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59" r:id="rId3"/>
    <p:sldId id="258" r:id="rId4"/>
    <p:sldId id="260" r:id="rId5"/>
    <p:sldId id="271" r:id="rId6"/>
    <p:sldId id="265" r:id="rId7"/>
    <p:sldId id="262" r:id="rId8"/>
    <p:sldId id="261" r:id="rId9"/>
    <p:sldId id="263" r:id="rId10"/>
    <p:sldId id="272" r:id="rId11"/>
    <p:sldId id="264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66" r:id="rId21"/>
    <p:sldId id="289" r:id="rId22"/>
    <p:sldId id="267" r:id="rId23"/>
  </p:sldIdLst>
  <p:sldSz cx="9144000" cy="5143500" type="screen16x9"/>
  <p:notesSz cx="6858000" cy="9144000"/>
  <p:embeddedFontLst>
    <p:embeddedFont>
      <p:font typeface="NanumMyeongjo ExtraBold" panose="020B0604020202020204" charset="-127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256A9C-DC1B-40D3-9DE7-A0CCBE037CEF}">
  <a:tblStyle styleId="{91256A9C-DC1B-40D3-9DE7-A0CCBE037C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0d8a4e30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0d8a4e30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4fe3d61b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34fe3d61b9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503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63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3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69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23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998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34fe3d61b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34fe3d61b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89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34fe3d61b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34fe3d61b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1" name="Google Shape;5771;g134fe3d61b9_0_2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2" name="Google Shape;5772;g134fe3d61b9_0_2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34fe3d61b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34fe3d61b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34fe3d61b9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34fe3d61b9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4fe3d61b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34fe3d61b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4fe3d61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4fe3d61b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34fe3d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34fe3d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34fe3d61b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34fe3d61b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1964339" y="978238"/>
            <a:ext cx="12411564" cy="6008287"/>
            <a:chOff x="-1964339" y="978238"/>
            <a:chExt cx="12411564" cy="6008287"/>
          </a:xfrm>
        </p:grpSpPr>
        <p:sp>
          <p:nvSpPr>
            <p:cNvPr id="11" name="Google Shape;11;p2"/>
            <p:cNvSpPr/>
            <p:nvPr/>
          </p:nvSpPr>
          <p:spPr>
            <a:xfrm>
              <a:off x="2292675" y="1573925"/>
              <a:ext cx="5412600" cy="54126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792683" flipH="1">
              <a:off x="61123" y="3323136"/>
              <a:ext cx="4345115" cy="1109657"/>
            </a:xfrm>
            <a:custGeom>
              <a:avLst/>
              <a:gdLst/>
              <a:ahLst/>
              <a:cxnLst/>
              <a:rect l="l" t="t" r="r" b="b"/>
              <a:pathLst>
                <a:path w="38110" h="15658" extrusionOk="0">
                  <a:moveTo>
                    <a:pt x="24824" y="1"/>
                  </a:moveTo>
                  <a:cubicBezTo>
                    <a:pt x="24640" y="1"/>
                    <a:pt x="24451" y="99"/>
                    <a:pt x="24267" y="188"/>
                  </a:cubicBezTo>
                  <a:cubicBezTo>
                    <a:pt x="23852" y="405"/>
                    <a:pt x="23438" y="612"/>
                    <a:pt x="23054" y="892"/>
                  </a:cubicBezTo>
                  <a:cubicBezTo>
                    <a:pt x="22578" y="1244"/>
                    <a:pt x="22018" y="1431"/>
                    <a:pt x="21490" y="1680"/>
                  </a:cubicBezTo>
                  <a:cubicBezTo>
                    <a:pt x="20526" y="2115"/>
                    <a:pt x="19729" y="2799"/>
                    <a:pt x="18765" y="3192"/>
                  </a:cubicBezTo>
                  <a:cubicBezTo>
                    <a:pt x="17781" y="3586"/>
                    <a:pt x="17076" y="4436"/>
                    <a:pt x="16268" y="5078"/>
                  </a:cubicBezTo>
                  <a:cubicBezTo>
                    <a:pt x="15671" y="5553"/>
                    <a:pt x="14797" y="5772"/>
                    <a:pt x="14023" y="5772"/>
                  </a:cubicBezTo>
                  <a:cubicBezTo>
                    <a:pt x="14005" y="5772"/>
                    <a:pt x="13986" y="5772"/>
                    <a:pt x="13968" y="5772"/>
                  </a:cubicBezTo>
                  <a:cubicBezTo>
                    <a:pt x="13814" y="5772"/>
                    <a:pt x="13650" y="5758"/>
                    <a:pt x="13487" y="5758"/>
                  </a:cubicBezTo>
                  <a:cubicBezTo>
                    <a:pt x="13365" y="5758"/>
                    <a:pt x="13243" y="5766"/>
                    <a:pt x="13128" y="5793"/>
                  </a:cubicBezTo>
                  <a:cubicBezTo>
                    <a:pt x="12995" y="5822"/>
                    <a:pt x="12897" y="5867"/>
                    <a:pt x="12771" y="5867"/>
                  </a:cubicBezTo>
                  <a:cubicBezTo>
                    <a:pt x="12759" y="5867"/>
                    <a:pt x="12747" y="5867"/>
                    <a:pt x="12734" y="5866"/>
                  </a:cubicBezTo>
                  <a:cubicBezTo>
                    <a:pt x="12465" y="5855"/>
                    <a:pt x="12133" y="5700"/>
                    <a:pt x="11895" y="5585"/>
                  </a:cubicBezTo>
                  <a:cubicBezTo>
                    <a:pt x="11698" y="5482"/>
                    <a:pt x="11585" y="5399"/>
                    <a:pt x="11346" y="5399"/>
                  </a:cubicBezTo>
                  <a:cubicBezTo>
                    <a:pt x="11076" y="5399"/>
                    <a:pt x="10911" y="5472"/>
                    <a:pt x="10652" y="5544"/>
                  </a:cubicBezTo>
                  <a:cubicBezTo>
                    <a:pt x="10531" y="5577"/>
                    <a:pt x="10409" y="5586"/>
                    <a:pt x="10286" y="5586"/>
                  </a:cubicBezTo>
                  <a:cubicBezTo>
                    <a:pt x="10163" y="5586"/>
                    <a:pt x="10039" y="5577"/>
                    <a:pt x="9915" y="5577"/>
                  </a:cubicBezTo>
                  <a:cubicBezTo>
                    <a:pt x="9853" y="5577"/>
                    <a:pt x="9791" y="5579"/>
                    <a:pt x="9729" y="5585"/>
                  </a:cubicBezTo>
                  <a:cubicBezTo>
                    <a:pt x="9294" y="5617"/>
                    <a:pt x="9015" y="5949"/>
                    <a:pt x="8663" y="6156"/>
                  </a:cubicBezTo>
                  <a:cubicBezTo>
                    <a:pt x="8587" y="6200"/>
                    <a:pt x="8525" y="6216"/>
                    <a:pt x="8470" y="6216"/>
                  </a:cubicBezTo>
                  <a:cubicBezTo>
                    <a:pt x="8303" y="6216"/>
                    <a:pt x="8196" y="6065"/>
                    <a:pt x="7979" y="6041"/>
                  </a:cubicBezTo>
                  <a:cubicBezTo>
                    <a:pt x="7963" y="6039"/>
                    <a:pt x="7946" y="6038"/>
                    <a:pt x="7930" y="6038"/>
                  </a:cubicBezTo>
                  <a:cubicBezTo>
                    <a:pt x="7727" y="6038"/>
                    <a:pt x="7518" y="6204"/>
                    <a:pt x="7336" y="6290"/>
                  </a:cubicBezTo>
                  <a:cubicBezTo>
                    <a:pt x="7118" y="6384"/>
                    <a:pt x="6880" y="6414"/>
                    <a:pt x="6653" y="6477"/>
                  </a:cubicBezTo>
                  <a:cubicBezTo>
                    <a:pt x="5927" y="6684"/>
                    <a:pt x="5285" y="7005"/>
                    <a:pt x="4528" y="7140"/>
                  </a:cubicBezTo>
                  <a:cubicBezTo>
                    <a:pt x="4089" y="7220"/>
                    <a:pt x="3730" y="7343"/>
                    <a:pt x="3318" y="7343"/>
                  </a:cubicBezTo>
                  <a:cubicBezTo>
                    <a:pt x="3195" y="7343"/>
                    <a:pt x="3068" y="7332"/>
                    <a:pt x="2932" y="7305"/>
                  </a:cubicBezTo>
                  <a:cubicBezTo>
                    <a:pt x="2567" y="7240"/>
                    <a:pt x="2151" y="7157"/>
                    <a:pt x="1768" y="7157"/>
                  </a:cubicBezTo>
                  <a:cubicBezTo>
                    <a:pt x="1728" y="7157"/>
                    <a:pt x="1687" y="7158"/>
                    <a:pt x="1648" y="7160"/>
                  </a:cubicBezTo>
                  <a:cubicBezTo>
                    <a:pt x="1430" y="7171"/>
                    <a:pt x="933" y="7275"/>
                    <a:pt x="684" y="7461"/>
                  </a:cubicBezTo>
                  <a:cubicBezTo>
                    <a:pt x="622" y="7513"/>
                    <a:pt x="581" y="7565"/>
                    <a:pt x="549" y="7627"/>
                  </a:cubicBezTo>
                  <a:cubicBezTo>
                    <a:pt x="508" y="7731"/>
                    <a:pt x="570" y="7803"/>
                    <a:pt x="508" y="7897"/>
                  </a:cubicBezTo>
                  <a:cubicBezTo>
                    <a:pt x="466" y="7969"/>
                    <a:pt x="373" y="7989"/>
                    <a:pt x="332" y="8072"/>
                  </a:cubicBezTo>
                  <a:cubicBezTo>
                    <a:pt x="197" y="8311"/>
                    <a:pt x="238" y="8715"/>
                    <a:pt x="238" y="8963"/>
                  </a:cubicBezTo>
                  <a:cubicBezTo>
                    <a:pt x="249" y="9274"/>
                    <a:pt x="259" y="9585"/>
                    <a:pt x="187" y="9886"/>
                  </a:cubicBezTo>
                  <a:cubicBezTo>
                    <a:pt x="125" y="10197"/>
                    <a:pt x="0" y="10528"/>
                    <a:pt x="52" y="10849"/>
                  </a:cubicBezTo>
                  <a:cubicBezTo>
                    <a:pt x="125" y="11337"/>
                    <a:pt x="498" y="11699"/>
                    <a:pt x="892" y="11968"/>
                  </a:cubicBezTo>
                  <a:cubicBezTo>
                    <a:pt x="1502" y="12383"/>
                    <a:pt x="2093" y="12838"/>
                    <a:pt x="2725" y="13212"/>
                  </a:cubicBezTo>
                  <a:cubicBezTo>
                    <a:pt x="3823" y="13875"/>
                    <a:pt x="5088" y="14144"/>
                    <a:pt x="6342" y="14341"/>
                  </a:cubicBezTo>
                  <a:cubicBezTo>
                    <a:pt x="8082" y="14600"/>
                    <a:pt x="9854" y="14662"/>
                    <a:pt x="11605" y="14807"/>
                  </a:cubicBezTo>
                  <a:cubicBezTo>
                    <a:pt x="13584" y="14973"/>
                    <a:pt x="15563" y="15139"/>
                    <a:pt x="17542" y="15346"/>
                  </a:cubicBezTo>
                  <a:cubicBezTo>
                    <a:pt x="19463" y="15538"/>
                    <a:pt x="21380" y="15657"/>
                    <a:pt x="23293" y="15657"/>
                  </a:cubicBezTo>
                  <a:cubicBezTo>
                    <a:pt x="25816" y="15657"/>
                    <a:pt x="28331" y="15450"/>
                    <a:pt x="30836" y="14932"/>
                  </a:cubicBezTo>
                  <a:cubicBezTo>
                    <a:pt x="32266" y="14631"/>
                    <a:pt x="33706" y="14300"/>
                    <a:pt x="35094" y="13833"/>
                  </a:cubicBezTo>
                  <a:cubicBezTo>
                    <a:pt x="35934" y="13543"/>
                    <a:pt x="36939" y="13326"/>
                    <a:pt x="37571" y="12663"/>
                  </a:cubicBezTo>
                  <a:cubicBezTo>
                    <a:pt x="38068" y="12145"/>
                    <a:pt x="38110" y="11482"/>
                    <a:pt x="38089" y="10787"/>
                  </a:cubicBezTo>
                  <a:cubicBezTo>
                    <a:pt x="38068" y="9958"/>
                    <a:pt x="37965" y="9098"/>
                    <a:pt x="37747" y="8290"/>
                  </a:cubicBezTo>
                  <a:cubicBezTo>
                    <a:pt x="37415" y="6985"/>
                    <a:pt x="36784" y="5772"/>
                    <a:pt x="36224" y="4560"/>
                  </a:cubicBezTo>
                  <a:cubicBezTo>
                    <a:pt x="36029" y="4129"/>
                    <a:pt x="35835" y="3815"/>
                    <a:pt x="35444" y="3815"/>
                  </a:cubicBezTo>
                  <a:cubicBezTo>
                    <a:pt x="35356" y="3815"/>
                    <a:pt x="35257" y="3831"/>
                    <a:pt x="35146" y="3865"/>
                  </a:cubicBezTo>
                  <a:cubicBezTo>
                    <a:pt x="34608" y="4031"/>
                    <a:pt x="34193" y="4466"/>
                    <a:pt x="33613" y="4508"/>
                  </a:cubicBezTo>
                  <a:cubicBezTo>
                    <a:pt x="33587" y="4510"/>
                    <a:pt x="33561" y="4511"/>
                    <a:pt x="33535" y="4511"/>
                  </a:cubicBezTo>
                  <a:cubicBezTo>
                    <a:pt x="33268" y="4511"/>
                    <a:pt x="32987" y="4421"/>
                    <a:pt x="32732" y="4384"/>
                  </a:cubicBezTo>
                  <a:cubicBezTo>
                    <a:pt x="32573" y="4359"/>
                    <a:pt x="32455" y="4287"/>
                    <a:pt x="32306" y="4287"/>
                  </a:cubicBezTo>
                  <a:cubicBezTo>
                    <a:pt x="32270" y="4287"/>
                    <a:pt x="32233" y="4291"/>
                    <a:pt x="32193" y="4301"/>
                  </a:cubicBezTo>
                  <a:cubicBezTo>
                    <a:pt x="32082" y="4332"/>
                    <a:pt x="32019" y="4376"/>
                    <a:pt x="31921" y="4376"/>
                  </a:cubicBezTo>
                  <a:cubicBezTo>
                    <a:pt x="31891" y="4376"/>
                    <a:pt x="31859" y="4372"/>
                    <a:pt x="31820" y="4363"/>
                  </a:cubicBezTo>
                  <a:cubicBezTo>
                    <a:pt x="31499" y="4280"/>
                    <a:pt x="31188" y="4083"/>
                    <a:pt x="30867" y="4001"/>
                  </a:cubicBezTo>
                  <a:cubicBezTo>
                    <a:pt x="30339" y="3876"/>
                    <a:pt x="29810" y="3762"/>
                    <a:pt x="29292" y="3638"/>
                  </a:cubicBezTo>
                  <a:cubicBezTo>
                    <a:pt x="28774" y="3513"/>
                    <a:pt x="28204" y="3172"/>
                    <a:pt x="27779" y="2850"/>
                  </a:cubicBezTo>
                  <a:cubicBezTo>
                    <a:pt x="27074" y="2322"/>
                    <a:pt x="26577" y="1638"/>
                    <a:pt x="25987" y="985"/>
                  </a:cubicBezTo>
                  <a:cubicBezTo>
                    <a:pt x="25728" y="706"/>
                    <a:pt x="25417" y="312"/>
                    <a:pt x="25106" y="94"/>
                  </a:cubicBezTo>
                  <a:cubicBezTo>
                    <a:pt x="25014" y="27"/>
                    <a:pt x="24920" y="1"/>
                    <a:pt x="2482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792683" flipH="1">
              <a:off x="-480068" y="3241720"/>
              <a:ext cx="2661682" cy="1226023"/>
            </a:xfrm>
            <a:custGeom>
              <a:avLst/>
              <a:gdLst/>
              <a:ahLst/>
              <a:cxnLst/>
              <a:rect l="l" t="t" r="r" b="b"/>
              <a:pathLst>
                <a:path w="23345" h="17300" extrusionOk="0">
                  <a:moveTo>
                    <a:pt x="22972" y="1"/>
                  </a:moveTo>
                  <a:cubicBezTo>
                    <a:pt x="22609" y="21"/>
                    <a:pt x="21987" y="654"/>
                    <a:pt x="21770" y="799"/>
                  </a:cubicBezTo>
                  <a:cubicBezTo>
                    <a:pt x="21262" y="1131"/>
                    <a:pt x="20754" y="1441"/>
                    <a:pt x="20246" y="1752"/>
                  </a:cubicBezTo>
                  <a:cubicBezTo>
                    <a:pt x="19210" y="2374"/>
                    <a:pt x="18153" y="2975"/>
                    <a:pt x="17055" y="3482"/>
                  </a:cubicBezTo>
                  <a:cubicBezTo>
                    <a:pt x="16599" y="3689"/>
                    <a:pt x="16350" y="3897"/>
                    <a:pt x="15967" y="4198"/>
                  </a:cubicBezTo>
                  <a:cubicBezTo>
                    <a:pt x="15791" y="4322"/>
                    <a:pt x="15459" y="4571"/>
                    <a:pt x="15273" y="4633"/>
                  </a:cubicBezTo>
                  <a:cubicBezTo>
                    <a:pt x="15173" y="4669"/>
                    <a:pt x="15070" y="4680"/>
                    <a:pt x="14965" y="4680"/>
                  </a:cubicBezTo>
                  <a:cubicBezTo>
                    <a:pt x="14816" y="4680"/>
                    <a:pt x="14663" y="4658"/>
                    <a:pt x="14514" y="4658"/>
                  </a:cubicBezTo>
                  <a:cubicBezTo>
                    <a:pt x="14409" y="4658"/>
                    <a:pt x="14306" y="4669"/>
                    <a:pt x="14206" y="4705"/>
                  </a:cubicBezTo>
                  <a:cubicBezTo>
                    <a:pt x="14009" y="4767"/>
                    <a:pt x="13833" y="4954"/>
                    <a:pt x="13647" y="5047"/>
                  </a:cubicBezTo>
                  <a:cubicBezTo>
                    <a:pt x="13398" y="5172"/>
                    <a:pt x="13128" y="5213"/>
                    <a:pt x="12890" y="5337"/>
                  </a:cubicBezTo>
                  <a:cubicBezTo>
                    <a:pt x="12610" y="5482"/>
                    <a:pt x="12382" y="5824"/>
                    <a:pt x="12113" y="5938"/>
                  </a:cubicBezTo>
                  <a:cubicBezTo>
                    <a:pt x="11844" y="6052"/>
                    <a:pt x="11522" y="6031"/>
                    <a:pt x="11232" y="6155"/>
                  </a:cubicBezTo>
                  <a:cubicBezTo>
                    <a:pt x="10755" y="6342"/>
                    <a:pt x="10434" y="6694"/>
                    <a:pt x="9999" y="6912"/>
                  </a:cubicBezTo>
                  <a:cubicBezTo>
                    <a:pt x="9797" y="7011"/>
                    <a:pt x="9651" y="7048"/>
                    <a:pt x="9510" y="7048"/>
                  </a:cubicBezTo>
                  <a:cubicBezTo>
                    <a:pt x="9355" y="7048"/>
                    <a:pt x="9206" y="7003"/>
                    <a:pt x="8994" y="6943"/>
                  </a:cubicBezTo>
                  <a:cubicBezTo>
                    <a:pt x="8860" y="6905"/>
                    <a:pt x="8723" y="6888"/>
                    <a:pt x="8584" y="6888"/>
                  </a:cubicBezTo>
                  <a:cubicBezTo>
                    <a:pt x="7826" y="6888"/>
                    <a:pt x="7017" y="7381"/>
                    <a:pt x="6290" y="7451"/>
                  </a:cubicBezTo>
                  <a:cubicBezTo>
                    <a:pt x="6217" y="7457"/>
                    <a:pt x="6143" y="7459"/>
                    <a:pt x="6067" y="7459"/>
                  </a:cubicBezTo>
                  <a:cubicBezTo>
                    <a:pt x="5803" y="7459"/>
                    <a:pt x="5526" y="7431"/>
                    <a:pt x="5258" y="7431"/>
                  </a:cubicBezTo>
                  <a:cubicBezTo>
                    <a:pt x="5070" y="7431"/>
                    <a:pt x="4887" y="7445"/>
                    <a:pt x="4715" y="7492"/>
                  </a:cubicBezTo>
                  <a:cubicBezTo>
                    <a:pt x="4228" y="7627"/>
                    <a:pt x="3813" y="8041"/>
                    <a:pt x="3389" y="8301"/>
                  </a:cubicBezTo>
                  <a:cubicBezTo>
                    <a:pt x="2808" y="8653"/>
                    <a:pt x="2125" y="8653"/>
                    <a:pt x="1471" y="8829"/>
                  </a:cubicBezTo>
                  <a:cubicBezTo>
                    <a:pt x="1389" y="8860"/>
                    <a:pt x="1296" y="8881"/>
                    <a:pt x="1213" y="8912"/>
                  </a:cubicBezTo>
                  <a:cubicBezTo>
                    <a:pt x="933" y="9015"/>
                    <a:pt x="560" y="9160"/>
                    <a:pt x="435" y="9461"/>
                  </a:cubicBezTo>
                  <a:cubicBezTo>
                    <a:pt x="373" y="9616"/>
                    <a:pt x="415" y="9793"/>
                    <a:pt x="394" y="9948"/>
                  </a:cubicBezTo>
                  <a:cubicBezTo>
                    <a:pt x="332" y="10279"/>
                    <a:pt x="135" y="10580"/>
                    <a:pt x="83" y="10922"/>
                  </a:cubicBezTo>
                  <a:cubicBezTo>
                    <a:pt x="0" y="11430"/>
                    <a:pt x="32" y="11937"/>
                    <a:pt x="52" y="12445"/>
                  </a:cubicBezTo>
                  <a:cubicBezTo>
                    <a:pt x="94" y="13346"/>
                    <a:pt x="746" y="14382"/>
                    <a:pt x="1430" y="14932"/>
                  </a:cubicBezTo>
                  <a:cubicBezTo>
                    <a:pt x="1990" y="15377"/>
                    <a:pt x="2466" y="15947"/>
                    <a:pt x="3036" y="16362"/>
                  </a:cubicBezTo>
                  <a:cubicBezTo>
                    <a:pt x="3917" y="16994"/>
                    <a:pt x="5098" y="17108"/>
                    <a:pt x="6124" y="17201"/>
                  </a:cubicBezTo>
                  <a:cubicBezTo>
                    <a:pt x="6897" y="17270"/>
                    <a:pt x="7663" y="17300"/>
                    <a:pt x="8427" y="17300"/>
                  </a:cubicBezTo>
                  <a:cubicBezTo>
                    <a:pt x="10979" y="17300"/>
                    <a:pt x="13492" y="16968"/>
                    <a:pt x="16060" y="16673"/>
                  </a:cubicBezTo>
                  <a:cubicBezTo>
                    <a:pt x="17511" y="16507"/>
                    <a:pt x="19024" y="16320"/>
                    <a:pt x="20371" y="15761"/>
                  </a:cubicBezTo>
                  <a:cubicBezTo>
                    <a:pt x="21190" y="15419"/>
                    <a:pt x="21998" y="15056"/>
                    <a:pt x="22392" y="14196"/>
                  </a:cubicBezTo>
                  <a:cubicBezTo>
                    <a:pt x="22754" y="13367"/>
                    <a:pt x="22754" y="12217"/>
                    <a:pt x="22765" y="11347"/>
                  </a:cubicBezTo>
                  <a:cubicBezTo>
                    <a:pt x="22775" y="9741"/>
                    <a:pt x="22816" y="8156"/>
                    <a:pt x="22889" y="6549"/>
                  </a:cubicBezTo>
                  <a:cubicBezTo>
                    <a:pt x="22972" y="5026"/>
                    <a:pt x="23023" y="3503"/>
                    <a:pt x="23106" y="1990"/>
                  </a:cubicBezTo>
                  <a:cubicBezTo>
                    <a:pt x="23138" y="1410"/>
                    <a:pt x="23345" y="488"/>
                    <a:pt x="2297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792683" flipH="1">
              <a:off x="-941737" y="3330321"/>
              <a:ext cx="4876767" cy="1747402"/>
            </a:xfrm>
            <a:custGeom>
              <a:avLst/>
              <a:gdLst/>
              <a:ahLst/>
              <a:cxnLst/>
              <a:rect l="l" t="t" r="r" b="b"/>
              <a:pathLst>
                <a:path w="42773" h="24657" extrusionOk="0">
                  <a:moveTo>
                    <a:pt x="5997" y="1"/>
                  </a:moveTo>
                  <a:cubicBezTo>
                    <a:pt x="5389" y="1"/>
                    <a:pt x="4873" y="721"/>
                    <a:pt x="4404" y="1090"/>
                  </a:cubicBezTo>
                  <a:cubicBezTo>
                    <a:pt x="3472" y="1815"/>
                    <a:pt x="2125" y="1815"/>
                    <a:pt x="1316" y="2748"/>
                  </a:cubicBezTo>
                  <a:cubicBezTo>
                    <a:pt x="1047" y="3038"/>
                    <a:pt x="840" y="3390"/>
                    <a:pt x="642" y="3752"/>
                  </a:cubicBezTo>
                  <a:lnTo>
                    <a:pt x="363" y="4312"/>
                  </a:lnTo>
                  <a:cubicBezTo>
                    <a:pt x="0" y="5069"/>
                    <a:pt x="197" y="5690"/>
                    <a:pt x="446" y="6457"/>
                  </a:cubicBezTo>
                  <a:cubicBezTo>
                    <a:pt x="798" y="7514"/>
                    <a:pt x="808" y="8529"/>
                    <a:pt x="1534" y="9441"/>
                  </a:cubicBezTo>
                  <a:cubicBezTo>
                    <a:pt x="2777" y="10995"/>
                    <a:pt x="4455" y="12187"/>
                    <a:pt x="5989" y="13409"/>
                  </a:cubicBezTo>
                  <a:cubicBezTo>
                    <a:pt x="7388" y="14498"/>
                    <a:pt x="8673" y="15720"/>
                    <a:pt x="10041" y="16849"/>
                  </a:cubicBezTo>
                  <a:cubicBezTo>
                    <a:pt x="12030" y="18497"/>
                    <a:pt x="14206" y="19948"/>
                    <a:pt x="16465" y="21201"/>
                  </a:cubicBezTo>
                  <a:cubicBezTo>
                    <a:pt x="18920" y="22579"/>
                    <a:pt x="21438" y="23646"/>
                    <a:pt x="24215" y="24175"/>
                  </a:cubicBezTo>
                  <a:cubicBezTo>
                    <a:pt x="25675" y="24451"/>
                    <a:pt x="27272" y="24657"/>
                    <a:pt x="28855" y="24657"/>
                  </a:cubicBezTo>
                  <a:cubicBezTo>
                    <a:pt x="30181" y="24657"/>
                    <a:pt x="31497" y="24512"/>
                    <a:pt x="32711" y="24144"/>
                  </a:cubicBezTo>
                  <a:cubicBezTo>
                    <a:pt x="36410" y="23025"/>
                    <a:pt x="39612" y="20196"/>
                    <a:pt x="41477" y="16819"/>
                  </a:cubicBezTo>
                  <a:cubicBezTo>
                    <a:pt x="42295" y="15347"/>
                    <a:pt x="42668" y="13938"/>
                    <a:pt x="42658" y="12259"/>
                  </a:cubicBezTo>
                  <a:cubicBezTo>
                    <a:pt x="42658" y="10985"/>
                    <a:pt x="42772" y="9897"/>
                    <a:pt x="41259" y="9690"/>
                  </a:cubicBezTo>
                  <a:cubicBezTo>
                    <a:pt x="40941" y="9647"/>
                    <a:pt x="40617" y="9629"/>
                    <a:pt x="40291" y="9629"/>
                  </a:cubicBezTo>
                  <a:cubicBezTo>
                    <a:pt x="39074" y="9629"/>
                    <a:pt x="37810" y="9866"/>
                    <a:pt x="36608" y="9866"/>
                  </a:cubicBezTo>
                  <a:cubicBezTo>
                    <a:pt x="36587" y="9866"/>
                    <a:pt x="36566" y="9866"/>
                    <a:pt x="36545" y="9866"/>
                  </a:cubicBezTo>
                  <a:cubicBezTo>
                    <a:pt x="34577" y="9856"/>
                    <a:pt x="32670" y="9845"/>
                    <a:pt x="30753" y="9524"/>
                  </a:cubicBezTo>
                  <a:cubicBezTo>
                    <a:pt x="30214" y="9441"/>
                    <a:pt x="29790" y="9472"/>
                    <a:pt x="29271" y="9255"/>
                  </a:cubicBezTo>
                  <a:cubicBezTo>
                    <a:pt x="28898" y="9089"/>
                    <a:pt x="28525" y="8933"/>
                    <a:pt x="28111" y="8923"/>
                  </a:cubicBezTo>
                  <a:cubicBezTo>
                    <a:pt x="28100" y="8923"/>
                    <a:pt x="28089" y="8923"/>
                    <a:pt x="28079" y="8923"/>
                  </a:cubicBezTo>
                  <a:cubicBezTo>
                    <a:pt x="27764" y="8923"/>
                    <a:pt x="27569" y="9035"/>
                    <a:pt x="27324" y="9035"/>
                  </a:cubicBezTo>
                  <a:cubicBezTo>
                    <a:pt x="27239" y="9035"/>
                    <a:pt x="27147" y="9022"/>
                    <a:pt x="27043" y="8985"/>
                  </a:cubicBezTo>
                  <a:cubicBezTo>
                    <a:pt x="26629" y="8840"/>
                    <a:pt x="26339" y="8477"/>
                    <a:pt x="25894" y="8405"/>
                  </a:cubicBezTo>
                  <a:cubicBezTo>
                    <a:pt x="25836" y="8395"/>
                    <a:pt x="25777" y="8390"/>
                    <a:pt x="25717" y="8390"/>
                  </a:cubicBezTo>
                  <a:cubicBezTo>
                    <a:pt x="25360" y="8390"/>
                    <a:pt x="24974" y="8551"/>
                    <a:pt x="24619" y="8560"/>
                  </a:cubicBezTo>
                  <a:cubicBezTo>
                    <a:pt x="24432" y="8573"/>
                    <a:pt x="24229" y="8582"/>
                    <a:pt x="24030" y="8582"/>
                  </a:cubicBezTo>
                  <a:cubicBezTo>
                    <a:pt x="23909" y="8582"/>
                    <a:pt x="23790" y="8579"/>
                    <a:pt x="23676" y="8571"/>
                  </a:cubicBezTo>
                  <a:cubicBezTo>
                    <a:pt x="23200" y="8529"/>
                    <a:pt x="22671" y="8260"/>
                    <a:pt x="22194" y="8136"/>
                  </a:cubicBezTo>
                  <a:cubicBezTo>
                    <a:pt x="21303" y="7908"/>
                    <a:pt x="20619" y="7493"/>
                    <a:pt x="19915" y="6923"/>
                  </a:cubicBezTo>
                  <a:cubicBezTo>
                    <a:pt x="19552" y="6633"/>
                    <a:pt x="19231" y="6011"/>
                    <a:pt x="18816" y="5804"/>
                  </a:cubicBezTo>
                  <a:cubicBezTo>
                    <a:pt x="18737" y="5765"/>
                    <a:pt x="18650" y="5750"/>
                    <a:pt x="18558" y="5750"/>
                  </a:cubicBezTo>
                  <a:cubicBezTo>
                    <a:pt x="18230" y="5750"/>
                    <a:pt x="17844" y="5944"/>
                    <a:pt x="17552" y="5960"/>
                  </a:cubicBezTo>
                  <a:cubicBezTo>
                    <a:pt x="17348" y="5974"/>
                    <a:pt x="17093" y="5989"/>
                    <a:pt x="16838" y="5989"/>
                  </a:cubicBezTo>
                  <a:cubicBezTo>
                    <a:pt x="16562" y="5989"/>
                    <a:pt x="16286" y="5972"/>
                    <a:pt x="16071" y="5918"/>
                  </a:cubicBezTo>
                  <a:cubicBezTo>
                    <a:pt x="15387" y="5752"/>
                    <a:pt x="14817" y="5348"/>
                    <a:pt x="14216" y="5016"/>
                  </a:cubicBezTo>
                  <a:cubicBezTo>
                    <a:pt x="13729" y="4758"/>
                    <a:pt x="13211" y="4571"/>
                    <a:pt x="12724" y="4323"/>
                  </a:cubicBezTo>
                  <a:cubicBezTo>
                    <a:pt x="12113" y="4032"/>
                    <a:pt x="11398" y="3732"/>
                    <a:pt x="10911" y="3307"/>
                  </a:cubicBezTo>
                  <a:cubicBezTo>
                    <a:pt x="10465" y="2923"/>
                    <a:pt x="9916" y="2893"/>
                    <a:pt x="9512" y="2467"/>
                  </a:cubicBezTo>
                  <a:cubicBezTo>
                    <a:pt x="9108" y="2043"/>
                    <a:pt x="8662" y="1732"/>
                    <a:pt x="8072" y="1680"/>
                  </a:cubicBezTo>
                  <a:cubicBezTo>
                    <a:pt x="7253" y="1608"/>
                    <a:pt x="7098" y="540"/>
                    <a:pt x="6445" y="137"/>
                  </a:cubicBezTo>
                  <a:cubicBezTo>
                    <a:pt x="6290" y="41"/>
                    <a:pt x="6141" y="1"/>
                    <a:pt x="59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792683" flipH="1">
              <a:off x="-495424" y="3977741"/>
              <a:ext cx="3779258" cy="797198"/>
            </a:xfrm>
            <a:custGeom>
              <a:avLst/>
              <a:gdLst/>
              <a:ahLst/>
              <a:cxnLst/>
              <a:rect l="l" t="t" r="r" b="b"/>
              <a:pathLst>
                <a:path w="33147" h="11249" extrusionOk="0">
                  <a:moveTo>
                    <a:pt x="388" y="0"/>
                  </a:moveTo>
                  <a:cubicBezTo>
                    <a:pt x="273" y="0"/>
                    <a:pt x="170" y="31"/>
                    <a:pt x="94" y="109"/>
                  </a:cubicBezTo>
                  <a:cubicBezTo>
                    <a:pt x="0" y="224"/>
                    <a:pt x="135" y="731"/>
                    <a:pt x="166" y="835"/>
                  </a:cubicBezTo>
                  <a:cubicBezTo>
                    <a:pt x="311" y="1363"/>
                    <a:pt x="674" y="1881"/>
                    <a:pt x="902" y="2368"/>
                  </a:cubicBezTo>
                  <a:cubicBezTo>
                    <a:pt x="1296" y="3238"/>
                    <a:pt x="1575" y="4150"/>
                    <a:pt x="1969" y="5011"/>
                  </a:cubicBezTo>
                  <a:cubicBezTo>
                    <a:pt x="2383" y="5932"/>
                    <a:pt x="2954" y="6917"/>
                    <a:pt x="3606" y="7705"/>
                  </a:cubicBezTo>
                  <a:cubicBezTo>
                    <a:pt x="4508" y="8782"/>
                    <a:pt x="5658" y="9155"/>
                    <a:pt x="6942" y="9538"/>
                  </a:cubicBezTo>
                  <a:cubicBezTo>
                    <a:pt x="8052" y="9860"/>
                    <a:pt x="9150" y="10171"/>
                    <a:pt x="10269" y="10429"/>
                  </a:cubicBezTo>
                  <a:cubicBezTo>
                    <a:pt x="12569" y="10979"/>
                    <a:pt x="14941" y="11155"/>
                    <a:pt x="17294" y="11237"/>
                  </a:cubicBezTo>
                  <a:cubicBezTo>
                    <a:pt x="17515" y="11245"/>
                    <a:pt x="17737" y="11249"/>
                    <a:pt x="17958" y="11249"/>
                  </a:cubicBezTo>
                  <a:cubicBezTo>
                    <a:pt x="20130" y="11249"/>
                    <a:pt x="22300" y="10904"/>
                    <a:pt x="24453" y="10678"/>
                  </a:cubicBezTo>
                  <a:cubicBezTo>
                    <a:pt x="25676" y="10554"/>
                    <a:pt x="26909" y="10440"/>
                    <a:pt x="28132" y="10367"/>
                  </a:cubicBezTo>
                  <a:cubicBezTo>
                    <a:pt x="28220" y="10362"/>
                    <a:pt x="28307" y="10360"/>
                    <a:pt x="28394" y="10360"/>
                  </a:cubicBezTo>
                  <a:cubicBezTo>
                    <a:pt x="28992" y="10360"/>
                    <a:pt x="29582" y="10457"/>
                    <a:pt x="30180" y="10457"/>
                  </a:cubicBezTo>
                  <a:cubicBezTo>
                    <a:pt x="30267" y="10457"/>
                    <a:pt x="30355" y="10455"/>
                    <a:pt x="30442" y="10450"/>
                  </a:cubicBezTo>
                  <a:cubicBezTo>
                    <a:pt x="31105" y="10409"/>
                    <a:pt x="32038" y="10399"/>
                    <a:pt x="32494" y="9849"/>
                  </a:cubicBezTo>
                  <a:cubicBezTo>
                    <a:pt x="32887" y="9383"/>
                    <a:pt x="32991" y="8844"/>
                    <a:pt x="33064" y="8253"/>
                  </a:cubicBezTo>
                  <a:cubicBezTo>
                    <a:pt x="33147" y="7560"/>
                    <a:pt x="33115" y="6865"/>
                    <a:pt x="32991" y="6171"/>
                  </a:cubicBezTo>
                  <a:cubicBezTo>
                    <a:pt x="32929" y="5819"/>
                    <a:pt x="32836" y="5476"/>
                    <a:pt x="32722" y="5135"/>
                  </a:cubicBezTo>
                  <a:cubicBezTo>
                    <a:pt x="32670" y="4990"/>
                    <a:pt x="32597" y="4845"/>
                    <a:pt x="32567" y="4689"/>
                  </a:cubicBezTo>
                  <a:cubicBezTo>
                    <a:pt x="32546" y="4555"/>
                    <a:pt x="32587" y="4399"/>
                    <a:pt x="32525" y="4275"/>
                  </a:cubicBezTo>
                  <a:cubicBezTo>
                    <a:pt x="32463" y="4150"/>
                    <a:pt x="32349" y="4057"/>
                    <a:pt x="32194" y="3964"/>
                  </a:cubicBezTo>
                  <a:cubicBezTo>
                    <a:pt x="31914" y="3788"/>
                    <a:pt x="31520" y="3664"/>
                    <a:pt x="31303" y="3529"/>
                  </a:cubicBezTo>
                  <a:cubicBezTo>
                    <a:pt x="31111" y="3418"/>
                    <a:pt x="30833" y="3113"/>
                    <a:pt x="30618" y="3113"/>
                  </a:cubicBezTo>
                  <a:cubicBezTo>
                    <a:pt x="30612" y="3113"/>
                    <a:pt x="30605" y="3113"/>
                    <a:pt x="30598" y="3114"/>
                  </a:cubicBezTo>
                  <a:cubicBezTo>
                    <a:pt x="30503" y="3114"/>
                    <a:pt x="30434" y="3210"/>
                    <a:pt x="30335" y="3210"/>
                  </a:cubicBezTo>
                  <a:cubicBezTo>
                    <a:pt x="30326" y="3210"/>
                    <a:pt x="30317" y="3209"/>
                    <a:pt x="30308" y="3208"/>
                  </a:cubicBezTo>
                  <a:cubicBezTo>
                    <a:pt x="30214" y="3197"/>
                    <a:pt x="30080" y="3042"/>
                    <a:pt x="30007" y="2980"/>
                  </a:cubicBezTo>
                  <a:cubicBezTo>
                    <a:pt x="29914" y="2918"/>
                    <a:pt x="29821" y="2865"/>
                    <a:pt x="29758" y="2773"/>
                  </a:cubicBezTo>
                  <a:cubicBezTo>
                    <a:pt x="29696" y="2700"/>
                    <a:pt x="29675" y="2586"/>
                    <a:pt x="29593" y="2524"/>
                  </a:cubicBezTo>
                  <a:cubicBezTo>
                    <a:pt x="29520" y="2462"/>
                    <a:pt x="29468" y="2492"/>
                    <a:pt x="29385" y="2462"/>
                  </a:cubicBezTo>
                  <a:cubicBezTo>
                    <a:pt x="29251" y="2400"/>
                    <a:pt x="29157" y="2275"/>
                    <a:pt x="29054" y="2172"/>
                  </a:cubicBezTo>
                  <a:cubicBezTo>
                    <a:pt x="28764" y="1871"/>
                    <a:pt x="28360" y="1829"/>
                    <a:pt x="28008" y="1622"/>
                  </a:cubicBezTo>
                  <a:cubicBezTo>
                    <a:pt x="27790" y="1498"/>
                    <a:pt x="27593" y="1125"/>
                    <a:pt x="27365" y="1073"/>
                  </a:cubicBezTo>
                  <a:cubicBezTo>
                    <a:pt x="27287" y="1168"/>
                    <a:pt x="27196" y="1309"/>
                    <a:pt x="27094" y="1309"/>
                  </a:cubicBezTo>
                  <a:cubicBezTo>
                    <a:pt x="27061" y="1309"/>
                    <a:pt x="27027" y="1295"/>
                    <a:pt x="26992" y="1260"/>
                  </a:cubicBezTo>
                  <a:cubicBezTo>
                    <a:pt x="26836" y="1467"/>
                    <a:pt x="26629" y="1488"/>
                    <a:pt x="26412" y="1518"/>
                  </a:cubicBezTo>
                  <a:cubicBezTo>
                    <a:pt x="26163" y="1560"/>
                    <a:pt x="26018" y="1716"/>
                    <a:pt x="25759" y="1716"/>
                  </a:cubicBezTo>
                  <a:cubicBezTo>
                    <a:pt x="25469" y="1716"/>
                    <a:pt x="25459" y="1705"/>
                    <a:pt x="25272" y="1529"/>
                  </a:cubicBezTo>
                  <a:cubicBezTo>
                    <a:pt x="25086" y="1343"/>
                    <a:pt x="24816" y="1332"/>
                    <a:pt x="24598" y="1187"/>
                  </a:cubicBezTo>
                  <a:cubicBezTo>
                    <a:pt x="24433" y="1083"/>
                    <a:pt x="24246" y="866"/>
                    <a:pt x="24060" y="804"/>
                  </a:cubicBezTo>
                  <a:cubicBezTo>
                    <a:pt x="23852" y="731"/>
                    <a:pt x="23656" y="835"/>
                    <a:pt x="23449" y="669"/>
                  </a:cubicBezTo>
                  <a:cubicBezTo>
                    <a:pt x="23376" y="597"/>
                    <a:pt x="23345" y="544"/>
                    <a:pt x="23251" y="503"/>
                  </a:cubicBezTo>
                  <a:cubicBezTo>
                    <a:pt x="23179" y="462"/>
                    <a:pt x="23117" y="493"/>
                    <a:pt x="23034" y="441"/>
                  </a:cubicBezTo>
                  <a:cubicBezTo>
                    <a:pt x="22878" y="327"/>
                    <a:pt x="22806" y="99"/>
                    <a:pt x="22620" y="58"/>
                  </a:cubicBezTo>
                  <a:cubicBezTo>
                    <a:pt x="22464" y="203"/>
                    <a:pt x="22454" y="369"/>
                    <a:pt x="22360" y="555"/>
                  </a:cubicBezTo>
                  <a:cubicBezTo>
                    <a:pt x="22215" y="835"/>
                    <a:pt x="21915" y="1083"/>
                    <a:pt x="21625" y="1208"/>
                  </a:cubicBezTo>
                  <a:cubicBezTo>
                    <a:pt x="21283" y="1353"/>
                    <a:pt x="20941" y="1456"/>
                    <a:pt x="20599" y="1622"/>
                  </a:cubicBezTo>
                  <a:cubicBezTo>
                    <a:pt x="20278" y="1778"/>
                    <a:pt x="19956" y="1985"/>
                    <a:pt x="19594" y="1995"/>
                  </a:cubicBezTo>
                  <a:cubicBezTo>
                    <a:pt x="19352" y="1995"/>
                    <a:pt x="19078" y="2023"/>
                    <a:pt x="18815" y="2023"/>
                  </a:cubicBezTo>
                  <a:cubicBezTo>
                    <a:pt x="18683" y="2023"/>
                    <a:pt x="18554" y="2016"/>
                    <a:pt x="18434" y="1995"/>
                  </a:cubicBezTo>
                  <a:cubicBezTo>
                    <a:pt x="18216" y="1964"/>
                    <a:pt x="18112" y="1840"/>
                    <a:pt x="17946" y="1716"/>
                  </a:cubicBezTo>
                  <a:cubicBezTo>
                    <a:pt x="17729" y="1539"/>
                    <a:pt x="17449" y="1508"/>
                    <a:pt x="17221" y="1343"/>
                  </a:cubicBezTo>
                  <a:cubicBezTo>
                    <a:pt x="17045" y="1218"/>
                    <a:pt x="16931" y="1053"/>
                    <a:pt x="16734" y="949"/>
                  </a:cubicBezTo>
                  <a:cubicBezTo>
                    <a:pt x="16589" y="855"/>
                    <a:pt x="16444" y="772"/>
                    <a:pt x="16330" y="648"/>
                  </a:cubicBezTo>
                  <a:cubicBezTo>
                    <a:pt x="16177" y="484"/>
                    <a:pt x="15872" y="88"/>
                    <a:pt x="15634" y="88"/>
                  </a:cubicBezTo>
                  <a:cubicBezTo>
                    <a:pt x="15631" y="88"/>
                    <a:pt x="15628" y="88"/>
                    <a:pt x="15625" y="89"/>
                  </a:cubicBezTo>
                  <a:cubicBezTo>
                    <a:pt x="15439" y="99"/>
                    <a:pt x="15149" y="431"/>
                    <a:pt x="14973" y="514"/>
                  </a:cubicBezTo>
                  <a:cubicBezTo>
                    <a:pt x="14817" y="588"/>
                    <a:pt x="14662" y="598"/>
                    <a:pt x="14499" y="598"/>
                  </a:cubicBezTo>
                  <a:cubicBezTo>
                    <a:pt x="14434" y="598"/>
                    <a:pt x="14367" y="597"/>
                    <a:pt x="14299" y="597"/>
                  </a:cubicBezTo>
                  <a:cubicBezTo>
                    <a:pt x="14020" y="597"/>
                    <a:pt x="13875" y="669"/>
                    <a:pt x="13605" y="762"/>
                  </a:cubicBezTo>
                  <a:cubicBezTo>
                    <a:pt x="13242" y="897"/>
                    <a:pt x="12818" y="990"/>
                    <a:pt x="12434" y="1042"/>
                  </a:cubicBezTo>
                  <a:cubicBezTo>
                    <a:pt x="12298" y="1064"/>
                    <a:pt x="12159" y="1070"/>
                    <a:pt x="12019" y="1070"/>
                  </a:cubicBezTo>
                  <a:cubicBezTo>
                    <a:pt x="11826" y="1070"/>
                    <a:pt x="11631" y="1058"/>
                    <a:pt x="11437" y="1058"/>
                  </a:cubicBezTo>
                  <a:cubicBezTo>
                    <a:pt x="11375" y="1058"/>
                    <a:pt x="11314" y="1059"/>
                    <a:pt x="11253" y="1063"/>
                  </a:cubicBezTo>
                  <a:cubicBezTo>
                    <a:pt x="10776" y="1073"/>
                    <a:pt x="10331" y="1239"/>
                    <a:pt x="9854" y="1249"/>
                  </a:cubicBezTo>
                  <a:cubicBezTo>
                    <a:pt x="9502" y="1270"/>
                    <a:pt x="9181" y="1249"/>
                    <a:pt x="8839" y="1322"/>
                  </a:cubicBezTo>
                  <a:cubicBezTo>
                    <a:pt x="8776" y="1335"/>
                    <a:pt x="8719" y="1340"/>
                    <a:pt x="8666" y="1340"/>
                  </a:cubicBezTo>
                  <a:cubicBezTo>
                    <a:pt x="8461" y="1340"/>
                    <a:pt x="8306" y="1263"/>
                    <a:pt x="8093" y="1239"/>
                  </a:cubicBezTo>
                  <a:cubicBezTo>
                    <a:pt x="8082" y="1239"/>
                    <a:pt x="8072" y="1238"/>
                    <a:pt x="8061" y="1238"/>
                  </a:cubicBezTo>
                  <a:cubicBezTo>
                    <a:pt x="7830" y="1238"/>
                    <a:pt x="7574" y="1345"/>
                    <a:pt x="7347" y="1384"/>
                  </a:cubicBezTo>
                  <a:cubicBezTo>
                    <a:pt x="7232" y="1406"/>
                    <a:pt x="7135" y="1417"/>
                    <a:pt x="7046" y="1417"/>
                  </a:cubicBezTo>
                  <a:cubicBezTo>
                    <a:pt x="6845" y="1417"/>
                    <a:pt x="6682" y="1363"/>
                    <a:pt x="6445" y="1270"/>
                  </a:cubicBezTo>
                  <a:cubicBezTo>
                    <a:pt x="6269" y="1196"/>
                    <a:pt x="6094" y="1154"/>
                    <a:pt x="5911" y="1154"/>
                  </a:cubicBezTo>
                  <a:cubicBezTo>
                    <a:pt x="5835" y="1154"/>
                    <a:pt x="5757" y="1162"/>
                    <a:pt x="5678" y="1177"/>
                  </a:cubicBezTo>
                  <a:cubicBezTo>
                    <a:pt x="5535" y="1208"/>
                    <a:pt x="5401" y="1223"/>
                    <a:pt x="5270" y="1223"/>
                  </a:cubicBezTo>
                  <a:cubicBezTo>
                    <a:pt x="5013" y="1223"/>
                    <a:pt x="4768" y="1166"/>
                    <a:pt x="4487" y="1063"/>
                  </a:cubicBezTo>
                  <a:cubicBezTo>
                    <a:pt x="4062" y="917"/>
                    <a:pt x="3710" y="762"/>
                    <a:pt x="3244" y="710"/>
                  </a:cubicBezTo>
                  <a:cubicBezTo>
                    <a:pt x="2528" y="638"/>
                    <a:pt x="1990" y="607"/>
                    <a:pt x="1317" y="316"/>
                  </a:cubicBezTo>
                  <a:cubicBezTo>
                    <a:pt x="1133" y="240"/>
                    <a:pt x="713" y="0"/>
                    <a:pt x="388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792683" flipH="1">
              <a:off x="-1078551" y="3616696"/>
              <a:ext cx="5572487" cy="2315695"/>
            </a:xfrm>
            <a:custGeom>
              <a:avLst/>
              <a:gdLst/>
              <a:ahLst/>
              <a:cxnLst/>
              <a:rect l="l" t="t" r="r" b="b"/>
              <a:pathLst>
                <a:path w="48875" h="32676" extrusionOk="0">
                  <a:moveTo>
                    <a:pt x="7308" y="1"/>
                  </a:moveTo>
                  <a:cubicBezTo>
                    <a:pt x="7300" y="1"/>
                    <a:pt x="7292" y="1"/>
                    <a:pt x="7284" y="2"/>
                  </a:cubicBezTo>
                  <a:cubicBezTo>
                    <a:pt x="7108" y="23"/>
                    <a:pt x="6673" y="530"/>
                    <a:pt x="6631" y="572"/>
                  </a:cubicBezTo>
                  <a:cubicBezTo>
                    <a:pt x="6466" y="737"/>
                    <a:pt x="6310" y="935"/>
                    <a:pt x="6093" y="1038"/>
                  </a:cubicBezTo>
                  <a:cubicBezTo>
                    <a:pt x="6008" y="1082"/>
                    <a:pt x="5971" y="1098"/>
                    <a:pt x="5951" y="1098"/>
                  </a:cubicBezTo>
                  <a:cubicBezTo>
                    <a:pt x="5914" y="1098"/>
                    <a:pt x="5929" y="1048"/>
                    <a:pt x="5803" y="1027"/>
                  </a:cubicBezTo>
                  <a:cubicBezTo>
                    <a:pt x="5782" y="1024"/>
                    <a:pt x="5762" y="1022"/>
                    <a:pt x="5741" y="1022"/>
                  </a:cubicBezTo>
                  <a:cubicBezTo>
                    <a:pt x="5434" y="1022"/>
                    <a:pt x="5155" y="1442"/>
                    <a:pt x="4932" y="1598"/>
                  </a:cubicBezTo>
                  <a:cubicBezTo>
                    <a:pt x="4611" y="1815"/>
                    <a:pt x="4320" y="1877"/>
                    <a:pt x="3937" y="1981"/>
                  </a:cubicBezTo>
                  <a:cubicBezTo>
                    <a:pt x="3533" y="2095"/>
                    <a:pt x="3036" y="2282"/>
                    <a:pt x="2673" y="2489"/>
                  </a:cubicBezTo>
                  <a:cubicBezTo>
                    <a:pt x="2508" y="2572"/>
                    <a:pt x="2445" y="2634"/>
                    <a:pt x="2248" y="2644"/>
                  </a:cubicBezTo>
                  <a:cubicBezTo>
                    <a:pt x="2145" y="2655"/>
                    <a:pt x="2041" y="2644"/>
                    <a:pt x="1948" y="2675"/>
                  </a:cubicBezTo>
                  <a:cubicBezTo>
                    <a:pt x="1886" y="2685"/>
                    <a:pt x="1834" y="2706"/>
                    <a:pt x="1782" y="2758"/>
                  </a:cubicBezTo>
                  <a:cubicBezTo>
                    <a:pt x="1689" y="2841"/>
                    <a:pt x="1668" y="2955"/>
                    <a:pt x="1617" y="3069"/>
                  </a:cubicBezTo>
                  <a:cubicBezTo>
                    <a:pt x="1357" y="3618"/>
                    <a:pt x="756" y="3929"/>
                    <a:pt x="539" y="4520"/>
                  </a:cubicBezTo>
                  <a:cubicBezTo>
                    <a:pt x="0" y="6012"/>
                    <a:pt x="321" y="7607"/>
                    <a:pt x="808" y="9068"/>
                  </a:cubicBezTo>
                  <a:cubicBezTo>
                    <a:pt x="1896" y="12321"/>
                    <a:pt x="4258" y="14881"/>
                    <a:pt x="6621" y="17285"/>
                  </a:cubicBezTo>
                  <a:cubicBezTo>
                    <a:pt x="8465" y="19171"/>
                    <a:pt x="10496" y="20880"/>
                    <a:pt x="12579" y="22496"/>
                  </a:cubicBezTo>
                  <a:cubicBezTo>
                    <a:pt x="14506" y="23988"/>
                    <a:pt x="16505" y="25450"/>
                    <a:pt x="18599" y="26703"/>
                  </a:cubicBezTo>
                  <a:cubicBezTo>
                    <a:pt x="20774" y="27999"/>
                    <a:pt x="23116" y="29169"/>
                    <a:pt x="25499" y="30030"/>
                  </a:cubicBezTo>
                  <a:cubicBezTo>
                    <a:pt x="28131" y="30972"/>
                    <a:pt x="30908" y="31501"/>
                    <a:pt x="33654" y="31957"/>
                  </a:cubicBezTo>
                  <a:cubicBezTo>
                    <a:pt x="35115" y="32205"/>
                    <a:pt x="36565" y="32413"/>
                    <a:pt x="38037" y="32547"/>
                  </a:cubicBezTo>
                  <a:cubicBezTo>
                    <a:pt x="38728" y="32611"/>
                    <a:pt x="39449" y="32675"/>
                    <a:pt x="40161" y="32675"/>
                  </a:cubicBezTo>
                  <a:cubicBezTo>
                    <a:pt x="40485" y="32675"/>
                    <a:pt x="40807" y="32662"/>
                    <a:pt x="41124" y="32630"/>
                  </a:cubicBezTo>
                  <a:cubicBezTo>
                    <a:pt x="42482" y="32496"/>
                    <a:pt x="43777" y="32081"/>
                    <a:pt x="44999" y="31501"/>
                  </a:cubicBezTo>
                  <a:cubicBezTo>
                    <a:pt x="45943" y="31045"/>
                    <a:pt x="46917" y="30444"/>
                    <a:pt x="47683" y="29729"/>
                  </a:cubicBezTo>
                  <a:cubicBezTo>
                    <a:pt x="48149" y="29293"/>
                    <a:pt x="48347" y="28807"/>
                    <a:pt x="48471" y="28185"/>
                  </a:cubicBezTo>
                  <a:cubicBezTo>
                    <a:pt x="48771" y="26786"/>
                    <a:pt x="48812" y="25294"/>
                    <a:pt x="48844" y="23864"/>
                  </a:cubicBezTo>
                  <a:cubicBezTo>
                    <a:pt x="48875" y="22590"/>
                    <a:pt x="48812" y="21315"/>
                    <a:pt x="48709" y="20041"/>
                  </a:cubicBezTo>
                  <a:cubicBezTo>
                    <a:pt x="48616" y="18973"/>
                    <a:pt x="48554" y="17907"/>
                    <a:pt x="48564" y="16839"/>
                  </a:cubicBezTo>
                  <a:cubicBezTo>
                    <a:pt x="48564" y="16466"/>
                    <a:pt x="48564" y="16093"/>
                    <a:pt x="48575" y="15720"/>
                  </a:cubicBezTo>
                  <a:cubicBezTo>
                    <a:pt x="48575" y="15441"/>
                    <a:pt x="48637" y="14902"/>
                    <a:pt x="48543" y="14591"/>
                  </a:cubicBezTo>
                  <a:cubicBezTo>
                    <a:pt x="48410" y="14106"/>
                    <a:pt x="48077" y="14040"/>
                    <a:pt x="47656" y="14040"/>
                  </a:cubicBezTo>
                  <a:cubicBezTo>
                    <a:pt x="47617" y="14040"/>
                    <a:pt x="47578" y="14041"/>
                    <a:pt x="47538" y="14041"/>
                  </a:cubicBezTo>
                  <a:cubicBezTo>
                    <a:pt x="46958" y="14052"/>
                    <a:pt x="46388" y="14104"/>
                    <a:pt x="45818" y="14135"/>
                  </a:cubicBezTo>
                  <a:cubicBezTo>
                    <a:pt x="45621" y="14145"/>
                    <a:pt x="45425" y="14150"/>
                    <a:pt x="45230" y="14150"/>
                  </a:cubicBezTo>
                  <a:cubicBezTo>
                    <a:pt x="44058" y="14150"/>
                    <a:pt x="42910" y="13977"/>
                    <a:pt x="41746" y="13772"/>
                  </a:cubicBezTo>
                  <a:cubicBezTo>
                    <a:pt x="40751" y="13596"/>
                    <a:pt x="39798" y="13203"/>
                    <a:pt x="38793" y="13099"/>
                  </a:cubicBezTo>
                  <a:cubicBezTo>
                    <a:pt x="37944" y="13005"/>
                    <a:pt x="37115" y="12881"/>
                    <a:pt x="36275" y="12747"/>
                  </a:cubicBezTo>
                  <a:cubicBezTo>
                    <a:pt x="35696" y="12653"/>
                    <a:pt x="35151" y="12595"/>
                    <a:pt x="34590" y="12595"/>
                  </a:cubicBezTo>
                  <a:cubicBezTo>
                    <a:pt x="34338" y="12595"/>
                    <a:pt x="34083" y="12607"/>
                    <a:pt x="33820" y="12632"/>
                  </a:cubicBezTo>
                  <a:cubicBezTo>
                    <a:pt x="33663" y="12648"/>
                    <a:pt x="33507" y="12655"/>
                    <a:pt x="33350" y="12655"/>
                  </a:cubicBezTo>
                  <a:cubicBezTo>
                    <a:pt x="32699" y="12655"/>
                    <a:pt x="32049" y="12532"/>
                    <a:pt x="31405" y="12415"/>
                  </a:cubicBezTo>
                  <a:cubicBezTo>
                    <a:pt x="30991" y="12332"/>
                    <a:pt x="30576" y="12218"/>
                    <a:pt x="30152" y="12166"/>
                  </a:cubicBezTo>
                  <a:cubicBezTo>
                    <a:pt x="29810" y="12114"/>
                    <a:pt x="29427" y="12135"/>
                    <a:pt x="29095" y="12052"/>
                  </a:cubicBezTo>
                  <a:cubicBezTo>
                    <a:pt x="28442" y="11876"/>
                    <a:pt x="27965" y="11275"/>
                    <a:pt x="27468" y="10871"/>
                  </a:cubicBezTo>
                  <a:cubicBezTo>
                    <a:pt x="26929" y="10426"/>
                    <a:pt x="26318" y="10063"/>
                    <a:pt x="25883" y="9503"/>
                  </a:cubicBezTo>
                  <a:cubicBezTo>
                    <a:pt x="25759" y="9337"/>
                    <a:pt x="25499" y="9079"/>
                    <a:pt x="25499" y="8861"/>
                  </a:cubicBezTo>
                  <a:cubicBezTo>
                    <a:pt x="25456" y="8837"/>
                    <a:pt x="25415" y="8827"/>
                    <a:pt x="25376" y="8827"/>
                  </a:cubicBezTo>
                  <a:cubicBezTo>
                    <a:pt x="25212" y="8827"/>
                    <a:pt x="25086" y="9007"/>
                    <a:pt x="24960" y="9099"/>
                  </a:cubicBezTo>
                  <a:cubicBezTo>
                    <a:pt x="24723" y="9286"/>
                    <a:pt x="24412" y="9337"/>
                    <a:pt x="24122" y="9410"/>
                  </a:cubicBezTo>
                  <a:cubicBezTo>
                    <a:pt x="23624" y="9524"/>
                    <a:pt x="23075" y="9617"/>
                    <a:pt x="22567" y="9669"/>
                  </a:cubicBezTo>
                  <a:cubicBezTo>
                    <a:pt x="22411" y="9686"/>
                    <a:pt x="22238" y="9701"/>
                    <a:pt x="22067" y="9701"/>
                  </a:cubicBezTo>
                  <a:cubicBezTo>
                    <a:pt x="21933" y="9701"/>
                    <a:pt x="21799" y="9692"/>
                    <a:pt x="21676" y="9669"/>
                  </a:cubicBezTo>
                  <a:cubicBezTo>
                    <a:pt x="21345" y="9607"/>
                    <a:pt x="21044" y="9462"/>
                    <a:pt x="20712" y="9399"/>
                  </a:cubicBezTo>
                  <a:cubicBezTo>
                    <a:pt x="19936" y="9265"/>
                    <a:pt x="19231" y="9089"/>
                    <a:pt x="18599" y="8571"/>
                  </a:cubicBezTo>
                  <a:cubicBezTo>
                    <a:pt x="17852" y="7949"/>
                    <a:pt x="17127" y="7224"/>
                    <a:pt x="16443" y="6519"/>
                  </a:cubicBezTo>
                  <a:cubicBezTo>
                    <a:pt x="15791" y="5856"/>
                    <a:pt x="15076" y="5255"/>
                    <a:pt x="14392" y="4612"/>
                  </a:cubicBezTo>
                  <a:cubicBezTo>
                    <a:pt x="13770" y="4043"/>
                    <a:pt x="13035" y="3587"/>
                    <a:pt x="12361" y="3090"/>
                  </a:cubicBezTo>
                  <a:cubicBezTo>
                    <a:pt x="11553" y="2499"/>
                    <a:pt x="10537" y="2271"/>
                    <a:pt x="9750" y="1649"/>
                  </a:cubicBezTo>
                  <a:cubicBezTo>
                    <a:pt x="9263" y="1255"/>
                    <a:pt x="8911" y="696"/>
                    <a:pt x="8382" y="375"/>
                  </a:cubicBezTo>
                  <a:cubicBezTo>
                    <a:pt x="8113" y="219"/>
                    <a:pt x="7781" y="157"/>
                    <a:pt x="7481" y="85"/>
                  </a:cubicBezTo>
                  <a:cubicBezTo>
                    <a:pt x="7413" y="66"/>
                    <a:pt x="7408" y="1"/>
                    <a:pt x="7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3467065" y="1428750"/>
              <a:ext cx="6980160" cy="3602620"/>
            </a:xfrm>
            <a:custGeom>
              <a:avLst/>
              <a:gdLst/>
              <a:ahLst/>
              <a:cxnLst/>
              <a:rect l="l" t="t" r="r" b="b"/>
              <a:pathLst>
                <a:path w="64709" h="31807" extrusionOk="0">
                  <a:moveTo>
                    <a:pt x="11040" y="0"/>
                  </a:moveTo>
                  <a:cubicBezTo>
                    <a:pt x="10904" y="0"/>
                    <a:pt x="10767" y="8"/>
                    <a:pt x="10631" y="18"/>
                  </a:cubicBezTo>
                  <a:cubicBezTo>
                    <a:pt x="9595" y="80"/>
                    <a:pt x="8508" y="246"/>
                    <a:pt x="7481" y="391"/>
                  </a:cubicBezTo>
                  <a:cubicBezTo>
                    <a:pt x="6725" y="495"/>
                    <a:pt x="6042" y="868"/>
                    <a:pt x="5441" y="1344"/>
                  </a:cubicBezTo>
                  <a:cubicBezTo>
                    <a:pt x="4477" y="2121"/>
                    <a:pt x="3513" y="2929"/>
                    <a:pt x="2570" y="3737"/>
                  </a:cubicBezTo>
                  <a:cubicBezTo>
                    <a:pt x="1524" y="4628"/>
                    <a:pt x="882" y="5644"/>
                    <a:pt x="498" y="6970"/>
                  </a:cubicBezTo>
                  <a:cubicBezTo>
                    <a:pt x="0" y="8659"/>
                    <a:pt x="301" y="10421"/>
                    <a:pt x="488" y="12141"/>
                  </a:cubicBezTo>
                  <a:cubicBezTo>
                    <a:pt x="737" y="14545"/>
                    <a:pt x="902" y="16824"/>
                    <a:pt x="2063" y="18989"/>
                  </a:cubicBezTo>
                  <a:cubicBezTo>
                    <a:pt x="3544" y="21777"/>
                    <a:pt x="6104" y="23518"/>
                    <a:pt x="8911" y="24823"/>
                  </a:cubicBezTo>
                  <a:cubicBezTo>
                    <a:pt x="16537" y="28356"/>
                    <a:pt x="25054" y="29185"/>
                    <a:pt x="33281" y="30336"/>
                  </a:cubicBezTo>
                  <a:cubicBezTo>
                    <a:pt x="36639" y="30812"/>
                    <a:pt x="39975" y="31392"/>
                    <a:pt x="43353" y="31672"/>
                  </a:cubicBezTo>
                  <a:cubicBezTo>
                    <a:pt x="44465" y="31763"/>
                    <a:pt x="45566" y="31807"/>
                    <a:pt x="46662" y="31807"/>
                  </a:cubicBezTo>
                  <a:cubicBezTo>
                    <a:pt x="48936" y="31807"/>
                    <a:pt x="51190" y="31618"/>
                    <a:pt x="53476" y="31268"/>
                  </a:cubicBezTo>
                  <a:cubicBezTo>
                    <a:pt x="56896" y="30750"/>
                    <a:pt x="60304" y="30387"/>
                    <a:pt x="63558" y="29144"/>
                  </a:cubicBezTo>
                  <a:cubicBezTo>
                    <a:pt x="64708" y="28708"/>
                    <a:pt x="63216" y="28211"/>
                    <a:pt x="62708" y="27880"/>
                  </a:cubicBezTo>
                  <a:cubicBezTo>
                    <a:pt x="61692" y="27216"/>
                    <a:pt x="60522" y="26823"/>
                    <a:pt x="59486" y="26212"/>
                  </a:cubicBezTo>
                  <a:cubicBezTo>
                    <a:pt x="58853" y="25839"/>
                    <a:pt x="58305" y="25331"/>
                    <a:pt x="57683" y="24948"/>
                  </a:cubicBezTo>
                  <a:cubicBezTo>
                    <a:pt x="57041" y="24543"/>
                    <a:pt x="56398" y="24149"/>
                    <a:pt x="55859" y="23611"/>
                  </a:cubicBezTo>
                  <a:cubicBezTo>
                    <a:pt x="55372" y="23113"/>
                    <a:pt x="55010" y="22565"/>
                    <a:pt x="54430" y="22160"/>
                  </a:cubicBezTo>
                  <a:cubicBezTo>
                    <a:pt x="53994" y="21870"/>
                    <a:pt x="53507" y="21683"/>
                    <a:pt x="53062" y="21414"/>
                  </a:cubicBezTo>
                  <a:cubicBezTo>
                    <a:pt x="52523" y="21082"/>
                    <a:pt x="52150" y="20585"/>
                    <a:pt x="51891" y="20036"/>
                  </a:cubicBezTo>
                  <a:cubicBezTo>
                    <a:pt x="51736" y="19694"/>
                    <a:pt x="51642" y="19518"/>
                    <a:pt x="51290" y="19342"/>
                  </a:cubicBezTo>
                  <a:cubicBezTo>
                    <a:pt x="50804" y="19114"/>
                    <a:pt x="50261" y="18999"/>
                    <a:pt x="49716" y="18999"/>
                  </a:cubicBezTo>
                  <a:cubicBezTo>
                    <a:pt x="49692" y="18999"/>
                    <a:pt x="49667" y="19000"/>
                    <a:pt x="49643" y="19000"/>
                  </a:cubicBezTo>
                  <a:cubicBezTo>
                    <a:pt x="49527" y="19003"/>
                    <a:pt x="49426" y="19006"/>
                    <a:pt x="49333" y="19006"/>
                  </a:cubicBezTo>
                  <a:cubicBezTo>
                    <a:pt x="49053" y="19006"/>
                    <a:pt x="48853" y="18977"/>
                    <a:pt x="48565" y="18814"/>
                  </a:cubicBezTo>
                  <a:cubicBezTo>
                    <a:pt x="48347" y="18689"/>
                    <a:pt x="48202" y="18492"/>
                    <a:pt x="48005" y="18358"/>
                  </a:cubicBezTo>
                  <a:cubicBezTo>
                    <a:pt x="47695" y="18151"/>
                    <a:pt x="47249" y="18088"/>
                    <a:pt x="46938" y="17840"/>
                  </a:cubicBezTo>
                  <a:cubicBezTo>
                    <a:pt x="46762" y="17705"/>
                    <a:pt x="46658" y="17539"/>
                    <a:pt x="46440" y="17414"/>
                  </a:cubicBezTo>
                  <a:cubicBezTo>
                    <a:pt x="46150" y="17249"/>
                    <a:pt x="45850" y="17166"/>
                    <a:pt x="45581" y="16949"/>
                  </a:cubicBezTo>
                  <a:cubicBezTo>
                    <a:pt x="44710" y="16275"/>
                    <a:pt x="44057" y="15549"/>
                    <a:pt x="43405" y="14669"/>
                  </a:cubicBezTo>
                  <a:cubicBezTo>
                    <a:pt x="43239" y="14441"/>
                    <a:pt x="43198" y="14483"/>
                    <a:pt x="43166" y="14172"/>
                  </a:cubicBezTo>
                  <a:cubicBezTo>
                    <a:pt x="43146" y="13912"/>
                    <a:pt x="43228" y="13799"/>
                    <a:pt x="43063" y="13622"/>
                  </a:cubicBezTo>
                  <a:cubicBezTo>
                    <a:pt x="42907" y="13438"/>
                    <a:pt x="42605" y="13409"/>
                    <a:pt x="42324" y="13409"/>
                  </a:cubicBezTo>
                  <a:cubicBezTo>
                    <a:pt x="42194" y="13409"/>
                    <a:pt x="42069" y="13415"/>
                    <a:pt x="41964" y="13415"/>
                  </a:cubicBezTo>
                  <a:cubicBezTo>
                    <a:pt x="41944" y="13415"/>
                    <a:pt x="41925" y="13416"/>
                    <a:pt x="41905" y="13416"/>
                  </a:cubicBezTo>
                  <a:cubicBezTo>
                    <a:pt x="41440" y="13416"/>
                    <a:pt x="41118" y="13293"/>
                    <a:pt x="40711" y="13094"/>
                  </a:cubicBezTo>
                  <a:cubicBezTo>
                    <a:pt x="40359" y="12918"/>
                    <a:pt x="40027" y="12866"/>
                    <a:pt x="39654" y="12721"/>
                  </a:cubicBezTo>
                  <a:cubicBezTo>
                    <a:pt x="39115" y="12524"/>
                    <a:pt x="38690" y="12296"/>
                    <a:pt x="38151" y="12162"/>
                  </a:cubicBezTo>
                  <a:cubicBezTo>
                    <a:pt x="38025" y="12129"/>
                    <a:pt x="37912" y="12116"/>
                    <a:pt x="37807" y="12116"/>
                  </a:cubicBezTo>
                  <a:cubicBezTo>
                    <a:pt x="37477" y="12116"/>
                    <a:pt x="37217" y="12244"/>
                    <a:pt x="36857" y="12307"/>
                  </a:cubicBezTo>
                  <a:cubicBezTo>
                    <a:pt x="36771" y="12322"/>
                    <a:pt x="36675" y="12328"/>
                    <a:pt x="36577" y="12328"/>
                  </a:cubicBezTo>
                  <a:cubicBezTo>
                    <a:pt x="36414" y="12328"/>
                    <a:pt x="36246" y="12313"/>
                    <a:pt x="36111" y="12307"/>
                  </a:cubicBezTo>
                  <a:cubicBezTo>
                    <a:pt x="35872" y="12296"/>
                    <a:pt x="35675" y="12141"/>
                    <a:pt x="35457" y="12120"/>
                  </a:cubicBezTo>
                  <a:cubicBezTo>
                    <a:pt x="35445" y="12120"/>
                    <a:pt x="35432" y="12119"/>
                    <a:pt x="35420" y="12119"/>
                  </a:cubicBezTo>
                  <a:cubicBezTo>
                    <a:pt x="35089" y="12119"/>
                    <a:pt x="34822" y="12335"/>
                    <a:pt x="34514" y="12335"/>
                  </a:cubicBezTo>
                  <a:cubicBezTo>
                    <a:pt x="34454" y="12335"/>
                    <a:pt x="34392" y="12326"/>
                    <a:pt x="34328" y="12307"/>
                  </a:cubicBezTo>
                  <a:cubicBezTo>
                    <a:pt x="34007" y="12213"/>
                    <a:pt x="33758" y="11934"/>
                    <a:pt x="33468" y="11789"/>
                  </a:cubicBezTo>
                  <a:cubicBezTo>
                    <a:pt x="33199" y="11654"/>
                    <a:pt x="32878" y="11654"/>
                    <a:pt x="32608" y="11519"/>
                  </a:cubicBezTo>
                  <a:cubicBezTo>
                    <a:pt x="32173" y="11301"/>
                    <a:pt x="31738" y="11063"/>
                    <a:pt x="31365" y="10732"/>
                  </a:cubicBezTo>
                  <a:cubicBezTo>
                    <a:pt x="30442" y="9882"/>
                    <a:pt x="29883" y="8690"/>
                    <a:pt x="29044" y="7831"/>
                  </a:cubicBezTo>
                  <a:cubicBezTo>
                    <a:pt x="28941" y="7723"/>
                    <a:pt x="28898" y="7688"/>
                    <a:pt x="28867" y="7688"/>
                  </a:cubicBezTo>
                  <a:cubicBezTo>
                    <a:pt x="28820" y="7688"/>
                    <a:pt x="28798" y="7768"/>
                    <a:pt x="28630" y="7799"/>
                  </a:cubicBezTo>
                  <a:cubicBezTo>
                    <a:pt x="28432" y="7831"/>
                    <a:pt x="28225" y="7810"/>
                    <a:pt x="28039" y="7851"/>
                  </a:cubicBezTo>
                  <a:cubicBezTo>
                    <a:pt x="27852" y="7893"/>
                    <a:pt x="27769" y="7996"/>
                    <a:pt x="27562" y="8027"/>
                  </a:cubicBezTo>
                  <a:cubicBezTo>
                    <a:pt x="27483" y="8037"/>
                    <a:pt x="27400" y="8041"/>
                    <a:pt x="27316" y="8041"/>
                  </a:cubicBezTo>
                  <a:cubicBezTo>
                    <a:pt x="27148" y="8041"/>
                    <a:pt x="26975" y="8027"/>
                    <a:pt x="26816" y="8027"/>
                  </a:cubicBezTo>
                  <a:cubicBezTo>
                    <a:pt x="26626" y="8027"/>
                    <a:pt x="26453" y="8034"/>
                    <a:pt x="26290" y="8034"/>
                  </a:cubicBezTo>
                  <a:cubicBezTo>
                    <a:pt x="25920" y="8034"/>
                    <a:pt x="25598" y="7999"/>
                    <a:pt x="25231" y="7768"/>
                  </a:cubicBezTo>
                  <a:cubicBezTo>
                    <a:pt x="24568" y="7354"/>
                    <a:pt x="24195" y="6691"/>
                    <a:pt x="23542" y="6235"/>
                  </a:cubicBezTo>
                  <a:cubicBezTo>
                    <a:pt x="22558" y="5551"/>
                    <a:pt x="21356" y="5001"/>
                    <a:pt x="20258" y="4494"/>
                  </a:cubicBezTo>
                  <a:cubicBezTo>
                    <a:pt x="19242" y="4027"/>
                    <a:pt x="18227" y="3468"/>
                    <a:pt x="17283" y="2867"/>
                  </a:cubicBezTo>
                  <a:cubicBezTo>
                    <a:pt x="16620" y="2443"/>
                    <a:pt x="15989" y="2121"/>
                    <a:pt x="15284" y="1779"/>
                  </a:cubicBezTo>
                  <a:cubicBezTo>
                    <a:pt x="14838" y="1561"/>
                    <a:pt x="14444" y="1199"/>
                    <a:pt x="13978" y="1013"/>
                  </a:cubicBezTo>
                  <a:cubicBezTo>
                    <a:pt x="13869" y="968"/>
                    <a:pt x="13769" y="954"/>
                    <a:pt x="13673" y="954"/>
                  </a:cubicBezTo>
                  <a:cubicBezTo>
                    <a:pt x="13507" y="954"/>
                    <a:pt x="13352" y="995"/>
                    <a:pt x="13178" y="995"/>
                  </a:cubicBezTo>
                  <a:cubicBezTo>
                    <a:pt x="13126" y="995"/>
                    <a:pt x="13071" y="991"/>
                    <a:pt x="13014" y="981"/>
                  </a:cubicBezTo>
                  <a:cubicBezTo>
                    <a:pt x="12673" y="909"/>
                    <a:pt x="12434" y="587"/>
                    <a:pt x="12165" y="350"/>
                  </a:cubicBezTo>
                  <a:cubicBezTo>
                    <a:pt x="12082" y="277"/>
                    <a:pt x="11999" y="214"/>
                    <a:pt x="11906" y="173"/>
                  </a:cubicBezTo>
                  <a:cubicBezTo>
                    <a:pt x="11635" y="38"/>
                    <a:pt x="11340" y="0"/>
                    <a:pt x="1104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199203" y="1813088"/>
              <a:ext cx="2837673" cy="2296737"/>
            </a:xfrm>
            <a:custGeom>
              <a:avLst/>
              <a:gdLst/>
              <a:ahLst/>
              <a:cxnLst/>
              <a:rect l="l" t="t" r="r" b="b"/>
              <a:pathLst>
                <a:path w="33810" h="24335" extrusionOk="0">
                  <a:moveTo>
                    <a:pt x="25365" y="2155"/>
                  </a:moveTo>
                  <a:lnTo>
                    <a:pt x="25365" y="2415"/>
                  </a:lnTo>
                  <a:lnTo>
                    <a:pt x="25189" y="2415"/>
                  </a:lnTo>
                  <a:lnTo>
                    <a:pt x="25189" y="2155"/>
                  </a:lnTo>
                  <a:close/>
                  <a:moveTo>
                    <a:pt x="25656" y="2155"/>
                  </a:moveTo>
                  <a:lnTo>
                    <a:pt x="25656" y="2415"/>
                  </a:lnTo>
                  <a:lnTo>
                    <a:pt x="25479" y="2415"/>
                  </a:lnTo>
                  <a:lnTo>
                    <a:pt x="25479" y="2155"/>
                  </a:lnTo>
                  <a:close/>
                  <a:moveTo>
                    <a:pt x="25365" y="2507"/>
                  </a:moveTo>
                  <a:lnTo>
                    <a:pt x="25365" y="2756"/>
                  </a:lnTo>
                  <a:lnTo>
                    <a:pt x="25189" y="2756"/>
                  </a:lnTo>
                  <a:lnTo>
                    <a:pt x="25189" y="2507"/>
                  </a:lnTo>
                  <a:close/>
                  <a:moveTo>
                    <a:pt x="25656" y="2507"/>
                  </a:moveTo>
                  <a:lnTo>
                    <a:pt x="25656" y="2756"/>
                  </a:lnTo>
                  <a:lnTo>
                    <a:pt x="25479" y="2756"/>
                  </a:lnTo>
                  <a:lnTo>
                    <a:pt x="25479" y="2507"/>
                  </a:lnTo>
                  <a:close/>
                  <a:moveTo>
                    <a:pt x="7772" y="3917"/>
                  </a:moveTo>
                  <a:lnTo>
                    <a:pt x="7772" y="4165"/>
                  </a:lnTo>
                  <a:lnTo>
                    <a:pt x="7595" y="4165"/>
                  </a:lnTo>
                  <a:lnTo>
                    <a:pt x="7595" y="3917"/>
                  </a:lnTo>
                  <a:close/>
                  <a:moveTo>
                    <a:pt x="8310" y="3917"/>
                  </a:moveTo>
                  <a:lnTo>
                    <a:pt x="8310" y="4165"/>
                  </a:lnTo>
                  <a:lnTo>
                    <a:pt x="8134" y="4165"/>
                  </a:lnTo>
                  <a:lnTo>
                    <a:pt x="8134" y="3917"/>
                  </a:lnTo>
                  <a:close/>
                  <a:moveTo>
                    <a:pt x="8901" y="3917"/>
                  </a:moveTo>
                  <a:lnTo>
                    <a:pt x="8901" y="4165"/>
                  </a:lnTo>
                  <a:lnTo>
                    <a:pt x="8693" y="4165"/>
                  </a:lnTo>
                  <a:lnTo>
                    <a:pt x="8693" y="3917"/>
                  </a:lnTo>
                  <a:close/>
                  <a:moveTo>
                    <a:pt x="9439" y="3917"/>
                  </a:moveTo>
                  <a:lnTo>
                    <a:pt x="9439" y="4165"/>
                  </a:lnTo>
                  <a:lnTo>
                    <a:pt x="9212" y="4165"/>
                  </a:lnTo>
                  <a:lnTo>
                    <a:pt x="9212" y="3917"/>
                  </a:lnTo>
                  <a:close/>
                  <a:moveTo>
                    <a:pt x="9968" y="3917"/>
                  </a:moveTo>
                  <a:lnTo>
                    <a:pt x="9968" y="4165"/>
                  </a:lnTo>
                  <a:lnTo>
                    <a:pt x="9740" y="4165"/>
                  </a:lnTo>
                  <a:lnTo>
                    <a:pt x="9740" y="3917"/>
                  </a:lnTo>
                  <a:close/>
                  <a:moveTo>
                    <a:pt x="10476" y="3917"/>
                  </a:moveTo>
                  <a:lnTo>
                    <a:pt x="10569" y="3927"/>
                  </a:lnTo>
                  <a:lnTo>
                    <a:pt x="10569" y="4165"/>
                  </a:lnTo>
                  <a:lnTo>
                    <a:pt x="10476" y="4165"/>
                  </a:lnTo>
                  <a:lnTo>
                    <a:pt x="10476" y="3917"/>
                  </a:lnTo>
                  <a:close/>
                  <a:moveTo>
                    <a:pt x="10735" y="3969"/>
                  </a:moveTo>
                  <a:lnTo>
                    <a:pt x="10828" y="3979"/>
                  </a:lnTo>
                  <a:lnTo>
                    <a:pt x="10828" y="4218"/>
                  </a:lnTo>
                  <a:lnTo>
                    <a:pt x="10735" y="4218"/>
                  </a:lnTo>
                  <a:lnTo>
                    <a:pt x="10735" y="3969"/>
                  </a:lnTo>
                  <a:close/>
                  <a:moveTo>
                    <a:pt x="10994" y="4000"/>
                  </a:moveTo>
                  <a:lnTo>
                    <a:pt x="11087" y="4010"/>
                  </a:lnTo>
                  <a:lnTo>
                    <a:pt x="11087" y="4248"/>
                  </a:lnTo>
                  <a:lnTo>
                    <a:pt x="10994" y="4248"/>
                  </a:lnTo>
                  <a:lnTo>
                    <a:pt x="10994" y="4000"/>
                  </a:lnTo>
                  <a:close/>
                  <a:moveTo>
                    <a:pt x="11242" y="4041"/>
                  </a:moveTo>
                  <a:lnTo>
                    <a:pt x="11336" y="4052"/>
                  </a:lnTo>
                  <a:lnTo>
                    <a:pt x="11336" y="4290"/>
                  </a:lnTo>
                  <a:lnTo>
                    <a:pt x="11242" y="4290"/>
                  </a:lnTo>
                  <a:lnTo>
                    <a:pt x="11242" y="4041"/>
                  </a:lnTo>
                  <a:close/>
                  <a:moveTo>
                    <a:pt x="25365" y="4280"/>
                  </a:moveTo>
                  <a:lnTo>
                    <a:pt x="25365" y="4549"/>
                  </a:lnTo>
                  <a:lnTo>
                    <a:pt x="25189" y="4549"/>
                  </a:lnTo>
                  <a:lnTo>
                    <a:pt x="25189" y="4280"/>
                  </a:lnTo>
                  <a:close/>
                  <a:moveTo>
                    <a:pt x="25656" y="4280"/>
                  </a:moveTo>
                  <a:lnTo>
                    <a:pt x="25656" y="4549"/>
                  </a:lnTo>
                  <a:lnTo>
                    <a:pt x="25479" y="4549"/>
                  </a:lnTo>
                  <a:lnTo>
                    <a:pt x="25479" y="4280"/>
                  </a:lnTo>
                  <a:close/>
                  <a:moveTo>
                    <a:pt x="19759" y="4518"/>
                  </a:moveTo>
                  <a:lnTo>
                    <a:pt x="19759" y="4736"/>
                  </a:lnTo>
                  <a:lnTo>
                    <a:pt x="19667" y="4736"/>
                  </a:lnTo>
                  <a:lnTo>
                    <a:pt x="19667" y="4518"/>
                  </a:lnTo>
                  <a:close/>
                  <a:moveTo>
                    <a:pt x="19987" y="4518"/>
                  </a:moveTo>
                  <a:lnTo>
                    <a:pt x="19987" y="4736"/>
                  </a:lnTo>
                  <a:lnTo>
                    <a:pt x="19863" y="4736"/>
                  </a:lnTo>
                  <a:lnTo>
                    <a:pt x="19863" y="4518"/>
                  </a:lnTo>
                  <a:close/>
                  <a:moveTo>
                    <a:pt x="25365" y="4632"/>
                  </a:moveTo>
                  <a:lnTo>
                    <a:pt x="25365" y="5139"/>
                  </a:lnTo>
                  <a:lnTo>
                    <a:pt x="25189" y="5139"/>
                  </a:lnTo>
                  <a:lnTo>
                    <a:pt x="25189" y="4632"/>
                  </a:lnTo>
                  <a:close/>
                  <a:moveTo>
                    <a:pt x="25656" y="4632"/>
                  </a:moveTo>
                  <a:lnTo>
                    <a:pt x="25656" y="5139"/>
                  </a:lnTo>
                  <a:lnTo>
                    <a:pt x="25479" y="5139"/>
                  </a:lnTo>
                  <a:lnTo>
                    <a:pt x="25479" y="4632"/>
                  </a:lnTo>
                  <a:close/>
                  <a:moveTo>
                    <a:pt x="19759" y="4839"/>
                  </a:moveTo>
                  <a:lnTo>
                    <a:pt x="19759" y="5160"/>
                  </a:lnTo>
                  <a:lnTo>
                    <a:pt x="19667" y="5160"/>
                  </a:lnTo>
                  <a:lnTo>
                    <a:pt x="19667" y="4839"/>
                  </a:lnTo>
                  <a:close/>
                  <a:moveTo>
                    <a:pt x="19987" y="4839"/>
                  </a:moveTo>
                  <a:lnTo>
                    <a:pt x="19987" y="5160"/>
                  </a:lnTo>
                  <a:lnTo>
                    <a:pt x="19863" y="5160"/>
                  </a:lnTo>
                  <a:lnTo>
                    <a:pt x="19863" y="4839"/>
                  </a:lnTo>
                  <a:close/>
                  <a:moveTo>
                    <a:pt x="19759" y="7502"/>
                  </a:moveTo>
                  <a:lnTo>
                    <a:pt x="19759" y="7720"/>
                  </a:lnTo>
                  <a:lnTo>
                    <a:pt x="19667" y="7720"/>
                  </a:lnTo>
                  <a:lnTo>
                    <a:pt x="19667" y="7502"/>
                  </a:lnTo>
                  <a:close/>
                  <a:moveTo>
                    <a:pt x="19987" y="7502"/>
                  </a:moveTo>
                  <a:lnTo>
                    <a:pt x="19987" y="7720"/>
                  </a:lnTo>
                  <a:lnTo>
                    <a:pt x="19863" y="7720"/>
                  </a:lnTo>
                  <a:lnTo>
                    <a:pt x="19863" y="7502"/>
                  </a:lnTo>
                  <a:close/>
                  <a:moveTo>
                    <a:pt x="19759" y="7823"/>
                  </a:moveTo>
                  <a:lnTo>
                    <a:pt x="19759" y="8144"/>
                  </a:lnTo>
                  <a:lnTo>
                    <a:pt x="19667" y="8144"/>
                  </a:lnTo>
                  <a:lnTo>
                    <a:pt x="19667" y="7823"/>
                  </a:lnTo>
                  <a:close/>
                  <a:moveTo>
                    <a:pt x="19987" y="7823"/>
                  </a:moveTo>
                  <a:lnTo>
                    <a:pt x="19987" y="8144"/>
                  </a:lnTo>
                  <a:lnTo>
                    <a:pt x="19863" y="8144"/>
                  </a:lnTo>
                  <a:lnTo>
                    <a:pt x="19863" y="7823"/>
                  </a:lnTo>
                  <a:close/>
                  <a:moveTo>
                    <a:pt x="25365" y="8797"/>
                  </a:moveTo>
                  <a:lnTo>
                    <a:pt x="25365" y="9056"/>
                  </a:lnTo>
                  <a:lnTo>
                    <a:pt x="25189" y="9056"/>
                  </a:lnTo>
                  <a:lnTo>
                    <a:pt x="25189" y="8797"/>
                  </a:lnTo>
                  <a:close/>
                  <a:moveTo>
                    <a:pt x="25656" y="8797"/>
                  </a:moveTo>
                  <a:lnTo>
                    <a:pt x="25656" y="9056"/>
                  </a:lnTo>
                  <a:lnTo>
                    <a:pt x="25479" y="9056"/>
                  </a:lnTo>
                  <a:lnTo>
                    <a:pt x="25479" y="8797"/>
                  </a:lnTo>
                  <a:close/>
                  <a:moveTo>
                    <a:pt x="25365" y="9150"/>
                  </a:moveTo>
                  <a:lnTo>
                    <a:pt x="25365" y="9657"/>
                  </a:lnTo>
                  <a:lnTo>
                    <a:pt x="25189" y="9657"/>
                  </a:lnTo>
                  <a:lnTo>
                    <a:pt x="25189" y="9150"/>
                  </a:lnTo>
                  <a:close/>
                  <a:moveTo>
                    <a:pt x="25656" y="9150"/>
                  </a:moveTo>
                  <a:lnTo>
                    <a:pt x="25656" y="9657"/>
                  </a:lnTo>
                  <a:lnTo>
                    <a:pt x="25479" y="9657"/>
                  </a:lnTo>
                  <a:lnTo>
                    <a:pt x="25479" y="9150"/>
                  </a:lnTo>
                  <a:close/>
                  <a:moveTo>
                    <a:pt x="9927" y="0"/>
                  </a:moveTo>
                  <a:lnTo>
                    <a:pt x="9564" y="995"/>
                  </a:lnTo>
                  <a:lnTo>
                    <a:pt x="9647" y="995"/>
                  </a:lnTo>
                  <a:lnTo>
                    <a:pt x="9657" y="1907"/>
                  </a:lnTo>
                  <a:lnTo>
                    <a:pt x="8921" y="1907"/>
                  </a:lnTo>
                  <a:lnTo>
                    <a:pt x="7761" y="3606"/>
                  </a:lnTo>
                  <a:lnTo>
                    <a:pt x="7129" y="3990"/>
                  </a:lnTo>
                  <a:lnTo>
                    <a:pt x="7305" y="3990"/>
                  </a:lnTo>
                  <a:lnTo>
                    <a:pt x="7305" y="4736"/>
                  </a:lnTo>
                  <a:lnTo>
                    <a:pt x="7554" y="5201"/>
                  </a:lnTo>
                  <a:lnTo>
                    <a:pt x="7554" y="8932"/>
                  </a:lnTo>
                  <a:lnTo>
                    <a:pt x="5647" y="8932"/>
                  </a:lnTo>
                  <a:lnTo>
                    <a:pt x="5647" y="9833"/>
                  </a:lnTo>
                  <a:lnTo>
                    <a:pt x="4590" y="10870"/>
                  </a:lnTo>
                  <a:lnTo>
                    <a:pt x="4590" y="11678"/>
                  </a:lnTo>
                  <a:lnTo>
                    <a:pt x="4114" y="11678"/>
                  </a:lnTo>
                  <a:lnTo>
                    <a:pt x="2570" y="12818"/>
                  </a:lnTo>
                  <a:lnTo>
                    <a:pt x="1493" y="13221"/>
                  </a:lnTo>
                  <a:lnTo>
                    <a:pt x="1420" y="13677"/>
                  </a:lnTo>
                  <a:cubicBezTo>
                    <a:pt x="1513" y="13978"/>
                    <a:pt x="1150" y="14351"/>
                    <a:pt x="1047" y="14641"/>
                  </a:cubicBezTo>
                  <a:cubicBezTo>
                    <a:pt x="943" y="14931"/>
                    <a:pt x="1057" y="15584"/>
                    <a:pt x="643" y="15636"/>
                  </a:cubicBezTo>
                  <a:cubicBezTo>
                    <a:pt x="498" y="16019"/>
                    <a:pt x="726" y="16268"/>
                    <a:pt x="747" y="16620"/>
                  </a:cubicBezTo>
                  <a:cubicBezTo>
                    <a:pt x="757" y="16755"/>
                    <a:pt x="747" y="16941"/>
                    <a:pt x="694" y="17086"/>
                  </a:cubicBezTo>
                  <a:cubicBezTo>
                    <a:pt x="643" y="17252"/>
                    <a:pt x="508" y="17356"/>
                    <a:pt x="498" y="17532"/>
                  </a:cubicBezTo>
                  <a:cubicBezTo>
                    <a:pt x="498" y="17677"/>
                    <a:pt x="570" y="17895"/>
                    <a:pt x="591" y="18050"/>
                  </a:cubicBezTo>
                  <a:cubicBezTo>
                    <a:pt x="622" y="18288"/>
                    <a:pt x="715" y="18330"/>
                    <a:pt x="643" y="18558"/>
                  </a:cubicBezTo>
                  <a:cubicBezTo>
                    <a:pt x="560" y="18806"/>
                    <a:pt x="653" y="18961"/>
                    <a:pt x="632" y="19221"/>
                  </a:cubicBezTo>
                  <a:cubicBezTo>
                    <a:pt x="622" y="19376"/>
                    <a:pt x="487" y="19480"/>
                    <a:pt x="457" y="19604"/>
                  </a:cubicBezTo>
                  <a:cubicBezTo>
                    <a:pt x="404" y="19780"/>
                    <a:pt x="477" y="19843"/>
                    <a:pt x="363" y="19988"/>
                  </a:cubicBezTo>
                  <a:cubicBezTo>
                    <a:pt x="280" y="20091"/>
                    <a:pt x="146" y="20174"/>
                    <a:pt x="31" y="20216"/>
                  </a:cubicBezTo>
                  <a:cubicBezTo>
                    <a:pt x="1" y="20536"/>
                    <a:pt x="249" y="20681"/>
                    <a:pt x="353" y="20941"/>
                  </a:cubicBezTo>
                  <a:cubicBezTo>
                    <a:pt x="425" y="21137"/>
                    <a:pt x="270" y="21169"/>
                    <a:pt x="280" y="21314"/>
                  </a:cubicBezTo>
                  <a:cubicBezTo>
                    <a:pt x="291" y="21552"/>
                    <a:pt x="519" y="21625"/>
                    <a:pt x="301" y="21873"/>
                  </a:cubicBezTo>
                  <a:cubicBezTo>
                    <a:pt x="394" y="21977"/>
                    <a:pt x="549" y="21987"/>
                    <a:pt x="612" y="22101"/>
                  </a:cubicBezTo>
                  <a:cubicBezTo>
                    <a:pt x="632" y="22132"/>
                    <a:pt x="591" y="22215"/>
                    <a:pt x="612" y="22256"/>
                  </a:cubicBezTo>
                  <a:cubicBezTo>
                    <a:pt x="664" y="22360"/>
                    <a:pt x="736" y="22401"/>
                    <a:pt x="839" y="22484"/>
                  </a:cubicBezTo>
                  <a:cubicBezTo>
                    <a:pt x="1047" y="22650"/>
                    <a:pt x="1244" y="22951"/>
                    <a:pt x="1482" y="23044"/>
                  </a:cubicBezTo>
                  <a:cubicBezTo>
                    <a:pt x="1410" y="23106"/>
                    <a:pt x="1254" y="23096"/>
                    <a:pt x="1150" y="23158"/>
                  </a:cubicBezTo>
                  <a:cubicBezTo>
                    <a:pt x="1150" y="23179"/>
                    <a:pt x="1130" y="23262"/>
                    <a:pt x="1130" y="23262"/>
                  </a:cubicBezTo>
                  <a:cubicBezTo>
                    <a:pt x="1265" y="23490"/>
                    <a:pt x="1389" y="23500"/>
                    <a:pt x="1638" y="23511"/>
                  </a:cubicBezTo>
                  <a:cubicBezTo>
                    <a:pt x="1646" y="23511"/>
                    <a:pt x="1655" y="23511"/>
                    <a:pt x="1663" y="23511"/>
                  </a:cubicBezTo>
                  <a:cubicBezTo>
                    <a:pt x="1917" y="23511"/>
                    <a:pt x="2041" y="23375"/>
                    <a:pt x="2258" y="23375"/>
                  </a:cubicBezTo>
                  <a:cubicBezTo>
                    <a:pt x="2265" y="23375"/>
                    <a:pt x="2273" y="23375"/>
                    <a:pt x="2280" y="23375"/>
                  </a:cubicBezTo>
                  <a:cubicBezTo>
                    <a:pt x="2529" y="23386"/>
                    <a:pt x="2798" y="23511"/>
                    <a:pt x="3047" y="23541"/>
                  </a:cubicBezTo>
                  <a:cubicBezTo>
                    <a:pt x="3145" y="23555"/>
                    <a:pt x="3248" y="23559"/>
                    <a:pt x="3350" y="23559"/>
                  </a:cubicBezTo>
                  <a:cubicBezTo>
                    <a:pt x="3486" y="23559"/>
                    <a:pt x="3622" y="23552"/>
                    <a:pt x="3751" y="23552"/>
                  </a:cubicBezTo>
                  <a:cubicBezTo>
                    <a:pt x="4539" y="23583"/>
                    <a:pt x="5357" y="23593"/>
                    <a:pt x="6135" y="23656"/>
                  </a:cubicBezTo>
                  <a:cubicBezTo>
                    <a:pt x="6383" y="23676"/>
                    <a:pt x="6632" y="23748"/>
                    <a:pt x="6881" y="23780"/>
                  </a:cubicBezTo>
                  <a:cubicBezTo>
                    <a:pt x="7284" y="23831"/>
                    <a:pt x="7699" y="23811"/>
                    <a:pt x="8092" y="23935"/>
                  </a:cubicBezTo>
                  <a:cubicBezTo>
                    <a:pt x="8652" y="24112"/>
                    <a:pt x="9108" y="24215"/>
                    <a:pt x="9688" y="24236"/>
                  </a:cubicBezTo>
                  <a:cubicBezTo>
                    <a:pt x="10321" y="24267"/>
                    <a:pt x="10952" y="24319"/>
                    <a:pt x="11585" y="24319"/>
                  </a:cubicBezTo>
                  <a:cubicBezTo>
                    <a:pt x="11761" y="24323"/>
                    <a:pt x="11946" y="24334"/>
                    <a:pt x="12129" y="24334"/>
                  </a:cubicBezTo>
                  <a:cubicBezTo>
                    <a:pt x="12385" y="24334"/>
                    <a:pt x="12640" y="24312"/>
                    <a:pt x="12870" y="24215"/>
                  </a:cubicBezTo>
                  <a:cubicBezTo>
                    <a:pt x="13149" y="24091"/>
                    <a:pt x="13315" y="23976"/>
                    <a:pt x="13616" y="23956"/>
                  </a:cubicBezTo>
                  <a:cubicBezTo>
                    <a:pt x="13926" y="23935"/>
                    <a:pt x="14237" y="23904"/>
                    <a:pt x="14537" y="23873"/>
                  </a:cubicBezTo>
                  <a:cubicBezTo>
                    <a:pt x="14713" y="23854"/>
                    <a:pt x="14891" y="23849"/>
                    <a:pt x="15071" y="23849"/>
                  </a:cubicBezTo>
                  <a:cubicBezTo>
                    <a:pt x="15296" y="23849"/>
                    <a:pt x="15523" y="23857"/>
                    <a:pt x="15747" y="23857"/>
                  </a:cubicBezTo>
                  <a:cubicBezTo>
                    <a:pt x="15838" y="23857"/>
                    <a:pt x="15929" y="23856"/>
                    <a:pt x="16019" y="23852"/>
                  </a:cubicBezTo>
                  <a:cubicBezTo>
                    <a:pt x="16216" y="23842"/>
                    <a:pt x="16227" y="23811"/>
                    <a:pt x="16382" y="23718"/>
                  </a:cubicBezTo>
                  <a:cubicBezTo>
                    <a:pt x="16645" y="23579"/>
                    <a:pt x="16959" y="23556"/>
                    <a:pt x="17265" y="23556"/>
                  </a:cubicBezTo>
                  <a:cubicBezTo>
                    <a:pt x="17417" y="23556"/>
                    <a:pt x="17567" y="23562"/>
                    <a:pt x="17708" y="23562"/>
                  </a:cubicBezTo>
                  <a:cubicBezTo>
                    <a:pt x="17937" y="23562"/>
                    <a:pt x="18223" y="23589"/>
                    <a:pt x="18505" y="23589"/>
                  </a:cubicBezTo>
                  <a:cubicBezTo>
                    <a:pt x="18772" y="23589"/>
                    <a:pt x="19035" y="23565"/>
                    <a:pt x="19241" y="23469"/>
                  </a:cubicBezTo>
                  <a:cubicBezTo>
                    <a:pt x="19397" y="23386"/>
                    <a:pt x="19501" y="23334"/>
                    <a:pt x="19677" y="23283"/>
                  </a:cubicBezTo>
                  <a:cubicBezTo>
                    <a:pt x="19842" y="23241"/>
                    <a:pt x="19863" y="23210"/>
                    <a:pt x="19977" y="23106"/>
                  </a:cubicBezTo>
                  <a:cubicBezTo>
                    <a:pt x="19998" y="23085"/>
                    <a:pt x="20029" y="23023"/>
                    <a:pt x="20060" y="22992"/>
                  </a:cubicBezTo>
                  <a:cubicBezTo>
                    <a:pt x="20081" y="22982"/>
                    <a:pt x="20236" y="22940"/>
                    <a:pt x="20268" y="22930"/>
                  </a:cubicBezTo>
                  <a:cubicBezTo>
                    <a:pt x="20371" y="22893"/>
                    <a:pt x="20423" y="22846"/>
                    <a:pt x="20541" y="22846"/>
                  </a:cubicBezTo>
                  <a:cubicBezTo>
                    <a:pt x="20553" y="22846"/>
                    <a:pt x="20565" y="22846"/>
                    <a:pt x="20578" y="22847"/>
                  </a:cubicBezTo>
                  <a:cubicBezTo>
                    <a:pt x="20806" y="22868"/>
                    <a:pt x="20993" y="23044"/>
                    <a:pt x="21221" y="23106"/>
                  </a:cubicBezTo>
                  <a:cubicBezTo>
                    <a:pt x="21255" y="23115"/>
                    <a:pt x="21291" y="23118"/>
                    <a:pt x="21327" y="23118"/>
                  </a:cubicBezTo>
                  <a:cubicBezTo>
                    <a:pt x="21386" y="23118"/>
                    <a:pt x="21448" y="23111"/>
                    <a:pt x="21506" y="23111"/>
                  </a:cubicBezTo>
                  <a:cubicBezTo>
                    <a:pt x="21532" y="23111"/>
                    <a:pt x="21558" y="23112"/>
                    <a:pt x="21583" y="23117"/>
                  </a:cubicBezTo>
                  <a:cubicBezTo>
                    <a:pt x="21790" y="23136"/>
                    <a:pt x="21946" y="23223"/>
                    <a:pt x="22145" y="23223"/>
                  </a:cubicBezTo>
                  <a:cubicBezTo>
                    <a:pt x="22164" y="23223"/>
                    <a:pt x="22184" y="23222"/>
                    <a:pt x="22205" y="23220"/>
                  </a:cubicBezTo>
                  <a:cubicBezTo>
                    <a:pt x="22435" y="23191"/>
                    <a:pt x="22653" y="23153"/>
                    <a:pt x="22866" y="23153"/>
                  </a:cubicBezTo>
                  <a:cubicBezTo>
                    <a:pt x="23037" y="23153"/>
                    <a:pt x="23206" y="23177"/>
                    <a:pt x="23376" y="23251"/>
                  </a:cubicBezTo>
                  <a:cubicBezTo>
                    <a:pt x="23586" y="23346"/>
                    <a:pt x="23809" y="23383"/>
                    <a:pt x="24036" y="23383"/>
                  </a:cubicBezTo>
                  <a:cubicBezTo>
                    <a:pt x="24157" y="23383"/>
                    <a:pt x="24279" y="23373"/>
                    <a:pt x="24401" y="23355"/>
                  </a:cubicBezTo>
                  <a:cubicBezTo>
                    <a:pt x="24640" y="23324"/>
                    <a:pt x="24837" y="23168"/>
                    <a:pt x="25075" y="23127"/>
                  </a:cubicBezTo>
                  <a:cubicBezTo>
                    <a:pt x="25186" y="23107"/>
                    <a:pt x="25298" y="23099"/>
                    <a:pt x="25411" y="23099"/>
                  </a:cubicBezTo>
                  <a:cubicBezTo>
                    <a:pt x="25772" y="23099"/>
                    <a:pt x="26140" y="23181"/>
                    <a:pt x="26494" y="23220"/>
                  </a:cubicBezTo>
                  <a:cubicBezTo>
                    <a:pt x="27240" y="23303"/>
                    <a:pt x="27997" y="23428"/>
                    <a:pt x="28743" y="23469"/>
                  </a:cubicBezTo>
                  <a:cubicBezTo>
                    <a:pt x="29096" y="23490"/>
                    <a:pt x="29427" y="23458"/>
                    <a:pt x="29779" y="23531"/>
                  </a:cubicBezTo>
                  <a:cubicBezTo>
                    <a:pt x="29882" y="23556"/>
                    <a:pt x="29964" y="23566"/>
                    <a:pt x="30050" y="23566"/>
                  </a:cubicBezTo>
                  <a:cubicBezTo>
                    <a:pt x="30110" y="23566"/>
                    <a:pt x="30172" y="23561"/>
                    <a:pt x="30245" y="23552"/>
                  </a:cubicBezTo>
                  <a:cubicBezTo>
                    <a:pt x="30452" y="23521"/>
                    <a:pt x="30701" y="23490"/>
                    <a:pt x="30898" y="23407"/>
                  </a:cubicBezTo>
                  <a:cubicBezTo>
                    <a:pt x="31198" y="23272"/>
                    <a:pt x="31012" y="23189"/>
                    <a:pt x="30981" y="22940"/>
                  </a:cubicBezTo>
                  <a:cubicBezTo>
                    <a:pt x="30940" y="22557"/>
                    <a:pt x="31198" y="22640"/>
                    <a:pt x="31426" y="22495"/>
                  </a:cubicBezTo>
                  <a:cubicBezTo>
                    <a:pt x="31613" y="22381"/>
                    <a:pt x="31675" y="22111"/>
                    <a:pt x="31748" y="21936"/>
                  </a:cubicBezTo>
                  <a:cubicBezTo>
                    <a:pt x="31965" y="21438"/>
                    <a:pt x="32805" y="21490"/>
                    <a:pt x="32867" y="20930"/>
                  </a:cubicBezTo>
                  <a:cubicBezTo>
                    <a:pt x="32909" y="20578"/>
                    <a:pt x="32722" y="20557"/>
                    <a:pt x="32473" y="20350"/>
                  </a:cubicBezTo>
                  <a:cubicBezTo>
                    <a:pt x="32328" y="20236"/>
                    <a:pt x="32152" y="20039"/>
                    <a:pt x="32308" y="19853"/>
                  </a:cubicBezTo>
                  <a:cubicBezTo>
                    <a:pt x="32353" y="19803"/>
                    <a:pt x="32392" y="19793"/>
                    <a:pt x="32434" y="19793"/>
                  </a:cubicBezTo>
                  <a:cubicBezTo>
                    <a:pt x="32462" y="19793"/>
                    <a:pt x="32491" y="19797"/>
                    <a:pt x="32524" y="19797"/>
                  </a:cubicBezTo>
                  <a:cubicBezTo>
                    <a:pt x="32552" y="19797"/>
                    <a:pt x="32583" y="19794"/>
                    <a:pt x="32618" y="19780"/>
                  </a:cubicBezTo>
                  <a:cubicBezTo>
                    <a:pt x="32722" y="19739"/>
                    <a:pt x="32743" y="19687"/>
                    <a:pt x="32826" y="19583"/>
                  </a:cubicBezTo>
                  <a:cubicBezTo>
                    <a:pt x="32898" y="19490"/>
                    <a:pt x="32991" y="19428"/>
                    <a:pt x="33074" y="19345"/>
                  </a:cubicBezTo>
                  <a:cubicBezTo>
                    <a:pt x="33178" y="19242"/>
                    <a:pt x="33167" y="19189"/>
                    <a:pt x="33229" y="19044"/>
                  </a:cubicBezTo>
                  <a:cubicBezTo>
                    <a:pt x="33333" y="18786"/>
                    <a:pt x="33602" y="18661"/>
                    <a:pt x="33717" y="18433"/>
                  </a:cubicBezTo>
                  <a:cubicBezTo>
                    <a:pt x="33810" y="18257"/>
                    <a:pt x="33779" y="17946"/>
                    <a:pt x="33747" y="17760"/>
                  </a:cubicBezTo>
                  <a:cubicBezTo>
                    <a:pt x="33717" y="17532"/>
                    <a:pt x="33634" y="17469"/>
                    <a:pt x="33499" y="17294"/>
                  </a:cubicBezTo>
                  <a:cubicBezTo>
                    <a:pt x="33374" y="17138"/>
                    <a:pt x="33312" y="16962"/>
                    <a:pt x="33261" y="16755"/>
                  </a:cubicBezTo>
                  <a:cubicBezTo>
                    <a:pt x="33188" y="16486"/>
                    <a:pt x="33271" y="16413"/>
                    <a:pt x="33095" y="16205"/>
                  </a:cubicBezTo>
                  <a:cubicBezTo>
                    <a:pt x="32918" y="16009"/>
                    <a:pt x="32805" y="15812"/>
                    <a:pt x="32660" y="15584"/>
                  </a:cubicBezTo>
                  <a:cubicBezTo>
                    <a:pt x="32390" y="15128"/>
                    <a:pt x="31976" y="14848"/>
                    <a:pt x="31654" y="14455"/>
                  </a:cubicBezTo>
                  <a:cubicBezTo>
                    <a:pt x="31468" y="14216"/>
                    <a:pt x="31043" y="13771"/>
                    <a:pt x="31095" y="13428"/>
                  </a:cubicBezTo>
                  <a:cubicBezTo>
                    <a:pt x="31126" y="13428"/>
                    <a:pt x="31136" y="13428"/>
                    <a:pt x="31157" y="13419"/>
                  </a:cubicBezTo>
                  <a:cubicBezTo>
                    <a:pt x="31251" y="13211"/>
                    <a:pt x="31126" y="13128"/>
                    <a:pt x="30981" y="13076"/>
                  </a:cubicBezTo>
                  <a:cubicBezTo>
                    <a:pt x="30974" y="13073"/>
                    <a:pt x="30968" y="13072"/>
                    <a:pt x="30963" y="13072"/>
                  </a:cubicBezTo>
                  <a:cubicBezTo>
                    <a:pt x="30937" y="13072"/>
                    <a:pt x="30920" y="13095"/>
                    <a:pt x="30886" y="13095"/>
                  </a:cubicBezTo>
                  <a:cubicBezTo>
                    <a:pt x="30871" y="13095"/>
                    <a:pt x="30851" y="13091"/>
                    <a:pt x="30825" y="13076"/>
                  </a:cubicBezTo>
                  <a:cubicBezTo>
                    <a:pt x="30753" y="13025"/>
                    <a:pt x="30722" y="12910"/>
                    <a:pt x="30712" y="12828"/>
                  </a:cubicBezTo>
                  <a:cubicBezTo>
                    <a:pt x="30639" y="12848"/>
                    <a:pt x="30650" y="12818"/>
                    <a:pt x="30598" y="12880"/>
                  </a:cubicBezTo>
                  <a:cubicBezTo>
                    <a:pt x="30598" y="12880"/>
                    <a:pt x="30567" y="12828"/>
                    <a:pt x="30577" y="12828"/>
                  </a:cubicBezTo>
                  <a:cubicBezTo>
                    <a:pt x="30525" y="12765"/>
                    <a:pt x="30432" y="12703"/>
                    <a:pt x="30328" y="12682"/>
                  </a:cubicBezTo>
                  <a:lnTo>
                    <a:pt x="30328" y="12185"/>
                  </a:lnTo>
                  <a:lnTo>
                    <a:pt x="30090" y="12185"/>
                  </a:lnTo>
                  <a:lnTo>
                    <a:pt x="30090" y="11885"/>
                  </a:lnTo>
                  <a:lnTo>
                    <a:pt x="29842" y="11885"/>
                  </a:lnTo>
                  <a:lnTo>
                    <a:pt x="29842" y="12113"/>
                  </a:lnTo>
                  <a:lnTo>
                    <a:pt x="29603" y="12113"/>
                  </a:lnTo>
                  <a:lnTo>
                    <a:pt x="29603" y="11885"/>
                  </a:lnTo>
                  <a:lnTo>
                    <a:pt x="29386" y="11885"/>
                  </a:lnTo>
                  <a:lnTo>
                    <a:pt x="29386" y="12102"/>
                  </a:lnTo>
                  <a:lnTo>
                    <a:pt x="29230" y="12102"/>
                  </a:lnTo>
                  <a:lnTo>
                    <a:pt x="29230" y="11885"/>
                  </a:lnTo>
                  <a:lnTo>
                    <a:pt x="29013" y="11885"/>
                  </a:lnTo>
                  <a:lnTo>
                    <a:pt x="29013" y="12102"/>
                  </a:lnTo>
                  <a:lnTo>
                    <a:pt x="28795" y="12102"/>
                  </a:lnTo>
                  <a:lnTo>
                    <a:pt x="28795" y="11885"/>
                  </a:lnTo>
                  <a:lnTo>
                    <a:pt x="28640" y="11885"/>
                  </a:lnTo>
                  <a:lnTo>
                    <a:pt x="28640" y="12113"/>
                  </a:lnTo>
                  <a:lnTo>
                    <a:pt x="28442" y="12113"/>
                  </a:lnTo>
                  <a:lnTo>
                    <a:pt x="28442" y="11885"/>
                  </a:lnTo>
                  <a:lnTo>
                    <a:pt x="28256" y="11885"/>
                  </a:lnTo>
                  <a:lnTo>
                    <a:pt x="28256" y="12113"/>
                  </a:lnTo>
                  <a:lnTo>
                    <a:pt x="28018" y="12113"/>
                  </a:lnTo>
                  <a:lnTo>
                    <a:pt x="28018" y="11885"/>
                  </a:lnTo>
                  <a:lnTo>
                    <a:pt x="27831" y="11885"/>
                  </a:lnTo>
                  <a:lnTo>
                    <a:pt x="27831" y="12113"/>
                  </a:lnTo>
                  <a:lnTo>
                    <a:pt x="27666" y="12113"/>
                  </a:lnTo>
                  <a:lnTo>
                    <a:pt x="27666" y="11802"/>
                  </a:lnTo>
                  <a:lnTo>
                    <a:pt x="27448" y="11802"/>
                  </a:lnTo>
                  <a:lnTo>
                    <a:pt x="26826" y="11211"/>
                  </a:lnTo>
                  <a:lnTo>
                    <a:pt x="26153" y="11211"/>
                  </a:lnTo>
                  <a:lnTo>
                    <a:pt x="26153" y="11761"/>
                  </a:lnTo>
                  <a:lnTo>
                    <a:pt x="26049" y="11761"/>
                  </a:lnTo>
                  <a:lnTo>
                    <a:pt x="26049" y="1637"/>
                  </a:lnTo>
                  <a:lnTo>
                    <a:pt x="26319" y="1254"/>
                  </a:lnTo>
                  <a:lnTo>
                    <a:pt x="26319" y="290"/>
                  </a:lnTo>
                  <a:cubicBezTo>
                    <a:pt x="26319" y="290"/>
                    <a:pt x="26277" y="280"/>
                    <a:pt x="26204" y="259"/>
                  </a:cubicBezTo>
                  <a:lnTo>
                    <a:pt x="26204" y="570"/>
                  </a:lnTo>
                  <a:lnTo>
                    <a:pt x="26091" y="570"/>
                  </a:lnTo>
                  <a:lnTo>
                    <a:pt x="26091" y="239"/>
                  </a:lnTo>
                  <a:cubicBezTo>
                    <a:pt x="25976" y="218"/>
                    <a:pt x="25821" y="187"/>
                    <a:pt x="25635" y="156"/>
                  </a:cubicBezTo>
                  <a:lnTo>
                    <a:pt x="25635" y="487"/>
                  </a:lnTo>
                  <a:lnTo>
                    <a:pt x="25458" y="487"/>
                  </a:lnTo>
                  <a:lnTo>
                    <a:pt x="25458" y="135"/>
                  </a:lnTo>
                  <a:cubicBezTo>
                    <a:pt x="25251" y="104"/>
                    <a:pt x="25013" y="73"/>
                    <a:pt x="24744" y="52"/>
                  </a:cubicBezTo>
                  <a:lnTo>
                    <a:pt x="24744" y="405"/>
                  </a:lnTo>
                  <a:lnTo>
                    <a:pt x="24474" y="405"/>
                  </a:lnTo>
                  <a:lnTo>
                    <a:pt x="24474" y="32"/>
                  </a:lnTo>
                  <a:cubicBezTo>
                    <a:pt x="24215" y="11"/>
                    <a:pt x="23945" y="0"/>
                    <a:pt x="23666" y="0"/>
                  </a:cubicBezTo>
                  <a:lnTo>
                    <a:pt x="23666" y="405"/>
                  </a:lnTo>
                  <a:lnTo>
                    <a:pt x="23335" y="405"/>
                  </a:lnTo>
                  <a:lnTo>
                    <a:pt x="23335" y="0"/>
                  </a:lnTo>
                  <a:cubicBezTo>
                    <a:pt x="23054" y="11"/>
                    <a:pt x="22764" y="21"/>
                    <a:pt x="22464" y="52"/>
                  </a:cubicBezTo>
                  <a:lnTo>
                    <a:pt x="22464" y="332"/>
                  </a:lnTo>
                  <a:lnTo>
                    <a:pt x="22184" y="332"/>
                  </a:lnTo>
                  <a:lnTo>
                    <a:pt x="22184" y="94"/>
                  </a:lnTo>
                  <a:cubicBezTo>
                    <a:pt x="21988" y="114"/>
                    <a:pt x="21801" y="145"/>
                    <a:pt x="21604" y="177"/>
                  </a:cubicBezTo>
                  <a:lnTo>
                    <a:pt x="21604" y="570"/>
                  </a:lnTo>
                  <a:lnTo>
                    <a:pt x="21407" y="570"/>
                  </a:lnTo>
                  <a:lnTo>
                    <a:pt x="21407" y="218"/>
                  </a:lnTo>
                  <a:cubicBezTo>
                    <a:pt x="21304" y="239"/>
                    <a:pt x="21210" y="269"/>
                    <a:pt x="21106" y="290"/>
                  </a:cubicBezTo>
                  <a:lnTo>
                    <a:pt x="21106" y="1420"/>
                  </a:lnTo>
                  <a:lnTo>
                    <a:pt x="21366" y="1844"/>
                  </a:lnTo>
                  <a:lnTo>
                    <a:pt x="21366" y="8777"/>
                  </a:lnTo>
                  <a:lnTo>
                    <a:pt x="20972" y="8777"/>
                  </a:lnTo>
                  <a:lnTo>
                    <a:pt x="20972" y="3492"/>
                  </a:lnTo>
                  <a:lnTo>
                    <a:pt x="21242" y="2963"/>
                  </a:lnTo>
                  <a:lnTo>
                    <a:pt x="21242" y="2342"/>
                  </a:lnTo>
                  <a:lnTo>
                    <a:pt x="20993" y="2342"/>
                  </a:lnTo>
                  <a:lnTo>
                    <a:pt x="20993" y="2528"/>
                  </a:lnTo>
                  <a:lnTo>
                    <a:pt x="20796" y="2528"/>
                  </a:lnTo>
                  <a:lnTo>
                    <a:pt x="20796" y="2280"/>
                  </a:lnTo>
                  <a:lnTo>
                    <a:pt x="20392" y="2280"/>
                  </a:lnTo>
                  <a:lnTo>
                    <a:pt x="20392" y="2498"/>
                  </a:lnTo>
                  <a:lnTo>
                    <a:pt x="20123" y="2498"/>
                  </a:lnTo>
                  <a:lnTo>
                    <a:pt x="20123" y="2145"/>
                  </a:lnTo>
                  <a:lnTo>
                    <a:pt x="19780" y="2145"/>
                  </a:lnTo>
                  <a:lnTo>
                    <a:pt x="19780" y="2425"/>
                  </a:lnTo>
                  <a:lnTo>
                    <a:pt x="19542" y="2425"/>
                  </a:lnTo>
                  <a:lnTo>
                    <a:pt x="19542" y="2062"/>
                  </a:lnTo>
                  <a:lnTo>
                    <a:pt x="19397" y="2062"/>
                  </a:lnTo>
                  <a:lnTo>
                    <a:pt x="18785" y="1047"/>
                  </a:lnTo>
                  <a:lnTo>
                    <a:pt x="17998" y="2125"/>
                  </a:lnTo>
                  <a:lnTo>
                    <a:pt x="17625" y="2125"/>
                  </a:lnTo>
                  <a:lnTo>
                    <a:pt x="17625" y="2477"/>
                  </a:lnTo>
                  <a:lnTo>
                    <a:pt x="17438" y="2477"/>
                  </a:lnTo>
                  <a:lnTo>
                    <a:pt x="17438" y="2197"/>
                  </a:lnTo>
                  <a:lnTo>
                    <a:pt x="16962" y="2197"/>
                  </a:lnTo>
                  <a:lnTo>
                    <a:pt x="16962" y="2549"/>
                  </a:lnTo>
                  <a:lnTo>
                    <a:pt x="16786" y="2549"/>
                  </a:lnTo>
                  <a:lnTo>
                    <a:pt x="16786" y="2332"/>
                  </a:lnTo>
                  <a:lnTo>
                    <a:pt x="16340" y="2362"/>
                  </a:lnTo>
                  <a:lnTo>
                    <a:pt x="16340" y="2632"/>
                  </a:lnTo>
                  <a:lnTo>
                    <a:pt x="16154" y="2632"/>
                  </a:lnTo>
                  <a:lnTo>
                    <a:pt x="16195" y="2394"/>
                  </a:lnTo>
                  <a:lnTo>
                    <a:pt x="15843" y="2394"/>
                  </a:lnTo>
                  <a:lnTo>
                    <a:pt x="15843" y="3067"/>
                  </a:lnTo>
                  <a:lnTo>
                    <a:pt x="16154" y="3658"/>
                  </a:lnTo>
                  <a:lnTo>
                    <a:pt x="16154" y="8103"/>
                  </a:lnTo>
                  <a:lnTo>
                    <a:pt x="15771" y="8103"/>
                  </a:lnTo>
                  <a:lnTo>
                    <a:pt x="15771" y="8414"/>
                  </a:lnTo>
                  <a:lnTo>
                    <a:pt x="15584" y="8414"/>
                  </a:lnTo>
                  <a:lnTo>
                    <a:pt x="15584" y="8103"/>
                  </a:lnTo>
                  <a:lnTo>
                    <a:pt x="15211" y="8103"/>
                  </a:lnTo>
                  <a:lnTo>
                    <a:pt x="15211" y="8414"/>
                  </a:lnTo>
                  <a:lnTo>
                    <a:pt x="15045" y="8414"/>
                  </a:lnTo>
                  <a:lnTo>
                    <a:pt x="15045" y="8103"/>
                  </a:lnTo>
                  <a:lnTo>
                    <a:pt x="14641" y="8103"/>
                  </a:lnTo>
                  <a:lnTo>
                    <a:pt x="14641" y="8445"/>
                  </a:lnTo>
                  <a:lnTo>
                    <a:pt x="14507" y="8445"/>
                  </a:lnTo>
                  <a:lnTo>
                    <a:pt x="14507" y="8155"/>
                  </a:lnTo>
                  <a:lnTo>
                    <a:pt x="14040" y="8155"/>
                  </a:lnTo>
                  <a:lnTo>
                    <a:pt x="14040" y="8476"/>
                  </a:lnTo>
                  <a:lnTo>
                    <a:pt x="13906" y="8476"/>
                  </a:lnTo>
                  <a:lnTo>
                    <a:pt x="13906" y="8206"/>
                  </a:lnTo>
                  <a:lnTo>
                    <a:pt x="13533" y="8206"/>
                  </a:lnTo>
                  <a:lnTo>
                    <a:pt x="13533" y="8528"/>
                  </a:lnTo>
                  <a:lnTo>
                    <a:pt x="13356" y="8528"/>
                  </a:lnTo>
                  <a:lnTo>
                    <a:pt x="13356" y="8206"/>
                  </a:lnTo>
                  <a:lnTo>
                    <a:pt x="12921" y="8206"/>
                  </a:lnTo>
                  <a:lnTo>
                    <a:pt x="12921" y="8600"/>
                  </a:lnTo>
                  <a:lnTo>
                    <a:pt x="12807" y="8600"/>
                  </a:lnTo>
                  <a:lnTo>
                    <a:pt x="12807" y="8227"/>
                  </a:lnTo>
                  <a:lnTo>
                    <a:pt x="12372" y="8227"/>
                  </a:lnTo>
                  <a:lnTo>
                    <a:pt x="12372" y="8611"/>
                  </a:lnTo>
                  <a:lnTo>
                    <a:pt x="12248" y="8611"/>
                  </a:lnTo>
                  <a:lnTo>
                    <a:pt x="12248" y="8279"/>
                  </a:lnTo>
                  <a:lnTo>
                    <a:pt x="11843" y="8279"/>
                  </a:lnTo>
                  <a:lnTo>
                    <a:pt x="11843" y="8662"/>
                  </a:lnTo>
                  <a:lnTo>
                    <a:pt x="11730" y="8662"/>
                  </a:lnTo>
                  <a:lnTo>
                    <a:pt x="11730" y="8362"/>
                  </a:lnTo>
                  <a:lnTo>
                    <a:pt x="11222" y="8362"/>
                  </a:lnTo>
                  <a:lnTo>
                    <a:pt x="11222" y="5171"/>
                  </a:lnTo>
                  <a:lnTo>
                    <a:pt x="11512" y="4653"/>
                  </a:lnTo>
                  <a:lnTo>
                    <a:pt x="11512" y="4000"/>
                  </a:lnTo>
                  <a:lnTo>
                    <a:pt x="10922" y="3523"/>
                  </a:lnTo>
                  <a:lnTo>
                    <a:pt x="10165" y="2197"/>
                  </a:lnTo>
                  <a:lnTo>
                    <a:pt x="10165" y="995"/>
                  </a:lnTo>
                  <a:lnTo>
                    <a:pt x="10248" y="995"/>
                  </a:lnTo>
                  <a:lnTo>
                    <a:pt x="992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" y="1935851"/>
              <a:ext cx="5474908" cy="1038179"/>
            </a:xfrm>
            <a:custGeom>
              <a:avLst/>
              <a:gdLst/>
              <a:ahLst/>
              <a:cxnLst/>
              <a:rect l="l" t="t" r="r" b="b"/>
              <a:pathLst>
                <a:path w="47954" h="5035" extrusionOk="0">
                  <a:moveTo>
                    <a:pt x="20821" y="0"/>
                  </a:moveTo>
                  <a:cubicBezTo>
                    <a:pt x="20654" y="0"/>
                    <a:pt x="20483" y="45"/>
                    <a:pt x="20341" y="94"/>
                  </a:cubicBezTo>
                  <a:cubicBezTo>
                    <a:pt x="19678" y="322"/>
                    <a:pt x="19325" y="986"/>
                    <a:pt x="18621" y="1141"/>
                  </a:cubicBezTo>
                  <a:cubicBezTo>
                    <a:pt x="18471" y="1180"/>
                    <a:pt x="18314" y="1189"/>
                    <a:pt x="18157" y="1189"/>
                  </a:cubicBezTo>
                  <a:cubicBezTo>
                    <a:pt x="18010" y="1189"/>
                    <a:pt x="17862" y="1181"/>
                    <a:pt x="17717" y="1181"/>
                  </a:cubicBezTo>
                  <a:cubicBezTo>
                    <a:pt x="17683" y="1181"/>
                    <a:pt x="17649" y="1182"/>
                    <a:pt x="17615" y="1183"/>
                  </a:cubicBezTo>
                  <a:cubicBezTo>
                    <a:pt x="17222" y="1183"/>
                    <a:pt x="16931" y="1110"/>
                    <a:pt x="16673" y="789"/>
                  </a:cubicBezTo>
                  <a:cubicBezTo>
                    <a:pt x="16445" y="520"/>
                    <a:pt x="16310" y="364"/>
                    <a:pt x="15957" y="250"/>
                  </a:cubicBezTo>
                  <a:cubicBezTo>
                    <a:pt x="15584" y="136"/>
                    <a:pt x="15202" y="85"/>
                    <a:pt x="14808" y="64"/>
                  </a:cubicBezTo>
                  <a:cubicBezTo>
                    <a:pt x="14577" y="53"/>
                    <a:pt x="14358" y="31"/>
                    <a:pt x="14138" y="31"/>
                  </a:cubicBezTo>
                  <a:cubicBezTo>
                    <a:pt x="13933" y="31"/>
                    <a:pt x="13728" y="50"/>
                    <a:pt x="13512" y="115"/>
                  </a:cubicBezTo>
                  <a:cubicBezTo>
                    <a:pt x="13502" y="126"/>
                    <a:pt x="13482" y="126"/>
                    <a:pt x="13471" y="126"/>
                  </a:cubicBezTo>
                  <a:cubicBezTo>
                    <a:pt x="13056" y="271"/>
                    <a:pt x="12725" y="613"/>
                    <a:pt x="12435" y="923"/>
                  </a:cubicBezTo>
                  <a:cubicBezTo>
                    <a:pt x="12238" y="1141"/>
                    <a:pt x="11948" y="1587"/>
                    <a:pt x="11647" y="1669"/>
                  </a:cubicBezTo>
                  <a:cubicBezTo>
                    <a:pt x="11578" y="1690"/>
                    <a:pt x="11501" y="1697"/>
                    <a:pt x="11421" y="1697"/>
                  </a:cubicBezTo>
                  <a:cubicBezTo>
                    <a:pt x="11260" y="1697"/>
                    <a:pt x="11088" y="1669"/>
                    <a:pt x="10943" y="1669"/>
                  </a:cubicBezTo>
                  <a:cubicBezTo>
                    <a:pt x="10487" y="1680"/>
                    <a:pt x="10072" y="1867"/>
                    <a:pt x="9648" y="2001"/>
                  </a:cubicBezTo>
                  <a:cubicBezTo>
                    <a:pt x="9289" y="2121"/>
                    <a:pt x="8941" y="2156"/>
                    <a:pt x="8586" y="2156"/>
                  </a:cubicBezTo>
                  <a:cubicBezTo>
                    <a:pt x="8358" y="2156"/>
                    <a:pt x="8126" y="2142"/>
                    <a:pt x="7886" y="2125"/>
                  </a:cubicBezTo>
                  <a:cubicBezTo>
                    <a:pt x="7792" y="2118"/>
                    <a:pt x="7700" y="2115"/>
                    <a:pt x="7608" y="2115"/>
                  </a:cubicBezTo>
                  <a:cubicBezTo>
                    <a:pt x="7041" y="2115"/>
                    <a:pt x="6510" y="2242"/>
                    <a:pt x="5948" y="2385"/>
                  </a:cubicBezTo>
                  <a:cubicBezTo>
                    <a:pt x="5273" y="2565"/>
                    <a:pt x="4570" y="2720"/>
                    <a:pt x="3865" y="2720"/>
                  </a:cubicBezTo>
                  <a:cubicBezTo>
                    <a:pt x="3804" y="2720"/>
                    <a:pt x="3742" y="2719"/>
                    <a:pt x="3680" y="2716"/>
                  </a:cubicBezTo>
                  <a:cubicBezTo>
                    <a:pt x="3310" y="2706"/>
                    <a:pt x="2968" y="2663"/>
                    <a:pt x="2595" y="2663"/>
                  </a:cubicBezTo>
                  <a:cubicBezTo>
                    <a:pt x="2560" y="2663"/>
                    <a:pt x="2524" y="2663"/>
                    <a:pt x="2488" y="2664"/>
                  </a:cubicBezTo>
                  <a:cubicBezTo>
                    <a:pt x="2094" y="2675"/>
                    <a:pt x="1690" y="2696"/>
                    <a:pt x="1296" y="2747"/>
                  </a:cubicBezTo>
                  <a:cubicBezTo>
                    <a:pt x="965" y="2778"/>
                    <a:pt x="643" y="2861"/>
                    <a:pt x="312" y="2861"/>
                  </a:cubicBezTo>
                  <a:cubicBezTo>
                    <a:pt x="243" y="2861"/>
                    <a:pt x="169" y="2847"/>
                    <a:pt x="100" y="2847"/>
                  </a:cubicBezTo>
                  <a:cubicBezTo>
                    <a:pt x="66" y="2847"/>
                    <a:pt x="32" y="2851"/>
                    <a:pt x="1" y="2861"/>
                  </a:cubicBezTo>
                  <a:cubicBezTo>
                    <a:pt x="32" y="2944"/>
                    <a:pt x="136" y="3058"/>
                    <a:pt x="198" y="3131"/>
                  </a:cubicBezTo>
                  <a:cubicBezTo>
                    <a:pt x="353" y="3338"/>
                    <a:pt x="581" y="3462"/>
                    <a:pt x="830" y="3534"/>
                  </a:cubicBezTo>
                  <a:cubicBezTo>
                    <a:pt x="1259" y="3651"/>
                    <a:pt x="1696" y="3659"/>
                    <a:pt x="2140" y="3659"/>
                  </a:cubicBezTo>
                  <a:cubicBezTo>
                    <a:pt x="2211" y="3659"/>
                    <a:pt x="2282" y="3659"/>
                    <a:pt x="2353" y="3659"/>
                  </a:cubicBezTo>
                  <a:cubicBezTo>
                    <a:pt x="2367" y="3659"/>
                    <a:pt x="2380" y="3658"/>
                    <a:pt x="2393" y="3658"/>
                  </a:cubicBezTo>
                  <a:cubicBezTo>
                    <a:pt x="2895" y="3658"/>
                    <a:pt x="3340" y="3837"/>
                    <a:pt x="3835" y="3898"/>
                  </a:cubicBezTo>
                  <a:cubicBezTo>
                    <a:pt x="3951" y="3915"/>
                    <a:pt x="4093" y="3929"/>
                    <a:pt x="4228" y="3929"/>
                  </a:cubicBezTo>
                  <a:cubicBezTo>
                    <a:pt x="4334" y="3929"/>
                    <a:pt x="4436" y="3920"/>
                    <a:pt x="4518" y="3898"/>
                  </a:cubicBezTo>
                  <a:cubicBezTo>
                    <a:pt x="4903" y="3790"/>
                    <a:pt x="5279" y="3783"/>
                    <a:pt x="5668" y="3783"/>
                  </a:cubicBezTo>
                  <a:cubicBezTo>
                    <a:pt x="5730" y="3783"/>
                    <a:pt x="5793" y="3783"/>
                    <a:pt x="5855" y="3783"/>
                  </a:cubicBezTo>
                  <a:cubicBezTo>
                    <a:pt x="6257" y="3783"/>
                    <a:pt x="6655" y="3767"/>
                    <a:pt x="7054" y="3767"/>
                  </a:cubicBezTo>
                  <a:cubicBezTo>
                    <a:pt x="7375" y="3767"/>
                    <a:pt x="7697" y="3778"/>
                    <a:pt x="8021" y="3815"/>
                  </a:cubicBezTo>
                  <a:cubicBezTo>
                    <a:pt x="8688" y="3883"/>
                    <a:pt x="9355" y="3970"/>
                    <a:pt x="10031" y="3970"/>
                  </a:cubicBezTo>
                  <a:cubicBezTo>
                    <a:pt x="10069" y="3970"/>
                    <a:pt x="10107" y="3970"/>
                    <a:pt x="10145" y="3970"/>
                  </a:cubicBezTo>
                  <a:cubicBezTo>
                    <a:pt x="10191" y="3969"/>
                    <a:pt x="10237" y="3969"/>
                    <a:pt x="10283" y="3969"/>
                  </a:cubicBezTo>
                  <a:cubicBezTo>
                    <a:pt x="10952" y="3969"/>
                    <a:pt x="11621" y="4032"/>
                    <a:pt x="12290" y="4032"/>
                  </a:cubicBezTo>
                  <a:cubicBezTo>
                    <a:pt x="12822" y="4032"/>
                    <a:pt x="13349" y="4027"/>
                    <a:pt x="13875" y="4027"/>
                  </a:cubicBezTo>
                  <a:cubicBezTo>
                    <a:pt x="14138" y="4027"/>
                    <a:pt x="14400" y="4029"/>
                    <a:pt x="14663" y="4032"/>
                  </a:cubicBezTo>
                  <a:cubicBezTo>
                    <a:pt x="15575" y="4053"/>
                    <a:pt x="16476" y="4177"/>
                    <a:pt x="17377" y="4280"/>
                  </a:cubicBezTo>
                  <a:cubicBezTo>
                    <a:pt x="18320" y="4393"/>
                    <a:pt x="19263" y="4406"/>
                    <a:pt x="20211" y="4406"/>
                  </a:cubicBezTo>
                  <a:cubicBezTo>
                    <a:pt x="20482" y="4406"/>
                    <a:pt x="20753" y="4405"/>
                    <a:pt x="21025" y="4405"/>
                  </a:cubicBezTo>
                  <a:cubicBezTo>
                    <a:pt x="21948" y="4405"/>
                    <a:pt x="22878" y="4346"/>
                    <a:pt x="23803" y="4346"/>
                  </a:cubicBezTo>
                  <a:cubicBezTo>
                    <a:pt x="23979" y="4346"/>
                    <a:pt x="24154" y="4348"/>
                    <a:pt x="24330" y="4353"/>
                  </a:cubicBezTo>
                  <a:cubicBezTo>
                    <a:pt x="25397" y="4374"/>
                    <a:pt x="26464" y="4384"/>
                    <a:pt x="27532" y="4457"/>
                  </a:cubicBezTo>
                  <a:cubicBezTo>
                    <a:pt x="28536" y="4529"/>
                    <a:pt x="29552" y="4654"/>
                    <a:pt x="30557" y="4757"/>
                  </a:cubicBezTo>
                  <a:cubicBezTo>
                    <a:pt x="31990" y="4919"/>
                    <a:pt x="33423" y="5035"/>
                    <a:pt x="34855" y="5035"/>
                  </a:cubicBezTo>
                  <a:cubicBezTo>
                    <a:pt x="35070" y="5035"/>
                    <a:pt x="35285" y="5032"/>
                    <a:pt x="35499" y="5027"/>
                  </a:cubicBezTo>
                  <a:cubicBezTo>
                    <a:pt x="35511" y="5027"/>
                    <a:pt x="35526" y="5027"/>
                    <a:pt x="35546" y="5027"/>
                  </a:cubicBezTo>
                  <a:cubicBezTo>
                    <a:pt x="35828" y="5027"/>
                    <a:pt x="36887" y="5017"/>
                    <a:pt x="36878" y="4726"/>
                  </a:cubicBezTo>
                  <a:cubicBezTo>
                    <a:pt x="36690" y="4619"/>
                    <a:pt x="36411" y="4589"/>
                    <a:pt x="36184" y="4589"/>
                  </a:cubicBezTo>
                  <a:cubicBezTo>
                    <a:pt x="36148" y="4589"/>
                    <a:pt x="36113" y="4590"/>
                    <a:pt x="36079" y="4591"/>
                  </a:cubicBezTo>
                  <a:cubicBezTo>
                    <a:pt x="35748" y="4591"/>
                    <a:pt x="35437" y="4571"/>
                    <a:pt x="35116" y="4488"/>
                  </a:cubicBezTo>
                  <a:cubicBezTo>
                    <a:pt x="34577" y="4353"/>
                    <a:pt x="34028" y="4239"/>
                    <a:pt x="33489" y="4146"/>
                  </a:cubicBezTo>
                  <a:cubicBezTo>
                    <a:pt x="33551" y="4022"/>
                    <a:pt x="33738" y="4001"/>
                    <a:pt x="33862" y="3980"/>
                  </a:cubicBezTo>
                  <a:cubicBezTo>
                    <a:pt x="34104" y="3943"/>
                    <a:pt x="34346" y="3906"/>
                    <a:pt x="34588" y="3906"/>
                  </a:cubicBezTo>
                  <a:cubicBezTo>
                    <a:pt x="34615" y="3906"/>
                    <a:pt x="34643" y="3906"/>
                    <a:pt x="34670" y="3907"/>
                  </a:cubicBezTo>
                  <a:cubicBezTo>
                    <a:pt x="35168" y="3907"/>
                    <a:pt x="35665" y="4011"/>
                    <a:pt x="36162" y="4032"/>
                  </a:cubicBezTo>
                  <a:cubicBezTo>
                    <a:pt x="36232" y="4035"/>
                    <a:pt x="36301" y="4037"/>
                    <a:pt x="36370" y="4037"/>
                  </a:cubicBezTo>
                  <a:cubicBezTo>
                    <a:pt x="36730" y="4037"/>
                    <a:pt x="37080" y="3996"/>
                    <a:pt x="37437" y="3970"/>
                  </a:cubicBezTo>
                  <a:cubicBezTo>
                    <a:pt x="37955" y="3928"/>
                    <a:pt x="38453" y="3783"/>
                    <a:pt x="38981" y="3783"/>
                  </a:cubicBezTo>
                  <a:cubicBezTo>
                    <a:pt x="39042" y="3782"/>
                    <a:pt x="39104" y="3782"/>
                    <a:pt x="39166" y="3782"/>
                  </a:cubicBezTo>
                  <a:cubicBezTo>
                    <a:pt x="40268" y="3782"/>
                    <a:pt x="41365" y="3913"/>
                    <a:pt x="42465" y="3913"/>
                  </a:cubicBezTo>
                  <a:cubicBezTo>
                    <a:pt x="42771" y="3913"/>
                    <a:pt x="43078" y="3903"/>
                    <a:pt x="43385" y="3877"/>
                  </a:cubicBezTo>
                  <a:cubicBezTo>
                    <a:pt x="44193" y="3815"/>
                    <a:pt x="44969" y="3617"/>
                    <a:pt x="45778" y="3545"/>
                  </a:cubicBezTo>
                  <a:cubicBezTo>
                    <a:pt x="46254" y="3514"/>
                    <a:pt x="46731" y="3410"/>
                    <a:pt x="47198" y="3410"/>
                  </a:cubicBezTo>
                  <a:cubicBezTo>
                    <a:pt x="47271" y="3410"/>
                    <a:pt x="47397" y="3429"/>
                    <a:pt x="47513" y="3429"/>
                  </a:cubicBezTo>
                  <a:cubicBezTo>
                    <a:pt x="47609" y="3429"/>
                    <a:pt x="47699" y="3416"/>
                    <a:pt x="47746" y="3369"/>
                  </a:cubicBezTo>
                  <a:cubicBezTo>
                    <a:pt x="47954" y="3161"/>
                    <a:pt x="47456" y="3161"/>
                    <a:pt x="47353" y="3161"/>
                  </a:cubicBezTo>
                  <a:cubicBezTo>
                    <a:pt x="46689" y="3161"/>
                    <a:pt x="46058" y="3286"/>
                    <a:pt x="45405" y="3379"/>
                  </a:cubicBezTo>
                  <a:cubicBezTo>
                    <a:pt x="45081" y="3423"/>
                    <a:pt x="44741" y="3467"/>
                    <a:pt x="44413" y="3467"/>
                  </a:cubicBezTo>
                  <a:cubicBezTo>
                    <a:pt x="44353" y="3467"/>
                    <a:pt x="44293" y="3466"/>
                    <a:pt x="44234" y="3462"/>
                  </a:cubicBezTo>
                  <a:cubicBezTo>
                    <a:pt x="43944" y="3442"/>
                    <a:pt x="43643" y="3389"/>
                    <a:pt x="43343" y="3359"/>
                  </a:cubicBezTo>
                  <a:cubicBezTo>
                    <a:pt x="43251" y="3350"/>
                    <a:pt x="43159" y="3347"/>
                    <a:pt x="43067" y="3347"/>
                  </a:cubicBezTo>
                  <a:cubicBezTo>
                    <a:pt x="42478" y="3347"/>
                    <a:pt x="41895" y="3499"/>
                    <a:pt x="41312" y="3534"/>
                  </a:cubicBezTo>
                  <a:cubicBezTo>
                    <a:pt x="41033" y="3550"/>
                    <a:pt x="40745" y="3558"/>
                    <a:pt x="40457" y="3558"/>
                  </a:cubicBezTo>
                  <a:cubicBezTo>
                    <a:pt x="40170" y="3558"/>
                    <a:pt x="39882" y="3550"/>
                    <a:pt x="39602" y="3534"/>
                  </a:cubicBezTo>
                  <a:cubicBezTo>
                    <a:pt x="39229" y="3504"/>
                    <a:pt x="38846" y="3431"/>
                    <a:pt x="38463" y="3421"/>
                  </a:cubicBezTo>
                  <a:cubicBezTo>
                    <a:pt x="38183" y="3400"/>
                    <a:pt x="37903" y="3410"/>
                    <a:pt x="37624" y="3379"/>
                  </a:cubicBezTo>
                  <a:cubicBezTo>
                    <a:pt x="37085" y="3317"/>
                    <a:pt x="36546" y="3348"/>
                    <a:pt x="36007" y="3286"/>
                  </a:cubicBezTo>
                  <a:cubicBezTo>
                    <a:pt x="35696" y="3255"/>
                    <a:pt x="35416" y="3214"/>
                    <a:pt x="35116" y="3120"/>
                  </a:cubicBezTo>
                  <a:cubicBezTo>
                    <a:pt x="34815" y="3027"/>
                    <a:pt x="34525" y="2913"/>
                    <a:pt x="34225" y="2830"/>
                  </a:cubicBezTo>
                  <a:cubicBezTo>
                    <a:pt x="33976" y="2768"/>
                    <a:pt x="33728" y="2758"/>
                    <a:pt x="33479" y="2726"/>
                  </a:cubicBezTo>
                  <a:cubicBezTo>
                    <a:pt x="33240" y="2706"/>
                    <a:pt x="33002" y="2643"/>
                    <a:pt x="32764" y="2602"/>
                  </a:cubicBezTo>
                  <a:cubicBezTo>
                    <a:pt x="32619" y="2576"/>
                    <a:pt x="32484" y="2566"/>
                    <a:pt x="32349" y="2566"/>
                  </a:cubicBezTo>
                  <a:cubicBezTo>
                    <a:pt x="32215" y="2566"/>
                    <a:pt x="32080" y="2576"/>
                    <a:pt x="31935" y="2592"/>
                  </a:cubicBezTo>
                  <a:cubicBezTo>
                    <a:pt x="31840" y="2600"/>
                    <a:pt x="31745" y="2602"/>
                    <a:pt x="31649" y="2602"/>
                  </a:cubicBezTo>
                  <a:cubicBezTo>
                    <a:pt x="31542" y="2602"/>
                    <a:pt x="31435" y="2599"/>
                    <a:pt x="31327" y="2599"/>
                  </a:cubicBezTo>
                  <a:cubicBezTo>
                    <a:pt x="31271" y="2599"/>
                    <a:pt x="31215" y="2600"/>
                    <a:pt x="31158" y="2602"/>
                  </a:cubicBezTo>
                  <a:cubicBezTo>
                    <a:pt x="30930" y="2613"/>
                    <a:pt x="30712" y="2675"/>
                    <a:pt x="30484" y="2675"/>
                  </a:cubicBezTo>
                  <a:cubicBezTo>
                    <a:pt x="30318" y="2675"/>
                    <a:pt x="30153" y="2623"/>
                    <a:pt x="29998" y="2571"/>
                  </a:cubicBezTo>
                  <a:cubicBezTo>
                    <a:pt x="29655" y="2457"/>
                    <a:pt x="29303" y="2302"/>
                    <a:pt x="28941" y="2291"/>
                  </a:cubicBezTo>
                  <a:cubicBezTo>
                    <a:pt x="28671" y="2281"/>
                    <a:pt x="28423" y="2281"/>
                    <a:pt x="28153" y="2219"/>
                  </a:cubicBezTo>
                  <a:cubicBezTo>
                    <a:pt x="27982" y="2181"/>
                    <a:pt x="27859" y="2128"/>
                    <a:pt x="27711" y="2128"/>
                  </a:cubicBezTo>
                  <a:cubicBezTo>
                    <a:pt x="27653" y="2128"/>
                    <a:pt x="27591" y="2136"/>
                    <a:pt x="27521" y="2157"/>
                  </a:cubicBezTo>
                  <a:cubicBezTo>
                    <a:pt x="27359" y="2196"/>
                    <a:pt x="27212" y="2231"/>
                    <a:pt x="27062" y="2231"/>
                  </a:cubicBezTo>
                  <a:cubicBezTo>
                    <a:pt x="26973" y="2231"/>
                    <a:pt x="26882" y="2218"/>
                    <a:pt x="26786" y="2187"/>
                  </a:cubicBezTo>
                  <a:cubicBezTo>
                    <a:pt x="26558" y="2115"/>
                    <a:pt x="26288" y="2074"/>
                    <a:pt x="26081" y="1960"/>
                  </a:cubicBezTo>
                  <a:cubicBezTo>
                    <a:pt x="25791" y="1805"/>
                    <a:pt x="25542" y="1680"/>
                    <a:pt x="25211" y="1607"/>
                  </a:cubicBezTo>
                  <a:cubicBezTo>
                    <a:pt x="24827" y="1514"/>
                    <a:pt x="24578" y="1141"/>
                    <a:pt x="24237" y="955"/>
                  </a:cubicBezTo>
                  <a:cubicBezTo>
                    <a:pt x="23988" y="831"/>
                    <a:pt x="23739" y="799"/>
                    <a:pt x="23532" y="613"/>
                  </a:cubicBezTo>
                  <a:cubicBezTo>
                    <a:pt x="23325" y="405"/>
                    <a:pt x="23065" y="219"/>
                    <a:pt x="22765" y="188"/>
                  </a:cubicBezTo>
                  <a:cubicBezTo>
                    <a:pt x="22589" y="167"/>
                    <a:pt x="22413" y="188"/>
                    <a:pt x="22237" y="157"/>
                  </a:cubicBezTo>
                  <a:cubicBezTo>
                    <a:pt x="22091" y="136"/>
                    <a:pt x="21957" y="126"/>
                    <a:pt x="21812" y="126"/>
                  </a:cubicBezTo>
                  <a:cubicBezTo>
                    <a:pt x="21532" y="126"/>
                    <a:pt x="21315" y="115"/>
                    <a:pt x="21045" y="32"/>
                  </a:cubicBezTo>
                  <a:cubicBezTo>
                    <a:pt x="20974" y="10"/>
                    <a:pt x="20898" y="0"/>
                    <a:pt x="208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88145" y="978238"/>
              <a:ext cx="3552008" cy="489417"/>
            </a:xfrm>
            <a:custGeom>
              <a:avLst/>
              <a:gdLst/>
              <a:ahLst/>
              <a:cxnLst/>
              <a:rect l="l" t="t" r="r" b="b"/>
              <a:pathLst>
                <a:path w="33065" h="4556" extrusionOk="0">
                  <a:moveTo>
                    <a:pt x="147" y="3427"/>
                  </a:moveTo>
                  <a:cubicBezTo>
                    <a:pt x="78" y="3427"/>
                    <a:pt x="22" y="3445"/>
                    <a:pt x="0" y="3496"/>
                  </a:cubicBezTo>
                  <a:cubicBezTo>
                    <a:pt x="49" y="3514"/>
                    <a:pt x="107" y="3521"/>
                    <a:pt x="169" y="3521"/>
                  </a:cubicBezTo>
                  <a:cubicBezTo>
                    <a:pt x="262" y="3521"/>
                    <a:pt x="365" y="3505"/>
                    <a:pt x="465" y="3486"/>
                  </a:cubicBezTo>
                  <a:lnTo>
                    <a:pt x="465" y="3486"/>
                  </a:lnTo>
                  <a:cubicBezTo>
                    <a:pt x="367" y="3461"/>
                    <a:pt x="244" y="3427"/>
                    <a:pt x="147" y="3427"/>
                  </a:cubicBezTo>
                  <a:close/>
                  <a:moveTo>
                    <a:pt x="15190" y="4024"/>
                  </a:moveTo>
                  <a:cubicBezTo>
                    <a:pt x="15440" y="4073"/>
                    <a:pt x="15687" y="4095"/>
                    <a:pt x="15935" y="4100"/>
                  </a:cubicBezTo>
                  <a:lnTo>
                    <a:pt x="15935" y="4100"/>
                  </a:lnTo>
                  <a:cubicBezTo>
                    <a:pt x="15928" y="4099"/>
                    <a:pt x="15922" y="4098"/>
                    <a:pt x="15915" y="4097"/>
                  </a:cubicBezTo>
                  <a:cubicBezTo>
                    <a:pt x="15678" y="4055"/>
                    <a:pt x="15439" y="4024"/>
                    <a:pt x="15190" y="4024"/>
                  </a:cubicBezTo>
                  <a:close/>
                  <a:moveTo>
                    <a:pt x="30780" y="0"/>
                  </a:moveTo>
                  <a:cubicBezTo>
                    <a:pt x="30516" y="0"/>
                    <a:pt x="30229" y="141"/>
                    <a:pt x="30039" y="252"/>
                  </a:cubicBezTo>
                  <a:cubicBezTo>
                    <a:pt x="29758" y="418"/>
                    <a:pt x="29510" y="625"/>
                    <a:pt x="29189" y="750"/>
                  </a:cubicBezTo>
                  <a:cubicBezTo>
                    <a:pt x="29062" y="796"/>
                    <a:pt x="28974" y="814"/>
                    <a:pt x="28890" y="814"/>
                  </a:cubicBezTo>
                  <a:cubicBezTo>
                    <a:pt x="28789" y="814"/>
                    <a:pt x="28694" y="788"/>
                    <a:pt x="28546" y="760"/>
                  </a:cubicBezTo>
                  <a:cubicBezTo>
                    <a:pt x="28479" y="748"/>
                    <a:pt x="28412" y="743"/>
                    <a:pt x="28346" y="743"/>
                  </a:cubicBezTo>
                  <a:cubicBezTo>
                    <a:pt x="28004" y="743"/>
                    <a:pt x="27678" y="882"/>
                    <a:pt x="27365" y="978"/>
                  </a:cubicBezTo>
                  <a:cubicBezTo>
                    <a:pt x="26930" y="1113"/>
                    <a:pt x="26484" y="1071"/>
                    <a:pt x="26039" y="1133"/>
                  </a:cubicBezTo>
                  <a:cubicBezTo>
                    <a:pt x="25780" y="1175"/>
                    <a:pt x="25583" y="1268"/>
                    <a:pt x="25314" y="1278"/>
                  </a:cubicBezTo>
                  <a:cubicBezTo>
                    <a:pt x="25266" y="1280"/>
                    <a:pt x="25217" y="1281"/>
                    <a:pt x="25168" y="1281"/>
                  </a:cubicBezTo>
                  <a:cubicBezTo>
                    <a:pt x="24965" y="1281"/>
                    <a:pt x="24757" y="1268"/>
                    <a:pt x="24557" y="1268"/>
                  </a:cubicBezTo>
                  <a:cubicBezTo>
                    <a:pt x="23884" y="1268"/>
                    <a:pt x="23251" y="1226"/>
                    <a:pt x="22599" y="1123"/>
                  </a:cubicBezTo>
                  <a:cubicBezTo>
                    <a:pt x="22201" y="1053"/>
                    <a:pt x="21794" y="1036"/>
                    <a:pt x="21387" y="1036"/>
                  </a:cubicBezTo>
                  <a:cubicBezTo>
                    <a:pt x="21009" y="1036"/>
                    <a:pt x="20631" y="1050"/>
                    <a:pt x="20257" y="1050"/>
                  </a:cubicBezTo>
                  <a:cubicBezTo>
                    <a:pt x="18247" y="1050"/>
                    <a:pt x="16279" y="1123"/>
                    <a:pt x="14289" y="1423"/>
                  </a:cubicBezTo>
                  <a:cubicBezTo>
                    <a:pt x="13822" y="1496"/>
                    <a:pt x="13367" y="1558"/>
                    <a:pt x="12880" y="1569"/>
                  </a:cubicBezTo>
                  <a:cubicBezTo>
                    <a:pt x="12403" y="1578"/>
                    <a:pt x="11978" y="1620"/>
                    <a:pt x="11522" y="1734"/>
                  </a:cubicBezTo>
                  <a:cubicBezTo>
                    <a:pt x="10465" y="1983"/>
                    <a:pt x="9388" y="2242"/>
                    <a:pt x="8310" y="2428"/>
                  </a:cubicBezTo>
                  <a:cubicBezTo>
                    <a:pt x="7585" y="2563"/>
                    <a:pt x="6860" y="2708"/>
                    <a:pt x="6134" y="2822"/>
                  </a:cubicBezTo>
                  <a:cubicBezTo>
                    <a:pt x="5876" y="2863"/>
                    <a:pt x="5606" y="2874"/>
                    <a:pt x="5347" y="2905"/>
                  </a:cubicBezTo>
                  <a:cubicBezTo>
                    <a:pt x="5026" y="2957"/>
                    <a:pt x="4736" y="3040"/>
                    <a:pt x="4414" y="3091"/>
                  </a:cubicBezTo>
                  <a:cubicBezTo>
                    <a:pt x="4021" y="3153"/>
                    <a:pt x="3606" y="3143"/>
                    <a:pt x="3212" y="3174"/>
                  </a:cubicBezTo>
                  <a:cubicBezTo>
                    <a:pt x="2798" y="3206"/>
                    <a:pt x="2394" y="3247"/>
                    <a:pt x="1980" y="3289"/>
                  </a:cubicBezTo>
                  <a:cubicBezTo>
                    <a:pt x="1565" y="3319"/>
                    <a:pt x="1151" y="3381"/>
                    <a:pt x="736" y="3434"/>
                  </a:cubicBezTo>
                  <a:cubicBezTo>
                    <a:pt x="659" y="3445"/>
                    <a:pt x="564" y="3467"/>
                    <a:pt x="465" y="3486"/>
                  </a:cubicBezTo>
                  <a:lnTo>
                    <a:pt x="465" y="3486"/>
                  </a:lnTo>
                  <a:cubicBezTo>
                    <a:pt x="496" y="3494"/>
                    <a:pt x="525" y="3501"/>
                    <a:pt x="550" y="3506"/>
                  </a:cubicBezTo>
                  <a:cubicBezTo>
                    <a:pt x="775" y="3553"/>
                    <a:pt x="980" y="3570"/>
                    <a:pt x="1190" y="3570"/>
                  </a:cubicBezTo>
                  <a:cubicBezTo>
                    <a:pt x="1347" y="3570"/>
                    <a:pt x="1506" y="3561"/>
                    <a:pt x="1679" y="3547"/>
                  </a:cubicBezTo>
                  <a:cubicBezTo>
                    <a:pt x="2788" y="3454"/>
                    <a:pt x="3896" y="3434"/>
                    <a:pt x="5026" y="3434"/>
                  </a:cubicBezTo>
                  <a:cubicBezTo>
                    <a:pt x="5083" y="3434"/>
                    <a:pt x="5140" y="3435"/>
                    <a:pt x="5197" y="3435"/>
                  </a:cubicBezTo>
                  <a:cubicBezTo>
                    <a:pt x="6067" y="3435"/>
                    <a:pt x="6969" y="3365"/>
                    <a:pt x="7834" y="3268"/>
                  </a:cubicBezTo>
                  <a:cubicBezTo>
                    <a:pt x="8041" y="3245"/>
                    <a:pt x="8245" y="3235"/>
                    <a:pt x="8446" y="3235"/>
                  </a:cubicBezTo>
                  <a:cubicBezTo>
                    <a:pt x="9142" y="3235"/>
                    <a:pt x="9813" y="3345"/>
                    <a:pt x="10528" y="3361"/>
                  </a:cubicBezTo>
                  <a:cubicBezTo>
                    <a:pt x="10620" y="3363"/>
                    <a:pt x="10713" y="3364"/>
                    <a:pt x="10805" y="3364"/>
                  </a:cubicBezTo>
                  <a:cubicBezTo>
                    <a:pt x="11050" y="3364"/>
                    <a:pt x="11295" y="3358"/>
                    <a:pt x="11536" y="3358"/>
                  </a:cubicBezTo>
                  <a:cubicBezTo>
                    <a:pt x="11622" y="3358"/>
                    <a:pt x="11707" y="3359"/>
                    <a:pt x="11792" y="3361"/>
                  </a:cubicBezTo>
                  <a:cubicBezTo>
                    <a:pt x="12275" y="3369"/>
                    <a:pt x="12728" y="3419"/>
                    <a:pt x="13192" y="3419"/>
                  </a:cubicBezTo>
                  <a:cubicBezTo>
                    <a:pt x="13335" y="3419"/>
                    <a:pt x="13479" y="3414"/>
                    <a:pt x="13626" y="3402"/>
                  </a:cubicBezTo>
                  <a:cubicBezTo>
                    <a:pt x="14879" y="3289"/>
                    <a:pt x="16133" y="3091"/>
                    <a:pt x="17398" y="3091"/>
                  </a:cubicBezTo>
                  <a:cubicBezTo>
                    <a:pt x="17895" y="3102"/>
                    <a:pt x="18392" y="3133"/>
                    <a:pt x="18890" y="3143"/>
                  </a:cubicBezTo>
                  <a:cubicBezTo>
                    <a:pt x="19312" y="3143"/>
                    <a:pt x="19718" y="3086"/>
                    <a:pt x="20132" y="3086"/>
                  </a:cubicBezTo>
                  <a:cubicBezTo>
                    <a:pt x="20276" y="3086"/>
                    <a:pt x="20421" y="3093"/>
                    <a:pt x="20568" y="3112"/>
                  </a:cubicBezTo>
                  <a:cubicBezTo>
                    <a:pt x="20993" y="3164"/>
                    <a:pt x="21428" y="3278"/>
                    <a:pt x="21853" y="3289"/>
                  </a:cubicBezTo>
                  <a:cubicBezTo>
                    <a:pt x="21861" y="3289"/>
                    <a:pt x="21870" y="3289"/>
                    <a:pt x="21880" y="3289"/>
                  </a:cubicBezTo>
                  <a:cubicBezTo>
                    <a:pt x="22001" y="3289"/>
                    <a:pt x="22245" y="3258"/>
                    <a:pt x="22451" y="3258"/>
                  </a:cubicBezTo>
                  <a:cubicBezTo>
                    <a:pt x="22608" y="3258"/>
                    <a:pt x="22743" y="3276"/>
                    <a:pt x="22786" y="3340"/>
                  </a:cubicBezTo>
                  <a:cubicBezTo>
                    <a:pt x="21894" y="3786"/>
                    <a:pt x="20713" y="3754"/>
                    <a:pt x="19708" y="3858"/>
                  </a:cubicBezTo>
                  <a:cubicBezTo>
                    <a:pt x="18827" y="3941"/>
                    <a:pt x="17957" y="3993"/>
                    <a:pt x="17076" y="4055"/>
                  </a:cubicBezTo>
                  <a:cubicBezTo>
                    <a:pt x="16742" y="4077"/>
                    <a:pt x="16410" y="4102"/>
                    <a:pt x="16079" y="4102"/>
                  </a:cubicBezTo>
                  <a:cubicBezTo>
                    <a:pt x="16031" y="4102"/>
                    <a:pt x="15983" y="4101"/>
                    <a:pt x="15935" y="4100"/>
                  </a:cubicBezTo>
                  <a:lnTo>
                    <a:pt x="15935" y="4100"/>
                  </a:lnTo>
                  <a:cubicBezTo>
                    <a:pt x="16270" y="4162"/>
                    <a:pt x="16596" y="4253"/>
                    <a:pt x="16921" y="4314"/>
                  </a:cubicBezTo>
                  <a:cubicBezTo>
                    <a:pt x="17490" y="4428"/>
                    <a:pt x="18091" y="4470"/>
                    <a:pt x="18672" y="4511"/>
                  </a:cubicBezTo>
                  <a:cubicBezTo>
                    <a:pt x="19029" y="4542"/>
                    <a:pt x="19384" y="4555"/>
                    <a:pt x="19738" y="4555"/>
                  </a:cubicBezTo>
                  <a:cubicBezTo>
                    <a:pt x="20462" y="4555"/>
                    <a:pt x="21181" y="4498"/>
                    <a:pt x="21904" y="4408"/>
                  </a:cubicBezTo>
                  <a:cubicBezTo>
                    <a:pt x="22822" y="4290"/>
                    <a:pt x="23759" y="4136"/>
                    <a:pt x="24696" y="4136"/>
                  </a:cubicBezTo>
                  <a:cubicBezTo>
                    <a:pt x="24753" y="4136"/>
                    <a:pt x="24810" y="4137"/>
                    <a:pt x="24868" y="4138"/>
                  </a:cubicBezTo>
                  <a:cubicBezTo>
                    <a:pt x="25303" y="4148"/>
                    <a:pt x="25728" y="4190"/>
                    <a:pt x="26163" y="4263"/>
                  </a:cubicBezTo>
                  <a:cubicBezTo>
                    <a:pt x="26557" y="4335"/>
                    <a:pt x="26951" y="4438"/>
                    <a:pt x="27354" y="4470"/>
                  </a:cubicBezTo>
                  <a:cubicBezTo>
                    <a:pt x="27576" y="4486"/>
                    <a:pt x="27800" y="4493"/>
                    <a:pt x="28026" y="4493"/>
                  </a:cubicBezTo>
                  <a:cubicBezTo>
                    <a:pt x="28498" y="4493"/>
                    <a:pt x="28975" y="4463"/>
                    <a:pt x="29438" y="4428"/>
                  </a:cubicBezTo>
                  <a:cubicBezTo>
                    <a:pt x="29966" y="4376"/>
                    <a:pt x="30525" y="4366"/>
                    <a:pt x="31043" y="4263"/>
                  </a:cubicBezTo>
                  <a:cubicBezTo>
                    <a:pt x="31416" y="4180"/>
                    <a:pt x="31893" y="4127"/>
                    <a:pt x="32224" y="3993"/>
                  </a:cubicBezTo>
                  <a:cubicBezTo>
                    <a:pt x="32753" y="3775"/>
                    <a:pt x="33064" y="3402"/>
                    <a:pt x="32970" y="2925"/>
                  </a:cubicBezTo>
                  <a:cubicBezTo>
                    <a:pt x="32919" y="2656"/>
                    <a:pt x="32867" y="2397"/>
                    <a:pt x="32836" y="2128"/>
                  </a:cubicBezTo>
                  <a:cubicBezTo>
                    <a:pt x="32805" y="1848"/>
                    <a:pt x="32712" y="1610"/>
                    <a:pt x="32618" y="1341"/>
                  </a:cubicBezTo>
                  <a:cubicBezTo>
                    <a:pt x="32505" y="1040"/>
                    <a:pt x="32277" y="781"/>
                    <a:pt x="32090" y="512"/>
                  </a:cubicBezTo>
                  <a:cubicBezTo>
                    <a:pt x="32017" y="418"/>
                    <a:pt x="31955" y="294"/>
                    <a:pt x="31851" y="222"/>
                  </a:cubicBezTo>
                  <a:cubicBezTo>
                    <a:pt x="31810" y="190"/>
                    <a:pt x="31779" y="180"/>
                    <a:pt x="31738" y="169"/>
                  </a:cubicBezTo>
                  <a:cubicBezTo>
                    <a:pt x="31694" y="158"/>
                    <a:pt x="31650" y="155"/>
                    <a:pt x="31606" y="155"/>
                  </a:cubicBezTo>
                  <a:cubicBezTo>
                    <a:pt x="31544" y="155"/>
                    <a:pt x="31483" y="161"/>
                    <a:pt x="31421" y="161"/>
                  </a:cubicBezTo>
                  <a:cubicBezTo>
                    <a:pt x="31402" y="161"/>
                    <a:pt x="31384" y="161"/>
                    <a:pt x="31365" y="159"/>
                  </a:cubicBezTo>
                  <a:cubicBezTo>
                    <a:pt x="31178" y="159"/>
                    <a:pt x="31147" y="107"/>
                    <a:pt x="31012" y="45"/>
                  </a:cubicBezTo>
                  <a:cubicBezTo>
                    <a:pt x="30939" y="13"/>
                    <a:pt x="30861" y="0"/>
                    <a:pt x="3078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99017" flipH="1">
              <a:off x="1905090" y="2315986"/>
              <a:ext cx="8146735" cy="3073796"/>
            </a:xfrm>
            <a:custGeom>
              <a:avLst/>
              <a:gdLst/>
              <a:ahLst/>
              <a:cxnLst/>
              <a:rect l="l" t="t" r="r" b="b"/>
              <a:pathLst>
                <a:path w="76551" h="43251" extrusionOk="0">
                  <a:moveTo>
                    <a:pt x="5923" y="0"/>
                  </a:moveTo>
                  <a:cubicBezTo>
                    <a:pt x="5540" y="0"/>
                    <a:pt x="5246" y="261"/>
                    <a:pt x="5015" y="800"/>
                  </a:cubicBezTo>
                  <a:cubicBezTo>
                    <a:pt x="4476" y="2075"/>
                    <a:pt x="4092" y="3484"/>
                    <a:pt x="3678" y="4789"/>
                  </a:cubicBezTo>
                  <a:cubicBezTo>
                    <a:pt x="2683" y="7939"/>
                    <a:pt x="2124" y="11172"/>
                    <a:pt x="1564" y="14415"/>
                  </a:cubicBezTo>
                  <a:cubicBezTo>
                    <a:pt x="705" y="19388"/>
                    <a:pt x="0" y="24580"/>
                    <a:pt x="435" y="29636"/>
                  </a:cubicBezTo>
                  <a:cubicBezTo>
                    <a:pt x="611" y="31688"/>
                    <a:pt x="1046" y="34092"/>
                    <a:pt x="2280" y="35812"/>
                  </a:cubicBezTo>
                  <a:cubicBezTo>
                    <a:pt x="3719" y="37811"/>
                    <a:pt x="5978" y="38329"/>
                    <a:pt x="8237" y="38879"/>
                  </a:cubicBezTo>
                  <a:cubicBezTo>
                    <a:pt x="10206" y="39355"/>
                    <a:pt x="12164" y="39759"/>
                    <a:pt x="14112" y="40288"/>
                  </a:cubicBezTo>
                  <a:cubicBezTo>
                    <a:pt x="16931" y="41054"/>
                    <a:pt x="19728" y="41790"/>
                    <a:pt x="22629" y="42236"/>
                  </a:cubicBezTo>
                  <a:cubicBezTo>
                    <a:pt x="24815" y="42567"/>
                    <a:pt x="27043" y="42816"/>
                    <a:pt x="29261" y="42971"/>
                  </a:cubicBezTo>
                  <a:cubicBezTo>
                    <a:pt x="30799" y="43074"/>
                    <a:pt x="32340" y="43086"/>
                    <a:pt x="33881" y="43086"/>
                  </a:cubicBezTo>
                  <a:cubicBezTo>
                    <a:pt x="34347" y="43086"/>
                    <a:pt x="34813" y="43085"/>
                    <a:pt x="35278" y="43085"/>
                  </a:cubicBezTo>
                  <a:cubicBezTo>
                    <a:pt x="36209" y="43085"/>
                    <a:pt x="37139" y="43090"/>
                    <a:pt x="38068" y="43116"/>
                  </a:cubicBezTo>
                  <a:cubicBezTo>
                    <a:pt x="39575" y="43156"/>
                    <a:pt x="41076" y="43250"/>
                    <a:pt x="42581" y="43250"/>
                  </a:cubicBezTo>
                  <a:cubicBezTo>
                    <a:pt x="43041" y="43250"/>
                    <a:pt x="43502" y="43241"/>
                    <a:pt x="43963" y="43220"/>
                  </a:cubicBezTo>
                  <a:cubicBezTo>
                    <a:pt x="45673" y="43127"/>
                    <a:pt x="47393" y="42878"/>
                    <a:pt x="49092" y="42639"/>
                  </a:cubicBezTo>
                  <a:cubicBezTo>
                    <a:pt x="50585" y="42422"/>
                    <a:pt x="52045" y="42121"/>
                    <a:pt x="53548" y="41955"/>
                  </a:cubicBezTo>
                  <a:cubicBezTo>
                    <a:pt x="55289" y="41769"/>
                    <a:pt x="57071" y="41479"/>
                    <a:pt x="58821" y="41469"/>
                  </a:cubicBezTo>
                  <a:cubicBezTo>
                    <a:pt x="58865" y="41468"/>
                    <a:pt x="58908" y="41468"/>
                    <a:pt x="58951" y="41468"/>
                  </a:cubicBezTo>
                  <a:cubicBezTo>
                    <a:pt x="59863" y="41468"/>
                    <a:pt x="60768" y="41564"/>
                    <a:pt x="61672" y="41564"/>
                  </a:cubicBezTo>
                  <a:cubicBezTo>
                    <a:pt x="61751" y="41564"/>
                    <a:pt x="61830" y="41563"/>
                    <a:pt x="61909" y="41562"/>
                  </a:cubicBezTo>
                  <a:cubicBezTo>
                    <a:pt x="63039" y="41541"/>
                    <a:pt x="64147" y="41386"/>
                    <a:pt x="65266" y="41303"/>
                  </a:cubicBezTo>
                  <a:cubicBezTo>
                    <a:pt x="65486" y="41284"/>
                    <a:pt x="65690" y="41272"/>
                    <a:pt x="65888" y="41272"/>
                  </a:cubicBezTo>
                  <a:cubicBezTo>
                    <a:pt x="66241" y="41272"/>
                    <a:pt x="66577" y="41310"/>
                    <a:pt x="66956" y="41417"/>
                  </a:cubicBezTo>
                  <a:cubicBezTo>
                    <a:pt x="67203" y="41486"/>
                    <a:pt x="67422" y="41515"/>
                    <a:pt x="67631" y="41515"/>
                  </a:cubicBezTo>
                  <a:cubicBezTo>
                    <a:pt x="68045" y="41515"/>
                    <a:pt x="68422" y="41403"/>
                    <a:pt x="68904" y="41272"/>
                  </a:cubicBezTo>
                  <a:cubicBezTo>
                    <a:pt x="69422" y="41137"/>
                    <a:pt x="69929" y="41002"/>
                    <a:pt x="70447" y="40847"/>
                  </a:cubicBezTo>
                  <a:cubicBezTo>
                    <a:pt x="70671" y="40777"/>
                    <a:pt x="70867" y="40732"/>
                    <a:pt x="71058" y="40732"/>
                  </a:cubicBezTo>
                  <a:cubicBezTo>
                    <a:pt x="71264" y="40732"/>
                    <a:pt x="71464" y="40785"/>
                    <a:pt x="71690" y="40919"/>
                  </a:cubicBezTo>
                  <a:cubicBezTo>
                    <a:pt x="71888" y="41044"/>
                    <a:pt x="72022" y="41209"/>
                    <a:pt x="72261" y="41262"/>
                  </a:cubicBezTo>
                  <a:cubicBezTo>
                    <a:pt x="72334" y="41279"/>
                    <a:pt x="72411" y="41286"/>
                    <a:pt x="72490" y="41286"/>
                  </a:cubicBezTo>
                  <a:cubicBezTo>
                    <a:pt x="72995" y="41286"/>
                    <a:pt x="73602" y="40982"/>
                    <a:pt x="74032" y="40857"/>
                  </a:cubicBezTo>
                  <a:cubicBezTo>
                    <a:pt x="74674" y="40661"/>
                    <a:pt x="75431" y="40536"/>
                    <a:pt x="75876" y="40018"/>
                  </a:cubicBezTo>
                  <a:cubicBezTo>
                    <a:pt x="76519" y="39293"/>
                    <a:pt x="76550" y="38578"/>
                    <a:pt x="76249" y="37914"/>
                  </a:cubicBezTo>
                  <a:cubicBezTo>
                    <a:pt x="76053" y="37469"/>
                    <a:pt x="75721" y="37055"/>
                    <a:pt x="75317" y="36671"/>
                  </a:cubicBezTo>
                  <a:cubicBezTo>
                    <a:pt x="75172" y="36526"/>
                    <a:pt x="75100" y="36422"/>
                    <a:pt x="74902" y="36381"/>
                  </a:cubicBezTo>
                  <a:cubicBezTo>
                    <a:pt x="74887" y="36379"/>
                    <a:pt x="74871" y="36378"/>
                    <a:pt x="74855" y="36378"/>
                  </a:cubicBezTo>
                  <a:cubicBezTo>
                    <a:pt x="74785" y="36378"/>
                    <a:pt x="74716" y="36398"/>
                    <a:pt x="74647" y="36398"/>
                  </a:cubicBezTo>
                  <a:cubicBezTo>
                    <a:pt x="74602" y="36398"/>
                    <a:pt x="74556" y="36389"/>
                    <a:pt x="74509" y="36360"/>
                  </a:cubicBezTo>
                  <a:cubicBezTo>
                    <a:pt x="74281" y="36226"/>
                    <a:pt x="74343" y="35925"/>
                    <a:pt x="74167" y="35729"/>
                  </a:cubicBezTo>
                  <a:cubicBezTo>
                    <a:pt x="73742" y="35231"/>
                    <a:pt x="73525" y="34578"/>
                    <a:pt x="73120" y="34050"/>
                  </a:cubicBezTo>
                  <a:cubicBezTo>
                    <a:pt x="72779" y="33604"/>
                    <a:pt x="72489" y="33065"/>
                    <a:pt x="72074" y="32662"/>
                  </a:cubicBezTo>
                  <a:cubicBezTo>
                    <a:pt x="71784" y="32372"/>
                    <a:pt x="71556" y="32112"/>
                    <a:pt x="71142" y="32061"/>
                  </a:cubicBezTo>
                  <a:cubicBezTo>
                    <a:pt x="70696" y="32019"/>
                    <a:pt x="70509" y="31916"/>
                    <a:pt x="70126" y="31646"/>
                  </a:cubicBezTo>
                  <a:cubicBezTo>
                    <a:pt x="69691" y="31356"/>
                    <a:pt x="69183" y="31211"/>
                    <a:pt x="68758" y="30921"/>
                  </a:cubicBezTo>
                  <a:cubicBezTo>
                    <a:pt x="68665" y="30859"/>
                    <a:pt x="68572" y="30734"/>
                    <a:pt x="68489" y="30672"/>
                  </a:cubicBezTo>
                  <a:cubicBezTo>
                    <a:pt x="68416" y="30610"/>
                    <a:pt x="68323" y="30569"/>
                    <a:pt x="68240" y="30496"/>
                  </a:cubicBezTo>
                  <a:cubicBezTo>
                    <a:pt x="68116" y="30392"/>
                    <a:pt x="67919" y="30258"/>
                    <a:pt x="67826" y="30133"/>
                  </a:cubicBezTo>
                  <a:cubicBezTo>
                    <a:pt x="67536" y="29750"/>
                    <a:pt x="67412" y="29252"/>
                    <a:pt x="67059" y="28890"/>
                  </a:cubicBezTo>
                  <a:cubicBezTo>
                    <a:pt x="66748" y="28568"/>
                    <a:pt x="66375" y="28372"/>
                    <a:pt x="66002" y="28133"/>
                  </a:cubicBezTo>
                  <a:cubicBezTo>
                    <a:pt x="65754" y="27967"/>
                    <a:pt x="65546" y="27594"/>
                    <a:pt x="65277" y="27491"/>
                  </a:cubicBezTo>
                  <a:cubicBezTo>
                    <a:pt x="65186" y="27452"/>
                    <a:pt x="65078" y="27440"/>
                    <a:pt x="64965" y="27440"/>
                  </a:cubicBezTo>
                  <a:cubicBezTo>
                    <a:pt x="64757" y="27440"/>
                    <a:pt x="64530" y="27482"/>
                    <a:pt x="64350" y="27482"/>
                  </a:cubicBezTo>
                  <a:cubicBezTo>
                    <a:pt x="64337" y="27482"/>
                    <a:pt x="64325" y="27481"/>
                    <a:pt x="64313" y="27481"/>
                  </a:cubicBezTo>
                  <a:cubicBezTo>
                    <a:pt x="63754" y="27449"/>
                    <a:pt x="63484" y="27046"/>
                    <a:pt x="63007" y="26859"/>
                  </a:cubicBezTo>
                  <a:cubicBezTo>
                    <a:pt x="62738" y="26756"/>
                    <a:pt x="62303" y="26579"/>
                    <a:pt x="62044" y="26528"/>
                  </a:cubicBezTo>
                  <a:cubicBezTo>
                    <a:pt x="61981" y="26513"/>
                    <a:pt x="61928" y="26506"/>
                    <a:pt x="61879" y="26506"/>
                  </a:cubicBezTo>
                  <a:cubicBezTo>
                    <a:pt x="61689" y="26506"/>
                    <a:pt x="61588" y="26611"/>
                    <a:pt x="61381" y="26735"/>
                  </a:cubicBezTo>
                  <a:cubicBezTo>
                    <a:pt x="61063" y="26918"/>
                    <a:pt x="60714" y="27070"/>
                    <a:pt x="60348" y="27070"/>
                  </a:cubicBezTo>
                  <a:cubicBezTo>
                    <a:pt x="60238" y="27070"/>
                    <a:pt x="60126" y="27056"/>
                    <a:pt x="60013" y="27025"/>
                  </a:cubicBezTo>
                  <a:cubicBezTo>
                    <a:pt x="59640" y="26916"/>
                    <a:pt x="59322" y="26650"/>
                    <a:pt x="58927" y="26650"/>
                  </a:cubicBezTo>
                  <a:cubicBezTo>
                    <a:pt x="58906" y="26650"/>
                    <a:pt x="58885" y="26650"/>
                    <a:pt x="58863" y="26652"/>
                  </a:cubicBezTo>
                  <a:cubicBezTo>
                    <a:pt x="58676" y="26673"/>
                    <a:pt x="58501" y="26766"/>
                    <a:pt x="58293" y="26776"/>
                  </a:cubicBezTo>
                  <a:cubicBezTo>
                    <a:pt x="58165" y="26776"/>
                    <a:pt x="58025" y="26754"/>
                    <a:pt x="57890" y="26754"/>
                  </a:cubicBezTo>
                  <a:cubicBezTo>
                    <a:pt x="57841" y="26754"/>
                    <a:pt x="57792" y="26757"/>
                    <a:pt x="57744" y="26766"/>
                  </a:cubicBezTo>
                  <a:cubicBezTo>
                    <a:pt x="57512" y="26807"/>
                    <a:pt x="57415" y="26870"/>
                    <a:pt x="57280" y="26870"/>
                  </a:cubicBezTo>
                  <a:cubicBezTo>
                    <a:pt x="57211" y="26870"/>
                    <a:pt x="57132" y="26853"/>
                    <a:pt x="57019" y="26807"/>
                  </a:cubicBezTo>
                  <a:cubicBezTo>
                    <a:pt x="56749" y="26693"/>
                    <a:pt x="56656" y="26620"/>
                    <a:pt x="56521" y="26351"/>
                  </a:cubicBezTo>
                  <a:cubicBezTo>
                    <a:pt x="56408" y="26134"/>
                    <a:pt x="56355" y="25885"/>
                    <a:pt x="56252" y="25657"/>
                  </a:cubicBezTo>
                  <a:cubicBezTo>
                    <a:pt x="56221" y="25574"/>
                    <a:pt x="56159" y="25429"/>
                    <a:pt x="56086" y="25367"/>
                  </a:cubicBezTo>
                  <a:cubicBezTo>
                    <a:pt x="55869" y="25170"/>
                    <a:pt x="55589" y="25294"/>
                    <a:pt x="55361" y="25139"/>
                  </a:cubicBezTo>
                  <a:cubicBezTo>
                    <a:pt x="55195" y="25025"/>
                    <a:pt x="55216" y="24880"/>
                    <a:pt x="55102" y="24714"/>
                  </a:cubicBezTo>
                  <a:cubicBezTo>
                    <a:pt x="54978" y="24518"/>
                    <a:pt x="54781" y="24362"/>
                    <a:pt x="54573" y="24248"/>
                  </a:cubicBezTo>
                  <a:cubicBezTo>
                    <a:pt x="54159" y="24020"/>
                    <a:pt x="53714" y="24020"/>
                    <a:pt x="53413" y="23606"/>
                  </a:cubicBezTo>
                  <a:cubicBezTo>
                    <a:pt x="53143" y="23233"/>
                    <a:pt x="53081" y="22922"/>
                    <a:pt x="52719" y="22611"/>
                  </a:cubicBezTo>
                  <a:cubicBezTo>
                    <a:pt x="52522" y="22445"/>
                    <a:pt x="52335" y="22259"/>
                    <a:pt x="52201" y="22031"/>
                  </a:cubicBezTo>
                  <a:cubicBezTo>
                    <a:pt x="51973" y="21647"/>
                    <a:pt x="51890" y="21274"/>
                    <a:pt x="51610" y="20912"/>
                  </a:cubicBezTo>
                  <a:cubicBezTo>
                    <a:pt x="51268" y="20466"/>
                    <a:pt x="50854" y="20207"/>
                    <a:pt x="50367" y="19938"/>
                  </a:cubicBezTo>
                  <a:cubicBezTo>
                    <a:pt x="49839" y="19648"/>
                    <a:pt x="49258" y="19513"/>
                    <a:pt x="48709" y="19275"/>
                  </a:cubicBezTo>
                  <a:cubicBezTo>
                    <a:pt x="48253" y="19077"/>
                    <a:pt x="47880" y="18787"/>
                    <a:pt x="47455" y="18539"/>
                  </a:cubicBezTo>
                  <a:cubicBezTo>
                    <a:pt x="47092" y="18321"/>
                    <a:pt x="46761" y="18135"/>
                    <a:pt x="46316" y="18114"/>
                  </a:cubicBezTo>
                  <a:cubicBezTo>
                    <a:pt x="46298" y="18113"/>
                    <a:pt x="46280" y="18113"/>
                    <a:pt x="46263" y="18113"/>
                  </a:cubicBezTo>
                  <a:cubicBezTo>
                    <a:pt x="46086" y="18113"/>
                    <a:pt x="45906" y="18144"/>
                    <a:pt x="45731" y="18144"/>
                  </a:cubicBezTo>
                  <a:cubicBezTo>
                    <a:pt x="45645" y="18144"/>
                    <a:pt x="45559" y="18136"/>
                    <a:pt x="45476" y="18114"/>
                  </a:cubicBezTo>
                  <a:cubicBezTo>
                    <a:pt x="45114" y="18011"/>
                    <a:pt x="44886" y="17668"/>
                    <a:pt x="44637" y="17420"/>
                  </a:cubicBezTo>
                  <a:cubicBezTo>
                    <a:pt x="44046" y="16839"/>
                    <a:pt x="43435" y="16881"/>
                    <a:pt x="42720" y="16601"/>
                  </a:cubicBezTo>
                  <a:cubicBezTo>
                    <a:pt x="41870" y="16280"/>
                    <a:pt x="41228" y="15575"/>
                    <a:pt x="40430" y="15192"/>
                  </a:cubicBezTo>
                  <a:cubicBezTo>
                    <a:pt x="39643" y="14808"/>
                    <a:pt x="39083" y="14332"/>
                    <a:pt x="38420" y="13783"/>
                  </a:cubicBezTo>
                  <a:cubicBezTo>
                    <a:pt x="37829" y="13306"/>
                    <a:pt x="37311" y="12726"/>
                    <a:pt x="36700" y="12301"/>
                  </a:cubicBezTo>
                  <a:cubicBezTo>
                    <a:pt x="36068" y="11866"/>
                    <a:pt x="35478" y="11451"/>
                    <a:pt x="34877" y="10985"/>
                  </a:cubicBezTo>
                  <a:cubicBezTo>
                    <a:pt x="34223" y="10477"/>
                    <a:pt x="33840" y="9711"/>
                    <a:pt x="33198" y="9183"/>
                  </a:cubicBezTo>
                  <a:cubicBezTo>
                    <a:pt x="33021" y="9038"/>
                    <a:pt x="32773" y="8944"/>
                    <a:pt x="32628" y="8778"/>
                  </a:cubicBezTo>
                  <a:cubicBezTo>
                    <a:pt x="32514" y="8644"/>
                    <a:pt x="32535" y="8540"/>
                    <a:pt x="32369" y="8488"/>
                  </a:cubicBezTo>
                  <a:cubicBezTo>
                    <a:pt x="32315" y="8470"/>
                    <a:pt x="32259" y="8462"/>
                    <a:pt x="32203" y="8462"/>
                  </a:cubicBezTo>
                  <a:cubicBezTo>
                    <a:pt x="32002" y="8462"/>
                    <a:pt x="31797" y="8560"/>
                    <a:pt x="31644" y="8633"/>
                  </a:cubicBezTo>
                  <a:cubicBezTo>
                    <a:pt x="31229" y="8817"/>
                    <a:pt x="30887" y="8928"/>
                    <a:pt x="30460" y="8928"/>
                  </a:cubicBezTo>
                  <a:cubicBezTo>
                    <a:pt x="30407" y="8928"/>
                    <a:pt x="30353" y="8927"/>
                    <a:pt x="30297" y="8923"/>
                  </a:cubicBezTo>
                  <a:cubicBezTo>
                    <a:pt x="30090" y="8902"/>
                    <a:pt x="29955" y="8840"/>
                    <a:pt x="29758" y="8810"/>
                  </a:cubicBezTo>
                  <a:cubicBezTo>
                    <a:pt x="29709" y="8801"/>
                    <a:pt x="29663" y="8797"/>
                    <a:pt x="29618" y="8797"/>
                  </a:cubicBezTo>
                  <a:cubicBezTo>
                    <a:pt x="29349" y="8797"/>
                    <a:pt x="29142" y="8934"/>
                    <a:pt x="28867" y="8934"/>
                  </a:cubicBezTo>
                  <a:cubicBezTo>
                    <a:pt x="28421" y="8923"/>
                    <a:pt x="28338" y="8312"/>
                    <a:pt x="28017" y="8043"/>
                  </a:cubicBezTo>
                  <a:cubicBezTo>
                    <a:pt x="27769" y="7815"/>
                    <a:pt x="27488" y="7804"/>
                    <a:pt x="27198" y="7670"/>
                  </a:cubicBezTo>
                  <a:cubicBezTo>
                    <a:pt x="26908" y="7545"/>
                    <a:pt x="26722" y="7327"/>
                    <a:pt x="26515" y="7110"/>
                  </a:cubicBezTo>
                  <a:cubicBezTo>
                    <a:pt x="26100" y="6706"/>
                    <a:pt x="25789" y="6074"/>
                    <a:pt x="25250" y="5835"/>
                  </a:cubicBezTo>
                  <a:cubicBezTo>
                    <a:pt x="25002" y="5722"/>
                    <a:pt x="24753" y="5701"/>
                    <a:pt x="24515" y="5577"/>
                  </a:cubicBezTo>
                  <a:cubicBezTo>
                    <a:pt x="24184" y="5400"/>
                    <a:pt x="24080" y="5172"/>
                    <a:pt x="23862" y="4903"/>
                  </a:cubicBezTo>
                  <a:cubicBezTo>
                    <a:pt x="23406" y="4364"/>
                    <a:pt x="22660" y="4178"/>
                    <a:pt x="22183" y="3629"/>
                  </a:cubicBezTo>
                  <a:cubicBezTo>
                    <a:pt x="21417" y="2738"/>
                    <a:pt x="20640" y="1877"/>
                    <a:pt x="19780" y="1069"/>
                  </a:cubicBezTo>
                  <a:cubicBezTo>
                    <a:pt x="19562" y="862"/>
                    <a:pt x="19293" y="738"/>
                    <a:pt x="19065" y="541"/>
                  </a:cubicBezTo>
                  <a:cubicBezTo>
                    <a:pt x="18992" y="489"/>
                    <a:pt x="18816" y="251"/>
                    <a:pt x="18702" y="251"/>
                  </a:cubicBezTo>
                  <a:cubicBezTo>
                    <a:pt x="18350" y="251"/>
                    <a:pt x="17977" y="935"/>
                    <a:pt x="17760" y="1142"/>
                  </a:cubicBezTo>
                  <a:cubicBezTo>
                    <a:pt x="17532" y="1380"/>
                    <a:pt x="17283" y="1504"/>
                    <a:pt x="17023" y="1702"/>
                  </a:cubicBezTo>
                  <a:cubicBezTo>
                    <a:pt x="16775" y="1877"/>
                    <a:pt x="16609" y="2085"/>
                    <a:pt x="16340" y="2230"/>
                  </a:cubicBezTo>
                  <a:cubicBezTo>
                    <a:pt x="15667" y="2572"/>
                    <a:pt x="14879" y="3017"/>
                    <a:pt x="14154" y="3183"/>
                  </a:cubicBezTo>
                  <a:cubicBezTo>
                    <a:pt x="13501" y="3328"/>
                    <a:pt x="12869" y="3390"/>
                    <a:pt x="12247" y="3618"/>
                  </a:cubicBezTo>
                  <a:cubicBezTo>
                    <a:pt x="12056" y="3685"/>
                    <a:pt x="11733" y="3887"/>
                    <a:pt x="11507" y="3887"/>
                  </a:cubicBezTo>
                  <a:cubicBezTo>
                    <a:pt x="11415" y="3887"/>
                    <a:pt x="11339" y="3853"/>
                    <a:pt x="11294" y="3763"/>
                  </a:cubicBezTo>
                  <a:cubicBezTo>
                    <a:pt x="11221" y="3618"/>
                    <a:pt x="11294" y="3514"/>
                    <a:pt x="11180" y="3339"/>
                  </a:cubicBezTo>
                  <a:cubicBezTo>
                    <a:pt x="11076" y="3194"/>
                    <a:pt x="10889" y="3049"/>
                    <a:pt x="10755" y="2955"/>
                  </a:cubicBezTo>
                  <a:cubicBezTo>
                    <a:pt x="10299" y="2634"/>
                    <a:pt x="9729" y="2561"/>
                    <a:pt x="9252" y="2271"/>
                  </a:cubicBezTo>
                  <a:cubicBezTo>
                    <a:pt x="8331" y="1722"/>
                    <a:pt x="7647" y="862"/>
                    <a:pt x="6735" y="292"/>
                  </a:cubicBezTo>
                  <a:cubicBezTo>
                    <a:pt x="6427" y="99"/>
                    <a:pt x="6158" y="0"/>
                    <a:pt x="59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2381162" y="2315977"/>
              <a:ext cx="7581988" cy="3389619"/>
            </a:xfrm>
            <a:custGeom>
              <a:avLst/>
              <a:gdLst/>
              <a:ahLst/>
              <a:cxnLst/>
              <a:rect l="l" t="t" r="r" b="b"/>
              <a:pathLst>
                <a:path w="73805" h="36932" extrusionOk="0">
                  <a:moveTo>
                    <a:pt x="22515" y="11759"/>
                  </a:moveTo>
                  <a:cubicBezTo>
                    <a:pt x="22526" y="11769"/>
                    <a:pt x="22547" y="11769"/>
                    <a:pt x="22557" y="11769"/>
                  </a:cubicBezTo>
                  <a:lnTo>
                    <a:pt x="22536" y="11790"/>
                  </a:lnTo>
                  <a:cubicBezTo>
                    <a:pt x="22526" y="11780"/>
                    <a:pt x="22526" y="11769"/>
                    <a:pt x="22515" y="11759"/>
                  </a:cubicBezTo>
                  <a:close/>
                  <a:moveTo>
                    <a:pt x="22609" y="11780"/>
                  </a:moveTo>
                  <a:cubicBezTo>
                    <a:pt x="22565" y="11807"/>
                    <a:pt x="22566" y="11814"/>
                    <a:pt x="22583" y="11814"/>
                  </a:cubicBezTo>
                  <a:cubicBezTo>
                    <a:pt x="22607" y="11814"/>
                    <a:pt x="22659" y="11801"/>
                    <a:pt x="22671" y="11801"/>
                  </a:cubicBezTo>
                  <a:cubicBezTo>
                    <a:pt x="22671" y="11801"/>
                    <a:pt x="22630" y="11831"/>
                    <a:pt x="22630" y="11842"/>
                  </a:cubicBezTo>
                  <a:cubicBezTo>
                    <a:pt x="22639" y="11844"/>
                    <a:pt x="22649" y="11846"/>
                    <a:pt x="22660" y="11846"/>
                  </a:cubicBezTo>
                  <a:cubicBezTo>
                    <a:pt x="22698" y="11846"/>
                    <a:pt x="22745" y="11831"/>
                    <a:pt x="22785" y="11790"/>
                  </a:cubicBezTo>
                  <a:lnTo>
                    <a:pt x="22785" y="11790"/>
                  </a:lnTo>
                  <a:cubicBezTo>
                    <a:pt x="22816" y="11847"/>
                    <a:pt x="22785" y="11860"/>
                    <a:pt x="22741" y="11860"/>
                  </a:cubicBezTo>
                  <a:cubicBezTo>
                    <a:pt x="22707" y="11860"/>
                    <a:pt x="22666" y="11853"/>
                    <a:pt x="22639" y="11853"/>
                  </a:cubicBezTo>
                  <a:cubicBezTo>
                    <a:pt x="22617" y="11853"/>
                    <a:pt x="22604" y="11857"/>
                    <a:pt x="22609" y="11873"/>
                  </a:cubicBezTo>
                  <a:lnTo>
                    <a:pt x="22598" y="11873"/>
                  </a:lnTo>
                  <a:cubicBezTo>
                    <a:pt x="22577" y="11852"/>
                    <a:pt x="22557" y="11821"/>
                    <a:pt x="22536" y="11801"/>
                  </a:cubicBezTo>
                  <a:cubicBezTo>
                    <a:pt x="22557" y="11801"/>
                    <a:pt x="22598" y="11780"/>
                    <a:pt x="22609" y="11780"/>
                  </a:cubicBezTo>
                  <a:close/>
                  <a:moveTo>
                    <a:pt x="24806" y="14277"/>
                  </a:moveTo>
                  <a:cubicBezTo>
                    <a:pt x="24806" y="14277"/>
                    <a:pt x="24806" y="14277"/>
                    <a:pt x="24806" y="14277"/>
                  </a:cubicBezTo>
                  <a:cubicBezTo>
                    <a:pt x="24806" y="14277"/>
                    <a:pt x="24806" y="14277"/>
                    <a:pt x="24806" y="14277"/>
                  </a:cubicBezTo>
                  <a:close/>
                  <a:moveTo>
                    <a:pt x="26473" y="16390"/>
                  </a:moveTo>
                  <a:lnTo>
                    <a:pt x="26473" y="16390"/>
                  </a:lnTo>
                  <a:cubicBezTo>
                    <a:pt x="26505" y="16401"/>
                    <a:pt x="26526" y="16411"/>
                    <a:pt x="26526" y="16432"/>
                  </a:cubicBezTo>
                  <a:cubicBezTo>
                    <a:pt x="26534" y="16424"/>
                    <a:pt x="26541" y="16420"/>
                    <a:pt x="26549" y="16420"/>
                  </a:cubicBezTo>
                  <a:cubicBezTo>
                    <a:pt x="26579" y="16420"/>
                    <a:pt x="26606" y="16477"/>
                    <a:pt x="26639" y="16494"/>
                  </a:cubicBezTo>
                  <a:lnTo>
                    <a:pt x="26598" y="16494"/>
                  </a:lnTo>
                  <a:cubicBezTo>
                    <a:pt x="26556" y="16463"/>
                    <a:pt x="26515" y="16432"/>
                    <a:pt x="26473" y="16390"/>
                  </a:cubicBezTo>
                  <a:close/>
                  <a:moveTo>
                    <a:pt x="42586" y="23353"/>
                  </a:moveTo>
                  <a:cubicBezTo>
                    <a:pt x="42586" y="23353"/>
                    <a:pt x="42586" y="23353"/>
                    <a:pt x="42586" y="23353"/>
                  </a:cubicBezTo>
                  <a:cubicBezTo>
                    <a:pt x="42586" y="23353"/>
                    <a:pt x="42586" y="23353"/>
                    <a:pt x="42586" y="23353"/>
                  </a:cubicBezTo>
                  <a:close/>
                  <a:moveTo>
                    <a:pt x="48119" y="25032"/>
                  </a:moveTo>
                  <a:cubicBezTo>
                    <a:pt x="48119" y="25032"/>
                    <a:pt x="48119" y="25032"/>
                    <a:pt x="48119" y="25032"/>
                  </a:cubicBezTo>
                  <a:cubicBezTo>
                    <a:pt x="48119" y="25032"/>
                    <a:pt x="48119" y="25032"/>
                    <a:pt x="48119" y="25032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65526" y="27405"/>
                  </a:moveTo>
                  <a:lnTo>
                    <a:pt x="65526" y="27415"/>
                  </a:lnTo>
                  <a:lnTo>
                    <a:pt x="65515" y="27415"/>
                  </a:lnTo>
                  <a:lnTo>
                    <a:pt x="65526" y="27405"/>
                  </a:lnTo>
                  <a:close/>
                  <a:moveTo>
                    <a:pt x="65588" y="27426"/>
                  </a:moveTo>
                  <a:cubicBezTo>
                    <a:pt x="65588" y="27426"/>
                    <a:pt x="65588" y="27436"/>
                    <a:pt x="65577" y="27446"/>
                  </a:cubicBezTo>
                  <a:cubicBezTo>
                    <a:pt x="65567" y="27446"/>
                    <a:pt x="65567" y="27436"/>
                    <a:pt x="65557" y="27436"/>
                  </a:cubicBezTo>
                  <a:cubicBezTo>
                    <a:pt x="65577" y="27436"/>
                    <a:pt x="65588" y="27426"/>
                    <a:pt x="65588" y="27426"/>
                  </a:cubicBezTo>
                  <a:close/>
                  <a:moveTo>
                    <a:pt x="65713" y="27415"/>
                  </a:moveTo>
                  <a:cubicBezTo>
                    <a:pt x="65743" y="27488"/>
                    <a:pt x="65692" y="27488"/>
                    <a:pt x="65640" y="27488"/>
                  </a:cubicBezTo>
                  <a:cubicBezTo>
                    <a:pt x="65630" y="27477"/>
                    <a:pt x="65619" y="27477"/>
                    <a:pt x="65619" y="27467"/>
                  </a:cubicBezTo>
                  <a:cubicBezTo>
                    <a:pt x="65650" y="27467"/>
                    <a:pt x="65681" y="27446"/>
                    <a:pt x="65713" y="27415"/>
                  </a:cubicBezTo>
                  <a:close/>
                  <a:moveTo>
                    <a:pt x="3622" y="1"/>
                  </a:moveTo>
                  <a:cubicBezTo>
                    <a:pt x="2912" y="1"/>
                    <a:pt x="2701" y="1164"/>
                    <a:pt x="2414" y="1688"/>
                  </a:cubicBezTo>
                  <a:cubicBezTo>
                    <a:pt x="1948" y="2506"/>
                    <a:pt x="1472" y="3325"/>
                    <a:pt x="1171" y="4216"/>
                  </a:cubicBezTo>
                  <a:cubicBezTo>
                    <a:pt x="643" y="5750"/>
                    <a:pt x="539" y="7449"/>
                    <a:pt x="373" y="9045"/>
                  </a:cubicBezTo>
                  <a:cubicBezTo>
                    <a:pt x="187" y="10837"/>
                    <a:pt x="10" y="12588"/>
                    <a:pt x="21" y="14391"/>
                  </a:cubicBezTo>
                  <a:cubicBezTo>
                    <a:pt x="31" y="16049"/>
                    <a:pt x="0" y="17696"/>
                    <a:pt x="62" y="19344"/>
                  </a:cubicBezTo>
                  <a:cubicBezTo>
                    <a:pt x="166" y="22400"/>
                    <a:pt x="31" y="25508"/>
                    <a:pt x="508" y="28545"/>
                  </a:cubicBezTo>
                  <a:cubicBezTo>
                    <a:pt x="767" y="30244"/>
                    <a:pt x="1150" y="32202"/>
                    <a:pt x="2238" y="33590"/>
                  </a:cubicBezTo>
                  <a:cubicBezTo>
                    <a:pt x="3160" y="34772"/>
                    <a:pt x="4331" y="35777"/>
                    <a:pt x="5761" y="36284"/>
                  </a:cubicBezTo>
                  <a:cubicBezTo>
                    <a:pt x="6445" y="36440"/>
                    <a:pt x="7139" y="36585"/>
                    <a:pt x="7823" y="36740"/>
                  </a:cubicBezTo>
                  <a:cubicBezTo>
                    <a:pt x="8559" y="36802"/>
                    <a:pt x="9305" y="36865"/>
                    <a:pt x="10040" y="36927"/>
                  </a:cubicBezTo>
                  <a:cubicBezTo>
                    <a:pt x="10184" y="36930"/>
                    <a:pt x="10327" y="36932"/>
                    <a:pt x="10471" y="36932"/>
                  </a:cubicBezTo>
                  <a:cubicBezTo>
                    <a:pt x="12046" y="36932"/>
                    <a:pt x="13612" y="36732"/>
                    <a:pt x="15169" y="36523"/>
                  </a:cubicBezTo>
                  <a:cubicBezTo>
                    <a:pt x="17988" y="36129"/>
                    <a:pt x="20775" y="35476"/>
                    <a:pt x="23583" y="35000"/>
                  </a:cubicBezTo>
                  <a:cubicBezTo>
                    <a:pt x="25904" y="34617"/>
                    <a:pt x="28214" y="34368"/>
                    <a:pt x="30567" y="34306"/>
                  </a:cubicBezTo>
                  <a:cubicBezTo>
                    <a:pt x="31120" y="34292"/>
                    <a:pt x="31673" y="34286"/>
                    <a:pt x="32225" y="34286"/>
                  </a:cubicBezTo>
                  <a:cubicBezTo>
                    <a:pt x="36652" y="34286"/>
                    <a:pt x="41067" y="34680"/>
                    <a:pt x="45497" y="34689"/>
                  </a:cubicBezTo>
                  <a:cubicBezTo>
                    <a:pt x="45540" y="34689"/>
                    <a:pt x="45584" y="34689"/>
                    <a:pt x="45627" y="34689"/>
                  </a:cubicBezTo>
                  <a:cubicBezTo>
                    <a:pt x="50319" y="34689"/>
                    <a:pt x="54980" y="34113"/>
                    <a:pt x="59620" y="33445"/>
                  </a:cubicBezTo>
                  <a:cubicBezTo>
                    <a:pt x="63070" y="32959"/>
                    <a:pt x="66510" y="32420"/>
                    <a:pt x="70002" y="32379"/>
                  </a:cubicBezTo>
                  <a:cubicBezTo>
                    <a:pt x="70079" y="32377"/>
                    <a:pt x="70156" y="32376"/>
                    <a:pt x="70232" y="32376"/>
                  </a:cubicBezTo>
                  <a:cubicBezTo>
                    <a:pt x="71250" y="32376"/>
                    <a:pt x="72192" y="32501"/>
                    <a:pt x="73214" y="32616"/>
                  </a:cubicBezTo>
                  <a:cubicBezTo>
                    <a:pt x="73335" y="32630"/>
                    <a:pt x="73470" y="32657"/>
                    <a:pt x="73600" y="32657"/>
                  </a:cubicBezTo>
                  <a:cubicBezTo>
                    <a:pt x="73670" y="32657"/>
                    <a:pt x="73739" y="32649"/>
                    <a:pt x="73804" y="32627"/>
                  </a:cubicBezTo>
                  <a:cubicBezTo>
                    <a:pt x="73256" y="31964"/>
                    <a:pt x="72406" y="31467"/>
                    <a:pt x="71722" y="30959"/>
                  </a:cubicBezTo>
                  <a:cubicBezTo>
                    <a:pt x="71163" y="30555"/>
                    <a:pt x="70582" y="30161"/>
                    <a:pt x="69971" y="29809"/>
                  </a:cubicBezTo>
                  <a:cubicBezTo>
                    <a:pt x="69991" y="29798"/>
                    <a:pt x="70023" y="29777"/>
                    <a:pt x="70033" y="29767"/>
                  </a:cubicBezTo>
                  <a:cubicBezTo>
                    <a:pt x="70023" y="29767"/>
                    <a:pt x="69950" y="29757"/>
                    <a:pt x="69878" y="29747"/>
                  </a:cubicBezTo>
                  <a:cubicBezTo>
                    <a:pt x="69857" y="29736"/>
                    <a:pt x="69846" y="29726"/>
                    <a:pt x="69826" y="29715"/>
                  </a:cubicBezTo>
                  <a:cubicBezTo>
                    <a:pt x="69867" y="29715"/>
                    <a:pt x="69899" y="29715"/>
                    <a:pt x="69878" y="29695"/>
                  </a:cubicBezTo>
                  <a:lnTo>
                    <a:pt x="69878" y="29695"/>
                  </a:lnTo>
                  <a:cubicBezTo>
                    <a:pt x="69888" y="29698"/>
                    <a:pt x="69895" y="29699"/>
                    <a:pt x="69902" y="29699"/>
                  </a:cubicBezTo>
                  <a:cubicBezTo>
                    <a:pt x="69935" y="29699"/>
                    <a:pt x="69924" y="29657"/>
                    <a:pt x="69950" y="29622"/>
                  </a:cubicBezTo>
                  <a:cubicBezTo>
                    <a:pt x="69947" y="29621"/>
                    <a:pt x="69943" y="29621"/>
                    <a:pt x="69939" y="29621"/>
                  </a:cubicBezTo>
                  <a:cubicBezTo>
                    <a:pt x="69910" y="29621"/>
                    <a:pt x="69869" y="29640"/>
                    <a:pt x="69837" y="29640"/>
                  </a:cubicBezTo>
                  <a:cubicBezTo>
                    <a:pt x="69818" y="29640"/>
                    <a:pt x="69802" y="29633"/>
                    <a:pt x="69795" y="29612"/>
                  </a:cubicBezTo>
                  <a:lnTo>
                    <a:pt x="69836" y="29612"/>
                  </a:lnTo>
                  <a:cubicBezTo>
                    <a:pt x="69836" y="29602"/>
                    <a:pt x="69826" y="29591"/>
                    <a:pt x="69816" y="29581"/>
                  </a:cubicBezTo>
                  <a:cubicBezTo>
                    <a:pt x="69857" y="29581"/>
                    <a:pt x="69867" y="29581"/>
                    <a:pt x="69867" y="29539"/>
                  </a:cubicBezTo>
                  <a:lnTo>
                    <a:pt x="69867" y="29539"/>
                  </a:lnTo>
                  <a:cubicBezTo>
                    <a:pt x="69850" y="29551"/>
                    <a:pt x="69802" y="29559"/>
                    <a:pt x="69757" y="29559"/>
                  </a:cubicBezTo>
                  <a:cubicBezTo>
                    <a:pt x="69720" y="29559"/>
                    <a:pt x="69685" y="29553"/>
                    <a:pt x="69671" y="29539"/>
                  </a:cubicBezTo>
                  <a:cubicBezTo>
                    <a:pt x="69691" y="29539"/>
                    <a:pt x="69743" y="29519"/>
                    <a:pt x="69784" y="29508"/>
                  </a:cubicBezTo>
                  <a:cubicBezTo>
                    <a:pt x="69774" y="29498"/>
                    <a:pt x="69754" y="29487"/>
                    <a:pt x="69743" y="29477"/>
                  </a:cubicBezTo>
                  <a:cubicBezTo>
                    <a:pt x="69754" y="29477"/>
                    <a:pt x="69878" y="29457"/>
                    <a:pt x="69846" y="29436"/>
                  </a:cubicBezTo>
                  <a:cubicBezTo>
                    <a:pt x="69888" y="29425"/>
                    <a:pt x="69888" y="29415"/>
                    <a:pt x="69846" y="29404"/>
                  </a:cubicBezTo>
                  <a:cubicBezTo>
                    <a:pt x="69854" y="29394"/>
                    <a:pt x="69842" y="29390"/>
                    <a:pt x="69824" y="29390"/>
                  </a:cubicBezTo>
                  <a:cubicBezTo>
                    <a:pt x="69800" y="29390"/>
                    <a:pt x="69766" y="29397"/>
                    <a:pt x="69760" y="29397"/>
                  </a:cubicBezTo>
                  <a:cubicBezTo>
                    <a:pt x="69758" y="29397"/>
                    <a:pt x="69759" y="29396"/>
                    <a:pt x="69763" y="29394"/>
                  </a:cubicBezTo>
                  <a:cubicBezTo>
                    <a:pt x="69743" y="29374"/>
                    <a:pt x="69795" y="29384"/>
                    <a:pt x="69784" y="29363"/>
                  </a:cubicBezTo>
                  <a:lnTo>
                    <a:pt x="69784" y="29363"/>
                  </a:lnTo>
                  <a:cubicBezTo>
                    <a:pt x="69779" y="29363"/>
                    <a:pt x="69735" y="29373"/>
                    <a:pt x="69689" y="29373"/>
                  </a:cubicBezTo>
                  <a:cubicBezTo>
                    <a:pt x="69642" y="29373"/>
                    <a:pt x="69593" y="29363"/>
                    <a:pt x="69577" y="29321"/>
                  </a:cubicBezTo>
                  <a:lnTo>
                    <a:pt x="69577" y="29321"/>
                  </a:lnTo>
                  <a:cubicBezTo>
                    <a:pt x="69608" y="29336"/>
                    <a:pt x="69635" y="29342"/>
                    <a:pt x="69659" y="29342"/>
                  </a:cubicBezTo>
                  <a:cubicBezTo>
                    <a:pt x="69738" y="29342"/>
                    <a:pt x="69783" y="29276"/>
                    <a:pt x="69846" y="29229"/>
                  </a:cubicBezTo>
                  <a:cubicBezTo>
                    <a:pt x="69821" y="29222"/>
                    <a:pt x="69804" y="29221"/>
                    <a:pt x="69790" y="29221"/>
                  </a:cubicBezTo>
                  <a:cubicBezTo>
                    <a:pt x="69775" y="29221"/>
                    <a:pt x="69763" y="29223"/>
                    <a:pt x="69749" y="29223"/>
                  </a:cubicBezTo>
                  <a:cubicBezTo>
                    <a:pt x="69733" y="29223"/>
                    <a:pt x="69713" y="29220"/>
                    <a:pt x="69681" y="29208"/>
                  </a:cubicBezTo>
                  <a:cubicBezTo>
                    <a:pt x="69722" y="29197"/>
                    <a:pt x="69515" y="29187"/>
                    <a:pt x="69484" y="29135"/>
                  </a:cubicBezTo>
                  <a:lnTo>
                    <a:pt x="69484" y="29135"/>
                  </a:lnTo>
                  <a:cubicBezTo>
                    <a:pt x="69502" y="29141"/>
                    <a:pt x="69536" y="29147"/>
                    <a:pt x="69567" y="29147"/>
                  </a:cubicBezTo>
                  <a:cubicBezTo>
                    <a:pt x="69589" y="29147"/>
                    <a:pt x="69610" y="29144"/>
                    <a:pt x="69618" y="29135"/>
                  </a:cubicBezTo>
                  <a:cubicBezTo>
                    <a:pt x="69618" y="29147"/>
                    <a:pt x="69626" y="29151"/>
                    <a:pt x="69637" y="29151"/>
                  </a:cubicBezTo>
                  <a:cubicBezTo>
                    <a:pt x="69664" y="29151"/>
                    <a:pt x="69712" y="29125"/>
                    <a:pt x="69712" y="29125"/>
                  </a:cubicBezTo>
                  <a:cubicBezTo>
                    <a:pt x="69701" y="29114"/>
                    <a:pt x="69701" y="29084"/>
                    <a:pt x="69701" y="29073"/>
                  </a:cubicBezTo>
                  <a:lnTo>
                    <a:pt x="69701" y="29073"/>
                  </a:lnTo>
                  <a:cubicBezTo>
                    <a:pt x="69707" y="29079"/>
                    <a:pt x="69718" y="29081"/>
                    <a:pt x="69730" y="29081"/>
                  </a:cubicBezTo>
                  <a:cubicBezTo>
                    <a:pt x="69761" y="29081"/>
                    <a:pt x="69802" y="29064"/>
                    <a:pt x="69795" y="29042"/>
                  </a:cubicBezTo>
                  <a:cubicBezTo>
                    <a:pt x="69731" y="29042"/>
                    <a:pt x="69746" y="29026"/>
                    <a:pt x="69742" y="29026"/>
                  </a:cubicBezTo>
                  <a:lnTo>
                    <a:pt x="69742" y="29026"/>
                  </a:lnTo>
                  <a:cubicBezTo>
                    <a:pt x="69740" y="29026"/>
                    <a:pt x="69731" y="29032"/>
                    <a:pt x="69691" y="29052"/>
                  </a:cubicBezTo>
                  <a:cubicBezTo>
                    <a:pt x="69681" y="29042"/>
                    <a:pt x="69681" y="29031"/>
                    <a:pt x="69691" y="29011"/>
                  </a:cubicBezTo>
                  <a:cubicBezTo>
                    <a:pt x="69646" y="29011"/>
                    <a:pt x="69621" y="29042"/>
                    <a:pt x="69587" y="29042"/>
                  </a:cubicBezTo>
                  <a:cubicBezTo>
                    <a:pt x="69566" y="29042"/>
                    <a:pt x="69541" y="29030"/>
                    <a:pt x="69505" y="28990"/>
                  </a:cubicBezTo>
                  <a:cubicBezTo>
                    <a:pt x="69506" y="28987"/>
                    <a:pt x="69509" y="28986"/>
                    <a:pt x="69512" y="28986"/>
                  </a:cubicBezTo>
                  <a:cubicBezTo>
                    <a:pt x="69524" y="28986"/>
                    <a:pt x="69545" y="29005"/>
                    <a:pt x="69554" y="29005"/>
                  </a:cubicBezTo>
                  <a:cubicBezTo>
                    <a:pt x="69558" y="29005"/>
                    <a:pt x="69559" y="29001"/>
                    <a:pt x="69556" y="28990"/>
                  </a:cubicBezTo>
                  <a:lnTo>
                    <a:pt x="69556" y="28990"/>
                  </a:lnTo>
                  <a:cubicBezTo>
                    <a:pt x="69556" y="28990"/>
                    <a:pt x="69650" y="29001"/>
                    <a:pt x="69671" y="29001"/>
                  </a:cubicBezTo>
                  <a:cubicBezTo>
                    <a:pt x="69642" y="28972"/>
                    <a:pt x="69634" y="28963"/>
                    <a:pt x="69638" y="28963"/>
                  </a:cubicBezTo>
                  <a:cubicBezTo>
                    <a:pt x="69644" y="28963"/>
                    <a:pt x="69676" y="28984"/>
                    <a:pt x="69701" y="28990"/>
                  </a:cubicBezTo>
                  <a:cubicBezTo>
                    <a:pt x="69712" y="28969"/>
                    <a:pt x="69733" y="28959"/>
                    <a:pt x="69712" y="28939"/>
                  </a:cubicBezTo>
                  <a:cubicBezTo>
                    <a:pt x="69722" y="28939"/>
                    <a:pt x="69730" y="28941"/>
                    <a:pt x="69737" y="28941"/>
                  </a:cubicBezTo>
                  <a:cubicBezTo>
                    <a:pt x="69745" y="28941"/>
                    <a:pt x="69753" y="28938"/>
                    <a:pt x="69763" y="28928"/>
                  </a:cubicBezTo>
                  <a:cubicBezTo>
                    <a:pt x="69733" y="28907"/>
                    <a:pt x="69608" y="28918"/>
                    <a:pt x="69629" y="28886"/>
                  </a:cubicBezTo>
                  <a:lnTo>
                    <a:pt x="69629" y="28886"/>
                  </a:lnTo>
                  <a:cubicBezTo>
                    <a:pt x="69614" y="28890"/>
                    <a:pt x="69606" y="28893"/>
                    <a:pt x="69601" y="28893"/>
                  </a:cubicBezTo>
                  <a:cubicBezTo>
                    <a:pt x="69594" y="28893"/>
                    <a:pt x="69598" y="28885"/>
                    <a:pt x="69598" y="28866"/>
                  </a:cubicBezTo>
                  <a:lnTo>
                    <a:pt x="69598" y="28866"/>
                  </a:lnTo>
                  <a:cubicBezTo>
                    <a:pt x="69577" y="28893"/>
                    <a:pt x="69552" y="28903"/>
                    <a:pt x="69528" y="28903"/>
                  </a:cubicBezTo>
                  <a:cubicBezTo>
                    <a:pt x="69516" y="28903"/>
                    <a:pt x="69504" y="28900"/>
                    <a:pt x="69494" y="28897"/>
                  </a:cubicBezTo>
                  <a:cubicBezTo>
                    <a:pt x="69515" y="28876"/>
                    <a:pt x="69484" y="28866"/>
                    <a:pt x="69453" y="28845"/>
                  </a:cubicBezTo>
                  <a:cubicBezTo>
                    <a:pt x="69463" y="28845"/>
                    <a:pt x="69463" y="28845"/>
                    <a:pt x="69473" y="28824"/>
                  </a:cubicBezTo>
                  <a:cubicBezTo>
                    <a:pt x="69484" y="28835"/>
                    <a:pt x="69505" y="28845"/>
                    <a:pt x="69515" y="28856"/>
                  </a:cubicBezTo>
                  <a:cubicBezTo>
                    <a:pt x="69505" y="28835"/>
                    <a:pt x="69608" y="28856"/>
                    <a:pt x="69671" y="28824"/>
                  </a:cubicBezTo>
                  <a:cubicBezTo>
                    <a:pt x="69632" y="28786"/>
                    <a:pt x="69599" y="28765"/>
                    <a:pt x="69559" y="28765"/>
                  </a:cubicBezTo>
                  <a:cubicBezTo>
                    <a:pt x="69546" y="28765"/>
                    <a:pt x="69531" y="28767"/>
                    <a:pt x="69515" y="28773"/>
                  </a:cubicBezTo>
                  <a:cubicBezTo>
                    <a:pt x="69505" y="28731"/>
                    <a:pt x="69639" y="28721"/>
                    <a:pt x="69515" y="28700"/>
                  </a:cubicBezTo>
                  <a:cubicBezTo>
                    <a:pt x="69526" y="28679"/>
                    <a:pt x="69567" y="28669"/>
                    <a:pt x="69598" y="28658"/>
                  </a:cubicBezTo>
                  <a:cubicBezTo>
                    <a:pt x="69588" y="28638"/>
                    <a:pt x="69577" y="28638"/>
                    <a:pt x="69556" y="28638"/>
                  </a:cubicBezTo>
                  <a:cubicBezTo>
                    <a:pt x="69608" y="28566"/>
                    <a:pt x="69577" y="28607"/>
                    <a:pt x="69577" y="28534"/>
                  </a:cubicBezTo>
                  <a:lnTo>
                    <a:pt x="69577" y="28534"/>
                  </a:lnTo>
                  <a:cubicBezTo>
                    <a:pt x="69505" y="28555"/>
                    <a:pt x="69505" y="28628"/>
                    <a:pt x="69411" y="28658"/>
                  </a:cubicBezTo>
                  <a:cubicBezTo>
                    <a:pt x="69411" y="28628"/>
                    <a:pt x="69380" y="28545"/>
                    <a:pt x="69432" y="28545"/>
                  </a:cubicBezTo>
                  <a:cubicBezTo>
                    <a:pt x="69432" y="28559"/>
                    <a:pt x="69435" y="28563"/>
                    <a:pt x="69442" y="28563"/>
                  </a:cubicBezTo>
                  <a:cubicBezTo>
                    <a:pt x="69454" y="28563"/>
                    <a:pt x="69477" y="28545"/>
                    <a:pt x="69505" y="28545"/>
                  </a:cubicBezTo>
                  <a:cubicBezTo>
                    <a:pt x="69484" y="28534"/>
                    <a:pt x="69463" y="28513"/>
                    <a:pt x="69443" y="28503"/>
                  </a:cubicBezTo>
                  <a:cubicBezTo>
                    <a:pt x="69448" y="28501"/>
                    <a:pt x="69454" y="28500"/>
                    <a:pt x="69460" y="28500"/>
                  </a:cubicBezTo>
                  <a:cubicBezTo>
                    <a:pt x="69471" y="28500"/>
                    <a:pt x="69483" y="28502"/>
                    <a:pt x="69493" y="28502"/>
                  </a:cubicBezTo>
                  <a:cubicBezTo>
                    <a:pt x="69503" y="28502"/>
                    <a:pt x="69511" y="28500"/>
                    <a:pt x="69515" y="28493"/>
                  </a:cubicBezTo>
                  <a:cubicBezTo>
                    <a:pt x="69515" y="28483"/>
                    <a:pt x="69505" y="28472"/>
                    <a:pt x="69484" y="28472"/>
                  </a:cubicBezTo>
                  <a:cubicBezTo>
                    <a:pt x="69515" y="28462"/>
                    <a:pt x="69526" y="28451"/>
                    <a:pt x="69515" y="28441"/>
                  </a:cubicBezTo>
                  <a:lnTo>
                    <a:pt x="69515" y="28441"/>
                  </a:lnTo>
                  <a:cubicBezTo>
                    <a:pt x="69492" y="28459"/>
                    <a:pt x="69476" y="28467"/>
                    <a:pt x="69465" y="28467"/>
                  </a:cubicBezTo>
                  <a:cubicBezTo>
                    <a:pt x="69451" y="28467"/>
                    <a:pt x="69447" y="28454"/>
                    <a:pt x="69453" y="28430"/>
                  </a:cubicBezTo>
                  <a:lnTo>
                    <a:pt x="69453" y="28430"/>
                  </a:lnTo>
                  <a:cubicBezTo>
                    <a:pt x="69443" y="28462"/>
                    <a:pt x="69432" y="28483"/>
                    <a:pt x="69411" y="28503"/>
                  </a:cubicBezTo>
                  <a:cubicBezTo>
                    <a:pt x="69421" y="28474"/>
                    <a:pt x="69449" y="28381"/>
                    <a:pt x="69452" y="28378"/>
                  </a:cubicBezTo>
                  <a:lnTo>
                    <a:pt x="69452" y="28378"/>
                  </a:lnTo>
                  <a:cubicBezTo>
                    <a:pt x="69452" y="28379"/>
                    <a:pt x="69452" y="28379"/>
                    <a:pt x="69453" y="28379"/>
                  </a:cubicBezTo>
                  <a:cubicBezTo>
                    <a:pt x="69453" y="28378"/>
                    <a:pt x="69453" y="28378"/>
                    <a:pt x="69452" y="28378"/>
                  </a:cubicBezTo>
                  <a:cubicBezTo>
                    <a:pt x="69452" y="28378"/>
                    <a:pt x="69452" y="28378"/>
                    <a:pt x="69452" y="28378"/>
                  </a:cubicBezTo>
                  <a:lnTo>
                    <a:pt x="69452" y="28378"/>
                  </a:lnTo>
                  <a:cubicBezTo>
                    <a:pt x="69451" y="28375"/>
                    <a:pt x="69448" y="28374"/>
                    <a:pt x="69446" y="28374"/>
                  </a:cubicBezTo>
                  <a:cubicBezTo>
                    <a:pt x="69433" y="28374"/>
                    <a:pt x="69409" y="28410"/>
                    <a:pt x="69401" y="28410"/>
                  </a:cubicBezTo>
                  <a:cubicBezTo>
                    <a:pt x="69401" y="28389"/>
                    <a:pt x="69390" y="28317"/>
                    <a:pt x="69380" y="28317"/>
                  </a:cubicBezTo>
                  <a:lnTo>
                    <a:pt x="69380" y="28317"/>
                  </a:lnTo>
                  <a:cubicBezTo>
                    <a:pt x="69380" y="28391"/>
                    <a:pt x="69388" y="28424"/>
                    <a:pt x="69378" y="28424"/>
                  </a:cubicBezTo>
                  <a:cubicBezTo>
                    <a:pt x="69372" y="28424"/>
                    <a:pt x="69358" y="28408"/>
                    <a:pt x="69328" y="28379"/>
                  </a:cubicBezTo>
                  <a:lnTo>
                    <a:pt x="69328" y="28379"/>
                  </a:lnTo>
                  <a:cubicBezTo>
                    <a:pt x="69328" y="28389"/>
                    <a:pt x="69370" y="28503"/>
                    <a:pt x="69370" y="28524"/>
                  </a:cubicBezTo>
                  <a:cubicBezTo>
                    <a:pt x="69349" y="28483"/>
                    <a:pt x="69360" y="28472"/>
                    <a:pt x="69328" y="28441"/>
                  </a:cubicBezTo>
                  <a:cubicBezTo>
                    <a:pt x="69320" y="28458"/>
                    <a:pt x="69315" y="28463"/>
                    <a:pt x="69310" y="28463"/>
                  </a:cubicBezTo>
                  <a:cubicBezTo>
                    <a:pt x="69303" y="28463"/>
                    <a:pt x="69295" y="28451"/>
                    <a:pt x="69277" y="28451"/>
                  </a:cubicBezTo>
                  <a:cubicBezTo>
                    <a:pt x="69277" y="28524"/>
                    <a:pt x="69328" y="28534"/>
                    <a:pt x="69328" y="28575"/>
                  </a:cubicBezTo>
                  <a:cubicBezTo>
                    <a:pt x="69318" y="28566"/>
                    <a:pt x="69298" y="28555"/>
                    <a:pt x="69287" y="28555"/>
                  </a:cubicBezTo>
                  <a:cubicBezTo>
                    <a:pt x="69277" y="28575"/>
                    <a:pt x="69308" y="28596"/>
                    <a:pt x="69318" y="28607"/>
                  </a:cubicBezTo>
                  <a:cubicBezTo>
                    <a:pt x="69310" y="28608"/>
                    <a:pt x="69302" y="28609"/>
                    <a:pt x="69296" y="28609"/>
                  </a:cubicBezTo>
                  <a:cubicBezTo>
                    <a:pt x="69252" y="28609"/>
                    <a:pt x="69238" y="28585"/>
                    <a:pt x="69194" y="28575"/>
                  </a:cubicBezTo>
                  <a:lnTo>
                    <a:pt x="69194" y="28575"/>
                  </a:lnTo>
                  <a:cubicBezTo>
                    <a:pt x="69204" y="28606"/>
                    <a:pt x="69204" y="28607"/>
                    <a:pt x="69224" y="28627"/>
                  </a:cubicBezTo>
                  <a:lnTo>
                    <a:pt x="69224" y="28627"/>
                  </a:lnTo>
                  <a:cubicBezTo>
                    <a:pt x="69221" y="28624"/>
                    <a:pt x="69218" y="28623"/>
                    <a:pt x="69216" y="28623"/>
                  </a:cubicBezTo>
                  <a:cubicBezTo>
                    <a:pt x="69208" y="28623"/>
                    <a:pt x="69201" y="28631"/>
                    <a:pt x="69194" y="28638"/>
                  </a:cubicBezTo>
                  <a:cubicBezTo>
                    <a:pt x="69194" y="28648"/>
                    <a:pt x="69245" y="28669"/>
                    <a:pt x="69256" y="28690"/>
                  </a:cubicBezTo>
                  <a:cubicBezTo>
                    <a:pt x="69250" y="28687"/>
                    <a:pt x="69244" y="28685"/>
                    <a:pt x="69238" y="28685"/>
                  </a:cubicBezTo>
                  <a:cubicBezTo>
                    <a:pt x="69224" y="28685"/>
                    <a:pt x="69212" y="28693"/>
                    <a:pt x="69204" y="28700"/>
                  </a:cubicBezTo>
                  <a:cubicBezTo>
                    <a:pt x="69204" y="28716"/>
                    <a:pt x="69227" y="28721"/>
                    <a:pt x="69252" y="28721"/>
                  </a:cubicBezTo>
                  <a:cubicBezTo>
                    <a:pt x="69277" y="28721"/>
                    <a:pt x="69303" y="28716"/>
                    <a:pt x="69308" y="28711"/>
                  </a:cubicBezTo>
                  <a:lnTo>
                    <a:pt x="69308" y="28711"/>
                  </a:lnTo>
                  <a:cubicBezTo>
                    <a:pt x="69318" y="28731"/>
                    <a:pt x="69308" y="28731"/>
                    <a:pt x="69287" y="28741"/>
                  </a:cubicBezTo>
                  <a:cubicBezTo>
                    <a:pt x="69294" y="28748"/>
                    <a:pt x="69310" y="28749"/>
                    <a:pt x="69326" y="28749"/>
                  </a:cubicBezTo>
                  <a:cubicBezTo>
                    <a:pt x="69333" y="28749"/>
                    <a:pt x="69341" y="28749"/>
                    <a:pt x="69348" y="28749"/>
                  </a:cubicBezTo>
                  <a:cubicBezTo>
                    <a:pt x="69372" y="28749"/>
                    <a:pt x="69391" y="28752"/>
                    <a:pt x="69380" y="28773"/>
                  </a:cubicBezTo>
                  <a:cubicBezTo>
                    <a:pt x="69379" y="28778"/>
                    <a:pt x="69371" y="28780"/>
                    <a:pt x="69361" y="28780"/>
                  </a:cubicBezTo>
                  <a:cubicBezTo>
                    <a:pt x="69327" y="28780"/>
                    <a:pt x="69258" y="28759"/>
                    <a:pt x="69234" y="28759"/>
                  </a:cubicBezTo>
                  <a:cubicBezTo>
                    <a:pt x="69222" y="28759"/>
                    <a:pt x="69221" y="28765"/>
                    <a:pt x="69245" y="28783"/>
                  </a:cubicBezTo>
                  <a:cubicBezTo>
                    <a:pt x="69183" y="28776"/>
                    <a:pt x="69162" y="28745"/>
                    <a:pt x="69130" y="28745"/>
                  </a:cubicBezTo>
                  <a:cubicBezTo>
                    <a:pt x="69115" y="28745"/>
                    <a:pt x="69097" y="28753"/>
                    <a:pt x="69070" y="28773"/>
                  </a:cubicBezTo>
                  <a:cubicBezTo>
                    <a:pt x="69090" y="28783"/>
                    <a:pt x="69121" y="28793"/>
                    <a:pt x="69153" y="28793"/>
                  </a:cubicBezTo>
                  <a:cubicBezTo>
                    <a:pt x="69128" y="28815"/>
                    <a:pt x="69125" y="28821"/>
                    <a:pt x="69132" y="28821"/>
                  </a:cubicBezTo>
                  <a:cubicBezTo>
                    <a:pt x="69144" y="28821"/>
                    <a:pt x="69186" y="28802"/>
                    <a:pt x="69200" y="28802"/>
                  </a:cubicBezTo>
                  <a:cubicBezTo>
                    <a:pt x="69202" y="28802"/>
                    <a:pt x="69203" y="28803"/>
                    <a:pt x="69204" y="28803"/>
                  </a:cubicBezTo>
                  <a:cubicBezTo>
                    <a:pt x="69164" y="28830"/>
                    <a:pt x="69166" y="28838"/>
                    <a:pt x="69183" y="28838"/>
                  </a:cubicBezTo>
                  <a:cubicBezTo>
                    <a:pt x="69205" y="28838"/>
                    <a:pt x="69254" y="28824"/>
                    <a:pt x="69266" y="28824"/>
                  </a:cubicBezTo>
                  <a:lnTo>
                    <a:pt x="69225" y="28866"/>
                  </a:lnTo>
                  <a:cubicBezTo>
                    <a:pt x="69234" y="28868"/>
                    <a:pt x="69245" y="28869"/>
                    <a:pt x="69257" y="28869"/>
                  </a:cubicBezTo>
                  <a:cubicBezTo>
                    <a:pt x="69298" y="28869"/>
                    <a:pt x="69348" y="28854"/>
                    <a:pt x="69380" y="28814"/>
                  </a:cubicBezTo>
                  <a:lnTo>
                    <a:pt x="69380" y="28814"/>
                  </a:lnTo>
                  <a:cubicBezTo>
                    <a:pt x="69411" y="28871"/>
                    <a:pt x="69380" y="28884"/>
                    <a:pt x="69336" y="28884"/>
                  </a:cubicBezTo>
                  <a:cubicBezTo>
                    <a:pt x="69304" y="28884"/>
                    <a:pt x="69264" y="28877"/>
                    <a:pt x="69239" y="28877"/>
                  </a:cubicBezTo>
                  <a:cubicBezTo>
                    <a:pt x="69218" y="28877"/>
                    <a:pt x="69207" y="28881"/>
                    <a:pt x="69215" y="28897"/>
                  </a:cubicBezTo>
                  <a:cubicBezTo>
                    <a:pt x="69204" y="28897"/>
                    <a:pt x="69176" y="28892"/>
                    <a:pt x="69148" y="28892"/>
                  </a:cubicBezTo>
                  <a:cubicBezTo>
                    <a:pt x="69121" y="28892"/>
                    <a:pt x="69095" y="28897"/>
                    <a:pt x="69090" y="28918"/>
                  </a:cubicBezTo>
                  <a:cubicBezTo>
                    <a:pt x="69090" y="28918"/>
                    <a:pt x="69183" y="28980"/>
                    <a:pt x="69183" y="29001"/>
                  </a:cubicBezTo>
                  <a:cubicBezTo>
                    <a:pt x="69168" y="28995"/>
                    <a:pt x="69155" y="28993"/>
                    <a:pt x="69143" y="28993"/>
                  </a:cubicBezTo>
                  <a:cubicBezTo>
                    <a:pt x="69132" y="28993"/>
                    <a:pt x="69121" y="28995"/>
                    <a:pt x="69111" y="29001"/>
                  </a:cubicBezTo>
                  <a:cubicBezTo>
                    <a:pt x="69132" y="29011"/>
                    <a:pt x="69132" y="29031"/>
                    <a:pt x="69121" y="29052"/>
                  </a:cubicBezTo>
                  <a:cubicBezTo>
                    <a:pt x="69100" y="29034"/>
                    <a:pt x="69090" y="29029"/>
                    <a:pt x="69084" y="29029"/>
                  </a:cubicBezTo>
                  <a:cubicBezTo>
                    <a:pt x="69073" y="29029"/>
                    <a:pt x="69069" y="29043"/>
                    <a:pt x="69030" y="29043"/>
                  </a:cubicBezTo>
                  <a:cubicBezTo>
                    <a:pt x="69024" y="29043"/>
                    <a:pt x="69016" y="29043"/>
                    <a:pt x="69007" y="29042"/>
                  </a:cubicBezTo>
                  <a:lnTo>
                    <a:pt x="69007" y="29042"/>
                  </a:lnTo>
                  <a:cubicBezTo>
                    <a:pt x="69007" y="29084"/>
                    <a:pt x="69121" y="29084"/>
                    <a:pt x="69121" y="29125"/>
                  </a:cubicBezTo>
                  <a:cubicBezTo>
                    <a:pt x="69128" y="29120"/>
                    <a:pt x="69135" y="29117"/>
                    <a:pt x="69142" y="29117"/>
                  </a:cubicBezTo>
                  <a:cubicBezTo>
                    <a:pt x="69174" y="29117"/>
                    <a:pt x="69201" y="29170"/>
                    <a:pt x="69235" y="29187"/>
                  </a:cubicBezTo>
                  <a:cubicBezTo>
                    <a:pt x="69212" y="29194"/>
                    <a:pt x="69185" y="29195"/>
                    <a:pt x="69158" y="29195"/>
                  </a:cubicBezTo>
                  <a:cubicBezTo>
                    <a:pt x="69142" y="29195"/>
                    <a:pt x="69127" y="29195"/>
                    <a:pt x="69112" y="29195"/>
                  </a:cubicBezTo>
                  <a:cubicBezTo>
                    <a:pt x="69073" y="29195"/>
                    <a:pt x="69038" y="29198"/>
                    <a:pt x="69017" y="29218"/>
                  </a:cubicBezTo>
                  <a:cubicBezTo>
                    <a:pt x="69036" y="29256"/>
                    <a:pt x="69089" y="29302"/>
                    <a:pt x="69130" y="29302"/>
                  </a:cubicBezTo>
                  <a:cubicBezTo>
                    <a:pt x="69134" y="29302"/>
                    <a:pt x="69138" y="29302"/>
                    <a:pt x="69142" y="29301"/>
                  </a:cubicBezTo>
                  <a:lnTo>
                    <a:pt x="69142" y="29301"/>
                  </a:lnTo>
                  <a:cubicBezTo>
                    <a:pt x="69142" y="29312"/>
                    <a:pt x="69100" y="29321"/>
                    <a:pt x="69059" y="29321"/>
                  </a:cubicBezTo>
                  <a:cubicBezTo>
                    <a:pt x="68945" y="29259"/>
                    <a:pt x="68821" y="29208"/>
                    <a:pt x="68707" y="29156"/>
                  </a:cubicBezTo>
                  <a:cubicBezTo>
                    <a:pt x="67785" y="28762"/>
                    <a:pt x="66904" y="28265"/>
                    <a:pt x="66033" y="27737"/>
                  </a:cubicBezTo>
                  <a:cubicBezTo>
                    <a:pt x="66033" y="27726"/>
                    <a:pt x="66023" y="27684"/>
                    <a:pt x="66033" y="27684"/>
                  </a:cubicBezTo>
                  <a:cubicBezTo>
                    <a:pt x="66037" y="27686"/>
                    <a:pt x="66043" y="27687"/>
                    <a:pt x="66051" y="27687"/>
                  </a:cubicBezTo>
                  <a:cubicBezTo>
                    <a:pt x="66082" y="27687"/>
                    <a:pt x="66135" y="27671"/>
                    <a:pt x="66127" y="27654"/>
                  </a:cubicBezTo>
                  <a:cubicBezTo>
                    <a:pt x="66058" y="27654"/>
                    <a:pt x="66076" y="27631"/>
                    <a:pt x="66068" y="27631"/>
                  </a:cubicBezTo>
                  <a:cubicBezTo>
                    <a:pt x="66065" y="27631"/>
                    <a:pt x="66054" y="27636"/>
                    <a:pt x="66023" y="27654"/>
                  </a:cubicBezTo>
                  <a:cubicBezTo>
                    <a:pt x="66013" y="27643"/>
                    <a:pt x="66013" y="27643"/>
                    <a:pt x="66023" y="27622"/>
                  </a:cubicBezTo>
                  <a:cubicBezTo>
                    <a:pt x="65979" y="27622"/>
                    <a:pt x="65950" y="27645"/>
                    <a:pt x="65917" y="27645"/>
                  </a:cubicBezTo>
                  <a:cubicBezTo>
                    <a:pt x="65911" y="27645"/>
                    <a:pt x="65905" y="27645"/>
                    <a:pt x="65899" y="27643"/>
                  </a:cubicBezTo>
                  <a:cubicBezTo>
                    <a:pt x="65878" y="27633"/>
                    <a:pt x="65868" y="27622"/>
                    <a:pt x="65847" y="27612"/>
                  </a:cubicBezTo>
                  <a:cubicBezTo>
                    <a:pt x="65837" y="27612"/>
                    <a:pt x="65837" y="27601"/>
                    <a:pt x="65826" y="27601"/>
                  </a:cubicBezTo>
                  <a:cubicBezTo>
                    <a:pt x="65830" y="27598"/>
                    <a:pt x="65834" y="27596"/>
                    <a:pt x="65839" y="27596"/>
                  </a:cubicBezTo>
                  <a:cubicBezTo>
                    <a:pt x="65852" y="27596"/>
                    <a:pt x="65868" y="27608"/>
                    <a:pt x="65875" y="27608"/>
                  </a:cubicBezTo>
                  <a:cubicBezTo>
                    <a:pt x="65880" y="27608"/>
                    <a:pt x="65881" y="27604"/>
                    <a:pt x="65878" y="27592"/>
                  </a:cubicBezTo>
                  <a:lnTo>
                    <a:pt x="65878" y="27592"/>
                  </a:lnTo>
                  <a:cubicBezTo>
                    <a:pt x="65885" y="27599"/>
                    <a:pt x="65934" y="27606"/>
                    <a:pt x="65969" y="27606"/>
                  </a:cubicBezTo>
                  <a:cubicBezTo>
                    <a:pt x="65984" y="27606"/>
                    <a:pt x="65997" y="27605"/>
                    <a:pt x="66003" y="27601"/>
                  </a:cubicBezTo>
                  <a:cubicBezTo>
                    <a:pt x="65974" y="27573"/>
                    <a:pt x="65966" y="27564"/>
                    <a:pt x="65970" y="27564"/>
                  </a:cubicBezTo>
                  <a:cubicBezTo>
                    <a:pt x="65976" y="27564"/>
                    <a:pt x="66008" y="27585"/>
                    <a:pt x="66033" y="27592"/>
                  </a:cubicBezTo>
                  <a:cubicBezTo>
                    <a:pt x="66033" y="27571"/>
                    <a:pt x="66065" y="27560"/>
                    <a:pt x="66033" y="27550"/>
                  </a:cubicBezTo>
                  <a:cubicBezTo>
                    <a:pt x="66065" y="27550"/>
                    <a:pt x="66075" y="27550"/>
                    <a:pt x="66096" y="27529"/>
                  </a:cubicBezTo>
                  <a:cubicBezTo>
                    <a:pt x="66065" y="27509"/>
                    <a:pt x="65940" y="27519"/>
                    <a:pt x="65950" y="27488"/>
                  </a:cubicBezTo>
                  <a:lnTo>
                    <a:pt x="65950" y="27488"/>
                  </a:lnTo>
                  <a:cubicBezTo>
                    <a:pt x="65938" y="27492"/>
                    <a:pt x="65932" y="27494"/>
                    <a:pt x="65929" y="27494"/>
                  </a:cubicBezTo>
                  <a:cubicBezTo>
                    <a:pt x="65925" y="27494"/>
                    <a:pt x="65926" y="27489"/>
                    <a:pt x="65920" y="27477"/>
                  </a:cubicBezTo>
                  <a:cubicBezTo>
                    <a:pt x="65900" y="27497"/>
                    <a:pt x="65880" y="27509"/>
                    <a:pt x="65857" y="27509"/>
                  </a:cubicBezTo>
                  <a:cubicBezTo>
                    <a:pt x="65844" y="27509"/>
                    <a:pt x="65831" y="27505"/>
                    <a:pt x="65816" y="27498"/>
                  </a:cubicBezTo>
                  <a:cubicBezTo>
                    <a:pt x="65837" y="27477"/>
                    <a:pt x="65805" y="27467"/>
                    <a:pt x="65785" y="27456"/>
                  </a:cubicBezTo>
                  <a:cubicBezTo>
                    <a:pt x="65785" y="27456"/>
                    <a:pt x="65795" y="27446"/>
                    <a:pt x="65795" y="27426"/>
                  </a:cubicBezTo>
                  <a:cubicBezTo>
                    <a:pt x="65816" y="27436"/>
                    <a:pt x="65826" y="27446"/>
                    <a:pt x="65847" y="27467"/>
                  </a:cubicBezTo>
                  <a:cubicBezTo>
                    <a:pt x="65837" y="27436"/>
                    <a:pt x="65940" y="27456"/>
                    <a:pt x="66003" y="27436"/>
                  </a:cubicBezTo>
                  <a:cubicBezTo>
                    <a:pt x="65963" y="27389"/>
                    <a:pt x="65930" y="27366"/>
                    <a:pt x="65890" y="27366"/>
                  </a:cubicBezTo>
                  <a:cubicBezTo>
                    <a:pt x="65877" y="27366"/>
                    <a:pt x="65862" y="27368"/>
                    <a:pt x="65847" y="27374"/>
                  </a:cubicBezTo>
                  <a:cubicBezTo>
                    <a:pt x="65826" y="27343"/>
                    <a:pt x="65971" y="27332"/>
                    <a:pt x="65837" y="27301"/>
                  </a:cubicBezTo>
                  <a:cubicBezTo>
                    <a:pt x="65858" y="27281"/>
                    <a:pt x="65899" y="27281"/>
                    <a:pt x="65930" y="27260"/>
                  </a:cubicBezTo>
                  <a:cubicBezTo>
                    <a:pt x="65909" y="27249"/>
                    <a:pt x="65899" y="27249"/>
                    <a:pt x="65888" y="27239"/>
                  </a:cubicBezTo>
                  <a:cubicBezTo>
                    <a:pt x="65940" y="27177"/>
                    <a:pt x="65899" y="27208"/>
                    <a:pt x="65899" y="27136"/>
                  </a:cubicBezTo>
                  <a:lnTo>
                    <a:pt x="65899" y="27136"/>
                  </a:lnTo>
                  <a:cubicBezTo>
                    <a:pt x="65826" y="27166"/>
                    <a:pt x="65837" y="27239"/>
                    <a:pt x="65743" y="27270"/>
                  </a:cubicBezTo>
                  <a:cubicBezTo>
                    <a:pt x="65743" y="27239"/>
                    <a:pt x="65702" y="27146"/>
                    <a:pt x="65764" y="27146"/>
                  </a:cubicBezTo>
                  <a:cubicBezTo>
                    <a:pt x="65764" y="27162"/>
                    <a:pt x="65767" y="27167"/>
                    <a:pt x="65774" y="27167"/>
                  </a:cubicBezTo>
                  <a:cubicBezTo>
                    <a:pt x="65784" y="27167"/>
                    <a:pt x="65801" y="27156"/>
                    <a:pt x="65826" y="27156"/>
                  </a:cubicBezTo>
                  <a:cubicBezTo>
                    <a:pt x="65805" y="27136"/>
                    <a:pt x="65785" y="27125"/>
                    <a:pt x="65764" y="27104"/>
                  </a:cubicBezTo>
                  <a:cubicBezTo>
                    <a:pt x="65778" y="27104"/>
                    <a:pt x="65801" y="27109"/>
                    <a:pt x="65821" y="27109"/>
                  </a:cubicBezTo>
                  <a:cubicBezTo>
                    <a:pt x="65831" y="27109"/>
                    <a:pt x="65840" y="27108"/>
                    <a:pt x="65847" y="27104"/>
                  </a:cubicBezTo>
                  <a:cubicBezTo>
                    <a:pt x="65837" y="27083"/>
                    <a:pt x="65826" y="27073"/>
                    <a:pt x="65805" y="27073"/>
                  </a:cubicBezTo>
                  <a:cubicBezTo>
                    <a:pt x="65847" y="27063"/>
                    <a:pt x="65858" y="27053"/>
                    <a:pt x="65837" y="27042"/>
                  </a:cubicBezTo>
                  <a:lnTo>
                    <a:pt x="65837" y="27042"/>
                  </a:lnTo>
                  <a:cubicBezTo>
                    <a:pt x="65816" y="27063"/>
                    <a:pt x="65801" y="27073"/>
                    <a:pt x="65791" y="27073"/>
                  </a:cubicBezTo>
                  <a:cubicBezTo>
                    <a:pt x="65782" y="27073"/>
                    <a:pt x="65780" y="27063"/>
                    <a:pt x="65785" y="27042"/>
                  </a:cubicBezTo>
                  <a:lnTo>
                    <a:pt x="65785" y="27042"/>
                  </a:lnTo>
                  <a:cubicBezTo>
                    <a:pt x="65775" y="27073"/>
                    <a:pt x="65754" y="27094"/>
                    <a:pt x="65733" y="27104"/>
                  </a:cubicBezTo>
                  <a:cubicBezTo>
                    <a:pt x="65743" y="27073"/>
                    <a:pt x="65775" y="26980"/>
                    <a:pt x="65785" y="26980"/>
                  </a:cubicBezTo>
                  <a:cubicBezTo>
                    <a:pt x="65781" y="26976"/>
                    <a:pt x="65778" y="26975"/>
                    <a:pt x="65774" y="26975"/>
                  </a:cubicBezTo>
                  <a:cubicBezTo>
                    <a:pt x="65757" y="26975"/>
                    <a:pt x="65742" y="27011"/>
                    <a:pt x="65733" y="27011"/>
                  </a:cubicBezTo>
                  <a:cubicBezTo>
                    <a:pt x="65733" y="27001"/>
                    <a:pt x="65713" y="26928"/>
                    <a:pt x="65702" y="26928"/>
                  </a:cubicBezTo>
                  <a:lnTo>
                    <a:pt x="65702" y="26928"/>
                  </a:lnTo>
                  <a:cubicBezTo>
                    <a:pt x="65702" y="26997"/>
                    <a:pt x="65709" y="27028"/>
                    <a:pt x="65702" y="27028"/>
                  </a:cubicBezTo>
                  <a:cubicBezTo>
                    <a:pt x="65696" y="27028"/>
                    <a:pt x="65685" y="27015"/>
                    <a:pt x="65660" y="26991"/>
                  </a:cubicBezTo>
                  <a:lnTo>
                    <a:pt x="65660" y="26991"/>
                  </a:lnTo>
                  <a:cubicBezTo>
                    <a:pt x="65650" y="26991"/>
                    <a:pt x="65702" y="27104"/>
                    <a:pt x="65692" y="27125"/>
                  </a:cubicBezTo>
                  <a:cubicBezTo>
                    <a:pt x="65671" y="27083"/>
                    <a:pt x="65681" y="27083"/>
                    <a:pt x="65660" y="27053"/>
                  </a:cubicBezTo>
                  <a:cubicBezTo>
                    <a:pt x="65650" y="27067"/>
                    <a:pt x="65644" y="27071"/>
                    <a:pt x="65640" y="27071"/>
                  </a:cubicBezTo>
                  <a:cubicBezTo>
                    <a:pt x="65631" y="27071"/>
                    <a:pt x="65626" y="27053"/>
                    <a:pt x="65598" y="27053"/>
                  </a:cubicBezTo>
                  <a:cubicBezTo>
                    <a:pt x="65598" y="27136"/>
                    <a:pt x="65650" y="27136"/>
                    <a:pt x="65650" y="27177"/>
                  </a:cubicBezTo>
                  <a:cubicBezTo>
                    <a:pt x="65640" y="27166"/>
                    <a:pt x="65630" y="27166"/>
                    <a:pt x="65609" y="27166"/>
                  </a:cubicBezTo>
                  <a:cubicBezTo>
                    <a:pt x="65598" y="27177"/>
                    <a:pt x="65640" y="27208"/>
                    <a:pt x="65640" y="27208"/>
                  </a:cubicBezTo>
                  <a:cubicBezTo>
                    <a:pt x="65629" y="27212"/>
                    <a:pt x="65621" y="27214"/>
                    <a:pt x="65613" y="27214"/>
                  </a:cubicBezTo>
                  <a:cubicBezTo>
                    <a:pt x="65582" y="27214"/>
                    <a:pt x="65567" y="27187"/>
                    <a:pt x="65526" y="27187"/>
                  </a:cubicBezTo>
                  <a:cubicBezTo>
                    <a:pt x="65526" y="27208"/>
                    <a:pt x="65536" y="27219"/>
                    <a:pt x="65557" y="27228"/>
                  </a:cubicBezTo>
                  <a:cubicBezTo>
                    <a:pt x="65536" y="27228"/>
                    <a:pt x="65526" y="27228"/>
                    <a:pt x="65526" y="27249"/>
                  </a:cubicBezTo>
                  <a:cubicBezTo>
                    <a:pt x="65526" y="27249"/>
                    <a:pt x="65577" y="27270"/>
                    <a:pt x="65577" y="27291"/>
                  </a:cubicBezTo>
                  <a:cubicBezTo>
                    <a:pt x="65557" y="27291"/>
                    <a:pt x="65547" y="27291"/>
                    <a:pt x="65536" y="27311"/>
                  </a:cubicBezTo>
                  <a:cubicBezTo>
                    <a:pt x="65536" y="27325"/>
                    <a:pt x="65551" y="27329"/>
                    <a:pt x="65571" y="27329"/>
                  </a:cubicBezTo>
                  <a:cubicBezTo>
                    <a:pt x="65596" y="27329"/>
                    <a:pt x="65628" y="27322"/>
                    <a:pt x="65640" y="27322"/>
                  </a:cubicBezTo>
                  <a:cubicBezTo>
                    <a:pt x="65640" y="27332"/>
                    <a:pt x="65640" y="27343"/>
                    <a:pt x="65619" y="27343"/>
                  </a:cubicBezTo>
                  <a:cubicBezTo>
                    <a:pt x="65626" y="27350"/>
                    <a:pt x="65639" y="27351"/>
                    <a:pt x="65653" y="27351"/>
                  </a:cubicBezTo>
                  <a:cubicBezTo>
                    <a:pt x="65662" y="27351"/>
                    <a:pt x="65670" y="27350"/>
                    <a:pt x="65678" y="27350"/>
                  </a:cubicBezTo>
                  <a:cubicBezTo>
                    <a:pt x="65700" y="27350"/>
                    <a:pt x="65717" y="27353"/>
                    <a:pt x="65713" y="27374"/>
                  </a:cubicBezTo>
                  <a:cubicBezTo>
                    <a:pt x="65708" y="27382"/>
                    <a:pt x="65695" y="27386"/>
                    <a:pt x="65679" y="27386"/>
                  </a:cubicBezTo>
                  <a:cubicBezTo>
                    <a:pt x="65639" y="27386"/>
                    <a:pt x="65576" y="27366"/>
                    <a:pt x="65557" y="27366"/>
                  </a:cubicBezTo>
                  <a:cubicBezTo>
                    <a:pt x="65548" y="27366"/>
                    <a:pt x="65549" y="27371"/>
                    <a:pt x="65567" y="27384"/>
                  </a:cubicBezTo>
                  <a:cubicBezTo>
                    <a:pt x="65504" y="27375"/>
                    <a:pt x="65488" y="27351"/>
                    <a:pt x="65452" y="27351"/>
                  </a:cubicBezTo>
                  <a:cubicBezTo>
                    <a:pt x="65446" y="27351"/>
                    <a:pt x="65439" y="27351"/>
                    <a:pt x="65432" y="27353"/>
                  </a:cubicBezTo>
                  <a:cubicBezTo>
                    <a:pt x="64852" y="26980"/>
                    <a:pt x="64272" y="26597"/>
                    <a:pt x="63692" y="26224"/>
                  </a:cubicBezTo>
                  <a:cubicBezTo>
                    <a:pt x="63247" y="25934"/>
                    <a:pt x="62998" y="25664"/>
                    <a:pt x="62635" y="25301"/>
                  </a:cubicBezTo>
                  <a:cubicBezTo>
                    <a:pt x="62531" y="25188"/>
                    <a:pt x="62376" y="25053"/>
                    <a:pt x="62231" y="25022"/>
                  </a:cubicBezTo>
                  <a:cubicBezTo>
                    <a:pt x="62210" y="25019"/>
                    <a:pt x="62189" y="25018"/>
                    <a:pt x="62168" y="25018"/>
                  </a:cubicBezTo>
                  <a:cubicBezTo>
                    <a:pt x="62015" y="25018"/>
                    <a:pt x="61866" y="25081"/>
                    <a:pt x="61702" y="25135"/>
                  </a:cubicBezTo>
                  <a:cubicBezTo>
                    <a:pt x="61547" y="25188"/>
                    <a:pt x="61350" y="25239"/>
                    <a:pt x="61184" y="25301"/>
                  </a:cubicBezTo>
                  <a:cubicBezTo>
                    <a:pt x="60884" y="25416"/>
                    <a:pt x="60698" y="25591"/>
                    <a:pt x="60376" y="25664"/>
                  </a:cubicBezTo>
                  <a:cubicBezTo>
                    <a:pt x="60159" y="25716"/>
                    <a:pt x="59931" y="25716"/>
                    <a:pt x="59713" y="25757"/>
                  </a:cubicBezTo>
                  <a:cubicBezTo>
                    <a:pt x="59485" y="25809"/>
                    <a:pt x="59268" y="25881"/>
                    <a:pt x="59050" y="25954"/>
                  </a:cubicBezTo>
                  <a:cubicBezTo>
                    <a:pt x="59008" y="25944"/>
                    <a:pt x="58967" y="25944"/>
                    <a:pt x="58978" y="25923"/>
                  </a:cubicBezTo>
                  <a:lnTo>
                    <a:pt x="58978" y="25923"/>
                  </a:lnTo>
                  <a:cubicBezTo>
                    <a:pt x="58964" y="25927"/>
                    <a:pt x="58959" y="25930"/>
                    <a:pt x="58956" y="25930"/>
                  </a:cubicBezTo>
                  <a:cubicBezTo>
                    <a:pt x="58951" y="25930"/>
                    <a:pt x="58952" y="25925"/>
                    <a:pt x="58946" y="25913"/>
                  </a:cubicBezTo>
                  <a:cubicBezTo>
                    <a:pt x="58926" y="25933"/>
                    <a:pt x="58906" y="25944"/>
                    <a:pt x="58883" y="25944"/>
                  </a:cubicBezTo>
                  <a:cubicBezTo>
                    <a:pt x="58870" y="25944"/>
                    <a:pt x="58857" y="25941"/>
                    <a:pt x="58842" y="25934"/>
                  </a:cubicBezTo>
                  <a:cubicBezTo>
                    <a:pt x="58863" y="25913"/>
                    <a:pt x="58833" y="25902"/>
                    <a:pt x="58812" y="25892"/>
                  </a:cubicBezTo>
                  <a:cubicBezTo>
                    <a:pt x="58812" y="25892"/>
                    <a:pt x="58822" y="25881"/>
                    <a:pt x="58822" y="25861"/>
                  </a:cubicBezTo>
                  <a:cubicBezTo>
                    <a:pt x="58842" y="25872"/>
                    <a:pt x="58853" y="25881"/>
                    <a:pt x="58874" y="25892"/>
                  </a:cubicBezTo>
                  <a:cubicBezTo>
                    <a:pt x="58863" y="25872"/>
                    <a:pt x="58967" y="25892"/>
                    <a:pt x="59029" y="25861"/>
                  </a:cubicBezTo>
                  <a:cubicBezTo>
                    <a:pt x="58983" y="25823"/>
                    <a:pt x="58954" y="25801"/>
                    <a:pt x="58917" y="25801"/>
                  </a:cubicBezTo>
                  <a:cubicBezTo>
                    <a:pt x="58904" y="25801"/>
                    <a:pt x="58890" y="25804"/>
                    <a:pt x="58874" y="25809"/>
                  </a:cubicBezTo>
                  <a:cubicBezTo>
                    <a:pt x="58853" y="25768"/>
                    <a:pt x="58998" y="25768"/>
                    <a:pt x="58863" y="25736"/>
                  </a:cubicBezTo>
                  <a:cubicBezTo>
                    <a:pt x="58884" y="25716"/>
                    <a:pt x="58925" y="25716"/>
                    <a:pt x="58957" y="25695"/>
                  </a:cubicBezTo>
                  <a:cubicBezTo>
                    <a:pt x="58936" y="25674"/>
                    <a:pt x="58925" y="25685"/>
                    <a:pt x="58905" y="25674"/>
                  </a:cubicBezTo>
                  <a:cubicBezTo>
                    <a:pt x="58967" y="25612"/>
                    <a:pt x="58925" y="25644"/>
                    <a:pt x="58925" y="25571"/>
                  </a:cubicBezTo>
                  <a:lnTo>
                    <a:pt x="58925" y="25571"/>
                  </a:lnTo>
                  <a:cubicBezTo>
                    <a:pt x="58853" y="25602"/>
                    <a:pt x="58863" y="25664"/>
                    <a:pt x="58770" y="25695"/>
                  </a:cubicBezTo>
                  <a:cubicBezTo>
                    <a:pt x="58760" y="25674"/>
                    <a:pt x="58729" y="25581"/>
                    <a:pt x="58791" y="25581"/>
                  </a:cubicBezTo>
                  <a:cubicBezTo>
                    <a:pt x="58791" y="25598"/>
                    <a:pt x="58794" y="25603"/>
                    <a:pt x="58801" y="25603"/>
                  </a:cubicBezTo>
                  <a:cubicBezTo>
                    <a:pt x="58811" y="25603"/>
                    <a:pt x="58828" y="25591"/>
                    <a:pt x="58853" y="25591"/>
                  </a:cubicBezTo>
                  <a:cubicBezTo>
                    <a:pt x="58833" y="25571"/>
                    <a:pt x="58812" y="25561"/>
                    <a:pt x="58791" y="25540"/>
                  </a:cubicBezTo>
                  <a:cubicBezTo>
                    <a:pt x="58805" y="25540"/>
                    <a:pt x="58828" y="25544"/>
                    <a:pt x="58848" y="25544"/>
                  </a:cubicBezTo>
                  <a:cubicBezTo>
                    <a:pt x="58858" y="25544"/>
                    <a:pt x="58867" y="25543"/>
                    <a:pt x="58874" y="25540"/>
                  </a:cubicBezTo>
                  <a:cubicBezTo>
                    <a:pt x="58863" y="25519"/>
                    <a:pt x="58853" y="25508"/>
                    <a:pt x="58833" y="25508"/>
                  </a:cubicBezTo>
                  <a:cubicBezTo>
                    <a:pt x="58874" y="25499"/>
                    <a:pt x="58884" y="25488"/>
                    <a:pt x="58863" y="25478"/>
                  </a:cubicBezTo>
                  <a:lnTo>
                    <a:pt x="58863" y="25478"/>
                  </a:lnTo>
                  <a:cubicBezTo>
                    <a:pt x="58842" y="25499"/>
                    <a:pt x="58827" y="25509"/>
                    <a:pt x="58817" y="25509"/>
                  </a:cubicBezTo>
                  <a:cubicBezTo>
                    <a:pt x="58806" y="25509"/>
                    <a:pt x="58801" y="25499"/>
                    <a:pt x="58801" y="25478"/>
                  </a:cubicBezTo>
                  <a:cubicBezTo>
                    <a:pt x="58801" y="25508"/>
                    <a:pt x="58780" y="25529"/>
                    <a:pt x="58760" y="25540"/>
                  </a:cubicBezTo>
                  <a:cubicBezTo>
                    <a:pt x="58770" y="25508"/>
                    <a:pt x="58801" y="25416"/>
                    <a:pt x="58812" y="25416"/>
                  </a:cubicBezTo>
                  <a:cubicBezTo>
                    <a:pt x="58808" y="25412"/>
                    <a:pt x="58805" y="25411"/>
                    <a:pt x="58801" y="25411"/>
                  </a:cubicBezTo>
                  <a:cubicBezTo>
                    <a:pt x="58784" y="25411"/>
                    <a:pt x="58769" y="25446"/>
                    <a:pt x="58760" y="25446"/>
                  </a:cubicBezTo>
                  <a:cubicBezTo>
                    <a:pt x="58760" y="25436"/>
                    <a:pt x="58739" y="25363"/>
                    <a:pt x="58729" y="25363"/>
                  </a:cubicBezTo>
                  <a:lnTo>
                    <a:pt x="58729" y="25363"/>
                  </a:lnTo>
                  <a:cubicBezTo>
                    <a:pt x="58729" y="25433"/>
                    <a:pt x="58736" y="25464"/>
                    <a:pt x="58729" y="25464"/>
                  </a:cubicBezTo>
                  <a:cubicBezTo>
                    <a:pt x="58724" y="25464"/>
                    <a:pt x="58712" y="25450"/>
                    <a:pt x="58687" y="25426"/>
                  </a:cubicBezTo>
                  <a:lnTo>
                    <a:pt x="58687" y="25426"/>
                  </a:lnTo>
                  <a:cubicBezTo>
                    <a:pt x="58677" y="25426"/>
                    <a:pt x="58729" y="25540"/>
                    <a:pt x="58718" y="25561"/>
                  </a:cubicBezTo>
                  <a:cubicBezTo>
                    <a:pt x="58697" y="25519"/>
                    <a:pt x="58708" y="25519"/>
                    <a:pt x="58687" y="25488"/>
                  </a:cubicBezTo>
                  <a:cubicBezTo>
                    <a:pt x="58677" y="25502"/>
                    <a:pt x="58671" y="25506"/>
                    <a:pt x="58667" y="25506"/>
                  </a:cubicBezTo>
                  <a:cubicBezTo>
                    <a:pt x="58657" y="25506"/>
                    <a:pt x="58653" y="25488"/>
                    <a:pt x="58625" y="25488"/>
                  </a:cubicBezTo>
                  <a:cubicBezTo>
                    <a:pt x="58625" y="25561"/>
                    <a:pt x="58677" y="25571"/>
                    <a:pt x="58677" y="25612"/>
                  </a:cubicBezTo>
                  <a:cubicBezTo>
                    <a:pt x="58670" y="25605"/>
                    <a:pt x="58662" y="25598"/>
                    <a:pt x="58651" y="25598"/>
                  </a:cubicBezTo>
                  <a:cubicBezTo>
                    <a:pt x="58647" y="25598"/>
                    <a:pt x="58641" y="25599"/>
                    <a:pt x="58635" y="25602"/>
                  </a:cubicBezTo>
                  <a:cubicBezTo>
                    <a:pt x="58625" y="25612"/>
                    <a:pt x="58667" y="25633"/>
                    <a:pt x="58667" y="25644"/>
                  </a:cubicBezTo>
                  <a:cubicBezTo>
                    <a:pt x="58656" y="25648"/>
                    <a:pt x="58648" y="25649"/>
                    <a:pt x="58640" y="25649"/>
                  </a:cubicBezTo>
                  <a:cubicBezTo>
                    <a:pt x="58609" y="25649"/>
                    <a:pt x="58594" y="25623"/>
                    <a:pt x="58552" y="25623"/>
                  </a:cubicBezTo>
                  <a:cubicBezTo>
                    <a:pt x="58552" y="25644"/>
                    <a:pt x="58563" y="25654"/>
                    <a:pt x="58584" y="25664"/>
                  </a:cubicBezTo>
                  <a:cubicBezTo>
                    <a:pt x="58563" y="25664"/>
                    <a:pt x="58552" y="25664"/>
                    <a:pt x="58552" y="25674"/>
                  </a:cubicBezTo>
                  <a:cubicBezTo>
                    <a:pt x="58552" y="25685"/>
                    <a:pt x="58605" y="25706"/>
                    <a:pt x="58605" y="25726"/>
                  </a:cubicBezTo>
                  <a:cubicBezTo>
                    <a:pt x="58584" y="25726"/>
                    <a:pt x="58573" y="25726"/>
                    <a:pt x="58563" y="25747"/>
                  </a:cubicBezTo>
                  <a:cubicBezTo>
                    <a:pt x="58563" y="25757"/>
                    <a:pt x="58583" y="25760"/>
                    <a:pt x="58606" y="25760"/>
                  </a:cubicBezTo>
                  <a:cubicBezTo>
                    <a:pt x="58629" y="25760"/>
                    <a:pt x="58656" y="25757"/>
                    <a:pt x="58667" y="25757"/>
                  </a:cubicBezTo>
                  <a:cubicBezTo>
                    <a:pt x="58667" y="25768"/>
                    <a:pt x="58667" y="25778"/>
                    <a:pt x="58646" y="25778"/>
                  </a:cubicBezTo>
                  <a:cubicBezTo>
                    <a:pt x="58653" y="25785"/>
                    <a:pt x="58668" y="25786"/>
                    <a:pt x="58683" y="25786"/>
                  </a:cubicBezTo>
                  <a:cubicBezTo>
                    <a:pt x="58690" y="25786"/>
                    <a:pt x="58696" y="25786"/>
                    <a:pt x="58703" y="25786"/>
                  </a:cubicBezTo>
                  <a:cubicBezTo>
                    <a:pt x="58725" y="25786"/>
                    <a:pt x="58744" y="25788"/>
                    <a:pt x="58739" y="25809"/>
                  </a:cubicBezTo>
                  <a:cubicBezTo>
                    <a:pt x="58734" y="25818"/>
                    <a:pt x="58722" y="25821"/>
                    <a:pt x="58706" y="25821"/>
                  </a:cubicBezTo>
                  <a:cubicBezTo>
                    <a:pt x="58665" y="25821"/>
                    <a:pt x="58602" y="25802"/>
                    <a:pt x="58583" y="25802"/>
                  </a:cubicBezTo>
                  <a:cubicBezTo>
                    <a:pt x="58575" y="25802"/>
                    <a:pt x="58576" y="25806"/>
                    <a:pt x="58594" y="25819"/>
                  </a:cubicBezTo>
                  <a:cubicBezTo>
                    <a:pt x="58531" y="25813"/>
                    <a:pt x="58511" y="25787"/>
                    <a:pt x="58478" y="25787"/>
                  </a:cubicBezTo>
                  <a:cubicBezTo>
                    <a:pt x="58463" y="25787"/>
                    <a:pt x="58445" y="25792"/>
                    <a:pt x="58418" y="25809"/>
                  </a:cubicBezTo>
                  <a:lnTo>
                    <a:pt x="58511" y="25840"/>
                  </a:lnTo>
                  <a:cubicBezTo>
                    <a:pt x="58487" y="25857"/>
                    <a:pt x="58482" y="25863"/>
                    <a:pt x="58487" y="25863"/>
                  </a:cubicBezTo>
                  <a:cubicBezTo>
                    <a:pt x="58497" y="25863"/>
                    <a:pt x="58546" y="25840"/>
                    <a:pt x="58552" y="25840"/>
                  </a:cubicBezTo>
                  <a:lnTo>
                    <a:pt x="58552" y="25840"/>
                  </a:lnTo>
                  <a:cubicBezTo>
                    <a:pt x="58513" y="25867"/>
                    <a:pt x="58515" y="25874"/>
                    <a:pt x="58531" y="25874"/>
                  </a:cubicBezTo>
                  <a:cubicBezTo>
                    <a:pt x="58554" y="25874"/>
                    <a:pt x="58603" y="25861"/>
                    <a:pt x="58615" y="25861"/>
                  </a:cubicBezTo>
                  <a:cubicBezTo>
                    <a:pt x="58625" y="25872"/>
                    <a:pt x="58584" y="25892"/>
                    <a:pt x="58584" y="25902"/>
                  </a:cubicBezTo>
                  <a:cubicBezTo>
                    <a:pt x="58591" y="25905"/>
                    <a:pt x="58600" y="25906"/>
                    <a:pt x="58611" y="25906"/>
                  </a:cubicBezTo>
                  <a:cubicBezTo>
                    <a:pt x="58647" y="25906"/>
                    <a:pt x="58699" y="25891"/>
                    <a:pt x="58739" y="25851"/>
                  </a:cubicBezTo>
                  <a:lnTo>
                    <a:pt x="58739" y="25851"/>
                  </a:lnTo>
                  <a:cubicBezTo>
                    <a:pt x="58771" y="25910"/>
                    <a:pt x="58735" y="25921"/>
                    <a:pt x="58686" y="25921"/>
                  </a:cubicBezTo>
                  <a:cubicBezTo>
                    <a:pt x="58658" y="25921"/>
                    <a:pt x="58625" y="25917"/>
                    <a:pt x="58600" y="25917"/>
                  </a:cubicBezTo>
                  <a:cubicBezTo>
                    <a:pt x="58572" y="25917"/>
                    <a:pt x="58554" y="25922"/>
                    <a:pt x="58563" y="25944"/>
                  </a:cubicBezTo>
                  <a:cubicBezTo>
                    <a:pt x="58554" y="25939"/>
                    <a:pt x="58530" y="25935"/>
                    <a:pt x="58505" y="25935"/>
                  </a:cubicBezTo>
                  <a:cubicBezTo>
                    <a:pt x="58475" y="25935"/>
                    <a:pt x="58444" y="25942"/>
                    <a:pt x="58439" y="25964"/>
                  </a:cubicBezTo>
                  <a:cubicBezTo>
                    <a:pt x="58439" y="25964"/>
                    <a:pt x="58542" y="26017"/>
                    <a:pt x="58532" y="26047"/>
                  </a:cubicBezTo>
                  <a:cubicBezTo>
                    <a:pt x="58520" y="26035"/>
                    <a:pt x="58508" y="26030"/>
                    <a:pt x="58494" y="26030"/>
                  </a:cubicBezTo>
                  <a:cubicBezTo>
                    <a:pt x="58483" y="26030"/>
                    <a:pt x="58472" y="26033"/>
                    <a:pt x="58460" y="26037"/>
                  </a:cubicBezTo>
                  <a:cubicBezTo>
                    <a:pt x="58480" y="26047"/>
                    <a:pt x="58490" y="26068"/>
                    <a:pt x="58480" y="26089"/>
                  </a:cubicBezTo>
                  <a:lnTo>
                    <a:pt x="58469" y="26089"/>
                  </a:lnTo>
                  <a:cubicBezTo>
                    <a:pt x="58452" y="26074"/>
                    <a:pt x="58444" y="26070"/>
                    <a:pt x="58437" y="26070"/>
                  </a:cubicBezTo>
                  <a:cubicBezTo>
                    <a:pt x="58428" y="26070"/>
                    <a:pt x="58422" y="26080"/>
                    <a:pt x="58390" y="26080"/>
                  </a:cubicBezTo>
                  <a:cubicBezTo>
                    <a:pt x="58383" y="26080"/>
                    <a:pt x="58375" y="26080"/>
                    <a:pt x="58366" y="26079"/>
                  </a:cubicBezTo>
                  <a:lnTo>
                    <a:pt x="58366" y="26089"/>
                  </a:lnTo>
                  <a:cubicBezTo>
                    <a:pt x="58286" y="26097"/>
                    <a:pt x="58203" y="26100"/>
                    <a:pt x="58121" y="26100"/>
                  </a:cubicBezTo>
                  <a:cubicBezTo>
                    <a:pt x="57990" y="26100"/>
                    <a:pt x="57863" y="26091"/>
                    <a:pt x="57755" y="26079"/>
                  </a:cubicBezTo>
                  <a:cubicBezTo>
                    <a:pt x="57578" y="26058"/>
                    <a:pt x="57382" y="25923"/>
                    <a:pt x="57205" y="25923"/>
                  </a:cubicBezTo>
                  <a:cubicBezTo>
                    <a:pt x="57019" y="25923"/>
                    <a:pt x="56853" y="26079"/>
                    <a:pt x="56646" y="26079"/>
                  </a:cubicBezTo>
                  <a:cubicBezTo>
                    <a:pt x="56459" y="26089"/>
                    <a:pt x="56346" y="26089"/>
                    <a:pt x="56159" y="26151"/>
                  </a:cubicBezTo>
                  <a:cubicBezTo>
                    <a:pt x="55911" y="26213"/>
                    <a:pt x="55651" y="26327"/>
                    <a:pt x="55393" y="26369"/>
                  </a:cubicBezTo>
                  <a:cubicBezTo>
                    <a:pt x="55331" y="26376"/>
                    <a:pt x="55271" y="26378"/>
                    <a:pt x="55210" y="26378"/>
                  </a:cubicBezTo>
                  <a:cubicBezTo>
                    <a:pt x="55083" y="26378"/>
                    <a:pt x="54958" y="26368"/>
                    <a:pt x="54831" y="26368"/>
                  </a:cubicBezTo>
                  <a:cubicBezTo>
                    <a:pt x="54743" y="26368"/>
                    <a:pt x="54654" y="26373"/>
                    <a:pt x="54564" y="26390"/>
                  </a:cubicBezTo>
                  <a:cubicBezTo>
                    <a:pt x="54398" y="26420"/>
                    <a:pt x="54232" y="26452"/>
                    <a:pt x="54066" y="26493"/>
                  </a:cubicBezTo>
                  <a:cubicBezTo>
                    <a:pt x="54014" y="26493"/>
                    <a:pt x="53952" y="26493"/>
                    <a:pt x="53963" y="26462"/>
                  </a:cubicBezTo>
                  <a:lnTo>
                    <a:pt x="53963" y="26462"/>
                  </a:lnTo>
                  <a:cubicBezTo>
                    <a:pt x="53942" y="26467"/>
                    <a:pt x="53934" y="26472"/>
                    <a:pt x="53931" y="26472"/>
                  </a:cubicBezTo>
                  <a:cubicBezTo>
                    <a:pt x="53929" y="26472"/>
                    <a:pt x="53931" y="26467"/>
                    <a:pt x="53931" y="26452"/>
                  </a:cubicBezTo>
                  <a:lnTo>
                    <a:pt x="53931" y="26452"/>
                  </a:lnTo>
                  <a:cubicBezTo>
                    <a:pt x="53911" y="26472"/>
                    <a:pt x="53887" y="26483"/>
                    <a:pt x="53861" y="26483"/>
                  </a:cubicBezTo>
                  <a:cubicBezTo>
                    <a:pt x="53847" y="26483"/>
                    <a:pt x="53832" y="26480"/>
                    <a:pt x="53818" y="26473"/>
                  </a:cubicBezTo>
                  <a:cubicBezTo>
                    <a:pt x="53838" y="26452"/>
                    <a:pt x="53818" y="26441"/>
                    <a:pt x="53786" y="26431"/>
                  </a:cubicBezTo>
                  <a:cubicBezTo>
                    <a:pt x="53797" y="26431"/>
                    <a:pt x="53797" y="26420"/>
                    <a:pt x="53807" y="26410"/>
                  </a:cubicBezTo>
                  <a:cubicBezTo>
                    <a:pt x="53818" y="26420"/>
                    <a:pt x="53838" y="26431"/>
                    <a:pt x="53848" y="26441"/>
                  </a:cubicBezTo>
                  <a:cubicBezTo>
                    <a:pt x="53843" y="26426"/>
                    <a:pt x="53867" y="26426"/>
                    <a:pt x="53899" y="26426"/>
                  </a:cubicBezTo>
                  <a:cubicBezTo>
                    <a:pt x="53932" y="26426"/>
                    <a:pt x="53973" y="26426"/>
                    <a:pt x="54004" y="26410"/>
                  </a:cubicBezTo>
                  <a:cubicBezTo>
                    <a:pt x="53965" y="26364"/>
                    <a:pt x="53932" y="26340"/>
                    <a:pt x="53892" y="26340"/>
                  </a:cubicBezTo>
                  <a:cubicBezTo>
                    <a:pt x="53878" y="26340"/>
                    <a:pt x="53864" y="26343"/>
                    <a:pt x="53848" y="26348"/>
                  </a:cubicBezTo>
                  <a:cubicBezTo>
                    <a:pt x="53838" y="26317"/>
                    <a:pt x="53973" y="26307"/>
                    <a:pt x="53848" y="26286"/>
                  </a:cubicBezTo>
                  <a:cubicBezTo>
                    <a:pt x="53859" y="26265"/>
                    <a:pt x="53901" y="26254"/>
                    <a:pt x="53931" y="26234"/>
                  </a:cubicBezTo>
                  <a:cubicBezTo>
                    <a:pt x="53921" y="26224"/>
                    <a:pt x="53910" y="26224"/>
                    <a:pt x="53890" y="26213"/>
                  </a:cubicBezTo>
                  <a:cubicBezTo>
                    <a:pt x="53942" y="26151"/>
                    <a:pt x="53910" y="26182"/>
                    <a:pt x="53910" y="26120"/>
                  </a:cubicBezTo>
                  <a:lnTo>
                    <a:pt x="53910" y="26120"/>
                  </a:lnTo>
                  <a:cubicBezTo>
                    <a:pt x="53838" y="26141"/>
                    <a:pt x="53838" y="26213"/>
                    <a:pt x="53745" y="26245"/>
                  </a:cubicBezTo>
                  <a:cubicBezTo>
                    <a:pt x="53745" y="26213"/>
                    <a:pt x="53714" y="26120"/>
                    <a:pt x="53765" y="26120"/>
                  </a:cubicBezTo>
                  <a:cubicBezTo>
                    <a:pt x="53765" y="26140"/>
                    <a:pt x="53770" y="26146"/>
                    <a:pt x="53777" y="26146"/>
                  </a:cubicBezTo>
                  <a:cubicBezTo>
                    <a:pt x="53789" y="26146"/>
                    <a:pt x="53809" y="26130"/>
                    <a:pt x="53828" y="26130"/>
                  </a:cubicBezTo>
                  <a:cubicBezTo>
                    <a:pt x="53818" y="26120"/>
                    <a:pt x="53797" y="26099"/>
                    <a:pt x="53776" y="26089"/>
                  </a:cubicBezTo>
                  <a:cubicBezTo>
                    <a:pt x="53781" y="26087"/>
                    <a:pt x="53786" y="26086"/>
                    <a:pt x="53792" y="26086"/>
                  </a:cubicBezTo>
                  <a:cubicBezTo>
                    <a:pt x="53803" y="26086"/>
                    <a:pt x="53816" y="26088"/>
                    <a:pt x="53827" y="26088"/>
                  </a:cubicBezTo>
                  <a:cubicBezTo>
                    <a:pt x="53837" y="26088"/>
                    <a:pt x="53845" y="26086"/>
                    <a:pt x="53848" y="26079"/>
                  </a:cubicBezTo>
                  <a:cubicBezTo>
                    <a:pt x="53848" y="26068"/>
                    <a:pt x="53838" y="26058"/>
                    <a:pt x="53818" y="26058"/>
                  </a:cubicBezTo>
                  <a:cubicBezTo>
                    <a:pt x="53848" y="26047"/>
                    <a:pt x="53859" y="26037"/>
                    <a:pt x="53848" y="26017"/>
                  </a:cubicBezTo>
                  <a:lnTo>
                    <a:pt x="53848" y="26017"/>
                  </a:lnTo>
                  <a:cubicBezTo>
                    <a:pt x="53823" y="26037"/>
                    <a:pt x="53805" y="26048"/>
                    <a:pt x="53794" y="26048"/>
                  </a:cubicBezTo>
                  <a:cubicBezTo>
                    <a:pt x="53784" y="26048"/>
                    <a:pt x="53781" y="26037"/>
                    <a:pt x="53786" y="26017"/>
                  </a:cubicBezTo>
                  <a:lnTo>
                    <a:pt x="53786" y="26017"/>
                  </a:lnTo>
                  <a:cubicBezTo>
                    <a:pt x="53776" y="26047"/>
                    <a:pt x="53765" y="26068"/>
                    <a:pt x="53735" y="26079"/>
                  </a:cubicBezTo>
                  <a:cubicBezTo>
                    <a:pt x="53755" y="26047"/>
                    <a:pt x="53786" y="25954"/>
                    <a:pt x="53786" y="25954"/>
                  </a:cubicBezTo>
                  <a:cubicBezTo>
                    <a:pt x="53784" y="25953"/>
                    <a:pt x="53782" y="25953"/>
                    <a:pt x="53780" y="25953"/>
                  </a:cubicBezTo>
                  <a:cubicBezTo>
                    <a:pt x="53764" y="25953"/>
                    <a:pt x="53747" y="25987"/>
                    <a:pt x="53738" y="25987"/>
                  </a:cubicBezTo>
                  <a:cubicBezTo>
                    <a:pt x="53737" y="25987"/>
                    <a:pt x="53736" y="25986"/>
                    <a:pt x="53735" y="25985"/>
                  </a:cubicBezTo>
                  <a:cubicBezTo>
                    <a:pt x="53735" y="25975"/>
                    <a:pt x="53724" y="25902"/>
                    <a:pt x="53714" y="25902"/>
                  </a:cubicBezTo>
                  <a:lnTo>
                    <a:pt x="53714" y="25902"/>
                  </a:lnTo>
                  <a:cubicBezTo>
                    <a:pt x="53714" y="25975"/>
                    <a:pt x="53721" y="26005"/>
                    <a:pt x="53712" y="26005"/>
                  </a:cubicBezTo>
                  <a:cubicBezTo>
                    <a:pt x="53706" y="26005"/>
                    <a:pt x="53692" y="25990"/>
                    <a:pt x="53662" y="25964"/>
                  </a:cubicBezTo>
                  <a:lnTo>
                    <a:pt x="53662" y="25964"/>
                  </a:lnTo>
                  <a:cubicBezTo>
                    <a:pt x="53652" y="25964"/>
                    <a:pt x="53703" y="26089"/>
                    <a:pt x="53703" y="26109"/>
                  </a:cubicBezTo>
                  <a:cubicBezTo>
                    <a:pt x="53683" y="26068"/>
                    <a:pt x="53693" y="26058"/>
                    <a:pt x="53662" y="26027"/>
                  </a:cubicBezTo>
                  <a:cubicBezTo>
                    <a:pt x="53653" y="26043"/>
                    <a:pt x="53648" y="26048"/>
                    <a:pt x="53643" y="26048"/>
                  </a:cubicBezTo>
                  <a:cubicBezTo>
                    <a:pt x="53636" y="26048"/>
                    <a:pt x="53629" y="26037"/>
                    <a:pt x="53610" y="26037"/>
                  </a:cubicBezTo>
                  <a:cubicBezTo>
                    <a:pt x="53610" y="26109"/>
                    <a:pt x="53662" y="26109"/>
                    <a:pt x="53662" y="26162"/>
                  </a:cubicBezTo>
                  <a:cubicBezTo>
                    <a:pt x="53652" y="26141"/>
                    <a:pt x="53631" y="26141"/>
                    <a:pt x="53620" y="26141"/>
                  </a:cubicBezTo>
                  <a:cubicBezTo>
                    <a:pt x="53610" y="26151"/>
                    <a:pt x="53641" y="26182"/>
                    <a:pt x="53641" y="26182"/>
                  </a:cubicBezTo>
                  <a:cubicBezTo>
                    <a:pt x="53629" y="26187"/>
                    <a:pt x="53619" y="26189"/>
                    <a:pt x="53610" y="26189"/>
                  </a:cubicBezTo>
                  <a:cubicBezTo>
                    <a:pt x="53582" y="26189"/>
                    <a:pt x="53567" y="26169"/>
                    <a:pt x="53527" y="26162"/>
                  </a:cubicBezTo>
                  <a:lnTo>
                    <a:pt x="53527" y="26162"/>
                  </a:lnTo>
                  <a:cubicBezTo>
                    <a:pt x="53537" y="26182"/>
                    <a:pt x="53537" y="26192"/>
                    <a:pt x="53558" y="26203"/>
                  </a:cubicBezTo>
                  <a:cubicBezTo>
                    <a:pt x="53548" y="26203"/>
                    <a:pt x="53537" y="26213"/>
                    <a:pt x="53527" y="26224"/>
                  </a:cubicBezTo>
                  <a:cubicBezTo>
                    <a:pt x="53527" y="26234"/>
                    <a:pt x="53579" y="26245"/>
                    <a:pt x="53590" y="26265"/>
                  </a:cubicBezTo>
                  <a:cubicBezTo>
                    <a:pt x="53569" y="26265"/>
                    <a:pt x="53548" y="26275"/>
                    <a:pt x="53537" y="26286"/>
                  </a:cubicBezTo>
                  <a:cubicBezTo>
                    <a:pt x="53537" y="26301"/>
                    <a:pt x="53561" y="26307"/>
                    <a:pt x="53586" y="26307"/>
                  </a:cubicBezTo>
                  <a:cubicBezTo>
                    <a:pt x="53610" y="26307"/>
                    <a:pt x="53636" y="26301"/>
                    <a:pt x="53641" y="26296"/>
                  </a:cubicBezTo>
                  <a:lnTo>
                    <a:pt x="53641" y="26296"/>
                  </a:lnTo>
                  <a:cubicBezTo>
                    <a:pt x="53652" y="26307"/>
                    <a:pt x="53641" y="26317"/>
                    <a:pt x="53620" y="26327"/>
                  </a:cubicBezTo>
                  <a:cubicBezTo>
                    <a:pt x="53625" y="26330"/>
                    <a:pt x="53634" y="26330"/>
                    <a:pt x="53645" y="26330"/>
                  </a:cubicBezTo>
                  <a:cubicBezTo>
                    <a:pt x="53657" y="26330"/>
                    <a:pt x="53671" y="26330"/>
                    <a:pt x="53683" y="26330"/>
                  </a:cubicBezTo>
                  <a:cubicBezTo>
                    <a:pt x="53706" y="26330"/>
                    <a:pt x="53724" y="26332"/>
                    <a:pt x="53714" y="26348"/>
                  </a:cubicBezTo>
                  <a:cubicBezTo>
                    <a:pt x="53712" y="26357"/>
                    <a:pt x="53700" y="26360"/>
                    <a:pt x="53685" y="26360"/>
                  </a:cubicBezTo>
                  <a:cubicBezTo>
                    <a:pt x="53646" y="26360"/>
                    <a:pt x="53581" y="26341"/>
                    <a:pt x="53564" y="26341"/>
                  </a:cubicBezTo>
                  <a:cubicBezTo>
                    <a:pt x="53556" y="26341"/>
                    <a:pt x="53558" y="26345"/>
                    <a:pt x="53579" y="26358"/>
                  </a:cubicBezTo>
                  <a:cubicBezTo>
                    <a:pt x="53520" y="26352"/>
                    <a:pt x="53498" y="26328"/>
                    <a:pt x="53469" y="26328"/>
                  </a:cubicBezTo>
                  <a:cubicBezTo>
                    <a:pt x="53452" y="26328"/>
                    <a:pt x="53433" y="26336"/>
                    <a:pt x="53403" y="26358"/>
                  </a:cubicBezTo>
                  <a:cubicBezTo>
                    <a:pt x="53424" y="26369"/>
                    <a:pt x="53455" y="26369"/>
                    <a:pt x="53486" y="26379"/>
                  </a:cubicBezTo>
                  <a:cubicBezTo>
                    <a:pt x="53461" y="26400"/>
                    <a:pt x="53458" y="26407"/>
                    <a:pt x="53465" y="26407"/>
                  </a:cubicBezTo>
                  <a:cubicBezTo>
                    <a:pt x="53478" y="26407"/>
                    <a:pt x="53518" y="26388"/>
                    <a:pt x="53533" y="26388"/>
                  </a:cubicBezTo>
                  <a:cubicBezTo>
                    <a:pt x="53535" y="26388"/>
                    <a:pt x="53537" y="26389"/>
                    <a:pt x="53537" y="26390"/>
                  </a:cubicBezTo>
                  <a:cubicBezTo>
                    <a:pt x="53500" y="26415"/>
                    <a:pt x="53499" y="26423"/>
                    <a:pt x="53514" y="26423"/>
                  </a:cubicBezTo>
                  <a:cubicBezTo>
                    <a:pt x="53535" y="26423"/>
                    <a:pt x="53587" y="26406"/>
                    <a:pt x="53600" y="26400"/>
                  </a:cubicBezTo>
                  <a:lnTo>
                    <a:pt x="53600" y="26400"/>
                  </a:lnTo>
                  <a:cubicBezTo>
                    <a:pt x="53600" y="26410"/>
                    <a:pt x="53558" y="26431"/>
                    <a:pt x="53558" y="26452"/>
                  </a:cubicBezTo>
                  <a:cubicBezTo>
                    <a:pt x="53565" y="26453"/>
                    <a:pt x="53572" y="26454"/>
                    <a:pt x="53581" y="26454"/>
                  </a:cubicBezTo>
                  <a:cubicBezTo>
                    <a:pt x="53622" y="26454"/>
                    <a:pt x="53679" y="26433"/>
                    <a:pt x="53714" y="26390"/>
                  </a:cubicBezTo>
                  <a:lnTo>
                    <a:pt x="53714" y="26390"/>
                  </a:lnTo>
                  <a:cubicBezTo>
                    <a:pt x="53746" y="26455"/>
                    <a:pt x="53710" y="26468"/>
                    <a:pt x="53663" y="26468"/>
                  </a:cubicBezTo>
                  <a:cubicBezTo>
                    <a:pt x="53632" y="26468"/>
                    <a:pt x="53597" y="26462"/>
                    <a:pt x="53573" y="26462"/>
                  </a:cubicBezTo>
                  <a:cubicBezTo>
                    <a:pt x="53552" y="26462"/>
                    <a:pt x="53540" y="26466"/>
                    <a:pt x="53548" y="26482"/>
                  </a:cubicBezTo>
                  <a:cubicBezTo>
                    <a:pt x="53538" y="26482"/>
                    <a:pt x="53509" y="26477"/>
                    <a:pt x="53482" y="26477"/>
                  </a:cubicBezTo>
                  <a:cubicBezTo>
                    <a:pt x="53455" y="26477"/>
                    <a:pt x="53429" y="26482"/>
                    <a:pt x="53424" y="26503"/>
                  </a:cubicBezTo>
                  <a:cubicBezTo>
                    <a:pt x="53424" y="26503"/>
                    <a:pt x="53517" y="26565"/>
                    <a:pt x="53517" y="26586"/>
                  </a:cubicBezTo>
                  <a:cubicBezTo>
                    <a:pt x="53501" y="26581"/>
                    <a:pt x="53489" y="26579"/>
                    <a:pt x="53477" y="26579"/>
                  </a:cubicBezTo>
                  <a:cubicBezTo>
                    <a:pt x="53465" y="26579"/>
                    <a:pt x="53455" y="26581"/>
                    <a:pt x="53445" y="26586"/>
                  </a:cubicBezTo>
                  <a:cubicBezTo>
                    <a:pt x="53465" y="26597"/>
                    <a:pt x="53465" y="26607"/>
                    <a:pt x="53455" y="26638"/>
                  </a:cubicBezTo>
                  <a:cubicBezTo>
                    <a:pt x="53433" y="26620"/>
                    <a:pt x="53424" y="26615"/>
                    <a:pt x="53417" y="26615"/>
                  </a:cubicBezTo>
                  <a:cubicBezTo>
                    <a:pt x="53407" y="26615"/>
                    <a:pt x="53403" y="26629"/>
                    <a:pt x="53365" y="26629"/>
                  </a:cubicBezTo>
                  <a:cubicBezTo>
                    <a:pt x="53358" y="26629"/>
                    <a:pt x="53350" y="26629"/>
                    <a:pt x="53341" y="26628"/>
                  </a:cubicBezTo>
                  <a:lnTo>
                    <a:pt x="53341" y="26628"/>
                  </a:lnTo>
                  <a:cubicBezTo>
                    <a:pt x="53341" y="26659"/>
                    <a:pt x="53403" y="26669"/>
                    <a:pt x="53434" y="26680"/>
                  </a:cubicBezTo>
                  <a:cubicBezTo>
                    <a:pt x="53351" y="26710"/>
                    <a:pt x="53268" y="26742"/>
                    <a:pt x="53196" y="26773"/>
                  </a:cubicBezTo>
                  <a:cubicBezTo>
                    <a:pt x="52844" y="26908"/>
                    <a:pt x="52481" y="27125"/>
                    <a:pt x="52118" y="27187"/>
                  </a:cubicBezTo>
                  <a:cubicBezTo>
                    <a:pt x="52038" y="27202"/>
                    <a:pt x="51960" y="27208"/>
                    <a:pt x="51884" y="27208"/>
                  </a:cubicBezTo>
                  <a:cubicBezTo>
                    <a:pt x="51366" y="27208"/>
                    <a:pt x="50951" y="26895"/>
                    <a:pt x="50481" y="26669"/>
                  </a:cubicBezTo>
                  <a:cubicBezTo>
                    <a:pt x="49901" y="26390"/>
                    <a:pt x="49289" y="26182"/>
                    <a:pt x="48709" y="25861"/>
                  </a:cubicBezTo>
                  <a:cubicBezTo>
                    <a:pt x="48605" y="25799"/>
                    <a:pt x="48492" y="25747"/>
                    <a:pt x="48368" y="25706"/>
                  </a:cubicBezTo>
                  <a:lnTo>
                    <a:pt x="48368" y="25674"/>
                  </a:lnTo>
                  <a:cubicBezTo>
                    <a:pt x="48371" y="25676"/>
                    <a:pt x="48377" y="25677"/>
                    <a:pt x="48384" y="25677"/>
                  </a:cubicBezTo>
                  <a:cubicBezTo>
                    <a:pt x="48415" y="25677"/>
                    <a:pt x="48469" y="25659"/>
                    <a:pt x="48460" y="25633"/>
                  </a:cubicBezTo>
                  <a:cubicBezTo>
                    <a:pt x="48403" y="25633"/>
                    <a:pt x="48416" y="25617"/>
                    <a:pt x="48411" y="25617"/>
                  </a:cubicBezTo>
                  <a:cubicBezTo>
                    <a:pt x="48407" y="25617"/>
                    <a:pt x="48397" y="25623"/>
                    <a:pt x="48357" y="25644"/>
                  </a:cubicBezTo>
                  <a:cubicBezTo>
                    <a:pt x="48357" y="25633"/>
                    <a:pt x="48347" y="25623"/>
                    <a:pt x="48368" y="25612"/>
                  </a:cubicBezTo>
                  <a:cubicBezTo>
                    <a:pt x="48363" y="25612"/>
                    <a:pt x="48358" y="25611"/>
                    <a:pt x="48354" y="25611"/>
                  </a:cubicBezTo>
                  <a:cubicBezTo>
                    <a:pt x="48312" y="25611"/>
                    <a:pt x="48287" y="25634"/>
                    <a:pt x="48255" y="25634"/>
                  </a:cubicBezTo>
                  <a:cubicBezTo>
                    <a:pt x="48233" y="25634"/>
                    <a:pt x="48207" y="25622"/>
                    <a:pt x="48170" y="25581"/>
                  </a:cubicBezTo>
                  <a:cubicBezTo>
                    <a:pt x="48171" y="25580"/>
                    <a:pt x="48173" y="25580"/>
                    <a:pt x="48174" y="25580"/>
                  </a:cubicBezTo>
                  <a:cubicBezTo>
                    <a:pt x="48185" y="25580"/>
                    <a:pt x="48207" y="25598"/>
                    <a:pt x="48218" y="25598"/>
                  </a:cubicBezTo>
                  <a:cubicBezTo>
                    <a:pt x="48223" y="25598"/>
                    <a:pt x="48225" y="25594"/>
                    <a:pt x="48222" y="25581"/>
                  </a:cubicBezTo>
                  <a:lnTo>
                    <a:pt x="48222" y="25581"/>
                  </a:lnTo>
                  <a:cubicBezTo>
                    <a:pt x="48229" y="25588"/>
                    <a:pt x="48273" y="25596"/>
                    <a:pt x="48309" y="25596"/>
                  </a:cubicBezTo>
                  <a:cubicBezTo>
                    <a:pt x="48324" y="25596"/>
                    <a:pt x="48337" y="25595"/>
                    <a:pt x="48347" y="25591"/>
                  </a:cubicBezTo>
                  <a:cubicBezTo>
                    <a:pt x="48318" y="25563"/>
                    <a:pt x="48310" y="25554"/>
                    <a:pt x="48313" y="25554"/>
                  </a:cubicBezTo>
                  <a:cubicBezTo>
                    <a:pt x="48318" y="25554"/>
                    <a:pt x="48348" y="25575"/>
                    <a:pt x="48368" y="25581"/>
                  </a:cubicBezTo>
                  <a:cubicBezTo>
                    <a:pt x="48377" y="25561"/>
                    <a:pt x="48398" y="25550"/>
                    <a:pt x="48377" y="25529"/>
                  </a:cubicBezTo>
                  <a:cubicBezTo>
                    <a:pt x="48394" y="25529"/>
                    <a:pt x="48404" y="25532"/>
                    <a:pt x="48412" y="25532"/>
                  </a:cubicBezTo>
                  <a:cubicBezTo>
                    <a:pt x="48419" y="25532"/>
                    <a:pt x="48424" y="25529"/>
                    <a:pt x="48430" y="25519"/>
                  </a:cubicBezTo>
                  <a:cubicBezTo>
                    <a:pt x="48398" y="25499"/>
                    <a:pt x="48274" y="25508"/>
                    <a:pt x="48295" y="25478"/>
                  </a:cubicBezTo>
                  <a:lnTo>
                    <a:pt x="48295" y="25478"/>
                  </a:lnTo>
                  <a:cubicBezTo>
                    <a:pt x="48278" y="25482"/>
                    <a:pt x="48271" y="25484"/>
                    <a:pt x="48269" y="25484"/>
                  </a:cubicBezTo>
                  <a:cubicBezTo>
                    <a:pt x="48265" y="25484"/>
                    <a:pt x="48270" y="25479"/>
                    <a:pt x="48264" y="25467"/>
                  </a:cubicBezTo>
                  <a:cubicBezTo>
                    <a:pt x="48244" y="25487"/>
                    <a:pt x="48224" y="25499"/>
                    <a:pt x="48201" y="25499"/>
                  </a:cubicBezTo>
                  <a:cubicBezTo>
                    <a:pt x="48188" y="25499"/>
                    <a:pt x="48175" y="25495"/>
                    <a:pt x="48160" y="25488"/>
                  </a:cubicBezTo>
                  <a:cubicBezTo>
                    <a:pt x="48181" y="25467"/>
                    <a:pt x="48149" y="25457"/>
                    <a:pt x="48119" y="25446"/>
                  </a:cubicBezTo>
                  <a:cubicBezTo>
                    <a:pt x="48129" y="25446"/>
                    <a:pt x="48140" y="25436"/>
                    <a:pt x="48140" y="25416"/>
                  </a:cubicBezTo>
                  <a:cubicBezTo>
                    <a:pt x="48160" y="25426"/>
                    <a:pt x="48170" y="25436"/>
                    <a:pt x="48191" y="25446"/>
                  </a:cubicBezTo>
                  <a:cubicBezTo>
                    <a:pt x="48181" y="25426"/>
                    <a:pt x="48285" y="25446"/>
                    <a:pt x="48336" y="25416"/>
                  </a:cubicBezTo>
                  <a:cubicBezTo>
                    <a:pt x="48298" y="25377"/>
                    <a:pt x="48271" y="25355"/>
                    <a:pt x="48234" y="25355"/>
                  </a:cubicBezTo>
                  <a:cubicBezTo>
                    <a:pt x="48221" y="25355"/>
                    <a:pt x="48207" y="25358"/>
                    <a:pt x="48191" y="25363"/>
                  </a:cubicBezTo>
                  <a:cubicBezTo>
                    <a:pt x="48170" y="25322"/>
                    <a:pt x="48305" y="25312"/>
                    <a:pt x="48181" y="25291"/>
                  </a:cubicBezTo>
                  <a:cubicBezTo>
                    <a:pt x="48202" y="25271"/>
                    <a:pt x="48232" y="25271"/>
                    <a:pt x="48264" y="25250"/>
                  </a:cubicBezTo>
                  <a:cubicBezTo>
                    <a:pt x="48253" y="25229"/>
                    <a:pt x="48243" y="25239"/>
                    <a:pt x="48222" y="25229"/>
                  </a:cubicBezTo>
                  <a:cubicBezTo>
                    <a:pt x="48285" y="25167"/>
                    <a:pt x="48243" y="25198"/>
                    <a:pt x="48243" y="25126"/>
                  </a:cubicBezTo>
                  <a:lnTo>
                    <a:pt x="48243" y="25126"/>
                  </a:lnTo>
                  <a:cubicBezTo>
                    <a:pt x="48170" y="25156"/>
                    <a:pt x="48170" y="25218"/>
                    <a:pt x="48077" y="25250"/>
                  </a:cubicBezTo>
                  <a:cubicBezTo>
                    <a:pt x="48077" y="25229"/>
                    <a:pt x="48046" y="25135"/>
                    <a:pt x="48108" y="25135"/>
                  </a:cubicBezTo>
                  <a:cubicBezTo>
                    <a:pt x="48108" y="25152"/>
                    <a:pt x="48111" y="25157"/>
                    <a:pt x="48118" y="25157"/>
                  </a:cubicBezTo>
                  <a:cubicBezTo>
                    <a:pt x="48128" y="25157"/>
                    <a:pt x="48145" y="25146"/>
                    <a:pt x="48170" y="25146"/>
                  </a:cubicBezTo>
                  <a:cubicBezTo>
                    <a:pt x="48149" y="25126"/>
                    <a:pt x="48129" y="25115"/>
                    <a:pt x="48108" y="25094"/>
                  </a:cubicBezTo>
                  <a:cubicBezTo>
                    <a:pt x="48122" y="25094"/>
                    <a:pt x="48145" y="25099"/>
                    <a:pt x="48165" y="25099"/>
                  </a:cubicBezTo>
                  <a:cubicBezTo>
                    <a:pt x="48175" y="25099"/>
                    <a:pt x="48184" y="25098"/>
                    <a:pt x="48191" y="25094"/>
                  </a:cubicBezTo>
                  <a:cubicBezTo>
                    <a:pt x="48181" y="25073"/>
                    <a:pt x="48170" y="25063"/>
                    <a:pt x="48149" y="25063"/>
                  </a:cubicBezTo>
                  <a:cubicBezTo>
                    <a:pt x="48181" y="25053"/>
                    <a:pt x="48191" y="25043"/>
                    <a:pt x="48181" y="25032"/>
                  </a:cubicBezTo>
                  <a:lnTo>
                    <a:pt x="48181" y="25032"/>
                  </a:lnTo>
                  <a:cubicBezTo>
                    <a:pt x="48160" y="25053"/>
                    <a:pt x="48145" y="25063"/>
                    <a:pt x="48134" y="25063"/>
                  </a:cubicBezTo>
                  <a:cubicBezTo>
                    <a:pt x="48124" y="25063"/>
                    <a:pt x="48119" y="25053"/>
                    <a:pt x="48119" y="25032"/>
                  </a:cubicBezTo>
                  <a:cubicBezTo>
                    <a:pt x="48119" y="25063"/>
                    <a:pt x="48098" y="25084"/>
                    <a:pt x="48077" y="25094"/>
                  </a:cubicBezTo>
                  <a:lnTo>
                    <a:pt x="48119" y="24970"/>
                  </a:lnTo>
                  <a:cubicBezTo>
                    <a:pt x="48117" y="24966"/>
                    <a:pt x="48115" y="24965"/>
                    <a:pt x="48113" y="24965"/>
                  </a:cubicBezTo>
                  <a:cubicBezTo>
                    <a:pt x="48101" y="24965"/>
                    <a:pt x="48086" y="25001"/>
                    <a:pt x="48077" y="25001"/>
                  </a:cubicBezTo>
                  <a:cubicBezTo>
                    <a:pt x="48067" y="24990"/>
                    <a:pt x="48057" y="24918"/>
                    <a:pt x="48046" y="24918"/>
                  </a:cubicBezTo>
                  <a:lnTo>
                    <a:pt x="48046" y="24918"/>
                  </a:lnTo>
                  <a:cubicBezTo>
                    <a:pt x="48046" y="24987"/>
                    <a:pt x="48053" y="25018"/>
                    <a:pt x="48043" y="25018"/>
                  </a:cubicBezTo>
                  <a:cubicBezTo>
                    <a:pt x="48037" y="25018"/>
                    <a:pt x="48023" y="25005"/>
                    <a:pt x="47994" y="24980"/>
                  </a:cubicBezTo>
                  <a:lnTo>
                    <a:pt x="47994" y="24980"/>
                  </a:lnTo>
                  <a:cubicBezTo>
                    <a:pt x="47995" y="24980"/>
                    <a:pt x="48036" y="25094"/>
                    <a:pt x="48036" y="25115"/>
                  </a:cubicBezTo>
                  <a:cubicBezTo>
                    <a:pt x="48015" y="25073"/>
                    <a:pt x="48025" y="25063"/>
                    <a:pt x="48004" y="25032"/>
                  </a:cubicBezTo>
                  <a:cubicBezTo>
                    <a:pt x="47992" y="25049"/>
                    <a:pt x="47985" y="25054"/>
                    <a:pt x="47978" y="25054"/>
                  </a:cubicBezTo>
                  <a:cubicBezTo>
                    <a:pt x="47969" y="25054"/>
                    <a:pt x="47961" y="25043"/>
                    <a:pt x="47942" y="25043"/>
                  </a:cubicBezTo>
                  <a:cubicBezTo>
                    <a:pt x="47942" y="25115"/>
                    <a:pt x="47994" y="25126"/>
                    <a:pt x="47994" y="25167"/>
                  </a:cubicBezTo>
                  <a:cubicBezTo>
                    <a:pt x="47987" y="25159"/>
                    <a:pt x="47980" y="25152"/>
                    <a:pt x="47969" y="25152"/>
                  </a:cubicBezTo>
                  <a:cubicBezTo>
                    <a:pt x="47964" y="25152"/>
                    <a:pt x="47959" y="25153"/>
                    <a:pt x="47953" y="25156"/>
                  </a:cubicBezTo>
                  <a:cubicBezTo>
                    <a:pt x="47942" y="25167"/>
                    <a:pt x="47974" y="25188"/>
                    <a:pt x="47984" y="25198"/>
                  </a:cubicBezTo>
                  <a:cubicBezTo>
                    <a:pt x="47973" y="25202"/>
                    <a:pt x="47965" y="25203"/>
                    <a:pt x="47957" y="25203"/>
                  </a:cubicBezTo>
                  <a:cubicBezTo>
                    <a:pt x="47926" y="25203"/>
                    <a:pt x="47911" y="25177"/>
                    <a:pt x="47870" y="25177"/>
                  </a:cubicBezTo>
                  <a:cubicBezTo>
                    <a:pt x="47870" y="25198"/>
                    <a:pt x="47880" y="25208"/>
                    <a:pt x="47901" y="25218"/>
                  </a:cubicBezTo>
                  <a:cubicBezTo>
                    <a:pt x="47880" y="25218"/>
                    <a:pt x="47870" y="25218"/>
                    <a:pt x="47870" y="25229"/>
                  </a:cubicBezTo>
                  <a:cubicBezTo>
                    <a:pt x="47870" y="25239"/>
                    <a:pt x="47912" y="25260"/>
                    <a:pt x="47922" y="25281"/>
                  </a:cubicBezTo>
                  <a:cubicBezTo>
                    <a:pt x="47901" y="25281"/>
                    <a:pt x="47891" y="25281"/>
                    <a:pt x="47880" y="25291"/>
                  </a:cubicBezTo>
                  <a:cubicBezTo>
                    <a:pt x="47880" y="25310"/>
                    <a:pt x="47911" y="25314"/>
                    <a:pt x="47939" y="25314"/>
                  </a:cubicBezTo>
                  <a:cubicBezTo>
                    <a:pt x="47958" y="25314"/>
                    <a:pt x="47976" y="25312"/>
                    <a:pt x="47984" y="25312"/>
                  </a:cubicBezTo>
                  <a:cubicBezTo>
                    <a:pt x="47984" y="25322"/>
                    <a:pt x="47984" y="25333"/>
                    <a:pt x="47953" y="25333"/>
                  </a:cubicBezTo>
                  <a:cubicBezTo>
                    <a:pt x="47960" y="25339"/>
                    <a:pt x="47974" y="25341"/>
                    <a:pt x="47990" y="25341"/>
                  </a:cubicBezTo>
                  <a:cubicBezTo>
                    <a:pt x="47999" y="25341"/>
                    <a:pt x="48008" y="25340"/>
                    <a:pt x="48016" y="25340"/>
                  </a:cubicBezTo>
                  <a:cubicBezTo>
                    <a:pt x="48039" y="25340"/>
                    <a:pt x="48056" y="25343"/>
                    <a:pt x="48046" y="25363"/>
                  </a:cubicBezTo>
                  <a:cubicBezTo>
                    <a:pt x="48044" y="25372"/>
                    <a:pt x="48034" y="25374"/>
                    <a:pt x="48021" y="25374"/>
                  </a:cubicBezTo>
                  <a:cubicBezTo>
                    <a:pt x="47984" y="25374"/>
                    <a:pt x="47918" y="25352"/>
                    <a:pt x="47898" y="25352"/>
                  </a:cubicBezTo>
                  <a:cubicBezTo>
                    <a:pt x="47888" y="25352"/>
                    <a:pt x="47889" y="25358"/>
                    <a:pt x="47912" y="25374"/>
                  </a:cubicBezTo>
                  <a:cubicBezTo>
                    <a:pt x="47848" y="25367"/>
                    <a:pt x="47828" y="25341"/>
                    <a:pt x="47795" y="25341"/>
                  </a:cubicBezTo>
                  <a:cubicBezTo>
                    <a:pt x="47780" y="25341"/>
                    <a:pt x="47762" y="25347"/>
                    <a:pt x="47735" y="25363"/>
                  </a:cubicBezTo>
                  <a:cubicBezTo>
                    <a:pt x="47767" y="25374"/>
                    <a:pt x="47797" y="25384"/>
                    <a:pt x="47818" y="25384"/>
                  </a:cubicBezTo>
                  <a:cubicBezTo>
                    <a:pt x="47795" y="25408"/>
                    <a:pt x="47795" y="25415"/>
                    <a:pt x="47804" y="25415"/>
                  </a:cubicBezTo>
                  <a:cubicBezTo>
                    <a:pt x="47821" y="25415"/>
                    <a:pt x="47863" y="25395"/>
                    <a:pt x="47870" y="25395"/>
                  </a:cubicBezTo>
                  <a:lnTo>
                    <a:pt x="47870" y="25395"/>
                  </a:lnTo>
                  <a:cubicBezTo>
                    <a:pt x="47830" y="25422"/>
                    <a:pt x="47832" y="25429"/>
                    <a:pt x="47849" y="25429"/>
                  </a:cubicBezTo>
                  <a:cubicBezTo>
                    <a:pt x="47871" y="25429"/>
                    <a:pt x="47920" y="25416"/>
                    <a:pt x="47932" y="25416"/>
                  </a:cubicBezTo>
                  <a:lnTo>
                    <a:pt x="47891" y="25457"/>
                  </a:lnTo>
                  <a:cubicBezTo>
                    <a:pt x="47900" y="25459"/>
                    <a:pt x="47911" y="25461"/>
                    <a:pt x="47922" y="25461"/>
                  </a:cubicBezTo>
                  <a:cubicBezTo>
                    <a:pt x="47963" y="25461"/>
                    <a:pt x="48016" y="25445"/>
                    <a:pt x="48057" y="25405"/>
                  </a:cubicBezTo>
                  <a:lnTo>
                    <a:pt x="48057" y="25405"/>
                  </a:lnTo>
                  <a:cubicBezTo>
                    <a:pt x="48084" y="25464"/>
                    <a:pt x="48047" y="25476"/>
                    <a:pt x="48000" y="25476"/>
                  </a:cubicBezTo>
                  <a:cubicBezTo>
                    <a:pt x="47972" y="25476"/>
                    <a:pt x="47940" y="25472"/>
                    <a:pt x="47916" y="25472"/>
                  </a:cubicBezTo>
                  <a:cubicBezTo>
                    <a:pt x="47889" y="25472"/>
                    <a:pt x="47871" y="25477"/>
                    <a:pt x="47880" y="25499"/>
                  </a:cubicBezTo>
                  <a:cubicBezTo>
                    <a:pt x="47870" y="25488"/>
                    <a:pt x="47839" y="25488"/>
                    <a:pt x="47808" y="25488"/>
                  </a:cubicBezTo>
                  <a:cubicBezTo>
                    <a:pt x="47331" y="25322"/>
                    <a:pt x="46855" y="25177"/>
                    <a:pt x="46420" y="24928"/>
                  </a:cubicBezTo>
                  <a:cubicBezTo>
                    <a:pt x="46067" y="24721"/>
                    <a:pt x="45725" y="24493"/>
                    <a:pt x="45352" y="24297"/>
                  </a:cubicBezTo>
                  <a:cubicBezTo>
                    <a:pt x="45126" y="24181"/>
                    <a:pt x="44924" y="24143"/>
                    <a:pt x="44726" y="24143"/>
                  </a:cubicBezTo>
                  <a:cubicBezTo>
                    <a:pt x="44426" y="24143"/>
                    <a:pt x="44133" y="24232"/>
                    <a:pt x="43777" y="24276"/>
                  </a:cubicBezTo>
                  <a:cubicBezTo>
                    <a:pt x="43740" y="24279"/>
                    <a:pt x="43704" y="24281"/>
                    <a:pt x="43669" y="24281"/>
                  </a:cubicBezTo>
                  <a:cubicBezTo>
                    <a:pt x="43405" y="24281"/>
                    <a:pt x="43206" y="24188"/>
                    <a:pt x="42959" y="24152"/>
                  </a:cubicBezTo>
                  <a:cubicBezTo>
                    <a:pt x="42948" y="24152"/>
                    <a:pt x="42948" y="24141"/>
                    <a:pt x="42948" y="24141"/>
                  </a:cubicBezTo>
                  <a:cubicBezTo>
                    <a:pt x="42907" y="24141"/>
                    <a:pt x="42865" y="24131"/>
                    <a:pt x="42824" y="24131"/>
                  </a:cubicBezTo>
                  <a:cubicBezTo>
                    <a:pt x="42834" y="24120"/>
                    <a:pt x="42658" y="24099"/>
                    <a:pt x="42616" y="24058"/>
                  </a:cubicBezTo>
                  <a:lnTo>
                    <a:pt x="42616" y="24058"/>
                  </a:lnTo>
                  <a:cubicBezTo>
                    <a:pt x="42632" y="24063"/>
                    <a:pt x="42663" y="24068"/>
                    <a:pt x="42692" y="24068"/>
                  </a:cubicBezTo>
                  <a:cubicBezTo>
                    <a:pt x="42720" y="24068"/>
                    <a:pt x="42746" y="24063"/>
                    <a:pt x="42752" y="24048"/>
                  </a:cubicBezTo>
                  <a:cubicBezTo>
                    <a:pt x="42752" y="24065"/>
                    <a:pt x="42762" y="24071"/>
                    <a:pt x="42776" y="24071"/>
                  </a:cubicBezTo>
                  <a:cubicBezTo>
                    <a:pt x="42803" y="24071"/>
                    <a:pt x="42844" y="24048"/>
                    <a:pt x="42844" y="24048"/>
                  </a:cubicBezTo>
                  <a:cubicBezTo>
                    <a:pt x="42844" y="24037"/>
                    <a:pt x="42835" y="23996"/>
                    <a:pt x="42834" y="23996"/>
                  </a:cubicBezTo>
                  <a:lnTo>
                    <a:pt x="42834" y="23996"/>
                  </a:lnTo>
                  <a:cubicBezTo>
                    <a:pt x="42840" y="24002"/>
                    <a:pt x="42852" y="24004"/>
                    <a:pt x="42865" y="24004"/>
                  </a:cubicBezTo>
                  <a:cubicBezTo>
                    <a:pt x="42898" y="24004"/>
                    <a:pt x="42942" y="23987"/>
                    <a:pt x="42927" y="23965"/>
                  </a:cubicBezTo>
                  <a:cubicBezTo>
                    <a:pt x="42869" y="23965"/>
                    <a:pt x="42884" y="23945"/>
                    <a:pt x="42880" y="23945"/>
                  </a:cubicBezTo>
                  <a:cubicBezTo>
                    <a:pt x="42878" y="23945"/>
                    <a:pt x="42869" y="23952"/>
                    <a:pt x="42834" y="23975"/>
                  </a:cubicBezTo>
                  <a:cubicBezTo>
                    <a:pt x="42824" y="23954"/>
                    <a:pt x="42824" y="23954"/>
                    <a:pt x="42834" y="23934"/>
                  </a:cubicBezTo>
                  <a:cubicBezTo>
                    <a:pt x="42783" y="23934"/>
                    <a:pt x="42756" y="23965"/>
                    <a:pt x="42721" y="23965"/>
                  </a:cubicBezTo>
                  <a:cubicBezTo>
                    <a:pt x="42698" y="23965"/>
                    <a:pt x="42673" y="23953"/>
                    <a:pt x="42637" y="23913"/>
                  </a:cubicBezTo>
                  <a:cubicBezTo>
                    <a:pt x="42639" y="23910"/>
                    <a:pt x="42641" y="23908"/>
                    <a:pt x="42644" y="23908"/>
                  </a:cubicBezTo>
                  <a:cubicBezTo>
                    <a:pt x="42657" y="23908"/>
                    <a:pt x="42678" y="23927"/>
                    <a:pt x="42686" y="23927"/>
                  </a:cubicBezTo>
                  <a:cubicBezTo>
                    <a:pt x="42690" y="23927"/>
                    <a:pt x="42692" y="23924"/>
                    <a:pt x="42689" y="23913"/>
                  </a:cubicBezTo>
                  <a:cubicBezTo>
                    <a:pt x="42699" y="23913"/>
                    <a:pt x="42782" y="23924"/>
                    <a:pt x="42814" y="23924"/>
                  </a:cubicBezTo>
                  <a:cubicBezTo>
                    <a:pt x="42781" y="23891"/>
                    <a:pt x="42776" y="23881"/>
                    <a:pt x="42783" y="23881"/>
                  </a:cubicBezTo>
                  <a:cubicBezTo>
                    <a:pt x="42792" y="23881"/>
                    <a:pt x="42821" y="23897"/>
                    <a:pt x="42844" y="23903"/>
                  </a:cubicBezTo>
                  <a:cubicBezTo>
                    <a:pt x="42844" y="23892"/>
                    <a:pt x="42865" y="23871"/>
                    <a:pt x="42844" y="23861"/>
                  </a:cubicBezTo>
                  <a:cubicBezTo>
                    <a:pt x="42876" y="23861"/>
                    <a:pt x="42886" y="23861"/>
                    <a:pt x="42897" y="23841"/>
                  </a:cubicBezTo>
                  <a:cubicBezTo>
                    <a:pt x="42876" y="23830"/>
                    <a:pt x="42741" y="23830"/>
                    <a:pt x="42762" y="23809"/>
                  </a:cubicBezTo>
                  <a:cubicBezTo>
                    <a:pt x="42745" y="23809"/>
                    <a:pt x="42738" y="23811"/>
                    <a:pt x="42736" y="23811"/>
                  </a:cubicBezTo>
                  <a:cubicBezTo>
                    <a:pt x="42732" y="23811"/>
                    <a:pt x="42737" y="23807"/>
                    <a:pt x="42731" y="23788"/>
                  </a:cubicBezTo>
                  <a:cubicBezTo>
                    <a:pt x="42711" y="23809"/>
                    <a:pt x="42691" y="23820"/>
                    <a:pt x="42668" y="23820"/>
                  </a:cubicBezTo>
                  <a:cubicBezTo>
                    <a:pt x="42655" y="23820"/>
                    <a:pt x="42642" y="23817"/>
                    <a:pt x="42627" y="23809"/>
                  </a:cubicBezTo>
                  <a:cubicBezTo>
                    <a:pt x="42648" y="23788"/>
                    <a:pt x="42616" y="23779"/>
                    <a:pt x="42586" y="23768"/>
                  </a:cubicBezTo>
                  <a:cubicBezTo>
                    <a:pt x="42596" y="23768"/>
                    <a:pt x="42607" y="23758"/>
                    <a:pt x="42607" y="23747"/>
                  </a:cubicBezTo>
                  <a:cubicBezTo>
                    <a:pt x="42627" y="23758"/>
                    <a:pt x="42637" y="23768"/>
                    <a:pt x="42658" y="23779"/>
                  </a:cubicBezTo>
                  <a:cubicBezTo>
                    <a:pt x="42653" y="23763"/>
                    <a:pt x="42676" y="23763"/>
                    <a:pt x="42709" y="23763"/>
                  </a:cubicBezTo>
                  <a:cubicBezTo>
                    <a:pt x="42741" y="23763"/>
                    <a:pt x="42783" y="23763"/>
                    <a:pt x="42814" y="23747"/>
                  </a:cubicBezTo>
                  <a:cubicBezTo>
                    <a:pt x="42767" y="23700"/>
                    <a:pt x="42738" y="23677"/>
                    <a:pt x="42700" y="23677"/>
                  </a:cubicBezTo>
                  <a:cubicBezTo>
                    <a:pt x="42687" y="23677"/>
                    <a:pt x="42673" y="23680"/>
                    <a:pt x="42658" y="23685"/>
                  </a:cubicBezTo>
                  <a:cubicBezTo>
                    <a:pt x="42637" y="23654"/>
                    <a:pt x="42772" y="23643"/>
                    <a:pt x="42648" y="23623"/>
                  </a:cubicBezTo>
                  <a:cubicBezTo>
                    <a:pt x="42669" y="23602"/>
                    <a:pt x="42699" y="23592"/>
                    <a:pt x="42731" y="23571"/>
                  </a:cubicBezTo>
                  <a:cubicBezTo>
                    <a:pt x="42720" y="23561"/>
                    <a:pt x="42710" y="23561"/>
                    <a:pt x="42689" y="23551"/>
                  </a:cubicBezTo>
                  <a:cubicBezTo>
                    <a:pt x="42752" y="23488"/>
                    <a:pt x="42710" y="23519"/>
                    <a:pt x="42710" y="23457"/>
                  </a:cubicBezTo>
                  <a:lnTo>
                    <a:pt x="42710" y="23457"/>
                  </a:lnTo>
                  <a:cubicBezTo>
                    <a:pt x="42637" y="23478"/>
                    <a:pt x="42637" y="23551"/>
                    <a:pt x="42544" y="23581"/>
                  </a:cubicBezTo>
                  <a:cubicBezTo>
                    <a:pt x="42544" y="23551"/>
                    <a:pt x="42513" y="23457"/>
                    <a:pt x="42575" y="23457"/>
                  </a:cubicBezTo>
                  <a:cubicBezTo>
                    <a:pt x="42575" y="23477"/>
                    <a:pt x="42578" y="23483"/>
                    <a:pt x="42584" y="23483"/>
                  </a:cubicBezTo>
                  <a:cubicBezTo>
                    <a:pt x="42594" y="23483"/>
                    <a:pt x="42612" y="23468"/>
                    <a:pt x="42637" y="23468"/>
                  </a:cubicBezTo>
                  <a:cubicBezTo>
                    <a:pt x="42616" y="23457"/>
                    <a:pt x="42596" y="23436"/>
                    <a:pt x="42575" y="23426"/>
                  </a:cubicBezTo>
                  <a:cubicBezTo>
                    <a:pt x="42580" y="23424"/>
                    <a:pt x="42586" y="23423"/>
                    <a:pt x="42593" y="23423"/>
                  </a:cubicBezTo>
                  <a:cubicBezTo>
                    <a:pt x="42604" y="23423"/>
                    <a:pt x="42616" y="23425"/>
                    <a:pt x="42628" y="23425"/>
                  </a:cubicBezTo>
                  <a:cubicBezTo>
                    <a:pt x="42640" y="23425"/>
                    <a:pt x="42650" y="23423"/>
                    <a:pt x="42658" y="23415"/>
                  </a:cubicBezTo>
                  <a:cubicBezTo>
                    <a:pt x="42648" y="23406"/>
                    <a:pt x="42637" y="23395"/>
                    <a:pt x="42616" y="23395"/>
                  </a:cubicBezTo>
                  <a:cubicBezTo>
                    <a:pt x="42648" y="23385"/>
                    <a:pt x="42658" y="23374"/>
                    <a:pt x="42648" y="23353"/>
                  </a:cubicBezTo>
                  <a:lnTo>
                    <a:pt x="42648" y="23353"/>
                  </a:lnTo>
                  <a:cubicBezTo>
                    <a:pt x="42627" y="23374"/>
                    <a:pt x="42612" y="23384"/>
                    <a:pt x="42601" y="23384"/>
                  </a:cubicBezTo>
                  <a:cubicBezTo>
                    <a:pt x="42591" y="23384"/>
                    <a:pt x="42586" y="23374"/>
                    <a:pt x="42586" y="23353"/>
                  </a:cubicBezTo>
                  <a:cubicBezTo>
                    <a:pt x="42586" y="23385"/>
                    <a:pt x="42565" y="23406"/>
                    <a:pt x="42544" y="23415"/>
                  </a:cubicBezTo>
                  <a:lnTo>
                    <a:pt x="42586" y="23291"/>
                  </a:lnTo>
                  <a:cubicBezTo>
                    <a:pt x="42585" y="23290"/>
                    <a:pt x="42584" y="23290"/>
                    <a:pt x="42583" y="23290"/>
                  </a:cubicBezTo>
                  <a:cubicBezTo>
                    <a:pt x="42573" y="23290"/>
                    <a:pt x="42557" y="23324"/>
                    <a:pt x="42547" y="23324"/>
                  </a:cubicBezTo>
                  <a:cubicBezTo>
                    <a:pt x="42546" y="23324"/>
                    <a:pt x="42545" y="23324"/>
                    <a:pt x="42544" y="23323"/>
                  </a:cubicBezTo>
                  <a:cubicBezTo>
                    <a:pt x="42544" y="23312"/>
                    <a:pt x="42524" y="23240"/>
                    <a:pt x="42513" y="23240"/>
                  </a:cubicBezTo>
                  <a:lnTo>
                    <a:pt x="42513" y="23240"/>
                  </a:lnTo>
                  <a:cubicBezTo>
                    <a:pt x="42513" y="23313"/>
                    <a:pt x="42520" y="23343"/>
                    <a:pt x="42511" y="23343"/>
                  </a:cubicBezTo>
                  <a:cubicBezTo>
                    <a:pt x="42505" y="23343"/>
                    <a:pt x="42491" y="23328"/>
                    <a:pt x="42461" y="23302"/>
                  </a:cubicBezTo>
                  <a:lnTo>
                    <a:pt x="42461" y="23302"/>
                  </a:lnTo>
                  <a:cubicBezTo>
                    <a:pt x="42461" y="23302"/>
                    <a:pt x="42503" y="23426"/>
                    <a:pt x="42503" y="23447"/>
                  </a:cubicBezTo>
                  <a:cubicBezTo>
                    <a:pt x="42482" y="23406"/>
                    <a:pt x="42492" y="23395"/>
                    <a:pt x="42471" y="23364"/>
                  </a:cubicBezTo>
                  <a:cubicBezTo>
                    <a:pt x="42459" y="23381"/>
                    <a:pt x="42453" y="23385"/>
                    <a:pt x="42448" y="23385"/>
                  </a:cubicBezTo>
                  <a:cubicBezTo>
                    <a:pt x="42441" y="23385"/>
                    <a:pt x="42434" y="23374"/>
                    <a:pt x="42409" y="23374"/>
                  </a:cubicBezTo>
                  <a:cubicBezTo>
                    <a:pt x="42409" y="23447"/>
                    <a:pt x="42461" y="23447"/>
                    <a:pt x="42461" y="23498"/>
                  </a:cubicBezTo>
                  <a:cubicBezTo>
                    <a:pt x="42451" y="23478"/>
                    <a:pt x="42441" y="23478"/>
                    <a:pt x="42420" y="23478"/>
                  </a:cubicBezTo>
                  <a:cubicBezTo>
                    <a:pt x="42409" y="23488"/>
                    <a:pt x="42441" y="23519"/>
                    <a:pt x="42451" y="23519"/>
                  </a:cubicBezTo>
                  <a:cubicBezTo>
                    <a:pt x="42438" y="23524"/>
                    <a:pt x="42428" y="23526"/>
                    <a:pt x="42419" y="23526"/>
                  </a:cubicBezTo>
                  <a:cubicBezTo>
                    <a:pt x="42392" y="23526"/>
                    <a:pt x="42376" y="23507"/>
                    <a:pt x="42337" y="23498"/>
                  </a:cubicBezTo>
                  <a:lnTo>
                    <a:pt x="42337" y="23498"/>
                  </a:lnTo>
                  <a:cubicBezTo>
                    <a:pt x="42337" y="23519"/>
                    <a:pt x="42347" y="23530"/>
                    <a:pt x="42368" y="23540"/>
                  </a:cubicBezTo>
                  <a:cubicBezTo>
                    <a:pt x="42347" y="23540"/>
                    <a:pt x="42337" y="23551"/>
                    <a:pt x="42337" y="23561"/>
                  </a:cubicBezTo>
                  <a:cubicBezTo>
                    <a:pt x="42337" y="23571"/>
                    <a:pt x="42379" y="23581"/>
                    <a:pt x="42389" y="23602"/>
                  </a:cubicBezTo>
                  <a:cubicBezTo>
                    <a:pt x="42368" y="23602"/>
                    <a:pt x="42358" y="23613"/>
                    <a:pt x="42347" y="23623"/>
                  </a:cubicBezTo>
                  <a:cubicBezTo>
                    <a:pt x="42347" y="23638"/>
                    <a:pt x="42368" y="23644"/>
                    <a:pt x="42391" y="23644"/>
                  </a:cubicBezTo>
                  <a:cubicBezTo>
                    <a:pt x="42414" y="23644"/>
                    <a:pt x="42440" y="23638"/>
                    <a:pt x="42451" y="23633"/>
                  </a:cubicBezTo>
                  <a:lnTo>
                    <a:pt x="42451" y="23633"/>
                  </a:lnTo>
                  <a:cubicBezTo>
                    <a:pt x="42451" y="23643"/>
                    <a:pt x="42451" y="23654"/>
                    <a:pt x="42430" y="23664"/>
                  </a:cubicBezTo>
                  <a:cubicBezTo>
                    <a:pt x="42433" y="23667"/>
                    <a:pt x="42441" y="23668"/>
                    <a:pt x="42452" y="23668"/>
                  </a:cubicBezTo>
                  <a:cubicBezTo>
                    <a:pt x="42462" y="23668"/>
                    <a:pt x="42473" y="23667"/>
                    <a:pt x="42485" y="23667"/>
                  </a:cubicBezTo>
                  <a:cubicBezTo>
                    <a:pt x="42508" y="23667"/>
                    <a:pt x="42529" y="23670"/>
                    <a:pt x="42524" y="23685"/>
                  </a:cubicBezTo>
                  <a:cubicBezTo>
                    <a:pt x="42519" y="23694"/>
                    <a:pt x="42506" y="23697"/>
                    <a:pt x="42489" y="23697"/>
                  </a:cubicBezTo>
                  <a:cubicBezTo>
                    <a:pt x="42448" y="23697"/>
                    <a:pt x="42382" y="23678"/>
                    <a:pt x="42364" y="23678"/>
                  </a:cubicBezTo>
                  <a:cubicBezTo>
                    <a:pt x="42355" y="23678"/>
                    <a:pt x="42357" y="23682"/>
                    <a:pt x="42379" y="23696"/>
                  </a:cubicBezTo>
                  <a:cubicBezTo>
                    <a:pt x="42319" y="23689"/>
                    <a:pt x="42297" y="23665"/>
                    <a:pt x="42268" y="23665"/>
                  </a:cubicBezTo>
                  <a:cubicBezTo>
                    <a:pt x="42251" y="23665"/>
                    <a:pt x="42232" y="23673"/>
                    <a:pt x="42202" y="23696"/>
                  </a:cubicBezTo>
                  <a:cubicBezTo>
                    <a:pt x="42234" y="23706"/>
                    <a:pt x="42264" y="23706"/>
                    <a:pt x="42285" y="23716"/>
                  </a:cubicBezTo>
                  <a:cubicBezTo>
                    <a:pt x="42264" y="23738"/>
                    <a:pt x="42262" y="23744"/>
                    <a:pt x="42269" y="23744"/>
                  </a:cubicBezTo>
                  <a:cubicBezTo>
                    <a:pt x="42281" y="23744"/>
                    <a:pt x="42319" y="23725"/>
                    <a:pt x="42333" y="23725"/>
                  </a:cubicBezTo>
                  <a:cubicBezTo>
                    <a:pt x="42335" y="23725"/>
                    <a:pt x="42336" y="23726"/>
                    <a:pt x="42337" y="23726"/>
                  </a:cubicBezTo>
                  <a:cubicBezTo>
                    <a:pt x="42299" y="23752"/>
                    <a:pt x="42299" y="23760"/>
                    <a:pt x="42314" y="23760"/>
                  </a:cubicBezTo>
                  <a:cubicBezTo>
                    <a:pt x="42335" y="23760"/>
                    <a:pt x="42387" y="23743"/>
                    <a:pt x="42399" y="23737"/>
                  </a:cubicBezTo>
                  <a:lnTo>
                    <a:pt x="42399" y="23737"/>
                  </a:lnTo>
                  <a:cubicBezTo>
                    <a:pt x="42399" y="23747"/>
                    <a:pt x="42368" y="23768"/>
                    <a:pt x="42358" y="23788"/>
                  </a:cubicBezTo>
                  <a:cubicBezTo>
                    <a:pt x="42365" y="23790"/>
                    <a:pt x="42373" y="23791"/>
                    <a:pt x="42382" y="23791"/>
                  </a:cubicBezTo>
                  <a:cubicBezTo>
                    <a:pt x="42423" y="23791"/>
                    <a:pt x="42480" y="23770"/>
                    <a:pt x="42524" y="23726"/>
                  </a:cubicBezTo>
                  <a:lnTo>
                    <a:pt x="42524" y="23726"/>
                  </a:lnTo>
                  <a:cubicBezTo>
                    <a:pt x="42552" y="23792"/>
                    <a:pt x="42512" y="23805"/>
                    <a:pt x="42463" y="23805"/>
                  </a:cubicBezTo>
                  <a:cubicBezTo>
                    <a:pt x="42432" y="23805"/>
                    <a:pt x="42397" y="23799"/>
                    <a:pt x="42373" y="23799"/>
                  </a:cubicBezTo>
                  <a:cubicBezTo>
                    <a:pt x="42352" y="23799"/>
                    <a:pt x="42339" y="23804"/>
                    <a:pt x="42347" y="23820"/>
                  </a:cubicBezTo>
                  <a:cubicBezTo>
                    <a:pt x="42337" y="23820"/>
                    <a:pt x="42308" y="23815"/>
                    <a:pt x="42281" y="23815"/>
                  </a:cubicBezTo>
                  <a:cubicBezTo>
                    <a:pt x="42254" y="23815"/>
                    <a:pt x="42228" y="23820"/>
                    <a:pt x="42223" y="23841"/>
                  </a:cubicBezTo>
                  <a:cubicBezTo>
                    <a:pt x="42223" y="23841"/>
                    <a:pt x="42326" y="23903"/>
                    <a:pt x="42316" y="23924"/>
                  </a:cubicBezTo>
                  <a:cubicBezTo>
                    <a:pt x="42306" y="23918"/>
                    <a:pt x="42293" y="23916"/>
                    <a:pt x="42280" y="23916"/>
                  </a:cubicBezTo>
                  <a:cubicBezTo>
                    <a:pt x="42267" y="23916"/>
                    <a:pt x="42254" y="23918"/>
                    <a:pt x="42243" y="23924"/>
                  </a:cubicBezTo>
                  <a:cubicBezTo>
                    <a:pt x="42264" y="23934"/>
                    <a:pt x="42275" y="23944"/>
                    <a:pt x="42264" y="23975"/>
                  </a:cubicBezTo>
                  <a:cubicBezTo>
                    <a:pt x="42239" y="23957"/>
                    <a:pt x="42228" y="23952"/>
                    <a:pt x="42220" y="23952"/>
                  </a:cubicBezTo>
                  <a:cubicBezTo>
                    <a:pt x="42208" y="23952"/>
                    <a:pt x="42205" y="23966"/>
                    <a:pt x="42171" y="23966"/>
                  </a:cubicBezTo>
                  <a:cubicBezTo>
                    <a:pt x="42165" y="23966"/>
                    <a:pt x="42158" y="23966"/>
                    <a:pt x="42151" y="23965"/>
                  </a:cubicBezTo>
                  <a:lnTo>
                    <a:pt x="42151" y="23965"/>
                  </a:lnTo>
                  <a:cubicBezTo>
                    <a:pt x="42140" y="24006"/>
                    <a:pt x="42264" y="24006"/>
                    <a:pt x="42264" y="24048"/>
                  </a:cubicBezTo>
                  <a:cubicBezTo>
                    <a:pt x="42270" y="24040"/>
                    <a:pt x="42276" y="24036"/>
                    <a:pt x="42283" y="24036"/>
                  </a:cubicBezTo>
                  <a:cubicBezTo>
                    <a:pt x="42308" y="24036"/>
                    <a:pt x="42334" y="24093"/>
                    <a:pt x="42368" y="24110"/>
                  </a:cubicBezTo>
                  <a:lnTo>
                    <a:pt x="42347" y="24110"/>
                  </a:lnTo>
                  <a:cubicBezTo>
                    <a:pt x="41870" y="24079"/>
                    <a:pt x="41405" y="23986"/>
                    <a:pt x="40917" y="23986"/>
                  </a:cubicBezTo>
                  <a:cubicBezTo>
                    <a:pt x="40213" y="23986"/>
                    <a:pt x="39457" y="23903"/>
                    <a:pt x="38762" y="23747"/>
                  </a:cubicBezTo>
                  <a:cubicBezTo>
                    <a:pt x="38400" y="23664"/>
                    <a:pt x="38006" y="23643"/>
                    <a:pt x="37643" y="23540"/>
                  </a:cubicBezTo>
                  <a:cubicBezTo>
                    <a:pt x="37332" y="23457"/>
                    <a:pt x="37074" y="23219"/>
                    <a:pt x="36763" y="23105"/>
                  </a:cubicBezTo>
                  <a:cubicBezTo>
                    <a:pt x="36503" y="23012"/>
                    <a:pt x="35964" y="23115"/>
                    <a:pt x="35975" y="22752"/>
                  </a:cubicBezTo>
                  <a:cubicBezTo>
                    <a:pt x="35965" y="22751"/>
                    <a:pt x="35956" y="22750"/>
                    <a:pt x="35947" y="22750"/>
                  </a:cubicBezTo>
                  <a:cubicBezTo>
                    <a:pt x="35903" y="22750"/>
                    <a:pt x="35880" y="22771"/>
                    <a:pt x="35872" y="22814"/>
                  </a:cubicBezTo>
                  <a:cubicBezTo>
                    <a:pt x="35768" y="22535"/>
                    <a:pt x="35488" y="22390"/>
                    <a:pt x="35301" y="22172"/>
                  </a:cubicBezTo>
                  <a:cubicBezTo>
                    <a:pt x="35167" y="22006"/>
                    <a:pt x="35084" y="21851"/>
                    <a:pt x="34908" y="21727"/>
                  </a:cubicBezTo>
                  <a:cubicBezTo>
                    <a:pt x="34214" y="21230"/>
                    <a:pt x="33436" y="20732"/>
                    <a:pt x="32660" y="20359"/>
                  </a:cubicBezTo>
                  <a:lnTo>
                    <a:pt x="32473" y="20266"/>
                  </a:lnTo>
                  <a:cubicBezTo>
                    <a:pt x="32483" y="20256"/>
                    <a:pt x="32494" y="20256"/>
                    <a:pt x="32494" y="20245"/>
                  </a:cubicBezTo>
                  <a:cubicBezTo>
                    <a:pt x="32462" y="20245"/>
                    <a:pt x="32452" y="20245"/>
                    <a:pt x="32432" y="20235"/>
                  </a:cubicBezTo>
                  <a:cubicBezTo>
                    <a:pt x="32390" y="20214"/>
                    <a:pt x="32338" y="20193"/>
                    <a:pt x="32297" y="20173"/>
                  </a:cubicBezTo>
                  <a:cubicBezTo>
                    <a:pt x="32328" y="20162"/>
                    <a:pt x="32359" y="20141"/>
                    <a:pt x="32359" y="20141"/>
                  </a:cubicBezTo>
                  <a:cubicBezTo>
                    <a:pt x="32359" y="20131"/>
                    <a:pt x="32349" y="20100"/>
                    <a:pt x="32359" y="20090"/>
                  </a:cubicBezTo>
                  <a:cubicBezTo>
                    <a:pt x="32364" y="20096"/>
                    <a:pt x="32375" y="20098"/>
                    <a:pt x="32387" y="20098"/>
                  </a:cubicBezTo>
                  <a:cubicBezTo>
                    <a:pt x="32418" y="20098"/>
                    <a:pt x="32460" y="20081"/>
                    <a:pt x="32452" y="20058"/>
                  </a:cubicBezTo>
                  <a:cubicBezTo>
                    <a:pt x="32389" y="20058"/>
                    <a:pt x="32399" y="20043"/>
                    <a:pt x="32395" y="20043"/>
                  </a:cubicBezTo>
                  <a:cubicBezTo>
                    <a:pt x="32393" y="20043"/>
                    <a:pt x="32385" y="20049"/>
                    <a:pt x="32349" y="20069"/>
                  </a:cubicBezTo>
                  <a:cubicBezTo>
                    <a:pt x="32338" y="20058"/>
                    <a:pt x="32338" y="20048"/>
                    <a:pt x="32349" y="20028"/>
                  </a:cubicBezTo>
                  <a:cubicBezTo>
                    <a:pt x="32298" y="20028"/>
                    <a:pt x="32270" y="20059"/>
                    <a:pt x="32235" y="20059"/>
                  </a:cubicBezTo>
                  <a:cubicBezTo>
                    <a:pt x="32213" y="20059"/>
                    <a:pt x="32187" y="20047"/>
                    <a:pt x="32151" y="20007"/>
                  </a:cubicBezTo>
                  <a:cubicBezTo>
                    <a:pt x="32155" y="20004"/>
                    <a:pt x="32158" y="20003"/>
                    <a:pt x="32162" y="20003"/>
                  </a:cubicBezTo>
                  <a:cubicBezTo>
                    <a:pt x="32177" y="20003"/>
                    <a:pt x="32195" y="20022"/>
                    <a:pt x="32202" y="20022"/>
                  </a:cubicBezTo>
                  <a:cubicBezTo>
                    <a:pt x="32205" y="20022"/>
                    <a:pt x="32206" y="20018"/>
                    <a:pt x="32204" y="20007"/>
                  </a:cubicBezTo>
                  <a:cubicBezTo>
                    <a:pt x="32212" y="20007"/>
                    <a:pt x="32272" y="20020"/>
                    <a:pt x="32307" y="20020"/>
                  </a:cubicBezTo>
                  <a:cubicBezTo>
                    <a:pt x="32316" y="20020"/>
                    <a:pt x="32324" y="20019"/>
                    <a:pt x="32328" y="20017"/>
                  </a:cubicBezTo>
                  <a:cubicBezTo>
                    <a:pt x="32299" y="19988"/>
                    <a:pt x="32291" y="19979"/>
                    <a:pt x="32295" y="19979"/>
                  </a:cubicBezTo>
                  <a:cubicBezTo>
                    <a:pt x="32301" y="19979"/>
                    <a:pt x="32334" y="20000"/>
                    <a:pt x="32359" y="20007"/>
                  </a:cubicBezTo>
                  <a:cubicBezTo>
                    <a:pt x="32359" y="19986"/>
                    <a:pt x="32390" y="19975"/>
                    <a:pt x="32359" y="19955"/>
                  </a:cubicBezTo>
                  <a:cubicBezTo>
                    <a:pt x="32375" y="19955"/>
                    <a:pt x="32385" y="19958"/>
                    <a:pt x="32394" y="19958"/>
                  </a:cubicBezTo>
                  <a:cubicBezTo>
                    <a:pt x="32403" y="19958"/>
                    <a:pt x="32411" y="19955"/>
                    <a:pt x="32421" y="19945"/>
                  </a:cubicBezTo>
                  <a:cubicBezTo>
                    <a:pt x="32390" y="19924"/>
                    <a:pt x="32266" y="19934"/>
                    <a:pt x="32287" y="19903"/>
                  </a:cubicBezTo>
                  <a:lnTo>
                    <a:pt x="32287" y="19903"/>
                  </a:lnTo>
                  <a:cubicBezTo>
                    <a:pt x="32272" y="19907"/>
                    <a:pt x="32263" y="19909"/>
                    <a:pt x="32258" y="19909"/>
                  </a:cubicBezTo>
                  <a:cubicBezTo>
                    <a:pt x="32250" y="19909"/>
                    <a:pt x="32251" y="19902"/>
                    <a:pt x="32245" y="19883"/>
                  </a:cubicBezTo>
                  <a:cubicBezTo>
                    <a:pt x="32231" y="19910"/>
                    <a:pt x="32209" y="19919"/>
                    <a:pt x="32183" y="19919"/>
                  </a:cubicBezTo>
                  <a:cubicBezTo>
                    <a:pt x="32169" y="19919"/>
                    <a:pt x="32155" y="19917"/>
                    <a:pt x="32141" y="19913"/>
                  </a:cubicBezTo>
                  <a:cubicBezTo>
                    <a:pt x="32162" y="19893"/>
                    <a:pt x="32141" y="19883"/>
                    <a:pt x="32110" y="19872"/>
                  </a:cubicBezTo>
                  <a:cubicBezTo>
                    <a:pt x="32110" y="19862"/>
                    <a:pt x="32121" y="19862"/>
                    <a:pt x="32121" y="19841"/>
                  </a:cubicBezTo>
                  <a:cubicBezTo>
                    <a:pt x="32141" y="19851"/>
                    <a:pt x="32162" y="19862"/>
                    <a:pt x="32172" y="19872"/>
                  </a:cubicBezTo>
                  <a:cubicBezTo>
                    <a:pt x="32162" y="19851"/>
                    <a:pt x="32266" y="19872"/>
                    <a:pt x="32328" y="19841"/>
                  </a:cubicBezTo>
                  <a:cubicBezTo>
                    <a:pt x="32289" y="19802"/>
                    <a:pt x="32256" y="19781"/>
                    <a:pt x="32217" y="19781"/>
                  </a:cubicBezTo>
                  <a:cubicBezTo>
                    <a:pt x="32203" y="19781"/>
                    <a:pt x="32188" y="19784"/>
                    <a:pt x="32172" y="19789"/>
                  </a:cubicBezTo>
                  <a:cubicBezTo>
                    <a:pt x="32162" y="19748"/>
                    <a:pt x="32297" y="19738"/>
                    <a:pt x="32172" y="19717"/>
                  </a:cubicBezTo>
                  <a:cubicBezTo>
                    <a:pt x="32183" y="19696"/>
                    <a:pt x="32224" y="19685"/>
                    <a:pt x="32255" y="19675"/>
                  </a:cubicBezTo>
                  <a:cubicBezTo>
                    <a:pt x="32234" y="19655"/>
                    <a:pt x="32224" y="19655"/>
                    <a:pt x="32214" y="19655"/>
                  </a:cubicBezTo>
                  <a:cubicBezTo>
                    <a:pt x="32266" y="19582"/>
                    <a:pt x="32224" y="19623"/>
                    <a:pt x="32224" y="19551"/>
                  </a:cubicBezTo>
                  <a:lnTo>
                    <a:pt x="32224" y="19551"/>
                  </a:lnTo>
                  <a:cubicBezTo>
                    <a:pt x="32162" y="19572"/>
                    <a:pt x="32162" y="19644"/>
                    <a:pt x="32069" y="19675"/>
                  </a:cubicBezTo>
                  <a:cubicBezTo>
                    <a:pt x="32069" y="19644"/>
                    <a:pt x="32038" y="19561"/>
                    <a:pt x="32089" y="19561"/>
                  </a:cubicBezTo>
                  <a:cubicBezTo>
                    <a:pt x="32089" y="19575"/>
                    <a:pt x="32093" y="19579"/>
                    <a:pt x="32099" y="19579"/>
                  </a:cubicBezTo>
                  <a:cubicBezTo>
                    <a:pt x="32110" y="19579"/>
                    <a:pt x="32131" y="19561"/>
                    <a:pt x="32151" y="19561"/>
                  </a:cubicBezTo>
                  <a:cubicBezTo>
                    <a:pt x="32131" y="19551"/>
                    <a:pt x="32110" y="19530"/>
                    <a:pt x="32089" y="19520"/>
                  </a:cubicBezTo>
                  <a:cubicBezTo>
                    <a:pt x="32105" y="19520"/>
                    <a:pt x="32121" y="19522"/>
                    <a:pt x="32136" y="19522"/>
                  </a:cubicBezTo>
                  <a:cubicBezTo>
                    <a:pt x="32149" y="19522"/>
                    <a:pt x="32162" y="19520"/>
                    <a:pt x="32172" y="19510"/>
                  </a:cubicBezTo>
                  <a:cubicBezTo>
                    <a:pt x="32172" y="19499"/>
                    <a:pt x="32151" y="19489"/>
                    <a:pt x="32131" y="19489"/>
                  </a:cubicBezTo>
                  <a:cubicBezTo>
                    <a:pt x="32172" y="19478"/>
                    <a:pt x="32183" y="19468"/>
                    <a:pt x="32162" y="19457"/>
                  </a:cubicBezTo>
                  <a:lnTo>
                    <a:pt x="32162" y="19457"/>
                  </a:lnTo>
                  <a:cubicBezTo>
                    <a:pt x="32141" y="19478"/>
                    <a:pt x="32126" y="19488"/>
                    <a:pt x="32117" y="19488"/>
                  </a:cubicBezTo>
                  <a:cubicBezTo>
                    <a:pt x="32108" y="19488"/>
                    <a:pt x="32105" y="19478"/>
                    <a:pt x="32110" y="19457"/>
                  </a:cubicBezTo>
                  <a:lnTo>
                    <a:pt x="32110" y="19457"/>
                  </a:lnTo>
                  <a:cubicBezTo>
                    <a:pt x="32100" y="19478"/>
                    <a:pt x="32079" y="19499"/>
                    <a:pt x="32059" y="19520"/>
                  </a:cubicBezTo>
                  <a:cubicBezTo>
                    <a:pt x="32078" y="19490"/>
                    <a:pt x="32098" y="19395"/>
                    <a:pt x="32109" y="19395"/>
                  </a:cubicBezTo>
                  <a:cubicBezTo>
                    <a:pt x="32109" y="19395"/>
                    <a:pt x="32110" y="19395"/>
                    <a:pt x="32110" y="19395"/>
                  </a:cubicBezTo>
                  <a:cubicBezTo>
                    <a:pt x="32107" y="19392"/>
                    <a:pt x="32103" y="19390"/>
                    <a:pt x="32100" y="19390"/>
                  </a:cubicBezTo>
                  <a:cubicBezTo>
                    <a:pt x="32083" y="19390"/>
                    <a:pt x="32067" y="19427"/>
                    <a:pt x="32059" y="19427"/>
                  </a:cubicBezTo>
                  <a:cubicBezTo>
                    <a:pt x="32059" y="19416"/>
                    <a:pt x="32048" y="19333"/>
                    <a:pt x="32027" y="19333"/>
                  </a:cubicBezTo>
                  <a:cubicBezTo>
                    <a:pt x="32027" y="19407"/>
                    <a:pt x="32034" y="19441"/>
                    <a:pt x="32027" y="19441"/>
                  </a:cubicBezTo>
                  <a:cubicBezTo>
                    <a:pt x="32022" y="19441"/>
                    <a:pt x="32011" y="19425"/>
                    <a:pt x="31986" y="19395"/>
                  </a:cubicBezTo>
                  <a:lnTo>
                    <a:pt x="31986" y="19395"/>
                  </a:lnTo>
                  <a:cubicBezTo>
                    <a:pt x="31976" y="19406"/>
                    <a:pt x="32027" y="19520"/>
                    <a:pt x="32017" y="19540"/>
                  </a:cubicBezTo>
                  <a:cubicBezTo>
                    <a:pt x="31996" y="19499"/>
                    <a:pt x="32006" y="19489"/>
                    <a:pt x="31986" y="19457"/>
                  </a:cubicBezTo>
                  <a:cubicBezTo>
                    <a:pt x="31977" y="19474"/>
                    <a:pt x="31972" y="19479"/>
                    <a:pt x="31967" y="19479"/>
                  </a:cubicBezTo>
                  <a:cubicBezTo>
                    <a:pt x="31958" y="19479"/>
                    <a:pt x="31948" y="19468"/>
                    <a:pt x="31923" y="19468"/>
                  </a:cubicBezTo>
                  <a:cubicBezTo>
                    <a:pt x="31923" y="19540"/>
                    <a:pt x="31976" y="19551"/>
                    <a:pt x="31976" y="19593"/>
                  </a:cubicBezTo>
                  <a:cubicBezTo>
                    <a:pt x="31965" y="19582"/>
                    <a:pt x="31955" y="19572"/>
                    <a:pt x="31944" y="19572"/>
                  </a:cubicBezTo>
                  <a:cubicBezTo>
                    <a:pt x="31923" y="19593"/>
                    <a:pt x="31965" y="19613"/>
                    <a:pt x="31965" y="19623"/>
                  </a:cubicBezTo>
                  <a:cubicBezTo>
                    <a:pt x="31958" y="19625"/>
                    <a:pt x="31951" y="19625"/>
                    <a:pt x="31945" y="19625"/>
                  </a:cubicBezTo>
                  <a:cubicBezTo>
                    <a:pt x="31910" y="19625"/>
                    <a:pt x="31895" y="19601"/>
                    <a:pt x="31851" y="19593"/>
                  </a:cubicBezTo>
                  <a:lnTo>
                    <a:pt x="31851" y="19593"/>
                  </a:lnTo>
                  <a:cubicBezTo>
                    <a:pt x="31851" y="19623"/>
                    <a:pt x="31861" y="19623"/>
                    <a:pt x="31882" y="19644"/>
                  </a:cubicBezTo>
                  <a:cubicBezTo>
                    <a:pt x="31879" y="19641"/>
                    <a:pt x="31876" y="19640"/>
                    <a:pt x="31873" y="19640"/>
                  </a:cubicBezTo>
                  <a:cubicBezTo>
                    <a:pt x="31866" y="19640"/>
                    <a:pt x="31858" y="19647"/>
                    <a:pt x="31851" y="19655"/>
                  </a:cubicBezTo>
                  <a:cubicBezTo>
                    <a:pt x="31851" y="19665"/>
                    <a:pt x="31903" y="19685"/>
                    <a:pt x="31903" y="19706"/>
                  </a:cubicBezTo>
                  <a:cubicBezTo>
                    <a:pt x="31897" y="19703"/>
                    <a:pt x="31892" y="19702"/>
                    <a:pt x="31887" y="19702"/>
                  </a:cubicBezTo>
                  <a:cubicBezTo>
                    <a:pt x="31876" y="19702"/>
                    <a:pt x="31869" y="19709"/>
                    <a:pt x="31861" y="19717"/>
                  </a:cubicBezTo>
                  <a:cubicBezTo>
                    <a:pt x="31861" y="19732"/>
                    <a:pt x="31882" y="19737"/>
                    <a:pt x="31905" y="19737"/>
                  </a:cubicBezTo>
                  <a:cubicBezTo>
                    <a:pt x="31929" y="19737"/>
                    <a:pt x="31955" y="19732"/>
                    <a:pt x="31965" y="19727"/>
                  </a:cubicBezTo>
                  <a:lnTo>
                    <a:pt x="31965" y="19727"/>
                  </a:lnTo>
                  <a:cubicBezTo>
                    <a:pt x="31976" y="19748"/>
                    <a:pt x="31965" y="19748"/>
                    <a:pt x="31944" y="19758"/>
                  </a:cubicBezTo>
                  <a:cubicBezTo>
                    <a:pt x="31951" y="19765"/>
                    <a:pt x="31964" y="19766"/>
                    <a:pt x="31979" y="19766"/>
                  </a:cubicBezTo>
                  <a:cubicBezTo>
                    <a:pt x="31987" y="19766"/>
                    <a:pt x="31996" y="19766"/>
                    <a:pt x="32004" y="19766"/>
                  </a:cubicBezTo>
                  <a:cubicBezTo>
                    <a:pt x="32025" y="19766"/>
                    <a:pt x="32043" y="19769"/>
                    <a:pt x="32038" y="19789"/>
                  </a:cubicBezTo>
                  <a:cubicBezTo>
                    <a:pt x="32034" y="19794"/>
                    <a:pt x="32026" y="19796"/>
                    <a:pt x="32014" y="19796"/>
                  </a:cubicBezTo>
                  <a:cubicBezTo>
                    <a:pt x="31977" y="19796"/>
                    <a:pt x="31911" y="19776"/>
                    <a:pt x="31886" y="19776"/>
                  </a:cubicBezTo>
                  <a:cubicBezTo>
                    <a:pt x="31873" y="19776"/>
                    <a:pt x="31872" y="19782"/>
                    <a:pt x="31893" y="19800"/>
                  </a:cubicBezTo>
                  <a:cubicBezTo>
                    <a:pt x="31830" y="19792"/>
                    <a:pt x="31809" y="19762"/>
                    <a:pt x="31777" y="19762"/>
                  </a:cubicBezTo>
                  <a:cubicBezTo>
                    <a:pt x="31761" y="19762"/>
                    <a:pt x="31743" y="19769"/>
                    <a:pt x="31716" y="19789"/>
                  </a:cubicBezTo>
                  <a:cubicBezTo>
                    <a:pt x="31748" y="19800"/>
                    <a:pt x="31778" y="19810"/>
                    <a:pt x="31810" y="19810"/>
                  </a:cubicBezTo>
                  <a:cubicBezTo>
                    <a:pt x="31785" y="19831"/>
                    <a:pt x="31781" y="19838"/>
                    <a:pt x="31786" y="19838"/>
                  </a:cubicBezTo>
                  <a:cubicBezTo>
                    <a:pt x="31796" y="19838"/>
                    <a:pt x="31833" y="19819"/>
                    <a:pt x="31847" y="19819"/>
                  </a:cubicBezTo>
                  <a:cubicBezTo>
                    <a:pt x="31849" y="19819"/>
                    <a:pt x="31850" y="19820"/>
                    <a:pt x="31851" y="19820"/>
                  </a:cubicBezTo>
                  <a:cubicBezTo>
                    <a:pt x="31811" y="19847"/>
                    <a:pt x="31815" y="19855"/>
                    <a:pt x="31833" y="19855"/>
                  </a:cubicBezTo>
                  <a:cubicBezTo>
                    <a:pt x="31857" y="19855"/>
                    <a:pt x="31907" y="19841"/>
                    <a:pt x="31914" y="19841"/>
                  </a:cubicBezTo>
                  <a:cubicBezTo>
                    <a:pt x="31923" y="19841"/>
                    <a:pt x="31882" y="19872"/>
                    <a:pt x="31882" y="19883"/>
                  </a:cubicBezTo>
                  <a:cubicBezTo>
                    <a:pt x="31889" y="19885"/>
                    <a:pt x="31898" y="19886"/>
                    <a:pt x="31908" y="19886"/>
                  </a:cubicBezTo>
                  <a:cubicBezTo>
                    <a:pt x="31945" y="19886"/>
                    <a:pt x="31997" y="19871"/>
                    <a:pt x="32038" y="19830"/>
                  </a:cubicBezTo>
                  <a:lnTo>
                    <a:pt x="32038" y="19830"/>
                  </a:lnTo>
                  <a:cubicBezTo>
                    <a:pt x="32066" y="19886"/>
                    <a:pt x="32035" y="19898"/>
                    <a:pt x="31992" y="19898"/>
                  </a:cubicBezTo>
                  <a:cubicBezTo>
                    <a:pt x="31959" y="19898"/>
                    <a:pt x="31920" y="19892"/>
                    <a:pt x="31893" y="19892"/>
                  </a:cubicBezTo>
                  <a:cubicBezTo>
                    <a:pt x="31876" y="19892"/>
                    <a:pt x="31864" y="19894"/>
                    <a:pt x="31861" y="19903"/>
                  </a:cubicBezTo>
                  <a:cubicBezTo>
                    <a:pt x="31748" y="19841"/>
                    <a:pt x="31644" y="19758"/>
                    <a:pt x="31530" y="19675"/>
                  </a:cubicBezTo>
                  <a:cubicBezTo>
                    <a:pt x="31271" y="19499"/>
                    <a:pt x="31002" y="19261"/>
                    <a:pt x="30712" y="19105"/>
                  </a:cubicBezTo>
                  <a:cubicBezTo>
                    <a:pt x="30742" y="19095"/>
                    <a:pt x="30742" y="19084"/>
                    <a:pt x="30701" y="19084"/>
                  </a:cubicBezTo>
                  <a:cubicBezTo>
                    <a:pt x="30713" y="19066"/>
                    <a:pt x="30695" y="19062"/>
                    <a:pt x="30673" y="19062"/>
                  </a:cubicBezTo>
                  <a:cubicBezTo>
                    <a:pt x="30658" y="19062"/>
                    <a:pt x="30641" y="19064"/>
                    <a:pt x="30629" y="19064"/>
                  </a:cubicBezTo>
                  <a:lnTo>
                    <a:pt x="30618" y="19064"/>
                  </a:lnTo>
                  <a:cubicBezTo>
                    <a:pt x="30618" y="19054"/>
                    <a:pt x="30659" y="19054"/>
                    <a:pt x="30639" y="19033"/>
                  </a:cubicBezTo>
                  <a:lnTo>
                    <a:pt x="30639" y="19033"/>
                  </a:lnTo>
                  <a:cubicBezTo>
                    <a:pt x="30639" y="19043"/>
                    <a:pt x="30618" y="19043"/>
                    <a:pt x="30587" y="19043"/>
                  </a:cubicBezTo>
                  <a:cubicBezTo>
                    <a:pt x="30556" y="19033"/>
                    <a:pt x="30514" y="19022"/>
                    <a:pt x="30484" y="19012"/>
                  </a:cubicBezTo>
                  <a:lnTo>
                    <a:pt x="30484" y="19012"/>
                  </a:lnTo>
                  <a:cubicBezTo>
                    <a:pt x="30495" y="19015"/>
                    <a:pt x="30505" y="19016"/>
                    <a:pt x="30515" y="19016"/>
                  </a:cubicBezTo>
                  <a:cubicBezTo>
                    <a:pt x="30597" y="19016"/>
                    <a:pt x="30637" y="18946"/>
                    <a:pt x="30701" y="18909"/>
                  </a:cubicBezTo>
                  <a:cubicBezTo>
                    <a:pt x="30659" y="18898"/>
                    <a:pt x="30639" y="18898"/>
                    <a:pt x="30619" y="18898"/>
                  </a:cubicBezTo>
                  <a:cubicBezTo>
                    <a:pt x="30600" y="18898"/>
                    <a:pt x="30582" y="18898"/>
                    <a:pt x="30546" y="18888"/>
                  </a:cubicBezTo>
                  <a:cubicBezTo>
                    <a:pt x="30577" y="18867"/>
                    <a:pt x="30380" y="18856"/>
                    <a:pt x="30339" y="18805"/>
                  </a:cubicBezTo>
                  <a:lnTo>
                    <a:pt x="30339" y="18805"/>
                  </a:lnTo>
                  <a:cubicBezTo>
                    <a:pt x="30357" y="18811"/>
                    <a:pt x="30399" y="18821"/>
                    <a:pt x="30432" y="18821"/>
                  </a:cubicBezTo>
                  <a:cubicBezTo>
                    <a:pt x="30452" y="18821"/>
                    <a:pt x="30469" y="18817"/>
                    <a:pt x="30473" y="18805"/>
                  </a:cubicBezTo>
                  <a:cubicBezTo>
                    <a:pt x="30473" y="18822"/>
                    <a:pt x="30483" y="18828"/>
                    <a:pt x="30497" y="18828"/>
                  </a:cubicBezTo>
                  <a:cubicBezTo>
                    <a:pt x="30525" y="18828"/>
                    <a:pt x="30567" y="18805"/>
                    <a:pt x="30567" y="18805"/>
                  </a:cubicBezTo>
                  <a:cubicBezTo>
                    <a:pt x="30567" y="18794"/>
                    <a:pt x="30556" y="18753"/>
                    <a:pt x="30567" y="18753"/>
                  </a:cubicBezTo>
                  <a:cubicBezTo>
                    <a:pt x="30570" y="18755"/>
                    <a:pt x="30577" y="18756"/>
                    <a:pt x="30584" y="18756"/>
                  </a:cubicBezTo>
                  <a:cubicBezTo>
                    <a:pt x="30615" y="18756"/>
                    <a:pt x="30668" y="18739"/>
                    <a:pt x="30659" y="18722"/>
                  </a:cubicBezTo>
                  <a:cubicBezTo>
                    <a:pt x="30590" y="18722"/>
                    <a:pt x="30609" y="18699"/>
                    <a:pt x="30601" y="18699"/>
                  </a:cubicBezTo>
                  <a:cubicBezTo>
                    <a:pt x="30597" y="18699"/>
                    <a:pt x="30587" y="18705"/>
                    <a:pt x="30556" y="18722"/>
                  </a:cubicBezTo>
                  <a:cubicBezTo>
                    <a:pt x="30546" y="18711"/>
                    <a:pt x="30546" y="18711"/>
                    <a:pt x="30556" y="18691"/>
                  </a:cubicBezTo>
                  <a:cubicBezTo>
                    <a:pt x="30505" y="18691"/>
                    <a:pt x="30478" y="18718"/>
                    <a:pt x="30443" y="18718"/>
                  </a:cubicBezTo>
                  <a:cubicBezTo>
                    <a:pt x="30421" y="18718"/>
                    <a:pt x="30396" y="18707"/>
                    <a:pt x="30359" y="18670"/>
                  </a:cubicBezTo>
                  <a:cubicBezTo>
                    <a:pt x="30363" y="18666"/>
                    <a:pt x="30367" y="18665"/>
                    <a:pt x="30372" y="18665"/>
                  </a:cubicBezTo>
                  <a:cubicBezTo>
                    <a:pt x="30385" y="18665"/>
                    <a:pt x="30401" y="18676"/>
                    <a:pt x="30408" y="18676"/>
                  </a:cubicBezTo>
                  <a:cubicBezTo>
                    <a:pt x="30412" y="18676"/>
                    <a:pt x="30414" y="18673"/>
                    <a:pt x="30411" y="18660"/>
                  </a:cubicBezTo>
                  <a:lnTo>
                    <a:pt x="30411" y="18660"/>
                  </a:lnTo>
                  <a:cubicBezTo>
                    <a:pt x="30418" y="18667"/>
                    <a:pt x="30467" y="18674"/>
                    <a:pt x="30502" y="18674"/>
                  </a:cubicBezTo>
                  <a:cubicBezTo>
                    <a:pt x="30517" y="18674"/>
                    <a:pt x="30529" y="18673"/>
                    <a:pt x="30535" y="18670"/>
                  </a:cubicBezTo>
                  <a:cubicBezTo>
                    <a:pt x="30506" y="18641"/>
                    <a:pt x="30499" y="18632"/>
                    <a:pt x="30503" y="18632"/>
                  </a:cubicBezTo>
                  <a:cubicBezTo>
                    <a:pt x="30509" y="18632"/>
                    <a:pt x="30542" y="18653"/>
                    <a:pt x="30567" y="18660"/>
                  </a:cubicBezTo>
                  <a:cubicBezTo>
                    <a:pt x="30567" y="18639"/>
                    <a:pt x="30597" y="18628"/>
                    <a:pt x="30567" y="18619"/>
                  </a:cubicBezTo>
                  <a:cubicBezTo>
                    <a:pt x="30597" y="18619"/>
                    <a:pt x="30608" y="18619"/>
                    <a:pt x="30629" y="18598"/>
                  </a:cubicBezTo>
                  <a:cubicBezTo>
                    <a:pt x="30597" y="18577"/>
                    <a:pt x="30473" y="18587"/>
                    <a:pt x="30484" y="18556"/>
                  </a:cubicBezTo>
                  <a:lnTo>
                    <a:pt x="30484" y="18556"/>
                  </a:lnTo>
                  <a:cubicBezTo>
                    <a:pt x="30471" y="18560"/>
                    <a:pt x="30465" y="18563"/>
                    <a:pt x="30462" y="18563"/>
                  </a:cubicBezTo>
                  <a:cubicBezTo>
                    <a:pt x="30457" y="18563"/>
                    <a:pt x="30459" y="18558"/>
                    <a:pt x="30452" y="18546"/>
                  </a:cubicBezTo>
                  <a:cubicBezTo>
                    <a:pt x="30432" y="18566"/>
                    <a:pt x="30412" y="18577"/>
                    <a:pt x="30390" y="18577"/>
                  </a:cubicBezTo>
                  <a:cubicBezTo>
                    <a:pt x="30377" y="18577"/>
                    <a:pt x="30363" y="18574"/>
                    <a:pt x="30349" y="18566"/>
                  </a:cubicBezTo>
                  <a:cubicBezTo>
                    <a:pt x="30369" y="18546"/>
                    <a:pt x="30339" y="18536"/>
                    <a:pt x="30318" y="18525"/>
                  </a:cubicBezTo>
                  <a:cubicBezTo>
                    <a:pt x="30318" y="18525"/>
                    <a:pt x="30328" y="18515"/>
                    <a:pt x="30328" y="18494"/>
                  </a:cubicBezTo>
                  <a:cubicBezTo>
                    <a:pt x="30349" y="18504"/>
                    <a:pt x="30359" y="18515"/>
                    <a:pt x="30380" y="18536"/>
                  </a:cubicBezTo>
                  <a:cubicBezTo>
                    <a:pt x="30369" y="18504"/>
                    <a:pt x="30473" y="18525"/>
                    <a:pt x="30535" y="18504"/>
                  </a:cubicBezTo>
                  <a:cubicBezTo>
                    <a:pt x="30488" y="18458"/>
                    <a:pt x="30460" y="18434"/>
                    <a:pt x="30422" y="18434"/>
                  </a:cubicBezTo>
                  <a:cubicBezTo>
                    <a:pt x="30409" y="18434"/>
                    <a:pt x="30396" y="18437"/>
                    <a:pt x="30380" y="18442"/>
                  </a:cubicBezTo>
                  <a:cubicBezTo>
                    <a:pt x="30359" y="18401"/>
                    <a:pt x="30504" y="18401"/>
                    <a:pt x="30369" y="18370"/>
                  </a:cubicBezTo>
                  <a:cubicBezTo>
                    <a:pt x="30390" y="18349"/>
                    <a:pt x="30431" y="18349"/>
                    <a:pt x="30463" y="18328"/>
                  </a:cubicBezTo>
                  <a:cubicBezTo>
                    <a:pt x="30442" y="18318"/>
                    <a:pt x="30431" y="18318"/>
                    <a:pt x="30421" y="18308"/>
                  </a:cubicBezTo>
                  <a:cubicBezTo>
                    <a:pt x="30473" y="18246"/>
                    <a:pt x="30431" y="18276"/>
                    <a:pt x="30431" y="18204"/>
                  </a:cubicBezTo>
                  <a:lnTo>
                    <a:pt x="30431" y="18204"/>
                  </a:lnTo>
                  <a:cubicBezTo>
                    <a:pt x="30359" y="18235"/>
                    <a:pt x="30369" y="18308"/>
                    <a:pt x="30276" y="18338"/>
                  </a:cubicBezTo>
                  <a:cubicBezTo>
                    <a:pt x="30276" y="18308"/>
                    <a:pt x="30235" y="18214"/>
                    <a:pt x="30297" y="18214"/>
                  </a:cubicBezTo>
                  <a:cubicBezTo>
                    <a:pt x="30297" y="18231"/>
                    <a:pt x="30301" y="18236"/>
                    <a:pt x="30307" y="18236"/>
                  </a:cubicBezTo>
                  <a:cubicBezTo>
                    <a:pt x="30317" y="18236"/>
                    <a:pt x="30335" y="18225"/>
                    <a:pt x="30359" y="18225"/>
                  </a:cubicBezTo>
                  <a:cubicBezTo>
                    <a:pt x="30339" y="18204"/>
                    <a:pt x="30318" y="18193"/>
                    <a:pt x="30297" y="18173"/>
                  </a:cubicBezTo>
                  <a:cubicBezTo>
                    <a:pt x="30311" y="18173"/>
                    <a:pt x="30334" y="18177"/>
                    <a:pt x="30354" y="18177"/>
                  </a:cubicBezTo>
                  <a:cubicBezTo>
                    <a:pt x="30364" y="18177"/>
                    <a:pt x="30373" y="18176"/>
                    <a:pt x="30380" y="18173"/>
                  </a:cubicBezTo>
                  <a:cubicBezTo>
                    <a:pt x="30369" y="18152"/>
                    <a:pt x="30359" y="18142"/>
                    <a:pt x="30339" y="18142"/>
                  </a:cubicBezTo>
                  <a:cubicBezTo>
                    <a:pt x="30380" y="18131"/>
                    <a:pt x="30390" y="18121"/>
                    <a:pt x="30369" y="18110"/>
                  </a:cubicBezTo>
                  <a:lnTo>
                    <a:pt x="30369" y="18110"/>
                  </a:lnTo>
                  <a:cubicBezTo>
                    <a:pt x="30349" y="18131"/>
                    <a:pt x="30333" y="18141"/>
                    <a:pt x="30324" y="18141"/>
                  </a:cubicBezTo>
                  <a:cubicBezTo>
                    <a:pt x="30315" y="18141"/>
                    <a:pt x="30312" y="18131"/>
                    <a:pt x="30318" y="18110"/>
                  </a:cubicBezTo>
                  <a:lnTo>
                    <a:pt x="30318" y="18110"/>
                  </a:lnTo>
                  <a:cubicBezTo>
                    <a:pt x="30307" y="18142"/>
                    <a:pt x="30286" y="18163"/>
                    <a:pt x="30266" y="18173"/>
                  </a:cubicBezTo>
                  <a:cubicBezTo>
                    <a:pt x="30276" y="18142"/>
                    <a:pt x="30307" y="18048"/>
                    <a:pt x="30318" y="18048"/>
                  </a:cubicBezTo>
                  <a:cubicBezTo>
                    <a:pt x="30314" y="18045"/>
                    <a:pt x="30311" y="18043"/>
                    <a:pt x="30308" y="18043"/>
                  </a:cubicBezTo>
                  <a:cubicBezTo>
                    <a:pt x="30291" y="18043"/>
                    <a:pt x="30275" y="18080"/>
                    <a:pt x="30266" y="18080"/>
                  </a:cubicBezTo>
                  <a:cubicBezTo>
                    <a:pt x="30266" y="18069"/>
                    <a:pt x="30245" y="17997"/>
                    <a:pt x="30235" y="17997"/>
                  </a:cubicBezTo>
                  <a:lnTo>
                    <a:pt x="30235" y="17997"/>
                  </a:lnTo>
                  <a:cubicBezTo>
                    <a:pt x="30235" y="18066"/>
                    <a:pt x="30243" y="18097"/>
                    <a:pt x="30235" y="18097"/>
                  </a:cubicBezTo>
                  <a:cubicBezTo>
                    <a:pt x="30230" y="18097"/>
                    <a:pt x="30218" y="18084"/>
                    <a:pt x="30194" y="18059"/>
                  </a:cubicBezTo>
                  <a:lnTo>
                    <a:pt x="30194" y="18059"/>
                  </a:lnTo>
                  <a:cubicBezTo>
                    <a:pt x="30183" y="18059"/>
                    <a:pt x="30235" y="18173"/>
                    <a:pt x="30224" y="18193"/>
                  </a:cubicBezTo>
                  <a:cubicBezTo>
                    <a:pt x="30203" y="18152"/>
                    <a:pt x="30214" y="18152"/>
                    <a:pt x="30194" y="18121"/>
                  </a:cubicBezTo>
                  <a:cubicBezTo>
                    <a:pt x="30183" y="18135"/>
                    <a:pt x="30177" y="18140"/>
                    <a:pt x="30173" y="18140"/>
                  </a:cubicBezTo>
                  <a:cubicBezTo>
                    <a:pt x="30163" y="18140"/>
                    <a:pt x="30159" y="18121"/>
                    <a:pt x="30131" y="18121"/>
                  </a:cubicBezTo>
                  <a:cubicBezTo>
                    <a:pt x="30131" y="18204"/>
                    <a:pt x="30183" y="18204"/>
                    <a:pt x="30183" y="18246"/>
                  </a:cubicBezTo>
                  <a:cubicBezTo>
                    <a:pt x="30173" y="18235"/>
                    <a:pt x="30162" y="18235"/>
                    <a:pt x="30141" y="18235"/>
                  </a:cubicBezTo>
                  <a:cubicBezTo>
                    <a:pt x="30131" y="18246"/>
                    <a:pt x="30173" y="18276"/>
                    <a:pt x="30173" y="18276"/>
                  </a:cubicBezTo>
                  <a:cubicBezTo>
                    <a:pt x="30162" y="18280"/>
                    <a:pt x="30154" y="18282"/>
                    <a:pt x="30146" y="18282"/>
                  </a:cubicBezTo>
                  <a:cubicBezTo>
                    <a:pt x="30115" y="18282"/>
                    <a:pt x="30100" y="18255"/>
                    <a:pt x="30058" y="18255"/>
                  </a:cubicBezTo>
                  <a:cubicBezTo>
                    <a:pt x="30058" y="18276"/>
                    <a:pt x="30069" y="18287"/>
                    <a:pt x="30090" y="18297"/>
                  </a:cubicBezTo>
                  <a:cubicBezTo>
                    <a:pt x="30069" y="18297"/>
                    <a:pt x="30058" y="18297"/>
                    <a:pt x="30058" y="18318"/>
                  </a:cubicBezTo>
                  <a:cubicBezTo>
                    <a:pt x="30058" y="18318"/>
                    <a:pt x="30111" y="18338"/>
                    <a:pt x="30111" y="18359"/>
                  </a:cubicBezTo>
                  <a:cubicBezTo>
                    <a:pt x="30090" y="18359"/>
                    <a:pt x="30079" y="18359"/>
                    <a:pt x="30069" y="18380"/>
                  </a:cubicBezTo>
                  <a:cubicBezTo>
                    <a:pt x="30069" y="18393"/>
                    <a:pt x="30085" y="18397"/>
                    <a:pt x="30104" y="18397"/>
                  </a:cubicBezTo>
                  <a:cubicBezTo>
                    <a:pt x="30129" y="18397"/>
                    <a:pt x="30161" y="18391"/>
                    <a:pt x="30173" y="18391"/>
                  </a:cubicBezTo>
                  <a:cubicBezTo>
                    <a:pt x="30173" y="18401"/>
                    <a:pt x="30173" y="18411"/>
                    <a:pt x="30152" y="18411"/>
                  </a:cubicBezTo>
                  <a:cubicBezTo>
                    <a:pt x="30159" y="18418"/>
                    <a:pt x="30172" y="18419"/>
                    <a:pt x="30187" y="18419"/>
                  </a:cubicBezTo>
                  <a:cubicBezTo>
                    <a:pt x="30195" y="18419"/>
                    <a:pt x="30204" y="18419"/>
                    <a:pt x="30212" y="18419"/>
                  </a:cubicBezTo>
                  <a:cubicBezTo>
                    <a:pt x="30233" y="18419"/>
                    <a:pt x="30250" y="18422"/>
                    <a:pt x="30245" y="18442"/>
                  </a:cubicBezTo>
                  <a:cubicBezTo>
                    <a:pt x="30240" y="18451"/>
                    <a:pt x="30228" y="18454"/>
                    <a:pt x="30212" y="18454"/>
                  </a:cubicBezTo>
                  <a:cubicBezTo>
                    <a:pt x="30172" y="18454"/>
                    <a:pt x="30109" y="18435"/>
                    <a:pt x="30090" y="18435"/>
                  </a:cubicBezTo>
                  <a:cubicBezTo>
                    <a:pt x="30081" y="18435"/>
                    <a:pt x="30081" y="18439"/>
                    <a:pt x="30100" y="18453"/>
                  </a:cubicBezTo>
                  <a:cubicBezTo>
                    <a:pt x="30041" y="18446"/>
                    <a:pt x="30019" y="18423"/>
                    <a:pt x="29990" y="18423"/>
                  </a:cubicBezTo>
                  <a:cubicBezTo>
                    <a:pt x="29973" y="18423"/>
                    <a:pt x="29954" y="18430"/>
                    <a:pt x="29924" y="18453"/>
                  </a:cubicBezTo>
                  <a:cubicBezTo>
                    <a:pt x="29955" y="18453"/>
                    <a:pt x="29986" y="18463"/>
                    <a:pt x="30017" y="18473"/>
                  </a:cubicBezTo>
                  <a:cubicBezTo>
                    <a:pt x="29993" y="18491"/>
                    <a:pt x="29988" y="18496"/>
                    <a:pt x="29993" y="18496"/>
                  </a:cubicBezTo>
                  <a:cubicBezTo>
                    <a:pt x="30004" y="18496"/>
                    <a:pt x="30052" y="18473"/>
                    <a:pt x="30058" y="18473"/>
                  </a:cubicBezTo>
                  <a:cubicBezTo>
                    <a:pt x="30017" y="18505"/>
                    <a:pt x="30021" y="18515"/>
                    <a:pt x="30039" y="18515"/>
                  </a:cubicBezTo>
                  <a:cubicBezTo>
                    <a:pt x="30062" y="18515"/>
                    <a:pt x="30109" y="18500"/>
                    <a:pt x="30121" y="18494"/>
                  </a:cubicBezTo>
                  <a:lnTo>
                    <a:pt x="30121" y="18494"/>
                  </a:lnTo>
                  <a:cubicBezTo>
                    <a:pt x="30131" y="18504"/>
                    <a:pt x="30090" y="18525"/>
                    <a:pt x="30090" y="18536"/>
                  </a:cubicBezTo>
                  <a:cubicBezTo>
                    <a:pt x="30098" y="18541"/>
                    <a:pt x="30109" y="18544"/>
                    <a:pt x="30121" y="18544"/>
                  </a:cubicBezTo>
                  <a:cubicBezTo>
                    <a:pt x="30157" y="18544"/>
                    <a:pt x="30207" y="18522"/>
                    <a:pt x="30245" y="18483"/>
                  </a:cubicBezTo>
                  <a:lnTo>
                    <a:pt x="30245" y="18483"/>
                  </a:lnTo>
                  <a:cubicBezTo>
                    <a:pt x="30277" y="18543"/>
                    <a:pt x="30241" y="18554"/>
                    <a:pt x="30192" y="18554"/>
                  </a:cubicBezTo>
                  <a:cubicBezTo>
                    <a:pt x="30164" y="18554"/>
                    <a:pt x="30132" y="18550"/>
                    <a:pt x="30107" y="18550"/>
                  </a:cubicBezTo>
                  <a:cubicBezTo>
                    <a:pt x="30078" y="18550"/>
                    <a:pt x="30060" y="18555"/>
                    <a:pt x="30069" y="18577"/>
                  </a:cubicBezTo>
                  <a:cubicBezTo>
                    <a:pt x="30060" y="18572"/>
                    <a:pt x="30036" y="18568"/>
                    <a:pt x="30012" y="18568"/>
                  </a:cubicBezTo>
                  <a:cubicBezTo>
                    <a:pt x="29982" y="18568"/>
                    <a:pt x="29950" y="18575"/>
                    <a:pt x="29945" y="18598"/>
                  </a:cubicBezTo>
                  <a:cubicBezTo>
                    <a:pt x="29945" y="18598"/>
                    <a:pt x="30048" y="18660"/>
                    <a:pt x="30038" y="18681"/>
                  </a:cubicBezTo>
                  <a:cubicBezTo>
                    <a:pt x="30025" y="18668"/>
                    <a:pt x="30013" y="18663"/>
                    <a:pt x="29999" y="18663"/>
                  </a:cubicBezTo>
                  <a:cubicBezTo>
                    <a:pt x="29989" y="18663"/>
                    <a:pt x="29978" y="18666"/>
                    <a:pt x="29966" y="18670"/>
                  </a:cubicBezTo>
                  <a:cubicBezTo>
                    <a:pt x="29986" y="18691"/>
                    <a:pt x="29996" y="18701"/>
                    <a:pt x="29986" y="18722"/>
                  </a:cubicBezTo>
                  <a:cubicBezTo>
                    <a:pt x="29961" y="18708"/>
                    <a:pt x="29949" y="18703"/>
                    <a:pt x="29942" y="18703"/>
                  </a:cubicBezTo>
                  <a:cubicBezTo>
                    <a:pt x="29930" y="18703"/>
                    <a:pt x="29927" y="18713"/>
                    <a:pt x="29897" y="18713"/>
                  </a:cubicBezTo>
                  <a:cubicBezTo>
                    <a:pt x="29890" y="18713"/>
                    <a:pt x="29882" y="18713"/>
                    <a:pt x="29872" y="18711"/>
                  </a:cubicBezTo>
                  <a:lnTo>
                    <a:pt x="29872" y="18711"/>
                  </a:lnTo>
                  <a:cubicBezTo>
                    <a:pt x="29862" y="18764"/>
                    <a:pt x="29986" y="18764"/>
                    <a:pt x="29986" y="18805"/>
                  </a:cubicBezTo>
                  <a:cubicBezTo>
                    <a:pt x="29992" y="18797"/>
                    <a:pt x="29998" y="18794"/>
                    <a:pt x="30004" y="18794"/>
                  </a:cubicBezTo>
                  <a:cubicBezTo>
                    <a:pt x="30030" y="18794"/>
                    <a:pt x="30057" y="18851"/>
                    <a:pt x="30090" y="18867"/>
                  </a:cubicBezTo>
                  <a:lnTo>
                    <a:pt x="30058" y="18867"/>
                  </a:lnTo>
                  <a:cubicBezTo>
                    <a:pt x="29240" y="18556"/>
                    <a:pt x="28577" y="18007"/>
                    <a:pt x="27903" y="17427"/>
                  </a:cubicBezTo>
                  <a:cubicBezTo>
                    <a:pt x="27758" y="17302"/>
                    <a:pt x="27592" y="17189"/>
                    <a:pt x="27427" y="17074"/>
                  </a:cubicBezTo>
                  <a:cubicBezTo>
                    <a:pt x="27385" y="17044"/>
                    <a:pt x="27355" y="17023"/>
                    <a:pt x="27323" y="17002"/>
                  </a:cubicBezTo>
                  <a:cubicBezTo>
                    <a:pt x="27344" y="16991"/>
                    <a:pt x="27334" y="16950"/>
                    <a:pt x="27355" y="16919"/>
                  </a:cubicBezTo>
                  <a:cubicBezTo>
                    <a:pt x="27334" y="16919"/>
                    <a:pt x="27272" y="16950"/>
                    <a:pt x="27240" y="16950"/>
                  </a:cubicBezTo>
                  <a:cubicBezTo>
                    <a:pt x="27219" y="16940"/>
                    <a:pt x="27209" y="16929"/>
                    <a:pt x="27199" y="16919"/>
                  </a:cubicBezTo>
                  <a:cubicBezTo>
                    <a:pt x="27202" y="16916"/>
                    <a:pt x="27207" y="16914"/>
                    <a:pt x="27212" y="16914"/>
                  </a:cubicBezTo>
                  <a:cubicBezTo>
                    <a:pt x="27223" y="16914"/>
                    <a:pt x="27237" y="16919"/>
                    <a:pt x="27251" y="16919"/>
                  </a:cubicBezTo>
                  <a:lnTo>
                    <a:pt x="27219" y="16888"/>
                  </a:lnTo>
                  <a:cubicBezTo>
                    <a:pt x="27261" y="16888"/>
                    <a:pt x="27272" y="16878"/>
                    <a:pt x="27272" y="16846"/>
                  </a:cubicBezTo>
                  <a:lnTo>
                    <a:pt x="27272" y="16846"/>
                  </a:lnTo>
                  <a:cubicBezTo>
                    <a:pt x="27254" y="16852"/>
                    <a:pt x="27212" y="16858"/>
                    <a:pt x="27172" y="16858"/>
                  </a:cubicBezTo>
                  <a:cubicBezTo>
                    <a:pt x="27142" y="16858"/>
                    <a:pt x="27113" y="16855"/>
                    <a:pt x="27095" y="16846"/>
                  </a:cubicBezTo>
                  <a:cubicBezTo>
                    <a:pt x="27085" y="16846"/>
                    <a:pt x="27085" y="16846"/>
                    <a:pt x="27074" y="16836"/>
                  </a:cubicBezTo>
                  <a:lnTo>
                    <a:pt x="27074" y="16836"/>
                  </a:lnTo>
                  <a:cubicBezTo>
                    <a:pt x="27078" y="16838"/>
                    <a:pt x="27083" y="16839"/>
                    <a:pt x="27089" y="16839"/>
                  </a:cubicBezTo>
                  <a:cubicBezTo>
                    <a:pt x="27114" y="16839"/>
                    <a:pt x="27155" y="16824"/>
                    <a:pt x="27189" y="16816"/>
                  </a:cubicBezTo>
                  <a:cubicBezTo>
                    <a:pt x="27178" y="16805"/>
                    <a:pt x="27157" y="16795"/>
                    <a:pt x="27147" y="16784"/>
                  </a:cubicBezTo>
                  <a:cubicBezTo>
                    <a:pt x="27157" y="16784"/>
                    <a:pt x="27282" y="16763"/>
                    <a:pt x="27251" y="16743"/>
                  </a:cubicBezTo>
                  <a:cubicBezTo>
                    <a:pt x="27292" y="16722"/>
                    <a:pt x="27292" y="16712"/>
                    <a:pt x="27251" y="16712"/>
                  </a:cubicBezTo>
                  <a:cubicBezTo>
                    <a:pt x="27260" y="16698"/>
                    <a:pt x="27242" y="16695"/>
                    <a:pt x="27220" y="16695"/>
                  </a:cubicBezTo>
                  <a:cubicBezTo>
                    <a:pt x="27198" y="16695"/>
                    <a:pt x="27173" y="16698"/>
                    <a:pt x="27167" y="16700"/>
                  </a:cubicBezTo>
                  <a:lnTo>
                    <a:pt x="27167" y="16700"/>
                  </a:lnTo>
                  <a:cubicBezTo>
                    <a:pt x="27149" y="16681"/>
                    <a:pt x="27199" y="16680"/>
                    <a:pt x="27189" y="16671"/>
                  </a:cubicBezTo>
                  <a:cubicBezTo>
                    <a:pt x="27184" y="16671"/>
                    <a:pt x="27144" y="16680"/>
                    <a:pt x="27101" y="16680"/>
                  </a:cubicBezTo>
                  <a:cubicBezTo>
                    <a:pt x="27052" y="16680"/>
                    <a:pt x="26998" y="16668"/>
                    <a:pt x="26982" y="16618"/>
                  </a:cubicBezTo>
                  <a:lnTo>
                    <a:pt x="26982" y="16618"/>
                  </a:lnTo>
                  <a:cubicBezTo>
                    <a:pt x="27013" y="16633"/>
                    <a:pt x="27040" y="16639"/>
                    <a:pt x="27064" y="16639"/>
                  </a:cubicBezTo>
                  <a:cubicBezTo>
                    <a:pt x="27142" y="16639"/>
                    <a:pt x="27188" y="16575"/>
                    <a:pt x="27251" y="16535"/>
                  </a:cubicBezTo>
                  <a:cubicBezTo>
                    <a:pt x="27209" y="16525"/>
                    <a:pt x="27189" y="16525"/>
                    <a:pt x="27168" y="16525"/>
                  </a:cubicBezTo>
                  <a:cubicBezTo>
                    <a:pt x="27147" y="16525"/>
                    <a:pt x="27127" y="16525"/>
                    <a:pt x="27085" y="16515"/>
                  </a:cubicBezTo>
                  <a:cubicBezTo>
                    <a:pt x="27127" y="16505"/>
                    <a:pt x="26929" y="16494"/>
                    <a:pt x="26888" y="16443"/>
                  </a:cubicBezTo>
                  <a:lnTo>
                    <a:pt x="26888" y="16443"/>
                  </a:lnTo>
                  <a:cubicBezTo>
                    <a:pt x="26904" y="16448"/>
                    <a:pt x="26935" y="16453"/>
                    <a:pt x="26963" y="16453"/>
                  </a:cubicBezTo>
                  <a:cubicBezTo>
                    <a:pt x="26992" y="16453"/>
                    <a:pt x="27018" y="16448"/>
                    <a:pt x="27023" y="16432"/>
                  </a:cubicBezTo>
                  <a:cubicBezTo>
                    <a:pt x="27023" y="16449"/>
                    <a:pt x="27033" y="16455"/>
                    <a:pt x="27047" y="16455"/>
                  </a:cubicBezTo>
                  <a:cubicBezTo>
                    <a:pt x="27075" y="16455"/>
                    <a:pt x="27116" y="16432"/>
                    <a:pt x="27116" y="16432"/>
                  </a:cubicBezTo>
                  <a:cubicBezTo>
                    <a:pt x="27106" y="16422"/>
                    <a:pt x="27106" y="16380"/>
                    <a:pt x="27106" y="16380"/>
                  </a:cubicBezTo>
                  <a:lnTo>
                    <a:pt x="27106" y="16380"/>
                  </a:lnTo>
                  <a:cubicBezTo>
                    <a:pt x="27112" y="16386"/>
                    <a:pt x="27122" y="16389"/>
                    <a:pt x="27134" y="16389"/>
                  </a:cubicBezTo>
                  <a:cubicBezTo>
                    <a:pt x="27165" y="16389"/>
                    <a:pt x="27206" y="16372"/>
                    <a:pt x="27199" y="16349"/>
                  </a:cubicBezTo>
                  <a:cubicBezTo>
                    <a:pt x="27134" y="16349"/>
                    <a:pt x="27150" y="16329"/>
                    <a:pt x="27146" y="16329"/>
                  </a:cubicBezTo>
                  <a:cubicBezTo>
                    <a:pt x="27144" y="16329"/>
                    <a:pt x="27134" y="16336"/>
                    <a:pt x="27095" y="16360"/>
                  </a:cubicBezTo>
                  <a:cubicBezTo>
                    <a:pt x="27085" y="16339"/>
                    <a:pt x="27085" y="16339"/>
                    <a:pt x="27106" y="16318"/>
                  </a:cubicBezTo>
                  <a:cubicBezTo>
                    <a:pt x="27055" y="16318"/>
                    <a:pt x="27027" y="16350"/>
                    <a:pt x="26992" y="16350"/>
                  </a:cubicBezTo>
                  <a:cubicBezTo>
                    <a:pt x="26970" y="16350"/>
                    <a:pt x="26945" y="16337"/>
                    <a:pt x="26909" y="16298"/>
                  </a:cubicBezTo>
                  <a:cubicBezTo>
                    <a:pt x="26910" y="16294"/>
                    <a:pt x="26913" y="16293"/>
                    <a:pt x="26916" y="16293"/>
                  </a:cubicBezTo>
                  <a:cubicBezTo>
                    <a:pt x="26928" y="16293"/>
                    <a:pt x="26949" y="16312"/>
                    <a:pt x="26958" y="16312"/>
                  </a:cubicBezTo>
                  <a:cubicBezTo>
                    <a:pt x="26962" y="16312"/>
                    <a:pt x="26963" y="16308"/>
                    <a:pt x="26961" y="16298"/>
                  </a:cubicBezTo>
                  <a:cubicBezTo>
                    <a:pt x="26971" y="16298"/>
                    <a:pt x="27054" y="16308"/>
                    <a:pt x="27074" y="16308"/>
                  </a:cubicBezTo>
                  <a:cubicBezTo>
                    <a:pt x="27042" y="16276"/>
                    <a:pt x="27037" y="16266"/>
                    <a:pt x="27044" y="16266"/>
                  </a:cubicBezTo>
                  <a:cubicBezTo>
                    <a:pt x="27053" y="16266"/>
                    <a:pt x="27083" y="16281"/>
                    <a:pt x="27106" y="16287"/>
                  </a:cubicBezTo>
                  <a:cubicBezTo>
                    <a:pt x="27116" y="16277"/>
                    <a:pt x="27137" y="16256"/>
                    <a:pt x="27116" y="16245"/>
                  </a:cubicBezTo>
                  <a:cubicBezTo>
                    <a:pt x="27147" y="16245"/>
                    <a:pt x="27147" y="16245"/>
                    <a:pt x="27168" y="16225"/>
                  </a:cubicBezTo>
                  <a:cubicBezTo>
                    <a:pt x="27137" y="16215"/>
                    <a:pt x="27012" y="16215"/>
                    <a:pt x="27033" y="16183"/>
                  </a:cubicBezTo>
                  <a:lnTo>
                    <a:pt x="27033" y="16183"/>
                  </a:lnTo>
                  <a:cubicBezTo>
                    <a:pt x="27012" y="16189"/>
                    <a:pt x="27005" y="16194"/>
                    <a:pt x="27002" y="16194"/>
                  </a:cubicBezTo>
                  <a:cubicBezTo>
                    <a:pt x="27000" y="16194"/>
                    <a:pt x="27002" y="16189"/>
                    <a:pt x="27002" y="16173"/>
                  </a:cubicBezTo>
                  <a:lnTo>
                    <a:pt x="27002" y="16173"/>
                  </a:lnTo>
                  <a:cubicBezTo>
                    <a:pt x="26982" y="16193"/>
                    <a:pt x="26962" y="16205"/>
                    <a:pt x="26939" y="16205"/>
                  </a:cubicBezTo>
                  <a:cubicBezTo>
                    <a:pt x="26926" y="16205"/>
                    <a:pt x="26913" y="16201"/>
                    <a:pt x="26899" y="16194"/>
                  </a:cubicBezTo>
                  <a:cubicBezTo>
                    <a:pt x="26919" y="16173"/>
                    <a:pt x="26888" y="16162"/>
                    <a:pt x="26857" y="16152"/>
                  </a:cubicBezTo>
                  <a:cubicBezTo>
                    <a:pt x="26867" y="16152"/>
                    <a:pt x="26867" y="16142"/>
                    <a:pt x="26878" y="16132"/>
                  </a:cubicBezTo>
                  <a:cubicBezTo>
                    <a:pt x="26888" y="16142"/>
                    <a:pt x="26909" y="16152"/>
                    <a:pt x="26929" y="16162"/>
                  </a:cubicBezTo>
                  <a:cubicBezTo>
                    <a:pt x="26924" y="16147"/>
                    <a:pt x="26945" y="16147"/>
                    <a:pt x="26975" y="16147"/>
                  </a:cubicBezTo>
                  <a:cubicBezTo>
                    <a:pt x="27005" y="16147"/>
                    <a:pt x="27043" y="16147"/>
                    <a:pt x="27074" y="16132"/>
                  </a:cubicBezTo>
                  <a:cubicBezTo>
                    <a:pt x="27036" y="16085"/>
                    <a:pt x="27008" y="16062"/>
                    <a:pt x="26967" y="16062"/>
                  </a:cubicBezTo>
                  <a:cubicBezTo>
                    <a:pt x="26953" y="16062"/>
                    <a:pt x="26937" y="16064"/>
                    <a:pt x="26919" y="16070"/>
                  </a:cubicBezTo>
                  <a:cubicBezTo>
                    <a:pt x="26909" y="16038"/>
                    <a:pt x="27044" y="16028"/>
                    <a:pt x="26919" y="16007"/>
                  </a:cubicBezTo>
                  <a:cubicBezTo>
                    <a:pt x="26929" y="15987"/>
                    <a:pt x="26971" y="15976"/>
                    <a:pt x="27002" y="15955"/>
                  </a:cubicBezTo>
                  <a:cubicBezTo>
                    <a:pt x="26991" y="15945"/>
                    <a:pt x="26982" y="15945"/>
                    <a:pt x="26961" y="15934"/>
                  </a:cubicBezTo>
                  <a:cubicBezTo>
                    <a:pt x="27012" y="15872"/>
                    <a:pt x="26982" y="15904"/>
                    <a:pt x="26982" y="15842"/>
                  </a:cubicBezTo>
                  <a:lnTo>
                    <a:pt x="26982" y="15842"/>
                  </a:lnTo>
                  <a:cubicBezTo>
                    <a:pt x="26909" y="15862"/>
                    <a:pt x="26909" y="15934"/>
                    <a:pt x="26816" y="15966"/>
                  </a:cubicBezTo>
                  <a:cubicBezTo>
                    <a:pt x="26816" y="15934"/>
                    <a:pt x="26784" y="15842"/>
                    <a:pt x="26836" y="15842"/>
                  </a:cubicBezTo>
                  <a:cubicBezTo>
                    <a:pt x="26836" y="15861"/>
                    <a:pt x="26841" y="15867"/>
                    <a:pt x="26849" y="15867"/>
                  </a:cubicBezTo>
                  <a:cubicBezTo>
                    <a:pt x="26861" y="15867"/>
                    <a:pt x="26883" y="15852"/>
                    <a:pt x="26909" y="15852"/>
                  </a:cubicBezTo>
                  <a:cubicBezTo>
                    <a:pt x="26888" y="15842"/>
                    <a:pt x="26867" y="15821"/>
                    <a:pt x="26846" y="15810"/>
                  </a:cubicBezTo>
                  <a:cubicBezTo>
                    <a:pt x="26851" y="15808"/>
                    <a:pt x="26856" y="15807"/>
                    <a:pt x="26862" y="15807"/>
                  </a:cubicBezTo>
                  <a:cubicBezTo>
                    <a:pt x="26874" y="15807"/>
                    <a:pt x="26888" y="15810"/>
                    <a:pt x="26900" y="15810"/>
                  </a:cubicBezTo>
                  <a:cubicBezTo>
                    <a:pt x="26911" y="15810"/>
                    <a:pt x="26922" y="15808"/>
                    <a:pt x="26929" y="15800"/>
                  </a:cubicBezTo>
                  <a:cubicBezTo>
                    <a:pt x="26919" y="15789"/>
                    <a:pt x="26909" y="15779"/>
                    <a:pt x="26888" y="15779"/>
                  </a:cubicBezTo>
                  <a:cubicBezTo>
                    <a:pt x="26919" y="15769"/>
                    <a:pt x="26929" y="15759"/>
                    <a:pt x="26919" y="15738"/>
                  </a:cubicBezTo>
                  <a:lnTo>
                    <a:pt x="26919" y="15738"/>
                  </a:lnTo>
                  <a:cubicBezTo>
                    <a:pt x="26893" y="15759"/>
                    <a:pt x="26875" y="15769"/>
                    <a:pt x="26865" y="15769"/>
                  </a:cubicBezTo>
                  <a:cubicBezTo>
                    <a:pt x="26854" y="15769"/>
                    <a:pt x="26852" y="15759"/>
                    <a:pt x="26857" y="15738"/>
                  </a:cubicBezTo>
                  <a:lnTo>
                    <a:pt x="26857" y="15738"/>
                  </a:lnTo>
                  <a:cubicBezTo>
                    <a:pt x="26846" y="15769"/>
                    <a:pt x="26836" y="15789"/>
                    <a:pt x="26816" y="15800"/>
                  </a:cubicBezTo>
                  <a:lnTo>
                    <a:pt x="26857" y="15676"/>
                  </a:lnTo>
                  <a:cubicBezTo>
                    <a:pt x="26856" y="15675"/>
                    <a:pt x="26855" y="15674"/>
                    <a:pt x="26854" y="15674"/>
                  </a:cubicBezTo>
                  <a:cubicBezTo>
                    <a:pt x="26844" y="15674"/>
                    <a:pt x="26828" y="15708"/>
                    <a:pt x="26819" y="15708"/>
                  </a:cubicBezTo>
                  <a:cubicBezTo>
                    <a:pt x="26818" y="15708"/>
                    <a:pt x="26817" y="15708"/>
                    <a:pt x="26816" y="15707"/>
                  </a:cubicBezTo>
                  <a:cubicBezTo>
                    <a:pt x="26805" y="15697"/>
                    <a:pt x="26795" y="15624"/>
                    <a:pt x="26784" y="15624"/>
                  </a:cubicBezTo>
                  <a:cubicBezTo>
                    <a:pt x="26784" y="15696"/>
                    <a:pt x="26791" y="15727"/>
                    <a:pt x="26783" y="15727"/>
                  </a:cubicBezTo>
                  <a:cubicBezTo>
                    <a:pt x="26777" y="15727"/>
                    <a:pt x="26763" y="15712"/>
                    <a:pt x="26733" y="15686"/>
                  </a:cubicBezTo>
                  <a:lnTo>
                    <a:pt x="26733" y="15686"/>
                  </a:lnTo>
                  <a:cubicBezTo>
                    <a:pt x="26733" y="15686"/>
                    <a:pt x="26774" y="15810"/>
                    <a:pt x="26774" y="15831"/>
                  </a:cubicBezTo>
                  <a:cubicBezTo>
                    <a:pt x="26754" y="15789"/>
                    <a:pt x="26763" y="15779"/>
                    <a:pt x="26733" y="15748"/>
                  </a:cubicBezTo>
                  <a:cubicBezTo>
                    <a:pt x="26724" y="15765"/>
                    <a:pt x="26719" y="15770"/>
                    <a:pt x="26714" y="15770"/>
                  </a:cubicBezTo>
                  <a:cubicBezTo>
                    <a:pt x="26707" y="15770"/>
                    <a:pt x="26699" y="15759"/>
                    <a:pt x="26681" y="15759"/>
                  </a:cubicBezTo>
                  <a:cubicBezTo>
                    <a:pt x="26681" y="15831"/>
                    <a:pt x="26733" y="15831"/>
                    <a:pt x="26733" y="15872"/>
                  </a:cubicBezTo>
                  <a:cubicBezTo>
                    <a:pt x="26722" y="15862"/>
                    <a:pt x="26701" y="15862"/>
                    <a:pt x="26691" y="15862"/>
                  </a:cubicBezTo>
                  <a:cubicBezTo>
                    <a:pt x="26681" y="15872"/>
                    <a:pt x="26712" y="15904"/>
                    <a:pt x="26722" y="15904"/>
                  </a:cubicBezTo>
                  <a:cubicBezTo>
                    <a:pt x="26710" y="15909"/>
                    <a:pt x="26699" y="15911"/>
                    <a:pt x="26690" y="15911"/>
                  </a:cubicBezTo>
                  <a:cubicBezTo>
                    <a:pt x="26659" y="15911"/>
                    <a:pt x="26637" y="15891"/>
                    <a:pt x="26598" y="15883"/>
                  </a:cubicBezTo>
                  <a:lnTo>
                    <a:pt x="26598" y="15883"/>
                  </a:lnTo>
                  <a:cubicBezTo>
                    <a:pt x="26608" y="15904"/>
                    <a:pt x="26618" y="15914"/>
                    <a:pt x="26629" y="15925"/>
                  </a:cubicBezTo>
                  <a:cubicBezTo>
                    <a:pt x="26618" y="15925"/>
                    <a:pt x="26608" y="15934"/>
                    <a:pt x="26608" y="15945"/>
                  </a:cubicBezTo>
                  <a:cubicBezTo>
                    <a:pt x="26608" y="15955"/>
                    <a:pt x="26650" y="15966"/>
                    <a:pt x="26660" y="15987"/>
                  </a:cubicBezTo>
                  <a:cubicBezTo>
                    <a:pt x="26639" y="15987"/>
                    <a:pt x="26618" y="15997"/>
                    <a:pt x="26608" y="16007"/>
                  </a:cubicBezTo>
                  <a:cubicBezTo>
                    <a:pt x="26613" y="16023"/>
                    <a:pt x="26637" y="16028"/>
                    <a:pt x="26660" y="16028"/>
                  </a:cubicBezTo>
                  <a:cubicBezTo>
                    <a:pt x="26683" y="16028"/>
                    <a:pt x="26707" y="16023"/>
                    <a:pt x="26712" y="16017"/>
                  </a:cubicBezTo>
                  <a:lnTo>
                    <a:pt x="26712" y="16017"/>
                  </a:lnTo>
                  <a:cubicBezTo>
                    <a:pt x="26722" y="16028"/>
                    <a:pt x="26712" y="16038"/>
                    <a:pt x="26691" y="16049"/>
                  </a:cubicBezTo>
                  <a:cubicBezTo>
                    <a:pt x="26696" y="16051"/>
                    <a:pt x="26705" y="16052"/>
                    <a:pt x="26716" y="16052"/>
                  </a:cubicBezTo>
                  <a:cubicBezTo>
                    <a:pt x="26728" y="16052"/>
                    <a:pt x="26741" y="16051"/>
                    <a:pt x="26753" y="16051"/>
                  </a:cubicBezTo>
                  <a:cubicBezTo>
                    <a:pt x="26777" y="16051"/>
                    <a:pt x="26795" y="16054"/>
                    <a:pt x="26784" y="16070"/>
                  </a:cubicBezTo>
                  <a:cubicBezTo>
                    <a:pt x="26782" y="16078"/>
                    <a:pt x="26771" y="16082"/>
                    <a:pt x="26755" y="16082"/>
                  </a:cubicBezTo>
                  <a:cubicBezTo>
                    <a:pt x="26717" y="16082"/>
                    <a:pt x="26652" y="16062"/>
                    <a:pt x="26635" y="16062"/>
                  </a:cubicBezTo>
                  <a:cubicBezTo>
                    <a:pt x="26627" y="16062"/>
                    <a:pt x="26629" y="16067"/>
                    <a:pt x="26650" y="16080"/>
                  </a:cubicBezTo>
                  <a:cubicBezTo>
                    <a:pt x="26590" y="16073"/>
                    <a:pt x="26568" y="16050"/>
                    <a:pt x="26539" y="16050"/>
                  </a:cubicBezTo>
                  <a:cubicBezTo>
                    <a:pt x="26522" y="16050"/>
                    <a:pt x="26503" y="16057"/>
                    <a:pt x="26473" y="16080"/>
                  </a:cubicBezTo>
                  <a:cubicBezTo>
                    <a:pt x="26505" y="16090"/>
                    <a:pt x="26526" y="16090"/>
                    <a:pt x="26556" y="16100"/>
                  </a:cubicBezTo>
                  <a:cubicBezTo>
                    <a:pt x="26535" y="16122"/>
                    <a:pt x="26533" y="16128"/>
                    <a:pt x="26540" y="16128"/>
                  </a:cubicBezTo>
                  <a:cubicBezTo>
                    <a:pt x="26553" y="16128"/>
                    <a:pt x="26590" y="16110"/>
                    <a:pt x="26604" y="16110"/>
                  </a:cubicBezTo>
                  <a:cubicBezTo>
                    <a:pt x="26606" y="16110"/>
                    <a:pt x="26608" y="16110"/>
                    <a:pt x="26608" y="16111"/>
                  </a:cubicBezTo>
                  <a:cubicBezTo>
                    <a:pt x="26570" y="16136"/>
                    <a:pt x="26570" y="16145"/>
                    <a:pt x="26585" y="16145"/>
                  </a:cubicBezTo>
                  <a:cubicBezTo>
                    <a:pt x="26606" y="16145"/>
                    <a:pt x="26658" y="16127"/>
                    <a:pt x="26671" y="16121"/>
                  </a:cubicBezTo>
                  <a:lnTo>
                    <a:pt x="26671" y="16121"/>
                  </a:lnTo>
                  <a:cubicBezTo>
                    <a:pt x="26671" y="16132"/>
                    <a:pt x="26639" y="16152"/>
                    <a:pt x="26629" y="16173"/>
                  </a:cubicBezTo>
                  <a:cubicBezTo>
                    <a:pt x="26636" y="16175"/>
                    <a:pt x="26643" y="16176"/>
                    <a:pt x="26652" y="16176"/>
                  </a:cubicBezTo>
                  <a:cubicBezTo>
                    <a:pt x="26693" y="16176"/>
                    <a:pt x="26749" y="16154"/>
                    <a:pt x="26784" y="16111"/>
                  </a:cubicBezTo>
                  <a:lnTo>
                    <a:pt x="26784" y="16111"/>
                  </a:lnTo>
                  <a:cubicBezTo>
                    <a:pt x="26817" y="16176"/>
                    <a:pt x="26781" y="16189"/>
                    <a:pt x="26734" y="16189"/>
                  </a:cubicBezTo>
                  <a:cubicBezTo>
                    <a:pt x="26703" y="16189"/>
                    <a:pt x="26668" y="16184"/>
                    <a:pt x="26644" y="16184"/>
                  </a:cubicBezTo>
                  <a:cubicBezTo>
                    <a:pt x="26623" y="16184"/>
                    <a:pt x="26611" y="16188"/>
                    <a:pt x="26618" y="16204"/>
                  </a:cubicBezTo>
                  <a:cubicBezTo>
                    <a:pt x="26608" y="16204"/>
                    <a:pt x="26580" y="16199"/>
                    <a:pt x="26553" y="16199"/>
                  </a:cubicBezTo>
                  <a:cubicBezTo>
                    <a:pt x="26525" y="16199"/>
                    <a:pt x="26499" y="16204"/>
                    <a:pt x="26494" y="16225"/>
                  </a:cubicBezTo>
                  <a:cubicBezTo>
                    <a:pt x="26494" y="16225"/>
                    <a:pt x="26588" y="16287"/>
                    <a:pt x="26588" y="16308"/>
                  </a:cubicBezTo>
                  <a:cubicBezTo>
                    <a:pt x="26577" y="16303"/>
                    <a:pt x="26564" y="16300"/>
                    <a:pt x="26551" y="16300"/>
                  </a:cubicBezTo>
                  <a:cubicBezTo>
                    <a:pt x="26538" y="16300"/>
                    <a:pt x="26525" y="16303"/>
                    <a:pt x="26515" y="16308"/>
                  </a:cubicBezTo>
                  <a:cubicBezTo>
                    <a:pt x="26536" y="16318"/>
                    <a:pt x="26536" y="16328"/>
                    <a:pt x="26526" y="16360"/>
                  </a:cubicBezTo>
                  <a:cubicBezTo>
                    <a:pt x="26502" y="16340"/>
                    <a:pt x="26493" y="16333"/>
                    <a:pt x="26487" y="16333"/>
                  </a:cubicBezTo>
                  <a:cubicBezTo>
                    <a:pt x="26477" y="16333"/>
                    <a:pt x="26473" y="16349"/>
                    <a:pt x="26422" y="16349"/>
                  </a:cubicBezTo>
                  <a:cubicBezTo>
                    <a:pt x="26360" y="16287"/>
                    <a:pt x="26298" y="16215"/>
                    <a:pt x="26235" y="16152"/>
                  </a:cubicBezTo>
                  <a:cubicBezTo>
                    <a:pt x="25987" y="15852"/>
                    <a:pt x="25893" y="15437"/>
                    <a:pt x="25655" y="15116"/>
                  </a:cubicBezTo>
                  <a:cubicBezTo>
                    <a:pt x="25479" y="14857"/>
                    <a:pt x="25251" y="14753"/>
                    <a:pt x="25002" y="14650"/>
                  </a:cubicBezTo>
                  <a:cubicBezTo>
                    <a:pt x="24977" y="14624"/>
                    <a:pt x="24951" y="14606"/>
                    <a:pt x="24925" y="14606"/>
                  </a:cubicBezTo>
                  <a:cubicBezTo>
                    <a:pt x="24920" y="14606"/>
                    <a:pt x="24914" y="14607"/>
                    <a:pt x="24909" y="14608"/>
                  </a:cubicBezTo>
                  <a:cubicBezTo>
                    <a:pt x="24898" y="14598"/>
                    <a:pt x="24888" y="14598"/>
                    <a:pt x="24878" y="14598"/>
                  </a:cubicBezTo>
                  <a:cubicBezTo>
                    <a:pt x="24898" y="14567"/>
                    <a:pt x="24971" y="14567"/>
                    <a:pt x="24868" y="14546"/>
                  </a:cubicBezTo>
                  <a:cubicBezTo>
                    <a:pt x="24888" y="14525"/>
                    <a:pt x="24930" y="14515"/>
                    <a:pt x="24961" y="14495"/>
                  </a:cubicBezTo>
                  <a:cubicBezTo>
                    <a:pt x="24940" y="14484"/>
                    <a:pt x="24930" y="14484"/>
                    <a:pt x="24909" y="14474"/>
                  </a:cubicBezTo>
                  <a:cubicBezTo>
                    <a:pt x="24971" y="14412"/>
                    <a:pt x="24930" y="14442"/>
                    <a:pt x="24930" y="14380"/>
                  </a:cubicBezTo>
                  <a:lnTo>
                    <a:pt x="24930" y="14380"/>
                  </a:lnTo>
                  <a:cubicBezTo>
                    <a:pt x="24857" y="14401"/>
                    <a:pt x="24857" y="14474"/>
                    <a:pt x="24774" y="14505"/>
                  </a:cubicBezTo>
                  <a:cubicBezTo>
                    <a:pt x="24764" y="14474"/>
                    <a:pt x="24733" y="14380"/>
                    <a:pt x="24795" y="14380"/>
                  </a:cubicBezTo>
                  <a:cubicBezTo>
                    <a:pt x="24795" y="14400"/>
                    <a:pt x="24798" y="14407"/>
                    <a:pt x="24804" y="14407"/>
                  </a:cubicBezTo>
                  <a:cubicBezTo>
                    <a:pt x="24814" y="14407"/>
                    <a:pt x="24832" y="14391"/>
                    <a:pt x="24857" y="14391"/>
                  </a:cubicBezTo>
                  <a:cubicBezTo>
                    <a:pt x="24836" y="14380"/>
                    <a:pt x="24816" y="14360"/>
                    <a:pt x="24795" y="14350"/>
                  </a:cubicBezTo>
                  <a:cubicBezTo>
                    <a:pt x="24800" y="14347"/>
                    <a:pt x="24806" y="14346"/>
                    <a:pt x="24812" y="14346"/>
                  </a:cubicBezTo>
                  <a:cubicBezTo>
                    <a:pt x="24823" y="14346"/>
                    <a:pt x="24836" y="14349"/>
                    <a:pt x="24848" y="14349"/>
                  </a:cubicBezTo>
                  <a:cubicBezTo>
                    <a:pt x="24859" y="14349"/>
                    <a:pt x="24870" y="14347"/>
                    <a:pt x="24878" y="14339"/>
                  </a:cubicBezTo>
                  <a:cubicBezTo>
                    <a:pt x="24868" y="14329"/>
                    <a:pt x="24857" y="14318"/>
                    <a:pt x="24836" y="14318"/>
                  </a:cubicBezTo>
                  <a:cubicBezTo>
                    <a:pt x="24868" y="14308"/>
                    <a:pt x="24888" y="14297"/>
                    <a:pt x="24868" y="14277"/>
                  </a:cubicBezTo>
                  <a:lnTo>
                    <a:pt x="24868" y="14277"/>
                  </a:lnTo>
                  <a:cubicBezTo>
                    <a:pt x="24847" y="14297"/>
                    <a:pt x="24832" y="14308"/>
                    <a:pt x="24821" y="14308"/>
                  </a:cubicBezTo>
                  <a:cubicBezTo>
                    <a:pt x="24811" y="14308"/>
                    <a:pt x="24806" y="14297"/>
                    <a:pt x="24806" y="14277"/>
                  </a:cubicBezTo>
                  <a:cubicBezTo>
                    <a:pt x="24806" y="14308"/>
                    <a:pt x="24785" y="14329"/>
                    <a:pt x="24764" y="14339"/>
                  </a:cubicBezTo>
                  <a:cubicBezTo>
                    <a:pt x="24774" y="14308"/>
                    <a:pt x="24806" y="14214"/>
                    <a:pt x="24816" y="14214"/>
                  </a:cubicBezTo>
                  <a:cubicBezTo>
                    <a:pt x="24814" y="14214"/>
                    <a:pt x="24812" y="14213"/>
                    <a:pt x="24810" y="14213"/>
                  </a:cubicBezTo>
                  <a:cubicBezTo>
                    <a:pt x="24793" y="14213"/>
                    <a:pt x="24777" y="14247"/>
                    <a:pt x="24767" y="14247"/>
                  </a:cubicBezTo>
                  <a:cubicBezTo>
                    <a:pt x="24766" y="14247"/>
                    <a:pt x="24765" y="14247"/>
                    <a:pt x="24764" y="14246"/>
                  </a:cubicBezTo>
                  <a:cubicBezTo>
                    <a:pt x="24764" y="14235"/>
                    <a:pt x="24743" y="14163"/>
                    <a:pt x="24733" y="14163"/>
                  </a:cubicBezTo>
                  <a:cubicBezTo>
                    <a:pt x="24733" y="14236"/>
                    <a:pt x="24740" y="14266"/>
                    <a:pt x="24733" y="14266"/>
                  </a:cubicBezTo>
                  <a:cubicBezTo>
                    <a:pt x="24728" y="14266"/>
                    <a:pt x="24717" y="14251"/>
                    <a:pt x="24691" y="14225"/>
                  </a:cubicBezTo>
                  <a:lnTo>
                    <a:pt x="24691" y="14225"/>
                  </a:lnTo>
                  <a:cubicBezTo>
                    <a:pt x="24681" y="14225"/>
                    <a:pt x="24733" y="14350"/>
                    <a:pt x="24723" y="14370"/>
                  </a:cubicBezTo>
                  <a:cubicBezTo>
                    <a:pt x="24702" y="14329"/>
                    <a:pt x="24712" y="14318"/>
                    <a:pt x="24691" y="14287"/>
                  </a:cubicBezTo>
                  <a:cubicBezTo>
                    <a:pt x="24679" y="14304"/>
                    <a:pt x="24673" y="14309"/>
                    <a:pt x="24668" y="14309"/>
                  </a:cubicBezTo>
                  <a:cubicBezTo>
                    <a:pt x="24660" y="14309"/>
                    <a:pt x="24654" y="14297"/>
                    <a:pt x="24629" y="14297"/>
                  </a:cubicBezTo>
                  <a:cubicBezTo>
                    <a:pt x="24629" y="14370"/>
                    <a:pt x="24681" y="14370"/>
                    <a:pt x="24681" y="14422"/>
                  </a:cubicBezTo>
                  <a:cubicBezTo>
                    <a:pt x="24670" y="14401"/>
                    <a:pt x="24661" y="14401"/>
                    <a:pt x="24640" y="14401"/>
                  </a:cubicBezTo>
                  <a:cubicBezTo>
                    <a:pt x="24629" y="14412"/>
                    <a:pt x="24661" y="14442"/>
                    <a:pt x="24670" y="14442"/>
                  </a:cubicBezTo>
                  <a:cubicBezTo>
                    <a:pt x="24658" y="14447"/>
                    <a:pt x="24648" y="14449"/>
                    <a:pt x="24639" y="14449"/>
                  </a:cubicBezTo>
                  <a:cubicBezTo>
                    <a:pt x="24611" y="14449"/>
                    <a:pt x="24596" y="14430"/>
                    <a:pt x="24557" y="14422"/>
                  </a:cubicBezTo>
                  <a:cubicBezTo>
                    <a:pt x="24152" y="14132"/>
                    <a:pt x="24007" y="13593"/>
                    <a:pt x="23738" y="13168"/>
                  </a:cubicBezTo>
                  <a:cubicBezTo>
                    <a:pt x="23645" y="13013"/>
                    <a:pt x="23531" y="12888"/>
                    <a:pt x="23406" y="12764"/>
                  </a:cubicBezTo>
                  <a:cubicBezTo>
                    <a:pt x="23417" y="12754"/>
                    <a:pt x="23427" y="12754"/>
                    <a:pt x="23427" y="12743"/>
                  </a:cubicBezTo>
                  <a:lnTo>
                    <a:pt x="23376" y="12743"/>
                  </a:lnTo>
                  <a:cubicBezTo>
                    <a:pt x="23355" y="12722"/>
                    <a:pt x="23334" y="12692"/>
                    <a:pt x="23314" y="12671"/>
                  </a:cubicBezTo>
                  <a:cubicBezTo>
                    <a:pt x="23334" y="12671"/>
                    <a:pt x="23334" y="12630"/>
                    <a:pt x="23355" y="12598"/>
                  </a:cubicBezTo>
                  <a:cubicBezTo>
                    <a:pt x="23351" y="12596"/>
                    <a:pt x="23346" y="12595"/>
                    <a:pt x="23341" y="12595"/>
                  </a:cubicBezTo>
                  <a:cubicBezTo>
                    <a:pt x="23316" y="12595"/>
                    <a:pt x="23276" y="12611"/>
                    <a:pt x="23251" y="12619"/>
                  </a:cubicBezTo>
                  <a:lnTo>
                    <a:pt x="23220" y="12588"/>
                  </a:lnTo>
                  <a:lnTo>
                    <a:pt x="23241" y="12588"/>
                  </a:lnTo>
                  <a:cubicBezTo>
                    <a:pt x="23241" y="12577"/>
                    <a:pt x="23231" y="12567"/>
                    <a:pt x="23220" y="12557"/>
                  </a:cubicBezTo>
                  <a:cubicBezTo>
                    <a:pt x="23261" y="12557"/>
                    <a:pt x="23261" y="12557"/>
                    <a:pt x="23272" y="12515"/>
                  </a:cubicBezTo>
                  <a:lnTo>
                    <a:pt x="23272" y="12515"/>
                  </a:lnTo>
                  <a:cubicBezTo>
                    <a:pt x="23251" y="12526"/>
                    <a:pt x="23199" y="12536"/>
                    <a:pt x="23158" y="12536"/>
                  </a:cubicBezTo>
                  <a:lnTo>
                    <a:pt x="23127" y="12505"/>
                  </a:lnTo>
                  <a:cubicBezTo>
                    <a:pt x="23148" y="12494"/>
                    <a:pt x="23168" y="12494"/>
                    <a:pt x="23189" y="12485"/>
                  </a:cubicBezTo>
                  <a:cubicBezTo>
                    <a:pt x="23168" y="12474"/>
                    <a:pt x="23158" y="12464"/>
                    <a:pt x="23148" y="12453"/>
                  </a:cubicBezTo>
                  <a:cubicBezTo>
                    <a:pt x="23158" y="12453"/>
                    <a:pt x="23282" y="12432"/>
                    <a:pt x="23251" y="12412"/>
                  </a:cubicBezTo>
                  <a:cubicBezTo>
                    <a:pt x="23293" y="12402"/>
                    <a:pt x="23293" y="12391"/>
                    <a:pt x="23251" y="12381"/>
                  </a:cubicBezTo>
                  <a:cubicBezTo>
                    <a:pt x="23259" y="12370"/>
                    <a:pt x="23246" y="12366"/>
                    <a:pt x="23228" y="12366"/>
                  </a:cubicBezTo>
                  <a:cubicBezTo>
                    <a:pt x="23204" y="12366"/>
                    <a:pt x="23169" y="12373"/>
                    <a:pt x="23158" y="12373"/>
                  </a:cubicBezTo>
                  <a:cubicBezTo>
                    <a:pt x="23155" y="12373"/>
                    <a:pt x="23154" y="12372"/>
                    <a:pt x="23158" y="12370"/>
                  </a:cubicBezTo>
                  <a:cubicBezTo>
                    <a:pt x="23148" y="12349"/>
                    <a:pt x="23199" y="12360"/>
                    <a:pt x="23189" y="12339"/>
                  </a:cubicBezTo>
                  <a:cubicBezTo>
                    <a:pt x="23184" y="12339"/>
                    <a:pt x="23137" y="12350"/>
                    <a:pt x="23088" y="12350"/>
                  </a:cubicBezTo>
                  <a:cubicBezTo>
                    <a:pt x="23039" y="12350"/>
                    <a:pt x="22987" y="12339"/>
                    <a:pt x="22971" y="12298"/>
                  </a:cubicBezTo>
                  <a:lnTo>
                    <a:pt x="22971" y="12298"/>
                  </a:lnTo>
                  <a:cubicBezTo>
                    <a:pt x="23003" y="12312"/>
                    <a:pt x="23030" y="12318"/>
                    <a:pt x="23054" y="12318"/>
                  </a:cubicBezTo>
                  <a:cubicBezTo>
                    <a:pt x="23136" y="12318"/>
                    <a:pt x="23185" y="12252"/>
                    <a:pt x="23241" y="12204"/>
                  </a:cubicBezTo>
                  <a:cubicBezTo>
                    <a:pt x="23219" y="12198"/>
                    <a:pt x="23204" y="12197"/>
                    <a:pt x="23190" y="12197"/>
                  </a:cubicBezTo>
                  <a:cubicBezTo>
                    <a:pt x="23175" y="12197"/>
                    <a:pt x="23163" y="12199"/>
                    <a:pt x="23149" y="12199"/>
                  </a:cubicBezTo>
                  <a:cubicBezTo>
                    <a:pt x="23132" y="12199"/>
                    <a:pt x="23114" y="12196"/>
                    <a:pt x="23086" y="12184"/>
                  </a:cubicBezTo>
                  <a:cubicBezTo>
                    <a:pt x="23127" y="12174"/>
                    <a:pt x="22920" y="12163"/>
                    <a:pt x="22888" y="12112"/>
                  </a:cubicBezTo>
                  <a:lnTo>
                    <a:pt x="22888" y="12112"/>
                  </a:lnTo>
                  <a:cubicBezTo>
                    <a:pt x="22900" y="12117"/>
                    <a:pt x="22937" y="12123"/>
                    <a:pt x="22968" y="12123"/>
                  </a:cubicBezTo>
                  <a:cubicBezTo>
                    <a:pt x="22990" y="12123"/>
                    <a:pt x="23008" y="12120"/>
                    <a:pt x="23013" y="12112"/>
                  </a:cubicBezTo>
                  <a:cubicBezTo>
                    <a:pt x="23013" y="12123"/>
                    <a:pt x="23020" y="12128"/>
                    <a:pt x="23031" y="12128"/>
                  </a:cubicBezTo>
                  <a:cubicBezTo>
                    <a:pt x="23058" y="12128"/>
                    <a:pt x="23106" y="12101"/>
                    <a:pt x="23106" y="12101"/>
                  </a:cubicBezTo>
                  <a:cubicBezTo>
                    <a:pt x="23106" y="12091"/>
                    <a:pt x="23096" y="12059"/>
                    <a:pt x="23106" y="12049"/>
                  </a:cubicBezTo>
                  <a:cubicBezTo>
                    <a:pt x="23112" y="12055"/>
                    <a:pt x="23123" y="12058"/>
                    <a:pt x="23135" y="12058"/>
                  </a:cubicBezTo>
                  <a:cubicBezTo>
                    <a:pt x="23166" y="12058"/>
                    <a:pt x="23207" y="12041"/>
                    <a:pt x="23199" y="12018"/>
                  </a:cubicBezTo>
                  <a:cubicBezTo>
                    <a:pt x="23136" y="12018"/>
                    <a:pt x="23150" y="12002"/>
                    <a:pt x="23147" y="12002"/>
                  </a:cubicBezTo>
                  <a:cubicBezTo>
                    <a:pt x="23145" y="12002"/>
                    <a:pt x="23136" y="12008"/>
                    <a:pt x="23096" y="12029"/>
                  </a:cubicBezTo>
                  <a:cubicBezTo>
                    <a:pt x="23086" y="12018"/>
                    <a:pt x="23086" y="12008"/>
                    <a:pt x="23096" y="11987"/>
                  </a:cubicBezTo>
                  <a:cubicBezTo>
                    <a:pt x="23051" y="11987"/>
                    <a:pt x="23026" y="12019"/>
                    <a:pt x="22990" y="12019"/>
                  </a:cubicBezTo>
                  <a:cubicBezTo>
                    <a:pt x="22967" y="12019"/>
                    <a:pt x="22939" y="12006"/>
                    <a:pt x="22899" y="11966"/>
                  </a:cubicBezTo>
                  <a:cubicBezTo>
                    <a:pt x="22902" y="11963"/>
                    <a:pt x="22906" y="11962"/>
                    <a:pt x="22910" y="11962"/>
                  </a:cubicBezTo>
                  <a:cubicBezTo>
                    <a:pt x="22925" y="11962"/>
                    <a:pt x="22944" y="11981"/>
                    <a:pt x="22954" y="11981"/>
                  </a:cubicBezTo>
                  <a:cubicBezTo>
                    <a:pt x="22958" y="11981"/>
                    <a:pt x="22961" y="11977"/>
                    <a:pt x="22961" y="11966"/>
                  </a:cubicBezTo>
                  <a:cubicBezTo>
                    <a:pt x="22961" y="11966"/>
                    <a:pt x="23054" y="11976"/>
                    <a:pt x="23075" y="11976"/>
                  </a:cubicBezTo>
                  <a:cubicBezTo>
                    <a:pt x="23046" y="11948"/>
                    <a:pt x="23039" y="11939"/>
                    <a:pt x="23043" y="11939"/>
                  </a:cubicBezTo>
                  <a:cubicBezTo>
                    <a:pt x="23049" y="11939"/>
                    <a:pt x="23081" y="11960"/>
                    <a:pt x="23106" y="11966"/>
                  </a:cubicBezTo>
                  <a:cubicBezTo>
                    <a:pt x="23106" y="11946"/>
                    <a:pt x="23137" y="11935"/>
                    <a:pt x="23116" y="11914"/>
                  </a:cubicBezTo>
                  <a:cubicBezTo>
                    <a:pt x="23127" y="11914"/>
                    <a:pt x="23135" y="11917"/>
                    <a:pt x="23143" y="11917"/>
                  </a:cubicBezTo>
                  <a:cubicBezTo>
                    <a:pt x="23151" y="11917"/>
                    <a:pt x="23158" y="11914"/>
                    <a:pt x="23168" y="11904"/>
                  </a:cubicBezTo>
                  <a:cubicBezTo>
                    <a:pt x="23137" y="11884"/>
                    <a:pt x="23013" y="11894"/>
                    <a:pt x="23033" y="11863"/>
                  </a:cubicBezTo>
                  <a:lnTo>
                    <a:pt x="23033" y="11863"/>
                  </a:lnTo>
                  <a:cubicBezTo>
                    <a:pt x="23018" y="11866"/>
                    <a:pt x="23010" y="11869"/>
                    <a:pt x="23006" y="11869"/>
                  </a:cubicBezTo>
                  <a:cubicBezTo>
                    <a:pt x="22998" y="11869"/>
                    <a:pt x="23003" y="11862"/>
                    <a:pt x="23003" y="11842"/>
                  </a:cubicBezTo>
                  <a:lnTo>
                    <a:pt x="23003" y="11842"/>
                  </a:lnTo>
                  <a:cubicBezTo>
                    <a:pt x="22982" y="11870"/>
                    <a:pt x="22957" y="11879"/>
                    <a:pt x="22930" y="11879"/>
                  </a:cubicBezTo>
                  <a:cubicBezTo>
                    <a:pt x="22916" y="11879"/>
                    <a:pt x="22902" y="11876"/>
                    <a:pt x="22888" y="11873"/>
                  </a:cubicBezTo>
                  <a:cubicBezTo>
                    <a:pt x="22909" y="11852"/>
                    <a:pt x="22888" y="11842"/>
                    <a:pt x="22858" y="11821"/>
                  </a:cubicBezTo>
                  <a:cubicBezTo>
                    <a:pt x="22858" y="11821"/>
                    <a:pt x="22868" y="11821"/>
                    <a:pt x="22878" y="11801"/>
                  </a:cubicBezTo>
                  <a:cubicBezTo>
                    <a:pt x="22888" y="11811"/>
                    <a:pt x="22909" y="11821"/>
                    <a:pt x="22920" y="11831"/>
                  </a:cubicBezTo>
                  <a:cubicBezTo>
                    <a:pt x="22909" y="11811"/>
                    <a:pt x="23013" y="11831"/>
                    <a:pt x="23075" y="11801"/>
                  </a:cubicBezTo>
                  <a:cubicBezTo>
                    <a:pt x="23037" y="11762"/>
                    <a:pt x="23004" y="11741"/>
                    <a:pt x="22964" y="11741"/>
                  </a:cubicBezTo>
                  <a:cubicBezTo>
                    <a:pt x="22951" y="11741"/>
                    <a:pt x="22936" y="11743"/>
                    <a:pt x="22920" y="11748"/>
                  </a:cubicBezTo>
                  <a:cubicBezTo>
                    <a:pt x="22909" y="11707"/>
                    <a:pt x="23044" y="11697"/>
                    <a:pt x="22920" y="11676"/>
                  </a:cubicBezTo>
                  <a:cubicBezTo>
                    <a:pt x="22930" y="11656"/>
                    <a:pt x="22971" y="11645"/>
                    <a:pt x="23003" y="11635"/>
                  </a:cubicBezTo>
                  <a:cubicBezTo>
                    <a:pt x="22982" y="11614"/>
                    <a:pt x="22982" y="11614"/>
                    <a:pt x="22961" y="11614"/>
                  </a:cubicBezTo>
                  <a:cubicBezTo>
                    <a:pt x="23013" y="11541"/>
                    <a:pt x="22982" y="11583"/>
                    <a:pt x="22982" y="11511"/>
                  </a:cubicBezTo>
                  <a:lnTo>
                    <a:pt x="22982" y="11511"/>
                  </a:lnTo>
                  <a:cubicBezTo>
                    <a:pt x="22909" y="11531"/>
                    <a:pt x="22909" y="11603"/>
                    <a:pt x="22816" y="11635"/>
                  </a:cubicBezTo>
                  <a:cubicBezTo>
                    <a:pt x="22816" y="11603"/>
                    <a:pt x="22785" y="11521"/>
                    <a:pt x="22837" y="11521"/>
                  </a:cubicBezTo>
                  <a:cubicBezTo>
                    <a:pt x="22837" y="11534"/>
                    <a:pt x="22840" y="11539"/>
                    <a:pt x="22846" y="11539"/>
                  </a:cubicBezTo>
                  <a:cubicBezTo>
                    <a:pt x="22857" y="11539"/>
                    <a:pt x="22878" y="11521"/>
                    <a:pt x="22899" y="11521"/>
                  </a:cubicBezTo>
                  <a:cubicBezTo>
                    <a:pt x="22878" y="11511"/>
                    <a:pt x="22868" y="11490"/>
                    <a:pt x="22847" y="11479"/>
                  </a:cubicBezTo>
                  <a:cubicBezTo>
                    <a:pt x="22851" y="11477"/>
                    <a:pt x="22857" y="11476"/>
                    <a:pt x="22863" y="11476"/>
                  </a:cubicBezTo>
                  <a:cubicBezTo>
                    <a:pt x="22874" y="11476"/>
                    <a:pt x="22887" y="11479"/>
                    <a:pt x="22898" y="11479"/>
                  </a:cubicBezTo>
                  <a:cubicBezTo>
                    <a:pt x="22908" y="11479"/>
                    <a:pt x="22916" y="11477"/>
                    <a:pt x="22920" y="11469"/>
                  </a:cubicBezTo>
                  <a:cubicBezTo>
                    <a:pt x="22920" y="11458"/>
                    <a:pt x="22899" y="11448"/>
                    <a:pt x="22878" y="11448"/>
                  </a:cubicBezTo>
                  <a:cubicBezTo>
                    <a:pt x="22920" y="11438"/>
                    <a:pt x="22930" y="11428"/>
                    <a:pt x="22920" y="11417"/>
                  </a:cubicBezTo>
                  <a:lnTo>
                    <a:pt x="22920" y="11417"/>
                  </a:lnTo>
                  <a:cubicBezTo>
                    <a:pt x="22895" y="11432"/>
                    <a:pt x="22878" y="11439"/>
                    <a:pt x="22867" y="11439"/>
                  </a:cubicBezTo>
                  <a:cubicBezTo>
                    <a:pt x="22855" y="11439"/>
                    <a:pt x="22852" y="11429"/>
                    <a:pt x="22858" y="11407"/>
                  </a:cubicBezTo>
                  <a:lnTo>
                    <a:pt x="22858" y="11407"/>
                  </a:lnTo>
                  <a:cubicBezTo>
                    <a:pt x="22847" y="11438"/>
                    <a:pt x="22837" y="11458"/>
                    <a:pt x="22805" y="11479"/>
                  </a:cubicBezTo>
                  <a:cubicBezTo>
                    <a:pt x="22825" y="11451"/>
                    <a:pt x="22853" y="11359"/>
                    <a:pt x="22857" y="11354"/>
                  </a:cubicBezTo>
                  <a:lnTo>
                    <a:pt x="22857" y="11354"/>
                  </a:lnTo>
                  <a:cubicBezTo>
                    <a:pt x="22857" y="11354"/>
                    <a:pt x="22857" y="11355"/>
                    <a:pt x="22858" y="11355"/>
                  </a:cubicBezTo>
                  <a:cubicBezTo>
                    <a:pt x="22858" y="11354"/>
                    <a:pt x="22858" y="11354"/>
                    <a:pt x="22857" y="11354"/>
                  </a:cubicBezTo>
                  <a:cubicBezTo>
                    <a:pt x="22857" y="11354"/>
                    <a:pt x="22857" y="11354"/>
                    <a:pt x="22857" y="11354"/>
                  </a:cubicBezTo>
                  <a:lnTo>
                    <a:pt x="22857" y="11354"/>
                  </a:lnTo>
                  <a:cubicBezTo>
                    <a:pt x="22854" y="11351"/>
                    <a:pt x="22851" y="11350"/>
                    <a:pt x="22847" y="11350"/>
                  </a:cubicBezTo>
                  <a:cubicBezTo>
                    <a:pt x="22830" y="11350"/>
                    <a:pt x="22814" y="11386"/>
                    <a:pt x="22805" y="11386"/>
                  </a:cubicBezTo>
                  <a:cubicBezTo>
                    <a:pt x="22805" y="11366"/>
                    <a:pt x="22795" y="11293"/>
                    <a:pt x="22785" y="11293"/>
                  </a:cubicBezTo>
                  <a:cubicBezTo>
                    <a:pt x="22785" y="11366"/>
                    <a:pt x="22792" y="11400"/>
                    <a:pt x="22783" y="11400"/>
                  </a:cubicBezTo>
                  <a:cubicBezTo>
                    <a:pt x="22777" y="11400"/>
                    <a:pt x="22763" y="11384"/>
                    <a:pt x="22733" y="11355"/>
                  </a:cubicBezTo>
                  <a:lnTo>
                    <a:pt x="22733" y="11355"/>
                  </a:lnTo>
                  <a:cubicBezTo>
                    <a:pt x="22723" y="11366"/>
                    <a:pt x="22775" y="11479"/>
                    <a:pt x="22775" y="11500"/>
                  </a:cubicBezTo>
                  <a:cubicBezTo>
                    <a:pt x="22743" y="11458"/>
                    <a:pt x="22754" y="11448"/>
                    <a:pt x="22733" y="11417"/>
                  </a:cubicBezTo>
                  <a:cubicBezTo>
                    <a:pt x="22725" y="11434"/>
                    <a:pt x="22720" y="11439"/>
                    <a:pt x="22714" y="11439"/>
                  </a:cubicBezTo>
                  <a:cubicBezTo>
                    <a:pt x="22706" y="11439"/>
                    <a:pt x="22696" y="11428"/>
                    <a:pt x="22671" y="11428"/>
                  </a:cubicBezTo>
                  <a:cubicBezTo>
                    <a:pt x="22671" y="11500"/>
                    <a:pt x="22733" y="11511"/>
                    <a:pt x="22733" y="11552"/>
                  </a:cubicBezTo>
                  <a:cubicBezTo>
                    <a:pt x="22713" y="11541"/>
                    <a:pt x="22702" y="11531"/>
                    <a:pt x="22692" y="11531"/>
                  </a:cubicBezTo>
                  <a:cubicBezTo>
                    <a:pt x="22681" y="11552"/>
                    <a:pt x="22713" y="11573"/>
                    <a:pt x="22713" y="11583"/>
                  </a:cubicBezTo>
                  <a:cubicBezTo>
                    <a:pt x="22705" y="11584"/>
                    <a:pt x="22699" y="11585"/>
                    <a:pt x="22693" y="11585"/>
                  </a:cubicBezTo>
                  <a:cubicBezTo>
                    <a:pt x="22657" y="11585"/>
                    <a:pt x="22643" y="11561"/>
                    <a:pt x="22598" y="11552"/>
                  </a:cubicBezTo>
                  <a:lnTo>
                    <a:pt x="22598" y="11552"/>
                  </a:lnTo>
                  <a:cubicBezTo>
                    <a:pt x="22609" y="11583"/>
                    <a:pt x="22609" y="11583"/>
                    <a:pt x="22630" y="11603"/>
                  </a:cubicBezTo>
                  <a:cubicBezTo>
                    <a:pt x="22627" y="11601"/>
                    <a:pt x="22624" y="11599"/>
                    <a:pt x="22620" y="11599"/>
                  </a:cubicBezTo>
                  <a:cubicBezTo>
                    <a:pt x="22613" y="11599"/>
                    <a:pt x="22606" y="11607"/>
                    <a:pt x="22598" y="11614"/>
                  </a:cubicBezTo>
                  <a:cubicBezTo>
                    <a:pt x="22598" y="11624"/>
                    <a:pt x="22650" y="11645"/>
                    <a:pt x="22650" y="11666"/>
                  </a:cubicBezTo>
                  <a:cubicBezTo>
                    <a:pt x="22647" y="11663"/>
                    <a:pt x="22643" y="11661"/>
                    <a:pt x="22639" y="11661"/>
                  </a:cubicBezTo>
                  <a:cubicBezTo>
                    <a:pt x="22629" y="11661"/>
                    <a:pt x="22616" y="11669"/>
                    <a:pt x="22609" y="11676"/>
                  </a:cubicBezTo>
                  <a:cubicBezTo>
                    <a:pt x="22609" y="11692"/>
                    <a:pt x="22630" y="11697"/>
                    <a:pt x="22653" y="11697"/>
                  </a:cubicBezTo>
                  <a:cubicBezTo>
                    <a:pt x="22676" y="11697"/>
                    <a:pt x="22702" y="11692"/>
                    <a:pt x="22713" y="11686"/>
                  </a:cubicBezTo>
                  <a:lnTo>
                    <a:pt x="22713" y="11686"/>
                  </a:lnTo>
                  <a:cubicBezTo>
                    <a:pt x="22723" y="11707"/>
                    <a:pt x="22713" y="11707"/>
                    <a:pt x="22692" y="11718"/>
                  </a:cubicBezTo>
                  <a:cubicBezTo>
                    <a:pt x="22699" y="11725"/>
                    <a:pt x="22713" y="11726"/>
                    <a:pt x="22729" y="11726"/>
                  </a:cubicBezTo>
                  <a:cubicBezTo>
                    <a:pt x="22737" y="11726"/>
                    <a:pt x="22747" y="11725"/>
                    <a:pt x="22755" y="11725"/>
                  </a:cubicBezTo>
                  <a:cubicBezTo>
                    <a:pt x="22778" y="11725"/>
                    <a:pt x="22795" y="11728"/>
                    <a:pt x="22785" y="11748"/>
                  </a:cubicBezTo>
                  <a:cubicBezTo>
                    <a:pt x="22783" y="11754"/>
                    <a:pt x="22776" y="11756"/>
                    <a:pt x="22765" y="11756"/>
                  </a:cubicBezTo>
                  <a:cubicBezTo>
                    <a:pt x="22731" y="11756"/>
                    <a:pt x="22663" y="11735"/>
                    <a:pt x="22639" y="11735"/>
                  </a:cubicBezTo>
                  <a:cubicBezTo>
                    <a:pt x="22627" y="11735"/>
                    <a:pt x="22626" y="11741"/>
                    <a:pt x="22650" y="11759"/>
                  </a:cubicBezTo>
                  <a:cubicBezTo>
                    <a:pt x="22591" y="11751"/>
                    <a:pt x="22568" y="11723"/>
                    <a:pt x="22537" y="11723"/>
                  </a:cubicBezTo>
                  <a:cubicBezTo>
                    <a:pt x="22525" y="11723"/>
                    <a:pt x="22512" y="11727"/>
                    <a:pt x="22495" y="11739"/>
                  </a:cubicBezTo>
                  <a:cubicBezTo>
                    <a:pt x="22267" y="11407"/>
                    <a:pt x="22059" y="11075"/>
                    <a:pt x="21780" y="10785"/>
                  </a:cubicBezTo>
                  <a:cubicBezTo>
                    <a:pt x="21552" y="10557"/>
                    <a:pt x="21479" y="10267"/>
                    <a:pt x="21262" y="10039"/>
                  </a:cubicBezTo>
                  <a:cubicBezTo>
                    <a:pt x="21065" y="9821"/>
                    <a:pt x="20940" y="9894"/>
                    <a:pt x="20661" y="9832"/>
                  </a:cubicBezTo>
                  <a:cubicBezTo>
                    <a:pt x="20402" y="9780"/>
                    <a:pt x="20298" y="9604"/>
                    <a:pt x="20091" y="9480"/>
                  </a:cubicBezTo>
                  <a:cubicBezTo>
                    <a:pt x="19847" y="9333"/>
                    <a:pt x="19599" y="9294"/>
                    <a:pt x="19342" y="9294"/>
                  </a:cubicBezTo>
                  <a:cubicBezTo>
                    <a:pt x="19217" y="9294"/>
                    <a:pt x="19091" y="9304"/>
                    <a:pt x="18962" y="9314"/>
                  </a:cubicBezTo>
                  <a:cubicBezTo>
                    <a:pt x="18905" y="9319"/>
                    <a:pt x="18837" y="9321"/>
                    <a:pt x="18766" y="9321"/>
                  </a:cubicBezTo>
                  <a:cubicBezTo>
                    <a:pt x="18695" y="9321"/>
                    <a:pt x="18620" y="9319"/>
                    <a:pt x="18547" y="9314"/>
                  </a:cubicBezTo>
                  <a:cubicBezTo>
                    <a:pt x="18557" y="9303"/>
                    <a:pt x="18568" y="9303"/>
                    <a:pt x="18557" y="9293"/>
                  </a:cubicBezTo>
                  <a:cubicBezTo>
                    <a:pt x="18599" y="9282"/>
                    <a:pt x="18599" y="9272"/>
                    <a:pt x="18557" y="9262"/>
                  </a:cubicBezTo>
                  <a:cubicBezTo>
                    <a:pt x="18566" y="9249"/>
                    <a:pt x="18547" y="9245"/>
                    <a:pt x="18523" y="9245"/>
                  </a:cubicBezTo>
                  <a:cubicBezTo>
                    <a:pt x="18499" y="9245"/>
                    <a:pt x="18471" y="9249"/>
                    <a:pt x="18464" y="9251"/>
                  </a:cubicBezTo>
                  <a:lnTo>
                    <a:pt x="18464" y="9251"/>
                  </a:lnTo>
                  <a:cubicBezTo>
                    <a:pt x="18455" y="9231"/>
                    <a:pt x="18506" y="9231"/>
                    <a:pt x="18495" y="9220"/>
                  </a:cubicBezTo>
                  <a:cubicBezTo>
                    <a:pt x="18490" y="9220"/>
                    <a:pt x="18443" y="9231"/>
                    <a:pt x="18394" y="9231"/>
                  </a:cubicBezTo>
                  <a:cubicBezTo>
                    <a:pt x="18345" y="9231"/>
                    <a:pt x="18293" y="9220"/>
                    <a:pt x="18278" y="9179"/>
                  </a:cubicBezTo>
                  <a:lnTo>
                    <a:pt x="18278" y="9179"/>
                  </a:lnTo>
                  <a:cubicBezTo>
                    <a:pt x="18309" y="9193"/>
                    <a:pt x="18337" y="9199"/>
                    <a:pt x="18361" y="9199"/>
                  </a:cubicBezTo>
                  <a:cubicBezTo>
                    <a:pt x="18442" y="9199"/>
                    <a:pt x="18491" y="9134"/>
                    <a:pt x="18547" y="9086"/>
                  </a:cubicBezTo>
                  <a:cubicBezTo>
                    <a:pt x="18525" y="9080"/>
                    <a:pt x="18509" y="9078"/>
                    <a:pt x="18495" y="9078"/>
                  </a:cubicBezTo>
                  <a:cubicBezTo>
                    <a:pt x="18481" y="9078"/>
                    <a:pt x="18469" y="9080"/>
                    <a:pt x="18455" y="9080"/>
                  </a:cubicBezTo>
                  <a:cubicBezTo>
                    <a:pt x="18439" y="9080"/>
                    <a:pt x="18420" y="9077"/>
                    <a:pt x="18391" y="9065"/>
                  </a:cubicBezTo>
                  <a:cubicBezTo>
                    <a:pt x="18433" y="9054"/>
                    <a:pt x="18226" y="9045"/>
                    <a:pt x="18195" y="8992"/>
                  </a:cubicBezTo>
                  <a:lnTo>
                    <a:pt x="18195" y="8992"/>
                  </a:lnTo>
                  <a:cubicBezTo>
                    <a:pt x="18207" y="8999"/>
                    <a:pt x="18243" y="9004"/>
                    <a:pt x="18273" y="9004"/>
                  </a:cubicBezTo>
                  <a:cubicBezTo>
                    <a:pt x="18295" y="9004"/>
                    <a:pt x="18315" y="9001"/>
                    <a:pt x="18319" y="8992"/>
                  </a:cubicBezTo>
                  <a:cubicBezTo>
                    <a:pt x="18319" y="9004"/>
                    <a:pt x="18327" y="9008"/>
                    <a:pt x="18338" y="9008"/>
                  </a:cubicBezTo>
                  <a:cubicBezTo>
                    <a:pt x="18366" y="9008"/>
                    <a:pt x="18415" y="8982"/>
                    <a:pt x="18423" y="8982"/>
                  </a:cubicBezTo>
                  <a:cubicBezTo>
                    <a:pt x="18412" y="8972"/>
                    <a:pt x="18412" y="8941"/>
                    <a:pt x="18412" y="8930"/>
                  </a:cubicBezTo>
                  <a:lnTo>
                    <a:pt x="18412" y="8930"/>
                  </a:lnTo>
                  <a:cubicBezTo>
                    <a:pt x="18418" y="8936"/>
                    <a:pt x="18429" y="8939"/>
                    <a:pt x="18441" y="8939"/>
                  </a:cubicBezTo>
                  <a:cubicBezTo>
                    <a:pt x="18472" y="8939"/>
                    <a:pt x="18513" y="8922"/>
                    <a:pt x="18506" y="8899"/>
                  </a:cubicBezTo>
                  <a:cubicBezTo>
                    <a:pt x="18442" y="8899"/>
                    <a:pt x="18457" y="8884"/>
                    <a:pt x="18453" y="8884"/>
                  </a:cubicBezTo>
                  <a:cubicBezTo>
                    <a:pt x="18451" y="8884"/>
                    <a:pt x="18442" y="8890"/>
                    <a:pt x="18402" y="8909"/>
                  </a:cubicBezTo>
                  <a:cubicBezTo>
                    <a:pt x="18391" y="8899"/>
                    <a:pt x="18391" y="8889"/>
                    <a:pt x="18402" y="8868"/>
                  </a:cubicBezTo>
                  <a:cubicBezTo>
                    <a:pt x="18357" y="8868"/>
                    <a:pt x="18332" y="8899"/>
                    <a:pt x="18295" y="8899"/>
                  </a:cubicBezTo>
                  <a:cubicBezTo>
                    <a:pt x="18272" y="8899"/>
                    <a:pt x="18245" y="8887"/>
                    <a:pt x="18205" y="8847"/>
                  </a:cubicBezTo>
                  <a:cubicBezTo>
                    <a:pt x="18208" y="8844"/>
                    <a:pt x="18212" y="8843"/>
                    <a:pt x="18216" y="8843"/>
                  </a:cubicBezTo>
                  <a:cubicBezTo>
                    <a:pt x="18231" y="8843"/>
                    <a:pt x="18249" y="8862"/>
                    <a:pt x="18260" y="8862"/>
                  </a:cubicBezTo>
                  <a:cubicBezTo>
                    <a:pt x="18264" y="8862"/>
                    <a:pt x="18267" y="8858"/>
                    <a:pt x="18267" y="8847"/>
                  </a:cubicBezTo>
                  <a:cubicBezTo>
                    <a:pt x="18267" y="8847"/>
                    <a:pt x="18361" y="8858"/>
                    <a:pt x="18382" y="8858"/>
                  </a:cubicBezTo>
                  <a:cubicBezTo>
                    <a:pt x="18353" y="8829"/>
                    <a:pt x="18345" y="8820"/>
                    <a:pt x="18349" y="8820"/>
                  </a:cubicBezTo>
                  <a:cubicBezTo>
                    <a:pt x="18355" y="8820"/>
                    <a:pt x="18387" y="8841"/>
                    <a:pt x="18412" y="8847"/>
                  </a:cubicBezTo>
                  <a:cubicBezTo>
                    <a:pt x="18412" y="8827"/>
                    <a:pt x="18444" y="8817"/>
                    <a:pt x="18423" y="8796"/>
                  </a:cubicBezTo>
                  <a:cubicBezTo>
                    <a:pt x="18444" y="8796"/>
                    <a:pt x="18454" y="8796"/>
                    <a:pt x="18474" y="8775"/>
                  </a:cubicBezTo>
                  <a:cubicBezTo>
                    <a:pt x="18444" y="8764"/>
                    <a:pt x="18319" y="8764"/>
                    <a:pt x="18340" y="8744"/>
                  </a:cubicBezTo>
                  <a:lnTo>
                    <a:pt x="18340" y="8744"/>
                  </a:lnTo>
                  <a:cubicBezTo>
                    <a:pt x="18325" y="8748"/>
                    <a:pt x="18316" y="8750"/>
                    <a:pt x="18312" y="8750"/>
                  </a:cubicBezTo>
                  <a:cubicBezTo>
                    <a:pt x="18305" y="8750"/>
                    <a:pt x="18309" y="8743"/>
                    <a:pt x="18309" y="8723"/>
                  </a:cubicBezTo>
                  <a:lnTo>
                    <a:pt x="18309" y="8723"/>
                  </a:lnTo>
                  <a:cubicBezTo>
                    <a:pt x="18288" y="8751"/>
                    <a:pt x="18263" y="8760"/>
                    <a:pt x="18236" y="8760"/>
                  </a:cubicBezTo>
                  <a:cubicBezTo>
                    <a:pt x="18222" y="8760"/>
                    <a:pt x="18209" y="8758"/>
                    <a:pt x="18195" y="8754"/>
                  </a:cubicBezTo>
                  <a:cubicBezTo>
                    <a:pt x="18216" y="8734"/>
                    <a:pt x="18195" y="8723"/>
                    <a:pt x="18164" y="8702"/>
                  </a:cubicBezTo>
                  <a:cubicBezTo>
                    <a:pt x="18174" y="8702"/>
                    <a:pt x="18174" y="8702"/>
                    <a:pt x="18184" y="8681"/>
                  </a:cubicBezTo>
                  <a:cubicBezTo>
                    <a:pt x="18195" y="8692"/>
                    <a:pt x="18216" y="8702"/>
                    <a:pt x="18226" y="8713"/>
                  </a:cubicBezTo>
                  <a:cubicBezTo>
                    <a:pt x="18216" y="8692"/>
                    <a:pt x="18319" y="8713"/>
                    <a:pt x="18382" y="8681"/>
                  </a:cubicBezTo>
                  <a:cubicBezTo>
                    <a:pt x="18344" y="8644"/>
                    <a:pt x="18312" y="8617"/>
                    <a:pt x="18273" y="8617"/>
                  </a:cubicBezTo>
                  <a:cubicBezTo>
                    <a:pt x="18258" y="8617"/>
                    <a:pt x="18243" y="8621"/>
                    <a:pt x="18226" y="8630"/>
                  </a:cubicBezTo>
                  <a:cubicBezTo>
                    <a:pt x="18216" y="8589"/>
                    <a:pt x="18350" y="8578"/>
                    <a:pt x="18226" y="8557"/>
                  </a:cubicBezTo>
                  <a:cubicBezTo>
                    <a:pt x="18236" y="8536"/>
                    <a:pt x="18278" y="8526"/>
                    <a:pt x="18309" y="8506"/>
                  </a:cubicBezTo>
                  <a:cubicBezTo>
                    <a:pt x="18299" y="8495"/>
                    <a:pt x="18288" y="8495"/>
                    <a:pt x="18267" y="8485"/>
                  </a:cubicBezTo>
                  <a:cubicBezTo>
                    <a:pt x="18319" y="8423"/>
                    <a:pt x="18288" y="8454"/>
                    <a:pt x="18288" y="8391"/>
                  </a:cubicBezTo>
                  <a:lnTo>
                    <a:pt x="18288" y="8391"/>
                  </a:lnTo>
                  <a:cubicBezTo>
                    <a:pt x="18216" y="8412"/>
                    <a:pt x="18216" y="8485"/>
                    <a:pt x="18122" y="8516"/>
                  </a:cubicBezTo>
                  <a:cubicBezTo>
                    <a:pt x="18122" y="8487"/>
                    <a:pt x="18095" y="8401"/>
                    <a:pt x="18135" y="8401"/>
                  </a:cubicBezTo>
                  <a:cubicBezTo>
                    <a:pt x="18137" y="8401"/>
                    <a:pt x="18140" y="8402"/>
                    <a:pt x="18143" y="8402"/>
                  </a:cubicBezTo>
                  <a:cubicBezTo>
                    <a:pt x="18143" y="8416"/>
                    <a:pt x="18146" y="8421"/>
                    <a:pt x="18152" y="8421"/>
                  </a:cubicBezTo>
                  <a:cubicBezTo>
                    <a:pt x="18164" y="8421"/>
                    <a:pt x="18185" y="8402"/>
                    <a:pt x="18205" y="8402"/>
                  </a:cubicBezTo>
                  <a:cubicBezTo>
                    <a:pt x="18184" y="8391"/>
                    <a:pt x="18174" y="8371"/>
                    <a:pt x="18154" y="8361"/>
                  </a:cubicBezTo>
                  <a:cubicBezTo>
                    <a:pt x="18158" y="8358"/>
                    <a:pt x="18164" y="8357"/>
                    <a:pt x="18171" y="8357"/>
                  </a:cubicBezTo>
                  <a:cubicBezTo>
                    <a:pt x="18182" y="8357"/>
                    <a:pt x="18194" y="8360"/>
                    <a:pt x="18204" y="8360"/>
                  </a:cubicBezTo>
                  <a:cubicBezTo>
                    <a:pt x="18214" y="8360"/>
                    <a:pt x="18222" y="8358"/>
                    <a:pt x="18226" y="8350"/>
                  </a:cubicBezTo>
                  <a:cubicBezTo>
                    <a:pt x="18226" y="8340"/>
                    <a:pt x="18216" y="8329"/>
                    <a:pt x="18195" y="8329"/>
                  </a:cubicBezTo>
                  <a:cubicBezTo>
                    <a:pt x="18226" y="8319"/>
                    <a:pt x="18236" y="8308"/>
                    <a:pt x="18226" y="8288"/>
                  </a:cubicBezTo>
                  <a:lnTo>
                    <a:pt x="18226" y="8288"/>
                  </a:lnTo>
                  <a:cubicBezTo>
                    <a:pt x="18200" y="8308"/>
                    <a:pt x="18182" y="8319"/>
                    <a:pt x="18172" y="8319"/>
                  </a:cubicBezTo>
                  <a:cubicBezTo>
                    <a:pt x="18161" y="8319"/>
                    <a:pt x="18159" y="8308"/>
                    <a:pt x="18164" y="8288"/>
                  </a:cubicBezTo>
                  <a:lnTo>
                    <a:pt x="18164" y="8288"/>
                  </a:lnTo>
                  <a:cubicBezTo>
                    <a:pt x="18154" y="8319"/>
                    <a:pt x="18143" y="8340"/>
                    <a:pt x="18112" y="8361"/>
                  </a:cubicBezTo>
                  <a:cubicBezTo>
                    <a:pt x="18131" y="8332"/>
                    <a:pt x="18159" y="8241"/>
                    <a:pt x="18163" y="8236"/>
                  </a:cubicBezTo>
                  <a:lnTo>
                    <a:pt x="18163" y="8236"/>
                  </a:lnTo>
                  <a:cubicBezTo>
                    <a:pt x="18163" y="8236"/>
                    <a:pt x="18163" y="8236"/>
                    <a:pt x="18164" y="8236"/>
                  </a:cubicBezTo>
                  <a:cubicBezTo>
                    <a:pt x="18164" y="8236"/>
                    <a:pt x="18163" y="8236"/>
                    <a:pt x="18163" y="8236"/>
                  </a:cubicBezTo>
                  <a:cubicBezTo>
                    <a:pt x="18163" y="8236"/>
                    <a:pt x="18163" y="8236"/>
                    <a:pt x="18163" y="8236"/>
                  </a:cubicBezTo>
                  <a:lnTo>
                    <a:pt x="18163" y="8236"/>
                  </a:lnTo>
                  <a:cubicBezTo>
                    <a:pt x="18160" y="8233"/>
                    <a:pt x="18156" y="8231"/>
                    <a:pt x="18153" y="8231"/>
                  </a:cubicBezTo>
                  <a:cubicBezTo>
                    <a:pt x="18136" y="8231"/>
                    <a:pt x="18120" y="8267"/>
                    <a:pt x="18112" y="8267"/>
                  </a:cubicBezTo>
                  <a:cubicBezTo>
                    <a:pt x="18112" y="8246"/>
                    <a:pt x="18101" y="8174"/>
                    <a:pt x="18091" y="8174"/>
                  </a:cubicBezTo>
                  <a:cubicBezTo>
                    <a:pt x="18091" y="8248"/>
                    <a:pt x="18099" y="8281"/>
                    <a:pt x="18089" y="8281"/>
                  </a:cubicBezTo>
                  <a:cubicBezTo>
                    <a:pt x="18083" y="8281"/>
                    <a:pt x="18069" y="8266"/>
                    <a:pt x="18039" y="8236"/>
                  </a:cubicBezTo>
                  <a:lnTo>
                    <a:pt x="18039" y="8236"/>
                  </a:lnTo>
                  <a:cubicBezTo>
                    <a:pt x="18029" y="8246"/>
                    <a:pt x="18081" y="8361"/>
                    <a:pt x="18081" y="8381"/>
                  </a:cubicBezTo>
                  <a:cubicBezTo>
                    <a:pt x="18050" y="8340"/>
                    <a:pt x="18060" y="8329"/>
                    <a:pt x="18039" y="8299"/>
                  </a:cubicBezTo>
                  <a:cubicBezTo>
                    <a:pt x="18031" y="8315"/>
                    <a:pt x="18026" y="8320"/>
                    <a:pt x="18020" y="8320"/>
                  </a:cubicBezTo>
                  <a:cubicBezTo>
                    <a:pt x="18012" y="8320"/>
                    <a:pt x="18002" y="8308"/>
                    <a:pt x="17977" y="8308"/>
                  </a:cubicBezTo>
                  <a:cubicBezTo>
                    <a:pt x="17977" y="8381"/>
                    <a:pt x="18039" y="8391"/>
                    <a:pt x="18039" y="8433"/>
                  </a:cubicBezTo>
                  <a:cubicBezTo>
                    <a:pt x="18018" y="8423"/>
                    <a:pt x="18009" y="8412"/>
                    <a:pt x="17998" y="8412"/>
                  </a:cubicBezTo>
                  <a:cubicBezTo>
                    <a:pt x="17988" y="8433"/>
                    <a:pt x="18018" y="8454"/>
                    <a:pt x="18018" y="8464"/>
                  </a:cubicBezTo>
                  <a:cubicBezTo>
                    <a:pt x="18011" y="8466"/>
                    <a:pt x="18005" y="8466"/>
                    <a:pt x="17999" y="8466"/>
                  </a:cubicBezTo>
                  <a:cubicBezTo>
                    <a:pt x="17963" y="8466"/>
                    <a:pt x="17949" y="8442"/>
                    <a:pt x="17905" y="8433"/>
                  </a:cubicBezTo>
                  <a:lnTo>
                    <a:pt x="17905" y="8433"/>
                  </a:lnTo>
                  <a:cubicBezTo>
                    <a:pt x="17915" y="8464"/>
                    <a:pt x="17915" y="8464"/>
                    <a:pt x="17936" y="8474"/>
                  </a:cubicBezTo>
                  <a:cubicBezTo>
                    <a:pt x="17926" y="8474"/>
                    <a:pt x="17915" y="8485"/>
                    <a:pt x="17905" y="8495"/>
                  </a:cubicBezTo>
                  <a:cubicBezTo>
                    <a:pt x="17905" y="8506"/>
                    <a:pt x="17956" y="8516"/>
                    <a:pt x="17956" y="8536"/>
                  </a:cubicBezTo>
                  <a:cubicBezTo>
                    <a:pt x="17946" y="8536"/>
                    <a:pt x="17926" y="8547"/>
                    <a:pt x="17915" y="8557"/>
                  </a:cubicBezTo>
                  <a:cubicBezTo>
                    <a:pt x="17915" y="8573"/>
                    <a:pt x="17938" y="8578"/>
                    <a:pt x="17963" y="8578"/>
                  </a:cubicBezTo>
                  <a:cubicBezTo>
                    <a:pt x="17988" y="8578"/>
                    <a:pt x="18013" y="8573"/>
                    <a:pt x="18018" y="8568"/>
                  </a:cubicBezTo>
                  <a:lnTo>
                    <a:pt x="18018" y="8568"/>
                  </a:lnTo>
                  <a:cubicBezTo>
                    <a:pt x="18029" y="8578"/>
                    <a:pt x="18018" y="8589"/>
                    <a:pt x="17998" y="8599"/>
                  </a:cubicBezTo>
                  <a:cubicBezTo>
                    <a:pt x="18005" y="8606"/>
                    <a:pt x="18021" y="8607"/>
                    <a:pt x="18037" y="8607"/>
                  </a:cubicBezTo>
                  <a:cubicBezTo>
                    <a:pt x="18044" y="8607"/>
                    <a:pt x="18052" y="8607"/>
                    <a:pt x="18059" y="8607"/>
                  </a:cubicBezTo>
                  <a:cubicBezTo>
                    <a:pt x="18083" y="8607"/>
                    <a:pt x="18102" y="8609"/>
                    <a:pt x="18091" y="8630"/>
                  </a:cubicBezTo>
                  <a:cubicBezTo>
                    <a:pt x="18090" y="8635"/>
                    <a:pt x="18082" y="8637"/>
                    <a:pt x="18072" y="8637"/>
                  </a:cubicBezTo>
                  <a:cubicBezTo>
                    <a:pt x="18038" y="8637"/>
                    <a:pt x="17969" y="8616"/>
                    <a:pt x="17945" y="8616"/>
                  </a:cubicBezTo>
                  <a:cubicBezTo>
                    <a:pt x="17933" y="8616"/>
                    <a:pt x="17932" y="8622"/>
                    <a:pt x="17956" y="8640"/>
                  </a:cubicBezTo>
                  <a:cubicBezTo>
                    <a:pt x="17896" y="8627"/>
                    <a:pt x="17870" y="8600"/>
                    <a:pt x="17837" y="8600"/>
                  </a:cubicBezTo>
                  <a:cubicBezTo>
                    <a:pt x="17819" y="8600"/>
                    <a:pt x="17799" y="8608"/>
                    <a:pt x="17770" y="8630"/>
                  </a:cubicBezTo>
                  <a:cubicBezTo>
                    <a:pt x="17801" y="8640"/>
                    <a:pt x="17832" y="8640"/>
                    <a:pt x="17863" y="8651"/>
                  </a:cubicBezTo>
                  <a:cubicBezTo>
                    <a:pt x="17838" y="8672"/>
                    <a:pt x="17835" y="8679"/>
                    <a:pt x="17843" y="8679"/>
                  </a:cubicBezTo>
                  <a:cubicBezTo>
                    <a:pt x="17855" y="8679"/>
                    <a:pt x="17897" y="8660"/>
                    <a:pt x="17911" y="8660"/>
                  </a:cubicBezTo>
                  <a:cubicBezTo>
                    <a:pt x="17913" y="8660"/>
                    <a:pt x="17914" y="8660"/>
                    <a:pt x="17915" y="8661"/>
                  </a:cubicBezTo>
                  <a:cubicBezTo>
                    <a:pt x="17870" y="8687"/>
                    <a:pt x="17872" y="8695"/>
                    <a:pt x="17889" y="8695"/>
                  </a:cubicBezTo>
                  <a:cubicBezTo>
                    <a:pt x="17913" y="8695"/>
                    <a:pt x="17965" y="8681"/>
                    <a:pt x="17977" y="8681"/>
                  </a:cubicBezTo>
                  <a:cubicBezTo>
                    <a:pt x="17977" y="8681"/>
                    <a:pt x="17936" y="8713"/>
                    <a:pt x="17936" y="8723"/>
                  </a:cubicBezTo>
                  <a:cubicBezTo>
                    <a:pt x="17945" y="8725"/>
                    <a:pt x="17955" y="8727"/>
                    <a:pt x="17966" y="8727"/>
                  </a:cubicBezTo>
                  <a:cubicBezTo>
                    <a:pt x="18007" y="8727"/>
                    <a:pt x="18059" y="8709"/>
                    <a:pt x="18091" y="8661"/>
                  </a:cubicBezTo>
                  <a:lnTo>
                    <a:pt x="18091" y="8661"/>
                  </a:lnTo>
                  <a:cubicBezTo>
                    <a:pt x="18124" y="8726"/>
                    <a:pt x="18087" y="8739"/>
                    <a:pt x="18038" y="8739"/>
                  </a:cubicBezTo>
                  <a:cubicBezTo>
                    <a:pt x="18007" y="8739"/>
                    <a:pt x="17972" y="8734"/>
                    <a:pt x="17947" y="8734"/>
                  </a:cubicBezTo>
                  <a:cubicBezTo>
                    <a:pt x="17924" y="8734"/>
                    <a:pt x="17909" y="8738"/>
                    <a:pt x="17915" y="8754"/>
                  </a:cubicBezTo>
                  <a:cubicBezTo>
                    <a:pt x="17908" y="8754"/>
                    <a:pt x="17883" y="8750"/>
                    <a:pt x="17857" y="8750"/>
                  </a:cubicBezTo>
                  <a:cubicBezTo>
                    <a:pt x="17845" y="8750"/>
                    <a:pt x="17832" y="8751"/>
                    <a:pt x="17822" y="8754"/>
                  </a:cubicBezTo>
                  <a:cubicBezTo>
                    <a:pt x="17666" y="8619"/>
                    <a:pt x="17490" y="8536"/>
                    <a:pt x="17304" y="8474"/>
                  </a:cubicBezTo>
                  <a:cubicBezTo>
                    <a:pt x="16941" y="8340"/>
                    <a:pt x="16630" y="8319"/>
                    <a:pt x="16309" y="8101"/>
                  </a:cubicBezTo>
                  <a:cubicBezTo>
                    <a:pt x="16185" y="8018"/>
                    <a:pt x="16070" y="7926"/>
                    <a:pt x="15946" y="7832"/>
                  </a:cubicBezTo>
                  <a:cubicBezTo>
                    <a:pt x="15967" y="7832"/>
                    <a:pt x="15988" y="7822"/>
                    <a:pt x="16008" y="7811"/>
                  </a:cubicBezTo>
                  <a:cubicBezTo>
                    <a:pt x="15998" y="7811"/>
                    <a:pt x="15957" y="7811"/>
                    <a:pt x="15905" y="7801"/>
                  </a:cubicBezTo>
                  <a:cubicBezTo>
                    <a:pt x="15884" y="7780"/>
                    <a:pt x="15853" y="7760"/>
                    <a:pt x="15833" y="7739"/>
                  </a:cubicBezTo>
                  <a:cubicBezTo>
                    <a:pt x="15827" y="7734"/>
                    <a:pt x="15830" y="7731"/>
                    <a:pt x="15839" y="7731"/>
                  </a:cubicBezTo>
                  <a:cubicBezTo>
                    <a:pt x="15848" y="7731"/>
                    <a:pt x="15863" y="7734"/>
                    <a:pt x="15884" y="7739"/>
                  </a:cubicBezTo>
                  <a:cubicBezTo>
                    <a:pt x="15874" y="7728"/>
                    <a:pt x="15863" y="7718"/>
                    <a:pt x="15853" y="7718"/>
                  </a:cubicBezTo>
                  <a:cubicBezTo>
                    <a:pt x="15874" y="7718"/>
                    <a:pt x="15915" y="7687"/>
                    <a:pt x="15925" y="7677"/>
                  </a:cubicBezTo>
                  <a:cubicBezTo>
                    <a:pt x="15925" y="7677"/>
                    <a:pt x="15760" y="7656"/>
                    <a:pt x="15697" y="7635"/>
                  </a:cubicBezTo>
                  <a:lnTo>
                    <a:pt x="15688" y="7625"/>
                  </a:lnTo>
                  <a:cubicBezTo>
                    <a:pt x="15704" y="7625"/>
                    <a:pt x="15728" y="7626"/>
                    <a:pt x="15748" y="7626"/>
                  </a:cubicBezTo>
                  <a:cubicBezTo>
                    <a:pt x="15777" y="7626"/>
                    <a:pt x="15799" y="7623"/>
                    <a:pt x="15780" y="7604"/>
                  </a:cubicBezTo>
                  <a:lnTo>
                    <a:pt x="15780" y="7604"/>
                  </a:lnTo>
                  <a:cubicBezTo>
                    <a:pt x="15789" y="7607"/>
                    <a:pt x="15796" y="7608"/>
                    <a:pt x="15802" y="7608"/>
                  </a:cubicBezTo>
                  <a:cubicBezTo>
                    <a:pt x="15838" y="7608"/>
                    <a:pt x="15826" y="7557"/>
                    <a:pt x="15853" y="7521"/>
                  </a:cubicBezTo>
                  <a:cubicBezTo>
                    <a:pt x="15826" y="7521"/>
                    <a:pt x="15775" y="7549"/>
                    <a:pt x="15735" y="7549"/>
                  </a:cubicBezTo>
                  <a:cubicBezTo>
                    <a:pt x="15715" y="7549"/>
                    <a:pt x="15698" y="7542"/>
                    <a:pt x="15688" y="7521"/>
                  </a:cubicBezTo>
                  <a:cubicBezTo>
                    <a:pt x="15694" y="7518"/>
                    <a:pt x="15701" y="7517"/>
                    <a:pt x="15708" y="7517"/>
                  </a:cubicBezTo>
                  <a:cubicBezTo>
                    <a:pt x="15721" y="7517"/>
                    <a:pt x="15732" y="7521"/>
                    <a:pt x="15739" y="7521"/>
                  </a:cubicBezTo>
                  <a:cubicBezTo>
                    <a:pt x="15739" y="7511"/>
                    <a:pt x="15729" y="7500"/>
                    <a:pt x="15718" y="7490"/>
                  </a:cubicBezTo>
                  <a:cubicBezTo>
                    <a:pt x="15760" y="7490"/>
                    <a:pt x="15760" y="7480"/>
                    <a:pt x="15770" y="7449"/>
                  </a:cubicBezTo>
                  <a:lnTo>
                    <a:pt x="15770" y="7449"/>
                  </a:lnTo>
                  <a:cubicBezTo>
                    <a:pt x="15753" y="7454"/>
                    <a:pt x="15702" y="7463"/>
                    <a:pt x="15656" y="7463"/>
                  </a:cubicBezTo>
                  <a:cubicBezTo>
                    <a:pt x="15618" y="7463"/>
                    <a:pt x="15583" y="7457"/>
                    <a:pt x="15573" y="7438"/>
                  </a:cubicBezTo>
                  <a:lnTo>
                    <a:pt x="15573" y="7438"/>
                  </a:lnTo>
                  <a:cubicBezTo>
                    <a:pt x="15575" y="7440"/>
                    <a:pt x="15579" y="7441"/>
                    <a:pt x="15585" y="7441"/>
                  </a:cubicBezTo>
                  <a:cubicBezTo>
                    <a:pt x="15608" y="7441"/>
                    <a:pt x="15654" y="7426"/>
                    <a:pt x="15688" y="7417"/>
                  </a:cubicBezTo>
                  <a:cubicBezTo>
                    <a:pt x="15667" y="7407"/>
                    <a:pt x="15656" y="7397"/>
                    <a:pt x="15646" y="7387"/>
                  </a:cubicBezTo>
                  <a:cubicBezTo>
                    <a:pt x="15656" y="7387"/>
                    <a:pt x="15780" y="7366"/>
                    <a:pt x="15750" y="7345"/>
                  </a:cubicBezTo>
                  <a:cubicBezTo>
                    <a:pt x="15791" y="7325"/>
                    <a:pt x="15791" y="7314"/>
                    <a:pt x="15750" y="7314"/>
                  </a:cubicBezTo>
                  <a:cubicBezTo>
                    <a:pt x="15759" y="7301"/>
                    <a:pt x="15739" y="7297"/>
                    <a:pt x="15716" y="7297"/>
                  </a:cubicBezTo>
                  <a:cubicBezTo>
                    <a:pt x="15691" y="7297"/>
                    <a:pt x="15663" y="7301"/>
                    <a:pt x="15656" y="7303"/>
                  </a:cubicBezTo>
                  <a:lnTo>
                    <a:pt x="15656" y="7303"/>
                  </a:lnTo>
                  <a:cubicBezTo>
                    <a:pt x="15648" y="7283"/>
                    <a:pt x="15697" y="7283"/>
                    <a:pt x="15688" y="7272"/>
                  </a:cubicBezTo>
                  <a:cubicBezTo>
                    <a:pt x="15682" y="7272"/>
                    <a:pt x="15641" y="7282"/>
                    <a:pt x="15595" y="7282"/>
                  </a:cubicBezTo>
                  <a:cubicBezTo>
                    <a:pt x="15543" y="7282"/>
                    <a:pt x="15486" y="7270"/>
                    <a:pt x="15470" y="7221"/>
                  </a:cubicBezTo>
                  <a:lnTo>
                    <a:pt x="15470" y="7221"/>
                  </a:lnTo>
                  <a:cubicBezTo>
                    <a:pt x="15501" y="7235"/>
                    <a:pt x="15529" y="7242"/>
                    <a:pt x="15554" y="7242"/>
                  </a:cubicBezTo>
                  <a:cubicBezTo>
                    <a:pt x="15634" y="7242"/>
                    <a:pt x="15684" y="7177"/>
                    <a:pt x="15739" y="7138"/>
                  </a:cubicBezTo>
                  <a:cubicBezTo>
                    <a:pt x="15703" y="7128"/>
                    <a:pt x="15682" y="7128"/>
                    <a:pt x="15661" y="7128"/>
                  </a:cubicBezTo>
                  <a:cubicBezTo>
                    <a:pt x="15641" y="7128"/>
                    <a:pt x="15620" y="7128"/>
                    <a:pt x="15584" y="7117"/>
                  </a:cubicBezTo>
                  <a:cubicBezTo>
                    <a:pt x="15625" y="7107"/>
                    <a:pt x="15418" y="7097"/>
                    <a:pt x="15387" y="7044"/>
                  </a:cubicBezTo>
                  <a:lnTo>
                    <a:pt x="15387" y="7044"/>
                  </a:lnTo>
                  <a:cubicBezTo>
                    <a:pt x="15397" y="7050"/>
                    <a:pt x="15426" y="7055"/>
                    <a:pt x="15453" y="7055"/>
                  </a:cubicBezTo>
                  <a:cubicBezTo>
                    <a:pt x="15480" y="7055"/>
                    <a:pt x="15506" y="7050"/>
                    <a:pt x="15511" y="7034"/>
                  </a:cubicBezTo>
                  <a:cubicBezTo>
                    <a:pt x="15511" y="7052"/>
                    <a:pt x="15521" y="7057"/>
                    <a:pt x="15535" y="7057"/>
                  </a:cubicBezTo>
                  <a:cubicBezTo>
                    <a:pt x="15563" y="7057"/>
                    <a:pt x="15605" y="7034"/>
                    <a:pt x="15605" y="7034"/>
                  </a:cubicBezTo>
                  <a:cubicBezTo>
                    <a:pt x="15605" y="7024"/>
                    <a:pt x="15594" y="6982"/>
                    <a:pt x="15605" y="6982"/>
                  </a:cubicBezTo>
                  <a:cubicBezTo>
                    <a:pt x="15609" y="6984"/>
                    <a:pt x="15615" y="6985"/>
                    <a:pt x="15622" y="6985"/>
                  </a:cubicBezTo>
                  <a:cubicBezTo>
                    <a:pt x="15653" y="6985"/>
                    <a:pt x="15706" y="6968"/>
                    <a:pt x="15697" y="6952"/>
                  </a:cubicBezTo>
                  <a:cubicBezTo>
                    <a:pt x="15633" y="6952"/>
                    <a:pt x="15649" y="6931"/>
                    <a:pt x="15645" y="6931"/>
                  </a:cubicBezTo>
                  <a:cubicBezTo>
                    <a:pt x="15642" y="6931"/>
                    <a:pt x="15633" y="6938"/>
                    <a:pt x="15594" y="6961"/>
                  </a:cubicBezTo>
                  <a:cubicBezTo>
                    <a:pt x="15584" y="6941"/>
                    <a:pt x="15584" y="6941"/>
                    <a:pt x="15594" y="6920"/>
                  </a:cubicBezTo>
                  <a:cubicBezTo>
                    <a:pt x="15549" y="6920"/>
                    <a:pt x="15525" y="6951"/>
                    <a:pt x="15488" y="6951"/>
                  </a:cubicBezTo>
                  <a:cubicBezTo>
                    <a:pt x="15465" y="6951"/>
                    <a:pt x="15437" y="6939"/>
                    <a:pt x="15397" y="6899"/>
                  </a:cubicBezTo>
                  <a:cubicBezTo>
                    <a:pt x="15401" y="6896"/>
                    <a:pt x="15404" y="6895"/>
                    <a:pt x="15408" y="6895"/>
                  </a:cubicBezTo>
                  <a:cubicBezTo>
                    <a:pt x="15423" y="6895"/>
                    <a:pt x="15442" y="6914"/>
                    <a:pt x="15452" y="6914"/>
                  </a:cubicBezTo>
                  <a:cubicBezTo>
                    <a:pt x="15457" y="6914"/>
                    <a:pt x="15460" y="6910"/>
                    <a:pt x="15460" y="6899"/>
                  </a:cubicBezTo>
                  <a:cubicBezTo>
                    <a:pt x="15460" y="6899"/>
                    <a:pt x="15552" y="6910"/>
                    <a:pt x="15573" y="6910"/>
                  </a:cubicBezTo>
                  <a:cubicBezTo>
                    <a:pt x="15541" y="6878"/>
                    <a:pt x="15536" y="6868"/>
                    <a:pt x="15543" y="6868"/>
                  </a:cubicBezTo>
                  <a:cubicBezTo>
                    <a:pt x="15552" y="6868"/>
                    <a:pt x="15582" y="6883"/>
                    <a:pt x="15605" y="6889"/>
                  </a:cubicBezTo>
                  <a:cubicBezTo>
                    <a:pt x="15605" y="6879"/>
                    <a:pt x="15635" y="6858"/>
                    <a:pt x="15615" y="6848"/>
                  </a:cubicBezTo>
                  <a:cubicBezTo>
                    <a:pt x="15635" y="6848"/>
                    <a:pt x="15646" y="6848"/>
                    <a:pt x="15667" y="6827"/>
                  </a:cubicBezTo>
                  <a:cubicBezTo>
                    <a:pt x="15635" y="6816"/>
                    <a:pt x="15511" y="6816"/>
                    <a:pt x="15532" y="6786"/>
                  </a:cubicBezTo>
                  <a:lnTo>
                    <a:pt x="15532" y="6786"/>
                  </a:lnTo>
                  <a:cubicBezTo>
                    <a:pt x="15511" y="6791"/>
                    <a:pt x="15503" y="6796"/>
                    <a:pt x="15501" y="6796"/>
                  </a:cubicBezTo>
                  <a:cubicBezTo>
                    <a:pt x="15498" y="6796"/>
                    <a:pt x="15501" y="6791"/>
                    <a:pt x="15501" y="6775"/>
                  </a:cubicBezTo>
                  <a:lnTo>
                    <a:pt x="15501" y="6775"/>
                  </a:lnTo>
                  <a:cubicBezTo>
                    <a:pt x="15481" y="6795"/>
                    <a:pt x="15456" y="6807"/>
                    <a:pt x="15431" y="6807"/>
                  </a:cubicBezTo>
                  <a:cubicBezTo>
                    <a:pt x="15416" y="6807"/>
                    <a:pt x="15401" y="6803"/>
                    <a:pt x="15387" y="6796"/>
                  </a:cubicBezTo>
                  <a:cubicBezTo>
                    <a:pt x="15407" y="6775"/>
                    <a:pt x="15387" y="6765"/>
                    <a:pt x="15356" y="6754"/>
                  </a:cubicBezTo>
                  <a:lnTo>
                    <a:pt x="15377" y="6734"/>
                  </a:lnTo>
                  <a:cubicBezTo>
                    <a:pt x="15387" y="6744"/>
                    <a:pt x="15407" y="6754"/>
                    <a:pt x="15418" y="6765"/>
                  </a:cubicBezTo>
                  <a:cubicBezTo>
                    <a:pt x="15413" y="6749"/>
                    <a:pt x="15436" y="6749"/>
                    <a:pt x="15468" y="6749"/>
                  </a:cubicBezTo>
                  <a:cubicBezTo>
                    <a:pt x="15501" y="6749"/>
                    <a:pt x="15542" y="6749"/>
                    <a:pt x="15573" y="6734"/>
                  </a:cubicBezTo>
                  <a:cubicBezTo>
                    <a:pt x="15535" y="6687"/>
                    <a:pt x="15502" y="6664"/>
                    <a:pt x="15461" y="6664"/>
                  </a:cubicBezTo>
                  <a:cubicBezTo>
                    <a:pt x="15448" y="6664"/>
                    <a:pt x="15434" y="6666"/>
                    <a:pt x="15418" y="6671"/>
                  </a:cubicBezTo>
                  <a:cubicBezTo>
                    <a:pt x="15407" y="6641"/>
                    <a:pt x="15542" y="6630"/>
                    <a:pt x="15418" y="6609"/>
                  </a:cubicBezTo>
                  <a:cubicBezTo>
                    <a:pt x="15428" y="6579"/>
                    <a:pt x="15470" y="6579"/>
                    <a:pt x="15501" y="6558"/>
                  </a:cubicBezTo>
                  <a:lnTo>
                    <a:pt x="15460" y="6537"/>
                  </a:lnTo>
                  <a:cubicBezTo>
                    <a:pt x="15511" y="6475"/>
                    <a:pt x="15480" y="6506"/>
                    <a:pt x="15480" y="6443"/>
                  </a:cubicBezTo>
                  <a:lnTo>
                    <a:pt x="15480" y="6443"/>
                  </a:lnTo>
                  <a:cubicBezTo>
                    <a:pt x="15407" y="6464"/>
                    <a:pt x="15407" y="6537"/>
                    <a:pt x="15315" y="6568"/>
                  </a:cubicBezTo>
                  <a:cubicBezTo>
                    <a:pt x="15315" y="6537"/>
                    <a:pt x="15283" y="6443"/>
                    <a:pt x="15335" y="6443"/>
                  </a:cubicBezTo>
                  <a:cubicBezTo>
                    <a:pt x="15335" y="6464"/>
                    <a:pt x="15340" y="6470"/>
                    <a:pt x="15347" y="6470"/>
                  </a:cubicBezTo>
                  <a:cubicBezTo>
                    <a:pt x="15359" y="6470"/>
                    <a:pt x="15378" y="6454"/>
                    <a:pt x="15397" y="6454"/>
                  </a:cubicBezTo>
                  <a:cubicBezTo>
                    <a:pt x="15377" y="6433"/>
                    <a:pt x="15366" y="6423"/>
                    <a:pt x="15345" y="6413"/>
                  </a:cubicBezTo>
                  <a:cubicBezTo>
                    <a:pt x="15350" y="6410"/>
                    <a:pt x="15356" y="6409"/>
                    <a:pt x="15363" y="6409"/>
                  </a:cubicBezTo>
                  <a:cubicBezTo>
                    <a:pt x="15373" y="6409"/>
                    <a:pt x="15386" y="6412"/>
                    <a:pt x="15396" y="6412"/>
                  </a:cubicBezTo>
                  <a:cubicBezTo>
                    <a:pt x="15406" y="6412"/>
                    <a:pt x="15414" y="6410"/>
                    <a:pt x="15418" y="6402"/>
                  </a:cubicBezTo>
                  <a:cubicBezTo>
                    <a:pt x="15418" y="6381"/>
                    <a:pt x="15407" y="6381"/>
                    <a:pt x="15387" y="6381"/>
                  </a:cubicBezTo>
                  <a:cubicBezTo>
                    <a:pt x="15418" y="6371"/>
                    <a:pt x="15428" y="6361"/>
                    <a:pt x="15418" y="6340"/>
                  </a:cubicBezTo>
                  <a:lnTo>
                    <a:pt x="15418" y="6340"/>
                  </a:lnTo>
                  <a:cubicBezTo>
                    <a:pt x="15392" y="6361"/>
                    <a:pt x="15374" y="6371"/>
                    <a:pt x="15363" y="6371"/>
                  </a:cubicBezTo>
                  <a:cubicBezTo>
                    <a:pt x="15353" y="6371"/>
                    <a:pt x="15351" y="6361"/>
                    <a:pt x="15356" y="6340"/>
                  </a:cubicBezTo>
                  <a:lnTo>
                    <a:pt x="15356" y="6340"/>
                  </a:lnTo>
                  <a:cubicBezTo>
                    <a:pt x="15345" y="6371"/>
                    <a:pt x="15335" y="6392"/>
                    <a:pt x="15304" y="6402"/>
                  </a:cubicBezTo>
                  <a:cubicBezTo>
                    <a:pt x="15324" y="6371"/>
                    <a:pt x="15356" y="6278"/>
                    <a:pt x="15356" y="6278"/>
                  </a:cubicBezTo>
                  <a:cubicBezTo>
                    <a:pt x="15354" y="6277"/>
                    <a:pt x="15352" y="6276"/>
                    <a:pt x="15350" y="6276"/>
                  </a:cubicBezTo>
                  <a:cubicBezTo>
                    <a:pt x="15333" y="6276"/>
                    <a:pt x="15317" y="6310"/>
                    <a:pt x="15307" y="6310"/>
                  </a:cubicBezTo>
                  <a:cubicBezTo>
                    <a:pt x="15306" y="6310"/>
                    <a:pt x="15305" y="6310"/>
                    <a:pt x="15304" y="6309"/>
                  </a:cubicBezTo>
                  <a:cubicBezTo>
                    <a:pt x="15304" y="6298"/>
                    <a:pt x="15294" y="6226"/>
                    <a:pt x="15283" y="6226"/>
                  </a:cubicBezTo>
                  <a:cubicBezTo>
                    <a:pt x="15283" y="6299"/>
                    <a:pt x="15290" y="6329"/>
                    <a:pt x="15282" y="6329"/>
                  </a:cubicBezTo>
                  <a:cubicBezTo>
                    <a:pt x="15275" y="6329"/>
                    <a:pt x="15262" y="6314"/>
                    <a:pt x="15232" y="6288"/>
                  </a:cubicBezTo>
                  <a:lnTo>
                    <a:pt x="15232" y="6288"/>
                  </a:lnTo>
                  <a:cubicBezTo>
                    <a:pt x="15221" y="6288"/>
                    <a:pt x="15273" y="6413"/>
                    <a:pt x="15273" y="6423"/>
                  </a:cubicBezTo>
                  <a:cubicBezTo>
                    <a:pt x="15242" y="6392"/>
                    <a:pt x="15252" y="6381"/>
                    <a:pt x="15232" y="6351"/>
                  </a:cubicBezTo>
                  <a:cubicBezTo>
                    <a:pt x="15223" y="6367"/>
                    <a:pt x="15218" y="6372"/>
                    <a:pt x="15213" y="6372"/>
                  </a:cubicBezTo>
                  <a:cubicBezTo>
                    <a:pt x="15204" y="6372"/>
                    <a:pt x="15194" y="6361"/>
                    <a:pt x="15169" y="6361"/>
                  </a:cubicBezTo>
                  <a:cubicBezTo>
                    <a:pt x="15169" y="6433"/>
                    <a:pt x="15232" y="6433"/>
                    <a:pt x="15232" y="6475"/>
                  </a:cubicBezTo>
                  <a:cubicBezTo>
                    <a:pt x="15211" y="6464"/>
                    <a:pt x="15200" y="6464"/>
                    <a:pt x="15190" y="6464"/>
                  </a:cubicBezTo>
                  <a:cubicBezTo>
                    <a:pt x="15179" y="6475"/>
                    <a:pt x="15211" y="6506"/>
                    <a:pt x="15211" y="6506"/>
                  </a:cubicBezTo>
                  <a:cubicBezTo>
                    <a:pt x="15198" y="6511"/>
                    <a:pt x="15188" y="6513"/>
                    <a:pt x="15179" y="6513"/>
                  </a:cubicBezTo>
                  <a:cubicBezTo>
                    <a:pt x="15151" y="6513"/>
                    <a:pt x="15136" y="6493"/>
                    <a:pt x="15097" y="6485"/>
                  </a:cubicBezTo>
                  <a:lnTo>
                    <a:pt x="15097" y="6485"/>
                  </a:lnTo>
                  <a:cubicBezTo>
                    <a:pt x="15107" y="6506"/>
                    <a:pt x="15107" y="6516"/>
                    <a:pt x="15128" y="6526"/>
                  </a:cubicBezTo>
                  <a:cubicBezTo>
                    <a:pt x="15117" y="6526"/>
                    <a:pt x="15107" y="6537"/>
                    <a:pt x="15097" y="6547"/>
                  </a:cubicBezTo>
                  <a:cubicBezTo>
                    <a:pt x="15097" y="6558"/>
                    <a:pt x="15149" y="6568"/>
                    <a:pt x="15149" y="6588"/>
                  </a:cubicBezTo>
                  <a:cubicBezTo>
                    <a:pt x="15138" y="6588"/>
                    <a:pt x="15117" y="6599"/>
                    <a:pt x="15107" y="6609"/>
                  </a:cubicBezTo>
                  <a:cubicBezTo>
                    <a:pt x="15107" y="6625"/>
                    <a:pt x="15131" y="6630"/>
                    <a:pt x="15155" y="6630"/>
                  </a:cubicBezTo>
                  <a:cubicBezTo>
                    <a:pt x="15180" y="6630"/>
                    <a:pt x="15206" y="6625"/>
                    <a:pt x="15211" y="6620"/>
                  </a:cubicBezTo>
                  <a:lnTo>
                    <a:pt x="15211" y="6620"/>
                  </a:lnTo>
                  <a:cubicBezTo>
                    <a:pt x="15221" y="6630"/>
                    <a:pt x="15211" y="6641"/>
                    <a:pt x="15190" y="6651"/>
                  </a:cubicBezTo>
                  <a:cubicBezTo>
                    <a:pt x="15196" y="6653"/>
                    <a:pt x="15206" y="6654"/>
                    <a:pt x="15218" y="6654"/>
                  </a:cubicBezTo>
                  <a:cubicBezTo>
                    <a:pt x="15229" y="6654"/>
                    <a:pt x="15241" y="6654"/>
                    <a:pt x="15252" y="6654"/>
                  </a:cubicBezTo>
                  <a:cubicBezTo>
                    <a:pt x="15275" y="6654"/>
                    <a:pt x="15293" y="6656"/>
                    <a:pt x="15283" y="6671"/>
                  </a:cubicBezTo>
                  <a:cubicBezTo>
                    <a:pt x="15281" y="6680"/>
                    <a:pt x="15270" y="6683"/>
                    <a:pt x="15254" y="6683"/>
                  </a:cubicBezTo>
                  <a:cubicBezTo>
                    <a:pt x="15216" y="6683"/>
                    <a:pt x="15152" y="6664"/>
                    <a:pt x="15134" y="6664"/>
                  </a:cubicBezTo>
                  <a:cubicBezTo>
                    <a:pt x="15125" y="6664"/>
                    <a:pt x="15127" y="6669"/>
                    <a:pt x="15149" y="6682"/>
                  </a:cubicBezTo>
                  <a:cubicBezTo>
                    <a:pt x="15089" y="6675"/>
                    <a:pt x="15063" y="6652"/>
                    <a:pt x="15031" y="6652"/>
                  </a:cubicBezTo>
                  <a:cubicBezTo>
                    <a:pt x="15013" y="6652"/>
                    <a:pt x="14992" y="6660"/>
                    <a:pt x="14962" y="6682"/>
                  </a:cubicBezTo>
                  <a:cubicBezTo>
                    <a:pt x="14993" y="6692"/>
                    <a:pt x="15024" y="6692"/>
                    <a:pt x="15055" y="6703"/>
                  </a:cubicBezTo>
                  <a:cubicBezTo>
                    <a:pt x="15030" y="6724"/>
                    <a:pt x="15027" y="6731"/>
                    <a:pt x="15035" y="6731"/>
                  </a:cubicBezTo>
                  <a:cubicBezTo>
                    <a:pt x="15047" y="6731"/>
                    <a:pt x="15089" y="6712"/>
                    <a:pt x="15103" y="6712"/>
                  </a:cubicBezTo>
                  <a:cubicBezTo>
                    <a:pt x="15105" y="6712"/>
                    <a:pt x="15106" y="6712"/>
                    <a:pt x="15107" y="6713"/>
                  </a:cubicBezTo>
                  <a:cubicBezTo>
                    <a:pt x="15065" y="6738"/>
                    <a:pt x="15064" y="6746"/>
                    <a:pt x="15079" y="6746"/>
                  </a:cubicBezTo>
                  <a:cubicBezTo>
                    <a:pt x="15102" y="6746"/>
                    <a:pt x="15157" y="6729"/>
                    <a:pt x="15169" y="6724"/>
                  </a:cubicBezTo>
                  <a:lnTo>
                    <a:pt x="15169" y="6724"/>
                  </a:lnTo>
                  <a:cubicBezTo>
                    <a:pt x="15169" y="6734"/>
                    <a:pt x="15128" y="6754"/>
                    <a:pt x="15128" y="6765"/>
                  </a:cubicBezTo>
                  <a:cubicBezTo>
                    <a:pt x="15139" y="6770"/>
                    <a:pt x="15151" y="6773"/>
                    <a:pt x="15164" y="6773"/>
                  </a:cubicBezTo>
                  <a:cubicBezTo>
                    <a:pt x="15201" y="6773"/>
                    <a:pt x="15245" y="6752"/>
                    <a:pt x="15283" y="6713"/>
                  </a:cubicBezTo>
                  <a:lnTo>
                    <a:pt x="15283" y="6713"/>
                  </a:lnTo>
                  <a:cubicBezTo>
                    <a:pt x="15316" y="6778"/>
                    <a:pt x="15279" y="6791"/>
                    <a:pt x="15231" y="6791"/>
                  </a:cubicBezTo>
                  <a:cubicBezTo>
                    <a:pt x="15200" y="6791"/>
                    <a:pt x="15164" y="6786"/>
                    <a:pt x="15139" y="6786"/>
                  </a:cubicBezTo>
                  <a:cubicBezTo>
                    <a:pt x="15116" y="6786"/>
                    <a:pt x="15102" y="6790"/>
                    <a:pt x="15107" y="6806"/>
                  </a:cubicBezTo>
                  <a:cubicBezTo>
                    <a:pt x="15102" y="6806"/>
                    <a:pt x="15073" y="6801"/>
                    <a:pt x="15046" y="6801"/>
                  </a:cubicBezTo>
                  <a:cubicBezTo>
                    <a:pt x="15019" y="6801"/>
                    <a:pt x="14993" y="6806"/>
                    <a:pt x="14993" y="6827"/>
                  </a:cubicBezTo>
                  <a:cubicBezTo>
                    <a:pt x="14983" y="6827"/>
                    <a:pt x="15087" y="6889"/>
                    <a:pt x="15087" y="6910"/>
                  </a:cubicBezTo>
                  <a:cubicBezTo>
                    <a:pt x="15071" y="6905"/>
                    <a:pt x="15058" y="6902"/>
                    <a:pt x="15045" y="6902"/>
                  </a:cubicBezTo>
                  <a:cubicBezTo>
                    <a:pt x="15032" y="6902"/>
                    <a:pt x="15019" y="6905"/>
                    <a:pt x="15004" y="6910"/>
                  </a:cubicBezTo>
                  <a:cubicBezTo>
                    <a:pt x="15034" y="6920"/>
                    <a:pt x="15034" y="6931"/>
                    <a:pt x="15024" y="6961"/>
                  </a:cubicBezTo>
                  <a:cubicBezTo>
                    <a:pt x="14999" y="6941"/>
                    <a:pt x="14991" y="6935"/>
                    <a:pt x="14984" y="6935"/>
                  </a:cubicBezTo>
                  <a:cubicBezTo>
                    <a:pt x="14976" y="6935"/>
                    <a:pt x="14969" y="6943"/>
                    <a:pt x="14939" y="6943"/>
                  </a:cubicBezTo>
                  <a:cubicBezTo>
                    <a:pt x="14931" y="6943"/>
                    <a:pt x="14922" y="6942"/>
                    <a:pt x="14910" y="6941"/>
                  </a:cubicBezTo>
                  <a:lnTo>
                    <a:pt x="14910" y="6941"/>
                  </a:lnTo>
                  <a:cubicBezTo>
                    <a:pt x="14900" y="6993"/>
                    <a:pt x="15024" y="6993"/>
                    <a:pt x="15024" y="7034"/>
                  </a:cubicBezTo>
                  <a:cubicBezTo>
                    <a:pt x="15033" y="7026"/>
                    <a:pt x="15040" y="7023"/>
                    <a:pt x="15048" y="7023"/>
                  </a:cubicBezTo>
                  <a:cubicBezTo>
                    <a:pt x="15078" y="7023"/>
                    <a:pt x="15103" y="7080"/>
                    <a:pt x="15128" y="7097"/>
                  </a:cubicBezTo>
                  <a:cubicBezTo>
                    <a:pt x="15107" y="7102"/>
                    <a:pt x="15079" y="7102"/>
                    <a:pt x="15049" y="7102"/>
                  </a:cubicBezTo>
                  <a:cubicBezTo>
                    <a:pt x="15019" y="7102"/>
                    <a:pt x="14988" y="7102"/>
                    <a:pt x="14962" y="7107"/>
                  </a:cubicBezTo>
                  <a:cubicBezTo>
                    <a:pt x="14755" y="6972"/>
                    <a:pt x="14558" y="6848"/>
                    <a:pt x="14309" y="6765"/>
                  </a:cubicBezTo>
                  <a:cubicBezTo>
                    <a:pt x="14113" y="6713"/>
                    <a:pt x="13905" y="6713"/>
                    <a:pt x="13708" y="6661"/>
                  </a:cubicBezTo>
                  <a:cubicBezTo>
                    <a:pt x="13367" y="6568"/>
                    <a:pt x="13169" y="6268"/>
                    <a:pt x="12849" y="6164"/>
                  </a:cubicBezTo>
                  <a:cubicBezTo>
                    <a:pt x="12869" y="6143"/>
                    <a:pt x="12890" y="6133"/>
                    <a:pt x="12911" y="6112"/>
                  </a:cubicBezTo>
                  <a:cubicBezTo>
                    <a:pt x="12886" y="6106"/>
                    <a:pt x="12869" y="6104"/>
                    <a:pt x="12855" y="6104"/>
                  </a:cubicBezTo>
                  <a:cubicBezTo>
                    <a:pt x="12839" y="6104"/>
                    <a:pt x="12827" y="6106"/>
                    <a:pt x="12813" y="6106"/>
                  </a:cubicBezTo>
                  <a:cubicBezTo>
                    <a:pt x="12797" y="6106"/>
                    <a:pt x="12777" y="6103"/>
                    <a:pt x="12745" y="6091"/>
                  </a:cubicBezTo>
                  <a:cubicBezTo>
                    <a:pt x="12786" y="6081"/>
                    <a:pt x="12589" y="6070"/>
                    <a:pt x="12548" y="6019"/>
                  </a:cubicBezTo>
                  <a:lnTo>
                    <a:pt x="12548" y="6019"/>
                  </a:lnTo>
                  <a:cubicBezTo>
                    <a:pt x="12566" y="6025"/>
                    <a:pt x="12605" y="6031"/>
                    <a:pt x="12636" y="6031"/>
                  </a:cubicBezTo>
                  <a:cubicBezTo>
                    <a:pt x="12659" y="6031"/>
                    <a:pt x="12678" y="6028"/>
                    <a:pt x="12683" y="6019"/>
                  </a:cubicBezTo>
                  <a:cubicBezTo>
                    <a:pt x="12683" y="6031"/>
                    <a:pt x="12690" y="6035"/>
                    <a:pt x="12701" y="6035"/>
                  </a:cubicBezTo>
                  <a:cubicBezTo>
                    <a:pt x="12728" y="6035"/>
                    <a:pt x="12776" y="6008"/>
                    <a:pt x="12776" y="6008"/>
                  </a:cubicBezTo>
                  <a:cubicBezTo>
                    <a:pt x="12766" y="5998"/>
                    <a:pt x="12766" y="5967"/>
                    <a:pt x="12766" y="5957"/>
                  </a:cubicBezTo>
                  <a:lnTo>
                    <a:pt x="12766" y="5957"/>
                  </a:lnTo>
                  <a:cubicBezTo>
                    <a:pt x="12771" y="5963"/>
                    <a:pt x="12782" y="5965"/>
                    <a:pt x="12794" y="5965"/>
                  </a:cubicBezTo>
                  <a:cubicBezTo>
                    <a:pt x="12825" y="5965"/>
                    <a:pt x="12866" y="5948"/>
                    <a:pt x="12858" y="5925"/>
                  </a:cubicBezTo>
                  <a:cubicBezTo>
                    <a:pt x="12795" y="5925"/>
                    <a:pt x="12809" y="5910"/>
                    <a:pt x="12806" y="5910"/>
                  </a:cubicBezTo>
                  <a:cubicBezTo>
                    <a:pt x="12804" y="5910"/>
                    <a:pt x="12795" y="5916"/>
                    <a:pt x="12755" y="5936"/>
                  </a:cubicBezTo>
                  <a:cubicBezTo>
                    <a:pt x="12755" y="5925"/>
                    <a:pt x="12745" y="5915"/>
                    <a:pt x="12766" y="5895"/>
                  </a:cubicBezTo>
                  <a:cubicBezTo>
                    <a:pt x="12715" y="5895"/>
                    <a:pt x="12687" y="5926"/>
                    <a:pt x="12652" y="5926"/>
                  </a:cubicBezTo>
                  <a:cubicBezTo>
                    <a:pt x="12630" y="5926"/>
                    <a:pt x="12604" y="5914"/>
                    <a:pt x="12568" y="5874"/>
                  </a:cubicBezTo>
                  <a:cubicBezTo>
                    <a:pt x="12570" y="5871"/>
                    <a:pt x="12572" y="5870"/>
                    <a:pt x="12576" y="5870"/>
                  </a:cubicBezTo>
                  <a:cubicBezTo>
                    <a:pt x="12588" y="5870"/>
                    <a:pt x="12609" y="5889"/>
                    <a:pt x="12618" y="5889"/>
                  </a:cubicBezTo>
                  <a:cubicBezTo>
                    <a:pt x="12622" y="5889"/>
                    <a:pt x="12623" y="5885"/>
                    <a:pt x="12621" y="5874"/>
                  </a:cubicBezTo>
                  <a:cubicBezTo>
                    <a:pt x="12630" y="5874"/>
                    <a:pt x="12713" y="5884"/>
                    <a:pt x="12734" y="5884"/>
                  </a:cubicBezTo>
                  <a:cubicBezTo>
                    <a:pt x="12706" y="5855"/>
                    <a:pt x="12698" y="5846"/>
                    <a:pt x="12702" y="5846"/>
                  </a:cubicBezTo>
                  <a:cubicBezTo>
                    <a:pt x="12708" y="5846"/>
                    <a:pt x="12741" y="5867"/>
                    <a:pt x="12766" y="5874"/>
                  </a:cubicBezTo>
                  <a:cubicBezTo>
                    <a:pt x="12776" y="5853"/>
                    <a:pt x="12796" y="5842"/>
                    <a:pt x="12776" y="5822"/>
                  </a:cubicBezTo>
                  <a:cubicBezTo>
                    <a:pt x="12807" y="5822"/>
                    <a:pt x="12807" y="5822"/>
                    <a:pt x="12828" y="5812"/>
                  </a:cubicBezTo>
                  <a:cubicBezTo>
                    <a:pt x="12796" y="5791"/>
                    <a:pt x="12672" y="5791"/>
                    <a:pt x="12693" y="5770"/>
                  </a:cubicBezTo>
                  <a:lnTo>
                    <a:pt x="12693" y="5770"/>
                  </a:lnTo>
                  <a:cubicBezTo>
                    <a:pt x="12678" y="5774"/>
                    <a:pt x="12669" y="5776"/>
                    <a:pt x="12665" y="5776"/>
                  </a:cubicBezTo>
                  <a:cubicBezTo>
                    <a:pt x="12658" y="5776"/>
                    <a:pt x="12662" y="5769"/>
                    <a:pt x="12662" y="5750"/>
                  </a:cubicBezTo>
                  <a:lnTo>
                    <a:pt x="12662" y="5750"/>
                  </a:lnTo>
                  <a:cubicBezTo>
                    <a:pt x="12641" y="5777"/>
                    <a:pt x="12621" y="5786"/>
                    <a:pt x="12597" y="5786"/>
                  </a:cubicBezTo>
                  <a:cubicBezTo>
                    <a:pt x="12585" y="5786"/>
                    <a:pt x="12572" y="5784"/>
                    <a:pt x="12558" y="5780"/>
                  </a:cubicBezTo>
                  <a:cubicBezTo>
                    <a:pt x="12579" y="5760"/>
                    <a:pt x="12548" y="5750"/>
                    <a:pt x="12517" y="5729"/>
                  </a:cubicBezTo>
                  <a:cubicBezTo>
                    <a:pt x="12527" y="5729"/>
                    <a:pt x="12527" y="5729"/>
                    <a:pt x="12538" y="5708"/>
                  </a:cubicBezTo>
                  <a:cubicBezTo>
                    <a:pt x="12548" y="5718"/>
                    <a:pt x="12568" y="5729"/>
                    <a:pt x="12589" y="5739"/>
                  </a:cubicBezTo>
                  <a:cubicBezTo>
                    <a:pt x="12579" y="5718"/>
                    <a:pt x="12672" y="5739"/>
                    <a:pt x="12734" y="5708"/>
                  </a:cubicBezTo>
                  <a:cubicBezTo>
                    <a:pt x="12697" y="5670"/>
                    <a:pt x="12670" y="5644"/>
                    <a:pt x="12631" y="5644"/>
                  </a:cubicBezTo>
                  <a:cubicBezTo>
                    <a:pt x="12616" y="5644"/>
                    <a:pt x="12599" y="5648"/>
                    <a:pt x="12579" y="5656"/>
                  </a:cubicBezTo>
                  <a:cubicBezTo>
                    <a:pt x="12568" y="5614"/>
                    <a:pt x="12703" y="5605"/>
                    <a:pt x="12579" y="5584"/>
                  </a:cubicBezTo>
                  <a:cubicBezTo>
                    <a:pt x="12589" y="5563"/>
                    <a:pt x="12630" y="5552"/>
                    <a:pt x="12662" y="5542"/>
                  </a:cubicBezTo>
                  <a:cubicBezTo>
                    <a:pt x="12651" y="5522"/>
                    <a:pt x="12641" y="5522"/>
                    <a:pt x="12621" y="5511"/>
                  </a:cubicBezTo>
                  <a:cubicBezTo>
                    <a:pt x="12672" y="5449"/>
                    <a:pt x="12641" y="5490"/>
                    <a:pt x="12641" y="5418"/>
                  </a:cubicBezTo>
                  <a:lnTo>
                    <a:pt x="12641" y="5418"/>
                  </a:lnTo>
                  <a:cubicBezTo>
                    <a:pt x="12568" y="5439"/>
                    <a:pt x="12568" y="5511"/>
                    <a:pt x="12475" y="5542"/>
                  </a:cubicBezTo>
                  <a:cubicBezTo>
                    <a:pt x="12475" y="5512"/>
                    <a:pt x="12447" y="5427"/>
                    <a:pt x="12489" y="5427"/>
                  </a:cubicBezTo>
                  <a:cubicBezTo>
                    <a:pt x="12491" y="5427"/>
                    <a:pt x="12494" y="5427"/>
                    <a:pt x="12496" y="5428"/>
                  </a:cubicBezTo>
                  <a:cubicBezTo>
                    <a:pt x="12496" y="5442"/>
                    <a:pt x="12500" y="5446"/>
                    <a:pt x="12506" y="5446"/>
                  </a:cubicBezTo>
                  <a:cubicBezTo>
                    <a:pt x="12518" y="5446"/>
                    <a:pt x="12541" y="5428"/>
                    <a:pt x="12568" y="5428"/>
                  </a:cubicBezTo>
                  <a:cubicBezTo>
                    <a:pt x="12548" y="5418"/>
                    <a:pt x="12527" y="5397"/>
                    <a:pt x="12506" y="5387"/>
                  </a:cubicBezTo>
                  <a:cubicBezTo>
                    <a:pt x="12511" y="5384"/>
                    <a:pt x="12516" y="5384"/>
                    <a:pt x="12522" y="5384"/>
                  </a:cubicBezTo>
                  <a:cubicBezTo>
                    <a:pt x="12534" y="5384"/>
                    <a:pt x="12547" y="5386"/>
                    <a:pt x="12560" y="5386"/>
                  </a:cubicBezTo>
                  <a:cubicBezTo>
                    <a:pt x="12571" y="5386"/>
                    <a:pt x="12581" y="5384"/>
                    <a:pt x="12589" y="5377"/>
                  </a:cubicBezTo>
                  <a:cubicBezTo>
                    <a:pt x="12579" y="5366"/>
                    <a:pt x="12568" y="5356"/>
                    <a:pt x="12548" y="5356"/>
                  </a:cubicBezTo>
                  <a:cubicBezTo>
                    <a:pt x="12579" y="5345"/>
                    <a:pt x="12589" y="5335"/>
                    <a:pt x="12579" y="5314"/>
                  </a:cubicBezTo>
                  <a:lnTo>
                    <a:pt x="12579" y="5314"/>
                  </a:lnTo>
                  <a:cubicBezTo>
                    <a:pt x="12553" y="5335"/>
                    <a:pt x="12535" y="5346"/>
                    <a:pt x="12524" y="5346"/>
                  </a:cubicBezTo>
                  <a:cubicBezTo>
                    <a:pt x="12514" y="5346"/>
                    <a:pt x="12512" y="5335"/>
                    <a:pt x="12517" y="5314"/>
                  </a:cubicBezTo>
                  <a:lnTo>
                    <a:pt x="12517" y="5314"/>
                  </a:lnTo>
                  <a:cubicBezTo>
                    <a:pt x="12506" y="5345"/>
                    <a:pt x="12496" y="5366"/>
                    <a:pt x="12475" y="5387"/>
                  </a:cubicBezTo>
                  <a:cubicBezTo>
                    <a:pt x="12485" y="5358"/>
                    <a:pt x="12513" y="5264"/>
                    <a:pt x="12517" y="5262"/>
                  </a:cubicBezTo>
                  <a:lnTo>
                    <a:pt x="12517" y="5262"/>
                  </a:ln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lnTo>
                    <a:pt x="12517" y="5262"/>
                  </a:lnTo>
                  <a:cubicBezTo>
                    <a:pt x="12515" y="5259"/>
                    <a:pt x="12513" y="5257"/>
                    <a:pt x="12511" y="5257"/>
                  </a:cubicBezTo>
                  <a:cubicBezTo>
                    <a:pt x="12500" y="5257"/>
                    <a:pt x="12484" y="5294"/>
                    <a:pt x="12475" y="5294"/>
                  </a:cubicBezTo>
                  <a:cubicBezTo>
                    <a:pt x="12465" y="5273"/>
                    <a:pt x="12455" y="5200"/>
                    <a:pt x="12444" y="5200"/>
                  </a:cubicBezTo>
                  <a:cubicBezTo>
                    <a:pt x="12444" y="5274"/>
                    <a:pt x="12451" y="5308"/>
                    <a:pt x="12442" y="5308"/>
                  </a:cubicBezTo>
                  <a:cubicBezTo>
                    <a:pt x="12436" y="5308"/>
                    <a:pt x="12422" y="5292"/>
                    <a:pt x="12393" y="5262"/>
                  </a:cubicBezTo>
                  <a:lnTo>
                    <a:pt x="12393" y="5262"/>
                  </a:lnTo>
                  <a:cubicBezTo>
                    <a:pt x="12393" y="5273"/>
                    <a:pt x="12434" y="5387"/>
                    <a:pt x="12434" y="5407"/>
                  </a:cubicBezTo>
                  <a:cubicBezTo>
                    <a:pt x="12413" y="5366"/>
                    <a:pt x="12423" y="5356"/>
                    <a:pt x="12393" y="5324"/>
                  </a:cubicBezTo>
                  <a:cubicBezTo>
                    <a:pt x="12384" y="5341"/>
                    <a:pt x="12379" y="5346"/>
                    <a:pt x="12374" y="5346"/>
                  </a:cubicBezTo>
                  <a:cubicBezTo>
                    <a:pt x="12367" y="5346"/>
                    <a:pt x="12359" y="5335"/>
                    <a:pt x="12340" y="5335"/>
                  </a:cubicBezTo>
                  <a:cubicBezTo>
                    <a:pt x="12340" y="5407"/>
                    <a:pt x="12393" y="5418"/>
                    <a:pt x="12393" y="5459"/>
                  </a:cubicBezTo>
                  <a:cubicBezTo>
                    <a:pt x="12382" y="5449"/>
                    <a:pt x="12361" y="5439"/>
                    <a:pt x="12351" y="5439"/>
                  </a:cubicBezTo>
                  <a:cubicBezTo>
                    <a:pt x="12340" y="5459"/>
                    <a:pt x="12372" y="5480"/>
                    <a:pt x="12382" y="5490"/>
                  </a:cubicBezTo>
                  <a:cubicBezTo>
                    <a:pt x="12374" y="5492"/>
                    <a:pt x="12368" y="5492"/>
                    <a:pt x="12362" y="5492"/>
                  </a:cubicBezTo>
                  <a:cubicBezTo>
                    <a:pt x="12324" y="5492"/>
                    <a:pt x="12304" y="5468"/>
                    <a:pt x="12268" y="5459"/>
                  </a:cubicBezTo>
                  <a:lnTo>
                    <a:pt x="12268" y="5459"/>
                  </a:lnTo>
                  <a:cubicBezTo>
                    <a:pt x="12268" y="5490"/>
                    <a:pt x="12278" y="5490"/>
                    <a:pt x="12289" y="5501"/>
                  </a:cubicBezTo>
                  <a:cubicBezTo>
                    <a:pt x="12278" y="5501"/>
                    <a:pt x="12268" y="5511"/>
                    <a:pt x="12268" y="5522"/>
                  </a:cubicBezTo>
                  <a:cubicBezTo>
                    <a:pt x="12268" y="5532"/>
                    <a:pt x="12310" y="5542"/>
                    <a:pt x="12320" y="5573"/>
                  </a:cubicBezTo>
                  <a:cubicBezTo>
                    <a:pt x="12314" y="5570"/>
                    <a:pt x="12308" y="5569"/>
                    <a:pt x="12302" y="5569"/>
                  </a:cubicBezTo>
                  <a:cubicBezTo>
                    <a:pt x="12288" y="5569"/>
                    <a:pt x="12275" y="5576"/>
                    <a:pt x="12268" y="5584"/>
                  </a:cubicBezTo>
                  <a:cubicBezTo>
                    <a:pt x="12273" y="5599"/>
                    <a:pt x="12296" y="5604"/>
                    <a:pt x="12320" y="5604"/>
                  </a:cubicBezTo>
                  <a:cubicBezTo>
                    <a:pt x="12343" y="5604"/>
                    <a:pt x="12366" y="5599"/>
                    <a:pt x="12372" y="5594"/>
                  </a:cubicBezTo>
                  <a:lnTo>
                    <a:pt x="12372" y="5594"/>
                  </a:lnTo>
                  <a:cubicBezTo>
                    <a:pt x="12382" y="5605"/>
                    <a:pt x="12372" y="5614"/>
                    <a:pt x="12351" y="5625"/>
                  </a:cubicBezTo>
                  <a:cubicBezTo>
                    <a:pt x="12358" y="5632"/>
                    <a:pt x="12372" y="5633"/>
                    <a:pt x="12388" y="5633"/>
                  </a:cubicBezTo>
                  <a:cubicBezTo>
                    <a:pt x="12397" y="5633"/>
                    <a:pt x="12406" y="5633"/>
                    <a:pt x="12414" y="5633"/>
                  </a:cubicBezTo>
                  <a:cubicBezTo>
                    <a:pt x="12437" y="5633"/>
                    <a:pt x="12454" y="5636"/>
                    <a:pt x="12444" y="5656"/>
                  </a:cubicBezTo>
                  <a:cubicBezTo>
                    <a:pt x="12442" y="5661"/>
                    <a:pt x="12435" y="5663"/>
                    <a:pt x="12424" y="5663"/>
                  </a:cubicBezTo>
                  <a:cubicBezTo>
                    <a:pt x="12390" y="5663"/>
                    <a:pt x="12323" y="5643"/>
                    <a:pt x="12299" y="5643"/>
                  </a:cubicBezTo>
                  <a:cubicBezTo>
                    <a:pt x="12286" y="5643"/>
                    <a:pt x="12286" y="5649"/>
                    <a:pt x="12310" y="5667"/>
                  </a:cubicBezTo>
                  <a:cubicBezTo>
                    <a:pt x="12249" y="5653"/>
                    <a:pt x="12227" y="5626"/>
                    <a:pt x="12197" y="5626"/>
                  </a:cubicBezTo>
                  <a:cubicBezTo>
                    <a:pt x="12181" y="5626"/>
                    <a:pt x="12162" y="5634"/>
                    <a:pt x="12133" y="5656"/>
                  </a:cubicBezTo>
                  <a:cubicBezTo>
                    <a:pt x="12165" y="5667"/>
                    <a:pt x="12185" y="5677"/>
                    <a:pt x="12216" y="5677"/>
                  </a:cubicBezTo>
                  <a:cubicBezTo>
                    <a:pt x="12195" y="5698"/>
                    <a:pt x="12193" y="5705"/>
                    <a:pt x="12200" y="5705"/>
                  </a:cubicBezTo>
                  <a:cubicBezTo>
                    <a:pt x="12212" y="5705"/>
                    <a:pt x="12250" y="5686"/>
                    <a:pt x="12264" y="5686"/>
                  </a:cubicBezTo>
                  <a:cubicBezTo>
                    <a:pt x="12266" y="5686"/>
                    <a:pt x="12267" y="5687"/>
                    <a:pt x="12268" y="5687"/>
                  </a:cubicBezTo>
                  <a:cubicBezTo>
                    <a:pt x="12228" y="5714"/>
                    <a:pt x="12230" y="5722"/>
                    <a:pt x="12247" y="5722"/>
                  </a:cubicBezTo>
                  <a:cubicBezTo>
                    <a:pt x="12269" y="5722"/>
                    <a:pt x="12319" y="5708"/>
                    <a:pt x="12330" y="5708"/>
                  </a:cubicBezTo>
                  <a:lnTo>
                    <a:pt x="12289" y="5750"/>
                  </a:lnTo>
                  <a:cubicBezTo>
                    <a:pt x="12298" y="5752"/>
                    <a:pt x="12308" y="5753"/>
                    <a:pt x="12319" y="5753"/>
                  </a:cubicBezTo>
                  <a:cubicBezTo>
                    <a:pt x="12360" y="5753"/>
                    <a:pt x="12411" y="5736"/>
                    <a:pt x="12444" y="5687"/>
                  </a:cubicBezTo>
                  <a:lnTo>
                    <a:pt x="12444" y="5687"/>
                  </a:lnTo>
                  <a:cubicBezTo>
                    <a:pt x="12477" y="5753"/>
                    <a:pt x="12441" y="5765"/>
                    <a:pt x="12393" y="5765"/>
                  </a:cubicBezTo>
                  <a:cubicBezTo>
                    <a:pt x="12363" y="5765"/>
                    <a:pt x="12327" y="5760"/>
                    <a:pt x="12304" y="5760"/>
                  </a:cubicBezTo>
                  <a:cubicBezTo>
                    <a:pt x="12282" y="5760"/>
                    <a:pt x="12270" y="5764"/>
                    <a:pt x="12278" y="5780"/>
                  </a:cubicBezTo>
                  <a:cubicBezTo>
                    <a:pt x="12268" y="5780"/>
                    <a:pt x="12239" y="5775"/>
                    <a:pt x="12212" y="5775"/>
                  </a:cubicBezTo>
                  <a:cubicBezTo>
                    <a:pt x="12185" y="5775"/>
                    <a:pt x="12159" y="5780"/>
                    <a:pt x="12154" y="5801"/>
                  </a:cubicBezTo>
                  <a:cubicBezTo>
                    <a:pt x="12154" y="5801"/>
                    <a:pt x="12248" y="5863"/>
                    <a:pt x="12248" y="5884"/>
                  </a:cubicBezTo>
                  <a:cubicBezTo>
                    <a:pt x="12237" y="5879"/>
                    <a:pt x="12224" y="5876"/>
                    <a:pt x="12211" y="5876"/>
                  </a:cubicBezTo>
                  <a:cubicBezTo>
                    <a:pt x="12198" y="5876"/>
                    <a:pt x="12185" y="5879"/>
                    <a:pt x="12175" y="5884"/>
                  </a:cubicBezTo>
                  <a:cubicBezTo>
                    <a:pt x="12195" y="5895"/>
                    <a:pt x="12195" y="5915"/>
                    <a:pt x="12185" y="5936"/>
                  </a:cubicBezTo>
                  <a:cubicBezTo>
                    <a:pt x="12164" y="5918"/>
                    <a:pt x="12155" y="5912"/>
                    <a:pt x="12148" y="5912"/>
                  </a:cubicBezTo>
                  <a:cubicBezTo>
                    <a:pt x="12138" y="5912"/>
                    <a:pt x="12133" y="5927"/>
                    <a:pt x="12095" y="5927"/>
                  </a:cubicBezTo>
                  <a:cubicBezTo>
                    <a:pt x="12088" y="5927"/>
                    <a:pt x="12080" y="5926"/>
                    <a:pt x="12071" y="5925"/>
                  </a:cubicBezTo>
                  <a:lnTo>
                    <a:pt x="12071" y="5925"/>
                  </a:lnTo>
                  <a:cubicBezTo>
                    <a:pt x="12071" y="5967"/>
                    <a:pt x="12195" y="5967"/>
                    <a:pt x="12185" y="6008"/>
                  </a:cubicBezTo>
                  <a:cubicBezTo>
                    <a:pt x="12192" y="6003"/>
                    <a:pt x="12199" y="6001"/>
                    <a:pt x="12206" y="6001"/>
                  </a:cubicBezTo>
                  <a:cubicBezTo>
                    <a:pt x="12238" y="6001"/>
                    <a:pt x="12265" y="6053"/>
                    <a:pt x="12299" y="6070"/>
                  </a:cubicBezTo>
                  <a:cubicBezTo>
                    <a:pt x="12273" y="6081"/>
                    <a:pt x="12240" y="6081"/>
                    <a:pt x="12206" y="6081"/>
                  </a:cubicBezTo>
                  <a:cubicBezTo>
                    <a:pt x="12172" y="6081"/>
                    <a:pt x="12139" y="6081"/>
                    <a:pt x="12112" y="6091"/>
                  </a:cubicBezTo>
                  <a:cubicBezTo>
                    <a:pt x="11916" y="6008"/>
                    <a:pt x="11864" y="5853"/>
                    <a:pt x="11709" y="5739"/>
                  </a:cubicBezTo>
                  <a:cubicBezTo>
                    <a:pt x="11315" y="5480"/>
                    <a:pt x="10776" y="5584"/>
                    <a:pt x="10341" y="5335"/>
                  </a:cubicBezTo>
                  <a:cubicBezTo>
                    <a:pt x="10155" y="5221"/>
                    <a:pt x="10155" y="5179"/>
                    <a:pt x="9937" y="5159"/>
                  </a:cubicBezTo>
                  <a:cubicBezTo>
                    <a:pt x="9646" y="5117"/>
                    <a:pt x="9471" y="5179"/>
                    <a:pt x="9191" y="5034"/>
                  </a:cubicBezTo>
                  <a:cubicBezTo>
                    <a:pt x="8787" y="4817"/>
                    <a:pt x="8610" y="4350"/>
                    <a:pt x="8279" y="4050"/>
                  </a:cubicBezTo>
                  <a:cubicBezTo>
                    <a:pt x="7968" y="3760"/>
                    <a:pt x="7585" y="3615"/>
                    <a:pt x="7253" y="3356"/>
                  </a:cubicBezTo>
                  <a:cubicBezTo>
                    <a:pt x="6973" y="3118"/>
                    <a:pt x="6715" y="2745"/>
                    <a:pt x="6372" y="2589"/>
                  </a:cubicBezTo>
                  <a:cubicBezTo>
                    <a:pt x="6061" y="2434"/>
                    <a:pt x="5833" y="2423"/>
                    <a:pt x="5596" y="2123"/>
                  </a:cubicBezTo>
                  <a:cubicBezTo>
                    <a:pt x="5388" y="1864"/>
                    <a:pt x="5129" y="1656"/>
                    <a:pt x="4912" y="1408"/>
                  </a:cubicBezTo>
                  <a:cubicBezTo>
                    <a:pt x="4466" y="900"/>
                    <a:pt x="4569" y="309"/>
                    <a:pt x="3885" y="51"/>
                  </a:cubicBezTo>
                  <a:cubicBezTo>
                    <a:pt x="3834" y="40"/>
                    <a:pt x="3772" y="19"/>
                    <a:pt x="3730" y="9"/>
                  </a:cubicBezTo>
                  <a:cubicBezTo>
                    <a:pt x="3693" y="4"/>
                    <a:pt x="3657" y="1"/>
                    <a:pt x="36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6188111" y="3660899"/>
              <a:ext cx="4060532" cy="2343223"/>
            </a:xfrm>
            <a:custGeom>
              <a:avLst/>
              <a:gdLst/>
              <a:ahLst/>
              <a:cxnLst/>
              <a:rect l="l" t="t" r="r" b="b"/>
              <a:pathLst>
                <a:path w="50265" h="32922" extrusionOk="0">
                  <a:moveTo>
                    <a:pt x="3420" y="1"/>
                  </a:moveTo>
                  <a:lnTo>
                    <a:pt x="3420" y="1"/>
                  </a:lnTo>
                  <a:cubicBezTo>
                    <a:pt x="3443" y="129"/>
                    <a:pt x="3462" y="164"/>
                    <a:pt x="3455" y="164"/>
                  </a:cubicBezTo>
                  <a:cubicBezTo>
                    <a:pt x="3446" y="164"/>
                    <a:pt x="3399" y="114"/>
                    <a:pt x="3271" y="114"/>
                  </a:cubicBezTo>
                  <a:cubicBezTo>
                    <a:pt x="3211" y="114"/>
                    <a:pt x="3135" y="125"/>
                    <a:pt x="3037" y="156"/>
                  </a:cubicBezTo>
                  <a:cubicBezTo>
                    <a:pt x="2436" y="342"/>
                    <a:pt x="2032" y="1151"/>
                    <a:pt x="1752" y="1669"/>
                  </a:cubicBezTo>
                  <a:cubicBezTo>
                    <a:pt x="1358" y="2405"/>
                    <a:pt x="820" y="2995"/>
                    <a:pt x="550" y="3824"/>
                  </a:cubicBezTo>
                  <a:cubicBezTo>
                    <a:pt x="156" y="5057"/>
                    <a:pt x="219" y="6321"/>
                    <a:pt x="322" y="7595"/>
                  </a:cubicBezTo>
                  <a:cubicBezTo>
                    <a:pt x="467" y="9295"/>
                    <a:pt x="239" y="10942"/>
                    <a:pt x="94" y="12631"/>
                  </a:cubicBezTo>
                  <a:cubicBezTo>
                    <a:pt x="1" y="13833"/>
                    <a:pt x="177" y="15025"/>
                    <a:pt x="208" y="16227"/>
                  </a:cubicBezTo>
                  <a:cubicBezTo>
                    <a:pt x="249" y="17677"/>
                    <a:pt x="260" y="19159"/>
                    <a:pt x="519" y="20589"/>
                  </a:cubicBezTo>
                  <a:cubicBezTo>
                    <a:pt x="809" y="22174"/>
                    <a:pt x="1172" y="23977"/>
                    <a:pt x="2125" y="25313"/>
                  </a:cubicBezTo>
                  <a:cubicBezTo>
                    <a:pt x="3088" y="26650"/>
                    <a:pt x="4716" y="27314"/>
                    <a:pt x="6208" y="27883"/>
                  </a:cubicBezTo>
                  <a:cubicBezTo>
                    <a:pt x="8715" y="28836"/>
                    <a:pt x="11357" y="29458"/>
                    <a:pt x="13906" y="30287"/>
                  </a:cubicBezTo>
                  <a:cubicBezTo>
                    <a:pt x="16019" y="30982"/>
                    <a:pt x="18112" y="31717"/>
                    <a:pt x="20278" y="32214"/>
                  </a:cubicBezTo>
                  <a:cubicBezTo>
                    <a:pt x="22428" y="32716"/>
                    <a:pt x="24591" y="32921"/>
                    <a:pt x="26771" y="32921"/>
                  </a:cubicBezTo>
                  <a:cubicBezTo>
                    <a:pt x="27880" y="32921"/>
                    <a:pt x="28993" y="32868"/>
                    <a:pt x="30111" y="32774"/>
                  </a:cubicBezTo>
                  <a:cubicBezTo>
                    <a:pt x="32515" y="32566"/>
                    <a:pt x="34981" y="32266"/>
                    <a:pt x="37333" y="31758"/>
                  </a:cubicBezTo>
                  <a:cubicBezTo>
                    <a:pt x="38805" y="31437"/>
                    <a:pt x="40235" y="31074"/>
                    <a:pt x="41644" y="30536"/>
                  </a:cubicBezTo>
                  <a:cubicBezTo>
                    <a:pt x="43405" y="29863"/>
                    <a:pt x="45052" y="28930"/>
                    <a:pt x="46742" y="28111"/>
                  </a:cubicBezTo>
                  <a:cubicBezTo>
                    <a:pt x="47705" y="27634"/>
                    <a:pt x="49031" y="27210"/>
                    <a:pt x="49860" y="26495"/>
                  </a:cubicBezTo>
                  <a:cubicBezTo>
                    <a:pt x="50191" y="26215"/>
                    <a:pt x="50264" y="26080"/>
                    <a:pt x="50005" y="25739"/>
                  </a:cubicBezTo>
                  <a:cubicBezTo>
                    <a:pt x="49694" y="25303"/>
                    <a:pt x="49238" y="25076"/>
                    <a:pt x="48782" y="24816"/>
                  </a:cubicBezTo>
                  <a:cubicBezTo>
                    <a:pt x="48326" y="24567"/>
                    <a:pt x="47891" y="24236"/>
                    <a:pt x="47415" y="23998"/>
                  </a:cubicBezTo>
                  <a:cubicBezTo>
                    <a:pt x="46887" y="23738"/>
                    <a:pt x="46410" y="23729"/>
                    <a:pt x="45840" y="23708"/>
                  </a:cubicBezTo>
                  <a:cubicBezTo>
                    <a:pt x="45632" y="23708"/>
                    <a:pt x="45477" y="23687"/>
                    <a:pt x="45291" y="23583"/>
                  </a:cubicBezTo>
                  <a:cubicBezTo>
                    <a:pt x="45022" y="23438"/>
                    <a:pt x="44856" y="23138"/>
                    <a:pt x="44566" y="22992"/>
                  </a:cubicBezTo>
                  <a:cubicBezTo>
                    <a:pt x="44381" y="22898"/>
                    <a:pt x="44217" y="22861"/>
                    <a:pt x="44043" y="22861"/>
                  </a:cubicBezTo>
                  <a:cubicBezTo>
                    <a:pt x="43933" y="22861"/>
                    <a:pt x="43820" y="22876"/>
                    <a:pt x="43695" y="22900"/>
                  </a:cubicBezTo>
                  <a:cubicBezTo>
                    <a:pt x="43367" y="22957"/>
                    <a:pt x="43061" y="22990"/>
                    <a:pt x="42757" y="22990"/>
                  </a:cubicBezTo>
                  <a:cubicBezTo>
                    <a:pt x="42400" y="22990"/>
                    <a:pt x="42046" y="22944"/>
                    <a:pt x="41664" y="22837"/>
                  </a:cubicBezTo>
                  <a:cubicBezTo>
                    <a:pt x="41084" y="22683"/>
                    <a:pt x="40685" y="22393"/>
                    <a:pt x="40108" y="22393"/>
                  </a:cubicBezTo>
                  <a:cubicBezTo>
                    <a:pt x="40026" y="22393"/>
                    <a:pt x="39941" y="22399"/>
                    <a:pt x="39851" y="22412"/>
                  </a:cubicBezTo>
                  <a:cubicBezTo>
                    <a:pt x="39765" y="22425"/>
                    <a:pt x="39689" y="22431"/>
                    <a:pt x="39621" y="22431"/>
                  </a:cubicBezTo>
                  <a:cubicBezTo>
                    <a:pt x="39064" y="22431"/>
                    <a:pt x="39000" y="22040"/>
                    <a:pt x="38566" y="21625"/>
                  </a:cubicBezTo>
                  <a:cubicBezTo>
                    <a:pt x="38460" y="21523"/>
                    <a:pt x="38357" y="21486"/>
                    <a:pt x="38255" y="21486"/>
                  </a:cubicBezTo>
                  <a:cubicBezTo>
                    <a:pt x="37972" y="21486"/>
                    <a:pt x="37698" y="21773"/>
                    <a:pt x="37381" y="21773"/>
                  </a:cubicBezTo>
                  <a:cubicBezTo>
                    <a:pt x="37321" y="21773"/>
                    <a:pt x="37261" y="21763"/>
                    <a:pt x="37198" y="21739"/>
                  </a:cubicBezTo>
                  <a:cubicBezTo>
                    <a:pt x="36919" y="21636"/>
                    <a:pt x="36960" y="21376"/>
                    <a:pt x="36763" y="21210"/>
                  </a:cubicBezTo>
                  <a:cubicBezTo>
                    <a:pt x="36546" y="21035"/>
                    <a:pt x="36431" y="21076"/>
                    <a:pt x="36162" y="21024"/>
                  </a:cubicBezTo>
                  <a:cubicBezTo>
                    <a:pt x="35593" y="20920"/>
                    <a:pt x="35261" y="20671"/>
                    <a:pt x="34794" y="20319"/>
                  </a:cubicBezTo>
                  <a:cubicBezTo>
                    <a:pt x="34152" y="19812"/>
                    <a:pt x="33344" y="19656"/>
                    <a:pt x="32701" y="19149"/>
                  </a:cubicBezTo>
                  <a:cubicBezTo>
                    <a:pt x="32401" y="18910"/>
                    <a:pt x="32349" y="18734"/>
                    <a:pt x="32183" y="18423"/>
                  </a:cubicBezTo>
                  <a:cubicBezTo>
                    <a:pt x="32038" y="18185"/>
                    <a:pt x="32070" y="18268"/>
                    <a:pt x="31872" y="18102"/>
                  </a:cubicBezTo>
                  <a:cubicBezTo>
                    <a:pt x="31655" y="17926"/>
                    <a:pt x="31686" y="17781"/>
                    <a:pt x="31593" y="17553"/>
                  </a:cubicBezTo>
                  <a:cubicBezTo>
                    <a:pt x="31520" y="17397"/>
                    <a:pt x="31489" y="17408"/>
                    <a:pt x="31386" y="17294"/>
                  </a:cubicBezTo>
                  <a:cubicBezTo>
                    <a:pt x="31271" y="17159"/>
                    <a:pt x="31168" y="17169"/>
                    <a:pt x="31064" y="16994"/>
                  </a:cubicBezTo>
                  <a:cubicBezTo>
                    <a:pt x="30919" y="16755"/>
                    <a:pt x="30919" y="16423"/>
                    <a:pt x="30764" y="16165"/>
                  </a:cubicBezTo>
                  <a:cubicBezTo>
                    <a:pt x="30422" y="15605"/>
                    <a:pt x="29842" y="15118"/>
                    <a:pt x="29396" y="14641"/>
                  </a:cubicBezTo>
                  <a:cubicBezTo>
                    <a:pt x="29023" y="14247"/>
                    <a:pt x="28847" y="13657"/>
                    <a:pt x="28381" y="13367"/>
                  </a:cubicBezTo>
                  <a:cubicBezTo>
                    <a:pt x="28112" y="13211"/>
                    <a:pt x="27656" y="13128"/>
                    <a:pt x="27438" y="12942"/>
                  </a:cubicBezTo>
                  <a:cubicBezTo>
                    <a:pt x="27241" y="12776"/>
                    <a:pt x="27168" y="12465"/>
                    <a:pt x="26961" y="12299"/>
                  </a:cubicBezTo>
                  <a:cubicBezTo>
                    <a:pt x="26848" y="12217"/>
                    <a:pt x="26702" y="12207"/>
                    <a:pt x="26578" y="12113"/>
                  </a:cubicBezTo>
                  <a:cubicBezTo>
                    <a:pt x="26392" y="11958"/>
                    <a:pt x="26339" y="11709"/>
                    <a:pt x="26153" y="11553"/>
                  </a:cubicBezTo>
                  <a:cubicBezTo>
                    <a:pt x="25884" y="11325"/>
                    <a:pt x="25490" y="11325"/>
                    <a:pt x="25179" y="11160"/>
                  </a:cubicBezTo>
                  <a:cubicBezTo>
                    <a:pt x="24941" y="11035"/>
                    <a:pt x="24744" y="10839"/>
                    <a:pt x="24474" y="10724"/>
                  </a:cubicBezTo>
                  <a:cubicBezTo>
                    <a:pt x="24226" y="10621"/>
                    <a:pt x="23956" y="10579"/>
                    <a:pt x="23708" y="10455"/>
                  </a:cubicBezTo>
                  <a:cubicBezTo>
                    <a:pt x="23490" y="10351"/>
                    <a:pt x="23169" y="10269"/>
                    <a:pt x="22972" y="10144"/>
                  </a:cubicBezTo>
                  <a:cubicBezTo>
                    <a:pt x="22775" y="10031"/>
                    <a:pt x="22692" y="9865"/>
                    <a:pt x="22506" y="9751"/>
                  </a:cubicBezTo>
                  <a:cubicBezTo>
                    <a:pt x="22345" y="9652"/>
                    <a:pt x="22193" y="9642"/>
                    <a:pt x="22041" y="9642"/>
                  </a:cubicBezTo>
                  <a:cubicBezTo>
                    <a:pt x="22001" y="9642"/>
                    <a:pt x="21960" y="9643"/>
                    <a:pt x="21920" y="9643"/>
                  </a:cubicBezTo>
                  <a:cubicBezTo>
                    <a:pt x="21809" y="9643"/>
                    <a:pt x="21698" y="9637"/>
                    <a:pt x="21584" y="9596"/>
                  </a:cubicBezTo>
                  <a:cubicBezTo>
                    <a:pt x="21397" y="9533"/>
                    <a:pt x="21324" y="9368"/>
                    <a:pt x="21128" y="9326"/>
                  </a:cubicBezTo>
                  <a:cubicBezTo>
                    <a:pt x="21104" y="9322"/>
                    <a:pt x="21081" y="9320"/>
                    <a:pt x="21058" y="9320"/>
                  </a:cubicBezTo>
                  <a:cubicBezTo>
                    <a:pt x="20841" y="9320"/>
                    <a:pt x="20663" y="9490"/>
                    <a:pt x="20443" y="9490"/>
                  </a:cubicBezTo>
                  <a:cubicBezTo>
                    <a:pt x="20394" y="9490"/>
                    <a:pt x="20343" y="9481"/>
                    <a:pt x="20288" y="9460"/>
                  </a:cubicBezTo>
                  <a:cubicBezTo>
                    <a:pt x="19874" y="9295"/>
                    <a:pt x="19853" y="8818"/>
                    <a:pt x="19325" y="8777"/>
                  </a:cubicBezTo>
                  <a:cubicBezTo>
                    <a:pt x="19266" y="8773"/>
                    <a:pt x="19209" y="8772"/>
                    <a:pt x="19154" y="8772"/>
                  </a:cubicBezTo>
                  <a:cubicBezTo>
                    <a:pt x="19105" y="8772"/>
                    <a:pt x="19057" y="8772"/>
                    <a:pt x="19010" y="8772"/>
                  </a:cubicBezTo>
                  <a:cubicBezTo>
                    <a:pt x="18834" y="8772"/>
                    <a:pt x="18667" y="8762"/>
                    <a:pt x="18476" y="8663"/>
                  </a:cubicBezTo>
                  <a:cubicBezTo>
                    <a:pt x="18206" y="8507"/>
                    <a:pt x="18040" y="8249"/>
                    <a:pt x="17822" y="8041"/>
                  </a:cubicBezTo>
                  <a:cubicBezTo>
                    <a:pt x="17553" y="7793"/>
                    <a:pt x="17304" y="7710"/>
                    <a:pt x="16942" y="7668"/>
                  </a:cubicBezTo>
                  <a:cubicBezTo>
                    <a:pt x="16925" y="7665"/>
                    <a:pt x="16907" y="7664"/>
                    <a:pt x="16889" y="7664"/>
                  </a:cubicBezTo>
                  <a:cubicBezTo>
                    <a:pt x="16817" y="7664"/>
                    <a:pt x="16735" y="7680"/>
                    <a:pt x="16658" y="7680"/>
                  </a:cubicBezTo>
                  <a:cubicBezTo>
                    <a:pt x="16606" y="7680"/>
                    <a:pt x="16557" y="7673"/>
                    <a:pt x="16517" y="7648"/>
                  </a:cubicBezTo>
                  <a:cubicBezTo>
                    <a:pt x="16320" y="7533"/>
                    <a:pt x="16413" y="7284"/>
                    <a:pt x="16289" y="7129"/>
                  </a:cubicBezTo>
                  <a:cubicBezTo>
                    <a:pt x="16186" y="7002"/>
                    <a:pt x="16186" y="6988"/>
                    <a:pt x="16152" y="6988"/>
                  </a:cubicBezTo>
                  <a:cubicBezTo>
                    <a:pt x="16142" y="6988"/>
                    <a:pt x="16130" y="6989"/>
                    <a:pt x="16112" y="6989"/>
                  </a:cubicBezTo>
                  <a:cubicBezTo>
                    <a:pt x="16084" y="6989"/>
                    <a:pt x="16043" y="6987"/>
                    <a:pt x="15978" y="6974"/>
                  </a:cubicBezTo>
                  <a:cubicBezTo>
                    <a:pt x="15491" y="6870"/>
                    <a:pt x="15512" y="6746"/>
                    <a:pt x="15315" y="6301"/>
                  </a:cubicBezTo>
                  <a:cubicBezTo>
                    <a:pt x="15223" y="6097"/>
                    <a:pt x="15136" y="6028"/>
                    <a:pt x="15035" y="6028"/>
                  </a:cubicBezTo>
                  <a:cubicBezTo>
                    <a:pt x="14908" y="6028"/>
                    <a:pt x="14757" y="6136"/>
                    <a:pt x="14538" y="6228"/>
                  </a:cubicBezTo>
                  <a:cubicBezTo>
                    <a:pt x="14362" y="6052"/>
                    <a:pt x="14299" y="5710"/>
                    <a:pt x="14124" y="5555"/>
                  </a:cubicBezTo>
                  <a:cubicBezTo>
                    <a:pt x="14048" y="5488"/>
                    <a:pt x="13995" y="5465"/>
                    <a:pt x="13951" y="5465"/>
                  </a:cubicBezTo>
                  <a:cubicBezTo>
                    <a:pt x="13850" y="5465"/>
                    <a:pt x="13793" y="5585"/>
                    <a:pt x="13606" y="5585"/>
                  </a:cubicBezTo>
                  <a:cubicBezTo>
                    <a:pt x="13600" y="5586"/>
                    <a:pt x="13594" y="5586"/>
                    <a:pt x="13588" y="5586"/>
                  </a:cubicBezTo>
                  <a:cubicBezTo>
                    <a:pt x="13457" y="5586"/>
                    <a:pt x="13311" y="5478"/>
                    <a:pt x="13222" y="5399"/>
                  </a:cubicBezTo>
                  <a:cubicBezTo>
                    <a:pt x="13025" y="5244"/>
                    <a:pt x="12911" y="5119"/>
                    <a:pt x="12632" y="5046"/>
                  </a:cubicBezTo>
                  <a:cubicBezTo>
                    <a:pt x="12259" y="4954"/>
                    <a:pt x="12082" y="5005"/>
                    <a:pt x="11782" y="4736"/>
                  </a:cubicBezTo>
                  <a:cubicBezTo>
                    <a:pt x="11647" y="4611"/>
                    <a:pt x="11502" y="4539"/>
                    <a:pt x="11368" y="4425"/>
                  </a:cubicBezTo>
                  <a:cubicBezTo>
                    <a:pt x="11235" y="4316"/>
                    <a:pt x="11062" y="4003"/>
                    <a:pt x="10870" y="4003"/>
                  </a:cubicBezTo>
                  <a:cubicBezTo>
                    <a:pt x="10806" y="4003"/>
                    <a:pt x="10740" y="4037"/>
                    <a:pt x="10673" y="4125"/>
                  </a:cubicBezTo>
                  <a:cubicBezTo>
                    <a:pt x="10601" y="4052"/>
                    <a:pt x="10549" y="3803"/>
                    <a:pt x="10507" y="3782"/>
                  </a:cubicBezTo>
                  <a:cubicBezTo>
                    <a:pt x="10474" y="3766"/>
                    <a:pt x="10447" y="3759"/>
                    <a:pt x="10425" y="3759"/>
                  </a:cubicBezTo>
                  <a:cubicBezTo>
                    <a:pt x="10333" y="3759"/>
                    <a:pt x="10309" y="3867"/>
                    <a:pt x="10217" y="3876"/>
                  </a:cubicBezTo>
                  <a:cubicBezTo>
                    <a:pt x="10146" y="3884"/>
                    <a:pt x="10109" y="3889"/>
                    <a:pt x="10089" y="3889"/>
                  </a:cubicBezTo>
                  <a:cubicBezTo>
                    <a:pt x="10032" y="3889"/>
                    <a:pt x="10108" y="3853"/>
                    <a:pt x="9948" y="3762"/>
                  </a:cubicBezTo>
                  <a:cubicBezTo>
                    <a:pt x="9782" y="3669"/>
                    <a:pt x="9730" y="3679"/>
                    <a:pt x="9554" y="3627"/>
                  </a:cubicBezTo>
                  <a:cubicBezTo>
                    <a:pt x="9088" y="3513"/>
                    <a:pt x="8902" y="2974"/>
                    <a:pt x="8580" y="2674"/>
                  </a:cubicBezTo>
                  <a:cubicBezTo>
                    <a:pt x="8228" y="2332"/>
                    <a:pt x="7855" y="2497"/>
                    <a:pt x="7461" y="2342"/>
                  </a:cubicBezTo>
                  <a:cubicBezTo>
                    <a:pt x="7274" y="2280"/>
                    <a:pt x="7119" y="2062"/>
                    <a:pt x="6912" y="1979"/>
                  </a:cubicBezTo>
                  <a:cubicBezTo>
                    <a:pt x="6643" y="1866"/>
                    <a:pt x="6342" y="1845"/>
                    <a:pt x="6083" y="1721"/>
                  </a:cubicBezTo>
                  <a:cubicBezTo>
                    <a:pt x="5720" y="1565"/>
                    <a:pt x="5379" y="1378"/>
                    <a:pt x="5098" y="1109"/>
                  </a:cubicBezTo>
                  <a:cubicBezTo>
                    <a:pt x="4902" y="933"/>
                    <a:pt x="4663" y="913"/>
                    <a:pt x="4446" y="788"/>
                  </a:cubicBezTo>
                  <a:cubicBezTo>
                    <a:pt x="4260" y="685"/>
                    <a:pt x="4177" y="487"/>
                    <a:pt x="3990" y="374"/>
                  </a:cubicBezTo>
                  <a:cubicBezTo>
                    <a:pt x="3710" y="197"/>
                    <a:pt x="3544" y="384"/>
                    <a:pt x="342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8377805" y="2926371"/>
              <a:ext cx="1561930" cy="2358526"/>
            </a:xfrm>
            <a:custGeom>
              <a:avLst/>
              <a:gdLst/>
              <a:ahLst/>
              <a:cxnLst/>
              <a:rect l="l" t="t" r="r" b="b"/>
              <a:pathLst>
                <a:path w="19335" h="33137" extrusionOk="0">
                  <a:moveTo>
                    <a:pt x="9906" y="798"/>
                  </a:moveTo>
                  <a:cubicBezTo>
                    <a:pt x="9906" y="798"/>
                    <a:pt x="9906" y="798"/>
                    <a:pt x="9906" y="798"/>
                  </a:cubicBezTo>
                  <a:cubicBezTo>
                    <a:pt x="9906" y="798"/>
                    <a:pt x="9906" y="798"/>
                    <a:pt x="9906" y="798"/>
                  </a:cubicBezTo>
                  <a:close/>
                  <a:moveTo>
                    <a:pt x="18122" y="20671"/>
                  </a:moveTo>
                  <a:lnTo>
                    <a:pt x="18122" y="20671"/>
                  </a:lnTo>
                  <a:cubicBezTo>
                    <a:pt x="18122" y="20672"/>
                    <a:pt x="18122" y="20672"/>
                    <a:pt x="18122" y="20672"/>
                  </a:cubicBezTo>
                  <a:lnTo>
                    <a:pt x="18122" y="20672"/>
                  </a:lnTo>
                  <a:cubicBezTo>
                    <a:pt x="18122" y="20672"/>
                    <a:pt x="18122" y="20672"/>
                    <a:pt x="18122" y="20671"/>
                  </a:cubicBezTo>
                  <a:close/>
                  <a:moveTo>
                    <a:pt x="8818" y="1"/>
                  </a:moveTo>
                  <a:cubicBezTo>
                    <a:pt x="8818" y="1024"/>
                    <a:pt x="8928" y="1479"/>
                    <a:pt x="8805" y="1479"/>
                  </a:cubicBezTo>
                  <a:cubicBezTo>
                    <a:pt x="8722" y="1479"/>
                    <a:pt x="8531" y="1267"/>
                    <a:pt x="8124" y="881"/>
                  </a:cubicBezTo>
                  <a:lnTo>
                    <a:pt x="8124" y="881"/>
                  </a:lnTo>
                  <a:cubicBezTo>
                    <a:pt x="8041" y="933"/>
                    <a:pt x="8725" y="2612"/>
                    <a:pt x="8663" y="2881"/>
                  </a:cubicBezTo>
                  <a:cubicBezTo>
                    <a:pt x="8352" y="2311"/>
                    <a:pt x="8486" y="2207"/>
                    <a:pt x="8154" y="1762"/>
                  </a:cubicBezTo>
                  <a:cubicBezTo>
                    <a:pt x="8016" y="1988"/>
                    <a:pt x="7938" y="2059"/>
                    <a:pt x="7865" y="2059"/>
                  </a:cubicBezTo>
                  <a:cubicBezTo>
                    <a:pt x="7747" y="2059"/>
                    <a:pt x="7641" y="1875"/>
                    <a:pt x="7316" y="1855"/>
                  </a:cubicBezTo>
                  <a:lnTo>
                    <a:pt x="7316" y="1855"/>
                  </a:lnTo>
                  <a:cubicBezTo>
                    <a:pt x="7316" y="2933"/>
                    <a:pt x="8072" y="3026"/>
                    <a:pt x="8072" y="3627"/>
                  </a:cubicBezTo>
                  <a:cubicBezTo>
                    <a:pt x="7923" y="3478"/>
                    <a:pt x="7757" y="3396"/>
                    <a:pt x="7567" y="3396"/>
                  </a:cubicBezTo>
                  <a:cubicBezTo>
                    <a:pt x="7546" y="3396"/>
                    <a:pt x="7524" y="3397"/>
                    <a:pt x="7502" y="3399"/>
                  </a:cubicBezTo>
                  <a:cubicBezTo>
                    <a:pt x="7336" y="3607"/>
                    <a:pt x="7823" y="3969"/>
                    <a:pt x="7885" y="4042"/>
                  </a:cubicBezTo>
                  <a:cubicBezTo>
                    <a:pt x="7736" y="4094"/>
                    <a:pt x="7610" y="4116"/>
                    <a:pt x="7498" y="4116"/>
                  </a:cubicBezTo>
                  <a:cubicBezTo>
                    <a:pt x="7056" y="4116"/>
                    <a:pt x="6826" y="3784"/>
                    <a:pt x="6248" y="3710"/>
                  </a:cubicBezTo>
                  <a:lnTo>
                    <a:pt x="6248" y="3710"/>
                  </a:lnTo>
                  <a:cubicBezTo>
                    <a:pt x="6300" y="4052"/>
                    <a:pt x="6404" y="4145"/>
                    <a:pt x="6683" y="4321"/>
                  </a:cubicBezTo>
                  <a:cubicBezTo>
                    <a:pt x="6661" y="4319"/>
                    <a:pt x="6640" y="4318"/>
                    <a:pt x="6620" y="4318"/>
                  </a:cubicBezTo>
                  <a:cubicBezTo>
                    <a:pt x="6438" y="4318"/>
                    <a:pt x="6314" y="4402"/>
                    <a:pt x="6248" y="4570"/>
                  </a:cubicBezTo>
                  <a:cubicBezTo>
                    <a:pt x="6248" y="4673"/>
                    <a:pt x="6932" y="4912"/>
                    <a:pt x="7015" y="5212"/>
                  </a:cubicBezTo>
                  <a:cubicBezTo>
                    <a:pt x="6988" y="5210"/>
                    <a:pt x="6961" y="5209"/>
                    <a:pt x="6936" y="5209"/>
                  </a:cubicBezTo>
                  <a:cubicBezTo>
                    <a:pt x="6704" y="5209"/>
                    <a:pt x="6523" y="5293"/>
                    <a:pt x="6383" y="5461"/>
                  </a:cubicBezTo>
                  <a:cubicBezTo>
                    <a:pt x="6388" y="5683"/>
                    <a:pt x="6712" y="5751"/>
                    <a:pt x="7058" y="5751"/>
                  </a:cubicBezTo>
                  <a:cubicBezTo>
                    <a:pt x="7390" y="5751"/>
                    <a:pt x="7743" y="5688"/>
                    <a:pt x="7854" y="5637"/>
                  </a:cubicBezTo>
                  <a:lnTo>
                    <a:pt x="7854" y="5637"/>
                  </a:lnTo>
                  <a:cubicBezTo>
                    <a:pt x="7947" y="5803"/>
                    <a:pt x="7854" y="5917"/>
                    <a:pt x="7554" y="6000"/>
                  </a:cubicBezTo>
                  <a:cubicBezTo>
                    <a:pt x="7656" y="6106"/>
                    <a:pt x="7905" y="6115"/>
                    <a:pt x="8162" y="6115"/>
                  </a:cubicBezTo>
                  <a:cubicBezTo>
                    <a:pt x="8216" y="6115"/>
                    <a:pt x="8270" y="6115"/>
                    <a:pt x="8323" y="6115"/>
                  </a:cubicBezTo>
                  <a:cubicBezTo>
                    <a:pt x="8686" y="6115"/>
                    <a:pt x="9008" y="6134"/>
                    <a:pt x="8891" y="6425"/>
                  </a:cubicBezTo>
                  <a:cubicBezTo>
                    <a:pt x="8848" y="6531"/>
                    <a:pt x="8701" y="6569"/>
                    <a:pt x="8501" y="6569"/>
                  </a:cubicBezTo>
                  <a:cubicBezTo>
                    <a:pt x="7951" y="6569"/>
                    <a:pt x="7000" y="6277"/>
                    <a:pt x="6710" y="6277"/>
                  </a:cubicBezTo>
                  <a:cubicBezTo>
                    <a:pt x="6568" y="6277"/>
                    <a:pt x="6585" y="6348"/>
                    <a:pt x="6890" y="6559"/>
                  </a:cubicBezTo>
                  <a:cubicBezTo>
                    <a:pt x="6024" y="6451"/>
                    <a:pt x="5710" y="6082"/>
                    <a:pt x="5268" y="6082"/>
                  </a:cubicBezTo>
                  <a:cubicBezTo>
                    <a:pt x="5033" y="6082"/>
                    <a:pt x="4762" y="6185"/>
                    <a:pt x="4352" y="6487"/>
                  </a:cubicBezTo>
                  <a:cubicBezTo>
                    <a:pt x="4777" y="6591"/>
                    <a:pt x="5191" y="6694"/>
                    <a:pt x="5616" y="6798"/>
                  </a:cubicBezTo>
                  <a:cubicBezTo>
                    <a:pt x="5274" y="7093"/>
                    <a:pt x="5236" y="7187"/>
                    <a:pt x="5338" y="7187"/>
                  </a:cubicBezTo>
                  <a:cubicBezTo>
                    <a:pt x="5516" y="7187"/>
                    <a:pt x="6114" y="6905"/>
                    <a:pt x="6279" y="6905"/>
                  </a:cubicBezTo>
                  <a:cubicBezTo>
                    <a:pt x="6292" y="6905"/>
                    <a:pt x="6303" y="6907"/>
                    <a:pt x="6310" y="6911"/>
                  </a:cubicBezTo>
                  <a:cubicBezTo>
                    <a:pt x="5733" y="7297"/>
                    <a:pt x="5752" y="7412"/>
                    <a:pt x="5986" y="7412"/>
                  </a:cubicBezTo>
                  <a:cubicBezTo>
                    <a:pt x="6307" y="7412"/>
                    <a:pt x="7031" y="7196"/>
                    <a:pt x="7181" y="7160"/>
                  </a:cubicBezTo>
                  <a:lnTo>
                    <a:pt x="7181" y="7160"/>
                  </a:lnTo>
                  <a:cubicBezTo>
                    <a:pt x="7233" y="7243"/>
                    <a:pt x="6704" y="7606"/>
                    <a:pt x="6632" y="7772"/>
                  </a:cubicBezTo>
                  <a:cubicBezTo>
                    <a:pt x="6759" y="7819"/>
                    <a:pt x="6911" y="7843"/>
                    <a:pt x="7077" y="7843"/>
                  </a:cubicBezTo>
                  <a:cubicBezTo>
                    <a:pt x="7638" y="7843"/>
                    <a:pt x="8365" y="7568"/>
                    <a:pt x="8901" y="6984"/>
                  </a:cubicBezTo>
                  <a:lnTo>
                    <a:pt x="8901" y="6984"/>
                  </a:lnTo>
                  <a:cubicBezTo>
                    <a:pt x="9340" y="7863"/>
                    <a:pt x="8826" y="8032"/>
                    <a:pt x="8151" y="8032"/>
                  </a:cubicBezTo>
                  <a:cubicBezTo>
                    <a:pt x="7727" y="8032"/>
                    <a:pt x="7240" y="7965"/>
                    <a:pt x="6886" y="7965"/>
                  </a:cubicBezTo>
                  <a:cubicBezTo>
                    <a:pt x="6527" y="7965"/>
                    <a:pt x="6305" y="8034"/>
                    <a:pt x="6425" y="8311"/>
                  </a:cubicBezTo>
                  <a:cubicBezTo>
                    <a:pt x="6290" y="8276"/>
                    <a:pt x="5910" y="8208"/>
                    <a:pt x="5535" y="8208"/>
                  </a:cubicBezTo>
                  <a:cubicBezTo>
                    <a:pt x="5128" y="8208"/>
                    <a:pt x="4728" y="8288"/>
                    <a:pt x="4663" y="8580"/>
                  </a:cubicBezTo>
                  <a:cubicBezTo>
                    <a:pt x="4652" y="8580"/>
                    <a:pt x="6082" y="9460"/>
                    <a:pt x="6010" y="9761"/>
                  </a:cubicBezTo>
                  <a:cubicBezTo>
                    <a:pt x="5829" y="9662"/>
                    <a:pt x="5642" y="9613"/>
                    <a:pt x="5452" y="9613"/>
                  </a:cubicBezTo>
                  <a:cubicBezTo>
                    <a:pt x="5284" y="9613"/>
                    <a:pt x="5113" y="9652"/>
                    <a:pt x="4942" y="9730"/>
                  </a:cubicBezTo>
                  <a:cubicBezTo>
                    <a:pt x="5253" y="9896"/>
                    <a:pt x="5336" y="10134"/>
                    <a:pt x="5181" y="10445"/>
                  </a:cubicBezTo>
                  <a:cubicBezTo>
                    <a:pt x="4847" y="10201"/>
                    <a:pt x="4702" y="10126"/>
                    <a:pt x="4602" y="10126"/>
                  </a:cubicBezTo>
                  <a:cubicBezTo>
                    <a:pt x="4445" y="10126"/>
                    <a:pt x="4400" y="10313"/>
                    <a:pt x="3898" y="10313"/>
                  </a:cubicBezTo>
                  <a:cubicBezTo>
                    <a:pt x="3801" y="10313"/>
                    <a:pt x="3688" y="10306"/>
                    <a:pt x="3554" y="10289"/>
                  </a:cubicBezTo>
                  <a:lnTo>
                    <a:pt x="3554" y="10289"/>
                  </a:lnTo>
                  <a:cubicBezTo>
                    <a:pt x="3450" y="10932"/>
                    <a:pt x="5202" y="10963"/>
                    <a:pt x="5181" y="11553"/>
                  </a:cubicBezTo>
                  <a:cubicBezTo>
                    <a:pt x="5281" y="11445"/>
                    <a:pt x="5380" y="11400"/>
                    <a:pt x="5477" y="11400"/>
                  </a:cubicBezTo>
                  <a:cubicBezTo>
                    <a:pt x="5883" y="11400"/>
                    <a:pt x="6273" y="12182"/>
                    <a:pt x="6725" y="12424"/>
                  </a:cubicBezTo>
                  <a:cubicBezTo>
                    <a:pt x="6477" y="12489"/>
                    <a:pt x="6182" y="12503"/>
                    <a:pt x="5872" y="12503"/>
                  </a:cubicBezTo>
                  <a:cubicBezTo>
                    <a:pt x="5624" y="12503"/>
                    <a:pt x="5367" y="12494"/>
                    <a:pt x="5116" y="12494"/>
                  </a:cubicBezTo>
                  <a:cubicBezTo>
                    <a:pt x="4519" y="12494"/>
                    <a:pt x="3956" y="12545"/>
                    <a:pt x="3637" y="12890"/>
                  </a:cubicBezTo>
                  <a:cubicBezTo>
                    <a:pt x="3959" y="13354"/>
                    <a:pt x="4870" y="14053"/>
                    <a:pt x="5453" y="14053"/>
                  </a:cubicBezTo>
                  <a:cubicBezTo>
                    <a:pt x="5470" y="14053"/>
                    <a:pt x="5486" y="14052"/>
                    <a:pt x="5502" y="14051"/>
                  </a:cubicBezTo>
                  <a:lnTo>
                    <a:pt x="5502" y="14051"/>
                  </a:lnTo>
                  <a:cubicBezTo>
                    <a:pt x="5461" y="14320"/>
                    <a:pt x="3565" y="14330"/>
                    <a:pt x="3295" y="14330"/>
                  </a:cubicBezTo>
                  <a:cubicBezTo>
                    <a:pt x="3128" y="15019"/>
                    <a:pt x="4962" y="15307"/>
                    <a:pt x="5776" y="15307"/>
                  </a:cubicBezTo>
                  <a:cubicBezTo>
                    <a:pt x="5819" y="15307"/>
                    <a:pt x="5859" y="15306"/>
                    <a:pt x="5896" y="15304"/>
                  </a:cubicBezTo>
                  <a:lnTo>
                    <a:pt x="5896" y="15304"/>
                  </a:lnTo>
                  <a:cubicBezTo>
                    <a:pt x="5202" y="15594"/>
                    <a:pt x="3699" y="16683"/>
                    <a:pt x="2559" y="16786"/>
                  </a:cubicBezTo>
                  <a:cubicBezTo>
                    <a:pt x="3284" y="17629"/>
                    <a:pt x="4018" y="17857"/>
                    <a:pt x="4746" y="17857"/>
                  </a:cubicBezTo>
                  <a:cubicBezTo>
                    <a:pt x="5487" y="17857"/>
                    <a:pt x="6221" y="17621"/>
                    <a:pt x="6932" y="17553"/>
                  </a:cubicBezTo>
                  <a:lnTo>
                    <a:pt x="6932" y="17553"/>
                  </a:lnTo>
                  <a:cubicBezTo>
                    <a:pt x="6766" y="18081"/>
                    <a:pt x="5440" y="18237"/>
                    <a:pt x="4974" y="18278"/>
                  </a:cubicBezTo>
                  <a:cubicBezTo>
                    <a:pt x="5173" y="18557"/>
                    <a:pt x="5429" y="18683"/>
                    <a:pt x="5752" y="18683"/>
                  </a:cubicBezTo>
                  <a:cubicBezTo>
                    <a:pt x="5765" y="18683"/>
                    <a:pt x="5779" y="18683"/>
                    <a:pt x="5792" y="18682"/>
                  </a:cubicBezTo>
                  <a:lnTo>
                    <a:pt x="5792" y="18682"/>
                  </a:lnTo>
                  <a:cubicBezTo>
                    <a:pt x="5528" y="18898"/>
                    <a:pt x="5138" y="18959"/>
                    <a:pt x="4698" y="18959"/>
                  </a:cubicBezTo>
                  <a:cubicBezTo>
                    <a:pt x="4115" y="18959"/>
                    <a:pt x="3446" y="18851"/>
                    <a:pt x="2876" y="18851"/>
                  </a:cubicBezTo>
                  <a:cubicBezTo>
                    <a:pt x="2391" y="18851"/>
                    <a:pt x="1978" y="18930"/>
                    <a:pt x="1751" y="19221"/>
                  </a:cubicBezTo>
                  <a:cubicBezTo>
                    <a:pt x="1938" y="19428"/>
                    <a:pt x="2166" y="19542"/>
                    <a:pt x="2446" y="19563"/>
                  </a:cubicBezTo>
                  <a:cubicBezTo>
                    <a:pt x="1824" y="20027"/>
                    <a:pt x="2102" y="20189"/>
                    <a:pt x="2509" y="20189"/>
                  </a:cubicBezTo>
                  <a:cubicBezTo>
                    <a:pt x="2793" y="20189"/>
                    <a:pt x="3140" y="20109"/>
                    <a:pt x="3285" y="19998"/>
                  </a:cubicBezTo>
                  <a:lnTo>
                    <a:pt x="3285" y="19998"/>
                  </a:lnTo>
                  <a:cubicBezTo>
                    <a:pt x="3409" y="20133"/>
                    <a:pt x="3036" y="20268"/>
                    <a:pt x="3160" y="20454"/>
                  </a:cubicBezTo>
                  <a:cubicBezTo>
                    <a:pt x="3308" y="20401"/>
                    <a:pt x="3424" y="20384"/>
                    <a:pt x="3523" y="20384"/>
                  </a:cubicBezTo>
                  <a:cubicBezTo>
                    <a:pt x="3704" y="20384"/>
                    <a:pt x="3828" y="20441"/>
                    <a:pt x="3979" y="20441"/>
                  </a:cubicBezTo>
                  <a:cubicBezTo>
                    <a:pt x="4102" y="20441"/>
                    <a:pt x="4242" y="20403"/>
                    <a:pt x="4445" y="20268"/>
                  </a:cubicBezTo>
                  <a:lnTo>
                    <a:pt x="4445" y="20268"/>
                  </a:lnTo>
                  <a:cubicBezTo>
                    <a:pt x="4412" y="20639"/>
                    <a:pt x="4388" y="20786"/>
                    <a:pt x="4471" y="20786"/>
                  </a:cubicBezTo>
                  <a:cubicBezTo>
                    <a:pt x="4546" y="20786"/>
                    <a:pt x="4707" y="20667"/>
                    <a:pt x="5025" y="20485"/>
                  </a:cubicBezTo>
                  <a:lnTo>
                    <a:pt x="5025" y="20485"/>
                  </a:lnTo>
                  <a:cubicBezTo>
                    <a:pt x="4922" y="20910"/>
                    <a:pt x="5875" y="20993"/>
                    <a:pt x="6300" y="20993"/>
                  </a:cubicBezTo>
                  <a:cubicBezTo>
                    <a:pt x="5948" y="21439"/>
                    <a:pt x="5425" y="21558"/>
                    <a:pt x="4876" y="21558"/>
                  </a:cubicBezTo>
                  <a:cubicBezTo>
                    <a:pt x="4326" y="21558"/>
                    <a:pt x="3751" y="21439"/>
                    <a:pt x="3295" y="21408"/>
                  </a:cubicBezTo>
                  <a:lnTo>
                    <a:pt x="3295" y="21408"/>
                  </a:lnTo>
                  <a:cubicBezTo>
                    <a:pt x="3525" y="21722"/>
                    <a:pt x="3563" y="21829"/>
                    <a:pt x="3427" y="21829"/>
                  </a:cubicBezTo>
                  <a:cubicBezTo>
                    <a:pt x="3212" y="21829"/>
                    <a:pt x="2564" y="21563"/>
                    <a:pt x="1544" y="21417"/>
                  </a:cubicBezTo>
                  <a:lnTo>
                    <a:pt x="1544" y="21417"/>
                  </a:lnTo>
                  <a:cubicBezTo>
                    <a:pt x="1875" y="21728"/>
                    <a:pt x="2207" y="21884"/>
                    <a:pt x="2591" y="21936"/>
                  </a:cubicBezTo>
                  <a:cubicBezTo>
                    <a:pt x="1804" y="22047"/>
                    <a:pt x="2637" y="22637"/>
                    <a:pt x="3437" y="22637"/>
                  </a:cubicBezTo>
                  <a:cubicBezTo>
                    <a:pt x="3532" y="22637"/>
                    <a:pt x="3628" y="22628"/>
                    <a:pt x="3720" y="22609"/>
                  </a:cubicBezTo>
                  <a:lnTo>
                    <a:pt x="3720" y="22609"/>
                  </a:lnTo>
                  <a:cubicBezTo>
                    <a:pt x="3548" y="22830"/>
                    <a:pt x="3703" y="22938"/>
                    <a:pt x="3912" y="22938"/>
                  </a:cubicBezTo>
                  <a:cubicBezTo>
                    <a:pt x="4056" y="22938"/>
                    <a:pt x="4226" y="22887"/>
                    <a:pt x="4332" y="22785"/>
                  </a:cubicBezTo>
                  <a:lnTo>
                    <a:pt x="4332" y="22785"/>
                  </a:lnTo>
                  <a:cubicBezTo>
                    <a:pt x="4076" y="23144"/>
                    <a:pt x="4035" y="23324"/>
                    <a:pt x="4207" y="23324"/>
                  </a:cubicBezTo>
                  <a:cubicBezTo>
                    <a:pt x="4329" y="23324"/>
                    <a:pt x="4557" y="23235"/>
                    <a:pt x="4891" y="23055"/>
                  </a:cubicBezTo>
                  <a:lnTo>
                    <a:pt x="4891" y="23055"/>
                  </a:lnTo>
                  <a:cubicBezTo>
                    <a:pt x="4362" y="24236"/>
                    <a:pt x="674" y="23469"/>
                    <a:pt x="1285" y="24226"/>
                  </a:cubicBezTo>
                  <a:cubicBezTo>
                    <a:pt x="1080" y="24121"/>
                    <a:pt x="883" y="24069"/>
                    <a:pt x="693" y="24069"/>
                  </a:cubicBezTo>
                  <a:cubicBezTo>
                    <a:pt x="508" y="24069"/>
                    <a:pt x="329" y="24118"/>
                    <a:pt x="155" y="24215"/>
                  </a:cubicBezTo>
                  <a:cubicBezTo>
                    <a:pt x="236" y="24286"/>
                    <a:pt x="1138" y="25554"/>
                    <a:pt x="1812" y="25554"/>
                  </a:cubicBezTo>
                  <a:cubicBezTo>
                    <a:pt x="1924" y="25554"/>
                    <a:pt x="2030" y="25519"/>
                    <a:pt x="2124" y="25438"/>
                  </a:cubicBezTo>
                  <a:lnTo>
                    <a:pt x="2124" y="25438"/>
                  </a:lnTo>
                  <a:cubicBezTo>
                    <a:pt x="3036" y="26080"/>
                    <a:pt x="1274" y="26163"/>
                    <a:pt x="1026" y="26225"/>
                  </a:cubicBezTo>
                  <a:cubicBezTo>
                    <a:pt x="1238" y="26402"/>
                    <a:pt x="1464" y="26487"/>
                    <a:pt x="1705" y="26487"/>
                  </a:cubicBezTo>
                  <a:cubicBezTo>
                    <a:pt x="1818" y="26487"/>
                    <a:pt x="1933" y="26469"/>
                    <a:pt x="2052" y="26432"/>
                  </a:cubicBezTo>
                  <a:lnTo>
                    <a:pt x="2052" y="26432"/>
                  </a:lnTo>
                  <a:cubicBezTo>
                    <a:pt x="1757" y="26618"/>
                    <a:pt x="1455" y="26934"/>
                    <a:pt x="1709" y="26934"/>
                  </a:cubicBezTo>
                  <a:cubicBezTo>
                    <a:pt x="1768" y="26934"/>
                    <a:pt x="1855" y="26917"/>
                    <a:pt x="1979" y="26878"/>
                  </a:cubicBezTo>
                  <a:lnTo>
                    <a:pt x="1979" y="26878"/>
                  </a:lnTo>
                  <a:cubicBezTo>
                    <a:pt x="1832" y="27053"/>
                    <a:pt x="2030" y="27102"/>
                    <a:pt x="2263" y="27102"/>
                  </a:cubicBezTo>
                  <a:cubicBezTo>
                    <a:pt x="2459" y="27102"/>
                    <a:pt x="2680" y="27068"/>
                    <a:pt x="2746" y="27044"/>
                  </a:cubicBezTo>
                  <a:lnTo>
                    <a:pt x="2746" y="27044"/>
                  </a:lnTo>
                  <a:cubicBezTo>
                    <a:pt x="2870" y="27293"/>
                    <a:pt x="2559" y="27334"/>
                    <a:pt x="3367" y="27365"/>
                  </a:cubicBezTo>
                  <a:cubicBezTo>
                    <a:pt x="3160" y="27582"/>
                    <a:pt x="2729" y="27637"/>
                    <a:pt x="2260" y="27637"/>
                  </a:cubicBezTo>
                  <a:cubicBezTo>
                    <a:pt x="1790" y="27637"/>
                    <a:pt x="1283" y="27582"/>
                    <a:pt x="923" y="27582"/>
                  </a:cubicBezTo>
                  <a:cubicBezTo>
                    <a:pt x="838" y="27582"/>
                    <a:pt x="760" y="27585"/>
                    <a:pt x="694" y="27593"/>
                  </a:cubicBezTo>
                  <a:cubicBezTo>
                    <a:pt x="1301" y="27926"/>
                    <a:pt x="1289" y="27970"/>
                    <a:pt x="1084" y="27970"/>
                  </a:cubicBezTo>
                  <a:cubicBezTo>
                    <a:pt x="1011" y="27970"/>
                    <a:pt x="913" y="27964"/>
                    <a:pt x="810" y="27964"/>
                  </a:cubicBezTo>
                  <a:cubicBezTo>
                    <a:pt x="555" y="27964"/>
                    <a:pt x="267" y="27998"/>
                    <a:pt x="238" y="28235"/>
                  </a:cubicBezTo>
                  <a:cubicBezTo>
                    <a:pt x="228" y="28340"/>
                    <a:pt x="353" y="28375"/>
                    <a:pt x="530" y="28375"/>
                  </a:cubicBezTo>
                  <a:cubicBezTo>
                    <a:pt x="862" y="28375"/>
                    <a:pt x="1378" y="28249"/>
                    <a:pt x="1513" y="28215"/>
                  </a:cubicBezTo>
                  <a:lnTo>
                    <a:pt x="1513" y="28215"/>
                  </a:lnTo>
                  <a:cubicBezTo>
                    <a:pt x="1052" y="28779"/>
                    <a:pt x="1478" y="29001"/>
                    <a:pt x="1950" y="29001"/>
                  </a:cubicBezTo>
                  <a:cubicBezTo>
                    <a:pt x="2188" y="29001"/>
                    <a:pt x="2438" y="28944"/>
                    <a:pt x="2591" y="28847"/>
                  </a:cubicBezTo>
                  <a:lnTo>
                    <a:pt x="2591" y="28847"/>
                  </a:lnTo>
                  <a:cubicBezTo>
                    <a:pt x="2601" y="29034"/>
                    <a:pt x="2591" y="29220"/>
                    <a:pt x="2559" y="29407"/>
                  </a:cubicBezTo>
                  <a:cubicBezTo>
                    <a:pt x="1617" y="29635"/>
                    <a:pt x="477" y="29821"/>
                    <a:pt x="404" y="29842"/>
                  </a:cubicBezTo>
                  <a:cubicBezTo>
                    <a:pt x="404" y="30002"/>
                    <a:pt x="491" y="30080"/>
                    <a:pt x="665" y="30080"/>
                  </a:cubicBezTo>
                  <a:cubicBezTo>
                    <a:pt x="739" y="30080"/>
                    <a:pt x="828" y="30066"/>
                    <a:pt x="933" y="30038"/>
                  </a:cubicBezTo>
                  <a:lnTo>
                    <a:pt x="933" y="30038"/>
                  </a:lnTo>
                  <a:cubicBezTo>
                    <a:pt x="839" y="30132"/>
                    <a:pt x="0" y="30463"/>
                    <a:pt x="83" y="30691"/>
                  </a:cubicBezTo>
                  <a:cubicBezTo>
                    <a:pt x="436" y="30609"/>
                    <a:pt x="777" y="30526"/>
                    <a:pt x="1129" y="30443"/>
                  </a:cubicBezTo>
                  <a:lnTo>
                    <a:pt x="1129" y="30443"/>
                  </a:lnTo>
                  <a:cubicBezTo>
                    <a:pt x="875" y="30811"/>
                    <a:pt x="876" y="31072"/>
                    <a:pt x="1144" y="31072"/>
                  </a:cubicBezTo>
                  <a:cubicBezTo>
                    <a:pt x="1268" y="31072"/>
                    <a:pt x="1449" y="31016"/>
                    <a:pt x="1689" y="30888"/>
                  </a:cubicBezTo>
                  <a:lnTo>
                    <a:pt x="1689" y="30888"/>
                  </a:lnTo>
                  <a:cubicBezTo>
                    <a:pt x="1664" y="31098"/>
                    <a:pt x="1806" y="31156"/>
                    <a:pt x="2035" y="31156"/>
                  </a:cubicBezTo>
                  <a:cubicBezTo>
                    <a:pt x="2316" y="31156"/>
                    <a:pt x="2726" y="31068"/>
                    <a:pt x="3118" y="31068"/>
                  </a:cubicBezTo>
                  <a:cubicBezTo>
                    <a:pt x="3210" y="31068"/>
                    <a:pt x="3300" y="31073"/>
                    <a:pt x="3388" y="31085"/>
                  </a:cubicBezTo>
                  <a:cubicBezTo>
                    <a:pt x="2964" y="31219"/>
                    <a:pt x="2414" y="31251"/>
                    <a:pt x="2114" y="31572"/>
                  </a:cubicBezTo>
                  <a:cubicBezTo>
                    <a:pt x="2233" y="31631"/>
                    <a:pt x="2352" y="31660"/>
                    <a:pt x="2473" y="31660"/>
                  </a:cubicBezTo>
                  <a:cubicBezTo>
                    <a:pt x="2563" y="31660"/>
                    <a:pt x="2653" y="31644"/>
                    <a:pt x="2746" y="31613"/>
                  </a:cubicBezTo>
                  <a:lnTo>
                    <a:pt x="2746" y="31613"/>
                  </a:lnTo>
                  <a:cubicBezTo>
                    <a:pt x="2414" y="31769"/>
                    <a:pt x="2331" y="31945"/>
                    <a:pt x="2476" y="32152"/>
                  </a:cubicBezTo>
                  <a:cubicBezTo>
                    <a:pt x="2798" y="32048"/>
                    <a:pt x="3130" y="31945"/>
                    <a:pt x="3450" y="31841"/>
                  </a:cubicBezTo>
                  <a:lnTo>
                    <a:pt x="3450" y="31841"/>
                  </a:lnTo>
                  <a:cubicBezTo>
                    <a:pt x="3183" y="32332"/>
                    <a:pt x="3445" y="32510"/>
                    <a:pt x="3810" y="32510"/>
                  </a:cubicBezTo>
                  <a:cubicBezTo>
                    <a:pt x="4154" y="32510"/>
                    <a:pt x="4591" y="32353"/>
                    <a:pt x="4767" y="32152"/>
                  </a:cubicBezTo>
                  <a:cubicBezTo>
                    <a:pt x="4832" y="32444"/>
                    <a:pt x="4890" y="32564"/>
                    <a:pt x="4979" y="32564"/>
                  </a:cubicBezTo>
                  <a:cubicBezTo>
                    <a:pt x="5088" y="32564"/>
                    <a:pt x="5243" y="32380"/>
                    <a:pt x="5513" y="32111"/>
                  </a:cubicBezTo>
                  <a:cubicBezTo>
                    <a:pt x="5570" y="32461"/>
                    <a:pt x="5720" y="32589"/>
                    <a:pt x="5917" y="32589"/>
                  </a:cubicBezTo>
                  <a:cubicBezTo>
                    <a:pt x="6454" y="32589"/>
                    <a:pt x="7335" y="31626"/>
                    <a:pt x="7585" y="31626"/>
                  </a:cubicBezTo>
                  <a:cubicBezTo>
                    <a:pt x="7640" y="31626"/>
                    <a:pt x="7665" y="31674"/>
                    <a:pt x="7647" y="31790"/>
                  </a:cubicBezTo>
                  <a:cubicBezTo>
                    <a:pt x="7823" y="31613"/>
                    <a:pt x="7989" y="31427"/>
                    <a:pt x="8165" y="31251"/>
                  </a:cubicBezTo>
                  <a:cubicBezTo>
                    <a:pt x="8242" y="31357"/>
                    <a:pt x="8289" y="31403"/>
                    <a:pt x="8320" y="31403"/>
                  </a:cubicBezTo>
                  <a:cubicBezTo>
                    <a:pt x="8388" y="31403"/>
                    <a:pt x="8374" y="31172"/>
                    <a:pt x="8424" y="30857"/>
                  </a:cubicBezTo>
                  <a:cubicBezTo>
                    <a:pt x="9367" y="31302"/>
                    <a:pt x="8704" y="32391"/>
                    <a:pt x="8445" y="33137"/>
                  </a:cubicBezTo>
                  <a:lnTo>
                    <a:pt x="10548" y="33137"/>
                  </a:lnTo>
                  <a:cubicBezTo>
                    <a:pt x="10569" y="32598"/>
                    <a:pt x="10362" y="32111"/>
                    <a:pt x="10372" y="31562"/>
                  </a:cubicBezTo>
                  <a:cubicBezTo>
                    <a:pt x="10381" y="31560"/>
                    <a:pt x="10390" y="31560"/>
                    <a:pt x="10399" y="31560"/>
                  </a:cubicBezTo>
                  <a:cubicBezTo>
                    <a:pt x="10647" y="31560"/>
                    <a:pt x="10843" y="32044"/>
                    <a:pt x="10896" y="32044"/>
                  </a:cubicBezTo>
                  <a:cubicBezTo>
                    <a:pt x="10915" y="32044"/>
                    <a:pt x="10914" y="31979"/>
                    <a:pt x="10890" y="31800"/>
                  </a:cubicBezTo>
                  <a:lnTo>
                    <a:pt x="10890" y="31800"/>
                  </a:lnTo>
                  <a:cubicBezTo>
                    <a:pt x="11280" y="32219"/>
                    <a:pt x="12247" y="32504"/>
                    <a:pt x="12912" y="32504"/>
                  </a:cubicBezTo>
                  <a:cubicBezTo>
                    <a:pt x="13430" y="32504"/>
                    <a:pt x="13764" y="32331"/>
                    <a:pt x="13501" y="31914"/>
                  </a:cubicBezTo>
                  <a:lnTo>
                    <a:pt x="13501" y="31914"/>
                  </a:lnTo>
                  <a:cubicBezTo>
                    <a:pt x="13738" y="32007"/>
                    <a:pt x="14677" y="32375"/>
                    <a:pt x="15294" y="32375"/>
                  </a:cubicBezTo>
                  <a:cubicBezTo>
                    <a:pt x="15703" y="32375"/>
                    <a:pt x="15971" y="32214"/>
                    <a:pt x="15801" y="31707"/>
                  </a:cubicBezTo>
                  <a:lnTo>
                    <a:pt x="15801" y="31707"/>
                  </a:lnTo>
                  <a:cubicBezTo>
                    <a:pt x="16073" y="31875"/>
                    <a:pt x="17013" y="32238"/>
                    <a:pt x="17482" y="32238"/>
                  </a:cubicBezTo>
                  <a:cubicBezTo>
                    <a:pt x="17532" y="32238"/>
                    <a:pt x="17577" y="32234"/>
                    <a:pt x="17615" y="32225"/>
                  </a:cubicBezTo>
                  <a:cubicBezTo>
                    <a:pt x="17387" y="31857"/>
                    <a:pt x="17483" y="31806"/>
                    <a:pt x="17599" y="31806"/>
                  </a:cubicBezTo>
                  <a:cubicBezTo>
                    <a:pt x="17644" y="31806"/>
                    <a:pt x="17691" y="31813"/>
                    <a:pt x="17724" y="31813"/>
                  </a:cubicBezTo>
                  <a:cubicBezTo>
                    <a:pt x="17808" y="31813"/>
                    <a:pt x="17798" y="31764"/>
                    <a:pt x="17408" y="31417"/>
                  </a:cubicBezTo>
                  <a:lnTo>
                    <a:pt x="17408" y="31417"/>
                  </a:lnTo>
                  <a:cubicBezTo>
                    <a:pt x="17728" y="31520"/>
                    <a:pt x="18039" y="31624"/>
                    <a:pt x="18350" y="31738"/>
                  </a:cubicBezTo>
                  <a:cubicBezTo>
                    <a:pt x="18184" y="31937"/>
                    <a:pt x="17989" y="32217"/>
                    <a:pt x="18043" y="32217"/>
                  </a:cubicBezTo>
                  <a:cubicBezTo>
                    <a:pt x="18093" y="32217"/>
                    <a:pt x="18357" y="31977"/>
                    <a:pt x="19055" y="31209"/>
                  </a:cubicBezTo>
                  <a:cubicBezTo>
                    <a:pt x="18257" y="31116"/>
                    <a:pt x="17325" y="31064"/>
                    <a:pt x="16630" y="30639"/>
                  </a:cubicBezTo>
                  <a:cubicBezTo>
                    <a:pt x="16679" y="30563"/>
                    <a:pt x="16748" y="30538"/>
                    <a:pt x="16821" y="30538"/>
                  </a:cubicBezTo>
                  <a:cubicBezTo>
                    <a:pt x="16967" y="30538"/>
                    <a:pt x="17129" y="30639"/>
                    <a:pt x="17171" y="30639"/>
                  </a:cubicBezTo>
                  <a:cubicBezTo>
                    <a:pt x="17203" y="30639"/>
                    <a:pt x="17166" y="30582"/>
                    <a:pt x="17003" y="30381"/>
                  </a:cubicBezTo>
                  <a:cubicBezTo>
                    <a:pt x="17265" y="30381"/>
                    <a:pt x="17459" y="30396"/>
                    <a:pt x="17574" y="30396"/>
                  </a:cubicBezTo>
                  <a:cubicBezTo>
                    <a:pt x="17767" y="30396"/>
                    <a:pt x="17738" y="30352"/>
                    <a:pt x="17438" y="30111"/>
                  </a:cubicBezTo>
                  <a:cubicBezTo>
                    <a:pt x="18382" y="30080"/>
                    <a:pt x="18485" y="29976"/>
                    <a:pt x="17770" y="29790"/>
                  </a:cubicBezTo>
                  <a:cubicBezTo>
                    <a:pt x="18345" y="29790"/>
                    <a:pt x="18411" y="29668"/>
                    <a:pt x="17990" y="29444"/>
                  </a:cubicBezTo>
                  <a:lnTo>
                    <a:pt x="17990" y="29444"/>
                  </a:lnTo>
                  <a:cubicBezTo>
                    <a:pt x="18220" y="29565"/>
                    <a:pt x="18404" y="29625"/>
                    <a:pt x="18543" y="29625"/>
                  </a:cubicBezTo>
                  <a:cubicBezTo>
                    <a:pt x="18706" y="29625"/>
                    <a:pt x="18804" y="29542"/>
                    <a:pt x="18838" y="29375"/>
                  </a:cubicBezTo>
                  <a:cubicBezTo>
                    <a:pt x="18009" y="29034"/>
                    <a:pt x="18050" y="29085"/>
                    <a:pt x="18972" y="29034"/>
                  </a:cubicBezTo>
                  <a:cubicBezTo>
                    <a:pt x="18998" y="28757"/>
                    <a:pt x="18857" y="28618"/>
                    <a:pt x="18547" y="28618"/>
                  </a:cubicBezTo>
                  <a:cubicBezTo>
                    <a:pt x="18370" y="28618"/>
                    <a:pt x="18139" y="28663"/>
                    <a:pt x="17853" y="28753"/>
                  </a:cubicBezTo>
                  <a:cubicBezTo>
                    <a:pt x="17864" y="28463"/>
                    <a:pt x="19335" y="28505"/>
                    <a:pt x="19107" y="28090"/>
                  </a:cubicBezTo>
                  <a:lnTo>
                    <a:pt x="19107" y="28090"/>
                  </a:lnTo>
                  <a:lnTo>
                    <a:pt x="17832" y="28339"/>
                  </a:lnTo>
                  <a:cubicBezTo>
                    <a:pt x="18267" y="28194"/>
                    <a:pt x="18412" y="28028"/>
                    <a:pt x="18247" y="27832"/>
                  </a:cubicBezTo>
                  <a:lnTo>
                    <a:pt x="18247" y="27832"/>
                  </a:lnTo>
                  <a:cubicBezTo>
                    <a:pt x="17548" y="27963"/>
                    <a:pt x="16802" y="28124"/>
                    <a:pt x="16084" y="28124"/>
                  </a:cubicBezTo>
                  <a:cubicBezTo>
                    <a:pt x="15160" y="28124"/>
                    <a:pt x="14281" y="27858"/>
                    <a:pt x="13605" y="26920"/>
                  </a:cubicBezTo>
                  <a:lnTo>
                    <a:pt x="13605" y="26920"/>
                  </a:lnTo>
                  <a:cubicBezTo>
                    <a:pt x="14005" y="27174"/>
                    <a:pt x="14175" y="27241"/>
                    <a:pt x="14250" y="27241"/>
                  </a:cubicBezTo>
                  <a:cubicBezTo>
                    <a:pt x="14332" y="27241"/>
                    <a:pt x="14300" y="27159"/>
                    <a:pt x="14338" y="27159"/>
                  </a:cubicBezTo>
                  <a:cubicBezTo>
                    <a:pt x="14374" y="27159"/>
                    <a:pt x="14477" y="27236"/>
                    <a:pt x="14817" y="27542"/>
                  </a:cubicBezTo>
                  <a:cubicBezTo>
                    <a:pt x="14760" y="27156"/>
                    <a:pt x="14734" y="27004"/>
                    <a:pt x="14812" y="27004"/>
                  </a:cubicBezTo>
                  <a:cubicBezTo>
                    <a:pt x="14904" y="27004"/>
                    <a:pt x="15142" y="27214"/>
                    <a:pt x="15646" y="27500"/>
                  </a:cubicBezTo>
                  <a:cubicBezTo>
                    <a:pt x="15614" y="27140"/>
                    <a:pt x="15760" y="27010"/>
                    <a:pt x="15975" y="27010"/>
                  </a:cubicBezTo>
                  <a:cubicBezTo>
                    <a:pt x="16242" y="27010"/>
                    <a:pt x="16615" y="27210"/>
                    <a:pt x="16879" y="27417"/>
                  </a:cubicBezTo>
                  <a:cubicBezTo>
                    <a:pt x="17107" y="27251"/>
                    <a:pt x="17014" y="27054"/>
                    <a:pt x="16609" y="26826"/>
                  </a:cubicBezTo>
                  <a:cubicBezTo>
                    <a:pt x="16689" y="26757"/>
                    <a:pt x="18364" y="26484"/>
                    <a:pt x="18600" y="26484"/>
                  </a:cubicBezTo>
                  <a:cubicBezTo>
                    <a:pt x="18608" y="26484"/>
                    <a:pt x="18615" y="26484"/>
                    <a:pt x="18620" y="26485"/>
                  </a:cubicBezTo>
                  <a:cubicBezTo>
                    <a:pt x="18340" y="26329"/>
                    <a:pt x="18060" y="26174"/>
                    <a:pt x="17791" y="26018"/>
                  </a:cubicBezTo>
                  <a:cubicBezTo>
                    <a:pt x="17819" y="26016"/>
                    <a:pt x="17846" y="26015"/>
                    <a:pt x="17874" y="26015"/>
                  </a:cubicBezTo>
                  <a:cubicBezTo>
                    <a:pt x="18157" y="26015"/>
                    <a:pt x="18432" y="26102"/>
                    <a:pt x="18702" y="26102"/>
                  </a:cubicBezTo>
                  <a:cubicBezTo>
                    <a:pt x="18848" y="26102"/>
                    <a:pt x="18993" y="26076"/>
                    <a:pt x="19138" y="25997"/>
                  </a:cubicBezTo>
                  <a:cubicBezTo>
                    <a:pt x="18966" y="25842"/>
                    <a:pt x="18768" y="25764"/>
                    <a:pt x="18544" y="25764"/>
                  </a:cubicBezTo>
                  <a:cubicBezTo>
                    <a:pt x="18485" y="25764"/>
                    <a:pt x="18424" y="25769"/>
                    <a:pt x="18361" y="25780"/>
                  </a:cubicBezTo>
                  <a:cubicBezTo>
                    <a:pt x="18796" y="25541"/>
                    <a:pt x="14288" y="25117"/>
                    <a:pt x="13480" y="24329"/>
                  </a:cubicBezTo>
                  <a:cubicBezTo>
                    <a:pt x="14221" y="24256"/>
                    <a:pt x="14769" y="24240"/>
                    <a:pt x="15212" y="24240"/>
                  </a:cubicBezTo>
                  <a:cubicBezTo>
                    <a:pt x="15588" y="24240"/>
                    <a:pt x="15889" y="24252"/>
                    <a:pt x="16169" y="24252"/>
                  </a:cubicBezTo>
                  <a:cubicBezTo>
                    <a:pt x="16920" y="24252"/>
                    <a:pt x="17523" y="24165"/>
                    <a:pt x="19013" y="23531"/>
                  </a:cubicBezTo>
                  <a:cubicBezTo>
                    <a:pt x="18702" y="23428"/>
                    <a:pt x="18620" y="23096"/>
                    <a:pt x="18392" y="23024"/>
                  </a:cubicBezTo>
                  <a:cubicBezTo>
                    <a:pt x="18672" y="22900"/>
                    <a:pt x="18962" y="22785"/>
                    <a:pt x="19252" y="22672"/>
                  </a:cubicBezTo>
                  <a:lnTo>
                    <a:pt x="19252" y="22672"/>
                  </a:lnTo>
                  <a:cubicBezTo>
                    <a:pt x="19239" y="22673"/>
                    <a:pt x="19223" y="22673"/>
                    <a:pt x="19206" y="22673"/>
                  </a:cubicBezTo>
                  <a:cubicBezTo>
                    <a:pt x="18625" y="22673"/>
                    <a:pt x="15814" y="22191"/>
                    <a:pt x="15553" y="22050"/>
                  </a:cubicBezTo>
                  <a:cubicBezTo>
                    <a:pt x="15821" y="21863"/>
                    <a:pt x="16096" y="21772"/>
                    <a:pt x="16375" y="21772"/>
                  </a:cubicBezTo>
                  <a:cubicBezTo>
                    <a:pt x="16593" y="21772"/>
                    <a:pt x="16813" y="21827"/>
                    <a:pt x="17035" y="21936"/>
                  </a:cubicBezTo>
                  <a:cubicBezTo>
                    <a:pt x="16598" y="21663"/>
                    <a:pt x="16572" y="21531"/>
                    <a:pt x="16957" y="21531"/>
                  </a:cubicBezTo>
                  <a:cubicBezTo>
                    <a:pt x="17083" y="21531"/>
                    <a:pt x="17254" y="21545"/>
                    <a:pt x="17470" y="21573"/>
                  </a:cubicBezTo>
                  <a:cubicBezTo>
                    <a:pt x="17273" y="21470"/>
                    <a:pt x="17118" y="21397"/>
                    <a:pt x="16962" y="21314"/>
                  </a:cubicBezTo>
                  <a:lnTo>
                    <a:pt x="16962" y="21314"/>
                  </a:lnTo>
                  <a:cubicBezTo>
                    <a:pt x="16976" y="21316"/>
                    <a:pt x="16991" y="21317"/>
                    <a:pt x="17008" y="21317"/>
                  </a:cubicBezTo>
                  <a:cubicBezTo>
                    <a:pt x="17327" y="21317"/>
                    <a:pt x="17955" y="20938"/>
                    <a:pt x="18122" y="20672"/>
                  </a:cubicBezTo>
                  <a:lnTo>
                    <a:pt x="18122" y="20672"/>
                  </a:lnTo>
                  <a:cubicBezTo>
                    <a:pt x="18113" y="20686"/>
                    <a:pt x="18068" y="20693"/>
                    <a:pt x="17995" y="20693"/>
                  </a:cubicBezTo>
                  <a:cubicBezTo>
                    <a:pt x="17384" y="20693"/>
                    <a:pt x="14795" y="20234"/>
                    <a:pt x="14527" y="20040"/>
                  </a:cubicBezTo>
                  <a:cubicBezTo>
                    <a:pt x="15025" y="19936"/>
                    <a:pt x="16444" y="20143"/>
                    <a:pt x="16019" y="19677"/>
                  </a:cubicBezTo>
                  <a:lnTo>
                    <a:pt x="16019" y="19677"/>
                  </a:lnTo>
                  <a:cubicBezTo>
                    <a:pt x="16142" y="19716"/>
                    <a:pt x="16241" y="19734"/>
                    <a:pt x="16322" y="19734"/>
                  </a:cubicBezTo>
                  <a:cubicBezTo>
                    <a:pt x="16817" y="19734"/>
                    <a:pt x="16640" y="19066"/>
                    <a:pt x="17014" y="18558"/>
                  </a:cubicBezTo>
                  <a:cubicBezTo>
                    <a:pt x="16981" y="18551"/>
                    <a:pt x="16946" y="18548"/>
                    <a:pt x="16908" y="18548"/>
                  </a:cubicBezTo>
                  <a:cubicBezTo>
                    <a:pt x="16502" y="18548"/>
                    <a:pt x="15837" y="18890"/>
                    <a:pt x="15328" y="18890"/>
                  </a:cubicBezTo>
                  <a:cubicBezTo>
                    <a:pt x="15051" y="18890"/>
                    <a:pt x="14820" y="18789"/>
                    <a:pt x="14703" y="18475"/>
                  </a:cubicBezTo>
                  <a:cubicBezTo>
                    <a:pt x="14763" y="18458"/>
                    <a:pt x="14821" y="18452"/>
                    <a:pt x="14877" y="18452"/>
                  </a:cubicBezTo>
                  <a:cubicBezTo>
                    <a:pt x="15037" y="18452"/>
                    <a:pt x="15187" y="18501"/>
                    <a:pt x="15350" y="18501"/>
                  </a:cubicBezTo>
                  <a:cubicBezTo>
                    <a:pt x="15379" y="18501"/>
                    <a:pt x="15409" y="18499"/>
                    <a:pt x="15439" y="18496"/>
                  </a:cubicBezTo>
                  <a:cubicBezTo>
                    <a:pt x="15377" y="18330"/>
                    <a:pt x="15273" y="18185"/>
                    <a:pt x="15117" y="18081"/>
                  </a:cubicBezTo>
                  <a:cubicBezTo>
                    <a:pt x="15625" y="18019"/>
                    <a:pt x="15750" y="17957"/>
                    <a:pt x="15771" y="17480"/>
                  </a:cubicBezTo>
                  <a:lnTo>
                    <a:pt x="15771" y="17480"/>
                  </a:lnTo>
                  <a:cubicBezTo>
                    <a:pt x="15537" y="17584"/>
                    <a:pt x="14895" y="17687"/>
                    <a:pt x="14281" y="17687"/>
                  </a:cubicBezTo>
                  <a:cubicBezTo>
                    <a:pt x="13725" y="17687"/>
                    <a:pt x="13191" y="17602"/>
                    <a:pt x="13004" y="17356"/>
                  </a:cubicBezTo>
                  <a:lnTo>
                    <a:pt x="13004" y="17356"/>
                  </a:lnTo>
                  <a:cubicBezTo>
                    <a:pt x="13022" y="17359"/>
                    <a:pt x="13045" y="17361"/>
                    <a:pt x="13071" y="17361"/>
                  </a:cubicBezTo>
                  <a:cubicBezTo>
                    <a:pt x="13369" y="17361"/>
                    <a:pt x="14133" y="17159"/>
                    <a:pt x="14589" y="17045"/>
                  </a:cubicBezTo>
                  <a:cubicBezTo>
                    <a:pt x="14413" y="16879"/>
                    <a:pt x="14226" y="16703"/>
                    <a:pt x="14040" y="16538"/>
                  </a:cubicBezTo>
                  <a:cubicBezTo>
                    <a:pt x="14164" y="16538"/>
                    <a:pt x="15978" y="16237"/>
                    <a:pt x="15501" y="15957"/>
                  </a:cubicBezTo>
                  <a:cubicBezTo>
                    <a:pt x="16123" y="15739"/>
                    <a:pt x="16112" y="15594"/>
                    <a:pt x="15480" y="15522"/>
                  </a:cubicBezTo>
                  <a:cubicBezTo>
                    <a:pt x="15635" y="15346"/>
                    <a:pt x="15416" y="15297"/>
                    <a:pt x="15120" y="15297"/>
                  </a:cubicBezTo>
                  <a:cubicBezTo>
                    <a:pt x="14749" y="15297"/>
                    <a:pt x="14258" y="15374"/>
                    <a:pt x="14234" y="15374"/>
                  </a:cubicBezTo>
                  <a:cubicBezTo>
                    <a:pt x="14230" y="15374"/>
                    <a:pt x="14240" y="15372"/>
                    <a:pt x="14268" y="15366"/>
                  </a:cubicBezTo>
                  <a:cubicBezTo>
                    <a:pt x="14081" y="15108"/>
                    <a:pt x="14817" y="15149"/>
                    <a:pt x="14599" y="14921"/>
                  </a:cubicBezTo>
                  <a:lnTo>
                    <a:pt x="14599" y="14921"/>
                  </a:lnTo>
                  <a:cubicBezTo>
                    <a:pt x="14559" y="14936"/>
                    <a:pt x="13957" y="15078"/>
                    <a:pt x="13296" y="15078"/>
                  </a:cubicBezTo>
                  <a:cubicBezTo>
                    <a:pt x="12596" y="15078"/>
                    <a:pt x="11829" y="14919"/>
                    <a:pt x="11594" y="14279"/>
                  </a:cubicBezTo>
                  <a:lnTo>
                    <a:pt x="11594" y="14279"/>
                  </a:lnTo>
                  <a:cubicBezTo>
                    <a:pt x="12049" y="14487"/>
                    <a:pt x="12439" y="14573"/>
                    <a:pt x="12784" y="14573"/>
                  </a:cubicBezTo>
                  <a:cubicBezTo>
                    <a:pt x="13920" y="14573"/>
                    <a:pt x="14575" y="13642"/>
                    <a:pt x="15449" y="13045"/>
                  </a:cubicBezTo>
                  <a:cubicBezTo>
                    <a:pt x="14998" y="12920"/>
                    <a:pt x="14717" y="12897"/>
                    <a:pt x="14477" y="12897"/>
                  </a:cubicBezTo>
                  <a:cubicBezTo>
                    <a:pt x="14346" y="12897"/>
                    <a:pt x="14227" y="12904"/>
                    <a:pt x="14098" y="12904"/>
                  </a:cubicBezTo>
                  <a:cubicBezTo>
                    <a:pt x="13863" y="12904"/>
                    <a:pt x="13597" y="12882"/>
                    <a:pt x="13169" y="12755"/>
                  </a:cubicBezTo>
                  <a:cubicBezTo>
                    <a:pt x="13698" y="12559"/>
                    <a:pt x="10839" y="12372"/>
                    <a:pt x="10320" y="11636"/>
                  </a:cubicBezTo>
                  <a:lnTo>
                    <a:pt x="10320" y="11636"/>
                  </a:lnTo>
                  <a:cubicBezTo>
                    <a:pt x="10544" y="11721"/>
                    <a:pt x="11089" y="11838"/>
                    <a:pt x="11539" y="11838"/>
                  </a:cubicBezTo>
                  <a:cubicBezTo>
                    <a:pt x="11860" y="11838"/>
                    <a:pt x="12133" y="11778"/>
                    <a:pt x="12206" y="11606"/>
                  </a:cubicBezTo>
                  <a:lnTo>
                    <a:pt x="12206" y="11606"/>
                  </a:lnTo>
                  <a:cubicBezTo>
                    <a:pt x="12203" y="11820"/>
                    <a:pt x="12328" y="11894"/>
                    <a:pt x="12502" y="11894"/>
                  </a:cubicBezTo>
                  <a:cubicBezTo>
                    <a:pt x="12887" y="11894"/>
                    <a:pt x="13516" y="11533"/>
                    <a:pt x="13542" y="11533"/>
                  </a:cubicBezTo>
                  <a:cubicBezTo>
                    <a:pt x="13542" y="11533"/>
                    <a:pt x="13542" y="11533"/>
                    <a:pt x="13542" y="11533"/>
                  </a:cubicBezTo>
                  <a:cubicBezTo>
                    <a:pt x="13480" y="11419"/>
                    <a:pt x="13397" y="10870"/>
                    <a:pt x="13460" y="10818"/>
                  </a:cubicBezTo>
                  <a:lnTo>
                    <a:pt x="13460" y="10818"/>
                  </a:lnTo>
                  <a:cubicBezTo>
                    <a:pt x="13524" y="10866"/>
                    <a:pt x="13637" y="10887"/>
                    <a:pt x="13772" y="10887"/>
                  </a:cubicBezTo>
                  <a:cubicBezTo>
                    <a:pt x="14227" y="10887"/>
                    <a:pt x="14922" y="10645"/>
                    <a:pt x="14786" y="10342"/>
                  </a:cubicBezTo>
                  <a:cubicBezTo>
                    <a:pt x="13876" y="10342"/>
                    <a:pt x="14096" y="10080"/>
                    <a:pt x="14033" y="10080"/>
                  </a:cubicBezTo>
                  <a:cubicBezTo>
                    <a:pt x="13995" y="10080"/>
                    <a:pt x="13858" y="10172"/>
                    <a:pt x="13325" y="10466"/>
                  </a:cubicBezTo>
                  <a:cubicBezTo>
                    <a:pt x="13211" y="10279"/>
                    <a:pt x="13180" y="10206"/>
                    <a:pt x="13356" y="9916"/>
                  </a:cubicBezTo>
                  <a:cubicBezTo>
                    <a:pt x="13351" y="9916"/>
                    <a:pt x="13346" y="9916"/>
                    <a:pt x="13341" y="9916"/>
                  </a:cubicBezTo>
                  <a:cubicBezTo>
                    <a:pt x="12667" y="9916"/>
                    <a:pt x="12291" y="10333"/>
                    <a:pt x="11791" y="10333"/>
                  </a:cubicBezTo>
                  <a:cubicBezTo>
                    <a:pt x="11469" y="10333"/>
                    <a:pt x="11095" y="10161"/>
                    <a:pt x="10558" y="9595"/>
                  </a:cubicBezTo>
                  <a:cubicBezTo>
                    <a:pt x="10590" y="9557"/>
                    <a:pt x="10631" y="9541"/>
                    <a:pt x="10678" y="9541"/>
                  </a:cubicBezTo>
                  <a:cubicBezTo>
                    <a:pt x="10865" y="9541"/>
                    <a:pt x="11145" y="9791"/>
                    <a:pt x="11279" y="9791"/>
                  </a:cubicBezTo>
                  <a:cubicBezTo>
                    <a:pt x="11344" y="9791"/>
                    <a:pt x="11375" y="9734"/>
                    <a:pt x="11346" y="9564"/>
                  </a:cubicBezTo>
                  <a:lnTo>
                    <a:pt x="11346" y="9564"/>
                  </a:lnTo>
                  <a:cubicBezTo>
                    <a:pt x="11421" y="9622"/>
                    <a:pt x="12255" y="9733"/>
                    <a:pt x="12751" y="9733"/>
                  </a:cubicBezTo>
                  <a:cubicBezTo>
                    <a:pt x="12877" y="9733"/>
                    <a:pt x="12980" y="9726"/>
                    <a:pt x="13045" y="9709"/>
                  </a:cubicBezTo>
                  <a:cubicBezTo>
                    <a:pt x="12631" y="9295"/>
                    <a:pt x="12528" y="9165"/>
                    <a:pt x="12589" y="9165"/>
                  </a:cubicBezTo>
                  <a:cubicBezTo>
                    <a:pt x="12680" y="9165"/>
                    <a:pt x="13130" y="9448"/>
                    <a:pt x="13470" y="9523"/>
                  </a:cubicBezTo>
                  <a:cubicBezTo>
                    <a:pt x="13532" y="9274"/>
                    <a:pt x="13895" y="9087"/>
                    <a:pt x="13563" y="8859"/>
                  </a:cubicBezTo>
                  <a:cubicBezTo>
                    <a:pt x="13665" y="8859"/>
                    <a:pt x="13749" y="8863"/>
                    <a:pt x="13823" y="8863"/>
                  </a:cubicBezTo>
                  <a:cubicBezTo>
                    <a:pt x="14027" y="8863"/>
                    <a:pt x="14153" y="8835"/>
                    <a:pt x="14351" y="8622"/>
                  </a:cubicBezTo>
                  <a:cubicBezTo>
                    <a:pt x="13915" y="8383"/>
                    <a:pt x="12123" y="8466"/>
                    <a:pt x="12393" y="8062"/>
                  </a:cubicBezTo>
                  <a:lnTo>
                    <a:pt x="12393" y="8062"/>
                  </a:lnTo>
                  <a:cubicBezTo>
                    <a:pt x="12162" y="8116"/>
                    <a:pt x="12055" y="8154"/>
                    <a:pt x="12004" y="8154"/>
                  </a:cubicBezTo>
                  <a:cubicBezTo>
                    <a:pt x="11929" y="8154"/>
                    <a:pt x="11975" y="8073"/>
                    <a:pt x="11926" y="7844"/>
                  </a:cubicBezTo>
                  <a:cubicBezTo>
                    <a:pt x="11649" y="8162"/>
                    <a:pt x="11336" y="8321"/>
                    <a:pt x="10991" y="8321"/>
                  </a:cubicBezTo>
                  <a:cubicBezTo>
                    <a:pt x="10807" y="8321"/>
                    <a:pt x="10615" y="8276"/>
                    <a:pt x="10413" y="8186"/>
                  </a:cubicBezTo>
                  <a:cubicBezTo>
                    <a:pt x="10703" y="7917"/>
                    <a:pt x="10320" y="7751"/>
                    <a:pt x="9906" y="7575"/>
                  </a:cubicBezTo>
                  <a:cubicBezTo>
                    <a:pt x="9989" y="7565"/>
                    <a:pt x="10072" y="7461"/>
                    <a:pt x="10155" y="7202"/>
                  </a:cubicBezTo>
                  <a:lnTo>
                    <a:pt x="10839" y="7668"/>
                  </a:lnTo>
                  <a:cubicBezTo>
                    <a:pt x="10693" y="7295"/>
                    <a:pt x="12154" y="7648"/>
                    <a:pt x="13024" y="7233"/>
                  </a:cubicBezTo>
                  <a:cubicBezTo>
                    <a:pt x="12443" y="6636"/>
                    <a:pt x="12007" y="6294"/>
                    <a:pt x="11447" y="6294"/>
                  </a:cubicBezTo>
                  <a:cubicBezTo>
                    <a:pt x="11258" y="6294"/>
                    <a:pt x="11055" y="6333"/>
                    <a:pt x="10828" y="6414"/>
                  </a:cubicBezTo>
                  <a:cubicBezTo>
                    <a:pt x="10611" y="5886"/>
                    <a:pt x="12568" y="5762"/>
                    <a:pt x="10766" y="5440"/>
                  </a:cubicBezTo>
                  <a:cubicBezTo>
                    <a:pt x="10984" y="5109"/>
                    <a:pt x="11543" y="5046"/>
                    <a:pt x="11988" y="4777"/>
                  </a:cubicBezTo>
                  <a:cubicBezTo>
                    <a:pt x="11760" y="4570"/>
                    <a:pt x="11636" y="4581"/>
                    <a:pt x="11367" y="4466"/>
                  </a:cubicBezTo>
                  <a:cubicBezTo>
                    <a:pt x="12154" y="3565"/>
                    <a:pt x="11636" y="4031"/>
                    <a:pt x="11636" y="3057"/>
                  </a:cubicBezTo>
                  <a:lnTo>
                    <a:pt x="11636" y="3057"/>
                  </a:lnTo>
                  <a:cubicBezTo>
                    <a:pt x="10611" y="3420"/>
                    <a:pt x="10631" y="4425"/>
                    <a:pt x="9315" y="4860"/>
                  </a:cubicBezTo>
                  <a:cubicBezTo>
                    <a:pt x="9295" y="4442"/>
                    <a:pt x="8852" y="3170"/>
                    <a:pt x="9610" y="3170"/>
                  </a:cubicBezTo>
                  <a:cubicBezTo>
                    <a:pt x="9622" y="3170"/>
                    <a:pt x="9634" y="3171"/>
                    <a:pt x="9647" y="3171"/>
                  </a:cubicBezTo>
                  <a:cubicBezTo>
                    <a:pt x="9647" y="3402"/>
                    <a:pt x="9698" y="3475"/>
                    <a:pt x="9788" y="3475"/>
                  </a:cubicBezTo>
                  <a:cubicBezTo>
                    <a:pt x="9946" y="3475"/>
                    <a:pt x="10223" y="3254"/>
                    <a:pt x="10558" y="3254"/>
                  </a:cubicBezTo>
                  <a:lnTo>
                    <a:pt x="9719" y="2601"/>
                  </a:lnTo>
                  <a:cubicBezTo>
                    <a:pt x="9770" y="2589"/>
                    <a:pt x="9828" y="2585"/>
                    <a:pt x="9890" y="2585"/>
                  </a:cubicBezTo>
                  <a:cubicBezTo>
                    <a:pt x="10063" y="2585"/>
                    <a:pt x="10269" y="2619"/>
                    <a:pt x="10454" y="2619"/>
                  </a:cubicBezTo>
                  <a:cubicBezTo>
                    <a:pt x="10608" y="2619"/>
                    <a:pt x="10748" y="2595"/>
                    <a:pt x="10839" y="2508"/>
                  </a:cubicBezTo>
                  <a:cubicBezTo>
                    <a:pt x="10766" y="2290"/>
                    <a:pt x="10579" y="2177"/>
                    <a:pt x="10289" y="2166"/>
                  </a:cubicBezTo>
                  <a:cubicBezTo>
                    <a:pt x="10786" y="2032"/>
                    <a:pt x="10942" y="1855"/>
                    <a:pt x="10756" y="1659"/>
                  </a:cubicBezTo>
                  <a:lnTo>
                    <a:pt x="10756" y="1659"/>
                  </a:lnTo>
                  <a:cubicBezTo>
                    <a:pt x="10426" y="1947"/>
                    <a:pt x="10185" y="2092"/>
                    <a:pt x="10039" y="2092"/>
                  </a:cubicBezTo>
                  <a:cubicBezTo>
                    <a:pt x="9891" y="2092"/>
                    <a:pt x="9838" y="1945"/>
                    <a:pt x="9885" y="1648"/>
                  </a:cubicBezTo>
                  <a:lnTo>
                    <a:pt x="9885" y="1648"/>
                  </a:lnTo>
                  <a:cubicBezTo>
                    <a:pt x="9782" y="2073"/>
                    <a:pt x="9564" y="2384"/>
                    <a:pt x="9222" y="2560"/>
                  </a:cubicBezTo>
                  <a:cubicBezTo>
                    <a:pt x="9425" y="2144"/>
                    <a:pt x="9835" y="796"/>
                    <a:pt x="9902" y="796"/>
                  </a:cubicBezTo>
                  <a:cubicBezTo>
                    <a:pt x="9904" y="796"/>
                    <a:pt x="9905" y="797"/>
                    <a:pt x="9906" y="798"/>
                  </a:cubicBezTo>
                  <a:lnTo>
                    <a:pt x="9906" y="798"/>
                  </a:lnTo>
                  <a:cubicBezTo>
                    <a:pt x="9868" y="754"/>
                    <a:pt x="9829" y="735"/>
                    <a:pt x="9789" y="735"/>
                  </a:cubicBezTo>
                  <a:cubicBezTo>
                    <a:pt x="9581" y="735"/>
                    <a:pt x="9354" y="1234"/>
                    <a:pt x="9221" y="1234"/>
                  </a:cubicBezTo>
                  <a:cubicBezTo>
                    <a:pt x="9218" y="1234"/>
                    <a:pt x="9215" y="1234"/>
                    <a:pt x="9211" y="1233"/>
                  </a:cubicBezTo>
                  <a:cubicBezTo>
                    <a:pt x="9181" y="1058"/>
                    <a:pt x="8983" y="1"/>
                    <a:pt x="8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7807815" y="3489794"/>
              <a:ext cx="1284038" cy="1940373"/>
            </a:xfrm>
            <a:custGeom>
              <a:avLst/>
              <a:gdLst/>
              <a:ahLst/>
              <a:cxnLst/>
              <a:rect l="l" t="t" r="r" b="b"/>
              <a:pathLst>
                <a:path w="15895" h="27262" extrusionOk="0">
                  <a:moveTo>
                    <a:pt x="8144" y="653"/>
                  </a:moveTo>
                  <a:cubicBezTo>
                    <a:pt x="8144" y="653"/>
                    <a:pt x="8144" y="653"/>
                    <a:pt x="8144" y="653"/>
                  </a:cubicBezTo>
                  <a:cubicBezTo>
                    <a:pt x="8144" y="653"/>
                    <a:pt x="8144" y="653"/>
                    <a:pt x="8144" y="653"/>
                  </a:cubicBezTo>
                  <a:close/>
                  <a:moveTo>
                    <a:pt x="14900" y="17004"/>
                  </a:moveTo>
                  <a:cubicBezTo>
                    <a:pt x="14900" y="17004"/>
                    <a:pt x="14900" y="17004"/>
                    <a:pt x="14900" y="17004"/>
                  </a:cubicBezTo>
                  <a:lnTo>
                    <a:pt x="14900" y="17004"/>
                  </a:lnTo>
                  <a:cubicBezTo>
                    <a:pt x="14900" y="17004"/>
                    <a:pt x="14900" y="17004"/>
                    <a:pt x="14900" y="17004"/>
                  </a:cubicBezTo>
                  <a:close/>
                  <a:moveTo>
                    <a:pt x="7243" y="1"/>
                  </a:moveTo>
                  <a:cubicBezTo>
                    <a:pt x="7243" y="841"/>
                    <a:pt x="7335" y="1217"/>
                    <a:pt x="7234" y="1217"/>
                  </a:cubicBezTo>
                  <a:cubicBezTo>
                    <a:pt x="7165" y="1217"/>
                    <a:pt x="7008" y="1044"/>
                    <a:pt x="6673" y="726"/>
                  </a:cubicBezTo>
                  <a:lnTo>
                    <a:pt x="6673" y="726"/>
                  </a:lnTo>
                  <a:cubicBezTo>
                    <a:pt x="6611" y="768"/>
                    <a:pt x="7170" y="2145"/>
                    <a:pt x="7129" y="2373"/>
                  </a:cubicBezTo>
                  <a:cubicBezTo>
                    <a:pt x="6870" y="1907"/>
                    <a:pt x="6984" y="1814"/>
                    <a:pt x="6704" y="1452"/>
                  </a:cubicBezTo>
                  <a:cubicBezTo>
                    <a:pt x="6593" y="1638"/>
                    <a:pt x="6531" y="1697"/>
                    <a:pt x="6471" y="1697"/>
                  </a:cubicBezTo>
                  <a:cubicBezTo>
                    <a:pt x="6375" y="1697"/>
                    <a:pt x="6285" y="1543"/>
                    <a:pt x="6010" y="1524"/>
                  </a:cubicBezTo>
                  <a:lnTo>
                    <a:pt x="6010" y="1524"/>
                  </a:lnTo>
                  <a:cubicBezTo>
                    <a:pt x="6021" y="2415"/>
                    <a:pt x="6642" y="2488"/>
                    <a:pt x="6642" y="2985"/>
                  </a:cubicBezTo>
                  <a:cubicBezTo>
                    <a:pt x="6508" y="2860"/>
                    <a:pt x="6364" y="2797"/>
                    <a:pt x="6212" y="2797"/>
                  </a:cubicBezTo>
                  <a:cubicBezTo>
                    <a:pt x="6200" y="2797"/>
                    <a:pt x="6188" y="2798"/>
                    <a:pt x="6176" y="2799"/>
                  </a:cubicBezTo>
                  <a:cubicBezTo>
                    <a:pt x="6031" y="2964"/>
                    <a:pt x="6424" y="3264"/>
                    <a:pt x="6486" y="3327"/>
                  </a:cubicBezTo>
                  <a:cubicBezTo>
                    <a:pt x="6361" y="3371"/>
                    <a:pt x="6256" y="3389"/>
                    <a:pt x="6162" y="3389"/>
                  </a:cubicBezTo>
                  <a:cubicBezTo>
                    <a:pt x="5797" y="3389"/>
                    <a:pt x="5608" y="3115"/>
                    <a:pt x="5129" y="3057"/>
                  </a:cubicBezTo>
                  <a:lnTo>
                    <a:pt x="5129" y="3057"/>
                  </a:lnTo>
                  <a:cubicBezTo>
                    <a:pt x="5181" y="3337"/>
                    <a:pt x="5264" y="3409"/>
                    <a:pt x="5492" y="3555"/>
                  </a:cubicBezTo>
                  <a:cubicBezTo>
                    <a:pt x="5480" y="3554"/>
                    <a:pt x="5468" y="3553"/>
                    <a:pt x="5456" y="3553"/>
                  </a:cubicBezTo>
                  <a:cubicBezTo>
                    <a:pt x="5299" y="3553"/>
                    <a:pt x="5188" y="3617"/>
                    <a:pt x="5139" y="3762"/>
                  </a:cubicBezTo>
                  <a:cubicBezTo>
                    <a:pt x="5139" y="3845"/>
                    <a:pt x="5699" y="4042"/>
                    <a:pt x="5772" y="4291"/>
                  </a:cubicBezTo>
                  <a:cubicBezTo>
                    <a:pt x="5746" y="4288"/>
                    <a:pt x="5722" y="4287"/>
                    <a:pt x="5697" y="4287"/>
                  </a:cubicBezTo>
                  <a:cubicBezTo>
                    <a:pt x="5507" y="4287"/>
                    <a:pt x="5363" y="4359"/>
                    <a:pt x="5243" y="4498"/>
                  </a:cubicBezTo>
                  <a:cubicBezTo>
                    <a:pt x="5249" y="4678"/>
                    <a:pt x="5518" y="4734"/>
                    <a:pt x="5804" y="4734"/>
                  </a:cubicBezTo>
                  <a:cubicBezTo>
                    <a:pt x="6076" y="4734"/>
                    <a:pt x="6365" y="4683"/>
                    <a:pt x="6456" y="4643"/>
                  </a:cubicBezTo>
                  <a:lnTo>
                    <a:pt x="6456" y="4643"/>
                  </a:lnTo>
                  <a:cubicBezTo>
                    <a:pt x="6539" y="4767"/>
                    <a:pt x="6456" y="4871"/>
                    <a:pt x="6207" y="4943"/>
                  </a:cubicBezTo>
                  <a:cubicBezTo>
                    <a:pt x="6283" y="5023"/>
                    <a:pt x="6462" y="5034"/>
                    <a:pt x="6656" y="5034"/>
                  </a:cubicBezTo>
                  <a:cubicBezTo>
                    <a:pt x="6731" y="5034"/>
                    <a:pt x="6808" y="5032"/>
                    <a:pt x="6882" y="5032"/>
                  </a:cubicBezTo>
                  <a:cubicBezTo>
                    <a:pt x="7161" y="5032"/>
                    <a:pt x="7396" y="5056"/>
                    <a:pt x="7305" y="5285"/>
                  </a:cubicBezTo>
                  <a:cubicBezTo>
                    <a:pt x="7270" y="5373"/>
                    <a:pt x="7148" y="5405"/>
                    <a:pt x="6982" y="5405"/>
                  </a:cubicBezTo>
                  <a:cubicBezTo>
                    <a:pt x="6530" y="5405"/>
                    <a:pt x="5751" y="5168"/>
                    <a:pt x="5516" y="5168"/>
                  </a:cubicBezTo>
                  <a:cubicBezTo>
                    <a:pt x="5399" y="5168"/>
                    <a:pt x="5415" y="5226"/>
                    <a:pt x="5668" y="5399"/>
                  </a:cubicBezTo>
                  <a:cubicBezTo>
                    <a:pt x="4949" y="5311"/>
                    <a:pt x="4692" y="5005"/>
                    <a:pt x="4327" y="5005"/>
                  </a:cubicBezTo>
                  <a:cubicBezTo>
                    <a:pt x="4134" y="5005"/>
                    <a:pt x="3911" y="5090"/>
                    <a:pt x="3575" y="5337"/>
                  </a:cubicBezTo>
                  <a:cubicBezTo>
                    <a:pt x="3928" y="5420"/>
                    <a:pt x="4269" y="5513"/>
                    <a:pt x="4621" y="5596"/>
                  </a:cubicBezTo>
                  <a:cubicBezTo>
                    <a:pt x="4338" y="5837"/>
                    <a:pt x="4304" y="5913"/>
                    <a:pt x="4386" y="5913"/>
                  </a:cubicBezTo>
                  <a:cubicBezTo>
                    <a:pt x="4529" y="5913"/>
                    <a:pt x="5019" y="5683"/>
                    <a:pt x="5154" y="5683"/>
                  </a:cubicBezTo>
                  <a:cubicBezTo>
                    <a:pt x="5166" y="5683"/>
                    <a:pt x="5175" y="5685"/>
                    <a:pt x="5181" y="5689"/>
                  </a:cubicBezTo>
                  <a:cubicBezTo>
                    <a:pt x="4710" y="6008"/>
                    <a:pt x="4725" y="6104"/>
                    <a:pt x="4918" y="6104"/>
                  </a:cubicBezTo>
                  <a:cubicBezTo>
                    <a:pt x="5182" y="6104"/>
                    <a:pt x="5780" y="5922"/>
                    <a:pt x="5906" y="5886"/>
                  </a:cubicBezTo>
                  <a:lnTo>
                    <a:pt x="5906" y="5886"/>
                  </a:lnTo>
                  <a:cubicBezTo>
                    <a:pt x="5948" y="5958"/>
                    <a:pt x="5512" y="6259"/>
                    <a:pt x="5450" y="6394"/>
                  </a:cubicBezTo>
                  <a:cubicBezTo>
                    <a:pt x="5555" y="6432"/>
                    <a:pt x="5679" y="6451"/>
                    <a:pt x="5816" y="6451"/>
                  </a:cubicBezTo>
                  <a:cubicBezTo>
                    <a:pt x="6277" y="6451"/>
                    <a:pt x="6876" y="6230"/>
                    <a:pt x="7315" y="5751"/>
                  </a:cubicBezTo>
                  <a:lnTo>
                    <a:pt x="7315" y="5751"/>
                  </a:lnTo>
                  <a:cubicBezTo>
                    <a:pt x="7676" y="6473"/>
                    <a:pt x="7256" y="6613"/>
                    <a:pt x="6703" y="6613"/>
                  </a:cubicBezTo>
                  <a:cubicBezTo>
                    <a:pt x="6353" y="6613"/>
                    <a:pt x="5950" y="6557"/>
                    <a:pt x="5659" y="6557"/>
                  </a:cubicBezTo>
                  <a:cubicBezTo>
                    <a:pt x="5366" y="6557"/>
                    <a:pt x="5186" y="6613"/>
                    <a:pt x="5284" y="6839"/>
                  </a:cubicBezTo>
                  <a:cubicBezTo>
                    <a:pt x="5174" y="6809"/>
                    <a:pt x="4854" y="6750"/>
                    <a:pt x="4541" y="6750"/>
                  </a:cubicBezTo>
                  <a:cubicBezTo>
                    <a:pt x="4210" y="6750"/>
                    <a:pt x="3887" y="6817"/>
                    <a:pt x="3834" y="7057"/>
                  </a:cubicBezTo>
                  <a:cubicBezTo>
                    <a:pt x="3824" y="7057"/>
                    <a:pt x="5005" y="7782"/>
                    <a:pt x="4943" y="8031"/>
                  </a:cubicBezTo>
                  <a:cubicBezTo>
                    <a:pt x="4788" y="7948"/>
                    <a:pt x="4632" y="7906"/>
                    <a:pt x="4475" y="7906"/>
                  </a:cubicBezTo>
                  <a:cubicBezTo>
                    <a:pt x="4339" y="7906"/>
                    <a:pt x="4202" y="7937"/>
                    <a:pt x="4062" y="8000"/>
                  </a:cubicBezTo>
                  <a:cubicBezTo>
                    <a:pt x="4321" y="8134"/>
                    <a:pt x="4383" y="8332"/>
                    <a:pt x="4259" y="8590"/>
                  </a:cubicBezTo>
                  <a:cubicBezTo>
                    <a:pt x="3982" y="8393"/>
                    <a:pt x="3863" y="8332"/>
                    <a:pt x="3781" y="8332"/>
                  </a:cubicBezTo>
                  <a:cubicBezTo>
                    <a:pt x="3651" y="8332"/>
                    <a:pt x="3616" y="8484"/>
                    <a:pt x="3201" y="8484"/>
                  </a:cubicBezTo>
                  <a:cubicBezTo>
                    <a:pt x="3123" y="8484"/>
                    <a:pt x="3031" y="8479"/>
                    <a:pt x="2922" y="8466"/>
                  </a:cubicBezTo>
                  <a:lnTo>
                    <a:pt x="2922" y="8466"/>
                  </a:lnTo>
                  <a:cubicBezTo>
                    <a:pt x="2829" y="8995"/>
                    <a:pt x="4280" y="9025"/>
                    <a:pt x="4259" y="9513"/>
                  </a:cubicBezTo>
                  <a:cubicBezTo>
                    <a:pt x="4343" y="9421"/>
                    <a:pt x="4425" y="9383"/>
                    <a:pt x="4506" y="9383"/>
                  </a:cubicBezTo>
                  <a:cubicBezTo>
                    <a:pt x="4837" y="9383"/>
                    <a:pt x="5157" y="10018"/>
                    <a:pt x="5523" y="10217"/>
                  </a:cubicBezTo>
                  <a:cubicBezTo>
                    <a:pt x="5317" y="10272"/>
                    <a:pt x="5071" y="10283"/>
                    <a:pt x="4812" y="10283"/>
                  </a:cubicBezTo>
                  <a:cubicBezTo>
                    <a:pt x="4616" y="10283"/>
                    <a:pt x="4413" y="10277"/>
                    <a:pt x="4213" y="10277"/>
                  </a:cubicBezTo>
                  <a:cubicBezTo>
                    <a:pt x="3720" y="10277"/>
                    <a:pt x="3251" y="10317"/>
                    <a:pt x="2984" y="10600"/>
                  </a:cubicBezTo>
                  <a:cubicBezTo>
                    <a:pt x="3255" y="10991"/>
                    <a:pt x="4000" y="11556"/>
                    <a:pt x="4480" y="11556"/>
                  </a:cubicBezTo>
                  <a:cubicBezTo>
                    <a:pt x="4496" y="11556"/>
                    <a:pt x="4513" y="11555"/>
                    <a:pt x="4529" y="11554"/>
                  </a:cubicBezTo>
                  <a:lnTo>
                    <a:pt x="4529" y="11554"/>
                  </a:lnTo>
                  <a:cubicBezTo>
                    <a:pt x="4487" y="11781"/>
                    <a:pt x="2922" y="11792"/>
                    <a:pt x="2705" y="11792"/>
                  </a:cubicBezTo>
                  <a:cubicBezTo>
                    <a:pt x="2568" y="12348"/>
                    <a:pt x="4051" y="12592"/>
                    <a:pt x="4733" y="12592"/>
                  </a:cubicBezTo>
                  <a:cubicBezTo>
                    <a:pt x="4775" y="12592"/>
                    <a:pt x="4814" y="12592"/>
                    <a:pt x="4849" y="12590"/>
                  </a:cubicBezTo>
                  <a:lnTo>
                    <a:pt x="4849" y="12590"/>
                  </a:lnTo>
                  <a:cubicBezTo>
                    <a:pt x="4280" y="12828"/>
                    <a:pt x="3046" y="13729"/>
                    <a:pt x="2104" y="13812"/>
                  </a:cubicBezTo>
                  <a:cubicBezTo>
                    <a:pt x="2701" y="14502"/>
                    <a:pt x="3305" y="14688"/>
                    <a:pt x="3905" y="14688"/>
                  </a:cubicBezTo>
                  <a:cubicBezTo>
                    <a:pt x="4513" y="14688"/>
                    <a:pt x="5115" y="14497"/>
                    <a:pt x="5699" y="14445"/>
                  </a:cubicBezTo>
                  <a:lnTo>
                    <a:pt x="5699" y="14445"/>
                  </a:lnTo>
                  <a:cubicBezTo>
                    <a:pt x="5565" y="14880"/>
                    <a:pt x="4466" y="15004"/>
                    <a:pt x="4093" y="15035"/>
                  </a:cubicBezTo>
                  <a:cubicBezTo>
                    <a:pt x="4251" y="15263"/>
                    <a:pt x="4456" y="15367"/>
                    <a:pt x="4726" y="15367"/>
                  </a:cubicBezTo>
                  <a:cubicBezTo>
                    <a:pt x="4739" y="15367"/>
                    <a:pt x="4753" y="15367"/>
                    <a:pt x="4766" y="15367"/>
                  </a:cubicBezTo>
                  <a:lnTo>
                    <a:pt x="4766" y="15367"/>
                  </a:lnTo>
                  <a:cubicBezTo>
                    <a:pt x="4548" y="15543"/>
                    <a:pt x="4225" y="15594"/>
                    <a:pt x="3864" y="15594"/>
                  </a:cubicBezTo>
                  <a:cubicBezTo>
                    <a:pt x="3385" y="15594"/>
                    <a:pt x="2837" y="15506"/>
                    <a:pt x="2371" y="15506"/>
                  </a:cubicBezTo>
                  <a:cubicBezTo>
                    <a:pt x="1969" y="15506"/>
                    <a:pt x="1628" y="15571"/>
                    <a:pt x="1441" y="15813"/>
                  </a:cubicBezTo>
                  <a:cubicBezTo>
                    <a:pt x="1586" y="15978"/>
                    <a:pt x="1782" y="16071"/>
                    <a:pt x="2010" y="16092"/>
                  </a:cubicBezTo>
                  <a:cubicBezTo>
                    <a:pt x="1498" y="16476"/>
                    <a:pt x="1729" y="16609"/>
                    <a:pt x="2065" y="16609"/>
                  </a:cubicBezTo>
                  <a:cubicBezTo>
                    <a:pt x="2300" y="16609"/>
                    <a:pt x="2586" y="16544"/>
                    <a:pt x="2705" y="16455"/>
                  </a:cubicBezTo>
                  <a:lnTo>
                    <a:pt x="2705" y="16455"/>
                  </a:lnTo>
                  <a:cubicBezTo>
                    <a:pt x="2809" y="16559"/>
                    <a:pt x="2498" y="16672"/>
                    <a:pt x="2591" y="16828"/>
                  </a:cubicBezTo>
                  <a:cubicBezTo>
                    <a:pt x="2711" y="16785"/>
                    <a:pt x="2807" y="16771"/>
                    <a:pt x="2889" y="16771"/>
                  </a:cubicBezTo>
                  <a:cubicBezTo>
                    <a:pt x="3045" y="16771"/>
                    <a:pt x="3150" y="16822"/>
                    <a:pt x="3278" y="16822"/>
                  </a:cubicBezTo>
                  <a:cubicBezTo>
                    <a:pt x="3379" y="16822"/>
                    <a:pt x="3494" y="16791"/>
                    <a:pt x="3658" y="16683"/>
                  </a:cubicBezTo>
                  <a:lnTo>
                    <a:pt x="3658" y="16683"/>
                  </a:lnTo>
                  <a:cubicBezTo>
                    <a:pt x="3631" y="16981"/>
                    <a:pt x="3609" y="17098"/>
                    <a:pt x="3674" y="17098"/>
                  </a:cubicBezTo>
                  <a:cubicBezTo>
                    <a:pt x="3733" y="17098"/>
                    <a:pt x="3863" y="17002"/>
                    <a:pt x="4124" y="16859"/>
                  </a:cubicBezTo>
                  <a:lnTo>
                    <a:pt x="4124" y="16859"/>
                  </a:lnTo>
                  <a:cubicBezTo>
                    <a:pt x="4041" y="17201"/>
                    <a:pt x="4829" y="17273"/>
                    <a:pt x="5171" y="17273"/>
                  </a:cubicBezTo>
                  <a:cubicBezTo>
                    <a:pt x="4884" y="17638"/>
                    <a:pt x="4450" y="17736"/>
                    <a:pt x="3994" y="17736"/>
                  </a:cubicBezTo>
                  <a:cubicBezTo>
                    <a:pt x="3545" y="17736"/>
                    <a:pt x="3075" y="17641"/>
                    <a:pt x="2705" y="17615"/>
                  </a:cubicBezTo>
                  <a:lnTo>
                    <a:pt x="2705" y="17615"/>
                  </a:lnTo>
                  <a:cubicBezTo>
                    <a:pt x="2894" y="17868"/>
                    <a:pt x="2927" y="17955"/>
                    <a:pt x="2816" y="17955"/>
                  </a:cubicBezTo>
                  <a:cubicBezTo>
                    <a:pt x="2641" y="17955"/>
                    <a:pt x="2108" y="17740"/>
                    <a:pt x="1264" y="17625"/>
                  </a:cubicBezTo>
                  <a:lnTo>
                    <a:pt x="1264" y="17625"/>
                  </a:lnTo>
                  <a:cubicBezTo>
                    <a:pt x="1544" y="17874"/>
                    <a:pt x="1814" y="18009"/>
                    <a:pt x="2135" y="18040"/>
                  </a:cubicBezTo>
                  <a:cubicBezTo>
                    <a:pt x="1479" y="18142"/>
                    <a:pt x="2166" y="18622"/>
                    <a:pt x="2822" y="18622"/>
                  </a:cubicBezTo>
                  <a:cubicBezTo>
                    <a:pt x="2902" y="18622"/>
                    <a:pt x="2981" y="18615"/>
                    <a:pt x="3057" y="18599"/>
                  </a:cubicBezTo>
                  <a:lnTo>
                    <a:pt x="3057" y="18599"/>
                  </a:lnTo>
                  <a:cubicBezTo>
                    <a:pt x="2916" y="18783"/>
                    <a:pt x="3043" y="18872"/>
                    <a:pt x="3215" y="18872"/>
                  </a:cubicBezTo>
                  <a:cubicBezTo>
                    <a:pt x="3334" y="18872"/>
                    <a:pt x="3476" y="18829"/>
                    <a:pt x="3564" y="18744"/>
                  </a:cubicBezTo>
                  <a:lnTo>
                    <a:pt x="3564" y="18744"/>
                  </a:lnTo>
                  <a:cubicBezTo>
                    <a:pt x="3352" y="19036"/>
                    <a:pt x="3317" y="19186"/>
                    <a:pt x="3460" y="19186"/>
                  </a:cubicBezTo>
                  <a:cubicBezTo>
                    <a:pt x="3560" y="19186"/>
                    <a:pt x="3747" y="19112"/>
                    <a:pt x="4020" y="18962"/>
                  </a:cubicBezTo>
                  <a:lnTo>
                    <a:pt x="4020" y="18962"/>
                  </a:lnTo>
                  <a:cubicBezTo>
                    <a:pt x="3585" y="19936"/>
                    <a:pt x="550" y="19304"/>
                    <a:pt x="1047" y="19936"/>
                  </a:cubicBezTo>
                  <a:cubicBezTo>
                    <a:pt x="884" y="19847"/>
                    <a:pt x="723" y="19803"/>
                    <a:pt x="567" y="19803"/>
                  </a:cubicBezTo>
                  <a:cubicBezTo>
                    <a:pt x="415" y="19803"/>
                    <a:pt x="267" y="19844"/>
                    <a:pt x="125" y="19926"/>
                  </a:cubicBezTo>
                  <a:cubicBezTo>
                    <a:pt x="196" y="19979"/>
                    <a:pt x="932" y="21025"/>
                    <a:pt x="1486" y="21025"/>
                  </a:cubicBezTo>
                  <a:cubicBezTo>
                    <a:pt x="1577" y="21025"/>
                    <a:pt x="1663" y="20997"/>
                    <a:pt x="1741" y="20931"/>
                  </a:cubicBezTo>
                  <a:lnTo>
                    <a:pt x="1741" y="20931"/>
                  </a:lnTo>
                  <a:cubicBezTo>
                    <a:pt x="2498" y="21449"/>
                    <a:pt x="1047" y="21532"/>
                    <a:pt x="840" y="21573"/>
                  </a:cubicBezTo>
                  <a:cubicBezTo>
                    <a:pt x="1020" y="21718"/>
                    <a:pt x="1210" y="21792"/>
                    <a:pt x="1414" y="21792"/>
                  </a:cubicBezTo>
                  <a:cubicBezTo>
                    <a:pt x="1504" y="21792"/>
                    <a:pt x="1595" y="21778"/>
                    <a:pt x="1689" y="21749"/>
                  </a:cubicBezTo>
                  <a:lnTo>
                    <a:pt x="1689" y="21749"/>
                  </a:lnTo>
                  <a:cubicBezTo>
                    <a:pt x="1445" y="21893"/>
                    <a:pt x="1194" y="22159"/>
                    <a:pt x="1404" y="22159"/>
                  </a:cubicBezTo>
                  <a:cubicBezTo>
                    <a:pt x="1452" y="22159"/>
                    <a:pt x="1525" y="22145"/>
                    <a:pt x="1627" y="22112"/>
                  </a:cubicBezTo>
                  <a:lnTo>
                    <a:pt x="1627" y="22112"/>
                  </a:lnTo>
                  <a:cubicBezTo>
                    <a:pt x="1503" y="22253"/>
                    <a:pt x="1665" y="22293"/>
                    <a:pt x="1859" y="22293"/>
                  </a:cubicBezTo>
                  <a:cubicBezTo>
                    <a:pt x="2020" y="22293"/>
                    <a:pt x="2202" y="22265"/>
                    <a:pt x="2259" y="22247"/>
                  </a:cubicBezTo>
                  <a:lnTo>
                    <a:pt x="2259" y="22247"/>
                  </a:lnTo>
                  <a:cubicBezTo>
                    <a:pt x="2353" y="22454"/>
                    <a:pt x="2104" y="22485"/>
                    <a:pt x="2767" y="22506"/>
                  </a:cubicBezTo>
                  <a:cubicBezTo>
                    <a:pt x="2595" y="22692"/>
                    <a:pt x="2238" y="22738"/>
                    <a:pt x="1850" y="22738"/>
                  </a:cubicBezTo>
                  <a:cubicBezTo>
                    <a:pt x="1467" y="22738"/>
                    <a:pt x="1054" y="22693"/>
                    <a:pt x="762" y="22693"/>
                  </a:cubicBezTo>
                  <a:cubicBezTo>
                    <a:pt x="690" y="22693"/>
                    <a:pt x="626" y="22696"/>
                    <a:pt x="570" y="22702"/>
                  </a:cubicBezTo>
                  <a:cubicBezTo>
                    <a:pt x="1063" y="22972"/>
                    <a:pt x="1060" y="23010"/>
                    <a:pt x="897" y="23010"/>
                  </a:cubicBezTo>
                  <a:cubicBezTo>
                    <a:pt x="832" y="23010"/>
                    <a:pt x="743" y="23004"/>
                    <a:pt x="649" y="23004"/>
                  </a:cubicBezTo>
                  <a:cubicBezTo>
                    <a:pt x="443" y="23004"/>
                    <a:pt x="217" y="23033"/>
                    <a:pt x="197" y="23221"/>
                  </a:cubicBezTo>
                  <a:cubicBezTo>
                    <a:pt x="186" y="23312"/>
                    <a:pt x="291" y="23343"/>
                    <a:pt x="438" y="23343"/>
                  </a:cubicBezTo>
                  <a:cubicBezTo>
                    <a:pt x="710" y="23343"/>
                    <a:pt x="1130" y="23237"/>
                    <a:pt x="1244" y="23211"/>
                  </a:cubicBezTo>
                  <a:lnTo>
                    <a:pt x="1244" y="23211"/>
                  </a:lnTo>
                  <a:cubicBezTo>
                    <a:pt x="865" y="23672"/>
                    <a:pt x="1215" y="23854"/>
                    <a:pt x="1602" y="23854"/>
                  </a:cubicBezTo>
                  <a:cubicBezTo>
                    <a:pt x="1796" y="23854"/>
                    <a:pt x="2000" y="23808"/>
                    <a:pt x="2125" y="23729"/>
                  </a:cubicBezTo>
                  <a:lnTo>
                    <a:pt x="2125" y="23729"/>
                  </a:lnTo>
                  <a:cubicBezTo>
                    <a:pt x="2135" y="23884"/>
                    <a:pt x="2125" y="24040"/>
                    <a:pt x="2104" y="24195"/>
                  </a:cubicBezTo>
                  <a:cubicBezTo>
                    <a:pt x="1326" y="24371"/>
                    <a:pt x="384" y="24537"/>
                    <a:pt x="332" y="24547"/>
                  </a:cubicBezTo>
                  <a:cubicBezTo>
                    <a:pt x="325" y="24679"/>
                    <a:pt x="395" y="24749"/>
                    <a:pt x="540" y="24749"/>
                  </a:cubicBezTo>
                  <a:cubicBezTo>
                    <a:pt x="600" y="24749"/>
                    <a:pt x="672" y="24737"/>
                    <a:pt x="757" y="24713"/>
                  </a:cubicBezTo>
                  <a:lnTo>
                    <a:pt x="757" y="24713"/>
                  </a:lnTo>
                  <a:cubicBezTo>
                    <a:pt x="684" y="24786"/>
                    <a:pt x="0" y="25055"/>
                    <a:pt x="62" y="25241"/>
                  </a:cubicBezTo>
                  <a:cubicBezTo>
                    <a:pt x="352" y="25179"/>
                    <a:pt x="643" y="25106"/>
                    <a:pt x="933" y="25044"/>
                  </a:cubicBezTo>
                  <a:lnTo>
                    <a:pt x="933" y="25044"/>
                  </a:lnTo>
                  <a:cubicBezTo>
                    <a:pt x="720" y="25350"/>
                    <a:pt x="721" y="25563"/>
                    <a:pt x="943" y="25563"/>
                  </a:cubicBezTo>
                  <a:cubicBezTo>
                    <a:pt x="1045" y="25563"/>
                    <a:pt x="1193" y="25518"/>
                    <a:pt x="1389" y="25417"/>
                  </a:cubicBezTo>
                  <a:lnTo>
                    <a:pt x="1389" y="25417"/>
                  </a:lnTo>
                  <a:cubicBezTo>
                    <a:pt x="1368" y="25585"/>
                    <a:pt x="1482" y="25632"/>
                    <a:pt x="1667" y="25632"/>
                  </a:cubicBezTo>
                  <a:cubicBezTo>
                    <a:pt x="1896" y="25632"/>
                    <a:pt x="2234" y="25560"/>
                    <a:pt x="2558" y="25560"/>
                  </a:cubicBezTo>
                  <a:cubicBezTo>
                    <a:pt x="2632" y="25560"/>
                    <a:pt x="2706" y="25564"/>
                    <a:pt x="2777" y="25573"/>
                  </a:cubicBezTo>
                  <a:cubicBezTo>
                    <a:pt x="2436" y="25687"/>
                    <a:pt x="1980" y="25707"/>
                    <a:pt x="1731" y="25977"/>
                  </a:cubicBezTo>
                  <a:cubicBezTo>
                    <a:pt x="1832" y="26024"/>
                    <a:pt x="1933" y="26048"/>
                    <a:pt x="2033" y="26048"/>
                  </a:cubicBezTo>
                  <a:cubicBezTo>
                    <a:pt x="2109" y="26048"/>
                    <a:pt x="2184" y="26035"/>
                    <a:pt x="2259" y="26008"/>
                  </a:cubicBezTo>
                  <a:lnTo>
                    <a:pt x="2259" y="26008"/>
                  </a:lnTo>
                  <a:cubicBezTo>
                    <a:pt x="1990" y="26133"/>
                    <a:pt x="1907" y="26288"/>
                    <a:pt x="2031" y="26453"/>
                  </a:cubicBezTo>
                  <a:cubicBezTo>
                    <a:pt x="2300" y="26360"/>
                    <a:pt x="2570" y="26278"/>
                    <a:pt x="2829" y="26195"/>
                  </a:cubicBezTo>
                  <a:lnTo>
                    <a:pt x="2829" y="26195"/>
                  </a:lnTo>
                  <a:cubicBezTo>
                    <a:pt x="2616" y="26599"/>
                    <a:pt x="2830" y="26747"/>
                    <a:pt x="3129" y="26747"/>
                  </a:cubicBezTo>
                  <a:cubicBezTo>
                    <a:pt x="3412" y="26747"/>
                    <a:pt x="3771" y="26615"/>
                    <a:pt x="3917" y="26443"/>
                  </a:cubicBezTo>
                  <a:cubicBezTo>
                    <a:pt x="3972" y="26689"/>
                    <a:pt x="4022" y="26789"/>
                    <a:pt x="4095" y="26789"/>
                  </a:cubicBezTo>
                  <a:cubicBezTo>
                    <a:pt x="4185" y="26789"/>
                    <a:pt x="4311" y="26636"/>
                    <a:pt x="4529" y="26412"/>
                  </a:cubicBezTo>
                  <a:cubicBezTo>
                    <a:pt x="4576" y="26704"/>
                    <a:pt x="4701" y="26811"/>
                    <a:pt x="4863" y="26811"/>
                  </a:cubicBezTo>
                  <a:cubicBezTo>
                    <a:pt x="5306" y="26811"/>
                    <a:pt x="6027" y="26019"/>
                    <a:pt x="6236" y="26019"/>
                  </a:cubicBezTo>
                  <a:cubicBezTo>
                    <a:pt x="6282" y="26019"/>
                    <a:pt x="6303" y="26058"/>
                    <a:pt x="6290" y="26153"/>
                  </a:cubicBezTo>
                  <a:cubicBezTo>
                    <a:pt x="6435" y="26008"/>
                    <a:pt x="6569" y="25852"/>
                    <a:pt x="6714" y="25707"/>
                  </a:cubicBezTo>
                  <a:cubicBezTo>
                    <a:pt x="6776" y="25794"/>
                    <a:pt x="6814" y="25832"/>
                    <a:pt x="6839" y="25832"/>
                  </a:cubicBezTo>
                  <a:cubicBezTo>
                    <a:pt x="6896" y="25832"/>
                    <a:pt x="6889" y="25644"/>
                    <a:pt x="6932" y="25386"/>
                  </a:cubicBezTo>
                  <a:cubicBezTo>
                    <a:pt x="7699" y="25749"/>
                    <a:pt x="7150" y="26640"/>
                    <a:pt x="6942" y="27262"/>
                  </a:cubicBezTo>
                  <a:lnTo>
                    <a:pt x="8673" y="27262"/>
                  </a:lnTo>
                  <a:cubicBezTo>
                    <a:pt x="8694" y="26816"/>
                    <a:pt x="8517" y="26412"/>
                    <a:pt x="8528" y="25967"/>
                  </a:cubicBezTo>
                  <a:cubicBezTo>
                    <a:pt x="8535" y="25966"/>
                    <a:pt x="8543" y="25965"/>
                    <a:pt x="8550" y="25965"/>
                  </a:cubicBezTo>
                  <a:cubicBezTo>
                    <a:pt x="8753" y="25965"/>
                    <a:pt x="8917" y="26359"/>
                    <a:pt x="8959" y="26359"/>
                  </a:cubicBezTo>
                  <a:cubicBezTo>
                    <a:pt x="8975" y="26359"/>
                    <a:pt x="8974" y="26304"/>
                    <a:pt x="8952" y="26153"/>
                  </a:cubicBezTo>
                  <a:lnTo>
                    <a:pt x="8952" y="26153"/>
                  </a:lnTo>
                  <a:cubicBezTo>
                    <a:pt x="9274" y="26504"/>
                    <a:pt x="10074" y="26743"/>
                    <a:pt x="10621" y="26743"/>
                  </a:cubicBezTo>
                  <a:cubicBezTo>
                    <a:pt x="11043" y="26743"/>
                    <a:pt x="11314" y="26600"/>
                    <a:pt x="11098" y="26257"/>
                  </a:cubicBezTo>
                  <a:lnTo>
                    <a:pt x="11098" y="26257"/>
                  </a:lnTo>
                  <a:cubicBezTo>
                    <a:pt x="11297" y="26332"/>
                    <a:pt x="12070" y="26635"/>
                    <a:pt x="12577" y="26635"/>
                  </a:cubicBezTo>
                  <a:cubicBezTo>
                    <a:pt x="12914" y="26635"/>
                    <a:pt x="13134" y="26502"/>
                    <a:pt x="12993" y="26080"/>
                  </a:cubicBezTo>
                  <a:lnTo>
                    <a:pt x="12993" y="26080"/>
                  </a:lnTo>
                  <a:cubicBezTo>
                    <a:pt x="13219" y="26222"/>
                    <a:pt x="14001" y="26525"/>
                    <a:pt x="14383" y="26525"/>
                  </a:cubicBezTo>
                  <a:cubicBezTo>
                    <a:pt x="14421" y="26525"/>
                    <a:pt x="14456" y="26522"/>
                    <a:pt x="14485" y="26515"/>
                  </a:cubicBezTo>
                  <a:cubicBezTo>
                    <a:pt x="14291" y="26203"/>
                    <a:pt x="14381" y="26166"/>
                    <a:pt x="14481" y="26166"/>
                  </a:cubicBezTo>
                  <a:cubicBezTo>
                    <a:pt x="14512" y="26166"/>
                    <a:pt x="14543" y="26169"/>
                    <a:pt x="14568" y="26169"/>
                  </a:cubicBezTo>
                  <a:cubicBezTo>
                    <a:pt x="14644" y="26169"/>
                    <a:pt x="14647" y="26134"/>
                    <a:pt x="14320" y="25842"/>
                  </a:cubicBezTo>
                  <a:lnTo>
                    <a:pt x="14320" y="25842"/>
                  </a:lnTo>
                  <a:cubicBezTo>
                    <a:pt x="14579" y="25925"/>
                    <a:pt x="14828" y="26018"/>
                    <a:pt x="15086" y="26101"/>
                  </a:cubicBezTo>
                  <a:cubicBezTo>
                    <a:pt x="14952" y="26268"/>
                    <a:pt x="14792" y="26500"/>
                    <a:pt x="14837" y="26500"/>
                  </a:cubicBezTo>
                  <a:cubicBezTo>
                    <a:pt x="14879" y="26500"/>
                    <a:pt x="15095" y="26303"/>
                    <a:pt x="15667" y="25677"/>
                  </a:cubicBezTo>
                  <a:cubicBezTo>
                    <a:pt x="15014" y="25604"/>
                    <a:pt x="14248" y="25562"/>
                    <a:pt x="13677" y="25200"/>
                  </a:cubicBezTo>
                  <a:cubicBezTo>
                    <a:pt x="13716" y="25139"/>
                    <a:pt x="13771" y="25118"/>
                    <a:pt x="13830" y="25118"/>
                  </a:cubicBezTo>
                  <a:cubicBezTo>
                    <a:pt x="13951" y="25118"/>
                    <a:pt x="14087" y="25205"/>
                    <a:pt x="14122" y="25205"/>
                  </a:cubicBezTo>
                  <a:cubicBezTo>
                    <a:pt x="14148" y="25205"/>
                    <a:pt x="14119" y="25158"/>
                    <a:pt x="13988" y="24993"/>
                  </a:cubicBezTo>
                  <a:cubicBezTo>
                    <a:pt x="14197" y="24993"/>
                    <a:pt x="14353" y="25005"/>
                    <a:pt x="14448" y="25005"/>
                  </a:cubicBezTo>
                  <a:cubicBezTo>
                    <a:pt x="14611" y="25005"/>
                    <a:pt x="14590" y="24968"/>
                    <a:pt x="14340" y="24765"/>
                  </a:cubicBezTo>
                  <a:cubicBezTo>
                    <a:pt x="15118" y="24744"/>
                    <a:pt x="15211" y="24661"/>
                    <a:pt x="14610" y="24505"/>
                  </a:cubicBezTo>
                  <a:cubicBezTo>
                    <a:pt x="15078" y="24505"/>
                    <a:pt x="15146" y="24405"/>
                    <a:pt x="14804" y="24225"/>
                  </a:cubicBezTo>
                  <a:lnTo>
                    <a:pt x="14804" y="24225"/>
                  </a:lnTo>
                  <a:cubicBezTo>
                    <a:pt x="14990" y="24320"/>
                    <a:pt x="15139" y="24369"/>
                    <a:pt x="15251" y="24369"/>
                  </a:cubicBezTo>
                  <a:cubicBezTo>
                    <a:pt x="15383" y="24369"/>
                    <a:pt x="15463" y="24302"/>
                    <a:pt x="15491" y="24164"/>
                  </a:cubicBezTo>
                  <a:cubicBezTo>
                    <a:pt x="14807" y="23884"/>
                    <a:pt x="14849" y="23925"/>
                    <a:pt x="15604" y="23884"/>
                  </a:cubicBezTo>
                  <a:cubicBezTo>
                    <a:pt x="15624" y="23655"/>
                    <a:pt x="15511" y="23541"/>
                    <a:pt x="15261" y="23541"/>
                  </a:cubicBezTo>
                  <a:cubicBezTo>
                    <a:pt x="15115" y="23541"/>
                    <a:pt x="14923" y="23580"/>
                    <a:pt x="14683" y="23656"/>
                  </a:cubicBezTo>
                  <a:cubicBezTo>
                    <a:pt x="14693" y="23418"/>
                    <a:pt x="15895" y="23448"/>
                    <a:pt x="15708" y="23107"/>
                  </a:cubicBezTo>
                  <a:lnTo>
                    <a:pt x="15708" y="23107"/>
                  </a:lnTo>
                  <a:cubicBezTo>
                    <a:pt x="15367" y="23179"/>
                    <a:pt x="15014" y="23252"/>
                    <a:pt x="14662" y="23314"/>
                  </a:cubicBezTo>
                  <a:cubicBezTo>
                    <a:pt x="15024" y="23190"/>
                    <a:pt x="15139" y="23055"/>
                    <a:pt x="15004" y="22889"/>
                  </a:cubicBezTo>
                  <a:lnTo>
                    <a:pt x="15004" y="22889"/>
                  </a:lnTo>
                  <a:cubicBezTo>
                    <a:pt x="14427" y="23003"/>
                    <a:pt x="13813" y="23136"/>
                    <a:pt x="13222" y="23136"/>
                  </a:cubicBezTo>
                  <a:cubicBezTo>
                    <a:pt x="12464" y="23136"/>
                    <a:pt x="11744" y="22916"/>
                    <a:pt x="11191" y="22154"/>
                  </a:cubicBezTo>
                  <a:lnTo>
                    <a:pt x="11191" y="22154"/>
                  </a:lnTo>
                  <a:cubicBezTo>
                    <a:pt x="11517" y="22360"/>
                    <a:pt x="11656" y="22415"/>
                    <a:pt x="11718" y="22415"/>
                  </a:cubicBezTo>
                  <a:cubicBezTo>
                    <a:pt x="11787" y="22415"/>
                    <a:pt x="11759" y="22345"/>
                    <a:pt x="11791" y="22345"/>
                  </a:cubicBezTo>
                  <a:cubicBezTo>
                    <a:pt x="11821" y="22345"/>
                    <a:pt x="11906" y="22409"/>
                    <a:pt x="12185" y="22661"/>
                  </a:cubicBezTo>
                  <a:cubicBezTo>
                    <a:pt x="12142" y="22341"/>
                    <a:pt x="12121" y="22214"/>
                    <a:pt x="12187" y="22214"/>
                  </a:cubicBezTo>
                  <a:cubicBezTo>
                    <a:pt x="12263" y="22214"/>
                    <a:pt x="12457" y="22385"/>
                    <a:pt x="12869" y="22620"/>
                  </a:cubicBezTo>
                  <a:cubicBezTo>
                    <a:pt x="12841" y="22324"/>
                    <a:pt x="12962" y="22218"/>
                    <a:pt x="13139" y="22218"/>
                  </a:cubicBezTo>
                  <a:cubicBezTo>
                    <a:pt x="13360" y="22218"/>
                    <a:pt x="13666" y="22381"/>
                    <a:pt x="13884" y="22547"/>
                  </a:cubicBezTo>
                  <a:cubicBezTo>
                    <a:pt x="14071" y="22412"/>
                    <a:pt x="13999" y="22257"/>
                    <a:pt x="13657" y="22071"/>
                  </a:cubicBezTo>
                  <a:cubicBezTo>
                    <a:pt x="13726" y="22011"/>
                    <a:pt x="15081" y="21789"/>
                    <a:pt x="15293" y="21789"/>
                  </a:cubicBezTo>
                  <a:cubicBezTo>
                    <a:pt x="15303" y="21789"/>
                    <a:pt x="15310" y="21790"/>
                    <a:pt x="15314" y="21791"/>
                  </a:cubicBezTo>
                  <a:cubicBezTo>
                    <a:pt x="15086" y="21656"/>
                    <a:pt x="14858" y="21532"/>
                    <a:pt x="14631" y="21408"/>
                  </a:cubicBezTo>
                  <a:cubicBezTo>
                    <a:pt x="14650" y="21407"/>
                    <a:pt x="14670" y="21406"/>
                    <a:pt x="14690" y="21406"/>
                  </a:cubicBezTo>
                  <a:cubicBezTo>
                    <a:pt x="14923" y="21406"/>
                    <a:pt x="15152" y="21475"/>
                    <a:pt x="15374" y="21475"/>
                  </a:cubicBezTo>
                  <a:cubicBezTo>
                    <a:pt x="15498" y="21475"/>
                    <a:pt x="15620" y="21454"/>
                    <a:pt x="15740" y="21387"/>
                  </a:cubicBezTo>
                  <a:cubicBezTo>
                    <a:pt x="15599" y="21263"/>
                    <a:pt x="15432" y="21198"/>
                    <a:pt x="15244" y="21198"/>
                  </a:cubicBezTo>
                  <a:cubicBezTo>
                    <a:pt x="15196" y="21198"/>
                    <a:pt x="15147" y="21202"/>
                    <a:pt x="15097" y="21210"/>
                  </a:cubicBezTo>
                  <a:cubicBezTo>
                    <a:pt x="15459" y="21014"/>
                    <a:pt x="11750" y="20662"/>
                    <a:pt x="11087" y="20019"/>
                  </a:cubicBezTo>
                  <a:cubicBezTo>
                    <a:pt x="11730" y="19953"/>
                    <a:pt x="12196" y="19939"/>
                    <a:pt x="12572" y="19939"/>
                  </a:cubicBezTo>
                  <a:cubicBezTo>
                    <a:pt x="12847" y="19939"/>
                    <a:pt x="13073" y="19946"/>
                    <a:pt x="13284" y="19946"/>
                  </a:cubicBezTo>
                  <a:cubicBezTo>
                    <a:pt x="13910" y="19946"/>
                    <a:pt x="14403" y="19880"/>
                    <a:pt x="15636" y="19356"/>
                  </a:cubicBezTo>
                  <a:cubicBezTo>
                    <a:pt x="15377" y="19273"/>
                    <a:pt x="15314" y="19004"/>
                    <a:pt x="15128" y="18942"/>
                  </a:cubicBezTo>
                  <a:cubicBezTo>
                    <a:pt x="15356" y="18838"/>
                    <a:pt x="15595" y="18744"/>
                    <a:pt x="15832" y="18652"/>
                  </a:cubicBezTo>
                  <a:lnTo>
                    <a:pt x="15832" y="18652"/>
                  </a:lnTo>
                  <a:cubicBezTo>
                    <a:pt x="15819" y="18653"/>
                    <a:pt x="15803" y="18653"/>
                    <a:pt x="15785" y="18653"/>
                  </a:cubicBezTo>
                  <a:cubicBezTo>
                    <a:pt x="15283" y="18653"/>
                    <a:pt x="13007" y="18254"/>
                    <a:pt x="12797" y="18133"/>
                  </a:cubicBezTo>
                  <a:cubicBezTo>
                    <a:pt x="13020" y="17981"/>
                    <a:pt x="13246" y="17905"/>
                    <a:pt x="13475" y="17905"/>
                  </a:cubicBezTo>
                  <a:cubicBezTo>
                    <a:pt x="13651" y="17905"/>
                    <a:pt x="13829" y="17950"/>
                    <a:pt x="14009" y="18040"/>
                  </a:cubicBezTo>
                  <a:cubicBezTo>
                    <a:pt x="13650" y="17822"/>
                    <a:pt x="13626" y="17715"/>
                    <a:pt x="13945" y="17715"/>
                  </a:cubicBezTo>
                  <a:cubicBezTo>
                    <a:pt x="14050" y="17715"/>
                    <a:pt x="14192" y="17727"/>
                    <a:pt x="14372" y="17750"/>
                  </a:cubicBezTo>
                  <a:cubicBezTo>
                    <a:pt x="14206" y="17667"/>
                    <a:pt x="14082" y="17595"/>
                    <a:pt x="13947" y="17533"/>
                  </a:cubicBezTo>
                  <a:lnTo>
                    <a:pt x="13947" y="17533"/>
                  </a:lnTo>
                  <a:cubicBezTo>
                    <a:pt x="13958" y="17534"/>
                    <a:pt x="13970" y="17535"/>
                    <a:pt x="13982" y="17535"/>
                  </a:cubicBezTo>
                  <a:cubicBezTo>
                    <a:pt x="14246" y="17535"/>
                    <a:pt x="14771" y="17232"/>
                    <a:pt x="14900" y="17004"/>
                  </a:cubicBezTo>
                  <a:lnTo>
                    <a:pt x="14900" y="17004"/>
                  </a:lnTo>
                  <a:cubicBezTo>
                    <a:pt x="14893" y="17016"/>
                    <a:pt x="14855" y="17022"/>
                    <a:pt x="14794" y="17022"/>
                  </a:cubicBezTo>
                  <a:cubicBezTo>
                    <a:pt x="14289" y="17022"/>
                    <a:pt x="12169" y="16643"/>
                    <a:pt x="11947" y="16486"/>
                  </a:cubicBezTo>
                  <a:cubicBezTo>
                    <a:pt x="12362" y="16403"/>
                    <a:pt x="13522" y="16579"/>
                    <a:pt x="13170" y="16186"/>
                  </a:cubicBezTo>
                  <a:lnTo>
                    <a:pt x="13170" y="16186"/>
                  </a:lnTo>
                  <a:cubicBezTo>
                    <a:pt x="13271" y="16217"/>
                    <a:pt x="13353" y="16232"/>
                    <a:pt x="13421" y="16232"/>
                  </a:cubicBezTo>
                  <a:cubicBezTo>
                    <a:pt x="13835" y="16232"/>
                    <a:pt x="13687" y="15684"/>
                    <a:pt x="13999" y="15274"/>
                  </a:cubicBezTo>
                  <a:cubicBezTo>
                    <a:pt x="13972" y="15268"/>
                    <a:pt x="13942" y="15266"/>
                    <a:pt x="13911" y="15266"/>
                  </a:cubicBezTo>
                  <a:cubicBezTo>
                    <a:pt x="13578" y="15266"/>
                    <a:pt x="13031" y="15544"/>
                    <a:pt x="12611" y="15544"/>
                  </a:cubicBezTo>
                  <a:cubicBezTo>
                    <a:pt x="12381" y="15544"/>
                    <a:pt x="12189" y="15461"/>
                    <a:pt x="12092" y="15201"/>
                  </a:cubicBezTo>
                  <a:cubicBezTo>
                    <a:pt x="12144" y="15186"/>
                    <a:pt x="12193" y="15181"/>
                    <a:pt x="12241" y="15181"/>
                  </a:cubicBezTo>
                  <a:cubicBezTo>
                    <a:pt x="12376" y="15181"/>
                    <a:pt x="12502" y="15224"/>
                    <a:pt x="12643" y="15224"/>
                  </a:cubicBezTo>
                  <a:cubicBezTo>
                    <a:pt x="12663" y="15224"/>
                    <a:pt x="12683" y="15223"/>
                    <a:pt x="12703" y="15221"/>
                  </a:cubicBezTo>
                  <a:cubicBezTo>
                    <a:pt x="12652" y="15076"/>
                    <a:pt x="12558" y="14963"/>
                    <a:pt x="12434" y="14869"/>
                  </a:cubicBezTo>
                  <a:cubicBezTo>
                    <a:pt x="12848" y="14828"/>
                    <a:pt x="12952" y="14776"/>
                    <a:pt x="12973" y="14383"/>
                  </a:cubicBezTo>
                  <a:lnTo>
                    <a:pt x="12973" y="14383"/>
                  </a:lnTo>
                  <a:cubicBezTo>
                    <a:pt x="12784" y="14469"/>
                    <a:pt x="12260" y="14553"/>
                    <a:pt x="11756" y="14553"/>
                  </a:cubicBezTo>
                  <a:cubicBezTo>
                    <a:pt x="11293" y="14553"/>
                    <a:pt x="10847" y="14482"/>
                    <a:pt x="10693" y="14279"/>
                  </a:cubicBezTo>
                  <a:lnTo>
                    <a:pt x="10693" y="14279"/>
                  </a:lnTo>
                  <a:cubicBezTo>
                    <a:pt x="10710" y="14283"/>
                    <a:pt x="10732" y="14285"/>
                    <a:pt x="10758" y="14285"/>
                  </a:cubicBezTo>
                  <a:cubicBezTo>
                    <a:pt x="11008" y="14285"/>
                    <a:pt x="11623" y="14114"/>
                    <a:pt x="11999" y="14020"/>
                  </a:cubicBezTo>
                  <a:cubicBezTo>
                    <a:pt x="11854" y="13885"/>
                    <a:pt x="11699" y="13740"/>
                    <a:pt x="11554" y="13605"/>
                  </a:cubicBezTo>
                  <a:cubicBezTo>
                    <a:pt x="11646" y="13605"/>
                    <a:pt x="13138" y="13356"/>
                    <a:pt x="12745" y="13128"/>
                  </a:cubicBezTo>
                  <a:cubicBezTo>
                    <a:pt x="13253" y="12953"/>
                    <a:pt x="13253" y="12828"/>
                    <a:pt x="12735" y="12766"/>
                  </a:cubicBezTo>
                  <a:cubicBezTo>
                    <a:pt x="12860" y="12625"/>
                    <a:pt x="12682" y="12585"/>
                    <a:pt x="12440" y="12585"/>
                  </a:cubicBezTo>
                  <a:cubicBezTo>
                    <a:pt x="12134" y="12585"/>
                    <a:pt x="11727" y="12648"/>
                    <a:pt x="11703" y="12648"/>
                  </a:cubicBezTo>
                  <a:cubicBezTo>
                    <a:pt x="11699" y="12648"/>
                    <a:pt x="11707" y="12647"/>
                    <a:pt x="11729" y="12642"/>
                  </a:cubicBezTo>
                  <a:cubicBezTo>
                    <a:pt x="11584" y="12424"/>
                    <a:pt x="12185" y="12455"/>
                    <a:pt x="12009" y="12279"/>
                  </a:cubicBezTo>
                  <a:lnTo>
                    <a:pt x="12009" y="12279"/>
                  </a:lnTo>
                  <a:cubicBezTo>
                    <a:pt x="11974" y="12289"/>
                    <a:pt x="11473" y="12407"/>
                    <a:pt x="10926" y="12407"/>
                  </a:cubicBezTo>
                  <a:cubicBezTo>
                    <a:pt x="10351" y="12407"/>
                    <a:pt x="9724" y="12276"/>
                    <a:pt x="9533" y="11751"/>
                  </a:cubicBezTo>
                  <a:lnTo>
                    <a:pt x="9533" y="11751"/>
                  </a:lnTo>
                  <a:cubicBezTo>
                    <a:pt x="9907" y="11920"/>
                    <a:pt x="10227" y="11990"/>
                    <a:pt x="10511" y="11990"/>
                  </a:cubicBezTo>
                  <a:cubicBezTo>
                    <a:pt x="11446" y="11990"/>
                    <a:pt x="11980" y="11228"/>
                    <a:pt x="12703" y="10735"/>
                  </a:cubicBezTo>
                  <a:cubicBezTo>
                    <a:pt x="12324" y="10631"/>
                    <a:pt x="12093" y="10614"/>
                    <a:pt x="11893" y="10614"/>
                  </a:cubicBezTo>
                  <a:cubicBezTo>
                    <a:pt x="11795" y="10614"/>
                    <a:pt x="11705" y="10618"/>
                    <a:pt x="11609" y="10618"/>
                  </a:cubicBezTo>
                  <a:cubicBezTo>
                    <a:pt x="11412" y="10618"/>
                    <a:pt x="11191" y="10601"/>
                    <a:pt x="10828" y="10497"/>
                  </a:cubicBezTo>
                  <a:cubicBezTo>
                    <a:pt x="11263" y="10331"/>
                    <a:pt x="8911" y="10176"/>
                    <a:pt x="8487" y="9575"/>
                  </a:cubicBezTo>
                  <a:lnTo>
                    <a:pt x="8487" y="9575"/>
                  </a:lnTo>
                  <a:cubicBezTo>
                    <a:pt x="8671" y="9647"/>
                    <a:pt x="9110" y="9739"/>
                    <a:pt x="9478" y="9739"/>
                  </a:cubicBezTo>
                  <a:cubicBezTo>
                    <a:pt x="9748" y="9739"/>
                    <a:pt x="9979" y="9689"/>
                    <a:pt x="10041" y="9543"/>
                  </a:cubicBezTo>
                  <a:lnTo>
                    <a:pt x="10041" y="9543"/>
                  </a:lnTo>
                  <a:cubicBezTo>
                    <a:pt x="10037" y="9724"/>
                    <a:pt x="10140" y="9786"/>
                    <a:pt x="10285" y="9786"/>
                  </a:cubicBezTo>
                  <a:cubicBezTo>
                    <a:pt x="10604" y="9786"/>
                    <a:pt x="11125" y="9481"/>
                    <a:pt x="11139" y="9481"/>
                  </a:cubicBezTo>
                  <a:cubicBezTo>
                    <a:pt x="11087" y="9398"/>
                    <a:pt x="11015" y="8942"/>
                    <a:pt x="11066" y="8901"/>
                  </a:cubicBezTo>
                  <a:lnTo>
                    <a:pt x="11066" y="8901"/>
                  </a:lnTo>
                  <a:cubicBezTo>
                    <a:pt x="11121" y="8942"/>
                    <a:pt x="11215" y="8960"/>
                    <a:pt x="11327" y="8960"/>
                  </a:cubicBezTo>
                  <a:cubicBezTo>
                    <a:pt x="11702" y="8960"/>
                    <a:pt x="12269" y="8755"/>
                    <a:pt x="12164" y="8507"/>
                  </a:cubicBezTo>
                  <a:cubicBezTo>
                    <a:pt x="11411" y="8507"/>
                    <a:pt x="11590" y="8291"/>
                    <a:pt x="11540" y="8291"/>
                  </a:cubicBezTo>
                  <a:cubicBezTo>
                    <a:pt x="11510" y="8291"/>
                    <a:pt x="11399" y="8368"/>
                    <a:pt x="10963" y="8611"/>
                  </a:cubicBezTo>
                  <a:cubicBezTo>
                    <a:pt x="10859" y="8456"/>
                    <a:pt x="10838" y="8394"/>
                    <a:pt x="10983" y="8155"/>
                  </a:cubicBezTo>
                  <a:cubicBezTo>
                    <a:pt x="10421" y="8155"/>
                    <a:pt x="10109" y="8502"/>
                    <a:pt x="9695" y="8502"/>
                  </a:cubicBezTo>
                  <a:cubicBezTo>
                    <a:pt x="9430" y="8502"/>
                    <a:pt x="9123" y="8361"/>
                    <a:pt x="8683" y="7896"/>
                  </a:cubicBezTo>
                  <a:cubicBezTo>
                    <a:pt x="8710" y="7865"/>
                    <a:pt x="8744" y="7853"/>
                    <a:pt x="8782" y="7853"/>
                  </a:cubicBezTo>
                  <a:cubicBezTo>
                    <a:pt x="8936" y="7853"/>
                    <a:pt x="9161" y="8055"/>
                    <a:pt x="9270" y="8055"/>
                  </a:cubicBezTo>
                  <a:cubicBezTo>
                    <a:pt x="9323" y="8055"/>
                    <a:pt x="9349" y="8007"/>
                    <a:pt x="9325" y="7865"/>
                  </a:cubicBezTo>
                  <a:lnTo>
                    <a:pt x="9325" y="7865"/>
                  </a:lnTo>
                  <a:cubicBezTo>
                    <a:pt x="9392" y="7914"/>
                    <a:pt x="10076" y="8010"/>
                    <a:pt x="10483" y="8010"/>
                  </a:cubicBezTo>
                  <a:cubicBezTo>
                    <a:pt x="10586" y="8010"/>
                    <a:pt x="10672" y="8004"/>
                    <a:pt x="10725" y="7989"/>
                  </a:cubicBezTo>
                  <a:cubicBezTo>
                    <a:pt x="10385" y="7646"/>
                    <a:pt x="10302" y="7538"/>
                    <a:pt x="10353" y="7538"/>
                  </a:cubicBezTo>
                  <a:cubicBezTo>
                    <a:pt x="10429" y="7538"/>
                    <a:pt x="10799" y="7772"/>
                    <a:pt x="11077" y="7834"/>
                  </a:cubicBezTo>
                  <a:cubicBezTo>
                    <a:pt x="11128" y="7637"/>
                    <a:pt x="11418" y="7471"/>
                    <a:pt x="11149" y="7295"/>
                  </a:cubicBezTo>
                  <a:cubicBezTo>
                    <a:pt x="11217" y="7295"/>
                    <a:pt x="11276" y="7297"/>
                    <a:pt x="11329" y="7297"/>
                  </a:cubicBezTo>
                  <a:cubicBezTo>
                    <a:pt x="11524" y="7297"/>
                    <a:pt x="11630" y="7278"/>
                    <a:pt x="11802" y="7098"/>
                  </a:cubicBezTo>
                  <a:cubicBezTo>
                    <a:pt x="11450" y="6902"/>
                    <a:pt x="9979" y="6964"/>
                    <a:pt x="10186" y="6632"/>
                  </a:cubicBezTo>
                  <a:lnTo>
                    <a:pt x="10186" y="6632"/>
                  </a:lnTo>
                  <a:cubicBezTo>
                    <a:pt x="9998" y="6678"/>
                    <a:pt x="9911" y="6709"/>
                    <a:pt x="9869" y="6709"/>
                  </a:cubicBezTo>
                  <a:cubicBezTo>
                    <a:pt x="9808" y="6709"/>
                    <a:pt x="9846" y="6641"/>
                    <a:pt x="9802" y="6456"/>
                  </a:cubicBezTo>
                  <a:cubicBezTo>
                    <a:pt x="9580" y="6719"/>
                    <a:pt x="9327" y="6850"/>
                    <a:pt x="9044" y="6850"/>
                  </a:cubicBezTo>
                  <a:cubicBezTo>
                    <a:pt x="8891" y="6850"/>
                    <a:pt x="8729" y="6812"/>
                    <a:pt x="8559" y="6736"/>
                  </a:cubicBezTo>
                  <a:cubicBezTo>
                    <a:pt x="8807" y="6508"/>
                    <a:pt x="8487" y="6373"/>
                    <a:pt x="8144" y="6228"/>
                  </a:cubicBezTo>
                  <a:cubicBezTo>
                    <a:pt x="8217" y="6228"/>
                    <a:pt x="8279" y="6135"/>
                    <a:pt x="8342" y="5928"/>
                  </a:cubicBezTo>
                  <a:cubicBezTo>
                    <a:pt x="8538" y="6052"/>
                    <a:pt x="8724" y="6186"/>
                    <a:pt x="8922" y="6311"/>
                  </a:cubicBezTo>
                  <a:cubicBezTo>
                    <a:pt x="8797" y="6011"/>
                    <a:pt x="9999" y="6290"/>
                    <a:pt x="10714" y="5948"/>
                  </a:cubicBezTo>
                  <a:cubicBezTo>
                    <a:pt x="10232" y="5458"/>
                    <a:pt x="9873" y="5179"/>
                    <a:pt x="9413" y="5179"/>
                  </a:cubicBezTo>
                  <a:cubicBezTo>
                    <a:pt x="9259" y="5179"/>
                    <a:pt x="9095" y="5210"/>
                    <a:pt x="8911" y="5275"/>
                  </a:cubicBezTo>
                  <a:cubicBezTo>
                    <a:pt x="8724" y="4839"/>
                    <a:pt x="10331" y="4736"/>
                    <a:pt x="8849" y="4477"/>
                  </a:cubicBezTo>
                  <a:cubicBezTo>
                    <a:pt x="9025" y="4197"/>
                    <a:pt x="9491" y="4155"/>
                    <a:pt x="9854" y="3928"/>
                  </a:cubicBezTo>
                  <a:cubicBezTo>
                    <a:pt x="9678" y="3762"/>
                    <a:pt x="9564" y="3773"/>
                    <a:pt x="9346" y="3679"/>
                  </a:cubicBezTo>
                  <a:cubicBezTo>
                    <a:pt x="9999" y="2933"/>
                    <a:pt x="9564" y="3317"/>
                    <a:pt x="9564" y="2518"/>
                  </a:cubicBezTo>
                  <a:lnTo>
                    <a:pt x="9564" y="2518"/>
                  </a:lnTo>
                  <a:cubicBezTo>
                    <a:pt x="8724" y="2808"/>
                    <a:pt x="8745" y="3637"/>
                    <a:pt x="7658" y="4000"/>
                  </a:cubicBezTo>
                  <a:cubicBezTo>
                    <a:pt x="7637" y="3653"/>
                    <a:pt x="7284" y="2611"/>
                    <a:pt x="7899" y="2611"/>
                  </a:cubicBezTo>
                  <a:cubicBezTo>
                    <a:pt x="7908" y="2611"/>
                    <a:pt x="7918" y="2612"/>
                    <a:pt x="7927" y="2612"/>
                  </a:cubicBezTo>
                  <a:cubicBezTo>
                    <a:pt x="7927" y="2800"/>
                    <a:pt x="7969" y="2860"/>
                    <a:pt x="8044" y="2860"/>
                  </a:cubicBezTo>
                  <a:cubicBezTo>
                    <a:pt x="8175" y="2860"/>
                    <a:pt x="8406" y="2674"/>
                    <a:pt x="8683" y="2674"/>
                  </a:cubicBezTo>
                  <a:cubicBezTo>
                    <a:pt x="8455" y="2498"/>
                    <a:pt x="8217" y="2322"/>
                    <a:pt x="7989" y="2135"/>
                  </a:cubicBezTo>
                  <a:cubicBezTo>
                    <a:pt x="8025" y="2128"/>
                    <a:pt x="8066" y="2125"/>
                    <a:pt x="8109" y="2125"/>
                  </a:cubicBezTo>
                  <a:cubicBezTo>
                    <a:pt x="8256" y="2125"/>
                    <a:pt x="8436" y="2158"/>
                    <a:pt x="8596" y="2158"/>
                  </a:cubicBezTo>
                  <a:cubicBezTo>
                    <a:pt x="8722" y="2158"/>
                    <a:pt x="8836" y="2138"/>
                    <a:pt x="8911" y="2062"/>
                  </a:cubicBezTo>
                  <a:cubicBezTo>
                    <a:pt x="8860" y="1887"/>
                    <a:pt x="8704" y="1793"/>
                    <a:pt x="8455" y="1783"/>
                  </a:cubicBezTo>
                  <a:cubicBezTo>
                    <a:pt x="8870" y="1669"/>
                    <a:pt x="8994" y="1524"/>
                    <a:pt x="8849" y="1358"/>
                  </a:cubicBezTo>
                  <a:lnTo>
                    <a:pt x="8849" y="1358"/>
                  </a:lnTo>
                  <a:cubicBezTo>
                    <a:pt x="8569" y="1602"/>
                    <a:pt x="8370" y="1723"/>
                    <a:pt x="8249" y="1723"/>
                  </a:cubicBezTo>
                  <a:cubicBezTo>
                    <a:pt x="8129" y="1723"/>
                    <a:pt x="8087" y="1602"/>
                    <a:pt x="8124" y="1358"/>
                  </a:cubicBezTo>
                  <a:lnTo>
                    <a:pt x="8124" y="1358"/>
                  </a:lnTo>
                  <a:cubicBezTo>
                    <a:pt x="8051" y="1710"/>
                    <a:pt x="7865" y="1959"/>
                    <a:pt x="7585" y="2104"/>
                  </a:cubicBezTo>
                  <a:cubicBezTo>
                    <a:pt x="7747" y="1759"/>
                    <a:pt x="8088" y="652"/>
                    <a:pt x="8141" y="652"/>
                  </a:cubicBezTo>
                  <a:cubicBezTo>
                    <a:pt x="8142" y="652"/>
                    <a:pt x="8143" y="652"/>
                    <a:pt x="8144" y="653"/>
                  </a:cubicBezTo>
                  <a:lnTo>
                    <a:pt x="8144" y="653"/>
                  </a:lnTo>
                  <a:cubicBezTo>
                    <a:pt x="8113" y="617"/>
                    <a:pt x="8081" y="602"/>
                    <a:pt x="8048" y="602"/>
                  </a:cubicBezTo>
                  <a:cubicBezTo>
                    <a:pt x="7876" y="602"/>
                    <a:pt x="7687" y="1017"/>
                    <a:pt x="7581" y="1017"/>
                  </a:cubicBezTo>
                  <a:cubicBezTo>
                    <a:pt x="7579" y="1017"/>
                    <a:pt x="7577" y="1017"/>
                    <a:pt x="7575" y="1016"/>
                  </a:cubicBezTo>
                  <a:cubicBezTo>
                    <a:pt x="7543" y="871"/>
                    <a:pt x="7388" y="1"/>
                    <a:pt x="7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7457067" y="3921970"/>
              <a:ext cx="934169" cy="1410119"/>
            </a:xfrm>
            <a:custGeom>
              <a:avLst/>
              <a:gdLst/>
              <a:ahLst/>
              <a:cxnLst/>
              <a:rect l="l" t="t" r="r" b="b"/>
              <a:pathLst>
                <a:path w="11564" h="19812" extrusionOk="0">
                  <a:moveTo>
                    <a:pt x="5926" y="477"/>
                  </a:moveTo>
                  <a:cubicBezTo>
                    <a:pt x="5927" y="477"/>
                    <a:pt x="5927" y="477"/>
                    <a:pt x="5927" y="477"/>
                  </a:cubicBezTo>
                  <a:cubicBezTo>
                    <a:pt x="5927" y="477"/>
                    <a:pt x="5927" y="477"/>
                    <a:pt x="5926" y="477"/>
                  </a:cubicBezTo>
                  <a:close/>
                  <a:moveTo>
                    <a:pt x="5274" y="1"/>
                  </a:moveTo>
                  <a:cubicBezTo>
                    <a:pt x="5274" y="612"/>
                    <a:pt x="5340" y="885"/>
                    <a:pt x="5266" y="885"/>
                  </a:cubicBezTo>
                  <a:cubicBezTo>
                    <a:pt x="5216" y="885"/>
                    <a:pt x="5102" y="759"/>
                    <a:pt x="4859" y="529"/>
                  </a:cubicBezTo>
                  <a:lnTo>
                    <a:pt x="4859" y="529"/>
                  </a:lnTo>
                  <a:cubicBezTo>
                    <a:pt x="4808" y="560"/>
                    <a:pt x="5211" y="1565"/>
                    <a:pt x="5181" y="1721"/>
                  </a:cubicBezTo>
                  <a:cubicBezTo>
                    <a:pt x="4994" y="1389"/>
                    <a:pt x="5077" y="1316"/>
                    <a:pt x="4870" y="1058"/>
                  </a:cubicBezTo>
                  <a:cubicBezTo>
                    <a:pt x="4791" y="1192"/>
                    <a:pt x="4747" y="1234"/>
                    <a:pt x="4704" y="1234"/>
                  </a:cubicBezTo>
                  <a:cubicBezTo>
                    <a:pt x="4635" y="1234"/>
                    <a:pt x="4571" y="1122"/>
                    <a:pt x="4373" y="1109"/>
                  </a:cubicBezTo>
                  <a:lnTo>
                    <a:pt x="4373" y="1109"/>
                  </a:lnTo>
                  <a:cubicBezTo>
                    <a:pt x="4373" y="1751"/>
                    <a:pt x="4829" y="1814"/>
                    <a:pt x="4829" y="2166"/>
                  </a:cubicBezTo>
                  <a:cubicBezTo>
                    <a:pt x="4734" y="2081"/>
                    <a:pt x="4630" y="2030"/>
                    <a:pt x="4518" y="2030"/>
                  </a:cubicBezTo>
                  <a:cubicBezTo>
                    <a:pt x="4508" y="2030"/>
                    <a:pt x="4497" y="2031"/>
                    <a:pt x="4486" y="2032"/>
                  </a:cubicBezTo>
                  <a:cubicBezTo>
                    <a:pt x="4383" y="2156"/>
                    <a:pt x="4673" y="2373"/>
                    <a:pt x="4714" y="2415"/>
                  </a:cubicBezTo>
                  <a:cubicBezTo>
                    <a:pt x="4624" y="2447"/>
                    <a:pt x="4548" y="2460"/>
                    <a:pt x="4479" y="2460"/>
                  </a:cubicBezTo>
                  <a:cubicBezTo>
                    <a:pt x="4218" y="2460"/>
                    <a:pt x="4075" y="2267"/>
                    <a:pt x="3730" y="2218"/>
                  </a:cubicBezTo>
                  <a:lnTo>
                    <a:pt x="3730" y="2218"/>
                  </a:lnTo>
                  <a:cubicBezTo>
                    <a:pt x="3772" y="2425"/>
                    <a:pt x="3834" y="2477"/>
                    <a:pt x="4000" y="2580"/>
                  </a:cubicBezTo>
                  <a:cubicBezTo>
                    <a:pt x="3989" y="2580"/>
                    <a:pt x="3978" y="2579"/>
                    <a:pt x="3968" y="2579"/>
                  </a:cubicBezTo>
                  <a:cubicBezTo>
                    <a:pt x="3851" y="2579"/>
                    <a:pt x="3778" y="2630"/>
                    <a:pt x="3740" y="2725"/>
                  </a:cubicBezTo>
                  <a:cubicBezTo>
                    <a:pt x="3740" y="2798"/>
                    <a:pt x="4145" y="2943"/>
                    <a:pt x="4196" y="3119"/>
                  </a:cubicBezTo>
                  <a:cubicBezTo>
                    <a:pt x="4181" y="3118"/>
                    <a:pt x="4167" y="3118"/>
                    <a:pt x="4152" y="3118"/>
                  </a:cubicBezTo>
                  <a:cubicBezTo>
                    <a:pt x="4016" y="3118"/>
                    <a:pt x="3897" y="3161"/>
                    <a:pt x="3813" y="3264"/>
                  </a:cubicBezTo>
                  <a:cubicBezTo>
                    <a:pt x="3818" y="3396"/>
                    <a:pt x="4010" y="3437"/>
                    <a:pt x="4216" y="3437"/>
                  </a:cubicBezTo>
                  <a:cubicBezTo>
                    <a:pt x="4415" y="3437"/>
                    <a:pt x="4627" y="3398"/>
                    <a:pt x="4693" y="3368"/>
                  </a:cubicBezTo>
                  <a:lnTo>
                    <a:pt x="4693" y="3368"/>
                  </a:lnTo>
                  <a:cubicBezTo>
                    <a:pt x="4756" y="3471"/>
                    <a:pt x="4693" y="3544"/>
                    <a:pt x="4518" y="3596"/>
                  </a:cubicBezTo>
                  <a:cubicBezTo>
                    <a:pt x="4569" y="3648"/>
                    <a:pt x="4689" y="3656"/>
                    <a:pt x="4821" y="3656"/>
                  </a:cubicBezTo>
                  <a:cubicBezTo>
                    <a:pt x="4881" y="3656"/>
                    <a:pt x="4943" y="3654"/>
                    <a:pt x="5003" y="3654"/>
                  </a:cubicBezTo>
                  <a:cubicBezTo>
                    <a:pt x="5207" y="3654"/>
                    <a:pt x="5379" y="3674"/>
                    <a:pt x="5315" y="3844"/>
                  </a:cubicBezTo>
                  <a:cubicBezTo>
                    <a:pt x="5289" y="3908"/>
                    <a:pt x="5200" y="3931"/>
                    <a:pt x="5079" y="3931"/>
                  </a:cubicBezTo>
                  <a:cubicBezTo>
                    <a:pt x="4750" y="3931"/>
                    <a:pt x="4184" y="3758"/>
                    <a:pt x="4013" y="3758"/>
                  </a:cubicBezTo>
                  <a:cubicBezTo>
                    <a:pt x="3927" y="3758"/>
                    <a:pt x="3939" y="3800"/>
                    <a:pt x="4124" y="3927"/>
                  </a:cubicBezTo>
                  <a:cubicBezTo>
                    <a:pt x="3601" y="3859"/>
                    <a:pt x="3411" y="3636"/>
                    <a:pt x="3145" y="3636"/>
                  </a:cubicBezTo>
                  <a:cubicBezTo>
                    <a:pt x="3005" y="3636"/>
                    <a:pt x="2843" y="3698"/>
                    <a:pt x="2600" y="3876"/>
                  </a:cubicBezTo>
                  <a:cubicBezTo>
                    <a:pt x="2860" y="3938"/>
                    <a:pt x="3109" y="4000"/>
                    <a:pt x="3357" y="4062"/>
                  </a:cubicBezTo>
                  <a:cubicBezTo>
                    <a:pt x="3151" y="4240"/>
                    <a:pt x="3129" y="4296"/>
                    <a:pt x="3192" y="4296"/>
                  </a:cubicBezTo>
                  <a:cubicBezTo>
                    <a:pt x="3299" y="4296"/>
                    <a:pt x="3655" y="4131"/>
                    <a:pt x="3752" y="4131"/>
                  </a:cubicBezTo>
                  <a:cubicBezTo>
                    <a:pt x="3761" y="4131"/>
                    <a:pt x="3767" y="4132"/>
                    <a:pt x="3772" y="4135"/>
                  </a:cubicBezTo>
                  <a:cubicBezTo>
                    <a:pt x="3432" y="4366"/>
                    <a:pt x="3442" y="4435"/>
                    <a:pt x="3580" y="4435"/>
                  </a:cubicBezTo>
                  <a:cubicBezTo>
                    <a:pt x="3771" y="4435"/>
                    <a:pt x="4204" y="4304"/>
                    <a:pt x="4300" y="4280"/>
                  </a:cubicBezTo>
                  <a:lnTo>
                    <a:pt x="4300" y="4280"/>
                  </a:lnTo>
                  <a:cubicBezTo>
                    <a:pt x="4331" y="4332"/>
                    <a:pt x="4010" y="4549"/>
                    <a:pt x="3968" y="4653"/>
                  </a:cubicBezTo>
                  <a:cubicBezTo>
                    <a:pt x="4042" y="4678"/>
                    <a:pt x="4129" y="4691"/>
                    <a:pt x="4225" y="4691"/>
                  </a:cubicBezTo>
                  <a:cubicBezTo>
                    <a:pt x="4562" y="4691"/>
                    <a:pt x="5004" y="4531"/>
                    <a:pt x="5326" y="4176"/>
                  </a:cubicBezTo>
                  <a:lnTo>
                    <a:pt x="5326" y="4176"/>
                  </a:lnTo>
                  <a:cubicBezTo>
                    <a:pt x="5587" y="4704"/>
                    <a:pt x="5276" y="4805"/>
                    <a:pt x="4870" y="4805"/>
                  </a:cubicBezTo>
                  <a:cubicBezTo>
                    <a:pt x="4618" y="4805"/>
                    <a:pt x="4331" y="4766"/>
                    <a:pt x="4121" y="4766"/>
                  </a:cubicBezTo>
                  <a:cubicBezTo>
                    <a:pt x="3904" y="4766"/>
                    <a:pt x="3771" y="4807"/>
                    <a:pt x="3844" y="4974"/>
                  </a:cubicBezTo>
                  <a:cubicBezTo>
                    <a:pt x="3764" y="4949"/>
                    <a:pt x="3537" y="4908"/>
                    <a:pt x="3313" y="4908"/>
                  </a:cubicBezTo>
                  <a:cubicBezTo>
                    <a:pt x="3070" y="4908"/>
                    <a:pt x="2830" y="4957"/>
                    <a:pt x="2787" y="5129"/>
                  </a:cubicBezTo>
                  <a:cubicBezTo>
                    <a:pt x="2777" y="5129"/>
                    <a:pt x="3637" y="5658"/>
                    <a:pt x="3595" y="5834"/>
                  </a:cubicBezTo>
                  <a:cubicBezTo>
                    <a:pt x="3483" y="5778"/>
                    <a:pt x="3369" y="5749"/>
                    <a:pt x="3253" y="5749"/>
                  </a:cubicBezTo>
                  <a:cubicBezTo>
                    <a:pt x="3154" y="5749"/>
                    <a:pt x="3053" y="5770"/>
                    <a:pt x="2953" y="5813"/>
                  </a:cubicBezTo>
                  <a:cubicBezTo>
                    <a:pt x="3139" y="5917"/>
                    <a:pt x="3191" y="6052"/>
                    <a:pt x="3098" y="6238"/>
                  </a:cubicBezTo>
                  <a:cubicBezTo>
                    <a:pt x="2897" y="6095"/>
                    <a:pt x="2811" y="6051"/>
                    <a:pt x="2751" y="6051"/>
                  </a:cubicBezTo>
                  <a:cubicBezTo>
                    <a:pt x="2656" y="6051"/>
                    <a:pt x="2632" y="6167"/>
                    <a:pt x="2314" y="6167"/>
                  </a:cubicBezTo>
                  <a:cubicBezTo>
                    <a:pt x="2260" y="6167"/>
                    <a:pt x="2197" y="6163"/>
                    <a:pt x="2124" y="6155"/>
                  </a:cubicBezTo>
                  <a:lnTo>
                    <a:pt x="2124" y="6155"/>
                  </a:lnTo>
                  <a:cubicBezTo>
                    <a:pt x="2062" y="6538"/>
                    <a:pt x="3118" y="6559"/>
                    <a:pt x="3098" y="6911"/>
                  </a:cubicBezTo>
                  <a:cubicBezTo>
                    <a:pt x="3159" y="6844"/>
                    <a:pt x="3219" y="6816"/>
                    <a:pt x="3279" y="6816"/>
                  </a:cubicBezTo>
                  <a:cubicBezTo>
                    <a:pt x="3521" y="6816"/>
                    <a:pt x="3754" y="7280"/>
                    <a:pt x="4020" y="7429"/>
                  </a:cubicBezTo>
                  <a:cubicBezTo>
                    <a:pt x="3871" y="7469"/>
                    <a:pt x="3693" y="7478"/>
                    <a:pt x="3507" y="7478"/>
                  </a:cubicBezTo>
                  <a:cubicBezTo>
                    <a:pt x="3359" y="7478"/>
                    <a:pt x="3205" y="7472"/>
                    <a:pt x="3055" y="7472"/>
                  </a:cubicBezTo>
                  <a:cubicBezTo>
                    <a:pt x="2700" y="7472"/>
                    <a:pt x="2367" y="7503"/>
                    <a:pt x="2176" y="7710"/>
                  </a:cubicBezTo>
                  <a:cubicBezTo>
                    <a:pt x="2368" y="7993"/>
                    <a:pt x="2916" y="8404"/>
                    <a:pt x="3270" y="8404"/>
                  </a:cubicBezTo>
                  <a:cubicBezTo>
                    <a:pt x="3278" y="8404"/>
                    <a:pt x="3287" y="8404"/>
                    <a:pt x="3295" y="8403"/>
                  </a:cubicBezTo>
                  <a:lnTo>
                    <a:pt x="3295" y="8403"/>
                  </a:lnTo>
                  <a:cubicBezTo>
                    <a:pt x="3264" y="8559"/>
                    <a:pt x="2135" y="8569"/>
                    <a:pt x="1969" y="8569"/>
                  </a:cubicBezTo>
                  <a:cubicBezTo>
                    <a:pt x="1871" y="8981"/>
                    <a:pt x="2958" y="9151"/>
                    <a:pt x="3445" y="9151"/>
                  </a:cubicBezTo>
                  <a:cubicBezTo>
                    <a:pt x="3473" y="9151"/>
                    <a:pt x="3499" y="9151"/>
                    <a:pt x="3523" y="9149"/>
                  </a:cubicBezTo>
                  <a:lnTo>
                    <a:pt x="3523" y="9149"/>
                  </a:lnTo>
                  <a:cubicBezTo>
                    <a:pt x="3109" y="9326"/>
                    <a:pt x="2217" y="9978"/>
                    <a:pt x="1534" y="10041"/>
                  </a:cubicBezTo>
                  <a:cubicBezTo>
                    <a:pt x="1963" y="10541"/>
                    <a:pt x="2399" y="10677"/>
                    <a:pt x="2832" y="10677"/>
                  </a:cubicBezTo>
                  <a:cubicBezTo>
                    <a:pt x="3278" y="10677"/>
                    <a:pt x="3719" y="10533"/>
                    <a:pt x="4145" y="10496"/>
                  </a:cubicBezTo>
                  <a:lnTo>
                    <a:pt x="4145" y="10496"/>
                  </a:lnTo>
                  <a:cubicBezTo>
                    <a:pt x="4041" y="10818"/>
                    <a:pt x="3254" y="10901"/>
                    <a:pt x="2973" y="10932"/>
                  </a:cubicBezTo>
                  <a:cubicBezTo>
                    <a:pt x="3091" y="11089"/>
                    <a:pt x="3237" y="11171"/>
                    <a:pt x="3428" y="11171"/>
                  </a:cubicBezTo>
                  <a:cubicBezTo>
                    <a:pt x="3439" y="11171"/>
                    <a:pt x="3450" y="11171"/>
                    <a:pt x="3461" y="11170"/>
                  </a:cubicBezTo>
                  <a:lnTo>
                    <a:pt x="3461" y="11170"/>
                  </a:lnTo>
                  <a:cubicBezTo>
                    <a:pt x="3307" y="11298"/>
                    <a:pt x="3078" y="11334"/>
                    <a:pt x="2820" y="11334"/>
                  </a:cubicBezTo>
                  <a:cubicBezTo>
                    <a:pt x="2470" y="11334"/>
                    <a:pt x="2068" y="11267"/>
                    <a:pt x="1724" y="11267"/>
                  </a:cubicBezTo>
                  <a:cubicBezTo>
                    <a:pt x="1434" y="11267"/>
                    <a:pt x="1185" y="11315"/>
                    <a:pt x="1046" y="11491"/>
                  </a:cubicBezTo>
                  <a:cubicBezTo>
                    <a:pt x="1161" y="11616"/>
                    <a:pt x="1295" y="11688"/>
                    <a:pt x="1461" y="11698"/>
                  </a:cubicBezTo>
                  <a:cubicBezTo>
                    <a:pt x="1091" y="11978"/>
                    <a:pt x="1254" y="12076"/>
                    <a:pt x="1496" y="12076"/>
                  </a:cubicBezTo>
                  <a:cubicBezTo>
                    <a:pt x="1667" y="12076"/>
                    <a:pt x="1878" y="12027"/>
                    <a:pt x="1969" y="11958"/>
                  </a:cubicBezTo>
                  <a:lnTo>
                    <a:pt x="1969" y="11958"/>
                  </a:lnTo>
                  <a:cubicBezTo>
                    <a:pt x="2041" y="12041"/>
                    <a:pt x="1813" y="12113"/>
                    <a:pt x="1886" y="12227"/>
                  </a:cubicBezTo>
                  <a:cubicBezTo>
                    <a:pt x="1974" y="12196"/>
                    <a:pt x="2044" y="12186"/>
                    <a:pt x="2104" y="12186"/>
                  </a:cubicBezTo>
                  <a:cubicBezTo>
                    <a:pt x="2217" y="12186"/>
                    <a:pt x="2294" y="12222"/>
                    <a:pt x="2388" y="12222"/>
                  </a:cubicBezTo>
                  <a:cubicBezTo>
                    <a:pt x="2461" y="12222"/>
                    <a:pt x="2544" y="12200"/>
                    <a:pt x="2663" y="12124"/>
                  </a:cubicBezTo>
                  <a:lnTo>
                    <a:pt x="2663" y="12124"/>
                  </a:lnTo>
                  <a:cubicBezTo>
                    <a:pt x="2641" y="12341"/>
                    <a:pt x="2625" y="12427"/>
                    <a:pt x="2673" y="12427"/>
                  </a:cubicBezTo>
                  <a:cubicBezTo>
                    <a:pt x="2716" y="12427"/>
                    <a:pt x="2813" y="12356"/>
                    <a:pt x="3005" y="12248"/>
                  </a:cubicBezTo>
                  <a:lnTo>
                    <a:pt x="3005" y="12248"/>
                  </a:lnTo>
                  <a:cubicBezTo>
                    <a:pt x="2943" y="12497"/>
                    <a:pt x="3512" y="12548"/>
                    <a:pt x="3761" y="12548"/>
                  </a:cubicBezTo>
                  <a:cubicBezTo>
                    <a:pt x="3554" y="12817"/>
                    <a:pt x="3243" y="12890"/>
                    <a:pt x="2915" y="12890"/>
                  </a:cubicBezTo>
                  <a:cubicBezTo>
                    <a:pt x="2588" y="12890"/>
                    <a:pt x="2243" y="12817"/>
                    <a:pt x="1969" y="12797"/>
                  </a:cubicBezTo>
                  <a:lnTo>
                    <a:pt x="1969" y="12797"/>
                  </a:lnTo>
                  <a:cubicBezTo>
                    <a:pt x="2107" y="12988"/>
                    <a:pt x="2129" y="13053"/>
                    <a:pt x="2044" y="13053"/>
                  </a:cubicBezTo>
                  <a:cubicBezTo>
                    <a:pt x="1913" y="13053"/>
                    <a:pt x="1527" y="12896"/>
                    <a:pt x="922" y="12808"/>
                  </a:cubicBezTo>
                  <a:lnTo>
                    <a:pt x="922" y="12808"/>
                  </a:lnTo>
                  <a:cubicBezTo>
                    <a:pt x="1119" y="12994"/>
                    <a:pt x="1316" y="13087"/>
                    <a:pt x="1554" y="13118"/>
                  </a:cubicBezTo>
                  <a:cubicBezTo>
                    <a:pt x="1078" y="13183"/>
                    <a:pt x="1586" y="13535"/>
                    <a:pt x="2071" y="13535"/>
                  </a:cubicBezTo>
                  <a:cubicBezTo>
                    <a:pt x="2124" y="13535"/>
                    <a:pt x="2176" y="13531"/>
                    <a:pt x="2227" y="13522"/>
                  </a:cubicBezTo>
                  <a:lnTo>
                    <a:pt x="2227" y="13522"/>
                  </a:lnTo>
                  <a:cubicBezTo>
                    <a:pt x="2123" y="13651"/>
                    <a:pt x="2215" y="13715"/>
                    <a:pt x="2340" y="13715"/>
                  </a:cubicBezTo>
                  <a:cubicBezTo>
                    <a:pt x="2426" y="13715"/>
                    <a:pt x="2527" y="13685"/>
                    <a:pt x="2590" y="13626"/>
                  </a:cubicBezTo>
                  <a:lnTo>
                    <a:pt x="2590" y="13626"/>
                  </a:lnTo>
                  <a:cubicBezTo>
                    <a:pt x="2439" y="13837"/>
                    <a:pt x="2415" y="13943"/>
                    <a:pt x="2516" y="13943"/>
                  </a:cubicBezTo>
                  <a:cubicBezTo>
                    <a:pt x="2588" y="13943"/>
                    <a:pt x="2723" y="13889"/>
                    <a:pt x="2922" y="13781"/>
                  </a:cubicBezTo>
                  <a:lnTo>
                    <a:pt x="2922" y="13781"/>
                  </a:lnTo>
                  <a:cubicBezTo>
                    <a:pt x="2611" y="14486"/>
                    <a:pt x="404" y="14030"/>
                    <a:pt x="767" y="14486"/>
                  </a:cubicBezTo>
                  <a:cubicBezTo>
                    <a:pt x="645" y="14422"/>
                    <a:pt x="526" y="14391"/>
                    <a:pt x="410" y="14391"/>
                  </a:cubicBezTo>
                  <a:cubicBezTo>
                    <a:pt x="300" y="14391"/>
                    <a:pt x="194" y="14420"/>
                    <a:pt x="93" y="14475"/>
                  </a:cubicBezTo>
                  <a:cubicBezTo>
                    <a:pt x="146" y="14520"/>
                    <a:pt x="683" y="15278"/>
                    <a:pt x="1083" y="15278"/>
                  </a:cubicBezTo>
                  <a:cubicBezTo>
                    <a:pt x="1148" y="15278"/>
                    <a:pt x="1209" y="15258"/>
                    <a:pt x="1264" y="15211"/>
                  </a:cubicBezTo>
                  <a:lnTo>
                    <a:pt x="1264" y="15211"/>
                  </a:lnTo>
                  <a:cubicBezTo>
                    <a:pt x="1824" y="15594"/>
                    <a:pt x="767" y="15647"/>
                    <a:pt x="611" y="15677"/>
                  </a:cubicBezTo>
                  <a:cubicBezTo>
                    <a:pt x="738" y="15783"/>
                    <a:pt x="875" y="15836"/>
                    <a:pt x="1021" y="15836"/>
                  </a:cubicBezTo>
                  <a:cubicBezTo>
                    <a:pt x="1089" y="15836"/>
                    <a:pt x="1160" y="15825"/>
                    <a:pt x="1233" y="15802"/>
                  </a:cubicBezTo>
                  <a:lnTo>
                    <a:pt x="1233" y="15802"/>
                  </a:lnTo>
                  <a:cubicBezTo>
                    <a:pt x="1056" y="15912"/>
                    <a:pt x="872" y="16104"/>
                    <a:pt x="1023" y="16104"/>
                  </a:cubicBezTo>
                  <a:cubicBezTo>
                    <a:pt x="1057" y="16104"/>
                    <a:pt x="1108" y="16094"/>
                    <a:pt x="1181" y="16071"/>
                  </a:cubicBezTo>
                  <a:lnTo>
                    <a:pt x="1181" y="16071"/>
                  </a:lnTo>
                  <a:cubicBezTo>
                    <a:pt x="1093" y="16176"/>
                    <a:pt x="1224" y="16206"/>
                    <a:pt x="1371" y="16206"/>
                  </a:cubicBezTo>
                  <a:cubicBezTo>
                    <a:pt x="1484" y="16206"/>
                    <a:pt x="1607" y="16188"/>
                    <a:pt x="1647" y="16175"/>
                  </a:cubicBezTo>
                  <a:lnTo>
                    <a:pt x="1647" y="16175"/>
                  </a:lnTo>
                  <a:cubicBezTo>
                    <a:pt x="1720" y="16320"/>
                    <a:pt x="1534" y="16340"/>
                    <a:pt x="2010" y="16361"/>
                  </a:cubicBezTo>
                  <a:cubicBezTo>
                    <a:pt x="1885" y="16491"/>
                    <a:pt x="1628" y="16523"/>
                    <a:pt x="1348" y="16523"/>
                  </a:cubicBezTo>
                  <a:cubicBezTo>
                    <a:pt x="1066" y="16523"/>
                    <a:pt x="762" y="16490"/>
                    <a:pt x="547" y="16490"/>
                  </a:cubicBezTo>
                  <a:cubicBezTo>
                    <a:pt x="498" y="16490"/>
                    <a:pt x="453" y="16492"/>
                    <a:pt x="415" y="16496"/>
                  </a:cubicBezTo>
                  <a:cubicBezTo>
                    <a:pt x="776" y="16693"/>
                    <a:pt x="774" y="16720"/>
                    <a:pt x="654" y="16720"/>
                  </a:cubicBezTo>
                  <a:cubicBezTo>
                    <a:pt x="610" y="16720"/>
                    <a:pt x="549" y="16716"/>
                    <a:pt x="484" y="16716"/>
                  </a:cubicBezTo>
                  <a:cubicBezTo>
                    <a:pt x="332" y="16716"/>
                    <a:pt x="161" y="16737"/>
                    <a:pt x="145" y="16879"/>
                  </a:cubicBezTo>
                  <a:cubicBezTo>
                    <a:pt x="138" y="16944"/>
                    <a:pt x="213" y="16966"/>
                    <a:pt x="319" y="16966"/>
                  </a:cubicBezTo>
                  <a:cubicBezTo>
                    <a:pt x="517" y="16966"/>
                    <a:pt x="824" y="16889"/>
                    <a:pt x="912" y="16869"/>
                  </a:cubicBezTo>
                  <a:lnTo>
                    <a:pt x="912" y="16869"/>
                  </a:lnTo>
                  <a:cubicBezTo>
                    <a:pt x="631" y="17205"/>
                    <a:pt x="880" y="17336"/>
                    <a:pt x="1162" y="17336"/>
                  </a:cubicBezTo>
                  <a:cubicBezTo>
                    <a:pt x="1306" y="17336"/>
                    <a:pt x="1459" y="17302"/>
                    <a:pt x="1554" y="17242"/>
                  </a:cubicBezTo>
                  <a:lnTo>
                    <a:pt x="1554" y="17242"/>
                  </a:lnTo>
                  <a:cubicBezTo>
                    <a:pt x="1554" y="17356"/>
                    <a:pt x="1544" y="17470"/>
                    <a:pt x="1534" y="17584"/>
                  </a:cubicBezTo>
                  <a:cubicBezTo>
                    <a:pt x="963" y="17719"/>
                    <a:pt x="290" y="17832"/>
                    <a:pt x="238" y="17843"/>
                  </a:cubicBezTo>
                  <a:cubicBezTo>
                    <a:pt x="238" y="17937"/>
                    <a:pt x="288" y="17985"/>
                    <a:pt x="392" y="17985"/>
                  </a:cubicBezTo>
                  <a:cubicBezTo>
                    <a:pt x="437" y="17985"/>
                    <a:pt x="493" y="17976"/>
                    <a:pt x="560" y="17957"/>
                  </a:cubicBezTo>
                  <a:lnTo>
                    <a:pt x="560" y="17957"/>
                  </a:lnTo>
                  <a:cubicBezTo>
                    <a:pt x="507" y="18019"/>
                    <a:pt x="0" y="18216"/>
                    <a:pt x="51" y="18350"/>
                  </a:cubicBezTo>
                  <a:cubicBezTo>
                    <a:pt x="259" y="18299"/>
                    <a:pt x="466" y="18247"/>
                    <a:pt x="673" y="18205"/>
                  </a:cubicBezTo>
                  <a:lnTo>
                    <a:pt x="673" y="18205"/>
                  </a:lnTo>
                  <a:cubicBezTo>
                    <a:pt x="524" y="18426"/>
                    <a:pt x="526" y="18578"/>
                    <a:pt x="689" y="18578"/>
                  </a:cubicBezTo>
                  <a:cubicBezTo>
                    <a:pt x="764" y="18578"/>
                    <a:pt x="872" y="18546"/>
                    <a:pt x="1016" y="18475"/>
                  </a:cubicBezTo>
                  <a:lnTo>
                    <a:pt x="1016" y="18475"/>
                  </a:lnTo>
                  <a:cubicBezTo>
                    <a:pt x="999" y="18597"/>
                    <a:pt x="1081" y="18631"/>
                    <a:pt x="1215" y="18631"/>
                  </a:cubicBezTo>
                  <a:cubicBezTo>
                    <a:pt x="1382" y="18631"/>
                    <a:pt x="1628" y="18579"/>
                    <a:pt x="1866" y="18579"/>
                  </a:cubicBezTo>
                  <a:cubicBezTo>
                    <a:pt x="1922" y="18579"/>
                    <a:pt x="1977" y="18582"/>
                    <a:pt x="2031" y="18589"/>
                  </a:cubicBezTo>
                  <a:cubicBezTo>
                    <a:pt x="1771" y="18661"/>
                    <a:pt x="1440" y="18682"/>
                    <a:pt x="1264" y="18879"/>
                  </a:cubicBezTo>
                  <a:cubicBezTo>
                    <a:pt x="1337" y="18909"/>
                    <a:pt x="1409" y="18925"/>
                    <a:pt x="1484" y="18925"/>
                  </a:cubicBezTo>
                  <a:cubicBezTo>
                    <a:pt x="1537" y="18925"/>
                    <a:pt x="1591" y="18917"/>
                    <a:pt x="1647" y="18900"/>
                  </a:cubicBezTo>
                  <a:lnTo>
                    <a:pt x="1647" y="18900"/>
                  </a:lnTo>
                  <a:cubicBezTo>
                    <a:pt x="1451" y="18993"/>
                    <a:pt x="1389" y="19096"/>
                    <a:pt x="1481" y="19221"/>
                  </a:cubicBezTo>
                  <a:cubicBezTo>
                    <a:pt x="1679" y="19159"/>
                    <a:pt x="1865" y="19096"/>
                    <a:pt x="2062" y="19034"/>
                  </a:cubicBezTo>
                  <a:lnTo>
                    <a:pt x="2062" y="19034"/>
                  </a:lnTo>
                  <a:cubicBezTo>
                    <a:pt x="1901" y="19329"/>
                    <a:pt x="2058" y="19435"/>
                    <a:pt x="2277" y="19435"/>
                  </a:cubicBezTo>
                  <a:cubicBezTo>
                    <a:pt x="2483" y="19435"/>
                    <a:pt x="2744" y="19341"/>
                    <a:pt x="2849" y="19221"/>
                  </a:cubicBezTo>
                  <a:cubicBezTo>
                    <a:pt x="2891" y="19397"/>
                    <a:pt x="2927" y="19470"/>
                    <a:pt x="2979" y="19470"/>
                  </a:cubicBezTo>
                  <a:cubicBezTo>
                    <a:pt x="3044" y="19470"/>
                    <a:pt x="3135" y="19360"/>
                    <a:pt x="3295" y="19200"/>
                  </a:cubicBezTo>
                  <a:cubicBezTo>
                    <a:pt x="3331" y="19409"/>
                    <a:pt x="3421" y="19486"/>
                    <a:pt x="3538" y="19486"/>
                  </a:cubicBezTo>
                  <a:cubicBezTo>
                    <a:pt x="3859" y="19486"/>
                    <a:pt x="4383" y="18906"/>
                    <a:pt x="4532" y="18906"/>
                  </a:cubicBezTo>
                  <a:cubicBezTo>
                    <a:pt x="4565" y="18906"/>
                    <a:pt x="4579" y="18934"/>
                    <a:pt x="4569" y="19004"/>
                  </a:cubicBezTo>
                  <a:cubicBezTo>
                    <a:pt x="4673" y="18900"/>
                    <a:pt x="4776" y="18786"/>
                    <a:pt x="4880" y="18682"/>
                  </a:cubicBezTo>
                  <a:cubicBezTo>
                    <a:pt x="4925" y="18747"/>
                    <a:pt x="4954" y="18775"/>
                    <a:pt x="4972" y="18775"/>
                  </a:cubicBezTo>
                  <a:cubicBezTo>
                    <a:pt x="5013" y="18775"/>
                    <a:pt x="5007" y="18639"/>
                    <a:pt x="5036" y="18454"/>
                  </a:cubicBezTo>
                  <a:cubicBezTo>
                    <a:pt x="5605" y="18714"/>
                    <a:pt x="5202" y="19366"/>
                    <a:pt x="5046" y="19812"/>
                  </a:cubicBezTo>
                  <a:lnTo>
                    <a:pt x="6310" y="19812"/>
                  </a:lnTo>
                  <a:cubicBezTo>
                    <a:pt x="6321" y="19490"/>
                    <a:pt x="6196" y="19200"/>
                    <a:pt x="6206" y="18869"/>
                  </a:cubicBezTo>
                  <a:cubicBezTo>
                    <a:pt x="6212" y="18868"/>
                    <a:pt x="6217" y="18867"/>
                    <a:pt x="6222" y="18867"/>
                  </a:cubicBezTo>
                  <a:cubicBezTo>
                    <a:pt x="6368" y="18867"/>
                    <a:pt x="6486" y="19157"/>
                    <a:pt x="6514" y="19157"/>
                  </a:cubicBezTo>
                  <a:cubicBezTo>
                    <a:pt x="6525" y="19157"/>
                    <a:pt x="6523" y="19119"/>
                    <a:pt x="6507" y="19014"/>
                  </a:cubicBezTo>
                  <a:lnTo>
                    <a:pt x="6507" y="19014"/>
                  </a:lnTo>
                  <a:cubicBezTo>
                    <a:pt x="6740" y="19264"/>
                    <a:pt x="7318" y="19435"/>
                    <a:pt x="7717" y="19435"/>
                  </a:cubicBezTo>
                  <a:cubicBezTo>
                    <a:pt x="8029" y="19435"/>
                    <a:pt x="8231" y="19330"/>
                    <a:pt x="8071" y="19076"/>
                  </a:cubicBezTo>
                  <a:lnTo>
                    <a:pt x="8071" y="19076"/>
                  </a:lnTo>
                  <a:cubicBezTo>
                    <a:pt x="8215" y="19132"/>
                    <a:pt x="8775" y="19353"/>
                    <a:pt x="9144" y="19353"/>
                  </a:cubicBezTo>
                  <a:cubicBezTo>
                    <a:pt x="9388" y="19353"/>
                    <a:pt x="9549" y="19257"/>
                    <a:pt x="9450" y="18951"/>
                  </a:cubicBezTo>
                  <a:lnTo>
                    <a:pt x="9450" y="18951"/>
                  </a:lnTo>
                  <a:cubicBezTo>
                    <a:pt x="9610" y="19056"/>
                    <a:pt x="10184" y="19280"/>
                    <a:pt x="10457" y="19280"/>
                  </a:cubicBezTo>
                  <a:cubicBezTo>
                    <a:pt x="10483" y="19280"/>
                    <a:pt x="10507" y="19278"/>
                    <a:pt x="10527" y="19273"/>
                  </a:cubicBezTo>
                  <a:cubicBezTo>
                    <a:pt x="10389" y="19046"/>
                    <a:pt x="10452" y="19016"/>
                    <a:pt x="10524" y="19016"/>
                  </a:cubicBezTo>
                  <a:cubicBezTo>
                    <a:pt x="10550" y="19016"/>
                    <a:pt x="10578" y="19020"/>
                    <a:pt x="10597" y="19020"/>
                  </a:cubicBezTo>
                  <a:cubicBezTo>
                    <a:pt x="10649" y="19020"/>
                    <a:pt x="10645" y="18992"/>
                    <a:pt x="10413" y="18786"/>
                  </a:cubicBezTo>
                  <a:lnTo>
                    <a:pt x="10413" y="18786"/>
                  </a:lnTo>
                  <a:lnTo>
                    <a:pt x="10972" y="18972"/>
                  </a:lnTo>
                  <a:cubicBezTo>
                    <a:pt x="10875" y="19091"/>
                    <a:pt x="10758" y="19261"/>
                    <a:pt x="10792" y="19261"/>
                  </a:cubicBezTo>
                  <a:cubicBezTo>
                    <a:pt x="10823" y="19261"/>
                    <a:pt x="10981" y="19118"/>
                    <a:pt x="11398" y="18661"/>
                  </a:cubicBezTo>
                  <a:cubicBezTo>
                    <a:pt x="10921" y="18599"/>
                    <a:pt x="10362" y="18578"/>
                    <a:pt x="9947" y="18320"/>
                  </a:cubicBezTo>
                  <a:cubicBezTo>
                    <a:pt x="9975" y="18274"/>
                    <a:pt x="10015" y="18258"/>
                    <a:pt x="10058" y="18258"/>
                  </a:cubicBezTo>
                  <a:cubicBezTo>
                    <a:pt x="10144" y="18258"/>
                    <a:pt x="10240" y="18320"/>
                    <a:pt x="10264" y="18320"/>
                  </a:cubicBezTo>
                  <a:cubicBezTo>
                    <a:pt x="10283" y="18320"/>
                    <a:pt x="10261" y="18285"/>
                    <a:pt x="10164" y="18164"/>
                  </a:cubicBezTo>
                  <a:cubicBezTo>
                    <a:pt x="10326" y="18164"/>
                    <a:pt x="10444" y="18174"/>
                    <a:pt x="10512" y="18174"/>
                  </a:cubicBezTo>
                  <a:cubicBezTo>
                    <a:pt x="10624" y="18174"/>
                    <a:pt x="10604" y="18146"/>
                    <a:pt x="10424" y="17998"/>
                  </a:cubicBezTo>
                  <a:cubicBezTo>
                    <a:pt x="10993" y="17988"/>
                    <a:pt x="11055" y="17926"/>
                    <a:pt x="10620" y="17812"/>
                  </a:cubicBezTo>
                  <a:cubicBezTo>
                    <a:pt x="10972" y="17812"/>
                    <a:pt x="11014" y="17740"/>
                    <a:pt x="10744" y="17594"/>
                  </a:cubicBezTo>
                  <a:lnTo>
                    <a:pt x="10744" y="17594"/>
                  </a:lnTo>
                  <a:cubicBezTo>
                    <a:pt x="10891" y="17672"/>
                    <a:pt x="11005" y="17711"/>
                    <a:pt x="11089" y="17711"/>
                  </a:cubicBezTo>
                  <a:cubicBezTo>
                    <a:pt x="11184" y="17711"/>
                    <a:pt x="11241" y="17662"/>
                    <a:pt x="11263" y="17563"/>
                  </a:cubicBezTo>
                  <a:cubicBezTo>
                    <a:pt x="10765" y="17356"/>
                    <a:pt x="10797" y="17387"/>
                    <a:pt x="11345" y="17356"/>
                  </a:cubicBezTo>
                  <a:cubicBezTo>
                    <a:pt x="11359" y="17191"/>
                    <a:pt x="11276" y="17110"/>
                    <a:pt x="11091" y="17110"/>
                  </a:cubicBezTo>
                  <a:cubicBezTo>
                    <a:pt x="10985" y="17110"/>
                    <a:pt x="10846" y="17137"/>
                    <a:pt x="10672" y="17190"/>
                  </a:cubicBezTo>
                  <a:cubicBezTo>
                    <a:pt x="10682" y="17014"/>
                    <a:pt x="11563" y="17045"/>
                    <a:pt x="11418" y="16796"/>
                  </a:cubicBezTo>
                  <a:lnTo>
                    <a:pt x="11418" y="16796"/>
                  </a:lnTo>
                  <a:cubicBezTo>
                    <a:pt x="11170" y="16848"/>
                    <a:pt x="10910" y="16900"/>
                    <a:pt x="10662" y="16941"/>
                  </a:cubicBezTo>
                  <a:cubicBezTo>
                    <a:pt x="10921" y="16858"/>
                    <a:pt x="11004" y="16755"/>
                    <a:pt x="10910" y="16641"/>
                  </a:cubicBezTo>
                  <a:lnTo>
                    <a:pt x="10910" y="16641"/>
                  </a:lnTo>
                  <a:cubicBezTo>
                    <a:pt x="10495" y="16718"/>
                    <a:pt x="10051" y="16812"/>
                    <a:pt x="9623" y="16812"/>
                  </a:cubicBezTo>
                  <a:cubicBezTo>
                    <a:pt x="9067" y="16812"/>
                    <a:pt x="8537" y="16653"/>
                    <a:pt x="8133" y="16092"/>
                  </a:cubicBezTo>
                  <a:lnTo>
                    <a:pt x="8133" y="16092"/>
                  </a:lnTo>
                  <a:cubicBezTo>
                    <a:pt x="8372" y="16245"/>
                    <a:pt x="8473" y="16286"/>
                    <a:pt x="8517" y="16286"/>
                  </a:cubicBezTo>
                  <a:cubicBezTo>
                    <a:pt x="8566" y="16286"/>
                    <a:pt x="8548" y="16237"/>
                    <a:pt x="8571" y="16237"/>
                  </a:cubicBezTo>
                  <a:cubicBezTo>
                    <a:pt x="8594" y="16237"/>
                    <a:pt x="8656" y="16283"/>
                    <a:pt x="8859" y="16465"/>
                  </a:cubicBezTo>
                  <a:cubicBezTo>
                    <a:pt x="8826" y="16236"/>
                    <a:pt x="8810" y="16145"/>
                    <a:pt x="8857" y="16145"/>
                  </a:cubicBezTo>
                  <a:cubicBezTo>
                    <a:pt x="8912" y="16145"/>
                    <a:pt x="9054" y="16271"/>
                    <a:pt x="9356" y="16444"/>
                  </a:cubicBezTo>
                  <a:cubicBezTo>
                    <a:pt x="9337" y="16226"/>
                    <a:pt x="9427" y="16147"/>
                    <a:pt x="9557" y="16147"/>
                  </a:cubicBezTo>
                  <a:cubicBezTo>
                    <a:pt x="9717" y="16147"/>
                    <a:pt x="9937" y="16267"/>
                    <a:pt x="10092" y="16393"/>
                  </a:cubicBezTo>
                  <a:cubicBezTo>
                    <a:pt x="10226" y="16289"/>
                    <a:pt x="10175" y="16175"/>
                    <a:pt x="9926" y="16040"/>
                  </a:cubicBezTo>
                  <a:cubicBezTo>
                    <a:pt x="9976" y="16000"/>
                    <a:pt x="10983" y="15833"/>
                    <a:pt x="11118" y="15833"/>
                  </a:cubicBezTo>
                  <a:cubicBezTo>
                    <a:pt x="11123" y="15833"/>
                    <a:pt x="11126" y="15833"/>
                    <a:pt x="11128" y="15833"/>
                  </a:cubicBezTo>
                  <a:lnTo>
                    <a:pt x="10631" y="15553"/>
                  </a:lnTo>
                  <a:cubicBezTo>
                    <a:pt x="10640" y="15553"/>
                    <a:pt x="10650" y="15552"/>
                    <a:pt x="10659" y="15552"/>
                  </a:cubicBezTo>
                  <a:cubicBezTo>
                    <a:pt x="10834" y="15552"/>
                    <a:pt x="11006" y="15608"/>
                    <a:pt x="11173" y="15608"/>
                  </a:cubicBezTo>
                  <a:cubicBezTo>
                    <a:pt x="11263" y="15608"/>
                    <a:pt x="11352" y="15592"/>
                    <a:pt x="11439" y="15543"/>
                  </a:cubicBezTo>
                  <a:cubicBezTo>
                    <a:pt x="11335" y="15447"/>
                    <a:pt x="11209" y="15403"/>
                    <a:pt x="11062" y="15403"/>
                  </a:cubicBezTo>
                  <a:cubicBezTo>
                    <a:pt x="11033" y="15403"/>
                    <a:pt x="11003" y="15404"/>
                    <a:pt x="10972" y="15408"/>
                  </a:cubicBezTo>
                  <a:cubicBezTo>
                    <a:pt x="11242" y="15274"/>
                    <a:pt x="8548" y="15014"/>
                    <a:pt x="8061" y="14548"/>
                  </a:cubicBezTo>
                  <a:cubicBezTo>
                    <a:pt x="8517" y="14502"/>
                    <a:pt x="8851" y="14491"/>
                    <a:pt x="9120" y="14491"/>
                  </a:cubicBezTo>
                  <a:cubicBezTo>
                    <a:pt x="9335" y="14491"/>
                    <a:pt x="9509" y="14498"/>
                    <a:pt x="9671" y="14498"/>
                  </a:cubicBezTo>
                  <a:cubicBezTo>
                    <a:pt x="10118" y="14498"/>
                    <a:pt x="10477" y="14448"/>
                    <a:pt x="11366" y="14072"/>
                  </a:cubicBezTo>
                  <a:cubicBezTo>
                    <a:pt x="11180" y="14009"/>
                    <a:pt x="11138" y="13812"/>
                    <a:pt x="10993" y="13761"/>
                  </a:cubicBezTo>
                  <a:cubicBezTo>
                    <a:pt x="11170" y="13699"/>
                    <a:pt x="11336" y="13626"/>
                    <a:pt x="11511" y="13554"/>
                  </a:cubicBezTo>
                  <a:lnTo>
                    <a:pt x="11511" y="13554"/>
                  </a:lnTo>
                  <a:cubicBezTo>
                    <a:pt x="11502" y="13554"/>
                    <a:pt x="11492" y="13555"/>
                    <a:pt x="11480" y="13555"/>
                  </a:cubicBezTo>
                  <a:cubicBezTo>
                    <a:pt x="11120" y="13555"/>
                    <a:pt x="9455" y="13261"/>
                    <a:pt x="9305" y="13181"/>
                  </a:cubicBezTo>
                  <a:cubicBezTo>
                    <a:pt x="9461" y="13070"/>
                    <a:pt x="9624" y="13015"/>
                    <a:pt x="9789" y="13015"/>
                  </a:cubicBezTo>
                  <a:cubicBezTo>
                    <a:pt x="9920" y="13015"/>
                    <a:pt x="10053" y="13050"/>
                    <a:pt x="10185" y="13118"/>
                  </a:cubicBezTo>
                  <a:cubicBezTo>
                    <a:pt x="9921" y="12955"/>
                    <a:pt x="9907" y="12873"/>
                    <a:pt x="10136" y="12873"/>
                  </a:cubicBezTo>
                  <a:cubicBezTo>
                    <a:pt x="10212" y="12873"/>
                    <a:pt x="10315" y="12882"/>
                    <a:pt x="10444" y="12900"/>
                  </a:cubicBezTo>
                  <a:cubicBezTo>
                    <a:pt x="10330" y="12838"/>
                    <a:pt x="10237" y="12787"/>
                    <a:pt x="10144" y="12745"/>
                  </a:cubicBezTo>
                  <a:lnTo>
                    <a:pt x="10144" y="12745"/>
                  </a:lnTo>
                  <a:cubicBezTo>
                    <a:pt x="10151" y="12746"/>
                    <a:pt x="10158" y="12747"/>
                    <a:pt x="10166" y="12747"/>
                  </a:cubicBezTo>
                  <a:cubicBezTo>
                    <a:pt x="10354" y="12747"/>
                    <a:pt x="10739" y="12521"/>
                    <a:pt x="10838" y="12362"/>
                  </a:cubicBezTo>
                  <a:lnTo>
                    <a:pt x="10838" y="12362"/>
                  </a:lnTo>
                  <a:cubicBezTo>
                    <a:pt x="10833" y="12369"/>
                    <a:pt x="10809" y="12372"/>
                    <a:pt x="10770" y="12372"/>
                  </a:cubicBezTo>
                  <a:cubicBezTo>
                    <a:pt x="10421" y="12372"/>
                    <a:pt x="8851" y="12099"/>
                    <a:pt x="8683" y="11979"/>
                  </a:cubicBezTo>
                  <a:cubicBezTo>
                    <a:pt x="8983" y="11916"/>
                    <a:pt x="9833" y="12041"/>
                    <a:pt x="9574" y="11761"/>
                  </a:cubicBezTo>
                  <a:lnTo>
                    <a:pt x="9574" y="11761"/>
                  </a:lnTo>
                  <a:cubicBezTo>
                    <a:pt x="9648" y="11784"/>
                    <a:pt x="9709" y="11795"/>
                    <a:pt x="9758" y="11795"/>
                  </a:cubicBezTo>
                  <a:cubicBezTo>
                    <a:pt x="10058" y="11795"/>
                    <a:pt x="9952" y="11400"/>
                    <a:pt x="10175" y="11097"/>
                  </a:cubicBezTo>
                  <a:cubicBezTo>
                    <a:pt x="10155" y="11093"/>
                    <a:pt x="10133" y="11091"/>
                    <a:pt x="10109" y="11091"/>
                  </a:cubicBezTo>
                  <a:cubicBezTo>
                    <a:pt x="9868" y="11091"/>
                    <a:pt x="9471" y="11296"/>
                    <a:pt x="9168" y="11296"/>
                  </a:cubicBezTo>
                  <a:cubicBezTo>
                    <a:pt x="9003" y="11296"/>
                    <a:pt x="8865" y="11235"/>
                    <a:pt x="8797" y="11046"/>
                  </a:cubicBezTo>
                  <a:cubicBezTo>
                    <a:pt x="8830" y="11036"/>
                    <a:pt x="8863" y="11033"/>
                    <a:pt x="8896" y="11033"/>
                  </a:cubicBezTo>
                  <a:cubicBezTo>
                    <a:pt x="8987" y="11033"/>
                    <a:pt x="9076" y="11060"/>
                    <a:pt x="9172" y="11060"/>
                  </a:cubicBezTo>
                  <a:cubicBezTo>
                    <a:pt x="9192" y="11060"/>
                    <a:pt x="9211" y="11059"/>
                    <a:pt x="9232" y="11056"/>
                  </a:cubicBezTo>
                  <a:cubicBezTo>
                    <a:pt x="9190" y="10963"/>
                    <a:pt x="9128" y="10869"/>
                    <a:pt x="9045" y="10807"/>
                  </a:cubicBezTo>
                  <a:cubicBezTo>
                    <a:pt x="9346" y="10777"/>
                    <a:pt x="9418" y="10735"/>
                    <a:pt x="9429" y="10445"/>
                  </a:cubicBezTo>
                  <a:lnTo>
                    <a:pt x="9429" y="10445"/>
                  </a:lnTo>
                  <a:cubicBezTo>
                    <a:pt x="9292" y="10511"/>
                    <a:pt x="8902" y="10574"/>
                    <a:pt x="8530" y="10574"/>
                  </a:cubicBezTo>
                  <a:cubicBezTo>
                    <a:pt x="8199" y="10574"/>
                    <a:pt x="7883" y="10524"/>
                    <a:pt x="7771" y="10383"/>
                  </a:cubicBezTo>
                  <a:lnTo>
                    <a:pt x="7771" y="10383"/>
                  </a:lnTo>
                  <a:cubicBezTo>
                    <a:pt x="7781" y="10384"/>
                    <a:pt x="7793" y="10385"/>
                    <a:pt x="7807" y="10385"/>
                  </a:cubicBezTo>
                  <a:cubicBezTo>
                    <a:pt x="7986" y="10385"/>
                    <a:pt x="8445" y="10263"/>
                    <a:pt x="8724" y="10186"/>
                  </a:cubicBezTo>
                  <a:cubicBezTo>
                    <a:pt x="8621" y="10093"/>
                    <a:pt x="8506" y="9989"/>
                    <a:pt x="8393" y="9886"/>
                  </a:cubicBezTo>
                  <a:lnTo>
                    <a:pt x="8393" y="9886"/>
                  </a:lnTo>
                  <a:cubicBezTo>
                    <a:pt x="8395" y="9886"/>
                    <a:pt x="8397" y="9886"/>
                    <a:pt x="8400" y="9886"/>
                  </a:cubicBezTo>
                  <a:cubicBezTo>
                    <a:pt x="8520" y="9886"/>
                    <a:pt x="9546" y="9705"/>
                    <a:pt x="9273" y="9543"/>
                  </a:cubicBezTo>
                  <a:cubicBezTo>
                    <a:pt x="9636" y="9409"/>
                    <a:pt x="9636" y="9326"/>
                    <a:pt x="9263" y="9285"/>
                  </a:cubicBezTo>
                  <a:cubicBezTo>
                    <a:pt x="9352" y="9178"/>
                    <a:pt x="9215" y="9149"/>
                    <a:pt x="9034" y="9149"/>
                  </a:cubicBezTo>
                  <a:cubicBezTo>
                    <a:pt x="8808" y="9149"/>
                    <a:pt x="8514" y="9194"/>
                    <a:pt x="8509" y="9194"/>
                  </a:cubicBezTo>
                  <a:cubicBezTo>
                    <a:pt x="8508" y="9194"/>
                    <a:pt x="8513" y="9193"/>
                    <a:pt x="8527" y="9191"/>
                  </a:cubicBezTo>
                  <a:cubicBezTo>
                    <a:pt x="8424" y="9036"/>
                    <a:pt x="8859" y="9057"/>
                    <a:pt x="8734" y="8922"/>
                  </a:cubicBezTo>
                  <a:lnTo>
                    <a:pt x="8734" y="8922"/>
                  </a:lnTo>
                  <a:cubicBezTo>
                    <a:pt x="8709" y="8932"/>
                    <a:pt x="8346" y="9018"/>
                    <a:pt x="7948" y="9018"/>
                  </a:cubicBezTo>
                  <a:cubicBezTo>
                    <a:pt x="7528" y="9018"/>
                    <a:pt x="7070" y="8922"/>
                    <a:pt x="6931" y="8539"/>
                  </a:cubicBezTo>
                  <a:lnTo>
                    <a:pt x="6931" y="8539"/>
                  </a:lnTo>
                  <a:cubicBezTo>
                    <a:pt x="7202" y="8662"/>
                    <a:pt x="7435" y="8713"/>
                    <a:pt x="7641" y="8713"/>
                  </a:cubicBezTo>
                  <a:cubicBezTo>
                    <a:pt x="8321" y="8713"/>
                    <a:pt x="8716" y="8160"/>
                    <a:pt x="9232" y="7803"/>
                  </a:cubicBezTo>
                  <a:cubicBezTo>
                    <a:pt x="8962" y="7729"/>
                    <a:pt x="8796" y="7717"/>
                    <a:pt x="8653" y="7717"/>
                  </a:cubicBezTo>
                  <a:cubicBezTo>
                    <a:pt x="8581" y="7717"/>
                    <a:pt x="8515" y="7720"/>
                    <a:pt x="8444" y="7720"/>
                  </a:cubicBezTo>
                  <a:cubicBezTo>
                    <a:pt x="8301" y="7720"/>
                    <a:pt x="8140" y="7707"/>
                    <a:pt x="7875" y="7627"/>
                  </a:cubicBezTo>
                  <a:cubicBezTo>
                    <a:pt x="8186" y="7502"/>
                    <a:pt x="6486" y="7399"/>
                    <a:pt x="6176" y="6953"/>
                  </a:cubicBezTo>
                  <a:lnTo>
                    <a:pt x="6176" y="6953"/>
                  </a:lnTo>
                  <a:cubicBezTo>
                    <a:pt x="6307" y="7007"/>
                    <a:pt x="6624" y="7074"/>
                    <a:pt x="6890" y="7074"/>
                  </a:cubicBezTo>
                  <a:cubicBezTo>
                    <a:pt x="7087" y="7074"/>
                    <a:pt x="7256" y="7038"/>
                    <a:pt x="7304" y="6932"/>
                  </a:cubicBezTo>
                  <a:lnTo>
                    <a:pt x="7304" y="6932"/>
                  </a:lnTo>
                  <a:cubicBezTo>
                    <a:pt x="7301" y="7065"/>
                    <a:pt x="7376" y="7111"/>
                    <a:pt x="7482" y="7111"/>
                  </a:cubicBezTo>
                  <a:cubicBezTo>
                    <a:pt x="7712" y="7111"/>
                    <a:pt x="8089" y="6891"/>
                    <a:pt x="8103" y="6891"/>
                  </a:cubicBezTo>
                  <a:cubicBezTo>
                    <a:pt x="8061" y="6829"/>
                    <a:pt x="8009" y="6497"/>
                    <a:pt x="8041" y="6466"/>
                  </a:cubicBezTo>
                  <a:lnTo>
                    <a:pt x="8041" y="6466"/>
                  </a:lnTo>
                  <a:cubicBezTo>
                    <a:pt x="8081" y="6495"/>
                    <a:pt x="8149" y="6507"/>
                    <a:pt x="8230" y="6507"/>
                  </a:cubicBezTo>
                  <a:cubicBezTo>
                    <a:pt x="8504" y="6507"/>
                    <a:pt x="8918" y="6362"/>
                    <a:pt x="8838" y="6186"/>
                  </a:cubicBezTo>
                  <a:cubicBezTo>
                    <a:pt x="8291" y="6186"/>
                    <a:pt x="8428" y="6027"/>
                    <a:pt x="8391" y="6027"/>
                  </a:cubicBezTo>
                  <a:cubicBezTo>
                    <a:pt x="8369" y="6027"/>
                    <a:pt x="8287" y="6082"/>
                    <a:pt x="7968" y="6259"/>
                  </a:cubicBezTo>
                  <a:cubicBezTo>
                    <a:pt x="7896" y="6145"/>
                    <a:pt x="7875" y="6103"/>
                    <a:pt x="7988" y="5928"/>
                  </a:cubicBezTo>
                  <a:cubicBezTo>
                    <a:pt x="7578" y="5928"/>
                    <a:pt x="7352" y="6178"/>
                    <a:pt x="7050" y="6178"/>
                  </a:cubicBezTo>
                  <a:cubicBezTo>
                    <a:pt x="6857" y="6178"/>
                    <a:pt x="6633" y="6076"/>
                    <a:pt x="6310" y="5741"/>
                  </a:cubicBezTo>
                  <a:cubicBezTo>
                    <a:pt x="6330" y="5716"/>
                    <a:pt x="6356" y="5707"/>
                    <a:pt x="6385" y="5707"/>
                  </a:cubicBezTo>
                  <a:cubicBezTo>
                    <a:pt x="6500" y="5707"/>
                    <a:pt x="6667" y="5854"/>
                    <a:pt x="6747" y="5854"/>
                  </a:cubicBezTo>
                  <a:cubicBezTo>
                    <a:pt x="6785" y="5854"/>
                    <a:pt x="6804" y="5820"/>
                    <a:pt x="6786" y="5720"/>
                  </a:cubicBezTo>
                  <a:lnTo>
                    <a:pt x="6786" y="5720"/>
                  </a:lnTo>
                  <a:cubicBezTo>
                    <a:pt x="6828" y="5753"/>
                    <a:pt x="7318" y="5818"/>
                    <a:pt x="7618" y="5818"/>
                  </a:cubicBezTo>
                  <a:cubicBezTo>
                    <a:pt x="7696" y="5818"/>
                    <a:pt x="7761" y="5814"/>
                    <a:pt x="7802" y="5803"/>
                  </a:cubicBezTo>
                  <a:cubicBezTo>
                    <a:pt x="7555" y="5556"/>
                    <a:pt x="7494" y="5478"/>
                    <a:pt x="7531" y="5478"/>
                  </a:cubicBezTo>
                  <a:cubicBezTo>
                    <a:pt x="7586" y="5478"/>
                    <a:pt x="7853" y="5646"/>
                    <a:pt x="8051" y="5689"/>
                  </a:cubicBezTo>
                  <a:cubicBezTo>
                    <a:pt x="8092" y="5544"/>
                    <a:pt x="8310" y="5430"/>
                    <a:pt x="8113" y="5295"/>
                  </a:cubicBezTo>
                  <a:cubicBezTo>
                    <a:pt x="8175" y="5295"/>
                    <a:pt x="8227" y="5297"/>
                    <a:pt x="8273" y="5297"/>
                  </a:cubicBezTo>
                  <a:cubicBezTo>
                    <a:pt x="8392" y="5297"/>
                    <a:pt x="8466" y="5281"/>
                    <a:pt x="8579" y="5161"/>
                  </a:cubicBezTo>
                  <a:cubicBezTo>
                    <a:pt x="8320" y="5016"/>
                    <a:pt x="7253" y="5067"/>
                    <a:pt x="7408" y="4818"/>
                  </a:cubicBezTo>
                  <a:lnTo>
                    <a:pt x="7408" y="4818"/>
                  </a:lnTo>
                  <a:cubicBezTo>
                    <a:pt x="7267" y="4853"/>
                    <a:pt x="7204" y="4876"/>
                    <a:pt x="7174" y="4876"/>
                  </a:cubicBezTo>
                  <a:cubicBezTo>
                    <a:pt x="7132" y="4876"/>
                    <a:pt x="7159" y="4828"/>
                    <a:pt x="7129" y="4694"/>
                  </a:cubicBezTo>
                  <a:cubicBezTo>
                    <a:pt x="6968" y="4882"/>
                    <a:pt x="6785" y="4979"/>
                    <a:pt x="6581" y="4979"/>
                  </a:cubicBezTo>
                  <a:cubicBezTo>
                    <a:pt x="6469" y="4979"/>
                    <a:pt x="6351" y="4950"/>
                    <a:pt x="6227" y="4891"/>
                  </a:cubicBezTo>
                  <a:cubicBezTo>
                    <a:pt x="6403" y="4736"/>
                    <a:pt x="6165" y="4632"/>
                    <a:pt x="5927" y="4528"/>
                  </a:cubicBezTo>
                  <a:cubicBezTo>
                    <a:pt x="5978" y="4518"/>
                    <a:pt x="6020" y="4456"/>
                    <a:pt x="6072" y="4300"/>
                  </a:cubicBezTo>
                  <a:cubicBezTo>
                    <a:pt x="6206" y="4394"/>
                    <a:pt x="6341" y="4498"/>
                    <a:pt x="6486" y="4590"/>
                  </a:cubicBezTo>
                  <a:cubicBezTo>
                    <a:pt x="6393" y="4363"/>
                    <a:pt x="7274" y="4581"/>
                    <a:pt x="7792" y="4321"/>
                  </a:cubicBezTo>
                  <a:cubicBezTo>
                    <a:pt x="7443" y="3965"/>
                    <a:pt x="7181" y="3765"/>
                    <a:pt x="6846" y="3765"/>
                  </a:cubicBezTo>
                  <a:cubicBezTo>
                    <a:pt x="6733" y="3765"/>
                    <a:pt x="6611" y="3787"/>
                    <a:pt x="6476" y="3834"/>
                  </a:cubicBezTo>
                  <a:cubicBezTo>
                    <a:pt x="6351" y="3524"/>
                    <a:pt x="7512" y="3441"/>
                    <a:pt x="6434" y="3254"/>
                  </a:cubicBezTo>
                  <a:cubicBezTo>
                    <a:pt x="6569" y="3057"/>
                    <a:pt x="6901" y="3016"/>
                    <a:pt x="7170" y="2861"/>
                  </a:cubicBezTo>
                  <a:cubicBezTo>
                    <a:pt x="7035" y="2736"/>
                    <a:pt x="6952" y="2736"/>
                    <a:pt x="6797" y="2674"/>
                  </a:cubicBezTo>
                  <a:cubicBezTo>
                    <a:pt x="7263" y="2135"/>
                    <a:pt x="6952" y="2405"/>
                    <a:pt x="6952" y="1834"/>
                  </a:cubicBezTo>
                  <a:lnTo>
                    <a:pt x="6952" y="1834"/>
                  </a:lnTo>
                  <a:cubicBezTo>
                    <a:pt x="6341" y="2042"/>
                    <a:pt x="6362" y="2643"/>
                    <a:pt x="5575" y="2902"/>
                  </a:cubicBezTo>
                  <a:cubicBezTo>
                    <a:pt x="5554" y="2657"/>
                    <a:pt x="5291" y="1896"/>
                    <a:pt x="5752" y="1896"/>
                  </a:cubicBezTo>
                  <a:cubicBezTo>
                    <a:pt x="5758" y="1896"/>
                    <a:pt x="5765" y="1896"/>
                    <a:pt x="5771" y="1896"/>
                  </a:cubicBezTo>
                  <a:cubicBezTo>
                    <a:pt x="5771" y="2037"/>
                    <a:pt x="5802" y="2082"/>
                    <a:pt x="5856" y="2082"/>
                  </a:cubicBezTo>
                  <a:cubicBezTo>
                    <a:pt x="5949" y="2082"/>
                    <a:pt x="6113" y="1949"/>
                    <a:pt x="6310" y="1949"/>
                  </a:cubicBezTo>
                  <a:cubicBezTo>
                    <a:pt x="6144" y="1814"/>
                    <a:pt x="5978" y="1689"/>
                    <a:pt x="5812" y="1555"/>
                  </a:cubicBezTo>
                  <a:cubicBezTo>
                    <a:pt x="5842" y="1548"/>
                    <a:pt x="5875" y="1546"/>
                    <a:pt x="5910" y="1546"/>
                  </a:cubicBezTo>
                  <a:cubicBezTo>
                    <a:pt x="6016" y="1546"/>
                    <a:pt x="6144" y="1568"/>
                    <a:pt x="6257" y="1568"/>
                  </a:cubicBezTo>
                  <a:cubicBezTo>
                    <a:pt x="6349" y="1568"/>
                    <a:pt x="6432" y="1554"/>
                    <a:pt x="6486" y="1503"/>
                  </a:cubicBezTo>
                  <a:cubicBezTo>
                    <a:pt x="6434" y="1368"/>
                    <a:pt x="6331" y="1306"/>
                    <a:pt x="6155" y="1296"/>
                  </a:cubicBezTo>
                  <a:cubicBezTo>
                    <a:pt x="6455" y="1213"/>
                    <a:pt x="6549" y="1109"/>
                    <a:pt x="6434" y="995"/>
                  </a:cubicBezTo>
                  <a:lnTo>
                    <a:pt x="6434" y="995"/>
                  </a:lnTo>
                  <a:cubicBezTo>
                    <a:pt x="6235" y="1169"/>
                    <a:pt x="6092" y="1254"/>
                    <a:pt x="6003" y="1254"/>
                  </a:cubicBezTo>
                  <a:cubicBezTo>
                    <a:pt x="5912" y="1254"/>
                    <a:pt x="5880" y="1164"/>
                    <a:pt x="5906" y="985"/>
                  </a:cubicBezTo>
                  <a:lnTo>
                    <a:pt x="5906" y="985"/>
                  </a:lnTo>
                  <a:cubicBezTo>
                    <a:pt x="5854" y="1244"/>
                    <a:pt x="5720" y="1420"/>
                    <a:pt x="5512" y="1534"/>
                  </a:cubicBezTo>
                  <a:cubicBezTo>
                    <a:pt x="5634" y="1281"/>
                    <a:pt x="5883" y="476"/>
                    <a:pt x="5924" y="476"/>
                  </a:cubicBezTo>
                  <a:cubicBezTo>
                    <a:pt x="5925" y="476"/>
                    <a:pt x="5926" y="476"/>
                    <a:pt x="5926" y="477"/>
                  </a:cubicBezTo>
                  <a:lnTo>
                    <a:pt x="5926" y="477"/>
                  </a:lnTo>
                  <a:cubicBezTo>
                    <a:pt x="5904" y="451"/>
                    <a:pt x="5880" y="440"/>
                    <a:pt x="5856" y="440"/>
                  </a:cubicBezTo>
                  <a:cubicBezTo>
                    <a:pt x="5727" y="440"/>
                    <a:pt x="5586" y="747"/>
                    <a:pt x="5515" y="747"/>
                  </a:cubicBezTo>
                  <a:cubicBezTo>
                    <a:pt x="5514" y="747"/>
                    <a:pt x="5513" y="747"/>
                    <a:pt x="5512" y="747"/>
                  </a:cubicBezTo>
                  <a:cubicBezTo>
                    <a:pt x="5492" y="632"/>
                    <a:pt x="5367" y="1"/>
                    <a:pt x="527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6967452" y="4194856"/>
              <a:ext cx="801928" cy="1210971"/>
            </a:xfrm>
            <a:custGeom>
              <a:avLst/>
              <a:gdLst/>
              <a:ahLst/>
              <a:cxnLst/>
              <a:rect l="l" t="t" r="r" b="b"/>
              <a:pathLst>
                <a:path w="9927" h="17014" extrusionOk="0">
                  <a:moveTo>
                    <a:pt x="9305" y="10611"/>
                  </a:moveTo>
                  <a:cubicBezTo>
                    <a:pt x="9305" y="10611"/>
                    <a:pt x="9305" y="10611"/>
                    <a:pt x="9304" y="10611"/>
                  </a:cubicBezTo>
                  <a:lnTo>
                    <a:pt x="9304" y="10611"/>
                  </a:lnTo>
                  <a:cubicBezTo>
                    <a:pt x="9305" y="10611"/>
                    <a:pt x="9305" y="10611"/>
                    <a:pt x="9305" y="10611"/>
                  </a:cubicBezTo>
                  <a:close/>
                  <a:moveTo>
                    <a:pt x="4529" y="0"/>
                  </a:moveTo>
                  <a:cubicBezTo>
                    <a:pt x="4529" y="526"/>
                    <a:pt x="4584" y="760"/>
                    <a:pt x="4518" y="760"/>
                  </a:cubicBezTo>
                  <a:cubicBezTo>
                    <a:pt x="4474" y="760"/>
                    <a:pt x="4375" y="653"/>
                    <a:pt x="4166" y="456"/>
                  </a:cubicBezTo>
                  <a:lnTo>
                    <a:pt x="4166" y="456"/>
                  </a:lnTo>
                  <a:cubicBezTo>
                    <a:pt x="4124" y="477"/>
                    <a:pt x="4476" y="1337"/>
                    <a:pt x="4446" y="1482"/>
                  </a:cubicBezTo>
                  <a:cubicBezTo>
                    <a:pt x="4290" y="1192"/>
                    <a:pt x="4363" y="1129"/>
                    <a:pt x="4186" y="902"/>
                  </a:cubicBezTo>
                  <a:cubicBezTo>
                    <a:pt x="4115" y="1020"/>
                    <a:pt x="4076" y="1057"/>
                    <a:pt x="4039" y="1057"/>
                  </a:cubicBezTo>
                  <a:cubicBezTo>
                    <a:pt x="3978" y="1057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51" y="1502"/>
                    <a:pt x="4145" y="1555"/>
                    <a:pt x="4145" y="1866"/>
                  </a:cubicBezTo>
                  <a:cubicBezTo>
                    <a:pt x="4062" y="1772"/>
                    <a:pt x="3958" y="1741"/>
                    <a:pt x="3855" y="1741"/>
                  </a:cubicBezTo>
                  <a:cubicBezTo>
                    <a:pt x="3762" y="1855"/>
                    <a:pt x="4011" y="2041"/>
                    <a:pt x="4052" y="2073"/>
                  </a:cubicBezTo>
                  <a:cubicBezTo>
                    <a:pt x="3972" y="2101"/>
                    <a:pt x="3905" y="2112"/>
                    <a:pt x="3845" y="2112"/>
                  </a:cubicBezTo>
                  <a:cubicBezTo>
                    <a:pt x="3617" y="2112"/>
                    <a:pt x="3498" y="1948"/>
                    <a:pt x="3202" y="1907"/>
                  </a:cubicBezTo>
                  <a:lnTo>
                    <a:pt x="3202" y="1907"/>
                  </a:lnTo>
                  <a:cubicBezTo>
                    <a:pt x="3233" y="2083"/>
                    <a:pt x="3285" y="2135"/>
                    <a:pt x="3430" y="2218"/>
                  </a:cubicBezTo>
                  <a:cubicBezTo>
                    <a:pt x="3418" y="2217"/>
                    <a:pt x="3407" y="2216"/>
                    <a:pt x="3396" y="2216"/>
                  </a:cubicBezTo>
                  <a:cubicBezTo>
                    <a:pt x="3301" y="2216"/>
                    <a:pt x="3241" y="2258"/>
                    <a:pt x="3212" y="2342"/>
                  </a:cubicBezTo>
                  <a:cubicBezTo>
                    <a:pt x="3212" y="2404"/>
                    <a:pt x="3555" y="2518"/>
                    <a:pt x="3606" y="2674"/>
                  </a:cubicBezTo>
                  <a:cubicBezTo>
                    <a:pt x="3591" y="2673"/>
                    <a:pt x="3577" y="2672"/>
                    <a:pt x="3563" y="2672"/>
                  </a:cubicBezTo>
                  <a:cubicBezTo>
                    <a:pt x="3440" y="2672"/>
                    <a:pt x="3349" y="2715"/>
                    <a:pt x="3274" y="2808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8" y="2951"/>
                    <a:pt x="3974" y="2917"/>
                    <a:pt x="4031" y="2891"/>
                  </a:cubicBezTo>
                  <a:lnTo>
                    <a:pt x="4031" y="2891"/>
                  </a:lnTo>
                  <a:cubicBezTo>
                    <a:pt x="4083" y="2974"/>
                    <a:pt x="4031" y="3036"/>
                    <a:pt x="3875" y="3088"/>
                  </a:cubicBezTo>
                  <a:cubicBezTo>
                    <a:pt x="3919" y="3132"/>
                    <a:pt x="4018" y="3139"/>
                    <a:pt x="4129" y="3139"/>
                  </a:cubicBezTo>
                  <a:cubicBezTo>
                    <a:pt x="4189" y="3139"/>
                    <a:pt x="4252" y="3137"/>
                    <a:pt x="4311" y="3137"/>
                  </a:cubicBezTo>
                  <a:cubicBezTo>
                    <a:pt x="4479" y="3137"/>
                    <a:pt x="4616" y="3155"/>
                    <a:pt x="4559" y="3295"/>
                  </a:cubicBezTo>
                  <a:cubicBezTo>
                    <a:pt x="4537" y="3351"/>
                    <a:pt x="4459" y="3371"/>
                    <a:pt x="4353" y="3371"/>
                  </a:cubicBezTo>
                  <a:cubicBezTo>
                    <a:pt x="4070" y="3371"/>
                    <a:pt x="3587" y="3225"/>
                    <a:pt x="3440" y="3225"/>
                  </a:cubicBezTo>
                  <a:cubicBezTo>
                    <a:pt x="3368" y="3225"/>
                    <a:pt x="3377" y="3261"/>
                    <a:pt x="3534" y="3368"/>
                  </a:cubicBezTo>
                  <a:cubicBezTo>
                    <a:pt x="3088" y="3314"/>
                    <a:pt x="2929" y="3123"/>
                    <a:pt x="2705" y="3123"/>
                  </a:cubicBezTo>
                  <a:cubicBezTo>
                    <a:pt x="2586" y="3123"/>
                    <a:pt x="2448" y="3178"/>
                    <a:pt x="2238" y="3337"/>
                  </a:cubicBezTo>
                  <a:cubicBezTo>
                    <a:pt x="2456" y="3388"/>
                    <a:pt x="2664" y="3440"/>
                    <a:pt x="2881" y="3492"/>
                  </a:cubicBezTo>
                  <a:cubicBezTo>
                    <a:pt x="2705" y="3643"/>
                    <a:pt x="2685" y="3690"/>
                    <a:pt x="2736" y="3690"/>
                  </a:cubicBezTo>
                  <a:cubicBezTo>
                    <a:pt x="2824" y="3690"/>
                    <a:pt x="3124" y="3550"/>
                    <a:pt x="3213" y="3550"/>
                  </a:cubicBezTo>
                  <a:cubicBezTo>
                    <a:pt x="3222" y="3550"/>
                    <a:pt x="3229" y="3551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7" y="3809"/>
                    <a:pt x="3611" y="3697"/>
                    <a:pt x="3689" y="3678"/>
                  </a:cubicBezTo>
                  <a:lnTo>
                    <a:pt x="3689" y="3678"/>
                  </a:lnTo>
                  <a:cubicBezTo>
                    <a:pt x="3710" y="3720"/>
                    <a:pt x="3440" y="3906"/>
                    <a:pt x="3399" y="3989"/>
                  </a:cubicBezTo>
                  <a:cubicBezTo>
                    <a:pt x="3466" y="4013"/>
                    <a:pt x="3545" y="4025"/>
                    <a:pt x="3633" y="4025"/>
                  </a:cubicBezTo>
                  <a:cubicBezTo>
                    <a:pt x="3924" y="4025"/>
                    <a:pt x="4299" y="3888"/>
                    <a:pt x="4570" y="3586"/>
                  </a:cubicBezTo>
                  <a:lnTo>
                    <a:pt x="4570" y="3586"/>
                  </a:lnTo>
                  <a:cubicBezTo>
                    <a:pt x="4794" y="4038"/>
                    <a:pt x="4530" y="4125"/>
                    <a:pt x="4183" y="4125"/>
                  </a:cubicBezTo>
                  <a:cubicBezTo>
                    <a:pt x="3965" y="4125"/>
                    <a:pt x="3715" y="4091"/>
                    <a:pt x="3533" y="4091"/>
                  </a:cubicBezTo>
                  <a:cubicBezTo>
                    <a:pt x="3348" y="4091"/>
                    <a:pt x="3234" y="4126"/>
                    <a:pt x="3295" y="4269"/>
                  </a:cubicBezTo>
                  <a:cubicBezTo>
                    <a:pt x="3225" y="4249"/>
                    <a:pt x="3026" y="4212"/>
                    <a:pt x="2832" y="4212"/>
                  </a:cubicBezTo>
                  <a:cubicBezTo>
                    <a:pt x="2626" y="4212"/>
                    <a:pt x="2426" y="4254"/>
                    <a:pt x="2394" y="4404"/>
                  </a:cubicBezTo>
                  <a:cubicBezTo>
                    <a:pt x="2383" y="4404"/>
                    <a:pt x="3129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694" y="5078"/>
                    <a:pt x="2736" y="5202"/>
                    <a:pt x="2653" y="5357"/>
                  </a:cubicBezTo>
                  <a:cubicBezTo>
                    <a:pt x="2484" y="5235"/>
                    <a:pt x="2412" y="5198"/>
                    <a:pt x="2361" y="5198"/>
                  </a:cubicBezTo>
                  <a:cubicBezTo>
                    <a:pt x="2280" y="5198"/>
                    <a:pt x="2257" y="5295"/>
                    <a:pt x="1989" y="5295"/>
                  </a:cubicBezTo>
                  <a:cubicBezTo>
                    <a:pt x="1942" y="5295"/>
                    <a:pt x="1888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3" y="5626"/>
                    <a:pt x="2664" y="5937"/>
                  </a:cubicBezTo>
                  <a:cubicBezTo>
                    <a:pt x="2714" y="5881"/>
                    <a:pt x="2764" y="5857"/>
                    <a:pt x="2813" y="5857"/>
                  </a:cubicBezTo>
                  <a:cubicBezTo>
                    <a:pt x="3017" y="5857"/>
                    <a:pt x="3218" y="6256"/>
                    <a:pt x="3451" y="6372"/>
                  </a:cubicBezTo>
                  <a:cubicBezTo>
                    <a:pt x="3310" y="6410"/>
                    <a:pt x="3138" y="6416"/>
                    <a:pt x="2958" y="6416"/>
                  </a:cubicBezTo>
                  <a:cubicBezTo>
                    <a:pt x="2867" y="6416"/>
                    <a:pt x="2775" y="6415"/>
                    <a:pt x="2684" y="6415"/>
                  </a:cubicBezTo>
                  <a:cubicBezTo>
                    <a:pt x="2357" y="6415"/>
                    <a:pt x="2040" y="6435"/>
                    <a:pt x="1865" y="6621"/>
                  </a:cubicBezTo>
                  <a:cubicBezTo>
                    <a:pt x="2037" y="6863"/>
                    <a:pt x="2502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798" y="7357"/>
                    <a:pt x="1824" y="7357"/>
                    <a:pt x="1690" y="7357"/>
                  </a:cubicBezTo>
                  <a:cubicBezTo>
                    <a:pt x="1599" y="7717"/>
                    <a:pt x="2582" y="7865"/>
                    <a:pt x="2985" y="7865"/>
                  </a:cubicBezTo>
                  <a:cubicBezTo>
                    <a:pt x="2999" y="7865"/>
                    <a:pt x="3013" y="7865"/>
                    <a:pt x="3026" y="7864"/>
                  </a:cubicBezTo>
                  <a:lnTo>
                    <a:pt x="3026" y="7864"/>
                  </a:lnTo>
                  <a:cubicBezTo>
                    <a:pt x="2673" y="8009"/>
                    <a:pt x="1897" y="8569"/>
                    <a:pt x="1317" y="8621"/>
                  </a:cubicBezTo>
                  <a:cubicBezTo>
                    <a:pt x="1685" y="9052"/>
                    <a:pt x="2062" y="9168"/>
                    <a:pt x="2435" y="9168"/>
                  </a:cubicBezTo>
                  <a:cubicBezTo>
                    <a:pt x="2816" y="9168"/>
                    <a:pt x="3193" y="9046"/>
                    <a:pt x="3555" y="9015"/>
                  </a:cubicBezTo>
                  <a:lnTo>
                    <a:pt x="3555" y="9015"/>
                  </a:lnTo>
                  <a:cubicBezTo>
                    <a:pt x="3472" y="9284"/>
                    <a:pt x="2788" y="9367"/>
                    <a:pt x="2560" y="9388"/>
                  </a:cubicBezTo>
                  <a:cubicBezTo>
                    <a:pt x="2653" y="9533"/>
                    <a:pt x="2798" y="9595"/>
                    <a:pt x="2974" y="9595"/>
                  </a:cubicBezTo>
                  <a:cubicBezTo>
                    <a:pt x="2841" y="9705"/>
                    <a:pt x="2643" y="9736"/>
                    <a:pt x="2421" y="9736"/>
                  </a:cubicBezTo>
                  <a:cubicBezTo>
                    <a:pt x="2116" y="9736"/>
                    <a:pt x="1765" y="9677"/>
                    <a:pt x="1468" y="9677"/>
                  </a:cubicBezTo>
                  <a:cubicBezTo>
                    <a:pt x="1223" y="9677"/>
                    <a:pt x="1016" y="9717"/>
                    <a:pt x="902" y="9865"/>
                  </a:cubicBezTo>
                  <a:cubicBezTo>
                    <a:pt x="995" y="9978"/>
                    <a:pt x="1109" y="10030"/>
                    <a:pt x="1254" y="10040"/>
                  </a:cubicBezTo>
                  <a:cubicBezTo>
                    <a:pt x="939" y="10283"/>
                    <a:pt x="1078" y="10366"/>
                    <a:pt x="1285" y="10366"/>
                  </a:cubicBezTo>
                  <a:cubicBezTo>
                    <a:pt x="1432" y="10366"/>
                    <a:pt x="1612" y="10324"/>
                    <a:pt x="1690" y="10268"/>
                  </a:cubicBezTo>
                  <a:lnTo>
                    <a:pt x="1690" y="10268"/>
                  </a:lnTo>
                  <a:cubicBezTo>
                    <a:pt x="1752" y="10330"/>
                    <a:pt x="1554" y="10403"/>
                    <a:pt x="1617" y="10496"/>
                  </a:cubicBezTo>
                  <a:cubicBezTo>
                    <a:pt x="1690" y="10471"/>
                    <a:pt x="1749" y="10463"/>
                    <a:pt x="1800" y="10463"/>
                  </a:cubicBezTo>
                  <a:cubicBezTo>
                    <a:pt x="1898" y="10463"/>
                    <a:pt x="1963" y="10494"/>
                    <a:pt x="2043" y="10494"/>
                  </a:cubicBezTo>
                  <a:cubicBezTo>
                    <a:pt x="2105" y="10494"/>
                    <a:pt x="2177" y="10475"/>
                    <a:pt x="2280" y="10403"/>
                  </a:cubicBezTo>
                  <a:lnTo>
                    <a:pt x="2280" y="10403"/>
                  </a:lnTo>
                  <a:cubicBezTo>
                    <a:pt x="2264" y="10595"/>
                    <a:pt x="2253" y="10671"/>
                    <a:pt x="2297" y="10671"/>
                  </a:cubicBezTo>
                  <a:cubicBezTo>
                    <a:pt x="2336" y="10671"/>
                    <a:pt x="2419" y="10610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16" y="10776"/>
                    <a:pt x="3233" y="10776"/>
                  </a:cubicBezTo>
                  <a:cubicBezTo>
                    <a:pt x="3050" y="11007"/>
                    <a:pt x="2777" y="11068"/>
                    <a:pt x="2491" y="11068"/>
                  </a:cubicBezTo>
                  <a:cubicBezTo>
                    <a:pt x="2212" y="11068"/>
                    <a:pt x="1920" y="11009"/>
                    <a:pt x="1690" y="10994"/>
                  </a:cubicBezTo>
                  <a:lnTo>
                    <a:pt x="1690" y="10994"/>
                  </a:lnTo>
                  <a:cubicBezTo>
                    <a:pt x="1805" y="11154"/>
                    <a:pt x="1826" y="11209"/>
                    <a:pt x="1758" y="11209"/>
                  </a:cubicBezTo>
                  <a:cubicBezTo>
                    <a:pt x="1650" y="11209"/>
                    <a:pt x="1320" y="11070"/>
                    <a:pt x="798" y="10994"/>
                  </a:cubicBezTo>
                  <a:lnTo>
                    <a:pt x="798" y="10994"/>
                  </a:lnTo>
                  <a:cubicBezTo>
                    <a:pt x="964" y="11159"/>
                    <a:pt x="1130" y="11242"/>
                    <a:pt x="1337" y="11263"/>
                  </a:cubicBezTo>
                  <a:cubicBezTo>
                    <a:pt x="922" y="11318"/>
                    <a:pt x="1353" y="11620"/>
                    <a:pt x="1759" y="11620"/>
                  </a:cubicBezTo>
                  <a:cubicBezTo>
                    <a:pt x="1809" y="11620"/>
                    <a:pt x="1859" y="11615"/>
                    <a:pt x="1907" y="11605"/>
                  </a:cubicBezTo>
                  <a:lnTo>
                    <a:pt x="1907" y="11605"/>
                  </a:lnTo>
                  <a:cubicBezTo>
                    <a:pt x="1821" y="11721"/>
                    <a:pt x="1901" y="11776"/>
                    <a:pt x="2009" y="11776"/>
                  </a:cubicBezTo>
                  <a:cubicBezTo>
                    <a:pt x="2084" y="11776"/>
                    <a:pt x="2173" y="11749"/>
                    <a:pt x="2228" y="11698"/>
                  </a:cubicBezTo>
                  <a:lnTo>
                    <a:pt x="2228" y="11698"/>
                  </a:lnTo>
                  <a:cubicBezTo>
                    <a:pt x="2095" y="11881"/>
                    <a:pt x="2071" y="11974"/>
                    <a:pt x="2159" y="11974"/>
                  </a:cubicBezTo>
                  <a:cubicBezTo>
                    <a:pt x="2220" y="11974"/>
                    <a:pt x="2336" y="11927"/>
                    <a:pt x="2508" y="11833"/>
                  </a:cubicBezTo>
                  <a:lnTo>
                    <a:pt x="2508" y="11833"/>
                  </a:lnTo>
                  <a:cubicBezTo>
                    <a:pt x="2238" y="12444"/>
                    <a:pt x="343" y="12050"/>
                    <a:pt x="653" y="12434"/>
                  </a:cubicBezTo>
                  <a:cubicBezTo>
                    <a:pt x="555" y="12382"/>
                    <a:pt x="456" y="12357"/>
                    <a:pt x="360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6" y="13115"/>
                    <a:pt x="1040" y="13097"/>
                    <a:pt x="1089" y="13056"/>
                  </a:cubicBezTo>
                  <a:lnTo>
                    <a:pt x="1089" y="13056"/>
                  </a:lnTo>
                  <a:cubicBezTo>
                    <a:pt x="1565" y="13387"/>
                    <a:pt x="653" y="13439"/>
                    <a:pt x="529" y="13470"/>
                  </a:cubicBezTo>
                  <a:cubicBezTo>
                    <a:pt x="637" y="13557"/>
                    <a:pt x="754" y="13598"/>
                    <a:pt x="882" y="13598"/>
                  </a:cubicBezTo>
                  <a:cubicBezTo>
                    <a:pt x="939" y="13598"/>
                    <a:pt x="997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9" y="13829"/>
                  </a:cubicBezTo>
                  <a:cubicBezTo>
                    <a:pt x="909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2" y="13918"/>
                  </a:cubicBezTo>
                  <a:cubicBezTo>
                    <a:pt x="1262" y="13918"/>
                    <a:pt x="1376" y="13899"/>
                    <a:pt x="1409" y="13885"/>
                  </a:cubicBezTo>
                  <a:lnTo>
                    <a:pt x="1409" y="13885"/>
                  </a:lnTo>
                  <a:cubicBezTo>
                    <a:pt x="1472" y="14009"/>
                    <a:pt x="1317" y="14030"/>
                    <a:pt x="1731" y="14051"/>
                  </a:cubicBezTo>
                  <a:cubicBezTo>
                    <a:pt x="1624" y="14162"/>
                    <a:pt x="1401" y="14190"/>
                    <a:pt x="1158" y="14190"/>
                  </a:cubicBezTo>
                  <a:cubicBezTo>
                    <a:pt x="908" y="14190"/>
                    <a:pt x="638" y="14160"/>
                    <a:pt x="452" y="14160"/>
                  </a:cubicBezTo>
                  <a:cubicBezTo>
                    <a:pt x="415" y="14160"/>
                    <a:pt x="382" y="14161"/>
                    <a:pt x="353" y="14164"/>
                  </a:cubicBezTo>
                  <a:cubicBezTo>
                    <a:pt x="667" y="14336"/>
                    <a:pt x="662" y="14358"/>
                    <a:pt x="556" y="14358"/>
                  </a:cubicBezTo>
                  <a:cubicBezTo>
                    <a:pt x="519" y="14358"/>
                    <a:pt x="469" y="14355"/>
                    <a:pt x="417" y="14355"/>
                  </a:cubicBezTo>
                  <a:cubicBezTo>
                    <a:pt x="286" y="14355"/>
                    <a:pt x="137" y="14373"/>
                    <a:pt x="125" y="14496"/>
                  </a:cubicBezTo>
                  <a:cubicBezTo>
                    <a:pt x="117" y="14551"/>
                    <a:pt x="183" y="14569"/>
                    <a:pt x="276" y="14569"/>
                  </a:cubicBezTo>
                  <a:cubicBezTo>
                    <a:pt x="448" y="14569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5" y="14774"/>
                    <a:pt x="761" y="14889"/>
                    <a:pt x="1000" y="14889"/>
                  </a:cubicBezTo>
                  <a:cubicBezTo>
                    <a:pt x="1122" y="14889"/>
                    <a:pt x="1249" y="14859"/>
                    <a:pt x="1326" y="14807"/>
                  </a:cubicBezTo>
                  <a:lnTo>
                    <a:pt x="1326" y="14807"/>
                  </a:lnTo>
                  <a:cubicBezTo>
                    <a:pt x="1337" y="14910"/>
                    <a:pt x="1326" y="15004"/>
                    <a:pt x="1317" y="15097"/>
                  </a:cubicBezTo>
                  <a:cubicBezTo>
                    <a:pt x="829" y="15211"/>
                    <a:pt x="239" y="15315"/>
                    <a:pt x="207" y="15325"/>
                  </a:cubicBezTo>
                  <a:cubicBezTo>
                    <a:pt x="207" y="15403"/>
                    <a:pt x="247" y="15442"/>
                    <a:pt x="332" y="15442"/>
                  </a:cubicBezTo>
                  <a:cubicBezTo>
                    <a:pt x="371" y="15442"/>
                    <a:pt x="419" y="15434"/>
                    <a:pt x="477" y="15418"/>
                  </a:cubicBezTo>
                  <a:lnTo>
                    <a:pt x="477" y="15418"/>
                  </a:lnTo>
                  <a:cubicBezTo>
                    <a:pt x="435" y="15470"/>
                    <a:pt x="0" y="15636"/>
                    <a:pt x="42" y="15760"/>
                  </a:cubicBezTo>
                  <a:cubicBezTo>
                    <a:pt x="218" y="15708"/>
                    <a:pt x="405" y="15667"/>
                    <a:pt x="580" y="15626"/>
                  </a:cubicBezTo>
                  <a:lnTo>
                    <a:pt x="580" y="15626"/>
                  </a:lnTo>
                  <a:cubicBezTo>
                    <a:pt x="452" y="15818"/>
                    <a:pt x="451" y="15952"/>
                    <a:pt x="592" y="15952"/>
                  </a:cubicBezTo>
                  <a:cubicBezTo>
                    <a:pt x="656" y="15952"/>
                    <a:pt x="748" y="15925"/>
                    <a:pt x="871" y="15863"/>
                  </a:cubicBezTo>
                  <a:lnTo>
                    <a:pt x="871" y="15863"/>
                  </a:lnTo>
                  <a:cubicBezTo>
                    <a:pt x="854" y="15965"/>
                    <a:pt x="924" y="15994"/>
                    <a:pt x="1039" y="15994"/>
                  </a:cubicBezTo>
                  <a:cubicBezTo>
                    <a:pt x="1183" y="15994"/>
                    <a:pt x="1398" y="15949"/>
                    <a:pt x="1601" y="15949"/>
                  </a:cubicBezTo>
                  <a:cubicBezTo>
                    <a:pt x="1649" y="15949"/>
                    <a:pt x="1696" y="15951"/>
                    <a:pt x="1741" y="15957"/>
                  </a:cubicBezTo>
                  <a:cubicBezTo>
                    <a:pt x="1524" y="16029"/>
                    <a:pt x="1244" y="16040"/>
                    <a:pt x="1089" y="16206"/>
                  </a:cubicBezTo>
                  <a:cubicBezTo>
                    <a:pt x="1149" y="16236"/>
                    <a:pt x="1210" y="16252"/>
                    <a:pt x="1272" y="16252"/>
                  </a:cubicBezTo>
                  <a:cubicBezTo>
                    <a:pt x="1317" y="16252"/>
                    <a:pt x="1362" y="16244"/>
                    <a:pt x="1409" y="16227"/>
                  </a:cubicBezTo>
                  <a:lnTo>
                    <a:pt x="1409" y="16227"/>
                  </a:lnTo>
                  <a:cubicBezTo>
                    <a:pt x="1244" y="16309"/>
                    <a:pt x="1192" y="16402"/>
                    <a:pt x="1275" y="16506"/>
                  </a:cubicBezTo>
                  <a:cubicBezTo>
                    <a:pt x="1441" y="16454"/>
                    <a:pt x="1607" y="16402"/>
                    <a:pt x="1772" y="16340"/>
                  </a:cubicBezTo>
                  <a:lnTo>
                    <a:pt x="1772" y="16340"/>
                  </a:lnTo>
                  <a:cubicBezTo>
                    <a:pt x="1633" y="16598"/>
                    <a:pt x="1769" y="16692"/>
                    <a:pt x="1958" y="16692"/>
                  </a:cubicBezTo>
                  <a:cubicBezTo>
                    <a:pt x="2134" y="16692"/>
                    <a:pt x="2356" y="16611"/>
                    <a:pt x="2446" y="16506"/>
                  </a:cubicBezTo>
                  <a:cubicBezTo>
                    <a:pt x="2478" y="16658"/>
                    <a:pt x="2508" y="16720"/>
                    <a:pt x="2554" y="16720"/>
                  </a:cubicBezTo>
                  <a:cubicBezTo>
                    <a:pt x="2611" y="16720"/>
                    <a:pt x="2691" y="16623"/>
                    <a:pt x="2829" y="16485"/>
                  </a:cubicBezTo>
                  <a:cubicBezTo>
                    <a:pt x="2860" y="16667"/>
                    <a:pt x="2939" y="16733"/>
                    <a:pt x="3040" y="16733"/>
                  </a:cubicBezTo>
                  <a:cubicBezTo>
                    <a:pt x="3318" y="16733"/>
                    <a:pt x="3768" y="16236"/>
                    <a:pt x="3896" y="16236"/>
                  </a:cubicBezTo>
                  <a:cubicBezTo>
                    <a:pt x="3924" y="16236"/>
                    <a:pt x="3936" y="16260"/>
                    <a:pt x="3928" y="16319"/>
                  </a:cubicBezTo>
                  <a:cubicBezTo>
                    <a:pt x="4011" y="16227"/>
                    <a:pt x="4103" y="16133"/>
                    <a:pt x="4197" y="16040"/>
                  </a:cubicBezTo>
                  <a:cubicBezTo>
                    <a:pt x="4235" y="16094"/>
                    <a:pt x="4259" y="16118"/>
                    <a:pt x="4274" y="16118"/>
                  </a:cubicBezTo>
                  <a:cubicBezTo>
                    <a:pt x="4309" y="16118"/>
                    <a:pt x="4303" y="16000"/>
                    <a:pt x="4331" y="15843"/>
                  </a:cubicBezTo>
                  <a:cubicBezTo>
                    <a:pt x="4808" y="16071"/>
                    <a:pt x="4466" y="16630"/>
                    <a:pt x="4331" y="17014"/>
                  </a:cubicBezTo>
                  <a:lnTo>
                    <a:pt x="5420" y="17014"/>
                  </a:lnTo>
                  <a:cubicBezTo>
                    <a:pt x="5430" y="16734"/>
                    <a:pt x="5316" y="16485"/>
                    <a:pt x="5326" y="16206"/>
                  </a:cubicBezTo>
                  <a:cubicBezTo>
                    <a:pt x="5331" y="16205"/>
                    <a:pt x="5337" y="16204"/>
                    <a:pt x="5342" y="16204"/>
                  </a:cubicBezTo>
                  <a:cubicBezTo>
                    <a:pt x="5465" y="16204"/>
                    <a:pt x="5564" y="16446"/>
                    <a:pt x="5590" y="16446"/>
                  </a:cubicBezTo>
                  <a:cubicBezTo>
                    <a:pt x="5600" y="16446"/>
                    <a:pt x="5599" y="16412"/>
                    <a:pt x="5585" y="16319"/>
                  </a:cubicBezTo>
                  <a:lnTo>
                    <a:pt x="5585" y="16319"/>
                  </a:lnTo>
                  <a:cubicBezTo>
                    <a:pt x="5789" y="16541"/>
                    <a:pt x="6288" y="16690"/>
                    <a:pt x="6630" y="16690"/>
                  </a:cubicBezTo>
                  <a:cubicBezTo>
                    <a:pt x="6897" y="16690"/>
                    <a:pt x="7069" y="16599"/>
                    <a:pt x="6932" y="16382"/>
                  </a:cubicBezTo>
                  <a:lnTo>
                    <a:pt x="6932" y="16382"/>
                  </a:lnTo>
                  <a:cubicBezTo>
                    <a:pt x="7057" y="16431"/>
                    <a:pt x="7539" y="16620"/>
                    <a:pt x="7855" y="16620"/>
                  </a:cubicBezTo>
                  <a:cubicBezTo>
                    <a:pt x="8063" y="16620"/>
                    <a:pt x="8200" y="16538"/>
                    <a:pt x="8114" y="16278"/>
                  </a:cubicBezTo>
                  <a:lnTo>
                    <a:pt x="8114" y="16278"/>
                  </a:lnTo>
                  <a:cubicBezTo>
                    <a:pt x="8255" y="16364"/>
                    <a:pt x="8744" y="16553"/>
                    <a:pt x="8986" y="16553"/>
                  </a:cubicBezTo>
                  <a:cubicBezTo>
                    <a:pt x="9008" y="16553"/>
                    <a:pt x="9028" y="16551"/>
                    <a:pt x="9046" y="16547"/>
                  </a:cubicBezTo>
                  <a:cubicBezTo>
                    <a:pt x="8924" y="16353"/>
                    <a:pt x="8979" y="16330"/>
                    <a:pt x="9041" y="16330"/>
                  </a:cubicBezTo>
                  <a:cubicBezTo>
                    <a:pt x="9060" y="16330"/>
                    <a:pt x="9079" y="16332"/>
                    <a:pt x="9094" y="16332"/>
                  </a:cubicBezTo>
                  <a:cubicBezTo>
                    <a:pt x="9144" y="16332"/>
                    <a:pt x="9148" y="16310"/>
                    <a:pt x="8943" y="16123"/>
                  </a:cubicBezTo>
                  <a:lnTo>
                    <a:pt x="8943" y="16123"/>
                  </a:lnTo>
                  <a:cubicBezTo>
                    <a:pt x="9098" y="16185"/>
                    <a:pt x="9263" y="16236"/>
                    <a:pt x="9419" y="16289"/>
                  </a:cubicBezTo>
                  <a:cubicBezTo>
                    <a:pt x="9333" y="16391"/>
                    <a:pt x="9233" y="16535"/>
                    <a:pt x="9261" y="16535"/>
                  </a:cubicBezTo>
                  <a:cubicBezTo>
                    <a:pt x="9287" y="16535"/>
                    <a:pt x="9423" y="16412"/>
                    <a:pt x="9781" y="16019"/>
                  </a:cubicBezTo>
                  <a:cubicBezTo>
                    <a:pt x="9378" y="15978"/>
                    <a:pt x="8890" y="15946"/>
                    <a:pt x="8538" y="15729"/>
                  </a:cubicBezTo>
                  <a:cubicBezTo>
                    <a:pt x="8564" y="15690"/>
                    <a:pt x="8599" y="15677"/>
                    <a:pt x="8637" y="15677"/>
                  </a:cubicBezTo>
                  <a:cubicBezTo>
                    <a:pt x="8711" y="15677"/>
                    <a:pt x="8793" y="15728"/>
                    <a:pt x="8815" y="15728"/>
                  </a:cubicBezTo>
                  <a:cubicBezTo>
                    <a:pt x="8832" y="15728"/>
                    <a:pt x="8815" y="15698"/>
                    <a:pt x="8735" y="15594"/>
                  </a:cubicBezTo>
                  <a:cubicBezTo>
                    <a:pt x="8872" y="15594"/>
                    <a:pt x="8973" y="15603"/>
                    <a:pt x="9030" y="15603"/>
                  </a:cubicBezTo>
                  <a:cubicBezTo>
                    <a:pt x="9121" y="15603"/>
                    <a:pt x="9105" y="15580"/>
                    <a:pt x="8953" y="15460"/>
                  </a:cubicBezTo>
                  <a:cubicBezTo>
                    <a:pt x="9440" y="15439"/>
                    <a:pt x="9491" y="15387"/>
                    <a:pt x="9118" y="15294"/>
                  </a:cubicBezTo>
                  <a:cubicBezTo>
                    <a:pt x="9419" y="15294"/>
                    <a:pt x="9450" y="15232"/>
                    <a:pt x="9233" y="15107"/>
                  </a:cubicBezTo>
                  <a:lnTo>
                    <a:pt x="9233" y="15107"/>
                  </a:lnTo>
                  <a:cubicBezTo>
                    <a:pt x="9353" y="15175"/>
                    <a:pt x="9449" y="15209"/>
                    <a:pt x="9520" y="15209"/>
                  </a:cubicBezTo>
                  <a:cubicBezTo>
                    <a:pt x="9602" y="15209"/>
                    <a:pt x="9651" y="15165"/>
                    <a:pt x="9668" y="15076"/>
                  </a:cubicBezTo>
                  <a:cubicBezTo>
                    <a:pt x="9243" y="14900"/>
                    <a:pt x="9263" y="14931"/>
                    <a:pt x="9740" y="14900"/>
                  </a:cubicBezTo>
                  <a:cubicBezTo>
                    <a:pt x="9753" y="14763"/>
                    <a:pt x="9684" y="14691"/>
                    <a:pt x="9529" y="14691"/>
                  </a:cubicBezTo>
                  <a:cubicBezTo>
                    <a:pt x="9439" y="14691"/>
                    <a:pt x="9319" y="14716"/>
                    <a:pt x="9171" y="14765"/>
                  </a:cubicBezTo>
                  <a:cubicBezTo>
                    <a:pt x="9171" y="14610"/>
                    <a:pt x="9926" y="14631"/>
                    <a:pt x="9813" y="14424"/>
                  </a:cubicBezTo>
                  <a:lnTo>
                    <a:pt x="9813" y="14424"/>
                  </a:lnTo>
                  <a:cubicBezTo>
                    <a:pt x="9585" y="14465"/>
                    <a:pt x="9367" y="14507"/>
                    <a:pt x="9150" y="14548"/>
                  </a:cubicBezTo>
                  <a:cubicBezTo>
                    <a:pt x="9378" y="14475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6"/>
                    <a:pt x="8629" y="14438"/>
                    <a:pt x="8262" y="14438"/>
                  </a:cubicBezTo>
                  <a:cubicBezTo>
                    <a:pt x="7787" y="14438"/>
                    <a:pt x="7334" y="14302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5"/>
                    <a:pt x="7358" y="13945"/>
                  </a:cubicBezTo>
                  <a:cubicBezTo>
                    <a:pt x="7377" y="13945"/>
                    <a:pt x="7430" y="13985"/>
                    <a:pt x="7606" y="14143"/>
                  </a:cubicBezTo>
                  <a:cubicBezTo>
                    <a:pt x="7577" y="13943"/>
                    <a:pt x="7564" y="13863"/>
                    <a:pt x="7605" y="13863"/>
                  </a:cubicBezTo>
                  <a:cubicBezTo>
                    <a:pt x="7652" y="13863"/>
                    <a:pt x="7774" y="13972"/>
                    <a:pt x="8031" y="14123"/>
                  </a:cubicBezTo>
                  <a:cubicBezTo>
                    <a:pt x="8017" y="13936"/>
                    <a:pt x="8095" y="13869"/>
                    <a:pt x="8207" y="13869"/>
                  </a:cubicBezTo>
                  <a:cubicBezTo>
                    <a:pt x="8344" y="13869"/>
                    <a:pt x="8532" y="13969"/>
                    <a:pt x="8662" y="14071"/>
                  </a:cubicBezTo>
                  <a:cubicBezTo>
                    <a:pt x="8787" y="13988"/>
                    <a:pt x="8735" y="13885"/>
                    <a:pt x="8528" y="13770"/>
                  </a:cubicBezTo>
                  <a:cubicBezTo>
                    <a:pt x="8568" y="13730"/>
                    <a:pt x="9427" y="13594"/>
                    <a:pt x="9544" y="13594"/>
                  </a:cubicBezTo>
                  <a:cubicBezTo>
                    <a:pt x="9548" y="13594"/>
                    <a:pt x="9551" y="13594"/>
                    <a:pt x="9553" y="13595"/>
                  </a:cubicBezTo>
                  <a:cubicBezTo>
                    <a:pt x="9419" y="13512"/>
                    <a:pt x="9274" y="13439"/>
                    <a:pt x="9129" y="13356"/>
                  </a:cubicBezTo>
                  <a:cubicBezTo>
                    <a:pt x="9138" y="13356"/>
                    <a:pt x="9148" y="13355"/>
                    <a:pt x="9157" y="13355"/>
                  </a:cubicBezTo>
                  <a:cubicBezTo>
                    <a:pt x="9305" y="13355"/>
                    <a:pt x="9453" y="13402"/>
                    <a:pt x="9596" y="13402"/>
                  </a:cubicBezTo>
                  <a:cubicBezTo>
                    <a:pt x="9674" y="13402"/>
                    <a:pt x="9749" y="13388"/>
                    <a:pt x="9823" y="13346"/>
                  </a:cubicBezTo>
                  <a:cubicBezTo>
                    <a:pt x="9728" y="13268"/>
                    <a:pt x="9627" y="13226"/>
                    <a:pt x="9506" y="13226"/>
                  </a:cubicBezTo>
                  <a:cubicBezTo>
                    <a:pt x="9481" y="13226"/>
                    <a:pt x="9455" y="13228"/>
                    <a:pt x="9429" y="13232"/>
                  </a:cubicBezTo>
                  <a:cubicBezTo>
                    <a:pt x="9647" y="13107"/>
                    <a:pt x="7336" y="12890"/>
                    <a:pt x="6922" y="12486"/>
                  </a:cubicBezTo>
                  <a:cubicBezTo>
                    <a:pt x="7292" y="12449"/>
                    <a:pt x="7568" y="12440"/>
                    <a:pt x="7793" y="12440"/>
                  </a:cubicBezTo>
                  <a:cubicBezTo>
                    <a:pt x="8003" y="12440"/>
                    <a:pt x="8168" y="12448"/>
                    <a:pt x="8322" y="12448"/>
                  </a:cubicBezTo>
                  <a:cubicBezTo>
                    <a:pt x="8698" y="12448"/>
                    <a:pt x="9009" y="12401"/>
                    <a:pt x="9761" y="12082"/>
                  </a:cubicBezTo>
                  <a:cubicBezTo>
                    <a:pt x="9606" y="12030"/>
                    <a:pt x="9564" y="11854"/>
                    <a:pt x="9440" y="11822"/>
                  </a:cubicBezTo>
                  <a:cubicBezTo>
                    <a:pt x="9585" y="11760"/>
                    <a:pt x="9740" y="11698"/>
                    <a:pt x="9885" y="11636"/>
                  </a:cubicBezTo>
                  <a:lnTo>
                    <a:pt x="9885" y="11636"/>
                  </a:lnTo>
                  <a:cubicBezTo>
                    <a:pt x="9876" y="11637"/>
                    <a:pt x="9865" y="11637"/>
                    <a:pt x="9852" y="11637"/>
                  </a:cubicBezTo>
                  <a:cubicBezTo>
                    <a:pt x="9533" y="11637"/>
                    <a:pt x="8118" y="11395"/>
                    <a:pt x="7989" y="11315"/>
                  </a:cubicBezTo>
                  <a:cubicBezTo>
                    <a:pt x="8123" y="11222"/>
                    <a:pt x="8263" y="11175"/>
                    <a:pt x="8406" y="11175"/>
                  </a:cubicBezTo>
                  <a:cubicBezTo>
                    <a:pt x="8518" y="11175"/>
                    <a:pt x="8632" y="11204"/>
                    <a:pt x="8745" y="11263"/>
                  </a:cubicBezTo>
                  <a:cubicBezTo>
                    <a:pt x="8520" y="11123"/>
                    <a:pt x="8505" y="11053"/>
                    <a:pt x="8703" y="11053"/>
                  </a:cubicBezTo>
                  <a:cubicBezTo>
                    <a:pt x="8769" y="11053"/>
                    <a:pt x="8859" y="11061"/>
                    <a:pt x="8973" y="11076"/>
                  </a:cubicBezTo>
                  <a:lnTo>
                    <a:pt x="8704" y="10942"/>
                  </a:lnTo>
                  <a:lnTo>
                    <a:pt x="8704" y="10942"/>
                  </a:lnTo>
                  <a:cubicBezTo>
                    <a:pt x="8711" y="10943"/>
                    <a:pt x="8719" y="10944"/>
                    <a:pt x="8727" y="10944"/>
                  </a:cubicBezTo>
                  <a:cubicBezTo>
                    <a:pt x="8892" y="10944"/>
                    <a:pt x="9215" y="10749"/>
                    <a:pt x="9304" y="10611"/>
                  </a:cubicBezTo>
                  <a:lnTo>
                    <a:pt x="9304" y="10611"/>
                  </a:lnTo>
                  <a:cubicBezTo>
                    <a:pt x="9299" y="10619"/>
                    <a:pt x="9275" y="10622"/>
                    <a:pt x="9235" y="10622"/>
                  </a:cubicBezTo>
                  <a:cubicBezTo>
                    <a:pt x="8914" y="10622"/>
                    <a:pt x="7599" y="10391"/>
                    <a:pt x="7460" y="10289"/>
                  </a:cubicBezTo>
                  <a:cubicBezTo>
                    <a:pt x="7709" y="10238"/>
                    <a:pt x="8445" y="10341"/>
                    <a:pt x="8227" y="10102"/>
                  </a:cubicBezTo>
                  <a:lnTo>
                    <a:pt x="8227" y="10102"/>
                  </a:lnTo>
                  <a:cubicBezTo>
                    <a:pt x="8290" y="10123"/>
                    <a:pt x="8341" y="10132"/>
                    <a:pt x="8383" y="10132"/>
                  </a:cubicBezTo>
                  <a:cubicBezTo>
                    <a:pt x="8634" y="10132"/>
                    <a:pt x="8540" y="9791"/>
                    <a:pt x="8735" y="9533"/>
                  </a:cubicBezTo>
                  <a:cubicBezTo>
                    <a:pt x="8717" y="9529"/>
                    <a:pt x="8697" y="9528"/>
                    <a:pt x="8676" y="9528"/>
                  </a:cubicBezTo>
                  <a:cubicBezTo>
                    <a:pt x="8466" y="9528"/>
                    <a:pt x="8126" y="9700"/>
                    <a:pt x="7868" y="9700"/>
                  </a:cubicBezTo>
                  <a:cubicBezTo>
                    <a:pt x="7728" y="9700"/>
                    <a:pt x="7612" y="9649"/>
                    <a:pt x="7554" y="9492"/>
                  </a:cubicBezTo>
                  <a:cubicBezTo>
                    <a:pt x="7586" y="9481"/>
                    <a:pt x="7617" y="9477"/>
                    <a:pt x="7648" y="9477"/>
                  </a:cubicBezTo>
                  <a:cubicBezTo>
                    <a:pt x="7728" y="9477"/>
                    <a:pt x="7807" y="9503"/>
                    <a:pt x="7894" y="9503"/>
                  </a:cubicBezTo>
                  <a:cubicBezTo>
                    <a:pt x="7905" y="9503"/>
                    <a:pt x="7916" y="9502"/>
                    <a:pt x="7927" y="9502"/>
                  </a:cubicBezTo>
                  <a:cubicBezTo>
                    <a:pt x="7896" y="9409"/>
                    <a:pt x="7844" y="9336"/>
                    <a:pt x="7761" y="9284"/>
                  </a:cubicBezTo>
                  <a:cubicBezTo>
                    <a:pt x="8020" y="9253"/>
                    <a:pt x="8082" y="9222"/>
                    <a:pt x="8093" y="8974"/>
                  </a:cubicBezTo>
                  <a:lnTo>
                    <a:pt x="8093" y="8974"/>
                  </a:lnTo>
                  <a:cubicBezTo>
                    <a:pt x="7974" y="9027"/>
                    <a:pt x="7650" y="9079"/>
                    <a:pt x="7338" y="9079"/>
                  </a:cubicBezTo>
                  <a:cubicBezTo>
                    <a:pt x="7050" y="9079"/>
                    <a:pt x="6772" y="9035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5" y="8914"/>
                    <a:pt x="6709" y="8914"/>
                  </a:cubicBezTo>
                  <a:cubicBezTo>
                    <a:pt x="6867" y="8914"/>
                    <a:pt x="7254" y="8812"/>
                    <a:pt x="7492" y="8746"/>
                  </a:cubicBezTo>
                  <a:cubicBezTo>
                    <a:pt x="7398" y="8663"/>
                    <a:pt x="7305" y="8580"/>
                    <a:pt x="7212" y="8486"/>
                  </a:cubicBezTo>
                  <a:lnTo>
                    <a:pt x="7212" y="8486"/>
                  </a:lnTo>
                  <a:cubicBezTo>
                    <a:pt x="7214" y="8486"/>
                    <a:pt x="7217" y="8487"/>
                    <a:pt x="7221" y="8487"/>
                  </a:cubicBezTo>
                  <a:cubicBezTo>
                    <a:pt x="7334" y="8487"/>
                    <a:pt x="8198" y="8336"/>
                    <a:pt x="7958" y="8196"/>
                  </a:cubicBezTo>
                  <a:cubicBezTo>
                    <a:pt x="8279" y="8082"/>
                    <a:pt x="8269" y="8009"/>
                    <a:pt x="7948" y="7968"/>
                  </a:cubicBezTo>
                  <a:cubicBezTo>
                    <a:pt x="8029" y="7878"/>
                    <a:pt x="7911" y="7854"/>
                    <a:pt x="7755" y="7854"/>
                  </a:cubicBezTo>
                  <a:cubicBezTo>
                    <a:pt x="7568" y="7854"/>
                    <a:pt x="7327" y="7889"/>
                    <a:pt x="7310" y="7889"/>
                  </a:cubicBezTo>
                  <a:cubicBezTo>
                    <a:pt x="7307" y="7889"/>
                    <a:pt x="7312" y="7888"/>
                    <a:pt x="7326" y="7885"/>
                  </a:cubicBezTo>
                  <a:cubicBezTo>
                    <a:pt x="7233" y="7761"/>
                    <a:pt x="7606" y="7772"/>
                    <a:pt x="7492" y="7657"/>
                  </a:cubicBezTo>
                  <a:lnTo>
                    <a:pt x="7492" y="7657"/>
                  </a:lnTo>
                  <a:cubicBezTo>
                    <a:pt x="7472" y="7667"/>
                    <a:pt x="7160" y="7742"/>
                    <a:pt x="6820" y="7742"/>
                  </a:cubicBezTo>
                  <a:cubicBezTo>
                    <a:pt x="6464" y="7742"/>
                    <a:pt x="6075" y="7660"/>
                    <a:pt x="5958" y="7336"/>
                  </a:cubicBezTo>
                  <a:lnTo>
                    <a:pt x="5958" y="7336"/>
                  </a:lnTo>
                  <a:cubicBezTo>
                    <a:pt x="6189" y="7442"/>
                    <a:pt x="6387" y="7486"/>
                    <a:pt x="6563" y="7486"/>
                  </a:cubicBezTo>
                  <a:cubicBezTo>
                    <a:pt x="7146" y="7486"/>
                    <a:pt x="7481" y="7004"/>
                    <a:pt x="7927" y="6694"/>
                  </a:cubicBezTo>
                  <a:cubicBezTo>
                    <a:pt x="7700" y="6634"/>
                    <a:pt x="7559" y="6623"/>
                    <a:pt x="7438" y="6623"/>
                  </a:cubicBezTo>
                  <a:cubicBezTo>
                    <a:pt x="7371" y="6623"/>
                    <a:pt x="7310" y="6627"/>
                    <a:pt x="7243" y="6627"/>
                  </a:cubicBezTo>
                  <a:cubicBezTo>
                    <a:pt x="7122" y="6627"/>
                    <a:pt x="6983" y="6615"/>
                    <a:pt x="6756" y="6549"/>
                  </a:cubicBezTo>
                  <a:cubicBezTo>
                    <a:pt x="7036" y="6445"/>
                    <a:pt x="5565" y="6352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88" y="6076"/>
                    <a:pt x="5917" y="6076"/>
                  </a:cubicBezTo>
                  <a:cubicBezTo>
                    <a:pt x="6085" y="6076"/>
                    <a:pt x="6230" y="6046"/>
                    <a:pt x="6269" y="5958"/>
                  </a:cubicBezTo>
                  <a:lnTo>
                    <a:pt x="6269" y="5958"/>
                  </a:lnTo>
                  <a:cubicBezTo>
                    <a:pt x="6266" y="6067"/>
                    <a:pt x="6329" y="6104"/>
                    <a:pt x="6418" y="6104"/>
                  </a:cubicBezTo>
                  <a:cubicBezTo>
                    <a:pt x="6617" y="6104"/>
                    <a:pt x="6946" y="5916"/>
                    <a:pt x="6953" y="5916"/>
                  </a:cubicBezTo>
                  <a:cubicBezTo>
                    <a:pt x="6922" y="5865"/>
                    <a:pt x="6880" y="5575"/>
                    <a:pt x="6912" y="5554"/>
                  </a:cubicBezTo>
                  <a:lnTo>
                    <a:pt x="6912" y="5554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6"/>
                    <a:pt x="7596" y="5315"/>
                  </a:cubicBezTo>
                  <a:cubicBezTo>
                    <a:pt x="7126" y="5315"/>
                    <a:pt x="7239" y="5176"/>
                    <a:pt x="7204" y="5176"/>
                  </a:cubicBezTo>
                  <a:cubicBezTo>
                    <a:pt x="7184" y="5176"/>
                    <a:pt x="7111" y="5224"/>
                    <a:pt x="6839" y="5378"/>
                  </a:cubicBezTo>
                  <a:cubicBezTo>
                    <a:pt x="6777" y="5285"/>
                    <a:pt x="6767" y="5243"/>
                    <a:pt x="6860" y="5088"/>
                  </a:cubicBezTo>
                  <a:cubicBezTo>
                    <a:pt x="6504" y="5088"/>
                    <a:pt x="6308" y="5305"/>
                    <a:pt x="6048" y="5305"/>
                  </a:cubicBezTo>
                  <a:cubicBezTo>
                    <a:pt x="5884" y="5305"/>
                    <a:pt x="5693" y="5218"/>
                    <a:pt x="5420" y="4933"/>
                  </a:cubicBezTo>
                  <a:cubicBezTo>
                    <a:pt x="5437" y="4911"/>
                    <a:pt x="5459" y="4902"/>
                    <a:pt x="5485" y="4902"/>
                  </a:cubicBezTo>
                  <a:cubicBezTo>
                    <a:pt x="5581" y="4902"/>
                    <a:pt x="5722" y="5027"/>
                    <a:pt x="5790" y="5027"/>
                  </a:cubicBezTo>
                  <a:cubicBezTo>
                    <a:pt x="5822" y="5027"/>
                    <a:pt x="5838" y="4998"/>
                    <a:pt x="5823" y="4912"/>
                  </a:cubicBezTo>
                  <a:lnTo>
                    <a:pt x="5823" y="4912"/>
                  </a:lnTo>
                  <a:cubicBezTo>
                    <a:pt x="5865" y="4937"/>
                    <a:pt x="6298" y="4995"/>
                    <a:pt x="6551" y="4995"/>
                  </a:cubicBezTo>
                  <a:cubicBezTo>
                    <a:pt x="6612" y="4995"/>
                    <a:pt x="6662" y="4992"/>
                    <a:pt x="6694" y="4984"/>
                  </a:cubicBezTo>
                  <a:cubicBezTo>
                    <a:pt x="6482" y="4772"/>
                    <a:pt x="6428" y="4705"/>
                    <a:pt x="6459" y="4705"/>
                  </a:cubicBezTo>
                  <a:cubicBezTo>
                    <a:pt x="6505" y="4705"/>
                    <a:pt x="6738" y="4854"/>
                    <a:pt x="6912" y="4891"/>
                  </a:cubicBezTo>
                  <a:cubicBezTo>
                    <a:pt x="6953" y="4767"/>
                    <a:pt x="7129" y="4663"/>
                    <a:pt x="6963" y="4549"/>
                  </a:cubicBezTo>
                  <a:cubicBezTo>
                    <a:pt x="7007" y="4549"/>
                    <a:pt x="7045" y="4550"/>
                    <a:pt x="7078" y="4550"/>
                  </a:cubicBezTo>
                  <a:cubicBezTo>
                    <a:pt x="7196" y="4550"/>
                    <a:pt x="7263" y="4537"/>
                    <a:pt x="7368" y="4424"/>
                  </a:cubicBezTo>
                  <a:cubicBezTo>
                    <a:pt x="7150" y="4300"/>
                    <a:pt x="6228" y="4352"/>
                    <a:pt x="6362" y="4145"/>
                  </a:cubicBezTo>
                  <a:lnTo>
                    <a:pt x="6362" y="4145"/>
                  </a:lnTo>
                  <a:cubicBezTo>
                    <a:pt x="6245" y="4170"/>
                    <a:pt x="6191" y="4188"/>
                    <a:pt x="6164" y="4188"/>
                  </a:cubicBezTo>
                  <a:cubicBezTo>
                    <a:pt x="6126" y="4188"/>
                    <a:pt x="6149" y="4148"/>
                    <a:pt x="6124" y="4031"/>
                  </a:cubicBezTo>
                  <a:cubicBezTo>
                    <a:pt x="5981" y="4194"/>
                    <a:pt x="5821" y="4276"/>
                    <a:pt x="5643" y="4276"/>
                  </a:cubicBezTo>
                  <a:cubicBezTo>
                    <a:pt x="5549" y="4276"/>
                    <a:pt x="5450" y="4254"/>
                    <a:pt x="5347" y="4207"/>
                  </a:cubicBezTo>
                  <a:cubicBezTo>
                    <a:pt x="5503" y="4062"/>
                    <a:pt x="5295" y="3979"/>
                    <a:pt x="5088" y="3886"/>
                  </a:cubicBezTo>
                  <a:cubicBezTo>
                    <a:pt x="5130" y="3886"/>
                    <a:pt x="5171" y="3823"/>
                    <a:pt x="5212" y="3699"/>
                  </a:cubicBezTo>
                  <a:cubicBezTo>
                    <a:pt x="5326" y="3772"/>
                    <a:pt x="5450" y="3855"/>
                    <a:pt x="5565" y="3938"/>
                  </a:cubicBezTo>
                  <a:cubicBezTo>
                    <a:pt x="5492" y="3751"/>
                    <a:pt x="6238" y="3927"/>
                    <a:pt x="6684" y="3710"/>
                  </a:cubicBezTo>
                  <a:cubicBezTo>
                    <a:pt x="6390" y="3408"/>
                    <a:pt x="6165" y="3233"/>
                    <a:pt x="5880" y="3233"/>
                  </a:cubicBezTo>
                  <a:cubicBezTo>
                    <a:pt x="5784" y="3233"/>
                    <a:pt x="5680" y="3253"/>
                    <a:pt x="5565" y="3295"/>
                  </a:cubicBezTo>
                  <a:cubicBezTo>
                    <a:pt x="5450" y="3026"/>
                    <a:pt x="6456" y="2953"/>
                    <a:pt x="5523" y="2787"/>
                  </a:cubicBezTo>
                  <a:cubicBezTo>
                    <a:pt x="5637" y="2622"/>
                    <a:pt x="5927" y="2591"/>
                    <a:pt x="6155" y="2456"/>
                  </a:cubicBezTo>
                  <a:cubicBezTo>
                    <a:pt x="6041" y="2342"/>
                    <a:pt x="5968" y="2352"/>
                    <a:pt x="5834" y="2301"/>
                  </a:cubicBezTo>
                  <a:cubicBezTo>
                    <a:pt x="6238" y="1834"/>
                    <a:pt x="5968" y="2073"/>
                    <a:pt x="5968" y="1575"/>
                  </a:cubicBezTo>
                  <a:lnTo>
                    <a:pt x="5968" y="1575"/>
                  </a:lnTo>
                  <a:cubicBezTo>
                    <a:pt x="5450" y="1751"/>
                    <a:pt x="5461" y="2269"/>
                    <a:pt x="4787" y="2497"/>
                  </a:cubicBezTo>
                  <a:cubicBezTo>
                    <a:pt x="4767" y="2283"/>
                    <a:pt x="4545" y="1626"/>
                    <a:pt x="4935" y="1626"/>
                  </a:cubicBezTo>
                  <a:cubicBezTo>
                    <a:pt x="4941" y="1626"/>
                    <a:pt x="4947" y="1627"/>
                    <a:pt x="4953" y="1627"/>
                  </a:cubicBezTo>
                  <a:cubicBezTo>
                    <a:pt x="4953" y="1747"/>
                    <a:pt x="4979" y="1786"/>
                    <a:pt x="5025" y="1786"/>
                  </a:cubicBezTo>
                  <a:cubicBezTo>
                    <a:pt x="5106" y="1786"/>
                    <a:pt x="5248" y="1668"/>
                    <a:pt x="5420" y="1668"/>
                  </a:cubicBezTo>
                  <a:cubicBezTo>
                    <a:pt x="5275" y="1555"/>
                    <a:pt x="5130" y="1451"/>
                    <a:pt x="4994" y="1337"/>
                  </a:cubicBezTo>
                  <a:cubicBezTo>
                    <a:pt x="5016" y="1332"/>
                    <a:pt x="5041" y="1331"/>
                    <a:pt x="5068" y="1331"/>
                  </a:cubicBezTo>
                  <a:cubicBezTo>
                    <a:pt x="5154" y="1331"/>
                    <a:pt x="5259" y="1348"/>
                    <a:pt x="5355" y="1348"/>
                  </a:cubicBezTo>
                  <a:cubicBezTo>
                    <a:pt x="5439" y="1348"/>
                    <a:pt x="5515" y="1335"/>
                    <a:pt x="5565" y="1285"/>
                  </a:cubicBezTo>
                  <a:cubicBezTo>
                    <a:pt x="5523" y="1182"/>
                    <a:pt x="5430" y="1120"/>
                    <a:pt x="5285" y="1109"/>
                  </a:cubicBezTo>
                  <a:cubicBezTo>
                    <a:pt x="553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2" y="1000"/>
                    <a:pt x="5228" y="1075"/>
                    <a:pt x="5153" y="1075"/>
                  </a:cubicBezTo>
                  <a:cubicBezTo>
                    <a:pt x="5078" y="1075"/>
                    <a:pt x="5052" y="1000"/>
                    <a:pt x="5077" y="850"/>
                  </a:cubicBezTo>
                  <a:lnTo>
                    <a:pt x="5077" y="850"/>
                  </a:lnTo>
                  <a:cubicBezTo>
                    <a:pt x="5026" y="1067"/>
                    <a:pt x="4912" y="1223"/>
                    <a:pt x="4736" y="1316"/>
                  </a:cubicBezTo>
                  <a:cubicBezTo>
                    <a:pt x="4837" y="1103"/>
                    <a:pt x="5048" y="403"/>
                    <a:pt x="5086" y="403"/>
                  </a:cubicBezTo>
                  <a:cubicBezTo>
                    <a:pt x="5087" y="403"/>
                    <a:pt x="5087" y="404"/>
                    <a:pt x="5088" y="404"/>
                  </a:cubicBezTo>
                  <a:cubicBezTo>
                    <a:pt x="5069" y="384"/>
                    <a:pt x="5050" y="376"/>
                    <a:pt x="5030" y="376"/>
                  </a:cubicBezTo>
                  <a:cubicBezTo>
                    <a:pt x="4922" y="376"/>
                    <a:pt x="4803" y="633"/>
                    <a:pt x="4732" y="633"/>
                  </a:cubicBezTo>
                  <a:cubicBezTo>
                    <a:pt x="4729" y="633"/>
                    <a:pt x="4727" y="633"/>
                    <a:pt x="4725" y="632"/>
                  </a:cubicBezTo>
                  <a:cubicBezTo>
                    <a:pt x="4715" y="539"/>
                    <a:pt x="4611" y="0"/>
                    <a:pt x="452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7178373" y="4214002"/>
              <a:ext cx="801928" cy="121104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5088" y="415"/>
                  </a:moveTo>
                  <a:cubicBezTo>
                    <a:pt x="5088" y="415"/>
                    <a:pt x="5088" y="415"/>
                    <a:pt x="5088" y="415"/>
                  </a:cubicBezTo>
                  <a:cubicBezTo>
                    <a:pt x="5088" y="415"/>
                    <a:pt x="5088" y="415"/>
                    <a:pt x="5088" y="415"/>
                  </a:cubicBezTo>
                  <a:close/>
                  <a:moveTo>
                    <a:pt x="4529" y="1"/>
                  </a:moveTo>
                  <a:cubicBezTo>
                    <a:pt x="4529" y="526"/>
                    <a:pt x="4588" y="760"/>
                    <a:pt x="4525" y="760"/>
                  </a:cubicBezTo>
                  <a:cubicBezTo>
                    <a:pt x="4483" y="760"/>
                    <a:pt x="4385" y="653"/>
                    <a:pt x="4176" y="457"/>
                  </a:cubicBezTo>
                  <a:lnTo>
                    <a:pt x="4176" y="457"/>
                  </a:lnTo>
                  <a:cubicBezTo>
                    <a:pt x="4135" y="478"/>
                    <a:pt x="4476" y="1348"/>
                    <a:pt x="4456" y="1482"/>
                  </a:cubicBezTo>
                  <a:cubicBezTo>
                    <a:pt x="4290" y="1192"/>
                    <a:pt x="4363" y="1141"/>
                    <a:pt x="4186" y="913"/>
                  </a:cubicBezTo>
                  <a:cubicBezTo>
                    <a:pt x="4119" y="1027"/>
                    <a:pt x="4081" y="1063"/>
                    <a:pt x="4044" y="1063"/>
                  </a:cubicBezTo>
                  <a:cubicBezTo>
                    <a:pt x="3984" y="1063"/>
                    <a:pt x="3929" y="967"/>
                    <a:pt x="3762" y="954"/>
                  </a:cubicBezTo>
                  <a:lnTo>
                    <a:pt x="3762" y="954"/>
                  </a:lnTo>
                  <a:cubicBezTo>
                    <a:pt x="3762" y="1514"/>
                    <a:pt x="4145" y="1555"/>
                    <a:pt x="4145" y="1866"/>
                  </a:cubicBezTo>
                  <a:cubicBezTo>
                    <a:pt x="4070" y="1791"/>
                    <a:pt x="3987" y="1750"/>
                    <a:pt x="3888" y="1750"/>
                  </a:cubicBezTo>
                  <a:cubicBezTo>
                    <a:pt x="3877" y="1750"/>
                    <a:pt x="3866" y="1751"/>
                    <a:pt x="3855" y="1752"/>
                  </a:cubicBezTo>
                  <a:cubicBezTo>
                    <a:pt x="3772" y="1855"/>
                    <a:pt x="4020" y="2042"/>
                    <a:pt x="4052" y="2073"/>
                  </a:cubicBezTo>
                  <a:cubicBezTo>
                    <a:pt x="3972" y="2101"/>
                    <a:pt x="3905" y="2112"/>
                    <a:pt x="3846" y="2112"/>
                  </a:cubicBezTo>
                  <a:cubicBezTo>
                    <a:pt x="3621" y="2112"/>
                    <a:pt x="3508" y="1948"/>
                    <a:pt x="3212" y="1907"/>
                  </a:cubicBezTo>
                  <a:lnTo>
                    <a:pt x="3212" y="1907"/>
                  </a:lnTo>
                  <a:cubicBezTo>
                    <a:pt x="3233" y="2083"/>
                    <a:pt x="3295" y="2135"/>
                    <a:pt x="3440" y="2218"/>
                  </a:cubicBezTo>
                  <a:cubicBezTo>
                    <a:pt x="3430" y="2217"/>
                    <a:pt x="3421" y="2217"/>
                    <a:pt x="3411" y="2217"/>
                  </a:cubicBezTo>
                  <a:cubicBezTo>
                    <a:pt x="3313" y="2217"/>
                    <a:pt x="3241" y="2268"/>
                    <a:pt x="3212" y="2353"/>
                  </a:cubicBezTo>
                  <a:cubicBezTo>
                    <a:pt x="3212" y="2405"/>
                    <a:pt x="3564" y="2529"/>
                    <a:pt x="3606" y="2684"/>
                  </a:cubicBezTo>
                  <a:cubicBezTo>
                    <a:pt x="3593" y="2683"/>
                    <a:pt x="3580" y="2683"/>
                    <a:pt x="3568" y="2683"/>
                  </a:cubicBezTo>
                  <a:cubicBezTo>
                    <a:pt x="3450" y="2683"/>
                    <a:pt x="3349" y="2725"/>
                    <a:pt x="3274" y="2808"/>
                  </a:cubicBezTo>
                  <a:cubicBezTo>
                    <a:pt x="3280" y="2922"/>
                    <a:pt x="3453" y="2956"/>
                    <a:pt x="3634" y="2956"/>
                  </a:cubicBezTo>
                  <a:cubicBezTo>
                    <a:pt x="3802" y="2956"/>
                    <a:pt x="3976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5" y="3089"/>
                  </a:cubicBezTo>
                  <a:cubicBezTo>
                    <a:pt x="3928" y="3141"/>
                    <a:pt x="4046" y="3147"/>
                    <a:pt x="4172" y="3147"/>
                  </a:cubicBezTo>
                  <a:cubicBezTo>
                    <a:pt x="4213" y="3147"/>
                    <a:pt x="4254" y="3147"/>
                    <a:pt x="4294" y="3147"/>
                  </a:cubicBezTo>
                  <a:cubicBezTo>
                    <a:pt x="4472" y="3147"/>
                    <a:pt x="4624" y="3160"/>
                    <a:pt x="4570" y="3306"/>
                  </a:cubicBezTo>
                  <a:cubicBezTo>
                    <a:pt x="4548" y="3358"/>
                    <a:pt x="4474" y="3377"/>
                    <a:pt x="4373" y="3377"/>
                  </a:cubicBezTo>
                  <a:cubicBezTo>
                    <a:pt x="4093" y="3377"/>
                    <a:pt x="3608" y="3230"/>
                    <a:pt x="3455" y="3230"/>
                  </a:cubicBezTo>
                  <a:cubicBezTo>
                    <a:pt x="3378" y="3230"/>
                    <a:pt x="3385" y="3267"/>
                    <a:pt x="3544" y="3379"/>
                  </a:cubicBezTo>
                  <a:cubicBezTo>
                    <a:pt x="3098" y="3318"/>
                    <a:pt x="2934" y="3129"/>
                    <a:pt x="2707" y="3129"/>
                  </a:cubicBezTo>
                  <a:cubicBezTo>
                    <a:pt x="2586" y="3129"/>
                    <a:pt x="2447" y="3182"/>
                    <a:pt x="2238" y="3337"/>
                  </a:cubicBezTo>
                  <a:lnTo>
                    <a:pt x="2891" y="3492"/>
                  </a:lnTo>
                  <a:cubicBezTo>
                    <a:pt x="2715" y="3643"/>
                    <a:pt x="2695" y="3691"/>
                    <a:pt x="2746" y="3691"/>
                  </a:cubicBezTo>
                  <a:cubicBezTo>
                    <a:pt x="2834" y="3691"/>
                    <a:pt x="3135" y="3550"/>
                    <a:pt x="3224" y="3550"/>
                  </a:cubicBezTo>
                  <a:cubicBezTo>
                    <a:pt x="3233" y="3550"/>
                    <a:pt x="3239" y="3551"/>
                    <a:pt x="3244" y="3554"/>
                  </a:cubicBezTo>
                  <a:cubicBezTo>
                    <a:pt x="2948" y="3750"/>
                    <a:pt x="2955" y="3809"/>
                    <a:pt x="3073" y="3809"/>
                  </a:cubicBezTo>
                  <a:cubicBezTo>
                    <a:pt x="3237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20" y="3720"/>
                    <a:pt x="3451" y="3907"/>
                    <a:pt x="3409" y="3990"/>
                  </a:cubicBezTo>
                  <a:cubicBezTo>
                    <a:pt x="3478" y="4017"/>
                    <a:pt x="3560" y="4030"/>
                    <a:pt x="3649" y="4030"/>
                  </a:cubicBezTo>
                  <a:cubicBezTo>
                    <a:pt x="3936" y="4030"/>
                    <a:pt x="4301" y="3889"/>
                    <a:pt x="4570" y="3596"/>
                  </a:cubicBezTo>
                  <a:lnTo>
                    <a:pt x="4570" y="3596"/>
                  </a:lnTo>
                  <a:cubicBezTo>
                    <a:pt x="4799" y="4044"/>
                    <a:pt x="4537" y="4131"/>
                    <a:pt x="4191" y="4131"/>
                  </a:cubicBezTo>
                  <a:cubicBezTo>
                    <a:pt x="3973" y="4131"/>
                    <a:pt x="3721" y="4096"/>
                    <a:pt x="3539" y="4096"/>
                  </a:cubicBezTo>
                  <a:cubicBezTo>
                    <a:pt x="3357" y="4096"/>
                    <a:pt x="3245" y="4131"/>
                    <a:pt x="3306" y="4270"/>
                  </a:cubicBezTo>
                  <a:cubicBezTo>
                    <a:pt x="3237" y="4250"/>
                    <a:pt x="3044" y="4216"/>
                    <a:pt x="2852" y="4216"/>
                  </a:cubicBezTo>
                  <a:cubicBezTo>
                    <a:pt x="2641" y="4216"/>
                    <a:pt x="2432" y="4258"/>
                    <a:pt x="2394" y="4404"/>
                  </a:cubicBezTo>
                  <a:cubicBezTo>
                    <a:pt x="2394" y="4404"/>
                    <a:pt x="3129" y="4860"/>
                    <a:pt x="3088" y="5016"/>
                  </a:cubicBezTo>
                  <a:cubicBezTo>
                    <a:pt x="2992" y="4965"/>
                    <a:pt x="2894" y="4939"/>
                    <a:pt x="2794" y="4939"/>
                  </a:cubicBezTo>
                  <a:cubicBezTo>
                    <a:pt x="2709" y="4939"/>
                    <a:pt x="2624" y="4957"/>
                    <a:pt x="2539" y="4995"/>
                  </a:cubicBezTo>
                  <a:cubicBezTo>
                    <a:pt x="2705" y="5078"/>
                    <a:pt x="2746" y="5202"/>
                    <a:pt x="2663" y="5368"/>
                  </a:cubicBezTo>
                  <a:cubicBezTo>
                    <a:pt x="2491" y="5242"/>
                    <a:pt x="2417" y="5203"/>
                    <a:pt x="2366" y="5203"/>
                  </a:cubicBezTo>
                  <a:cubicBezTo>
                    <a:pt x="2287" y="5203"/>
                    <a:pt x="2266" y="5298"/>
                    <a:pt x="2015" y="5298"/>
                  </a:cubicBezTo>
                  <a:cubicBezTo>
                    <a:pt x="1965" y="5298"/>
                    <a:pt x="1905" y="5294"/>
                    <a:pt x="1835" y="5285"/>
                  </a:cubicBezTo>
                  <a:lnTo>
                    <a:pt x="1835" y="5285"/>
                  </a:lnTo>
                  <a:cubicBezTo>
                    <a:pt x="1772" y="5617"/>
                    <a:pt x="2673" y="5638"/>
                    <a:pt x="2663" y="5938"/>
                  </a:cubicBezTo>
                  <a:cubicBezTo>
                    <a:pt x="2716" y="5881"/>
                    <a:pt x="2767" y="5858"/>
                    <a:pt x="2818" y="5858"/>
                  </a:cubicBezTo>
                  <a:cubicBezTo>
                    <a:pt x="3028" y="5858"/>
                    <a:pt x="3227" y="6258"/>
                    <a:pt x="3461" y="6384"/>
                  </a:cubicBezTo>
                  <a:cubicBezTo>
                    <a:pt x="3329" y="6418"/>
                    <a:pt x="3174" y="6425"/>
                    <a:pt x="3010" y="6425"/>
                  </a:cubicBezTo>
                  <a:cubicBezTo>
                    <a:pt x="2886" y="6425"/>
                    <a:pt x="2757" y="6421"/>
                    <a:pt x="2630" y="6421"/>
                  </a:cubicBezTo>
                  <a:cubicBezTo>
                    <a:pt x="2324" y="6421"/>
                    <a:pt x="2035" y="6447"/>
                    <a:pt x="1865" y="6621"/>
                  </a:cubicBezTo>
                  <a:cubicBezTo>
                    <a:pt x="2035" y="6860"/>
                    <a:pt x="2491" y="7214"/>
                    <a:pt x="2793" y="7214"/>
                  </a:cubicBezTo>
                  <a:cubicBezTo>
                    <a:pt x="2805" y="7214"/>
                    <a:pt x="2818" y="7214"/>
                    <a:pt x="2829" y="7212"/>
                  </a:cubicBezTo>
                  <a:lnTo>
                    <a:pt x="2829" y="7212"/>
                  </a:lnTo>
                  <a:cubicBezTo>
                    <a:pt x="2809" y="7358"/>
                    <a:pt x="1835" y="7358"/>
                    <a:pt x="1699" y="7358"/>
                  </a:cubicBezTo>
                  <a:cubicBezTo>
                    <a:pt x="1610" y="7718"/>
                    <a:pt x="2582" y="7865"/>
                    <a:pt x="2995" y="7865"/>
                  </a:cubicBezTo>
                  <a:cubicBezTo>
                    <a:pt x="3009" y="7865"/>
                    <a:pt x="3023" y="7865"/>
                    <a:pt x="3036" y="7865"/>
                  </a:cubicBezTo>
                  <a:lnTo>
                    <a:pt x="3036" y="7865"/>
                  </a:lnTo>
                  <a:cubicBezTo>
                    <a:pt x="2673" y="8010"/>
                    <a:pt x="1907" y="8569"/>
                    <a:pt x="1316" y="8622"/>
                  </a:cubicBezTo>
                  <a:cubicBezTo>
                    <a:pt x="1685" y="9052"/>
                    <a:pt x="2062" y="9168"/>
                    <a:pt x="2436" y="9168"/>
                  </a:cubicBezTo>
                  <a:cubicBezTo>
                    <a:pt x="2818" y="9168"/>
                    <a:pt x="3198" y="9047"/>
                    <a:pt x="3564" y="9015"/>
                  </a:cubicBezTo>
                  <a:lnTo>
                    <a:pt x="3564" y="9015"/>
                  </a:lnTo>
                  <a:cubicBezTo>
                    <a:pt x="3482" y="9285"/>
                    <a:pt x="2798" y="9368"/>
                    <a:pt x="2560" y="9388"/>
                  </a:cubicBezTo>
                  <a:cubicBezTo>
                    <a:pt x="2657" y="9525"/>
                    <a:pt x="2782" y="9596"/>
                    <a:pt x="2943" y="9596"/>
                  </a:cubicBezTo>
                  <a:cubicBezTo>
                    <a:pt x="2953" y="9596"/>
                    <a:pt x="2964" y="9596"/>
                    <a:pt x="2974" y="9596"/>
                  </a:cubicBezTo>
                  <a:lnTo>
                    <a:pt x="2974" y="9596"/>
                  </a:lnTo>
                  <a:cubicBezTo>
                    <a:pt x="2840" y="9705"/>
                    <a:pt x="2642" y="9737"/>
                    <a:pt x="2420" y="9737"/>
                  </a:cubicBezTo>
                  <a:cubicBezTo>
                    <a:pt x="2122" y="9737"/>
                    <a:pt x="1779" y="9681"/>
                    <a:pt x="1486" y="9681"/>
                  </a:cubicBezTo>
                  <a:cubicBezTo>
                    <a:pt x="1235" y="9681"/>
                    <a:pt x="1021" y="9722"/>
                    <a:pt x="902" y="9875"/>
                  </a:cubicBezTo>
                  <a:cubicBezTo>
                    <a:pt x="995" y="9979"/>
                    <a:pt x="1119" y="10041"/>
                    <a:pt x="1254" y="10051"/>
                  </a:cubicBezTo>
                  <a:cubicBezTo>
                    <a:pt x="939" y="10287"/>
                    <a:pt x="1081" y="10371"/>
                    <a:pt x="1288" y="10371"/>
                  </a:cubicBezTo>
                  <a:cubicBezTo>
                    <a:pt x="1436" y="10371"/>
                    <a:pt x="1616" y="10329"/>
                    <a:pt x="1689" y="10269"/>
                  </a:cubicBezTo>
                  <a:lnTo>
                    <a:pt x="1689" y="10269"/>
                  </a:lnTo>
                  <a:cubicBezTo>
                    <a:pt x="1762" y="10342"/>
                    <a:pt x="1565" y="10414"/>
                    <a:pt x="1627" y="10507"/>
                  </a:cubicBezTo>
                  <a:cubicBezTo>
                    <a:pt x="1702" y="10481"/>
                    <a:pt x="1762" y="10472"/>
                    <a:pt x="1813" y="10472"/>
                  </a:cubicBezTo>
                  <a:cubicBezTo>
                    <a:pt x="1906" y="10472"/>
                    <a:pt x="1971" y="10500"/>
                    <a:pt x="2050" y="10500"/>
                  </a:cubicBezTo>
                  <a:cubicBezTo>
                    <a:pt x="2114" y="10500"/>
                    <a:pt x="2187" y="10482"/>
                    <a:pt x="2290" y="10414"/>
                  </a:cubicBezTo>
                  <a:lnTo>
                    <a:pt x="2290" y="10414"/>
                  </a:lnTo>
                  <a:cubicBezTo>
                    <a:pt x="2274" y="10598"/>
                    <a:pt x="2260" y="10672"/>
                    <a:pt x="2300" y="10672"/>
                  </a:cubicBezTo>
                  <a:cubicBezTo>
                    <a:pt x="2337" y="10672"/>
                    <a:pt x="2418" y="10611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26" y="10777"/>
                    <a:pt x="3233" y="10777"/>
                  </a:cubicBezTo>
                  <a:cubicBezTo>
                    <a:pt x="3052" y="11010"/>
                    <a:pt x="2785" y="11072"/>
                    <a:pt x="2505" y="11072"/>
                  </a:cubicBezTo>
                  <a:cubicBezTo>
                    <a:pt x="2226" y="11072"/>
                    <a:pt x="1933" y="11010"/>
                    <a:pt x="1699" y="10994"/>
                  </a:cubicBezTo>
                  <a:lnTo>
                    <a:pt x="1699" y="10994"/>
                  </a:lnTo>
                  <a:cubicBezTo>
                    <a:pt x="1816" y="11155"/>
                    <a:pt x="1835" y="11210"/>
                    <a:pt x="1764" y="11210"/>
                  </a:cubicBezTo>
                  <a:cubicBezTo>
                    <a:pt x="1652" y="11210"/>
                    <a:pt x="1318" y="11074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40" y="11243"/>
                    <a:pt x="1337" y="11263"/>
                  </a:cubicBezTo>
                  <a:cubicBezTo>
                    <a:pt x="927" y="11319"/>
                    <a:pt x="1365" y="11628"/>
                    <a:pt x="1782" y="11628"/>
                  </a:cubicBezTo>
                  <a:cubicBezTo>
                    <a:pt x="1828" y="11628"/>
                    <a:pt x="1873" y="11624"/>
                    <a:pt x="1917" y="11616"/>
                  </a:cubicBezTo>
                  <a:lnTo>
                    <a:pt x="1917" y="11616"/>
                  </a:lnTo>
                  <a:cubicBezTo>
                    <a:pt x="1826" y="11725"/>
                    <a:pt x="1903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100" y="11887"/>
                    <a:pt x="2080" y="11979"/>
                    <a:pt x="2168" y="11979"/>
                  </a:cubicBezTo>
                  <a:cubicBezTo>
                    <a:pt x="2231" y="11979"/>
                    <a:pt x="2347" y="11934"/>
                    <a:pt x="2518" y="11844"/>
                  </a:cubicBezTo>
                  <a:lnTo>
                    <a:pt x="2518" y="11844"/>
                  </a:lnTo>
                  <a:cubicBezTo>
                    <a:pt x="2238" y="12445"/>
                    <a:pt x="352" y="12051"/>
                    <a:pt x="663" y="12445"/>
                  </a:cubicBezTo>
                  <a:cubicBezTo>
                    <a:pt x="555" y="12390"/>
                    <a:pt x="449" y="12362"/>
                    <a:pt x="348" y="12362"/>
                  </a:cubicBezTo>
                  <a:cubicBezTo>
                    <a:pt x="256" y="12362"/>
                    <a:pt x="167" y="12385"/>
                    <a:pt x="83" y="12435"/>
                  </a:cubicBezTo>
                  <a:cubicBezTo>
                    <a:pt x="128" y="12470"/>
                    <a:pt x="593" y="13125"/>
                    <a:pt x="933" y="13125"/>
                  </a:cubicBezTo>
                  <a:cubicBezTo>
                    <a:pt x="989" y="13125"/>
                    <a:pt x="1042" y="13107"/>
                    <a:pt x="1089" y="13066"/>
                  </a:cubicBezTo>
                  <a:lnTo>
                    <a:pt x="1089" y="13066"/>
                  </a:lnTo>
                  <a:cubicBezTo>
                    <a:pt x="1565" y="13388"/>
                    <a:pt x="663" y="13439"/>
                    <a:pt x="529" y="13471"/>
                  </a:cubicBezTo>
                  <a:cubicBezTo>
                    <a:pt x="643" y="13557"/>
                    <a:pt x="763" y="13603"/>
                    <a:pt x="887" y="13603"/>
                  </a:cubicBezTo>
                  <a:cubicBezTo>
                    <a:pt x="943" y="13603"/>
                    <a:pt x="999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9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3" y="13918"/>
                  </a:cubicBezTo>
                  <a:cubicBezTo>
                    <a:pt x="1265" y="13918"/>
                    <a:pt x="1382" y="13899"/>
                    <a:pt x="1420" y="13885"/>
                  </a:cubicBezTo>
                  <a:lnTo>
                    <a:pt x="1420" y="13885"/>
                  </a:lnTo>
                  <a:cubicBezTo>
                    <a:pt x="1482" y="14020"/>
                    <a:pt x="1316" y="14040"/>
                    <a:pt x="1731" y="14051"/>
                  </a:cubicBezTo>
                  <a:cubicBezTo>
                    <a:pt x="1626" y="14165"/>
                    <a:pt x="1409" y="14195"/>
                    <a:pt x="1173" y="14195"/>
                  </a:cubicBezTo>
                  <a:cubicBezTo>
                    <a:pt x="920" y="14195"/>
                    <a:pt x="643" y="14161"/>
                    <a:pt x="456" y="14161"/>
                  </a:cubicBezTo>
                  <a:cubicBezTo>
                    <a:pt x="422" y="14161"/>
                    <a:pt x="391" y="14162"/>
                    <a:pt x="363" y="14165"/>
                  </a:cubicBezTo>
                  <a:cubicBezTo>
                    <a:pt x="673" y="14336"/>
                    <a:pt x="667" y="14358"/>
                    <a:pt x="561" y="14358"/>
                  </a:cubicBezTo>
                  <a:cubicBezTo>
                    <a:pt x="524" y="14358"/>
                    <a:pt x="474" y="14356"/>
                    <a:pt x="422" y="14356"/>
                  </a:cubicBezTo>
                  <a:cubicBezTo>
                    <a:pt x="290" y="14356"/>
                    <a:pt x="141" y="14373"/>
                    <a:pt x="124" y="14496"/>
                  </a:cubicBezTo>
                  <a:cubicBezTo>
                    <a:pt x="121" y="14551"/>
                    <a:pt x="188" y="14570"/>
                    <a:pt x="281" y="14570"/>
                  </a:cubicBezTo>
                  <a:cubicBezTo>
                    <a:pt x="452" y="14570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1" y="14778"/>
                    <a:pt x="767" y="14893"/>
                    <a:pt x="1013" y="14893"/>
                  </a:cubicBezTo>
                  <a:cubicBezTo>
                    <a:pt x="1133" y="14893"/>
                    <a:pt x="1259" y="14865"/>
                    <a:pt x="1337" y="14818"/>
                  </a:cubicBezTo>
                  <a:lnTo>
                    <a:pt x="1337" y="14818"/>
                  </a:lnTo>
                  <a:cubicBezTo>
                    <a:pt x="1337" y="14911"/>
                    <a:pt x="1337" y="15004"/>
                    <a:pt x="1316" y="15097"/>
                  </a:cubicBezTo>
                  <a:cubicBezTo>
                    <a:pt x="829" y="15211"/>
                    <a:pt x="249" y="15315"/>
                    <a:pt x="207" y="15325"/>
                  </a:cubicBezTo>
                  <a:cubicBezTo>
                    <a:pt x="207" y="15407"/>
                    <a:pt x="256" y="15446"/>
                    <a:pt x="348" y="15446"/>
                  </a:cubicBezTo>
                  <a:cubicBezTo>
                    <a:pt x="384" y="15446"/>
                    <a:pt x="427" y="15440"/>
                    <a:pt x="477" y="15429"/>
                  </a:cubicBezTo>
                  <a:lnTo>
                    <a:pt x="477" y="15429"/>
                  </a:lnTo>
                  <a:cubicBezTo>
                    <a:pt x="435" y="15470"/>
                    <a:pt x="0" y="15647"/>
                    <a:pt x="42" y="15760"/>
                  </a:cubicBezTo>
                  <a:cubicBezTo>
                    <a:pt x="228" y="15719"/>
                    <a:pt x="405" y="15677"/>
                    <a:pt x="580" y="15636"/>
                  </a:cubicBezTo>
                  <a:lnTo>
                    <a:pt x="580" y="15636"/>
                  </a:lnTo>
                  <a:cubicBezTo>
                    <a:pt x="452" y="15821"/>
                    <a:pt x="456" y="15957"/>
                    <a:pt x="596" y="15957"/>
                  </a:cubicBezTo>
                  <a:cubicBezTo>
                    <a:pt x="659" y="15957"/>
                    <a:pt x="751" y="15929"/>
                    <a:pt x="871" y="15864"/>
                  </a:cubicBezTo>
                  <a:lnTo>
                    <a:pt x="871" y="15864"/>
                  </a:lnTo>
                  <a:cubicBezTo>
                    <a:pt x="858" y="15970"/>
                    <a:pt x="930" y="15999"/>
                    <a:pt x="1044" y="15999"/>
                  </a:cubicBezTo>
                  <a:cubicBezTo>
                    <a:pt x="1183" y="15999"/>
                    <a:pt x="1386" y="15956"/>
                    <a:pt x="1583" y="15956"/>
                  </a:cubicBezTo>
                  <a:cubicBezTo>
                    <a:pt x="1636" y="15956"/>
                    <a:pt x="1690" y="15959"/>
                    <a:pt x="1741" y="15967"/>
                  </a:cubicBezTo>
                  <a:cubicBezTo>
                    <a:pt x="1524" y="16030"/>
                    <a:pt x="1244" y="16050"/>
                    <a:pt x="1089" y="16216"/>
                  </a:cubicBezTo>
                  <a:cubicBezTo>
                    <a:pt x="1147" y="16246"/>
                    <a:pt x="1208" y="16258"/>
                    <a:pt x="1269" y="16258"/>
                  </a:cubicBezTo>
                  <a:cubicBezTo>
                    <a:pt x="1317" y="16258"/>
                    <a:pt x="1364" y="16251"/>
                    <a:pt x="1409" y="16237"/>
                  </a:cubicBezTo>
                  <a:lnTo>
                    <a:pt x="1409" y="16237"/>
                  </a:lnTo>
                  <a:cubicBezTo>
                    <a:pt x="1244" y="16310"/>
                    <a:pt x="1202" y="16403"/>
                    <a:pt x="1275" y="16506"/>
                  </a:cubicBezTo>
                  <a:lnTo>
                    <a:pt x="1772" y="16351"/>
                  </a:lnTo>
                  <a:lnTo>
                    <a:pt x="1772" y="16351"/>
                  </a:lnTo>
                  <a:cubicBezTo>
                    <a:pt x="1639" y="16602"/>
                    <a:pt x="1775" y="16693"/>
                    <a:pt x="1963" y="16693"/>
                  </a:cubicBezTo>
                  <a:cubicBezTo>
                    <a:pt x="2141" y="16693"/>
                    <a:pt x="2366" y="16612"/>
                    <a:pt x="2456" y="16506"/>
                  </a:cubicBezTo>
                  <a:cubicBezTo>
                    <a:pt x="2488" y="16658"/>
                    <a:pt x="2516" y="16720"/>
                    <a:pt x="2560" y="16720"/>
                  </a:cubicBezTo>
                  <a:cubicBezTo>
                    <a:pt x="2616" y="16720"/>
                    <a:pt x="2696" y="16624"/>
                    <a:pt x="2839" y="16486"/>
                  </a:cubicBezTo>
                  <a:cubicBezTo>
                    <a:pt x="2868" y="16667"/>
                    <a:pt x="2944" y="16734"/>
                    <a:pt x="3045" y="16734"/>
                  </a:cubicBezTo>
                  <a:cubicBezTo>
                    <a:pt x="3318" y="16734"/>
                    <a:pt x="3768" y="16237"/>
                    <a:pt x="3896" y="16237"/>
                  </a:cubicBezTo>
                  <a:cubicBezTo>
                    <a:pt x="3924" y="16237"/>
                    <a:pt x="3936" y="16261"/>
                    <a:pt x="3928" y="16320"/>
                  </a:cubicBezTo>
                  <a:lnTo>
                    <a:pt x="4197" y="16050"/>
                  </a:lnTo>
                  <a:cubicBezTo>
                    <a:pt x="4235" y="16105"/>
                    <a:pt x="4259" y="16129"/>
                    <a:pt x="4274" y="16129"/>
                  </a:cubicBezTo>
                  <a:cubicBezTo>
                    <a:pt x="4309" y="16129"/>
                    <a:pt x="4303" y="16008"/>
                    <a:pt x="4331" y="15843"/>
                  </a:cubicBezTo>
                  <a:cubicBezTo>
                    <a:pt x="4819" y="16071"/>
                    <a:pt x="4476" y="16631"/>
                    <a:pt x="4342" y="17014"/>
                  </a:cubicBezTo>
                  <a:lnTo>
                    <a:pt x="5420" y="17014"/>
                  </a:lnTo>
                  <a:cubicBezTo>
                    <a:pt x="5430" y="16734"/>
                    <a:pt x="5326" y="1648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9" y="16206"/>
                    <a:pt x="5574" y="16457"/>
                    <a:pt x="5600" y="16457"/>
                  </a:cubicBezTo>
                  <a:cubicBezTo>
                    <a:pt x="5610" y="16457"/>
                    <a:pt x="5609" y="16423"/>
                    <a:pt x="5595" y="16331"/>
                  </a:cubicBezTo>
                  <a:lnTo>
                    <a:pt x="5595" y="16331"/>
                  </a:lnTo>
                  <a:cubicBezTo>
                    <a:pt x="5793" y="16545"/>
                    <a:pt x="6285" y="16691"/>
                    <a:pt x="6627" y="16691"/>
                  </a:cubicBezTo>
                  <a:cubicBezTo>
                    <a:pt x="6895" y="16691"/>
                    <a:pt x="7069" y="16601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40" y="16625"/>
                    <a:pt x="7856" y="16625"/>
                  </a:cubicBezTo>
                  <a:cubicBezTo>
                    <a:pt x="8064" y="16625"/>
                    <a:pt x="8200" y="16541"/>
                    <a:pt x="8114" y="16278"/>
                  </a:cubicBezTo>
                  <a:lnTo>
                    <a:pt x="8114" y="16278"/>
                  </a:lnTo>
                  <a:cubicBezTo>
                    <a:pt x="8252" y="16371"/>
                    <a:pt x="8732" y="16556"/>
                    <a:pt x="8973" y="16556"/>
                  </a:cubicBezTo>
                  <a:cubicBezTo>
                    <a:pt x="9001" y="16556"/>
                    <a:pt x="9026" y="16553"/>
                    <a:pt x="9046" y="16548"/>
                  </a:cubicBezTo>
                  <a:cubicBezTo>
                    <a:pt x="8926" y="16357"/>
                    <a:pt x="8979" y="16332"/>
                    <a:pt x="9041" y="16332"/>
                  </a:cubicBezTo>
                  <a:cubicBezTo>
                    <a:pt x="9063" y="16332"/>
                    <a:pt x="9086" y="16335"/>
                    <a:pt x="9103" y="16335"/>
                  </a:cubicBezTo>
                  <a:cubicBezTo>
                    <a:pt x="9148" y="16335"/>
                    <a:pt x="9146" y="16311"/>
                    <a:pt x="8942" y="16133"/>
                  </a:cubicBezTo>
                  <a:lnTo>
                    <a:pt x="8942" y="16133"/>
                  </a:lnTo>
                  <a:cubicBezTo>
                    <a:pt x="9108" y="16185"/>
                    <a:pt x="9263" y="16237"/>
                    <a:pt x="9419" y="16299"/>
                  </a:cubicBezTo>
                  <a:cubicBezTo>
                    <a:pt x="9338" y="16402"/>
                    <a:pt x="9241" y="16546"/>
                    <a:pt x="9269" y="16546"/>
                  </a:cubicBezTo>
                  <a:cubicBezTo>
                    <a:pt x="9295" y="16546"/>
                    <a:pt x="9428" y="16423"/>
                    <a:pt x="9781" y="16030"/>
                  </a:cubicBezTo>
                  <a:cubicBezTo>
                    <a:pt x="9378" y="15978"/>
                    <a:pt x="8901" y="15958"/>
                    <a:pt x="8538" y="15730"/>
                  </a:cubicBezTo>
                  <a:cubicBezTo>
                    <a:pt x="8563" y="15690"/>
                    <a:pt x="8599" y="15677"/>
                    <a:pt x="8638" y="15677"/>
                  </a:cubicBezTo>
                  <a:cubicBezTo>
                    <a:pt x="8715" y="15677"/>
                    <a:pt x="8801" y="15732"/>
                    <a:pt x="8821" y="15732"/>
                  </a:cubicBezTo>
                  <a:cubicBezTo>
                    <a:pt x="8836" y="15732"/>
                    <a:pt x="8816" y="15703"/>
                    <a:pt x="8735" y="15605"/>
                  </a:cubicBezTo>
                  <a:cubicBezTo>
                    <a:pt x="8860" y="15605"/>
                    <a:pt x="8954" y="15611"/>
                    <a:pt x="9013" y="15611"/>
                  </a:cubicBezTo>
                  <a:cubicBezTo>
                    <a:pt x="9127" y="15611"/>
                    <a:pt x="9116" y="15589"/>
                    <a:pt x="8952" y="15460"/>
                  </a:cubicBezTo>
                  <a:cubicBezTo>
                    <a:pt x="9440" y="15449"/>
                    <a:pt x="9491" y="15398"/>
                    <a:pt x="9129" y="15304"/>
                  </a:cubicBezTo>
                  <a:cubicBezTo>
                    <a:pt x="9410" y="15295"/>
                    <a:pt x="9458" y="15236"/>
                    <a:pt x="9252" y="15128"/>
                  </a:cubicBezTo>
                  <a:lnTo>
                    <a:pt x="9252" y="15128"/>
                  </a:lnTo>
                  <a:cubicBezTo>
                    <a:pt x="9363" y="15184"/>
                    <a:pt x="9455" y="15212"/>
                    <a:pt x="9524" y="15212"/>
                  </a:cubicBezTo>
                  <a:cubicBezTo>
                    <a:pt x="9609" y="15212"/>
                    <a:pt x="9661" y="15170"/>
                    <a:pt x="9678" y="15087"/>
                  </a:cubicBezTo>
                  <a:cubicBezTo>
                    <a:pt x="9253" y="14911"/>
                    <a:pt x="9274" y="14931"/>
                    <a:pt x="9751" y="14911"/>
                  </a:cubicBezTo>
                  <a:cubicBezTo>
                    <a:pt x="9764" y="14766"/>
                    <a:pt x="9689" y="14697"/>
                    <a:pt x="9531" y="14697"/>
                  </a:cubicBezTo>
                  <a:cubicBezTo>
                    <a:pt x="9439" y="14697"/>
                    <a:pt x="9318" y="14720"/>
                    <a:pt x="9170" y="14766"/>
                  </a:cubicBezTo>
                  <a:cubicBezTo>
                    <a:pt x="9170" y="14620"/>
                    <a:pt x="9926" y="14641"/>
                    <a:pt x="9813" y="14424"/>
                  </a:cubicBezTo>
                  <a:lnTo>
                    <a:pt x="9813" y="14424"/>
                  </a:lnTo>
                  <a:cubicBezTo>
                    <a:pt x="9595" y="14465"/>
                    <a:pt x="9378" y="14507"/>
                    <a:pt x="9160" y="14558"/>
                  </a:cubicBezTo>
                  <a:cubicBezTo>
                    <a:pt x="9388" y="14475"/>
                    <a:pt x="9461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1" y="14442"/>
                    <a:pt x="7332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6" y="13987"/>
                    <a:pt x="7316" y="13987"/>
                  </a:cubicBezTo>
                  <a:cubicBezTo>
                    <a:pt x="7359" y="13987"/>
                    <a:pt x="7344" y="13946"/>
                    <a:pt x="7363" y="13946"/>
                  </a:cubicBezTo>
                  <a:cubicBezTo>
                    <a:pt x="7382" y="13946"/>
                    <a:pt x="7433" y="13986"/>
                    <a:pt x="7605" y="14144"/>
                  </a:cubicBezTo>
                  <a:cubicBezTo>
                    <a:pt x="7582" y="13949"/>
                    <a:pt x="7569" y="13872"/>
                    <a:pt x="7610" y="13872"/>
                  </a:cubicBezTo>
                  <a:cubicBezTo>
                    <a:pt x="7657" y="13872"/>
                    <a:pt x="7778" y="13978"/>
                    <a:pt x="8041" y="14123"/>
                  </a:cubicBezTo>
                  <a:cubicBezTo>
                    <a:pt x="8022" y="13938"/>
                    <a:pt x="8097" y="13871"/>
                    <a:pt x="8208" y="13871"/>
                  </a:cubicBezTo>
                  <a:cubicBezTo>
                    <a:pt x="8344" y="13871"/>
                    <a:pt x="8536" y="13973"/>
                    <a:pt x="8673" y="14082"/>
                  </a:cubicBezTo>
                  <a:cubicBezTo>
                    <a:pt x="8787" y="13989"/>
                    <a:pt x="8735" y="13895"/>
                    <a:pt x="8528" y="13771"/>
                  </a:cubicBezTo>
                  <a:cubicBezTo>
                    <a:pt x="8567" y="13742"/>
                    <a:pt x="9380" y="13603"/>
                    <a:pt x="9541" y="13603"/>
                  </a:cubicBezTo>
                  <a:cubicBezTo>
                    <a:pt x="9552" y="13603"/>
                    <a:pt x="9560" y="13604"/>
                    <a:pt x="9564" y="13605"/>
                  </a:cubicBezTo>
                  <a:cubicBezTo>
                    <a:pt x="9419" y="13522"/>
                    <a:pt x="9274" y="13439"/>
                    <a:pt x="9139" y="13356"/>
                  </a:cubicBezTo>
                  <a:cubicBezTo>
                    <a:pt x="9148" y="13356"/>
                    <a:pt x="9158" y="13356"/>
                    <a:pt x="9167" y="13356"/>
                  </a:cubicBezTo>
                  <a:cubicBezTo>
                    <a:pt x="9315" y="13356"/>
                    <a:pt x="9459" y="13402"/>
                    <a:pt x="9599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2" y="13274"/>
                    <a:pt x="9643" y="13232"/>
                    <a:pt x="9530" y="13232"/>
                  </a:cubicBezTo>
                  <a:cubicBezTo>
                    <a:pt x="9497" y="13232"/>
                    <a:pt x="9464" y="13236"/>
                    <a:pt x="9429" y="13243"/>
                  </a:cubicBezTo>
                  <a:cubicBezTo>
                    <a:pt x="9657" y="13118"/>
                    <a:pt x="7336" y="12900"/>
                    <a:pt x="6922" y="12497"/>
                  </a:cubicBezTo>
                  <a:cubicBezTo>
                    <a:pt x="7314" y="12458"/>
                    <a:pt x="7602" y="12449"/>
                    <a:pt x="7834" y="12449"/>
                  </a:cubicBezTo>
                  <a:cubicBezTo>
                    <a:pt x="8010" y="12449"/>
                    <a:pt x="8154" y="12454"/>
                    <a:pt x="8289" y="12454"/>
                  </a:cubicBezTo>
                  <a:cubicBezTo>
                    <a:pt x="8683" y="12454"/>
                    <a:pt x="8991" y="12412"/>
                    <a:pt x="9761" y="12082"/>
                  </a:cubicBezTo>
                  <a:cubicBezTo>
                    <a:pt x="9606" y="12030"/>
                    <a:pt x="9564" y="11864"/>
                    <a:pt x="9440" y="11823"/>
                  </a:cubicBezTo>
                  <a:cubicBezTo>
                    <a:pt x="9595" y="11761"/>
                    <a:pt x="9740" y="11699"/>
                    <a:pt x="9885" y="11647"/>
                  </a:cubicBezTo>
                  <a:lnTo>
                    <a:pt x="9885" y="11647"/>
                  </a:lnTo>
                  <a:cubicBezTo>
                    <a:pt x="9880" y="11647"/>
                    <a:pt x="9876" y="11647"/>
                    <a:pt x="9870" y="11647"/>
                  </a:cubicBezTo>
                  <a:cubicBezTo>
                    <a:pt x="9590" y="11647"/>
                    <a:pt x="8121" y="11397"/>
                    <a:pt x="7989" y="11326"/>
                  </a:cubicBezTo>
                  <a:cubicBezTo>
                    <a:pt x="8129" y="11227"/>
                    <a:pt x="8268" y="11180"/>
                    <a:pt x="8410" y="11180"/>
                  </a:cubicBezTo>
                  <a:cubicBezTo>
                    <a:pt x="8520" y="11180"/>
                    <a:pt x="8632" y="11209"/>
                    <a:pt x="8745" y="11263"/>
                  </a:cubicBezTo>
                  <a:cubicBezTo>
                    <a:pt x="8520" y="11123"/>
                    <a:pt x="8511" y="11054"/>
                    <a:pt x="8708" y="11054"/>
                  </a:cubicBezTo>
                  <a:cubicBezTo>
                    <a:pt x="8773" y="11054"/>
                    <a:pt x="8862" y="11061"/>
                    <a:pt x="8973" y="11077"/>
                  </a:cubicBezTo>
                  <a:cubicBezTo>
                    <a:pt x="8870" y="11025"/>
                    <a:pt x="8787" y="10984"/>
                    <a:pt x="8715" y="10943"/>
                  </a:cubicBezTo>
                  <a:lnTo>
                    <a:pt x="8715" y="10943"/>
                  </a:lnTo>
                  <a:cubicBezTo>
                    <a:pt x="8722" y="10944"/>
                    <a:pt x="8730" y="10944"/>
                    <a:pt x="8739" y="10944"/>
                  </a:cubicBezTo>
                  <a:cubicBezTo>
                    <a:pt x="8903" y="10944"/>
                    <a:pt x="922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1" y="10630"/>
                    <a:pt x="9249" y="10630"/>
                  </a:cubicBezTo>
                  <a:cubicBezTo>
                    <a:pt x="8954" y="10630"/>
                    <a:pt x="7601" y="10393"/>
                    <a:pt x="7460" y="10289"/>
                  </a:cubicBezTo>
                  <a:cubicBezTo>
                    <a:pt x="7536" y="10274"/>
                    <a:pt x="7652" y="10273"/>
                    <a:pt x="7772" y="10273"/>
                  </a:cubicBezTo>
                  <a:cubicBezTo>
                    <a:pt x="7789" y="10273"/>
                    <a:pt x="7806" y="10273"/>
                    <a:pt x="7823" y="10273"/>
                  </a:cubicBezTo>
                  <a:cubicBezTo>
                    <a:pt x="8099" y="10273"/>
                    <a:pt x="8372" y="10269"/>
                    <a:pt x="8227" y="10103"/>
                  </a:cubicBezTo>
                  <a:lnTo>
                    <a:pt x="8227" y="10103"/>
                  </a:lnTo>
                  <a:cubicBezTo>
                    <a:pt x="8290" y="10123"/>
                    <a:pt x="8341" y="10133"/>
                    <a:pt x="8383" y="10133"/>
                  </a:cubicBezTo>
                  <a:cubicBezTo>
                    <a:pt x="8637" y="10133"/>
                    <a:pt x="8550" y="9791"/>
                    <a:pt x="8745" y="9533"/>
                  </a:cubicBezTo>
                  <a:cubicBezTo>
                    <a:pt x="8727" y="9530"/>
                    <a:pt x="8708" y="9528"/>
                    <a:pt x="8687" y="9528"/>
                  </a:cubicBezTo>
                  <a:cubicBezTo>
                    <a:pt x="8477" y="9528"/>
                    <a:pt x="8132" y="9705"/>
                    <a:pt x="7871" y="9705"/>
                  </a:cubicBezTo>
                  <a:cubicBezTo>
                    <a:pt x="7729" y="9705"/>
                    <a:pt x="7612" y="9653"/>
                    <a:pt x="7554" y="9492"/>
                  </a:cubicBezTo>
                  <a:cubicBezTo>
                    <a:pt x="7588" y="9481"/>
                    <a:pt x="7621" y="9478"/>
                    <a:pt x="7652" y="9478"/>
                  </a:cubicBezTo>
                  <a:cubicBezTo>
                    <a:pt x="7733" y="9478"/>
                    <a:pt x="7808" y="9503"/>
                    <a:pt x="7894" y="9503"/>
                  </a:cubicBezTo>
                  <a:cubicBezTo>
                    <a:pt x="7905" y="9503"/>
                    <a:pt x="7916" y="9503"/>
                    <a:pt x="7927" y="9502"/>
                  </a:cubicBezTo>
                  <a:cubicBezTo>
                    <a:pt x="7896" y="9419"/>
                    <a:pt x="7844" y="9347"/>
                    <a:pt x="7771" y="9285"/>
                  </a:cubicBezTo>
                  <a:cubicBezTo>
                    <a:pt x="8031" y="9253"/>
                    <a:pt x="8082" y="9223"/>
                    <a:pt x="8103" y="8974"/>
                  </a:cubicBezTo>
                  <a:lnTo>
                    <a:pt x="8103" y="8974"/>
                  </a:lnTo>
                  <a:cubicBezTo>
                    <a:pt x="7981" y="9029"/>
                    <a:pt x="7640" y="9085"/>
                    <a:pt x="7320" y="9085"/>
                  </a:cubicBezTo>
                  <a:cubicBezTo>
                    <a:pt x="7040" y="9085"/>
                    <a:pt x="6775" y="9043"/>
                    <a:pt x="6684" y="8922"/>
                  </a:cubicBezTo>
                  <a:lnTo>
                    <a:pt x="6684" y="8922"/>
                  </a:lnTo>
                  <a:cubicBezTo>
                    <a:pt x="6692" y="8923"/>
                    <a:pt x="6703" y="8924"/>
                    <a:pt x="6715" y="8924"/>
                  </a:cubicBezTo>
                  <a:cubicBezTo>
                    <a:pt x="6863" y="8924"/>
                    <a:pt x="7262" y="8813"/>
                    <a:pt x="7492" y="8756"/>
                  </a:cubicBezTo>
                  <a:cubicBezTo>
                    <a:pt x="7398" y="8663"/>
                    <a:pt x="7305" y="8580"/>
                    <a:pt x="7212" y="8497"/>
                  </a:cubicBezTo>
                  <a:cubicBezTo>
                    <a:pt x="7274" y="8497"/>
                    <a:pt x="8206" y="8341"/>
                    <a:pt x="7958" y="8196"/>
                  </a:cubicBezTo>
                  <a:cubicBezTo>
                    <a:pt x="8279" y="8083"/>
                    <a:pt x="8279" y="8010"/>
                    <a:pt x="7958" y="7968"/>
                  </a:cubicBezTo>
                  <a:cubicBezTo>
                    <a:pt x="8032" y="7882"/>
                    <a:pt x="7924" y="7858"/>
                    <a:pt x="7776" y="7858"/>
                  </a:cubicBezTo>
                  <a:cubicBezTo>
                    <a:pt x="7582" y="7858"/>
                    <a:pt x="7319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2" y="7761"/>
                    <a:pt x="7605" y="7782"/>
                    <a:pt x="7502" y="7668"/>
                  </a:cubicBezTo>
                  <a:lnTo>
                    <a:pt x="7502" y="7668"/>
                  </a:lnTo>
                  <a:cubicBezTo>
                    <a:pt x="7482" y="7673"/>
                    <a:pt x="7168" y="7747"/>
                    <a:pt x="6825" y="7747"/>
                  </a:cubicBezTo>
                  <a:cubicBezTo>
                    <a:pt x="6466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89" y="7443"/>
                    <a:pt x="6388" y="7486"/>
                    <a:pt x="6564" y="7486"/>
                  </a:cubicBezTo>
                  <a:cubicBezTo>
                    <a:pt x="7146" y="7486"/>
                    <a:pt x="7484" y="7007"/>
                    <a:pt x="7937" y="6704"/>
                  </a:cubicBezTo>
                  <a:cubicBezTo>
                    <a:pt x="7694" y="6636"/>
                    <a:pt x="7548" y="6626"/>
                    <a:pt x="7421" y="6626"/>
                  </a:cubicBezTo>
                  <a:cubicBezTo>
                    <a:pt x="7366" y="6626"/>
                    <a:pt x="7315" y="6628"/>
                    <a:pt x="7261" y="6628"/>
                  </a:cubicBezTo>
                  <a:cubicBezTo>
                    <a:pt x="7136" y="6628"/>
                    <a:pt x="6997" y="6618"/>
                    <a:pt x="6767" y="6549"/>
                  </a:cubicBezTo>
                  <a:cubicBezTo>
                    <a:pt x="7036" y="6446"/>
                    <a:pt x="5575" y="6352"/>
                    <a:pt x="5305" y="5979"/>
                  </a:cubicBezTo>
                  <a:lnTo>
                    <a:pt x="5305" y="5979"/>
                  </a:lnTo>
                  <a:cubicBezTo>
                    <a:pt x="5420" y="6021"/>
                    <a:pt x="5698" y="6081"/>
                    <a:pt x="5928" y="6081"/>
                  </a:cubicBezTo>
                  <a:cubicBezTo>
                    <a:pt x="6094" y="6081"/>
                    <a:pt x="6234" y="6050"/>
                    <a:pt x="6269" y="5958"/>
                  </a:cubicBezTo>
                  <a:lnTo>
                    <a:pt x="6269" y="5958"/>
                  </a:lnTo>
                  <a:cubicBezTo>
                    <a:pt x="6266" y="6071"/>
                    <a:pt x="6330" y="6110"/>
                    <a:pt x="6420" y="6110"/>
                  </a:cubicBezTo>
                  <a:cubicBezTo>
                    <a:pt x="6615" y="6110"/>
                    <a:pt x="6933" y="5927"/>
                    <a:pt x="6952" y="5927"/>
                  </a:cubicBezTo>
                  <a:cubicBezTo>
                    <a:pt x="6953" y="5927"/>
                    <a:pt x="6953" y="5927"/>
                    <a:pt x="6953" y="5928"/>
                  </a:cubicBezTo>
                  <a:cubicBezTo>
                    <a:pt x="6922" y="5865"/>
                    <a:pt x="6880" y="5585"/>
                    <a:pt x="6912" y="5555"/>
                  </a:cubicBezTo>
                  <a:lnTo>
                    <a:pt x="6912" y="5555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7"/>
                    <a:pt x="7595" y="5316"/>
                  </a:cubicBezTo>
                  <a:cubicBezTo>
                    <a:pt x="7127" y="5316"/>
                    <a:pt x="7239" y="5181"/>
                    <a:pt x="7207" y="5181"/>
                  </a:cubicBezTo>
                  <a:cubicBezTo>
                    <a:pt x="7188" y="5181"/>
                    <a:pt x="7119" y="5228"/>
                    <a:pt x="6849" y="5378"/>
                  </a:cubicBezTo>
                  <a:cubicBezTo>
                    <a:pt x="6787" y="5285"/>
                    <a:pt x="6767" y="5244"/>
                    <a:pt x="6859" y="5099"/>
                  </a:cubicBezTo>
                  <a:cubicBezTo>
                    <a:pt x="6854" y="5099"/>
                    <a:pt x="6849" y="5099"/>
                    <a:pt x="6844" y="5099"/>
                  </a:cubicBezTo>
                  <a:cubicBezTo>
                    <a:pt x="6505" y="5099"/>
                    <a:pt x="6314" y="5311"/>
                    <a:pt x="6056" y="5311"/>
                  </a:cubicBezTo>
                  <a:cubicBezTo>
                    <a:pt x="5890" y="5311"/>
                    <a:pt x="5697" y="5223"/>
                    <a:pt x="5420" y="4933"/>
                  </a:cubicBezTo>
                  <a:cubicBezTo>
                    <a:pt x="5437" y="4914"/>
                    <a:pt x="5459" y="4906"/>
                    <a:pt x="5484" y="4906"/>
                  </a:cubicBezTo>
                  <a:cubicBezTo>
                    <a:pt x="5584" y="4906"/>
                    <a:pt x="5727" y="5033"/>
                    <a:pt x="5794" y="5033"/>
                  </a:cubicBezTo>
                  <a:cubicBezTo>
                    <a:pt x="5826" y="5033"/>
                    <a:pt x="5841" y="5003"/>
                    <a:pt x="5823" y="4912"/>
                  </a:cubicBezTo>
                  <a:lnTo>
                    <a:pt x="5823" y="4912"/>
                  </a:lnTo>
                  <a:cubicBezTo>
                    <a:pt x="5864" y="4944"/>
                    <a:pt x="6269" y="5001"/>
                    <a:pt x="6523" y="5001"/>
                  </a:cubicBezTo>
                  <a:cubicBezTo>
                    <a:pt x="6597" y="5001"/>
                    <a:pt x="6658" y="4996"/>
                    <a:pt x="6694" y="4984"/>
                  </a:cubicBezTo>
                  <a:cubicBezTo>
                    <a:pt x="6485" y="4776"/>
                    <a:pt x="6434" y="4710"/>
                    <a:pt x="6467" y="4710"/>
                  </a:cubicBezTo>
                  <a:cubicBezTo>
                    <a:pt x="6516" y="4710"/>
                    <a:pt x="6748" y="4854"/>
                    <a:pt x="6922" y="4891"/>
                  </a:cubicBezTo>
                  <a:cubicBezTo>
                    <a:pt x="6953" y="4767"/>
                    <a:pt x="7140" y="4664"/>
                    <a:pt x="6963" y="4560"/>
                  </a:cubicBezTo>
                  <a:cubicBezTo>
                    <a:pt x="7009" y="4560"/>
                    <a:pt x="7048" y="4561"/>
                    <a:pt x="7082" y="4561"/>
                  </a:cubicBezTo>
                  <a:cubicBezTo>
                    <a:pt x="7201" y="4561"/>
                    <a:pt x="7262" y="4548"/>
                    <a:pt x="7368" y="4436"/>
                  </a:cubicBezTo>
                  <a:cubicBezTo>
                    <a:pt x="7150" y="4311"/>
                    <a:pt x="6228" y="4353"/>
                    <a:pt x="6362" y="4145"/>
                  </a:cubicBezTo>
                  <a:lnTo>
                    <a:pt x="6362" y="4145"/>
                  </a:lnTo>
                  <a:cubicBezTo>
                    <a:pt x="6245" y="4171"/>
                    <a:pt x="6190" y="4189"/>
                    <a:pt x="6164" y="4189"/>
                  </a:cubicBezTo>
                  <a:cubicBezTo>
                    <a:pt x="6126" y="4189"/>
                    <a:pt x="6149" y="4149"/>
                    <a:pt x="6124" y="4031"/>
                  </a:cubicBezTo>
                  <a:cubicBezTo>
                    <a:pt x="5981" y="4194"/>
                    <a:pt x="5821" y="4277"/>
                    <a:pt x="5643" y="4277"/>
                  </a:cubicBezTo>
                  <a:cubicBezTo>
                    <a:pt x="5549" y="4277"/>
                    <a:pt x="5450" y="4254"/>
                    <a:pt x="5347" y="4208"/>
                  </a:cubicBezTo>
                  <a:cubicBezTo>
                    <a:pt x="5502" y="4073"/>
                    <a:pt x="5305" y="398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37" y="3782"/>
                    <a:pt x="5450" y="3865"/>
                    <a:pt x="5575" y="3938"/>
                  </a:cubicBezTo>
                  <a:cubicBezTo>
                    <a:pt x="5492" y="3752"/>
                    <a:pt x="6249" y="3927"/>
                    <a:pt x="6694" y="3720"/>
                  </a:cubicBezTo>
                  <a:cubicBezTo>
                    <a:pt x="6392" y="3410"/>
                    <a:pt x="6171" y="3234"/>
                    <a:pt x="5883" y="3234"/>
                  </a:cubicBezTo>
                  <a:cubicBezTo>
                    <a:pt x="5787" y="3234"/>
                    <a:pt x="5682" y="3254"/>
                    <a:pt x="5565" y="3296"/>
                  </a:cubicBezTo>
                  <a:cubicBezTo>
                    <a:pt x="5450" y="3026"/>
                    <a:pt x="6456" y="2964"/>
                    <a:pt x="5533" y="2798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79" y="2353"/>
                    <a:pt x="5834" y="2301"/>
                  </a:cubicBezTo>
                  <a:cubicBezTo>
                    <a:pt x="6249" y="1834"/>
                    <a:pt x="5979" y="2073"/>
                    <a:pt x="5979" y="1576"/>
                  </a:cubicBezTo>
                  <a:lnTo>
                    <a:pt x="5979" y="1576"/>
                  </a:lnTo>
                  <a:cubicBezTo>
                    <a:pt x="5450" y="1762"/>
                    <a:pt x="5461" y="2280"/>
                    <a:pt x="4787" y="2498"/>
                  </a:cubicBezTo>
                  <a:cubicBezTo>
                    <a:pt x="4777" y="2282"/>
                    <a:pt x="4542" y="1627"/>
                    <a:pt x="4944" y="1627"/>
                  </a:cubicBezTo>
                  <a:cubicBezTo>
                    <a:pt x="4947" y="1627"/>
                    <a:pt x="4950" y="1627"/>
                    <a:pt x="4953" y="1627"/>
                  </a:cubicBezTo>
                  <a:cubicBezTo>
                    <a:pt x="4953" y="1751"/>
                    <a:pt x="4980" y="1789"/>
                    <a:pt x="5029" y="1789"/>
                  </a:cubicBezTo>
                  <a:cubicBezTo>
                    <a:pt x="5110" y="1789"/>
                    <a:pt x="5251" y="1679"/>
                    <a:pt x="5420" y="1679"/>
                  </a:cubicBezTo>
                  <a:cubicBezTo>
                    <a:pt x="5284" y="1565"/>
                    <a:pt x="5139" y="1451"/>
                    <a:pt x="4994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9" y="1331"/>
                    <a:pt x="5274" y="1351"/>
                    <a:pt x="5376" y="1351"/>
                  </a:cubicBezTo>
                  <a:cubicBezTo>
                    <a:pt x="5456" y="1351"/>
                    <a:pt x="5528" y="1339"/>
                    <a:pt x="5575" y="1296"/>
                  </a:cubicBezTo>
                  <a:cubicBezTo>
                    <a:pt x="5533" y="1182"/>
                    <a:pt x="5440" y="1120"/>
                    <a:pt x="5284" y="1120"/>
                  </a:cubicBezTo>
                  <a:cubicBezTo>
                    <a:pt x="5544" y="1047"/>
                    <a:pt x="5627" y="954"/>
                    <a:pt x="5523" y="851"/>
                  </a:cubicBezTo>
                  <a:lnTo>
                    <a:pt x="5523" y="851"/>
                  </a:lnTo>
                  <a:cubicBezTo>
                    <a:pt x="5354" y="1005"/>
                    <a:pt x="5232" y="1080"/>
                    <a:pt x="5158" y="1080"/>
                  </a:cubicBezTo>
                  <a:cubicBezTo>
                    <a:pt x="5083" y="1080"/>
                    <a:pt x="5056" y="1002"/>
                    <a:pt x="5077" y="851"/>
                  </a:cubicBezTo>
                  <a:lnTo>
                    <a:pt x="5077" y="851"/>
                  </a:lnTo>
                  <a:cubicBezTo>
                    <a:pt x="5026" y="1068"/>
                    <a:pt x="4911" y="1224"/>
                    <a:pt x="4736" y="1316"/>
                  </a:cubicBezTo>
                  <a:cubicBezTo>
                    <a:pt x="4847" y="1104"/>
                    <a:pt x="5058" y="414"/>
                    <a:pt x="5086" y="414"/>
                  </a:cubicBezTo>
                  <a:cubicBezTo>
                    <a:pt x="5087" y="414"/>
                    <a:pt x="5087" y="415"/>
                    <a:pt x="5088" y="415"/>
                  </a:cubicBezTo>
                  <a:lnTo>
                    <a:pt x="5088" y="415"/>
                  </a:lnTo>
                  <a:cubicBezTo>
                    <a:pt x="5070" y="392"/>
                    <a:pt x="5050" y="382"/>
                    <a:pt x="5030" y="382"/>
                  </a:cubicBezTo>
                  <a:cubicBezTo>
                    <a:pt x="4925" y="382"/>
                    <a:pt x="4800" y="643"/>
                    <a:pt x="4739" y="643"/>
                  </a:cubicBezTo>
                  <a:cubicBezTo>
                    <a:pt x="4738" y="643"/>
                    <a:pt x="4737" y="643"/>
                    <a:pt x="4736" y="643"/>
                  </a:cubicBezTo>
                  <a:cubicBezTo>
                    <a:pt x="4715" y="550"/>
                    <a:pt x="4611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7477183" y="4189660"/>
              <a:ext cx="801928" cy="1210331"/>
            </a:xfrm>
            <a:custGeom>
              <a:avLst/>
              <a:gdLst/>
              <a:ahLst/>
              <a:cxnLst/>
              <a:rect l="l" t="t" r="r" b="b"/>
              <a:pathLst>
                <a:path w="9927" h="17005" extrusionOk="0">
                  <a:moveTo>
                    <a:pt x="4528" y="1"/>
                  </a:moveTo>
                  <a:cubicBezTo>
                    <a:pt x="4528" y="524"/>
                    <a:pt x="4583" y="758"/>
                    <a:pt x="4521" y="758"/>
                  </a:cubicBezTo>
                  <a:cubicBezTo>
                    <a:pt x="4479" y="758"/>
                    <a:pt x="4382" y="649"/>
                    <a:pt x="4176" y="447"/>
                  </a:cubicBezTo>
                  <a:lnTo>
                    <a:pt x="4176" y="447"/>
                  </a:lnTo>
                  <a:cubicBezTo>
                    <a:pt x="4134" y="477"/>
                    <a:pt x="4477" y="1338"/>
                    <a:pt x="4456" y="1483"/>
                  </a:cubicBezTo>
                  <a:cubicBezTo>
                    <a:pt x="4290" y="1193"/>
                    <a:pt x="4362" y="1130"/>
                    <a:pt x="4187" y="902"/>
                  </a:cubicBezTo>
                  <a:cubicBezTo>
                    <a:pt x="4115" y="1017"/>
                    <a:pt x="4075" y="1053"/>
                    <a:pt x="4038" y="1053"/>
                  </a:cubicBezTo>
                  <a:cubicBezTo>
                    <a:pt x="3978" y="1053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61" y="1503"/>
                    <a:pt x="4145" y="1555"/>
                    <a:pt x="4145" y="1856"/>
                  </a:cubicBezTo>
                  <a:cubicBezTo>
                    <a:pt x="4070" y="1781"/>
                    <a:pt x="3987" y="1740"/>
                    <a:pt x="3888" y="1740"/>
                  </a:cubicBezTo>
                  <a:cubicBezTo>
                    <a:pt x="3877" y="1740"/>
                    <a:pt x="3866" y="1740"/>
                    <a:pt x="3855" y="1741"/>
                  </a:cubicBezTo>
                  <a:cubicBezTo>
                    <a:pt x="3761" y="1845"/>
                    <a:pt x="4010" y="2042"/>
                    <a:pt x="4051" y="2073"/>
                  </a:cubicBezTo>
                  <a:cubicBezTo>
                    <a:pt x="3974" y="2100"/>
                    <a:pt x="3908" y="2111"/>
                    <a:pt x="3850" y="2111"/>
                  </a:cubicBezTo>
                  <a:cubicBezTo>
                    <a:pt x="3623" y="2111"/>
                    <a:pt x="3510" y="1940"/>
                    <a:pt x="3213" y="1907"/>
                  </a:cubicBezTo>
                  <a:lnTo>
                    <a:pt x="3213" y="1907"/>
                  </a:lnTo>
                  <a:cubicBezTo>
                    <a:pt x="3233" y="2084"/>
                    <a:pt x="3285" y="2125"/>
                    <a:pt x="3430" y="2218"/>
                  </a:cubicBezTo>
                  <a:cubicBezTo>
                    <a:pt x="3419" y="2217"/>
                    <a:pt x="3408" y="2216"/>
                    <a:pt x="3398" y="2216"/>
                  </a:cubicBezTo>
                  <a:cubicBezTo>
                    <a:pt x="3302" y="2216"/>
                    <a:pt x="3240" y="2258"/>
                    <a:pt x="3213" y="2342"/>
                  </a:cubicBezTo>
                  <a:cubicBezTo>
                    <a:pt x="3213" y="2404"/>
                    <a:pt x="3565" y="2519"/>
                    <a:pt x="3606" y="2674"/>
                  </a:cubicBezTo>
                  <a:cubicBezTo>
                    <a:pt x="3593" y="2673"/>
                    <a:pt x="3581" y="2672"/>
                    <a:pt x="3568" y="2672"/>
                  </a:cubicBezTo>
                  <a:cubicBezTo>
                    <a:pt x="3450" y="2672"/>
                    <a:pt x="3350" y="2715"/>
                    <a:pt x="3275" y="2809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7" y="2951"/>
                    <a:pt x="3974" y="2917"/>
                    <a:pt x="4031" y="2892"/>
                  </a:cubicBezTo>
                  <a:lnTo>
                    <a:pt x="4031" y="2892"/>
                  </a:lnTo>
                  <a:cubicBezTo>
                    <a:pt x="4083" y="2975"/>
                    <a:pt x="4031" y="3037"/>
                    <a:pt x="3876" y="3078"/>
                  </a:cubicBezTo>
                  <a:cubicBezTo>
                    <a:pt x="3928" y="3131"/>
                    <a:pt x="4047" y="3137"/>
                    <a:pt x="4172" y="3137"/>
                  </a:cubicBezTo>
                  <a:cubicBezTo>
                    <a:pt x="4212" y="3137"/>
                    <a:pt x="4253" y="3136"/>
                    <a:pt x="4293" y="3136"/>
                  </a:cubicBezTo>
                  <a:cubicBezTo>
                    <a:pt x="4470" y="3136"/>
                    <a:pt x="4619" y="3150"/>
                    <a:pt x="4560" y="3295"/>
                  </a:cubicBezTo>
                  <a:cubicBezTo>
                    <a:pt x="4539" y="3351"/>
                    <a:pt x="4464" y="3371"/>
                    <a:pt x="4361" y="3371"/>
                  </a:cubicBezTo>
                  <a:cubicBezTo>
                    <a:pt x="4081" y="3371"/>
                    <a:pt x="3594" y="3221"/>
                    <a:pt x="3443" y="3221"/>
                  </a:cubicBezTo>
                  <a:cubicBezTo>
                    <a:pt x="3368" y="3221"/>
                    <a:pt x="3376" y="3258"/>
                    <a:pt x="3533" y="3368"/>
                  </a:cubicBezTo>
                  <a:cubicBezTo>
                    <a:pt x="3091" y="3314"/>
                    <a:pt x="2931" y="3121"/>
                    <a:pt x="2702" y="3121"/>
                  </a:cubicBezTo>
                  <a:cubicBezTo>
                    <a:pt x="2583" y="3121"/>
                    <a:pt x="2445" y="3174"/>
                    <a:pt x="2239" y="3327"/>
                  </a:cubicBezTo>
                  <a:cubicBezTo>
                    <a:pt x="2456" y="3378"/>
                    <a:pt x="2674" y="3441"/>
                    <a:pt x="2881" y="3493"/>
                  </a:cubicBezTo>
                  <a:cubicBezTo>
                    <a:pt x="2706" y="3643"/>
                    <a:pt x="2686" y="3690"/>
                    <a:pt x="2738" y="3690"/>
                  </a:cubicBezTo>
                  <a:cubicBezTo>
                    <a:pt x="2829" y="3690"/>
                    <a:pt x="3145" y="3541"/>
                    <a:pt x="3228" y="3541"/>
                  </a:cubicBezTo>
                  <a:cubicBezTo>
                    <a:pt x="3235" y="3541"/>
                    <a:pt x="3240" y="3542"/>
                    <a:pt x="3243" y="3544"/>
                  </a:cubicBezTo>
                  <a:cubicBezTo>
                    <a:pt x="2944" y="3747"/>
                    <a:pt x="2955" y="3807"/>
                    <a:pt x="3077" y="3807"/>
                  </a:cubicBezTo>
                  <a:cubicBezTo>
                    <a:pt x="3243" y="3807"/>
                    <a:pt x="3612" y="3697"/>
                    <a:pt x="3689" y="3679"/>
                  </a:cubicBezTo>
                  <a:lnTo>
                    <a:pt x="3689" y="3679"/>
                  </a:lnTo>
                  <a:cubicBezTo>
                    <a:pt x="3720" y="3721"/>
                    <a:pt x="3441" y="3907"/>
                    <a:pt x="3409" y="3990"/>
                  </a:cubicBezTo>
                  <a:cubicBezTo>
                    <a:pt x="3472" y="4013"/>
                    <a:pt x="3547" y="4025"/>
                    <a:pt x="3630" y="4025"/>
                  </a:cubicBezTo>
                  <a:cubicBezTo>
                    <a:pt x="3917" y="4025"/>
                    <a:pt x="4296" y="3883"/>
                    <a:pt x="4570" y="3586"/>
                  </a:cubicBezTo>
                  <a:lnTo>
                    <a:pt x="4570" y="3586"/>
                  </a:lnTo>
                  <a:cubicBezTo>
                    <a:pt x="4795" y="4036"/>
                    <a:pt x="4527" y="4122"/>
                    <a:pt x="4177" y="4122"/>
                  </a:cubicBezTo>
                  <a:cubicBezTo>
                    <a:pt x="3964" y="4122"/>
                    <a:pt x="3720" y="4090"/>
                    <a:pt x="3540" y="4090"/>
                  </a:cubicBezTo>
                  <a:cubicBezTo>
                    <a:pt x="3351" y="4090"/>
                    <a:pt x="3233" y="4125"/>
                    <a:pt x="3295" y="4269"/>
                  </a:cubicBezTo>
                  <a:cubicBezTo>
                    <a:pt x="3230" y="4249"/>
                    <a:pt x="3034" y="4213"/>
                    <a:pt x="2841" y="4213"/>
                  </a:cubicBezTo>
                  <a:cubicBezTo>
                    <a:pt x="2635" y="4213"/>
                    <a:pt x="2431" y="4255"/>
                    <a:pt x="2394" y="4405"/>
                  </a:cubicBezTo>
                  <a:cubicBezTo>
                    <a:pt x="2394" y="4405"/>
                    <a:pt x="3130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704" y="5078"/>
                    <a:pt x="2736" y="5202"/>
                    <a:pt x="2663" y="5358"/>
                  </a:cubicBezTo>
                  <a:cubicBezTo>
                    <a:pt x="2491" y="5236"/>
                    <a:pt x="2416" y="5198"/>
                    <a:pt x="2364" y="5198"/>
                  </a:cubicBezTo>
                  <a:cubicBezTo>
                    <a:pt x="2280" y="5198"/>
                    <a:pt x="2257" y="5295"/>
                    <a:pt x="1991" y="5295"/>
                  </a:cubicBezTo>
                  <a:cubicBezTo>
                    <a:pt x="1944" y="5295"/>
                    <a:pt x="1889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4" y="5627"/>
                    <a:pt x="2663" y="5938"/>
                  </a:cubicBezTo>
                  <a:cubicBezTo>
                    <a:pt x="2714" y="5881"/>
                    <a:pt x="2765" y="5857"/>
                    <a:pt x="2816" y="5857"/>
                  </a:cubicBezTo>
                  <a:cubicBezTo>
                    <a:pt x="3022" y="5857"/>
                    <a:pt x="3226" y="6248"/>
                    <a:pt x="3450" y="6373"/>
                  </a:cubicBezTo>
                  <a:cubicBezTo>
                    <a:pt x="3322" y="6408"/>
                    <a:pt x="3167" y="6415"/>
                    <a:pt x="3005" y="6415"/>
                  </a:cubicBezTo>
                  <a:cubicBezTo>
                    <a:pt x="2881" y="6415"/>
                    <a:pt x="2752" y="6411"/>
                    <a:pt x="2625" y="6411"/>
                  </a:cubicBezTo>
                  <a:cubicBezTo>
                    <a:pt x="2319" y="6411"/>
                    <a:pt x="2030" y="6436"/>
                    <a:pt x="1866" y="6611"/>
                  </a:cubicBezTo>
                  <a:cubicBezTo>
                    <a:pt x="2037" y="6853"/>
                    <a:pt x="2503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808" y="7347"/>
                    <a:pt x="1834" y="7357"/>
                    <a:pt x="1689" y="7357"/>
                  </a:cubicBezTo>
                  <a:cubicBezTo>
                    <a:pt x="1611" y="7707"/>
                    <a:pt x="2528" y="7856"/>
                    <a:pt x="2950" y="7856"/>
                  </a:cubicBezTo>
                  <a:cubicBezTo>
                    <a:pt x="2977" y="7856"/>
                    <a:pt x="3003" y="7856"/>
                    <a:pt x="3026" y="7855"/>
                  </a:cubicBezTo>
                  <a:lnTo>
                    <a:pt x="3026" y="7855"/>
                  </a:lnTo>
                  <a:cubicBezTo>
                    <a:pt x="2674" y="8000"/>
                    <a:pt x="1907" y="8559"/>
                    <a:pt x="1316" y="8621"/>
                  </a:cubicBezTo>
                  <a:cubicBezTo>
                    <a:pt x="1685" y="9052"/>
                    <a:pt x="2062" y="9168"/>
                    <a:pt x="2434" y="9168"/>
                  </a:cubicBezTo>
                  <a:cubicBezTo>
                    <a:pt x="2816" y="9168"/>
                    <a:pt x="3193" y="9046"/>
                    <a:pt x="3554" y="9015"/>
                  </a:cubicBezTo>
                  <a:lnTo>
                    <a:pt x="3554" y="9015"/>
                  </a:lnTo>
                  <a:cubicBezTo>
                    <a:pt x="3471" y="9284"/>
                    <a:pt x="2787" y="9357"/>
                    <a:pt x="2559" y="9388"/>
                  </a:cubicBezTo>
                  <a:cubicBezTo>
                    <a:pt x="2656" y="9523"/>
                    <a:pt x="2780" y="9586"/>
                    <a:pt x="2938" y="9586"/>
                  </a:cubicBezTo>
                  <a:cubicBezTo>
                    <a:pt x="2950" y="9586"/>
                    <a:pt x="2962" y="9586"/>
                    <a:pt x="2974" y="9585"/>
                  </a:cubicBezTo>
                  <a:lnTo>
                    <a:pt x="2974" y="9585"/>
                  </a:lnTo>
                  <a:cubicBezTo>
                    <a:pt x="2838" y="9697"/>
                    <a:pt x="2636" y="9728"/>
                    <a:pt x="2410" y="9728"/>
                  </a:cubicBezTo>
                  <a:cubicBezTo>
                    <a:pt x="2114" y="9728"/>
                    <a:pt x="1776" y="9675"/>
                    <a:pt x="1486" y="9675"/>
                  </a:cubicBezTo>
                  <a:cubicBezTo>
                    <a:pt x="1235" y="9675"/>
                    <a:pt x="1021" y="9715"/>
                    <a:pt x="902" y="9865"/>
                  </a:cubicBezTo>
                  <a:cubicBezTo>
                    <a:pt x="995" y="9968"/>
                    <a:pt x="1120" y="10030"/>
                    <a:pt x="1254" y="10041"/>
                  </a:cubicBezTo>
                  <a:cubicBezTo>
                    <a:pt x="935" y="10280"/>
                    <a:pt x="1085" y="10363"/>
                    <a:pt x="1296" y="10363"/>
                  </a:cubicBezTo>
                  <a:cubicBezTo>
                    <a:pt x="1442" y="10363"/>
                    <a:pt x="1617" y="10324"/>
                    <a:pt x="1689" y="10269"/>
                  </a:cubicBezTo>
                  <a:lnTo>
                    <a:pt x="1689" y="10269"/>
                  </a:lnTo>
                  <a:cubicBezTo>
                    <a:pt x="1751" y="10331"/>
                    <a:pt x="1565" y="10403"/>
                    <a:pt x="1617" y="10497"/>
                  </a:cubicBezTo>
                  <a:cubicBezTo>
                    <a:pt x="1691" y="10471"/>
                    <a:pt x="1750" y="10463"/>
                    <a:pt x="1801" y="10463"/>
                  </a:cubicBezTo>
                  <a:cubicBezTo>
                    <a:pt x="1899" y="10463"/>
                    <a:pt x="1964" y="10494"/>
                    <a:pt x="2045" y="10494"/>
                  </a:cubicBezTo>
                  <a:cubicBezTo>
                    <a:pt x="2110" y="10494"/>
                    <a:pt x="2183" y="10475"/>
                    <a:pt x="2290" y="10403"/>
                  </a:cubicBezTo>
                  <a:lnTo>
                    <a:pt x="2290" y="10403"/>
                  </a:lnTo>
                  <a:cubicBezTo>
                    <a:pt x="2274" y="10595"/>
                    <a:pt x="2260" y="10671"/>
                    <a:pt x="2302" y="10671"/>
                  </a:cubicBezTo>
                  <a:cubicBezTo>
                    <a:pt x="2338" y="10671"/>
                    <a:pt x="2419" y="10611"/>
                    <a:pt x="2580" y="10518"/>
                  </a:cubicBezTo>
                  <a:lnTo>
                    <a:pt x="2580" y="10518"/>
                  </a:lnTo>
                  <a:cubicBezTo>
                    <a:pt x="2529" y="10735"/>
                    <a:pt x="3015" y="10776"/>
                    <a:pt x="3233" y="10776"/>
                  </a:cubicBezTo>
                  <a:cubicBezTo>
                    <a:pt x="3050" y="11007"/>
                    <a:pt x="2776" y="11068"/>
                    <a:pt x="2492" y="11068"/>
                  </a:cubicBezTo>
                  <a:cubicBezTo>
                    <a:pt x="2214" y="11068"/>
                    <a:pt x="1925" y="11010"/>
                    <a:pt x="1700" y="10994"/>
                  </a:cubicBezTo>
                  <a:lnTo>
                    <a:pt x="1700" y="10994"/>
                  </a:lnTo>
                  <a:cubicBezTo>
                    <a:pt x="1816" y="11151"/>
                    <a:pt x="1834" y="11205"/>
                    <a:pt x="1764" y="11205"/>
                  </a:cubicBezTo>
                  <a:cubicBezTo>
                    <a:pt x="1652" y="11205"/>
                    <a:pt x="1318" y="11071"/>
                    <a:pt x="798" y="10994"/>
                  </a:cubicBezTo>
                  <a:lnTo>
                    <a:pt x="798" y="10994"/>
                  </a:lnTo>
                  <a:cubicBezTo>
                    <a:pt x="964" y="11149"/>
                    <a:pt x="1130" y="11232"/>
                    <a:pt x="1337" y="11264"/>
                  </a:cubicBezTo>
                  <a:cubicBezTo>
                    <a:pt x="927" y="11320"/>
                    <a:pt x="1362" y="11618"/>
                    <a:pt x="1771" y="11618"/>
                  </a:cubicBezTo>
                  <a:cubicBezTo>
                    <a:pt x="1817" y="11618"/>
                    <a:pt x="1863" y="11614"/>
                    <a:pt x="1907" y="11605"/>
                  </a:cubicBezTo>
                  <a:lnTo>
                    <a:pt x="1907" y="11605"/>
                  </a:lnTo>
                  <a:cubicBezTo>
                    <a:pt x="1820" y="11717"/>
                    <a:pt x="1905" y="11773"/>
                    <a:pt x="2015" y="11773"/>
                  </a:cubicBezTo>
                  <a:cubicBezTo>
                    <a:pt x="2089" y="11773"/>
                    <a:pt x="2174" y="11749"/>
                    <a:pt x="2228" y="11699"/>
                  </a:cubicBezTo>
                  <a:lnTo>
                    <a:pt x="2228" y="11699"/>
                  </a:lnTo>
                  <a:cubicBezTo>
                    <a:pt x="2095" y="11880"/>
                    <a:pt x="2071" y="11970"/>
                    <a:pt x="2157" y="11970"/>
                  </a:cubicBezTo>
                  <a:cubicBezTo>
                    <a:pt x="2218" y="11970"/>
                    <a:pt x="2335" y="11924"/>
                    <a:pt x="2508" y="11833"/>
                  </a:cubicBezTo>
                  <a:lnTo>
                    <a:pt x="2508" y="11833"/>
                  </a:lnTo>
                  <a:cubicBezTo>
                    <a:pt x="2239" y="12445"/>
                    <a:pt x="342" y="12041"/>
                    <a:pt x="664" y="12434"/>
                  </a:cubicBezTo>
                  <a:cubicBezTo>
                    <a:pt x="560" y="12382"/>
                    <a:pt x="459" y="12357"/>
                    <a:pt x="362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5" y="13115"/>
                    <a:pt x="1039" y="13097"/>
                    <a:pt x="1088" y="13056"/>
                  </a:cubicBezTo>
                  <a:lnTo>
                    <a:pt x="1088" y="13056"/>
                  </a:lnTo>
                  <a:cubicBezTo>
                    <a:pt x="1565" y="13388"/>
                    <a:pt x="653" y="13429"/>
                    <a:pt x="529" y="13460"/>
                  </a:cubicBezTo>
                  <a:cubicBezTo>
                    <a:pt x="637" y="13554"/>
                    <a:pt x="756" y="13598"/>
                    <a:pt x="885" y="13598"/>
                  </a:cubicBezTo>
                  <a:cubicBezTo>
                    <a:pt x="940" y="13598"/>
                    <a:pt x="998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8" y="13829"/>
                  </a:cubicBezTo>
                  <a:cubicBezTo>
                    <a:pt x="908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2" y="13887"/>
                    <a:pt x="1045" y="13910"/>
                    <a:pt x="1165" y="13910"/>
                  </a:cubicBezTo>
                  <a:cubicBezTo>
                    <a:pt x="1265" y="13910"/>
                    <a:pt x="1377" y="13894"/>
                    <a:pt x="1410" y="13885"/>
                  </a:cubicBezTo>
                  <a:lnTo>
                    <a:pt x="1410" y="13885"/>
                  </a:lnTo>
                  <a:cubicBezTo>
                    <a:pt x="1472" y="14009"/>
                    <a:pt x="1316" y="14030"/>
                    <a:pt x="1730" y="14051"/>
                  </a:cubicBezTo>
                  <a:cubicBezTo>
                    <a:pt x="1626" y="14160"/>
                    <a:pt x="1413" y="14187"/>
                    <a:pt x="1178" y="14187"/>
                  </a:cubicBezTo>
                  <a:cubicBezTo>
                    <a:pt x="938" y="14187"/>
                    <a:pt x="676" y="14158"/>
                    <a:pt x="484" y="14158"/>
                  </a:cubicBezTo>
                  <a:cubicBezTo>
                    <a:pt x="435" y="14158"/>
                    <a:pt x="391" y="14160"/>
                    <a:pt x="353" y="14165"/>
                  </a:cubicBezTo>
                  <a:cubicBezTo>
                    <a:pt x="668" y="14336"/>
                    <a:pt x="664" y="14359"/>
                    <a:pt x="559" y="14359"/>
                  </a:cubicBezTo>
                  <a:cubicBezTo>
                    <a:pt x="523" y="14359"/>
                    <a:pt x="474" y="14356"/>
                    <a:pt x="423" y="14356"/>
                  </a:cubicBezTo>
                  <a:cubicBezTo>
                    <a:pt x="292" y="14356"/>
                    <a:pt x="141" y="14373"/>
                    <a:pt x="125" y="14497"/>
                  </a:cubicBezTo>
                  <a:cubicBezTo>
                    <a:pt x="118" y="14549"/>
                    <a:pt x="179" y="14567"/>
                    <a:pt x="267" y="14567"/>
                  </a:cubicBezTo>
                  <a:cubicBezTo>
                    <a:pt x="438" y="14567"/>
                    <a:pt x="709" y="14500"/>
                    <a:pt x="777" y="14486"/>
                  </a:cubicBezTo>
                  <a:lnTo>
                    <a:pt x="777" y="14486"/>
                  </a:lnTo>
                  <a:cubicBezTo>
                    <a:pt x="544" y="14774"/>
                    <a:pt x="761" y="14885"/>
                    <a:pt x="1003" y="14885"/>
                  </a:cubicBezTo>
                  <a:cubicBezTo>
                    <a:pt x="1126" y="14885"/>
                    <a:pt x="1256" y="14856"/>
                    <a:pt x="1337" y="14807"/>
                  </a:cubicBezTo>
                  <a:lnTo>
                    <a:pt x="1337" y="14807"/>
                  </a:lnTo>
                  <a:cubicBezTo>
                    <a:pt x="1337" y="14900"/>
                    <a:pt x="1327" y="15004"/>
                    <a:pt x="1316" y="15098"/>
                  </a:cubicBezTo>
                  <a:cubicBezTo>
                    <a:pt x="829" y="15211"/>
                    <a:pt x="249" y="15305"/>
                    <a:pt x="208" y="15315"/>
                  </a:cubicBezTo>
                  <a:cubicBezTo>
                    <a:pt x="208" y="15401"/>
                    <a:pt x="252" y="15443"/>
                    <a:pt x="339" y="15443"/>
                  </a:cubicBezTo>
                  <a:cubicBezTo>
                    <a:pt x="377" y="15443"/>
                    <a:pt x="423" y="15434"/>
                    <a:pt x="477" y="15418"/>
                  </a:cubicBezTo>
                  <a:lnTo>
                    <a:pt x="477" y="15418"/>
                  </a:lnTo>
                  <a:cubicBezTo>
                    <a:pt x="436" y="15471"/>
                    <a:pt x="1" y="15636"/>
                    <a:pt x="42" y="15750"/>
                  </a:cubicBezTo>
                  <a:cubicBezTo>
                    <a:pt x="228" y="15709"/>
                    <a:pt x="404" y="15667"/>
                    <a:pt x="581" y="15626"/>
                  </a:cubicBezTo>
                  <a:lnTo>
                    <a:pt x="581" y="15626"/>
                  </a:lnTo>
                  <a:cubicBezTo>
                    <a:pt x="454" y="15816"/>
                    <a:pt x="452" y="15949"/>
                    <a:pt x="587" y="15949"/>
                  </a:cubicBezTo>
                  <a:cubicBezTo>
                    <a:pt x="651" y="15949"/>
                    <a:pt x="745" y="15920"/>
                    <a:pt x="871" y="15854"/>
                  </a:cubicBezTo>
                  <a:lnTo>
                    <a:pt x="871" y="15854"/>
                  </a:lnTo>
                  <a:cubicBezTo>
                    <a:pt x="858" y="15962"/>
                    <a:pt x="933" y="15992"/>
                    <a:pt x="1053" y="15992"/>
                  </a:cubicBezTo>
                  <a:cubicBezTo>
                    <a:pt x="1196" y="15992"/>
                    <a:pt x="1404" y="15949"/>
                    <a:pt x="1603" y="15949"/>
                  </a:cubicBezTo>
                  <a:cubicBezTo>
                    <a:pt x="1650" y="15949"/>
                    <a:pt x="1696" y="15951"/>
                    <a:pt x="1741" y="15957"/>
                  </a:cubicBezTo>
                  <a:cubicBezTo>
                    <a:pt x="1523" y="16030"/>
                    <a:pt x="1244" y="16040"/>
                    <a:pt x="1088" y="16206"/>
                  </a:cubicBezTo>
                  <a:cubicBezTo>
                    <a:pt x="1148" y="16236"/>
                    <a:pt x="1212" y="16252"/>
                    <a:pt x="1275" y="16252"/>
                  </a:cubicBezTo>
                  <a:cubicBezTo>
                    <a:pt x="1321" y="16252"/>
                    <a:pt x="1366" y="16244"/>
                    <a:pt x="1410" y="16227"/>
                  </a:cubicBezTo>
                  <a:lnTo>
                    <a:pt x="1410" y="16227"/>
                  </a:lnTo>
                  <a:cubicBezTo>
                    <a:pt x="1244" y="16309"/>
                    <a:pt x="1192" y="16403"/>
                    <a:pt x="1275" y="16507"/>
                  </a:cubicBezTo>
                  <a:cubicBezTo>
                    <a:pt x="1440" y="16455"/>
                    <a:pt x="1606" y="16392"/>
                    <a:pt x="1772" y="16341"/>
                  </a:cubicBezTo>
                  <a:lnTo>
                    <a:pt x="1772" y="16341"/>
                  </a:lnTo>
                  <a:cubicBezTo>
                    <a:pt x="1638" y="16599"/>
                    <a:pt x="1774" y="16692"/>
                    <a:pt x="1963" y="16692"/>
                  </a:cubicBezTo>
                  <a:cubicBezTo>
                    <a:pt x="2139" y="16692"/>
                    <a:pt x="2361" y="16611"/>
                    <a:pt x="2456" y="16507"/>
                  </a:cubicBezTo>
                  <a:cubicBezTo>
                    <a:pt x="2484" y="16655"/>
                    <a:pt x="2511" y="16716"/>
                    <a:pt x="2556" y="16716"/>
                  </a:cubicBezTo>
                  <a:cubicBezTo>
                    <a:pt x="2611" y="16716"/>
                    <a:pt x="2691" y="16623"/>
                    <a:pt x="2829" y="16486"/>
                  </a:cubicBezTo>
                  <a:cubicBezTo>
                    <a:pt x="2860" y="16664"/>
                    <a:pt x="2938" y="16730"/>
                    <a:pt x="3038" y="16730"/>
                  </a:cubicBezTo>
                  <a:cubicBezTo>
                    <a:pt x="3316" y="16730"/>
                    <a:pt x="3766" y="16236"/>
                    <a:pt x="3895" y="16236"/>
                  </a:cubicBezTo>
                  <a:cubicBezTo>
                    <a:pt x="3923" y="16236"/>
                    <a:pt x="3936" y="16261"/>
                    <a:pt x="3927" y="16320"/>
                  </a:cubicBezTo>
                  <a:cubicBezTo>
                    <a:pt x="4021" y="16227"/>
                    <a:pt x="4104" y="16134"/>
                    <a:pt x="4196" y="16040"/>
                  </a:cubicBezTo>
                  <a:cubicBezTo>
                    <a:pt x="4235" y="16095"/>
                    <a:pt x="4259" y="16119"/>
                    <a:pt x="4274" y="16119"/>
                  </a:cubicBezTo>
                  <a:cubicBezTo>
                    <a:pt x="4309" y="16119"/>
                    <a:pt x="4303" y="16001"/>
                    <a:pt x="4332" y="15844"/>
                  </a:cubicBezTo>
                  <a:cubicBezTo>
                    <a:pt x="4808" y="16072"/>
                    <a:pt x="4466" y="16620"/>
                    <a:pt x="4332" y="17004"/>
                  </a:cubicBezTo>
                  <a:lnTo>
                    <a:pt x="5419" y="17004"/>
                  </a:lnTo>
                  <a:cubicBezTo>
                    <a:pt x="5430" y="16735"/>
                    <a:pt x="5316" y="16486"/>
                    <a:pt x="5326" y="16206"/>
                  </a:cubicBezTo>
                  <a:cubicBezTo>
                    <a:pt x="5332" y="16205"/>
                    <a:pt x="5337" y="16204"/>
                    <a:pt x="5342" y="16204"/>
                  </a:cubicBezTo>
                  <a:cubicBezTo>
                    <a:pt x="5464" y="16204"/>
                    <a:pt x="5564" y="16447"/>
                    <a:pt x="5594" y="16447"/>
                  </a:cubicBezTo>
                  <a:cubicBezTo>
                    <a:pt x="5605" y="16447"/>
                    <a:pt x="5607" y="16413"/>
                    <a:pt x="5596" y="16320"/>
                  </a:cubicBezTo>
                  <a:lnTo>
                    <a:pt x="5596" y="16320"/>
                  </a:lnTo>
                  <a:cubicBezTo>
                    <a:pt x="5794" y="16536"/>
                    <a:pt x="6292" y="16683"/>
                    <a:pt x="6633" y="16683"/>
                  </a:cubicBezTo>
                  <a:cubicBezTo>
                    <a:pt x="6897" y="16683"/>
                    <a:pt x="7068" y="16595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38" y="16621"/>
                    <a:pt x="7854" y="16621"/>
                  </a:cubicBezTo>
                  <a:cubicBezTo>
                    <a:pt x="8063" y="16621"/>
                    <a:pt x="8200" y="16538"/>
                    <a:pt x="8113" y="16279"/>
                  </a:cubicBezTo>
                  <a:lnTo>
                    <a:pt x="8113" y="16279"/>
                  </a:lnTo>
                  <a:cubicBezTo>
                    <a:pt x="8256" y="16364"/>
                    <a:pt x="8744" y="16553"/>
                    <a:pt x="8985" y="16553"/>
                  </a:cubicBezTo>
                  <a:cubicBezTo>
                    <a:pt x="9008" y="16553"/>
                    <a:pt x="9028" y="16552"/>
                    <a:pt x="9046" y="16548"/>
                  </a:cubicBezTo>
                  <a:cubicBezTo>
                    <a:pt x="8925" y="16352"/>
                    <a:pt x="8978" y="16326"/>
                    <a:pt x="9039" y="16326"/>
                  </a:cubicBezTo>
                  <a:cubicBezTo>
                    <a:pt x="9060" y="16326"/>
                    <a:pt x="9082" y="16330"/>
                    <a:pt x="9098" y="16330"/>
                  </a:cubicBezTo>
                  <a:cubicBezTo>
                    <a:pt x="9143" y="16330"/>
                    <a:pt x="9142" y="16306"/>
                    <a:pt x="8942" y="16123"/>
                  </a:cubicBezTo>
                  <a:lnTo>
                    <a:pt x="8942" y="16123"/>
                  </a:lnTo>
                  <a:cubicBezTo>
                    <a:pt x="9098" y="16175"/>
                    <a:pt x="9264" y="16237"/>
                    <a:pt x="9419" y="16289"/>
                  </a:cubicBezTo>
                  <a:cubicBezTo>
                    <a:pt x="9338" y="16391"/>
                    <a:pt x="9238" y="16536"/>
                    <a:pt x="9265" y="16536"/>
                  </a:cubicBezTo>
                  <a:cubicBezTo>
                    <a:pt x="9290" y="16536"/>
                    <a:pt x="9424" y="16413"/>
                    <a:pt x="9782" y="16019"/>
                  </a:cubicBezTo>
                  <a:cubicBezTo>
                    <a:pt x="9377" y="15978"/>
                    <a:pt x="8901" y="15947"/>
                    <a:pt x="8538" y="15729"/>
                  </a:cubicBezTo>
                  <a:cubicBezTo>
                    <a:pt x="8564" y="15690"/>
                    <a:pt x="8600" y="15677"/>
                    <a:pt x="8637" y="15677"/>
                  </a:cubicBezTo>
                  <a:cubicBezTo>
                    <a:pt x="8713" y="15677"/>
                    <a:pt x="8797" y="15729"/>
                    <a:pt x="8819" y="15729"/>
                  </a:cubicBezTo>
                  <a:cubicBezTo>
                    <a:pt x="8836" y="15729"/>
                    <a:pt x="8818" y="15699"/>
                    <a:pt x="8735" y="15595"/>
                  </a:cubicBezTo>
                  <a:cubicBezTo>
                    <a:pt x="8867" y="15595"/>
                    <a:pt x="8966" y="15604"/>
                    <a:pt x="9024" y="15604"/>
                  </a:cubicBezTo>
                  <a:cubicBezTo>
                    <a:pt x="9122" y="15604"/>
                    <a:pt x="9108" y="15579"/>
                    <a:pt x="8953" y="15450"/>
                  </a:cubicBezTo>
                  <a:cubicBezTo>
                    <a:pt x="9439" y="15439"/>
                    <a:pt x="9492" y="15388"/>
                    <a:pt x="9119" y="15294"/>
                  </a:cubicBezTo>
                  <a:cubicBezTo>
                    <a:pt x="9413" y="15294"/>
                    <a:pt x="9458" y="15234"/>
                    <a:pt x="9245" y="15115"/>
                  </a:cubicBezTo>
                  <a:lnTo>
                    <a:pt x="9245" y="15115"/>
                  </a:lnTo>
                  <a:cubicBezTo>
                    <a:pt x="9360" y="15178"/>
                    <a:pt x="9452" y="15209"/>
                    <a:pt x="9522" y="15209"/>
                  </a:cubicBezTo>
                  <a:cubicBezTo>
                    <a:pt x="9605" y="15209"/>
                    <a:pt x="9656" y="15165"/>
                    <a:pt x="9678" y="15077"/>
                  </a:cubicBezTo>
                  <a:cubicBezTo>
                    <a:pt x="9243" y="14900"/>
                    <a:pt x="9274" y="14932"/>
                    <a:pt x="9740" y="14900"/>
                  </a:cubicBezTo>
                  <a:cubicBezTo>
                    <a:pt x="9754" y="14761"/>
                    <a:pt x="9681" y="14689"/>
                    <a:pt x="9520" y="14689"/>
                  </a:cubicBezTo>
                  <a:cubicBezTo>
                    <a:pt x="9431" y="14689"/>
                    <a:pt x="9314" y="14711"/>
                    <a:pt x="9170" y="14755"/>
                  </a:cubicBezTo>
                  <a:cubicBezTo>
                    <a:pt x="9170" y="14610"/>
                    <a:pt x="9927" y="14631"/>
                    <a:pt x="9812" y="14424"/>
                  </a:cubicBezTo>
                  <a:lnTo>
                    <a:pt x="9812" y="14424"/>
                  </a:lnTo>
                  <a:cubicBezTo>
                    <a:pt x="9595" y="14465"/>
                    <a:pt x="9377" y="14507"/>
                    <a:pt x="9149" y="14548"/>
                  </a:cubicBezTo>
                  <a:cubicBezTo>
                    <a:pt x="9377" y="14476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7"/>
                    <a:pt x="8630" y="14438"/>
                    <a:pt x="8263" y="14438"/>
                  </a:cubicBezTo>
                  <a:cubicBezTo>
                    <a:pt x="7788" y="14438"/>
                    <a:pt x="7335" y="14302"/>
                    <a:pt x="6984" y="13823"/>
                  </a:cubicBezTo>
                  <a:lnTo>
                    <a:pt x="6984" y="13823"/>
                  </a:lnTo>
                  <a:cubicBezTo>
                    <a:pt x="7188" y="13952"/>
                    <a:pt x="7275" y="13987"/>
                    <a:pt x="7313" y="13987"/>
                  </a:cubicBezTo>
                  <a:cubicBezTo>
                    <a:pt x="7357" y="13987"/>
                    <a:pt x="7339" y="13942"/>
                    <a:pt x="7359" y="13942"/>
                  </a:cubicBezTo>
                  <a:cubicBezTo>
                    <a:pt x="7379" y="13942"/>
                    <a:pt x="7433" y="13982"/>
                    <a:pt x="7606" y="14134"/>
                  </a:cubicBezTo>
                  <a:cubicBezTo>
                    <a:pt x="7577" y="13938"/>
                    <a:pt x="7564" y="13861"/>
                    <a:pt x="7605" y="13861"/>
                  </a:cubicBezTo>
                  <a:cubicBezTo>
                    <a:pt x="7654" y="13861"/>
                    <a:pt x="7778" y="13967"/>
                    <a:pt x="8041" y="14113"/>
                  </a:cubicBezTo>
                  <a:cubicBezTo>
                    <a:pt x="8023" y="13929"/>
                    <a:pt x="8096" y="13864"/>
                    <a:pt x="8203" y="13864"/>
                  </a:cubicBezTo>
                  <a:cubicBezTo>
                    <a:pt x="8339" y="13864"/>
                    <a:pt x="8530" y="13967"/>
                    <a:pt x="8663" y="14071"/>
                  </a:cubicBezTo>
                  <a:cubicBezTo>
                    <a:pt x="8787" y="13989"/>
                    <a:pt x="8735" y="13885"/>
                    <a:pt x="8528" y="13771"/>
                  </a:cubicBezTo>
                  <a:cubicBezTo>
                    <a:pt x="8568" y="13731"/>
                    <a:pt x="9432" y="13594"/>
                    <a:pt x="9554" y="13594"/>
                  </a:cubicBezTo>
                  <a:cubicBezTo>
                    <a:pt x="9558" y="13594"/>
                    <a:pt x="9561" y="13594"/>
                    <a:pt x="9564" y="13595"/>
                  </a:cubicBezTo>
                  <a:cubicBezTo>
                    <a:pt x="9419" y="13512"/>
                    <a:pt x="9274" y="13440"/>
                    <a:pt x="9129" y="13357"/>
                  </a:cubicBezTo>
                  <a:cubicBezTo>
                    <a:pt x="9139" y="13356"/>
                    <a:pt x="9150" y="13356"/>
                    <a:pt x="9160" y="13356"/>
                  </a:cubicBezTo>
                  <a:cubicBezTo>
                    <a:pt x="9313" y="13356"/>
                    <a:pt x="9458" y="13402"/>
                    <a:pt x="9598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0" y="13263"/>
                    <a:pt x="9636" y="13226"/>
                    <a:pt x="9517" y="13226"/>
                  </a:cubicBezTo>
                  <a:cubicBezTo>
                    <a:pt x="9489" y="13226"/>
                    <a:pt x="9459" y="13229"/>
                    <a:pt x="9429" y="13233"/>
                  </a:cubicBezTo>
                  <a:cubicBezTo>
                    <a:pt x="9647" y="13108"/>
                    <a:pt x="7336" y="12890"/>
                    <a:pt x="6922" y="12487"/>
                  </a:cubicBezTo>
                  <a:cubicBezTo>
                    <a:pt x="7296" y="12449"/>
                    <a:pt x="7574" y="12440"/>
                    <a:pt x="7800" y="12440"/>
                  </a:cubicBezTo>
                  <a:cubicBezTo>
                    <a:pt x="8001" y="12440"/>
                    <a:pt x="8160" y="12447"/>
                    <a:pt x="8308" y="12447"/>
                  </a:cubicBezTo>
                  <a:cubicBezTo>
                    <a:pt x="8690" y="12447"/>
                    <a:pt x="9000" y="12401"/>
                    <a:pt x="9761" y="12072"/>
                  </a:cubicBezTo>
                  <a:cubicBezTo>
                    <a:pt x="9605" y="12031"/>
                    <a:pt x="9564" y="11854"/>
                    <a:pt x="9439" y="11813"/>
                  </a:cubicBezTo>
                  <a:cubicBezTo>
                    <a:pt x="9584" y="11761"/>
                    <a:pt x="9740" y="11699"/>
                    <a:pt x="9885" y="11637"/>
                  </a:cubicBezTo>
                  <a:lnTo>
                    <a:pt x="9885" y="11637"/>
                  </a:lnTo>
                  <a:cubicBezTo>
                    <a:pt x="9877" y="11638"/>
                    <a:pt x="9866" y="11638"/>
                    <a:pt x="9854" y="11638"/>
                  </a:cubicBezTo>
                  <a:cubicBezTo>
                    <a:pt x="9536" y="11638"/>
                    <a:pt x="8119" y="11386"/>
                    <a:pt x="7989" y="11315"/>
                  </a:cubicBezTo>
                  <a:cubicBezTo>
                    <a:pt x="8128" y="11222"/>
                    <a:pt x="8267" y="11175"/>
                    <a:pt x="8408" y="11175"/>
                  </a:cubicBezTo>
                  <a:cubicBezTo>
                    <a:pt x="8519" y="11175"/>
                    <a:pt x="8631" y="11204"/>
                    <a:pt x="8746" y="11264"/>
                  </a:cubicBezTo>
                  <a:cubicBezTo>
                    <a:pt x="8520" y="11124"/>
                    <a:pt x="8505" y="11054"/>
                    <a:pt x="8703" y="11054"/>
                  </a:cubicBezTo>
                  <a:cubicBezTo>
                    <a:pt x="8770" y="11054"/>
                    <a:pt x="8860" y="11062"/>
                    <a:pt x="8974" y="11077"/>
                  </a:cubicBezTo>
                  <a:cubicBezTo>
                    <a:pt x="8870" y="11025"/>
                    <a:pt x="8787" y="10984"/>
                    <a:pt x="8714" y="10942"/>
                  </a:cubicBezTo>
                  <a:lnTo>
                    <a:pt x="8714" y="10942"/>
                  </a:lnTo>
                  <a:cubicBezTo>
                    <a:pt x="8721" y="10943"/>
                    <a:pt x="8728" y="10944"/>
                    <a:pt x="8736" y="10944"/>
                  </a:cubicBezTo>
                  <a:cubicBezTo>
                    <a:pt x="8892" y="10944"/>
                    <a:pt x="9216" y="10749"/>
                    <a:pt x="9305" y="10611"/>
                  </a:cubicBezTo>
                  <a:lnTo>
                    <a:pt x="9305" y="10611"/>
                  </a:lnTo>
                  <a:cubicBezTo>
                    <a:pt x="9301" y="10617"/>
                    <a:pt x="9281" y="10620"/>
                    <a:pt x="9249" y="10620"/>
                  </a:cubicBezTo>
                  <a:cubicBezTo>
                    <a:pt x="8954" y="10620"/>
                    <a:pt x="7601" y="10383"/>
                    <a:pt x="7461" y="10290"/>
                  </a:cubicBezTo>
                  <a:cubicBezTo>
                    <a:pt x="7719" y="10238"/>
                    <a:pt x="8445" y="10341"/>
                    <a:pt x="8228" y="10103"/>
                  </a:cubicBezTo>
                  <a:lnTo>
                    <a:pt x="8228" y="10103"/>
                  </a:lnTo>
                  <a:cubicBezTo>
                    <a:pt x="8288" y="10122"/>
                    <a:pt x="8337" y="10130"/>
                    <a:pt x="8378" y="10130"/>
                  </a:cubicBezTo>
                  <a:cubicBezTo>
                    <a:pt x="8637" y="10130"/>
                    <a:pt x="8547" y="9792"/>
                    <a:pt x="8735" y="9523"/>
                  </a:cubicBezTo>
                  <a:cubicBezTo>
                    <a:pt x="8720" y="9520"/>
                    <a:pt x="8704" y="9519"/>
                    <a:pt x="8687" y="9519"/>
                  </a:cubicBezTo>
                  <a:cubicBezTo>
                    <a:pt x="8484" y="9519"/>
                    <a:pt x="8139" y="9697"/>
                    <a:pt x="7875" y="9697"/>
                  </a:cubicBezTo>
                  <a:cubicBezTo>
                    <a:pt x="7732" y="9697"/>
                    <a:pt x="7613" y="9644"/>
                    <a:pt x="7554" y="9482"/>
                  </a:cubicBezTo>
                  <a:cubicBezTo>
                    <a:pt x="7580" y="9475"/>
                    <a:pt x="7605" y="9473"/>
                    <a:pt x="7631" y="9473"/>
                  </a:cubicBezTo>
                  <a:cubicBezTo>
                    <a:pt x="7709" y="9473"/>
                    <a:pt x="7785" y="9496"/>
                    <a:pt x="7868" y="9496"/>
                  </a:cubicBezTo>
                  <a:cubicBezTo>
                    <a:pt x="7887" y="9496"/>
                    <a:pt x="7907" y="9495"/>
                    <a:pt x="7927" y="9492"/>
                  </a:cubicBezTo>
                  <a:cubicBezTo>
                    <a:pt x="7896" y="9409"/>
                    <a:pt x="7844" y="9337"/>
                    <a:pt x="7761" y="9274"/>
                  </a:cubicBezTo>
                  <a:cubicBezTo>
                    <a:pt x="8030" y="9254"/>
                    <a:pt x="8082" y="9222"/>
                    <a:pt x="8103" y="8974"/>
                  </a:cubicBezTo>
                  <a:lnTo>
                    <a:pt x="8103" y="8974"/>
                  </a:lnTo>
                  <a:cubicBezTo>
                    <a:pt x="7984" y="9028"/>
                    <a:pt x="7657" y="9079"/>
                    <a:pt x="7342" y="9079"/>
                  </a:cubicBezTo>
                  <a:cubicBezTo>
                    <a:pt x="7052" y="9079"/>
                    <a:pt x="6773" y="9036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6" y="8914"/>
                    <a:pt x="6710" y="8914"/>
                  </a:cubicBezTo>
                  <a:cubicBezTo>
                    <a:pt x="6867" y="8914"/>
                    <a:pt x="7254" y="8813"/>
                    <a:pt x="7491" y="8746"/>
                  </a:cubicBezTo>
                  <a:cubicBezTo>
                    <a:pt x="7399" y="8663"/>
                    <a:pt x="7305" y="8580"/>
                    <a:pt x="7212" y="8487"/>
                  </a:cubicBezTo>
                  <a:cubicBezTo>
                    <a:pt x="7274" y="8487"/>
                    <a:pt x="8207" y="8342"/>
                    <a:pt x="7958" y="8197"/>
                  </a:cubicBezTo>
                  <a:cubicBezTo>
                    <a:pt x="8279" y="8082"/>
                    <a:pt x="8269" y="8000"/>
                    <a:pt x="7947" y="7969"/>
                  </a:cubicBezTo>
                  <a:cubicBezTo>
                    <a:pt x="8028" y="7876"/>
                    <a:pt x="7913" y="7850"/>
                    <a:pt x="7760" y="7850"/>
                  </a:cubicBezTo>
                  <a:cubicBezTo>
                    <a:pt x="7569" y="7850"/>
                    <a:pt x="7319" y="7890"/>
                    <a:pt x="7309" y="7890"/>
                  </a:cubicBezTo>
                  <a:cubicBezTo>
                    <a:pt x="7307" y="7890"/>
                    <a:pt x="7312" y="7889"/>
                    <a:pt x="7326" y="7886"/>
                  </a:cubicBezTo>
                  <a:cubicBezTo>
                    <a:pt x="7233" y="7751"/>
                    <a:pt x="7606" y="7772"/>
                    <a:pt x="7502" y="7658"/>
                  </a:cubicBezTo>
                  <a:lnTo>
                    <a:pt x="7502" y="7658"/>
                  </a:lnTo>
                  <a:cubicBezTo>
                    <a:pt x="7477" y="7668"/>
                    <a:pt x="7168" y="7741"/>
                    <a:pt x="6830" y="7741"/>
                  </a:cubicBezTo>
                  <a:cubicBezTo>
                    <a:pt x="6469" y="7741"/>
                    <a:pt x="6076" y="7658"/>
                    <a:pt x="5958" y="7327"/>
                  </a:cubicBezTo>
                  <a:lnTo>
                    <a:pt x="5958" y="7327"/>
                  </a:lnTo>
                  <a:cubicBezTo>
                    <a:pt x="6191" y="7433"/>
                    <a:pt x="6391" y="7478"/>
                    <a:pt x="6568" y="7478"/>
                  </a:cubicBezTo>
                  <a:cubicBezTo>
                    <a:pt x="7148" y="7478"/>
                    <a:pt x="7485" y="7004"/>
                    <a:pt x="7937" y="6694"/>
                  </a:cubicBezTo>
                  <a:cubicBezTo>
                    <a:pt x="7706" y="6634"/>
                    <a:pt x="7562" y="6624"/>
                    <a:pt x="7441" y="6624"/>
                  </a:cubicBezTo>
                  <a:cubicBezTo>
                    <a:pt x="7373" y="6624"/>
                    <a:pt x="7313" y="6627"/>
                    <a:pt x="7248" y="6627"/>
                  </a:cubicBezTo>
                  <a:cubicBezTo>
                    <a:pt x="7127" y="6627"/>
                    <a:pt x="6990" y="6615"/>
                    <a:pt x="6766" y="6549"/>
                  </a:cubicBezTo>
                  <a:cubicBezTo>
                    <a:pt x="7036" y="6445"/>
                    <a:pt x="5564" y="6353"/>
                    <a:pt x="5306" y="5969"/>
                  </a:cubicBezTo>
                  <a:lnTo>
                    <a:pt x="5306" y="5969"/>
                  </a:lnTo>
                  <a:cubicBezTo>
                    <a:pt x="5420" y="6017"/>
                    <a:pt x="5696" y="6076"/>
                    <a:pt x="5925" y="6076"/>
                  </a:cubicBezTo>
                  <a:cubicBezTo>
                    <a:pt x="6090" y="6076"/>
                    <a:pt x="6230" y="6045"/>
                    <a:pt x="6269" y="5959"/>
                  </a:cubicBezTo>
                  <a:lnTo>
                    <a:pt x="6269" y="5959"/>
                  </a:lnTo>
                  <a:cubicBezTo>
                    <a:pt x="6266" y="6068"/>
                    <a:pt x="6329" y="6105"/>
                    <a:pt x="6418" y="6105"/>
                  </a:cubicBezTo>
                  <a:cubicBezTo>
                    <a:pt x="6617" y="6105"/>
                    <a:pt x="6946" y="5917"/>
                    <a:pt x="6953" y="5917"/>
                  </a:cubicBezTo>
                  <a:cubicBezTo>
                    <a:pt x="6922" y="5865"/>
                    <a:pt x="6881" y="5575"/>
                    <a:pt x="6911" y="5554"/>
                  </a:cubicBezTo>
                  <a:lnTo>
                    <a:pt x="6911" y="5554"/>
                  </a:lnTo>
                  <a:cubicBezTo>
                    <a:pt x="6944" y="5578"/>
                    <a:pt x="7002" y="5589"/>
                    <a:pt x="7071" y="5589"/>
                  </a:cubicBezTo>
                  <a:cubicBezTo>
                    <a:pt x="7303" y="5589"/>
                    <a:pt x="7659" y="5466"/>
                    <a:pt x="7595" y="5306"/>
                  </a:cubicBezTo>
                  <a:cubicBezTo>
                    <a:pt x="7131" y="5306"/>
                    <a:pt x="7236" y="5173"/>
                    <a:pt x="7205" y="5173"/>
                  </a:cubicBezTo>
                  <a:cubicBezTo>
                    <a:pt x="7186" y="5173"/>
                    <a:pt x="7117" y="5222"/>
                    <a:pt x="6839" y="5379"/>
                  </a:cubicBezTo>
                  <a:cubicBezTo>
                    <a:pt x="6777" y="5275"/>
                    <a:pt x="6766" y="5233"/>
                    <a:pt x="6860" y="5088"/>
                  </a:cubicBezTo>
                  <a:cubicBezTo>
                    <a:pt x="6507" y="5088"/>
                    <a:pt x="6311" y="5303"/>
                    <a:pt x="6053" y="5303"/>
                  </a:cubicBezTo>
                  <a:cubicBezTo>
                    <a:pt x="5887" y="5303"/>
                    <a:pt x="5695" y="5215"/>
                    <a:pt x="5419" y="4923"/>
                  </a:cubicBezTo>
                  <a:cubicBezTo>
                    <a:pt x="5435" y="4904"/>
                    <a:pt x="5456" y="4896"/>
                    <a:pt x="5480" y="4896"/>
                  </a:cubicBezTo>
                  <a:cubicBezTo>
                    <a:pt x="5577" y="4896"/>
                    <a:pt x="5721" y="5026"/>
                    <a:pt x="5790" y="5026"/>
                  </a:cubicBezTo>
                  <a:cubicBezTo>
                    <a:pt x="5822" y="5026"/>
                    <a:pt x="5838" y="4997"/>
                    <a:pt x="5824" y="4912"/>
                  </a:cubicBezTo>
                  <a:lnTo>
                    <a:pt x="5824" y="4912"/>
                  </a:lnTo>
                  <a:cubicBezTo>
                    <a:pt x="5865" y="4937"/>
                    <a:pt x="6305" y="4996"/>
                    <a:pt x="6555" y="4996"/>
                  </a:cubicBezTo>
                  <a:cubicBezTo>
                    <a:pt x="6615" y="4996"/>
                    <a:pt x="6664" y="4993"/>
                    <a:pt x="6694" y="4985"/>
                  </a:cubicBezTo>
                  <a:cubicBezTo>
                    <a:pt x="6483" y="4769"/>
                    <a:pt x="6432" y="4702"/>
                    <a:pt x="6466" y="4702"/>
                  </a:cubicBezTo>
                  <a:cubicBezTo>
                    <a:pt x="6515" y="4702"/>
                    <a:pt x="6744" y="4844"/>
                    <a:pt x="6922" y="4881"/>
                  </a:cubicBezTo>
                  <a:cubicBezTo>
                    <a:pt x="6953" y="4767"/>
                    <a:pt x="7129" y="4663"/>
                    <a:pt x="6963" y="4550"/>
                  </a:cubicBezTo>
                  <a:cubicBezTo>
                    <a:pt x="7007" y="4550"/>
                    <a:pt x="7045" y="4551"/>
                    <a:pt x="7078" y="4551"/>
                  </a:cubicBezTo>
                  <a:cubicBezTo>
                    <a:pt x="7195" y="4551"/>
                    <a:pt x="7263" y="4538"/>
                    <a:pt x="7367" y="4425"/>
                  </a:cubicBezTo>
                  <a:cubicBezTo>
                    <a:pt x="7150" y="4301"/>
                    <a:pt x="6227" y="4342"/>
                    <a:pt x="6362" y="4135"/>
                  </a:cubicBezTo>
                  <a:lnTo>
                    <a:pt x="6362" y="4135"/>
                  </a:lnTo>
                  <a:cubicBezTo>
                    <a:pt x="6245" y="4164"/>
                    <a:pt x="6190" y="4184"/>
                    <a:pt x="6164" y="4184"/>
                  </a:cubicBezTo>
                  <a:cubicBezTo>
                    <a:pt x="6126" y="4184"/>
                    <a:pt x="6148" y="4142"/>
                    <a:pt x="6124" y="4032"/>
                  </a:cubicBezTo>
                  <a:cubicBezTo>
                    <a:pt x="5984" y="4191"/>
                    <a:pt x="5827" y="4270"/>
                    <a:pt x="5653" y="4270"/>
                  </a:cubicBezTo>
                  <a:cubicBezTo>
                    <a:pt x="5556" y="4270"/>
                    <a:pt x="5454" y="4245"/>
                    <a:pt x="5347" y="4197"/>
                  </a:cubicBezTo>
                  <a:cubicBezTo>
                    <a:pt x="5502" y="4062"/>
                    <a:pt x="5295" y="3979"/>
                    <a:pt x="5088" y="3887"/>
                  </a:cubicBezTo>
                  <a:cubicBezTo>
                    <a:pt x="5129" y="3887"/>
                    <a:pt x="5170" y="3824"/>
                    <a:pt x="5212" y="3689"/>
                  </a:cubicBezTo>
                  <a:cubicBezTo>
                    <a:pt x="5326" y="3772"/>
                    <a:pt x="5451" y="3855"/>
                    <a:pt x="5564" y="3938"/>
                  </a:cubicBezTo>
                  <a:cubicBezTo>
                    <a:pt x="5492" y="3751"/>
                    <a:pt x="6248" y="3928"/>
                    <a:pt x="6694" y="3710"/>
                  </a:cubicBezTo>
                  <a:cubicBezTo>
                    <a:pt x="6388" y="3405"/>
                    <a:pt x="6160" y="3229"/>
                    <a:pt x="5869" y="3229"/>
                  </a:cubicBezTo>
                  <a:cubicBezTo>
                    <a:pt x="5775" y="3229"/>
                    <a:pt x="5675" y="3248"/>
                    <a:pt x="5564" y="3286"/>
                  </a:cubicBezTo>
                  <a:cubicBezTo>
                    <a:pt x="5451" y="3026"/>
                    <a:pt x="6455" y="2954"/>
                    <a:pt x="5523" y="2788"/>
                  </a:cubicBezTo>
                  <a:cubicBezTo>
                    <a:pt x="5637" y="2622"/>
                    <a:pt x="5927" y="2591"/>
                    <a:pt x="6155" y="2446"/>
                  </a:cubicBezTo>
                  <a:cubicBezTo>
                    <a:pt x="6041" y="2342"/>
                    <a:pt x="5979" y="2353"/>
                    <a:pt x="5834" y="2291"/>
                  </a:cubicBezTo>
                  <a:cubicBezTo>
                    <a:pt x="6238" y="1835"/>
                    <a:pt x="5979" y="2063"/>
                    <a:pt x="5979" y="1575"/>
                  </a:cubicBezTo>
                  <a:lnTo>
                    <a:pt x="5979" y="1575"/>
                  </a:lnTo>
                  <a:cubicBezTo>
                    <a:pt x="5451" y="1752"/>
                    <a:pt x="5461" y="2270"/>
                    <a:pt x="4788" y="2487"/>
                  </a:cubicBezTo>
                  <a:cubicBezTo>
                    <a:pt x="4767" y="2283"/>
                    <a:pt x="4546" y="1627"/>
                    <a:pt x="4935" y="1627"/>
                  </a:cubicBezTo>
                  <a:cubicBezTo>
                    <a:pt x="4941" y="1627"/>
                    <a:pt x="4947" y="1627"/>
                    <a:pt x="4953" y="1628"/>
                  </a:cubicBezTo>
                  <a:cubicBezTo>
                    <a:pt x="4953" y="1745"/>
                    <a:pt x="4979" y="1782"/>
                    <a:pt x="5026" y="1782"/>
                  </a:cubicBezTo>
                  <a:cubicBezTo>
                    <a:pt x="5106" y="1782"/>
                    <a:pt x="5248" y="1669"/>
                    <a:pt x="5419" y="1669"/>
                  </a:cubicBezTo>
                  <a:cubicBezTo>
                    <a:pt x="5274" y="1555"/>
                    <a:pt x="5140" y="1441"/>
                    <a:pt x="4995" y="1338"/>
                  </a:cubicBezTo>
                  <a:cubicBezTo>
                    <a:pt x="5021" y="1331"/>
                    <a:pt x="5052" y="1328"/>
                    <a:pt x="5084" y="1328"/>
                  </a:cubicBezTo>
                  <a:cubicBezTo>
                    <a:pt x="5171" y="1328"/>
                    <a:pt x="5273" y="1346"/>
                    <a:pt x="5366" y="1346"/>
                  </a:cubicBezTo>
                  <a:cubicBezTo>
                    <a:pt x="5445" y="1346"/>
                    <a:pt x="5517" y="1333"/>
                    <a:pt x="5564" y="1285"/>
                  </a:cubicBezTo>
                  <a:cubicBezTo>
                    <a:pt x="5534" y="1172"/>
                    <a:pt x="5430" y="1120"/>
                    <a:pt x="5285" y="1110"/>
                  </a:cubicBezTo>
                  <a:cubicBezTo>
                    <a:pt x="554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3" y="999"/>
                    <a:pt x="5230" y="1075"/>
                    <a:pt x="5154" y="1075"/>
                  </a:cubicBezTo>
                  <a:cubicBezTo>
                    <a:pt x="5078" y="1075"/>
                    <a:pt x="5051" y="997"/>
                    <a:pt x="5078" y="840"/>
                  </a:cubicBezTo>
                  <a:lnTo>
                    <a:pt x="5078" y="840"/>
                  </a:lnTo>
                  <a:cubicBezTo>
                    <a:pt x="5025" y="1068"/>
                    <a:pt x="4912" y="1223"/>
                    <a:pt x="4735" y="1317"/>
                  </a:cubicBezTo>
                  <a:cubicBezTo>
                    <a:pt x="4837" y="1103"/>
                    <a:pt x="5048" y="404"/>
                    <a:pt x="5085" y="404"/>
                  </a:cubicBezTo>
                  <a:cubicBezTo>
                    <a:pt x="5086" y="404"/>
                    <a:pt x="5087" y="404"/>
                    <a:pt x="5088" y="405"/>
                  </a:cubicBezTo>
                  <a:cubicBezTo>
                    <a:pt x="5068" y="382"/>
                    <a:pt x="5047" y="372"/>
                    <a:pt x="5026" y="372"/>
                  </a:cubicBezTo>
                  <a:cubicBezTo>
                    <a:pt x="4918" y="372"/>
                    <a:pt x="4800" y="633"/>
                    <a:pt x="4738" y="633"/>
                  </a:cubicBezTo>
                  <a:cubicBezTo>
                    <a:pt x="4737" y="633"/>
                    <a:pt x="4736" y="633"/>
                    <a:pt x="4735" y="633"/>
                  </a:cubicBezTo>
                  <a:cubicBezTo>
                    <a:pt x="4715" y="539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7743358" y="4048804"/>
              <a:ext cx="801928" cy="121104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4528" y="1"/>
                  </a:moveTo>
                  <a:cubicBezTo>
                    <a:pt x="4528" y="530"/>
                    <a:pt x="4583" y="763"/>
                    <a:pt x="4519" y="763"/>
                  </a:cubicBezTo>
                  <a:cubicBezTo>
                    <a:pt x="4475" y="763"/>
                    <a:pt x="4376" y="654"/>
                    <a:pt x="4166" y="457"/>
                  </a:cubicBezTo>
                  <a:lnTo>
                    <a:pt x="4166" y="457"/>
                  </a:lnTo>
                  <a:cubicBezTo>
                    <a:pt x="4124" y="487"/>
                    <a:pt x="4477" y="1348"/>
                    <a:pt x="4445" y="1482"/>
                  </a:cubicBezTo>
                  <a:cubicBezTo>
                    <a:pt x="4290" y="1192"/>
                    <a:pt x="436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4"/>
                  </a:cubicBezTo>
                  <a:lnTo>
                    <a:pt x="3751" y="964"/>
                  </a:lnTo>
                  <a:cubicBezTo>
                    <a:pt x="3751" y="1514"/>
                    <a:pt x="4145" y="1555"/>
                    <a:pt x="4145" y="1866"/>
                  </a:cubicBezTo>
                  <a:cubicBezTo>
                    <a:pt x="4070" y="1791"/>
                    <a:pt x="3979" y="1750"/>
                    <a:pt x="3885" y="1750"/>
                  </a:cubicBezTo>
                  <a:cubicBezTo>
                    <a:pt x="3875" y="1750"/>
                    <a:pt x="3865" y="1751"/>
                    <a:pt x="3855" y="1752"/>
                  </a:cubicBezTo>
                  <a:cubicBezTo>
                    <a:pt x="3761" y="1855"/>
                    <a:pt x="4010" y="2042"/>
                    <a:pt x="4052" y="2083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0"/>
                    <a:pt x="3202" y="1917"/>
                  </a:cubicBezTo>
                  <a:lnTo>
                    <a:pt x="3202" y="1917"/>
                  </a:lnTo>
                  <a:cubicBezTo>
                    <a:pt x="3233" y="2083"/>
                    <a:pt x="3285" y="2135"/>
                    <a:pt x="3430" y="2228"/>
                  </a:cubicBezTo>
                  <a:cubicBezTo>
                    <a:pt x="3419" y="2227"/>
                    <a:pt x="3408" y="2227"/>
                    <a:pt x="3398" y="2227"/>
                  </a:cubicBezTo>
                  <a:cubicBezTo>
                    <a:pt x="3303" y="2227"/>
                    <a:pt x="3240" y="2269"/>
                    <a:pt x="3213" y="2353"/>
                  </a:cubicBezTo>
                  <a:cubicBezTo>
                    <a:pt x="3213" y="2405"/>
                    <a:pt x="3554" y="2529"/>
                    <a:pt x="3606" y="2684"/>
                  </a:cubicBezTo>
                  <a:cubicBezTo>
                    <a:pt x="3592" y="2683"/>
                    <a:pt x="3579" y="2683"/>
                    <a:pt x="3565" y="2683"/>
                  </a:cubicBezTo>
                  <a:cubicBezTo>
                    <a:pt x="3441" y="2683"/>
                    <a:pt x="3350" y="2725"/>
                    <a:pt x="3275" y="2808"/>
                  </a:cubicBezTo>
                  <a:cubicBezTo>
                    <a:pt x="3280" y="2925"/>
                    <a:pt x="3447" y="2960"/>
                    <a:pt x="3624" y="2960"/>
                  </a:cubicBezTo>
                  <a:cubicBezTo>
                    <a:pt x="3795" y="2960"/>
                    <a:pt x="3975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9"/>
                  </a:cubicBezTo>
                  <a:cubicBezTo>
                    <a:pt x="3924" y="3141"/>
                    <a:pt x="4042" y="3147"/>
                    <a:pt x="4167" y="3147"/>
                  </a:cubicBezTo>
                  <a:cubicBezTo>
                    <a:pt x="4207" y="3147"/>
                    <a:pt x="4249" y="3147"/>
                    <a:pt x="4289" y="3147"/>
                  </a:cubicBezTo>
                  <a:cubicBezTo>
                    <a:pt x="4467" y="3147"/>
                    <a:pt x="4619" y="3160"/>
                    <a:pt x="4560" y="3306"/>
                  </a:cubicBezTo>
                  <a:cubicBezTo>
                    <a:pt x="4537" y="3358"/>
                    <a:pt x="4463" y="3377"/>
                    <a:pt x="4362" y="3377"/>
                  </a:cubicBezTo>
                  <a:cubicBezTo>
                    <a:pt x="4083" y="3377"/>
                    <a:pt x="3597" y="3230"/>
                    <a:pt x="3444" y="3230"/>
                  </a:cubicBezTo>
                  <a:cubicBezTo>
                    <a:pt x="3367" y="3230"/>
                    <a:pt x="3374" y="3267"/>
                    <a:pt x="3533" y="3379"/>
                  </a:cubicBezTo>
                  <a:cubicBezTo>
                    <a:pt x="3087" y="3318"/>
                    <a:pt x="2928" y="3129"/>
                    <a:pt x="2704" y="3129"/>
                  </a:cubicBezTo>
                  <a:cubicBezTo>
                    <a:pt x="2585" y="3129"/>
                    <a:pt x="2448" y="3182"/>
                    <a:pt x="2239" y="3337"/>
                  </a:cubicBezTo>
                  <a:cubicBezTo>
                    <a:pt x="2456" y="3389"/>
                    <a:pt x="2663" y="3441"/>
                    <a:pt x="2881" y="3492"/>
                  </a:cubicBezTo>
                  <a:cubicBezTo>
                    <a:pt x="2703" y="3648"/>
                    <a:pt x="2684" y="3698"/>
                    <a:pt x="2737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6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10" y="3720"/>
                    <a:pt x="3441" y="3907"/>
                    <a:pt x="3399" y="4000"/>
                  </a:cubicBezTo>
                  <a:cubicBezTo>
                    <a:pt x="3464" y="4024"/>
                    <a:pt x="3541" y="4035"/>
                    <a:pt x="3625" y="4035"/>
                  </a:cubicBezTo>
                  <a:cubicBezTo>
                    <a:pt x="3917" y="4035"/>
                    <a:pt x="4296" y="3894"/>
                    <a:pt x="4570" y="3596"/>
                  </a:cubicBezTo>
                  <a:lnTo>
                    <a:pt x="4570" y="3596"/>
                  </a:lnTo>
                  <a:cubicBezTo>
                    <a:pt x="4794" y="4044"/>
                    <a:pt x="4529" y="4131"/>
                    <a:pt x="4183" y="4131"/>
                  </a:cubicBezTo>
                  <a:cubicBezTo>
                    <a:pt x="3963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28" y="4250"/>
                    <a:pt x="3040" y="4218"/>
                    <a:pt x="2853" y="4218"/>
                  </a:cubicBezTo>
                  <a:cubicBezTo>
                    <a:pt x="2639" y="4218"/>
                    <a:pt x="2427" y="4260"/>
                    <a:pt x="2394" y="4415"/>
                  </a:cubicBezTo>
                  <a:cubicBezTo>
                    <a:pt x="2384" y="4415"/>
                    <a:pt x="3130" y="4860"/>
                    <a:pt x="3088" y="5016"/>
                  </a:cubicBezTo>
                  <a:cubicBezTo>
                    <a:pt x="2995" y="4966"/>
                    <a:pt x="2899" y="4940"/>
                    <a:pt x="2802" y="4940"/>
                  </a:cubicBezTo>
                  <a:cubicBezTo>
                    <a:pt x="2715" y="4940"/>
                    <a:pt x="2627" y="4961"/>
                    <a:pt x="2539" y="5005"/>
                  </a:cubicBezTo>
                  <a:cubicBezTo>
                    <a:pt x="2695" y="5088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4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8"/>
                    <a:pt x="2663" y="5938"/>
                  </a:cubicBezTo>
                  <a:cubicBezTo>
                    <a:pt x="2714" y="5881"/>
                    <a:pt x="2763" y="5858"/>
                    <a:pt x="2813" y="5858"/>
                  </a:cubicBezTo>
                  <a:cubicBezTo>
                    <a:pt x="3017" y="5858"/>
                    <a:pt x="3217" y="6258"/>
                    <a:pt x="3451" y="6384"/>
                  </a:cubicBezTo>
                  <a:cubicBezTo>
                    <a:pt x="3322" y="6418"/>
                    <a:pt x="3168" y="6425"/>
                    <a:pt x="3005" y="6425"/>
                  </a:cubicBezTo>
                  <a:cubicBezTo>
                    <a:pt x="2881" y="6425"/>
                    <a:pt x="2752" y="6421"/>
                    <a:pt x="2625" y="6421"/>
                  </a:cubicBezTo>
                  <a:cubicBezTo>
                    <a:pt x="2319" y="6421"/>
                    <a:pt x="2030" y="6447"/>
                    <a:pt x="1866" y="6621"/>
                  </a:cubicBezTo>
                  <a:cubicBezTo>
                    <a:pt x="2037" y="6863"/>
                    <a:pt x="2503" y="7223"/>
                    <a:pt x="2804" y="7223"/>
                  </a:cubicBezTo>
                  <a:cubicBezTo>
                    <a:pt x="2813" y="7223"/>
                    <a:pt x="2821" y="7223"/>
                    <a:pt x="2829" y="7222"/>
                  </a:cubicBezTo>
                  <a:lnTo>
                    <a:pt x="2829" y="7222"/>
                  </a:lnTo>
                  <a:cubicBezTo>
                    <a:pt x="2798" y="7358"/>
                    <a:pt x="1824" y="7358"/>
                    <a:pt x="1689" y="7358"/>
                  </a:cubicBezTo>
                  <a:cubicBezTo>
                    <a:pt x="1599" y="7718"/>
                    <a:pt x="2582" y="7865"/>
                    <a:pt x="2985" y="7865"/>
                  </a:cubicBezTo>
                  <a:cubicBezTo>
                    <a:pt x="3000" y="7865"/>
                    <a:pt x="3013" y="7865"/>
                    <a:pt x="3026" y="7865"/>
                  </a:cubicBezTo>
                  <a:lnTo>
                    <a:pt x="3026" y="7865"/>
                  </a:lnTo>
                  <a:cubicBezTo>
                    <a:pt x="2674" y="8010"/>
                    <a:pt x="1896" y="8569"/>
                    <a:pt x="1316" y="8622"/>
                  </a:cubicBezTo>
                  <a:cubicBezTo>
                    <a:pt x="1687" y="9054"/>
                    <a:pt x="2066" y="9172"/>
                    <a:pt x="2440" y="9172"/>
                  </a:cubicBezTo>
                  <a:cubicBezTo>
                    <a:pt x="2820" y="9172"/>
                    <a:pt x="3195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8"/>
                    <a:pt x="2559" y="9388"/>
                  </a:cubicBezTo>
                  <a:cubicBezTo>
                    <a:pt x="2647" y="9525"/>
                    <a:pt x="2781" y="9597"/>
                    <a:pt x="2942" y="9597"/>
                  </a:cubicBezTo>
                  <a:cubicBezTo>
                    <a:pt x="2953" y="9597"/>
                    <a:pt x="2963" y="9596"/>
                    <a:pt x="2974" y="9596"/>
                  </a:cubicBezTo>
                  <a:lnTo>
                    <a:pt x="2974" y="9596"/>
                  </a:lnTo>
                  <a:cubicBezTo>
                    <a:pt x="2838" y="9707"/>
                    <a:pt x="2636" y="9739"/>
                    <a:pt x="2408" y="9739"/>
                  </a:cubicBezTo>
                  <a:cubicBezTo>
                    <a:pt x="2111" y="9739"/>
                    <a:pt x="1771" y="9685"/>
                    <a:pt x="1481" y="9685"/>
                  </a:cubicBezTo>
                  <a:cubicBezTo>
                    <a:pt x="1230" y="9685"/>
                    <a:pt x="1017" y="9725"/>
                    <a:pt x="902" y="9875"/>
                  </a:cubicBezTo>
                  <a:cubicBezTo>
                    <a:pt x="995" y="9979"/>
                    <a:pt x="1109" y="10041"/>
                    <a:pt x="1254" y="10052"/>
                  </a:cubicBezTo>
                  <a:cubicBezTo>
                    <a:pt x="939" y="10287"/>
                    <a:pt x="1077" y="10371"/>
                    <a:pt x="1284" y="10371"/>
                  </a:cubicBezTo>
                  <a:cubicBezTo>
                    <a:pt x="1430" y="10371"/>
                    <a:pt x="1612" y="10329"/>
                    <a:pt x="1689" y="10269"/>
                  </a:cubicBezTo>
                  <a:lnTo>
                    <a:pt x="1689" y="10269"/>
                  </a:lnTo>
                  <a:cubicBezTo>
                    <a:pt x="1751" y="10342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0"/>
                    <a:pt x="2042" y="10500"/>
                  </a:cubicBezTo>
                  <a:cubicBezTo>
                    <a:pt x="2105" y="10500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8"/>
                    <a:pt x="2296" y="10678"/>
                  </a:cubicBezTo>
                  <a:cubicBezTo>
                    <a:pt x="2335" y="10678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2"/>
                    <a:pt x="2788" y="11073"/>
                    <a:pt x="2509" y="11073"/>
                  </a:cubicBezTo>
                  <a:cubicBezTo>
                    <a:pt x="2224" y="11073"/>
                    <a:pt x="1925" y="11010"/>
                    <a:pt x="1689" y="10994"/>
                  </a:cubicBezTo>
                  <a:lnTo>
                    <a:pt x="1689" y="10994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2" y="11213"/>
                    <a:pt x="1313" y="11080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30" y="11243"/>
                    <a:pt x="1337" y="11263"/>
                  </a:cubicBezTo>
                  <a:cubicBezTo>
                    <a:pt x="918" y="11329"/>
                    <a:pt x="1361" y="11628"/>
                    <a:pt x="1771" y="11628"/>
                  </a:cubicBezTo>
                  <a:cubicBezTo>
                    <a:pt x="1817" y="11628"/>
                    <a:pt x="1863" y="11624"/>
                    <a:pt x="1907" y="11616"/>
                  </a:cubicBezTo>
                  <a:lnTo>
                    <a:pt x="1907" y="11616"/>
                  </a:lnTo>
                  <a:cubicBezTo>
                    <a:pt x="1822" y="11725"/>
                    <a:pt x="1901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094" y="11887"/>
                    <a:pt x="2071" y="11980"/>
                    <a:pt x="2159" y="11980"/>
                  </a:cubicBezTo>
                  <a:cubicBezTo>
                    <a:pt x="2220" y="11980"/>
                    <a:pt x="2337" y="11934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1"/>
                    <a:pt x="653" y="12445"/>
                  </a:cubicBezTo>
                  <a:cubicBezTo>
                    <a:pt x="552" y="12391"/>
                    <a:pt x="451" y="12366"/>
                    <a:pt x="353" y="12366"/>
                  </a:cubicBezTo>
                  <a:cubicBezTo>
                    <a:pt x="260" y="12366"/>
                    <a:pt x="169" y="12389"/>
                    <a:pt x="83" y="12435"/>
                  </a:cubicBezTo>
                  <a:cubicBezTo>
                    <a:pt x="119" y="12479"/>
                    <a:pt x="581" y="13125"/>
                    <a:pt x="928" y="13125"/>
                  </a:cubicBezTo>
                  <a:cubicBezTo>
                    <a:pt x="985" y="13125"/>
                    <a:pt x="1040" y="13108"/>
                    <a:pt x="1088" y="13066"/>
                  </a:cubicBezTo>
                  <a:lnTo>
                    <a:pt x="1088" y="13066"/>
                  </a:lnTo>
                  <a:cubicBezTo>
                    <a:pt x="1565" y="13398"/>
                    <a:pt x="653" y="13439"/>
                    <a:pt x="529" y="13471"/>
                  </a:cubicBezTo>
                  <a:cubicBezTo>
                    <a:pt x="636" y="13557"/>
                    <a:pt x="753" y="13603"/>
                    <a:pt x="880" y="13603"/>
                  </a:cubicBezTo>
                  <a:cubicBezTo>
                    <a:pt x="937" y="13603"/>
                    <a:pt x="996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8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0" y="13895"/>
                    <a:pt x="1050" y="13920"/>
                    <a:pt x="1173" y="13920"/>
                  </a:cubicBezTo>
                  <a:cubicBezTo>
                    <a:pt x="1271" y="13920"/>
                    <a:pt x="1378" y="13904"/>
                    <a:pt x="1410" y="13895"/>
                  </a:cubicBezTo>
                  <a:lnTo>
                    <a:pt x="1410" y="13895"/>
                  </a:lnTo>
                  <a:cubicBezTo>
                    <a:pt x="1472" y="14020"/>
                    <a:pt x="1316" y="14040"/>
                    <a:pt x="1731" y="14051"/>
                  </a:cubicBezTo>
                  <a:cubicBezTo>
                    <a:pt x="1624" y="14167"/>
                    <a:pt x="1400" y="14196"/>
                    <a:pt x="1157" y="14196"/>
                  </a:cubicBezTo>
                  <a:cubicBezTo>
                    <a:pt x="921" y="14196"/>
                    <a:pt x="666" y="14169"/>
                    <a:pt x="482" y="14169"/>
                  </a:cubicBezTo>
                  <a:cubicBezTo>
                    <a:pt x="434" y="14169"/>
                    <a:pt x="390" y="14171"/>
                    <a:pt x="353" y="14175"/>
                  </a:cubicBezTo>
                  <a:cubicBezTo>
                    <a:pt x="658" y="14337"/>
                    <a:pt x="662" y="14360"/>
                    <a:pt x="566" y="14360"/>
                  </a:cubicBezTo>
                  <a:cubicBezTo>
                    <a:pt x="526" y="14360"/>
                    <a:pt x="470" y="14356"/>
                    <a:pt x="410" y="14356"/>
                  </a:cubicBezTo>
                  <a:cubicBezTo>
                    <a:pt x="280" y="14356"/>
                    <a:pt x="137" y="14375"/>
                    <a:pt x="125" y="14496"/>
                  </a:cubicBezTo>
                  <a:cubicBezTo>
                    <a:pt x="118" y="14551"/>
                    <a:pt x="183" y="14570"/>
                    <a:pt x="276" y="14570"/>
                  </a:cubicBezTo>
                  <a:cubicBezTo>
                    <a:pt x="447" y="14570"/>
                    <a:pt x="710" y="14506"/>
                    <a:pt x="777" y="14486"/>
                  </a:cubicBezTo>
                  <a:lnTo>
                    <a:pt x="777" y="14486"/>
                  </a:lnTo>
                  <a:cubicBezTo>
                    <a:pt x="543" y="14782"/>
                    <a:pt x="762" y="14895"/>
                    <a:pt x="1003" y="14895"/>
                  </a:cubicBezTo>
                  <a:cubicBezTo>
                    <a:pt x="1124" y="14895"/>
                    <a:pt x="1250" y="14866"/>
                    <a:pt x="1327" y="14818"/>
                  </a:cubicBezTo>
                  <a:lnTo>
                    <a:pt x="1327" y="14818"/>
                  </a:lnTo>
                  <a:cubicBezTo>
                    <a:pt x="1337" y="14911"/>
                    <a:pt x="1327" y="15004"/>
                    <a:pt x="1316" y="15108"/>
                  </a:cubicBezTo>
                  <a:cubicBezTo>
                    <a:pt x="830" y="15221"/>
                    <a:pt x="238" y="15315"/>
                    <a:pt x="208" y="15325"/>
                  </a:cubicBezTo>
                  <a:cubicBezTo>
                    <a:pt x="208" y="15407"/>
                    <a:pt x="250" y="15451"/>
                    <a:pt x="341" y="15451"/>
                  </a:cubicBezTo>
                  <a:cubicBezTo>
                    <a:pt x="378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36" y="15481"/>
                    <a:pt x="1" y="15647"/>
                    <a:pt x="42" y="15760"/>
                  </a:cubicBezTo>
                  <a:cubicBezTo>
                    <a:pt x="218" y="15719"/>
                    <a:pt x="404" y="15677"/>
                    <a:pt x="581" y="15636"/>
                  </a:cubicBezTo>
                  <a:lnTo>
                    <a:pt x="581" y="15636"/>
                  </a:lnTo>
                  <a:cubicBezTo>
                    <a:pt x="447" y="15827"/>
                    <a:pt x="447" y="15959"/>
                    <a:pt x="585" y="15959"/>
                  </a:cubicBezTo>
                  <a:cubicBezTo>
                    <a:pt x="650" y="15959"/>
                    <a:pt x="745" y="15930"/>
                    <a:pt x="871" y="15864"/>
                  </a:cubicBezTo>
                  <a:lnTo>
                    <a:pt x="871" y="15864"/>
                  </a:lnTo>
                  <a:cubicBezTo>
                    <a:pt x="854" y="15972"/>
                    <a:pt x="928" y="16002"/>
                    <a:pt x="1048" y="16002"/>
                  </a:cubicBezTo>
                  <a:cubicBezTo>
                    <a:pt x="1193" y="16002"/>
                    <a:pt x="1403" y="15959"/>
                    <a:pt x="1603" y="15959"/>
                  </a:cubicBezTo>
                  <a:cubicBezTo>
                    <a:pt x="1650" y="15959"/>
                    <a:pt x="1696" y="15962"/>
                    <a:pt x="1741" y="15968"/>
                  </a:cubicBezTo>
                  <a:cubicBezTo>
                    <a:pt x="1523" y="16030"/>
                    <a:pt x="1244" y="16050"/>
                    <a:pt x="1088" y="16216"/>
                  </a:cubicBezTo>
                  <a:cubicBezTo>
                    <a:pt x="1146" y="16246"/>
                    <a:pt x="1205" y="16258"/>
                    <a:pt x="1265" y="16258"/>
                  </a:cubicBezTo>
                  <a:cubicBezTo>
                    <a:pt x="1312" y="16258"/>
                    <a:pt x="1360" y="16251"/>
                    <a:pt x="1410" y="16237"/>
                  </a:cubicBezTo>
                  <a:lnTo>
                    <a:pt x="1410" y="16237"/>
                  </a:lnTo>
                  <a:cubicBezTo>
                    <a:pt x="1244" y="16320"/>
                    <a:pt x="1192" y="1640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6"/>
                  </a:cubicBezTo>
                  <a:cubicBezTo>
                    <a:pt x="2478" y="16658"/>
                    <a:pt x="2508" y="16720"/>
                    <a:pt x="2553" y="16720"/>
                  </a:cubicBezTo>
                  <a:cubicBezTo>
                    <a:pt x="2610" y="16720"/>
                    <a:pt x="2691" y="16624"/>
                    <a:pt x="2829" y="16486"/>
                  </a:cubicBezTo>
                  <a:cubicBezTo>
                    <a:pt x="2860" y="16667"/>
                    <a:pt x="2939" y="16734"/>
                    <a:pt x="3040" y="16734"/>
                  </a:cubicBezTo>
                  <a:cubicBezTo>
                    <a:pt x="3317" y="16734"/>
                    <a:pt x="3763" y="16243"/>
                    <a:pt x="3893" y="16243"/>
                  </a:cubicBezTo>
                  <a:cubicBezTo>
                    <a:pt x="3923" y="16243"/>
                    <a:pt x="3936" y="16269"/>
                    <a:pt x="3927" y="16331"/>
                  </a:cubicBezTo>
                  <a:cubicBezTo>
                    <a:pt x="4010" y="16237"/>
                    <a:pt x="4104" y="16144"/>
                    <a:pt x="4197" y="16050"/>
                  </a:cubicBezTo>
                  <a:cubicBezTo>
                    <a:pt x="4235" y="16105"/>
                    <a:pt x="4258" y="16129"/>
                    <a:pt x="4274" y="16129"/>
                  </a:cubicBezTo>
                  <a:cubicBezTo>
                    <a:pt x="4309" y="16129"/>
                    <a:pt x="4303" y="16008"/>
                    <a:pt x="4332" y="15843"/>
                  </a:cubicBezTo>
                  <a:cubicBezTo>
                    <a:pt x="4808" y="16071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34"/>
                    <a:pt x="5316" y="1649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2" y="16206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1"/>
                  </a:cubicBezTo>
                  <a:lnTo>
                    <a:pt x="5585" y="16331"/>
                  </a:lnTo>
                  <a:cubicBezTo>
                    <a:pt x="5790" y="16546"/>
                    <a:pt x="6290" y="16693"/>
                    <a:pt x="6632" y="16693"/>
                  </a:cubicBezTo>
                  <a:cubicBezTo>
                    <a:pt x="6897" y="16693"/>
                    <a:pt x="7068" y="16605"/>
                    <a:pt x="6932" y="16393"/>
                  </a:cubicBezTo>
                  <a:lnTo>
                    <a:pt x="6932" y="16393"/>
                  </a:lnTo>
                  <a:cubicBezTo>
                    <a:pt x="7057" y="16436"/>
                    <a:pt x="7538" y="16626"/>
                    <a:pt x="7854" y="16626"/>
                  </a:cubicBezTo>
                  <a:cubicBezTo>
                    <a:pt x="8063" y="16626"/>
                    <a:pt x="8200" y="16543"/>
                    <a:pt x="8113" y="16278"/>
                  </a:cubicBezTo>
                  <a:lnTo>
                    <a:pt x="8113" y="16278"/>
                  </a:lnTo>
                  <a:cubicBezTo>
                    <a:pt x="8253" y="16371"/>
                    <a:pt x="8724" y="16556"/>
                    <a:pt x="8970" y="16556"/>
                  </a:cubicBezTo>
                  <a:cubicBezTo>
                    <a:pt x="8999" y="16556"/>
                    <a:pt x="9024" y="16553"/>
                    <a:pt x="9046" y="16548"/>
                  </a:cubicBezTo>
                  <a:cubicBezTo>
                    <a:pt x="8926" y="16357"/>
                    <a:pt x="8978" y="16332"/>
                    <a:pt x="9038" y="16332"/>
                  </a:cubicBezTo>
                  <a:cubicBezTo>
                    <a:pt x="9059" y="16332"/>
                    <a:pt x="9082" y="16335"/>
                    <a:pt x="9099" y="16335"/>
                  </a:cubicBezTo>
                  <a:cubicBezTo>
                    <a:pt x="9143" y="16335"/>
                    <a:pt x="9141" y="16311"/>
                    <a:pt x="8942" y="16133"/>
                  </a:cubicBezTo>
                  <a:lnTo>
                    <a:pt x="8942" y="16133"/>
                  </a:lnTo>
                  <a:cubicBezTo>
                    <a:pt x="9098" y="16186"/>
                    <a:pt x="9264" y="16237"/>
                    <a:pt x="9419" y="16299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7" y="16546"/>
                    <a:pt x="9424" y="16423"/>
                    <a:pt x="9782" y="16030"/>
                  </a:cubicBezTo>
                  <a:cubicBezTo>
                    <a:pt x="9377" y="15978"/>
                    <a:pt x="8891" y="15958"/>
                    <a:pt x="8538" y="15730"/>
                  </a:cubicBezTo>
                  <a:cubicBezTo>
                    <a:pt x="8562" y="15695"/>
                    <a:pt x="8595" y="15683"/>
                    <a:pt x="8631" y="15683"/>
                  </a:cubicBezTo>
                  <a:cubicBezTo>
                    <a:pt x="8707" y="15683"/>
                    <a:pt x="8792" y="15739"/>
                    <a:pt x="8812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49" y="15605"/>
                    <a:pt x="8945" y="15611"/>
                    <a:pt x="9006" y="15611"/>
                  </a:cubicBezTo>
                  <a:cubicBezTo>
                    <a:pt x="9123" y="15611"/>
                    <a:pt x="9116" y="15589"/>
                    <a:pt x="8953" y="15460"/>
                  </a:cubicBezTo>
                  <a:cubicBezTo>
                    <a:pt x="9439" y="15449"/>
                    <a:pt x="9492" y="15398"/>
                    <a:pt x="9119" y="15304"/>
                  </a:cubicBezTo>
                  <a:cubicBezTo>
                    <a:pt x="9419" y="15294"/>
                    <a:pt x="9450" y="15232"/>
                    <a:pt x="9232" y="15118"/>
                  </a:cubicBezTo>
                  <a:lnTo>
                    <a:pt x="9232" y="15118"/>
                  </a:lnTo>
                  <a:cubicBezTo>
                    <a:pt x="9353" y="15181"/>
                    <a:pt x="9448" y="15212"/>
                    <a:pt x="9520" y="15212"/>
                  </a:cubicBezTo>
                  <a:cubicBezTo>
                    <a:pt x="9602" y="15212"/>
                    <a:pt x="9651" y="15170"/>
                    <a:pt x="9667" y="15087"/>
                  </a:cubicBezTo>
                  <a:cubicBezTo>
                    <a:pt x="9243" y="14911"/>
                    <a:pt x="9264" y="14931"/>
                    <a:pt x="9740" y="14911"/>
                  </a:cubicBezTo>
                  <a:cubicBezTo>
                    <a:pt x="9753" y="14766"/>
                    <a:pt x="9683" y="14697"/>
                    <a:pt x="9528" y="14697"/>
                  </a:cubicBezTo>
                  <a:cubicBezTo>
                    <a:pt x="9437" y="14697"/>
                    <a:pt x="9318" y="14720"/>
                    <a:pt x="9170" y="14766"/>
                  </a:cubicBezTo>
                  <a:cubicBezTo>
                    <a:pt x="9170" y="14621"/>
                    <a:pt x="9927" y="14641"/>
                    <a:pt x="9812" y="14424"/>
                  </a:cubicBezTo>
                  <a:lnTo>
                    <a:pt x="9812" y="14424"/>
                  </a:lnTo>
                  <a:cubicBezTo>
                    <a:pt x="9585" y="14466"/>
                    <a:pt x="9367" y="14517"/>
                    <a:pt x="9149" y="14558"/>
                  </a:cubicBezTo>
                  <a:cubicBezTo>
                    <a:pt x="9377" y="14475"/>
                    <a:pt x="9450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2" y="14442"/>
                    <a:pt x="7333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6"/>
                    <a:pt x="7358" y="13946"/>
                  </a:cubicBezTo>
                  <a:cubicBezTo>
                    <a:pt x="7377" y="13946"/>
                    <a:pt x="7430" y="13986"/>
                    <a:pt x="7606" y="14144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3"/>
                  </a:cubicBezTo>
                  <a:cubicBezTo>
                    <a:pt x="8017" y="13938"/>
                    <a:pt x="8094" y="13871"/>
                    <a:pt x="8205" y="13871"/>
                  </a:cubicBezTo>
                  <a:cubicBezTo>
                    <a:pt x="8342" y="13871"/>
                    <a:pt x="8531" y="13973"/>
                    <a:pt x="8663" y="14082"/>
                  </a:cubicBezTo>
                  <a:cubicBezTo>
                    <a:pt x="8787" y="13999"/>
                    <a:pt x="8735" y="13895"/>
                    <a:pt x="8528" y="13782"/>
                  </a:cubicBezTo>
                  <a:cubicBezTo>
                    <a:pt x="8567" y="13743"/>
                    <a:pt x="9381" y="13603"/>
                    <a:pt x="9533" y="13603"/>
                  </a:cubicBezTo>
                  <a:cubicBezTo>
                    <a:pt x="9543" y="13603"/>
                    <a:pt x="9550" y="13604"/>
                    <a:pt x="9554" y="13605"/>
                  </a:cubicBezTo>
                  <a:cubicBezTo>
                    <a:pt x="9419" y="13522"/>
                    <a:pt x="9274" y="13439"/>
                    <a:pt x="9129" y="13367"/>
                  </a:cubicBezTo>
                  <a:cubicBezTo>
                    <a:pt x="9146" y="13366"/>
                    <a:pt x="9164" y="13365"/>
                    <a:pt x="9182" y="13365"/>
                  </a:cubicBezTo>
                  <a:cubicBezTo>
                    <a:pt x="9325" y="13365"/>
                    <a:pt x="9468" y="13410"/>
                    <a:pt x="9605" y="13410"/>
                  </a:cubicBezTo>
                  <a:cubicBezTo>
                    <a:pt x="9680" y="13410"/>
                    <a:pt x="9752" y="13397"/>
                    <a:pt x="9823" y="13356"/>
                  </a:cubicBezTo>
                  <a:cubicBezTo>
                    <a:pt x="9734" y="13276"/>
                    <a:pt x="9639" y="13233"/>
                    <a:pt x="9527" y="13233"/>
                  </a:cubicBezTo>
                  <a:cubicBezTo>
                    <a:pt x="9496" y="13233"/>
                    <a:pt x="9464" y="13236"/>
                    <a:pt x="9430" y="13243"/>
                  </a:cubicBezTo>
                  <a:cubicBezTo>
                    <a:pt x="9647" y="13119"/>
                    <a:pt x="7336" y="12901"/>
                    <a:pt x="6922" y="12497"/>
                  </a:cubicBezTo>
                  <a:cubicBezTo>
                    <a:pt x="7314" y="12458"/>
                    <a:pt x="7601" y="12449"/>
                    <a:pt x="7832" y="12449"/>
                  </a:cubicBezTo>
                  <a:cubicBezTo>
                    <a:pt x="8008" y="12449"/>
                    <a:pt x="8152" y="12454"/>
                    <a:pt x="8285" y="12454"/>
                  </a:cubicBezTo>
                  <a:cubicBezTo>
                    <a:pt x="8678" y="12454"/>
                    <a:pt x="8985" y="12412"/>
                    <a:pt x="9761" y="12082"/>
                  </a:cubicBezTo>
                  <a:cubicBezTo>
                    <a:pt x="9605" y="12030"/>
                    <a:pt x="9564" y="11864"/>
                    <a:pt x="9439" y="11823"/>
                  </a:cubicBezTo>
                  <a:cubicBezTo>
                    <a:pt x="9585" y="11761"/>
                    <a:pt x="974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89" y="11326"/>
                  </a:cubicBezTo>
                  <a:cubicBezTo>
                    <a:pt x="8125" y="11231"/>
                    <a:pt x="8268" y="11183"/>
                    <a:pt x="8414" y="11183"/>
                  </a:cubicBezTo>
                  <a:cubicBezTo>
                    <a:pt x="8523" y="11183"/>
                    <a:pt x="8634" y="11210"/>
                    <a:pt x="8746" y="11263"/>
                  </a:cubicBezTo>
                  <a:cubicBezTo>
                    <a:pt x="8513" y="11127"/>
                    <a:pt x="8504" y="11059"/>
                    <a:pt x="8723" y="11059"/>
                  </a:cubicBezTo>
                  <a:cubicBezTo>
                    <a:pt x="8787" y="11059"/>
                    <a:pt x="8870" y="11065"/>
                    <a:pt x="8974" y="11077"/>
                  </a:cubicBezTo>
                  <a:cubicBezTo>
                    <a:pt x="8870" y="11026"/>
                    <a:pt x="8787" y="10984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4"/>
                    <a:pt x="8727" y="10954"/>
                  </a:cubicBezTo>
                  <a:cubicBezTo>
                    <a:pt x="8892" y="10954"/>
                    <a:pt x="921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2" y="10630"/>
                    <a:pt x="9249" y="10630"/>
                  </a:cubicBezTo>
                  <a:cubicBezTo>
                    <a:pt x="8955" y="10630"/>
                    <a:pt x="7601" y="10393"/>
                    <a:pt x="7461" y="10289"/>
                  </a:cubicBezTo>
                  <a:cubicBezTo>
                    <a:pt x="7534" y="10274"/>
                    <a:pt x="7648" y="10273"/>
                    <a:pt x="7768" y="10273"/>
                  </a:cubicBezTo>
                  <a:cubicBezTo>
                    <a:pt x="7785" y="10273"/>
                    <a:pt x="7802" y="10273"/>
                    <a:pt x="7818" y="10273"/>
                  </a:cubicBezTo>
                  <a:cubicBezTo>
                    <a:pt x="8094" y="10273"/>
                    <a:pt x="8372" y="10269"/>
                    <a:pt x="8228" y="10103"/>
                  </a:cubicBezTo>
                  <a:lnTo>
                    <a:pt x="8228" y="10103"/>
                  </a:lnTo>
                  <a:cubicBezTo>
                    <a:pt x="8291" y="10123"/>
                    <a:pt x="8341" y="10133"/>
                    <a:pt x="8383" y="10133"/>
                  </a:cubicBezTo>
                  <a:cubicBezTo>
                    <a:pt x="8634" y="10133"/>
                    <a:pt x="8539" y="9791"/>
                    <a:pt x="8735" y="9533"/>
                  </a:cubicBezTo>
                  <a:cubicBezTo>
                    <a:pt x="8720" y="9531"/>
                    <a:pt x="8703" y="9530"/>
                    <a:pt x="8686" y="9530"/>
                  </a:cubicBezTo>
                  <a:cubicBezTo>
                    <a:pt x="8477" y="9530"/>
                    <a:pt x="8134" y="9707"/>
                    <a:pt x="7873" y="9707"/>
                  </a:cubicBezTo>
                  <a:cubicBezTo>
                    <a:pt x="7731" y="9707"/>
                    <a:pt x="7613" y="9655"/>
                    <a:pt x="7554" y="9492"/>
                  </a:cubicBezTo>
                  <a:cubicBezTo>
                    <a:pt x="7582" y="9482"/>
                    <a:pt x="7611" y="9479"/>
                    <a:pt x="7639" y="9479"/>
                  </a:cubicBezTo>
                  <a:cubicBezTo>
                    <a:pt x="7716" y="9479"/>
                    <a:pt x="7792" y="9506"/>
                    <a:pt x="7875" y="9506"/>
                  </a:cubicBezTo>
                  <a:cubicBezTo>
                    <a:pt x="7892" y="9506"/>
                    <a:pt x="7909" y="9505"/>
                    <a:pt x="7927" y="9502"/>
                  </a:cubicBezTo>
                  <a:cubicBezTo>
                    <a:pt x="7896" y="9419"/>
                    <a:pt x="7844" y="9347"/>
                    <a:pt x="7761" y="9285"/>
                  </a:cubicBezTo>
                  <a:cubicBezTo>
                    <a:pt x="8020" y="9253"/>
                    <a:pt x="8083" y="9223"/>
                    <a:pt x="8092" y="8974"/>
                  </a:cubicBezTo>
                  <a:lnTo>
                    <a:pt x="8092" y="8974"/>
                  </a:lnTo>
                  <a:cubicBezTo>
                    <a:pt x="7971" y="9029"/>
                    <a:pt x="7633" y="9085"/>
                    <a:pt x="7314" y="9085"/>
                  </a:cubicBezTo>
                  <a:cubicBezTo>
                    <a:pt x="7035" y="9085"/>
                    <a:pt x="6770" y="9043"/>
                    <a:pt x="6673" y="8922"/>
                  </a:cubicBezTo>
                  <a:lnTo>
                    <a:pt x="6673" y="8922"/>
                  </a:lnTo>
                  <a:cubicBezTo>
                    <a:pt x="6683" y="8923"/>
                    <a:pt x="6694" y="8924"/>
                    <a:pt x="6707" y="8924"/>
                  </a:cubicBezTo>
                  <a:cubicBezTo>
                    <a:pt x="6862" y="8924"/>
                    <a:pt x="7252" y="8813"/>
                    <a:pt x="7491" y="8756"/>
                  </a:cubicBezTo>
                  <a:cubicBezTo>
                    <a:pt x="7399" y="8673"/>
                    <a:pt x="7305" y="8580"/>
                    <a:pt x="7212" y="8497"/>
                  </a:cubicBezTo>
                  <a:cubicBezTo>
                    <a:pt x="7274" y="8497"/>
                    <a:pt x="8207" y="8341"/>
                    <a:pt x="7958" y="8196"/>
                  </a:cubicBezTo>
                  <a:cubicBezTo>
                    <a:pt x="8279" y="8083"/>
                    <a:pt x="8269" y="8010"/>
                    <a:pt x="7947" y="7979"/>
                  </a:cubicBezTo>
                  <a:cubicBezTo>
                    <a:pt x="8028" y="7886"/>
                    <a:pt x="7913" y="7860"/>
                    <a:pt x="7760" y="7860"/>
                  </a:cubicBezTo>
                  <a:cubicBezTo>
                    <a:pt x="7569" y="7860"/>
                    <a:pt x="7320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3" y="7761"/>
                    <a:pt x="7606" y="7782"/>
                    <a:pt x="7491" y="7668"/>
                  </a:cubicBezTo>
                  <a:lnTo>
                    <a:pt x="7491" y="7668"/>
                  </a:lnTo>
                  <a:cubicBezTo>
                    <a:pt x="7471" y="7673"/>
                    <a:pt x="7160" y="7747"/>
                    <a:pt x="6820" y="7747"/>
                  </a:cubicBezTo>
                  <a:cubicBezTo>
                    <a:pt x="6463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91" y="7444"/>
                    <a:pt x="6391" y="7488"/>
                    <a:pt x="6568" y="7488"/>
                  </a:cubicBezTo>
                  <a:cubicBezTo>
                    <a:pt x="7147" y="7488"/>
                    <a:pt x="7482" y="7014"/>
                    <a:pt x="7927" y="6704"/>
                  </a:cubicBezTo>
                  <a:cubicBezTo>
                    <a:pt x="7703" y="6642"/>
                    <a:pt x="7563" y="6629"/>
                    <a:pt x="7444" y="6629"/>
                  </a:cubicBezTo>
                  <a:cubicBezTo>
                    <a:pt x="7367" y="6629"/>
                    <a:pt x="7300" y="6634"/>
                    <a:pt x="7225" y="6634"/>
                  </a:cubicBezTo>
                  <a:cubicBezTo>
                    <a:pt x="7107" y="6634"/>
                    <a:pt x="6972" y="6622"/>
                    <a:pt x="6756" y="6559"/>
                  </a:cubicBezTo>
                  <a:cubicBezTo>
                    <a:pt x="7036" y="6456"/>
                    <a:pt x="5564" y="6363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93" y="6081"/>
                    <a:pt x="5922" y="6081"/>
                  </a:cubicBezTo>
                  <a:cubicBezTo>
                    <a:pt x="6089" y="6081"/>
                    <a:pt x="6230" y="6050"/>
                    <a:pt x="6269" y="5958"/>
                  </a:cubicBezTo>
                  <a:lnTo>
                    <a:pt x="6269" y="5958"/>
                  </a:lnTo>
                  <a:cubicBezTo>
                    <a:pt x="6266" y="6073"/>
                    <a:pt x="6332" y="6112"/>
                    <a:pt x="6424" y="6112"/>
                  </a:cubicBezTo>
                  <a:cubicBezTo>
                    <a:pt x="6623" y="6112"/>
                    <a:pt x="6946" y="5928"/>
                    <a:pt x="6953" y="5928"/>
                  </a:cubicBezTo>
                  <a:cubicBezTo>
                    <a:pt x="6922" y="5866"/>
                    <a:pt x="6881" y="5585"/>
                    <a:pt x="6911" y="5565"/>
                  </a:cubicBezTo>
                  <a:lnTo>
                    <a:pt x="6911" y="5565"/>
                  </a:lnTo>
                  <a:cubicBezTo>
                    <a:pt x="6943" y="5587"/>
                    <a:pt x="6999" y="5598"/>
                    <a:pt x="7064" y="5598"/>
                  </a:cubicBezTo>
                  <a:cubicBezTo>
                    <a:pt x="7296" y="5598"/>
                    <a:pt x="7660" y="5470"/>
                    <a:pt x="7595" y="5316"/>
                  </a:cubicBezTo>
                  <a:cubicBezTo>
                    <a:pt x="7126" y="5316"/>
                    <a:pt x="7239" y="5181"/>
                    <a:pt x="7204" y="5181"/>
                  </a:cubicBezTo>
                  <a:cubicBezTo>
                    <a:pt x="7184" y="5181"/>
                    <a:pt x="7112" y="5228"/>
                    <a:pt x="6839" y="5378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9"/>
                    <a:pt x="6849" y="5099"/>
                    <a:pt x="6844" y="5099"/>
                  </a:cubicBezTo>
                  <a:cubicBezTo>
                    <a:pt x="6499" y="5099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80" y="4906"/>
                  </a:cubicBezTo>
                  <a:cubicBezTo>
                    <a:pt x="5576" y="4906"/>
                    <a:pt x="5718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2"/>
                  </a:cubicBezTo>
                  <a:cubicBezTo>
                    <a:pt x="6953" y="4767"/>
                    <a:pt x="7129" y="4674"/>
                    <a:pt x="6963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6"/>
                  </a:cubicBezTo>
                  <a:cubicBezTo>
                    <a:pt x="7150" y="4311"/>
                    <a:pt x="6227" y="4353"/>
                    <a:pt x="6363" y="4146"/>
                  </a:cubicBezTo>
                  <a:lnTo>
                    <a:pt x="6363" y="4146"/>
                  </a:lnTo>
                  <a:cubicBezTo>
                    <a:pt x="6247" y="4174"/>
                    <a:pt x="6192" y="4193"/>
                    <a:pt x="6165" y="4193"/>
                  </a:cubicBezTo>
                  <a:cubicBezTo>
                    <a:pt x="6125" y="4193"/>
                    <a:pt x="6149" y="4150"/>
                    <a:pt x="6124" y="4031"/>
                  </a:cubicBezTo>
                  <a:cubicBezTo>
                    <a:pt x="5984" y="4199"/>
                    <a:pt x="5826" y="4279"/>
                    <a:pt x="5650" y="4279"/>
                  </a:cubicBezTo>
                  <a:cubicBezTo>
                    <a:pt x="5554" y="4279"/>
                    <a:pt x="5453" y="4255"/>
                    <a:pt x="5347" y="4208"/>
                  </a:cubicBezTo>
                  <a:cubicBezTo>
                    <a:pt x="5502" y="4073"/>
                    <a:pt x="5295" y="399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26" y="3782"/>
                    <a:pt x="5451" y="3865"/>
                    <a:pt x="5564" y="3948"/>
                  </a:cubicBezTo>
                  <a:cubicBezTo>
                    <a:pt x="5492" y="3752"/>
                    <a:pt x="6238" y="3938"/>
                    <a:pt x="6683" y="3720"/>
                  </a:cubicBezTo>
                  <a:cubicBezTo>
                    <a:pt x="6388" y="3409"/>
                    <a:pt x="6162" y="3238"/>
                    <a:pt x="5875" y="3238"/>
                  </a:cubicBezTo>
                  <a:cubicBezTo>
                    <a:pt x="5780" y="3238"/>
                    <a:pt x="5678" y="3257"/>
                    <a:pt x="5564" y="3296"/>
                  </a:cubicBezTo>
                  <a:cubicBezTo>
                    <a:pt x="5451" y="3026"/>
                    <a:pt x="6445" y="2964"/>
                    <a:pt x="5523" y="2799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69" y="2353"/>
                    <a:pt x="5834" y="2301"/>
                  </a:cubicBezTo>
                  <a:cubicBezTo>
                    <a:pt x="6238" y="1834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88" y="2498"/>
                  </a:cubicBezTo>
                  <a:cubicBezTo>
                    <a:pt x="4767" y="2284"/>
                    <a:pt x="4546" y="1638"/>
                    <a:pt x="4935" y="1638"/>
                  </a:cubicBezTo>
                  <a:cubicBezTo>
                    <a:pt x="4941" y="1638"/>
                    <a:pt x="4947" y="1638"/>
                    <a:pt x="4953" y="1638"/>
                  </a:cubicBezTo>
                  <a:cubicBezTo>
                    <a:pt x="4953" y="1755"/>
                    <a:pt x="4979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cubicBezTo>
                    <a:pt x="5274" y="1565"/>
                    <a:pt x="5129" y="1452"/>
                    <a:pt x="4995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7" y="1331"/>
                    <a:pt x="5269" y="1351"/>
                    <a:pt x="5369" y="1351"/>
                  </a:cubicBezTo>
                  <a:cubicBezTo>
                    <a:pt x="5447" y="1351"/>
                    <a:pt x="5517" y="1339"/>
                    <a:pt x="5564" y="1296"/>
                  </a:cubicBezTo>
                  <a:cubicBezTo>
                    <a:pt x="5523" y="1182"/>
                    <a:pt x="5430" y="1130"/>
                    <a:pt x="5285" y="1120"/>
                  </a:cubicBezTo>
                  <a:cubicBezTo>
                    <a:pt x="5534" y="1047"/>
                    <a:pt x="5616" y="964"/>
                    <a:pt x="5523" y="861"/>
                  </a:cubicBezTo>
                  <a:lnTo>
                    <a:pt x="5523" y="861"/>
                  </a:lnTo>
                  <a:cubicBezTo>
                    <a:pt x="5353" y="1010"/>
                    <a:pt x="5230" y="1085"/>
                    <a:pt x="5154" y="1085"/>
                  </a:cubicBezTo>
                  <a:cubicBezTo>
                    <a:pt x="5078" y="1085"/>
                    <a:pt x="5051" y="1007"/>
                    <a:pt x="5078" y="851"/>
                  </a:cubicBezTo>
                  <a:lnTo>
                    <a:pt x="5078" y="851"/>
                  </a:lnTo>
                  <a:cubicBezTo>
                    <a:pt x="5025" y="1068"/>
                    <a:pt x="4912" y="1224"/>
                    <a:pt x="4735" y="1316"/>
                  </a:cubicBezTo>
                  <a:cubicBezTo>
                    <a:pt x="4837" y="1104"/>
                    <a:pt x="5048" y="414"/>
                    <a:pt x="5085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3"/>
                    <a:pt x="5026" y="383"/>
                  </a:cubicBezTo>
                  <a:cubicBezTo>
                    <a:pt x="4917" y="383"/>
                    <a:pt x="4799" y="644"/>
                    <a:pt x="4729" y="644"/>
                  </a:cubicBezTo>
                  <a:cubicBezTo>
                    <a:pt x="4728" y="644"/>
                    <a:pt x="4726" y="643"/>
                    <a:pt x="4725" y="643"/>
                  </a:cubicBezTo>
                  <a:cubicBezTo>
                    <a:pt x="4715" y="550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7960983" y="4028875"/>
              <a:ext cx="801928" cy="121104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9294" y="10622"/>
                  </a:move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close/>
                  <a:moveTo>
                    <a:pt x="4518" y="1"/>
                  </a:moveTo>
                  <a:cubicBezTo>
                    <a:pt x="4518" y="530"/>
                    <a:pt x="4577" y="763"/>
                    <a:pt x="4516" y="763"/>
                  </a:cubicBezTo>
                  <a:cubicBezTo>
                    <a:pt x="4474" y="763"/>
                    <a:pt x="4376" y="655"/>
                    <a:pt x="4166" y="457"/>
                  </a:cubicBezTo>
                  <a:lnTo>
                    <a:pt x="4166" y="457"/>
                  </a:lnTo>
                  <a:cubicBezTo>
                    <a:pt x="4124" y="488"/>
                    <a:pt x="4477" y="1348"/>
                    <a:pt x="4445" y="1493"/>
                  </a:cubicBezTo>
                  <a:cubicBezTo>
                    <a:pt x="4290" y="1193"/>
                    <a:pt x="435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5"/>
                  </a:cubicBezTo>
                  <a:lnTo>
                    <a:pt x="3751" y="965"/>
                  </a:lnTo>
                  <a:cubicBezTo>
                    <a:pt x="3751" y="1514"/>
                    <a:pt x="4145" y="1566"/>
                    <a:pt x="4145" y="1866"/>
                  </a:cubicBezTo>
                  <a:cubicBezTo>
                    <a:pt x="4061" y="1792"/>
                    <a:pt x="3978" y="1751"/>
                    <a:pt x="3887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1" y="1856"/>
                    <a:pt x="4010" y="2042"/>
                    <a:pt x="4052" y="2084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1"/>
                    <a:pt x="3202" y="1918"/>
                  </a:cubicBezTo>
                  <a:lnTo>
                    <a:pt x="3202" y="1918"/>
                  </a:lnTo>
                  <a:cubicBezTo>
                    <a:pt x="3233" y="2084"/>
                    <a:pt x="3285" y="2135"/>
                    <a:pt x="3430" y="2229"/>
                  </a:cubicBezTo>
                  <a:cubicBezTo>
                    <a:pt x="3418" y="2228"/>
                    <a:pt x="3407" y="2227"/>
                    <a:pt x="3396" y="2227"/>
                  </a:cubicBezTo>
                  <a:cubicBezTo>
                    <a:pt x="3302" y="2227"/>
                    <a:pt x="3239" y="2269"/>
                    <a:pt x="3202" y="2353"/>
                  </a:cubicBezTo>
                  <a:cubicBezTo>
                    <a:pt x="3202" y="2405"/>
                    <a:pt x="3554" y="2529"/>
                    <a:pt x="3596" y="2685"/>
                  </a:cubicBezTo>
                  <a:cubicBezTo>
                    <a:pt x="3582" y="2684"/>
                    <a:pt x="3568" y="2683"/>
                    <a:pt x="3555" y="2683"/>
                  </a:cubicBezTo>
                  <a:cubicBezTo>
                    <a:pt x="3440" y="2683"/>
                    <a:pt x="3349" y="2725"/>
                    <a:pt x="3275" y="2809"/>
                  </a:cubicBezTo>
                  <a:cubicBezTo>
                    <a:pt x="3280" y="2925"/>
                    <a:pt x="3443" y="2961"/>
                    <a:pt x="3619" y="2961"/>
                  </a:cubicBezTo>
                  <a:cubicBezTo>
                    <a:pt x="3789" y="2961"/>
                    <a:pt x="3970" y="2928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8"/>
                  </a:cubicBezTo>
                  <a:cubicBezTo>
                    <a:pt x="3924" y="3141"/>
                    <a:pt x="4043" y="3147"/>
                    <a:pt x="4168" y="3147"/>
                  </a:cubicBezTo>
                  <a:cubicBezTo>
                    <a:pt x="4208" y="3147"/>
                    <a:pt x="4248" y="3147"/>
                    <a:pt x="4287" y="3147"/>
                  </a:cubicBezTo>
                  <a:cubicBezTo>
                    <a:pt x="4466" y="3147"/>
                    <a:pt x="4619" y="3160"/>
                    <a:pt x="4560" y="3306"/>
                  </a:cubicBezTo>
                  <a:cubicBezTo>
                    <a:pt x="4537" y="3361"/>
                    <a:pt x="4461" y="3381"/>
                    <a:pt x="4358" y="3381"/>
                  </a:cubicBezTo>
                  <a:cubicBezTo>
                    <a:pt x="4076" y="3381"/>
                    <a:pt x="3590" y="3231"/>
                    <a:pt x="3441" y="3231"/>
                  </a:cubicBezTo>
                  <a:cubicBezTo>
                    <a:pt x="3367" y="3231"/>
                    <a:pt x="3376" y="3268"/>
                    <a:pt x="3533" y="3379"/>
                  </a:cubicBezTo>
                  <a:cubicBezTo>
                    <a:pt x="3087" y="3318"/>
                    <a:pt x="2928" y="3129"/>
                    <a:pt x="2701" y="3129"/>
                  </a:cubicBezTo>
                  <a:cubicBezTo>
                    <a:pt x="2580" y="3129"/>
                    <a:pt x="2440" y="3183"/>
                    <a:pt x="2228" y="3337"/>
                  </a:cubicBezTo>
                  <a:lnTo>
                    <a:pt x="2881" y="3493"/>
                  </a:lnTo>
                  <a:cubicBezTo>
                    <a:pt x="2703" y="3649"/>
                    <a:pt x="2684" y="3698"/>
                    <a:pt x="2738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5"/>
                  </a:cubicBezTo>
                  <a:cubicBezTo>
                    <a:pt x="2938" y="3753"/>
                    <a:pt x="2952" y="3813"/>
                    <a:pt x="3075" y="3813"/>
                  </a:cubicBezTo>
                  <a:cubicBezTo>
                    <a:pt x="3243" y="3813"/>
                    <a:pt x="3612" y="3703"/>
                    <a:pt x="3689" y="3679"/>
                  </a:cubicBezTo>
                  <a:lnTo>
                    <a:pt x="3689" y="3679"/>
                  </a:lnTo>
                  <a:cubicBezTo>
                    <a:pt x="3710" y="3721"/>
                    <a:pt x="3441" y="3917"/>
                    <a:pt x="3399" y="4000"/>
                  </a:cubicBezTo>
                  <a:cubicBezTo>
                    <a:pt x="3464" y="4023"/>
                    <a:pt x="3541" y="4035"/>
                    <a:pt x="3624" y="4035"/>
                  </a:cubicBezTo>
                  <a:cubicBezTo>
                    <a:pt x="3913" y="4035"/>
                    <a:pt x="4288" y="3894"/>
                    <a:pt x="4570" y="3597"/>
                  </a:cubicBezTo>
                  <a:lnTo>
                    <a:pt x="4570" y="3597"/>
                  </a:lnTo>
                  <a:cubicBezTo>
                    <a:pt x="4794" y="4044"/>
                    <a:pt x="4530" y="4131"/>
                    <a:pt x="4184" y="4131"/>
                  </a:cubicBezTo>
                  <a:cubicBezTo>
                    <a:pt x="3964" y="4131"/>
                    <a:pt x="3710" y="4096"/>
                    <a:pt x="3528" y="4096"/>
                  </a:cubicBezTo>
                  <a:cubicBezTo>
                    <a:pt x="3346" y="4096"/>
                    <a:pt x="3235" y="4131"/>
                    <a:pt x="3296" y="4270"/>
                  </a:cubicBezTo>
                  <a:cubicBezTo>
                    <a:pt x="3227" y="4255"/>
                    <a:pt x="3034" y="4222"/>
                    <a:pt x="2843" y="4222"/>
                  </a:cubicBezTo>
                  <a:cubicBezTo>
                    <a:pt x="2633" y="4222"/>
                    <a:pt x="2426" y="4262"/>
                    <a:pt x="2394" y="4415"/>
                  </a:cubicBezTo>
                  <a:cubicBezTo>
                    <a:pt x="2384" y="4415"/>
                    <a:pt x="3119" y="4861"/>
                    <a:pt x="3088" y="5016"/>
                  </a:cubicBezTo>
                  <a:cubicBezTo>
                    <a:pt x="2992" y="4968"/>
                    <a:pt x="2899" y="4945"/>
                    <a:pt x="2806" y="4945"/>
                  </a:cubicBezTo>
                  <a:cubicBezTo>
                    <a:pt x="2718" y="4945"/>
                    <a:pt x="2629" y="4965"/>
                    <a:pt x="2539" y="5006"/>
                  </a:cubicBezTo>
                  <a:cubicBezTo>
                    <a:pt x="2695" y="5089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5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7"/>
                    <a:pt x="2653" y="5938"/>
                  </a:cubicBezTo>
                  <a:cubicBezTo>
                    <a:pt x="2706" y="5882"/>
                    <a:pt x="2757" y="5858"/>
                    <a:pt x="2808" y="5858"/>
                  </a:cubicBezTo>
                  <a:cubicBezTo>
                    <a:pt x="3017" y="5858"/>
                    <a:pt x="3217" y="6259"/>
                    <a:pt x="3451" y="6383"/>
                  </a:cubicBezTo>
                  <a:cubicBezTo>
                    <a:pt x="3322" y="6418"/>
                    <a:pt x="3167" y="6425"/>
                    <a:pt x="3005" y="6425"/>
                  </a:cubicBezTo>
                  <a:cubicBezTo>
                    <a:pt x="2881" y="6425"/>
                    <a:pt x="2753" y="6421"/>
                    <a:pt x="2627" y="6421"/>
                  </a:cubicBezTo>
                  <a:cubicBezTo>
                    <a:pt x="2321" y="6421"/>
                    <a:pt x="2030" y="6446"/>
                    <a:pt x="1866" y="6622"/>
                  </a:cubicBezTo>
                  <a:cubicBezTo>
                    <a:pt x="2027" y="6864"/>
                    <a:pt x="2502" y="7224"/>
                    <a:pt x="2804" y="7224"/>
                  </a:cubicBezTo>
                  <a:cubicBezTo>
                    <a:pt x="2813" y="7224"/>
                    <a:pt x="2821" y="7224"/>
                    <a:pt x="2829" y="7223"/>
                  </a:cubicBezTo>
                  <a:lnTo>
                    <a:pt x="2829" y="7223"/>
                  </a:lnTo>
                  <a:cubicBezTo>
                    <a:pt x="2798" y="7357"/>
                    <a:pt x="1824" y="7368"/>
                    <a:pt x="1689" y="7368"/>
                  </a:cubicBezTo>
                  <a:cubicBezTo>
                    <a:pt x="1599" y="7719"/>
                    <a:pt x="2577" y="7866"/>
                    <a:pt x="2987" y="7866"/>
                  </a:cubicBezTo>
                  <a:cubicBezTo>
                    <a:pt x="3001" y="7866"/>
                    <a:pt x="3014" y="7866"/>
                    <a:pt x="3026" y="7866"/>
                  </a:cubicBezTo>
                  <a:lnTo>
                    <a:pt x="3026" y="7866"/>
                  </a:lnTo>
                  <a:cubicBezTo>
                    <a:pt x="2663" y="8011"/>
                    <a:pt x="1896" y="8570"/>
                    <a:pt x="1316" y="8632"/>
                  </a:cubicBezTo>
                  <a:cubicBezTo>
                    <a:pt x="1685" y="9057"/>
                    <a:pt x="2062" y="9173"/>
                    <a:pt x="2435" y="9173"/>
                  </a:cubicBezTo>
                  <a:cubicBezTo>
                    <a:pt x="2816" y="9173"/>
                    <a:pt x="3193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7"/>
                    <a:pt x="2550" y="9388"/>
                  </a:cubicBezTo>
                  <a:cubicBezTo>
                    <a:pt x="2646" y="9524"/>
                    <a:pt x="2780" y="9596"/>
                    <a:pt x="2940" y="9596"/>
                  </a:cubicBezTo>
                  <a:cubicBezTo>
                    <a:pt x="2951" y="9596"/>
                    <a:pt x="2963" y="9596"/>
                    <a:pt x="2974" y="9595"/>
                  </a:cubicBezTo>
                  <a:lnTo>
                    <a:pt x="2974" y="9595"/>
                  </a:lnTo>
                  <a:cubicBezTo>
                    <a:pt x="2838" y="9707"/>
                    <a:pt x="2635" y="9739"/>
                    <a:pt x="2406" y="9739"/>
                  </a:cubicBezTo>
                  <a:cubicBezTo>
                    <a:pt x="2109" y="9739"/>
                    <a:pt x="1769" y="9686"/>
                    <a:pt x="1478" y="9686"/>
                  </a:cubicBezTo>
                  <a:cubicBezTo>
                    <a:pt x="1226" y="9686"/>
                    <a:pt x="1011" y="9726"/>
                    <a:pt x="892" y="9876"/>
                  </a:cubicBezTo>
                  <a:cubicBezTo>
                    <a:pt x="995" y="9979"/>
                    <a:pt x="1109" y="10041"/>
                    <a:pt x="1254" y="10051"/>
                  </a:cubicBezTo>
                  <a:cubicBezTo>
                    <a:pt x="933" y="10288"/>
                    <a:pt x="1073" y="10372"/>
                    <a:pt x="1281" y="10372"/>
                  </a:cubicBezTo>
                  <a:cubicBezTo>
                    <a:pt x="1429" y="10372"/>
                    <a:pt x="1612" y="10330"/>
                    <a:pt x="1689" y="10269"/>
                  </a:cubicBezTo>
                  <a:lnTo>
                    <a:pt x="1689" y="10269"/>
                  </a:lnTo>
                  <a:cubicBezTo>
                    <a:pt x="1751" y="10341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1"/>
                    <a:pt x="2042" y="10501"/>
                  </a:cubicBezTo>
                  <a:cubicBezTo>
                    <a:pt x="2105" y="10501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7"/>
                    <a:pt x="2296" y="10677"/>
                  </a:cubicBezTo>
                  <a:cubicBezTo>
                    <a:pt x="2335" y="10677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3"/>
                    <a:pt x="2788" y="11074"/>
                    <a:pt x="2509" y="11074"/>
                  </a:cubicBezTo>
                  <a:cubicBezTo>
                    <a:pt x="2224" y="11074"/>
                    <a:pt x="1925" y="11010"/>
                    <a:pt x="1689" y="10995"/>
                  </a:cubicBezTo>
                  <a:lnTo>
                    <a:pt x="1689" y="10995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1" y="11213"/>
                    <a:pt x="1310" y="11080"/>
                    <a:pt x="788" y="11005"/>
                  </a:cubicBezTo>
                  <a:lnTo>
                    <a:pt x="788" y="11005"/>
                  </a:lnTo>
                  <a:cubicBezTo>
                    <a:pt x="964" y="11160"/>
                    <a:pt x="1130" y="11243"/>
                    <a:pt x="1327" y="11264"/>
                  </a:cubicBezTo>
                  <a:cubicBezTo>
                    <a:pt x="917" y="11329"/>
                    <a:pt x="1352" y="11629"/>
                    <a:pt x="1768" y="11629"/>
                  </a:cubicBezTo>
                  <a:cubicBezTo>
                    <a:pt x="1815" y="11629"/>
                    <a:pt x="1862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4" y="11784"/>
                    <a:pt x="2013" y="11784"/>
                  </a:cubicBezTo>
                  <a:cubicBezTo>
                    <a:pt x="2085" y="11784"/>
                    <a:pt x="2168" y="11759"/>
                    <a:pt x="2218" y="11709"/>
                  </a:cubicBezTo>
                  <a:lnTo>
                    <a:pt x="2218" y="11709"/>
                  </a:lnTo>
                  <a:cubicBezTo>
                    <a:pt x="2091" y="11891"/>
                    <a:pt x="2070" y="11980"/>
                    <a:pt x="2157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2"/>
                    <a:pt x="653" y="12445"/>
                  </a:cubicBezTo>
                  <a:cubicBezTo>
                    <a:pt x="547" y="12392"/>
                    <a:pt x="446" y="12366"/>
                    <a:pt x="347" y="12366"/>
                  </a:cubicBezTo>
                  <a:cubicBezTo>
                    <a:pt x="254" y="12366"/>
                    <a:pt x="163" y="12389"/>
                    <a:pt x="73" y="12434"/>
                  </a:cubicBezTo>
                  <a:cubicBezTo>
                    <a:pt x="118" y="12479"/>
                    <a:pt x="581" y="13126"/>
                    <a:pt x="928" y="13126"/>
                  </a:cubicBezTo>
                  <a:cubicBezTo>
                    <a:pt x="985" y="13126"/>
                    <a:pt x="1040" y="13108"/>
                    <a:pt x="1088" y="13067"/>
                  </a:cubicBezTo>
                  <a:lnTo>
                    <a:pt x="1088" y="13067"/>
                  </a:lnTo>
                  <a:cubicBezTo>
                    <a:pt x="1555" y="13399"/>
                    <a:pt x="653" y="13440"/>
                    <a:pt x="529" y="13471"/>
                  </a:cubicBezTo>
                  <a:cubicBezTo>
                    <a:pt x="633" y="13561"/>
                    <a:pt x="747" y="13605"/>
                    <a:pt x="870" y="13605"/>
                  </a:cubicBezTo>
                  <a:cubicBezTo>
                    <a:pt x="930" y="13605"/>
                    <a:pt x="993" y="13595"/>
                    <a:pt x="1057" y="13574"/>
                  </a:cubicBezTo>
                  <a:lnTo>
                    <a:pt x="1057" y="13574"/>
                  </a:lnTo>
                  <a:cubicBezTo>
                    <a:pt x="907" y="13667"/>
                    <a:pt x="749" y="13833"/>
                    <a:pt x="875" y="13833"/>
                  </a:cubicBezTo>
                  <a:cubicBezTo>
                    <a:pt x="905" y="13833"/>
                    <a:pt x="950" y="13824"/>
                    <a:pt x="1016" y="13802"/>
                  </a:cubicBezTo>
                  <a:lnTo>
                    <a:pt x="1016" y="13802"/>
                  </a:lnTo>
                  <a:cubicBezTo>
                    <a:pt x="935" y="13895"/>
                    <a:pt x="1046" y="13920"/>
                    <a:pt x="1172" y="13920"/>
                  </a:cubicBezTo>
                  <a:cubicBezTo>
                    <a:pt x="1270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06" y="14041"/>
                    <a:pt x="1721" y="14051"/>
                  </a:cubicBezTo>
                  <a:cubicBezTo>
                    <a:pt x="1614" y="14167"/>
                    <a:pt x="1392" y="14196"/>
                    <a:pt x="1152" y="14196"/>
                  </a:cubicBezTo>
                  <a:cubicBezTo>
                    <a:pt x="917" y="14196"/>
                    <a:pt x="664" y="14169"/>
                    <a:pt x="481" y="14169"/>
                  </a:cubicBezTo>
                  <a:cubicBezTo>
                    <a:pt x="433" y="14169"/>
                    <a:pt x="390" y="14170"/>
                    <a:pt x="353" y="14175"/>
                  </a:cubicBezTo>
                  <a:cubicBezTo>
                    <a:pt x="668" y="14342"/>
                    <a:pt x="662" y="14364"/>
                    <a:pt x="556" y="14364"/>
                  </a:cubicBezTo>
                  <a:cubicBezTo>
                    <a:pt x="519" y="14364"/>
                    <a:pt x="469" y="14361"/>
                    <a:pt x="416" y="14361"/>
                  </a:cubicBezTo>
                  <a:cubicBezTo>
                    <a:pt x="285" y="14361"/>
                    <a:pt x="137" y="14378"/>
                    <a:pt x="125" y="14497"/>
                  </a:cubicBezTo>
                  <a:cubicBezTo>
                    <a:pt x="118" y="14555"/>
                    <a:pt x="182" y="14575"/>
                    <a:pt x="273" y="14575"/>
                  </a:cubicBezTo>
                  <a:cubicBezTo>
                    <a:pt x="442" y="14575"/>
                    <a:pt x="704" y="14507"/>
                    <a:pt x="777" y="14486"/>
                  </a:cubicBezTo>
                  <a:lnTo>
                    <a:pt x="777" y="14486"/>
                  </a:lnTo>
                  <a:cubicBezTo>
                    <a:pt x="537" y="14782"/>
                    <a:pt x="753" y="14895"/>
                    <a:pt x="995" y="14895"/>
                  </a:cubicBezTo>
                  <a:cubicBezTo>
                    <a:pt x="1118" y="14895"/>
                    <a:pt x="1247" y="14866"/>
                    <a:pt x="1327" y="14818"/>
                  </a:cubicBezTo>
                  <a:lnTo>
                    <a:pt x="1327" y="14818"/>
                  </a:lnTo>
                  <a:cubicBezTo>
                    <a:pt x="1327" y="14911"/>
                    <a:pt x="1327" y="15004"/>
                    <a:pt x="1306" y="15108"/>
                  </a:cubicBezTo>
                  <a:cubicBezTo>
                    <a:pt x="830" y="15222"/>
                    <a:pt x="239" y="15315"/>
                    <a:pt x="208" y="15326"/>
                  </a:cubicBezTo>
                  <a:cubicBezTo>
                    <a:pt x="208" y="15407"/>
                    <a:pt x="250" y="15451"/>
                    <a:pt x="342" y="15451"/>
                  </a:cubicBezTo>
                  <a:cubicBezTo>
                    <a:pt x="379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25" y="15481"/>
                    <a:pt x="1" y="15647"/>
                    <a:pt x="42" y="15761"/>
                  </a:cubicBezTo>
                  <a:cubicBezTo>
                    <a:pt x="218" y="15719"/>
                    <a:pt x="394" y="15678"/>
                    <a:pt x="581" y="15637"/>
                  </a:cubicBezTo>
                  <a:lnTo>
                    <a:pt x="581" y="15637"/>
                  </a:lnTo>
                  <a:cubicBezTo>
                    <a:pt x="447" y="15827"/>
                    <a:pt x="447" y="15960"/>
                    <a:pt x="586" y="15960"/>
                  </a:cubicBezTo>
                  <a:cubicBezTo>
                    <a:pt x="650" y="15960"/>
                    <a:pt x="745" y="15931"/>
                    <a:pt x="871" y="15865"/>
                  </a:cubicBezTo>
                  <a:lnTo>
                    <a:pt x="871" y="15865"/>
                  </a:lnTo>
                  <a:cubicBezTo>
                    <a:pt x="854" y="15973"/>
                    <a:pt x="926" y="16002"/>
                    <a:pt x="1044" y="16002"/>
                  </a:cubicBezTo>
                  <a:cubicBezTo>
                    <a:pt x="1185" y="16002"/>
                    <a:pt x="1392" y="15960"/>
                    <a:pt x="1591" y="15960"/>
                  </a:cubicBezTo>
                  <a:cubicBezTo>
                    <a:pt x="1638" y="15960"/>
                    <a:pt x="1685" y="15962"/>
                    <a:pt x="1731" y="15968"/>
                  </a:cubicBezTo>
                  <a:cubicBezTo>
                    <a:pt x="1523" y="16040"/>
                    <a:pt x="1233" y="16051"/>
                    <a:pt x="1078" y="16217"/>
                  </a:cubicBezTo>
                  <a:cubicBezTo>
                    <a:pt x="1142" y="16246"/>
                    <a:pt x="1203" y="16258"/>
                    <a:pt x="1265" y="16258"/>
                  </a:cubicBezTo>
                  <a:cubicBezTo>
                    <a:pt x="1312" y="16258"/>
                    <a:pt x="1360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2" y="1641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7"/>
                  </a:cubicBezTo>
                  <a:cubicBezTo>
                    <a:pt x="2478" y="16660"/>
                    <a:pt x="2509" y="16724"/>
                    <a:pt x="2555" y="16724"/>
                  </a:cubicBezTo>
                  <a:cubicBezTo>
                    <a:pt x="2612" y="16724"/>
                    <a:pt x="2692" y="16629"/>
                    <a:pt x="2829" y="16486"/>
                  </a:cubicBezTo>
                  <a:cubicBezTo>
                    <a:pt x="2858" y="16669"/>
                    <a:pt x="2936" y="16736"/>
                    <a:pt x="3038" y="16736"/>
                  </a:cubicBezTo>
                  <a:cubicBezTo>
                    <a:pt x="3313" y="16736"/>
                    <a:pt x="3765" y="16247"/>
                    <a:pt x="3894" y="16247"/>
                  </a:cubicBezTo>
                  <a:cubicBezTo>
                    <a:pt x="3923" y="16247"/>
                    <a:pt x="3936" y="16271"/>
                    <a:pt x="3927" y="16330"/>
                  </a:cubicBezTo>
                  <a:cubicBezTo>
                    <a:pt x="4010" y="16238"/>
                    <a:pt x="4104" y="16144"/>
                    <a:pt x="4187" y="16051"/>
                  </a:cubicBezTo>
                  <a:cubicBezTo>
                    <a:pt x="4225" y="16105"/>
                    <a:pt x="4250" y="16129"/>
                    <a:pt x="4266" y="16129"/>
                  </a:cubicBezTo>
                  <a:cubicBezTo>
                    <a:pt x="4303" y="16129"/>
                    <a:pt x="4300" y="16011"/>
                    <a:pt x="4321" y="15854"/>
                  </a:cubicBezTo>
                  <a:cubicBezTo>
                    <a:pt x="4808" y="16072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45"/>
                    <a:pt x="5316" y="16496"/>
                    <a:pt x="5326" y="16206"/>
                  </a:cubicBezTo>
                  <a:cubicBezTo>
                    <a:pt x="5330" y="16206"/>
                    <a:pt x="5334" y="16205"/>
                    <a:pt x="5337" y="16205"/>
                  </a:cubicBezTo>
                  <a:cubicBezTo>
                    <a:pt x="5462" y="16205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0"/>
                  </a:cubicBezTo>
                  <a:lnTo>
                    <a:pt x="5585" y="16330"/>
                  </a:lnTo>
                  <a:cubicBezTo>
                    <a:pt x="5784" y="16547"/>
                    <a:pt x="6281" y="16694"/>
                    <a:pt x="6625" y="16694"/>
                  </a:cubicBezTo>
                  <a:cubicBezTo>
                    <a:pt x="6890" y="16694"/>
                    <a:pt x="7063" y="16605"/>
                    <a:pt x="6932" y="16393"/>
                  </a:cubicBezTo>
                  <a:lnTo>
                    <a:pt x="6932" y="16393"/>
                  </a:lnTo>
                  <a:cubicBezTo>
                    <a:pt x="7050" y="16442"/>
                    <a:pt x="7528" y="16629"/>
                    <a:pt x="7846" y="16629"/>
                  </a:cubicBezTo>
                  <a:cubicBezTo>
                    <a:pt x="8059" y="16629"/>
                    <a:pt x="8201" y="16545"/>
                    <a:pt x="8113" y="16279"/>
                  </a:cubicBezTo>
                  <a:lnTo>
                    <a:pt x="8113" y="16279"/>
                  </a:lnTo>
                  <a:cubicBezTo>
                    <a:pt x="8243" y="16372"/>
                    <a:pt x="8723" y="16556"/>
                    <a:pt x="8963" y="16556"/>
                  </a:cubicBezTo>
                  <a:cubicBezTo>
                    <a:pt x="8991" y="16556"/>
                    <a:pt x="9015" y="16554"/>
                    <a:pt x="9036" y="16548"/>
                  </a:cubicBezTo>
                  <a:cubicBezTo>
                    <a:pt x="8923" y="16362"/>
                    <a:pt x="8972" y="16335"/>
                    <a:pt x="9031" y="16335"/>
                  </a:cubicBezTo>
                  <a:cubicBezTo>
                    <a:pt x="9055" y="16335"/>
                    <a:pt x="9080" y="16339"/>
                    <a:pt x="9098" y="16339"/>
                  </a:cubicBezTo>
                  <a:cubicBezTo>
                    <a:pt x="9140" y="16339"/>
                    <a:pt x="9133" y="16313"/>
                    <a:pt x="8932" y="16134"/>
                  </a:cubicBezTo>
                  <a:lnTo>
                    <a:pt x="8932" y="16134"/>
                  </a:lnTo>
                  <a:cubicBezTo>
                    <a:pt x="9098" y="16185"/>
                    <a:pt x="9253" y="16248"/>
                    <a:pt x="9419" y="16300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8" y="16546"/>
                    <a:pt x="9424" y="16423"/>
                    <a:pt x="9782" y="16030"/>
                  </a:cubicBezTo>
                  <a:cubicBezTo>
                    <a:pt x="9367" y="15978"/>
                    <a:pt x="8891" y="15957"/>
                    <a:pt x="8538" y="15740"/>
                  </a:cubicBezTo>
                  <a:cubicBezTo>
                    <a:pt x="8562" y="15701"/>
                    <a:pt x="8596" y="15688"/>
                    <a:pt x="8633" y="15688"/>
                  </a:cubicBezTo>
                  <a:cubicBezTo>
                    <a:pt x="8706" y="15688"/>
                    <a:pt x="8788" y="15739"/>
                    <a:pt x="8810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61" y="15605"/>
                    <a:pt x="8960" y="15614"/>
                    <a:pt x="9019" y="15614"/>
                  </a:cubicBezTo>
                  <a:cubicBezTo>
                    <a:pt x="9117" y="15614"/>
                    <a:pt x="9102" y="15590"/>
                    <a:pt x="8953" y="15460"/>
                  </a:cubicBezTo>
                  <a:cubicBezTo>
                    <a:pt x="9430" y="15450"/>
                    <a:pt x="9492" y="15398"/>
                    <a:pt x="9119" y="15305"/>
                  </a:cubicBezTo>
                  <a:cubicBezTo>
                    <a:pt x="9419" y="15294"/>
                    <a:pt x="9450" y="15232"/>
                    <a:pt x="9223" y="15119"/>
                  </a:cubicBezTo>
                  <a:lnTo>
                    <a:pt x="9223" y="15119"/>
                  </a:lnTo>
                  <a:cubicBezTo>
                    <a:pt x="9348" y="15181"/>
                    <a:pt x="9446" y="15212"/>
                    <a:pt x="9518" y="15212"/>
                  </a:cubicBezTo>
                  <a:cubicBezTo>
                    <a:pt x="9602" y="15212"/>
                    <a:pt x="9651" y="15171"/>
                    <a:pt x="9667" y="15087"/>
                  </a:cubicBezTo>
                  <a:cubicBezTo>
                    <a:pt x="9243" y="14911"/>
                    <a:pt x="9264" y="14942"/>
                    <a:pt x="9740" y="14911"/>
                  </a:cubicBezTo>
                  <a:cubicBezTo>
                    <a:pt x="9753" y="14767"/>
                    <a:pt x="9679" y="14697"/>
                    <a:pt x="9520" y="14697"/>
                  </a:cubicBezTo>
                  <a:cubicBezTo>
                    <a:pt x="9428" y="14697"/>
                    <a:pt x="9308" y="14721"/>
                    <a:pt x="9160" y="14766"/>
                  </a:cubicBezTo>
                  <a:cubicBezTo>
                    <a:pt x="9170" y="14621"/>
                    <a:pt x="9927" y="14642"/>
                    <a:pt x="9803" y="14424"/>
                  </a:cubicBezTo>
                  <a:lnTo>
                    <a:pt x="9803" y="14424"/>
                  </a:lnTo>
                  <a:cubicBezTo>
                    <a:pt x="9585" y="14476"/>
                    <a:pt x="9367" y="14518"/>
                    <a:pt x="9149" y="14559"/>
                  </a:cubicBezTo>
                  <a:cubicBezTo>
                    <a:pt x="9377" y="14486"/>
                    <a:pt x="9450" y="14393"/>
                    <a:pt x="9367" y="14290"/>
                  </a:cubicBezTo>
                  <a:lnTo>
                    <a:pt x="9367" y="14290"/>
                  </a:lnTo>
                  <a:cubicBezTo>
                    <a:pt x="9001" y="14358"/>
                    <a:pt x="8612" y="14443"/>
                    <a:pt x="8240" y="14443"/>
                  </a:cubicBezTo>
                  <a:cubicBezTo>
                    <a:pt x="7769" y="14443"/>
                    <a:pt x="7325" y="14308"/>
                    <a:pt x="6984" y="13834"/>
                  </a:cubicBezTo>
                  <a:lnTo>
                    <a:pt x="6984" y="13834"/>
                  </a:lnTo>
                  <a:cubicBezTo>
                    <a:pt x="7188" y="13963"/>
                    <a:pt x="7275" y="13998"/>
                    <a:pt x="7313" y="13998"/>
                  </a:cubicBezTo>
                  <a:cubicBezTo>
                    <a:pt x="7357" y="13998"/>
                    <a:pt x="7339" y="13953"/>
                    <a:pt x="7359" y="13953"/>
                  </a:cubicBezTo>
                  <a:cubicBezTo>
                    <a:pt x="7379" y="13953"/>
                    <a:pt x="7433" y="13993"/>
                    <a:pt x="7606" y="14145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4"/>
                  </a:cubicBezTo>
                  <a:cubicBezTo>
                    <a:pt x="8012" y="13938"/>
                    <a:pt x="8087" y="13871"/>
                    <a:pt x="8198" y="13871"/>
                  </a:cubicBezTo>
                  <a:cubicBezTo>
                    <a:pt x="8334" y="13871"/>
                    <a:pt x="8525" y="13973"/>
                    <a:pt x="8663" y="14082"/>
                  </a:cubicBezTo>
                  <a:cubicBezTo>
                    <a:pt x="8776" y="13999"/>
                    <a:pt x="8735" y="13896"/>
                    <a:pt x="8528" y="13781"/>
                  </a:cubicBezTo>
                  <a:cubicBezTo>
                    <a:pt x="8568" y="13742"/>
                    <a:pt x="9417" y="13605"/>
                    <a:pt x="9543" y="13605"/>
                  </a:cubicBezTo>
                  <a:cubicBezTo>
                    <a:pt x="9548" y="13605"/>
                    <a:pt x="9551" y="13605"/>
                    <a:pt x="9554" y="13606"/>
                  </a:cubicBezTo>
                  <a:cubicBezTo>
                    <a:pt x="9409" y="13523"/>
                    <a:pt x="9274" y="13440"/>
                    <a:pt x="9129" y="13367"/>
                  </a:cubicBezTo>
                  <a:cubicBezTo>
                    <a:pt x="9146" y="13365"/>
                    <a:pt x="9164" y="13365"/>
                    <a:pt x="9181" y="13365"/>
                  </a:cubicBezTo>
                  <a:cubicBezTo>
                    <a:pt x="9324" y="13365"/>
                    <a:pt x="9464" y="13410"/>
                    <a:pt x="9602" y="13410"/>
                  </a:cubicBezTo>
                  <a:cubicBezTo>
                    <a:pt x="9676" y="13410"/>
                    <a:pt x="9750" y="13397"/>
                    <a:pt x="9823" y="13357"/>
                  </a:cubicBezTo>
                  <a:cubicBezTo>
                    <a:pt x="9734" y="13276"/>
                    <a:pt x="9632" y="13233"/>
                    <a:pt x="9517" y="13233"/>
                  </a:cubicBezTo>
                  <a:cubicBezTo>
                    <a:pt x="9485" y="13233"/>
                    <a:pt x="9452" y="13236"/>
                    <a:pt x="9419" y="13243"/>
                  </a:cubicBezTo>
                  <a:cubicBezTo>
                    <a:pt x="9647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8" y="12450"/>
                  </a:cubicBezTo>
                  <a:cubicBezTo>
                    <a:pt x="8006" y="12450"/>
                    <a:pt x="8151" y="12455"/>
                    <a:pt x="8286" y="12455"/>
                  </a:cubicBezTo>
                  <a:cubicBezTo>
                    <a:pt x="8679" y="12455"/>
                    <a:pt x="8985" y="12412"/>
                    <a:pt x="9761" y="12082"/>
                  </a:cubicBezTo>
                  <a:cubicBezTo>
                    <a:pt x="9595" y="12031"/>
                    <a:pt x="9554" y="11865"/>
                    <a:pt x="9439" y="11824"/>
                  </a:cubicBezTo>
                  <a:cubicBezTo>
                    <a:pt x="9585" y="11761"/>
                    <a:pt x="973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79" y="11326"/>
                  </a:cubicBezTo>
                  <a:cubicBezTo>
                    <a:pt x="8121" y="11231"/>
                    <a:pt x="8263" y="11184"/>
                    <a:pt x="8409" y="11184"/>
                  </a:cubicBezTo>
                  <a:cubicBezTo>
                    <a:pt x="8519" y="11184"/>
                    <a:pt x="8630" y="11211"/>
                    <a:pt x="8746" y="11264"/>
                  </a:cubicBezTo>
                  <a:cubicBezTo>
                    <a:pt x="8513" y="11128"/>
                    <a:pt x="8504" y="11060"/>
                    <a:pt x="8716" y="11060"/>
                  </a:cubicBezTo>
                  <a:cubicBezTo>
                    <a:pt x="8779" y="11060"/>
                    <a:pt x="8861" y="11066"/>
                    <a:pt x="8963" y="11078"/>
                  </a:cubicBezTo>
                  <a:cubicBezTo>
                    <a:pt x="8859" y="11025"/>
                    <a:pt x="8787" y="10995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5"/>
                    <a:pt x="8727" y="10955"/>
                  </a:cubicBezTo>
                  <a:cubicBezTo>
                    <a:pt x="8891" y="10955"/>
                    <a:pt x="9215" y="10760"/>
                    <a:pt x="9294" y="10622"/>
                  </a:cubicBezTo>
                  <a:lnTo>
                    <a:pt x="9294" y="10622"/>
                  </a:lnTo>
                  <a:cubicBezTo>
                    <a:pt x="9290" y="10628"/>
                    <a:pt x="9272" y="10631"/>
                    <a:pt x="9241" y="10631"/>
                  </a:cubicBezTo>
                  <a:cubicBezTo>
                    <a:pt x="8953" y="10631"/>
                    <a:pt x="7591" y="10393"/>
                    <a:pt x="7450" y="10300"/>
                  </a:cubicBezTo>
                  <a:cubicBezTo>
                    <a:pt x="7710" y="10249"/>
                    <a:pt x="8445" y="10352"/>
                    <a:pt x="8217" y="10104"/>
                  </a:cubicBezTo>
                  <a:lnTo>
                    <a:pt x="8217" y="10104"/>
                  </a:lnTo>
                  <a:cubicBezTo>
                    <a:pt x="8281" y="10124"/>
                    <a:pt x="8334" y="10133"/>
                    <a:pt x="8376" y="10133"/>
                  </a:cubicBezTo>
                  <a:cubicBezTo>
                    <a:pt x="8634" y="10133"/>
                    <a:pt x="8539" y="9792"/>
                    <a:pt x="8735" y="9533"/>
                  </a:cubicBezTo>
                  <a:cubicBezTo>
                    <a:pt x="8720" y="9531"/>
                    <a:pt x="8704" y="9529"/>
                    <a:pt x="8687" y="9529"/>
                  </a:cubicBezTo>
                  <a:cubicBezTo>
                    <a:pt x="8478" y="9529"/>
                    <a:pt x="8135" y="9708"/>
                    <a:pt x="7871" y="9708"/>
                  </a:cubicBezTo>
                  <a:cubicBezTo>
                    <a:pt x="7727" y="9708"/>
                    <a:pt x="7606" y="9655"/>
                    <a:pt x="7544" y="9492"/>
                  </a:cubicBezTo>
                  <a:cubicBezTo>
                    <a:pt x="7574" y="9482"/>
                    <a:pt x="7604" y="9479"/>
                    <a:pt x="7633" y="9479"/>
                  </a:cubicBezTo>
                  <a:cubicBezTo>
                    <a:pt x="7715" y="9479"/>
                    <a:pt x="7792" y="9506"/>
                    <a:pt x="7876" y="9506"/>
                  </a:cubicBezTo>
                  <a:cubicBezTo>
                    <a:pt x="7892" y="9506"/>
                    <a:pt x="7909" y="9505"/>
                    <a:pt x="7927" y="9503"/>
                  </a:cubicBezTo>
                  <a:cubicBezTo>
                    <a:pt x="7896" y="9420"/>
                    <a:pt x="7834" y="9347"/>
                    <a:pt x="7761" y="9285"/>
                  </a:cubicBezTo>
                  <a:cubicBezTo>
                    <a:pt x="8020" y="9254"/>
                    <a:pt x="8083" y="9222"/>
                    <a:pt x="8092" y="8985"/>
                  </a:cubicBezTo>
                  <a:lnTo>
                    <a:pt x="8092" y="8985"/>
                  </a:lnTo>
                  <a:cubicBezTo>
                    <a:pt x="7974" y="9038"/>
                    <a:pt x="7647" y="9090"/>
                    <a:pt x="7334" y="9090"/>
                  </a:cubicBezTo>
                  <a:cubicBezTo>
                    <a:pt x="7045" y="9090"/>
                    <a:pt x="6768" y="9046"/>
                    <a:pt x="6673" y="8922"/>
                  </a:cubicBezTo>
                  <a:lnTo>
                    <a:pt x="6673" y="8922"/>
                  </a:lnTo>
                  <a:cubicBezTo>
                    <a:pt x="6682" y="8924"/>
                    <a:pt x="6692" y="8925"/>
                    <a:pt x="6705" y="8925"/>
                  </a:cubicBezTo>
                  <a:cubicBezTo>
                    <a:pt x="6853" y="8925"/>
                    <a:pt x="7252" y="8814"/>
                    <a:pt x="7492" y="8757"/>
                  </a:cubicBezTo>
                  <a:cubicBezTo>
                    <a:pt x="7399" y="8674"/>
                    <a:pt x="7305" y="8580"/>
                    <a:pt x="7212" y="8497"/>
                  </a:cubicBezTo>
                  <a:cubicBezTo>
                    <a:pt x="7264" y="8497"/>
                    <a:pt x="8196" y="8342"/>
                    <a:pt x="7958" y="8197"/>
                  </a:cubicBezTo>
                  <a:cubicBezTo>
                    <a:pt x="8269" y="8083"/>
                    <a:pt x="8269" y="8011"/>
                    <a:pt x="7947" y="7979"/>
                  </a:cubicBezTo>
                  <a:cubicBezTo>
                    <a:pt x="8028" y="7886"/>
                    <a:pt x="7912" y="7860"/>
                    <a:pt x="7758" y="7860"/>
                  </a:cubicBezTo>
                  <a:cubicBezTo>
                    <a:pt x="7566" y="7860"/>
                    <a:pt x="7315" y="7900"/>
                    <a:pt x="7307" y="7900"/>
                  </a:cubicBezTo>
                  <a:cubicBezTo>
                    <a:pt x="7306" y="7900"/>
                    <a:pt x="7311" y="7899"/>
                    <a:pt x="7326" y="7896"/>
                  </a:cubicBezTo>
                  <a:cubicBezTo>
                    <a:pt x="7233" y="7762"/>
                    <a:pt x="7606" y="7783"/>
                    <a:pt x="7492" y="7668"/>
                  </a:cubicBezTo>
                  <a:lnTo>
                    <a:pt x="7492" y="7668"/>
                  </a:lnTo>
                  <a:cubicBezTo>
                    <a:pt x="7471" y="7673"/>
                    <a:pt x="7160" y="7748"/>
                    <a:pt x="6819" y="7748"/>
                  </a:cubicBezTo>
                  <a:cubicBezTo>
                    <a:pt x="6461" y="7748"/>
                    <a:pt x="6070" y="7666"/>
                    <a:pt x="5948" y="7337"/>
                  </a:cubicBezTo>
                  <a:lnTo>
                    <a:pt x="5948" y="7337"/>
                  </a:lnTo>
                  <a:cubicBezTo>
                    <a:pt x="6183" y="7443"/>
                    <a:pt x="6385" y="7488"/>
                    <a:pt x="6564" y="7488"/>
                  </a:cubicBezTo>
                  <a:cubicBezTo>
                    <a:pt x="7147" y="7488"/>
                    <a:pt x="7482" y="7014"/>
                    <a:pt x="7927" y="6705"/>
                  </a:cubicBezTo>
                  <a:cubicBezTo>
                    <a:pt x="7703" y="6642"/>
                    <a:pt x="7561" y="6630"/>
                    <a:pt x="7441" y="6630"/>
                  </a:cubicBezTo>
                  <a:cubicBezTo>
                    <a:pt x="7364" y="6630"/>
                    <a:pt x="7296" y="6635"/>
                    <a:pt x="7220" y="6635"/>
                  </a:cubicBezTo>
                  <a:cubicBezTo>
                    <a:pt x="7103" y="6635"/>
                    <a:pt x="6968" y="6623"/>
                    <a:pt x="6756" y="6560"/>
                  </a:cubicBezTo>
                  <a:cubicBezTo>
                    <a:pt x="7026" y="6456"/>
                    <a:pt x="5564" y="6363"/>
                    <a:pt x="5295" y="5980"/>
                  </a:cubicBezTo>
                  <a:lnTo>
                    <a:pt x="5295" y="5980"/>
                  </a:lnTo>
                  <a:cubicBezTo>
                    <a:pt x="5408" y="6027"/>
                    <a:pt x="5679" y="6084"/>
                    <a:pt x="5908" y="6084"/>
                  </a:cubicBezTo>
                  <a:cubicBezTo>
                    <a:pt x="6081" y="6084"/>
                    <a:pt x="6229" y="6052"/>
                    <a:pt x="6269" y="5959"/>
                  </a:cubicBezTo>
                  <a:lnTo>
                    <a:pt x="6269" y="5959"/>
                  </a:lnTo>
                  <a:cubicBezTo>
                    <a:pt x="6266" y="6073"/>
                    <a:pt x="6331" y="6112"/>
                    <a:pt x="6423" y="6112"/>
                  </a:cubicBezTo>
                  <a:cubicBezTo>
                    <a:pt x="6623" y="6112"/>
                    <a:pt x="6946" y="5927"/>
                    <a:pt x="6953" y="5927"/>
                  </a:cubicBezTo>
                  <a:cubicBezTo>
                    <a:pt x="6922" y="5865"/>
                    <a:pt x="6870" y="5586"/>
                    <a:pt x="6901" y="5565"/>
                  </a:cubicBezTo>
                  <a:lnTo>
                    <a:pt x="6901" y="5565"/>
                  </a:lnTo>
                  <a:cubicBezTo>
                    <a:pt x="6937" y="5589"/>
                    <a:pt x="6996" y="5600"/>
                    <a:pt x="7066" y="5600"/>
                  </a:cubicBezTo>
                  <a:cubicBezTo>
                    <a:pt x="7303" y="5600"/>
                    <a:pt x="7657" y="5477"/>
                    <a:pt x="7585" y="5317"/>
                  </a:cubicBezTo>
                  <a:cubicBezTo>
                    <a:pt x="7116" y="5317"/>
                    <a:pt x="7233" y="5181"/>
                    <a:pt x="7201" y="5181"/>
                  </a:cubicBezTo>
                  <a:cubicBezTo>
                    <a:pt x="7182" y="5181"/>
                    <a:pt x="7112" y="5229"/>
                    <a:pt x="6839" y="5379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8"/>
                    <a:pt x="6850" y="5098"/>
                    <a:pt x="6845" y="5098"/>
                  </a:cubicBezTo>
                  <a:cubicBezTo>
                    <a:pt x="6500" y="5098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79" y="4906"/>
                  </a:cubicBezTo>
                  <a:cubicBezTo>
                    <a:pt x="5575" y="4906"/>
                    <a:pt x="5717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1"/>
                  </a:cubicBezTo>
                  <a:cubicBezTo>
                    <a:pt x="6943" y="4767"/>
                    <a:pt x="7129" y="4674"/>
                    <a:pt x="6964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5"/>
                  </a:cubicBezTo>
                  <a:cubicBezTo>
                    <a:pt x="7139" y="4311"/>
                    <a:pt x="6227" y="4353"/>
                    <a:pt x="6363" y="4145"/>
                  </a:cubicBezTo>
                  <a:lnTo>
                    <a:pt x="6363" y="4145"/>
                  </a:lnTo>
                  <a:cubicBezTo>
                    <a:pt x="6243" y="4174"/>
                    <a:pt x="6187" y="4193"/>
                    <a:pt x="6160" y="4193"/>
                  </a:cubicBezTo>
                  <a:cubicBezTo>
                    <a:pt x="6120" y="4193"/>
                    <a:pt x="6145" y="4150"/>
                    <a:pt x="6114" y="4032"/>
                  </a:cubicBezTo>
                  <a:cubicBezTo>
                    <a:pt x="5980" y="4199"/>
                    <a:pt x="5824" y="4280"/>
                    <a:pt x="5650" y="4280"/>
                  </a:cubicBezTo>
                  <a:cubicBezTo>
                    <a:pt x="5555" y="4280"/>
                    <a:pt x="5453" y="4255"/>
                    <a:pt x="5347" y="4207"/>
                  </a:cubicBezTo>
                  <a:cubicBezTo>
                    <a:pt x="5492" y="4073"/>
                    <a:pt x="5295" y="3990"/>
                    <a:pt x="5088" y="3897"/>
                  </a:cubicBezTo>
                  <a:cubicBezTo>
                    <a:pt x="5129" y="3887"/>
                    <a:pt x="5171" y="3834"/>
                    <a:pt x="5212" y="3700"/>
                  </a:cubicBezTo>
                  <a:cubicBezTo>
                    <a:pt x="5326" y="3783"/>
                    <a:pt x="5451" y="3866"/>
                    <a:pt x="5564" y="3949"/>
                  </a:cubicBezTo>
                  <a:cubicBezTo>
                    <a:pt x="5481" y="3752"/>
                    <a:pt x="6238" y="3938"/>
                    <a:pt x="6683" y="3721"/>
                  </a:cubicBezTo>
                  <a:cubicBezTo>
                    <a:pt x="6387" y="3409"/>
                    <a:pt x="6162" y="3238"/>
                    <a:pt x="5870" y="3238"/>
                  </a:cubicBezTo>
                  <a:cubicBezTo>
                    <a:pt x="5774" y="3238"/>
                    <a:pt x="5670" y="3257"/>
                    <a:pt x="5554" y="3296"/>
                  </a:cubicBezTo>
                  <a:cubicBezTo>
                    <a:pt x="5451" y="3026"/>
                    <a:pt x="6445" y="2964"/>
                    <a:pt x="5523" y="2798"/>
                  </a:cubicBezTo>
                  <a:cubicBezTo>
                    <a:pt x="5637" y="2633"/>
                    <a:pt x="5917" y="2602"/>
                    <a:pt x="6155" y="2457"/>
                  </a:cubicBezTo>
                  <a:cubicBezTo>
                    <a:pt x="6041" y="2353"/>
                    <a:pt x="5969" y="2363"/>
                    <a:pt x="5834" y="2301"/>
                  </a:cubicBezTo>
                  <a:cubicBezTo>
                    <a:pt x="6238" y="1835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77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3" y="1638"/>
                  </a:cubicBezTo>
                  <a:cubicBezTo>
                    <a:pt x="4953" y="1755"/>
                    <a:pt x="4980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lnTo>
                    <a:pt x="4984" y="1338"/>
                  </a:lnTo>
                  <a:cubicBezTo>
                    <a:pt x="5006" y="1333"/>
                    <a:pt x="5032" y="1332"/>
                    <a:pt x="5059" y="1332"/>
                  </a:cubicBezTo>
                  <a:cubicBezTo>
                    <a:pt x="5151" y="1332"/>
                    <a:pt x="5265" y="1351"/>
                    <a:pt x="5366" y="1351"/>
                  </a:cubicBezTo>
                  <a:cubicBezTo>
                    <a:pt x="5446" y="1351"/>
                    <a:pt x="5518" y="1339"/>
                    <a:pt x="5564" y="1296"/>
                  </a:cubicBezTo>
                  <a:cubicBezTo>
                    <a:pt x="5523" y="1182"/>
                    <a:pt x="5430" y="1131"/>
                    <a:pt x="5274" y="1120"/>
                  </a:cubicBezTo>
                  <a:cubicBezTo>
                    <a:pt x="5534" y="1048"/>
                    <a:pt x="5617" y="965"/>
                    <a:pt x="5523" y="861"/>
                  </a:cubicBezTo>
                  <a:lnTo>
                    <a:pt x="5523" y="861"/>
                  </a:lnTo>
                  <a:cubicBezTo>
                    <a:pt x="5354" y="1010"/>
                    <a:pt x="5230" y="1085"/>
                    <a:pt x="5153" y="1085"/>
                  </a:cubicBezTo>
                  <a:cubicBezTo>
                    <a:pt x="5075" y="1085"/>
                    <a:pt x="5046" y="1007"/>
                    <a:pt x="5067" y="850"/>
                  </a:cubicBezTo>
                  <a:lnTo>
                    <a:pt x="5067" y="850"/>
                  </a:lnTo>
                  <a:cubicBezTo>
                    <a:pt x="5026" y="1068"/>
                    <a:pt x="4912" y="1234"/>
                    <a:pt x="4735" y="1317"/>
                  </a:cubicBezTo>
                  <a:cubicBezTo>
                    <a:pt x="4837" y="1104"/>
                    <a:pt x="5048" y="414"/>
                    <a:pt x="5086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2"/>
                    <a:pt x="5026" y="382"/>
                  </a:cubicBezTo>
                  <a:cubicBezTo>
                    <a:pt x="4918" y="382"/>
                    <a:pt x="4799" y="643"/>
                    <a:pt x="4729" y="643"/>
                  </a:cubicBezTo>
                  <a:cubicBezTo>
                    <a:pt x="4728" y="643"/>
                    <a:pt x="4727" y="643"/>
                    <a:pt x="4725" y="643"/>
                  </a:cubicBezTo>
                  <a:cubicBezTo>
                    <a:pt x="4705" y="550"/>
                    <a:pt x="4611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8922686" y="4028875"/>
              <a:ext cx="802009" cy="1211043"/>
            </a:xfrm>
            <a:custGeom>
              <a:avLst/>
              <a:gdLst/>
              <a:ahLst/>
              <a:cxnLst/>
              <a:rect l="l" t="t" r="r" b="b"/>
              <a:pathLst>
                <a:path w="9928" h="17015" extrusionOk="0">
                  <a:moveTo>
                    <a:pt x="4529" y="1"/>
                  </a:moveTo>
                  <a:cubicBezTo>
                    <a:pt x="4529" y="530"/>
                    <a:pt x="4584" y="763"/>
                    <a:pt x="4522" y="763"/>
                  </a:cubicBezTo>
                  <a:cubicBezTo>
                    <a:pt x="4480" y="763"/>
                    <a:pt x="4383" y="655"/>
                    <a:pt x="4177" y="457"/>
                  </a:cubicBezTo>
                  <a:lnTo>
                    <a:pt x="4177" y="457"/>
                  </a:lnTo>
                  <a:cubicBezTo>
                    <a:pt x="4136" y="488"/>
                    <a:pt x="4477" y="1348"/>
                    <a:pt x="4456" y="1493"/>
                  </a:cubicBezTo>
                  <a:cubicBezTo>
                    <a:pt x="4291" y="1193"/>
                    <a:pt x="4363" y="1141"/>
                    <a:pt x="4187" y="913"/>
                  </a:cubicBezTo>
                  <a:cubicBezTo>
                    <a:pt x="4115" y="1028"/>
                    <a:pt x="4076" y="1064"/>
                    <a:pt x="4039" y="1064"/>
                  </a:cubicBezTo>
                  <a:cubicBezTo>
                    <a:pt x="3979" y="1064"/>
                    <a:pt x="3924" y="971"/>
                    <a:pt x="3752" y="965"/>
                  </a:cubicBezTo>
                  <a:lnTo>
                    <a:pt x="3752" y="965"/>
                  </a:lnTo>
                  <a:cubicBezTo>
                    <a:pt x="3763" y="1514"/>
                    <a:pt x="4145" y="1566"/>
                    <a:pt x="4145" y="1866"/>
                  </a:cubicBezTo>
                  <a:cubicBezTo>
                    <a:pt x="4071" y="1792"/>
                    <a:pt x="3980" y="1751"/>
                    <a:pt x="3888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3" y="1856"/>
                    <a:pt x="4011" y="2042"/>
                    <a:pt x="4053" y="2084"/>
                  </a:cubicBezTo>
                  <a:cubicBezTo>
                    <a:pt x="3975" y="2111"/>
                    <a:pt x="3909" y="2122"/>
                    <a:pt x="3851" y="2122"/>
                  </a:cubicBezTo>
                  <a:cubicBezTo>
                    <a:pt x="3623" y="2122"/>
                    <a:pt x="3510" y="1951"/>
                    <a:pt x="3213" y="1918"/>
                  </a:cubicBezTo>
                  <a:lnTo>
                    <a:pt x="3213" y="1918"/>
                  </a:lnTo>
                  <a:cubicBezTo>
                    <a:pt x="3234" y="2084"/>
                    <a:pt x="3286" y="2135"/>
                    <a:pt x="3431" y="2229"/>
                  </a:cubicBezTo>
                  <a:cubicBezTo>
                    <a:pt x="3419" y="2228"/>
                    <a:pt x="3408" y="2227"/>
                    <a:pt x="3397" y="2227"/>
                  </a:cubicBezTo>
                  <a:cubicBezTo>
                    <a:pt x="3302" y="2227"/>
                    <a:pt x="3241" y="2269"/>
                    <a:pt x="3213" y="2353"/>
                  </a:cubicBezTo>
                  <a:cubicBezTo>
                    <a:pt x="3213" y="2405"/>
                    <a:pt x="3565" y="2529"/>
                    <a:pt x="3607" y="2685"/>
                  </a:cubicBezTo>
                  <a:cubicBezTo>
                    <a:pt x="3593" y="2684"/>
                    <a:pt x="3579" y="2683"/>
                    <a:pt x="3566" y="2683"/>
                  </a:cubicBezTo>
                  <a:cubicBezTo>
                    <a:pt x="3449" y="2683"/>
                    <a:pt x="3349" y="2725"/>
                    <a:pt x="3275" y="2809"/>
                  </a:cubicBezTo>
                  <a:cubicBezTo>
                    <a:pt x="3281" y="2925"/>
                    <a:pt x="3447" y="2961"/>
                    <a:pt x="3624" y="2961"/>
                  </a:cubicBezTo>
                  <a:cubicBezTo>
                    <a:pt x="3795" y="2961"/>
                    <a:pt x="3976" y="2928"/>
                    <a:pt x="4032" y="2902"/>
                  </a:cubicBezTo>
                  <a:lnTo>
                    <a:pt x="4032" y="2902"/>
                  </a:lnTo>
                  <a:cubicBezTo>
                    <a:pt x="4083" y="2985"/>
                    <a:pt x="4032" y="3047"/>
                    <a:pt x="3876" y="3088"/>
                  </a:cubicBezTo>
                  <a:cubicBezTo>
                    <a:pt x="3929" y="3141"/>
                    <a:pt x="4048" y="3147"/>
                    <a:pt x="4173" y="3147"/>
                  </a:cubicBezTo>
                  <a:cubicBezTo>
                    <a:pt x="4213" y="3147"/>
                    <a:pt x="4253" y="3147"/>
                    <a:pt x="4292" y="3147"/>
                  </a:cubicBezTo>
                  <a:cubicBezTo>
                    <a:pt x="4469" y="3147"/>
                    <a:pt x="4620" y="3160"/>
                    <a:pt x="4560" y="3306"/>
                  </a:cubicBezTo>
                  <a:cubicBezTo>
                    <a:pt x="4540" y="3361"/>
                    <a:pt x="4465" y="3381"/>
                    <a:pt x="4362" y="3381"/>
                  </a:cubicBezTo>
                  <a:cubicBezTo>
                    <a:pt x="4082" y="3381"/>
                    <a:pt x="3594" y="3231"/>
                    <a:pt x="3444" y="3231"/>
                  </a:cubicBezTo>
                  <a:cubicBezTo>
                    <a:pt x="3369" y="3231"/>
                    <a:pt x="3377" y="3268"/>
                    <a:pt x="3535" y="3379"/>
                  </a:cubicBezTo>
                  <a:cubicBezTo>
                    <a:pt x="3095" y="3318"/>
                    <a:pt x="2933" y="3129"/>
                    <a:pt x="2707" y="3129"/>
                  </a:cubicBezTo>
                  <a:cubicBezTo>
                    <a:pt x="2586" y="3129"/>
                    <a:pt x="2448" y="3183"/>
                    <a:pt x="2239" y="3337"/>
                  </a:cubicBezTo>
                  <a:cubicBezTo>
                    <a:pt x="2457" y="3389"/>
                    <a:pt x="2674" y="3441"/>
                    <a:pt x="2881" y="3493"/>
                  </a:cubicBezTo>
                  <a:cubicBezTo>
                    <a:pt x="2704" y="3649"/>
                    <a:pt x="2686" y="3698"/>
                    <a:pt x="2741" y="3698"/>
                  </a:cubicBezTo>
                  <a:cubicBezTo>
                    <a:pt x="2836" y="3698"/>
                    <a:pt x="3146" y="3552"/>
                    <a:pt x="3229" y="3552"/>
                  </a:cubicBezTo>
                  <a:cubicBezTo>
                    <a:pt x="3236" y="3552"/>
                    <a:pt x="3241" y="3553"/>
                    <a:pt x="3244" y="3555"/>
                  </a:cubicBezTo>
                  <a:cubicBezTo>
                    <a:pt x="2945" y="3753"/>
                    <a:pt x="2956" y="3813"/>
                    <a:pt x="3078" y="3813"/>
                  </a:cubicBezTo>
                  <a:cubicBezTo>
                    <a:pt x="3244" y="3813"/>
                    <a:pt x="3612" y="3703"/>
                    <a:pt x="3690" y="3679"/>
                  </a:cubicBezTo>
                  <a:lnTo>
                    <a:pt x="3690" y="3679"/>
                  </a:lnTo>
                  <a:cubicBezTo>
                    <a:pt x="3721" y="3721"/>
                    <a:pt x="3441" y="3917"/>
                    <a:pt x="3410" y="4000"/>
                  </a:cubicBezTo>
                  <a:cubicBezTo>
                    <a:pt x="3473" y="4023"/>
                    <a:pt x="3548" y="4035"/>
                    <a:pt x="3631" y="4035"/>
                  </a:cubicBezTo>
                  <a:cubicBezTo>
                    <a:pt x="3918" y="4035"/>
                    <a:pt x="4297" y="3894"/>
                    <a:pt x="4571" y="3597"/>
                  </a:cubicBezTo>
                  <a:lnTo>
                    <a:pt x="4571" y="3597"/>
                  </a:lnTo>
                  <a:cubicBezTo>
                    <a:pt x="4794" y="4044"/>
                    <a:pt x="4531" y="4131"/>
                    <a:pt x="4184" y="4131"/>
                  </a:cubicBezTo>
                  <a:cubicBezTo>
                    <a:pt x="3964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32" y="4255"/>
                    <a:pt x="3039" y="4222"/>
                    <a:pt x="2848" y="4222"/>
                  </a:cubicBezTo>
                  <a:cubicBezTo>
                    <a:pt x="2637" y="4222"/>
                    <a:pt x="2427" y="4262"/>
                    <a:pt x="2395" y="4415"/>
                  </a:cubicBezTo>
                  <a:cubicBezTo>
                    <a:pt x="2395" y="4415"/>
                    <a:pt x="3130" y="4861"/>
                    <a:pt x="3089" y="5016"/>
                  </a:cubicBezTo>
                  <a:cubicBezTo>
                    <a:pt x="2998" y="4968"/>
                    <a:pt x="2905" y="4945"/>
                    <a:pt x="2810" y="4945"/>
                  </a:cubicBezTo>
                  <a:cubicBezTo>
                    <a:pt x="2721" y="4945"/>
                    <a:pt x="2630" y="4965"/>
                    <a:pt x="2540" y="5006"/>
                  </a:cubicBezTo>
                  <a:cubicBezTo>
                    <a:pt x="2706" y="5089"/>
                    <a:pt x="2736" y="5202"/>
                    <a:pt x="2664" y="5368"/>
                  </a:cubicBezTo>
                  <a:cubicBezTo>
                    <a:pt x="2491" y="5242"/>
                    <a:pt x="2416" y="5204"/>
                    <a:pt x="2364" y="5204"/>
                  </a:cubicBezTo>
                  <a:cubicBezTo>
                    <a:pt x="2283" y="5204"/>
                    <a:pt x="2258" y="5298"/>
                    <a:pt x="2006" y="5298"/>
                  </a:cubicBezTo>
                  <a:cubicBezTo>
                    <a:pt x="1955" y="5298"/>
                    <a:pt x="1895" y="5294"/>
                    <a:pt x="1825" y="5285"/>
                  </a:cubicBezTo>
                  <a:lnTo>
                    <a:pt x="1825" y="5285"/>
                  </a:lnTo>
                  <a:cubicBezTo>
                    <a:pt x="1773" y="5617"/>
                    <a:pt x="2674" y="5637"/>
                    <a:pt x="2664" y="5938"/>
                  </a:cubicBezTo>
                  <a:cubicBezTo>
                    <a:pt x="2715" y="5882"/>
                    <a:pt x="2765" y="5858"/>
                    <a:pt x="2815" y="5858"/>
                  </a:cubicBezTo>
                  <a:cubicBezTo>
                    <a:pt x="3021" y="5858"/>
                    <a:pt x="3226" y="6259"/>
                    <a:pt x="3452" y="6383"/>
                  </a:cubicBezTo>
                  <a:cubicBezTo>
                    <a:pt x="3323" y="6418"/>
                    <a:pt x="3168" y="6425"/>
                    <a:pt x="3005" y="6425"/>
                  </a:cubicBezTo>
                  <a:cubicBezTo>
                    <a:pt x="2882" y="6425"/>
                    <a:pt x="2753" y="6421"/>
                    <a:pt x="2628" y="6421"/>
                  </a:cubicBezTo>
                  <a:cubicBezTo>
                    <a:pt x="2321" y="6421"/>
                    <a:pt x="2031" y="6446"/>
                    <a:pt x="1866" y="6622"/>
                  </a:cubicBezTo>
                  <a:cubicBezTo>
                    <a:pt x="2038" y="6864"/>
                    <a:pt x="2503" y="7224"/>
                    <a:pt x="2805" y="7224"/>
                  </a:cubicBezTo>
                  <a:cubicBezTo>
                    <a:pt x="2814" y="7224"/>
                    <a:pt x="2822" y="7224"/>
                    <a:pt x="2830" y="7223"/>
                  </a:cubicBezTo>
                  <a:lnTo>
                    <a:pt x="2830" y="7223"/>
                  </a:lnTo>
                  <a:cubicBezTo>
                    <a:pt x="2809" y="7357"/>
                    <a:pt x="1835" y="7368"/>
                    <a:pt x="1690" y="7368"/>
                  </a:cubicBezTo>
                  <a:cubicBezTo>
                    <a:pt x="1610" y="7719"/>
                    <a:pt x="2588" y="7866"/>
                    <a:pt x="2989" y="7866"/>
                  </a:cubicBezTo>
                  <a:cubicBezTo>
                    <a:pt x="3002" y="7866"/>
                    <a:pt x="3015" y="7866"/>
                    <a:pt x="3026" y="7866"/>
                  </a:cubicBezTo>
                  <a:lnTo>
                    <a:pt x="3026" y="7866"/>
                  </a:lnTo>
                  <a:cubicBezTo>
                    <a:pt x="2674" y="8011"/>
                    <a:pt x="1907" y="8570"/>
                    <a:pt x="1317" y="8632"/>
                  </a:cubicBezTo>
                  <a:cubicBezTo>
                    <a:pt x="1686" y="9057"/>
                    <a:pt x="2063" y="9173"/>
                    <a:pt x="2435" y="9173"/>
                  </a:cubicBezTo>
                  <a:cubicBezTo>
                    <a:pt x="2816" y="9173"/>
                    <a:pt x="3194" y="9052"/>
                    <a:pt x="3555" y="9015"/>
                  </a:cubicBezTo>
                  <a:lnTo>
                    <a:pt x="3555" y="9015"/>
                  </a:lnTo>
                  <a:cubicBezTo>
                    <a:pt x="3472" y="9295"/>
                    <a:pt x="2789" y="9367"/>
                    <a:pt x="2561" y="9388"/>
                  </a:cubicBezTo>
                  <a:cubicBezTo>
                    <a:pt x="2658" y="9524"/>
                    <a:pt x="2781" y="9596"/>
                    <a:pt x="2941" y="9596"/>
                  </a:cubicBezTo>
                  <a:cubicBezTo>
                    <a:pt x="2952" y="9596"/>
                    <a:pt x="2964" y="9596"/>
                    <a:pt x="2975" y="9595"/>
                  </a:cubicBezTo>
                  <a:lnTo>
                    <a:pt x="2975" y="9595"/>
                  </a:lnTo>
                  <a:cubicBezTo>
                    <a:pt x="2839" y="9707"/>
                    <a:pt x="2636" y="9739"/>
                    <a:pt x="2409" y="9739"/>
                  </a:cubicBezTo>
                  <a:cubicBezTo>
                    <a:pt x="2114" y="9739"/>
                    <a:pt x="1776" y="9686"/>
                    <a:pt x="1487" y="9686"/>
                  </a:cubicBezTo>
                  <a:cubicBezTo>
                    <a:pt x="1236" y="9686"/>
                    <a:pt x="1022" y="9726"/>
                    <a:pt x="903" y="9876"/>
                  </a:cubicBezTo>
                  <a:cubicBezTo>
                    <a:pt x="996" y="9979"/>
                    <a:pt x="1110" y="10041"/>
                    <a:pt x="1255" y="10051"/>
                  </a:cubicBezTo>
                  <a:cubicBezTo>
                    <a:pt x="940" y="10288"/>
                    <a:pt x="1078" y="10372"/>
                    <a:pt x="1285" y="10372"/>
                  </a:cubicBezTo>
                  <a:cubicBezTo>
                    <a:pt x="1432" y="10372"/>
                    <a:pt x="1613" y="10330"/>
                    <a:pt x="1690" y="10269"/>
                  </a:cubicBezTo>
                  <a:lnTo>
                    <a:pt x="1690" y="10269"/>
                  </a:lnTo>
                  <a:cubicBezTo>
                    <a:pt x="1752" y="10341"/>
                    <a:pt x="1566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2" y="10472"/>
                    <a:pt x="1967" y="10501"/>
                    <a:pt x="2046" y="10501"/>
                  </a:cubicBezTo>
                  <a:cubicBezTo>
                    <a:pt x="2110" y="10501"/>
                    <a:pt x="2184" y="10482"/>
                    <a:pt x="2291" y="10414"/>
                  </a:cubicBezTo>
                  <a:lnTo>
                    <a:pt x="2291" y="10414"/>
                  </a:lnTo>
                  <a:cubicBezTo>
                    <a:pt x="2275" y="10604"/>
                    <a:pt x="2261" y="10677"/>
                    <a:pt x="2301" y="10677"/>
                  </a:cubicBezTo>
                  <a:cubicBezTo>
                    <a:pt x="2338" y="10677"/>
                    <a:pt x="2418" y="10617"/>
                    <a:pt x="2581" y="10528"/>
                  </a:cubicBezTo>
                  <a:lnTo>
                    <a:pt x="2581" y="10528"/>
                  </a:lnTo>
                  <a:cubicBezTo>
                    <a:pt x="2529" y="10735"/>
                    <a:pt x="3017" y="10787"/>
                    <a:pt x="3234" y="10787"/>
                  </a:cubicBezTo>
                  <a:cubicBezTo>
                    <a:pt x="3055" y="11013"/>
                    <a:pt x="2789" y="11074"/>
                    <a:pt x="2511" y="11074"/>
                  </a:cubicBezTo>
                  <a:cubicBezTo>
                    <a:pt x="2227" y="11074"/>
                    <a:pt x="1931" y="11010"/>
                    <a:pt x="1700" y="10995"/>
                  </a:cubicBezTo>
                  <a:lnTo>
                    <a:pt x="1700" y="10995"/>
                  </a:lnTo>
                  <a:cubicBezTo>
                    <a:pt x="1818" y="11157"/>
                    <a:pt x="1836" y="11213"/>
                    <a:pt x="1762" y="11213"/>
                  </a:cubicBezTo>
                  <a:cubicBezTo>
                    <a:pt x="1648" y="11213"/>
                    <a:pt x="1315" y="11080"/>
                    <a:pt x="799" y="11005"/>
                  </a:cubicBezTo>
                  <a:lnTo>
                    <a:pt x="799" y="11005"/>
                  </a:lnTo>
                  <a:cubicBezTo>
                    <a:pt x="965" y="11160"/>
                    <a:pt x="1131" y="11243"/>
                    <a:pt x="1338" y="11264"/>
                  </a:cubicBezTo>
                  <a:cubicBezTo>
                    <a:pt x="928" y="11329"/>
                    <a:pt x="1363" y="11629"/>
                    <a:pt x="1771" y="11629"/>
                  </a:cubicBezTo>
                  <a:cubicBezTo>
                    <a:pt x="1818" y="11629"/>
                    <a:pt x="1863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5" y="11784"/>
                    <a:pt x="2015" y="11784"/>
                  </a:cubicBezTo>
                  <a:cubicBezTo>
                    <a:pt x="2089" y="11784"/>
                    <a:pt x="2175" y="11759"/>
                    <a:pt x="2229" y="11709"/>
                  </a:cubicBezTo>
                  <a:lnTo>
                    <a:pt x="2229" y="11709"/>
                  </a:lnTo>
                  <a:cubicBezTo>
                    <a:pt x="2096" y="11891"/>
                    <a:pt x="2072" y="11980"/>
                    <a:pt x="2158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3" y="12052"/>
                    <a:pt x="664" y="12445"/>
                  </a:cubicBezTo>
                  <a:cubicBezTo>
                    <a:pt x="558" y="12392"/>
                    <a:pt x="454" y="12366"/>
                    <a:pt x="354" y="12366"/>
                  </a:cubicBezTo>
                  <a:cubicBezTo>
                    <a:pt x="260" y="12366"/>
                    <a:pt x="170" y="12389"/>
                    <a:pt x="84" y="12434"/>
                  </a:cubicBezTo>
                  <a:cubicBezTo>
                    <a:pt x="129" y="12479"/>
                    <a:pt x="584" y="13126"/>
                    <a:pt x="929" y="13126"/>
                  </a:cubicBezTo>
                  <a:cubicBezTo>
                    <a:pt x="986" y="13126"/>
                    <a:pt x="1041" y="13108"/>
                    <a:pt x="1089" y="13067"/>
                  </a:cubicBezTo>
                  <a:lnTo>
                    <a:pt x="1089" y="13067"/>
                  </a:lnTo>
                  <a:cubicBezTo>
                    <a:pt x="1566" y="13399"/>
                    <a:pt x="654" y="13440"/>
                    <a:pt x="530" y="13471"/>
                  </a:cubicBezTo>
                  <a:cubicBezTo>
                    <a:pt x="634" y="13561"/>
                    <a:pt x="748" y="13605"/>
                    <a:pt x="871" y="13605"/>
                  </a:cubicBezTo>
                  <a:cubicBezTo>
                    <a:pt x="931" y="13605"/>
                    <a:pt x="993" y="13595"/>
                    <a:pt x="1058" y="13574"/>
                  </a:cubicBezTo>
                  <a:lnTo>
                    <a:pt x="1058" y="13574"/>
                  </a:lnTo>
                  <a:cubicBezTo>
                    <a:pt x="907" y="13667"/>
                    <a:pt x="750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1" y="13895"/>
                    <a:pt x="1052" y="13920"/>
                    <a:pt x="1176" y="13920"/>
                  </a:cubicBezTo>
                  <a:cubicBezTo>
                    <a:pt x="1273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17" y="14041"/>
                    <a:pt x="1732" y="14051"/>
                  </a:cubicBezTo>
                  <a:cubicBezTo>
                    <a:pt x="1625" y="14167"/>
                    <a:pt x="1403" y="14196"/>
                    <a:pt x="1162" y="14196"/>
                  </a:cubicBezTo>
                  <a:cubicBezTo>
                    <a:pt x="926" y="14196"/>
                    <a:pt x="671" y="14169"/>
                    <a:pt x="485" y="14169"/>
                  </a:cubicBezTo>
                  <a:cubicBezTo>
                    <a:pt x="436" y="14169"/>
                    <a:pt x="391" y="14170"/>
                    <a:pt x="353" y="14175"/>
                  </a:cubicBezTo>
                  <a:cubicBezTo>
                    <a:pt x="668" y="14342"/>
                    <a:pt x="664" y="14364"/>
                    <a:pt x="560" y="14364"/>
                  </a:cubicBezTo>
                  <a:cubicBezTo>
                    <a:pt x="523" y="14364"/>
                    <a:pt x="474" y="14361"/>
                    <a:pt x="421" y="14361"/>
                  </a:cubicBezTo>
                  <a:cubicBezTo>
                    <a:pt x="290" y="14361"/>
                    <a:pt x="142" y="14378"/>
                    <a:pt x="125" y="14497"/>
                  </a:cubicBezTo>
                  <a:cubicBezTo>
                    <a:pt x="118" y="14555"/>
                    <a:pt x="183" y="14575"/>
                    <a:pt x="276" y="14575"/>
                  </a:cubicBezTo>
                  <a:cubicBezTo>
                    <a:pt x="447" y="14575"/>
                    <a:pt x="711" y="14507"/>
                    <a:pt x="778" y="14486"/>
                  </a:cubicBezTo>
                  <a:lnTo>
                    <a:pt x="778" y="14486"/>
                  </a:lnTo>
                  <a:cubicBezTo>
                    <a:pt x="544" y="14782"/>
                    <a:pt x="763" y="14895"/>
                    <a:pt x="1003" y="14895"/>
                  </a:cubicBezTo>
                  <a:cubicBezTo>
                    <a:pt x="1124" y="14895"/>
                    <a:pt x="1251" y="14866"/>
                    <a:pt x="1327" y="14818"/>
                  </a:cubicBezTo>
                  <a:lnTo>
                    <a:pt x="1327" y="14818"/>
                  </a:lnTo>
                  <a:cubicBezTo>
                    <a:pt x="1338" y="14911"/>
                    <a:pt x="1327" y="15004"/>
                    <a:pt x="1317" y="15108"/>
                  </a:cubicBezTo>
                  <a:cubicBezTo>
                    <a:pt x="830" y="15222"/>
                    <a:pt x="250" y="15315"/>
                    <a:pt x="208" y="15326"/>
                  </a:cubicBezTo>
                  <a:cubicBezTo>
                    <a:pt x="208" y="15407"/>
                    <a:pt x="256" y="15451"/>
                    <a:pt x="347" y="15451"/>
                  </a:cubicBezTo>
                  <a:cubicBezTo>
                    <a:pt x="384" y="15451"/>
                    <a:pt x="427" y="15444"/>
                    <a:pt x="478" y="15429"/>
                  </a:cubicBezTo>
                  <a:lnTo>
                    <a:pt x="478" y="15429"/>
                  </a:lnTo>
                  <a:cubicBezTo>
                    <a:pt x="436" y="15481"/>
                    <a:pt x="1" y="15647"/>
                    <a:pt x="42" y="15761"/>
                  </a:cubicBezTo>
                  <a:cubicBezTo>
                    <a:pt x="229" y="15719"/>
                    <a:pt x="405" y="15678"/>
                    <a:pt x="581" y="15637"/>
                  </a:cubicBezTo>
                  <a:lnTo>
                    <a:pt x="581" y="15637"/>
                  </a:lnTo>
                  <a:cubicBezTo>
                    <a:pt x="454" y="15827"/>
                    <a:pt x="452" y="15960"/>
                    <a:pt x="588" y="15960"/>
                  </a:cubicBezTo>
                  <a:cubicBezTo>
                    <a:pt x="652" y="15960"/>
                    <a:pt x="746" y="15931"/>
                    <a:pt x="871" y="15865"/>
                  </a:cubicBezTo>
                  <a:lnTo>
                    <a:pt x="871" y="15865"/>
                  </a:lnTo>
                  <a:cubicBezTo>
                    <a:pt x="859" y="15973"/>
                    <a:pt x="934" y="16002"/>
                    <a:pt x="1053" y="16002"/>
                  </a:cubicBezTo>
                  <a:cubicBezTo>
                    <a:pt x="1196" y="16002"/>
                    <a:pt x="1403" y="15960"/>
                    <a:pt x="1602" y="15960"/>
                  </a:cubicBezTo>
                  <a:cubicBezTo>
                    <a:pt x="1649" y="15960"/>
                    <a:pt x="1696" y="15962"/>
                    <a:pt x="1742" y="15968"/>
                  </a:cubicBezTo>
                  <a:cubicBezTo>
                    <a:pt x="1524" y="16040"/>
                    <a:pt x="1244" y="16051"/>
                    <a:pt x="1089" y="16217"/>
                  </a:cubicBezTo>
                  <a:cubicBezTo>
                    <a:pt x="1148" y="16246"/>
                    <a:pt x="1209" y="16258"/>
                    <a:pt x="1271" y="16258"/>
                  </a:cubicBezTo>
                  <a:cubicBezTo>
                    <a:pt x="1318" y="16258"/>
                    <a:pt x="1365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3" y="16413"/>
                    <a:pt x="1276" y="16517"/>
                  </a:cubicBezTo>
                  <a:cubicBezTo>
                    <a:pt x="1442" y="16455"/>
                    <a:pt x="1607" y="16403"/>
                    <a:pt x="1773" y="16351"/>
                  </a:cubicBezTo>
                  <a:lnTo>
                    <a:pt x="1773" y="16351"/>
                  </a:lnTo>
                  <a:cubicBezTo>
                    <a:pt x="1640" y="16602"/>
                    <a:pt x="1773" y="16693"/>
                    <a:pt x="1960" y="16693"/>
                  </a:cubicBezTo>
                  <a:cubicBezTo>
                    <a:pt x="2136" y="16693"/>
                    <a:pt x="2361" y="16612"/>
                    <a:pt x="2457" y="16507"/>
                  </a:cubicBezTo>
                  <a:cubicBezTo>
                    <a:pt x="2485" y="16660"/>
                    <a:pt x="2513" y="16724"/>
                    <a:pt x="2558" y="16724"/>
                  </a:cubicBezTo>
                  <a:cubicBezTo>
                    <a:pt x="2613" y="16724"/>
                    <a:pt x="2693" y="16629"/>
                    <a:pt x="2830" y="16486"/>
                  </a:cubicBezTo>
                  <a:cubicBezTo>
                    <a:pt x="2861" y="16669"/>
                    <a:pt x="2940" y="16736"/>
                    <a:pt x="3043" y="16736"/>
                  </a:cubicBezTo>
                  <a:cubicBezTo>
                    <a:pt x="3320" y="16736"/>
                    <a:pt x="3768" y="16247"/>
                    <a:pt x="3896" y="16247"/>
                  </a:cubicBezTo>
                  <a:cubicBezTo>
                    <a:pt x="3924" y="16247"/>
                    <a:pt x="3937" y="16271"/>
                    <a:pt x="3928" y="16330"/>
                  </a:cubicBezTo>
                  <a:cubicBezTo>
                    <a:pt x="4021" y="16238"/>
                    <a:pt x="4104" y="16144"/>
                    <a:pt x="4198" y="16051"/>
                  </a:cubicBezTo>
                  <a:cubicBezTo>
                    <a:pt x="4236" y="16105"/>
                    <a:pt x="4260" y="16129"/>
                    <a:pt x="4275" y="16129"/>
                  </a:cubicBezTo>
                  <a:cubicBezTo>
                    <a:pt x="4310" y="16129"/>
                    <a:pt x="4303" y="16011"/>
                    <a:pt x="4332" y="15854"/>
                  </a:cubicBezTo>
                  <a:cubicBezTo>
                    <a:pt x="4809" y="16072"/>
                    <a:pt x="4467" y="16631"/>
                    <a:pt x="4332" y="17014"/>
                  </a:cubicBezTo>
                  <a:lnTo>
                    <a:pt x="5420" y="17014"/>
                  </a:lnTo>
                  <a:cubicBezTo>
                    <a:pt x="5430" y="16745"/>
                    <a:pt x="5317" y="16496"/>
                    <a:pt x="5327" y="16206"/>
                  </a:cubicBezTo>
                  <a:cubicBezTo>
                    <a:pt x="5330" y="16206"/>
                    <a:pt x="5334" y="16205"/>
                    <a:pt x="5338" y="16205"/>
                  </a:cubicBezTo>
                  <a:cubicBezTo>
                    <a:pt x="5463" y="16205"/>
                    <a:pt x="5565" y="16457"/>
                    <a:pt x="5595" y="16457"/>
                  </a:cubicBezTo>
                  <a:cubicBezTo>
                    <a:pt x="5606" y="16457"/>
                    <a:pt x="5607" y="16423"/>
                    <a:pt x="5596" y="16330"/>
                  </a:cubicBezTo>
                  <a:lnTo>
                    <a:pt x="5596" y="16330"/>
                  </a:lnTo>
                  <a:cubicBezTo>
                    <a:pt x="5795" y="16547"/>
                    <a:pt x="6292" y="16694"/>
                    <a:pt x="6634" y="16694"/>
                  </a:cubicBezTo>
                  <a:cubicBezTo>
                    <a:pt x="6898" y="16694"/>
                    <a:pt x="7069" y="16605"/>
                    <a:pt x="6933" y="16393"/>
                  </a:cubicBezTo>
                  <a:lnTo>
                    <a:pt x="6933" y="16393"/>
                  </a:lnTo>
                  <a:cubicBezTo>
                    <a:pt x="7057" y="16442"/>
                    <a:pt x="7534" y="16629"/>
                    <a:pt x="7850" y="16629"/>
                  </a:cubicBezTo>
                  <a:cubicBezTo>
                    <a:pt x="8062" y="16629"/>
                    <a:pt x="8202" y="16545"/>
                    <a:pt x="8114" y="16279"/>
                  </a:cubicBezTo>
                  <a:lnTo>
                    <a:pt x="8114" y="16279"/>
                  </a:lnTo>
                  <a:cubicBezTo>
                    <a:pt x="8253" y="16372"/>
                    <a:pt x="8726" y="16556"/>
                    <a:pt x="8972" y="16556"/>
                  </a:cubicBezTo>
                  <a:cubicBezTo>
                    <a:pt x="9000" y="16556"/>
                    <a:pt x="9025" y="16554"/>
                    <a:pt x="9047" y="16548"/>
                  </a:cubicBezTo>
                  <a:cubicBezTo>
                    <a:pt x="8930" y="16362"/>
                    <a:pt x="8976" y="16335"/>
                    <a:pt x="9034" y="16335"/>
                  </a:cubicBezTo>
                  <a:cubicBezTo>
                    <a:pt x="9058" y="16335"/>
                    <a:pt x="9084" y="16339"/>
                    <a:pt x="9101" y="16339"/>
                  </a:cubicBezTo>
                  <a:cubicBezTo>
                    <a:pt x="9144" y="16339"/>
                    <a:pt x="9140" y="16313"/>
                    <a:pt x="8943" y="16134"/>
                  </a:cubicBezTo>
                  <a:lnTo>
                    <a:pt x="8943" y="16134"/>
                  </a:lnTo>
                  <a:cubicBezTo>
                    <a:pt x="9098" y="16185"/>
                    <a:pt x="9264" y="16248"/>
                    <a:pt x="9420" y="16300"/>
                  </a:cubicBezTo>
                  <a:cubicBezTo>
                    <a:pt x="9339" y="16402"/>
                    <a:pt x="9238" y="16546"/>
                    <a:pt x="9265" y="16546"/>
                  </a:cubicBezTo>
                  <a:cubicBezTo>
                    <a:pt x="9290" y="16546"/>
                    <a:pt x="9424" y="16423"/>
                    <a:pt x="9782" y="16030"/>
                  </a:cubicBezTo>
                  <a:cubicBezTo>
                    <a:pt x="9378" y="15978"/>
                    <a:pt x="8902" y="15957"/>
                    <a:pt x="8539" y="15740"/>
                  </a:cubicBezTo>
                  <a:cubicBezTo>
                    <a:pt x="8564" y="15701"/>
                    <a:pt x="8601" y="15688"/>
                    <a:pt x="8639" y="15688"/>
                  </a:cubicBezTo>
                  <a:cubicBezTo>
                    <a:pt x="8715" y="15688"/>
                    <a:pt x="8798" y="15739"/>
                    <a:pt x="8820" y="15739"/>
                  </a:cubicBezTo>
                  <a:cubicBezTo>
                    <a:pt x="8838" y="15739"/>
                    <a:pt x="8819" y="15709"/>
                    <a:pt x="8736" y="15605"/>
                  </a:cubicBezTo>
                  <a:cubicBezTo>
                    <a:pt x="8868" y="15605"/>
                    <a:pt x="8967" y="15614"/>
                    <a:pt x="9025" y="15614"/>
                  </a:cubicBezTo>
                  <a:cubicBezTo>
                    <a:pt x="9123" y="15614"/>
                    <a:pt x="9109" y="15590"/>
                    <a:pt x="8953" y="15460"/>
                  </a:cubicBezTo>
                  <a:cubicBezTo>
                    <a:pt x="9441" y="15450"/>
                    <a:pt x="9492" y="15398"/>
                    <a:pt x="9119" y="15305"/>
                  </a:cubicBezTo>
                  <a:cubicBezTo>
                    <a:pt x="9410" y="15295"/>
                    <a:pt x="9458" y="15236"/>
                    <a:pt x="9254" y="15129"/>
                  </a:cubicBezTo>
                  <a:lnTo>
                    <a:pt x="9254" y="15129"/>
                  </a:lnTo>
                  <a:cubicBezTo>
                    <a:pt x="9365" y="15184"/>
                    <a:pt x="9453" y="15212"/>
                    <a:pt x="9521" y="15212"/>
                  </a:cubicBezTo>
                  <a:cubicBezTo>
                    <a:pt x="9604" y="15212"/>
                    <a:pt x="9656" y="15171"/>
                    <a:pt x="9678" y="15087"/>
                  </a:cubicBezTo>
                  <a:cubicBezTo>
                    <a:pt x="9243" y="14911"/>
                    <a:pt x="9275" y="14942"/>
                    <a:pt x="9741" y="14911"/>
                  </a:cubicBezTo>
                  <a:cubicBezTo>
                    <a:pt x="9754" y="14767"/>
                    <a:pt x="9684" y="14697"/>
                    <a:pt x="9528" y="14697"/>
                  </a:cubicBezTo>
                  <a:cubicBezTo>
                    <a:pt x="9438" y="14697"/>
                    <a:pt x="9319" y="14721"/>
                    <a:pt x="9171" y="14766"/>
                  </a:cubicBezTo>
                  <a:cubicBezTo>
                    <a:pt x="9171" y="14621"/>
                    <a:pt x="9927" y="14642"/>
                    <a:pt x="9814" y="14424"/>
                  </a:cubicBezTo>
                  <a:lnTo>
                    <a:pt x="9814" y="14424"/>
                  </a:lnTo>
                  <a:cubicBezTo>
                    <a:pt x="9596" y="14476"/>
                    <a:pt x="9378" y="14518"/>
                    <a:pt x="9150" y="14559"/>
                  </a:cubicBezTo>
                  <a:cubicBezTo>
                    <a:pt x="9378" y="14486"/>
                    <a:pt x="9451" y="14393"/>
                    <a:pt x="9368" y="14290"/>
                  </a:cubicBezTo>
                  <a:lnTo>
                    <a:pt x="9368" y="14290"/>
                  </a:lnTo>
                  <a:cubicBezTo>
                    <a:pt x="9006" y="14358"/>
                    <a:pt x="8620" y="14443"/>
                    <a:pt x="8248" y="14443"/>
                  </a:cubicBezTo>
                  <a:cubicBezTo>
                    <a:pt x="7778" y="14443"/>
                    <a:pt x="7331" y="14308"/>
                    <a:pt x="6985" y="13834"/>
                  </a:cubicBezTo>
                  <a:lnTo>
                    <a:pt x="6985" y="13834"/>
                  </a:lnTo>
                  <a:cubicBezTo>
                    <a:pt x="7189" y="13963"/>
                    <a:pt x="7275" y="13998"/>
                    <a:pt x="7314" y="13998"/>
                  </a:cubicBezTo>
                  <a:cubicBezTo>
                    <a:pt x="7357" y="13998"/>
                    <a:pt x="7339" y="13953"/>
                    <a:pt x="7360" y="13953"/>
                  </a:cubicBezTo>
                  <a:cubicBezTo>
                    <a:pt x="7379" y="13953"/>
                    <a:pt x="7434" y="13993"/>
                    <a:pt x="7606" y="14145"/>
                  </a:cubicBezTo>
                  <a:cubicBezTo>
                    <a:pt x="7578" y="13949"/>
                    <a:pt x="7564" y="13872"/>
                    <a:pt x="7606" y="13872"/>
                  </a:cubicBezTo>
                  <a:cubicBezTo>
                    <a:pt x="7655" y="13872"/>
                    <a:pt x="7779" y="13978"/>
                    <a:pt x="8041" y="14124"/>
                  </a:cubicBezTo>
                  <a:cubicBezTo>
                    <a:pt x="8023" y="13938"/>
                    <a:pt x="8098" y="13871"/>
                    <a:pt x="8208" y="13871"/>
                  </a:cubicBezTo>
                  <a:cubicBezTo>
                    <a:pt x="8343" y="13871"/>
                    <a:pt x="8532" y="13973"/>
                    <a:pt x="8663" y="14082"/>
                  </a:cubicBezTo>
                  <a:cubicBezTo>
                    <a:pt x="8787" y="13999"/>
                    <a:pt x="8736" y="13896"/>
                    <a:pt x="8529" y="13781"/>
                  </a:cubicBezTo>
                  <a:cubicBezTo>
                    <a:pt x="8569" y="13742"/>
                    <a:pt x="9427" y="13605"/>
                    <a:pt x="9554" y="13605"/>
                  </a:cubicBezTo>
                  <a:cubicBezTo>
                    <a:pt x="9559" y="13605"/>
                    <a:pt x="9562" y="13605"/>
                    <a:pt x="9565" y="13606"/>
                  </a:cubicBezTo>
                  <a:cubicBezTo>
                    <a:pt x="9420" y="13523"/>
                    <a:pt x="9275" y="13440"/>
                    <a:pt x="9130" y="13367"/>
                  </a:cubicBezTo>
                  <a:cubicBezTo>
                    <a:pt x="9148" y="13365"/>
                    <a:pt x="9166" y="13365"/>
                    <a:pt x="9184" y="13365"/>
                  </a:cubicBezTo>
                  <a:cubicBezTo>
                    <a:pt x="9333" y="13365"/>
                    <a:pt x="9473" y="13410"/>
                    <a:pt x="9609" y="13410"/>
                  </a:cubicBezTo>
                  <a:cubicBezTo>
                    <a:pt x="9682" y="13410"/>
                    <a:pt x="9753" y="13397"/>
                    <a:pt x="9824" y="13357"/>
                  </a:cubicBezTo>
                  <a:cubicBezTo>
                    <a:pt x="9742" y="13276"/>
                    <a:pt x="9642" y="13233"/>
                    <a:pt x="9528" y="13233"/>
                  </a:cubicBezTo>
                  <a:cubicBezTo>
                    <a:pt x="9496" y="13233"/>
                    <a:pt x="9463" y="13236"/>
                    <a:pt x="9430" y="13243"/>
                  </a:cubicBezTo>
                  <a:cubicBezTo>
                    <a:pt x="9648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9" y="12450"/>
                  </a:cubicBezTo>
                  <a:cubicBezTo>
                    <a:pt x="8007" y="12450"/>
                    <a:pt x="8152" y="12455"/>
                    <a:pt x="8287" y="12455"/>
                  </a:cubicBezTo>
                  <a:cubicBezTo>
                    <a:pt x="8679" y="12455"/>
                    <a:pt x="8986" y="12412"/>
                    <a:pt x="9761" y="12082"/>
                  </a:cubicBezTo>
                  <a:cubicBezTo>
                    <a:pt x="9606" y="12031"/>
                    <a:pt x="9565" y="11865"/>
                    <a:pt x="9441" y="11824"/>
                  </a:cubicBezTo>
                  <a:cubicBezTo>
                    <a:pt x="9586" y="11761"/>
                    <a:pt x="9741" y="11709"/>
                    <a:pt x="9886" y="11647"/>
                  </a:cubicBezTo>
                  <a:lnTo>
                    <a:pt x="9886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7" y="11648"/>
                    <a:pt x="8119" y="11396"/>
                    <a:pt x="7990" y="11326"/>
                  </a:cubicBezTo>
                  <a:cubicBezTo>
                    <a:pt x="8132" y="11231"/>
                    <a:pt x="8274" y="11184"/>
                    <a:pt x="8418" y="11184"/>
                  </a:cubicBezTo>
                  <a:cubicBezTo>
                    <a:pt x="8526" y="11184"/>
                    <a:pt x="8635" y="11211"/>
                    <a:pt x="8746" y="11264"/>
                  </a:cubicBezTo>
                  <a:cubicBezTo>
                    <a:pt x="8514" y="11128"/>
                    <a:pt x="8504" y="11060"/>
                    <a:pt x="8722" y="11060"/>
                  </a:cubicBezTo>
                  <a:cubicBezTo>
                    <a:pt x="8786" y="11060"/>
                    <a:pt x="8870" y="11066"/>
                    <a:pt x="8974" y="11078"/>
                  </a:cubicBezTo>
                  <a:cubicBezTo>
                    <a:pt x="8870" y="11025"/>
                    <a:pt x="8787" y="10995"/>
                    <a:pt x="8715" y="10953"/>
                  </a:cubicBezTo>
                  <a:lnTo>
                    <a:pt x="8715" y="10953"/>
                  </a:lnTo>
                  <a:cubicBezTo>
                    <a:pt x="8722" y="10954"/>
                    <a:pt x="8729" y="10955"/>
                    <a:pt x="8737" y="10955"/>
                  </a:cubicBezTo>
                  <a:cubicBezTo>
                    <a:pt x="8893" y="10955"/>
                    <a:pt x="9217" y="10760"/>
                    <a:pt x="9305" y="10622"/>
                  </a:cubicBezTo>
                  <a:lnTo>
                    <a:pt x="9305" y="10622"/>
                  </a:lnTo>
                  <a:cubicBezTo>
                    <a:pt x="9301" y="10628"/>
                    <a:pt x="9282" y="10631"/>
                    <a:pt x="9250" y="10631"/>
                  </a:cubicBezTo>
                  <a:cubicBezTo>
                    <a:pt x="8955" y="10631"/>
                    <a:pt x="7602" y="10393"/>
                    <a:pt x="7461" y="10300"/>
                  </a:cubicBezTo>
                  <a:cubicBezTo>
                    <a:pt x="7721" y="10249"/>
                    <a:pt x="8446" y="10352"/>
                    <a:pt x="8228" y="10104"/>
                  </a:cubicBezTo>
                  <a:lnTo>
                    <a:pt x="8228" y="10104"/>
                  </a:lnTo>
                  <a:cubicBezTo>
                    <a:pt x="8291" y="10124"/>
                    <a:pt x="8342" y="10133"/>
                    <a:pt x="8384" y="10133"/>
                  </a:cubicBezTo>
                  <a:cubicBezTo>
                    <a:pt x="8637" y="10133"/>
                    <a:pt x="8549" y="9792"/>
                    <a:pt x="8736" y="9533"/>
                  </a:cubicBezTo>
                  <a:cubicBezTo>
                    <a:pt x="8721" y="9531"/>
                    <a:pt x="8706" y="9529"/>
                    <a:pt x="8689" y="9529"/>
                  </a:cubicBezTo>
                  <a:cubicBezTo>
                    <a:pt x="8486" y="9529"/>
                    <a:pt x="8140" y="9708"/>
                    <a:pt x="7876" y="9708"/>
                  </a:cubicBezTo>
                  <a:cubicBezTo>
                    <a:pt x="7733" y="9708"/>
                    <a:pt x="7614" y="9655"/>
                    <a:pt x="7555" y="9492"/>
                  </a:cubicBezTo>
                  <a:cubicBezTo>
                    <a:pt x="7583" y="9482"/>
                    <a:pt x="7611" y="9479"/>
                    <a:pt x="7639" y="9479"/>
                  </a:cubicBezTo>
                  <a:cubicBezTo>
                    <a:pt x="7717" y="9479"/>
                    <a:pt x="7793" y="9506"/>
                    <a:pt x="7876" y="9506"/>
                  </a:cubicBezTo>
                  <a:cubicBezTo>
                    <a:pt x="7893" y="9506"/>
                    <a:pt x="7910" y="9505"/>
                    <a:pt x="7928" y="9503"/>
                  </a:cubicBezTo>
                  <a:cubicBezTo>
                    <a:pt x="7896" y="9420"/>
                    <a:pt x="7845" y="9347"/>
                    <a:pt x="7762" y="9285"/>
                  </a:cubicBezTo>
                  <a:cubicBezTo>
                    <a:pt x="8021" y="9254"/>
                    <a:pt x="8083" y="9222"/>
                    <a:pt x="8104" y="8985"/>
                  </a:cubicBezTo>
                  <a:lnTo>
                    <a:pt x="8104" y="8985"/>
                  </a:lnTo>
                  <a:cubicBezTo>
                    <a:pt x="7985" y="9038"/>
                    <a:pt x="7658" y="9090"/>
                    <a:pt x="7343" y="9090"/>
                  </a:cubicBezTo>
                  <a:cubicBezTo>
                    <a:pt x="7053" y="9090"/>
                    <a:pt x="6773" y="9046"/>
                    <a:pt x="6674" y="8922"/>
                  </a:cubicBezTo>
                  <a:lnTo>
                    <a:pt x="6674" y="8922"/>
                  </a:lnTo>
                  <a:cubicBezTo>
                    <a:pt x="6683" y="8924"/>
                    <a:pt x="6694" y="8925"/>
                    <a:pt x="6707" y="8925"/>
                  </a:cubicBezTo>
                  <a:cubicBezTo>
                    <a:pt x="6863" y="8925"/>
                    <a:pt x="7253" y="8814"/>
                    <a:pt x="7493" y="8757"/>
                  </a:cubicBezTo>
                  <a:cubicBezTo>
                    <a:pt x="7399" y="8674"/>
                    <a:pt x="7306" y="8580"/>
                    <a:pt x="7212" y="8497"/>
                  </a:cubicBezTo>
                  <a:cubicBezTo>
                    <a:pt x="7275" y="8497"/>
                    <a:pt x="8207" y="8342"/>
                    <a:pt x="7959" y="8197"/>
                  </a:cubicBezTo>
                  <a:cubicBezTo>
                    <a:pt x="8280" y="8083"/>
                    <a:pt x="8269" y="8011"/>
                    <a:pt x="7949" y="7979"/>
                  </a:cubicBezTo>
                  <a:cubicBezTo>
                    <a:pt x="8029" y="7886"/>
                    <a:pt x="7914" y="7860"/>
                    <a:pt x="7761" y="7860"/>
                  </a:cubicBezTo>
                  <a:cubicBezTo>
                    <a:pt x="7571" y="7860"/>
                    <a:pt x="7322" y="7900"/>
                    <a:pt x="7310" y="7900"/>
                  </a:cubicBezTo>
                  <a:cubicBezTo>
                    <a:pt x="7308" y="7900"/>
                    <a:pt x="7313" y="7899"/>
                    <a:pt x="7327" y="7896"/>
                  </a:cubicBezTo>
                  <a:cubicBezTo>
                    <a:pt x="7233" y="7762"/>
                    <a:pt x="7606" y="7783"/>
                    <a:pt x="7503" y="7668"/>
                  </a:cubicBezTo>
                  <a:lnTo>
                    <a:pt x="7503" y="7668"/>
                  </a:lnTo>
                  <a:cubicBezTo>
                    <a:pt x="7478" y="7673"/>
                    <a:pt x="7164" y="7748"/>
                    <a:pt x="6823" y="7748"/>
                  </a:cubicBezTo>
                  <a:cubicBezTo>
                    <a:pt x="6465" y="7748"/>
                    <a:pt x="6076" y="7666"/>
                    <a:pt x="5959" y="7337"/>
                  </a:cubicBezTo>
                  <a:lnTo>
                    <a:pt x="5959" y="7337"/>
                  </a:lnTo>
                  <a:cubicBezTo>
                    <a:pt x="6192" y="7443"/>
                    <a:pt x="6392" y="7488"/>
                    <a:pt x="6569" y="7488"/>
                  </a:cubicBezTo>
                  <a:cubicBezTo>
                    <a:pt x="7149" y="7488"/>
                    <a:pt x="7486" y="7014"/>
                    <a:pt x="7938" y="6705"/>
                  </a:cubicBezTo>
                  <a:cubicBezTo>
                    <a:pt x="7710" y="6642"/>
                    <a:pt x="7567" y="6630"/>
                    <a:pt x="7447" y="6630"/>
                  </a:cubicBezTo>
                  <a:cubicBezTo>
                    <a:pt x="7370" y="6630"/>
                    <a:pt x="7303" y="6635"/>
                    <a:pt x="7229" y="6635"/>
                  </a:cubicBezTo>
                  <a:cubicBezTo>
                    <a:pt x="7112" y="6635"/>
                    <a:pt x="6979" y="6623"/>
                    <a:pt x="6767" y="6560"/>
                  </a:cubicBezTo>
                  <a:cubicBezTo>
                    <a:pt x="7037" y="6456"/>
                    <a:pt x="5565" y="6363"/>
                    <a:pt x="5306" y="5980"/>
                  </a:cubicBezTo>
                  <a:lnTo>
                    <a:pt x="5306" y="5980"/>
                  </a:lnTo>
                  <a:cubicBezTo>
                    <a:pt x="5419" y="6027"/>
                    <a:pt x="5687" y="6084"/>
                    <a:pt x="5913" y="6084"/>
                  </a:cubicBezTo>
                  <a:cubicBezTo>
                    <a:pt x="6083" y="6084"/>
                    <a:pt x="6230" y="6052"/>
                    <a:pt x="6270" y="5959"/>
                  </a:cubicBezTo>
                  <a:lnTo>
                    <a:pt x="6270" y="5959"/>
                  </a:lnTo>
                  <a:cubicBezTo>
                    <a:pt x="6267" y="6073"/>
                    <a:pt x="6332" y="6112"/>
                    <a:pt x="6424" y="6112"/>
                  </a:cubicBezTo>
                  <a:cubicBezTo>
                    <a:pt x="6623" y="6112"/>
                    <a:pt x="6946" y="5927"/>
                    <a:pt x="6954" y="5927"/>
                  </a:cubicBezTo>
                  <a:cubicBezTo>
                    <a:pt x="6922" y="5865"/>
                    <a:pt x="6881" y="5586"/>
                    <a:pt x="6912" y="5565"/>
                  </a:cubicBezTo>
                  <a:lnTo>
                    <a:pt x="6912" y="5565"/>
                  </a:lnTo>
                  <a:cubicBezTo>
                    <a:pt x="6945" y="5589"/>
                    <a:pt x="7003" y="5600"/>
                    <a:pt x="7072" y="5600"/>
                  </a:cubicBezTo>
                  <a:cubicBezTo>
                    <a:pt x="7304" y="5600"/>
                    <a:pt x="7660" y="5477"/>
                    <a:pt x="7596" y="5317"/>
                  </a:cubicBezTo>
                  <a:cubicBezTo>
                    <a:pt x="7127" y="5317"/>
                    <a:pt x="7240" y="5181"/>
                    <a:pt x="7205" y="5181"/>
                  </a:cubicBezTo>
                  <a:cubicBezTo>
                    <a:pt x="7185" y="5181"/>
                    <a:pt x="7113" y="5229"/>
                    <a:pt x="6839" y="5379"/>
                  </a:cubicBezTo>
                  <a:cubicBezTo>
                    <a:pt x="6777" y="5285"/>
                    <a:pt x="6767" y="5244"/>
                    <a:pt x="6860" y="5099"/>
                  </a:cubicBezTo>
                  <a:cubicBezTo>
                    <a:pt x="6855" y="5098"/>
                    <a:pt x="6850" y="5098"/>
                    <a:pt x="6846" y="5098"/>
                  </a:cubicBezTo>
                  <a:cubicBezTo>
                    <a:pt x="6500" y="5098"/>
                    <a:pt x="6306" y="5311"/>
                    <a:pt x="6050" y="5311"/>
                  </a:cubicBezTo>
                  <a:cubicBezTo>
                    <a:pt x="5885" y="5311"/>
                    <a:pt x="5694" y="5223"/>
                    <a:pt x="5420" y="4933"/>
                  </a:cubicBezTo>
                  <a:cubicBezTo>
                    <a:pt x="5436" y="4914"/>
                    <a:pt x="5457" y="4906"/>
                    <a:pt x="5480" y="4906"/>
                  </a:cubicBezTo>
                  <a:cubicBezTo>
                    <a:pt x="5576" y="4906"/>
                    <a:pt x="5718" y="5033"/>
                    <a:pt x="5788" y="5033"/>
                  </a:cubicBezTo>
                  <a:cubicBezTo>
                    <a:pt x="5822" y="5033"/>
                    <a:pt x="5839" y="5003"/>
                    <a:pt x="5824" y="4912"/>
                  </a:cubicBezTo>
                  <a:lnTo>
                    <a:pt x="5824" y="4912"/>
                  </a:lnTo>
                  <a:cubicBezTo>
                    <a:pt x="5866" y="4946"/>
                    <a:pt x="6308" y="5006"/>
                    <a:pt x="6558" y="5006"/>
                  </a:cubicBezTo>
                  <a:cubicBezTo>
                    <a:pt x="6617" y="5006"/>
                    <a:pt x="6665" y="5003"/>
                    <a:pt x="6694" y="4995"/>
                  </a:cubicBezTo>
                  <a:cubicBezTo>
                    <a:pt x="6483" y="4780"/>
                    <a:pt x="6432" y="4712"/>
                    <a:pt x="6466" y="4712"/>
                  </a:cubicBezTo>
                  <a:cubicBezTo>
                    <a:pt x="6516" y="4712"/>
                    <a:pt x="6745" y="4855"/>
                    <a:pt x="6922" y="4891"/>
                  </a:cubicBezTo>
                  <a:cubicBezTo>
                    <a:pt x="6954" y="4767"/>
                    <a:pt x="7130" y="4674"/>
                    <a:pt x="6964" y="4560"/>
                  </a:cubicBezTo>
                  <a:cubicBezTo>
                    <a:pt x="7008" y="4560"/>
                    <a:pt x="7045" y="4561"/>
                    <a:pt x="7079" y="4561"/>
                  </a:cubicBezTo>
                  <a:cubicBezTo>
                    <a:pt x="7196" y="4561"/>
                    <a:pt x="7263" y="4548"/>
                    <a:pt x="7368" y="4435"/>
                  </a:cubicBezTo>
                  <a:cubicBezTo>
                    <a:pt x="7150" y="4311"/>
                    <a:pt x="6229" y="4353"/>
                    <a:pt x="6363" y="4145"/>
                  </a:cubicBezTo>
                  <a:lnTo>
                    <a:pt x="6363" y="4145"/>
                  </a:lnTo>
                  <a:cubicBezTo>
                    <a:pt x="6247" y="4174"/>
                    <a:pt x="6193" y="4193"/>
                    <a:pt x="6166" y="4193"/>
                  </a:cubicBezTo>
                  <a:cubicBezTo>
                    <a:pt x="6126" y="4193"/>
                    <a:pt x="6150" y="4150"/>
                    <a:pt x="6125" y="4032"/>
                  </a:cubicBezTo>
                  <a:cubicBezTo>
                    <a:pt x="5984" y="4199"/>
                    <a:pt x="5826" y="4280"/>
                    <a:pt x="5651" y="4280"/>
                  </a:cubicBezTo>
                  <a:cubicBezTo>
                    <a:pt x="5555" y="4280"/>
                    <a:pt x="5454" y="4255"/>
                    <a:pt x="5347" y="4207"/>
                  </a:cubicBezTo>
                  <a:cubicBezTo>
                    <a:pt x="5503" y="4073"/>
                    <a:pt x="5296" y="3990"/>
                    <a:pt x="5089" y="3897"/>
                  </a:cubicBezTo>
                  <a:cubicBezTo>
                    <a:pt x="5130" y="3887"/>
                    <a:pt x="5172" y="3834"/>
                    <a:pt x="5213" y="3700"/>
                  </a:cubicBezTo>
                  <a:cubicBezTo>
                    <a:pt x="5327" y="3783"/>
                    <a:pt x="5451" y="3866"/>
                    <a:pt x="5565" y="3949"/>
                  </a:cubicBezTo>
                  <a:cubicBezTo>
                    <a:pt x="5492" y="3752"/>
                    <a:pt x="6249" y="3938"/>
                    <a:pt x="6694" y="3721"/>
                  </a:cubicBezTo>
                  <a:cubicBezTo>
                    <a:pt x="6391" y="3409"/>
                    <a:pt x="6164" y="3238"/>
                    <a:pt x="5876" y="3238"/>
                  </a:cubicBezTo>
                  <a:cubicBezTo>
                    <a:pt x="5781" y="3238"/>
                    <a:pt x="5679" y="3257"/>
                    <a:pt x="5565" y="3296"/>
                  </a:cubicBezTo>
                  <a:cubicBezTo>
                    <a:pt x="5451" y="3026"/>
                    <a:pt x="6457" y="2964"/>
                    <a:pt x="5524" y="2798"/>
                  </a:cubicBezTo>
                  <a:cubicBezTo>
                    <a:pt x="5638" y="2633"/>
                    <a:pt x="5928" y="2602"/>
                    <a:pt x="6156" y="2457"/>
                  </a:cubicBezTo>
                  <a:cubicBezTo>
                    <a:pt x="6042" y="2353"/>
                    <a:pt x="5980" y="2363"/>
                    <a:pt x="5835" y="2301"/>
                  </a:cubicBezTo>
                  <a:cubicBezTo>
                    <a:pt x="6239" y="1835"/>
                    <a:pt x="5980" y="2073"/>
                    <a:pt x="5980" y="1576"/>
                  </a:cubicBezTo>
                  <a:lnTo>
                    <a:pt x="5980" y="1576"/>
                  </a:lnTo>
                  <a:cubicBezTo>
                    <a:pt x="5451" y="1762"/>
                    <a:pt x="5462" y="2280"/>
                    <a:pt x="4788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4" y="1638"/>
                  </a:cubicBezTo>
                  <a:cubicBezTo>
                    <a:pt x="4954" y="1755"/>
                    <a:pt x="4980" y="1792"/>
                    <a:pt x="5026" y="1792"/>
                  </a:cubicBezTo>
                  <a:cubicBezTo>
                    <a:pt x="5107" y="1792"/>
                    <a:pt x="5249" y="1679"/>
                    <a:pt x="5420" y="1679"/>
                  </a:cubicBezTo>
                  <a:cubicBezTo>
                    <a:pt x="5275" y="1566"/>
                    <a:pt x="5140" y="1451"/>
                    <a:pt x="4995" y="1338"/>
                  </a:cubicBezTo>
                  <a:cubicBezTo>
                    <a:pt x="5017" y="1333"/>
                    <a:pt x="5043" y="1332"/>
                    <a:pt x="5070" y="1332"/>
                  </a:cubicBezTo>
                  <a:cubicBezTo>
                    <a:pt x="5160" y="1332"/>
                    <a:pt x="5271" y="1351"/>
                    <a:pt x="5371" y="1351"/>
                  </a:cubicBezTo>
                  <a:cubicBezTo>
                    <a:pt x="5448" y="1351"/>
                    <a:pt x="5519" y="1339"/>
                    <a:pt x="5565" y="1296"/>
                  </a:cubicBezTo>
                  <a:cubicBezTo>
                    <a:pt x="5534" y="1182"/>
                    <a:pt x="5430" y="1131"/>
                    <a:pt x="5285" y="1120"/>
                  </a:cubicBezTo>
                  <a:cubicBezTo>
                    <a:pt x="5545" y="1048"/>
                    <a:pt x="5617" y="965"/>
                    <a:pt x="5524" y="861"/>
                  </a:cubicBezTo>
                  <a:lnTo>
                    <a:pt x="5524" y="861"/>
                  </a:lnTo>
                  <a:cubicBezTo>
                    <a:pt x="5354" y="1010"/>
                    <a:pt x="5231" y="1085"/>
                    <a:pt x="5155" y="1085"/>
                  </a:cubicBezTo>
                  <a:cubicBezTo>
                    <a:pt x="5079" y="1085"/>
                    <a:pt x="5052" y="1007"/>
                    <a:pt x="5078" y="850"/>
                  </a:cubicBezTo>
                  <a:lnTo>
                    <a:pt x="5078" y="850"/>
                  </a:lnTo>
                  <a:cubicBezTo>
                    <a:pt x="5027" y="1068"/>
                    <a:pt x="4912" y="1234"/>
                    <a:pt x="4737" y="1317"/>
                  </a:cubicBezTo>
                  <a:cubicBezTo>
                    <a:pt x="4838" y="1104"/>
                    <a:pt x="5048" y="414"/>
                    <a:pt x="5087" y="414"/>
                  </a:cubicBezTo>
                  <a:cubicBezTo>
                    <a:pt x="5087" y="414"/>
                    <a:pt x="5088" y="415"/>
                    <a:pt x="5089" y="415"/>
                  </a:cubicBezTo>
                  <a:cubicBezTo>
                    <a:pt x="5069" y="392"/>
                    <a:pt x="5048" y="382"/>
                    <a:pt x="5027" y="382"/>
                  </a:cubicBezTo>
                  <a:cubicBezTo>
                    <a:pt x="4919" y="382"/>
                    <a:pt x="4801" y="643"/>
                    <a:pt x="4740" y="643"/>
                  </a:cubicBezTo>
                  <a:cubicBezTo>
                    <a:pt x="4739" y="643"/>
                    <a:pt x="4738" y="643"/>
                    <a:pt x="4737" y="643"/>
                  </a:cubicBezTo>
                  <a:cubicBezTo>
                    <a:pt x="4716" y="550"/>
                    <a:pt x="4612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6581559" y="3991295"/>
              <a:ext cx="796919" cy="1204352"/>
            </a:xfrm>
            <a:custGeom>
              <a:avLst/>
              <a:gdLst/>
              <a:ahLst/>
              <a:cxnLst/>
              <a:rect l="l" t="t" r="r" b="b"/>
              <a:pathLst>
                <a:path w="9865" h="16921" extrusionOk="0">
                  <a:moveTo>
                    <a:pt x="5056" y="415"/>
                  </a:moveTo>
                  <a:cubicBezTo>
                    <a:pt x="5056" y="415"/>
                    <a:pt x="5057" y="415"/>
                    <a:pt x="5057" y="415"/>
                  </a:cubicBezTo>
                  <a:cubicBezTo>
                    <a:pt x="5057" y="415"/>
                    <a:pt x="5056" y="415"/>
                    <a:pt x="5056" y="415"/>
                  </a:cubicBezTo>
                  <a:close/>
                  <a:moveTo>
                    <a:pt x="4497" y="1"/>
                  </a:moveTo>
                  <a:cubicBezTo>
                    <a:pt x="4497" y="526"/>
                    <a:pt x="4556" y="760"/>
                    <a:pt x="4494" y="760"/>
                  </a:cubicBezTo>
                  <a:cubicBezTo>
                    <a:pt x="4452" y="760"/>
                    <a:pt x="4354" y="653"/>
                    <a:pt x="4145" y="457"/>
                  </a:cubicBezTo>
                  <a:lnTo>
                    <a:pt x="4145" y="457"/>
                  </a:lnTo>
                  <a:cubicBezTo>
                    <a:pt x="4104" y="477"/>
                    <a:pt x="4445" y="1337"/>
                    <a:pt x="4424" y="1482"/>
                  </a:cubicBezTo>
                  <a:cubicBezTo>
                    <a:pt x="4259" y="1192"/>
                    <a:pt x="4332" y="1130"/>
                    <a:pt x="4155" y="902"/>
                  </a:cubicBezTo>
                  <a:cubicBezTo>
                    <a:pt x="4088" y="1017"/>
                    <a:pt x="4049" y="1053"/>
                    <a:pt x="4012" y="1053"/>
                  </a:cubicBezTo>
                  <a:cubicBezTo>
                    <a:pt x="3952" y="1053"/>
                    <a:pt x="3897" y="960"/>
                    <a:pt x="3731" y="954"/>
                  </a:cubicBezTo>
                  <a:lnTo>
                    <a:pt x="3731" y="954"/>
                  </a:lnTo>
                  <a:cubicBezTo>
                    <a:pt x="3731" y="1503"/>
                    <a:pt x="4124" y="1544"/>
                    <a:pt x="4124" y="1855"/>
                  </a:cubicBezTo>
                  <a:cubicBezTo>
                    <a:pt x="4040" y="1781"/>
                    <a:pt x="3957" y="1740"/>
                    <a:pt x="3866" y="1740"/>
                  </a:cubicBezTo>
                  <a:cubicBezTo>
                    <a:pt x="3856" y="1740"/>
                    <a:pt x="3845" y="1740"/>
                    <a:pt x="3834" y="1741"/>
                  </a:cubicBezTo>
                  <a:cubicBezTo>
                    <a:pt x="3740" y="1845"/>
                    <a:pt x="3989" y="2032"/>
                    <a:pt x="4021" y="2062"/>
                  </a:cubicBezTo>
                  <a:cubicBezTo>
                    <a:pt x="3943" y="2090"/>
                    <a:pt x="3877" y="2102"/>
                    <a:pt x="3818" y="2102"/>
                  </a:cubicBezTo>
                  <a:cubicBezTo>
                    <a:pt x="3596" y="2102"/>
                    <a:pt x="3476" y="1938"/>
                    <a:pt x="3181" y="1896"/>
                  </a:cubicBezTo>
                  <a:lnTo>
                    <a:pt x="3181" y="1896"/>
                  </a:lnTo>
                  <a:cubicBezTo>
                    <a:pt x="3212" y="2073"/>
                    <a:pt x="3264" y="2124"/>
                    <a:pt x="3409" y="2207"/>
                  </a:cubicBezTo>
                  <a:cubicBezTo>
                    <a:pt x="3398" y="2206"/>
                    <a:pt x="3387" y="2206"/>
                    <a:pt x="3377" y="2206"/>
                  </a:cubicBezTo>
                  <a:cubicBezTo>
                    <a:pt x="3282" y="2206"/>
                    <a:pt x="3219" y="2248"/>
                    <a:pt x="3192" y="2332"/>
                  </a:cubicBezTo>
                  <a:cubicBezTo>
                    <a:pt x="3192" y="2394"/>
                    <a:pt x="3533" y="2518"/>
                    <a:pt x="3575" y="2663"/>
                  </a:cubicBezTo>
                  <a:cubicBezTo>
                    <a:pt x="3562" y="2662"/>
                    <a:pt x="3549" y="2662"/>
                    <a:pt x="3537" y="2662"/>
                  </a:cubicBezTo>
                  <a:cubicBezTo>
                    <a:pt x="3421" y="2662"/>
                    <a:pt x="3329" y="2705"/>
                    <a:pt x="3254" y="2798"/>
                  </a:cubicBezTo>
                  <a:cubicBezTo>
                    <a:pt x="3259" y="2907"/>
                    <a:pt x="3417" y="2940"/>
                    <a:pt x="3589" y="2940"/>
                  </a:cubicBezTo>
                  <a:cubicBezTo>
                    <a:pt x="3761" y="2940"/>
                    <a:pt x="3948" y="2907"/>
                    <a:pt x="4010" y="2881"/>
                  </a:cubicBezTo>
                  <a:lnTo>
                    <a:pt x="4010" y="2881"/>
                  </a:lnTo>
                  <a:cubicBezTo>
                    <a:pt x="4062" y="2964"/>
                    <a:pt x="4010" y="3026"/>
                    <a:pt x="3855" y="3068"/>
                  </a:cubicBezTo>
                  <a:cubicBezTo>
                    <a:pt x="3903" y="3120"/>
                    <a:pt x="4020" y="3127"/>
                    <a:pt x="4143" y="3127"/>
                  </a:cubicBezTo>
                  <a:cubicBezTo>
                    <a:pt x="4184" y="3127"/>
                    <a:pt x="4225" y="3126"/>
                    <a:pt x="4264" y="3126"/>
                  </a:cubicBezTo>
                  <a:cubicBezTo>
                    <a:pt x="4441" y="3126"/>
                    <a:pt x="4593" y="3139"/>
                    <a:pt x="4539" y="3285"/>
                  </a:cubicBezTo>
                  <a:cubicBezTo>
                    <a:pt x="4517" y="3337"/>
                    <a:pt x="4443" y="3356"/>
                    <a:pt x="4342" y="3356"/>
                  </a:cubicBezTo>
                  <a:cubicBezTo>
                    <a:pt x="4064" y="3356"/>
                    <a:pt x="3581" y="3209"/>
                    <a:pt x="3428" y="3209"/>
                  </a:cubicBezTo>
                  <a:cubicBezTo>
                    <a:pt x="3350" y="3209"/>
                    <a:pt x="3356" y="3246"/>
                    <a:pt x="3513" y="3358"/>
                  </a:cubicBezTo>
                  <a:cubicBezTo>
                    <a:pt x="3073" y="3297"/>
                    <a:pt x="2912" y="3108"/>
                    <a:pt x="2686" y="3108"/>
                  </a:cubicBezTo>
                  <a:cubicBezTo>
                    <a:pt x="2565" y="3108"/>
                    <a:pt x="2427" y="3161"/>
                    <a:pt x="2218" y="3316"/>
                  </a:cubicBezTo>
                  <a:cubicBezTo>
                    <a:pt x="2435" y="3368"/>
                    <a:pt x="2653" y="3420"/>
                    <a:pt x="2860" y="3471"/>
                  </a:cubicBezTo>
                  <a:cubicBezTo>
                    <a:pt x="2686" y="3624"/>
                    <a:pt x="2669" y="3672"/>
                    <a:pt x="2724" y="3672"/>
                  </a:cubicBezTo>
                  <a:cubicBezTo>
                    <a:pt x="2818" y="3672"/>
                    <a:pt x="3121" y="3531"/>
                    <a:pt x="3198" y="3531"/>
                  </a:cubicBezTo>
                  <a:cubicBezTo>
                    <a:pt x="3205" y="3531"/>
                    <a:pt x="3209" y="3532"/>
                    <a:pt x="3212" y="3534"/>
                  </a:cubicBezTo>
                  <a:cubicBezTo>
                    <a:pt x="2921" y="3730"/>
                    <a:pt x="2931" y="3788"/>
                    <a:pt x="3050" y="3788"/>
                  </a:cubicBezTo>
                  <a:cubicBezTo>
                    <a:pt x="3216" y="3788"/>
                    <a:pt x="3590" y="3676"/>
                    <a:pt x="3668" y="3658"/>
                  </a:cubicBezTo>
                  <a:lnTo>
                    <a:pt x="3668" y="3658"/>
                  </a:lnTo>
                  <a:cubicBezTo>
                    <a:pt x="3689" y="3699"/>
                    <a:pt x="3420" y="3886"/>
                    <a:pt x="3378" y="3969"/>
                  </a:cubicBezTo>
                  <a:cubicBezTo>
                    <a:pt x="3447" y="3996"/>
                    <a:pt x="3529" y="4010"/>
                    <a:pt x="3618" y="4010"/>
                  </a:cubicBezTo>
                  <a:cubicBezTo>
                    <a:pt x="3905" y="4010"/>
                    <a:pt x="4270" y="3868"/>
                    <a:pt x="4539" y="3575"/>
                  </a:cubicBezTo>
                  <a:lnTo>
                    <a:pt x="4539" y="3575"/>
                  </a:lnTo>
                  <a:cubicBezTo>
                    <a:pt x="4763" y="4023"/>
                    <a:pt x="4500" y="4110"/>
                    <a:pt x="4156" y="4110"/>
                  </a:cubicBezTo>
                  <a:cubicBezTo>
                    <a:pt x="3938" y="4110"/>
                    <a:pt x="3687" y="4075"/>
                    <a:pt x="3506" y="4075"/>
                  </a:cubicBezTo>
                  <a:cubicBezTo>
                    <a:pt x="3325" y="4075"/>
                    <a:pt x="3214" y="4110"/>
                    <a:pt x="3275" y="4249"/>
                  </a:cubicBezTo>
                  <a:cubicBezTo>
                    <a:pt x="3209" y="4229"/>
                    <a:pt x="3012" y="4192"/>
                    <a:pt x="2820" y="4192"/>
                  </a:cubicBezTo>
                  <a:cubicBezTo>
                    <a:pt x="2615" y="4192"/>
                    <a:pt x="2416" y="4234"/>
                    <a:pt x="2384" y="4383"/>
                  </a:cubicBezTo>
                  <a:cubicBezTo>
                    <a:pt x="2373" y="4383"/>
                    <a:pt x="3109" y="4839"/>
                    <a:pt x="3067" y="4984"/>
                  </a:cubicBezTo>
                  <a:cubicBezTo>
                    <a:pt x="2977" y="4936"/>
                    <a:pt x="2883" y="4913"/>
                    <a:pt x="2789" y="4913"/>
                  </a:cubicBezTo>
                  <a:cubicBezTo>
                    <a:pt x="2699" y="4913"/>
                    <a:pt x="2608" y="4934"/>
                    <a:pt x="2518" y="4974"/>
                  </a:cubicBezTo>
                  <a:cubicBezTo>
                    <a:pt x="2684" y="5057"/>
                    <a:pt x="2725" y="5181"/>
                    <a:pt x="2642" y="5336"/>
                  </a:cubicBezTo>
                  <a:cubicBezTo>
                    <a:pt x="2469" y="5214"/>
                    <a:pt x="2395" y="5177"/>
                    <a:pt x="2345" y="5177"/>
                  </a:cubicBezTo>
                  <a:cubicBezTo>
                    <a:pt x="2267" y="5177"/>
                    <a:pt x="2246" y="5267"/>
                    <a:pt x="1998" y="5267"/>
                  </a:cubicBezTo>
                  <a:cubicBezTo>
                    <a:pt x="1947" y="5267"/>
                    <a:pt x="1886" y="5263"/>
                    <a:pt x="1813" y="5254"/>
                  </a:cubicBezTo>
                  <a:lnTo>
                    <a:pt x="1813" y="5254"/>
                  </a:lnTo>
                  <a:cubicBezTo>
                    <a:pt x="1762" y="5585"/>
                    <a:pt x="2653" y="5606"/>
                    <a:pt x="2642" y="5907"/>
                  </a:cubicBezTo>
                  <a:cubicBezTo>
                    <a:pt x="2693" y="5850"/>
                    <a:pt x="2743" y="5827"/>
                    <a:pt x="2793" y="5827"/>
                  </a:cubicBezTo>
                  <a:cubicBezTo>
                    <a:pt x="3000" y="5827"/>
                    <a:pt x="3205" y="6225"/>
                    <a:pt x="3430" y="6342"/>
                  </a:cubicBezTo>
                  <a:cubicBezTo>
                    <a:pt x="3292" y="6379"/>
                    <a:pt x="3127" y="6385"/>
                    <a:pt x="2954" y="6385"/>
                  </a:cubicBezTo>
                  <a:cubicBezTo>
                    <a:pt x="2849" y="6385"/>
                    <a:pt x="2742" y="6383"/>
                    <a:pt x="2636" y="6383"/>
                  </a:cubicBezTo>
                  <a:cubicBezTo>
                    <a:pt x="2323" y="6383"/>
                    <a:pt x="2024" y="6405"/>
                    <a:pt x="1855" y="6580"/>
                  </a:cubicBezTo>
                  <a:cubicBezTo>
                    <a:pt x="2016" y="6822"/>
                    <a:pt x="2482" y="7182"/>
                    <a:pt x="2783" y="7182"/>
                  </a:cubicBezTo>
                  <a:cubicBezTo>
                    <a:pt x="2792" y="7182"/>
                    <a:pt x="2800" y="7181"/>
                    <a:pt x="2808" y="7181"/>
                  </a:cubicBezTo>
                  <a:lnTo>
                    <a:pt x="2808" y="7181"/>
                  </a:lnTo>
                  <a:cubicBezTo>
                    <a:pt x="2787" y="7316"/>
                    <a:pt x="1813" y="7316"/>
                    <a:pt x="1679" y="7316"/>
                  </a:cubicBezTo>
                  <a:cubicBezTo>
                    <a:pt x="1589" y="7676"/>
                    <a:pt x="2562" y="7824"/>
                    <a:pt x="2965" y="7824"/>
                  </a:cubicBezTo>
                  <a:cubicBezTo>
                    <a:pt x="2979" y="7824"/>
                    <a:pt x="2992" y="7824"/>
                    <a:pt x="3005" y="7823"/>
                  </a:cubicBezTo>
                  <a:lnTo>
                    <a:pt x="3005" y="7823"/>
                  </a:lnTo>
                  <a:cubicBezTo>
                    <a:pt x="2653" y="7968"/>
                    <a:pt x="1886" y="8528"/>
                    <a:pt x="1306" y="8580"/>
                  </a:cubicBezTo>
                  <a:cubicBezTo>
                    <a:pt x="1675" y="9005"/>
                    <a:pt x="2049" y="9121"/>
                    <a:pt x="2419" y="9121"/>
                  </a:cubicBezTo>
                  <a:cubicBezTo>
                    <a:pt x="2798" y="9121"/>
                    <a:pt x="3172" y="9000"/>
                    <a:pt x="3533" y="8963"/>
                  </a:cubicBezTo>
                  <a:lnTo>
                    <a:pt x="3533" y="8963"/>
                  </a:lnTo>
                  <a:cubicBezTo>
                    <a:pt x="3450" y="9243"/>
                    <a:pt x="2777" y="9315"/>
                    <a:pt x="2539" y="9336"/>
                  </a:cubicBezTo>
                  <a:cubicBezTo>
                    <a:pt x="2635" y="9472"/>
                    <a:pt x="2760" y="9544"/>
                    <a:pt x="2919" y="9544"/>
                  </a:cubicBezTo>
                  <a:cubicBezTo>
                    <a:pt x="2930" y="9544"/>
                    <a:pt x="2942" y="9544"/>
                    <a:pt x="2953" y="9543"/>
                  </a:cubicBezTo>
                  <a:lnTo>
                    <a:pt x="2953" y="9543"/>
                  </a:lnTo>
                  <a:cubicBezTo>
                    <a:pt x="2819" y="9653"/>
                    <a:pt x="2621" y="9685"/>
                    <a:pt x="2399" y="9685"/>
                  </a:cubicBezTo>
                  <a:cubicBezTo>
                    <a:pt x="2101" y="9685"/>
                    <a:pt x="1760" y="9629"/>
                    <a:pt x="1469" y="9629"/>
                  </a:cubicBezTo>
                  <a:cubicBezTo>
                    <a:pt x="1220" y="9629"/>
                    <a:pt x="1007" y="9670"/>
                    <a:pt x="892" y="9823"/>
                  </a:cubicBezTo>
                  <a:cubicBezTo>
                    <a:pt x="984" y="9927"/>
                    <a:pt x="1109" y="9978"/>
                    <a:pt x="1244" y="9989"/>
                  </a:cubicBezTo>
                  <a:cubicBezTo>
                    <a:pt x="925" y="10228"/>
                    <a:pt x="1071" y="10311"/>
                    <a:pt x="1282" y="10311"/>
                  </a:cubicBezTo>
                  <a:cubicBezTo>
                    <a:pt x="1427" y="10311"/>
                    <a:pt x="1603" y="10272"/>
                    <a:pt x="1679" y="10217"/>
                  </a:cubicBezTo>
                  <a:lnTo>
                    <a:pt x="1679" y="10217"/>
                  </a:lnTo>
                  <a:cubicBezTo>
                    <a:pt x="1741" y="10279"/>
                    <a:pt x="1544" y="10351"/>
                    <a:pt x="1606" y="10445"/>
                  </a:cubicBezTo>
                  <a:cubicBezTo>
                    <a:pt x="1680" y="10419"/>
                    <a:pt x="1740" y="10411"/>
                    <a:pt x="1790" y="10411"/>
                  </a:cubicBezTo>
                  <a:cubicBezTo>
                    <a:pt x="1888" y="10411"/>
                    <a:pt x="1953" y="10442"/>
                    <a:pt x="2032" y="10442"/>
                  </a:cubicBezTo>
                  <a:cubicBezTo>
                    <a:pt x="2095" y="10442"/>
                    <a:pt x="2166" y="10423"/>
                    <a:pt x="2269" y="10351"/>
                  </a:cubicBezTo>
                  <a:lnTo>
                    <a:pt x="2269" y="10351"/>
                  </a:lnTo>
                  <a:cubicBezTo>
                    <a:pt x="2253" y="10542"/>
                    <a:pt x="2240" y="10615"/>
                    <a:pt x="2280" y="10615"/>
                  </a:cubicBezTo>
                  <a:cubicBezTo>
                    <a:pt x="2316" y="10615"/>
                    <a:pt x="2397" y="10555"/>
                    <a:pt x="2559" y="10466"/>
                  </a:cubicBezTo>
                  <a:lnTo>
                    <a:pt x="2559" y="10466"/>
                  </a:lnTo>
                  <a:cubicBezTo>
                    <a:pt x="2508" y="10683"/>
                    <a:pt x="2994" y="10724"/>
                    <a:pt x="3212" y="10724"/>
                  </a:cubicBezTo>
                  <a:cubicBezTo>
                    <a:pt x="3033" y="10950"/>
                    <a:pt x="2769" y="11011"/>
                    <a:pt x="2493" y="11011"/>
                  </a:cubicBezTo>
                  <a:cubicBezTo>
                    <a:pt x="2210" y="11011"/>
                    <a:pt x="1914" y="10948"/>
                    <a:pt x="1679" y="10932"/>
                  </a:cubicBezTo>
                  <a:lnTo>
                    <a:pt x="1679" y="10932"/>
                  </a:lnTo>
                  <a:cubicBezTo>
                    <a:pt x="1797" y="11095"/>
                    <a:pt x="1816" y="11150"/>
                    <a:pt x="1743" y="11150"/>
                  </a:cubicBezTo>
                  <a:cubicBezTo>
                    <a:pt x="1632" y="11150"/>
                    <a:pt x="1303" y="11018"/>
                    <a:pt x="788" y="10942"/>
                  </a:cubicBezTo>
                  <a:lnTo>
                    <a:pt x="788" y="10942"/>
                  </a:lnTo>
                  <a:cubicBezTo>
                    <a:pt x="954" y="11097"/>
                    <a:pt x="1119" y="11180"/>
                    <a:pt x="1327" y="11201"/>
                  </a:cubicBezTo>
                  <a:cubicBezTo>
                    <a:pt x="916" y="11257"/>
                    <a:pt x="1354" y="11565"/>
                    <a:pt x="1763" y="11565"/>
                  </a:cubicBezTo>
                  <a:cubicBezTo>
                    <a:pt x="1808" y="11565"/>
                    <a:pt x="1853" y="11562"/>
                    <a:pt x="1896" y="11553"/>
                  </a:cubicBezTo>
                  <a:lnTo>
                    <a:pt x="1896" y="11553"/>
                  </a:lnTo>
                  <a:cubicBezTo>
                    <a:pt x="1811" y="11662"/>
                    <a:pt x="1886" y="11715"/>
                    <a:pt x="1989" y="11715"/>
                  </a:cubicBezTo>
                  <a:cubicBezTo>
                    <a:pt x="2063" y="11715"/>
                    <a:pt x="2151" y="11688"/>
                    <a:pt x="2207" y="11636"/>
                  </a:cubicBezTo>
                  <a:lnTo>
                    <a:pt x="2207" y="11636"/>
                  </a:lnTo>
                  <a:cubicBezTo>
                    <a:pt x="2080" y="11819"/>
                    <a:pt x="2059" y="11912"/>
                    <a:pt x="2147" y="11912"/>
                  </a:cubicBezTo>
                  <a:cubicBezTo>
                    <a:pt x="2209" y="11912"/>
                    <a:pt x="2326" y="11866"/>
                    <a:pt x="2497" y="11771"/>
                  </a:cubicBezTo>
                  <a:lnTo>
                    <a:pt x="2497" y="11771"/>
                  </a:lnTo>
                  <a:cubicBezTo>
                    <a:pt x="2228" y="12382"/>
                    <a:pt x="342" y="11989"/>
                    <a:pt x="653" y="12372"/>
                  </a:cubicBezTo>
                  <a:cubicBezTo>
                    <a:pt x="549" y="12320"/>
                    <a:pt x="451" y="12295"/>
                    <a:pt x="355" y="12295"/>
                  </a:cubicBezTo>
                  <a:cubicBezTo>
                    <a:pt x="259" y="12295"/>
                    <a:pt x="166" y="12320"/>
                    <a:pt x="73" y="12372"/>
                  </a:cubicBezTo>
                  <a:cubicBezTo>
                    <a:pt x="117" y="12408"/>
                    <a:pt x="581" y="13053"/>
                    <a:pt x="921" y="13053"/>
                  </a:cubicBezTo>
                  <a:cubicBezTo>
                    <a:pt x="978" y="13053"/>
                    <a:pt x="1031" y="13035"/>
                    <a:pt x="1078" y="12994"/>
                  </a:cubicBezTo>
                  <a:lnTo>
                    <a:pt x="1078" y="12994"/>
                  </a:lnTo>
                  <a:cubicBezTo>
                    <a:pt x="1555" y="13315"/>
                    <a:pt x="653" y="13367"/>
                    <a:pt x="519" y="13398"/>
                  </a:cubicBezTo>
                  <a:cubicBezTo>
                    <a:pt x="633" y="13484"/>
                    <a:pt x="747" y="13530"/>
                    <a:pt x="872" y="13530"/>
                  </a:cubicBezTo>
                  <a:cubicBezTo>
                    <a:pt x="928" y="13530"/>
                    <a:pt x="986" y="13521"/>
                    <a:pt x="1047" y="13501"/>
                  </a:cubicBezTo>
                  <a:lnTo>
                    <a:pt x="1047" y="13501"/>
                  </a:lnTo>
                  <a:cubicBezTo>
                    <a:pt x="894" y="13595"/>
                    <a:pt x="735" y="13756"/>
                    <a:pt x="868" y="13756"/>
                  </a:cubicBezTo>
                  <a:cubicBezTo>
                    <a:pt x="898" y="13756"/>
                    <a:pt x="942" y="13748"/>
                    <a:pt x="1005" y="13729"/>
                  </a:cubicBezTo>
                  <a:lnTo>
                    <a:pt x="1005" y="13729"/>
                  </a:lnTo>
                  <a:cubicBezTo>
                    <a:pt x="932" y="13819"/>
                    <a:pt x="1033" y="13845"/>
                    <a:pt x="1152" y="13845"/>
                  </a:cubicBezTo>
                  <a:cubicBezTo>
                    <a:pt x="1252" y="13845"/>
                    <a:pt x="1366" y="13827"/>
                    <a:pt x="1399" y="13812"/>
                  </a:cubicBezTo>
                  <a:lnTo>
                    <a:pt x="1399" y="13812"/>
                  </a:lnTo>
                  <a:cubicBezTo>
                    <a:pt x="1461" y="13936"/>
                    <a:pt x="1306" y="13957"/>
                    <a:pt x="1720" y="13978"/>
                  </a:cubicBezTo>
                  <a:cubicBezTo>
                    <a:pt x="1616" y="14087"/>
                    <a:pt x="1402" y="14114"/>
                    <a:pt x="1168" y="14114"/>
                  </a:cubicBezTo>
                  <a:cubicBezTo>
                    <a:pt x="929" y="14114"/>
                    <a:pt x="668" y="14086"/>
                    <a:pt x="481" y="14086"/>
                  </a:cubicBezTo>
                  <a:cubicBezTo>
                    <a:pt x="433" y="14086"/>
                    <a:pt x="390" y="14088"/>
                    <a:pt x="353" y="14092"/>
                  </a:cubicBezTo>
                  <a:cubicBezTo>
                    <a:pt x="657" y="14260"/>
                    <a:pt x="656" y="14285"/>
                    <a:pt x="557" y="14285"/>
                  </a:cubicBezTo>
                  <a:cubicBezTo>
                    <a:pt x="516" y="14285"/>
                    <a:pt x="458" y="14281"/>
                    <a:pt x="398" y="14281"/>
                  </a:cubicBezTo>
                  <a:cubicBezTo>
                    <a:pt x="272" y="14281"/>
                    <a:pt x="136" y="14299"/>
                    <a:pt x="125" y="14413"/>
                  </a:cubicBezTo>
                  <a:cubicBezTo>
                    <a:pt x="118" y="14471"/>
                    <a:pt x="182" y="14491"/>
                    <a:pt x="273" y="14491"/>
                  </a:cubicBezTo>
                  <a:cubicBezTo>
                    <a:pt x="441" y="14491"/>
                    <a:pt x="700" y="14423"/>
                    <a:pt x="767" y="14403"/>
                  </a:cubicBezTo>
                  <a:lnTo>
                    <a:pt x="767" y="14403"/>
                  </a:lnTo>
                  <a:cubicBezTo>
                    <a:pt x="533" y="14699"/>
                    <a:pt x="752" y="14812"/>
                    <a:pt x="992" y="14812"/>
                  </a:cubicBezTo>
                  <a:cubicBezTo>
                    <a:pt x="1113" y="14812"/>
                    <a:pt x="1239" y="14783"/>
                    <a:pt x="1316" y="14735"/>
                  </a:cubicBezTo>
                  <a:lnTo>
                    <a:pt x="1316" y="14735"/>
                  </a:lnTo>
                  <a:cubicBezTo>
                    <a:pt x="1327" y="14828"/>
                    <a:pt x="1316" y="14921"/>
                    <a:pt x="1306" y="15025"/>
                  </a:cubicBezTo>
                  <a:cubicBezTo>
                    <a:pt x="819" y="15128"/>
                    <a:pt x="238" y="15232"/>
                    <a:pt x="208" y="15242"/>
                  </a:cubicBezTo>
                  <a:cubicBezTo>
                    <a:pt x="200" y="15324"/>
                    <a:pt x="246" y="15363"/>
                    <a:pt x="342" y="15363"/>
                  </a:cubicBezTo>
                  <a:cubicBezTo>
                    <a:pt x="380" y="15363"/>
                    <a:pt x="425" y="15357"/>
                    <a:pt x="477" y="15346"/>
                  </a:cubicBezTo>
                  <a:lnTo>
                    <a:pt x="477" y="15346"/>
                  </a:lnTo>
                  <a:cubicBezTo>
                    <a:pt x="425" y="15387"/>
                    <a:pt x="0" y="15553"/>
                    <a:pt x="42" y="15677"/>
                  </a:cubicBezTo>
                  <a:cubicBezTo>
                    <a:pt x="218" y="15636"/>
                    <a:pt x="394" y="15594"/>
                    <a:pt x="581" y="15543"/>
                  </a:cubicBezTo>
                  <a:lnTo>
                    <a:pt x="581" y="15543"/>
                  </a:lnTo>
                  <a:cubicBezTo>
                    <a:pt x="445" y="15735"/>
                    <a:pt x="447" y="15869"/>
                    <a:pt x="587" y="15869"/>
                  </a:cubicBezTo>
                  <a:cubicBezTo>
                    <a:pt x="650" y="15869"/>
                    <a:pt x="741" y="15842"/>
                    <a:pt x="860" y="15781"/>
                  </a:cubicBezTo>
                  <a:lnTo>
                    <a:pt x="860" y="15781"/>
                  </a:lnTo>
                  <a:cubicBezTo>
                    <a:pt x="848" y="15883"/>
                    <a:pt x="919" y="15911"/>
                    <a:pt x="1033" y="15911"/>
                  </a:cubicBezTo>
                  <a:cubicBezTo>
                    <a:pt x="1176" y="15911"/>
                    <a:pt x="1388" y="15866"/>
                    <a:pt x="1591" y="15866"/>
                  </a:cubicBezTo>
                  <a:cubicBezTo>
                    <a:pt x="1638" y="15866"/>
                    <a:pt x="1685" y="15868"/>
                    <a:pt x="1730" y="15874"/>
                  </a:cubicBezTo>
                  <a:cubicBezTo>
                    <a:pt x="1513" y="15947"/>
                    <a:pt x="1233" y="15957"/>
                    <a:pt x="1078" y="16123"/>
                  </a:cubicBezTo>
                  <a:cubicBezTo>
                    <a:pt x="1139" y="16153"/>
                    <a:pt x="1199" y="16169"/>
                    <a:pt x="1262" y="16169"/>
                  </a:cubicBezTo>
                  <a:cubicBezTo>
                    <a:pt x="1306" y="16169"/>
                    <a:pt x="1352" y="16161"/>
                    <a:pt x="1399" y="16144"/>
                  </a:cubicBezTo>
                  <a:lnTo>
                    <a:pt x="1399" y="16144"/>
                  </a:lnTo>
                  <a:cubicBezTo>
                    <a:pt x="1233" y="16227"/>
                    <a:pt x="1182" y="16320"/>
                    <a:pt x="1265" y="16423"/>
                  </a:cubicBezTo>
                  <a:cubicBezTo>
                    <a:pt x="1430" y="16372"/>
                    <a:pt x="1596" y="16310"/>
                    <a:pt x="1762" y="16257"/>
                  </a:cubicBezTo>
                  <a:lnTo>
                    <a:pt x="1762" y="16257"/>
                  </a:lnTo>
                  <a:cubicBezTo>
                    <a:pt x="1622" y="16510"/>
                    <a:pt x="1758" y="16601"/>
                    <a:pt x="1948" y="16601"/>
                  </a:cubicBezTo>
                  <a:cubicBezTo>
                    <a:pt x="2124" y="16601"/>
                    <a:pt x="2345" y="16523"/>
                    <a:pt x="2435" y="16423"/>
                  </a:cubicBezTo>
                  <a:cubicBezTo>
                    <a:pt x="2467" y="16571"/>
                    <a:pt x="2496" y="16632"/>
                    <a:pt x="2539" y="16632"/>
                  </a:cubicBezTo>
                  <a:cubicBezTo>
                    <a:pt x="2593" y="16632"/>
                    <a:pt x="2670" y="16536"/>
                    <a:pt x="2808" y="16393"/>
                  </a:cubicBezTo>
                  <a:cubicBezTo>
                    <a:pt x="2839" y="16575"/>
                    <a:pt x="2918" y="16642"/>
                    <a:pt x="3020" y="16642"/>
                  </a:cubicBezTo>
                  <a:cubicBezTo>
                    <a:pt x="3295" y="16642"/>
                    <a:pt x="3740" y="16153"/>
                    <a:pt x="3871" y="16153"/>
                  </a:cubicBezTo>
                  <a:cubicBezTo>
                    <a:pt x="3900" y="16153"/>
                    <a:pt x="3914" y="16177"/>
                    <a:pt x="3906" y="16237"/>
                  </a:cubicBezTo>
                  <a:cubicBezTo>
                    <a:pt x="3989" y="16144"/>
                    <a:pt x="4083" y="16050"/>
                    <a:pt x="4166" y="15957"/>
                  </a:cubicBezTo>
                  <a:cubicBezTo>
                    <a:pt x="4204" y="16012"/>
                    <a:pt x="4228" y="16035"/>
                    <a:pt x="4243" y="16035"/>
                  </a:cubicBezTo>
                  <a:cubicBezTo>
                    <a:pt x="4278" y="16035"/>
                    <a:pt x="4271" y="15918"/>
                    <a:pt x="4300" y="15760"/>
                  </a:cubicBezTo>
                  <a:cubicBezTo>
                    <a:pt x="4777" y="15988"/>
                    <a:pt x="4445" y="16538"/>
                    <a:pt x="4311" y="16921"/>
                  </a:cubicBezTo>
                  <a:lnTo>
                    <a:pt x="5388" y="16921"/>
                  </a:lnTo>
                  <a:cubicBezTo>
                    <a:pt x="5398" y="16651"/>
                    <a:pt x="5285" y="16402"/>
                    <a:pt x="5295" y="16123"/>
                  </a:cubicBezTo>
                  <a:cubicBezTo>
                    <a:pt x="5300" y="16122"/>
                    <a:pt x="5306" y="16122"/>
                    <a:pt x="5311" y="16122"/>
                  </a:cubicBezTo>
                  <a:cubicBezTo>
                    <a:pt x="5434" y="16122"/>
                    <a:pt x="5533" y="16363"/>
                    <a:pt x="5559" y="16363"/>
                  </a:cubicBezTo>
                  <a:cubicBezTo>
                    <a:pt x="5568" y="16363"/>
                    <a:pt x="5568" y="16330"/>
                    <a:pt x="5554" y="16237"/>
                  </a:cubicBezTo>
                  <a:lnTo>
                    <a:pt x="5554" y="16237"/>
                  </a:lnTo>
                  <a:cubicBezTo>
                    <a:pt x="5753" y="16453"/>
                    <a:pt x="6250" y="16600"/>
                    <a:pt x="6591" y="16600"/>
                  </a:cubicBezTo>
                  <a:cubicBezTo>
                    <a:pt x="6856" y="16600"/>
                    <a:pt x="7026" y="16512"/>
                    <a:pt x="6890" y="16299"/>
                  </a:cubicBezTo>
                  <a:lnTo>
                    <a:pt x="6890" y="16299"/>
                  </a:lnTo>
                  <a:cubicBezTo>
                    <a:pt x="7015" y="16349"/>
                    <a:pt x="7493" y="16538"/>
                    <a:pt x="7806" y="16538"/>
                  </a:cubicBezTo>
                  <a:cubicBezTo>
                    <a:pt x="8013" y="16538"/>
                    <a:pt x="8148" y="16455"/>
                    <a:pt x="8062" y="16195"/>
                  </a:cubicBezTo>
                  <a:lnTo>
                    <a:pt x="8062" y="16195"/>
                  </a:lnTo>
                  <a:cubicBezTo>
                    <a:pt x="8203" y="16281"/>
                    <a:pt x="8692" y="16470"/>
                    <a:pt x="8934" y="16470"/>
                  </a:cubicBezTo>
                  <a:cubicBezTo>
                    <a:pt x="8956" y="16470"/>
                    <a:pt x="8976" y="16468"/>
                    <a:pt x="8994" y="16465"/>
                  </a:cubicBezTo>
                  <a:cubicBezTo>
                    <a:pt x="8872" y="16270"/>
                    <a:pt x="8927" y="16248"/>
                    <a:pt x="8989" y="16248"/>
                  </a:cubicBezTo>
                  <a:cubicBezTo>
                    <a:pt x="9008" y="16248"/>
                    <a:pt x="9027" y="16250"/>
                    <a:pt x="9042" y="16250"/>
                  </a:cubicBezTo>
                  <a:cubicBezTo>
                    <a:pt x="9092" y="16250"/>
                    <a:pt x="9096" y="16228"/>
                    <a:pt x="8891" y="16040"/>
                  </a:cubicBezTo>
                  <a:lnTo>
                    <a:pt x="8891" y="16040"/>
                  </a:lnTo>
                  <a:cubicBezTo>
                    <a:pt x="9046" y="16102"/>
                    <a:pt x="9201" y="16154"/>
                    <a:pt x="9367" y="16206"/>
                  </a:cubicBezTo>
                  <a:cubicBezTo>
                    <a:pt x="9281" y="16308"/>
                    <a:pt x="9181" y="16452"/>
                    <a:pt x="9209" y="16452"/>
                  </a:cubicBezTo>
                  <a:cubicBezTo>
                    <a:pt x="9235" y="16452"/>
                    <a:pt x="9371" y="16329"/>
                    <a:pt x="9729" y="15937"/>
                  </a:cubicBezTo>
                  <a:cubicBezTo>
                    <a:pt x="9315" y="15895"/>
                    <a:pt x="8838" y="15864"/>
                    <a:pt x="8486" y="15647"/>
                  </a:cubicBezTo>
                  <a:cubicBezTo>
                    <a:pt x="8511" y="15607"/>
                    <a:pt x="8547" y="15594"/>
                    <a:pt x="8584" y="15594"/>
                  </a:cubicBezTo>
                  <a:cubicBezTo>
                    <a:pt x="8660" y="15594"/>
                    <a:pt x="8744" y="15649"/>
                    <a:pt x="8764" y="15649"/>
                  </a:cubicBezTo>
                  <a:cubicBezTo>
                    <a:pt x="8779" y="15649"/>
                    <a:pt x="8761" y="15620"/>
                    <a:pt x="8683" y="15522"/>
                  </a:cubicBezTo>
                  <a:cubicBezTo>
                    <a:pt x="8804" y="15522"/>
                    <a:pt x="8897" y="15528"/>
                    <a:pt x="8957" y="15528"/>
                  </a:cubicBezTo>
                  <a:cubicBezTo>
                    <a:pt x="9071" y="15528"/>
                    <a:pt x="9064" y="15506"/>
                    <a:pt x="8900" y="15377"/>
                  </a:cubicBezTo>
                  <a:cubicBezTo>
                    <a:pt x="9377" y="15366"/>
                    <a:pt x="9439" y="15304"/>
                    <a:pt x="9066" y="15221"/>
                  </a:cubicBezTo>
                  <a:cubicBezTo>
                    <a:pt x="9367" y="15211"/>
                    <a:pt x="9398" y="15149"/>
                    <a:pt x="9170" y="15035"/>
                  </a:cubicBezTo>
                  <a:lnTo>
                    <a:pt x="9170" y="15035"/>
                  </a:lnTo>
                  <a:cubicBezTo>
                    <a:pt x="9295" y="15098"/>
                    <a:pt x="9393" y="15129"/>
                    <a:pt x="9466" y="15129"/>
                  </a:cubicBezTo>
                  <a:cubicBezTo>
                    <a:pt x="9550" y="15129"/>
                    <a:pt x="9599" y="15087"/>
                    <a:pt x="9616" y="15004"/>
                  </a:cubicBezTo>
                  <a:cubicBezTo>
                    <a:pt x="9191" y="14828"/>
                    <a:pt x="9211" y="14848"/>
                    <a:pt x="9688" y="14828"/>
                  </a:cubicBezTo>
                  <a:cubicBezTo>
                    <a:pt x="9701" y="14683"/>
                    <a:pt x="9627" y="14614"/>
                    <a:pt x="9471" y="14614"/>
                  </a:cubicBezTo>
                  <a:cubicBezTo>
                    <a:pt x="9381" y="14614"/>
                    <a:pt x="9263" y="14637"/>
                    <a:pt x="9118" y="14682"/>
                  </a:cubicBezTo>
                  <a:cubicBezTo>
                    <a:pt x="9118" y="14537"/>
                    <a:pt x="9865" y="14558"/>
                    <a:pt x="9750" y="14351"/>
                  </a:cubicBezTo>
                  <a:lnTo>
                    <a:pt x="9750" y="14351"/>
                  </a:lnTo>
                  <a:lnTo>
                    <a:pt x="9098" y="14475"/>
                  </a:lnTo>
                  <a:cubicBezTo>
                    <a:pt x="9326" y="14403"/>
                    <a:pt x="9398" y="14309"/>
                    <a:pt x="9315" y="14217"/>
                  </a:cubicBezTo>
                  <a:lnTo>
                    <a:pt x="9315" y="14217"/>
                  </a:lnTo>
                  <a:cubicBezTo>
                    <a:pt x="8958" y="14284"/>
                    <a:pt x="8578" y="14366"/>
                    <a:pt x="8212" y="14366"/>
                  </a:cubicBezTo>
                  <a:cubicBezTo>
                    <a:pt x="7738" y="14366"/>
                    <a:pt x="7287" y="14229"/>
                    <a:pt x="6943" y="13750"/>
                  </a:cubicBezTo>
                  <a:lnTo>
                    <a:pt x="6943" y="13750"/>
                  </a:lnTo>
                  <a:cubicBezTo>
                    <a:pt x="7147" y="13880"/>
                    <a:pt x="7234" y="13914"/>
                    <a:pt x="7272" y="13914"/>
                  </a:cubicBezTo>
                  <a:cubicBezTo>
                    <a:pt x="7314" y="13914"/>
                    <a:pt x="7298" y="13873"/>
                    <a:pt x="7317" y="13873"/>
                  </a:cubicBezTo>
                  <a:cubicBezTo>
                    <a:pt x="7335" y="13873"/>
                    <a:pt x="7388" y="13913"/>
                    <a:pt x="7564" y="14072"/>
                  </a:cubicBezTo>
                  <a:cubicBezTo>
                    <a:pt x="7536" y="13871"/>
                    <a:pt x="7522" y="13791"/>
                    <a:pt x="7563" y="13791"/>
                  </a:cubicBezTo>
                  <a:cubicBezTo>
                    <a:pt x="7611" y="13791"/>
                    <a:pt x="7732" y="13900"/>
                    <a:pt x="7989" y="14051"/>
                  </a:cubicBezTo>
                  <a:cubicBezTo>
                    <a:pt x="7970" y="13864"/>
                    <a:pt x="8046" y="13797"/>
                    <a:pt x="8157" y="13797"/>
                  </a:cubicBezTo>
                  <a:cubicBezTo>
                    <a:pt x="8293" y="13797"/>
                    <a:pt x="8480" y="13896"/>
                    <a:pt x="8610" y="13999"/>
                  </a:cubicBezTo>
                  <a:cubicBezTo>
                    <a:pt x="8735" y="13916"/>
                    <a:pt x="8683" y="13812"/>
                    <a:pt x="8476" y="13699"/>
                  </a:cubicBezTo>
                  <a:cubicBezTo>
                    <a:pt x="8516" y="13668"/>
                    <a:pt x="9374" y="13522"/>
                    <a:pt x="9492" y="13522"/>
                  </a:cubicBezTo>
                  <a:cubicBezTo>
                    <a:pt x="9496" y="13522"/>
                    <a:pt x="9499" y="13522"/>
                    <a:pt x="9501" y="13522"/>
                  </a:cubicBezTo>
                  <a:cubicBezTo>
                    <a:pt x="9356" y="13450"/>
                    <a:pt x="9222" y="13367"/>
                    <a:pt x="9077" y="13284"/>
                  </a:cubicBezTo>
                  <a:cubicBezTo>
                    <a:pt x="9087" y="13284"/>
                    <a:pt x="9097" y="13283"/>
                    <a:pt x="9107" y="13283"/>
                  </a:cubicBezTo>
                  <a:cubicBezTo>
                    <a:pt x="9254" y="13283"/>
                    <a:pt x="9397" y="13329"/>
                    <a:pt x="9539" y="13329"/>
                  </a:cubicBezTo>
                  <a:cubicBezTo>
                    <a:pt x="9617" y="13329"/>
                    <a:pt x="9694" y="13315"/>
                    <a:pt x="9771" y="13273"/>
                  </a:cubicBezTo>
                  <a:cubicBezTo>
                    <a:pt x="9682" y="13201"/>
                    <a:pt x="9580" y="13160"/>
                    <a:pt x="9466" y="13160"/>
                  </a:cubicBezTo>
                  <a:cubicBezTo>
                    <a:pt x="9434" y="13160"/>
                    <a:pt x="9401" y="13163"/>
                    <a:pt x="9367" y="13170"/>
                  </a:cubicBezTo>
                  <a:cubicBezTo>
                    <a:pt x="9595" y="13045"/>
                    <a:pt x="7295" y="12828"/>
                    <a:pt x="6880" y="12424"/>
                  </a:cubicBezTo>
                  <a:cubicBezTo>
                    <a:pt x="7248" y="12387"/>
                    <a:pt x="7523" y="12378"/>
                    <a:pt x="7747" y="12378"/>
                  </a:cubicBezTo>
                  <a:cubicBezTo>
                    <a:pt x="7957" y="12378"/>
                    <a:pt x="8121" y="12386"/>
                    <a:pt x="8275" y="12386"/>
                  </a:cubicBezTo>
                  <a:cubicBezTo>
                    <a:pt x="8649" y="12386"/>
                    <a:pt x="8958" y="12339"/>
                    <a:pt x="9699" y="12020"/>
                  </a:cubicBezTo>
                  <a:cubicBezTo>
                    <a:pt x="9543" y="11968"/>
                    <a:pt x="9501" y="11792"/>
                    <a:pt x="9388" y="11761"/>
                  </a:cubicBezTo>
                  <a:cubicBezTo>
                    <a:pt x="9533" y="11698"/>
                    <a:pt x="9678" y="11636"/>
                    <a:pt x="9823" y="11585"/>
                  </a:cubicBezTo>
                  <a:lnTo>
                    <a:pt x="9823" y="11585"/>
                  </a:lnTo>
                  <a:cubicBezTo>
                    <a:pt x="9819" y="11585"/>
                    <a:pt x="9814" y="11585"/>
                    <a:pt x="9809" y="11585"/>
                  </a:cubicBezTo>
                  <a:cubicBezTo>
                    <a:pt x="9538" y="11585"/>
                    <a:pt x="8069" y="11335"/>
                    <a:pt x="7937" y="11263"/>
                  </a:cubicBezTo>
                  <a:cubicBezTo>
                    <a:pt x="8079" y="11168"/>
                    <a:pt x="8221" y="11121"/>
                    <a:pt x="8365" y="11121"/>
                  </a:cubicBezTo>
                  <a:cubicBezTo>
                    <a:pt x="8473" y="11121"/>
                    <a:pt x="8582" y="11148"/>
                    <a:pt x="8693" y="11201"/>
                  </a:cubicBezTo>
                  <a:cubicBezTo>
                    <a:pt x="8461" y="11065"/>
                    <a:pt x="8458" y="10997"/>
                    <a:pt x="8675" y="10997"/>
                  </a:cubicBezTo>
                  <a:cubicBezTo>
                    <a:pt x="8738" y="10997"/>
                    <a:pt x="8820" y="11003"/>
                    <a:pt x="8921" y="11015"/>
                  </a:cubicBezTo>
                  <a:cubicBezTo>
                    <a:pt x="8818" y="10963"/>
                    <a:pt x="8735" y="10932"/>
                    <a:pt x="8663" y="10890"/>
                  </a:cubicBezTo>
                  <a:lnTo>
                    <a:pt x="8663" y="10890"/>
                  </a:lnTo>
                  <a:cubicBezTo>
                    <a:pt x="8669" y="10891"/>
                    <a:pt x="8677" y="10892"/>
                    <a:pt x="8684" y="10892"/>
                  </a:cubicBezTo>
                  <a:cubicBezTo>
                    <a:pt x="8840" y="10892"/>
                    <a:pt x="9164" y="10697"/>
                    <a:pt x="9253" y="10559"/>
                  </a:cubicBezTo>
                  <a:lnTo>
                    <a:pt x="9253" y="10559"/>
                  </a:lnTo>
                  <a:cubicBezTo>
                    <a:pt x="9249" y="10565"/>
                    <a:pt x="9228" y="10568"/>
                    <a:pt x="9194" y="10568"/>
                  </a:cubicBezTo>
                  <a:cubicBezTo>
                    <a:pt x="8893" y="10568"/>
                    <a:pt x="7548" y="10340"/>
                    <a:pt x="7408" y="10238"/>
                  </a:cubicBezTo>
                  <a:cubicBezTo>
                    <a:pt x="7668" y="10186"/>
                    <a:pt x="8393" y="10289"/>
                    <a:pt x="8175" y="10051"/>
                  </a:cubicBezTo>
                  <a:lnTo>
                    <a:pt x="8175" y="10051"/>
                  </a:lnTo>
                  <a:cubicBezTo>
                    <a:pt x="8238" y="10072"/>
                    <a:pt x="8290" y="10081"/>
                    <a:pt x="8331" y="10081"/>
                  </a:cubicBezTo>
                  <a:cubicBezTo>
                    <a:pt x="8584" y="10081"/>
                    <a:pt x="8496" y="9739"/>
                    <a:pt x="8683" y="9481"/>
                  </a:cubicBezTo>
                  <a:cubicBezTo>
                    <a:pt x="8666" y="9477"/>
                    <a:pt x="8647" y="9476"/>
                    <a:pt x="8626" y="9476"/>
                  </a:cubicBezTo>
                  <a:cubicBezTo>
                    <a:pt x="8421" y="9476"/>
                    <a:pt x="8084" y="9648"/>
                    <a:pt x="7824" y="9648"/>
                  </a:cubicBezTo>
                  <a:cubicBezTo>
                    <a:pt x="7682" y="9648"/>
                    <a:pt x="7564" y="9597"/>
                    <a:pt x="7502" y="9440"/>
                  </a:cubicBezTo>
                  <a:cubicBezTo>
                    <a:pt x="7536" y="9429"/>
                    <a:pt x="7569" y="9425"/>
                    <a:pt x="7602" y="9425"/>
                  </a:cubicBezTo>
                  <a:cubicBezTo>
                    <a:pt x="7686" y="9425"/>
                    <a:pt x="7767" y="9451"/>
                    <a:pt x="7855" y="9451"/>
                  </a:cubicBezTo>
                  <a:cubicBezTo>
                    <a:pt x="7865" y="9451"/>
                    <a:pt x="7875" y="9451"/>
                    <a:pt x="7885" y="9450"/>
                  </a:cubicBezTo>
                  <a:cubicBezTo>
                    <a:pt x="7854" y="9367"/>
                    <a:pt x="7792" y="9295"/>
                    <a:pt x="7719" y="9232"/>
                  </a:cubicBezTo>
                  <a:cubicBezTo>
                    <a:pt x="7979" y="9202"/>
                    <a:pt x="8041" y="9170"/>
                    <a:pt x="8051" y="8932"/>
                  </a:cubicBezTo>
                  <a:lnTo>
                    <a:pt x="8051" y="8932"/>
                  </a:lnTo>
                  <a:cubicBezTo>
                    <a:pt x="7932" y="8986"/>
                    <a:pt x="7608" y="9037"/>
                    <a:pt x="7296" y="9037"/>
                  </a:cubicBezTo>
                  <a:cubicBezTo>
                    <a:pt x="7009" y="9037"/>
                    <a:pt x="6731" y="8994"/>
                    <a:pt x="6632" y="8870"/>
                  </a:cubicBezTo>
                  <a:lnTo>
                    <a:pt x="6632" y="8870"/>
                  </a:lnTo>
                  <a:cubicBezTo>
                    <a:pt x="6642" y="8872"/>
                    <a:pt x="6654" y="8873"/>
                    <a:pt x="6668" y="8873"/>
                  </a:cubicBezTo>
                  <a:cubicBezTo>
                    <a:pt x="6825" y="8873"/>
                    <a:pt x="7212" y="8771"/>
                    <a:pt x="7450" y="8704"/>
                  </a:cubicBezTo>
                  <a:cubicBezTo>
                    <a:pt x="7357" y="8621"/>
                    <a:pt x="7263" y="8539"/>
                    <a:pt x="7171" y="8445"/>
                  </a:cubicBezTo>
                  <a:lnTo>
                    <a:pt x="7171" y="8445"/>
                  </a:lnTo>
                  <a:cubicBezTo>
                    <a:pt x="7173" y="8445"/>
                    <a:pt x="7176" y="8445"/>
                    <a:pt x="7179" y="8445"/>
                  </a:cubicBezTo>
                  <a:cubicBezTo>
                    <a:pt x="7292" y="8445"/>
                    <a:pt x="8147" y="8295"/>
                    <a:pt x="7917" y="8155"/>
                  </a:cubicBezTo>
                  <a:cubicBezTo>
                    <a:pt x="8227" y="8041"/>
                    <a:pt x="8227" y="7968"/>
                    <a:pt x="7906" y="7927"/>
                  </a:cubicBezTo>
                  <a:cubicBezTo>
                    <a:pt x="7980" y="7841"/>
                    <a:pt x="7873" y="7816"/>
                    <a:pt x="7727" y="7816"/>
                  </a:cubicBezTo>
                  <a:cubicBezTo>
                    <a:pt x="7536" y="7816"/>
                    <a:pt x="7277" y="7858"/>
                    <a:pt x="7267" y="7858"/>
                  </a:cubicBezTo>
                  <a:cubicBezTo>
                    <a:pt x="7266" y="7858"/>
                    <a:pt x="7271" y="7857"/>
                    <a:pt x="7284" y="7855"/>
                  </a:cubicBezTo>
                  <a:cubicBezTo>
                    <a:pt x="7191" y="7720"/>
                    <a:pt x="7564" y="7740"/>
                    <a:pt x="7450" y="7627"/>
                  </a:cubicBezTo>
                  <a:lnTo>
                    <a:pt x="7450" y="7627"/>
                  </a:lnTo>
                  <a:cubicBezTo>
                    <a:pt x="7430" y="7632"/>
                    <a:pt x="7124" y="7702"/>
                    <a:pt x="6788" y="7702"/>
                  </a:cubicBezTo>
                  <a:cubicBezTo>
                    <a:pt x="6429" y="7702"/>
                    <a:pt x="6034" y="7622"/>
                    <a:pt x="5916" y="7295"/>
                  </a:cubicBezTo>
                  <a:lnTo>
                    <a:pt x="5916" y="7295"/>
                  </a:lnTo>
                  <a:cubicBezTo>
                    <a:pt x="6149" y="7402"/>
                    <a:pt x="6349" y="7446"/>
                    <a:pt x="6526" y="7446"/>
                  </a:cubicBezTo>
                  <a:cubicBezTo>
                    <a:pt x="7106" y="7446"/>
                    <a:pt x="7441" y="6973"/>
                    <a:pt x="7885" y="6663"/>
                  </a:cubicBezTo>
                  <a:cubicBezTo>
                    <a:pt x="7658" y="6603"/>
                    <a:pt x="7517" y="6592"/>
                    <a:pt x="7397" y="6592"/>
                  </a:cubicBezTo>
                  <a:cubicBezTo>
                    <a:pt x="7330" y="6592"/>
                    <a:pt x="7270" y="6596"/>
                    <a:pt x="7206" y="6596"/>
                  </a:cubicBezTo>
                  <a:cubicBezTo>
                    <a:pt x="7085" y="6596"/>
                    <a:pt x="6949" y="6584"/>
                    <a:pt x="6725" y="6518"/>
                  </a:cubicBezTo>
                  <a:cubicBezTo>
                    <a:pt x="6994" y="6414"/>
                    <a:pt x="5533" y="6321"/>
                    <a:pt x="5264" y="5948"/>
                  </a:cubicBezTo>
                  <a:lnTo>
                    <a:pt x="5264" y="5948"/>
                  </a:lnTo>
                  <a:cubicBezTo>
                    <a:pt x="5377" y="5990"/>
                    <a:pt x="5652" y="6045"/>
                    <a:pt x="5881" y="6045"/>
                  </a:cubicBezTo>
                  <a:cubicBezTo>
                    <a:pt x="6049" y="6045"/>
                    <a:pt x="6192" y="6015"/>
                    <a:pt x="6227" y="5927"/>
                  </a:cubicBezTo>
                  <a:cubicBezTo>
                    <a:pt x="6227" y="6037"/>
                    <a:pt x="6292" y="6074"/>
                    <a:pt x="6382" y="6074"/>
                  </a:cubicBezTo>
                  <a:cubicBezTo>
                    <a:pt x="6578" y="6074"/>
                    <a:pt x="6893" y="5896"/>
                    <a:pt x="6910" y="5896"/>
                  </a:cubicBezTo>
                  <a:cubicBezTo>
                    <a:pt x="6911" y="5896"/>
                    <a:pt x="6911" y="5896"/>
                    <a:pt x="6911" y="5896"/>
                  </a:cubicBezTo>
                  <a:cubicBezTo>
                    <a:pt x="6880" y="5834"/>
                    <a:pt x="6839" y="5554"/>
                    <a:pt x="6870" y="5534"/>
                  </a:cubicBezTo>
                  <a:lnTo>
                    <a:pt x="6870" y="5534"/>
                  </a:lnTo>
                  <a:cubicBezTo>
                    <a:pt x="6902" y="5557"/>
                    <a:pt x="6957" y="5567"/>
                    <a:pt x="7022" y="5567"/>
                  </a:cubicBezTo>
                  <a:cubicBezTo>
                    <a:pt x="7254" y="5567"/>
                    <a:pt x="7616" y="5438"/>
                    <a:pt x="7544" y="5285"/>
                  </a:cubicBezTo>
                  <a:cubicBezTo>
                    <a:pt x="7081" y="5285"/>
                    <a:pt x="7196" y="5150"/>
                    <a:pt x="7162" y="5150"/>
                  </a:cubicBezTo>
                  <a:cubicBezTo>
                    <a:pt x="7142" y="5150"/>
                    <a:pt x="7071" y="5197"/>
                    <a:pt x="6798" y="5347"/>
                  </a:cubicBezTo>
                  <a:cubicBezTo>
                    <a:pt x="6745" y="5254"/>
                    <a:pt x="6725" y="5212"/>
                    <a:pt x="6818" y="5067"/>
                  </a:cubicBezTo>
                  <a:cubicBezTo>
                    <a:pt x="6471" y="5067"/>
                    <a:pt x="6278" y="5282"/>
                    <a:pt x="6021" y="5282"/>
                  </a:cubicBezTo>
                  <a:cubicBezTo>
                    <a:pt x="5856" y="5282"/>
                    <a:pt x="5664" y="5193"/>
                    <a:pt x="5388" y="4901"/>
                  </a:cubicBezTo>
                  <a:cubicBezTo>
                    <a:pt x="5404" y="4882"/>
                    <a:pt x="5425" y="4875"/>
                    <a:pt x="5448" y="4875"/>
                  </a:cubicBezTo>
                  <a:cubicBezTo>
                    <a:pt x="5545" y="4875"/>
                    <a:pt x="5690" y="5006"/>
                    <a:pt x="5759" y="5006"/>
                  </a:cubicBezTo>
                  <a:cubicBezTo>
                    <a:pt x="5791" y="5006"/>
                    <a:pt x="5806" y="4977"/>
                    <a:pt x="5792" y="4891"/>
                  </a:cubicBezTo>
                  <a:lnTo>
                    <a:pt x="5792" y="4891"/>
                  </a:lnTo>
                  <a:cubicBezTo>
                    <a:pt x="5826" y="4916"/>
                    <a:pt x="6264" y="4975"/>
                    <a:pt x="6514" y="4975"/>
                  </a:cubicBezTo>
                  <a:cubicBezTo>
                    <a:pt x="6573" y="4975"/>
                    <a:pt x="6622" y="4971"/>
                    <a:pt x="6652" y="4963"/>
                  </a:cubicBezTo>
                  <a:cubicBezTo>
                    <a:pt x="6441" y="4748"/>
                    <a:pt x="6392" y="4681"/>
                    <a:pt x="6427" y="4681"/>
                  </a:cubicBezTo>
                  <a:cubicBezTo>
                    <a:pt x="6479" y="4681"/>
                    <a:pt x="6709" y="4823"/>
                    <a:pt x="6880" y="4860"/>
                  </a:cubicBezTo>
                  <a:cubicBezTo>
                    <a:pt x="6911" y="4746"/>
                    <a:pt x="7088" y="4643"/>
                    <a:pt x="6922" y="4528"/>
                  </a:cubicBezTo>
                  <a:cubicBezTo>
                    <a:pt x="6966" y="4528"/>
                    <a:pt x="7003" y="4529"/>
                    <a:pt x="7037" y="4529"/>
                  </a:cubicBezTo>
                  <a:cubicBezTo>
                    <a:pt x="7154" y="4529"/>
                    <a:pt x="7221" y="4517"/>
                    <a:pt x="7326" y="4404"/>
                  </a:cubicBezTo>
                  <a:cubicBezTo>
                    <a:pt x="7108" y="4280"/>
                    <a:pt x="6186" y="4332"/>
                    <a:pt x="6321" y="4125"/>
                  </a:cubicBezTo>
                  <a:lnTo>
                    <a:pt x="6321" y="4125"/>
                  </a:lnTo>
                  <a:cubicBezTo>
                    <a:pt x="6204" y="4150"/>
                    <a:pt x="6151" y="4168"/>
                    <a:pt x="6126" y="4168"/>
                  </a:cubicBezTo>
                  <a:cubicBezTo>
                    <a:pt x="6089" y="4168"/>
                    <a:pt x="6113" y="4128"/>
                    <a:pt x="6082" y="4010"/>
                  </a:cubicBezTo>
                  <a:cubicBezTo>
                    <a:pt x="5940" y="4173"/>
                    <a:pt x="5784" y="4256"/>
                    <a:pt x="5609" y="4256"/>
                  </a:cubicBezTo>
                  <a:cubicBezTo>
                    <a:pt x="5517" y="4256"/>
                    <a:pt x="5419" y="4233"/>
                    <a:pt x="5315" y="4187"/>
                  </a:cubicBezTo>
                  <a:cubicBezTo>
                    <a:pt x="5460" y="4042"/>
                    <a:pt x="5264" y="3959"/>
                    <a:pt x="5057" y="3876"/>
                  </a:cubicBezTo>
                  <a:cubicBezTo>
                    <a:pt x="5098" y="3865"/>
                    <a:pt x="5140" y="3814"/>
                    <a:pt x="5181" y="3679"/>
                  </a:cubicBezTo>
                  <a:cubicBezTo>
                    <a:pt x="5295" y="3762"/>
                    <a:pt x="5419" y="3844"/>
                    <a:pt x="5533" y="3917"/>
                  </a:cubicBezTo>
                  <a:cubicBezTo>
                    <a:pt x="5460" y="3731"/>
                    <a:pt x="6207" y="3907"/>
                    <a:pt x="6652" y="3699"/>
                  </a:cubicBezTo>
                  <a:cubicBezTo>
                    <a:pt x="6349" y="3388"/>
                    <a:pt x="6127" y="3217"/>
                    <a:pt x="5838" y="3217"/>
                  </a:cubicBezTo>
                  <a:cubicBezTo>
                    <a:pt x="5742" y="3217"/>
                    <a:pt x="5639" y="3236"/>
                    <a:pt x="5523" y="3275"/>
                  </a:cubicBezTo>
                  <a:cubicBezTo>
                    <a:pt x="5419" y="3015"/>
                    <a:pt x="6414" y="2943"/>
                    <a:pt x="5492" y="2778"/>
                  </a:cubicBezTo>
                  <a:cubicBezTo>
                    <a:pt x="5606" y="2612"/>
                    <a:pt x="5886" y="2580"/>
                    <a:pt x="6114" y="2446"/>
                  </a:cubicBezTo>
                  <a:cubicBezTo>
                    <a:pt x="5999" y="2332"/>
                    <a:pt x="5937" y="2342"/>
                    <a:pt x="5803" y="2290"/>
                  </a:cubicBezTo>
                  <a:cubicBezTo>
                    <a:pt x="6207" y="1824"/>
                    <a:pt x="5937" y="2062"/>
                    <a:pt x="5937" y="1565"/>
                  </a:cubicBezTo>
                  <a:lnTo>
                    <a:pt x="5937" y="1565"/>
                  </a:lnTo>
                  <a:cubicBezTo>
                    <a:pt x="5419" y="1751"/>
                    <a:pt x="5430" y="2260"/>
                    <a:pt x="4756" y="2487"/>
                  </a:cubicBezTo>
                  <a:cubicBezTo>
                    <a:pt x="4746" y="2273"/>
                    <a:pt x="4515" y="1627"/>
                    <a:pt x="4903" y="1627"/>
                  </a:cubicBezTo>
                  <a:cubicBezTo>
                    <a:pt x="4909" y="1627"/>
                    <a:pt x="4915" y="1627"/>
                    <a:pt x="4922" y="1627"/>
                  </a:cubicBezTo>
                  <a:cubicBezTo>
                    <a:pt x="4922" y="1744"/>
                    <a:pt x="4948" y="1782"/>
                    <a:pt x="4994" y="1782"/>
                  </a:cubicBezTo>
                  <a:cubicBezTo>
                    <a:pt x="5075" y="1782"/>
                    <a:pt x="5217" y="1669"/>
                    <a:pt x="5388" y="1669"/>
                  </a:cubicBezTo>
                  <a:cubicBezTo>
                    <a:pt x="5243" y="1555"/>
                    <a:pt x="5098" y="1441"/>
                    <a:pt x="4963" y="1327"/>
                  </a:cubicBezTo>
                  <a:cubicBezTo>
                    <a:pt x="4985" y="1322"/>
                    <a:pt x="5011" y="1321"/>
                    <a:pt x="5038" y="1321"/>
                  </a:cubicBezTo>
                  <a:cubicBezTo>
                    <a:pt x="5128" y="1321"/>
                    <a:pt x="5239" y="1340"/>
                    <a:pt x="5339" y="1340"/>
                  </a:cubicBezTo>
                  <a:cubicBezTo>
                    <a:pt x="5416" y="1340"/>
                    <a:pt x="5487" y="1328"/>
                    <a:pt x="5533" y="1286"/>
                  </a:cubicBezTo>
                  <a:cubicBezTo>
                    <a:pt x="5492" y="1171"/>
                    <a:pt x="5398" y="1120"/>
                    <a:pt x="5253" y="1109"/>
                  </a:cubicBezTo>
                  <a:cubicBezTo>
                    <a:pt x="5502" y="1037"/>
                    <a:pt x="5585" y="954"/>
                    <a:pt x="5492" y="850"/>
                  </a:cubicBezTo>
                  <a:lnTo>
                    <a:pt x="5492" y="850"/>
                  </a:lnTo>
                  <a:cubicBezTo>
                    <a:pt x="5321" y="1000"/>
                    <a:pt x="5196" y="1075"/>
                    <a:pt x="5121" y="1075"/>
                  </a:cubicBezTo>
                  <a:cubicBezTo>
                    <a:pt x="5046" y="1075"/>
                    <a:pt x="5020" y="1000"/>
                    <a:pt x="5046" y="850"/>
                  </a:cubicBezTo>
                  <a:lnTo>
                    <a:pt x="5046" y="850"/>
                  </a:lnTo>
                  <a:cubicBezTo>
                    <a:pt x="4995" y="1068"/>
                    <a:pt x="4880" y="1223"/>
                    <a:pt x="4705" y="1316"/>
                  </a:cubicBezTo>
                  <a:cubicBezTo>
                    <a:pt x="4805" y="1105"/>
                    <a:pt x="5013" y="413"/>
                    <a:pt x="5054" y="413"/>
                  </a:cubicBezTo>
                  <a:cubicBezTo>
                    <a:pt x="5055" y="413"/>
                    <a:pt x="5056" y="414"/>
                    <a:pt x="5056" y="415"/>
                  </a:cubicBezTo>
                  <a:lnTo>
                    <a:pt x="5056" y="415"/>
                  </a:lnTo>
                  <a:cubicBezTo>
                    <a:pt x="5037" y="392"/>
                    <a:pt x="5016" y="382"/>
                    <a:pt x="4995" y="382"/>
                  </a:cubicBezTo>
                  <a:cubicBezTo>
                    <a:pt x="4888" y="382"/>
                    <a:pt x="4773" y="633"/>
                    <a:pt x="4710" y="633"/>
                  </a:cubicBezTo>
                  <a:cubicBezTo>
                    <a:pt x="4708" y="633"/>
                    <a:pt x="4706" y="633"/>
                    <a:pt x="4705" y="632"/>
                  </a:cubicBezTo>
                  <a:cubicBezTo>
                    <a:pt x="4684" y="540"/>
                    <a:pt x="4580" y="1"/>
                    <a:pt x="44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6290264" y="4278914"/>
              <a:ext cx="655550" cy="991254"/>
            </a:xfrm>
            <a:custGeom>
              <a:avLst/>
              <a:gdLst/>
              <a:ahLst/>
              <a:cxnLst/>
              <a:rect l="l" t="t" r="r" b="b"/>
              <a:pathLst>
                <a:path w="8115" h="13927" extrusionOk="0">
                  <a:moveTo>
                    <a:pt x="4156" y="342"/>
                  </a:moveTo>
                  <a:cubicBezTo>
                    <a:pt x="4156" y="342"/>
                    <a:pt x="4156" y="342"/>
                    <a:pt x="4156" y="342"/>
                  </a:cubicBezTo>
                  <a:cubicBezTo>
                    <a:pt x="4156" y="342"/>
                    <a:pt x="4156" y="342"/>
                    <a:pt x="4156" y="342"/>
                  </a:cubicBezTo>
                  <a:close/>
                  <a:moveTo>
                    <a:pt x="7606" y="8684"/>
                  </a:moveTo>
                  <a:cubicBezTo>
                    <a:pt x="7606" y="8684"/>
                    <a:pt x="7606" y="8684"/>
                    <a:pt x="7606" y="8684"/>
                  </a:cubicBezTo>
                  <a:lnTo>
                    <a:pt x="7606" y="8684"/>
                  </a:lnTo>
                  <a:cubicBezTo>
                    <a:pt x="7606" y="8684"/>
                    <a:pt x="7606" y="8684"/>
                    <a:pt x="7606" y="8684"/>
                  </a:cubicBezTo>
                  <a:close/>
                  <a:moveTo>
                    <a:pt x="3700" y="1"/>
                  </a:moveTo>
                  <a:cubicBezTo>
                    <a:pt x="3700" y="433"/>
                    <a:pt x="3748" y="626"/>
                    <a:pt x="3697" y="626"/>
                  </a:cubicBezTo>
                  <a:cubicBezTo>
                    <a:pt x="3662" y="626"/>
                    <a:pt x="3582" y="537"/>
                    <a:pt x="3410" y="374"/>
                  </a:cubicBezTo>
                  <a:lnTo>
                    <a:pt x="3410" y="374"/>
                  </a:lnTo>
                  <a:cubicBezTo>
                    <a:pt x="3379" y="394"/>
                    <a:pt x="3659" y="1099"/>
                    <a:pt x="3638" y="1213"/>
                  </a:cubicBezTo>
                  <a:cubicBezTo>
                    <a:pt x="3503" y="975"/>
                    <a:pt x="3565" y="933"/>
                    <a:pt x="3420" y="747"/>
                  </a:cubicBezTo>
                  <a:cubicBezTo>
                    <a:pt x="3365" y="842"/>
                    <a:pt x="3333" y="872"/>
                    <a:pt x="3303" y="872"/>
                  </a:cubicBezTo>
                  <a:cubicBezTo>
                    <a:pt x="3255" y="872"/>
                    <a:pt x="3209" y="794"/>
                    <a:pt x="3068" y="788"/>
                  </a:cubicBezTo>
                  <a:lnTo>
                    <a:pt x="3068" y="788"/>
                  </a:lnTo>
                  <a:cubicBezTo>
                    <a:pt x="3068" y="1233"/>
                    <a:pt x="3389" y="1275"/>
                    <a:pt x="3389" y="1523"/>
                  </a:cubicBezTo>
                  <a:cubicBezTo>
                    <a:pt x="3317" y="1461"/>
                    <a:pt x="3244" y="1431"/>
                    <a:pt x="3151" y="1431"/>
                  </a:cubicBezTo>
                  <a:cubicBezTo>
                    <a:pt x="3079" y="1523"/>
                    <a:pt x="3286" y="1679"/>
                    <a:pt x="3317" y="1700"/>
                  </a:cubicBezTo>
                  <a:cubicBezTo>
                    <a:pt x="3249" y="1724"/>
                    <a:pt x="3192" y="1734"/>
                    <a:pt x="3142" y="1734"/>
                  </a:cubicBezTo>
                  <a:cubicBezTo>
                    <a:pt x="2955" y="1734"/>
                    <a:pt x="2860" y="1598"/>
                    <a:pt x="2623" y="1565"/>
                  </a:cubicBezTo>
                  <a:lnTo>
                    <a:pt x="2623" y="1565"/>
                  </a:lnTo>
                  <a:cubicBezTo>
                    <a:pt x="2643" y="1710"/>
                    <a:pt x="2685" y="1751"/>
                    <a:pt x="2809" y="1824"/>
                  </a:cubicBezTo>
                  <a:cubicBezTo>
                    <a:pt x="2797" y="1823"/>
                    <a:pt x="2786" y="1822"/>
                    <a:pt x="2775" y="1822"/>
                  </a:cubicBezTo>
                  <a:cubicBezTo>
                    <a:pt x="2700" y="1822"/>
                    <a:pt x="2650" y="1855"/>
                    <a:pt x="2623" y="1928"/>
                  </a:cubicBezTo>
                  <a:cubicBezTo>
                    <a:pt x="2623" y="1969"/>
                    <a:pt x="2913" y="2073"/>
                    <a:pt x="2944" y="2197"/>
                  </a:cubicBezTo>
                  <a:cubicBezTo>
                    <a:pt x="2929" y="2196"/>
                    <a:pt x="2915" y="2195"/>
                    <a:pt x="2902" y="2195"/>
                  </a:cubicBezTo>
                  <a:cubicBezTo>
                    <a:pt x="2809" y="2195"/>
                    <a:pt x="2738" y="2228"/>
                    <a:pt x="2674" y="2301"/>
                  </a:cubicBezTo>
                  <a:cubicBezTo>
                    <a:pt x="2680" y="2394"/>
                    <a:pt x="2811" y="2422"/>
                    <a:pt x="2953" y="2422"/>
                  </a:cubicBezTo>
                  <a:cubicBezTo>
                    <a:pt x="3096" y="2422"/>
                    <a:pt x="3249" y="2394"/>
                    <a:pt x="3296" y="2373"/>
                  </a:cubicBezTo>
                  <a:lnTo>
                    <a:pt x="3296" y="2373"/>
                  </a:lnTo>
                  <a:cubicBezTo>
                    <a:pt x="3337" y="2446"/>
                    <a:pt x="3296" y="2497"/>
                    <a:pt x="3171" y="2529"/>
                  </a:cubicBezTo>
                  <a:cubicBezTo>
                    <a:pt x="3212" y="2569"/>
                    <a:pt x="3307" y="2574"/>
                    <a:pt x="3407" y="2574"/>
                  </a:cubicBezTo>
                  <a:cubicBezTo>
                    <a:pt x="3441" y="2574"/>
                    <a:pt x="3475" y="2574"/>
                    <a:pt x="3508" y="2574"/>
                  </a:cubicBezTo>
                  <a:cubicBezTo>
                    <a:pt x="3655" y="2574"/>
                    <a:pt x="3780" y="2585"/>
                    <a:pt x="3731" y="2705"/>
                  </a:cubicBezTo>
                  <a:cubicBezTo>
                    <a:pt x="3713" y="2749"/>
                    <a:pt x="3650" y="2766"/>
                    <a:pt x="3566" y="2766"/>
                  </a:cubicBezTo>
                  <a:cubicBezTo>
                    <a:pt x="3335" y="2766"/>
                    <a:pt x="2939" y="2645"/>
                    <a:pt x="2816" y="2645"/>
                  </a:cubicBezTo>
                  <a:cubicBezTo>
                    <a:pt x="2754" y="2645"/>
                    <a:pt x="2761" y="2675"/>
                    <a:pt x="2892" y="2767"/>
                  </a:cubicBezTo>
                  <a:cubicBezTo>
                    <a:pt x="2527" y="2720"/>
                    <a:pt x="2395" y="2562"/>
                    <a:pt x="2210" y="2562"/>
                  </a:cubicBezTo>
                  <a:cubicBezTo>
                    <a:pt x="2111" y="2562"/>
                    <a:pt x="1997" y="2607"/>
                    <a:pt x="1824" y="2736"/>
                  </a:cubicBezTo>
                  <a:lnTo>
                    <a:pt x="2353" y="2860"/>
                  </a:lnTo>
                  <a:cubicBezTo>
                    <a:pt x="2210" y="2986"/>
                    <a:pt x="2194" y="3026"/>
                    <a:pt x="2237" y="3026"/>
                  </a:cubicBezTo>
                  <a:cubicBezTo>
                    <a:pt x="2312" y="3026"/>
                    <a:pt x="2560" y="2908"/>
                    <a:pt x="2629" y="2908"/>
                  </a:cubicBezTo>
                  <a:cubicBezTo>
                    <a:pt x="2636" y="2908"/>
                    <a:pt x="2640" y="2909"/>
                    <a:pt x="2643" y="2912"/>
                  </a:cubicBezTo>
                  <a:cubicBezTo>
                    <a:pt x="2405" y="3072"/>
                    <a:pt x="2411" y="3120"/>
                    <a:pt x="2508" y="3120"/>
                  </a:cubicBezTo>
                  <a:cubicBezTo>
                    <a:pt x="2642" y="3120"/>
                    <a:pt x="2950" y="3028"/>
                    <a:pt x="3016" y="3015"/>
                  </a:cubicBezTo>
                  <a:lnTo>
                    <a:pt x="3016" y="3015"/>
                  </a:lnTo>
                  <a:cubicBezTo>
                    <a:pt x="3037" y="3047"/>
                    <a:pt x="2809" y="3202"/>
                    <a:pt x="2778" y="3275"/>
                  </a:cubicBezTo>
                  <a:cubicBezTo>
                    <a:pt x="2830" y="3293"/>
                    <a:pt x="2892" y="3302"/>
                    <a:pt x="2960" y="3302"/>
                  </a:cubicBezTo>
                  <a:cubicBezTo>
                    <a:pt x="3200" y="3302"/>
                    <a:pt x="3513" y="3186"/>
                    <a:pt x="3731" y="2943"/>
                  </a:cubicBezTo>
                  <a:lnTo>
                    <a:pt x="3731" y="2943"/>
                  </a:lnTo>
                  <a:cubicBezTo>
                    <a:pt x="3919" y="3309"/>
                    <a:pt x="3704" y="3380"/>
                    <a:pt x="3422" y="3380"/>
                  </a:cubicBezTo>
                  <a:cubicBezTo>
                    <a:pt x="3242" y="3380"/>
                    <a:pt x="3035" y="3352"/>
                    <a:pt x="2885" y="3352"/>
                  </a:cubicBezTo>
                  <a:cubicBezTo>
                    <a:pt x="2737" y="3352"/>
                    <a:pt x="2646" y="3380"/>
                    <a:pt x="2695" y="3492"/>
                  </a:cubicBezTo>
                  <a:cubicBezTo>
                    <a:pt x="2640" y="3477"/>
                    <a:pt x="2480" y="3448"/>
                    <a:pt x="2323" y="3448"/>
                  </a:cubicBezTo>
                  <a:cubicBezTo>
                    <a:pt x="2153" y="3448"/>
                    <a:pt x="1986" y="3482"/>
                    <a:pt x="1960" y="3606"/>
                  </a:cubicBezTo>
                  <a:cubicBezTo>
                    <a:pt x="1949" y="3606"/>
                    <a:pt x="2550" y="3979"/>
                    <a:pt x="2529" y="4104"/>
                  </a:cubicBezTo>
                  <a:cubicBezTo>
                    <a:pt x="2446" y="4065"/>
                    <a:pt x="2366" y="4044"/>
                    <a:pt x="2285" y="4044"/>
                  </a:cubicBezTo>
                  <a:cubicBezTo>
                    <a:pt x="2216" y="4044"/>
                    <a:pt x="2146" y="4060"/>
                    <a:pt x="2073" y="4093"/>
                  </a:cubicBezTo>
                  <a:cubicBezTo>
                    <a:pt x="2208" y="4166"/>
                    <a:pt x="2239" y="4259"/>
                    <a:pt x="2177" y="4394"/>
                  </a:cubicBezTo>
                  <a:cubicBezTo>
                    <a:pt x="2037" y="4293"/>
                    <a:pt x="1977" y="4263"/>
                    <a:pt x="1935" y="4263"/>
                  </a:cubicBezTo>
                  <a:cubicBezTo>
                    <a:pt x="1869" y="4263"/>
                    <a:pt x="1850" y="4341"/>
                    <a:pt x="1634" y="4341"/>
                  </a:cubicBezTo>
                  <a:cubicBezTo>
                    <a:pt x="1595" y="4341"/>
                    <a:pt x="1548" y="4338"/>
                    <a:pt x="1493" y="4332"/>
                  </a:cubicBezTo>
                  <a:lnTo>
                    <a:pt x="1493" y="4332"/>
                  </a:lnTo>
                  <a:cubicBezTo>
                    <a:pt x="1451" y="4601"/>
                    <a:pt x="2188" y="4611"/>
                    <a:pt x="2177" y="4860"/>
                  </a:cubicBezTo>
                  <a:cubicBezTo>
                    <a:pt x="2219" y="4813"/>
                    <a:pt x="2261" y="4794"/>
                    <a:pt x="2302" y="4794"/>
                  </a:cubicBezTo>
                  <a:cubicBezTo>
                    <a:pt x="2473" y="4794"/>
                    <a:pt x="2636" y="5123"/>
                    <a:pt x="2819" y="5223"/>
                  </a:cubicBezTo>
                  <a:cubicBezTo>
                    <a:pt x="2711" y="5252"/>
                    <a:pt x="2582" y="5258"/>
                    <a:pt x="2447" y="5258"/>
                  </a:cubicBezTo>
                  <a:cubicBezTo>
                    <a:pt x="2350" y="5258"/>
                    <a:pt x="2249" y="5255"/>
                    <a:pt x="2151" y="5255"/>
                  </a:cubicBezTo>
                  <a:cubicBezTo>
                    <a:pt x="1901" y="5255"/>
                    <a:pt x="1663" y="5275"/>
                    <a:pt x="1524" y="5419"/>
                  </a:cubicBezTo>
                  <a:cubicBezTo>
                    <a:pt x="1665" y="5620"/>
                    <a:pt x="2038" y="5908"/>
                    <a:pt x="2287" y="5908"/>
                  </a:cubicBezTo>
                  <a:cubicBezTo>
                    <a:pt x="2295" y="5908"/>
                    <a:pt x="2304" y="5907"/>
                    <a:pt x="2312" y="5907"/>
                  </a:cubicBezTo>
                  <a:lnTo>
                    <a:pt x="2312" y="5907"/>
                  </a:lnTo>
                  <a:cubicBezTo>
                    <a:pt x="2291" y="6020"/>
                    <a:pt x="1493" y="6020"/>
                    <a:pt x="1379" y="6020"/>
                  </a:cubicBezTo>
                  <a:cubicBezTo>
                    <a:pt x="1310" y="6318"/>
                    <a:pt x="2095" y="6435"/>
                    <a:pt x="2435" y="6435"/>
                  </a:cubicBezTo>
                  <a:cubicBezTo>
                    <a:pt x="2450" y="6435"/>
                    <a:pt x="2464" y="6435"/>
                    <a:pt x="2478" y="6435"/>
                  </a:cubicBezTo>
                  <a:lnTo>
                    <a:pt x="2478" y="6435"/>
                  </a:lnTo>
                  <a:cubicBezTo>
                    <a:pt x="2188" y="6559"/>
                    <a:pt x="1555" y="7015"/>
                    <a:pt x="1078" y="7056"/>
                  </a:cubicBezTo>
                  <a:cubicBezTo>
                    <a:pt x="1380" y="7409"/>
                    <a:pt x="1687" y="7505"/>
                    <a:pt x="1991" y="7505"/>
                  </a:cubicBezTo>
                  <a:cubicBezTo>
                    <a:pt x="2304" y="7505"/>
                    <a:pt x="2613" y="7404"/>
                    <a:pt x="2913" y="7378"/>
                  </a:cubicBezTo>
                  <a:lnTo>
                    <a:pt x="2913" y="7378"/>
                  </a:lnTo>
                  <a:cubicBezTo>
                    <a:pt x="2840" y="7606"/>
                    <a:pt x="2280" y="7668"/>
                    <a:pt x="2094" y="7689"/>
                  </a:cubicBezTo>
                  <a:cubicBezTo>
                    <a:pt x="2177" y="7802"/>
                    <a:pt x="2291" y="7855"/>
                    <a:pt x="2436" y="7855"/>
                  </a:cubicBezTo>
                  <a:cubicBezTo>
                    <a:pt x="2327" y="7943"/>
                    <a:pt x="2166" y="7969"/>
                    <a:pt x="1984" y="7969"/>
                  </a:cubicBezTo>
                  <a:cubicBezTo>
                    <a:pt x="1738" y="7969"/>
                    <a:pt x="1455" y="7922"/>
                    <a:pt x="1214" y="7922"/>
                  </a:cubicBezTo>
                  <a:cubicBezTo>
                    <a:pt x="1008" y="7922"/>
                    <a:pt x="833" y="7956"/>
                    <a:pt x="737" y="8083"/>
                  </a:cubicBezTo>
                  <a:cubicBezTo>
                    <a:pt x="809" y="8166"/>
                    <a:pt x="913" y="8217"/>
                    <a:pt x="1027" y="8228"/>
                  </a:cubicBezTo>
                  <a:cubicBezTo>
                    <a:pt x="769" y="8420"/>
                    <a:pt x="879" y="8487"/>
                    <a:pt x="1046" y="8487"/>
                  </a:cubicBezTo>
                  <a:cubicBezTo>
                    <a:pt x="1168" y="8487"/>
                    <a:pt x="1318" y="8452"/>
                    <a:pt x="1379" y="8403"/>
                  </a:cubicBezTo>
                  <a:lnTo>
                    <a:pt x="1379" y="8403"/>
                  </a:lnTo>
                  <a:cubicBezTo>
                    <a:pt x="1431" y="8466"/>
                    <a:pt x="1276" y="8518"/>
                    <a:pt x="1327" y="8590"/>
                  </a:cubicBezTo>
                  <a:cubicBezTo>
                    <a:pt x="1382" y="8572"/>
                    <a:pt x="1427" y="8566"/>
                    <a:pt x="1465" y="8566"/>
                  </a:cubicBezTo>
                  <a:cubicBezTo>
                    <a:pt x="1546" y="8566"/>
                    <a:pt x="1600" y="8592"/>
                    <a:pt x="1666" y="8592"/>
                  </a:cubicBezTo>
                  <a:cubicBezTo>
                    <a:pt x="1719" y="8592"/>
                    <a:pt x="1779" y="8576"/>
                    <a:pt x="1866" y="8518"/>
                  </a:cubicBezTo>
                  <a:lnTo>
                    <a:pt x="1866" y="8518"/>
                  </a:lnTo>
                  <a:cubicBezTo>
                    <a:pt x="1855" y="8675"/>
                    <a:pt x="1844" y="8736"/>
                    <a:pt x="1876" y="8736"/>
                  </a:cubicBezTo>
                  <a:cubicBezTo>
                    <a:pt x="1906" y="8736"/>
                    <a:pt x="1971" y="8685"/>
                    <a:pt x="2105" y="8611"/>
                  </a:cubicBezTo>
                  <a:lnTo>
                    <a:pt x="2105" y="8611"/>
                  </a:lnTo>
                  <a:cubicBezTo>
                    <a:pt x="2063" y="8787"/>
                    <a:pt x="2467" y="8818"/>
                    <a:pt x="2643" y="8818"/>
                  </a:cubicBezTo>
                  <a:cubicBezTo>
                    <a:pt x="2491" y="9007"/>
                    <a:pt x="2267" y="9058"/>
                    <a:pt x="2033" y="9058"/>
                  </a:cubicBezTo>
                  <a:cubicBezTo>
                    <a:pt x="1805" y="9058"/>
                    <a:pt x="1568" y="9010"/>
                    <a:pt x="1379" y="8994"/>
                  </a:cubicBezTo>
                  <a:lnTo>
                    <a:pt x="1379" y="8994"/>
                  </a:lnTo>
                  <a:cubicBezTo>
                    <a:pt x="1476" y="9127"/>
                    <a:pt x="1493" y="9173"/>
                    <a:pt x="1435" y="9173"/>
                  </a:cubicBezTo>
                  <a:cubicBezTo>
                    <a:pt x="1345" y="9173"/>
                    <a:pt x="1074" y="9062"/>
                    <a:pt x="643" y="9004"/>
                  </a:cubicBezTo>
                  <a:lnTo>
                    <a:pt x="643" y="9004"/>
                  </a:lnTo>
                  <a:cubicBezTo>
                    <a:pt x="788" y="9129"/>
                    <a:pt x="923" y="9202"/>
                    <a:pt x="1089" y="9222"/>
                  </a:cubicBezTo>
                  <a:cubicBezTo>
                    <a:pt x="756" y="9268"/>
                    <a:pt x="1108" y="9513"/>
                    <a:pt x="1438" y="9513"/>
                  </a:cubicBezTo>
                  <a:cubicBezTo>
                    <a:pt x="1478" y="9513"/>
                    <a:pt x="1517" y="9510"/>
                    <a:pt x="1555" y="9502"/>
                  </a:cubicBezTo>
                  <a:lnTo>
                    <a:pt x="1555" y="9502"/>
                  </a:lnTo>
                  <a:cubicBezTo>
                    <a:pt x="1488" y="9594"/>
                    <a:pt x="1555" y="9639"/>
                    <a:pt x="1642" y="9639"/>
                  </a:cubicBezTo>
                  <a:cubicBezTo>
                    <a:pt x="1702" y="9639"/>
                    <a:pt x="1772" y="9617"/>
                    <a:pt x="1815" y="9575"/>
                  </a:cubicBezTo>
                  <a:lnTo>
                    <a:pt x="1815" y="9575"/>
                  </a:lnTo>
                  <a:cubicBezTo>
                    <a:pt x="1712" y="9726"/>
                    <a:pt x="1693" y="9799"/>
                    <a:pt x="1764" y="9799"/>
                  </a:cubicBezTo>
                  <a:cubicBezTo>
                    <a:pt x="1815" y="9799"/>
                    <a:pt x="1910" y="9762"/>
                    <a:pt x="2052" y="9688"/>
                  </a:cubicBezTo>
                  <a:lnTo>
                    <a:pt x="2052" y="9688"/>
                  </a:lnTo>
                  <a:cubicBezTo>
                    <a:pt x="1824" y="10186"/>
                    <a:pt x="281" y="9865"/>
                    <a:pt x="540" y="10186"/>
                  </a:cubicBezTo>
                  <a:cubicBezTo>
                    <a:pt x="454" y="10138"/>
                    <a:pt x="369" y="10115"/>
                    <a:pt x="287" y="10115"/>
                  </a:cubicBezTo>
                  <a:cubicBezTo>
                    <a:pt x="209" y="10115"/>
                    <a:pt x="134" y="10135"/>
                    <a:pt x="63" y="10176"/>
                  </a:cubicBezTo>
                  <a:cubicBezTo>
                    <a:pt x="99" y="10211"/>
                    <a:pt x="478" y="10742"/>
                    <a:pt x="761" y="10742"/>
                  </a:cubicBezTo>
                  <a:cubicBezTo>
                    <a:pt x="808" y="10742"/>
                    <a:pt x="852" y="10728"/>
                    <a:pt x="892" y="10694"/>
                  </a:cubicBezTo>
                  <a:lnTo>
                    <a:pt x="892" y="10694"/>
                  </a:lnTo>
                  <a:cubicBezTo>
                    <a:pt x="1276" y="10963"/>
                    <a:pt x="530" y="10994"/>
                    <a:pt x="426" y="11025"/>
                  </a:cubicBezTo>
                  <a:cubicBezTo>
                    <a:pt x="518" y="11096"/>
                    <a:pt x="614" y="11133"/>
                    <a:pt x="716" y="11133"/>
                  </a:cubicBezTo>
                  <a:cubicBezTo>
                    <a:pt x="763" y="11133"/>
                    <a:pt x="812" y="11125"/>
                    <a:pt x="861" y="11108"/>
                  </a:cubicBezTo>
                  <a:lnTo>
                    <a:pt x="861" y="11108"/>
                  </a:lnTo>
                  <a:cubicBezTo>
                    <a:pt x="735" y="11183"/>
                    <a:pt x="610" y="11320"/>
                    <a:pt x="714" y="11320"/>
                  </a:cubicBezTo>
                  <a:cubicBezTo>
                    <a:pt x="739" y="11320"/>
                    <a:pt x="777" y="11312"/>
                    <a:pt x="830" y="11295"/>
                  </a:cubicBezTo>
                  <a:lnTo>
                    <a:pt x="830" y="11295"/>
                  </a:lnTo>
                  <a:cubicBezTo>
                    <a:pt x="767" y="11369"/>
                    <a:pt x="853" y="11389"/>
                    <a:pt x="953" y="11389"/>
                  </a:cubicBezTo>
                  <a:cubicBezTo>
                    <a:pt x="1034" y="11389"/>
                    <a:pt x="1124" y="11376"/>
                    <a:pt x="1151" y="11367"/>
                  </a:cubicBezTo>
                  <a:lnTo>
                    <a:pt x="1151" y="11367"/>
                  </a:lnTo>
                  <a:cubicBezTo>
                    <a:pt x="1203" y="11470"/>
                    <a:pt x="1069" y="11491"/>
                    <a:pt x="1410" y="11502"/>
                  </a:cubicBezTo>
                  <a:cubicBezTo>
                    <a:pt x="1324" y="11593"/>
                    <a:pt x="1149" y="11616"/>
                    <a:pt x="957" y="11616"/>
                  </a:cubicBezTo>
                  <a:cubicBezTo>
                    <a:pt x="756" y="11616"/>
                    <a:pt x="536" y="11590"/>
                    <a:pt x="383" y="11590"/>
                  </a:cubicBezTo>
                  <a:cubicBezTo>
                    <a:pt x="349" y="11590"/>
                    <a:pt x="318" y="11592"/>
                    <a:pt x="291" y="11595"/>
                  </a:cubicBezTo>
                  <a:cubicBezTo>
                    <a:pt x="541" y="11731"/>
                    <a:pt x="540" y="11750"/>
                    <a:pt x="458" y="11750"/>
                  </a:cubicBezTo>
                  <a:cubicBezTo>
                    <a:pt x="427" y="11750"/>
                    <a:pt x="384" y="11747"/>
                    <a:pt x="338" y="11747"/>
                  </a:cubicBezTo>
                  <a:cubicBezTo>
                    <a:pt x="232" y="11747"/>
                    <a:pt x="113" y="11762"/>
                    <a:pt x="104" y="11864"/>
                  </a:cubicBezTo>
                  <a:cubicBezTo>
                    <a:pt x="97" y="11907"/>
                    <a:pt x="148" y="11921"/>
                    <a:pt x="220" y="11921"/>
                  </a:cubicBezTo>
                  <a:cubicBezTo>
                    <a:pt x="359" y="11921"/>
                    <a:pt x="579" y="11868"/>
                    <a:pt x="633" y="11854"/>
                  </a:cubicBezTo>
                  <a:lnTo>
                    <a:pt x="633" y="11854"/>
                  </a:lnTo>
                  <a:cubicBezTo>
                    <a:pt x="441" y="12095"/>
                    <a:pt x="618" y="12185"/>
                    <a:pt x="817" y="12185"/>
                  </a:cubicBezTo>
                  <a:cubicBezTo>
                    <a:pt x="917" y="12185"/>
                    <a:pt x="1023" y="12162"/>
                    <a:pt x="1089" y="12124"/>
                  </a:cubicBezTo>
                  <a:lnTo>
                    <a:pt x="1089" y="12124"/>
                  </a:lnTo>
                  <a:cubicBezTo>
                    <a:pt x="1089" y="12196"/>
                    <a:pt x="1089" y="12279"/>
                    <a:pt x="1069" y="12361"/>
                  </a:cubicBezTo>
                  <a:cubicBezTo>
                    <a:pt x="675" y="12455"/>
                    <a:pt x="198" y="12527"/>
                    <a:pt x="167" y="12538"/>
                  </a:cubicBezTo>
                  <a:cubicBezTo>
                    <a:pt x="167" y="12604"/>
                    <a:pt x="203" y="12639"/>
                    <a:pt x="276" y="12639"/>
                  </a:cubicBezTo>
                  <a:cubicBezTo>
                    <a:pt x="306" y="12639"/>
                    <a:pt x="342" y="12633"/>
                    <a:pt x="385" y="12621"/>
                  </a:cubicBezTo>
                  <a:lnTo>
                    <a:pt x="385" y="12621"/>
                  </a:lnTo>
                  <a:cubicBezTo>
                    <a:pt x="353" y="12662"/>
                    <a:pt x="1" y="12797"/>
                    <a:pt x="32" y="12890"/>
                  </a:cubicBezTo>
                  <a:cubicBezTo>
                    <a:pt x="177" y="12859"/>
                    <a:pt x="323" y="12828"/>
                    <a:pt x="478" y="12797"/>
                  </a:cubicBezTo>
                  <a:lnTo>
                    <a:pt x="478" y="12797"/>
                  </a:lnTo>
                  <a:cubicBezTo>
                    <a:pt x="363" y="12947"/>
                    <a:pt x="367" y="13057"/>
                    <a:pt x="482" y="13057"/>
                  </a:cubicBezTo>
                  <a:cubicBezTo>
                    <a:pt x="534" y="13057"/>
                    <a:pt x="609" y="13035"/>
                    <a:pt x="705" y="12983"/>
                  </a:cubicBezTo>
                  <a:lnTo>
                    <a:pt x="705" y="12983"/>
                  </a:lnTo>
                  <a:cubicBezTo>
                    <a:pt x="697" y="13068"/>
                    <a:pt x="756" y="13092"/>
                    <a:pt x="849" y="13092"/>
                  </a:cubicBezTo>
                  <a:cubicBezTo>
                    <a:pt x="963" y="13092"/>
                    <a:pt x="1129" y="13057"/>
                    <a:pt x="1291" y="13057"/>
                  </a:cubicBezTo>
                  <a:cubicBezTo>
                    <a:pt x="1335" y="13057"/>
                    <a:pt x="1379" y="13059"/>
                    <a:pt x="1421" y="13066"/>
                  </a:cubicBezTo>
                  <a:cubicBezTo>
                    <a:pt x="1244" y="13118"/>
                    <a:pt x="1016" y="13128"/>
                    <a:pt x="882" y="13263"/>
                  </a:cubicBezTo>
                  <a:cubicBezTo>
                    <a:pt x="938" y="13288"/>
                    <a:pt x="991" y="13302"/>
                    <a:pt x="1044" y="13302"/>
                  </a:cubicBezTo>
                  <a:cubicBezTo>
                    <a:pt x="1079" y="13302"/>
                    <a:pt x="1114" y="13296"/>
                    <a:pt x="1151" y="13284"/>
                  </a:cubicBezTo>
                  <a:lnTo>
                    <a:pt x="1151" y="13284"/>
                  </a:lnTo>
                  <a:cubicBezTo>
                    <a:pt x="1016" y="13346"/>
                    <a:pt x="975" y="13429"/>
                    <a:pt x="1037" y="13512"/>
                  </a:cubicBezTo>
                  <a:cubicBezTo>
                    <a:pt x="1172" y="13471"/>
                    <a:pt x="1306" y="13418"/>
                    <a:pt x="1451" y="13377"/>
                  </a:cubicBezTo>
                  <a:lnTo>
                    <a:pt x="1451" y="13377"/>
                  </a:lnTo>
                  <a:cubicBezTo>
                    <a:pt x="1339" y="13586"/>
                    <a:pt x="1449" y="13662"/>
                    <a:pt x="1602" y="13662"/>
                  </a:cubicBezTo>
                  <a:cubicBezTo>
                    <a:pt x="1745" y="13662"/>
                    <a:pt x="1926" y="13597"/>
                    <a:pt x="2001" y="13512"/>
                  </a:cubicBezTo>
                  <a:cubicBezTo>
                    <a:pt x="2029" y="13632"/>
                    <a:pt x="2054" y="13682"/>
                    <a:pt x="2092" y="13682"/>
                  </a:cubicBezTo>
                  <a:cubicBezTo>
                    <a:pt x="2138" y="13682"/>
                    <a:pt x="2203" y="13606"/>
                    <a:pt x="2312" y="13491"/>
                  </a:cubicBezTo>
                  <a:cubicBezTo>
                    <a:pt x="2336" y="13639"/>
                    <a:pt x="2399" y="13693"/>
                    <a:pt x="2481" y="13693"/>
                  </a:cubicBezTo>
                  <a:cubicBezTo>
                    <a:pt x="2708" y="13693"/>
                    <a:pt x="3080" y="13286"/>
                    <a:pt x="3186" y="13286"/>
                  </a:cubicBezTo>
                  <a:cubicBezTo>
                    <a:pt x="3210" y="13286"/>
                    <a:pt x="3220" y="13307"/>
                    <a:pt x="3213" y="13356"/>
                  </a:cubicBezTo>
                  <a:cubicBezTo>
                    <a:pt x="3286" y="13284"/>
                    <a:pt x="3358" y="13201"/>
                    <a:pt x="3431" y="13128"/>
                  </a:cubicBezTo>
                  <a:cubicBezTo>
                    <a:pt x="3463" y="13174"/>
                    <a:pt x="3483" y="13194"/>
                    <a:pt x="3495" y="13194"/>
                  </a:cubicBezTo>
                  <a:cubicBezTo>
                    <a:pt x="3521" y="13194"/>
                    <a:pt x="3513" y="13098"/>
                    <a:pt x="3535" y="12962"/>
                  </a:cubicBezTo>
                  <a:cubicBezTo>
                    <a:pt x="3928" y="13149"/>
                    <a:pt x="3648" y="13605"/>
                    <a:pt x="3544" y="13926"/>
                  </a:cubicBezTo>
                  <a:lnTo>
                    <a:pt x="4436" y="13926"/>
                  </a:lnTo>
                  <a:cubicBezTo>
                    <a:pt x="4436" y="13699"/>
                    <a:pt x="4353" y="13491"/>
                    <a:pt x="4353" y="13263"/>
                  </a:cubicBezTo>
                  <a:cubicBezTo>
                    <a:pt x="4356" y="13263"/>
                    <a:pt x="4360" y="13263"/>
                    <a:pt x="4364" y="13263"/>
                  </a:cubicBezTo>
                  <a:cubicBezTo>
                    <a:pt x="4465" y="13263"/>
                    <a:pt x="4550" y="13461"/>
                    <a:pt x="4573" y="13461"/>
                  </a:cubicBezTo>
                  <a:cubicBezTo>
                    <a:pt x="4582" y="13461"/>
                    <a:pt x="4582" y="13433"/>
                    <a:pt x="4571" y="13356"/>
                  </a:cubicBezTo>
                  <a:lnTo>
                    <a:pt x="4571" y="13356"/>
                  </a:lnTo>
                  <a:cubicBezTo>
                    <a:pt x="4734" y="13537"/>
                    <a:pt x="5140" y="13659"/>
                    <a:pt x="5419" y="13659"/>
                  </a:cubicBezTo>
                  <a:cubicBezTo>
                    <a:pt x="5637" y="13659"/>
                    <a:pt x="5778" y="13585"/>
                    <a:pt x="5669" y="13408"/>
                  </a:cubicBezTo>
                  <a:lnTo>
                    <a:pt x="5669" y="13408"/>
                  </a:lnTo>
                  <a:cubicBezTo>
                    <a:pt x="5769" y="13446"/>
                    <a:pt x="6166" y="13605"/>
                    <a:pt x="6425" y="13605"/>
                  </a:cubicBezTo>
                  <a:cubicBezTo>
                    <a:pt x="6593" y="13605"/>
                    <a:pt x="6702" y="13538"/>
                    <a:pt x="6632" y="13326"/>
                  </a:cubicBezTo>
                  <a:lnTo>
                    <a:pt x="6632" y="13326"/>
                  </a:lnTo>
                  <a:cubicBezTo>
                    <a:pt x="6747" y="13392"/>
                    <a:pt x="7159" y="13546"/>
                    <a:pt x="7353" y="13546"/>
                  </a:cubicBezTo>
                  <a:cubicBezTo>
                    <a:pt x="7370" y="13546"/>
                    <a:pt x="7386" y="13545"/>
                    <a:pt x="7399" y="13543"/>
                  </a:cubicBezTo>
                  <a:cubicBezTo>
                    <a:pt x="7301" y="13387"/>
                    <a:pt x="7345" y="13367"/>
                    <a:pt x="7395" y="13367"/>
                  </a:cubicBezTo>
                  <a:cubicBezTo>
                    <a:pt x="7412" y="13367"/>
                    <a:pt x="7430" y="13369"/>
                    <a:pt x="7444" y="13369"/>
                  </a:cubicBezTo>
                  <a:cubicBezTo>
                    <a:pt x="7482" y="13369"/>
                    <a:pt x="7483" y="13350"/>
                    <a:pt x="7316" y="13201"/>
                  </a:cubicBezTo>
                  <a:lnTo>
                    <a:pt x="7316" y="13201"/>
                  </a:lnTo>
                  <a:cubicBezTo>
                    <a:pt x="7440" y="13243"/>
                    <a:pt x="7576" y="13284"/>
                    <a:pt x="7700" y="13335"/>
                  </a:cubicBezTo>
                  <a:cubicBezTo>
                    <a:pt x="7635" y="13417"/>
                    <a:pt x="7553" y="13535"/>
                    <a:pt x="7577" y="13535"/>
                  </a:cubicBezTo>
                  <a:cubicBezTo>
                    <a:pt x="7598" y="13535"/>
                    <a:pt x="7708" y="13436"/>
                    <a:pt x="8000" y="13118"/>
                  </a:cubicBezTo>
                  <a:cubicBezTo>
                    <a:pt x="7668" y="13077"/>
                    <a:pt x="7275" y="13056"/>
                    <a:pt x="6984" y="12870"/>
                  </a:cubicBezTo>
                  <a:cubicBezTo>
                    <a:pt x="7005" y="12841"/>
                    <a:pt x="7033" y="12831"/>
                    <a:pt x="7063" y="12831"/>
                  </a:cubicBezTo>
                  <a:cubicBezTo>
                    <a:pt x="7125" y="12831"/>
                    <a:pt x="7195" y="12873"/>
                    <a:pt x="7213" y="12873"/>
                  </a:cubicBezTo>
                  <a:cubicBezTo>
                    <a:pt x="7226" y="12873"/>
                    <a:pt x="7210" y="12849"/>
                    <a:pt x="7140" y="12766"/>
                  </a:cubicBezTo>
                  <a:cubicBezTo>
                    <a:pt x="7251" y="12766"/>
                    <a:pt x="7333" y="12774"/>
                    <a:pt x="7382" y="12774"/>
                  </a:cubicBezTo>
                  <a:cubicBezTo>
                    <a:pt x="7459" y="12774"/>
                    <a:pt x="7448" y="12754"/>
                    <a:pt x="7327" y="12652"/>
                  </a:cubicBezTo>
                  <a:cubicBezTo>
                    <a:pt x="7721" y="12642"/>
                    <a:pt x="7762" y="12600"/>
                    <a:pt x="7461" y="12517"/>
                  </a:cubicBezTo>
                  <a:cubicBezTo>
                    <a:pt x="7692" y="12517"/>
                    <a:pt x="7728" y="12469"/>
                    <a:pt x="7563" y="12382"/>
                  </a:cubicBezTo>
                  <a:lnTo>
                    <a:pt x="7563" y="12382"/>
                  </a:lnTo>
                  <a:cubicBezTo>
                    <a:pt x="7654" y="12428"/>
                    <a:pt x="7728" y="12450"/>
                    <a:pt x="7784" y="12450"/>
                  </a:cubicBezTo>
                  <a:cubicBezTo>
                    <a:pt x="7854" y="12450"/>
                    <a:pt x="7896" y="12414"/>
                    <a:pt x="7907" y="12341"/>
                  </a:cubicBezTo>
                  <a:cubicBezTo>
                    <a:pt x="7565" y="12196"/>
                    <a:pt x="7585" y="12216"/>
                    <a:pt x="7969" y="12196"/>
                  </a:cubicBezTo>
                  <a:cubicBezTo>
                    <a:pt x="7982" y="12084"/>
                    <a:pt x="7920" y="12026"/>
                    <a:pt x="7787" y="12026"/>
                  </a:cubicBezTo>
                  <a:cubicBezTo>
                    <a:pt x="7711" y="12026"/>
                    <a:pt x="7613" y="12045"/>
                    <a:pt x="7493" y="12082"/>
                  </a:cubicBezTo>
                  <a:cubicBezTo>
                    <a:pt x="7503" y="11958"/>
                    <a:pt x="8114" y="11979"/>
                    <a:pt x="8021" y="11802"/>
                  </a:cubicBezTo>
                  <a:lnTo>
                    <a:pt x="8021" y="11802"/>
                  </a:lnTo>
                  <a:cubicBezTo>
                    <a:pt x="7845" y="11843"/>
                    <a:pt x="7668" y="11875"/>
                    <a:pt x="7482" y="11906"/>
                  </a:cubicBezTo>
                  <a:cubicBezTo>
                    <a:pt x="7668" y="11843"/>
                    <a:pt x="7731" y="11771"/>
                    <a:pt x="7658" y="11698"/>
                  </a:cubicBezTo>
                  <a:lnTo>
                    <a:pt x="7658" y="11698"/>
                  </a:lnTo>
                  <a:cubicBezTo>
                    <a:pt x="7365" y="11752"/>
                    <a:pt x="7054" y="11818"/>
                    <a:pt x="6755" y="11818"/>
                  </a:cubicBezTo>
                  <a:cubicBezTo>
                    <a:pt x="6366" y="11818"/>
                    <a:pt x="5997" y="11707"/>
                    <a:pt x="5710" y="11315"/>
                  </a:cubicBezTo>
                  <a:lnTo>
                    <a:pt x="5710" y="11315"/>
                  </a:lnTo>
                  <a:cubicBezTo>
                    <a:pt x="5878" y="11421"/>
                    <a:pt x="5949" y="11450"/>
                    <a:pt x="5981" y="11450"/>
                  </a:cubicBezTo>
                  <a:cubicBezTo>
                    <a:pt x="6017" y="11450"/>
                    <a:pt x="6001" y="11413"/>
                    <a:pt x="6017" y="11413"/>
                  </a:cubicBezTo>
                  <a:cubicBezTo>
                    <a:pt x="6032" y="11413"/>
                    <a:pt x="6075" y="11446"/>
                    <a:pt x="6218" y="11574"/>
                  </a:cubicBezTo>
                  <a:cubicBezTo>
                    <a:pt x="6199" y="11412"/>
                    <a:pt x="6188" y="11349"/>
                    <a:pt x="6221" y="11349"/>
                  </a:cubicBezTo>
                  <a:cubicBezTo>
                    <a:pt x="6260" y="11349"/>
                    <a:pt x="6357" y="11436"/>
                    <a:pt x="6570" y="11553"/>
                  </a:cubicBezTo>
                  <a:cubicBezTo>
                    <a:pt x="6556" y="11406"/>
                    <a:pt x="6618" y="11353"/>
                    <a:pt x="6709" y="11353"/>
                  </a:cubicBezTo>
                  <a:cubicBezTo>
                    <a:pt x="6822" y="11353"/>
                    <a:pt x="6979" y="11436"/>
                    <a:pt x="7088" y="11523"/>
                  </a:cubicBezTo>
                  <a:cubicBezTo>
                    <a:pt x="7182" y="11450"/>
                    <a:pt x="7150" y="11367"/>
                    <a:pt x="6975" y="11274"/>
                  </a:cubicBezTo>
                  <a:cubicBezTo>
                    <a:pt x="7004" y="11244"/>
                    <a:pt x="7701" y="11128"/>
                    <a:pt x="7804" y="11128"/>
                  </a:cubicBezTo>
                  <a:cubicBezTo>
                    <a:pt x="7808" y="11128"/>
                    <a:pt x="7811" y="11128"/>
                    <a:pt x="7813" y="11129"/>
                  </a:cubicBezTo>
                  <a:cubicBezTo>
                    <a:pt x="7700" y="11067"/>
                    <a:pt x="7585" y="10994"/>
                    <a:pt x="7472" y="10932"/>
                  </a:cubicBezTo>
                  <a:cubicBezTo>
                    <a:pt x="7481" y="10931"/>
                    <a:pt x="7490" y="10931"/>
                    <a:pt x="7499" y="10931"/>
                  </a:cubicBezTo>
                  <a:cubicBezTo>
                    <a:pt x="7620" y="10931"/>
                    <a:pt x="7736" y="10968"/>
                    <a:pt x="7848" y="10968"/>
                  </a:cubicBezTo>
                  <a:cubicBezTo>
                    <a:pt x="7911" y="10968"/>
                    <a:pt x="7972" y="10957"/>
                    <a:pt x="8031" y="10922"/>
                  </a:cubicBezTo>
                  <a:cubicBezTo>
                    <a:pt x="7961" y="10851"/>
                    <a:pt x="7868" y="10826"/>
                    <a:pt x="7765" y="10826"/>
                  </a:cubicBezTo>
                  <a:cubicBezTo>
                    <a:pt x="7747" y="10826"/>
                    <a:pt x="7729" y="10826"/>
                    <a:pt x="7710" y="10828"/>
                  </a:cubicBezTo>
                  <a:cubicBezTo>
                    <a:pt x="7896" y="10735"/>
                    <a:pt x="6001" y="10559"/>
                    <a:pt x="5658" y="10227"/>
                  </a:cubicBezTo>
                  <a:cubicBezTo>
                    <a:pt x="5986" y="10193"/>
                    <a:pt x="6224" y="10185"/>
                    <a:pt x="6416" y="10185"/>
                  </a:cubicBezTo>
                  <a:cubicBezTo>
                    <a:pt x="6559" y="10185"/>
                    <a:pt x="6677" y="10190"/>
                    <a:pt x="6786" y="10190"/>
                  </a:cubicBezTo>
                  <a:cubicBezTo>
                    <a:pt x="7103" y="10190"/>
                    <a:pt x="7354" y="10155"/>
                    <a:pt x="7979" y="9886"/>
                  </a:cubicBezTo>
                  <a:cubicBezTo>
                    <a:pt x="7855" y="9844"/>
                    <a:pt x="7824" y="9709"/>
                    <a:pt x="7721" y="9678"/>
                  </a:cubicBezTo>
                  <a:cubicBezTo>
                    <a:pt x="7845" y="9626"/>
                    <a:pt x="7958" y="9575"/>
                    <a:pt x="8083" y="9533"/>
                  </a:cubicBezTo>
                  <a:lnTo>
                    <a:pt x="8083" y="9533"/>
                  </a:lnTo>
                  <a:cubicBezTo>
                    <a:pt x="8078" y="9533"/>
                    <a:pt x="8074" y="9534"/>
                    <a:pt x="8068" y="9534"/>
                  </a:cubicBezTo>
                  <a:cubicBezTo>
                    <a:pt x="7831" y="9534"/>
                    <a:pt x="6640" y="9325"/>
                    <a:pt x="6529" y="9264"/>
                  </a:cubicBezTo>
                  <a:cubicBezTo>
                    <a:pt x="6645" y="9188"/>
                    <a:pt x="6762" y="9148"/>
                    <a:pt x="6878" y="9148"/>
                  </a:cubicBezTo>
                  <a:cubicBezTo>
                    <a:pt x="6969" y="9148"/>
                    <a:pt x="7060" y="9172"/>
                    <a:pt x="7150" y="9222"/>
                  </a:cubicBezTo>
                  <a:cubicBezTo>
                    <a:pt x="6972" y="9105"/>
                    <a:pt x="6956" y="9047"/>
                    <a:pt x="7117" y="9047"/>
                  </a:cubicBezTo>
                  <a:cubicBezTo>
                    <a:pt x="7171" y="9047"/>
                    <a:pt x="7244" y="9054"/>
                    <a:pt x="7337" y="9067"/>
                  </a:cubicBezTo>
                  <a:cubicBezTo>
                    <a:pt x="7254" y="9025"/>
                    <a:pt x="7192" y="8994"/>
                    <a:pt x="7120" y="8963"/>
                  </a:cubicBezTo>
                  <a:lnTo>
                    <a:pt x="7120" y="8963"/>
                  </a:lnTo>
                  <a:cubicBezTo>
                    <a:pt x="7123" y="8963"/>
                    <a:pt x="7128" y="8963"/>
                    <a:pt x="7132" y="8963"/>
                  </a:cubicBezTo>
                  <a:cubicBezTo>
                    <a:pt x="7262" y="8963"/>
                    <a:pt x="7535" y="8805"/>
                    <a:pt x="7606" y="8684"/>
                  </a:cubicBezTo>
                  <a:lnTo>
                    <a:pt x="7606" y="8684"/>
                  </a:lnTo>
                  <a:cubicBezTo>
                    <a:pt x="7601" y="8691"/>
                    <a:pt x="7580" y="8694"/>
                    <a:pt x="7545" y="8694"/>
                  </a:cubicBezTo>
                  <a:cubicBezTo>
                    <a:pt x="7276" y="8694"/>
                    <a:pt x="6213" y="8507"/>
                    <a:pt x="6093" y="8424"/>
                  </a:cubicBezTo>
                  <a:cubicBezTo>
                    <a:pt x="6311" y="8383"/>
                    <a:pt x="6902" y="8466"/>
                    <a:pt x="6726" y="8269"/>
                  </a:cubicBezTo>
                  <a:lnTo>
                    <a:pt x="6726" y="8269"/>
                  </a:lnTo>
                  <a:cubicBezTo>
                    <a:pt x="6776" y="8285"/>
                    <a:pt x="6817" y="8292"/>
                    <a:pt x="6851" y="8292"/>
                  </a:cubicBezTo>
                  <a:cubicBezTo>
                    <a:pt x="7060" y="8292"/>
                    <a:pt x="6990" y="8017"/>
                    <a:pt x="7150" y="7802"/>
                  </a:cubicBezTo>
                  <a:cubicBezTo>
                    <a:pt x="7135" y="7799"/>
                    <a:pt x="7119" y="7798"/>
                    <a:pt x="7102" y="7798"/>
                  </a:cubicBezTo>
                  <a:cubicBezTo>
                    <a:pt x="6927" y="7798"/>
                    <a:pt x="6646" y="7943"/>
                    <a:pt x="6433" y="7943"/>
                  </a:cubicBezTo>
                  <a:cubicBezTo>
                    <a:pt x="6319" y="7943"/>
                    <a:pt x="6224" y="7901"/>
                    <a:pt x="6176" y="7772"/>
                  </a:cubicBezTo>
                  <a:cubicBezTo>
                    <a:pt x="6202" y="7764"/>
                    <a:pt x="6226" y="7761"/>
                    <a:pt x="6251" y="7761"/>
                  </a:cubicBezTo>
                  <a:cubicBezTo>
                    <a:pt x="6309" y="7761"/>
                    <a:pt x="6367" y="7777"/>
                    <a:pt x="6429" y="7777"/>
                  </a:cubicBezTo>
                  <a:cubicBezTo>
                    <a:pt x="6448" y="7777"/>
                    <a:pt x="6467" y="7775"/>
                    <a:pt x="6487" y="7772"/>
                  </a:cubicBezTo>
                  <a:cubicBezTo>
                    <a:pt x="6456" y="7699"/>
                    <a:pt x="6415" y="7647"/>
                    <a:pt x="6353" y="7595"/>
                  </a:cubicBezTo>
                  <a:cubicBezTo>
                    <a:pt x="6560" y="7575"/>
                    <a:pt x="6611" y="7554"/>
                    <a:pt x="6622" y="7347"/>
                  </a:cubicBezTo>
                  <a:lnTo>
                    <a:pt x="6622" y="7347"/>
                  </a:lnTo>
                  <a:cubicBezTo>
                    <a:pt x="6524" y="7390"/>
                    <a:pt x="6254" y="7434"/>
                    <a:pt x="5997" y="7434"/>
                  </a:cubicBezTo>
                  <a:cubicBezTo>
                    <a:pt x="5764" y="7434"/>
                    <a:pt x="5540" y="7398"/>
                    <a:pt x="5462" y="7295"/>
                  </a:cubicBezTo>
                  <a:lnTo>
                    <a:pt x="5462" y="7295"/>
                  </a:lnTo>
                  <a:cubicBezTo>
                    <a:pt x="5471" y="7297"/>
                    <a:pt x="5482" y="7298"/>
                    <a:pt x="5496" y="7298"/>
                  </a:cubicBezTo>
                  <a:cubicBezTo>
                    <a:pt x="5623" y="7298"/>
                    <a:pt x="5938" y="7216"/>
                    <a:pt x="6125" y="7160"/>
                  </a:cubicBezTo>
                  <a:cubicBezTo>
                    <a:pt x="6052" y="7098"/>
                    <a:pt x="5969" y="7026"/>
                    <a:pt x="5897" y="6953"/>
                  </a:cubicBezTo>
                  <a:cubicBezTo>
                    <a:pt x="5948" y="6953"/>
                    <a:pt x="6705" y="6828"/>
                    <a:pt x="6508" y="6704"/>
                  </a:cubicBezTo>
                  <a:cubicBezTo>
                    <a:pt x="6767" y="6611"/>
                    <a:pt x="6767" y="6559"/>
                    <a:pt x="6498" y="6528"/>
                  </a:cubicBezTo>
                  <a:cubicBezTo>
                    <a:pt x="6566" y="6452"/>
                    <a:pt x="6472" y="6431"/>
                    <a:pt x="6346" y="6431"/>
                  </a:cubicBezTo>
                  <a:cubicBezTo>
                    <a:pt x="6196" y="6431"/>
                    <a:pt x="6003" y="6460"/>
                    <a:pt x="5979" y="6460"/>
                  </a:cubicBezTo>
                  <a:cubicBezTo>
                    <a:pt x="5974" y="6460"/>
                    <a:pt x="5977" y="6459"/>
                    <a:pt x="5990" y="6455"/>
                  </a:cubicBezTo>
                  <a:cubicBezTo>
                    <a:pt x="5918" y="6352"/>
                    <a:pt x="6218" y="6363"/>
                    <a:pt x="6135" y="6269"/>
                  </a:cubicBezTo>
                  <a:lnTo>
                    <a:pt x="6135" y="6269"/>
                  </a:lnTo>
                  <a:cubicBezTo>
                    <a:pt x="6115" y="6279"/>
                    <a:pt x="5860" y="6341"/>
                    <a:pt x="5582" y="6341"/>
                  </a:cubicBezTo>
                  <a:cubicBezTo>
                    <a:pt x="5287" y="6341"/>
                    <a:pt x="4967" y="6272"/>
                    <a:pt x="4871" y="6000"/>
                  </a:cubicBezTo>
                  <a:lnTo>
                    <a:pt x="4871" y="6000"/>
                  </a:lnTo>
                  <a:cubicBezTo>
                    <a:pt x="5062" y="6087"/>
                    <a:pt x="5227" y="6123"/>
                    <a:pt x="5372" y="6123"/>
                  </a:cubicBezTo>
                  <a:cubicBezTo>
                    <a:pt x="5848" y="6123"/>
                    <a:pt x="6122" y="5735"/>
                    <a:pt x="6487" y="5481"/>
                  </a:cubicBezTo>
                  <a:cubicBezTo>
                    <a:pt x="6307" y="5435"/>
                    <a:pt x="6192" y="5426"/>
                    <a:pt x="6095" y="5426"/>
                  </a:cubicBezTo>
                  <a:cubicBezTo>
                    <a:pt x="6032" y="5426"/>
                    <a:pt x="5976" y="5430"/>
                    <a:pt x="5916" y="5430"/>
                  </a:cubicBezTo>
                  <a:cubicBezTo>
                    <a:pt x="5817" y="5430"/>
                    <a:pt x="5705" y="5420"/>
                    <a:pt x="5524" y="5368"/>
                  </a:cubicBezTo>
                  <a:cubicBezTo>
                    <a:pt x="5752" y="5274"/>
                    <a:pt x="4550" y="5202"/>
                    <a:pt x="4332" y="4891"/>
                  </a:cubicBezTo>
                  <a:lnTo>
                    <a:pt x="4332" y="4891"/>
                  </a:lnTo>
                  <a:cubicBezTo>
                    <a:pt x="4429" y="4928"/>
                    <a:pt x="4662" y="4979"/>
                    <a:pt x="4853" y="4979"/>
                  </a:cubicBezTo>
                  <a:cubicBezTo>
                    <a:pt x="4987" y="4979"/>
                    <a:pt x="5100" y="4953"/>
                    <a:pt x="5130" y="4881"/>
                  </a:cubicBezTo>
                  <a:lnTo>
                    <a:pt x="5130" y="4881"/>
                  </a:lnTo>
                  <a:cubicBezTo>
                    <a:pt x="5127" y="4971"/>
                    <a:pt x="5179" y="5002"/>
                    <a:pt x="5252" y="5002"/>
                  </a:cubicBezTo>
                  <a:cubicBezTo>
                    <a:pt x="5415" y="5002"/>
                    <a:pt x="5682" y="4850"/>
                    <a:pt x="5690" y="4850"/>
                  </a:cubicBezTo>
                  <a:cubicBezTo>
                    <a:pt x="5658" y="4798"/>
                    <a:pt x="5628" y="4570"/>
                    <a:pt x="5648" y="4549"/>
                  </a:cubicBezTo>
                  <a:lnTo>
                    <a:pt x="5648" y="4549"/>
                  </a:lnTo>
                  <a:cubicBezTo>
                    <a:pt x="5678" y="4571"/>
                    <a:pt x="5729" y="4581"/>
                    <a:pt x="5789" y="4581"/>
                  </a:cubicBezTo>
                  <a:cubicBezTo>
                    <a:pt x="5981" y="4581"/>
                    <a:pt x="6263" y="4479"/>
                    <a:pt x="6208" y="4353"/>
                  </a:cubicBezTo>
                  <a:cubicBezTo>
                    <a:pt x="5823" y="4353"/>
                    <a:pt x="5918" y="4242"/>
                    <a:pt x="5892" y="4242"/>
                  </a:cubicBezTo>
                  <a:cubicBezTo>
                    <a:pt x="5877" y="4242"/>
                    <a:pt x="5819" y="4281"/>
                    <a:pt x="5596" y="4404"/>
                  </a:cubicBezTo>
                  <a:cubicBezTo>
                    <a:pt x="5545" y="4321"/>
                    <a:pt x="5534" y="4290"/>
                    <a:pt x="5607" y="4166"/>
                  </a:cubicBezTo>
                  <a:cubicBezTo>
                    <a:pt x="5321" y="4166"/>
                    <a:pt x="5159" y="4345"/>
                    <a:pt x="4946" y="4345"/>
                  </a:cubicBezTo>
                  <a:cubicBezTo>
                    <a:pt x="4811" y="4345"/>
                    <a:pt x="4656" y="4274"/>
                    <a:pt x="4436" y="4042"/>
                  </a:cubicBezTo>
                  <a:cubicBezTo>
                    <a:pt x="4449" y="4025"/>
                    <a:pt x="4467" y="4018"/>
                    <a:pt x="4488" y="4018"/>
                  </a:cubicBezTo>
                  <a:cubicBezTo>
                    <a:pt x="4566" y="4018"/>
                    <a:pt x="4680" y="4118"/>
                    <a:pt x="4733" y="4118"/>
                  </a:cubicBezTo>
                  <a:cubicBezTo>
                    <a:pt x="4760" y="4118"/>
                    <a:pt x="4772" y="4094"/>
                    <a:pt x="4757" y="4021"/>
                  </a:cubicBezTo>
                  <a:lnTo>
                    <a:pt x="4757" y="4021"/>
                  </a:lnTo>
                  <a:cubicBezTo>
                    <a:pt x="4798" y="4045"/>
                    <a:pt x="5135" y="4096"/>
                    <a:pt x="5341" y="4096"/>
                  </a:cubicBezTo>
                  <a:cubicBezTo>
                    <a:pt x="5397" y="4096"/>
                    <a:pt x="5443" y="4092"/>
                    <a:pt x="5472" y="4083"/>
                  </a:cubicBezTo>
                  <a:cubicBezTo>
                    <a:pt x="5298" y="3909"/>
                    <a:pt x="5258" y="3855"/>
                    <a:pt x="5287" y="3855"/>
                  </a:cubicBezTo>
                  <a:cubicBezTo>
                    <a:pt x="5329" y="3855"/>
                    <a:pt x="5517" y="3969"/>
                    <a:pt x="5658" y="4000"/>
                  </a:cubicBezTo>
                  <a:cubicBezTo>
                    <a:pt x="5679" y="3907"/>
                    <a:pt x="5835" y="3824"/>
                    <a:pt x="5690" y="3731"/>
                  </a:cubicBezTo>
                  <a:cubicBezTo>
                    <a:pt x="5731" y="3731"/>
                    <a:pt x="5766" y="3732"/>
                    <a:pt x="5797" y="3732"/>
                  </a:cubicBezTo>
                  <a:cubicBezTo>
                    <a:pt x="5889" y="3732"/>
                    <a:pt x="5944" y="3720"/>
                    <a:pt x="6021" y="3627"/>
                  </a:cubicBezTo>
                  <a:cubicBezTo>
                    <a:pt x="5845" y="3524"/>
                    <a:pt x="5089" y="3565"/>
                    <a:pt x="5202" y="3388"/>
                  </a:cubicBezTo>
                  <a:lnTo>
                    <a:pt x="5202" y="3388"/>
                  </a:lnTo>
                  <a:cubicBezTo>
                    <a:pt x="5104" y="3414"/>
                    <a:pt x="5060" y="3431"/>
                    <a:pt x="5040" y="3431"/>
                  </a:cubicBezTo>
                  <a:cubicBezTo>
                    <a:pt x="5012" y="3431"/>
                    <a:pt x="5030" y="3397"/>
                    <a:pt x="5006" y="3306"/>
                  </a:cubicBezTo>
                  <a:cubicBezTo>
                    <a:pt x="4891" y="3434"/>
                    <a:pt x="4764" y="3500"/>
                    <a:pt x="4621" y="3500"/>
                  </a:cubicBezTo>
                  <a:cubicBezTo>
                    <a:pt x="4543" y="3500"/>
                    <a:pt x="4461" y="3481"/>
                    <a:pt x="4373" y="3441"/>
                  </a:cubicBezTo>
                  <a:cubicBezTo>
                    <a:pt x="4498" y="3326"/>
                    <a:pt x="4332" y="3264"/>
                    <a:pt x="4156" y="3192"/>
                  </a:cubicBezTo>
                  <a:cubicBezTo>
                    <a:pt x="4198" y="3181"/>
                    <a:pt x="4228" y="3140"/>
                    <a:pt x="4260" y="3026"/>
                  </a:cubicBezTo>
                  <a:cubicBezTo>
                    <a:pt x="4363" y="3098"/>
                    <a:pt x="4456" y="3161"/>
                    <a:pt x="4550" y="3223"/>
                  </a:cubicBezTo>
                  <a:cubicBezTo>
                    <a:pt x="4488" y="3068"/>
                    <a:pt x="5109" y="3223"/>
                    <a:pt x="5472" y="3047"/>
                  </a:cubicBezTo>
                  <a:cubicBezTo>
                    <a:pt x="5222" y="2789"/>
                    <a:pt x="5037" y="2649"/>
                    <a:pt x="4801" y="2649"/>
                  </a:cubicBezTo>
                  <a:cubicBezTo>
                    <a:pt x="4724" y="2649"/>
                    <a:pt x="4642" y="2664"/>
                    <a:pt x="4550" y="2695"/>
                  </a:cubicBezTo>
                  <a:cubicBezTo>
                    <a:pt x="4456" y="2477"/>
                    <a:pt x="5275" y="2425"/>
                    <a:pt x="4518" y="2290"/>
                  </a:cubicBezTo>
                  <a:cubicBezTo>
                    <a:pt x="4612" y="2145"/>
                    <a:pt x="4840" y="2124"/>
                    <a:pt x="5037" y="2011"/>
                  </a:cubicBezTo>
                  <a:cubicBezTo>
                    <a:pt x="4944" y="1928"/>
                    <a:pt x="4882" y="1928"/>
                    <a:pt x="4767" y="1886"/>
                  </a:cubicBezTo>
                  <a:cubicBezTo>
                    <a:pt x="5099" y="1503"/>
                    <a:pt x="4882" y="1700"/>
                    <a:pt x="4882" y="1295"/>
                  </a:cubicBezTo>
                  <a:lnTo>
                    <a:pt x="4882" y="1295"/>
                  </a:lnTo>
                  <a:cubicBezTo>
                    <a:pt x="4456" y="1441"/>
                    <a:pt x="4467" y="1866"/>
                    <a:pt x="3908" y="2041"/>
                  </a:cubicBezTo>
                  <a:cubicBezTo>
                    <a:pt x="3897" y="1867"/>
                    <a:pt x="3714" y="1337"/>
                    <a:pt x="4043" y="1337"/>
                  </a:cubicBezTo>
                  <a:cubicBezTo>
                    <a:pt x="4046" y="1337"/>
                    <a:pt x="4049" y="1337"/>
                    <a:pt x="4053" y="1337"/>
                  </a:cubicBezTo>
                  <a:cubicBezTo>
                    <a:pt x="4053" y="1434"/>
                    <a:pt x="4073" y="1465"/>
                    <a:pt x="4110" y="1465"/>
                  </a:cubicBezTo>
                  <a:cubicBezTo>
                    <a:pt x="4174" y="1465"/>
                    <a:pt x="4290" y="1368"/>
                    <a:pt x="4436" y="1368"/>
                  </a:cubicBezTo>
                  <a:cubicBezTo>
                    <a:pt x="4311" y="1286"/>
                    <a:pt x="4198" y="1192"/>
                    <a:pt x="4083" y="1099"/>
                  </a:cubicBezTo>
                  <a:cubicBezTo>
                    <a:pt x="4103" y="1094"/>
                    <a:pt x="4125" y="1092"/>
                    <a:pt x="4150" y="1092"/>
                  </a:cubicBezTo>
                  <a:cubicBezTo>
                    <a:pt x="4221" y="1092"/>
                    <a:pt x="4308" y="1108"/>
                    <a:pt x="4386" y="1108"/>
                  </a:cubicBezTo>
                  <a:cubicBezTo>
                    <a:pt x="4451" y="1108"/>
                    <a:pt x="4510" y="1097"/>
                    <a:pt x="4550" y="1058"/>
                  </a:cubicBezTo>
                  <a:cubicBezTo>
                    <a:pt x="4518" y="975"/>
                    <a:pt x="4446" y="922"/>
                    <a:pt x="4322" y="913"/>
                  </a:cubicBezTo>
                  <a:cubicBezTo>
                    <a:pt x="4529" y="860"/>
                    <a:pt x="4591" y="788"/>
                    <a:pt x="4518" y="705"/>
                  </a:cubicBezTo>
                  <a:lnTo>
                    <a:pt x="4518" y="705"/>
                  </a:lnTo>
                  <a:cubicBezTo>
                    <a:pt x="4380" y="823"/>
                    <a:pt x="4280" y="882"/>
                    <a:pt x="4218" y="882"/>
                  </a:cubicBezTo>
                  <a:cubicBezTo>
                    <a:pt x="4154" y="882"/>
                    <a:pt x="4130" y="820"/>
                    <a:pt x="4145" y="694"/>
                  </a:cubicBezTo>
                  <a:lnTo>
                    <a:pt x="4145" y="694"/>
                  </a:lnTo>
                  <a:cubicBezTo>
                    <a:pt x="4104" y="881"/>
                    <a:pt x="4011" y="1005"/>
                    <a:pt x="3876" y="1078"/>
                  </a:cubicBezTo>
                  <a:cubicBezTo>
                    <a:pt x="3957" y="906"/>
                    <a:pt x="4127" y="341"/>
                    <a:pt x="4154" y="341"/>
                  </a:cubicBezTo>
                  <a:cubicBezTo>
                    <a:pt x="4155" y="341"/>
                    <a:pt x="4155" y="341"/>
                    <a:pt x="4156" y="342"/>
                  </a:cubicBezTo>
                  <a:lnTo>
                    <a:pt x="4156" y="342"/>
                  </a:lnTo>
                  <a:cubicBezTo>
                    <a:pt x="4141" y="324"/>
                    <a:pt x="4126" y="317"/>
                    <a:pt x="4110" y="317"/>
                  </a:cubicBezTo>
                  <a:cubicBezTo>
                    <a:pt x="4024" y="317"/>
                    <a:pt x="3923" y="529"/>
                    <a:pt x="3869" y="529"/>
                  </a:cubicBezTo>
                  <a:cubicBezTo>
                    <a:pt x="3868" y="529"/>
                    <a:pt x="3867" y="529"/>
                    <a:pt x="3866" y="529"/>
                  </a:cubicBezTo>
                  <a:cubicBezTo>
                    <a:pt x="3855" y="446"/>
                    <a:pt x="3772" y="1"/>
                    <a:pt x="37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6111174" y="4500198"/>
              <a:ext cx="477182" cy="719793"/>
            </a:xfrm>
            <a:custGeom>
              <a:avLst/>
              <a:gdLst/>
              <a:ahLst/>
              <a:cxnLst/>
              <a:rect l="l" t="t" r="r" b="b"/>
              <a:pathLst>
                <a:path w="5907" h="10113" extrusionOk="0">
                  <a:moveTo>
                    <a:pt x="3026" y="237"/>
                  </a:moveTo>
                  <a:lnTo>
                    <a:pt x="3026" y="237"/>
                  </a:lnTo>
                  <a:cubicBezTo>
                    <a:pt x="3026" y="238"/>
                    <a:pt x="3026" y="238"/>
                    <a:pt x="3026" y="238"/>
                  </a:cubicBezTo>
                  <a:cubicBezTo>
                    <a:pt x="3026" y="238"/>
                    <a:pt x="3026" y="238"/>
                    <a:pt x="3026" y="237"/>
                  </a:cubicBezTo>
                  <a:close/>
                  <a:moveTo>
                    <a:pt x="5534" y="6310"/>
                  </a:moveTo>
                  <a:cubicBezTo>
                    <a:pt x="5534" y="6310"/>
                    <a:pt x="5533" y="6310"/>
                    <a:pt x="5533" y="6310"/>
                  </a:cubicBezTo>
                  <a:lnTo>
                    <a:pt x="5533" y="6310"/>
                  </a:lnTo>
                  <a:cubicBezTo>
                    <a:pt x="5533" y="6310"/>
                    <a:pt x="5534" y="6310"/>
                    <a:pt x="5534" y="6310"/>
                  </a:cubicBezTo>
                  <a:close/>
                  <a:moveTo>
                    <a:pt x="2695" y="0"/>
                  </a:moveTo>
                  <a:cubicBezTo>
                    <a:pt x="2695" y="310"/>
                    <a:pt x="2728" y="449"/>
                    <a:pt x="2690" y="449"/>
                  </a:cubicBezTo>
                  <a:cubicBezTo>
                    <a:pt x="2665" y="449"/>
                    <a:pt x="2608" y="386"/>
                    <a:pt x="2487" y="270"/>
                  </a:cubicBezTo>
                  <a:lnTo>
                    <a:pt x="2487" y="270"/>
                  </a:lnTo>
                  <a:cubicBezTo>
                    <a:pt x="2456" y="279"/>
                    <a:pt x="2663" y="798"/>
                    <a:pt x="2653" y="880"/>
                  </a:cubicBezTo>
                  <a:cubicBezTo>
                    <a:pt x="2550" y="705"/>
                    <a:pt x="2591" y="673"/>
                    <a:pt x="2487" y="539"/>
                  </a:cubicBezTo>
                  <a:cubicBezTo>
                    <a:pt x="2449" y="604"/>
                    <a:pt x="2427" y="625"/>
                    <a:pt x="2407" y="625"/>
                  </a:cubicBezTo>
                  <a:cubicBezTo>
                    <a:pt x="2373" y="625"/>
                    <a:pt x="2343" y="566"/>
                    <a:pt x="2239" y="560"/>
                  </a:cubicBezTo>
                  <a:lnTo>
                    <a:pt x="2239" y="560"/>
                  </a:lnTo>
                  <a:cubicBezTo>
                    <a:pt x="2239" y="891"/>
                    <a:pt x="2467" y="922"/>
                    <a:pt x="2467" y="1098"/>
                  </a:cubicBezTo>
                  <a:cubicBezTo>
                    <a:pt x="2421" y="1063"/>
                    <a:pt x="2377" y="1034"/>
                    <a:pt x="2318" y="1034"/>
                  </a:cubicBezTo>
                  <a:cubicBezTo>
                    <a:pt x="2309" y="1034"/>
                    <a:pt x="2300" y="1035"/>
                    <a:pt x="2290" y="1036"/>
                  </a:cubicBezTo>
                  <a:cubicBezTo>
                    <a:pt x="2239" y="1098"/>
                    <a:pt x="2394" y="1212"/>
                    <a:pt x="2414" y="1233"/>
                  </a:cubicBezTo>
                  <a:cubicBezTo>
                    <a:pt x="2370" y="1247"/>
                    <a:pt x="2332" y="1253"/>
                    <a:pt x="2298" y="1253"/>
                  </a:cubicBezTo>
                  <a:cubicBezTo>
                    <a:pt x="2159" y="1253"/>
                    <a:pt x="2090" y="1154"/>
                    <a:pt x="1907" y="1129"/>
                  </a:cubicBezTo>
                  <a:lnTo>
                    <a:pt x="1907" y="1129"/>
                  </a:lnTo>
                  <a:cubicBezTo>
                    <a:pt x="1928" y="1233"/>
                    <a:pt x="1959" y="1264"/>
                    <a:pt x="2041" y="1316"/>
                  </a:cubicBezTo>
                  <a:cubicBezTo>
                    <a:pt x="2034" y="1314"/>
                    <a:pt x="2026" y="1314"/>
                    <a:pt x="2018" y="1314"/>
                  </a:cubicBezTo>
                  <a:cubicBezTo>
                    <a:pt x="1967" y="1314"/>
                    <a:pt x="1925" y="1343"/>
                    <a:pt x="1907" y="1389"/>
                  </a:cubicBezTo>
                  <a:cubicBezTo>
                    <a:pt x="1907" y="1430"/>
                    <a:pt x="2124" y="1492"/>
                    <a:pt x="2145" y="1585"/>
                  </a:cubicBezTo>
                  <a:cubicBezTo>
                    <a:pt x="2062" y="1585"/>
                    <a:pt x="2000" y="1606"/>
                    <a:pt x="1949" y="1668"/>
                  </a:cubicBezTo>
                  <a:cubicBezTo>
                    <a:pt x="1954" y="1732"/>
                    <a:pt x="2056" y="1752"/>
                    <a:pt x="2164" y="1752"/>
                  </a:cubicBezTo>
                  <a:cubicBezTo>
                    <a:pt x="2264" y="1752"/>
                    <a:pt x="2369" y="1735"/>
                    <a:pt x="2404" y="1720"/>
                  </a:cubicBezTo>
                  <a:lnTo>
                    <a:pt x="2404" y="1720"/>
                  </a:lnTo>
                  <a:cubicBezTo>
                    <a:pt x="2435" y="1772"/>
                    <a:pt x="2404" y="1803"/>
                    <a:pt x="2311" y="1834"/>
                  </a:cubicBezTo>
                  <a:cubicBezTo>
                    <a:pt x="2338" y="1861"/>
                    <a:pt x="2401" y="1866"/>
                    <a:pt x="2469" y="1866"/>
                  </a:cubicBezTo>
                  <a:cubicBezTo>
                    <a:pt x="2503" y="1866"/>
                    <a:pt x="2538" y="1865"/>
                    <a:pt x="2571" y="1865"/>
                  </a:cubicBezTo>
                  <a:cubicBezTo>
                    <a:pt x="2671" y="1865"/>
                    <a:pt x="2751" y="1875"/>
                    <a:pt x="2715" y="1958"/>
                  </a:cubicBezTo>
                  <a:cubicBezTo>
                    <a:pt x="2703" y="1990"/>
                    <a:pt x="2659" y="2002"/>
                    <a:pt x="2599" y="2002"/>
                  </a:cubicBezTo>
                  <a:cubicBezTo>
                    <a:pt x="2432" y="2002"/>
                    <a:pt x="2139" y="1911"/>
                    <a:pt x="2049" y="1911"/>
                  </a:cubicBezTo>
                  <a:cubicBezTo>
                    <a:pt x="2005" y="1911"/>
                    <a:pt x="2010" y="1933"/>
                    <a:pt x="2104" y="1999"/>
                  </a:cubicBezTo>
                  <a:cubicBezTo>
                    <a:pt x="1840" y="1966"/>
                    <a:pt x="1744" y="1853"/>
                    <a:pt x="1611" y="1853"/>
                  </a:cubicBezTo>
                  <a:cubicBezTo>
                    <a:pt x="1541" y="1853"/>
                    <a:pt x="1459" y="1885"/>
                    <a:pt x="1337" y="1979"/>
                  </a:cubicBezTo>
                  <a:cubicBezTo>
                    <a:pt x="1461" y="2010"/>
                    <a:pt x="1586" y="2041"/>
                    <a:pt x="1721" y="2072"/>
                  </a:cubicBezTo>
                  <a:cubicBezTo>
                    <a:pt x="1616" y="2162"/>
                    <a:pt x="1604" y="2191"/>
                    <a:pt x="1635" y="2191"/>
                  </a:cubicBezTo>
                  <a:cubicBezTo>
                    <a:pt x="1689" y="2191"/>
                    <a:pt x="1875" y="2102"/>
                    <a:pt x="1921" y="2102"/>
                  </a:cubicBezTo>
                  <a:cubicBezTo>
                    <a:pt x="1924" y="2102"/>
                    <a:pt x="1926" y="2102"/>
                    <a:pt x="1928" y="2103"/>
                  </a:cubicBezTo>
                  <a:cubicBezTo>
                    <a:pt x="1749" y="2224"/>
                    <a:pt x="1759" y="2260"/>
                    <a:pt x="1835" y="2260"/>
                  </a:cubicBezTo>
                  <a:cubicBezTo>
                    <a:pt x="1936" y="2260"/>
                    <a:pt x="2150" y="2198"/>
                    <a:pt x="2197" y="2186"/>
                  </a:cubicBezTo>
                  <a:lnTo>
                    <a:pt x="2197" y="2186"/>
                  </a:lnTo>
                  <a:cubicBezTo>
                    <a:pt x="2207" y="2207"/>
                    <a:pt x="2052" y="2321"/>
                    <a:pt x="2031" y="2372"/>
                  </a:cubicBezTo>
                  <a:cubicBezTo>
                    <a:pt x="2069" y="2387"/>
                    <a:pt x="2114" y="2394"/>
                    <a:pt x="2164" y="2394"/>
                  </a:cubicBezTo>
                  <a:cubicBezTo>
                    <a:pt x="2333" y="2394"/>
                    <a:pt x="2555" y="2311"/>
                    <a:pt x="2715" y="2135"/>
                  </a:cubicBezTo>
                  <a:lnTo>
                    <a:pt x="2715" y="2135"/>
                  </a:lnTo>
                  <a:cubicBezTo>
                    <a:pt x="2853" y="2401"/>
                    <a:pt x="2696" y="2451"/>
                    <a:pt x="2490" y="2451"/>
                  </a:cubicBezTo>
                  <a:cubicBezTo>
                    <a:pt x="2363" y="2451"/>
                    <a:pt x="2217" y="2432"/>
                    <a:pt x="2111" y="2432"/>
                  </a:cubicBezTo>
                  <a:cubicBezTo>
                    <a:pt x="2000" y="2432"/>
                    <a:pt x="1931" y="2453"/>
                    <a:pt x="1969" y="2538"/>
                  </a:cubicBezTo>
                  <a:cubicBezTo>
                    <a:pt x="1924" y="2523"/>
                    <a:pt x="1802" y="2501"/>
                    <a:pt x="1686" y="2501"/>
                  </a:cubicBezTo>
                  <a:cubicBezTo>
                    <a:pt x="1563" y="2501"/>
                    <a:pt x="1446" y="2526"/>
                    <a:pt x="1431" y="2611"/>
                  </a:cubicBezTo>
                  <a:cubicBezTo>
                    <a:pt x="1420" y="2611"/>
                    <a:pt x="1866" y="2881"/>
                    <a:pt x="1845" y="2973"/>
                  </a:cubicBezTo>
                  <a:cubicBezTo>
                    <a:pt x="1782" y="2945"/>
                    <a:pt x="1723" y="2929"/>
                    <a:pt x="1663" y="2929"/>
                  </a:cubicBezTo>
                  <a:cubicBezTo>
                    <a:pt x="1614" y="2929"/>
                    <a:pt x="1565" y="2940"/>
                    <a:pt x="1513" y="2964"/>
                  </a:cubicBezTo>
                  <a:cubicBezTo>
                    <a:pt x="1606" y="3015"/>
                    <a:pt x="1627" y="3088"/>
                    <a:pt x="1586" y="3181"/>
                  </a:cubicBezTo>
                  <a:cubicBezTo>
                    <a:pt x="1485" y="3109"/>
                    <a:pt x="1442" y="3087"/>
                    <a:pt x="1412" y="3087"/>
                  </a:cubicBezTo>
                  <a:cubicBezTo>
                    <a:pt x="1363" y="3087"/>
                    <a:pt x="1350" y="3145"/>
                    <a:pt x="1186" y="3145"/>
                  </a:cubicBezTo>
                  <a:cubicBezTo>
                    <a:pt x="1158" y="3145"/>
                    <a:pt x="1126" y="3143"/>
                    <a:pt x="1088" y="3139"/>
                  </a:cubicBezTo>
                  <a:lnTo>
                    <a:pt x="1088" y="3139"/>
                  </a:lnTo>
                  <a:cubicBezTo>
                    <a:pt x="1057" y="3337"/>
                    <a:pt x="1596" y="3346"/>
                    <a:pt x="1586" y="3523"/>
                  </a:cubicBezTo>
                  <a:cubicBezTo>
                    <a:pt x="1615" y="3491"/>
                    <a:pt x="1644" y="3478"/>
                    <a:pt x="1674" y="3478"/>
                  </a:cubicBezTo>
                  <a:cubicBezTo>
                    <a:pt x="1797" y="3478"/>
                    <a:pt x="1918" y="3717"/>
                    <a:pt x="2052" y="3792"/>
                  </a:cubicBezTo>
                  <a:cubicBezTo>
                    <a:pt x="1980" y="3812"/>
                    <a:pt x="1893" y="3816"/>
                    <a:pt x="1800" y="3816"/>
                  </a:cubicBezTo>
                  <a:cubicBezTo>
                    <a:pt x="1720" y="3816"/>
                    <a:pt x="1636" y="3813"/>
                    <a:pt x="1553" y="3813"/>
                  </a:cubicBezTo>
                  <a:cubicBezTo>
                    <a:pt x="1376" y="3813"/>
                    <a:pt x="1208" y="3828"/>
                    <a:pt x="1109" y="3927"/>
                  </a:cubicBezTo>
                  <a:cubicBezTo>
                    <a:pt x="1210" y="4079"/>
                    <a:pt x="1490" y="4290"/>
                    <a:pt x="1677" y="4290"/>
                  </a:cubicBezTo>
                  <a:cubicBezTo>
                    <a:pt x="1681" y="4290"/>
                    <a:pt x="1685" y="4290"/>
                    <a:pt x="1689" y="4290"/>
                  </a:cubicBezTo>
                  <a:lnTo>
                    <a:pt x="1689" y="4290"/>
                  </a:lnTo>
                  <a:cubicBezTo>
                    <a:pt x="1668" y="4373"/>
                    <a:pt x="1088" y="4373"/>
                    <a:pt x="1005" y="4373"/>
                  </a:cubicBezTo>
                  <a:cubicBezTo>
                    <a:pt x="957" y="4579"/>
                    <a:pt x="1514" y="4674"/>
                    <a:pt x="1765" y="4674"/>
                  </a:cubicBezTo>
                  <a:cubicBezTo>
                    <a:pt x="1779" y="4674"/>
                    <a:pt x="1792" y="4673"/>
                    <a:pt x="1804" y="4673"/>
                  </a:cubicBezTo>
                  <a:lnTo>
                    <a:pt x="1804" y="4673"/>
                  </a:lnTo>
                  <a:cubicBezTo>
                    <a:pt x="1596" y="4756"/>
                    <a:pt x="1130" y="5087"/>
                    <a:pt x="788" y="5119"/>
                  </a:cubicBezTo>
                  <a:cubicBezTo>
                    <a:pt x="1010" y="5378"/>
                    <a:pt x="1236" y="5447"/>
                    <a:pt x="1458" y="5447"/>
                  </a:cubicBezTo>
                  <a:cubicBezTo>
                    <a:pt x="1681" y="5447"/>
                    <a:pt x="1902" y="5377"/>
                    <a:pt x="2114" y="5357"/>
                  </a:cubicBezTo>
                  <a:lnTo>
                    <a:pt x="2114" y="5357"/>
                  </a:lnTo>
                  <a:cubicBezTo>
                    <a:pt x="2073" y="5512"/>
                    <a:pt x="1658" y="5564"/>
                    <a:pt x="1523" y="5575"/>
                  </a:cubicBezTo>
                  <a:cubicBezTo>
                    <a:pt x="1579" y="5658"/>
                    <a:pt x="1653" y="5700"/>
                    <a:pt x="1743" y="5700"/>
                  </a:cubicBezTo>
                  <a:cubicBezTo>
                    <a:pt x="1752" y="5700"/>
                    <a:pt x="1762" y="5700"/>
                    <a:pt x="1772" y="5699"/>
                  </a:cubicBezTo>
                  <a:lnTo>
                    <a:pt x="1772" y="5699"/>
                  </a:lnTo>
                  <a:cubicBezTo>
                    <a:pt x="1690" y="5766"/>
                    <a:pt x="1570" y="5784"/>
                    <a:pt x="1434" y="5784"/>
                  </a:cubicBezTo>
                  <a:cubicBezTo>
                    <a:pt x="1259" y="5784"/>
                    <a:pt x="1058" y="5753"/>
                    <a:pt x="886" y="5753"/>
                  </a:cubicBezTo>
                  <a:cubicBezTo>
                    <a:pt x="738" y="5753"/>
                    <a:pt x="611" y="5776"/>
                    <a:pt x="539" y="5865"/>
                  </a:cubicBezTo>
                  <a:cubicBezTo>
                    <a:pt x="591" y="5927"/>
                    <a:pt x="664" y="5958"/>
                    <a:pt x="747" y="5968"/>
                  </a:cubicBezTo>
                  <a:cubicBezTo>
                    <a:pt x="556" y="6110"/>
                    <a:pt x="646" y="6160"/>
                    <a:pt x="773" y="6160"/>
                  </a:cubicBezTo>
                  <a:cubicBezTo>
                    <a:pt x="860" y="6160"/>
                    <a:pt x="963" y="6136"/>
                    <a:pt x="1005" y="6103"/>
                  </a:cubicBezTo>
                  <a:lnTo>
                    <a:pt x="1005" y="6103"/>
                  </a:lnTo>
                  <a:cubicBezTo>
                    <a:pt x="1047" y="6144"/>
                    <a:pt x="933" y="6186"/>
                    <a:pt x="964" y="6238"/>
                  </a:cubicBezTo>
                  <a:cubicBezTo>
                    <a:pt x="1008" y="6224"/>
                    <a:pt x="1043" y="6219"/>
                    <a:pt x="1073" y="6219"/>
                  </a:cubicBezTo>
                  <a:cubicBezTo>
                    <a:pt x="1131" y="6219"/>
                    <a:pt x="1170" y="6236"/>
                    <a:pt x="1217" y="6236"/>
                  </a:cubicBezTo>
                  <a:cubicBezTo>
                    <a:pt x="1254" y="6236"/>
                    <a:pt x="1297" y="6225"/>
                    <a:pt x="1358" y="6186"/>
                  </a:cubicBezTo>
                  <a:lnTo>
                    <a:pt x="1358" y="6186"/>
                  </a:lnTo>
                  <a:cubicBezTo>
                    <a:pt x="1352" y="6298"/>
                    <a:pt x="1347" y="6341"/>
                    <a:pt x="1370" y="6341"/>
                  </a:cubicBezTo>
                  <a:cubicBezTo>
                    <a:pt x="1392" y="6341"/>
                    <a:pt x="1439" y="6303"/>
                    <a:pt x="1534" y="6248"/>
                  </a:cubicBezTo>
                  <a:lnTo>
                    <a:pt x="1534" y="6248"/>
                  </a:lnTo>
                  <a:cubicBezTo>
                    <a:pt x="1503" y="6383"/>
                    <a:pt x="1804" y="6404"/>
                    <a:pt x="1928" y="6404"/>
                  </a:cubicBezTo>
                  <a:cubicBezTo>
                    <a:pt x="1819" y="6538"/>
                    <a:pt x="1658" y="6574"/>
                    <a:pt x="1491" y="6574"/>
                  </a:cubicBezTo>
                  <a:cubicBezTo>
                    <a:pt x="1324" y="6574"/>
                    <a:pt x="1151" y="6538"/>
                    <a:pt x="1016" y="6528"/>
                  </a:cubicBezTo>
                  <a:lnTo>
                    <a:pt x="1016" y="6528"/>
                  </a:lnTo>
                  <a:cubicBezTo>
                    <a:pt x="1086" y="6626"/>
                    <a:pt x="1095" y="6660"/>
                    <a:pt x="1050" y="6660"/>
                  </a:cubicBezTo>
                  <a:cubicBezTo>
                    <a:pt x="981" y="6660"/>
                    <a:pt x="784" y="6582"/>
                    <a:pt x="477" y="6538"/>
                  </a:cubicBezTo>
                  <a:lnTo>
                    <a:pt x="477" y="6538"/>
                  </a:lnTo>
                  <a:cubicBezTo>
                    <a:pt x="581" y="6631"/>
                    <a:pt x="674" y="6683"/>
                    <a:pt x="798" y="6694"/>
                  </a:cubicBezTo>
                  <a:cubicBezTo>
                    <a:pt x="557" y="6731"/>
                    <a:pt x="814" y="6909"/>
                    <a:pt x="1057" y="6909"/>
                  </a:cubicBezTo>
                  <a:cubicBezTo>
                    <a:pt x="1085" y="6909"/>
                    <a:pt x="1113" y="6906"/>
                    <a:pt x="1140" y="6901"/>
                  </a:cubicBezTo>
                  <a:lnTo>
                    <a:pt x="1140" y="6901"/>
                  </a:lnTo>
                  <a:cubicBezTo>
                    <a:pt x="1086" y="6967"/>
                    <a:pt x="1130" y="6998"/>
                    <a:pt x="1193" y="6998"/>
                  </a:cubicBezTo>
                  <a:cubicBezTo>
                    <a:pt x="1238" y="6998"/>
                    <a:pt x="1292" y="6983"/>
                    <a:pt x="1327" y="6952"/>
                  </a:cubicBezTo>
                  <a:lnTo>
                    <a:pt x="1327" y="6952"/>
                  </a:lnTo>
                  <a:cubicBezTo>
                    <a:pt x="1247" y="7062"/>
                    <a:pt x="1236" y="7118"/>
                    <a:pt x="1289" y="7118"/>
                  </a:cubicBezTo>
                  <a:cubicBezTo>
                    <a:pt x="1326" y="7118"/>
                    <a:pt x="1394" y="7091"/>
                    <a:pt x="1493" y="7035"/>
                  </a:cubicBezTo>
                  <a:lnTo>
                    <a:pt x="1493" y="7035"/>
                  </a:lnTo>
                  <a:cubicBezTo>
                    <a:pt x="1337" y="7398"/>
                    <a:pt x="208" y="7159"/>
                    <a:pt x="394" y="7387"/>
                  </a:cubicBezTo>
                  <a:cubicBezTo>
                    <a:pt x="332" y="7356"/>
                    <a:pt x="273" y="7341"/>
                    <a:pt x="215" y="7341"/>
                  </a:cubicBezTo>
                  <a:cubicBezTo>
                    <a:pt x="158" y="7341"/>
                    <a:pt x="104" y="7356"/>
                    <a:pt x="52" y="7387"/>
                  </a:cubicBezTo>
                  <a:cubicBezTo>
                    <a:pt x="79" y="7414"/>
                    <a:pt x="348" y="7797"/>
                    <a:pt x="555" y="7797"/>
                  </a:cubicBezTo>
                  <a:cubicBezTo>
                    <a:pt x="590" y="7797"/>
                    <a:pt x="623" y="7786"/>
                    <a:pt x="653" y="7760"/>
                  </a:cubicBezTo>
                  <a:lnTo>
                    <a:pt x="653" y="7760"/>
                  </a:lnTo>
                  <a:cubicBezTo>
                    <a:pt x="933" y="7958"/>
                    <a:pt x="394" y="7988"/>
                    <a:pt x="321" y="7999"/>
                  </a:cubicBezTo>
                  <a:cubicBezTo>
                    <a:pt x="384" y="8054"/>
                    <a:pt x="451" y="8082"/>
                    <a:pt x="522" y="8082"/>
                  </a:cubicBezTo>
                  <a:cubicBezTo>
                    <a:pt x="558" y="8082"/>
                    <a:pt x="594" y="8075"/>
                    <a:pt x="632" y="8061"/>
                  </a:cubicBezTo>
                  <a:lnTo>
                    <a:pt x="632" y="8061"/>
                  </a:lnTo>
                  <a:cubicBezTo>
                    <a:pt x="539" y="8121"/>
                    <a:pt x="445" y="8222"/>
                    <a:pt x="529" y="8222"/>
                  </a:cubicBezTo>
                  <a:cubicBezTo>
                    <a:pt x="548" y="8222"/>
                    <a:pt x="575" y="8218"/>
                    <a:pt x="612" y="8206"/>
                  </a:cubicBezTo>
                  <a:lnTo>
                    <a:pt x="612" y="8206"/>
                  </a:lnTo>
                  <a:cubicBezTo>
                    <a:pt x="568" y="8255"/>
                    <a:pt x="621" y="8270"/>
                    <a:pt x="688" y="8270"/>
                  </a:cubicBezTo>
                  <a:cubicBezTo>
                    <a:pt x="749" y="8270"/>
                    <a:pt x="820" y="8258"/>
                    <a:pt x="839" y="8248"/>
                  </a:cubicBezTo>
                  <a:lnTo>
                    <a:pt x="839" y="8248"/>
                  </a:lnTo>
                  <a:cubicBezTo>
                    <a:pt x="881" y="8331"/>
                    <a:pt x="788" y="8341"/>
                    <a:pt x="1026" y="8351"/>
                  </a:cubicBezTo>
                  <a:cubicBezTo>
                    <a:pt x="967" y="8416"/>
                    <a:pt x="838" y="8431"/>
                    <a:pt x="697" y="8431"/>
                  </a:cubicBezTo>
                  <a:cubicBezTo>
                    <a:pt x="565" y="8431"/>
                    <a:pt x="422" y="8418"/>
                    <a:pt x="315" y="8418"/>
                  </a:cubicBezTo>
                  <a:cubicBezTo>
                    <a:pt x="278" y="8418"/>
                    <a:pt x="245" y="8419"/>
                    <a:pt x="218" y="8424"/>
                  </a:cubicBezTo>
                  <a:cubicBezTo>
                    <a:pt x="401" y="8520"/>
                    <a:pt x="400" y="8533"/>
                    <a:pt x="340" y="8533"/>
                  </a:cubicBezTo>
                  <a:cubicBezTo>
                    <a:pt x="317" y="8533"/>
                    <a:pt x="286" y="8531"/>
                    <a:pt x="253" y="8531"/>
                  </a:cubicBezTo>
                  <a:cubicBezTo>
                    <a:pt x="177" y="8531"/>
                    <a:pt x="92" y="8542"/>
                    <a:pt x="84" y="8610"/>
                  </a:cubicBezTo>
                  <a:cubicBezTo>
                    <a:pt x="76" y="8643"/>
                    <a:pt x="114" y="8654"/>
                    <a:pt x="169" y="8654"/>
                  </a:cubicBezTo>
                  <a:cubicBezTo>
                    <a:pt x="269" y="8654"/>
                    <a:pt x="426" y="8617"/>
                    <a:pt x="466" y="8610"/>
                  </a:cubicBezTo>
                  <a:lnTo>
                    <a:pt x="466" y="8610"/>
                  </a:lnTo>
                  <a:cubicBezTo>
                    <a:pt x="324" y="8780"/>
                    <a:pt x="448" y="8848"/>
                    <a:pt x="592" y="8848"/>
                  </a:cubicBezTo>
                  <a:cubicBezTo>
                    <a:pt x="667" y="8848"/>
                    <a:pt x="748" y="8829"/>
                    <a:pt x="798" y="8797"/>
                  </a:cubicBezTo>
                  <a:lnTo>
                    <a:pt x="798" y="8797"/>
                  </a:lnTo>
                  <a:cubicBezTo>
                    <a:pt x="798" y="8859"/>
                    <a:pt x="798" y="8921"/>
                    <a:pt x="788" y="8973"/>
                  </a:cubicBezTo>
                  <a:cubicBezTo>
                    <a:pt x="498" y="9045"/>
                    <a:pt x="146" y="9097"/>
                    <a:pt x="125" y="9107"/>
                  </a:cubicBezTo>
                  <a:cubicBezTo>
                    <a:pt x="125" y="9154"/>
                    <a:pt x="154" y="9177"/>
                    <a:pt x="217" y="9177"/>
                  </a:cubicBezTo>
                  <a:cubicBezTo>
                    <a:pt x="237" y="9177"/>
                    <a:pt x="262" y="9175"/>
                    <a:pt x="291" y="9170"/>
                  </a:cubicBezTo>
                  <a:lnTo>
                    <a:pt x="291" y="9170"/>
                  </a:lnTo>
                  <a:cubicBezTo>
                    <a:pt x="259" y="9190"/>
                    <a:pt x="1" y="9294"/>
                    <a:pt x="31" y="9367"/>
                  </a:cubicBezTo>
                  <a:cubicBezTo>
                    <a:pt x="135" y="9335"/>
                    <a:pt x="239" y="9315"/>
                    <a:pt x="353" y="9294"/>
                  </a:cubicBezTo>
                  <a:lnTo>
                    <a:pt x="353" y="9294"/>
                  </a:lnTo>
                  <a:cubicBezTo>
                    <a:pt x="274" y="9402"/>
                    <a:pt x="274" y="9479"/>
                    <a:pt x="358" y="9479"/>
                  </a:cubicBezTo>
                  <a:cubicBezTo>
                    <a:pt x="395" y="9479"/>
                    <a:pt x="448" y="9464"/>
                    <a:pt x="519" y="9429"/>
                  </a:cubicBezTo>
                  <a:lnTo>
                    <a:pt x="519" y="9429"/>
                  </a:lnTo>
                  <a:cubicBezTo>
                    <a:pt x="511" y="9488"/>
                    <a:pt x="550" y="9505"/>
                    <a:pt x="615" y="9505"/>
                  </a:cubicBezTo>
                  <a:cubicBezTo>
                    <a:pt x="700" y="9505"/>
                    <a:pt x="831" y="9476"/>
                    <a:pt x="957" y="9476"/>
                  </a:cubicBezTo>
                  <a:cubicBezTo>
                    <a:pt x="984" y="9476"/>
                    <a:pt x="1011" y="9477"/>
                    <a:pt x="1037" y="9480"/>
                  </a:cubicBezTo>
                  <a:cubicBezTo>
                    <a:pt x="912" y="9522"/>
                    <a:pt x="736" y="9533"/>
                    <a:pt x="653" y="9636"/>
                  </a:cubicBezTo>
                  <a:cubicBezTo>
                    <a:pt x="687" y="9653"/>
                    <a:pt x="721" y="9661"/>
                    <a:pt x="755" y="9661"/>
                  </a:cubicBezTo>
                  <a:cubicBezTo>
                    <a:pt x="783" y="9661"/>
                    <a:pt x="811" y="9656"/>
                    <a:pt x="839" y="9646"/>
                  </a:cubicBezTo>
                  <a:lnTo>
                    <a:pt x="839" y="9646"/>
                  </a:lnTo>
                  <a:cubicBezTo>
                    <a:pt x="747" y="9698"/>
                    <a:pt x="715" y="9750"/>
                    <a:pt x="757" y="9812"/>
                  </a:cubicBezTo>
                  <a:cubicBezTo>
                    <a:pt x="860" y="9781"/>
                    <a:pt x="954" y="9750"/>
                    <a:pt x="1057" y="9719"/>
                  </a:cubicBezTo>
                  <a:lnTo>
                    <a:pt x="1057" y="9719"/>
                  </a:lnTo>
                  <a:cubicBezTo>
                    <a:pt x="978" y="9868"/>
                    <a:pt x="1056" y="9921"/>
                    <a:pt x="1166" y="9921"/>
                  </a:cubicBezTo>
                  <a:cubicBezTo>
                    <a:pt x="1271" y="9921"/>
                    <a:pt x="1406" y="9873"/>
                    <a:pt x="1461" y="9812"/>
                  </a:cubicBezTo>
                  <a:cubicBezTo>
                    <a:pt x="1480" y="9901"/>
                    <a:pt x="1496" y="9937"/>
                    <a:pt x="1523" y="9937"/>
                  </a:cubicBezTo>
                  <a:cubicBezTo>
                    <a:pt x="1556" y="9937"/>
                    <a:pt x="1604" y="9882"/>
                    <a:pt x="1689" y="9802"/>
                  </a:cubicBezTo>
                  <a:cubicBezTo>
                    <a:pt x="1706" y="9909"/>
                    <a:pt x="1751" y="9948"/>
                    <a:pt x="1810" y="9948"/>
                  </a:cubicBezTo>
                  <a:cubicBezTo>
                    <a:pt x="1973" y="9948"/>
                    <a:pt x="2244" y="9650"/>
                    <a:pt x="2322" y="9650"/>
                  </a:cubicBezTo>
                  <a:cubicBezTo>
                    <a:pt x="2339" y="9650"/>
                    <a:pt x="2347" y="9664"/>
                    <a:pt x="2342" y="9698"/>
                  </a:cubicBezTo>
                  <a:cubicBezTo>
                    <a:pt x="2394" y="9646"/>
                    <a:pt x="2446" y="9595"/>
                    <a:pt x="2497" y="9533"/>
                  </a:cubicBezTo>
                  <a:cubicBezTo>
                    <a:pt x="2520" y="9565"/>
                    <a:pt x="2534" y="9579"/>
                    <a:pt x="2543" y="9579"/>
                  </a:cubicBezTo>
                  <a:cubicBezTo>
                    <a:pt x="2562" y="9579"/>
                    <a:pt x="2559" y="9511"/>
                    <a:pt x="2580" y="9418"/>
                  </a:cubicBezTo>
                  <a:cubicBezTo>
                    <a:pt x="2860" y="9553"/>
                    <a:pt x="2663" y="9885"/>
                    <a:pt x="2580" y="10113"/>
                  </a:cubicBezTo>
                  <a:lnTo>
                    <a:pt x="3223" y="10113"/>
                  </a:lnTo>
                  <a:cubicBezTo>
                    <a:pt x="3233" y="9947"/>
                    <a:pt x="3160" y="9802"/>
                    <a:pt x="3171" y="9626"/>
                  </a:cubicBezTo>
                  <a:cubicBezTo>
                    <a:pt x="3173" y="9625"/>
                    <a:pt x="3175" y="9625"/>
                    <a:pt x="3176" y="9625"/>
                  </a:cubicBezTo>
                  <a:cubicBezTo>
                    <a:pt x="3250" y="9625"/>
                    <a:pt x="3312" y="9778"/>
                    <a:pt x="3329" y="9778"/>
                  </a:cubicBezTo>
                  <a:cubicBezTo>
                    <a:pt x="3335" y="9778"/>
                    <a:pt x="3335" y="9756"/>
                    <a:pt x="3326" y="9698"/>
                  </a:cubicBezTo>
                  <a:lnTo>
                    <a:pt x="3326" y="9698"/>
                  </a:lnTo>
                  <a:cubicBezTo>
                    <a:pt x="3444" y="9828"/>
                    <a:pt x="3745" y="9917"/>
                    <a:pt x="3950" y="9917"/>
                  </a:cubicBezTo>
                  <a:cubicBezTo>
                    <a:pt x="4106" y="9917"/>
                    <a:pt x="4205" y="9865"/>
                    <a:pt x="4124" y="9740"/>
                  </a:cubicBezTo>
                  <a:lnTo>
                    <a:pt x="4124" y="9740"/>
                  </a:lnTo>
                  <a:cubicBezTo>
                    <a:pt x="4200" y="9765"/>
                    <a:pt x="4487" y="9877"/>
                    <a:pt x="4675" y="9877"/>
                  </a:cubicBezTo>
                  <a:cubicBezTo>
                    <a:pt x="4798" y="9877"/>
                    <a:pt x="4878" y="9829"/>
                    <a:pt x="4829" y="9678"/>
                  </a:cubicBezTo>
                  <a:lnTo>
                    <a:pt x="4829" y="9678"/>
                  </a:lnTo>
                  <a:cubicBezTo>
                    <a:pt x="4912" y="9724"/>
                    <a:pt x="5197" y="9837"/>
                    <a:pt x="5336" y="9837"/>
                  </a:cubicBezTo>
                  <a:cubicBezTo>
                    <a:pt x="5352" y="9837"/>
                    <a:pt x="5366" y="9836"/>
                    <a:pt x="5378" y="9833"/>
                  </a:cubicBezTo>
                  <a:cubicBezTo>
                    <a:pt x="5308" y="9720"/>
                    <a:pt x="5337" y="9703"/>
                    <a:pt x="5373" y="9703"/>
                  </a:cubicBezTo>
                  <a:cubicBezTo>
                    <a:pt x="5387" y="9703"/>
                    <a:pt x="5403" y="9706"/>
                    <a:pt x="5413" y="9706"/>
                  </a:cubicBezTo>
                  <a:cubicBezTo>
                    <a:pt x="5439" y="9706"/>
                    <a:pt x="5435" y="9691"/>
                    <a:pt x="5316" y="9584"/>
                  </a:cubicBezTo>
                  <a:lnTo>
                    <a:pt x="5316" y="9584"/>
                  </a:lnTo>
                  <a:cubicBezTo>
                    <a:pt x="5409" y="9616"/>
                    <a:pt x="5513" y="9646"/>
                    <a:pt x="5606" y="9678"/>
                  </a:cubicBezTo>
                  <a:cubicBezTo>
                    <a:pt x="5557" y="9742"/>
                    <a:pt x="5498" y="9830"/>
                    <a:pt x="5514" y="9830"/>
                  </a:cubicBezTo>
                  <a:cubicBezTo>
                    <a:pt x="5530" y="9830"/>
                    <a:pt x="5610" y="9756"/>
                    <a:pt x="5824" y="9522"/>
                  </a:cubicBezTo>
                  <a:cubicBezTo>
                    <a:pt x="5575" y="9491"/>
                    <a:pt x="5295" y="9480"/>
                    <a:pt x="5078" y="9346"/>
                  </a:cubicBezTo>
                  <a:cubicBezTo>
                    <a:pt x="5094" y="9323"/>
                    <a:pt x="5116" y="9316"/>
                    <a:pt x="5139" y="9316"/>
                  </a:cubicBezTo>
                  <a:cubicBezTo>
                    <a:pt x="5186" y="9316"/>
                    <a:pt x="5237" y="9348"/>
                    <a:pt x="5248" y="9348"/>
                  </a:cubicBezTo>
                  <a:cubicBezTo>
                    <a:pt x="5255" y="9348"/>
                    <a:pt x="5242" y="9331"/>
                    <a:pt x="5191" y="9273"/>
                  </a:cubicBezTo>
                  <a:cubicBezTo>
                    <a:pt x="5269" y="9273"/>
                    <a:pt x="5326" y="9277"/>
                    <a:pt x="5362" y="9277"/>
                  </a:cubicBezTo>
                  <a:cubicBezTo>
                    <a:pt x="5427" y="9277"/>
                    <a:pt x="5420" y="9264"/>
                    <a:pt x="5326" y="9190"/>
                  </a:cubicBezTo>
                  <a:cubicBezTo>
                    <a:pt x="5617" y="9180"/>
                    <a:pt x="5647" y="9149"/>
                    <a:pt x="5430" y="9087"/>
                  </a:cubicBezTo>
                  <a:cubicBezTo>
                    <a:pt x="5606" y="9087"/>
                    <a:pt x="5626" y="9056"/>
                    <a:pt x="5492" y="8983"/>
                  </a:cubicBezTo>
                  <a:lnTo>
                    <a:pt x="5492" y="8983"/>
                  </a:lnTo>
                  <a:cubicBezTo>
                    <a:pt x="5563" y="9021"/>
                    <a:pt x="5619" y="9039"/>
                    <a:pt x="5660" y="9039"/>
                  </a:cubicBezTo>
                  <a:cubicBezTo>
                    <a:pt x="5710" y="9039"/>
                    <a:pt x="5740" y="9013"/>
                    <a:pt x="5751" y="8962"/>
                  </a:cubicBezTo>
                  <a:cubicBezTo>
                    <a:pt x="5502" y="8859"/>
                    <a:pt x="5513" y="8870"/>
                    <a:pt x="5792" y="8859"/>
                  </a:cubicBezTo>
                  <a:cubicBezTo>
                    <a:pt x="5805" y="8774"/>
                    <a:pt x="5765" y="8730"/>
                    <a:pt x="5671" y="8730"/>
                  </a:cubicBezTo>
                  <a:cubicBezTo>
                    <a:pt x="5616" y="8730"/>
                    <a:pt x="5543" y="8745"/>
                    <a:pt x="5451" y="8776"/>
                  </a:cubicBezTo>
                  <a:cubicBezTo>
                    <a:pt x="5451" y="8683"/>
                    <a:pt x="5907" y="8693"/>
                    <a:pt x="5834" y="8569"/>
                  </a:cubicBezTo>
                  <a:lnTo>
                    <a:pt x="5834" y="8569"/>
                  </a:lnTo>
                  <a:cubicBezTo>
                    <a:pt x="5709" y="8600"/>
                    <a:pt x="5575" y="8621"/>
                    <a:pt x="5451" y="8652"/>
                  </a:cubicBezTo>
                  <a:cubicBezTo>
                    <a:pt x="5585" y="8600"/>
                    <a:pt x="5626" y="8548"/>
                    <a:pt x="5575" y="8486"/>
                  </a:cubicBezTo>
                  <a:lnTo>
                    <a:pt x="5575" y="8486"/>
                  </a:lnTo>
                  <a:cubicBezTo>
                    <a:pt x="5358" y="8527"/>
                    <a:pt x="5127" y="8579"/>
                    <a:pt x="4905" y="8579"/>
                  </a:cubicBezTo>
                  <a:cubicBezTo>
                    <a:pt x="4627" y="8579"/>
                    <a:pt x="4362" y="8498"/>
                    <a:pt x="4155" y="8216"/>
                  </a:cubicBezTo>
                  <a:lnTo>
                    <a:pt x="4155" y="8216"/>
                  </a:lnTo>
                  <a:cubicBezTo>
                    <a:pt x="4279" y="8295"/>
                    <a:pt x="4331" y="8316"/>
                    <a:pt x="4354" y="8316"/>
                  </a:cubicBezTo>
                  <a:cubicBezTo>
                    <a:pt x="4380" y="8316"/>
                    <a:pt x="4369" y="8290"/>
                    <a:pt x="4381" y="8290"/>
                  </a:cubicBezTo>
                  <a:cubicBezTo>
                    <a:pt x="4392" y="8290"/>
                    <a:pt x="4425" y="8313"/>
                    <a:pt x="4528" y="8403"/>
                  </a:cubicBezTo>
                  <a:cubicBezTo>
                    <a:pt x="4509" y="8284"/>
                    <a:pt x="4501" y="8238"/>
                    <a:pt x="4525" y="8238"/>
                  </a:cubicBezTo>
                  <a:cubicBezTo>
                    <a:pt x="4553" y="8238"/>
                    <a:pt x="4625" y="8303"/>
                    <a:pt x="4777" y="8393"/>
                  </a:cubicBezTo>
                  <a:cubicBezTo>
                    <a:pt x="4767" y="8280"/>
                    <a:pt x="4815" y="8240"/>
                    <a:pt x="4884" y="8240"/>
                  </a:cubicBezTo>
                  <a:cubicBezTo>
                    <a:pt x="4967" y="8240"/>
                    <a:pt x="5081" y="8299"/>
                    <a:pt x="5161" y="8361"/>
                  </a:cubicBezTo>
                  <a:cubicBezTo>
                    <a:pt x="5223" y="8310"/>
                    <a:pt x="5202" y="8258"/>
                    <a:pt x="5078" y="8186"/>
                  </a:cubicBezTo>
                  <a:cubicBezTo>
                    <a:pt x="5097" y="8166"/>
                    <a:pt x="5589" y="8081"/>
                    <a:pt x="5678" y="8081"/>
                  </a:cubicBezTo>
                  <a:cubicBezTo>
                    <a:pt x="5683" y="8081"/>
                    <a:pt x="5686" y="8081"/>
                    <a:pt x="5689" y="8082"/>
                  </a:cubicBezTo>
                  <a:cubicBezTo>
                    <a:pt x="5606" y="8030"/>
                    <a:pt x="5513" y="7988"/>
                    <a:pt x="5430" y="7937"/>
                  </a:cubicBezTo>
                  <a:cubicBezTo>
                    <a:pt x="5439" y="7936"/>
                    <a:pt x="5448" y="7936"/>
                    <a:pt x="5457" y="7936"/>
                  </a:cubicBezTo>
                  <a:cubicBezTo>
                    <a:pt x="5547" y="7936"/>
                    <a:pt x="5634" y="7967"/>
                    <a:pt x="5719" y="7967"/>
                  </a:cubicBezTo>
                  <a:cubicBezTo>
                    <a:pt x="5761" y="7967"/>
                    <a:pt x="5803" y="7959"/>
                    <a:pt x="5844" y="7937"/>
                  </a:cubicBezTo>
                  <a:cubicBezTo>
                    <a:pt x="5792" y="7885"/>
                    <a:pt x="5725" y="7862"/>
                    <a:pt x="5649" y="7862"/>
                  </a:cubicBezTo>
                  <a:cubicBezTo>
                    <a:pt x="5635" y="7862"/>
                    <a:pt x="5621" y="7862"/>
                    <a:pt x="5606" y="7864"/>
                  </a:cubicBezTo>
                  <a:cubicBezTo>
                    <a:pt x="5741" y="7792"/>
                    <a:pt x="4362" y="7668"/>
                    <a:pt x="4114" y="7419"/>
                  </a:cubicBezTo>
                  <a:cubicBezTo>
                    <a:pt x="4332" y="7397"/>
                    <a:pt x="4495" y="7392"/>
                    <a:pt x="4629" y="7392"/>
                  </a:cubicBezTo>
                  <a:cubicBezTo>
                    <a:pt x="4761" y="7392"/>
                    <a:pt x="4863" y="7397"/>
                    <a:pt x="4959" y="7397"/>
                  </a:cubicBezTo>
                  <a:cubicBezTo>
                    <a:pt x="5179" y="7397"/>
                    <a:pt x="5365" y="7368"/>
                    <a:pt x="5803" y="7180"/>
                  </a:cubicBezTo>
                  <a:cubicBezTo>
                    <a:pt x="5709" y="7150"/>
                    <a:pt x="5689" y="7046"/>
                    <a:pt x="5617" y="7025"/>
                  </a:cubicBezTo>
                  <a:cubicBezTo>
                    <a:pt x="5699" y="6984"/>
                    <a:pt x="5792" y="6952"/>
                    <a:pt x="5875" y="6922"/>
                  </a:cubicBezTo>
                  <a:lnTo>
                    <a:pt x="5875" y="6922"/>
                  </a:lnTo>
                  <a:cubicBezTo>
                    <a:pt x="5871" y="6922"/>
                    <a:pt x="5867" y="6922"/>
                    <a:pt x="5862" y="6922"/>
                  </a:cubicBezTo>
                  <a:cubicBezTo>
                    <a:pt x="5689" y="6922"/>
                    <a:pt x="4827" y="6765"/>
                    <a:pt x="4756" y="6724"/>
                  </a:cubicBezTo>
                  <a:cubicBezTo>
                    <a:pt x="4839" y="6671"/>
                    <a:pt x="4922" y="6642"/>
                    <a:pt x="5007" y="6642"/>
                  </a:cubicBezTo>
                  <a:cubicBezTo>
                    <a:pt x="5071" y="6642"/>
                    <a:pt x="5135" y="6658"/>
                    <a:pt x="5202" y="6694"/>
                  </a:cubicBezTo>
                  <a:cubicBezTo>
                    <a:pt x="5068" y="6607"/>
                    <a:pt x="5060" y="6568"/>
                    <a:pt x="5182" y="6568"/>
                  </a:cubicBezTo>
                  <a:cubicBezTo>
                    <a:pt x="5220" y="6568"/>
                    <a:pt x="5272" y="6572"/>
                    <a:pt x="5336" y="6579"/>
                  </a:cubicBezTo>
                  <a:cubicBezTo>
                    <a:pt x="5274" y="6549"/>
                    <a:pt x="5233" y="6528"/>
                    <a:pt x="5181" y="6507"/>
                  </a:cubicBezTo>
                  <a:lnTo>
                    <a:pt x="5181" y="6507"/>
                  </a:lnTo>
                  <a:cubicBezTo>
                    <a:pt x="5185" y="6507"/>
                    <a:pt x="5189" y="6508"/>
                    <a:pt x="5192" y="6508"/>
                  </a:cubicBezTo>
                  <a:cubicBezTo>
                    <a:pt x="5289" y="6508"/>
                    <a:pt x="5482" y="6390"/>
                    <a:pt x="5533" y="6310"/>
                  </a:cubicBezTo>
                  <a:lnTo>
                    <a:pt x="5533" y="6310"/>
                  </a:lnTo>
                  <a:cubicBezTo>
                    <a:pt x="5530" y="6314"/>
                    <a:pt x="5518" y="6316"/>
                    <a:pt x="5498" y="6316"/>
                  </a:cubicBezTo>
                  <a:cubicBezTo>
                    <a:pt x="5318" y="6316"/>
                    <a:pt x="4519" y="6169"/>
                    <a:pt x="4435" y="6113"/>
                  </a:cubicBezTo>
                  <a:cubicBezTo>
                    <a:pt x="4590" y="6082"/>
                    <a:pt x="5026" y="6144"/>
                    <a:pt x="4891" y="5999"/>
                  </a:cubicBezTo>
                  <a:lnTo>
                    <a:pt x="4891" y="5999"/>
                  </a:lnTo>
                  <a:cubicBezTo>
                    <a:pt x="4932" y="6013"/>
                    <a:pt x="4964" y="6019"/>
                    <a:pt x="4990" y="6019"/>
                  </a:cubicBezTo>
                  <a:cubicBezTo>
                    <a:pt x="5138" y="6019"/>
                    <a:pt x="5087" y="5816"/>
                    <a:pt x="5202" y="5657"/>
                  </a:cubicBezTo>
                  <a:cubicBezTo>
                    <a:pt x="5193" y="5656"/>
                    <a:pt x="5183" y="5655"/>
                    <a:pt x="5173" y="5655"/>
                  </a:cubicBezTo>
                  <a:cubicBezTo>
                    <a:pt x="5049" y="5655"/>
                    <a:pt x="4842" y="5764"/>
                    <a:pt x="4685" y="5764"/>
                  </a:cubicBezTo>
                  <a:cubicBezTo>
                    <a:pt x="4601" y="5764"/>
                    <a:pt x="4532" y="5733"/>
                    <a:pt x="4497" y="5637"/>
                  </a:cubicBezTo>
                  <a:cubicBezTo>
                    <a:pt x="4512" y="5633"/>
                    <a:pt x="4527" y="5631"/>
                    <a:pt x="4541" y="5631"/>
                  </a:cubicBezTo>
                  <a:cubicBezTo>
                    <a:pt x="4588" y="5631"/>
                    <a:pt x="4633" y="5649"/>
                    <a:pt x="4686" y="5649"/>
                  </a:cubicBezTo>
                  <a:cubicBezTo>
                    <a:pt x="4695" y="5649"/>
                    <a:pt x="4705" y="5648"/>
                    <a:pt x="4715" y="5647"/>
                  </a:cubicBezTo>
                  <a:cubicBezTo>
                    <a:pt x="4694" y="5595"/>
                    <a:pt x="4663" y="5543"/>
                    <a:pt x="4622" y="5512"/>
                  </a:cubicBezTo>
                  <a:cubicBezTo>
                    <a:pt x="4777" y="5502"/>
                    <a:pt x="4808" y="5481"/>
                    <a:pt x="4818" y="5336"/>
                  </a:cubicBezTo>
                  <a:lnTo>
                    <a:pt x="4818" y="5336"/>
                  </a:lnTo>
                  <a:cubicBezTo>
                    <a:pt x="4748" y="5363"/>
                    <a:pt x="4552" y="5393"/>
                    <a:pt x="4364" y="5393"/>
                  </a:cubicBezTo>
                  <a:cubicBezTo>
                    <a:pt x="4193" y="5393"/>
                    <a:pt x="4028" y="5369"/>
                    <a:pt x="3969" y="5294"/>
                  </a:cubicBezTo>
                  <a:lnTo>
                    <a:pt x="3969" y="5294"/>
                  </a:lnTo>
                  <a:cubicBezTo>
                    <a:pt x="3974" y="5295"/>
                    <a:pt x="3981" y="5296"/>
                    <a:pt x="3989" y="5296"/>
                  </a:cubicBezTo>
                  <a:cubicBezTo>
                    <a:pt x="4081" y="5296"/>
                    <a:pt x="4312" y="5240"/>
                    <a:pt x="4456" y="5202"/>
                  </a:cubicBezTo>
                  <a:cubicBezTo>
                    <a:pt x="4404" y="5149"/>
                    <a:pt x="4342" y="5098"/>
                    <a:pt x="4290" y="5046"/>
                  </a:cubicBezTo>
                  <a:cubicBezTo>
                    <a:pt x="4332" y="5046"/>
                    <a:pt x="4880" y="4953"/>
                    <a:pt x="4735" y="4870"/>
                  </a:cubicBezTo>
                  <a:cubicBezTo>
                    <a:pt x="4922" y="4797"/>
                    <a:pt x="4922" y="4756"/>
                    <a:pt x="4725" y="4735"/>
                  </a:cubicBezTo>
                  <a:cubicBezTo>
                    <a:pt x="4776" y="4680"/>
                    <a:pt x="4709" y="4665"/>
                    <a:pt x="4618" y="4665"/>
                  </a:cubicBezTo>
                  <a:cubicBezTo>
                    <a:pt x="4508" y="4665"/>
                    <a:pt x="4365" y="4686"/>
                    <a:pt x="4353" y="4686"/>
                  </a:cubicBezTo>
                  <a:cubicBezTo>
                    <a:pt x="4351" y="4686"/>
                    <a:pt x="4353" y="4686"/>
                    <a:pt x="4362" y="4684"/>
                  </a:cubicBezTo>
                  <a:cubicBezTo>
                    <a:pt x="4300" y="4611"/>
                    <a:pt x="4528" y="4621"/>
                    <a:pt x="4456" y="4548"/>
                  </a:cubicBezTo>
                  <a:lnTo>
                    <a:pt x="4456" y="4548"/>
                  </a:lnTo>
                  <a:cubicBezTo>
                    <a:pt x="4446" y="4554"/>
                    <a:pt x="4262" y="4598"/>
                    <a:pt x="4060" y="4598"/>
                  </a:cubicBezTo>
                  <a:cubicBezTo>
                    <a:pt x="3846" y="4598"/>
                    <a:pt x="3613" y="4549"/>
                    <a:pt x="3544" y="4352"/>
                  </a:cubicBezTo>
                  <a:lnTo>
                    <a:pt x="3544" y="4352"/>
                  </a:lnTo>
                  <a:cubicBezTo>
                    <a:pt x="3684" y="4418"/>
                    <a:pt x="3804" y="4445"/>
                    <a:pt x="3910" y="4445"/>
                  </a:cubicBezTo>
                  <a:cubicBezTo>
                    <a:pt x="4253" y="4445"/>
                    <a:pt x="4454" y="4161"/>
                    <a:pt x="4715" y="3979"/>
                  </a:cubicBezTo>
                  <a:cubicBezTo>
                    <a:pt x="4579" y="3943"/>
                    <a:pt x="4494" y="3936"/>
                    <a:pt x="4421" y="3936"/>
                  </a:cubicBezTo>
                  <a:cubicBezTo>
                    <a:pt x="4378" y="3936"/>
                    <a:pt x="4340" y="3938"/>
                    <a:pt x="4298" y="3938"/>
                  </a:cubicBezTo>
                  <a:cubicBezTo>
                    <a:pt x="4228" y="3938"/>
                    <a:pt x="4148" y="3932"/>
                    <a:pt x="4021" y="3896"/>
                  </a:cubicBezTo>
                  <a:cubicBezTo>
                    <a:pt x="4187" y="3834"/>
                    <a:pt x="3316" y="3772"/>
                    <a:pt x="3151" y="3544"/>
                  </a:cubicBezTo>
                  <a:lnTo>
                    <a:pt x="3151" y="3544"/>
                  </a:lnTo>
                  <a:cubicBezTo>
                    <a:pt x="3222" y="3573"/>
                    <a:pt x="3387" y="3610"/>
                    <a:pt x="3523" y="3610"/>
                  </a:cubicBezTo>
                  <a:cubicBezTo>
                    <a:pt x="3623" y="3610"/>
                    <a:pt x="3709" y="3590"/>
                    <a:pt x="3731" y="3533"/>
                  </a:cubicBezTo>
                  <a:cubicBezTo>
                    <a:pt x="3731" y="3601"/>
                    <a:pt x="3770" y="3625"/>
                    <a:pt x="3825" y="3625"/>
                  </a:cubicBezTo>
                  <a:cubicBezTo>
                    <a:pt x="3944" y="3625"/>
                    <a:pt x="4134" y="3512"/>
                    <a:pt x="4134" y="3512"/>
                  </a:cubicBezTo>
                  <a:cubicBezTo>
                    <a:pt x="4114" y="3482"/>
                    <a:pt x="4093" y="3316"/>
                    <a:pt x="4114" y="3295"/>
                  </a:cubicBezTo>
                  <a:lnTo>
                    <a:pt x="4114" y="3295"/>
                  </a:lnTo>
                  <a:cubicBezTo>
                    <a:pt x="4134" y="3313"/>
                    <a:pt x="4171" y="3320"/>
                    <a:pt x="4215" y="3320"/>
                  </a:cubicBezTo>
                  <a:cubicBezTo>
                    <a:pt x="4352" y="3320"/>
                    <a:pt x="4557" y="3244"/>
                    <a:pt x="4518" y="3150"/>
                  </a:cubicBezTo>
                  <a:cubicBezTo>
                    <a:pt x="4240" y="3150"/>
                    <a:pt x="4305" y="3073"/>
                    <a:pt x="4287" y="3073"/>
                  </a:cubicBezTo>
                  <a:cubicBezTo>
                    <a:pt x="4277" y="3073"/>
                    <a:pt x="4236" y="3101"/>
                    <a:pt x="4072" y="3191"/>
                  </a:cubicBezTo>
                  <a:cubicBezTo>
                    <a:pt x="4031" y="3139"/>
                    <a:pt x="4021" y="3109"/>
                    <a:pt x="4083" y="3026"/>
                  </a:cubicBezTo>
                  <a:cubicBezTo>
                    <a:pt x="3876" y="3026"/>
                    <a:pt x="3760" y="3151"/>
                    <a:pt x="3606" y="3151"/>
                  </a:cubicBezTo>
                  <a:cubicBezTo>
                    <a:pt x="3506" y="3151"/>
                    <a:pt x="3390" y="3098"/>
                    <a:pt x="3223" y="2922"/>
                  </a:cubicBezTo>
                  <a:cubicBezTo>
                    <a:pt x="3232" y="2913"/>
                    <a:pt x="3244" y="2909"/>
                    <a:pt x="3257" y="2909"/>
                  </a:cubicBezTo>
                  <a:cubicBezTo>
                    <a:pt x="3316" y="2909"/>
                    <a:pt x="3404" y="2987"/>
                    <a:pt x="3445" y="2987"/>
                  </a:cubicBezTo>
                  <a:cubicBezTo>
                    <a:pt x="3465" y="2987"/>
                    <a:pt x="3473" y="2968"/>
                    <a:pt x="3461" y="2911"/>
                  </a:cubicBezTo>
                  <a:lnTo>
                    <a:pt x="3461" y="2911"/>
                  </a:lnTo>
                  <a:cubicBezTo>
                    <a:pt x="3486" y="2937"/>
                    <a:pt x="3751" y="2969"/>
                    <a:pt x="3900" y="2969"/>
                  </a:cubicBezTo>
                  <a:cubicBezTo>
                    <a:pt x="3934" y="2969"/>
                    <a:pt x="3962" y="2967"/>
                    <a:pt x="3979" y="2964"/>
                  </a:cubicBezTo>
                  <a:cubicBezTo>
                    <a:pt x="3851" y="2835"/>
                    <a:pt x="3822" y="2795"/>
                    <a:pt x="3844" y="2795"/>
                  </a:cubicBezTo>
                  <a:cubicBezTo>
                    <a:pt x="3875" y="2795"/>
                    <a:pt x="4010" y="2877"/>
                    <a:pt x="4114" y="2901"/>
                  </a:cubicBezTo>
                  <a:cubicBezTo>
                    <a:pt x="4134" y="2828"/>
                    <a:pt x="4249" y="2766"/>
                    <a:pt x="4145" y="2704"/>
                  </a:cubicBezTo>
                  <a:cubicBezTo>
                    <a:pt x="4169" y="2704"/>
                    <a:pt x="4189" y="2705"/>
                    <a:pt x="4207" y="2705"/>
                  </a:cubicBezTo>
                  <a:cubicBezTo>
                    <a:pt x="4278" y="2705"/>
                    <a:pt x="4317" y="2698"/>
                    <a:pt x="4383" y="2632"/>
                  </a:cubicBezTo>
                  <a:cubicBezTo>
                    <a:pt x="4249" y="2559"/>
                    <a:pt x="3710" y="2580"/>
                    <a:pt x="3782" y="2455"/>
                  </a:cubicBezTo>
                  <a:lnTo>
                    <a:pt x="3782" y="2455"/>
                  </a:lnTo>
                  <a:cubicBezTo>
                    <a:pt x="3714" y="2472"/>
                    <a:pt x="3682" y="2484"/>
                    <a:pt x="3668" y="2484"/>
                  </a:cubicBezTo>
                  <a:cubicBezTo>
                    <a:pt x="3647" y="2484"/>
                    <a:pt x="3660" y="2460"/>
                    <a:pt x="3648" y="2393"/>
                  </a:cubicBezTo>
                  <a:lnTo>
                    <a:pt x="3648" y="2393"/>
                  </a:lnTo>
                  <a:cubicBezTo>
                    <a:pt x="3559" y="2488"/>
                    <a:pt x="3462" y="2539"/>
                    <a:pt x="3355" y="2539"/>
                  </a:cubicBezTo>
                  <a:cubicBezTo>
                    <a:pt x="3300" y="2539"/>
                    <a:pt x="3242" y="2525"/>
                    <a:pt x="3181" y="2497"/>
                  </a:cubicBezTo>
                  <a:cubicBezTo>
                    <a:pt x="3275" y="2414"/>
                    <a:pt x="3151" y="2363"/>
                    <a:pt x="3026" y="2310"/>
                  </a:cubicBezTo>
                  <a:cubicBezTo>
                    <a:pt x="3057" y="2310"/>
                    <a:pt x="3078" y="2269"/>
                    <a:pt x="3098" y="2197"/>
                  </a:cubicBezTo>
                  <a:cubicBezTo>
                    <a:pt x="3171" y="2238"/>
                    <a:pt x="3243" y="2290"/>
                    <a:pt x="3316" y="2342"/>
                  </a:cubicBezTo>
                  <a:cubicBezTo>
                    <a:pt x="3264" y="2227"/>
                    <a:pt x="3720" y="2331"/>
                    <a:pt x="3979" y="2207"/>
                  </a:cubicBezTo>
                  <a:cubicBezTo>
                    <a:pt x="3803" y="2023"/>
                    <a:pt x="3672" y="1918"/>
                    <a:pt x="3502" y="1918"/>
                  </a:cubicBezTo>
                  <a:cubicBezTo>
                    <a:pt x="3443" y="1918"/>
                    <a:pt x="3378" y="1931"/>
                    <a:pt x="3306" y="1958"/>
                  </a:cubicBezTo>
                  <a:cubicBezTo>
                    <a:pt x="3243" y="1792"/>
                    <a:pt x="3834" y="1751"/>
                    <a:pt x="3285" y="1658"/>
                  </a:cubicBezTo>
                  <a:cubicBezTo>
                    <a:pt x="3358" y="1554"/>
                    <a:pt x="3524" y="1534"/>
                    <a:pt x="3658" y="1451"/>
                  </a:cubicBezTo>
                  <a:cubicBezTo>
                    <a:pt x="3596" y="1389"/>
                    <a:pt x="3554" y="1399"/>
                    <a:pt x="3471" y="1357"/>
                  </a:cubicBezTo>
                  <a:cubicBezTo>
                    <a:pt x="3710" y="1088"/>
                    <a:pt x="3554" y="1223"/>
                    <a:pt x="3554" y="933"/>
                  </a:cubicBezTo>
                  <a:lnTo>
                    <a:pt x="3554" y="933"/>
                  </a:lnTo>
                  <a:cubicBezTo>
                    <a:pt x="3243" y="1036"/>
                    <a:pt x="3254" y="1347"/>
                    <a:pt x="2850" y="1481"/>
                  </a:cubicBezTo>
                  <a:cubicBezTo>
                    <a:pt x="2840" y="1349"/>
                    <a:pt x="2708" y="963"/>
                    <a:pt x="2935" y="963"/>
                  </a:cubicBezTo>
                  <a:cubicBezTo>
                    <a:pt x="2937" y="963"/>
                    <a:pt x="2940" y="963"/>
                    <a:pt x="2943" y="963"/>
                  </a:cubicBezTo>
                  <a:cubicBezTo>
                    <a:pt x="2943" y="1037"/>
                    <a:pt x="2961" y="1060"/>
                    <a:pt x="2990" y="1060"/>
                  </a:cubicBezTo>
                  <a:cubicBezTo>
                    <a:pt x="3040" y="1060"/>
                    <a:pt x="3125" y="995"/>
                    <a:pt x="3223" y="995"/>
                  </a:cubicBezTo>
                  <a:cubicBezTo>
                    <a:pt x="3140" y="922"/>
                    <a:pt x="3057" y="860"/>
                    <a:pt x="2974" y="788"/>
                  </a:cubicBezTo>
                  <a:cubicBezTo>
                    <a:pt x="2988" y="784"/>
                    <a:pt x="3005" y="783"/>
                    <a:pt x="3023" y="783"/>
                  </a:cubicBezTo>
                  <a:cubicBezTo>
                    <a:pt x="3079" y="783"/>
                    <a:pt x="3148" y="795"/>
                    <a:pt x="3208" y="795"/>
                  </a:cubicBezTo>
                  <a:cubicBezTo>
                    <a:pt x="3252" y="795"/>
                    <a:pt x="3290" y="789"/>
                    <a:pt x="3316" y="767"/>
                  </a:cubicBezTo>
                  <a:cubicBezTo>
                    <a:pt x="3296" y="694"/>
                    <a:pt x="3233" y="663"/>
                    <a:pt x="3140" y="663"/>
                  </a:cubicBezTo>
                  <a:cubicBezTo>
                    <a:pt x="3296" y="611"/>
                    <a:pt x="3347" y="560"/>
                    <a:pt x="3285" y="497"/>
                  </a:cubicBezTo>
                  <a:lnTo>
                    <a:pt x="3285" y="497"/>
                  </a:lnTo>
                  <a:cubicBezTo>
                    <a:pt x="3181" y="591"/>
                    <a:pt x="3109" y="637"/>
                    <a:pt x="3065" y="637"/>
                  </a:cubicBezTo>
                  <a:cubicBezTo>
                    <a:pt x="3021" y="637"/>
                    <a:pt x="3005" y="591"/>
                    <a:pt x="3015" y="497"/>
                  </a:cubicBezTo>
                  <a:lnTo>
                    <a:pt x="3015" y="497"/>
                  </a:lnTo>
                  <a:cubicBezTo>
                    <a:pt x="2995" y="632"/>
                    <a:pt x="2923" y="725"/>
                    <a:pt x="2819" y="777"/>
                  </a:cubicBezTo>
                  <a:cubicBezTo>
                    <a:pt x="2880" y="655"/>
                    <a:pt x="3009" y="237"/>
                    <a:pt x="3025" y="237"/>
                  </a:cubicBezTo>
                  <a:cubicBezTo>
                    <a:pt x="3025" y="237"/>
                    <a:pt x="3025" y="237"/>
                    <a:pt x="3026" y="237"/>
                  </a:cubicBezTo>
                  <a:lnTo>
                    <a:pt x="3026" y="237"/>
                  </a:lnTo>
                  <a:cubicBezTo>
                    <a:pt x="3015" y="225"/>
                    <a:pt x="3003" y="220"/>
                    <a:pt x="2991" y="220"/>
                  </a:cubicBezTo>
                  <a:cubicBezTo>
                    <a:pt x="2927" y="220"/>
                    <a:pt x="2858" y="373"/>
                    <a:pt x="2822" y="373"/>
                  </a:cubicBezTo>
                  <a:cubicBezTo>
                    <a:pt x="2821" y="373"/>
                    <a:pt x="2820" y="373"/>
                    <a:pt x="2819" y="373"/>
                  </a:cubicBezTo>
                  <a:cubicBezTo>
                    <a:pt x="2808" y="321"/>
                    <a:pt x="2746" y="0"/>
                    <a:pt x="269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860914" y="4639559"/>
              <a:ext cx="409406" cy="618013"/>
            </a:xfrm>
            <a:custGeom>
              <a:avLst/>
              <a:gdLst/>
              <a:ahLst/>
              <a:cxnLst/>
              <a:rect l="l" t="t" r="r" b="b"/>
              <a:pathLst>
                <a:path w="5068" h="8683" extrusionOk="0">
                  <a:moveTo>
                    <a:pt x="2591" y="207"/>
                  </a:moveTo>
                  <a:lnTo>
                    <a:pt x="2591" y="207"/>
                  </a:lnTo>
                  <a:cubicBezTo>
                    <a:pt x="2591" y="207"/>
                    <a:pt x="2591" y="207"/>
                    <a:pt x="2591" y="207"/>
                  </a:cubicBezTo>
                  <a:cubicBezTo>
                    <a:pt x="2591" y="207"/>
                    <a:pt x="2591" y="207"/>
                    <a:pt x="2591" y="207"/>
                  </a:cubicBezTo>
                  <a:close/>
                  <a:moveTo>
                    <a:pt x="2311" y="0"/>
                  </a:moveTo>
                  <a:cubicBezTo>
                    <a:pt x="2311" y="265"/>
                    <a:pt x="2337" y="384"/>
                    <a:pt x="2303" y="384"/>
                  </a:cubicBezTo>
                  <a:cubicBezTo>
                    <a:pt x="2280" y="384"/>
                    <a:pt x="2230" y="329"/>
                    <a:pt x="2125" y="228"/>
                  </a:cubicBezTo>
                  <a:lnTo>
                    <a:pt x="2125" y="228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01"/>
                    <a:pt x="2218" y="570"/>
                    <a:pt x="2135" y="456"/>
                  </a:cubicBezTo>
                  <a:cubicBezTo>
                    <a:pt x="2099" y="516"/>
                    <a:pt x="2079" y="534"/>
                    <a:pt x="2059" y="534"/>
                  </a:cubicBezTo>
                  <a:cubicBezTo>
                    <a:pt x="2028" y="534"/>
                    <a:pt x="2000" y="487"/>
                    <a:pt x="1917" y="487"/>
                  </a:cubicBezTo>
                  <a:cubicBezTo>
                    <a:pt x="1917" y="767"/>
                    <a:pt x="2115" y="787"/>
                    <a:pt x="2115" y="943"/>
                  </a:cubicBezTo>
                  <a:cubicBezTo>
                    <a:pt x="2080" y="909"/>
                    <a:pt x="2038" y="889"/>
                    <a:pt x="1989" y="889"/>
                  </a:cubicBezTo>
                  <a:cubicBezTo>
                    <a:pt x="1979" y="889"/>
                    <a:pt x="1969" y="889"/>
                    <a:pt x="1959" y="891"/>
                  </a:cubicBezTo>
                  <a:cubicBezTo>
                    <a:pt x="1917" y="943"/>
                    <a:pt x="2042" y="1036"/>
                    <a:pt x="2062" y="1057"/>
                  </a:cubicBezTo>
                  <a:cubicBezTo>
                    <a:pt x="2024" y="1069"/>
                    <a:pt x="1991" y="1074"/>
                    <a:pt x="1962" y="1074"/>
                  </a:cubicBezTo>
                  <a:cubicBezTo>
                    <a:pt x="1844" y="1074"/>
                    <a:pt x="1788" y="991"/>
                    <a:pt x="1638" y="974"/>
                  </a:cubicBezTo>
                  <a:lnTo>
                    <a:pt x="1638" y="974"/>
                  </a:lnTo>
                  <a:cubicBezTo>
                    <a:pt x="1648" y="1057"/>
                    <a:pt x="1680" y="1088"/>
                    <a:pt x="1752" y="1130"/>
                  </a:cubicBezTo>
                  <a:cubicBezTo>
                    <a:pt x="1741" y="1128"/>
                    <a:pt x="1731" y="1127"/>
                    <a:pt x="1722" y="1127"/>
                  </a:cubicBezTo>
                  <a:cubicBezTo>
                    <a:pt x="1676" y="1127"/>
                    <a:pt x="1646" y="1149"/>
                    <a:pt x="1638" y="1192"/>
                  </a:cubicBezTo>
                  <a:cubicBezTo>
                    <a:pt x="1638" y="1223"/>
                    <a:pt x="1814" y="1285"/>
                    <a:pt x="1835" y="1368"/>
                  </a:cubicBezTo>
                  <a:cubicBezTo>
                    <a:pt x="1823" y="1366"/>
                    <a:pt x="1812" y="1365"/>
                    <a:pt x="1801" y="1365"/>
                  </a:cubicBezTo>
                  <a:cubicBezTo>
                    <a:pt x="1746" y="1365"/>
                    <a:pt x="1703" y="1387"/>
                    <a:pt x="1669" y="1430"/>
                  </a:cubicBezTo>
                  <a:cubicBezTo>
                    <a:pt x="1669" y="1487"/>
                    <a:pt x="1749" y="1505"/>
                    <a:pt x="1837" y="1505"/>
                  </a:cubicBezTo>
                  <a:cubicBezTo>
                    <a:pt x="1926" y="1505"/>
                    <a:pt x="2021" y="1487"/>
                    <a:pt x="2053" y="1471"/>
                  </a:cubicBezTo>
                  <a:lnTo>
                    <a:pt x="2053" y="1471"/>
                  </a:lnTo>
                  <a:cubicBezTo>
                    <a:pt x="2083" y="1513"/>
                    <a:pt x="2053" y="1544"/>
                    <a:pt x="1980" y="1575"/>
                  </a:cubicBezTo>
                  <a:cubicBezTo>
                    <a:pt x="1998" y="1594"/>
                    <a:pt x="2042" y="1597"/>
                    <a:pt x="2093" y="1597"/>
                  </a:cubicBezTo>
                  <a:cubicBezTo>
                    <a:pt x="2126" y="1597"/>
                    <a:pt x="2163" y="1596"/>
                    <a:pt x="2197" y="1596"/>
                  </a:cubicBezTo>
                  <a:cubicBezTo>
                    <a:pt x="2283" y="1596"/>
                    <a:pt x="2353" y="1606"/>
                    <a:pt x="2322" y="1679"/>
                  </a:cubicBezTo>
                  <a:cubicBezTo>
                    <a:pt x="2312" y="1707"/>
                    <a:pt x="2273" y="1718"/>
                    <a:pt x="2221" y="1718"/>
                  </a:cubicBezTo>
                  <a:cubicBezTo>
                    <a:pt x="2080" y="1718"/>
                    <a:pt x="1836" y="1642"/>
                    <a:pt x="1758" y="1642"/>
                  </a:cubicBezTo>
                  <a:cubicBezTo>
                    <a:pt x="1719" y="1642"/>
                    <a:pt x="1723" y="1661"/>
                    <a:pt x="1804" y="1720"/>
                  </a:cubicBezTo>
                  <a:cubicBezTo>
                    <a:pt x="1575" y="1687"/>
                    <a:pt x="1495" y="1592"/>
                    <a:pt x="1382" y="1592"/>
                  </a:cubicBezTo>
                  <a:cubicBezTo>
                    <a:pt x="1320" y="1592"/>
                    <a:pt x="1250" y="1619"/>
                    <a:pt x="1141" y="1699"/>
                  </a:cubicBezTo>
                  <a:cubicBezTo>
                    <a:pt x="1244" y="1720"/>
                    <a:pt x="1358" y="1752"/>
                    <a:pt x="1472" y="1782"/>
                  </a:cubicBezTo>
                  <a:cubicBezTo>
                    <a:pt x="1384" y="1856"/>
                    <a:pt x="1373" y="1880"/>
                    <a:pt x="1397" y="1880"/>
                  </a:cubicBezTo>
                  <a:cubicBezTo>
                    <a:pt x="1441" y="1880"/>
                    <a:pt x="1603" y="1802"/>
                    <a:pt x="1641" y="1802"/>
                  </a:cubicBezTo>
                  <a:cubicBezTo>
                    <a:pt x="1644" y="1802"/>
                    <a:pt x="1647" y="1802"/>
                    <a:pt x="1648" y="1803"/>
                  </a:cubicBezTo>
                  <a:cubicBezTo>
                    <a:pt x="1499" y="1908"/>
                    <a:pt x="1506" y="1939"/>
                    <a:pt x="1568" y="1939"/>
                  </a:cubicBezTo>
                  <a:cubicBezTo>
                    <a:pt x="1653" y="1939"/>
                    <a:pt x="1840" y="1882"/>
                    <a:pt x="1876" y="1876"/>
                  </a:cubicBezTo>
                  <a:lnTo>
                    <a:pt x="1876" y="1876"/>
                  </a:lnTo>
                  <a:cubicBezTo>
                    <a:pt x="1897" y="1897"/>
                    <a:pt x="1752" y="1989"/>
                    <a:pt x="1731" y="2031"/>
                  </a:cubicBezTo>
                  <a:cubicBezTo>
                    <a:pt x="1763" y="2043"/>
                    <a:pt x="1802" y="2049"/>
                    <a:pt x="1845" y="2049"/>
                  </a:cubicBezTo>
                  <a:cubicBezTo>
                    <a:pt x="1992" y="2049"/>
                    <a:pt x="2187" y="1977"/>
                    <a:pt x="2332" y="1824"/>
                  </a:cubicBezTo>
                  <a:lnTo>
                    <a:pt x="2332" y="1824"/>
                  </a:lnTo>
                  <a:cubicBezTo>
                    <a:pt x="2447" y="2058"/>
                    <a:pt x="2309" y="2103"/>
                    <a:pt x="2131" y="2103"/>
                  </a:cubicBezTo>
                  <a:cubicBezTo>
                    <a:pt x="2019" y="2103"/>
                    <a:pt x="1891" y="2085"/>
                    <a:pt x="1799" y="2085"/>
                  </a:cubicBezTo>
                  <a:cubicBezTo>
                    <a:pt x="1705" y="2085"/>
                    <a:pt x="1647" y="2103"/>
                    <a:pt x="1680" y="2176"/>
                  </a:cubicBezTo>
                  <a:cubicBezTo>
                    <a:pt x="1644" y="2166"/>
                    <a:pt x="1543" y="2146"/>
                    <a:pt x="1445" y="2146"/>
                  </a:cubicBezTo>
                  <a:cubicBezTo>
                    <a:pt x="1341" y="2146"/>
                    <a:pt x="1239" y="2169"/>
                    <a:pt x="1224" y="2249"/>
                  </a:cubicBezTo>
                  <a:cubicBezTo>
                    <a:pt x="1213" y="2249"/>
                    <a:pt x="1597" y="2477"/>
                    <a:pt x="1576" y="2560"/>
                  </a:cubicBezTo>
                  <a:cubicBezTo>
                    <a:pt x="1526" y="2532"/>
                    <a:pt x="1477" y="2519"/>
                    <a:pt x="1428" y="2519"/>
                  </a:cubicBezTo>
                  <a:cubicBezTo>
                    <a:pt x="1384" y="2519"/>
                    <a:pt x="1340" y="2529"/>
                    <a:pt x="1296" y="2549"/>
                  </a:cubicBezTo>
                  <a:cubicBezTo>
                    <a:pt x="1379" y="2590"/>
                    <a:pt x="1389" y="2653"/>
                    <a:pt x="1358" y="2735"/>
                  </a:cubicBezTo>
                  <a:cubicBezTo>
                    <a:pt x="1268" y="2671"/>
                    <a:pt x="1230" y="2651"/>
                    <a:pt x="1203" y="2651"/>
                  </a:cubicBezTo>
                  <a:cubicBezTo>
                    <a:pt x="1162" y="2651"/>
                    <a:pt x="1153" y="2700"/>
                    <a:pt x="1023" y="2700"/>
                  </a:cubicBezTo>
                  <a:cubicBezTo>
                    <a:pt x="998" y="2700"/>
                    <a:pt x="969" y="2698"/>
                    <a:pt x="934" y="2694"/>
                  </a:cubicBezTo>
                  <a:lnTo>
                    <a:pt x="934" y="2694"/>
                  </a:lnTo>
                  <a:cubicBezTo>
                    <a:pt x="902" y="2860"/>
                    <a:pt x="1358" y="2871"/>
                    <a:pt x="1358" y="3026"/>
                  </a:cubicBezTo>
                  <a:cubicBezTo>
                    <a:pt x="1384" y="2997"/>
                    <a:pt x="1410" y="2986"/>
                    <a:pt x="1436" y="2986"/>
                  </a:cubicBezTo>
                  <a:cubicBezTo>
                    <a:pt x="1542" y="2986"/>
                    <a:pt x="1646" y="3187"/>
                    <a:pt x="1762" y="3254"/>
                  </a:cubicBezTo>
                  <a:cubicBezTo>
                    <a:pt x="1695" y="3271"/>
                    <a:pt x="1614" y="3275"/>
                    <a:pt x="1528" y="3275"/>
                  </a:cubicBezTo>
                  <a:cubicBezTo>
                    <a:pt x="1470" y="3275"/>
                    <a:pt x="1410" y="3273"/>
                    <a:pt x="1351" y="3273"/>
                  </a:cubicBezTo>
                  <a:cubicBezTo>
                    <a:pt x="1189" y="3273"/>
                    <a:pt x="1036" y="3285"/>
                    <a:pt x="954" y="3378"/>
                  </a:cubicBezTo>
                  <a:cubicBezTo>
                    <a:pt x="1035" y="3499"/>
                    <a:pt x="1273" y="3679"/>
                    <a:pt x="1429" y="3679"/>
                  </a:cubicBezTo>
                  <a:cubicBezTo>
                    <a:pt x="1433" y="3679"/>
                    <a:pt x="1437" y="3679"/>
                    <a:pt x="1441" y="3679"/>
                  </a:cubicBezTo>
                  <a:lnTo>
                    <a:pt x="1441" y="3679"/>
                  </a:lnTo>
                  <a:cubicBezTo>
                    <a:pt x="1431" y="3751"/>
                    <a:pt x="934" y="3751"/>
                    <a:pt x="861" y="3751"/>
                  </a:cubicBezTo>
                  <a:cubicBezTo>
                    <a:pt x="812" y="3927"/>
                    <a:pt x="1292" y="4011"/>
                    <a:pt x="1510" y="4011"/>
                  </a:cubicBezTo>
                  <a:cubicBezTo>
                    <a:pt x="1522" y="4011"/>
                    <a:pt x="1534" y="4011"/>
                    <a:pt x="1544" y="4010"/>
                  </a:cubicBezTo>
                  <a:lnTo>
                    <a:pt x="1544" y="4010"/>
                  </a:lnTo>
                  <a:cubicBezTo>
                    <a:pt x="1358" y="4082"/>
                    <a:pt x="964" y="4373"/>
                    <a:pt x="664" y="4393"/>
                  </a:cubicBezTo>
                  <a:cubicBezTo>
                    <a:pt x="856" y="4616"/>
                    <a:pt x="1050" y="4676"/>
                    <a:pt x="1243" y="4676"/>
                  </a:cubicBezTo>
                  <a:cubicBezTo>
                    <a:pt x="1436" y="4676"/>
                    <a:pt x="1627" y="4616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7"/>
                    <a:pt x="1296" y="4787"/>
                  </a:cubicBezTo>
                  <a:cubicBezTo>
                    <a:pt x="1351" y="4852"/>
                    <a:pt x="1407" y="4892"/>
                    <a:pt x="1485" y="4892"/>
                  </a:cubicBezTo>
                  <a:cubicBezTo>
                    <a:pt x="1494" y="4892"/>
                    <a:pt x="1504" y="4892"/>
                    <a:pt x="1514" y="4891"/>
                  </a:cubicBezTo>
                  <a:lnTo>
                    <a:pt x="1514" y="4891"/>
                  </a:lnTo>
                  <a:cubicBezTo>
                    <a:pt x="1445" y="4948"/>
                    <a:pt x="1342" y="4964"/>
                    <a:pt x="1227" y="4964"/>
                  </a:cubicBezTo>
                  <a:cubicBezTo>
                    <a:pt x="1077" y="4964"/>
                    <a:pt x="905" y="4936"/>
                    <a:pt x="757" y="4936"/>
                  </a:cubicBezTo>
                  <a:cubicBezTo>
                    <a:pt x="628" y="4936"/>
                    <a:pt x="518" y="4957"/>
                    <a:pt x="457" y="5036"/>
                  </a:cubicBezTo>
                  <a:cubicBezTo>
                    <a:pt x="508" y="5088"/>
                    <a:pt x="560" y="5119"/>
                    <a:pt x="633" y="5119"/>
                  </a:cubicBezTo>
                  <a:cubicBezTo>
                    <a:pt x="478" y="5244"/>
                    <a:pt x="546" y="5287"/>
                    <a:pt x="649" y="5287"/>
                  </a:cubicBezTo>
                  <a:cubicBezTo>
                    <a:pt x="726" y="5287"/>
                    <a:pt x="821" y="5264"/>
                    <a:pt x="861" y="5233"/>
                  </a:cubicBezTo>
                  <a:lnTo>
                    <a:pt x="861" y="5233"/>
                  </a:lnTo>
                  <a:cubicBezTo>
                    <a:pt x="892" y="5274"/>
                    <a:pt x="788" y="5305"/>
                    <a:pt x="819" y="5357"/>
                  </a:cubicBezTo>
                  <a:cubicBezTo>
                    <a:pt x="859" y="5342"/>
                    <a:pt x="891" y="5337"/>
                    <a:pt x="918" y="5337"/>
                  </a:cubicBezTo>
                  <a:cubicBezTo>
                    <a:pt x="964" y="5337"/>
                    <a:pt x="997" y="5351"/>
                    <a:pt x="1036" y="5351"/>
                  </a:cubicBezTo>
                  <a:cubicBezTo>
                    <a:pt x="1069" y="5351"/>
                    <a:pt x="1107" y="5341"/>
                    <a:pt x="1161" y="5305"/>
                  </a:cubicBezTo>
                  <a:lnTo>
                    <a:pt x="1161" y="5305"/>
                  </a:lnTo>
                  <a:cubicBezTo>
                    <a:pt x="1156" y="5404"/>
                    <a:pt x="1150" y="5442"/>
                    <a:pt x="1172" y="5442"/>
                  </a:cubicBezTo>
                  <a:cubicBezTo>
                    <a:pt x="1192" y="5442"/>
                    <a:pt x="1234" y="5411"/>
                    <a:pt x="1316" y="5367"/>
                  </a:cubicBezTo>
                  <a:lnTo>
                    <a:pt x="1316" y="5367"/>
                  </a:lnTo>
                  <a:cubicBezTo>
                    <a:pt x="1286" y="5471"/>
                    <a:pt x="1534" y="5502"/>
                    <a:pt x="1648" y="5502"/>
                  </a:cubicBezTo>
                  <a:cubicBezTo>
                    <a:pt x="1555" y="5616"/>
                    <a:pt x="1418" y="5647"/>
                    <a:pt x="1274" y="5647"/>
                  </a:cubicBezTo>
                  <a:cubicBezTo>
                    <a:pt x="1130" y="5647"/>
                    <a:pt x="980" y="5616"/>
                    <a:pt x="861" y="5606"/>
                  </a:cubicBezTo>
                  <a:lnTo>
                    <a:pt x="861" y="5606"/>
                  </a:lnTo>
                  <a:cubicBezTo>
                    <a:pt x="921" y="5686"/>
                    <a:pt x="931" y="5714"/>
                    <a:pt x="897" y="5714"/>
                  </a:cubicBezTo>
                  <a:cubicBezTo>
                    <a:pt x="841" y="5714"/>
                    <a:pt x="672" y="5644"/>
                    <a:pt x="405" y="5606"/>
                  </a:cubicBezTo>
                  <a:lnTo>
                    <a:pt x="405" y="5606"/>
                  </a:lnTo>
                  <a:cubicBezTo>
                    <a:pt x="488" y="5689"/>
                    <a:pt x="570" y="5730"/>
                    <a:pt x="674" y="5740"/>
                  </a:cubicBezTo>
                  <a:cubicBezTo>
                    <a:pt x="469" y="5778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27" y="5981"/>
                    <a:pt x="966" y="6008"/>
                    <a:pt x="1020" y="6008"/>
                  </a:cubicBezTo>
                  <a:cubicBezTo>
                    <a:pt x="1058" y="6008"/>
                    <a:pt x="1104" y="5994"/>
                    <a:pt x="1130" y="5968"/>
                  </a:cubicBezTo>
                  <a:lnTo>
                    <a:pt x="1130" y="5968"/>
                  </a:lnTo>
                  <a:cubicBezTo>
                    <a:pt x="1062" y="6061"/>
                    <a:pt x="1053" y="6109"/>
                    <a:pt x="1101" y="6109"/>
                  </a:cubicBezTo>
                  <a:cubicBezTo>
                    <a:pt x="1133" y="6109"/>
                    <a:pt x="1191" y="6087"/>
                    <a:pt x="1275" y="6041"/>
                  </a:cubicBezTo>
                  <a:lnTo>
                    <a:pt x="1275" y="6041"/>
                  </a:lnTo>
                  <a:cubicBezTo>
                    <a:pt x="1141" y="6352"/>
                    <a:pt x="177" y="6145"/>
                    <a:pt x="333" y="6341"/>
                  </a:cubicBezTo>
                  <a:cubicBezTo>
                    <a:pt x="281" y="6316"/>
                    <a:pt x="229" y="6303"/>
                    <a:pt x="180" y="6303"/>
                  </a:cubicBezTo>
                  <a:cubicBezTo>
                    <a:pt x="130" y="6303"/>
                    <a:pt x="84" y="6316"/>
                    <a:pt x="42" y="6341"/>
                  </a:cubicBezTo>
                  <a:cubicBezTo>
                    <a:pt x="60" y="6359"/>
                    <a:pt x="293" y="6692"/>
                    <a:pt x="469" y="6692"/>
                  </a:cubicBezTo>
                  <a:cubicBezTo>
                    <a:pt x="498" y="6692"/>
                    <a:pt x="525" y="6683"/>
                    <a:pt x="550" y="6663"/>
                  </a:cubicBezTo>
                  <a:lnTo>
                    <a:pt x="550" y="6663"/>
                  </a:lnTo>
                  <a:cubicBezTo>
                    <a:pt x="788" y="6829"/>
                    <a:pt x="333" y="6859"/>
                    <a:pt x="270" y="6870"/>
                  </a:cubicBezTo>
                  <a:cubicBezTo>
                    <a:pt x="320" y="6913"/>
                    <a:pt x="380" y="6936"/>
                    <a:pt x="446" y="6936"/>
                  </a:cubicBezTo>
                  <a:cubicBezTo>
                    <a:pt x="476" y="6936"/>
                    <a:pt x="507" y="6931"/>
                    <a:pt x="540" y="6921"/>
                  </a:cubicBezTo>
                  <a:lnTo>
                    <a:pt x="540" y="6921"/>
                  </a:lnTo>
                  <a:cubicBezTo>
                    <a:pt x="455" y="6973"/>
                    <a:pt x="376" y="7059"/>
                    <a:pt x="449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80" y="7090"/>
                    <a:pt x="526" y="7102"/>
                    <a:pt x="584" y="7102"/>
                  </a:cubicBezTo>
                  <a:cubicBezTo>
                    <a:pt x="635" y="7102"/>
                    <a:pt x="696" y="7092"/>
                    <a:pt x="715" y="7087"/>
                  </a:cubicBezTo>
                  <a:lnTo>
                    <a:pt x="715" y="7087"/>
                  </a:lnTo>
                  <a:cubicBezTo>
                    <a:pt x="747" y="7149"/>
                    <a:pt x="664" y="7160"/>
                    <a:pt x="881" y="7170"/>
                  </a:cubicBezTo>
                  <a:cubicBezTo>
                    <a:pt x="825" y="7227"/>
                    <a:pt x="708" y="7240"/>
                    <a:pt x="581" y="7240"/>
                  </a:cubicBezTo>
                  <a:cubicBezTo>
                    <a:pt x="465" y="7240"/>
                    <a:pt x="340" y="7229"/>
                    <a:pt x="248" y="7229"/>
                  </a:cubicBezTo>
                  <a:cubicBezTo>
                    <a:pt x="221" y="7229"/>
                    <a:pt x="197" y="7230"/>
                    <a:pt x="177" y="7232"/>
                  </a:cubicBezTo>
                  <a:cubicBezTo>
                    <a:pt x="343" y="7318"/>
                    <a:pt x="335" y="7327"/>
                    <a:pt x="277" y="7327"/>
                  </a:cubicBezTo>
                  <a:cubicBezTo>
                    <a:pt x="260" y="7327"/>
                    <a:pt x="240" y="7326"/>
                    <a:pt x="219" y="7326"/>
                  </a:cubicBezTo>
                  <a:cubicBezTo>
                    <a:pt x="149" y="7326"/>
                    <a:pt x="67" y="7334"/>
                    <a:pt x="63" y="7398"/>
                  </a:cubicBezTo>
                  <a:cubicBezTo>
                    <a:pt x="59" y="7424"/>
                    <a:pt x="92" y="7433"/>
                    <a:pt x="139" y="7433"/>
                  </a:cubicBezTo>
                  <a:cubicBezTo>
                    <a:pt x="226" y="7433"/>
                    <a:pt x="361" y="7402"/>
                    <a:pt x="395" y="7388"/>
                  </a:cubicBezTo>
                  <a:lnTo>
                    <a:pt x="395" y="7388"/>
                  </a:lnTo>
                  <a:cubicBezTo>
                    <a:pt x="272" y="7538"/>
                    <a:pt x="378" y="7598"/>
                    <a:pt x="500" y="7598"/>
                  </a:cubicBezTo>
                  <a:cubicBezTo>
                    <a:pt x="564" y="7598"/>
                    <a:pt x="632" y="7582"/>
                    <a:pt x="674" y="7554"/>
                  </a:cubicBezTo>
                  <a:lnTo>
                    <a:pt x="674" y="7554"/>
                  </a:lnTo>
                  <a:cubicBezTo>
                    <a:pt x="674" y="7605"/>
                    <a:pt x="674" y="7658"/>
                    <a:pt x="664" y="7709"/>
                  </a:cubicBezTo>
                  <a:cubicBezTo>
                    <a:pt x="415" y="7761"/>
                    <a:pt x="125" y="7813"/>
                    <a:pt x="105" y="7823"/>
                  </a:cubicBezTo>
                  <a:cubicBezTo>
                    <a:pt x="105" y="7858"/>
                    <a:pt x="124" y="7879"/>
                    <a:pt x="165" y="7879"/>
                  </a:cubicBezTo>
                  <a:cubicBezTo>
                    <a:pt x="185" y="7879"/>
                    <a:pt x="209" y="7875"/>
                    <a:pt x="239" y="7865"/>
                  </a:cubicBezTo>
                  <a:lnTo>
                    <a:pt x="239" y="7865"/>
                  </a:lnTo>
                  <a:cubicBezTo>
                    <a:pt x="218" y="7895"/>
                    <a:pt x="1" y="7978"/>
                    <a:pt x="22" y="8041"/>
                  </a:cubicBezTo>
                  <a:cubicBezTo>
                    <a:pt x="115" y="8020"/>
                    <a:pt x="197" y="7999"/>
                    <a:pt x="291" y="7978"/>
                  </a:cubicBezTo>
                  <a:lnTo>
                    <a:pt x="291" y="7978"/>
                  </a:lnTo>
                  <a:cubicBezTo>
                    <a:pt x="227" y="8071"/>
                    <a:pt x="226" y="8139"/>
                    <a:pt x="296" y="8139"/>
                  </a:cubicBezTo>
                  <a:cubicBezTo>
                    <a:pt x="328" y="8139"/>
                    <a:pt x="374" y="8125"/>
                    <a:pt x="436" y="8093"/>
                  </a:cubicBezTo>
                  <a:lnTo>
                    <a:pt x="436" y="8093"/>
                  </a:lnTo>
                  <a:cubicBezTo>
                    <a:pt x="432" y="8146"/>
                    <a:pt x="469" y="8160"/>
                    <a:pt x="529" y="8160"/>
                  </a:cubicBezTo>
                  <a:cubicBezTo>
                    <a:pt x="600" y="8160"/>
                    <a:pt x="704" y="8139"/>
                    <a:pt x="803" y="8139"/>
                  </a:cubicBezTo>
                  <a:cubicBezTo>
                    <a:pt x="830" y="8139"/>
                    <a:pt x="856" y="8140"/>
                    <a:pt x="881" y="8144"/>
                  </a:cubicBezTo>
                  <a:cubicBezTo>
                    <a:pt x="778" y="8176"/>
                    <a:pt x="633" y="8186"/>
                    <a:pt x="550" y="8268"/>
                  </a:cubicBezTo>
                  <a:cubicBezTo>
                    <a:pt x="579" y="8286"/>
                    <a:pt x="610" y="8294"/>
                    <a:pt x="642" y="8294"/>
                  </a:cubicBezTo>
                  <a:cubicBezTo>
                    <a:pt x="667" y="8294"/>
                    <a:pt x="692" y="8289"/>
                    <a:pt x="715" y="8279"/>
                  </a:cubicBezTo>
                  <a:lnTo>
                    <a:pt x="715" y="8279"/>
                  </a:lnTo>
                  <a:cubicBezTo>
                    <a:pt x="633" y="8321"/>
                    <a:pt x="602" y="8372"/>
                    <a:pt x="643" y="8424"/>
                  </a:cubicBezTo>
                  <a:cubicBezTo>
                    <a:pt x="726" y="8393"/>
                    <a:pt x="819" y="8372"/>
                    <a:pt x="902" y="8341"/>
                  </a:cubicBezTo>
                  <a:lnTo>
                    <a:pt x="902" y="8341"/>
                  </a:lnTo>
                  <a:cubicBezTo>
                    <a:pt x="833" y="8469"/>
                    <a:pt x="901" y="8515"/>
                    <a:pt x="996" y="8515"/>
                  </a:cubicBezTo>
                  <a:cubicBezTo>
                    <a:pt x="1085" y="8515"/>
                    <a:pt x="1199" y="8475"/>
                    <a:pt x="1244" y="8424"/>
                  </a:cubicBezTo>
                  <a:cubicBezTo>
                    <a:pt x="1263" y="8502"/>
                    <a:pt x="1279" y="8533"/>
                    <a:pt x="1302" y="8533"/>
                  </a:cubicBezTo>
                  <a:cubicBezTo>
                    <a:pt x="1331" y="8533"/>
                    <a:pt x="1371" y="8483"/>
                    <a:pt x="1441" y="8414"/>
                  </a:cubicBezTo>
                  <a:cubicBezTo>
                    <a:pt x="1455" y="8504"/>
                    <a:pt x="1494" y="8537"/>
                    <a:pt x="1545" y="8537"/>
                  </a:cubicBezTo>
                  <a:cubicBezTo>
                    <a:pt x="1685" y="8537"/>
                    <a:pt x="1916" y="8288"/>
                    <a:pt x="1983" y="8288"/>
                  </a:cubicBezTo>
                  <a:cubicBezTo>
                    <a:pt x="1998" y="8288"/>
                    <a:pt x="2005" y="8300"/>
                    <a:pt x="2000" y="8331"/>
                  </a:cubicBezTo>
                  <a:cubicBezTo>
                    <a:pt x="2042" y="8279"/>
                    <a:pt x="2094" y="8238"/>
                    <a:pt x="2135" y="8186"/>
                  </a:cubicBezTo>
                  <a:cubicBezTo>
                    <a:pt x="2155" y="8215"/>
                    <a:pt x="2167" y="8228"/>
                    <a:pt x="2176" y="8228"/>
                  </a:cubicBezTo>
                  <a:cubicBezTo>
                    <a:pt x="2194" y="8228"/>
                    <a:pt x="2193" y="8167"/>
                    <a:pt x="2208" y="8082"/>
                  </a:cubicBezTo>
                  <a:cubicBezTo>
                    <a:pt x="2456" y="8196"/>
                    <a:pt x="2280" y="8486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6" y="8414"/>
                    <a:pt x="2716" y="8268"/>
                  </a:cubicBezTo>
                  <a:cubicBezTo>
                    <a:pt x="2718" y="8268"/>
                    <a:pt x="2719" y="8268"/>
                    <a:pt x="2721" y="8268"/>
                  </a:cubicBezTo>
                  <a:cubicBezTo>
                    <a:pt x="2787" y="8268"/>
                    <a:pt x="2842" y="8394"/>
                    <a:pt x="2855" y="8394"/>
                  </a:cubicBezTo>
                  <a:cubicBezTo>
                    <a:pt x="2859" y="8394"/>
                    <a:pt x="2858" y="8377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6"/>
                    <a:pt x="3380" y="8516"/>
                  </a:cubicBezTo>
                  <a:cubicBezTo>
                    <a:pt x="3515" y="8516"/>
                    <a:pt x="3602" y="8471"/>
                    <a:pt x="3534" y="8362"/>
                  </a:cubicBezTo>
                  <a:lnTo>
                    <a:pt x="3534" y="8362"/>
                  </a:lnTo>
                  <a:cubicBezTo>
                    <a:pt x="3596" y="8387"/>
                    <a:pt x="3843" y="8483"/>
                    <a:pt x="4005" y="8483"/>
                  </a:cubicBezTo>
                  <a:cubicBezTo>
                    <a:pt x="4111" y="8483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1" y="8348"/>
                    <a:pt x="4462" y="8448"/>
                    <a:pt x="4582" y="8448"/>
                  </a:cubicBezTo>
                  <a:cubicBezTo>
                    <a:pt x="4593" y="8448"/>
                    <a:pt x="4603" y="8447"/>
                    <a:pt x="4611" y="8445"/>
                  </a:cubicBezTo>
                  <a:cubicBezTo>
                    <a:pt x="4546" y="8342"/>
                    <a:pt x="4580" y="8332"/>
                    <a:pt x="4614" y="8332"/>
                  </a:cubicBezTo>
                  <a:cubicBezTo>
                    <a:pt x="4622" y="8332"/>
                    <a:pt x="4630" y="8333"/>
                    <a:pt x="4637" y="8333"/>
                  </a:cubicBezTo>
                  <a:cubicBezTo>
                    <a:pt x="4664" y="8333"/>
                    <a:pt x="4670" y="8323"/>
                    <a:pt x="4560" y="8227"/>
                  </a:cubicBezTo>
                  <a:lnTo>
                    <a:pt x="4560" y="8227"/>
                  </a:lnTo>
                  <a:cubicBezTo>
                    <a:pt x="4643" y="8259"/>
                    <a:pt x="4726" y="8289"/>
                    <a:pt x="4809" y="8310"/>
                  </a:cubicBezTo>
                  <a:cubicBezTo>
                    <a:pt x="4766" y="8364"/>
                    <a:pt x="4714" y="8437"/>
                    <a:pt x="4728" y="8437"/>
                  </a:cubicBezTo>
                  <a:cubicBezTo>
                    <a:pt x="4741" y="8437"/>
                    <a:pt x="4811" y="8375"/>
                    <a:pt x="4995" y="8176"/>
                  </a:cubicBezTo>
                  <a:cubicBezTo>
                    <a:pt x="4777" y="8155"/>
                    <a:pt x="4539" y="8134"/>
                    <a:pt x="4353" y="8031"/>
                  </a:cubicBezTo>
                  <a:cubicBezTo>
                    <a:pt x="4367" y="8009"/>
                    <a:pt x="4388" y="8001"/>
                    <a:pt x="4409" y="8001"/>
                  </a:cubicBezTo>
                  <a:cubicBezTo>
                    <a:pt x="4447" y="8001"/>
                    <a:pt x="4487" y="8025"/>
                    <a:pt x="4498" y="8025"/>
                  </a:cubicBezTo>
                  <a:cubicBezTo>
                    <a:pt x="4507" y="8025"/>
                    <a:pt x="4498" y="8010"/>
                    <a:pt x="4456" y="7958"/>
                  </a:cubicBezTo>
                  <a:cubicBezTo>
                    <a:pt x="4523" y="7958"/>
                    <a:pt x="4573" y="7962"/>
                    <a:pt x="4603" y="7962"/>
                  </a:cubicBezTo>
                  <a:cubicBezTo>
                    <a:pt x="4652" y="7962"/>
                    <a:pt x="4647" y="7950"/>
                    <a:pt x="4570" y="7886"/>
                  </a:cubicBezTo>
                  <a:cubicBezTo>
                    <a:pt x="4819" y="7886"/>
                    <a:pt x="4839" y="7854"/>
                    <a:pt x="4653" y="7803"/>
                  </a:cubicBezTo>
                  <a:cubicBezTo>
                    <a:pt x="4809" y="7803"/>
                    <a:pt x="4819" y="7771"/>
                    <a:pt x="4705" y="7709"/>
                  </a:cubicBezTo>
                  <a:lnTo>
                    <a:pt x="4705" y="7709"/>
                  </a:lnTo>
                  <a:cubicBezTo>
                    <a:pt x="4770" y="7744"/>
                    <a:pt x="4823" y="7762"/>
                    <a:pt x="4862" y="7762"/>
                  </a:cubicBezTo>
                  <a:cubicBezTo>
                    <a:pt x="4903" y="7762"/>
                    <a:pt x="4927" y="7742"/>
                    <a:pt x="4933" y="7699"/>
                  </a:cubicBezTo>
                  <a:cubicBezTo>
                    <a:pt x="4715" y="7605"/>
                    <a:pt x="4726" y="7616"/>
                    <a:pt x="4974" y="7605"/>
                  </a:cubicBezTo>
                  <a:cubicBezTo>
                    <a:pt x="4981" y="7533"/>
                    <a:pt x="4942" y="7499"/>
                    <a:pt x="4859" y="7499"/>
                  </a:cubicBezTo>
                  <a:cubicBezTo>
                    <a:pt x="4812" y="7499"/>
                    <a:pt x="4750" y="7510"/>
                    <a:pt x="4674" y="7533"/>
                  </a:cubicBezTo>
                  <a:cubicBezTo>
                    <a:pt x="4674" y="7460"/>
                    <a:pt x="5067" y="7471"/>
                    <a:pt x="5005" y="7357"/>
                  </a:cubicBezTo>
                  <a:lnTo>
                    <a:pt x="5005" y="7357"/>
                  </a:lnTo>
                  <a:cubicBezTo>
                    <a:pt x="4892" y="7377"/>
                    <a:pt x="4777" y="7398"/>
                    <a:pt x="4674" y="7430"/>
                  </a:cubicBezTo>
                  <a:cubicBezTo>
                    <a:pt x="4788" y="7388"/>
                    <a:pt x="4819" y="7336"/>
                    <a:pt x="4777" y="7294"/>
                  </a:cubicBezTo>
                  <a:lnTo>
                    <a:pt x="4777" y="7294"/>
                  </a:lnTo>
                  <a:cubicBezTo>
                    <a:pt x="4595" y="7327"/>
                    <a:pt x="4399" y="7369"/>
                    <a:pt x="4210" y="7369"/>
                  </a:cubicBezTo>
                  <a:cubicBezTo>
                    <a:pt x="3969" y="7369"/>
                    <a:pt x="3739" y="7300"/>
                    <a:pt x="3565" y="7057"/>
                  </a:cubicBezTo>
                  <a:lnTo>
                    <a:pt x="3565" y="7057"/>
                  </a:lnTo>
                  <a:cubicBezTo>
                    <a:pt x="3669" y="7121"/>
                    <a:pt x="3713" y="7138"/>
                    <a:pt x="3732" y="7138"/>
                  </a:cubicBezTo>
                  <a:cubicBezTo>
                    <a:pt x="3754" y="7138"/>
                    <a:pt x="3744" y="7116"/>
                    <a:pt x="3754" y="7116"/>
                  </a:cubicBezTo>
                  <a:cubicBezTo>
                    <a:pt x="3763" y="7116"/>
                    <a:pt x="3790" y="7136"/>
                    <a:pt x="3876" y="7212"/>
                  </a:cubicBezTo>
                  <a:cubicBezTo>
                    <a:pt x="3862" y="7112"/>
                    <a:pt x="3856" y="7074"/>
                    <a:pt x="3877" y="7074"/>
                  </a:cubicBezTo>
                  <a:cubicBezTo>
                    <a:pt x="3902" y="7074"/>
                    <a:pt x="3964" y="7128"/>
                    <a:pt x="4093" y="7202"/>
                  </a:cubicBezTo>
                  <a:cubicBezTo>
                    <a:pt x="4089" y="7110"/>
                    <a:pt x="4127" y="7077"/>
                    <a:pt x="4183" y="7077"/>
                  </a:cubicBezTo>
                  <a:cubicBezTo>
                    <a:pt x="4253" y="7077"/>
                    <a:pt x="4350" y="7129"/>
                    <a:pt x="4425" y="7181"/>
                  </a:cubicBezTo>
                  <a:cubicBezTo>
                    <a:pt x="4477" y="7139"/>
                    <a:pt x="4456" y="7087"/>
                    <a:pt x="4353" y="7025"/>
                  </a:cubicBezTo>
                  <a:cubicBezTo>
                    <a:pt x="4372" y="7006"/>
                    <a:pt x="4782" y="6941"/>
                    <a:pt x="4868" y="6941"/>
                  </a:cubicBezTo>
                  <a:cubicBezTo>
                    <a:pt x="4874" y="6941"/>
                    <a:pt x="4878" y="6942"/>
                    <a:pt x="4881" y="6942"/>
                  </a:cubicBezTo>
                  <a:lnTo>
                    <a:pt x="4664" y="6818"/>
                  </a:lnTo>
                  <a:cubicBezTo>
                    <a:pt x="4672" y="6817"/>
                    <a:pt x="4681" y="6817"/>
                    <a:pt x="4690" y="6817"/>
                  </a:cubicBezTo>
                  <a:cubicBezTo>
                    <a:pt x="4757" y="6817"/>
                    <a:pt x="4827" y="6836"/>
                    <a:pt x="4896" y="6836"/>
                  </a:cubicBezTo>
                  <a:cubicBezTo>
                    <a:pt x="4936" y="6836"/>
                    <a:pt x="4977" y="6829"/>
                    <a:pt x="5016" y="6808"/>
                  </a:cubicBezTo>
                  <a:cubicBezTo>
                    <a:pt x="4970" y="6769"/>
                    <a:pt x="4924" y="6748"/>
                    <a:pt x="4869" y="6748"/>
                  </a:cubicBezTo>
                  <a:cubicBezTo>
                    <a:pt x="4850" y="6748"/>
                    <a:pt x="4830" y="6750"/>
                    <a:pt x="4809" y="6756"/>
                  </a:cubicBezTo>
                  <a:cubicBezTo>
                    <a:pt x="4922" y="6694"/>
                    <a:pt x="3741" y="6580"/>
                    <a:pt x="3534" y="6373"/>
                  </a:cubicBezTo>
                  <a:cubicBezTo>
                    <a:pt x="3731" y="6352"/>
                    <a:pt x="3875" y="6348"/>
                    <a:pt x="3992" y="6348"/>
                  </a:cubicBezTo>
                  <a:cubicBezTo>
                    <a:pt x="4092" y="6348"/>
                    <a:pt x="4171" y="6351"/>
                    <a:pt x="4245" y="6351"/>
                  </a:cubicBezTo>
                  <a:cubicBezTo>
                    <a:pt x="4436" y="6351"/>
                    <a:pt x="4592" y="6328"/>
                    <a:pt x="4974" y="6166"/>
                  </a:cubicBezTo>
                  <a:cubicBezTo>
                    <a:pt x="4902" y="6134"/>
                    <a:pt x="4881" y="6051"/>
                    <a:pt x="4819" y="6030"/>
                  </a:cubicBezTo>
                  <a:cubicBezTo>
                    <a:pt x="4892" y="6000"/>
                    <a:pt x="4964" y="5968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8"/>
                    <a:pt x="5031" y="5938"/>
                  </a:cubicBezTo>
                  <a:cubicBezTo>
                    <a:pt x="4868" y="5938"/>
                    <a:pt x="4143" y="5812"/>
                    <a:pt x="4073" y="5772"/>
                  </a:cubicBezTo>
                  <a:cubicBezTo>
                    <a:pt x="4144" y="5724"/>
                    <a:pt x="4219" y="5700"/>
                    <a:pt x="4293" y="5700"/>
                  </a:cubicBezTo>
                  <a:cubicBezTo>
                    <a:pt x="4348" y="5700"/>
                    <a:pt x="4403" y="5714"/>
                    <a:pt x="4456" y="5740"/>
                  </a:cubicBezTo>
                  <a:cubicBezTo>
                    <a:pt x="4348" y="5671"/>
                    <a:pt x="4338" y="5636"/>
                    <a:pt x="4440" y="5636"/>
                  </a:cubicBezTo>
                  <a:cubicBezTo>
                    <a:pt x="4474" y="5636"/>
                    <a:pt x="4521" y="5640"/>
                    <a:pt x="4581" y="5647"/>
                  </a:cubicBezTo>
                  <a:cubicBezTo>
                    <a:pt x="451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5" y="5586"/>
                    <a:pt x="4707" y="5488"/>
                    <a:pt x="4747" y="5419"/>
                  </a:cubicBezTo>
                  <a:lnTo>
                    <a:pt x="4747" y="5419"/>
                  </a:lnTo>
                  <a:cubicBezTo>
                    <a:pt x="4745" y="5422"/>
                    <a:pt x="4735" y="5424"/>
                    <a:pt x="4720" y="5424"/>
                  </a:cubicBezTo>
                  <a:cubicBezTo>
                    <a:pt x="4575" y="5424"/>
                    <a:pt x="3878" y="5300"/>
                    <a:pt x="3803" y="5254"/>
                  </a:cubicBezTo>
                  <a:cubicBezTo>
                    <a:pt x="3938" y="5222"/>
                    <a:pt x="4311" y="5274"/>
                    <a:pt x="4197" y="5150"/>
                  </a:cubicBezTo>
                  <a:lnTo>
                    <a:pt x="4197" y="5150"/>
                  </a:lnTo>
                  <a:cubicBezTo>
                    <a:pt x="4229" y="5160"/>
                    <a:pt x="4255" y="5165"/>
                    <a:pt x="4276" y="5165"/>
                  </a:cubicBezTo>
                  <a:cubicBezTo>
                    <a:pt x="4405" y="5165"/>
                    <a:pt x="4358" y="4993"/>
                    <a:pt x="4456" y="4860"/>
                  </a:cubicBezTo>
                  <a:cubicBezTo>
                    <a:pt x="4447" y="4858"/>
                    <a:pt x="4437" y="4857"/>
                    <a:pt x="4427" y="4857"/>
                  </a:cubicBezTo>
                  <a:cubicBezTo>
                    <a:pt x="4318" y="4857"/>
                    <a:pt x="4143" y="4948"/>
                    <a:pt x="4012" y="4948"/>
                  </a:cubicBezTo>
                  <a:cubicBezTo>
                    <a:pt x="3941" y="4948"/>
                    <a:pt x="3883" y="4921"/>
                    <a:pt x="3855" y="4839"/>
                  </a:cubicBezTo>
                  <a:cubicBezTo>
                    <a:pt x="3871" y="4834"/>
                    <a:pt x="3887" y="4832"/>
                    <a:pt x="3903" y="4832"/>
                  </a:cubicBezTo>
                  <a:cubicBezTo>
                    <a:pt x="3949" y="4832"/>
                    <a:pt x="3995" y="4849"/>
                    <a:pt x="4042" y="4849"/>
                  </a:cubicBezTo>
                  <a:cubicBezTo>
                    <a:pt x="4031" y="4798"/>
                    <a:pt x="4000" y="4766"/>
                    <a:pt x="3959" y="4736"/>
                  </a:cubicBezTo>
                  <a:cubicBezTo>
                    <a:pt x="4093" y="4715"/>
                    <a:pt x="4125" y="4704"/>
                    <a:pt x="4135" y="4580"/>
                  </a:cubicBezTo>
                  <a:lnTo>
                    <a:pt x="4135" y="4580"/>
                  </a:lnTo>
                  <a:cubicBezTo>
                    <a:pt x="4069" y="4607"/>
                    <a:pt x="3897" y="4635"/>
                    <a:pt x="3734" y="4635"/>
                  </a:cubicBezTo>
                  <a:cubicBezTo>
                    <a:pt x="3588" y="4635"/>
                    <a:pt x="3449" y="4613"/>
                    <a:pt x="3400" y="4549"/>
                  </a:cubicBezTo>
                  <a:lnTo>
                    <a:pt x="3400" y="4549"/>
                  </a:lnTo>
                  <a:cubicBezTo>
                    <a:pt x="3404" y="4550"/>
                    <a:pt x="3409" y="4550"/>
                    <a:pt x="3416" y="4550"/>
                  </a:cubicBezTo>
                  <a:cubicBezTo>
                    <a:pt x="3494" y="4550"/>
                    <a:pt x="3699" y="4495"/>
                    <a:pt x="3824" y="4466"/>
                  </a:cubicBezTo>
                  <a:cubicBezTo>
                    <a:pt x="3773" y="4414"/>
                    <a:pt x="3720" y="4373"/>
                    <a:pt x="3679" y="4331"/>
                  </a:cubicBezTo>
                  <a:cubicBezTo>
                    <a:pt x="3710" y="4331"/>
                    <a:pt x="4187" y="4248"/>
                    <a:pt x="4063" y="4176"/>
                  </a:cubicBezTo>
                  <a:cubicBezTo>
                    <a:pt x="4218" y="4124"/>
                    <a:pt x="4218" y="4082"/>
                    <a:pt x="4052" y="4062"/>
                  </a:cubicBezTo>
                  <a:cubicBezTo>
                    <a:pt x="4093" y="4017"/>
                    <a:pt x="4039" y="4004"/>
                    <a:pt x="3964" y="4004"/>
                  </a:cubicBezTo>
                  <a:cubicBezTo>
                    <a:pt x="3870" y="4004"/>
                    <a:pt x="3744" y="4023"/>
                    <a:pt x="3726" y="4023"/>
                  </a:cubicBezTo>
                  <a:cubicBezTo>
                    <a:pt x="3722" y="4023"/>
                    <a:pt x="3723" y="4023"/>
                    <a:pt x="3731" y="4020"/>
                  </a:cubicBezTo>
                  <a:cubicBezTo>
                    <a:pt x="3690" y="3958"/>
                    <a:pt x="3876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6" y="3948"/>
                    <a:pt x="3483" y="3948"/>
                  </a:cubicBezTo>
                  <a:cubicBezTo>
                    <a:pt x="3298" y="3948"/>
                    <a:pt x="3096" y="3906"/>
                    <a:pt x="3036" y="3741"/>
                  </a:cubicBezTo>
                  <a:lnTo>
                    <a:pt x="3036" y="3741"/>
                  </a:lnTo>
                  <a:cubicBezTo>
                    <a:pt x="3153" y="3793"/>
                    <a:pt x="3254" y="3815"/>
                    <a:pt x="3343" y="3815"/>
                  </a:cubicBezTo>
                  <a:cubicBezTo>
                    <a:pt x="3640" y="3815"/>
                    <a:pt x="3810" y="3571"/>
                    <a:pt x="4042" y="3419"/>
                  </a:cubicBezTo>
                  <a:cubicBezTo>
                    <a:pt x="3891" y="3378"/>
                    <a:pt x="3814" y="3378"/>
                    <a:pt x="3739" y="3378"/>
                  </a:cubicBezTo>
                  <a:cubicBezTo>
                    <a:pt x="3664" y="3378"/>
                    <a:pt x="3591" y="3378"/>
                    <a:pt x="3451" y="3336"/>
                  </a:cubicBezTo>
                  <a:cubicBezTo>
                    <a:pt x="3586" y="3285"/>
                    <a:pt x="2840" y="3244"/>
                    <a:pt x="2705" y="3046"/>
                  </a:cubicBezTo>
                  <a:lnTo>
                    <a:pt x="2705" y="3046"/>
                  </a:lnTo>
                  <a:cubicBezTo>
                    <a:pt x="2759" y="3070"/>
                    <a:pt x="2899" y="3101"/>
                    <a:pt x="3016" y="3101"/>
                  </a:cubicBezTo>
                  <a:cubicBezTo>
                    <a:pt x="3102" y="3101"/>
                    <a:pt x="3175" y="3084"/>
                    <a:pt x="3192" y="3036"/>
                  </a:cubicBezTo>
                  <a:cubicBezTo>
                    <a:pt x="3192" y="3094"/>
                    <a:pt x="3226" y="3114"/>
                    <a:pt x="3273" y="3114"/>
                  </a:cubicBezTo>
                  <a:cubicBezTo>
                    <a:pt x="3377" y="3114"/>
                    <a:pt x="3545" y="3016"/>
                    <a:pt x="3545" y="3016"/>
                  </a:cubicBezTo>
                  <a:cubicBezTo>
                    <a:pt x="3534" y="2984"/>
                    <a:pt x="3503" y="2839"/>
                    <a:pt x="3524" y="2829"/>
                  </a:cubicBezTo>
                  <a:lnTo>
                    <a:pt x="3524" y="2829"/>
                  </a:lnTo>
                  <a:cubicBezTo>
                    <a:pt x="3541" y="2844"/>
                    <a:pt x="3573" y="2851"/>
                    <a:pt x="3610" y="2851"/>
                  </a:cubicBezTo>
                  <a:cubicBezTo>
                    <a:pt x="3729" y="2851"/>
                    <a:pt x="3908" y="2784"/>
                    <a:pt x="3876" y="2705"/>
                  </a:cubicBezTo>
                  <a:cubicBezTo>
                    <a:pt x="3634" y="2705"/>
                    <a:pt x="3693" y="2635"/>
                    <a:pt x="3676" y="2635"/>
                  </a:cubicBezTo>
                  <a:cubicBezTo>
                    <a:pt x="3666" y="2635"/>
                    <a:pt x="3630" y="2659"/>
                    <a:pt x="3492" y="2735"/>
                  </a:cubicBezTo>
                  <a:cubicBezTo>
                    <a:pt x="3462" y="2694"/>
                    <a:pt x="3451" y="2673"/>
                    <a:pt x="3503" y="2590"/>
                  </a:cubicBezTo>
                  <a:cubicBezTo>
                    <a:pt x="3319" y="2590"/>
                    <a:pt x="3217" y="2703"/>
                    <a:pt x="3085" y="2703"/>
                  </a:cubicBezTo>
                  <a:cubicBezTo>
                    <a:pt x="3001" y="2703"/>
                    <a:pt x="2904" y="2657"/>
                    <a:pt x="2767" y="2508"/>
                  </a:cubicBezTo>
                  <a:cubicBezTo>
                    <a:pt x="2774" y="2499"/>
                    <a:pt x="2783" y="2496"/>
                    <a:pt x="2793" y="2496"/>
                  </a:cubicBezTo>
                  <a:cubicBezTo>
                    <a:pt x="2839" y="2496"/>
                    <a:pt x="2912" y="2561"/>
                    <a:pt x="2947" y="2561"/>
                  </a:cubicBezTo>
                  <a:cubicBezTo>
                    <a:pt x="2965" y="2561"/>
                    <a:pt x="2973" y="2545"/>
                    <a:pt x="2964" y="2498"/>
                  </a:cubicBezTo>
                  <a:lnTo>
                    <a:pt x="2964" y="2498"/>
                  </a:lnTo>
                  <a:cubicBezTo>
                    <a:pt x="2989" y="2514"/>
                    <a:pt x="3211" y="2545"/>
                    <a:pt x="3339" y="2545"/>
                  </a:cubicBezTo>
                  <a:cubicBezTo>
                    <a:pt x="3369" y="2545"/>
                    <a:pt x="3394" y="2543"/>
                    <a:pt x="3409" y="2539"/>
                  </a:cubicBezTo>
                  <a:cubicBezTo>
                    <a:pt x="3304" y="2430"/>
                    <a:pt x="3280" y="2395"/>
                    <a:pt x="3297" y="2395"/>
                  </a:cubicBezTo>
                  <a:cubicBezTo>
                    <a:pt x="3322" y="2395"/>
                    <a:pt x="3438" y="2469"/>
                    <a:pt x="3524" y="2487"/>
                  </a:cubicBezTo>
                  <a:cubicBezTo>
                    <a:pt x="3545" y="2425"/>
                    <a:pt x="3637" y="2373"/>
                    <a:pt x="3555" y="2321"/>
                  </a:cubicBezTo>
                  <a:cubicBezTo>
                    <a:pt x="3576" y="2321"/>
                    <a:pt x="3595" y="2322"/>
                    <a:pt x="3611" y="2322"/>
                  </a:cubicBezTo>
                  <a:cubicBezTo>
                    <a:pt x="3669" y="2322"/>
                    <a:pt x="3706" y="2315"/>
                    <a:pt x="3762" y="2259"/>
                  </a:cubicBezTo>
                  <a:cubicBezTo>
                    <a:pt x="3648" y="2197"/>
                    <a:pt x="3172" y="2217"/>
                    <a:pt x="3244" y="2114"/>
                  </a:cubicBezTo>
                  <a:lnTo>
                    <a:pt x="3244" y="2114"/>
                  </a:lnTo>
                  <a:cubicBezTo>
                    <a:pt x="3186" y="2126"/>
                    <a:pt x="3158" y="2135"/>
                    <a:pt x="3144" y="2135"/>
                  </a:cubicBezTo>
                  <a:cubicBezTo>
                    <a:pt x="3122" y="2135"/>
                    <a:pt x="3132" y="2114"/>
                    <a:pt x="3119" y="2052"/>
                  </a:cubicBezTo>
                  <a:cubicBezTo>
                    <a:pt x="3050" y="2135"/>
                    <a:pt x="2967" y="2176"/>
                    <a:pt x="2874" y="2176"/>
                  </a:cubicBezTo>
                  <a:cubicBezTo>
                    <a:pt x="2827" y="2176"/>
                    <a:pt x="2777" y="2166"/>
                    <a:pt x="2726" y="2145"/>
                  </a:cubicBezTo>
                  <a:cubicBezTo>
                    <a:pt x="2799" y="2072"/>
                    <a:pt x="2705" y="2031"/>
                    <a:pt x="2591" y="1979"/>
                  </a:cubicBezTo>
                  <a:cubicBezTo>
                    <a:pt x="2612" y="1979"/>
                    <a:pt x="2633" y="1948"/>
                    <a:pt x="2654" y="1886"/>
                  </a:cubicBezTo>
                  <a:lnTo>
                    <a:pt x="2840" y="2010"/>
                  </a:lnTo>
                  <a:cubicBezTo>
                    <a:pt x="2799" y="1907"/>
                    <a:pt x="3182" y="2000"/>
                    <a:pt x="3409" y="1897"/>
                  </a:cubicBezTo>
                  <a:cubicBezTo>
                    <a:pt x="3263" y="1734"/>
                    <a:pt x="3146" y="1647"/>
                    <a:pt x="3001" y="1647"/>
                  </a:cubicBezTo>
                  <a:cubicBezTo>
                    <a:pt x="2951" y="1647"/>
                    <a:pt x="2898" y="1657"/>
                    <a:pt x="2840" y="1679"/>
                  </a:cubicBezTo>
                  <a:cubicBezTo>
                    <a:pt x="2778" y="1544"/>
                    <a:pt x="3285" y="1503"/>
                    <a:pt x="2819" y="1420"/>
                  </a:cubicBezTo>
                  <a:cubicBezTo>
                    <a:pt x="2871" y="1337"/>
                    <a:pt x="3016" y="1316"/>
                    <a:pt x="3140" y="1243"/>
                  </a:cubicBezTo>
                  <a:cubicBezTo>
                    <a:pt x="3078" y="1192"/>
                    <a:pt x="3047" y="1192"/>
                    <a:pt x="2974" y="1171"/>
                  </a:cubicBezTo>
                  <a:cubicBezTo>
                    <a:pt x="3182" y="933"/>
                    <a:pt x="3047" y="1057"/>
                    <a:pt x="3047" y="798"/>
                  </a:cubicBezTo>
                  <a:lnTo>
                    <a:pt x="3047" y="798"/>
                  </a:lnTo>
                  <a:cubicBezTo>
                    <a:pt x="2778" y="891"/>
                    <a:pt x="2788" y="1151"/>
                    <a:pt x="2435" y="1264"/>
                  </a:cubicBezTo>
                  <a:cubicBezTo>
                    <a:pt x="2435" y="1162"/>
                    <a:pt x="231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1" y="908"/>
                    <a:pt x="2564" y="908"/>
                  </a:cubicBezTo>
                  <a:cubicBezTo>
                    <a:pt x="2604" y="908"/>
                    <a:pt x="2675" y="850"/>
                    <a:pt x="2767" y="850"/>
                  </a:cubicBezTo>
                  <a:cubicBezTo>
                    <a:pt x="2695" y="787"/>
                    <a:pt x="2622" y="736"/>
                    <a:pt x="2539" y="674"/>
                  </a:cubicBezTo>
                  <a:cubicBezTo>
                    <a:pt x="2547" y="673"/>
                    <a:pt x="2556" y="672"/>
                    <a:pt x="2566" y="672"/>
                  </a:cubicBezTo>
                  <a:cubicBezTo>
                    <a:pt x="2615" y="672"/>
                    <a:pt x="2679" y="684"/>
                    <a:pt x="2735" y="684"/>
                  </a:cubicBezTo>
                  <a:cubicBezTo>
                    <a:pt x="2777" y="684"/>
                    <a:pt x="2816" y="677"/>
                    <a:pt x="2840" y="653"/>
                  </a:cubicBezTo>
                  <a:cubicBezTo>
                    <a:pt x="2819" y="601"/>
                    <a:pt x="2767" y="570"/>
                    <a:pt x="2695" y="560"/>
                  </a:cubicBezTo>
                  <a:cubicBezTo>
                    <a:pt x="2819" y="529"/>
                    <a:pt x="2861" y="487"/>
                    <a:pt x="2819" y="425"/>
                  </a:cubicBezTo>
                  <a:lnTo>
                    <a:pt x="2819" y="425"/>
                  </a:lnTo>
                  <a:cubicBezTo>
                    <a:pt x="2731" y="503"/>
                    <a:pt x="2666" y="542"/>
                    <a:pt x="2627" y="542"/>
                  </a:cubicBezTo>
                  <a:cubicBezTo>
                    <a:pt x="2588" y="542"/>
                    <a:pt x="2576" y="503"/>
                    <a:pt x="2591" y="425"/>
                  </a:cubicBezTo>
                  <a:lnTo>
                    <a:pt x="2591" y="425"/>
                  </a:lnTo>
                  <a:cubicBezTo>
                    <a:pt x="2560" y="539"/>
                    <a:pt x="2508" y="622"/>
                    <a:pt x="2415" y="663"/>
                  </a:cubicBezTo>
                  <a:cubicBezTo>
                    <a:pt x="2466" y="562"/>
                    <a:pt x="2574" y="206"/>
                    <a:pt x="2590" y="206"/>
                  </a:cubicBezTo>
                  <a:cubicBezTo>
                    <a:pt x="2590" y="206"/>
                    <a:pt x="2591" y="206"/>
                    <a:pt x="2591" y="207"/>
                  </a:cubicBezTo>
                  <a:lnTo>
                    <a:pt x="2591" y="207"/>
                  </a:lnTo>
                  <a:cubicBezTo>
                    <a:pt x="2581" y="196"/>
                    <a:pt x="2571" y="191"/>
                    <a:pt x="2561" y="191"/>
                  </a:cubicBezTo>
                  <a:cubicBezTo>
                    <a:pt x="2506" y="191"/>
                    <a:pt x="2445" y="322"/>
                    <a:pt x="2417" y="322"/>
                  </a:cubicBezTo>
                  <a:cubicBezTo>
                    <a:pt x="2416" y="322"/>
                    <a:pt x="2416" y="322"/>
                    <a:pt x="2415" y="322"/>
                  </a:cubicBezTo>
                  <a:cubicBezTo>
                    <a:pt x="2405" y="269"/>
                    <a:pt x="2353" y="0"/>
                    <a:pt x="231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968838" y="4649168"/>
              <a:ext cx="409486" cy="618084"/>
            </a:xfrm>
            <a:custGeom>
              <a:avLst/>
              <a:gdLst/>
              <a:ahLst/>
              <a:cxnLst/>
              <a:rect l="l" t="t" r="r" b="b"/>
              <a:pathLst>
                <a:path w="5069" h="8684" extrusionOk="0">
                  <a:moveTo>
                    <a:pt x="2312" y="0"/>
                  </a:moveTo>
                  <a:cubicBezTo>
                    <a:pt x="2312" y="265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8"/>
                  </a:cubicBezTo>
                  <a:lnTo>
                    <a:pt x="2135" y="228"/>
                  </a:lnTo>
                  <a:cubicBezTo>
                    <a:pt x="2115" y="249"/>
                    <a:pt x="2291" y="684"/>
                    <a:pt x="2271" y="756"/>
                  </a:cubicBezTo>
                  <a:cubicBezTo>
                    <a:pt x="2188" y="611"/>
                    <a:pt x="2229" y="580"/>
                    <a:pt x="2135" y="466"/>
                  </a:cubicBezTo>
                  <a:cubicBezTo>
                    <a:pt x="2100" y="525"/>
                    <a:pt x="2081" y="544"/>
                    <a:pt x="2064" y="544"/>
                  </a:cubicBezTo>
                  <a:cubicBezTo>
                    <a:pt x="2034" y="544"/>
                    <a:pt x="2008" y="493"/>
                    <a:pt x="1918" y="487"/>
                  </a:cubicBezTo>
                  <a:lnTo>
                    <a:pt x="1918" y="487"/>
                  </a:lnTo>
                  <a:cubicBezTo>
                    <a:pt x="1918" y="767"/>
                    <a:pt x="2115" y="798"/>
                    <a:pt x="2115" y="953"/>
                  </a:cubicBezTo>
                  <a:cubicBezTo>
                    <a:pt x="2073" y="912"/>
                    <a:pt x="2022" y="891"/>
                    <a:pt x="1970" y="891"/>
                  </a:cubicBezTo>
                  <a:cubicBezTo>
                    <a:pt x="1928" y="943"/>
                    <a:pt x="2052" y="1046"/>
                    <a:pt x="2073" y="1057"/>
                  </a:cubicBezTo>
                  <a:cubicBezTo>
                    <a:pt x="2032" y="1072"/>
                    <a:pt x="1998" y="1078"/>
                    <a:pt x="1968" y="1078"/>
                  </a:cubicBezTo>
                  <a:cubicBezTo>
                    <a:pt x="1853" y="1078"/>
                    <a:pt x="1794" y="991"/>
                    <a:pt x="1638" y="974"/>
                  </a:cubicBezTo>
                  <a:lnTo>
                    <a:pt x="1638" y="974"/>
                  </a:lnTo>
                  <a:cubicBezTo>
                    <a:pt x="1649" y="1067"/>
                    <a:pt x="1679" y="1088"/>
                    <a:pt x="1752" y="1129"/>
                  </a:cubicBezTo>
                  <a:cubicBezTo>
                    <a:pt x="1700" y="1129"/>
                    <a:pt x="1659" y="1150"/>
                    <a:pt x="1638" y="1202"/>
                  </a:cubicBezTo>
                  <a:cubicBezTo>
                    <a:pt x="1638" y="1223"/>
                    <a:pt x="1815" y="1285"/>
                    <a:pt x="1845" y="1368"/>
                  </a:cubicBezTo>
                  <a:cubicBezTo>
                    <a:pt x="1833" y="1366"/>
                    <a:pt x="1821" y="1365"/>
                    <a:pt x="1809" y="1365"/>
                  </a:cubicBezTo>
                  <a:cubicBezTo>
                    <a:pt x="1752" y="1365"/>
                    <a:pt x="1704" y="1387"/>
                    <a:pt x="1670" y="1430"/>
                  </a:cubicBezTo>
                  <a:cubicBezTo>
                    <a:pt x="1675" y="1489"/>
                    <a:pt x="1764" y="1506"/>
                    <a:pt x="1857" y="1506"/>
                  </a:cubicBezTo>
                  <a:cubicBezTo>
                    <a:pt x="1943" y="1506"/>
                    <a:pt x="2033" y="1491"/>
                    <a:pt x="2063" y="1481"/>
                  </a:cubicBezTo>
                  <a:lnTo>
                    <a:pt x="2063" y="1481"/>
                  </a:lnTo>
                  <a:cubicBezTo>
                    <a:pt x="2084" y="1523"/>
                    <a:pt x="2063" y="1554"/>
                    <a:pt x="1980" y="1575"/>
                  </a:cubicBezTo>
                  <a:cubicBezTo>
                    <a:pt x="2007" y="1602"/>
                    <a:pt x="2071" y="1604"/>
                    <a:pt x="2137" y="1604"/>
                  </a:cubicBezTo>
                  <a:cubicBezTo>
                    <a:pt x="2151" y="1604"/>
                    <a:pt x="2165" y="1604"/>
                    <a:pt x="2178" y="1604"/>
                  </a:cubicBezTo>
                  <a:cubicBezTo>
                    <a:pt x="2274" y="1604"/>
                    <a:pt x="2361" y="1609"/>
                    <a:pt x="2333" y="1689"/>
                  </a:cubicBezTo>
                  <a:cubicBezTo>
                    <a:pt x="2321" y="1714"/>
                    <a:pt x="2283" y="1724"/>
                    <a:pt x="2232" y="1724"/>
                  </a:cubicBezTo>
                  <a:cubicBezTo>
                    <a:pt x="2088" y="1724"/>
                    <a:pt x="1834" y="1647"/>
                    <a:pt x="1757" y="1647"/>
                  </a:cubicBezTo>
                  <a:cubicBezTo>
                    <a:pt x="1720" y="1647"/>
                    <a:pt x="1724" y="1665"/>
                    <a:pt x="1804" y="1720"/>
                  </a:cubicBezTo>
                  <a:cubicBezTo>
                    <a:pt x="1580" y="1693"/>
                    <a:pt x="1498" y="1594"/>
                    <a:pt x="1380" y="1594"/>
                  </a:cubicBezTo>
                  <a:cubicBezTo>
                    <a:pt x="1319" y="1594"/>
                    <a:pt x="1247" y="1621"/>
                    <a:pt x="1141" y="1699"/>
                  </a:cubicBezTo>
                  <a:cubicBezTo>
                    <a:pt x="1255" y="1730"/>
                    <a:pt x="1369" y="1751"/>
                    <a:pt x="1472" y="1782"/>
                  </a:cubicBezTo>
                  <a:cubicBezTo>
                    <a:pt x="1382" y="1862"/>
                    <a:pt x="1372" y="1887"/>
                    <a:pt x="1400" y="1887"/>
                  </a:cubicBezTo>
                  <a:cubicBezTo>
                    <a:pt x="1448" y="1887"/>
                    <a:pt x="1607" y="1812"/>
                    <a:pt x="1651" y="1812"/>
                  </a:cubicBezTo>
                  <a:cubicBezTo>
                    <a:pt x="1654" y="1812"/>
                    <a:pt x="1657" y="1812"/>
                    <a:pt x="1659" y="1813"/>
                  </a:cubicBezTo>
                  <a:cubicBezTo>
                    <a:pt x="1506" y="1914"/>
                    <a:pt x="1510" y="1944"/>
                    <a:pt x="1571" y="1944"/>
                  </a:cubicBezTo>
                  <a:cubicBezTo>
                    <a:pt x="1654" y="1944"/>
                    <a:pt x="1845" y="1887"/>
                    <a:pt x="1887" y="1875"/>
                  </a:cubicBezTo>
                  <a:lnTo>
                    <a:pt x="1887" y="1875"/>
                  </a:lnTo>
                  <a:cubicBezTo>
                    <a:pt x="1897" y="1896"/>
                    <a:pt x="1762" y="1999"/>
                    <a:pt x="1742" y="2041"/>
                  </a:cubicBezTo>
                  <a:cubicBezTo>
                    <a:pt x="1774" y="2053"/>
                    <a:pt x="1813" y="2059"/>
                    <a:pt x="1855" y="2059"/>
                  </a:cubicBezTo>
                  <a:cubicBezTo>
                    <a:pt x="2003" y="2059"/>
                    <a:pt x="2196" y="1987"/>
                    <a:pt x="2333" y="1834"/>
                  </a:cubicBezTo>
                  <a:lnTo>
                    <a:pt x="2333" y="1834"/>
                  </a:lnTo>
                  <a:cubicBezTo>
                    <a:pt x="2445" y="2060"/>
                    <a:pt x="2316" y="2104"/>
                    <a:pt x="2143" y="2104"/>
                  </a:cubicBezTo>
                  <a:cubicBezTo>
                    <a:pt x="2031" y="2104"/>
                    <a:pt x="1900" y="2085"/>
                    <a:pt x="1806" y="2085"/>
                  </a:cubicBezTo>
                  <a:cubicBezTo>
                    <a:pt x="1714" y="2085"/>
                    <a:pt x="1658" y="2104"/>
                    <a:pt x="1690" y="2176"/>
                  </a:cubicBezTo>
                  <a:cubicBezTo>
                    <a:pt x="1656" y="2166"/>
                    <a:pt x="1558" y="2150"/>
                    <a:pt x="1461" y="2150"/>
                  </a:cubicBezTo>
                  <a:cubicBezTo>
                    <a:pt x="1350" y="2150"/>
                    <a:pt x="1240" y="2171"/>
                    <a:pt x="1224" y="2248"/>
                  </a:cubicBezTo>
                  <a:cubicBezTo>
                    <a:pt x="1224" y="2248"/>
                    <a:pt x="1597" y="2476"/>
                    <a:pt x="1576" y="2559"/>
                  </a:cubicBezTo>
                  <a:cubicBezTo>
                    <a:pt x="1527" y="2532"/>
                    <a:pt x="1478" y="2519"/>
                    <a:pt x="1429" y="2519"/>
                  </a:cubicBezTo>
                  <a:cubicBezTo>
                    <a:pt x="1385" y="2519"/>
                    <a:pt x="1340" y="2529"/>
                    <a:pt x="1297" y="2549"/>
                  </a:cubicBezTo>
                  <a:cubicBezTo>
                    <a:pt x="1379" y="2591"/>
                    <a:pt x="1400" y="2653"/>
                    <a:pt x="1359" y="2736"/>
                  </a:cubicBezTo>
                  <a:cubicBezTo>
                    <a:pt x="1272" y="2674"/>
                    <a:pt x="1235" y="2655"/>
                    <a:pt x="1208" y="2655"/>
                  </a:cubicBezTo>
                  <a:cubicBezTo>
                    <a:pt x="1167" y="2655"/>
                    <a:pt x="1154" y="2701"/>
                    <a:pt x="1027" y="2701"/>
                  </a:cubicBezTo>
                  <a:cubicBezTo>
                    <a:pt x="1001" y="2701"/>
                    <a:pt x="970" y="2699"/>
                    <a:pt x="933" y="2694"/>
                  </a:cubicBezTo>
                  <a:lnTo>
                    <a:pt x="933" y="2694"/>
                  </a:lnTo>
                  <a:cubicBezTo>
                    <a:pt x="903" y="2870"/>
                    <a:pt x="1369" y="2870"/>
                    <a:pt x="1359" y="3026"/>
                  </a:cubicBezTo>
                  <a:cubicBezTo>
                    <a:pt x="1384" y="2998"/>
                    <a:pt x="1409" y="2987"/>
                    <a:pt x="1434" y="2987"/>
                  </a:cubicBezTo>
                  <a:cubicBezTo>
                    <a:pt x="1541" y="2987"/>
                    <a:pt x="1645" y="3195"/>
                    <a:pt x="1762" y="3254"/>
                  </a:cubicBezTo>
                  <a:cubicBezTo>
                    <a:pt x="1696" y="3271"/>
                    <a:pt x="1616" y="3275"/>
                    <a:pt x="1533" y="3275"/>
                  </a:cubicBezTo>
                  <a:cubicBezTo>
                    <a:pt x="1474" y="3275"/>
                    <a:pt x="1413" y="3273"/>
                    <a:pt x="1353" y="3273"/>
                  </a:cubicBezTo>
                  <a:cubicBezTo>
                    <a:pt x="1194" y="3273"/>
                    <a:pt x="1041" y="3285"/>
                    <a:pt x="954" y="3378"/>
                  </a:cubicBezTo>
                  <a:cubicBezTo>
                    <a:pt x="1043" y="3496"/>
                    <a:pt x="1272" y="3680"/>
                    <a:pt x="1419" y="3680"/>
                  </a:cubicBezTo>
                  <a:cubicBezTo>
                    <a:pt x="1427" y="3680"/>
                    <a:pt x="1434" y="3679"/>
                    <a:pt x="1442" y="3678"/>
                  </a:cubicBezTo>
                  <a:lnTo>
                    <a:pt x="1442" y="3678"/>
                  </a:lnTo>
                  <a:cubicBezTo>
                    <a:pt x="1431" y="3751"/>
                    <a:pt x="933" y="3751"/>
                    <a:pt x="861" y="3751"/>
                  </a:cubicBezTo>
                  <a:cubicBezTo>
                    <a:pt x="823" y="3935"/>
                    <a:pt x="1293" y="4011"/>
                    <a:pt x="1506" y="4011"/>
                  </a:cubicBezTo>
                  <a:cubicBezTo>
                    <a:pt x="1520" y="4011"/>
                    <a:pt x="1533" y="4010"/>
                    <a:pt x="1545" y="4010"/>
                  </a:cubicBezTo>
                  <a:lnTo>
                    <a:pt x="1545" y="4010"/>
                  </a:lnTo>
                  <a:cubicBezTo>
                    <a:pt x="1369" y="4093"/>
                    <a:pt x="975" y="4373"/>
                    <a:pt x="675" y="4403"/>
                  </a:cubicBezTo>
                  <a:cubicBezTo>
                    <a:pt x="862" y="4622"/>
                    <a:pt x="1052" y="4681"/>
                    <a:pt x="1240" y="4681"/>
                  </a:cubicBezTo>
                  <a:cubicBezTo>
                    <a:pt x="1436" y="4681"/>
                    <a:pt x="1629" y="4616"/>
                    <a:pt x="1815" y="4601"/>
                  </a:cubicBezTo>
                  <a:lnTo>
                    <a:pt x="1815" y="4601"/>
                  </a:lnTo>
                  <a:cubicBezTo>
                    <a:pt x="1773" y="4746"/>
                    <a:pt x="1431" y="4776"/>
                    <a:pt x="1306" y="4787"/>
                  </a:cubicBezTo>
                  <a:cubicBezTo>
                    <a:pt x="1359" y="4870"/>
                    <a:pt x="1431" y="4901"/>
                    <a:pt x="1524" y="4901"/>
                  </a:cubicBezTo>
                  <a:cubicBezTo>
                    <a:pt x="1456" y="4957"/>
                    <a:pt x="1354" y="4974"/>
                    <a:pt x="1238" y="4974"/>
                  </a:cubicBezTo>
                  <a:cubicBezTo>
                    <a:pt x="1081" y="4974"/>
                    <a:pt x="899" y="4943"/>
                    <a:pt x="746" y="4943"/>
                  </a:cubicBezTo>
                  <a:cubicBezTo>
                    <a:pt x="622" y="4943"/>
                    <a:pt x="516" y="4963"/>
                    <a:pt x="457" y="5036"/>
                  </a:cubicBezTo>
                  <a:cubicBezTo>
                    <a:pt x="509" y="5087"/>
                    <a:pt x="571" y="5119"/>
                    <a:pt x="643" y="5129"/>
                  </a:cubicBezTo>
                  <a:cubicBezTo>
                    <a:pt x="479" y="5251"/>
                    <a:pt x="551" y="5294"/>
                    <a:pt x="658" y="5294"/>
                  </a:cubicBezTo>
                  <a:cubicBezTo>
                    <a:pt x="732" y="5294"/>
                    <a:pt x="823" y="5273"/>
                    <a:pt x="861" y="5243"/>
                  </a:cubicBezTo>
                  <a:lnTo>
                    <a:pt x="861" y="5243"/>
                  </a:lnTo>
                  <a:cubicBezTo>
                    <a:pt x="903" y="5274"/>
                    <a:pt x="799" y="5315"/>
                    <a:pt x="830" y="5357"/>
                  </a:cubicBezTo>
                  <a:cubicBezTo>
                    <a:pt x="864" y="5346"/>
                    <a:pt x="891" y="5342"/>
                    <a:pt x="916" y="5342"/>
                  </a:cubicBezTo>
                  <a:cubicBezTo>
                    <a:pt x="969" y="5342"/>
                    <a:pt x="1005" y="5361"/>
                    <a:pt x="1049" y="5361"/>
                  </a:cubicBezTo>
                  <a:cubicBezTo>
                    <a:pt x="1082" y="5361"/>
                    <a:pt x="1119" y="5350"/>
                    <a:pt x="1172" y="5315"/>
                  </a:cubicBezTo>
                  <a:lnTo>
                    <a:pt x="1172" y="5315"/>
                  </a:lnTo>
                  <a:cubicBezTo>
                    <a:pt x="1161" y="5412"/>
                    <a:pt x="1153" y="5450"/>
                    <a:pt x="1173" y="5450"/>
                  </a:cubicBezTo>
                  <a:cubicBezTo>
                    <a:pt x="1191" y="5450"/>
                    <a:pt x="1232" y="5417"/>
                    <a:pt x="1317" y="5367"/>
                  </a:cubicBezTo>
                  <a:lnTo>
                    <a:pt x="1317" y="5367"/>
                  </a:lnTo>
                  <a:cubicBezTo>
                    <a:pt x="1297" y="5481"/>
                    <a:pt x="1545" y="5502"/>
                    <a:pt x="1649" y="5502"/>
                  </a:cubicBezTo>
                  <a:cubicBezTo>
                    <a:pt x="1561" y="5621"/>
                    <a:pt x="1423" y="5652"/>
                    <a:pt x="1279" y="5652"/>
                  </a:cubicBezTo>
                  <a:cubicBezTo>
                    <a:pt x="1136" y="5652"/>
                    <a:pt x="985" y="5621"/>
                    <a:pt x="871" y="5616"/>
                  </a:cubicBezTo>
                  <a:lnTo>
                    <a:pt x="871" y="5616"/>
                  </a:lnTo>
                  <a:cubicBezTo>
                    <a:pt x="927" y="5696"/>
                    <a:pt x="935" y="5724"/>
                    <a:pt x="899" y="5724"/>
                  </a:cubicBezTo>
                  <a:cubicBezTo>
                    <a:pt x="842" y="5724"/>
                    <a:pt x="673" y="5654"/>
                    <a:pt x="405" y="5616"/>
                  </a:cubicBezTo>
                  <a:lnTo>
                    <a:pt x="405" y="5616"/>
                  </a:lnTo>
                  <a:cubicBezTo>
                    <a:pt x="498" y="5699"/>
                    <a:pt x="581" y="5740"/>
                    <a:pt x="685" y="5750"/>
                  </a:cubicBezTo>
                  <a:cubicBezTo>
                    <a:pt x="470" y="5779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32" y="5982"/>
                    <a:pt x="973" y="6012"/>
                    <a:pt x="1028" y="6012"/>
                  </a:cubicBezTo>
                  <a:cubicBezTo>
                    <a:pt x="1067" y="6012"/>
                    <a:pt x="1111" y="5998"/>
                    <a:pt x="1141" y="5968"/>
                  </a:cubicBezTo>
                  <a:lnTo>
                    <a:pt x="1141" y="5968"/>
                  </a:lnTo>
                  <a:cubicBezTo>
                    <a:pt x="1074" y="6065"/>
                    <a:pt x="1061" y="6112"/>
                    <a:pt x="1104" y="6112"/>
                  </a:cubicBezTo>
                  <a:cubicBezTo>
                    <a:pt x="1135" y="6112"/>
                    <a:pt x="1195" y="6088"/>
                    <a:pt x="1286" y="6040"/>
                  </a:cubicBezTo>
                  <a:lnTo>
                    <a:pt x="1286" y="6040"/>
                  </a:lnTo>
                  <a:cubicBezTo>
                    <a:pt x="1141" y="6351"/>
                    <a:pt x="177" y="6155"/>
                    <a:pt x="343" y="6351"/>
                  </a:cubicBezTo>
                  <a:cubicBezTo>
                    <a:pt x="286" y="6326"/>
                    <a:pt x="234" y="6313"/>
                    <a:pt x="185" y="6313"/>
                  </a:cubicBezTo>
                  <a:cubicBezTo>
                    <a:pt x="136" y="6313"/>
                    <a:pt x="89" y="6326"/>
                    <a:pt x="42" y="6351"/>
                  </a:cubicBezTo>
                  <a:cubicBezTo>
                    <a:pt x="69" y="6369"/>
                    <a:pt x="303" y="6702"/>
                    <a:pt x="480" y="6702"/>
                  </a:cubicBezTo>
                  <a:cubicBezTo>
                    <a:pt x="509" y="6702"/>
                    <a:pt x="536" y="6693"/>
                    <a:pt x="560" y="6673"/>
                  </a:cubicBezTo>
                  <a:lnTo>
                    <a:pt x="560" y="6673"/>
                  </a:lnTo>
                  <a:cubicBezTo>
                    <a:pt x="799" y="6839"/>
                    <a:pt x="333" y="6859"/>
                    <a:pt x="270" y="6880"/>
                  </a:cubicBezTo>
                  <a:cubicBezTo>
                    <a:pt x="327" y="6923"/>
                    <a:pt x="390" y="6946"/>
                    <a:pt x="453" y="6946"/>
                  </a:cubicBezTo>
                  <a:cubicBezTo>
                    <a:pt x="482" y="6946"/>
                    <a:pt x="511" y="6941"/>
                    <a:pt x="540" y="6932"/>
                  </a:cubicBezTo>
                  <a:lnTo>
                    <a:pt x="540" y="6932"/>
                  </a:lnTo>
                  <a:cubicBezTo>
                    <a:pt x="463" y="6974"/>
                    <a:pt x="380" y="7059"/>
                    <a:pt x="450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79" y="7092"/>
                    <a:pt x="534" y="7106"/>
                    <a:pt x="598" y="7106"/>
                  </a:cubicBezTo>
                  <a:cubicBezTo>
                    <a:pt x="650" y="7106"/>
                    <a:pt x="708" y="7097"/>
                    <a:pt x="726" y="7087"/>
                  </a:cubicBezTo>
                  <a:lnTo>
                    <a:pt x="726" y="7087"/>
                  </a:lnTo>
                  <a:cubicBezTo>
                    <a:pt x="758" y="7150"/>
                    <a:pt x="675" y="7170"/>
                    <a:pt x="882" y="7170"/>
                  </a:cubicBezTo>
                  <a:cubicBezTo>
                    <a:pt x="827" y="7230"/>
                    <a:pt x="717" y="7245"/>
                    <a:pt x="597" y="7245"/>
                  </a:cubicBezTo>
                  <a:cubicBezTo>
                    <a:pt x="476" y="7245"/>
                    <a:pt x="344" y="7229"/>
                    <a:pt x="250" y="7229"/>
                  </a:cubicBezTo>
                  <a:cubicBezTo>
                    <a:pt x="226" y="7229"/>
                    <a:pt x="206" y="7230"/>
                    <a:pt x="187" y="7232"/>
                  </a:cubicBezTo>
                  <a:cubicBezTo>
                    <a:pt x="342" y="7319"/>
                    <a:pt x="341" y="7331"/>
                    <a:pt x="289" y="7331"/>
                  </a:cubicBezTo>
                  <a:cubicBezTo>
                    <a:pt x="268" y="7331"/>
                    <a:pt x="239" y="7329"/>
                    <a:pt x="209" y="7329"/>
                  </a:cubicBezTo>
                  <a:cubicBezTo>
                    <a:pt x="143" y="7329"/>
                    <a:pt x="71" y="7339"/>
                    <a:pt x="63" y="7398"/>
                  </a:cubicBezTo>
                  <a:cubicBezTo>
                    <a:pt x="60" y="7428"/>
                    <a:pt x="94" y="7437"/>
                    <a:pt x="141" y="7437"/>
                  </a:cubicBezTo>
                  <a:cubicBezTo>
                    <a:pt x="229" y="7437"/>
                    <a:pt x="361" y="7405"/>
                    <a:pt x="395" y="7398"/>
                  </a:cubicBezTo>
                  <a:lnTo>
                    <a:pt x="395" y="7398"/>
                  </a:lnTo>
                  <a:cubicBezTo>
                    <a:pt x="277" y="7544"/>
                    <a:pt x="392" y="7601"/>
                    <a:pt x="518" y="7601"/>
                  </a:cubicBezTo>
                  <a:cubicBezTo>
                    <a:pt x="580" y="7601"/>
                    <a:pt x="644" y="7588"/>
                    <a:pt x="685" y="7564"/>
                  </a:cubicBezTo>
                  <a:lnTo>
                    <a:pt x="685" y="7564"/>
                  </a:lnTo>
                  <a:cubicBezTo>
                    <a:pt x="685" y="7615"/>
                    <a:pt x="685" y="7657"/>
                    <a:pt x="675" y="7709"/>
                  </a:cubicBezTo>
                  <a:cubicBezTo>
                    <a:pt x="426" y="7771"/>
                    <a:pt x="125" y="7813"/>
                    <a:pt x="105" y="7823"/>
                  </a:cubicBezTo>
                  <a:cubicBezTo>
                    <a:pt x="105" y="7866"/>
                    <a:pt x="130" y="7884"/>
                    <a:pt x="177" y="7884"/>
                  </a:cubicBezTo>
                  <a:cubicBezTo>
                    <a:pt x="197" y="7884"/>
                    <a:pt x="222" y="7881"/>
                    <a:pt x="250" y="7875"/>
                  </a:cubicBezTo>
                  <a:lnTo>
                    <a:pt x="250" y="7875"/>
                  </a:lnTo>
                  <a:cubicBezTo>
                    <a:pt x="219" y="7896"/>
                    <a:pt x="1" y="7988"/>
                    <a:pt x="22" y="8041"/>
                  </a:cubicBezTo>
                  <a:lnTo>
                    <a:pt x="302" y="7978"/>
                  </a:lnTo>
                  <a:lnTo>
                    <a:pt x="302" y="7978"/>
                  </a:lnTo>
                  <a:cubicBezTo>
                    <a:pt x="230" y="8079"/>
                    <a:pt x="233" y="8149"/>
                    <a:pt x="306" y="8149"/>
                  </a:cubicBezTo>
                  <a:cubicBezTo>
                    <a:pt x="339" y="8149"/>
                    <a:pt x="386" y="8135"/>
                    <a:pt x="447" y="8103"/>
                  </a:cubicBezTo>
                  <a:lnTo>
                    <a:pt x="447" y="8103"/>
                  </a:lnTo>
                  <a:cubicBezTo>
                    <a:pt x="439" y="8155"/>
                    <a:pt x="472" y="8169"/>
                    <a:pt x="528" y="8169"/>
                  </a:cubicBezTo>
                  <a:cubicBezTo>
                    <a:pt x="605" y="8169"/>
                    <a:pt x="724" y="8142"/>
                    <a:pt x="836" y="8142"/>
                  </a:cubicBezTo>
                  <a:cubicBezTo>
                    <a:pt x="855" y="8142"/>
                    <a:pt x="874" y="8142"/>
                    <a:pt x="892" y="8144"/>
                  </a:cubicBezTo>
                  <a:cubicBezTo>
                    <a:pt x="778" y="8186"/>
                    <a:pt x="633" y="8186"/>
                    <a:pt x="560" y="8279"/>
                  </a:cubicBezTo>
                  <a:cubicBezTo>
                    <a:pt x="593" y="8291"/>
                    <a:pt x="625" y="8300"/>
                    <a:pt x="660" y="8300"/>
                  </a:cubicBezTo>
                  <a:cubicBezTo>
                    <a:pt x="681" y="8300"/>
                    <a:pt x="703" y="8297"/>
                    <a:pt x="726" y="8289"/>
                  </a:cubicBezTo>
                  <a:lnTo>
                    <a:pt x="726" y="8289"/>
                  </a:lnTo>
                  <a:cubicBezTo>
                    <a:pt x="633" y="8331"/>
                    <a:pt x="613" y="8372"/>
                    <a:pt x="654" y="8424"/>
                  </a:cubicBezTo>
                  <a:cubicBezTo>
                    <a:pt x="737" y="8403"/>
                    <a:pt x="820" y="8372"/>
                    <a:pt x="903" y="8341"/>
                  </a:cubicBezTo>
                  <a:lnTo>
                    <a:pt x="903" y="8341"/>
                  </a:lnTo>
                  <a:cubicBezTo>
                    <a:pt x="833" y="8474"/>
                    <a:pt x="904" y="8522"/>
                    <a:pt x="1001" y="8522"/>
                  </a:cubicBezTo>
                  <a:cubicBezTo>
                    <a:pt x="1093" y="8522"/>
                    <a:pt x="1210" y="8479"/>
                    <a:pt x="1255" y="8424"/>
                  </a:cubicBezTo>
                  <a:cubicBezTo>
                    <a:pt x="1269" y="8503"/>
                    <a:pt x="1283" y="8536"/>
                    <a:pt x="1306" y="8536"/>
                  </a:cubicBezTo>
                  <a:cubicBezTo>
                    <a:pt x="1335" y="8536"/>
                    <a:pt x="1378" y="8487"/>
                    <a:pt x="1452" y="8414"/>
                  </a:cubicBezTo>
                  <a:cubicBezTo>
                    <a:pt x="1466" y="8507"/>
                    <a:pt x="1505" y="8541"/>
                    <a:pt x="1557" y="8541"/>
                  </a:cubicBezTo>
                  <a:cubicBezTo>
                    <a:pt x="1697" y="8541"/>
                    <a:pt x="1928" y="8288"/>
                    <a:pt x="1994" y="8288"/>
                  </a:cubicBezTo>
                  <a:cubicBezTo>
                    <a:pt x="2009" y="8288"/>
                    <a:pt x="2015" y="8300"/>
                    <a:pt x="2011" y="8331"/>
                  </a:cubicBezTo>
                  <a:cubicBezTo>
                    <a:pt x="2052" y="8289"/>
                    <a:pt x="2094" y="8237"/>
                    <a:pt x="2146" y="8186"/>
                  </a:cubicBezTo>
                  <a:cubicBezTo>
                    <a:pt x="2166" y="8215"/>
                    <a:pt x="2177" y="8228"/>
                    <a:pt x="2184" y="8228"/>
                  </a:cubicBezTo>
                  <a:cubicBezTo>
                    <a:pt x="2199" y="8228"/>
                    <a:pt x="2194" y="8170"/>
                    <a:pt x="2208" y="8092"/>
                  </a:cubicBezTo>
                  <a:cubicBezTo>
                    <a:pt x="2457" y="8206"/>
                    <a:pt x="2280" y="8486"/>
                    <a:pt x="2218" y="8683"/>
                  </a:cubicBezTo>
                  <a:lnTo>
                    <a:pt x="2768" y="8683"/>
                  </a:lnTo>
                  <a:cubicBezTo>
                    <a:pt x="2778" y="8548"/>
                    <a:pt x="2716" y="8414"/>
                    <a:pt x="2726" y="8269"/>
                  </a:cubicBezTo>
                  <a:cubicBezTo>
                    <a:pt x="2728" y="8268"/>
                    <a:pt x="2730" y="8268"/>
                    <a:pt x="2731" y="8268"/>
                  </a:cubicBezTo>
                  <a:cubicBezTo>
                    <a:pt x="2790" y="8268"/>
                    <a:pt x="2843" y="8398"/>
                    <a:pt x="2859" y="8398"/>
                  </a:cubicBezTo>
                  <a:cubicBezTo>
                    <a:pt x="2865" y="8398"/>
                    <a:pt x="2866" y="8380"/>
                    <a:pt x="2861" y="8331"/>
                  </a:cubicBezTo>
                  <a:lnTo>
                    <a:pt x="2861" y="8331"/>
                  </a:lnTo>
                  <a:cubicBezTo>
                    <a:pt x="2961" y="8442"/>
                    <a:pt x="3216" y="8520"/>
                    <a:pt x="3391" y="8520"/>
                  </a:cubicBezTo>
                  <a:cubicBezTo>
                    <a:pt x="3525" y="8520"/>
                    <a:pt x="3612" y="8474"/>
                    <a:pt x="3545" y="8361"/>
                  </a:cubicBezTo>
                  <a:lnTo>
                    <a:pt x="3545" y="8361"/>
                  </a:lnTo>
                  <a:cubicBezTo>
                    <a:pt x="3607" y="8386"/>
                    <a:pt x="3855" y="8483"/>
                    <a:pt x="4016" y="8483"/>
                  </a:cubicBezTo>
                  <a:cubicBezTo>
                    <a:pt x="4122" y="8483"/>
                    <a:pt x="4191" y="8441"/>
                    <a:pt x="4146" y="8310"/>
                  </a:cubicBezTo>
                  <a:lnTo>
                    <a:pt x="4146" y="8310"/>
                  </a:lnTo>
                  <a:cubicBezTo>
                    <a:pt x="4210" y="8355"/>
                    <a:pt x="4451" y="8450"/>
                    <a:pt x="4578" y="8450"/>
                  </a:cubicBezTo>
                  <a:cubicBezTo>
                    <a:pt x="4595" y="8450"/>
                    <a:pt x="4610" y="8448"/>
                    <a:pt x="4622" y="8444"/>
                  </a:cubicBezTo>
                  <a:cubicBezTo>
                    <a:pt x="4562" y="8350"/>
                    <a:pt x="4584" y="8336"/>
                    <a:pt x="4613" y="8336"/>
                  </a:cubicBezTo>
                  <a:cubicBezTo>
                    <a:pt x="4626" y="8336"/>
                    <a:pt x="4640" y="8339"/>
                    <a:pt x="4650" y="8339"/>
                  </a:cubicBezTo>
                  <a:cubicBezTo>
                    <a:pt x="4670" y="8339"/>
                    <a:pt x="4666" y="8325"/>
                    <a:pt x="4571" y="8237"/>
                  </a:cubicBezTo>
                  <a:lnTo>
                    <a:pt x="4571" y="8237"/>
                  </a:lnTo>
                  <a:cubicBezTo>
                    <a:pt x="4643" y="8258"/>
                    <a:pt x="4726" y="8289"/>
                    <a:pt x="4809" y="8320"/>
                  </a:cubicBezTo>
                  <a:cubicBezTo>
                    <a:pt x="4766" y="8374"/>
                    <a:pt x="4714" y="8447"/>
                    <a:pt x="4729" y="8447"/>
                  </a:cubicBezTo>
                  <a:cubicBezTo>
                    <a:pt x="4742" y="8447"/>
                    <a:pt x="4811" y="8385"/>
                    <a:pt x="4995" y="8186"/>
                  </a:cubicBezTo>
                  <a:cubicBezTo>
                    <a:pt x="4788" y="8154"/>
                    <a:pt x="4539" y="8144"/>
                    <a:pt x="4364" y="8030"/>
                  </a:cubicBezTo>
                  <a:cubicBezTo>
                    <a:pt x="4375" y="8009"/>
                    <a:pt x="4392" y="8003"/>
                    <a:pt x="4411" y="8003"/>
                  </a:cubicBezTo>
                  <a:cubicBezTo>
                    <a:pt x="4450" y="8003"/>
                    <a:pt x="4495" y="8032"/>
                    <a:pt x="4505" y="8032"/>
                  </a:cubicBezTo>
                  <a:cubicBezTo>
                    <a:pt x="4511" y="8032"/>
                    <a:pt x="4500" y="8018"/>
                    <a:pt x="4456" y="7968"/>
                  </a:cubicBezTo>
                  <a:cubicBezTo>
                    <a:pt x="4514" y="7968"/>
                    <a:pt x="4559" y="7970"/>
                    <a:pt x="4589" y="7970"/>
                  </a:cubicBezTo>
                  <a:cubicBezTo>
                    <a:pt x="4658" y="7970"/>
                    <a:pt x="4657" y="7960"/>
                    <a:pt x="4571" y="7896"/>
                  </a:cubicBezTo>
                  <a:cubicBezTo>
                    <a:pt x="4819" y="7885"/>
                    <a:pt x="4850" y="7854"/>
                    <a:pt x="4664" y="7813"/>
                  </a:cubicBezTo>
                  <a:cubicBezTo>
                    <a:pt x="4808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9" y="7748"/>
                    <a:pt x="4828" y="7763"/>
                    <a:pt x="4864" y="7763"/>
                  </a:cubicBezTo>
                  <a:cubicBezTo>
                    <a:pt x="4907" y="7763"/>
                    <a:pt x="4933" y="7743"/>
                    <a:pt x="4944" y="7698"/>
                  </a:cubicBezTo>
                  <a:cubicBezTo>
                    <a:pt x="4726" y="7605"/>
                    <a:pt x="4737" y="7626"/>
                    <a:pt x="4974" y="7605"/>
                  </a:cubicBezTo>
                  <a:cubicBezTo>
                    <a:pt x="4981" y="7533"/>
                    <a:pt x="4946" y="7498"/>
                    <a:pt x="4867" y="7498"/>
                  </a:cubicBezTo>
                  <a:cubicBezTo>
                    <a:pt x="4821" y="7498"/>
                    <a:pt x="4760" y="7510"/>
                    <a:pt x="4684" y="7533"/>
                  </a:cubicBezTo>
                  <a:cubicBezTo>
                    <a:pt x="4684" y="7460"/>
                    <a:pt x="5068" y="7470"/>
                    <a:pt x="5006" y="7367"/>
                  </a:cubicBezTo>
                  <a:lnTo>
                    <a:pt x="5006" y="7367"/>
                  </a:lnTo>
                  <a:cubicBezTo>
                    <a:pt x="4902" y="7387"/>
                    <a:pt x="4788" y="7408"/>
                    <a:pt x="4674" y="7429"/>
                  </a:cubicBezTo>
                  <a:cubicBezTo>
                    <a:pt x="4788" y="7387"/>
                    <a:pt x="4829" y="7346"/>
                    <a:pt x="4788" y="7295"/>
                  </a:cubicBezTo>
                  <a:lnTo>
                    <a:pt x="4788" y="7295"/>
                  </a:lnTo>
                  <a:cubicBezTo>
                    <a:pt x="4603" y="7331"/>
                    <a:pt x="4409" y="7372"/>
                    <a:pt x="4222" y="7372"/>
                  </a:cubicBezTo>
                  <a:cubicBezTo>
                    <a:pt x="3978" y="7372"/>
                    <a:pt x="3747" y="7302"/>
                    <a:pt x="3565" y="7056"/>
                  </a:cubicBezTo>
                  <a:lnTo>
                    <a:pt x="3565" y="7056"/>
                  </a:lnTo>
                  <a:cubicBezTo>
                    <a:pt x="3670" y="7125"/>
                    <a:pt x="3714" y="7143"/>
                    <a:pt x="3733" y="7143"/>
                  </a:cubicBezTo>
                  <a:cubicBezTo>
                    <a:pt x="3754" y="7143"/>
                    <a:pt x="3746" y="7121"/>
                    <a:pt x="3757" y="7121"/>
                  </a:cubicBezTo>
                  <a:cubicBezTo>
                    <a:pt x="3768" y="7121"/>
                    <a:pt x="3796" y="7142"/>
                    <a:pt x="3887" y="7222"/>
                  </a:cubicBezTo>
                  <a:cubicBezTo>
                    <a:pt x="3872" y="7121"/>
                    <a:pt x="3864" y="7080"/>
                    <a:pt x="3885" y="7080"/>
                  </a:cubicBezTo>
                  <a:cubicBezTo>
                    <a:pt x="3909" y="7080"/>
                    <a:pt x="3971" y="7134"/>
                    <a:pt x="4104" y="7212"/>
                  </a:cubicBezTo>
                  <a:cubicBezTo>
                    <a:pt x="4095" y="7114"/>
                    <a:pt x="4133" y="7079"/>
                    <a:pt x="4189" y="7079"/>
                  </a:cubicBezTo>
                  <a:cubicBezTo>
                    <a:pt x="4259" y="7079"/>
                    <a:pt x="4357" y="7134"/>
                    <a:pt x="4426" y="7191"/>
                  </a:cubicBezTo>
                  <a:cubicBezTo>
                    <a:pt x="4488" y="7139"/>
                    <a:pt x="4467" y="7087"/>
                    <a:pt x="4353" y="7035"/>
                  </a:cubicBezTo>
                  <a:cubicBezTo>
                    <a:pt x="4372" y="7016"/>
                    <a:pt x="4794" y="6941"/>
                    <a:pt x="4871" y="6941"/>
                  </a:cubicBezTo>
                  <a:cubicBezTo>
                    <a:pt x="4876" y="6941"/>
                    <a:pt x="4880" y="6942"/>
                    <a:pt x="4882" y="6942"/>
                  </a:cubicBezTo>
                  <a:lnTo>
                    <a:pt x="4664" y="6818"/>
                  </a:lnTo>
                  <a:cubicBezTo>
                    <a:pt x="4746" y="6818"/>
                    <a:pt x="4825" y="6846"/>
                    <a:pt x="4902" y="6846"/>
                  </a:cubicBezTo>
                  <a:cubicBezTo>
                    <a:pt x="4940" y="6846"/>
                    <a:pt x="4978" y="6839"/>
                    <a:pt x="5016" y="6818"/>
                  </a:cubicBezTo>
                  <a:cubicBezTo>
                    <a:pt x="4973" y="6775"/>
                    <a:pt x="4916" y="6753"/>
                    <a:pt x="4856" y="6753"/>
                  </a:cubicBezTo>
                  <a:cubicBezTo>
                    <a:pt x="4844" y="6753"/>
                    <a:pt x="4832" y="6754"/>
                    <a:pt x="4819" y="6756"/>
                  </a:cubicBezTo>
                  <a:cubicBezTo>
                    <a:pt x="4933" y="6694"/>
                    <a:pt x="3752" y="6579"/>
                    <a:pt x="3535" y="6372"/>
                  </a:cubicBezTo>
                  <a:cubicBezTo>
                    <a:pt x="3718" y="6355"/>
                    <a:pt x="3856" y="6351"/>
                    <a:pt x="3969" y="6351"/>
                  </a:cubicBezTo>
                  <a:cubicBezTo>
                    <a:pt x="4075" y="6351"/>
                    <a:pt x="4159" y="6355"/>
                    <a:pt x="4237" y="6355"/>
                  </a:cubicBezTo>
                  <a:cubicBezTo>
                    <a:pt x="4436" y="6355"/>
                    <a:pt x="4595" y="6332"/>
                    <a:pt x="4985" y="6165"/>
                  </a:cubicBezTo>
                  <a:cubicBezTo>
                    <a:pt x="4902" y="6144"/>
                    <a:pt x="4882" y="6051"/>
                    <a:pt x="4819" y="6031"/>
                  </a:cubicBezTo>
                  <a:cubicBezTo>
                    <a:pt x="4902" y="5999"/>
                    <a:pt x="4974" y="5978"/>
                    <a:pt x="5047" y="5948"/>
                  </a:cubicBezTo>
                  <a:cubicBezTo>
                    <a:pt x="4923" y="5948"/>
                    <a:pt x="4146" y="5813"/>
                    <a:pt x="4083" y="5782"/>
                  </a:cubicBezTo>
                  <a:cubicBezTo>
                    <a:pt x="4152" y="5730"/>
                    <a:pt x="4220" y="5707"/>
                    <a:pt x="4291" y="5707"/>
                  </a:cubicBezTo>
                  <a:cubicBezTo>
                    <a:pt x="4348" y="5707"/>
                    <a:pt x="4406" y="5722"/>
                    <a:pt x="4467" y="5750"/>
                  </a:cubicBezTo>
                  <a:cubicBezTo>
                    <a:pt x="4350" y="5681"/>
                    <a:pt x="4344" y="5646"/>
                    <a:pt x="4445" y="5646"/>
                  </a:cubicBezTo>
                  <a:cubicBezTo>
                    <a:pt x="4478" y="5646"/>
                    <a:pt x="4524" y="5650"/>
                    <a:pt x="4581" y="5657"/>
                  </a:cubicBezTo>
                  <a:cubicBezTo>
                    <a:pt x="4529" y="5626"/>
                    <a:pt x="4488" y="5605"/>
                    <a:pt x="4446" y="5585"/>
                  </a:cubicBezTo>
                  <a:lnTo>
                    <a:pt x="4446" y="5585"/>
                  </a:lnTo>
                  <a:cubicBezTo>
                    <a:pt x="4450" y="5585"/>
                    <a:pt x="4455" y="5585"/>
                    <a:pt x="4459" y="5585"/>
                  </a:cubicBezTo>
                  <a:cubicBezTo>
                    <a:pt x="4546" y="5585"/>
                    <a:pt x="4707" y="5488"/>
                    <a:pt x="4746" y="5419"/>
                  </a:cubicBezTo>
                  <a:lnTo>
                    <a:pt x="4746" y="5419"/>
                  </a:lnTo>
                  <a:cubicBezTo>
                    <a:pt x="4744" y="5422"/>
                    <a:pt x="4735" y="5423"/>
                    <a:pt x="4719" y="5423"/>
                  </a:cubicBezTo>
                  <a:cubicBezTo>
                    <a:pt x="4571" y="5423"/>
                    <a:pt x="3880" y="5300"/>
                    <a:pt x="3814" y="5253"/>
                  </a:cubicBezTo>
                  <a:cubicBezTo>
                    <a:pt x="3852" y="5244"/>
                    <a:pt x="3914" y="5243"/>
                    <a:pt x="3977" y="5243"/>
                  </a:cubicBezTo>
                  <a:cubicBezTo>
                    <a:pt x="3988" y="5243"/>
                    <a:pt x="3999" y="5243"/>
                    <a:pt x="4009" y="5243"/>
                  </a:cubicBezTo>
                  <a:cubicBezTo>
                    <a:pt x="4143" y="5243"/>
                    <a:pt x="4271" y="5240"/>
                    <a:pt x="4198" y="5160"/>
                  </a:cubicBezTo>
                  <a:lnTo>
                    <a:pt x="4198" y="5160"/>
                  </a:lnTo>
                  <a:cubicBezTo>
                    <a:pt x="4229" y="5170"/>
                    <a:pt x="4254" y="5174"/>
                    <a:pt x="4275" y="5174"/>
                  </a:cubicBezTo>
                  <a:cubicBezTo>
                    <a:pt x="4409" y="5174"/>
                    <a:pt x="4368" y="4995"/>
                    <a:pt x="4467" y="4870"/>
                  </a:cubicBezTo>
                  <a:cubicBezTo>
                    <a:pt x="4458" y="4868"/>
                    <a:pt x="4447" y="4867"/>
                    <a:pt x="4436" y="4867"/>
                  </a:cubicBezTo>
                  <a:cubicBezTo>
                    <a:pt x="4327" y="4867"/>
                    <a:pt x="4153" y="4953"/>
                    <a:pt x="4019" y="4953"/>
                  </a:cubicBezTo>
                  <a:cubicBezTo>
                    <a:pt x="3947" y="4953"/>
                    <a:pt x="3886" y="4928"/>
                    <a:pt x="3855" y="4849"/>
                  </a:cubicBezTo>
                  <a:cubicBezTo>
                    <a:pt x="3875" y="4844"/>
                    <a:pt x="3892" y="4842"/>
                    <a:pt x="3909" y="4842"/>
                  </a:cubicBezTo>
                  <a:cubicBezTo>
                    <a:pt x="3947" y="4842"/>
                    <a:pt x="3982" y="4851"/>
                    <a:pt x="4022" y="4851"/>
                  </a:cubicBezTo>
                  <a:cubicBezTo>
                    <a:pt x="4032" y="4851"/>
                    <a:pt x="4042" y="4851"/>
                    <a:pt x="4053" y="4849"/>
                  </a:cubicBezTo>
                  <a:cubicBezTo>
                    <a:pt x="4032" y="4808"/>
                    <a:pt x="4000" y="4766"/>
                    <a:pt x="3970" y="4735"/>
                  </a:cubicBezTo>
                  <a:cubicBezTo>
                    <a:pt x="4094" y="4725"/>
                    <a:pt x="4125" y="4704"/>
                    <a:pt x="4136" y="4580"/>
                  </a:cubicBezTo>
                  <a:lnTo>
                    <a:pt x="4136" y="4580"/>
                  </a:lnTo>
                  <a:cubicBezTo>
                    <a:pt x="4075" y="4607"/>
                    <a:pt x="3906" y="4634"/>
                    <a:pt x="3744" y="4634"/>
                  </a:cubicBezTo>
                  <a:cubicBezTo>
                    <a:pt x="3599" y="4634"/>
                    <a:pt x="3459" y="4612"/>
                    <a:pt x="3410" y="4548"/>
                  </a:cubicBezTo>
                  <a:lnTo>
                    <a:pt x="3410" y="4548"/>
                  </a:lnTo>
                  <a:cubicBezTo>
                    <a:pt x="3415" y="4549"/>
                    <a:pt x="3421" y="4550"/>
                    <a:pt x="3428" y="4550"/>
                  </a:cubicBezTo>
                  <a:cubicBezTo>
                    <a:pt x="3507" y="4550"/>
                    <a:pt x="3710" y="4495"/>
                    <a:pt x="3825" y="4466"/>
                  </a:cubicBezTo>
                  <a:cubicBezTo>
                    <a:pt x="3783" y="4424"/>
                    <a:pt x="3731" y="4383"/>
                    <a:pt x="3680" y="4331"/>
                  </a:cubicBezTo>
                  <a:lnTo>
                    <a:pt x="3680" y="4331"/>
                  </a:lnTo>
                  <a:cubicBezTo>
                    <a:pt x="3681" y="4332"/>
                    <a:pt x="3684" y="4332"/>
                    <a:pt x="3689" y="4332"/>
                  </a:cubicBezTo>
                  <a:cubicBezTo>
                    <a:pt x="3761" y="4332"/>
                    <a:pt x="4180" y="4254"/>
                    <a:pt x="4063" y="4186"/>
                  </a:cubicBezTo>
                  <a:cubicBezTo>
                    <a:pt x="4228" y="4124"/>
                    <a:pt x="4228" y="4083"/>
                    <a:pt x="4063" y="4072"/>
                  </a:cubicBezTo>
                  <a:cubicBezTo>
                    <a:pt x="4102" y="4024"/>
                    <a:pt x="4038" y="4011"/>
                    <a:pt x="3956" y="4011"/>
                  </a:cubicBezTo>
                  <a:cubicBezTo>
                    <a:pt x="3873" y="4011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1" y="3958"/>
                    <a:pt x="3887" y="3968"/>
                    <a:pt x="3825" y="3917"/>
                  </a:cubicBezTo>
                  <a:cubicBezTo>
                    <a:pt x="3815" y="3917"/>
                    <a:pt x="3660" y="3953"/>
                    <a:pt x="3489" y="3953"/>
                  </a:cubicBezTo>
                  <a:cubicBezTo>
                    <a:pt x="3306" y="3953"/>
                    <a:pt x="3106" y="3912"/>
                    <a:pt x="3047" y="3740"/>
                  </a:cubicBezTo>
                  <a:lnTo>
                    <a:pt x="3047" y="3740"/>
                  </a:lnTo>
                  <a:cubicBezTo>
                    <a:pt x="3168" y="3797"/>
                    <a:pt x="3270" y="3820"/>
                    <a:pt x="3361" y="3820"/>
                  </a:cubicBezTo>
                  <a:cubicBezTo>
                    <a:pt x="3654" y="3820"/>
                    <a:pt x="3823" y="3578"/>
                    <a:pt x="4053" y="3419"/>
                  </a:cubicBezTo>
                  <a:cubicBezTo>
                    <a:pt x="3938" y="3388"/>
                    <a:pt x="3866" y="3382"/>
                    <a:pt x="3804" y="3382"/>
                  </a:cubicBezTo>
                  <a:cubicBezTo>
                    <a:pt x="3765" y="3382"/>
                    <a:pt x="3731" y="3384"/>
                    <a:pt x="3693" y="3384"/>
                  </a:cubicBezTo>
                  <a:cubicBezTo>
                    <a:pt x="3632" y="3384"/>
                    <a:pt x="3562" y="3378"/>
                    <a:pt x="3452" y="3346"/>
                  </a:cubicBezTo>
                  <a:cubicBezTo>
                    <a:pt x="3597" y="3295"/>
                    <a:pt x="2840" y="3243"/>
                    <a:pt x="2706" y="3046"/>
                  </a:cubicBezTo>
                  <a:lnTo>
                    <a:pt x="2706" y="3046"/>
                  </a:lnTo>
                  <a:cubicBezTo>
                    <a:pt x="2767" y="3071"/>
                    <a:pt x="2917" y="3103"/>
                    <a:pt x="3037" y="3103"/>
                  </a:cubicBezTo>
                  <a:cubicBezTo>
                    <a:pt x="3119" y="3103"/>
                    <a:pt x="3186" y="3088"/>
                    <a:pt x="3203" y="3046"/>
                  </a:cubicBezTo>
                  <a:cubicBezTo>
                    <a:pt x="3203" y="3101"/>
                    <a:pt x="3236" y="3119"/>
                    <a:pt x="3281" y="3119"/>
                  </a:cubicBezTo>
                  <a:cubicBezTo>
                    <a:pt x="3383" y="3119"/>
                    <a:pt x="3548" y="3026"/>
                    <a:pt x="3555" y="3026"/>
                  </a:cubicBezTo>
                  <a:cubicBezTo>
                    <a:pt x="3535" y="2994"/>
                    <a:pt x="3514" y="2849"/>
                    <a:pt x="3524" y="2839"/>
                  </a:cubicBezTo>
                  <a:lnTo>
                    <a:pt x="3524" y="2839"/>
                  </a:lnTo>
                  <a:cubicBezTo>
                    <a:pt x="3543" y="2851"/>
                    <a:pt x="3573" y="2856"/>
                    <a:pt x="3609" y="2856"/>
                  </a:cubicBezTo>
                  <a:cubicBezTo>
                    <a:pt x="3730" y="2856"/>
                    <a:pt x="3908" y="2795"/>
                    <a:pt x="3876" y="2715"/>
                  </a:cubicBezTo>
                  <a:cubicBezTo>
                    <a:pt x="3635" y="2715"/>
                    <a:pt x="3694" y="2645"/>
                    <a:pt x="3677" y="2645"/>
                  </a:cubicBezTo>
                  <a:cubicBezTo>
                    <a:pt x="3667" y="2645"/>
                    <a:pt x="3631" y="2669"/>
                    <a:pt x="3493" y="2746"/>
                  </a:cubicBezTo>
                  <a:cubicBezTo>
                    <a:pt x="3462" y="2694"/>
                    <a:pt x="3452" y="2673"/>
                    <a:pt x="3503" y="2600"/>
                  </a:cubicBezTo>
                  <a:cubicBezTo>
                    <a:pt x="3327" y="2600"/>
                    <a:pt x="3227" y="2708"/>
                    <a:pt x="3094" y="2708"/>
                  </a:cubicBezTo>
                  <a:cubicBezTo>
                    <a:pt x="3009" y="2708"/>
                    <a:pt x="2910" y="2664"/>
                    <a:pt x="2768" y="2518"/>
                  </a:cubicBezTo>
                  <a:cubicBezTo>
                    <a:pt x="2777" y="2507"/>
                    <a:pt x="2788" y="2503"/>
                    <a:pt x="2801" y="2503"/>
                  </a:cubicBezTo>
                  <a:cubicBezTo>
                    <a:pt x="2852" y="2503"/>
                    <a:pt x="2925" y="2569"/>
                    <a:pt x="2959" y="2569"/>
                  </a:cubicBezTo>
                  <a:cubicBezTo>
                    <a:pt x="2976" y="2569"/>
                    <a:pt x="2984" y="2554"/>
                    <a:pt x="2975" y="2508"/>
                  </a:cubicBezTo>
                  <a:lnTo>
                    <a:pt x="2975" y="2508"/>
                  </a:lnTo>
                  <a:cubicBezTo>
                    <a:pt x="3000" y="2524"/>
                    <a:pt x="3222" y="2555"/>
                    <a:pt x="3349" y="2555"/>
                  </a:cubicBezTo>
                  <a:cubicBezTo>
                    <a:pt x="3379" y="2555"/>
                    <a:pt x="3404" y="2553"/>
                    <a:pt x="3420" y="2549"/>
                  </a:cubicBezTo>
                  <a:cubicBezTo>
                    <a:pt x="3311" y="2440"/>
                    <a:pt x="3285" y="2405"/>
                    <a:pt x="3303" y="2405"/>
                  </a:cubicBezTo>
                  <a:cubicBezTo>
                    <a:pt x="3329" y="2405"/>
                    <a:pt x="3448" y="2479"/>
                    <a:pt x="3535" y="2497"/>
                  </a:cubicBezTo>
                  <a:cubicBezTo>
                    <a:pt x="3545" y="2435"/>
                    <a:pt x="3648" y="2383"/>
                    <a:pt x="3555" y="2321"/>
                  </a:cubicBezTo>
                  <a:cubicBezTo>
                    <a:pt x="3578" y="2321"/>
                    <a:pt x="3597" y="2322"/>
                    <a:pt x="3613" y="2322"/>
                  </a:cubicBezTo>
                  <a:cubicBezTo>
                    <a:pt x="3674" y="2322"/>
                    <a:pt x="3705" y="2315"/>
                    <a:pt x="3763" y="2259"/>
                  </a:cubicBezTo>
                  <a:cubicBezTo>
                    <a:pt x="3648" y="2197"/>
                    <a:pt x="3182" y="2217"/>
                    <a:pt x="3254" y="2114"/>
                  </a:cubicBezTo>
                  <a:lnTo>
                    <a:pt x="3254" y="2114"/>
                  </a:lnTo>
                  <a:cubicBezTo>
                    <a:pt x="3191" y="2126"/>
                    <a:pt x="3162" y="2136"/>
                    <a:pt x="3149" y="2136"/>
                  </a:cubicBezTo>
                  <a:cubicBezTo>
                    <a:pt x="3129" y="2136"/>
                    <a:pt x="3142" y="2117"/>
                    <a:pt x="3130" y="2062"/>
                  </a:cubicBezTo>
                  <a:lnTo>
                    <a:pt x="3130" y="2062"/>
                  </a:lnTo>
                  <a:cubicBezTo>
                    <a:pt x="3057" y="2142"/>
                    <a:pt x="2975" y="2183"/>
                    <a:pt x="2887" y="2183"/>
                  </a:cubicBezTo>
                  <a:cubicBezTo>
                    <a:pt x="2838" y="2183"/>
                    <a:pt x="2788" y="2171"/>
                    <a:pt x="2736" y="2145"/>
                  </a:cubicBezTo>
                  <a:cubicBezTo>
                    <a:pt x="2809" y="2072"/>
                    <a:pt x="2706" y="2031"/>
                    <a:pt x="2602" y="1990"/>
                  </a:cubicBezTo>
                  <a:cubicBezTo>
                    <a:pt x="2623" y="1979"/>
                    <a:pt x="2644" y="1958"/>
                    <a:pt x="2664" y="1886"/>
                  </a:cubicBezTo>
                  <a:cubicBezTo>
                    <a:pt x="2726" y="1927"/>
                    <a:pt x="2789" y="1969"/>
                    <a:pt x="2840" y="2010"/>
                  </a:cubicBezTo>
                  <a:cubicBezTo>
                    <a:pt x="2809" y="1917"/>
                    <a:pt x="3192" y="2010"/>
                    <a:pt x="3420" y="1896"/>
                  </a:cubicBezTo>
                  <a:cubicBezTo>
                    <a:pt x="3264" y="1740"/>
                    <a:pt x="3149" y="1649"/>
                    <a:pt x="3000" y="1649"/>
                  </a:cubicBezTo>
                  <a:cubicBezTo>
                    <a:pt x="2951" y="1649"/>
                    <a:pt x="2899" y="1658"/>
                    <a:pt x="2840" y="1679"/>
                  </a:cubicBezTo>
                  <a:cubicBezTo>
                    <a:pt x="2789" y="1544"/>
                    <a:pt x="3296" y="1513"/>
                    <a:pt x="2819" y="1430"/>
                  </a:cubicBezTo>
                  <a:cubicBezTo>
                    <a:pt x="2881" y="1336"/>
                    <a:pt x="3026" y="1326"/>
                    <a:pt x="3141" y="1253"/>
                  </a:cubicBezTo>
                  <a:cubicBezTo>
                    <a:pt x="3089" y="1202"/>
                    <a:pt x="3047" y="1202"/>
                    <a:pt x="2985" y="1171"/>
                  </a:cubicBezTo>
                  <a:cubicBezTo>
                    <a:pt x="3192" y="933"/>
                    <a:pt x="3047" y="1057"/>
                    <a:pt x="3047" y="808"/>
                  </a:cubicBezTo>
                  <a:lnTo>
                    <a:pt x="3047" y="808"/>
                  </a:lnTo>
                  <a:cubicBezTo>
                    <a:pt x="2789" y="891"/>
                    <a:pt x="2789" y="1161"/>
                    <a:pt x="2446" y="1274"/>
                  </a:cubicBezTo>
                  <a:cubicBezTo>
                    <a:pt x="2436" y="1162"/>
                    <a:pt x="232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3" y="909"/>
                    <a:pt x="2567" y="909"/>
                  </a:cubicBezTo>
                  <a:cubicBezTo>
                    <a:pt x="2609" y="909"/>
                    <a:pt x="2682" y="850"/>
                    <a:pt x="2768" y="850"/>
                  </a:cubicBezTo>
                  <a:cubicBezTo>
                    <a:pt x="2695" y="798"/>
                    <a:pt x="2623" y="735"/>
                    <a:pt x="2550" y="684"/>
                  </a:cubicBezTo>
                  <a:cubicBezTo>
                    <a:pt x="2565" y="680"/>
                    <a:pt x="2583" y="679"/>
                    <a:pt x="2601" y="679"/>
                  </a:cubicBezTo>
                  <a:cubicBezTo>
                    <a:pt x="2647" y="679"/>
                    <a:pt x="2700" y="687"/>
                    <a:pt x="2747" y="687"/>
                  </a:cubicBezTo>
                  <a:cubicBezTo>
                    <a:pt x="2784" y="687"/>
                    <a:pt x="2818" y="682"/>
                    <a:pt x="2840" y="663"/>
                  </a:cubicBezTo>
                  <a:cubicBezTo>
                    <a:pt x="2830" y="601"/>
                    <a:pt x="2778" y="570"/>
                    <a:pt x="2695" y="570"/>
                  </a:cubicBezTo>
                  <a:cubicBezTo>
                    <a:pt x="2830" y="528"/>
                    <a:pt x="2871" y="487"/>
                    <a:pt x="2819" y="435"/>
                  </a:cubicBezTo>
                  <a:lnTo>
                    <a:pt x="2819" y="435"/>
                  </a:lnTo>
                  <a:cubicBezTo>
                    <a:pt x="2731" y="513"/>
                    <a:pt x="2669" y="552"/>
                    <a:pt x="2632" y="552"/>
                  </a:cubicBezTo>
                  <a:cubicBezTo>
                    <a:pt x="2594" y="552"/>
                    <a:pt x="2581" y="513"/>
                    <a:pt x="2591" y="435"/>
                  </a:cubicBezTo>
                  <a:lnTo>
                    <a:pt x="2591" y="435"/>
                  </a:lnTo>
                  <a:cubicBezTo>
                    <a:pt x="2571" y="549"/>
                    <a:pt x="2508" y="622"/>
                    <a:pt x="2416" y="673"/>
                  </a:cubicBezTo>
                  <a:cubicBezTo>
                    <a:pt x="2477" y="561"/>
                    <a:pt x="2578" y="207"/>
                    <a:pt x="2601" y="207"/>
                  </a:cubicBezTo>
                  <a:cubicBezTo>
                    <a:pt x="2601" y="207"/>
                    <a:pt x="2602" y="207"/>
                    <a:pt x="2602" y="207"/>
                  </a:cubicBezTo>
                  <a:cubicBezTo>
                    <a:pt x="2592" y="196"/>
                    <a:pt x="2582" y="191"/>
                    <a:pt x="2572" y="191"/>
                  </a:cubicBezTo>
                  <a:cubicBezTo>
                    <a:pt x="2517" y="191"/>
                    <a:pt x="2455" y="321"/>
                    <a:pt x="2419" y="321"/>
                  </a:cubicBezTo>
                  <a:cubicBezTo>
                    <a:pt x="2418" y="321"/>
                    <a:pt x="2417" y="321"/>
                    <a:pt x="2416" y="321"/>
                  </a:cubicBezTo>
                  <a:cubicBezTo>
                    <a:pt x="2405" y="279"/>
                    <a:pt x="2353" y="0"/>
                    <a:pt x="2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6121191" y="4636570"/>
              <a:ext cx="409406" cy="618084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590" y="207"/>
                  </a:moveTo>
                  <a:lnTo>
                    <a:pt x="2590" y="207"/>
                  </a:lnTo>
                  <a:cubicBezTo>
                    <a:pt x="2590" y="207"/>
                    <a:pt x="2590" y="208"/>
                    <a:pt x="2591" y="208"/>
                  </a:cubicBezTo>
                  <a:cubicBezTo>
                    <a:pt x="2590" y="207"/>
                    <a:pt x="2590" y="207"/>
                    <a:pt x="2590" y="207"/>
                  </a:cubicBezTo>
                  <a:close/>
                  <a:moveTo>
                    <a:pt x="3544" y="3026"/>
                  </a:moveTo>
                  <a:cubicBezTo>
                    <a:pt x="3544" y="3026"/>
                    <a:pt x="3544" y="3026"/>
                    <a:pt x="3544" y="3026"/>
                  </a:cubicBezTo>
                  <a:cubicBezTo>
                    <a:pt x="3544" y="3026"/>
                    <a:pt x="3544" y="3026"/>
                    <a:pt x="3544" y="3026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12"/>
                    <a:pt x="2218" y="581"/>
                    <a:pt x="2135" y="456"/>
                  </a:cubicBezTo>
                  <a:cubicBezTo>
                    <a:pt x="2098" y="519"/>
                    <a:pt x="2077" y="538"/>
                    <a:pt x="2057" y="538"/>
                  </a:cubicBezTo>
                  <a:cubicBezTo>
                    <a:pt x="2027" y="538"/>
                    <a:pt x="1998" y="494"/>
                    <a:pt x="1917" y="488"/>
                  </a:cubicBezTo>
                  <a:lnTo>
                    <a:pt x="1917" y="488"/>
                  </a:lnTo>
                  <a:cubicBezTo>
                    <a:pt x="1917" y="767"/>
                    <a:pt x="2114" y="788"/>
                    <a:pt x="2114" y="954"/>
                  </a:cubicBezTo>
                  <a:cubicBezTo>
                    <a:pt x="2072" y="902"/>
                    <a:pt x="2021" y="892"/>
                    <a:pt x="1969" y="892"/>
                  </a:cubicBezTo>
                  <a:cubicBezTo>
                    <a:pt x="1917" y="944"/>
                    <a:pt x="2052" y="1037"/>
                    <a:pt x="2062" y="1057"/>
                  </a:cubicBezTo>
                  <a:cubicBezTo>
                    <a:pt x="2023" y="1073"/>
                    <a:pt x="1990" y="1079"/>
                    <a:pt x="1961" y="1079"/>
                  </a:cubicBezTo>
                  <a:cubicBezTo>
                    <a:pt x="1848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57"/>
                    <a:pt x="1679" y="1089"/>
                    <a:pt x="1752" y="1130"/>
                  </a:cubicBezTo>
                  <a:cubicBezTo>
                    <a:pt x="1689" y="1130"/>
                    <a:pt x="1658" y="1151"/>
                    <a:pt x="1637" y="1193"/>
                  </a:cubicBezTo>
                  <a:cubicBezTo>
                    <a:pt x="1637" y="1223"/>
                    <a:pt x="1814" y="1285"/>
                    <a:pt x="1835" y="1368"/>
                  </a:cubicBezTo>
                  <a:cubicBezTo>
                    <a:pt x="1823" y="1367"/>
                    <a:pt x="1811" y="1366"/>
                    <a:pt x="1801" y="1366"/>
                  </a:cubicBezTo>
                  <a:cubicBezTo>
                    <a:pt x="1745" y="1366"/>
                    <a:pt x="1703" y="1387"/>
                    <a:pt x="1669" y="1430"/>
                  </a:cubicBezTo>
                  <a:cubicBezTo>
                    <a:pt x="1674" y="1490"/>
                    <a:pt x="1764" y="1507"/>
                    <a:pt x="1856" y="1507"/>
                  </a:cubicBezTo>
                  <a:cubicBezTo>
                    <a:pt x="1940" y="1507"/>
                    <a:pt x="2027" y="1493"/>
                    <a:pt x="2052" y="1483"/>
                  </a:cubicBezTo>
                  <a:lnTo>
                    <a:pt x="2052" y="1483"/>
                  </a:lnTo>
                  <a:cubicBezTo>
                    <a:pt x="2083" y="1524"/>
                    <a:pt x="2052" y="1555"/>
                    <a:pt x="1980" y="1576"/>
                  </a:cubicBezTo>
                  <a:cubicBezTo>
                    <a:pt x="2005" y="1601"/>
                    <a:pt x="2063" y="1605"/>
                    <a:pt x="2124" y="1605"/>
                  </a:cubicBezTo>
                  <a:cubicBezTo>
                    <a:pt x="2150" y="1605"/>
                    <a:pt x="2177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19"/>
                    <a:pt x="2222" y="1719"/>
                  </a:cubicBezTo>
                  <a:cubicBezTo>
                    <a:pt x="2076" y="1719"/>
                    <a:pt x="1833" y="1647"/>
                    <a:pt x="1757" y="1647"/>
                  </a:cubicBezTo>
                  <a:cubicBezTo>
                    <a:pt x="1719" y="1647"/>
                    <a:pt x="1723" y="1665"/>
                    <a:pt x="1803" y="1721"/>
                  </a:cubicBezTo>
                  <a:cubicBezTo>
                    <a:pt x="1572" y="1693"/>
                    <a:pt x="1492" y="1595"/>
                    <a:pt x="1377" y="1595"/>
                  </a:cubicBezTo>
                  <a:cubicBezTo>
                    <a:pt x="1317" y="1595"/>
                    <a:pt x="1247" y="1622"/>
                    <a:pt x="1140" y="1700"/>
                  </a:cubicBezTo>
                  <a:cubicBezTo>
                    <a:pt x="1254" y="1731"/>
                    <a:pt x="1358" y="1752"/>
                    <a:pt x="1471" y="1783"/>
                  </a:cubicBezTo>
                  <a:cubicBezTo>
                    <a:pt x="1381" y="1859"/>
                    <a:pt x="1372" y="1883"/>
                    <a:pt x="1399" y="1883"/>
                  </a:cubicBezTo>
                  <a:cubicBezTo>
                    <a:pt x="1446" y="1883"/>
                    <a:pt x="1602" y="1813"/>
                    <a:pt x="1641" y="1813"/>
                  </a:cubicBezTo>
                  <a:cubicBezTo>
                    <a:pt x="1644" y="1813"/>
                    <a:pt x="1646" y="1813"/>
                    <a:pt x="1648" y="1814"/>
                  </a:cubicBezTo>
                  <a:cubicBezTo>
                    <a:pt x="1499" y="1915"/>
                    <a:pt x="1506" y="1945"/>
                    <a:pt x="1568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52" y="1990"/>
                    <a:pt x="1731" y="2042"/>
                  </a:cubicBezTo>
                  <a:cubicBezTo>
                    <a:pt x="1765" y="2054"/>
                    <a:pt x="1805" y="2059"/>
                    <a:pt x="1848" y="2059"/>
                  </a:cubicBezTo>
                  <a:cubicBezTo>
                    <a:pt x="1997" y="2059"/>
                    <a:pt x="2187" y="1988"/>
                    <a:pt x="2332" y="1835"/>
                  </a:cubicBezTo>
                  <a:lnTo>
                    <a:pt x="2332" y="1835"/>
                  </a:lnTo>
                  <a:cubicBezTo>
                    <a:pt x="2445" y="2061"/>
                    <a:pt x="2313" y="2105"/>
                    <a:pt x="2139" y="2105"/>
                  </a:cubicBezTo>
                  <a:cubicBezTo>
                    <a:pt x="2024" y="2105"/>
                    <a:pt x="1891" y="2086"/>
                    <a:pt x="1796" y="2086"/>
                  </a:cubicBezTo>
                  <a:cubicBezTo>
                    <a:pt x="1704" y="2086"/>
                    <a:pt x="1647" y="2105"/>
                    <a:pt x="1679" y="2176"/>
                  </a:cubicBezTo>
                  <a:cubicBezTo>
                    <a:pt x="1645" y="2167"/>
                    <a:pt x="1551" y="2151"/>
                    <a:pt x="1456" y="2151"/>
                  </a:cubicBezTo>
                  <a:cubicBezTo>
                    <a:pt x="1348" y="2151"/>
                    <a:pt x="1240" y="2172"/>
                    <a:pt x="1223" y="2249"/>
                  </a:cubicBezTo>
                  <a:cubicBezTo>
                    <a:pt x="121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7" y="2520"/>
                  </a:cubicBezTo>
                  <a:cubicBezTo>
                    <a:pt x="1383" y="2520"/>
                    <a:pt x="1339" y="2530"/>
                    <a:pt x="129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68" y="2671"/>
                    <a:pt x="1229" y="2651"/>
                    <a:pt x="1203" y="2651"/>
                  </a:cubicBezTo>
                  <a:cubicBezTo>
                    <a:pt x="1162" y="2651"/>
                    <a:pt x="1152" y="2701"/>
                    <a:pt x="1022" y="2701"/>
                  </a:cubicBezTo>
                  <a:cubicBezTo>
                    <a:pt x="997" y="2701"/>
                    <a:pt x="968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58" y="2871"/>
                    <a:pt x="1358" y="3026"/>
                  </a:cubicBezTo>
                  <a:cubicBezTo>
                    <a:pt x="1383" y="2999"/>
                    <a:pt x="1409" y="2987"/>
                    <a:pt x="1434" y="2987"/>
                  </a:cubicBezTo>
                  <a:cubicBezTo>
                    <a:pt x="1540" y="2987"/>
                    <a:pt x="1644" y="3196"/>
                    <a:pt x="1762" y="3254"/>
                  </a:cubicBezTo>
                  <a:cubicBezTo>
                    <a:pt x="1694" y="3272"/>
                    <a:pt x="1614" y="3275"/>
                    <a:pt x="1529" y="3275"/>
                  </a:cubicBezTo>
                  <a:cubicBezTo>
                    <a:pt x="1472" y="3275"/>
                    <a:pt x="1413" y="3274"/>
                    <a:pt x="1355" y="3274"/>
                  </a:cubicBezTo>
                  <a:cubicBezTo>
                    <a:pt x="1194" y="3274"/>
                    <a:pt x="1041" y="3286"/>
                    <a:pt x="953" y="3378"/>
                  </a:cubicBezTo>
                  <a:cubicBezTo>
                    <a:pt x="1034" y="3500"/>
                    <a:pt x="1272" y="3680"/>
                    <a:pt x="1429" y="3680"/>
                  </a:cubicBezTo>
                  <a:cubicBezTo>
                    <a:pt x="1433" y="3680"/>
                    <a:pt x="1437" y="3680"/>
                    <a:pt x="1441" y="3679"/>
                  </a:cubicBezTo>
                  <a:lnTo>
                    <a:pt x="1441" y="3679"/>
                  </a:lnTo>
                  <a:cubicBezTo>
                    <a:pt x="1430" y="3751"/>
                    <a:pt x="933" y="3751"/>
                    <a:pt x="861" y="3751"/>
                  </a:cubicBezTo>
                  <a:cubicBezTo>
                    <a:pt x="822" y="3937"/>
                    <a:pt x="1286" y="4012"/>
                    <a:pt x="1506" y="4012"/>
                  </a:cubicBezTo>
                  <a:cubicBezTo>
                    <a:pt x="1520" y="4012"/>
                    <a:pt x="1533" y="4011"/>
                    <a:pt x="1544" y="4011"/>
                  </a:cubicBezTo>
                  <a:lnTo>
                    <a:pt x="1544" y="4011"/>
                  </a:lnTo>
                  <a:cubicBezTo>
                    <a:pt x="1358" y="4083"/>
                    <a:pt x="964" y="4373"/>
                    <a:pt x="674" y="4405"/>
                  </a:cubicBezTo>
                  <a:cubicBezTo>
                    <a:pt x="858" y="4620"/>
                    <a:pt x="1050" y="4678"/>
                    <a:pt x="1241" y="4678"/>
                  </a:cubicBezTo>
                  <a:cubicBezTo>
                    <a:pt x="1436" y="4678"/>
                    <a:pt x="1630" y="4617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8"/>
                    <a:pt x="1306" y="4788"/>
                  </a:cubicBezTo>
                  <a:cubicBezTo>
                    <a:pt x="1351" y="4860"/>
                    <a:pt x="1412" y="4893"/>
                    <a:pt x="1482" y="4893"/>
                  </a:cubicBezTo>
                  <a:cubicBezTo>
                    <a:pt x="1492" y="4893"/>
                    <a:pt x="1503" y="4893"/>
                    <a:pt x="1513" y="4891"/>
                  </a:cubicBezTo>
                  <a:lnTo>
                    <a:pt x="1513" y="4891"/>
                  </a:lnTo>
                  <a:cubicBezTo>
                    <a:pt x="1442" y="4950"/>
                    <a:pt x="1336" y="4966"/>
                    <a:pt x="1217" y="4966"/>
                  </a:cubicBezTo>
                  <a:cubicBezTo>
                    <a:pt x="1068" y="4966"/>
                    <a:pt x="901" y="4941"/>
                    <a:pt x="756" y="4941"/>
                  </a:cubicBezTo>
                  <a:cubicBezTo>
                    <a:pt x="628" y="4941"/>
                    <a:pt x="518" y="4961"/>
                    <a:pt x="456" y="5036"/>
                  </a:cubicBezTo>
                  <a:cubicBezTo>
                    <a:pt x="508" y="5088"/>
                    <a:pt x="570" y="5119"/>
                    <a:pt x="643" y="5130"/>
                  </a:cubicBezTo>
                  <a:cubicBezTo>
                    <a:pt x="478" y="5252"/>
                    <a:pt x="550" y="5295"/>
                    <a:pt x="656" y="5295"/>
                  </a:cubicBezTo>
                  <a:cubicBezTo>
                    <a:pt x="731" y="5295"/>
                    <a:pt x="822" y="5274"/>
                    <a:pt x="861" y="5243"/>
                  </a:cubicBezTo>
                  <a:lnTo>
                    <a:pt x="861" y="5243"/>
                  </a:lnTo>
                  <a:cubicBezTo>
                    <a:pt x="891" y="5275"/>
                    <a:pt x="798" y="5316"/>
                    <a:pt x="829" y="5358"/>
                  </a:cubicBezTo>
                  <a:cubicBezTo>
                    <a:pt x="863" y="5347"/>
                    <a:pt x="891" y="5343"/>
                    <a:pt x="914" y="5343"/>
                  </a:cubicBezTo>
                  <a:cubicBezTo>
                    <a:pt x="966" y="5343"/>
                    <a:pt x="999" y="5362"/>
                    <a:pt x="1041" y="5362"/>
                  </a:cubicBezTo>
                  <a:cubicBezTo>
                    <a:pt x="1072" y="5362"/>
                    <a:pt x="1108" y="5352"/>
                    <a:pt x="1161" y="5316"/>
                  </a:cubicBezTo>
                  <a:lnTo>
                    <a:pt x="1161" y="5316"/>
                  </a:lnTo>
                  <a:cubicBezTo>
                    <a:pt x="1155" y="5409"/>
                    <a:pt x="1150" y="5447"/>
                    <a:pt x="1172" y="5447"/>
                  </a:cubicBezTo>
                  <a:cubicBezTo>
                    <a:pt x="1191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85" y="5482"/>
                    <a:pt x="1534" y="5503"/>
                    <a:pt x="1648" y="5503"/>
                  </a:cubicBezTo>
                  <a:cubicBezTo>
                    <a:pt x="1555" y="5617"/>
                    <a:pt x="1417" y="5648"/>
                    <a:pt x="1274" y="5648"/>
                  </a:cubicBezTo>
                  <a:cubicBezTo>
                    <a:pt x="1130" y="5648"/>
                    <a:pt x="980" y="5617"/>
                    <a:pt x="861" y="5607"/>
                  </a:cubicBezTo>
                  <a:lnTo>
                    <a:pt x="861" y="5607"/>
                  </a:lnTo>
                  <a:cubicBezTo>
                    <a:pt x="922" y="5693"/>
                    <a:pt x="931" y="5722"/>
                    <a:pt x="893" y="5722"/>
                  </a:cubicBezTo>
                  <a:cubicBezTo>
                    <a:pt x="836" y="5722"/>
                    <a:pt x="667" y="5654"/>
                    <a:pt x="405" y="5616"/>
                  </a:cubicBezTo>
                  <a:lnTo>
                    <a:pt x="405" y="5616"/>
                  </a:lnTo>
                  <a:cubicBezTo>
                    <a:pt x="488" y="5699"/>
                    <a:pt x="580" y="5741"/>
                    <a:pt x="674" y="5752"/>
                  </a:cubicBezTo>
                  <a:cubicBezTo>
                    <a:pt x="469" y="5779"/>
                    <a:pt x="692" y="5933"/>
                    <a:pt x="905" y="5933"/>
                  </a:cubicBezTo>
                  <a:cubicBezTo>
                    <a:pt x="928" y="5933"/>
                    <a:pt x="952" y="5931"/>
                    <a:pt x="974" y="5927"/>
                  </a:cubicBezTo>
                  <a:lnTo>
                    <a:pt x="974" y="5927"/>
                  </a:lnTo>
                  <a:cubicBezTo>
                    <a:pt x="931" y="5983"/>
                    <a:pt x="972" y="6013"/>
                    <a:pt x="1025" y="6013"/>
                  </a:cubicBezTo>
                  <a:cubicBezTo>
                    <a:pt x="1062" y="6013"/>
                    <a:pt x="1105" y="5999"/>
                    <a:pt x="1130" y="5969"/>
                  </a:cubicBezTo>
                  <a:lnTo>
                    <a:pt x="1130" y="5969"/>
                  </a:lnTo>
                  <a:cubicBezTo>
                    <a:pt x="1063" y="6066"/>
                    <a:pt x="1053" y="6113"/>
                    <a:pt x="1098" y="6113"/>
                  </a:cubicBezTo>
                  <a:cubicBezTo>
                    <a:pt x="1129" y="6113"/>
                    <a:pt x="1189" y="6089"/>
                    <a:pt x="1275" y="6042"/>
                  </a:cubicBezTo>
                  <a:lnTo>
                    <a:pt x="1275" y="6042"/>
                  </a:lnTo>
                  <a:cubicBezTo>
                    <a:pt x="1140" y="6353"/>
                    <a:pt x="177" y="6145"/>
                    <a:pt x="332" y="6353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8" y="6326"/>
                    <a:pt x="42" y="6353"/>
                  </a:cubicBezTo>
                  <a:cubicBezTo>
                    <a:pt x="59" y="6370"/>
                    <a:pt x="295" y="6696"/>
                    <a:pt x="467" y="6696"/>
                  </a:cubicBezTo>
                  <a:cubicBezTo>
                    <a:pt x="497" y="6696"/>
                    <a:pt x="525" y="6686"/>
                    <a:pt x="550" y="6663"/>
                  </a:cubicBezTo>
                  <a:lnTo>
                    <a:pt x="550" y="6663"/>
                  </a:lnTo>
                  <a:cubicBezTo>
                    <a:pt x="798" y="6839"/>
                    <a:pt x="332" y="6860"/>
                    <a:pt x="270" y="6871"/>
                  </a:cubicBezTo>
                  <a:cubicBezTo>
                    <a:pt x="328" y="6922"/>
                    <a:pt x="387" y="6942"/>
                    <a:pt x="454" y="6942"/>
                  </a:cubicBezTo>
                  <a:cubicBezTo>
                    <a:pt x="481" y="6942"/>
                    <a:pt x="509" y="6939"/>
                    <a:pt x="539" y="6933"/>
                  </a:cubicBezTo>
                  <a:lnTo>
                    <a:pt x="539" y="6933"/>
                  </a:lnTo>
                  <a:cubicBezTo>
                    <a:pt x="463" y="6975"/>
                    <a:pt x="379" y="7060"/>
                    <a:pt x="449" y="7060"/>
                  </a:cubicBezTo>
                  <a:cubicBezTo>
                    <a:pt x="464" y="7060"/>
                    <a:pt x="487" y="7056"/>
                    <a:pt x="518" y="7046"/>
                  </a:cubicBezTo>
                  <a:lnTo>
                    <a:pt x="518" y="7046"/>
                  </a:lnTo>
                  <a:cubicBezTo>
                    <a:pt x="480" y="7090"/>
                    <a:pt x="529" y="7102"/>
                    <a:pt x="588" y="7102"/>
                  </a:cubicBezTo>
                  <a:cubicBezTo>
                    <a:pt x="640" y="7102"/>
                    <a:pt x="701" y="7093"/>
                    <a:pt x="716" y="7088"/>
                  </a:cubicBezTo>
                  <a:lnTo>
                    <a:pt x="716" y="7088"/>
                  </a:lnTo>
                  <a:cubicBezTo>
                    <a:pt x="746" y="7150"/>
                    <a:pt x="663" y="7161"/>
                    <a:pt x="881" y="7171"/>
                  </a:cubicBezTo>
                  <a:cubicBezTo>
                    <a:pt x="826" y="7230"/>
                    <a:pt x="715" y="7245"/>
                    <a:pt x="593" y="7245"/>
                  </a:cubicBezTo>
                  <a:cubicBezTo>
                    <a:pt x="469" y="7245"/>
                    <a:pt x="335" y="7230"/>
                    <a:pt x="239" y="7230"/>
                  </a:cubicBezTo>
                  <a:cubicBezTo>
                    <a:pt x="215" y="7230"/>
                    <a:pt x="195" y="7231"/>
                    <a:pt x="177" y="7233"/>
                  </a:cubicBezTo>
                  <a:cubicBezTo>
                    <a:pt x="336" y="7320"/>
                    <a:pt x="337" y="7332"/>
                    <a:pt x="287" y="7332"/>
                  </a:cubicBezTo>
                  <a:cubicBezTo>
                    <a:pt x="266" y="7332"/>
                    <a:pt x="237" y="7330"/>
                    <a:pt x="206" y="7330"/>
                  </a:cubicBezTo>
                  <a:cubicBezTo>
                    <a:pt x="141" y="7330"/>
                    <a:pt x="70" y="7340"/>
                    <a:pt x="62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9" y="7438"/>
                    <a:pt x="361" y="7406"/>
                    <a:pt x="394" y="7399"/>
                  </a:cubicBezTo>
                  <a:lnTo>
                    <a:pt x="394" y="7399"/>
                  </a:lnTo>
                  <a:cubicBezTo>
                    <a:pt x="269" y="7545"/>
                    <a:pt x="386" y="7602"/>
                    <a:pt x="511" y="7602"/>
                  </a:cubicBezTo>
                  <a:cubicBezTo>
                    <a:pt x="573" y="7602"/>
                    <a:pt x="636" y="7588"/>
                    <a:pt x="674" y="7564"/>
                  </a:cubicBezTo>
                  <a:lnTo>
                    <a:pt x="674" y="7564"/>
                  </a:lnTo>
                  <a:cubicBezTo>
                    <a:pt x="684" y="7606"/>
                    <a:pt x="674" y="7658"/>
                    <a:pt x="663" y="7710"/>
                  </a:cubicBezTo>
                  <a:cubicBezTo>
                    <a:pt x="425" y="7762"/>
                    <a:pt x="124" y="7813"/>
                    <a:pt x="104" y="7824"/>
                  </a:cubicBezTo>
                  <a:cubicBezTo>
                    <a:pt x="104" y="7867"/>
                    <a:pt x="124" y="7885"/>
                    <a:pt x="167" y="7885"/>
                  </a:cubicBezTo>
                  <a:cubicBezTo>
                    <a:pt x="187" y="7885"/>
                    <a:pt x="210" y="7882"/>
                    <a:pt x="239" y="7875"/>
                  </a:cubicBezTo>
                  <a:lnTo>
                    <a:pt x="239" y="7875"/>
                  </a:lnTo>
                  <a:cubicBezTo>
                    <a:pt x="218" y="7896"/>
                    <a:pt x="0" y="7979"/>
                    <a:pt x="21" y="8041"/>
                  </a:cubicBezTo>
                  <a:cubicBezTo>
                    <a:pt x="115" y="8020"/>
                    <a:pt x="207" y="8000"/>
                    <a:pt x="290" y="7979"/>
                  </a:cubicBezTo>
                  <a:lnTo>
                    <a:pt x="290" y="7979"/>
                  </a:lnTo>
                  <a:cubicBezTo>
                    <a:pt x="228" y="8077"/>
                    <a:pt x="226" y="8142"/>
                    <a:pt x="296" y="8142"/>
                  </a:cubicBezTo>
                  <a:cubicBezTo>
                    <a:pt x="329" y="8142"/>
                    <a:pt x="379" y="8127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5" y="8168"/>
                  </a:cubicBezTo>
                  <a:cubicBezTo>
                    <a:pt x="611" y="8168"/>
                    <a:pt x="723" y="8142"/>
                    <a:pt x="828" y="8142"/>
                  </a:cubicBezTo>
                  <a:cubicBezTo>
                    <a:pt x="846" y="8142"/>
                    <a:pt x="864" y="8143"/>
                    <a:pt x="881" y="8145"/>
                  </a:cubicBezTo>
                  <a:cubicBezTo>
                    <a:pt x="778" y="8186"/>
                    <a:pt x="633" y="8186"/>
                    <a:pt x="550" y="8280"/>
                  </a:cubicBezTo>
                  <a:cubicBezTo>
                    <a:pt x="580" y="8292"/>
                    <a:pt x="613" y="8297"/>
                    <a:pt x="646" y="8297"/>
                  </a:cubicBezTo>
                  <a:cubicBezTo>
                    <a:pt x="670" y="8297"/>
                    <a:pt x="694" y="8294"/>
                    <a:pt x="716" y="8290"/>
                  </a:cubicBezTo>
                  <a:lnTo>
                    <a:pt x="716" y="8290"/>
                  </a:lnTo>
                  <a:cubicBezTo>
                    <a:pt x="633" y="8331"/>
                    <a:pt x="612" y="8373"/>
                    <a:pt x="643" y="8425"/>
                  </a:cubicBezTo>
                  <a:cubicBezTo>
                    <a:pt x="736" y="8404"/>
                    <a:pt x="819" y="8373"/>
                    <a:pt x="902" y="8342"/>
                  </a:cubicBezTo>
                  <a:lnTo>
                    <a:pt x="902" y="8342"/>
                  </a:lnTo>
                  <a:cubicBezTo>
                    <a:pt x="833" y="8475"/>
                    <a:pt x="900" y="8523"/>
                    <a:pt x="995" y="8523"/>
                  </a:cubicBezTo>
                  <a:cubicBezTo>
                    <a:pt x="1085" y="8523"/>
                    <a:pt x="1198" y="8480"/>
                    <a:pt x="1244" y="8425"/>
                  </a:cubicBezTo>
                  <a:cubicBezTo>
                    <a:pt x="1262" y="8502"/>
                    <a:pt x="1278" y="8534"/>
                    <a:pt x="1301" y="8534"/>
                  </a:cubicBezTo>
                  <a:cubicBezTo>
                    <a:pt x="1331" y="8534"/>
                    <a:pt x="1371" y="8484"/>
                    <a:pt x="1441" y="8414"/>
                  </a:cubicBezTo>
                  <a:cubicBezTo>
                    <a:pt x="1457" y="8508"/>
                    <a:pt x="1498" y="8542"/>
                    <a:pt x="1550" y="8542"/>
                  </a:cubicBezTo>
                  <a:cubicBezTo>
                    <a:pt x="1692" y="8542"/>
                    <a:pt x="1919" y="8289"/>
                    <a:pt x="1984" y="8289"/>
                  </a:cubicBezTo>
                  <a:cubicBezTo>
                    <a:pt x="1998" y="8289"/>
                    <a:pt x="2005" y="8301"/>
                    <a:pt x="2000" y="8331"/>
                  </a:cubicBezTo>
                  <a:cubicBezTo>
                    <a:pt x="2052" y="8280"/>
                    <a:pt x="2093" y="8238"/>
                    <a:pt x="2135" y="8186"/>
                  </a:cubicBezTo>
                  <a:cubicBezTo>
                    <a:pt x="2158" y="8216"/>
                    <a:pt x="2172" y="8229"/>
                    <a:pt x="2180" y="8229"/>
                  </a:cubicBezTo>
                  <a:cubicBezTo>
                    <a:pt x="2199" y="8229"/>
                    <a:pt x="2193" y="8171"/>
                    <a:pt x="2208" y="8093"/>
                  </a:cubicBezTo>
                  <a:cubicBezTo>
                    <a:pt x="2456" y="8207"/>
                    <a:pt x="2280" y="8487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5" y="8414"/>
                    <a:pt x="2715" y="8269"/>
                  </a:cubicBezTo>
                  <a:cubicBezTo>
                    <a:pt x="2717" y="8269"/>
                    <a:pt x="2718" y="8269"/>
                    <a:pt x="2720" y="8269"/>
                  </a:cubicBezTo>
                  <a:cubicBezTo>
                    <a:pt x="2786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7"/>
                    <a:pt x="3380" y="8517"/>
                  </a:cubicBezTo>
                  <a:cubicBezTo>
                    <a:pt x="3515" y="8517"/>
                    <a:pt x="3602" y="8472"/>
                    <a:pt x="3534" y="8363"/>
                  </a:cubicBezTo>
                  <a:lnTo>
                    <a:pt x="3534" y="8363"/>
                  </a:lnTo>
                  <a:cubicBezTo>
                    <a:pt x="3596" y="8388"/>
                    <a:pt x="3843" y="8484"/>
                    <a:pt x="4004" y="8484"/>
                  </a:cubicBezTo>
                  <a:cubicBezTo>
                    <a:pt x="4111" y="8484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0" y="8358"/>
                    <a:pt x="4458" y="8448"/>
                    <a:pt x="4580" y="8448"/>
                  </a:cubicBezTo>
                  <a:cubicBezTo>
                    <a:pt x="4592" y="8448"/>
                    <a:pt x="4602" y="8447"/>
                    <a:pt x="4611" y="8446"/>
                  </a:cubicBezTo>
                  <a:cubicBezTo>
                    <a:pt x="4555" y="8351"/>
                    <a:pt x="4580" y="8337"/>
                    <a:pt x="4609" y="8337"/>
                  </a:cubicBezTo>
                  <a:cubicBezTo>
                    <a:pt x="4623" y="8337"/>
                    <a:pt x="4637" y="8339"/>
                    <a:pt x="4646" y="8339"/>
                  </a:cubicBezTo>
                  <a:cubicBezTo>
                    <a:pt x="4665" y="8339"/>
                    <a:pt x="4659" y="8326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69"/>
                    <a:pt x="4713" y="8443"/>
                    <a:pt x="4728" y="8443"/>
                  </a:cubicBezTo>
                  <a:cubicBezTo>
                    <a:pt x="4741" y="8443"/>
                    <a:pt x="4810" y="8380"/>
                    <a:pt x="4994" y="8176"/>
                  </a:cubicBezTo>
                  <a:cubicBezTo>
                    <a:pt x="4787" y="8155"/>
                    <a:pt x="4538" y="8145"/>
                    <a:pt x="4352" y="8031"/>
                  </a:cubicBezTo>
                  <a:cubicBezTo>
                    <a:pt x="4366" y="8010"/>
                    <a:pt x="4385" y="8003"/>
                    <a:pt x="4404" y="8003"/>
                  </a:cubicBezTo>
                  <a:cubicBezTo>
                    <a:pt x="4445" y="8003"/>
                    <a:pt x="4489" y="8033"/>
                    <a:pt x="4499" y="8033"/>
                  </a:cubicBezTo>
                  <a:cubicBezTo>
                    <a:pt x="4505" y="8033"/>
                    <a:pt x="4495" y="8019"/>
                    <a:pt x="4456" y="7969"/>
                  </a:cubicBezTo>
                  <a:cubicBezTo>
                    <a:pt x="4513" y="7969"/>
                    <a:pt x="4557" y="7971"/>
                    <a:pt x="4588" y="7971"/>
                  </a:cubicBezTo>
                  <a:cubicBezTo>
                    <a:pt x="4658" y="7971"/>
                    <a:pt x="4656" y="7961"/>
                    <a:pt x="4570" y="7896"/>
                  </a:cubicBezTo>
                  <a:cubicBezTo>
                    <a:pt x="4819" y="7886"/>
                    <a:pt x="4839" y="7855"/>
                    <a:pt x="4653" y="7813"/>
                  </a:cubicBezTo>
                  <a:cubicBezTo>
                    <a:pt x="4798" y="7804"/>
                    <a:pt x="4826" y="7775"/>
                    <a:pt x="4725" y="7720"/>
                  </a:cubicBezTo>
                  <a:lnTo>
                    <a:pt x="4725" y="7720"/>
                  </a:lnTo>
                  <a:cubicBezTo>
                    <a:pt x="4781" y="7749"/>
                    <a:pt x="4827" y="7763"/>
                    <a:pt x="4861" y="7763"/>
                  </a:cubicBezTo>
                  <a:cubicBezTo>
                    <a:pt x="4903" y="7763"/>
                    <a:pt x="4927" y="7742"/>
                    <a:pt x="4932" y="7700"/>
                  </a:cubicBezTo>
                  <a:cubicBezTo>
                    <a:pt x="4715" y="7606"/>
                    <a:pt x="4725" y="7627"/>
                    <a:pt x="4974" y="7606"/>
                  </a:cubicBezTo>
                  <a:cubicBezTo>
                    <a:pt x="4980" y="7534"/>
                    <a:pt x="4941" y="7499"/>
                    <a:pt x="4859" y="7499"/>
                  </a:cubicBezTo>
                  <a:cubicBezTo>
                    <a:pt x="4812" y="7499"/>
                    <a:pt x="4750" y="7511"/>
                    <a:pt x="4674" y="7534"/>
                  </a:cubicBezTo>
                  <a:cubicBezTo>
                    <a:pt x="4684" y="7461"/>
                    <a:pt x="5067" y="7472"/>
                    <a:pt x="5005" y="7357"/>
                  </a:cubicBezTo>
                  <a:lnTo>
                    <a:pt x="5005" y="7357"/>
                  </a:lnTo>
                  <a:cubicBezTo>
                    <a:pt x="4891" y="7389"/>
                    <a:pt x="4787" y="7409"/>
                    <a:pt x="4674" y="7430"/>
                  </a:cubicBezTo>
                  <a:cubicBezTo>
                    <a:pt x="4787" y="7389"/>
                    <a:pt x="4819" y="7347"/>
                    <a:pt x="4777" y="7295"/>
                  </a:cubicBezTo>
                  <a:lnTo>
                    <a:pt x="4777" y="7295"/>
                  </a:lnTo>
                  <a:cubicBezTo>
                    <a:pt x="4597" y="7331"/>
                    <a:pt x="4402" y="7373"/>
                    <a:pt x="4214" y="7373"/>
                  </a:cubicBezTo>
                  <a:cubicBezTo>
                    <a:pt x="3971" y="7373"/>
                    <a:pt x="3740" y="7303"/>
                    <a:pt x="3564" y="7057"/>
                  </a:cubicBezTo>
                  <a:lnTo>
                    <a:pt x="3564" y="7057"/>
                  </a:lnTo>
                  <a:cubicBezTo>
                    <a:pt x="3669" y="7122"/>
                    <a:pt x="3713" y="7139"/>
                    <a:pt x="3732" y="7139"/>
                  </a:cubicBezTo>
                  <a:cubicBezTo>
                    <a:pt x="3753" y="7139"/>
                    <a:pt x="3746" y="7120"/>
                    <a:pt x="3755" y="7120"/>
                  </a:cubicBezTo>
                  <a:cubicBezTo>
                    <a:pt x="3765" y="7120"/>
                    <a:pt x="3793" y="7140"/>
                    <a:pt x="3886" y="7223"/>
                  </a:cubicBezTo>
                  <a:cubicBezTo>
                    <a:pt x="3872" y="7118"/>
                    <a:pt x="3864" y="7077"/>
                    <a:pt x="3884" y="7077"/>
                  </a:cubicBezTo>
                  <a:cubicBezTo>
                    <a:pt x="3907" y="7077"/>
                    <a:pt x="3969" y="7134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76" y="7140"/>
                    <a:pt x="4456" y="7088"/>
                    <a:pt x="4352" y="7026"/>
                  </a:cubicBezTo>
                  <a:cubicBezTo>
                    <a:pt x="4372" y="7016"/>
                    <a:pt x="4788" y="6942"/>
                    <a:pt x="4870" y="6942"/>
                  </a:cubicBezTo>
                  <a:cubicBezTo>
                    <a:pt x="4875" y="6942"/>
                    <a:pt x="4878" y="6942"/>
                    <a:pt x="4881" y="6943"/>
                  </a:cubicBezTo>
                  <a:lnTo>
                    <a:pt x="4663" y="6818"/>
                  </a:lnTo>
                  <a:cubicBezTo>
                    <a:pt x="4671" y="6818"/>
                    <a:pt x="4679" y="6817"/>
                    <a:pt x="4687" y="6817"/>
                  </a:cubicBezTo>
                  <a:cubicBezTo>
                    <a:pt x="4764" y="6817"/>
                    <a:pt x="4838" y="6844"/>
                    <a:pt x="4910" y="6844"/>
                  </a:cubicBezTo>
                  <a:cubicBezTo>
                    <a:pt x="4945" y="6844"/>
                    <a:pt x="4980" y="6838"/>
                    <a:pt x="5015" y="6818"/>
                  </a:cubicBezTo>
                  <a:cubicBezTo>
                    <a:pt x="4963" y="6775"/>
                    <a:pt x="4911" y="6754"/>
                    <a:pt x="4847" y="6754"/>
                  </a:cubicBezTo>
                  <a:cubicBezTo>
                    <a:pt x="4834" y="6754"/>
                    <a:pt x="4821" y="6755"/>
                    <a:pt x="4808" y="6756"/>
                  </a:cubicBezTo>
                  <a:cubicBezTo>
                    <a:pt x="4922" y="6694"/>
                    <a:pt x="3741" y="6581"/>
                    <a:pt x="3534" y="6373"/>
                  </a:cubicBezTo>
                  <a:cubicBezTo>
                    <a:pt x="3719" y="6356"/>
                    <a:pt x="3858" y="6352"/>
                    <a:pt x="3971" y="6352"/>
                  </a:cubicBezTo>
                  <a:cubicBezTo>
                    <a:pt x="4075" y="6352"/>
                    <a:pt x="4156" y="6356"/>
                    <a:pt x="4232" y="6356"/>
                  </a:cubicBezTo>
                  <a:cubicBezTo>
                    <a:pt x="4430" y="6356"/>
                    <a:pt x="4587" y="6333"/>
                    <a:pt x="4984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64" y="5969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9"/>
                    <a:pt x="5031" y="5939"/>
                  </a:cubicBezTo>
                  <a:cubicBezTo>
                    <a:pt x="4868" y="5939"/>
                    <a:pt x="4142" y="5813"/>
                    <a:pt x="4073" y="5782"/>
                  </a:cubicBezTo>
                  <a:cubicBezTo>
                    <a:pt x="4143" y="5730"/>
                    <a:pt x="4216" y="5704"/>
                    <a:pt x="4290" y="5704"/>
                  </a:cubicBezTo>
                  <a:cubicBezTo>
                    <a:pt x="4348" y="5704"/>
                    <a:pt x="4407" y="5720"/>
                    <a:pt x="4466" y="5752"/>
                  </a:cubicBezTo>
                  <a:cubicBezTo>
                    <a:pt x="4349" y="5681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7"/>
                    <a:pt x="4446" y="5586"/>
                  </a:cubicBezTo>
                  <a:lnTo>
                    <a:pt x="4446" y="5586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4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5" y="5424"/>
                    <a:pt x="4719" y="5424"/>
                  </a:cubicBezTo>
                  <a:cubicBezTo>
                    <a:pt x="4574" y="5424"/>
                    <a:pt x="3878" y="5301"/>
                    <a:pt x="3803" y="5254"/>
                  </a:cubicBezTo>
                  <a:cubicBezTo>
                    <a:pt x="3937" y="5223"/>
                    <a:pt x="4311" y="5285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3" y="5175"/>
                    <a:pt x="4274" y="5175"/>
                  </a:cubicBezTo>
                  <a:cubicBezTo>
                    <a:pt x="4406" y="5175"/>
                    <a:pt x="4358" y="4994"/>
                    <a:pt x="4456" y="4861"/>
                  </a:cubicBezTo>
                  <a:cubicBezTo>
                    <a:pt x="4450" y="4860"/>
                    <a:pt x="4443" y="4859"/>
                    <a:pt x="4437" y="4859"/>
                  </a:cubicBezTo>
                  <a:cubicBezTo>
                    <a:pt x="4336" y="4859"/>
                    <a:pt x="4159" y="4951"/>
                    <a:pt x="4023" y="4951"/>
                  </a:cubicBezTo>
                  <a:cubicBezTo>
                    <a:pt x="3949" y="4951"/>
                    <a:pt x="3886" y="4924"/>
                    <a:pt x="3855" y="4840"/>
                  </a:cubicBezTo>
                  <a:cubicBezTo>
                    <a:pt x="3867" y="4836"/>
                    <a:pt x="3880" y="4834"/>
                    <a:pt x="3893" y="4834"/>
                  </a:cubicBezTo>
                  <a:cubicBezTo>
                    <a:pt x="3935" y="4834"/>
                    <a:pt x="3977" y="4852"/>
                    <a:pt x="4019" y="4852"/>
                  </a:cubicBezTo>
                  <a:cubicBezTo>
                    <a:pt x="4026" y="4852"/>
                    <a:pt x="4034" y="4851"/>
                    <a:pt x="4041" y="4850"/>
                  </a:cubicBezTo>
                  <a:cubicBezTo>
                    <a:pt x="4031" y="4808"/>
                    <a:pt x="4000" y="4767"/>
                    <a:pt x="3958" y="4736"/>
                  </a:cubicBezTo>
                  <a:cubicBezTo>
                    <a:pt x="4093" y="4725"/>
                    <a:pt x="4124" y="4705"/>
                    <a:pt x="4135" y="4580"/>
                  </a:cubicBezTo>
                  <a:lnTo>
                    <a:pt x="4135" y="4580"/>
                  </a:lnTo>
                  <a:cubicBezTo>
                    <a:pt x="4074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50"/>
                  </a:cubicBezTo>
                  <a:lnTo>
                    <a:pt x="3409" y="4550"/>
                  </a:lnTo>
                  <a:cubicBezTo>
                    <a:pt x="3413" y="4550"/>
                    <a:pt x="3418" y="4551"/>
                    <a:pt x="3423" y="4551"/>
                  </a:cubicBezTo>
                  <a:cubicBezTo>
                    <a:pt x="3494" y="4551"/>
                    <a:pt x="3699" y="4495"/>
                    <a:pt x="3824" y="4467"/>
                  </a:cubicBezTo>
                  <a:cubicBezTo>
                    <a:pt x="3772" y="4425"/>
                    <a:pt x="3730" y="4384"/>
                    <a:pt x="3679" y="4332"/>
                  </a:cubicBezTo>
                  <a:cubicBezTo>
                    <a:pt x="3710" y="4332"/>
                    <a:pt x="4186" y="4260"/>
                    <a:pt x="4062" y="4187"/>
                  </a:cubicBezTo>
                  <a:cubicBezTo>
                    <a:pt x="4218" y="4124"/>
                    <a:pt x="4218" y="4083"/>
                    <a:pt x="4052" y="4073"/>
                  </a:cubicBezTo>
                  <a:cubicBezTo>
                    <a:pt x="4095" y="4025"/>
                    <a:pt x="4033" y="4012"/>
                    <a:pt x="3952" y="4012"/>
                  </a:cubicBezTo>
                  <a:cubicBezTo>
                    <a:pt x="3871" y="4012"/>
                    <a:pt x="3770" y="4025"/>
                    <a:pt x="3740" y="4031"/>
                  </a:cubicBezTo>
                  <a:lnTo>
                    <a:pt x="3740" y="4031"/>
                  </a:lnTo>
                  <a:cubicBezTo>
                    <a:pt x="3691" y="3959"/>
                    <a:pt x="3875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3" y="3952"/>
                    <a:pt x="3477" y="3952"/>
                  </a:cubicBezTo>
                  <a:cubicBezTo>
                    <a:pt x="3296" y="3952"/>
                    <a:pt x="3100" y="3910"/>
                    <a:pt x="3036" y="3741"/>
                  </a:cubicBezTo>
                  <a:lnTo>
                    <a:pt x="3036" y="3741"/>
                  </a:lnTo>
                  <a:cubicBezTo>
                    <a:pt x="3156" y="3798"/>
                    <a:pt x="3259" y="3821"/>
                    <a:pt x="3351" y="3821"/>
                  </a:cubicBezTo>
                  <a:cubicBezTo>
                    <a:pt x="3647" y="3821"/>
                    <a:pt x="3822" y="3578"/>
                    <a:pt x="4052" y="3420"/>
                  </a:cubicBezTo>
                  <a:cubicBezTo>
                    <a:pt x="3935" y="3389"/>
                    <a:pt x="3862" y="3382"/>
                    <a:pt x="3801" y="3382"/>
                  </a:cubicBezTo>
                  <a:cubicBezTo>
                    <a:pt x="3761" y="3382"/>
                    <a:pt x="3726" y="3385"/>
                    <a:pt x="3687" y="3385"/>
                  </a:cubicBezTo>
                  <a:cubicBezTo>
                    <a:pt x="3628" y="3385"/>
                    <a:pt x="3560" y="3379"/>
                    <a:pt x="3451" y="3348"/>
                  </a:cubicBezTo>
                  <a:cubicBezTo>
                    <a:pt x="3585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5" y="3071"/>
                    <a:pt x="2904" y="3102"/>
                    <a:pt x="3020" y="3102"/>
                  </a:cubicBezTo>
                  <a:cubicBezTo>
                    <a:pt x="3106" y="3102"/>
                    <a:pt x="3180" y="3085"/>
                    <a:pt x="3202" y="3037"/>
                  </a:cubicBezTo>
                  <a:lnTo>
                    <a:pt x="3202" y="3037"/>
                  </a:lnTo>
                  <a:cubicBezTo>
                    <a:pt x="3199" y="3095"/>
                    <a:pt x="3231" y="3115"/>
                    <a:pt x="3277" y="3115"/>
                  </a:cubicBezTo>
                  <a:cubicBezTo>
                    <a:pt x="3374" y="3115"/>
                    <a:pt x="3532" y="3026"/>
                    <a:pt x="3543" y="3026"/>
                  </a:cubicBezTo>
                  <a:cubicBezTo>
                    <a:pt x="3543" y="3026"/>
                    <a:pt x="3544" y="3026"/>
                    <a:pt x="3544" y="3026"/>
                  </a:cubicBezTo>
                  <a:lnTo>
                    <a:pt x="3544" y="3026"/>
                  </a:ln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0" y="2852"/>
                    <a:pt x="3569" y="2857"/>
                    <a:pt x="3604" y="2857"/>
                  </a:cubicBezTo>
                  <a:cubicBezTo>
                    <a:pt x="3724" y="2857"/>
                    <a:pt x="3907" y="2795"/>
                    <a:pt x="3875" y="2715"/>
                  </a:cubicBezTo>
                  <a:cubicBezTo>
                    <a:pt x="3634" y="2715"/>
                    <a:pt x="3693" y="2646"/>
                    <a:pt x="3676" y="2646"/>
                  </a:cubicBezTo>
                  <a:cubicBezTo>
                    <a:pt x="3666" y="2646"/>
                    <a:pt x="3631" y="2670"/>
                    <a:pt x="3492" y="2747"/>
                  </a:cubicBezTo>
                  <a:cubicBezTo>
                    <a:pt x="3461" y="2695"/>
                    <a:pt x="3451" y="2674"/>
                    <a:pt x="3502" y="2602"/>
                  </a:cubicBezTo>
                  <a:cubicBezTo>
                    <a:pt x="3320" y="2602"/>
                    <a:pt x="3221" y="2709"/>
                    <a:pt x="3090" y="2709"/>
                  </a:cubicBezTo>
                  <a:cubicBezTo>
                    <a:pt x="3006" y="2709"/>
                    <a:pt x="2909" y="2665"/>
                    <a:pt x="2767" y="2519"/>
                  </a:cubicBezTo>
                  <a:cubicBezTo>
                    <a:pt x="2775" y="2508"/>
                    <a:pt x="2786" y="2503"/>
                    <a:pt x="2798" y="2503"/>
                  </a:cubicBezTo>
                  <a:cubicBezTo>
                    <a:pt x="2845" y="2503"/>
                    <a:pt x="2917" y="2566"/>
                    <a:pt x="2953" y="2566"/>
                  </a:cubicBezTo>
                  <a:cubicBezTo>
                    <a:pt x="2971" y="2566"/>
                    <a:pt x="2980" y="2551"/>
                    <a:pt x="2974" y="2508"/>
                  </a:cubicBezTo>
                  <a:lnTo>
                    <a:pt x="2974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8" y="2555"/>
                    <a:pt x="3404" y="2553"/>
                    <a:pt x="3419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6"/>
                    <a:pt x="3637" y="2384"/>
                    <a:pt x="3555" y="2322"/>
                  </a:cubicBezTo>
                  <a:cubicBezTo>
                    <a:pt x="3578" y="2322"/>
                    <a:pt x="3598" y="2322"/>
                    <a:pt x="3615" y="2322"/>
                  </a:cubicBezTo>
                  <a:cubicBezTo>
                    <a:pt x="3674" y="2322"/>
                    <a:pt x="3705" y="2316"/>
                    <a:pt x="3762" y="2259"/>
                  </a:cubicBezTo>
                  <a:cubicBezTo>
                    <a:pt x="3647" y="2197"/>
                    <a:pt x="3182" y="2218"/>
                    <a:pt x="3244" y="2114"/>
                  </a:cubicBezTo>
                  <a:lnTo>
                    <a:pt x="3244" y="2114"/>
                  </a:lnTo>
                  <a:cubicBezTo>
                    <a:pt x="3186" y="2127"/>
                    <a:pt x="3160" y="2136"/>
                    <a:pt x="3146" y="2136"/>
                  </a:cubicBezTo>
                  <a:cubicBezTo>
                    <a:pt x="3126" y="2136"/>
                    <a:pt x="3138" y="2115"/>
                    <a:pt x="3119" y="2052"/>
                  </a:cubicBezTo>
                  <a:cubicBezTo>
                    <a:pt x="3052" y="2140"/>
                    <a:pt x="2971" y="2184"/>
                    <a:pt x="2880" y="2184"/>
                  </a:cubicBezTo>
                  <a:cubicBezTo>
                    <a:pt x="2832" y="2184"/>
                    <a:pt x="2780" y="2171"/>
                    <a:pt x="2726" y="2146"/>
                  </a:cubicBezTo>
                  <a:cubicBezTo>
                    <a:pt x="2809" y="2073"/>
                    <a:pt x="2705" y="2031"/>
                    <a:pt x="2591" y="1990"/>
                  </a:cubicBezTo>
                  <a:cubicBezTo>
                    <a:pt x="2611" y="1980"/>
                    <a:pt x="2643" y="1959"/>
                    <a:pt x="2663" y="1886"/>
                  </a:cubicBezTo>
                  <a:cubicBezTo>
                    <a:pt x="2715" y="1928"/>
                    <a:pt x="2777" y="1969"/>
                    <a:pt x="2839" y="2011"/>
                  </a:cubicBezTo>
                  <a:cubicBezTo>
                    <a:pt x="2798" y="1918"/>
                    <a:pt x="3182" y="2001"/>
                    <a:pt x="3409" y="1897"/>
                  </a:cubicBezTo>
                  <a:cubicBezTo>
                    <a:pt x="3261" y="1741"/>
                    <a:pt x="3142" y="1649"/>
                    <a:pt x="2994" y="1649"/>
                  </a:cubicBezTo>
                  <a:cubicBezTo>
                    <a:pt x="2946" y="1649"/>
                    <a:pt x="2895" y="1659"/>
                    <a:pt x="2839" y="1679"/>
                  </a:cubicBezTo>
                  <a:cubicBezTo>
                    <a:pt x="2777" y="1545"/>
                    <a:pt x="3295" y="1513"/>
                    <a:pt x="2818" y="1421"/>
                  </a:cubicBezTo>
                  <a:cubicBezTo>
                    <a:pt x="2881" y="1338"/>
                    <a:pt x="3026" y="1327"/>
                    <a:pt x="3140" y="1255"/>
                  </a:cubicBezTo>
                  <a:cubicBezTo>
                    <a:pt x="3078" y="1193"/>
                    <a:pt x="3046" y="1203"/>
                    <a:pt x="2974" y="1172"/>
                  </a:cubicBezTo>
                  <a:cubicBezTo>
                    <a:pt x="3182" y="933"/>
                    <a:pt x="3046" y="1057"/>
                    <a:pt x="3046" y="799"/>
                  </a:cubicBezTo>
                  <a:lnTo>
                    <a:pt x="3046" y="799"/>
                  </a:lnTo>
                  <a:cubicBezTo>
                    <a:pt x="2777" y="892"/>
                    <a:pt x="2788" y="1161"/>
                    <a:pt x="2436" y="1275"/>
                  </a:cubicBezTo>
                  <a:cubicBezTo>
                    <a:pt x="2436" y="1163"/>
                    <a:pt x="2315" y="829"/>
                    <a:pt x="2519" y="829"/>
                  </a:cubicBezTo>
                  <a:cubicBezTo>
                    <a:pt x="2522" y="829"/>
                    <a:pt x="2525" y="829"/>
                    <a:pt x="2528" y="829"/>
                  </a:cubicBezTo>
                  <a:cubicBezTo>
                    <a:pt x="2528" y="890"/>
                    <a:pt x="2541" y="909"/>
                    <a:pt x="2563" y="909"/>
                  </a:cubicBezTo>
                  <a:cubicBezTo>
                    <a:pt x="2603" y="909"/>
                    <a:pt x="2675" y="850"/>
                    <a:pt x="2767" y="850"/>
                  </a:cubicBezTo>
                  <a:cubicBezTo>
                    <a:pt x="2694" y="799"/>
                    <a:pt x="2622" y="737"/>
                    <a:pt x="2549" y="684"/>
                  </a:cubicBezTo>
                  <a:cubicBezTo>
                    <a:pt x="2563" y="681"/>
                    <a:pt x="2579" y="679"/>
                    <a:pt x="2597" y="679"/>
                  </a:cubicBezTo>
                  <a:cubicBezTo>
                    <a:pt x="2637" y="679"/>
                    <a:pt x="2684" y="685"/>
                    <a:pt x="2729" y="685"/>
                  </a:cubicBezTo>
                  <a:cubicBezTo>
                    <a:pt x="2773" y="685"/>
                    <a:pt x="2814" y="679"/>
                    <a:pt x="2839" y="654"/>
                  </a:cubicBezTo>
                  <a:cubicBezTo>
                    <a:pt x="2818" y="602"/>
                    <a:pt x="2767" y="571"/>
                    <a:pt x="2694" y="571"/>
                  </a:cubicBezTo>
                  <a:cubicBezTo>
                    <a:pt x="2829" y="529"/>
                    <a:pt x="2871" y="488"/>
                    <a:pt x="2818" y="436"/>
                  </a:cubicBezTo>
                  <a:lnTo>
                    <a:pt x="2818" y="436"/>
                  </a:lnTo>
                  <a:cubicBezTo>
                    <a:pt x="2731" y="514"/>
                    <a:pt x="2668" y="553"/>
                    <a:pt x="2631" y="553"/>
                  </a:cubicBezTo>
                  <a:cubicBezTo>
                    <a:pt x="2593" y="553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60" y="539"/>
                    <a:pt x="2508" y="622"/>
                    <a:pt x="2415" y="674"/>
                  </a:cubicBezTo>
                  <a:cubicBezTo>
                    <a:pt x="2465" y="563"/>
                    <a:pt x="2574" y="207"/>
                    <a:pt x="2589" y="207"/>
                  </a:cubicBezTo>
                  <a:cubicBezTo>
                    <a:pt x="2590" y="207"/>
                    <a:pt x="2590" y="207"/>
                    <a:pt x="2590" y="207"/>
                  </a:cubicBezTo>
                  <a:lnTo>
                    <a:pt x="2590" y="207"/>
                  </a:lnTo>
                  <a:cubicBezTo>
                    <a:pt x="2580" y="196"/>
                    <a:pt x="2571" y="192"/>
                    <a:pt x="2561" y="192"/>
                  </a:cubicBezTo>
                  <a:cubicBezTo>
                    <a:pt x="2508" y="192"/>
                    <a:pt x="2453" y="323"/>
                    <a:pt x="2418" y="323"/>
                  </a:cubicBezTo>
                  <a:cubicBezTo>
                    <a:pt x="2417" y="323"/>
                    <a:pt x="2416" y="322"/>
                    <a:pt x="2415" y="322"/>
                  </a:cubicBezTo>
                  <a:cubicBezTo>
                    <a:pt x="2404" y="281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6257712" y="4565038"/>
              <a:ext cx="409325" cy="618084"/>
            </a:xfrm>
            <a:custGeom>
              <a:avLst/>
              <a:gdLst/>
              <a:ahLst/>
              <a:cxnLst/>
              <a:rect l="l" t="t" r="r" b="b"/>
              <a:pathLst>
                <a:path w="5067" h="8684" extrusionOk="0">
                  <a:moveTo>
                    <a:pt x="2600" y="207"/>
                  </a:moveTo>
                  <a:lnTo>
                    <a:pt x="2600" y="207"/>
                  </a:lnTo>
                  <a:cubicBezTo>
                    <a:pt x="2601" y="208"/>
                    <a:pt x="2601" y="208"/>
                    <a:pt x="2601" y="208"/>
                  </a:cubicBezTo>
                  <a:cubicBezTo>
                    <a:pt x="2601" y="208"/>
                    <a:pt x="2601" y="208"/>
                    <a:pt x="2600" y="207"/>
                  </a:cubicBezTo>
                  <a:close/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9" y="384"/>
                  </a:cubicBezTo>
                  <a:cubicBezTo>
                    <a:pt x="2289" y="384"/>
                    <a:pt x="2240" y="330"/>
                    <a:pt x="2135" y="229"/>
                  </a:cubicBezTo>
                  <a:lnTo>
                    <a:pt x="2135" y="229"/>
                  </a:lnTo>
                  <a:cubicBezTo>
                    <a:pt x="2114" y="239"/>
                    <a:pt x="2290" y="685"/>
                    <a:pt x="2280" y="757"/>
                  </a:cubicBezTo>
                  <a:cubicBezTo>
                    <a:pt x="2197" y="602"/>
                    <a:pt x="2228" y="581"/>
                    <a:pt x="2135" y="457"/>
                  </a:cubicBezTo>
                  <a:cubicBezTo>
                    <a:pt x="2103" y="516"/>
                    <a:pt x="2085" y="535"/>
                    <a:pt x="2067" y="535"/>
                  </a:cubicBezTo>
                  <a:cubicBezTo>
                    <a:pt x="2037" y="535"/>
                    <a:pt x="2006" y="488"/>
                    <a:pt x="1917" y="488"/>
                  </a:cubicBezTo>
                  <a:cubicBezTo>
                    <a:pt x="1917" y="768"/>
                    <a:pt x="2124" y="788"/>
                    <a:pt x="2124" y="943"/>
                  </a:cubicBezTo>
                  <a:cubicBezTo>
                    <a:pt x="2082" y="909"/>
                    <a:pt x="2046" y="889"/>
                    <a:pt x="2000" y="889"/>
                  </a:cubicBezTo>
                  <a:cubicBezTo>
                    <a:pt x="1991" y="889"/>
                    <a:pt x="1980" y="890"/>
                    <a:pt x="1969" y="892"/>
                  </a:cubicBezTo>
                  <a:cubicBezTo>
                    <a:pt x="1928" y="943"/>
                    <a:pt x="2052" y="1037"/>
                    <a:pt x="2073" y="1058"/>
                  </a:cubicBezTo>
                  <a:cubicBezTo>
                    <a:pt x="2032" y="1073"/>
                    <a:pt x="1998" y="1079"/>
                    <a:pt x="1967" y="1079"/>
                  </a:cubicBezTo>
                  <a:cubicBezTo>
                    <a:pt x="1852" y="1079"/>
                    <a:pt x="1793" y="991"/>
                    <a:pt x="1638" y="975"/>
                  </a:cubicBezTo>
                  <a:lnTo>
                    <a:pt x="1638" y="975"/>
                  </a:lnTo>
                  <a:cubicBezTo>
                    <a:pt x="1658" y="1058"/>
                    <a:pt x="1679" y="1088"/>
                    <a:pt x="1751" y="1130"/>
                  </a:cubicBezTo>
                  <a:cubicBezTo>
                    <a:pt x="1700" y="1130"/>
                    <a:pt x="1658" y="1151"/>
                    <a:pt x="1638" y="1192"/>
                  </a:cubicBezTo>
                  <a:cubicBezTo>
                    <a:pt x="1638" y="1224"/>
                    <a:pt x="1824" y="1286"/>
                    <a:pt x="1845" y="1369"/>
                  </a:cubicBezTo>
                  <a:cubicBezTo>
                    <a:pt x="1833" y="1367"/>
                    <a:pt x="1821" y="1366"/>
                    <a:pt x="1809" y="1366"/>
                  </a:cubicBezTo>
                  <a:cubicBezTo>
                    <a:pt x="1755" y="1366"/>
                    <a:pt x="1714" y="1388"/>
                    <a:pt x="1679" y="1431"/>
                  </a:cubicBezTo>
                  <a:cubicBezTo>
                    <a:pt x="1679" y="1488"/>
                    <a:pt x="1759" y="1506"/>
                    <a:pt x="1847" y="1506"/>
                  </a:cubicBezTo>
                  <a:cubicBezTo>
                    <a:pt x="1935" y="1506"/>
                    <a:pt x="2031" y="1488"/>
                    <a:pt x="2062" y="1472"/>
                  </a:cubicBezTo>
                  <a:lnTo>
                    <a:pt x="2062" y="1472"/>
                  </a:lnTo>
                  <a:cubicBezTo>
                    <a:pt x="2083" y="1514"/>
                    <a:pt x="2062" y="1555"/>
                    <a:pt x="1979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6" y="1720"/>
                  </a:cubicBezTo>
                  <a:cubicBezTo>
                    <a:pt x="2082" y="1720"/>
                    <a:pt x="1837" y="1647"/>
                    <a:pt x="1763" y="1647"/>
                  </a:cubicBezTo>
                  <a:cubicBezTo>
                    <a:pt x="1725" y="1647"/>
                    <a:pt x="1730" y="1666"/>
                    <a:pt x="1813" y="1721"/>
                  </a:cubicBezTo>
                  <a:cubicBezTo>
                    <a:pt x="1582" y="1694"/>
                    <a:pt x="1498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4" y="1731"/>
                    <a:pt x="1368" y="1752"/>
                    <a:pt x="1472" y="1783"/>
                  </a:cubicBezTo>
                  <a:cubicBezTo>
                    <a:pt x="1383" y="1857"/>
                    <a:pt x="1372" y="1881"/>
                    <a:pt x="1398" y="1881"/>
                  </a:cubicBezTo>
                  <a:cubicBezTo>
                    <a:pt x="1441" y="1881"/>
                    <a:pt x="1594" y="1811"/>
                    <a:pt x="1645" y="1811"/>
                  </a:cubicBezTo>
                  <a:cubicBezTo>
                    <a:pt x="1651" y="1811"/>
                    <a:pt x="1656" y="1812"/>
                    <a:pt x="1658" y="1814"/>
                  </a:cubicBezTo>
                  <a:cubicBezTo>
                    <a:pt x="1505" y="1915"/>
                    <a:pt x="1509" y="1945"/>
                    <a:pt x="1570" y="1945"/>
                  </a:cubicBezTo>
                  <a:cubicBezTo>
                    <a:pt x="1653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6" y="1897"/>
                    <a:pt x="1762" y="1990"/>
                    <a:pt x="1741" y="2032"/>
                  </a:cubicBezTo>
                  <a:cubicBezTo>
                    <a:pt x="1777" y="2047"/>
                    <a:pt x="1821" y="2055"/>
                    <a:pt x="1869" y="2055"/>
                  </a:cubicBezTo>
                  <a:cubicBezTo>
                    <a:pt x="2014" y="2055"/>
                    <a:pt x="2199" y="1983"/>
                    <a:pt x="2332" y="1834"/>
                  </a:cubicBezTo>
                  <a:lnTo>
                    <a:pt x="2332" y="1834"/>
                  </a:lnTo>
                  <a:cubicBezTo>
                    <a:pt x="2449" y="2060"/>
                    <a:pt x="2320" y="2105"/>
                    <a:pt x="2147" y="2105"/>
                  </a:cubicBezTo>
                  <a:cubicBezTo>
                    <a:pt x="2034" y="2105"/>
                    <a:pt x="1902" y="2086"/>
                    <a:pt x="1807" y="2086"/>
                  </a:cubicBezTo>
                  <a:cubicBezTo>
                    <a:pt x="1715" y="2086"/>
                    <a:pt x="1657" y="2104"/>
                    <a:pt x="1689" y="2177"/>
                  </a:cubicBezTo>
                  <a:cubicBezTo>
                    <a:pt x="1655" y="2167"/>
                    <a:pt x="1558" y="2151"/>
                    <a:pt x="1460" y="2151"/>
                  </a:cubicBezTo>
                  <a:cubicBezTo>
                    <a:pt x="1350" y="2151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6" y="2560"/>
                  </a:cubicBezTo>
                  <a:cubicBezTo>
                    <a:pt x="1532" y="2533"/>
                    <a:pt x="1485" y="2520"/>
                    <a:pt x="1436" y="2520"/>
                  </a:cubicBezTo>
                  <a:cubicBezTo>
                    <a:pt x="1391" y="2520"/>
                    <a:pt x="1344" y="2530"/>
                    <a:pt x="1295" y="2550"/>
                  </a:cubicBezTo>
                  <a:cubicBezTo>
                    <a:pt x="1378" y="2591"/>
                    <a:pt x="1399" y="2653"/>
                    <a:pt x="1358" y="2736"/>
                  </a:cubicBezTo>
                  <a:cubicBezTo>
                    <a:pt x="1271" y="2672"/>
                    <a:pt x="1235" y="2652"/>
                    <a:pt x="1210" y="2652"/>
                  </a:cubicBezTo>
                  <a:cubicBezTo>
                    <a:pt x="1170" y="2652"/>
                    <a:pt x="1159" y="2701"/>
                    <a:pt x="1025" y="2701"/>
                  </a:cubicBezTo>
                  <a:cubicBezTo>
                    <a:pt x="1000" y="2701"/>
                    <a:pt x="969" y="2699"/>
                    <a:pt x="933" y="2695"/>
                  </a:cubicBezTo>
                  <a:lnTo>
                    <a:pt x="933" y="2695"/>
                  </a:lnTo>
                  <a:cubicBezTo>
                    <a:pt x="912" y="2861"/>
                    <a:pt x="1368" y="2871"/>
                    <a:pt x="1358" y="3026"/>
                  </a:cubicBezTo>
                  <a:cubicBezTo>
                    <a:pt x="1384" y="2998"/>
                    <a:pt x="1410" y="2987"/>
                    <a:pt x="1435" y="2987"/>
                  </a:cubicBezTo>
                  <a:cubicBezTo>
                    <a:pt x="1542" y="2987"/>
                    <a:pt x="1645" y="3188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2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44" y="3500"/>
                    <a:pt x="1282" y="3679"/>
                    <a:pt x="1438" y="3679"/>
                  </a:cubicBezTo>
                  <a:cubicBezTo>
                    <a:pt x="1443" y="3679"/>
                    <a:pt x="1447" y="3679"/>
                    <a:pt x="1451" y="3679"/>
                  </a:cubicBezTo>
                  <a:lnTo>
                    <a:pt x="1451" y="3679"/>
                  </a:lnTo>
                  <a:cubicBezTo>
                    <a:pt x="1431" y="3752"/>
                    <a:pt x="933" y="3752"/>
                    <a:pt x="87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19" y="4011"/>
                    <a:pt x="1532" y="4011"/>
                    <a:pt x="1544" y="4010"/>
                  </a:cubicBezTo>
                  <a:lnTo>
                    <a:pt x="1544" y="4010"/>
                  </a:lnTo>
                  <a:cubicBezTo>
                    <a:pt x="1368" y="4083"/>
                    <a:pt x="975" y="4373"/>
                    <a:pt x="674" y="4404"/>
                  </a:cubicBezTo>
                  <a:cubicBezTo>
                    <a:pt x="864" y="4619"/>
                    <a:pt x="1056" y="4677"/>
                    <a:pt x="1247" y="4677"/>
                  </a:cubicBezTo>
                  <a:cubicBezTo>
                    <a:pt x="1442" y="4677"/>
                    <a:pt x="1636" y="4617"/>
                    <a:pt x="1824" y="4601"/>
                  </a:cubicBezTo>
                  <a:lnTo>
                    <a:pt x="1824" y="4601"/>
                  </a:lnTo>
                  <a:cubicBezTo>
                    <a:pt x="1772" y="4736"/>
                    <a:pt x="1431" y="4777"/>
                    <a:pt x="1306" y="4788"/>
                  </a:cubicBezTo>
                  <a:cubicBezTo>
                    <a:pt x="1353" y="4853"/>
                    <a:pt x="1416" y="4893"/>
                    <a:pt x="1496" y="4893"/>
                  </a:cubicBezTo>
                  <a:cubicBezTo>
                    <a:pt x="1505" y="4893"/>
                    <a:pt x="1514" y="4893"/>
                    <a:pt x="1523" y="4892"/>
                  </a:cubicBezTo>
                  <a:lnTo>
                    <a:pt x="1523" y="4892"/>
                  </a:lnTo>
                  <a:cubicBezTo>
                    <a:pt x="1455" y="4948"/>
                    <a:pt x="1352" y="4964"/>
                    <a:pt x="1237" y="4964"/>
                  </a:cubicBezTo>
                  <a:cubicBezTo>
                    <a:pt x="1085" y="4964"/>
                    <a:pt x="911" y="4937"/>
                    <a:pt x="763" y="4937"/>
                  </a:cubicBezTo>
                  <a:cubicBezTo>
                    <a:pt x="634" y="4937"/>
                    <a:pt x="525" y="4958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78" y="5251"/>
                    <a:pt x="554" y="5294"/>
                    <a:pt x="661" y="5294"/>
                  </a:cubicBezTo>
                  <a:cubicBezTo>
                    <a:pt x="736" y="5294"/>
                    <a:pt x="826" y="5273"/>
                    <a:pt x="860" y="5244"/>
                  </a:cubicBezTo>
                  <a:lnTo>
                    <a:pt x="860" y="5244"/>
                  </a:lnTo>
                  <a:cubicBezTo>
                    <a:pt x="902" y="5275"/>
                    <a:pt x="798" y="5306"/>
                    <a:pt x="830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5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0" y="5409"/>
                    <a:pt x="1152" y="5447"/>
                    <a:pt x="1173" y="5447"/>
                  </a:cubicBezTo>
                  <a:cubicBezTo>
                    <a:pt x="1192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95" y="5482"/>
                    <a:pt x="1544" y="5502"/>
                    <a:pt x="1658" y="5502"/>
                  </a:cubicBezTo>
                  <a:cubicBezTo>
                    <a:pt x="1565" y="5616"/>
                    <a:pt x="1428" y="5648"/>
                    <a:pt x="1284" y="5648"/>
                  </a:cubicBezTo>
                  <a:cubicBezTo>
                    <a:pt x="1140" y="5648"/>
                    <a:pt x="990" y="5616"/>
                    <a:pt x="871" y="5606"/>
                  </a:cubicBezTo>
                  <a:lnTo>
                    <a:pt x="871" y="5606"/>
                  </a:lnTo>
                  <a:cubicBezTo>
                    <a:pt x="933" y="5693"/>
                    <a:pt x="942" y="5722"/>
                    <a:pt x="903" y="5722"/>
                  </a:cubicBezTo>
                  <a:cubicBezTo>
                    <a:pt x="844" y="5722"/>
                    <a:pt x="673" y="5654"/>
                    <a:pt x="404" y="5617"/>
                  </a:cubicBezTo>
                  <a:lnTo>
                    <a:pt x="404" y="5617"/>
                  </a:lnTo>
                  <a:cubicBezTo>
                    <a:pt x="498" y="5689"/>
                    <a:pt x="581" y="5730"/>
                    <a:pt x="685" y="5751"/>
                  </a:cubicBezTo>
                  <a:cubicBezTo>
                    <a:pt x="469" y="5780"/>
                    <a:pt x="700" y="5934"/>
                    <a:pt x="908" y="5934"/>
                  </a:cubicBezTo>
                  <a:cubicBezTo>
                    <a:pt x="930" y="5934"/>
                    <a:pt x="953" y="5932"/>
                    <a:pt x="975" y="5928"/>
                  </a:cubicBezTo>
                  <a:lnTo>
                    <a:pt x="975" y="5928"/>
                  </a:lnTo>
                  <a:cubicBezTo>
                    <a:pt x="932" y="5982"/>
                    <a:pt x="971" y="6008"/>
                    <a:pt x="1025" y="6008"/>
                  </a:cubicBezTo>
                  <a:cubicBezTo>
                    <a:pt x="1064" y="6008"/>
                    <a:pt x="1110" y="5995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40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0" y="6352"/>
                    <a:pt x="176" y="6145"/>
                    <a:pt x="342" y="6352"/>
                  </a:cubicBezTo>
                  <a:cubicBezTo>
                    <a:pt x="288" y="6320"/>
                    <a:pt x="234" y="6304"/>
                    <a:pt x="182" y="6304"/>
                  </a:cubicBezTo>
                  <a:cubicBezTo>
                    <a:pt x="133" y="6304"/>
                    <a:pt x="86" y="6317"/>
                    <a:pt x="42" y="6342"/>
                  </a:cubicBezTo>
                  <a:cubicBezTo>
                    <a:pt x="68" y="6368"/>
                    <a:pt x="298" y="6696"/>
                    <a:pt x="474" y="6696"/>
                  </a:cubicBezTo>
                  <a:cubicBezTo>
                    <a:pt x="505" y="6696"/>
                    <a:pt x="534" y="6686"/>
                    <a:pt x="560" y="6663"/>
                  </a:cubicBezTo>
                  <a:lnTo>
                    <a:pt x="560" y="6663"/>
                  </a:lnTo>
                  <a:cubicBezTo>
                    <a:pt x="798" y="6829"/>
                    <a:pt x="342" y="6860"/>
                    <a:pt x="270" y="6870"/>
                  </a:cubicBezTo>
                  <a:cubicBezTo>
                    <a:pt x="324" y="6918"/>
                    <a:pt x="383" y="6939"/>
                    <a:pt x="443" y="6939"/>
                  </a:cubicBezTo>
                  <a:cubicBezTo>
                    <a:pt x="475" y="6939"/>
                    <a:pt x="507" y="6933"/>
                    <a:pt x="539" y="6922"/>
                  </a:cubicBezTo>
                  <a:lnTo>
                    <a:pt x="539" y="6922"/>
                  </a:lnTo>
                  <a:cubicBezTo>
                    <a:pt x="462" y="6974"/>
                    <a:pt x="386" y="7060"/>
                    <a:pt x="454" y="7060"/>
                  </a:cubicBezTo>
                  <a:cubicBezTo>
                    <a:pt x="468" y="7060"/>
                    <a:pt x="490" y="7056"/>
                    <a:pt x="519" y="7047"/>
                  </a:cubicBezTo>
                  <a:lnTo>
                    <a:pt x="519" y="7047"/>
                  </a:lnTo>
                  <a:cubicBezTo>
                    <a:pt x="486" y="7090"/>
                    <a:pt x="534" y="7102"/>
                    <a:pt x="593" y="7102"/>
                  </a:cubicBezTo>
                  <a:cubicBezTo>
                    <a:pt x="645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60"/>
                    <a:pt x="881" y="7171"/>
                  </a:cubicBezTo>
                  <a:cubicBezTo>
                    <a:pt x="829" y="7228"/>
                    <a:pt x="715" y="7241"/>
                    <a:pt x="590" y="7241"/>
                  </a:cubicBezTo>
                  <a:cubicBezTo>
                    <a:pt x="475" y="7241"/>
                    <a:pt x="350" y="7230"/>
                    <a:pt x="258" y="7230"/>
                  </a:cubicBezTo>
                  <a:cubicBezTo>
                    <a:pt x="232" y="7230"/>
                    <a:pt x="207" y="7231"/>
                    <a:pt x="187" y="7233"/>
                  </a:cubicBezTo>
                  <a:cubicBezTo>
                    <a:pt x="342" y="7319"/>
                    <a:pt x="341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3" y="7330"/>
                    <a:pt x="71" y="7339"/>
                    <a:pt x="63" y="7399"/>
                  </a:cubicBezTo>
                  <a:cubicBezTo>
                    <a:pt x="63" y="7428"/>
                    <a:pt x="96" y="7438"/>
                    <a:pt x="142" y="7438"/>
                  </a:cubicBezTo>
                  <a:cubicBezTo>
                    <a:pt x="230" y="7438"/>
                    <a:pt x="364" y="7402"/>
                    <a:pt x="404" y="7388"/>
                  </a:cubicBezTo>
                  <a:lnTo>
                    <a:pt x="404" y="7388"/>
                  </a:lnTo>
                  <a:cubicBezTo>
                    <a:pt x="282" y="7538"/>
                    <a:pt x="388" y="7599"/>
                    <a:pt x="511" y="7599"/>
                  </a:cubicBezTo>
                  <a:cubicBezTo>
                    <a:pt x="574" y="7599"/>
                    <a:pt x="642" y="7582"/>
                    <a:pt x="685" y="7554"/>
                  </a:cubicBezTo>
                  <a:lnTo>
                    <a:pt x="685" y="7554"/>
                  </a:lnTo>
                  <a:cubicBezTo>
                    <a:pt x="685" y="7606"/>
                    <a:pt x="685" y="7658"/>
                    <a:pt x="674" y="7710"/>
                  </a:cubicBezTo>
                  <a:cubicBezTo>
                    <a:pt x="425" y="7761"/>
                    <a:pt x="125" y="7813"/>
                    <a:pt x="114" y="7823"/>
                  </a:cubicBezTo>
                  <a:cubicBezTo>
                    <a:pt x="107" y="7862"/>
                    <a:pt x="133" y="7884"/>
                    <a:pt x="186" y="7884"/>
                  </a:cubicBezTo>
                  <a:cubicBezTo>
                    <a:pt x="204" y="7884"/>
                    <a:pt x="225" y="7881"/>
                    <a:pt x="249" y="7876"/>
                  </a:cubicBezTo>
                  <a:lnTo>
                    <a:pt x="249" y="7876"/>
                  </a:lnTo>
                  <a:cubicBezTo>
                    <a:pt x="229" y="7896"/>
                    <a:pt x="1" y="797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0" y="8071"/>
                    <a:pt x="232" y="8139"/>
                    <a:pt x="304" y="8139"/>
                  </a:cubicBezTo>
                  <a:cubicBezTo>
                    <a:pt x="337" y="8139"/>
                    <a:pt x="384" y="8125"/>
                    <a:pt x="446" y="8093"/>
                  </a:cubicBezTo>
                  <a:lnTo>
                    <a:pt x="446" y="8093"/>
                  </a:lnTo>
                  <a:cubicBezTo>
                    <a:pt x="437" y="8149"/>
                    <a:pt x="478" y="8164"/>
                    <a:pt x="543" y="8164"/>
                  </a:cubicBezTo>
                  <a:cubicBezTo>
                    <a:pt x="620" y="8164"/>
                    <a:pt x="731" y="8142"/>
                    <a:pt x="833" y="8142"/>
                  </a:cubicBezTo>
                  <a:cubicBezTo>
                    <a:pt x="853" y="8142"/>
                    <a:pt x="873" y="8143"/>
                    <a:pt x="892" y="8145"/>
                  </a:cubicBezTo>
                  <a:cubicBezTo>
                    <a:pt x="777" y="8186"/>
                    <a:pt x="632" y="8186"/>
                    <a:pt x="560" y="8269"/>
                  </a:cubicBezTo>
                  <a:cubicBezTo>
                    <a:pt x="593" y="8289"/>
                    <a:pt x="626" y="8296"/>
                    <a:pt x="662" y="8296"/>
                  </a:cubicBezTo>
                  <a:cubicBezTo>
                    <a:pt x="682" y="8296"/>
                    <a:pt x="703" y="8294"/>
                    <a:pt x="726" y="8290"/>
                  </a:cubicBezTo>
                  <a:lnTo>
                    <a:pt x="726" y="8290"/>
                  </a:lnTo>
                  <a:cubicBezTo>
                    <a:pt x="632" y="8321"/>
                    <a:pt x="612" y="8373"/>
                    <a:pt x="653" y="8424"/>
                  </a:cubicBezTo>
                  <a:cubicBezTo>
                    <a:pt x="736" y="8394"/>
                    <a:pt x="819" y="8373"/>
                    <a:pt x="912" y="8341"/>
                  </a:cubicBezTo>
                  <a:lnTo>
                    <a:pt x="912" y="8341"/>
                  </a:lnTo>
                  <a:cubicBezTo>
                    <a:pt x="842" y="8471"/>
                    <a:pt x="913" y="8519"/>
                    <a:pt x="1010" y="8519"/>
                  </a:cubicBezTo>
                  <a:cubicBezTo>
                    <a:pt x="1099" y="8519"/>
                    <a:pt x="1210" y="8479"/>
                    <a:pt x="1254" y="8424"/>
                  </a:cubicBezTo>
                  <a:cubicBezTo>
                    <a:pt x="1272" y="8502"/>
                    <a:pt x="1287" y="8534"/>
                    <a:pt x="1308" y="8534"/>
                  </a:cubicBezTo>
                  <a:cubicBezTo>
                    <a:pt x="1336" y="8534"/>
                    <a:pt x="1376" y="8484"/>
                    <a:pt x="1451" y="8414"/>
                  </a:cubicBezTo>
                  <a:cubicBezTo>
                    <a:pt x="1466" y="8508"/>
                    <a:pt x="1505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1" y="8332"/>
                  </a:cubicBezTo>
                  <a:cubicBezTo>
                    <a:pt x="2052" y="8279"/>
                    <a:pt x="2104" y="8238"/>
                    <a:pt x="2145" y="8186"/>
                  </a:cubicBezTo>
                  <a:cubicBezTo>
                    <a:pt x="2165" y="8216"/>
                    <a:pt x="2177" y="8229"/>
                    <a:pt x="2186" y="8229"/>
                  </a:cubicBezTo>
                  <a:cubicBezTo>
                    <a:pt x="2204" y="8229"/>
                    <a:pt x="2204" y="8168"/>
                    <a:pt x="2218" y="8083"/>
                  </a:cubicBezTo>
                  <a:cubicBezTo>
                    <a:pt x="2456" y="8196"/>
                    <a:pt x="2280" y="8487"/>
                    <a:pt x="2218" y="8684"/>
                  </a:cubicBezTo>
                  <a:lnTo>
                    <a:pt x="2767" y="8684"/>
                  </a:lnTo>
                  <a:cubicBezTo>
                    <a:pt x="2778" y="8539"/>
                    <a:pt x="2715" y="8414"/>
                    <a:pt x="2725" y="8269"/>
                  </a:cubicBezTo>
                  <a:cubicBezTo>
                    <a:pt x="2727" y="8269"/>
                    <a:pt x="2729" y="8269"/>
                    <a:pt x="2731" y="8269"/>
                  </a:cubicBezTo>
                  <a:cubicBezTo>
                    <a:pt x="2797" y="8269"/>
                    <a:pt x="2847" y="8395"/>
                    <a:pt x="2861" y="8395"/>
                  </a:cubicBezTo>
                  <a:cubicBezTo>
                    <a:pt x="2866" y="8395"/>
                    <a:pt x="2866" y="8378"/>
                    <a:pt x="2860" y="8332"/>
                  </a:cubicBezTo>
                  <a:lnTo>
                    <a:pt x="2860" y="8332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7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21" y="8358"/>
                    <a:pt x="4468" y="8448"/>
                    <a:pt x="4590" y="8448"/>
                  </a:cubicBezTo>
                  <a:cubicBezTo>
                    <a:pt x="4602" y="8448"/>
                    <a:pt x="4613" y="8447"/>
                    <a:pt x="4622" y="8445"/>
                  </a:cubicBezTo>
                  <a:cubicBezTo>
                    <a:pt x="4560" y="8348"/>
                    <a:pt x="4585" y="8336"/>
                    <a:pt x="4615" y="8336"/>
                  </a:cubicBezTo>
                  <a:cubicBezTo>
                    <a:pt x="4625" y="8336"/>
                    <a:pt x="4637" y="8337"/>
                    <a:pt x="4646" y="8337"/>
                  </a:cubicBezTo>
                  <a:cubicBezTo>
                    <a:pt x="4670" y="8337"/>
                    <a:pt x="4671" y="8325"/>
                    <a:pt x="4570" y="8228"/>
                  </a:cubicBezTo>
                  <a:lnTo>
                    <a:pt x="4570" y="8228"/>
                  </a:lnTo>
                  <a:cubicBezTo>
                    <a:pt x="4653" y="8259"/>
                    <a:pt x="4735" y="8290"/>
                    <a:pt x="4808" y="8311"/>
                  </a:cubicBezTo>
                  <a:cubicBezTo>
                    <a:pt x="4765" y="8365"/>
                    <a:pt x="4716" y="8442"/>
                    <a:pt x="4733" y="8442"/>
                  </a:cubicBezTo>
                  <a:cubicBezTo>
                    <a:pt x="4748" y="8442"/>
                    <a:pt x="4817" y="8378"/>
                    <a:pt x="4995" y="8176"/>
                  </a:cubicBezTo>
                  <a:cubicBezTo>
                    <a:pt x="4788" y="8155"/>
                    <a:pt x="4549" y="8145"/>
                    <a:pt x="4362" y="8031"/>
                  </a:cubicBezTo>
                  <a:cubicBezTo>
                    <a:pt x="4375" y="8009"/>
                    <a:pt x="4394" y="8002"/>
                    <a:pt x="4414" y="8002"/>
                  </a:cubicBezTo>
                  <a:cubicBezTo>
                    <a:pt x="4451" y="8002"/>
                    <a:pt x="4492" y="8025"/>
                    <a:pt x="4503" y="8025"/>
                  </a:cubicBezTo>
                  <a:cubicBezTo>
                    <a:pt x="4511" y="8025"/>
                    <a:pt x="4501" y="8011"/>
                    <a:pt x="4456" y="7959"/>
                  </a:cubicBezTo>
                  <a:cubicBezTo>
                    <a:pt x="4525" y="7959"/>
                    <a:pt x="4578" y="7963"/>
                    <a:pt x="4609" y="7963"/>
                  </a:cubicBezTo>
                  <a:cubicBezTo>
                    <a:pt x="4662" y="7963"/>
                    <a:pt x="4655" y="7951"/>
                    <a:pt x="4570" y="7886"/>
                  </a:cubicBezTo>
                  <a:cubicBezTo>
                    <a:pt x="4818" y="7886"/>
                    <a:pt x="4850" y="7855"/>
                    <a:pt x="4663" y="7803"/>
                  </a:cubicBezTo>
                  <a:cubicBezTo>
                    <a:pt x="4808" y="7803"/>
                    <a:pt x="4829" y="7772"/>
                    <a:pt x="4715" y="7710"/>
                  </a:cubicBezTo>
                  <a:lnTo>
                    <a:pt x="4715" y="7710"/>
                  </a:lnTo>
                  <a:cubicBezTo>
                    <a:pt x="4780" y="7745"/>
                    <a:pt x="4830" y="7763"/>
                    <a:pt x="4868" y="7763"/>
                  </a:cubicBezTo>
                  <a:cubicBezTo>
                    <a:pt x="4907" y="7763"/>
                    <a:pt x="4932" y="7742"/>
                    <a:pt x="4943" y="7699"/>
                  </a:cubicBezTo>
                  <a:cubicBezTo>
                    <a:pt x="4725" y="7606"/>
                    <a:pt x="4735" y="7616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60" y="7511"/>
                    <a:pt x="4684" y="7533"/>
                  </a:cubicBezTo>
                  <a:cubicBezTo>
                    <a:pt x="4684" y="7461"/>
                    <a:pt x="5067" y="7471"/>
                    <a:pt x="5016" y="7358"/>
                  </a:cubicBezTo>
                  <a:lnTo>
                    <a:pt x="5016" y="7358"/>
                  </a:lnTo>
                  <a:cubicBezTo>
                    <a:pt x="4901" y="7378"/>
                    <a:pt x="4788" y="7409"/>
                    <a:pt x="4673" y="7430"/>
                  </a:cubicBezTo>
                  <a:cubicBezTo>
                    <a:pt x="4798" y="7388"/>
                    <a:pt x="4829" y="7347"/>
                    <a:pt x="4788" y="7295"/>
                  </a:cubicBezTo>
                  <a:lnTo>
                    <a:pt x="4788" y="7295"/>
                  </a:lnTo>
                  <a:cubicBezTo>
                    <a:pt x="4601" y="7327"/>
                    <a:pt x="4404" y="7369"/>
                    <a:pt x="4215" y="7369"/>
                  </a:cubicBezTo>
                  <a:cubicBezTo>
                    <a:pt x="3974" y="7369"/>
                    <a:pt x="3745" y="7301"/>
                    <a:pt x="3565" y="7057"/>
                  </a:cubicBezTo>
                  <a:lnTo>
                    <a:pt x="3565" y="7057"/>
                  </a:lnTo>
                  <a:cubicBezTo>
                    <a:pt x="3672" y="7122"/>
                    <a:pt x="3718" y="7139"/>
                    <a:pt x="3739" y="7139"/>
                  </a:cubicBezTo>
                  <a:cubicBezTo>
                    <a:pt x="3762" y="7139"/>
                    <a:pt x="3753" y="7117"/>
                    <a:pt x="3764" y="7117"/>
                  </a:cubicBezTo>
                  <a:cubicBezTo>
                    <a:pt x="3773" y="7117"/>
                    <a:pt x="3799" y="7136"/>
                    <a:pt x="3886" y="7213"/>
                  </a:cubicBezTo>
                  <a:cubicBezTo>
                    <a:pt x="3872" y="7113"/>
                    <a:pt x="3864" y="7074"/>
                    <a:pt x="3884" y="7074"/>
                  </a:cubicBezTo>
                  <a:cubicBezTo>
                    <a:pt x="3907" y="7074"/>
                    <a:pt x="3969" y="7129"/>
                    <a:pt x="4104" y="7202"/>
                  </a:cubicBezTo>
                  <a:cubicBezTo>
                    <a:pt x="4095" y="7110"/>
                    <a:pt x="4132" y="7077"/>
                    <a:pt x="4187" y="7077"/>
                  </a:cubicBezTo>
                  <a:cubicBezTo>
                    <a:pt x="4257" y="7077"/>
                    <a:pt x="4355" y="7129"/>
                    <a:pt x="4425" y="7181"/>
                  </a:cubicBezTo>
                  <a:cubicBezTo>
                    <a:pt x="4487" y="7140"/>
                    <a:pt x="4466" y="7088"/>
                    <a:pt x="4352" y="7026"/>
                  </a:cubicBezTo>
                  <a:cubicBezTo>
                    <a:pt x="4381" y="7007"/>
                    <a:pt x="4788" y="6942"/>
                    <a:pt x="4868" y="6942"/>
                  </a:cubicBezTo>
                  <a:cubicBezTo>
                    <a:pt x="4874" y="6942"/>
                    <a:pt x="4878" y="6942"/>
                    <a:pt x="4880" y="6943"/>
                  </a:cubicBezTo>
                  <a:lnTo>
                    <a:pt x="4663" y="6819"/>
                  </a:lnTo>
                  <a:cubicBezTo>
                    <a:pt x="4672" y="6818"/>
                    <a:pt x="4681" y="6818"/>
                    <a:pt x="4690" y="6818"/>
                  </a:cubicBezTo>
                  <a:cubicBezTo>
                    <a:pt x="4762" y="6818"/>
                    <a:pt x="4830" y="6841"/>
                    <a:pt x="4898" y="6841"/>
                  </a:cubicBezTo>
                  <a:cubicBezTo>
                    <a:pt x="4937" y="6841"/>
                    <a:pt x="4976" y="6833"/>
                    <a:pt x="5016" y="6808"/>
                  </a:cubicBezTo>
                  <a:cubicBezTo>
                    <a:pt x="4973" y="6774"/>
                    <a:pt x="4916" y="6754"/>
                    <a:pt x="4857" y="6754"/>
                  </a:cubicBezTo>
                  <a:cubicBezTo>
                    <a:pt x="4844" y="6754"/>
                    <a:pt x="4831" y="6755"/>
                    <a:pt x="4818" y="6757"/>
                  </a:cubicBezTo>
                  <a:cubicBezTo>
                    <a:pt x="4933" y="6694"/>
                    <a:pt x="3751" y="6580"/>
                    <a:pt x="3533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5" y="6356"/>
                    <a:pt x="4593" y="6332"/>
                    <a:pt x="4984" y="6166"/>
                  </a:cubicBezTo>
                  <a:cubicBezTo>
                    <a:pt x="4901" y="6135"/>
                    <a:pt x="4880" y="6052"/>
                    <a:pt x="4818" y="6031"/>
                  </a:cubicBezTo>
                  <a:cubicBezTo>
                    <a:pt x="4901" y="6000"/>
                    <a:pt x="4974" y="5969"/>
                    <a:pt x="5046" y="5938"/>
                  </a:cubicBezTo>
                  <a:lnTo>
                    <a:pt x="5046" y="5938"/>
                  </a:lnTo>
                  <a:cubicBezTo>
                    <a:pt x="5042" y="5938"/>
                    <a:pt x="5037" y="5938"/>
                    <a:pt x="5030" y="5938"/>
                  </a:cubicBezTo>
                  <a:cubicBezTo>
                    <a:pt x="4874" y="5938"/>
                    <a:pt x="4152" y="5812"/>
                    <a:pt x="4083" y="5772"/>
                  </a:cubicBezTo>
                  <a:cubicBezTo>
                    <a:pt x="4151" y="5726"/>
                    <a:pt x="4220" y="5703"/>
                    <a:pt x="4290" y="5703"/>
                  </a:cubicBezTo>
                  <a:cubicBezTo>
                    <a:pt x="4347" y="5703"/>
                    <a:pt x="4406" y="5719"/>
                    <a:pt x="4466" y="5751"/>
                  </a:cubicBezTo>
                  <a:cubicBezTo>
                    <a:pt x="4341" y="5676"/>
                    <a:pt x="4344" y="5641"/>
                    <a:pt x="4468" y="5641"/>
                  </a:cubicBezTo>
                  <a:cubicBezTo>
                    <a:pt x="4499" y="5641"/>
                    <a:pt x="4536" y="5643"/>
                    <a:pt x="4580" y="5648"/>
                  </a:cubicBezTo>
                  <a:cubicBezTo>
                    <a:pt x="4528" y="5627"/>
                    <a:pt x="4487" y="5606"/>
                    <a:pt x="4445" y="5585"/>
                  </a:cubicBezTo>
                  <a:lnTo>
                    <a:pt x="4445" y="5585"/>
                  </a:lnTo>
                  <a:cubicBezTo>
                    <a:pt x="4449" y="5586"/>
                    <a:pt x="4454" y="5586"/>
                    <a:pt x="4458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4" y="5424"/>
                    <a:pt x="4729" y="5424"/>
                  </a:cubicBezTo>
                  <a:cubicBezTo>
                    <a:pt x="4579" y="5424"/>
                    <a:pt x="3879" y="5301"/>
                    <a:pt x="3814" y="5254"/>
                  </a:cubicBezTo>
                  <a:cubicBezTo>
                    <a:pt x="3938" y="5223"/>
                    <a:pt x="4311" y="5275"/>
                    <a:pt x="4207" y="5150"/>
                  </a:cubicBezTo>
                  <a:lnTo>
                    <a:pt x="4207" y="5150"/>
                  </a:lnTo>
                  <a:cubicBezTo>
                    <a:pt x="4242" y="5163"/>
                    <a:pt x="4270" y="5168"/>
                    <a:pt x="4292" y="5168"/>
                  </a:cubicBezTo>
                  <a:cubicBezTo>
                    <a:pt x="4415" y="5168"/>
                    <a:pt x="4370" y="4992"/>
                    <a:pt x="4466" y="4860"/>
                  </a:cubicBezTo>
                  <a:cubicBezTo>
                    <a:pt x="4457" y="4858"/>
                    <a:pt x="4447" y="4857"/>
                    <a:pt x="4437" y="4857"/>
                  </a:cubicBezTo>
                  <a:cubicBezTo>
                    <a:pt x="4329" y="4857"/>
                    <a:pt x="4153" y="4948"/>
                    <a:pt x="4019" y="4948"/>
                  </a:cubicBezTo>
                  <a:cubicBezTo>
                    <a:pt x="3946" y="4948"/>
                    <a:pt x="3886" y="4922"/>
                    <a:pt x="3855" y="4839"/>
                  </a:cubicBezTo>
                  <a:cubicBezTo>
                    <a:pt x="3873" y="4834"/>
                    <a:pt x="3890" y="4832"/>
                    <a:pt x="3906" y="4832"/>
                  </a:cubicBezTo>
                  <a:cubicBezTo>
                    <a:pt x="3954" y="4832"/>
                    <a:pt x="3997" y="4850"/>
                    <a:pt x="4052" y="4850"/>
                  </a:cubicBezTo>
                  <a:cubicBezTo>
                    <a:pt x="4031" y="4798"/>
                    <a:pt x="4010" y="4767"/>
                    <a:pt x="3969" y="4736"/>
                  </a:cubicBezTo>
                  <a:cubicBezTo>
                    <a:pt x="4104" y="4726"/>
                    <a:pt x="4134" y="4705"/>
                    <a:pt x="4134" y="4581"/>
                  </a:cubicBezTo>
                  <a:lnTo>
                    <a:pt x="4134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6" y="4550"/>
                    <a:pt x="3709" y="4495"/>
                    <a:pt x="3824" y="4466"/>
                  </a:cubicBezTo>
                  <a:lnTo>
                    <a:pt x="3689" y="4332"/>
                  </a:lnTo>
                  <a:cubicBezTo>
                    <a:pt x="3720" y="4332"/>
                    <a:pt x="4187" y="4259"/>
                    <a:pt x="4062" y="4176"/>
                  </a:cubicBezTo>
                  <a:cubicBezTo>
                    <a:pt x="4228" y="4125"/>
                    <a:pt x="4228" y="4083"/>
                    <a:pt x="4062" y="4063"/>
                  </a:cubicBezTo>
                  <a:cubicBezTo>
                    <a:pt x="4103" y="4022"/>
                    <a:pt x="4049" y="4010"/>
                    <a:pt x="3973" y="4010"/>
                  </a:cubicBezTo>
                  <a:cubicBezTo>
                    <a:pt x="3887" y="4010"/>
                    <a:pt x="3773" y="4025"/>
                    <a:pt x="3740" y="4030"/>
                  </a:cubicBezTo>
                  <a:lnTo>
                    <a:pt x="3740" y="4030"/>
                  </a:lnTo>
                  <a:cubicBezTo>
                    <a:pt x="3700" y="3959"/>
                    <a:pt x="3886" y="3969"/>
                    <a:pt x="3834" y="3907"/>
                  </a:cubicBezTo>
                  <a:lnTo>
                    <a:pt x="3834" y="3907"/>
                  </a:lnTo>
                  <a:cubicBezTo>
                    <a:pt x="3824" y="3912"/>
                    <a:pt x="3661" y="3952"/>
                    <a:pt x="3484" y="3952"/>
                  </a:cubicBezTo>
                  <a:cubicBezTo>
                    <a:pt x="3302" y="3952"/>
                    <a:pt x="3105" y="3909"/>
                    <a:pt x="3047" y="3741"/>
                  </a:cubicBezTo>
                  <a:lnTo>
                    <a:pt x="3047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3" y="3821"/>
                    <a:pt x="3823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1" y="3385"/>
                    <a:pt x="3561" y="3379"/>
                    <a:pt x="3451" y="3347"/>
                  </a:cubicBezTo>
                  <a:cubicBezTo>
                    <a:pt x="3596" y="3285"/>
                    <a:pt x="2850" y="3244"/>
                    <a:pt x="2705" y="3047"/>
                  </a:cubicBezTo>
                  <a:lnTo>
                    <a:pt x="2705" y="3047"/>
                  </a:lnTo>
                  <a:cubicBezTo>
                    <a:pt x="2764" y="3071"/>
                    <a:pt x="2906" y="3102"/>
                    <a:pt x="3024" y="3102"/>
                  </a:cubicBezTo>
                  <a:cubicBezTo>
                    <a:pt x="3111" y="3102"/>
                    <a:pt x="3184" y="3085"/>
                    <a:pt x="3202" y="3036"/>
                  </a:cubicBezTo>
                  <a:cubicBezTo>
                    <a:pt x="3202" y="3094"/>
                    <a:pt x="3235" y="3114"/>
                    <a:pt x="3281" y="3114"/>
                  </a:cubicBezTo>
                  <a:cubicBezTo>
                    <a:pt x="3382" y="3114"/>
                    <a:pt x="3547" y="3016"/>
                    <a:pt x="3554" y="3016"/>
                  </a:cubicBezTo>
                  <a:cubicBezTo>
                    <a:pt x="3533" y="2995"/>
                    <a:pt x="3513" y="2850"/>
                    <a:pt x="3533" y="2829"/>
                  </a:cubicBezTo>
                  <a:lnTo>
                    <a:pt x="3533" y="2829"/>
                  </a:lnTo>
                  <a:cubicBezTo>
                    <a:pt x="3551" y="2844"/>
                    <a:pt x="3582" y="2851"/>
                    <a:pt x="3620" y="2851"/>
                  </a:cubicBezTo>
                  <a:cubicBezTo>
                    <a:pt x="3738" y="2851"/>
                    <a:pt x="3915" y="2784"/>
                    <a:pt x="3876" y="2705"/>
                  </a:cubicBezTo>
                  <a:cubicBezTo>
                    <a:pt x="3645" y="2705"/>
                    <a:pt x="3700" y="2638"/>
                    <a:pt x="3684" y="2638"/>
                  </a:cubicBezTo>
                  <a:cubicBezTo>
                    <a:pt x="3675" y="2638"/>
                    <a:pt x="3639" y="2663"/>
                    <a:pt x="3492" y="2746"/>
                  </a:cubicBezTo>
                  <a:cubicBezTo>
                    <a:pt x="3461" y="2695"/>
                    <a:pt x="3461" y="2674"/>
                    <a:pt x="3503" y="2601"/>
                  </a:cubicBezTo>
                  <a:cubicBezTo>
                    <a:pt x="3498" y="2601"/>
                    <a:pt x="3493" y="2601"/>
                    <a:pt x="3489" y="2601"/>
                  </a:cubicBezTo>
                  <a:cubicBezTo>
                    <a:pt x="3319" y="2601"/>
                    <a:pt x="3221" y="2706"/>
                    <a:pt x="3090" y="2706"/>
                  </a:cubicBezTo>
                  <a:cubicBezTo>
                    <a:pt x="3005" y="2706"/>
                    <a:pt x="2907" y="2662"/>
                    <a:pt x="2767" y="2518"/>
                  </a:cubicBezTo>
                  <a:cubicBezTo>
                    <a:pt x="2776" y="2507"/>
                    <a:pt x="2788" y="2503"/>
                    <a:pt x="2802" y="2503"/>
                  </a:cubicBezTo>
                  <a:cubicBezTo>
                    <a:pt x="2853" y="2503"/>
                    <a:pt x="2926" y="2566"/>
                    <a:pt x="2959" y="2566"/>
                  </a:cubicBezTo>
                  <a:cubicBezTo>
                    <a:pt x="2976" y="2566"/>
                    <a:pt x="2983" y="2551"/>
                    <a:pt x="2974" y="2508"/>
                  </a:cubicBezTo>
                  <a:lnTo>
                    <a:pt x="2974" y="2508"/>
                  </a:lnTo>
                  <a:cubicBezTo>
                    <a:pt x="2997" y="2524"/>
                    <a:pt x="3185" y="2551"/>
                    <a:pt x="3315" y="2551"/>
                  </a:cubicBezTo>
                  <a:cubicBezTo>
                    <a:pt x="3360" y="2551"/>
                    <a:pt x="3398" y="2547"/>
                    <a:pt x="3420" y="2539"/>
                  </a:cubicBezTo>
                  <a:cubicBezTo>
                    <a:pt x="3312" y="2431"/>
                    <a:pt x="3285" y="2396"/>
                    <a:pt x="3302" y="2396"/>
                  </a:cubicBezTo>
                  <a:cubicBezTo>
                    <a:pt x="3327" y="2396"/>
                    <a:pt x="3447" y="2473"/>
                    <a:pt x="3533" y="2498"/>
                  </a:cubicBezTo>
                  <a:cubicBezTo>
                    <a:pt x="3554" y="2426"/>
                    <a:pt x="3648" y="2384"/>
                    <a:pt x="3554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1" y="2260"/>
                  </a:cubicBezTo>
                  <a:cubicBezTo>
                    <a:pt x="3648" y="2198"/>
                    <a:pt x="3181" y="2218"/>
                    <a:pt x="3254" y="2115"/>
                  </a:cubicBezTo>
                  <a:lnTo>
                    <a:pt x="3254" y="2115"/>
                  </a:lnTo>
                  <a:cubicBezTo>
                    <a:pt x="3192" y="2127"/>
                    <a:pt x="3163" y="2136"/>
                    <a:pt x="3149" y="2136"/>
                  </a:cubicBezTo>
                  <a:cubicBezTo>
                    <a:pt x="3128" y="2136"/>
                    <a:pt x="3142" y="2115"/>
                    <a:pt x="3130" y="2053"/>
                  </a:cubicBezTo>
                  <a:lnTo>
                    <a:pt x="3130" y="2053"/>
                  </a:lnTo>
                  <a:cubicBezTo>
                    <a:pt x="3056" y="2140"/>
                    <a:pt x="2977" y="2179"/>
                    <a:pt x="2889" y="2179"/>
                  </a:cubicBezTo>
                  <a:cubicBezTo>
                    <a:pt x="2841" y="2179"/>
                    <a:pt x="2791" y="2167"/>
                    <a:pt x="2736" y="2145"/>
                  </a:cubicBezTo>
                  <a:cubicBezTo>
                    <a:pt x="2808" y="2073"/>
                    <a:pt x="2705" y="2032"/>
                    <a:pt x="2601" y="1980"/>
                  </a:cubicBezTo>
                  <a:cubicBezTo>
                    <a:pt x="2622" y="1980"/>
                    <a:pt x="2642" y="1949"/>
                    <a:pt x="2663" y="1887"/>
                  </a:cubicBezTo>
                  <a:lnTo>
                    <a:pt x="2850" y="2011"/>
                  </a:lnTo>
                  <a:cubicBezTo>
                    <a:pt x="2808" y="1907"/>
                    <a:pt x="3192" y="2000"/>
                    <a:pt x="3420" y="1897"/>
                  </a:cubicBezTo>
                  <a:cubicBezTo>
                    <a:pt x="3264" y="1741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40" y="1679"/>
                  </a:cubicBezTo>
                  <a:cubicBezTo>
                    <a:pt x="2787" y="1544"/>
                    <a:pt x="3296" y="1514"/>
                    <a:pt x="2829" y="1420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192"/>
                    <a:pt x="3057" y="1203"/>
                    <a:pt x="2985" y="1171"/>
                  </a:cubicBezTo>
                  <a:cubicBezTo>
                    <a:pt x="3192" y="933"/>
                    <a:pt x="3057" y="1058"/>
                    <a:pt x="3057" y="798"/>
                  </a:cubicBezTo>
                  <a:lnTo>
                    <a:pt x="3057" y="798"/>
                  </a:lnTo>
                  <a:cubicBezTo>
                    <a:pt x="2787" y="892"/>
                    <a:pt x="2787" y="1161"/>
                    <a:pt x="2446" y="1275"/>
                  </a:cubicBezTo>
                  <a:cubicBezTo>
                    <a:pt x="2435" y="1163"/>
                    <a:pt x="2325" y="830"/>
                    <a:pt x="2519" y="830"/>
                  </a:cubicBezTo>
                  <a:cubicBezTo>
                    <a:pt x="2523" y="830"/>
                    <a:pt x="2526" y="830"/>
                    <a:pt x="2529" y="830"/>
                  </a:cubicBezTo>
                  <a:cubicBezTo>
                    <a:pt x="2529" y="890"/>
                    <a:pt x="2543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5" y="798"/>
                    <a:pt x="2622" y="736"/>
                    <a:pt x="2550" y="674"/>
                  </a:cubicBezTo>
                  <a:cubicBezTo>
                    <a:pt x="2557" y="673"/>
                    <a:pt x="2566" y="673"/>
                    <a:pt x="2574" y="673"/>
                  </a:cubicBezTo>
                  <a:cubicBezTo>
                    <a:pt x="2622" y="673"/>
                    <a:pt x="2683" y="685"/>
                    <a:pt x="2739" y="685"/>
                  </a:cubicBezTo>
                  <a:cubicBezTo>
                    <a:pt x="2782" y="685"/>
                    <a:pt x="2821" y="678"/>
                    <a:pt x="2850" y="653"/>
                  </a:cubicBezTo>
                  <a:cubicBezTo>
                    <a:pt x="2829" y="602"/>
                    <a:pt x="2778" y="570"/>
                    <a:pt x="2705" y="570"/>
                  </a:cubicBezTo>
                  <a:cubicBezTo>
                    <a:pt x="2829" y="529"/>
                    <a:pt x="2870" y="488"/>
                    <a:pt x="2819" y="436"/>
                  </a:cubicBezTo>
                  <a:lnTo>
                    <a:pt x="2819" y="436"/>
                  </a:lnTo>
                  <a:cubicBezTo>
                    <a:pt x="2734" y="511"/>
                    <a:pt x="2673" y="547"/>
                    <a:pt x="2635" y="547"/>
                  </a:cubicBezTo>
                  <a:cubicBezTo>
                    <a:pt x="2594" y="547"/>
                    <a:pt x="2580" y="506"/>
                    <a:pt x="2591" y="425"/>
                  </a:cubicBezTo>
                  <a:lnTo>
                    <a:pt x="2591" y="425"/>
                  </a:lnTo>
                  <a:cubicBezTo>
                    <a:pt x="2570" y="540"/>
                    <a:pt x="2508" y="623"/>
                    <a:pt x="2425" y="674"/>
                  </a:cubicBezTo>
                  <a:cubicBezTo>
                    <a:pt x="2475" y="564"/>
                    <a:pt x="2585" y="207"/>
                    <a:pt x="2600" y="207"/>
                  </a:cubicBezTo>
                  <a:cubicBezTo>
                    <a:pt x="2600" y="207"/>
                    <a:pt x="2600" y="207"/>
                    <a:pt x="2600" y="207"/>
                  </a:cubicBezTo>
                  <a:lnTo>
                    <a:pt x="2600" y="207"/>
                  </a:lnTo>
                  <a:cubicBezTo>
                    <a:pt x="2591" y="197"/>
                    <a:pt x="2581" y="192"/>
                    <a:pt x="2570" y="192"/>
                  </a:cubicBezTo>
                  <a:cubicBezTo>
                    <a:pt x="2516" y="192"/>
                    <a:pt x="2453" y="322"/>
                    <a:pt x="2418" y="322"/>
                  </a:cubicBezTo>
                  <a:cubicBezTo>
                    <a:pt x="2417" y="322"/>
                    <a:pt x="2416" y="322"/>
                    <a:pt x="2414" y="322"/>
                  </a:cubicBezTo>
                  <a:cubicBezTo>
                    <a:pt x="2405" y="280"/>
                    <a:pt x="2352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6368948" y="4554718"/>
              <a:ext cx="409406" cy="618084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9"/>
                  </a:cubicBezTo>
                  <a:lnTo>
                    <a:pt x="2135" y="229"/>
                  </a:lnTo>
                  <a:cubicBezTo>
                    <a:pt x="2114" y="250"/>
                    <a:pt x="2290" y="685"/>
                    <a:pt x="2280" y="757"/>
                  </a:cubicBezTo>
                  <a:cubicBezTo>
                    <a:pt x="2197" y="612"/>
                    <a:pt x="2228" y="581"/>
                    <a:pt x="2145" y="467"/>
                  </a:cubicBezTo>
                  <a:cubicBezTo>
                    <a:pt x="2110" y="526"/>
                    <a:pt x="2089" y="545"/>
                    <a:pt x="2070" y="545"/>
                  </a:cubicBezTo>
                  <a:cubicBezTo>
                    <a:pt x="2038" y="545"/>
                    <a:pt x="2008" y="494"/>
                    <a:pt x="1917" y="487"/>
                  </a:cubicBezTo>
                  <a:lnTo>
                    <a:pt x="1917" y="487"/>
                  </a:lnTo>
                  <a:cubicBezTo>
                    <a:pt x="1927" y="768"/>
                    <a:pt x="2125" y="798"/>
                    <a:pt x="2125" y="954"/>
                  </a:cubicBezTo>
                  <a:cubicBezTo>
                    <a:pt x="2072" y="913"/>
                    <a:pt x="2031" y="892"/>
                    <a:pt x="1969" y="892"/>
                  </a:cubicBezTo>
                  <a:cubicBezTo>
                    <a:pt x="1927" y="943"/>
                    <a:pt x="2052" y="1047"/>
                    <a:pt x="2072" y="1058"/>
                  </a:cubicBezTo>
                  <a:cubicBezTo>
                    <a:pt x="2032" y="1073"/>
                    <a:pt x="1997" y="1079"/>
                    <a:pt x="1967" y="1079"/>
                  </a:cubicBezTo>
                  <a:cubicBezTo>
                    <a:pt x="1852" y="1079"/>
                    <a:pt x="1793" y="991"/>
                    <a:pt x="1637" y="975"/>
                  </a:cubicBezTo>
                  <a:lnTo>
                    <a:pt x="1637" y="975"/>
                  </a:lnTo>
                  <a:cubicBezTo>
                    <a:pt x="1658" y="1068"/>
                    <a:pt x="1679" y="1088"/>
                    <a:pt x="1762" y="1130"/>
                  </a:cubicBezTo>
                  <a:cubicBezTo>
                    <a:pt x="1699" y="1130"/>
                    <a:pt x="1658" y="1151"/>
                    <a:pt x="1648" y="1203"/>
                  </a:cubicBezTo>
                  <a:cubicBezTo>
                    <a:pt x="1637" y="1224"/>
                    <a:pt x="182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5" y="1366"/>
                    <a:pt x="1713" y="1387"/>
                    <a:pt x="1679" y="1431"/>
                  </a:cubicBezTo>
                  <a:cubicBezTo>
                    <a:pt x="1679" y="1490"/>
                    <a:pt x="1765" y="1507"/>
                    <a:pt x="1857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93" y="1524"/>
                    <a:pt x="2063" y="1555"/>
                    <a:pt x="1980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7" y="1720"/>
                  </a:cubicBezTo>
                  <a:cubicBezTo>
                    <a:pt x="2084" y="1720"/>
                    <a:pt x="1843" y="1647"/>
                    <a:pt x="1767" y="1647"/>
                  </a:cubicBezTo>
                  <a:cubicBezTo>
                    <a:pt x="1729" y="1647"/>
                    <a:pt x="1733" y="1666"/>
                    <a:pt x="1814" y="1721"/>
                  </a:cubicBezTo>
                  <a:cubicBezTo>
                    <a:pt x="1582" y="1694"/>
                    <a:pt x="1498" y="1595"/>
                    <a:pt x="1383" y="1595"/>
                  </a:cubicBezTo>
                  <a:cubicBezTo>
                    <a:pt x="1323" y="1595"/>
                    <a:pt x="1254" y="1622"/>
                    <a:pt x="1151" y="1700"/>
                  </a:cubicBezTo>
                  <a:cubicBezTo>
                    <a:pt x="1254" y="1731"/>
                    <a:pt x="1368" y="1752"/>
                    <a:pt x="1482" y="1783"/>
                  </a:cubicBezTo>
                  <a:cubicBezTo>
                    <a:pt x="1392" y="1863"/>
                    <a:pt x="1381" y="1888"/>
                    <a:pt x="1407" y="1888"/>
                  </a:cubicBezTo>
                  <a:cubicBezTo>
                    <a:pt x="1451" y="1888"/>
                    <a:pt x="1606" y="1812"/>
                    <a:pt x="1650" y="1812"/>
                  </a:cubicBezTo>
                  <a:cubicBezTo>
                    <a:pt x="1653" y="1812"/>
                    <a:pt x="1656" y="1813"/>
                    <a:pt x="1658" y="1814"/>
                  </a:cubicBezTo>
                  <a:cubicBezTo>
                    <a:pt x="1509" y="1914"/>
                    <a:pt x="1514" y="1945"/>
                    <a:pt x="1574" y="1945"/>
                  </a:cubicBezTo>
                  <a:cubicBezTo>
                    <a:pt x="1657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3" y="2053"/>
                    <a:pt x="1812" y="2059"/>
                    <a:pt x="1855" y="2059"/>
                  </a:cubicBezTo>
                  <a:cubicBezTo>
                    <a:pt x="2002" y="2059"/>
                    <a:pt x="2197" y="1988"/>
                    <a:pt x="2342" y="1834"/>
                  </a:cubicBezTo>
                  <a:lnTo>
                    <a:pt x="2342" y="1834"/>
                  </a:lnTo>
                  <a:cubicBezTo>
                    <a:pt x="2455" y="2060"/>
                    <a:pt x="2324" y="2105"/>
                    <a:pt x="2149" y="2105"/>
                  </a:cubicBezTo>
                  <a:cubicBezTo>
                    <a:pt x="2035" y="2105"/>
                    <a:pt x="1903" y="2086"/>
                    <a:pt x="1808" y="2086"/>
                  </a:cubicBezTo>
                  <a:cubicBezTo>
                    <a:pt x="1715" y="2086"/>
                    <a:pt x="1658" y="2104"/>
                    <a:pt x="1689" y="2177"/>
                  </a:cubicBezTo>
                  <a:cubicBezTo>
                    <a:pt x="1655" y="2167"/>
                    <a:pt x="1560" y="2150"/>
                    <a:pt x="1464" y="2150"/>
                  </a:cubicBezTo>
                  <a:cubicBezTo>
                    <a:pt x="1355" y="2150"/>
                    <a:pt x="1245" y="2172"/>
                    <a:pt x="1223" y="2249"/>
                  </a:cubicBezTo>
                  <a:cubicBezTo>
                    <a:pt x="1223" y="2249"/>
                    <a:pt x="1596" y="2477"/>
                    <a:pt x="1586" y="2560"/>
                  </a:cubicBezTo>
                  <a:cubicBezTo>
                    <a:pt x="1537" y="2533"/>
                    <a:pt x="1487" y="2520"/>
                    <a:pt x="1438" y="2520"/>
                  </a:cubicBezTo>
                  <a:cubicBezTo>
                    <a:pt x="1394" y="2520"/>
                    <a:pt x="1350" y="2530"/>
                    <a:pt x="130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71" y="2675"/>
                    <a:pt x="1235" y="2656"/>
                    <a:pt x="1210" y="2656"/>
                  </a:cubicBezTo>
                  <a:cubicBezTo>
                    <a:pt x="1171" y="2656"/>
                    <a:pt x="1160" y="2701"/>
                    <a:pt x="1029" y="2701"/>
                  </a:cubicBezTo>
                  <a:cubicBezTo>
                    <a:pt x="1003" y="2701"/>
                    <a:pt x="971" y="2699"/>
                    <a:pt x="933" y="2695"/>
                  </a:cubicBezTo>
                  <a:lnTo>
                    <a:pt x="933" y="2695"/>
                  </a:lnTo>
                  <a:cubicBezTo>
                    <a:pt x="912" y="2871"/>
                    <a:pt x="1368" y="2871"/>
                    <a:pt x="1368" y="3026"/>
                  </a:cubicBezTo>
                  <a:cubicBezTo>
                    <a:pt x="1394" y="2999"/>
                    <a:pt x="1419" y="2987"/>
                    <a:pt x="1443" y="2987"/>
                  </a:cubicBezTo>
                  <a:cubicBezTo>
                    <a:pt x="1548" y="2987"/>
                    <a:pt x="1646" y="3195"/>
                    <a:pt x="1772" y="3254"/>
                  </a:cubicBezTo>
                  <a:cubicBezTo>
                    <a:pt x="1703" y="3272"/>
                    <a:pt x="1621" y="3275"/>
                    <a:pt x="1536" y="3275"/>
                  </a:cubicBezTo>
                  <a:cubicBezTo>
                    <a:pt x="1476" y="3275"/>
                    <a:pt x="1414" y="3274"/>
                    <a:pt x="1354" y="3274"/>
                  </a:cubicBezTo>
                  <a:cubicBezTo>
                    <a:pt x="1193" y="3274"/>
                    <a:pt x="1040" y="3286"/>
                    <a:pt x="953" y="3379"/>
                  </a:cubicBezTo>
                  <a:cubicBezTo>
                    <a:pt x="1042" y="3497"/>
                    <a:pt x="1272" y="3680"/>
                    <a:pt x="1427" y="3680"/>
                  </a:cubicBezTo>
                  <a:cubicBezTo>
                    <a:pt x="1435" y="3680"/>
                    <a:pt x="1443" y="3680"/>
                    <a:pt x="1451" y="3679"/>
                  </a:cubicBezTo>
                  <a:lnTo>
                    <a:pt x="1451" y="3679"/>
                  </a:lnTo>
                  <a:cubicBezTo>
                    <a:pt x="1441" y="3752"/>
                    <a:pt x="943" y="3752"/>
                    <a:pt x="871" y="3752"/>
                  </a:cubicBezTo>
                  <a:cubicBezTo>
                    <a:pt x="822" y="3936"/>
                    <a:pt x="1292" y="4011"/>
                    <a:pt x="1513" y="4011"/>
                  </a:cubicBezTo>
                  <a:cubicBezTo>
                    <a:pt x="1528" y="4011"/>
                    <a:pt x="1542" y="4011"/>
                    <a:pt x="1554" y="4010"/>
                  </a:cubicBezTo>
                  <a:lnTo>
                    <a:pt x="1554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1" y="4622"/>
                    <a:pt x="1051" y="4682"/>
                    <a:pt x="1240" y="4682"/>
                  </a:cubicBezTo>
                  <a:cubicBezTo>
                    <a:pt x="1437" y="4682"/>
                    <a:pt x="1633" y="4617"/>
                    <a:pt x="1824" y="4601"/>
                  </a:cubicBezTo>
                  <a:lnTo>
                    <a:pt x="1824" y="4601"/>
                  </a:lnTo>
                  <a:cubicBezTo>
                    <a:pt x="1782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10" y="4942"/>
                    <a:pt x="759" y="4942"/>
                  </a:cubicBezTo>
                  <a:cubicBezTo>
                    <a:pt x="632" y="4942"/>
                    <a:pt x="524" y="4962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84" y="5251"/>
                    <a:pt x="559" y="5294"/>
                    <a:pt x="666" y="5294"/>
                  </a:cubicBezTo>
                  <a:cubicBezTo>
                    <a:pt x="741" y="5294"/>
                    <a:pt x="832" y="5273"/>
                    <a:pt x="871" y="5244"/>
                  </a:cubicBezTo>
                  <a:lnTo>
                    <a:pt x="871" y="5244"/>
                  </a:lnTo>
                  <a:cubicBezTo>
                    <a:pt x="902" y="5274"/>
                    <a:pt x="798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1" y="5413"/>
                    <a:pt x="1156" y="5451"/>
                    <a:pt x="1178" y="5451"/>
                  </a:cubicBezTo>
                  <a:cubicBezTo>
                    <a:pt x="1198" y="5451"/>
                    <a:pt x="1242" y="5418"/>
                    <a:pt x="1326" y="5368"/>
                  </a:cubicBezTo>
                  <a:lnTo>
                    <a:pt x="1326" y="5368"/>
                  </a:lnTo>
                  <a:cubicBezTo>
                    <a:pt x="1296" y="5482"/>
                    <a:pt x="1544" y="5502"/>
                    <a:pt x="1658" y="5502"/>
                  </a:cubicBezTo>
                  <a:cubicBezTo>
                    <a:pt x="1565" y="5622"/>
                    <a:pt x="1428" y="5653"/>
                    <a:pt x="1284" y="5653"/>
                  </a:cubicBezTo>
                  <a:cubicBezTo>
                    <a:pt x="1140" y="5653"/>
                    <a:pt x="990" y="5622"/>
                    <a:pt x="871" y="5617"/>
                  </a:cubicBezTo>
                  <a:lnTo>
                    <a:pt x="871" y="5617"/>
                  </a:lnTo>
                  <a:cubicBezTo>
                    <a:pt x="931" y="5697"/>
                    <a:pt x="941" y="5724"/>
                    <a:pt x="907" y="5724"/>
                  </a:cubicBezTo>
                  <a:cubicBezTo>
                    <a:pt x="851" y="5724"/>
                    <a:pt x="682" y="5655"/>
                    <a:pt x="415" y="5617"/>
                  </a:cubicBezTo>
                  <a:lnTo>
                    <a:pt x="415" y="5617"/>
                  </a:lnTo>
                  <a:cubicBezTo>
                    <a:pt x="498" y="5700"/>
                    <a:pt x="580" y="5741"/>
                    <a:pt x="684" y="5751"/>
                  </a:cubicBezTo>
                  <a:cubicBezTo>
                    <a:pt x="479" y="5779"/>
                    <a:pt x="702" y="5934"/>
                    <a:pt x="916" y="5934"/>
                  </a:cubicBezTo>
                  <a:cubicBezTo>
                    <a:pt x="939" y="5934"/>
                    <a:pt x="962" y="5932"/>
                    <a:pt x="985" y="5928"/>
                  </a:cubicBezTo>
                  <a:lnTo>
                    <a:pt x="985" y="5928"/>
                  </a:lnTo>
                  <a:cubicBezTo>
                    <a:pt x="936" y="5983"/>
                    <a:pt x="974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39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1" y="6352"/>
                    <a:pt x="177" y="6156"/>
                    <a:pt x="343" y="6352"/>
                  </a:cubicBezTo>
                  <a:cubicBezTo>
                    <a:pt x="291" y="6326"/>
                    <a:pt x="239" y="6313"/>
                    <a:pt x="188" y="6313"/>
                  </a:cubicBezTo>
                  <a:cubicBezTo>
                    <a:pt x="138" y="6313"/>
                    <a:pt x="88" y="6326"/>
                    <a:pt x="42" y="6352"/>
                  </a:cubicBezTo>
                  <a:cubicBezTo>
                    <a:pt x="69" y="6370"/>
                    <a:pt x="303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8" y="6839"/>
                    <a:pt x="343" y="6860"/>
                    <a:pt x="270" y="6870"/>
                  </a:cubicBezTo>
                  <a:cubicBezTo>
                    <a:pt x="327" y="6921"/>
                    <a:pt x="391" y="6947"/>
                    <a:pt x="455" y="6947"/>
                  </a:cubicBezTo>
                  <a:cubicBezTo>
                    <a:pt x="483" y="6947"/>
                    <a:pt x="511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86" y="7060"/>
                    <a:pt x="453" y="7060"/>
                  </a:cubicBezTo>
                  <a:cubicBezTo>
                    <a:pt x="468" y="7060"/>
                    <a:pt x="489" y="7056"/>
                    <a:pt x="518" y="7047"/>
                  </a:cubicBezTo>
                  <a:lnTo>
                    <a:pt x="518" y="7047"/>
                  </a:lnTo>
                  <a:cubicBezTo>
                    <a:pt x="485" y="7090"/>
                    <a:pt x="533" y="7102"/>
                    <a:pt x="592" y="7102"/>
                  </a:cubicBezTo>
                  <a:cubicBezTo>
                    <a:pt x="645" y="7102"/>
                    <a:pt x="706" y="7093"/>
                    <a:pt x="725" y="7088"/>
                  </a:cubicBezTo>
                  <a:lnTo>
                    <a:pt x="725" y="7088"/>
                  </a:lnTo>
                  <a:cubicBezTo>
                    <a:pt x="757" y="7150"/>
                    <a:pt x="674" y="7171"/>
                    <a:pt x="891" y="7171"/>
                  </a:cubicBezTo>
                  <a:cubicBezTo>
                    <a:pt x="836" y="7230"/>
                    <a:pt x="724" y="7245"/>
                    <a:pt x="603" y="7245"/>
                  </a:cubicBezTo>
                  <a:cubicBezTo>
                    <a:pt x="479" y="7245"/>
                    <a:pt x="345" y="7230"/>
                    <a:pt x="249" y="7230"/>
                  </a:cubicBezTo>
                  <a:cubicBezTo>
                    <a:pt x="226" y="7230"/>
                    <a:pt x="205" y="7231"/>
                    <a:pt x="187" y="7233"/>
                  </a:cubicBezTo>
                  <a:cubicBezTo>
                    <a:pt x="341" y="7319"/>
                    <a:pt x="340" y="7332"/>
                    <a:pt x="289" y="7332"/>
                  </a:cubicBezTo>
                  <a:cubicBezTo>
                    <a:pt x="269" y="7332"/>
                    <a:pt x="240" y="7330"/>
                    <a:pt x="210" y="7330"/>
                  </a:cubicBezTo>
                  <a:cubicBezTo>
                    <a:pt x="146" y="7330"/>
                    <a:pt x="77" y="7339"/>
                    <a:pt x="73" y="7399"/>
                  </a:cubicBezTo>
                  <a:cubicBezTo>
                    <a:pt x="69" y="7428"/>
                    <a:pt x="102" y="7438"/>
                    <a:pt x="148" y="7438"/>
                  </a:cubicBezTo>
                  <a:cubicBezTo>
                    <a:pt x="233" y="7438"/>
                    <a:pt x="365" y="7405"/>
                    <a:pt x="405" y="7399"/>
                  </a:cubicBezTo>
                  <a:lnTo>
                    <a:pt x="405" y="7399"/>
                  </a:lnTo>
                  <a:cubicBezTo>
                    <a:pt x="279" y="7545"/>
                    <a:pt x="392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84" y="7658"/>
                    <a:pt x="674" y="7710"/>
                  </a:cubicBezTo>
                  <a:cubicBezTo>
                    <a:pt x="425" y="7772"/>
                    <a:pt x="125" y="7813"/>
                    <a:pt x="115" y="7823"/>
                  </a:cubicBezTo>
                  <a:cubicBezTo>
                    <a:pt x="115" y="7867"/>
                    <a:pt x="135" y="7885"/>
                    <a:pt x="179" y="7885"/>
                  </a:cubicBezTo>
                  <a:cubicBezTo>
                    <a:pt x="198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28" y="7896"/>
                    <a:pt x="0" y="7989"/>
                    <a:pt x="32" y="8041"/>
                  </a:cubicBezTo>
                  <a:cubicBezTo>
                    <a:pt x="115" y="8021"/>
                    <a:pt x="207" y="8000"/>
                    <a:pt x="301" y="7979"/>
                  </a:cubicBezTo>
                  <a:lnTo>
                    <a:pt x="301" y="7979"/>
                  </a:lnTo>
                  <a:cubicBezTo>
                    <a:pt x="238" y="8077"/>
                    <a:pt x="236" y="8146"/>
                    <a:pt x="302" y="8146"/>
                  </a:cubicBezTo>
                  <a:cubicBezTo>
                    <a:pt x="334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42" y="8152"/>
                    <a:pt x="482" y="8168"/>
                    <a:pt x="544" y="8168"/>
                  </a:cubicBezTo>
                  <a:cubicBezTo>
                    <a:pt x="622" y="8168"/>
                    <a:pt x="734" y="8142"/>
                    <a:pt x="838" y="8142"/>
                  </a:cubicBezTo>
                  <a:cubicBezTo>
                    <a:pt x="856" y="8142"/>
                    <a:pt x="874" y="8143"/>
                    <a:pt x="891" y="8145"/>
                  </a:cubicBezTo>
                  <a:cubicBezTo>
                    <a:pt x="788" y="8186"/>
                    <a:pt x="643" y="8186"/>
                    <a:pt x="560" y="8279"/>
                  </a:cubicBezTo>
                  <a:cubicBezTo>
                    <a:pt x="592" y="8292"/>
                    <a:pt x="624" y="8301"/>
                    <a:pt x="659" y="8301"/>
                  </a:cubicBezTo>
                  <a:cubicBezTo>
                    <a:pt x="680" y="8301"/>
                    <a:pt x="702" y="8298"/>
                    <a:pt x="725" y="8290"/>
                  </a:cubicBezTo>
                  <a:lnTo>
                    <a:pt x="725" y="8290"/>
                  </a:lnTo>
                  <a:cubicBezTo>
                    <a:pt x="643" y="8331"/>
                    <a:pt x="612" y="8373"/>
                    <a:pt x="653" y="8424"/>
                  </a:cubicBezTo>
                  <a:cubicBezTo>
                    <a:pt x="736" y="8404"/>
                    <a:pt x="829" y="8373"/>
                    <a:pt x="912" y="8341"/>
                  </a:cubicBezTo>
                  <a:lnTo>
                    <a:pt x="912" y="8341"/>
                  </a:lnTo>
                  <a:cubicBezTo>
                    <a:pt x="843" y="8475"/>
                    <a:pt x="911" y="8523"/>
                    <a:pt x="1005" y="8523"/>
                  </a:cubicBezTo>
                  <a:cubicBezTo>
                    <a:pt x="1095" y="8523"/>
                    <a:pt x="1209" y="8480"/>
                    <a:pt x="1254" y="8424"/>
                  </a:cubicBezTo>
                  <a:cubicBezTo>
                    <a:pt x="1273" y="8504"/>
                    <a:pt x="1290" y="8537"/>
                    <a:pt x="1313" y="8537"/>
                  </a:cubicBezTo>
                  <a:cubicBezTo>
                    <a:pt x="1342" y="8537"/>
                    <a:pt x="1383" y="8488"/>
                    <a:pt x="1451" y="8414"/>
                  </a:cubicBezTo>
                  <a:cubicBezTo>
                    <a:pt x="1465" y="8508"/>
                    <a:pt x="1504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104" y="8238"/>
                    <a:pt x="2145" y="8186"/>
                  </a:cubicBezTo>
                  <a:cubicBezTo>
                    <a:pt x="2165" y="8216"/>
                    <a:pt x="2178" y="8229"/>
                    <a:pt x="2186" y="8229"/>
                  </a:cubicBezTo>
                  <a:cubicBezTo>
                    <a:pt x="2204" y="8229"/>
                    <a:pt x="2203" y="8171"/>
                    <a:pt x="2218" y="8093"/>
                  </a:cubicBezTo>
                  <a:cubicBezTo>
                    <a:pt x="2456" y="8207"/>
                    <a:pt x="2290" y="8486"/>
                    <a:pt x="2218" y="8684"/>
                  </a:cubicBezTo>
                  <a:lnTo>
                    <a:pt x="2767" y="8684"/>
                  </a:lnTo>
                  <a:cubicBezTo>
                    <a:pt x="2777" y="8549"/>
                    <a:pt x="2715" y="8414"/>
                    <a:pt x="2726" y="8269"/>
                  </a:cubicBezTo>
                  <a:cubicBezTo>
                    <a:pt x="2728" y="8269"/>
                    <a:pt x="2729" y="8269"/>
                    <a:pt x="2731" y="8269"/>
                  </a:cubicBezTo>
                  <a:cubicBezTo>
                    <a:pt x="2797" y="8269"/>
                    <a:pt x="2846" y="8399"/>
                    <a:pt x="2860" y="8399"/>
                  </a:cubicBezTo>
                  <a:cubicBezTo>
                    <a:pt x="2865" y="8399"/>
                    <a:pt x="2865" y="8381"/>
                    <a:pt x="2860" y="8331"/>
                  </a:cubicBezTo>
                  <a:lnTo>
                    <a:pt x="2860" y="8331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6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18" y="8356"/>
                    <a:pt x="4452" y="8450"/>
                    <a:pt x="4578" y="8450"/>
                  </a:cubicBezTo>
                  <a:cubicBezTo>
                    <a:pt x="4594" y="8450"/>
                    <a:pt x="4609" y="8449"/>
                    <a:pt x="4621" y="8445"/>
                  </a:cubicBezTo>
                  <a:cubicBezTo>
                    <a:pt x="4561" y="8351"/>
                    <a:pt x="4585" y="8336"/>
                    <a:pt x="4615" y="8336"/>
                  </a:cubicBezTo>
                  <a:cubicBezTo>
                    <a:pt x="4629" y="8336"/>
                    <a:pt x="4644" y="8339"/>
                    <a:pt x="4653" y="8339"/>
                  </a:cubicBezTo>
                  <a:cubicBezTo>
                    <a:pt x="4674" y="8339"/>
                    <a:pt x="4670" y="8325"/>
                    <a:pt x="4570" y="8238"/>
                  </a:cubicBezTo>
                  <a:lnTo>
                    <a:pt x="4570" y="8238"/>
                  </a:lnTo>
                  <a:cubicBezTo>
                    <a:pt x="4653" y="8259"/>
                    <a:pt x="4736" y="8290"/>
                    <a:pt x="4819" y="8321"/>
                  </a:cubicBezTo>
                  <a:cubicBezTo>
                    <a:pt x="4776" y="8375"/>
                    <a:pt x="4724" y="8448"/>
                    <a:pt x="4737" y="8448"/>
                  </a:cubicBezTo>
                  <a:cubicBezTo>
                    <a:pt x="4749" y="8448"/>
                    <a:pt x="4815" y="8385"/>
                    <a:pt x="4994" y="8186"/>
                  </a:cubicBezTo>
                  <a:cubicBezTo>
                    <a:pt x="4787" y="8155"/>
                    <a:pt x="4549" y="8145"/>
                    <a:pt x="4363" y="8031"/>
                  </a:cubicBezTo>
                  <a:cubicBezTo>
                    <a:pt x="4376" y="8010"/>
                    <a:pt x="4395" y="8003"/>
                    <a:pt x="4415" y="8003"/>
                  </a:cubicBezTo>
                  <a:cubicBezTo>
                    <a:pt x="4455" y="8003"/>
                    <a:pt x="4500" y="8033"/>
                    <a:pt x="4509" y="8033"/>
                  </a:cubicBezTo>
                  <a:cubicBezTo>
                    <a:pt x="4516" y="8033"/>
                    <a:pt x="4506" y="8019"/>
                    <a:pt x="4466" y="7968"/>
                  </a:cubicBezTo>
                  <a:cubicBezTo>
                    <a:pt x="4521" y="7968"/>
                    <a:pt x="4564" y="7970"/>
                    <a:pt x="4594" y="7970"/>
                  </a:cubicBezTo>
                  <a:cubicBezTo>
                    <a:pt x="4663" y="7970"/>
                    <a:pt x="4666" y="7960"/>
                    <a:pt x="4580" y="7896"/>
                  </a:cubicBezTo>
                  <a:cubicBezTo>
                    <a:pt x="4819" y="7886"/>
                    <a:pt x="4849" y="7855"/>
                    <a:pt x="4663" y="7813"/>
                  </a:cubicBezTo>
                  <a:cubicBezTo>
                    <a:pt x="4818" y="7813"/>
                    <a:pt x="4828" y="7772"/>
                    <a:pt x="4717" y="7721"/>
                  </a:cubicBezTo>
                  <a:lnTo>
                    <a:pt x="4717" y="7721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59" y="7510"/>
                    <a:pt x="4684" y="7533"/>
                  </a:cubicBezTo>
                  <a:cubicBezTo>
                    <a:pt x="4684" y="7461"/>
                    <a:pt x="5067" y="7471"/>
                    <a:pt x="5015" y="7367"/>
                  </a:cubicBezTo>
                  <a:lnTo>
                    <a:pt x="5015" y="7367"/>
                  </a:lnTo>
                  <a:lnTo>
                    <a:pt x="4674" y="7430"/>
                  </a:lnTo>
                  <a:cubicBezTo>
                    <a:pt x="4798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7" y="7331"/>
                    <a:pt x="4413" y="7373"/>
                    <a:pt x="4226" y="7373"/>
                  </a:cubicBezTo>
                  <a:cubicBezTo>
                    <a:pt x="3983" y="7373"/>
                    <a:pt x="3751" y="7303"/>
                    <a:pt x="3575" y="7057"/>
                  </a:cubicBezTo>
                  <a:lnTo>
                    <a:pt x="3575" y="7057"/>
                  </a:lnTo>
                  <a:cubicBezTo>
                    <a:pt x="3680" y="7122"/>
                    <a:pt x="3724" y="7139"/>
                    <a:pt x="3743" y="7139"/>
                  </a:cubicBezTo>
                  <a:cubicBezTo>
                    <a:pt x="3763" y="7139"/>
                    <a:pt x="3755" y="7120"/>
                    <a:pt x="3763" y="7120"/>
                  </a:cubicBezTo>
                  <a:cubicBezTo>
                    <a:pt x="3771" y="7120"/>
                    <a:pt x="3796" y="7140"/>
                    <a:pt x="3886" y="7222"/>
                  </a:cubicBezTo>
                  <a:cubicBezTo>
                    <a:pt x="3871" y="7121"/>
                    <a:pt x="3866" y="7081"/>
                    <a:pt x="3888" y="7081"/>
                  </a:cubicBezTo>
                  <a:cubicBezTo>
                    <a:pt x="3914" y="7081"/>
                    <a:pt x="3976" y="7135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66" y="7088"/>
                    <a:pt x="4363" y="7036"/>
                  </a:cubicBezTo>
                  <a:cubicBezTo>
                    <a:pt x="4382" y="7016"/>
                    <a:pt x="4795" y="6942"/>
                    <a:pt x="4871" y="6942"/>
                  </a:cubicBezTo>
                  <a:cubicBezTo>
                    <a:pt x="4875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9" y="6846"/>
                    <a:pt x="4905" y="6846"/>
                  </a:cubicBezTo>
                  <a:cubicBezTo>
                    <a:pt x="4944" y="6846"/>
                    <a:pt x="4981" y="6839"/>
                    <a:pt x="5015" y="6819"/>
                  </a:cubicBezTo>
                  <a:cubicBezTo>
                    <a:pt x="4973" y="6775"/>
                    <a:pt x="4922" y="6754"/>
                    <a:pt x="4859" y="6754"/>
                  </a:cubicBezTo>
                  <a:cubicBezTo>
                    <a:pt x="4846" y="6754"/>
                    <a:pt x="4833" y="6755"/>
                    <a:pt x="4819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4" y="6166"/>
                  </a:cubicBezTo>
                  <a:cubicBezTo>
                    <a:pt x="4911" y="6145"/>
                    <a:pt x="4881" y="6052"/>
                    <a:pt x="4829" y="6031"/>
                  </a:cubicBezTo>
                  <a:cubicBezTo>
                    <a:pt x="4902" y="6000"/>
                    <a:pt x="4974" y="5969"/>
                    <a:pt x="5047" y="5948"/>
                  </a:cubicBezTo>
                  <a:cubicBezTo>
                    <a:pt x="4932" y="5948"/>
                    <a:pt x="4156" y="5813"/>
                    <a:pt x="4083" y="5783"/>
                  </a:cubicBezTo>
                  <a:cubicBezTo>
                    <a:pt x="4153" y="5730"/>
                    <a:pt x="4222" y="5704"/>
                    <a:pt x="4294" y="5704"/>
                  </a:cubicBezTo>
                  <a:cubicBezTo>
                    <a:pt x="4350" y="5704"/>
                    <a:pt x="4407" y="5720"/>
                    <a:pt x="4466" y="5751"/>
                  </a:cubicBezTo>
                  <a:cubicBezTo>
                    <a:pt x="4358" y="5682"/>
                    <a:pt x="4348" y="5646"/>
                    <a:pt x="4445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56" y="5585"/>
                  </a:cubicBezTo>
                  <a:lnTo>
                    <a:pt x="4456" y="5585"/>
                  </a:lnTo>
                  <a:cubicBezTo>
                    <a:pt x="4459" y="5586"/>
                    <a:pt x="4463" y="5586"/>
                    <a:pt x="4467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5" y="5424"/>
                    <a:pt x="4729" y="5424"/>
                  </a:cubicBezTo>
                  <a:cubicBezTo>
                    <a:pt x="4581" y="5424"/>
                    <a:pt x="3888" y="5301"/>
                    <a:pt x="3813" y="5254"/>
                  </a:cubicBezTo>
                  <a:cubicBezTo>
                    <a:pt x="3855" y="5244"/>
                    <a:pt x="3917" y="5244"/>
                    <a:pt x="3982" y="5244"/>
                  </a:cubicBezTo>
                  <a:cubicBezTo>
                    <a:pt x="3992" y="5244"/>
                    <a:pt x="4003" y="5244"/>
                    <a:pt x="4014" y="5244"/>
                  </a:cubicBezTo>
                  <a:cubicBezTo>
                    <a:pt x="4148" y="5244"/>
                    <a:pt x="4273" y="5241"/>
                    <a:pt x="4207" y="5161"/>
                  </a:cubicBezTo>
                  <a:lnTo>
                    <a:pt x="4207" y="5161"/>
                  </a:lnTo>
                  <a:cubicBezTo>
                    <a:pt x="4238" y="5171"/>
                    <a:pt x="4263" y="5175"/>
                    <a:pt x="4284" y="5175"/>
                  </a:cubicBezTo>
                  <a:cubicBezTo>
                    <a:pt x="4416" y="5175"/>
                    <a:pt x="4368" y="4996"/>
                    <a:pt x="4466" y="4871"/>
                  </a:cubicBezTo>
                  <a:cubicBezTo>
                    <a:pt x="4457" y="4869"/>
                    <a:pt x="4446" y="4868"/>
                    <a:pt x="4435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1" y="4851"/>
                    <a:pt x="4052" y="4850"/>
                  </a:cubicBezTo>
                  <a:cubicBezTo>
                    <a:pt x="4031" y="4809"/>
                    <a:pt x="4010" y="4767"/>
                    <a:pt x="3969" y="4736"/>
                  </a:cubicBezTo>
                  <a:cubicBezTo>
                    <a:pt x="4103" y="4726"/>
                    <a:pt x="4135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7" y="4550"/>
                    <a:pt x="3710" y="4495"/>
                    <a:pt x="3834" y="4466"/>
                  </a:cubicBezTo>
                  <a:cubicBezTo>
                    <a:pt x="3783" y="4425"/>
                    <a:pt x="3730" y="4383"/>
                    <a:pt x="3689" y="4332"/>
                  </a:cubicBezTo>
                  <a:cubicBezTo>
                    <a:pt x="3720" y="4332"/>
                    <a:pt x="4197" y="4259"/>
                    <a:pt x="4073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5" y="4025"/>
                    <a:pt x="4043" y="4012"/>
                    <a:pt x="3962" y="4012"/>
                  </a:cubicBezTo>
                  <a:cubicBezTo>
                    <a:pt x="3877" y="4012"/>
                    <a:pt x="3769" y="4026"/>
                    <a:pt x="3741" y="4031"/>
                  </a:cubicBezTo>
                  <a:lnTo>
                    <a:pt x="3741" y="4031"/>
                  </a:lnTo>
                  <a:cubicBezTo>
                    <a:pt x="3700" y="3959"/>
                    <a:pt x="3886" y="3969"/>
                    <a:pt x="3834" y="3918"/>
                  </a:cubicBezTo>
                  <a:cubicBezTo>
                    <a:pt x="3824" y="3918"/>
                    <a:pt x="3666" y="3954"/>
                    <a:pt x="3493" y="3954"/>
                  </a:cubicBezTo>
                  <a:cubicBezTo>
                    <a:pt x="3308" y="3954"/>
                    <a:pt x="3106" y="3912"/>
                    <a:pt x="3046" y="3741"/>
                  </a:cubicBezTo>
                  <a:lnTo>
                    <a:pt x="3046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4" y="3383"/>
                  </a:cubicBezTo>
                  <a:cubicBezTo>
                    <a:pt x="3765" y="3383"/>
                    <a:pt x="3732" y="3385"/>
                    <a:pt x="3695" y="3385"/>
                  </a:cubicBezTo>
                  <a:cubicBezTo>
                    <a:pt x="3635" y="3385"/>
                    <a:pt x="3568" y="3379"/>
                    <a:pt x="3461" y="3347"/>
                  </a:cubicBezTo>
                  <a:cubicBezTo>
                    <a:pt x="3596" y="3296"/>
                    <a:pt x="2850" y="3244"/>
                    <a:pt x="2715" y="3047"/>
                  </a:cubicBezTo>
                  <a:lnTo>
                    <a:pt x="2715" y="3047"/>
                  </a:lnTo>
                  <a:cubicBezTo>
                    <a:pt x="2771" y="3072"/>
                    <a:pt x="2918" y="3104"/>
                    <a:pt x="3037" y="3104"/>
                  </a:cubicBezTo>
                  <a:cubicBezTo>
                    <a:pt x="3118" y="3104"/>
                    <a:pt x="3186" y="3089"/>
                    <a:pt x="3202" y="3047"/>
                  </a:cubicBezTo>
                  <a:cubicBezTo>
                    <a:pt x="3202" y="3101"/>
                    <a:pt x="3235" y="3120"/>
                    <a:pt x="3280" y="3120"/>
                  </a:cubicBezTo>
                  <a:cubicBezTo>
                    <a:pt x="3382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34" y="2840"/>
                  </a:cubicBezTo>
                  <a:lnTo>
                    <a:pt x="3534" y="2840"/>
                  </a:lnTo>
                  <a:cubicBezTo>
                    <a:pt x="3550" y="2852"/>
                    <a:pt x="3580" y="2857"/>
                    <a:pt x="3614" y="2857"/>
                  </a:cubicBezTo>
                  <a:cubicBezTo>
                    <a:pt x="3733" y="2857"/>
                    <a:pt x="3918" y="2796"/>
                    <a:pt x="3886" y="2716"/>
                  </a:cubicBezTo>
                  <a:cubicBezTo>
                    <a:pt x="3644" y="2716"/>
                    <a:pt x="3703" y="2645"/>
                    <a:pt x="3686" y="2645"/>
                  </a:cubicBezTo>
                  <a:cubicBezTo>
                    <a:pt x="3676" y="2645"/>
                    <a:pt x="3640" y="2670"/>
                    <a:pt x="3502" y="2746"/>
                  </a:cubicBezTo>
                  <a:cubicBezTo>
                    <a:pt x="3472" y="2695"/>
                    <a:pt x="3461" y="2674"/>
                    <a:pt x="3502" y="2601"/>
                  </a:cubicBezTo>
                  <a:cubicBezTo>
                    <a:pt x="3326" y="2601"/>
                    <a:pt x="3226" y="2709"/>
                    <a:pt x="3095" y="2709"/>
                  </a:cubicBezTo>
                  <a:cubicBezTo>
                    <a:pt x="3011" y="2709"/>
                    <a:pt x="2915" y="2664"/>
                    <a:pt x="2777" y="2518"/>
                  </a:cubicBezTo>
                  <a:cubicBezTo>
                    <a:pt x="2785" y="2508"/>
                    <a:pt x="2795" y="2504"/>
                    <a:pt x="2806" y="2504"/>
                  </a:cubicBezTo>
                  <a:cubicBezTo>
                    <a:pt x="2853" y="2504"/>
                    <a:pt x="2925" y="2570"/>
                    <a:pt x="2959" y="2570"/>
                  </a:cubicBezTo>
                  <a:cubicBezTo>
                    <a:pt x="2975" y="2570"/>
                    <a:pt x="2983" y="2555"/>
                    <a:pt x="2974" y="2508"/>
                  </a:cubicBezTo>
                  <a:lnTo>
                    <a:pt x="2974" y="2508"/>
                  </a:lnTo>
                  <a:cubicBezTo>
                    <a:pt x="2999" y="2525"/>
                    <a:pt x="3221" y="2555"/>
                    <a:pt x="3349" y="2555"/>
                  </a:cubicBezTo>
                  <a:cubicBezTo>
                    <a:pt x="3379" y="2555"/>
                    <a:pt x="3404" y="2554"/>
                    <a:pt x="3419" y="2550"/>
                  </a:cubicBezTo>
                  <a:cubicBezTo>
                    <a:pt x="3310" y="2440"/>
                    <a:pt x="3284" y="2406"/>
                    <a:pt x="3302" y="2406"/>
                  </a:cubicBezTo>
                  <a:cubicBezTo>
                    <a:pt x="3328" y="2406"/>
                    <a:pt x="3448" y="2479"/>
                    <a:pt x="3534" y="2498"/>
                  </a:cubicBezTo>
                  <a:cubicBezTo>
                    <a:pt x="3555" y="2435"/>
                    <a:pt x="3647" y="2384"/>
                    <a:pt x="3555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2" y="2260"/>
                  </a:cubicBezTo>
                  <a:cubicBezTo>
                    <a:pt x="3658" y="2198"/>
                    <a:pt x="3182" y="2218"/>
                    <a:pt x="3254" y="2115"/>
                  </a:cubicBezTo>
                  <a:lnTo>
                    <a:pt x="3254" y="2115"/>
                  </a:lnTo>
                  <a:cubicBezTo>
                    <a:pt x="3190" y="2127"/>
                    <a:pt x="3161" y="2136"/>
                    <a:pt x="3148" y="2136"/>
                  </a:cubicBezTo>
                  <a:cubicBezTo>
                    <a:pt x="3129" y="2136"/>
                    <a:pt x="3142" y="2118"/>
                    <a:pt x="3129" y="2062"/>
                  </a:cubicBezTo>
                  <a:lnTo>
                    <a:pt x="3129" y="2062"/>
                  </a:lnTo>
                  <a:cubicBezTo>
                    <a:pt x="3056" y="2142"/>
                    <a:pt x="2979" y="2184"/>
                    <a:pt x="2891" y="2184"/>
                  </a:cubicBezTo>
                  <a:cubicBezTo>
                    <a:pt x="2843" y="2184"/>
                    <a:pt x="2791" y="2171"/>
                    <a:pt x="2736" y="2145"/>
                  </a:cubicBezTo>
                  <a:cubicBezTo>
                    <a:pt x="2809" y="2073"/>
                    <a:pt x="2705" y="2032"/>
                    <a:pt x="2601" y="1990"/>
                  </a:cubicBezTo>
                  <a:cubicBezTo>
                    <a:pt x="2622" y="1979"/>
                    <a:pt x="2643" y="1959"/>
                    <a:pt x="2663" y="1887"/>
                  </a:cubicBezTo>
                  <a:lnTo>
                    <a:pt x="2850" y="2011"/>
                  </a:lnTo>
                  <a:cubicBezTo>
                    <a:pt x="2809" y="1917"/>
                    <a:pt x="3191" y="2011"/>
                    <a:pt x="3419" y="1897"/>
                  </a:cubicBezTo>
                  <a:cubicBezTo>
                    <a:pt x="3263" y="1740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29" y="1431"/>
                  </a:cubicBezTo>
                  <a:cubicBezTo>
                    <a:pt x="2881" y="1337"/>
                    <a:pt x="3026" y="1327"/>
                    <a:pt x="3150" y="1254"/>
                  </a:cubicBezTo>
                  <a:cubicBezTo>
                    <a:pt x="3088" y="1203"/>
                    <a:pt x="3057" y="1203"/>
                    <a:pt x="2984" y="1171"/>
                  </a:cubicBezTo>
                  <a:cubicBezTo>
                    <a:pt x="3191" y="933"/>
                    <a:pt x="3057" y="1058"/>
                    <a:pt x="3057" y="809"/>
                  </a:cubicBezTo>
                  <a:lnTo>
                    <a:pt x="3057" y="809"/>
                  </a:lnTo>
                  <a:cubicBezTo>
                    <a:pt x="2788" y="892"/>
                    <a:pt x="2788" y="1161"/>
                    <a:pt x="2445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8" y="830"/>
                  </a:cubicBezTo>
                  <a:cubicBezTo>
                    <a:pt x="2528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4" y="681"/>
                    <a:pt x="2582" y="680"/>
                    <a:pt x="2602" y="680"/>
                  </a:cubicBezTo>
                  <a:cubicBezTo>
                    <a:pt x="2649" y="680"/>
                    <a:pt x="2705" y="688"/>
                    <a:pt x="2754" y="688"/>
                  </a:cubicBezTo>
                  <a:cubicBezTo>
                    <a:pt x="2793" y="688"/>
                    <a:pt x="2828" y="683"/>
                    <a:pt x="2850" y="664"/>
                  </a:cubicBezTo>
                  <a:cubicBezTo>
                    <a:pt x="2829" y="602"/>
                    <a:pt x="2777" y="570"/>
                    <a:pt x="2705" y="570"/>
                  </a:cubicBezTo>
                  <a:cubicBezTo>
                    <a:pt x="2829" y="529"/>
                    <a:pt x="2871" y="487"/>
                    <a:pt x="2829" y="436"/>
                  </a:cubicBezTo>
                  <a:lnTo>
                    <a:pt x="2829" y="436"/>
                  </a:lnTo>
                  <a:cubicBezTo>
                    <a:pt x="2741" y="514"/>
                    <a:pt x="2676" y="552"/>
                    <a:pt x="2636" y="552"/>
                  </a:cubicBezTo>
                  <a:cubicBezTo>
                    <a:pt x="2596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25" y="674"/>
                  </a:cubicBezTo>
                  <a:cubicBezTo>
                    <a:pt x="2476" y="562"/>
                    <a:pt x="2587" y="208"/>
                    <a:pt x="2601" y="208"/>
                  </a:cubicBezTo>
                  <a:cubicBezTo>
                    <a:pt x="2601" y="208"/>
                    <a:pt x="2601" y="208"/>
                    <a:pt x="2601" y="208"/>
                  </a:cubicBezTo>
                  <a:cubicBezTo>
                    <a:pt x="2592" y="197"/>
                    <a:pt x="2581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15" y="280"/>
                    <a:pt x="236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6859453" y="4554718"/>
              <a:ext cx="409406" cy="618084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311" y="1"/>
                  </a:moveTo>
                  <a:cubicBezTo>
                    <a:pt x="2311" y="266"/>
                    <a:pt x="2341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14" y="250"/>
                    <a:pt x="2291" y="685"/>
                    <a:pt x="2270" y="757"/>
                  </a:cubicBezTo>
                  <a:cubicBezTo>
                    <a:pt x="2187" y="612"/>
                    <a:pt x="2228" y="581"/>
                    <a:pt x="2135" y="467"/>
                  </a:cubicBezTo>
                  <a:cubicBezTo>
                    <a:pt x="2100" y="526"/>
                    <a:pt x="2081" y="545"/>
                    <a:pt x="2063" y="545"/>
                  </a:cubicBezTo>
                  <a:cubicBezTo>
                    <a:pt x="2034" y="545"/>
                    <a:pt x="2008" y="494"/>
                    <a:pt x="1918" y="487"/>
                  </a:cubicBezTo>
                  <a:lnTo>
                    <a:pt x="1918" y="487"/>
                  </a:lnTo>
                  <a:cubicBezTo>
                    <a:pt x="1918" y="768"/>
                    <a:pt x="2114" y="798"/>
                    <a:pt x="2114" y="954"/>
                  </a:cubicBezTo>
                  <a:cubicBezTo>
                    <a:pt x="2073" y="913"/>
                    <a:pt x="2021" y="892"/>
                    <a:pt x="1969" y="892"/>
                  </a:cubicBezTo>
                  <a:cubicBezTo>
                    <a:pt x="1918" y="943"/>
                    <a:pt x="2052" y="1047"/>
                    <a:pt x="2073" y="1058"/>
                  </a:cubicBezTo>
                  <a:cubicBezTo>
                    <a:pt x="2032" y="1073"/>
                    <a:pt x="1997" y="1079"/>
                    <a:pt x="1966" y="1079"/>
                  </a:cubicBezTo>
                  <a:cubicBezTo>
                    <a:pt x="1849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68"/>
                    <a:pt x="1679" y="1088"/>
                    <a:pt x="1752" y="1130"/>
                  </a:cubicBezTo>
                  <a:cubicBezTo>
                    <a:pt x="1700" y="1130"/>
                    <a:pt x="1658" y="1151"/>
                    <a:pt x="1637" y="1203"/>
                  </a:cubicBezTo>
                  <a:cubicBezTo>
                    <a:pt x="1637" y="1224"/>
                    <a:pt x="181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2" y="1366"/>
                    <a:pt x="1703" y="1387"/>
                    <a:pt x="1669" y="1431"/>
                  </a:cubicBezTo>
                  <a:cubicBezTo>
                    <a:pt x="1674" y="1490"/>
                    <a:pt x="1763" y="1507"/>
                    <a:pt x="1856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83" y="1524"/>
                    <a:pt x="2063" y="1555"/>
                    <a:pt x="1980" y="1576"/>
                  </a:cubicBezTo>
                  <a:cubicBezTo>
                    <a:pt x="2005" y="1601"/>
                    <a:pt x="2061" y="1605"/>
                    <a:pt x="2122" y="1605"/>
                  </a:cubicBezTo>
                  <a:cubicBezTo>
                    <a:pt x="2149" y="1605"/>
                    <a:pt x="2176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20"/>
                    <a:pt x="2222" y="1720"/>
                  </a:cubicBezTo>
                  <a:cubicBezTo>
                    <a:pt x="2076" y="1720"/>
                    <a:pt x="1833" y="1647"/>
                    <a:pt x="1757" y="1647"/>
                  </a:cubicBezTo>
                  <a:cubicBezTo>
                    <a:pt x="1719" y="1647"/>
                    <a:pt x="1723" y="1666"/>
                    <a:pt x="1803" y="1721"/>
                  </a:cubicBezTo>
                  <a:cubicBezTo>
                    <a:pt x="1579" y="1694"/>
                    <a:pt x="1497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5" y="1731"/>
                    <a:pt x="1358" y="1752"/>
                    <a:pt x="1472" y="1783"/>
                  </a:cubicBezTo>
                  <a:cubicBezTo>
                    <a:pt x="1381" y="1863"/>
                    <a:pt x="1372" y="1888"/>
                    <a:pt x="1399" y="1888"/>
                  </a:cubicBezTo>
                  <a:cubicBezTo>
                    <a:pt x="1447" y="1888"/>
                    <a:pt x="1606" y="1812"/>
                    <a:pt x="1650" y="1812"/>
                  </a:cubicBezTo>
                  <a:cubicBezTo>
                    <a:pt x="1654" y="1812"/>
                    <a:pt x="1656" y="1813"/>
                    <a:pt x="1658" y="1814"/>
                  </a:cubicBezTo>
                  <a:cubicBezTo>
                    <a:pt x="1505" y="1914"/>
                    <a:pt x="1509" y="1945"/>
                    <a:pt x="1570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4" y="2053"/>
                    <a:pt x="1812" y="2059"/>
                    <a:pt x="1855" y="2059"/>
                  </a:cubicBezTo>
                  <a:cubicBezTo>
                    <a:pt x="2002" y="2059"/>
                    <a:pt x="2195" y="1988"/>
                    <a:pt x="2332" y="1834"/>
                  </a:cubicBezTo>
                  <a:lnTo>
                    <a:pt x="2332" y="1834"/>
                  </a:lnTo>
                  <a:cubicBezTo>
                    <a:pt x="2445" y="2060"/>
                    <a:pt x="2315" y="2105"/>
                    <a:pt x="2143" y="2105"/>
                  </a:cubicBezTo>
                  <a:cubicBezTo>
                    <a:pt x="2030" y="2105"/>
                    <a:pt x="1899" y="2086"/>
                    <a:pt x="1806" y="2086"/>
                  </a:cubicBezTo>
                  <a:cubicBezTo>
                    <a:pt x="1714" y="2086"/>
                    <a:pt x="1658" y="2104"/>
                    <a:pt x="1690" y="2177"/>
                  </a:cubicBezTo>
                  <a:cubicBezTo>
                    <a:pt x="1651" y="2167"/>
                    <a:pt x="1553" y="2150"/>
                    <a:pt x="1456" y="2150"/>
                  </a:cubicBezTo>
                  <a:cubicBezTo>
                    <a:pt x="1347" y="2150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8" y="2520"/>
                  </a:cubicBezTo>
                  <a:cubicBezTo>
                    <a:pt x="1384" y="2520"/>
                    <a:pt x="1340" y="2530"/>
                    <a:pt x="1296" y="2550"/>
                  </a:cubicBezTo>
                  <a:cubicBezTo>
                    <a:pt x="1379" y="2591"/>
                    <a:pt x="1400" y="2653"/>
                    <a:pt x="1358" y="2736"/>
                  </a:cubicBezTo>
                  <a:cubicBezTo>
                    <a:pt x="1272" y="2675"/>
                    <a:pt x="1234" y="2656"/>
                    <a:pt x="1208" y="2656"/>
                  </a:cubicBezTo>
                  <a:cubicBezTo>
                    <a:pt x="1167" y="2656"/>
                    <a:pt x="1153" y="2701"/>
                    <a:pt x="1027" y="2701"/>
                  </a:cubicBezTo>
                  <a:cubicBezTo>
                    <a:pt x="1001" y="2701"/>
                    <a:pt x="970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68" y="2871"/>
                    <a:pt x="1358" y="3026"/>
                  </a:cubicBezTo>
                  <a:cubicBezTo>
                    <a:pt x="1384" y="2999"/>
                    <a:pt x="1409" y="2987"/>
                    <a:pt x="1434" y="2987"/>
                  </a:cubicBezTo>
                  <a:cubicBezTo>
                    <a:pt x="1540" y="2987"/>
                    <a:pt x="1644" y="3195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3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32" y="3497"/>
                    <a:pt x="1271" y="3680"/>
                    <a:pt x="1419" y="3680"/>
                  </a:cubicBezTo>
                  <a:cubicBezTo>
                    <a:pt x="1426" y="3680"/>
                    <a:pt x="1434" y="3680"/>
                    <a:pt x="1441" y="3679"/>
                  </a:cubicBezTo>
                  <a:lnTo>
                    <a:pt x="1441" y="3679"/>
                  </a:lnTo>
                  <a:cubicBezTo>
                    <a:pt x="1430" y="3752"/>
                    <a:pt x="933" y="3752"/>
                    <a:pt x="86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20" y="4011"/>
                    <a:pt x="1533" y="4011"/>
                    <a:pt x="1545" y="4010"/>
                  </a:cubicBezTo>
                  <a:lnTo>
                    <a:pt x="1545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2" y="4622"/>
                    <a:pt x="1052" y="4682"/>
                    <a:pt x="1239" y="4682"/>
                  </a:cubicBezTo>
                  <a:cubicBezTo>
                    <a:pt x="1435" y="4682"/>
                    <a:pt x="1629" y="4617"/>
                    <a:pt x="1814" y="4601"/>
                  </a:cubicBezTo>
                  <a:lnTo>
                    <a:pt x="1814" y="4601"/>
                  </a:lnTo>
                  <a:cubicBezTo>
                    <a:pt x="1773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08" y="4942"/>
                    <a:pt x="756" y="4942"/>
                  </a:cubicBezTo>
                  <a:cubicBezTo>
                    <a:pt x="627" y="4942"/>
                    <a:pt x="517" y="4962"/>
                    <a:pt x="456" y="5037"/>
                  </a:cubicBezTo>
                  <a:cubicBezTo>
                    <a:pt x="508" y="5088"/>
                    <a:pt x="571" y="5119"/>
                    <a:pt x="643" y="5129"/>
                  </a:cubicBezTo>
                  <a:cubicBezTo>
                    <a:pt x="478" y="5251"/>
                    <a:pt x="551" y="5294"/>
                    <a:pt x="657" y="5294"/>
                  </a:cubicBezTo>
                  <a:cubicBezTo>
                    <a:pt x="731" y="5294"/>
                    <a:pt x="822" y="5273"/>
                    <a:pt x="861" y="5244"/>
                  </a:cubicBezTo>
                  <a:lnTo>
                    <a:pt x="861" y="5244"/>
                  </a:lnTo>
                  <a:cubicBezTo>
                    <a:pt x="891" y="5274"/>
                    <a:pt x="799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9" y="5351"/>
                    <a:pt x="1172" y="5316"/>
                  </a:cubicBezTo>
                  <a:lnTo>
                    <a:pt x="1172" y="5316"/>
                  </a:lnTo>
                  <a:cubicBezTo>
                    <a:pt x="1161" y="5413"/>
                    <a:pt x="1153" y="5451"/>
                    <a:pt x="1172" y="5451"/>
                  </a:cubicBezTo>
                  <a:cubicBezTo>
                    <a:pt x="1190" y="5451"/>
                    <a:pt x="1232" y="5418"/>
                    <a:pt x="1317" y="5368"/>
                  </a:cubicBezTo>
                  <a:lnTo>
                    <a:pt x="1317" y="5368"/>
                  </a:lnTo>
                  <a:cubicBezTo>
                    <a:pt x="1296" y="5482"/>
                    <a:pt x="1545" y="5502"/>
                    <a:pt x="1648" y="5502"/>
                  </a:cubicBezTo>
                  <a:cubicBezTo>
                    <a:pt x="1555" y="5622"/>
                    <a:pt x="1418" y="5653"/>
                    <a:pt x="1274" y="5653"/>
                  </a:cubicBezTo>
                  <a:cubicBezTo>
                    <a:pt x="1130" y="5653"/>
                    <a:pt x="980" y="5622"/>
                    <a:pt x="861" y="5617"/>
                  </a:cubicBezTo>
                  <a:lnTo>
                    <a:pt x="861" y="5617"/>
                  </a:lnTo>
                  <a:cubicBezTo>
                    <a:pt x="921" y="5697"/>
                    <a:pt x="931" y="5724"/>
                    <a:pt x="896" y="5724"/>
                  </a:cubicBezTo>
                  <a:cubicBezTo>
                    <a:pt x="841" y="5724"/>
                    <a:pt x="672" y="5655"/>
                    <a:pt x="405" y="5617"/>
                  </a:cubicBezTo>
                  <a:lnTo>
                    <a:pt x="405" y="5617"/>
                  </a:lnTo>
                  <a:cubicBezTo>
                    <a:pt x="488" y="5700"/>
                    <a:pt x="581" y="5741"/>
                    <a:pt x="684" y="5751"/>
                  </a:cubicBezTo>
                  <a:cubicBezTo>
                    <a:pt x="470" y="5779"/>
                    <a:pt x="692" y="5934"/>
                    <a:pt x="905" y="5934"/>
                  </a:cubicBezTo>
                  <a:cubicBezTo>
                    <a:pt x="928" y="5934"/>
                    <a:pt x="952" y="5932"/>
                    <a:pt x="974" y="5928"/>
                  </a:cubicBezTo>
                  <a:lnTo>
                    <a:pt x="974" y="5928"/>
                  </a:lnTo>
                  <a:cubicBezTo>
                    <a:pt x="932" y="5983"/>
                    <a:pt x="972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0" y="6113"/>
                    <a:pt x="1104" y="6113"/>
                  </a:cubicBezTo>
                  <a:cubicBezTo>
                    <a:pt x="1135" y="6113"/>
                    <a:pt x="1195" y="6089"/>
                    <a:pt x="1285" y="6041"/>
                  </a:cubicBezTo>
                  <a:lnTo>
                    <a:pt x="1285" y="6041"/>
                  </a:lnTo>
                  <a:cubicBezTo>
                    <a:pt x="1140" y="6352"/>
                    <a:pt x="177" y="6156"/>
                    <a:pt x="332" y="6352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9" y="6326"/>
                    <a:pt x="42" y="6352"/>
                  </a:cubicBezTo>
                  <a:cubicBezTo>
                    <a:pt x="60" y="6370"/>
                    <a:pt x="300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9" y="6839"/>
                    <a:pt x="332" y="6860"/>
                    <a:pt x="270" y="6870"/>
                  </a:cubicBezTo>
                  <a:cubicBezTo>
                    <a:pt x="328" y="6921"/>
                    <a:pt x="386" y="6947"/>
                    <a:pt x="451" y="6947"/>
                  </a:cubicBezTo>
                  <a:cubicBezTo>
                    <a:pt x="479" y="6947"/>
                    <a:pt x="508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79" y="7060"/>
                    <a:pt x="450" y="7060"/>
                  </a:cubicBezTo>
                  <a:cubicBezTo>
                    <a:pt x="465" y="7060"/>
                    <a:pt x="487" y="7056"/>
                    <a:pt x="518" y="7047"/>
                  </a:cubicBezTo>
                  <a:lnTo>
                    <a:pt x="518" y="7047"/>
                  </a:lnTo>
                  <a:cubicBezTo>
                    <a:pt x="480" y="7090"/>
                    <a:pt x="529" y="7102"/>
                    <a:pt x="589" y="7102"/>
                  </a:cubicBezTo>
                  <a:cubicBezTo>
                    <a:pt x="643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71"/>
                    <a:pt x="882" y="7171"/>
                  </a:cubicBezTo>
                  <a:cubicBezTo>
                    <a:pt x="826" y="7230"/>
                    <a:pt x="715" y="7245"/>
                    <a:pt x="594" y="7245"/>
                  </a:cubicBezTo>
                  <a:cubicBezTo>
                    <a:pt x="471" y="7245"/>
                    <a:pt x="339" y="7230"/>
                    <a:pt x="246" y="7230"/>
                  </a:cubicBezTo>
                  <a:cubicBezTo>
                    <a:pt x="224" y="7230"/>
                    <a:pt x="204" y="7231"/>
                    <a:pt x="187" y="7233"/>
                  </a:cubicBezTo>
                  <a:cubicBezTo>
                    <a:pt x="342" y="7319"/>
                    <a:pt x="340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2" y="7330"/>
                    <a:pt x="70" y="7339"/>
                    <a:pt x="63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8" y="7438"/>
                    <a:pt x="361" y="7405"/>
                    <a:pt x="394" y="7399"/>
                  </a:cubicBezTo>
                  <a:lnTo>
                    <a:pt x="394" y="7399"/>
                  </a:lnTo>
                  <a:cubicBezTo>
                    <a:pt x="276" y="7545"/>
                    <a:pt x="391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74" y="7658"/>
                    <a:pt x="674" y="7710"/>
                  </a:cubicBezTo>
                  <a:cubicBezTo>
                    <a:pt x="426" y="7772"/>
                    <a:pt x="125" y="7813"/>
                    <a:pt x="104" y="7823"/>
                  </a:cubicBezTo>
                  <a:cubicBezTo>
                    <a:pt x="104" y="7867"/>
                    <a:pt x="130" y="7885"/>
                    <a:pt x="177" y="7885"/>
                  </a:cubicBezTo>
                  <a:cubicBezTo>
                    <a:pt x="197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18" y="7896"/>
                    <a:pt x="0" y="798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1" y="8077"/>
                    <a:pt x="232" y="8146"/>
                    <a:pt x="300" y="8146"/>
                  </a:cubicBezTo>
                  <a:cubicBezTo>
                    <a:pt x="333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7" y="8168"/>
                  </a:cubicBezTo>
                  <a:cubicBezTo>
                    <a:pt x="613" y="8168"/>
                    <a:pt x="727" y="8142"/>
                    <a:pt x="835" y="8142"/>
                  </a:cubicBezTo>
                  <a:cubicBezTo>
                    <a:pt x="854" y="8142"/>
                    <a:pt x="873" y="8143"/>
                    <a:pt x="891" y="8145"/>
                  </a:cubicBezTo>
                  <a:cubicBezTo>
                    <a:pt x="778" y="8186"/>
                    <a:pt x="633" y="8186"/>
                    <a:pt x="550" y="8279"/>
                  </a:cubicBezTo>
                  <a:cubicBezTo>
                    <a:pt x="589" y="8292"/>
                    <a:pt x="623" y="8301"/>
                    <a:pt x="659" y="8301"/>
                  </a:cubicBezTo>
                  <a:cubicBezTo>
                    <a:pt x="680" y="8301"/>
                    <a:pt x="702" y="8298"/>
                    <a:pt x="726" y="8290"/>
                  </a:cubicBezTo>
                  <a:lnTo>
                    <a:pt x="726" y="8290"/>
                  </a:lnTo>
                  <a:cubicBezTo>
                    <a:pt x="633" y="8331"/>
                    <a:pt x="612" y="8373"/>
                    <a:pt x="654" y="8424"/>
                  </a:cubicBezTo>
                  <a:cubicBezTo>
                    <a:pt x="736" y="8404"/>
                    <a:pt x="819" y="8373"/>
                    <a:pt x="902" y="8341"/>
                  </a:cubicBezTo>
                  <a:lnTo>
                    <a:pt x="902" y="8341"/>
                  </a:lnTo>
                  <a:cubicBezTo>
                    <a:pt x="833" y="8475"/>
                    <a:pt x="903" y="8523"/>
                    <a:pt x="1000" y="8523"/>
                  </a:cubicBezTo>
                  <a:cubicBezTo>
                    <a:pt x="1093" y="8523"/>
                    <a:pt x="1209" y="8480"/>
                    <a:pt x="1255" y="8424"/>
                  </a:cubicBezTo>
                  <a:cubicBezTo>
                    <a:pt x="1268" y="8504"/>
                    <a:pt x="1282" y="8537"/>
                    <a:pt x="1306" y="8537"/>
                  </a:cubicBezTo>
                  <a:cubicBezTo>
                    <a:pt x="1335" y="8537"/>
                    <a:pt x="1377" y="8488"/>
                    <a:pt x="1451" y="8414"/>
                  </a:cubicBezTo>
                  <a:cubicBezTo>
                    <a:pt x="1465" y="8508"/>
                    <a:pt x="1505" y="8542"/>
                    <a:pt x="1556" y="8542"/>
                  </a:cubicBezTo>
                  <a:cubicBezTo>
                    <a:pt x="1696" y="8542"/>
                    <a:pt x="1928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093" y="8238"/>
                    <a:pt x="2146" y="8186"/>
                  </a:cubicBezTo>
                  <a:cubicBezTo>
                    <a:pt x="2165" y="8216"/>
                    <a:pt x="2177" y="8229"/>
                    <a:pt x="2184" y="8229"/>
                  </a:cubicBezTo>
                  <a:cubicBezTo>
                    <a:pt x="2199" y="8229"/>
                    <a:pt x="2194" y="8171"/>
                    <a:pt x="2208" y="8093"/>
                  </a:cubicBezTo>
                  <a:cubicBezTo>
                    <a:pt x="2456" y="8207"/>
                    <a:pt x="2280" y="8486"/>
                    <a:pt x="2218" y="8684"/>
                  </a:cubicBezTo>
                  <a:lnTo>
                    <a:pt x="2767" y="8684"/>
                  </a:lnTo>
                  <a:cubicBezTo>
                    <a:pt x="2767" y="8549"/>
                    <a:pt x="2715" y="8414"/>
                    <a:pt x="2715" y="8269"/>
                  </a:cubicBezTo>
                  <a:cubicBezTo>
                    <a:pt x="2717" y="8269"/>
                    <a:pt x="2719" y="8269"/>
                    <a:pt x="2721" y="8269"/>
                  </a:cubicBezTo>
                  <a:cubicBezTo>
                    <a:pt x="2787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10" y="8516"/>
                    <a:pt x="3384" y="8516"/>
                  </a:cubicBezTo>
                  <a:cubicBezTo>
                    <a:pt x="3520" y="8516"/>
                    <a:pt x="3607" y="8471"/>
                    <a:pt x="3534" y="8362"/>
                  </a:cubicBezTo>
                  <a:lnTo>
                    <a:pt x="3534" y="8362"/>
                  </a:lnTo>
                  <a:cubicBezTo>
                    <a:pt x="3603" y="8387"/>
                    <a:pt x="3849" y="8484"/>
                    <a:pt x="4010" y="8484"/>
                  </a:cubicBezTo>
                  <a:cubicBezTo>
                    <a:pt x="4116" y="8484"/>
                    <a:pt x="4186" y="8442"/>
                    <a:pt x="4145" y="8311"/>
                  </a:cubicBezTo>
                  <a:lnTo>
                    <a:pt x="4145" y="8311"/>
                  </a:lnTo>
                  <a:cubicBezTo>
                    <a:pt x="4209" y="8356"/>
                    <a:pt x="4450" y="8450"/>
                    <a:pt x="4577" y="8450"/>
                  </a:cubicBezTo>
                  <a:cubicBezTo>
                    <a:pt x="4594" y="8450"/>
                    <a:pt x="4609" y="8449"/>
                    <a:pt x="4622" y="8445"/>
                  </a:cubicBezTo>
                  <a:cubicBezTo>
                    <a:pt x="4562" y="8351"/>
                    <a:pt x="4583" y="8336"/>
                    <a:pt x="4611" y="8336"/>
                  </a:cubicBezTo>
                  <a:cubicBezTo>
                    <a:pt x="4624" y="8336"/>
                    <a:pt x="4638" y="8339"/>
                    <a:pt x="4647" y="8339"/>
                  </a:cubicBezTo>
                  <a:cubicBezTo>
                    <a:pt x="4666" y="8339"/>
                    <a:pt x="4659" y="8325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75"/>
                    <a:pt x="4714" y="8448"/>
                    <a:pt x="4728" y="8448"/>
                  </a:cubicBezTo>
                  <a:cubicBezTo>
                    <a:pt x="4741" y="8448"/>
                    <a:pt x="4811" y="8385"/>
                    <a:pt x="4995" y="8186"/>
                  </a:cubicBezTo>
                  <a:cubicBezTo>
                    <a:pt x="4787" y="8155"/>
                    <a:pt x="4539" y="8145"/>
                    <a:pt x="4363" y="8031"/>
                  </a:cubicBezTo>
                  <a:cubicBezTo>
                    <a:pt x="4374" y="8010"/>
                    <a:pt x="4391" y="8003"/>
                    <a:pt x="4409" y="8003"/>
                  </a:cubicBezTo>
                  <a:cubicBezTo>
                    <a:pt x="4447" y="8003"/>
                    <a:pt x="4490" y="8033"/>
                    <a:pt x="4499" y="8033"/>
                  </a:cubicBezTo>
                  <a:cubicBezTo>
                    <a:pt x="4506" y="8033"/>
                    <a:pt x="4496" y="8019"/>
                    <a:pt x="4456" y="7968"/>
                  </a:cubicBezTo>
                  <a:cubicBezTo>
                    <a:pt x="4513" y="7968"/>
                    <a:pt x="4558" y="7970"/>
                    <a:pt x="4589" y="7970"/>
                  </a:cubicBezTo>
                  <a:cubicBezTo>
                    <a:pt x="4658" y="7970"/>
                    <a:pt x="4656" y="7960"/>
                    <a:pt x="4570" y="7896"/>
                  </a:cubicBezTo>
                  <a:cubicBezTo>
                    <a:pt x="4819" y="7886"/>
                    <a:pt x="4850" y="7855"/>
                    <a:pt x="4653" y="7813"/>
                  </a:cubicBezTo>
                  <a:cubicBezTo>
                    <a:pt x="4807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1" y="7534"/>
                    <a:pt x="4946" y="7499"/>
                    <a:pt x="4866" y="7499"/>
                  </a:cubicBezTo>
                  <a:cubicBezTo>
                    <a:pt x="4820" y="7499"/>
                    <a:pt x="4760" y="7510"/>
                    <a:pt x="4684" y="7533"/>
                  </a:cubicBezTo>
                  <a:cubicBezTo>
                    <a:pt x="4684" y="7461"/>
                    <a:pt x="5068" y="7471"/>
                    <a:pt x="5005" y="7367"/>
                  </a:cubicBezTo>
                  <a:lnTo>
                    <a:pt x="5005" y="7367"/>
                  </a:lnTo>
                  <a:cubicBezTo>
                    <a:pt x="4902" y="7388"/>
                    <a:pt x="4787" y="7409"/>
                    <a:pt x="4674" y="7430"/>
                  </a:cubicBezTo>
                  <a:cubicBezTo>
                    <a:pt x="4787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3" y="7331"/>
                    <a:pt x="4408" y="7373"/>
                    <a:pt x="4221" y="7373"/>
                  </a:cubicBezTo>
                  <a:cubicBezTo>
                    <a:pt x="3978" y="7373"/>
                    <a:pt x="3746" y="7303"/>
                    <a:pt x="3565" y="7057"/>
                  </a:cubicBezTo>
                  <a:lnTo>
                    <a:pt x="3565" y="7057"/>
                  </a:lnTo>
                  <a:cubicBezTo>
                    <a:pt x="3669" y="7122"/>
                    <a:pt x="3713" y="7139"/>
                    <a:pt x="3733" y="7139"/>
                  </a:cubicBezTo>
                  <a:cubicBezTo>
                    <a:pt x="3753" y="7139"/>
                    <a:pt x="3746" y="7120"/>
                    <a:pt x="3756" y="7120"/>
                  </a:cubicBezTo>
                  <a:cubicBezTo>
                    <a:pt x="3766" y="7120"/>
                    <a:pt x="3793" y="7140"/>
                    <a:pt x="3886" y="7222"/>
                  </a:cubicBezTo>
                  <a:cubicBezTo>
                    <a:pt x="3872" y="7121"/>
                    <a:pt x="3864" y="7081"/>
                    <a:pt x="3885" y="7081"/>
                  </a:cubicBezTo>
                  <a:cubicBezTo>
                    <a:pt x="3909" y="7081"/>
                    <a:pt x="3970" y="7135"/>
                    <a:pt x="4103" y="7212"/>
                  </a:cubicBezTo>
                  <a:cubicBezTo>
                    <a:pt x="4094" y="7114"/>
                    <a:pt x="4134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56" y="7088"/>
                    <a:pt x="4352" y="7036"/>
                  </a:cubicBezTo>
                  <a:cubicBezTo>
                    <a:pt x="4372" y="7016"/>
                    <a:pt x="4793" y="6942"/>
                    <a:pt x="4871" y="6942"/>
                  </a:cubicBezTo>
                  <a:cubicBezTo>
                    <a:pt x="4876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4" y="6846"/>
                    <a:pt x="4901" y="6846"/>
                  </a:cubicBezTo>
                  <a:cubicBezTo>
                    <a:pt x="4940" y="6846"/>
                    <a:pt x="4977" y="6839"/>
                    <a:pt x="5015" y="6819"/>
                  </a:cubicBezTo>
                  <a:cubicBezTo>
                    <a:pt x="4973" y="6775"/>
                    <a:pt x="4915" y="6754"/>
                    <a:pt x="4850" y="6754"/>
                  </a:cubicBezTo>
                  <a:cubicBezTo>
                    <a:pt x="4836" y="6754"/>
                    <a:pt x="4822" y="6755"/>
                    <a:pt x="4808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6" y="6352"/>
                    <a:pt x="3969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5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74" y="5969"/>
                    <a:pt x="5047" y="5948"/>
                  </a:cubicBezTo>
                  <a:cubicBezTo>
                    <a:pt x="4922" y="5948"/>
                    <a:pt x="4145" y="5813"/>
                    <a:pt x="4083" y="5783"/>
                  </a:cubicBezTo>
                  <a:cubicBezTo>
                    <a:pt x="4153" y="5730"/>
                    <a:pt x="4223" y="5704"/>
                    <a:pt x="4295" y="5704"/>
                  </a:cubicBezTo>
                  <a:cubicBezTo>
                    <a:pt x="4350" y="5704"/>
                    <a:pt x="4407" y="5720"/>
                    <a:pt x="4467" y="5751"/>
                  </a:cubicBezTo>
                  <a:cubicBezTo>
                    <a:pt x="4350" y="5682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50" y="5586"/>
                    <a:pt x="4454" y="5586"/>
                    <a:pt x="4459" y="5586"/>
                  </a:cubicBezTo>
                  <a:cubicBezTo>
                    <a:pt x="4545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4" y="5424"/>
                    <a:pt x="4719" y="5424"/>
                  </a:cubicBezTo>
                  <a:cubicBezTo>
                    <a:pt x="4571" y="5424"/>
                    <a:pt x="3878" y="5301"/>
                    <a:pt x="3803" y="5254"/>
                  </a:cubicBezTo>
                  <a:cubicBezTo>
                    <a:pt x="3845" y="5244"/>
                    <a:pt x="3908" y="5244"/>
                    <a:pt x="3973" y="5244"/>
                  </a:cubicBezTo>
                  <a:cubicBezTo>
                    <a:pt x="3984" y="5244"/>
                    <a:pt x="3995" y="5244"/>
                    <a:pt x="4006" y="5244"/>
                  </a:cubicBezTo>
                  <a:cubicBezTo>
                    <a:pt x="4142" y="5244"/>
                    <a:pt x="4270" y="5241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4" y="5175"/>
                    <a:pt x="4274" y="5175"/>
                  </a:cubicBezTo>
                  <a:cubicBezTo>
                    <a:pt x="4406" y="5175"/>
                    <a:pt x="4359" y="4996"/>
                    <a:pt x="4467" y="4871"/>
                  </a:cubicBezTo>
                  <a:cubicBezTo>
                    <a:pt x="4457" y="4869"/>
                    <a:pt x="4447" y="4868"/>
                    <a:pt x="4436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2" y="4851"/>
                    <a:pt x="4052" y="4850"/>
                  </a:cubicBezTo>
                  <a:cubicBezTo>
                    <a:pt x="4031" y="4809"/>
                    <a:pt x="4000" y="4767"/>
                    <a:pt x="3969" y="4736"/>
                  </a:cubicBezTo>
                  <a:cubicBezTo>
                    <a:pt x="4094" y="4726"/>
                    <a:pt x="4124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10" y="4549"/>
                  </a:cubicBezTo>
                  <a:lnTo>
                    <a:pt x="3410" y="4549"/>
                  </a:lnTo>
                  <a:cubicBezTo>
                    <a:pt x="3415" y="4550"/>
                    <a:pt x="3420" y="4550"/>
                    <a:pt x="3427" y="4550"/>
                  </a:cubicBezTo>
                  <a:cubicBezTo>
                    <a:pt x="3505" y="4550"/>
                    <a:pt x="3700" y="4495"/>
                    <a:pt x="3824" y="4466"/>
                  </a:cubicBezTo>
                  <a:cubicBezTo>
                    <a:pt x="3783" y="4425"/>
                    <a:pt x="3730" y="4383"/>
                    <a:pt x="3679" y="4332"/>
                  </a:cubicBezTo>
                  <a:cubicBezTo>
                    <a:pt x="3710" y="4332"/>
                    <a:pt x="4186" y="4259"/>
                    <a:pt x="4062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1" y="4025"/>
                    <a:pt x="4037" y="4012"/>
                    <a:pt x="3955" y="4012"/>
                  </a:cubicBezTo>
                  <a:cubicBezTo>
                    <a:pt x="3872" y="4012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0" y="3959"/>
                    <a:pt x="3886" y="3969"/>
                    <a:pt x="3824" y="3918"/>
                  </a:cubicBezTo>
                  <a:cubicBezTo>
                    <a:pt x="3814" y="3918"/>
                    <a:pt x="3659" y="3954"/>
                    <a:pt x="3487" y="3954"/>
                  </a:cubicBezTo>
                  <a:cubicBezTo>
                    <a:pt x="3304" y="3954"/>
                    <a:pt x="3101" y="3912"/>
                    <a:pt x="3037" y="3741"/>
                  </a:cubicBezTo>
                  <a:lnTo>
                    <a:pt x="3037" y="3741"/>
                  </a:lnTo>
                  <a:cubicBezTo>
                    <a:pt x="3159" y="3798"/>
                    <a:pt x="3264" y="3821"/>
                    <a:pt x="3356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2" y="3385"/>
                    <a:pt x="3562" y="3379"/>
                    <a:pt x="3451" y="3347"/>
                  </a:cubicBezTo>
                  <a:cubicBezTo>
                    <a:pt x="3596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7" y="3072"/>
                    <a:pt x="2913" y="3104"/>
                    <a:pt x="3032" y="3104"/>
                  </a:cubicBezTo>
                  <a:cubicBezTo>
                    <a:pt x="3113" y="3104"/>
                    <a:pt x="3181" y="3089"/>
                    <a:pt x="3202" y="3047"/>
                  </a:cubicBezTo>
                  <a:lnTo>
                    <a:pt x="3202" y="3047"/>
                  </a:lnTo>
                  <a:cubicBezTo>
                    <a:pt x="3199" y="3101"/>
                    <a:pt x="3230" y="3120"/>
                    <a:pt x="3276" y="3120"/>
                  </a:cubicBezTo>
                  <a:cubicBezTo>
                    <a:pt x="3377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2" y="2852"/>
                    <a:pt x="3573" y="2857"/>
                    <a:pt x="3608" y="2857"/>
                  </a:cubicBezTo>
                  <a:cubicBezTo>
                    <a:pt x="3729" y="2857"/>
                    <a:pt x="3908" y="2796"/>
                    <a:pt x="3876" y="2716"/>
                  </a:cubicBezTo>
                  <a:cubicBezTo>
                    <a:pt x="3634" y="2716"/>
                    <a:pt x="3693" y="2645"/>
                    <a:pt x="3676" y="2645"/>
                  </a:cubicBezTo>
                  <a:cubicBezTo>
                    <a:pt x="3666" y="2645"/>
                    <a:pt x="3631" y="2670"/>
                    <a:pt x="3493" y="2746"/>
                  </a:cubicBezTo>
                  <a:cubicBezTo>
                    <a:pt x="3461" y="2695"/>
                    <a:pt x="3451" y="2674"/>
                    <a:pt x="3503" y="2601"/>
                  </a:cubicBezTo>
                  <a:cubicBezTo>
                    <a:pt x="3326" y="2601"/>
                    <a:pt x="3226" y="2709"/>
                    <a:pt x="3093" y="2709"/>
                  </a:cubicBezTo>
                  <a:cubicBezTo>
                    <a:pt x="3008" y="2709"/>
                    <a:pt x="2909" y="2664"/>
                    <a:pt x="2767" y="2518"/>
                  </a:cubicBezTo>
                  <a:cubicBezTo>
                    <a:pt x="2776" y="2508"/>
                    <a:pt x="2788" y="2504"/>
                    <a:pt x="2800" y="2504"/>
                  </a:cubicBezTo>
                  <a:cubicBezTo>
                    <a:pt x="2851" y="2504"/>
                    <a:pt x="2925" y="2570"/>
                    <a:pt x="2959" y="2570"/>
                  </a:cubicBezTo>
                  <a:cubicBezTo>
                    <a:pt x="2976" y="2570"/>
                    <a:pt x="2983" y="2555"/>
                    <a:pt x="2975" y="2508"/>
                  </a:cubicBezTo>
                  <a:lnTo>
                    <a:pt x="2975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9" y="2555"/>
                    <a:pt x="3404" y="2554"/>
                    <a:pt x="3420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5"/>
                    <a:pt x="3638" y="2384"/>
                    <a:pt x="3555" y="2322"/>
                  </a:cubicBezTo>
                  <a:cubicBezTo>
                    <a:pt x="3577" y="2322"/>
                    <a:pt x="3596" y="2322"/>
                    <a:pt x="3613" y="2322"/>
                  </a:cubicBezTo>
                  <a:cubicBezTo>
                    <a:pt x="3674" y="2322"/>
                    <a:pt x="3705" y="2316"/>
                    <a:pt x="3762" y="2260"/>
                  </a:cubicBezTo>
                  <a:cubicBezTo>
                    <a:pt x="3648" y="2198"/>
                    <a:pt x="3182" y="2218"/>
                    <a:pt x="3244" y="2115"/>
                  </a:cubicBezTo>
                  <a:lnTo>
                    <a:pt x="3244" y="2115"/>
                  </a:lnTo>
                  <a:cubicBezTo>
                    <a:pt x="3184" y="2127"/>
                    <a:pt x="3158" y="2136"/>
                    <a:pt x="3146" y="2136"/>
                  </a:cubicBezTo>
                  <a:cubicBezTo>
                    <a:pt x="3129" y="2136"/>
                    <a:pt x="3142" y="2118"/>
                    <a:pt x="3130" y="2062"/>
                  </a:cubicBezTo>
                  <a:lnTo>
                    <a:pt x="3130" y="2062"/>
                  </a:lnTo>
                  <a:cubicBezTo>
                    <a:pt x="3056" y="2142"/>
                    <a:pt x="2974" y="2184"/>
                    <a:pt x="2884" y="2184"/>
                  </a:cubicBezTo>
                  <a:cubicBezTo>
                    <a:pt x="2834" y="2184"/>
                    <a:pt x="2781" y="2171"/>
                    <a:pt x="2726" y="2145"/>
                  </a:cubicBezTo>
                  <a:cubicBezTo>
                    <a:pt x="2809" y="2073"/>
                    <a:pt x="2705" y="2032"/>
                    <a:pt x="2602" y="1990"/>
                  </a:cubicBezTo>
                  <a:cubicBezTo>
                    <a:pt x="2622" y="1979"/>
                    <a:pt x="2643" y="1959"/>
                    <a:pt x="2664" y="1887"/>
                  </a:cubicBezTo>
                  <a:cubicBezTo>
                    <a:pt x="2726" y="1928"/>
                    <a:pt x="2777" y="1970"/>
                    <a:pt x="2839" y="2011"/>
                  </a:cubicBezTo>
                  <a:cubicBezTo>
                    <a:pt x="2809" y="1917"/>
                    <a:pt x="3192" y="2011"/>
                    <a:pt x="3420" y="1897"/>
                  </a:cubicBezTo>
                  <a:cubicBezTo>
                    <a:pt x="3263" y="1740"/>
                    <a:pt x="3149" y="1649"/>
                    <a:pt x="3000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19" y="1431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203"/>
                    <a:pt x="3047" y="1203"/>
                    <a:pt x="2984" y="1171"/>
                  </a:cubicBezTo>
                  <a:cubicBezTo>
                    <a:pt x="3192" y="933"/>
                    <a:pt x="3047" y="1058"/>
                    <a:pt x="3047" y="809"/>
                  </a:cubicBezTo>
                  <a:lnTo>
                    <a:pt x="3047" y="809"/>
                  </a:lnTo>
                  <a:cubicBezTo>
                    <a:pt x="2788" y="892"/>
                    <a:pt x="2788" y="1161"/>
                    <a:pt x="2446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9" y="830"/>
                  </a:cubicBezTo>
                  <a:cubicBezTo>
                    <a:pt x="2529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5" y="681"/>
                    <a:pt x="2582" y="680"/>
                    <a:pt x="2601" y="680"/>
                  </a:cubicBezTo>
                  <a:cubicBezTo>
                    <a:pt x="2647" y="680"/>
                    <a:pt x="2700" y="688"/>
                    <a:pt x="2747" y="688"/>
                  </a:cubicBezTo>
                  <a:cubicBezTo>
                    <a:pt x="2784" y="688"/>
                    <a:pt x="2817" y="683"/>
                    <a:pt x="2839" y="664"/>
                  </a:cubicBezTo>
                  <a:cubicBezTo>
                    <a:pt x="2819" y="602"/>
                    <a:pt x="2777" y="570"/>
                    <a:pt x="2694" y="570"/>
                  </a:cubicBezTo>
                  <a:cubicBezTo>
                    <a:pt x="2829" y="529"/>
                    <a:pt x="2871" y="487"/>
                    <a:pt x="2819" y="436"/>
                  </a:cubicBezTo>
                  <a:lnTo>
                    <a:pt x="2819" y="436"/>
                  </a:lnTo>
                  <a:cubicBezTo>
                    <a:pt x="2731" y="514"/>
                    <a:pt x="2669" y="552"/>
                    <a:pt x="2631" y="552"/>
                  </a:cubicBezTo>
                  <a:cubicBezTo>
                    <a:pt x="2593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15" y="674"/>
                  </a:cubicBezTo>
                  <a:cubicBezTo>
                    <a:pt x="2476" y="562"/>
                    <a:pt x="2578" y="208"/>
                    <a:pt x="2601" y="208"/>
                  </a:cubicBezTo>
                  <a:cubicBezTo>
                    <a:pt x="2601" y="208"/>
                    <a:pt x="2601" y="208"/>
                    <a:pt x="2602" y="208"/>
                  </a:cubicBezTo>
                  <a:cubicBezTo>
                    <a:pt x="2592" y="197"/>
                    <a:pt x="2582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04" y="280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9" y="80379"/>
            <a:ext cx="3467048" cy="562943"/>
            <a:chOff x="9" y="80379"/>
            <a:chExt cx="3467048" cy="562943"/>
          </a:xfrm>
        </p:grpSpPr>
        <p:sp>
          <p:nvSpPr>
            <p:cNvPr id="43" name="Google Shape;43;p2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834650" y="814725"/>
            <a:ext cx="4833600" cy="136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834650" y="2919275"/>
            <a:ext cx="4833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3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3"/>
          <p:cNvSpPr/>
          <p:nvPr/>
        </p:nvSpPr>
        <p:spPr>
          <a:xfrm>
            <a:off x="2292675" y="1573925"/>
            <a:ext cx="5412600" cy="5412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13"/>
          <p:cNvGrpSpPr/>
          <p:nvPr/>
        </p:nvGrpSpPr>
        <p:grpSpPr>
          <a:xfrm>
            <a:off x="-1503387" y="3441637"/>
            <a:ext cx="12662740" cy="3458315"/>
            <a:chOff x="-1503387" y="3441637"/>
            <a:chExt cx="12662740" cy="3458315"/>
          </a:xfrm>
        </p:grpSpPr>
        <p:sp>
          <p:nvSpPr>
            <p:cNvPr id="663" name="Google Shape;663;p13"/>
            <p:cNvSpPr/>
            <p:nvPr/>
          </p:nvSpPr>
          <p:spPr>
            <a:xfrm>
              <a:off x="4799328" y="4219897"/>
              <a:ext cx="4266734" cy="714052"/>
            </a:xfrm>
            <a:custGeom>
              <a:avLst/>
              <a:gdLst/>
              <a:ahLst/>
              <a:cxnLst/>
              <a:rect l="l" t="t" r="r" b="b"/>
              <a:pathLst>
                <a:path w="32909" h="9181" extrusionOk="0">
                  <a:moveTo>
                    <a:pt x="16231" y="1"/>
                  </a:moveTo>
                  <a:cubicBezTo>
                    <a:pt x="15863" y="1"/>
                    <a:pt x="15669" y="260"/>
                    <a:pt x="15315" y="317"/>
                  </a:cubicBezTo>
                  <a:cubicBezTo>
                    <a:pt x="15243" y="327"/>
                    <a:pt x="15173" y="332"/>
                    <a:pt x="15104" y="332"/>
                  </a:cubicBezTo>
                  <a:cubicBezTo>
                    <a:pt x="14816" y="332"/>
                    <a:pt x="14549" y="259"/>
                    <a:pt x="14248" y="235"/>
                  </a:cubicBezTo>
                  <a:cubicBezTo>
                    <a:pt x="14000" y="211"/>
                    <a:pt x="13754" y="200"/>
                    <a:pt x="13511" y="200"/>
                  </a:cubicBezTo>
                  <a:cubicBezTo>
                    <a:pt x="12444" y="200"/>
                    <a:pt x="11422" y="418"/>
                    <a:pt x="10435" y="815"/>
                  </a:cubicBezTo>
                  <a:cubicBezTo>
                    <a:pt x="9886" y="1032"/>
                    <a:pt x="9430" y="1312"/>
                    <a:pt x="8881" y="1571"/>
                  </a:cubicBezTo>
                  <a:cubicBezTo>
                    <a:pt x="8706" y="1651"/>
                    <a:pt x="8540" y="1679"/>
                    <a:pt x="8377" y="1679"/>
                  </a:cubicBezTo>
                  <a:cubicBezTo>
                    <a:pt x="8021" y="1679"/>
                    <a:pt x="7682" y="1547"/>
                    <a:pt x="7308" y="1547"/>
                  </a:cubicBezTo>
                  <a:cubicBezTo>
                    <a:pt x="7194" y="1547"/>
                    <a:pt x="7076" y="1559"/>
                    <a:pt x="6954" y="1591"/>
                  </a:cubicBezTo>
                  <a:cubicBezTo>
                    <a:pt x="6674" y="1664"/>
                    <a:pt x="6487" y="1965"/>
                    <a:pt x="6176" y="2058"/>
                  </a:cubicBezTo>
                  <a:cubicBezTo>
                    <a:pt x="4560" y="2556"/>
                    <a:pt x="1462" y="2296"/>
                    <a:pt x="799" y="4296"/>
                  </a:cubicBezTo>
                  <a:cubicBezTo>
                    <a:pt x="1" y="6669"/>
                    <a:pt x="2633" y="8140"/>
                    <a:pt x="4529" y="8544"/>
                  </a:cubicBezTo>
                  <a:cubicBezTo>
                    <a:pt x="4941" y="8631"/>
                    <a:pt x="5375" y="8661"/>
                    <a:pt x="5818" y="8661"/>
                  </a:cubicBezTo>
                  <a:cubicBezTo>
                    <a:pt x="6891" y="8661"/>
                    <a:pt x="8022" y="8482"/>
                    <a:pt x="9046" y="8482"/>
                  </a:cubicBezTo>
                  <a:cubicBezTo>
                    <a:pt x="9067" y="8482"/>
                    <a:pt x="9088" y="8482"/>
                    <a:pt x="9109" y="8482"/>
                  </a:cubicBezTo>
                  <a:cubicBezTo>
                    <a:pt x="11741" y="8482"/>
                    <a:pt x="14352" y="8658"/>
                    <a:pt x="16963" y="8948"/>
                  </a:cubicBezTo>
                  <a:cubicBezTo>
                    <a:pt x="18440" y="9106"/>
                    <a:pt x="19932" y="9181"/>
                    <a:pt x="21426" y="9181"/>
                  </a:cubicBezTo>
                  <a:cubicBezTo>
                    <a:pt x="23454" y="9181"/>
                    <a:pt x="25486" y="9044"/>
                    <a:pt x="27490" y="8793"/>
                  </a:cubicBezTo>
                  <a:cubicBezTo>
                    <a:pt x="28785" y="8627"/>
                    <a:pt x="30484" y="8462"/>
                    <a:pt x="31624" y="7705"/>
                  </a:cubicBezTo>
                  <a:cubicBezTo>
                    <a:pt x="32464" y="7135"/>
                    <a:pt x="32826" y="6151"/>
                    <a:pt x="32858" y="5135"/>
                  </a:cubicBezTo>
                  <a:cubicBezTo>
                    <a:pt x="32909" y="3633"/>
                    <a:pt x="31624" y="4234"/>
                    <a:pt x="30837" y="3104"/>
                  </a:cubicBezTo>
                  <a:cubicBezTo>
                    <a:pt x="30226" y="2213"/>
                    <a:pt x="30516" y="1934"/>
                    <a:pt x="29365" y="1727"/>
                  </a:cubicBezTo>
                  <a:cubicBezTo>
                    <a:pt x="28076" y="1487"/>
                    <a:pt x="27068" y="852"/>
                    <a:pt x="25813" y="852"/>
                  </a:cubicBezTo>
                  <a:cubicBezTo>
                    <a:pt x="25707" y="852"/>
                    <a:pt x="25600" y="857"/>
                    <a:pt x="25490" y="866"/>
                  </a:cubicBezTo>
                  <a:cubicBezTo>
                    <a:pt x="25176" y="893"/>
                    <a:pt x="24958" y="1110"/>
                    <a:pt x="24655" y="1110"/>
                  </a:cubicBezTo>
                  <a:cubicBezTo>
                    <a:pt x="24598" y="1110"/>
                    <a:pt x="24539" y="1102"/>
                    <a:pt x="24475" y="1084"/>
                  </a:cubicBezTo>
                  <a:cubicBezTo>
                    <a:pt x="24247" y="1022"/>
                    <a:pt x="24154" y="638"/>
                    <a:pt x="23864" y="555"/>
                  </a:cubicBezTo>
                  <a:cubicBezTo>
                    <a:pt x="23778" y="531"/>
                    <a:pt x="23690" y="520"/>
                    <a:pt x="23602" y="520"/>
                  </a:cubicBezTo>
                  <a:cubicBezTo>
                    <a:pt x="23065" y="520"/>
                    <a:pt x="22505" y="922"/>
                    <a:pt x="22050" y="1011"/>
                  </a:cubicBezTo>
                  <a:cubicBezTo>
                    <a:pt x="21891" y="1042"/>
                    <a:pt x="21729" y="1055"/>
                    <a:pt x="21566" y="1055"/>
                  </a:cubicBezTo>
                  <a:cubicBezTo>
                    <a:pt x="20396" y="1055"/>
                    <a:pt x="19150" y="364"/>
                    <a:pt x="18041" y="327"/>
                  </a:cubicBezTo>
                  <a:cubicBezTo>
                    <a:pt x="18031" y="327"/>
                    <a:pt x="18021" y="327"/>
                    <a:pt x="18011" y="327"/>
                  </a:cubicBezTo>
                  <a:cubicBezTo>
                    <a:pt x="17741" y="327"/>
                    <a:pt x="17477" y="429"/>
                    <a:pt x="17210" y="429"/>
                  </a:cubicBezTo>
                  <a:cubicBezTo>
                    <a:pt x="17149" y="429"/>
                    <a:pt x="17087" y="424"/>
                    <a:pt x="17025" y="410"/>
                  </a:cubicBezTo>
                  <a:cubicBezTo>
                    <a:pt x="16766" y="359"/>
                    <a:pt x="16528" y="37"/>
                    <a:pt x="16331" y="7"/>
                  </a:cubicBezTo>
                  <a:cubicBezTo>
                    <a:pt x="16296" y="2"/>
                    <a:pt x="16263" y="1"/>
                    <a:pt x="162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-980380" y="3966425"/>
              <a:ext cx="10124392" cy="1810835"/>
            </a:xfrm>
            <a:custGeom>
              <a:avLst/>
              <a:gdLst/>
              <a:ahLst/>
              <a:cxnLst/>
              <a:rect l="l" t="t" r="r" b="b"/>
              <a:pathLst>
                <a:path w="72987" h="23283" extrusionOk="0">
                  <a:moveTo>
                    <a:pt x="8435" y="1"/>
                  </a:moveTo>
                  <a:cubicBezTo>
                    <a:pt x="7939" y="1"/>
                    <a:pt x="7469" y="236"/>
                    <a:pt x="7026" y="457"/>
                  </a:cubicBezTo>
                  <a:cubicBezTo>
                    <a:pt x="5814" y="1079"/>
                    <a:pt x="5628" y="1836"/>
                    <a:pt x="5835" y="3038"/>
                  </a:cubicBezTo>
                  <a:cubicBezTo>
                    <a:pt x="6063" y="4415"/>
                    <a:pt x="5389" y="5597"/>
                    <a:pt x="5182" y="6944"/>
                  </a:cubicBezTo>
                  <a:cubicBezTo>
                    <a:pt x="4882" y="8912"/>
                    <a:pt x="4177" y="10063"/>
                    <a:pt x="2550" y="11171"/>
                  </a:cubicBezTo>
                  <a:cubicBezTo>
                    <a:pt x="820" y="12352"/>
                    <a:pt x="1" y="13461"/>
                    <a:pt x="996" y="15544"/>
                  </a:cubicBezTo>
                  <a:cubicBezTo>
                    <a:pt x="2094" y="17823"/>
                    <a:pt x="5213" y="18725"/>
                    <a:pt x="7378" y="19637"/>
                  </a:cubicBezTo>
                  <a:cubicBezTo>
                    <a:pt x="13472" y="22204"/>
                    <a:pt x="19679" y="23283"/>
                    <a:pt x="26124" y="23283"/>
                  </a:cubicBezTo>
                  <a:cubicBezTo>
                    <a:pt x="27691" y="23283"/>
                    <a:pt x="29272" y="23219"/>
                    <a:pt x="30868" y="23097"/>
                  </a:cubicBezTo>
                  <a:cubicBezTo>
                    <a:pt x="40514" y="22361"/>
                    <a:pt x="50109" y="22714"/>
                    <a:pt x="59652" y="20942"/>
                  </a:cubicBezTo>
                  <a:cubicBezTo>
                    <a:pt x="61787" y="20549"/>
                    <a:pt x="63921" y="20093"/>
                    <a:pt x="66045" y="19647"/>
                  </a:cubicBezTo>
                  <a:cubicBezTo>
                    <a:pt x="67299" y="19388"/>
                    <a:pt x="68531" y="19160"/>
                    <a:pt x="69650" y="18518"/>
                  </a:cubicBezTo>
                  <a:cubicBezTo>
                    <a:pt x="70842" y="17823"/>
                    <a:pt x="72003" y="17046"/>
                    <a:pt x="72282" y="15647"/>
                  </a:cubicBezTo>
                  <a:cubicBezTo>
                    <a:pt x="72531" y="14415"/>
                    <a:pt x="72417" y="13150"/>
                    <a:pt x="72583" y="11917"/>
                  </a:cubicBezTo>
                  <a:cubicBezTo>
                    <a:pt x="72645" y="11493"/>
                    <a:pt x="72987" y="10788"/>
                    <a:pt x="72780" y="10353"/>
                  </a:cubicBezTo>
                  <a:cubicBezTo>
                    <a:pt x="72500" y="9741"/>
                    <a:pt x="71215" y="9575"/>
                    <a:pt x="70790" y="9099"/>
                  </a:cubicBezTo>
                  <a:cubicBezTo>
                    <a:pt x="70231" y="8467"/>
                    <a:pt x="70106" y="7876"/>
                    <a:pt x="69091" y="7876"/>
                  </a:cubicBezTo>
                  <a:cubicBezTo>
                    <a:pt x="69035" y="7875"/>
                    <a:pt x="68979" y="7875"/>
                    <a:pt x="68921" y="7875"/>
                  </a:cubicBezTo>
                  <a:cubicBezTo>
                    <a:pt x="68889" y="7875"/>
                    <a:pt x="68856" y="7875"/>
                    <a:pt x="68822" y="7875"/>
                  </a:cubicBezTo>
                  <a:cubicBezTo>
                    <a:pt x="68104" y="7875"/>
                    <a:pt x="67309" y="7855"/>
                    <a:pt x="67060" y="6954"/>
                  </a:cubicBezTo>
                  <a:cubicBezTo>
                    <a:pt x="66418" y="7089"/>
                    <a:pt x="65537" y="7068"/>
                    <a:pt x="64884" y="7162"/>
                  </a:cubicBezTo>
                  <a:cubicBezTo>
                    <a:pt x="64641" y="7194"/>
                    <a:pt x="64422" y="7219"/>
                    <a:pt x="64218" y="7219"/>
                  </a:cubicBezTo>
                  <a:cubicBezTo>
                    <a:pt x="63839" y="7219"/>
                    <a:pt x="63511" y="7133"/>
                    <a:pt x="63175" y="6851"/>
                  </a:cubicBezTo>
                  <a:cubicBezTo>
                    <a:pt x="62864" y="6591"/>
                    <a:pt x="62450" y="6073"/>
                    <a:pt x="61942" y="5856"/>
                  </a:cubicBezTo>
                  <a:cubicBezTo>
                    <a:pt x="61496" y="5659"/>
                    <a:pt x="60585" y="5783"/>
                    <a:pt x="60688" y="5151"/>
                  </a:cubicBezTo>
                  <a:cubicBezTo>
                    <a:pt x="60420" y="5077"/>
                    <a:pt x="60151" y="5047"/>
                    <a:pt x="59883" y="5047"/>
                  </a:cubicBezTo>
                  <a:cubicBezTo>
                    <a:pt x="58961" y="5047"/>
                    <a:pt x="58044" y="5396"/>
                    <a:pt x="57145" y="5451"/>
                  </a:cubicBezTo>
                  <a:cubicBezTo>
                    <a:pt x="57109" y="5454"/>
                    <a:pt x="57073" y="5455"/>
                    <a:pt x="57039" y="5455"/>
                  </a:cubicBezTo>
                  <a:cubicBezTo>
                    <a:pt x="56100" y="5455"/>
                    <a:pt x="55743" y="4637"/>
                    <a:pt x="54921" y="4637"/>
                  </a:cubicBezTo>
                  <a:cubicBezTo>
                    <a:pt x="54811" y="4637"/>
                    <a:pt x="54693" y="4652"/>
                    <a:pt x="54564" y="4685"/>
                  </a:cubicBezTo>
                  <a:cubicBezTo>
                    <a:pt x="54161" y="4799"/>
                    <a:pt x="53912" y="5078"/>
                    <a:pt x="53477" y="5141"/>
                  </a:cubicBezTo>
                  <a:cubicBezTo>
                    <a:pt x="53440" y="5146"/>
                    <a:pt x="53401" y="5148"/>
                    <a:pt x="53359" y="5148"/>
                  </a:cubicBezTo>
                  <a:cubicBezTo>
                    <a:pt x="53093" y="5148"/>
                    <a:pt x="52738" y="5056"/>
                    <a:pt x="52457" y="5056"/>
                  </a:cubicBezTo>
                  <a:cubicBezTo>
                    <a:pt x="52434" y="5056"/>
                    <a:pt x="52411" y="5056"/>
                    <a:pt x="52388" y="5058"/>
                  </a:cubicBezTo>
                  <a:cubicBezTo>
                    <a:pt x="51363" y="5120"/>
                    <a:pt x="50969" y="5555"/>
                    <a:pt x="50120" y="5980"/>
                  </a:cubicBezTo>
                  <a:cubicBezTo>
                    <a:pt x="49684" y="6197"/>
                    <a:pt x="49197" y="6135"/>
                    <a:pt x="48741" y="6291"/>
                  </a:cubicBezTo>
                  <a:cubicBezTo>
                    <a:pt x="48472" y="6374"/>
                    <a:pt x="48223" y="6643"/>
                    <a:pt x="47974" y="6716"/>
                  </a:cubicBezTo>
                  <a:cubicBezTo>
                    <a:pt x="47892" y="6735"/>
                    <a:pt x="47810" y="6742"/>
                    <a:pt x="47729" y="6742"/>
                  </a:cubicBezTo>
                  <a:cubicBezTo>
                    <a:pt x="47489" y="6742"/>
                    <a:pt x="47252" y="6678"/>
                    <a:pt x="47007" y="6678"/>
                  </a:cubicBezTo>
                  <a:cubicBezTo>
                    <a:pt x="46940" y="6678"/>
                    <a:pt x="46872" y="6683"/>
                    <a:pt x="46804" y="6695"/>
                  </a:cubicBezTo>
                  <a:cubicBezTo>
                    <a:pt x="46452" y="6747"/>
                    <a:pt x="46213" y="6975"/>
                    <a:pt x="45871" y="7079"/>
                  </a:cubicBezTo>
                  <a:cubicBezTo>
                    <a:pt x="45681" y="7137"/>
                    <a:pt x="45510" y="7163"/>
                    <a:pt x="45356" y="7163"/>
                  </a:cubicBezTo>
                  <a:cubicBezTo>
                    <a:pt x="44106" y="7163"/>
                    <a:pt x="43946" y="5438"/>
                    <a:pt x="42784" y="4996"/>
                  </a:cubicBezTo>
                  <a:cubicBezTo>
                    <a:pt x="42643" y="4943"/>
                    <a:pt x="42493" y="4922"/>
                    <a:pt x="42339" y="4922"/>
                  </a:cubicBezTo>
                  <a:cubicBezTo>
                    <a:pt x="41706" y="4922"/>
                    <a:pt x="40989" y="5275"/>
                    <a:pt x="40429" y="5275"/>
                  </a:cubicBezTo>
                  <a:cubicBezTo>
                    <a:pt x="40040" y="5275"/>
                    <a:pt x="39728" y="5105"/>
                    <a:pt x="39572" y="4530"/>
                  </a:cubicBezTo>
                  <a:cubicBezTo>
                    <a:pt x="39312" y="4436"/>
                    <a:pt x="39033" y="4115"/>
                    <a:pt x="38784" y="4063"/>
                  </a:cubicBezTo>
                  <a:cubicBezTo>
                    <a:pt x="38691" y="4046"/>
                    <a:pt x="38597" y="4038"/>
                    <a:pt x="38503" y="4038"/>
                  </a:cubicBezTo>
                  <a:cubicBezTo>
                    <a:pt x="38056" y="4038"/>
                    <a:pt x="37600" y="4203"/>
                    <a:pt x="37121" y="4203"/>
                  </a:cubicBezTo>
                  <a:cubicBezTo>
                    <a:pt x="36986" y="4203"/>
                    <a:pt x="36850" y="4190"/>
                    <a:pt x="36712" y="4157"/>
                  </a:cubicBezTo>
                  <a:cubicBezTo>
                    <a:pt x="36377" y="4071"/>
                    <a:pt x="36097" y="4035"/>
                    <a:pt x="35837" y="4035"/>
                  </a:cubicBezTo>
                  <a:cubicBezTo>
                    <a:pt x="35282" y="4035"/>
                    <a:pt x="34813" y="4195"/>
                    <a:pt x="34080" y="4364"/>
                  </a:cubicBezTo>
                  <a:cubicBezTo>
                    <a:pt x="33323" y="4540"/>
                    <a:pt x="32536" y="4498"/>
                    <a:pt x="31883" y="4882"/>
                  </a:cubicBezTo>
                  <a:cubicBezTo>
                    <a:pt x="31419" y="5165"/>
                    <a:pt x="31186" y="5266"/>
                    <a:pt x="30889" y="5266"/>
                  </a:cubicBezTo>
                  <a:cubicBezTo>
                    <a:pt x="30675" y="5266"/>
                    <a:pt x="30429" y="5214"/>
                    <a:pt x="30039" y="5141"/>
                  </a:cubicBezTo>
                  <a:cubicBezTo>
                    <a:pt x="29780" y="5092"/>
                    <a:pt x="29526" y="5072"/>
                    <a:pt x="29276" y="5072"/>
                  </a:cubicBezTo>
                  <a:cubicBezTo>
                    <a:pt x="28178" y="5072"/>
                    <a:pt x="27147" y="5453"/>
                    <a:pt x="26054" y="5453"/>
                  </a:cubicBezTo>
                  <a:cubicBezTo>
                    <a:pt x="25908" y="5453"/>
                    <a:pt x="25762" y="5446"/>
                    <a:pt x="25614" y="5431"/>
                  </a:cubicBezTo>
                  <a:cubicBezTo>
                    <a:pt x="24081" y="5276"/>
                    <a:pt x="22848" y="4530"/>
                    <a:pt x="21273" y="4519"/>
                  </a:cubicBezTo>
                  <a:cubicBezTo>
                    <a:pt x="19950" y="4510"/>
                    <a:pt x="19168" y="3409"/>
                    <a:pt x="17868" y="3409"/>
                  </a:cubicBezTo>
                  <a:cubicBezTo>
                    <a:pt x="17763" y="3409"/>
                    <a:pt x="17655" y="3416"/>
                    <a:pt x="17543" y="3431"/>
                  </a:cubicBezTo>
                  <a:cubicBezTo>
                    <a:pt x="17446" y="3445"/>
                    <a:pt x="17352" y="3452"/>
                    <a:pt x="17261" y="3452"/>
                  </a:cubicBezTo>
                  <a:cubicBezTo>
                    <a:pt x="16053" y="3452"/>
                    <a:pt x="15292" y="2328"/>
                    <a:pt x="13896" y="2260"/>
                  </a:cubicBezTo>
                  <a:cubicBezTo>
                    <a:pt x="13056" y="2229"/>
                    <a:pt x="12777" y="2084"/>
                    <a:pt x="12031" y="1556"/>
                  </a:cubicBezTo>
                  <a:cubicBezTo>
                    <a:pt x="11306" y="1037"/>
                    <a:pt x="11005" y="1007"/>
                    <a:pt x="10166" y="800"/>
                  </a:cubicBezTo>
                  <a:cubicBezTo>
                    <a:pt x="9658" y="664"/>
                    <a:pt x="9326" y="188"/>
                    <a:pt x="8829" y="54"/>
                  </a:cubicBezTo>
                  <a:cubicBezTo>
                    <a:pt x="8696" y="17"/>
                    <a:pt x="8564" y="1"/>
                    <a:pt x="84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-1352550" y="4433158"/>
              <a:ext cx="10344255" cy="1393495"/>
            </a:xfrm>
            <a:custGeom>
              <a:avLst/>
              <a:gdLst/>
              <a:ahLst/>
              <a:cxnLst/>
              <a:rect l="l" t="t" r="r" b="b"/>
              <a:pathLst>
                <a:path w="74572" h="17917" extrusionOk="0">
                  <a:moveTo>
                    <a:pt x="28515" y="0"/>
                  </a:moveTo>
                  <a:cubicBezTo>
                    <a:pt x="28194" y="31"/>
                    <a:pt x="27811" y="104"/>
                    <a:pt x="27479" y="238"/>
                  </a:cubicBezTo>
                  <a:lnTo>
                    <a:pt x="27406" y="238"/>
                  </a:lnTo>
                  <a:cubicBezTo>
                    <a:pt x="27459" y="155"/>
                    <a:pt x="27468" y="72"/>
                    <a:pt x="27510" y="0"/>
                  </a:cubicBezTo>
                  <a:lnTo>
                    <a:pt x="27510" y="0"/>
                  </a:lnTo>
                  <a:cubicBezTo>
                    <a:pt x="27251" y="21"/>
                    <a:pt x="27023" y="114"/>
                    <a:pt x="26816" y="249"/>
                  </a:cubicBezTo>
                  <a:cubicBezTo>
                    <a:pt x="26713" y="269"/>
                    <a:pt x="26609" y="290"/>
                    <a:pt x="26495" y="321"/>
                  </a:cubicBezTo>
                  <a:cubicBezTo>
                    <a:pt x="26456" y="133"/>
                    <a:pt x="26351" y="65"/>
                    <a:pt x="26206" y="65"/>
                  </a:cubicBezTo>
                  <a:cubicBezTo>
                    <a:pt x="25930" y="65"/>
                    <a:pt x="25508" y="313"/>
                    <a:pt x="25127" y="435"/>
                  </a:cubicBezTo>
                  <a:cubicBezTo>
                    <a:pt x="25106" y="414"/>
                    <a:pt x="25085" y="404"/>
                    <a:pt x="25065" y="394"/>
                  </a:cubicBezTo>
                  <a:cubicBezTo>
                    <a:pt x="25034" y="424"/>
                    <a:pt x="24982" y="456"/>
                    <a:pt x="24920" y="477"/>
                  </a:cubicBezTo>
                  <a:cubicBezTo>
                    <a:pt x="24867" y="487"/>
                    <a:pt x="24815" y="493"/>
                    <a:pt x="24766" y="493"/>
                  </a:cubicBezTo>
                  <a:cubicBezTo>
                    <a:pt x="24618" y="493"/>
                    <a:pt x="24487" y="442"/>
                    <a:pt x="24401" y="311"/>
                  </a:cubicBezTo>
                  <a:cubicBezTo>
                    <a:pt x="24240" y="586"/>
                    <a:pt x="23873" y="733"/>
                    <a:pt x="23510" y="733"/>
                  </a:cubicBezTo>
                  <a:cubicBezTo>
                    <a:pt x="23244" y="733"/>
                    <a:pt x="22981" y="653"/>
                    <a:pt x="22806" y="487"/>
                  </a:cubicBezTo>
                  <a:cubicBezTo>
                    <a:pt x="22526" y="705"/>
                    <a:pt x="22329" y="818"/>
                    <a:pt x="22122" y="870"/>
                  </a:cubicBezTo>
                  <a:cubicBezTo>
                    <a:pt x="21998" y="860"/>
                    <a:pt x="21915" y="850"/>
                    <a:pt x="21863" y="829"/>
                  </a:cubicBezTo>
                  <a:cubicBezTo>
                    <a:pt x="21843" y="788"/>
                    <a:pt x="21956" y="818"/>
                    <a:pt x="21926" y="788"/>
                  </a:cubicBezTo>
                  <a:cubicBezTo>
                    <a:pt x="21583" y="756"/>
                    <a:pt x="21231" y="725"/>
                    <a:pt x="20879" y="694"/>
                  </a:cubicBezTo>
                  <a:cubicBezTo>
                    <a:pt x="20869" y="673"/>
                    <a:pt x="20858" y="663"/>
                    <a:pt x="20848" y="642"/>
                  </a:cubicBezTo>
                  <a:cubicBezTo>
                    <a:pt x="20775" y="652"/>
                    <a:pt x="20671" y="663"/>
                    <a:pt x="20579" y="673"/>
                  </a:cubicBezTo>
                  <a:cubicBezTo>
                    <a:pt x="20125" y="635"/>
                    <a:pt x="19666" y="614"/>
                    <a:pt x="19223" y="614"/>
                  </a:cubicBezTo>
                  <a:cubicBezTo>
                    <a:pt x="19068" y="614"/>
                    <a:pt x="18915" y="616"/>
                    <a:pt x="18765" y="622"/>
                  </a:cubicBezTo>
                  <a:cubicBezTo>
                    <a:pt x="18475" y="528"/>
                    <a:pt x="18195" y="445"/>
                    <a:pt x="17988" y="445"/>
                  </a:cubicBezTo>
                  <a:cubicBezTo>
                    <a:pt x="17905" y="269"/>
                    <a:pt x="17832" y="332"/>
                    <a:pt x="17749" y="176"/>
                  </a:cubicBezTo>
                  <a:cubicBezTo>
                    <a:pt x="17563" y="269"/>
                    <a:pt x="17252" y="497"/>
                    <a:pt x="16941" y="652"/>
                  </a:cubicBezTo>
                  <a:cubicBezTo>
                    <a:pt x="16745" y="632"/>
                    <a:pt x="16538" y="611"/>
                    <a:pt x="16351" y="611"/>
                  </a:cubicBezTo>
                  <a:cubicBezTo>
                    <a:pt x="16315" y="606"/>
                    <a:pt x="16276" y="603"/>
                    <a:pt x="16238" y="603"/>
                  </a:cubicBezTo>
                  <a:cubicBezTo>
                    <a:pt x="16200" y="603"/>
                    <a:pt x="16164" y="606"/>
                    <a:pt x="16133" y="611"/>
                  </a:cubicBezTo>
                  <a:lnTo>
                    <a:pt x="16102" y="549"/>
                  </a:lnTo>
                  <a:cubicBezTo>
                    <a:pt x="15803" y="612"/>
                    <a:pt x="15329" y="753"/>
                    <a:pt x="14960" y="753"/>
                  </a:cubicBezTo>
                  <a:cubicBezTo>
                    <a:pt x="14844" y="753"/>
                    <a:pt x="14738" y="739"/>
                    <a:pt x="14652" y="705"/>
                  </a:cubicBezTo>
                  <a:cubicBezTo>
                    <a:pt x="14631" y="777"/>
                    <a:pt x="14652" y="839"/>
                    <a:pt x="14631" y="912"/>
                  </a:cubicBezTo>
                  <a:cubicBezTo>
                    <a:pt x="14247" y="705"/>
                    <a:pt x="13781" y="797"/>
                    <a:pt x="13408" y="622"/>
                  </a:cubicBezTo>
                  <a:cubicBezTo>
                    <a:pt x="13408" y="746"/>
                    <a:pt x="13388" y="839"/>
                    <a:pt x="13356" y="901"/>
                  </a:cubicBezTo>
                  <a:cubicBezTo>
                    <a:pt x="13177" y="867"/>
                    <a:pt x="12998" y="847"/>
                    <a:pt x="12819" y="847"/>
                  </a:cubicBezTo>
                  <a:cubicBezTo>
                    <a:pt x="12780" y="847"/>
                    <a:pt x="12742" y="848"/>
                    <a:pt x="12704" y="850"/>
                  </a:cubicBezTo>
                  <a:cubicBezTo>
                    <a:pt x="12621" y="850"/>
                    <a:pt x="12538" y="860"/>
                    <a:pt x="12455" y="860"/>
                  </a:cubicBezTo>
                  <a:cubicBezTo>
                    <a:pt x="12379" y="843"/>
                    <a:pt x="12297" y="826"/>
                    <a:pt x="12219" y="826"/>
                  </a:cubicBezTo>
                  <a:cubicBezTo>
                    <a:pt x="12201" y="826"/>
                    <a:pt x="12183" y="827"/>
                    <a:pt x="12165" y="829"/>
                  </a:cubicBezTo>
                  <a:cubicBezTo>
                    <a:pt x="12124" y="788"/>
                    <a:pt x="12134" y="725"/>
                    <a:pt x="12082" y="684"/>
                  </a:cubicBezTo>
                  <a:cubicBezTo>
                    <a:pt x="12009" y="797"/>
                    <a:pt x="11864" y="860"/>
                    <a:pt x="11761" y="943"/>
                  </a:cubicBezTo>
                  <a:cubicBezTo>
                    <a:pt x="11719" y="943"/>
                    <a:pt x="11668" y="953"/>
                    <a:pt x="11626" y="953"/>
                  </a:cubicBezTo>
                  <a:cubicBezTo>
                    <a:pt x="11615" y="922"/>
                    <a:pt x="11636" y="891"/>
                    <a:pt x="11595" y="860"/>
                  </a:cubicBezTo>
                  <a:cubicBezTo>
                    <a:pt x="11486" y="923"/>
                    <a:pt x="11360" y="953"/>
                    <a:pt x="11235" y="953"/>
                  </a:cubicBezTo>
                  <a:cubicBezTo>
                    <a:pt x="10993" y="953"/>
                    <a:pt x="10755" y="840"/>
                    <a:pt x="10652" y="642"/>
                  </a:cubicBezTo>
                  <a:cubicBezTo>
                    <a:pt x="10496" y="705"/>
                    <a:pt x="10321" y="777"/>
                    <a:pt x="10134" y="870"/>
                  </a:cubicBezTo>
                  <a:cubicBezTo>
                    <a:pt x="9386" y="679"/>
                    <a:pt x="8469" y="319"/>
                    <a:pt x="7796" y="319"/>
                  </a:cubicBezTo>
                  <a:cubicBezTo>
                    <a:pt x="7668" y="319"/>
                    <a:pt x="7548" y="332"/>
                    <a:pt x="7440" y="362"/>
                  </a:cubicBezTo>
                  <a:cubicBezTo>
                    <a:pt x="6352" y="652"/>
                    <a:pt x="6300" y="2010"/>
                    <a:pt x="5461" y="2570"/>
                  </a:cubicBezTo>
                  <a:cubicBezTo>
                    <a:pt x="5016" y="2870"/>
                    <a:pt x="4487" y="2922"/>
                    <a:pt x="4021" y="3222"/>
                  </a:cubicBezTo>
                  <a:cubicBezTo>
                    <a:pt x="3306" y="3689"/>
                    <a:pt x="2653" y="4248"/>
                    <a:pt x="1855" y="4580"/>
                  </a:cubicBezTo>
                  <a:cubicBezTo>
                    <a:pt x="1295" y="4808"/>
                    <a:pt x="239" y="4683"/>
                    <a:pt x="146" y="5388"/>
                  </a:cubicBezTo>
                  <a:cubicBezTo>
                    <a:pt x="1" y="6548"/>
                    <a:pt x="2218" y="8289"/>
                    <a:pt x="2850" y="9056"/>
                  </a:cubicBezTo>
                  <a:cubicBezTo>
                    <a:pt x="4166" y="10641"/>
                    <a:pt x="5585" y="11967"/>
                    <a:pt x="7160" y="13314"/>
                  </a:cubicBezTo>
                  <a:cubicBezTo>
                    <a:pt x="11624" y="17130"/>
                    <a:pt x="17692" y="17917"/>
                    <a:pt x="23702" y="17917"/>
                  </a:cubicBezTo>
                  <a:cubicBezTo>
                    <a:pt x="26830" y="17917"/>
                    <a:pt x="29943" y="17704"/>
                    <a:pt x="32805" y="17594"/>
                  </a:cubicBezTo>
                  <a:cubicBezTo>
                    <a:pt x="39633" y="17324"/>
                    <a:pt x="46461" y="17189"/>
                    <a:pt x="53300" y="16889"/>
                  </a:cubicBezTo>
                  <a:cubicBezTo>
                    <a:pt x="54896" y="16816"/>
                    <a:pt x="55952" y="16433"/>
                    <a:pt x="57382" y="15895"/>
                  </a:cubicBezTo>
                  <a:cubicBezTo>
                    <a:pt x="58491" y="15480"/>
                    <a:pt x="59879" y="15511"/>
                    <a:pt x="61050" y="15376"/>
                  </a:cubicBezTo>
                  <a:cubicBezTo>
                    <a:pt x="63961" y="15045"/>
                    <a:pt x="67081" y="14288"/>
                    <a:pt x="69671" y="12931"/>
                  </a:cubicBezTo>
                  <a:cubicBezTo>
                    <a:pt x="71857" y="11791"/>
                    <a:pt x="74281" y="10071"/>
                    <a:pt x="74479" y="7377"/>
                  </a:cubicBezTo>
                  <a:cubicBezTo>
                    <a:pt x="74572" y="6082"/>
                    <a:pt x="74053" y="5450"/>
                    <a:pt x="72872" y="5284"/>
                  </a:cubicBezTo>
                  <a:cubicBezTo>
                    <a:pt x="71690" y="5111"/>
                    <a:pt x="70524" y="4643"/>
                    <a:pt x="69319" y="4643"/>
                  </a:cubicBezTo>
                  <a:cubicBezTo>
                    <a:pt x="69226" y="4643"/>
                    <a:pt x="69132" y="4646"/>
                    <a:pt x="69039" y="4652"/>
                  </a:cubicBezTo>
                  <a:cubicBezTo>
                    <a:pt x="68722" y="4669"/>
                    <a:pt x="68477" y="4688"/>
                    <a:pt x="68249" y="4688"/>
                  </a:cubicBezTo>
                  <a:cubicBezTo>
                    <a:pt x="67917" y="4688"/>
                    <a:pt x="67619" y="4648"/>
                    <a:pt x="67184" y="4507"/>
                  </a:cubicBezTo>
                  <a:cubicBezTo>
                    <a:pt x="66625" y="4341"/>
                    <a:pt x="66075" y="4352"/>
                    <a:pt x="65495" y="4248"/>
                  </a:cubicBezTo>
                  <a:cubicBezTo>
                    <a:pt x="64988" y="4155"/>
                    <a:pt x="64562" y="3792"/>
                    <a:pt x="64076" y="3709"/>
                  </a:cubicBezTo>
                  <a:cubicBezTo>
                    <a:pt x="64044" y="3705"/>
                    <a:pt x="64014" y="3703"/>
                    <a:pt x="63984" y="3703"/>
                  </a:cubicBezTo>
                  <a:cubicBezTo>
                    <a:pt x="63804" y="3703"/>
                    <a:pt x="63652" y="3773"/>
                    <a:pt x="63481" y="3773"/>
                  </a:cubicBezTo>
                  <a:cubicBezTo>
                    <a:pt x="63420" y="3773"/>
                    <a:pt x="63356" y="3764"/>
                    <a:pt x="63288" y="3740"/>
                  </a:cubicBezTo>
                  <a:cubicBezTo>
                    <a:pt x="62978" y="3627"/>
                    <a:pt x="62884" y="3274"/>
                    <a:pt x="62522" y="3171"/>
                  </a:cubicBezTo>
                  <a:cubicBezTo>
                    <a:pt x="62467" y="3155"/>
                    <a:pt x="62413" y="3149"/>
                    <a:pt x="62358" y="3149"/>
                  </a:cubicBezTo>
                  <a:cubicBezTo>
                    <a:pt x="62151" y="3149"/>
                    <a:pt x="61943" y="3237"/>
                    <a:pt x="61755" y="3254"/>
                  </a:cubicBezTo>
                  <a:cubicBezTo>
                    <a:pt x="61009" y="3326"/>
                    <a:pt x="60594" y="3429"/>
                    <a:pt x="59807" y="3481"/>
                  </a:cubicBezTo>
                  <a:cubicBezTo>
                    <a:pt x="59759" y="3485"/>
                    <a:pt x="59703" y="3486"/>
                    <a:pt x="59641" y="3486"/>
                  </a:cubicBezTo>
                  <a:cubicBezTo>
                    <a:pt x="59547" y="3486"/>
                    <a:pt x="59439" y="3484"/>
                    <a:pt x="59329" y="3484"/>
                  </a:cubicBezTo>
                  <a:cubicBezTo>
                    <a:pt x="58919" y="3484"/>
                    <a:pt x="58466" y="3520"/>
                    <a:pt x="58481" y="3864"/>
                  </a:cubicBezTo>
                  <a:cubicBezTo>
                    <a:pt x="58247" y="3803"/>
                    <a:pt x="58040" y="3781"/>
                    <a:pt x="57844" y="3781"/>
                  </a:cubicBezTo>
                  <a:cubicBezTo>
                    <a:pt x="57312" y="3781"/>
                    <a:pt x="56869" y="3947"/>
                    <a:pt x="56232" y="3947"/>
                  </a:cubicBezTo>
                  <a:cubicBezTo>
                    <a:pt x="55916" y="3947"/>
                    <a:pt x="55514" y="4110"/>
                    <a:pt x="55150" y="4110"/>
                  </a:cubicBezTo>
                  <a:cubicBezTo>
                    <a:pt x="54941" y="4110"/>
                    <a:pt x="54744" y="4056"/>
                    <a:pt x="54585" y="3885"/>
                  </a:cubicBezTo>
                  <a:cubicBezTo>
                    <a:pt x="54470" y="4041"/>
                    <a:pt x="54357" y="3979"/>
                    <a:pt x="54284" y="4248"/>
                  </a:cubicBezTo>
                  <a:cubicBezTo>
                    <a:pt x="53455" y="4175"/>
                    <a:pt x="52585" y="4186"/>
                    <a:pt x="51735" y="4113"/>
                  </a:cubicBezTo>
                  <a:cubicBezTo>
                    <a:pt x="51393" y="4072"/>
                    <a:pt x="50917" y="3761"/>
                    <a:pt x="50710" y="3730"/>
                  </a:cubicBezTo>
                  <a:cubicBezTo>
                    <a:pt x="50678" y="3725"/>
                    <a:pt x="50647" y="3723"/>
                    <a:pt x="50616" y="3723"/>
                  </a:cubicBezTo>
                  <a:cubicBezTo>
                    <a:pt x="50443" y="3723"/>
                    <a:pt x="50280" y="3792"/>
                    <a:pt x="50146" y="3792"/>
                  </a:cubicBezTo>
                  <a:cubicBezTo>
                    <a:pt x="50020" y="3792"/>
                    <a:pt x="49920" y="3731"/>
                    <a:pt x="49860" y="3491"/>
                  </a:cubicBezTo>
                  <a:cubicBezTo>
                    <a:pt x="49704" y="3574"/>
                    <a:pt x="49487" y="3564"/>
                    <a:pt x="49331" y="3730"/>
                  </a:cubicBezTo>
                  <a:cubicBezTo>
                    <a:pt x="49259" y="3627"/>
                    <a:pt x="49218" y="3616"/>
                    <a:pt x="49155" y="3491"/>
                  </a:cubicBezTo>
                  <a:cubicBezTo>
                    <a:pt x="49119" y="3527"/>
                    <a:pt x="48945" y="3540"/>
                    <a:pt x="48710" y="3540"/>
                  </a:cubicBezTo>
                  <a:cubicBezTo>
                    <a:pt x="48189" y="3540"/>
                    <a:pt x="47368" y="3479"/>
                    <a:pt x="47087" y="3479"/>
                  </a:cubicBezTo>
                  <a:cubicBezTo>
                    <a:pt x="47018" y="3479"/>
                    <a:pt x="46982" y="3483"/>
                    <a:pt x="46989" y="3491"/>
                  </a:cubicBezTo>
                  <a:cubicBezTo>
                    <a:pt x="46889" y="3537"/>
                    <a:pt x="46780" y="3561"/>
                    <a:pt x="46675" y="3561"/>
                  </a:cubicBezTo>
                  <a:cubicBezTo>
                    <a:pt x="46446" y="3561"/>
                    <a:pt x="46241" y="3444"/>
                    <a:pt x="46213" y="3181"/>
                  </a:cubicBezTo>
                  <a:cubicBezTo>
                    <a:pt x="46028" y="3286"/>
                    <a:pt x="45663" y="3362"/>
                    <a:pt x="45322" y="3362"/>
                  </a:cubicBezTo>
                  <a:cubicBezTo>
                    <a:pt x="44994" y="3362"/>
                    <a:pt x="44687" y="3292"/>
                    <a:pt x="44586" y="3108"/>
                  </a:cubicBezTo>
                  <a:cubicBezTo>
                    <a:pt x="44482" y="3158"/>
                    <a:pt x="44381" y="3182"/>
                    <a:pt x="44286" y="3182"/>
                  </a:cubicBezTo>
                  <a:cubicBezTo>
                    <a:pt x="44104" y="3182"/>
                    <a:pt x="43941" y="3095"/>
                    <a:pt x="43819" y="2932"/>
                  </a:cubicBezTo>
                  <a:cubicBezTo>
                    <a:pt x="43766" y="2954"/>
                    <a:pt x="43709" y="2964"/>
                    <a:pt x="43650" y="2964"/>
                  </a:cubicBezTo>
                  <a:cubicBezTo>
                    <a:pt x="43380" y="2964"/>
                    <a:pt x="43058" y="2774"/>
                    <a:pt x="42856" y="2774"/>
                  </a:cubicBezTo>
                  <a:cubicBezTo>
                    <a:pt x="42734" y="2774"/>
                    <a:pt x="42655" y="2844"/>
                    <a:pt x="42658" y="3067"/>
                  </a:cubicBezTo>
                  <a:cubicBezTo>
                    <a:pt x="42285" y="2715"/>
                    <a:pt x="41747" y="3026"/>
                    <a:pt x="41560" y="2642"/>
                  </a:cubicBezTo>
                  <a:cubicBezTo>
                    <a:pt x="41426" y="2735"/>
                    <a:pt x="41228" y="2715"/>
                    <a:pt x="41115" y="2777"/>
                  </a:cubicBezTo>
                  <a:cubicBezTo>
                    <a:pt x="41115" y="2642"/>
                    <a:pt x="41042" y="2508"/>
                    <a:pt x="41032" y="2404"/>
                  </a:cubicBezTo>
                  <a:cubicBezTo>
                    <a:pt x="40824" y="2503"/>
                    <a:pt x="40585" y="2563"/>
                    <a:pt x="40341" y="2563"/>
                  </a:cubicBezTo>
                  <a:cubicBezTo>
                    <a:pt x="40306" y="2563"/>
                    <a:pt x="40270" y="2562"/>
                    <a:pt x="40234" y="2559"/>
                  </a:cubicBezTo>
                  <a:cubicBezTo>
                    <a:pt x="40192" y="2538"/>
                    <a:pt x="40151" y="2517"/>
                    <a:pt x="40109" y="2487"/>
                  </a:cubicBezTo>
                  <a:cubicBezTo>
                    <a:pt x="40099" y="2414"/>
                    <a:pt x="40089" y="2331"/>
                    <a:pt x="40079" y="2259"/>
                  </a:cubicBezTo>
                  <a:cubicBezTo>
                    <a:pt x="39426" y="2300"/>
                    <a:pt x="38617" y="2393"/>
                    <a:pt x="37830" y="2414"/>
                  </a:cubicBezTo>
                  <a:lnTo>
                    <a:pt x="37820" y="2404"/>
                  </a:lnTo>
                  <a:lnTo>
                    <a:pt x="37820" y="2414"/>
                  </a:lnTo>
                  <a:cubicBezTo>
                    <a:pt x="37757" y="2415"/>
                    <a:pt x="37694" y="2415"/>
                    <a:pt x="37631" y="2415"/>
                  </a:cubicBezTo>
                  <a:cubicBezTo>
                    <a:pt x="37056" y="2415"/>
                    <a:pt x="36502" y="2369"/>
                    <a:pt x="36006" y="2238"/>
                  </a:cubicBezTo>
                  <a:cubicBezTo>
                    <a:pt x="35893" y="2165"/>
                    <a:pt x="35882" y="2010"/>
                    <a:pt x="35675" y="1927"/>
                  </a:cubicBezTo>
                  <a:cubicBezTo>
                    <a:pt x="35561" y="1886"/>
                    <a:pt x="35333" y="1896"/>
                    <a:pt x="35209" y="1875"/>
                  </a:cubicBezTo>
                  <a:cubicBezTo>
                    <a:pt x="35105" y="1854"/>
                    <a:pt x="35012" y="1844"/>
                    <a:pt x="34919" y="1834"/>
                  </a:cubicBezTo>
                  <a:cubicBezTo>
                    <a:pt x="34763" y="1771"/>
                    <a:pt x="34597" y="1709"/>
                    <a:pt x="34442" y="1647"/>
                  </a:cubicBezTo>
                  <a:cubicBezTo>
                    <a:pt x="34411" y="1596"/>
                    <a:pt x="34380" y="1543"/>
                    <a:pt x="34359" y="1471"/>
                  </a:cubicBezTo>
                  <a:cubicBezTo>
                    <a:pt x="34307" y="1502"/>
                    <a:pt x="34256" y="1523"/>
                    <a:pt x="34193" y="1534"/>
                  </a:cubicBezTo>
                  <a:cubicBezTo>
                    <a:pt x="34141" y="1513"/>
                    <a:pt x="34090" y="1492"/>
                    <a:pt x="34038" y="1461"/>
                  </a:cubicBezTo>
                  <a:cubicBezTo>
                    <a:pt x="33975" y="1430"/>
                    <a:pt x="33893" y="1398"/>
                    <a:pt x="33800" y="1368"/>
                  </a:cubicBezTo>
                  <a:lnTo>
                    <a:pt x="33800" y="1243"/>
                  </a:lnTo>
                  <a:cubicBezTo>
                    <a:pt x="33787" y="1244"/>
                    <a:pt x="33775" y="1245"/>
                    <a:pt x="33761" y="1245"/>
                  </a:cubicBezTo>
                  <a:cubicBezTo>
                    <a:pt x="33650" y="1245"/>
                    <a:pt x="33507" y="1212"/>
                    <a:pt x="33406" y="1212"/>
                  </a:cubicBezTo>
                  <a:cubicBezTo>
                    <a:pt x="33385" y="1212"/>
                    <a:pt x="33365" y="1202"/>
                    <a:pt x="33344" y="1191"/>
                  </a:cubicBezTo>
                  <a:cubicBezTo>
                    <a:pt x="33344" y="1129"/>
                    <a:pt x="33365" y="1067"/>
                    <a:pt x="33333" y="1015"/>
                  </a:cubicBezTo>
                  <a:cubicBezTo>
                    <a:pt x="33314" y="1018"/>
                    <a:pt x="33293" y="1020"/>
                    <a:pt x="33272" y="1020"/>
                  </a:cubicBezTo>
                  <a:cubicBezTo>
                    <a:pt x="33159" y="1020"/>
                    <a:pt x="33027" y="983"/>
                    <a:pt x="32910" y="983"/>
                  </a:cubicBezTo>
                  <a:cubicBezTo>
                    <a:pt x="32899" y="983"/>
                    <a:pt x="32888" y="983"/>
                    <a:pt x="32877" y="984"/>
                  </a:cubicBezTo>
                  <a:cubicBezTo>
                    <a:pt x="32846" y="974"/>
                    <a:pt x="32826" y="953"/>
                    <a:pt x="32805" y="943"/>
                  </a:cubicBezTo>
                  <a:cubicBezTo>
                    <a:pt x="32805" y="891"/>
                    <a:pt x="32805" y="839"/>
                    <a:pt x="32784" y="777"/>
                  </a:cubicBezTo>
                  <a:cubicBezTo>
                    <a:pt x="32691" y="663"/>
                    <a:pt x="32619" y="735"/>
                    <a:pt x="32556" y="549"/>
                  </a:cubicBezTo>
                  <a:cubicBezTo>
                    <a:pt x="32186" y="578"/>
                    <a:pt x="31811" y="612"/>
                    <a:pt x="31434" y="612"/>
                  </a:cubicBezTo>
                  <a:cubicBezTo>
                    <a:pt x="31273" y="612"/>
                    <a:pt x="31111" y="606"/>
                    <a:pt x="30950" y="590"/>
                  </a:cubicBezTo>
                  <a:cubicBezTo>
                    <a:pt x="30991" y="518"/>
                    <a:pt x="31033" y="404"/>
                    <a:pt x="31085" y="332"/>
                  </a:cubicBezTo>
                  <a:lnTo>
                    <a:pt x="31085" y="332"/>
                  </a:lnTo>
                  <a:cubicBezTo>
                    <a:pt x="30866" y="393"/>
                    <a:pt x="30546" y="546"/>
                    <a:pt x="30295" y="546"/>
                  </a:cubicBezTo>
                  <a:cubicBezTo>
                    <a:pt x="30167" y="546"/>
                    <a:pt x="30057" y="506"/>
                    <a:pt x="29987" y="394"/>
                  </a:cubicBezTo>
                  <a:cubicBezTo>
                    <a:pt x="29904" y="437"/>
                    <a:pt x="29825" y="448"/>
                    <a:pt x="29745" y="448"/>
                  </a:cubicBezTo>
                  <a:cubicBezTo>
                    <a:pt x="29668" y="448"/>
                    <a:pt x="29590" y="438"/>
                    <a:pt x="29507" y="438"/>
                  </a:cubicBezTo>
                  <a:cubicBezTo>
                    <a:pt x="29471" y="438"/>
                    <a:pt x="29434" y="440"/>
                    <a:pt x="29396" y="445"/>
                  </a:cubicBezTo>
                  <a:lnTo>
                    <a:pt x="29292" y="238"/>
                  </a:lnTo>
                  <a:cubicBezTo>
                    <a:pt x="29175" y="327"/>
                    <a:pt x="29045" y="375"/>
                    <a:pt x="28924" y="375"/>
                  </a:cubicBezTo>
                  <a:cubicBezTo>
                    <a:pt x="28736" y="375"/>
                    <a:pt x="28572" y="259"/>
                    <a:pt x="2851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-343543" y="4818303"/>
              <a:ext cx="9063638" cy="2081648"/>
            </a:xfrm>
            <a:custGeom>
              <a:avLst/>
              <a:gdLst/>
              <a:ahLst/>
              <a:cxnLst/>
              <a:rect l="l" t="t" r="r" b="b"/>
              <a:pathLst>
                <a:path w="65340" h="26765" extrusionOk="0">
                  <a:moveTo>
                    <a:pt x="8051" y="1"/>
                  </a:moveTo>
                  <a:cubicBezTo>
                    <a:pt x="7792" y="84"/>
                    <a:pt x="7440" y="259"/>
                    <a:pt x="7129" y="332"/>
                  </a:cubicBezTo>
                  <a:lnTo>
                    <a:pt x="6911" y="363"/>
                  </a:lnTo>
                  <a:cubicBezTo>
                    <a:pt x="6984" y="280"/>
                    <a:pt x="7015" y="177"/>
                    <a:pt x="7067" y="114"/>
                  </a:cubicBezTo>
                  <a:lnTo>
                    <a:pt x="7067" y="114"/>
                  </a:lnTo>
                  <a:cubicBezTo>
                    <a:pt x="6839" y="239"/>
                    <a:pt x="6611" y="374"/>
                    <a:pt x="6362" y="446"/>
                  </a:cubicBezTo>
                  <a:cubicBezTo>
                    <a:pt x="6289" y="457"/>
                    <a:pt x="6227" y="477"/>
                    <a:pt x="6155" y="487"/>
                  </a:cubicBezTo>
                  <a:cubicBezTo>
                    <a:pt x="6155" y="404"/>
                    <a:pt x="6124" y="301"/>
                    <a:pt x="6134" y="229"/>
                  </a:cubicBezTo>
                  <a:lnTo>
                    <a:pt x="6134" y="229"/>
                  </a:lnTo>
                  <a:cubicBezTo>
                    <a:pt x="5906" y="374"/>
                    <a:pt x="5585" y="550"/>
                    <a:pt x="5285" y="695"/>
                  </a:cubicBezTo>
                  <a:cubicBezTo>
                    <a:pt x="5015" y="788"/>
                    <a:pt x="4777" y="892"/>
                    <a:pt x="4539" y="996"/>
                  </a:cubicBezTo>
                  <a:cubicBezTo>
                    <a:pt x="4453" y="1008"/>
                    <a:pt x="4362" y="1013"/>
                    <a:pt x="4268" y="1013"/>
                  </a:cubicBezTo>
                  <a:cubicBezTo>
                    <a:pt x="4021" y="1013"/>
                    <a:pt x="3749" y="981"/>
                    <a:pt x="3462" y="981"/>
                  </a:cubicBezTo>
                  <a:cubicBezTo>
                    <a:pt x="3410" y="981"/>
                    <a:pt x="3358" y="982"/>
                    <a:pt x="3305" y="985"/>
                  </a:cubicBezTo>
                  <a:cubicBezTo>
                    <a:pt x="3254" y="1141"/>
                    <a:pt x="3109" y="1244"/>
                    <a:pt x="2953" y="1275"/>
                  </a:cubicBezTo>
                  <a:cubicBezTo>
                    <a:pt x="2870" y="1275"/>
                    <a:pt x="2787" y="1275"/>
                    <a:pt x="2694" y="1286"/>
                  </a:cubicBezTo>
                  <a:cubicBezTo>
                    <a:pt x="2559" y="1265"/>
                    <a:pt x="2425" y="1192"/>
                    <a:pt x="2363" y="1088"/>
                  </a:cubicBezTo>
                  <a:cubicBezTo>
                    <a:pt x="2253" y="1247"/>
                    <a:pt x="2110" y="1373"/>
                    <a:pt x="1957" y="1373"/>
                  </a:cubicBezTo>
                  <a:cubicBezTo>
                    <a:pt x="1880" y="1373"/>
                    <a:pt x="1800" y="1341"/>
                    <a:pt x="1720" y="1265"/>
                  </a:cubicBezTo>
                  <a:cubicBezTo>
                    <a:pt x="1555" y="1389"/>
                    <a:pt x="1357" y="1524"/>
                    <a:pt x="1150" y="1555"/>
                  </a:cubicBezTo>
                  <a:cubicBezTo>
                    <a:pt x="1150" y="1431"/>
                    <a:pt x="1109" y="1275"/>
                    <a:pt x="1119" y="1161"/>
                  </a:cubicBezTo>
                  <a:lnTo>
                    <a:pt x="1119" y="1161"/>
                  </a:lnTo>
                  <a:cubicBezTo>
                    <a:pt x="1005" y="1327"/>
                    <a:pt x="664" y="1544"/>
                    <a:pt x="394" y="1762"/>
                  </a:cubicBezTo>
                  <a:cubicBezTo>
                    <a:pt x="221" y="1817"/>
                    <a:pt x="113" y="1847"/>
                    <a:pt x="95" y="1847"/>
                  </a:cubicBezTo>
                  <a:cubicBezTo>
                    <a:pt x="93" y="1847"/>
                    <a:pt x="92" y="1846"/>
                    <a:pt x="93" y="1845"/>
                  </a:cubicBezTo>
                  <a:lnTo>
                    <a:pt x="93" y="1845"/>
                  </a:lnTo>
                  <a:lnTo>
                    <a:pt x="42" y="1876"/>
                  </a:lnTo>
                  <a:lnTo>
                    <a:pt x="42" y="2124"/>
                  </a:lnTo>
                  <a:cubicBezTo>
                    <a:pt x="0" y="2197"/>
                    <a:pt x="0" y="2260"/>
                    <a:pt x="31" y="2322"/>
                  </a:cubicBezTo>
                  <a:lnTo>
                    <a:pt x="42" y="2322"/>
                  </a:lnTo>
                  <a:lnTo>
                    <a:pt x="42" y="26764"/>
                  </a:lnTo>
                  <a:lnTo>
                    <a:pt x="65340" y="26764"/>
                  </a:lnTo>
                  <a:lnTo>
                    <a:pt x="65340" y="4881"/>
                  </a:lnTo>
                  <a:cubicBezTo>
                    <a:pt x="65080" y="4767"/>
                    <a:pt x="64707" y="4736"/>
                    <a:pt x="64407" y="4643"/>
                  </a:cubicBezTo>
                  <a:cubicBezTo>
                    <a:pt x="64158" y="4560"/>
                    <a:pt x="63961" y="4373"/>
                    <a:pt x="63713" y="4249"/>
                  </a:cubicBezTo>
                  <a:cubicBezTo>
                    <a:pt x="63682" y="4228"/>
                    <a:pt x="63640" y="4218"/>
                    <a:pt x="63609" y="4208"/>
                  </a:cubicBezTo>
                  <a:cubicBezTo>
                    <a:pt x="63599" y="4197"/>
                    <a:pt x="63599" y="4187"/>
                    <a:pt x="63588" y="4176"/>
                  </a:cubicBezTo>
                  <a:cubicBezTo>
                    <a:pt x="63433" y="3913"/>
                    <a:pt x="63386" y="3856"/>
                    <a:pt x="63316" y="3856"/>
                  </a:cubicBezTo>
                  <a:cubicBezTo>
                    <a:pt x="63262" y="3856"/>
                    <a:pt x="63194" y="3891"/>
                    <a:pt x="63052" y="3891"/>
                  </a:cubicBezTo>
                  <a:cubicBezTo>
                    <a:pt x="63023" y="3891"/>
                    <a:pt x="62992" y="3889"/>
                    <a:pt x="62957" y="3886"/>
                  </a:cubicBezTo>
                  <a:cubicBezTo>
                    <a:pt x="62850" y="3878"/>
                    <a:pt x="62756" y="3877"/>
                    <a:pt x="62671" y="3877"/>
                  </a:cubicBezTo>
                  <a:cubicBezTo>
                    <a:pt x="62598" y="3877"/>
                    <a:pt x="62532" y="3878"/>
                    <a:pt x="62470" y="3878"/>
                  </a:cubicBezTo>
                  <a:cubicBezTo>
                    <a:pt x="62201" y="3878"/>
                    <a:pt x="62006" y="3855"/>
                    <a:pt x="61682" y="3607"/>
                  </a:cubicBezTo>
                  <a:lnTo>
                    <a:pt x="61682" y="3607"/>
                  </a:lnTo>
                  <a:cubicBezTo>
                    <a:pt x="61706" y="4141"/>
                    <a:pt x="61526" y="4252"/>
                    <a:pt x="61158" y="4252"/>
                  </a:cubicBezTo>
                  <a:cubicBezTo>
                    <a:pt x="61041" y="4252"/>
                    <a:pt x="60904" y="4241"/>
                    <a:pt x="60749" y="4228"/>
                  </a:cubicBezTo>
                  <a:cubicBezTo>
                    <a:pt x="60656" y="4218"/>
                    <a:pt x="60687" y="4021"/>
                    <a:pt x="60573" y="4000"/>
                  </a:cubicBezTo>
                  <a:cubicBezTo>
                    <a:pt x="60569" y="4000"/>
                    <a:pt x="60564" y="4000"/>
                    <a:pt x="60560" y="4000"/>
                  </a:cubicBezTo>
                  <a:cubicBezTo>
                    <a:pt x="60441" y="4000"/>
                    <a:pt x="60280" y="4125"/>
                    <a:pt x="60179" y="4125"/>
                  </a:cubicBezTo>
                  <a:cubicBezTo>
                    <a:pt x="60176" y="4125"/>
                    <a:pt x="60172" y="4125"/>
                    <a:pt x="60169" y="4125"/>
                  </a:cubicBezTo>
                  <a:cubicBezTo>
                    <a:pt x="60055" y="4083"/>
                    <a:pt x="59931" y="4042"/>
                    <a:pt x="59807" y="4000"/>
                  </a:cubicBezTo>
                  <a:cubicBezTo>
                    <a:pt x="59775" y="3948"/>
                    <a:pt x="59765" y="3865"/>
                    <a:pt x="59796" y="3720"/>
                  </a:cubicBezTo>
                  <a:lnTo>
                    <a:pt x="59796" y="3720"/>
                  </a:lnTo>
                  <a:cubicBezTo>
                    <a:pt x="59672" y="3782"/>
                    <a:pt x="59506" y="3835"/>
                    <a:pt x="59340" y="3835"/>
                  </a:cubicBezTo>
                  <a:cubicBezTo>
                    <a:pt x="59289" y="3824"/>
                    <a:pt x="59236" y="3803"/>
                    <a:pt x="59185" y="3793"/>
                  </a:cubicBezTo>
                  <a:cubicBezTo>
                    <a:pt x="59195" y="3720"/>
                    <a:pt x="59185" y="3627"/>
                    <a:pt x="59216" y="3544"/>
                  </a:cubicBezTo>
                  <a:lnTo>
                    <a:pt x="59216" y="3544"/>
                  </a:lnTo>
                  <a:cubicBezTo>
                    <a:pt x="59073" y="3594"/>
                    <a:pt x="58939" y="3610"/>
                    <a:pt x="58811" y="3610"/>
                  </a:cubicBezTo>
                  <a:cubicBezTo>
                    <a:pt x="58593" y="3610"/>
                    <a:pt x="58391" y="3565"/>
                    <a:pt x="58190" y="3565"/>
                  </a:cubicBezTo>
                  <a:cubicBezTo>
                    <a:pt x="58047" y="3565"/>
                    <a:pt x="57903" y="3588"/>
                    <a:pt x="57755" y="3669"/>
                  </a:cubicBezTo>
                  <a:cubicBezTo>
                    <a:pt x="57724" y="3658"/>
                    <a:pt x="57693" y="3658"/>
                    <a:pt x="57661" y="3658"/>
                  </a:cubicBezTo>
                  <a:cubicBezTo>
                    <a:pt x="57682" y="3617"/>
                    <a:pt x="57703" y="3565"/>
                    <a:pt x="57703" y="3544"/>
                  </a:cubicBezTo>
                  <a:cubicBezTo>
                    <a:pt x="57610" y="3534"/>
                    <a:pt x="57527" y="3544"/>
                    <a:pt x="57433" y="3524"/>
                  </a:cubicBezTo>
                  <a:cubicBezTo>
                    <a:pt x="57413" y="3513"/>
                    <a:pt x="57486" y="3492"/>
                    <a:pt x="57475" y="3492"/>
                  </a:cubicBezTo>
                  <a:cubicBezTo>
                    <a:pt x="57349" y="3484"/>
                    <a:pt x="57218" y="3471"/>
                    <a:pt x="57090" y="3471"/>
                  </a:cubicBezTo>
                  <a:cubicBezTo>
                    <a:pt x="56881" y="3471"/>
                    <a:pt x="56684" y="3508"/>
                    <a:pt x="56542" y="3669"/>
                  </a:cubicBezTo>
                  <a:lnTo>
                    <a:pt x="56450" y="3669"/>
                  </a:lnTo>
                  <a:cubicBezTo>
                    <a:pt x="56387" y="3607"/>
                    <a:pt x="56294" y="3534"/>
                    <a:pt x="56273" y="3482"/>
                  </a:cubicBezTo>
                  <a:cubicBezTo>
                    <a:pt x="56211" y="3554"/>
                    <a:pt x="56159" y="3617"/>
                    <a:pt x="56097" y="3658"/>
                  </a:cubicBezTo>
                  <a:lnTo>
                    <a:pt x="55983" y="3658"/>
                  </a:lnTo>
                  <a:cubicBezTo>
                    <a:pt x="55724" y="3648"/>
                    <a:pt x="55465" y="3617"/>
                    <a:pt x="55216" y="3575"/>
                  </a:cubicBezTo>
                  <a:cubicBezTo>
                    <a:pt x="55237" y="3462"/>
                    <a:pt x="55299" y="3358"/>
                    <a:pt x="55393" y="3285"/>
                  </a:cubicBezTo>
                  <a:lnTo>
                    <a:pt x="55393" y="3285"/>
                  </a:lnTo>
                  <a:cubicBezTo>
                    <a:pt x="55216" y="3306"/>
                    <a:pt x="54905" y="3389"/>
                    <a:pt x="54594" y="3441"/>
                  </a:cubicBezTo>
                  <a:cubicBezTo>
                    <a:pt x="54294" y="3379"/>
                    <a:pt x="54004" y="3296"/>
                    <a:pt x="53714" y="3223"/>
                  </a:cubicBezTo>
                  <a:cubicBezTo>
                    <a:pt x="53703" y="3130"/>
                    <a:pt x="53735" y="3006"/>
                    <a:pt x="53807" y="2850"/>
                  </a:cubicBezTo>
                  <a:cubicBezTo>
                    <a:pt x="53799" y="2850"/>
                    <a:pt x="53791" y="2849"/>
                    <a:pt x="53783" y="2849"/>
                  </a:cubicBezTo>
                  <a:cubicBezTo>
                    <a:pt x="53440" y="2849"/>
                    <a:pt x="53334" y="3057"/>
                    <a:pt x="53020" y="3057"/>
                  </a:cubicBezTo>
                  <a:cubicBezTo>
                    <a:pt x="52637" y="2974"/>
                    <a:pt x="52243" y="2912"/>
                    <a:pt x="51828" y="2902"/>
                  </a:cubicBezTo>
                  <a:cubicBezTo>
                    <a:pt x="51735" y="2891"/>
                    <a:pt x="51631" y="2891"/>
                    <a:pt x="51527" y="2891"/>
                  </a:cubicBezTo>
                  <a:cubicBezTo>
                    <a:pt x="51123" y="2714"/>
                    <a:pt x="50719" y="2581"/>
                    <a:pt x="50294" y="2581"/>
                  </a:cubicBezTo>
                  <a:cubicBezTo>
                    <a:pt x="50099" y="2581"/>
                    <a:pt x="49899" y="2609"/>
                    <a:pt x="49694" y="2674"/>
                  </a:cubicBezTo>
                  <a:cubicBezTo>
                    <a:pt x="49715" y="2725"/>
                    <a:pt x="49715" y="2778"/>
                    <a:pt x="49715" y="2829"/>
                  </a:cubicBezTo>
                  <a:cubicBezTo>
                    <a:pt x="49590" y="2829"/>
                    <a:pt x="49455" y="2829"/>
                    <a:pt x="49321" y="2819"/>
                  </a:cubicBezTo>
                  <a:cubicBezTo>
                    <a:pt x="49179" y="2748"/>
                    <a:pt x="49050" y="2683"/>
                    <a:pt x="48869" y="2683"/>
                  </a:cubicBezTo>
                  <a:cubicBezTo>
                    <a:pt x="48811" y="2683"/>
                    <a:pt x="48748" y="2690"/>
                    <a:pt x="48678" y="2705"/>
                  </a:cubicBezTo>
                  <a:cubicBezTo>
                    <a:pt x="48575" y="2725"/>
                    <a:pt x="48481" y="2767"/>
                    <a:pt x="48398" y="2808"/>
                  </a:cubicBezTo>
                  <a:cubicBezTo>
                    <a:pt x="48150" y="2808"/>
                    <a:pt x="47912" y="2808"/>
                    <a:pt x="47663" y="2819"/>
                  </a:cubicBezTo>
                  <a:cubicBezTo>
                    <a:pt x="47673" y="2725"/>
                    <a:pt x="47705" y="2653"/>
                    <a:pt x="47808" y="2560"/>
                  </a:cubicBezTo>
                  <a:lnTo>
                    <a:pt x="47808" y="2560"/>
                  </a:lnTo>
                  <a:cubicBezTo>
                    <a:pt x="47623" y="2604"/>
                    <a:pt x="47408" y="2610"/>
                    <a:pt x="47189" y="2610"/>
                  </a:cubicBezTo>
                  <a:cubicBezTo>
                    <a:pt x="47120" y="2610"/>
                    <a:pt x="47050" y="2609"/>
                    <a:pt x="46981" y="2609"/>
                  </a:cubicBezTo>
                  <a:cubicBezTo>
                    <a:pt x="46914" y="2609"/>
                    <a:pt x="46847" y="2610"/>
                    <a:pt x="46782" y="2612"/>
                  </a:cubicBezTo>
                  <a:cubicBezTo>
                    <a:pt x="46761" y="2695"/>
                    <a:pt x="46720" y="2746"/>
                    <a:pt x="46699" y="2829"/>
                  </a:cubicBezTo>
                  <a:cubicBezTo>
                    <a:pt x="46660" y="2835"/>
                    <a:pt x="46625" y="2837"/>
                    <a:pt x="46593" y="2837"/>
                  </a:cubicBezTo>
                  <a:cubicBezTo>
                    <a:pt x="46333" y="2837"/>
                    <a:pt x="46271" y="2666"/>
                    <a:pt x="46077" y="2601"/>
                  </a:cubicBezTo>
                  <a:cubicBezTo>
                    <a:pt x="45962" y="2570"/>
                    <a:pt x="45881" y="2558"/>
                    <a:pt x="45814" y="2558"/>
                  </a:cubicBezTo>
                  <a:cubicBezTo>
                    <a:pt x="45684" y="2558"/>
                    <a:pt x="45610" y="2602"/>
                    <a:pt x="45446" y="2622"/>
                  </a:cubicBezTo>
                  <a:cubicBezTo>
                    <a:pt x="45283" y="2637"/>
                    <a:pt x="44964" y="2697"/>
                    <a:pt x="44676" y="2697"/>
                  </a:cubicBezTo>
                  <a:cubicBezTo>
                    <a:pt x="44376" y="2697"/>
                    <a:pt x="44109" y="2632"/>
                    <a:pt x="44088" y="2384"/>
                  </a:cubicBezTo>
                  <a:cubicBezTo>
                    <a:pt x="44002" y="2338"/>
                    <a:pt x="43932" y="2320"/>
                    <a:pt x="43872" y="2320"/>
                  </a:cubicBezTo>
                  <a:cubicBezTo>
                    <a:pt x="43672" y="2320"/>
                    <a:pt x="43579" y="2518"/>
                    <a:pt x="43332" y="2550"/>
                  </a:cubicBezTo>
                  <a:cubicBezTo>
                    <a:pt x="43303" y="2554"/>
                    <a:pt x="43269" y="2556"/>
                    <a:pt x="43230" y="2556"/>
                  </a:cubicBezTo>
                  <a:cubicBezTo>
                    <a:pt x="43014" y="2556"/>
                    <a:pt x="42665" y="2494"/>
                    <a:pt x="42472" y="2477"/>
                  </a:cubicBezTo>
                  <a:cubicBezTo>
                    <a:pt x="42513" y="2394"/>
                    <a:pt x="42482" y="2249"/>
                    <a:pt x="42513" y="2145"/>
                  </a:cubicBezTo>
                  <a:cubicBezTo>
                    <a:pt x="42494" y="2143"/>
                    <a:pt x="42475" y="2142"/>
                    <a:pt x="42457" y="2142"/>
                  </a:cubicBezTo>
                  <a:cubicBezTo>
                    <a:pt x="42191" y="2142"/>
                    <a:pt x="42102" y="2345"/>
                    <a:pt x="41840" y="2384"/>
                  </a:cubicBezTo>
                  <a:cubicBezTo>
                    <a:pt x="41779" y="2396"/>
                    <a:pt x="41720" y="2400"/>
                    <a:pt x="41662" y="2400"/>
                  </a:cubicBezTo>
                  <a:cubicBezTo>
                    <a:pt x="41465" y="2400"/>
                    <a:pt x="41281" y="2345"/>
                    <a:pt x="41073" y="2322"/>
                  </a:cubicBezTo>
                  <a:cubicBezTo>
                    <a:pt x="41073" y="2342"/>
                    <a:pt x="41062" y="2352"/>
                    <a:pt x="41052" y="2363"/>
                  </a:cubicBezTo>
                  <a:cubicBezTo>
                    <a:pt x="40762" y="2352"/>
                    <a:pt x="40482" y="2342"/>
                    <a:pt x="40192" y="2342"/>
                  </a:cubicBezTo>
                  <a:cubicBezTo>
                    <a:pt x="40078" y="2290"/>
                    <a:pt x="39923" y="2260"/>
                    <a:pt x="39736" y="2249"/>
                  </a:cubicBezTo>
                  <a:cubicBezTo>
                    <a:pt x="39715" y="2187"/>
                    <a:pt x="39715" y="2115"/>
                    <a:pt x="39715" y="2032"/>
                  </a:cubicBezTo>
                  <a:cubicBezTo>
                    <a:pt x="39498" y="2042"/>
                    <a:pt x="39312" y="2177"/>
                    <a:pt x="39105" y="2270"/>
                  </a:cubicBezTo>
                  <a:cubicBezTo>
                    <a:pt x="39001" y="2280"/>
                    <a:pt x="38887" y="2290"/>
                    <a:pt x="38773" y="2311"/>
                  </a:cubicBezTo>
                  <a:cubicBezTo>
                    <a:pt x="38804" y="2239"/>
                    <a:pt x="38814" y="2156"/>
                    <a:pt x="38845" y="2094"/>
                  </a:cubicBezTo>
                  <a:lnTo>
                    <a:pt x="38845" y="2094"/>
                  </a:lnTo>
                  <a:cubicBezTo>
                    <a:pt x="38721" y="2156"/>
                    <a:pt x="38617" y="2260"/>
                    <a:pt x="38504" y="2352"/>
                  </a:cubicBezTo>
                  <a:cubicBezTo>
                    <a:pt x="38338" y="2394"/>
                    <a:pt x="38172" y="2425"/>
                    <a:pt x="38016" y="2467"/>
                  </a:cubicBezTo>
                  <a:cubicBezTo>
                    <a:pt x="38037" y="2342"/>
                    <a:pt x="38037" y="2197"/>
                    <a:pt x="38048" y="2042"/>
                  </a:cubicBezTo>
                  <a:lnTo>
                    <a:pt x="38048" y="2042"/>
                  </a:lnTo>
                  <a:cubicBezTo>
                    <a:pt x="38006" y="2228"/>
                    <a:pt x="37809" y="2415"/>
                    <a:pt x="37592" y="2612"/>
                  </a:cubicBezTo>
                  <a:cubicBezTo>
                    <a:pt x="37364" y="2695"/>
                    <a:pt x="37187" y="2788"/>
                    <a:pt x="37104" y="2881"/>
                  </a:cubicBezTo>
                  <a:cubicBezTo>
                    <a:pt x="37094" y="2881"/>
                    <a:pt x="37084" y="2891"/>
                    <a:pt x="37074" y="2891"/>
                  </a:cubicBezTo>
                  <a:cubicBezTo>
                    <a:pt x="36716" y="2915"/>
                    <a:pt x="36395" y="2988"/>
                    <a:pt x="36074" y="2988"/>
                  </a:cubicBezTo>
                  <a:cubicBezTo>
                    <a:pt x="35975" y="2988"/>
                    <a:pt x="35877" y="2981"/>
                    <a:pt x="35778" y="2964"/>
                  </a:cubicBezTo>
                  <a:lnTo>
                    <a:pt x="35778" y="2964"/>
                  </a:lnTo>
                  <a:cubicBezTo>
                    <a:pt x="35789" y="3078"/>
                    <a:pt x="35778" y="3151"/>
                    <a:pt x="35747" y="3213"/>
                  </a:cubicBezTo>
                  <a:cubicBezTo>
                    <a:pt x="35612" y="3223"/>
                    <a:pt x="35488" y="3244"/>
                    <a:pt x="35364" y="3244"/>
                  </a:cubicBezTo>
                  <a:cubicBezTo>
                    <a:pt x="35333" y="3244"/>
                    <a:pt x="35301" y="3244"/>
                    <a:pt x="35281" y="3254"/>
                  </a:cubicBezTo>
                  <a:cubicBezTo>
                    <a:pt x="35229" y="3234"/>
                    <a:pt x="35188" y="3202"/>
                    <a:pt x="35136" y="3181"/>
                  </a:cubicBezTo>
                  <a:cubicBezTo>
                    <a:pt x="35126" y="3119"/>
                    <a:pt x="35136" y="3078"/>
                    <a:pt x="35126" y="3026"/>
                  </a:cubicBezTo>
                  <a:cubicBezTo>
                    <a:pt x="35104" y="3024"/>
                    <a:pt x="35083" y="3023"/>
                    <a:pt x="35062" y="3023"/>
                  </a:cubicBezTo>
                  <a:cubicBezTo>
                    <a:pt x="34859" y="3023"/>
                    <a:pt x="34672" y="3110"/>
                    <a:pt x="34493" y="3223"/>
                  </a:cubicBezTo>
                  <a:cubicBezTo>
                    <a:pt x="34514" y="3098"/>
                    <a:pt x="34463" y="2933"/>
                    <a:pt x="34493" y="2798"/>
                  </a:cubicBezTo>
                  <a:lnTo>
                    <a:pt x="34493" y="2798"/>
                  </a:lnTo>
                  <a:cubicBezTo>
                    <a:pt x="34380" y="2923"/>
                    <a:pt x="34007" y="3161"/>
                    <a:pt x="33706" y="3244"/>
                  </a:cubicBezTo>
                  <a:cubicBezTo>
                    <a:pt x="33572" y="3244"/>
                    <a:pt x="33447" y="3234"/>
                    <a:pt x="33323" y="3223"/>
                  </a:cubicBezTo>
                  <a:cubicBezTo>
                    <a:pt x="33261" y="3171"/>
                    <a:pt x="33240" y="3078"/>
                    <a:pt x="33281" y="2923"/>
                  </a:cubicBezTo>
                  <a:cubicBezTo>
                    <a:pt x="33281" y="2912"/>
                    <a:pt x="33374" y="2788"/>
                    <a:pt x="33374" y="2788"/>
                  </a:cubicBezTo>
                  <a:cubicBezTo>
                    <a:pt x="33354" y="2786"/>
                    <a:pt x="33335" y="2785"/>
                    <a:pt x="33316" y="2785"/>
                  </a:cubicBezTo>
                  <a:cubicBezTo>
                    <a:pt x="33042" y="2785"/>
                    <a:pt x="32886" y="2988"/>
                    <a:pt x="32711" y="3192"/>
                  </a:cubicBezTo>
                  <a:cubicBezTo>
                    <a:pt x="32442" y="3171"/>
                    <a:pt x="32172" y="3151"/>
                    <a:pt x="31914" y="3130"/>
                  </a:cubicBezTo>
                  <a:cubicBezTo>
                    <a:pt x="31934" y="3078"/>
                    <a:pt x="31955" y="3016"/>
                    <a:pt x="31976" y="2964"/>
                  </a:cubicBezTo>
                  <a:cubicBezTo>
                    <a:pt x="31850" y="2922"/>
                    <a:pt x="31579" y="2877"/>
                    <a:pt x="31322" y="2877"/>
                  </a:cubicBezTo>
                  <a:cubicBezTo>
                    <a:pt x="31072" y="2877"/>
                    <a:pt x="30835" y="2919"/>
                    <a:pt x="30753" y="3047"/>
                  </a:cubicBezTo>
                  <a:cubicBezTo>
                    <a:pt x="30266" y="2985"/>
                    <a:pt x="29789" y="2871"/>
                    <a:pt x="29313" y="2788"/>
                  </a:cubicBezTo>
                  <a:cubicBezTo>
                    <a:pt x="29240" y="2705"/>
                    <a:pt x="29178" y="2591"/>
                    <a:pt x="29137" y="2456"/>
                  </a:cubicBezTo>
                  <a:cubicBezTo>
                    <a:pt x="28981" y="2591"/>
                    <a:pt x="28660" y="2695"/>
                    <a:pt x="28359" y="2705"/>
                  </a:cubicBezTo>
                  <a:lnTo>
                    <a:pt x="28225" y="2705"/>
                  </a:lnTo>
                  <a:cubicBezTo>
                    <a:pt x="28028" y="2684"/>
                    <a:pt x="27852" y="2633"/>
                    <a:pt x="27758" y="2508"/>
                  </a:cubicBezTo>
                  <a:cubicBezTo>
                    <a:pt x="27800" y="2488"/>
                    <a:pt x="27883" y="2425"/>
                    <a:pt x="27903" y="2405"/>
                  </a:cubicBezTo>
                  <a:cubicBezTo>
                    <a:pt x="27601" y="2405"/>
                    <a:pt x="27089" y="2590"/>
                    <a:pt x="26685" y="2590"/>
                  </a:cubicBezTo>
                  <a:cubicBezTo>
                    <a:pt x="26493" y="2590"/>
                    <a:pt x="26325" y="2549"/>
                    <a:pt x="26215" y="2425"/>
                  </a:cubicBezTo>
                  <a:cubicBezTo>
                    <a:pt x="26256" y="2384"/>
                    <a:pt x="26308" y="2342"/>
                    <a:pt x="26349" y="2301"/>
                  </a:cubicBezTo>
                  <a:lnTo>
                    <a:pt x="26349" y="2301"/>
                  </a:lnTo>
                  <a:cubicBezTo>
                    <a:pt x="26187" y="2340"/>
                    <a:pt x="25880" y="2408"/>
                    <a:pt x="25605" y="2408"/>
                  </a:cubicBezTo>
                  <a:cubicBezTo>
                    <a:pt x="25302" y="2408"/>
                    <a:pt x="25038" y="2325"/>
                    <a:pt x="25054" y="2032"/>
                  </a:cubicBezTo>
                  <a:lnTo>
                    <a:pt x="25054" y="2032"/>
                  </a:lnTo>
                  <a:cubicBezTo>
                    <a:pt x="24806" y="2145"/>
                    <a:pt x="24505" y="2260"/>
                    <a:pt x="24194" y="2301"/>
                  </a:cubicBezTo>
                  <a:cubicBezTo>
                    <a:pt x="24049" y="2280"/>
                    <a:pt x="23894" y="2260"/>
                    <a:pt x="23738" y="2239"/>
                  </a:cubicBezTo>
                  <a:cubicBezTo>
                    <a:pt x="23749" y="2166"/>
                    <a:pt x="23749" y="2083"/>
                    <a:pt x="23770" y="2032"/>
                  </a:cubicBezTo>
                  <a:lnTo>
                    <a:pt x="23770" y="2032"/>
                  </a:lnTo>
                  <a:cubicBezTo>
                    <a:pt x="23614" y="2073"/>
                    <a:pt x="23334" y="2135"/>
                    <a:pt x="23065" y="2145"/>
                  </a:cubicBezTo>
                  <a:cubicBezTo>
                    <a:pt x="22879" y="2115"/>
                    <a:pt x="22692" y="2094"/>
                    <a:pt x="22505" y="2073"/>
                  </a:cubicBezTo>
                  <a:cubicBezTo>
                    <a:pt x="22370" y="2011"/>
                    <a:pt x="22287" y="1907"/>
                    <a:pt x="22308" y="1742"/>
                  </a:cubicBezTo>
                  <a:lnTo>
                    <a:pt x="22308" y="1742"/>
                  </a:lnTo>
                  <a:cubicBezTo>
                    <a:pt x="22064" y="1850"/>
                    <a:pt x="21829" y="1890"/>
                    <a:pt x="21599" y="1890"/>
                  </a:cubicBezTo>
                  <a:cubicBezTo>
                    <a:pt x="20922" y="1890"/>
                    <a:pt x="20290" y="1539"/>
                    <a:pt x="19610" y="1539"/>
                  </a:cubicBezTo>
                  <a:cubicBezTo>
                    <a:pt x="19462" y="1539"/>
                    <a:pt x="19312" y="1556"/>
                    <a:pt x="19158" y="1596"/>
                  </a:cubicBezTo>
                  <a:cubicBezTo>
                    <a:pt x="19190" y="1544"/>
                    <a:pt x="19211" y="1420"/>
                    <a:pt x="19231" y="1399"/>
                  </a:cubicBezTo>
                  <a:lnTo>
                    <a:pt x="19231" y="1399"/>
                  </a:lnTo>
                  <a:cubicBezTo>
                    <a:pt x="19074" y="1419"/>
                    <a:pt x="18901" y="1426"/>
                    <a:pt x="18724" y="1426"/>
                  </a:cubicBezTo>
                  <a:cubicBezTo>
                    <a:pt x="18620" y="1426"/>
                    <a:pt x="18516" y="1424"/>
                    <a:pt x="18412" y="1420"/>
                  </a:cubicBezTo>
                  <a:cubicBezTo>
                    <a:pt x="18205" y="1378"/>
                    <a:pt x="18009" y="1337"/>
                    <a:pt x="17811" y="1306"/>
                  </a:cubicBezTo>
                  <a:cubicBezTo>
                    <a:pt x="17853" y="1233"/>
                    <a:pt x="17905" y="1161"/>
                    <a:pt x="17956" y="1120"/>
                  </a:cubicBezTo>
                  <a:cubicBezTo>
                    <a:pt x="17896" y="1104"/>
                    <a:pt x="17839" y="1097"/>
                    <a:pt x="17785" y="1097"/>
                  </a:cubicBezTo>
                  <a:cubicBezTo>
                    <a:pt x="17572" y="1097"/>
                    <a:pt x="17392" y="1194"/>
                    <a:pt x="17193" y="1194"/>
                  </a:cubicBezTo>
                  <a:cubicBezTo>
                    <a:pt x="17178" y="1194"/>
                    <a:pt x="17163" y="1193"/>
                    <a:pt x="17148" y="1192"/>
                  </a:cubicBezTo>
                  <a:cubicBezTo>
                    <a:pt x="16869" y="1182"/>
                    <a:pt x="16754" y="1026"/>
                    <a:pt x="16547" y="996"/>
                  </a:cubicBezTo>
                  <a:cubicBezTo>
                    <a:pt x="16512" y="987"/>
                    <a:pt x="16473" y="984"/>
                    <a:pt x="16430" y="984"/>
                  </a:cubicBezTo>
                  <a:cubicBezTo>
                    <a:pt x="16306" y="984"/>
                    <a:pt x="16155" y="1011"/>
                    <a:pt x="16008" y="1026"/>
                  </a:cubicBezTo>
                  <a:lnTo>
                    <a:pt x="15543" y="933"/>
                  </a:lnTo>
                  <a:cubicBezTo>
                    <a:pt x="15490" y="881"/>
                    <a:pt x="15449" y="809"/>
                    <a:pt x="15449" y="695"/>
                  </a:cubicBezTo>
                  <a:cubicBezTo>
                    <a:pt x="15373" y="683"/>
                    <a:pt x="15300" y="678"/>
                    <a:pt x="15229" y="678"/>
                  </a:cubicBezTo>
                  <a:cubicBezTo>
                    <a:pt x="14992" y="678"/>
                    <a:pt x="14781" y="731"/>
                    <a:pt x="14558" y="747"/>
                  </a:cubicBezTo>
                  <a:cubicBezTo>
                    <a:pt x="14444" y="726"/>
                    <a:pt x="14341" y="705"/>
                    <a:pt x="14237" y="685"/>
                  </a:cubicBezTo>
                  <a:cubicBezTo>
                    <a:pt x="14185" y="674"/>
                    <a:pt x="14133" y="674"/>
                    <a:pt x="14081" y="664"/>
                  </a:cubicBezTo>
                  <a:cubicBezTo>
                    <a:pt x="14196" y="612"/>
                    <a:pt x="14196" y="529"/>
                    <a:pt x="14288" y="467"/>
                  </a:cubicBezTo>
                  <a:cubicBezTo>
                    <a:pt x="13823" y="467"/>
                    <a:pt x="13418" y="560"/>
                    <a:pt x="12983" y="622"/>
                  </a:cubicBezTo>
                  <a:cubicBezTo>
                    <a:pt x="12879" y="627"/>
                    <a:pt x="12773" y="630"/>
                    <a:pt x="12667" y="630"/>
                  </a:cubicBezTo>
                  <a:cubicBezTo>
                    <a:pt x="12561" y="630"/>
                    <a:pt x="12455" y="627"/>
                    <a:pt x="12351" y="622"/>
                  </a:cubicBezTo>
                  <a:cubicBezTo>
                    <a:pt x="12351" y="550"/>
                    <a:pt x="12341" y="467"/>
                    <a:pt x="12361" y="404"/>
                  </a:cubicBezTo>
                  <a:lnTo>
                    <a:pt x="12361" y="404"/>
                  </a:lnTo>
                  <a:cubicBezTo>
                    <a:pt x="12157" y="448"/>
                    <a:pt x="11959" y="466"/>
                    <a:pt x="11768" y="466"/>
                  </a:cubicBezTo>
                  <a:cubicBezTo>
                    <a:pt x="11504" y="466"/>
                    <a:pt x="11250" y="432"/>
                    <a:pt x="11004" y="384"/>
                  </a:cubicBezTo>
                  <a:cubicBezTo>
                    <a:pt x="10703" y="249"/>
                    <a:pt x="10434" y="104"/>
                    <a:pt x="10040" y="104"/>
                  </a:cubicBezTo>
                  <a:cubicBezTo>
                    <a:pt x="9937" y="104"/>
                    <a:pt x="9833" y="104"/>
                    <a:pt x="9729" y="114"/>
                  </a:cubicBezTo>
                  <a:cubicBezTo>
                    <a:pt x="9592" y="97"/>
                    <a:pt x="9455" y="87"/>
                    <a:pt x="9316" y="87"/>
                  </a:cubicBezTo>
                  <a:cubicBezTo>
                    <a:pt x="9120" y="87"/>
                    <a:pt x="8920" y="107"/>
                    <a:pt x="8714" y="156"/>
                  </a:cubicBezTo>
                  <a:cubicBezTo>
                    <a:pt x="8704" y="114"/>
                    <a:pt x="8725" y="42"/>
                    <a:pt x="8704" y="11"/>
                  </a:cubicBezTo>
                  <a:cubicBezTo>
                    <a:pt x="8539" y="72"/>
                    <a:pt x="8367" y="96"/>
                    <a:pt x="8181" y="96"/>
                  </a:cubicBezTo>
                  <a:cubicBezTo>
                    <a:pt x="8145" y="96"/>
                    <a:pt x="8109" y="95"/>
                    <a:pt x="8072" y="94"/>
                  </a:cubicBezTo>
                  <a:cubicBezTo>
                    <a:pt x="8072" y="63"/>
                    <a:pt x="8062" y="31"/>
                    <a:pt x="80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6015217" y="5532995"/>
              <a:ext cx="12616" cy="50134"/>
            </a:xfrm>
            <a:custGeom>
              <a:avLst/>
              <a:gdLst/>
              <a:ahLst/>
              <a:cxnLst/>
              <a:rect l="l" t="t" r="r" b="b"/>
              <a:pathLst>
                <a:path w="115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56"/>
                    <a:pt x="21" y="302"/>
                    <a:pt x="42" y="457"/>
                  </a:cubicBezTo>
                  <a:cubicBezTo>
                    <a:pt x="52" y="447"/>
                    <a:pt x="73" y="447"/>
                    <a:pt x="94" y="447"/>
                  </a:cubicBezTo>
                  <a:cubicBezTo>
                    <a:pt x="115" y="291"/>
                    <a:pt x="83" y="125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2258502" y="4863215"/>
              <a:ext cx="13713" cy="3620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21" y="1"/>
                  </a:moveTo>
                  <a:lnTo>
                    <a:pt x="0" y="21"/>
                  </a:lnTo>
                  <a:cubicBezTo>
                    <a:pt x="42" y="21"/>
                    <a:pt x="83" y="32"/>
                    <a:pt x="124" y="32"/>
                  </a:cubicBezTo>
                  <a:cubicBezTo>
                    <a:pt x="93" y="1"/>
                    <a:pt x="52" y="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2267608" y="4888228"/>
              <a:ext cx="6911" cy="4608"/>
            </a:xfrm>
            <a:custGeom>
              <a:avLst/>
              <a:gdLst/>
              <a:ahLst/>
              <a:cxnLst/>
              <a:rect l="l" t="t" r="r" b="b"/>
              <a:pathLst>
                <a:path w="63" h="42" extrusionOk="0">
                  <a:moveTo>
                    <a:pt x="62" y="1"/>
                  </a:moveTo>
                  <a:lnTo>
                    <a:pt x="62" y="1"/>
                  </a:lnTo>
                  <a:cubicBezTo>
                    <a:pt x="31" y="11"/>
                    <a:pt x="10" y="21"/>
                    <a:pt x="0" y="42"/>
                  </a:cubicBezTo>
                  <a:cubicBezTo>
                    <a:pt x="21" y="42"/>
                    <a:pt x="41" y="21"/>
                    <a:pt x="6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2432384" y="5206478"/>
              <a:ext cx="10312" cy="8118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0" y="1"/>
                  </a:moveTo>
                  <a:cubicBezTo>
                    <a:pt x="32" y="22"/>
                    <a:pt x="62" y="53"/>
                    <a:pt x="94" y="74"/>
                  </a:cubicBezTo>
                  <a:cubicBezTo>
                    <a:pt x="62" y="42"/>
                    <a:pt x="32" y="22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2407371" y="4935949"/>
              <a:ext cx="4608" cy="11519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1"/>
                  </a:moveTo>
                  <a:cubicBezTo>
                    <a:pt x="32" y="32"/>
                    <a:pt x="11" y="74"/>
                    <a:pt x="0" y="104"/>
                  </a:cubicBezTo>
                  <a:cubicBezTo>
                    <a:pt x="11" y="74"/>
                    <a:pt x="32" y="42"/>
                    <a:pt x="4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412508" y="5074614"/>
              <a:ext cx="12506" cy="13823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12"/>
                    <a:pt x="52" y="104"/>
                    <a:pt x="114" y="125"/>
                  </a:cubicBezTo>
                  <a:cubicBezTo>
                    <a:pt x="104" y="84"/>
                    <a:pt x="93" y="42"/>
                    <a:pt x="7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1002388" y="5390671"/>
              <a:ext cx="6911" cy="14920"/>
            </a:xfrm>
            <a:custGeom>
              <a:avLst/>
              <a:gdLst/>
              <a:ahLst/>
              <a:cxnLst/>
              <a:rect l="l" t="t" r="r" b="b"/>
              <a:pathLst>
                <a:path w="63" h="136" extrusionOk="0">
                  <a:moveTo>
                    <a:pt x="62" y="0"/>
                  </a:moveTo>
                  <a:cubicBezTo>
                    <a:pt x="53" y="42"/>
                    <a:pt x="0" y="63"/>
                    <a:pt x="0" y="104"/>
                  </a:cubicBezTo>
                  <a:lnTo>
                    <a:pt x="0" y="135"/>
                  </a:lnTo>
                  <a:cubicBezTo>
                    <a:pt x="32" y="94"/>
                    <a:pt x="53" y="42"/>
                    <a:pt x="62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341968" y="5153162"/>
              <a:ext cx="6911" cy="8008"/>
            </a:xfrm>
            <a:custGeom>
              <a:avLst/>
              <a:gdLst/>
              <a:ahLst/>
              <a:cxnLst/>
              <a:rect l="l" t="t" r="r" b="b"/>
              <a:pathLst>
                <a:path w="63" h="73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1"/>
                    <a:pt x="31" y="52"/>
                    <a:pt x="63" y="72"/>
                  </a:cubicBezTo>
                  <a:cubicBezTo>
                    <a:pt x="42" y="42"/>
                    <a:pt x="21" y="21"/>
                    <a:pt x="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-180883" y="5128150"/>
              <a:ext cx="4608" cy="3401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0" y="0"/>
                  </a:moveTo>
                  <a:cubicBezTo>
                    <a:pt x="0" y="31"/>
                    <a:pt x="21" y="31"/>
                    <a:pt x="42" y="31"/>
                  </a:cubicBezTo>
                  <a:cubicBezTo>
                    <a:pt x="31" y="21"/>
                    <a:pt x="10" y="10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19209" y="5561150"/>
              <a:ext cx="2414" cy="5814"/>
            </a:xfrm>
            <a:custGeom>
              <a:avLst/>
              <a:gdLst/>
              <a:ahLst/>
              <a:cxnLst/>
              <a:rect l="l" t="t" r="r" b="b"/>
              <a:pathLst>
                <a:path w="22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1"/>
                    <a:pt x="11" y="32"/>
                    <a:pt x="21" y="53"/>
                  </a:cubicBezTo>
                  <a:cubicBezTo>
                    <a:pt x="21" y="32"/>
                    <a:pt x="11" y="11"/>
                    <a:pt x="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212691" y="4891738"/>
              <a:ext cx="5814" cy="5705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21" y="0"/>
                  </a:moveTo>
                  <a:cubicBezTo>
                    <a:pt x="11" y="10"/>
                    <a:pt x="1" y="31"/>
                    <a:pt x="1" y="42"/>
                  </a:cubicBezTo>
                  <a:cubicBezTo>
                    <a:pt x="21" y="51"/>
                    <a:pt x="31" y="51"/>
                    <a:pt x="52" y="51"/>
                  </a:cubicBezTo>
                  <a:cubicBezTo>
                    <a:pt x="42" y="31"/>
                    <a:pt x="31" y="10"/>
                    <a:pt x="2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520741" y="4954160"/>
              <a:ext cx="5814" cy="5814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21"/>
                    <a:pt x="0" y="32"/>
                    <a:pt x="0" y="53"/>
                  </a:cubicBezTo>
                  <a:cubicBezTo>
                    <a:pt x="21" y="42"/>
                    <a:pt x="52" y="1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995586" y="4849612"/>
              <a:ext cx="4608" cy="2304"/>
            </a:xfrm>
            <a:custGeom>
              <a:avLst/>
              <a:gdLst/>
              <a:ahLst/>
              <a:cxnLst/>
              <a:rect l="l" t="t" r="r" b="b"/>
              <a:pathLst>
                <a:path w="42" h="2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1"/>
                    <a:pt x="21" y="21"/>
                    <a:pt x="42" y="21"/>
                  </a:cubicBezTo>
                  <a:cubicBezTo>
                    <a:pt x="32" y="11"/>
                    <a:pt x="21" y="11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-1503387" y="3681419"/>
              <a:ext cx="4789872" cy="1938346"/>
            </a:xfrm>
            <a:custGeom>
              <a:avLst/>
              <a:gdLst/>
              <a:ahLst/>
              <a:cxnLst/>
              <a:rect l="l" t="t" r="r" b="b"/>
              <a:pathLst>
                <a:path w="56315" h="22790" extrusionOk="0">
                  <a:moveTo>
                    <a:pt x="5534" y="4570"/>
                  </a:moveTo>
                  <a:lnTo>
                    <a:pt x="5534" y="4570"/>
                  </a:lnTo>
                  <a:cubicBezTo>
                    <a:pt x="5537" y="4572"/>
                    <a:pt x="5540" y="4573"/>
                    <a:pt x="5544" y="4574"/>
                  </a:cubicBezTo>
                  <a:cubicBezTo>
                    <a:pt x="5541" y="4573"/>
                    <a:pt x="5537" y="4571"/>
                    <a:pt x="5534" y="4570"/>
                  </a:cubicBezTo>
                  <a:close/>
                  <a:moveTo>
                    <a:pt x="4269" y="6149"/>
                  </a:moveTo>
                  <a:cubicBezTo>
                    <a:pt x="4269" y="6149"/>
                    <a:pt x="4269" y="6149"/>
                    <a:pt x="4269" y="6149"/>
                  </a:cubicBezTo>
                  <a:cubicBezTo>
                    <a:pt x="4269" y="6149"/>
                    <a:pt x="4269" y="6149"/>
                    <a:pt x="4269" y="6149"/>
                  </a:cubicBezTo>
                  <a:close/>
                  <a:moveTo>
                    <a:pt x="29882" y="6263"/>
                  </a:moveTo>
                  <a:lnTo>
                    <a:pt x="29882" y="6263"/>
                  </a:lnTo>
                  <a:cubicBezTo>
                    <a:pt x="29883" y="6278"/>
                    <a:pt x="29884" y="6293"/>
                    <a:pt x="29885" y="6307"/>
                  </a:cubicBezTo>
                  <a:lnTo>
                    <a:pt x="29885" y="6307"/>
                  </a:lnTo>
                  <a:cubicBezTo>
                    <a:pt x="29885" y="6292"/>
                    <a:pt x="29884" y="6278"/>
                    <a:pt x="29882" y="6263"/>
                  </a:cubicBezTo>
                  <a:close/>
                  <a:moveTo>
                    <a:pt x="25800" y="7030"/>
                  </a:moveTo>
                  <a:lnTo>
                    <a:pt x="25800" y="7030"/>
                  </a:lnTo>
                  <a:cubicBezTo>
                    <a:pt x="25800" y="7030"/>
                    <a:pt x="25799" y="7030"/>
                    <a:pt x="25799" y="7030"/>
                  </a:cubicBezTo>
                  <a:lnTo>
                    <a:pt x="25799" y="7030"/>
                  </a:lnTo>
                  <a:cubicBezTo>
                    <a:pt x="25799" y="7030"/>
                    <a:pt x="25800" y="7030"/>
                    <a:pt x="25800" y="7030"/>
                  </a:cubicBezTo>
                  <a:close/>
                  <a:moveTo>
                    <a:pt x="33530" y="7994"/>
                  </a:moveTo>
                  <a:cubicBezTo>
                    <a:pt x="33530" y="7995"/>
                    <a:pt x="33530" y="7995"/>
                    <a:pt x="33531" y="7996"/>
                  </a:cubicBezTo>
                  <a:lnTo>
                    <a:pt x="33531" y="7996"/>
                  </a:lnTo>
                  <a:cubicBezTo>
                    <a:pt x="33530" y="7995"/>
                    <a:pt x="33530" y="7995"/>
                    <a:pt x="33530" y="7994"/>
                  </a:cubicBezTo>
                  <a:close/>
                  <a:moveTo>
                    <a:pt x="2238" y="8056"/>
                  </a:moveTo>
                  <a:lnTo>
                    <a:pt x="2238" y="8056"/>
                  </a:lnTo>
                  <a:cubicBezTo>
                    <a:pt x="2235" y="8056"/>
                    <a:pt x="2232" y="8057"/>
                    <a:pt x="2229" y="8058"/>
                  </a:cubicBezTo>
                  <a:lnTo>
                    <a:pt x="2229" y="8058"/>
                  </a:lnTo>
                  <a:cubicBezTo>
                    <a:pt x="2232" y="8057"/>
                    <a:pt x="2235" y="8057"/>
                    <a:pt x="2238" y="8056"/>
                  </a:cubicBezTo>
                  <a:close/>
                  <a:moveTo>
                    <a:pt x="4546" y="8228"/>
                  </a:moveTo>
                  <a:cubicBezTo>
                    <a:pt x="4540" y="8231"/>
                    <a:pt x="4534" y="8236"/>
                    <a:pt x="4528" y="8242"/>
                  </a:cubicBezTo>
                  <a:cubicBezTo>
                    <a:pt x="4534" y="8238"/>
                    <a:pt x="4540" y="8233"/>
                    <a:pt x="4546" y="8228"/>
                  </a:cubicBezTo>
                  <a:close/>
                  <a:moveTo>
                    <a:pt x="30794" y="8273"/>
                  </a:moveTo>
                  <a:cubicBezTo>
                    <a:pt x="30794" y="8273"/>
                    <a:pt x="30794" y="8274"/>
                    <a:pt x="30794" y="8274"/>
                  </a:cubicBezTo>
                  <a:lnTo>
                    <a:pt x="30794" y="8274"/>
                  </a:lnTo>
                  <a:cubicBezTo>
                    <a:pt x="30794" y="8274"/>
                    <a:pt x="30794" y="8273"/>
                    <a:pt x="30794" y="8273"/>
                  </a:cubicBezTo>
                  <a:close/>
                  <a:moveTo>
                    <a:pt x="21568" y="8755"/>
                  </a:moveTo>
                  <a:cubicBezTo>
                    <a:pt x="21563" y="8756"/>
                    <a:pt x="21557" y="8757"/>
                    <a:pt x="21552" y="8760"/>
                  </a:cubicBezTo>
                  <a:cubicBezTo>
                    <a:pt x="21557" y="8759"/>
                    <a:pt x="21563" y="8757"/>
                    <a:pt x="21568" y="8755"/>
                  </a:cubicBezTo>
                  <a:close/>
                  <a:moveTo>
                    <a:pt x="1537" y="9425"/>
                  </a:moveTo>
                  <a:lnTo>
                    <a:pt x="1537" y="9425"/>
                  </a:lnTo>
                  <a:cubicBezTo>
                    <a:pt x="1532" y="9430"/>
                    <a:pt x="1527" y="9436"/>
                    <a:pt x="1524" y="9444"/>
                  </a:cubicBezTo>
                  <a:cubicBezTo>
                    <a:pt x="1528" y="9438"/>
                    <a:pt x="1533" y="9431"/>
                    <a:pt x="1537" y="9425"/>
                  </a:cubicBezTo>
                  <a:close/>
                  <a:moveTo>
                    <a:pt x="11553" y="9838"/>
                  </a:moveTo>
                  <a:lnTo>
                    <a:pt x="11553" y="9838"/>
                  </a:lnTo>
                  <a:cubicBezTo>
                    <a:pt x="11555" y="9839"/>
                    <a:pt x="11556" y="9840"/>
                    <a:pt x="11557" y="9840"/>
                  </a:cubicBezTo>
                  <a:lnTo>
                    <a:pt x="11557" y="9840"/>
                  </a:lnTo>
                  <a:cubicBezTo>
                    <a:pt x="11556" y="9839"/>
                    <a:pt x="11554" y="9839"/>
                    <a:pt x="11553" y="9838"/>
                  </a:cubicBezTo>
                  <a:close/>
                  <a:moveTo>
                    <a:pt x="28266" y="9881"/>
                  </a:moveTo>
                  <a:cubicBezTo>
                    <a:pt x="28259" y="9884"/>
                    <a:pt x="28252" y="9886"/>
                    <a:pt x="28245" y="9889"/>
                  </a:cubicBezTo>
                  <a:cubicBezTo>
                    <a:pt x="28252" y="9889"/>
                    <a:pt x="28259" y="9886"/>
                    <a:pt x="28266" y="9881"/>
                  </a:cubicBezTo>
                  <a:close/>
                  <a:moveTo>
                    <a:pt x="7450" y="10117"/>
                  </a:moveTo>
                  <a:cubicBezTo>
                    <a:pt x="7432" y="10132"/>
                    <a:pt x="7417" y="10148"/>
                    <a:pt x="7404" y="10166"/>
                  </a:cubicBezTo>
                  <a:lnTo>
                    <a:pt x="7404" y="10166"/>
                  </a:lnTo>
                  <a:cubicBezTo>
                    <a:pt x="7420" y="10151"/>
                    <a:pt x="7436" y="10134"/>
                    <a:pt x="7450" y="10117"/>
                  </a:cubicBezTo>
                  <a:close/>
                  <a:moveTo>
                    <a:pt x="28820" y="10268"/>
                  </a:moveTo>
                  <a:cubicBezTo>
                    <a:pt x="28812" y="10269"/>
                    <a:pt x="28803" y="10270"/>
                    <a:pt x="28795" y="10273"/>
                  </a:cubicBezTo>
                  <a:cubicBezTo>
                    <a:pt x="28803" y="10272"/>
                    <a:pt x="28812" y="10270"/>
                    <a:pt x="28820" y="10268"/>
                  </a:cubicBezTo>
                  <a:close/>
                  <a:moveTo>
                    <a:pt x="34359" y="10387"/>
                  </a:moveTo>
                  <a:cubicBezTo>
                    <a:pt x="34359" y="10389"/>
                    <a:pt x="34359" y="10391"/>
                    <a:pt x="34359" y="10393"/>
                  </a:cubicBezTo>
                  <a:lnTo>
                    <a:pt x="34359" y="10393"/>
                  </a:lnTo>
                  <a:cubicBezTo>
                    <a:pt x="34359" y="10391"/>
                    <a:pt x="34359" y="10389"/>
                    <a:pt x="34359" y="10387"/>
                  </a:cubicBezTo>
                  <a:close/>
                  <a:moveTo>
                    <a:pt x="26142" y="11174"/>
                  </a:moveTo>
                  <a:cubicBezTo>
                    <a:pt x="26133" y="11174"/>
                    <a:pt x="26123" y="11175"/>
                    <a:pt x="26114" y="11176"/>
                  </a:cubicBezTo>
                  <a:lnTo>
                    <a:pt x="26114" y="11176"/>
                  </a:lnTo>
                  <a:cubicBezTo>
                    <a:pt x="26123" y="11176"/>
                    <a:pt x="26133" y="11175"/>
                    <a:pt x="26142" y="11174"/>
                  </a:cubicBezTo>
                  <a:close/>
                  <a:moveTo>
                    <a:pt x="42610" y="11328"/>
                  </a:moveTo>
                  <a:cubicBezTo>
                    <a:pt x="42616" y="11329"/>
                    <a:pt x="42621" y="11330"/>
                    <a:pt x="42627" y="11330"/>
                  </a:cubicBezTo>
                  <a:cubicBezTo>
                    <a:pt x="42621" y="11329"/>
                    <a:pt x="42616" y="11328"/>
                    <a:pt x="42610" y="11328"/>
                  </a:cubicBezTo>
                  <a:close/>
                  <a:moveTo>
                    <a:pt x="37032" y="11289"/>
                  </a:moveTo>
                  <a:cubicBezTo>
                    <a:pt x="37025" y="11309"/>
                    <a:pt x="37020" y="11329"/>
                    <a:pt x="37016" y="11350"/>
                  </a:cubicBezTo>
                  <a:lnTo>
                    <a:pt x="37016" y="11350"/>
                  </a:lnTo>
                  <a:cubicBezTo>
                    <a:pt x="37024" y="11330"/>
                    <a:pt x="37029" y="11309"/>
                    <a:pt x="37032" y="11289"/>
                  </a:cubicBezTo>
                  <a:close/>
                  <a:moveTo>
                    <a:pt x="34452" y="11537"/>
                  </a:moveTo>
                  <a:cubicBezTo>
                    <a:pt x="34450" y="11542"/>
                    <a:pt x="34447" y="11547"/>
                    <a:pt x="34444" y="11552"/>
                  </a:cubicBezTo>
                  <a:lnTo>
                    <a:pt x="34444" y="11552"/>
                  </a:lnTo>
                  <a:cubicBezTo>
                    <a:pt x="34447" y="11547"/>
                    <a:pt x="34450" y="11542"/>
                    <a:pt x="34452" y="11537"/>
                  </a:cubicBezTo>
                  <a:close/>
                  <a:moveTo>
                    <a:pt x="14389" y="11620"/>
                  </a:moveTo>
                  <a:cubicBezTo>
                    <a:pt x="14387" y="11620"/>
                    <a:pt x="14384" y="11620"/>
                    <a:pt x="14382" y="11620"/>
                  </a:cubicBezTo>
                  <a:cubicBezTo>
                    <a:pt x="14384" y="11620"/>
                    <a:pt x="14387" y="11620"/>
                    <a:pt x="14390" y="11620"/>
                  </a:cubicBezTo>
                  <a:lnTo>
                    <a:pt x="14390" y="11620"/>
                  </a:lnTo>
                  <a:cubicBezTo>
                    <a:pt x="14389" y="11620"/>
                    <a:pt x="14389" y="11620"/>
                    <a:pt x="14389" y="11620"/>
                  </a:cubicBezTo>
                  <a:close/>
                  <a:moveTo>
                    <a:pt x="13916" y="11755"/>
                  </a:moveTo>
                  <a:lnTo>
                    <a:pt x="13916" y="11755"/>
                  </a:lnTo>
                  <a:cubicBezTo>
                    <a:pt x="13918" y="11755"/>
                    <a:pt x="13920" y="11755"/>
                    <a:pt x="13923" y="11756"/>
                  </a:cubicBezTo>
                  <a:lnTo>
                    <a:pt x="13923" y="11756"/>
                  </a:lnTo>
                  <a:cubicBezTo>
                    <a:pt x="13920" y="11755"/>
                    <a:pt x="13918" y="11755"/>
                    <a:pt x="13916" y="11755"/>
                  </a:cubicBezTo>
                  <a:close/>
                  <a:moveTo>
                    <a:pt x="40410" y="12076"/>
                  </a:moveTo>
                  <a:lnTo>
                    <a:pt x="40410" y="12076"/>
                  </a:lnTo>
                  <a:cubicBezTo>
                    <a:pt x="40414" y="12081"/>
                    <a:pt x="40418" y="12085"/>
                    <a:pt x="40423" y="12089"/>
                  </a:cubicBezTo>
                  <a:lnTo>
                    <a:pt x="40423" y="12089"/>
                  </a:lnTo>
                  <a:cubicBezTo>
                    <a:pt x="40420" y="12084"/>
                    <a:pt x="40416" y="12079"/>
                    <a:pt x="40410" y="12076"/>
                  </a:cubicBezTo>
                  <a:close/>
                  <a:moveTo>
                    <a:pt x="32846" y="12107"/>
                  </a:moveTo>
                  <a:cubicBezTo>
                    <a:pt x="32845" y="12109"/>
                    <a:pt x="32845" y="12112"/>
                    <a:pt x="32845" y="12114"/>
                  </a:cubicBezTo>
                  <a:lnTo>
                    <a:pt x="32845" y="12114"/>
                  </a:lnTo>
                  <a:cubicBezTo>
                    <a:pt x="32846" y="12112"/>
                    <a:pt x="32846" y="12109"/>
                    <a:pt x="32846" y="12107"/>
                  </a:cubicBezTo>
                  <a:close/>
                  <a:moveTo>
                    <a:pt x="42016" y="12273"/>
                  </a:move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close/>
                  <a:moveTo>
                    <a:pt x="42254" y="12698"/>
                  </a:moveTo>
                  <a:cubicBezTo>
                    <a:pt x="42254" y="12698"/>
                    <a:pt x="42254" y="12698"/>
                    <a:pt x="42254" y="12698"/>
                  </a:cubicBezTo>
                  <a:lnTo>
                    <a:pt x="42254" y="12698"/>
                  </a:lnTo>
                  <a:close/>
                  <a:moveTo>
                    <a:pt x="26432" y="12728"/>
                  </a:moveTo>
                  <a:lnTo>
                    <a:pt x="26432" y="12728"/>
                  </a:lnTo>
                  <a:cubicBezTo>
                    <a:pt x="26432" y="12728"/>
                    <a:pt x="26432" y="12728"/>
                    <a:pt x="26432" y="12728"/>
                  </a:cubicBezTo>
                  <a:close/>
                  <a:moveTo>
                    <a:pt x="13781" y="12853"/>
                  </a:moveTo>
                  <a:lnTo>
                    <a:pt x="13781" y="12853"/>
                  </a:lnTo>
                  <a:cubicBezTo>
                    <a:pt x="13777" y="12854"/>
                    <a:pt x="13773" y="12854"/>
                    <a:pt x="13769" y="12856"/>
                  </a:cubicBezTo>
                  <a:lnTo>
                    <a:pt x="13769" y="12856"/>
                  </a:lnTo>
                  <a:cubicBezTo>
                    <a:pt x="13773" y="12855"/>
                    <a:pt x="13777" y="12854"/>
                    <a:pt x="13781" y="12853"/>
                  </a:cubicBezTo>
                  <a:close/>
                  <a:moveTo>
                    <a:pt x="10206" y="14356"/>
                  </a:moveTo>
                  <a:lnTo>
                    <a:pt x="10206" y="14356"/>
                  </a:lnTo>
                  <a:cubicBezTo>
                    <a:pt x="10211" y="14359"/>
                    <a:pt x="10216" y="14362"/>
                    <a:pt x="10221" y="14365"/>
                  </a:cubicBezTo>
                  <a:lnTo>
                    <a:pt x="10221" y="14365"/>
                  </a:lnTo>
                  <a:cubicBezTo>
                    <a:pt x="10216" y="14362"/>
                    <a:pt x="10211" y="14359"/>
                    <a:pt x="10206" y="14356"/>
                  </a:cubicBezTo>
                  <a:close/>
                  <a:moveTo>
                    <a:pt x="45155" y="14552"/>
                  </a:moveTo>
                  <a:cubicBezTo>
                    <a:pt x="45160" y="14583"/>
                    <a:pt x="45168" y="14611"/>
                    <a:pt x="45177" y="14640"/>
                  </a:cubicBezTo>
                  <a:lnTo>
                    <a:pt x="45177" y="14640"/>
                  </a:lnTo>
                  <a:cubicBezTo>
                    <a:pt x="45187" y="14599"/>
                    <a:pt x="45185" y="14552"/>
                    <a:pt x="45155" y="14552"/>
                  </a:cubicBezTo>
                  <a:close/>
                  <a:moveTo>
                    <a:pt x="45177" y="14640"/>
                  </a:moveTo>
                  <a:lnTo>
                    <a:pt x="45177" y="14640"/>
                  </a:lnTo>
                  <a:cubicBezTo>
                    <a:pt x="45177" y="14642"/>
                    <a:pt x="45176" y="14644"/>
                    <a:pt x="45176" y="14646"/>
                  </a:cubicBezTo>
                  <a:cubicBezTo>
                    <a:pt x="45177" y="14647"/>
                    <a:pt x="45179" y="14648"/>
                    <a:pt x="45180" y="14649"/>
                  </a:cubicBezTo>
                  <a:lnTo>
                    <a:pt x="45180" y="14649"/>
                  </a:lnTo>
                  <a:cubicBezTo>
                    <a:pt x="45179" y="14646"/>
                    <a:pt x="45178" y="14643"/>
                    <a:pt x="45177" y="14640"/>
                  </a:cubicBezTo>
                  <a:close/>
                  <a:moveTo>
                    <a:pt x="9195" y="15055"/>
                  </a:moveTo>
                  <a:lnTo>
                    <a:pt x="9195" y="15055"/>
                  </a:lnTo>
                  <a:cubicBezTo>
                    <a:pt x="9197" y="15057"/>
                    <a:pt x="9199" y="15059"/>
                    <a:pt x="9201" y="15060"/>
                  </a:cubicBezTo>
                  <a:cubicBezTo>
                    <a:pt x="9199" y="15058"/>
                    <a:pt x="9197" y="15057"/>
                    <a:pt x="9195" y="15055"/>
                  </a:cubicBezTo>
                  <a:close/>
                  <a:moveTo>
                    <a:pt x="43446" y="15765"/>
                  </a:moveTo>
                  <a:cubicBezTo>
                    <a:pt x="43435" y="15775"/>
                    <a:pt x="43425" y="15786"/>
                    <a:pt x="43414" y="15786"/>
                  </a:cubicBezTo>
                  <a:cubicBezTo>
                    <a:pt x="43425" y="15775"/>
                    <a:pt x="43435" y="15775"/>
                    <a:pt x="43446" y="15765"/>
                  </a:cubicBezTo>
                  <a:close/>
                  <a:moveTo>
                    <a:pt x="11418" y="16251"/>
                  </a:moveTo>
                  <a:cubicBezTo>
                    <a:pt x="11501" y="16314"/>
                    <a:pt x="11574" y="16376"/>
                    <a:pt x="11646" y="16438"/>
                  </a:cubicBezTo>
                  <a:cubicBezTo>
                    <a:pt x="11563" y="16493"/>
                    <a:pt x="11467" y="16521"/>
                    <a:pt x="11369" y="16521"/>
                  </a:cubicBezTo>
                  <a:cubicBezTo>
                    <a:pt x="11320" y="16521"/>
                    <a:pt x="11270" y="16514"/>
                    <a:pt x="11222" y="16500"/>
                  </a:cubicBezTo>
                  <a:cubicBezTo>
                    <a:pt x="11284" y="16417"/>
                    <a:pt x="11356" y="16334"/>
                    <a:pt x="11418" y="16251"/>
                  </a:cubicBezTo>
                  <a:close/>
                  <a:moveTo>
                    <a:pt x="46260" y="16772"/>
                  </a:moveTo>
                  <a:cubicBezTo>
                    <a:pt x="46262" y="16775"/>
                    <a:pt x="46263" y="16777"/>
                    <a:pt x="46264" y="16780"/>
                  </a:cubicBezTo>
                  <a:cubicBezTo>
                    <a:pt x="46264" y="16777"/>
                    <a:pt x="46262" y="16774"/>
                    <a:pt x="46260" y="16772"/>
                  </a:cubicBezTo>
                  <a:close/>
                  <a:moveTo>
                    <a:pt x="47020" y="17288"/>
                  </a:moveTo>
                  <a:lnTo>
                    <a:pt x="47020" y="17288"/>
                  </a:lnTo>
                  <a:cubicBezTo>
                    <a:pt x="47023" y="17291"/>
                    <a:pt x="47026" y="17294"/>
                    <a:pt x="47029" y="17296"/>
                  </a:cubicBezTo>
                  <a:lnTo>
                    <a:pt x="47029" y="17296"/>
                  </a:lnTo>
                  <a:cubicBezTo>
                    <a:pt x="47027" y="17293"/>
                    <a:pt x="47024" y="17290"/>
                    <a:pt x="47020" y="17288"/>
                  </a:cubicBezTo>
                  <a:close/>
                  <a:moveTo>
                    <a:pt x="46134" y="17355"/>
                  </a:moveTo>
                  <a:cubicBezTo>
                    <a:pt x="46135" y="17357"/>
                    <a:pt x="46137" y="17359"/>
                    <a:pt x="46140" y="17360"/>
                  </a:cubicBezTo>
                  <a:cubicBezTo>
                    <a:pt x="46138" y="17359"/>
                    <a:pt x="46136" y="17357"/>
                    <a:pt x="46134" y="17355"/>
                  </a:cubicBezTo>
                  <a:close/>
                  <a:moveTo>
                    <a:pt x="44171" y="17495"/>
                  </a:moveTo>
                  <a:lnTo>
                    <a:pt x="44171" y="17495"/>
                  </a:lnTo>
                  <a:cubicBezTo>
                    <a:pt x="44172" y="17496"/>
                    <a:pt x="44172" y="17497"/>
                    <a:pt x="44172" y="17497"/>
                  </a:cubicBezTo>
                  <a:lnTo>
                    <a:pt x="44172" y="17497"/>
                  </a:lnTo>
                  <a:cubicBezTo>
                    <a:pt x="44172" y="17496"/>
                    <a:pt x="44172" y="17496"/>
                    <a:pt x="44171" y="17495"/>
                  </a:cubicBezTo>
                  <a:close/>
                  <a:moveTo>
                    <a:pt x="44171" y="17982"/>
                  </a:moveTo>
                  <a:cubicBezTo>
                    <a:pt x="44174" y="17988"/>
                    <a:pt x="44178" y="17992"/>
                    <a:pt x="44182" y="17996"/>
                  </a:cubicBezTo>
                  <a:lnTo>
                    <a:pt x="44182" y="17996"/>
                  </a:lnTo>
                  <a:cubicBezTo>
                    <a:pt x="44178" y="17991"/>
                    <a:pt x="44175" y="17987"/>
                    <a:pt x="44171" y="17982"/>
                  </a:cubicBezTo>
                  <a:close/>
                  <a:moveTo>
                    <a:pt x="44160" y="18075"/>
                  </a:moveTo>
                  <a:cubicBezTo>
                    <a:pt x="44161" y="18078"/>
                    <a:pt x="44161" y="18081"/>
                    <a:pt x="44161" y="18084"/>
                  </a:cubicBezTo>
                  <a:lnTo>
                    <a:pt x="44161" y="18084"/>
                  </a:lnTo>
                  <a:cubicBezTo>
                    <a:pt x="44161" y="18081"/>
                    <a:pt x="44161" y="18078"/>
                    <a:pt x="44160" y="18075"/>
                  </a:cubicBezTo>
                  <a:close/>
                  <a:moveTo>
                    <a:pt x="50097" y="18580"/>
                  </a:moveTo>
                  <a:cubicBezTo>
                    <a:pt x="50097" y="18581"/>
                    <a:pt x="50098" y="18582"/>
                    <a:pt x="50098" y="18583"/>
                  </a:cubicBezTo>
                  <a:cubicBezTo>
                    <a:pt x="50098" y="18582"/>
                    <a:pt x="50097" y="18581"/>
                    <a:pt x="50097" y="18580"/>
                  </a:cubicBezTo>
                  <a:close/>
                  <a:moveTo>
                    <a:pt x="46958" y="18625"/>
                  </a:moveTo>
                  <a:cubicBezTo>
                    <a:pt x="46958" y="18626"/>
                    <a:pt x="46957" y="18628"/>
                    <a:pt x="46957" y="18629"/>
                  </a:cubicBezTo>
                  <a:lnTo>
                    <a:pt x="46957" y="18629"/>
                  </a:lnTo>
                  <a:cubicBezTo>
                    <a:pt x="46957" y="18628"/>
                    <a:pt x="46958" y="18626"/>
                    <a:pt x="46958" y="18625"/>
                  </a:cubicBezTo>
                  <a:close/>
                  <a:moveTo>
                    <a:pt x="46129" y="19764"/>
                  </a:moveTo>
                  <a:cubicBezTo>
                    <a:pt x="46131" y="19766"/>
                    <a:pt x="46133" y="19767"/>
                    <a:pt x="46135" y="19769"/>
                  </a:cubicBezTo>
                  <a:lnTo>
                    <a:pt x="46135" y="19769"/>
                  </a:lnTo>
                  <a:cubicBezTo>
                    <a:pt x="46133" y="19767"/>
                    <a:pt x="46131" y="19765"/>
                    <a:pt x="46129" y="19764"/>
                  </a:cubicBezTo>
                  <a:close/>
                  <a:moveTo>
                    <a:pt x="52460" y="20562"/>
                  </a:moveTo>
                  <a:cubicBezTo>
                    <a:pt x="52462" y="20565"/>
                    <a:pt x="52463" y="20569"/>
                    <a:pt x="52464" y="20573"/>
                  </a:cubicBezTo>
                  <a:lnTo>
                    <a:pt x="52464" y="20573"/>
                  </a:lnTo>
                  <a:cubicBezTo>
                    <a:pt x="52463" y="20569"/>
                    <a:pt x="52462" y="20565"/>
                    <a:pt x="52460" y="20562"/>
                  </a:cubicBezTo>
                  <a:close/>
                  <a:moveTo>
                    <a:pt x="52238" y="20663"/>
                  </a:moveTo>
                  <a:cubicBezTo>
                    <a:pt x="52240" y="20664"/>
                    <a:pt x="52241" y="20665"/>
                    <a:pt x="52242" y="20665"/>
                  </a:cubicBezTo>
                  <a:cubicBezTo>
                    <a:pt x="52241" y="20664"/>
                    <a:pt x="52240" y="20664"/>
                    <a:pt x="52238" y="20663"/>
                  </a:cubicBezTo>
                  <a:close/>
                  <a:moveTo>
                    <a:pt x="55735" y="21992"/>
                  </a:moveTo>
                  <a:cubicBezTo>
                    <a:pt x="55724" y="22002"/>
                    <a:pt x="55703" y="22012"/>
                    <a:pt x="55693" y="22023"/>
                  </a:cubicBezTo>
                  <a:cubicBezTo>
                    <a:pt x="55714" y="22012"/>
                    <a:pt x="55724" y="22002"/>
                    <a:pt x="55735" y="21992"/>
                  </a:cubicBezTo>
                  <a:close/>
                  <a:moveTo>
                    <a:pt x="17418" y="1"/>
                  </a:moveTo>
                  <a:cubicBezTo>
                    <a:pt x="17381" y="1"/>
                    <a:pt x="17345" y="10"/>
                    <a:pt x="17314" y="25"/>
                  </a:cubicBezTo>
                  <a:cubicBezTo>
                    <a:pt x="17345" y="88"/>
                    <a:pt x="17377" y="150"/>
                    <a:pt x="17407" y="223"/>
                  </a:cubicBezTo>
                  <a:cubicBezTo>
                    <a:pt x="17362" y="209"/>
                    <a:pt x="17315" y="202"/>
                    <a:pt x="17267" y="202"/>
                  </a:cubicBezTo>
                  <a:cubicBezTo>
                    <a:pt x="17171" y="202"/>
                    <a:pt x="17072" y="230"/>
                    <a:pt x="16983" y="285"/>
                  </a:cubicBezTo>
                  <a:cubicBezTo>
                    <a:pt x="16983" y="356"/>
                    <a:pt x="17049" y="403"/>
                    <a:pt x="17113" y="403"/>
                  </a:cubicBezTo>
                  <a:cubicBezTo>
                    <a:pt x="17132" y="403"/>
                    <a:pt x="17152" y="398"/>
                    <a:pt x="17169" y="388"/>
                  </a:cubicBezTo>
                  <a:lnTo>
                    <a:pt x="17169" y="388"/>
                  </a:lnTo>
                  <a:cubicBezTo>
                    <a:pt x="17138" y="440"/>
                    <a:pt x="17128" y="502"/>
                    <a:pt x="17138" y="564"/>
                  </a:cubicBezTo>
                  <a:cubicBezTo>
                    <a:pt x="17141" y="564"/>
                    <a:pt x="17144" y="564"/>
                    <a:pt x="17147" y="564"/>
                  </a:cubicBezTo>
                  <a:cubicBezTo>
                    <a:pt x="17318" y="564"/>
                    <a:pt x="17426" y="836"/>
                    <a:pt x="17314" y="979"/>
                  </a:cubicBezTo>
                  <a:cubicBezTo>
                    <a:pt x="17274" y="958"/>
                    <a:pt x="17228" y="938"/>
                    <a:pt x="17187" y="938"/>
                  </a:cubicBezTo>
                  <a:cubicBezTo>
                    <a:pt x="17166" y="938"/>
                    <a:pt x="17146" y="944"/>
                    <a:pt x="17128" y="958"/>
                  </a:cubicBezTo>
                  <a:cubicBezTo>
                    <a:pt x="17078" y="997"/>
                    <a:pt x="17123" y="1094"/>
                    <a:pt x="17164" y="1094"/>
                  </a:cubicBezTo>
                  <a:cubicBezTo>
                    <a:pt x="17166" y="1094"/>
                    <a:pt x="17167" y="1093"/>
                    <a:pt x="17169" y="1093"/>
                  </a:cubicBezTo>
                  <a:lnTo>
                    <a:pt x="17169" y="1093"/>
                  </a:lnTo>
                  <a:cubicBezTo>
                    <a:pt x="17107" y="1144"/>
                    <a:pt x="17034" y="1197"/>
                    <a:pt x="16972" y="1238"/>
                  </a:cubicBezTo>
                  <a:cubicBezTo>
                    <a:pt x="16981" y="1233"/>
                    <a:pt x="16990" y="1230"/>
                    <a:pt x="16998" y="1230"/>
                  </a:cubicBezTo>
                  <a:cubicBezTo>
                    <a:pt x="17067" y="1230"/>
                    <a:pt x="17068" y="1423"/>
                    <a:pt x="17004" y="1507"/>
                  </a:cubicBezTo>
                  <a:cubicBezTo>
                    <a:pt x="17045" y="1466"/>
                    <a:pt x="17366" y="1466"/>
                    <a:pt x="17439" y="1425"/>
                  </a:cubicBezTo>
                  <a:lnTo>
                    <a:pt x="17439" y="1425"/>
                  </a:lnTo>
                  <a:cubicBezTo>
                    <a:pt x="17418" y="1570"/>
                    <a:pt x="17345" y="1694"/>
                    <a:pt x="17231" y="1766"/>
                  </a:cubicBezTo>
                  <a:cubicBezTo>
                    <a:pt x="17324" y="1808"/>
                    <a:pt x="17356" y="1963"/>
                    <a:pt x="17294" y="2056"/>
                  </a:cubicBezTo>
                  <a:cubicBezTo>
                    <a:pt x="17221" y="2026"/>
                    <a:pt x="17149" y="1973"/>
                    <a:pt x="17076" y="1911"/>
                  </a:cubicBezTo>
                  <a:lnTo>
                    <a:pt x="17076" y="1911"/>
                  </a:lnTo>
                  <a:cubicBezTo>
                    <a:pt x="17128" y="1973"/>
                    <a:pt x="17096" y="2098"/>
                    <a:pt x="17024" y="2108"/>
                  </a:cubicBezTo>
                  <a:cubicBezTo>
                    <a:pt x="17018" y="2110"/>
                    <a:pt x="17011" y="2111"/>
                    <a:pt x="17004" y="2111"/>
                  </a:cubicBezTo>
                  <a:cubicBezTo>
                    <a:pt x="16930" y="2111"/>
                    <a:pt x="16870" y="2007"/>
                    <a:pt x="16889" y="1922"/>
                  </a:cubicBezTo>
                  <a:lnTo>
                    <a:pt x="16889" y="1922"/>
                  </a:lnTo>
                  <a:lnTo>
                    <a:pt x="16796" y="1984"/>
                  </a:lnTo>
                  <a:cubicBezTo>
                    <a:pt x="16755" y="1911"/>
                    <a:pt x="16713" y="1839"/>
                    <a:pt x="16661" y="1766"/>
                  </a:cubicBezTo>
                  <a:lnTo>
                    <a:pt x="16661" y="1766"/>
                  </a:lnTo>
                  <a:cubicBezTo>
                    <a:pt x="16661" y="1808"/>
                    <a:pt x="16661" y="1860"/>
                    <a:pt x="16693" y="1901"/>
                  </a:cubicBezTo>
                  <a:cubicBezTo>
                    <a:pt x="16537" y="1808"/>
                    <a:pt x="16340" y="1756"/>
                    <a:pt x="16175" y="1704"/>
                  </a:cubicBezTo>
                  <a:lnTo>
                    <a:pt x="16175" y="1704"/>
                  </a:lnTo>
                  <a:cubicBezTo>
                    <a:pt x="16226" y="1963"/>
                    <a:pt x="16403" y="2181"/>
                    <a:pt x="16610" y="2253"/>
                  </a:cubicBezTo>
                  <a:cubicBezTo>
                    <a:pt x="16560" y="2237"/>
                    <a:pt x="16506" y="2228"/>
                    <a:pt x="16453" y="2228"/>
                  </a:cubicBezTo>
                  <a:cubicBezTo>
                    <a:pt x="16372" y="2228"/>
                    <a:pt x="16290" y="2247"/>
                    <a:pt x="16216" y="2284"/>
                  </a:cubicBezTo>
                  <a:cubicBezTo>
                    <a:pt x="16216" y="2274"/>
                    <a:pt x="16205" y="2263"/>
                    <a:pt x="16195" y="2263"/>
                  </a:cubicBezTo>
                  <a:cubicBezTo>
                    <a:pt x="16191" y="2261"/>
                    <a:pt x="16186" y="2260"/>
                    <a:pt x="16182" y="2260"/>
                  </a:cubicBezTo>
                  <a:cubicBezTo>
                    <a:pt x="16144" y="2260"/>
                    <a:pt x="16105" y="2331"/>
                    <a:pt x="16133" y="2378"/>
                  </a:cubicBezTo>
                  <a:cubicBezTo>
                    <a:pt x="16154" y="2419"/>
                    <a:pt x="16195" y="2440"/>
                    <a:pt x="16237" y="2440"/>
                  </a:cubicBezTo>
                  <a:cubicBezTo>
                    <a:pt x="16205" y="2461"/>
                    <a:pt x="16185" y="2544"/>
                    <a:pt x="16226" y="2574"/>
                  </a:cubicBezTo>
                  <a:cubicBezTo>
                    <a:pt x="16241" y="2582"/>
                    <a:pt x="16255" y="2589"/>
                    <a:pt x="16274" y="2589"/>
                  </a:cubicBezTo>
                  <a:cubicBezTo>
                    <a:pt x="16282" y="2589"/>
                    <a:pt x="16290" y="2588"/>
                    <a:pt x="16299" y="2585"/>
                  </a:cubicBezTo>
                  <a:lnTo>
                    <a:pt x="16299" y="2585"/>
                  </a:lnTo>
                  <a:cubicBezTo>
                    <a:pt x="16267" y="2616"/>
                    <a:pt x="16247" y="2657"/>
                    <a:pt x="16247" y="2699"/>
                  </a:cubicBezTo>
                  <a:cubicBezTo>
                    <a:pt x="16495" y="2740"/>
                    <a:pt x="16734" y="2802"/>
                    <a:pt x="16972" y="2896"/>
                  </a:cubicBezTo>
                  <a:cubicBezTo>
                    <a:pt x="16838" y="2947"/>
                    <a:pt x="16703" y="3009"/>
                    <a:pt x="16568" y="3072"/>
                  </a:cubicBezTo>
                  <a:cubicBezTo>
                    <a:pt x="16607" y="3118"/>
                    <a:pt x="16663" y="3142"/>
                    <a:pt x="16720" y="3142"/>
                  </a:cubicBezTo>
                  <a:cubicBezTo>
                    <a:pt x="16738" y="3142"/>
                    <a:pt x="16757" y="3139"/>
                    <a:pt x="16776" y="3134"/>
                  </a:cubicBezTo>
                  <a:lnTo>
                    <a:pt x="16776" y="3134"/>
                  </a:lnTo>
                  <a:lnTo>
                    <a:pt x="16651" y="3290"/>
                  </a:lnTo>
                  <a:cubicBezTo>
                    <a:pt x="16723" y="3310"/>
                    <a:pt x="16786" y="3320"/>
                    <a:pt x="16858" y="3331"/>
                  </a:cubicBezTo>
                  <a:cubicBezTo>
                    <a:pt x="16786" y="3362"/>
                    <a:pt x="16734" y="3414"/>
                    <a:pt x="16703" y="3486"/>
                  </a:cubicBezTo>
                  <a:cubicBezTo>
                    <a:pt x="16728" y="3478"/>
                    <a:pt x="16754" y="3474"/>
                    <a:pt x="16779" y="3474"/>
                  </a:cubicBezTo>
                  <a:cubicBezTo>
                    <a:pt x="17040" y="3474"/>
                    <a:pt x="17266" y="3885"/>
                    <a:pt x="17096" y="4149"/>
                  </a:cubicBezTo>
                  <a:cubicBezTo>
                    <a:pt x="16992" y="4038"/>
                    <a:pt x="16850" y="3974"/>
                    <a:pt x="16710" y="3974"/>
                  </a:cubicBezTo>
                  <a:cubicBezTo>
                    <a:pt x="16655" y="3974"/>
                    <a:pt x="16600" y="3984"/>
                    <a:pt x="16548" y="4004"/>
                  </a:cubicBezTo>
                  <a:lnTo>
                    <a:pt x="16796" y="4284"/>
                  </a:lnTo>
                  <a:cubicBezTo>
                    <a:pt x="16651" y="4264"/>
                    <a:pt x="16516" y="4222"/>
                    <a:pt x="16382" y="4149"/>
                  </a:cubicBezTo>
                  <a:lnTo>
                    <a:pt x="16382" y="4149"/>
                  </a:lnTo>
                  <a:cubicBezTo>
                    <a:pt x="16413" y="4243"/>
                    <a:pt x="16444" y="4336"/>
                    <a:pt x="16465" y="4429"/>
                  </a:cubicBezTo>
                  <a:cubicBezTo>
                    <a:pt x="16382" y="4346"/>
                    <a:pt x="16288" y="4264"/>
                    <a:pt x="16195" y="4181"/>
                  </a:cubicBezTo>
                  <a:lnTo>
                    <a:pt x="16195" y="4181"/>
                  </a:lnTo>
                  <a:cubicBezTo>
                    <a:pt x="16205" y="4264"/>
                    <a:pt x="16216" y="4356"/>
                    <a:pt x="16216" y="4439"/>
                  </a:cubicBezTo>
                  <a:cubicBezTo>
                    <a:pt x="16175" y="4388"/>
                    <a:pt x="16133" y="4336"/>
                    <a:pt x="16092" y="4274"/>
                  </a:cubicBezTo>
                  <a:lnTo>
                    <a:pt x="16092" y="4274"/>
                  </a:lnTo>
                  <a:cubicBezTo>
                    <a:pt x="16081" y="4419"/>
                    <a:pt x="16112" y="4564"/>
                    <a:pt x="16154" y="4699"/>
                  </a:cubicBezTo>
                  <a:cubicBezTo>
                    <a:pt x="16102" y="4626"/>
                    <a:pt x="16050" y="4564"/>
                    <a:pt x="15988" y="4492"/>
                  </a:cubicBezTo>
                  <a:lnTo>
                    <a:pt x="15988" y="4492"/>
                  </a:lnTo>
                  <a:cubicBezTo>
                    <a:pt x="15977" y="4750"/>
                    <a:pt x="16060" y="4999"/>
                    <a:pt x="16226" y="5175"/>
                  </a:cubicBezTo>
                  <a:cubicBezTo>
                    <a:pt x="16162" y="5119"/>
                    <a:pt x="16080" y="5051"/>
                    <a:pt x="16003" y="5051"/>
                  </a:cubicBezTo>
                  <a:cubicBezTo>
                    <a:pt x="15980" y="5051"/>
                    <a:pt x="15957" y="5057"/>
                    <a:pt x="15936" y="5072"/>
                  </a:cubicBezTo>
                  <a:cubicBezTo>
                    <a:pt x="15874" y="5093"/>
                    <a:pt x="15874" y="5185"/>
                    <a:pt x="15905" y="5238"/>
                  </a:cubicBezTo>
                  <a:cubicBezTo>
                    <a:pt x="15853" y="5238"/>
                    <a:pt x="15802" y="5258"/>
                    <a:pt x="15760" y="5300"/>
                  </a:cubicBezTo>
                  <a:cubicBezTo>
                    <a:pt x="15853" y="5403"/>
                    <a:pt x="15977" y="5466"/>
                    <a:pt x="16102" y="5466"/>
                  </a:cubicBezTo>
                  <a:cubicBezTo>
                    <a:pt x="16050" y="5507"/>
                    <a:pt x="15988" y="5548"/>
                    <a:pt x="15936" y="5590"/>
                  </a:cubicBezTo>
                  <a:cubicBezTo>
                    <a:pt x="15946" y="5592"/>
                    <a:pt x="15956" y="5592"/>
                    <a:pt x="15966" y="5592"/>
                  </a:cubicBezTo>
                  <a:cubicBezTo>
                    <a:pt x="16015" y="5592"/>
                    <a:pt x="16059" y="5572"/>
                    <a:pt x="16102" y="5538"/>
                  </a:cubicBezTo>
                  <a:lnTo>
                    <a:pt x="16102" y="5538"/>
                  </a:lnTo>
                  <a:cubicBezTo>
                    <a:pt x="16050" y="5652"/>
                    <a:pt x="16081" y="5786"/>
                    <a:pt x="16154" y="5869"/>
                  </a:cubicBezTo>
                  <a:cubicBezTo>
                    <a:pt x="16092" y="5869"/>
                    <a:pt x="16019" y="5869"/>
                    <a:pt x="15977" y="5931"/>
                  </a:cubicBezTo>
                  <a:cubicBezTo>
                    <a:pt x="15967" y="5942"/>
                    <a:pt x="15967" y="5963"/>
                    <a:pt x="15967" y="5973"/>
                  </a:cubicBezTo>
                  <a:cubicBezTo>
                    <a:pt x="15916" y="5939"/>
                    <a:pt x="15858" y="5919"/>
                    <a:pt x="15798" y="5919"/>
                  </a:cubicBezTo>
                  <a:cubicBezTo>
                    <a:pt x="15786" y="5919"/>
                    <a:pt x="15773" y="5920"/>
                    <a:pt x="15760" y="5921"/>
                  </a:cubicBezTo>
                  <a:cubicBezTo>
                    <a:pt x="15802" y="5973"/>
                    <a:pt x="15822" y="6035"/>
                    <a:pt x="15822" y="6108"/>
                  </a:cubicBezTo>
                  <a:cubicBezTo>
                    <a:pt x="15770" y="6066"/>
                    <a:pt x="15719" y="6025"/>
                    <a:pt x="15657" y="6025"/>
                  </a:cubicBezTo>
                  <a:cubicBezTo>
                    <a:pt x="15594" y="6035"/>
                    <a:pt x="15553" y="6118"/>
                    <a:pt x="15594" y="6170"/>
                  </a:cubicBezTo>
                  <a:cubicBezTo>
                    <a:pt x="15542" y="6170"/>
                    <a:pt x="15501" y="6118"/>
                    <a:pt x="15470" y="6066"/>
                  </a:cubicBezTo>
                  <a:cubicBezTo>
                    <a:pt x="15441" y="6019"/>
                    <a:pt x="15396" y="5972"/>
                    <a:pt x="15348" y="5972"/>
                  </a:cubicBezTo>
                  <a:cubicBezTo>
                    <a:pt x="15344" y="5972"/>
                    <a:pt x="15339" y="5972"/>
                    <a:pt x="15335" y="5973"/>
                  </a:cubicBezTo>
                  <a:cubicBezTo>
                    <a:pt x="15304" y="5973"/>
                    <a:pt x="15284" y="6014"/>
                    <a:pt x="15293" y="6056"/>
                  </a:cubicBezTo>
                  <a:cubicBezTo>
                    <a:pt x="15221" y="5973"/>
                    <a:pt x="15159" y="5901"/>
                    <a:pt x="15097" y="5818"/>
                  </a:cubicBezTo>
                  <a:lnTo>
                    <a:pt x="15097" y="5818"/>
                  </a:lnTo>
                  <a:cubicBezTo>
                    <a:pt x="15138" y="5890"/>
                    <a:pt x="15169" y="5952"/>
                    <a:pt x="15211" y="6014"/>
                  </a:cubicBezTo>
                  <a:cubicBezTo>
                    <a:pt x="15187" y="6003"/>
                    <a:pt x="15163" y="5997"/>
                    <a:pt x="15139" y="5997"/>
                  </a:cubicBezTo>
                  <a:cubicBezTo>
                    <a:pt x="15099" y="5997"/>
                    <a:pt x="15061" y="6013"/>
                    <a:pt x="15035" y="6046"/>
                  </a:cubicBezTo>
                  <a:cubicBezTo>
                    <a:pt x="14786" y="5880"/>
                    <a:pt x="14538" y="5703"/>
                    <a:pt x="14289" y="5538"/>
                  </a:cubicBezTo>
                  <a:cubicBezTo>
                    <a:pt x="14206" y="5486"/>
                    <a:pt x="14112" y="5455"/>
                    <a:pt x="14009" y="5434"/>
                  </a:cubicBezTo>
                  <a:lnTo>
                    <a:pt x="14009" y="5434"/>
                  </a:lnTo>
                  <a:cubicBezTo>
                    <a:pt x="14050" y="5517"/>
                    <a:pt x="14092" y="5590"/>
                    <a:pt x="14133" y="5673"/>
                  </a:cubicBezTo>
                  <a:cubicBezTo>
                    <a:pt x="14101" y="5640"/>
                    <a:pt x="14056" y="5624"/>
                    <a:pt x="14010" y="5624"/>
                  </a:cubicBezTo>
                  <a:cubicBezTo>
                    <a:pt x="13982" y="5624"/>
                    <a:pt x="13953" y="5630"/>
                    <a:pt x="13926" y="5641"/>
                  </a:cubicBezTo>
                  <a:cubicBezTo>
                    <a:pt x="13946" y="5703"/>
                    <a:pt x="13988" y="5766"/>
                    <a:pt x="14040" y="5797"/>
                  </a:cubicBezTo>
                  <a:cubicBezTo>
                    <a:pt x="14027" y="5794"/>
                    <a:pt x="14013" y="5793"/>
                    <a:pt x="13999" y="5793"/>
                  </a:cubicBezTo>
                  <a:cubicBezTo>
                    <a:pt x="13957" y="5793"/>
                    <a:pt x="13913" y="5805"/>
                    <a:pt x="13874" y="5828"/>
                  </a:cubicBezTo>
                  <a:cubicBezTo>
                    <a:pt x="13926" y="5890"/>
                    <a:pt x="13999" y="5921"/>
                    <a:pt x="14071" y="5921"/>
                  </a:cubicBezTo>
                  <a:cubicBezTo>
                    <a:pt x="13999" y="5931"/>
                    <a:pt x="13926" y="5994"/>
                    <a:pt x="13905" y="6087"/>
                  </a:cubicBezTo>
                  <a:cubicBezTo>
                    <a:pt x="14089" y="6179"/>
                    <a:pt x="14286" y="6231"/>
                    <a:pt x="14481" y="6231"/>
                  </a:cubicBezTo>
                  <a:cubicBezTo>
                    <a:pt x="14528" y="6231"/>
                    <a:pt x="14574" y="6228"/>
                    <a:pt x="14620" y="6221"/>
                  </a:cubicBezTo>
                  <a:lnTo>
                    <a:pt x="14620" y="6253"/>
                  </a:lnTo>
                  <a:cubicBezTo>
                    <a:pt x="14629" y="6305"/>
                    <a:pt x="14681" y="6328"/>
                    <a:pt x="14728" y="6328"/>
                  </a:cubicBezTo>
                  <a:cubicBezTo>
                    <a:pt x="14737" y="6328"/>
                    <a:pt x="14746" y="6327"/>
                    <a:pt x="14755" y="6325"/>
                  </a:cubicBezTo>
                  <a:lnTo>
                    <a:pt x="14755" y="6325"/>
                  </a:lnTo>
                  <a:cubicBezTo>
                    <a:pt x="14662" y="6429"/>
                    <a:pt x="14558" y="6502"/>
                    <a:pt x="14434" y="6532"/>
                  </a:cubicBezTo>
                  <a:cubicBezTo>
                    <a:pt x="14517" y="6564"/>
                    <a:pt x="14600" y="6585"/>
                    <a:pt x="14672" y="6615"/>
                  </a:cubicBezTo>
                  <a:cubicBezTo>
                    <a:pt x="14558" y="6636"/>
                    <a:pt x="14434" y="6688"/>
                    <a:pt x="14330" y="6750"/>
                  </a:cubicBezTo>
                  <a:cubicBezTo>
                    <a:pt x="14423" y="6771"/>
                    <a:pt x="14517" y="6781"/>
                    <a:pt x="14610" y="6802"/>
                  </a:cubicBezTo>
                  <a:cubicBezTo>
                    <a:pt x="14595" y="6799"/>
                    <a:pt x="14581" y="6798"/>
                    <a:pt x="14566" y="6798"/>
                  </a:cubicBezTo>
                  <a:cubicBezTo>
                    <a:pt x="14468" y="6798"/>
                    <a:pt x="14374" y="6858"/>
                    <a:pt x="14320" y="6958"/>
                  </a:cubicBezTo>
                  <a:cubicBezTo>
                    <a:pt x="14360" y="6967"/>
                    <a:pt x="14402" y="6971"/>
                    <a:pt x="14445" y="6971"/>
                  </a:cubicBezTo>
                  <a:cubicBezTo>
                    <a:pt x="14545" y="6971"/>
                    <a:pt x="14650" y="6946"/>
                    <a:pt x="14745" y="6895"/>
                  </a:cubicBezTo>
                  <a:lnTo>
                    <a:pt x="14745" y="6895"/>
                  </a:lnTo>
                  <a:cubicBezTo>
                    <a:pt x="14672" y="6937"/>
                    <a:pt x="14620" y="6999"/>
                    <a:pt x="14579" y="7071"/>
                  </a:cubicBezTo>
                  <a:cubicBezTo>
                    <a:pt x="14683" y="7050"/>
                    <a:pt x="14786" y="7009"/>
                    <a:pt x="14879" y="6947"/>
                  </a:cubicBezTo>
                  <a:lnTo>
                    <a:pt x="14879" y="6947"/>
                  </a:lnTo>
                  <a:cubicBezTo>
                    <a:pt x="14807" y="7020"/>
                    <a:pt x="14745" y="7113"/>
                    <a:pt x="14703" y="7227"/>
                  </a:cubicBezTo>
                  <a:cubicBezTo>
                    <a:pt x="14804" y="7209"/>
                    <a:pt x="14897" y="7149"/>
                    <a:pt x="14975" y="7071"/>
                  </a:cubicBezTo>
                  <a:lnTo>
                    <a:pt x="14975" y="7071"/>
                  </a:lnTo>
                  <a:cubicBezTo>
                    <a:pt x="14918" y="7136"/>
                    <a:pt x="14876" y="7210"/>
                    <a:pt x="14858" y="7299"/>
                  </a:cubicBezTo>
                  <a:cubicBezTo>
                    <a:pt x="14993" y="7268"/>
                    <a:pt x="15128" y="7186"/>
                    <a:pt x="15231" y="7061"/>
                  </a:cubicBezTo>
                  <a:lnTo>
                    <a:pt x="15231" y="7061"/>
                  </a:lnTo>
                  <a:cubicBezTo>
                    <a:pt x="15211" y="7123"/>
                    <a:pt x="15180" y="7186"/>
                    <a:pt x="15148" y="7248"/>
                  </a:cubicBezTo>
                  <a:cubicBezTo>
                    <a:pt x="15263" y="7186"/>
                    <a:pt x="15376" y="7113"/>
                    <a:pt x="15491" y="7050"/>
                  </a:cubicBezTo>
                  <a:lnTo>
                    <a:pt x="15491" y="7050"/>
                  </a:lnTo>
                  <a:cubicBezTo>
                    <a:pt x="15397" y="7195"/>
                    <a:pt x="15470" y="7423"/>
                    <a:pt x="15604" y="7517"/>
                  </a:cubicBezTo>
                  <a:cubicBezTo>
                    <a:pt x="15729" y="7621"/>
                    <a:pt x="15894" y="7621"/>
                    <a:pt x="16050" y="7621"/>
                  </a:cubicBezTo>
                  <a:cubicBezTo>
                    <a:pt x="15988" y="7849"/>
                    <a:pt x="15791" y="8014"/>
                    <a:pt x="15584" y="8014"/>
                  </a:cubicBezTo>
                  <a:cubicBezTo>
                    <a:pt x="15615" y="8149"/>
                    <a:pt x="15636" y="8273"/>
                    <a:pt x="15666" y="8408"/>
                  </a:cubicBezTo>
                  <a:cubicBezTo>
                    <a:pt x="15594" y="8367"/>
                    <a:pt x="15521" y="8335"/>
                    <a:pt x="15439" y="8305"/>
                  </a:cubicBezTo>
                  <a:lnTo>
                    <a:pt x="15439" y="8305"/>
                  </a:lnTo>
                  <a:cubicBezTo>
                    <a:pt x="15459" y="8470"/>
                    <a:pt x="15511" y="8636"/>
                    <a:pt x="15584" y="8791"/>
                  </a:cubicBezTo>
                  <a:cubicBezTo>
                    <a:pt x="15511" y="8729"/>
                    <a:pt x="15449" y="8678"/>
                    <a:pt x="15376" y="8625"/>
                  </a:cubicBezTo>
                  <a:lnTo>
                    <a:pt x="15376" y="8625"/>
                  </a:lnTo>
                  <a:cubicBezTo>
                    <a:pt x="15387" y="8708"/>
                    <a:pt x="15408" y="8802"/>
                    <a:pt x="15449" y="8874"/>
                  </a:cubicBezTo>
                  <a:lnTo>
                    <a:pt x="15439" y="8874"/>
                  </a:lnTo>
                  <a:cubicBezTo>
                    <a:pt x="15470" y="8926"/>
                    <a:pt x="15501" y="8988"/>
                    <a:pt x="15491" y="9051"/>
                  </a:cubicBezTo>
                  <a:cubicBezTo>
                    <a:pt x="15482" y="9100"/>
                    <a:pt x="15441" y="9143"/>
                    <a:pt x="15399" y="9143"/>
                  </a:cubicBezTo>
                  <a:cubicBezTo>
                    <a:pt x="15388" y="9143"/>
                    <a:pt x="15377" y="9140"/>
                    <a:pt x="15366" y="9133"/>
                  </a:cubicBezTo>
                  <a:lnTo>
                    <a:pt x="15366" y="9133"/>
                  </a:lnTo>
                  <a:cubicBezTo>
                    <a:pt x="15480" y="9288"/>
                    <a:pt x="15657" y="9382"/>
                    <a:pt x="15832" y="9392"/>
                  </a:cubicBezTo>
                  <a:cubicBezTo>
                    <a:pt x="15770" y="9413"/>
                    <a:pt x="15708" y="9444"/>
                    <a:pt x="15657" y="9465"/>
                  </a:cubicBezTo>
                  <a:cubicBezTo>
                    <a:pt x="15677" y="9516"/>
                    <a:pt x="15708" y="9569"/>
                    <a:pt x="15739" y="9610"/>
                  </a:cubicBezTo>
                  <a:cubicBezTo>
                    <a:pt x="15698" y="9610"/>
                    <a:pt x="15657" y="9620"/>
                    <a:pt x="15636" y="9661"/>
                  </a:cubicBezTo>
                  <a:cubicBezTo>
                    <a:pt x="15459" y="9506"/>
                    <a:pt x="15293" y="9341"/>
                    <a:pt x="15118" y="9175"/>
                  </a:cubicBezTo>
                  <a:lnTo>
                    <a:pt x="15118" y="9175"/>
                  </a:lnTo>
                  <a:cubicBezTo>
                    <a:pt x="15118" y="9247"/>
                    <a:pt x="15138" y="9320"/>
                    <a:pt x="15180" y="9361"/>
                  </a:cubicBezTo>
                  <a:cubicBezTo>
                    <a:pt x="15128" y="9320"/>
                    <a:pt x="15076" y="9279"/>
                    <a:pt x="15024" y="9226"/>
                  </a:cubicBezTo>
                  <a:lnTo>
                    <a:pt x="15024" y="9226"/>
                  </a:lnTo>
                  <a:cubicBezTo>
                    <a:pt x="15006" y="9407"/>
                    <a:pt x="15154" y="9580"/>
                    <a:pt x="15309" y="9580"/>
                  </a:cubicBezTo>
                  <a:cubicBezTo>
                    <a:pt x="15331" y="9580"/>
                    <a:pt x="15354" y="9577"/>
                    <a:pt x="15376" y="9569"/>
                  </a:cubicBezTo>
                  <a:lnTo>
                    <a:pt x="15376" y="9569"/>
                  </a:lnTo>
                  <a:cubicBezTo>
                    <a:pt x="15293" y="9661"/>
                    <a:pt x="15221" y="9755"/>
                    <a:pt x="15148" y="9848"/>
                  </a:cubicBezTo>
                  <a:cubicBezTo>
                    <a:pt x="15242" y="9879"/>
                    <a:pt x="15346" y="9921"/>
                    <a:pt x="15439" y="9962"/>
                  </a:cubicBezTo>
                  <a:cubicBezTo>
                    <a:pt x="15346" y="10025"/>
                    <a:pt x="15252" y="10097"/>
                    <a:pt x="15180" y="10180"/>
                  </a:cubicBezTo>
                  <a:lnTo>
                    <a:pt x="15242" y="10180"/>
                  </a:lnTo>
                  <a:cubicBezTo>
                    <a:pt x="15180" y="10200"/>
                    <a:pt x="15118" y="10232"/>
                    <a:pt x="15066" y="10294"/>
                  </a:cubicBezTo>
                  <a:cubicBezTo>
                    <a:pt x="15035" y="10180"/>
                    <a:pt x="14941" y="10097"/>
                    <a:pt x="14848" y="10076"/>
                  </a:cubicBezTo>
                  <a:lnTo>
                    <a:pt x="14848" y="10076"/>
                  </a:lnTo>
                  <a:cubicBezTo>
                    <a:pt x="14858" y="10159"/>
                    <a:pt x="14858" y="10253"/>
                    <a:pt x="14869" y="10345"/>
                  </a:cubicBezTo>
                  <a:cubicBezTo>
                    <a:pt x="14817" y="10232"/>
                    <a:pt x="14724" y="10149"/>
                    <a:pt x="14620" y="10128"/>
                  </a:cubicBezTo>
                  <a:lnTo>
                    <a:pt x="14620" y="10128"/>
                  </a:lnTo>
                  <a:cubicBezTo>
                    <a:pt x="14610" y="10180"/>
                    <a:pt x="14620" y="10242"/>
                    <a:pt x="14651" y="10283"/>
                  </a:cubicBezTo>
                  <a:cubicBezTo>
                    <a:pt x="14610" y="10304"/>
                    <a:pt x="14568" y="10335"/>
                    <a:pt x="14568" y="10398"/>
                  </a:cubicBezTo>
                  <a:cubicBezTo>
                    <a:pt x="14579" y="10511"/>
                    <a:pt x="14693" y="10563"/>
                    <a:pt x="14775" y="10605"/>
                  </a:cubicBezTo>
                  <a:cubicBezTo>
                    <a:pt x="14869" y="10656"/>
                    <a:pt x="14973" y="10729"/>
                    <a:pt x="14962" y="10843"/>
                  </a:cubicBezTo>
                  <a:cubicBezTo>
                    <a:pt x="14993" y="10781"/>
                    <a:pt x="15014" y="10718"/>
                    <a:pt x="15045" y="10646"/>
                  </a:cubicBezTo>
                  <a:cubicBezTo>
                    <a:pt x="15201" y="10646"/>
                    <a:pt x="15356" y="10760"/>
                    <a:pt x="15408" y="10926"/>
                  </a:cubicBezTo>
                  <a:cubicBezTo>
                    <a:pt x="15346" y="10946"/>
                    <a:pt x="15284" y="10978"/>
                    <a:pt x="15211" y="10999"/>
                  </a:cubicBezTo>
                  <a:cubicBezTo>
                    <a:pt x="15366" y="11123"/>
                    <a:pt x="15521" y="11257"/>
                    <a:pt x="15666" y="11381"/>
                  </a:cubicBezTo>
                  <a:cubicBezTo>
                    <a:pt x="15651" y="11383"/>
                    <a:pt x="15635" y="11384"/>
                    <a:pt x="15619" y="11384"/>
                  </a:cubicBezTo>
                  <a:cubicBezTo>
                    <a:pt x="15542" y="11384"/>
                    <a:pt x="15466" y="11363"/>
                    <a:pt x="15397" y="11319"/>
                  </a:cubicBezTo>
                  <a:lnTo>
                    <a:pt x="15397" y="11319"/>
                  </a:lnTo>
                  <a:cubicBezTo>
                    <a:pt x="15470" y="11381"/>
                    <a:pt x="15511" y="11485"/>
                    <a:pt x="15511" y="11579"/>
                  </a:cubicBezTo>
                  <a:cubicBezTo>
                    <a:pt x="15356" y="11485"/>
                    <a:pt x="15211" y="11392"/>
                    <a:pt x="15066" y="11299"/>
                  </a:cubicBezTo>
                  <a:lnTo>
                    <a:pt x="14848" y="10957"/>
                  </a:lnTo>
                  <a:cubicBezTo>
                    <a:pt x="14807" y="11040"/>
                    <a:pt x="14775" y="11133"/>
                    <a:pt x="14745" y="11226"/>
                  </a:cubicBezTo>
                  <a:cubicBezTo>
                    <a:pt x="14693" y="11144"/>
                    <a:pt x="14630" y="11061"/>
                    <a:pt x="14579" y="10967"/>
                  </a:cubicBezTo>
                  <a:cubicBezTo>
                    <a:pt x="14538" y="11050"/>
                    <a:pt x="14496" y="11144"/>
                    <a:pt x="14455" y="11226"/>
                  </a:cubicBezTo>
                  <a:cubicBezTo>
                    <a:pt x="14579" y="11381"/>
                    <a:pt x="14734" y="11496"/>
                    <a:pt x="14911" y="11558"/>
                  </a:cubicBezTo>
                  <a:cubicBezTo>
                    <a:pt x="14828" y="11537"/>
                    <a:pt x="14734" y="11517"/>
                    <a:pt x="14641" y="11496"/>
                  </a:cubicBezTo>
                  <a:lnTo>
                    <a:pt x="14641" y="11496"/>
                  </a:lnTo>
                  <a:cubicBezTo>
                    <a:pt x="14745" y="11579"/>
                    <a:pt x="14828" y="11703"/>
                    <a:pt x="14879" y="11837"/>
                  </a:cubicBezTo>
                  <a:cubicBezTo>
                    <a:pt x="14841" y="11791"/>
                    <a:pt x="14804" y="11743"/>
                    <a:pt x="14750" y="11743"/>
                  </a:cubicBezTo>
                  <a:cubicBezTo>
                    <a:pt x="14745" y="11743"/>
                    <a:pt x="14740" y="11744"/>
                    <a:pt x="14734" y="11745"/>
                  </a:cubicBezTo>
                  <a:cubicBezTo>
                    <a:pt x="14713" y="11745"/>
                    <a:pt x="14693" y="11775"/>
                    <a:pt x="14683" y="11807"/>
                  </a:cubicBezTo>
                  <a:cubicBezTo>
                    <a:pt x="14624" y="11690"/>
                    <a:pt x="14521" y="11619"/>
                    <a:pt x="14406" y="11619"/>
                  </a:cubicBezTo>
                  <a:cubicBezTo>
                    <a:pt x="14400" y="11619"/>
                    <a:pt x="14395" y="11619"/>
                    <a:pt x="14390" y="11620"/>
                  </a:cubicBezTo>
                  <a:lnTo>
                    <a:pt x="14390" y="11620"/>
                  </a:lnTo>
                  <a:cubicBezTo>
                    <a:pt x="14445" y="11620"/>
                    <a:pt x="14388" y="11736"/>
                    <a:pt x="14332" y="11736"/>
                  </a:cubicBezTo>
                  <a:cubicBezTo>
                    <a:pt x="14328" y="11736"/>
                    <a:pt x="14324" y="11735"/>
                    <a:pt x="14320" y="11734"/>
                  </a:cubicBezTo>
                  <a:cubicBezTo>
                    <a:pt x="14258" y="11707"/>
                    <a:pt x="14203" y="11635"/>
                    <a:pt x="14142" y="11635"/>
                  </a:cubicBezTo>
                  <a:cubicBezTo>
                    <a:pt x="14133" y="11635"/>
                    <a:pt x="14123" y="11637"/>
                    <a:pt x="14112" y="11641"/>
                  </a:cubicBezTo>
                  <a:cubicBezTo>
                    <a:pt x="14071" y="11672"/>
                    <a:pt x="14082" y="11745"/>
                    <a:pt x="14123" y="11775"/>
                  </a:cubicBezTo>
                  <a:cubicBezTo>
                    <a:pt x="14053" y="11775"/>
                    <a:pt x="13983" y="11766"/>
                    <a:pt x="13923" y="11756"/>
                  </a:cubicBezTo>
                  <a:lnTo>
                    <a:pt x="13923" y="11756"/>
                  </a:lnTo>
                  <a:cubicBezTo>
                    <a:pt x="14005" y="11775"/>
                    <a:pt x="13934" y="11953"/>
                    <a:pt x="13843" y="11993"/>
                  </a:cubicBezTo>
                  <a:cubicBezTo>
                    <a:pt x="14071" y="12118"/>
                    <a:pt x="14310" y="12231"/>
                    <a:pt x="14538" y="12346"/>
                  </a:cubicBezTo>
                  <a:cubicBezTo>
                    <a:pt x="14444" y="12325"/>
                    <a:pt x="14340" y="12293"/>
                    <a:pt x="14247" y="12273"/>
                  </a:cubicBezTo>
                  <a:lnTo>
                    <a:pt x="14247" y="12273"/>
                  </a:lnTo>
                  <a:cubicBezTo>
                    <a:pt x="14278" y="12532"/>
                    <a:pt x="14402" y="12770"/>
                    <a:pt x="14589" y="12926"/>
                  </a:cubicBezTo>
                  <a:cubicBezTo>
                    <a:pt x="14651" y="12884"/>
                    <a:pt x="14693" y="12811"/>
                    <a:pt x="14713" y="12739"/>
                  </a:cubicBezTo>
                  <a:cubicBezTo>
                    <a:pt x="14713" y="12801"/>
                    <a:pt x="14724" y="12884"/>
                    <a:pt x="14775" y="12926"/>
                  </a:cubicBezTo>
                  <a:lnTo>
                    <a:pt x="14807" y="12926"/>
                  </a:lnTo>
                  <a:cubicBezTo>
                    <a:pt x="14796" y="12988"/>
                    <a:pt x="14786" y="13039"/>
                    <a:pt x="14817" y="13092"/>
                  </a:cubicBezTo>
                  <a:cubicBezTo>
                    <a:pt x="14830" y="13111"/>
                    <a:pt x="14851" y="13120"/>
                    <a:pt x="14872" y="13120"/>
                  </a:cubicBezTo>
                  <a:cubicBezTo>
                    <a:pt x="14918" y="13120"/>
                    <a:pt x="14969" y="13082"/>
                    <a:pt x="14962" y="13039"/>
                  </a:cubicBezTo>
                  <a:lnTo>
                    <a:pt x="14962" y="13039"/>
                  </a:lnTo>
                  <a:cubicBezTo>
                    <a:pt x="15003" y="13143"/>
                    <a:pt x="15045" y="13247"/>
                    <a:pt x="15086" y="13340"/>
                  </a:cubicBezTo>
                  <a:cubicBezTo>
                    <a:pt x="15125" y="13306"/>
                    <a:pt x="15175" y="13289"/>
                    <a:pt x="15226" y="13289"/>
                  </a:cubicBezTo>
                  <a:cubicBezTo>
                    <a:pt x="15297" y="13289"/>
                    <a:pt x="15370" y="13321"/>
                    <a:pt x="15418" y="13382"/>
                  </a:cubicBezTo>
                  <a:cubicBezTo>
                    <a:pt x="15363" y="13436"/>
                    <a:pt x="15301" y="13466"/>
                    <a:pt x="15238" y="13466"/>
                  </a:cubicBezTo>
                  <a:cubicBezTo>
                    <a:pt x="15229" y="13466"/>
                    <a:pt x="15220" y="13466"/>
                    <a:pt x="15211" y="13465"/>
                  </a:cubicBezTo>
                  <a:lnTo>
                    <a:pt x="15211" y="13465"/>
                  </a:lnTo>
                  <a:cubicBezTo>
                    <a:pt x="15196" y="13522"/>
                    <a:pt x="15251" y="13569"/>
                    <a:pt x="15300" y="13569"/>
                  </a:cubicBezTo>
                  <a:cubicBezTo>
                    <a:pt x="15322" y="13569"/>
                    <a:pt x="15343" y="13559"/>
                    <a:pt x="15356" y="13537"/>
                  </a:cubicBezTo>
                  <a:lnTo>
                    <a:pt x="15356" y="13537"/>
                  </a:lnTo>
                  <a:cubicBezTo>
                    <a:pt x="15252" y="13734"/>
                    <a:pt x="15148" y="13930"/>
                    <a:pt x="15066" y="14128"/>
                  </a:cubicBezTo>
                  <a:cubicBezTo>
                    <a:pt x="15066" y="14045"/>
                    <a:pt x="15014" y="13962"/>
                    <a:pt x="14952" y="13930"/>
                  </a:cubicBezTo>
                  <a:lnTo>
                    <a:pt x="14952" y="13930"/>
                  </a:lnTo>
                  <a:cubicBezTo>
                    <a:pt x="14962" y="14034"/>
                    <a:pt x="14983" y="14138"/>
                    <a:pt x="15003" y="14241"/>
                  </a:cubicBezTo>
                  <a:cubicBezTo>
                    <a:pt x="14941" y="14262"/>
                    <a:pt x="14879" y="14293"/>
                    <a:pt x="14817" y="14314"/>
                  </a:cubicBezTo>
                  <a:cubicBezTo>
                    <a:pt x="14796" y="14407"/>
                    <a:pt x="14775" y="14501"/>
                    <a:pt x="14807" y="14584"/>
                  </a:cubicBezTo>
                  <a:cubicBezTo>
                    <a:pt x="14804" y="14581"/>
                    <a:pt x="14800" y="14579"/>
                    <a:pt x="14795" y="14579"/>
                  </a:cubicBezTo>
                  <a:cubicBezTo>
                    <a:pt x="14781" y="14579"/>
                    <a:pt x="14763" y="14589"/>
                    <a:pt x="14755" y="14604"/>
                  </a:cubicBezTo>
                  <a:cubicBezTo>
                    <a:pt x="14765" y="14614"/>
                    <a:pt x="14765" y="14625"/>
                    <a:pt x="14775" y="14635"/>
                  </a:cubicBezTo>
                  <a:cubicBezTo>
                    <a:pt x="14848" y="14646"/>
                    <a:pt x="14920" y="14687"/>
                    <a:pt x="14962" y="14759"/>
                  </a:cubicBezTo>
                  <a:cubicBezTo>
                    <a:pt x="14983" y="14780"/>
                    <a:pt x="15003" y="14812"/>
                    <a:pt x="15024" y="14832"/>
                  </a:cubicBezTo>
                  <a:cubicBezTo>
                    <a:pt x="15045" y="14842"/>
                    <a:pt x="15066" y="14842"/>
                    <a:pt x="15086" y="14842"/>
                  </a:cubicBezTo>
                  <a:lnTo>
                    <a:pt x="15335" y="14842"/>
                  </a:lnTo>
                  <a:cubicBezTo>
                    <a:pt x="15293" y="14884"/>
                    <a:pt x="15273" y="14946"/>
                    <a:pt x="15263" y="15008"/>
                  </a:cubicBezTo>
                  <a:cubicBezTo>
                    <a:pt x="15273" y="15006"/>
                    <a:pt x="15284" y="15004"/>
                    <a:pt x="15295" y="15004"/>
                  </a:cubicBezTo>
                  <a:cubicBezTo>
                    <a:pt x="15328" y="15004"/>
                    <a:pt x="15363" y="15016"/>
                    <a:pt x="15387" y="15040"/>
                  </a:cubicBezTo>
                  <a:cubicBezTo>
                    <a:pt x="15304" y="15091"/>
                    <a:pt x="15314" y="15247"/>
                    <a:pt x="15242" y="15319"/>
                  </a:cubicBezTo>
                  <a:cubicBezTo>
                    <a:pt x="15221" y="15350"/>
                    <a:pt x="15190" y="15360"/>
                    <a:pt x="15159" y="15371"/>
                  </a:cubicBezTo>
                  <a:lnTo>
                    <a:pt x="14911" y="15464"/>
                  </a:lnTo>
                  <a:lnTo>
                    <a:pt x="15056" y="15464"/>
                  </a:lnTo>
                  <a:cubicBezTo>
                    <a:pt x="14962" y="15505"/>
                    <a:pt x="14869" y="15547"/>
                    <a:pt x="14775" y="15578"/>
                  </a:cubicBezTo>
                  <a:cubicBezTo>
                    <a:pt x="14734" y="15599"/>
                    <a:pt x="14693" y="15620"/>
                    <a:pt x="14662" y="15661"/>
                  </a:cubicBezTo>
                  <a:cubicBezTo>
                    <a:pt x="14641" y="15703"/>
                    <a:pt x="14651" y="15775"/>
                    <a:pt x="14693" y="15795"/>
                  </a:cubicBezTo>
                  <a:cubicBezTo>
                    <a:pt x="14620" y="15816"/>
                    <a:pt x="14547" y="15837"/>
                    <a:pt x="14485" y="15858"/>
                  </a:cubicBezTo>
                  <a:cubicBezTo>
                    <a:pt x="14517" y="15941"/>
                    <a:pt x="14547" y="16023"/>
                    <a:pt x="14538" y="16117"/>
                  </a:cubicBezTo>
                  <a:cubicBezTo>
                    <a:pt x="14538" y="16200"/>
                    <a:pt x="14496" y="16293"/>
                    <a:pt x="14423" y="16314"/>
                  </a:cubicBezTo>
                  <a:cubicBezTo>
                    <a:pt x="14413" y="16200"/>
                    <a:pt x="14382" y="16159"/>
                    <a:pt x="14382" y="16044"/>
                  </a:cubicBezTo>
                  <a:cubicBezTo>
                    <a:pt x="14289" y="16013"/>
                    <a:pt x="14185" y="15982"/>
                    <a:pt x="14092" y="15951"/>
                  </a:cubicBezTo>
                  <a:cubicBezTo>
                    <a:pt x="14144" y="15806"/>
                    <a:pt x="14082" y="15630"/>
                    <a:pt x="13957" y="15558"/>
                  </a:cubicBezTo>
                  <a:cubicBezTo>
                    <a:pt x="14061" y="15485"/>
                    <a:pt x="14154" y="15392"/>
                    <a:pt x="14216" y="15277"/>
                  </a:cubicBezTo>
                  <a:cubicBezTo>
                    <a:pt x="14144" y="15267"/>
                    <a:pt x="14061" y="15205"/>
                    <a:pt x="14019" y="15132"/>
                  </a:cubicBezTo>
                  <a:cubicBezTo>
                    <a:pt x="14061" y="15091"/>
                    <a:pt x="14112" y="15049"/>
                    <a:pt x="14154" y="15008"/>
                  </a:cubicBezTo>
                  <a:cubicBezTo>
                    <a:pt x="14071" y="14977"/>
                    <a:pt x="13978" y="14946"/>
                    <a:pt x="13884" y="14915"/>
                  </a:cubicBezTo>
                  <a:cubicBezTo>
                    <a:pt x="13864" y="14832"/>
                    <a:pt x="13874" y="14739"/>
                    <a:pt x="13916" y="14666"/>
                  </a:cubicBezTo>
                  <a:lnTo>
                    <a:pt x="13916" y="14666"/>
                  </a:lnTo>
                  <a:cubicBezTo>
                    <a:pt x="13844" y="14699"/>
                    <a:pt x="13773" y="14715"/>
                    <a:pt x="13702" y="14715"/>
                  </a:cubicBezTo>
                  <a:cubicBezTo>
                    <a:pt x="13659" y="14715"/>
                    <a:pt x="13616" y="14709"/>
                    <a:pt x="13573" y="14697"/>
                  </a:cubicBezTo>
                  <a:lnTo>
                    <a:pt x="13760" y="14542"/>
                  </a:lnTo>
                  <a:cubicBezTo>
                    <a:pt x="13719" y="14469"/>
                    <a:pt x="13656" y="14407"/>
                    <a:pt x="13584" y="14376"/>
                  </a:cubicBezTo>
                  <a:cubicBezTo>
                    <a:pt x="13688" y="14303"/>
                    <a:pt x="13801" y="14231"/>
                    <a:pt x="13905" y="14169"/>
                  </a:cubicBezTo>
                  <a:cubicBezTo>
                    <a:pt x="13796" y="14105"/>
                    <a:pt x="13687" y="14074"/>
                    <a:pt x="13571" y="14074"/>
                  </a:cubicBezTo>
                  <a:cubicBezTo>
                    <a:pt x="13555" y="14074"/>
                    <a:pt x="13538" y="14074"/>
                    <a:pt x="13522" y="14075"/>
                  </a:cubicBezTo>
                  <a:lnTo>
                    <a:pt x="13615" y="13858"/>
                  </a:lnTo>
                  <a:lnTo>
                    <a:pt x="13615" y="13858"/>
                  </a:lnTo>
                  <a:cubicBezTo>
                    <a:pt x="13522" y="13879"/>
                    <a:pt x="13418" y="13900"/>
                    <a:pt x="13325" y="13920"/>
                  </a:cubicBezTo>
                  <a:cubicBezTo>
                    <a:pt x="13398" y="13889"/>
                    <a:pt x="13387" y="13765"/>
                    <a:pt x="13325" y="13713"/>
                  </a:cubicBezTo>
                  <a:cubicBezTo>
                    <a:pt x="13290" y="13690"/>
                    <a:pt x="13253" y="13683"/>
                    <a:pt x="13214" y="13683"/>
                  </a:cubicBezTo>
                  <a:cubicBezTo>
                    <a:pt x="13182" y="13683"/>
                    <a:pt x="13150" y="13688"/>
                    <a:pt x="13118" y="13693"/>
                  </a:cubicBezTo>
                  <a:cubicBezTo>
                    <a:pt x="13128" y="13610"/>
                    <a:pt x="13138" y="13516"/>
                    <a:pt x="13159" y="13433"/>
                  </a:cubicBezTo>
                  <a:lnTo>
                    <a:pt x="13159" y="13433"/>
                  </a:lnTo>
                  <a:cubicBezTo>
                    <a:pt x="13137" y="13444"/>
                    <a:pt x="13115" y="13449"/>
                    <a:pt x="13092" y="13449"/>
                  </a:cubicBezTo>
                  <a:cubicBezTo>
                    <a:pt x="13008" y="13449"/>
                    <a:pt x="12927" y="13378"/>
                    <a:pt x="12910" y="13288"/>
                  </a:cubicBezTo>
                  <a:lnTo>
                    <a:pt x="12910" y="13288"/>
                  </a:lnTo>
                  <a:cubicBezTo>
                    <a:pt x="12914" y="13288"/>
                    <a:pt x="12917" y="13289"/>
                    <a:pt x="12920" y="13289"/>
                  </a:cubicBezTo>
                  <a:cubicBezTo>
                    <a:pt x="13017" y="13289"/>
                    <a:pt x="13055" y="13129"/>
                    <a:pt x="13055" y="13009"/>
                  </a:cubicBezTo>
                  <a:cubicBezTo>
                    <a:pt x="13118" y="13122"/>
                    <a:pt x="13170" y="13247"/>
                    <a:pt x="13232" y="13361"/>
                  </a:cubicBezTo>
                  <a:cubicBezTo>
                    <a:pt x="13262" y="13348"/>
                    <a:pt x="13294" y="13342"/>
                    <a:pt x="13326" y="13342"/>
                  </a:cubicBezTo>
                  <a:cubicBezTo>
                    <a:pt x="13426" y="13342"/>
                    <a:pt x="13526" y="13401"/>
                    <a:pt x="13573" y="13495"/>
                  </a:cubicBezTo>
                  <a:cubicBezTo>
                    <a:pt x="13679" y="13545"/>
                    <a:pt x="13788" y="13569"/>
                    <a:pt x="13898" y="13569"/>
                  </a:cubicBezTo>
                  <a:cubicBezTo>
                    <a:pt x="13973" y="13569"/>
                    <a:pt x="14048" y="13558"/>
                    <a:pt x="14123" y="13537"/>
                  </a:cubicBezTo>
                  <a:cubicBezTo>
                    <a:pt x="14112" y="13454"/>
                    <a:pt x="14092" y="13361"/>
                    <a:pt x="14082" y="13278"/>
                  </a:cubicBezTo>
                  <a:cubicBezTo>
                    <a:pt x="14040" y="13278"/>
                    <a:pt x="13988" y="13278"/>
                    <a:pt x="13946" y="13288"/>
                  </a:cubicBezTo>
                  <a:cubicBezTo>
                    <a:pt x="13822" y="13216"/>
                    <a:pt x="13698" y="13154"/>
                    <a:pt x="13584" y="13092"/>
                  </a:cubicBezTo>
                  <a:cubicBezTo>
                    <a:pt x="13594" y="12981"/>
                    <a:pt x="13671" y="12881"/>
                    <a:pt x="13769" y="12856"/>
                  </a:cubicBezTo>
                  <a:lnTo>
                    <a:pt x="13769" y="12856"/>
                  </a:lnTo>
                  <a:cubicBezTo>
                    <a:pt x="13746" y="12860"/>
                    <a:pt x="13723" y="12863"/>
                    <a:pt x="13699" y="12863"/>
                  </a:cubicBezTo>
                  <a:cubicBezTo>
                    <a:pt x="13640" y="12863"/>
                    <a:pt x="13579" y="12847"/>
                    <a:pt x="13522" y="12811"/>
                  </a:cubicBezTo>
                  <a:cubicBezTo>
                    <a:pt x="13594" y="12760"/>
                    <a:pt x="13656" y="12719"/>
                    <a:pt x="13729" y="12677"/>
                  </a:cubicBezTo>
                  <a:cubicBezTo>
                    <a:pt x="13677" y="12646"/>
                    <a:pt x="13615" y="12615"/>
                    <a:pt x="13564" y="12594"/>
                  </a:cubicBezTo>
                  <a:cubicBezTo>
                    <a:pt x="13750" y="12594"/>
                    <a:pt x="13843" y="12231"/>
                    <a:pt x="13677" y="12128"/>
                  </a:cubicBezTo>
                  <a:lnTo>
                    <a:pt x="13677" y="12128"/>
                  </a:lnTo>
                  <a:cubicBezTo>
                    <a:pt x="13594" y="12169"/>
                    <a:pt x="13501" y="12210"/>
                    <a:pt x="13418" y="12242"/>
                  </a:cubicBezTo>
                  <a:lnTo>
                    <a:pt x="13170" y="11869"/>
                  </a:lnTo>
                  <a:cubicBezTo>
                    <a:pt x="12993" y="11827"/>
                    <a:pt x="12838" y="11724"/>
                    <a:pt x="12724" y="11579"/>
                  </a:cubicBezTo>
                  <a:cubicBezTo>
                    <a:pt x="12838" y="11537"/>
                    <a:pt x="12963" y="11496"/>
                    <a:pt x="13076" y="11454"/>
                  </a:cubicBezTo>
                  <a:cubicBezTo>
                    <a:pt x="13025" y="11434"/>
                    <a:pt x="12973" y="11413"/>
                    <a:pt x="12921" y="11381"/>
                  </a:cubicBezTo>
                  <a:cubicBezTo>
                    <a:pt x="12993" y="11319"/>
                    <a:pt x="13055" y="11257"/>
                    <a:pt x="13118" y="11195"/>
                  </a:cubicBezTo>
                  <a:cubicBezTo>
                    <a:pt x="13035" y="11133"/>
                    <a:pt x="12931" y="11102"/>
                    <a:pt x="12827" y="11102"/>
                  </a:cubicBezTo>
                  <a:cubicBezTo>
                    <a:pt x="12880" y="11061"/>
                    <a:pt x="12921" y="11029"/>
                    <a:pt x="12963" y="10988"/>
                  </a:cubicBezTo>
                  <a:cubicBezTo>
                    <a:pt x="12952" y="10905"/>
                    <a:pt x="12900" y="10843"/>
                    <a:pt x="12827" y="10833"/>
                  </a:cubicBezTo>
                  <a:cubicBezTo>
                    <a:pt x="12804" y="10916"/>
                    <a:pt x="12728" y="10962"/>
                    <a:pt x="12653" y="10962"/>
                  </a:cubicBezTo>
                  <a:cubicBezTo>
                    <a:pt x="12598" y="10962"/>
                    <a:pt x="12542" y="10937"/>
                    <a:pt x="12507" y="10884"/>
                  </a:cubicBezTo>
                  <a:cubicBezTo>
                    <a:pt x="12424" y="10760"/>
                    <a:pt x="12507" y="10553"/>
                    <a:pt x="12641" y="10543"/>
                  </a:cubicBezTo>
                  <a:cubicBezTo>
                    <a:pt x="12569" y="10501"/>
                    <a:pt x="12507" y="10460"/>
                    <a:pt x="12434" y="10418"/>
                  </a:cubicBezTo>
                  <a:cubicBezTo>
                    <a:pt x="12517" y="10325"/>
                    <a:pt x="12590" y="10232"/>
                    <a:pt x="12672" y="10138"/>
                  </a:cubicBezTo>
                  <a:cubicBezTo>
                    <a:pt x="12579" y="10117"/>
                    <a:pt x="12486" y="10097"/>
                    <a:pt x="12392" y="10066"/>
                  </a:cubicBezTo>
                  <a:cubicBezTo>
                    <a:pt x="12403" y="9972"/>
                    <a:pt x="12475" y="9889"/>
                    <a:pt x="12558" y="9879"/>
                  </a:cubicBezTo>
                  <a:cubicBezTo>
                    <a:pt x="12475" y="9869"/>
                    <a:pt x="12413" y="9807"/>
                    <a:pt x="12392" y="9724"/>
                  </a:cubicBezTo>
                  <a:lnTo>
                    <a:pt x="12392" y="9724"/>
                  </a:lnTo>
                  <a:cubicBezTo>
                    <a:pt x="12397" y="9725"/>
                    <a:pt x="12401" y="9726"/>
                    <a:pt x="12405" y="9726"/>
                  </a:cubicBezTo>
                  <a:cubicBezTo>
                    <a:pt x="12463" y="9726"/>
                    <a:pt x="12441" y="9586"/>
                    <a:pt x="12392" y="9527"/>
                  </a:cubicBezTo>
                  <a:cubicBezTo>
                    <a:pt x="12465" y="9465"/>
                    <a:pt x="12548" y="9413"/>
                    <a:pt x="12620" y="9361"/>
                  </a:cubicBezTo>
                  <a:cubicBezTo>
                    <a:pt x="12703" y="9226"/>
                    <a:pt x="12786" y="9102"/>
                    <a:pt x="12869" y="8968"/>
                  </a:cubicBezTo>
                  <a:lnTo>
                    <a:pt x="12869" y="8968"/>
                  </a:lnTo>
                  <a:cubicBezTo>
                    <a:pt x="12802" y="9011"/>
                    <a:pt x="12726" y="9032"/>
                    <a:pt x="12650" y="9032"/>
                  </a:cubicBezTo>
                  <a:cubicBezTo>
                    <a:pt x="12527" y="9032"/>
                    <a:pt x="12403" y="8977"/>
                    <a:pt x="12320" y="8874"/>
                  </a:cubicBezTo>
                  <a:cubicBezTo>
                    <a:pt x="12372" y="8874"/>
                    <a:pt x="12444" y="8864"/>
                    <a:pt x="12475" y="8812"/>
                  </a:cubicBezTo>
                  <a:cubicBezTo>
                    <a:pt x="12496" y="8770"/>
                    <a:pt x="12454" y="8708"/>
                    <a:pt x="12424" y="8698"/>
                  </a:cubicBezTo>
                  <a:cubicBezTo>
                    <a:pt x="12486" y="8678"/>
                    <a:pt x="12548" y="8646"/>
                    <a:pt x="12610" y="8615"/>
                  </a:cubicBezTo>
                  <a:cubicBezTo>
                    <a:pt x="12558" y="8605"/>
                    <a:pt x="12496" y="8605"/>
                    <a:pt x="12434" y="8595"/>
                  </a:cubicBezTo>
                  <a:cubicBezTo>
                    <a:pt x="12537" y="8563"/>
                    <a:pt x="12558" y="8377"/>
                    <a:pt x="12465" y="8315"/>
                  </a:cubicBezTo>
                  <a:cubicBezTo>
                    <a:pt x="12507" y="8252"/>
                    <a:pt x="12558" y="8180"/>
                    <a:pt x="12600" y="8118"/>
                  </a:cubicBezTo>
                  <a:lnTo>
                    <a:pt x="12600" y="8118"/>
                  </a:lnTo>
                  <a:cubicBezTo>
                    <a:pt x="12589" y="8127"/>
                    <a:pt x="12576" y="8131"/>
                    <a:pt x="12561" y="8131"/>
                  </a:cubicBezTo>
                  <a:cubicBezTo>
                    <a:pt x="12493" y="8131"/>
                    <a:pt x="12403" y="8040"/>
                    <a:pt x="12454" y="7962"/>
                  </a:cubicBezTo>
                  <a:lnTo>
                    <a:pt x="12454" y="7962"/>
                  </a:lnTo>
                  <a:cubicBezTo>
                    <a:pt x="12382" y="8004"/>
                    <a:pt x="12320" y="8045"/>
                    <a:pt x="12247" y="8077"/>
                  </a:cubicBezTo>
                  <a:cubicBezTo>
                    <a:pt x="12279" y="7998"/>
                    <a:pt x="12209" y="7896"/>
                    <a:pt x="12151" y="7896"/>
                  </a:cubicBezTo>
                  <a:cubicBezTo>
                    <a:pt x="12132" y="7896"/>
                    <a:pt x="12115" y="7906"/>
                    <a:pt x="12102" y="7932"/>
                  </a:cubicBezTo>
                  <a:cubicBezTo>
                    <a:pt x="12123" y="7693"/>
                    <a:pt x="12092" y="7455"/>
                    <a:pt x="12019" y="7227"/>
                  </a:cubicBezTo>
                  <a:lnTo>
                    <a:pt x="12019" y="7227"/>
                  </a:lnTo>
                  <a:cubicBezTo>
                    <a:pt x="12071" y="7527"/>
                    <a:pt x="11999" y="7849"/>
                    <a:pt x="11812" y="8056"/>
                  </a:cubicBezTo>
                  <a:cubicBezTo>
                    <a:pt x="11844" y="8118"/>
                    <a:pt x="11895" y="8169"/>
                    <a:pt x="11957" y="8180"/>
                  </a:cubicBezTo>
                  <a:cubicBezTo>
                    <a:pt x="11916" y="8294"/>
                    <a:pt x="11926" y="8429"/>
                    <a:pt x="11989" y="8542"/>
                  </a:cubicBezTo>
                  <a:cubicBezTo>
                    <a:pt x="11916" y="8512"/>
                    <a:pt x="11853" y="8480"/>
                    <a:pt x="11781" y="8450"/>
                  </a:cubicBezTo>
                  <a:cubicBezTo>
                    <a:pt x="11761" y="8439"/>
                    <a:pt x="11737" y="8431"/>
                    <a:pt x="11715" y="8431"/>
                  </a:cubicBezTo>
                  <a:cubicBezTo>
                    <a:pt x="11693" y="8431"/>
                    <a:pt x="11672" y="8439"/>
                    <a:pt x="11657" y="8460"/>
                  </a:cubicBezTo>
                  <a:cubicBezTo>
                    <a:pt x="11646" y="8460"/>
                    <a:pt x="11646" y="8470"/>
                    <a:pt x="11646" y="8480"/>
                  </a:cubicBezTo>
                  <a:cubicBezTo>
                    <a:pt x="11616" y="8465"/>
                    <a:pt x="11580" y="8456"/>
                    <a:pt x="11543" y="8456"/>
                  </a:cubicBezTo>
                  <a:cubicBezTo>
                    <a:pt x="11529" y="8456"/>
                    <a:pt x="11515" y="8457"/>
                    <a:pt x="11501" y="8460"/>
                  </a:cubicBezTo>
                  <a:cubicBezTo>
                    <a:pt x="11543" y="8512"/>
                    <a:pt x="11595" y="8563"/>
                    <a:pt x="11636" y="8605"/>
                  </a:cubicBezTo>
                  <a:cubicBezTo>
                    <a:pt x="11584" y="8636"/>
                    <a:pt x="11543" y="8667"/>
                    <a:pt x="11491" y="8698"/>
                  </a:cubicBezTo>
                  <a:cubicBezTo>
                    <a:pt x="11553" y="8708"/>
                    <a:pt x="11626" y="8729"/>
                    <a:pt x="11688" y="8750"/>
                  </a:cubicBezTo>
                  <a:cubicBezTo>
                    <a:pt x="11626" y="8770"/>
                    <a:pt x="11574" y="8791"/>
                    <a:pt x="11512" y="8812"/>
                  </a:cubicBezTo>
                  <a:cubicBezTo>
                    <a:pt x="11517" y="8811"/>
                    <a:pt x="11522" y="8810"/>
                    <a:pt x="11527" y="8810"/>
                  </a:cubicBezTo>
                  <a:cubicBezTo>
                    <a:pt x="11625" y="8810"/>
                    <a:pt x="11715" y="9002"/>
                    <a:pt x="11626" y="9081"/>
                  </a:cubicBezTo>
                  <a:cubicBezTo>
                    <a:pt x="11719" y="9143"/>
                    <a:pt x="11812" y="9196"/>
                    <a:pt x="11895" y="9258"/>
                  </a:cubicBezTo>
                  <a:cubicBezTo>
                    <a:pt x="11894" y="9257"/>
                    <a:pt x="11892" y="9257"/>
                    <a:pt x="11891" y="9257"/>
                  </a:cubicBezTo>
                  <a:cubicBezTo>
                    <a:pt x="11867" y="9257"/>
                    <a:pt x="11811" y="9331"/>
                    <a:pt x="11802" y="9351"/>
                  </a:cubicBezTo>
                  <a:cubicBezTo>
                    <a:pt x="11823" y="9392"/>
                    <a:pt x="11853" y="9413"/>
                    <a:pt x="11885" y="9454"/>
                  </a:cubicBezTo>
                  <a:cubicBezTo>
                    <a:pt x="11916" y="9496"/>
                    <a:pt x="11916" y="9579"/>
                    <a:pt x="11874" y="9599"/>
                  </a:cubicBezTo>
                  <a:cubicBezTo>
                    <a:pt x="11867" y="9603"/>
                    <a:pt x="11860" y="9604"/>
                    <a:pt x="11853" y="9604"/>
                  </a:cubicBezTo>
                  <a:cubicBezTo>
                    <a:pt x="11840" y="9604"/>
                    <a:pt x="11826" y="9599"/>
                    <a:pt x="11812" y="9599"/>
                  </a:cubicBezTo>
                  <a:cubicBezTo>
                    <a:pt x="11750" y="9579"/>
                    <a:pt x="11688" y="9548"/>
                    <a:pt x="11626" y="9527"/>
                  </a:cubicBezTo>
                  <a:lnTo>
                    <a:pt x="11626" y="9527"/>
                  </a:lnTo>
                  <a:cubicBezTo>
                    <a:pt x="11667" y="9599"/>
                    <a:pt x="11719" y="9661"/>
                    <a:pt x="11761" y="9724"/>
                  </a:cubicBezTo>
                  <a:cubicBezTo>
                    <a:pt x="11719" y="9714"/>
                    <a:pt x="11678" y="9714"/>
                    <a:pt x="11636" y="9714"/>
                  </a:cubicBezTo>
                  <a:cubicBezTo>
                    <a:pt x="11678" y="9755"/>
                    <a:pt x="11719" y="9797"/>
                    <a:pt x="11761" y="9848"/>
                  </a:cubicBezTo>
                  <a:cubicBezTo>
                    <a:pt x="11732" y="9863"/>
                    <a:pt x="11698" y="9871"/>
                    <a:pt x="11664" y="9871"/>
                  </a:cubicBezTo>
                  <a:cubicBezTo>
                    <a:pt x="11627" y="9871"/>
                    <a:pt x="11589" y="9861"/>
                    <a:pt x="11557" y="9840"/>
                  </a:cubicBezTo>
                  <a:lnTo>
                    <a:pt x="11557" y="9840"/>
                  </a:lnTo>
                  <a:cubicBezTo>
                    <a:pt x="11607" y="9879"/>
                    <a:pt x="11824" y="10243"/>
                    <a:pt x="11874" y="10304"/>
                  </a:cubicBezTo>
                  <a:cubicBezTo>
                    <a:pt x="11750" y="10377"/>
                    <a:pt x="11636" y="10480"/>
                    <a:pt x="11553" y="10594"/>
                  </a:cubicBezTo>
                  <a:cubicBezTo>
                    <a:pt x="11460" y="10511"/>
                    <a:pt x="11377" y="10418"/>
                    <a:pt x="11284" y="10335"/>
                  </a:cubicBezTo>
                  <a:cubicBezTo>
                    <a:pt x="11222" y="10490"/>
                    <a:pt x="11211" y="10677"/>
                    <a:pt x="11263" y="10833"/>
                  </a:cubicBezTo>
                  <a:cubicBezTo>
                    <a:pt x="11180" y="10729"/>
                    <a:pt x="11128" y="10605"/>
                    <a:pt x="11118" y="10460"/>
                  </a:cubicBezTo>
                  <a:lnTo>
                    <a:pt x="11118" y="10460"/>
                  </a:lnTo>
                  <a:cubicBezTo>
                    <a:pt x="10952" y="10822"/>
                    <a:pt x="11004" y="11299"/>
                    <a:pt x="11243" y="11589"/>
                  </a:cubicBezTo>
                  <a:cubicBezTo>
                    <a:pt x="11170" y="11527"/>
                    <a:pt x="11098" y="11454"/>
                    <a:pt x="11025" y="11381"/>
                  </a:cubicBezTo>
                  <a:cubicBezTo>
                    <a:pt x="10973" y="11423"/>
                    <a:pt x="10870" y="11579"/>
                    <a:pt x="10900" y="11651"/>
                  </a:cubicBezTo>
                  <a:lnTo>
                    <a:pt x="11025" y="12086"/>
                  </a:lnTo>
                  <a:cubicBezTo>
                    <a:pt x="10952" y="11982"/>
                    <a:pt x="10880" y="11869"/>
                    <a:pt x="10838" y="11745"/>
                  </a:cubicBezTo>
                  <a:lnTo>
                    <a:pt x="10838" y="11745"/>
                  </a:lnTo>
                  <a:lnTo>
                    <a:pt x="10900" y="12180"/>
                  </a:lnTo>
                  <a:cubicBezTo>
                    <a:pt x="10828" y="12076"/>
                    <a:pt x="10745" y="11973"/>
                    <a:pt x="10662" y="11869"/>
                  </a:cubicBezTo>
                  <a:cubicBezTo>
                    <a:pt x="10631" y="11952"/>
                    <a:pt x="10621" y="12035"/>
                    <a:pt x="10642" y="12118"/>
                  </a:cubicBezTo>
                  <a:cubicBezTo>
                    <a:pt x="10600" y="12035"/>
                    <a:pt x="10548" y="11962"/>
                    <a:pt x="10476" y="11910"/>
                  </a:cubicBezTo>
                  <a:lnTo>
                    <a:pt x="10476" y="11910"/>
                  </a:lnTo>
                  <a:cubicBezTo>
                    <a:pt x="10517" y="12055"/>
                    <a:pt x="10527" y="12200"/>
                    <a:pt x="10538" y="12355"/>
                  </a:cubicBezTo>
                  <a:cubicBezTo>
                    <a:pt x="10444" y="12263"/>
                    <a:pt x="10372" y="12159"/>
                    <a:pt x="10310" y="12045"/>
                  </a:cubicBezTo>
                  <a:lnTo>
                    <a:pt x="10310" y="12045"/>
                  </a:lnTo>
                  <a:cubicBezTo>
                    <a:pt x="10320" y="12159"/>
                    <a:pt x="10331" y="12273"/>
                    <a:pt x="10351" y="12387"/>
                  </a:cubicBezTo>
                  <a:cubicBezTo>
                    <a:pt x="10517" y="12408"/>
                    <a:pt x="10683" y="12511"/>
                    <a:pt x="10787" y="12677"/>
                  </a:cubicBezTo>
                  <a:cubicBezTo>
                    <a:pt x="10773" y="12679"/>
                    <a:pt x="10760" y="12680"/>
                    <a:pt x="10746" y="12680"/>
                  </a:cubicBezTo>
                  <a:cubicBezTo>
                    <a:pt x="10674" y="12680"/>
                    <a:pt x="10598" y="12658"/>
                    <a:pt x="10538" y="12615"/>
                  </a:cubicBezTo>
                  <a:lnTo>
                    <a:pt x="10538" y="12615"/>
                  </a:lnTo>
                  <a:cubicBezTo>
                    <a:pt x="10558" y="12693"/>
                    <a:pt x="10596" y="12762"/>
                    <a:pt x="10643" y="12804"/>
                  </a:cubicBezTo>
                  <a:lnTo>
                    <a:pt x="10643" y="12804"/>
                  </a:lnTo>
                  <a:cubicBezTo>
                    <a:pt x="10547" y="12724"/>
                    <a:pt x="10427" y="12683"/>
                    <a:pt x="10309" y="12683"/>
                  </a:cubicBezTo>
                  <a:cubicBezTo>
                    <a:pt x="10238" y="12683"/>
                    <a:pt x="10168" y="12698"/>
                    <a:pt x="10103" y="12728"/>
                  </a:cubicBezTo>
                  <a:cubicBezTo>
                    <a:pt x="10196" y="12884"/>
                    <a:pt x="10279" y="13029"/>
                    <a:pt x="10361" y="13184"/>
                  </a:cubicBezTo>
                  <a:cubicBezTo>
                    <a:pt x="10299" y="13164"/>
                    <a:pt x="10237" y="13122"/>
                    <a:pt x="10196" y="13060"/>
                  </a:cubicBezTo>
                  <a:lnTo>
                    <a:pt x="10196" y="13060"/>
                  </a:lnTo>
                  <a:cubicBezTo>
                    <a:pt x="10248" y="13184"/>
                    <a:pt x="10269" y="13329"/>
                    <a:pt x="10279" y="13465"/>
                  </a:cubicBezTo>
                  <a:cubicBezTo>
                    <a:pt x="10393" y="13475"/>
                    <a:pt x="10517" y="13495"/>
                    <a:pt x="10600" y="13578"/>
                  </a:cubicBezTo>
                  <a:cubicBezTo>
                    <a:pt x="10693" y="13661"/>
                    <a:pt x="10725" y="13848"/>
                    <a:pt x="10631" y="13930"/>
                  </a:cubicBezTo>
                  <a:cubicBezTo>
                    <a:pt x="10589" y="13920"/>
                    <a:pt x="10538" y="13848"/>
                    <a:pt x="10497" y="13827"/>
                  </a:cubicBezTo>
                  <a:cubicBezTo>
                    <a:pt x="10475" y="13814"/>
                    <a:pt x="10451" y="13808"/>
                    <a:pt x="10428" y="13808"/>
                  </a:cubicBezTo>
                  <a:cubicBezTo>
                    <a:pt x="10396" y="13808"/>
                    <a:pt x="10365" y="13819"/>
                    <a:pt x="10341" y="13838"/>
                  </a:cubicBezTo>
                  <a:cubicBezTo>
                    <a:pt x="10360" y="13916"/>
                    <a:pt x="10398" y="13984"/>
                    <a:pt x="10454" y="14035"/>
                  </a:cubicBezTo>
                  <a:lnTo>
                    <a:pt x="10454" y="14035"/>
                  </a:lnTo>
                  <a:cubicBezTo>
                    <a:pt x="10363" y="13957"/>
                    <a:pt x="10253" y="13899"/>
                    <a:pt x="10133" y="13879"/>
                  </a:cubicBezTo>
                  <a:lnTo>
                    <a:pt x="10133" y="13879"/>
                  </a:lnTo>
                  <a:cubicBezTo>
                    <a:pt x="10113" y="14107"/>
                    <a:pt x="10497" y="14138"/>
                    <a:pt x="10497" y="14366"/>
                  </a:cubicBezTo>
                  <a:cubicBezTo>
                    <a:pt x="10452" y="14391"/>
                    <a:pt x="10405" y="14404"/>
                    <a:pt x="10358" y="14404"/>
                  </a:cubicBezTo>
                  <a:cubicBezTo>
                    <a:pt x="10311" y="14404"/>
                    <a:pt x="10265" y="14391"/>
                    <a:pt x="10221" y="14365"/>
                  </a:cubicBezTo>
                  <a:lnTo>
                    <a:pt x="10221" y="14365"/>
                  </a:lnTo>
                  <a:cubicBezTo>
                    <a:pt x="10350" y="14448"/>
                    <a:pt x="10468" y="14569"/>
                    <a:pt x="10538" y="14718"/>
                  </a:cubicBezTo>
                  <a:cubicBezTo>
                    <a:pt x="10393" y="14708"/>
                    <a:pt x="10248" y="14625"/>
                    <a:pt x="10133" y="14511"/>
                  </a:cubicBezTo>
                  <a:lnTo>
                    <a:pt x="10133" y="14718"/>
                  </a:lnTo>
                  <a:cubicBezTo>
                    <a:pt x="10082" y="14614"/>
                    <a:pt x="10009" y="14531"/>
                    <a:pt x="9926" y="14459"/>
                  </a:cubicBezTo>
                  <a:lnTo>
                    <a:pt x="9926" y="14459"/>
                  </a:lnTo>
                  <a:cubicBezTo>
                    <a:pt x="9885" y="14635"/>
                    <a:pt x="9926" y="14832"/>
                    <a:pt x="10030" y="14957"/>
                  </a:cubicBezTo>
                  <a:cubicBezTo>
                    <a:pt x="10111" y="15045"/>
                    <a:pt x="10219" y="15097"/>
                    <a:pt x="10330" y="15097"/>
                  </a:cubicBezTo>
                  <a:cubicBezTo>
                    <a:pt x="10375" y="15097"/>
                    <a:pt x="10420" y="15088"/>
                    <a:pt x="10465" y="15070"/>
                  </a:cubicBezTo>
                  <a:cubicBezTo>
                    <a:pt x="10506" y="15257"/>
                    <a:pt x="10548" y="15433"/>
                    <a:pt x="10589" y="15609"/>
                  </a:cubicBezTo>
                  <a:cubicBezTo>
                    <a:pt x="10579" y="15609"/>
                    <a:pt x="10569" y="15599"/>
                    <a:pt x="10559" y="15599"/>
                  </a:cubicBezTo>
                  <a:cubicBezTo>
                    <a:pt x="10569" y="15640"/>
                    <a:pt x="10579" y="15682"/>
                    <a:pt x="10569" y="15723"/>
                  </a:cubicBezTo>
                  <a:cubicBezTo>
                    <a:pt x="10538" y="15858"/>
                    <a:pt x="10424" y="15951"/>
                    <a:pt x="10299" y="15993"/>
                  </a:cubicBezTo>
                  <a:lnTo>
                    <a:pt x="10393" y="16086"/>
                  </a:lnTo>
                  <a:cubicBezTo>
                    <a:pt x="10367" y="16104"/>
                    <a:pt x="10336" y="16114"/>
                    <a:pt x="10304" y="16114"/>
                  </a:cubicBezTo>
                  <a:cubicBezTo>
                    <a:pt x="10247" y="16114"/>
                    <a:pt x="10188" y="16084"/>
                    <a:pt x="10154" y="16023"/>
                  </a:cubicBezTo>
                  <a:cubicBezTo>
                    <a:pt x="10092" y="15941"/>
                    <a:pt x="10103" y="15806"/>
                    <a:pt x="10154" y="15713"/>
                  </a:cubicBezTo>
                  <a:lnTo>
                    <a:pt x="10154" y="15713"/>
                  </a:lnTo>
                  <a:cubicBezTo>
                    <a:pt x="10092" y="15754"/>
                    <a:pt x="10051" y="15816"/>
                    <a:pt x="10020" y="15889"/>
                  </a:cubicBezTo>
                  <a:cubicBezTo>
                    <a:pt x="9968" y="15765"/>
                    <a:pt x="9937" y="15630"/>
                    <a:pt x="9937" y="15485"/>
                  </a:cubicBezTo>
                  <a:cubicBezTo>
                    <a:pt x="9920" y="15464"/>
                    <a:pt x="9897" y="15455"/>
                    <a:pt x="9873" y="15455"/>
                  </a:cubicBezTo>
                  <a:cubicBezTo>
                    <a:pt x="9827" y="15455"/>
                    <a:pt x="9781" y="15492"/>
                    <a:pt x="9781" y="15547"/>
                  </a:cubicBezTo>
                  <a:cubicBezTo>
                    <a:pt x="9771" y="15588"/>
                    <a:pt x="9792" y="15630"/>
                    <a:pt x="9792" y="15671"/>
                  </a:cubicBezTo>
                  <a:cubicBezTo>
                    <a:pt x="9792" y="15806"/>
                    <a:pt x="9636" y="15848"/>
                    <a:pt x="9523" y="15858"/>
                  </a:cubicBezTo>
                  <a:cubicBezTo>
                    <a:pt x="9585" y="15733"/>
                    <a:pt x="9626" y="15599"/>
                    <a:pt x="9647" y="15464"/>
                  </a:cubicBezTo>
                  <a:cubicBezTo>
                    <a:pt x="9585" y="15464"/>
                    <a:pt x="9564" y="15588"/>
                    <a:pt x="9502" y="15620"/>
                  </a:cubicBezTo>
                  <a:cubicBezTo>
                    <a:pt x="9493" y="15624"/>
                    <a:pt x="9484" y="15625"/>
                    <a:pt x="9476" y="15625"/>
                  </a:cubicBezTo>
                  <a:cubicBezTo>
                    <a:pt x="9415" y="15625"/>
                    <a:pt x="9367" y="15537"/>
                    <a:pt x="9367" y="15464"/>
                  </a:cubicBezTo>
                  <a:cubicBezTo>
                    <a:pt x="9367" y="15381"/>
                    <a:pt x="9398" y="15298"/>
                    <a:pt x="9387" y="15215"/>
                  </a:cubicBezTo>
                  <a:lnTo>
                    <a:pt x="9387" y="15215"/>
                  </a:lnTo>
                  <a:cubicBezTo>
                    <a:pt x="9346" y="15288"/>
                    <a:pt x="9274" y="15340"/>
                    <a:pt x="9191" y="15340"/>
                  </a:cubicBezTo>
                  <a:cubicBezTo>
                    <a:pt x="9118" y="15330"/>
                    <a:pt x="9046" y="15257"/>
                    <a:pt x="9046" y="15174"/>
                  </a:cubicBezTo>
                  <a:cubicBezTo>
                    <a:pt x="9046" y="15102"/>
                    <a:pt x="9101" y="15043"/>
                    <a:pt x="9154" y="15043"/>
                  </a:cubicBezTo>
                  <a:cubicBezTo>
                    <a:pt x="9168" y="15043"/>
                    <a:pt x="9182" y="15047"/>
                    <a:pt x="9195" y="15055"/>
                  </a:cubicBezTo>
                  <a:lnTo>
                    <a:pt x="9195" y="15055"/>
                  </a:lnTo>
                  <a:cubicBezTo>
                    <a:pt x="9115" y="14994"/>
                    <a:pt x="9055" y="14913"/>
                    <a:pt x="9014" y="14812"/>
                  </a:cubicBezTo>
                  <a:lnTo>
                    <a:pt x="9014" y="14812"/>
                  </a:lnTo>
                  <a:cubicBezTo>
                    <a:pt x="9150" y="14853"/>
                    <a:pt x="9284" y="14904"/>
                    <a:pt x="9408" y="14946"/>
                  </a:cubicBezTo>
                  <a:cubicBezTo>
                    <a:pt x="9325" y="14884"/>
                    <a:pt x="9242" y="14821"/>
                    <a:pt x="9160" y="14749"/>
                  </a:cubicBezTo>
                  <a:cubicBezTo>
                    <a:pt x="9242" y="14697"/>
                    <a:pt x="9325" y="14646"/>
                    <a:pt x="9408" y="14604"/>
                  </a:cubicBezTo>
                  <a:cubicBezTo>
                    <a:pt x="9460" y="14573"/>
                    <a:pt x="9512" y="14521"/>
                    <a:pt x="9491" y="14459"/>
                  </a:cubicBezTo>
                  <a:cubicBezTo>
                    <a:pt x="9481" y="14428"/>
                    <a:pt x="9440" y="14407"/>
                    <a:pt x="9408" y="14407"/>
                  </a:cubicBezTo>
                  <a:cubicBezTo>
                    <a:pt x="9305" y="14376"/>
                    <a:pt x="9212" y="14356"/>
                    <a:pt x="9108" y="14335"/>
                  </a:cubicBezTo>
                  <a:cubicBezTo>
                    <a:pt x="9222" y="14273"/>
                    <a:pt x="9325" y="14221"/>
                    <a:pt x="9440" y="14158"/>
                  </a:cubicBezTo>
                  <a:cubicBezTo>
                    <a:pt x="9336" y="14055"/>
                    <a:pt x="9232" y="13962"/>
                    <a:pt x="9129" y="13858"/>
                  </a:cubicBezTo>
                  <a:lnTo>
                    <a:pt x="9129" y="13858"/>
                  </a:lnTo>
                  <a:cubicBezTo>
                    <a:pt x="9160" y="13972"/>
                    <a:pt x="9046" y="14075"/>
                    <a:pt x="8942" y="14075"/>
                  </a:cubicBezTo>
                  <a:cubicBezTo>
                    <a:pt x="8839" y="14066"/>
                    <a:pt x="8756" y="13983"/>
                    <a:pt x="8673" y="13900"/>
                  </a:cubicBezTo>
                  <a:cubicBezTo>
                    <a:pt x="8704" y="13879"/>
                    <a:pt x="8735" y="13848"/>
                    <a:pt x="8745" y="13817"/>
                  </a:cubicBezTo>
                  <a:lnTo>
                    <a:pt x="8745" y="13817"/>
                  </a:lnTo>
                  <a:cubicBezTo>
                    <a:pt x="8738" y="13820"/>
                    <a:pt x="8731" y="13821"/>
                    <a:pt x="8724" y="13821"/>
                  </a:cubicBezTo>
                  <a:cubicBezTo>
                    <a:pt x="8681" y="13821"/>
                    <a:pt x="8641" y="13767"/>
                    <a:pt x="8641" y="13713"/>
                  </a:cubicBezTo>
                  <a:cubicBezTo>
                    <a:pt x="8641" y="13640"/>
                    <a:pt x="8683" y="13589"/>
                    <a:pt x="8724" y="13547"/>
                  </a:cubicBezTo>
                  <a:cubicBezTo>
                    <a:pt x="8766" y="13495"/>
                    <a:pt x="8786" y="13485"/>
                    <a:pt x="8797" y="13423"/>
                  </a:cubicBezTo>
                  <a:cubicBezTo>
                    <a:pt x="8807" y="13382"/>
                    <a:pt x="8818" y="13340"/>
                    <a:pt x="8818" y="13288"/>
                  </a:cubicBezTo>
                  <a:cubicBezTo>
                    <a:pt x="8877" y="13313"/>
                    <a:pt x="8939" y="13325"/>
                    <a:pt x="9002" y="13325"/>
                  </a:cubicBezTo>
                  <a:cubicBezTo>
                    <a:pt x="9093" y="13325"/>
                    <a:pt x="9183" y="13300"/>
                    <a:pt x="9263" y="13257"/>
                  </a:cubicBezTo>
                  <a:cubicBezTo>
                    <a:pt x="9191" y="13257"/>
                    <a:pt x="9129" y="13257"/>
                    <a:pt x="9056" y="13267"/>
                  </a:cubicBezTo>
                  <a:cubicBezTo>
                    <a:pt x="9139" y="13205"/>
                    <a:pt x="9222" y="13154"/>
                    <a:pt x="9315" y="13122"/>
                  </a:cubicBezTo>
                  <a:cubicBezTo>
                    <a:pt x="9222" y="13112"/>
                    <a:pt x="9139" y="13092"/>
                    <a:pt x="9046" y="13081"/>
                  </a:cubicBezTo>
                  <a:cubicBezTo>
                    <a:pt x="9129" y="13081"/>
                    <a:pt x="9222" y="13019"/>
                    <a:pt x="9232" y="12915"/>
                  </a:cubicBezTo>
                  <a:cubicBezTo>
                    <a:pt x="9232" y="12849"/>
                    <a:pt x="9170" y="12788"/>
                    <a:pt x="9118" y="12788"/>
                  </a:cubicBezTo>
                  <a:cubicBezTo>
                    <a:pt x="9098" y="12788"/>
                    <a:pt x="9079" y="12798"/>
                    <a:pt x="9067" y="12822"/>
                  </a:cubicBezTo>
                  <a:cubicBezTo>
                    <a:pt x="9097" y="12749"/>
                    <a:pt x="9160" y="12719"/>
                    <a:pt x="9212" y="12687"/>
                  </a:cubicBezTo>
                  <a:cubicBezTo>
                    <a:pt x="9274" y="12656"/>
                    <a:pt x="9336" y="12615"/>
                    <a:pt x="9357" y="12542"/>
                  </a:cubicBezTo>
                  <a:cubicBezTo>
                    <a:pt x="9367" y="12480"/>
                    <a:pt x="9325" y="12418"/>
                    <a:pt x="9274" y="12418"/>
                  </a:cubicBezTo>
                  <a:cubicBezTo>
                    <a:pt x="9315" y="12397"/>
                    <a:pt x="9346" y="12387"/>
                    <a:pt x="9367" y="12346"/>
                  </a:cubicBezTo>
                  <a:cubicBezTo>
                    <a:pt x="9398" y="12304"/>
                    <a:pt x="9387" y="12221"/>
                    <a:pt x="9336" y="12210"/>
                  </a:cubicBezTo>
                  <a:cubicBezTo>
                    <a:pt x="9330" y="12208"/>
                    <a:pt x="9324" y="12206"/>
                    <a:pt x="9318" y="12206"/>
                  </a:cubicBezTo>
                  <a:cubicBezTo>
                    <a:pt x="9303" y="12206"/>
                    <a:pt x="9289" y="12214"/>
                    <a:pt x="9274" y="12221"/>
                  </a:cubicBezTo>
                  <a:cubicBezTo>
                    <a:pt x="9170" y="12273"/>
                    <a:pt x="9067" y="12325"/>
                    <a:pt x="8963" y="12387"/>
                  </a:cubicBezTo>
                  <a:cubicBezTo>
                    <a:pt x="9014" y="12304"/>
                    <a:pt x="9046" y="12221"/>
                    <a:pt x="9056" y="12128"/>
                  </a:cubicBezTo>
                  <a:lnTo>
                    <a:pt x="9056" y="12128"/>
                  </a:lnTo>
                  <a:cubicBezTo>
                    <a:pt x="8973" y="12242"/>
                    <a:pt x="8890" y="12355"/>
                    <a:pt x="8807" y="12480"/>
                  </a:cubicBezTo>
                  <a:cubicBezTo>
                    <a:pt x="8818" y="12408"/>
                    <a:pt x="8818" y="12335"/>
                    <a:pt x="8818" y="12273"/>
                  </a:cubicBezTo>
                  <a:lnTo>
                    <a:pt x="8818" y="12273"/>
                  </a:lnTo>
                  <a:cubicBezTo>
                    <a:pt x="8766" y="12376"/>
                    <a:pt x="8714" y="12491"/>
                    <a:pt x="8662" y="12594"/>
                  </a:cubicBezTo>
                  <a:cubicBezTo>
                    <a:pt x="8641" y="12511"/>
                    <a:pt x="8621" y="12428"/>
                    <a:pt x="8611" y="12346"/>
                  </a:cubicBezTo>
                  <a:cubicBezTo>
                    <a:pt x="8549" y="12428"/>
                    <a:pt x="8476" y="12511"/>
                    <a:pt x="8383" y="12563"/>
                  </a:cubicBezTo>
                  <a:cubicBezTo>
                    <a:pt x="8351" y="12501"/>
                    <a:pt x="8331" y="12418"/>
                    <a:pt x="8321" y="12346"/>
                  </a:cubicBezTo>
                  <a:cubicBezTo>
                    <a:pt x="8310" y="12348"/>
                    <a:pt x="8299" y="12350"/>
                    <a:pt x="8288" y="12350"/>
                  </a:cubicBezTo>
                  <a:cubicBezTo>
                    <a:pt x="8217" y="12350"/>
                    <a:pt x="8152" y="12292"/>
                    <a:pt x="8134" y="12210"/>
                  </a:cubicBezTo>
                  <a:cubicBezTo>
                    <a:pt x="8258" y="12190"/>
                    <a:pt x="8341" y="12003"/>
                    <a:pt x="8279" y="11879"/>
                  </a:cubicBezTo>
                  <a:lnTo>
                    <a:pt x="8279" y="11879"/>
                  </a:lnTo>
                  <a:cubicBezTo>
                    <a:pt x="8314" y="11887"/>
                    <a:pt x="8350" y="11892"/>
                    <a:pt x="8386" y="11892"/>
                  </a:cubicBezTo>
                  <a:cubicBezTo>
                    <a:pt x="8437" y="11892"/>
                    <a:pt x="8489" y="11882"/>
                    <a:pt x="8538" y="11858"/>
                  </a:cubicBezTo>
                  <a:cubicBezTo>
                    <a:pt x="8496" y="11827"/>
                    <a:pt x="8445" y="11796"/>
                    <a:pt x="8404" y="11765"/>
                  </a:cubicBezTo>
                  <a:cubicBezTo>
                    <a:pt x="8507" y="11734"/>
                    <a:pt x="8600" y="11672"/>
                    <a:pt x="8673" y="11579"/>
                  </a:cubicBezTo>
                  <a:cubicBezTo>
                    <a:pt x="8639" y="11553"/>
                    <a:pt x="8591" y="11534"/>
                    <a:pt x="8546" y="11534"/>
                  </a:cubicBezTo>
                  <a:cubicBezTo>
                    <a:pt x="8536" y="11534"/>
                    <a:pt x="8527" y="11535"/>
                    <a:pt x="8517" y="11537"/>
                  </a:cubicBezTo>
                  <a:cubicBezTo>
                    <a:pt x="8569" y="11434"/>
                    <a:pt x="8611" y="11319"/>
                    <a:pt x="8631" y="11206"/>
                  </a:cubicBezTo>
                  <a:lnTo>
                    <a:pt x="8631" y="11206"/>
                  </a:lnTo>
                  <a:cubicBezTo>
                    <a:pt x="8528" y="11257"/>
                    <a:pt x="8424" y="11330"/>
                    <a:pt x="8331" y="11402"/>
                  </a:cubicBezTo>
                  <a:cubicBezTo>
                    <a:pt x="8372" y="11299"/>
                    <a:pt x="8413" y="11185"/>
                    <a:pt x="8445" y="11081"/>
                  </a:cubicBezTo>
                  <a:lnTo>
                    <a:pt x="8445" y="11081"/>
                  </a:lnTo>
                  <a:cubicBezTo>
                    <a:pt x="8268" y="11268"/>
                    <a:pt x="8082" y="11454"/>
                    <a:pt x="7895" y="11651"/>
                  </a:cubicBezTo>
                  <a:cubicBezTo>
                    <a:pt x="7895" y="11572"/>
                    <a:pt x="7829" y="11523"/>
                    <a:pt x="7765" y="11523"/>
                  </a:cubicBezTo>
                  <a:cubicBezTo>
                    <a:pt x="7745" y="11523"/>
                    <a:pt x="7726" y="11528"/>
                    <a:pt x="7709" y="11537"/>
                  </a:cubicBezTo>
                  <a:cubicBezTo>
                    <a:pt x="7637" y="11579"/>
                    <a:pt x="7595" y="11662"/>
                    <a:pt x="7585" y="11755"/>
                  </a:cubicBezTo>
                  <a:cubicBezTo>
                    <a:pt x="7585" y="11701"/>
                    <a:pt x="7534" y="11665"/>
                    <a:pt x="7481" y="11665"/>
                  </a:cubicBezTo>
                  <a:cubicBezTo>
                    <a:pt x="7451" y="11665"/>
                    <a:pt x="7420" y="11677"/>
                    <a:pt x="7398" y="11703"/>
                  </a:cubicBezTo>
                  <a:cubicBezTo>
                    <a:pt x="7347" y="11775"/>
                    <a:pt x="7347" y="11890"/>
                    <a:pt x="7367" y="11993"/>
                  </a:cubicBezTo>
                  <a:cubicBezTo>
                    <a:pt x="7326" y="11920"/>
                    <a:pt x="7274" y="11869"/>
                    <a:pt x="7222" y="11817"/>
                  </a:cubicBezTo>
                  <a:cubicBezTo>
                    <a:pt x="7170" y="11920"/>
                    <a:pt x="7149" y="12035"/>
                    <a:pt x="7139" y="12148"/>
                  </a:cubicBezTo>
                  <a:cubicBezTo>
                    <a:pt x="7149" y="12003"/>
                    <a:pt x="7067" y="11869"/>
                    <a:pt x="6953" y="11817"/>
                  </a:cubicBezTo>
                  <a:cubicBezTo>
                    <a:pt x="7015" y="11786"/>
                    <a:pt x="7077" y="11713"/>
                    <a:pt x="7108" y="11641"/>
                  </a:cubicBezTo>
                  <a:cubicBezTo>
                    <a:pt x="7025" y="11620"/>
                    <a:pt x="6984" y="11589"/>
                    <a:pt x="6911" y="11568"/>
                  </a:cubicBezTo>
                  <a:cubicBezTo>
                    <a:pt x="6901" y="11579"/>
                    <a:pt x="6891" y="11589"/>
                    <a:pt x="6880" y="11589"/>
                  </a:cubicBezTo>
                  <a:cubicBezTo>
                    <a:pt x="6859" y="11589"/>
                    <a:pt x="6839" y="11579"/>
                    <a:pt x="6818" y="11579"/>
                  </a:cubicBezTo>
                  <a:cubicBezTo>
                    <a:pt x="6797" y="11568"/>
                    <a:pt x="6766" y="11579"/>
                    <a:pt x="6746" y="11558"/>
                  </a:cubicBezTo>
                  <a:cubicBezTo>
                    <a:pt x="6693" y="11527"/>
                    <a:pt x="6725" y="11434"/>
                    <a:pt x="6756" y="11381"/>
                  </a:cubicBezTo>
                  <a:cubicBezTo>
                    <a:pt x="6797" y="11319"/>
                    <a:pt x="6839" y="11247"/>
                    <a:pt x="6787" y="11195"/>
                  </a:cubicBezTo>
                  <a:lnTo>
                    <a:pt x="6787" y="11195"/>
                  </a:lnTo>
                  <a:cubicBezTo>
                    <a:pt x="6859" y="11226"/>
                    <a:pt x="6921" y="11247"/>
                    <a:pt x="6994" y="11257"/>
                  </a:cubicBezTo>
                  <a:cubicBezTo>
                    <a:pt x="7036" y="11257"/>
                    <a:pt x="7098" y="11257"/>
                    <a:pt x="7108" y="11206"/>
                  </a:cubicBezTo>
                  <a:cubicBezTo>
                    <a:pt x="7129" y="11123"/>
                    <a:pt x="6984" y="11102"/>
                    <a:pt x="6984" y="11008"/>
                  </a:cubicBezTo>
                  <a:cubicBezTo>
                    <a:pt x="6998" y="11006"/>
                    <a:pt x="7013" y="11005"/>
                    <a:pt x="7027" y="11005"/>
                  </a:cubicBezTo>
                  <a:cubicBezTo>
                    <a:pt x="7075" y="11005"/>
                    <a:pt x="7122" y="11018"/>
                    <a:pt x="7170" y="11050"/>
                  </a:cubicBezTo>
                  <a:lnTo>
                    <a:pt x="7015" y="10863"/>
                  </a:lnTo>
                  <a:cubicBezTo>
                    <a:pt x="7041" y="10848"/>
                    <a:pt x="7067" y="10840"/>
                    <a:pt x="7093" y="10840"/>
                  </a:cubicBezTo>
                  <a:cubicBezTo>
                    <a:pt x="7119" y="10840"/>
                    <a:pt x="7144" y="10848"/>
                    <a:pt x="7170" y="10863"/>
                  </a:cubicBezTo>
                  <a:cubicBezTo>
                    <a:pt x="7160" y="10801"/>
                    <a:pt x="7139" y="10750"/>
                    <a:pt x="7108" y="10708"/>
                  </a:cubicBezTo>
                  <a:lnTo>
                    <a:pt x="7108" y="10708"/>
                  </a:lnTo>
                  <a:cubicBezTo>
                    <a:pt x="7202" y="10760"/>
                    <a:pt x="7294" y="10791"/>
                    <a:pt x="7388" y="10822"/>
                  </a:cubicBezTo>
                  <a:cubicBezTo>
                    <a:pt x="7357" y="10781"/>
                    <a:pt x="7336" y="10750"/>
                    <a:pt x="7305" y="10708"/>
                  </a:cubicBezTo>
                  <a:lnTo>
                    <a:pt x="7305" y="10708"/>
                  </a:lnTo>
                  <a:cubicBezTo>
                    <a:pt x="7347" y="10734"/>
                    <a:pt x="7391" y="10747"/>
                    <a:pt x="7435" y="10747"/>
                  </a:cubicBezTo>
                  <a:cubicBezTo>
                    <a:pt x="7478" y="10747"/>
                    <a:pt x="7522" y="10734"/>
                    <a:pt x="7564" y="10708"/>
                  </a:cubicBezTo>
                  <a:cubicBezTo>
                    <a:pt x="7481" y="10667"/>
                    <a:pt x="7398" y="10635"/>
                    <a:pt x="7326" y="10594"/>
                  </a:cubicBezTo>
                  <a:cubicBezTo>
                    <a:pt x="7419" y="10563"/>
                    <a:pt x="7522" y="10532"/>
                    <a:pt x="7626" y="10501"/>
                  </a:cubicBezTo>
                  <a:cubicBezTo>
                    <a:pt x="7564" y="10477"/>
                    <a:pt x="7501" y="10466"/>
                    <a:pt x="7439" y="10466"/>
                  </a:cubicBezTo>
                  <a:cubicBezTo>
                    <a:pt x="7418" y="10466"/>
                    <a:pt x="7398" y="10467"/>
                    <a:pt x="7377" y="10470"/>
                  </a:cubicBezTo>
                  <a:lnTo>
                    <a:pt x="7626" y="10253"/>
                  </a:lnTo>
                  <a:lnTo>
                    <a:pt x="7626" y="10253"/>
                  </a:lnTo>
                  <a:cubicBezTo>
                    <a:pt x="7533" y="10262"/>
                    <a:pt x="7450" y="10273"/>
                    <a:pt x="7357" y="10283"/>
                  </a:cubicBezTo>
                  <a:cubicBezTo>
                    <a:pt x="7364" y="10242"/>
                    <a:pt x="7379" y="10201"/>
                    <a:pt x="7404" y="10166"/>
                  </a:cubicBezTo>
                  <a:lnTo>
                    <a:pt x="7404" y="10166"/>
                  </a:lnTo>
                  <a:cubicBezTo>
                    <a:pt x="7344" y="10225"/>
                    <a:pt x="7274" y="10274"/>
                    <a:pt x="7198" y="10274"/>
                  </a:cubicBezTo>
                  <a:cubicBezTo>
                    <a:pt x="7192" y="10274"/>
                    <a:pt x="7187" y="10274"/>
                    <a:pt x="7181" y="10273"/>
                  </a:cubicBezTo>
                  <a:cubicBezTo>
                    <a:pt x="7087" y="10262"/>
                    <a:pt x="7025" y="10076"/>
                    <a:pt x="7108" y="10025"/>
                  </a:cubicBezTo>
                  <a:cubicBezTo>
                    <a:pt x="7129" y="10014"/>
                    <a:pt x="7160" y="10014"/>
                    <a:pt x="7170" y="9993"/>
                  </a:cubicBezTo>
                  <a:cubicBezTo>
                    <a:pt x="7170" y="9983"/>
                    <a:pt x="7170" y="9972"/>
                    <a:pt x="7160" y="9962"/>
                  </a:cubicBezTo>
                  <a:cubicBezTo>
                    <a:pt x="7253" y="9952"/>
                    <a:pt x="7347" y="9910"/>
                    <a:pt x="7419" y="9848"/>
                  </a:cubicBezTo>
                  <a:cubicBezTo>
                    <a:pt x="7385" y="9834"/>
                    <a:pt x="7350" y="9826"/>
                    <a:pt x="7315" y="9826"/>
                  </a:cubicBezTo>
                  <a:cubicBezTo>
                    <a:pt x="7274" y="9826"/>
                    <a:pt x="7235" y="9836"/>
                    <a:pt x="7202" y="9859"/>
                  </a:cubicBezTo>
                  <a:cubicBezTo>
                    <a:pt x="7243" y="9786"/>
                    <a:pt x="7285" y="9703"/>
                    <a:pt x="7326" y="9631"/>
                  </a:cubicBezTo>
                  <a:lnTo>
                    <a:pt x="7326" y="9631"/>
                  </a:lnTo>
                  <a:cubicBezTo>
                    <a:pt x="7253" y="9693"/>
                    <a:pt x="7170" y="9755"/>
                    <a:pt x="7098" y="9827"/>
                  </a:cubicBezTo>
                  <a:cubicBezTo>
                    <a:pt x="7087" y="9734"/>
                    <a:pt x="7077" y="9652"/>
                    <a:pt x="7098" y="9569"/>
                  </a:cubicBezTo>
                  <a:cubicBezTo>
                    <a:pt x="7118" y="9490"/>
                    <a:pt x="7174" y="9412"/>
                    <a:pt x="7241" y="9412"/>
                  </a:cubicBezTo>
                  <a:cubicBezTo>
                    <a:pt x="7245" y="9412"/>
                    <a:pt x="7249" y="9412"/>
                    <a:pt x="7253" y="9413"/>
                  </a:cubicBezTo>
                  <a:cubicBezTo>
                    <a:pt x="7181" y="9371"/>
                    <a:pt x="7243" y="9247"/>
                    <a:pt x="7305" y="9216"/>
                  </a:cubicBezTo>
                  <a:cubicBezTo>
                    <a:pt x="7377" y="9185"/>
                    <a:pt x="7471" y="9164"/>
                    <a:pt x="7481" y="9081"/>
                  </a:cubicBezTo>
                  <a:lnTo>
                    <a:pt x="7481" y="9081"/>
                  </a:lnTo>
                  <a:cubicBezTo>
                    <a:pt x="7440" y="9102"/>
                    <a:pt x="7388" y="9123"/>
                    <a:pt x="7336" y="9154"/>
                  </a:cubicBezTo>
                  <a:cubicBezTo>
                    <a:pt x="7388" y="9113"/>
                    <a:pt x="7440" y="9051"/>
                    <a:pt x="7460" y="8968"/>
                  </a:cubicBezTo>
                  <a:lnTo>
                    <a:pt x="7460" y="8968"/>
                  </a:lnTo>
                  <a:cubicBezTo>
                    <a:pt x="7367" y="9009"/>
                    <a:pt x="7274" y="9040"/>
                    <a:pt x="7181" y="9071"/>
                  </a:cubicBezTo>
                  <a:cubicBezTo>
                    <a:pt x="7191" y="8998"/>
                    <a:pt x="7202" y="8926"/>
                    <a:pt x="7212" y="8864"/>
                  </a:cubicBezTo>
                  <a:lnTo>
                    <a:pt x="7212" y="8864"/>
                  </a:lnTo>
                  <a:lnTo>
                    <a:pt x="6994" y="8988"/>
                  </a:lnTo>
                  <a:cubicBezTo>
                    <a:pt x="6984" y="8895"/>
                    <a:pt x="6984" y="8802"/>
                    <a:pt x="6974" y="8708"/>
                  </a:cubicBezTo>
                  <a:cubicBezTo>
                    <a:pt x="6974" y="8776"/>
                    <a:pt x="6921" y="8834"/>
                    <a:pt x="6864" y="8834"/>
                  </a:cubicBezTo>
                  <a:cubicBezTo>
                    <a:pt x="6859" y="8834"/>
                    <a:pt x="6854" y="8833"/>
                    <a:pt x="6849" y="8833"/>
                  </a:cubicBezTo>
                  <a:cubicBezTo>
                    <a:pt x="6808" y="8823"/>
                    <a:pt x="6776" y="8760"/>
                    <a:pt x="6776" y="8708"/>
                  </a:cubicBezTo>
                  <a:cubicBezTo>
                    <a:pt x="6761" y="8731"/>
                    <a:pt x="6736" y="8748"/>
                    <a:pt x="6711" y="8748"/>
                  </a:cubicBezTo>
                  <a:cubicBezTo>
                    <a:pt x="6701" y="8748"/>
                    <a:pt x="6692" y="8746"/>
                    <a:pt x="6684" y="8740"/>
                  </a:cubicBezTo>
                  <a:cubicBezTo>
                    <a:pt x="6631" y="8708"/>
                    <a:pt x="6621" y="8636"/>
                    <a:pt x="6611" y="8574"/>
                  </a:cubicBezTo>
                  <a:cubicBezTo>
                    <a:pt x="6611" y="8522"/>
                    <a:pt x="6621" y="8450"/>
                    <a:pt x="6611" y="8397"/>
                  </a:cubicBezTo>
                  <a:lnTo>
                    <a:pt x="6518" y="8429"/>
                  </a:lnTo>
                  <a:cubicBezTo>
                    <a:pt x="6548" y="8408"/>
                    <a:pt x="6590" y="8397"/>
                    <a:pt x="6590" y="8346"/>
                  </a:cubicBezTo>
                  <a:lnTo>
                    <a:pt x="6548" y="8346"/>
                  </a:lnTo>
                  <a:cubicBezTo>
                    <a:pt x="6590" y="8325"/>
                    <a:pt x="6621" y="8273"/>
                    <a:pt x="6621" y="8222"/>
                  </a:cubicBezTo>
                  <a:cubicBezTo>
                    <a:pt x="6621" y="8232"/>
                    <a:pt x="6631" y="8242"/>
                    <a:pt x="6642" y="8242"/>
                  </a:cubicBezTo>
                  <a:cubicBezTo>
                    <a:pt x="6650" y="8208"/>
                    <a:pt x="6688" y="8188"/>
                    <a:pt x="6724" y="8188"/>
                  </a:cubicBezTo>
                  <a:cubicBezTo>
                    <a:pt x="6732" y="8188"/>
                    <a:pt x="6739" y="8189"/>
                    <a:pt x="6746" y="8190"/>
                  </a:cubicBezTo>
                  <a:cubicBezTo>
                    <a:pt x="6787" y="8211"/>
                    <a:pt x="6808" y="8263"/>
                    <a:pt x="6797" y="8315"/>
                  </a:cubicBezTo>
                  <a:cubicBezTo>
                    <a:pt x="6880" y="8294"/>
                    <a:pt x="6974" y="8273"/>
                    <a:pt x="7067" y="8252"/>
                  </a:cubicBezTo>
                  <a:lnTo>
                    <a:pt x="6942" y="8066"/>
                  </a:lnTo>
                  <a:cubicBezTo>
                    <a:pt x="7025" y="8035"/>
                    <a:pt x="7119" y="8014"/>
                    <a:pt x="7212" y="7983"/>
                  </a:cubicBezTo>
                  <a:cubicBezTo>
                    <a:pt x="7170" y="7962"/>
                    <a:pt x="7149" y="7921"/>
                    <a:pt x="7129" y="7879"/>
                  </a:cubicBezTo>
                  <a:cubicBezTo>
                    <a:pt x="7202" y="7869"/>
                    <a:pt x="7274" y="7849"/>
                    <a:pt x="7347" y="7796"/>
                  </a:cubicBezTo>
                  <a:cubicBezTo>
                    <a:pt x="7285" y="7776"/>
                    <a:pt x="7222" y="7745"/>
                    <a:pt x="7160" y="7714"/>
                  </a:cubicBezTo>
                  <a:cubicBezTo>
                    <a:pt x="7202" y="7662"/>
                    <a:pt x="7253" y="7621"/>
                    <a:pt x="7294" y="7568"/>
                  </a:cubicBezTo>
                  <a:cubicBezTo>
                    <a:pt x="7202" y="7568"/>
                    <a:pt x="7098" y="7589"/>
                    <a:pt x="7015" y="7641"/>
                  </a:cubicBezTo>
                  <a:cubicBezTo>
                    <a:pt x="7057" y="7579"/>
                    <a:pt x="7077" y="7496"/>
                    <a:pt x="7057" y="7423"/>
                  </a:cubicBezTo>
                  <a:lnTo>
                    <a:pt x="7057" y="7423"/>
                  </a:lnTo>
                  <a:cubicBezTo>
                    <a:pt x="6963" y="7486"/>
                    <a:pt x="6880" y="7568"/>
                    <a:pt x="6797" y="7641"/>
                  </a:cubicBezTo>
                  <a:lnTo>
                    <a:pt x="6797" y="7559"/>
                  </a:lnTo>
                  <a:cubicBezTo>
                    <a:pt x="6746" y="7683"/>
                    <a:pt x="6673" y="7796"/>
                    <a:pt x="6590" y="7900"/>
                  </a:cubicBezTo>
                  <a:cubicBezTo>
                    <a:pt x="6569" y="7879"/>
                    <a:pt x="6559" y="7849"/>
                    <a:pt x="6559" y="7817"/>
                  </a:cubicBezTo>
                  <a:cubicBezTo>
                    <a:pt x="6528" y="7838"/>
                    <a:pt x="6507" y="7869"/>
                    <a:pt x="6476" y="7869"/>
                  </a:cubicBezTo>
                  <a:cubicBezTo>
                    <a:pt x="6471" y="7871"/>
                    <a:pt x="6465" y="7872"/>
                    <a:pt x="6460" y="7872"/>
                  </a:cubicBezTo>
                  <a:cubicBezTo>
                    <a:pt x="6435" y="7872"/>
                    <a:pt x="6412" y="7853"/>
                    <a:pt x="6403" y="7828"/>
                  </a:cubicBezTo>
                  <a:cubicBezTo>
                    <a:pt x="6403" y="7807"/>
                    <a:pt x="6403" y="7796"/>
                    <a:pt x="6414" y="7786"/>
                  </a:cubicBezTo>
                  <a:cubicBezTo>
                    <a:pt x="6435" y="7683"/>
                    <a:pt x="6456" y="7579"/>
                    <a:pt x="6476" y="7486"/>
                  </a:cubicBezTo>
                  <a:cubicBezTo>
                    <a:pt x="6476" y="7465"/>
                    <a:pt x="6486" y="7444"/>
                    <a:pt x="6497" y="7434"/>
                  </a:cubicBezTo>
                  <a:cubicBezTo>
                    <a:pt x="6504" y="7430"/>
                    <a:pt x="6513" y="7428"/>
                    <a:pt x="6522" y="7428"/>
                  </a:cubicBezTo>
                  <a:cubicBezTo>
                    <a:pt x="6538" y="7428"/>
                    <a:pt x="6557" y="7433"/>
                    <a:pt x="6572" y="7433"/>
                  </a:cubicBezTo>
                  <a:cubicBezTo>
                    <a:pt x="6586" y="7433"/>
                    <a:pt x="6597" y="7429"/>
                    <a:pt x="6601" y="7413"/>
                  </a:cubicBezTo>
                  <a:cubicBezTo>
                    <a:pt x="6569" y="7372"/>
                    <a:pt x="6559" y="7310"/>
                    <a:pt x="6569" y="7258"/>
                  </a:cubicBezTo>
                  <a:lnTo>
                    <a:pt x="6569" y="7258"/>
                  </a:lnTo>
                  <a:cubicBezTo>
                    <a:pt x="6631" y="7268"/>
                    <a:pt x="6704" y="7278"/>
                    <a:pt x="6766" y="7289"/>
                  </a:cubicBezTo>
                  <a:cubicBezTo>
                    <a:pt x="6746" y="7268"/>
                    <a:pt x="6735" y="7248"/>
                    <a:pt x="6714" y="7227"/>
                  </a:cubicBezTo>
                  <a:cubicBezTo>
                    <a:pt x="6797" y="7216"/>
                    <a:pt x="6870" y="7195"/>
                    <a:pt x="6953" y="7175"/>
                  </a:cubicBezTo>
                  <a:cubicBezTo>
                    <a:pt x="6921" y="7113"/>
                    <a:pt x="6859" y="7061"/>
                    <a:pt x="6797" y="7040"/>
                  </a:cubicBezTo>
                  <a:cubicBezTo>
                    <a:pt x="6870" y="7009"/>
                    <a:pt x="6942" y="6947"/>
                    <a:pt x="6984" y="6875"/>
                  </a:cubicBezTo>
                  <a:cubicBezTo>
                    <a:pt x="6921" y="6864"/>
                    <a:pt x="6859" y="6854"/>
                    <a:pt x="6808" y="6843"/>
                  </a:cubicBezTo>
                  <a:cubicBezTo>
                    <a:pt x="6870" y="6781"/>
                    <a:pt x="6921" y="6709"/>
                    <a:pt x="6963" y="6626"/>
                  </a:cubicBezTo>
                  <a:lnTo>
                    <a:pt x="6963" y="6626"/>
                  </a:lnTo>
                  <a:cubicBezTo>
                    <a:pt x="6870" y="6657"/>
                    <a:pt x="6787" y="6709"/>
                    <a:pt x="6714" y="6781"/>
                  </a:cubicBezTo>
                  <a:cubicBezTo>
                    <a:pt x="6704" y="6750"/>
                    <a:pt x="6693" y="6709"/>
                    <a:pt x="6684" y="6667"/>
                  </a:cubicBezTo>
                  <a:cubicBezTo>
                    <a:pt x="6631" y="6719"/>
                    <a:pt x="6590" y="6792"/>
                    <a:pt x="6559" y="6864"/>
                  </a:cubicBezTo>
                  <a:lnTo>
                    <a:pt x="6559" y="6636"/>
                  </a:lnTo>
                  <a:cubicBezTo>
                    <a:pt x="6486" y="6730"/>
                    <a:pt x="6476" y="6864"/>
                    <a:pt x="6445" y="6978"/>
                  </a:cubicBezTo>
                  <a:cubicBezTo>
                    <a:pt x="6410" y="7074"/>
                    <a:pt x="6330" y="7163"/>
                    <a:pt x="6250" y="7163"/>
                  </a:cubicBezTo>
                  <a:cubicBezTo>
                    <a:pt x="6236" y="7163"/>
                    <a:pt x="6221" y="7160"/>
                    <a:pt x="6207" y="7154"/>
                  </a:cubicBezTo>
                  <a:cubicBezTo>
                    <a:pt x="6217" y="7123"/>
                    <a:pt x="6217" y="7082"/>
                    <a:pt x="6228" y="7050"/>
                  </a:cubicBezTo>
                  <a:cubicBezTo>
                    <a:pt x="6220" y="7047"/>
                    <a:pt x="6212" y="7045"/>
                    <a:pt x="6203" y="7045"/>
                  </a:cubicBezTo>
                  <a:cubicBezTo>
                    <a:pt x="6160" y="7045"/>
                    <a:pt x="6110" y="7086"/>
                    <a:pt x="6074" y="7086"/>
                  </a:cubicBezTo>
                  <a:cubicBezTo>
                    <a:pt x="6060" y="7086"/>
                    <a:pt x="6049" y="7079"/>
                    <a:pt x="6041" y="7061"/>
                  </a:cubicBezTo>
                  <a:cubicBezTo>
                    <a:pt x="6030" y="7040"/>
                    <a:pt x="6030" y="7020"/>
                    <a:pt x="6041" y="7009"/>
                  </a:cubicBezTo>
                  <a:cubicBezTo>
                    <a:pt x="6051" y="6905"/>
                    <a:pt x="6062" y="6802"/>
                    <a:pt x="6072" y="6709"/>
                  </a:cubicBezTo>
                  <a:lnTo>
                    <a:pt x="6072" y="6709"/>
                  </a:lnTo>
                  <a:cubicBezTo>
                    <a:pt x="6062" y="6740"/>
                    <a:pt x="6041" y="6771"/>
                    <a:pt x="6000" y="6781"/>
                  </a:cubicBezTo>
                  <a:cubicBezTo>
                    <a:pt x="6000" y="6684"/>
                    <a:pt x="5900" y="6609"/>
                    <a:pt x="5813" y="6609"/>
                  </a:cubicBezTo>
                  <a:cubicBezTo>
                    <a:pt x="5799" y="6609"/>
                    <a:pt x="5785" y="6611"/>
                    <a:pt x="5772" y="6615"/>
                  </a:cubicBezTo>
                  <a:cubicBezTo>
                    <a:pt x="5782" y="6585"/>
                    <a:pt x="5782" y="6543"/>
                    <a:pt x="5792" y="6502"/>
                  </a:cubicBezTo>
                  <a:lnTo>
                    <a:pt x="5792" y="6502"/>
                  </a:lnTo>
                  <a:cubicBezTo>
                    <a:pt x="5730" y="6553"/>
                    <a:pt x="5668" y="6595"/>
                    <a:pt x="5606" y="6647"/>
                  </a:cubicBezTo>
                  <a:cubicBezTo>
                    <a:pt x="5616" y="6574"/>
                    <a:pt x="5616" y="6502"/>
                    <a:pt x="5595" y="6439"/>
                  </a:cubicBezTo>
                  <a:cubicBezTo>
                    <a:pt x="5565" y="6439"/>
                    <a:pt x="5533" y="6449"/>
                    <a:pt x="5502" y="6449"/>
                  </a:cubicBezTo>
                  <a:cubicBezTo>
                    <a:pt x="5482" y="6367"/>
                    <a:pt x="5482" y="6274"/>
                    <a:pt x="5502" y="6191"/>
                  </a:cubicBezTo>
                  <a:cubicBezTo>
                    <a:pt x="5585" y="6191"/>
                    <a:pt x="5668" y="6170"/>
                    <a:pt x="5751" y="6139"/>
                  </a:cubicBezTo>
                  <a:cubicBezTo>
                    <a:pt x="5668" y="6108"/>
                    <a:pt x="5606" y="6035"/>
                    <a:pt x="5595" y="5931"/>
                  </a:cubicBezTo>
                  <a:cubicBezTo>
                    <a:pt x="5580" y="5939"/>
                    <a:pt x="5564" y="5942"/>
                    <a:pt x="5548" y="5942"/>
                  </a:cubicBezTo>
                  <a:cubicBezTo>
                    <a:pt x="5520" y="5942"/>
                    <a:pt x="5491" y="5931"/>
                    <a:pt x="5471" y="5911"/>
                  </a:cubicBezTo>
                  <a:cubicBezTo>
                    <a:pt x="5502" y="5839"/>
                    <a:pt x="5533" y="5776"/>
                    <a:pt x="5574" y="5703"/>
                  </a:cubicBezTo>
                  <a:cubicBezTo>
                    <a:pt x="5544" y="5683"/>
                    <a:pt x="5512" y="5673"/>
                    <a:pt x="5471" y="5652"/>
                  </a:cubicBezTo>
                  <a:cubicBezTo>
                    <a:pt x="5523" y="5569"/>
                    <a:pt x="5482" y="5445"/>
                    <a:pt x="5399" y="5403"/>
                  </a:cubicBezTo>
                  <a:cubicBezTo>
                    <a:pt x="5461" y="5393"/>
                    <a:pt x="5512" y="5341"/>
                    <a:pt x="5533" y="5279"/>
                  </a:cubicBezTo>
                  <a:cubicBezTo>
                    <a:pt x="5565" y="5268"/>
                    <a:pt x="5606" y="5268"/>
                    <a:pt x="5637" y="5258"/>
                  </a:cubicBezTo>
                  <a:cubicBezTo>
                    <a:pt x="5554" y="5185"/>
                    <a:pt x="5440" y="5196"/>
                    <a:pt x="5347" y="5155"/>
                  </a:cubicBezTo>
                  <a:cubicBezTo>
                    <a:pt x="5243" y="5113"/>
                    <a:pt x="5181" y="4937"/>
                    <a:pt x="5274" y="4885"/>
                  </a:cubicBezTo>
                  <a:lnTo>
                    <a:pt x="5274" y="4885"/>
                  </a:lnTo>
                  <a:cubicBezTo>
                    <a:pt x="5337" y="4895"/>
                    <a:pt x="5409" y="4906"/>
                    <a:pt x="5471" y="4916"/>
                  </a:cubicBezTo>
                  <a:cubicBezTo>
                    <a:pt x="5471" y="4885"/>
                    <a:pt x="5502" y="4854"/>
                    <a:pt x="5533" y="4854"/>
                  </a:cubicBezTo>
                  <a:cubicBezTo>
                    <a:pt x="5544" y="4885"/>
                    <a:pt x="5565" y="4916"/>
                    <a:pt x="5574" y="4947"/>
                  </a:cubicBezTo>
                  <a:cubicBezTo>
                    <a:pt x="5627" y="4937"/>
                    <a:pt x="5668" y="4906"/>
                    <a:pt x="5699" y="4854"/>
                  </a:cubicBezTo>
                  <a:lnTo>
                    <a:pt x="5544" y="4854"/>
                  </a:lnTo>
                  <a:lnTo>
                    <a:pt x="5544" y="4750"/>
                  </a:lnTo>
                  <a:cubicBezTo>
                    <a:pt x="5536" y="4753"/>
                    <a:pt x="5527" y="4755"/>
                    <a:pt x="5519" y="4755"/>
                  </a:cubicBezTo>
                  <a:cubicBezTo>
                    <a:pt x="5471" y="4755"/>
                    <a:pt x="5419" y="4710"/>
                    <a:pt x="5419" y="4657"/>
                  </a:cubicBezTo>
                  <a:cubicBezTo>
                    <a:pt x="5427" y="4608"/>
                    <a:pt x="5468" y="4565"/>
                    <a:pt x="5511" y="4565"/>
                  </a:cubicBezTo>
                  <a:cubicBezTo>
                    <a:pt x="5519" y="4565"/>
                    <a:pt x="5526" y="4566"/>
                    <a:pt x="5534" y="4570"/>
                  </a:cubicBezTo>
                  <a:lnTo>
                    <a:pt x="5534" y="4570"/>
                  </a:lnTo>
                  <a:cubicBezTo>
                    <a:pt x="5510" y="4549"/>
                    <a:pt x="5548" y="4480"/>
                    <a:pt x="5585" y="4471"/>
                  </a:cubicBezTo>
                  <a:cubicBezTo>
                    <a:pt x="5627" y="4450"/>
                    <a:pt x="5689" y="4429"/>
                    <a:pt x="5689" y="4377"/>
                  </a:cubicBezTo>
                  <a:cubicBezTo>
                    <a:pt x="5637" y="4346"/>
                    <a:pt x="5585" y="4305"/>
                    <a:pt x="5533" y="4274"/>
                  </a:cubicBezTo>
                  <a:cubicBezTo>
                    <a:pt x="5544" y="4232"/>
                    <a:pt x="5554" y="4201"/>
                    <a:pt x="5574" y="4160"/>
                  </a:cubicBezTo>
                  <a:cubicBezTo>
                    <a:pt x="5544" y="4160"/>
                    <a:pt x="5512" y="4191"/>
                    <a:pt x="5492" y="4222"/>
                  </a:cubicBezTo>
                  <a:cubicBezTo>
                    <a:pt x="5471" y="4253"/>
                    <a:pt x="5440" y="4284"/>
                    <a:pt x="5409" y="4284"/>
                  </a:cubicBezTo>
                  <a:cubicBezTo>
                    <a:pt x="5388" y="4284"/>
                    <a:pt x="5388" y="4264"/>
                    <a:pt x="5378" y="4253"/>
                  </a:cubicBezTo>
                  <a:cubicBezTo>
                    <a:pt x="5337" y="4346"/>
                    <a:pt x="5243" y="4398"/>
                    <a:pt x="5160" y="4398"/>
                  </a:cubicBezTo>
                  <a:cubicBezTo>
                    <a:pt x="5243" y="4253"/>
                    <a:pt x="5150" y="4056"/>
                    <a:pt x="5098" y="3891"/>
                  </a:cubicBezTo>
                  <a:cubicBezTo>
                    <a:pt x="5067" y="3787"/>
                    <a:pt x="5056" y="3673"/>
                    <a:pt x="5056" y="3569"/>
                  </a:cubicBezTo>
                  <a:lnTo>
                    <a:pt x="5056" y="3652"/>
                  </a:lnTo>
                  <a:lnTo>
                    <a:pt x="5056" y="3714"/>
                  </a:lnTo>
                  <a:cubicBezTo>
                    <a:pt x="5026" y="3683"/>
                    <a:pt x="4984" y="3663"/>
                    <a:pt x="4943" y="3663"/>
                  </a:cubicBezTo>
                  <a:cubicBezTo>
                    <a:pt x="4964" y="3714"/>
                    <a:pt x="4973" y="3776"/>
                    <a:pt x="4994" y="3838"/>
                  </a:cubicBezTo>
                  <a:cubicBezTo>
                    <a:pt x="4953" y="3797"/>
                    <a:pt x="4911" y="3755"/>
                    <a:pt x="4870" y="3704"/>
                  </a:cubicBezTo>
                  <a:lnTo>
                    <a:pt x="4870" y="3704"/>
                  </a:lnTo>
                  <a:cubicBezTo>
                    <a:pt x="4839" y="3714"/>
                    <a:pt x="4849" y="3776"/>
                    <a:pt x="4881" y="3808"/>
                  </a:cubicBezTo>
                  <a:cubicBezTo>
                    <a:pt x="4901" y="3838"/>
                    <a:pt x="4943" y="3859"/>
                    <a:pt x="4943" y="3911"/>
                  </a:cubicBezTo>
                  <a:cubicBezTo>
                    <a:pt x="4935" y="3918"/>
                    <a:pt x="4928" y="3926"/>
                    <a:pt x="4917" y="3926"/>
                  </a:cubicBezTo>
                  <a:cubicBezTo>
                    <a:pt x="4913" y="3926"/>
                    <a:pt x="4907" y="3924"/>
                    <a:pt x="4901" y="3921"/>
                  </a:cubicBezTo>
                  <a:lnTo>
                    <a:pt x="4901" y="3921"/>
                  </a:lnTo>
                  <a:cubicBezTo>
                    <a:pt x="4911" y="3953"/>
                    <a:pt x="4932" y="3973"/>
                    <a:pt x="4943" y="4004"/>
                  </a:cubicBezTo>
                  <a:cubicBezTo>
                    <a:pt x="4881" y="4004"/>
                    <a:pt x="4828" y="3963"/>
                    <a:pt x="4798" y="3911"/>
                  </a:cubicBezTo>
                  <a:lnTo>
                    <a:pt x="4798" y="3911"/>
                  </a:lnTo>
                  <a:cubicBezTo>
                    <a:pt x="4808" y="3963"/>
                    <a:pt x="4818" y="4025"/>
                    <a:pt x="4818" y="4077"/>
                  </a:cubicBezTo>
                  <a:lnTo>
                    <a:pt x="4725" y="3983"/>
                  </a:lnTo>
                  <a:lnTo>
                    <a:pt x="4725" y="3983"/>
                  </a:lnTo>
                  <a:cubicBezTo>
                    <a:pt x="4756" y="4025"/>
                    <a:pt x="4766" y="4087"/>
                    <a:pt x="4756" y="4149"/>
                  </a:cubicBezTo>
                  <a:cubicBezTo>
                    <a:pt x="4720" y="4119"/>
                    <a:pt x="4677" y="4103"/>
                    <a:pt x="4634" y="4103"/>
                  </a:cubicBezTo>
                  <a:cubicBezTo>
                    <a:pt x="4604" y="4103"/>
                    <a:pt x="4575" y="4111"/>
                    <a:pt x="4549" y="4128"/>
                  </a:cubicBezTo>
                  <a:cubicBezTo>
                    <a:pt x="4523" y="4094"/>
                    <a:pt x="4484" y="4074"/>
                    <a:pt x="4441" y="4074"/>
                  </a:cubicBezTo>
                  <a:cubicBezTo>
                    <a:pt x="4432" y="4074"/>
                    <a:pt x="4423" y="4075"/>
                    <a:pt x="4414" y="4077"/>
                  </a:cubicBezTo>
                  <a:cubicBezTo>
                    <a:pt x="4455" y="4225"/>
                    <a:pt x="4587" y="4327"/>
                    <a:pt x="4723" y="4327"/>
                  </a:cubicBezTo>
                  <a:cubicBezTo>
                    <a:pt x="4758" y="4327"/>
                    <a:pt x="4794" y="4320"/>
                    <a:pt x="4828" y="4305"/>
                  </a:cubicBezTo>
                  <a:lnTo>
                    <a:pt x="4828" y="4305"/>
                  </a:lnTo>
                  <a:lnTo>
                    <a:pt x="4766" y="4429"/>
                  </a:lnTo>
                  <a:cubicBezTo>
                    <a:pt x="4808" y="4471"/>
                    <a:pt x="4849" y="4501"/>
                    <a:pt x="4891" y="4543"/>
                  </a:cubicBezTo>
                  <a:cubicBezTo>
                    <a:pt x="4860" y="4564"/>
                    <a:pt x="4828" y="4564"/>
                    <a:pt x="4787" y="4564"/>
                  </a:cubicBezTo>
                  <a:cubicBezTo>
                    <a:pt x="4808" y="4605"/>
                    <a:pt x="4818" y="4637"/>
                    <a:pt x="4839" y="4678"/>
                  </a:cubicBezTo>
                  <a:cubicBezTo>
                    <a:pt x="4832" y="4685"/>
                    <a:pt x="4822" y="4689"/>
                    <a:pt x="4811" y="4689"/>
                  </a:cubicBezTo>
                  <a:cubicBezTo>
                    <a:pt x="4791" y="4689"/>
                    <a:pt x="4766" y="4677"/>
                    <a:pt x="4746" y="4657"/>
                  </a:cubicBezTo>
                  <a:cubicBezTo>
                    <a:pt x="4728" y="4639"/>
                    <a:pt x="4703" y="4614"/>
                    <a:pt x="4669" y="4614"/>
                  </a:cubicBezTo>
                  <a:cubicBezTo>
                    <a:pt x="4664" y="4614"/>
                    <a:pt x="4658" y="4614"/>
                    <a:pt x="4653" y="4616"/>
                  </a:cubicBezTo>
                  <a:cubicBezTo>
                    <a:pt x="4642" y="4626"/>
                    <a:pt x="4632" y="4647"/>
                    <a:pt x="4632" y="4667"/>
                  </a:cubicBezTo>
                  <a:cubicBezTo>
                    <a:pt x="4597" y="4640"/>
                    <a:pt x="4554" y="4621"/>
                    <a:pt x="4510" y="4621"/>
                  </a:cubicBezTo>
                  <a:cubicBezTo>
                    <a:pt x="4488" y="4621"/>
                    <a:pt x="4466" y="4626"/>
                    <a:pt x="4445" y="4637"/>
                  </a:cubicBezTo>
                  <a:cubicBezTo>
                    <a:pt x="4455" y="4678"/>
                    <a:pt x="4476" y="4709"/>
                    <a:pt x="4487" y="4750"/>
                  </a:cubicBezTo>
                  <a:cubicBezTo>
                    <a:pt x="4483" y="4744"/>
                    <a:pt x="4477" y="4741"/>
                    <a:pt x="4471" y="4741"/>
                  </a:cubicBezTo>
                  <a:cubicBezTo>
                    <a:pt x="4447" y="4741"/>
                    <a:pt x="4416" y="4782"/>
                    <a:pt x="4425" y="4823"/>
                  </a:cubicBezTo>
                  <a:cubicBezTo>
                    <a:pt x="4435" y="4865"/>
                    <a:pt x="4476" y="4885"/>
                    <a:pt x="4518" y="4895"/>
                  </a:cubicBezTo>
                  <a:cubicBezTo>
                    <a:pt x="4600" y="4927"/>
                    <a:pt x="4694" y="4968"/>
                    <a:pt x="4777" y="4999"/>
                  </a:cubicBezTo>
                  <a:cubicBezTo>
                    <a:pt x="4828" y="5020"/>
                    <a:pt x="4891" y="5072"/>
                    <a:pt x="4870" y="5123"/>
                  </a:cubicBezTo>
                  <a:cubicBezTo>
                    <a:pt x="4808" y="5113"/>
                    <a:pt x="4756" y="5113"/>
                    <a:pt x="4694" y="5102"/>
                  </a:cubicBezTo>
                  <a:lnTo>
                    <a:pt x="4694" y="5102"/>
                  </a:lnTo>
                  <a:cubicBezTo>
                    <a:pt x="4694" y="5144"/>
                    <a:pt x="4704" y="5185"/>
                    <a:pt x="4736" y="5206"/>
                  </a:cubicBezTo>
                  <a:cubicBezTo>
                    <a:pt x="4683" y="5185"/>
                    <a:pt x="4621" y="5165"/>
                    <a:pt x="4559" y="5165"/>
                  </a:cubicBezTo>
                  <a:cubicBezTo>
                    <a:pt x="4559" y="5196"/>
                    <a:pt x="4570" y="5238"/>
                    <a:pt x="4570" y="5268"/>
                  </a:cubicBezTo>
                  <a:cubicBezTo>
                    <a:pt x="4543" y="5198"/>
                    <a:pt x="4472" y="5150"/>
                    <a:pt x="4400" y="5150"/>
                  </a:cubicBezTo>
                  <a:cubicBezTo>
                    <a:pt x="4388" y="5150"/>
                    <a:pt x="4375" y="5152"/>
                    <a:pt x="4363" y="5155"/>
                  </a:cubicBezTo>
                  <a:cubicBezTo>
                    <a:pt x="4392" y="5304"/>
                    <a:pt x="4518" y="5425"/>
                    <a:pt x="4648" y="5425"/>
                  </a:cubicBezTo>
                  <a:cubicBezTo>
                    <a:pt x="4653" y="5425"/>
                    <a:pt x="4658" y="5424"/>
                    <a:pt x="4663" y="5424"/>
                  </a:cubicBezTo>
                  <a:cubicBezTo>
                    <a:pt x="4705" y="5415"/>
                    <a:pt x="4746" y="5400"/>
                    <a:pt x="4782" y="5400"/>
                  </a:cubicBezTo>
                  <a:cubicBezTo>
                    <a:pt x="4791" y="5400"/>
                    <a:pt x="4800" y="5401"/>
                    <a:pt x="4808" y="5403"/>
                  </a:cubicBezTo>
                  <a:cubicBezTo>
                    <a:pt x="4860" y="5403"/>
                    <a:pt x="4911" y="5445"/>
                    <a:pt x="4911" y="5496"/>
                  </a:cubicBezTo>
                  <a:cubicBezTo>
                    <a:pt x="4911" y="5537"/>
                    <a:pt x="4876" y="5564"/>
                    <a:pt x="4849" y="5564"/>
                  </a:cubicBezTo>
                  <a:cubicBezTo>
                    <a:pt x="4834" y="5564"/>
                    <a:pt x="4822" y="5556"/>
                    <a:pt x="4818" y="5538"/>
                  </a:cubicBezTo>
                  <a:cubicBezTo>
                    <a:pt x="4787" y="5611"/>
                    <a:pt x="4787" y="5693"/>
                    <a:pt x="4808" y="5766"/>
                  </a:cubicBezTo>
                  <a:cubicBezTo>
                    <a:pt x="4830" y="5749"/>
                    <a:pt x="4856" y="5741"/>
                    <a:pt x="4882" y="5741"/>
                  </a:cubicBezTo>
                  <a:cubicBezTo>
                    <a:pt x="4903" y="5741"/>
                    <a:pt x="4924" y="5746"/>
                    <a:pt x="4943" y="5756"/>
                  </a:cubicBezTo>
                  <a:cubicBezTo>
                    <a:pt x="4922" y="5839"/>
                    <a:pt x="4881" y="5921"/>
                    <a:pt x="4828" y="5984"/>
                  </a:cubicBezTo>
                  <a:cubicBezTo>
                    <a:pt x="4881" y="6014"/>
                    <a:pt x="4943" y="6046"/>
                    <a:pt x="4994" y="6076"/>
                  </a:cubicBezTo>
                  <a:cubicBezTo>
                    <a:pt x="4953" y="6149"/>
                    <a:pt x="4881" y="6180"/>
                    <a:pt x="4808" y="6180"/>
                  </a:cubicBezTo>
                  <a:cubicBezTo>
                    <a:pt x="4808" y="6242"/>
                    <a:pt x="4818" y="6304"/>
                    <a:pt x="4849" y="6357"/>
                  </a:cubicBezTo>
                  <a:cubicBezTo>
                    <a:pt x="4839" y="6382"/>
                    <a:pt x="4816" y="6393"/>
                    <a:pt x="4790" y="6393"/>
                  </a:cubicBezTo>
                  <a:cubicBezTo>
                    <a:pt x="4764" y="6393"/>
                    <a:pt x="4736" y="6382"/>
                    <a:pt x="4715" y="6367"/>
                  </a:cubicBezTo>
                  <a:cubicBezTo>
                    <a:pt x="4684" y="6343"/>
                    <a:pt x="4646" y="6314"/>
                    <a:pt x="4608" y="6314"/>
                  </a:cubicBezTo>
                  <a:cubicBezTo>
                    <a:pt x="4595" y="6314"/>
                    <a:pt x="4583" y="6318"/>
                    <a:pt x="4570" y="6325"/>
                  </a:cubicBezTo>
                  <a:cubicBezTo>
                    <a:pt x="4600" y="6367"/>
                    <a:pt x="4653" y="6408"/>
                    <a:pt x="4704" y="6429"/>
                  </a:cubicBezTo>
                  <a:cubicBezTo>
                    <a:pt x="4677" y="6473"/>
                    <a:pt x="4629" y="6497"/>
                    <a:pt x="4580" y="6497"/>
                  </a:cubicBezTo>
                  <a:cubicBezTo>
                    <a:pt x="4538" y="6497"/>
                    <a:pt x="4495" y="6478"/>
                    <a:pt x="4466" y="6439"/>
                  </a:cubicBezTo>
                  <a:cubicBezTo>
                    <a:pt x="4518" y="6439"/>
                    <a:pt x="4549" y="6346"/>
                    <a:pt x="4518" y="6294"/>
                  </a:cubicBezTo>
                  <a:cubicBezTo>
                    <a:pt x="4504" y="6272"/>
                    <a:pt x="4481" y="6261"/>
                    <a:pt x="4458" y="6261"/>
                  </a:cubicBezTo>
                  <a:cubicBezTo>
                    <a:pt x="4427" y="6261"/>
                    <a:pt x="4395" y="6280"/>
                    <a:pt x="4383" y="6315"/>
                  </a:cubicBezTo>
                  <a:cubicBezTo>
                    <a:pt x="4414" y="6221"/>
                    <a:pt x="4414" y="6118"/>
                    <a:pt x="4383" y="6025"/>
                  </a:cubicBezTo>
                  <a:cubicBezTo>
                    <a:pt x="4331" y="6066"/>
                    <a:pt x="4290" y="6129"/>
                    <a:pt x="4290" y="6201"/>
                  </a:cubicBezTo>
                  <a:cubicBezTo>
                    <a:pt x="4280" y="6180"/>
                    <a:pt x="4269" y="6170"/>
                    <a:pt x="4269" y="6149"/>
                  </a:cubicBezTo>
                  <a:cubicBezTo>
                    <a:pt x="4269" y="6221"/>
                    <a:pt x="4269" y="6284"/>
                    <a:pt x="4259" y="6357"/>
                  </a:cubicBezTo>
                  <a:cubicBezTo>
                    <a:pt x="4207" y="6325"/>
                    <a:pt x="4165" y="6274"/>
                    <a:pt x="4145" y="6221"/>
                  </a:cubicBezTo>
                  <a:cubicBezTo>
                    <a:pt x="4114" y="6274"/>
                    <a:pt x="4072" y="6315"/>
                    <a:pt x="4020" y="6336"/>
                  </a:cubicBezTo>
                  <a:cubicBezTo>
                    <a:pt x="4082" y="6429"/>
                    <a:pt x="4155" y="6522"/>
                    <a:pt x="4238" y="6585"/>
                  </a:cubicBezTo>
                  <a:cubicBezTo>
                    <a:pt x="4214" y="6570"/>
                    <a:pt x="4185" y="6562"/>
                    <a:pt x="4156" y="6562"/>
                  </a:cubicBezTo>
                  <a:cubicBezTo>
                    <a:pt x="4123" y="6562"/>
                    <a:pt x="4090" y="6572"/>
                    <a:pt x="4062" y="6595"/>
                  </a:cubicBezTo>
                  <a:cubicBezTo>
                    <a:pt x="4020" y="6553"/>
                    <a:pt x="3958" y="6512"/>
                    <a:pt x="3896" y="6491"/>
                  </a:cubicBezTo>
                  <a:cubicBezTo>
                    <a:pt x="3865" y="6543"/>
                    <a:pt x="3865" y="6615"/>
                    <a:pt x="3896" y="6667"/>
                  </a:cubicBezTo>
                  <a:cubicBezTo>
                    <a:pt x="3917" y="6688"/>
                    <a:pt x="3945" y="6699"/>
                    <a:pt x="3972" y="6699"/>
                  </a:cubicBezTo>
                  <a:cubicBezTo>
                    <a:pt x="3998" y="6699"/>
                    <a:pt x="4022" y="6690"/>
                    <a:pt x="4037" y="6672"/>
                  </a:cubicBezTo>
                  <a:lnTo>
                    <a:pt x="4037" y="6672"/>
                  </a:lnTo>
                  <a:cubicBezTo>
                    <a:pt x="3981" y="6746"/>
                    <a:pt x="4043" y="6885"/>
                    <a:pt x="4135" y="6926"/>
                  </a:cubicBezTo>
                  <a:cubicBezTo>
                    <a:pt x="4218" y="6978"/>
                    <a:pt x="4321" y="6978"/>
                    <a:pt x="4383" y="7061"/>
                  </a:cubicBezTo>
                  <a:cubicBezTo>
                    <a:pt x="4331" y="7050"/>
                    <a:pt x="4280" y="7050"/>
                    <a:pt x="4227" y="7040"/>
                  </a:cubicBezTo>
                  <a:cubicBezTo>
                    <a:pt x="4207" y="7040"/>
                    <a:pt x="4186" y="7040"/>
                    <a:pt x="4176" y="7050"/>
                  </a:cubicBezTo>
                  <a:cubicBezTo>
                    <a:pt x="4135" y="7071"/>
                    <a:pt x="4145" y="7144"/>
                    <a:pt x="4186" y="7175"/>
                  </a:cubicBezTo>
                  <a:cubicBezTo>
                    <a:pt x="4204" y="7184"/>
                    <a:pt x="4221" y="7187"/>
                    <a:pt x="4240" y="7187"/>
                  </a:cubicBezTo>
                  <a:cubicBezTo>
                    <a:pt x="4265" y="7187"/>
                    <a:pt x="4291" y="7181"/>
                    <a:pt x="4321" y="7175"/>
                  </a:cubicBezTo>
                  <a:lnTo>
                    <a:pt x="4321" y="7175"/>
                  </a:lnTo>
                  <a:cubicBezTo>
                    <a:pt x="4290" y="7237"/>
                    <a:pt x="4290" y="7310"/>
                    <a:pt x="4300" y="7372"/>
                  </a:cubicBezTo>
                  <a:cubicBezTo>
                    <a:pt x="4331" y="7361"/>
                    <a:pt x="4363" y="7341"/>
                    <a:pt x="4383" y="7320"/>
                  </a:cubicBezTo>
                  <a:lnTo>
                    <a:pt x="4383" y="7320"/>
                  </a:lnTo>
                  <a:cubicBezTo>
                    <a:pt x="4404" y="7382"/>
                    <a:pt x="4342" y="7444"/>
                    <a:pt x="4290" y="7444"/>
                  </a:cubicBezTo>
                  <a:cubicBezTo>
                    <a:pt x="4227" y="7434"/>
                    <a:pt x="4186" y="7382"/>
                    <a:pt x="4145" y="7331"/>
                  </a:cubicBezTo>
                  <a:lnTo>
                    <a:pt x="4145" y="7331"/>
                  </a:lnTo>
                  <a:cubicBezTo>
                    <a:pt x="4145" y="7455"/>
                    <a:pt x="4248" y="7559"/>
                    <a:pt x="4352" y="7559"/>
                  </a:cubicBezTo>
                  <a:cubicBezTo>
                    <a:pt x="4280" y="7579"/>
                    <a:pt x="4259" y="7683"/>
                    <a:pt x="4290" y="7755"/>
                  </a:cubicBezTo>
                  <a:cubicBezTo>
                    <a:pt x="4331" y="7828"/>
                    <a:pt x="4404" y="7859"/>
                    <a:pt x="4466" y="7869"/>
                  </a:cubicBezTo>
                  <a:cubicBezTo>
                    <a:pt x="4445" y="7828"/>
                    <a:pt x="4466" y="7766"/>
                    <a:pt x="4508" y="7745"/>
                  </a:cubicBezTo>
                  <a:cubicBezTo>
                    <a:pt x="4538" y="7724"/>
                    <a:pt x="4591" y="7724"/>
                    <a:pt x="4632" y="7724"/>
                  </a:cubicBezTo>
                  <a:cubicBezTo>
                    <a:pt x="4611" y="7796"/>
                    <a:pt x="4580" y="7869"/>
                    <a:pt x="4538" y="7932"/>
                  </a:cubicBezTo>
                  <a:cubicBezTo>
                    <a:pt x="4566" y="7922"/>
                    <a:pt x="4597" y="7917"/>
                    <a:pt x="4626" y="7917"/>
                  </a:cubicBezTo>
                  <a:cubicBezTo>
                    <a:pt x="4662" y="7917"/>
                    <a:pt x="4697" y="7925"/>
                    <a:pt x="4725" y="7941"/>
                  </a:cubicBezTo>
                  <a:cubicBezTo>
                    <a:pt x="4696" y="8048"/>
                    <a:pt x="4631" y="8155"/>
                    <a:pt x="4546" y="8228"/>
                  </a:cubicBezTo>
                  <a:lnTo>
                    <a:pt x="4546" y="8228"/>
                  </a:lnTo>
                  <a:cubicBezTo>
                    <a:pt x="4553" y="8224"/>
                    <a:pt x="4560" y="8223"/>
                    <a:pt x="4567" y="8223"/>
                  </a:cubicBezTo>
                  <a:cubicBezTo>
                    <a:pt x="4608" y="8223"/>
                    <a:pt x="4653" y="8269"/>
                    <a:pt x="4653" y="8315"/>
                  </a:cubicBezTo>
                  <a:cubicBezTo>
                    <a:pt x="4653" y="8387"/>
                    <a:pt x="4600" y="8439"/>
                    <a:pt x="4559" y="8491"/>
                  </a:cubicBezTo>
                  <a:cubicBezTo>
                    <a:pt x="4525" y="8440"/>
                    <a:pt x="4456" y="8403"/>
                    <a:pt x="4398" y="8403"/>
                  </a:cubicBezTo>
                  <a:cubicBezTo>
                    <a:pt x="4386" y="8403"/>
                    <a:pt x="4374" y="8405"/>
                    <a:pt x="4363" y="8408"/>
                  </a:cubicBezTo>
                  <a:cubicBezTo>
                    <a:pt x="4359" y="8408"/>
                    <a:pt x="4355" y="8407"/>
                    <a:pt x="4352" y="8407"/>
                  </a:cubicBezTo>
                  <a:cubicBezTo>
                    <a:pt x="4294" y="8407"/>
                    <a:pt x="4250" y="8484"/>
                    <a:pt x="4280" y="8542"/>
                  </a:cubicBezTo>
                  <a:cubicBezTo>
                    <a:pt x="4227" y="8480"/>
                    <a:pt x="4176" y="8408"/>
                    <a:pt x="4135" y="8335"/>
                  </a:cubicBezTo>
                  <a:cubicBezTo>
                    <a:pt x="4082" y="8397"/>
                    <a:pt x="4062" y="8480"/>
                    <a:pt x="4082" y="8563"/>
                  </a:cubicBezTo>
                  <a:cubicBezTo>
                    <a:pt x="4032" y="8505"/>
                    <a:pt x="3961" y="8473"/>
                    <a:pt x="3894" y="8473"/>
                  </a:cubicBezTo>
                  <a:cubicBezTo>
                    <a:pt x="3866" y="8473"/>
                    <a:pt x="3838" y="8479"/>
                    <a:pt x="3813" y="8491"/>
                  </a:cubicBezTo>
                  <a:cubicBezTo>
                    <a:pt x="3865" y="8387"/>
                    <a:pt x="3792" y="8232"/>
                    <a:pt x="3689" y="8222"/>
                  </a:cubicBezTo>
                  <a:lnTo>
                    <a:pt x="3689" y="8512"/>
                  </a:lnTo>
                  <a:cubicBezTo>
                    <a:pt x="3673" y="8509"/>
                    <a:pt x="3658" y="8507"/>
                    <a:pt x="3643" y="8507"/>
                  </a:cubicBezTo>
                  <a:cubicBezTo>
                    <a:pt x="3607" y="8507"/>
                    <a:pt x="3573" y="8515"/>
                    <a:pt x="3544" y="8522"/>
                  </a:cubicBezTo>
                  <a:cubicBezTo>
                    <a:pt x="3554" y="8584"/>
                    <a:pt x="3575" y="8646"/>
                    <a:pt x="3585" y="8698"/>
                  </a:cubicBezTo>
                  <a:cubicBezTo>
                    <a:pt x="3554" y="8636"/>
                    <a:pt x="3502" y="8563"/>
                    <a:pt x="3440" y="8553"/>
                  </a:cubicBezTo>
                  <a:cubicBezTo>
                    <a:pt x="3432" y="8550"/>
                    <a:pt x="3424" y="8549"/>
                    <a:pt x="3415" y="8549"/>
                  </a:cubicBezTo>
                  <a:cubicBezTo>
                    <a:pt x="3370" y="8549"/>
                    <a:pt x="3325" y="8592"/>
                    <a:pt x="3316" y="8636"/>
                  </a:cubicBezTo>
                  <a:cubicBezTo>
                    <a:pt x="3307" y="8619"/>
                    <a:pt x="3292" y="8602"/>
                    <a:pt x="3275" y="8602"/>
                  </a:cubicBezTo>
                  <a:cubicBezTo>
                    <a:pt x="3272" y="8602"/>
                    <a:pt x="3268" y="8603"/>
                    <a:pt x="3264" y="8605"/>
                  </a:cubicBezTo>
                  <a:cubicBezTo>
                    <a:pt x="3233" y="8698"/>
                    <a:pt x="3264" y="8812"/>
                    <a:pt x="3326" y="8885"/>
                  </a:cubicBezTo>
                  <a:cubicBezTo>
                    <a:pt x="3389" y="8957"/>
                    <a:pt x="3471" y="8998"/>
                    <a:pt x="3544" y="9051"/>
                  </a:cubicBezTo>
                  <a:cubicBezTo>
                    <a:pt x="3495" y="9038"/>
                    <a:pt x="3446" y="9033"/>
                    <a:pt x="3397" y="9033"/>
                  </a:cubicBezTo>
                  <a:cubicBezTo>
                    <a:pt x="3363" y="9033"/>
                    <a:pt x="3329" y="9036"/>
                    <a:pt x="3295" y="9040"/>
                  </a:cubicBezTo>
                  <a:cubicBezTo>
                    <a:pt x="3295" y="9081"/>
                    <a:pt x="3306" y="9113"/>
                    <a:pt x="3326" y="9143"/>
                  </a:cubicBezTo>
                  <a:cubicBezTo>
                    <a:pt x="3306" y="9123"/>
                    <a:pt x="3274" y="9113"/>
                    <a:pt x="3253" y="9113"/>
                  </a:cubicBezTo>
                  <a:cubicBezTo>
                    <a:pt x="3248" y="9112"/>
                    <a:pt x="3242" y="9111"/>
                    <a:pt x="3236" y="9111"/>
                  </a:cubicBezTo>
                  <a:cubicBezTo>
                    <a:pt x="3187" y="9111"/>
                    <a:pt x="3129" y="9150"/>
                    <a:pt x="3129" y="9206"/>
                  </a:cubicBezTo>
                  <a:cubicBezTo>
                    <a:pt x="3119" y="9237"/>
                    <a:pt x="3129" y="9268"/>
                    <a:pt x="3140" y="9288"/>
                  </a:cubicBezTo>
                  <a:cubicBezTo>
                    <a:pt x="3161" y="9371"/>
                    <a:pt x="3191" y="9444"/>
                    <a:pt x="3233" y="9506"/>
                  </a:cubicBezTo>
                  <a:cubicBezTo>
                    <a:pt x="3271" y="9489"/>
                    <a:pt x="3310" y="9481"/>
                    <a:pt x="3349" y="9481"/>
                  </a:cubicBezTo>
                  <a:cubicBezTo>
                    <a:pt x="3427" y="9481"/>
                    <a:pt x="3502" y="9513"/>
                    <a:pt x="3564" y="9569"/>
                  </a:cubicBezTo>
                  <a:cubicBezTo>
                    <a:pt x="3532" y="9559"/>
                    <a:pt x="3497" y="9554"/>
                    <a:pt x="3462" y="9554"/>
                  </a:cubicBezTo>
                  <a:cubicBezTo>
                    <a:pt x="3419" y="9554"/>
                    <a:pt x="3376" y="9562"/>
                    <a:pt x="3336" y="9579"/>
                  </a:cubicBezTo>
                  <a:cubicBezTo>
                    <a:pt x="3326" y="9641"/>
                    <a:pt x="3357" y="9703"/>
                    <a:pt x="3409" y="9744"/>
                  </a:cubicBezTo>
                  <a:cubicBezTo>
                    <a:pt x="3336" y="9744"/>
                    <a:pt x="3264" y="9807"/>
                    <a:pt x="3264" y="9889"/>
                  </a:cubicBezTo>
                  <a:cubicBezTo>
                    <a:pt x="3336" y="9910"/>
                    <a:pt x="3409" y="9931"/>
                    <a:pt x="3481" y="9942"/>
                  </a:cubicBezTo>
                  <a:lnTo>
                    <a:pt x="3481" y="10055"/>
                  </a:lnTo>
                  <a:cubicBezTo>
                    <a:pt x="3523" y="10050"/>
                    <a:pt x="3564" y="10048"/>
                    <a:pt x="3606" y="10048"/>
                  </a:cubicBezTo>
                  <a:cubicBezTo>
                    <a:pt x="3647" y="10048"/>
                    <a:pt x="3689" y="10050"/>
                    <a:pt x="3730" y="10055"/>
                  </a:cubicBezTo>
                  <a:cubicBezTo>
                    <a:pt x="3709" y="10138"/>
                    <a:pt x="3689" y="10211"/>
                    <a:pt x="3647" y="10283"/>
                  </a:cubicBezTo>
                  <a:cubicBezTo>
                    <a:pt x="3689" y="10294"/>
                    <a:pt x="3741" y="10304"/>
                    <a:pt x="3782" y="10315"/>
                  </a:cubicBezTo>
                  <a:cubicBezTo>
                    <a:pt x="3791" y="10366"/>
                    <a:pt x="3736" y="10403"/>
                    <a:pt x="3688" y="10403"/>
                  </a:cubicBezTo>
                  <a:cubicBezTo>
                    <a:pt x="3677" y="10403"/>
                    <a:pt x="3667" y="10401"/>
                    <a:pt x="3658" y="10398"/>
                  </a:cubicBezTo>
                  <a:cubicBezTo>
                    <a:pt x="3596" y="10377"/>
                    <a:pt x="3554" y="10325"/>
                    <a:pt x="3502" y="10304"/>
                  </a:cubicBezTo>
                  <a:cubicBezTo>
                    <a:pt x="3491" y="10300"/>
                    <a:pt x="3480" y="10299"/>
                    <a:pt x="3469" y="10299"/>
                  </a:cubicBezTo>
                  <a:cubicBezTo>
                    <a:pt x="3417" y="10299"/>
                    <a:pt x="3370" y="10337"/>
                    <a:pt x="3378" y="10398"/>
                  </a:cubicBezTo>
                  <a:cubicBezTo>
                    <a:pt x="3389" y="10394"/>
                    <a:pt x="3400" y="10392"/>
                    <a:pt x="3411" y="10392"/>
                  </a:cubicBezTo>
                  <a:cubicBezTo>
                    <a:pt x="3461" y="10392"/>
                    <a:pt x="3506" y="10429"/>
                    <a:pt x="3523" y="10480"/>
                  </a:cubicBezTo>
                  <a:cubicBezTo>
                    <a:pt x="3554" y="10532"/>
                    <a:pt x="3534" y="10615"/>
                    <a:pt x="3492" y="10656"/>
                  </a:cubicBezTo>
                  <a:lnTo>
                    <a:pt x="3585" y="10688"/>
                  </a:lnTo>
                  <a:cubicBezTo>
                    <a:pt x="3513" y="10750"/>
                    <a:pt x="3430" y="10791"/>
                    <a:pt x="3347" y="10812"/>
                  </a:cubicBezTo>
                  <a:cubicBezTo>
                    <a:pt x="3274" y="10760"/>
                    <a:pt x="3202" y="10718"/>
                    <a:pt x="3129" y="10667"/>
                  </a:cubicBezTo>
                  <a:cubicBezTo>
                    <a:pt x="3088" y="10656"/>
                    <a:pt x="3046" y="10646"/>
                    <a:pt x="3016" y="10615"/>
                  </a:cubicBezTo>
                  <a:cubicBezTo>
                    <a:pt x="2974" y="10584"/>
                    <a:pt x="2953" y="10522"/>
                    <a:pt x="2974" y="10480"/>
                  </a:cubicBezTo>
                  <a:cubicBezTo>
                    <a:pt x="2943" y="10480"/>
                    <a:pt x="2912" y="10490"/>
                    <a:pt x="2871" y="10490"/>
                  </a:cubicBezTo>
                  <a:cubicBezTo>
                    <a:pt x="2839" y="10408"/>
                    <a:pt x="2798" y="10345"/>
                    <a:pt x="2808" y="10253"/>
                  </a:cubicBezTo>
                  <a:cubicBezTo>
                    <a:pt x="2777" y="10242"/>
                    <a:pt x="2746" y="10232"/>
                    <a:pt x="2715" y="10211"/>
                  </a:cubicBezTo>
                  <a:cubicBezTo>
                    <a:pt x="2694" y="10180"/>
                    <a:pt x="2694" y="10128"/>
                    <a:pt x="2715" y="10117"/>
                  </a:cubicBezTo>
                  <a:cubicBezTo>
                    <a:pt x="2694" y="10117"/>
                    <a:pt x="2663" y="10117"/>
                    <a:pt x="2632" y="10128"/>
                  </a:cubicBezTo>
                  <a:cubicBezTo>
                    <a:pt x="2643" y="10066"/>
                    <a:pt x="2643" y="10014"/>
                    <a:pt x="2653" y="9952"/>
                  </a:cubicBezTo>
                  <a:lnTo>
                    <a:pt x="2653" y="9952"/>
                  </a:lnTo>
                  <a:cubicBezTo>
                    <a:pt x="2618" y="9963"/>
                    <a:pt x="2606" y="9978"/>
                    <a:pt x="2596" y="9978"/>
                  </a:cubicBezTo>
                  <a:cubicBezTo>
                    <a:pt x="2589" y="9978"/>
                    <a:pt x="2583" y="9969"/>
                    <a:pt x="2570" y="9942"/>
                  </a:cubicBezTo>
                  <a:cubicBezTo>
                    <a:pt x="2528" y="9931"/>
                    <a:pt x="2487" y="9921"/>
                    <a:pt x="2456" y="9900"/>
                  </a:cubicBezTo>
                  <a:cubicBezTo>
                    <a:pt x="2435" y="9900"/>
                    <a:pt x="2415" y="9889"/>
                    <a:pt x="2394" y="9879"/>
                  </a:cubicBezTo>
                  <a:cubicBezTo>
                    <a:pt x="2352" y="9827"/>
                    <a:pt x="2383" y="9744"/>
                    <a:pt x="2415" y="9682"/>
                  </a:cubicBezTo>
                  <a:lnTo>
                    <a:pt x="2415" y="9682"/>
                  </a:lnTo>
                  <a:cubicBezTo>
                    <a:pt x="2393" y="9689"/>
                    <a:pt x="2367" y="9694"/>
                    <a:pt x="2343" y="9694"/>
                  </a:cubicBezTo>
                  <a:cubicBezTo>
                    <a:pt x="2298" y="9694"/>
                    <a:pt x="2259" y="9678"/>
                    <a:pt x="2259" y="9631"/>
                  </a:cubicBezTo>
                  <a:cubicBezTo>
                    <a:pt x="2259" y="9610"/>
                    <a:pt x="2259" y="9589"/>
                    <a:pt x="2270" y="9569"/>
                  </a:cubicBezTo>
                  <a:cubicBezTo>
                    <a:pt x="2280" y="9527"/>
                    <a:pt x="2311" y="9475"/>
                    <a:pt x="2332" y="9434"/>
                  </a:cubicBezTo>
                  <a:cubicBezTo>
                    <a:pt x="2342" y="9424"/>
                    <a:pt x="2342" y="9413"/>
                    <a:pt x="2352" y="9413"/>
                  </a:cubicBezTo>
                  <a:cubicBezTo>
                    <a:pt x="2355" y="9410"/>
                    <a:pt x="2358" y="9409"/>
                    <a:pt x="2361" y="9409"/>
                  </a:cubicBezTo>
                  <a:cubicBezTo>
                    <a:pt x="2369" y="9409"/>
                    <a:pt x="2376" y="9416"/>
                    <a:pt x="2383" y="9424"/>
                  </a:cubicBezTo>
                  <a:cubicBezTo>
                    <a:pt x="2445" y="9475"/>
                    <a:pt x="2518" y="9537"/>
                    <a:pt x="2580" y="9589"/>
                  </a:cubicBezTo>
                  <a:cubicBezTo>
                    <a:pt x="2564" y="9539"/>
                    <a:pt x="2615" y="9475"/>
                    <a:pt x="2663" y="9475"/>
                  </a:cubicBezTo>
                  <a:cubicBezTo>
                    <a:pt x="2674" y="9475"/>
                    <a:pt x="2684" y="9478"/>
                    <a:pt x="2694" y="9486"/>
                  </a:cubicBezTo>
                  <a:cubicBezTo>
                    <a:pt x="2663" y="9434"/>
                    <a:pt x="2663" y="9361"/>
                    <a:pt x="2705" y="9320"/>
                  </a:cubicBezTo>
                  <a:cubicBezTo>
                    <a:pt x="2715" y="9299"/>
                    <a:pt x="2725" y="9288"/>
                    <a:pt x="2735" y="9279"/>
                  </a:cubicBezTo>
                  <a:cubicBezTo>
                    <a:pt x="2705" y="9279"/>
                    <a:pt x="2673" y="9268"/>
                    <a:pt x="2643" y="9247"/>
                  </a:cubicBezTo>
                  <a:cubicBezTo>
                    <a:pt x="2601" y="9226"/>
                    <a:pt x="2570" y="9154"/>
                    <a:pt x="2590" y="9092"/>
                  </a:cubicBezTo>
                  <a:lnTo>
                    <a:pt x="2590" y="9092"/>
                  </a:lnTo>
                  <a:cubicBezTo>
                    <a:pt x="2578" y="9117"/>
                    <a:pt x="2554" y="9131"/>
                    <a:pt x="2530" y="9131"/>
                  </a:cubicBezTo>
                  <a:cubicBezTo>
                    <a:pt x="2515" y="9131"/>
                    <a:pt x="2499" y="9125"/>
                    <a:pt x="2487" y="9113"/>
                  </a:cubicBezTo>
                  <a:cubicBezTo>
                    <a:pt x="2456" y="9092"/>
                    <a:pt x="2445" y="9040"/>
                    <a:pt x="2466" y="8998"/>
                  </a:cubicBezTo>
                  <a:cubicBezTo>
                    <a:pt x="2477" y="8968"/>
                    <a:pt x="2507" y="8936"/>
                    <a:pt x="2507" y="8906"/>
                  </a:cubicBezTo>
                  <a:cubicBezTo>
                    <a:pt x="2498" y="8874"/>
                    <a:pt x="2456" y="8853"/>
                    <a:pt x="2445" y="8823"/>
                  </a:cubicBezTo>
                  <a:cubicBezTo>
                    <a:pt x="2425" y="8770"/>
                    <a:pt x="2487" y="8729"/>
                    <a:pt x="2539" y="8729"/>
                  </a:cubicBezTo>
                  <a:cubicBezTo>
                    <a:pt x="2590" y="8719"/>
                    <a:pt x="2653" y="8729"/>
                    <a:pt x="2673" y="8678"/>
                  </a:cubicBezTo>
                  <a:lnTo>
                    <a:pt x="2673" y="8678"/>
                  </a:lnTo>
                  <a:cubicBezTo>
                    <a:pt x="2656" y="8690"/>
                    <a:pt x="2635" y="8696"/>
                    <a:pt x="2615" y="8696"/>
                  </a:cubicBezTo>
                  <a:cubicBezTo>
                    <a:pt x="2551" y="8696"/>
                    <a:pt x="2484" y="8641"/>
                    <a:pt x="2477" y="8563"/>
                  </a:cubicBezTo>
                  <a:cubicBezTo>
                    <a:pt x="2477" y="8533"/>
                    <a:pt x="2477" y="8501"/>
                    <a:pt x="2466" y="8480"/>
                  </a:cubicBezTo>
                  <a:cubicBezTo>
                    <a:pt x="2445" y="8460"/>
                    <a:pt x="2415" y="8460"/>
                    <a:pt x="2394" y="8460"/>
                  </a:cubicBezTo>
                  <a:cubicBezTo>
                    <a:pt x="2342" y="8450"/>
                    <a:pt x="2290" y="8408"/>
                    <a:pt x="2270" y="8356"/>
                  </a:cubicBezTo>
                  <a:cubicBezTo>
                    <a:pt x="2259" y="8325"/>
                    <a:pt x="2270" y="8284"/>
                    <a:pt x="2280" y="8252"/>
                  </a:cubicBezTo>
                  <a:lnTo>
                    <a:pt x="2280" y="8252"/>
                  </a:lnTo>
                  <a:cubicBezTo>
                    <a:pt x="2272" y="8255"/>
                    <a:pt x="2264" y="8256"/>
                    <a:pt x="2255" y="8256"/>
                  </a:cubicBezTo>
                  <a:cubicBezTo>
                    <a:pt x="2226" y="8256"/>
                    <a:pt x="2192" y="8242"/>
                    <a:pt x="2176" y="8211"/>
                  </a:cubicBezTo>
                  <a:cubicBezTo>
                    <a:pt x="2147" y="8162"/>
                    <a:pt x="2173" y="8075"/>
                    <a:pt x="2229" y="8058"/>
                  </a:cubicBezTo>
                  <a:lnTo>
                    <a:pt x="2229" y="8058"/>
                  </a:lnTo>
                  <a:cubicBezTo>
                    <a:pt x="2192" y="8066"/>
                    <a:pt x="2163" y="8067"/>
                    <a:pt x="2125" y="8077"/>
                  </a:cubicBezTo>
                  <a:cubicBezTo>
                    <a:pt x="2155" y="8004"/>
                    <a:pt x="2197" y="7932"/>
                    <a:pt x="2228" y="7859"/>
                  </a:cubicBezTo>
                  <a:lnTo>
                    <a:pt x="2228" y="7859"/>
                  </a:lnTo>
                  <a:cubicBezTo>
                    <a:pt x="2207" y="7869"/>
                    <a:pt x="2181" y="7874"/>
                    <a:pt x="2156" y="7874"/>
                  </a:cubicBezTo>
                  <a:cubicBezTo>
                    <a:pt x="2130" y="7874"/>
                    <a:pt x="2104" y="7869"/>
                    <a:pt x="2083" y="7859"/>
                  </a:cubicBezTo>
                  <a:lnTo>
                    <a:pt x="2093" y="7849"/>
                  </a:lnTo>
                  <a:cubicBezTo>
                    <a:pt x="2031" y="7776"/>
                    <a:pt x="2021" y="7672"/>
                    <a:pt x="2062" y="7589"/>
                  </a:cubicBezTo>
                  <a:cubicBezTo>
                    <a:pt x="2072" y="7559"/>
                    <a:pt x="2083" y="7538"/>
                    <a:pt x="2083" y="7517"/>
                  </a:cubicBezTo>
                  <a:cubicBezTo>
                    <a:pt x="2083" y="7486"/>
                    <a:pt x="2072" y="7465"/>
                    <a:pt x="2062" y="7444"/>
                  </a:cubicBezTo>
                  <a:cubicBezTo>
                    <a:pt x="2031" y="7372"/>
                    <a:pt x="2042" y="7278"/>
                    <a:pt x="2093" y="7216"/>
                  </a:cubicBezTo>
                  <a:lnTo>
                    <a:pt x="2093" y="7216"/>
                  </a:lnTo>
                  <a:cubicBezTo>
                    <a:pt x="2090" y="7217"/>
                    <a:pt x="2087" y="7217"/>
                    <a:pt x="2083" y="7217"/>
                  </a:cubicBezTo>
                  <a:cubicBezTo>
                    <a:pt x="2029" y="7217"/>
                    <a:pt x="2011" y="7129"/>
                    <a:pt x="2021" y="7061"/>
                  </a:cubicBezTo>
                  <a:lnTo>
                    <a:pt x="2021" y="7061"/>
                  </a:lnTo>
                  <a:cubicBezTo>
                    <a:pt x="2000" y="7113"/>
                    <a:pt x="1969" y="7154"/>
                    <a:pt x="1948" y="7206"/>
                  </a:cubicBezTo>
                  <a:cubicBezTo>
                    <a:pt x="1917" y="7165"/>
                    <a:pt x="1897" y="7113"/>
                    <a:pt x="1876" y="7050"/>
                  </a:cubicBezTo>
                  <a:lnTo>
                    <a:pt x="1876" y="7050"/>
                  </a:lnTo>
                  <a:cubicBezTo>
                    <a:pt x="1897" y="7113"/>
                    <a:pt x="1897" y="7175"/>
                    <a:pt x="1876" y="7227"/>
                  </a:cubicBezTo>
                  <a:cubicBezTo>
                    <a:pt x="1897" y="7248"/>
                    <a:pt x="1927" y="7278"/>
                    <a:pt x="1938" y="7310"/>
                  </a:cubicBezTo>
                  <a:cubicBezTo>
                    <a:pt x="1947" y="7348"/>
                    <a:pt x="1922" y="7394"/>
                    <a:pt x="1894" y="7394"/>
                  </a:cubicBezTo>
                  <a:cubicBezTo>
                    <a:pt x="1891" y="7394"/>
                    <a:pt x="1888" y="7394"/>
                    <a:pt x="1886" y="7393"/>
                  </a:cubicBezTo>
                  <a:lnTo>
                    <a:pt x="1886" y="7393"/>
                  </a:lnTo>
                  <a:cubicBezTo>
                    <a:pt x="1886" y="7527"/>
                    <a:pt x="1907" y="7662"/>
                    <a:pt x="1927" y="7796"/>
                  </a:cubicBezTo>
                  <a:cubicBezTo>
                    <a:pt x="1876" y="7807"/>
                    <a:pt x="1814" y="7828"/>
                    <a:pt x="1761" y="7859"/>
                  </a:cubicBezTo>
                  <a:cubicBezTo>
                    <a:pt x="1803" y="7911"/>
                    <a:pt x="1844" y="7962"/>
                    <a:pt x="1886" y="8004"/>
                  </a:cubicBezTo>
                  <a:cubicBezTo>
                    <a:pt x="1874" y="7992"/>
                    <a:pt x="1857" y="7986"/>
                    <a:pt x="1839" y="7986"/>
                  </a:cubicBezTo>
                  <a:cubicBezTo>
                    <a:pt x="1812" y="7986"/>
                    <a:pt x="1785" y="7999"/>
                    <a:pt x="1772" y="8024"/>
                  </a:cubicBezTo>
                  <a:cubicBezTo>
                    <a:pt x="1731" y="8077"/>
                    <a:pt x="1761" y="8149"/>
                    <a:pt x="1731" y="8201"/>
                  </a:cubicBezTo>
                  <a:cubicBezTo>
                    <a:pt x="1772" y="8242"/>
                    <a:pt x="1803" y="8315"/>
                    <a:pt x="1761" y="8377"/>
                  </a:cubicBezTo>
                  <a:cubicBezTo>
                    <a:pt x="1720" y="8351"/>
                    <a:pt x="1673" y="8338"/>
                    <a:pt x="1627" y="8338"/>
                  </a:cubicBezTo>
                  <a:cubicBezTo>
                    <a:pt x="1580" y="8338"/>
                    <a:pt x="1533" y="8351"/>
                    <a:pt x="1492" y="8377"/>
                  </a:cubicBezTo>
                  <a:cubicBezTo>
                    <a:pt x="1565" y="8387"/>
                    <a:pt x="1616" y="8480"/>
                    <a:pt x="1606" y="8563"/>
                  </a:cubicBezTo>
                  <a:cubicBezTo>
                    <a:pt x="1601" y="8553"/>
                    <a:pt x="1591" y="8548"/>
                    <a:pt x="1582" y="8548"/>
                  </a:cubicBezTo>
                  <a:cubicBezTo>
                    <a:pt x="1573" y="8548"/>
                    <a:pt x="1565" y="8553"/>
                    <a:pt x="1565" y="8563"/>
                  </a:cubicBezTo>
                  <a:cubicBezTo>
                    <a:pt x="1554" y="8615"/>
                    <a:pt x="1606" y="8636"/>
                    <a:pt x="1637" y="8646"/>
                  </a:cubicBezTo>
                  <a:cubicBezTo>
                    <a:pt x="1689" y="8657"/>
                    <a:pt x="1751" y="8678"/>
                    <a:pt x="1803" y="8698"/>
                  </a:cubicBezTo>
                  <a:cubicBezTo>
                    <a:pt x="1772" y="8740"/>
                    <a:pt x="1741" y="8791"/>
                    <a:pt x="1710" y="8843"/>
                  </a:cubicBezTo>
                  <a:cubicBezTo>
                    <a:pt x="1658" y="8853"/>
                    <a:pt x="1596" y="8853"/>
                    <a:pt x="1544" y="8864"/>
                  </a:cubicBezTo>
                  <a:cubicBezTo>
                    <a:pt x="1524" y="8812"/>
                    <a:pt x="1513" y="8750"/>
                    <a:pt x="1513" y="8698"/>
                  </a:cubicBezTo>
                  <a:cubicBezTo>
                    <a:pt x="1499" y="8691"/>
                    <a:pt x="1485" y="8688"/>
                    <a:pt x="1471" y="8688"/>
                  </a:cubicBezTo>
                  <a:cubicBezTo>
                    <a:pt x="1445" y="8688"/>
                    <a:pt x="1420" y="8701"/>
                    <a:pt x="1399" y="8729"/>
                  </a:cubicBezTo>
                  <a:cubicBezTo>
                    <a:pt x="1399" y="8791"/>
                    <a:pt x="1420" y="8853"/>
                    <a:pt x="1451" y="8895"/>
                  </a:cubicBezTo>
                  <a:cubicBezTo>
                    <a:pt x="1409" y="8926"/>
                    <a:pt x="1368" y="8957"/>
                    <a:pt x="1326" y="8978"/>
                  </a:cubicBezTo>
                  <a:cubicBezTo>
                    <a:pt x="1374" y="9025"/>
                    <a:pt x="1438" y="9049"/>
                    <a:pt x="1500" y="9049"/>
                  </a:cubicBezTo>
                  <a:cubicBezTo>
                    <a:pt x="1547" y="9049"/>
                    <a:pt x="1592" y="9036"/>
                    <a:pt x="1627" y="9009"/>
                  </a:cubicBezTo>
                  <a:lnTo>
                    <a:pt x="1627" y="9143"/>
                  </a:lnTo>
                  <a:cubicBezTo>
                    <a:pt x="1575" y="9164"/>
                    <a:pt x="1524" y="9185"/>
                    <a:pt x="1471" y="9216"/>
                  </a:cubicBezTo>
                  <a:cubicBezTo>
                    <a:pt x="1524" y="9247"/>
                    <a:pt x="1565" y="9279"/>
                    <a:pt x="1606" y="9320"/>
                  </a:cubicBezTo>
                  <a:cubicBezTo>
                    <a:pt x="1580" y="9355"/>
                    <a:pt x="1561" y="9390"/>
                    <a:pt x="1537" y="9425"/>
                  </a:cubicBezTo>
                  <a:lnTo>
                    <a:pt x="1537" y="9425"/>
                  </a:lnTo>
                  <a:cubicBezTo>
                    <a:pt x="1550" y="9412"/>
                    <a:pt x="1565" y="9407"/>
                    <a:pt x="1582" y="9407"/>
                  </a:cubicBezTo>
                  <a:cubicBezTo>
                    <a:pt x="1615" y="9407"/>
                    <a:pt x="1650" y="9429"/>
                    <a:pt x="1669" y="9465"/>
                  </a:cubicBezTo>
                  <a:cubicBezTo>
                    <a:pt x="1699" y="9527"/>
                    <a:pt x="1699" y="9599"/>
                    <a:pt x="1689" y="9672"/>
                  </a:cubicBezTo>
                  <a:cubicBezTo>
                    <a:pt x="1684" y="9642"/>
                    <a:pt x="1657" y="9627"/>
                    <a:pt x="1630" y="9627"/>
                  </a:cubicBezTo>
                  <a:cubicBezTo>
                    <a:pt x="1600" y="9627"/>
                    <a:pt x="1570" y="9645"/>
                    <a:pt x="1565" y="9682"/>
                  </a:cubicBezTo>
                  <a:cubicBezTo>
                    <a:pt x="1658" y="9755"/>
                    <a:pt x="1679" y="9942"/>
                    <a:pt x="1586" y="10035"/>
                  </a:cubicBezTo>
                  <a:cubicBezTo>
                    <a:pt x="1602" y="10023"/>
                    <a:pt x="1621" y="10018"/>
                    <a:pt x="1638" y="10018"/>
                  </a:cubicBezTo>
                  <a:cubicBezTo>
                    <a:pt x="1687" y="10018"/>
                    <a:pt x="1733" y="10057"/>
                    <a:pt x="1741" y="10117"/>
                  </a:cubicBezTo>
                  <a:cubicBezTo>
                    <a:pt x="1760" y="10186"/>
                    <a:pt x="1706" y="10263"/>
                    <a:pt x="1640" y="10263"/>
                  </a:cubicBezTo>
                  <a:cubicBezTo>
                    <a:pt x="1636" y="10263"/>
                    <a:pt x="1631" y="10263"/>
                    <a:pt x="1627" y="10262"/>
                  </a:cubicBezTo>
                  <a:cubicBezTo>
                    <a:pt x="1653" y="10220"/>
                    <a:pt x="1614" y="10162"/>
                    <a:pt x="1576" y="10162"/>
                  </a:cubicBezTo>
                  <a:cubicBezTo>
                    <a:pt x="1569" y="10162"/>
                    <a:pt x="1561" y="10164"/>
                    <a:pt x="1554" y="10170"/>
                  </a:cubicBezTo>
                  <a:cubicBezTo>
                    <a:pt x="1625" y="10190"/>
                    <a:pt x="1608" y="10346"/>
                    <a:pt x="1540" y="10346"/>
                  </a:cubicBezTo>
                  <a:cubicBezTo>
                    <a:pt x="1538" y="10346"/>
                    <a:pt x="1536" y="10346"/>
                    <a:pt x="1533" y="10345"/>
                  </a:cubicBezTo>
                  <a:cubicBezTo>
                    <a:pt x="1399" y="10253"/>
                    <a:pt x="1285" y="10128"/>
                    <a:pt x="1202" y="9983"/>
                  </a:cubicBezTo>
                  <a:cubicBezTo>
                    <a:pt x="1187" y="9991"/>
                    <a:pt x="1171" y="9994"/>
                    <a:pt x="1156" y="9994"/>
                  </a:cubicBezTo>
                  <a:cubicBezTo>
                    <a:pt x="1085" y="9994"/>
                    <a:pt x="1017" y="9923"/>
                    <a:pt x="1026" y="9838"/>
                  </a:cubicBezTo>
                  <a:lnTo>
                    <a:pt x="1026" y="9838"/>
                  </a:lnTo>
                  <a:cubicBezTo>
                    <a:pt x="974" y="9859"/>
                    <a:pt x="933" y="9879"/>
                    <a:pt x="881" y="9900"/>
                  </a:cubicBezTo>
                  <a:cubicBezTo>
                    <a:pt x="891" y="9807"/>
                    <a:pt x="808" y="9724"/>
                    <a:pt x="725" y="9724"/>
                  </a:cubicBezTo>
                  <a:cubicBezTo>
                    <a:pt x="808" y="9838"/>
                    <a:pt x="850" y="9972"/>
                    <a:pt x="840" y="10117"/>
                  </a:cubicBezTo>
                  <a:cubicBezTo>
                    <a:pt x="736" y="10055"/>
                    <a:pt x="632" y="9983"/>
                    <a:pt x="529" y="9921"/>
                  </a:cubicBezTo>
                  <a:lnTo>
                    <a:pt x="529" y="9921"/>
                  </a:lnTo>
                  <a:cubicBezTo>
                    <a:pt x="560" y="10097"/>
                    <a:pt x="642" y="10262"/>
                    <a:pt x="767" y="10377"/>
                  </a:cubicBezTo>
                  <a:cubicBezTo>
                    <a:pt x="684" y="10366"/>
                    <a:pt x="601" y="10325"/>
                    <a:pt x="539" y="10273"/>
                  </a:cubicBezTo>
                  <a:lnTo>
                    <a:pt x="539" y="10273"/>
                  </a:lnTo>
                  <a:cubicBezTo>
                    <a:pt x="570" y="10387"/>
                    <a:pt x="653" y="10470"/>
                    <a:pt x="746" y="10490"/>
                  </a:cubicBezTo>
                  <a:cubicBezTo>
                    <a:pt x="695" y="10490"/>
                    <a:pt x="642" y="10511"/>
                    <a:pt x="601" y="10563"/>
                  </a:cubicBezTo>
                  <a:cubicBezTo>
                    <a:pt x="694" y="10635"/>
                    <a:pt x="807" y="10697"/>
                    <a:pt x="921" y="10738"/>
                  </a:cubicBezTo>
                  <a:lnTo>
                    <a:pt x="921" y="10738"/>
                  </a:lnTo>
                  <a:cubicBezTo>
                    <a:pt x="905" y="10733"/>
                    <a:pt x="889" y="10730"/>
                    <a:pt x="873" y="10730"/>
                  </a:cubicBezTo>
                  <a:cubicBezTo>
                    <a:pt x="806" y="10730"/>
                    <a:pt x="742" y="10778"/>
                    <a:pt x="725" y="10853"/>
                  </a:cubicBezTo>
                  <a:cubicBezTo>
                    <a:pt x="759" y="10868"/>
                    <a:pt x="797" y="10875"/>
                    <a:pt x="835" y="10875"/>
                  </a:cubicBezTo>
                  <a:cubicBezTo>
                    <a:pt x="880" y="10875"/>
                    <a:pt x="925" y="10865"/>
                    <a:pt x="964" y="10843"/>
                  </a:cubicBezTo>
                  <a:lnTo>
                    <a:pt x="964" y="10843"/>
                  </a:lnTo>
                  <a:cubicBezTo>
                    <a:pt x="943" y="10905"/>
                    <a:pt x="933" y="10967"/>
                    <a:pt x="912" y="11040"/>
                  </a:cubicBezTo>
                  <a:cubicBezTo>
                    <a:pt x="964" y="11019"/>
                    <a:pt x="1018" y="11009"/>
                    <a:pt x="1073" y="11009"/>
                  </a:cubicBezTo>
                  <a:cubicBezTo>
                    <a:pt x="1127" y="11009"/>
                    <a:pt x="1182" y="11019"/>
                    <a:pt x="1233" y="11040"/>
                  </a:cubicBezTo>
                  <a:cubicBezTo>
                    <a:pt x="1192" y="11071"/>
                    <a:pt x="1151" y="11123"/>
                    <a:pt x="1130" y="11185"/>
                  </a:cubicBezTo>
                  <a:cubicBezTo>
                    <a:pt x="1140" y="11184"/>
                    <a:pt x="1150" y="11183"/>
                    <a:pt x="1160" y="11183"/>
                  </a:cubicBezTo>
                  <a:cubicBezTo>
                    <a:pt x="1242" y="11183"/>
                    <a:pt x="1324" y="11222"/>
                    <a:pt x="1388" y="11278"/>
                  </a:cubicBezTo>
                  <a:cubicBezTo>
                    <a:pt x="1326" y="11340"/>
                    <a:pt x="1275" y="11423"/>
                    <a:pt x="1264" y="11527"/>
                  </a:cubicBezTo>
                  <a:cubicBezTo>
                    <a:pt x="1254" y="11506"/>
                    <a:pt x="1233" y="11496"/>
                    <a:pt x="1213" y="11496"/>
                  </a:cubicBezTo>
                  <a:cubicBezTo>
                    <a:pt x="1160" y="11496"/>
                    <a:pt x="1119" y="11558"/>
                    <a:pt x="1088" y="11609"/>
                  </a:cubicBezTo>
                  <a:cubicBezTo>
                    <a:pt x="1181" y="11662"/>
                    <a:pt x="1254" y="11724"/>
                    <a:pt x="1326" y="11796"/>
                  </a:cubicBezTo>
                  <a:cubicBezTo>
                    <a:pt x="1254" y="11796"/>
                    <a:pt x="1192" y="11796"/>
                    <a:pt x="1119" y="11786"/>
                  </a:cubicBezTo>
                  <a:lnTo>
                    <a:pt x="1119" y="11786"/>
                  </a:lnTo>
                  <a:cubicBezTo>
                    <a:pt x="1130" y="11848"/>
                    <a:pt x="1130" y="11900"/>
                    <a:pt x="1140" y="11952"/>
                  </a:cubicBezTo>
                  <a:cubicBezTo>
                    <a:pt x="1202" y="11952"/>
                    <a:pt x="1275" y="11982"/>
                    <a:pt x="1326" y="12035"/>
                  </a:cubicBezTo>
                  <a:cubicBezTo>
                    <a:pt x="1337" y="12107"/>
                    <a:pt x="1254" y="12128"/>
                    <a:pt x="1192" y="12138"/>
                  </a:cubicBezTo>
                  <a:cubicBezTo>
                    <a:pt x="1130" y="12148"/>
                    <a:pt x="1068" y="12252"/>
                    <a:pt x="1130" y="12273"/>
                  </a:cubicBezTo>
                  <a:cubicBezTo>
                    <a:pt x="1068" y="12263"/>
                    <a:pt x="1015" y="12252"/>
                    <a:pt x="964" y="12242"/>
                  </a:cubicBezTo>
                  <a:lnTo>
                    <a:pt x="964" y="12242"/>
                  </a:lnTo>
                  <a:cubicBezTo>
                    <a:pt x="974" y="12293"/>
                    <a:pt x="964" y="12355"/>
                    <a:pt x="933" y="12397"/>
                  </a:cubicBezTo>
                  <a:cubicBezTo>
                    <a:pt x="860" y="12335"/>
                    <a:pt x="798" y="12252"/>
                    <a:pt x="767" y="12169"/>
                  </a:cubicBezTo>
                  <a:cubicBezTo>
                    <a:pt x="746" y="12190"/>
                    <a:pt x="725" y="12221"/>
                    <a:pt x="725" y="12252"/>
                  </a:cubicBezTo>
                  <a:cubicBezTo>
                    <a:pt x="716" y="12185"/>
                    <a:pt x="652" y="12117"/>
                    <a:pt x="585" y="12117"/>
                  </a:cubicBezTo>
                  <a:cubicBezTo>
                    <a:pt x="580" y="12117"/>
                    <a:pt x="575" y="12117"/>
                    <a:pt x="570" y="12118"/>
                  </a:cubicBezTo>
                  <a:cubicBezTo>
                    <a:pt x="612" y="12200"/>
                    <a:pt x="632" y="12283"/>
                    <a:pt x="632" y="12366"/>
                  </a:cubicBezTo>
                  <a:cubicBezTo>
                    <a:pt x="632" y="12325"/>
                    <a:pt x="601" y="12283"/>
                    <a:pt x="570" y="12273"/>
                  </a:cubicBezTo>
                  <a:lnTo>
                    <a:pt x="570" y="12273"/>
                  </a:lnTo>
                  <a:cubicBezTo>
                    <a:pt x="580" y="12325"/>
                    <a:pt x="591" y="12387"/>
                    <a:pt x="601" y="12438"/>
                  </a:cubicBezTo>
                  <a:cubicBezTo>
                    <a:pt x="587" y="12442"/>
                    <a:pt x="573" y="12444"/>
                    <a:pt x="560" y="12444"/>
                  </a:cubicBezTo>
                  <a:cubicBezTo>
                    <a:pt x="416" y="12444"/>
                    <a:pt x="316" y="12247"/>
                    <a:pt x="259" y="12076"/>
                  </a:cubicBezTo>
                  <a:lnTo>
                    <a:pt x="259" y="12076"/>
                  </a:lnTo>
                  <a:cubicBezTo>
                    <a:pt x="197" y="12242"/>
                    <a:pt x="249" y="12438"/>
                    <a:pt x="373" y="12542"/>
                  </a:cubicBezTo>
                  <a:cubicBezTo>
                    <a:pt x="293" y="12582"/>
                    <a:pt x="107" y="13114"/>
                    <a:pt x="10" y="13114"/>
                  </a:cubicBezTo>
                  <a:cubicBezTo>
                    <a:pt x="7" y="13114"/>
                    <a:pt x="3" y="13114"/>
                    <a:pt x="0" y="13112"/>
                  </a:cubicBezTo>
                  <a:lnTo>
                    <a:pt x="0" y="13112"/>
                  </a:lnTo>
                  <a:lnTo>
                    <a:pt x="21" y="22738"/>
                  </a:lnTo>
                  <a:lnTo>
                    <a:pt x="33986" y="22790"/>
                  </a:lnTo>
                  <a:lnTo>
                    <a:pt x="33986" y="22738"/>
                  </a:lnTo>
                  <a:lnTo>
                    <a:pt x="53341" y="22738"/>
                  </a:lnTo>
                  <a:lnTo>
                    <a:pt x="53341" y="21867"/>
                  </a:lnTo>
                  <a:cubicBezTo>
                    <a:pt x="53310" y="21816"/>
                    <a:pt x="53310" y="21733"/>
                    <a:pt x="53351" y="21681"/>
                  </a:cubicBezTo>
                  <a:cubicBezTo>
                    <a:pt x="53289" y="21671"/>
                    <a:pt x="53227" y="21671"/>
                    <a:pt x="53165" y="21660"/>
                  </a:cubicBezTo>
                  <a:cubicBezTo>
                    <a:pt x="53154" y="21484"/>
                    <a:pt x="53227" y="21287"/>
                    <a:pt x="53351" y="21183"/>
                  </a:cubicBezTo>
                  <a:lnTo>
                    <a:pt x="53351" y="21183"/>
                  </a:lnTo>
                  <a:cubicBezTo>
                    <a:pt x="53278" y="21215"/>
                    <a:pt x="53227" y="21266"/>
                    <a:pt x="53186" y="21349"/>
                  </a:cubicBezTo>
                  <a:cubicBezTo>
                    <a:pt x="53206" y="21298"/>
                    <a:pt x="53227" y="21236"/>
                    <a:pt x="53216" y="21173"/>
                  </a:cubicBezTo>
                  <a:lnTo>
                    <a:pt x="53216" y="21173"/>
                  </a:lnTo>
                  <a:cubicBezTo>
                    <a:pt x="53123" y="21215"/>
                    <a:pt x="53061" y="21319"/>
                    <a:pt x="53051" y="21432"/>
                  </a:cubicBezTo>
                  <a:cubicBezTo>
                    <a:pt x="53041" y="21391"/>
                    <a:pt x="53041" y="21360"/>
                    <a:pt x="53041" y="21328"/>
                  </a:cubicBezTo>
                  <a:lnTo>
                    <a:pt x="52905" y="21464"/>
                  </a:lnTo>
                  <a:cubicBezTo>
                    <a:pt x="52875" y="21411"/>
                    <a:pt x="52854" y="21349"/>
                    <a:pt x="52854" y="21287"/>
                  </a:cubicBezTo>
                  <a:cubicBezTo>
                    <a:pt x="52843" y="21381"/>
                    <a:pt x="52802" y="21464"/>
                    <a:pt x="52750" y="21526"/>
                  </a:cubicBezTo>
                  <a:cubicBezTo>
                    <a:pt x="52730" y="21464"/>
                    <a:pt x="52698" y="21391"/>
                    <a:pt x="52678" y="21328"/>
                  </a:cubicBezTo>
                  <a:cubicBezTo>
                    <a:pt x="52636" y="21391"/>
                    <a:pt x="52605" y="21443"/>
                    <a:pt x="52564" y="21505"/>
                  </a:cubicBezTo>
                  <a:cubicBezTo>
                    <a:pt x="52523" y="21411"/>
                    <a:pt x="52491" y="21298"/>
                    <a:pt x="52491" y="21194"/>
                  </a:cubicBezTo>
                  <a:cubicBezTo>
                    <a:pt x="52491" y="21081"/>
                    <a:pt x="52552" y="20941"/>
                    <a:pt x="52633" y="20941"/>
                  </a:cubicBezTo>
                  <a:cubicBezTo>
                    <a:pt x="52641" y="20941"/>
                    <a:pt x="52649" y="20943"/>
                    <a:pt x="52657" y="20946"/>
                  </a:cubicBezTo>
                  <a:cubicBezTo>
                    <a:pt x="52688" y="20955"/>
                    <a:pt x="52719" y="20987"/>
                    <a:pt x="52740" y="21008"/>
                  </a:cubicBezTo>
                  <a:cubicBezTo>
                    <a:pt x="52793" y="21045"/>
                    <a:pt x="52853" y="21063"/>
                    <a:pt x="52912" y="21063"/>
                  </a:cubicBezTo>
                  <a:cubicBezTo>
                    <a:pt x="52967" y="21063"/>
                    <a:pt x="53021" y="21048"/>
                    <a:pt x="53071" y="21018"/>
                  </a:cubicBezTo>
                  <a:lnTo>
                    <a:pt x="53071" y="21018"/>
                  </a:lnTo>
                  <a:cubicBezTo>
                    <a:pt x="53059" y="21020"/>
                    <a:pt x="53046" y="21022"/>
                    <a:pt x="53033" y="21022"/>
                  </a:cubicBezTo>
                  <a:cubicBezTo>
                    <a:pt x="52991" y="21022"/>
                    <a:pt x="52945" y="21008"/>
                    <a:pt x="52905" y="20976"/>
                  </a:cubicBezTo>
                  <a:cubicBezTo>
                    <a:pt x="52947" y="20925"/>
                    <a:pt x="52999" y="20873"/>
                    <a:pt x="53051" y="20810"/>
                  </a:cubicBezTo>
                  <a:cubicBezTo>
                    <a:pt x="53017" y="20796"/>
                    <a:pt x="52982" y="20789"/>
                    <a:pt x="52946" y="20789"/>
                  </a:cubicBezTo>
                  <a:cubicBezTo>
                    <a:pt x="52904" y="20789"/>
                    <a:pt x="52862" y="20799"/>
                    <a:pt x="52823" y="20821"/>
                  </a:cubicBezTo>
                  <a:cubicBezTo>
                    <a:pt x="52856" y="20715"/>
                    <a:pt x="52953" y="20681"/>
                    <a:pt x="53059" y="20681"/>
                  </a:cubicBezTo>
                  <a:cubicBezTo>
                    <a:pt x="53119" y="20681"/>
                    <a:pt x="53181" y="20692"/>
                    <a:pt x="53237" y="20707"/>
                  </a:cubicBezTo>
                  <a:lnTo>
                    <a:pt x="53051" y="20645"/>
                  </a:lnTo>
                  <a:cubicBezTo>
                    <a:pt x="53133" y="20593"/>
                    <a:pt x="53175" y="20500"/>
                    <a:pt x="53186" y="20407"/>
                  </a:cubicBezTo>
                  <a:cubicBezTo>
                    <a:pt x="53289" y="20375"/>
                    <a:pt x="53382" y="20313"/>
                    <a:pt x="53476" y="20251"/>
                  </a:cubicBezTo>
                  <a:lnTo>
                    <a:pt x="53476" y="20251"/>
                  </a:lnTo>
                  <a:cubicBezTo>
                    <a:pt x="53393" y="20272"/>
                    <a:pt x="53320" y="20303"/>
                    <a:pt x="53237" y="20324"/>
                  </a:cubicBezTo>
                  <a:cubicBezTo>
                    <a:pt x="53248" y="20272"/>
                    <a:pt x="53269" y="20230"/>
                    <a:pt x="53278" y="20179"/>
                  </a:cubicBezTo>
                  <a:lnTo>
                    <a:pt x="53278" y="20179"/>
                  </a:lnTo>
                  <a:cubicBezTo>
                    <a:pt x="53133" y="20189"/>
                    <a:pt x="52999" y="20262"/>
                    <a:pt x="52916" y="20386"/>
                  </a:cubicBezTo>
                  <a:cubicBezTo>
                    <a:pt x="52947" y="20324"/>
                    <a:pt x="52978" y="20262"/>
                    <a:pt x="53020" y="20200"/>
                  </a:cubicBezTo>
                  <a:lnTo>
                    <a:pt x="53020" y="20200"/>
                  </a:lnTo>
                  <a:cubicBezTo>
                    <a:pt x="52885" y="20241"/>
                    <a:pt x="52792" y="20396"/>
                    <a:pt x="52781" y="20552"/>
                  </a:cubicBezTo>
                  <a:cubicBezTo>
                    <a:pt x="52740" y="20531"/>
                    <a:pt x="52688" y="20510"/>
                    <a:pt x="52647" y="20490"/>
                  </a:cubicBezTo>
                  <a:lnTo>
                    <a:pt x="52647" y="20490"/>
                  </a:lnTo>
                  <a:cubicBezTo>
                    <a:pt x="52678" y="20520"/>
                    <a:pt x="52688" y="20573"/>
                    <a:pt x="52678" y="20614"/>
                  </a:cubicBezTo>
                  <a:cubicBezTo>
                    <a:pt x="52654" y="20641"/>
                    <a:pt x="52622" y="20654"/>
                    <a:pt x="52589" y="20654"/>
                  </a:cubicBezTo>
                  <a:cubicBezTo>
                    <a:pt x="52538" y="20654"/>
                    <a:pt x="52487" y="20624"/>
                    <a:pt x="52464" y="20573"/>
                  </a:cubicBezTo>
                  <a:lnTo>
                    <a:pt x="52464" y="20573"/>
                  </a:lnTo>
                  <a:cubicBezTo>
                    <a:pt x="52482" y="20623"/>
                    <a:pt x="52489" y="20680"/>
                    <a:pt x="52460" y="20728"/>
                  </a:cubicBezTo>
                  <a:cubicBezTo>
                    <a:pt x="52449" y="20749"/>
                    <a:pt x="52424" y="20763"/>
                    <a:pt x="52399" y="20763"/>
                  </a:cubicBezTo>
                  <a:cubicBezTo>
                    <a:pt x="52377" y="20763"/>
                    <a:pt x="52356" y="20752"/>
                    <a:pt x="52346" y="20728"/>
                  </a:cubicBezTo>
                  <a:lnTo>
                    <a:pt x="52346" y="20728"/>
                  </a:lnTo>
                  <a:cubicBezTo>
                    <a:pt x="52357" y="20810"/>
                    <a:pt x="52305" y="20904"/>
                    <a:pt x="52232" y="20914"/>
                  </a:cubicBezTo>
                  <a:cubicBezTo>
                    <a:pt x="52228" y="20915"/>
                    <a:pt x="52223" y="20915"/>
                    <a:pt x="52218" y="20915"/>
                  </a:cubicBezTo>
                  <a:cubicBezTo>
                    <a:pt x="52150" y="20915"/>
                    <a:pt x="52087" y="20846"/>
                    <a:pt x="52087" y="20769"/>
                  </a:cubicBezTo>
                  <a:cubicBezTo>
                    <a:pt x="52095" y="20704"/>
                    <a:pt x="52147" y="20652"/>
                    <a:pt x="52199" y="20652"/>
                  </a:cubicBezTo>
                  <a:cubicBezTo>
                    <a:pt x="52213" y="20652"/>
                    <a:pt x="52226" y="20656"/>
                    <a:pt x="52238" y="20663"/>
                  </a:cubicBezTo>
                  <a:lnTo>
                    <a:pt x="52238" y="20663"/>
                  </a:lnTo>
                  <a:cubicBezTo>
                    <a:pt x="52189" y="20630"/>
                    <a:pt x="52150" y="20550"/>
                    <a:pt x="52180" y="20490"/>
                  </a:cubicBezTo>
                  <a:cubicBezTo>
                    <a:pt x="52193" y="20444"/>
                    <a:pt x="52230" y="20419"/>
                    <a:pt x="52266" y="20419"/>
                  </a:cubicBezTo>
                  <a:cubicBezTo>
                    <a:pt x="52288" y="20419"/>
                    <a:pt x="52310" y="20428"/>
                    <a:pt x="52325" y="20448"/>
                  </a:cubicBezTo>
                  <a:cubicBezTo>
                    <a:pt x="52343" y="20340"/>
                    <a:pt x="52424" y="20256"/>
                    <a:pt x="52512" y="20256"/>
                  </a:cubicBezTo>
                  <a:cubicBezTo>
                    <a:pt x="52526" y="20256"/>
                    <a:pt x="52539" y="20258"/>
                    <a:pt x="52553" y="20262"/>
                  </a:cubicBezTo>
                  <a:cubicBezTo>
                    <a:pt x="52502" y="20200"/>
                    <a:pt x="52440" y="20137"/>
                    <a:pt x="52387" y="20075"/>
                  </a:cubicBezTo>
                  <a:cubicBezTo>
                    <a:pt x="52502" y="20023"/>
                    <a:pt x="52605" y="19972"/>
                    <a:pt x="52719" y="19919"/>
                  </a:cubicBezTo>
                  <a:cubicBezTo>
                    <a:pt x="52647" y="19878"/>
                    <a:pt x="52564" y="19836"/>
                    <a:pt x="52491" y="19795"/>
                  </a:cubicBezTo>
                  <a:cubicBezTo>
                    <a:pt x="52481" y="19785"/>
                    <a:pt x="52460" y="19774"/>
                    <a:pt x="52450" y="19754"/>
                  </a:cubicBezTo>
                  <a:cubicBezTo>
                    <a:pt x="52429" y="19712"/>
                    <a:pt x="52481" y="19671"/>
                    <a:pt x="52523" y="19650"/>
                  </a:cubicBezTo>
                  <a:cubicBezTo>
                    <a:pt x="52615" y="19619"/>
                    <a:pt x="52698" y="19578"/>
                    <a:pt x="52792" y="19536"/>
                  </a:cubicBezTo>
                  <a:cubicBezTo>
                    <a:pt x="52765" y="19466"/>
                    <a:pt x="52701" y="19417"/>
                    <a:pt x="52638" y="19417"/>
                  </a:cubicBezTo>
                  <a:cubicBezTo>
                    <a:pt x="52637" y="19417"/>
                    <a:pt x="52637" y="19417"/>
                    <a:pt x="52636" y="19417"/>
                  </a:cubicBezTo>
                  <a:lnTo>
                    <a:pt x="52636" y="19417"/>
                  </a:lnTo>
                  <a:cubicBezTo>
                    <a:pt x="52755" y="19391"/>
                    <a:pt x="52844" y="19266"/>
                    <a:pt x="52854" y="19132"/>
                  </a:cubicBezTo>
                  <a:cubicBezTo>
                    <a:pt x="52802" y="19132"/>
                    <a:pt x="52750" y="19132"/>
                    <a:pt x="52698" y="19122"/>
                  </a:cubicBezTo>
                  <a:cubicBezTo>
                    <a:pt x="52813" y="19049"/>
                    <a:pt x="52916" y="18945"/>
                    <a:pt x="52999" y="18821"/>
                  </a:cubicBezTo>
                  <a:cubicBezTo>
                    <a:pt x="52975" y="18789"/>
                    <a:pt x="52939" y="18776"/>
                    <a:pt x="52900" y="18776"/>
                  </a:cubicBezTo>
                  <a:cubicBezTo>
                    <a:pt x="52888" y="18776"/>
                    <a:pt x="52876" y="18777"/>
                    <a:pt x="52864" y="18780"/>
                  </a:cubicBezTo>
                  <a:cubicBezTo>
                    <a:pt x="52833" y="18759"/>
                    <a:pt x="52854" y="18697"/>
                    <a:pt x="52875" y="18676"/>
                  </a:cubicBezTo>
                  <a:cubicBezTo>
                    <a:pt x="52905" y="18645"/>
                    <a:pt x="52947" y="18625"/>
                    <a:pt x="52958" y="18593"/>
                  </a:cubicBezTo>
                  <a:cubicBezTo>
                    <a:pt x="52991" y="18527"/>
                    <a:pt x="52924" y="18467"/>
                    <a:pt x="52865" y="18467"/>
                  </a:cubicBezTo>
                  <a:cubicBezTo>
                    <a:pt x="52850" y="18467"/>
                    <a:pt x="52835" y="18471"/>
                    <a:pt x="52823" y="18480"/>
                  </a:cubicBezTo>
                  <a:cubicBezTo>
                    <a:pt x="52781" y="18500"/>
                    <a:pt x="52760" y="18531"/>
                    <a:pt x="52740" y="18572"/>
                  </a:cubicBezTo>
                  <a:cubicBezTo>
                    <a:pt x="52750" y="18542"/>
                    <a:pt x="52760" y="18500"/>
                    <a:pt x="52771" y="18469"/>
                  </a:cubicBezTo>
                  <a:lnTo>
                    <a:pt x="52771" y="18469"/>
                  </a:lnTo>
                  <a:cubicBezTo>
                    <a:pt x="52647" y="18625"/>
                    <a:pt x="52543" y="18800"/>
                    <a:pt x="52481" y="19008"/>
                  </a:cubicBezTo>
                  <a:cubicBezTo>
                    <a:pt x="52450" y="18987"/>
                    <a:pt x="52419" y="18956"/>
                    <a:pt x="52387" y="18935"/>
                  </a:cubicBezTo>
                  <a:cubicBezTo>
                    <a:pt x="52367" y="18977"/>
                    <a:pt x="52346" y="19028"/>
                    <a:pt x="52325" y="19070"/>
                  </a:cubicBezTo>
                  <a:cubicBezTo>
                    <a:pt x="52305" y="18987"/>
                    <a:pt x="52295" y="18904"/>
                    <a:pt x="52274" y="18811"/>
                  </a:cubicBezTo>
                  <a:cubicBezTo>
                    <a:pt x="52222" y="18873"/>
                    <a:pt x="52159" y="18925"/>
                    <a:pt x="52108" y="18977"/>
                  </a:cubicBezTo>
                  <a:cubicBezTo>
                    <a:pt x="52087" y="18873"/>
                    <a:pt x="52077" y="18811"/>
                    <a:pt x="52087" y="18707"/>
                  </a:cubicBezTo>
                  <a:cubicBezTo>
                    <a:pt x="52087" y="18625"/>
                    <a:pt x="52097" y="18552"/>
                    <a:pt x="52097" y="18480"/>
                  </a:cubicBezTo>
                  <a:cubicBezTo>
                    <a:pt x="52109" y="18481"/>
                    <a:pt x="52122" y="18482"/>
                    <a:pt x="52134" y="18482"/>
                  </a:cubicBezTo>
                  <a:cubicBezTo>
                    <a:pt x="52197" y="18482"/>
                    <a:pt x="52263" y="18462"/>
                    <a:pt x="52315" y="18427"/>
                  </a:cubicBezTo>
                  <a:cubicBezTo>
                    <a:pt x="52295" y="18376"/>
                    <a:pt x="52242" y="18344"/>
                    <a:pt x="52201" y="18344"/>
                  </a:cubicBezTo>
                  <a:cubicBezTo>
                    <a:pt x="52263" y="18334"/>
                    <a:pt x="52284" y="18210"/>
                    <a:pt x="52222" y="18169"/>
                  </a:cubicBezTo>
                  <a:cubicBezTo>
                    <a:pt x="52284" y="18127"/>
                    <a:pt x="52357" y="18075"/>
                    <a:pt x="52419" y="18024"/>
                  </a:cubicBezTo>
                  <a:cubicBezTo>
                    <a:pt x="52398" y="18024"/>
                    <a:pt x="52377" y="17992"/>
                    <a:pt x="52387" y="17971"/>
                  </a:cubicBezTo>
                  <a:cubicBezTo>
                    <a:pt x="52398" y="17930"/>
                    <a:pt x="52440" y="17920"/>
                    <a:pt x="52481" y="17899"/>
                  </a:cubicBezTo>
                  <a:cubicBezTo>
                    <a:pt x="52553" y="17847"/>
                    <a:pt x="52553" y="17713"/>
                    <a:pt x="52491" y="17651"/>
                  </a:cubicBezTo>
                  <a:lnTo>
                    <a:pt x="52491" y="17651"/>
                  </a:lnTo>
                  <a:cubicBezTo>
                    <a:pt x="52440" y="17681"/>
                    <a:pt x="52398" y="17723"/>
                    <a:pt x="52357" y="17775"/>
                  </a:cubicBezTo>
                  <a:lnTo>
                    <a:pt x="52357" y="17557"/>
                  </a:lnTo>
                  <a:cubicBezTo>
                    <a:pt x="52346" y="17630"/>
                    <a:pt x="52315" y="17692"/>
                    <a:pt x="52263" y="17743"/>
                  </a:cubicBezTo>
                  <a:cubicBezTo>
                    <a:pt x="52253" y="17692"/>
                    <a:pt x="52232" y="17640"/>
                    <a:pt x="52222" y="17598"/>
                  </a:cubicBezTo>
                  <a:cubicBezTo>
                    <a:pt x="52222" y="17644"/>
                    <a:pt x="52188" y="17665"/>
                    <a:pt x="52149" y="17665"/>
                  </a:cubicBezTo>
                  <a:cubicBezTo>
                    <a:pt x="52108" y="17665"/>
                    <a:pt x="52062" y="17641"/>
                    <a:pt x="52046" y="17598"/>
                  </a:cubicBezTo>
                  <a:cubicBezTo>
                    <a:pt x="52014" y="17506"/>
                    <a:pt x="52056" y="17412"/>
                    <a:pt x="52108" y="17329"/>
                  </a:cubicBezTo>
                  <a:lnTo>
                    <a:pt x="52108" y="17329"/>
                  </a:lnTo>
                  <a:cubicBezTo>
                    <a:pt x="52100" y="17332"/>
                    <a:pt x="52092" y="17334"/>
                    <a:pt x="52084" y="17334"/>
                  </a:cubicBezTo>
                  <a:cubicBezTo>
                    <a:pt x="52041" y="17334"/>
                    <a:pt x="52003" y="17289"/>
                    <a:pt x="51994" y="17236"/>
                  </a:cubicBezTo>
                  <a:cubicBezTo>
                    <a:pt x="51994" y="17174"/>
                    <a:pt x="52014" y="17122"/>
                    <a:pt x="52035" y="17070"/>
                  </a:cubicBezTo>
                  <a:lnTo>
                    <a:pt x="52035" y="17070"/>
                  </a:lnTo>
                  <a:cubicBezTo>
                    <a:pt x="51994" y="17101"/>
                    <a:pt x="51963" y="17133"/>
                    <a:pt x="51922" y="17153"/>
                  </a:cubicBezTo>
                  <a:cubicBezTo>
                    <a:pt x="51952" y="17060"/>
                    <a:pt x="51952" y="16946"/>
                    <a:pt x="51942" y="16852"/>
                  </a:cubicBezTo>
                  <a:lnTo>
                    <a:pt x="51942" y="16852"/>
                  </a:lnTo>
                  <a:cubicBezTo>
                    <a:pt x="51797" y="16925"/>
                    <a:pt x="51735" y="17153"/>
                    <a:pt x="51818" y="17308"/>
                  </a:cubicBezTo>
                  <a:cubicBezTo>
                    <a:pt x="51777" y="17319"/>
                    <a:pt x="51735" y="17319"/>
                    <a:pt x="51694" y="17329"/>
                  </a:cubicBezTo>
                  <a:cubicBezTo>
                    <a:pt x="51756" y="17381"/>
                    <a:pt x="51766" y="17485"/>
                    <a:pt x="51724" y="17557"/>
                  </a:cubicBezTo>
                  <a:cubicBezTo>
                    <a:pt x="51641" y="17485"/>
                    <a:pt x="51579" y="17391"/>
                    <a:pt x="51528" y="17288"/>
                  </a:cubicBezTo>
                  <a:cubicBezTo>
                    <a:pt x="51496" y="17360"/>
                    <a:pt x="51486" y="17443"/>
                    <a:pt x="51496" y="17515"/>
                  </a:cubicBezTo>
                  <a:cubicBezTo>
                    <a:pt x="51476" y="17464"/>
                    <a:pt x="51424" y="17433"/>
                    <a:pt x="51383" y="17433"/>
                  </a:cubicBezTo>
                  <a:cubicBezTo>
                    <a:pt x="51341" y="17526"/>
                    <a:pt x="51393" y="17661"/>
                    <a:pt x="51486" y="17692"/>
                  </a:cubicBezTo>
                  <a:cubicBezTo>
                    <a:pt x="51445" y="17713"/>
                    <a:pt x="51403" y="17743"/>
                    <a:pt x="51372" y="17764"/>
                  </a:cubicBezTo>
                  <a:cubicBezTo>
                    <a:pt x="51445" y="17826"/>
                    <a:pt x="51507" y="17909"/>
                    <a:pt x="51558" y="18003"/>
                  </a:cubicBezTo>
                  <a:cubicBezTo>
                    <a:pt x="51549" y="18001"/>
                    <a:pt x="51540" y="18000"/>
                    <a:pt x="51530" y="18000"/>
                  </a:cubicBezTo>
                  <a:cubicBezTo>
                    <a:pt x="51488" y="18000"/>
                    <a:pt x="51447" y="18019"/>
                    <a:pt x="51413" y="18044"/>
                  </a:cubicBezTo>
                  <a:cubicBezTo>
                    <a:pt x="51466" y="18116"/>
                    <a:pt x="51486" y="18199"/>
                    <a:pt x="51496" y="18282"/>
                  </a:cubicBezTo>
                  <a:cubicBezTo>
                    <a:pt x="51483" y="18287"/>
                    <a:pt x="51470" y="18289"/>
                    <a:pt x="51456" y="18289"/>
                  </a:cubicBezTo>
                  <a:cubicBezTo>
                    <a:pt x="51406" y="18289"/>
                    <a:pt x="51358" y="18259"/>
                    <a:pt x="51341" y="18210"/>
                  </a:cubicBezTo>
                  <a:cubicBezTo>
                    <a:pt x="51321" y="18261"/>
                    <a:pt x="51310" y="18314"/>
                    <a:pt x="51289" y="18365"/>
                  </a:cubicBezTo>
                  <a:cubicBezTo>
                    <a:pt x="51256" y="18316"/>
                    <a:pt x="51198" y="18287"/>
                    <a:pt x="51139" y="18287"/>
                  </a:cubicBezTo>
                  <a:cubicBezTo>
                    <a:pt x="51123" y="18287"/>
                    <a:pt x="51108" y="18289"/>
                    <a:pt x="51093" y="18293"/>
                  </a:cubicBezTo>
                  <a:cubicBezTo>
                    <a:pt x="51134" y="18355"/>
                    <a:pt x="51134" y="18459"/>
                    <a:pt x="51093" y="18510"/>
                  </a:cubicBezTo>
                  <a:cubicBezTo>
                    <a:pt x="51144" y="18562"/>
                    <a:pt x="51196" y="18614"/>
                    <a:pt x="51258" y="18666"/>
                  </a:cubicBezTo>
                  <a:cubicBezTo>
                    <a:pt x="51227" y="18728"/>
                    <a:pt x="51196" y="18790"/>
                    <a:pt x="51155" y="18853"/>
                  </a:cubicBezTo>
                  <a:cubicBezTo>
                    <a:pt x="51238" y="18873"/>
                    <a:pt x="51331" y="18904"/>
                    <a:pt x="51383" y="18987"/>
                  </a:cubicBezTo>
                  <a:cubicBezTo>
                    <a:pt x="51434" y="19070"/>
                    <a:pt x="51403" y="19215"/>
                    <a:pt x="51321" y="19215"/>
                  </a:cubicBezTo>
                  <a:cubicBezTo>
                    <a:pt x="51300" y="19215"/>
                    <a:pt x="51283" y="19210"/>
                    <a:pt x="51266" y="19210"/>
                  </a:cubicBezTo>
                  <a:cubicBezTo>
                    <a:pt x="51257" y="19210"/>
                    <a:pt x="51248" y="19211"/>
                    <a:pt x="51238" y="19215"/>
                  </a:cubicBezTo>
                  <a:cubicBezTo>
                    <a:pt x="51217" y="19226"/>
                    <a:pt x="51196" y="19267"/>
                    <a:pt x="51217" y="19277"/>
                  </a:cubicBezTo>
                  <a:cubicBezTo>
                    <a:pt x="51123" y="19235"/>
                    <a:pt x="51072" y="19111"/>
                    <a:pt x="51093" y="18998"/>
                  </a:cubicBezTo>
                  <a:lnTo>
                    <a:pt x="51093" y="18998"/>
                  </a:lnTo>
                  <a:cubicBezTo>
                    <a:pt x="51067" y="19007"/>
                    <a:pt x="51042" y="19012"/>
                    <a:pt x="51017" y="19012"/>
                  </a:cubicBezTo>
                  <a:cubicBezTo>
                    <a:pt x="50961" y="19012"/>
                    <a:pt x="50908" y="18988"/>
                    <a:pt x="50865" y="18945"/>
                  </a:cubicBezTo>
                  <a:lnTo>
                    <a:pt x="50865" y="18945"/>
                  </a:lnTo>
                  <a:cubicBezTo>
                    <a:pt x="50885" y="18987"/>
                    <a:pt x="50895" y="19039"/>
                    <a:pt x="50895" y="19080"/>
                  </a:cubicBezTo>
                  <a:cubicBezTo>
                    <a:pt x="50854" y="19070"/>
                    <a:pt x="50803" y="19060"/>
                    <a:pt x="50761" y="19049"/>
                  </a:cubicBezTo>
                  <a:lnTo>
                    <a:pt x="50761" y="19049"/>
                  </a:lnTo>
                  <a:cubicBezTo>
                    <a:pt x="50761" y="19101"/>
                    <a:pt x="50782" y="19153"/>
                    <a:pt x="50812" y="19194"/>
                  </a:cubicBezTo>
                  <a:cubicBezTo>
                    <a:pt x="50665" y="19263"/>
                    <a:pt x="50993" y="19518"/>
                    <a:pt x="51124" y="19518"/>
                  </a:cubicBezTo>
                  <a:cubicBezTo>
                    <a:pt x="51132" y="19518"/>
                    <a:pt x="51138" y="19517"/>
                    <a:pt x="51144" y="19516"/>
                  </a:cubicBezTo>
                  <a:lnTo>
                    <a:pt x="51144" y="19516"/>
                  </a:lnTo>
                  <a:cubicBezTo>
                    <a:pt x="51082" y="19536"/>
                    <a:pt x="51030" y="19546"/>
                    <a:pt x="50968" y="19557"/>
                  </a:cubicBezTo>
                  <a:cubicBezTo>
                    <a:pt x="50968" y="19599"/>
                    <a:pt x="50999" y="19619"/>
                    <a:pt x="51020" y="19629"/>
                  </a:cubicBezTo>
                  <a:cubicBezTo>
                    <a:pt x="50999" y="19671"/>
                    <a:pt x="51040" y="19733"/>
                    <a:pt x="51082" y="19744"/>
                  </a:cubicBezTo>
                  <a:cubicBezTo>
                    <a:pt x="51123" y="19754"/>
                    <a:pt x="51176" y="19754"/>
                    <a:pt x="51206" y="19785"/>
                  </a:cubicBezTo>
                  <a:cubicBezTo>
                    <a:pt x="51155" y="19816"/>
                    <a:pt x="51103" y="19847"/>
                    <a:pt x="51051" y="19889"/>
                  </a:cubicBezTo>
                  <a:cubicBezTo>
                    <a:pt x="51123" y="19930"/>
                    <a:pt x="51196" y="19981"/>
                    <a:pt x="51268" y="20034"/>
                  </a:cubicBezTo>
                  <a:cubicBezTo>
                    <a:pt x="51248" y="20044"/>
                    <a:pt x="51227" y="20048"/>
                    <a:pt x="51206" y="20048"/>
                  </a:cubicBezTo>
                  <a:cubicBezTo>
                    <a:pt x="51121" y="20048"/>
                    <a:pt x="51033" y="19974"/>
                    <a:pt x="50958" y="19899"/>
                  </a:cubicBezTo>
                  <a:lnTo>
                    <a:pt x="50958" y="19899"/>
                  </a:lnTo>
                  <a:cubicBezTo>
                    <a:pt x="50968" y="19981"/>
                    <a:pt x="50978" y="20064"/>
                    <a:pt x="51020" y="20147"/>
                  </a:cubicBezTo>
                  <a:cubicBezTo>
                    <a:pt x="50968" y="20127"/>
                    <a:pt x="50916" y="20096"/>
                    <a:pt x="50885" y="20054"/>
                  </a:cubicBezTo>
                  <a:lnTo>
                    <a:pt x="50885" y="20054"/>
                  </a:lnTo>
                  <a:cubicBezTo>
                    <a:pt x="50885" y="20085"/>
                    <a:pt x="50895" y="20127"/>
                    <a:pt x="50895" y="20168"/>
                  </a:cubicBezTo>
                  <a:cubicBezTo>
                    <a:pt x="50875" y="20127"/>
                    <a:pt x="50854" y="20075"/>
                    <a:pt x="50833" y="20034"/>
                  </a:cubicBezTo>
                  <a:cubicBezTo>
                    <a:pt x="50812" y="20106"/>
                    <a:pt x="50709" y="20552"/>
                    <a:pt x="50792" y="20603"/>
                  </a:cubicBezTo>
                  <a:cubicBezTo>
                    <a:pt x="50709" y="20552"/>
                    <a:pt x="50647" y="20479"/>
                    <a:pt x="50595" y="20396"/>
                  </a:cubicBezTo>
                  <a:cubicBezTo>
                    <a:pt x="50564" y="20458"/>
                    <a:pt x="50564" y="20552"/>
                    <a:pt x="50595" y="20624"/>
                  </a:cubicBezTo>
                  <a:cubicBezTo>
                    <a:pt x="50575" y="20614"/>
                    <a:pt x="50564" y="20582"/>
                    <a:pt x="50543" y="20562"/>
                  </a:cubicBezTo>
                  <a:cubicBezTo>
                    <a:pt x="50531" y="20544"/>
                    <a:pt x="50512" y="20533"/>
                    <a:pt x="50496" y="20533"/>
                  </a:cubicBezTo>
                  <a:cubicBezTo>
                    <a:pt x="50485" y="20533"/>
                    <a:pt x="50475" y="20539"/>
                    <a:pt x="50471" y="20552"/>
                  </a:cubicBezTo>
                  <a:cubicBezTo>
                    <a:pt x="50471" y="20562"/>
                    <a:pt x="50471" y="20582"/>
                    <a:pt x="50481" y="20593"/>
                  </a:cubicBezTo>
                  <a:cubicBezTo>
                    <a:pt x="50492" y="20645"/>
                    <a:pt x="50502" y="20697"/>
                    <a:pt x="50522" y="20748"/>
                  </a:cubicBezTo>
                  <a:cubicBezTo>
                    <a:pt x="50471" y="20748"/>
                    <a:pt x="50419" y="20707"/>
                    <a:pt x="50419" y="20645"/>
                  </a:cubicBezTo>
                  <a:cubicBezTo>
                    <a:pt x="50419" y="20686"/>
                    <a:pt x="50409" y="20718"/>
                    <a:pt x="50398" y="20748"/>
                  </a:cubicBezTo>
                  <a:cubicBezTo>
                    <a:pt x="50377" y="20790"/>
                    <a:pt x="50347" y="20821"/>
                    <a:pt x="50315" y="20821"/>
                  </a:cubicBezTo>
                  <a:cubicBezTo>
                    <a:pt x="50284" y="20810"/>
                    <a:pt x="50264" y="20780"/>
                    <a:pt x="50274" y="20759"/>
                  </a:cubicBezTo>
                  <a:lnTo>
                    <a:pt x="50274" y="20759"/>
                  </a:lnTo>
                  <a:cubicBezTo>
                    <a:pt x="50243" y="20800"/>
                    <a:pt x="50222" y="20842"/>
                    <a:pt x="50202" y="20883"/>
                  </a:cubicBezTo>
                  <a:cubicBezTo>
                    <a:pt x="50160" y="20821"/>
                    <a:pt x="50139" y="20748"/>
                    <a:pt x="50129" y="20676"/>
                  </a:cubicBezTo>
                  <a:cubicBezTo>
                    <a:pt x="50129" y="20688"/>
                    <a:pt x="50118" y="20693"/>
                    <a:pt x="50106" y="20693"/>
                  </a:cubicBezTo>
                  <a:cubicBezTo>
                    <a:pt x="50096" y="20693"/>
                    <a:pt x="50086" y="20691"/>
                    <a:pt x="50077" y="20686"/>
                  </a:cubicBezTo>
                  <a:cubicBezTo>
                    <a:pt x="50066" y="20665"/>
                    <a:pt x="50057" y="20645"/>
                    <a:pt x="50057" y="20614"/>
                  </a:cubicBezTo>
                  <a:cubicBezTo>
                    <a:pt x="50036" y="20510"/>
                    <a:pt x="50057" y="20365"/>
                    <a:pt x="50119" y="20272"/>
                  </a:cubicBezTo>
                  <a:cubicBezTo>
                    <a:pt x="50149" y="20230"/>
                    <a:pt x="50326" y="20179"/>
                    <a:pt x="50264" y="20096"/>
                  </a:cubicBezTo>
                  <a:cubicBezTo>
                    <a:pt x="50357" y="20096"/>
                    <a:pt x="50439" y="20096"/>
                    <a:pt x="50533" y="20085"/>
                  </a:cubicBezTo>
                  <a:cubicBezTo>
                    <a:pt x="50572" y="19998"/>
                    <a:pt x="50655" y="19929"/>
                    <a:pt x="50743" y="19929"/>
                  </a:cubicBezTo>
                  <a:cubicBezTo>
                    <a:pt x="50749" y="19929"/>
                    <a:pt x="50755" y="19929"/>
                    <a:pt x="50761" y="19930"/>
                  </a:cubicBezTo>
                  <a:cubicBezTo>
                    <a:pt x="50709" y="19919"/>
                    <a:pt x="50667" y="19899"/>
                    <a:pt x="50616" y="19889"/>
                  </a:cubicBezTo>
                  <a:cubicBezTo>
                    <a:pt x="50637" y="19847"/>
                    <a:pt x="50667" y="19795"/>
                    <a:pt x="50699" y="19764"/>
                  </a:cubicBezTo>
                  <a:lnTo>
                    <a:pt x="50699" y="19764"/>
                  </a:lnTo>
                  <a:cubicBezTo>
                    <a:pt x="50647" y="19785"/>
                    <a:pt x="50585" y="19795"/>
                    <a:pt x="50533" y="19816"/>
                  </a:cubicBezTo>
                  <a:cubicBezTo>
                    <a:pt x="50543" y="19754"/>
                    <a:pt x="50543" y="19702"/>
                    <a:pt x="50554" y="19640"/>
                  </a:cubicBezTo>
                  <a:cubicBezTo>
                    <a:pt x="50529" y="19640"/>
                    <a:pt x="50504" y="19653"/>
                    <a:pt x="50480" y="19653"/>
                  </a:cubicBezTo>
                  <a:cubicBezTo>
                    <a:pt x="50473" y="19653"/>
                    <a:pt x="50467" y="19652"/>
                    <a:pt x="50460" y="19650"/>
                  </a:cubicBezTo>
                  <a:cubicBezTo>
                    <a:pt x="50481" y="19588"/>
                    <a:pt x="50502" y="19536"/>
                    <a:pt x="50522" y="19484"/>
                  </a:cubicBezTo>
                  <a:cubicBezTo>
                    <a:pt x="50533" y="19443"/>
                    <a:pt x="50543" y="19401"/>
                    <a:pt x="50512" y="19371"/>
                  </a:cubicBezTo>
                  <a:cubicBezTo>
                    <a:pt x="50506" y="19362"/>
                    <a:pt x="50498" y="19358"/>
                    <a:pt x="50489" y="19358"/>
                  </a:cubicBezTo>
                  <a:cubicBezTo>
                    <a:pt x="50457" y="19358"/>
                    <a:pt x="50414" y="19412"/>
                    <a:pt x="50398" y="19453"/>
                  </a:cubicBezTo>
                  <a:cubicBezTo>
                    <a:pt x="50409" y="19381"/>
                    <a:pt x="50388" y="19308"/>
                    <a:pt x="50347" y="19267"/>
                  </a:cubicBezTo>
                  <a:cubicBezTo>
                    <a:pt x="50347" y="19318"/>
                    <a:pt x="50336" y="19371"/>
                    <a:pt x="50326" y="19433"/>
                  </a:cubicBezTo>
                  <a:cubicBezTo>
                    <a:pt x="50317" y="19392"/>
                    <a:pt x="50284" y="19364"/>
                    <a:pt x="50250" y="19364"/>
                  </a:cubicBezTo>
                  <a:cubicBezTo>
                    <a:pt x="50241" y="19364"/>
                    <a:pt x="50231" y="19366"/>
                    <a:pt x="50222" y="19371"/>
                  </a:cubicBezTo>
                  <a:cubicBezTo>
                    <a:pt x="50196" y="19396"/>
                    <a:pt x="50192" y="19458"/>
                    <a:pt x="50215" y="19490"/>
                  </a:cubicBezTo>
                  <a:lnTo>
                    <a:pt x="50215" y="19490"/>
                  </a:lnTo>
                  <a:cubicBezTo>
                    <a:pt x="50200" y="19479"/>
                    <a:pt x="50185" y="19474"/>
                    <a:pt x="50170" y="19474"/>
                  </a:cubicBezTo>
                  <a:cubicBezTo>
                    <a:pt x="50170" y="19516"/>
                    <a:pt x="50181" y="19557"/>
                    <a:pt x="50181" y="19599"/>
                  </a:cubicBezTo>
                  <a:cubicBezTo>
                    <a:pt x="50181" y="19629"/>
                    <a:pt x="50181" y="19661"/>
                    <a:pt x="50160" y="19671"/>
                  </a:cubicBezTo>
                  <a:cubicBezTo>
                    <a:pt x="50155" y="19674"/>
                    <a:pt x="50150" y="19675"/>
                    <a:pt x="50146" y="19675"/>
                  </a:cubicBezTo>
                  <a:cubicBezTo>
                    <a:pt x="50120" y="19675"/>
                    <a:pt x="50098" y="19632"/>
                    <a:pt x="50098" y="19588"/>
                  </a:cubicBezTo>
                  <a:cubicBezTo>
                    <a:pt x="50087" y="19526"/>
                    <a:pt x="50077" y="19453"/>
                    <a:pt x="50066" y="19391"/>
                  </a:cubicBezTo>
                  <a:cubicBezTo>
                    <a:pt x="50066" y="19371"/>
                    <a:pt x="50057" y="19350"/>
                    <a:pt x="50046" y="19339"/>
                  </a:cubicBezTo>
                  <a:cubicBezTo>
                    <a:pt x="50025" y="19339"/>
                    <a:pt x="50015" y="19360"/>
                    <a:pt x="50004" y="19371"/>
                  </a:cubicBezTo>
                  <a:cubicBezTo>
                    <a:pt x="49974" y="19433"/>
                    <a:pt x="49963" y="19484"/>
                    <a:pt x="49942" y="19546"/>
                  </a:cubicBezTo>
                  <a:cubicBezTo>
                    <a:pt x="49932" y="19484"/>
                    <a:pt x="49901" y="19433"/>
                    <a:pt x="49859" y="19391"/>
                  </a:cubicBezTo>
                  <a:lnTo>
                    <a:pt x="49859" y="19391"/>
                  </a:lnTo>
                  <a:cubicBezTo>
                    <a:pt x="49839" y="19453"/>
                    <a:pt x="49849" y="19536"/>
                    <a:pt x="49891" y="19599"/>
                  </a:cubicBezTo>
                  <a:lnTo>
                    <a:pt x="49797" y="19536"/>
                  </a:lnTo>
                  <a:lnTo>
                    <a:pt x="49797" y="19536"/>
                  </a:lnTo>
                  <a:cubicBezTo>
                    <a:pt x="49797" y="19588"/>
                    <a:pt x="49808" y="19650"/>
                    <a:pt x="49829" y="19691"/>
                  </a:cubicBezTo>
                  <a:lnTo>
                    <a:pt x="49797" y="19691"/>
                  </a:lnTo>
                  <a:cubicBezTo>
                    <a:pt x="49808" y="19742"/>
                    <a:pt x="49828" y="19783"/>
                    <a:pt x="49848" y="19833"/>
                  </a:cubicBezTo>
                  <a:lnTo>
                    <a:pt x="49848" y="19833"/>
                  </a:lnTo>
                  <a:cubicBezTo>
                    <a:pt x="49840" y="19815"/>
                    <a:pt x="49821" y="19805"/>
                    <a:pt x="49804" y="19805"/>
                  </a:cubicBezTo>
                  <a:cubicBezTo>
                    <a:pt x="49793" y="19805"/>
                    <a:pt x="49784" y="19808"/>
                    <a:pt x="49776" y="19816"/>
                  </a:cubicBezTo>
                  <a:cubicBezTo>
                    <a:pt x="49818" y="19857"/>
                    <a:pt x="49787" y="19940"/>
                    <a:pt x="49735" y="19951"/>
                  </a:cubicBezTo>
                  <a:cubicBezTo>
                    <a:pt x="49683" y="19951"/>
                    <a:pt x="49642" y="19878"/>
                    <a:pt x="49663" y="19826"/>
                  </a:cubicBezTo>
                  <a:lnTo>
                    <a:pt x="49663" y="19826"/>
                  </a:lnTo>
                  <a:cubicBezTo>
                    <a:pt x="49652" y="19837"/>
                    <a:pt x="49640" y="19842"/>
                    <a:pt x="49628" y="19842"/>
                  </a:cubicBezTo>
                  <a:cubicBezTo>
                    <a:pt x="49605" y="19842"/>
                    <a:pt x="49583" y="19826"/>
                    <a:pt x="49569" y="19806"/>
                  </a:cubicBezTo>
                  <a:cubicBezTo>
                    <a:pt x="49559" y="19764"/>
                    <a:pt x="49559" y="19723"/>
                    <a:pt x="49569" y="19691"/>
                  </a:cubicBezTo>
                  <a:cubicBezTo>
                    <a:pt x="49601" y="19536"/>
                    <a:pt x="49611" y="19381"/>
                    <a:pt x="49673" y="19246"/>
                  </a:cubicBezTo>
                  <a:cubicBezTo>
                    <a:pt x="49698" y="19197"/>
                    <a:pt x="49742" y="19154"/>
                    <a:pt x="49780" y="19154"/>
                  </a:cubicBezTo>
                  <a:cubicBezTo>
                    <a:pt x="49790" y="19154"/>
                    <a:pt x="49799" y="19157"/>
                    <a:pt x="49808" y="19163"/>
                  </a:cubicBezTo>
                  <a:cubicBezTo>
                    <a:pt x="49797" y="19143"/>
                    <a:pt x="49787" y="19122"/>
                    <a:pt x="49766" y="19101"/>
                  </a:cubicBezTo>
                  <a:lnTo>
                    <a:pt x="49766" y="19101"/>
                  </a:lnTo>
                  <a:cubicBezTo>
                    <a:pt x="49786" y="19111"/>
                    <a:pt x="49808" y="19116"/>
                    <a:pt x="49830" y="19116"/>
                  </a:cubicBezTo>
                  <a:cubicBezTo>
                    <a:pt x="49877" y="19116"/>
                    <a:pt x="49925" y="19095"/>
                    <a:pt x="49953" y="19060"/>
                  </a:cubicBezTo>
                  <a:cubicBezTo>
                    <a:pt x="49921" y="19060"/>
                    <a:pt x="49891" y="19049"/>
                    <a:pt x="49859" y="19049"/>
                  </a:cubicBezTo>
                  <a:lnTo>
                    <a:pt x="50046" y="18956"/>
                  </a:lnTo>
                  <a:cubicBezTo>
                    <a:pt x="50077" y="18945"/>
                    <a:pt x="50119" y="18894"/>
                    <a:pt x="50087" y="18873"/>
                  </a:cubicBezTo>
                  <a:lnTo>
                    <a:pt x="50087" y="18873"/>
                  </a:lnTo>
                  <a:cubicBezTo>
                    <a:pt x="50016" y="18915"/>
                    <a:pt x="49968" y="18932"/>
                    <a:pt x="49938" y="18932"/>
                  </a:cubicBezTo>
                  <a:cubicBezTo>
                    <a:pt x="49802" y="18932"/>
                    <a:pt x="50039" y="18575"/>
                    <a:pt x="50090" y="18575"/>
                  </a:cubicBezTo>
                  <a:cubicBezTo>
                    <a:pt x="50093" y="18575"/>
                    <a:pt x="50095" y="18577"/>
                    <a:pt x="50097" y="18580"/>
                  </a:cubicBezTo>
                  <a:lnTo>
                    <a:pt x="50097" y="18580"/>
                  </a:lnTo>
                  <a:cubicBezTo>
                    <a:pt x="50082" y="18541"/>
                    <a:pt x="50039" y="18515"/>
                    <a:pt x="50000" y="18515"/>
                  </a:cubicBezTo>
                  <a:cubicBezTo>
                    <a:pt x="49978" y="18515"/>
                    <a:pt x="49957" y="18523"/>
                    <a:pt x="49942" y="18542"/>
                  </a:cubicBezTo>
                  <a:cubicBezTo>
                    <a:pt x="49994" y="18459"/>
                    <a:pt x="50046" y="18376"/>
                    <a:pt x="50098" y="18282"/>
                  </a:cubicBezTo>
                  <a:lnTo>
                    <a:pt x="50098" y="18282"/>
                  </a:lnTo>
                  <a:cubicBezTo>
                    <a:pt x="50025" y="18355"/>
                    <a:pt x="49942" y="18427"/>
                    <a:pt x="49859" y="18489"/>
                  </a:cubicBezTo>
                  <a:cubicBezTo>
                    <a:pt x="49911" y="18417"/>
                    <a:pt x="49932" y="18303"/>
                    <a:pt x="49911" y="18210"/>
                  </a:cubicBezTo>
                  <a:lnTo>
                    <a:pt x="49911" y="18210"/>
                  </a:lnTo>
                  <a:cubicBezTo>
                    <a:pt x="49839" y="18303"/>
                    <a:pt x="49766" y="18407"/>
                    <a:pt x="49693" y="18500"/>
                  </a:cubicBezTo>
                  <a:cubicBezTo>
                    <a:pt x="49685" y="18496"/>
                    <a:pt x="49676" y="18494"/>
                    <a:pt x="49667" y="18494"/>
                  </a:cubicBezTo>
                  <a:cubicBezTo>
                    <a:pt x="49611" y="18494"/>
                    <a:pt x="49553" y="18572"/>
                    <a:pt x="49580" y="18635"/>
                  </a:cubicBezTo>
                  <a:cubicBezTo>
                    <a:pt x="49507" y="18510"/>
                    <a:pt x="49518" y="18334"/>
                    <a:pt x="49590" y="18210"/>
                  </a:cubicBezTo>
                  <a:lnTo>
                    <a:pt x="49590" y="18210"/>
                  </a:lnTo>
                  <a:cubicBezTo>
                    <a:pt x="49581" y="18215"/>
                    <a:pt x="49571" y="18217"/>
                    <a:pt x="49560" y="18217"/>
                  </a:cubicBezTo>
                  <a:cubicBezTo>
                    <a:pt x="49521" y="18217"/>
                    <a:pt x="49474" y="18188"/>
                    <a:pt x="49465" y="18148"/>
                  </a:cubicBezTo>
                  <a:cubicBezTo>
                    <a:pt x="49445" y="18065"/>
                    <a:pt x="49486" y="17982"/>
                    <a:pt x="49518" y="17909"/>
                  </a:cubicBezTo>
                  <a:cubicBezTo>
                    <a:pt x="49515" y="17909"/>
                    <a:pt x="49511" y="17909"/>
                    <a:pt x="49508" y="17909"/>
                  </a:cubicBezTo>
                  <a:cubicBezTo>
                    <a:pt x="49438" y="17909"/>
                    <a:pt x="49379" y="18002"/>
                    <a:pt x="49401" y="18078"/>
                  </a:cubicBezTo>
                  <a:lnTo>
                    <a:pt x="49401" y="18078"/>
                  </a:lnTo>
                  <a:cubicBezTo>
                    <a:pt x="49373" y="18030"/>
                    <a:pt x="49320" y="18001"/>
                    <a:pt x="49269" y="18001"/>
                  </a:cubicBezTo>
                  <a:cubicBezTo>
                    <a:pt x="49243" y="18001"/>
                    <a:pt x="49218" y="18008"/>
                    <a:pt x="49196" y="18024"/>
                  </a:cubicBezTo>
                  <a:cubicBezTo>
                    <a:pt x="49165" y="17941"/>
                    <a:pt x="49165" y="17847"/>
                    <a:pt x="49175" y="17754"/>
                  </a:cubicBezTo>
                  <a:lnTo>
                    <a:pt x="49175" y="17754"/>
                  </a:lnTo>
                  <a:cubicBezTo>
                    <a:pt x="49167" y="17758"/>
                    <a:pt x="49160" y="17761"/>
                    <a:pt x="49155" y="17761"/>
                  </a:cubicBezTo>
                  <a:cubicBezTo>
                    <a:pt x="49146" y="17761"/>
                    <a:pt x="49140" y="17756"/>
                    <a:pt x="49134" y="17743"/>
                  </a:cubicBezTo>
                  <a:cubicBezTo>
                    <a:pt x="49020" y="17588"/>
                    <a:pt x="49424" y="17402"/>
                    <a:pt x="49497" y="17381"/>
                  </a:cubicBezTo>
                  <a:cubicBezTo>
                    <a:pt x="49476" y="17360"/>
                    <a:pt x="49456" y="17350"/>
                    <a:pt x="49424" y="17350"/>
                  </a:cubicBezTo>
                  <a:cubicBezTo>
                    <a:pt x="49456" y="17319"/>
                    <a:pt x="49465" y="17288"/>
                    <a:pt x="49476" y="17236"/>
                  </a:cubicBezTo>
                  <a:cubicBezTo>
                    <a:pt x="49424" y="17236"/>
                    <a:pt x="49373" y="17246"/>
                    <a:pt x="49331" y="17278"/>
                  </a:cubicBezTo>
                  <a:cubicBezTo>
                    <a:pt x="49352" y="17205"/>
                    <a:pt x="49362" y="17133"/>
                    <a:pt x="49341" y="17060"/>
                  </a:cubicBezTo>
                  <a:lnTo>
                    <a:pt x="49341" y="17060"/>
                  </a:lnTo>
                  <a:cubicBezTo>
                    <a:pt x="49310" y="17091"/>
                    <a:pt x="49279" y="17142"/>
                    <a:pt x="49269" y="17195"/>
                  </a:cubicBezTo>
                  <a:lnTo>
                    <a:pt x="49238" y="16946"/>
                  </a:lnTo>
                  <a:cubicBezTo>
                    <a:pt x="49217" y="16997"/>
                    <a:pt x="49207" y="17060"/>
                    <a:pt x="49186" y="17122"/>
                  </a:cubicBezTo>
                  <a:cubicBezTo>
                    <a:pt x="49175" y="17060"/>
                    <a:pt x="49134" y="17018"/>
                    <a:pt x="49092" y="16997"/>
                  </a:cubicBezTo>
                  <a:lnTo>
                    <a:pt x="49092" y="16997"/>
                  </a:lnTo>
                  <a:cubicBezTo>
                    <a:pt x="49092" y="17060"/>
                    <a:pt x="49103" y="17133"/>
                    <a:pt x="49103" y="17195"/>
                  </a:cubicBezTo>
                  <a:cubicBezTo>
                    <a:pt x="49092" y="17163"/>
                    <a:pt x="49072" y="17133"/>
                    <a:pt x="49041" y="17112"/>
                  </a:cubicBezTo>
                  <a:lnTo>
                    <a:pt x="49041" y="17112"/>
                  </a:lnTo>
                  <a:cubicBezTo>
                    <a:pt x="49041" y="17203"/>
                    <a:pt x="49081" y="17414"/>
                    <a:pt x="48977" y="17414"/>
                  </a:cubicBezTo>
                  <a:cubicBezTo>
                    <a:pt x="48963" y="17414"/>
                    <a:pt x="48947" y="17411"/>
                    <a:pt x="48927" y="17402"/>
                  </a:cubicBezTo>
                  <a:lnTo>
                    <a:pt x="48927" y="17402"/>
                  </a:lnTo>
                  <a:cubicBezTo>
                    <a:pt x="48947" y="17485"/>
                    <a:pt x="48979" y="17568"/>
                    <a:pt x="49000" y="17640"/>
                  </a:cubicBezTo>
                  <a:cubicBezTo>
                    <a:pt x="48937" y="17640"/>
                    <a:pt x="48875" y="17640"/>
                    <a:pt x="48834" y="17692"/>
                  </a:cubicBezTo>
                  <a:cubicBezTo>
                    <a:pt x="48813" y="17713"/>
                    <a:pt x="48813" y="17743"/>
                    <a:pt x="48823" y="17764"/>
                  </a:cubicBezTo>
                  <a:cubicBezTo>
                    <a:pt x="48792" y="17826"/>
                    <a:pt x="48772" y="17879"/>
                    <a:pt x="48740" y="17941"/>
                  </a:cubicBezTo>
                  <a:cubicBezTo>
                    <a:pt x="48748" y="17882"/>
                    <a:pt x="48729" y="17854"/>
                    <a:pt x="48699" y="17854"/>
                  </a:cubicBezTo>
                  <a:cubicBezTo>
                    <a:pt x="48687" y="17854"/>
                    <a:pt x="48672" y="17859"/>
                    <a:pt x="48657" y="17868"/>
                  </a:cubicBezTo>
                  <a:cubicBezTo>
                    <a:pt x="48657" y="17834"/>
                    <a:pt x="48644" y="17787"/>
                    <a:pt x="48617" y="17787"/>
                  </a:cubicBezTo>
                  <a:cubicBezTo>
                    <a:pt x="48610" y="17787"/>
                    <a:pt x="48603" y="17790"/>
                    <a:pt x="48595" y="17796"/>
                  </a:cubicBezTo>
                  <a:cubicBezTo>
                    <a:pt x="48595" y="17733"/>
                    <a:pt x="48606" y="17671"/>
                    <a:pt x="48606" y="17609"/>
                  </a:cubicBezTo>
                  <a:lnTo>
                    <a:pt x="48606" y="17609"/>
                  </a:lnTo>
                  <a:lnTo>
                    <a:pt x="48544" y="17640"/>
                  </a:lnTo>
                  <a:cubicBezTo>
                    <a:pt x="48564" y="17578"/>
                    <a:pt x="48574" y="17515"/>
                    <a:pt x="48574" y="17453"/>
                  </a:cubicBezTo>
                  <a:lnTo>
                    <a:pt x="48574" y="17453"/>
                  </a:lnTo>
                  <a:cubicBezTo>
                    <a:pt x="48533" y="17485"/>
                    <a:pt x="48492" y="17526"/>
                    <a:pt x="48450" y="17568"/>
                  </a:cubicBezTo>
                  <a:cubicBezTo>
                    <a:pt x="48429" y="17495"/>
                    <a:pt x="48461" y="17412"/>
                    <a:pt x="48512" y="17370"/>
                  </a:cubicBezTo>
                  <a:lnTo>
                    <a:pt x="48429" y="17288"/>
                  </a:lnTo>
                  <a:cubicBezTo>
                    <a:pt x="48471" y="17257"/>
                    <a:pt x="48512" y="17236"/>
                    <a:pt x="48554" y="17215"/>
                  </a:cubicBezTo>
                  <a:cubicBezTo>
                    <a:pt x="48545" y="17206"/>
                    <a:pt x="48537" y="17191"/>
                    <a:pt x="48522" y="17180"/>
                  </a:cubicBezTo>
                  <a:lnTo>
                    <a:pt x="48522" y="17180"/>
                  </a:lnTo>
                  <a:cubicBezTo>
                    <a:pt x="48541" y="17190"/>
                    <a:pt x="48562" y="17196"/>
                    <a:pt x="48583" y="17196"/>
                  </a:cubicBezTo>
                  <a:cubicBezTo>
                    <a:pt x="48628" y="17196"/>
                    <a:pt x="48672" y="17173"/>
                    <a:pt x="48699" y="17133"/>
                  </a:cubicBezTo>
                  <a:cubicBezTo>
                    <a:pt x="48668" y="17109"/>
                    <a:pt x="48636" y="17097"/>
                    <a:pt x="48605" y="17097"/>
                  </a:cubicBezTo>
                  <a:cubicBezTo>
                    <a:pt x="48595" y="17097"/>
                    <a:pt x="48585" y="17099"/>
                    <a:pt x="48574" y="17101"/>
                  </a:cubicBezTo>
                  <a:cubicBezTo>
                    <a:pt x="48627" y="17070"/>
                    <a:pt x="48678" y="17018"/>
                    <a:pt x="48699" y="16956"/>
                  </a:cubicBezTo>
                  <a:cubicBezTo>
                    <a:pt x="48682" y="16952"/>
                    <a:pt x="48665" y="16949"/>
                    <a:pt x="48649" y="16949"/>
                  </a:cubicBezTo>
                  <a:cubicBezTo>
                    <a:pt x="48625" y="16949"/>
                    <a:pt x="48603" y="16954"/>
                    <a:pt x="48585" y="16967"/>
                  </a:cubicBezTo>
                  <a:cubicBezTo>
                    <a:pt x="48606" y="16925"/>
                    <a:pt x="48637" y="16873"/>
                    <a:pt x="48657" y="16822"/>
                  </a:cubicBezTo>
                  <a:lnTo>
                    <a:pt x="48657" y="16822"/>
                  </a:lnTo>
                  <a:cubicBezTo>
                    <a:pt x="48585" y="16873"/>
                    <a:pt x="48492" y="16925"/>
                    <a:pt x="48409" y="16956"/>
                  </a:cubicBezTo>
                  <a:cubicBezTo>
                    <a:pt x="48482" y="16739"/>
                    <a:pt x="48616" y="16490"/>
                    <a:pt x="48792" y="16366"/>
                  </a:cubicBezTo>
                  <a:cubicBezTo>
                    <a:pt x="48769" y="16342"/>
                    <a:pt x="48739" y="16331"/>
                    <a:pt x="48709" y="16331"/>
                  </a:cubicBezTo>
                  <a:cubicBezTo>
                    <a:pt x="48699" y="16331"/>
                    <a:pt x="48688" y="16332"/>
                    <a:pt x="48678" y="16334"/>
                  </a:cubicBezTo>
                  <a:cubicBezTo>
                    <a:pt x="48678" y="16283"/>
                    <a:pt x="48689" y="16241"/>
                    <a:pt x="48710" y="16200"/>
                  </a:cubicBezTo>
                  <a:lnTo>
                    <a:pt x="48710" y="16200"/>
                  </a:lnTo>
                  <a:cubicBezTo>
                    <a:pt x="48678" y="16221"/>
                    <a:pt x="48647" y="16231"/>
                    <a:pt x="48616" y="16251"/>
                  </a:cubicBezTo>
                  <a:cubicBezTo>
                    <a:pt x="48616" y="16179"/>
                    <a:pt x="48595" y="16117"/>
                    <a:pt x="48574" y="16055"/>
                  </a:cubicBezTo>
                  <a:cubicBezTo>
                    <a:pt x="48554" y="16106"/>
                    <a:pt x="48533" y="16159"/>
                    <a:pt x="48523" y="16221"/>
                  </a:cubicBezTo>
                  <a:cubicBezTo>
                    <a:pt x="48523" y="16210"/>
                    <a:pt x="48461" y="16159"/>
                    <a:pt x="48450" y="16148"/>
                  </a:cubicBezTo>
                  <a:cubicBezTo>
                    <a:pt x="48419" y="16241"/>
                    <a:pt x="48429" y="16345"/>
                    <a:pt x="48409" y="16449"/>
                  </a:cubicBezTo>
                  <a:cubicBezTo>
                    <a:pt x="48409" y="16396"/>
                    <a:pt x="48388" y="16334"/>
                    <a:pt x="48337" y="16334"/>
                  </a:cubicBezTo>
                  <a:cubicBezTo>
                    <a:pt x="48305" y="16345"/>
                    <a:pt x="48284" y="16386"/>
                    <a:pt x="48284" y="16428"/>
                  </a:cubicBezTo>
                  <a:cubicBezTo>
                    <a:pt x="48233" y="16314"/>
                    <a:pt x="48233" y="16159"/>
                    <a:pt x="48295" y="16055"/>
                  </a:cubicBezTo>
                  <a:cubicBezTo>
                    <a:pt x="48284" y="16055"/>
                    <a:pt x="48274" y="16044"/>
                    <a:pt x="48274" y="16034"/>
                  </a:cubicBezTo>
                  <a:cubicBezTo>
                    <a:pt x="48254" y="15982"/>
                    <a:pt x="48284" y="15920"/>
                    <a:pt x="48264" y="15868"/>
                  </a:cubicBezTo>
                  <a:cubicBezTo>
                    <a:pt x="48253" y="15827"/>
                    <a:pt x="48235" y="15819"/>
                    <a:pt x="48214" y="15819"/>
                  </a:cubicBezTo>
                  <a:cubicBezTo>
                    <a:pt x="48202" y="15819"/>
                    <a:pt x="48189" y="15822"/>
                    <a:pt x="48176" y="15822"/>
                  </a:cubicBezTo>
                  <a:cubicBezTo>
                    <a:pt x="48167" y="15822"/>
                    <a:pt x="48158" y="15820"/>
                    <a:pt x="48150" y="15816"/>
                  </a:cubicBezTo>
                  <a:cubicBezTo>
                    <a:pt x="48067" y="15775"/>
                    <a:pt x="48056" y="15795"/>
                    <a:pt x="47994" y="15661"/>
                  </a:cubicBezTo>
                  <a:cubicBezTo>
                    <a:pt x="48036" y="15568"/>
                    <a:pt x="48109" y="15495"/>
                    <a:pt x="48191" y="15454"/>
                  </a:cubicBezTo>
                  <a:cubicBezTo>
                    <a:pt x="48212" y="15381"/>
                    <a:pt x="48243" y="15309"/>
                    <a:pt x="48264" y="15236"/>
                  </a:cubicBezTo>
                  <a:cubicBezTo>
                    <a:pt x="48222" y="15236"/>
                    <a:pt x="48171" y="15267"/>
                    <a:pt x="48150" y="15309"/>
                  </a:cubicBezTo>
                  <a:cubicBezTo>
                    <a:pt x="48171" y="15247"/>
                    <a:pt x="48191" y="15185"/>
                    <a:pt x="48201" y="15122"/>
                  </a:cubicBezTo>
                  <a:cubicBezTo>
                    <a:pt x="48160" y="15122"/>
                    <a:pt x="48119" y="15153"/>
                    <a:pt x="48098" y="15195"/>
                  </a:cubicBezTo>
                  <a:cubicBezTo>
                    <a:pt x="48119" y="15112"/>
                    <a:pt x="48119" y="15019"/>
                    <a:pt x="48098" y="14936"/>
                  </a:cubicBezTo>
                  <a:cubicBezTo>
                    <a:pt x="48067" y="14977"/>
                    <a:pt x="48046" y="15029"/>
                    <a:pt x="48046" y="15081"/>
                  </a:cubicBezTo>
                  <a:cubicBezTo>
                    <a:pt x="48026" y="15049"/>
                    <a:pt x="48015" y="15019"/>
                    <a:pt x="48005" y="14987"/>
                  </a:cubicBezTo>
                  <a:lnTo>
                    <a:pt x="48005" y="14987"/>
                  </a:lnTo>
                  <a:cubicBezTo>
                    <a:pt x="48015" y="15029"/>
                    <a:pt x="47973" y="15102"/>
                    <a:pt x="47953" y="15122"/>
                  </a:cubicBezTo>
                  <a:cubicBezTo>
                    <a:pt x="47891" y="14635"/>
                    <a:pt x="47922" y="14096"/>
                    <a:pt x="47870" y="13599"/>
                  </a:cubicBezTo>
                  <a:cubicBezTo>
                    <a:pt x="47860" y="13465"/>
                    <a:pt x="47849" y="13329"/>
                    <a:pt x="47828" y="13184"/>
                  </a:cubicBezTo>
                  <a:cubicBezTo>
                    <a:pt x="47777" y="13320"/>
                    <a:pt x="47766" y="13465"/>
                    <a:pt x="47756" y="13610"/>
                  </a:cubicBezTo>
                  <a:cubicBezTo>
                    <a:pt x="47715" y="14086"/>
                    <a:pt x="47736" y="14584"/>
                    <a:pt x="47673" y="15049"/>
                  </a:cubicBezTo>
                  <a:cubicBezTo>
                    <a:pt x="47590" y="15019"/>
                    <a:pt x="47600" y="14925"/>
                    <a:pt x="47590" y="14832"/>
                  </a:cubicBezTo>
                  <a:lnTo>
                    <a:pt x="47559" y="14987"/>
                  </a:lnTo>
                  <a:cubicBezTo>
                    <a:pt x="47528" y="14946"/>
                    <a:pt x="47487" y="14904"/>
                    <a:pt x="47455" y="14874"/>
                  </a:cubicBezTo>
                  <a:lnTo>
                    <a:pt x="47455" y="14874"/>
                  </a:lnTo>
                  <a:cubicBezTo>
                    <a:pt x="47445" y="14925"/>
                    <a:pt x="47455" y="14977"/>
                    <a:pt x="47476" y="15019"/>
                  </a:cubicBezTo>
                  <a:cubicBezTo>
                    <a:pt x="47465" y="15011"/>
                    <a:pt x="47451" y="15008"/>
                    <a:pt x="47437" y="15008"/>
                  </a:cubicBezTo>
                  <a:cubicBezTo>
                    <a:pt x="47411" y="15008"/>
                    <a:pt x="47382" y="15019"/>
                    <a:pt x="47363" y="15040"/>
                  </a:cubicBezTo>
                  <a:cubicBezTo>
                    <a:pt x="47383" y="15081"/>
                    <a:pt x="47425" y="15122"/>
                    <a:pt x="47455" y="15143"/>
                  </a:cubicBezTo>
                  <a:cubicBezTo>
                    <a:pt x="47435" y="15143"/>
                    <a:pt x="47404" y="15164"/>
                    <a:pt x="47393" y="15195"/>
                  </a:cubicBezTo>
                  <a:cubicBezTo>
                    <a:pt x="47487" y="15215"/>
                    <a:pt x="47559" y="15288"/>
                    <a:pt x="47600" y="15381"/>
                  </a:cubicBezTo>
                  <a:cubicBezTo>
                    <a:pt x="47570" y="15392"/>
                    <a:pt x="47549" y="15392"/>
                    <a:pt x="47518" y="15392"/>
                  </a:cubicBezTo>
                  <a:cubicBezTo>
                    <a:pt x="47528" y="15422"/>
                    <a:pt x="47549" y="15454"/>
                    <a:pt x="47570" y="15485"/>
                  </a:cubicBezTo>
                  <a:cubicBezTo>
                    <a:pt x="47580" y="15505"/>
                    <a:pt x="47590" y="15558"/>
                    <a:pt x="47570" y="15578"/>
                  </a:cubicBezTo>
                  <a:cubicBezTo>
                    <a:pt x="47563" y="15583"/>
                    <a:pt x="47555" y="15585"/>
                    <a:pt x="47548" y="15585"/>
                  </a:cubicBezTo>
                  <a:cubicBezTo>
                    <a:pt x="47521" y="15585"/>
                    <a:pt x="47495" y="15561"/>
                    <a:pt x="47487" y="15537"/>
                  </a:cubicBezTo>
                  <a:cubicBezTo>
                    <a:pt x="47466" y="15505"/>
                    <a:pt x="47455" y="15464"/>
                    <a:pt x="47425" y="15433"/>
                  </a:cubicBezTo>
                  <a:cubicBezTo>
                    <a:pt x="47425" y="15464"/>
                    <a:pt x="47414" y="15485"/>
                    <a:pt x="47404" y="15505"/>
                  </a:cubicBezTo>
                  <a:cubicBezTo>
                    <a:pt x="47383" y="15475"/>
                    <a:pt x="47342" y="15454"/>
                    <a:pt x="47300" y="15454"/>
                  </a:cubicBezTo>
                  <a:cubicBezTo>
                    <a:pt x="47310" y="15505"/>
                    <a:pt x="47331" y="15558"/>
                    <a:pt x="47363" y="15599"/>
                  </a:cubicBezTo>
                  <a:cubicBezTo>
                    <a:pt x="47358" y="15598"/>
                    <a:pt x="47353" y="15597"/>
                    <a:pt x="47349" y="15597"/>
                  </a:cubicBezTo>
                  <a:cubicBezTo>
                    <a:pt x="47313" y="15597"/>
                    <a:pt x="47280" y="15634"/>
                    <a:pt x="47280" y="15671"/>
                  </a:cubicBezTo>
                  <a:cubicBezTo>
                    <a:pt x="47270" y="15718"/>
                    <a:pt x="47311" y="15756"/>
                    <a:pt x="47349" y="15756"/>
                  </a:cubicBezTo>
                  <a:cubicBezTo>
                    <a:pt x="47353" y="15756"/>
                    <a:pt x="47358" y="15755"/>
                    <a:pt x="47363" y="15754"/>
                  </a:cubicBezTo>
                  <a:lnTo>
                    <a:pt x="47363" y="15754"/>
                  </a:lnTo>
                  <a:cubicBezTo>
                    <a:pt x="47331" y="15765"/>
                    <a:pt x="47310" y="15806"/>
                    <a:pt x="47300" y="15848"/>
                  </a:cubicBezTo>
                  <a:cubicBezTo>
                    <a:pt x="47342" y="15868"/>
                    <a:pt x="47383" y="15899"/>
                    <a:pt x="47435" y="15920"/>
                  </a:cubicBezTo>
                  <a:cubicBezTo>
                    <a:pt x="47414" y="15941"/>
                    <a:pt x="47404" y="15951"/>
                    <a:pt x="47383" y="15951"/>
                  </a:cubicBezTo>
                  <a:cubicBezTo>
                    <a:pt x="47445" y="16013"/>
                    <a:pt x="47508" y="16096"/>
                    <a:pt x="47538" y="16179"/>
                  </a:cubicBezTo>
                  <a:cubicBezTo>
                    <a:pt x="47557" y="16217"/>
                    <a:pt x="47559" y="16273"/>
                    <a:pt x="47535" y="16273"/>
                  </a:cubicBezTo>
                  <a:cubicBezTo>
                    <a:pt x="47533" y="16273"/>
                    <a:pt x="47531" y="16273"/>
                    <a:pt x="47528" y="16272"/>
                  </a:cubicBezTo>
                  <a:cubicBezTo>
                    <a:pt x="47508" y="16272"/>
                    <a:pt x="47497" y="16262"/>
                    <a:pt x="47497" y="16251"/>
                  </a:cubicBezTo>
                  <a:cubicBezTo>
                    <a:pt x="47445" y="16179"/>
                    <a:pt x="47404" y="16106"/>
                    <a:pt x="47363" y="16044"/>
                  </a:cubicBezTo>
                  <a:lnTo>
                    <a:pt x="47363" y="16044"/>
                  </a:lnTo>
                  <a:cubicBezTo>
                    <a:pt x="47363" y="16096"/>
                    <a:pt x="47363" y="16148"/>
                    <a:pt x="47372" y="16189"/>
                  </a:cubicBezTo>
                  <a:cubicBezTo>
                    <a:pt x="47352" y="16159"/>
                    <a:pt x="47321" y="16127"/>
                    <a:pt x="47280" y="16127"/>
                  </a:cubicBezTo>
                  <a:cubicBezTo>
                    <a:pt x="47290" y="16168"/>
                    <a:pt x="47310" y="16221"/>
                    <a:pt x="47342" y="16251"/>
                  </a:cubicBezTo>
                  <a:cubicBezTo>
                    <a:pt x="47337" y="16248"/>
                    <a:pt x="47332" y="16247"/>
                    <a:pt x="47327" y="16247"/>
                  </a:cubicBezTo>
                  <a:cubicBezTo>
                    <a:pt x="47299" y="16247"/>
                    <a:pt x="47271" y="16289"/>
                    <a:pt x="47280" y="16324"/>
                  </a:cubicBezTo>
                  <a:cubicBezTo>
                    <a:pt x="47280" y="16366"/>
                    <a:pt x="47310" y="16396"/>
                    <a:pt x="47342" y="16417"/>
                  </a:cubicBezTo>
                  <a:cubicBezTo>
                    <a:pt x="47331" y="16438"/>
                    <a:pt x="47321" y="16449"/>
                    <a:pt x="47300" y="16449"/>
                  </a:cubicBezTo>
                  <a:cubicBezTo>
                    <a:pt x="47310" y="16449"/>
                    <a:pt x="47538" y="16760"/>
                    <a:pt x="47580" y="16790"/>
                  </a:cubicBezTo>
                  <a:cubicBezTo>
                    <a:pt x="47538" y="16811"/>
                    <a:pt x="47508" y="16832"/>
                    <a:pt x="47497" y="16873"/>
                  </a:cubicBezTo>
                  <a:cubicBezTo>
                    <a:pt x="47489" y="16904"/>
                    <a:pt x="47517" y="16936"/>
                    <a:pt x="47540" y="16936"/>
                  </a:cubicBezTo>
                  <a:cubicBezTo>
                    <a:pt x="47547" y="16936"/>
                    <a:pt x="47554" y="16933"/>
                    <a:pt x="47559" y="16925"/>
                  </a:cubicBezTo>
                  <a:lnTo>
                    <a:pt x="47559" y="16925"/>
                  </a:lnTo>
                  <a:cubicBezTo>
                    <a:pt x="47579" y="17015"/>
                    <a:pt x="47537" y="17044"/>
                    <a:pt x="47481" y="17044"/>
                  </a:cubicBezTo>
                  <a:cubicBezTo>
                    <a:pt x="47420" y="17044"/>
                    <a:pt x="47343" y="17009"/>
                    <a:pt x="47310" y="16977"/>
                  </a:cubicBezTo>
                  <a:cubicBezTo>
                    <a:pt x="47227" y="16905"/>
                    <a:pt x="47124" y="16666"/>
                    <a:pt x="47103" y="16552"/>
                  </a:cubicBezTo>
                  <a:cubicBezTo>
                    <a:pt x="47103" y="16604"/>
                    <a:pt x="47093" y="16645"/>
                    <a:pt x="47093" y="16697"/>
                  </a:cubicBezTo>
                  <a:cubicBezTo>
                    <a:pt x="47052" y="16614"/>
                    <a:pt x="47010" y="16521"/>
                    <a:pt x="46958" y="16438"/>
                  </a:cubicBezTo>
                  <a:lnTo>
                    <a:pt x="46958" y="16438"/>
                  </a:lnTo>
                  <a:cubicBezTo>
                    <a:pt x="46958" y="16479"/>
                    <a:pt x="46958" y="16532"/>
                    <a:pt x="46979" y="16583"/>
                  </a:cubicBezTo>
                  <a:cubicBezTo>
                    <a:pt x="46927" y="16541"/>
                    <a:pt x="46865" y="16511"/>
                    <a:pt x="46813" y="16469"/>
                  </a:cubicBezTo>
                  <a:lnTo>
                    <a:pt x="46813" y="16469"/>
                  </a:lnTo>
                  <a:cubicBezTo>
                    <a:pt x="46813" y="16521"/>
                    <a:pt x="46834" y="16573"/>
                    <a:pt x="46865" y="16614"/>
                  </a:cubicBezTo>
                  <a:cubicBezTo>
                    <a:pt x="46843" y="16592"/>
                    <a:pt x="46812" y="16582"/>
                    <a:pt x="46779" y="16582"/>
                  </a:cubicBezTo>
                  <a:cubicBezTo>
                    <a:pt x="46752" y="16582"/>
                    <a:pt x="46723" y="16589"/>
                    <a:pt x="46699" y="16604"/>
                  </a:cubicBezTo>
                  <a:cubicBezTo>
                    <a:pt x="46741" y="16645"/>
                    <a:pt x="46782" y="16677"/>
                    <a:pt x="46813" y="16718"/>
                  </a:cubicBezTo>
                  <a:cubicBezTo>
                    <a:pt x="46805" y="16715"/>
                    <a:pt x="46796" y="16714"/>
                    <a:pt x="46788" y="16714"/>
                  </a:cubicBezTo>
                  <a:cubicBezTo>
                    <a:pt x="46765" y="16714"/>
                    <a:pt x="46743" y="16724"/>
                    <a:pt x="46720" y="16739"/>
                  </a:cubicBezTo>
                  <a:cubicBezTo>
                    <a:pt x="46762" y="16780"/>
                    <a:pt x="46782" y="16842"/>
                    <a:pt x="46762" y="16894"/>
                  </a:cubicBezTo>
                  <a:cubicBezTo>
                    <a:pt x="46709" y="16873"/>
                    <a:pt x="46658" y="16842"/>
                    <a:pt x="46606" y="16811"/>
                  </a:cubicBezTo>
                  <a:lnTo>
                    <a:pt x="46606" y="16811"/>
                  </a:lnTo>
                  <a:cubicBezTo>
                    <a:pt x="46624" y="16969"/>
                    <a:pt x="46751" y="17085"/>
                    <a:pt x="46882" y="17085"/>
                  </a:cubicBezTo>
                  <a:cubicBezTo>
                    <a:pt x="46897" y="17085"/>
                    <a:pt x="46912" y="17084"/>
                    <a:pt x="46927" y="17080"/>
                  </a:cubicBezTo>
                  <a:lnTo>
                    <a:pt x="46927" y="17080"/>
                  </a:lnTo>
                  <a:cubicBezTo>
                    <a:pt x="46907" y="17112"/>
                    <a:pt x="46937" y="17163"/>
                    <a:pt x="46979" y="17163"/>
                  </a:cubicBezTo>
                  <a:cubicBezTo>
                    <a:pt x="46990" y="17166"/>
                    <a:pt x="47000" y="17167"/>
                    <a:pt x="47011" y="17167"/>
                  </a:cubicBezTo>
                  <a:cubicBezTo>
                    <a:pt x="47020" y="17167"/>
                    <a:pt x="47030" y="17166"/>
                    <a:pt x="47038" y="17166"/>
                  </a:cubicBezTo>
                  <a:cubicBezTo>
                    <a:pt x="47056" y="17166"/>
                    <a:pt x="47072" y="17169"/>
                    <a:pt x="47082" y="17184"/>
                  </a:cubicBezTo>
                  <a:cubicBezTo>
                    <a:pt x="47125" y="17218"/>
                    <a:pt x="47084" y="17301"/>
                    <a:pt x="47045" y="17301"/>
                  </a:cubicBezTo>
                  <a:cubicBezTo>
                    <a:pt x="47040" y="17301"/>
                    <a:pt x="47034" y="17299"/>
                    <a:pt x="47029" y="17296"/>
                  </a:cubicBezTo>
                  <a:lnTo>
                    <a:pt x="47029" y="17296"/>
                  </a:lnTo>
                  <a:cubicBezTo>
                    <a:pt x="47049" y="17322"/>
                    <a:pt x="47036" y="17372"/>
                    <a:pt x="46999" y="17381"/>
                  </a:cubicBezTo>
                  <a:cubicBezTo>
                    <a:pt x="46994" y="17383"/>
                    <a:pt x="46989" y="17384"/>
                    <a:pt x="46984" y="17384"/>
                  </a:cubicBezTo>
                  <a:cubicBezTo>
                    <a:pt x="46958" y="17384"/>
                    <a:pt x="46934" y="17365"/>
                    <a:pt x="46917" y="17340"/>
                  </a:cubicBezTo>
                  <a:cubicBezTo>
                    <a:pt x="46897" y="17351"/>
                    <a:pt x="46875" y="17357"/>
                    <a:pt x="46853" y="17357"/>
                  </a:cubicBezTo>
                  <a:cubicBezTo>
                    <a:pt x="46815" y="17357"/>
                    <a:pt x="46777" y="17341"/>
                    <a:pt x="46751" y="17308"/>
                  </a:cubicBezTo>
                  <a:lnTo>
                    <a:pt x="46751" y="17308"/>
                  </a:lnTo>
                  <a:cubicBezTo>
                    <a:pt x="46751" y="17495"/>
                    <a:pt x="46896" y="17651"/>
                    <a:pt x="47052" y="17661"/>
                  </a:cubicBezTo>
                  <a:cubicBezTo>
                    <a:pt x="47020" y="17681"/>
                    <a:pt x="46999" y="17702"/>
                    <a:pt x="46969" y="17723"/>
                  </a:cubicBezTo>
                  <a:cubicBezTo>
                    <a:pt x="46979" y="17785"/>
                    <a:pt x="46990" y="17837"/>
                    <a:pt x="46999" y="17888"/>
                  </a:cubicBezTo>
                  <a:cubicBezTo>
                    <a:pt x="46948" y="17888"/>
                    <a:pt x="46907" y="17847"/>
                    <a:pt x="46875" y="17806"/>
                  </a:cubicBezTo>
                  <a:cubicBezTo>
                    <a:pt x="46869" y="17844"/>
                    <a:pt x="46836" y="17866"/>
                    <a:pt x="46803" y="17866"/>
                  </a:cubicBezTo>
                  <a:cubicBezTo>
                    <a:pt x="46783" y="17866"/>
                    <a:pt x="46763" y="17857"/>
                    <a:pt x="46751" y="17837"/>
                  </a:cubicBezTo>
                  <a:lnTo>
                    <a:pt x="46751" y="17837"/>
                  </a:lnTo>
                  <a:cubicBezTo>
                    <a:pt x="46741" y="17906"/>
                    <a:pt x="46769" y="17986"/>
                    <a:pt x="46826" y="18010"/>
                  </a:cubicBezTo>
                  <a:lnTo>
                    <a:pt x="46826" y="18010"/>
                  </a:lnTo>
                  <a:cubicBezTo>
                    <a:pt x="46824" y="18009"/>
                    <a:pt x="46822" y="18009"/>
                    <a:pt x="46820" y="18009"/>
                  </a:cubicBezTo>
                  <a:cubicBezTo>
                    <a:pt x="46788" y="18009"/>
                    <a:pt x="46775" y="18069"/>
                    <a:pt x="46803" y="18096"/>
                  </a:cubicBezTo>
                  <a:cubicBezTo>
                    <a:pt x="46817" y="18110"/>
                    <a:pt x="46833" y="18116"/>
                    <a:pt x="46850" y="18116"/>
                  </a:cubicBezTo>
                  <a:cubicBezTo>
                    <a:pt x="46866" y="18116"/>
                    <a:pt x="46883" y="18111"/>
                    <a:pt x="46900" y="18103"/>
                  </a:cubicBezTo>
                  <a:lnTo>
                    <a:pt x="46900" y="18103"/>
                  </a:lnTo>
                  <a:cubicBezTo>
                    <a:pt x="46876" y="18118"/>
                    <a:pt x="46854" y="18144"/>
                    <a:pt x="46854" y="18179"/>
                  </a:cubicBezTo>
                  <a:cubicBezTo>
                    <a:pt x="46907" y="18179"/>
                    <a:pt x="46948" y="18169"/>
                    <a:pt x="46999" y="18169"/>
                  </a:cubicBezTo>
                  <a:cubicBezTo>
                    <a:pt x="46979" y="18199"/>
                    <a:pt x="46948" y="18241"/>
                    <a:pt x="46917" y="18272"/>
                  </a:cubicBezTo>
                  <a:cubicBezTo>
                    <a:pt x="46979" y="18272"/>
                    <a:pt x="47031" y="18252"/>
                    <a:pt x="47082" y="18220"/>
                  </a:cubicBezTo>
                  <a:lnTo>
                    <a:pt x="47082" y="18220"/>
                  </a:lnTo>
                  <a:cubicBezTo>
                    <a:pt x="47062" y="18261"/>
                    <a:pt x="47031" y="18303"/>
                    <a:pt x="47010" y="18334"/>
                  </a:cubicBezTo>
                  <a:cubicBezTo>
                    <a:pt x="47026" y="18324"/>
                    <a:pt x="47046" y="18319"/>
                    <a:pt x="47067" y="18319"/>
                  </a:cubicBezTo>
                  <a:cubicBezTo>
                    <a:pt x="47088" y="18319"/>
                    <a:pt x="47108" y="18324"/>
                    <a:pt x="47124" y="18334"/>
                  </a:cubicBezTo>
                  <a:cubicBezTo>
                    <a:pt x="47082" y="18365"/>
                    <a:pt x="47031" y="18397"/>
                    <a:pt x="46990" y="18417"/>
                  </a:cubicBezTo>
                  <a:cubicBezTo>
                    <a:pt x="47031" y="18417"/>
                    <a:pt x="47082" y="18438"/>
                    <a:pt x="47124" y="18469"/>
                  </a:cubicBezTo>
                  <a:cubicBezTo>
                    <a:pt x="47093" y="18510"/>
                    <a:pt x="47052" y="18542"/>
                    <a:pt x="47020" y="18583"/>
                  </a:cubicBezTo>
                  <a:cubicBezTo>
                    <a:pt x="47027" y="18580"/>
                    <a:pt x="47033" y="18578"/>
                    <a:pt x="47039" y="18578"/>
                  </a:cubicBezTo>
                  <a:cubicBezTo>
                    <a:pt x="47094" y="18578"/>
                    <a:pt x="47138" y="18691"/>
                    <a:pt x="47082" y="18728"/>
                  </a:cubicBezTo>
                  <a:cubicBezTo>
                    <a:pt x="47070" y="18740"/>
                    <a:pt x="47056" y="18745"/>
                    <a:pt x="47042" y="18745"/>
                  </a:cubicBezTo>
                  <a:cubicBezTo>
                    <a:pt x="46995" y="18745"/>
                    <a:pt x="46945" y="18691"/>
                    <a:pt x="46957" y="18629"/>
                  </a:cubicBezTo>
                  <a:lnTo>
                    <a:pt x="46957" y="18629"/>
                  </a:lnTo>
                  <a:cubicBezTo>
                    <a:pt x="46949" y="18661"/>
                    <a:pt x="46923" y="18676"/>
                    <a:pt x="46895" y="18676"/>
                  </a:cubicBezTo>
                  <a:cubicBezTo>
                    <a:pt x="46882" y="18676"/>
                    <a:pt x="46867" y="18673"/>
                    <a:pt x="46854" y="18666"/>
                  </a:cubicBezTo>
                  <a:cubicBezTo>
                    <a:pt x="46824" y="18635"/>
                    <a:pt x="46803" y="18593"/>
                    <a:pt x="46792" y="18552"/>
                  </a:cubicBezTo>
                  <a:cubicBezTo>
                    <a:pt x="46782" y="18583"/>
                    <a:pt x="46782" y="18614"/>
                    <a:pt x="46772" y="18645"/>
                  </a:cubicBezTo>
                  <a:cubicBezTo>
                    <a:pt x="46720" y="18593"/>
                    <a:pt x="46658" y="18542"/>
                    <a:pt x="46585" y="18510"/>
                  </a:cubicBezTo>
                  <a:lnTo>
                    <a:pt x="46585" y="18510"/>
                  </a:lnTo>
                  <a:cubicBezTo>
                    <a:pt x="46596" y="18542"/>
                    <a:pt x="46617" y="18583"/>
                    <a:pt x="46626" y="18614"/>
                  </a:cubicBezTo>
                  <a:cubicBezTo>
                    <a:pt x="46601" y="18588"/>
                    <a:pt x="46561" y="18570"/>
                    <a:pt x="46524" y="18570"/>
                  </a:cubicBezTo>
                  <a:cubicBezTo>
                    <a:pt x="46517" y="18570"/>
                    <a:pt x="46509" y="18571"/>
                    <a:pt x="46502" y="18572"/>
                  </a:cubicBezTo>
                  <a:cubicBezTo>
                    <a:pt x="46513" y="18604"/>
                    <a:pt x="46534" y="18635"/>
                    <a:pt x="46554" y="18655"/>
                  </a:cubicBezTo>
                  <a:cubicBezTo>
                    <a:pt x="46523" y="18666"/>
                    <a:pt x="46492" y="18676"/>
                    <a:pt x="46471" y="18687"/>
                  </a:cubicBezTo>
                  <a:cubicBezTo>
                    <a:pt x="46506" y="18730"/>
                    <a:pt x="46548" y="18751"/>
                    <a:pt x="46597" y="18751"/>
                  </a:cubicBezTo>
                  <a:cubicBezTo>
                    <a:pt x="46607" y="18751"/>
                    <a:pt x="46616" y="18751"/>
                    <a:pt x="46626" y="18749"/>
                  </a:cubicBezTo>
                  <a:lnTo>
                    <a:pt x="46626" y="18749"/>
                  </a:lnTo>
                  <a:cubicBezTo>
                    <a:pt x="46596" y="18759"/>
                    <a:pt x="46554" y="18770"/>
                    <a:pt x="46523" y="18780"/>
                  </a:cubicBezTo>
                  <a:cubicBezTo>
                    <a:pt x="46575" y="18800"/>
                    <a:pt x="46617" y="18811"/>
                    <a:pt x="46658" y="18821"/>
                  </a:cubicBezTo>
                  <a:cubicBezTo>
                    <a:pt x="46626" y="18853"/>
                    <a:pt x="46596" y="18883"/>
                    <a:pt x="46575" y="18915"/>
                  </a:cubicBezTo>
                  <a:cubicBezTo>
                    <a:pt x="46606" y="18945"/>
                    <a:pt x="46658" y="18966"/>
                    <a:pt x="46709" y="18977"/>
                  </a:cubicBezTo>
                  <a:cubicBezTo>
                    <a:pt x="46679" y="19028"/>
                    <a:pt x="46658" y="19070"/>
                    <a:pt x="46626" y="19111"/>
                  </a:cubicBezTo>
                  <a:cubicBezTo>
                    <a:pt x="46668" y="19080"/>
                    <a:pt x="46709" y="19049"/>
                    <a:pt x="46762" y="19049"/>
                  </a:cubicBezTo>
                  <a:cubicBezTo>
                    <a:pt x="46803" y="19049"/>
                    <a:pt x="46854" y="19090"/>
                    <a:pt x="46854" y="19153"/>
                  </a:cubicBezTo>
                  <a:cubicBezTo>
                    <a:pt x="46854" y="19202"/>
                    <a:pt x="46809" y="19232"/>
                    <a:pt x="46764" y="19232"/>
                  </a:cubicBezTo>
                  <a:cubicBezTo>
                    <a:pt x="46753" y="19232"/>
                    <a:pt x="46741" y="19230"/>
                    <a:pt x="46730" y="19226"/>
                  </a:cubicBezTo>
                  <a:cubicBezTo>
                    <a:pt x="46679" y="19205"/>
                    <a:pt x="46647" y="19153"/>
                    <a:pt x="46617" y="19101"/>
                  </a:cubicBezTo>
                  <a:cubicBezTo>
                    <a:pt x="46585" y="19132"/>
                    <a:pt x="46554" y="19163"/>
                    <a:pt x="46513" y="19184"/>
                  </a:cubicBezTo>
                  <a:cubicBezTo>
                    <a:pt x="46451" y="19111"/>
                    <a:pt x="46399" y="19018"/>
                    <a:pt x="46368" y="18915"/>
                  </a:cubicBezTo>
                  <a:lnTo>
                    <a:pt x="46368" y="18915"/>
                  </a:lnTo>
                  <a:cubicBezTo>
                    <a:pt x="46378" y="18956"/>
                    <a:pt x="46378" y="19008"/>
                    <a:pt x="46357" y="19039"/>
                  </a:cubicBezTo>
                  <a:cubicBezTo>
                    <a:pt x="46316" y="19008"/>
                    <a:pt x="46264" y="18987"/>
                    <a:pt x="46202" y="18977"/>
                  </a:cubicBezTo>
                  <a:lnTo>
                    <a:pt x="46202" y="18977"/>
                  </a:lnTo>
                  <a:cubicBezTo>
                    <a:pt x="46202" y="19028"/>
                    <a:pt x="46212" y="19080"/>
                    <a:pt x="46233" y="19132"/>
                  </a:cubicBezTo>
                  <a:cubicBezTo>
                    <a:pt x="46191" y="19132"/>
                    <a:pt x="46150" y="19122"/>
                    <a:pt x="46108" y="19122"/>
                  </a:cubicBezTo>
                  <a:cubicBezTo>
                    <a:pt x="46129" y="19173"/>
                    <a:pt x="46161" y="19215"/>
                    <a:pt x="46202" y="19235"/>
                  </a:cubicBezTo>
                  <a:cubicBezTo>
                    <a:pt x="46171" y="19246"/>
                    <a:pt x="46129" y="19246"/>
                    <a:pt x="46088" y="19256"/>
                  </a:cubicBezTo>
                  <a:cubicBezTo>
                    <a:pt x="46088" y="19323"/>
                    <a:pt x="46140" y="19372"/>
                    <a:pt x="46189" y="19372"/>
                  </a:cubicBezTo>
                  <a:cubicBezTo>
                    <a:pt x="46193" y="19372"/>
                    <a:pt x="46198" y="19371"/>
                    <a:pt x="46202" y="19371"/>
                  </a:cubicBezTo>
                  <a:lnTo>
                    <a:pt x="46202" y="19371"/>
                  </a:lnTo>
                  <a:cubicBezTo>
                    <a:pt x="46171" y="19381"/>
                    <a:pt x="46129" y="19412"/>
                    <a:pt x="46119" y="19453"/>
                  </a:cubicBezTo>
                  <a:cubicBezTo>
                    <a:pt x="46181" y="19484"/>
                    <a:pt x="46243" y="19516"/>
                    <a:pt x="46295" y="19546"/>
                  </a:cubicBezTo>
                  <a:cubicBezTo>
                    <a:pt x="46233" y="19557"/>
                    <a:pt x="46181" y="19650"/>
                    <a:pt x="46202" y="19723"/>
                  </a:cubicBezTo>
                  <a:cubicBezTo>
                    <a:pt x="46253" y="19712"/>
                    <a:pt x="46295" y="19712"/>
                    <a:pt x="46347" y="19702"/>
                  </a:cubicBezTo>
                  <a:lnTo>
                    <a:pt x="46347" y="19702"/>
                  </a:lnTo>
                  <a:cubicBezTo>
                    <a:pt x="46316" y="19723"/>
                    <a:pt x="46285" y="19744"/>
                    <a:pt x="46264" y="19764"/>
                  </a:cubicBezTo>
                  <a:cubicBezTo>
                    <a:pt x="46295" y="19795"/>
                    <a:pt x="46306" y="19836"/>
                    <a:pt x="46306" y="19878"/>
                  </a:cubicBezTo>
                  <a:cubicBezTo>
                    <a:pt x="46246" y="19848"/>
                    <a:pt x="46195" y="19809"/>
                    <a:pt x="46135" y="19769"/>
                  </a:cubicBezTo>
                  <a:lnTo>
                    <a:pt x="46135" y="19769"/>
                  </a:lnTo>
                  <a:cubicBezTo>
                    <a:pt x="46152" y="19783"/>
                    <a:pt x="46159" y="19819"/>
                    <a:pt x="46150" y="19847"/>
                  </a:cubicBezTo>
                  <a:cubicBezTo>
                    <a:pt x="46119" y="19816"/>
                    <a:pt x="46088" y="19785"/>
                    <a:pt x="46067" y="19744"/>
                  </a:cubicBezTo>
                  <a:cubicBezTo>
                    <a:pt x="46060" y="19763"/>
                    <a:pt x="46036" y="19775"/>
                    <a:pt x="46014" y="19775"/>
                  </a:cubicBezTo>
                  <a:cubicBezTo>
                    <a:pt x="46003" y="19775"/>
                    <a:pt x="45991" y="19772"/>
                    <a:pt x="45984" y="19764"/>
                  </a:cubicBezTo>
                  <a:cubicBezTo>
                    <a:pt x="45953" y="19733"/>
                    <a:pt x="45943" y="19691"/>
                    <a:pt x="45933" y="19650"/>
                  </a:cubicBezTo>
                  <a:lnTo>
                    <a:pt x="45933" y="19650"/>
                  </a:lnTo>
                  <a:cubicBezTo>
                    <a:pt x="45912" y="19712"/>
                    <a:pt x="45922" y="19794"/>
                    <a:pt x="45953" y="19857"/>
                  </a:cubicBezTo>
                  <a:lnTo>
                    <a:pt x="45953" y="19857"/>
                  </a:lnTo>
                  <a:cubicBezTo>
                    <a:pt x="45941" y="19833"/>
                    <a:pt x="45922" y="19823"/>
                    <a:pt x="45904" y="19823"/>
                  </a:cubicBezTo>
                  <a:cubicBezTo>
                    <a:pt x="45891" y="19823"/>
                    <a:pt x="45879" y="19828"/>
                    <a:pt x="45870" y="19836"/>
                  </a:cubicBezTo>
                  <a:cubicBezTo>
                    <a:pt x="45912" y="19889"/>
                    <a:pt x="45963" y="19930"/>
                    <a:pt x="46016" y="19951"/>
                  </a:cubicBezTo>
                  <a:cubicBezTo>
                    <a:pt x="46008" y="19951"/>
                    <a:pt x="45997" y="19946"/>
                    <a:pt x="45984" y="19946"/>
                  </a:cubicBezTo>
                  <a:cubicBezTo>
                    <a:pt x="45977" y="19946"/>
                    <a:pt x="45970" y="19947"/>
                    <a:pt x="45963" y="19951"/>
                  </a:cubicBezTo>
                  <a:cubicBezTo>
                    <a:pt x="45953" y="19961"/>
                    <a:pt x="45943" y="19981"/>
                    <a:pt x="45953" y="20002"/>
                  </a:cubicBezTo>
                  <a:cubicBezTo>
                    <a:pt x="45953" y="20013"/>
                    <a:pt x="45963" y="20013"/>
                    <a:pt x="45974" y="20013"/>
                  </a:cubicBezTo>
                  <a:cubicBezTo>
                    <a:pt x="46025" y="20013"/>
                    <a:pt x="46078" y="20023"/>
                    <a:pt x="46119" y="20034"/>
                  </a:cubicBezTo>
                  <a:cubicBezTo>
                    <a:pt x="46088" y="20044"/>
                    <a:pt x="46067" y="20064"/>
                    <a:pt x="46036" y="20085"/>
                  </a:cubicBezTo>
                  <a:cubicBezTo>
                    <a:pt x="46098" y="20096"/>
                    <a:pt x="46150" y="20127"/>
                    <a:pt x="46191" y="20158"/>
                  </a:cubicBezTo>
                  <a:cubicBezTo>
                    <a:pt x="46150" y="20158"/>
                    <a:pt x="46108" y="20168"/>
                    <a:pt x="46067" y="20200"/>
                  </a:cubicBezTo>
                  <a:cubicBezTo>
                    <a:pt x="46119" y="20220"/>
                    <a:pt x="46088" y="20324"/>
                    <a:pt x="46036" y="20324"/>
                  </a:cubicBezTo>
                  <a:cubicBezTo>
                    <a:pt x="46032" y="20325"/>
                    <a:pt x="46028" y="20325"/>
                    <a:pt x="46023" y="20325"/>
                  </a:cubicBezTo>
                  <a:cubicBezTo>
                    <a:pt x="45977" y="20325"/>
                    <a:pt x="45940" y="20278"/>
                    <a:pt x="45912" y="20230"/>
                  </a:cubicBezTo>
                  <a:cubicBezTo>
                    <a:pt x="45860" y="20158"/>
                    <a:pt x="45818" y="20064"/>
                    <a:pt x="45788" y="19972"/>
                  </a:cubicBezTo>
                  <a:lnTo>
                    <a:pt x="45788" y="19972"/>
                  </a:lnTo>
                  <a:cubicBezTo>
                    <a:pt x="45788" y="20013"/>
                    <a:pt x="45798" y="20054"/>
                    <a:pt x="45798" y="20085"/>
                  </a:cubicBezTo>
                  <a:cubicBezTo>
                    <a:pt x="45767" y="20064"/>
                    <a:pt x="45725" y="20044"/>
                    <a:pt x="45694" y="20023"/>
                  </a:cubicBezTo>
                  <a:lnTo>
                    <a:pt x="45694" y="20023"/>
                  </a:lnTo>
                  <a:cubicBezTo>
                    <a:pt x="45694" y="20064"/>
                    <a:pt x="45715" y="20106"/>
                    <a:pt x="45735" y="20137"/>
                  </a:cubicBezTo>
                  <a:cubicBezTo>
                    <a:pt x="45729" y="20128"/>
                    <a:pt x="45721" y="20124"/>
                    <a:pt x="45714" y="20124"/>
                  </a:cubicBezTo>
                  <a:cubicBezTo>
                    <a:pt x="45695" y="20124"/>
                    <a:pt x="45676" y="20146"/>
                    <a:pt x="45684" y="20168"/>
                  </a:cubicBezTo>
                  <a:cubicBezTo>
                    <a:pt x="45694" y="20200"/>
                    <a:pt x="45715" y="20220"/>
                    <a:pt x="45746" y="20241"/>
                  </a:cubicBezTo>
                  <a:cubicBezTo>
                    <a:pt x="45715" y="20241"/>
                    <a:pt x="45684" y="20241"/>
                    <a:pt x="45663" y="20251"/>
                  </a:cubicBezTo>
                  <a:cubicBezTo>
                    <a:pt x="45684" y="20282"/>
                    <a:pt x="45705" y="20313"/>
                    <a:pt x="45715" y="20355"/>
                  </a:cubicBezTo>
                  <a:cubicBezTo>
                    <a:pt x="45684" y="20355"/>
                    <a:pt x="45643" y="20345"/>
                    <a:pt x="45611" y="20345"/>
                  </a:cubicBezTo>
                  <a:cubicBezTo>
                    <a:pt x="45632" y="20386"/>
                    <a:pt x="45652" y="20427"/>
                    <a:pt x="45673" y="20458"/>
                  </a:cubicBezTo>
                  <a:cubicBezTo>
                    <a:pt x="45658" y="20468"/>
                    <a:pt x="45637" y="20474"/>
                    <a:pt x="45616" y="20474"/>
                  </a:cubicBezTo>
                  <a:cubicBezTo>
                    <a:pt x="45596" y="20474"/>
                    <a:pt x="45575" y="20468"/>
                    <a:pt x="45560" y="20458"/>
                  </a:cubicBezTo>
                  <a:lnTo>
                    <a:pt x="45560" y="20458"/>
                  </a:lnTo>
                  <a:cubicBezTo>
                    <a:pt x="45580" y="20479"/>
                    <a:pt x="45590" y="20510"/>
                    <a:pt x="45590" y="20552"/>
                  </a:cubicBezTo>
                  <a:cubicBezTo>
                    <a:pt x="45579" y="20554"/>
                    <a:pt x="45568" y="20556"/>
                    <a:pt x="45555" y="20556"/>
                  </a:cubicBezTo>
                  <a:cubicBezTo>
                    <a:pt x="45522" y="20556"/>
                    <a:pt x="45486" y="20546"/>
                    <a:pt x="45456" y="20531"/>
                  </a:cubicBezTo>
                  <a:cubicBezTo>
                    <a:pt x="45415" y="20510"/>
                    <a:pt x="45404" y="20437"/>
                    <a:pt x="45373" y="20396"/>
                  </a:cubicBezTo>
                  <a:cubicBezTo>
                    <a:pt x="45477" y="20355"/>
                    <a:pt x="45539" y="20179"/>
                    <a:pt x="45466" y="20064"/>
                  </a:cubicBezTo>
                  <a:lnTo>
                    <a:pt x="45622" y="19972"/>
                  </a:lnTo>
                  <a:cubicBezTo>
                    <a:pt x="45652" y="19868"/>
                    <a:pt x="45663" y="19764"/>
                    <a:pt x="45652" y="19661"/>
                  </a:cubicBezTo>
                  <a:lnTo>
                    <a:pt x="45652" y="19661"/>
                  </a:lnTo>
                  <a:cubicBezTo>
                    <a:pt x="45659" y="19671"/>
                    <a:pt x="45670" y="19675"/>
                    <a:pt x="45681" y="19675"/>
                  </a:cubicBezTo>
                  <a:cubicBezTo>
                    <a:pt x="45703" y="19675"/>
                    <a:pt x="45729" y="19657"/>
                    <a:pt x="45735" y="19629"/>
                  </a:cubicBezTo>
                  <a:cubicBezTo>
                    <a:pt x="45746" y="19599"/>
                    <a:pt x="45746" y="19557"/>
                    <a:pt x="45735" y="19516"/>
                  </a:cubicBezTo>
                  <a:lnTo>
                    <a:pt x="45735" y="19516"/>
                  </a:lnTo>
                  <a:cubicBezTo>
                    <a:pt x="45761" y="19528"/>
                    <a:pt x="45788" y="19534"/>
                    <a:pt x="45815" y="19534"/>
                  </a:cubicBezTo>
                  <a:cubicBezTo>
                    <a:pt x="45878" y="19534"/>
                    <a:pt x="45941" y="19504"/>
                    <a:pt x="45984" y="19453"/>
                  </a:cubicBezTo>
                  <a:lnTo>
                    <a:pt x="45860" y="19422"/>
                  </a:lnTo>
                  <a:cubicBezTo>
                    <a:pt x="45880" y="19401"/>
                    <a:pt x="45891" y="19381"/>
                    <a:pt x="45912" y="19350"/>
                  </a:cubicBezTo>
                  <a:cubicBezTo>
                    <a:pt x="45902" y="19347"/>
                    <a:pt x="45892" y="19346"/>
                    <a:pt x="45882" y="19346"/>
                  </a:cubicBezTo>
                  <a:cubicBezTo>
                    <a:pt x="45851" y="19346"/>
                    <a:pt x="45822" y="19360"/>
                    <a:pt x="45798" y="19391"/>
                  </a:cubicBezTo>
                  <a:cubicBezTo>
                    <a:pt x="45818" y="19360"/>
                    <a:pt x="45850" y="19329"/>
                    <a:pt x="45850" y="19288"/>
                  </a:cubicBezTo>
                  <a:cubicBezTo>
                    <a:pt x="45850" y="19273"/>
                    <a:pt x="45828" y="19263"/>
                    <a:pt x="45812" y="19263"/>
                  </a:cubicBezTo>
                  <a:cubicBezTo>
                    <a:pt x="45806" y="19263"/>
                    <a:pt x="45800" y="19264"/>
                    <a:pt x="45798" y="19267"/>
                  </a:cubicBezTo>
                  <a:cubicBezTo>
                    <a:pt x="45808" y="19226"/>
                    <a:pt x="45818" y="19184"/>
                    <a:pt x="45808" y="19153"/>
                  </a:cubicBezTo>
                  <a:lnTo>
                    <a:pt x="45808" y="19153"/>
                  </a:lnTo>
                  <a:cubicBezTo>
                    <a:pt x="45783" y="19169"/>
                    <a:pt x="45759" y="19199"/>
                    <a:pt x="45750" y="19231"/>
                  </a:cubicBezTo>
                  <a:lnTo>
                    <a:pt x="45750" y="19231"/>
                  </a:lnTo>
                  <a:cubicBezTo>
                    <a:pt x="45752" y="19195"/>
                    <a:pt x="45742" y="19155"/>
                    <a:pt x="45725" y="19122"/>
                  </a:cubicBezTo>
                  <a:cubicBezTo>
                    <a:pt x="45705" y="19163"/>
                    <a:pt x="45694" y="19205"/>
                    <a:pt x="45673" y="19256"/>
                  </a:cubicBezTo>
                  <a:cubicBezTo>
                    <a:pt x="45673" y="19226"/>
                    <a:pt x="45649" y="19210"/>
                    <a:pt x="45626" y="19210"/>
                  </a:cubicBezTo>
                  <a:cubicBezTo>
                    <a:pt x="45610" y="19210"/>
                    <a:pt x="45595" y="19218"/>
                    <a:pt x="45590" y="19235"/>
                  </a:cubicBezTo>
                  <a:cubicBezTo>
                    <a:pt x="45590" y="19090"/>
                    <a:pt x="45705" y="18966"/>
                    <a:pt x="45808" y="18873"/>
                  </a:cubicBezTo>
                  <a:cubicBezTo>
                    <a:pt x="45850" y="18839"/>
                    <a:pt x="45899" y="18806"/>
                    <a:pt x="45944" y="18806"/>
                  </a:cubicBezTo>
                  <a:cubicBezTo>
                    <a:pt x="45955" y="18806"/>
                    <a:pt x="45965" y="18807"/>
                    <a:pt x="45974" y="18811"/>
                  </a:cubicBezTo>
                  <a:cubicBezTo>
                    <a:pt x="45933" y="18780"/>
                    <a:pt x="45912" y="18728"/>
                    <a:pt x="45922" y="18676"/>
                  </a:cubicBezTo>
                  <a:lnTo>
                    <a:pt x="46181" y="18676"/>
                  </a:lnTo>
                  <a:cubicBezTo>
                    <a:pt x="46171" y="18625"/>
                    <a:pt x="46129" y="18572"/>
                    <a:pt x="46088" y="18562"/>
                  </a:cubicBezTo>
                  <a:cubicBezTo>
                    <a:pt x="46119" y="18562"/>
                    <a:pt x="46150" y="18542"/>
                    <a:pt x="46171" y="18510"/>
                  </a:cubicBezTo>
                  <a:cubicBezTo>
                    <a:pt x="46145" y="18495"/>
                    <a:pt x="46116" y="18487"/>
                    <a:pt x="46088" y="18487"/>
                  </a:cubicBezTo>
                  <a:cubicBezTo>
                    <a:pt x="46059" y="18487"/>
                    <a:pt x="46031" y="18495"/>
                    <a:pt x="46005" y="18510"/>
                  </a:cubicBezTo>
                  <a:cubicBezTo>
                    <a:pt x="46043" y="18444"/>
                    <a:pt x="45986" y="18352"/>
                    <a:pt x="45920" y="18352"/>
                  </a:cubicBezTo>
                  <a:cubicBezTo>
                    <a:pt x="45914" y="18352"/>
                    <a:pt x="45908" y="18353"/>
                    <a:pt x="45901" y="18355"/>
                  </a:cubicBezTo>
                  <a:cubicBezTo>
                    <a:pt x="45981" y="18275"/>
                    <a:pt x="46083" y="18226"/>
                    <a:pt x="46182" y="18226"/>
                  </a:cubicBezTo>
                  <a:cubicBezTo>
                    <a:pt x="46199" y="18226"/>
                    <a:pt x="46216" y="18228"/>
                    <a:pt x="46233" y="18231"/>
                  </a:cubicBezTo>
                  <a:cubicBezTo>
                    <a:pt x="46253" y="18158"/>
                    <a:pt x="46336" y="18148"/>
                    <a:pt x="46409" y="18137"/>
                  </a:cubicBezTo>
                  <a:cubicBezTo>
                    <a:pt x="46471" y="18127"/>
                    <a:pt x="46554" y="18075"/>
                    <a:pt x="46534" y="18003"/>
                  </a:cubicBezTo>
                  <a:lnTo>
                    <a:pt x="46534" y="18003"/>
                  </a:lnTo>
                  <a:cubicBezTo>
                    <a:pt x="46518" y="18018"/>
                    <a:pt x="46497" y="18027"/>
                    <a:pt x="46475" y="18027"/>
                  </a:cubicBezTo>
                  <a:cubicBezTo>
                    <a:pt x="46467" y="18027"/>
                    <a:pt x="46459" y="18026"/>
                    <a:pt x="46451" y="18024"/>
                  </a:cubicBezTo>
                  <a:cubicBezTo>
                    <a:pt x="46481" y="17982"/>
                    <a:pt x="46502" y="17930"/>
                    <a:pt x="46502" y="17879"/>
                  </a:cubicBezTo>
                  <a:lnTo>
                    <a:pt x="46502" y="17879"/>
                  </a:lnTo>
                  <a:cubicBezTo>
                    <a:pt x="46461" y="17899"/>
                    <a:pt x="46409" y="17930"/>
                    <a:pt x="46368" y="17951"/>
                  </a:cubicBezTo>
                  <a:cubicBezTo>
                    <a:pt x="46389" y="17920"/>
                    <a:pt x="46409" y="17879"/>
                    <a:pt x="46399" y="17837"/>
                  </a:cubicBezTo>
                  <a:cubicBezTo>
                    <a:pt x="46389" y="17816"/>
                    <a:pt x="46368" y="17816"/>
                    <a:pt x="46347" y="17816"/>
                  </a:cubicBezTo>
                  <a:cubicBezTo>
                    <a:pt x="46378" y="17775"/>
                    <a:pt x="46399" y="17733"/>
                    <a:pt x="46419" y="17681"/>
                  </a:cubicBezTo>
                  <a:lnTo>
                    <a:pt x="46419" y="17681"/>
                  </a:lnTo>
                  <a:cubicBezTo>
                    <a:pt x="46368" y="17692"/>
                    <a:pt x="46306" y="17723"/>
                    <a:pt x="46264" y="17785"/>
                  </a:cubicBezTo>
                  <a:cubicBezTo>
                    <a:pt x="46250" y="17771"/>
                    <a:pt x="46231" y="17764"/>
                    <a:pt x="46212" y="17764"/>
                  </a:cubicBezTo>
                  <a:cubicBezTo>
                    <a:pt x="46162" y="17764"/>
                    <a:pt x="46106" y="17808"/>
                    <a:pt x="46098" y="17868"/>
                  </a:cubicBezTo>
                  <a:cubicBezTo>
                    <a:pt x="46091" y="17853"/>
                    <a:pt x="46077" y="17843"/>
                    <a:pt x="46063" y="17843"/>
                  </a:cubicBezTo>
                  <a:cubicBezTo>
                    <a:pt x="46057" y="17843"/>
                    <a:pt x="46052" y="17844"/>
                    <a:pt x="46046" y="17847"/>
                  </a:cubicBezTo>
                  <a:cubicBezTo>
                    <a:pt x="46016" y="17858"/>
                    <a:pt x="46005" y="17899"/>
                    <a:pt x="45995" y="17930"/>
                  </a:cubicBezTo>
                  <a:cubicBezTo>
                    <a:pt x="45974" y="17888"/>
                    <a:pt x="45943" y="17847"/>
                    <a:pt x="45922" y="17806"/>
                  </a:cubicBezTo>
                  <a:cubicBezTo>
                    <a:pt x="45880" y="17826"/>
                    <a:pt x="45839" y="17868"/>
                    <a:pt x="45798" y="17899"/>
                  </a:cubicBezTo>
                  <a:cubicBezTo>
                    <a:pt x="45795" y="17900"/>
                    <a:pt x="45792" y="17901"/>
                    <a:pt x="45790" y="17901"/>
                  </a:cubicBezTo>
                  <a:cubicBezTo>
                    <a:pt x="45765" y="17901"/>
                    <a:pt x="45758" y="17855"/>
                    <a:pt x="45777" y="17826"/>
                  </a:cubicBezTo>
                  <a:cubicBezTo>
                    <a:pt x="45788" y="17806"/>
                    <a:pt x="45818" y="17796"/>
                    <a:pt x="45839" y="17785"/>
                  </a:cubicBezTo>
                  <a:cubicBezTo>
                    <a:pt x="45860" y="17764"/>
                    <a:pt x="45880" y="17733"/>
                    <a:pt x="45870" y="17713"/>
                  </a:cubicBezTo>
                  <a:cubicBezTo>
                    <a:pt x="45912" y="17692"/>
                    <a:pt x="45943" y="17671"/>
                    <a:pt x="45984" y="17651"/>
                  </a:cubicBezTo>
                  <a:cubicBezTo>
                    <a:pt x="46005" y="17640"/>
                    <a:pt x="46036" y="17609"/>
                    <a:pt x="46016" y="17588"/>
                  </a:cubicBezTo>
                  <a:lnTo>
                    <a:pt x="46016" y="17588"/>
                  </a:lnTo>
                  <a:cubicBezTo>
                    <a:pt x="46004" y="17600"/>
                    <a:pt x="45991" y="17606"/>
                    <a:pt x="45979" y="17606"/>
                  </a:cubicBezTo>
                  <a:cubicBezTo>
                    <a:pt x="45971" y="17606"/>
                    <a:pt x="45962" y="17603"/>
                    <a:pt x="45953" y="17598"/>
                  </a:cubicBezTo>
                  <a:cubicBezTo>
                    <a:pt x="46016" y="17578"/>
                    <a:pt x="46067" y="17515"/>
                    <a:pt x="46078" y="17433"/>
                  </a:cubicBezTo>
                  <a:lnTo>
                    <a:pt x="46078" y="17433"/>
                  </a:lnTo>
                  <a:cubicBezTo>
                    <a:pt x="46025" y="17474"/>
                    <a:pt x="45974" y="17536"/>
                    <a:pt x="45933" y="17598"/>
                  </a:cubicBezTo>
                  <a:cubicBezTo>
                    <a:pt x="45767" y="17557"/>
                    <a:pt x="45756" y="17464"/>
                    <a:pt x="45870" y="17319"/>
                  </a:cubicBezTo>
                  <a:cubicBezTo>
                    <a:pt x="45880" y="17308"/>
                    <a:pt x="45891" y="17288"/>
                    <a:pt x="45901" y="17288"/>
                  </a:cubicBezTo>
                  <a:cubicBezTo>
                    <a:pt x="45909" y="17284"/>
                    <a:pt x="45920" y="17283"/>
                    <a:pt x="45932" y="17283"/>
                  </a:cubicBezTo>
                  <a:cubicBezTo>
                    <a:pt x="45993" y="17283"/>
                    <a:pt x="46094" y="17321"/>
                    <a:pt x="46134" y="17355"/>
                  </a:cubicBezTo>
                  <a:lnTo>
                    <a:pt x="46134" y="17355"/>
                  </a:lnTo>
                  <a:cubicBezTo>
                    <a:pt x="46128" y="17344"/>
                    <a:pt x="46144" y="17327"/>
                    <a:pt x="46155" y="17327"/>
                  </a:cubicBezTo>
                  <a:cubicBezTo>
                    <a:pt x="46157" y="17327"/>
                    <a:pt x="46159" y="17328"/>
                    <a:pt x="46161" y="17329"/>
                  </a:cubicBezTo>
                  <a:cubicBezTo>
                    <a:pt x="46181" y="17340"/>
                    <a:pt x="46181" y="17360"/>
                    <a:pt x="46191" y="17381"/>
                  </a:cubicBezTo>
                  <a:cubicBezTo>
                    <a:pt x="46200" y="17398"/>
                    <a:pt x="46208" y="17415"/>
                    <a:pt x="46222" y="17415"/>
                  </a:cubicBezTo>
                  <a:cubicBezTo>
                    <a:pt x="46225" y="17415"/>
                    <a:pt x="46229" y="17414"/>
                    <a:pt x="46233" y="17412"/>
                  </a:cubicBezTo>
                  <a:cubicBezTo>
                    <a:pt x="46253" y="17402"/>
                    <a:pt x="46264" y="17381"/>
                    <a:pt x="46264" y="17350"/>
                  </a:cubicBezTo>
                  <a:cubicBezTo>
                    <a:pt x="46295" y="17381"/>
                    <a:pt x="46326" y="17391"/>
                    <a:pt x="46368" y="17391"/>
                  </a:cubicBezTo>
                  <a:cubicBezTo>
                    <a:pt x="46347" y="17350"/>
                    <a:pt x="46316" y="17298"/>
                    <a:pt x="46295" y="17257"/>
                  </a:cubicBezTo>
                  <a:lnTo>
                    <a:pt x="46295" y="17257"/>
                  </a:lnTo>
                  <a:cubicBezTo>
                    <a:pt x="46357" y="17298"/>
                    <a:pt x="46419" y="17319"/>
                    <a:pt x="46481" y="17340"/>
                  </a:cubicBezTo>
                  <a:cubicBezTo>
                    <a:pt x="46471" y="17298"/>
                    <a:pt x="46440" y="17267"/>
                    <a:pt x="46409" y="17246"/>
                  </a:cubicBezTo>
                  <a:cubicBezTo>
                    <a:pt x="46440" y="17236"/>
                    <a:pt x="46471" y="17236"/>
                    <a:pt x="46502" y="17236"/>
                  </a:cubicBezTo>
                  <a:cubicBezTo>
                    <a:pt x="46502" y="17215"/>
                    <a:pt x="46513" y="17195"/>
                    <a:pt x="46513" y="17163"/>
                  </a:cubicBezTo>
                  <a:cubicBezTo>
                    <a:pt x="46492" y="17163"/>
                    <a:pt x="46471" y="17153"/>
                    <a:pt x="46461" y="17142"/>
                  </a:cubicBezTo>
                  <a:cubicBezTo>
                    <a:pt x="46492" y="17112"/>
                    <a:pt x="46523" y="17070"/>
                    <a:pt x="46554" y="17029"/>
                  </a:cubicBezTo>
                  <a:cubicBezTo>
                    <a:pt x="46536" y="17022"/>
                    <a:pt x="46519" y="17019"/>
                    <a:pt x="46503" y="17019"/>
                  </a:cubicBezTo>
                  <a:cubicBezTo>
                    <a:pt x="46425" y="17019"/>
                    <a:pt x="46363" y="17091"/>
                    <a:pt x="46295" y="17142"/>
                  </a:cubicBezTo>
                  <a:cubicBezTo>
                    <a:pt x="46295" y="17112"/>
                    <a:pt x="46274" y="17080"/>
                    <a:pt x="46253" y="17080"/>
                  </a:cubicBezTo>
                  <a:cubicBezTo>
                    <a:pt x="46223" y="17091"/>
                    <a:pt x="46202" y="17122"/>
                    <a:pt x="46181" y="17142"/>
                  </a:cubicBezTo>
                  <a:lnTo>
                    <a:pt x="46150" y="17050"/>
                  </a:lnTo>
                  <a:lnTo>
                    <a:pt x="46088" y="17142"/>
                  </a:lnTo>
                  <a:cubicBezTo>
                    <a:pt x="46036" y="17091"/>
                    <a:pt x="46005" y="17029"/>
                    <a:pt x="45995" y="16946"/>
                  </a:cubicBezTo>
                  <a:cubicBezTo>
                    <a:pt x="46012" y="16929"/>
                    <a:pt x="46036" y="16912"/>
                    <a:pt x="46061" y="16912"/>
                  </a:cubicBezTo>
                  <a:cubicBezTo>
                    <a:pt x="46067" y="16912"/>
                    <a:pt x="46072" y="16913"/>
                    <a:pt x="46078" y="16915"/>
                  </a:cubicBezTo>
                  <a:cubicBezTo>
                    <a:pt x="45995" y="16848"/>
                    <a:pt x="46157" y="16762"/>
                    <a:pt x="46231" y="16762"/>
                  </a:cubicBezTo>
                  <a:cubicBezTo>
                    <a:pt x="46244" y="16762"/>
                    <a:pt x="46255" y="16765"/>
                    <a:pt x="46260" y="16772"/>
                  </a:cubicBezTo>
                  <a:lnTo>
                    <a:pt x="46260" y="16772"/>
                  </a:lnTo>
                  <a:cubicBezTo>
                    <a:pt x="46253" y="16754"/>
                    <a:pt x="46253" y="16737"/>
                    <a:pt x="46253" y="16728"/>
                  </a:cubicBezTo>
                  <a:cubicBezTo>
                    <a:pt x="46316" y="16718"/>
                    <a:pt x="46378" y="16707"/>
                    <a:pt x="46440" y="16707"/>
                  </a:cubicBezTo>
                  <a:cubicBezTo>
                    <a:pt x="46409" y="16677"/>
                    <a:pt x="46389" y="16656"/>
                    <a:pt x="46368" y="16624"/>
                  </a:cubicBezTo>
                  <a:lnTo>
                    <a:pt x="46368" y="16624"/>
                  </a:lnTo>
                  <a:cubicBezTo>
                    <a:pt x="46382" y="16639"/>
                    <a:pt x="46399" y="16646"/>
                    <a:pt x="46417" y="16646"/>
                  </a:cubicBezTo>
                  <a:cubicBezTo>
                    <a:pt x="46460" y="16646"/>
                    <a:pt x="46505" y="16604"/>
                    <a:pt x="46513" y="16552"/>
                  </a:cubicBezTo>
                  <a:lnTo>
                    <a:pt x="46451" y="16521"/>
                  </a:lnTo>
                  <a:cubicBezTo>
                    <a:pt x="46481" y="16490"/>
                    <a:pt x="46523" y="16459"/>
                    <a:pt x="46554" y="16417"/>
                  </a:cubicBezTo>
                  <a:cubicBezTo>
                    <a:pt x="46523" y="16417"/>
                    <a:pt x="46492" y="16417"/>
                    <a:pt x="46461" y="16407"/>
                  </a:cubicBezTo>
                  <a:cubicBezTo>
                    <a:pt x="46481" y="16355"/>
                    <a:pt x="46492" y="16293"/>
                    <a:pt x="46513" y="16231"/>
                  </a:cubicBezTo>
                  <a:lnTo>
                    <a:pt x="46513" y="16231"/>
                  </a:lnTo>
                  <a:cubicBezTo>
                    <a:pt x="46471" y="16304"/>
                    <a:pt x="46430" y="16366"/>
                    <a:pt x="46368" y="16417"/>
                  </a:cubicBezTo>
                  <a:cubicBezTo>
                    <a:pt x="46336" y="16386"/>
                    <a:pt x="46336" y="16324"/>
                    <a:pt x="46336" y="16283"/>
                  </a:cubicBezTo>
                  <a:cubicBezTo>
                    <a:pt x="46285" y="16324"/>
                    <a:pt x="46253" y="16386"/>
                    <a:pt x="46243" y="16459"/>
                  </a:cubicBezTo>
                  <a:cubicBezTo>
                    <a:pt x="46243" y="16444"/>
                    <a:pt x="46217" y="16429"/>
                    <a:pt x="46195" y="16429"/>
                  </a:cubicBezTo>
                  <a:cubicBezTo>
                    <a:pt x="46185" y="16429"/>
                    <a:pt x="46177" y="16432"/>
                    <a:pt x="46171" y="16438"/>
                  </a:cubicBezTo>
                  <a:cubicBezTo>
                    <a:pt x="46140" y="16479"/>
                    <a:pt x="46150" y="16532"/>
                    <a:pt x="46161" y="16583"/>
                  </a:cubicBezTo>
                  <a:cubicBezTo>
                    <a:pt x="46140" y="16552"/>
                    <a:pt x="46119" y="16521"/>
                    <a:pt x="46098" y="16500"/>
                  </a:cubicBezTo>
                  <a:lnTo>
                    <a:pt x="46005" y="16562"/>
                  </a:lnTo>
                  <a:cubicBezTo>
                    <a:pt x="45953" y="16469"/>
                    <a:pt x="45995" y="16324"/>
                    <a:pt x="46078" y="16272"/>
                  </a:cubicBezTo>
                  <a:cubicBezTo>
                    <a:pt x="46057" y="16272"/>
                    <a:pt x="46036" y="16241"/>
                    <a:pt x="46036" y="16221"/>
                  </a:cubicBezTo>
                  <a:cubicBezTo>
                    <a:pt x="46046" y="16179"/>
                    <a:pt x="46088" y="16159"/>
                    <a:pt x="46119" y="16148"/>
                  </a:cubicBezTo>
                  <a:cubicBezTo>
                    <a:pt x="46161" y="16138"/>
                    <a:pt x="46191" y="16138"/>
                    <a:pt x="46212" y="16106"/>
                  </a:cubicBezTo>
                  <a:cubicBezTo>
                    <a:pt x="46202" y="16065"/>
                    <a:pt x="46181" y="16034"/>
                    <a:pt x="46171" y="16003"/>
                  </a:cubicBezTo>
                  <a:cubicBezTo>
                    <a:pt x="46191" y="15993"/>
                    <a:pt x="46223" y="15972"/>
                    <a:pt x="46253" y="15961"/>
                  </a:cubicBezTo>
                  <a:cubicBezTo>
                    <a:pt x="46191" y="15961"/>
                    <a:pt x="46171" y="15878"/>
                    <a:pt x="46191" y="15827"/>
                  </a:cubicBezTo>
                  <a:cubicBezTo>
                    <a:pt x="46212" y="15765"/>
                    <a:pt x="46264" y="15744"/>
                    <a:pt x="46316" y="15713"/>
                  </a:cubicBezTo>
                  <a:cubicBezTo>
                    <a:pt x="46326" y="15650"/>
                    <a:pt x="46326" y="15588"/>
                    <a:pt x="46336" y="15516"/>
                  </a:cubicBezTo>
                  <a:lnTo>
                    <a:pt x="46336" y="15516"/>
                  </a:lnTo>
                  <a:cubicBezTo>
                    <a:pt x="46274" y="15558"/>
                    <a:pt x="46212" y="15568"/>
                    <a:pt x="46150" y="15568"/>
                  </a:cubicBezTo>
                  <a:cubicBezTo>
                    <a:pt x="46129" y="15609"/>
                    <a:pt x="46119" y="15671"/>
                    <a:pt x="46129" y="15723"/>
                  </a:cubicBezTo>
                  <a:lnTo>
                    <a:pt x="46119" y="15723"/>
                  </a:lnTo>
                  <a:cubicBezTo>
                    <a:pt x="46088" y="15744"/>
                    <a:pt x="46098" y="15786"/>
                    <a:pt x="46098" y="15816"/>
                  </a:cubicBezTo>
                  <a:cubicBezTo>
                    <a:pt x="46098" y="15858"/>
                    <a:pt x="46098" y="15899"/>
                    <a:pt x="46067" y="15910"/>
                  </a:cubicBezTo>
                  <a:cubicBezTo>
                    <a:pt x="45943" y="15868"/>
                    <a:pt x="45891" y="15650"/>
                    <a:pt x="45984" y="15547"/>
                  </a:cubicBezTo>
                  <a:lnTo>
                    <a:pt x="45984" y="15547"/>
                  </a:lnTo>
                  <a:cubicBezTo>
                    <a:pt x="45963" y="15552"/>
                    <a:pt x="45943" y="15555"/>
                    <a:pt x="45923" y="15555"/>
                  </a:cubicBezTo>
                  <a:cubicBezTo>
                    <a:pt x="45904" y="15555"/>
                    <a:pt x="45886" y="15552"/>
                    <a:pt x="45870" y="15547"/>
                  </a:cubicBezTo>
                  <a:cubicBezTo>
                    <a:pt x="45904" y="15472"/>
                    <a:pt x="45975" y="15428"/>
                    <a:pt x="46046" y="15428"/>
                  </a:cubicBezTo>
                  <a:cubicBezTo>
                    <a:pt x="46082" y="15428"/>
                    <a:pt x="46118" y="15440"/>
                    <a:pt x="46150" y="15464"/>
                  </a:cubicBezTo>
                  <a:cubicBezTo>
                    <a:pt x="46171" y="15402"/>
                    <a:pt x="46191" y="15350"/>
                    <a:pt x="46212" y="15288"/>
                  </a:cubicBezTo>
                  <a:lnTo>
                    <a:pt x="46212" y="15288"/>
                  </a:lnTo>
                  <a:cubicBezTo>
                    <a:pt x="46171" y="15309"/>
                    <a:pt x="46140" y="15330"/>
                    <a:pt x="46108" y="15340"/>
                  </a:cubicBezTo>
                  <a:lnTo>
                    <a:pt x="45870" y="15340"/>
                  </a:lnTo>
                  <a:cubicBezTo>
                    <a:pt x="45850" y="15340"/>
                    <a:pt x="45839" y="15298"/>
                    <a:pt x="45850" y="15267"/>
                  </a:cubicBezTo>
                  <a:lnTo>
                    <a:pt x="45839" y="15267"/>
                  </a:lnTo>
                  <a:cubicBezTo>
                    <a:pt x="45818" y="15257"/>
                    <a:pt x="45808" y="15215"/>
                    <a:pt x="45808" y="15185"/>
                  </a:cubicBezTo>
                  <a:cubicBezTo>
                    <a:pt x="45818" y="15153"/>
                    <a:pt x="45818" y="15112"/>
                    <a:pt x="45808" y="15091"/>
                  </a:cubicBezTo>
                  <a:lnTo>
                    <a:pt x="45808" y="15091"/>
                  </a:lnTo>
                  <a:cubicBezTo>
                    <a:pt x="45818" y="15112"/>
                    <a:pt x="45839" y="15132"/>
                    <a:pt x="45860" y="15153"/>
                  </a:cubicBezTo>
                  <a:cubicBezTo>
                    <a:pt x="45870" y="15049"/>
                    <a:pt x="45880" y="14936"/>
                    <a:pt x="45953" y="14874"/>
                  </a:cubicBezTo>
                  <a:cubicBezTo>
                    <a:pt x="45984" y="14842"/>
                    <a:pt x="46016" y="14832"/>
                    <a:pt x="46046" y="14812"/>
                  </a:cubicBezTo>
                  <a:cubicBezTo>
                    <a:pt x="46078" y="14791"/>
                    <a:pt x="46108" y="14749"/>
                    <a:pt x="46108" y="14708"/>
                  </a:cubicBezTo>
                  <a:cubicBezTo>
                    <a:pt x="46108" y="14677"/>
                    <a:pt x="46085" y="14645"/>
                    <a:pt x="46060" y="14645"/>
                  </a:cubicBezTo>
                  <a:cubicBezTo>
                    <a:pt x="46055" y="14645"/>
                    <a:pt x="46050" y="14646"/>
                    <a:pt x="46046" y="14649"/>
                  </a:cubicBezTo>
                  <a:lnTo>
                    <a:pt x="46046" y="14649"/>
                  </a:lnTo>
                  <a:lnTo>
                    <a:pt x="46161" y="14563"/>
                  </a:lnTo>
                  <a:cubicBezTo>
                    <a:pt x="46140" y="14563"/>
                    <a:pt x="46119" y="14573"/>
                    <a:pt x="46098" y="14584"/>
                  </a:cubicBezTo>
                  <a:cubicBezTo>
                    <a:pt x="46171" y="14542"/>
                    <a:pt x="46243" y="14469"/>
                    <a:pt x="46285" y="14386"/>
                  </a:cubicBezTo>
                  <a:lnTo>
                    <a:pt x="46285" y="14386"/>
                  </a:lnTo>
                  <a:cubicBezTo>
                    <a:pt x="46253" y="14397"/>
                    <a:pt x="46212" y="14397"/>
                    <a:pt x="46181" y="14397"/>
                  </a:cubicBezTo>
                  <a:cubicBezTo>
                    <a:pt x="46223" y="14335"/>
                    <a:pt x="46243" y="14252"/>
                    <a:pt x="46233" y="14169"/>
                  </a:cubicBezTo>
                  <a:lnTo>
                    <a:pt x="46233" y="14169"/>
                  </a:lnTo>
                  <a:cubicBezTo>
                    <a:pt x="46191" y="14231"/>
                    <a:pt x="46161" y="14283"/>
                    <a:pt x="46119" y="14345"/>
                  </a:cubicBezTo>
                  <a:cubicBezTo>
                    <a:pt x="46161" y="14231"/>
                    <a:pt x="46171" y="14107"/>
                    <a:pt x="46140" y="13983"/>
                  </a:cubicBezTo>
                  <a:lnTo>
                    <a:pt x="46140" y="13983"/>
                  </a:lnTo>
                  <a:cubicBezTo>
                    <a:pt x="46108" y="14066"/>
                    <a:pt x="46088" y="14148"/>
                    <a:pt x="46057" y="14231"/>
                  </a:cubicBezTo>
                  <a:cubicBezTo>
                    <a:pt x="46036" y="14200"/>
                    <a:pt x="46005" y="14169"/>
                    <a:pt x="45974" y="14138"/>
                  </a:cubicBezTo>
                  <a:lnTo>
                    <a:pt x="45974" y="14293"/>
                  </a:lnTo>
                  <a:cubicBezTo>
                    <a:pt x="45943" y="14262"/>
                    <a:pt x="45901" y="14262"/>
                    <a:pt x="45870" y="14262"/>
                  </a:cubicBezTo>
                  <a:cubicBezTo>
                    <a:pt x="45901" y="14303"/>
                    <a:pt x="45922" y="14345"/>
                    <a:pt x="45943" y="14397"/>
                  </a:cubicBezTo>
                  <a:cubicBezTo>
                    <a:pt x="45912" y="14386"/>
                    <a:pt x="45891" y="14376"/>
                    <a:pt x="45860" y="14366"/>
                  </a:cubicBezTo>
                  <a:lnTo>
                    <a:pt x="45860" y="14366"/>
                  </a:lnTo>
                  <a:cubicBezTo>
                    <a:pt x="45870" y="14418"/>
                    <a:pt x="45912" y="14448"/>
                    <a:pt x="45943" y="14501"/>
                  </a:cubicBezTo>
                  <a:cubicBezTo>
                    <a:pt x="45960" y="14536"/>
                    <a:pt x="45933" y="14601"/>
                    <a:pt x="45899" y="14601"/>
                  </a:cubicBezTo>
                  <a:cubicBezTo>
                    <a:pt x="45893" y="14601"/>
                    <a:pt x="45887" y="14598"/>
                    <a:pt x="45880" y="14594"/>
                  </a:cubicBezTo>
                  <a:cubicBezTo>
                    <a:pt x="45870" y="14552"/>
                    <a:pt x="45850" y="14521"/>
                    <a:pt x="45829" y="14480"/>
                  </a:cubicBezTo>
                  <a:lnTo>
                    <a:pt x="45829" y="14480"/>
                  </a:lnTo>
                  <a:cubicBezTo>
                    <a:pt x="45809" y="14539"/>
                    <a:pt x="45817" y="14608"/>
                    <a:pt x="45854" y="14659"/>
                  </a:cubicBezTo>
                  <a:lnTo>
                    <a:pt x="45854" y="14659"/>
                  </a:lnTo>
                  <a:cubicBezTo>
                    <a:pt x="45838" y="14640"/>
                    <a:pt x="45813" y="14631"/>
                    <a:pt x="45787" y="14631"/>
                  </a:cubicBezTo>
                  <a:cubicBezTo>
                    <a:pt x="45777" y="14631"/>
                    <a:pt x="45766" y="14633"/>
                    <a:pt x="45756" y="14635"/>
                  </a:cubicBezTo>
                  <a:cubicBezTo>
                    <a:pt x="45756" y="14687"/>
                    <a:pt x="45756" y="14739"/>
                    <a:pt x="45777" y="14780"/>
                  </a:cubicBezTo>
                  <a:cubicBezTo>
                    <a:pt x="45761" y="14775"/>
                    <a:pt x="45743" y="14773"/>
                    <a:pt x="45725" y="14773"/>
                  </a:cubicBezTo>
                  <a:cubicBezTo>
                    <a:pt x="45707" y="14773"/>
                    <a:pt x="45689" y="14775"/>
                    <a:pt x="45673" y="14780"/>
                  </a:cubicBezTo>
                  <a:cubicBezTo>
                    <a:pt x="45590" y="14708"/>
                    <a:pt x="45580" y="14552"/>
                    <a:pt x="45652" y="14469"/>
                  </a:cubicBezTo>
                  <a:cubicBezTo>
                    <a:pt x="45663" y="14448"/>
                    <a:pt x="45673" y="14439"/>
                    <a:pt x="45684" y="14418"/>
                  </a:cubicBezTo>
                  <a:cubicBezTo>
                    <a:pt x="45693" y="14381"/>
                    <a:pt x="45660" y="14343"/>
                    <a:pt x="45624" y="14343"/>
                  </a:cubicBezTo>
                  <a:cubicBezTo>
                    <a:pt x="45619" y="14343"/>
                    <a:pt x="45615" y="14344"/>
                    <a:pt x="45611" y="14345"/>
                  </a:cubicBezTo>
                  <a:cubicBezTo>
                    <a:pt x="45652" y="14293"/>
                    <a:pt x="45684" y="14231"/>
                    <a:pt x="45715" y="14179"/>
                  </a:cubicBezTo>
                  <a:cubicBezTo>
                    <a:pt x="45684" y="14179"/>
                    <a:pt x="45652" y="14190"/>
                    <a:pt x="45611" y="14190"/>
                  </a:cubicBezTo>
                  <a:cubicBezTo>
                    <a:pt x="45643" y="14138"/>
                    <a:pt x="45663" y="14086"/>
                    <a:pt x="45684" y="14034"/>
                  </a:cubicBezTo>
                  <a:cubicBezTo>
                    <a:pt x="45663" y="14029"/>
                    <a:pt x="45640" y="14027"/>
                    <a:pt x="45616" y="14027"/>
                  </a:cubicBezTo>
                  <a:cubicBezTo>
                    <a:pt x="45593" y="14027"/>
                    <a:pt x="45570" y="14029"/>
                    <a:pt x="45549" y="14034"/>
                  </a:cubicBezTo>
                  <a:cubicBezTo>
                    <a:pt x="45570" y="13993"/>
                    <a:pt x="45590" y="13951"/>
                    <a:pt x="45580" y="13900"/>
                  </a:cubicBezTo>
                  <a:cubicBezTo>
                    <a:pt x="45580" y="13858"/>
                    <a:pt x="45549" y="13817"/>
                    <a:pt x="45507" y="13817"/>
                  </a:cubicBezTo>
                  <a:lnTo>
                    <a:pt x="45632" y="13693"/>
                  </a:lnTo>
                  <a:cubicBezTo>
                    <a:pt x="45643" y="13682"/>
                    <a:pt x="45663" y="13661"/>
                    <a:pt x="45663" y="13640"/>
                  </a:cubicBezTo>
                  <a:cubicBezTo>
                    <a:pt x="45684" y="13578"/>
                    <a:pt x="45590" y="13506"/>
                    <a:pt x="45632" y="13454"/>
                  </a:cubicBezTo>
                  <a:lnTo>
                    <a:pt x="45632" y="13454"/>
                  </a:lnTo>
                  <a:cubicBezTo>
                    <a:pt x="45601" y="13475"/>
                    <a:pt x="45580" y="13506"/>
                    <a:pt x="45580" y="13537"/>
                  </a:cubicBezTo>
                  <a:cubicBezTo>
                    <a:pt x="45560" y="13506"/>
                    <a:pt x="45580" y="13454"/>
                    <a:pt x="45580" y="13412"/>
                  </a:cubicBezTo>
                  <a:cubicBezTo>
                    <a:pt x="45580" y="13381"/>
                    <a:pt x="45557" y="13350"/>
                    <a:pt x="45536" y="13350"/>
                  </a:cubicBezTo>
                  <a:cubicBezTo>
                    <a:pt x="45530" y="13350"/>
                    <a:pt x="45523" y="13353"/>
                    <a:pt x="45518" y="13361"/>
                  </a:cubicBezTo>
                  <a:cubicBezTo>
                    <a:pt x="45580" y="13247"/>
                    <a:pt x="45570" y="13092"/>
                    <a:pt x="45497" y="12998"/>
                  </a:cubicBezTo>
                  <a:cubicBezTo>
                    <a:pt x="45456" y="13009"/>
                    <a:pt x="45456" y="13071"/>
                    <a:pt x="45466" y="13112"/>
                  </a:cubicBezTo>
                  <a:cubicBezTo>
                    <a:pt x="45466" y="13148"/>
                    <a:pt x="45451" y="13199"/>
                    <a:pt x="45427" y="13199"/>
                  </a:cubicBezTo>
                  <a:cubicBezTo>
                    <a:pt x="45423" y="13199"/>
                    <a:pt x="45419" y="13198"/>
                    <a:pt x="45415" y="13195"/>
                  </a:cubicBezTo>
                  <a:lnTo>
                    <a:pt x="45415" y="13195"/>
                  </a:lnTo>
                  <a:cubicBezTo>
                    <a:pt x="45425" y="13267"/>
                    <a:pt x="45435" y="13350"/>
                    <a:pt x="45445" y="13423"/>
                  </a:cubicBezTo>
                  <a:lnTo>
                    <a:pt x="45373" y="13423"/>
                  </a:lnTo>
                  <a:cubicBezTo>
                    <a:pt x="45404" y="13495"/>
                    <a:pt x="45435" y="13568"/>
                    <a:pt x="45445" y="13651"/>
                  </a:cubicBezTo>
                  <a:cubicBezTo>
                    <a:pt x="45445" y="13755"/>
                    <a:pt x="45394" y="13858"/>
                    <a:pt x="45352" y="13951"/>
                  </a:cubicBezTo>
                  <a:cubicBezTo>
                    <a:pt x="45332" y="13930"/>
                    <a:pt x="45311" y="13920"/>
                    <a:pt x="45290" y="13900"/>
                  </a:cubicBezTo>
                  <a:lnTo>
                    <a:pt x="45290" y="13900"/>
                  </a:lnTo>
                  <a:cubicBezTo>
                    <a:pt x="45290" y="13983"/>
                    <a:pt x="45321" y="14066"/>
                    <a:pt x="45373" y="14117"/>
                  </a:cubicBezTo>
                  <a:cubicBezTo>
                    <a:pt x="45362" y="14128"/>
                    <a:pt x="45342" y="14138"/>
                    <a:pt x="45332" y="14158"/>
                  </a:cubicBezTo>
                  <a:lnTo>
                    <a:pt x="45445" y="14273"/>
                  </a:lnTo>
                  <a:cubicBezTo>
                    <a:pt x="45415" y="14273"/>
                    <a:pt x="45383" y="14283"/>
                    <a:pt x="45373" y="14303"/>
                  </a:cubicBezTo>
                  <a:cubicBezTo>
                    <a:pt x="45415" y="14356"/>
                    <a:pt x="45445" y="14418"/>
                    <a:pt x="45445" y="14480"/>
                  </a:cubicBezTo>
                  <a:cubicBezTo>
                    <a:pt x="45362" y="14448"/>
                    <a:pt x="45290" y="14376"/>
                    <a:pt x="45259" y="14283"/>
                  </a:cubicBezTo>
                  <a:lnTo>
                    <a:pt x="45259" y="14283"/>
                  </a:lnTo>
                  <a:cubicBezTo>
                    <a:pt x="45239" y="14353"/>
                    <a:pt x="45248" y="14423"/>
                    <a:pt x="45286" y="14475"/>
                  </a:cubicBezTo>
                  <a:lnTo>
                    <a:pt x="45286" y="14475"/>
                  </a:lnTo>
                  <a:cubicBezTo>
                    <a:pt x="45282" y="14471"/>
                    <a:pt x="45276" y="14469"/>
                    <a:pt x="45270" y="14469"/>
                  </a:cubicBezTo>
                  <a:cubicBezTo>
                    <a:pt x="45255" y="14469"/>
                    <a:pt x="45238" y="14480"/>
                    <a:pt x="45238" y="14501"/>
                  </a:cubicBezTo>
                  <a:cubicBezTo>
                    <a:pt x="45228" y="14531"/>
                    <a:pt x="45249" y="14563"/>
                    <a:pt x="45270" y="14573"/>
                  </a:cubicBezTo>
                  <a:cubicBezTo>
                    <a:pt x="45290" y="14594"/>
                    <a:pt x="45311" y="14614"/>
                    <a:pt x="45321" y="14646"/>
                  </a:cubicBezTo>
                  <a:lnTo>
                    <a:pt x="45259" y="14646"/>
                  </a:lnTo>
                  <a:lnTo>
                    <a:pt x="45290" y="14739"/>
                  </a:lnTo>
                  <a:cubicBezTo>
                    <a:pt x="45250" y="14709"/>
                    <a:pt x="45220" y="14679"/>
                    <a:pt x="45180" y="14649"/>
                  </a:cubicBezTo>
                  <a:lnTo>
                    <a:pt x="45180" y="14649"/>
                  </a:lnTo>
                  <a:cubicBezTo>
                    <a:pt x="45189" y="14675"/>
                    <a:pt x="45198" y="14701"/>
                    <a:pt x="45207" y="14729"/>
                  </a:cubicBezTo>
                  <a:cubicBezTo>
                    <a:pt x="45187" y="14729"/>
                    <a:pt x="45166" y="14729"/>
                    <a:pt x="45155" y="14739"/>
                  </a:cubicBezTo>
                  <a:cubicBezTo>
                    <a:pt x="45187" y="14791"/>
                    <a:pt x="45197" y="14853"/>
                    <a:pt x="45207" y="14915"/>
                  </a:cubicBezTo>
                  <a:cubicBezTo>
                    <a:pt x="45093" y="14915"/>
                    <a:pt x="44989" y="14791"/>
                    <a:pt x="44989" y="14666"/>
                  </a:cubicBezTo>
                  <a:cubicBezTo>
                    <a:pt x="44948" y="14666"/>
                    <a:pt x="44927" y="14718"/>
                    <a:pt x="44927" y="14759"/>
                  </a:cubicBezTo>
                  <a:cubicBezTo>
                    <a:pt x="44865" y="14697"/>
                    <a:pt x="44803" y="14646"/>
                    <a:pt x="44731" y="14594"/>
                  </a:cubicBezTo>
                  <a:lnTo>
                    <a:pt x="44731" y="14594"/>
                  </a:lnTo>
                  <a:cubicBezTo>
                    <a:pt x="44731" y="14635"/>
                    <a:pt x="44731" y="14676"/>
                    <a:pt x="44751" y="14718"/>
                  </a:cubicBezTo>
                  <a:cubicBezTo>
                    <a:pt x="44749" y="14717"/>
                    <a:pt x="44746" y="14717"/>
                    <a:pt x="44744" y="14717"/>
                  </a:cubicBezTo>
                  <a:cubicBezTo>
                    <a:pt x="44717" y="14717"/>
                    <a:pt x="44701" y="14762"/>
                    <a:pt x="44720" y="14791"/>
                  </a:cubicBezTo>
                  <a:cubicBezTo>
                    <a:pt x="44731" y="14821"/>
                    <a:pt x="44772" y="14832"/>
                    <a:pt x="44803" y="14832"/>
                  </a:cubicBezTo>
                  <a:cubicBezTo>
                    <a:pt x="44772" y="14853"/>
                    <a:pt x="44751" y="14874"/>
                    <a:pt x="44731" y="14894"/>
                  </a:cubicBezTo>
                  <a:cubicBezTo>
                    <a:pt x="44731" y="14925"/>
                    <a:pt x="44772" y="14925"/>
                    <a:pt x="44793" y="14936"/>
                  </a:cubicBezTo>
                  <a:cubicBezTo>
                    <a:pt x="44824" y="14946"/>
                    <a:pt x="44834" y="14998"/>
                    <a:pt x="44803" y="14998"/>
                  </a:cubicBezTo>
                  <a:lnTo>
                    <a:pt x="44938" y="14998"/>
                  </a:lnTo>
                  <a:cubicBezTo>
                    <a:pt x="44917" y="15040"/>
                    <a:pt x="44897" y="15081"/>
                    <a:pt x="44865" y="15112"/>
                  </a:cubicBezTo>
                  <a:cubicBezTo>
                    <a:pt x="44886" y="15105"/>
                    <a:pt x="44907" y="15101"/>
                    <a:pt x="44929" y="15101"/>
                  </a:cubicBezTo>
                  <a:cubicBezTo>
                    <a:pt x="44974" y="15101"/>
                    <a:pt x="45021" y="15115"/>
                    <a:pt x="45062" y="15143"/>
                  </a:cubicBezTo>
                  <a:lnTo>
                    <a:pt x="45031" y="15174"/>
                  </a:lnTo>
                  <a:cubicBezTo>
                    <a:pt x="45072" y="15153"/>
                    <a:pt x="45104" y="15132"/>
                    <a:pt x="45145" y="15122"/>
                  </a:cubicBezTo>
                  <a:lnTo>
                    <a:pt x="45145" y="15122"/>
                  </a:lnTo>
                  <a:cubicBezTo>
                    <a:pt x="45124" y="15153"/>
                    <a:pt x="45104" y="15174"/>
                    <a:pt x="45083" y="15195"/>
                  </a:cubicBezTo>
                  <a:cubicBezTo>
                    <a:pt x="45114" y="15185"/>
                    <a:pt x="45166" y="15174"/>
                    <a:pt x="45207" y="15174"/>
                  </a:cubicBezTo>
                  <a:cubicBezTo>
                    <a:pt x="45207" y="15215"/>
                    <a:pt x="45176" y="15267"/>
                    <a:pt x="45145" y="15277"/>
                  </a:cubicBezTo>
                  <a:cubicBezTo>
                    <a:pt x="45176" y="15277"/>
                    <a:pt x="45197" y="15277"/>
                    <a:pt x="45228" y="15267"/>
                  </a:cubicBezTo>
                  <a:lnTo>
                    <a:pt x="45228" y="15267"/>
                  </a:lnTo>
                  <a:cubicBezTo>
                    <a:pt x="45207" y="15309"/>
                    <a:pt x="45166" y="15330"/>
                    <a:pt x="45124" y="15330"/>
                  </a:cubicBezTo>
                  <a:cubicBezTo>
                    <a:pt x="45155" y="15330"/>
                    <a:pt x="45197" y="15360"/>
                    <a:pt x="45207" y="15413"/>
                  </a:cubicBezTo>
                  <a:cubicBezTo>
                    <a:pt x="45166" y="15413"/>
                    <a:pt x="45134" y="15413"/>
                    <a:pt x="45093" y="15422"/>
                  </a:cubicBezTo>
                  <a:cubicBezTo>
                    <a:pt x="45124" y="15422"/>
                    <a:pt x="45155" y="15443"/>
                    <a:pt x="45176" y="15475"/>
                  </a:cubicBezTo>
                  <a:cubicBezTo>
                    <a:pt x="45124" y="15464"/>
                    <a:pt x="45072" y="15443"/>
                    <a:pt x="45031" y="15402"/>
                  </a:cubicBezTo>
                  <a:lnTo>
                    <a:pt x="45031" y="15413"/>
                  </a:lnTo>
                  <a:cubicBezTo>
                    <a:pt x="45028" y="15415"/>
                    <a:pt x="45025" y="15417"/>
                    <a:pt x="45022" y="15417"/>
                  </a:cubicBezTo>
                  <a:cubicBezTo>
                    <a:pt x="45015" y="15417"/>
                    <a:pt x="45007" y="15409"/>
                    <a:pt x="45000" y="15402"/>
                  </a:cubicBezTo>
                  <a:cubicBezTo>
                    <a:pt x="44959" y="15350"/>
                    <a:pt x="44917" y="15288"/>
                    <a:pt x="44876" y="15236"/>
                  </a:cubicBezTo>
                  <a:lnTo>
                    <a:pt x="44876" y="15319"/>
                  </a:lnTo>
                  <a:cubicBezTo>
                    <a:pt x="44844" y="15277"/>
                    <a:pt x="44814" y="15247"/>
                    <a:pt x="44782" y="15215"/>
                  </a:cubicBezTo>
                  <a:lnTo>
                    <a:pt x="44782" y="15215"/>
                  </a:lnTo>
                  <a:cubicBezTo>
                    <a:pt x="44793" y="15247"/>
                    <a:pt x="44793" y="15277"/>
                    <a:pt x="44803" y="15319"/>
                  </a:cubicBezTo>
                  <a:cubicBezTo>
                    <a:pt x="44782" y="15309"/>
                    <a:pt x="44761" y="15298"/>
                    <a:pt x="44741" y="15298"/>
                  </a:cubicBezTo>
                  <a:cubicBezTo>
                    <a:pt x="44772" y="15340"/>
                    <a:pt x="44803" y="15392"/>
                    <a:pt x="44824" y="15443"/>
                  </a:cubicBezTo>
                  <a:cubicBezTo>
                    <a:pt x="44897" y="15485"/>
                    <a:pt x="44969" y="15516"/>
                    <a:pt x="45042" y="15537"/>
                  </a:cubicBezTo>
                  <a:cubicBezTo>
                    <a:pt x="45031" y="15558"/>
                    <a:pt x="45021" y="15588"/>
                    <a:pt x="45000" y="15609"/>
                  </a:cubicBezTo>
                  <a:cubicBezTo>
                    <a:pt x="45062" y="15609"/>
                    <a:pt x="45114" y="15599"/>
                    <a:pt x="45176" y="15599"/>
                  </a:cubicBezTo>
                  <a:lnTo>
                    <a:pt x="45104" y="15671"/>
                  </a:lnTo>
                  <a:cubicBezTo>
                    <a:pt x="45124" y="15666"/>
                    <a:pt x="45142" y="15664"/>
                    <a:pt x="45159" y="15664"/>
                  </a:cubicBezTo>
                  <a:cubicBezTo>
                    <a:pt x="45176" y="15664"/>
                    <a:pt x="45192" y="15666"/>
                    <a:pt x="45207" y="15671"/>
                  </a:cubicBezTo>
                  <a:cubicBezTo>
                    <a:pt x="45187" y="15703"/>
                    <a:pt x="45155" y="15723"/>
                    <a:pt x="45124" y="15723"/>
                  </a:cubicBezTo>
                  <a:cubicBezTo>
                    <a:pt x="45145" y="15723"/>
                    <a:pt x="45155" y="15744"/>
                    <a:pt x="45166" y="15765"/>
                  </a:cubicBezTo>
                  <a:cubicBezTo>
                    <a:pt x="45083" y="15744"/>
                    <a:pt x="45010" y="15703"/>
                    <a:pt x="44948" y="15630"/>
                  </a:cubicBezTo>
                  <a:cubicBezTo>
                    <a:pt x="44938" y="15661"/>
                    <a:pt x="44927" y="15682"/>
                    <a:pt x="44938" y="15703"/>
                  </a:cubicBezTo>
                  <a:cubicBezTo>
                    <a:pt x="44876" y="15661"/>
                    <a:pt x="44824" y="15609"/>
                    <a:pt x="44772" y="15568"/>
                  </a:cubicBezTo>
                  <a:lnTo>
                    <a:pt x="44772" y="15568"/>
                  </a:lnTo>
                  <a:cubicBezTo>
                    <a:pt x="44772" y="15588"/>
                    <a:pt x="44782" y="15620"/>
                    <a:pt x="44793" y="15650"/>
                  </a:cubicBezTo>
                  <a:cubicBezTo>
                    <a:pt x="44761" y="15630"/>
                    <a:pt x="44731" y="15620"/>
                    <a:pt x="44699" y="15620"/>
                  </a:cubicBezTo>
                  <a:cubicBezTo>
                    <a:pt x="44751" y="15650"/>
                    <a:pt x="44793" y="15682"/>
                    <a:pt x="44834" y="15723"/>
                  </a:cubicBezTo>
                  <a:cubicBezTo>
                    <a:pt x="44824" y="15733"/>
                    <a:pt x="44814" y="15754"/>
                    <a:pt x="44803" y="15775"/>
                  </a:cubicBezTo>
                  <a:cubicBezTo>
                    <a:pt x="44855" y="15786"/>
                    <a:pt x="44897" y="15795"/>
                    <a:pt x="44938" y="15806"/>
                  </a:cubicBezTo>
                  <a:cubicBezTo>
                    <a:pt x="44927" y="15827"/>
                    <a:pt x="44917" y="15848"/>
                    <a:pt x="44906" y="15858"/>
                  </a:cubicBezTo>
                  <a:cubicBezTo>
                    <a:pt x="44946" y="15878"/>
                    <a:pt x="44991" y="15889"/>
                    <a:pt x="45037" y="15889"/>
                  </a:cubicBezTo>
                  <a:cubicBezTo>
                    <a:pt x="45062" y="15889"/>
                    <a:pt x="45088" y="15886"/>
                    <a:pt x="45114" y="15878"/>
                  </a:cubicBezTo>
                  <a:lnTo>
                    <a:pt x="45114" y="15878"/>
                  </a:lnTo>
                  <a:lnTo>
                    <a:pt x="45052" y="15941"/>
                  </a:lnTo>
                  <a:lnTo>
                    <a:pt x="45166" y="15941"/>
                  </a:lnTo>
                  <a:cubicBezTo>
                    <a:pt x="45155" y="15961"/>
                    <a:pt x="45134" y="15982"/>
                    <a:pt x="45114" y="16003"/>
                  </a:cubicBezTo>
                  <a:cubicBezTo>
                    <a:pt x="45121" y="16000"/>
                    <a:pt x="45129" y="15999"/>
                    <a:pt x="45137" y="15999"/>
                  </a:cubicBezTo>
                  <a:cubicBezTo>
                    <a:pt x="45160" y="15999"/>
                    <a:pt x="45181" y="16010"/>
                    <a:pt x="45197" y="16034"/>
                  </a:cubicBezTo>
                  <a:cubicBezTo>
                    <a:pt x="45166" y="16055"/>
                    <a:pt x="45134" y="16065"/>
                    <a:pt x="45104" y="16086"/>
                  </a:cubicBezTo>
                  <a:cubicBezTo>
                    <a:pt x="45134" y="16117"/>
                    <a:pt x="45166" y="16148"/>
                    <a:pt x="45187" y="16200"/>
                  </a:cubicBezTo>
                  <a:cubicBezTo>
                    <a:pt x="45134" y="16189"/>
                    <a:pt x="45093" y="16168"/>
                    <a:pt x="45052" y="16159"/>
                  </a:cubicBezTo>
                  <a:lnTo>
                    <a:pt x="45052" y="16159"/>
                  </a:lnTo>
                  <a:cubicBezTo>
                    <a:pt x="45072" y="16210"/>
                    <a:pt x="45104" y="16262"/>
                    <a:pt x="45124" y="16314"/>
                  </a:cubicBezTo>
                  <a:cubicBezTo>
                    <a:pt x="45062" y="16251"/>
                    <a:pt x="44989" y="16200"/>
                    <a:pt x="44917" y="16168"/>
                  </a:cubicBezTo>
                  <a:lnTo>
                    <a:pt x="44917" y="16168"/>
                  </a:lnTo>
                  <a:cubicBezTo>
                    <a:pt x="44959" y="16231"/>
                    <a:pt x="45010" y="16304"/>
                    <a:pt x="45052" y="16376"/>
                  </a:cubicBezTo>
                  <a:cubicBezTo>
                    <a:pt x="45010" y="16345"/>
                    <a:pt x="44969" y="16314"/>
                    <a:pt x="44917" y="16283"/>
                  </a:cubicBezTo>
                  <a:cubicBezTo>
                    <a:pt x="44909" y="16275"/>
                    <a:pt x="44900" y="16271"/>
                    <a:pt x="44891" y="16271"/>
                  </a:cubicBezTo>
                  <a:cubicBezTo>
                    <a:pt x="44877" y="16271"/>
                    <a:pt x="44865" y="16280"/>
                    <a:pt x="44865" y="16293"/>
                  </a:cubicBezTo>
                  <a:cubicBezTo>
                    <a:pt x="44834" y="16200"/>
                    <a:pt x="44793" y="16117"/>
                    <a:pt x="44761" y="16023"/>
                  </a:cubicBezTo>
                  <a:lnTo>
                    <a:pt x="44761" y="16023"/>
                  </a:lnTo>
                  <a:cubicBezTo>
                    <a:pt x="44761" y="16063"/>
                    <a:pt x="44761" y="16097"/>
                    <a:pt x="44771" y="16129"/>
                  </a:cubicBezTo>
                  <a:lnTo>
                    <a:pt x="44771" y="16129"/>
                  </a:lnTo>
                  <a:cubicBezTo>
                    <a:pt x="44742" y="16058"/>
                    <a:pt x="44705" y="15994"/>
                    <a:pt x="44669" y="15931"/>
                  </a:cubicBezTo>
                  <a:lnTo>
                    <a:pt x="44669" y="15931"/>
                  </a:lnTo>
                  <a:cubicBezTo>
                    <a:pt x="44679" y="15993"/>
                    <a:pt x="44699" y="16055"/>
                    <a:pt x="44710" y="16117"/>
                  </a:cubicBezTo>
                  <a:cubicBezTo>
                    <a:pt x="44658" y="16044"/>
                    <a:pt x="44616" y="15972"/>
                    <a:pt x="44575" y="15889"/>
                  </a:cubicBezTo>
                  <a:cubicBezTo>
                    <a:pt x="44554" y="15931"/>
                    <a:pt x="44554" y="15982"/>
                    <a:pt x="44575" y="16023"/>
                  </a:cubicBezTo>
                  <a:cubicBezTo>
                    <a:pt x="44533" y="15972"/>
                    <a:pt x="44492" y="15931"/>
                    <a:pt x="44441" y="15899"/>
                  </a:cubicBezTo>
                  <a:cubicBezTo>
                    <a:pt x="44441" y="15920"/>
                    <a:pt x="44420" y="15941"/>
                    <a:pt x="44399" y="15951"/>
                  </a:cubicBezTo>
                  <a:cubicBezTo>
                    <a:pt x="44358" y="15899"/>
                    <a:pt x="44326" y="15837"/>
                    <a:pt x="44296" y="15775"/>
                  </a:cubicBezTo>
                  <a:lnTo>
                    <a:pt x="44296" y="15775"/>
                  </a:lnTo>
                  <a:cubicBezTo>
                    <a:pt x="44254" y="15889"/>
                    <a:pt x="44275" y="16023"/>
                    <a:pt x="44347" y="16117"/>
                  </a:cubicBezTo>
                  <a:cubicBezTo>
                    <a:pt x="44358" y="16159"/>
                    <a:pt x="44399" y="16200"/>
                    <a:pt x="44451" y="16200"/>
                  </a:cubicBezTo>
                  <a:cubicBezTo>
                    <a:pt x="44430" y="16221"/>
                    <a:pt x="44420" y="16241"/>
                    <a:pt x="44399" y="16262"/>
                  </a:cubicBezTo>
                  <a:cubicBezTo>
                    <a:pt x="44441" y="16272"/>
                    <a:pt x="44482" y="16272"/>
                    <a:pt x="44524" y="16283"/>
                  </a:cubicBezTo>
                  <a:cubicBezTo>
                    <a:pt x="44513" y="16314"/>
                    <a:pt x="44492" y="16355"/>
                    <a:pt x="44461" y="16366"/>
                  </a:cubicBezTo>
                  <a:cubicBezTo>
                    <a:pt x="44544" y="16376"/>
                    <a:pt x="44627" y="16386"/>
                    <a:pt x="44710" y="16386"/>
                  </a:cubicBezTo>
                  <a:cubicBezTo>
                    <a:pt x="44689" y="16407"/>
                    <a:pt x="44669" y="16428"/>
                    <a:pt x="44648" y="16438"/>
                  </a:cubicBezTo>
                  <a:cubicBezTo>
                    <a:pt x="44685" y="16429"/>
                    <a:pt x="44720" y="16423"/>
                    <a:pt x="44755" y="16423"/>
                  </a:cubicBezTo>
                  <a:cubicBezTo>
                    <a:pt x="44797" y="16423"/>
                    <a:pt x="44840" y="16431"/>
                    <a:pt x="44886" y="16449"/>
                  </a:cubicBezTo>
                  <a:lnTo>
                    <a:pt x="44793" y="16511"/>
                  </a:lnTo>
                  <a:cubicBezTo>
                    <a:pt x="44814" y="16498"/>
                    <a:pt x="44838" y="16492"/>
                    <a:pt x="44861" y="16492"/>
                  </a:cubicBezTo>
                  <a:cubicBezTo>
                    <a:pt x="44893" y="16492"/>
                    <a:pt x="44924" y="16503"/>
                    <a:pt x="44948" y="16521"/>
                  </a:cubicBezTo>
                  <a:cubicBezTo>
                    <a:pt x="44948" y="16541"/>
                    <a:pt x="44938" y="16552"/>
                    <a:pt x="44927" y="16552"/>
                  </a:cubicBezTo>
                  <a:lnTo>
                    <a:pt x="44927" y="16645"/>
                  </a:lnTo>
                  <a:cubicBezTo>
                    <a:pt x="44897" y="16614"/>
                    <a:pt x="44855" y="16583"/>
                    <a:pt x="44824" y="16541"/>
                  </a:cubicBezTo>
                  <a:lnTo>
                    <a:pt x="44824" y="16541"/>
                  </a:lnTo>
                  <a:cubicBezTo>
                    <a:pt x="44814" y="16594"/>
                    <a:pt x="44814" y="16656"/>
                    <a:pt x="44834" y="16697"/>
                  </a:cubicBezTo>
                  <a:cubicBezTo>
                    <a:pt x="44824" y="16684"/>
                    <a:pt x="44810" y="16678"/>
                    <a:pt x="44796" y="16678"/>
                  </a:cubicBezTo>
                  <a:cubicBezTo>
                    <a:pt x="44765" y="16678"/>
                    <a:pt x="44731" y="16706"/>
                    <a:pt x="44731" y="16749"/>
                  </a:cubicBezTo>
                  <a:cubicBezTo>
                    <a:pt x="44699" y="16749"/>
                    <a:pt x="44669" y="16728"/>
                    <a:pt x="44658" y="16687"/>
                  </a:cubicBezTo>
                  <a:cubicBezTo>
                    <a:pt x="44637" y="16656"/>
                    <a:pt x="44627" y="16624"/>
                    <a:pt x="44606" y="16594"/>
                  </a:cubicBezTo>
                  <a:cubicBezTo>
                    <a:pt x="44606" y="16583"/>
                    <a:pt x="44596" y="16573"/>
                    <a:pt x="44586" y="16573"/>
                  </a:cubicBezTo>
                  <a:cubicBezTo>
                    <a:pt x="44554" y="16573"/>
                    <a:pt x="44554" y="16656"/>
                    <a:pt x="44524" y="16656"/>
                  </a:cubicBezTo>
                  <a:cubicBezTo>
                    <a:pt x="44503" y="16614"/>
                    <a:pt x="44482" y="16583"/>
                    <a:pt x="44441" y="16562"/>
                  </a:cubicBezTo>
                  <a:lnTo>
                    <a:pt x="44441" y="16562"/>
                  </a:lnTo>
                  <a:cubicBezTo>
                    <a:pt x="44451" y="16604"/>
                    <a:pt x="44451" y="16656"/>
                    <a:pt x="44461" y="16697"/>
                  </a:cubicBezTo>
                  <a:cubicBezTo>
                    <a:pt x="44451" y="16666"/>
                    <a:pt x="44420" y="16635"/>
                    <a:pt x="44388" y="16635"/>
                  </a:cubicBezTo>
                  <a:cubicBezTo>
                    <a:pt x="44378" y="16656"/>
                    <a:pt x="44388" y="16687"/>
                    <a:pt x="44399" y="16718"/>
                  </a:cubicBezTo>
                  <a:cubicBezTo>
                    <a:pt x="44378" y="16687"/>
                    <a:pt x="44358" y="16645"/>
                    <a:pt x="44326" y="16645"/>
                  </a:cubicBezTo>
                  <a:lnTo>
                    <a:pt x="44285" y="16645"/>
                  </a:lnTo>
                  <a:cubicBezTo>
                    <a:pt x="44213" y="16645"/>
                    <a:pt x="44181" y="16552"/>
                    <a:pt x="44171" y="16479"/>
                  </a:cubicBezTo>
                  <a:cubicBezTo>
                    <a:pt x="44119" y="16479"/>
                    <a:pt x="44078" y="16541"/>
                    <a:pt x="44078" y="16594"/>
                  </a:cubicBezTo>
                  <a:cubicBezTo>
                    <a:pt x="44068" y="16594"/>
                    <a:pt x="44047" y="16583"/>
                    <a:pt x="44036" y="16573"/>
                  </a:cubicBezTo>
                  <a:lnTo>
                    <a:pt x="44036" y="16573"/>
                  </a:lnTo>
                  <a:cubicBezTo>
                    <a:pt x="44057" y="16624"/>
                    <a:pt x="44078" y="16666"/>
                    <a:pt x="44109" y="16697"/>
                  </a:cubicBezTo>
                  <a:cubicBezTo>
                    <a:pt x="44100" y="16693"/>
                    <a:pt x="44092" y="16690"/>
                    <a:pt x="44084" y="16690"/>
                  </a:cubicBezTo>
                  <a:cubicBezTo>
                    <a:pt x="44073" y="16690"/>
                    <a:pt x="44063" y="16695"/>
                    <a:pt x="44057" y="16707"/>
                  </a:cubicBezTo>
                  <a:cubicBezTo>
                    <a:pt x="44109" y="16739"/>
                    <a:pt x="44160" y="16760"/>
                    <a:pt x="44213" y="16769"/>
                  </a:cubicBezTo>
                  <a:cubicBezTo>
                    <a:pt x="44192" y="16790"/>
                    <a:pt x="44181" y="16822"/>
                    <a:pt x="44160" y="16842"/>
                  </a:cubicBezTo>
                  <a:cubicBezTo>
                    <a:pt x="44163" y="16840"/>
                    <a:pt x="44169" y="16839"/>
                    <a:pt x="44177" y="16839"/>
                  </a:cubicBezTo>
                  <a:cubicBezTo>
                    <a:pt x="44210" y="16839"/>
                    <a:pt x="44277" y="16852"/>
                    <a:pt x="44285" y="16852"/>
                  </a:cubicBezTo>
                  <a:cubicBezTo>
                    <a:pt x="44160" y="16925"/>
                    <a:pt x="44326" y="17153"/>
                    <a:pt x="44368" y="17257"/>
                  </a:cubicBezTo>
                  <a:cubicBezTo>
                    <a:pt x="44305" y="17142"/>
                    <a:pt x="44223" y="17050"/>
                    <a:pt x="44140" y="16977"/>
                  </a:cubicBezTo>
                  <a:lnTo>
                    <a:pt x="44140" y="16977"/>
                  </a:lnTo>
                  <a:cubicBezTo>
                    <a:pt x="44150" y="17039"/>
                    <a:pt x="44171" y="17091"/>
                    <a:pt x="44181" y="17153"/>
                  </a:cubicBezTo>
                  <a:cubicBezTo>
                    <a:pt x="44150" y="17112"/>
                    <a:pt x="44098" y="17091"/>
                    <a:pt x="44057" y="17080"/>
                  </a:cubicBezTo>
                  <a:lnTo>
                    <a:pt x="44057" y="17080"/>
                  </a:lnTo>
                  <a:cubicBezTo>
                    <a:pt x="44088" y="17163"/>
                    <a:pt x="44150" y="17225"/>
                    <a:pt x="44233" y="17236"/>
                  </a:cubicBezTo>
                  <a:cubicBezTo>
                    <a:pt x="44181" y="17246"/>
                    <a:pt x="44130" y="17257"/>
                    <a:pt x="44078" y="17278"/>
                  </a:cubicBezTo>
                  <a:cubicBezTo>
                    <a:pt x="44140" y="17288"/>
                    <a:pt x="44202" y="17308"/>
                    <a:pt x="44264" y="17329"/>
                  </a:cubicBezTo>
                  <a:cubicBezTo>
                    <a:pt x="44243" y="17350"/>
                    <a:pt x="44223" y="17381"/>
                    <a:pt x="44202" y="17402"/>
                  </a:cubicBezTo>
                  <a:cubicBezTo>
                    <a:pt x="44296" y="17423"/>
                    <a:pt x="44388" y="17433"/>
                    <a:pt x="44482" y="17433"/>
                  </a:cubicBezTo>
                  <a:cubicBezTo>
                    <a:pt x="44441" y="17474"/>
                    <a:pt x="44399" y="17506"/>
                    <a:pt x="44368" y="17547"/>
                  </a:cubicBezTo>
                  <a:cubicBezTo>
                    <a:pt x="44441" y="17568"/>
                    <a:pt x="44513" y="17609"/>
                    <a:pt x="44554" y="17681"/>
                  </a:cubicBezTo>
                  <a:cubicBezTo>
                    <a:pt x="44471" y="17681"/>
                    <a:pt x="44378" y="17640"/>
                    <a:pt x="44316" y="17568"/>
                  </a:cubicBezTo>
                  <a:lnTo>
                    <a:pt x="44316" y="17671"/>
                  </a:lnTo>
                  <a:cubicBezTo>
                    <a:pt x="44255" y="17630"/>
                    <a:pt x="44203" y="17569"/>
                    <a:pt x="44172" y="17497"/>
                  </a:cubicBezTo>
                  <a:lnTo>
                    <a:pt x="44172" y="17497"/>
                  </a:lnTo>
                  <a:cubicBezTo>
                    <a:pt x="44180" y="17519"/>
                    <a:pt x="44171" y="17558"/>
                    <a:pt x="44160" y="17578"/>
                  </a:cubicBezTo>
                  <a:cubicBezTo>
                    <a:pt x="44109" y="17547"/>
                    <a:pt x="44068" y="17515"/>
                    <a:pt x="44026" y="17485"/>
                  </a:cubicBezTo>
                  <a:lnTo>
                    <a:pt x="44026" y="17485"/>
                  </a:lnTo>
                  <a:cubicBezTo>
                    <a:pt x="44047" y="17536"/>
                    <a:pt x="44078" y="17588"/>
                    <a:pt x="44098" y="17640"/>
                  </a:cubicBezTo>
                  <a:cubicBezTo>
                    <a:pt x="44088" y="17624"/>
                    <a:pt x="44072" y="17617"/>
                    <a:pt x="44057" y="17617"/>
                  </a:cubicBezTo>
                  <a:cubicBezTo>
                    <a:pt x="44041" y="17617"/>
                    <a:pt x="44026" y="17624"/>
                    <a:pt x="44015" y="17640"/>
                  </a:cubicBezTo>
                  <a:cubicBezTo>
                    <a:pt x="44047" y="17692"/>
                    <a:pt x="44088" y="17733"/>
                    <a:pt x="44150" y="17733"/>
                  </a:cubicBezTo>
                  <a:cubicBezTo>
                    <a:pt x="44130" y="17764"/>
                    <a:pt x="44109" y="17796"/>
                    <a:pt x="44088" y="17816"/>
                  </a:cubicBezTo>
                  <a:cubicBezTo>
                    <a:pt x="44130" y="17816"/>
                    <a:pt x="44171" y="17816"/>
                    <a:pt x="44202" y="17837"/>
                  </a:cubicBezTo>
                  <a:cubicBezTo>
                    <a:pt x="44243" y="17858"/>
                    <a:pt x="44264" y="17909"/>
                    <a:pt x="44264" y="17951"/>
                  </a:cubicBezTo>
                  <a:cubicBezTo>
                    <a:pt x="44257" y="17978"/>
                    <a:pt x="44227" y="18002"/>
                    <a:pt x="44202" y="18002"/>
                  </a:cubicBezTo>
                  <a:cubicBezTo>
                    <a:pt x="44195" y="18002"/>
                    <a:pt x="44188" y="18000"/>
                    <a:pt x="44182" y="17996"/>
                  </a:cubicBezTo>
                  <a:lnTo>
                    <a:pt x="44182" y="17996"/>
                  </a:lnTo>
                  <a:cubicBezTo>
                    <a:pt x="44216" y="18032"/>
                    <a:pt x="44260" y="18051"/>
                    <a:pt x="44305" y="18051"/>
                  </a:cubicBezTo>
                  <a:cubicBezTo>
                    <a:pt x="44346" y="18051"/>
                    <a:pt x="44387" y="18035"/>
                    <a:pt x="44420" y="18003"/>
                  </a:cubicBezTo>
                  <a:lnTo>
                    <a:pt x="44420" y="18003"/>
                  </a:lnTo>
                  <a:cubicBezTo>
                    <a:pt x="44451" y="18034"/>
                    <a:pt x="44441" y="18096"/>
                    <a:pt x="44399" y="18116"/>
                  </a:cubicBezTo>
                  <a:cubicBezTo>
                    <a:pt x="44404" y="18115"/>
                    <a:pt x="44409" y="18114"/>
                    <a:pt x="44414" y="18114"/>
                  </a:cubicBezTo>
                  <a:cubicBezTo>
                    <a:pt x="44439" y="18114"/>
                    <a:pt x="44461" y="18134"/>
                    <a:pt x="44461" y="18169"/>
                  </a:cubicBezTo>
                  <a:cubicBezTo>
                    <a:pt x="44461" y="18195"/>
                    <a:pt x="44438" y="18222"/>
                    <a:pt x="44412" y="18222"/>
                  </a:cubicBezTo>
                  <a:cubicBezTo>
                    <a:pt x="44408" y="18222"/>
                    <a:pt x="44403" y="18222"/>
                    <a:pt x="44399" y="18220"/>
                  </a:cubicBezTo>
                  <a:lnTo>
                    <a:pt x="44399" y="18220"/>
                  </a:lnTo>
                  <a:cubicBezTo>
                    <a:pt x="44451" y="18241"/>
                    <a:pt x="44492" y="18272"/>
                    <a:pt x="44524" y="18324"/>
                  </a:cubicBezTo>
                  <a:cubicBezTo>
                    <a:pt x="44504" y="18337"/>
                    <a:pt x="44485" y="18346"/>
                    <a:pt x="44465" y="18346"/>
                  </a:cubicBezTo>
                  <a:cubicBezTo>
                    <a:pt x="44454" y="18346"/>
                    <a:pt x="44442" y="18342"/>
                    <a:pt x="44430" y="18334"/>
                  </a:cubicBezTo>
                  <a:lnTo>
                    <a:pt x="44430" y="18334"/>
                  </a:lnTo>
                  <a:cubicBezTo>
                    <a:pt x="44482" y="18407"/>
                    <a:pt x="44554" y="18459"/>
                    <a:pt x="44616" y="18489"/>
                  </a:cubicBezTo>
                  <a:cubicBezTo>
                    <a:pt x="44599" y="18511"/>
                    <a:pt x="44576" y="18521"/>
                    <a:pt x="44551" y="18521"/>
                  </a:cubicBezTo>
                  <a:cubicBezTo>
                    <a:pt x="44518" y="18521"/>
                    <a:pt x="44481" y="18503"/>
                    <a:pt x="44451" y="18480"/>
                  </a:cubicBezTo>
                  <a:cubicBezTo>
                    <a:pt x="44399" y="18438"/>
                    <a:pt x="44368" y="18376"/>
                    <a:pt x="44337" y="18314"/>
                  </a:cubicBezTo>
                  <a:cubicBezTo>
                    <a:pt x="44246" y="18294"/>
                    <a:pt x="44175" y="18195"/>
                    <a:pt x="44161" y="18084"/>
                  </a:cubicBezTo>
                  <a:lnTo>
                    <a:pt x="44161" y="18084"/>
                  </a:lnTo>
                  <a:cubicBezTo>
                    <a:pt x="44162" y="18109"/>
                    <a:pt x="44145" y="18119"/>
                    <a:pt x="44124" y="18119"/>
                  </a:cubicBezTo>
                  <a:cubicBezTo>
                    <a:pt x="44101" y="18119"/>
                    <a:pt x="44073" y="18106"/>
                    <a:pt x="44057" y="18086"/>
                  </a:cubicBezTo>
                  <a:cubicBezTo>
                    <a:pt x="44026" y="18034"/>
                    <a:pt x="44005" y="17961"/>
                    <a:pt x="43953" y="17961"/>
                  </a:cubicBezTo>
                  <a:cubicBezTo>
                    <a:pt x="43974" y="18013"/>
                    <a:pt x="43985" y="18075"/>
                    <a:pt x="43995" y="18127"/>
                  </a:cubicBezTo>
                  <a:cubicBezTo>
                    <a:pt x="43990" y="18123"/>
                    <a:pt x="43984" y="18120"/>
                    <a:pt x="43979" y="18120"/>
                  </a:cubicBezTo>
                  <a:cubicBezTo>
                    <a:pt x="43971" y="18120"/>
                    <a:pt x="43964" y="18125"/>
                    <a:pt x="43964" y="18137"/>
                  </a:cubicBezTo>
                  <a:cubicBezTo>
                    <a:pt x="43953" y="18158"/>
                    <a:pt x="43974" y="18189"/>
                    <a:pt x="43995" y="18199"/>
                  </a:cubicBezTo>
                  <a:cubicBezTo>
                    <a:pt x="44036" y="18241"/>
                    <a:pt x="44088" y="18272"/>
                    <a:pt x="44150" y="18293"/>
                  </a:cubicBezTo>
                  <a:cubicBezTo>
                    <a:pt x="44130" y="18324"/>
                    <a:pt x="44109" y="18344"/>
                    <a:pt x="44088" y="18365"/>
                  </a:cubicBezTo>
                  <a:cubicBezTo>
                    <a:pt x="44109" y="18417"/>
                    <a:pt x="44171" y="18427"/>
                    <a:pt x="44213" y="18448"/>
                  </a:cubicBezTo>
                  <a:cubicBezTo>
                    <a:pt x="44254" y="18469"/>
                    <a:pt x="44285" y="18562"/>
                    <a:pt x="44233" y="18572"/>
                  </a:cubicBezTo>
                  <a:cubicBezTo>
                    <a:pt x="44275" y="18614"/>
                    <a:pt x="44296" y="18666"/>
                    <a:pt x="44316" y="18717"/>
                  </a:cubicBezTo>
                  <a:cubicBezTo>
                    <a:pt x="44254" y="18717"/>
                    <a:pt x="44192" y="18697"/>
                    <a:pt x="44140" y="18655"/>
                  </a:cubicBezTo>
                  <a:lnTo>
                    <a:pt x="44140" y="18655"/>
                  </a:lnTo>
                  <a:cubicBezTo>
                    <a:pt x="44171" y="18728"/>
                    <a:pt x="44213" y="18800"/>
                    <a:pt x="44254" y="18853"/>
                  </a:cubicBezTo>
                  <a:cubicBezTo>
                    <a:pt x="44249" y="18855"/>
                    <a:pt x="44243" y="18856"/>
                    <a:pt x="44238" y="18856"/>
                  </a:cubicBezTo>
                  <a:cubicBezTo>
                    <a:pt x="44222" y="18856"/>
                    <a:pt x="44207" y="18847"/>
                    <a:pt x="44192" y="18832"/>
                  </a:cubicBezTo>
                  <a:cubicBezTo>
                    <a:pt x="44177" y="18817"/>
                    <a:pt x="44156" y="18807"/>
                    <a:pt x="44138" y="18807"/>
                  </a:cubicBezTo>
                  <a:cubicBezTo>
                    <a:pt x="44131" y="18807"/>
                    <a:pt x="44125" y="18808"/>
                    <a:pt x="44119" y="18811"/>
                  </a:cubicBezTo>
                  <a:cubicBezTo>
                    <a:pt x="44109" y="18811"/>
                    <a:pt x="44098" y="18832"/>
                    <a:pt x="44109" y="18853"/>
                  </a:cubicBezTo>
                  <a:cubicBezTo>
                    <a:pt x="43985" y="18749"/>
                    <a:pt x="43891" y="18593"/>
                    <a:pt x="43860" y="18427"/>
                  </a:cubicBezTo>
                  <a:cubicBezTo>
                    <a:pt x="43819" y="18386"/>
                    <a:pt x="43767" y="18344"/>
                    <a:pt x="43715" y="18334"/>
                  </a:cubicBezTo>
                  <a:cubicBezTo>
                    <a:pt x="43715" y="18231"/>
                    <a:pt x="43757" y="18127"/>
                    <a:pt x="43819" y="18044"/>
                  </a:cubicBezTo>
                  <a:lnTo>
                    <a:pt x="43819" y="18044"/>
                  </a:lnTo>
                  <a:cubicBezTo>
                    <a:pt x="43798" y="18054"/>
                    <a:pt x="43777" y="18065"/>
                    <a:pt x="43746" y="18075"/>
                  </a:cubicBezTo>
                  <a:cubicBezTo>
                    <a:pt x="43808" y="18003"/>
                    <a:pt x="43850" y="17920"/>
                    <a:pt x="43891" y="17826"/>
                  </a:cubicBezTo>
                  <a:cubicBezTo>
                    <a:pt x="43883" y="17824"/>
                    <a:pt x="43875" y="17822"/>
                    <a:pt x="43866" y="17822"/>
                  </a:cubicBezTo>
                  <a:cubicBezTo>
                    <a:pt x="43844" y="17822"/>
                    <a:pt x="43821" y="17832"/>
                    <a:pt x="43798" y="17847"/>
                  </a:cubicBezTo>
                  <a:cubicBezTo>
                    <a:pt x="43798" y="17826"/>
                    <a:pt x="43787" y="17796"/>
                    <a:pt x="43767" y="17796"/>
                  </a:cubicBezTo>
                  <a:cubicBezTo>
                    <a:pt x="43736" y="17796"/>
                    <a:pt x="43705" y="17826"/>
                    <a:pt x="43684" y="17858"/>
                  </a:cubicBezTo>
                  <a:lnTo>
                    <a:pt x="43622" y="17796"/>
                  </a:lnTo>
                  <a:cubicBezTo>
                    <a:pt x="43632" y="17692"/>
                    <a:pt x="43684" y="17598"/>
                    <a:pt x="43767" y="17547"/>
                  </a:cubicBezTo>
                  <a:lnTo>
                    <a:pt x="43767" y="17547"/>
                  </a:lnTo>
                  <a:cubicBezTo>
                    <a:pt x="43746" y="17557"/>
                    <a:pt x="43715" y="17557"/>
                    <a:pt x="43684" y="17568"/>
                  </a:cubicBezTo>
                  <a:cubicBezTo>
                    <a:pt x="43736" y="17515"/>
                    <a:pt x="43777" y="17453"/>
                    <a:pt x="43829" y="17402"/>
                  </a:cubicBezTo>
                  <a:cubicBezTo>
                    <a:pt x="43767" y="17402"/>
                    <a:pt x="43715" y="17423"/>
                    <a:pt x="43674" y="17464"/>
                  </a:cubicBezTo>
                  <a:cubicBezTo>
                    <a:pt x="43736" y="17402"/>
                    <a:pt x="43757" y="17288"/>
                    <a:pt x="43725" y="17205"/>
                  </a:cubicBezTo>
                  <a:lnTo>
                    <a:pt x="43725" y="17205"/>
                  </a:lnTo>
                  <a:cubicBezTo>
                    <a:pt x="43682" y="17239"/>
                    <a:pt x="43646" y="17297"/>
                    <a:pt x="43641" y="17357"/>
                  </a:cubicBezTo>
                  <a:lnTo>
                    <a:pt x="43641" y="17357"/>
                  </a:lnTo>
                  <a:cubicBezTo>
                    <a:pt x="43638" y="17306"/>
                    <a:pt x="43629" y="17255"/>
                    <a:pt x="43612" y="17205"/>
                  </a:cubicBezTo>
                  <a:cubicBezTo>
                    <a:pt x="43580" y="17246"/>
                    <a:pt x="43570" y="17288"/>
                    <a:pt x="43570" y="17340"/>
                  </a:cubicBezTo>
                  <a:cubicBezTo>
                    <a:pt x="43552" y="17321"/>
                    <a:pt x="43527" y="17310"/>
                    <a:pt x="43501" y="17310"/>
                  </a:cubicBezTo>
                  <a:cubicBezTo>
                    <a:pt x="43482" y="17310"/>
                    <a:pt x="43463" y="17316"/>
                    <a:pt x="43446" y="17329"/>
                  </a:cubicBezTo>
                  <a:cubicBezTo>
                    <a:pt x="43446" y="17225"/>
                    <a:pt x="43477" y="17122"/>
                    <a:pt x="43539" y="17039"/>
                  </a:cubicBezTo>
                  <a:cubicBezTo>
                    <a:pt x="43612" y="16925"/>
                    <a:pt x="43684" y="16822"/>
                    <a:pt x="43777" y="16728"/>
                  </a:cubicBezTo>
                  <a:cubicBezTo>
                    <a:pt x="43757" y="16707"/>
                    <a:pt x="43726" y="16697"/>
                    <a:pt x="43695" y="16697"/>
                  </a:cubicBezTo>
                  <a:cubicBezTo>
                    <a:pt x="43664" y="16697"/>
                    <a:pt x="43632" y="16707"/>
                    <a:pt x="43612" y="16728"/>
                  </a:cubicBezTo>
                  <a:cubicBezTo>
                    <a:pt x="43612" y="16718"/>
                    <a:pt x="43601" y="16687"/>
                    <a:pt x="43580" y="16687"/>
                  </a:cubicBezTo>
                  <a:cubicBezTo>
                    <a:pt x="43559" y="16687"/>
                    <a:pt x="43539" y="16707"/>
                    <a:pt x="43529" y="16739"/>
                  </a:cubicBezTo>
                  <a:cubicBezTo>
                    <a:pt x="43550" y="16666"/>
                    <a:pt x="43518" y="16573"/>
                    <a:pt x="43456" y="16541"/>
                  </a:cubicBezTo>
                  <a:cubicBezTo>
                    <a:pt x="43435" y="16573"/>
                    <a:pt x="43425" y="16594"/>
                    <a:pt x="43404" y="16614"/>
                  </a:cubicBezTo>
                  <a:cubicBezTo>
                    <a:pt x="43394" y="16583"/>
                    <a:pt x="43384" y="16541"/>
                    <a:pt x="43394" y="16500"/>
                  </a:cubicBezTo>
                  <a:lnTo>
                    <a:pt x="43394" y="16500"/>
                  </a:lnTo>
                  <a:cubicBezTo>
                    <a:pt x="43373" y="16552"/>
                    <a:pt x="43342" y="16604"/>
                    <a:pt x="43311" y="16645"/>
                  </a:cubicBezTo>
                  <a:cubicBezTo>
                    <a:pt x="43280" y="16604"/>
                    <a:pt x="43269" y="16541"/>
                    <a:pt x="43269" y="16479"/>
                  </a:cubicBezTo>
                  <a:lnTo>
                    <a:pt x="43269" y="16479"/>
                  </a:lnTo>
                  <a:cubicBezTo>
                    <a:pt x="43239" y="16604"/>
                    <a:pt x="43239" y="16739"/>
                    <a:pt x="43290" y="16852"/>
                  </a:cubicBezTo>
                  <a:cubicBezTo>
                    <a:pt x="43301" y="16884"/>
                    <a:pt x="43311" y="16915"/>
                    <a:pt x="43290" y="16946"/>
                  </a:cubicBezTo>
                  <a:cubicBezTo>
                    <a:pt x="43290" y="16946"/>
                    <a:pt x="43286" y="16950"/>
                    <a:pt x="43280" y="16950"/>
                  </a:cubicBezTo>
                  <a:cubicBezTo>
                    <a:pt x="43276" y="16950"/>
                    <a:pt x="43273" y="16949"/>
                    <a:pt x="43269" y="16946"/>
                  </a:cubicBezTo>
                  <a:lnTo>
                    <a:pt x="43269" y="16946"/>
                  </a:lnTo>
                  <a:cubicBezTo>
                    <a:pt x="43280" y="16997"/>
                    <a:pt x="43259" y="17060"/>
                    <a:pt x="43218" y="17080"/>
                  </a:cubicBezTo>
                  <a:cubicBezTo>
                    <a:pt x="43197" y="17050"/>
                    <a:pt x="43177" y="17029"/>
                    <a:pt x="43156" y="17008"/>
                  </a:cubicBezTo>
                  <a:lnTo>
                    <a:pt x="43156" y="17008"/>
                  </a:lnTo>
                  <a:cubicBezTo>
                    <a:pt x="43166" y="17060"/>
                    <a:pt x="43156" y="17122"/>
                    <a:pt x="43124" y="17174"/>
                  </a:cubicBezTo>
                  <a:cubicBezTo>
                    <a:pt x="43114" y="17112"/>
                    <a:pt x="43094" y="17050"/>
                    <a:pt x="43073" y="16987"/>
                  </a:cubicBezTo>
                  <a:cubicBezTo>
                    <a:pt x="43062" y="17008"/>
                    <a:pt x="43052" y="17018"/>
                    <a:pt x="43031" y="17039"/>
                  </a:cubicBezTo>
                  <a:cubicBezTo>
                    <a:pt x="43021" y="16842"/>
                    <a:pt x="43094" y="16624"/>
                    <a:pt x="43218" y="16490"/>
                  </a:cubicBezTo>
                  <a:cubicBezTo>
                    <a:pt x="43194" y="16472"/>
                    <a:pt x="43163" y="16461"/>
                    <a:pt x="43133" y="16461"/>
                  </a:cubicBezTo>
                  <a:cubicBezTo>
                    <a:pt x="43120" y="16461"/>
                    <a:pt x="43107" y="16463"/>
                    <a:pt x="43095" y="16467"/>
                  </a:cubicBezTo>
                  <a:lnTo>
                    <a:pt x="43095" y="16467"/>
                  </a:lnTo>
                  <a:cubicBezTo>
                    <a:pt x="43108" y="16450"/>
                    <a:pt x="43111" y="16416"/>
                    <a:pt x="43104" y="16386"/>
                  </a:cubicBezTo>
                  <a:cubicBezTo>
                    <a:pt x="43094" y="16355"/>
                    <a:pt x="43073" y="16324"/>
                    <a:pt x="43083" y="16283"/>
                  </a:cubicBezTo>
                  <a:cubicBezTo>
                    <a:pt x="43083" y="16231"/>
                    <a:pt x="43124" y="16200"/>
                    <a:pt x="43177" y="16189"/>
                  </a:cubicBezTo>
                  <a:cubicBezTo>
                    <a:pt x="43197" y="16184"/>
                    <a:pt x="43218" y="16184"/>
                    <a:pt x="43239" y="16184"/>
                  </a:cubicBezTo>
                  <a:cubicBezTo>
                    <a:pt x="43259" y="16184"/>
                    <a:pt x="43280" y="16184"/>
                    <a:pt x="43301" y="16179"/>
                  </a:cubicBezTo>
                  <a:cubicBezTo>
                    <a:pt x="43394" y="16159"/>
                    <a:pt x="43456" y="16076"/>
                    <a:pt x="43518" y="15993"/>
                  </a:cubicBezTo>
                  <a:cubicBezTo>
                    <a:pt x="43467" y="15961"/>
                    <a:pt x="43425" y="15941"/>
                    <a:pt x="43373" y="15920"/>
                  </a:cubicBezTo>
                  <a:cubicBezTo>
                    <a:pt x="43425" y="15878"/>
                    <a:pt x="43467" y="15837"/>
                    <a:pt x="43508" y="15806"/>
                  </a:cubicBezTo>
                  <a:cubicBezTo>
                    <a:pt x="43487" y="15806"/>
                    <a:pt x="43467" y="15806"/>
                    <a:pt x="43456" y="15795"/>
                  </a:cubicBezTo>
                  <a:cubicBezTo>
                    <a:pt x="43446" y="15786"/>
                    <a:pt x="43446" y="15775"/>
                    <a:pt x="43446" y="15765"/>
                  </a:cubicBezTo>
                  <a:cubicBezTo>
                    <a:pt x="43456" y="15754"/>
                    <a:pt x="43456" y="15744"/>
                    <a:pt x="43467" y="15744"/>
                  </a:cubicBezTo>
                  <a:cubicBezTo>
                    <a:pt x="43467" y="15754"/>
                    <a:pt x="43456" y="15754"/>
                    <a:pt x="43456" y="15765"/>
                  </a:cubicBezTo>
                  <a:cubicBezTo>
                    <a:pt x="43508" y="15733"/>
                    <a:pt x="43570" y="15661"/>
                    <a:pt x="43601" y="15630"/>
                  </a:cubicBezTo>
                  <a:cubicBezTo>
                    <a:pt x="43580" y="15609"/>
                    <a:pt x="43559" y="15578"/>
                    <a:pt x="43539" y="15558"/>
                  </a:cubicBezTo>
                  <a:cubicBezTo>
                    <a:pt x="43518" y="15578"/>
                    <a:pt x="43487" y="15588"/>
                    <a:pt x="43456" y="15588"/>
                  </a:cubicBezTo>
                  <a:cubicBezTo>
                    <a:pt x="43490" y="15536"/>
                    <a:pt x="43547" y="15513"/>
                    <a:pt x="43606" y="15513"/>
                  </a:cubicBezTo>
                  <a:cubicBezTo>
                    <a:pt x="43618" y="15513"/>
                    <a:pt x="43630" y="15514"/>
                    <a:pt x="43642" y="15516"/>
                  </a:cubicBezTo>
                  <a:cubicBezTo>
                    <a:pt x="43685" y="15523"/>
                    <a:pt x="43728" y="15535"/>
                    <a:pt x="43771" y="15535"/>
                  </a:cubicBezTo>
                  <a:cubicBezTo>
                    <a:pt x="43790" y="15535"/>
                    <a:pt x="43810" y="15533"/>
                    <a:pt x="43829" y="15526"/>
                  </a:cubicBezTo>
                  <a:cubicBezTo>
                    <a:pt x="43902" y="15516"/>
                    <a:pt x="43953" y="15433"/>
                    <a:pt x="43932" y="15360"/>
                  </a:cubicBezTo>
                  <a:cubicBezTo>
                    <a:pt x="43891" y="15360"/>
                    <a:pt x="43850" y="15371"/>
                    <a:pt x="43819" y="15402"/>
                  </a:cubicBezTo>
                  <a:cubicBezTo>
                    <a:pt x="43850" y="15360"/>
                    <a:pt x="43870" y="15319"/>
                    <a:pt x="43891" y="15277"/>
                  </a:cubicBezTo>
                  <a:lnTo>
                    <a:pt x="43891" y="15277"/>
                  </a:lnTo>
                  <a:cubicBezTo>
                    <a:pt x="43850" y="15288"/>
                    <a:pt x="43808" y="15288"/>
                    <a:pt x="43767" y="15298"/>
                  </a:cubicBezTo>
                  <a:cubicBezTo>
                    <a:pt x="43767" y="15257"/>
                    <a:pt x="43746" y="15226"/>
                    <a:pt x="43705" y="15215"/>
                  </a:cubicBezTo>
                  <a:cubicBezTo>
                    <a:pt x="43745" y="15176"/>
                    <a:pt x="43791" y="15160"/>
                    <a:pt x="43839" y="15160"/>
                  </a:cubicBezTo>
                  <a:cubicBezTo>
                    <a:pt x="43853" y="15160"/>
                    <a:pt x="43867" y="15161"/>
                    <a:pt x="43881" y="15164"/>
                  </a:cubicBezTo>
                  <a:cubicBezTo>
                    <a:pt x="43912" y="15164"/>
                    <a:pt x="43942" y="15166"/>
                    <a:pt x="43972" y="15166"/>
                  </a:cubicBezTo>
                  <a:cubicBezTo>
                    <a:pt x="44004" y="15166"/>
                    <a:pt x="44036" y="15164"/>
                    <a:pt x="44068" y="15153"/>
                  </a:cubicBezTo>
                  <a:cubicBezTo>
                    <a:pt x="44130" y="15143"/>
                    <a:pt x="44181" y="15091"/>
                    <a:pt x="44192" y="15019"/>
                  </a:cubicBezTo>
                  <a:cubicBezTo>
                    <a:pt x="44171" y="15019"/>
                    <a:pt x="44160" y="15008"/>
                    <a:pt x="44150" y="14998"/>
                  </a:cubicBezTo>
                  <a:cubicBezTo>
                    <a:pt x="44160" y="14977"/>
                    <a:pt x="44160" y="14957"/>
                    <a:pt x="44160" y="14946"/>
                  </a:cubicBezTo>
                  <a:cubicBezTo>
                    <a:pt x="44152" y="14943"/>
                    <a:pt x="44144" y="14942"/>
                    <a:pt x="44136" y="14942"/>
                  </a:cubicBezTo>
                  <a:cubicBezTo>
                    <a:pt x="44113" y="14942"/>
                    <a:pt x="44090" y="14951"/>
                    <a:pt x="44068" y="14967"/>
                  </a:cubicBezTo>
                  <a:cubicBezTo>
                    <a:pt x="44098" y="14915"/>
                    <a:pt x="44119" y="14863"/>
                    <a:pt x="44140" y="14812"/>
                  </a:cubicBezTo>
                  <a:cubicBezTo>
                    <a:pt x="44109" y="14812"/>
                    <a:pt x="44088" y="14812"/>
                    <a:pt x="44057" y="14801"/>
                  </a:cubicBezTo>
                  <a:cubicBezTo>
                    <a:pt x="44068" y="14780"/>
                    <a:pt x="44068" y="14759"/>
                    <a:pt x="44068" y="14729"/>
                  </a:cubicBezTo>
                  <a:cubicBezTo>
                    <a:pt x="44059" y="14712"/>
                    <a:pt x="44043" y="14695"/>
                    <a:pt x="44026" y="14695"/>
                  </a:cubicBezTo>
                  <a:cubicBezTo>
                    <a:pt x="44023" y="14695"/>
                    <a:pt x="44019" y="14695"/>
                    <a:pt x="44015" y="14697"/>
                  </a:cubicBezTo>
                  <a:cubicBezTo>
                    <a:pt x="44005" y="14708"/>
                    <a:pt x="44005" y="14718"/>
                    <a:pt x="43995" y="14729"/>
                  </a:cubicBezTo>
                  <a:cubicBezTo>
                    <a:pt x="43985" y="14759"/>
                    <a:pt x="43974" y="14801"/>
                    <a:pt x="43964" y="14842"/>
                  </a:cubicBezTo>
                  <a:cubicBezTo>
                    <a:pt x="43943" y="14832"/>
                    <a:pt x="43923" y="14821"/>
                    <a:pt x="43902" y="14821"/>
                  </a:cubicBezTo>
                  <a:cubicBezTo>
                    <a:pt x="43902" y="14863"/>
                    <a:pt x="43912" y="14904"/>
                    <a:pt x="43891" y="14936"/>
                  </a:cubicBezTo>
                  <a:cubicBezTo>
                    <a:pt x="43884" y="14947"/>
                    <a:pt x="43872" y="14951"/>
                    <a:pt x="43859" y="14951"/>
                  </a:cubicBezTo>
                  <a:cubicBezTo>
                    <a:pt x="43836" y="14951"/>
                    <a:pt x="43812" y="14935"/>
                    <a:pt x="43819" y="14915"/>
                  </a:cubicBezTo>
                  <a:lnTo>
                    <a:pt x="43819" y="14915"/>
                  </a:lnTo>
                  <a:cubicBezTo>
                    <a:pt x="43802" y="14932"/>
                    <a:pt x="43779" y="14941"/>
                    <a:pt x="43756" y="14941"/>
                  </a:cubicBezTo>
                  <a:cubicBezTo>
                    <a:pt x="43724" y="14941"/>
                    <a:pt x="43692" y="14924"/>
                    <a:pt x="43674" y="14894"/>
                  </a:cubicBezTo>
                  <a:cubicBezTo>
                    <a:pt x="43642" y="14904"/>
                    <a:pt x="43642" y="14946"/>
                    <a:pt x="43642" y="14977"/>
                  </a:cubicBezTo>
                  <a:cubicBezTo>
                    <a:pt x="43653" y="15008"/>
                    <a:pt x="43663" y="15049"/>
                    <a:pt x="43653" y="15081"/>
                  </a:cubicBezTo>
                  <a:cubicBezTo>
                    <a:pt x="43653" y="15105"/>
                    <a:pt x="43634" y="15129"/>
                    <a:pt x="43611" y="15129"/>
                  </a:cubicBezTo>
                  <a:cubicBezTo>
                    <a:pt x="43605" y="15129"/>
                    <a:pt x="43598" y="15127"/>
                    <a:pt x="43591" y="15122"/>
                  </a:cubicBezTo>
                  <a:lnTo>
                    <a:pt x="43591" y="15122"/>
                  </a:lnTo>
                  <a:cubicBezTo>
                    <a:pt x="43622" y="15153"/>
                    <a:pt x="43622" y="15205"/>
                    <a:pt x="43622" y="15247"/>
                  </a:cubicBezTo>
                  <a:cubicBezTo>
                    <a:pt x="43601" y="15236"/>
                    <a:pt x="43580" y="15236"/>
                    <a:pt x="43559" y="15226"/>
                  </a:cubicBezTo>
                  <a:cubicBezTo>
                    <a:pt x="43580" y="15174"/>
                    <a:pt x="43570" y="15112"/>
                    <a:pt x="43539" y="15070"/>
                  </a:cubicBezTo>
                  <a:cubicBezTo>
                    <a:pt x="43508" y="15102"/>
                    <a:pt x="43497" y="15143"/>
                    <a:pt x="43497" y="15185"/>
                  </a:cubicBezTo>
                  <a:cubicBezTo>
                    <a:pt x="43492" y="15179"/>
                    <a:pt x="43484" y="15176"/>
                    <a:pt x="43476" y="15176"/>
                  </a:cubicBezTo>
                  <a:cubicBezTo>
                    <a:pt x="43453" y="15176"/>
                    <a:pt x="43425" y="15196"/>
                    <a:pt x="43425" y="15226"/>
                  </a:cubicBezTo>
                  <a:cubicBezTo>
                    <a:pt x="43373" y="15205"/>
                    <a:pt x="43352" y="15112"/>
                    <a:pt x="43404" y="15081"/>
                  </a:cubicBezTo>
                  <a:cubicBezTo>
                    <a:pt x="43404" y="15070"/>
                    <a:pt x="43425" y="15060"/>
                    <a:pt x="43425" y="15049"/>
                  </a:cubicBezTo>
                  <a:cubicBezTo>
                    <a:pt x="43435" y="15040"/>
                    <a:pt x="43435" y="15008"/>
                    <a:pt x="43446" y="14987"/>
                  </a:cubicBezTo>
                  <a:cubicBezTo>
                    <a:pt x="43456" y="14936"/>
                    <a:pt x="43487" y="14894"/>
                    <a:pt x="43529" y="14874"/>
                  </a:cubicBezTo>
                  <a:cubicBezTo>
                    <a:pt x="43508" y="14874"/>
                    <a:pt x="43487" y="14863"/>
                    <a:pt x="43467" y="14853"/>
                  </a:cubicBezTo>
                  <a:cubicBezTo>
                    <a:pt x="43508" y="14853"/>
                    <a:pt x="43518" y="14770"/>
                    <a:pt x="43487" y="14749"/>
                  </a:cubicBezTo>
                  <a:cubicBezTo>
                    <a:pt x="43482" y="14746"/>
                    <a:pt x="43477" y="14745"/>
                    <a:pt x="43472" y="14745"/>
                  </a:cubicBezTo>
                  <a:cubicBezTo>
                    <a:pt x="43444" y="14745"/>
                    <a:pt x="43416" y="14785"/>
                    <a:pt x="43425" y="14812"/>
                  </a:cubicBezTo>
                  <a:cubicBezTo>
                    <a:pt x="43407" y="14784"/>
                    <a:pt x="43389" y="14757"/>
                    <a:pt x="43364" y="14757"/>
                  </a:cubicBezTo>
                  <a:cubicBezTo>
                    <a:pt x="43360" y="14757"/>
                    <a:pt x="43356" y="14758"/>
                    <a:pt x="43352" y="14759"/>
                  </a:cubicBezTo>
                  <a:cubicBezTo>
                    <a:pt x="43301" y="14791"/>
                    <a:pt x="43352" y="14904"/>
                    <a:pt x="43301" y="14936"/>
                  </a:cubicBezTo>
                  <a:cubicBezTo>
                    <a:pt x="43249" y="14925"/>
                    <a:pt x="43218" y="14842"/>
                    <a:pt x="43239" y="14791"/>
                  </a:cubicBezTo>
                  <a:lnTo>
                    <a:pt x="43239" y="14791"/>
                  </a:lnTo>
                  <a:cubicBezTo>
                    <a:pt x="43228" y="14812"/>
                    <a:pt x="43218" y="14832"/>
                    <a:pt x="43197" y="14863"/>
                  </a:cubicBezTo>
                  <a:cubicBezTo>
                    <a:pt x="43156" y="14801"/>
                    <a:pt x="43135" y="14729"/>
                    <a:pt x="43145" y="14656"/>
                  </a:cubicBezTo>
                  <a:cubicBezTo>
                    <a:pt x="43197" y="14625"/>
                    <a:pt x="43239" y="14584"/>
                    <a:pt x="43280" y="14542"/>
                  </a:cubicBezTo>
                  <a:cubicBezTo>
                    <a:pt x="43290" y="14531"/>
                    <a:pt x="43301" y="14521"/>
                    <a:pt x="43301" y="14511"/>
                  </a:cubicBezTo>
                  <a:cubicBezTo>
                    <a:pt x="43301" y="14490"/>
                    <a:pt x="43280" y="14480"/>
                    <a:pt x="43269" y="14469"/>
                  </a:cubicBezTo>
                  <a:cubicBezTo>
                    <a:pt x="43218" y="14418"/>
                    <a:pt x="43239" y="14303"/>
                    <a:pt x="43301" y="14252"/>
                  </a:cubicBezTo>
                  <a:cubicBezTo>
                    <a:pt x="43352" y="14211"/>
                    <a:pt x="43435" y="14211"/>
                    <a:pt x="43508" y="14211"/>
                  </a:cubicBezTo>
                  <a:cubicBezTo>
                    <a:pt x="43483" y="14161"/>
                    <a:pt x="43433" y="14131"/>
                    <a:pt x="43382" y="14131"/>
                  </a:cubicBezTo>
                  <a:cubicBezTo>
                    <a:pt x="43368" y="14131"/>
                    <a:pt x="43355" y="14133"/>
                    <a:pt x="43342" y="14138"/>
                  </a:cubicBezTo>
                  <a:cubicBezTo>
                    <a:pt x="43394" y="14117"/>
                    <a:pt x="43435" y="14096"/>
                    <a:pt x="43477" y="14055"/>
                  </a:cubicBezTo>
                  <a:cubicBezTo>
                    <a:pt x="43447" y="14048"/>
                    <a:pt x="43418" y="14040"/>
                    <a:pt x="43389" y="14040"/>
                  </a:cubicBezTo>
                  <a:cubicBezTo>
                    <a:pt x="43377" y="14040"/>
                    <a:pt x="43364" y="14042"/>
                    <a:pt x="43352" y="14045"/>
                  </a:cubicBezTo>
                  <a:cubicBezTo>
                    <a:pt x="43384" y="14003"/>
                    <a:pt x="43425" y="13972"/>
                    <a:pt x="43456" y="13930"/>
                  </a:cubicBezTo>
                  <a:cubicBezTo>
                    <a:pt x="43425" y="13930"/>
                    <a:pt x="43394" y="13920"/>
                    <a:pt x="43352" y="13920"/>
                  </a:cubicBezTo>
                  <a:cubicBezTo>
                    <a:pt x="43497" y="13806"/>
                    <a:pt x="43653" y="13713"/>
                    <a:pt x="43808" y="13630"/>
                  </a:cubicBezTo>
                  <a:cubicBezTo>
                    <a:pt x="43766" y="13596"/>
                    <a:pt x="43709" y="13569"/>
                    <a:pt x="43656" y="13555"/>
                  </a:cubicBezTo>
                  <a:lnTo>
                    <a:pt x="43656" y="13555"/>
                  </a:lnTo>
                  <a:cubicBezTo>
                    <a:pt x="43657" y="13555"/>
                    <a:pt x="43657" y="13555"/>
                    <a:pt x="43658" y="13555"/>
                  </a:cubicBezTo>
                  <a:cubicBezTo>
                    <a:pt x="43671" y="13555"/>
                    <a:pt x="43684" y="13552"/>
                    <a:pt x="43695" y="13547"/>
                  </a:cubicBezTo>
                  <a:cubicBezTo>
                    <a:pt x="43715" y="13527"/>
                    <a:pt x="43725" y="13485"/>
                    <a:pt x="43705" y="13475"/>
                  </a:cubicBezTo>
                  <a:lnTo>
                    <a:pt x="43705" y="13475"/>
                  </a:lnTo>
                  <a:cubicBezTo>
                    <a:pt x="43787" y="13485"/>
                    <a:pt x="43870" y="13495"/>
                    <a:pt x="43943" y="13506"/>
                  </a:cubicBezTo>
                  <a:cubicBezTo>
                    <a:pt x="43902" y="13475"/>
                    <a:pt x="43870" y="13392"/>
                    <a:pt x="43902" y="13329"/>
                  </a:cubicBezTo>
                  <a:cubicBezTo>
                    <a:pt x="43860" y="13288"/>
                    <a:pt x="43808" y="13257"/>
                    <a:pt x="43757" y="13247"/>
                  </a:cubicBezTo>
                  <a:cubicBezTo>
                    <a:pt x="43736" y="13247"/>
                    <a:pt x="43715" y="13247"/>
                    <a:pt x="43705" y="13226"/>
                  </a:cubicBezTo>
                  <a:lnTo>
                    <a:pt x="43705" y="13216"/>
                  </a:lnTo>
                  <a:cubicBezTo>
                    <a:pt x="43632" y="13216"/>
                    <a:pt x="43559" y="13237"/>
                    <a:pt x="43497" y="13288"/>
                  </a:cubicBezTo>
                  <a:cubicBezTo>
                    <a:pt x="43497" y="13278"/>
                    <a:pt x="43497" y="13267"/>
                    <a:pt x="43487" y="13267"/>
                  </a:cubicBezTo>
                  <a:cubicBezTo>
                    <a:pt x="43484" y="13266"/>
                    <a:pt x="43480" y="13265"/>
                    <a:pt x="43477" y="13265"/>
                  </a:cubicBezTo>
                  <a:cubicBezTo>
                    <a:pt x="43463" y="13265"/>
                    <a:pt x="43454" y="13282"/>
                    <a:pt x="43446" y="13299"/>
                  </a:cubicBezTo>
                  <a:cubicBezTo>
                    <a:pt x="43425" y="13350"/>
                    <a:pt x="43394" y="13412"/>
                    <a:pt x="43363" y="13465"/>
                  </a:cubicBezTo>
                  <a:lnTo>
                    <a:pt x="43363" y="13205"/>
                  </a:lnTo>
                  <a:cubicBezTo>
                    <a:pt x="43322" y="13257"/>
                    <a:pt x="43290" y="13309"/>
                    <a:pt x="43249" y="13350"/>
                  </a:cubicBezTo>
                  <a:cubicBezTo>
                    <a:pt x="43228" y="13340"/>
                    <a:pt x="43218" y="13309"/>
                    <a:pt x="43218" y="13278"/>
                  </a:cubicBezTo>
                  <a:cubicBezTo>
                    <a:pt x="43177" y="13309"/>
                    <a:pt x="43145" y="13361"/>
                    <a:pt x="43124" y="13412"/>
                  </a:cubicBezTo>
                  <a:cubicBezTo>
                    <a:pt x="43124" y="13398"/>
                    <a:pt x="43114" y="13383"/>
                    <a:pt x="43101" y="13383"/>
                  </a:cubicBezTo>
                  <a:cubicBezTo>
                    <a:pt x="43095" y="13383"/>
                    <a:pt x="43089" y="13386"/>
                    <a:pt x="43083" y="13392"/>
                  </a:cubicBezTo>
                  <a:cubicBezTo>
                    <a:pt x="43062" y="13402"/>
                    <a:pt x="43062" y="13433"/>
                    <a:pt x="43062" y="13465"/>
                  </a:cubicBezTo>
                  <a:cubicBezTo>
                    <a:pt x="43052" y="13495"/>
                    <a:pt x="43052" y="13527"/>
                    <a:pt x="43021" y="13537"/>
                  </a:cubicBezTo>
                  <a:lnTo>
                    <a:pt x="42990" y="13382"/>
                  </a:lnTo>
                  <a:cubicBezTo>
                    <a:pt x="42990" y="13465"/>
                    <a:pt x="42979" y="13557"/>
                    <a:pt x="42979" y="13651"/>
                  </a:cubicBezTo>
                  <a:cubicBezTo>
                    <a:pt x="42959" y="13630"/>
                    <a:pt x="42928" y="13620"/>
                    <a:pt x="42907" y="13599"/>
                  </a:cubicBezTo>
                  <a:cubicBezTo>
                    <a:pt x="42938" y="13527"/>
                    <a:pt x="42949" y="13433"/>
                    <a:pt x="42949" y="13350"/>
                  </a:cubicBezTo>
                  <a:lnTo>
                    <a:pt x="42949" y="13350"/>
                  </a:lnTo>
                  <a:cubicBezTo>
                    <a:pt x="42917" y="13361"/>
                    <a:pt x="42886" y="13361"/>
                    <a:pt x="42866" y="13371"/>
                  </a:cubicBezTo>
                  <a:lnTo>
                    <a:pt x="42959" y="13029"/>
                  </a:lnTo>
                  <a:lnTo>
                    <a:pt x="42959" y="13029"/>
                  </a:lnTo>
                  <a:cubicBezTo>
                    <a:pt x="42918" y="13049"/>
                    <a:pt x="42878" y="13061"/>
                    <a:pt x="42838" y="13061"/>
                  </a:cubicBezTo>
                  <a:cubicBezTo>
                    <a:pt x="42816" y="13061"/>
                    <a:pt x="42794" y="13057"/>
                    <a:pt x="42772" y="13050"/>
                  </a:cubicBezTo>
                  <a:lnTo>
                    <a:pt x="42866" y="12801"/>
                  </a:lnTo>
                  <a:lnTo>
                    <a:pt x="42866" y="12801"/>
                  </a:lnTo>
                  <a:cubicBezTo>
                    <a:pt x="42804" y="12832"/>
                    <a:pt x="42751" y="12874"/>
                    <a:pt x="42689" y="12915"/>
                  </a:cubicBezTo>
                  <a:cubicBezTo>
                    <a:pt x="42741" y="12801"/>
                    <a:pt x="42762" y="12666"/>
                    <a:pt x="42741" y="12542"/>
                  </a:cubicBezTo>
                  <a:lnTo>
                    <a:pt x="42741" y="12542"/>
                  </a:lnTo>
                  <a:cubicBezTo>
                    <a:pt x="42668" y="12604"/>
                    <a:pt x="42627" y="12698"/>
                    <a:pt x="42627" y="12801"/>
                  </a:cubicBezTo>
                  <a:cubicBezTo>
                    <a:pt x="42617" y="12749"/>
                    <a:pt x="42596" y="12687"/>
                    <a:pt x="42565" y="12646"/>
                  </a:cubicBezTo>
                  <a:lnTo>
                    <a:pt x="42565" y="12646"/>
                  </a:lnTo>
                  <a:cubicBezTo>
                    <a:pt x="42555" y="12739"/>
                    <a:pt x="42565" y="12843"/>
                    <a:pt x="42596" y="12936"/>
                  </a:cubicBezTo>
                  <a:cubicBezTo>
                    <a:pt x="42555" y="12894"/>
                    <a:pt x="42523" y="12853"/>
                    <a:pt x="42493" y="12801"/>
                  </a:cubicBezTo>
                  <a:lnTo>
                    <a:pt x="42493" y="12801"/>
                  </a:lnTo>
                  <a:cubicBezTo>
                    <a:pt x="42493" y="12874"/>
                    <a:pt x="42503" y="12956"/>
                    <a:pt x="42503" y="13029"/>
                  </a:cubicBezTo>
                  <a:cubicBezTo>
                    <a:pt x="42451" y="13029"/>
                    <a:pt x="42399" y="12977"/>
                    <a:pt x="42389" y="12915"/>
                  </a:cubicBezTo>
                  <a:cubicBezTo>
                    <a:pt x="42380" y="12941"/>
                    <a:pt x="42351" y="12959"/>
                    <a:pt x="42324" y="12959"/>
                  </a:cubicBezTo>
                  <a:cubicBezTo>
                    <a:pt x="42318" y="12959"/>
                    <a:pt x="42312" y="12958"/>
                    <a:pt x="42306" y="12956"/>
                  </a:cubicBezTo>
                  <a:cubicBezTo>
                    <a:pt x="42265" y="12936"/>
                    <a:pt x="42254" y="12874"/>
                    <a:pt x="42254" y="12822"/>
                  </a:cubicBezTo>
                  <a:lnTo>
                    <a:pt x="42254" y="12698"/>
                  </a:lnTo>
                  <a:cubicBezTo>
                    <a:pt x="42254" y="12735"/>
                    <a:pt x="42230" y="12772"/>
                    <a:pt x="42195" y="12772"/>
                  </a:cubicBezTo>
                  <a:cubicBezTo>
                    <a:pt x="42191" y="12772"/>
                    <a:pt x="42186" y="12771"/>
                    <a:pt x="42182" y="12770"/>
                  </a:cubicBezTo>
                  <a:cubicBezTo>
                    <a:pt x="42140" y="12770"/>
                    <a:pt x="42109" y="12698"/>
                    <a:pt x="42140" y="12656"/>
                  </a:cubicBezTo>
                  <a:cubicBezTo>
                    <a:pt x="42171" y="12604"/>
                    <a:pt x="42150" y="12573"/>
                    <a:pt x="42171" y="12511"/>
                  </a:cubicBezTo>
                  <a:cubicBezTo>
                    <a:pt x="42156" y="12496"/>
                    <a:pt x="42135" y="12486"/>
                    <a:pt x="42113" y="12486"/>
                  </a:cubicBezTo>
                  <a:cubicBezTo>
                    <a:pt x="42105" y="12486"/>
                    <a:pt x="42097" y="12488"/>
                    <a:pt x="42088" y="12491"/>
                  </a:cubicBezTo>
                  <a:cubicBezTo>
                    <a:pt x="42088" y="12491"/>
                    <a:pt x="42088" y="12480"/>
                    <a:pt x="42078" y="12480"/>
                  </a:cubicBezTo>
                  <a:cubicBezTo>
                    <a:pt x="42068" y="12466"/>
                    <a:pt x="42055" y="12461"/>
                    <a:pt x="42041" y="12461"/>
                  </a:cubicBezTo>
                  <a:cubicBezTo>
                    <a:pt x="42012" y="12461"/>
                    <a:pt x="41981" y="12486"/>
                    <a:pt x="41975" y="12521"/>
                  </a:cubicBezTo>
                  <a:cubicBezTo>
                    <a:pt x="41954" y="12429"/>
                    <a:pt x="41974" y="12335"/>
                    <a:pt x="42016" y="12273"/>
                  </a:cubicBezTo>
                  <a:lnTo>
                    <a:pt x="42016" y="12273"/>
                  </a:lnTo>
                  <a:cubicBezTo>
                    <a:pt x="42001" y="12296"/>
                    <a:pt x="41970" y="12312"/>
                    <a:pt x="41942" y="12312"/>
                  </a:cubicBezTo>
                  <a:cubicBezTo>
                    <a:pt x="41931" y="12312"/>
                    <a:pt x="41921" y="12310"/>
                    <a:pt x="41912" y="12304"/>
                  </a:cubicBezTo>
                  <a:cubicBezTo>
                    <a:pt x="41933" y="12231"/>
                    <a:pt x="41995" y="12169"/>
                    <a:pt x="42067" y="12169"/>
                  </a:cubicBezTo>
                  <a:cubicBezTo>
                    <a:pt x="42037" y="12169"/>
                    <a:pt x="42005" y="12169"/>
                    <a:pt x="41975" y="12148"/>
                  </a:cubicBezTo>
                  <a:cubicBezTo>
                    <a:pt x="42016" y="12107"/>
                    <a:pt x="42057" y="12065"/>
                    <a:pt x="42088" y="12014"/>
                  </a:cubicBezTo>
                  <a:cubicBezTo>
                    <a:pt x="42053" y="11991"/>
                    <a:pt x="42015" y="11977"/>
                    <a:pt x="41975" y="11977"/>
                  </a:cubicBezTo>
                  <a:cubicBezTo>
                    <a:pt x="41944" y="11977"/>
                    <a:pt x="41913" y="11985"/>
                    <a:pt x="41881" y="12003"/>
                  </a:cubicBezTo>
                  <a:cubicBezTo>
                    <a:pt x="41922" y="11920"/>
                    <a:pt x="41819" y="11848"/>
                    <a:pt x="41819" y="11765"/>
                  </a:cubicBezTo>
                  <a:cubicBezTo>
                    <a:pt x="41819" y="11703"/>
                    <a:pt x="41860" y="11662"/>
                    <a:pt x="41892" y="11620"/>
                  </a:cubicBezTo>
                  <a:cubicBezTo>
                    <a:pt x="41912" y="11599"/>
                    <a:pt x="41933" y="11589"/>
                    <a:pt x="41954" y="11579"/>
                  </a:cubicBezTo>
                  <a:cubicBezTo>
                    <a:pt x="41964" y="11579"/>
                    <a:pt x="41985" y="11589"/>
                    <a:pt x="41995" y="11609"/>
                  </a:cubicBezTo>
                  <a:cubicBezTo>
                    <a:pt x="41995" y="11579"/>
                    <a:pt x="41995" y="11547"/>
                    <a:pt x="42005" y="11527"/>
                  </a:cubicBezTo>
                  <a:cubicBezTo>
                    <a:pt x="42012" y="11509"/>
                    <a:pt x="42028" y="11498"/>
                    <a:pt x="42045" y="11498"/>
                  </a:cubicBezTo>
                  <a:cubicBezTo>
                    <a:pt x="42057" y="11498"/>
                    <a:pt x="42070" y="11503"/>
                    <a:pt x="42078" y="11517"/>
                  </a:cubicBezTo>
                  <a:cubicBezTo>
                    <a:pt x="42078" y="11527"/>
                    <a:pt x="42078" y="11547"/>
                    <a:pt x="42088" y="11558"/>
                  </a:cubicBezTo>
                  <a:cubicBezTo>
                    <a:pt x="42096" y="11601"/>
                    <a:pt x="42133" y="11619"/>
                    <a:pt x="42172" y="11619"/>
                  </a:cubicBezTo>
                  <a:cubicBezTo>
                    <a:pt x="42190" y="11619"/>
                    <a:pt x="42207" y="11616"/>
                    <a:pt x="42223" y="11609"/>
                  </a:cubicBezTo>
                  <a:cubicBezTo>
                    <a:pt x="42261" y="11594"/>
                    <a:pt x="42305" y="11567"/>
                    <a:pt x="42347" y="11567"/>
                  </a:cubicBezTo>
                  <a:cubicBezTo>
                    <a:pt x="42361" y="11567"/>
                    <a:pt x="42376" y="11571"/>
                    <a:pt x="42389" y="11579"/>
                  </a:cubicBezTo>
                  <a:cubicBezTo>
                    <a:pt x="42368" y="11547"/>
                    <a:pt x="42337" y="11517"/>
                    <a:pt x="42316" y="11485"/>
                  </a:cubicBezTo>
                  <a:cubicBezTo>
                    <a:pt x="42368" y="11444"/>
                    <a:pt x="42430" y="11413"/>
                    <a:pt x="42493" y="11413"/>
                  </a:cubicBezTo>
                  <a:cubicBezTo>
                    <a:pt x="42472" y="11402"/>
                    <a:pt x="42451" y="11372"/>
                    <a:pt x="42440" y="11340"/>
                  </a:cubicBezTo>
                  <a:cubicBezTo>
                    <a:pt x="42484" y="11333"/>
                    <a:pt x="42528" y="11326"/>
                    <a:pt x="42572" y="11326"/>
                  </a:cubicBezTo>
                  <a:cubicBezTo>
                    <a:pt x="42585" y="11326"/>
                    <a:pt x="42597" y="11326"/>
                    <a:pt x="42610" y="11328"/>
                  </a:cubicBezTo>
                  <a:lnTo>
                    <a:pt x="42610" y="11328"/>
                  </a:lnTo>
                  <a:cubicBezTo>
                    <a:pt x="42595" y="11323"/>
                    <a:pt x="42580" y="11314"/>
                    <a:pt x="42565" y="11299"/>
                  </a:cubicBezTo>
                  <a:cubicBezTo>
                    <a:pt x="42617" y="11257"/>
                    <a:pt x="42679" y="11236"/>
                    <a:pt x="42741" y="11216"/>
                  </a:cubicBezTo>
                  <a:cubicBezTo>
                    <a:pt x="42731" y="11164"/>
                    <a:pt x="42710" y="11123"/>
                    <a:pt x="42689" y="11071"/>
                  </a:cubicBezTo>
                  <a:lnTo>
                    <a:pt x="42689" y="11071"/>
                  </a:lnTo>
                  <a:cubicBezTo>
                    <a:pt x="42745" y="11078"/>
                    <a:pt x="42801" y="11081"/>
                    <a:pt x="42856" y="11081"/>
                  </a:cubicBezTo>
                  <a:cubicBezTo>
                    <a:pt x="42966" y="11081"/>
                    <a:pt x="43076" y="11067"/>
                    <a:pt x="43186" y="11040"/>
                  </a:cubicBezTo>
                  <a:cubicBezTo>
                    <a:pt x="43145" y="11019"/>
                    <a:pt x="43104" y="10999"/>
                    <a:pt x="43062" y="10967"/>
                  </a:cubicBezTo>
                  <a:cubicBezTo>
                    <a:pt x="43104" y="10957"/>
                    <a:pt x="43156" y="10946"/>
                    <a:pt x="43197" y="10936"/>
                  </a:cubicBezTo>
                  <a:cubicBezTo>
                    <a:pt x="43083" y="10916"/>
                    <a:pt x="42969" y="10905"/>
                    <a:pt x="42855" y="10905"/>
                  </a:cubicBezTo>
                  <a:cubicBezTo>
                    <a:pt x="42866" y="10874"/>
                    <a:pt x="42866" y="10833"/>
                    <a:pt x="42876" y="10791"/>
                  </a:cubicBezTo>
                  <a:cubicBezTo>
                    <a:pt x="42824" y="10791"/>
                    <a:pt x="42772" y="10801"/>
                    <a:pt x="42741" y="10833"/>
                  </a:cubicBezTo>
                  <a:cubicBezTo>
                    <a:pt x="42731" y="10791"/>
                    <a:pt x="42721" y="10739"/>
                    <a:pt x="42721" y="10698"/>
                  </a:cubicBezTo>
                  <a:cubicBezTo>
                    <a:pt x="42700" y="10739"/>
                    <a:pt x="42689" y="10791"/>
                    <a:pt x="42658" y="10822"/>
                  </a:cubicBezTo>
                  <a:cubicBezTo>
                    <a:pt x="42644" y="10837"/>
                    <a:pt x="42625" y="10844"/>
                    <a:pt x="42607" y="10844"/>
                  </a:cubicBezTo>
                  <a:cubicBezTo>
                    <a:pt x="42586" y="10844"/>
                    <a:pt x="42566" y="10834"/>
                    <a:pt x="42555" y="10812"/>
                  </a:cubicBezTo>
                  <a:lnTo>
                    <a:pt x="42555" y="10812"/>
                  </a:lnTo>
                  <a:cubicBezTo>
                    <a:pt x="42565" y="10853"/>
                    <a:pt x="42555" y="10905"/>
                    <a:pt x="42513" y="10916"/>
                  </a:cubicBezTo>
                  <a:cubicBezTo>
                    <a:pt x="42509" y="10917"/>
                    <a:pt x="42505" y="10918"/>
                    <a:pt x="42501" y="10918"/>
                  </a:cubicBezTo>
                  <a:cubicBezTo>
                    <a:pt x="42472" y="10918"/>
                    <a:pt x="42440" y="10890"/>
                    <a:pt x="42440" y="10853"/>
                  </a:cubicBezTo>
                  <a:cubicBezTo>
                    <a:pt x="42430" y="10895"/>
                    <a:pt x="42420" y="10946"/>
                    <a:pt x="42378" y="10967"/>
                  </a:cubicBezTo>
                  <a:cubicBezTo>
                    <a:pt x="42371" y="10975"/>
                    <a:pt x="42361" y="10978"/>
                    <a:pt x="42351" y="10978"/>
                  </a:cubicBezTo>
                  <a:cubicBezTo>
                    <a:pt x="42321" y="10978"/>
                    <a:pt x="42288" y="10947"/>
                    <a:pt x="42295" y="10916"/>
                  </a:cubicBezTo>
                  <a:lnTo>
                    <a:pt x="42295" y="10916"/>
                  </a:lnTo>
                  <a:cubicBezTo>
                    <a:pt x="42275" y="10978"/>
                    <a:pt x="42223" y="11040"/>
                    <a:pt x="42150" y="11050"/>
                  </a:cubicBezTo>
                  <a:cubicBezTo>
                    <a:pt x="42184" y="11008"/>
                    <a:pt x="42136" y="10946"/>
                    <a:pt x="42094" y="10946"/>
                  </a:cubicBezTo>
                  <a:cubicBezTo>
                    <a:pt x="42085" y="10946"/>
                    <a:pt x="42075" y="10949"/>
                    <a:pt x="42067" y="10957"/>
                  </a:cubicBezTo>
                  <a:cubicBezTo>
                    <a:pt x="42016" y="10988"/>
                    <a:pt x="42037" y="11081"/>
                    <a:pt x="42088" y="11112"/>
                  </a:cubicBezTo>
                  <a:cubicBezTo>
                    <a:pt x="42067" y="11112"/>
                    <a:pt x="42047" y="11112"/>
                    <a:pt x="42026" y="11102"/>
                  </a:cubicBezTo>
                  <a:lnTo>
                    <a:pt x="42026" y="11102"/>
                  </a:lnTo>
                  <a:cubicBezTo>
                    <a:pt x="42037" y="11154"/>
                    <a:pt x="42026" y="11195"/>
                    <a:pt x="42005" y="11236"/>
                  </a:cubicBezTo>
                  <a:cubicBezTo>
                    <a:pt x="41985" y="11164"/>
                    <a:pt x="41902" y="11144"/>
                    <a:pt x="41881" y="11081"/>
                  </a:cubicBezTo>
                  <a:cubicBezTo>
                    <a:pt x="41860" y="11029"/>
                    <a:pt x="41881" y="10967"/>
                    <a:pt x="41922" y="10936"/>
                  </a:cubicBezTo>
                  <a:cubicBezTo>
                    <a:pt x="41936" y="10926"/>
                    <a:pt x="41951" y="10921"/>
                    <a:pt x="41967" y="10921"/>
                  </a:cubicBezTo>
                  <a:cubicBezTo>
                    <a:pt x="41996" y="10921"/>
                    <a:pt x="42026" y="10939"/>
                    <a:pt x="42047" y="10967"/>
                  </a:cubicBezTo>
                  <a:cubicBezTo>
                    <a:pt x="42099" y="10895"/>
                    <a:pt x="42161" y="10843"/>
                    <a:pt x="42233" y="10801"/>
                  </a:cubicBezTo>
                  <a:cubicBezTo>
                    <a:pt x="42171" y="10801"/>
                    <a:pt x="42099" y="10760"/>
                    <a:pt x="42120" y="10688"/>
                  </a:cubicBezTo>
                  <a:lnTo>
                    <a:pt x="42026" y="10688"/>
                  </a:lnTo>
                  <a:cubicBezTo>
                    <a:pt x="42016" y="10667"/>
                    <a:pt x="42026" y="10626"/>
                    <a:pt x="42047" y="10615"/>
                  </a:cubicBezTo>
                  <a:cubicBezTo>
                    <a:pt x="42067" y="10511"/>
                    <a:pt x="42099" y="10490"/>
                    <a:pt x="42171" y="10439"/>
                  </a:cubicBezTo>
                  <a:lnTo>
                    <a:pt x="42171" y="10439"/>
                  </a:lnTo>
                  <a:cubicBezTo>
                    <a:pt x="42140" y="10449"/>
                    <a:pt x="42099" y="10449"/>
                    <a:pt x="42067" y="10460"/>
                  </a:cubicBezTo>
                  <a:cubicBezTo>
                    <a:pt x="42099" y="10428"/>
                    <a:pt x="42130" y="10398"/>
                    <a:pt x="42161" y="10377"/>
                  </a:cubicBezTo>
                  <a:cubicBezTo>
                    <a:pt x="42171" y="10366"/>
                    <a:pt x="42182" y="10345"/>
                    <a:pt x="42182" y="10335"/>
                  </a:cubicBezTo>
                  <a:cubicBezTo>
                    <a:pt x="42192" y="10304"/>
                    <a:pt x="42150" y="10283"/>
                    <a:pt x="42120" y="10283"/>
                  </a:cubicBezTo>
                  <a:cubicBezTo>
                    <a:pt x="42108" y="10287"/>
                    <a:pt x="42097" y="10290"/>
                    <a:pt x="42086" y="10290"/>
                  </a:cubicBezTo>
                  <a:cubicBezTo>
                    <a:pt x="42067" y="10290"/>
                    <a:pt x="42050" y="10282"/>
                    <a:pt x="42037" y="10262"/>
                  </a:cubicBezTo>
                  <a:cubicBezTo>
                    <a:pt x="42088" y="10218"/>
                    <a:pt x="42156" y="10193"/>
                    <a:pt x="42225" y="10193"/>
                  </a:cubicBezTo>
                  <a:cubicBezTo>
                    <a:pt x="42267" y="10193"/>
                    <a:pt x="42309" y="10202"/>
                    <a:pt x="42348" y="10221"/>
                  </a:cubicBezTo>
                  <a:cubicBezTo>
                    <a:pt x="42355" y="10229"/>
                    <a:pt x="42367" y="10236"/>
                    <a:pt x="42381" y="10236"/>
                  </a:cubicBezTo>
                  <a:cubicBezTo>
                    <a:pt x="42387" y="10236"/>
                    <a:pt x="42393" y="10235"/>
                    <a:pt x="42399" y="10232"/>
                  </a:cubicBezTo>
                  <a:lnTo>
                    <a:pt x="42420" y="10211"/>
                  </a:lnTo>
                  <a:cubicBezTo>
                    <a:pt x="42472" y="10159"/>
                    <a:pt x="42523" y="10097"/>
                    <a:pt x="42565" y="10025"/>
                  </a:cubicBezTo>
                  <a:lnTo>
                    <a:pt x="42565" y="10025"/>
                  </a:lnTo>
                  <a:cubicBezTo>
                    <a:pt x="42523" y="10045"/>
                    <a:pt x="42482" y="10066"/>
                    <a:pt x="42430" y="10076"/>
                  </a:cubicBezTo>
                  <a:cubicBezTo>
                    <a:pt x="42430" y="10055"/>
                    <a:pt x="42440" y="10035"/>
                    <a:pt x="42451" y="10025"/>
                  </a:cubicBezTo>
                  <a:cubicBezTo>
                    <a:pt x="42444" y="10019"/>
                    <a:pt x="42437" y="10017"/>
                    <a:pt x="42429" y="10017"/>
                  </a:cubicBezTo>
                  <a:cubicBezTo>
                    <a:pt x="42390" y="10017"/>
                    <a:pt x="42346" y="10084"/>
                    <a:pt x="42307" y="10084"/>
                  </a:cubicBezTo>
                  <a:cubicBezTo>
                    <a:pt x="42300" y="10084"/>
                    <a:pt x="42292" y="10082"/>
                    <a:pt x="42285" y="10076"/>
                  </a:cubicBezTo>
                  <a:cubicBezTo>
                    <a:pt x="42275" y="10066"/>
                    <a:pt x="42265" y="10045"/>
                    <a:pt x="42265" y="10025"/>
                  </a:cubicBezTo>
                  <a:cubicBezTo>
                    <a:pt x="42233" y="9952"/>
                    <a:pt x="42171" y="9900"/>
                    <a:pt x="42109" y="9900"/>
                  </a:cubicBezTo>
                  <a:cubicBezTo>
                    <a:pt x="42099" y="9900"/>
                    <a:pt x="42088" y="9900"/>
                    <a:pt x="42078" y="9910"/>
                  </a:cubicBezTo>
                  <a:cubicBezTo>
                    <a:pt x="42057" y="9942"/>
                    <a:pt x="42109" y="9993"/>
                    <a:pt x="42088" y="10035"/>
                  </a:cubicBezTo>
                  <a:cubicBezTo>
                    <a:pt x="42078" y="10014"/>
                    <a:pt x="42067" y="9993"/>
                    <a:pt x="42047" y="9983"/>
                  </a:cubicBezTo>
                  <a:cubicBezTo>
                    <a:pt x="42026" y="9983"/>
                    <a:pt x="42005" y="9993"/>
                    <a:pt x="41995" y="10014"/>
                  </a:cubicBezTo>
                  <a:cubicBezTo>
                    <a:pt x="41995" y="10035"/>
                    <a:pt x="42005" y="10055"/>
                    <a:pt x="42005" y="10076"/>
                  </a:cubicBezTo>
                  <a:cubicBezTo>
                    <a:pt x="42005" y="10096"/>
                    <a:pt x="41988" y="10108"/>
                    <a:pt x="41970" y="10108"/>
                  </a:cubicBezTo>
                  <a:cubicBezTo>
                    <a:pt x="41961" y="10108"/>
                    <a:pt x="41950" y="10104"/>
                    <a:pt x="41943" y="10097"/>
                  </a:cubicBezTo>
                  <a:cubicBezTo>
                    <a:pt x="41922" y="10087"/>
                    <a:pt x="41902" y="10055"/>
                    <a:pt x="41892" y="10025"/>
                  </a:cubicBezTo>
                  <a:cubicBezTo>
                    <a:pt x="41964" y="9921"/>
                    <a:pt x="42016" y="9776"/>
                    <a:pt x="42047" y="9652"/>
                  </a:cubicBezTo>
                  <a:lnTo>
                    <a:pt x="42358" y="9620"/>
                  </a:lnTo>
                  <a:cubicBezTo>
                    <a:pt x="42316" y="9599"/>
                    <a:pt x="42265" y="9569"/>
                    <a:pt x="42212" y="9548"/>
                  </a:cubicBezTo>
                  <a:cubicBezTo>
                    <a:pt x="42254" y="9516"/>
                    <a:pt x="42295" y="9496"/>
                    <a:pt x="42348" y="9496"/>
                  </a:cubicBezTo>
                  <a:cubicBezTo>
                    <a:pt x="42302" y="9460"/>
                    <a:pt x="42257" y="9432"/>
                    <a:pt x="42205" y="9432"/>
                  </a:cubicBezTo>
                  <a:cubicBezTo>
                    <a:pt x="42198" y="9432"/>
                    <a:pt x="42190" y="9432"/>
                    <a:pt x="42182" y="9434"/>
                  </a:cubicBezTo>
                  <a:cubicBezTo>
                    <a:pt x="42233" y="9413"/>
                    <a:pt x="42275" y="9382"/>
                    <a:pt x="42327" y="9361"/>
                  </a:cubicBezTo>
                  <a:cubicBezTo>
                    <a:pt x="42295" y="9330"/>
                    <a:pt x="42254" y="9299"/>
                    <a:pt x="42223" y="9268"/>
                  </a:cubicBezTo>
                  <a:lnTo>
                    <a:pt x="42223" y="9268"/>
                  </a:lnTo>
                  <a:cubicBezTo>
                    <a:pt x="42247" y="9271"/>
                    <a:pt x="42271" y="9272"/>
                    <a:pt x="42295" y="9272"/>
                  </a:cubicBezTo>
                  <a:cubicBezTo>
                    <a:pt x="42436" y="9272"/>
                    <a:pt x="42574" y="9221"/>
                    <a:pt x="42689" y="9123"/>
                  </a:cubicBezTo>
                  <a:lnTo>
                    <a:pt x="42565" y="9123"/>
                  </a:lnTo>
                  <a:lnTo>
                    <a:pt x="42627" y="8998"/>
                  </a:lnTo>
                  <a:lnTo>
                    <a:pt x="42627" y="8998"/>
                  </a:lnTo>
                  <a:cubicBezTo>
                    <a:pt x="42576" y="9019"/>
                    <a:pt x="42523" y="9040"/>
                    <a:pt x="42461" y="9051"/>
                  </a:cubicBezTo>
                  <a:cubicBezTo>
                    <a:pt x="42482" y="8978"/>
                    <a:pt x="42482" y="8906"/>
                    <a:pt x="42461" y="8833"/>
                  </a:cubicBezTo>
                  <a:cubicBezTo>
                    <a:pt x="42420" y="8885"/>
                    <a:pt x="42368" y="8947"/>
                    <a:pt x="42327" y="8998"/>
                  </a:cubicBezTo>
                  <a:cubicBezTo>
                    <a:pt x="42306" y="8968"/>
                    <a:pt x="42285" y="8936"/>
                    <a:pt x="42265" y="8915"/>
                  </a:cubicBezTo>
                  <a:cubicBezTo>
                    <a:pt x="42244" y="8978"/>
                    <a:pt x="42244" y="9040"/>
                    <a:pt x="42244" y="9113"/>
                  </a:cubicBezTo>
                  <a:cubicBezTo>
                    <a:pt x="42203" y="9102"/>
                    <a:pt x="42171" y="9071"/>
                    <a:pt x="42150" y="9030"/>
                  </a:cubicBezTo>
                  <a:cubicBezTo>
                    <a:pt x="42150" y="9092"/>
                    <a:pt x="42140" y="9154"/>
                    <a:pt x="42130" y="9216"/>
                  </a:cubicBezTo>
                  <a:cubicBezTo>
                    <a:pt x="42109" y="9185"/>
                    <a:pt x="42078" y="9154"/>
                    <a:pt x="42057" y="9123"/>
                  </a:cubicBezTo>
                  <a:cubicBezTo>
                    <a:pt x="42047" y="9196"/>
                    <a:pt x="42047" y="9258"/>
                    <a:pt x="42037" y="9320"/>
                  </a:cubicBezTo>
                  <a:cubicBezTo>
                    <a:pt x="41995" y="9320"/>
                    <a:pt x="41954" y="9288"/>
                    <a:pt x="41922" y="9247"/>
                  </a:cubicBezTo>
                  <a:lnTo>
                    <a:pt x="41922" y="9247"/>
                  </a:lnTo>
                  <a:cubicBezTo>
                    <a:pt x="41960" y="9303"/>
                    <a:pt x="41905" y="9385"/>
                    <a:pt x="41848" y="9385"/>
                  </a:cubicBezTo>
                  <a:cubicBezTo>
                    <a:pt x="41842" y="9385"/>
                    <a:pt x="41836" y="9384"/>
                    <a:pt x="41830" y="9382"/>
                  </a:cubicBezTo>
                  <a:cubicBezTo>
                    <a:pt x="41767" y="9371"/>
                    <a:pt x="41726" y="9299"/>
                    <a:pt x="41694" y="9237"/>
                  </a:cubicBezTo>
                  <a:cubicBezTo>
                    <a:pt x="41684" y="9123"/>
                    <a:pt x="41726" y="9019"/>
                    <a:pt x="41777" y="8936"/>
                  </a:cubicBezTo>
                  <a:cubicBezTo>
                    <a:pt x="41912" y="8906"/>
                    <a:pt x="42037" y="8874"/>
                    <a:pt x="42161" y="8843"/>
                  </a:cubicBezTo>
                  <a:cubicBezTo>
                    <a:pt x="42109" y="8823"/>
                    <a:pt x="42067" y="8791"/>
                    <a:pt x="42016" y="8760"/>
                  </a:cubicBezTo>
                  <a:cubicBezTo>
                    <a:pt x="42037" y="8708"/>
                    <a:pt x="42078" y="8667"/>
                    <a:pt x="42130" y="8657"/>
                  </a:cubicBezTo>
                  <a:cubicBezTo>
                    <a:pt x="42078" y="8646"/>
                    <a:pt x="42026" y="8625"/>
                    <a:pt x="41975" y="8615"/>
                  </a:cubicBezTo>
                  <a:lnTo>
                    <a:pt x="42130" y="8460"/>
                  </a:lnTo>
                  <a:cubicBezTo>
                    <a:pt x="42088" y="8450"/>
                    <a:pt x="42057" y="8450"/>
                    <a:pt x="42016" y="8439"/>
                  </a:cubicBezTo>
                  <a:cubicBezTo>
                    <a:pt x="42047" y="8325"/>
                    <a:pt x="42088" y="8201"/>
                    <a:pt x="42120" y="8087"/>
                  </a:cubicBezTo>
                  <a:lnTo>
                    <a:pt x="42120" y="8087"/>
                  </a:lnTo>
                  <a:cubicBezTo>
                    <a:pt x="42057" y="8107"/>
                    <a:pt x="42005" y="8159"/>
                    <a:pt x="41985" y="8222"/>
                  </a:cubicBezTo>
                  <a:cubicBezTo>
                    <a:pt x="41954" y="8201"/>
                    <a:pt x="41933" y="8180"/>
                    <a:pt x="41902" y="8159"/>
                  </a:cubicBezTo>
                  <a:cubicBezTo>
                    <a:pt x="41881" y="8242"/>
                    <a:pt x="41871" y="8325"/>
                    <a:pt x="41881" y="8408"/>
                  </a:cubicBezTo>
                  <a:cubicBezTo>
                    <a:pt x="41850" y="8387"/>
                    <a:pt x="41819" y="8356"/>
                    <a:pt x="41788" y="8335"/>
                  </a:cubicBezTo>
                  <a:lnTo>
                    <a:pt x="41788" y="8335"/>
                  </a:lnTo>
                  <a:cubicBezTo>
                    <a:pt x="41798" y="8408"/>
                    <a:pt x="41798" y="8480"/>
                    <a:pt x="41788" y="8553"/>
                  </a:cubicBezTo>
                  <a:cubicBezTo>
                    <a:pt x="41747" y="8542"/>
                    <a:pt x="41705" y="8512"/>
                    <a:pt x="41684" y="8470"/>
                  </a:cubicBezTo>
                  <a:cubicBezTo>
                    <a:pt x="41664" y="8491"/>
                    <a:pt x="41643" y="8512"/>
                    <a:pt x="41612" y="8522"/>
                  </a:cubicBezTo>
                  <a:cubicBezTo>
                    <a:pt x="41539" y="8501"/>
                    <a:pt x="41560" y="8377"/>
                    <a:pt x="41591" y="8294"/>
                  </a:cubicBezTo>
                  <a:cubicBezTo>
                    <a:pt x="41643" y="8169"/>
                    <a:pt x="41694" y="8035"/>
                    <a:pt x="41747" y="7911"/>
                  </a:cubicBezTo>
                  <a:lnTo>
                    <a:pt x="41747" y="7911"/>
                  </a:lnTo>
                  <a:cubicBezTo>
                    <a:pt x="41705" y="7921"/>
                    <a:pt x="41674" y="7941"/>
                    <a:pt x="41632" y="7952"/>
                  </a:cubicBezTo>
                  <a:cubicBezTo>
                    <a:pt x="41612" y="7890"/>
                    <a:pt x="41612" y="7828"/>
                    <a:pt x="41612" y="7766"/>
                  </a:cubicBezTo>
                  <a:cubicBezTo>
                    <a:pt x="41570" y="7828"/>
                    <a:pt x="41529" y="7900"/>
                    <a:pt x="41487" y="7962"/>
                  </a:cubicBezTo>
                  <a:cubicBezTo>
                    <a:pt x="41363" y="7859"/>
                    <a:pt x="41425" y="7641"/>
                    <a:pt x="41446" y="7455"/>
                  </a:cubicBezTo>
                  <a:cubicBezTo>
                    <a:pt x="41466" y="7341"/>
                    <a:pt x="41457" y="7216"/>
                    <a:pt x="41415" y="7103"/>
                  </a:cubicBezTo>
                  <a:cubicBezTo>
                    <a:pt x="41394" y="7040"/>
                    <a:pt x="41363" y="6968"/>
                    <a:pt x="41301" y="6937"/>
                  </a:cubicBezTo>
                  <a:cubicBezTo>
                    <a:pt x="41332" y="6677"/>
                    <a:pt x="41280" y="6398"/>
                    <a:pt x="41146" y="6180"/>
                  </a:cubicBezTo>
                  <a:lnTo>
                    <a:pt x="41146" y="7186"/>
                  </a:lnTo>
                  <a:cubicBezTo>
                    <a:pt x="41146" y="7231"/>
                    <a:pt x="41130" y="7293"/>
                    <a:pt x="41097" y="7293"/>
                  </a:cubicBezTo>
                  <a:cubicBezTo>
                    <a:pt x="41093" y="7293"/>
                    <a:pt x="41088" y="7292"/>
                    <a:pt x="41084" y="7289"/>
                  </a:cubicBezTo>
                  <a:lnTo>
                    <a:pt x="41084" y="7289"/>
                  </a:lnTo>
                  <a:cubicBezTo>
                    <a:pt x="41104" y="7559"/>
                    <a:pt x="41093" y="7817"/>
                    <a:pt x="41042" y="8077"/>
                  </a:cubicBezTo>
                  <a:cubicBezTo>
                    <a:pt x="40990" y="7962"/>
                    <a:pt x="40938" y="7859"/>
                    <a:pt x="40886" y="7745"/>
                  </a:cubicBezTo>
                  <a:lnTo>
                    <a:pt x="40886" y="7745"/>
                  </a:lnTo>
                  <a:cubicBezTo>
                    <a:pt x="40824" y="7941"/>
                    <a:pt x="40856" y="8180"/>
                    <a:pt x="40969" y="8346"/>
                  </a:cubicBezTo>
                  <a:cubicBezTo>
                    <a:pt x="40948" y="8397"/>
                    <a:pt x="40928" y="8460"/>
                    <a:pt x="40918" y="8522"/>
                  </a:cubicBezTo>
                  <a:cubicBezTo>
                    <a:pt x="40824" y="8429"/>
                    <a:pt x="40731" y="8325"/>
                    <a:pt x="40638" y="8232"/>
                  </a:cubicBezTo>
                  <a:cubicBezTo>
                    <a:pt x="40628" y="8294"/>
                    <a:pt x="40607" y="8356"/>
                    <a:pt x="40596" y="8418"/>
                  </a:cubicBezTo>
                  <a:cubicBezTo>
                    <a:pt x="40570" y="8372"/>
                    <a:pt x="40529" y="8354"/>
                    <a:pt x="40484" y="8354"/>
                  </a:cubicBezTo>
                  <a:cubicBezTo>
                    <a:pt x="40438" y="8354"/>
                    <a:pt x="40389" y="8372"/>
                    <a:pt x="40347" y="8397"/>
                  </a:cubicBezTo>
                  <a:cubicBezTo>
                    <a:pt x="40292" y="8433"/>
                    <a:pt x="40226" y="8467"/>
                    <a:pt x="40168" y="8467"/>
                  </a:cubicBezTo>
                  <a:cubicBezTo>
                    <a:pt x="40139" y="8467"/>
                    <a:pt x="40112" y="8459"/>
                    <a:pt x="40089" y="8439"/>
                  </a:cubicBezTo>
                  <a:cubicBezTo>
                    <a:pt x="40027" y="8387"/>
                    <a:pt x="40006" y="8242"/>
                    <a:pt x="39923" y="8242"/>
                  </a:cubicBezTo>
                  <a:cubicBezTo>
                    <a:pt x="39850" y="8335"/>
                    <a:pt x="39892" y="8512"/>
                    <a:pt x="39995" y="8542"/>
                  </a:cubicBezTo>
                  <a:cubicBezTo>
                    <a:pt x="39974" y="8574"/>
                    <a:pt x="39954" y="8625"/>
                    <a:pt x="39944" y="8667"/>
                  </a:cubicBezTo>
                  <a:cubicBezTo>
                    <a:pt x="39985" y="8678"/>
                    <a:pt x="40027" y="8688"/>
                    <a:pt x="40078" y="8698"/>
                  </a:cubicBezTo>
                  <a:cubicBezTo>
                    <a:pt x="40068" y="8760"/>
                    <a:pt x="40057" y="8823"/>
                    <a:pt x="40057" y="8885"/>
                  </a:cubicBezTo>
                  <a:cubicBezTo>
                    <a:pt x="40136" y="8865"/>
                    <a:pt x="40215" y="8827"/>
                    <a:pt x="40285" y="8769"/>
                  </a:cubicBezTo>
                  <a:lnTo>
                    <a:pt x="40285" y="8769"/>
                  </a:lnTo>
                  <a:cubicBezTo>
                    <a:pt x="40263" y="8797"/>
                    <a:pt x="40307" y="8840"/>
                    <a:pt x="40350" y="8840"/>
                  </a:cubicBezTo>
                  <a:cubicBezTo>
                    <a:pt x="40360" y="8840"/>
                    <a:pt x="40370" y="8838"/>
                    <a:pt x="40379" y="8833"/>
                  </a:cubicBezTo>
                  <a:cubicBezTo>
                    <a:pt x="40415" y="8806"/>
                    <a:pt x="40458" y="8756"/>
                    <a:pt x="40502" y="8756"/>
                  </a:cubicBezTo>
                  <a:cubicBezTo>
                    <a:pt x="40510" y="8756"/>
                    <a:pt x="40517" y="8758"/>
                    <a:pt x="40524" y="8760"/>
                  </a:cubicBezTo>
                  <a:cubicBezTo>
                    <a:pt x="40483" y="8812"/>
                    <a:pt x="40462" y="8874"/>
                    <a:pt x="40441" y="8936"/>
                  </a:cubicBezTo>
                  <a:cubicBezTo>
                    <a:pt x="40513" y="8915"/>
                    <a:pt x="40586" y="8906"/>
                    <a:pt x="40658" y="8885"/>
                  </a:cubicBezTo>
                  <a:lnTo>
                    <a:pt x="40658" y="8885"/>
                  </a:lnTo>
                  <a:cubicBezTo>
                    <a:pt x="40658" y="8936"/>
                    <a:pt x="40648" y="8988"/>
                    <a:pt x="40617" y="9030"/>
                  </a:cubicBezTo>
                  <a:cubicBezTo>
                    <a:pt x="40700" y="9051"/>
                    <a:pt x="40773" y="9081"/>
                    <a:pt x="40845" y="9133"/>
                  </a:cubicBezTo>
                  <a:cubicBezTo>
                    <a:pt x="40791" y="9196"/>
                    <a:pt x="40713" y="9228"/>
                    <a:pt x="40632" y="9228"/>
                  </a:cubicBezTo>
                  <a:cubicBezTo>
                    <a:pt x="40620" y="9228"/>
                    <a:pt x="40608" y="9228"/>
                    <a:pt x="40596" y="9226"/>
                  </a:cubicBezTo>
                  <a:lnTo>
                    <a:pt x="40596" y="9226"/>
                  </a:lnTo>
                  <a:cubicBezTo>
                    <a:pt x="40679" y="9268"/>
                    <a:pt x="40731" y="9392"/>
                    <a:pt x="40700" y="9496"/>
                  </a:cubicBezTo>
                  <a:cubicBezTo>
                    <a:pt x="40596" y="9413"/>
                    <a:pt x="40492" y="9341"/>
                    <a:pt x="40389" y="9268"/>
                  </a:cubicBezTo>
                  <a:lnTo>
                    <a:pt x="40389" y="9268"/>
                  </a:lnTo>
                  <a:cubicBezTo>
                    <a:pt x="40400" y="9309"/>
                    <a:pt x="40410" y="9351"/>
                    <a:pt x="40410" y="9403"/>
                  </a:cubicBezTo>
                  <a:cubicBezTo>
                    <a:pt x="40337" y="9392"/>
                    <a:pt x="40255" y="9392"/>
                    <a:pt x="40182" y="9392"/>
                  </a:cubicBezTo>
                  <a:cubicBezTo>
                    <a:pt x="40202" y="9454"/>
                    <a:pt x="40234" y="9516"/>
                    <a:pt x="40275" y="9558"/>
                  </a:cubicBezTo>
                  <a:cubicBezTo>
                    <a:pt x="40161" y="9569"/>
                    <a:pt x="40068" y="9661"/>
                    <a:pt x="40027" y="9786"/>
                  </a:cubicBezTo>
                  <a:cubicBezTo>
                    <a:pt x="40078" y="9817"/>
                    <a:pt x="40140" y="9838"/>
                    <a:pt x="40192" y="9859"/>
                  </a:cubicBezTo>
                  <a:cubicBezTo>
                    <a:pt x="40192" y="9889"/>
                    <a:pt x="40182" y="9921"/>
                    <a:pt x="40161" y="9942"/>
                  </a:cubicBezTo>
                  <a:lnTo>
                    <a:pt x="40441" y="9817"/>
                  </a:lnTo>
                  <a:lnTo>
                    <a:pt x="40441" y="9817"/>
                  </a:lnTo>
                  <a:cubicBezTo>
                    <a:pt x="40420" y="9869"/>
                    <a:pt x="40400" y="9921"/>
                    <a:pt x="40358" y="9962"/>
                  </a:cubicBezTo>
                  <a:cubicBezTo>
                    <a:pt x="40420" y="9942"/>
                    <a:pt x="40492" y="9921"/>
                    <a:pt x="40555" y="9900"/>
                  </a:cubicBezTo>
                  <a:lnTo>
                    <a:pt x="40555" y="9900"/>
                  </a:lnTo>
                  <a:cubicBezTo>
                    <a:pt x="40534" y="9972"/>
                    <a:pt x="40492" y="10025"/>
                    <a:pt x="40441" y="10055"/>
                  </a:cubicBezTo>
                  <a:cubicBezTo>
                    <a:pt x="40503" y="10055"/>
                    <a:pt x="40575" y="10076"/>
                    <a:pt x="40638" y="10107"/>
                  </a:cubicBezTo>
                  <a:cubicBezTo>
                    <a:pt x="40596" y="10138"/>
                    <a:pt x="40555" y="10170"/>
                    <a:pt x="40513" y="10170"/>
                  </a:cubicBezTo>
                  <a:cubicBezTo>
                    <a:pt x="40607" y="10190"/>
                    <a:pt x="40710" y="10253"/>
                    <a:pt x="40773" y="10335"/>
                  </a:cubicBezTo>
                  <a:lnTo>
                    <a:pt x="40679" y="10366"/>
                  </a:lnTo>
                  <a:cubicBezTo>
                    <a:pt x="40720" y="10398"/>
                    <a:pt x="40752" y="10439"/>
                    <a:pt x="40773" y="10490"/>
                  </a:cubicBezTo>
                  <a:cubicBezTo>
                    <a:pt x="40766" y="10516"/>
                    <a:pt x="40745" y="10529"/>
                    <a:pt x="40724" y="10529"/>
                  </a:cubicBezTo>
                  <a:cubicBezTo>
                    <a:pt x="40711" y="10529"/>
                    <a:pt x="40698" y="10524"/>
                    <a:pt x="40690" y="10511"/>
                  </a:cubicBezTo>
                  <a:cubicBezTo>
                    <a:pt x="40650" y="10458"/>
                    <a:pt x="40577" y="10427"/>
                    <a:pt x="40510" y="10427"/>
                  </a:cubicBezTo>
                  <a:cubicBezTo>
                    <a:pt x="40472" y="10427"/>
                    <a:pt x="40436" y="10437"/>
                    <a:pt x="40410" y="10460"/>
                  </a:cubicBezTo>
                  <a:cubicBezTo>
                    <a:pt x="40347" y="10439"/>
                    <a:pt x="40285" y="10408"/>
                    <a:pt x="40234" y="10377"/>
                  </a:cubicBezTo>
                  <a:lnTo>
                    <a:pt x="40234" y="10377"/>
                  </a:lnTo>
                  <a:cubicBezTo>
                    <a:pt x="40213" y="10428"/>
                    <a:pt x="40223" y="10501"/>
                    <a:pt x="40255" y="10543"/>
                  </a:cubicBezTo>
                  <a:cubicBezTo>
                    <a:pt x="40213" y="10543"/>
                    <a:pt x="40161" y="10532"/>
                    <a:pt x="40119" y="10522"/>
                  </a:cubicBezTo>
                  <a:lnTo>
                    <a:pt x="40119" y="10522"/>
                  </a:lnTo>
                  <a:cubicBezTo>
                    <a:pt x="40223" y="10688"/>
                    <a:pt x="40368" y="10822"/>
                    <a:pt x="40534" y="10916"/>
                  </a:cubicBezTo>
                  <a:cubicBezTo>
                    <a:pt x="40472" y="10967"/>
                    <a:pt x="40441" y="11050"/>
                    <a:pt x="40430" y="11133"/>
                  </a:cubicBezTo>
                  <a:cubicBezTo>
                    <a:pt x="40371" y="11093"/>
                    <a:pt x="40307" y="11075"/>
                    <a:pt x="40244" y="11075"/>
                  </a:cubicBezTo>
                  <a:cubicBezTo>
                    <a:pt x="40209" y="11075"/>
                    <a:pt x="40174" y="11080"/>
                    <a:pt x="40140" y="11091"/>
                  </a:cubicBezTo>
                  <a:lnTo>
                    <a:pt x="40140" y="11102"/>
                  </a:lnTo>
                  <a:lnTo>
                    <a:pt x="40110" y="11071"/>
                  </a:lnTo>
                  <a:cubicBezTo>
                    <a:pt x="40082" y="11051"/>
                    <a:pt x="40046" y="11030"/>
                    <a:pt x="40013" y="11030"/>
                  </a:cubicBezTo>
                  <a:cubicBezTo>
                    <a:pt x="39995" y="11030"/>
                    <a:pt x="39979" y="11036"/>
                    <a:pt x="39964" y="11050"/>
                  </a:cubicBezTo>
                  <a:cubicBezTo>
                    <a:pt x="39933" y="11071"/>
                    <a:pt x="39933" y="11144"/>
                    <a:pt x="39954" y="11164"/>
                  </a:cubicBezTo>
                  <a:cubicBezTo>
                    <a:pt x="39938" y="11159"/>
                    <a:pt x="39920" y="11156"/>
                    <a:pt x="39901" y="11156"/>
                  </a:cubicBezTo>
                  <a:cubicBezTo>
                    <a:pt x="39882" y="11156"/>
                    <a:pt x="39861" y="11159"/>
                    <a:pt x="39840" y="11164"/>
                  </a:cubicBezTo>
                  <a:cubicBezTo>
                    <a:pt x="39892" y="11236"/>
                    <a:pt x="39964" y="11289"/>
                    <a:pt x="40047" y="11289"/>
                  </a:cubicBezTo>
                  <a:cubicBezTo>
                    <a:pt x="39995" y="11330"/>
                    <a:pt x="39933" y="11372"/>
                    <a:pt x="39882" y="11413"/>
                  </a:cubicBezTo>
                  <a:cubicBezTo>
                    <a:pt x="39912" y="11423"/>
                    <a:pt x="39954" y="11444"/>
                    <a:pt x="39985" y="11464"/>
                  </a:cubicBezTo>
                  <a:cubicBezTo>
                    <a:pt x="39941" y="11494"/>
                    <a:pt x="39891" y="11508"/>
                    <a:pt x="39840" y="11508"/>
                  </a:cubicBezTo>
                  <a:cubicBezTo>
                    <a:pt x="39748" y="11508"/>
                    <a:pt x="39655" y="11462"/>
                    <a:pt x="39601" y="11381"/>
                  </a:cubicBezTo>
                  <a:cubicBezTo>
                    <a:pt x="39519" y="11434"/>
                    <a:pt x="39456" y="11517"/>
                    <a:pt x="39415" y="11620"/>
                  </a:cubicBezTo>
                  <a:cubicBezTo>
                    <a:pt x="39467" y="11620"/>
                    <a:pt x="39509" y="11630"/>
                    <a:pt x="39560" y="11641"/>
                  </a:cubicBezTo>
                  <a:cubicBezTo>
                    <a:pt x="39519" y="11672"/>
                    <a:pt x="39488" y="11713"/>
                    <a:pt x="39446" y="11755"/>
                  </a:cubicBezTo>
                  <a:cubicBezTo>
                    <a:pt x="39477" y="11758"/>
                    <a:pt x="39508" y="11761"/>
                    <a:pt x="39538" y="11761"/>
                  </a:cubicBezTo>
                  <a:cubicBezTo>
                    <a:pt x="39590" y="11761"/>
                    <a:pt x="39643" y="11754"/>
                    <a:pt x="39695" y="11734"/>
                  </a:cubicBezTo>
                  <a:lnTo>
                    <a:pt x="39695" y="11734"/>
                  </a:lnTo>
                  <a:cubicBezTo>
                    <a:pt x="39684" y="11775"/>
                    <a:pt x="39664" y="11827"/>
                    <a:pt x="39643" y="11879"/>
                  </a:cubicBezTo>
                  <a:cubicBezTo>
                    <a:pt x="39705" y="11858"/>
                    <a:pt x="39767" y="11837"/>
                    <a:pt x="39829" y="11807"/>
                  </a:cubicBezTo>
                  <a:lnTo>
                    <a:pt x="39861" y="12024"/>
                  </a:lnTo>
                  <a:cubicBezTo>
                    <a:pt x="39923" y="11952"/>
                    <a:pt x="39985" y="11879"/>
                    <a:pt x="40027" y="11796"/>
                  </a:cubicBezTo>
                  <a:cubicBezTo>
                    <a:pt x="40035" y="11831"/>
                    <a:pt x="40059" y="11846"/>
                    <a:pt x="40086" y="11846"/>
                  </a:cubicBezTo>
                  <a:cubicBezTo>
                    <a:pt x="40124" y="11846"/>
                    <a:pt x="40168" y="11818"/>
                    <a:pt x="40192" y="11775"/>
                  </a:cubicBezTo>
                  <a:cubicBezTo>
                    <a:pt x="40223" y="11713"/>
                    <a:pt x="40265" y="11630"/>
                    <a:pt x="40337" y="11630"/>
                  </a:cubicBezTo>
                  <a:cubicBezTo>
                    <a:pt x="40337" y="11682"/>
                    <a:pt x="40337" y="11734"/>
                    <a:pt x="40347" y="11786"/>
                  </a:cubicBezTo>
                  <a:lnTo>
                    <a:pt x="40410" y="11692"/>
                  </a:lnTo>
                  <a:lnTo>
                    <a:pt x="40410" y="11692"/>
                  </a:lnTo>
                  <a:cubicBezTo>
                    <a:pt x="40400" y="11745"/>
                    <a:pt x="40379" y="11796"/>
                    <a:pt x="40368" y="11848"/>
                  </a:cubicBezTo>
                  <a:cubicBezTo>
                    <a:pt x="40398" y="11818"/>
                    <a:pt x="40446" y="11799"/>
                    <a:pt x="40489" y="11799"/>
                  </a:cubicBezTo>
                  <a:cubicBezTo>
                    <a:pt x="40505" y="11799"/>
                    <a:pt x="40520" y="11801"/>
                    <a:pt x="40534" y="11807"/>
                  </a:cubicBezTo>
                  <a:lnTo>
                    <a:pt x="40430" y="11910"/>
                  </a:lnTo>
                  <a:cubicBezTo>
                    <a:pt x="40443" y="11902"/>
                    <a:pt x="40456" y="11898"/>
                    <a:pt x="40470" y="11898"/>
                  </a:cubicBezTo>
                  <a:cubicBezTo>
                    <a:pt x="40522" y="11898"/>
                    <a:pt x="40573" y="11956"/>
                    <a:pt x="40565" y="12014"/>
                  </a:cubicBezTo>
                  <a:cubicBezTo>
                    <a:pt x="40558" y="12069"/>
                    <a:pt x="40515" y="12106"/>
                    <a:pt x="40471" y="12106"/>
                  </a:cubicBezTo>
                  <a:cubicBezTo>
                    <a:pt x="40454" y="12106"/>
                    <a:pt x="40438" y="12101"/>
                    <a:pt x="40423" y="12089"/>
                  </a:cubicBezTo>
                  <a:lnTo>
                    <a:pt x="40423" y="12089"/>
                  </a:lnTo>
                  <a:cubicBezTo>
                    <a:pt x="40439" y="12120"/>
                    <a:pt x="40403" y="12180"/>
                    <a:pt x="40368" y="12180"/>
                  </a:cubicBezTo>
                  <a:cubicBezTo>
                    <a:pt x="40327" y="12180"/>
                    <a:pt x="40285" y="12138"/>
                    <a:pt x="40244" y="12138"/>
                  </a:cubicBezTo>
                  <a:cubicBezTo>
                    <a:pt x="40240" y="12138"/>
                    <a:pt x="40237" y="12137"/>
                    <a:pt x="40234" y="12137"/>
                  </a:cubicBezTo>
                  <a:cubicBezTo>
                    <a:pt x="40187" y="12137"/>
                    <a:pt x="40154" y="12203"/>
                    <a:pt x="40192" y="12231"/>
                  </a:cubicBezTo>
                  <a:cubicBezTo>
                    <a:pt x="40182" y="12230"/>
                    <a:pt x="40172" y="12230"/>
                    <a:pt x="40162" y="12230"/>
                  </a:cubicBezTo>
                  <a:cubicBezTo>
                    <a:pt x="40071" y="12230"/>
                    <a:pt x="39988" y="12270"/>
                    <a:pt x="39923" y="12335"/>
                  </a:cubicBezTo>
                  <a:cubicBezTo>
                    <a:pt x="39936" y="12355"/>
                    <a:pt x="39953" y="12362"/>
                    <a:pt x="39969" y="12362"/>
                  </a:cubicBezTo>
                  <a:cubicBezTo>
                    <a:pt x="39978" y="12362"/>
                    <a:pt x="39987" y="12359"/>
                    <a:pt x="39995" y="12355"/>
                  </a:cubicBezTo>
                  <a:lnTo>
                    <a:pt x="39995" y="12355"/>
                  </a:lnTo>
                  <a:cubicBezTo>
                    <a:pt x="39985" y="12387"/>
                    <a:pt x="39995" y="12428"/>
                    <a:pt x="40016" y="12449"/>
                  </a:cubicBezTo>
                  <a:cubicBezTo>
                    <a:pt x="40034" y="12463"/>
                    <a:pt x="40053" y="12469"/>
                    <a:pt x="40072" y="12469"/>
                  </a:cubicBezTo>
                  <a:cubicBezTo>
                    <a:pt x="40110" y="12469"/>
                    <a:pt x="40148" y="12449"/>
                    <a:pt x="40182" y="12428"/>
                  </a:cubicBezTo>
                  <a:lnTo>
                    <a:pt x="40182" y="12428"/>
                  </a:lnTo>
                  <a:cubicBezTo>
                    <a:pt x="40151" y="12480"/>
                    <a:pt x="40110" y="12532"/>
                    <a:pt x="40078" y="12573"/>
                  </a:cubicBezTo>
                  <a:cubicBezTo>
                    <a:pt x="40104" y="12561"/>
                    <a:pt x="40134" y="12552"/>
                    <a:pt x="40163" y="12552"/>
                  </a:cubicBezTo>
                  <a:cubicBezTo>
                    <a:pt x="40180" y="12552"/>
                    <a:pt x="40197" y="12555"/>
                    <a:pt x="40213" y="12563"/>
                  </a:cubicBezTo>
                  <a:cubicBezTo>
                    <a:pt x="40172" y="12625"/>
                    <a:pt x="40151" y="12708"/>
                    <a:pt x="40140" y="12791"/>
                  </a:cubicBezTo>
                  <a:cubicBezTo>
                    <a:pt x="40153" y="12786"/>
                    <a:pt x="40166" y="12784"/>
                    <a:pt x="40180" y="12784"/>
                  </a:cubicBezTo>
                  <a:cubicBezTo>
                    <a:pt x="40231" y="12784"/>
                    <a:pt x="40284" y="12814"/>
                    <a:pt x="40317" y="12864"/>
                  </a:cubicBezTo>
                  <a:cubicBezTo>
                    <a:pt x="40347" y="12781"/>
                    <a:pt x="40389" y="12719"/>
                    <a:pt x="40451" y="12656"/>
                  </a:cubicBezTo>
                  <a:cubicBezTo>
                    <a:pt x="40483" y="12698"/>
                    <a:pt x="40492" y="12749"/>
                    <a:pt x="40492" y="12811"/>
                  </a:cubicBezTo>
                  <a:cubicBezTo>
                    <a:pt x="40534" y="12760"/>
                    <a:pt x="40586" y="12708"/>
                    <a:pt x="40628" y="12656"/>
                  </a:cubicBezTo>
                  <a:lnTo>
                    <a:pt x="40628" y="12656"/>
                  </a:lnTo>
                  <a:cubicBezTo>
                    <a:pt x="40607" y="12739"/>
                    <a:pt x="40586" y="12832"/>
                    <a:pt x="40575" y="12926"/>
                  </a:cubicBezTo>
                  <a:cubicBezTo>
                    <a:pt x="40638" y="12936"/>
                    <a:pt x="40638" y="13050"/>
                    <a:pt x="40586" y="13081"/>
                  </a:cubicBezTo>
                  <a:cubicBezTo>
                    <a:pt x="40565" y="13097"/>
                    <a:pt x="40541" y="13104"/>
                    <a:pt x="40516" y="13104"/>
                  </a:cubicBezTo>
                  <a:cubicBezTo>
                    <a:pt x="40479" y="13104"/>
                    <a:pt x="40441" y="13089"/>
                    <a:pt x="40410" y="13071"/>
                  </a:cubicBezTo>
                  <a:cubicBezTo>
                    <a:pt x="40364" y="13052"/>
                    <a:pt x="40309" y="13017"/>
                    <a:pt x="40253" y="13017"/>
                  </a:cubicBezTo>
                  <a:cubicBezTo>
                    <a:pt x="40247" y="13017"/>
                    <a:pt x="40240" y="13018"/>
                    <a:pt x="40234" y="13019"/>
                  </a:cubicBezTo>
                  <a:cubicBezTo>
                    <a:pt x="40244" y="13071"/>
                    <a:pt x="40265" y="13122"/>
                    <a:pt x="40275" y="13174"/>
                  </a:cubicBezTo>
                  <a:cubicBezTo>
                    <a:pt x="40151" y="13154"/>
                    <a:pt x="40027" y="13101"/>
                    <a:pt x="39923" y="13019"/>
                  </a:cubicBezTo>
                  <a:lnTo>
                    <a:pt x="39923" y="13019"/>
                  </a:lnTo>
                  <a:cubicBezTo>
                    <a:pt x="39944" y="13060"/>
                    <a:pt x="39964" y="13101"/>
                    <a:pt x="39995" y="13133"/>
                  </a:cubicBezTo>
                  <a:cubicBezTo>
                    <a:pt x="39912" y="13101"/>
                    <a:pt x="39829" y="13081"/>
                    <a:pt x="39746" y="13081"/>
                  </a:cubicBezTo>
                  <a:cubicBezTo>
                    <a:pt x="39746" y="13164"/>
                    <a:pt x="39799" y="13247"/>
                    <a:pt x="39861" y="13288"/>
                  </a:cubicBezTo>
                  <a:cubicBezTo>
                    <a:pt x="39840" y="13288"/>
                    <a:pt x="39819" y="13299"/>
                    <a:pt x="39809" y="13309"/>
                  </a:cubicBezTo>
                  <a:cubicBezTo>
                    <a:pt x="39871" y="13361"/>
                    <a:pt x="39933" y="13402"/>
                    <a:pt x="40006" y="13423"/>
                  </a:cubicBezTo>
                  <a:cubicBezTo>
                    <a:pt x="39995" y="13465"/>
                    <a:pt x="39974" y="13495"/>
                    <a:pt x="39944" y="13516"/>
                  </a:cubicBezTo>
                  <a:cubicBezTo>
                    <a:pt x="39829" y="13465"/>
                    <a:pt x="39716" y="13475"/>
                    <a:pt x="39633" y="13371"/>
                  </a:cubicBezTo>
                  <a:lnTo>
                    <a:pt x="39633" y="13371"/>
                  </a:lnTo>
                  <a:cubicBezTo>
                    <a:pt x="39633" y="13444"/>
                    <a:pt x="39643" y="13527"/>
                    <a:pt x="39654" y="13599"/>
                  </a:cubicBezTo>
                  <a:cubicBezTo>
                    <a:pt x="39591" y="13527"/>
                    <a:pt x="39509" y="13485"/>
                    <a:pt x="39415" y="13454"/>
                  </a:cubicBezTo>
                  <a:lnTo>
                    <a:pt x="39415" y="13454"/>
                  </a:lnTo>
                  <a:cubicBezTo>
                    <a:pt x="39415" y="13537"/>
                    <a:pt x="39446" y="13620"/>
                    <a:pt x="39498" y="13661"/>
                  </a:cubicBezTo>
                  <a:cubicBezTo>
                    <a:pt x="39477" y="13651"/>
                    <a:pt x="39456" y="13645"/>
                    <a:pt x="39436" y="13645"/>
                  </a:cubicBezTo>
                  <a:cubicBezTo>
                    <a:pt x="39415" y="13645"/>
                    <a:pt x="39394" y="13651"/>
                    <a:pt x="39373" y="13661"/>
                  </a:cubicBezTo>
                  <a:cubicBezTo>
                    <a:pt x="39393" y="13779"/>
                    <a:pt x="39496" y="13859"/>
                    <a:pt x="39595" y="13859"/>
                  </a:cubicBezTo>
                  <a:cubicBezTo>
                    <a:pt x="39601" y="13859"/>
                    <a:pt x="39607" y="13859"/>
                    <a:pt x="39612" y="13858"/>
                  </a:cubicBezTo>
                  <a:lnTo>
                    <a:pt x="39612" y="13858"/>
                  </a:lnTo>
                  <a:cubicBezTo>
                    <a:pt x="39563" y="13887"/>
                    <a:pt x="39509" y="13901"/>
                    <a:pt x="39454" y="13901"/>
                  </a:cubicBezTo>
                  <a:cubicBezTo>
                    <a:pt x="39333" y="13901"/>
                    <a:pt x="39210" y="13834"/>
                    <a:pt x="39146" y="13713"/>
                  </a:cubicBezTo>
                  <a:cubicBezTo>
                    <a:pt x="39136" y="13765"/>
                    <a:pt x="39125" y="13817"/>
                    <a:pt x="39125" y="13868"/>
                  </a:cubicBezTo>
                  <a:cubicBezTo>
                    <a:pt x="39073" y="13806"/>
                    <a:pt x="39011" y="13765"/>
                    <a:pt x="38938" y="13734"/>
                  </a:cubicBezTo>
                  <a:lnTo>
                    <a:pt x="38938" y="13734"/>
                  </a:lnTo>
                  <a:cubicBezTo>
                    <a:pt x="38938" y="13817"/>
                    <a:pt x="38959" y="13900"/>
                    <a:pt x="39000" y="13962"/>
                  </a:cubicBezTo>
                  <a:cubicBezTo>
                    <a:pt x="38949" y="13900"/>
                    <a:pt x="38876" y="13879"/>
                    <a:pt x="38804" y="13879"/>
                  </a:cubicBezTo>
                  <a:cubicBezTo>
                    <a:pt x="38793" y="13951"/>
                    <a:pt x="38814" y="14024"/>
                    <a:pt x="38855" y="14066"/>
                  </a:cubicBezTo>
                  <a:cubicBezTo>
                    <a:pt x="38843" y="14061"/>
                    <a:pt x="38830" y="14058"/>
                    <a:pt x="38817" y="14058"/>
                  </a:cubicBezTo>
                  <a:cubicBezTo>
                    <a:pt x="38798" y="14058"/>
                    <a:pt x="38780" y="14063"/>
                    <a:pt x="38763" y="14075"/>
                  </a:cubicBezTo>
                  <a:cubicBezTo>
                    <a:pt x="38845" y="14138"/>
                    <a:pt x="38949" y="14179"/>
                    <a:pt x="39042" y="14190"/>
                  </a:cubicBezTo>
                  <a:cubicBezTo>
                    <a:pt x="39000" y="14190"/>
                    <a:pt x="38949" y="14200"/>
                    <a:pt x="38897" y="14200"/>
                  </a:cubicBezTo>
                  <a:cubicBezTo>
                    <a:pt x="39011" y="14231"/>
                    <a:pt x="39115" y="14252"/>
                    <a:pt x="39228" y="14273"/>
                  </a:cubicBezTo>
                  <a:cubicBezTo>
                    <a:pt x="39198" y="14324"/>
                    <a:pt x="39177" y="14376"/>
                    <a:pt x="39146" y="14418"/>
                  </a:cubicBezTo>
                  <a:cubicBezTo>
                    <a:pt x="39169" y="14420"/>
                    <a:pt x="39192" y="14422"/>
                    <a:pt x="39215" y="14422"/>
                  </a:cubicBezTo>
                  <a:cubicBezTo>
                    <a:pt x="39285" y="14422"/>
                    <a:pt x="39355" y="14410"/>
                    <a:pt x="39426" y="14386"/>
                  </a:cubicBezTo>
                  <a:lnTo>
                    <a:pt x="39426" y="14386"/>
                  </a:lnTo>
                  <a:cubicBezTo>
                    <a:pt x="39384" y="14448"/>
                    <a:pt x="39343" y="14521"/>
                    <a:pt x="39301" y="14584"/>
                  </a:cubicBezTo>
                  <a:cubicBezTo>
                    <a:pt x="39353" y="14563"/>
                    <a:pt x="39394" y="14542"/>
                    <a:pt x="39436" y="14521"/>
                  </a:cubicBezTo>
                  <a:lnTo>
                    <a:pt x="39436" y="14521"/>
                  </a:lnTo>
                  <a:cubicBezTo>
                    <a:pt x="39375" y="14612"/>
                    <a:pt x="39281" y="14656"/>
                    <a:pt x="39185" y="14656"/>
                  </a:cubicBezTo>
                  <a:cubicBezTo>
                    <a:pt x="39084" y="14656"/>
                    <a:pt x="38982" y="14607"/>
                    <a:pt x="38918" y="14511"/>
                  </a:cubicBezTo>
                  <a:cubicBezTo>
                    <a:pt x="38908" y="14490"/>
                    <a:pt x="38897" y="14469"/>
                    <a:pt x="38876" y="14459"/>
                  </a:cubicBezTo>
                  <a:cubicBezTo>
                    <a:pt x="38863" y="14446"/>
                    <a:pt x="38847" y="14440"/>
                    <a:pt x="38829" y="14440"/>
                  </a:cubicBezTo>
                  <a:cubicBezTo>
                    <a:pt x="38805" y="14440"/>
                    <a:pt x="38780" y="14451"/>
                    <a:pt x="38763" y="14469"/>
                  </a:cubicBezTo>
                  <a:cubicBezTo>
                    <a:pt x="38742" y="14511"/>
                    <a:pt x="38742" y="14573"/>
                    <a:pt x="38772" y="14604"/>
                  </a:cubicBezTo>
                  <a:cubicBezTo>
                    <a:pt x="38752" y="14584"/>
                    <a:pt x="38731" y="14563"/>
                    <a:pt x="38700" y="14552"/>
                  </a:cubicBezTo>
                  <a:lnTo>
                    <a:pt x="38700" y="14552"/>
                  </a:lnTo>
                  <a:cubicBezTo>
                    <a:pt x="38669" y="14604"/>
                    <a:pt x="38710" y="14687"/>
                    <a:pt x="38763" y="14718"/>
                  </a:cubicBezTo>
                  <a:cubicBezTo>
                    <a:pt x="38781" y="14724"/>
                    <a:pt x="38799" y="14726"/>
                    <a:pt x="38817" y="14726"/>
                  </a:cubicBezTo>
                  <a:cubicBezTo>
                    <a:pt x="38852" y="14726"/>
                    <a:pt x="38886" y="14717"/>
                    <a:pt x="38918" y="14705"/>
                  </a:cubicBezTo>
                  <a:lnTo>
                    <a:pt x="38918" y="14705"/>
                  </a:lnTo>
                  <a:cubicBezTo>
                    <a:pt x="38862" y="14730"/>
                    <a:pt x="38808" y="14777"/>
                    <a:pt x="38763" y="14832"/>
                  </a:cubicBezTo>
                  <a:cubicBezTo>
                    <a:pt x="38812" y="14820"/>
                    <a:pt x="38860" y="14815"/>
                    <a:pt x="38909" y="14815"/>
                  </a:cubicBezTo>
                  <a:cubicBezTo>
                    <a:pt x="38943" y="14815"/>
                    <a:pt x="38977" y="14817"/>
                    <a:pt x="39011" y="14821"/>
                  </a:cubicBezTo>
                  <a:cubicBezTo>
                    <a:pt x="39042" y="14821"/>
                    <a:pt x="39073" y="14832"/>
                    <a:pt x="39094" y="14863"/>
                  </a:cubicBezTo>
                  <a:cubicBezTo>
                    <a:pt x="39156" y="14936"/>
                    <a:pt x="39073" y="15040"/>
                    <a:pt x="39000" y="15102"/>
                  </a:cubicBezTo>
                  <a:lnTo>
                    <a:pt x="39343" y="14977"/>
                  </a:lnTo>
                  <a:lnTo>
                    <a:pt x="39343" y="14977"/>
                  </a:lnTo>
                  <a:cubicBezTo>
                    <a:pt x="39332" y="15019"/>
                    <a:pt x="39322" y="15049"/>
                    <a:pt x="39311" y="15091"/>
                  </a:cubicBezTo>
                  <a:cubicBezTo>
                    <a:pt x="39364" y="15029"/>
                    <a:pt x="39426" y="14977"/>
                    <a:pt x="39488" y="14936"/>
                  </a:cubicBezTo>
                  <a:lnTo>
                    <a:pt x="39488" y="14936"/>
                  </a:lnTo>
                  <a:cubicBezTo>
                    <a:pt x="39456" y="15040"/>
                    <a:pt x="39415" y="15143"/>
                    <a:pt x="39373" y="15236"/>
                  </a:cubicBezTo>
                  <a:cubicBezTo>
                    <a:pt x="39456" y="15174"/>
                    <a:pt x="39550" y="15132"/>
                    <a:pt x="39643" y="15122"/>
                  </a:cubicBezTo>
                  <a:lnTo>
                    <a:pt x="39643" y="15122"/>
                  </a:lnTo>
                  <a:cubicBezTo>
                    <a:pt x="39633" y="15164"/>
                    <a:pt x="39622" y="15205"/>
                    <a:pt x="39612" y="15257"/>
                  </a:cubicBezTo>
                  <a:cubicBezTo>
                    <a:pt x="39674" y="15257"/>
                    <a:pt x="39737" y="15257"/>
                    <a:pt x="39799" y="15267"/>
                  </a:cubicBezTo>
                  <a:cubicBezTo>
                    <a:pt x="39737" y="15330"/>
                    <a:pt x="39664" y="15381"/>
                    <a:pt x="39581" y="15392"/>
                  </a:cubicBezTo>
                  <a:cubicBezTo>
                    <a:pt x="39633" y="15402"/>
                    <a:pt x="39664" y="15454"/>
                    <a:pt x="39664" y="15505"/>
                  </a:cubicBezTo>
                  <a:cubicBezTo>
                    <a:pt x="39529" y="15464"/>
                    <a:pt x="39394" y="15413"/>
                    <a:pt x="39260" y="15350"/>
                  </a:cubicBezTo>
                  <a:lnTo>
                    <a:pt x="39260" y="15350"/>
                  </a:lnTo>
                  <a:cubicBezTo>
                    <a:pt x="39270" y="15443"/>
                    <a:pt x="39311" y="15526"/>
                    <a:pt x="39373" y="15578"/>
                  </a:cubicBezTo>
                  <a:cubicBezTo>
                    <a:pt x="39353" y="15620"/>
                    <a:pt x="39332" y="15650"/>
                    <a:pt x="39301" y="15682"/>
                  </a:cubicBezTo>
                  <a:cubicBezTo>
                    <a:pt x="39405" y="15703"/>
                    <a:pt x="39509" y="15733"/>
                    <a:pt x="39622" y="15754"/>
                  </a:cubicBezTo>
                  <a:cubicBezTo>
                    <a:pt x="39550" y="15827"/>
                    <a:pt x="39467" y="15889"/>
                    <a:pt x="39384" y="15931"/>
                  </a:cubicBezTo>
                  <a:cubicBezTo>
                    <a:pt x="39414" y="15924"/>
                    <a:pt x="39443" y="15918"/>
                    <a:pt x="39471" y="15918"/>
                  </a:cubicBezTo>
                  <a:cubicBezTo>
                    <a:pt x="39492" y="15918"/>
                    <a:pt x="39512" y="15922"/>
                    <a:pt x="39529" y="15931"/>
                  </a:cubicBezTo>
                  <a:cubicBezTo>
                    <a:pt x="39571" y="15951"/>
                    <a:pt x="39601" y="16023"/>
                    <a:pt x="39571" y="16076"/>
                  </a:cubicBezTo>
                  <a:cubicBezTo>
                    <a:pt x="39557" y="16093"/>
                    <a:pt x="39539" y="16100"/>
                    <a:pt x="39517" y="16100"/>
                  </a:cubicBezTo>
                  <a:cubicBezTo>
                    <a:pt x="39489" y="16100"/>
                    <a:pt x="39455" y="16088"/>
                    <a:pt x="39426" y="16076"/>
                  </a:cubicBezTo>
                  <a:cubicBezTo>
                    <a:pt x="39301" y="16003"/>
                    <a:pt x="39166" y="15931"/>
                    <a:pt x="39042" y="15868"/>
                  </a:cubicBezTo>
                  <a:lnTo>
                    <a:pt x="39042" y="15868"/>
                  </a:lnTo>
                  <a:cubicBezTo>
                    <a:pt x="39063" y="15972"/>
                    <a:pt x="39115" y="16055"/>
                    <a:pt x="39187" y="16117"/>
                  </a:cubicBezTo>
                  <a:cubicBezTo>
                    <a:pt x="39146" y="16117"/>
                    <a:pt x="39104" y="16106"/>
                    <a:pt x="39053" y="16106"/>
                  </a:cubicBezTo>
                  <a:cubicBezTo>
                    <a:pt x="39136" y="16179"/>
                    <a:pt x="39208" y="16262"/>
                    <a:pt x="39291" y="16345"/>
                  </a:cubicBezTo>
                  <a:cubicBezTo>
                    <a:pt x="39332" y="16345"/>
                    <a:pt x="39384" y="16396"/>
                    <a:pt x="39373" y="16449"/>
                  </a:cubicBezTo>
                  <a:cubicBezTo>
                    <a:pt x="39373" y="16500"/>
                    <a:pt x="39325" y="16537"/>
                    <a:pt x="39278" y="16537"/>
                  </a:cubicBezTo>
                  <a:cubicBezTo>
                    <a:pt x="39268" y="16537"/>
                    <a:pt x="39258" y="16535"/>
                    <a:pt x="39249" y="16532"/>
                  </a:cubicBezTo>
                  <a:lnTo>
                    <a:pt x="39249" y="16532"/>
                  </a:lnTo>
                  <a:cubicBezTo>
                    <a:pt x="39270" y="16552"/>
                    <a:pt x="39270" y="16583"/>
                    <a:pt x="39270" y="16604"/>
                  </a:cubicBezTo>
                  <a:cubicBezTo>
                    <a:pt x="39177" y="16562"/>
                    <a:pt x="39073" y="16521"/>
                    <a:pt x="38980" y="16479"/>
                  </a:cubicBezTo>
                  <a:lnTo>
                    <a:pt x="38980" y="16479"/>
                  </a:lnTo>
                  <a:cubicBezTo>
                    <a:pt x="38990" y="16552"/>
                    <a:pt x="38990" y="16614"/>
                    <a:pt x="39000" y="16677"/>
                  </a:cubicBezTo>
                  <a:cubicBezTo>
                    <a:pt x="38938" y="16656"/>
                    <a:pt x="38876" y="16624"/>
                    <a:pt x="38825" y="16583"/>
                  </a:cubicBezTo>
                  <a:cubicBezTo>
                    <a:pt x="38814" y="16594"/>
                    <a:pt x="38814" y="16604"/>
                    <a:pt x="38814" y="16614"/>
                  </a:cubicBezTo>
                  <a:cubicBezTo>
                    <a:pt x="38772" y="16541"/>
                    <a:pt x="38731" y="16469"/>
                    <a:pt x="38669" y="16438"/>
                  </a:cubicBezTo>
                  <a:lnTo>
                    <a:pt x="38669" y="16438"/>
                  </a:lnTo>
                  <a:cubicBezTo>
                    <a:pt x="38680" y="16532"/>
                    <a:pt x="38721" y="16624"/>
                    <a:pt x="38804" y="16677"/>
                  </a:cubicBezTo>
                  <a:cubicBezTo>
                    <a:pt x="38742" y="16677"/>
                    <a:pt x="38721" y="16769"/>
                    <a:pt x="38742" y="16832"/>
                  </a:cubicBezTo>
                  <a:cubicBezTo>
                    <a:pt x="38772" y="16894"/>
                    <a:pt x="38825" y="16925"/>
                    <a:pt x="38876" y="16956"/>
                  </a:cubicBezTo>
                  <a:cubicBezTo>
                    <a:pt x="38869" y="17032"/>
                    <a:pt x="38795" y="17080"/>
                    <a:pt x="38723" y="17080"/>
                  </a:cubicBezTo>
                  <a:cubicBezTo>
                    <a:pt x="38696" y="17080"/>
                    <a:pt x="38670" y="17074"/>
                    <a:pt x="38648" y="17060"/>
                  </a:cubicBezTo>
                  <a:cubicBezTo>
                    <a:pt x="38576" y="17029"/>
                    <a:pt x="38535" y="16946"/>
                    <a:pt x="38493" y="16873"/>
                  </a:cubicBezTo>
                  <a:lnTo>
                    <a:pt x="38493" y="16873"/>
                  </a:lnTo>
                  <a:cubicBezTo>
                    <a:pt x="38535" y="16977"/>
                    <a:pt x="38545" y="17091"/>
                    <a:pt x="38524" y="17195"/>
                  </a:cubicBezTo>
                  <a:cubicBezTo>
                    <a:pt x="38627" y="17205"/>
                    <a:pt x="38742" y="17236"/>
                    <a:pt x="38825" y="17298"/>
                  </a:cubicBezTo>
                  <a:cubicBezTo>
                    <a:pt x="38783" y="17360"/>
                    <a:pt x="38742" y="17412"/>
                    <a:pt x="38700" y="17474"/>
                  </a:cubicBezTo>
                  <a:cubicBezTo>
                    <a:pt x="38763" y="17495"/>
                    <a:pt x="38814" y="17547"/>
                    <a:pt x="38855" y="17609"/>
                  </a:cubicBezTo>
                  <a:cubicBezTo>
                    <a:pt x="38772" y="17630"/>
                    <a:pt x="38690" y="17661"/>
                    <a:pt x="38607" y="17681"/>
                  </a:cubicBezTo>
                  <a:cubicBezTo>
                    <a:pt x="38607" y="17733"/>
                    <a:pt x="38617" y="17785"/>
                    <a:pt x="38617" y="17837"/>
                  </a:cubicBezTo>
                  <a:cubicBezTo>
                    <a:pt x="38545" y="17868"/>
                    <a:pt x="38462" y="17899"/>
                    <a:pt x="38390" y="17930"/>
                  </a:cubicBezTo>
                  <a:cubicBezTo>
                    <a:pt x="38420" y="17992"/>
                    <a:pt x="38441" y="18044"/>
                    <a:pt x="38472" y="18106"/>
                  </a:cubicBezTo>
                  <a:cubicBezTo>
                    <a:pt x="38420" y="18137"/>
                    <a:pt x="38369" y="18169"/>
                    <a:pt x="38327" y="18199"/>
                  </a:cubicBezTo>
                  <a:cubicBezTo>
                    <a:pt x="38337" y="18282"/>
                    <a:pt x="38369" y="18365"/>
                    <a:pt x="38420" y="18438"/>
                  </a:cubicBezTo>
                  <a:cubicBezTo>
                    <a:pt x="38399" y="18459"/>
                    <a:pt x="38379" y="18469"/>
                    <a:pt x="38358" y="18489"/>
                  </a:cubicBezTo>
                  <a:cubicBezTo>
                    <a:pt x="38410" y="18459"/>
                    <a:pt x="38462" y="18438"/>
                    <a:pt x="38514" y="18438"/>
                  </a:cubicBezTo>
                  <a:lnTo>
                    <a:pt x="38358" y="18655"/>
                  </a:lnTo>
                  <a:cubicBezTo>
                    <a:pt x="38472" y="18604"/>
                    <a:pt x="38576" y="18552"/>
                    <a:pt x="38690" y="18489"/>
                  </a:cubicBezTo>
                  <a:lnTo>
                    <a:pt x="38690" y="18489"/>
                  </a:lnTo>
                  <a:cubicBezTo>
                    <a:pt x="38680" y="18604"/>
                    <a:pt x="38535" y="18604"/>
                    <a:pt x="38482" y="18687"/>
                  </a:cubicBezTo>
                  <a:cubicBezTo>
                    <a:pt x="38462" y="18717"/>
                    <a:pt x="38462" y="18759"/>
                    <a:pt x="38441" y="18790"/>
                  </a:cubicBezTo>
                  <a:cubicBezTo>
                    <a:pt x="38420" y="18836"/>
                    <a:pt x="38384" y="18855"/>
                    <a:pt x="38345" y="18855"/>
                  </a:cubicBezTo>
                  <a:cubicBezTo>
                    <a:pt x="38270" y="18855"/>
                    <a:pt x="38182" y="18782"/>
                    <a:pt x="38162" y="18687"/>
                  </a:cubicBezTo>
                  <a:cubicBezTo>
                    <a:pt x="38141" y="18542"/>
                    <a:pt x="38213" y="18407"/>
                    <a:pt x="38286" y="18282"/>
                  </a:cubicBezTo>
                  <a:lnTo>
                    <a:pt x="38151" y="18282"/>
                  </a:lnTo>
                  <a:cubicBezTo>
                    <a:pt x="38203" y="18169"/>
                    <a:pt x="38254" y="18054"/>
                    <a:pt x="38307" y="17930"/>
                  </a:cubicBezTo>
                  <a:lnTo>
                    <a:pt x="38307" y="17930"/>
                  </a:lnTo>
                  <a:cubicBezTo>
                    <a:pt x="38265" y="17941"/>
                    <a:pt x="38213" y="17951"/>
                    <a:pt x="38172" y="17951"/>
                  </a:cubicBezTo>
                  <a:cubicBezTo>
                    <a:pt x="38275" y="17826"/>
                    <a:pt x="38358" y="17692"/>
                    <a:pt x="38431" y="17547"/>
                  </a:cubicBezTo>
                  <a:cubicBezTo>
                    <a:pt x="38379" y="17547"/>
                    <a:pt x="38327" y="17536"/>
                    <a:pt x="38265" y="17536"/>
                  </a:cubicBezTo>
                  <a:cubicBezTo>
                    <a:pt x="38296" y="17464"/>
                    <a:pt x="38317" y="17381"/>
                    <a:pt x="38307" y="17308"/>
                  </a:cubicBezTo>
                  <a:cubicBezTo>
                    <a:pt x="38284" y="17305"/>
                    <a:pt x="38260" y="17302"/>
                    <a:pt x="38235" y="17302"/>
                  </a:cubicBezTo>
                  <a:cubicBezTo>
                    <a:pt x="38192" y="17302"/>
                    <a:pt x="38145" y="17309"/>
                    <a:pt x="38099" y="17329"/>
                  </a:cubicBezTo>
                  <a:cubicBezTo>
                    <a:pt x="38151" y="17278"/>
                    <a:pt x="38109" y="17174"/>
                    <a:pt x="38058" y="17133"/>
                  </a:cubicBezTo>
                  <a:cubicBezTo>
                    <a:pt x="37996" y="17080"/>
                    <a:pt x="37923" y="17039"/>
                    <a:pt x="37913" y="16967"/>
                  </a:cubicBezTo>
                  <a:cubicBezTo>
                    <a:pt x="37902" y="16842"/>
                    <a:pt x="38037" y="16780"/>
                    <a:pt x="38141" y="16769"/>
                  </a:cubicBezTo>
                  <a:cubicBezTo>
                    <a:pt x="38109" y="16707"/>
                    <a:pt x="38089" y="16656"/>
                    <a:pt x="38068" y="16594"/>
                  </a:cubicBezTo>
                  <a:lnTo>
                    <a:pt x="38068" y="16594"/>
                  </a:lnTo>
                  <a:cubicBezTo>
                    <a:pt x="38105" y="16617"/>
                    <a:pt x="38147" y="16628"/>
                    <a:pt x="38188" y="16628"/>
                  </a:cubicBezTo>
                  <a:cubicBezTo>
                    <a:pt x="38330" y="16628"/>
                    <a:pt x="38475" y="16503"/>
                    <a:pt x="38482" y="16334"/>
                  </a:cubicBezTo>
                  <a:lnTo>
                    <a:pt x="38482" y="16334"/>
                  </a:lnTo>
                  <a:cubicBezTo>
                    <a:pt x="38399" y="16355"/>
                    <a:pt x="38317" y="16386"/>
                    <a:pt x="38244" y="16407"/>
                  </a:cubicBezTo>
                  <a:cubicBezTo>
                    <a:pt x="38265" y="16376"/>
                    <a:pt x="38296" y="16334"/>
                    <a:pt x="38317" y="16293"/>
                  </a:cubicBezTo>
                  <a:lnTo>
                    <a:pt x="38203" y="16293"/>
                  </a:lnTo>
                  <a:cubicBezTo>
                    <a:pt x="38254" y="16179"/>
                    <a:pt x="38348" y="16086"/>
                    <a:pt x="38452" y="16055"/>
                  </a:cubicBezTo>
                  <a:lnTo>
                    <a:pt x="38452" y="16055"/>
                  </a:lnTo>
                  <a:cubicBezTo>
                    <a:pt x="38435" y="16059"/>
                    <a:pt x="38418" y="16061"/>
                    <a:pt x="38401" y="16061"/>
                  </a:cubicBezTo>
                  <a:cubicBezTo>
                    <a:pt x="38378" y="16061"/>
                    <a:pt x="38356" y="16056"/>
                    <a:pt x="38337" y="16044"/>
                  </a:cubicBezTo>
                  <a:cubicBezTo>
                    <a:pt x="38337" y="15972"/>
                    <a:pt x="38337" y="15889"/>
                    <a:pt x="38327" y="15806"/>
                  </a:cubicBezTo>
                  <a:cubicBezTo>
                    <a:pt x="38244" y="15806"/>
                    <a:pt x="38172" y="15889"/>
                    <a:pt x="38172" y="15982"/>
                  </a:cubicBezTo>
                  <a:cubicBezTo>
                    <a:pt x="38151" y="15951"/>
                    <a:pt x="38120" y="15931"/>
                    <a:pt x="38089" y="15931"/>
                  </a:cubicBezTo>
                  <a:cubicBezTo>
                    <a:pt x="38099" y="16034"/>
                    <a:pt x="38109" y="16138"/>
                    <a:pt x="38141" y="16241"/>
                  </a:cubicBezTo>
                  <a:cubicBezTo>
                    <a:pt x="38089" y="16189"/>
                    <a:pt x="38037" y="16138"/>
                    <a:pt x="37985" y="16076"/>
                  </a:cubicBezTo>
                  <a:lnTo>
                    <a:pt x="37985" y="16076"/>
                  </a:lnTo>
                  <a:cubicBezTo>
                    <a:pt x="38017" y="16179"/>
                    <a:pt x="38017" y="16283"/>
                    <a:pt x="37985" y="16386"/>
                  </a:cubicBezTo>
                  <a:cubicBezTo>
                    <a:pt x="37892" y="16314"/>
                    <a:pt x="37861" y="16159"/>
                    <a:pt x="37881" y="16023"/>
                  </a:cubicBezTo>
                  <a:cubicBezTo>
                    <a:pt x="37902" y="15899"/>
                    <a:pt x="37964" y="15786"/>
                    <a:pt x="38026" y="15671"/>
                  </a:cubicBezTo>
                  <a:cubicBezTo>
                    <a:pt x="38008" y="15644"/>
                    <a:pt x="37978" y="15630"/>
                    <a:pt x="37947" y="15630"/>
                  </a:cubicBezTo>
                  <a:cubicBezTo>
                    <a:pt x="37913" y="15630"/>
                    <a:pt x="37879" y="15646"/>
                    <a:pt x="37859" y="15676"/>
                  </a:cubicBezTo>
                  <a:lnTo>
                    <a:pt x="37859" y="15676"/>
                  </a:lnTo>
                  <a:cubicBezTo>
                    <a:pt x="37874" y="15636"/>
                    <a:pt x="37847" y="15588"/>
                    <a:pt x="37819" y="15588"/>
                  </a:cubicBezTo>
                  <a:cubicBezTo>
                    <a:pt x="37809" y="15682"/>
                    <a:pt x="37809" y="15765"/>
                    <a:pt x="37809" y="15848"/>
                  </a:cubicBezTo>
                  <a:cubicBezTo>
                    <a:pt x="37768" y="15837"/>
                    <a:pt x="37726" y="15806"/>
                    <a:pt x="37706" y="15765"/>
                  </a:cubicBezTo>
                  <a:lnTo>
                    <a:pt x="37706" y="15765"/>
                  </a:lnTo>
                  <a:cubicBezTo>
                    <a:pt x="37726" y="15837"/>
                    <a:pt x="37695" y="15910"/>
                    <a:pt x="37644" y="15961"/>
                  </a:cubicBezTo>
                  <a:cubicBezTo>
                    <a:pt x="37602" y="15899"/>
                    <a:pt x="37591" y="15795"/>
                    <a:pt x="37644" y="15723"/>
                  </a:cubicBezTo>
                  <a:lnTo>
                    <a:pt x="37644" y="15723"/>
                  </a:lnTo>
                  <a:cubicBezTo>
                    <a:pt x="37640" y="15724"/>
                    <a:pt x="37636" y="15724"/>
                    <a:pt x="37632" y="15724"/>
                  </a:cubicBezTo>
                  <a:cubicBezTo>
                    <a:pt x="37583" y="15724"/>
                    <a:pt x="37529" y="15667"/>
                    <a:pt x="37529" y="15609"/>
                  </a:cubicBezTo>
                  <a:cubicBezTo>
                    <a:pt x="37436" y="15578"/>
                    <a:pt x="37374" y="15454"/>
                    <a:pt x="37395" y="15340"/>
                  </a:cubicBezTo>
                  <a:cubicBezTo>
                    <a:pt x="37412" y="15244"/>
                    <a:pt x="37495" y="15177"/>
                    <a:pt x="37577" y="15177"/>
                  </a:cubicBezTo>
                  <a:cubicBezTo>
                    <a:pt x="37593" y="15177"/>
                    <a:pt x="37608" y="15180"/>
                    <a:pt x="37623" y="15185"/>
                  </a:cubicBezTo>
                  <a:cubicBezTo>
                    <a:pt x="37550" y="15112"/>
                    <a:pt x="37571" y="14957"/>
                    <a:pt x="37664" y="14915"/>
                  </a:cubicBezTo>
                  <a:lnTo>
                    <a:pt x="37664" y="14915"/>
                  </a:lnTo>
                  <a:cubicBezTo>
                    <a:pt x="37612" y="14925"/>
                    <a:pt x="37550" y="14946"/>
                    <a:pt x="37498" y="14967"/>
                  </a:cubicBezTo>
                  <a:cubicBezTo>
                    <a:pt x="37478" y="14925"/>
                    <a:pt x="37467" y="14894"/>
                    <a:pt x="37446" y="14863"/>
                  </a:cubicBezTo>
                  <a:cubicBezTo>
                    <a:pt x="37519" y="14780"/>
                    <a:pt x="37623" y="14708"/>
                    <a:pt x="37726" y="14687"/>
                  </a:cubicBezTo>
                  <a:cubicBezTo>
                    <a:pt x="37726" y="14594"/>
                    <a:pt x="37778" y="14501"/>
                    <a:pt x="37851" y="14459"/>
                  </a:cubicBezTo>
                  <a:cubicBezTo>
                    <a:pt x="37835" y="14457"/>
                    <a:pt x="37819" y="14456"/>
                    <a:pt x="37804" y="14456"/>
                  </a:cubicBezTo>
                  <a:cubicBezTo>
                    <a:pt x="37729" y="14456"/>
                    <a:pt x="37660" y="14478"/>
                    <a:pt x="37591" y="14521"/>
                  </a:cubicBezTo>
                  <a:cubicBezTo>
                    <a:pt x="37602" y="14480"/>
                    <a:pt x="37612" y="14428"/>
                    <a:pt x="37623" y="14386"/>
                  </a:cubicBezTo>
                  <a:lnTo>
                    <a:pt x="37623" y="14386"/>
                  </a:lnTo>
                  <a:cubicBezTo>
                    <a:pt x="37581" y="14459"/>
                    <a:pt x="37529" y="14521"/>
                    <a:pt x="37467" y="14573"/>
                  </a:cubicBezTo>
                  <a:lnTo>
                    <a:pt x="37467" y="14459"/>
                  </a:lnTo>
                  <a:cubicBezTo>
                    <a:pt x="37436" y="14501"/>
                    <a:pt x="37405" y="14531"/>
                    <a:pt x="37374" y="14552"/>
                  </a:cubicBezTo>
                  <a:cubicBezTo>
                    <a:pt x="37361" y="14559"/>
                    <a:pt x="37347" y="14562"/>
                    <a:pt x="37333" y="14562"/>
                  </a:cubicBezTo>
                  <a:cubicBezTo>
                    <a:pt x="37303" y="14562"/>
                    <a:pt x="37274" y="14546"/>
                    <a:pt x="37260" y="14511"/>
                  </a:cubicBezTo>
                  <a:cubicBezTo>
                    <a:pt x="37250" y="14501"/>
                    <a:pt x="37250" y="14480"/>
                    <a:pt x="37260" y="14459"/>
                  </a:cubicBezTo>
                  <a:cubicBezTo>
                    <a:pt x="37239" y="14459"/>
                    <a:pt x="37218" y="14448"/>
                    <a:pt x="37208" y="14428"/>
                  </a:cubicBezTo>
                  <a:cubicBezTo>
                    <a:pt x="37177" y="14386"/>
                    <a:pt x="37188" y="14324"/>
                    <a:pt x="37208" y="14273"/>
                  </a:cubicBezTo>
                  <a:cubicBezTo>
                    <a:pt x="37218" y="14221"/>
                    <a:pt x="37250" y="14169"/>
                    <a:pt x="37291" y="14148"/>
                  </a:cubicBezTo>
                  <a:cubicBezTo>
                    <a:pt x="37405" y="14086"/>
                    <a:pt x="37508" y="14003"/>
                    <a:pt x="37602" y="13910"/>
                  </a:cubicBezTo>
                  <a:lnTo>
                    <a:pt x="37602" y="13910"/>
                  </a:lnTo>
                  <a:cubicBezTo>
                    <a:pt x="37508" y="13920"/>
                    <a:pt x="37416" y="13920"/>
                    <a:pt x="37322" y="13920"/>
                  </a:cubicBezTo>
                  <a:cubicBezTo>
                    <a:pt x="37374" y="13879"/>
                    <a:pt x="37426" y="13827"/>
                    <a:pt x="37457" y="13775"/>
                  </a:cubicBezTo>
                  <a:lnTo>
                    <a:pt x="37457" y="13775"/>
                  </a:lnTo>
                  <a:cubicBezTo>
                    <a:pt x="37439" y="13778"/>
                    <a:pt x="37420" y="13779"/>
                    <a:pt x="37401" y="13779"/>
                  </a:cubicBezTo>
                  <a:cubicBezTo>
                    <a:pt x="37344" y="13779"/>
                    <a:pt x="37283" y="13768"/>
                    <a:pt x="37229" y="13744"/>
                  </a:cubicBezTo>
                  <a:cubicBezTo>
                    <a:pt x="37291" y="13661"/>
                    <a:pt x="37374" y="13610"/>
                    <a:pt x="37457" y="13589"/>
                  </a:cubicBezTo>
                  <a:cubicBezTo>
                    <a:pt x="37488" y="13578"/>
                    <a:pt x="37508" y="13578"/>
                    <a:pt x="37529" y="13557"/>
                  </a:cubicBezTo>
                  <a:cubicBezTo>
                    <a:pt x="37581" y="13516"/>
                    <a:pt x="37561" y="13423"/>
                    <a:pt x="37529" y="13371"/>
                  </a:cubicBezTo>
                  <a:cubicBezTo>
                    <a:pt x="37498" y="13309"/>
                    <a:pt x="37467" y="13237"/>
                    <a:pt x="37488" y="13174"/>
                  </a:cubicBezTo>
                  <a:lnTo>
                    <a:pt x="37488" y="13174"/>
                  </a:lnTo>
                  <a:cubicBezTo>
                    <a:pt x="37471" y="13185"/>
                    <a:pt x="37452" y="13190"/>
                    <a:pt x="37432" y="13190"/>
                  </a:cubicBezTo>
                  <a:cubicBezTo>
                    <a:pt x="37377" y="13190"/>
                    <a:pt x="37316" y="13150"/>
                    <a:pt x="37301" y="13081"/>
                  </a:cubicBezTo>
                  <a:cubicBezTo>
                    <a:pt x="37363" y="12967"/>
                    <a:pt x="37405" y="12926"/>
                    <a:pt x="37457" y="12811"/>
                  </a:cubicBezTo>
                  <a:cubicBezTo>
                    <a:pt x="37426" y="12719"/>
                    <a:pt x="37416" y="12615"/>
                    <a:pt x="37446" y="12521"/>
                  </a:cubicBezTo>
                  <a:lnTo>
                    <a:pt x="37446" y="12521"/>
                  </a:lnTo>
                  <a:cubicBezTo>
                    <a:pt x="37374" y="12615"/>
                    <a:pt x="37301" y="12698"/>
                    <a:pt x="37218" y="12781"/>
                  </a:cubicBezTo>
                  <a:cubicBezTo>
                    <a:pt x="37208" y="12687"/>
                    <a:pt x="37188" y="12604"/>
                    <a:pt x="37177" y="12511"/>
                  </a:cubicBezTo>
                  <a:cubicBezTo>
                    <a:pt x="37156" y="12573"/>
                    <a:pt x="37146" y="12625"/>
                    <a:pt x="37135" y="12687"/>
                  </a:cubicBezTo>
                  <a:cubicBezTo>
                    <a:pt x="37032" y="12470"/>
                    <a:pt x="37063" y="12190"/>
                    <a:pt x="37198" y="11993"/>
                  </a:cubicBezTo>
                  <a:lnTo>
                    <a:pt x="37198" y="11993"/>
                  </a:lnTo>
                  <a:cubicBezTo>
                    <a:pt x="37167" y="12024"/>
                    <a:pt x="37135" y="12045"/>
                    <a:pt x="37094" y="12055"/>
                  </a:cubicBezTo>
                  <a:cubicBezTo>
                    <a:pt x="37167" y="11931"/>
                    <a:pt x="37218" y="11796"/>
                    <a:pt x="37250" y="11651"/>
                  </a:cubicBezTo>
                  <a:cubicBezTo>
                    <a:pt x="37239" y="11649"/>
                    <a:pt x="37229" y="11648"/>
                    <a:pt x="37218" y="11648"/>
                  </a:cubicBezTo>
                  <a:cubicBezTo>
                    <a:pt x="37164" y="11648"/>
                    <a:pt x="37106" y="11669"/>
                    <a:pt x="37063" y="11703"/>
                  </a:cubicBezTo>
                  <a:cubicBezTo>
                    <a:pt x="37115" y="11630"/>
                    <a:pt x="37125" y="11517"/>
                    <a:pt x="37073" y="11434"/>
                  </a:cubicBezTo>
                  <a:lnTo>
                    <a:pt x="37073" y="11434"/>
                  </a:lnTo>
                  <a:lnTo>
                    <a:pt x="37011" y="11589"/>
                  </a:lnTo>
                  <a:cubicBezTo>
                    <a:pt x="37003" y="11507"/>
                    <a:pt x="37002" y="11426"/>
                    <a:pt x="37016" y="11350"/>
                  </a:cubicBezTo>
                  <a:lnTo>
                    <a:pt x="37016" y="11350"/>
                  </a:lnTo>
                  <a:cubicBezTo>
                    <a:pt x="36997" y="11400"/>
                    <a:pt x="36965" y="11446"/>
                    <a:pt x="36928" y="11475"/>
                  </a:cubicBezTo>
                  <a:lnTo>
                    <a:pt x="36960" y="11133"/>
                  </a:lnTo>
                  <a:lnTo>
                    <a:pt x="36960" y="11133"/>
                  </a:lnTo>
                  <a:cubicBezTo>
                    <a:pt x="36918" y="11216"/>
                    <a:pt x="36887" y="11299"/>
                    <a:pt x="36845" y="11381"/>
                  </a:cubicBezTo>
                  <a:cubicBezTo>
                    <a:pt x="36835" y="11236"/>
                    <a:pt x="36815" y="11091"/>
                    <a:pt x="36794" y="10957"/>
                  </a:cubicBezTo>
                  <a:cubicBezTo>
                    <a:pt x="36742" y="10999"/>
                    <a:pt x="36711" y="11071"/>
                    <a:pt x="36700" y="11133"/>
                  </a:cubicBezTo>
                  <a:cubicBezTo>
                    <a:pt x="36638" y="11081"/>
                    <a:pt x="36587" y="11029"/>
                    <a:pt x="36534" y="10978"/>
                  </a:cubicBezTo>
                  <a:lnTo>
                    <a:pt x="36534" y="10978"/>
                  </a:lnTo>
                  <a:cubicBezTo>
                    <a:pt x="36545" y="11091"/>
                    <a:pt x="36566" y="11195"/>
                    <a:pt x="36607" y="11299"/>
                  </a:cubicBezTo>
                  <a:cubicBezTo>
                    <a:pt x="36555" y="11289"/>
                    <a:pt x="36504" y="11268"/>
                    <a:pt x="36452" y="11257"/>
                  </a:cubicBezTo>
                  <a:lnTo>
                    <a:pt x="36452" y="11257"/>
                  </a:lnTo>
                  <a:cubicBezTo>
                    <a:pt x="36524" y="11423"/>
                    <a:pt x="36587" y="11599"/>
                    <a:pt x="36659" y="11765"/>
                  </a:cubicBezTo>
                  <a:cubicBezTo>
                    <a:pt x="36690" y="11837"/>
                    <a:pt x="36700" y="11941"/>
                    <a:pt x="36649" y="11973"/>
                  </a:cubicBezTo>
                  <a:cubicBezTo>
                    <a:pt x="36639" y="11978"/>
                    <a:pt x="36629" y="11981"/>
                    <a:pt x="36619" y="11981"/>
                  </a:cubicBezTo>
                  <a:cubicBezTo>
                    <a:pt x="36575" y="11981"/>
                    <a:pt x="36529" y="11932"/>
                    <a:pt x="36504" y="11890"/>
                  </a:cubicBezTo>
                  <a:cubicBezTo>
                    <a:pt x="36442" y="11807"/>
                    <a:pt x="36389" y="11724"/>
                    <a:pt x="36338" y="11641"/>
                  </a:cubicBezTo>
                  <a:lnTo>
                    <a:pt x="36338" y="11641"/>
                  </a:lnTo>
                  <a:cubicBezTo>
                    <a:pt x="36286" y="11734"/>
                    <a:pt x="36297" y="11858"/>
                    <a:pt x="36348" y="11941"/>
                  </a:cubicBezTo>
                  <a:cubicBezTo>
                    <a:pt x="36306" y="11910"/>
                    <a:pt x="36265" y="11879"/>
                    <a:pt x="36234" y="11848"/>
                  </a:cubicBezTo>
                  <a:lnTo>
                    <a:pt x="36234" y="11848"/>
                  </a:lnTo>
                  <a:cubicBezTo>
                    <a:pt x="36161" y="11920"/>
                    <a:pt x="36244" y="12055"/>
                    <a:pt x="36306" y="12128"/>
                  </a:cubicBezTo>
                  <a:cubicBezTo>
                    <a:pt x="36379" y="12210"/>
                    <a:pt x="36421" y="12366"/>
                    <a:pt x="36338" y="12408"/>
                  </a:cubicBezTo>
                  <a:cubicBezTo>
                    <a:pt x="36234" y="12293"/>
                    <a:pt x="36141" y="12190"/>
                    <a:pt x="36048" y="12076"/>
                  </a:cubicBezTo>
                  <a:lnTo>
                    <a:pt x="36048" y="12076"/>
                  </a:lnTo>
                  <a:cubicBezTo>
                    <a:pt x="36038" y="12199"/>
                    <a:pt x="36090" y="12341"/>
                    <a:pt x="36178" y="12411"/>
                  </a:cubicBezTo>
                  <a:lnTo>
                    <a:pt x="36178" y="12411"/>
                  </a:lnTo>
                  <a:cubicBezTo>
                    <a:pt x="36145" y="12392"/>
                    <a:pt x="36109" y="12383"/>
                    <a:pt x="36071" y="12383"/>
                  </a:cubicBezTo>
                  <a:cubicBezTo>
                    <a:pt x="36057" y="12383"/>
                    <a:pt x="36042" y="12384"/>
                    <a:pt x="36027" y="12387"/>
                  </a:cubicBezTo>
                  <a:cubicBezTo>
                    <a:pt x="36089" y="12470"/>
                    <a:pt x="36151" y="12563"/>
                    <a:pt x="36214" y="12646"/>
                  </a:cubicBezTo>
                  <a:cubicBezTo>
                    <a:pt x="36224" y="12666"/>
                    <a:pt x="36234" y="12687"/>
                    <a:pt x="36224" y="12708"/>
                  </a:cubicBezTo>
                  <a:cubicBezTo>
                    <a:pt x="36297" y="12728"/>
                    <a:pt x="36359" y="12770"/>
                    <a:pt x="36410" y="12822"/>
                  </a:cubicBezTo>
                  <a:lnTo>
                    <a:pt x="36286" y="12884"/>
                  </a:lnTo>
                  <a:cubicBezTo>
                    <a:pt x="36348" y="12936"/>
                    <a:pt x="36400" y="13009"/>
                    <a:pt x="36421" y="13101"/>
                  </a:cubicBezTo>
                  <a:cubicBezTo>
                    <a:pt x="36327" y="13081"/>
                    <a:pt x="36234" y="13039"/>
                    <a:pt x="36151" y="12977"/>
                  </a:cubicBezTo>
                  <a:lnTo>
                    <a:pt x="36151" y="12977"/>
                  </a:lnTo>
                  <a:cubicBezTo>
                    <a:pt x="36193" y="13101"/>
                    <a:pt x="36286" y="13205"/>
                    <a:pt x="36379" y="13267"/>
                  </a:cubicBezTo>
                  <a:cubicBezTo>
                    <a:pt x="36338" y="13257"/>
                    <a:pt x="36297" y="13257"/>
                    <a:pt x="36255" y="13247"/>
                  </a:cubicBezTo>
                  <a:lnTo>
                    <a:pt x="36255" y="13247"/>
                  </a:lnTo>
                  <a:cubicBezTo>
                    <a:pt x="36224" y="13309"/>
                    <a:pt x="36265" y="13371"/>
                    <a:pt x="36306" y="13412"/>
                  </a:cubicBezTo>
                  <a:cubicBezTo>
                    <a:pt x="36359" y="13444"/>
                    <a:pt x="36410" y="13475"/>
                    <a:pt x="36442" y="13527"/>
                  </a:cubicBezTo>
                  <a:cubicBezTo>
                    <a:pt x="36472" y="13578"/>
                    <a:pt x="36452" y="13672"/>
                    <a:pt x="36400" y="13672"/>
                  </a:cubicBezTo>
                  <a:cubicBezTo>
                    <a:pt x="36396" y="13673"/>
                    <a:pt x="36392" y="13674"/>
                    <a:pt x="36388" y="13674"/>
                  </a:cubicBezTo>
                  <a:cubicBezTo>
                    <a:pt x="36363" y="13674"/>
                    <a:pt x="36345" y="13648"/>
                    <a:pt x="36327" y="13630"/>
                  </a:cubicBezTo>
                  <a:cubicBezTo>
                    <a:pt x="36255" y="13557"/>
                    <a:pt x="36193" y="13485"/>
                    <a:pt x="36120" y="13412"/>
                  </a:cubicBezTo>
                  <a:lnTo>
                    <a:pt x="36120" y="13412"/>
                  </a:lnTo>
                  <a:cubicBezTo>
                    <a:pt x="36131" y="13525"/>
                    <a:pt x="36171" y="13636"/>
                    <a:pt x="36231" y="13719"/>
                  </a:cubicBezTo>
                  <a:lnTo>
                    <a:pt x="36231" y="13719"/>
                  </a:lnTo>
                  <a:cubicBezTo>
                    <a:pt x="36212" y="13696"/>
                    <a:pt x="36176" y="13679"/>
                    <a:pt x="36142" y="13679"/>
                  </a:cubicBezTo>
                  <a:cubicBezTo>
                    <a:pt x="36135" y="13679"/>
                    <a:pt x="36127" y="13680"/>
                    <a:pt x="36120" y="13682"/>
                  </a:cubicBezTo>
                  <a:cubicBezTo>
                    <a:pt x="36193" y="13817"/>
                    <a:pt x="36265" y="13962"/>
                    <a:pt x="36338" y="14096"/>
                  </a:cubicBezTo>
                  <a:cubicBezTo>
                    <a:pt x="36286" y="14086"/>
                    <a:pt x="36234" y="14066"/>
                    <a:pt x="36182" y="14055"/>
                  </a:cubicBezTo>
                  <a:lnTo>
                    <a:pt x="36182" y="14055"/>
                  </a:lnTo>
                  <a:cubicBezTo>
                    <a:pt x="36234" y="14107"/>
                    <a:pt x="36286" y="14158"/>
                    <a:pt x="36317" y="14231"/>
                  </a:cubicBezTo>
                  <a:cubicBezTo>
                    <a:pt x="36348" y="14293"/>
                    <a:pt x="36338" y="14397"/>
                    <a:pt x="36286" y="14439"/>
                  </a:cubicBezTo>
                  <a:cubicBezTo>
                    <a:pt x="36214" y="14345"/>
                    <a:pt x="36141" y="14241"/>
                    <a:pt x="36069" y="14148"/>
                  </a:cubicBezTo>
                  <a:lnTo>
                    <a:pt x="36069" y="14148"/>
                  </a:lnTo>
                  <a:cubicBezTo>
                    <a:pt x="36079" y="14221"/>
                    <a:pt x="36089" y="14293"/>
                    <a:pt x="36089" y="14366"/>
                  </a:cubicBezTo>
                  <a:cubicBezTo>
                    <a:pt x="36048" y="14303"/>
                    <a:pt x="35975" y="14262"/>
                    <a:pt x="35913" y="14252"/>
                  </a:cubicBezTo>
                  <a:lnTo>
                    <a:pt x="35913" y="14252"/>
                  </a:lnTo>
                  <a:cubicBezTo>
                    <a:pt x="35954" y="14366"/>
                    <a:pt x="35996" y="14480"/>
                    <a:pt x="36037" y="14584"/>
                  </a:cubicBezTo>
                  <a:cubicBezTo>
                    <a:pt x="35975" y="14542"/>
                    <a:pt x="35913" y="14490"/>
                    <a:pt x="35851" y="14448"/>
                  </a:cubicBezTo>
                  <a:lnTo>
                    <a:pt x="35851" y="14448"/>
                  </a:lnTo>
                  <a:cubicBezTo>
                    <a:pt x="35861" y="14480"/>
                    <a:pt x="35861" y="14521"/>
                    <a:pt x="35861" y="14563"/>
                  </a:cubicBezTo>
                  <a:cubicBezTo>
                    <a:pt x="35861" y="14614"/>
                    <a:pt x="35861" y="14666"/>
                    <a:pt x="35851" y="14729"/>
                  </a:cubicBezTo>
                  <a:cubicBezTo>
                    <a:pt x="35809" y="14697"/>
                    <a:pt x="35768" y="14646"/>
                    <a:pt x="35737" y="14594"/>
                  </a:cubicBezTo>
                  <a:cubicBezTo>
                    <a:pt x="35706" y="14635"/>
                    <a:pt x="35675" y="14676"/>
                    <a:pt x="35643" y="14729"/>
                  </a:cubicBezTo>
                  <a:cubicBezTo>
                    <a:pt x="35623" y="14625"/>
                    <a:pt x="35571" y="14542"/>
                    <a:pt x="35509" y="14490"/>
                  </a:cubicBezTo>
                  <a:cubicBezTo>
                    <a:pt x="35468" y="14584"/>
                    <a:pt x="35478" y="14708"/>
                    <a:pt x="35509" y="14801"/>
                  </a:cubicBezTo>
                  <a:cubicBezTo>
                    <a:pt x="35500" y="14791"/>
                    <a:pt x="35486" y="14786"/>
                    <a:pt x="35472" y="14786"/>
                  </a:cubicBezTo>
                  <a:cubicBezTo>
                    <a:pt x="35455" y="14786"/>
                    <a:pt x="35438" y="14794"/>
                    <a:pt x="35426" y="14812"/>
                  </a:cubicBezTo>
                  <a:cubicBezTo>
                    <a:pt x="35405" y="14853"/>
                    <a:pt x="35415" y="14915"/>
                    <a:pt x="35447" y="14957"/>
                  </a:cubicBezTo>
                  <a:cubicBezTo>
                    <a:pt x="35478" y="14987"/>
                    <a:pt x="35519" y="15008"/>
                    <a:pt x="35560" y="15019"/>
                  </a:cubicBezTo>
                  <a:cubicBezTo>
                    <a:pt x="35509" y="15060"/>
                    <a:pt x="35478" y="15143"/>
                    <a:pt x="35498" y="15215"/>
                  </a:cubicBezTo>
                  <a:lnTo>
                    <a:pt x="35706" y="15215"/>
                  </a:lnTo>
                  <a:cubicBezTo>
                    <a:pt x="35675" y="15288"/>
                    <a:pt x="35571" y="15298"/>
                    <a:pt x="35571" y="15381"/>
                  </a:cubicBezTo>
                  <a:cubicBezTo>
                    <a:pt x="35560" y="15485"/>
                    <a:pt x="35758" y="15475"/>
                    <a:pt x="35758" y="15588"/>
                  </a:cubicBezTo>
                  <a:cubicBezTo>
                    <a:pt x="35696" y="15609"/>
                    <a:pt x="35602" y="15578"/>
                    <a:pt x="35592" y="15650"/>
                  </a:cubicBezTo>
                  <a:cubicBezTo>
                    <a:pt x="35581" y="15692"/>
                    <a:pt x="35623" y="15733"/>
                    <a:pt x="35664" y="15733"/>
                  </a:cubicBezTo>
                  <a:cubicBezTo>
                    <a:pt x="35706" y="15744"/>
                    <a:pt x="35747" y="15733"/>
                    <a:pt x="35788" y="15754"/>
                  </a:cubicBezTo>
                  <a:cubicBezTo>
                    <a:pt x="35841" y="15775"/>
                    <a:pt x="35861" y="15858"/>
                    <a:pt x="35841" y="15920"/>
                  </a:cubicBezTo>
                  <a:cubicBezTo>
                    <a:pt x="35830" y="15993"/>
                    <a:pt x="35788" y="16044"/>
                    <a:pt x="35747" y="16086"/>
                  </a:cubicBezTo>
                  <a:cubicBezTo>
                    <a:pt x="35685" y="16013"/>
                    <a:pt x="35643" y="15920"/>
                    <a:pt x="35602" y="15827"/>
                  </a:cubicBezTo>
                  <a:cubicBezTo>
                    <a:pt x="35592" y="15868"/>
                    <a:pt x="35581" y="15920"/>
                    <a:pt x="35560" y="15961"/>
                  </a:cubicBezTo>
                  <a:cubicBezTo>
                    <a:pt x="35530" y="15837"/>
                    <a:pt x="35498" y="15703"/>
                    <a:pt x="35488" y="15578"/>
                  </a:cubicBezTo>
                  <a:cubicBezTo>
                    <a:pt x="35488" y="15611"/>
                    <a:pt x="35451" y="15636"/>
                    <a:pt x="35419" y="15636"/>
                  </a:cubicBezTo>
                  <a:cubicBezTo>
                    <a:pt x="35410" y="15636"/>
                    <a:pt x="35402" y="15634"/>
                    <a:pt x="35395" y="15630"/>
                  </a:cubicBezTo>
                  <a:cubicBezTo>
                    <a:pt x="35353" y="15599"/>
                    <a:pt x="35332" y="15537"/>
                    <a:pt x="35343" y="15485"/>
                  </a:cubicBezTo>
                  <a:cubicBezTo>
                    <a:pt x="35343" y="15422"/>
                    <a:pt x="35353" y="15371"/>
                    <a:pt x="35353" y="15309"/>
                  </a:cubicBezTo>
                  <a:lnTo>
                    <a:pt x="35353" y="15309"/>
                  </a:lnTo>
                  <a:cubicBezTo>
                    <a:pt x="35312" y="15402"/>
                    <a:pt x="35270" y="15485"/>
                    <a:pt x="35229" y="15568"/>
                  </a:cubicBezTo>
                  <a:cubicBezTo>
                    <a:pt x="35291" y="15754"/>
                    <a:pt x="35364" y="15920"/>
                    <a:pt x="35468" y="16065"/>
                  </a:cubicBezTo>
                  <a:cubicBezTo>
                    <a:pt x="35519" y="16127"/>
                    <a:pt x="35571" y="16200"/>
                    <a:pt x="35560" y="16283"/>
                  </a:cubicBezTo>
                  <a:cubicBezTo>
                    <a:pt x="35560" y="16342"/>
                    <a:pt x="35508" y="16395"/>
                    <a:pt x="35463" y="16395"/>
                  </a:cubicBezTo>
                  <a:cubicBezTo>
                    <a:pt x="35444" y="16395"/>
                    <a:pt x="35427" y="16387"/>
                    <a:pt x="35415" y="16366"/>
                  </a:cubicBezTo>
                  <a:cubicBezTo>
                    <a:pt x="35405" y="16345"/>
                    <a:pt x="35405" y="16324"/>
                    <a:pt x="35395" y="16304"/>
                  </a:cubicBezTo>
                  <a:cubicBezTo>
                    <a:pt x="35385" y="16168"/>
                    <a:pt x="35364" y="16044"/>
                    <a:pt x="35353" y="15910"/>
                  </a:cubicBezTo>
                  <a:cubicBezTo>
                    <a:pt x="35323" y="15961"/>
                    <a:pt x="35302" y="16013"/>
                    <a:pt x="35270" y="16065"/>
                  </a:cubicBezTo>
                  <a:cubicBezTo>
                    <a:pt x="35187" y="15889"/>
                    <a:pt x="35146" y="15682"/>
                    <a:pt x="35146" y="15485"/>
                  </a:cubicBezTo>
                  <a:cubicBezTo>
                    <a:pt x="35125" y="15526"/>
                    <a:pt x="35105" y="15578"/>
                    <a:pt x="35084" y="15630"/>
                  </a:cubicBezTo>
                  <a:cubicBezTo>
                    <a:pt x="35032" y="15578"/>
                    <a:pt x="34980" y="15516"/>
                    <a:pt x="34939" y="15443"/>
                  </a:cubicBezTo>
                  <a:lnTo>
                    <a:pt x="34939" y="15443"/>
                  </a:lnTo>
                  <a:cubicBezTo>
                    <a:pt x="34970" y="15558"/>
                    <a:pt x="34991" y="15682"/>
                    <a:pt x="35012" y="15795"/>
                  </a:cubicBezTo>
                  <a:cubicBezTo>
                    <a:pt x="34980" y="15775"/>
                    <a:pt x="34939" y="15754"/>
                    <a:pt x="34908" y="15733"/>
                  </a:cubicBezTo>
                  <a:lnTo>
                    <a:pt x="34908" y="15733"/>
                  </a:lnTo>
                  <a:cubicBezTo>
                    <a:pt x="34950" y="15795"/>
                    <a:pt x="34991" y="15848"/>
                    <a:pt x="35032" y="15910"/>
                  </a:cubicBezTo>
                  <a:cubicBezTo>
                    <a:pt x="34970" y="15889"/>
                    <a:pt x="34897" y="15868"/>
                    <a:pt x="34835" y="15858"/>
                  </a:cubicBezTo>
                  <a:lnTo>
                    <a:pt x="34835" y="15961"/>
                  </a:lnTo>
                  <a:cubicBezTo>
                    <a:pt x="34763" y="15868"/>
                    <a:pt x="34701" y="15765"/>
                    <a:pt x="34649" y="15650"/>
                  </a:cubicBezTo>
                  <a:cubicBezTo>
                    <a:pt x="34639" y="15723"/>
                    <a:pt x="34618" y="15786"/>
                    <a:pt x="34566" y="15827"/>
                  </a:cubicBezTo>
                  <a:cubicBezTo>
                    <a:pt x="34535" y="15795"/>
                    <a:pt x="34504" y="15765"/>
                    <a:pt x="34494" y="15713"/>
                  </a:cubicBezTo>
                  <a:lnTo>
                    <a:pt x="34494" y="15713"/>
                  </a:lnTo>
                  <a:cubicBezTo>
                    <a:pt x="34514" y="15858"/>
                    <a:pt x="34524" y="16003"/>
                    <a:pt x="34545" y="16148"/>
                  </a:cubicBezTo>
                  <a:cubicBezTo>
                    <a:pt x="34573" y="16137"/>
                    <a:pt x="34602" y="16132"/>
                    <a:pt x="34631" y="16132"/>
                  </a:cubicBezTo>
                  <a:cubicBezTo>
                    <a:pt x="34766" y="16132"/>
                    <a:pt x="34905" y="16243"/>
                    <a:pt x="34939" y="16396"/>
                  </a:cubicBezTo>
                  <a:lnTo>
                    <a:pt x="34814" y="16428"/>
                  </a:lnTo>
                  <a:cubicBezTo>
                    <a:pt x="34950" y="16490"/>
                    <a:pt x="35053" y="16614"/>
                    <a:pt x="35105" y="16760"/>
                  </a:cubicBezTo>
                  <a:cubicBezTo>
                    <a:pt x="35068" y="16772"/>
                    <a:pt x="35030" y="16777"/>
                    <a:pt x="34991" y="16777"/>
                  </a:cubicBezTo>
                  <a:cubicBezTo>
                    <a:pt x="34931" y="16777"/>
                    <a:pt x="34871" y="16764"/>
                    <a:pt x="34814" y="16739"/>
                  </a:cubicBezTo>
                  <a:lnTo>
                    <a:pt x="34814" y="16739"/>
                  </a:lnTo>
                  <a:cubicBezTo>
                    <a:pt x="34897" y="16822"/>
                    <a:pt x="34939" y="16946"/>
                    <a:pt x="34939" y="17060"/>
                  </a:cubicBezTo>
                  <a:cubicBezTo>
                    <a:pt x="34784" y="17008"/>
                    <a:pt x="34659" y="16822"/>
                    <a:pt x="34659" y="16635"/>
                  </a:cubicBezTo>
                  <a:cubicBezTo>
                    <a:pt x="34649" y="16677"/>
                    <a:pt x="34628" y="16728"/>
                    <a:pt x="34586" y="16749"/>
                  </a:cubicBezTo>
                  <a:cubicBezTo>
                    <a:pt x="34535" y="16624"/>
                    <a:pt x="34462" y="16500"/>
                    <a:pt x="34369" y="16396"/>
                  </a:cubicBezTo>
                  <a:lnTo>
                    <a:pt x="34369" y="16645"/>
                  </a:lnTo>
                  <a:cubicBezTo>
                    <a:pt x="34359" y="16604"/>
                    <a:pt x="34338" y="16573"/>
                    <a:pt x="34317" y="16552"/>
                  </a:cubicBezTo>
                  <a:cubicBezTo>
                    <a:pt x="34286" y="16532"/>
                    <a:pt x="34255" y="16532"/>
                    <a:pt x="34234" y="16511"/>
                  </a:cubicBezTo>
                  <a:cubicBezTo>
                    <a:pt x="34141" y="16469"/>
                    <a:pt x="34110" y="16345"/>
                    <a:pt x="34110" y="16241"/>
                  </a:cubicBezTo>
                  <a:cubicBezTo>
                    <a:pt x="34121" y="16138"/>
                    <a:pt x="34172" y="16044"/>
                    <a:pt x="34213" y="15951"/>
                  </a:cubicBezTo>
                  <a:cubicBezTo>
                    <a:pt x="34204" y="15910"/>
                    <a:pt x="34213" y="15858"/>
                    <a:pt x="34234" y="15827"/>
                  </a:cubicBezTo>
                  <a:cubicBezTo>
                    <a:pt x="34286" y="15765"/>
                    <a:pt x="34359" y="15733"/>
                    <a:pt x="34411" y="15692"/>
                  </a:cubicBezTo>
                  <a:cubicBezTo>
                    <a:pt x="34566" y="15578"/>
                    <a:pt x="34628" y="15350"/>
                    <a:pt x="34680" y="15143"/>
                  </a:cubicBezTo>
                  <a:cubicBezTo>
                    <a:pt x="34643" y="15131"/>
                    <a:pt x="34603" y="15126"/>
                    <a:pt x="34561" y="15126"/>
                  </a:cubicBezTo>
                  <a:cubicBezTo>
                    <a:pt x="34532" y="15126"/>
                    <a:pt x="34502" y="15128"/>
                    <a:pt x="34473" y="15132"/>
                  </a:cubicBezTo>
                  <a:cubicBezTo>
                    <a:pt x="34494" y="15112"/>
                    <a:pt x="34494" y="15081"/>
                    <a:pt x="34494" y="15049"/>
                  </a:cubicBezTo>
                  <a:lnTo>
                    <a:pt x="34494" y="15049"/>
                  </a:lnTo>
                  <a:cubicBezTo>
                    <a:pt x="34441" y="15060"/>
                    <a:pt x="34390" y="15060"/>
                    <a:pt x="34338" y="15070"/>
                  </a:cubicBezTo>
                  <a:cubicBezTo>
                    <a:pt x="34369" y="14936"/>
                    <a:pt x="34473" y="14832"/>
                    <a:pt x="34586" y="14812"/>
                  </a:cubicBezTo>
                  <a:cubicBezTo>
                    <a:pt x="34566" y="14801"/>
                    <a:pt x="34545" y="14770"/>
                    <a:pt x="34556" y="14739"/>
                  </a:cubicBezTo>
                  <a:cubicBezTo>
                    <a:pt x="34566" y="14697"/>
                    <a:pt x="34607" y="14676"/>
                    <a:pt x="34639" y="14666"/>
                  </a:cubicBezTo>
                  <a:cubicBezTo>
                    <a:pt x="34680" y="14646"/>
                    <a:pt x="34711" y="14625"/>
                    <a:pt x="34722" y="14573"/>
                  </a:cubicBezTo>
                  <a:cubicBezTo>
                    <a:pt x="34659" y="14531"/>
                    <a:pt x="34586" y="14501"/>
                    <a:pt x="34524" y="14490"/>
                  </a:cubicBezTo>
                  <a:cubicBezTo>
                    <a:pt x="34566" y="14480"/>
                    <a:pt x="34607" y="14428"/>
                    <a:pt x="34607" y="14376"/>
                  </a:cubicBezTo>
                  <a:cubicBezTo>
                    <a:pt x="34545" y="14376"/>
                    <a:pt x="34483" y="14407"/>
                    <a:pt x="34441" y="14459"/>
                  </a:cubicBezTo>
                  <a:cubicBezTo>
                    <a:pt x="34452" y="14428"/>
                    <a:pt x="34452" y="14386"/>
                    <a:pt x="34441" y="14345"/>
                  </a:cubicBezTo>
                  <a:cubicBezTo>
                    <a:pt x="34473" y="14252"/>
                    <a:pt x="34556" y="14138"/>
                    <a:pt x="34639" y="14086"/>
                  </a:cubicBezTo>
                  <a:lnTo>
                    <a:pt x="34639" y="14086"/>
                  </a:lnTo>
                  <a:cubicBezTo>
                    <a:pt x="34630" y="14089"/>
                    <a:pt x="34622" y="14090"/>
                    <a:pt x="34614" y="14090"/>
                  </a:cubicBezTo>
                  <a:cubicBezTo>
                    <a:pt x="34592" y="14090"/>
                    <a:pt x="34574" y="14081"/>
                    <a:pt x="34566" y="14066"/>
                  </a:cubicBezTo>
                  <a:cubicBezTo>
                    <a:pt x="34628" y="13900"/>
                    <a:pt x="34742" y="13765"/>
                    <a:pt x="34877" y="13682"/>
                  </a:cubicBezTo>
                  <a:cubicBezTo>
                    <a:pt x="34819" y="13624"/>
                    <a:pt x="34761" y="13576"/>
                    <a:pt x="34695" y="13519"/>
                  </a:cubicBezTo>
                  <a:lnTo>
                    <a:pt x="34695" y="13519"/>
                  </a:lnTo>
                  <a:cubicBezTo>
                    <a:pt x="34701" y="13522"/>
                    <a:pt x="34706" y="13523"/>
                    <a:pt x="34712" y="13523"/>
                  </a:cubicBezTo>
                  <a:cubicBezTo>
                    <a:pt x="34741" y="13523"/>
                    <a:pt x="34773" y="13491"/>
                    <a:pt x="34773" y="13454"/>
                  </a:cubicBezTo>
                  <a:cubicBezTo>
                    <a:pt x="34784" y="13402"/>
                    <a:pt x="34742" y="13361"/>
                    <a:pt x="34701" y="13340"/>
                  </a:cubicBezTo>
                  <a:cubicBezTo>
                    <a:pt x="34669" y="13320"/>
                    <a:pt x="34618" y="13309"/>
                    <a:pt x="34577" y="13288"/>
                  </a:cubicBezTo>
                  <a:cubicBezTo>
                    <a:pt x="34628" y="13216"/>
                    <a:pt x="34669" y="13133"/>
                    <a:pt x="34711" y="13060"/>
                  </a:cubicBezTo>
                  <a:cubicBezTo>
                    <a:pt x="34722" y="13029"/>
                    <a:pt x="34742" y="13009"/>
                    <a:pt x="34763" y="12988"/>
                  </a:cubicBezTo>
                  <a:cubicBezTo>
                    <a:pt x="34794" y="12956"/>
                    <a:pt x="34825" y="12946"/>
                    <a:pt x="34867" y="12936"/>
                  </a:cubicBezTo>
                  <a:cubicBezTo>
                    <a:pt x="34991" y="12894"/>
                    <a:pt x="35115" y="12864"/>
                    <a:pt x="35240" y="12822"/>
                  </a:cubicBezTo>
                  <a:cubicBezTo>
                    <a:pt x="35223" y="12796"/>
                    <a:pt x="35199" y="12778"/>
                    <a:pt x="35174" y="12778"/>
                  </a:cubicBezTo>
                  <a:cubicBezTo>
                    <a:pt x="35168" y="12778"/>
                    <a:pt x="35162" y="12779"/>
                    <a:pt x="35157" y="12781"/>
                  </a:cubicBezTo>
                  <a:cubicBezTo>
                    <a:pt x="35177" y="12719"/>
                    <a:pt x="35208" y="12656"/>
                    <a:pt x="35260" y="12615"/>
                  </a:cubicBezTo>
                  <a:lnTo>
                    <a:pt x="35260" y="12615"/>
                  </a:lnTo>
                  <a:cubicBezTo>
                    <a:pt x="35198" y="12636"/>
                    <a:pt x="35146" y="12646"/>
                    <a:pt x="35084" y="12666"/>
                  </a:cubicBezTo>
                  <a:cubicBezTo>
                    <a:pt x="35157" y="12594"/>
                    <a:pt x="35208" y="12511"/>
                    <a:pt x="35240" y="12418"/>
                  </a:cubicBezTo>
                  <a:cubicBezTo>
                    <a:pt x="35233" y="12416"/>
                    <a:pt x="35227" y="12416"/>
                    <a:pt x="35220" y="12416"/>
                  </a:cubicBezTo>
                  <a:cubicBezTo>
                    <a:pt x="35172" y="12416"/>
                    <a:pt x="35121" y="12446"/>
                    <a:pt x="35095" y="12501"/>
                  </a:cubicBezTo>
                  <a:cubicBezTo>
                    <a:pt x="35125" y="12408"/>
                    <a:pt x="35157" y="12304"/>
                    <a:pt x="35167" y="12210"/>
                  </a:cubicBezTo>
                  <a:cubicBezTo>
                    <a:pt x="35162" y="12210"/>
                    <a:pt x="35156" y="12209"/>
                    <a:pt x="35151" y="12209"/>
                  </a:cubicBezTo>
                  <a:cubicBezTo>
                    <a:pt x="35083" y="12209"/>
                    <a:pt x="35010" y="12268"/>
                    <a:pt x="34991" y="12346"/>
                  </a:cubicBezTo>
                  <a:cubicBezTo>
                    <a:pt x="34980" y="12304"/>
                    <a:pt x="34959" y="12263"/>
                    <a:pt x="34918" y="12242"/>
                  </a:cubicBezTo>
                  <a:cubicBezTo>
                    <a:pt x="34908" y="12304"/>
                    <a:pt x="34877" y="12366"/>
                    <a:pt x="34835" y="12428"/>
                  </a:cubicBezTo>
                  <a:cubicBezTo>
                    <a:pt x="34827" y="12446"/>
                    <a:pt x="34802" y="12472"/>
                    <a:pt x="34782" y="12472"/>
                  </a:cubicBezTo>
                  <a:cubicBezTo>
                    <a:pt x="34779" y="12472"/>
                    <a:pt x="34776" y="12471"/>
                    <a:pt x="34773" y="12470"/>
                  </a:cubicBezTo>
                  <a:cubicBezTo>
                    <a:pt x="34752" y="12470"/>
                    <a:pt x="34742" y="12449"/>
                    <a:pt x="34732" y="12418"/>
                  </a:cubicBezTo>
                  <a:cubicBezTo>
                    <a:pt x="34680" y="12293"/>
                    <a:pt x="34742" y="12118"/>
                    <a:pt x="34867" y="12086"/>
                  </a:cubicBezTo>
                  <a:lnTo>
                    <a:pt x="34742" y="12086"/>
                  </a:lnTo>
                  <a:cubicBezTo>
                    <a:pt x="34804" y="12055"/>
                    <a:pt x="34856" y="11993"/>
                    <a:pt x="34877" y="11910"/>
                  </a:cubicBezTo>
                  <a:lnTo>
                    <a:pt x="34877" y="11910"/>
                  </a:lnTo>
                  <a:cubicBezTo>
                    <a:pt x="34804" y="11931"/>
                    <a:pt x="34742" y="11941"/>
                    <a:pt x="34669" y="11962"/>
                  </a:cubicBezTo>
                  <a:cubicBezTo>
                    <a:pt x="34722" y="11931"/>
                    <a:pt x="34711" y="11827"/>
                    <a:pt x="34659" y="11796"/>
                  </a:cubicBezTo>
                  <a:cubicBezTo>
                    <a:pt x="34654" y="11794"/>
                    <a:pt x="34648" y="11793"/>
                    <a:pt x="34642" y="11793"/>
                  </a:cubicBezTo>
                  <a:cubicBezTo>
                    <a:pt x="34595" y="11793"/>
                    <a:pt x="34547" y="11865"/>
                    <a:pt x="34566" y="11920"/>
                  </a:cubicBezTo>
                  <a:cubicBezTo>
                    <a:pt x="34563" y="11926"/>
                    <a:pt x="34558" y="11929"/>
                    <a:pt x="34553" y="11929"/>
                  </a:cubicBezTo>
                  <a:cubicBezTo>
                    <a:pt x="34540" y="11929"/>
                    <a:pt x="34524" y="11914"/>
                    <a:pt x="34524" y="11900"/>
                  </a:cubicBezTo>
                  <a:cubicBezTo>
                    <a:pt x="34483" y="11952"/>
                    <a:pt x="34431" y="11982"/>
                    <a:pt x="34369" y="11982"/>
                  </a:cubicBezTo>
                  <a:cubicBezTo>
                    <a:pt x="34349" y="11843"/>
                    <a:pt x="34377" y="11684"/>
                    <a:pt x="34444" y="11552"/>
                  </a:cubicBezTo>
                  <a:lnTo>
                    <a:pt x="34444" y="11552"/>
                  </a:lnTo>
                  <a:cubicBezTo>
                    <a:pt x="34414" y="11608"/>
                    <a:pt x="34375" y="11653"/>
                    <a:pt x="34328" y="11672"/>
                  </a:cubicBezTo>
                  <a:cubicBezTo>
                    <a:pt x="34286" y="11558"/>
                    <a:pt x="34307" y="11434"/>
                    <a:pt x="34379" y="11340"/>
                  </a:cubicBezTo>
                  <a:cubicBezTo>
                    <a:pt x="34245" y="11330"/>
                    <a:pt x="34204" y="11102"/>
                    <a:pt x="34276" y="10978"/>
                  </a:cubicBezTo>
                  <a:cubicBezTo>
                    <a:pt x="34349" y="10853"/>
                    <a:pt x="34494" y="10801"/>
                    <a:pt x="34618" y="10760"/>
                  </a:cubicBezTo>
                  <a:cubicBezTo>
                    <a:pt x="34586" y="10718"/>
                    <a:pt x="34556" y="10667"/>
                    <a:pt x="34524" y="10615"/>
                  </a:cubicBezTo>
                  <a:cubicBezTo>
                    <a:pt x="34566" y="10594"/>
                    <a:pt x="34607" y="10543"/>
                    <a:pt x="34618" y="10480"/>
                  </a:cubicBezTo>
                  <a:cubicBezTo>
                    <a:pt x="34577" y="10480"/>
                    <a:pt x="34535" y="10511"/>
                    <a:pt x="34494" y="10543"/>
                  </a:cubicBezTo>
                  <a:cubicBezTo>
                    <a:pt x="34514" y="10511"/>
                    <a:pt x="34524" y="10480"/>
                    <a:pt x="34535" y="10449"/>
                  </a:cubicBezTo>
                  <a:lnTo>
                    <a:pt x="34535" y="10449"/>
                  </a:lnTo>
                  <a:lnTo>
                    <a:pt x="34369" y="10615"/>
                  </a:lnTo>
                  <a:cubicBezTo>
                    <a:pt x="34369" y="10534"/>
                    <a:pt x="34369" y="10464"/>
                    <a:pt x="34359" y="10393"/>
                  </a:cubicBezTo>
                  <a:lnTo>
                    <a:pt x="34359" y="10393"/>
                  </a:lnTo>
                  <a:cubicBezTo>
                    <a:pt x="34361" y="10419"/>
                    <a:pt x="34341" y="10433"/>
                    <a:pt x="34319" y="10433"/>
                  </a:cubicBezTo>
                  <a:cubicBezTo>
                    <a:pt x="34302" y="10433"/>
                    <a:pt x="34284" y="10425"/>
                    <a:pt x="34276" y="10408"/>
                  </a:cubicBezTo>
                  <a:cubicBezTo>
                    <a:pt x="34255" y="10356"/>
                    <a:pt x="34276" y="10304"/>
                    <a:pt x="34296" y="10262"/>
                  </a:cubicBezTo>
                  <a:cubicBezTo>
                    <a:pt x="34421" y="10035"/>
                    <a:pt x="34607" y="9848"/>
                    <a:pt x="34825" y="9734"/>
                  </a:cubicBezTo>
                  <a:lnTo>
                    <a:pt x="34825" y="9734"/>
                  </a:lnTo>
                  <a:cubicBezTo>
                    <a:pt x="34820" y="9737"/>
                    <a:pt x="34816" y="9738"/>
                    <a:pt x="34811" y="9738"/>
                  </a:cubicBezTo>
                  <a:cubicBezTo>
                    <a:pt x="34779" y="9738"/>
                    <a:pt x="34764" y="9677"/>
                    <a:pt x="34773" y="9641"/>
                  </a:cubicBezTo>
                  <a:cubicBezTo>
                    <a:pt x="34784" y="9599"/>
                    <a:pt x="34814" y="9558"/>
                    <a:pt x="34804" y="9516"/>
                  </a:cubicBezTo>
                  <a:cubicBezTo>
                    <a:pt x="34804" y="9500"/>
                    <a:pt x="34792" y="9492"/>
                    <a:pt x="34779" y="9492"/>
                  </a:cubicBezTo>
                  <a:cubicBezTo>
                    <a:pt x="34768" y="9492"/>
                    <a:pt x="34757" y="9497"/>
                    <a:pt x="34752" y="9506"/>
                  </a:cubicBezTo>
                  <a:cubicBezTo>
                    <a:pt x="34742" y="9434"/>
                    <a:pt x="34742" y="9361"/>
                    <a:pt x="34742" y="9288"/>
                  </a:cubicBezTo>
                  <a:cubicBezTo>
                    <a:pt x="34680" y="9341"/>
                    <a:pt x="34649" y="9413"/>
                    <a:pt x="34639" y="9486"/>
                  </a:cubicBezTo>
                  <a:lnTo>
                    <a:pt x="34577" y="9330"/>
                  </a:lnTo>
                  <a:cubicBezTo>
                    <a:pt x="34577" y="9434"/>
                    <a:pt x="34545" y="9537"/>
                    <a:pt x="34504" y="9620"/>
                  </a:cubicBezTo>
                  <a:cubicBezTo>
                    <a:pt x="34462" y="9579"/>
                    <a:pt x="34441" y="9516"/>
                    <a:pt x="34452" y="9454"/>
                  </a:cubicBezTo>
                  <a:lnTo>
                    <a:pt x="34452" y="9454"/>
                  </a:lnTo>
                  <a:cubicBezTo>
                    <a:pt x="34411" y="9496"/>
                    <a:pt x="34379" y="9537"/>
                    <a:pt x="34349" y="9579"/>
                  </a:cubicBezTo>
                  <a:cubicBezTo>
                    <a:pt x="34349" y="9496"/>
                    <a:pt x="34307" y="9413"/>
                    <a:pt x="34234" y="9392"/>
                  </a:cubicBezTo>
                  <a:cubicBezTo>
                    <a:pt x="34286" y="9268"/>
                    <a:pt x="34359" y="9154"/>
                    <a:pt x="34441" y="9071"/>
                  </a:cubicBezTo>
                  <a:cubicBezTo>
                    <a:pt x="34409" y="9057"/>
                    <a:pt x="34373" y="9050"/>
                    <a:pt x="34337" y="9050"/>
                  </a:cubicBezTo>
                  <a:cubicBezTo>
                    <a:pt x="34271" y="9050"/>
                    <a:pt x="34205" y="9073"/>
                    <a:pt x="34151" y="9113"/>
                  </a:cubicBezTo>
                  <a:cubicBezTo>
                    <a:pt x="34068" y="8906"/>
                    <a:pt x="34006" y="8584"/>
                    <a:pt x="34193" y="8491"/>
                  </a:cubicBezTo>
                  <a:cubicBezTo>
                    <a:pt x="34276" y="8439"/>
                    <a:pt x="34431" y="8418"/>
                    <a:pt x="34411" y="8305"/>
                  </a:cubicBezTo>
                  <a:cubicBezTo>
                    <a:pt x="34359" y="8305"/>
                    <a:pt x="34317" y="8335"/>
                    <a:pt x="34296" y="8387"/>
                  </a:cubicBezTo>
                  <a:cubicBezTo>
                    <a:pt x="34307" y="8335"/>
                    <a:pt x="34317" y="8284"/>
                    <a:pt x="34317" y="8222"/>
                  </a:cubicBezTo>
                  <a:lnTo>
                    <a:pt x="34317" y="8222"/>
                  </a:lnTo>
                  <a:cubicBezTo>
                    <a:pt x="34266" y="8242"/>
                    <a:pt x="34213" y="8252"/>
                    <a:pt x="34162" y="8273"/>
                  </a:cubicBezTo>
                  <a:cubicBezTo>
                    <a:pt x="34255" y="8149"/>
                    <a:pt x="34349" y="8024"/>
                    <a:pt x="34431" y="7890"/>
                  </a:cubicBezTo>
                  <a:cubicBezTo>
                    <a:pt x="34412" y="7875"/>
                    <a:pt x="34386" y="7868"/>
                    <a:pt x="34359" y="7868"/>
                  </a:cubicBezTo>
                  <a:cubicBezTo>
                    <a:pt x="34329" y="7868"/>
                    <a:pt x="34298" y="7878"/>
                    <a:pt x="34276" y="7900"/>
                  </a:cubicBezTo>
                  <a:cubicBezTo>
                    <a:pt x="34296" y="7838"/>
                    <a:pt x="34307" y="7766"/>
                    <a:pt x="34296" y="7704"/>
                  </a:cubicBezTo>
                  <a:cubicBezTo>
                    <a:pt x="34245" y="7704"/>
                    <a:pt x="34193" y="7693"/>
                    <a:pt x="34141" y="7693"/>
                  </a:cubicBezTo>
                  <a:cubicBezTo>
                    <a:pt x="34172" y="7621"/>
                    <a:pt x="34193" y="7559"/>
                    <a:pt x="34213" y="7496"/>
                  </a:cubicBezTo>
                  <a:lnTo>
                    <a:pt x="34213" y="7496"/>
                  </a:lnTo>
                  <a:cubicBezTo>
                    <a:pt x="34202" y="7514"/>
                    <a:pt x="34189" y="7522"/>
                    <a:pt x="34175" y="7522"/>
                  </a:cubicBezTo>
                  <a:cubicBezTo>
                    <a:pt x="34126" y="7522"/>
                    <a:pt x="34068" y="7422"/>
                    <a:pt x="34068" y="7341"/>
                  </a:cubicBezTo>
                  <a:cubicBezTo>
                    <a:pt x="34038" y="6833"/>
                    <a:pt x="34006" y="6336"/>
                    <a:pt x="33976" y="5828"/>
                  </a:cubicBezTo>
                  <a:cubicBezTo>
                    <a:pt x="33934" y="6439"/>
                    <a:pt x="33893" y="7050"/>
                    <a:pt x="33851" y="7651"/>
                  </a:cubicBezTo>
                  <a:cubicBezTo>
                    <a:pt x="33768" y="7527"/>
                    <a:pt x="33685" y="7393"/>
                    <a:pt x="33612" y="7268"/>
                  </a:cubicBezTo>
                  <a:cubicBezTo>
                    <a:pt x="33592" y="7320"/>
                    <a:pt x="33582" y="7372"/>
                    <a:pt x="33561" y="7423"/>
                  </a:cubicBezTo>
                  <a:cubicBezTo>
                    <a:pt x="33716" y="7568"/>
                    <a:pt x="33820" y="7796"/>
                    <a:pt x="33820" y="8024"/>
                  </a:cubicBezTo>
                  <a:cubicBezTo>
                    <a:pt x="33748" y="7952"/>
                    <a:pt x="33665" y="7890"/>
                    <a:pt x="33592" y="7828"/>
                  </a:cubicBezTo>
                  <a:lnTo>
                    <a:pt x="33592" y="7828"/>
                  </a:lnTo>
                  <a:cubicBezTo>
                    <a:pt x="33612" y="7869"/>
                    <a:pt x="33644" y="7921"/>
                    <a:pt x="33633" y="7962"/>
                  </a:cubicBezTo>
                  <a:cubicBezTo>
                    <a:pt x="33627" y="7996"/>
                    <a:pt x="33595" y="8020"/>
                    <a:pt x="33567" y="8020"/>
                  </a:cubicBezTo>
                  <a:cubicBezTo>
                    <a:pt x="33552" y="8020"/>
                    <a:pt x="33538" y="8013"/>
                    <a:pt x="33531" y="7996"/>
                  </a:cubicBezTo>
                  <a:lnTo>
                    <a:pt x="33531" y="7996"/>
                  </a:lnTo>
                  <a:cubicBezTo>
                    <a:pt x="33593" y="8140"/>
                    <a:pt x="33707" y="8263"/>
                    <a:pt x="33840" y="8315"/>
                  </a:cubicBezTo>
                  <a:cubicBezTo>
                    <a:pt x="33831" y="8356"/>
                    <a:pt x="33831" y="8397"/>
                    <a:pt x="33820" y="8439"/>
                  </a:cubicBezTo>
                  <a:cubicBezTo>
                    <a:pt x="33893" y="8719"/>
                    <a:pt x="33893" y="9019"/>
                    <a:pt x="33820" y="9299"/>
                  </a:cubicBezTo>
                  <a:cubicBezTo>
                    <a:pt x="33675" y="9175"/>
                    <a:pt x="33561" y="9019"/>
                    <a:pt x="33457" y="8843"/>
                  </a:cubicBezTo>
                  <a:cubicBezTo>
                    <a:pt x="33445" y="8868"/>
                    <a:pt x="33417" y="8882"/>
                    <a:pt x="33390" y="8882"/>
                  </a:cubicBezTo>
                  <a:cubicBezTo>
                    <a:pt x="33373" y="8882"/>
                    <a:pt x="33356" y="8876"/>
                    <a:pt x="33343" y="8864"/>
                  </a:cubicBezTo>
                  <a:lnTo>
                    <a:pt x="33343" y="8864"/>
                  </a:lnTo>
                  <a:cubicBezTo>
                    <a:pt x="33364" y="8998"/>
                    <a:pt x="33395" y="9133"/>
                    <a:pt x="33416" y="9268"/>
                  </a:cubicBezTo>
                  <a:cubicBezTo>
                    <a:pt x="33292" y="9175"/>
                    <a:pt x="33188" y="9040"/>
                    <a:pt x="33115" y="8895"/>
                  </a:cubicBezTo>
                  <a:lnTo>
                    <a:pt x="33115" y="8895"/>
                  </a:lnTo>
                  <a:cubicBezTo>
                    <a:pt x="33064" y="9051"/>
                    <a:pt x="33115" y="9226"/>
                    <a:pt x="33209" y="9341"/>
                  </a:cubicBezTo>
                  <a:cubicBezTo>
                    <a:pt x="33302" y="9465"/>
                    <a:pt x="33437" y="9537"/>
                    <a:pt x="33561" y="9610"/>
                  </a:cubicBezTo>
                  <a:cubicBezTo>
                    <a:pt x="33530" y="9734"/>
                    <a:pt x="33561" y="9859"/>
                    <a:pt x="33612" y="9962"/>
                  </a:cubicBezTo>
                  <a:cubicBezTo>
                    <a:pt x="33426" y="9827"/>
                    <a:pt x="33198" y="9744"/>
                    <a:pt x="33053" y="9527"/>
                  </a:cubicBezTo>
                  <a:cubicBezTo>
                    <a:pt x="33022" y="9610"/>
                    <a:pt x="33022" y="9703"/>
                    <a:pt x="33053" y="9786"/>
                  </a:cubicBezTo>
                  <a:lnTo>
                    <a:pt x="33032" y="9786"/>
                  </a:lnTo>
                  <a:cubicBezTo>
                    <a:pt x="33012" y="9889"/>
                    <a:pt x="33074" y="9983"/>
                    <a:pt x="33147" y="10025"/>
                  </a:cubicBezTo>
                  <a:lnTo>
                    <a:pt x="33074" y="10097"/>
                  </a:lnTo>
                  <a:cubicBezTo>
                    <a:pt x="33094" y="10180"/>
                    <a:pt x="33188" y="10190"/>
                    <a:pt x="33260" y="10190"/>
                  </a:cubicBezTo>
                  <a:cubicBezTo>
                    <a:pt x="33333" y="10200"/>
                    <a:pt x="33426" y="10221"/>
                    <a:pt x="33426" y="10315"/>
                  </a:cubicBezTo>
                  <a:cubicBezTo>
                    <a:pt x="33426" y="10387"/>
                    <a:pt x="33354" y="10460"/>
                    <a:pt x="33385" y="10522"/>
                  </a:cubicBezTo>
                  <a:cubicBezTo>
                    <a:pt x="33405" y="10563"/>
                    <a:pt x="33447" y="10563"/>
                    <a:pt x="33478" y="10573"/>
                  </a:cubicBezTo>
                  <a:cubicBezTo>
                    <a:pt x="33509" y="10584"/>
                    <a:pt x="33550" y="10626"/>
                    <a:pt x="33540" y="10667"/>
                  </a:cubicBezTo>
                  <a:cubicBezTo>
                    <a:pt x="33506" y="10676"/>
                    <a:pt x="33471" y="10681"/>
                    <a:pt x="33436" y="10681"/>
                  </a:cubicBezTo>
                  <a:cubicBezTo>
                    <a:pt x="33354" y="10681"/>
                    <a:pt x="33271" y="10655"/>
                    <a:pt x="33198" y="10605"/>
                  </a:cubicBezTo>
                  <a:lnTo>
                    <a:pt x="33198" y="10605"/>
                  </a:lnTo>
                  <a:cubicBezTo>
                    <a:pt x="33230" y="10635"/>
                    <a:pt x="33250" y="10677"/>
                    <a:pt x="33250" y="10729"/>
                  </a:cubicBezTo>
                  <a:cubicBezTo>
                    <a:pt x="33147" y="10708"/>
                    <a:pt x="33064" y="10626"/>
                    <a:pt x="33022" y="10511"/>
                  </a:cubicBezTo>
                  <a:lnTo>
                    <a:pt x="33022" y="10511"/>
                  </a:lnTo>
                  <a:cubicBezTo>
                    <a:pt x="33053" y="10615"/>
                    <a:pt x="33074" y="10718"/>
                    <a:pt x="33105" y="10822"/>
                  </a:cubicBezTo>
                  <a:cubicBezTo>
                    <a:pt x="33074" y="10801"/>
                    <a:pt x="33053" y="10771"/>
                    <a:pt x="33032" y="10750"/>
                  </a:cubicBezTo>
                  <a:lnTo>
                    <a:pt x="33032" y="10750"/>
                  </a:lnTo>
                  <a:cubicBezTo>
                    <a:pt x="33055" y="10830"/>
                    <a:pt x="33128" y="10880"/>
                    <a:pt x="33203" y="10880"/>
                  </a:cubicBezTo>
                  <a:cubicBezTo>
                    <a:pt x="33234" y="10880"/>
                    <a:pt x="33264" y="10872"/>
                    <a:pt x="33291" y="10854"/>
                  </a:cubicBezTo>
                  <a:lnTo>
                    <a:pt x="33291" y="10854"/>
                  </a:lnTo>
                  <a:cubicBezTo>
                    <a:pt x="33260" y="10875"/>
                    <a:pt x="33240" y="10926"/>
                    <a:pt x="33260" y="10957"/>
                  </a:cubicBezTo>
                  <a:cubicBezTo>
                    <a:pt x="33312" y="10978"/>
                    <a:pt x="33375" y="10988"/>
                    <a:pt x="33426" y="10999"/>
                  </a:cubicBezTo>
                  <a:cubicBezTo>
                    <a:pt x="33375" y="11061"/>
                    <a:pt x="33312" y="11112"/>
                    <a:pt x="33250" y="11164"/>
                  </a:cubicBezTo>
                  <a:cubicBezTo>
                    <a:pt x="33209" y="11123"/>
                    <a:pt x="33167" y="11081"/>
                    <a:pt x="33126" y="11050"/>
                  </a:cubicBezTo>
                  <a:cubicBezTo>
                    <a:pt x="33111" y="11035"/>
                    <a:pt x="33096" y="11025"/>
                    <a:pt x="33080" y="11025"/>
                  </a:cubicBezTo>
                  <a:cubicBezTo>
                    <a:pt x="33075" y="11025"/>
                    <a:pt x="33069" y="11027"/>
                    <a:pt x="33064" y="11029"/>
                  </a:cubicBezTo>
                  <a:cubicBezTo>
                    <a:pt x="33043" y="11050"/>
                    <a:pt x="33053" y="11081"/>
                    <a:pt x="33064" y="11102"/>
                  </a:cubicBezTo>
                  <a:cubicBezTo>
                    <a:pt x="33084" y="11185"/>
                    <a:pt x="33126" y="11257"/>
                    <a:pt x="33177" y="11309"/>
                  </a:cubicBezTo>
                  <a:cubicBezTo>
                    <a:pt x="33209" y="11299"/>
                    <a:pt x="33230" y="11268"/>
                    <a:pt x="33239" y="11236"/>
                  </a:cubicBezTo>
                  <a:cubicBezTo>
                    <a:pt x="33312" y="11278"/>
                    <a:pt x="33375" y="11330"/>
                    <a:pt x="33426" y="11392"/>
                  </a:cubicBezTo>
                  <a:cubicBezTo>
                    <a:pt x="33437" y="11423"/>
                    <a:pt x="33457" y="11454"/>
                    <a:pt x="33447" y="11496"/>
                  </a:cubicBezTo>
                  <a:cubicBezTo>
                    <a:pt x="33426" y="11547"/>
                    <a:pt x="33312" y="11558"/>
                    <a:pt x="33343" y="11609"/>
                  </a:cubicBezTo>
                  <a:cubicBezTo>
                    <a:pt x="33239" y="11579"/>
                    <a:pt x="33157" y="11485"/>
                    <a:pt x="33105" y="11372"/>
                  </a:cubicBezTo>
                  <a:lnTo>
                    <a:pt x="33105" y="11372"/>
                  </a:lnTo>
                  <a:cubicBezTo>
                    <a:pt x="33126" y="11464"/>
                    <a:pt x="33115" y="11558"/>
                    <a:pt x="33084" y="11641"/>
                  </a:cubicBezTo>
                  <a:cubicBezTo>
                    <a:pt x="32981" y="11527"/>
                    <a:pt x="32908" y="11392"/>
                    <a:pt x="32866" y="11236"/>
                  </a:cubicBezTo>
                  <a:cubicBezTo>
                    <a:pt x="32866" y="11278"/>
                    <a:pt x="32866" y="11330"/>
                    <a:pt x="32846" y="11372"/>
                  </a:cubicBezTo>
                  <a:cubicBezTo>
                    <a:pt x="32832" y="11399"/>
                    <a:pt x="32805" y="11417"/>
                    <a:pt x="32779" y="11417"/>
                  </a:cubicBezTo>
                  <a:cubicBezTo>
                    <a:pt x="32766" y="11417"/>
                    <a:pt x="32753" y="11413"/>
                    <a:pt x="32742" y="11402"/>
                  </a:cubicBezTo>
                  <a:lnTo>
                    <a:pt x="32742" y="11402"/>
                  </a:lnTo>
                  <a:cubicBezTo>
                    <a:pt x="32784" y="11485"/>
                    <a:pt x="32815" y="11568"/>
                    <a:pt x="32857" y="11651"/>
                  </a:cubicBezTo>
                  <a:cubicBezTo>
                    <a:pt x="32854" y="11650"/>
                    <a:pt x="32851" y="11650"/>
                    <a:pt x="32849" y="11650"/>
                  </a:cubicBezTo>
                  <a:cubicBezTo>
                    <a:pt x="32796" y="11650"/>
                    <a:pt x="32817" y="11756"/>
                    <a:pt x="32857" y="11786"/>
                  </a:cubicBezTo>
                  <a:cubicBezTo>
                    <a:pt x="32908" y="11817"/>
                    <a:pt x="32970" y="11827"/>
                    <a:pt x="32991" y="11890"/>
                  </a:cubicBezTo>
                  <a:cubicBezTo>
                    <a:pt x="33007" y="11939"/>
                    <a:pt x="32958" y="11995"/>
                    <a:pt x="32917" y="11995"/>
                  </a:cubicBezTo>
                  <a:cubicBezTo>
                    <a:pt x="32906" y="11995"/>
                    <a:pt x="32896" y="11991"/>
                    <a:pt x="32887" y="11982"/>
                  </a:cubicBezTo>
                  <a:lnTo>
                    <a:pt x="32887" y="11982"/>
                  </a:lnTo>
                  <a:cubicBezTo>
                    <a:pt x="32919" y="12024"/>
                    <a:pt x="32960" y="12055"/>
                    <a:pt x="33002" y="12097"/>
                  </a:cubicBezTo>
                  <a:cubicBezTo>
                    <a:pt x="33064" y="12148"/>
                    <a:pt x="33064" y="12180"/>
                    <a:pt x="33002" y="12221"/>
                  </a:cubicBezTo>
                  <a:cubicBezTo>
                    <a:pt x="32985" y="12233"/>
                    <a:pt x="32967" y="12238"/>
                    <a:pt x="32950" y="12238"/>
                  </a:cubicBezTo>
                  <a:cubicBezTo>
                    <a:pt x="32893" y="12238"/>
                    <a:pt x="32842" y="12183"/>
                    <a:pt x="32845" y="12114"/>
                  </a:cubicBezTo>
                  <a:lnTo>
                    <a:pt x="32845" y="12114"/>
                  </a:lnTo>
                  <a:cubicBezTo>
                    <a:pt x="32842" y="12136"/>
                    <a:pt x="32823" y="12151"/>
                    <a:pt x="32801" y="12151"/>
                  </a:cubicBezTo>
                  <a:cubicBezTo>
                    <a:pt x="32795" y="12151"/>
                    <a:pt x="32789" y="12150"/>
                    <a:pt x="32784" y="12148"/>
                  </a:cubicBezTo>
                  <a:cubicBezTo>
                    <a:pt x="32763" y="12138"/>
                    <a:pt x="32742" y="12107"/>
                    <a:pt x="32732" y="12086"/>
                  </a:cubicBezTo>
                  <a:cubicBezTo>
                    <a:pt x="32691" y="12014"/>
                    <a:pt x="32649" y="11941"/>
                    <a:pt x="32597" y="11869"/>
                  </a:cubicBezTo>
                  <a:lnTo>
                    <a:pt x="32597" y="11869"/>
                  </a:lnTo>
                  <a:cubicBezTo>
                    <a:pt x="32618" y="11931"/>
                    <a:pt x="32608" y="12003"/>
                    <a:pt x="32576" y="12055"/>
                  </a:cubicBezTo>
                  <a:cubicBezTo>
                    <a:pt x="32525" y="11993"/>
                    <a:pt x="32463" y="11931"/>
                    <a:pt x="32411" y="11858"/>
                  </a:cubicBezTo>
                  <a:lnTo>
                    <a:pt x="32411" y="11858"/>
                  </a:lnTo>
                  <a:cubicBezTo>
                    <a:pt x="32431" y="11920"/>
                    <a:pt x="32431" y="11982"/>
                    <a:pt x="32431" y="12035"/>
                  </a:cubicBezTo>
                  <a:cubicBezTo>
                    <a:pt x="32380" y="12035"/>
                    <a:pt x="32338" y="12014"/>
                    <a:pt x="32307" y="11982"/>
                  </a:cubicBezTo>
                  <a:lnTo>
                    <a:pt x="32307" y="11982"/>
                  </a:lnTo>
                  <a:cubicBezTo>
                    <a:pt x="32318" y="12085"/>
                    <a:pt x="32378" y="12177"/>
                    <a:pt x="32469" y="12209"/>
                  </a:cubicBezTo>
                  <a:lnTo>
                    <a:pt x="32469" y="12209"/>
                  </a:lnTo>
                  <a:cubicBezTo>
                    <a:pt x="32468" y="12209"/>
                    <a:pt x="32467" y="12209"/>
                    <a:pt x="32466" y="12209"/>
                  </a:cubicBezTo>
                  <a:cubicBezTo>
                    <a:pt x="32446" y="12209"/>
                    <a:pt x="32422" y="12244"/>
                    <a:pt x="32431" y="12263"/>
                  </a:cubicBezTo>
                  <a:cubicBezTo>
                    <a:pt x="32442" y="12293"/>
                    <a:pt x="32473" y="12304"/>
                    <a:pt x="32493" y="12314"/>
                  </a:cubicBezTo>
                  <a:cubicBezTo>
                    <a:pt x="32556" y="12346"/>
                    <a:pt x="32618" y="12366"/>
                    <a:pt x="32680" y="12397"/>
                  </a:cubicBezTo>
                  <a:cubicBezTo>
                    <a:pt x="32629" y="12438"/>
                    <a:pt x="32597" y="12491"/>
                    <a:pt x="32587" y="12563"/>
                  </a:cubicBezTo>
                  <a:cubicBezTo>
                    <a:pt x="32603" y="12550"/>
                    <a:pt x="32621" y="12544"/>
                    <a:pt x="32641" y="12544"/>
                  </a:cubicBezTo>
                  <a:cubicBezTo>
                    <a:pt x="32699" y="12544"/>
                    <a:pt x="32766" y="12597"/>
                    <a:pt x="32774" y="12666"/>
                  </a:cubicBezTo>
                  <a:cubicBezTo>
                    <a:pt x="32782" y="12756"/>
                    <a:pt x="32714" y="12838"/>
                    <a:pt x="32641" y="12838"/>
                  </a:cubicBezTo>
                  <a:cubicBezTo>
                    <a:pt x="32630" y="12838"/>
                    <a:pt x="32619" y="12836"/>
                    <a:pt x="32608" y="12832"/>
                  </a:cubicBezTo>
                  <a:cubicBezTo>
                    <a:pt x="32514" y="12698"/>
                    <a:pt x="32401" y="12563"/>
                    <a:pt x="32286" y="12449"/>
                  </a:cubicBezTo>
                  <a:lnTo>
                    <a:pt x="32286" y="12573"/>
                  </a:lnTo>
                  <a:cubicBezTo>
                    <a:pt x="32203" y="12480"/>
                    <a:pt x="32131" y="12366"/>
                    <a:pt x="32090" y="12242"/>
                  </a:cubicBezTo>
                  <a:lnTo>
                    <a:pt x="32090" y="12242"/>
                  </a:lnTo>
                  <a:cubicBezTo>
                    <a:pt x="32100" y="12346"/>
                    <a:pt x="32100" y="12449"/>
                    <a:pt x="32090" y="12553"/>
                  </a:cubicBezTo>
                  <a:cubicBezTo>
                    <a:pt x="32058" y="12542"/>
                    <a:pt x="32028" y="12521"/>
                    <a:pt x="31996" y="12511"/>
                  </a:cubicBezTo>
                  <a:lnTo>
                    <a:pt x="31996" y="12511"/>
                  </a:lnTo>
                  <a:cubicBezTo>
                    <a:pt x="32058" y="12625"/>
                    <a:pt x="32173" y="12708"/>
                    <a:pt x="32276" y="12708"/>
                  </a:cubicBezTo>
                  <a:cubicBezTo>
                    <a:pt x="32266" y="12719"/>
                    <a:pt x="32245" y="12739"/>
                    <a:pt x="32235" y="12760"/>
                  </a:cubicBezTo>
                  <a:cubicBezTo>
                    <a:pt x="32318" y="12760"/>
                    <a:pt x="32411" y="12801"/>
                    <a:pt x="32484" y="12864"/>
                  </a:cubicBezTo>
                  <a:cubicBezTo>
                    <a:pt x="32431" y="12926"/>
                    <a:pt x="32390" y="12977"/>
                    <a:pt x="32348" y="13039"/>
                  </a:cubicBezTo>
                  <a:cubicBezTo>
                    <a:pt x="32431" y="13060"/>
                    <a:pt x="32504" y="13092"/>
                    <a:pt x="32576" y="13143"/>
                  </a:cubicBezTo>
                  <a:cubicBezTo>
                    <a:pt x="32528" y="13177"/>
                    <a:pt x="32473" y="13193"/>
                    <a:pt x="32418" y="13193"/>
                  </a:cubicBezTo>
                  <a:cubicBezTo>
                    <a:pt x="32355" y="13193"/>
                    <a:pt x="32290" y="13172"/>
                    <a:pt x="32235" y="13133"/>
                  </a:cubicBezTo>
                  <a:cubicBezTo>
                    <a:pt x="32235" y="13164"/>
                    <a:pt x="32235" y="13195"/>
                    <a:pt x="32224" y="13226"/>
                  </a:cubicBezTo>
                  <a:cubicBezTo>
                    <a:pt x="32120" y="13164"/>
                    <a:pt x="32038" y="13039"/>
                    <a:pt x="32007" y="12905"/>
                  </a:cubicBezTo>
                  <a:lnTo>
                    <a:pt x="32007" y="12905"/>
                  </a:lnTo>
                  <a:cubicBezTo>
                    <a:pt x="32017" y="12967"/>
                    <a:pt x="32028" y="13039"/>
                    <a:pt x="32028" y="13101"/>
                  </a:cubicBezTo>
                  <a:cubicBezTo>
                    <a:pt x="31975" y="13039"/>
                    <a:pt x="31924" y="12977"/>
                    <a:pt x="31892" y="12905"/>
                  </a:cubicBezTo>
                  <a:lnTo>
                    <a:pt x="31892" y="12905"/>
                  </a:lnTo>
                  <a:cubicBezTo>
                    <a:pt x="31913" y="13009"/>
                    <a:pt x="31934" y="13101"/>
                    <a:pt x="31965" y="13205"/>
                  </a:cubicBezTo>
                  <a:cubicBezTo>
                    <a:pt x="31965" y="13216"/>
                    <a:pt x="31975" y="13216"/>
                    <a:pt x="31986" y="13216"/>
                  </a:cubicBezTo>
                  <a:cubicBezTo>
                    <a:pt x="31994" y="13238"/>
                    <a:pt x="31990" y="13247"/>
                    <a:pt x="31982" y="13247"/>
                  </a:cubicBezTo>
                  <a:cubicBezTo>
                    <a:pt x="31968" y="13247"/>
                    <a:pt x="31937" y="13218"/>
                    <a:pt x="31924" y="13184"/>
                  </a:cubicBezTo>
                  <a:cubicBezTo>
                    <a:pt x="31898" y="13142"/>
                    <a:pt x="31865" y="13084"/>
                    <a:pt x="31830" y="13084"/>
                  </a:cubicBezTo>
                  <a:cubicBezTo>
                    <a:pt x="31824" y="13084"/>
                    <a:pt x="31817" y="13086"/>
                    <a:pt x="31810" y="13092"/>
                  </a:cubicBezTo>
                  <a:cubicBezTo>
                    <a:pt x="31862" y="13184"/>
                    <a:pt x="31913" y="13288"/>
                    <a:pt x="31975" y="13392"/>
                  </a:cubicBezTo>
                  <a:cubicBezTo>
                    <a:pt x="31934" y="13465"/>
                    <a:pt x="31924" y="13557"/>
                    <a:pt x="31924" y="13651"/>
                  </a:cubicBezTo>
                  <a:cubicBezTo>
                    <a:pt x="31913" y="13527"/>
                    <a:pt x="31862" y="13412"/>
                    <a:pt x="31779" y="13329"/>
                  </a:cubicBezTo>
                  <a:cubicBezTo>
                    <a:pt x="31758" y="13382"/>
                    <a:pt x="31758" y="13444"/>
                    <a:pt x="31758" y="13506"/>
                  </a:cubicBezTo>
                  <a:cubicBezTo>
                    <a:pt x="31696" y="13485"/>
                    <a:pt x="31634" y="13485"/>
                    <a:pt x="31582" y="13454"/>
                  </a:cubicBezTo>
                  <a:cubicBezTo>
                    <a:pt x="31468" y="13361"/>
                    <a:pt x="31510" y="13122"/>
                    <a:pt x="31395" y="13029"/>
                  </a:cubicBezTo>
                  <a:cubicBezTo>
                    <a:pt x="31354" y="13081"/>
                    <a:pt x="31312" y="13143"/>
                    <a:pt x="31292" y="13216"/>
                  </a:cubicBezTo>
                  <a:cubicBezTo>
                    <a:pt x="31261" y="13122"/>
                    <a:pt x="31229" y="13029"/>
                    <a:pt x="31188" y="12936"/>
                  </a:cubicBezTo>
                  <a:lnTo>
                    <a:pt x="31188" y="12936"/>
                  </a:lnTo>
                  <a:cubicBezTo>
                    <a:pt x="31199" y="13039"/>
                    <a:pt x="31229" y="13143"/>
                    <a:pt x="31271" y="13226"/>
                  </a:cubicBezTo>
                  <a:cubicBezTo>
                    <a:pt x="31271" y="13237"/>
                    <a:pt x="31282" y="13237"/>
                    <a:pt x="31292" y="13237"/>
                  </a:cubicBezTo>
                  <a:cubicBezTo>
                    <a:pt x="31284" y="13288"/>
                    <a:pt x="31234" y="13330"/>
                    <a:pt x="31183" y="13330"/>
                  </a:cubicBezTo>
                  <a:cubicBezTo>
                    <a:pt x="31163" y="13330"/>
                    <a:pt x="31143" y="13323"/>
                    <a:pt x="31126" y="13309"/>
                  </a:cubicBezTo>
                  <a:cubicBezTo>
                    <a:pt x="31084" y="13267"/>
                    <a:pt x="31074" y="13195"/>
                    <a:pt x="31105" y="13143"/>
                  </a:cubicBezTo>
                  <a:lnTo>
                    <a:pt x="31105" y="13143"/>
                  </a:lnTo>
                  <a:cubicBezTo>
                    <a:pt x="31094" y="13148"/>
                    <a:pt x="31082" y="13151"/>
                    <a:pt x="31070" y="13151"/>
                  </a:cubicBezTo>
                  <a:cubicBezTo>
                    <a:pt x="31038" y="13151"/>
                    <a:pt x="31007" y="13132"/>
                    <a:pt x="30991" y="13101"/>
                  </a:cubicBezTo>
                  <a:cubicBezTo>
                    <a:pt x="31001" y="13060"/>
                    <a:pt x="31012" y="13019"/>
                    <a:pt x="31022" y="12967"/>
                  </a:cubicBezTo>
                  <a:lnTo>
                    <a:pt x="31022" y="12967"/>
                  </a:lnTo>
                  <a:cubicBezTo>
                    <a:pt x="30990" y="13007"/>
                    <a:pt x="30946" y="13022"/>
                    <a:pt x="30903" y="13022"/>
                  </a:cubicBezTo>
                  <a:cubicBezTo>
                    <a:pt x="30891" y="13022"/>
                    <a:pt x="30879" y="13021"/>
                    <a:pt x="30867" y="13019"/>
                  </a:cubicBezTo>
                  <a:cubicBezTo>
                    <a:pt x="30867" y="12936"/>
                    <a:pt x="30888" y="12864"/>
                    <a:pt x="30929" y="12811"/>
                  </a:cubicBezTo>
                  <a:lnTo>
                    <a:pt x="30929" y="12811"/>
                  </a:lnTo>
                  <a:cubicBezTo>
                    <a:pt x="30898" y="12843"/>
                    <a:pt x="30856" y="12853"/>
                    <a:pt x="30826" y="12853"/>
                  </a:cubicBezTo>
                  <a:cubicBezTo>
                    <a:pt x="30867" y="12770"/>
                    <a:pt x="30929" y="12708"/>
                    <a:pt x="31001" y="12666"/>
                  </a:cubicBezTo>
                  <a:cubicBezTo>
                    <a:pt x="30939" y="12625"/>
                    <a:pt x="30909" y="12542"/>
                    <a:pt x="30929" y="12459"/>
                  </a:cubicBezTo>
                  <a:lnTo>
                    <a:pt x="30929" y="12459"/>
                  </a:lnTo>
                  <a:cubicBezTo>
                    <a:pt x="30856" y="12532"/>
                    <a:pt x="30815" y="12646"/>
                    <a:pt x="30815" y="12749"/>
                  </a:cubicBezTo>
                  <a:cubicBezTo>
                    <a:pt x="30794" y="12708"/>
                    <a:pt x="30764" y="12656"/>
                    <a:pt x="30732" y="12604"/>
                  </a:cubicBezTo>
                  <a:lnTo>
                    <a:pt x="30732" y="12604"/>
                  </a:lnTo>
                  <a:cubicBezTo>
                    <a:pt x="30742" y="12699"/>
                    <a:pt x="30674" y="12793"/>
                    <a:pt x="30590" y="12793"/>
                  </a:cubicBezTo>
                  <a:cubicBezTo>
                    <a:pt x="30582" y="12793"/>
                    <a:pt x="30574" y="12792"/>
                    <a:pt x="30566" y="12791"/>
                  </a:cubicBezTo>
                  <a:cubicBezTo>
                    <a:pt x="30483" y="12770"/>
                    <a:pt x="30432" y="12625"/>
                    <a:pt x="30483" y="12542"/>
                  </a:cubicBezTo>
                  <a:cubicBezTo>
                    <a:pt x="30649" y="12408"/>
                    <a:pt x="30805" y="12273"/>
                    <a:pt x="30960" y="12138"/>
                  </a:cubicBezTo>
                  <a:cubicBezTo>
                    <a:pt x="30919" y="12118"/>
                    <a:pt x="30909" y="12065"/>
                    <a:pt x="30919" y="12024"/>
                  </a:cubicBezTo>
                  <a:lnTo>
                    <a:pt x="30919" y="12024"/>
                  </a:lnTo>
                  <a:cubicBezTo>
                    <a:pt x="30909" y="12035"/>
                    <a:pt x="30898" y="12045"/>
                    <a:pt x="30877" y="12045"/>
                  </a:cubicBezTo>
                  <a:cubicBezTo>
                    <a:pt x="30874" y="12046"/>
                    <a:pt x="30870" y="12046"/>
                    <a:pt x="30867" y="12046"/>
                  </a:cubicBezTo>
                  <a:cubicBezTo>
                    <a:pt x="30838" y="12046"/>
                    <a:pt x="30807" y="12010"/>
                    <a:pt x="30826" y="11982"/>
                  </a:cubicBezTo>
                  <a:lnTo>
                    <a:pt x="30826" y="11982"/>
                  </a:lnTo>
                  <a:cubicBezTo>
                    <a:pt x="30773" y="12035"/>
                    <a:pt x="30711" y="12086"/>
                    <a:pt x="30649" y="12148"/>
                  </a:cubicBezTo>
                  <a:cubicBezTo>
                    <a:pt x="30649" y="12097"/>
                    <a:pt x="30628" y="12055"/>
                    <a:pt x="30598" y="12035"/>
                  </a:cubicBezTo>
                  <a:cubicBezTo>
                    <a:pt x="30556" y="12055"/>
                    <a:pt x="30525" y="12065"/>
                    <a:pt x="30494" y="12086"/>
                  </a:cubicBezTo>
                  <a:cubicBezTo>
                    <a:pt x="30546" y="12014"/>
                    <a:pt x="30556" y="11900"/>
                    <a:pt x="30504" y="11817"/>
                  </a:cubicBezTo>
                  <a:cubicBezTo>
                    <a:pt x="30582" y="11757"/>
                    <a:pt x="30672" y="11729"/>
                    <a:pt x="30765" y="11729"/>
                  </a:cubicBezTo>
                  <a:cubicBezTo>
                    <a:pt x="30834" y="11729"/>
                    <a:pt x="30904" y="11744"/>
                    <a:pt x="30971" y="11775"/>
                  </a:cubicBezTo>
                  <a:cubicBezTo>
                    <a:pt x="31022" y="11672"/>
                    <a:pt x="31095" y="11579"/>
                    <a:pt x="31188" y="11506"/>
                  </a:cubicBezTo>
                  <a:lnTo>
                    <a:pt x="31188" y="11506"/>
                  </a:lnTo>
                  <a:cubicBezTo>
                    <a:pt x="31146" y="11537"/>
                    <a:pt x="31105" y="11579"/>
                    <a:pt x="31074" y="11609"/>
                  </a:cubicBezTo>
                  <a:cubicBezTo>
                    <a:pt x="31126" y="11537"/>
                    <a:pt x="31157" y="11444"/>
                    <a:pt x="31167" y="11351"/>
                  </a:cubicBezTo>
                  <a:cubicBezTo>
                    <a:pt x="31116" y="11340"/>
                    <a:pt x="31064" y="11299"/>
                    <a:pt x="31054" y="11236"/>
                  </a:cubicBezTo>
                  <a:cubicBezTo>
                    <a:pt x="31022" y="11247"/>
                    <a:pt x="31001" y="11289"/>
                    <a:pt x="30981" y="11330"/>
                  </a:cubicBezTo>
                  <a:cubicBezTo>
                    <a:pt x="30960" y="11372"/>
                    <a:pt x="30939" y="11413"/>
                    <a:pt x="30898" y="11413"/>
                  </a:cubicBezTo>
                  <a:cubicBezTo>
                    <a:pt x="30877" y="11413"/>
                    <a:pt x="30867" y="11381"/>
                    <a:pt x="30867" y="11361"/>
                  </a:cubicBezTo>
                  <a:cubicBezTo>
                    <a:pt x="30836" y="11392"/>
                    <a:pt x="30784" y="11423"/>
                    <a:pt x="30743" y="11434"/>
                  </a:cubicBezTo>
                  <a:cubicBezTo>
                    <a:pt x="30711" y="11381"/>
                    <a:pt x="30681" y="11319"/>
                    <a:pt x="30660" y="11268"/>
                  </a:cubicBezTo>
                  <a:cubicBezTo>
                    <a:pt x="30618" y="11319"/>
                    <a:pt x="30556" y="11361"/>
                    <a:pt x="30494" y="11372"/>
                  </a:cubicBezTo>
                  <a:cubicBezTo>
                    <a:pt x="30473" y="11319"/>
                    <a:pt x="30453" y="11257"/>
                    <a:pt x="30421" y="11206"/>
                  </a:cubicBezTo>
                  <a:cubicBezTo>
                    <a:pt x="30491" y="11091"/>
                    <a:pt x="30606" y="11022"/>
                    <a:pt x="30721" y="11022"/>
                  </a:cubicBezTo>
                  <a:cubicBezTo>
                    <a:pt x="30742" y="11022"/>
                    <a:pt x="30763" y="11024"/>
                    <a:pt x="30784" y="11029"/>
                  </a:cubicBezTo>
                  <a:cubicBezTo>
                    <a:pt x="30794" y="10936"/>
                    <a:pt x="30867" y="10853"/>
                    <a:pt x="30939" y="10843"/>
                  </a:cubicBezTo>
                  <a:lnTo>
                    <a:pt x="30939" y="10843"/>
                  </a:lnTo>
                  <a:cubicBezTo>
                    <a:pt x="30924" y="10844"/>
                    <a:pt x="30909" y="10844"/>
                    <a:pt x="30894" y="10844"/>
                  </a:cubicBezTo>
                  <a:cubicBezTo>
                    <a:pt x="30762" y="10844"/>
                    <a:pt x="30625" y="10803"/>
                    <a:pt x="30504" y="10729"/>
                  </a:cubicBezTo>
                  <a:cubicBezTo>
                    <a:pt x="30546" y="10688"/>
                    <a:pt x="30536" y="10594"/>
                    <a:pt x="30494" y="10553"/>
                  </a:cubicBezTo>
                  <a:lnTo>
                    <a:pt x="30494" y="10553"/>
                  </a:lnTo>
                  <a:cubicBezTo>
                    <a:pt x="30505" y="10557"/>
                    <a:pt x="30517" y="10559"/>
                    <a:pt x="30528" y="10559"/>
                  </a:cubicBezTo>
                  <a:cubicBezTo>
                    <a:pt x="30573" y="10559"/>
                    <a:pt x="30618" y="10530"/>
                    <a:pt x="30618" y="10480"/>
                  </a:cubicBezTo>
                  <a:cubicBezTo>
                    <a:pt x="30644" y="10521"/>
                    <a:pt x="30686" y="10539"/>
                    <a:pt x="30729" y="10539"/>
                  </a:cubicBezTo>
                  <a:cubicBezTo>
                    <a:pt x="30807" y="10539"/>
                    <a:pt x="30891" y="10480"/>
                    <a:pt x="30898" y="10387"/>
                  </a:cubicBezTo>
                  <a:cubicBezTo>
                    <a:pt x="30898" y="10304"/>
                    <a:pt x="30877" y="10200"/>
                    <a:pt x="30939" y="10180"/>
                  </a:cubicBezTo>
                  <a:cubicBezTo>
                    <a:pt x="30888" y="10180"/>
                    <a:pt x="30836" y="10180"/>
                    <a:pt x="30773" y="10170"/>
                  </a:cubicBezTo>
                  <a:cubicBezTo>
                    <a:pt x="30722" y="10149"/>
                    <a:pt x="30660" y="10117"/>
                    <a:pt x="30608" y="10087"/>
                  </a:cubicBezTo>
                  <a:cubicBezTo>
                    <a:pt x="30565" y="10121"/>
                    <a:pt x="30508" y="10141"/>
                    <a:pt x="30455" y="10141"/>
                  </a:cubicBezTo>
                  <a:cubicBezTo>
                    <a:pt x="30443" y="10141"/>
                    <a:pt x="30432" y="10140"/>
                    <a:pt x="30421" y="10138"/>
                  </a:cubicBezTo>
                  <a:cubicBezTo>
                    <a:pt x="30421" y="10107"/>
                    <a:pt x="30432" y="10076"/>
                    <a:pt x="30442" y="10055"/>
                  </a:cubicBezTo>
                  <a:lnTo>
                    <a:pt x="30442" y="10055"/>
                  </a:lnTo>
                  <a:cubicBezTo>
                    <a:pt x="30442" y="10055"/>
                    <a:pt x="30432" y="10066"/>
                    <a:pt x="30421" y="10066"/>
                  </a:cubicBezTo>
                  <a:cubicBezTo>
                    <a:pt x="30473" y="10004"/>
                    <a:pt x="30525" y="9952"/>
                    <a:pt x="30566" y="9889"/>
                  </a:cubicBezTo>
                  <a:cubicBezTo>
                    <a:pt x="30525" y="9848"/>
                    <a:pt x="30463" y="9817"/>
                    <a:pt x="30400" y="9817"/>
                  </a:cubicBezTo>
                  <a:cubicBezTo>
                    <a:pt x="30432" y="9755"/>
                    <a:pt x="30453" y="9703"/>
                    <a:pt x="30483" y="9652"/>
                  </a:cubicBezTo>
                  <a:lnTo>
                    <a:pt x="30483" y="9652"/>
                  </a:lnTo>
                  <a:cubicBezTo>
                    <a:pt x="30446" y="9674"/>
                    <a:pt x="30404" y="9691"/>
                    <a:pt x="30363" y="9691"/>
                  </a:cubicBezTo>
                  <a:cubicBezTo>
                    <a:pt x="30348" y="9691"/>
                    <a:pt x="30332" y="9688"/>
                    <a:pt x="30318" y="9682"/>
                  </a:cubicBezTo>
                  <a:cubicBezTo>
                    <a:pt x="30255" y="9661"/>
                    <a:pt x="30225" y="9569"/>
                    <a:pt x="30266" y="9527"/>
                  </a:cubicBezTo>
                  <a:cubicBezTo>
                    <a:pt x="30276" y="9475"/>
                    <a:pt x="30266" y="9403"/>
                    <a:pt x="30287" y="9371"/>
                  </a:cubicBezTo>
                  <a:cubicBezTo>
                    <a:pt x="30307" y="9344"/>
                    <a:pt x="30337" y="9325"/>
                    <a:pt x="30364" y="9325"/>
                  </a:cubicBezTo>
                  <a:cubicBezTo>
                    <a:pt x="30377" y="9325"/>
                    <a:pt x="30390" y="9330"/>
                    <a:pt x="30400" y="9341"/>
                  </a:cubicBezTo>
                  <a:cubicBezTo>
                    <a:pt x="30400" y="9351"/>
                    <a:pt x="30411" y="9361"/>
                    <a:pt x="30411" y="9382"/>
                  </a:cubicBezTo>
                  <a:cubicBezTo>
                    <a:pt x="30494" y="9268"/>
                    <a:pt x="30566" y="9164"/>
                    <a:pt x="30649" y="9061"/>
                  </a:cubicBezTo>
                  <a:cubicBezTo>
                    <a:pt x="30606" y="9017"/>
                    <a:pt x="30541" y="8996"/>
                    <a:pt x="30478" y="8996"/>
                  </a:cubicBezTo>
                  <a:cubicBezTo>
                    <a:pt x="30466" y="8996"/>
                    <a:pt x="30454" y="8997"/>
                    <a:pt x="30442" y="8998"/>
                  </a:cubicBezTo>
                  <a:cubicBezTo>
                    <a:pt x="30494" y="8947"/>
                    <a:pt x="30483" y="8833"/>
                    <a:pt x="30411" y="8802"/>
                  </a:cubicBezTo>
                  <a:cubicBezTo>
                    <a:pt x="30556" y="8719"/>
                    <a:pt x="30701" y="8625"/>
                    <a:pt x="30846" y="8542"/>
                  </a:cubicBezTo>
                  <a:cubicBezTo>
                    <a:pt x="30784" y="8480"/>
                    <a:pt x="30753" y="8357"/>
                    <a:pt x="30794" y="8274"/>
                  </a:cubicBezTo>
                  <a:lnTo>
                    <a:pt x="30794" y="8274"/>
                  </a:lnTo>
                  <a:cubicBezTo>
                    <a:pt x="30770" y="8321"/>
                    <a:pt x="30716" y="8356"/>
                    <a:pt x="30664" y="8356"/>
                  </a:cubicBezTo>
                  <a:cubicBezTo>
                    <a:pt x="30648" y="8356"/>
                    <a:pt x="30633" y="8353"/>
                    <a:pt x="30618" y="8346"/>
                  </a:cubicBezTo>
                  <a:cubicBezTo>
                    <a:pt x="30628" y="8284"/>
                    <a:pt x="30628" y="8222"/>
                    <a:pt x="30639" y="8159"/>
                  </a:cubicBezTo>
                  <a:lnTo>
                    <a:pt x="30639" y="8159"/>
                  </a:lnTo>
                  <a:cubicBezTo>
                    <a:pt x="30525" y="8242"/>
                    <a:pt x="30432" y="8356"/>
                    <a:pt x="30349" y="8480"/>
                  </a:cubicBezTo>
                  <a:cubicBezTo>
                    <a:pt x="30349" y="8429"/>
                    <a:pt x="30349" y="8377"/>
                    <a:pt x="30338" y="8325"/>
                  </a:cubicBezTo>
                  <a:cubicBezTo>
                    <a:pt x="30308" y="8325"/>
                    <a:pt x="30276" y="8335"/>
                    <a:pt x="30245" y="8335"/>
                  </a:cubicBezTo>
                  <a:cubicBezTo>
                    <a:pt x="30245" y="8263"/>
                    <a:pt x="30255" y="8190"/>
                    <a:pt x="30266" y="8107"/>
                  </a:cubicBezTo>
                  <a:cubicBezTo>
                    <a:pt x="30193" y="8087"/>
                    <a:pt x="30142" y="8024"/>
                    <a:pt x="30110" y="7952"/>
                  </a:cubicBezTo>
                  <a:cubicBezTo>
                    <a:pt x="30110" y="7969"/>
                    <a:pt x="30090" y="7986"/>
                    <a:pt x="30077" y="7986"/>
                  </a:cubicBezTo>
                  <a:cubicBezTo>
                    <a:pt x="30074" y="7986"/>
                    <a:pt x="30071" y="7985"/>
                    <a:pt x="30069" y="7983"/>
                  </a:cubicBezTo>
                  <a:cubicBezTo>
                    <a:pt x="30038" y="7962"/>
                    <a:pt x="30038" y="7921"/>
                    <a:pt x="30038" y="7879"/>
                  </a:cubicBezTo>
                  <a:cubicBezTo>
                    <a:pt x="30038" y="7828"/>
                    <a:pt x="30048" y="7766"/>
                    <a:pt x="30090" y="7745"/>
                  </a:cubicBezTo>
                  <a:cubicBezTo>
                    <a:pt x="30094" y="7744"/>
                    <a:pt x="30098" y="7743"/>
                    <a:pt x="30102" y="7743"/>
                  </a:cubicBezTo>
                  <a:cubicBezTo>
                    <a:pt x="30129" y="7743"/>
                    <a:pt x="30152" y="7770"/>
                    <a:pt x="30152" y="7796"/>
                  </a:cubicBezTo>
                  <a:cubicBezTo>
                    <a:pt x="30183" y="7745"/>
                    <a:pt x="30204" y="7693"/>
                    <a:pt x="30225" y="7641"/>
                  </a:cubicBezTo>
                  <a:cubicBezTo>
                    <a:pt x="30245" y="7610"/>
                    <a:pt x="30255" y="7589"/>
                    <a:pt x="30255" y="7548"/>
                  </a:cubicBezTo>
                  <a:cubicBezTo>
                    <a:pt x="30245" y="7486"/>
                    <a:pt x="30183" y="7455"/>
                    <a:pt x="30142" y="7423"/>
                  </a:cubicBezTo>
                  <a:cubicBezTo>
                    <a:pt x="30090" y="7403"/>
                    <a:pt x="30038" y="7331"/>
                    <a:pt x="30069" y="7278"/>
                  </a:cubicBezTo>
                  <a:cubicBezTo>
                    <a:pt x="30027" y="7278"/>
                    <a:pt x="29986" y="7268"/>
                    <a:pt x="29945" y="7268"/>
                  </a:cubicBezTo>
                  <a:cubicBezTo>
                    <a:pt x="29955" y="7206"/>
                    <a:pt x="29986" y="7154"/>
                    <a:pt x="30017" y="7113"/>
                  </a:cubicBezTo>
                  <a:cubicBezTo>
                    <a:pt x="29955" y="7050"/>
                    <a:pt x="29935" y="6947"/>
                    <a:pt x="29935" y="6854"/>
                  </a:cubicBezTo>
                  <a:cubicBezTo>
                    <a:pt x="29915" y="6671"/>
                    <a:pt x="29896" y="6490"/>
                    <a:pt x="29885" y="6307"/>
                  </a:cubicBezTo>
                  <a:lnTo>
                    <a:pt x="29885" y="6307"/>
                  </a:lnTo>
                  <a:cubicBezTo>
                    <a:pt x="29887" y="6409"/>
                    <a:pt x="29866" y="6514"/>
                    <a:pt x="29820" y="6595"/>
                  </a:cubicBezTo>
                  <a:cubicBezTo>
                    <a:pt x="29810" y="6564"/>
                    <a:pt x="29790" y="6522"/>
                    <a:pt x="29779" y="6481"/>
                  </a:cubicBezTo>
                  <a:lnTo>
                    <a:pt x="29779" y="6481"/>
                  </a:lnTo>
                  <a:cubicBezTo>
                    <a:pt x="29799" y="6822"/>
                    <a:pt x="29769" y="7165"/>
                    <a:pt x="29686" y="7486"/>
                  </a:cubicBezTo>
                  <a:lnTo>
                    <a:pt x="29624" y="7393"/>
                  </a:lnTo>
                  <a:lnTo>
                    <a:pt x="29624" y="7393"/>
                  </a:lnTo>
                  <a:cubicBezTo>
                    <a:pt x="29634" y="7486"/>
                    <a:pt x="29613" y="7579"/>
                    <a:pt x="29551" y="7651"/>
                  </a:cubicBezTo>
                  <a:cubicBezTo>
                    <a:pt x="29447" y="7527"/>
                    <a:pt x="29385" y="7372"/>
                    <a:pt x="29364" y="7195"/>
                  </a:cubicBezTo>
                  <a:lnTo>
                    <a:pt x="29364" y="7195"/>
                  </a:lnTo>
                  <a:cubicBezTo>
                    <a:pt x="29251" y="7423"/>
                    <a:pt x="29292" y="7745"/>
                    <a:pt x="29458" y="7932"/>
                  </a:cubicBezTo>
                  <a:cubicBezTo>
                    <a:pt x="29458" y="8004"/>
                    <a:pt x="29479" y="8066"/>
                    <a:pt x="29520" y="8118"/>
                  </a:cubicBezTo>
                  <a:cubicBezTo>
                    <a:pt x="29458" y="8107"/>
                    <a:pt x="29396" y="8066"/>
                    <a:pt x="29354" y="8004"/>
                  </a:cubicBezTo>
                  <a:lnTo>
                    <a:pt x="29354" y="8004"/>
                  </a:lnTo>
                  <a:lnTo>
                    <a:pt x="29417" y="8159"/>
                  </a:lnTo>
                  <a:cubicBezTo>
                    <a:pt x="29344" y="8159"/>
                    <a:pt x="29271" y="8087"/>
                    <a:pt x="29261" y="8004"/>
                  </a:cubicBezTo>
                  <a:cubicBezTo>
                    <a:pt x="29256" y="8036"/>
                    <a:pt x="29225" y="8054"/>
                    <a:pt x="29195" y="8054"/>
                  </a:cubicBezTo>
                  <a:cubicBezTo>
                    <a:pt x="29168" y="8054"/>
                    <a:pt x="29142" y="8039"/>
                    <a:pt x="29136" y="8004"/>
                  </a:cubicBezTo>
                  <a:lnTo>
                    <a:pt x="29136" y="8004"/>
                  </a:lnTo>
                  <a:cubicBezTo>
                    <a:pt x="29126" y="8159"/>
                    <a:pt x="29230" y="8315"/>
                    <a:pt x="29354" y="8356"/>
                  </a:cubicBezTo>
                  <a:cubicBezTo>
                    <a:pt x="29396" y="8367"/>
                    <a:pt x="29437" y="8387"/>
                    <a:pt x="29468" y="8397"/>
                  </a:cubicBezTo>
                  <a:cubicBezTo>
                    <a:pt x="29458" y="8439"/>
                    <a:pt x="29426" y="8460"/>
                    <a:pt x="29396" y="8480"/>
                  </a:cubicBezTo>
                  <a:cubicBezTo>
                    <a:pt x="29437" y="8501"/>
                    <a:pt x="29468" y="8522"/>
                    <a:pt x="29499" y="8542"/>
                  </a:cubicBezTo>
                  <a:cubicBezTo>
                    <a:pt x="29437" y="8553"/>
                    <a:pt x="29406" y="8646"/>
                    <a:pt x="29437" y="8708"/>
                  </a:cubicBezTo>
                  <a:cubicBezTo>
                    <a:pt x="29292" y="8595"/>
                    <a:pt x="29157" y="8491"/>
                    <a:pt x="29012" y="8387"/>
                  </a:cubicBezTo>
                  <a:cubicBezTo>
                    <a:pt x="28981" y="8429"/>
                    <a:pt x="28981" y="8491"/>
                    <a:pt x="29002" y="8542"/>
                  </a:cubicBezTo>
                  <a:lnTo>
                    <a:pt x="28898" y="8542"/>
                  </a:lnTo>
                  <a:cubicBezTo>
                    <a:pt x="28991" y="8636"/>
                    <a:pt x="29085" y="8719"/>
                    <a:pt x="29178" y="8812"/>
                  </a:cubicBezTo>
                  <a:cubicBezTo>
                    <a:pt x="29174" y="8810"/>
                    <a:pt x="29171" y="8809"/>
                    <a:pt x="29168" y="8809"/>
                  </a:cubicBezTo>
                  <a:cubicBezTo>
                    <a:pt x="29137" y="8809"/>
                    <a:pt x="29139" y="8898"/>
                    <a:pt x="29168" y="8926"/>
                  </a:cubicBezTo>
                  <a:cubicBezTo>
                    <a:pt x="29199" y="8968"/>
                    <a:pt x="29261" y="8998"/>
                    <a:pt x="29240" y="9051"/>
                  </a:cubicBezTo>
                  <a:cubicBezTo>
                    <a:pt x="29147" y="9009"/>
                    <a:pt x="29044" y="8968"/>
                    <a:pt x="28940" y="8915"/>
                  </a:cubicBezTo>
                  <a:lnTo>
                    <a:pt x="28940" y="8915"/>
                  </a:lnTo>
                  <a:cubicBezTo>
                    <a:pt x="28981" y="8957"/>
                    <a:pt x="28919" y="9030"/>
                    <a:pt x="28867" y="9030"/>
                  </a:cubicBezTo>
                  <a:cubicBezTo>
                    <a:pt x="28826" y="9019"/>
                    <a:pt x="28784" y="8968"/>
                    <a:pt x="28733" y="8957"/>
                  </a:cubicBezTo>
                  <a:cubicBezTo>
                    <a:pt x="28720" y="8953"/>
                    <a:pt x="28707" y="8952"/>
                    <a:pt x="28694" y="8952"/>
                  </a:cubicBezTo>
                  <a:cubicBezTo>
                    <a:pt x="28633" y="8952"/>
                    <a:pt x="28573" y="8990"/>
                    <a:pt x="28556" y="9051"/>
                  </a:cubicBezTo>
                  <a:cubicBezTo>
                    <a:pt x="28525" y="9133"/>
                    <a:pt x="28556" y="9226"/>
                    <a:pt x="28618" y="9268"/>
                  </a:cubicBezTo>
                  <a:cubicBezTo>
                    <a:pt x="28733" y="9268"/>
                    <a:pt x="28836" y="9268"/>
                    <a:pt x="28950" y="9258"/>
                  </a:cubicBezTo>
                  <a:lnTo>
                    <a:pt x="28950" y="9258"/>
                  </a:lnTo>
                  <a:cubicBezTo>
                    <a:pt x="28929" y="9299"/>
                    <a:pt x="28898" y="9341"/>
                    <a:pt x="28878" y="9382"/>
                  </a:cubicBezTo>
                  <a:cubicBezTo>
                    <a:pt x="28950" y="9392"/>
                    <a:pt x="29023" y="9403"/>
                    <a:pt x="29095" y="9403"/>
                  </a:cubicBezTo>
                  <a:cubicBezTo>
                    <a:pt x="29085" y="9506"/>
                    <a:pt x="29023" y="9610"/>
                    <a:pt x="28950" y="9661"/>
                  </a:cubicBezTo>
                  <a:cubicBezTo>
                    <a:pt x="28805" y="9652"/>
                    <a:pt x="28784" y="9589"/>
                    <a:pt x="28712" y="9434"/>
                  </a:cubicBezTo>
                  <a:lnTo>
                    <a:pt x="28712" y="9434"/>
                  </a:lnTo>
                  <a:cubicBezTo>
                    <a:pt x="28722" y="9506"/>
                    <a:pt x="28722" y="9579"/>
                    <a:pt x="28722" y="9641"/>
                  </a:cubicBezTo>
                  <a:cubicBezTo>
                    <a:pt x="28629" y="9610"/>
                    <a:pt x="28556" y="9527"/>
                    <a:pt x="28525" y="9413"/>
                  </a:cubicBezTo>
                  <a:lnTo>
                    <a:pt x="28525" y="9413"/>
                  </a:lnTo>
                  <a:cubicBezTo>
                    <a:pt x="28535" y="9475"/>
                    <a:pt x="28525" y="9537"/>
                    <a:pt x="28515" y="9599"/>
                  </a:cubicBezTo>
                  <a:cubicBezTo>
                    <a:pt x="28443" y="9558"/>
                    <a:pt x="28390" y="9506"/>
                    <a:pt x="28339" y="9444"/>
                  </a:cubicBezTo>
                  <a:lnTo>
                    <a:pt x="28339" y="9444"/>
                  </a:lnTo>
                  <a:cubicBezTo>
                    <a:pt x="28380" y="9506"/>
                    <a:pt x="28401" y="9589"/>
                    <a:pt x="28401" y="9661"/>
                  </a:cubicBezTo>
                  <a:cubicBezTo>
                    <a:pt x="28339" y="9693"/>
                    <a:pt x="28287" y="9734"/>
                    <a:pt x="28225" y="9765"/>
                  </a:cubicBezTo>
                  <a:cubicBezTo>
                    <a:pt x="28245" y="9765"/>
                    <a:pt x="28277" y="9765"/>
                    <a:pt x="28287" y="9797"/>
                  </a:cubicBezTo>
                  <a:cubicBezTo>
                    <a:pt x="28303" y="9820"/>
                    <a:pt x="28288" y="9863"/>
                    <a:pt x="28266" y="9881"/>
                  </a:cubicBezTo>
                  <a:lnTo>
                    <a:pt x="28266" y="9881"/>
                  </a:lnTo>
                  <a:cubicBezTo>
                    <a:pt x="28296" y="9870"/>
                    <a:pt x="28327" y="9865"/>
                    <a:pt x="28359" y="9865"/>
                  </a:cubicBezTo>
                  <a:cubicBezTo>
                    <a:pt x="28441" y="9865"/>
                    <a:pt x="28524" y="9902"/>
                    <a:pt x="28588" y="9972"/>
                  </a:cubicBezTo>
                  <a:cubicBezTo>
                    <a:pt x="28639" y="9962"/>
                    <a:pt x="28701" y="9942"/>
                    <a:pt x="28753" y="9931"/>
                  </a:cubicBezTo>
                  <a:lnTo>
                    <a:pt x="28753" y="9931"/>
                  </a:lnTo>
                  <a:cubicBezTo>
                    <a:pt x="28722" y="9972"/>
                    <a:pt x="28691" y="10004"/>
                    <a:pt x="28660" y="10045"/>
                  </a:cubicBezTo>
                  <a:cubicBezTo>
                    <a:pt x="28704" y="10023"/>
                    <a:pt x="28749" y="10013"/>
                    <a:pt x="28793" y="10013"/>
                  </a:cubicBezTo>
                  <a:cubicBezTo>
                    <a:pt x="28832" y="10013"/>
                    <a:pt x="28870" y="10020"/>
                    <a:pt x="28908" y="10035"/>
                  </a:cubicBezTo>
                  <a:cubicBezTo>
                    <a:pt x="28878" y="10107"/>
                    <a:pt x="28826" y="10159"/>
                    <a:pt x="28763" y="10180"/>
                  </a:cubicBezTo>
                  <a:cubicBezTo>
                    <a:pt x="28836" y="10180"/>
                    <a:pt x="28908" y="10170"/>
                    <a:pt x="28981" y="10159"/>
                  </a:cubicBezTo>
                  <a:lnTo>
                    <a:pt x="28981" y="10159"/>
                  </a:lnTo>
                  <a:cubicBezTo>
                    <a:pt x="28935" y="10214"/>
                    <a:pt x="28882" y="10252"/>
                    <a:pt x="28820" y="10268"/>
                  </a:cubicBezTo>
                  <a:lnTo>
                    <a:pt x="28820" y="10268"/>
                  </a:lnTo>
                  <a:cubicBezTo>
                    <a:pt x="28823" y="10268"/>
                    <a:pt x="28825" y="10268"/>
                    <a:pt x="28828" y="10268"/>
                  </a:cubicBezTo>
                  <a:cubicBezTo>
                    <a:pt x="28878" y="10268"/>
                    <a:pt x="28925" y="10305"/>
                    <a:pt x="28950" y="10356"/>
                  </a:cubicBezTo>
                  <a:cubicBezTo>
                    <a:pt x="28912" y="10360"/>
                    <a:pt x="28876" y="10363"/>
                    <a:pt x="28839" y="10363"/>
                  </a:cubicBezTo>
                  <a:cubicBezTo>
                    <a:pt x="28787" y="10363"/>
                    <a:pt x="28736" y="10358"/>
                    <a:pt x="28680" y="10345"/>
                  </a:cubicBezTo>
                  <a:lnTo>
                    <a:pt x="28680" y="10345"/>
                  </a:lnTo>
                  <a:cubicBezTo>
                    <a:pt x="28691" y="10366"/>
                    <a:pt x="28691" y="10387"/>
                    <a:pt x="28680" y="10398"/>
                  </a:cubicBezTo>
                  <a:cubicBezTo>
                    <a:pt x="28673" y="10402"/>
                    <a:pt x="28664" y="10403"/>
                    <a:pt x="28656" y="10403"/>
                  </a:cubicBezTo>
                  <a:cubicBezTo>
                    <a:pt x="28620" y="10403"/>
                    <a:pt x="28580" y="10373"/>
                    <a:pt x="28546" y="10356"/>
                  </a:cubicBezTo>
                  <a:cubicBezTo>
                    <a:pt x="28505" y="10329"/>
                    <a:pt x="28457" y="10315"/>
                    <a:pt x="28411" y="10315"/>
                  </a:cubicBezTo>
                  <a:cubicBezTo>
                    <a:pt x="28352" y="10315"/>
                    <a:pt x="28296" y="10336"/>
                    <a:pt x="28256" y="10377"/>
                  </a:cubicBezTo>
                  <a:cubicBezTo>
                    <a:pt x="28235" y="10398"/>
                    <a:pt x="28215" y="10418"/>
                    <a:pt x="28215" y="10449"/>
                  </a:cubicBezTo>
                  <a:cubicBezTo>
                    <a:pt x="28132" y="10428"/>
                    <a:pt x="28059" y="10418"/>
                    <a:pt x="27976" y="10408"/>
                  </a:cubicBezTo>
                  <a:lnTo>
                    <a:pt x="27976" y="10408"/>
                  </a:lnTo>
                  <a:cubicBezTo>
                    <a:pt x="27996" y="10513"/>
                    <a:pt x="28087" y="10577"/>
                    <a:pt x="28175" y="10577"/>
                  </a:cubicBezTo>
                  <a:cubicBezTo>
                    <a:pt x="28225" y="10577"/>
                    <a:pt x="28274" y="10556"/>
                    <a:pt x="28307" y="10511"/>
                  </a:cubicBezTo>
                  <a:cubicBezTo>
                    <a:pt x="28339" y="10553"/>
                    <a:pt x="28339" y="10626"/>
                    <a:pt x="28307" y="10677"/>
                  </a:cubicBezTo>
                  <a:cubicBezTo>
                    <a:pt x="28370" y="10656"/>
                    <a:pt x="28443" y="10635"/>
                    <a:pt x="28505" y="10615"/>
                  </a:cubicBezTo>
                  <a:lnTo>
                    <a:pt x="28505" y="10615"/>
                  </a:lnTo>
                  <a:lnTo>
                    <a:pt x="28473" y="10771"/>
                  </a:lnTo>
                  <a:cubicBezTo>
                    <a:pt x="28498" y="10738"/>
                    <a:pt x="28535" y="10699"/>
                    <a:pt x="28570" y="10699"/>
                  </a:cubicBezTo>
                  <a:cubicBezTo>
                    <a:pt x="28579" y="10699"/>
                    <a:pt x="28589" y="10702"/>
                    <a:pt x="28598" y="10708"/>
                  </a:cubicBezTo>
                  <a:cubicBezTo>
                    <a:pt x="28618" y="10718"/>
                    <a:pt x="28618" y="10739"/>
                    <a:pt x="28618" y="10750"/>
                  </a:cubicBezTo>
                  <a:cubicBezTo>
                    <a:pt x="28656" y="10735"/>
                    <a:pt x="28694" y="10725"/>
                    <a:pt x="28736" y="10725"/>
                  </a:cubicBezTo>
                  <a:cubicBezTo>
                    <a:pt x="28751" y="10725"/>
                    <a:pt x="28767" y="10726"/>
                    <a:pt x="28784" y="10729"/>
                  </a:cubicBezTo>
                  <a:cubicBezTo>
                    <a:pt x="28763" y="10771"/>
                    <a:pt x="28733" y="10801"/>
                    <a:pt x="28701" y="10822"/>
                  </a:cubicBezTo>
                  <a:cubicBezTo>
                    <a:pt x="28733" y="10833"/>
                    <a:pt x="28753" y="10833"/>
                    <a:pt x="28784" y="10853"/>
                  </a:cubicBezTo>
                  <a:cubicBezTo>
                    <a:pt x="28753" y="10905"/>
                    <a:pt x="28712" y="10936"/>
                    <a:pt x="28660" y="10946"/>
                  </a:cubicBezTo>
                  <a:cubicBezTo>
                    <a:pt x="28712" y="10957"/>
                    <a:pt x="28763" y="10999"/>
                    <a:pt x="28784" y="11050"/>
                  </a:cubicBezTo>
                  <a:cubicBezTo>
                    <a:pt x="28712" y="11071"/>
                    <a:pt x="28639" y="11091"/>
                    <a:pt x="28567" y="11102"/>
                  </a:cubicBezTo>
                  <a:cubicBezTo>
                    <a:pt x="28505" y="11081"/>
                    <a:pt x="28443" y="11050"/>
                    <a:pt x="28380" y="11029"/>
                  </a:cubicBezTo>
                  <a:lnTo>
                    <a:pt x="28380" y="11029"/>
                  </a:lnTo>
                  <a:cubicBezTo>
                    <a:pt x="28388" y="11134"/>
                    <a:pt x="28487" y="11212"/>
                    <a:pt x="28580" y="11212"/>
                  </a:cubicBezTo>
                  <a:cubicBezTo>
                    <a:pt x="28616" y="11212"/>
                    <a:pt x="28652" y="11200"/>
                    <a:pt x="28680" y="11174"/>
                  </a:cubicBezTo>
                  <a:lnTo>
                    <a:pt x="28680" y="11174"/>
                  </a:lnTo>
                  <a:cubicBezTo>
                    <a:pt x="28722" y="11226"/>
                    <a:pt x="28680" y="11319"/>
                    <a:pt x="28618" y="11340"/>
                  </a:cubicBezTo>
                  <a:cubicBezTo>
                    <a:pt x="28610" y="11342"/>
                    <a:pt x="28601" y="11342"/>
                    <a:pt x="28593" y="11342"/>
                  </a:cubicBezTo>
                  <a:cubicBezTo>
                    <a:pt x="28539" y="11342"/>
                    <a:pt x="28485" y="11315"/>
                    <a:pt x="28432" y="11289"/>
                  </a:cubicBezTo>
                  <a:cubicBezTo>
                    <a:pt x="28297" y="11206"/>
                    <a:pt x="28162" y="11133"/>
                    <a:pt x="28017" y="11050"/>
                  </a:cubicBezTo>
                  <a:lnTo>
                    <a:pt x="28017" y="11050"/>
                  </a:lnTo>
                  <a:cubicBezTo>
                    <a:pt x="28038" y="11091"/>
                    <a:pt x="28059" y="11133"/>
                    <a:pt x="28059" y="11174"/>
                  </a:cubicBezTo>
                  <a:cubicBezTo>
                    <a:pt x="28049" y="11206"/>
                    <a:pt x="28017" y="11236"/>
                    <a:pt x="27997" y="11236"/>
                  </a:cubicBezTo>
                  <a:cubicBezTo>
                    <a:pt x="28059" y="11268"/>
                    <a:pt x="28079" y="11372"/>
                    <a:pt x="28121" y="11444"/>
                  </a:cubicBezTo>
                  <a:cubicBezTo>
                    <a:pt x="28146" y="11484"/>
                    <a:pt x="28194" y="11505"/>
                    <a:pt x="28234" y="11505"/>
                  </a:cubicBezTo>
                  <a:cubicBezTo>
                    <a:pt x="28277" y="11505"/>
                    <a:pt x="28313" y="11481"/>
                    <a:pt x="28307" y="11434"/>
                  </a:cubicBezTo>
                  <a:lnTo>
                    <a:pt x="28307" y="11434"/>
                  </a:lnTo>
                  <a:cubicBezTo>
                    <a:pt x="28328" y="11475"/>
                    <a:pt x="28360" y="11517"/>
                    <a:pt x="28380" y="11558"/>
                  </a:cubicBezTo>
                  <a:cubicBezTo>
                    <a:pt x="28380" y="11547"/>
                    <a:pt x="28390" y="11547"/>
                    <a:pt x="28390" y="11547"/>
                  </a:cubicBezTo>
                  <a:cubicBezTo>
                    <a:pt x="28396" y="11545"/>
                    <a:pt x="28401" y="11543"/>
                    <a:pt x="28407" y="11543"/>
                  </a:cubicBezTo>
                  <a:cubicBezTo>
                    <a:pt x="28422" y="11543"/>
                    <a:pt x="28437" y="11553"/>
                    <a:pt x="28453" y="11568"/>
                  </a:cubicBezTo>
                  <a:cubicBezTo>
                    <a:pt x="28535" y="11641"/>
                    <a:pt x="28598" y="11745"/>
                    <a:pt x="28629" y="11858"/>
                  </a:cubicBezTo>
                  <a:cubicBezTo>
                    <a:pt x="28567" y="11837"/>
                    <a:pt x="28515" y="11817"/>
                    <a:pt x="28453" y="11786"/>
                  </a:cubicBezTo>
                  <a:lnTo>
                    <a:pt x="28453" y="11786"/>
                  </a:lnTo>
                  <a:cubicBezTo>
                    <a:pt x="28505" y="11858"/>
                    <a:pt x="28525" y="11973"/>
                    <a:pt x="28505" y="12065"/>
                  </a:cubicBezTo>
                  <a:cubicBezTo>
                    <a:pt x="28401" y="11982"/>
                    <a:pt x="28318" y="11890"/>
                    <a:pt x="28245" y="11786"/>
                  </a:cubicBezTo>
                  <a:lnTo>
                    <a:pt x="28245" y="11786"/>
                  </a:lnTo>
                  <a:cubicBezTo>
                    <a:pt x="28297" y="11920"/>
                    <a:pt x="28349" y="12055"/>
                    <a:pt x="28401" y="12180"/>
                  </a:cubicBezTo>
                  <a:cubicBezTo>
                    <a:pt x="28328" y="12118"/>
                    <a:pt x="28245" y="12065"/>
                    <a:pt x="28152" y="12045"/>
                  </a:cubicBezTo>
                  <a:lnTo>
                    <a:pt x="28152" y="12045"/>
                  </a:lnTo>
                  <a:cubicBezTo>
                    <a:pt x="28215" y="12200"/>
                    <a:pt x="28339" y="12314"/>
                    <a:pt x="28473" y="12355"/>
                  </a:cubicBezTo>
                  <a:cubicBezTo>
                    <a:pt x="28432" y="12387"/>
                    <a:pt x="28401" y="12428"/>
                    <a:pt x="28360" y="12470"/>
                  </a:cubicBezTo>
                  <a:cubicBezTo>
                    <a:pt x="28411" y="12521"/>
                    <a:pt x="28463" y="12583"/>
                    <a:pt x="28515" y="12646"/>
                  </a:cubicBezTo>
                  <a:cubicBezTo>
                    <a:pt x="28504" y="12657"/>
                    <a:pt x="28492" y="12661"/>
                    <a:pt x="28479" y="12661"/>
                  </a:cubicBezTo>
                  <a:cubicBezTo>
                    <a:pt x="28456" y="12661"/>
                    <a:pt x="28432" y="12645"/>
                    <a:pt x="28411" y="12625"/>
                  </a:cubicBezTo>
                  <a:cubicBezTo>
                    <a:pt x="28379" y="12609"/>
                    <a:pt x="28348" y="12587"/>
                    <a:pt x="28321" y="12587"/>
                  </a:cubicBezTo>
                  <a:cubicBezTo>
                    <a:pt x="28312" y="12587"/>
                    <a:pt x="28305" y="12589"/>
                    <a:pt x="28297" y="12594"/>
                  </a:cubicBezTo>
                  <a:cubicBezTo>
                    <a:pt x="28287" y="12594"/>
                    <a:pt x="28287" y="12615"/>
                    <a:pt x="28287" y="12625"/>
                  </a:cubicBezTo>
                  <a:cubicBezTo>
                    <a:pt x="28204" y="12553"/>
                    <a:pt x="28111" y="12491"/>
                    <a:pt x="28028" y="12428"/>
                  </a:cubicBezTo>
                  <a:lnTo>
                    <a:pt x="28028" y="12428"/>
                  </a:lnTo>
                  <a:cubicBezTo>
                    <a:pt x="28059" y="12480"/>
                    <a:pt x="28079" y="12553"/>
                    <a:pt x="28070" y="12615"/>
                  </a:cubicBezTo>
                  <a:cubicBezTo>
                    <a:pt x="28060" y="12661"/>
                    <a:pt x="28017" y="12699"/>
                    <a:pt x="27979" y="12699"/>
                  </a:cubicBezTo>
                  <a:cubicBezTo>
                    <a:pt x="27974" y="12699"/>
                    <a:pt x="27970" y="12699"/>
                    <a:pt x="27966" y="12698"/>
                  </a:cubicBezTo>
                  <a:lnTo>
                    <a:pt x="27966" y="12698"/>
                  </a:lnTo>
                  <a:cubicBezTo>
                    <a:pt x="28020" y="12721"/>
                    <a:pt x="28074" y="12733"/>
                    <a:pt x="28128" y="12733"/>
                  </a:cubicBezTo>
                  <a:cubicBezTo>
                    <a:pt x="28147" y="12733"/>
                    <a:pt x="28165" y="12731"/>
                    <a:pt x="28183" y="12728"/>
                  </a:cubicBezTo>
                  <a:lnTo>
                    <a:pt x="28183" y="12728"/>
                  </a:lnTo>
                  <a:cubicBezTo>
                    <a:pt x="28132" y="12739"/>
                    <a:pt x="28090" y="12749"/>
                    <a:pt x="28038" y="12749"/>
                  </a:cubicBezTo>
                  <a:cubicBezTo>
                    <a:pt x="28070" y="12811"/>
                    <a:pt x="28100" y="12864"/>
                    <a:pt x="28132" y="12926"/>
                  </a:cubicBezTo>
                  <a:cubicBezTo>
                    <a:pt x="27883" y="12822"/>
                    <a:pt x="27644" y="12687"/>
                    <a:pt x="27406" y="12542"/>
                  </a:cubicBezTo>
                  <a:lnTo>
                    <a:pt x="27406" y="12542"/>
                  </a:lnTo>
                  <a:cubicBezTo>
                    <a:pt x="27416" y="12594"/>
                    <a:pt x="27437" y="12646"/>
                    <a:pt x="27416" y="12687"/>
                  </a:cubicBezTo>
                  <a:cubicBezTo>
                    <a:pt x="27406" y="12719"/>
                    <a:pt x="27375" y="12728"/>
                    <a:pt x="27344" y="12728"/>
                  </a:cubicBezTo>
                  <a:cubicBezTo>
                    <a:pt x="27448" y="12822"/>
                    <a:pt x="27541" y="12926"/>
                    <a:pt x="27644" y="13029"/>
                  </a:cubicBezTo>
                  <a:cubicBezTo>
                    <a:pt x="27479" y="13050"/>
                    <a:pt x="27303" y="13071"/>
                    <a:pt x="27137" y="13092"/>
                  </a:cubicBezTo>
                  <a:cubicBezTo>
                    <a:pt x="27147" y="13133"/>
                    <a:pt x="27147" y="13184"/>
                    <a:pt x="27158" y="13226"/>
                  </a:cubicBezTo>
                  <a:lnTo>
                    <a:pt x="27126" y="13320"/>
                  </a:lnTo>
                  <a:cubicBezTo>
                    <a:pt x="27106" y="13195"/>
                    <a:pt x="27096" y="13060"/>
                    <a:pt x="27085" y="12936"/>
                  </a:cubicBezTo>
                  <a:cubicBezTo>
                    <a:pt x="27075" y="12832"/>
                    <a:pt x="27064" y="12728"/>
                    <a:pt x="27085" y="12625"/>
                  </a:cubicBezTo>
                  <a:cubicBezTo>
                    <a:pt x="27096" y="12604"/>
                    <a:pt x="27096" y="12573"/>
                    <a:pt x="27085" y="12542"/>
                  </a:cubicBezTo>
                  <a:cubicBezTo>
                    <a:pt x="27075" y="12511"/>
                    <a:pt x="27043" y="12501"/>
                    <a:pt x="27043" y="12459"/>
                  </a:cubicBezTo>
                  <a:cubicBezTo>
                    <a:pt x="27064" y="12449"/>
                    <a:pt x="27096" y="12418"/>
                    <a:pt x="27106" y="12376"/>
                  </a:cubicBezTo>
                  <a:cubicBezTo>
                    <a:pt x="27116" y="12397"/>
                    <a:pt x="27126" y="12418"/>
                    <a:pt x="27137" y="12418"/>
                  </a:cubicBezTo>
                  <a:cubicBezTo>
                    <a:pt x="27147" y="12418"/>
                    <a:pt x="27158" y="12408"/>
                    <a:pt x="27158" y="12397"/>
                  </a:cubicBezTo>
                  <a:cubicBezTo>
                    <a:pt x="27178" y="12428"/>
                    <a:pt x="27199" y="12459"/>
                    <a:pt x="27230" y="12480"/>
                  </a:cubicBezTo>
                  <a:cubicBezTo>
                    <a:pt x="27230" y="12491"/>
                    <a:pt x="27230" y="12491"/>
                    <a:pt x="27241" y="12491"/>
                  </a:cubicBezTo>
                  <a:cubicBezTo>
                    <a:pt x="27251" y="12491"/>
                    <a:pt x="27251" y="12470"/>
                    <a:pt x="27251" y="12459"/>
                  </a:cubicBezTo>
                  <a:cubicBezTo>
                    <a:pt x="27241" y="12449"/>
                    <a:pt x="27241" y="12438"/>
                    <a:pt x="27241" y="12428"/>
                  </a:cubicBezTo>
                  <a:lnTo>
                    <a:pt x="27241" y="12428"/>
                  </a:lnTo>
                  <a:cubicBezTo>
                    <a:pt x="27271" y="12459"/>
                    <a:pt x="27303" y="12480"/>
                    <a:pt x="27344" y="12491"/>
                  </a:cubicBezTo>
                  <a:cubicBezTo>
                    <a:pt x="27324" y="12449"/>
                    <a:pt x="27292" y="12418"/>
                    <a:pt x="27261" y="12397"/>
                  </a:cubicBezTo>
                  <a:cubicBezTo>
                    <a:pt x="27273" y="12392"/>
                    <a:pt x="27285" y="12391"/>
                    <a:pt x="27295" y="12391"/>
                  </a:cubicBezTo>
                  <a:cubicBezTo>
                    <a:pt x="27309" y="12391"/>
                    <a:pt x="27322" y="12393"/>
                    <a:pt x="27335" y="12393"/>
                  </a:cubicBezTo>
                  <a:cubicBezTo>
                    <a:pt x="27352" y="12393"/>
                    <a:pt x="27368" y="12389"/>
                    <a:pt x="27386" y="12366"/>
                  </a:cubicBezTo>
                  <a:cubicBezTo>
                    <a:pt x="27427" y="12325"/>
                    <a:pt x="27406" y="12304"/>
                    <a:pt x="27396" y="12283"/>
                  </a:cubicBezTo>
                  <a:cubicBezTo>
                    <a:pt x="27396" y="12273"/>
                    <a:pt x="27386" y="12263"/>
                    <a:pt x="27375" y="12252"/>
                  </a:cubicBezTo>
                  <a:lnTo>
                    <a:pt x="27375" y="12200"/>
                  </a:lnTo>
                  <a:cubicBezTo>
                    <a:pt x="27375" y="12180"/>
                    <a:pt x="27365" y="12159"/>
                    <a:pt x="27344" y="12159"/>
                  </a:cubicBezTo>
                  <a:cubicBezTo>
                    <a:pt x="27336" y="12199"/>
                    <a:pt x="27302" y="12228"/>
                    <a:pt x="27268" y="12228"/>
                  </a:cubicBezTo>
                  <a:cubicBezTo>
                    <a:pt x="27259" y="12228"/>
                    <a:pt x="27249" y="12226"/>
                    <a:pt x="27241" y="12221"/>
                  </a:cubicBezTo>
                  <a:cubicBezTo>
                    <a:pt x="27199" y="12210"/>
                    <a:pt x="27168" y="12148"/>
                    <a:pt x="27188" y="12097"/>
                  </a:cubicBezTo>
                  <a:lnTo>
                    <a:pt x="27188" y="12097"/>
                  </a:lnTo>
                  <a:cubicBezTo>
                    <a:pt x="27158" y="12128"/>
                    <a:pt x="27126" y="12148"/>
                    <a:pt x="27096" y="12180"/>
                  </a:cubicBezTo>
                  <a:cubicBezTo>
                    <a:pt x="27033" y="12003"/>
                    <a:pt x="27043" y="11796"/>
                    <a:pt x="27033" y="11620"/>
                  </a:cubicBezTo>
                  <a:cubicBezTo>
                    <a:pt x="27023" y="11402"/>
                    <a:pt x="27013" y="11174"/>
                    <a:pt x="27002" y="10957"/>
                  </a:cubicBezTo>
                  <a:cubicBezTo>
                    <a:pt x="27002" y="10926"/>
                    <a:pt x="26992" y="10884"/>
                    <a:pt x="26971" y="10884"/>
                  </a:cubicBezTo>
                  <a:cubicBezTo>
                    <a:pt x="27013" y="10895"/>
                    <a:pt x="26940" y="11630"/>
                    <a:pt x="26930" y="11692"/>
                  </a:cubicBezTo>
                  <a:cubicBezTo>
                    <a:pt x="26919" y="11890"/>
                    <a:pt x="26909" y="12086"/>
                    <a:pt x="26888" y="12283"/>
                  </a:cubicBezTo>
                  <a:cubicBezTo>
                    <a:pt x="26847" y="12563"/>
                    <a:pt x="26805" y="12832"/>
                    <a:pt x="26764" y="13101"/>
                  </a:cubicBezTo>
                  <a:cubicBezTo>
                    <a:pt x="26764" y="13102"/>
                    <a:pt x="26764" y="13103"/>
                    <a:pt x="26764" y="13103"/>
                  </a:cubicBezTo>
                  <a:cubicBezTo>
                    <a:pt x="26762" y="13103"/>
                    <a:pt x="26753" y="13048"/>
                    <a:pt x="26753" y="13019"/>
                  </a:cubicBezTo>
                  <a:cubicBezTo>
                    <a:pt x="26753" y="13019"/>
                    <a:pt x="26743" y="13019"/>
                    <a:pt x="26743" y="13009"/>
                  </a:cubicBezTo>
                  <a:cubicBezTo>
                    <a:pt x="26723" y="12956"/>
                    <a:pt x="26723" y="12905"/>
                    <a:pt x="26733" y="12853"/>
                  </a:cubicBezTo>
                  <a:lnTo>
                    <a:pt x="26733" y="12853"/>
                  </a:lnTo>
                  <a:cubicBezTo>
                    <a:pt x="26723" y="12874"/>
                    <a:pt x="26712" y="12905"/>
                    <a:pt x="26691" y="12915"/>
                  </a:cubicBezTo>
                  <a:cubicBezTo>
                    <a:pt x="26691" y="12864"/>
                    <a:pt x="26681" y="12801"/>
                    <a:pt x="26681" y="12739"/>
                  </a:cubicBezTo>
                  <a:cubicBezTo>
                    <a:pt x="26670" y="12770"/>
                    <a:pt x="26650" y="12791"/>
                    <a:pt x="26640" y="12811"/>
                  </a:cubicBezTo>
                  <a:cubicBezTo>
                    <a:pt x="26629" y="12760"/>
                    <a:pt x="26608" y="12708"/>
                    <a:pt x="26598" y="12666"/>
                  </a:cubicBezTo>
                  <a:cubicBezTo>
                    <a:pt x="26577" y="12719"/>
                    <a:pt x="26567" y="12791"/>
                    <a:pt x="26577" y="12853"/>
                  </a:cubicBezTo>
                  <a:cubicBezTo>
                    <a:pt x="26546" y="12811"/>
                    <a:pt x="26432" y="12770"/>
                    <a:pt x="26432" y="12728"/>
                  </a:cubicBezTo>
                  <a:lnTo>
                    <a:pt x="26432" y="12884"/>
                  </a:lnTo>
                  <a:cubicBezTo>
                    <a:pt x="26407" y="12871"/>
                    <a:pt x="26377" y="12862"/>
                    <a:pt x="26350" y="12862"/>
                  </a:cubicBezTo>
                  <a:cubicBezTo>
                    <a:pt x="26334" y="12862"/>
                    <a:pt x="26320" y="12866"/>
                    <a:pt x="26308" y="12874"/>
                  </a:cubicBezTo>
                  <a:cubicBezTo>
                    <a:pt x="26280" y="12901"/>
                    <a:pt x="26293" y="12977"/>
                    <a:pt x="26325" y="12980"/>
                  </a:cubicBezTo>
                  <a:lnTo>
                    <a:pt x="26325" y="12980"/>
                  </a:lnTo>
                  <a:cubicBezTo>
                    <a:pt x="26280" y="12990"/>
                    <a:pt x="26241" y="13000"/>
                    <a:pt x="26194" y="13019"/>
                  </a:cubicBezTo>
                  <a:cubicBezTo>
                    <a:pt x="26194" y="13060"/>
                    <a:pt x="26225" y="13112"/>
                    <a:pt x="26256" y="13133"/>
                  </a:cubicBezTo>
                  <a:cubicBezTo>
                    <a:pt x="26225" y="13174"/>
                    <a:pt x="26184" y="13205"/>
                    <a:pt x="26142" y="13247"/>
                  </a:cubicBezTo>
                  <a:cubicBezTo>
                    <a:pt x="26194" y="13320"/>
                    <a:pt x="26194" y="13433"/>
                    <a:pt x="26132" y="13506"/>
                  </a:cubicBezTo>
                  <a:cubicBezTo>
                    <a:pt x="26156" y="13518"/>
                    <a:pt x="26182" y="13524"/>
                    <a:pt x="26208" y="13524"/>
                  </a:cubicBezTo>
                  <a:cubicBezTo>
                    <a:pt x="26248" y="13524"/>
                    <a:pt x="26287" y="13510"/>
                    <a:pt x="26318" y="13485"/>
                  </a:cubicBezTo>
                  <a:lnTo>
                    <a:pt x="26318" y="13485"/>
                  </a:lnTo>
                  <a:cubicBezTo>
                    <a:pt x="26287" y="13516"/>
                    <a:pt x="26297" y="13578"/>
                    <a:pt x="26329" y="13610"/>
                  </a:cubicBezTo>
                  <a:cubicBezTo>
                    <a:pt x="26346" y="13618"/>
                    <a:pt x="26364" y="13621"/>
                    <a:pt x="26381" y="13621"/>
                  </a:cubicBezTo>
                  <a:cubicBezTo>
                    <a:pt x="26405" y="13621"/>
                    <a:pt x="26429" y="13615"/>
                    <a:pt x="26453" y="13610"/>
                  </a:cubicBezTo>
                  <a:lnTo>
                    <a:pt x="26453" y="13610"/>
                  </a:lnTo>
                  <a:cubicBezTo>
                    <a:pt x="26412" y="13661"/>
                    <a:pt x="26380" y="13702"/>
                    <a:pt x="26350" y="13755"/>
                  </a:cubicBezTo>
                  <a:lnTo>
                    <a:pt x="26432" y="13838"/>
                  </a:lnTo>
                  <a:cubicBezTo>
                    <a:pt x="26406" y="13860"/>
                    <a:pt x="26375" y="13871"/>
                    <a:pt x="26343" y="13871"/>
                  </a:cubicBezTo>
                  <a:cubicBezTo>
                    <a:pt x="26275" y="13871"/>
                    <a:pt x="26208" y="13822"/>
                    <a:pt x="26194" y="13744"/>
                  </a:cubicBezTo>
                  <a:cubicBezTo>
                    <a:pt x="26163" y="13775"/>
                    <a:pt x="26142" y="13817"/>
                    <a:pt x="26122" y="13858"/>
                  </a:cubicBezTo>
                  <a:cubicBezTo>
                    <a:pt x="26069" y="13827"/>
                    <a:pt x="26018" y="13806"/>
                    <a:pt x="25966" y="13775"/>
                  </a:cubicBezTo>
                  <a:cubicBezTo>
                    <a:pt x="25904" y="13796"/>
                    <a:pt x="25831" y="13817"/>
                    <a:pt x="25769" y="13838"/>
                  </a:cubicBezTo>
                  <a:cubicBezTo>
                    <a:pt x="25790" y="13889"/>
                    <a:pt x="25800" y="13951"/>
                    <a:pt x="25821" y="14003"/>
                  </a:cubicBezTo>
                  <a:cubicBezTo>
                    <a:pt x="25779" y="14024"/>
                    <a:pt x="25738" y="14045"/>
                    <a:pt x="25707" y="14066"/>
                  </a:cubicBezTo>
                  <a:cubicBezTo>
                    <a:pt x="25749" y="14075"/>
                    <a:pt x="25790" y="14107"/>
                    <a:pt x="25821" y="14148"/>
                  </a:cubicBezTo>
                  <a:cubicBezTo>
                    <a:pt x="25769" y="14169"/>
                    <a:pt x="25728" y="14211"/>
                    <a:pt x="25696" y="14252"/>
                  </a:cubicBezTo>
                  <a:cubicBezTo>
                    <a:pt x="25738" y="14262"/>
                    <a:pt x="25769" y="14283"/>
                    <a:pt x="25800" y="14314"/>
                  </a:cubicBezTo>
                  <a:cubicBezTo>
                    <a:pt x="25769" y="14366"/>
                    <a:pt x="25717" y="14397"/>
                    <a:pt x="25676" y="14418"/>
                  </a:cubicBezTo>
                  <a:cubicBezTo>
                    <a:pt x="25728" y="14439"/>
                    <a:pt x="25769" y="14490"/>
                    <a:pt x="25790" y="14552"/>
                  </a:cubicBezTo>
                  <a:cubicBezTo>
                    <a:pt x="25763" y="14572"/>
                    <a:pt x="25728" y="14584"/>
                    <a:pt x="25695" y="14584"/>
                  </a:cubicBezTo>
                  <a:cubicBezTo>
                    <a:pt x="25677" y="14584"/>
                    <a:pt x="25660" y="14580"/>
                    <a:pt x="25645" y="14573"/>
                  </a:cubicBezTo>
                  <a:lnTo>
                    <a:pt x="25645" y="14573"/>
                  </a:lnTo>
                  <a:cubicBezTo>
                    <a:pt x="25707" y="14625"/>
                    <a:pt x="25769" y="14676"/>
                    <a:pt x="25790" y="14770"/>
                  </a:cubicBezTo>
                  <a:cubicBezTo>
                    <a:pt x="25798" y="14840"/>
                    <a:pt x="25741" y="14925"/>
                    <a:pt x="25685" y="14925"/>
                  </a:cubicBezTo>
                  <a:cubicBezTo>
                    <a:pt x="25675" y="14925"/>
                    <a:pt x="25665" y="14922"/>
                    <a:pt x="25655" y="14915"/>
                  </a:cubicBezTo>
                  <a:cubicBezTo>
                    <a:pt x="25585" y="14864"/>
                    <a:pt x="25583" y="14697"/>
                    <a:pt x="25507" y="14697"/>
                  </a:cubicBezTo>
                  <a:cubicBezTo>
                    <a:pt x="25504" y="14697"/>
                    <a:pt x="25502" y="14697"/>
                    <a:pt x="25500" y="14697"/>
                  </a:cubicBezTo>
                  <a:cubicBezTo>
                    <a:pt x="25468" y="14749"/>
                    <a:pt x="25468" y="14832"/>
                    <a:pt x="25500" y="14894"/>
                  </a:cubicBezTo>
                  <a:lnTo>
                    <a:pt x="25376" y="14832"/>
                  </a:lnTo>
                  <a:lnTo>
                    <a:pt x="25376" y="14832"/>
                  </a:lnTo>
                  <a:cubicBezTo>
                    <a:pt x="25376" y="14904"/>
                    <a:pt x="25396" y="14977"/>
                    <a:pt x="25427" y="15040"/>
                  </a:cubicBezTo>
                  <a:lnTo>
                    <a:pt x="25303" y="15102"/>
                  </a:lnTo>
                  <a:cubicBezTo>
                    <a:pt x="25344" y="15153"/>
                    <a:pt x="25386" y="15215"/>
                    <a:pt x="25427" y="15267"/>
                  </a:cubicBezTo>
                  <a:cubicBezTo>
                    <a:pt x="25406" y="15247"/>
                    <a:pt x="25293" y="15247"/>
                    <a:pt x="25272" y="15247"/>
                  </a:cubicBezTo>
                  <a:cubicBezTo>
                    <a:pt x="25272" y="15340"/>
                    <a:pt x="25116" y="15630"/>
                    <a:pt x="25085" y="15806"/>
                  </a:cubicBezTo>
                  <a:cubicBezTo>
                    <a:pt x="24909" y="15578"/>
                    <a:pt x="24971" y="15164"/>
                    <a:pt x="25168" y="14977"/>
                  </a:cubicBezTo>
                  <a:cubicBezTo>
                    <a:pt x="25116" y="14884"/>
                    <a:pt x="25075" y="14791"/>
                    <a:pt x="25023" y="14697"/>
                  </a:cubicBezTo>
                  <a:cubicBezTo>
                    <a:pt x="25116" y="14646"/>
                    <a:pt x="25199" y="14594"/>
                    <a:pt x="25282" y="14542"/>
                  </a:cubicBezTo>
                  <a:lnTo>
                    <a:pt x="25127" y="14386"/>
                  </a:lnTo>
                  <a:cubicBezTo>
                    <a:pt x="25178" y="14324"/>
                    <a:pt x="25240" y="14273"/>
                    <a:pt x="25313" y="14252"/>
                  </a:cubicBezTo>
                  <a:cubicBezTo>
                    <a:pt x="25189" y="14211"/>
                    <a:pt x="25065" y="14158"/>
                    <a:pt x="24940" y="14117"/>
                  </a:cubicBezTo>
                  <a:cubicBezTo>
                    <a:pt x="24930" y="14055"/>
                    <a:pt x="24992" y="14024"/>
                    <a:pt x="25044" y="14013"/>
                  </a:cubicBezTo>
                  <a:cubicBezTo>
                    <a:pt x="25085" y="13993"/>
                    <a:pt x="25148" y="13983"/>
                    <a:pt x="25158" y="13920"/>
                  </a:cubicBezTo>
                  <a:cubicBezTo>
                    <a:pt x="25168" y="13900"/>
                    <a:pt x="25148" y="13879"/>
                    <a:pt x="25137" y="13868"/>
                  </a:cubicBezTo>
                  <a:cubicBezTo>
                    <a:pt x="25161" y="13860"/>
                    <a:pt x="25186" y="13857"/>
                    <a:pt x="25211" y="13857"/>
                  </a:cubicBezTo>
                  <a:cubicBezTo>
                    <a:pt x="25286" y="13857"/>
                    <a:pt x="25363" y="13889"/>
                    <a:pt x="25417" y="13951"/>
                  </a:cubicBezTo>
                  <a:cubicBezTo>
                    <a:pt x="25510" y="13930"/>
                    <a:pt x="25593" y="13848"/>
                    <a:pt x="25624" y="13744"/>
                  </a:cubicBezTo>
                  <a:cubicBezTo>
                    <a:pt x="25572" y="13702"/>
                    <a:pt x="25510" y="13682"/>
                    <a:pt x="25448" y="13682"/>
                  </a:cubicBezTo>
                  <a:cubicBezTo>
                    <a:pt x="25531" y="13640"/>
                    <a:pt x="25604" y="13599"/>
                    <a:pt x="25686" y="13547"/>
                  </a:cubicBezTo>
                  <a:lnTo>
                    <a:pt x="25448" y="13547"/>
                  </a:lnTo>
                  <a:cubicBezTo>
                    <a:pt x="25551" y="13495"/>
                    <a:pt x="25655" y="13444"/>
                    <a:pt x="25769" y="13392"/>
                  </a:cubicBezTo>
                  <a:cubicBezTo>
                    <a:pt x="25728" y="13340"/>
                    <a:pt x="25686" y="13278"/>
                    <a:pt x="25655" y="13216"/>
                  </a:cubicBezTo>
                  <a:lnTo>
                    <a:pt x="25655" y="13216"/>
                  </a:lnTo>
                  <a:cubicBezTo>
                    <a:pt x="25703" y="13232"/>
                    <a:pt x="25752" y="13240"/>
                    <a:pt x="25801" y="13240"/>
                  </a:cubicBezTo>
                  <a:cubicBezTo>
                    <a:pt x="25880" y="13240"/>
                    <a:pt x="25958" y="13219"/>
                    <a:pt x="26028" y="13174"/>
                  </a:cubicBezTo>
                  <a:cubicBezTo>
                    <a:pt x="25986" y="13092"/>
                    <a:pt x="25914" y="13039"/>
                    <a:pt x="25831" y="13039"/>
                  </a:cubicBezTo>
                  <a:cubicBezTo>
                    <a:pt x="25894" y="13009"/>
                    <a:pt x="25956" y="12977"/>
                    <a:pt x="26018" y="12956"/>
                  </a:cubicBezTo>
                  <a:cubicBezTo>
                    <a:pt x="26001" y="12897"/>
                    <a:pt x="25956" y="12858"/>
                    <a:pt x="25905" y="12858"/>
                  </a:cubicBezTo>
                  <a:cubicBezTo>
                    <a:pt x="25895" y="12858"/>
                    <a:pt x="25884" y="12860"/>
                    <a:pt x="25873" y="12864"/>
                  </a:cubicBezTo>
                  <a:cubicBezTo>
                    <a:pt x="25945" y="12770"/>
                    <a:pt x="26018" y="12677"/>
                    <a:pt x="26090" y="12594"/>
                  </a:cubicBezTo>
                  <a:lnTo>
                    <a:pt x="26090" y="12594"/>
                  </a:lnTo>
                  <a:cubicBezTo>
                    <a:pt x="26075" y="12604"/>
                    <a:pt x="26060" y="12608"/>
                    <a:pt x="26045" y="12608"/>
                  </a:cubicBezTo>
                  <a:cubicBezTo>
                    <a:pt x="25953" y="12608"/>
                    <a:pt x="25882" y="12428"/>
                    <a:pt x="25873" y="12293"/>
                  </a:cubicBezTo>
                  <a:cubicBezTo>
                    <a:pt x="25977" y="12200"/>
                    <a:pt x="26080" y="12107"/>
                    <a:pt x="26173" y="12014"/>
                  </a:cubicBezTo>
                  <a:lnTo>
                    <a:pt x="26173" y="12014"/>
                  </a:lnTo>
                  <a:cubicBezTo>
                    <a:pt x="26122" y="12035"/>
                    <a:pt x="26069" y="12055"/>
                    <a:pt x="26007" y="12076"/>
                  </a:cubicBezTo>
                  <a:cubicBezTo>
                    <a:pt x="26152" y="12014"/>
                    <a:pt x="26267" y="11890"/>
                    <a:pt x="26329" y="11724"/>
                  </a:cubicBezTo>
                  <a:lnTo>
                    <a:pt x="26329" y="11724"/>
                  </a:lnTo>
                  <a:cubicBezTo>
                    <a:pt x="26235" y="11734"/>
                    <a:pt x="26152" y="11755"/>
                    <a:pt x="26069" y="11765"/>
                  </a:cubicBezTo>
                  <a:cubicBezTo>
                    <a:pt x="25914" y="11609"/>
                    <a:pt x="25749" y="11464"/>
                    <a:pt x="25583" y="11340"/>
                  </a:cubicBezTo>
                  <a:lnTo>
                    <a:pt x="25583" y="11340"/>
                  </a:lnTo>
                  <a:cubicBezTo>
                    <a:pt x="25759" y="11361"/>
                    <a:pt x="25945" y="11372"/>
                    <a:pt x="26122" y="11392"/>
                  </a:cubicBezTo>
                  <a:cubicBezTo>
                    <a:pt x="26059" y="11361"/>
                    <a:pt x="26007" y="11330"/>
                    <a:pt x="25945" y="11299"/>
                  </a:cubicBezTo>
                  <a:cubicBezTo>
                    <a:pt x="25982" y="11225"/>
                    <a:pt x="26043" y="11184"/>
                    <a:pt x="26114" y="11176"/>
                  </a:cubicBezTo>
                  <a:lnTo>
                    <a:pt x="26114" y="11176"/>
                  </a:lnTo>
                  <a:cubicBezTo>
                    <a:pt x="26113" y="11176"/>
                    <a:pt x="26113" y="11176"/>
                    <a:pt x="26113" y="11176"/>
                  </a:cubicBezTo>
                  <a:cubicBezTo>
                    <a:pt x="26027" y="11176"/>
                    <a:pt x="25938" y="11135"/>
                    <a:pt x="25873" y="11061"/>
                  </a:cubicBezTo>
                  <a:cubicBezTo>
                    <a:pt x="25997" y="11061"/>
                    <a:pt x="25986" y="10833"/>
                    <a:pt x="25924" y="10698"/>
                  </a:cubicBezTo>
                  <a:lnTo>
                    <a:pt x="25924" y="10698"/>
                  </a:lnTo>
                  <a:cubicBezTo>
                    <a:pt x="26163" y="10718"/>
                    <a:pt x="26401" y="10801"/>
                    <a:pt x="26619" y="10926"/>
                  </a:cubicBezTo>
                  <a:lnTo>
                    <a:pt x="26495" y="10615"/>
                  </a:lnTo>
                  <a:lnTo>
                    <a:pt x="26495" y="10615"/>
                  </a:lnTo>
                  <a:cubicBezTo>
                    <a:pt x="26504" y="10623"/>
                    <a:pt x="26513" y="10626"/>
                    <a:pt x="26523" y="10626"/>
                  </a:cubicBezTo>
                  <a:cubicBezTo>
                    <a:pt x="26584" y="10626"/>
                    <a:pt x="26636" y="10472"/>
                    <a:pt x="26561" y="10441"/>
                  </a:cubicBezTo>
                  <a:lnTo>
                    <a:pt x="26561" y="10441"/>
                  </a:lnTo>
                  <a:cubicBezTo>
                    <a:pt x="26726" y="10502"/>
                    <a:pt x="26890" y="10553"/>
                    <a:pt x="27054" y="10615"/>
                  </a:cubicBezTo>
                  <a:cubicBezTo>
                    <a:pt x="27043" y="10480"/>
                    <a:pt x="27116" y="10356"/>
                    <a:pt x="27230" y="10304"/>
                  </a:cubicBezTo>
                  <a:cubicBezTo>
                    <a:pt x="27116" y="10294"/>
                    <a:pt x="27002" y="10273"/>
                    <a:pt x="26888" y="10262"/>
                  </a:cubicBezTo>
                  <a:cubicBezTo>
                    <a:pt x="27023" y="10232"/>
                    <a:pt x="27147" y="10180"/>
                    <a:pt x="27251" y="10107"/>
                  </a:cubicBezTo>
                  <a:cubicBezTo>
                    <a:pt x="27206" y="10099"/>
                    <a:pt x="27159" y="10094"/>
                    <a:pt x="27111" y="10094"/>
                  </a:cubicBezTo>
                  <a:cubicBezTo>
                    <a:pt x="27035" y="10094"/>
                    <a:pt x="26958" y="10107"/>
                    <a:pt x="26888" y="10138"/>
                  </a:cubicBezTo>
                  <a:cubicBezTo>
                    <a:pt x="26960" y="10076"/>
                    <a:pt x="27013" y="9983"/>
                    <a:pt x="27054" y="9889"/>
                  </a:cubicBezTo>
                  <a:lnTo>
                    <a:pt x="27054" y="9889"/>
                  </a:lnTo>
                  <a:lnTo>
                    <a:pt x="26681" y="10076"/>
                  </a:lnTo>
                  <a:cubicBezTo>
                    <a:pt x="26723" y="10004"/>
                    <a:pt x="26764" y="9931"/>
                    <a:pt x="26795" y="9859"/>
                  </a:cubicBezTo>
                  <a:lnTo>
                    <a:pt x="26795" y="9859"/>
                  </a:lnTo>
                  <a:lnTo>
                    <a:pt x="26546" y="10107"/>
                  </a:lnTo>
                  <a:cubicBezTo>
                    <a:pt x="26557" y="10035"/>
                    <a:pt x="26567" y="9962"/>
                    <a:pt x="26577" y="9900"/>
                  </a:cubicBezTo>
                  <a:lnTo>
                    <a:pt x="26577" y="9900"/>
                  </a:lnTo>
                  <a:cubicBezTo>
                    <a:pt x="26495" y="9942"/>
                    <a:pt x="26422" y="10014"/>
                    <a:pt x="26380" y="10107"/>
                  </a:cubicBezTo>
                  <a:cubicBezTo>
                    <a:pt x="26398" y="10065"/>
                    <a:pt x="26354" y="10037"/>
                    <a:pt x="26303" y="10037"/>
                  </a:cubicBezTo>
                  <a:cubicBezTo>
                    <a:pt x="26266" y="10037"/>
                    <a:pt x="26226" y="10052"/>
                    <a:pt x="26204" y="10087"/>
                  </a:cubicBezTo>
                  <a:cubicBezTo>
                    <a:pt x="26157" y="10162"/>
                    <a:pt x="26111" y="10288"/>
                    <a:pt x="26033" y="10288"/>
                  </a:cubicBezTo>
                  <a:cubicBezTo>
                    <a:pt x="26025" y="10288"/>
                    <a:pt x="26016" y="10286"/>
                    <a:pt x="26007" y="10283"/>
                  </a:cubicBezTo>
                  <a:cubicBezTo>
                    <a:pt x="25963" y="10239"/>
                    <a:pt x="25905" y="10218"/>
                    <a:pt x="25846" y="10218"/>
                  </a:cubicBezTo>
                  <a:cubicBezTo>
                    <a:pt x="25779" y="10218"/>
                    <a:pt x="25710" y="10245"/>
                    <a:pt x="25655" y="10294"/>
                  </a:cubicBezTo>
                  <a:cubicBezTo>
                    <a:pt x="25713" y="10225"/>
                    <a:pt x="25607" y="10148"/>
                    <a:pt x="25525" y="10148"/>
                  </a:cubicBezTo>
                  <a:cubicBezTo>
                    <a:pt x="25520" y="10148"/>
                    <a:pt x="25515" y="10148"/>
                    <a:pt x="25510" y="10149"/>
                  </a:cubicBezTo>
                  <a:cubicBezTo>
                    <a:pt x="25199" y="10190"/>
                    <a:pt x="24909" y="10335"/>
                    <a:pt x="24671" y="10573"/>
                  </a:cubicBezTo>
                  <a:cubicBezTo>
                    <a:pt x="24680" y="10295"/>
                    <a:pt x="24904" y="10061"/>
                    <a:pt x="25134" y="10061"/>
                  </a:cubicBezTo>
                  <a:cubicBezTo>
                    <a:pt x="25152" y="10061"/>
                    <a:pt x="25171" y="10063"/>
                    <a:pt x="25189" y="10066"/>
                  </a:cubicBezTo>
                  <a:cubicBezTo>
                    <a:pt x="25158" y="10035"/>
                    <a:pt x="25137" y="9962"/>
                    <a:pt x="25168" y="9921"/>
                  </a:cubicBezTo>
                  <a:cubicBezTo>
                    <a:pt x="25188" y="9881"/>
                    <a:pt x="25229" y="9862"/>
                    <a:pt x="25270" y="9862"/>
                  </a:cubicBezTo>
                  <a:cubicBezTo>
                    <a:pt x="25293" y="9862"/>
                    <a:pt x="25315" y="9868"/>
                    <a:pt x="25334" y="9879"/>
                  </a:cubicBezTo>
                  <a:cubicBezTo>
                    <a:pt x="25282" y="9797"/>
                    <a:pt x="25220" y="9724"/>
                    <a:pt x="25158" y="9641"/>
                  </a:cubicBezTo>
                  <a:cubicBezTo>
                    <a:pt x="25210" y="9641"/>
                    <a:pt x="25272" y="9641"/>
                    <a:pt x="25313" y="9599"/>
                  </a:cubicBezTo>
                  <a:cubicBezTo>
                    <a:pt x="25355" y="9569"/>
                    <a:pt x="25355" y="9465"/>
                    <a:pt x="25303" y="9454"/>
                  </a:cubicBezTo>
                  <a:cubicBezTo>
                    <a:pt x="25303" y="9427"/>
                    <a:pt x="25323" y="9414"/>
                    <a:pt x="25347" y="9414"/>
                  </a:cubicBezTo>
                  <a:cubicBezTo>
                    <a:pt x="25368" y="9414"/>
                    <a:pt x="25392" y="9425"/>
                    <a:pt x="25406" y="9444"/>
                  </a:cubicBezTo>
                  <a:cubicBezTo>
                    <a:pt x="25438" y="9486"/>
                    <a:pt x="25458" y="9537"/>
                    <a:pt x="25510" y="9548"/>
                  </a:cubicBezTo>
                  <a:cubicBezTo>
                    <a:pt x="25512" y="9549"/>
                    <a:pt x="25514" y="9549"/>
                    <a:pt x="25516" y="9549"/>
                  </a:cubicBezTo>
                  <a:cubicBezTo>
                    <a:pt x="25535" y="9549"/>
                    <a:pt x="25551" y="9514"/>
                    <a:pt x="25551" y="9496"/>
                  </a:cubicBezTo>
                  <a:cubicBezTo>
                    <a:pt x="25617" y="9561"/>
                    <a:pt x="25706" y="9601"/>
                    <a:pt x="25791" y="9601"/>
                  </a:cubicBezTo>
                  <a:cubicBezTo>
                    <a:pt x="25801" y="9601"/>
                    <a:pt x="25811" y="9600"/>
                    <a:pt x="25821" y="9599"/>
                  </a:cubicBezTo>
                  <a:cubicBezTo>
                    <a:pt x="25800" y="9516"/>
                    <a:pt x="25728" y="9444"/>
                    <a:pt x="25655" y="9424"/>
                  </a:cubicBezTo>
                  <a:cubicBezTo>
                    <a:pt x="25738" y="9413"/>
                    <a:pt x="25821" y="9403"/>
                    <a:pt x="25904" y="9382"/>
                  </a:cubicBezTo>
                  <a:cubicBezTo>
                    <a:pt x="25841" y="9351"/>
                    <a:pt x="25790" y="9320"/>
                    <a:pt x="25728" y="9288"/>
                  </a:cubicBezTo>
                  <a:cubicBezTo>
                    <a:pt x="25852" y="9258"/>
                    <a:pt x="25966" y="9196"/>
                    <a:pt x="26069" y="9123"/>
                  </a:cubicBezTo>
                  <a:cubicBezTo>
                    <a:pt x="25986" y="9113"/>
                    <a:pt x="25914" y="9102"/>
                    <a:pt x="25831" y="9092"/>
                  </a:cubicBezTo>
                  <a:cubicBezTo>
                    <a:pt x="25935" y="9030"/>
                    <a:pt x="26018" y="8936"/>
                    <a:pt x="26069" y="8823"/>
                  </a:cubicBezTo>
                  <a:lnTo>
                    <a:pt x="26069" y="8823"/>
                  </a:lnTo>
                  <a:cubicBezTo>
                    <a:pt x="25956" y="8864"/>
                    <a:pt x="25831" y="8906"/>
                    <a:pt x="25717" y="8947"/>
                  </a:cubicBezTo>
                  <a:cubicBezTo>
                    <a:pt x="25779" y="8885"/>
                    <a:pt x="25821" y="8791"/>
                    <a:pt x="25841" y="8698"/>
                  </a:cubicBezTo>
                  <a:lnTo>
                    <a:pt x="25841" y="8698"/>
                  </a:lnTo>
                  <a:cubicBezTo>
                    <a:pt x="25759" y="8750"/>
                    <a:pt x="25676" y="8791"/>
                    <a:pt x="25593" y="8843"/>
                  </a:cubicBezTo>
                  <a:cubicBezTo>
                    <a:pt x="25541" y="8740"/>
                    <a:pt x="25448" y="8667"/>
                    <a:pt x="25344" y="8657"/>
                  </a:cubicBezTo>
                  <a:cubicBezTo>
                    <a:pt x="25468" y="8584"/>
                    <a:pt x="25448" y="8335"/>
                    <a:pt x="25313" y="8294"/>
                  </a:cubicBezTo>
                  <a:cubicBezTo>
                    <a:pt x="25438" y="8232"/>
                    <a:pt x="25541" y="8107"/>
                    <a:pt x="25583" y="7962"/>
                  </a:cubicBezTo>
                  <a:lnTo>
                    <a:pt x="25583" y="7962"/>
                  </a:lnTo>
                  <a:cubicBezTo>
                    <a:pt x="25573" y="7982"/>
                    <a:pt x="25559" y="7990"/>
                    <a:pt x="25543" y="7990"/>
                  </a:cubicBezTo>
                  <a:cubicBezTo>
                    <a:pt x="25494" y="7990"/>
                    <a:pt x="25434" y="7906"/>
                    <a:pt x="25489" y="7859"/>
                  </a:cubicBezTo>
                  <a:lnTo>
                    <a:pt x="25489" y="7859"/>
                  </a:lnTo>
                  <a:cubicBezTo>
                    <a:pt x="25438" y="7879"/>
                    <a:pt x="25386" y="7911"/>
                    <a:pt x="25334" y="7932"/>
                  </a:cubicBezTo>
                  <a:cubicBezTo>
                    <a:pt x="25240" y="7755"/>
                    <a:pt x="25085" y="7610"/>
                    <a:pt x="24920" y="7538"/>
                  </a:cubicBezTo>
                  <a:cubicBezTo>
                    <a:pt x="25003" y="7506"/>
                    <a:pt x="25044" y="7403"/>
                    <a:pt x="25023" y="7310"/>
                  </a:cubicBezTo>
                  <a:lnTo>
                    <a:pt x="25023" y="7310"/>
                  </a:lnTo>
                  <a:cubicBezTo>
                    <a:pt x="25095" y="7372"/>
                    <a:pt x="25158" y="7423"/>
                    <a:pt x="25231" y="7486"/>
                  </a:cubicBezTo>
                  <a:cubicBezTo>
                    <a:pt x="25231" y="7455"/>
                    <a:pt x="25240" y="7413"/>
                    <a:pt x="25261" y="7413"/>
                  </a:cubicBezTo>
                  <a:cubicBezTo>
                    <a:pt x="25269" y="7412"/>
                    <a:pt x="25276" y="7412"/>
                    <a:pt x="25283" y="7412"/>
                  </a:cubicBezTo>
                  <a:cubicBezTo>
                    <a:pt x="25319" y="7412"/>
                    <a:pt x="25352" y="7425"/>
                    <a:pt x="25383" y="7425"/>
                  </a:cubicBezTo>
                  <a:cubicBezTo>
                    <a:pt x="25398" y="7425"/>
                    <a:pt x="25413" y="7422"/>
                    <a:pt x="25427" y="7413"/>
                  </a:cubicBezTo>
                  <a:cubicBezTo>
                    <a:pt x="25458" y="7403"/>
                    <a:pt x="25448" y="7372"/>
                    <a:pt x="25438" y="7341"/>
                  </a:cubicBezTo>
                  <a:lnTo>
                    <a:pt x="25438" y="7341"/>
                  </a:lnTo>
                  <a:cubicBezTo>
                    <a:pt x="25476" y="7347"/>
                    <a:pt x="25514" y="7351"/>
                    <a:pt x="25552" y="7351"/>
                  </a:cubicBezTo>
                  <a:cubicBezTo>
                    <a:pt x="25627" y="7351"/>
                    <a:pt x="25701" y="7337"/>
                    <a:pt x="25769" y="7310"/>
                  </a:cubicBezTo>
                  <a:cubicBezTo>
                    <a:pt x="25697" y="7237"/>
                    <a:pt x="25717" y="7072"/>
                    <a:pt x="25799" y="7030"/>
                  </a:cubicBezTo>
                  <a:lnTo>
                    <a:pt x="25799" y="7030"/>
                  </a:lnTo>
                  <a:cubicBezTo>
                    <a:pt x="25737" y="7061"/>
                    <a:pt x="25665" y="7092"/>
                    <a:pt x="25593" y="7123"/>
                  </a:cubicBezTo>
                  <a:cubicBezTo>
                    <a:pt x="25645" y="7061"/>
                    <a:pt x="25583" y="6947"/>
                    <a:pt x="25510" y="6947"/>
                  </a:cubicBezTo>
                  <a:cubicBezTo>
                    <a:pt x="25438" y="6947"/>
                    <a:pt x="25376" y="7009"/>
                    <a:pt x="25323" y="7071"/>
                  </a:cubicBezTo>
                  <a:cubicBezTo>
                    <a:pt x="25355" y="7030"/>
                    <a:pt x="25396" y="6978"/>
                    <a:pt x="25438" y="6937"/>
                  </a:cubicBezTo>
                  <a:cubicBezTo>
                    <a:pt x="25303" y="6905"/>
                    <a:pt x="25158" y="6875"/>
                    <a:pt x="25023" y="6843"/>
                  </a:cubicBezTo>
                  <a:cubicBezTo>
                    <a:pt x="25178" y="6698"/>
                    <a:pt x="25334" y="6553"/>
                    <a:pt x="25479" y="6408"/>
                  </a:cubicBezTo>
                  <a:lnTo>
                    <a:pt x="25479" y="6408"/>
                  </a:lnTo>
                  <a:cubicBezTo>
                    <a:pt x="25313" y="6449"/>
                    <a:pt x="25148" y="6502"/>
                    <a:pt x="24982" y="6553"/>
                  </a:cubicBezTo>
                  <a:cubicBezTo>
                    <a:pt x="25023" y="6398"/>
                    <a:pt x="25065" y="6242"/>
                    <a:pt x="25116" y="6087"/>
                  </a:cubicBezTo>
                  <a:lnTo>
                    <a:pt x="25116" y="6087"/>
                  </a:lnTo>
                  <a:lnTo>
                    <a:pt x="24930" y="6118"/>
                  </a:lnTo>
                  <a:cubicBezTo>
                    <a:pt x="24961" y="6035"/>
                    <a:pt x="25003" y="5952"/>
                    <a:pt x="25044" y="5869"/>
                  </a:cubicBezTo>
                  <a:cubicBezTo>
                    <a:pt x="24982" y="5869"/>
                    <a:pt x="24920" y="5880"/>
                    <a:pt x="24857" y="5880"/>
                  </a:cubicBezTo>
                  <a:cubicBezTo>
                    <a:pt x="24867" y="6014"/>
                    <a:pt x="24816" y="6149"/>
                    <a:pt x="24712" y="6201"/>
                  </a:cubicBezTo>
                  <a:cubicBezTo>
                    <a:pt x="24619" y="5901"/>
                    <a:pt x="24702" y="5538"/>
                    <a:pt x="24920" y="5330"/>
                  </a:cubicBezTo>
                  <a:lnTo>
                    <a:pt x="24920" y="5330"/>
                  </a:lnTo>
                  <a:cubicBezTo>
                    <a:pt x="24857" y="5351"/>
                    <a:pt x="24795" y="5372"/>
                    <a:pt x="24743" y="5393"/>
                  </a:cubicBezTo>
                  <a:lnTo>
                    <a:pt x="24650" y="5144"/>
                  </a:lnTo>
                  <a:cubicBezTo>
                    <a:pt x="24733" y="5040"/>
                    <a:pt x="24847" y="4978"/>
                    <a:pt x="24961" y="4968"/>
                  </a:cubicBezTo>
                  <a:cubicBezTo>
                    <a:pt x="25003" y="4875"/>
                    <a:pt x="24961" y="4740"/>
                    <a:pt x="24878" y="4699"/>
                  </a:cubicBezTo>
                  <a:cubicBezTo>
                    <a:pt x="24847" y="4802"/>
                    <a:pt x="24754" y="4865"/>
                    <a:pt x="24660" y="4875"/>
                  </a:cubicBezTo>
                  <a:cubicBezTo>
                    <a:pt x="24639" y="4792"/>
                    <a:pt x="24609" y="4719"/>
                    <a:pt x="24588" y="4637"/>
                  </a:cubicBezTo>
                  <a:cubicBezTo>
                    <a:pt x="24712" y="4501"/>
                    <a:pt x="24816" y="4336"/>
                    <a:pt x="24867" y="4149"/>
                  </a:cubicBezTo>
                  <a:lnTo>
                    <a:pt x="24867" y="4149"/>
                  </a:lnTo>
                  <a:cubicBezTo>
                    <a:pt x="24805" y="4243"/>
                    <a:pt x="24702" y="4294"/>
                    <a:pt x="24598" y="4294"/>
                  </a:cubicBezTo>
                  <a:cubicBezTo>
                    <a:pt x="24588" y="3776"/>
                    <a:pt x="24598" y="3248"/>
                    <a:pt x="24557" y="2730"/>
                  </a:cubicBezTo>
                  <a:cubicBezTo>
                    <a:pt x="24536" y="2834"/>
                    <a:pt x="24432" y="4046"/>
                    <a:pt x="24484" y="4056"/>
                  </a:cubicBezTo>
                  <a:cubicBezTo>
                    <a:pt x="24426" y="4045"/>
                    <a:pt x="24368" y="4039"/>
                    <a:pt x="24310" y="4039"/>
                  </a:cubicBezTo>
                  <a:cubicBezTo>
                    <a:pt x="24214" y="4039"/>
                    <a:pt x="24119" y="4055"/>
                    <a:pt x="24029" y="4087"/>
                  </a:cubicBezTo>
                  <a:cubicBezTo>
                    <a:pt x="24124" y="4193"/>
                    <a:pt x="24264" y="4254"/>
                    <a:pt x="24400" y="4254"/>
                  </a:cubicBezTo>
                  <a:cubicBezTo>
                    <a:pt x="24411" y="4254"/>
                    <a:pt x="24421" y="4254"/>
                    <a:pt x="24432" y="4253"/>
                  </a:cubicBezTo>
                  <a:lnTo>
                    <a:pt x="24432" y="4253"/>
                  </a:lnTo>
                  <a:cubicBezTo>
                    <a:pt x="24381" y="4388"/>
                    <a:pt x="24329" y="4512"/>
                    <a:pt x="24266" y="4637"/>
                  </a:cubicBezTo>
                  <a:cubicBezTo>
                    <a:pt x="24257" y="4583"/>
                    <a:pt x="24211" y="4557"/>
                    <a:pt x="24165" y="4557"/>
                  </a:cubicBezTo>
                  <a:cubicBezTo>
                    <a:pt x="24112" y="4557"/>
                    <a:pt x="24059" y="4591"/>
                    <a:pt x="24059" y="4657"/>
                  </a:cubicBezTo>
                  <a:cubicBezTo>
                    <a:pt x="24215" y="4678"/>
                    <a:pt x="24360" y="4771"/>
                    <a:pt x="24453" y="4916"/>
                  </a:cubicBezTo>
                  <a:cubicBezTo>
                    <a:pt x="24298" y="4916"/>
                    <a:pt x="24153" y="5020"/>
                    <a:pt x="24080" y="5175"/>
                  </a:cubicBezTo>
                  <a:cubicBezTo>
                    <a:pt x="24082" y="5175"/>
                    <a:pt x="24084" y="5175"/>
                    <a:pt x="24086" y="5175"/>
                  </a:cubicBezTo>
                  <a:cubicBezTo>
                    <a:pt x="24124" y="5175"/>
                    <a:pt x="24150" y="5269"/>
                    <a:pt x="24101" y="5289"/>
                  </a:cubicBezTo>
                  <a:cubicBezTo>
                    <a:pt x="24194" y="5289"/>
                    <a:pt x="24287" y="5268"/>
                    <a:pt x="24381" y="5227"/>
                  </a:cubicBezTo>
                  <a:cubicBezTo>
                    <a:pt x="24391" y="5579"/>
                    <a:pt x="24381" y="5984"/>
                    <a:pt x="24391" y="6336"/>
                  </a:cubicBezTo>
                  <a:cubicBezTo>
                    <a:pt x="24319" y="6387"/>
                    <a:pt x="24257" y="6481"/>
                    <a:pt x="24236" y="6585"/>
                  </a:cubicBezTo>
                  <a:cubicBezTo>
                    <a:pt x="24080" y="6502"/>
                    <a:pt x="23925" y="6419"/>
                    <a:pt x="23759" y="6336"/>
                  </a:cubicBezTo>
                  <a:lnTo>
                    <a:pt x="23759" y="6336"/>
                  </a:lnTo>
                  <a:cubicBezTo>
                    <a:pt x="23801" y="6367"/>
                    <a:pt x="23811" y="6429"/>
                    <a:pt x="23780" y="6460"/>
                  </a:cubicBezTo>
                  <a:cubicBezTo>
                    <a:pt x="23771" y="6474"/>
                    <a:pt x="23757" y="6480"/>
                    <a:pt x="23743" y="6480"/>
                  </a:cubicBezTo>
                  <a:cubicBezTo>
                    <a:pt x="23726" y="6480"/>
                    <a:pt x="23708" y="6472"/>
                    <a:pt x="23697" y="6460"/>
                  </a:cubicBezTo>
                  <a:lnTo>
                    <a:pt x="23697" y="6460"/>
                  </a:lnTo>
                  <a:cubicBezTo>
                    <a:pt x="23801" y="6688"/>
                    <a:pt x="23956" y="6885"/>
                    <a:pt x="24153" y="7009"/>
                  </a:cubicBezTo>
                  <a:cubicBezTo>
                    <a:pt x="24122" y="6991"/>
                    <a:pt x="24087" y="6976"/>
                    <a:pt x="24055" y="6976"/>
                  </a:cubicBezTo>
                  <a:cubicBezTo>
                    <a:pt x="24034" y="6976"/>
                    <a:pt x="24014" y="6982"/>
                    <a:pt x="23997" y="6999"/>
                  </a:cubicBezTo>
                  <a:cubicBezTo>
                    <a:pt x="23976" y="7020"/>
                    <a:pt x="23976" y="7040"/>
                    <a:pt x="23976" y="7061"/>
                  </a:cubicBezTo>
                  <a:cubicBezTo>
                    <a:pt x="23904" y="6999"/>
                    <a:pt x="23821" y="6937"/>
                    <a:pt x="23738" y="6875"/>
                  </a:cubicBezTo>
                  <a:lnTo>
                    <a:pt x="23738" y="6875"/>
                  </a:lnTo>
                  <a:cubicBezTo>
                    <a:pt x="23842" y="7206"/>
                    <a:pt x="23946" y="7559"/>
                    <a:pt x="24184" y="7786"/>
                  </a:cubicBezTo>
                  <a:cubicBezTo>
                    <a:pt x="24184" y="7796"/>
                    <a:pt x="24039" y="7921"/>
                    <a:pt x="24039" y="7941"/>
                  </a:cubicBezTo>
                  <a:cubicBezTo>
                    <a:pt x="24029" y="7952"/>
                    <a:pt x="24029" y="7973"/>
                    <a:pt x="24039" y="7983"/>
                  </a:cubicBezTo>
                  <a:cubicBezTo>
                    <a:pt x="24070" y="8066"/>
                    <a:pt x="24153" y="8139"/>
                    <a:pt x="24142" y="8222"/>
                  </a:cubicBezTo>
                  <a:cubicBezTo>
                    <a:pt x="24101" y="8190"/>
                    <a:pt x="24059" y="8169"/>
                    <a:pt x="24018" y="8159"/>
                  </a:cubicBezTo>
                  <a:lnTo>
                    <a:pt x="24018" y="8159"/>
                  </a:lnTo>
                  <a:cubicBezTo>
                    <a:pt x="24008" y="8190"/>
                    <a:pt x="24018" y="8232"/>
                    <a:pt x="24039" y="8252"/>
                  </a:cubicBezTo>
                  <a:cubicBezTo>
                    <a:pt x="24059" y="8284"/>
                    <a:pt x="24070" y="8325"/>
                    <a:pt x="24059" y="8346"/>
                  </a:cubicBezTo>
                  <a:cubicBezTo>
                    <a:pt x="23997" y="8315"/>
                    <a:pt x="23956" y="8252"/>
                    <a:pt x="23935" y="8180"/>
                  </a:cubicBezTo>
                  <a:cubicBezTo>
                    <a:pt x="23904" y="8232"/>
                    <a:pt x="23893" y="8284"/>
                    <a:pt x="23904" y="8335"/>
                  </a:cubicBezTo>
                  <a:cubicBezTo>
                    <a:pt x="23884" y="8305"/>
                    <a:pt x="23852" y="8284"/>
                    <a:pt x="23821" y="8284"/>
                  </a:cubicBezTo>
                  <a:cubicBezTo>
                    <a:pt x="23811" y="8305"/>
                    <a:pt x="23811" y="8346"/>
                    <a:pt x="23831" y="8367"/>
                  </a:cubicBezTo>
                  <a:cubicBezTo>
                    <a:pt x="23842" y="8397"/>
                    <a:pt x="23863" y="8418"/>
                    <a:pt x="23884" y="8439"/>
                  </a:cubicBezTo>
                  <a:cubicBezTo>
                    <a:pt x="23863" y="8429"/>
                    <a:pt x="23842" y="8429"/>
                    <a:pt x="23821" y="8429"/>
                  </a:cubicBezTo>
                  <a:lnTo>
                    <a:pt x="23811" y="8429"/>
                  </a:lnTo>
                  <a:cubicBezTo>
                    <a:pt x="23801" y="8439"/>
                    <a:pt x="23801" y="8460"/>
                    <a:pt x="23811" y="8460"/>
                  </a:cubicBezTo>
                  <a:lnTo>
                    <a:pt x="23842" y="8491"/>
                  </a:lnTo>
                  <a:cubicBezTo>
                    <a:pt x="23852" y="8501"/>
                    <a:pt x="23842" y="8533"/>
                    <a:pt x="23831" y="8542"/>
                  </a:cubicBezTo>
                  <a:cubicBezTo>
                    <a:pt x="23819" y="8555"/>
                    <a:pt x="23807" y="8560"/>
                    <a:pt x="23795" y="8560"/>
                  </a:cubicBezTo>
                  <a:cubicBezTo>
                    <a:pt x="23786" y="8560"/>
                    <a:pt x="23778" y="8557"/>
                    <a:pt x="23769" y="8553"/>
                  </a:cubicBezTo>
                  <a:cubicBezTo>
                    <a:pt x="23718" y="8542"/>
                    <a:pt x="23676" y="8470"/>
                    <a:pt x="23676" y="8397"/>
                  </a:cubicBezTo>
                  <a:cubicBezTo>
                    <a:pt x="23656" y="8429"/>
                    <a:pt x="23624" y="8460"/>
                    <a:pt x="23603" y="8480"/>
                  </a:cubicBezTo>
                  <a:cubicBezTo>
                    <a:pt x="23603" y="8429"/>
                    <a:pt x="23583" y="8377"/>
                    <a:pt x="23562" y="8325"/>
                  </a:cubicBezTo>
                  <a:cubicBezTo>
                    <a:pt x="23531" y="8346"/>
                    <a:pt x="23511" y="8387"/>
                    <a:pt x="23500" y="8429"/>
                  </a:cubicBezTo>
                  <a:cubicBezTo>
                    <a:pt x="23490" y="8397"/>
                    <a:pt x="23469" y="8377"/>
                    <a:pt x="23448" y="8367"/>
                  </a:cubicBezTo>
                  <a:cubicBezTo>
                    <a:pt x="23417" y="8397"/>
                    <a:pt x="23448" y="8470"/>
                    <a:pt x="23417" y="8501"/>
                  </a:cubicBezTo>
                  <a:cubicBezTo>
                    <a:pt x="23414" y="8502"/>
                    <a:pt x="23411" y="8503"/>
                    <a:pt x="23408" y="8503"/>
                  </a:cubicBezTo>
                  <a:cubicBezTo>
                    <a:pt x="23388" y="8503"/>
                    <a:pt x="23364" y="8476"/>
                    <a:pt x="23355" y="8450"/>
                  </a:cubicBezTo>
                  <a:cubicBezTo>
                    <a:pt x="23345" y="8429"/>
                    <a:pt x="23324" y="8149"/>
                    <a:pt x="23324" y="8149"/>
                  </a:cubicBezTo>
                  <a:cubicBezTo>
                    <a:pt x="23365" y="8107"/>
                    <a:pt x="23345" y="8024"/>
                    <a:pt x="23293" y="8004"/>
                  </a:cubicBezTo>
                  <a:cubicBezTo>
                    <a:pt x="23334" y="7973"/>
                    <a:pt x="23365" y="7952"/>
                    <a:pt x="23396" y="7921"/>
                  </a:cubicBezTo>
                  <a:cubicBezTo>
                    <a:pt x="23355" y="7911"/>
                    <a:pt x="23313" y="7879"/>
                    <a:pt x="23283" y="7838"/>
                  </a:cubicBezTo>
                  <a:cubicBezTo>
                    <a:pt x="23334" y="7828"/>
                    <a:pt x="23396" y="7817"/>
                    <a:pt x="23458" y="7817"/>
                  </a:cubicBezTo>
                  <a:cubicBezTo>
                    <a:pt x="23438" y="7786"/>
                    <a:pt x="23407" y="7745"/>
                    <a:pt x="23375" y="7704"/>
                  </a:cubicBezTo>
                  <a:lnTo>
                    <a:pt x="23375" y="7704"/>
                  </a:lnTo>
                  <a:cubicBezTo>
                    <a:pt x="23417" y="7734"/>
                    <a:pt x="23469" y="7755"/>
                    <a:pt x="23520" y="7766"/>
                  </a:cubicBezTo>
                  <a:cubicBezTo>
                    <a:pt x="23541" y="7766"/>
                    <a:pt x="23573" y="7766"/>
                    <a:pt x="23583" y="7745"/>
                  </a:cubicBezTo>
                  <a:cubicBezTo>
                    <a:pt x="23603" y="7724"/>
                    <a:pt x="23593" y="7693"/>
                    <a:pt x="23573" y="7672"/>
                  </a:cubicBezTo>
                  <a:cubicBezTo>
                    <a:pt x="23552" y="7651"/>
                    <a:pt x="23520" y="7651"/>
                    <a:pt x="23500" y="7651"/>
                  </a:cubicBezTo>
                  <a:cubicBezTo>
                    <a:pt x="23511" y="7621"/>
                    <a:pt x="23531" y="7589"/>
                    <a:pt x="23541" y="7559"/>
                  </a:cubicBezTo>
                  <a:lnTo>
                    <a:pt x="23417" y="7559"/>
                  </a:lnTo>
                  <a:cubicBezTo>
                    <a:pt x="23438" y="7527"/>
                    <a:pt x="23458" y="7506"/>
                    <a:pt x="23479" y="7476"/>
                  </a:cubicBezTo>
                  <a:lnTo>
                    <a:pt x="23479" y="7476"/>
                  </a:lnTo>
                  <a:cubicBezTo>
                    <a:pt x="23396" y="7506"/>
                    <a:pt x="23324" y="7559"/>
                    <a:pt x="23251" y="7610"/>
                  </a:cubicBezTo>
                  <a:cubicBezTo>
                    <a:pt x="23220" y="7506"/>
                    <a:pt x="23210" y="7403"/>
                    <a:pt x="23210" y="7299"/>
                  </a:cubicBezTo>
                  <a:lnTo>
                    <a:pt x="23210" y="7299"/>
                  </a:lnTo>
                  <a:cubicBezTo>
                    <a:pt x="23217" y="7307"/>
                    <a:pt x="23230" y="7314"/>
                    <a:pt x="23240" y="7314"/>
                  </a:cubicBezTo>
                  <a:cubicBezTo>
                    <a:pt x="23244" y="7314"/>
                    <a:pt x="23248" y="7313"/>
                    <a:pt x="23251" y="7310"/>
                  </a:cubicBezTo>
                  <a:cubicBezTo>
                    <a:pt x="23262" y="7278"/>
                    <a:pt x="23251" y="7248"/>
                    <a:pt x="23230" y="7216"/>
                  </a:cubicBezTo>
                  <a:lnTo>
                    <a:pt x="23230" y="7216"/>
                  </a:lnTo>
                  <a:lnTo>
                    <a:pt x="23417" y="7278"/>
                  </a:lnTo>
                  <a:cubicBezTo>
                    <a:pt x="23428" y="7258"/>
                    <a:pt x="23417" y="7237"/>
                    <a:pt x="23407" y="7216"/>
                  </a:cubicBezTo>
                  <a:lnTo>
                    <a:pt x="23407" y="7216"/>
                  </a:lnTo>
                  <a:cubicBezTo>
                    <a:pt x="23441" y="7250"/>
                    <a:pt x="23483" y="7269"/>
                    <a:pt x="23525" y="7269"/>
                  </a:cubicBezTo>
                  <a:cubicBezTo>
                    <a:pt x="23561" y="7269"/>
                    <a:pt x="23596" y="7255"/>
                    <a:pt x="23624" y="7227"/>
                  </a:cubicBezTo>
                  <a:cubicBezTo>
                    <a:pt x="23593" y="7206"/>
                    <a:pt x="23552" y="7195"/>
                    <a:pt x="23511" y="7175"/>
                  </a:cubicBezTo>
                  <a:cubicBezTo>
                    <a:pt x="23541" y="7154"/>
                    <a:pt x="23583" y="7133"/>
                    <a:pt x="23614" y="7133"/>
                  </a:cubicBezTo>
                  <a:cubicBezTo>
                    <a:pt x="23562" y="7133"/>
                    <a:pt x="23511" y="7123"/>
                    <a:pt x="23458" y="7092"/>
                  </a:cubicBezTo>
                  <a:cubicBezTo>
                    <a:pt x="23500" y="7092"/>
                    <a:pt x="23541" y="7092"/>
                    <a:pt x="23583" y="7071"/>
                  </a:cubicBezTo>
                  <a:cubicBezTo>
                    <a:pt x="23624" y="7050"/>
                    <a:pt x="23656" y="7009"/>
                    <a:pt x="23645" y="6958"/>
                  </a:cubicBezTo>
                  <a:lnTo>
                    <a:pt x="23645" y="6958"/>
                  </a:lnTo>
                  <a:cubicBezTo>
                    <a:pt x="23593" y="6978"/>
                    <a:pt x="23531" y="6999"/>
                    <a:pt x="23479" y="7020"/>
                  </a:cubicBezTo>
                  <a:cubicBezTo>
                    <a:pt x="23490" y="6988"/>
                    <a:pt x="23500" y="6958"/>
                    <a:pt x="23511" y="6937"/>
                  </a:cubicBezTo>
                  <a:cubicBezTo>
                    <a:pt x="23488" y="6919"/>
                    <a:pt x="23461" y="6912"/>
                    <a:pt x="23436" y="6912"/>
                  </a:cubicBezTo>
                  <a:cubicBezTo>
                    <a:pt x="23415" y="6912"/>
                    <a:pt x="23394" y="6917"/>
                    <a:pt x="23375" y="6926"/>
                  </a:cubicBezTo>
                  <a:cubicBezTo>
                    <a:pt x="23386" y="6905"/>
                    <a:pt x="23396" y="6875"/>
                    <a:pt x="23407" y="6843"/>
                  </a:cubicBezTo>
                  <a:lnTo>
                    <a:pt x="23407" y="6843"/>
                  </a:lnTo>
                  <a:cubicBezTo>
                    <a:pt x="23365" y="6875"/>
                    <a:pt x="23334" y="6905"/>
                    <a:pt x="23293" y="6937"/>
                  </a:cubicBezTo>
                  <a:cubicBezTo>
                    <a:pt x="23293" y="6926"/>
                    <a:pt x="23293" y="6905"/>
                    <a:pt x="23283" y="6885"/>
                  </a:cubicBezTo>
                  <a:cubicBezTo>
                    <a:pt x="23230" y="6947"/>
                    <a:pt x="23189" y="7020"/>
                    <a:pt x="23158" y="7092"/>
                  </a:cubicBezTo>
                  <a:cubicBezTo>
                    <a:pt x="23127" y="6574"/>
                    <a:pt x="23138" y="6056"/>
                    <a:pt x="23127" y="5548"/>
                  </a:cubicBezTo>
                  <a:cubicBezTo>
                    <a:pt x="23127" y="5434"/>
                    <a:pt x="23127" y="5330"/>
                    <a:pt x="23096" y="5238"/>
                  </a:cubicBezTo>
                  <a:lnTo>
                    <a:pt x="23096" y="5238"/>
                  </a:lnTo>
                  <a:cubicBezTo>
                    <a:pt x="23117" y="5310"/>
                    <a:pt x="23065" y="5486"/>
                    <a:pt x="23065" y="5558"/>
                  </a:cubicBezTo>
                  <a:cubicBezTo>
                    <a:pt x="23044" y="5756"/>
                    <a:pt x="23023" y="5952"/>
                    <a:pt x="23013" y="6149"/>
                  </a:cubicBezTo>
                  <a:cubicBezTo>
                    <a:pt x="22992" y="6336"/>
                    <a:pt x="22982" y="6532"/>
                    <a:pt x="22961" y="6719"/>
                  </a:cubicBezTo>
                  <a:cubicBezTo>
                    <a:pt x="22961" y="6740"/>
                    <a:pt x="22972" y="6988"/>
                    <a:pt x="22961" y="6988"/>
                  </a:cubicBezTo>
                  <a:cubicBezTo>
                    <a:pt x="22899" y="6947"/>
                    <a:pt x="22868" y="6833"/>
                    <a:pt x="22827" y="6760"/>
                  </a:cubicBezTo>
                  <a:lnTo>
                    <a:pt x="22827" y="6760"/>
                  </a:lnTo>
                  <a:cubicBezTo>
                    <a:pt x="22827" y="6792"/>
                    <a:pt x="22837" y="6833"/>
                    <a:pt x="22837" y="6864"/>
                  </a:cubicBezTo>
                  <a:cubicBezTo>
                    <a:pt x="22795" y="6813"/>
                    <a:pt x="22744" y="6781"/>
                    <a:pt x="22692" y="6760"/>
                  </a:cubicBezTo>
                  <a:lnTo>
                    <a:pt x="22692" y="6760"/>
                  </a:lnTo>
                  <a:cubicBezTo>
                    <a:pt x="22702" y="6813"/>
                    <a:pt x="22712" y="6854"/>
                    <a:pt x="22744" y="6895"/>
                  </a:cubicBezTo>
                  <a:cubicBezTo>
                    <a:pt x="22702" y="6885"/>
                    <a:pt x="22661" y="6864"/>
                    <a:pt x="22609" y="6854"/>
                  </a:cubicBezTo>
                  <a:lnTo>
                    <a:pt x="22609" y="6854"/>
                  </a:lnTo>
                  <a:cubicBezTo>
                    <a:pt x="22619" y="6905"/>
                    <a:pt x="22650" y="6947"/>
                    <a:pt x="22682" y="6968"/>
                  </a:cubicBezTo>
                  <a:cubicBezTo>
                    <a:pt x="22650" y="6968"/>
                    <a:pt x="22609" y="6968"/>
                    <a:pt x="22578" y="6978"/>
                  </a:cubicBezTo>
                  <a:cubicBezTo>
                    <a:pt x="22546" y="6999"/>
                    <a:pt x="22516" y="7030"/>
                    <a:pt x="22516" y="7071"/>
                  </a:cubicBezTo>
                  <a:cubicBezTo>
                    <a:pt x="22546" y="7071"/>
                    <a:pt x="22588" y="7082"/>
                    <a:pt x="22619" y="7082"/>
                  </a:cubicBezTo>
                  <a:cubicBezTo>
                    <a:pt x="22619" y="7103"/>
                    <a:pt x="22599" y="7123"/>
                    <a:pt x="22588" y="7133"/>
                  </a:cubicBezTo>
                  <a:cubicBezTo>
                    <a:pt x="22578" y="7154"/>
                    <a:pt x="22567" y="7186"/>
                    <a:pt x="22588" y="7195"/>
                  </a:cubicBezTo>
                  <a:cubicBezTo>
                    <a:pt x="22599" y="7195"/>
                    <a:pt x="22609" y="7186"/>
                    <a:pt x="22619" y="7186"/>
                  </a:cubicBezTo>
                  <a:cubicBezTo>
                    <a:pt x="22625" y="7182"/>
                    <a:pt x="22631" y="7180"/>
                    <a:pt x="22637" y="7180"/>
                  </a:cubicBezTo>
                  <a:cubicBezTo>
                    <a:pt x="22664" y="7180"/>
                    <a:pt x="22692" y="7214"/>
                    <a:pt x="22692" y="7248"/>
                  </a:cubicBezTo>
                  <a:cubicBezTo>
                    <a:pt x="22733" y="7248"/>
                    <a:pt x="22774" y="7237"/>
                    <a:pt x="22816" y="7227"/>
                  </a:cubicBezTo>
                  <a:lnTo>
                    <a:pt x="22816" y="7227"/>
                  </a:lnTo>
                  <a:cubicBezTo>
                    <a:pt x="22806" y="7248"/>
                    <a:pt x="22816" y="7278"/>
                    <a:pt x="22837" y="7299"/>
                  </a:cubicBezTo>
                  <a:cubicBezTo>
                    <a:pt x="22847" y="7320"/>
                    <a:pt x="22878" y="7331"/>
                    <a:pt x="22899" y="7341"/>
                  </a:cubicBezTo>
                  <a:cubicBezTo>
                    <a:pt x="22940" y="7382"/>
                    <a:pt x="22951" y="7455"/>
                    <a:pt x="22930" y="7506"/>
                  </a:cubicBezTo>
                  <a:cubicBezTo>
                    <a:pt x="22816" y="7506"/>
                    <a:pt x="22774" y="7310"/>
                    <a:pt x="22661" y="7310"/>
                  </a:cubicBezTo>
                  <a:cubicBezTo>
                    <a:pt x="22671" y="7331"/>
                    <a:pt x="22671" y="7361"/>
                    <a:pt x="22661" y="7382"/>
                  </a:cubicBezTo>
                  <a:cubicBezTo>
                    <a:pt x="22629" y="7331"/>
                    <a:pt x="22578" y="7299"/>
                    <a:pt x="22526" y="7299"/>
                  </a:cubicBezTo>
                  <a:cubicBezTo>
                    <a:pt x="22537" y="7320"/>
                    <a:pt x="22546" y="7351"/>
                    <a:pt x="22557" y="7372"/>
                  </a:cubicBezTo>
                  <a:cubicBezTo>
                    <a:pt x="22534" y="7357"/>
                    <a:pt x="22512" y="7347"/>
                    <a:pt x="22485" y="7347"/>
                  </a:cubicBezTo>
                  <a:cubicBezTo>
                    <a:pt x="22475" y="7347"/>
                    <a:pt x="22465" y="7348"/>
                    <a:pt x="22454" y="7351"/>
                  </a:cubicBezTo>
                  <a:cubicBezTo>
                    <a:pt x="22464" y="7361"/>
                    <a:pt x="22474" y="7382"/>
                    <a:pt x="22495" y="7393"/>
                  </a:cubicBezTo>
                  <a:cubicBezTo>
                    <a:pt x="22422" y="7423"/>
                    <a:pt x="22360" y="7465"/>
                    <a:pt x="22309" y="7517"/>
                  </a:cubicBezTo>
                  <a:cubicBezTo>
                    <a:pt x="22360" y="7506"/>
                    <a:pt x="22422" y="7506"/>
                    <a:pt x="22484" y="7506"/>
                  </a:cubicBezTo>
                  <a:cubicBezTo>
                    <a:pt x="22464" y="7559"/>
                    <a:pt x="22443" y="7621"/>
                    <a:pt x="22443" y="7672"/>
                  </a:cubicBezTo>
                  <a:cubicBezTo>
                    <a:pt x="22495" y="7662"/>
                    <a:pt x="22557" y="7641"/>
                    <a:pt x="22609" y="7610"/>
                  </a:cubicBezTo>
                  <a:cubicBezTo>
                    <a:pt x="22609" y="7641"/>
                    <a:pt x="22619" y="7672"/>
                    <a:pt x="22629" y="7693"/>
                  </a:cubicBezTo>
                  <a:cubicBezTo>
                    <a:pt x="22671" y="7672"/>
                    <a:pt x="22723" y="7651"/>
                    <a:pt x="22764" y="7621"/>
                  </a:cubicBezTo>
                  <a:cubicBezTo>
                    <a:pt x="22774" y="7641"/>
                    <a:pt x="22774" y="7662"/>
                    <a:pt x="22774" y="7683"/>
                  </a:cubicBezTo>
                  <a:cubicBezTo>
                    <a:pt x="22802" y="7669"/>
                    <a:pt x="22837" y="7659"/>
                    <a:pt x="22869" y="7659"/>
                  </a:cubicBezTo>
                  <a:cubicBezTo>
                    <a:pt x="22908" y="7659"/>
                    <a:pt x="22944" y="7674"/>
                    <a:pt x="22961" y="7714"/>
                  </a:cubicBezTo>
                  <a:cubicBezTo>
                    <a:pt x="22949" y="7735"/>
                    <a:pt x="22930" y="7741"/>
                    <a:pt x="22908" y="7741"/>
                  </a:cubicBezTo>
                  <a:cubicBezTo>
                    <a:pt x="22876" y="7741"/>
                    <a:pt x="22838" y="7728"/>
                    <a:pt x="22806" y="7728"/>
                  </a:cubicBezTo>
                  <a:cubicBezTo>
                    <a:pt x="22785" y="7728"/>
                    <a:pt x="22766" y="7734"/>
                    <a:pt x="22754" y="7755"/>
                  </a:cubicBezTo>
                  <a:cubicBezTo>
                    <a:pt x="22774" y="7776"/>
                    <a:pt x="22806" y="7796"/>
                    <a:pt x="22827" y="7817"/>
                  </a:cubicBezTo>
                  <a:cubicBezTo>
                    <a:pt x="22806" y="7838"/>
                    <a:pt x="22774" y="7817"/>
                    <a:pt x="22764" y="7849"/>
                  </a:cubicBezTo>
                  <a:cubicBezTo>
                    <a:pt x="22733" y="7890"/>
                    <a:pt x="22847" y="7911"/>
                    <a:pt x="22837" y="7962"/>
                  </a:cubicBezTo>
                  <a:cubicBezTo>
                    <a:pt x="22806" y="7983"/>
                    <a:pt x="22774" y="7994"/>
                    <a:pt x="22744" y="8014"/>
                  </a:cubicBezTo>
                  <a:cubicBezTo>
                    <a:pt x="22772" y="8034"/>
                    <a:pt x="22747" y="8098"/>
                    <a:pt x="22710" y="8098"/>
                  </a:cubicBezTo>
                  <a:cubicBezTo>
                    <a:pt x="22708" y="8098"/>
                    <a:pt x="22705" y="8098"/>
                    <a:pt x="22702" y="8097"/>
                  </a:cubicBezTo>
                  <a:cubicBezTo>
                    <a:pt x="22671" y="8097"/>
                    <a:pt x="22640" y="8056"/>
                    <a:pt x="22619" y="8024"/>
                  </a:cubicBezTo>
                  <a:cubicBezTo>
                    <a:pt x="22578" y="7973"/>
                    <a:pt x="22526" y="7932"/>
                    <a:pt x="22464" y="7911"/>
                  </a:cubicBezTo>
                  <a:lnTo>
                    <a:pt x="22464" y="7911"/>
                  </a:lnTo>
                  <a:cubicBezTo>
                    <a:pt x="22482" y="7929"/>
                    <a:pt x="22453" y="7954"/>
                    <a:pt x="22431" y="7954"/>
                  </a:cubicBezTo>
                  <a:cubicBezTo>
                    <a:pt x="22428" y="7954"/>
                    <a:pt x="22425" y="7954"/>
                    <a:pt x="22422" y="7952"/>
                  </a:cubicBezTo>
                  <a:cubicBezTo>
                    <a:pt x="22405" y="7946"/>
                    <a:pt x="22387" y="7940"/>
                    <a:pt x="22373" y="7940"/>
                  </a:cubicBezTo>
                  <a:cubicBezTo>
                    <a:pt x="22362" y="7940"/>
                    <a:pt x="22354" y="7943"/>
                    <a:pt x="22350" y="7952"/>
                  </a:cubicBezTo>
                  <a:lnTo>
                    <a:pt x="22381" y="8045"/>
                  </a:lnTo>
                  <a:cubicBezTo>
                    <a:pt x="22350" y="8056"/>
                    <a:pt x="22319" y="8066"/>
                    <a:pt x="22298" y="8097"/>
                  </a:cubicBezTo>
                  <a:cubicBezTo>
                    <a:pt x="22319" y="8128"/>
                    <a:pt x="22339" y="8149"/>
                    <a:pt x="22371" y="8169"/>
                  </a:cubicBezTo>
                  <a:cubicBezTo>
                    <a:pt x="22329" y="8211"/>
                    <a:pt x="22381" y="8273"/>
                    <a:pt x="22422" y="8284"/>
                  </a:cubicBezTo>
                  <a:cubicBezTo>
                    <a:pt x="22486" y="8291"/>
                    <a:pt x="22555" y="8307"/>
                    <a:pt x="22621" y="8307"/>
                  </a:cubicBezTo>
                  <a:cubicBezTo>
                    <a:pt x="22652" y="8307"/>
                    <a:pt x="22683" y="8304"/>
                    <a:pt x="22712" y="8294"/>
                  </a:cubicBezTo>
                  <a:lnTo>
                    <a:pt x="22712" y="8294"/>
                  </a:lnTo>
                  <a:cubicBezTo>
                    <a:pt x="22692" y="8325"/>
                    <a:pt x="22692" y="8387"/>
                    <a:pt x="22723" y="8408"/>
                  </a:cubicBezTo>
                  <a:cubicBezTo>
                    <a:pt x="22741" y="8426"/>
                    <a:pt x="22764" y="8432"/>
                    <a:pt x="22788" y="8432"/>
                  </a:cubicBezTo>
                  <a:cubicBezTo>
                    <a:pt x="22822" y="8432"/>
                    <a:pt x="22859" y="8420"/>
                    <a:pt x="22889" y="8408"/>
                  </a:cubicBezTo>
                  <a:lnTo>
                    <a:pt x="22889" y="8408"/>
                  </a:lnTo>
                  <a:cubicBezTo>
                    <a:pt x="22795" y="8470"/>
                    <a:pt x="22712" y="8542"/>
                    <a:pt x="22619" y="8615"/>
                  </a:cubicBezTo>
                  <a:cubicBezTo>
                    <a:pt x="22682" y="8636"/>
                    <a:pt x="22744" y="8667"/>
                    <a:pt x="22806" y="8688"/>
                  </a:cubicBezTo>
                  <a:cubicBezTo>
                    <a:pt x="22744" y="8729"/>
                    <a:pt x="22671" y="8770"/>
                    <a:pt x="22599" y="8802"/>
                  </a:cubicBezTo>
                  <a:cubicBezTo>
                    <a:pt x="22712" y="8853"/>
                    <a:pt x="22816" y="8915"/>
                    <a:pt x="22930" y="8968"/>
                  </a:cubicBezTo>
                  <a:cubicBezTo>
                    <a:pt x="22827" y="9040"/>
                    <a:pt x="22712" y="9092"/>
                    <a:pt x="22599" y="9143"/>
                  </a:cubicBezTo>
                  <a:cubicBezTo>
                    <a:pt x="22557" y="9123"/>
                    <a:pt x="22516" y="9113"/>
                    <a:pt x="22464" y="9113"/>
                  </a:cubicBezTo>
                  <a:cubicBezTo>
                    <a:pt x="22447" y="8985"/>
                    <a:pt x="22339" y="8892"/>
                    <a:pt x="22232" y="8892"/>
                  </a:cubicBezTo>
                  <a:cubicBezTo>
                    <a:pt x="22209" y="8892"/>
                    <a:pt x="22186" y="8896"/>
                    <a:pt x="22164" y="8906"/>
                  </a:cubicBezTo>
                  <a:cubicBezTo>
                    <a:pt x="22018" y="8853"/>
                    <a:pt x="21883" y="8781"/>
                    <a:pt x="21759" y="8698"/>
                  </a:cubicBezTo>
                  <a:cubicBezTo>
                    <a:pt x="21693" y="8717"/>
                    <a:pt x="21626" y="8736"/>
                    <a:pt x="21568" y="8755"/>
                  </a:cubicBezTo>
                  <a:lnTo>
                    <a:pt x="21568" y="8755"/>
                  </a:lnTo>
                  <a:cubicBezTo>
                    <a:pt x="21569" y="8755"/>
                    <a:pt x="21570" y="8755"/>
                    <a:pt x="21571" y="8755"/>
                  </a:cubicBezTo>
                  <a:cubicBezTo>
                    <a:pt x="21617" y="8755"/>
                    <a:pt x="21661" y="8848"/>
                    <a:pt x="21625" y="8885"/>
                  </a:cubicBezTo>
                  <a:cubicBezTo>
                    <a:pt x="21654" y="8870"/>
                    <a:pt x="21692" y="8851"/>
                    <a:pt x="21727" y="8851"/>
                  </a:cubicBezTo>
                  <a:cubicBezTo>
                    <a:pt x="21743" y="8851"/>
                    <a:pt x="21757" y="8854"/>
                    <a:pt x="21770" y="8864"/>
                  </a:cubicBezTo>
                  <a:cubicBezTo>
                    <a:pt x="21800" y="8895"/>
                    <a:pt x="21791" y="8968"/>
                    <a:pt x="21759" y="8988"/>
                  </a:cubicBezTo>
                  <a:cubicBezTo>
                    <a:pt x="21863" y="8988"/>
                    <a:pt x="21956" y="8998"/>
                    <a:pt x="22060" y="9009"/>
                  </a:cubicBezTo>
                  <a:cubicBezTo>
                    <a:pt x="21999" y="9019"/>
                    <a:pt x="21998" y="9130"/>
                    <a:pt x="22037" y="9173"/>
                  </a:cubicBezTo>
                  <a:lnTo>
                    <a:pt x="22037" y="9173"/>
                  </a:lnTo>
                  <a:cubicBezTo>
                    <a:pt x="21980" y="9163"/>
                    <a:pt x="21932" y="9154"/>
                    <a:pt x="21873" y="9154"/>
                  </a:cubicBezTo>
                  <a:cubicBezTo>
                    <a:pt x="22049" y="9299"/>
                    <a:pt x="22226" y="9454"/>
                    <a:pt x="22391" y="9599"/>
                  </a:cubicBezTo>
                  <a:cubicBezTo>
                    <a:pt x="22319" y="9765"/>
                    <a:pt x="22309" y="9972"/>
                    <a:pt x="22371" y="10149"/>
                  </a:cubicBezTo>
                  <a:cubicBezTo>
                    <a:pt x="22028" y="10076"/>
                    <a:pt x="21708" y="9889"/>
                    <a:pt x="21459" y="9610"/>
                  </a:cubicBezTo>
                  <a:lnTo>
                    <a:pt x="21459" y="9610"/>
                  </a:lnTo>
                  <a:cubicBezTo>
                    <a:pt x="21480" y="9661"/>
                    <a:pt x="21448" y="9744"/>
                    <a:pt x="21427" y="9807"/>
                  </a:cubicBezTo>
                  <a:cubicBezTo>
                    <a:pt x="21405" y="9860"/>
                    <a:pt x="21455" y="9931"/>
                    <a:pt x="21487" y="9931"/>
                  </a:cubicBezTo>
                  <a:cubicBezTo>
                    <a:pt x="21499" y="9931"/>
                    <a:pt x="21508" y="9922"/>
                    <a:pt x="21510" y="9900"/>
                  </a:cubicBezTo>
                  <a:cubicBezTo>
                    <a:pt x="21521" y="10091"/>
                    <a:pt x="21667" y="10253"/>
                    <a:pt x="21828" y="10253"/>
                  </a:cubicBezTo>
                  <a:cubicBezTo>
                    <a:pt x="21832" y="10253"/>
                    <a:pt x="21837" y="10253"/>
                    <a:pt x="21842" y="10253"/>
                  </a:cubicBezTo>
                  <a:lnTo>
                    <a:pt x="21842" y="10253"/>
                  </a:lnTo>
                  <a:cubicBezTo>
                    <a:pt x="21832" y="10273"/>
                    <a:pt x="21821" y="10304"/>
                    <a:pt x="21821" y="10325"/>
                  </a:cubicBezTo>
                  <a:cubicBezTo>
                    <a:pt x="21832" y="10377"/>
                    <a:pt x="21863" y="10418"/>
                    <a:pt x="21904" y="10460"/>
                  </a:cubicBezTo>
                  <a:cubicBezTo>
                    <a:pt x="22091" y="10677"/>
                    <a:pt x="22143" y="11040"/>
                    <a:pt x="22028" y="11319"/>
                  </a:cubicBezTo>
                  <a:cubicBezTo>
                    <a:pt x="21966" y="11299"/>
                    <a:pt x="21904" y="11268"/>
                    <a:pt x="21842" y="11236"/>
                  </a:cubicBezTo>
                  <a:cubicBezTo>
                    <a:pt x="21811" y="11361"/>
                    <a:pt x="21780" y="11485"/>
                    <a:pt x="21749" y="11599"/>
                  </a:cubicBezTo>
                  <a:cubicBezTo>
                    <a:pt x="21770" y="11692"/>
                    <a:pt x="21853" y="11745"/>
                    <a:pt x="21925" y="11786"/>
                  </a:cubicBezTo>
                  <a:cubicBezTo>
                    <a:pt x="21987" y="11837"/>
                    <a:pt x="22060" y="11931"/>
                    <a:pt x="22028" y="12014"/>
                  </a:cubicBezTo>
                  <a:cubicBezTo>
                    <a:pt x="22021" y="12037"/>
                    <a:pt x="22001" y="12049"/>
                    <a:pt x="21983" y="12049"/>
                  </a:cubicBezTo>
                  <a:cubicBezTo>
                    <a:pt x="21977" y="12049"/>
                    <a:pt x="21971" y="12047"/>
                    <a:pt x="21966" y="12045"/>
                  </a:cubicBezTo>
                  <a:lnTo>
                    <a:pt x="21966" y="12045"/>
                  </a:lnTo>
                  <a:cubicBezTo>
                    <a:pt x="22081" y="12242"/>
                    <a:pt x="22184" y="12438"/>
                    <a:pt x="22267" y="12656"/>
                  </a:cubicBezTo>
                  <a:cubicBezTo>
                    <a:pt x="22226" y="12728"/>
                    <a:pt x="22153" y="12781"/>
                    <a:pt x="22081" y="12801"/>
                  </a:cubicBezTo>
                  <a:cubicBezTo>
                    <a:pt x="22018" y="12739"/>
                    <a:pt x="21977" y="12646"/>
                    <a:pt x="21966" y="12553"/>
                  </a:cubicBezTo>
                  <a:cubicBezTo>
                    <a:pt x="21873" y="12563"/>
                    <a:pt x="21770" y="12604"/>
                    <a:pt x="21676" y="12625"/>
                  </a:cubicBezTo>
                  <a:cubicBezTo>
                    <a:pt x="21645" y="12677"/>
                    <a:pt x="21604" y="12708"/>
                    <a:pt x="21552" y="12728"/>
                  </a:cubicBezTo>
                  <a:cubicBezTo>
                    <a:pt x="21527" y="12805"/>
                    <a:pt x="21467" y="12875"/>
                    <a:pt x="21394" y="12875"/>
                  </a:cubicBezTo>
                  <a:cubicBezTo>
                    <a:pt x="21378" y="12875"/>
                    <a:pt x="21362" y="12871"/>
                    <a:pt x="21345" y="12864"/>
                  </a:cubicBezTo>
                  <a:cubicBezTo>
                    <a:pt x="21220" y="12801"/>
                    <a:pt x="21252" y="12553"/>
                    <a:pt x="21355" y="12480"/>
                  </a:cubicBezTo>
                  <a:lnTo>
                    <a:pt x="21355" y="12480"/>
                  </a:lnTo>
                  <a:cubicBezTo>
                    <a:pt x="21324" y="12491"/>
                    <a:pt x="21303" y="12491"/>
                    <a:pt x="21272" y="12501"/>
                  </a:cubicBezTo>
                  <a:cubicBezTo>
                    <a:pt x="21272" y="12366"/>
                    <a:pt x="21314" y="12231"/>
                    <a:pt x="21397" y="12138"/>
                  </a:cubicBezTo>
                  <a:cubicBezTo>
                    <a:pt x="21365" y="12055"/>
                    <a:pt x="21303" y="12003"/>
                    <a:pt x="21231" y="12003"/>
                  </a:cubicBezTo>
                  <a:cubicBezTo>
                    <a:pt x="21231" y="12097"/>
                    <a:pt x="21179" y="12190"/>
                    <a:pt x="21117" y="12242"/>
                  </a:cubicBezTo>
                  <a:cubicBezTo>
                    <a:pt x="21117" y="12231"/>
                    <a:pt x="21107" y="12231"/>
                    <a:pt x="21107" y="12221"/>
                  </a:cubicBezTo>
                  <a:cubicBezTo>
                    <a:pt x="21075" y="12190"/>
                    <a:pt x="21003" y="12190"/>
                    <a:pt x="20992" y="12148"/>
                  </a:cubicBezTo>
                  <a:cubicBezTo>
                    <a:pt x="20962" y="12076"/>
                    <a:pt x="21044" y="12035"/>
                    <a:pt x="21107" y="12024"/>
                  </a:cubicBezTo>
                  <a:cubicBezTo>
                    <a:pt x="21034" y="12014"/>
                    <a:pt x="20972" y="11982"/>
                    <a:pt x="20909" y="11941"/>
                  </a:cubicBezTo>
                  <a:cubicBezTo>
                    <a:pt x="20951" y="11879"/>
                    <a:pt x="20982" y="11786"/>
                    <a:pt x="20982" y="11703"/>
                  </a:cubicBezTo>
                  <a:cubicBezTo>
                    <a:pt x="20826" y="11672"/>
                    <a:pt x="20868" y="11381"/>
                    <a:pt x="20992" y="11278"/>
                  </a:cubicBezTo>
                  <a:cubicBezTo>
                    <a:pt x="21117" y="11164"/>
                    <a:pt x="21293" y="11112"/>
                    <a:pt x="21355" y="10946"/>
                  </a:cubicBezTo>
                  <a:cubicBezTo>
                    <a:pt x="21307" y="10850"/>
                    <a:pt x="21215" y="10790"/>
                    <a:pt x="21119" y="10790"/>
                  </a:cubicBezTo>
                  <a:cubicBezTo>
                    <a:pt x="21111" y="10790"/>
                    <a:pt x="21104" y="10790"/>
                    <a:pt x="21096" y="10791"/>
                  </a:cubicBezTo>
                  <a:cubicBezTo>
                    <a:pt x="21086" y="10688"/>
                    <a:pt x="21148" y="10563"/>
                    <a:pt x="21231" y="10511"/>
                  </a:cubicBezTo>
                  <a:cubicBezTo>
                    <a:pt x="21127" y="10511"/>
                    <a:pt x="21013" y="10522"/>
                    <a:pt x="20909" y="10522"/>
                  </a:cubicBezTo>
                  <a:cubicBezTo>
                    <a:pt x="20962" y="10387"/>
                    <a:pt x="20879" y="10232"/>
                    <a:pt x="20837" y="10087"/>
                  </a:cubicBezTo>
                  <a:cubicBezTo>
                    <a:pt x="20785" y="9942"/>
                    <a:pt x="20826" y="9724"/>
                    <a:pt x="20962" y="9724"/>
                  </a:cubicBezTo>
                  <a:cubicBezTo>
                    <a:pt x="20879" y="9682"/>
                    <a:pt x="20806" y="9610"/>
                    <a:pt x="20775" y="9516"/>
                  </a:cubicBezTo>
                  <a:cubicBezTo>
                    <a:pt x="20726" y="9522"/>
                    <a:pt x="20677" y="9524"/>
                    <a:pt x="20629" y="9524"/>
                  </a:cubicBezTo>
                  <a:cubicBezTo>
                    <a:pt x="20485" y="9524"/>
                    <a:pt x="20345" y="9501"/>
                    <a:pt x="20205" y="9454"/>
                  </a:cubicBezTo>
                  <a:cubicBezTo>
                    <a:pt x="20246" y="9361"/>
                    <a:pt x="20308" y="9279"/>
                    <a:pt x="20391" y="9237"/>
                  </a:cubicBezTo>
                  <a:cubicBezTo>
                    <a:pt x="20361" y="9154"/>
                    <a:pt x="20319" y="9081"/>
                    <a:pt x="20288" y="9009"/>
                  </a:cubicBezTo>
                  <a:cubicBezTo>
                    <a:pt x="20361" y="8947"/>
                    <a:pt x="20444" y="8885"/>
                    <a:pt x="20516" y="8833"/>
                  </a:cubicBezTo>
                  <a:cubicBezTo>
                    <a:pt x="20557" y="8688"/>
                    <a:pt x="20630" y="8553"/>
                    <a:pt x="20723" y="8450"/>
                  </a:cubicBezTo>
                  <a:cubicBezTo>
                    <a:pt x="20692" y="8387"/>
                    <a:pt x="20630" y="8356"/>
                    <a:pt x="20557" y="8356"/>
                  </a:cubicBezTo>
                  <a:cubicBezTo>
                    <a:pt x="20589" y="8284"/>
                    <a:pt x="20609" y="8211"/>
                    <a:pt x="20630" y="8149"/>
                  </a:cubicBezTo>
                  <a:lnTo>
                    <a:pt x="20630" y="8149"/>
                  </a:lnTo>
                  <a:cubicBezTo>
                    <a:pt x="20619" y="8162"/>
                    <a:pt x="20605" y="8168"/>
                    <a:pt x="20590" y="8168"/>
                  </a:cubicBezTo>
                  <a:cubicBezTo>
                    <a:pt x="20546" y="8168"/>
                    <a:pt x="20492" y="8120"/>
                    <a:pt x="20485" y="8066"/>
                  </a:cubicBezTo>
                  <a:cubicBezTo>
                    <a:pt x="20464" y="7994"/>
                    <a:pt x="20495" y="7911"/>
                    <a:pt x="20526" y="7849"/>
                  </a:cubicBezTo>
                  <a:lnTo>
                    <a:pt x="20526" y="7849"/>
                  </a:lnTo>
                  <a:cubicBezTo>
                    <a:pt x="20520" y="7850"/>
                    <a:pt x="20513" y="7851"/>
                    <a:pt x="20506" y="7851"/>
                  </a:cubicBezTo>
                  <a:cubicBezTo>
                    <a:pt x="20431" y="7851"/>
                    <a:pt x="20362" y="7748"/>
                    <a:pt x="20381" y="7662"/>
                  </a:cubicBezTo>
                  <a:lnTo>
                    <a:pt x="20381" y="7662"/>
                  </a:lnTo>
                  <a:cubicBezTo>
                    <a:pt x="20257" y="7755"/>
                    <a:pt x="20133" y="7879"/>
                    <a:pt x="20039" y="8014"/>
                  </a:cubicBezTo>
                  <a:cubicBezTo>
                    <a:pt x="20060" y="7921"/>
                    <a:pt x="20091" y="7838"/>
                    <a:pt x="20112" y="7745"/>
                  </a:cubicBezTo>
                  <a:lnTo>
                    <a:pt x="20112" y="7745"/>
                  </a:lnTo>
                  <a:cubicBezTo>
                    <a:pt x="19977" y="7838"/>
                    <a:pt x="19915" y="8035"/>
                    <a:pt x="19853" y="8211"/>
                  </a:cubicBezTo>
                  <a:cubicBezTo>
                    <a:pt x="19801" y="8387"/>
                    <a:pt x="19739" y="8584"/>
                    <a:pt x="19615" y="8688"/>
                  </a:cubicBezTo>
                  <a:cubicBezTo>
                    <a:pt x="19562" y="8732"/>
                    <a:pt x="19494" y="8755"/>
                    <a:pt x="19429" y="8755"/>
                  </a:cubicBezTo>
                  <a:cubicBezTo>
                    <a:pt x="19328" y="8755"/>
                    <a:pt x="19231" y="8701"/>
                    <a:pt x="19200" y="8595"/>
                  </a:cubicBezTo>
                  <a:cubicBezTo>
                    <a:pt x="19097" y="8625"/>
                    <a:pt x="19003" y="8657"/>
                    <a:pt x="18899" y="8688"/>
                  </a:cubicBezTo>
                  <a:cubicBezTo>
                    <a:pt x="18910" y="8553"/>
                    <a:pt x="18806" y="8418"/>
                    <a:pt x="18682" y="8418"/>
                  </a:cubicBezTo>
                  <a:lnTo>
                    <a:pt x="18961" y="8294"/>
                  </a:lnTo>
                  <a:cubicBezTo>
                    <a:pt x="18982" y="8169"/>
                    <a:pt x="19014" y="8045"/>
                    <a:pt x="19034" y="7932"/>
                  </a:cubicBezTo>
                  <a:lnTo>
                    <a:pt x="19034" y="7932"/>
                  </a:lnTo>
                  <a:cubicBezTo>
                    <a:pt x="18978" y="7967"/>
                    <a:pt x="18912" y="7987"/>
                    <a:pt x="18843" y="7987"/>
                  </a:cubicBezTo>
                  <a:cubicBezTo>
                    <a:pt x="18810" y="7987"/>
                    <a:pt x="18777" y="7983"/>
                    <a:pt x="18744" y="7973"/>
                  </a:cubicBezTo>
                  <a:cubicBezTo>
                    <a:pt x="18630" y="7807"/>
                    <a:pt x="18516" y="7651"/>
                    <a:pt x="18402" y="7486"/>
                  </a:cubicBezTo>
                  <a:cubicBezTo>
                    <a:pt x="18475" y="7372"/>
                    <a:pt x="18568" y="7278"/>
                    <a:pt x="18692" y="7237"/>
                  </a:cubicBezTo>
                  <a:cubicBezTo>
                    <a:pt x="18641" y="7206"/>
                    <a:pt x="18578" y="7165"/>
                    <a:pt x="18526" y="7133"/>
                  </a:cubicBezTo>
                  <a:cubicBezTo>
                    <a:pt x="18806" y="7133"/>
                    <a:pt x="19076" y="7123"/>
                    <a:pt x="19345" y="7123"/>
                  </a:cubicBezTo>
                  <a:cubicBezTo>
                    <a:pt x="19210" y="7009"/>
                    <a:pt x="19065" y="6905"/>
                    <a:pt x="18931" y="6792"/>
                  </a:cubicBezTo>
                  <a:cubicBezTo>
                    <a:pt x="19001" y="6736"/>
                    <a:pt x="19085" y="6709"/>
                    <a:pt x="19170" y="6709"/>
                  </a:cubicBezTo>
                  <a:cubicBezTo>
                    <a:pt x="19272" y="6709"/>
                    <a:pt x="19375" y="6749"/>
                    <a:pt x="19449" y="6822"/>
                  </a:cubicBezTo>
                  <a:cubicBezTo>
                    <a:pt x="19635" y="6595"/>
                    <a:pt x="19811" y="6367"/>
                    <a:pt x="19998" y="6149"/>
                  </a:cubicBezTo>
                  <a:lnTo>
                    <a:pt x="19998" y="6149"/>
                  </a:lnTo>
                  <a:cubicBezTo>
                    <a:pt x="19853" y="6242"/>
                    <a:pt x="19687" y="6315"/>
                    <a:pt x="19521" y="6346"/>
                  </a:cubicBezTo>
                  <a:cubicBezTo>
                    <a:pt x="19502" y="6392"/>
                    <a:pt x="19467" y="6430"/>
                    <a:pt x="19431" y="6430"/>
                  </a:cubicBezTo>
                  <a:cubicBezTo>
                    <a:pt x="19426" y="6430"/>
                    <a:pt x="19422" y="6430"/>
                    <a:pt x="19417" y="6429"/>
                  </a:cubicBezTo>
                  <a:cubicBezTo>
                    <a:pt x="19324" y="6408"/>
                    <a:pt x="19304" y="6263"/>
                    <a:pt x="19345" y="6191"/>
                  </a:cubicBezTo>
                  <a:lnTo>
                    <a:pt x="19345" y="6191"/>
                  </a:lnTo>
                  <a:cubicBezTo>
                    <a:pt x="19293" y="6232"/>
                    <a:pt x="19242" y="6284"/>
                    <a:pt x="19179" y="6325"/>
                  </a:cubicBezTo>
                  <a:cubicBezTo>
                    <a:pt x="19179" y="6253"/>
                    <a:pt x="19179" y="6180"/>
                    <a:pt x="19169" y="6108"/>
                  </a:cubicBezTo>
                  <a:lnTo>
                    <a:pt x="18889" y="6325"/>
                  </a:lnTo>
                  <a:cubicBezTo>
                    <a:pt x="18902" y="6251"/>
                    <a:pt x="18832" y="6202"/>
                    <a:pt x="18768" y="6202"/>
                  </a:cubicBezTo>
                  <a:cubicBezTo>
                    <a:pt x="18725" y="6202"/>
                    <a:pt x="18684" y="6224"/>
                    <a:pt x="18671" y="6274"/>
                  </a:cubicBezTo>
                  <a:cubicBezTo>
                    <a:pt x="18624" y="6463"/>
                    <a:pt x="18450" y="6593"/>
                    <a:pt x="18283" y="6593"/>
                  </a:cubicBezTo>
                  <a:cubicBezTo>
                    <a:pt x="18231" y="6593"/>
                    <a:pt x="18179" y="6580"/>
                    <a:pt x="18133" y="6553"/>
                  </a:cubicBezTo>
                  <a:cubicBezTo>
                    <a:pt x="18029" y="6315"/>
                    <a:pt x="18102" y="6004"/>
                    <a:pt x="18278" y="5859"/>
                  </a:cubicBezTo>
                  <a:cubicBezTo>
                    <a:pt x="18215" y="5818"/>
                    <a:pt x="18143" y="5786"/>
                    <a:pt x="18070" y="5756"/>
                  </a:cubicBezTo>
                  <a:cubicBezTo>
                    <a:pt x="18154" y="5700"/>
                    <a:pt x="18097" y="5520"/>
                    <a:pt x="18009" y="5520"/>
                  </a:cubicBezTo>
                  <a:cubicBezTo>
                    <a:pt x="17999" y="5520"/>
                    <a:pt x="17988" y="5522"/>
                    <a:pt x="17978" y="5528"/>
                  </a:cubicBezTo>
                  <a:cubicBezTo>
                    <a:pt x="18029" y="5496"/>
                    <a:pt x="18081" y="5475"/>
                    <a:pt x="18133" y="5445"/>
                  </a:cubicBezTo>
                  <a:cubicBezTo>
                    <a:pt x="18123" y="5434"/>
                    <a:pt x="18112" y="5424"/>
                    <a:pt x="18112" y="5403"/>
                  </a:cubicBezTo>
                  <a:cubicBezTo>
                    <a:pt x="18102" y="5351"/>
                    <a:pt x="18153" y="5320"/>
                    <a:pt x="18185" y="5289"/>
                  </a:cubicBezTo>
                  <a:cubicBezTo>
                    <a:pt x="18247" y="5248"/>
                    <a:pt x="18298" y="5206"/>
                    <a:pt x="18360" y="5165"/>
                  </a:cubicBezTo>
                  <a:cubicBezTo>
                    <a:pt x="18443" y="5217"/>
                    <a:pt x="18506" y="5300"/>
                    <a:pt x="18537" y="5403"/>
                  </a:cubicBezTo>
                  <a:cubicBezTo>
                    <a:pt x="18570" y="5411"/>
                    <a:pt x="18604" y="5415"/>
                    <a:pt x="18637" y="5415"/>
                  </a:cubicBezTo>
                  <a:cubicBezTo>
                    <a:pt x="18737" y="5415"/>
                    <a:pt x="18835" y="5380"/>
                    <a:pt x="18920" y="5310"/>
                  </a:cubicBezTo>
                  <a:cubicBezTo>
                    <a:pt x="18848" y="5289"/>
                    <a:pt x="18775" y="5268"/>
                    <a:pt x="18713" y="5248"/>
                  </a:cubicBezTo>
                  <a:lnTo>
                    <a:pt x="18713" y="5248"/>
                  </a:lnTo>
                  <a:cubicBezTo>
                    <a:pt x="18716" y="5248"/>
                    <a:pt x="18720" y="5248"/>
                    <a:pt x="18724" y="5248"/>
                  </a:cubicBezTo>
                  <a:cubicBezTo>
                    <a:pt x="18781" y="5248"/>
                    <a:pt x="18826" y="5172"/>
                    <a:pt x="18816" y="5113"/>
                  </a:cubicBezTo>
                  <a:cubicBezTo>
                    <a:pt x="18733" y="5082"/>
                    <a:pt x="18641" y="5051"/>
                    <a:pt x="18558" y="5030"/>
                  </a:cubicBezTo>
                  <a:cubicBezTo>
                    <a:pt x="18616" y="4981"/>
                    <a:pt x="18574" y="4842"/>
                    <a:pt x="18509" y="4842"/>
                  </a:cubicBezTo>
                  <a:cubicBezTo>
                    <a:pt x="18504" y="4842"/>
                    <a:pt x="18500" y="4843"/>
                    <a:pt x="18496" y="4844"/>
                  </a:cubicBezTo>
                  <a:cubicBezTo>
                    <a:pt x="18547" y="4812"/>
                    <a:pt x="18578" y="4750"/>
                    <a:pt x="18588" y="4688"/>
                  </a:cubicBezTo>
                  <a:cubicBezTo>
                    <a:pt x="18457" y="4595"/>
                    <a:pt x="18307" y="4548"/>
                    <a:pt x="18162" y="4548"/>
                  </a:cubicBezTo>
                  <a:cubicBezTo>
                    <a:pt x="18113" y="4548"/>
                    <a:pt x="18066" y="4553"/>
                    <a:pt x="18019" y="4564"/>
                  </a:cubicBezTo>
                  <a:cubicBezTo>
                    <a:pt x="17998" y="4398"/>
                    <a:pt x="18019" y="4232"/>
                    <a:pt x="18091" y="4087"/>
                  </a:cubicBezTo>
                  <a:lnTo>
                    <a:pt x="18091" y="4087"/>
                  </a:lnTo>
                  <a:cubicBezTo>
                    <a:pt x="18086" y="4088"/>
                    <a:pt x="18082" y="4089"/>
                    <a:pt x="18078" y="4089"/>
                  </a:cubicBezTo>
                  <a:cubicBezTo>
                    <a:pt x="18006" y="4089"/>
                    <a:pt x="17992" y="3931"/>
                    <a:pt x="18060" y="3921"/>
                  </a:cubicBezTo>
                  <a:cubicBezTo>
                    <a:pt x="17936" y="3870"/>
                    <a:pt x="17801" y="3828"/>
                    <a:pt x="17677" y="3776"/>
                  </a:cubicBezTo>
                  <a:cubicBezTo>
                    <a:pt x="17729" y="3704"/>
                    <a:pt x="17667" y="3559"/>
                    <a:pt x="17584" y="3559"/>
                  </a:cubicBezTo>
                  <a:cubicBezTo>
                    <a:pt x="17664" y="3521"/>
                    <a:pt x="17751" y="3503"/>
                    <a:pt x="17838" y="3503"/>
                  </a:cubicBezTo>
                  <a:cubicBezTo>
                    <a:pt x="17942" y="3503"/>
                    <a:pt x="18047" y="3529"/>
                    <a:pt x="18143" y="3580"/>
                  </a:cubicBezTo>
                  <a:cubicBezTo>
                    <a:pt x="18060" y="3497"/>
                    <a:pt x="18164" y="3352"/>
                    <a:pt x="18257" y="3290"/>
                  </a:cubicBezTo>
                  <a:cubicBezTo>
                    <a:pt x="18153" y="3248"/>
                    <a:pt x="18091" y="3113"/>
                    <a:pt x="18123" y="2999"/>
                  </a:cubicBezTo>
                  <a:lnTo>
                    <a:pt x="18123" y="2999"/>
                  </a:lnTo>
                  <a:cubicBezTo>
                    <a:pt x="18086" y="3056"/>
                    <a:pt x="18021" y="3085"/>
                    <a:pt x="17955" y="3085"/>
                  </a:cubicBezTo>
                  <a:cubicBezTo>
                    <a:pt x="17889" y="3085"/>
                    <a:pt x="17822" y="3056"/>
                    <a:pt x="17780" y="2999"/>
                  </a:cubicBezTo>
                  <a:cubicBezTo>
                    <a:pt x="17708" y="2875"/>
                    <a:pt x="17750" y="2678"/>
                    <a:pt x="17863" y="2616"/>
                  </a:cubicBezTo>
                  <a:cubicBezTo>
                    <a:pt x="17983" y="2684"/>
                    <a:pt x="18111" y="2725"/>
                    <a:pt x="18239" y="2725"/>
                  </a:cubicBezTo>
                  <a:cubicBezTo>
                    <a:pt x="18266" y="2725"/>
                    <a:pt x="18292" y="2723"/>
                    <a:pt x="18319" y="2719"/>
                  </a:cubicBezTo>
                  <a:cubicBezTo>
                    <a:pt x="18288" y="2647"/>
                    <a:pt x="18257" y="2585"/>
                    <a:pt x="18236" y="2512"/>
                  </a:cubicBezTo>
                  <a:cubicBezTo>
                    <a:pt x="18268" y="2481"/>
                    <a:pt x="18309" y="2450"/>
                    <a:pt x="18351" y="2429"/>
                  </a:cubicBezTo>
                  <a:cubicBezTo>
                    <a:pt x="18268" y="2429"/>
                    <a:pt x="18215" y="2305"/>
                    <a:pt x="18257" y="2222"/>
                  </a:cubicBezTo>
                  <a:lnTo>
                    <a:pt x="18257" y="2222"/>
                  </a:lnTo>
                  <a:cubicBezTo>
                    <a:pt x="18185" y="2263"/>
                    <a:pt x="18112" y="2305"/>
                    <a:pt x="18040" y="2336"/>
                  </a:cubicBezTo>
                  <a:cubicBezTo>
                    <a:pt x="18040" y="2274"/>
                    <a:pt x="17987" y="2222"/>
                    <a:pt x="17925" y="2212"/>
                  </a:cubicBezTo>
                  <a:cubicBezTo>
                    <a:pt x="17978" y="2129"/>
                    <a:pt x="18019" y="2035"/>
                    <a:pt x="18060" y="1953"/>
                  </a:cubicBezTo>
                  <a:lnTo>
                    <a:pt x="18060" y="1953"/>
                  </a:lnTo>
                  <a:cubicBezTo>
                    <a:pt x="18054" y="1959"/>
                    <a:pt x="18046" y="1962"/>
                    <a:pt x="18037" y="1962"/>
                  </a:cubicBezTo>
                  <a:cubicBezTo>
                    <a:pt x="18005" y="1962"/>
                    <a:pt x="17967" y="1921"/>
                    <a:pt x="17967" y="1880"/>
                  </a:cubicBezTo>
                  <a:cubicBezTo>
                    <a:pt x="17978" y="1828"/>
                    <a:pt x="18008" y="1777"/>
                    <a:pt x="18040" y="1745"/>
                  </a:cubicBezTo>
                  <a:lnTo>
                    <a:pt x="18040" y="1745"/>
                  </a:lnTo>
                  <a:cubicBezTo>
                    <a:pt x="17946" y="1839"/>
                    <a:pt x="17822" y="1901"/>
                    <a:pt x="17697" y="1901"/>
                  </a:cubicBezTo>
                  <a:cubicBezTo>
                    <a:pt x="17708" y="1756"/>
                    <a:pt x="17729" y="1600"/>
                    <a:pt x="17739" y="1445"/>
                  </a:cubicBezTo>
                  <a:cubicBezTo>
                    <a:pt x="17801" y="1404"/>
                    <a:pt x="17863" y="1352"/>
                    <a:pt x="17915" y="1310"/>
                  </a:cubicBezTo>
                  <a:cubicBezTo>
                    <a:pt x="17759" y="1227"/>
                    <a:pt x="17635" y="1052"/>
                    <a:pt x="17604" y="854"/>
                  </a:cubicBezTo>
                  <a:cubicBezTo>
                    <a:pt x="17791" y="679"/>
                    <a:pt x="17957" y="481"/>
                    <a:pt x="18081" y="243"/>
                  </a:cubicBezTo>
                  <a:lnTo>
                    <a:pt x="18081" y="243"/>
                  </a:lnTo>
                  <a:cubicBezTo>
                    <a:pt x="18013" y="322"/>
                    <a:pt x="17915" y="365"/>
                    <a:pt x="17815" y="365"/>
                  </a:cubicBezTo>
                  <a:cubicBezTo>
                    <a:pt x="17733" y="365"/>
                    <a:pt x="17650" y="335"/>
                    <a:pt x="17584" y="274"/>
                  </a:cubicBezTo>
                  <a:cubicBezTo>
                    <a:pt x="17511" y="202"/>
                    <a:pt x="17469" y="108"/>
                    <a:pt x="17459" y="5"/>
                  </a:cubicBezTo>
                  <a:cubicBezTo>
                    <a:pt x="17446" y="2"/>
                    <a:pt x="17432" y="1"/>
                    <a:pt x="17418" y="1"/>
                  </a:cubicBezTo>
                  <a:close/>
                  <a:moveTo>
                    <a:pt x="55444" y="21411"/>
                  </a:moveTo>
                  <a:lnTo>
                    <a:pt x="55444" y="21411"/>
                  </a:lnTo>
                  <a:cubicBezTo>
                    <a:pt x="55454" y="21474"/>
                    <a:pt x="55465" y="21536"/>
                    <a:pt x="55486" y="21598"/>
                  </a:cubicBezTo>
                  <a:cubicBezTo>
                    <a:pt x="55478" y="21582"/>
                    <a:pt x="55464" y="21575"/>
                    <a:pt x="55450" y="21575"/>
                  </a:cubicBezTo>
                  <a:cubicBezTo>
                    <a:pt x="55427" y="21575"/>
                    <a:pt x="55403" y="21593"/>
                    <a:pt x="55403" y="21619"/>
                  </a:cubicBezTo>
                  <a:cubicBezTo>
                    <a:pt x="55392" y="21660"/>
                    <a:pt x="55424" y="21692"/>
                    <a:pt x="55444" y="21722"/>
                  </a:cubicBezTo>
                  <a:cubicBezTo>
                    <a:pt x="55413" y="21722"/>
                    <a:pt x="55392" y="21733"/>
                    <a:pt x="55362" y="21733"/>
                  </a:cubicBezTo>
                  <a:cubicBezTo>
                    <a:pt x="55392" y="21784"/>
                    <a:pt x="55413" y="21847"/>
                    <a:pt x="55424" y="21909"/>
                  </a:cubicBezTo>
                  <a:cubicBezTo>
                    <a:pt x="55419" y="21910"/>
                    <a:pt x="55415" y="21910"/>
                    <a:pt x="55410" y="21910"/>
                  </a:cubicBezTo>
                  <a:cubicBezTo>
                    <a:pt x="55371" y="21910"/>
                    <a:pt x="55328" y="21874"/>
                    <a:pt x="55309" y="21837"/>
                  </a:cubicBezTo>
                  <a:cubicBezTo>
                    <a:pt x="55279" y="21795"/>
                    <a:pt x="55279" y="21733"/>
                    <a:pt x="55258" y="21692"/>
                  </a:cubicBezTo>
                  <a:cubicBezTo>
                    <a:pt x="55247" y="21681"/>
                    <a:pt x="55247" y="21671"/>
                    <a:pt x="55237" y="21660"/>
                  </a:cubicBezTo>
                  <a:cubicBezTo>
                    <a:pt x="55234" y="21659"/>
                    <a:pt x="55231" y="21659"/>
                    <a:pt x="55228" y="21659"/>
                  </a:cubicBezTo>
                  <a:cubicBezTo>
                    <a:pt x="55202" y="21659"/>
                    <a:pt x="55186" y="21694"/>
                    <a:pt x="55196" y="21712"/>
                  </a:cubicBezTo>
                  <a:cubicBezTo>
                    <a:pt x="55196" y="21743"/>
                    <a:pt x="55217" y="21774"/>
                    <a:pt x="55217" y="21805"/>
                  </a:cubicBezTo>
                  <a:cubicBezTo>
                    <a:pt x="55197" y="21780"/>
                    <a:pt x="55167" y="21766"/>
                    <a:pt x="55137" y="21766"/>
                  </a:cubicBezTo>
                  <a:cubicBezTo>
                    <a:pt x="55117" y="21766"/>
                    <a:pt x="55098" y="21772"/>
                    <a:pt x="55081" y="21784"/>
                  </a:cubicBezTo>
                  <a:cubicBezTo>
                    <a:pt x="55144" y="21857"/>
                    <a:pt x="55206" y="21920"/>
                    <a:pt x="55268" y="21992"/>
                  </a:cubicBezTo>
                  <a:cubicBezTo>
                    <a:pt x="55237" y="22012"/>
                    <a:pt x="55258" y="22075"/>
                    <a:pt x="55289" y="22095"/>
                  </a:cubicBezTo>
                  <a:cubicBezTo>
                    <a:pt x="55320" y="22127"/>
                    <a:pt x="55362" y="22137"/>
                    <a:pt x="55382" y="22178"/>
                  </a:cubicBezTo>
                  <a:cubicBezTo>
                    <a:pt x="55413" y="22210"/>
                    <a:pt x="55403" y="22272"/>
                    <a:pt x="55362" y="22272"/>
                  </a:cubicBezTo>
                  <a:cubicBezTo>
                    <a:pt x="55413" y="22302"/>
                    <a:pt x="55465" y="22334"/>
                    <a:pt x="55507" y="22385"/>
                  </a:cubicBezTo>
                  <a:cubicBezTo>
                    <a:pt x="55548" y="22427"/>
                    <a:pt x="55579" y="22489"/>
                    <a:pt x="55569" y="22562"/>
                  </a:cubicBezTo>
                  <a:cubicBezTo>
                    <a:pt x="55569" y="22572"/>
                    <a:pt x="55558" y="22593"/>
                    <a:pt x="55558" y="22613"/>
                  </a:cubicBezTo>
                  <a:cubicBezTo>
                    <a:pt x="55564" y="22636"/>
                    <a:pt x="55584" y="22646"/>
                    <a:pt x="55609" y="22646"/>
                  </a:cubicBezTo>
                  <a:cubicBezTo>
                    <a:pt x="55630" y="22646"/>
                    <a:pt x="55653" y="22638"/>
                    <a:pt x="55672" y="22624"/>
                  </a:cubicBezTo>
                  <a:cubicBezTo>
                    <a:pt x="55703" y="22603"/>
                    <a:pt x="55735" y="22562"/>
                    <a:pt x="55776" y="22551"/>
                  </a:cubicBezTo>
                  <a:cubicBezTo>
                    <a:pt x="55827" y="22551"/>
                    <a:pt x="55880" y="22624"/>
                    <a:pt x="55848" y="22675"/>
                  </a:cubicBezTo>
                  <a:cubicBezTo>
                    <a:pt x="55874" y="22665"/>
                    <a:pt x="55903" y="22660"/>
                    <a:pt x="55930" y="22660"/>
                  </a:cubicBezTo>
                  <a:cubicBezTo>
                    <a:pt x="55957" y="22660"/>
                    <a:pt x="55983" y="22665"/>
                    <a:pt x="56004" y="22675"/>
                  </a:cubicBezTo>
                  <a:cubicBezTo>
                    <a:pt x="56045" y="22696"/>
                    <a:pt x="56076" y="22748"/>
                    <a:pt x="56097" y="22790"/>
                  </a:cubicBezTo>
                  <a:cubicBezTo>
                    <a:pt x="56190" y="22686"/>
                    <a:pt x="56263" y="22520"/>
                    <a:pt x="56315" y="22385"/>
                  </a:cubicBezTo>
                  <a:lnTo>
                    <a:pt x="56315" y="22385"/>
                  </a:lnTo>
                  <a:cubicBezTo>
                    <a:pt x="56273" y="22406"/>
                    <a:pt x="56232" y="22427"/>
                    <a:pt x="56190" y="22438"/>
                  </a:cubicBezTo>
                  <a:cubicBezTo>
                    <a:pt x="56180" y="22448"/>
                    <a:pt x="56159" y="22448"/>
                    <a:pt x="56149" y="22448"/>
                  </a:cubicBezTo>
                  <a:cubicBezTo>
                    <a:pt x="56118" y="22438"/>
                    <a:pt x="56118" y="22385"/>
                    <a:pt x="56138" y="22344"/>
                  </a:cubicBezTo>
                  <a:cubicBezTo>
                    <a:pt x="56159" y="22313"/>
                    <a:pt x="56180" y="22261"/>
                    <a:pt x="56159" y="22240"/>
                  </a:cubicBezTo>
                  <a:cubicBezTo>
                    <a:pt x="56148" y="22230"/>
                    <a:pt x="56136" y="22225"/>
                    <a:pt x="56125" y="22225"/>
                  </a:cubicBezTo>
                  <a:cubicBezTo>
                    <a:pt x="56103" y="22225"/>
                    <a:pt x="56083" y="22241"/>
                    <a:pt x="56076" y="22261"/>
                  </a:cubicBezTo>
                  <a:cubicBezTo>
                    <a:pt x="56060" y="22285"/>
                    <a:pt x="56063" y="22315"/>
                    <a:pt x="56069" y="22342"/>
                  </a:cubicBezTo>
                  <a:lnTo>
                    <a:pt x="56069" y="22342"/>
                  </a:lnTo>
                  <a:cubicBezTo>
                    <a:pt x="56054" y="22302"/>
                    <a:pt x="56018" y="22272"/>
                    <a:pt x="55983" y="22272"/>
                  </a:cubicBezTo>
                  <a:cubicBezTo>
                    <a:pt x="55963" y="22168"/>
                    <a:pt x="56004" y="22065"/>
                    <a:pt x="56087" y="22023"/>
                  </a:cubicBezTo>
                  <a:cubicBezTo>
                    <a:pt x="56076" y="22023"/>
                    <a:pt x="56066" y="22012"/>
                    <a:pt x="56066" y="22002"/>
                  </a:cubicBezTo>
                  <a:cubicBezTo>
                    <a:pt x="56066" y="21992"/>
                    <a:pt x="56076" y="21971"/>
                    <a:pt x="56087" y="21961"/>
                  </a:cubicBezTo>
                  <a:cubicBezTo>
                    <a:pt x="56118" y="21920"/>
                    <a:pt x="56159" y="21878"/>
                    <a:pt x="56190" y="21837"/>
                  </a:cubicBezTo>
                  <a:cubicBezTo>
                    <a:pt x="56159" y="21816"/>
                    <a:pt x="56118" y="21795"/>
                    <a:pt x="56087" y="21774"/>
                  </a:cubicBezTo>
                  <a:cubicBezTo>
                    <a:pt x="56108" y="21733"/>
                    <a:pt x="56076" y="21660"/>
                    <a:pt x="56025" y="21660"/>
                  </a:cubicBezTo>
                  <a:cubicBezTo>
                    <a:pt x="55983" y="21660"/>
                    <a:pt x="55963" y="21722"/>
                    <a:pt x="55972" y="21754"/>
                  </a:cubicBezTo>
                  <a:cubicBezTo>
                    <a:pt x="55952" y="21733"/>
                    <a:pt x="55931" y="21702"/>
                    <a:pt x="55910" y="21692"/>
                  </a:cubicBezTo>
                  <a:cubicBezTo>
                    <a:pt x="55910" y="21733"/>
                    <a:pt x="55900" y="21784"/>
                    <a:pt x="55900" y="21826"/>
                  </a:cubicBezTo>
                  <a:cubicBezTo>
                    <a:pt x="55869" y="21826"/>
                    <a:pt x="55848" y="21795"/>
                    <a:pt x="55848" y="21764"/>
                  </a:cubicBezTo>
                  <a:cubicBezTo>
                    <a:pt x="55838" y="21774"/>
                    <a:pt x="55827" y="21795"/>
                    <a:pt x="55817" y="21805"/>
                  </a:cubicBezTo>
                  <a:cubicBezTo>
                    <a:pt x="55817" y="21784"/>
                    <a:pt x="55807" y="21754"/>
                    <a:pt x="55797" y="21733"/>
                  </a:cubicBezTo>
                  <a:lnTo>
                    <a:pt x="55797" y="21733"/>
                  </a:lnTo>
                  <a:cubicBezTo>
                    <a:pt x="55817" y="21878"/>
                    <a:pt x="55848" y="22012"/>
                    <a:pt x="55910" y="22147"/>
                  </a:cubicBezTo>
                  <a:cubicBezTo>
                    <a:pt x="55869" y="22157"/>
                    <a:pt x="55827" y="22168"/>
                    <a:pt x="55797" y="22178"/>
                  </a:cubicBezTo>
                  <a:cubicBezTo>
                    <a:pt x="55827" y="22230"/>
                    <a:pt x="55859" y="22293"/>
                    <a:pt x="55848" y="22365"/>
                  </a:cubicBezTo>
                  <a:cubicBezTo>
                    <a:pt x="55776" y="22344"/>
                    <a:pt x="55703" y="22293"/>
                    <a:pt x="55672" y="22210"/>
                  </a:cubicBezTo>
                  <a:cubicBezTo>
                    <a:pt x="55652" y="22147"/>
                    <a:pt x="55662" y="22075"/>
                    <a:pt x="55693" y="22023"/>
                  </a:cubicBezTo>
                  <a:lnTo>
                    <a:pt x="55693" y="22023"/>
                  </a:lnTo>
                  <a:cubicBezTo>
                    <a:pt x="55672" y="22044"/>
                    <a:pt x="55641" y="22044"/>
                    <a:pt x="55610" y="22044"/>
                  </a:cubicBezTo>
                  <a:cubicBezTo>
                    <a:pt x="55620" y="21950"/>
                    <a:pt x="55631" y="21857"/>
                    <a:pt x="55662" y="21764"/>
                  </a:cubicBezTo>
                  <a:lnTo>
                    <a:pt x="55662" y="21764"/>
                  </a:lnTo>
                  <a:cubicBezTo>
                    <a:pt x="55631" y="21774"/>
                    <a:pt x="55610" y="21784"/>
                    <a:pt x="55579" y="21805"/>
                  </a:cubicBezTo>
                  <a:cubicBezTo>
                    <a:pt x="55631" y="21692"/>
                    <a:pt x="55620" y="21546"/>
                    <a:pt x="55548" y="21453"/>
                  </a:cubicBezTo>
                  <a:cubicBezTo>
                    <a:pt x="55548" y="21474"/>
                    <a:pt x="55548" y="21494"/>
                    <a:pt x="55537" y="21505"/>
                  </a:cubicBezTo>
                  <a:cubicBezTo>
                    <a:pt x="55527" y="21464"/>
                    <a:pt x="55496" y="21422"/>
                    <a:pt x="55444" y="2141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7308913" y="3441637"/>
              <a:ext cx="3850440" cy="2089655"/>
            </a:xfrm>
            <a:custGeom>
              <a:avLst/>
              <a:gdLst/>
              <a:ahLst/>
              <a:cxnLst/>
              <a:rect l="l" t="t" r="r" b="b"/>
              <a:pathLst>
                <a:path w="45270" h="24569" extrusionOk="0">
                  <a:moveTo>
                    <a:pt x="39923" y="633"/>
                  </a:moveTo>
                  <a:cubicBezTo>
                    <a:pt x="39922" y="642"/>
                    <a:pt x="39921" y="651"/>
                    <a:pt x="39920" y="659"/>
                  </a:cubicBezTo>
                  <a:lnTo>
                    <a:pt x="39920" y="659"/>
                  </a:lnTo>
                  <a:cubicBezTo>
                    <a:pt x="39921" y="651"/>
                    <a:pt x="39922" y="642"/>
                    <a:pt x="39923" y="633"/>
                  </a:cubicBezTo>
                  <a:close/>
                  <a:moveTo>
                    <a:pt x="33737" y="3151"/>
                  </a:move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close/>
                  <a:moveTo>
                    <a:pt x="38369" y="3544"/>
                  </a:moveTo>
                  <a:cubicBezTo>
                    <a:pt x="38370" y="3547"/>
                    <a:pt x="38371" y="3549"/>
                    <a:pt x="38372" y="3551"/>
                  </a:cubicBezTo>
                  <a:lnTo>
                    <a:pt x="38372" y="3551"/>
                  </a:lnTo>
                  <a:cubicBezTo>
                    <a:pt x="38371" y="3549"/>
                    <a:pt x="38370" y="3547"/>
                    <a:pt x="38369" y="3544"/>
                  </a:cubicBezTo>
                  <a:close/>
                  <a:moveTo>
                    <a:pt x="19542" y="4974"/>
                  </a:moveTo>
                  <a:cubicBezTo>
                    <a:pt x="19540" y="4976"/>
                    <a:pt x="19539" y="4978"/>
                    <a:pt x="19538" y="4980"/>
                  </a:cubicBezTo>
                  <a:lnTo>
                    <a:pt x="19538" y="4980"/>
                  </a:lnTo>
                  <a:cubicBezTo>
                    <a:pt x="19539" y="4978"/>
                    <a:pt x="19540" y="4976"/>
                    <a:pt x="19542" y="4974"/>
                  </a:cubicBezTo>
                  <a:close/>
                  <a:moveTo>
                    <a:pt x="31561" y="5669"/>
                  </a:moveTo>
                  <a:lnTo>
                    <a:pt x="31561" y="5669"/>
                  </a:lnTo>
                  <a:cubicBezTo>
                    <a:pt x="31564" y="5670"/>
                    <a:pt x="31566" y="5672"/>
                    <a:pt x="31569" y="5673"/>
                  </a:cubicBezTo>
                  <a:lnTo>
                    <a:pt x="31569" y="5673"/>
                  </a:lnTo>
                  <a:cubicBezTo>
                    <a:pt x="31566" y="5671"/>
                    <a:pt x="31564" y="5670"/>
                    <a:pt x="31561" y="5669"/>
                  </a:cubicBezTo>
                  <a:close/>
                  <a:moveTo>
                    <a:pt x="42658" y="5895"/>
                  </a:moveTo>
                  <a:cubicBezTo>
                    <a:pt x="42667" y="5901"/>
                    <a:pt x="42678" y="5905"/>
                    <a:pt x="42689" y="5907"/>
                  </a:cubicBezTo>
                  <a:cubicBezTo>
                    <a:pt x="42679" y="5902"/>
                    <a:pt x="42668" y="5898"/>
                    <a:pt x="42658" y="5895"/>
                  </a:cubicBezTo>
                  <a:close/>
                  <a:moveTo>
                    <a:pt x="41715" y="6442"/>
                  </a:moveTo>
                  <a:cubicBezTo>
                    <a:pt x="41725" y="6443"/>
                    <a:pt x="41736" y="6445"/>
                    <a:pt x="41747" y="6446"/>
                  </a:cubicBezTo>
                  <a:cubicBezTo>
                    <a:pt x="41736" y="6443"/>
                    <a:pt x="41725" y="6442"/>
                    <a:pt x="41715" y="6442"/>
                  </a:cubicBezTo>
                  <a:close/>
                  <a:moveTo>
                    <a:pt x="32338" y="6622"/>
                  </a:moveTo>
                  <a:cubicBezTo>
                    <a:pt x="32336" y="6632"/>
                    <a:pt x="32336" y="6642"/>
                    <a:pt x="32338" y="6650"/>
                  </a:cubicBezTo>
                  <a:lnTo>
                    <a:pt x="32338" y="6650"/>
                  </a:lnTo>
                  <a:cubicBezTo>
                    <a:pt x="32338" y="6640"/>
                    <a:pt x="32338" y="6631"/>
                    <a:pt x="32338" y="6622"/>
                  </a:cubicBezTo>
                  <a:close/>
                  <a:moveTo>
                    <a:pt x="18910" y="7389"/>
                  </a:moveTo>
                  <a:cubicBezTo>
                    <a:pt x="18910" y="7389"/>
                    <a:pt x="18910" y="7389"/>
                    <a:pt x="18910" y="7389"/>
                  </a:cubicBezTo>
                  <a:lnTo>
                    <a:pt x="18910" y="7389"/>
                  </a:lnTo>
                  <a:cubicBezTo>
                    <a:pt x="18910" y="7389"/>
                    <a:pt x="18910" y="7389"/>
                    <a:pt x="18910" y="7389"/>
                  </a:cubicBezTo>
                  <a:close/>
                  <a:moveTo>
                    <a:pt x="18373" y="7988"/>
                  </a:moveTo>
                  <a:cubicBezTo>
                    <a:pt x="18366" y="7988"/>
                    <a:pt x="18358" y="7989"/>
                    <a:pt x="18351" y="7990"/>
                  </a:cubicBezTo>
                  <a:cubicBezTo>
                    <a:pt x="18358" y="7990"/>
                    <a:pt x="18366" y="7989"/>
                    <a:pt x="18373" y="7988"/>
                  </a:cubicBezTo>
                  <a:close/>
                  <a:moveTo>
                    <a:pt x="27821" y="7928"/>
                  </a:moveTo>
                  <a:cubicBezTo>
                    <a:pt x="27825" y="7951"/>
                    <a:pt x="27831" y="7973"/>
                    <a:pt x="27838" y="7995"/>
                  </a:cubicBezTo>
                  <a:lnTo>
                    <a:pt x="27838" y="7995"/>
                  </a:lnTo>
                  <a:cubicBezTo>
                    <a:pt x="27833" y="7973"/>
                    <a:pt x="27827" y="7950"/>
                    <a:pt x="27821" y="7928"/>
                  </a:cubicBezTo>
                  <a:close/>
                  <a:moveTo>
                    <a:pt x="32193" y="8301"/>
                  </a:moveTo>
                  <a:lnTo>
                    <a:pt x="32193" y="8301"/>
                  </a:lnTo>
                  <a:cubicBezTo>
                    <a:pt x="32200" y="8315"/>
                    <a:pt x="32208" y="8328"/>
                    <a:pt x="32217" y="8341"/>
                  </a:cubicBezTo>
                  <a:lnTo>
                    <a:pt x="32217" y="8341"/>
                  </a:lnTo>
                  <a:cubicBezTo>
                    <a:pt x="32209" y="8327"/>
                    <a:pt x="32201" y="8314"/>
                    <a:pt x="32193" y="8301"/>
                  </a:cubicBezTo>
                  <a:close/>
                  <a:moveTo>
                    <a:pt x="37716" y="8249"/>
                  </a:moveTo>
                  <a:lnTo>
                    <a:pt x="37865" y="8373"/>
                  </a:lnTo>
                  <a:lnTo>
                    <a:pt x="37865" y="8373"/>
                  </a:lnTo>
                  <a:cubicBezTo>
                    <a:pt x="37818" y="8328"/>
                    <a:pt x="37768" y="8286"/>
                    <a:pt x="37716" y="8249"/>
                  </a:cubicBezTo>
                  <a:close/>
                  <a:moveTo>
                    <a:pt x="22101" y="9077"/>
                  </a:moveTo>
                  <a:lnTo>
                    <a:pt x="22101" y="9077"/>
                  </a:lnTo>
                  <a:cubicBezTo>
                    <a:pt x="22094" y="9081"/>
                    <a:pt x="22088" y="9086"/>
                    <a:pt x="22084" y="9092"/>
                  </a:cubicBezTo>
                  <a:lnTo>
                    <a:pt x="22084" y="9092"/>
                  </a:lnTo>
                  <a:cubicBezTo>
                    <a:pt x="22090" y="9088"/>
                    <a:pt x="22096" y="9083"/>
                    <a:pt x="22101" y="9077"/>
                  </a:cubicBezTo>
                  <a:close/>
                  <a:moveTo>
                    <a:pt x="34908" y="9119"/>
                  </a:moveTo>
                  <a:lnTo>
                    <a:pt x="34908" y="9119"/>
                  </a:lnTo>
                  <a:cubicBezTo>
                    <a:pt x="34908" y="9122"/>
                    <a:pt x="34908" y="9124"/>
                    <a:pt x="34908" y="9126"/>
                  </a:cubicBezTo>
                  <a:lnTo>
                    <a:pt x="34908" y="9126"/>
                  </a:lnTo>
                  <a:cubicBezTo>
                    <a:pt x="34908" y="9124"/>
                    <a:pt x="34908" y="9121"/>
                    <a:pt x="34908" y="9119"/>
                  </a:cubicBezTo>
                  <a:close/>
                  <a:moveTo>
                    <a:pt x="19293" y="9202"/>
                  </a:moveTo>
                  <a:lnTo>
                    <a:pt x="19293" y="9202"/>
                  </a:lnTo>
                  <a:cubicBezTo>
                    <a:pt x="19304" y="9204"/>
                    <a:pt x="19315" y="9205"/>
                    <a:pt x="19326" y="9206"/>
                  </a:cubicBezTo>
                  <a:lnTo>
                    <a:pt x="19326" y="9206"/>
                  </a:lnTo>
                  <a:cubicBezTo>
                    <a:pt x="19315" y="9204"/>
                    <a:pt x="19304" y="9203"/>
                    <a:pt x="19293" y="9202"/>
                  </a:cubicBezTo>
                  <a:close/>
                  <a:moveTo>
                    <a:pt x="44601" y="11475"/>
                  </a:moveTo>
                  <a:cubicBezTo>
                    <a:pt x="44609" y="11478"/>
                    <a:pt x="44617" y="11480"/>
                    <a:pt x="44627" y="11481"/>
                  </a:cubicBezTo>
                  <a:cubicBezTo>
                    <a:pt x="44619" y="11478"/>
                    <a:pt x="44610" y="11476"/>
                    <a:pt x="44601" y="11475"/>
                  </a:cubicBezTo>
                  <a:close/>
                  <a:moveTo>
                    <a:pt x="9263" y="13316"/>
                  </a:moveTo>
                  <a:cubicBezTo>
                    <a:pt x="9262" y="13318"/>
                    <a:pt x="9261" y="13319"/>
                    <a:pt x="9260" y="13321"/>
                  </a:cubicBezTo>
                  <a:lnTo>
                    <a:pt x="9260" y="13321"/>
                  </a:lnTo>
                  <a:cubicBezTo>
                    <a:pt x="9261" y="13319"/>
                    <a:pt x="9262" y="13318"/>
                    <a:pt x="9263" y="13316"/>
                  </a:cubicBezTo>
                  <a:close/>
                  <a:moveTo>
                    <a:pt x="14168" y="13936"/>
                  </a:moveTo>
                  <a:lnTo>
                    <a:pt x="14168" y="13936"/>
                  </a:lnTo>
                  <a:cubicBezTo>
                    <a:pt x="14170" y="13937"/>
                    <a:pt x="14172" y="13937"/>
                    <a:pt x="14174" y="13937"/>
                  </a:cubicBezTo>
                  <a:cubicBezTo>
                    <a:pt x="14172" y="13937"/>
                    <a:pt x="14170" y="13937"/>
                    <a:pt x="14168" y="13936"/>
                  </a:cubicBezTo>
                  <a:close/>
                  <a:moveTo>
                    <a:pt x="25417" y="14849"/>
                  </a:moveTo>
                  <a:lnTo>
                    <a:pt x="25417" y="14849"/>
                  </a:lnTo>
                  <a:cubicBezTo>
                    <a:pt x="25435" y="14858"/>
                    <a:pt x="25454" y="14864"/>
                    <a:pt x="25475" y="14868"/>
                  </a:cubicBezTo>
                  <a:lnTo>
                    <a:pt x="25475" y="14868"/>
                  </a:lnTo>
                  <a:cubicBezTo>
                    <a:pt x="25456" y="14861"/>
                    <a:pt x="25437" y="14855"/>
                    <a:pt x="25417" y="14849"/>
                  </a:cubicBezTo>
                  <a:close/>
                  <a:moveTo>
                    <a:pt x="10454" y="15439"/>
                  </a:moveTo>
                  <a:cubicBezTo>
                    <a:pt x="10455" y="15439"/>
                    <a:pt x="10455" y="15439"/>
                    <a:pt x="10455" y="15439"/>
                  </a:cubicBezTo>
                  <a:cubicBezTo>
                    <a:pt x="10455" y="15439"/>
                    <a:pt x="10455" y="15439"/>
                    <a:pt x="10454" y="15439"/>
                  </a:cubicBezTo>
                  <a:close/>
                  <a:moveTo>
                    <a:pt x="12208" y="15899"/>
                  </a:moveTo>
                  <a:cubicBezTo>
                    <a:pt x="12207" y="15901"/>
                    <a:pt x="12206" y="15904"/>
                    <a:pt x="12206" y="15906"/>
                  </a:cubicBezTo>
                  <a:cubicBezTo>
                    <a:pt x="12207" y="15904"/>
                    <a:pt x="12207" y="15901"/>
                    <a:pt x="12208" y="15899"/>
                  </a:cubicBezTo>
                  <a:close/>
                  <a:moveTo>
                    <a:pt x="10921" y="16652"/>
                  </a:moveTo>
                  <a:cubicBezTo>
                    <a:pt x="10915" y="16654"/>
                    <a:pt x="10910" y="16658"/>
                    <a:pt x="10906" y="16661"/>
                  </a:cubicBezTo>
                  <a:lnTo>
                    <a:pt x="10906" y="16661"/>
                  </a:lnTo>
                  <a:cubicBezTo>
                    <a:pt x="10911" y="16659"/>
                    <a:pt x="10916" y="16656"/>
                    <a:pt x="10921" y="16652"/>
                  </a:cubicBezTo>
                  <a:close/>
                  <a:moveTo>
                    <a:pt x="12424" y="16756"/>
                  </a:moveTo>
                  <a:cubicBezTo>
                    <a:pt x="12424" y="16756"/>
                    <a:pt x="12424" y="16756"/>
                    <a:pt x="12424" y="16756"/>
                  </a:cubicBezTo>
                  <a:cubicBezTo>
                    <a:pt x="12424" y="16756"/>
                    <a:pt x="12424" y="16756"/>
                    <a:pt x="12424" y="16756"/>
                  </a:cubicBezTo>
                  <a:close/>
                  <a:moveTo>
                    <a:pt x="15749" y="17657"/>
                  </a:moveTo>
                  <a:cubicBezTo>
                    <a:pt x="15749" y="17657"/>
                    <a:pt x="15749" y="17657"/>
                    <a:pt x="15749" y="17658"/>
                  </a:cubicBezTo>
                  <a:lnTo>
                    <a:pt x="15749" y="17658"/>
                  </a:lnTo>
                  <a:cubicBezTo>
                    <a:pt x="15749" y="17657"/>
                    <a:pt x="15749" y="17657"/>
                    <a:pt x="15749" y="17657"/>
                  </a:cubicBezTo>
                  <a:close/>
                  <a:moveTo>
                    <a:pt x="15749" y="17792"/>
                  </a:moveTo>
                  <a:lnTo>
                    <a:pt x="15749" y="17792"/>
                  </a:lnTo>
                  <a:cubicBezTo>
                    <a:pt x="15749" y="17796"/>
                    <a:pt x="15749" y="17801"/>
                    <a:pt x="15749" y="17805"/>
                  </a:cubicBezTo>
                  <a:lnTo>
                    <a:pt x="15749" y="17805"/>
                  </a:lnTo>
                  <a:cubicBezTo>
                    <a:pt x="15749" y="17801"/>
                    <a:pt x="15749" y="17796"/>
                    <a:pt x="15749" y="17792"/>
                  </a:cubicBezTo>
                  <a:close/>
                  <a:moveTo>
                    <a:pt x="15353" y="17843"/>
                  </a:moveTo>
                  <a:cubicBezTo>
                    <a:pt x="15354" y="17843"/>
                    <a:pt x="15355" y="17843"/>
                    <a:pt x="15356" y="17843"/>
                  </a:cubicBezTo>
                  <a:cubicBezTo>
                    <a:pt x="15355" y="17843"/>
                    <a:pt x="15354" y="17843"/>
                    <a:pt x="15353" y="17843"/>
                  </a:cubicBezTo>
                  <a:close/>
                  <a:moveTo>
                    <a:pt x="5711" y="18535"/>
                  </a:moveTo>
                  <a:cubicBezTo>
                    <a:pt x="5710" y="18536"/>
                    <a:pt x="5710" y="18537"/>
                    <a:pt x="5710" y="18538"/>
                  </a:cubicBezTo>
                  <a:cubicBezTo>
                    <a:pt x="5710" y="18537"/>
                    <a:pt x="5710" y="18536"/>
                    <a:pt x="5711" y="18535"/>
                  </a:cubicBezTo>
                  <a:close/>
                  <a:moveTo>
                    <a:pt x="11025" y="18589"/>
                  </a:moveTo>
                  <a:cubicBezTo>
                    <a:pt x="11025" y="18593"/>
                    <a:pt x="11026" y="18597"/>
                    <a:pt x="11027" y="18601"/>
                  </a:cubicBezTo>
                  <a:lnTo>
                    <a:pt x="11027" y="18601"/>
                  </a:lnTo>
                  <a:cubicBezTo>
                    <a:pt x="11026" y="18597"/>
                    <a:pt x="11026" y="18593"/>
                    <a:pt x="11025" y="18589"/>
                  </a:cubicBezTo>
                  <a:close/>
                  <a:moveTo>
                    <a:pt x="12424" y="20247"/>
                  </a:moveTo>
                  <a:cubicBezTo>
                    <a:pt x="12422" y="20248"/>
                    <a:pt x="12420" y="20249"/>
                    <a:pt x="12418" y="20251"/>
                  </a:cubicBezTo>
                  <a:lnTo>
                    <a:pt x="12418" y="20251"/>
                  </a:lnTo>
                  <a:cubicBezTo>
                    <a:pt x="12420" y="20249"/>
                    <a:pt x="12422" y="20248"/>
                    <a:pt x="12424" y="20247"/>
                  </a:cubicBezTo>
                  <a:close/>
                  <a:moveTo>
                    <a:pt x="2100" y="21544"/>
                  </a:moveTo>
                  <a:lnTo>
                    <a:pt x="2100" y="21544"/>
                  </a:lnTo>
                  <a:cubicBezTo>
                    <a:pt x="2094" y="21546"/>
                    <a:pt x="2089" y="21549"/>
                    <a:pt x="2083" y="21553"/>
                  </a:cubicBezTo>
                  <a:cubicBezTo>
                    <a:pt x="2089" y="21550"/>
                    <a:pt x="2094" y="21547"/>
                    <a:pt x="2100" y="21544"/>
                  </a:cubicBezTo>
                  <a:close/>
                  <a:moveTo>
                    <a:pt x="5015" y="22599"/>
                  </a:moveTo>
                  <a:lnTo>
                    <a:pt x="5015" y="22599"/>
                  </a:lnTo>
                  <a:cubicBezTo>
                    <a:pt x="5015" y="22599"/>
                    <a:pt x="5015" y="22599"/>
                    <a:pt x="5015" y="22600"/>
                  </a:cubicBezTo>
                  <a:cubicBezTo>
                    <a:pt x="5015" y="22599"/>
                    <a:pt x="5015" y="22599"/>
                    <a:pt x="5015" y="22599"/>
                  </a:cubicBezTo>
                  <a:close/>
                  <a:moveTo>
                    <a:pt x="4621" y="23159"/>
                  </a:moveTo>
                  <a:lnTo>
                    <a:pt x="4621" y="23159"/>
                  </a:lnTo>
                  <a:cubicBezTo>
                    <a:pt x="4653" y="23180"/>
                    <a:pt x="4673" y="23190"/>
                    <a:pt x="4683" y="23210"/>
                  </a:cubicBezTo>
                  <a:cubicBezTo>
                    <a:pt x="4663" y="23201"/>
                    <a:pt x="4642" y="23190"/>
                    <a:pt x="4621" y="23159"/>
                  </a:cubicBezTo>
                  <a:close/>
                  <a:moveTo>
                    <a:pt x="4107" y="23691"/>
                  </a:moveTo>
                  <a:cubicBezTo>
                    <a:pt x="4105" y="23697"/>
                    <a:pt x="4104" y="23702"/>
                    <a:pt x="4103" y="23708"/>
                  </a:cubicBezTo>
                  <a:cubicBezTo>
                    <a:pt x="4104" y="23702"/>
                    <a:pt x="4105" y="23697"/>
                    <a:pt x="4107" y="23691"/>
                  </a:cubicBezTo>
                  <a:close/>
                  <a:moveTo>
                    <a:pt x="5067" y="22330"/>
                  </a:moveTo>
                  <a:lnTo>
                    <a:pt x="5067" y="22330"/>
                  </a:lnTo>
                  <a:cubicBezTo>
                    <a:pt x="5056" y="22423"/>
                    <a:pt x="5046" y="22506"/>
                    <a:pt x="5015" y="22599"/>
                  </a:cubicBezTo>
                  <a:lnTo>
                    <a:pt x="5015" y="22599"/>
                  </a:lnTo>
                  <a:cubicBezTo>
                    <a:pt x="5023" y="22576"/>
                    <a:pt x="5043" y="22566"/>
                    <a:pt x="5065" y="22566"/>
                  </a:cubicBezTo>
                  <a:cubicBezTo>
                    <a:pt x="5101" y="22566"/>
                    <a:pt x="5143" y="22592"/>
                    <a:pt x="5150" y="22630"/>
                  </a:cubicBezTo>
                  <a:cubicBezTo>
                    <a:pt x="5160" y="22692"/>
                    <a:pt x="5119" y="22745"/>
                    <a:pt x="5067" y="22786"/>
                  </a:cubicBezTo>
                  <a:cubicBezTo>
                    <a:pt x="5119" y="22786"/>
                    <a:pt x="5160" y="22786"/>
                    <a:pt x="5201" y="22796"/>
                  </a:cubicBezTo>
                  <a:cubicBezTo>
                    <a:pt x="5150" y="22869"/>
                    <a:pt x="5119" y="22962"/>
                    <a:pt x="5098" y="23055"/>
                  </a:cubicBezTo>
                  <a:cubicBezTo>
                    <a:pt x="5105" y="23056"/>
                    <a:pt x="5112" y="23057"/>
                    <a:pt x="5118" y="23057"/>
                  </a:cubicBezTo>
                  <a:cubicBezTo>
                    <a:pt x="5193" y="23057"/>
                    <a:pt x="5256" y="23008"/>
                    <a:pt x="5284" y="22941"/>
                  </a:cubicBezTo>
                  <a:cubicBezTo>
                    <a:pt x="5326" y="22879"/>
                    <a:pt x="5337" y="22796"/>
                    <a:pt x="5367" y="22734"/>
                  </a:cubicBezTo>
                  <a:cubicBezTo>
                    <a:pt x="5367" y="22713"/>
                    <a:pt x="5378" y="22703"/>
                    <a:pt x="5399" y="22692"/>
                  </a:cubicBezTo>
                  <a:cubicBezTo>
                    <a:pt x="5403" y="22690"/>
                    <a:pt x="5407" y="22688"/>
                    <a:pt x="5412" y="22688"/>
                  </a:cubicBezTo>
                  <a:cubicBezTo>
                    <a:pt x="5440" y="22688"/>
                    <a:pt x="5469" y="22740"/>
                    <a:pt x="5461" y="22775"/>
                  </a:cubicBezTo>
                  <a:cubicBezTo>
                    <a:pt x="5450" y="22817"/>
                    <a:pt x="5429" y="22848"/>
                    <a:pt x="5429" y="22890"/>
                  </a:cubicBezTo>
                  <a:cubicBezTo>
                    <a:pt x="5453" y="22859"/>
                    <a:pt x="5499" y="22843"/>
                    <a:pt x="5542" y="22843"/>
                  </a:cubicBezTo>
                  <a:cubicBezTo>
                    <a:pt x="5574" y="22843"/>
                    <a:pt x="5605" y="22852"/>
                    <a:pt x="5627" y="22869"/>
                  </a:cubicBezTo>
                  <a:cubicBezTo>
                    <a:pt x="5533" y="22973"/>
                    <a:pt x="5440" y="23065"/>
                    <a:pt x="5347" y="23159"/>
                  </a:cubicBezTo>
                  <a:cubicBezTo>
                    <a:pt x="5388" y="23201"/>
                    <a:pt x="5367" y="23283"/>
                    <a:pt x="5316" y="23325"/>
                  </a:cubicBezTo>
                  <a:cubicBezTo>
                    <a:pt x="5264" y="23366"/>
                    <a:pt x="5201" y="23387"/>
                    <a:pt x="5160" y="23428"/>
                  </a:cubicBezTo>
                  <a:cubicBezTo>
                    <a:pt x="5129" y="23480"/>
                    <a:pt x="5139" y="23574"/>
                    <a:pt x="5201" y="23574"/>
                  </a:cubicBezTo>
                  <a:cubicBezTo>
                    <a:pt x="5119" y="23615"/>
                    <a:pt x="5036" y="23666"/>
                    <a:pt x="4973" y="23729"/>
                  </a:cubicBezTo>
                  <a:cubicBezTo>
                    <a:pt x="4911" y="23791"/>
                    <a:pt x="4870" y="23894"/>
                    <a:pt x="4881" y="23977"/>
                  </a:cubicBezTo>
                  <a:cubicBezTo>
                    <a:pt x="4891" y="24009"/>
                    <a:pt x="4901" y="24029"/>
                    <a:pt x="4891" y="24060"/>
                  </a:cubicBezTo>
                  <a:cubicBezTo>
                    <a:pt x="4885" y="24094"/>
                    <a:pt x="4854" y="24110"/>
                    <a:pt x="4817" y="24110"/>
                  </a:cubicBezTo>
                  <a:cubicBezTo>
                    <a:pt x="4787" y="24110"/>
                    <a:pt x="4753" y="24099"/>
                    <a:pt x="4725" y="24081"/>
                  </a:cubicBezTo>
                  <a:cubicBezTo>
                    <a:pt x="4673" y="24050"/>
                    <a:pt x="4632" y="23988"/>
                    <a:pt x="4559" y="23977"/>
                  </a:cubicBezTo>
                  <a:cubicBezTo>
                    <a:pt x="4556" y="23977"/>
                    <a:pt x="4552" y="23977"/>
                    <a:pt x="4549" y="23977"/>
                  </a:cubicBezTo>
                  <a:cubicBezTo>
                    <a:pt x="4470" y="23977"/>
                    <a:pt x="4406" y="24084"/>
                    <a:pt x="4445" y="24154"/>
                  </a:cubicBezTo>
                  <a:cubicBezTo>
                    <a:pt x="4407" y="24137"/>
                    <a:pt x="4362" y="24126"/>
                    <a:pt x="4318" y="24126"/>
                  </a:cubicBezTo>
                  <a:cubicBezTo>
                    <a:pt x="4279" y="24126"/>
                    <a:pt x="4241" y="24134"/>
                    <a:pt x="4207" y="24154"/>
                  </a:cubicBezTo>
                  <a:cubicBezTo>
                    <a:pt x="4155" y="24175"/>
                    <a:pt x="4103" y="24257"/>
                    <a:pt x="4072" y="24309"/>
                  </a:cubicBezTo>
                  <a:cubicBezTo>
                    <a:pt x="3917" y="24164"/>
                    <a:pt x="3813" y="23926"/>
                    <a:pt x="3730" y="23739"/>
                  </a:cubicBezTo>
                  <a:lnTo>
                    <a:pt x="3730" y="23739"/>
                  </a:lnTo>
                  <a:cubicBezTo>
                    <a:pt x="3792" y="23760"/>
                    <a:pt x="3865" y="23791"/>
                    <a:pt x="3927" y="23811"/>
                  </a:cubicBezTo>
                  <a:cubicBezTo>
                    <a:pt x="3942" y="23819"/>
                    <a:pt x="3957" y="23826"/>
                    <a:pt x="3972" y="23826"/>
                  </a:cubicBezTo>
                  <a:cubicBezTo>
                    <a:pt x="3978" y="23826"/>
                    <a:pt x="3984" y="23825"/>
                    <a:pt x="3990" y="23822"/>
                  </a:cubicBezTo>
                  <a:cubicBezTo>
                    <a:pt x="4041" y="23811"/>
                    <a:pt x="4031" y="23729"/>
                    <a:pt x="4010" y="23677"/>
                  </a:cubicBezTo>
                  <a:cubicBezTo>
                    <a:pt x="3979" y="23625"/>
                    <a:pt x="3937" y="23563"/>
                    <a:pt x="3979" y="23521"/>
                  </a:cubicBezTo>
                  <a:cubicBezTo>
                    <a:pt x="3989" y="23508"/>
                    <a:pt x="4004" y="23502"/>
                    <a:pt x="4020" y="23502"/>
                  </a:cubicBezTo>
                  <a:cubicBezTo>
                    <a:pt x="4052" y="23502"/>
                    <a:pt x="4089" y="23525"/>
                    <a:pt x="4103" y="23553"/>
                  </a:cubicBezTo>
                  <a:cubicBezTo>
                    <a:pt x="4122" y="23599"/>
                    <a:pt x="4116" y="23645"/>
                    <a:pt x="4107" y="23691"/>
                  </a:cubicBezTo>
                  <a:lnTo>
                    <a:pt x="4107" y="23691"/>
                  </a:lnTo>
                  <a:cubicBezTo>
                    <a:pt x="4124" y="23626"/>
                    <a:pt x="4182" y="23573"/>
                    <a:pt x="4248" y="23563"/>
                  </a:cubicBezTo>
                  <a:cubicBezTo>
                    <a:pt x="4279" y="23430"/>
                    <a:pt x="4209" y="23277"/>
                    <a:pt x="4088" y="23204"/>
                  </a:cubicBezTo>
                  <a:lnTo>
                    <a:pt x="4088" y="23204"/>
                  </a:lnTo>
                  <a:cubicBezTo>
                    <a:pt x="4089" y="23204"/>
                    <a:pt x="4091" y="23204"/>
                    <a:pt x="4093" y="23204"/>
                  </a:cubicBezTo>
                  <a:cubicBezTo>
                    <a:pt x="4103" y="23204"/>
                    <a:pt x="4114" y="23195"/>
                    <a:pt x="4114" y="23180"/>
                  </a:cubicBezTo>
                  <a:cubicBezTo>
                    <a:pt x="4114" y="23159"/>
                    <a:pt x="4103" y="23138"/>
                    <a:pt x="4082" y="23128"/>
                  </a:cubicBezTo>
                  <a:cubicBezTo>
                    <a:pt x="4031" y="23065"/>
                    <a:pt x="3979" y="23003"/>
                    <a:pt x="3917" y="22941"/>
                  </a:cubicBezTo>
                  <a:cubicBezTo>
                    <a:pt x="3979" y="22910"/>
                    <a:pt x="4031" y="22890"/>
                    <a:pt x="4093" y="22858"/>
                  </a:cubicBezTo>
                  <a:cubicBezTo>
                    <a:pt x="4052" y="22796"/>
                    <a:pt x="4103" y="22692"/>
                    <a:pt x="4176" y="22692"/>
                  </a:cubicBezTo>
                  <a:cubicBezTo>
                    <a:pt x="4238" y="22692"/>
                    <a:pt x="4280" y="22775"/>
                    <a:pt x="4259" y="22828"/>
                  </a:cubicBezTo>
                  <a:cubicBezTo>
                    <a:pt x="4290" y="22786"/>
                    <a:pt x="4321" y="22755"/>
                    <a:pt x="4363" y="22734"/>
                  </a:cubicBezTo>
                  <a:cubicBezTo>
                    <a:pt x="4363" y="22796"/>
                    <a:pt x="4363" y="22858"/>
                    <a:pt x="4373" y="22931"/>
                  </a:cubicBezTo>
                  <a:cubicBezTo>
                    <a:pt x="4414" y="22931"/>
                    <a:pt x="4455" y="22890"/>
                    <a:pt x="4455" y="22848"/>
                  </a:cubicBezTo>
                  <a:cubicBezTo>
                    <a:pt x="4476" y="22858"/>
                    <a:pt x="4487" y="22879"/>
                    <a:pt x="4497" y="22900"/>
                  </a:cubicBezTo>
                  <a:cubicBezTo>
                    <a:pt x="4508" y="22858"/>
                    <a:pt x="4518" y="22828"/>
                    <a:pt x="4528" y="22796"/>
                  </a:cubicBezTo>
                  <a:lnTo>
                    <a:pt x="4528" y="22796"/>
                  </a:lnTo>
                  <a:cubicBezTo>
                    <a:pt x="4508" y="23003"/>
                    <a:pt x="4445" y="23201"/>
                    <a:pt x="4363" y="23397"/>
                  </a:cubicBezTo>
                  <a:cubicBezTo>
                    <a:pt x="4425" y="23408"/>
                    <a:pt x="4476" y="23428"/>
                    <a:pt x="4538" y="23438"/>
                  </a:cubicBezTo>
                  <a:cubicBezTo>
                    <a:pt x="4476" y="23511"/>
                    <a:pt x="4445" y="23604"/>
                    <a:pt x="4445" y="23698"/>
                  </a:cubicBezTo>
                  <a:cubicBezTo>
                    <a:pt x="4570" y="23677"/>
                    <a:pt x="4683" y="23594"/>
                    <a:pt x="4725" y="23480"/>
                  </a:cubicBezTo>
                  <a:cubicBezTo>
                    <a:pt x="4766" y="23397"/>
                    <a:pt x="4746" y="23283"/>
                    <a:pt x="4683" y="23210"/>
                  </a:cubicBezTo>
                  <a:lnTo>
                    <a:pt x="4683" y="23210"/>
                  </a:lnTo>
                  <a:cubicBezTo>
                    <a:pt x="4710" y="23230"/>
                    <a:pt x="4736" y="23238"/>
                    <a:pt x="4765" y="23238"/>
                  </a:cubicBezTo>
                  <a:cubicBezTo>
                    <a:pt x="4781" y="23238"/>
                    <a:pt x="4799" y="23235"/>
                    <a:pt x="4818" y="23231"/>
                  </a:cubicBezTo>
                  <a:cubicBezTo>
                    <a:pt x="4808" y="23107"/>
                    <a:pt x="4787" y="22973"/>
                    <a:pt x="4736" y="22848"/>
                  </a:cubicBezTo>
                  <a:lnTo>
                    <a:pt x="4736" y="22848"/>
                  </a:lnTo>
                  <a:cubicBezTo>
                    <a:pt x="4787" y="22858"/>
                    <a:pt x="4828" y="22879"/>
                    <a:pt x="4860" y="22900"/>
                  </a:cubicBezTo>
                  <a:cubicBezTo>
                    <a:pt x="4787" y="22734"/>
                    <a:pt x="4808" y="22537"/>
                    <a:pt x="4911" y="22392"/>
                  </a:cubicBezTo>
                  <a:cubicBezTo>
                    <a:pt x="4922" y="22413"/>
                    <a:pt x="4922" y="22444"/>
                    <a:pt x="4932" y="22475"/>
                  </a:cubicBezTo>
                  <a:cubicBezTo>
                    <a:pt x="4943" y="22402"/>
                    <a:pt x="4994" y="22340"/>
                    <a:pt x="5067" y="22330"/>
                  </a:cubicBezTo>
                  <a:close/>
                  <a:moveTo>
                    <a:pt x="33002" y="1"/>
                  </a:moveTo>
                  <a:cubicBezTo>
                    <a:pt x="32949" y="726"/>
                    <a:pt x="32898" y="1462"/>
                    <a:pt x="32846" y="2197"/>
                  </a:cubicBezTo>
                  <a:cubicBezTo>
                    <a:pt x="32838" y="2312"/>
                    <a:pt x="32739" y="2460"/>
                    <a:pt x="32652" y="2460"/>
                  </a:cubicBezTo>
                  <a:cubicBezTo>
                    <a:pt x="32629" y="2460"/>
                    <a:pt x="32607" y="2449"/>
                    <a:pt x="32587" y="2425"/>
                  </a:cubicBezTo>
                  <a:lnTo>
                    <a:pt x="32587" y="2425"/>
                  </a:lnTo>
                  <a:cubicBezTo>
                    <a:pt x="32629" y="2519"/>
                    <a:pt x="32670" y="2612"/>
                    <a:pt x="32701" y="2706"/>
                  </a:cubicBezTo>
                  <a:cubicBezTo>
                    <a:pt x="32618" y="2706"/>
                    <a:pt x="32535" y="2716"/>
                    <a:pt x="32452" y="2726"/>
                  </a:cubicBezTo>
                  <a:cubicBezTo>
                    <a:pt x="32442" y="2819"/>
                    <a:pt x="32452" y="2913"/>
                    <a:pt x="32484" y="3006"/>
                  </a:cubicBezTo>
                  <a:cubicBezTo>
                    <a:pt x="32445" y="2973"/>
                    <a:pt x="32396" y="2958"/>
                    <a:pt x="32346" y="2958"/>
                  </a:cubicBezTo>
                  <a:cubicBezTo>
                    <a:pt x="32300" y="2958"/>
                    <a:pt x="32254" y="2971"/>
                    <a:pt x="32214" y="2996"/>
                  </a:cubicBezTo>
                  <a:cubicBezTo>
                    <a:pt x="32359" y="3192"/>
                    <a:pt x="32514" y="3369"/>
                    <a:pt x="32680" y="3544"/>
                  </a:cubicBezTo>
                  <a:cubicBezTo>
                    <a:pt x="32587" y="3524"/>
                    <a:pt x="32493" y="3503"/>
                    <a:pt x="32411" y="3482"/>
                  </a:cubicBezTo>
                  <a:lnTo>
                    <a:pt x="32411" y="3482"/>
                  </a:lnTo>
                  <a:cubicBezTo>
                    <a:pt x="32421" y="3555"/>
                    <a:pt x="32431" y="3638"/>
                    <a:pt x="32452" y="3721"/>
                  </a:cubicBezTo>
                  <a:cubicBezTo>
                    <a:pt x="32411" y="3648"/>
                    <a:pt x="32338" y="3597"/>
                    <a:pt x="32256" y="3597"/>
                  </a:cubicBezTo>
                  <a:cubicBezTo>
                    <a:pt x="32214" y="3762"/>
                    <a:pt x="32473" y="3793"/>
                    <a:pt x="32629" y="3866"/>
                  </a:cubicBezTo>
                  <a:cubicBezTo>
                    <a:pt x="32939" y="4000"/>
                    <a:pt x="32836" y="4467"/>
                    <a:pt x="32691" y="4767"/>
                  </a:cubicBezTo>
                  <a:cubicBezTo>
                    <a:pt x="32594" y="4712"/>
                    <a:pt x="32483" y="4680"/>
                    <a:pt x="32371" y="4680"/>
                  </a:cubicBezTo>
                  <a:cubicBezTo>
                    <a:pt x="32315" y="4680"/>
                    <a:pt x="32259" y="4688"/>
                    <a:pt x="32203" y="4705"/>
                  </a:cubicBezTo>
                  <a:cubicBezTo>
                    <a:pt x="32348" y="4829"/>
                    <a:pt x="32463" y="4995"/>
                    <a:pt x="32546" y="5172"/>
                  </a:cubicBezTo>
                  <a:cubicBezTo>
                    <a:pt x="32431" y="5213"/>
                    <a:pt x="32348" y="5337"/>
                    <a:pt x="32369" y="5451"/>
                  </a:cubicBezTo>
                  <a:cubicBezTo>
                    <a:pt x="32307" y="5389"/>
                    <a:pt x="32256" y="5327"/>
                    <a:pt x="32193" y="5264"/>
                  </a:cubicBezTo>
                  <a:cubicBezTo>
                    <a:pt x="32193" y="5347"/>
                    <a:pt x="32162" y="5441"/>
                    <a:pt x="32111" y="5513"/>
                  </a:cubicBezTo>
                  <a:cubicBezTo>
                    <a:pt x="32028" y="5379"/>
                    <a:pt x="31986" y="5234"/>
                    <a:pt x="31986" y="5078"/>
                  </a:cubicBezTo>
                  <a:cubicBezTo>
                    <a:pt x="31945" y="5161"/>
                    <a:pt x="31913" y="5234"/>
                    <a:pt x="31872" y="5317"/>
                  </a:cubicBezTo>
                  <a:cubicBezTo>
                    <a:pt x="31851" y="5202"/>
                    <a:pt x="31789" y="5099"/>
                    <a:pt x="31706" y="5027"/>
                  </a:cubicBezTo>
                  <a:cubicBezTo>
                    <a:pt x="31696" y="5130"/>
                    <a:pt x="31685" y="5234"/>
                    <a:pt x="31685" y="5337"/>
                  </a:cubicBezTo>
                  <a:cubicBezTo>
                    <a:pt x="31676" y="5328"/>
                    <a:pt x="31655" y="5320"/>
                    <a:pt x="31634" y="5320"/>
                  </a:cubicBezTo>
                  <a:cubicBezTo>
                    <a:pt x="31611" y="5320"/>
                    <a:pt x="31587" y="5330"/>
                    <a:pt x="31582" y="5358"/>
                  </a:cubicBezTo>
                  <a:cubicBezTo>
                    <a:pt x="31561" y="5420"/>
                    <a:pt x="31613" y="5482"/>
                    <a:pt x="31644" y="5545"/>
                  </a:cubicBezTo>
                  <a:cubicBezTo>
                    <a:pt x="31662" y="5598"/>
                    <a:pt x="31626" y="5675"/>
                    <a:pt x="31582" y="5675"/>
                  </a:cubicBezTo>
                  <a:cubicBezTo>
                    <a:pt x="31578" y="5675"/>
                    <a:pt x="31573" y="5674"/>
                    <a:pt x="31569" y="5673"/>
                  </a:cubicBezTo>
                  <a:lnTo>
                    <a:pt x="31569" y="5673"/>
                  </a:lnTo>
                  <a:cubicBezTo>
                    <a:pt x="31918" y="5839"/>
                    <a:pt x="32236" y="6107"/>
                    <a:pt x="32442" y="6436"/>
                  </a:cubicBezTo>
                  <a:cubicBezTo>
                    <a:pt x="32484" y="6498"/>
                    <a:pt x="32525" y="6581"/>
                    <a:pt x="32484" y="6643"/>
                  </a:cubicBezTo>
                  <a:cubicBezTo>
                    <a:pt x="32470" y="6674"/>
                    <a:pt x="32437" y="6688"/>
                    <a:pt x="32406" y="6688"/>
                  </a:cubicBezTo>
                  <a:cubicBezTo>
                    <a:pt x="32375" y="6688"/>
                    <a:pt x="32346" y="6674"/>
                    <a:pt x="32338" y="6650"/>
                  </a:cubicBezTo>
                  <a:lnTo>
                    <a:pt x="32338" y="6650"/>
                  </a:lnTo>
                  <a:cubicBezTo>
                    <a:pt x="32337" y="6746"/>
                    <a:pt x="32328" y="6849"/>
                    <a:pt x="32328" y="6954"/>
                  </a:cubicBezTo>
                  <a:cubicBezTo>
                    <a:pt x="32235" y="6871"/>
                    <a:pt x="32141" y="6788"/>
                    <a:pt x="32048" y="6715"/>
                  </a:cubicBezTo>
                  <a:lnTo>
                    <a:pt x="32048" y="6715"/>
                  </a:lnTo>
                  <a:cubicBezTo>
                    <a:pt x="32058" y="6757"/>
                    <a:pt x="32079" y="6809"/>
                    <a:pt x="32111" y="6850"/>
                  </a:cubicBezTo>
                  <a:cubicBezTo>
                    <a:pt x="32048" y="6798"/>
                    <a:pt x="31986" y="6767"/>
                    <a:pt x="31913" y="6757"/>
                  </a:cubicBezTo>
                  <a:lnTo>
                    <a:pt x="31913" y="6757"/>
                  </a:lnTo>
                  <a:cubicBezTo>
                    <a:pt x="31924" y="6839"/>
                    <a:pt x="31986" y="6922"/>
                    <a:pt x="32069" y="6964"/>
                  </a:cubicBezTo>
                  <a:cubicBezTo>
                    <a:pt x="32017" y="7026"/>
                    <a:pt x="31955" y="7099"/>
                    <a:pt x="31903" y="7171"/>
                  </a:cubicBezTo>
                  <a:cubicBezTo>
                    <a:pt x="32120" y="7223"/>
                    <a:pt x="32359" y="7295"/>
                    <a:pt x="32484" y="7482"/>
                  </a:cubicBezTo>
                  <a:cubicBezTo>
                    <a:pt x="32608" y="7668"/>
                    <a:pt x="32535" y="7990"/>
                    <a:pt x="32307" y="8011"/>
                  </a:cubicBezTo>
                  <a:cubicBezTo>
                    <a:pt x="32421" y="8135"/>
                    <a:pt x="32463" y="8331"/>
                    <a:pt x="32401" y="8487"/>
                  </a:cubicBezTo>
                  <a:cubicBezTo>
                    <a:pt x="32322" y="8461"/>
                    <a:pt x="32259" y="8406"/>
                    <a:pt x="32217" y="8341"/>
                  </a:cubicBezTo>
                  <a:lnTo>
                    <a:pt x="32217" y="8341"/>
                  </a:lnTo>
                  <a:cubicBezTo>
                    <a:pt x="32314" y="8521"/>
                    <a:pt x="32357" y="8741"/>
                    <a:pt x="32328" y="8943"/>
                  </a:cubicBezTo>
                  <a:cubicBezTo>
                    <a:pt x="32214" y="8932"/>
                    <a:pt x="32131" y="8902"/>
                    <a:pt x="32069" y="8808"/>
                  </a:cubicBezTo>
                  <a:cubicBezTo>
                    <a:pt x="32061" y="8838"/>
                    <a:pt x="32033" y="8862"/>
                    <a:pt x="32013" y="8862"/>
                  </a:cubicBezTo>
                  <a:cubicBezTo>
                    <a:pt x="32006" y="8862"/>
                    <a:pt x="31999" y="8858"/>
                    <a:pt x="31996" y="8850"/>
                  </a:cubicBezTo>
                  <a:cubicBezTo>
                    <a:pt x="32033" y="8767"/>
                    <a:pt x="31956" y="8668"/>
                    <a:pt x="31874" y="8668"/>
                  </a:cubicBezTo>
                  <a:cubicBezTo>
                    <a:pt x="31863" y="8668"/>
                    <a:pt x="31852" y="8670"/>
                    <a:pt x="31841" y="8674"/>
                  </a:cubicBezTo>
                  <a:cubicBezTo>
                    <a:pt x="31747" y="8704"/>
                    <a:pt x="31727" y="8860"/>
                    <a:pt x="31810" y="8912"/>
                  </a:cubicBezTo>
                  <a:cubicBezTo>
                    <a:pt x="31696" y="8891"/>
                    <a:pt x="31582" y="8860"/>
                    <a:pt x="31468" y="8840"/>
                  </a:cubicBezTo>
                  <a:lnTo>
                    <a:pt x="31468" y="8840"/>
                  </a:lnTo>
                  <a:cubicBezTo>
                    <a:pt x="31499" y="8953"/>
                    <a:pt x="31592" y="9047"/>
                    <a:pt x="31696" y="9088"/>
                  </a:cubicBezTo>
                  <a:lnTo>
                    <a:pt x="31489" y="9088"/>
                  </a:lnTo>
                  <a:cubicBezTo>
                    <a:pt x="31685" y="9140"/>
                    <a:pt x="31810" y="9388"/>
                    <a:pt x="31717" y="9575"/>
                  </a:cubicBezTo>
                  <a:cubicBezTo>
                    <a:pt x="31696" y="9606"/>
                    <a:pt x="31675" y="9637"/>
                    <a:pt x="31644" y="9648"/>
                  </a:cubicBezTo>
                  <a:cubicBezTo>
                    <a:pt x="31640" y="9649"/>
                    <a:pt x="31635" y="9649"/>
                    <a:pt x="31631" y="9649"/>
                  </a:cubicBezTo>
                  <a:cubicBezTo>
                    <a:pt x="31594" y="9649"/>
                    <a:pt x="31558" y="9613"/>
                    <a:pt x="31530" y="9586"/>
                  </a:cubicBezTo>
                  <a:cubicBezTo>
                    <a:pt x="31468" y="9503"/>
                    <a:pt x="31427" y="9409"/>
                    <a:pt x="31385" y="9316"/>
                  </a:cubicBezTo>
                  <a:cubicBezTo>
                    <a:pt x="31323" y="9337"/>
                    <a:pt x="31282" y="9399"/>
                    <a:pt x="31271" y="9471"/>
                  </a:cubicBezTo>
                  <a:cubicBezTo>
                    <a:pt x="31231" y="9353"/>
                    <a:pt x="31117" y="9263"/>
                    <a:pt x="30990" y="9263"/>
                  </a:cubicBezTo>
                  <a:cubicBezTo>
                    <a:pt x="30984" y="9263"/>
                    <a:pt x="30977" y="9263"/>
                    <a:pt x="30971" y="9264"/>
                  </a:cubicBezTo>
                  <a:cubicBezTo>
                    <a:pt x="31001" y="9409"/>
                    <a:pt x="31043" y="9554"/>
                    <a:pt x="31105" y="9689"/>
                  </a:cubicBezTo>
                  <a:cubicBezTo>
                    <a:pt x="31062" y="9611"/>
                    <a:pt x="30984" y="9570"/>
                    <a:pt x="30904" y="9570"/>
                  </a:cubicBezTo>
                  <a:cubicBezTo>
                    <a:pt x="30888" y="9570"/>
                    <a:pt x="30872" y="9571"/>
                    <a:pt x="30856" y="9575"/>
                  </a:cubicBezTo>
                  <a:cubicBezTo>
                    <a:pt x="30909" y="9710"/>
                    <a:pt x="31001" y="9834"/>
                    <a:pt x="31116" y="9927"/>
                  </a:cubicBezTo>
                  <a:cubicBezTo>
                    <a:pt x="31012" y="9906"/>
                    <a:pt x="30919" y="9886"/>
                    <a:pt x="30826" y="9865"/>
                  </a:cubicBezTo>
                  <a:lnTo>
                    <a:pt x="30826" y="9865"/>
                  </a:lnTo>
                  <a:cubicBezTo>
                    <a:pt x="30898" y="9927"/>
                    <a:pt x="30960" y="10010"/>
                    <a:pt x="30991" y="10104"/>
                  </a:cubicBezTo>
                  <a:cubicBezTo>
                    <a:pt x="30982" y="10102"/>
                    <a:pt x="30973" y="10101"/>
                    <a:pt x="30963" y="10101"/>
                  </a:cubicBezTo>
                  <a:cubicBezTo>
                    <a:pt x="30918" y="10101"/>
                    <a:pt x="30872" y="10121"/>
                    <a:pt x="30846" y="10155"/>
                  </a:cubicBezTo>
                  <a:cubicBezTo>
                    <a:pt x="31064" y="10217"/>
                    <a:pt x="31271" y="10269"/>
                    <a:pt x="31489" y="10321"/>
                  </a:cubicBezTo>
                  <a:cubicBezTo>
                    <a:pt x="31551" y="10342"/>
                    <a:pt x="31613" y="10352"/>
                    <a:pt x="31665" y="10394"/>
                  </a:cubicBezTo>
                  <a:cubicBezTo>
                    <a:pt x="31696" y="10424"/>
                    <a:pt x="31727" y="10466"/>
                    <a:pt x="31747" y="10507"/>
                  </a:cubicBezTo>
                  <a:cubicBezTo>
                    <a:pt x="31820" y="10611"/>
                    <a:pt x="31892" y="10725"/>
                    <a:pt x="31965" y="10839"/>
                  </a:cubicBezTo>
                  <a:cubicBezTo>
                    <a:pt x="31903" y="10870"/>
                    <a:pt x="31820" y="10880"/>
                    <a:pt x="31758" y="10912"/>
                  </a:cubicBezTo>
                  <a:cubicBezTo>
                    <a:pt x="31685" y="10943"/>
                    <a:pt x="31634" y="11005"/>
                    <a:pt x="31634" y="11078"/>
                  </a:cubicBezTo>
                  <a:cubicBezTo>
                    <a:pt x="31634" y="11138"/>
                    <a:pt x="31693" y="11181"/>
                    <a:pt x="31742" y="11181"/>
                  </a:cubicBezTo>
                  <a:cubicBezTo>
                    <a:pt x="31752" y="11181"/>
                    <a:pt x="31762" y="11179"/>
                    <a:pt x="31771" y="11175"/>
                  </a:cubicBezTo>
                  <a:lnTo>
                    <a:pt x="31771" y="11175"/>
                  </a:lnTo>
                  <a:cubicBezTo>
                    <a:pt x="31672" y="11253"/>
                    <a:pt x="31566" y="11331"/>
                    <a:pt x="31468" y="11409"/>
                  </a:cubicBezTo>
                  <a:cubicBezTo>
                    <a:pt x="31696" y="11534"/>
                    <a:pt x="31883" y="11730"/>
                    <a:pt x="31996" y="11958"/>
                  </a:cubicBezTo>
                  <a:cubicBezTo>
                    <a:pt x="31980" y="11990"/>
                    <a:pt x="31940" y="12003"/>
                    <a:pt x="31904" y="12003"/>
                  </a:cubicBezTo>
                  <a:cubicBezTo>
                    <a:pt x="31893" y="12003"/>
                    <a:pt x="31882" y="12002"/>
                    <a:pt x="31872" y="11999"/>
                  </a:cubicBezTo>
                  <a:lnTo>
                    <a:pt x="31872" y="11999"/>
                  </a:lnTo>
                  <a:cubicBezTo>
                    <a:pt x="32007" y="12072"/>
                    <a:pt x="32152" y="12238"/>
                    <a:pt x="32203" y="12383"/>
                  </a:cubicBezTo>
                  <a:cubicBezTo>
                    <a:pt x="32183" y="12425"/>
                    <a:pt x="32183" y="12487"/>
                    <a:pt x="32203" y="12538"/>
                  </a:cubicBezTo>
                  <a:cubicBezTo>
                    <a:pt x="32131" y="12455"/>
                    <a:pt x="32028" y="12414"/>
                    <a:pt x="31934" y="12414"/>
                  </a:cubicBezTo>
                  <a:cubicBezTo>
                    <a:pt x="31924" y="12497"/>
                    <a:pt x="31986" y="12570"/>
                    <a:pt x="32069" y="12590"/>
                  </a:cubicBezTo>
                  <a:cubicBezTo>
                    <a:pt x="31945" y="12600"/>
                    <a:pt x="31830" y="12642"/>
                    <a:pt x="31737" y="12715"/>
                  </a:cubicBezTo>
                  <a:cubicBezTo>
                    <a:pt x="31747" y="12777"/>
                    <a:pt x="31810" y="12808"/>
                    <a:pt x="31862" y="12828"/>
                  </a:cubicBezTo>
                  <a:cubicBezTo>
                    <a:pt x="31924" y="12860"/>
                    <a:pt x="31986" y="12890"/>
                    <a:pt x="32007" y="12943"/>
                  </a:cubicBezTo>
                  <a:cubicBezTo>
                    <a:pt x="32017" y="12984"/>
                    <a:pt x="31996" y="13036"/>
                    <a:pt x="31955" y="13046"/>
                  </a:cubicBezTo>
                  <a:cubicBezTo>
                    <a:pt x="32152" y="13077"/>
                    <a:pt x="32328" y="13233"/>
                    <a:pt x="32369" y="13429"/>
                  </a:cubicBezTo>
                  <a:cubicBezTo>
                    <a:pt x="32286" y="13419"/>
                    <a:pt x="32203" y="13409"/>
                    <a:pt x="32120" y="13388"/>
                  </a:cubicBezTo>
                  <a:lnTo>
                    <a:pt x="32120" y="13388"/>
                  </a:lnTo>
                  <a:cubicBezTo>
                    <a:pt x="32111" y="13440"/>
                    <a:pt x="32120" y="13481"/>
                    <a:pt x="32141" y="13512"/>
                  </a:cubicBezTo>
                  <a:cubicBezTo>
                    <a:pt x="32101" y="13505"/>
                    <a:pt x="32061" y="13501"/>
                    <a:pt x="32022" y="13501"/>
                  </a:cubicBezTo>
                  <a:cubicBezTo>
                    <a:pt x="31948" y="13501"/>
                    <a:pt x="31877" y="13513"/>
                    <a:pt x="31810" y="13533"/>
                  </a:cubicBezTo>
                  <a:cubicBezTo>
                    <a:pt x="31883" y="13834"/>
                    <a:pt x="31986" y="14165"/>
                    <a:pt x="32245" y="14331"/>
                  </a:cubicBezTo>
                  <a:cubicBezTo>
                    <a:pt x="32348" y="14393"/>
                    <a:pt x="32473" y="14435"/>
                    <a:pt x="32546" y="14518"/>
                  </a:cubicBezTo>
                  <a:cubicBezTo>
                    <a:pt x="32587" y="14569"/>
                    <a:pt x="32597" y="14642"/>
                    <a:pt x="32587" y="14704"/>
                  </a:cubicBezTo>
                  <a:cubicBezTo>
                    <a:pt x="32670" y="14838"/>
                    <a:pt x="32742" y="14974"/>
                    <a:pt x="32753" y="15129"/>
                  </a:cubicBezTo>
                  <a:cubicBezTo>
                    <a:pt x="32774" y="15284"/>
                    <a:pt x="32701" y="15460"/>
                    <a:pt x="32556" y="15522"/>
                  </a:cubicBezTo>
                  <a:cubicBezTo>
                    <a:pt x="32514" y="15543"/>
                    <a:pt x="32463" y="15554"/>
                    <a:pt x="32421" y="15575"/>
                  </a:cubicBezTo>
                  <a:cubicBezTo>
                    <a:pt x="32369" y="15605"/>
                    <a:pt x="32338" y="15657"/>
                    <a:pt x="32328" y="15720"/>
                  </a:cubicBezTo>
                  <a:cubicBezTo>
                    <a:pt x="32328" y="15595"/>
                    <a:pt x="32318" y="15471"/>
                    <a:pt x="32318" y="15347"/>
                  </a:cubicBezTo>
                  <a:cubicBezTo>
                    <a:pt x="32173" y="15502"/>
                    <a:pt x="32048" y="15678"/>
                    <a:pt x="31955" y="15875"/>
                  </a:cubicBezTo>
                  <a:cubicBezTo>
                    <a:pt x="31892" y="15833"/>
                    <a:pt x="31841" y="15761"/>
                    <a:pt x="31830" y="15699"/>
                  </a:cubicBezTo>
                  <a:cubicBezTo>
                    <a:pt x="31830" y="15968"/>
                    <a:pt x="31634" y="16238"/>
                    <a:pt x="31364" y="16321"/>
                  </a:cubicBezTo>
                  <a:cubicBezTo>
                    <a:pt x="31354" y="16144"/>
                    <a:pt x="31427" y="15968"/>
                    <a:pt x="31561" y="15854"/>
                  </a:cubicBezTo>
                  <a:lnTo>
                    <a:pt x="31561" y="15854"/>
                  </a:lnTo>
                  <a:cubicBezTo>
                    <a:pt x="31469" y="15887"/>
                    <a:pt x="31369" y="15907"/>
                    <a:pt x="31266" y="15907"/>
                  </a:cubicBezTo>
                  <a:cubicBezTo>
                    <a:pt x="31206" y="15907"/>
                    <a:pt x="31145" y="15901"/>
                    <a:pt x="31084" y="15885"/>
                  </a:cubicBezTo>
                  <a:cubicBezTo>
                    <a:pt x="31178" y="15667"/>
                    <a:pt x="31354" y="15492"/>
                    <a:pt x="31561" y="15398"/>
                  </a:cubicBezTo>
                  <a:cubicBezTo>
                    <a:pt x="31499" y="15377"/>
                    <a:pt x="31437" y="15367"/>
                    <a:pt x="31364" y="15347"/>
                  </a:cubicBezTo>
                  <a:cubicBezTo>
                    <a:pt x="31424" y="15123"/>
                    <a:pt x="31657" y="14963"/>
                    <a:pt x="31888" y="14963"/>
                  </a:cubicBezTo>
                  <a:cubicBezTo>
                    <a:pt x="31935" y="14963"/>
                    <a:pt x="31982" y="14969"/>
                    <a:pt x="32028" y="14983"/>
                  </a:cubicBezTo>
                  <a:cubicBezTo>
                    <a:pt x="32058" y="14776"/>
                    <a:pt x="32079" y="14569"/>
                    <a:pt x="32111" y="14362"/>
                  </a:cubicBezTo>
                  <a:lnTo>
                    <a:pt x="32111" y="14362"/>
                  </a:lnTo>
                  <a:cubicBezTo>
                    <a:pt x="32090" y="14424"/>
                    <a:pt x="32048" y="14486"/>
                    <a:pt x="31986" y="14518"/>
                  </a:cubicBezTo>
                  <a:cubicBezTo>
                    <a:pt x="31913" y="14465"/>
                    <a:pt x="31862" y="14373"/>
                    <a:pt x="31851" y="14269"/>
                  </a:cubicBezTo>
                  <a:cubicBezTo>
                    <a:pt x="31758" y="14435"/>
                    <a:pt x="31655" y="14580"/>
                    <a:pt x="31540" y="14725"/>
                  </a:cubicBezTo>
                  <a:lnTo>
                    <a:pt x="31540" y="14559"/>
                  </a:lnTo>
                  <a:lnTo>
                    <a:pt x="31199" y="14652"/>
                  </a:lnTo>
                  <a:cubicBezTo>
                    <a:pt x="31271" y="14559"/>
                    <a:pt x="31344" y="14476"/>
                    <a:pt x="31416" y="14383"/>
                  </a:cubicBezTo>
                  <a:lnTo>
                    <a:pt x="31416" y="14383"/>
                  </a:lnTo>
                  <a:lnTo>
                    <a:pt x="31229" y="14476"/>
                  </a:lnTo>
                  <a:cubicBezTo>
                    <a:pt x="31271" y="14310"/>
                    <a:pt x="31312" y="14134"/>
                    <a:pt x="31354" y="13968"/>
                  </a:cubicBezTo>
                  <a:lnTo>
                    <a:pt x="31354" y="13968"/>
                  </a:lnTo>
                  <a:cubicBezTo>
                    <a:pt x="31292" y="14072"/>
                    <a:pt x="31209" y="14155"/>
                    <a:pt x="31105" y="14237"/>
                  </a:cubicBezTo>
                  <a:lnTo>
                    <a:pt x="31012" y="14020"/>
                  </a:lnTo>
                  <a:cubicBezTo>
                    <a:pt x="31012" y="14310"/>
                    <a:pt x="30939" y="14610"/>
                    <a:pt x="30794" y="14870"/>
                  </a:cubicBezTo>
                  <a:cubicBezTo>
                    <a:pt x="30753" y="14797"/>
                    <a:pt x="30711" y="14725"/>
                    <a:pt x="30670" y="14642"/>
                  </a:cubicBezTo>
                  <a:cubicBezTo>
                    <a:pt x="30639" y="14838"/>
                    <a:pt x="30608" y="15025"/>
                    <a:pt x="30587" y="15211"/>
                  </a:cubicBezTo>
                  <a:cubicBezTo>
                    <a:pt x="30577" y="15243"/>
                    <a:pt x="30577" y="15284"/>
                    <a:pt x="30556" y="15305"/>
                  </a:cubicBezTo>
                  <a:cubicBezTo>
                    <a:pt x="30535" y="15335"/>
                    <a:pt x="30505" y="15348"/>
                    <a:pt x="30473" y="15348"/>
                  </a:cubicBezTo>
                  <a:cubicBezTo>
                    <a:pt x="30395" y="15348"/>
                    <a:pt x="30304" y="15272"/>
                    <a:pt x="30297" y="15191"/>
                  </a:cubicBezTo>
                  <a:cubicBezTo>
                    <a:pt x="30297" y="15066"/>
                    <a:pt x="30391" y="14963"/>
                    <a:pt x="30463" y="14870"/>
                  </a:cubicBezTo>
                  <a:cubicBezTo>
                    <a:pt x="30639" y="14652"/>
                    <a:pt x="30773" y="14414"/>
                    <a:pt x="30867" y="14155"/>
                  </a:cubicBezTo>
                  <a:cubicBezTo>
                    <a:pt x="30794" y="14030"/>
                    <a:pt x="30732" y="13906"/>
                    <a:pt x="30670" y="13782"/>
                  </a:cubicBezTo>
                  <a:lnTo>
                    <a:pt x="30670" y="13782"/>
                  </a:lnTo>
                  <a:cubicBezTo>
                    <a:pt x="30660" y="13855"/>
                    <a:pt x="30681" y="13937"/>
                    <a:pt x="30681" y="14020"/>
                  </a:cubicBezTo>
                  <a:cubicBezTo>
                    <a:pt x="30691" y="14103"/>
                    <a:pt x="30660" y="14196"/>
                    <a:pt x="30587" y="14237"/>
                  </a:cubicBezTo>
                  <a:cubicBezTo>
                    <a:pt x="30574" y="14244"/>
                    <a:pt x="30560" y="14247"/>
                    <a:pt x="30546" y="14247"/>
                  </a:cubicBezTo>
                  <a:cubicBezTo>
                    <a:pt x="30493" y="14247"/>
                    <a:pt x="30440" y="14206"/>
                    <a:pt x="30432" y="14165"/>
                  </a:cubicBezTo>
                  <a:cubicBezTo>
                    <a:pt x="30411" y="14352"/>
                    <a:pt x="30370" y="14538"/>
                    <a:pt x="30308" y="14714"/>
                  </a:cubicBezTo>
                  <a:cubicBezTo>
                    <a:pt x="30276" y="14652"/>
                    <a:pt x="30255" y="14590"/>
                    <a:pt x="30235" y="14518"/>
                  </a:cubicBezTo>
                  <a:cubicBezTo>
                    <a:pt x="30172" y="14663"/>
                    <a:pt x="30100" y="14797"/>
                    <a:pt x="29997" y="14911"/>
                  </a:cubicBezTo>
                  <a:cubicBezTo>
                    <a:pt x="29924" y="14838"/>
                    <a:pt x="29862" y="14756"/>
                    <a:pt x="29831" y="14663"/>
                  </a:cubicBezTo>
                  <a:cubicBezTo>
                    <a:pt x="29810" y="14569"/>
                    <a:pt x="29831" y="14455"/>
                    <a:pt x="29924" y="14414"/>
                  </a:cubicBezTo>
                  <a:cubicBezTo>
                    <a:pt x="29955" y="14398"/>
                    <a:pt x="29989" y="14396"/>
                    <a:pt x="30024" y="14396"/>
                  </a:cubicBezTo>
                  <a:cubicBezTo>
                    <a:pt x="30042" y="14396"/>
                    <a:pt x="30060" y="14396"/>
                    <a:pt x="30079" y="14396"/>
                  </a:cubicBezTo>
                  <a:cubicBezTo>
                    <a:pt x="30096" y="14396"/>
                    <a:pt x="30114" y="14396"/>
                    <a:pt x="30131" y="14393"/>
                  </a:cubicBezTo>
                  <a:cubicBezTo>
                    <a:pt x="30193" y="14383"/>
                    <a:pt x="30276" y="14331"/>
                    <a:pt x="30255" y="14258"/>
                  </a:cubicBezTo>
                  <a:cubicBezTo>
                    <a:pt x="30235" y="14155"/>
                    <a:pt x="30069" y="14207"/>
                    <a:pt x="29976" y="14175"/>
                  </a:cubicBezTo>
                  <a:cubicBezTo>
                    <a:pt x="29976" y="14020"/>
                    <a:pt x="30308" y="14030"/>
                    <a:pt x="30297" y="13875"/>
                  </a:cubicBezTo>
                  <a:cubicBezTo>
                    <a:pt x="30297" y="13761"/>
                    <a:pt x="30110" y="13740"/>
                    <a:pt x="30069" y="13637"/>
                  </a:cubicBezTo>
                  <a:cubicBezTo>
                    <a:pt x="30183" y="13637"/>
                    <a:pt x="30308" y="13627"/>
                    <a:pt x="30421" y="13627"/>
                  </a:cubicBezTo>
                  <a:cubicBezTo>
                    <a:pt x="30453" y="13533"/>
                    <a:pt x="30400" y="13409"/>
                    <a:pt x="30308" y="13357"/>
                  </a:cubicBezTo>
                  <a:cubicBezTo>
                    <a:pt x="30380" y="13336"/>
                    <a:pt x="30453" y="13305"/>
                    <a:pt x="30504" y="13254"/>
                  </a:cubicBezTo>
                  <a:cubicBezTo>
                    <a:pt x="30556" y="13201"/>
                    <a:pt x="30577" y="13108"/>
                    <a:pt x="30536" y="13046"/>
                  </a:cubicBezTo>
                  <a:cubicBezTo>
                    <a:pt x="30513" y="13024"/>
                    <a:pt x="30485" y="13014"/>
                    <a:pt x="30457" y="13014"/>
                  </a:cubicBezTo>
                  <a:cubicBezTo>
                    <a:pt x="30433" y="13014"/>
                    <a:pt x="30410" y="13021"/>
                    <a:pt x="30391" y="13036"/>
                  </a:cubicBezTo>
                  <a:cubicBezTo>
                    <a:pt x="30453" y="12901"/>
                    <a:pt x="30463" y="12725"/>
                    <a:pt x="30400" y="12580"/>
                  </a:cubicBezTo>
                  <a:lnTo>
                    <a:pt x="30400" y="12580"/>
                  </a:lnTo>
                  <a:cubicBezTo>
                    <a:pt x="30287" y="12663"/>
                    <a:pt x="30204" y="12787"/>
                    <a:pt x="30172" y="12922"/>
                  </a:cubicBezTo>
                  <a:cubicBezTo>
                    <a:pt x="30110" y="12860"/>
                    <a:pt x="30059" y="12798"/>
                    <a:pt x="30007" y="12735"/>
                  </a:cubicBezTo>
                  <a:cubicBezTo>
                    <a:pt x="29965" y="12818"/>
                    <a:pt x="29893" y="12881"/>
                    <a:pt x="29810" y="12922"/>
                  </a:cubicBezTo>
                  <a:cubicBezTo>
                    <a:pt x="29810" y="12839"/>
                    <a:pt x="29799" y="12766"/>
                    <a:pt x="29810" y="12683"/>
                  </a:cubicBezTo>
                  <a:lnTo>
                    <a:pt x="29810" y="12517"/>
                  </a:lnTo>
                  <a:cubicBezTo>
                    <a:pt x="29707" y="12590"/>
                    <a:pt x="29603" y="12653"/>
                    <a:pt x="29499" y="12725"/>
                  </a:cubicBezTo>
                  <a:cubicBezTo>
                    <a:pt x="29572" y="12559"/>
                    <a:pt x="29644" y="12404"/>
                    <a:pt x="29717" y="12238"/>
                  </a:cubicBezTo>
                  <a:lnTo>
                    <a:pt x="29717" y="12238"/>
                  </a:lnTo>
                  <a:cubicBezTo>
                    <a:pt x="29603" y="12259"/>
                    <a:pt x="29489" y="12310"/>
                    <a:pt x="29406" y="12404"/>
                  </a:cubicBezTo>
                  <a:cubicBezTo>
                    <a:pt x="29426" y="12300"/>
                    <a:pt x="29437" y="12186"/>
                    <a:pt x="29447" y="12082"/>
                  </a:cubicBezTo>
                  <a:lnTo>
                    <a:pt x="29447" y="12082"/>
                  </a:lnTo>
                  <a:lnTo>
                    <a:pt x="29074" y="12517"/>
                  </a:lnTo>
                  <a:cubicBezTo>
                    <a:pt x="28991" y="12445"/>
                    <a:pt x="28981" y="12300"/>
                    <a:pt x="29033" y="12197"/>
                  </a:cubicBezTo>
                  <a:cubicBezTo>
                    <a:pt x="29085" y="12093"/>
                    <a:pt x="29178" y="12020"/>
                    <a:pt x="29261" y="11948"/>
                  </a:cubicBezTo>
                  <a:lnTo>
                    <a:pt x="29261" y="11948"/>
                  </a:lnTo>
                  <a:cubicBezTo>
                    <a:pt x="29178" y="11969"/>
                    <a:pt x="29085" y="11989"/>
                    <a:pt x="29002" y="12020"/>
                  </a:cubicBezTo>
                  <a:cubicBezTo>
                    <a:pt x="29126" y="11813"/>
                    <a:pt x="29240" y="11606"/>
                    <a:pt x="29364" y="11398"/>
                  </a:cubicBezTo>
                  <a:cubicBezTo>
                    <a:pt x="29355" y="11397"/>
                    <a:pt x="29346" y="11397"/>
                    <a:pt x="29337" y="11397"/>
                  </a:cubicBezTo>
                  <a:cubicBezTo>
                    <a:pt x="29278" y="11397"/>
                    <a:pt x="29217" y="11420"/>
                    <a:pt x="29179" y="11458"/>
                  </a:cubicBezTo>
                  <a:lnTo>
                    <a:pt x="29179" y="11458"/>
                  </a:lnTo>
                  <a:cubicBezTo>
                    <a:pt x="29286" y="11336"/>
                    <a:pt x="29344" y="11186"/>
                    <a:pt x="29354" y="11025"/>
                  </a:cubicBezTo>
                  <a:lnTo>
                    <a:pt x="29354" y="11025"/>
                  </a:lnTo>
                  <a:cubicBezTo>
                    <a:pt x="29251" y="11129"/>
                    <a:pt x="29136" y="11233"/>
                    <a:pt x="29023" y="11336"/>
                  </a:cubicBezTo>
                  <a:cubicBezTo>
                    <a:pt x="28981" y="11368"/>
                    <a:pt x="28940" y="11398"/>
                    <a:pt x="28888" y="11398"/>
                  </a:cubicBezTo>
                  <a:cubicBezTo>
                    <a:pt x="28795" y="11398"/>
                    <a:pt x="28774" y="11253"/>
                    <a:pt x="28826" y="11181"/>
                  </a:cubicBezTo>
                  <a:cubicBezTo>
                    <a:pt x="28878" y="11108"/>
                    <a:pt x="28971" y="11067"/>
                    <a:pt x="29044" y="11015"/>
                  </a:cubicBezTo>
                  <a:cubicBezTo>
                    <a:pt x="29116" y="10963"/>
                    <a:pt x="29178" y="10860"/>
                    <a:pt x="29147" y="10777"/>
                  </a:cubicBezTo>
                  <a:lnTo>
                    <a:pt x="29147" y="10777"/>
                  </a:lnTo>
                  <a:cubicBezTo>
                    <a:pt x="29064" y="10788"/>
                    <a:pt x="28991" y="10797"/>
                    <a:pt x="28919" y="10797"/>
                  </a:cubicBezTo>
                  <a:cubicBezTo>
                    <a:pt x="29085" y="10705"/>
                    <a:pt x="29230" y="10560"/>
                    <a:pt x="29313" y="10383"/>
                  </a:cubicBezTo>
                  <a:lnTo>
                    <a:pt x="29313" y="10383"/>
                  </a:lnTo>
                  <a:cubicBezTo>
                    <a:pt x="29178" y="10466"/>
                    <a:pt x="29023" y="10528"/>
                    <a:pt x="28857" y="10570"/>
                  </a:cubicBezTo>
                  <a:cubicBezTo>
                    <a:pt x="28898" y="10435"/>
                    <a:pt x="28981" y="10321"/>
                    <a:pt x="29085" y="10249"/>
                  </a:cubicBezTo>
                  <a:cubicBezTo>
                    <a:pt x="29023" y="10217"/>
                    <a:pt x="28950" y="10197"/>
                    <a:pt x="28878" y="10166"/>
                  </a:cubicBezTo>
                  <a:cubicBezTo>
                    <a:pt x="28961" y="10083"/>
                    <a:pt x="29074" y="10031"/>
                    <a:pt x="29189" y="9989"/>
                  </a:cubicBezTo>
                  <a:cubicBezTo>
                    <a:pt x="29168" y="9969"/>
                    <a:pt x="29189" y="9927"/>
                    <a:pt x="29209" y="9906"/>
                  </a:cubicBezTo>
                  <a:cubicBezTo>
                    <a:pt x="29313" y="9782"/>
                    <a:pt x="29417" y="9648"/>
                    <a:pt x="29520" y="9523"/>
                  </a:cubicBezTo>
                  <a:cubicBezTo>
                    <a:pt x="29503" y="9522"/>
                    <a:pt x="29486" y="9521"/>
                    <a:pt x="29468" y="9521"/>
                  </a:cubicBezTo>
                  <a:cubicBezTo>
                    <a:pt x="29394" y="9521"/>
                    <a:pt x="29320" y="9538"/>
                    <a:pt x="29251" y="9576"/>
                  </a:cubicBezTo>
                  <a:lnTo>
                    <a:pt x="29251" y="9576"/>
                  </a:lnTo>
                  <a:cubicBezTo>
                    <a:pt x="29418" y="9466"/>
                    <a:pt x="29508" y="9263"/>
                    <a:pt x="29479" y="9077"/>
                  </a:cubicBezTo>
                  <a:lnTo>
                    <a:pt x="29479" y="9077"/>
                  </a:lnTo>
                  <a:cubicBezTo>
                    <a:pt x="29323" y="9233"/>
                    <a:pt x="29157" y="9399"/>
                    <a:pt x="29002" y="9565"/>
                  </a:cubicBezTo>
                  <a:cubicBezTo>
                    <a:pt x="28846" y="9503"/>
                    <a:pt x="28929" y="9275"/>
                    <a:pt x="29044" y="9150"/>
                  </a:cubicBezTo>
                  <a:cubicBezTo>
                    <a:pt x="29157" y="9036"/>
                    <a:pt x="29292" y="8850"/>
                    <a:pt x="29178" y="8736"/>
                  </a:cubicBezTo>
                  <a:lnTo>
                    <a:pt x="29178" y="8736"/>
                  </a:lnTo>
                  <a:cubicBezTo>
                    <a:pt x="29106" y="8787"/>
                    <a:pt x="29044" y="8829"/>
                    <a:pt x="28981" y="8881"/>
                  </a:cubicBezTo>
                  <a:cubicBezTo>
                    <a:pt x="29074" y="8757"/>
                    <a:pt x="29074" y="8570"/>
                    <a:pt x="28991" y="8446"/>
                  </a:cubicBezTo>
                  <a:lnTo>
                    <a:pt x="28991" y="8446"/>
                  </a:lnTo>
                  <a:cubicBezTo>
                    <a:pt x="28908" y="8559"/>
                    <a:pt x="28816" y="8684"/>
                    <a:pt x="28722" y="8798"/>
                  </a:cubicBezTo>
                  <a:cubicBezTo>
                    <a:pt x="28672" y="8864"/>
                    <a:pt x="28603" y="8937"/>
                    <a:pt x="28529" y="8937"/>
                  </a:cubicBezTo>
                  <a:cubicBezTo>
                    <a:pt x="28511" y="8937"/>
                    <a:pt x="28492" y="8933"/>
                    <a:pt x="28473" y="8922"/>
                  </a:cubicBezTo>
                  <a:cubicBezTo>
                    <a:pt x="28370" y="8870"/>
                    <a:pt x="28411" y="8725"/>
                    <a:pt x="28453" y="8632"/>
                  </a:cubicBezTo>
                  <a:cubicBezTo>
                    <a:pt x="28567" y="8384"/>
                    <a:pt x="28680" y="8135"/>
                    <a:pt x="28805" y="7886"/>
                  </a:cubicBezTo>
                  <a:lnTo>
                    <a:pt x="28805" y="7886"/>
                  </a:lnTo>
                  <a:cubicBezTo>
                    <a:pt x="28712" y="7907"/>
                    <a:pt x="28618" y="7928"/>
                    <a:pt x="28535" y="7948"/>
                  </a:cubicBezTo>
                  <a:cubicBezTo>
                    <a:pt x="28598" y="7803"/>
                    <a:pt x="28650" y="7638"/>
                    <a:pt x="28671" y="7482"/>
                  </a:cubicBezTo>
                  <a:lnTo>
                    <a:pt x="28671" y="7482"/>
                  </a:lnTo>
                  <a:cubicBezTo>
                    <a:pt x="28577" y="7555"/>
                    <a:pt x="28473" y="7638"/>
                    <a:pt x="28380" y="7710"/>
                  </a:cubicBezTo>
                  <a:cubicBezTo>
                    <a:pt x="28370" y="7606"/>
                    <a:pt x="28307" y="7513"/>
                    <a:pt x="28235" y="7440"/>
                  </a:cubicBezTo>
                  <a:cubicBezTo>
                    <a:pt x="28183" y="7648"/>
                    <a:pt x="28152" y="7855"/>
                    <a:pt x="28132" y="8073"/>
                  </a:cubicBezTo>
                  <a:lnTo>
                    <a:pt x="27945" y="7700"/>
                  </a:lnTo>
                  <a:lnTo>
                    <a:pt x="27945" y="7700"/>
                  </a:lnTo>
                  <a:cubicBezTo>
                    <a:pt x="27966" y="7866"/>
                    <a:pt x="27987" y="8041"/>
                    <a:pt x="28007" y="8207"/>
                  </a:cubicBezTo>
                  <a:cubicBezTo>
                    <a:pt x="27925" y="8157"/>
                    <a:pt x="27868" y="8081"/>
                    <a:pt x="27838" y="7995"/>
                  </a:cubicBezTo>
                  <a:lnTo>
                    <a:pt x="27838" y="7995"/>
                  </a:lnTo>
                  <a:cubicBezTo>
                    <a:pt x="27867" y="8118"/>
                    <a:pt x="27878" y="8242"/>
                    <a:pt x="27852" y="8373"/>
                  </a:cubicBezTo>
                  <a:cubicBezTo>
                    <a:pt x="27821" y="8290"/>
                    <a:pt x="27779" y="8218"/>
                    <a:pt x="27748" y="8145"/>
                  </a:cubicBezTo>
                  <a:lnTo>
                    <a:pt x="27748" y="8145"/>
                  </a:lnTo>
                  <a:cubicBezTo>
                    <a:pt x="27665" y="8259"/>
                    <a:pt x="27676" y="8435"/>
                    <a:pt x="27769" y="8529"/>
                  </a:cubicBezTo>
                  <a:cubicBezTo>
                    <a:pt x="27706" y="8482"/>
                    <a:pt x="27621" y="8459"/>
                    <a:pt x="27538" y="8459"/>
                  </a:cubicBezTo>
                  <a:cubicBezTo>
                    <a:pt x="27511" y="8459"/>
                    <a:pt x="27484" y="8461"/>
                    <a:pt x="27458" y="8467"/>
                  </a:cubicBezTo>
                  <a:cubicBezTo>
                    <a:pt x="27499" y="8674"/>
                    <a:pt x="27582" y="8870"/>
                    <a:pt x="27717" y="9036"/>
                  </a:cubicBezTo>
                  <a:cubicBezTo>
                    <a:pt x="27655" y="9036"/>
                    <a:pt x="27593" y="9005"/>
                    <a:pt x="27541" y="8964"/>
                  </a:cubicBezTo>
                  <a:lnTo>
                    <a:pt x="27541" y="8964"/>
                  </a:lnTo>
                  <a:cubicBezTo>
                    <a:pt x="27769" y="9233"/>
                    <a:pt x="27810" y="9648"/>
                    <a:pt x="27644" y="9959"/>
                  </a:cubicBezTo>
                  <a:lnTo>
                    <a:pt x="27582" y="9710"/>
                  </a:lnTo>
                  <a:cubicBezTo>
                    <a:pt x="27551" y="9834"/>
                    <a:pt x="27520" y="9969"/>
                    <a:pt x="27499" y="10093"/>
                  </a:cubicBezTo>
                  <a:cubicBezTo>
                    <a:pt x="27375" y="9969"/>
                    <a:pt x="27251" y="9855"/>
                    <a:pt x="27126" y="9731"/>
                  </a:cubicBezTo>
                  <a:lnTo>
                    <a:pt x="27126" y="9731"/>
                  </a:lnTo>
                  <a:cubicBezTo>
                    <a:pt x="27168" y="9865"/>
                    <a:pt x="27158" y="10010"/>
                    <a:pt x="27096" y="10145"/>
                  </a:cubicBezTo>
                  <a:cubicBezTo>
                    <a:pt x="27199" y="10311"/>
                    <a:pt x="27261" y="10362"/>
                    <a:pt x="27365" y="10528"/>
                  </a:cubicBezTo>
                  <a:cubicBezTo>
                    <a:pt x="27342" y="10627"/>
                    <a:pt x="27242" y="10692"/>
                    <a:pt x="27146" y="10692"/>
                  </a:cubicBezTo>
                  <a:cubicBezTo>
                    <a:pt x="27110" y="10692"/>
                    <a:pt x="27074" y="10683"/>
                    <a:pt x="27043" y="10663"/>
                  </a:cubicBezTo>
                  <a:lnTo>
                    <a:pt x="27043" y="10663"/>
                  </a:lnTo>
                  <a:cubicBezTo>
                    <a:pt x="27085" y="10756"/>
                    <a:pt x="27023" y="10860"/>
                    <a:pt x="26971" y="10953"/>
                  </a:cubicBezTo>
                  <a:cubicBezTo>
                    <a:pt x="26930" y="11036"/>
                    <a:pt x="26898" y="11170"/>
                    <a:pt x="26971" y="11233"/>
                  </a:cubicBezTo>
                  <a:cubicBezTo>
                    <a:pt x="27013" y="11253"/>
                    <a:pt x="27054" y="11264"/>
                    <a:pt x="27096" y="11274"/>
                  </a:cubicBezTo>
                  <a:cubicBezTo>
                    <a:pt x="27241" y="11306"/>
                    <a:pt x="27375" y="11378"/>
                    <a:pt x="27489" y="11492"/>
                  </a:cubicBezTo>
                  <a:cubicBezTo>
                    <a:pt x="27393" y="11532"/>
                    <a:pt x="27291" y="11547"/>
                    <a:pt x="27187" y="11547"/>
                  </a:cubicBezTo>
                  <a:cubicBezTo>
                    <a:pt x="27157" y="11547"/>
                    <a:pt x="27126" y="11546"/>
                    <a:pt x="27096" y="11543"/>
                  </a:cubicBezTo>
                  <a:lnTo>
                    <a:pt x="27096" y="11543"/>
                  </a:lnTo>
                  <a:cubicBezTo>
                    <a:pt x="27158" y="11626"/>
                    <a:pt x="27230" y="11699"/>
                    <a:pt x="27324" y="11761"/>
                  </a:cubicBezTo>
                  <a:cubicBezTo>
                    <a:pt x="27168" y="11751"/>
                    <a:pt x="27013" y="11751"/>
                    <a:pt x="26857" y="11741"/>
                  </a:cubicBezTo>
                  <a:lnTo>
                    <a:pt x="26857" y="11741"/>
                  </a:lnTo>
                  <a:cubicBezTo>
                    <a:pt x="27023" y="11875"/>
                    <a:pt x="27199" y="11989"/>
                    <a:pt x="27386" y="12082"/>
                  </a:cubicBezTo>
                  <a:lnTo>
                    <a:pt x="27375" y="12082"/>
                  </a:lnTo>
                  <a:cubicBezTo>
                    <a:pt x="27448" y="12124"/>
                    <a:pt x="27499" y="12197"/>
                    <a:pt x="27531" y="12269"/>
                  </a:cubicBezTo>
                  <a:cubicBezTo>
                    <a:pt x="27551" y="12342"/>
                    <a:pt x="27572" y="12425"/>
                    <a:pt x="27531" y="12497"/>
                  </a:cubicBezTo>
                  <a:cubicBezTo>
                    <a:pt x="27510" y="12517"/>
                    <a:pt x="27469" y="12538"/>
                    <a:pt x="27437" y="12538"/>
                  </a:cubicBezTo>
                  <a:cubicBezTo>
                    <a:pt x="27448" y="12570"/>
                    <a:pt x="27448" y="12590"/>
                    <a:pt x="27437" y="12621"/>
                  </a:cubicBezTo>
                  <a:cubicBezTo>
                    <a:pt x="27416" y="12665"/>
                    <a:pt x="27363" y="12683"/>
                    <a:pt x="27313" y="12683"/>
                  </a:cubicBezTo>
                  <a:cubicBezTo>
                    <a:pt x="27291" y="12683"/>
                    <a:pt x="27269" y="12680"/>
                    <a:pt x="27251" y="12673"/>
                  </a:cubicBezTo>
                  <a:cubicBezTo>
                    <a:pt x="27178" y="12653"/>
                    <a:pt x="27126" y="12590"/>
                    <a:pt x="27085" y="12538"/>
                  </a:cubicBezTo>
                  <a:lnTo>
                    <a:pt x="27085" y="12538"/>
                  </a:lnTo>
                  <a:cubicBezTo>
                    <a:pt x="27085" y="12600"/>
                    <a:pt x="27085" y="12653"/>
                    <a:pt x="27096" y="12715"/>
                  </a:cubicBezTo>
                  <a:cubicBezTo>
                    <a:pt x="26981" y="12632"/>
                    <a:pt x="26898" y="12538"/>
                    <a:pt x="26826" y="12435"/>
                  </a:cubicBezTo>
                  <a:lnTo>
                    <a:pt x="26826" y="12435"/>
                  </a:lnTo>
                  <a:cubicBezTo>
                    <a:pt x="26836" y="12497"/>
                    <a:pt x="26857" y="12559"/>
                    <a:pt x="26868" y="12632"/>
                  </a:cubicBezTo>
                  <a:cubicBezTo>
                    <a:pt x="26733" y="12559"/>
                    <a:pt x="26587" y="12528"/>
                    <a:pt x="26442" y="12528"/>
                  </a:cubicBezTo>
                  <a:cubicBezTo>
                    <a:pt x="26567" y="12600"/>
                    <a:pt x="26640" y="12735"/>
                    <a:pt x="26650" y="12881"/>
                  </a:cubicBezTo>
                  <a:cubicBezTo>
                    <a:pt x="26826" y="12901"/>
                    <a:pt x="26992" y="13005"/>
                    <a:pt x="27116" y="13129"/>
                  </a:cubicBezTo>
                  <a:cubicBezTo>
                    <a:pt x="27085" y="13171"/>
                    <a:pt x="27054" y="13222"/>
                    <a:pt x="27033" y="13274"/>
                  </a:cubicBezTo>
                  <a:cubicBezTo>
                    <a:pt x="26940" y="13243"/>
                    <a:pt x="26847" y="13222"/>
                    <a:pt x="26753" y="13201"/>
                  </a:cubicBezTo>
                  <a:lnTo>
                    <a:pt x="26753" y="13201"/>
                  </a:lnTo>
                  <a:cubicBezTo>
                    <a:pt x="26909" y="13254"/>
                    <a:pt x="26940" y="13481"/>
                    <a:pt x="26826" y="13585"/>
                  </a:cubicBezTo>
                  <a:cubicBezTo>
                    <a:pt x="26848" y="13579"/>
                    <a:pt x="26870" y="13577"/>
                    <a:pt x="26893" y="13577"/>
                  </a:cubicBezTo>
                  <a:cubicBezTo>
                    <a:pt x="27031" y="13577"/>
                    <a:pt x="27173" y="13680"/>
                    <a:pt x="27209" y="13823"/>
                  </a:cubicBezTo>
                  <a:cubicBezTo>
                    <a:pt x="27251" y="13979"/>
                    <a:pt x="27137" y="14165"/>
                    <a:pt x="26971" y="14196"/>
                  </a:cubicBezTo>
                  <a:cubicBezTo>
                    <a:pt x="26981" y="14294"/>
                    <a:pt x="26888" y="14383"/>
                    <a:pt x="26800" y="14383"/>
                  </a:cubicBezTo>
                  <a:cubicBezTo>
                    <a:pt x="26795" y="14383"/>
                    <a:pt x="26790" y="14383"/>
                    <a:pt x="26785" y="14383"/>
                  </a:cubicBezTo>
                  <a:lnTo>
                    <a:pt x="26785" y="14383"/>
                  </a:lnTo>
                  <a:cubicBezTo>
                    <a:pt x="26868" y="14476"/>
                    <a:pt x="26868" y="14631"/>
                    <a:pt x="26774" y="14714"/>
                  </a:cubicBezTo>
                  <a:cubicBezTo>
                    <a:pt x="26691" y="14652"/>
                    <a:pt x="26650" y="14528"/>
                    <a:pt x="26681" y="14424"/>
                  </a:cubicBezTo>
                  <a:lnTo>
                    <a:pt x="26681" y="14424"/>
                  </a:lnTo>
                  <a:cubicBezTo>
                    <a:pt x="26640" y="14486"/>
                    <a:pt x="26577" y="14538"/>
                    <a:pt x="26505" y="14559"/>
                  </a:cubicBezTo>
                  <a:cubicBezTo>
                    <a:pt x="26505" y="14435"/>
                    <a:pt x="26505" y="14310"/>
                    <a:pt x="26495" y="14175"/>
                  </a:cubicBezTo>
                  <a:cubicBezTo>
                    <a:pt x="26442" y="14185"/>
                    <a:pt x="26404" y="14254"/>
                    <a:pt x="26419" y="14299"/>
                  </a:cubicBezTo>
                  <a:lnTo>
                    <a:pt x="26419" y="14299"/>
                  </a:lnTo>
                  <a:cubicBezTo>
                    <a:pt x="26388" y="14257"/>
                    <a:pt x="26335" y="14236"/>
                    <a:pt x="26280" y="14236"/>
                  </a:cubicBezTo>
                  <a:cubicBezTo>
                    <a:pt x="26226" y="14236"/>
                    <a:pt x="26170" y="14257"/>
                    <a:pt x="26132" y="14300"/>
                  </a:cubicBezTo>
                  <a:cubicBezTo>
                    <a:pt x="26235" y="14455"/>
                    <a:pt x="26350" y="14631"/>
                    <a:pt x="26380" y="14818"/>
                  </a:cubicBezTo>
                  <a:cubicBezTo>
                    <a:pt x="26422" y="15004"/>
                    <a:pt x="26370" y="15222"/>
                    <a:pt x="26204" y="15336"/>
                  </a:cubicBezTo>
                  <a:cubicBezTo>
                    <a:pt x="26163" y="15191"/>
                    <a:pt x="26163" y="15036"/>
                    <a:pt x="26214" y="14891"/>
                  </a:cubicBezTo>
                  <a:lnTo>
                    <a:pt x="26214" y="14891"/>
                  </a:lnTo>
                  <a:cubicBezTo>
                    <a:pt x="26122" y="14974"/>
                    <a:pt x="26039" y="15046"/>
                    <a:pt x="25956" y="15119"/>
                  </a:cubicBezTo>
                  <a:cubicBezTo>
                    <a:pt x="25986" y="14974"/>
                    <a:pt x="26018" y="14818"/>
                    <a:pt x="26028" y="14673"/>
                  </a:cubicBezTo>
                  <a:cubicBezTo>
                    <a:pt x="25977" y="14673"/>
                    <a:pt x="25924" y="14714"/>
                    <a:pt x="25894" y="14756"/>
                  </a:cubicBezTo>
                  <a:cubicBezTo>
                    <a:pt x="25894" y="14621"/>
                    <a:pt x="25769" y="14497"/>
                    <a:pt x="25634" y="14497"/>
                  </a:cubicBezTo>
                  <a:cubicBezTo>
                    <a:pt x="25613" y="14610"/>
                    <a:pt x="25604" y="14735"/>
                    <a:pt x="25613" y="14849"/>
                  </a:cubicBezTo>
                  <a:cubicBezTo>
                    <a:pt x="25588" y="14865"/>
                    <a:pt x="25554" y="14872"/>
                    <a:pt x="25519" y="14872"/>
                  </a:cubicBezTo>
                  <a:cubicBezTo>
                    <a:pt x="25504" y="14872"/>
                    <a:pt x="25489" y="14871"/>
                    <a:pt x="25475" y="14868"/>
                  </a:cubicBezTo>
                  <a:lnTo>
                    <a:pt x="25475" y="14868"/>
                  </a:lnTo>
                  <a:cubicBezTo>
                    <a:pt x="25635" y="14929"/>
                    <a:pt x="25767" y="15053"/>
                    <a:pt x="25841" y="15202"/>
                  </a:cubicBezTo>
                  <a:cubicBezTo>
                    <a:pt x="25779" y="15202"/>
                    <a:pt x="25707" y="15202"/>
                    <a:pt x="25645" y="15211"/>
                  </a:cubicBezTo>
                  <a:cubicBezTo>
                    <a:pt x="25686" y="15264"/>
                    <a:pt x="25728" y="15315"/>
                    <a:pt x="25779" y="15367"/>
                  </a:cubicBezTo>
                  <a:cubicBezTo>
                    <a:pt x="25634" y="15336"/>
                    <a:pt x="25500" y="15294"/>
                    <a:pt x="25365" y="15264"/>
                  </a:cubicBezTo>
                  <a:lnTo>
                    <a:pt x="25365" y="15264"/>
                  </a:lnTo>
                  <a:cubicBezTo>
                    <a:pt x="25381" y="15504"/>
                    <a:pt x="25626" y="15688"/>
                    <a:pt x="25865" y="15688"/>
                  </a:cubicBezTo>
                  <a:cubicBezTo>
                    <a:pt x="25936" y="15688"/>
                    <a:pt x="26006" y="15672"/>
                    <a:pt x="26069" y="15637"/>
                  </a:cubicBezTo>
                  <a:lnTo>
                    <a:pt x="26069" y="15637"/>
                  </a:lnTo>
                  <a:cubicBezTo>
                    <a:pt x="26028" y="15720"/>
                    <a:pt x="25986" y="15802"/>
                    <a:pt x="25945" y="15895"/>
                  </a:cubicBezTo>
                  <a:cubicBezTo>
                    <a:pt x="26122" y="15916"/>
                    <a:pt x="26359" y="15999"/>
                    <a:pt x="26329" y="16175"/>
                  </a:cubicBezTo>
                  <a:cubicBezTo>
                    <a:pt x="26308" y="16289"/>
                    <a:pt x="26184" y="16351"/>
                    <a:pt x="26090" y="16413"/>
                  </a:cubicBezTo>
                  <a:cubicBezTo>
                    <a:pt x="25997" y="16486"/>
                    <a:pt x="25924" y="16631"/>
                    <a:pt x="26007" y="16703"/>
                  </a:cubicBezTo>
                  <a:cubicBezTo>
                    <a:pt x="25922" y="16681"/>
                    <a:pt x="25837" y="16669"/>
                    <a:pt x="25747" y="16669"/>
                  </a:cubicBezTo>
                  <a:cubicBezTo>
                    <a:pt x="25717" y="16669"/>
                    <a:pt x="25686" y="16670"/>
                    <a:pt x="25655" y="16673"/>
                  </a:cubicBezTo>
                  <a:cubicBezTo>
                    <a:pt x="25655" y="16786"/>
                    <a:pt x="25676" y="16901"/>
                    <a:pt x="25728" y="17004"/>
                  </a:cubicBezTo>
                  <a:cubicBezTo>
                    <a:pt x="25634" y="17014"/>
                    <a:pt x="25541" y="17014"/>
                    <a:pt x="25448" y="17025"/>
                  </a:cubicBezTo>
                  <a:cubicBezTo>
                    <a:pt x="25583" y="17232"/>
                    <a:pt x="25728" y="17429"/>
                    <a:pt x="25883" y="17615"/>
                  </a:cubicBezTo>
                  <a:lnTo>
                    <a:pt x="25666" y="17585"/>
                  </a:lnTo>
                  <a:lnTo>
                    <a:pt x="25666" y="17585"/>
                  </a:lnTo>
                  <a:cubicBezTo>
                    <a:pt x="25749" y="17750"/>
                    <a:pt x="25841" y="17926"/>
                    <a:pt x="25935" y="18092"/>
                  </a:cubicBezTo>
                  <a:lnTo>
                    <a:pt x="25696" y="18092"/>
                  </a:lnTo>
                  <a:cubicBezTo>
                    <a:pt x="25821" y="18268"/>
                    <a:pt x="25945" y="18476"/>
                    <a:pt x="25904" y="18683"/>
                  </a:cubicBezTo>
                  <a:cubicBezTo>
                    <a:pt x="25876" y="18821"/>
                    <a:pt x="25724" y="18927"/>
                    <a:pt x="25596" y="18927"/>
                  </a:cubicBezTo>
                  <a:cubicBezTo>
                    <a:pt x="25531" y="18927"/>
                    <a:pt x="25472" y="18900"/>
                    <a:pt x="25438" y="18838"/>
                  </a:cubicBezTo>
                  <a:cubicBezTo>
                    <a:pt x="25406" y="18787"/>
                    <a:pt x="25396" y="18724"/>
                    <a:pt x="25365" y="18683"/>
                  </a:cubicBezTo>
                  <a:cubicBezTo>
                    <a:pt x="25282" y="18548"/>
                    <a:pt x="25023" y="18559"/>
                    <a:pt x="25013" y="18403"/>
                  </a:cubicBezTo>
                  <a:lnTo>
                    <a:pt x="25013" y="18403"/>
                  </a:lnTo>
                  <a:cubicBezTo>
                    <a:pt x="25199" y="18476"/>
                    <a:pt x="25396" y="18559"/>
                    <a:pt x="25583" y="18642"/>
                  </a:cubicBezTo>
                  <a:cubicBezTo>
                    <a:pt x="25489" y="18527"/>
                    <a:pt x="25406" y="18423"/>
                    <a:pt x="25323" y="18310"/>
                  </a:cubicBezTo>
                  <a:lnTo>
                    <a:pt x="25323" y="18310"/>
                  </a:lnTo>
                  <a:cubicBezTo>
                    <a:pt x="25406" y="18320"/>
                    <a:pt x="25500" y="18351"/>
                    <a:pt x="25572" y="18403"/>
                  </a:cubicBezTo>
                  <a:cubicBezTo>
                    <a:pt x="25541" y="18372"/>
                    <a:pt x="25500" y="18341"/>
                    <a:pt x="25468" y="18310"/>
                  </a:cubicBezTo>
                  <a:cubicBezTo>
                    <a:pt x="25551" y="18216"/>
                    <a:pt x="25613" y="18103"/>
                    <a:pt x="25634" y="17978"/>
                  </a:cubicBezTo>
                  <a:cubicBezTo>
                    <a:pt x="25551" y="17926"/>
                    <a:pt x="25468" y="17885"/>
                    <a:pt x="25386" y="17833"/>
                  </a:cubicBezTo>
                  <a:cubicBezTo>
                    <a:pt x="25438" y="17750"/>
                    <a:pt x="25479" y="17668"/>
                    <a:pt x="25521" y="17585"/>
                  </a:cubicBezTo>
                  <a:cubicBezTo>
                    <a:pt x="25396" y="17543"/>
                    <a:pt x="25272" y="17491"/>
                    <a:pt x="25137" y="17440"/>
                  </a:cubicBezTo>
                  <a:cubicBezTo>
                    <a:pt x="25148" y="17367"/>
                    <a:pt x="25148" y="17295"/>
                    <a:pt x="25158" y="17222"/>
                  </a:cubicBezTo>
                  <a:cubicBezTo>
                    <a:pt x="25013" y="17180"/>
                    <a:pt x="24878" y="17149"/>
                    <a:pt x="24733" y="17118"/>
                  </a:cubicBezTo>
                  <a:cubicBezTo>
                    <a:pt x="24805" y="17025"/>
                    <a:pt x="24899" y="16952"/>
                    <a:pt x="25003" y="16911"/>
                  </a:cubicBezTo>
                  <a:lnTo>
                    <a:pt x="24785" y="16662"/>
                  </a:lnTo>
                  <a:cubicBezTo>
                    <a:pt x="24940" y="16569"/>
                    <a:pt x="25116" y="16528"/>
                    <a:pt x="25293" y="16517"/>
                  </a:cubicBezTo>
                  <a:cubicBezTo>
                    <a:pt x="25261" y="16362"/>
                    <a:pt x="25282" y="16185"/>
                    <a:pt x="25344" y="16040"/>
                  </a:cubicBezTo>
                  <a:lnTo>
                    <a:pt x="25344" y="16040"/>
                  </a:lnTo>
                  <a:cubicBezTo>
                    <a:pt x="25282" y="16155"/>
                    <a:pt x="25199" y="16268"/>
                    <a:pt x="25085" y="16321"/>
                  </a:cubicBezTo>
                  <a:cubicBezTo>
                    <a:pt x="25047" y="16339"/>
                    <a:pt x="25004" y="16348"/>
                    <a:pt x="24960" y="16348"/>
                  </a:cubicBezTo>
                  <a:cubicBezTo>
                    <a:pt x="24835" y="16348"/>
                    <a:pt x="24707" y="16277"/>
                    <a:pt x="24692" y="16155"/>
                  </a:cubicBezTo>
                  <a:cubicBezTo>
                    <a:pt x="24785" y="16113"/>
                    <a:pt x="24878" y="16072"/>
                    <a:pt x="24920" y="15989"/>
                  </a:cubicBezTo>
                  <a:cubicBezTo>
                    <a:pt x="24971" y="15895"/>
                    <a:pt x="24930" y="15761"/>
                    <a:pt x="24826" y="15750"/>
                  </a:cubicBezTo>
                  <a:cubicBezTo>
                    <a:pt x="24950" y="15688"/>
                    <a:pt x="25044" y="15554"/>
                    <a:pt x="25054" y="15409"/>
                  </a:cubicBezTo>
                  <a:lnTo>
                    <a:pt x="25054" y="15409"/>
                  </a:lnTo>
                  <a:cubicBezTo>
                    <a:pt x="24952" y="15459"/>
                    <a:pt x="24870" y="15561"/>
                    <a:pt x="24798" y="15663"/>
                  </a:cubicBezTo>
                  <a:lnTo>
                    <a:pt x="24798" y="15663"/>
                  </a:lnTo>
                  <a:cubicBezTo>
                    <a:pt x="24803" y="15653"/>
                    <a:pt x="24795" y="15635"/>
                    <a:pt x="24795" y="15626"/>
                  </a:cubicBezTo>
                  <a:cubicBezTo>
                    <a:pt x="24702" y="15688"/>
                    <a:pt x="24598" y="15730"/>
                    <a:pt x="24494" y="15761"/>
                  </a:cubicBezTo>
                  <a:lnTo>
                    <a:pt x="24526" y="15481"/>
                  </a:lnTo>
                  <a:lnTo>
                    <a:pt x="24526" y="15481"/>
                  </a:lnTo>
                  <a:cubicBezTo>
                    <a:pt x="24360" y="15533"/>
                    <a:pt x="24204" y="15595"/>
                    <a:pt x="24039" y="15657"/>
                  </a:cubicBezTo>
                  <a:cubicBezTo>
                    <a:pt x="24029" y="15616"/>
                    <a:pt x="24039" y="15575"/>
                    <a:pt x="24070" y="15543"/>
                  </a:cubicBezTo>
                  <a:lnTo>
                    <a:pt x="24070" y="15543"/>
                  </a:lnTo>
                  <a:cubicBezTo>
                    <a:pt x="24051" y="15549"/>
                    <a:pt x="24032" y="15552"/>
                    <a:pt x="24013" y="15552"/>
                  </a:cubicBezTo>
                  <a:cubicBezTo>
                    <a:pt x="23935" y="15552"/>
                    <a:pt x="23861" y="15504"/>
                    <a:pt x="23852" y="15429"/>
                  </a:cubicBezTo>
                  <a:cubicBezTo>
                    <a:pt x="23852" y="15347"/>
                    <a:pt x="23925" y="15284"/>
                    <a:pt x="24008" y="15274"/>
                  </a:cubicBezTo>
                  <a:cubicBezTo>
                    <a:pt x="24132" y="15160"/>
                    <a:pt x="24266" y="15046"/>
                    <a:pt x="24391" y="14932"/>
                  </a:cubicBezTo>
                  <a:cubicBezTo>
                    <a:pt x="24319" y="14932"/>
                    <a:pt x="24246" y="14942"/>
                    <a:pt x="24174" y="14942"/>
                  </a:cubicBezTo>
                  <a:cubicBezTo>
                    <a:pt x="24298" y="14859"/>
                    <a:pt x="24391" y="14725"/>
                    <a:pt x="24422" y="14580"/>
                  </a:cubicBezTo>
                  <a:lnTo>
                    <a:pt x="24422" y="14580"/>
                  </a:lnTo>
                  <a:cubicBezTo>
                    <a:pt x="24204" y="14683"/>
                    <a:pt x="23987" y="14776"/>
                    <a:pt x="23769" y="14880"/>
                  </a:cubicBezTo>
                  <a:cubicBezTo>
                    <a:pt x="23721" y="14898"/>
                    <a:pt x="23667" y="14916"/>
                    <a:pt x="23617" y="14916"/>
                  </a:cubicBezTo>
                  <a:cubicBezTo>
                    <a:pt x="23581" y="14916"/>
                    <a:pt x="23547" y="14906"/>
                    <a:pt x="23520" y="14880"/>
                  </a:cubicBezTo>
                  <a:cubicBezTo>
                    <a:pt x="23469" y="14818"/>
                    <a:pt x="23520" y="14714"/>
                    <a:pt x="23593" y="14683"/>
                  </a:cubicBezTo>
                  <a:cubicBezTo>
                    <a:pt x="23626" y="14665"/>
                    <a:pt x="23663" y="14659"/>
                    <a:pt x="23702" y="14659"/>
                  </a:cubicBezTo>
                  <a:cubicBezTo>
                    <a:pt x="23748" y="14659"/>
                    <a:pt x="23797" y="14667"/>
                    <a:pt x="23842" y="14673"/>
                  </a:cubicBezTo>
                  <a:cubicBezTo>
                    <a:pt x="23697" y="14610"/>
                    <a:pt x="23562" y="14518"/>
                    <a:pt x="23448" y="14414"/>
                  </a:cubicBezTo>
                  <a:lnTo>
                    <a:pt x="23976" y="14320"/>
                  </a:lnTo>
                  <a:lnTo>
                    <a:pt x="23852" y="14165"/>
                  </a:lnTo>
                  <a:cubicBezTo>
                    <a:pt x="23966" y="14092"/>
                    <a:pt x="24039" y="13968"/>
                    <a:pt x="24049" y="13834"/>
                  </a:cubicBezTo>
                  <a:lnTo>
                    <a:pt x="24049" y="13834"/>
                  </a:lnTo>
                  <a:cubicBezTo>
                    <a:pt x="23831" y="13927"/>
                    <a:pt x="23593" y="14000"/>
                    <a:pt x="23355" y="14062"/>
                  </a:cubicBezTo>
                  <a:cubicBezTo>
                    <a:pt x="23365" y="13979"/>
                    <a:pt x="23428" y="13906"/>
                    <a:pt x="23500" y="13885"/>
                  </a:cubicBezTo>
                  <a:cubicBezTo>
                    <a:pt x="23365" y="13875"/>
                    <a:pt x="23241" y="13802"/>
                    <a:pt x="23147" y="13709"/>
                  </a:cubicBezTo>
                  <a:cubicBezTo>
                    <a:pt x="23251" y="13699"/>
                    <a:pt x="23355" y="13699"/>
                    <a:pt x="23448" y="13689"/>
                  </a:cubicBezTo>
                  <a:cubicBezTo>
                    <a:pt x="23438" y="13627"/>
                    <a:pt x="23417" y="13564"/>
                    <a:pt x="23396" y="13491"/>
                  </a:cubicBezTo>
                  <a:lnTo>
                    <a:pt x="23396" y="13491"/>
                  </a:lnTo>
                  <a:cubicBezTo>
                    <a:pt x="23562" y="13523"/>
                    <a:pt x="23707" y="13585"/>
                    <a:pt x="23852" y="13668"/>
                  </a:cubicBezTo>
                  <a:cubicBezTo>
                    <a:pt x="23790" y="13523"/>
                    <a:pt x="23728" y="13378"/>
                    <a:pt x="23656" y="13233"/>
                  </a:cubicBezTo>
                  <a:lnTo>
                    <a:pt x="23656" y="13233"/>
                  </a:lnTo>
                  <a:cubicBezTo>
                    <a:pt x="23769" y="13284"/>
                    <a:pt x="23873" y="13357"/>
                    <a:pt x="23966" y="13450"/>
                  </a:cubicBezTo>
                  <a:lnTo>
                    <a:pt x="23904" y="13295"/>
                  </a:lnTo>
                  <a:lnTo>
                    <a:pt x="23904" y="13295"/>
                  </a:lnTo>
                  <a:cubicBezTo>
                    <a:pt x="24101" y="13346"/>
                    <a:pt x="24287" y="13409"/>
                    <a:pt x="24484" y="13471"/>
                  </a:cubicBezTo>
                  <a:cubicBezTo>
                    <a:pt x="24360" y="13388"/>
                    <a:pt x="24225" y="13222"/>
                    <a:pt x="24329" y="13118"/>
                  </a:cubicBezTo>
                  <a:cubicBezTo>
                    <a:pt x="24370" y="13077"/>
                    <a:pt x="24422" y="13067"/>
                    <a:pt x="24474" y="13056"/>
                  </a:cubicBezTo>
                  <a:cubicBezTo>
                    <a:pt x="24526" y="13053"/>
                    <a:pt x="24578" y="13050"/>
                    <a:pt x="24628" y="13050"/>
                  </a:cubicBezTo>
                  <a:cubicBezTo>
                    <a:pt x="24717" y="13050"/>
                    <a:pt x="24803" y="13057"/>
                    <a:pt x="24888" y="13077"/>
                  </a:cubicBezTo>
                  <a:cubicBezTo>
                    <a:pt x="24816" y="12996"/>
                    <a:pt x="24728" y="12930"/>
                    <a:pt x="24632" y="12894"/>
                  </a:cubicBezTo>
                  <a:lnTo>
                    <a:pt x="24632" y="12894"/>
                  </a:lnTo>
                  <a:cubicBezTo>
                    <a:pt x="24685" y="12911"/>
                    <a:pt x="24740" y="12924"/>
                    <a:pt x="24797" y="12924"/>
                  </a:cubicBezTo>
                  <a:cubicBezTo>
                    <a:pt x="24827" y="12924"/>
                    <a:pt x="24858" y="12920"/>
                    <a:pt x="24888" y="12911"/>
                  </a:cubicBezTo>
                  <a:cubicBezTo>
                    <a:pt x="24982" y="12870"/>
                    <a:pt x="25054" y="12745"/>
                    <a:pt x="24992" y="12663"/>
                  </a:cubicBezTo>
                  <a:lnTo>
                    <a:pt x="24992" y="12663"/>
                  </a:lnTo>
                  <a:cubicBezTo>
                    <a:pt x="24950" y="12694"/>
                    <a:pt x="24909" y="12715"/>
                    <a:pt x="24867" y="12745"/>
                  </a:cubicBezTo>
                  <a:cubicBezTo>
                    <a:pt x="24920" y="12704"/>
                    <a:pt x="24930" y="12611"/>
                    <a:pt x="24888" y="12559"/>
                  </a:cubicBezTo>
                  <a:cubicBezTo>
                    <a:pt x="24856" y="12526"/>
                    <a:pt x="24811" y="12506"/>
                    <a:pt x="24769" y="12506"/>
                  </a:cubicBezTo>
                  <a:cubicBezTo>
                    <a:pt x="24744" y="12506"/>
                    <a:pt x="24721" y="12513"/>
                    <a:pt x="24702" y="12528"/>
                  </a:cubicBezTo>
                  <a:cubicBezTo>
                    <a:pt x="24671" y="12559"/>
                    <a:pt x="24650" y="12580"/>
                    <a:pt x="24630" y="12611"/>
                  </a:cubicBezTo>
                  <a:cubicBezTo>
                    <a:pt x="24523" y="12750"/>
                    <a:pt x="24350" y="12820"/>
                    <a:pt x="24178" y="12820"/>
                  </a:cubicBezTo>
                  <a:cubicBezTo>
                    <a:pt x="24016" y="12820"/>
                    <a:pt x="23854" y="12757"/>
                    <a:pt x="23748" y="12632"/>
                  </a:cubicBezTo>
                  <a:lnTo>
                    <a:pt x="23748" y="12632"/>
                  </a:lnTo>
                  <a:cubicBezTo>
                    <a:pt x="23821" y="12653"/>
                    <a:pt x="23904" y="12683"/>
                    <a:pt x="23976" y="12715"/>
                  </a:cubicBezTo>
                  <a:cubicBezTo>
                    <a:pt x="23904" y="12621"/>
                    <a:pt x="23831" y="12528"/>
                    <a:pt x="23769" y="12435"/>
                  </a:cubicBezTo>
                  <a:lnTo>
                    <a:pt x="23769" y="12435"/>
                  </a:lnTo>
                  <a:cubicBezTo>
                    <a:pt x="23914" y="12476"/>
                    <a:pt x="24080" y="12487"/>
                    <a:pt x="24236" y="12487"/>
                  </a:cubicBezTo>
                  <a:lnTo>
                    <a:pt x="24111" y="12269"/>
                  </a:lnTo>
                  <a:cubicBezTo>
                    <a:pt x="24287" y="12238"/>
                    <a:pt x="24474" y="12197"/>
                    <a:pt x="24660" y="12165"/>
                  </a:cubicBezTo>
                  <a:cubicBezTo>
                    <a:pt x="24577" y="12155"/>
                    <a:pt x="24494" y="12155"/>
                    <a:pt x="24412" y="12144"/>
                  </a:cubicBezTo>
                  <a:cubicBezTo>
                    <a:pt x="24588" y="12135"/>
                    <a:pt x="24754" y="12072"/>
                    <a:pt x="24888" y="11979"/>
                  </a:cubicBezTo>
                  <a:cubicBezTo>
                    <a:pt x="24860" y="11962"/>
                    <a:pt x="24829" y="11954"/>
                    <a:pt x="24799" y="11954"/>
                  </a:cubicBezTo>
                  <a:cubicBezTo>
                    <a:pt x="24775" y="11954"/>
                    <a:pt x="24752" y="11959"/>
                    <a:pt x="24733" y="11969"/>
                  </a:cubicBezTo>
                  <a:cubicBezTo>
                    <a:pt x="24805" y="11907"/>
                    <a:pt x="24847" y="11803"/>
                    <a:pt x="24826" y="11699"/>
                  </a:cubicBezTo>
                  <a:cubicBezTo>
                    <a:pt x="24813" y="11698"/>
                    <a:pt x="24800" y="11698"/>
                    <a:pt x="24787" y="11698"/>
                  </a:cubicBezTo>
                  <a:cubicBezTo>
                    <a:pt x="24676" y="11698"/>
                    <a:pt x="24569" y="11739"/>
                    <a:pt x="24494" y="11813"/>
                  </a:cubicBezTo>
                  <a:cubicBezTo>
                    <a:pt x="24567" y="11720"/>
                    <a:pt x="24598" y="11606"/>
                    <a:pt x="24598" y="11492"/>
                  </a:cubicBezTo>
                  <a:lnTo>
                    <a:pt x="24598" y="11492"/>
                  </a:lnTo>
                  <a:cubicBezTo>
                    <a:pt x="24484" y="11523"/>
                    <a:pt x="24370" y="11596"/>
                    <a:pt x="24287" y="11679"/>
                  </a:cubicBezTo>
                  <a:cubicBezTo>
                    <a:pt x="24266" y="11606"/>
                    <a:pt x="24257" y="11534"/>
                    <a:pt x="24246" y="11451"/>
                  </a:cubicBezTo>
                  <a:cubicBezTo>
                    <a:pt x="24131" y="11629"/>
                    <a:pt x="23923" y="11729"/>
                    <a:pt x="23716" y="11729"/>
                  </a:cubicBezTo>
                  <a:cubicBezTo>
                    <a:pt x="23623" y="11729"/>
                    <a:pt x="23531" y="11710"/>
                    <a:pt x="23448" y="11668"/>
                  </a:cubicBezTo>
                  <a:lnTo>
                    <a:pt x="23448" y="11668"/>
                  </a:lnTo>
                  <a:cubicBezTo>
                    <a:pt x="23461" y="11669"/>
                    <a:pt x="23474" y="11670"/>
                    <a:pt x="23487" y="11670"/>
                  </a:cubicBezTo>
                  <a:cubicBezTo>
                    <a:pt x="23658" y="11670"/>
                    <a:pt x="23813" y="11542"/>
                    <a:pt x="23852" y="11378"/>
                  </a:cubicBezTo>
                  <a:cubicBezTo>
                    <a:pt x="23826" y="11365"/>
                    <a:pt x="23796" y="11359"/>
                    <a:pt x="23766" y="11359"/>
                  </a:cubicBezTo>
                  <a:cubicBezTo>
                    <a:pt x="23724" y="11359"/>
                    <a:pt x="23681" y="11370"/>
                    <a:pt x="23645" y="11388"/>
                  </a:cubicBezTo>
                  <a:cubicBezTo>
                    <a:pt x="23738" y="11316"/>
                    <a:pt x="23790" y="11202"/>
                    <a:pt x="23790" y="11078"/>
                  </a:cubicBezTo>
                  <a:lnTo>
                    <a:pt x="23790" y="11078"/>
                  </a:lnTo>
                  <a:cubicBezTo>
                    <a:pt x="23635" y="11119"/>
                    <a:pt x="23500" y="11191"/>
                    <a:pt x="23386" y="11285"/>
                  </a:cubicBezTo>
                  <a:cubicBezTo>
                    <a:pt x="23396" y="11181"/>
                    <a:pt x="23417" y="11067"/>
                    <a:pt x="23428" y="10953"/>
                  </a:cubicBezTo>
                  <a:lnTo>
                    <a:pt x="23428" y="10953"/>
                  </a:lnTo>
                  <a:cubicBezTo>
                    <a:pt x="23283" y="11098"/>
                    <a:pt x="23096" y="11098"/>
                    <a:pt x="22899" y="11170"/>
                  </a:cubicBezTo>
                  <a:cubicBezTo>
                    <a:pt x="22837" y="11140"/>
                    <a:pt x="22795" y="11088"/>
                    <a:pt x="22785" y="11036"/>
                  </a:cubicBezTo>
                  <a:cubicBezTo>
                    <a:pt x="22899" y="11005"/>
                    <a:pt x="23023" y="10943"/>
                    <a:pt x="23117" y="10870"/>
                  </a:cubicBezTo>
                  <a:cubicBezTo>
                    <a:pt x="23100" y="10853"/>
                    <a:pt x="23075" y="10836"/>
                    <a:pt x="23050" y="10836"/>
                  </a:cubicBezTo>
                  <a:cubicBezTo>
                    <a:pt x="23045" y="10836"/>
                    <a:pt x="23039" y="10837"/>
                    <a:pt x="23034" y="10839"/>
                  </a:cubicBezTo>
                  <a:cubicBezTo>
                    <a:pt x="23138" y="10777"/>
                    <a:pt x="23220" y="10663"/>
                    <a:pt x="23230" y="10539"/>
                  </a:cubicBezTo>
                  <a:cubicBezTo>
                    <a:pt x="23085" y="10539"/>
                    <a:pt x="22940" y="10570"/>
                    <a:pt x="22816" y="10611"/>
                  </a:cubicBezTo>
                  <a:cubicBezTo>
                    <a:pt x="22847" y="10560"/>
                    <a:pt x="22889" y="10507"/>
                    <a:pt x="22930" y="10445"/>
                  </a:cubicBezTo>
                  <a:lnTo>
                    <a:pt x="22930" y="10445"/>
                  </a:lnTo>
                  <a:cubicBezTo>
                    <a:pt x="22744" y="10560"/>
                    <a:pt x="22546" y="10632"/>
                    <a:pt x="22339" y="10673"/>
                  </a:cubicBezTo>
                  <a:cubicBezTo>
                    <a:pt x="22360" y="10601"/>
                    <a:pt x="22381" y="10528"/>
                    <a:pt x="22401" y="10445"/>
                  </a:cubicBezTo>
                  <a:cubicBezTo>
                    <a:pt x="22393" y="10444"/>
                    <a:pt x="22384" y="10444"/>
                    <a:pt x="22375" y="10444"/>
                  </a:cubicBezTo>
                  <a:cubicBezTo>
                    <a:pt x="22280" y="10444"/>
                    <a:pt x="22186" y="10490"/>
                    <a:pt x="22101" y="10528"/>
                  </a:cubicBezTo>
                  <a:cubicBezTo>
                    <a:pt x="22046" y="10553"/>
                    <a:pt x="21983" y="10574"/>
                    <a:pt x="21924" y="10574"/>
                  </a:cubicBezTo>
                  <a:cubicBezTo>
                    <a:pt x="21883" y="10574"/>
                    <a:pt x="21845" y="10564"/>
                    <a:pt x="21811" y="10539"/>
                  </a:cubicBezTo>
                  <a:cubicBezTo>
                    <a:pt x="21718" y="10487"/>
                    <a:pt x="21728" y="10321"/>
                    <a:pt x="21832" y="10311"/>
                  </a:cubicBezTo>
                  <a:lnTo>
                    <a:pt x="21738" y="9906"/>
                  </a:lnTo>
                  <a:lnTo>
                    <a:pt x="21738" y="9906"/>
                  </a:lnTo>
                  <a:cubicBezTo>
                    <a:pt x="21811" y="9989"/>
                    <a:pt x="21894" y="10062"/>
                    <a:pt x="21966" y="10134"/>
                  </a:cubicBezTo>
                  <a:cubicBezTo>
                    <a:pt x="21956" y="10062"/>
                    <a:pt x="21987" y="9979"/>
                    <a:pt x="22039" y="9917"/>
                  </a:cubicBezTo>
                  <a:cubicBezTo>
                    <a:pt x="22132" y="10000"/>
                    <a:pt x="22205" y="10104"/>
                    <a:pt x="22256" y="10217"/>
                  </a:cubicBezTo>
                  <a:cubicBezTo>
                    <a:pt x="22317" y="10149"/>
                    <a:pt x="22405" y="10108"/>
                    <a:pt x="22499" y="10108"/>
                  </a:cubicBezTo>
                  <a:cubicBezTo>
                    <a:pt x="22518" y="10108"/>
                    <a:pt x="22538" y="10110"/>
                    <a:pt x="22557" y="10114"/>
                  </a:cubicBezTo>
                  <a:cubicBezTo>
                    <a:pt x="22546" y="9989"/>
                    <a:pt x="22505" y="9876"/>
                    <a:pt x="22433" y="9782"/>
                  </a:cubicBezTo>
                  <a:cubicBezTo>
                    <a:pt x="22466" y="9770"/>
                    <a:pt x="22498" y="9764"/>
                    <a:pt x="22531" y="9764"/>
                  </a:cubicBezTo>
                  <a:cubicBezTo>
                    <a:pt x="22580" y="9764"/>
                    <a:pt x="22627" y="9778"/>
                    <a:pt x="22671" y="9803"/>
                  </a:cubicBezTo>
                  <a:cubicBezTo>
                    <a:pt x="22609" y="9731"/>
                    <a:pt x="22546" y="9668"/>
                    <a:pt x="22484" y="9596"/>
                  </a:cubicBezTo>
                  <a:lnTo>
                    <a:pt x="22484" y="9596"/>
                  </a:lnTo>
                  <a:cubicBezTo>
                    <a:pt x="22543" y="9622"/>
                    <a:pt x="22606" y="9644"/>
                    <a:pt x="22665" y="9644"/>
                  </a:cubicBezTo>
                  <a:cubicBezTo>
                    <a:pt x="22700" y="9644"/>
                    <a:pt x="22734" y="9636"/>
                    <a:pt x="22764" y="9616"/>
                  </a:cubicBezTo>
                  <a:cubicBezTo>
                    <a:pt x="22806" y="9596"/>
                    <a:pt x="22816" y="9533"/>
                    <a:pt x="22806" y="9482"/>
                  </a:cubicBezTo>
                  <a:lnTo>
                    <a:pt x="22806" y="9482"/>
                  </a:lnTo>
                  <a:cubicBezTo>
                    <a:pt x="22821" y="9486"/>
                    <a:pt x="22837" y="9488"/>
                    <a:pt x="22854" y="9488"/>
                  </a:cubicBezTo>
                  <a:cubicBezTo>
                    <a:pt x="22882" y="9488"/>
                    <a:pt x="22910" y="9481"/>
                    <a:pt x="22930" y="9461"/>
                  </a:cubicBezTo>
                  <a:cubicBezTo>
                    <a:pt x="22824" y="9355"/>
                    <a:pt x="22666" y="9294"/>
                    <a:pt x="22520" y="9294"/>
                  </a:cubicBezTo>
                  <a:cubicBezTo>
                    <a:pt x="22508" y="9294"/>
                    <a:pt x="22496" y="9295"/>
                    <a:pt x="22484" y="9295"/>
                  </a:cubicBezTo>
                  <a:cubicBezTo>
                    <a:pt x="22546" y="9254"/>
                    <a:pt x="22464" y="9160"/>
                    <a:pt x="22391" y="9160"/>
                  </a:cubicBezTo>
                  <a:cubicBezTo>
                    <a:pt x="22319" y="9171"/>
                    <a:pt x="22246" y="9223"/>
                    <a:pt x="22173" y="9223"/>
                  </a:cubicBezTo>
                  <a:cubicBezTo>
                    <a:pt x="22110" y="9223"/>
                    <a:pt x="22054" y="9135"/>
                    <a:pt x="22084" y="9092"/>
                  </a:cubicBezTo>
                  <a:lnTo>
                    <a:pt x="22084" y="9092"/>
                  </a:lnTo>
                  <a:cubicBezTo>
                    <a:pt x="22059" y="9110"/>
                    <a:pt x="22030" y="9118"/>
                    <a:pt x="22000" y="9118"/>
                  </a:cubicBezTo>
                  <a:cubicBezTo>
                    <a:pt x="21928" y="9118"/>
                    <a:pt x="21856" y="9070"/>
                    <a:pt x="21842" y="8995"/>
                  </a:cubicBezTo>
                  <a:cubicBezTo>
                    <a:pt x="21834" y="8902"/>
                    <a:pt x="21930" y="8815"/>
                    <a:pt x="22016" y="8815"/>
                  </a:cubicBezTo>
                  <a:cubicBezTo>
                    <a:pt x="22035" y="8815"/>
                    <a:pt x="22053" y="8819"/>
                    <a:pt x="22070" y="8829"/>
                  </a:cubicBezTo>
                  <a:cubicBezTo>
                    <a:pt x="22008" y="8787"/>
                    <a:pt x="21946" y="8736"/>
                    <a:pt x="21883" y="8684"/>
                  </a:cubicBezTo>
                  <a:cubicBezTo>
                    <a:pt x="21914" y="8678"/>
                    <a:pt x="21947" y="8674"/>
                    <a:pt x="21979" y="8674"/>
                  </a:cubicBezTo>
                  <a:cubicBezTo>
                    <a:pt x="22053" y="8674"/>
                    <a:pt x="22126" y="8692"/>
                    <a:pt x="22184" y="8736"/>
                  </a:cubicBezTo>
                  <a:cubicBezTo>
                    <a:pt x="22153" y="8663"/>
                    <a:pt x="22132" y="8591"/>
                    <a:pt x="22101" y="8518"/>
                  </a:cubicBezTo>
                  <a:lnTo>
                    <a:pt x="22101" y="8518"/>
                  </a:lnTo>
                  <a:cubicBezTo>
                    <a:pt x="22143" y="8559"/>
                    <a:pt x="22173" y="8601"/>
                    <a:pt x="22215" y="8642"/>
                  </a:cubicBezTo>
                  <a:cubicBezTo>
                    <a:pt x="22226" y="8580"/>
                    <a:pt x="22226" y="8508"/>
                    <a:pt x="22236" y="8435"/>
                  </a:cubicBezTo>
                  <a:cubicBezTo>
                    <a:pt x="22240" y="8435"/>
                    <a:pt x="22244" y="8434"/>
                    <a:pt x="22248" y="8434"/>
                  </a:cubicBezTo>
                  <a:cubicBezTo>
                    <a:pt x="22355" y="8434"/>
                    <a:pt x="22415" y="8553"/>
                    <a:pt x="22484" y="8642"/>
                  </a:cubicBezTo>
                  <a:cubicBezTo>
                    <a:pt x="22521" y="8698"/>
                    <a:pt x="22599" y="8739"/>
                    <a:pt x="22660" y="8739"/>
                  </a:cubicBezTo>
                  <a:cubicBezTo>
                    <a:pt x="22701" y="8739"/>
                    <a:pt x="22735" y="8720"/>
                    <a:pt x="22744" y="8674"/>
                  </a:cubicBezTo>
                  <a:cubicBezTo>
                    <a:pt x="22827" y="8787"/>
                    <a:pt x="22919" y="8902"/>
                    <a:pt x="23034" y="8995"/>
                  </a:cubicBezTo>
                  <a:cubicBezTo>
                    <a:pt x="23044" y="8891"/>
                    <a:pt x="23065" y="8787"/>
                    <a:pt x="23085" y="8695"/>
                  </a:cubicBezTo>
                  <a:cubicBezTo>
                    <a:pt x="23189" y="8725"/>
                    <a:pt x="23293" y="8757"/>
                    <a:pt x="23396" y="8798"/>
                  </a:cubicBezTo>
                  <a:cubicBezTo>
                    <a:pt x="23365" y="8715"/>
                    <a:pt x="23345" y="8642"/>
                    <a:pt x="23313" y="8570"/>
                  </a:cubicBezTo>
                  <a:lnTo>
                    <a:pt x="23313" y="8570"/>
                  </a:lnTo>
                  <a:cubicBezTo>
                    <a:pt x="23406" y="8605"/>
                    <a:pt x="23503" y="8622"/>
                    <a:pt x="23598" y="8622"/>
                  </a:cubicBezTo>
                  <a:cubicBezTo>
                    <a:pt x="23642" y="8622"/>
                    <a:pt x="23685" y="8618"/>
                    <a:pt x="23728" y="8612"/>
                  </a:cubicBezTo>
                  <a:cubicBezTo>
                    <a:pt x="23666" y="8549"/>
                    <a:pt x="23603" y="8497"/>
                    <a:pt x="23541" y="8435"/>
                  </a:cubicBezTo>
                  <a:cubicBezTo>
                    <a:pt x="23624" y="8425"/>
                    <a:pt x="23707" y="8414"/>
                    <a:pt x="23780" y="8404"/>
                  </a:cubicBezTo>
                  <a:cubicBezTo>
                    <a:pt x="23728" y="8259"/>
                    <a:pt x="23614" y="8135"/>
                    <a:pt x="23479" y="8062"/>
                  </a:cubicBezTo>
                  <a:cubicBezTo>
                    <a:pt x="23387" y="8187"/>
                    <a:pt x="23232" y="8254"/>
                    <a:pt x="23079" y="8254"/>
                  </a:cubicBezTo>
                  <a:cubicBezTo>
                    <a:pt x="22990" y="8254"/>
                    <a:pt x="22902" y="8232"/>
                    <a:pt x="22827" y="8186"/>
                  </a:cubicBezTo>
                  <a:cubicBezTo>
                    <a:pt x="22889" y="8156"/>
                    <a:pt x="22940" y="8135"/>
                    <a:pt x="23002" y="8114"/>
                  </a:cubicBezTo>
                  <a:cubicBezTo>
                    <a:pt x="22910" y="8052"/>
                    <a:pt x="22816" y="7990"/>
                    <a:pt x="22723" y="7938"/>
                  </a:cubicBezTo>
                  <a:cubicBezTo>
                    <a:pt x="22857" y="7928"/>
                    <a:pt x="22982" y="7866"/>
                    <a:pt x="23075" y="7751"/>
                  </a:cubicBezTo>
                  <a:cubicBezTo>
                    <a:pt x="23045" y="7747"/>
                    <a:pt x="23016" y="7745"/>
                    <a:pt x="22987" y="7745"/>
                  </a:cubicBezTo>
                  <a:cubicBezTo>
                    <a:pt x="22945" y="7745"/>
                    <a:pt x="22905" y="7750"/>
                    <a:pt x="22868" y="7762"/>
                  </a:cubicBezTo>
                  <a:cubicBezTo>
                    <a:pt x="22919" y="7721"/>
                    <a:pt x="22919" y="7617"/>
                    <a:pt x="22857" y="7575"/>
                  </a:cubicBezTo>
                  <a:cubicBezTo>
                    <a:pt x="22834" y="7562"/>
                    <a:pt x="22807" y="7556"/>
                    <a:pt x="22779" y="7556"/>
                  </a:cubicBezTo>
                  <a:cubicBezTo>
                    <a:pt x="22721" y="7556"/>
                    <a:pt x="22658" y="7582"/>
                    <a:pt x="22609" y="7617"/>
                  </a:cubicBezTo>
                  <a:cubicBezTo>
                    <a:pt x="22588" y="7627"/>
                    <a:pt x="22578" y="7638"/>
                    <a:pt x="22557" y="7658"/>
                  </a:cubicBezTo>
                  <a:lnTo>
                    <a:pt x="22557" y="7648"/>
                  </a:lnTo>
                  <a:cubicBezTo>
                    <a:pt x="22499" y="7632"/>
                    <a:pt x="22438" y="7624"/>
                    <a:pt x="22375" y="7624"/>
                  </a:cubicBezTo>
                  <a:cubicBezTo>
                    <a:pt x="22269" y="7624"/>
                    <a:pt x="22161" y="7648"/>
                    <a:pt x="22070" y="7700"/>
                  </a:cubicBezTo>
                  <a:cubicBezTo>
                    <a:pt x="22060" y="7585"/>
                    <a:pt x="21998" y="7472"/>
                    <a:pt x="21894" y="7399"/>
                  </a:cubicBezTo>
                  <a:cubicBezTo>
                    <a:pt x="22173" y="7265"/>
                    <a:pt x="22412" y="7057"/>
                    <a:pt x="22599" y="6819"/>
                  </a:cubicBezTo>
                  <a:lnTo>
                    <a:pt x="22599" y="6819"/>
                  </a:lnTo>
                  <a:cubicBezTo>
                    <a:pt x="22516" y="6829"/>
                    <a:pt x="22443" y="6839"/>
                    <a:pt x="22371" y="6850"/>
                  </a:cubicBezTo>
                  <a:cubicBezTo>
                    <a:pt x="22412" y="6777"/>
                    <a:pt x="22433" y="6684"/>
                    <a:pt x="22412" y="6601"/>
                  </a:cubicBezTo>
                  <a:lnTo>
                    <a:pt x="22412" y="6601"/>
                  </a:lnTo>
                  <a:cubicBezTo>
                    <a:pt x="22309" y="6643"/>
                    <a:pt x="22205" y="6694"/>
                    <a:pt x="22111" y="6736"/>
                  </a:cubicBezTo>
                  <a:cubicBezTo>
                    <a:pt x="22062" y="6698"/>
                    <a:pt x="21998" y="6681"/>
                    <a:pt x="21932" y="6681"/>
                  </a:cubicBezTo>
                  <a:cubicBezTo>
                    <a:pt x="21819" y="6681"/>
                    <a:pt x="21700" y="6730"/>
                    <a:pt x="21635" y="6809"/>
                  </a:cubicBezTo>
                  <a:cubicBezTo>
                    <a:pt x="21620" y="6823"/>
                    <a:pt x="21600" y="6830"/>
                    <a:pt x="21580" y="6830"/>
                  </a:cubicBezTo>
                  <a:cubicBezTo>
                    <a:pt x="21544" y="6830"/>
                    <a:pt x="21507" y="6807"/>
                    <a:pt x="21500" y="6767"/>
                  </a:cubicBezTo>
                  <a:cubicBezTo>
                    <a:pt x="21531" y="6705"/>
                    <a:pt x="21583" y="6643"/>
                    <a:pt x="21645" y="6591"/>
                  </a:cubicBezTo>
                  <a:cubicBezTo>
                    <a:pt x="21593" y="6581"/>
                    <a:pt x="21542" y="6560"/>
                    <a:pt x="21490" y="6549"/>
                  </a:cubicBezTo>
                  <a:cubicBezTo>
                    <a:pt x="21604" y="6415"/>
                    <a:pt x="21770" y="6332"/>
                    <a:pt x="21936" y="6311"/>
                  </a:cubicBezTo>
                  <a:cubicBezTo>
                    <a:pt x="21863" y="6301"/>
                    <a:pt x="21791" y="6270"/>
                    <a:pt x="21728" y="6218"/>
                  </a:cubicBezTo>
                  <a:cubicBezTo>
                    <a:pt x="21832" y="6166"/>
                    <a:pt x="21936" y="6146"/>
                    <a:pt x="22049" y="6135"/>
                  </a:cubicBezTo>
                  <a:cubicBezTo>
                    <a:pt x="21966" y="6093"/>
                    <a:pt x="21894" y="6010"/>
                    <a:pt x="21863" y="5918"/>
                  </a:cubicBezTo>
                  <a:lnTo>
                    <a:pt x="21863" y="5918"/>
                  </a:lnTo>
                  <a:cubicBezTo>
                    <a:pt x="21966" y="5948"/>
                    <a:pt x="22081" y="5969"/>
                    <a:pt x="22194" y="6001"/>
                  </a:cubicBezTo>
                  <a:cubicBezTo>
                    <a:pt x="22132" y="5948"/>
                    <a:pt x="22081" y="5876"/>
                    <a:pt x="22049" y="5803"/>
                  </a:cubicBezTo>
                  <a:lnTo>
                    <a:pt x="22049" y="5803"/>
                  </a:lnTo>
                  <a:cubicBezTo>
                    <a:pt x="22215" y="5855"/>
                    <a:pt x="22371" y="5907"/>
                    <a:pt x="22537" y="5969"/>
                  </a:cubicBezTo>
                  <a:cubicBezTo>
                    <a:pt x="22495" y="5948"/>
                    <a:pt x="22464" y="5897"/>
                    <a:pt x="22484" y="5855"/>
                  </a:cubicBezTo>
                  <a:cubicBezTo>
                    <a:pt x="22567" y="5824"/>
                    <a:pt x="22661" y="5783"/>
                    <a:pt x="22744" y="5752"/>
                  </a:cubicBezTo>
                  <a:cubicBezTo>
                    <a:pt x="22692" y="5575"/>
                    <a:pt x="22526" y="5430"/>
                    <a:pt x="22329" y="5410"/>
                  </a:cubicBezTo>
                  <a:cubicBezTo>
                    <a:pt x="22412" y="5347"/>
                    <a:pt x="22464" y="5264"/>
                    <a:pt x="22495" y="5182"/>
                  </a:cubicBezTo>
                  <a:lnTo>
                    <a:pt x="22101" y="5182"/>
                  </a:lnTo>
                  <a:lnTo>
                    <a:pt x="22132" y="4995"/>
                  </a:lnTo>
                  <a:lnTo>
                    <a:pt x="22132" y="4995"/>
                  </a:lnTo>
                  <a:cubicBezTo>
                    <a:pt x="21956" y="5099"/>
                    <a:pt x="21791" y="5213"/>
                    <a:pt x="21614" y="5327"/>
                  </a:cubicBezTo>
                  <a:cubicBezTo>
                    <a:pt x="21563" y="5182"/>
                    <a:pt x="21645" y="4995"/>
                    <a:pt x="21780" y="4933"/>
                  </a:cubicBezTo>
                  <a:lnTo>
                    <a:pt x="21780" y="4933"/>
                  </a:lnTo>
                  <a:cubicBezTo>
                    <a:pt x="21758" y="4936"/>
                    <a:pt x="21737" y="4937"/>
                    <a:pt x="21715" y="4937"/>
                  </a:cubicBezTo>
                  <a:cubicBezTo>
                    <a:pt x="21590" y="4937"/>
                    <a:pt x="21463" y="4887"/>
                    <a:pt x="21365" y="4799"/>
                  </a:cubicBezTo>
                  <a:cubicBezTo>
                    <a:pt x="21490" y="4726"/>
                    <a:pt x="21614" y="4684"/>
                    <a:pt x="21749" y="4643"/>
                  </a:cubicBezTo>
                  <a:cubicBezTo>
                    <a:pt x="21697" y="4591"/>
                    <a:pt x="21676" y="4518"/>
                    <a:pt x="21687" y="4436"/>
                  </a:cubicBezTo>
                  <a:lnTo>
                    <a:pt x="21687" y="4436"/>
                  </a:lnTo>
                  <a:cubicBezTo>
                    <a:pt x="21811" y="4467"/>
                    <a:pt x="21925" y="4488"/>
                    <a:pt x="22049" y="4518"/>
                  </a:cubicBezTo>
                  <a:cubicBezTo>
                    <a:pt x="22028" y="4426"/>
                    <a:pt x="21977" y="4332"/>
                    <a:pt x="21915" y="4260"/>
                  </a:cubicBezTo>
                  <a:cubicBezTo>
                    <a:pt x="21926" y="4255"/>
                    <a:pt x="21938" y="4253"/>
                    <a:pt x="21950" y="4253"/>
                  </a:cubicBezTo>
                  <a:cubicBezTo>
                    <a:pt x="22021" y="4253"/>
                    <a:pt x="22092" y="4328"/>
                    <a:pt x="22164" y="4363"/>
                  </a:cubicBezTo>
                  <a:cubicBezTo>
                    <a:pt x="22176" y="4371"/>
                    <a:pt x="22191" y="4374"/>
                    <a:pt x="22206" y="4374"/>
                  </a:cubicBezTo>
                  <a:cubicBezTo>
                    <a:pt x="22276" y="4374"/>
                    <a:pt x="22361" y="4308"/>
                    <a:pt x="22315" y="4265"/>
                  </a:cubicBezTo>
                  <a:lnTo>
                    <a:pt x="22315" y="4265"/>
                  </a:lnTo>
                  <a:cubicBezTo>
                    <a:pt x="22427" y="4355"/>
                    <a:pt x="22560" y="4405"/>
                    <a:pt x="22702" y="4436"/>
                  </a:cubicBezTo>
                  <a:lnTo>
                    <a:pt x="22671" y="4156"/>
                  </a:lnTo>
                  <a:lnTo>
                    <a:pt x="22889" y="4125"/>
                  </a:lnTo>
                  <a:cubicBezTo>
                    <a:pt x="22878" y="4053"/>
                    <a:pt x="22847" y="3990"/>
                    <a:pt x="22806" y="3949"/>
                  </a:cubicBezTo>
                  <a:cubicBezTo>
                    <a:pt x="22982" y="3897"/>
                    <a:pt x="23055" y="3638"/>
                    <a:pt x="22930" y="3503"/>
                  </a:cubicBezTo>
                  <a:cubicBezTo>
                    <a:pt x="22785" y="3503"/>
                    <a:pt x="22764" y="3710"/>
                    <a:pt x="22640" y="3793"/>
                  </a:cubicBezTo>
                  <a:cubicBezTo>
                    <a:pt x="22600" y="3823"/>
                    <a:pt x="22557" y="3835"/>
                    <a:pt x="22511" y="3835"/>
                  </a:cubicBezTo>
                  <a:cubicBezTo>
                    <a:pt x="22413" y="3835"/>
                    <a:pt x="22307" y="3781"/>
                    <a:pt x="22215" y="3731"/>
                  </a:cubicBezTo>
                  <a:cubicBezTo>
                    <a:pt x="22139" y="3693"/>
                    <a:pt x="22049" y="3664"/>
                    <a:pt x="21968" y="3664"/>
                  </a:cubicBezTo>
                  <a:cubicBezTo>
                    <a:pt x="21895" y="3664"/>
                    <a:pt x="21830" y="3688"/>
                    <a:pt x="21791" y="3752"/>
                  </a:cubicBezTo>
                  <a:cubicBezTo>
                    <a:pt x="21770" y="3669"/>
                    <a:pt x="21738" y="3576"/>
                    <a:pt x="21718" y="3493"/>
                  </a:cubicBezTo>
                  <a:cubicBezTo>
                    <a:pt x="21552" y="3627"/>
                    <a:pt x="21397" y="3772"/>
                    <a:pt x="21241" y="3908"/>
                  </a:cubicBezTo>
                  <a:cubicBezTo>
                    <a:pt x="21231" y="3814"/>
                    <a:pt x="21199" y="3731"/>
                    <a:pt x="21148" y="3648"/>
                  </a:cubicBezTo>
                  <a:cubicBezTo>
                    <a:pt x="21355" y="3420"/>
                    <a:pt x="21407" y="3068"/>
                    <a:pt x="21293" y="2788"/>
                  </a:cubicBezTo>
                  <a:lnTo>
                    <a:pt x="21293" y="2788"/>
                  </a:lnTo>
                  <a:lnTo>
                    <a:pt x="21044" y="3254"/>
                  </a:lnTo>
                  <a:cubicBezTo>
                    <a:pt x="20951" y="2892"/>
                    <a:pt x="20930" y="2508"/>
                    <a:pt x="20972" y="2125"/>
                  </a:cubicBezTo>
                  <a:lnTo>
                    <a:pt x="20972" y="2125"/>
                  </a:lnTo>
                  <a:cubicBezTo>
                    <a:pt x="20965" y="2127"/>
                    <a:pt x="20959" y="2128"/>
                    <a:pt x="20953" y="2128"/>
                  </a:cubicBezTo>
                  <a:cubicBezTo>
                    <a:pt x="20892" y="2128"/>
                    <a:pt x="20858" y="2035"/>
                    <a:pt x="20858" y="1960"/>
                  </a:cubicBezTo>
                  <a:lnTo>
                    <a:pt x="20858" y="509"/>
                  </a:lnTo>
                  <a:cubicBezTo>
                    <a:pt x="20640" y="830"/>
                    <a:pt x="20536" y="1234"/>
                    <a:pt x="20589" y="1617"/>
                  </a:cubicBezTo>
                  <a:cubicBezTo>
                    <a:pt x="20495" y="1659"/>
                    <a:pt x="20444" y="1752"/>
                    <a:pt x="20402" y="1845"/>
                  </a:cubicBezTo>
                  <a:cubicBezTo>
                    <a:pt x="20340" y="2011"/>
                    <a:pt x="20319" y="2197"/>
                    <a:pt x="20350" y="2363"/>
                  </a:cubicBezTo>
                  <a:cubicBezTo>
                    <a:pt x="20381" y="2623"/>
                    <a:pt x="20495" y="2943"/>
                    <a:pt x="20288" y="3099"/>
                  </a:cubicBezTo>
                  <a:cubicBezTo>
                    <a:pt x="20216" y="3006"/>
                    <a:pt x="20143" y="2902"/>
                    <a:pt x="20071" y="2809"/>
                  </a:cubicBezTo>
                  <a:cubicBezTo>
                    <a:pt x="20071" y="2902"/>
                    <a:pt x="20060" y="2996"/>
                    <a:pt x="20039" y="3079"/>
                  </a:cubicBezTo>
                  <a:cubicBezTo>
                    <a:pt x="19977" y="3058"/>
                    <a:pt x="19905" y="3047"/>
                    <a:pt x="19843" y="3026"/>
                  </a:cubicBezTo>
                  <a:lnTo>
                    <a:pt x="19843" y="3026"/>
                  </a:lnTo>
                  <a:cubicBezTo>
                    <a:pt x="19935" y="3213"/>
                    <a:pt x="20018" y="3399"/>
                    <a:pt x="20112" y="3586"/>
                  </a:cubicBezTo>
                  <a:cubicBezTo>
                    <a:pt x="20163" y="3700"/>
                    <a:pt x="20195" y="3887"/>
                    <a:pt x="20060" y="3917"/>
                  </a:cubicBezTo>
                  <a:cubicBezTo>
                    <a:pt x="20029" y="3887"/>
                    <a:pt x="19988" y="3866"/>
                    <a:pt x="19946" y="3845"/>
                  </a:cubicBezTo>
                  <a:cubicBezTo>
                    <a:pt x="19905" y="3897"/>
                    <a:pt x="19843" y="3938"/>
                    <a:pt x="19780" y="3959"/>
                  </a:cubicBezTo>
                  <a:cubicBezTo>
                    <a:pt x="19760" y="3855"/>
                    <a:pt x="19760" y="3742"/>
                    <a:pt x="19780" y="3638"/>
                  </a:cubicBezTo>
                  <a:lnTo>
                    <a:pt x="19780" y="3638"/>
                  </a:lnTo>
                  <a:cubicBezTo>
                    <a:pt x="19728" y="3669"/>
                    <a:pt x="19666" y="3710"/>
                    <a:pt x="19615" y="3752"/>
                  </a:cubicBezTo>
                  <a:cubicBezTo>
                    <a:pt x="19625" y="3627"/>
                    <a:pt x="19615" y="3503"/>
                    <a:pt x="19583" y="3389"/>
                  </a:cubicBezTo>
                  <a:cubicBezTo>
                    <a:pt x="19532" y="3420"/>
                    <a:pt x="19490" y="3452"/>
                    <a:pt x="19438" y="3482"/>
                  </a:cubicBezTo>
                  <a:cubicBezTo>
                    <a:pt x="19397" y="3379"/>
                    <a:pt x="19314" y="3307"/>
                    <a:pt x="19210" y="3286"/>
                  </a:cubicBezTo>
                  <a:lnTo>
                    <a:pt x="19210" y="3286"/>
                  </a:lnTo>
                  <a:cubicBezTo>
                    <a:pt x="19272" y="3452"/>
                    <a:pt x="19324" y="3617"/>
                    <a:pt x="19387" y="3793"/>
                  </a:cubicBezTo>
                  <a:cubicBezTo>
                    <a:pt x="19324" y="3804"/>
                    <a:pt x="19262" y="3804"/>
                    <a:pt x="19200" y="3814"/>
                  </a:cubicBezTo>
                  <a:cubicBezTo>
                    <a:pt x="19283" y="3887"/>
                    <a:pt x="19376" y="3970"/>
                    <a:pt x="19459" y="4042"/>
                  </a:cubicBezTo>
                  <a:cubicBezTo>
                    <a:pt x="19376" y="4063"/>
                    <a:pt x="19283" y="4083"/>
                    <a:pt x="19189" y="4115"/>
                  </a:cubicBezTo>
                  <a:cubicBezTo>
                    <a:pt x="19272" y="4125"/>
                    <a:pt x="19355" y="4177"/>
                    <a:pt x="19397" y="4260"/>
                  </a:cubicBezTo>
                  <a:cubicBezTo>
                    <a:pt x="19304" y="4301"/>
                    <a:pt x="19221" y="4343"/>
                    <a:pt x="19138" y="4384"/>
                  </a:cubicBezTo>
                  <a:cubicBezTo>
                    <a:pt x="19355" y="4426"/>
                    <a:pt x="19562" y="4477"/>
                    <a:pt x="19780" y="4518"/>
                  </a:cubicBezTo>
                  <a:cubicBezTo>
                    <a:pt x="19884" y="4633"/>
                    <a:pt x="19946" y="4788"/>
                    <a:pt x="19935" y="4944"/>
                  </a:cubicBezTo>
                  <a:cubicBezTo>
                    <a:pt x="19873" y="5037"/>
                    <a:pt x="19811" y="5140"/>
                    <a:pt x="19707" y="5161"/>
                  </a:cubicBezTo>
                  <a:cubicBezTo>
                    <a:pt x="19700" y="5162"/>
                    <a:pt x="19692" y="5163"/>
                    <a:pt x="19684" y="5163"/>
                  </a:cubicBezTo>
                  <a:cubicBezTo>
                    <a:pt x="19589" y="5163"/>
                    <a:pt x="19489" y="5056"/>
                    <a:pt x="19538" y="4980"/>
                  </a:cubicBezTo>
                  <a:lnTo>
                    <a:pt x="19538" y="4980"/>
                  </a:lnTo>
                  <a:cubicBezTo>
                    <a:pt x="19496" y="5038"/>
                    <a:pt x="19426" y="5068"/>
                    <a:pt x="19355" y="5078"/>
                  </a:cubicBezTo>
                  <a:cubicBezTo>
                    <a:pt x="19345" y="4985"/>
                    <a:pt x="19334" y="4891"/>
                    <a:pt x="19324" y="4788"/>
                  </a:cubicBezTo>
                  <a:cubicBezTo>
                    <a:pt x="19283" y="4840"/>
                    <a:pt x="19231" y="4881"/>
                    <a:pt x="19189" y="4923"/>
                  </a:cubicBezTo>
                  <a:cubicBezTo>
                    <a:pt x="19179" y="4829"/>
                    <a:pt x="19169" y="4746"/>
                    <a:pt x="19148" y="4654"/>
                  </a:cubicBezTo>
                  <a:cubicBezTo>
                    <a:pt x="19127" y="4716"/>
                    <a:pt x="19065" y="4757"/>
                    <a:pt x="19003" y="4767"/>
                  </a:cubicBezTo>
                  <a:cubicBezTo>
                    <a:pt x="19014" y="4674"/>
                    <a:pt x="19003" y="4571"/>
                    <a:pt x="18972" y="4477"/>
                  </a:cubicBezTo>
                  <a:cubicBezTo>
                    <a:pt x="18931" y="4518"/>
                    <a:pt x="18899" y="4560"/>
                    <a:pt x="18858" y="4601"/>
                  </a:cubicBezTo>
                  <a:cubicBezTo>
                    <a:pt x="18786" y="4518"/>
                    <a:pt x="18713" y="4446"/>
                    <a:pt x="18630" y="4373"/>
                  </a:cubicBezTo>
                  <a:cubicBezTo>
                    <a:pt x="18599" y="4467"/>
                    <a:pt x="18599" y="4581"/>
                    <a:pt x="18630" y="4684"/>
                  </a:cubicBezTo>
                  <a:cubicBezTo>
                    <a:pt x="18537" y="4663"/>
                    <a:pt x="18443" y="4643"/>
                    <a:pt x="18351" y="4601"/>
                  </a:cubicBezTo>
                  <a:lnTo>
                    <a:pt x="18351" y="4601"/>
                  </a:lnTo>
                  <a:cubicBezTo>
                    <a:pt x="18392" y="4663"/>
                    <a:pt x="18423" y="4726"/>
                    <a:pt x="18464" y="4788"/>
                  </a:cubicBezTo>
                  <a:lnTo>
                    <a:pt x="18257" y="4788"/>
                  </a:lnTo>
                  <a:cubicBezTo>
                    <a:pt x="18445" y="4931"/>
                    <a:pt x="18687" y="5012"/>
                    <a:pt x="18922" y="5012"/>
                  </a:cubicBezTo>
                  <a:cubicBezTo>
                    <a:pt x="18960" y="5012"/>
                    <a:pt x="18997" y="5010"/>
                    <a:pt x="19034" y="5006"/>
                  </a:cubicBezTo>
                  <a:lnTo>
                    <a:pt x="19034" y="5006"/>
                  </a:lnTo>
                  <a:cubicBezTo>
                    <a:pt x="18982" y="5047"/>
                    <a:pt x="18920" y="5089"/>
                    <a:pt x="18869" y="5130"/>
                  </a:cubicBezTo>
                  <a:cubicBezTo>
                    <a:pt x="18941" y="5172"/>
                    <a:pt x="19024" y="5202"/>
                    <a:pt x="19106" y="5234"/>
                  </a:cubicBezTo>
                  <a:cubicBezTo>
                    <a:pt x="19095" y="5233"/>
                    <a:pt x="19085" y="5232"/>
                    <a:pt x="19074" y="5232"/>
                  </a:cubicBezTo>
                  <a:cubicBezTo>
                    <a:pt x="18983" y="5232"/>
                    <a:pt x="18902" y="5271"/>
                    <a:pt x="18837" y="5327"/>
                  </a:cubicBezTo>
                  <a:cubicBezTo>
                    <a:pt x="18910" y="5337"/>
                    <a:pt x="18982" y="5358"/>
                    <a:pt x="19055" y="5400"/>
                  </a:cubicBezTo>
                  <a:cubicBezTo>
                    <a:pt x="18972" y="5441"/>
                    <a:pt x="18889" y="5472"/>
                    <a:pt x="18806" y="5513"/>
                  </a:cubicBezTo>
                  <a:cubicBezTo>
                    <a:pt x="18982" y="5524"/>
                    <a:pt x="19148" y="5534"/>
                    <a:pt x="19324" y="5555"/>
                  </a:cubicBezTo>
                  <a:cubicBezTo>
                    <a:pt x="19387" y="5731"/>
                    <a:pt x="19480" y="5938"/>
                    <a:pt x="19594" y="6093"/>
                  </a:cubicBezTo>
                  <a:cubicBezTo>
                    <a:pt x="19573" y="6135"/>
                    <a:pt x="19552" y="6187"/>
                    <a:pt x="19511" y="6208"/>
                  </a:cubicBezTo>
                  <a:cubicBezTo>
                    <a:pt x="19498" y="6214"/>
                    <a:pt x="19483" y="6218"/>
                    <a:pt x="19468" y="6218"/>
                  </a:cubicBezTo>
                  <a:cubicBezTo>
                    <a:pt x="19437" y="6218"/>
                    <a:pt x="19407" y="6202"/>
                    <a:pt x="19407" y="6166"/>
                  </a:cubicBezTo>
                  <a:cubicBezTo>
                    <a:pt x="19397" y="6135"/>
                    <a:pt x="19428" y="6104"/>
                    <a:pt x="19417" y="6073"/>
                  </a:cubicBezTo>
                  <a:cubicBezTo>
                    <a:pt x="19410" y="6050"/>
                    <a:pt x="19385" y="6038"/>
                    <a:pt x="19360" y="6038"/>
                  </a:cubicBezTo>
                  <a:cubicBezTo>
                    <a:pt x="19351" y="6038"/>
                    <a:pt x="19342" y="6039"/>
                    <a:pt x="19334" y="6042"/>
                  </a:cubicBezTo>
                  <a:cubicBezTo>
                    <a:pt x="19304" y="6052"/>
                    <a:pt x="19283" y="6083"/>
                    <a:pt x="19262" y="6104"/>
                  </a:cubicBezTo>
                  <a:cubicBezTo>
                    <a:pt x="19221" y="6052"/>
                    <a:pt x="19324" y="5980"/>
                    <a:pt x="19283" y="5928"/>
                  </a:cubicBezTo>
                  <a:cubicBezTo>
                    <a:pt x="19272" y="5918"/>
                    <a:pt x="19252" y="5918"/>
                    <a:pt x="19231" y="5918"/>
                  </a:cubicBezTo>
                  <a:cubicBezTo>
                    <a:pt x="19117" y="5918"/>
                    <a:pt x="19014" y="5990"/>
                    <a:pt x="18972" y="6093"/>
                  </a:cubicBezTo>
                  <a:cubicBezTo>
                    <a:pt x="18961" y="6125"/>
                    <a:pt x="18951" y="6146"/>
                    <a:pt x="18931" y="6166"/>
                  </a:cubicBezTo>
                  <a:cubicBezTo>
                    <a:pt x="18919" y="6175"/>
                    <a:pt x="18906" y="6179"/>
                    <a:pt x="18893" y="6179"/>
                  </a:cubicBezTo>
                  <a:cubicBezTo>
                    <a:pt x="18829" y="6179"/>
                    <a:pt x="18756" y="6084"/>
                    <a:pt x="18686" y="6084"/>
                  </a:cubicBezTo>
                  <a:cubicBezTo>
                    <a:pt x="18674" y="6084"/>
                    <a:pt x="18662" y="6087"/>
                    <a:pt x="18651" y="6093"/>
                  </a:cubicBezTo>
                  <a:cubicBezTo>
                    <a:pt x="18671" y="6114"/>
                    <a:pt x="18682" y="6135"/>
                    <a:pt x="18682" y="6166"/>
                  </a:cubicBezTo>
                  <a:cubicBezTo>
                    <a:pt x="18599" y="6156"/>
                    <a:pt x="18526" y="6135"/>
                    <a:pt x="18464" y="6093"/>
                  </a:cubicBezTo>
                  <a:lnTo>
                    <a:pt x="18464" y="6093"/>
                  </a:lnTo>
                  <a:cubicBezTo>
                    <a:pt x="18537" y="6197"/>
                    <a:pt x="18609" y="6291"/>
                    <a:pt x="18703" y="6374"/>
                  </a:cubicBezTo>
                  <a:cubicBezTo>
                    <a:pt x="18724" y="6383"/>
                    <a:pt x="18733" y="6394"/>
                    <a:pt x="18744" y="6394"/>
                  </a:cubicBezTo>
                  <a:cubicBezTo>
                    <a:pt x="18753" y="6397"/>
                    <a:pt x="18762" y="6398"/>
                    <a:pt x="18771" y="6398"/>
                  </a:cubicBezTo>
                  <a:cubicBezTo>
                    <a:pt x="18792" y="6398"/>
                    <a:pt x="18812" y="6391"/>
                    <a:pt x="18827" y="6383"/>
                  </a:cubicBezTo>
                  <a:cubicBezTo>
                    <a:pt x="18891" y="6352"/>
                    <a:pt x="18962" y="6337"/>
                    <a:pt x="19033" y="6337"/>
                  </a:cubicBezTo>
                  <a:cubicBezTo>
                    <a:pt x="19147" y="6337"/>
                    <a:pt x="19262" y="6376"/>
                    <a:pt x="19345" y="6446"/>
                  </a:cubicBezTo>
                  <a:cubicBezTo>
                    <a:pt x="19331" y="6474"/>
                    <a:pt x="19298" y="6478"/>
                    <a:pt x="19262" y="6478"/>
                  </a:cubicBezTo>
                  <a:cubicBezTo>
                    <a:pt x="19245" y="6478"/>
                    <a:pt x="19227" y="6477"/>
                    <a:pt x="19210" y="6477"/>
                  </a:cubicBezTo>
                  <a:cubicBezTo>
                    <a:pt x="19159" y="6477"/>
                    <a:pt x="19097" y="6498"/>
                    <a:pt x="19097" y="6539"/>
                  </a:cubicBezTo>
                  <a:cubicBezTo>
                    <a:pt x="19106" y="6570"/>
                    <a:pt x="19127" y="6581"/>
                    <a:pt x="19138" y="6601"/>
                  </a:cubicBezTo>
                  <a:cubicBezTo>
                    <a:pt x="19200" y="6643"/>
                    <a:pt x="19252" y="6684"/>
                    <a:pt x="19304" y="6726"/>
                  </a:cubicBezTo>
                  <a:cubicBezTo>
                    <a:pt x="19252" y="6715"/>
                    <a:pt x="19189" y="6705"/>
                    <a:pt x="19127" y="6694"/>
                  </a:cubicBezTo>
                  <a:lnTo>
                    <a:pt x="19127" y="6694"/>
                  </a:lnTo>
                  <a:cubicBezTo>
                    <a:pt x="19252" y="6767"/>
                    <a:pt x="19304" y="6809"/>
                    <a:pt x="19334" y="6954"/>
                  </a:cubicBezTo>
                  <a:cubicBezTo>
                    <a:pt x="19376" y="6975"/>
                    <a:pt x="19387" y="7026"/>
                    <a:pt x="19366" y="7067"/>
                  </a:cubicBezTo>
                  <a:lnTo>
                    <a:pt x="19210" y="7067"/>
                  </a:lnTo>
                  <a:cubicBezTo>
                    <a:pt x="19252" y="7161"/>
                    <a:pt x="19117" y="7223"/>
                    <a:pt x="19014" y="7223"/>
                  </a:cubicBezTo>
                  <a:cubicBezTo>
                    <a:pt x="19148" y="7275"/>
                    <a:pt x="19252" y="7357"/>
                    <a:pt x="19334" y="7472"/>
                  </a:cubicBezTo>
                  <a:cubicBezTo>
                    <a:pt x="19362" y="7424"/>
                    <a:pt x="19416" y="7399"/>
                    <a:pt x="19470" y="7399"/>
                  </a:cubicBezTo>
                  <a:cubicBezTo>
                    <a:pt x="19499" y="7399"/>
                    <a:pt x="19527" y="7405"/>
                    <a:pt x="19552" y="7420"/>
                  </a:cubicBezTo>
                  <a:cubicBezTo>
                    <a:pt x="19615" y="7461"/>
                    <a:pt x="19645" y="7555"/>
                    <a:pt x="19615" y="7627"/>
                  </a:cubicBezTo>
                  <a:cubicBezTo>
                    <a:pt x="19573" y="7721"/>
                    <a:pt x="19449" y="7762"/>
                    <a:pt x="19407" y="7855"/>
                  </a:cubicBezTo>
                  <a:cubicBezTo>
                    <a:pt x="19376" y="7803"/>
                    <a:pt x="19355" y="7730"/>
                    <a:pt x="19376" y="7668"/>
                  </a:cubicBezTo>
                  <a:cubicBezTo>
                    <a:pt x="19345" y="7668"/>
                    <a:pt x="19304" y="7679"/>
                    <a:pt x="19272" y="7679"/>
                  </a:cubicBezTo>
                  <a:cubicBezTo>
                    <a:pt x="19355" y="7638"/>
                    <a:pt x="19376" y="7503"/>
                    <a:pt x="19304" y="7451"/>
                  </a:cubicBezTo>
                  <a:cubicBezTo>
                    <a:pt x="19287" y="7439"/>
                    <a:pt x="19269" y="7433"/>
                    <a:pt x="19250" y="7433"/>
                  </a:cubicBezTo>
                  <a:cubicBezTo>
                    <a:pt x="19178" y="7433"/>
                    <a:pt x="19109" y="7517"/>
                    <a:pt x="19159" y="7575"/>
                  </a:cubicBezTo>
                  <a:cubicBezTo>
                    <a:pt x="19044" y="7565"/>
                    <a:pt x="18941" y="7482"/>
                    <a:pt x="18910" y="7389"/>
                  </a:cubicBezTo>
                  <a:lnTo>
                    <a:pt x="18910" y="7389"/>
                  </a:lnTo>
                  <a:cubicBezTo>
                    <a:pt x="18926" y="7439"/>
                    <a:pt x="18864" y="7481"/>
                    <a:pt x="18807" y="7481"/>
                  </a:cubicBezTo>
                  <a:cubicBezTo>
                    <a:pt x="18792" y="7481"/>
                    <a:pt x="18778" y="7478"/>
                    <a:pt x="18765" y="7472"/>
                  </a:cubicBezTo>
                  <a:cubicBezTo>
                    <a:pt x="18703" y="7440"/>
                    <a:pt x="18682" y="7357"/>
                    <a:pt x="18661" y="7295"/>
                  </a:cubicBezTo>
                  <a:cubicBezTo>
                    <a:pt x="18661" y="7351"/>
                    <a:pt x="18611" y="7390"/>
                    <a:pt x="18556" y="7390"/>
                  </a:cubicBezTo>
                  <a:cubicBezTo>
                    <a:pt x="18549" y="7390"/>
                    <a:pt x="18543" y="7390"/>
                    <a:pt x="18537" y="7389"/>
                  </a:cubicBezTo>
                  <a:cubicBezTo>
                    <a:pt x="18485" y="7368"/>
                    <a:pt x="18454" y="7295"/>
                    <a:pt x="18485" y="7244"/>
                  </a:cubicBezTo>
                  <a:lnTo>
                    <a:pt x="18485" y="7244"/>
                  </a:lnTo>
                  <a:cubicBezTo>
                    <a:pt x="18463" y="7276"/>
                    <a:pt x="18428" y="7292"/>
                    <a:pt x="18391" y="7292"/>
                  </a:cubicBezTo>
                  <a:cubicBezTo>
                    <a:pt x="18358" y="7292"/>
                    <a:pt x="18323" y="7279"/>
                    <a:pt x="18298" y="7254"/>
                  </a:cubicBezTo>
                  <a:cubicBezTo>
                    <a:pt x="18247" y="7212"/>
                    <a:pt x="18226" y="7140"/>
                    <a:pt x="18205" y="7067"/>
                  </a:cubicBezTo>
                  <a:cubicBezTo>
                    <a:pt x="18195" y="7140"/>
                    <a:pt x="18174" y="7202"/>
                    <a:pt x="18164" y="7275"/>
                  </a:cubicBezTo>
                  <a:cubicBezTo>
                    <a:pt x="18102" y="7233"/>
                    <a:pt x="18019" y="7212"/>
                    <a:pt x="17936" y="7212"/>
                  </a:cubicBezTo>
                  <a:cubicBezTo>
                    <a:pt x="17946" y="7265"/>
                    <a:pt x="17957" y="7327"/>
                    <a:pt x="17957" y="7378"/>
                  </a:cubicBezTo>
                  <a:cubicBezTo>
                    <a:pt x="17770" y="7378"/>
                    <a:pt x="17584" y="7389"/>
                    <a:pt x="17397" y="7420"/>
                  </a:cubicBezTo>
                  <a:cubicBezTo>
                    <a:pt x="17469" y="7430"/>
                    <a:pt x="17542" y="7451"/>
                    <a:pt x="17614" y="7472"/>
                  </a:cubicBezTo>
                  <a:cubicBezTo>
                    <a:pt x="17542" y="7503"/>
                    <a:pt x="17480" y="7534"/>
                    <a:pt x="17418" y="7565"/>
                  </a:cubicBezTo>
                  <a:cubicBezTo>
                    <a:pt x="17605" y="7608"/>
                    <a:pt x="17796" y="7631"/>
                    <a:pt x="17989" y="7631"/>
                  </a:cubicBezTo>
                  <a:cubicBezTo>
                    <a:pt x="18075" y="7631"/>
                    <a:pt x="18161" y="7626"/>
                    <a:pt x="18247" y="7617"/>
                  </a:cubicBezTo>
                  <a:lnTo>
                    <a:pt x="18247" y="7617"/>
                  </a:lnTo>
                  <a:lnTo>
                    <a:pt x="18153" y="7834"/>
                  </a:lnTo>
                  <a:cubicBezTo>
                    <a:pt x="18257" y="7855"/>
                    <a:pt x="18360" y="7896"/>
                    <a:pt x="18464" y="7938"/>
                  </a:cubicBezTo>
                  <a:cubicBezTo>
                    <a:pt x="18439" y="7963"/>
                    <a:pt x="18407" y="7982"/>
                    <a:pt x="18373" y="7988"/>
                  </a:cubicBezTo>
                  <a:lnTo>
                    <a:pt x="18373" y="7988"/>
                  </a:lnTo>
                  <a:cubicBezTo>
                    <a:pt x="18394" y="7986"/>
                    <a:pt x="18414" y="7986"/>
                    <a:pt x="18434" y="7986"/>
                  </a:cubicBezTo>
                  <a:cubicBezTo>
                    <a:pt x="18510" y="7986"/>
                    <a:pt x="18586" y="7996"/>
                    <a:pt x="18661" y="8011"/>
                  </a:cubicBezTo>
                  <a:cubicBezTo>
                    <a:pt x="18651" y="8052"/>
                    <a:pt x="18620" y="8094"/>
                    <a:pt x="18578" y="8114"/>
                  </a:cubicBezTo>
                  <a:cubicBezTo>
                    <a:pt x="18682" y="8114"/>
                    <a:pt x="18796" y="8156"/>
                    <a:pt x="18879" y="8218"/>
                  </a:cubicBezTo>
                  <a:cubicBezTo>
                    <a:pt x="18837" y="8259"/>
                    <a:pt x="18796" y="8311"/>
                    <a:pt x="18765" y="8352"/>
                  </a:cubicBezTo>
                  <a:cubicBezTo>
                    <a:pt x="18787" y="8341"/>
                    <a:pt x="18809" y="8337"/>
                    <a:pt x="18833" y="8337"/>
                  </a:cubicBezTo>
                  <a:cubicBezTo>
                    <a:pt x="18897" y="8337"/>
                    <a:pt x="18965" y="8371"/>
                    <a:pt x="19034" y="8394"/>
                  </a:cubicBezTo>
                  <a:cubicBezTo>
                    <a:pt x="19061" y="8404"/>
                    <a:pt x="19093" y="8410"/>
                    <a:pt x="19125" y="8410"/>
                  </a:cubicBezTo>
                  <a:cubicBezTo>
                    <a:pt x="19192" y="8410"/>
                    <a:pt x="19258" y="8384"/>
                    <a:pt x="19272" y="8321"/>
                  </a:cubicBezTo>
                  <a:cubicBezTo>
                    <a:pt x="19272" y="8301"/>
                    <a:pt x="19272" y="8280"/>
                    <a:pt x="19283" y="8259"/>
                  </a:cubicBezTo>
                  <a:cubicBezTo>
                    <a:pt x="19295" y="8243"/>
                    <a:pt x="19313" y="8237"/>
                    <a:pt x="19331" y="8237"/>
                  </a:cubicBezTo>
                  <a:cubicBezTo>
                    <a:pt x="19362" y="8237"/>
                    <a:pt x="19395" y="8254"/>
                    <a:pt x="19407" y="8280"/>
                  </a:cubicBezTo>
                  <a:cubicBezTo>
                    <a:pt x="19428" y="8311"/>
                    <a:pt x="19428" y="8352"/>
                    <a:pt x="19428" y="8394"/>
                  </a:cubicBezTo>
                  <a:cubicBezTo>
                    <a:pt x="19438" y="8373"/>
                    <a:pt x="19470" y="8352"/>
                    <a:pt x="19500" y="8352"/>
                  </a:cubicBezTo>
                  <a:cubicBezTo>
                    <a:pt x="19532" y="8363"/>
                    <a:pt x="19573" y="8394"/>
                    <a:pt x="19594" y="8414"/>
                  </a:cubicBezTo>
                  <a:cubicBezTo>
                    <a:pt x="19656" y="8477"/>
                    <a:pt x="19718" y="8539"/>
                    <a:pt x="19718" y="8622"/>
                  </a:cubicBezTo>
                  <a:cubicBezTo>
                    <a:pt x="19718" y="8746"/>
                    <a:pt x="19552" y="8860"/>
                    <a:pt x="19604" y="8964"/>
                  </a:cubicBezTo>
                  <a:cubicBezTo>
                    <a:pt x="19559" y="8941"/>
                    <a:pt x="19509" y="8931"/>
                    <a:pt x="19457" y="8931"/>
                  </a:cubicBezTo>
                  <a:cubicBezTo>
                    <a:pt x="19390" y="8931"/>
                    <a:pt x="19321" y="8949"/>
                    <a:pt x="19262" y="8985"/>
                  </a:cubicBezTo>
                  <a:cubicBezTo>
                    <a:pt x="19324" y="9057"/>
                    <a:pt x="19387" y="9130"/>
                    <a:pt x="19470" y="9181"/>
                  </a:cubicBezTo>
                  <a:cubicBezTo>
                    <a:pt x="19437" y="9201"/>
                    <a:pt x="19400" y="9208"/>
                    <a:pt x="19361" y="9208"/>
                  </a:cubicBezTo>
                  <a:cubicBezTo>
                    <a:pt x="19350" y="9208"/>
                    <a:pt x="19338" y="9208"/>
                    <a:pt x="19326" y="9206"/>
                  </a:cubicBezTo>
                  <a:lnTo>
                    <a:pt x="19326" y="9206"/>
                  </a:lnTo>
                  <a:cubicBezTo>
                    <a:pt x="19437" y="9228"/>
                    <a:pt x="19535" y="9306"/>
                    <a:pt x="19573" y="9409"/>
                  </a:cubicBezTo>
                  <a:cubicBezTo>
                    <a:pt x="19557" y="9414"/>
                    <a:pt x="19540" y="9417"/>
                    <a:pt x="19522" y="9417"/>
                  </a:cubicBezTo>
                  <a:cubicBezTo>
                    <a:pt x="19471" y="9417"/>
                    <a:pt x="19417" y="9396"/>
                    <a:pt x="19387" y="9358"/>
                  </a:cubicBezTo>
                  <a:lnTo>
                    <a:pt x="19387" y="9358"/>
                  </a:lnTo>
                  <a:cubicBezTo>
                    <a:pt x="19459" y="9450"/>
                    <a:pt x="19500" y="9596"/>
                    <a:pt x="19459" y="9720"/>
                  </a:cubicBezTo>
                  <a:cubicBezTo>
                    <a:pt x="19446" y="9667"/>
                    <a:pt x="19395" y="9636"/>
                    <a:pt x="19346" y="9636"/>
                  </a:cubicBezTo>
                  <a:cubicBezTo>
                    <a:pt x="19318" y="9636"/>
                    <a:pt x="19291" y="9646"/>
                    <a:pt x="19272" y="9668"/>
                  </a:cubicBezTo>
                  <a:cubicBezTo>
                    <a:pt x="19272" y="9668"/>
                    <a:pt x="19272" y="9678"/>
                    <a:pt x="19262" y="9678"/>
                  </a:cubicBezTo>
                  <a:cubicBezTo>
                    <a:pt x="19252" y="9676"/>
                    <a:pt x="19241" y="9675"/>
                    <a:pt x="19230" y="9675"/>
                  </a:cubicBezTo>
                  <a:cubicBezTo>
                    <a:pt x="19196" y="9675"/>
                    <a:pt x="19158" y="9686"/>
                    <a:pt x="19127" y="9710"/>
                  </a:cubicBezTo>
                  <a:cubicBezTo>
                    <a:pt x="19159" y="9803"/>
                    <a:pt x="19127" y="9844"/>
                    <a:pt x="19179" y="9927"/>
                  </a:cubicBezTo>
                  <a:cubicBezTo>
                    <a:pt x="19221" y="9979"/>
                    <a:pt x="19179" y="10083"/>
                    <a:pt x="19106" y="10093"/>
                  </a:cubicBezTo>
                  <a:cubicBezTo>
                    <a:pt x="19044" y="10093"/>
                    <a:pt x="18982" y="10031"/>
                    <a:pt x="18993" y="9969"/>
                  </a:cubicBezTo>
                  <a:lnTo>
                    <a:pt x="18993" y="9969"/>
                  </a:lnTo>
                  <a:cubicBezTo>
                    <a:pt x="18972" y="10031"/>
                    <a:pt x="18982" y="10104"/>
                    <a:pt x="18982" y="10166"/>
                  </a:cubicBezTo>
                  <a:cubicBezTo>
                    <a:pt x="18982" y="10238"/>
                    <a:pt x="18961" y="10321"/>
                    <a:pt x="18889" y="10352"/>
                  </a:cubicBezTo>
                  <a:cubicBezTo>
                    <a:pt x="18880" y="10356"/>
                    <a:pt x="18870" y="10358"/>
                    <a:pt x="18860" y="10358"/>
                  </a:cubicBezTo>
                  <a:cubicBezTo>
                    <a:pt x="18816" y="10358"/>
                    <a:pt x="18771" y="10324"/>
                    <a:pt x="18754" y="10290"/>
                  </a:cubicBezTo>
                  <a:cubicBezTo>
                    <a:pt x="18733" y="10383"/>
                    <a:pt x="18651" y="10456"/>
                    <a:pt x="18558" y="10456"/>
                  </a:cubicBezTo>
                  <a:cubicBezTo>
                    <a:pt x="18568" y="10352"/>
                    <a:pt x="18578" y="10238"/>
                    <a:pt x="18588" y="10134"/>
                  </a:cubicBezTo>
                  <a:lnTo>
                    <a:pt x="18588" y="10134"/>
                  </a:lnTo>
                  <a:cubicBezTo>
                    <a:pt x="18526" y="10197"/>
                    <a:pt x="18475" y="10269"/>
                    <a:pt x="18413" y="10332"/>
                  </a:cubicBezTo>
                  <a:cubicBezTo>
                    <a:pt x="18454" y="10197"/>
                    <a:pt x="18475" y="10041"/>
                    <a:pt x="18464" y="9896"/>
                  </a:cubicBezTo>
                  <a:lnTo>
                    <a:pt x="18464" y="9896"/>
                  </a:lnTo>
                  <a:cubicBezTo>
                    <a:pt x="18413" y="9969"/>
                    <a:pt x="18371" y="10051"/>
                    <a:pt x="18360" y="10134"/>
                  </a:cubicBezTo>
                  <a:cubicBezTo>
                    <a:pt x="18360" y="9989"/>
                    <a:pt x="18288" y="9834"/>
                    <a:pt x="18164" y="9751"/>
                  </a:cubicBezTo>
                  <a:lnTo>
                    <a:pt x="18164" y="9751"/>
                  </a:lnTo>
                  <a:cubicBezTo>
                    <a:pt x="18133" y="9938"/>
                    <a:pt x="18164" y="10124"/>
                    <a:pt x="18247" y="10290"/>
                  </a:cubicBezTo>
                  <a:cubicBezTo>
                    <a:pt x="18143" y="10238"/>
                    <a:pt x="18050" y="10187"/>
                    <a:pt x="17946" y="10124"/>
                  </a:cubicBezTo>
                  <a:lnTo>
                    <a:pt x="17946" y="10124"/>
                  </a:lnTo>
                  <a:cubicBezTo>
                    <a:pt x="17998" y="10249"/>
                    <a:pt x="18050" y="10373"/>
                    <a:pt x="18102" y="10487"/>
                  </a:cubicBezTo>
                  <a:cubicBezTo>
                    <a:pt x="18067" y="10497"/>
                    <a:pt x="18032" y="10502"/>
                    <a:pt x="17998" y="10502"/>
                  </a:cubicBezTo>
                  <a:cubicBezTo>
                    <a:pt x="17929" y="10502"/>
                    <a:pt x="17860" y="10483"/>
                    <a:pt x="17791" y="10456"/>
                  </a:cubicBezTo>
                  <a:lnTo>
                    <a:pt x="17791" y="10456"/>
                  </a:lnTo>
                  <a:cubicBezTo>
                    <a:pt x="17842" y="10622"/>
                    <a:pt x="17905" y="10788"/>
                    <a:pt x="17957" y="10953"/>
                  </a:cubicBezTo>
                  <a:cubicBezTo>
                    <a:pt x="17905" y="10943"/>
                    <a:pt x="17863" y="10943"/>
                    <a:pt x="17812" y="10933"/>
                  </a:cubicBezTo>
                  <a:lnTo>
                    <a:pt x="17812" y="10933"/>
                  </a:lnTo>
                  <a:cubicBezTo>
                    <a:pt x="17801" y="11057"/>
                    <a:pt x="17832" y="11181"/>
                    <a:pt x="17884" y="11285"/>
                  </a:cubicBezTo>
                  <a:cubicBezTo>
                    <a:pt x="17842" y="11316"/>
                    <a:pt x="17801" y="11336"/>
                    <a:pt x="17759" y="11368"/>
                  </a:cubicBezTo>
                  <a:cubicBezTo>
                    <a:pt x="17750" y="11233"/>
                    <a:pt x="17750" y="11098"/>
                    <a:pt x="17739" y="10963"/>
                  </a:cubicBezTo>
                  <a:cubicBezTo>
                    <a:pt x="17718" y="11046"/>
                    <a:pt x="17697" y="11119"/>
                    <a:pt x="17677" y="11202"/>
                  </a:cubicBezTo>
                  <a:cubicBezTo>
                    <a:pt x="17635" y="11191"/>
                    <a:pt x="17625" y="11140"/>
                    <a:pt x="17625" y="11098"/>
                  </a:cubicBezTo>
                  <a:cubicBezTo>
                    <a:pt x="17625" y="11057"/>
                    <a:pt x="17614" y="11005"/>
                    <a:pt x="17584" y="10984"/>
                  </a:cubicBezTo>
                  <a:cubicBezTo>
                    <a:pt x="17577" y="10979"/>
                    <a:pt x="17568" y="10977"/>
                    <a:pt x="17560" y="10977"/>
                  </a:cubicBezTo>
                  <a:cubicBezTo>
                    <a:pt x="17533" y="10977"/>
                    <a:pt x="17505" y="10998"/>
                    <a:pt x="17510" y="11014"/>
                  </a:cubicBezTo>
                  <a:lnTo>
                    <a:pt x="17510" y="11014"/>
                  </a:lnTo>
                  <a:cubicBezTo>
                    <a:pt x="17480" y="10942"/>
                    <a:pt x="17428" y="10870"/>
                    <a:pt x="17356" y="10818"/>
                  </a:cubicBezTo>
                  <a:cubicBezTo>
                    <a:pt x="17356" y="10860"/>
                    <a:pt x="17335" y="10912"/>
                    <a:pt x="17294" y="10933"/>
                  </a:cubicBezTo>
                  <a:lnTo>
                    <a:pt x="17107" y="10715"/>
                  </a:lnTo>
                  <a:lnTo>
                    <a:pt x="17107" y="11098"/>
                  </a:lnTo>
                  <a:cubicBezTo>
                    <a:pt x="17055" y="11015"/>
                    <a:pt x="17013" y="10933"/>
                    <a:pt x="16962" y="10850"/>
                  </a:cubicBezTo>
                  <a:cubicBezTo>
                    <a:pt x="16951" y="10829"/>
                    <a:pt x="16931" y="10797"/>
                    <a:pt x="16900" y="10797"/>
                  </a:cubicBezTo>
                  <a:cubicBezTo>
                    <a:pt x="16879" y="10808"/>
                    <a:pt x="16879" y="10818"/>
                    <a:pt x="16879" y="10839"/>
                  </a:cubicBezTo>
                  <a:cubicBezTo>
                    <a:pt x="16776" y="10767"/>
                    <a:pt x="16651" y="10725"/>
                    <a:pt x="16527" y="10725"/>
                  </a:cubicBezTo>
                  <a:cubicBezTo>
                    <a:pt x="16537" y="10735"/>
                    <a:pt x="16537" y="10746"/>
                    <a:pt x="16527" y="10756"/>
                  </a:cubicBezTo>
                  <a:cubicBezTo>
                    <a:pt x="16516" y="10777"/>
                    <a:pt x="16475" y="10777"/>
                    <a:pt x="16444" y="10777"/>
                  </a:cubicBezTo>
                  <a:cubicBezTo>
                    <a:pt x="16350" y="10788"/>
                    <a:pt x="16258" y="10829"/>
                    <a:pt x="16205" y="10901"/>
                  </a:cubicBezTo>
                  <a:cubicBezTo>
                    <a:pt x="16258" y="10984"/>
                    <a:pt x="16205" y="11098"/>
                    <a:pt x="16122" y="11150"/>
                  </a:cubicBezTo>
                  <a:cubicBezTo>
                    <a:pt x="16258" y="11129"/>
                    <a:pt x="16392" y="11119"/>
                    <a:pt x="16537" y="11098"/>
                  </a:cubicBezTo>
                  <a:lnTo>
                    <a:pt x="16537" y="11098"/>
                  </a:lnTo>
                  <a:cubicBezTo>
                    <a:pt x="16495" y="11129"/>
                    <a:pt x="16516" y="11191"/>
                    <a:pt x="16548" y="11212"/>
                  </a:cubicBezTo>
                  <a:cubicBezTo>
                    <a:pt x="16569" y="11223"/>
                    <a:pt x="16590" y="11225"/>
                    <a:pt x="16611" y="11225"/>
                  </a:cubicBezTo>
                  <a:cubicBezTo>
                    <a:pt x="16631" y="11225"/>
                    <a:pt x="16652" y="11223"/>
                    <a:pt x="16672" y="11223"/>
                  </a:cubicBezTo>
                  <a:cubicBezTo>
                    <a:pt x="16558" y="11233"/>
                    <a:pt x="16454" y="11274"/>
                    <a:pt x="16361" y="11336"/>
                  </a:cubicBezTo>
                  <a:cubicBezTo>
                    <a:pt x="16620" y="11451"/>
                    <a:pt x="16879" y="11596"/>
                    <a:pt x="17117" y="11751"/>
                  </a:cubicBezTo>
                  <a:cubicBezTo>
                    <a:pt x="17066" y="11761"/>
                    <a:pt x="17004" y="11761"/>
                    <a:pt x="16951" y="11771"/>
                  </a:cubicBezTo>
                  <a:cubicBezTo>
                    <a:pt x="17013" y="11824"/>
                    <a:pt x="17066" y="11875"/>
                    <a:pt x="17128" y="11937"/>
                  </a:cubicBezTo>
                  <a:cubicBezTo>
                    <a:pt x="17108" y="11935"/>
                    <a:pt x="17089" y="11933"/>
                    <a:pt x="17070" y="11933"/>
                  </a:cubicBezTo>
                  <a:cubicBezTo>
                    <a:pt x="17017" y="11933"/>
                    <a:pt x="16966" y="11943"/>
                    <a:pt x="16921" y="11958"/>
                  </a:cubicBezTo>
                  <a:cubicBezTo>
                    <a:pt x="16983" y="12010"/>
                    <a:pt x="17066" y="12041"/>
                    <a:pt x="17138" y="12062"/>
                  </a:cubicBezTo>
                  <a:cubicBezTo>
                    <a:pt x="17120" y="12058"/>
                    <a:pt x="17103" y="12056"/>
                    <a:pt x="17085" y="12056"/>
                  </a:cubicBezTo>
                  <a:cubicBezTo>
                    <a:pt x="16998" y="12056"/>
                    <a:pt x="16912" y="12098"/>
                    <a:pt x="16868" y="12176"/>
                  </a:cubicBezTo>
                  <a:cubicBezTo>
                    <a:pt x="16895" y="12176"/>
                    <a:pt x="16922" y="12175"/>
                    <a:pt x="16949" y="12175"/>
                  </a:cubicBezTo>
                  <a:cubicBezTo>
                    <a:pt x="17042" y="12175"/>
                    <a:pt x="17141" y="12182"/>
                    <a:pt x="17221" y="12238"/>
                  </a:cubicBezTo>
                  <a:cubicBezTo>
                    <a:pt x="17324" y="12310"/>
                    <a:pt x="17366" y="12476"/>
                    <a:pt x="17262" y="12549"/>
                  </a:cubicBezTo>
                  <a:cubicBezTo>
                    <a:pt x="17241" y="12570"/>
                    <a:pt x="17221" y="12580"/>
                    <a:pt x="17221" y="12611"/>
                  </a:cubicBezTo>
                  <a:cubicBezTo>
                    <a:pt x="17211" y="12632"/>
                    <a:pt x="17231" y="12653"/>
                    <a:pt x="17252" y="12663"/>
                  </a:cubicBezTo>
                  <a:cubicBezTo>
                    <a:pt x="17324" y="12725"/>
                    <a:pt x="17397" y="12777"/>
                    <a:pt x="17469" y="12818"/>
                  </a:cubicBezTo>
                  <a:cubicBezTo>
                    <a:pt x="17490" y="12932"/>
                    <a:pt x="17449" y="13036"/>
                    <a:pt x="17386" y="13118"/>
                  </a:cubicBezTo>
                  <a:cubicBezTo>
                    <a:pt x="17356" y="13088"/>
                    <a:pt x="17335" y="13046"/>
                    <a:pt x="17314" y="13015"/>
                  </a:cubicBezTo>
                  <a:lnTo>
                    <a:pt x="17314" y="13015"/>
                  </a:lnTo>
                  <a:cubicBezTo>
                    <a:pt x="17356" y="13098"/>
                    <a:pt x="17294" y="13212"/>
                    <a:pt x="17211" y="13233"/>
                  </a:cubicBezTo>
                  <a:cubicBezTo>
                    <a:pt x="17128" y="13181"/>
                    <a:pt x="17211" y="13015"/>
                    <a:pt x="17128" y="12973"/>
                  </a:cubicBezTo>
                  <a:cubicBezTo>
                    <a:pt x="17123" y="12972"/>
                    <a:pt x="17117" y="12972"/>
                    <a:pt x="17112" y="12972"/>
                  </a:cubicBezTo>
                  <a:cubicBezTo>
                    <a:pt x="17067" y="12972"/>
                    <a:pt x="17031" y="13010"/>
                    <a:pt x="17004" y="13056"/>
                  </a:cubicBezTo>
                  <a:cubicBezTo>
                    <a:pt x="17012" y="13013"/>
                    <a:pt x="16970" y="12956"/>
                    <a:pt x="16926" y="12956"/>
                  </a:cubicBezTo>
                  <a:cubicBezTo>
                    <a:pt x="16917" y="12956"/>
                    <a:pt x="16909" y="12958"/>
                    <a:pt x="16900" y="12963"/>
                  </a:cubicBezTo>
                  <a:cubicBezTo>
                    <a:pt x="16838" y="12994"/>
                    <a:pt x="16868" y="13108"/>
                    <a:pt x="16941" y="13118"/>
                  </a:cubicBezTo>
                  <a:cubicBezTo>
                    <a:pt x="16900" y="13129"/>
                    <a:pt x="16868" y="13139"/>
                    <a:pt x="16827" y="13150"/>
                  </a:cubicBezTo>
                  <a:cubicBezTo>
                    <a:pt x="16900" y="13171"/>
                    <a:pt x="16951" y="13233"/>
                    <a:pt x="16972" y="13305"/>
                  </a:cubicBezTo>
                  <a:cubicBezTo>
                    <a:pt x="16972" y="13346"/>
                    <a:pt x="16983" y="13378"/>
                    <a:pt x="17004" y="13399"/>
                  </a:cubicBezTo>
                  <a:cubicBezTo>
                    <a:pt x="17013" y="13419"/>
                    <a:pt x="17034" y="13419"/>
                    <a:pt x="17045" y="13440"/>
                  </a:cubicBezTo>
                  <a:cubicBezTo>
                    <a:pt x="17117" y="13491"/>
                    <a:pt x="17096" y="13627"/>
                    <a:pt x="17013" y="13657"/>
                  </a:cubicBezTo>
                  <a:cubicBezTo>
                    <a:pt x="17013" y="13612"/>
                    <a:pt x="16965" y="13578"/>
                    <a:pt x="16923" y="13578"/>
                  </a:cubicBezTo>
                  <a:cubicBezTo>
                    <a:pt x="16906" y="13578"/>
                    <a:pt x="16891" y="13583"/>
                    <a:pt x="16879" y="13595"/>
                  </a:cubicBezTo>
                  <a:cubicBezTo>
                    <a:pt x="16879" y="13533"/>
                    <a:pt x="16858" y="13471"/>
                    <a:pt x="16817" y="13419"/>
                  </a:cubicBezTo>
                  <a:cubicBezTo>
                    <a:pt x="16765" y="13491"/>
                    <a:pt x="16744" y="13574"/>
                    <a:pt x="16776" y="13657"/>
                  </a:cubicBezTo>
                  <a:cubicBezTo>
                    <a:pt x="16734" y="13668"/>
                    <a:pt x="16703" y="13678"/>
                    <a:pt x="16672" y="13678"/>
                  </a:cubicBezTo>
                  <a:cubicBezTo>
                    <a:pt x="16661" y="13616"/>
                    <a:pt x="16672" y="13554"/>
                    <a:pt x="16713" y="13502"/>
                  </a:cubicBezTo>
                  <a:lnTo>
                    <a:pt x="16713" y="13502"/>
                  </a:lnTo>
                  <a:cubicBezTo>
                    <a:pt x="16704" y="13509"/>
                    <a:pt x="16693" y="13513"/>
                    <a:pt x="16683" y="13513"/>
                  </a:cubicBezTo>
                  <a:cubicBezTo>
                    <a:pt x="16650" y="13513"/>
                    <a:pt x="16617" y="13479"/>
                    <a:pt x="16610" y="13440"/>
                  </a:cubicBezTo>
                  <a:cubicBezTo>
                    <a:pt x="16599" y="13388"/>
                    <a:pt x="16620" y="13346"/>
                    <a:pt x="16631" y="13295"/>
                  </a:cubicBezTo>
                  <a:cubicBezTo>
                    <a:pt x="16640" y="13243"/>
                    <a:pt x="16631" y="13181"/>
                    <a:pt x="16578" y="13171"/>
                  </a:cubicBezTo>
                  <a:cubicBezTo>
                    <a:pt x="16556" y="13216"/>
                    <a:pt x="16505" y="13240"/>
                    <a:pt x="16453" y="13240"/>
                  </a:cubicBezTo>
                  <a:cubicBezTo>
                    <a:pt x="16411" y="13240"/>
                    <a:pt x="16368" y="13224"/>
                    <a:pt x="16340" y="13191"/>
                  </a:cubicBezTo>
                  <a:lnTo>
                    <a:pt x="16340" y="13191"/>
                  </a:lnTo>
                  <a:cubicBezTo>
                    <a:pt x="16347" y="13232"/>
                    <a:pt x="16310" y="13254"/>
                    <a:pt x="16273" y="13254"/>
                  </a:cubicBezTo>
                  <a:cubicBezTo>
                    <a:pt x="16252" y="13254"/>
                    <a:pt x="16231" y="13248"/>
                    <a:pt x="16216" y="13233"/>
                  </a:cubicBezTo>
                  <a:cubicBezTo>
                    <a:pt x="16175" y="13181"/>
                    <a:pt x="16185" y="13118"/>
                    <a:pt x="16205" y="13067"/>
                  </a:cubicBezTo>
                  <a:cubicBezTo>
                    <a:pt x="16164" y="13067"/>
                    <a:pt x="16122" y="13077"/>
                    <a:pt x="16092" y="13088"/>
                  </a:cubicBezTo>
                  <a:cubicBezTo>
                    <a:pt x="16081" y="13026"/>
                    <a:pt x="16060" y="12973"/>
                    <a:pt x="16030" y="12922"/>
                  </a:cubicBezTo>
                  <a:cubicBezTo>
                    <a:pt x="16019" y="12911"/>
                    <a:pt x="16009" y="12890"/>
                    <a:pt x="15998" y="12890"/>
                  </a:cubicBezTo>
                  <a:cubicBezTo>
                    <a:pt x="15991" y="12886"/>
                    <a:pt x="15984" y="12884"/>
                    <a:pt x="15976" y="12884"/>
                  </a:cubicBezTo>
                  <a:cubicBezTo>
                    <a:pt x="15950" y="12884"/>
                    <a:pt x="15924" y="12908"/>
                    <a:pt x="15915" y="12932"/>
                  </a:cubicBezTo>
                  <a:cubicBezTo>
                    <a:pt x="15905" y="12973"/>
                    <a:pt x="15926" y="13005"/>
                    <a:pt x="15936" y="13036"/>
                  </a:cubicBezTo>
                  <a:cubicBezTo>
                    <a:pt x="15884" y="13046"/>
                    <a:pt x="15843" y="13046"/>
                    <a:pt x="15802" y="13046"/>
                  </a:cubicBezTo>
                  <a:cubicBezTo>
                    <a:pt x="15832" y="13129"/>
                    <a:pt x="15874" y="13201"/>
                    <a:pt x="15905" y="13274"/>
                  </a:cubicBezTo>
                  <a:cubicBezTo>
                    <a:pt x="15874" y="13251"/>
                    <a:pt x="15837" y="13239"/>
                    <a:pt x="15798" y="13239"/>
                  </a:cubicBezTo>
                  <a:cubicBezTo>
                    <a:pt x="15786" y="13239"/>
                    <a:pt x="15773" y="13240"/>
                    <a:pt x="15760" y="13243"/>
                  </a:cubicBezTo>
                  <a:cubicBezTo>
                    <a:pt x="15749" y="13263"/>
                    <a:pt x="15760" y="13295"/>
                    <a:pt x="15781" y="13316"/>
                  </a:cubicBezTo>
                  <a:cubicBezTo>
                    <a:pt x="15760" y="13336"/>
                    <a:pt x="15739" y="13346"/>
                    <a:pt x="15708" y="13346"/>
                  </a:cubicBezTo>
                  <a:cubicBezTo>
                    <a:pt x="15719" y="13450"/>
                    <a:pt x="15812" y="13523"/>
                    <a:pt x="15915" y="13554"/>
                  </a:cubicBezTo>
                  <a:cubicBezTo>
                    <a:pt x="15950" y="13561"/>
                    <a:pt x="15984" y="13563"/>
                    <a:pt x="16019" y="13563"/>
                  </a:cubicBezTo>
                  <a:cubicBezTo>
                    <a:pt x="16088" y="13563"/>
                    <a:pt x="16157" y="13554"/>
                    <a:pt x="16226" y="13554"/>
                  </a:cubicBezTo>
                  <a:cubicBezTo>
                    <a:pt x="16330" y="13554"/>
                    <a:pt x="16444" y="13564"/>
                    <a:pt x="16527" y="13637"/>
                  </a:cubicBezTo>
                  <a:cubicBezTo>
                    <a:pt x="16465" y="13647"/>
                    <a:pt x="16423" y="13699"/>
                    <a:pt x="16423" y="13761"/>
                  </a:cubicBezTo>
                  <a:cubicBezTo>
                    <a:pt x="16361" y="13751"/>
                    <a:pt x="16288" y="13730"/>
                    <a:pt x="16226" y="13719"/>
                  </a:cubicBezTo>
                  <a:lnTo>
                    <a:pt x="16226" y="13719"/>
                  </a:lnTo>
                  <a:cubicBezTo>
                    <a:pt x="16247" y="13792"/>
                    <a:pt x="16288" y="13855"/>
                    <a:pt x="16340" y="13906"/>
                  </a:cubicBezTo>
                  <a:cubicBezTo>
                    <a:pt x="16297" y="13872"/>
                    <a:pt x="16241" y="13852"/>
                    <a:pt x="16188" y="13852"/>
                  </a:cubicBezTo>
                  <a:cubicBezTo>
                    <a:pt x="16176" y="13852"/>
                    <a:pt x="16165" y="13853"/>
                    <a:pt x="16154" y="13855"/>
                  </a:cubicBezTo>
                  <a:cubicBezTo>
                    <a:pt x="16112" y="13947"/>
                    <a:pt x="16205" y="14062"/>
                    <a:pt x="16309" y="14092"/>
                  </a:cubicBezTo>
                  <a:cubicBezTo>
                    <a:pt x="16337" y="14097"/>
                    <a:pt x="16364" y="14099"/>
                    <a:pt x="16392" y="14099"/>
                  </a:cubicBezTo>
                  <a:cubicBezTo>
                    <a:pt x="16478" y="14099"/>
                    <a:pt x="16562" y="14080"/>
                    <a:pt x="16640" y="14072"/>
                  </a:cubicBezTo>
                  <a:cubicBezTo>
                    <a:pt x="16657" y="14070"/>
                    <a:pt x="16674" y="14069"/>
                    <a:pt x="16691" y="14069"/>
                  </a:cubicBezTo>
                  <a:cubicBezTo>
                    <a:pt x="16790" y="14069"/>
                    <a:pt x="16888" y="14096"/>
                    <a:pt x="16941" y="14175"/>
                  </a:cubicBezTo>
                  <a:cubicBezTo>
                    <a:pt x="16934" y="14177"/>
                    <a:pt x="16926" y="14178"/>
                    <a:pt x="16918" y="14178"/>
                  </a:cubicBezTo>
                  <a:cubicBezTo>
                    <a:pt x="16882" y="14178"/>
                    <a:pt x="16842" y="14160"/>
                    <a:pt x="16817" y="14134"/>
                  </a:cubicBezTo>
                  <a:cubicBezTo>
                    <a:pt x="16776" y="14165"/>
                    <a:pt x="16744" y="14207"/>
                    <a:pt x="16703" y="14237"/>
                  </a:cubicBezTo>
                  <a:cubicBezTo>
                    <a:pt x="16755" y="14279"/>
                    <a:pt x="16868" y="14383"/>
                    <a:pt x="16951" y="14435"/>
                  </a:cubicBezTo>
                  <a:cubicBezTo>
                    <a:pt x="16941" y="14424"/>
                    <a:pt x="16931" y="14424"/>
                    <a:pt x="16931" y="14414"/>
                  </a:cubicBezTo>
                  <a:cubicBezTo>
                    <a:pt x="16933" y="14411"/>
                    <a:pt x="16937" y="14410"/>
                    <a:pt x="16941" y="14410"/>
                  </a:cubicBezTo>
                  <a:cubicBezTo>
                    <a:pt x="16951" y="14410"/>
                    <a:pt x="16962" y="14420"/>
                    <a:pt x="16962" y="14435"/>
                  </a:cubicBezTo>
                  <a:cubicBezTo>
                    <a:pt x="16962" y="14455"/>
                    <a:pt x="16962" y="14465"/>
                    <a:pt x="16951" y="14476"/>
                  </a:cubicBezTo>
                  <a:cubicBezTo>
                    <a:pt x="16939" y="14488"/>
                    <a:pt x="16920" y="14493"/>
                    <a:pt x="16900" y="14493"/>
                  </a:cubicBezTo>
                  <a:cubicBezTo>
                    <a:pt x="16886" y="14493"/>
                    <a:pt x="16871" y="14491"/>
                    <a:pt x="16858" y="14486"/>
                  </a:cubicBezTo>
                  <a:lnTo>
                    <a:pt x="16858" y="14486"/>
                  </a:lnTo>
                  <a:cubicBezTo>
                    <a:pt x="16931" y="14538"/>
                    <a:pt x="17004" y="14601"/>
                    <a:pt x="17086" y="14652"/>
                  </a:cubicBezTo>
                  <a:cubicBezTo>
                    <a:pt x="17004" y="14693"/>
                    <a:pt x="16931" y="14725"/>
                    <a:pt x="16848" y="14766"/>
                  </a:cubicBezTo>
                  <a:cubicBezTo>
                    <a:pt x="16951" y="14880"/>
                    <a:pt x="17055" y="15015"/>
                    <a:pt x="17211" y="15036"/>
                  </a:cubicBezTo>
                  <a:cubicBezTo>
                    <a:pt x="17283" y="15056"/>
                    <a:pt x="17356" y="15046"/>
                    <a:pt x="17428" y="15056"/>
                  </a:cubicBezTo>
                  <a:cubicBezTo>
                    <a:pt x="17511" y="15066"/>
                    <a:pt x="17584" y="15119"/>
                    <a:pt x="17584" y="15191"/>
                  </a:cubicBezTo>
                  <a:cubicBezTo>
                    <a:pt x="17594" y="15243"/>
                    <a:pt x="17563" y="15294"/>
                    <a:pt x="17542" y="15347"/>
                  </a:cubicBezTo>
                  <a:cubicBezTo>
                    <a:pt x="17534" y="15388"/>
                    <a:pt x="17545" y="15437"/>
                    <a:pt x="17578" y="15459"/>
                  </a:cubicBezTo>
                  <a:lnTo>
                    <a:pt x="17578" y="15459"/>
                  </a:lnTo>
                  <a:cubicBezTo>
                    <a:pt x="17549" y="15449"/>
                    <a:pt x="17520" y="15444"/>
                    <a:pt x="17491" y="15444"/>
                  </a:cubicBezTo>
                  <a:cubicBezTo>
                    <a:pt x="17443" y="15444"/>
                    <a:pt x="17396" y="15458"/>
                    <a:pt x="17356" y="15481"/>
                  </a:cubicBezTo>
                  <a:cubicBezTo>
                    <a:pt x="17563" y="15688"/>
                    <a:pt x="17687" y="15989"/>
                    <a:pt x="17667" y="16289"/>
                  </a:cubicBezTo>
                  <a:cubicBezTo>
                    <a:pt x="17646" y="16258"/>
                    <a:pt x="17614" y="16238"/>
                    <a:pt x="17594" y="16206"/>
                  </a:cubicBezTo>
                  <a:cubicBezTo>
                    <a:pt x="17563" y="16300"/>
                    <a:pt x="17532" y="16393"/>
                    <a:pt x="17511" y="16486"/>
                  </a:cubicBezTo>
                  <a:cubicBezTo>
                    <a:pt x="17469" y="16413"/>
                    <a:pt x="17449" y="16321"/>
                    <a:pt x="17459" y="16238"/>
                  </a:cubicBezTo>
                  <a:lnTo>
                    <a:pt x="17459" y="16238"/>
                  </a:lnTo>
                  <a:cubicBezTo>
                    <a:pt x="17418" y="16268"/>
                    <a:pt x="17386" y="16310"/>
                    <a:pt x="17356" y="16341"/>
                  </a:cubicBezTo>
                  <a:cubicBezTo>
                    <a:pt x="17283" y="16321"/>
                    <a:pt x="17241" y="16227"/>
                    <a:pt x="17262" y="16155"/>
                  </a:cubicBezTo>
                  <a:cubicBezTo>
                    <a:pt x="17241" y="16155"/>
                    <a:pt x="17231" y="16155"/>
                    <a:pt x="17221" y="16144"/>
                  </a:cubicBezTo>
                  <a:cubicBezTo>
                    <a:pt x="17200" y="16113"/>
                    <a:pt x="17221" y="16061"/>
                    <a:pt x="17241" y="16020"/>
                  </a:cubicBezTo>
                  <a:cubicBezTo>
                    <a:pt x="17314" y="15854"/>
                    <a:pt x="17324" y="15647"/>
                    <a:pt x="17262" y="15481"/>
                  </a:cubicBezTo>
                  <a:lnTo>
                    <a:pt x="17262" y="15481"/>
                  </a:lnTo>
                  <a:cubicBezTo>
                    <a:pt x="17262" y="15564"/>
                    <a:pt x="17241" y="15647"/>
                    <a:pt x="17190" y="15709"/>
                  </a:cubicBezTo>
                  <a:cubicBezTo>
                    <a:pt x="17138" y="15657"/>
                    <a:pt x="17086" y="15584"/>
                    <a:pt x="17055" y="15512"/>
                  </a:cubicBezTo>
                  <a:lnTo>
                    <a:pt x="17055" y="15512"/>
                  </a:lnTo>
                  <a:cubicBezTo>
                    <a:pt x="17066" y="15564"/>
                    <a:pt x="17066" y="15616"/>
                    <a:pt x="17045" y="15667"/>
                  </a:cubicBezTo>
                  <a:cubicBezTo>
                    <a:pt x="17013" y="15637"/>
                    <a:pt x="16983" y="15605"/>
                    <a:pt x="16951" y="15564"/>
                  </a:cubicBezTo>
                  <a:cubicBezTo>
                    <a:pt x="16858" y="15616"/>
                    <a:pt x="16796" y="15740"/>
                    <a:pt x="16838" y="15844"/>
                  </a:cubicBezTo>
                  <a:cubicBezTo>
                    <a:pt x="16806" y="15812"/>
                    <a:pt x="16776" y="15771"/>
                    <a:pt x="16734" y="15771"/>
                  </a:cubicBezTo>
                  <a:cubicBezTo>
                    <a:pt x="16703" y="15771"/>
                    <a:pt x="16693" y="15812"/>
                    <a:pt x="16693" y="15833"/>
                  </a:cubicBezTo>
                  <a:cubicBezTo>
                    <a:pt x="16656" y="15802"/>
                    <a:pt x="16604" y="15787"/>
                    <a:pt x="16553" y="15787"/>
                  </a:cubicBezTo>
                  <a:cubicBezTo>
                    <a:pt x="16501" y="15787"/>
                    <a:pt x="16449" y="15802"/>
                    <a:pt x="16413" y="15833"/>
                  </a:cubicBezTo>
                  <a:cubicBezTo>
                    <a:pt x="16558" y="15968"/>
                    <a:pt x="16693" y="16123"/>
                    <a:pt x="16806" y="16289"/>
                  </a:cubicBezTo>
                  <a:cubicBezTo>
                    <a:pt x="16910" y="16403"/>
                    <a:pt x="16972" y="16558"/>
                    <a:pt x="16972" y="16703"/>
                  </a:cubicBezTo>
                  <a:cubicBezTo>
                    <a:pt x="16942" y="16686"/>
                    <a:pt x="16908" y="16678"/>
                    <a:pt x="16875" y="16678"/>
                  </a:cubicBezTo>
                  <a:cubicBezTo>
                    <a:pt x="16829" y="16678"/>
                    <a:pt x="16785" y="16694"/>
                    <a:pt x="16755" y="16724"/>
                  </a:cubicBezTo>
                  <a:cubicBezTo>
                    <a:pt x="16765" y="16652"/>
                    <a:pt x="16744" y="16579"/>
                    <a:pt x="16693" y="16538"/>
                  </a:cubicBezTo>
                  <a:cubicBezTo>
                    <a:pt x="16654" y="16591"/>
                    <a:pt x="16639" y="16661"/>
                    <a:pt x="16637" y="16731"/>
                  </a:cubicBezTo>
                  <a:lnTo>
                    <a:pt x="16637" y="16731"/>
                  </a:lnTo>
                  <a:cubicBezTo>
                    <a:pt x="16622" y="16645"/>
                    <a:pt x="16568" y="16568"/>
                    <a:pt x="16495" y="16528"/>
                  </a:cubicBezTo>
                  <a:lnTo>
                    <a:pt x="16495" y="16528"/>
                  </a:lnTo>
                  <a:cubicBezTo>
                    <a:pt x="16434" y="16650"/>
                    <a:pt x="16473" y="16813"/>
                    <a:pt x="16584" y="16897"/>
                  </a:cubicBezTo>
                  <a:lnTo>
                    <a:pt x="16584" y="16897"/>
                  </a:lnTo>
                  <a:cubicBezTo>
                    <a:pt x="16503" y="16837"/>
                    <a:pt x="16421" y="16807"/>
                    <a:pt x="16330" y="16807"/>
                  </a:cubicBezTo>
                  <a:cubicBezTo>
                    <a:pt x="16403" y="16890"/>
                    <a:pt x="16485" y="16973"/>
                    <a:pt x="16558" y="17056"/>
                  </a:cubicBezTo>
                  <a:cubicBezTo>
                    <a:pt x="16516" y="17046"/>
                    <a:pt x="16465" y="17035"/>
                    <a:pt x="16423" y="17025"/>
                  </a:cubicBezTo>
                  <a:lnTo>
                    <a:pt x="16423" y="17025"/>
                  </a:lnTo>
                  <a:cubicBezTo>
                    <a:pt x="16558" y="17097"/>
                    <a:pt x="16661" y="17232"/>
                    <a:pt x="16672" y="17387"/>
                  </a:cubicBezTo>
                  <a:cubicBezTo>
                    <a:pt x="16640" y="17419"/>
                    <a:pt x="16610" y="17450"/>
                    <a:pt x="16568" y="17470"/>
                  </a:cubicBezTo>
                  <a:cubicBezTo>
                    <a:pt x="16540" y="17432"/>
                    <a:pt x="16494" y="17386"/>
                    <a:pt x="16439" y="17386"/>
                  </a:cubicBezTo>
                  <a:cubicBezTo>
                    <a:pt x="16434" y="17386"/>
                    <a:pt x="16429" y="17387"/>
                    <a:pt x="16423" y="17387"/>
                  </a:cubicBezTo>
                  <a:cubicBezTo>
                    <a:pt x="16392" y="17387"/>
                    <a:pt x="16361" y="17429"/>
                    <a:pt x="16361" y="17460"/>
                  </a:cubicBezTo>
                  <a:cubicBezTo>
                    <a:pt x="16341" y="17440"/>
                    <a:pt x="16307" y="17424"/>
                    <a:pt x="16272" y="17424"/>
                  </a:cubicBezTo>
                  <a:cubicBezTo>
                    <a:pt x="16253" y="17424"/>
                    <a:pt x="16234" y="17429"/>
                    <a:pt x="16216" y="17440"/>
                  </a:cubicBezTo>
                  <a:cubicBezTo>
                    <a:pt x="16278" y="17564"/>
                    <a:pt x="16361" y="17688"/>
                    <a:pt x="16454" y="17792"/>
                  </a:cubicBezTo>
                  <a:cubicBezTo>
                    <a:pt x="16413" y="17781"/>
                    <a:pt x="16371" y="17760"/>
                    <a:pt x="16330" y="17750"/>
                  </a:cubicBezTo>
                  <a:lnTo>
                    <a:pt x="16330" y="17750"/>
                  </a:lnTo>
                  <a:cubicBezTo>
                    <a:pt x="16444" y="17864"/>
                    <a:pt x="16506" y="18020"/>
                    <a:pt x="16516" y="18175"/>
                  </a:cubicBezTo>
                  <a:cubicBezTo>
                    <a:pt x="16423" y="18186"/>
                    <a:pt x="16330" y="18237"/>
                    <a:pt x="16258" y="18299"/>
                  </a:cubicBezTo>
                  <a:cubicBezTo>
                    <a:pt x="16216" y="18548"/>
                    <a:pt x="16060" y="18776"/>
                    <a:pt x="15853" y="18911"/>
                  </a:cubicBezTo>
                  <a:cubicBezTo>
                    <a:pt x="15864" y="18890"/>
                    <a:pt x="15853" y="18869"/>
                    <a:pt x="15832" y="18859"/>
                  </a:cubicBezTo>
                  <a:cubicBezTo>
                    <a:pt x="15821" y="18853"/>
                    <a:pt x="15809" y="18850"/>
                    <a:pt x="15798" y="18850"/>
                  </a:cubicBezTo>
                  <a:cubicBezTo>
                    <a:pt x="15769" y="18850"/>
                    <a:pt x="15741" y="18867"/>
                    <a:pt x="15719" y="18890"/>
                  </a:cubicBezTo>
                  <a:cubicBezTo>
                    <a:pt x="15687" y="18906"/>
                    <a:pt x="15655" y="18928"/>
                    <a:pt x="15624" y="18928"/>
                  </a:cubicBezTo>
                  <a:cubicBezTo>
                    <a:pt x="15614" y="18928"/>
                    <a:pt x="15604" y="18926"/>
                    <a:pt x="15594" y="18921"/>
                  </a:cubicBezTo>
                  <a:cubicBezTo>
                    <a:pt x="15677" y="18838"/>
                    <a:pt x="15749" y="18745"/>
                    <a:pt x="15802" y="18631"/>
                  </a:cubicBezTo>
                  <a:lnTo>
                    <a:pt x="15802" y="18631"/>
                  </a:lnTo>
                  <a:cubicBezTo>
                    <a:pt x="15708" y="18693"/>
                    <a:pt x="15604" y="18724"/>
                    <a:pt x="15501" y="18724"/>
                  </a:cubicBezTo>
                  <a:cubicBezTo>
                    <a:pt x="15521" y="18642"/>
                    <a:pt x="15574" y="18579"/>
                    <a:pt x="15636" y="18517"/>
                  </a:cubicBezTo>
                  <a:cubicBezTo>
                    <a:pt x="15553" y="18496"/>
                    <a:pt x="15594" y="18372"/>
                    <a:pt x="15666" y="18331"/>
                  </a:cubicBezTo>
                  <a:cubicBezTo>
                    <a:pt x="15749" y="18299"/>
                    <a:pt x="15843" y="18289"/>
                    <a:pt x="15884" y="18216"/>
                  </a:cubicBezTo>
                  <a:lnTo>
                    <a:pt x="15781" y="18113"/>
                  </a:lnTo>
                  <a:cubicBezTo>
                    <a:pt x="15874" y="18071"/>
                    <a:pt x="15957" y="18030"/>
                    <a:pt x="16040" y="17968"/>
                  </a:cubicBezTo>
                  <a:cubicBezTo>
                    <a:pt x="16071" y="17947"/>
                    <a:pt x="16102" y="17916"/>
                    <a:pt x="16092" y="17875"/>
                  </a:cubicBezTo>
                  <a:cubicBezTo>
                    <a:pt x="16092" y="17863"/>
                    <a:pt x="16081" y="17858"/>
                    <a:pt x="16067" y="17858"/>
                  </a:cubicBezTo>
                  <a:cubicBezTo>
                    <a:pt x="16058" y="17858"/>
                    <a:pt x="16048" y="17860"/>
                    <a:pt x="16040" y="17864"/>
                  </a:cubicBezTo>
                  <a:cubicBezTo>
                    <a:pt x="16060" y="17781"/>
                    <a:pt x="16081" y="17698"/>
                    <a:pt x="16102" y="17626"/>
                  </a:cubicBezTo>
                  <a:cubicBezTo>
                    <a:pt x="16019" y="17626"/>
                    <a:pt x="15977" y="17730"/>
                    <a:pt x="15936" y="17802"/>
                  </a:cubicBezTo>
                  <a:cubicBezTo>
                    <a:pt x="15911" y="17837"/>
                    <a:pt x="15864" y="17855"/>
                    <a:pt x="15824" y="17855"/>
                  </a:cubicBezTo>
                  <a:cubicBezTo>
                    <a:pt x="15785" y="17855"/>
                    <a:pt x="15752" y="17839"/>
                    <a:pt x="15749" y="17805"/>
                  </a:cubicBezTo>
                  <a:lnTo>
                    <a:pt x="15749" y="17805"/>
                  </a:lnTo>
                  <a:cubicBezTo>
                    <a:pt x="15743" y="17965"/>
                    <a:pt x="15621" y="18104"/>
                    <a:pt x="15459" y="18133"/>
                  </a:cubicBezTo>
                  <a:cubicBezTo>
                    <a:pt x="15408" y="18227"/>
                    <a:pt x="15356" y="18320"/>
                    <a:pt x="15273" y="18382"/>
                  </a:cubicBezTo>
                  <a:cubicBezTo>
                    <a:pt x="15225" y="18418"/>
                    <a:pt x="15162" y="18440"/>
                    <a:pt x="15103" y="18440"/>
                  </a:cubicBezTo>
                  <a:cubicBezTo>
                    <a:pt x="15059" y="18440"/>
                    <a:pt x="15017" y="18429"/>
                    <a:pt x="14983" y="18403"/>
                  </a:cubicBezTo>
                  <a:cubicBezTo>
                    <a:pt x="15097" y="18351"/>
                    <a:pt x="15211" y="18268"/>
                    <a:pt x="15293" y="18175"/>
                  </a:cubicBezTo>
                  <a:lnTo>
                    <a:pt x="15293" y="18175"/>
                  </a:lnTo>
                  <a:cubicBezTo>
                    <a:pt x="15279" y="18182"/>
                    <a:pt x="15261" y="18186"/>
                    <a:pt x="15243" y="18186"/>
                  </a:cubicBezTo>
                  <a:cubicBezTo>
                    <a:pt x="15210" y="18186"/>
                    <a:pt x="15175" y="18174"/>
                    <a:pt x="15148" y="18154"/>
                  </a:cubicBezTo>
                  <a:cubicBezTo>
                    <a:pt x="15201" y="18082"/>
                    <a:pt x="15273" y="18030"/>
                    <a:pt x="15356" y="17999"/>
                  </a:cubicBezTo>
                  <a:lnTo>
                    <a:pt x="15356" y="17999"/>
                  </a:lnTo>
                  <a:cubicBezTo>
                    <a:pt x="15350" y="18000"/>
                    <a:pt x="15345" y="18001"/>
                    <a:pt x="15340" y="18001"/>
                  </a:cubicBezTo>
                  <a:cubicBezTo>
                    <a:pt x="15294" y="18001"/>
                    <a:pt x="15252" y="17963"/>
                    <a:pt x="15252" y="17926"/>
                  </a:cubicBezTo>
                  <a:cubicBezTo>
                    <a:pt x="15252" y="17880"/>
                    <a:pt x="15294" y="17842"/>
                    <a:pt x="15340" y="17842"/>
                  </a:cubicBezTo>
                  <a:cubicBezTo>
                    <a:pt x="15345" y="17842"/>
                    <a:pt x="15349" y="17842"/>
                    <a:pt x="15353" y="17843"/>
                  </a:cubicBezTo>
                  <a:lnTo>
                    <a:pt x="15353" y="17843"/>
                  </a:lnTo>
                  <a:cubicBezTo>
                    <a:pt x="15293" y="17831"/>
                    <a:pt x="15273" y="17729"/>
                    <a:pt x="15325" y="17688"/>
                  </a:cubicBezTo>
                  <a:lnTo>
                    <a:pt x="15325" y="17688"/>
                  </a:lnTo>
                  <a:cubicBezTo>
                    <a:pt x="15381" y="17730"/>
                    <a:pt x="15449" y="17751"/>
                    <a:pt x="15518" y="17751"/>
                  </a:cubicBezTo>
                  <a:cubicBezTo>
                    <a:pt x="15602" y="17751"/>
                    <a:pt x="15686" y="17720"/>
                    <a:pt x="15749" y="17658"/>
                  </a:cubicBezTo>
                  <a:lnTo>
                    <a:pt x="15749" y="17658"/>
                  </a:lnTo>
                  <a:cubicBezTo>
                    <a:pt x="15731" y="17675"/>
                    <a:pt x="15708" y="17683"/>
                    <a:pt x="15685" y="17683"/>
                  </a:cubicBezTo>
                  <a:cubicBezTo>
                    <a:pt x="15643" y="17683"/>
                    <a:pt x="15601" y="17656"/>
                    <a:pt x="15594" y="17615"/>
                  </a:cubicBezTo>
                  <a:cubicBezTo>
                    <a:pt x="15574" y="17543"/>
                    <a:pt x="15625" y="17481"/>
                    <a:pt x="15687" y="17450"/>
                  </a:cubicBezTo>
                  <a:cubicBezTo>
                    <a:pt x="15749" y="17419"/>
                    <a:pt x="15812" y="17419"/>
                    <a:pt x="15884" y="17419"/>
                  </a:cubicBezTo>
                  <a:cubicBezTo>
                    <a:pt x="15853" y="17377"/>
                    <a:pt x="15812" y="17346"/>
                    <a:pt x="15781" y="17304"/>
                  </a:cubicBezTo>
                  <a:cubicBezTo>
                    <a:pt x="15874" y="17284"/>
                    <a:pt x="15957" y="17232"/>
                    <a:pt x="16009" y="17149"/>
                  </a:cubicBezTo>
                  <a:cubicBezTo>
                    <a:pt x="15991" y="17136"/>
                    <a:pt x="15967" y="17128"/>
                    <a:pt x="15943" y="17128"/>
                  </a:cubicBezTo>
                  <a:cubicBezTo>
                    <a:pt x="15912" y="17128"/>
                    <a:pt x="15881" y="17141"/>
                    <a:pt x="15864" y="17170"/>
                  </a:cubicBezTo>
                  <a:cubicBezTo>
                    <a:pt x="15905" y="17087"/>
                    <a:pt x="15947" y="17004"/>
                    <a:pt x="15988" y="16931"/>
                  </a:cubicBezTo>
                  <a:lnTo>
                    <a:pt x="15988" y="16931"/>
                  </a:lnTo>
                  <a:cubicBezTo>
                    <a:pt x="15915" y="16973"/>
                    <a:pt x="15843" y="17025"/>
                    <a:pt x="15760" y="17067"/>
                  </a:cubicBezTo>
                  <a:cubicBezTo>
                    <a:pt x="15739" y="17035"/>
                    <a:pt x="15729" y="16984"/>
                    <a:pt x="15749" y="16942"/>
                  </a:cubicBezTo>
                  <a:lnTo>
                    <a:pt x="15749" y="16942"/>
                  </a:lnTo>
                  <a:cubicBezTo>
                    <a:pt x="15687" y="17056"/>
                    <a:pt x="15594" y="17139"/>
                    <a:pt x="15491" y="17201"/>
                  </a:cubicBezTo>
                  <a:cubicBezTo>
                    <a:pt x="15491" y="17149"/>
                    <a:pt x="15491" y="17108"/>
                    <a:pt x="15501" y="17056"/>
                  </a:cubicBezTo>
                  <a:lnTo>
                    <a:pt x="15501" y="17056"/>
                  </a:lnTo>
                  <a:cubicBezTo>
                    <a:pt x="15387" y="17159"/>
                    <a:pt x="15231" y="17222"/>
                    <a:pt x="15086" y="17222"/>
                  </a:cubicBezTo>
                  <a:cubicBezTo>
                    <a:pt x="15169" y="17118"/>
                    <a:pt x="15284" y="17046"/>
                    <a:pt x="15408" y="17025"/>
                  </a:cubicBezTo>
                  <a:cubicBezTo>
                    <a:pt x="15346" y="16963"/>
                    <a:pt x="15284" y="16911"/>
                    <a:pt x="15211" y="16859"/>
                  </a:cubicBezTo>
                  <a:cubicBezTo>
                    <a:pt x="15376" y="16859"/>
                    <a:pt x="15532" y="16849"/>
                    <a:pt x="15687" y="16818"/>
                  </a:cubicBezTo>
                  <a:cubicBezTo>
                    <a:pt x="15657" y="16776"/>
                    <a:pt x="15625" y="16735"/>
                    <a:pt x="15594" y="16703"/>
                  </a:cubicBezTo>
                  <a:cubicBezTo>
                    <a:pt x="15687" y="16673"/>
                    <a:pt x="15791" y="16652"/>
                    <a:pt x="15894" y="16631"/>
                  </a:cubicBezTo>
                  <a:cubicBezTo>
                    <a:pt x="15812" y="16611"/>
                    <a:pt x="15729" y="16590"/>
                    <a:pt x="15636" y="16569"/>
                  </a:cubicBezTo>
                  <a:cubicBezTo>
                    <a:pt x="15770" y="16558"/>
                    <a:pt x="15884" y="16466"/>
                    <a:pt x="15936" y="16351"/>
                  </a:cubicBezTo>
                  <a:lnTo>
                    <a:pt x="15936" y="16351"/>
                  </a:lnTo>
                  <a:cubicBezTo>
                    <a:pt x="15853" y="16362"/>
                    <a:pt x="15781" y="16393"/>
                    <a:pt x="15719" y="16445"/>
                  </a:cubicBezTo>
                  <a:cubicBezTo>
                    <a:pt x="15749" y="16362"/>
                    <a:pt x="15770" y="16279"/>
                    <a:pt x="15802" y="16196"/>
                  </a:cubicBezTo>
                  <a:lnTo>
                    <a:pt x="15802" y="16196"/>
                  </a:lnTo>
                  <a:cubicBezTo>
                    <a:pt x="15646" y="16310"/>
                    <a:pt x="15521" y="16445"/>
                    <a:pt x="15418" y="16600"/>
                  </a:cubicBezTo>
                  <a:cubicBezTo>
                    <a:pt x="15491" y="16455"/>
                    <a:pt x="15749" y="16123"/>
                    <a:pt x="15542" y="16010"/>
                  </a:cubicBezTo>
                  <a:cubicBezTo>
                    <a:pt x="15568" y="16010"/>
                    <a:pt x="15687" y="15996"/>
                    <a:pt x="15738" y="15996"/>
                  </a:cubicBezTo>
                  <a:cubicBezTo>
                    <a:pt x="15750" y="15996"/>
                    <a:pt x="15758" y="15997"/>
                    <a:pt x="15760" y="15999"/>
                  </a:cubicBezTo>
                  <a:cubicBezTo>
                    <a:pt x="15729" y="15968"/>
                    <a:pt x="15708" y="15927"/>
                    <a:pt x="15677" y="15895"/>
                  </a:cubicBezTo>
                  <a:cubicBezTo>
                    <a:pt x="15770" y="15875"/>
                    <a:pt x="15853" y="15844"/>
                    <a:pt x="15936" y="15802"/>
                  </a:cubicBezTo>
                  <a:cubicBezTo>
                    <a:pt x="15923" y="15790"/>
                    <a:pt x="15902" y="15781"/>
                    <a:pt x="15883" y="15781"/>
                  </a:cubicBezTo>
                  <a:cubicBezTo>
                    <a:pt x="15872" y="15781"/>
                    <a:pt x="15861" y="15784"/>
                    <a:pt x="15853" y="15792"/>
                  </a:cubicBezTo>
                  <a:cubicBezTo>
                    <a:pt x="15894" y="15740"/>
                    <a:pt x="15936" y="15678"/>
                    <a:pt x="15967" y="15616"/>
                  </a:cubicBezTo>
                  <a:lnTo>
                    <a:pt x="15967" y="15616"/>
                  </a:lnTo>
                  <a:cubicBezTo>
                    <a:pt x="15947" y="15626"/>
                    <a:pt x="15926" y="15637"/>
                    <a:pt x="15894" y="15647"/>
                  </a:cubicBezTo>
                  <a:cubicBezTo>
                    <a:pt x="15894" y="15564"/>
                    <a:pt x="15832" y="15481"/>
                    <a:pt x="15749" y="15471"/>
                  </a:cubicBezTo>
                  <a:cubicBezTo>
                    <a:pt x="15719" y="15575"/>
                    <a:pt x="15666" y="15709"/>
                    <a:pt x="15553" y="15709"/>
                  </a:cubicBezTo>
                  <a:lnTo>
                    <a:pt x="15480" y="15709"/>
                  </a:lnTo>
                  <a:cubicBezTo>
                    <a:pt x="15429" y="15720"/>
                    <a:pt x="15387" y="15771"/>
                    <a:pt x="15356" y="15812"/>
                  </a:cubicBezTo>
                  <a:cubicBezTo>
                    <a:pt x="15376" y="15782"/>
                    <a:pt x="15387" y="15740"/>
                    <a:pt x="15376" y="15699"/>
                  </a:cubicBezTo>
                  <a:lnTo>
                    <a:pt x="15376" y="15699"/>
                  </a:lnTo>
                  <a:cubicBezTo>
                    <a:pt x="15325" y="15709"/>
                    <a:pt x="15273" y="15740"/>
                    <a:pt x="15252" y="15792"/>
                  </a:cubicBezTo>
                  <a:cubicBezTo>
                    <a:pt x="15263" y="15720"/>
                    <a:pt x="15273" y="15657"/>
                    <a:pt x="15273" y="15584"/>
                  </a:cubicBezTo>
                  <a:lnTo>
                    <a:pt x="15273" y="15584"/>
                  </a:lnTo>
                  <a:cubicBezTo>
                    <a:pt x="15221" y="15626"/>
                    <a:pt x="15180" y="15678"/>
                    <a:pt x="15148" y="15730"/>
                  </a:cubicBezTo>
                  <a:cubicBezTo>
                    <a:pt x="15089" y="15730"/>
                    <a:pt x="15096" y="15615"/>
                    <a:pt x="15042" y="15615"/>
                  </a:cubicBezTo>
                  <a:cubicBezTo>
                    <a:pt x="15040" y="15615"/>
                    <a:pt x="15037" y="15616"/>
                    <a:pt x="15035" y="15616"/>
                  </a:cubicBezTo>
                  <a:cubicBezTo>
                    <a:pt x="15024" y="15616"/>
                    <a:pt x="15003" y="15626"/>
                    <a:pt x="14993" y="15637"/>
                  </a:cubicBezTo>
                  <a:cubicBezTo>
                    <a:pt x="14962" y="15678"/>
                    <a:pt x="14952" y="15730"/>
                    <a:pt x="14920" y="15782"/>
                  </a:cubicBezTo>
                  <a:cubicBezTo>
                    <a:pt x="14902" y="15820"/>
                    <a:pt x="14857" y="15866"/>
                    <a:pt x="14809" y="15866"/>
                  </a:cubicBezTo>
                  <a:cubicBezTo>
                    <a:pt x="14805" y="15866"/>
                    <a:pt x="14801" y="15865"/>
                    <a:pt x="14796" y="15865"/>
                  </a:cubicBezTo>
                  <a:cubicBezTo>
                    <a:pt x="14796" y="15807"/>
                    <a:pt x="14736" y="15764"/>
                    <a:pt x="14682" y="15764"/>
                  </a:cubicBezTo>
                  <a:cubicBezTo>
                    <a:pt x="14659" y="15764"/>
                    <a:pt x="14636" y="15773"/>
                    <a:pt x="14620" y="15792"/>
                  </a:cubicBezTo>
                  <a:cubicBezTo>
                    <a:pt x="14651" y="15730"/>
                    <a:pt x="14662" y="15647"/>
                    <a:pt x="14641" y="15564"/>
                  </a:cubicBezTo>
                  <a:lnTo>
                    <a:pt x="14641" y="15564"/>
                  </a:lnTo>
                  <a:lnTo>
                    <a:pt x="14455" y="15720"/>
                  </a:lnTo>
                  <a:lnTo>
                    <a:pt x="14455" y="15575"/>
                  </a:lnTo>
                  <a:cubicBezTo>
                    <a:pt x="14444" y="15575"/>
                    <a:pt x="14423" y="15554"/>
                    <a:pt x="14423" y="15543"/>
                  </a:cubicBezTo>
                  <a:cubicBezTo>
                    <a:pt x="14467" y="15506"/>
                    <a:pt x="14521" y="15487"/>
                    <a:pt x="14576" y="15487"/>
                  </a:cubicBezTo>
                  <a:cubicBezTo>
                    <a:pt x="14613" y="15487"/>
                    <a:pt x="14649" y="15496"/>
                    <a:pt x="14683" y="15512"/>
                  </a:cubicBezTo>
                  <a:cubicBezTo>
                    <a:pt x="14630" y="15481"/>
                    <a:pt x="14589" y="15460"/>
                    <a:pt x="14538" y="15429"/>
                  </a:cubicBezTo>
                  <a:cubicBezTo>
                    <a:pt x="14603" y="15402"/>
                    <a:pt x="14675" y="15389"/>
                    <a:pt x="14746" y="15389"/>
                  </a:cubicBezTo>
                  <a:cubicBezTo>
                    <a:pt x="14809" y="15389"/>
                    <a:pt x="14873" y="15399"/>
                    <a:pt x="14931" y="15419"/>
                  </a:cubicBezTo>
                  <a:cubicBezTo>
                    <a:pt x="14900" y="15388"/>
                    <a:pt x="14869" y="15367"/>
                    <a:pt x="14838" y="15336"/>
                  </a:cubicBezTo>
                  <a:cubicBezTo>
                    <a:pt x="14973" y="15336"/>
                    <a:pt x="15118" y="15326"/>
                    <a:pt x="15252" y="15315"/>
                  </a:cubicBezTo>
                  <a:cubicBezTo>
                    <a:pt x="15201" y="15284"/>
                    <a:pt x="15169" y="15243"/>
                    <a:pt x="15148" y="15181"/>
                  </a:cubicBezTo>
                  <a:cubicBezTo>
                    <a:pt x="15221" y="15181"/>
                    <a:pt x="15284" y="15170"/>
                    <a:pt x="15356" y="15160"/>
                  </a:cubicBezTo>
                  <a:cubicBezTo>
                    <a:pt x="15325" y="15129"/>
                    <a:pt x="15304" y="15098"/>
                    <a:pt x="15273" y="15056"/>
                  </a:cubicBezTo>
                  <a:lnTo>
                    <a:pt x="15273" y="15056"/>
                  </a:lnTo>
                  <a:cubicBezTo>
                    <a:pt x="15279" y="15057"/>
                    <a:pt x="15285" y="15058"/>
                    <a:pt x="15291" y="15058"/>
                  </a:cubicBezTo>
                  <a:cubicBezTo>
                    <a:pt x="15357" y="15058"/>
                    <a:pt x="15420" y="15009"/>
                    <a:pt x="15439" y="14942"/>
                  </a:cubicBezTo>
                  <a:cubicBezTo>
                    <a:pt x="15553" y="14808"/>
                    <a:pt x="15594" y="14621"/>
                    <a:pt x="15532" y="14455"/>
                  </a:cubicBezTo>
                  <a:lnTo>
                    <a:pt x="15532" y="14455"/>
                  </a:lnTo>
                  <a:cubicBezTo>
                    <a:pt x="15480" y="14548"/>
                    <a:pt x="15418" y="14631"/>
                    <a:pt x="15346" y="14704"/>
                  </a:cubicBezTo>
                  <a:cubicBezTo>
                    <a:pt x="15314" y="14693"/>
                    <a:pt x="15284" y="14663"/>
                    <a:pt x="15284" y="14621"/>
                  </a:cubicBezTo>
                  <a:cubicBezTo>
                    <a:pt x="15201" y="14673"/>
                    <a:pt x="15128" y="14735"/>
                    <a:pt x="15066" y="14808"/>
                  </a:cubicBezTo>
                  <a:cubicBezTo>
                    <a:pt x="15086" y="14746"/>
                    <a:pt x="15086" y="14683"/>
                    <a:pt x="15066" y="14621"/>
                  </a:cubicBezTo>
                  <a:cubicBezTo>
                    <a:pt x="14983" y="14735"/>
                    <a:pt x="14911" y="14838"/>
                    <a:pt x="14828" y="14953"/>
                  </a:cubicBezTo>
                  <a:cubicBezTo>
                    <a:pt x="14858" y="14859"/>
                    <a:pt x="14879" y="14766"/>
                    <a:pt x="14900" y="14673"/>
                  </a:cubicBezTo>
                  <a:lnTo>
                    <a:pt x="14900" y="14673"/>
                  </a:lnTo>
                  <a:cubicBezTo>
                    <a:pt x="14828" y="14776"/>
                    <a:pt x="14765" y="14891"/>
                    <a:pt x="14713" y="15015"/>
                  </a:cubicBezTo>
                  <a:cubicBezTo>
                    <a:pt x="14734" y="14953"/>
                    <a:pt x="14745" y="14880"/>
                    <a:pt x="14734" y="14808"/>
                  </a:cubicBezTo>
                  <a:lnTo>
                    <a:pt x="14734" y="14808"/>
                  </a:lnTo>
                  <a:cubicBezTo>
                    <a:pt x="14683" y="14942"/>
                    <a:pt x="14620" y="15066"/>
                    <a:pt x="14568" y="15191"/>
                  </a:cubicBezTo>
                  <a:cubicBezTo>
                    <a:pt x="14568" y="15178"/>
                    <a:pt x="14545" y="15169"/>
                    <a:pt x="14520" y="15169"/>
                  </a:cubicBezTo>
                  <a:cubicBezTo>
                    <a:pt x="14504" y="15169"/>
                    <a:pt x="14487" y="15173"/>
                    <a:pt x="14475" y="15181"/>
                  </a:cubicBezTo>
                  <a:cubicBezTo>
                    <a:pt x="14402" y="15222"/>
                    <a:pt x="14330" y="15274"/>
                    <a:pt x="14247" y="15315"/>
                  </a:cubicBezTo>
                  <a:cubicBezTo>
                    <a:pt x="14330" y="15222"/>
                    <a:pt x="14402" y="15119"/>
                    <a:pt x="14485" y="15015"/>
                  </a:cubicBezTo>
                  <a:lnTo>
                    <a:pt x="14485" y="15015"/>
                  </a:lnTo>
                  <a:cubicBezTo>
                    <a:pt x="14351" y="15077"/>
                    <a:pt x="14227" y="15149"/>
                    <a:pt x="14123" y="15232"/>
                  </a:cubicBezTo>
                  <a:lnTo>
                    <a:pt x="14247" y="15015"/>
                  </a:lnTo>
                  <a:lnTo>
                    <a:pt x="14247" y="15015"/>
                  </a:lnTo>
                  <a:cubicBezTo>
                    <a:pt x="14174" y="15025"/>
                    <a:pt x="14102" y="15046"/>
                    <a:pt x="14029" y="15066"/>
                  </a:cubicBezTo>
                  <a:cubicBezTo>
                    <a:pt x="14050" y="14994"/>
                    <a:pt x="14102" y="14942"/>
                    <a:pt x="14164" y="14901"/>
                  </a:cubicBezTo>
                  <a:cubicBezTo>
                    <a:pt x="14112" y="14880"/>
                    <a:pt x="14061" y="14849"/>
                    <a:pt x="14009" y="14818"/>
                  </a:cubicBezTo>
                  <a:cubicBezTo>
                    <a:pt x="14033" y="14786"/>
                    <a:pt x="14075" y="14773"/>
                    <a:pt x="14116" y="14773"/>
                  </a:cubicBezTo>
                  <a:cubicBezTo>
                    <a:pt x="14129" y="14773"/>
                    <a:pt x="14142" y="14774"/>
                    <a:pt x="14154" y="14776"/>
                  </a:cubicBezTo>
                  <a:cubicBezTo>
                    <a:pt x="14112" y="14756"/>
                    <a:pt x="14082" y="14725"/>
                    <a:pt x="14061" y="14693"/>
                  </a:cubicBezTo>
                  <a:cubicBezTo>
                    <a:pt x="14123" y="14683"/>
                    <a:pt x="14185" y="14683"/>
                    <a:pt x="14247" y="14683"/>
                  </a:cubicBezTo>
                  <a:cubicBezTo>
                    <a:pt x="14206" y="14652"/>
                    <a:pt x="14174" y="14631"/>
                    <a:pt x="14144" y="14601"/>
                  </a:cubicBezTo>
                  <a:lnTo>
                    <a:pt x="14144" y="14601"/>
                  </a:lnTo>
                  <a:cubicBezTo>
                    <a:pt x="14184" y="14608"/>
                    <a:pt x="14225" y="14611"/>
                    <a:pt x="14267" y="14611"/>
                  </a:cubicBezTo>
                  <a:cubicBezTo>
                    <a:pt x="14344" y="14611"/>
                    <a:pt x="14422" y="14600"/>
                    <a:pt x="14496" y="14580"/>
                  </a:cubicBezTo>
                  <a:cubicBezTo>
                    <a:pt x="14475" y="14548"/>
                    <a:pt x="14455" y="14528"/>
                    <a:pt x="14434" y="14497"/>
                  </a:cubicBezTo>
                  <a:cubicBezTo>
                    <a:pt x="14517" y="14486"/>
                    <a:pt x="14589" y="14465"/>
                    <a:pt x="14662" y="14455"/>
                  </a:cubicBezTo>
                  <a:cubicBezTo>
                    <a:pt x="14651" y="14424"/>
                    <a:pt x="14630" y="14393"/>
                    <a:pt x="14610" y="14373"/>
                  </a:cubicBezTo>
                  <a:cubicBezTo>
                    <a:pt x="14693" y="14320"/>
                    <a:pt x="14765" y="14269"/>
                    <a:pt x="14838" y="14228"/>
                  </a:cubicBezTo>
                  <a:cubicBezTo>
                    <a:pt x="14786" y="14228"/>
                    <a:pt x="14734" y="14237"/>
                    <a:pt x="14683" y="14269"/>
                  </a:cubicBezTo>
                  <a:cubicBezTo>
                    <a:pt x="14703" y="14228"/>
                    <a:pt x="14713" y="14186"/>
                    <a:pt x="14734" y="14145"/>
                  </a:cubicBezTo>
                  <a:lnTo>
                    <a:pt x="14734" y="14145"/>
                  </a:lnTo>
                  <a:cubicBezTo>
                    <a:pt x="14641" y="14207"/>
                    <a:pt x="14538" y="14279"/>
                    <a:pt x="14444" y="14352"/>
                  </a:cubicBezTo>
                  <a:cubicBezTo>
                    <a:pt x="14455" y="14320"/>
                    <a:pt x="14455" y="14279"/>
                    <a:pt x="14434" y="14248"/>
                  </a:cubicBezTo>
                  <a:cubicBezTo>
                    <a:pt x="14330" y="14341"/>
                    <a:pt x="14195" y="14414"/>
                    <a:pt x="14050" y="14435"/>
                  </a:cubicBezTo>
                  <a:cubicBezTo>
                    <a:pt x="14071" y="14403"/>
                    <a:pt x="14102" y="14383"/>
                    <a:pt x="14133" y="14373"/>
                  </a:cubicBezTo>
                  <a:cubicBezTo>
                    <a:pt x="14082" y="14373"/>
                    <a:pt x="14019" y="14352"/>
                    <a:pt x="13988" y="14300"/>
                  </a:cubicBezTo>
                  <a:cubicBezTo>
                    <a:pt x="14014" y="14295"/>
                    <a:pt x="14043" y="14292"/>
                    <a:pt x="14071" y="14292"/>
                  </a:cubicBezTo>
                  <a:cubicBezTo>
                    <a:pt x="14100" y="14292"/>
                    <a:pt x="14128" y="14295"/>
                    <a:pt x="14154" y="14300"/>
                  </a:cubicBezTo>
                  <a:cubicBezTo>
                    <a:pt x="14123" y="14258"/>
                    <a:pt x="14082" y="14228"/>
                    <a:pt x="14050" y="14196"/>
                  </a:cubicBezTo>
                  <a:cubicBezTo>
                    <a:pt x="14144" y="14196"/>
                    <a:pt x="14237" y="14207"/>
                    <a:pt x="14330" y="14207"/>
                  </a:cubicBezTo>
                  <a:cubicBezTo>
                    <a:pt x="14299" y="14175"/>
                    <a:pt x="14278" y="14145"/>
                    <a:pt x="14268" y="14092"/>
                  </a:cubicBezTo>
                  <a:cubicBezTo>
                    <a:pt x="14402" y="14082"/>
                    <a:pt x="14517" y="14030"/>
                    <a:pt x="14630" y="13958"/>
                  </a:cubicBezTo>
                  <a:cubicBezTo>
                    <a:pt x="14683" y="13896"/>
                    <a:pt x="14724" y="13823"/>
                    <a:pt x="14775" y="13751"/>
                  </a:cubicBezTo>
                  <a:lnTo>
                    <a:pt x="14775" y="13751"/>
                  </a:lnTo>
                  <a:cubicBezTo>
                    <a:pt x="14745" y="13761"/>
                    <a:pt x="14703" y="13772"/>
                    <a:pt x="14672" y="13782"/>
                  </a:cubicBezTo>
                  <a:cubicBezTo>
                    <a:pt x="14683" y="13730"/>
                    <a:pt x="14693" y="13689"/>
                    <a:pt x="14703" y="13637"/>
                  </a:cubicBezTo>
                  <a:lnTo>
                    <a:pt x="14703" y="13637"/>
                  </a:lnTo>
                  <a:cubicBezTo>
                    <a:pt x="14651" y="13689"/>
                    <a:pt x="14600" y="13730"/>
                    <a:pt x="14547" y="13782"/>
                  </a:cubicBezTo>
                  <a:lnTo>
                    <a:pt x="14547" y="13668"/>
                  </a:lnTo>
                  <a:cubicBezTo>
                    <a:pt x="14485" y="13751"/>
                    <a:pt x="14413" y="13834"/>
                    <a:pt x="14340" y="13906"/>
                  </a:cubicBezTo>
                  <a:cubicBezTo>
                    <a:pt x="14330" y="13917"/>
                    <a:pt x="14310" y="13927"/>
                    <a:pt x="14289" y="13927"/>
                  </a:cubicBezTo>
                  <a:lnTo>
                    <a:pt x="14289" y="13906"/>
                  </a:lnTo>
                  <a:cubicBezTo>
                    <a:pt x="14216" y="13968"/>
                    <a:pt x="14133" y="14000"/>
                    <a:pt x="14050" y="14010"/>
                  </a:cubicBezTo>
                  <a:cubicBezTo>
                    <a:pt x="14069" y="13973"/>
                    <a:pt x="14112" y="13936"/>
                    <a:pt x="14158" y="13936"/>
                  </a:cubicBezTo>
                  <a:cubicBezTo>
                    <a:pt x="14161" y="13936"/>
                    <a:pt x="14165" y="13936"/>
                    <a:pt x="14168" y="13936"/>
                  </a:cubicBezTo>
                  <a:lnTo>
                    <a:pt x="14168" y="13936"/>
                  </a:lnTo>
                  <a:cubicBezTo>
                    <a:pt x="14108" y="13927"/>
                    <a:pt x="14048" y="13926"/>
                    <a:pt x="13988" y="13917"/>
                  </a:cubicBezTo>
                  <a:cubicBezTo>
                    <a:pt x="13999" y="13855"/>
                    <a:pt x="14071" y="13802"/>
                    <a:pt x="14133" y="13802"/>
                  </a:cubicBezTo>
                  <a:cubicBezTo>
                    <a:pt x="14061" y="13802"/>
                    <a:pt x="13999" y="13772"/>
                    <a:pt x="13946" y="13719"/>
                  </a:cubicBezTo>
                  <a:cubicBezTo>
                    <a:pt x="13999" y="13719"/>
                    <a:pt x="14050" y="13730"/>
                    <a:pt x="14102" y="13730"/>
                  </a:cubicBezTo>
                  <a:cubicBezTo>
                    <a:pt x="14029" y="13709"/>
                    <a:pt x="13988" y="13637"/>
                    <a:pt x="13999" y="13574"/>
                  </a:cubicBezTo>
                  <a:cubicBezTo>
                    <a:pt x="14061" y="13574"/>
                    <a:pt x="14133" y="13585"/>
                    <a:pt x="14206" y="13616"/>
                  </a:cubicBezTo>
                  <a:cubicBezTo>
                    <a:pt x="14164" y="13574"/>
                    <a:pt x="14123" y="13544"/>
                    <a:pt x="14082" y="13512"/>
                  </a:cubicBezTo>
                  <a:lnTo>
                    <a:pt x="14082" y="13512"/>
                  </a:lnTo>
                  <a:cubicBezTo>
                    <a:pt x="14154" y="13523"/>
                    <a:pt x="14227" y="13544"/>
                    <a:pt x="14289" y="13585"/>
                  </a:cubicBezTo>
                  <a:lnTo>
                    <a:pt x="14237" y="13533"/>
                  </a:lnTo>
                  <a:cubicBezTo>
                    <a:pt x="14297" y="13493"/>
                    <a:pt x="14370" y="13470"/>
                    <a:pt x="14443" y="13470"/>
                  </a:cubicBezTo>
                  <a:cubicBezTo>
                    <a:pt x="14482" y="13470"/>
                    <a:pt x="14522" y="13477"/>
                    <a:pt x="14558" y="13491"/>
                  </a:cubicBezTo>
                  <a:cubicBezTo>
                    <a:pt x="14517" y="13429"/>
                    <a:pt x="14475" y="13378"/>
                    <a:pt x="14434" y="13326"/>
                  </a:cubicBezTo>
                  <a:cubicBezTo>
                    <a:pt x="14517" y="13326"/>
                    <a:pt x="14589" y="13316"/>
                    <a:pt x="14662" y="13316"/>
                  </a:cubicBezTo>
                  <a:cubicBezTo>
                    <a:pt x="14620" y="13316"/>
                    <a:pt x="14641" y="13243"/>
                    <a:pt x="14693" y="13233"/>
                  </a:cubicBezTo>
                  <a:cubicBezTo>
                    <a:pt x="14734" y="13222"/>
                    <a:pt x="14796" y="13212"/>
                    <a:pt x="14796" y="13171"/>
                  </a:cubicBezTo>
                  <a:lnTo>
                    <a:pt x="14672" y="13077"/>
                  </a:lnTo>
                  <a:cubicBezTo>
                    <a:pt x="14724" y="13077"/>
                    <a:pt x="14786" y="13067"/>
                    <a:pt x="14817" y="13015"/>
                  </a:cubicBezTo>
                  <a:cubicBezTo>
                    <a:pt x="14846" y="12976"/>
                    <a:pt x="14821" y="12910"/>
                    <a:pt x="14775" y="12910"/>
                  </a:cubicBezTo>
                  <a:cubicBezTo>
                    <a:pt x="14772" y="12910"/>
                    <a:pt x="14769" y="12911"/>
                    <a:pt x="14765" y="12911"/>
                  </a:cubicBezTo>
                  <a:cubicBezTo>
                    <a:pt x="14796" y="12860"/>
                    <a:pt x="14796" y="12798"/>
                    <a:pt x="14786" y="12735"/>
                  </a:cubicBezTo>
                  <a:lnTo>
                    <a:pt x="14786" y="12735"/>
                  </a:lnTo>
                  <a:cubicBezTo>
                    <a:pt x="14672" y="12808"/>
                    <a:pt x="14558" y="12890"/>
                    <a:pt x="14455" y="12973"/>
                  </a:cubicBezTo>
                  <a:cubicBezTo>
                    <a:pt x="14465" y="12911"/>
                    <a:pt x="14423" y="12849"/>
                    <a:pt x="14361" y="12828"/>
                  </a:cubicBezTo>
                  <a:cubicBezTo>
                    <a:pt x="14361" y="13026"/>
                    <a:pt x="14185" y="13201"/>
                    <a:pt x="13988" y="13201"/>
                  </a:cubicBezTo>
                  <a:cubicBezTo>
                    <a:pt x="13999" y="13108"/>
                    <a:pt x="14029" y="13015"/>
                    <a:pt x="14082" y="12943"/>
                  </a:cubicBezTo>
                  <a:cubicBezTo>
                    <a:pt x="14050" y="12932"/>
                    <a:pt x="14019" y="12932"/>
                    <a:pt x="13988" y="12922"/>
                  </a:cubicBezTo>
                  <a:cubicBezTo>
                    <a:pt x="14029" y="12849"/>
                    <a:pt x="14061" y="12756"/>
                    <a:pt x="14082" y="12673"/>
                  </a:cubicBezTo>
                  <a:cubicBezTo>
                    <a:pt x="14029" y="12673"/>
                    <a:pt x="14019" y="12745"/>
                    <a:pt x="14040" y="12798"/>
                  </a:cubicBezTo>
                  <a:cubicBezTo>
                    <a:pt x="13978" y="12849"/>
                    <a:pt x="13905" y="12890"/>
                    <a:pt x="13843" y="12932"/>
                  </a:cubicBezTo>
                  <a:cubicBezTo>
                    <a:pt x="13864" y="12890"/>
                    <a:pt x="13884" y="12849"/>
                    <a:pt x="13895" y="12798"/>
                  </a:cubicBezTo>
                  <a:lnTo>
                    <a:pt x="13895" y="12798"/>
                  </a:lnTo>
                  <a:cubicBezTo>
                    <a:pt x="13864" y="12808"/>
                    <a:pt x="13833" y="12808"/>
                    <a:pt x="13801" y="12808"/>
                  </a:cubicBezTo>
                  <a:cubicBezTo>
                    <a:pt x="13812" y="12766"/>
                    <a:pt x="13843" y="12735"/>
                    <a:pt x="13874" y="12704"/>
                  </a:cubicBezTo>
                  <a:cubicBezTo>
                    <a:pt x="13916" y="12683"/>
                    <a:pt x="13946" y="12642"/>
                    <a:pt x="13937" y="12600"/>
                  </a:cubicBezTo>
                  <a:cubicBezTo>
                    <a:pt x="13937" y="12573"/>
                    <a:pt x="13904" y="12550"/>
                    <a:pt x="13877" y="12550"/>
                  </a:cubicBezTo>
                  <a:cubicBezTo>
                    <a:pt x="13869" y="12550"/>
                    <a:pt x="13862" y="12552"/>
                    <a:pt x="13856" y="12555"/>
                  </a:cubicBezTo>
                  <a:lnTo>
                    <a:pt x="13856" y="12555"/>
                  </a:lnTo>
                  <a:cubicBezTo>
                    <a:pt x="13918" y="12482"/>
                    <a:pt x="13935" y="12376"/>
                    <a:pt x="13905" y="12280"/>
                  </a:cubicBezTo>
                  <a:lnTo>
                    <a:pt x="13905" y="12280"/>
                  </a:lnTo>
                  <a:cubicBezTo>
                    <a:pt x="13843" y="12414"/>
                    <a:pt x="13729" y="12528"/>
                    <a:pt x="13584" y="12570"/>
                  </a:cubicBezTo>
                  <a:cubicBezTo>
                    <a:pt x="13594" y="12476"/>
                    <a:pt x="13636" y="12383"/>
                    <a:pt x="13709" y="12321"/>
                  </a:cubicBezTo>
                  <a:cubicBezTo>
                    <a:pt x="13677" y="12280"/>
                    <a:pt x="13636" y="12259"/>
                    <a:pt x="13594" y="12259"/>
                  </a:cubicBezTo>
                  <a:cubicBezTo>
                    <a:pt x="13656" y="12207"/>
                    <a:pt x="13719" y="12155"/>
                    <a:pt x="13781" y="12093"/>
                  </a:cubicBezTo>
                  <a:cubicBezTo>
                    <a:pt x="13750" y="12082"/>
                    <a:pt x="13729" y="12062"/>
                    <a:pt x="13698" y="12041"/>
                  </a:cubicBezTo>
                  <a:cubicBezTo>
                    <a:pt x="13801" y="11969"/>
                    <a:pt x="13854" y="11854"/>
                    <a:pt x="13854" y="11730"/>
                  </a:cubicBezTo>
                  <a:lnTo>
                    <a:pt x="13854" y="11730"/>
                  </a:lnTo>
                  <a:cubicBezTo>
                    <a:pt x="13822" y="11751"/>
                    <a:pt x="13781" y="11782"/>
                    <a:pt x="13750" y="11803"/>
                  </a:cubicBezTo>
                  <a:cubicBezTo>
                    <a:pt x="13667" y="11668"/>
                    <a:pt x="13584" y="11523"/>
                    <a:pt x="13594" y="11357"/>
                  </a:cubicBezTo>
                  <a:cubicBezTo>
                    <a:pt x="13594" y="11243"/>
                    <a:pt x="13646" y="11140"/>
                    <a:pt x="13709" y="11036"/>
                  </a:cubicBezTo>
                  <a:cubicBezTo>
                    <a:pt x="13667" y="11036"/>
                    <a:pt x="13626" y="11036"/>
                    <a:pt x="13594" y="11025"/>
                  </a:cubicBezTo>
                  <a:cubicBezTo>
                    <a:pt x="13605" y="10922"/>
                    <a:pt x="13626" y="10808"/>
                    <a:pt x="13646" y="10705"/>
                  </a:cubicBezTo>
                  <a:lnTo>
                    <a:pt x="13646" y="10705"/>
                  </a:lnTo>
                  <a:cubicBezTo>
                    <a:pt x="13638" y="10709"/>
                    <a:pt x="13630" y="10711"/>
                    <a:pt x="13622" y="10711"/>
                  </a:cubicBezTo>
                  <a:cubicBezTo>
                    <a:pt x="13574" y="10711"/>
                    <a:pt x="13544" y="10634"/>
                    <a:pt x="13553" y="10580"/>
                  </a:cubicBezTo>
                  <a:cubicBezTo>
                    <a:pt x="13564" y="10518"/>
                    <a:pt x="13564" y="10424"/>
                    <a:pt x="13501" y="10415"/>
                  </a:cubicBezTo>
                  <a:cubicBezTo>
                    <a:pt x="13366" y="10549"/>
                    <a:pt x="13346" y="10788"/>
                    <a:pt x="13460" y="10943"/>
                  </a:cubicBezTo>
                  <a:cubicBezTo>
                    <a:pt x="13450" y="10930"/>
                    <a:pt x="13438" y="10925"/>
                    <a:pt x="13426" y="10925"/>
                  </a:cubicBezTo>
                  <a:cubicBezTo>
                    <a:pt x="13388" y="10925"/>
                    <a:pt x="13348" y="10978"/>
                    <a:pt x="13356" y="11025"/>
                  </a:cubicBezTo>
                  <a:cubicBezTo>
                    <a:pt x="13356" y="11078"/>
                    <a:pt x="13387" y="11150"/>
                    <a:pt x="13356" y="11202"/>
                  </a:cubicBezTo>
                  <a:cubicBezTo>
                    <a:pt x="13346" y="11150"/>
                    <a:pt x="13315" y="11108"/>
                    <a:pt x="13273" y="11078"/>
                  </a:cubicBezTo>
                  <a:lnTo>
                    <a:pt x="13273" y="11078"/>
                  </a:lnTo>
                  <a:cubicBezTo>
                    <a:pt x="13336" y="11161"/>
                    <a:pt x="13180" y="11253"/>
                    <a:pt x="13211" y="11357"/>
                  </a:cubicBezTo>
                  <a:cubicBezTo>
                    <a:pt x="13221" y="11388"/>
                    <a:pt x="13242" y="11409"/>
                    <a:pt x="13263" y="11430"/>
                  </a:cubicBezTo>
                  <a:cubicBezTo>
                    <a:pt x="13336" y="11492"/>
                    <a:pt x="13408" y="11543"/>
                    <a:pt x="13481" y="11606"/>
                  </a:cubicBezTo>
                  <a:cubicBezTo>
                    <a:pt x="13476" y="11605"/>
                    <a:pt x="13472" y="11605"/>
                    <a:pt x="13467" y="11605"/>
                  </a:cubicBezTo>
                  <a:cubicBezTo>
                    <a:pt x="13401" y="11605"/>
                    <a:pt x="13356" y="11672"/>
                    <a:pt x="13356" y="11730"/>
                  </a:cubicBezTo>
                  <a:cubicBezTo>
                    <a:pt x="13346" y="11792"/>
                    <a:pt x="13377" y="11865"/>
                    <a:pt x="13408" y="11917"/>
                  </a:cubicBezTo>
                  <a:cubicBezTo>
                    <a:pt x="13372" y="11912"/>
                    <a:pt x="13333" y="11909"/>
                    <a:pt x="13294" y="11909"/>
                  </a:cubicBezTo>
                  <a:cubicBezTo>
                    <a:pt x="13255" y="11909"/>
                    <a:pt x="13216" y="11912"/>
                    <a:pt x="13180" y="11917"/>
                  </a:cubicBezTo>
                  <a:cubicBezTo>
                    <a:pt x="13221" y="11999"/>
                    <a:pt x="13263" y="12072"/>
                    <a:pt x="13294" y="12155"/>
                  </a:cubicBezTo>
                  <a:cubicBezTo>
                    <a:pt x="13242" y="12144"/>
                    <a:pt x="13180" y="12135"/>
                    <a:pt x="13118" y="12124"/>
                  </a:cubicBezTo>
                  <a:lnTo>
                    <a:pt x="13118" y="12124"/>
                  </a:lnTo>
                  <a:cubicBezTo>
                    <a:pt x="13180" y="12207"/>
                    <a:pt x="13242" y="12290"/>
                    <a:pt x="13304" y="12383"/>
                  </a:cubicBezTo>
                  <a:cubicBezTo>
                    <a:pt x="13294" y="12378"/>
                    <a:pt x="13283" y="12376"/>
                    <a:pt x="13272" y="12376"/>
                  </a:cubicBezTo>
                  <a:cubicBezTo>
                    <a:pt x="13220" y="12376"/>
                    <a:pt x="13173" y="12433"/>
                    <a:pt x="13191" y="12476"/>
                  </a:cubicBezTo>
                  <a:cubicBezTo>
                    <a:pt x="13200" y="12508"/>
                    <a:pt x="13221" y="12528"/>
                    <a:pt x="13242" y="12549"/>
                  </a:cubicBezTo>
                  <a:cubicBezTo>
                    <a:pt x="13356" y="12673"/>
                    <a:pt x="13336" y="12901"/>
                    <a:pt x="13211" y="13005"/>
                  </a:cubicBezTo>
                  <a:cubicBezTo>
                    <a:pt x="13183" y="12996"/>
                    <a:pt x="13155" y="12990"/>
                    <a:pt x="13127" y="12990"/>
                  </a:cubicBezTo>
                  <a:cubicBezTo>
                    <a:pt x="13093" y="12990"/>
                    <a:pt x="13059" y="12998"/>
                    <a:pt x="13025" y="13015"/>
                  </a:cubicBezTo>
                  <a:cubicBezTo>
                    <a:pt x="13055" y="12943"/>
                    <a:pt x="13055" y="12860"/>
                    <a:pt x="13055" y="12787"/>
                  </a:cubicBezTo>
                  <a:cubicBezTo>
                    <a:pt x="13045" y="12785"/>
                    <a:pt x="13034" y="12784"/>
                    <a:pt x="13024" y="12784"/>
                  </a:cubicBezTo>
                  <a:cubicBezTo>
                    <a:pt x="12970" y="12784"/>
                    <a:pt x="12914" y="12805"/>
                    <a:pt x="12880" y="12839"/>
                  </a:cubicBezTo>
                  <a:cubicBezTo>
                    <a:pt x="12942" y="12766"/>
                    <a:pt x="12973" y="12663"/>
                    <a:pt x="12942" y="12570"/>
                  </a:cubicBezTo>
                  <a:lnTo>
                    <a:pt x="12942" y="12570"/>
                  </a:lnTo>
                  <a:cubicBezTo>
                    <a:pt x="12900" y="12621"/>
                    <a:pt x="12869" y="12673"/>
                    <a:pt x="12838" y="12735"/>
                  </a:cubicBezTo>
                  <a:cubicBezTo>
                    <a:pt x="12831" y="12742"/>
                    <a:pt x="12822" y="12744"/>
                    <a:pt x="12814" y="12744"/>
                  </a:cubicBezTo>
                  <a:cubicBezTo>
                    <a:pt x="12767" y="12744"/>
                    <a:pt x="12720" y="12653"/>
                    <a:pt x="12755" y="12600"/>
                  </a:cubicBezTo>
                  <a:cubicBezTo>
                    <a:pt x="12786" y="12528"/>
                    <a:pt x="12869" y="12487"/>
                    <a:pt x="12880" y="12404"/>
                  </a:cubicBezTo>
                  <a:lnTo>
                    <a:pt x="12880" y="12404"/>
                  </a:lnTo>
                  <a:cubicBezTo>
                    <a:pt x="12838" y="12425"/>
                    <a:pt x="12797" y="12435"/>
                    <a:pt x="12755" y="12445"/>
                  </a:cubicBezTo>
                  <a:cubicBezTo>
                    <a:pt x="12776" y="12372"/>
                    <a:pt x="12818" y="12310"/>
                    <a:pt x="12869" y="12259"/>
                  </a:cubicBezTo>
                  <a:cubicBezTo>
                    <a:pt x="12853" y="12256"/>
                    <a:pt x="12838" y="12255"/>
                    <a:pt x="12822" y="12255"/>
                  </a:cubicBezTo>
                  <a:cubicBezTo>
                    <a:pt x="12776" y="12255"/>
                    <a:pt x="12732" y="12267"/>
                    <a:pt x="12693" y="12290"/>
                  </a:cubicBezTo>
                  <a:cubicBezTo>
                    <a:pt x="12693" y="12217"/>
                    <a:pt x="12682" y="12144"/>
                    <a:pt x="12682" y="12062"/>
                  </a:cubicBezTo>
                  <a:cubicBezTo>
                    <a:pt x="12641" y="12114"/>
                    <a:pt x="12590" y="12165"/>
                    <a:pt x="12548" y="12207"/>
                  </a:cubicBezTo>
                  <a:cubicBezTo>
                    <a:pt x="12507" y="12093"/>
                    <a:pt x="12454" y="11969"/>
                    <a:pt x="12413" y="11844"/>
                  </a:cubicBezTo>
                  <a:lnTo>
                    <a:pt x="12413" y="11844"/>
                  </a:lnTo>
                  <a:cubicBezTo>
                    <a:pt x="12362" y="12020"/>
                    <a:pt x="12372" y="12207"/>
                    <a:pt x="12444" y="12372"/>
                  </a:cubicBezTo>
                  <a:cubicBezTo>
                    <a:pt x="12382" y="12290"/>
                    <a:pt x="12320" y="12197"/>
                    <a:pt x="12247" y="12114"/>
                  </a:cubicBezTo>
                  <a:lnTo>
                    <a:pt x="12247" y="12114"/>
                  </a:lnTo>
                  <a:cubicBezTo>
                    <a:pt x="12226" y="12238"/>
                    <a:pt x="12268" y="12362"/>
                    <a:pt x="12351" y="12455"/>
                  </a:cubicBezTo>
                  <a:cubicBezTo>
                    <a:pt x="12289" y="12445"/>
                    <a:pt x="12226" y="12435"/>
                    <a:pt x="12164" y="12435"/>
                  </a:cubicBezTo>
                  <a:cubicBezTo>
                    <a:pt x="12231" y="12548"/>
                    <a:pt x="12331" y="12636"/>
                    <a:pt x="12450" y="12697"/>
                  </a:cubicBezTo>
                  <a:lnTo>
                    <a:pt x="12450" y="12697"/>
                  </a:lnTo>
                  <a:cubicBezTo>
                    <a:pt x="12436" y="12693"/>
                    <a:pt x="12421" y="12690"/>
                    <a:pt x="12405" y="12690"/>
                  </a:cubicBezTo>
                  <a:cubicBezTo>
                    <a:pt x="12394" y="12690"/>
                    <a:pt x="12383" y="12691"/>
                    <a:pt x="12372" y="12694"/>
                  </a:cubicBezTo>
                  <a:lnTo>
                    <a:pt x="12587" y="12817"/>
                  </a:lnTo>
                  <a:lnTo>
                    <a:pt x="12587" y="12817"/>
                  </a:lnTo>
                  <a:cubicBezTo>
                    <a:pt x="12577" y="12811"/>
                    <a:pt x="12566" y="12809"/>
                    <a:pt x="12555" y="12809"/>
                  </a:cubicBezTo>
                  <a:cubicBezTo>
                    <a:pt x="12511" y="12809"/>
                    <a:pt x="12465" y="12852"/>
                    <a:pt x="12465" y="12901"/>
                  </a:cubicBezTo>
                  <a:cubicBezTo>
                    <a:pt x="12454" y="12963"/>
                    <a:pt x="12507" y="13015"/>
                    <a:pt x="12558" y="13046"/>
                  </a:cubicBezTo>
                  <a:cubicBezTo>
                    <a:pt x="12610" y="13077"/>
                    <a:pt x="12672" y="13098"/>
                    <a:pt x="12724" y="13139"/>
                  </a:cubicBezTo>
                  <a:cubicBezTo>
                    <a:pt x="12848" y="13222"/>
                    <a:pt x="12869" y="13399"/>
                    <a:pt x="12890" y="13554"/>
                  </a:cubicBezTo>
                  <a:cubicBezTo>
                    <a:pt x="12921" y="13523"/>
                    <a:pt x="12942" y="13481"/>
                    <a:pt x="12973" y="13450"/>
                  </a:cubicBezTo>
                  <a:lnTo>
                    <a:pt x="12973" y="13450"/>
                  </a:lnTo>
                  <a:cubicBezTo>
                    <a:pt x="12952" y="13491"/>
                    <a:pt x="12963" y="13544"/>
                    <a:pt x="12963" y="13585"/>
                  </a:cubicBezTo>
                  <a:cubicBezTo>
                    <a:pt x="12973" y="13637"/>
                    <a:pt x="12963" y="13699"/>
                    <a:pt x="12910" y="13709"/>
                  </a:cubicBezTo>
                  <a:cubicBezTo>
                    <a:pt x="12921" y="13761"/>
                    <a:pt x="12910" y="13813"/>
                    <a:pt x="12859" y="13813"/>
                  </a:cubicBezTo>
                  <a:cubicBezTo>
                    <a:pt x="12724" y="13813"/>
                    <a:pt x="12600" y="13823"/>
                    <a:pt x="12465" y="13823"/>
                  </a:cubicBezTo>
                  <a:cubicBezTo>
                    <a:pt x="12413" y="13802"/>
                    <a:pt x="12351" y="13772"/>
                    <a:pt x="12299" y="13751"/>
                  </a:cubicBezTo>
                  <a:lnTo>
                    <a:pt x="12299" y="13751"/>
                  </a:lnTo>
                  <a:lnTo>
                    <a:pt x="12392" y="14000"/>
                  </a:lnTo>
                  <a:cubicBezTo>
                    <a:pt x="12445" y="13965"/>
                    <a:pt x="12507" y="13949"/>
                    <a:pt x="12569" y="13949"/>
                  </a:cubicBezTo>
                  <a:cubicBezTo>
                    <a:pt x="12692" y="13949"/>
                    <a:pt x="12818" y="14010"/>
                    <a:pt x="12880" y="14113"/>
                  </a:cubicBezTo>
                  <a:cubicBezTo>
                    <a:pt x="12849" y="14123"/>
                    <a:pt x="12815" y="14129"/>
                    <a:pt x="12781" y="14129"/>
                  </a:cubicBezTo>
                  <a:cubicBezTo>
                    <a:pt x="12747" y="14129"/>
                    <a:pt x="12713" y="14123"/>
                    <a:pt x="12682" y="14113"/>
                  </a:cubicBezTo>
                  <a:lnTo>
                    <a:pt x="12682" y="14113"/>
                  </a:lnTo>
                  <a:cubicBezTo>
                    <a:pt x="12827" y="14279"/>
                    <a:pt x="12745" y="14580"/>
                    <a:pt x="12527" y="14642"/>
                  </a:cubicBezTo>
                  <a:cubicBezTo>
                    <a:pt x="12475" y="14631"/>
                    <a:pt x="12475" y="14559"/>
                    <a:pt x="12475" y="14518"/>
                  </a:cubicBezTo>
                  <a:cubicBezTo>
                    <a:pt x="12486" y="14465"/>
                    <a:pt x="12496" y="14403"/>
                    <a:pt x="12454" y="14373"/>
                  </a:cubicBezTo>
                  <a:lnTo>
                    <a:pt x="12424" y="14373"/>
                  </a:lnTo>
                  <a:cubicBezTo>
                    <a:pt x="12434" y="14300"/>
                    <a:pt x="12424" y="14217"/>
                    <a:pt x="12382" y="14145"/>
                  </a:cubicBezTo>
                  <a:cubicBezTo>
                    <a:pt x="12369" y="14146"/>
                    <a:pt x="12356" y="14146"/>
                    <a:pt x="12343" y="14146"/>
                  </a:cubicBezTo>
                  <a:cubicBezTo>
                    <a:pt x="12253" y="14146"/>
                    <a:pt x="12163" y="14117"/>
                    <a:pt x="12081" y="14072"/>
                  </a:cubicBezTo>
                  <a:lnTo>
                    <a:pt x="12081" y="14072"/>
                  </a:lnTo>
                  <a:cubicBezTo>
                    <a:pt x="12092" y="14175"/>
                    <a:pt x="12102" y="14269"/>
                    <a:pt x="12113" y="14362"/>
                  </a:cubicBezTo>
                  <a:cubicBezTo>
                    <a:pt x="12196" y="14403"/>
                    <a:pt x="12279" y="14445"/>
                    <a:pt x="12320" y="14518"/>
                  </a:cubicBezTo>
                  <a:cubicBezTo>
                    <a:pt x="12362" y="14601"/>
                    <a:pt x="12320" y="14725"/>
                    <a:pt x="12226" y="14725"/>
                  </a:cubicBezTo>
                  <a:cubicBezTo>
                    <a:pt x="12268" y="14746"/>
                    <a:pt x="12320" y="14756"/>
                    <a:pt x="12362" y="14776"/>
                  </a:cubicBezTo>
                  <a:cubicBezTo>
                    <a:pt x="12330" y="14828"/>
                    <a:pt x="12309" y="14880"/>
                    <a:pt x="12279" y="14921"/>
                  </a:cubicBezTo>
                  <a:cubicBezTo>
                    <a:pt x="12320" y="14974"/>
                    <a:pt x="12382" y="14983"/>
                    <a:pt x="12444" y="14994"/>
                  </a:cubicBezTo>
                  <a:cubicBezTo>
                    <a:pt x="12496" y="15004"/>
                    <a:pt x="12569" y="15036"/>
                    <a:pt x="12579" y="15087"/>
                  </a:cubicBezTo>
                  <a:cubicBezTo>
                    <a:pt x="12590" y="15129"/>
                    <a:pt x="12548" y="15170"/>
                    <a:pt x="12517" y="15170"/>
                  </a:cubicBezTo>
                  <a:cubicBezTo>
                    <a:pt x="12662" y="15253"/>
                    <a:pt x="12724" y="15450"/>
                    <a:pt x="12641" y="15595"/>
                  </a:cubicBezTo>
                  <a:lnTo>
                    <a:pt x="12486" y="15502"/>
                  </a:lnTo>
                  <a:cubicBezTo>
                    <a:pt x="12454" y="15543"/>
                    <a:pt x="12413" y="15575"/>
                    <a:pt x="12382" y="15616"/>
                  </a:cubicBezTo>
                  <a:cubicBezTo>
                    <a:pt x="12392" y="15554"/>
                    <a:pt x="12403" y="15471"/>
                    <a:pt x="12362" y="15419"/>
                  </a:cubicBezTo>
                  <a:cubicBezTo>
                    <a:pt x="12348" y="15405"/>
                    <a:pt x="12330" y="15399"/>
                    <a:pt x="12311" y="15399"/>
                  </a:cubicBezTo>
                  <a:cubicBezTo>
                    <a:pt x="12273" y="15399"/>
                    <a:pt x="12234" y="15422"/>
                    <a:pt x="12226" y="15450"/>
                  </a:cubicBezTo>
                  <a:cubicBezTo>
                    <a:pt x="12217" y="15347"/>
                    <a:pt x="12154" y="15243"/>
                    <a:pt x="12071" y="15181"/>
                  </a:cubicBezTo>
                  <a:lnTo>
                    <a:pt x="12071" y="15181"/>
                  </a:lnTo>
                  <a:cubicBezTo>
                    <a:pt x="12081" y="15253"/>
                    <a:pt x="12071" y="15336"/>
                    <a:pt x="12019" y="15388"/>
                  </a:cubicBezTo>
                  <a:cubicBezTo>
                    <a:pt x="11926" y="15315"/>
                    <a:pt x="11844" y="15211"/>
                    <a:pt x="11781" y="15119"/>
                  </a:cubicBezTo>
                  <a:lnTo>
                    <a:pt x="11781" y="15119"/>
                  </a:lnTo>
                  <a:cubicBezTo>
                    <a:pt x="11812" y="15202"/>
                    <a:pt x="11833" y="15284"/>
                    <a:pt x="11864" y="15377"/>
                  </a:cubicBezTo>
                  <a:cubicBezTo>
                    <a:pt x="11812" y="15377"/>
                    <a:pt x="11771" y="15377"/>
                    <a:pt x="11719" y="15388"/>
                  </a:cubicBezTo>
                  <a:cubicBezTo>
                    <a:pt x="11771" y="15439"/>
                    <a:pt x="11823" y="15492"/>
                    <a:pt x="11895" y="15543"/>
                  </a:cubicBezTo>
                  <a:cubicBezTo>
                    <a:pt x="11853" y="15554"/>
                    <a:pt x="11823" y="15564"/>
                    <a:pt x="11781" y="15575"/>
                  </a:cubicBezTo>
                  <a:cubicBezTo>
                    <a:pt x="11789" y="15652"/>
                    <a:pt x="11871" y="15711"/>
                    <a:pt x="11951" y="15711"/>
                  </a:cubicBezTo>
                  <a:cubicBezTo>
                    <a:pt x="11979" y="15711"/>
                    <a:pt x="12006" y="15704"/>
                    <a:pt x="12030" y="15688"/>
                  </a:cubicBezTo>
                  <a:lnTo>
                    <a:pt x="12030" y="15688"/>
                  </a:lnTo>
                  <a:cubicBezTo>
                    <a:pt x="11989" y="15720"/>
                    <a:pt x="11947" y="15761"/>
                    <a:pt x="11906" y="15802"/>
                  </a:cubicBezTo>
                  <a:lnTo>
                    <a:pt x="12217" y="15833"/>
                  </a:lnTo>
                  <a:cubicBezTo>
                    <a:pt x="12217" y="15852"/>
                    <a:pt x="12217" y="15871"/>
                    <a:pt x="12208" y="15899"/>
                  </a:cubicBezTo>
                  <a:lnTo>
                    <a:pt x="12208" y="15899"/>
                  </a:lnTo>
                  <a:cubicBezTo>
                    <a:pt x="12214" y="15888"/>
                    <a:pt x="12230" y="15884"/>
                    <a:pt x="12253" y="15884"/>
                  </a:cubicBezTo>
                  <a:cubicBezTo>
                    <a:pt x="12369" y="15884"/>
                    <a:pt x="12651" y="16010"/>
                    <a:pt x="12517" y="16103"/>
                  </a:cubicBezTo>
                  <a:cubicBezTo>
                    <a:pt x="12525" y="16101"/>
                    <a:pt x="12534" y="16100"/>
                    <a:pt x="12543" y="16100"/>
                  </a:cubicBezTo>
                  <a:cubicBezTo>
                    <a:pt x="12589" y="16100"/>
                    <a:pt x="12636" y="16120"/>
                    <a:pt x="12662" y="16155"/>
                  </a:cubicBezTo>
                  <a:cubicBezTo>
                    <a:pt x="12641" y="16268"/>
                    <a:pt x="12590" y="16362"/>
                    <a:pt x="12496" y="16434"/>
                  </a:cubicBezTo>
                  <a:cubicBezTo>
                    <a:pt x="12465" y="16393"/>
                    <a:pt x="12424" y="16341"/>
                    <a:pt x="12382" y="16300"/>
                  </a:cubicBezTo>
                  <a:cubicBezTo>
                    <a:pt x="12372" y="16341"/>
                    <a:pt x="12351" y="16393"/>
                    <a:pt x="12341" y="16445"/>
                  </a:cubicBezTo>
                  <a:cubicBezTo>
                    <a:pt x="12309" y="16403"/>
                    <a:pt x="12279" y="16351"/>
                    <a:pt x="12226" y="16351"/>
                  </a:cubicBezTo>
                  <a:cubicBezTo>
                    <a:pt x="12222" y="16350"/>
                    <a:pt x="12218" y="16350"/>
                    <a:pt x="12214" y="16350"/>
                  </a:cubicBezTo>
                  <a:cubicBezTo>
                    <a:pt x="12170" y="16350"/>
                    <a:pt x="12144" y="16396"/>
                    <a:pt x="12144" y="16434"/>
                  </a:cubicBezTo>
                  <a:cubicBezTo>
                    <a:pt x="12031" y="16356"/>
                    <a:pt x="11918" y="16256"/>
                    <a:pt x="11787" y="16256"/>
                  </a:cubicBezTo>
                  <a:cubicBezTo>
                    <a:pt x="11761" y="16256"/>
                    <a:pt x="11735" y="16260"/>
                    <a:pt x="11708" y="16268"/>
                  </a:cubicBezTo>
                  <a:cubicBezTo>
                    <a:pt x="11750" y="16330"/>
                    <a:pt x="11812" y="16383"/>
                    <a:pt x="11864" y="16434"/>
                  </a:cubicBezTo>
                  <a:cubicBezTo>
                    <a:pt x="11853" y="16455"/>
                    <a:pt x="11823" y="16476"/>
                    <a:pt x="11791" y="16476"/>
                  </a:cubicBezTo>
                  <a:lnTo>
                    <a:pt x="11791" y="16569"/>
                  </a:lnTo>
                  <a:cubicBezTo>
                    <a:pt x="11844" y="16579"/>
                    <a:pt x="11895" y="16579"/>
                    <a:pt x="11957" y="16579"/>
                  </a:cubicBezTo>
                  <a:cubicBezTo>
                    <a:pt x="11895" y="16611"/>
                    <a:pt x="11853" y="16662"/>
                    <a:pt x="11823" y="16724"/>
                  </a:cubicBezTo>
                  <a:cubicBezTo>
                    <a:pt x="11936" y="16694"/>
                    <a:pt x="12040" y="16652"/>
                    <a:pt x="12144" y="16600"/>
                  </a:cubicBezTo>
                  <a:lnTo>
                    <a:pt x="12144" y="16600"/>
                  </a:lnTo>
                  <a:cubicBezTo>
                    <a:pt x="12102" y="16673"/>
                    <a:pt x="12071" y="16735"/>
                    <a:pt x="12030" y="16807"/>
                  </a:cubicBezTo>
                  <a:cubicBezTo>
                    <a:pt x="12092" y="16807"/>
                    <a:pt x="12154" y="16776"/>
                    <a:pt x="12196" y="16735"/>
                  </a:cubicBezTo>
                  <a:cubicBezTo>
                    <a:pt x="12206" y="16776"/>
                    <a:pt x="12226" y="16818"/>
                    <a:pt x="12258" y="16839"/>
                  </a:cubicBezTo>
                  <a:cubicBezTo>
                    <a:pt x="12279" y="16839"/>
                    <a:pt x="12309" y="16818"/>
                    <a:pt x="12320" y="16786"/>
                  </a:cubicBezTo>
                  <a:cubicBezTo>
                    <a:pt x="12330" y="16756"/>
                    <a:pt x="12341" y="16724"/>
                    <a:pt x="12372" y="16714"/>
                  </a:cubicBezTo>
                  <a:cubicBezTo>
                    <a:pt x="12376" y="16713"/>
                    <a:pt x="12381" y="16712"/>
                    <a:pt x="12385" y="16712"/>
                  </a:cubicBezTo>
                  <a:cubicBezTo>
                    <a:pt x="12413" y="16712"/>
                    <a:pt x="12441" y="16738"/>
                    <a:pt x="12424" y="16756"/>
                  </a:cubicBezTo>
                  <a:lnTo>
                    <a:pt x="12424" y="16756"/>
                  </a:lnTo>
                  <a:cubicBezTo>
                    <a:pt x="12469" y="16710"/>
                    <a:pt x="12668" y="16635"/>
                    <a:pt x="12768" y="16635"/>
                  </a:cubicBezTo>
                  <a:cubicBezTo>
                    <a:pt x="12784" y="16635"/>
                    <a:pt x="12797" y="16637"/>
                    <a:pt x="12807" y="16641"/>
                  </a:cubicBezTo>
                  <a:cubicBezTo>
                    <a:pt x="12838" y="16652"/>
                    <a:pt x="12859" y="16673"/>
                    <a:pt x="12869" y="16694"/>
                  </a:cubicBezTo>
                  <a:cubicBezTo>
                    <a:pt x="13055" y="16901"/>
                    <a:pt x="13035" y="17035"/>
                    <a:pt x="12755" y="17097"/>
                  </a:cubicBezTo>
                  <a:cubicBezTo>
                    <a:pt x="12693" y="17004"/>
                    <a:pt x="12610" y="16922"/>
                    <a:pt x="12507" y="16859"/>
                  </a:cubicBezTo>
                  <a:lnTo>
                    <a:pt x="12507" y="16859"/>
                  </a:lnTo>
                  <a:cubicBezTo>
                    <a:pt x="12537" y="16973"/>
                    <a:pt x="12620" y="17067"/>
                    <a:pt x="12724" y="17108"/>
                  </a:cubicBezTo>
                  <a:cubicBezTo>
                    <a:pt x="12716" y="17111"/>
                    <a:pt x="12707" y="17112"/>
                    <a:pt x="12697" y="17112"/>
                  </a:cubicBezTo>
                  <a:cubicBezTo>
                    <a:pt x="12672" y="17112"/>
                    <a:pt x="12643" y="17102"/>
                    <a:pt x="12620" y="17087"/>
                  </a:cubicBezTo>
                  <a:lnTo>
                    <a:pt x="12620" y="17087"/>
                  </a:lnTo>
                  <a:cubicBezTo>
                    <a:pt x="12579" y="17108"/>
                    <a:pt x="12631" y="17159"/>
                    <a:pt x="12672" y="17180"/>
                  </a:cubicBezTo>
                  <a:cubicBezTo>
                    <a:pt x="12735" y="17201"/>
                    <a:pt x="12807" y="17232"/>
                    <a:pt x="12869" y="17253"/>
                  </a:cubicBezTo>
                  <a:cubicBezTo>
                    <a:pt x="12838" y="17295"/>
                    <a:pt x="12880" y="17346"/>
                    <a:pt x="12921" y="17367"/>
                  </a:cubicBezTo>
                  <a:cubicBezTo>
                    <a:pt x="12952" y="17387"/>
                    <a:pt x="13004" y="17398"/>
                    <a:pt x="13035" y="17440"/>
                  </a:cubicBezTo>
                  <a:cubicBezTo>
                    <a:pt x="13054" y="17468"/>
                    <a:pt x="13037" y="17533"/>
                    <a:pt x="13001" y="17533"/>
                  </a:cubicBezTo>
                  <a:cubicBezTo>
                    <a:pt x="12999" y="17533"/>
                    <a:pt x="12996" y="17533"/>
                    <a:pt x="12993" y="17532"/>
                  </a:cubicBezTo>
                  <a:cubicBezTo>
                    <a:pt x="12921" y="17491"/>
                    <a:pt x="12859" y="17440"/>
                    <a:pt x="12786" y="17408"/>
                  </a:cubicBezTo>
                  <a:cubicBezTo>
                    <a:pt x="12735" y="17460"/>
                    <a:pt x="12693" y="17522"/>
                    <a:pt x="12652" y="17585"/>
                  </a:cubicBezTo>
                  <a:cubicBezTo>
                    <a:pt x="12641" y="17532"/>
                    <a:pt x="12620" y="17481"/>
                    <a:pt x="12569" y="17460"/>
                  </a:cubicBezTo>
                  <a:cubicBezTo>
                    <a:pt x="12560" y="17455"/>
                    <a:pt x="12550" y="17452"/>
                    <a:pt x="12541" y="17452"/>
                  </a:cubicBezTo>
                  <a:cubicBezTo>
                    <a:pt x="12516" y="17452"/>
                    <a:pt x="12490" y="17469"/>
                    <a:pt x="12475" y="17491"/>
                  </a:cubicBezTo>
                  <a:cubicBezTo>
                    <a:pt x="12468" y="17407"/>
                    <a:pt x="12375" y="17340"/>
                    <a:pt x="12285" y="17340"/>
                  </a:cubicBezTo>
                  <a:cubicBezTo>
                    <a:pt x="12254" y="17340"/>
                    <a:pt x="12223" y="17348"/>
                    <a:pt x="12196" y="17367"/>
                  </a:cubicBezTo>
                  <a:cubicBezTo>
                    <a:pt x="12134" y="17284"/>
                    <a:pt x="12030" y="17232"/>
                    <a:pt x="11926" y="17222"/>
                  </a:cubicBezTo>
                  <a:lnTo>
                    <a:pt x="11926" y="17222"/>
                  </a:lnTo>
                  <a:cubicBezTo>
                    <a:pt x="11968" y="17284"/>
                    <a:pt x="12009" y="17357"/>
                    <a:pt x="12061" y="17419"/>
                  </a:cubicBezTo>
                  <a:cubicBezTo>
                    <a:pt x="12053" y="17416"/>
                    <a:pt x="12045" y="17415"/>
                    <a:pt x="12036" y="17415"/>
                  </a:cubicBezTo>
                  <a:cubicBezTo>
                    <a:pt x="12011" y="17415"/>
                    <a:pt x="11986" y="17427"/>
                    <a:pt x="11978" y="17450"/>
                  </a:cubicBezTo>
                  <a:cubicBezTo>
                    <a:pt x="11957" y="17502"/>
                    <a:pt x="11989" y="17564"/>
                    <a:pt x="12030" y="17615"/>
                  </a:cubicBezTo>
                  <a:cubicBezTo>
                    <a:pt x="11957" y="17574"/>
                    <a:pt x="11874" y="17543"/>
                    <a:pt x="11802" y="17512"/>
                  </a:cubicBezTo>
                  <a:lnTo>
                    <a:pt x="11802" y="17512"/>
                  </a:lnTo>
                  <a:cubicBezTo>
                    <a:pt x="11802" y="17585"/>
                    <a:pt x="11833" y="17657"/>
                    <a:pt x="11885" y="17719"/>
                  </a:cubicBezTo>
                  <a:cubicBezTo>
                    <a:pt x="11872" y="17722"/>
                    <a:pt x="11858" y="17723"/>
                    <a:pt x="11844" y="17723"/>
                  </a:cubicBezTo>
                  <a:cubicBezTo>
                    <a:pt x="11803" y="17723"/>
                    <a:pt x="11763" y="17711"/>
                    <a:pt x="11740" y="17688"/>
                  </a:cubicBezTo>
                  <a:lnTo>
                    <a:pt x="11740" y="17688"/>
                  </a:lnTo>
                  <a:cubicBezTo>
                    <a:pt x="11708" y="17792"/>
                    <a:pt x="11853" y="17864"/>
                    <a:pt x="11968" y="17885"/>
                  </a:cubicBezTo>
                  <a:cubicBezTo>
                    <a:pt x="12071" y="17895"/>
                    <a:pt x="12217" y="17916"/>
                    <a:pt x="12247" y="18020"/>
                  </a:cubicBezTo>
                  <a:cubicBezTo>
                    <a:pt x="12278" y="18015"/>
                    <a:pt x="12309" y="18013"/>
                    <a:pt x="12341" y="18013"/>
                  </a:cubicBezTo>
                  <a:cubicBezTo>
                    <a:pt x="12510" y="18013"/>
                    <a:pt x="12684" y="18082"/>
                    <a:pt x="12807" y="18196"/>
                  </a:cubicBezTo>
                  <a:cubicBezTo>
                    <a:pt x="12796" y="18193"/>
                    <a:pt x="12786" y="18191"/>
                    <a:pt x="12775" y="18191"/>
                  </a:cubicBezTo>
                  <a:cubicBezTo>
                    <a:pt x="12672" y="18191"/>
                    <a:pt x="12575" y="18320"/>
                    <a:pt x="12631" y="18414"/>
                  </a:cubicBezTo>
                  <a:cubicBezTo>
                    <a:pt x="12594" y="18395"/>
                    <a:pt x="12554" y="18387"/>
                    <a:pt x="12513" y="18387"/>
                  </a:cubicBezTo>
                  <a:cubicBezTo>
                    <a:pt x="12461" y="18387"/>
                    <a:pt x="12408" y="18400"/>
                    <a:pt x="12362" y="18423"/>
                  </a:cubicBezTo>
                  <a:cubicBezTo>
                    <a:pt x="12392" y="18465"/>
                    <a:pt x="12444" y="18496"/>
                    <a:pt x="12496" y="18496"/>
                  </a:cubicBezTo>
                  <a:cubicBezTo>
                    <a:pt x="12424" y="18517"/>
                    <a:pt x="12351" y="18579"/>
                    <a:pt x="12341" y="18662"/>
                  </a:cubicBezTo>
                  <a:lnTo>
                    <a:pt x="12786" y="18662"/>
                  </a:lnTo>
                  <a:cubicBezTo>
                    <a:pt x="12797" y="18745"/>
                    <a:pt x="12755" y="18817"/>
                    <a:pt x="12693" y="18869"/>
                  </a:cubicBezTo>
                  <a:cubicBezTo>
                    <a:pt x="12714" y="18860"/>
                    <a:pt x="12736" y="18856"/>
                    <a:pt x="12757" y="18856"/>
                  </a:cubicBezTo>
                  <a:cubicBezTo>
                    <a:pt x="12832" y="18856"/>
                    <a:pt x="12908" y="18904"/>
                    <a:pt x="12973" y="18952"/>
                  </a:cubicBezTo>
                  <a:cubicBezTo>
                    <a:pt x="13149" y="19087"/>
                    <a:pt x="13346" y="19263"/>
                    <a:pt x="13336" y="19480"/>
                  </a:cubicBezTo>
                  <a:cubicBezTo>
                    <a:pt x="13327" y="19454"/>
                    <a:pt x="13302" y="19443"/>
                    <a:pt x="13276" y="19443"/>
                  </a:cubicBezTo>
                  <a:cubicBezTo>
                    <a:pt x="13239" y="19443"/>
                    <a:pt x="13200" y="19465"/>
                    <a:pt x="13200" y="19501"/>
                  </a:cubicBezTo>
                  <a:cubicBezTo>
                    <a:pt x="13170" y="19439"/>
                    <a:pt x="13138" y="19377"/>
                    <a:pt x="13118" y="19315"/>
                  </a:cubicBezTo>
                  <a:cubicBezTo>
                    <a:pt x="13076" y="19367"/>
                    <a:pt x="13066" y="19439"/>
                    <a:pt x="13087" y="19501"/>
                  </a:cubicBezTo>
                  <a:cubicBezTo>
                    <a:pt x="13066" y="19439"/>
                    <a:pt x="13025" y="19388"/>
                    <a:pt x="12973" y="19356"/>
                  </a:cubicBezTo>
                  <a:lnTo>
                    <a:pt x="12973" y="19356"/>
                  </a:lnTo>
                  <a:cubicBezTo>
                    <a:pt x="12963" y="19408"/>
                    <a:pt x="12973" y="19470"/>
                    <a:pt x="12993" y="19512"/>
                  </a:cubicBezTo>
                  <a:cubicBezTo>
                    <a:pt x="12988" y="19510"/>
                    <a:pt x="12982" y="19509"/>
                    <a:pt x="12975" y="19509"/>
                  </a:cubicBezTo>
                  <a:cubicBezTo>
                    <a:pt x="12945" y="19509"/>
                    <a:pt x="12909" y="19529"/>
                    <a:pt x="12900" y="19563"/>
                  </a:cubicBezTo>
                  <a:cubicBezTo>
                    <a:pt x="12900" y="19600"/>
                    <a:pt x="12921" y="19637"/>
                    <a:pt x="12952" y="19667"/>
                  </a:cubicBezTo>
                  <a:lnTo>
                    <a:pt x="12952" y="19667"/>
                  </a:lnTo>
                  <a:cubicBezTo>
                    <a:pt x="12920" y="19648"/>
                    <a:pt x="12883" y="19638"/>
                    <a:pt x="12848" y="19638"/>
                  </a:cubicBezTo>
                  <a:cubicBezTo>
                    <a:pt x="12830" y="19638"/>
                    <a:pt x="12813" y="19641"/>
                    <a:pt x="12797" y="19646"/>
                  </a:cubicBezTo>
                  <a:cubicBezTo>
                    <a:pt x="12827" y="19678"/>
                    <a:pt x="12859" y="19719"/>
                    <a:pt x="12890" y="19750"/>
                  </a:cubicBezTo>
                  <a:cubicBezTo>
                    <a:pt x="12818" y="19770"/>
                    <a:pt x="12745" y="19781"/>
                    <a:pt x="12672" y="19791"/>
                  </a:cubicBezTo>
                  <a:cubicBezTo>
                    <a:pt x="12746" y="19873"/>
                    <a:pt x="12857" y="19917"/>
                    <a:pt x="12966" y="19917"/>
                  </a:cubicBezTo>
                  <a:cubicBezTo>
                    <a:pt x="13011" y="19917"/>
                    <a:pt x="13055" y="19910"/>
                    <a:pt x="13097" y="19895"/>
                  </a:cubicBezTo>
                  <a:lnTo>
                    <a:pt x="13097" y="19895"/>
                  </a:lnTo>
                  <a:cubicBezTo>
                    <a:pt x="13087" y="19947"/>
                    <a:pt x="13076" y="19998"/>
                    <a:pt x="13097" y="20051"/>
                  </a:cubicBezTo>
                  <a:cubicBezTo>
                    <a:pt x="13111" y="20086"/>
                    <a:pt x="13149" y="20111"/>
                    <a:pt x="13185" y="20111"/>
                  </a:cubicBezTo>
                  <a:cubicBezTo>
                    <a:pt x="13202" y="20111"/>
                    <a:pt x="13219" y="20105"/>
                    <a:pt x="13232" y="20092"/>
                  </a:cubicBezTo>
                  <a:lnTo>
                    <a:pt x="13232" y="20092"/>
                  </a:lnTo>
                  <a:cubicBezTo>
                    <a:pt x="13221" y="20247"/>
                    <a:pt x="13232" y="20403"/>
                    <a:pt x="13283" y="20548"/>
                  </a:cubicBezTo>
                  <a:cubicBezTo>
                    <a:pt x="13366" y="20589"/>
                    <a:pt x="13460" y="20641"/>
                    <a:pt x="13543" y="20682"/>
                  </a:cubicBezTo>
                  <a:cubicBezTo>
                    <a:pt x="13428" y="20848"/>
                    <a:pt x="13522" y="21108"/>
                    <a:pt x="13709" y="21159"/>
                  </a:cubicBezTo>
                  <a:cubicBezTo>
                    <a:pt x="13656" y="21221"/>
                    <a:pt x="13636" y="21335"/>
                    <a:pt x="13564" y="21366"/>
                  </a:cubicBezTo>
                  <a:cubicBezTo>
                    <a:pt x="13518" y="21386"/>
                    <a:pt x="13468" y="21393"/>
                    <a:pt x="13419" y="21393"/>
                  </a:cubicBezTo>
                  <a:cubicBezTo>
                    <a:pt x="13390" y="21393"/>
                    <a:pt x="13362" y="21391"/>
                    <a:pt x="13336" y="21387"/>
                  </a:cubicBezTo>
                  <a:cubicBezTo>
                    <a:pt x="13336" y="21335"/>
                    <a:pt x="13356" y="21283"/>
                    <a:pt x="13387" y="21253"/>
                  </a:cubicBezTo>
                  <a:lnTo>
                    <a:pt x="13387" y="21253"/>
                  </a:lnTo>
                  <a:cubicBezTo>
                    <a:pt x="13361" y="21268"/>
                    <a:pt x="13328" y="21276"/>
                    <a:pt x="13294" y="21276"/>
                  </a:cubicBezTo>
                  <a:cubicBezTo>
                    <a:pt x="13260" y="21276"/>
                    <a:pt x="13227" y="21268"/>
                    <a:pt x="13200" y="21253"/>
                  </a:cubicBezTo>
                  <a:cubicBezTo>
                    <a:pt x="13242" y="21200"/>
                    <a:pt x="13273" y="21149"/>
                    <a:pt x="13304" y="21087"/>
                  </a:cubicBezTo>
                  <a:lnTo>
                    <a:pt x="13304" y="21087"/>
                  </a:lnTo>
                  <a:cubicBezTo>
                    <a:pt x="13242" y="21097"/>
                    <a:pt x="13191" y="21097"/>
                    <a:pt x="13138" y="21108"/>
                  </a:cubicBezTo>
                  <a:cubicBezTo>
                    <a:pt x="13149" y="21045"/>
                    <a:pt x="13180" y="20993"/>
                    <a:pt x="13221" y="20952"/>
                  </a:cubicBezTo>
                  <a:cubicBezTo>
                    <a:pt x="13180" y="20942"/>
                    <a:pt x="13128" y="20942"/>
                    <a:pt x="13087" y="20931"/>
                  </a:cubicBezTo>
                  <a:cubicBezTo>
                    <a:pt x="13128" y="20910"/>
                    <a:pt x="13170" y="20880"/>
                    <a:pt x="13180" y="20838"/>
                  </a:cubicBezTo>
                  <a:cubicBezTo>
                    <a:pt x="13188" y="20807"/>
                    <a:pt x="13150" y="20771"/>
                    <a:pt x="13121" y="20771"/>
                  </a:cubicBezTo>
                  <a:cubicBezTo>
                    <a:pt x="13115" y="20771"/>
                    <a:pt x="13109" y="20772"/>
                    <a:pt x="13104" y="20776"/>
                  </a:cubicBezTo>
                  <a:lnTo>
                    <a:pt x="13104" y="20776"/>
                  </a:lnTo>
                  <a:cubicBezTo>
                    <a:pt x="13141" y="20728"/>
                    <a:pt x="13160" y="20678"/>
                    <a:pt x="13170" y="20620"/>
                  </a:cubicBezTo>
                  <a:lnTo>
                    <a:pt x="13170" y="20620"/>
                  </a:lnTo>
                  <a:lnTo>
                    <a:pt x="12983" y="20714"/>
                  </a:lnTo>
                  <a:cubicBezTo>
                    <a:pt x="12993" y="20662"/>
                    <a:pt x="13004" y="20599"/>
                    <a:pt x="13014" y="20548"/>
                  </a:cubicBezTo>
                  <a:lnTo>
                    <a:pt x="13014" y="20548"/>
                  </a:lnTo>
                  <a:cubicBezTo>
                    <a:pt x="12963" y="20682"/>
                    <a:pt x="12890" y="20807"/>
                    <a:pt x="12797" y="20931"/>
                  </a:cubicBezTo>
                  <a:cubicBezTo>
                    <a:pt x="12748" y="20989"/>
                    <a:pt x="12682" y="21056"/>
                    <a:pt x="12606" y="21056"/>
                  </a:cubicBezTo>
                  <a:cubicBezTo>
                    <a:pt x="12601" y="21056"/>
                    <a:pt x="12595" y="21056"/>
                    <a:pt x="12590" y="21055"/>
                  </a:cubicBezTo>
                  <a:cubicBezTo>
                    <a:pt x="12496" y="21055"/>
                    <a:pt x="12444" y="20910"/>
                    <a:pt x="12527" y="20880"/>
                  </a:cubicBezTo>
                  <a:cubicBezTo>
                    <a:pt x="12465" y="20838"/>
                    <a:pt x="12392" y="20817"/>
                    <a:pt x="12320" y="20817"/>
                  </a:cubicBezTo>
                  <a:cubicBezTo>
                    <a:pt x="12392" y="20765"/>
                    <a:pt x="12486" y="20724"/>
                    <a:pt x="12579" y="20714"/>
                  </a:cubicBezTo>
                  <a:cubicBezTo>
                    <a:pt x="12537" y="20682"/>
                    <a:pt x="12486" y="20652"/>
                    <a:pt x="12444" y="20631"/>
                  </a:cubicBezTo>
                  <a:cubicBezTo>
                    <a:pt x="12527" y="20620"/>
                    <a:pt x="12600" y="20610"/>
                    <a:pt x="12682" y="20599"/>
                  </a:cubicBezTo>
                  <a:cubicBezTo>
                    <a:pt x="12703" y="20599"/>
                    <a:pt x="12714" y="20599"/>
                    <a:pt x="12724" y="20589"/>
                  </a:cubicBezTo>
                  <a:cubicBezTo>
                    <a:pt x="12745" y="20569"/>
                    <a:pt x="12735" y="20527"/>
                    <a:pt x="12703" y="20517"/>
                  </a:cubicBezTo>
                  <a:cubicBezTo>
                    <a:pt x="12693" y="20513"/>
                    <a:pt x="12683" y="20512"/>
                    <a:pt x="12673" y="20512"/>
                  </a:cubicBezTo>
                  <a:cubicBezTo>
                    <a:pt x="12653" y="20512"/>
                    <a:pt x="12634" y="20517"/>
                    <a:pt x="12620" y="20517"/>
                  </a:cubicBezTo>
                  <a:cubicBezTo>
                    <a:pt x="12714" y="20486"/>
                    <a:pt x="12797" y="20424"/>
                    <a:pt x="12869" y="20351"/>
                  </a:cubicBezTo>
                  <a:cubicBezTo>
                    <a:pt x="12853" y="20339"/>
                    <a:pt x="12831" y="20333"/>
                    <a:pt x="12810" y="20333"/>
                  </a:cubicBezTo>
                  <a:cubicBezTo>
                    <a:pt x="12777" y="20333"/>
                    <a:pt x="12743" y="20346"/>
                    <a:pt x="12724" y="20371"/>
                  </a:cubicBezTo>
                  <a:cubicBezTo>
                    <a:pt x="12786" y="20289"/>
                    <a:pt x="12797" y="20175"/>
                    <a:pt x="12755" y="20081"/>
                  </a:cubicBezTo>
                  <a:lnTo>
                    <a:pt x="12755" y="20081"/>
                  </a:lnTo>
                  <a:cubicBezTo>
                    <a:pt x="12745" y="20143"/>
                    <a:pt x="12724" y="20206"/>
                    <a:pt x="12672" y="20247"/>
                  </a:cubicBezTo>
                  <a:cubicBezTo>
                    <a:pt x="12659" y="20258"/>
                    <a:pt x="12641" y="20262"/>
                    <a:pt x="12623" y="20262"/>
                  </a:cubicBezTo>
                  <a:cubicBezTo>
                    <a:pt x="12588" y="20262"/>
                    <a:pt x="12551" y="20244"/>
                    <a:pt x="12537" y="20216"/>
                  </a:cubicBezTo>
                  <a:cubicBezTo>
                    <a:pt x="12507" y="20268"/>
                    <a:pt x="12454" y="20320"/>
                    <a:pt x="12392" y="20362"/>
                  </a:cubicBezTo>
                  <a:cubicBezTo>
                    <a:pt x="12373" y="20322"/>
                    <a:pt x="12381" y="20273"/>
                    <a:pt x="12418" y="20251"/>
                  </a:cubicBezTo>
                  <a:lnTo>
                    <a:pt x="12418" y="20251"/>
                  </a:lnTo>
                  <a:cubicBezTo>
                    <a:pt x="12326" y="20302"/>
                    <a:pt x="12235" y="20363"/>
                    <a:pt x="12134" y="20413"/>
                  </a:cubicBezTo>
                  <a:cubicBezTo>
                    <a:pt x="12123" y="20351"/>
                    <a:pt x="12154" y="20289"/>
                    <a:pt x="12206" y="20247"/>
                  </a:cubicBezTo>
                  <a:cubicBezTo>
                    <a:pt x="12154" y="20216"/>
                    <a:pt x="12113" y="20185"/>
                    <a:pt x="12061" y="20164"/>
                  </a:cubicBezTo>
                  <a:cubicBezTo>
                    <a:pt x="12144" y="20164"/>
                    <a:pt x="12226" y="20175"/>
                    <a:pt x="12299" y="20185"/>
                  </a:cubicBezTo>
                  <a:cubicBezTo>
                    <a:pt x="12341" y="20071"/>
                    <a:pt x="12258" y="19936"/>
                    <a:pt x="12144" y="19926"/>
                  </a:cubicBezTo>
                  <a:cubicBezTo>
                    <a:pt x="12237" y="19885"/>
                    <a:pt x="12341" y="19843"/>
                    <a:pt x="12434" y="19791"/>
                  </a:cubicBezTo>
                  <a:cubicBezTo>
                    <a:pt x="12424" y="19740"/>
                    <a:pt x="12362" y="19688"/>
                    <a:pt x="12299" y="19678"/>
                  </a:cubicBezTo>
                  <a:lnTo>
                    <a:pt x="12299" y="19678"/>
                  </a:lnTo>
                  <a:cubicBezTo>
                    <a:pt x="12305" y="19678"/>
                    <a:pt x="12311" y="19678"/>
                    <a:pt x="12316" y="19678"/>
                  </a:cubicBezTo>
                  <a:cubicBezTo>
                    <a:pt x="12413" y="19678"/>
                    <a:pt x="12496" y="19600"/>
                    <a:pt x="12496" y="19512"/>
                  </a:cubicBezTo>
                  <a:cubicBezTo>
                    <a:pt x="12434" y="19501"/>
                    <a:pt x="12362" y="19491"/>
                    <a:pt x="12299" y="19480"/>
                  </a:cubicBezTo>
                  <a:cubicBezTo>
                    <a:pt x="12372" y="19450"/>
                    <a:pt x="12434" y="19388"/>
                    <a:pt x="12465" y="19315"/>
                  </a:cubicBezTo>
                  <a:cubicBezTo>
                    <a:pt x="12392" y="19315"/>
                    <a:pt x="12320" y="19325"/>
                    <a:pt x="12247" y="19325"/>
                  </a:cubicBezTo>
                  <a:cubicBezTo>
                    <a:pt x="12289" y="19263"/>
                    <a:pt x="12299" y="19180"/>
                    <a:pt x="12299" y="19107"/>
                  </a:cubicBezTo>
                  <a:lnTo>
                    <a:pt x="12299" y="19107"/>
                  </a:lnTo>
                  <a:cubicBezTo>
                    <a:pt x="12206" y="19118"/>
                    <a:pt x="12123" y="19149"/>
                    <a:pt x="12051" y="19201"/>
                  </a:cubicBezTo>
                  <a:cubicBezTo>
                    <a:pt x="12019" y="19139"/>
                    <a:pt x="12009" y="19077"/>
                    <a:pt x="12019" y="19015"/>
                  </a:cubicBezTo>
                  <a:lnTo>
                    <a:pt x="12019" y="19015"/>
                  </a:lnTo>
                  <a:cubicBezTo>
                    <a:pt x="11968" y="19160"/>
                    <a:pt x="11885" y="19294"/>
                    <a:pt x="11771" y="19408"/>
                  </a:cubicBezTo>
                  <a:cubicBezTo>
                    <a:pt x="11708" y="19377"/>
                    <a:pt x="11657" y="19335"/>
                    <a:pt x="11605" y="19284"/>
                  </a:cubicBezTo>
                  <a:cubicBezTo>
                    <a:pt x="11553" y="19356"/>
                    <a:pt x="11501" y="19429"/>
                    <a:pt x="11408" y="19460"/>
                  </a:cubicBezTo>
                  <a:cubicBezTo>
                    <a:pt x="11392" y="19466"/>
                    <a:pt x="11373" y="19469"/>
                    <a:pt x="11355" y="19469"/>
                  </a:cubicBezTo>
                  <a:cubicBezTo>
                    <a:pt x="11281" y="19469"/>
                    <a:pt x="11201" y="19422"/>
                    <a:pt x="11201" y="19356"/>
                  </a:cubicBezTo>
                  <a:cubicBezTo>
                    <a:pt x="11201" y="19273"/>
                    <a:pt x="11284" y="19211"/>
                    <a:pt x="11367" y="19211"/>
                  </a:cubicBezTo>
                  <a:cubicBezTo>
                    <a:pt x="11450" y="19211"/>
                    <a:pt x="11522" y="19263"/>
                    <a:pt x="11584" y="19305"/>
                  </a:cubicBezTo>
                  <a:cubicBezTo>
                    <a:pt x="11543" y="19232"/>
                    <a:pt x="11491" y="19170"/>
                    <a:pt x="11450" y="19107"/>
                  </a:cubicBezTo>
                  <a:cubicBezTo>
                    <a:pt x="11533" y="19097"/>
                    <a:pt x="11616" y="19056"/>
                    <a:pt x="11678" y="19004"/>
                  </a:cubicBezTo>
                  <a:cubicBezTo>
                    <a:pt x="11636" y="18962"/>
                    <a:pt x="11584" y="18921"/>
                    <a:pt x="11533" y="18879"/>
                  </a:cubicBezTo>
                  <a:cubicBezTo>
                    <a:pt x="11605" y="18859"/>
                    <a:pt x="11678" y="18838"/>
                    <a:pt x="11761" y="18817"/>
                  </a:cubicBezTo>
                  <a:cubicBezTo>
                    <a:pt x="11698" y="18807"/>
                    <a:pt x="11646" y="18787"/>
                    <a:pt x="11595" y="18776"/>
                  </a:cubicBezTo>
                  <a:lnTo>
                    <a:pt x="11595" y="18776"/>
                  </a:lnTo>
                  <a:cubicBezTo>
                    <a:pt x="11607" y="18777"/>
                    <a:pt x="11619" y="18778"/>
                    <a:pt x="11631" y="18778"/>
                  </a:cubicBezTo>
                  <a:cubicBezTo>
                    <a:pt x="11714" y="18778"/>
                    <a:pt x="11799" y="18746"/>
                    <a:pt x="11853" y="18683"/>
                  </a:cubicBezTo>
                  <a:cubicBezTo>
                    <a:pt x="11812" y="18672"/>
                    <a:pt x="11761" y="18651"/>
                    <a:pt x="11708" y="18642"/>
                  </a:cubicBezTo>
                  <a:cubicBezTo>
                    <a:pt x="11750" y="18600"/>
                    <a:pt x="11781" y="18559"/>
                    <a:pt x="11791" y="18506"/>
                  </a:cubicBezTo>
                  <a:cubicBezTo>
                    <a:pt x="11719" y="18506"/>
                    <a:pt x="11646" y="18527"/>
                    <a:pt x="11595" y="18579"/>
                  </a:cubicBezTo>
                  <a:cubicBezTo>
                    <a:pt x="11616" y="18527"/>
                    <a:pt x="11626" y="18476"/>
                    <a:pt x="11646" y="18414"/>
                  </a:cubicBezTo>
                  <a:lnTo>
                    <a:pt x="11646" y="18414"/>
                  </a:lnTo>
                  <a:cubicBezTo>
                    <a:pt x="11533" y="18465"/>
                    <a:pt x="11429" y="18538"/>
                    <a:pt x="11335" y="18621"/>
                  </a:cubicBezTo>
                  <a:cubicBezTo>
                    <a:pt x="11325" y="18579"/>
                    <a:pt x="11315" y="18527"/>
                    <a:pt x="11305" y="18476"/>
                  </a:cubicBezTo>
                  <a:cubicBezTo>
                    <a:pt x="11284" y="18538"/>
                    <a:pt x="11253" y="18610"/>
                    <a:pt x="11190" y="18651"/>
                  </a:cubicBezTo>
                  <a:cubicBezTo>
                    <a:pt x="11175" y="18661"/>
                    <a:pt x="11155" y="18666"/>
                    <a:pt x="11134" y="18666"/>
                  </a:cubicBezTo>
                  <a:cubicBezTo>
                    <a:pt x="11089" y="18666"/>
                    <a:pt x="11040" y="18644"/>
                    <a:pt x="11027" y="18601"/>
                  </a:cubicBezTo>
                  <a:lnTo>
                    <a:pt x="11027" y="18601"/>
                  </a:lnTo>
                  <a:cubicBezTo>
                    <a:pt x="11042" y="18686"/>
                    <a:pt x="10956" y="18768"/>
                    <a:pt x="10874" y="18768"/>
                  </a:cubicBezTo>
                  <a:cubicBezTo>
                    <a:pt x="10851" y="18768"/>
                    <a:pt x="10828" y="18761"/>
                    <a:pt x="10807" y="18745"/>
                  </a:cubicBezTo>
                  <a:cubicBezTo>
                    <a:pt x="10723" y="18679"/>
                    <a:pt x="10791" y="18521"/>
                    <a:pt x="10888" y="18521"/>
                  </a:cubicBezTo>
                  <a:cubicBezTo>
                    <a:pt x="10899" y="18521"/>
                    <a:pt x="10910" y="18523"/>
                    <a:pt x="10921" y="18527"/>
                  </a:cubicBezTo>
                  <a:cubicBezTo>
                    <a:pt x="10859" y="18476"/>
                    <a:pt x="10797" y="18414"/>
                    <a:pt x="10745" y="18361"/>
                  </a:cubicBezTo>
                  <a:cubicBezTo>
                    <a:pt x="10799" y="18325"/>
                    <a:pt x="10869" y="18297"/>
                    <a:pt x="10948" y="18297"/>
                  </a:cubicBezTo>
                  <a:cubicBezTo>
                    <a:pt x="10959" y="18297"/>
                    <a:pt x="10971" y="18298"/>
                    <a:pt x="10983" y="18299"/>
                  </a:cubicBezTo>
                  <a:cubicBezTo>
                    <a:pt x="10900" y="18248"/>
                    <a:pt x="10817" y="18206"/>
                    <a:pt x="10745" y="18165"/>
                  </a:cubicBezTo>
                  <a:cubicBezTo>
                    <a:pt x="10774" y="18150"/>
                    <a:pt x="10805" y="18142"/>
                    <a:pt x="10837" y="18142"/>
                  </a:cubicBezTo>
                  <a:cubicBezTo>
                    <a:pt x="10872" y="18142"/>
                    <a:pt x="10908" y="18153"/>
                    <a:pt x="10942" y="18175"/>
                  </a:cubicBezTo>
                  <a:cubicBezTo>
                    <a:pt x="10900" y="18113"/>
                    <a:pt x="10849" y="18061"/>
                    <a:pt x="10807" y="17999"/>
                  </a:cubicBezTo>
                  <a:lnTo>
                    <a:pt x="10807" y="17999"/>
                  </a:lnTo>
                  <a:cubicBezTo>
                    <a:pt x="10900" y="18050"/>
                    <a:pt x="10994" y="18071"/>
                    <a:pt x="11098" y="18082"/>
                  </a:cubicBezTo>
                  <a:cubicBezTo>
                    <a:pt x="11045" y="18030"/>
                    <a:pt x="10994" y="17978"/>
                    <a:pt x="10952" y="17926"/>
                  </a:cubicBezTo>
                  <a:cubicBezTo>
                    <a:pt x="11035" y="17926"/>
                    <a:pt x="11118" y="17937"/>
                    <a:pt x="11211" y="17947"/>
                  </a:cubicBezTo>
                  <a:cubicBezTo>
                    <a:pt x="11201" y="17885"/>
                    <a:pt x="11160" y="17843"/>
                    <a:pt x="11098" y="17823"/>
                  </a:cubicBezTo>
                  <a:lnTo>
                    <a:pt x="11098" y="17823"/>
                  </a:lnTo>
                  <a:cubicBezTo>
                    <a:pt x="11136" y="17834"/>
                    <a:pt x="11175" y="17845"/>
                    <a:pt x="11211" y="17845"/>
                  </a:cubicBezTo>
                  <a:cubicBezTo>
                    <a:pt x="11242" y="17845"/>
                    <a:pt x="11270" y="17836"/>
                    <a:pt x="11294" y="17813"/>
                  </a:cubicBezTo>
                  <a:cubicBezTo>
                    <a:pt x="11340" y="17776"/>
                    <a:pt x="11305" y="17693"/>
                    <a:pt x="11262" y="17693"/>
                  </a:cubicBezTo>
                  <a:cubicBezTo>
                    <a:pt x="11260" y="17693"/>
                    <a:pt x="11258" y="17693"/>
                    <a:pt x="11256" y="17693"/>
                  </a:cubicBezTo>
                  <a:lnTo>
                    <a:pt x="11256" y="17693"/>
                  </a:lnTo>
                  <a:cubicBezTo>
                    <a:pt x="11341" y="17656"/>
                    <a:pt x="11396" y="17539"/>
                    <a:pt x="11367" y="17450"/>
                  </a:cubicBezTo>
                  <a:lnTo>
                    <a:pt x="11367" y="17450"/>
                  </a:lnTo>
                  <a:cubicBezTo>
                    <a:pt x="11348" y="17476"/>
                    <a:pt x="11319" y="17487"/>
                    <a:pt x="11288" y="17487"/>
                  </a:cubicBezTo>
                  <a:cubicBezTo>
                    <a:pt x="11234" y="17487"/>
                    <a:pt x="11177" y="17451"/>
                    <a:pt x="11170" y="17398"/>
                  </a:cubicBezTo>
                  <a:cubicBezTo>
                    <a:pt x="11118" y="17460"/>
                    <a:pt x="11035" y="17512"/>
                    <a:pt x="10952" y="17522"/>
                  </a:cubicBezTo>
                  <a:cubicBezTo>
                    <a:pt x="10973" y="17450"/>
                    <a:pt x="10983" y="17367"/>
                    <a:pt x="11004" y="17284"/>
                  </a:cubicBezTo>
                  <a:cubicBezTo>
                    <a:pt x="10962" y="17253"/>
                    <a:pt x="10921" y="17222"/>
                    <a:pt x="10870" y="17191"/>
                  </a:cubicBezTo>
                  <a:cubicBezTo>
                    <a:pt x="11139" y="17180"/>
                    <a:pt x="11377" y="16942"/>
                    <a:pt x="11377" y="16683"/>
                  </a:cubicBezTo>
                  <a:lnTo>
                    <a:pt x="11377" y="16683"/>
                  </a:lnTo>
                  <a:cubicBezTo>
                    <a:pt x="11330" y="16723"/>
                    <a:pt x="11266" y="16746"/>
                    <a:pt x="11204" y="16746"/>
                  </a:cubicBezTo>
                  <a:cubicBezTo>
                    <a:pt x="11170" y="16746"/>
                    <a:pt x="11137" y="16739"/>
                    <a:pt x="11107" y="16724"/>
                  </a:cubicBezTo>
                  <a:cubicBezTo>
                    <a:pt x="11074" y="16758"/>
                    <a:pt x="11026" y="16792"/>
                    <a:pt x="10976" y="16792"/>
                  </a:cubicBezTo>
                  <a:cubicBezTo>
                    <a:pt x="10964" y="16792"/>
                    <a:pt x="10953" y="16790"/>
                    <a:pt x="10942" y="16786"/>
                  </a:cubicBezTo>
                  <a:cubicBezTo>
                    <a:pt x="10896" y="16768"/>
                    <a:pt x="10875" y="16693"/>
                    <a:pt x="10906" y="16661"/>
                  </a:cubicBezTo>
                  <a:lnTo>
                    <a:pt x="10906" y="16661"/>
                  </a:lnTo>
                  <a:cubicBezTo>
                    <a:pt x="10899" y="16665"/>
                    <a:pt x="10891" y="16666"/>
                    <a:pt x="10883" y="16666"/>
                  </a:cubicBezTo>
                  <a:cubicBezTo>
                    <a:pt x="10814" y="16666"/>
                    <a:pt x="10738" y="16548"/>
                    <a:pt x="10807" y="16496"/>
                  </a:cubicBezTo>
                  <a:cubicBezTo>
                    <a:pt x="10840" y="16470"/>
                    <a:pt x="10880" y="16469"/>
                    <a:pt x="10921" y="16469"/>
                  </a:cubicBezTo>
                  <a:cubicBezTo>
                    <a:pt x="10927" y="16469"/>
                    <a:pt x="10933" y="16469"/>
                    <a:pt x="10939" y="16469"/>
                  </a:cubicBezTo>
                  <a:cubicBezTo>
                    <a:pt x="10957" y="16469"/>
                    <a:pt x="10976" y="16468"/>
                    <a:pt x="10994" y="16466"/>
                  </a:cubicBezTo>
                  <a:cubicBezTo>
                    <a:pt x="11056" y="16466"/>
                    <a:pt x="11118" y="16393"/>
                    <a:pt x="11077" y="16341"/>
                  </a:cubicBezTo>
                  <a:lnTo>
                    <a:pt x="11077" y="16341"/>
                  </a:lnTo>
                  <a:cubicBezTo>
                    <a:pt x="11104" y="16347"/>
                    <a:pt x="11131" y="16350"/>
                    <a:pt x="11158" y="16350"/>
                  </a:cubicBezTo>
                  <a:cubicBezTo>
                    <a:pt x="11372" y="16350"/>
                    <a:pt x="11588" y="16178"/>
                    <a:pt x="11616" y="15957"/>
                  </a:cubicBezTo>
                  <a:lnTo>
                    <a:pt x="11616" y="15957"/>
                  </a:lnTo>
                  <a:cubicBezTo>
                    <a:pt x="11533" y="15999"/>
                    <a:pt x="11439" y="16040"/>
                    <a:pt x="11356" y="16082"/>
                  </a:cubicBezTo>
                  <a:cubicBezTo>
                    <a:pt x="11335" y="15999"/>
                    <a:pt x="11356" y="15906"/>
                    <a:pt x="11418" y="15854"/>
                  </a:cubicBezTo>
                  <a:cubicBezTo>
                    <a:pt x="11377" y="15823"/>
                    <a:pt x="11315" y="15812"/>
                    <a:pt x="11263" y="15812"/>
                  </a:cubicBezTo>
                  <a:cubicBezTo>
                    <a:pt x="11325" y="15761"/>
                    <a:pt x="11388" y="15709"/>
                    <a:pt x="11460" y="15647"/>
                  </a:cubicBezTo>
                  <a:cubicBezTo>
                    <a:pt x="11423" y="15630"/>
                    <a:pt x="11382" y="15622"/>
                    <a:pt x="11343" y="15622"/>
                  </a:cubicBezTo>
                  <a:cubicBezTo>
                    <a:pt x="11283" y="15622"/>
                    <a:pt x="11224" y="15641"/>
                    <a:pt x="11180" y="15678"/>
                  </a:cubicBezTo>
                  <a:cubicBezTo>
                    <a:pt x="11232" y="15616"/>
                    <a:pt x="11263" y="15543"/>
                    <a:pt x="11263" y="15460"/>
                  </a:cubicBezTo>
                  <a:lnTo>
                    <a:pt x="11263" y="15460"/>
                  </a:lnTo>
                  <a:cubicBezTo>
                    <a:pt x="11170" y="15512"/>
                    <a:pt x="11087" y="15564"/>
                    <a:pt x="10994" y="15616"/>
                  </a:cubicBezTo>
                  <a:cubicBezTo>
                    <a:pt x="11025" y="15554"/>
                    <a:pt x="11035" y="15481"/>
                    <a:pt x="11025" y="15409"/>
                  </a:cubicBezTo>
                  <a:lnTo>
                    <a:pt x="11025" y="15409"/>
                  </a:lnTo>
                  <a:cubicBezTo>
                    <a:pt x="10942" y="15533"/>
                    <a:pt x="10870" y="15667"/>
                    <a:pt x="10787" y="15792"/>
                  </a:cubicBezTo>
                  <a:lnTo>
                    <a:pt x="10787" y="15575"/>
                  </a:lnTo>
                  <a:cubicBezTo>
                    <a:pt x="10734" y="15750"/>
                    <a:pt x="10569" y="16082"/>
                    <a:pt x="10424" y="16206"/>
                  </a:cubicBezTo>
                  <a:cubicBezTo>
                    <a:pt x="10376" y="16244"/>
                    <a:pt x="10248" y="16292"/>
                    <a:pt x="10146" y="16292"/>
                  </a:cubicBezTo>
                  <a:cubicBezTo>
                    <a:pt x="10049" y="16292"/>
                    <a:pt x="9974" y="16249"/>
                    <a:pt x="10009" y="16113"/>
                  </a:cubicBezTo>
                  <a:lnTo>
                    <a:pt x="10009" y="16113"/>
                  </a:lnTo>
                  <a:cubicBezTo>
                    <a:pt x="10017" y="16127"/>
                    <a:pt x="10029" y="16132"/>
                    <a:pt x="10042" y="16132"/>
                  </a:cubicBezTo>
                  <a:cubicBezTo>
                    <a:pt x="10077" y="16132"/>
                    <a:pt x="10121" y="16086"/>
                    <a:pt x="10113" y="16040"/>
                  </a:cubicBezTo>
                  <a:cubicBezTo>
                    <a:pt x="10103" y="15978"/>
                    <a:pt x="10030" y="15948"/>
                    <a:pt x="9978" y="15927"/>
                  </a:cubicBezTo>
                  <a:cubicBezTo>
                    <a:pt x="10040" y="15886"/>
                    <a:pt x="10426" y="15439"/>
                    <a:pt x="10454" y="15439"/>
                  </a:cubicBezTo>
                  <a:cubicBezTo>
                    <a:pt x="10454" y="15439"/>
                    <a:pt x="10454" y="15439"/>
                    <a:pt x="10454" y="15439"/>
                  </a:cubicBezTo>
                  <a:lnTo>
                    <a:pt x="10454" y="15439"/>
                  </a:lnTo>
                  <a:cubicBezTo>
                    <a:pt x="10413" y="15429"/>
                    <a:pt x="10382" y="15419"/>
                    <a:pt x="10372" y="15388"/>
                  </a:cubicBezTo>
                  <a:cubicBezTo>
                    <a:pt x="10424" y="15347"/>
                    <a:pt x="10476" y="15305"/>
                    <a:pt x="10486" y="15243"/>
                  </a:cubicBezTo>
                  <a:cubicBezTo>
                    <a:pt x="10494" y="15193"/>
                    <a:pt x="10450" y="15137"/>
                    <a:pt x="10405" y="15137"/>
                  </a:cubicBezTo>
                  <a:cubicBezTo>
                    <a:pt x="10394" y="15137"/>
                    <a:pt x="10383" y="15141"/>
                    <a:pt x="10372" y="15149"/>
                  </a:cubicBezTo>
                  <a:cubicBezTo>
                    <a:pt x="10434" y="15098"/>
                    <a:pt x="10465" y="15025"/>
                    <a:pt x="10476" y="14953"/>
                  </a:cubicBezTo>
                  <a:lnTo>
                    <a:pt x="10476" y="14953"/>
                  </a:lnTo>
                  <a:cubicBezTo>
                    <a:pt x="10414" y="14963"/>
                    <a:pt x="10361" y="15004"/>
                    <a:pt x="10331" y="15056"/>
                  </a:cubicBezTo>
                  <a:cubicBezTo>
                    <a:pt x="10341" y="14983"/>
                    <a:pt x="10341" y="14911"/>
                    <a:pt x="10341" y="14838"/>
                  </a:cubicBezTo>
                  <a:lnTo>
                    <a:pt x="10341" y="14838"/>
                  </a:lnTo>
                  <a:cubicBezTo>
                    <a:pt x="10269" y="14942"/>
                    <a:pt x="10196" y="15036"/>
                    <a:pt x="10124" y="15139"/>
                  </a:cubicBezTo>
                  <a:cubicBezTo>
                    <a:pt x="10103" y="15149"/>
                    <a:pt x="10092" y="15170"/>
                    <a:pt x="10071" y="15181"/>
                  </a:cubicBezTo>
                  <a:cubicBezTo>
                    <a:pt x="10009" y="15181"/>
                    <a:pt x="10009" y="15087"/>
                    <a:pt x="10041" y="15046"/>
                  </a:cubicBezTo>
                  <a:cubicBezTo>
                    <a:pt x="10103" y="14911"/>
                    <a:pt x="10196" y="14797"/>
                    <a:pt x="10320" y="14704"/>
                  </a:cubicBezTo>
                  <a:cubicBezTo>
                    <a:pt x="10279" y="14704"/>
                    <a:pt x="10248" y="14683"/>
                    <a:pt x="10227" y="14663"/>
                  </a:cubicBezTo>
                  <a:cubicBezTo>
                    <a:pt x="10299" y="14621"/>
                    <a:pt x="10372" y="14590"/>
                    <a:pt x="10444" y="14548"/>
                  </a:cubicBezTo>
                  <a:cubicBezTo>
                    <a:pt x="10434" y="14497"/>
                    <a:pt x="10403" y="14445"/>
                    <a:pt x="10351" y="14414"/>
                  </a:cubicBezTo>
                  <a:lnTo>
                    <a:pt x="10351" y="14414"/>
                  </a:lnTo>
                  <a:cubicBezTo>
                    <a:pt x="10360" y="14417"/>
                    <a:pt x="10368" y="14418"/>
                    <a:pt x="10377" y="14418"/>
                  </a:cubicBezTo>
                  <a:cubicBezTo>
                    <a:pt x="10432" y="14418"/>
                    <a:pt x="10486" y="14363"/>
                    <a:pt x="10486" y="14300"/>
                  </a:cubicBezTo>
                  <a:cubicBezTo>
                    <a:pt x="10486" y="14238"/>
                    <a:pt x="10426" y="14191"/>
                    <a:pt x="10370" y="14191"/>
                  </a:cubicBezTo>
                  <a:cubicBezTo>
                    <a:pt x="10360" y="14191"/>
                    <a:pt x="10350" y="14193"/>
                    <a:pt x="10341" y="14196"/>
                  </a:cubicBezTo>
                  <a:cubicBezTo>
                    <a:pt x="10382" y="14134"/>
                    <a:pt x="10424" y="14062"/>
                    <a:pt x="10455" y="13989"/>
                  </a:cubicBezTo>
                  <a:cubicBezTo>
                    <a:pt x="10382" y="13989"/>
                    <a:pt x="10310" y="14010"/>
                    <a:pt x="10269" y="14062"/>
                  </a:cubicBezTo>
                  <a:cubicBezTo>
                    <a:pt x="10248" y="14030"/>
                    <a:pt x="10237" y="13989"/>
                    <a:pt x="10227" y="13958"/>
                  </a:cubicBezTo>
                  <a:cubicBezTo>
                    <a:pt x="10186" y="13989"/>
                    <a:pt x="10165" y="14051"/>
                    <a:pt x="10133" y="14103"/>
                  </a:cubicBezTo>
                  <a:cubicBezTo>
                    <a:pt x="10119" y="14140"/>
                    <a:pt x="10078" y="14172"/>
                    <a:pt x="10040" y="14172"/>
                  </a:cubicBezTo>
                  <a:cubicBezTo>
                    <a:pt x="10025" y="14172"/>
                    <a:pt x="10011" y="14166"/>
                    <a:pt x="9999" y="14155"/>
                  </a:cubicBezTo>
                  <a:cubicBezTo>
                    <a:pt x="9958" y="14124"/>
                    <a:pt x="9968" y="14062"/>
                    <a:pt x="9988" y="14020"/>
                  </a:cubicBezTo>
                  <a:cubicBezTo>
                    <a:pt x="10020" y="13979"/>
                    <a:pt x="10061" y="13937"/>
                    <a:pt x="10071" y="13896"/>
                  </a:cubicBezTo>
                  <a:cubicBezTo>
                    <a:pt x="10030" y="13885"/>
                    <a:pt x="9988" y="13885"/>
                    <a:pt x="9947" y="13885"/>
                  </a:cubicBezTo>
                  <a:cubicBezTo>
                    <a:pt x="9999" y="13740"/>
                    <a:pt x="10133" y="13637"/>
                    <a:pt x="10279" y="13606"/>
                  </a:cubicBezTo>
                  <a:cubicBezTo>
                    <a:pt x="10269" y="13564"/>
                    <a:pt x="10227" y="13523"/>
                    <a:pt x="10175" y="13523"/>
                  </a:cubicBezTo>
                  <a:cubicBezTo>
                    <a:pt x="10248" y="13491"/>
                    <a:pt x="10299" y="13440"/>
                    <a:pt x="10341" y="13378"/>
                  </a:cubicBezTo>
                  <a:cubicBezTo>
                    <a:pt x="10310" y="13353"/>
                    <a:pt x="10267" y="13339"/>
                    <a:pt x="10224" y="13339"/>
                  </a:cubicBezTo>
                  <a:cubicBezTo>
                    <a:pt x="10196" y="13339"/>
                    <a:pt x="10169" y="13345"/>
                    <a:pt x="10144" y="13357"/>
                  </a:cubicBezTo>
                  <a:cubicBezTo>
                    <a:pt x="10186" y="13284"/>
                    <a:pt x="10196" y="13212"/>
                    <a:pt x="10186" y="13129"/>
                  </a:cubicBezTo>
                  <a:lnTo>
                    <a:pt x="10186" y="13129"/>
                  </a:lnTo>
                  <a:cubicBezTo>
                    <a:pt x="10124" y="13191"/>
                    <a:pt x="10061" y="13243"/>
                    <a:pt x="9999" y="13295"/>
                  </a:cubicBezTo>
                  <a:cubicBezTo>
                    <a:pt x="9988" y="13222"/>
                    <a:pt x="9968" y="13150"/>
                    <a:pt x="9947" y="13077"/>
                  </a:cubicBezTo>
                  <a:cubicBezTo>
                    <a:pt x="9926" y="13222"/>
                    <a:pt x="9947" y="13357"/>
                    <a:pt x="9823" y="13399"/>
                  </a:cubicBezTo>
                  <a:cubicBezTo>
                    <a:pt x="9709" y="12725"/>
                    <a:pt x="9740" y="11999"/>
                    <a:pt x="9678" y="11306"/>
                  </a:cubicBezTo>
                  <a:cubicBezTo>
                    <a:pt x="9657" y="11098"/>
                    <a:pt x="9636" y="10880"/>
                    <a:pt x="9543" y="10694"/>
                  </a:cubicBezTo>
                  <a:cubicBezTo>
                    <a:pt x="9523" y="10891"/>
                    <a:pt x="9502" y="11088"/>
                    <a:pt x="9481" y="11295"/>
                  </a:cubicBezTo>
                  <a:cubicBezTo>
                    <a:pt x="9398" y="12010"/>
                    <a:pt x="9450" y="12798"/>
                    <a:pt x="9336" y="13502"/>
                  </a:cubicBezTo>
                  <a:cubicBezTo>
                    <a:pt x="9306" y="13472"/>
                    <a:pt x="9237" y="13374"/>
                    <a:pt x="9260" y="13321"/>
                  </a:cubicBezTo>
                  <a:lnTo>
                    <a:pt x="9260" y="13321"/>
                  </a:lnTo>
                  <a:cubicBezTo>
                    <a:pt x="9240" y="13361"/>
                    <a:pt x="9211" y="13400"/>
                    <a:pt x="9191" y="13440"/>
                  </a:cubicBezTo>
                  <a:cubicBezTo>
                    <a:pt x="9180" y="13357"/>
                    <a:pt x="9150" y="13284"/>
                    <a:pt x="9097" y="13233"/>
                  </a:cubicBezTo>
                  <a:cubicBezTo>
                    <a:pt x="9067" y="13357"/>
                    <a:pt x="9067" y="13481"/>
                    <a:pt x="9097" y="13606"/>
                  </a:cubicBezTo>
                  <a:cubicBezTo>
                    <a:pt x="9067" y="13544"/>
                    <a:pt x="8994" y="13502"/>
                    <a:pt x="8932" y="13491"/>
                  </a:cubicBezTo>
                  <a:lnTo>
                    <a:pt x="8932" y="13491"/>
                  </a:lnTo>
                  <a:cubicBezTo>
                    <a:pt x="8942" y="13595"/>
                    <a:pt x="8973" y="13689"/>
                    <a:pt x="9014" y="13772"/>
                  </a:cubicBezTo>
                  <a:cubicBezTo>
                    <a:pt x="8963" y="13709"/>
                    <a:pt x="8890" y="13668"/>
                    <a:pt x="8818" y="13668"/>
                  </a:cubicBezTo>
                  <a:cubicBezTo>
                    <a:pt x="8849" y="13772"/>
                    <a:pt x="8901" y="13885"/>
                    <a:pt x="8942" y="13989"/>
                  </a:cubicBezTo>
                  <a:cubicBezTo>
                    <a:pt x="9077" y="14051"/>
                    <a:pt x="9201" y="14155"/>
                    <a:pt x="9274" y="14279"/>
                  </a:cubicBezTo>
                  <a:cubicBezTo>
                    <a:pt x="9170" y="14476"/>
                    <a:pt x="9150" y="14445"/>
                    <a:pt x="9014" y="14507"/>
                  </a:cubicBezTo>
                  <a:cubicBezTo>
                    <a:pt x="8996" y="14517"/>
                    <a:pt x="8977" y="14520"/>
                    <a:pt x="8957" y="14520"/>
                  </a:cubicBezTo>
                  <a:cubicBezTo>
                    <a:pt x="8938" y="14520"/>
                    <a:pt x="8918" y="14517"/>
                    <a:pt x="8899" y="14517"/>
                  </a:cubicBezTo>
                  <a:cubicBezTo>
                    <a:pt x="8862" y="14517"/>
                    <a:pt x="8828" y="14528"/>
                    <a:pt x="8807" y="14590"/>
                  </a:cubicBezTo>
                  <a:cubicBezTo>
                    <a:pt x="8786" y="14663"/>
                    <a:pt x="8839" y="14746"/>
                    <a:pt x="8807" y="14828"/>
                  </a:cubicBezTo>
                  <a:cubicBezTo>
                    <a:pt x="8797" y="14838"/>
                    <a:pt x="8777" y="14849"/>
                    <a:pt x="8756" y="14849"/>
                  </a:cubicBezTo>
                  <a:cubicBezTo>
                    <a:pt x="8859" y="15004"/>
                    <a:pt x="8869" y="15222"/>
                    <a:pt x="8777" y="15388"/>
                  </a:cubicBezTo>
                  <a:cubicBezTo>
                    <a:pt x="8786" y="15336"/>
                    <a:pt x="8745" y="15274"/>
                    <a:pt x="8694" y="15264"/>
                  </a:cubicBezTo>
                  <a:cubicBezTo>
                    <a:pt x="8689" y="15263"/>
                    <a:pt x="8685" y="15263"/>
                    <a:pt x="8680" y="15263"/>
                  </a:cubicBezTo>
                  <a:cubicBezTo>
                    <a:pt x="8596" y="15263"/>
                    <a:pt x="8559" y="15360"/>
                    <a:pt x="8569" y="15429"/>
                  </a:cubicBezTo>
                  <a:cubicBezTo>
                    <a:pt x="8528" y="15284"/>
                    <a:pt x="8559" y="15129"/>
                    <a:pt x="8496" y="14994"/>
                  </a:cubicBezTo>
                  <a:cubicBezTo>
                    <a:pt x="8486" y="15004"/>
                    <a:pt x="8383" y="15087"/>
                    <a:pt x="8383" y="15098"/>
                  </a:cubicBezTo>
                  <a:cubicBezTo>
                    <a:pt x="8362" y="15015"/>
                    <a:pt x="8331" y="14932"/>
                    <a:pt x="8289" y="14859"/>
                  </a:cubicBezTo>
                  <a:cubicBezTo>
                    <a:pt x="8248" y="14942"/>
                    <a:pt x="8227" y="15046"/>
                    <a:pt x="8227" y="15139"/>
                  </a:cubicBezTo>
                  <a:cubicBezTo>
                    <a:pt x="8176" y="15119"/>
                    <a:pt x="8113" y="15098"/>
                    <a:pt x="8061" y="15077"/>
                  </a:cubicBezTo>
                  <a:lnTo>
                    <a:pt x="8061" y="15077"/>
                  </a:lnTo>
                  <a:cubicBezTo>
                    <a:pt x="8103" y="15129"/>
                    <a:pt x="8123" y="15191"/>
                    <a:pt x="8123" y="15264"/>
                  </a:cubicBezTo>
                  <a:cubicBezTo>
                    <a:pt x="8111" y="15262"/>
                    <a:pt x="8098" y="15261"/>
                    <a:pt x="8085" y="15261"/>
                  </a:cubicBezTo>
                  <a:cubicBezTo>
                    <a:pt x="8026" y="15261"/>
                    <a:pt x="7969" y="15281"/>
                    <a:pt x="7927" y="15315"/>
                  </a:cubicBezTo>
                  <a:cubicBezTo>
                    <a:pt x="8227" y="15492"/>
                    <a:pt x="8455" y="15844"/>
                    <a:pt x="8569" y="16165"/>
                  </a:cubicBezTo>
                  <a:cubicBezTo>
                    <a:pt x="8424" y="16113"/>
                    <a:pt x="8279" y="16051"/>
                    <a:pt x="8144" y="15978"/>
                  </a:cubicBezTo>
                  <a:lnTo>
                    <a:pt x="8144" y="15978"/>
                  </a:lnTo>
                  <a:cubicBezTo>
                    <a:pt x="8186" y="16051"/>
                    <a:pt x="8238" y="16113"/>
                    <a:pt x="8279" y="16185"/>
                  </a:cubicBezTo>
                  <a:cubicBezTo>
                    <a:pt x="8239" y="16166"/>
                    <a:pt x="8194" y="16154"/>
                    <a:pt x="8151" y="16154"/>
                  </a:cubicBezTo>
                  <a:cubicBezTo>
                    <a:pt x="8127" y="16154"/>
                    <a:pt x="8104" y="16157"/>
                    <a:pt x="8082" y="16165"/>
                  </a:cubicBezTo>
                  <a:cubicBezTo>
                    <a:pt x="8123" y="16258"/>
                    <a:pt x="8196" y="16330"/>
                    <a:pt x="8289" y="16372"/>
                  </a:cubicBezTo>
                  <a:cubicBezTo>
                    <a:pt x="8277" y="16370"/>
                    <a:pt x="8265" y="16369"/>
                    <a:pt x="8253" y="16369"/>
                  </a:cubicBezTo>
                  <a:cubicBezTo>
                    <a:pt x="8193" y="16369"/>
                    <a:pt x="8136" y="16390"/>
                    <a:pt x="8093" y="16424"/>
                  </a:cubicBezTo>
                  <a:cubicBezTo>
                    <a:pt x="8134" y="16479"/>
                    <a:pt x="8208" y="16511"/>
                    <a:pt x="8280" y="16511"/>
                  </a:cubicBezTo>
                  <a:cubicBezTo>
                    <a:pt x="8316" y="16511"/>
                    <a:pt x="8352" y="16503"/>
                    <a:pt x="8383" y="16486"/>
                  </a:cubicBezTo>
                  <a:lnTo>
                    <a:pt x="8383" y="16486"/>
                  </a:lnTo>
                  <a:lnTo>
                    <a:pt x="8321" y="16548"/>
                  </a:lnTo>
                  <a:lnTo>
                    <a:pt x="8538" y="16641"/>
                  </a:lnTo>
                  <a:cubicBezTo>
                    <a:pt x="8496" y="16683"/>
                    <a:pt x="8445" y="16724"/>
                    <a:pt x="8404" y="16766"/>
                  </a:cubicBezTo>
                  <a:cubicBezTo>
                    <a:pt x="8486" y="16828"/>
                    <a:pt x="8528" y="16942"/>
                    <a:pt x="8507" y="17046"/>
                  </a:cubicBezTo>
                  <a:cubicBezTo>
                    <a:pt x="8434" y="16994"/>
                    <a:pt x="8362" y="16942"/>
                    <a:pt x="8289" y="16880"/>
                  </a:cubicBezTo>
                  <a:lnTo>
                    <a:pt x="8289" y="16880"/>
                  </a:lnTo>
                  <a:cubicBezTo>
                    <a:pt x="8279" y="16973"/>
                    <a:pt x="8300" y="17077"/>
                    <a:pt x="8341" y="17159"/>
                  </a:cubicBezTo>
                  <a:cubicBezTo>
                    <a:pt x="8310" y="17139"/>
                    <a:pt x="8268" y="17129"/>
                    <a:pt x="8227" y="17108"/>
                  </a:cubicBezTo>
                  <a:lnTo>
                    <a:pt x="8227" y="17108"/>
                  </a:lnTo>
                  <a:cubicBezTo>
                    <a:pt x="8238" y="17201"/>
                    <a:pt x="8248" y="17295"/>
                    <a:pt x="8258" y="17377"/>
                  </a:cubicBezTo>
                  <a:cubicBezTo>
                    <a:pt x="8246" y="17370"/>
                    <a:pt x="8234" y="17367"/>
                    <a:pt x="8224" y="17367"/>
                  </a:cubicBezTo>
                  <a:cubicBezTo>
                    <a:pt x="8173" y="17367"/>
                    <a:pt x="8146" y="17440"/>
                    <a:pt x="8155" y="17491"/>
                  </a:cubicBezTo>
                  <a:cubicBezTo>
                    <a:pt x="8128" y="17476"/>
                    <a:pt x="8104" y="17469"/>
                    <a:pt x="8083" y="17469"/>
                  </a:cubicBezTo>
                  <a:cubicBezTo>
                    <a:pt x="8031" y="17469"/>
                    <a:pt x="7999" y="17513"/>
                    <a:pt x="7999" y="17595"/>
                  </a:cubicBezTo>
                  <a:lnTo>
                    <a:pt x="7875" y="17346"/>
                  </a:lnTo>
                  <a:cubicBezTo>
                    <a:pt x="7885" y="17304"/>
                    <a:pt x="7885" y="17263"/>
                    <a:pt x="7854" y="17232"/>
                  </a:cubicBezTo>
                  <a:cubicBezTo>
                    <a:pt x="7782" y="17159"/>
                    <a:pt x="7667" y="17159"/>
                    <a:pt x="7564" y="17159"/>
                  </a:cubicBezTo>
                  <a:cubicBezTo>
                    <a:pt x="7605" y="17046"/>
                    <a:pt x="7658" y="16931"/>
                    <a:pt x="7699" y="16818"/>
                  </a:cubicBezTo>
                  <a:lnTo>
                    <a:pt x="7699" y="16818"/>
                  </a:lnTo>
                  <a:cubicBezTo>
                    <a:pt x="7664" y="16830"/>
                    <a:pt x="7635" y="16836"/>
                    <a:pt x="7611" y="16836"/>
                  </a:cubicBezTo>
                  <a:cubicBezTo>
                    <a:pt x="7430" y="16836"/>
                    <a:pt x="7500" y="16531"/>
                    <a:pt x="7492" y="16403"/>
                  </a:cubicBezTo>
                  <a:lnTo>
                    <a:pt x="7492" y="16403"/>
                  </a:lnTo>
                  <a:cubicBezTo>
                    <a:pt x="7450" y="16424"/>
                    <a:pt x="7419" y="16466"/>
                    <a:pt x="7388" y="16517"/>
                  </a:cubicBezTo>
                  <a:cubicBezTo>
                    <a:pt x="7398" y="16413"/>
                    <a:pt x="7409" y="16321"/>
                    <a:pt x="7419" y="16227"/>
                  </a:cubicBezTo>
                  <a:lnTo>
                    <a:pt x="7419" y="16227"/>
                  </a:lnTo>
                  <a:cubicBezTo>
                    <a:pt x="7336" y="16248"/>
                    <a:pt x="7274" y="16321"/>
                    <a:pt x="7253" y="16403"/>
                  </a:cubicBezTo>
                  <a:cubicBezTo>
                    <a:pt x="7232" y="16321"/>
                    <a:pt x="7202" y="16227"/>
                    <a:pt x="7170" y="16144"/>
                  </a:cubicBezTo>
                  <a:cubicBezTo>
                    <a:pt x="7149" y="16268"/>
                    <a:pt x="7129" y="16393"/>
                    <a:pt x="7108" y="16507"/>
                  </a:cubicBezTo>
                  <a:cubicBezTo>
                    <a:pt x="7087" y="16434"/>
                    <a:pt x="7046" y="16372"/>
                    <a:pt x="6994" y="16321"/>
                  </a:cubicBezTo>
                  <a:lnTo>
                    <a:pt x="6994" y="16321"/>
                  </a:lnTo>
                  <a:cubicBezTo>
                    <a:pt x="6963" y="16413"/>
                    <a:pt x="6963" y="16528"/>
                    <a:pt x="7004" y="16631"/>
                  </a:cubicBezTo>
                  <a:cubicBezTo>
                    <a:pt x="6944" y="16597"/>
                    <a:pt x="6877" y="16577"/>
                    <a:pt x="6808" y="16577"/>
                  </a:cubicBezTo>
                  <a:cubicBezTo>
                    <a:pt x="6794" y="16577"/>
                    <a:pt x="6780" y="16578"/>
                    <a:pt x="6766" y="16579"/>
                  </a:cubicBezTo>
                  <a:cubicBezTo>
                    <a:pt x="6776" y="16641"/>
                    <a:pt x="6808" y="16694"/>
                    <a:pt x="6859" y="16735"/>
                  </a:cubicBezTo>
                  <a:cubicBezTo>
                    <a:pt x="6808" y="16735"/>
                    <a:pt x="6756" y="16756"/>
                    <a:pt x="6725" y="16786"/>
                  </a:cubicBezTo>
                  <a:cubicBezTo>
                    <a:pt x="6859" y="16818"/>
                    <a:pt x="7533" y="17087"/>
                    <a:pt x="7347" y="17315"/>
                  </a:cubicBezTo>
                  <a:cubicBezTo>
                    <a:pt x="7335" y="17327"/>
                    <a:pt x="7323" y="17332"/>
                    <a:pt x="7308" y="17332"/>
                  </a:cubicBezTo>
                  <a:cubicBezTo>
                    <a:pt x="7298" y="17332"/>
                    <a:pt x="7287" y="17330"/>
                    <a:pt x="7274" y="17325"/>
                  </a:cubicBezTo>
                  <a:lnTo>
                    <a:pt x="7274" y="17325"/>
                  </a:lnTo>
                  <a:cubicBezTo>
                    <a:pt x="7294" y="17460"/>
                    <a:pt x="7285" y="17595"/>
                    <a:pt x="7232" y="17719"/>
                  </a:cubicBezTo>
                  <a:cubicBezTo>
                    <a:pt x="7194" y="17693"/>
                    <a:pt x="7150" y="17682"/>
                    <a:pt x="7107" y="17682"/>
                  </a:cubicBezTo>
                  <a:cubicBezTo>
                    <a:pt x="7022" y="17682"/>
                    <a:pt x="6937" y="17728"/>
                    <a:pt x="6894" y="17803"/>
                  </a:cubicBezTo>
                  <a:lnTo>
                    <a:pt x="6894" y="17803"/>
                  </a:lnTo>
                  <a:cubicBezTo>
                    <a:pt x="6930" y="17696"/>
                    <a:pt x="6830" y="17552"/>
                    <a:pt x="6714" y="17552"/>
                  </a:cubicBezTo>
                  <a:cubicBezTo>
                    <a:pt x="6707" y="17552"/>
                    <a:pt x="6700" y="17552"/>
                    <a:pt x="6693" y="17553"/>
                  </a:cubicBezTo>
                  <a:cubicBezTo>
                    <a:pt x="6756" y="17657"/>
                    <a:pt x="6829" y="17781"/>
                    <a:pt x="6787" y="17895"/>
                  </a:cubicBezTo>
                  <a:cubicBezTo>
                    <a:pt x="6762" y="17962"/>
                    <a:pt x="6684" y="17995"/>
                    <a:pt x="6623" y="17995"/>
                  </a:cubicBezTo>
                  <a:cubicBezTo>
                    <a:pt x="6607" y="17995"/>
                    <a:pt x="6592" y="17992"/>
                    <a:pt x="6580" y="17988"/>
                  </a:cubicBezTo>
                  <a:lnTo>
                    <a:pt x="6580" y="17988"/>
                  </a:lnTo>
                  <a:cubicBezTo>
                    <a:pt x="6704" y="18165"/>
                    <a:pt x="6704" y="18423"/>
                    <a:pt x="6590" y="18600"/>
                  </a:cubicBezTo>
                  <a:cubicBezTo>
                    <a:pt x="6634" y="18512"/>
                    <a:pt x="6537" y="18402"/>
                    <a:pt x="6443" y="18402"/>
                  </a:cubicBezTo>
                  <a:cubicBezTo>
                    <a:pt x="6426" y="18402"/>
                    <a:pt x="6409" y="18406"/>
                    <a:pt x="6393" y="18414"/>
                  </a:cubicBezTo>
                  <a:cubicBezTo>
                    <a:pt x="6269" y="18268"/>
                    <a:pt x="6155" y="18123"/>
                    <a:pt x="6030" y="17988"/>
                  </a:cubicBezTo>
                  <a:lnTo>
                    <a:pt x="6030" y="17988"/>
                  </a:lnTo>
                  <a:cubicBezTo>
                    <a:pt x="5989" y="18123"/>
                    <a:pt x="6020" y="18278"/>
                    <a:pt x="6113" y="18403"/>
                  </a:cubicBezTo>
                  <a:lnTo>
                    <a:pt x="5710" y="18092"/>
                  </a:lnTo>
                  <a:lnTo>
                    <a:pt x="5710" y="18092"/>
                  </a:lnTo>
                  <a:cubicBezTo>
                    <a:pt x="5802" y="18216"/>
                    <a:pt x="5885" y="18351"/>
                    <a:pt x="5979" y="18476"/>
                  </a:cubicBezTo>
                  <a:cubicBezTo>
                    <a:pt x="5948" y="18449"/>
                    <a:pt x="5909" y="18436"/>
                    <a:pt x="5870" y="18436"/>
                  </a:cubicBezTo>
                  <a:cubicBezTo>
                    <a:pt x="5804" y="18436"/>
                    <a:pt x="5738" y="18471"/>
                    <a:pt x="5711" y="18535"/>
                  </a:cubicBezTo>
                  <a:lnTo>
                    <a:pt x="5711" y="18535"/>
                  </a:lnTo>
                  <a:cubicBezTo>
                    <a:pt x="5714" y="18529"/>
                    <a:pt x="5719" y="18526"/>
                    <a:pt x="5726" y="18526"/>
                  </a:cubicBezTo>
                  <a:cubicBezTo>
                    <a:pt x="5816" y="18526"/>
                    <a:pt x="6212" y="19033"/>
                    <a:pt x="5990" y="19033"/>
                  </a:cubicBezTo>
                  <a:cubicBezTo>
                    <a:pt x="5939" y="19033"/>
                    <a:pt x="5856" y="19006"/>
                    <a:pt x="5730" y="18942"/>
                  </a:cubicBezTo>
                  <a:lnTo>
                    <a:pt x="5730" y="18942"/>
                  </a:lnTo>
                  <a:cubicBezTo>
                    <a:pt x="5678" y="18983"/>
                    <a:pt x="5740" y="19056"/>
                    <a:pt x="5802" y="19077"/>
                  </a:cubicBezTo>
                  <a:cubicBezTo>
                    <a:pt x="5906" y="19118"/>
                    <a:pt x="6010" y="19160"/>
                    <a:pt x="6113" y="19211"/>
                  </a:cubicBezTo>
                  <a:cubicBezTo>
                    <a:pt x="6062" y="19211"/>
                    <a:pt x="6010" y="19222"/>
                    <a:pt x="5958" y="19222"/>
                  </a:cubicBezTo>
                  <a:cubicBezTo>
                    <a:pt x="6016" y="19272"/>
                    <a:pt x="6094" y="19302"/>
                    <a:pt x="6170" y="19302"/>
                  </a:cubicBezTo>
                  <a:cubicBezTo>
                    <a:pt x="6204" y="19302"/>
                    <a:pt x="6238" y="19297"/>
                    <a:pt x="6269" y="19284"/>
                  </a:cubicBezTo>
                  <a:lnTo>
                    <a:pt x="6269" y="19284"/>
                  </a:lnTo>
                  <a:cubicBezTo>
                    <a:pt x="6248" y="19315"/>
                    <a:pt x="6217" y="19346"/>
                    <a:pt x="6196" y="19377"/>
                  </a:cubicBezTo>
                  <a:cubicBezTo>
                    <a:pt x="6213" y="19368"/>
                    <a:pt x="6230" y="19365"/>
                    <a:pt x="6248" y="19365"/>
                  </a:cubicBezTo>
                  <a:cubicBezTo>
                    <a:pt x="6318" y="19365"/>
                    <a:pt x="6391" y="19425"/>
                    <a:pt x="6424" y="19491"/>
                  </a:cubicBezTo>
                  <a:cubicBezTo>
                    <a:pt x="6528" y="19698"/>
                    <a:pt x="6548" y="19916"/>
                    <a:pt x="6601" y="20134"/>
                  </a:cubicBezTo>
                  <a:cubicBezTo>
                    <a:pt x="6621" y="20185"/>
                    <a:pt x="6631" y="20247"/>
                    <a:pt x="6601" y="20299"/>
                  </a:cubicBezTo>
                  <a:cubicBezTo>
                    <a:pt x="6581" y="20332"/>
                    <a:pt x="6545" y="20352"/>
                    <a:pt x="6510" y="20352"/>
                  </a:cubicBezTo>
                  <a:cubicBezTo>
                    <a:pt x="6490" y="20352"/>
                    <a:pt x="6471" y="20345"/>
                    <a:pt x="6456" y="20330"/>
                  </a:cubicBezTo>
                  <a:lnTo>
                    <a:pt x="6456" y="20330"/>
                  </a:lnTo>
                  <a:cubicBezTo>
                    <a:pt x="6485" y="20409"/>
                    <a:pt x="6420" y="20507"/>
                    <a:pt x="6333" y="20507"/>
                  </a:cubicBezTo>
                  <a:cubicBezTo>
                    <a:pt x="6329" y="20507"/>
                    <a:pt x="6325" y="20507"/>
                    <a:pt x="6320" y="20507"/>
                  </a:cubicBezTo>
                  <a:cubicBezTo>
                    <a:pt x="6238" y="20507"/>
                    <a:pt x="6186" y="20371"/>
                    <a:pt x="6258" y="20320"/>
                  </a:cubicBezTo>
                  <a:cubicBezTo>
                    <a:pt x="6242" y="20308"/>
                    <a:pt x="6222" y="20302"/>
                    <a:pt x="6203" y="20302"/>
                  </a:cubicBezTo>
                  <a:cubicBezTo>
                    <a:pt x="6173" y="20302"/>
                    <a:pt x="6143" y="20316"/>
                    <a:pt x="6124" y="20341"/>
                  </a:cubicBezTo>
                  <a:cubicBezTo>
                    <a:pt x="6165" y="20279"/>
                    <a:pt x="6196" y="20216"/>
                    <a:pt x="6217" y="20143"/>
                  </a:cubicBezTo>
                  <a:cubicBezTo>
                    <a:pt x="6212" y="20139"/>
                    <a:pt x="6204" y="20136"/>
                    <a:pt x="6195" y="20136"/>
                  </a:cubicBezTo>
                  <a:cubicBezTo>
                    <a:pt x="6186" y="20136"/>
                    <a:pt x="6176" y="20139"/>
                    <a:pt x="6165" y="20143"/>
                  </a:cubicBezTo>
                  <a:cubicBezTo>
                    <a:pt x="6207" y="20081"/>
                    <a:pt x="6228" y="19988"/>
                    <a:pt x="6217" y="19916"/>
                  </a:cubicBezTo>
                  <a:lnTo>
                    <a:pt x="6217" y="19916"/>
                  </a:lnTo>
                  <a:cubicBezTo>
                    <a:pt x="6165" y="19947"/>
                    <a:pt x="6124" y="19968"/>
                    <a:pt x="6072" y="19998"/>
                  </a:cubicBezTo>
                  <a:cubicBezTo>
                    <a:pt x="6134" y="19916"/>
                    <a:pt x="6155" y="19802"/>
                    <a:pt x="6113" y="19698"/>
                  </a:cubicBezTo>
                  <a:lnTo>
                    <a:pt x="6113" y="19698"/>
                  </a:lnTo>
                  <a:cubicBezTo>
                    <a:pt x="6051" y="19761"/>
                    <a:pt x="6000" y="19843"/>
                    <a:pt x="5968" y="19926"/>
                  </a:cubicBezTo>
                  <a:cubicBezTo>
                    <a:pt x="5947" y="19843"/>
                    <a:pt x="5917" y="19761"/>
                    <a:pt x="5875" y="19678"/>
                  </a:cubicBezTo>
                  <a:cubicBezTo>
                    <a:pt x="5865" y="19657"/>
                    <a:pt x="5834" y="19625"/>
                    <a:pt x="5802" y="19625"/>
                  </a:cubicBezTo>
                  <a:cubicBezTo>
                    <a:pt x="5782" y="19636"/>
                    <a:pt x="5772" y="19667"/>
                    <a:pt x="5761" y="19698"/>
                  </a:cubicBezTo>
                  <a:cubicBezTo>
                    <a:pt x="5751" y="19791"/>
                    <a:pt x="5730" y="19895"/>
                    <a:pt x="5720" y="19998"/>
                  </a:cubicBezTo>
                  <a:cubicBezTo>
                    <a:pt x="5711" y="20051"/>
                    <a:pt x="5672" y="20119"/>
                    <a:pt x="5629" y="20119"/>
                  </a:cubicBezTo>
                  <a:cubicBezTo>
                    <a:pt x="5621" y="20119"/>
                    <a:pt x="5614" y="20117"/>
                    <a:pt x="5606" y="20113"/>
                  </a:cubicBezTo>
                  <a:cubicBezTo>
                    <a:pt x="5565" y="20092"/>
                    <a:pt x="5565" y="20040"/>
                    <a:pt x="5574" y="19998"/>
                  </a:cubicBezTo>
                  <a:cubicBezTo>
                    <a:pt x="5585" y="19936"/>
                    <a:pt x="5595" y="19885"/>
                    <a:pt x="5595" y="19823"/>
                  </a:cubicBezTo>
                  <a:lnTo>
                    <a:pt x="5595" y="19823"/>
                  </a:lnTo>
                  <a:cubicBezTo>
                    <a:pt x="5568" y="19832"/>
                    <a:pt x="5532" y="19841"/>
                    <a:pt x="5502" y="19858"/>
                  </a:cubicBezTo>
                  <a:lnTo>
                    <a:pt x="5502" y="19858"/>
                  </a:lnTo>
                  <a:cubicBezTo>
                    <a:pt x="5555" y="19820"/>
                    <a:pt x="5561" y="19717"/>
                    <a:pt x="5502" y="19678"/>
                  </a:cubicBezTo>
                  <a:cubicBezTo>
                    <a:pt x="5486" y="19667"/>
                    <a:pt x="5466" y="19661"/>
                    <a:pt x="5446" y="19661"/>
                  </a:cubicBezTo>
                  <a:cubicBezTo>
                    <a:pt x="5391" y="19661"/>
                    <a:pt x="5334" y="19700"/>
                    <a:pt x="5326" y="19761"/>
                  </a:cubicBezTo>
                  <a:cubicBezTo>
                    <a:pt x="5316" y="19678"/>
                    <a:pt x="5295" y="19595"/>
                    <a:pt x="5284" y="19512"/>
                  </a:cubicBezTo>
                  <a:cubicBezTo>
                    <a:pt x="5222" y="19595"/>
                    <a:pt x="5181" y="19698"/>
                    <a:pt x="5201" y="19791"/>
                  </a:cubicBezTo>
                  <a:cubicBezTo>
                    <a:pt x="5169" y="19727"/>
                    <a:pt x="5113" y="19657"/>
                    <a:pt x="5055" y="19657"/>
                  </a:cubicBezTo>
                  <a:cubicBezTo>
                    <a:pt x="5038" y="19657"/>
                    <a:pt x="5021" y="19663"/>
                    <a:pt x="5005" y="19678"/>
                  </a:cubicBezTo>
                  <a:cubicBezTo>
                    <a:pt x="4964" y="19708"/>
                    <a:pt x="4984" y="19781"/>
                    <a:pt x="5005" y="19833"/>
                  </a:cubicBezTo>
                  <a:lnTo>
                    <a:pt x="5098" y="20081"/>
                  </a:lnTo>
                  <a:cubicBezTo>
                    <a:pt x="5087" y="20084"/>
                    <a:pt x="5077" y="20084"/>
                    <a:pt x="5067" y="20084"/>
                  </a:cubicBezTo>
                  <a:cubicBezTo>
                    <a:pt x="5028" y="20084"/>
                    <a:pt x="4992" y="20071"/>
                    <a:pt x="4943" y="20071"/>
                  </a:cubicBezTo>
                  <a:cubicBezTo>
                    <a:pt x="4953" y="20154"/>
                    <a:pt x="4964" y="20237"/>
                    <a:pt x="4984" y="20320"/>
                  </a:cubicBezTo>
                  <a:cubicBezTo>
                    <a:pt x="4881" y="20299"/>
                    <a:pt x="4787" y="20268"/>
                    <a:pt x="4694" y="20247"/>
                  </a:cubicBezTo>
                  <a:lnTo>
                    <a:pt x="4694" y="20247"/>
                  </a:lnTo>
                  <a:cubicBezTo>
                    <a:pt x="4756" y="20299"/>
                    <a:pt x="4798" y="20362"/>
                    <a:pt x="4828" y="20424"/>
                  </a:cubicBezTo>
                  <a:cubicBezTo>
                    <a:pt x="4756" y="20444"/>
                    <a:pt x="4673" y="20465"/>
                    <a:pt x="4591" y="20486"/>
                  </a:cubicBezTo>
                  <a:cubicBezTo>
                    <a:pt x="4599" y="20485"/>
                    <a:pt x="4607" y="20485"/>
                    <a:pt x="4615" y="20485"/>
                  </a:cubicBezTo>
                  <a:cubicBezTo>
                    <a:pt x="4763" y="20485"/>
                    <a:pt x="4915" y="20576"/>
                    <a:pt x="4973" y="20714"/>
                  </a:cubicBezTo>
                  <a:cubicBezTo>
                    <a:pt x="5129" y="20724"/>
                    <a:pt x="5274" y="20724"/>
                    <a:pt x="5429" y="20724"/>
                  </a:cubicBezTo>
                  <a:cubicBezTo>
                    <a:pt x="5326" y="20848"/>
                    <a:pt x="5627" y="20931"/>
                    <a:pt x="5668" y="20993"/>
                  </a:cubicBezTo>
                  <a:cubicBezTo>
                    <a:pt x="5782" y="21117"/>
                    <a:pt x="5813" y="21325"/>
                    <a:pt x="5792" y="21481"/>
                  </a:cubicBezTo>
                  <a:cubicBezTo>
                    <a:pt x="5782" y="21522"/>
                    <a:pt x="5772" y="21563"/>
                    <a:pt x="5740" y="21584"/>
                  </a:cubicBezTo>
                  <a:cubicBezTo>
                    <a:pt x="5733" y="21591"/>
                    <a:pt x="5722" y="21595"/>
                    <a:pt x="5710" y="21595"/>
                  </a:cubicBezTo>
                  <a:cubicBezTo>
                    <a:pt x="5688" y="21595"/>
                    <a:pt x="5664" y="21583"/>
                    <a:pt x="5657" y="21563"/>
                  </a:cubicBezTo>
                  <a:cubicBezTo>
                    <a:pt x="5647" y="21677"/>
                    <a:pt x="5616" y="21791"/>
                    <a:pt x="5544" y="21874"/>
                  </a:cubicBezTo>
                  <a:lnTo>
                    <a:pt x="5419" y="21688"/>
                  </a:lnTo>
                  <a:lnTo>
                    <a:pt x="5419" y="21688"/>
                  </a:lnTo>
                  <a:cubicBezTo>
                    <a:pt x="5429" y="21718"/>
                    <a:pt x="5399" y="21771"/>
                    <a:pt x="5357" y="21781"/>
                  </a:cubicBezTo>
                  <a:cubicBezTo>
                    <a:pt x="5284" y="21781"/>
                    <a:pt x="5233" y="21729"/>
                    <a:pt x="5201" y="21667"/>
                  </a:cubicBezTo>
                  <a:cubicBezTo>
                    <a:pt x="5181" y="21626"/>
                    <a:pt x="5171" y="21573"/>
                    <a:pt x="5171" y="21532"/>
                  </a:cubicBezTo>
                  <a:cubicBezTo>
                    <a:pt x="5171" y="21609"/>
                    <a:pt x="5090" y="21668"/>
                    <a:pt x="5021" y="21668"/>
                  </a:cubicBezTo>
                  <a:cubicBezTo>
                    <a:pt x="5015" y="21668"/>
                    <a:pt x="5010" y="21668"/>
                    <a:pt x="5005" y="21667"/>
                  </a:cubicBezTo>
                  <a:cubicBezTo>
                    <a:pt x="5026" y="21594"/>
                    <a:pt x="5046" y="21522"/>
                    <a:pt x="5077" y="21449"/>
                  </a:cubicBezTo>
                  <a:cubicBezTo>
                    <a:pt x="5077" y="21428"/>
                    <a:pt x="5088" y="21408"/>
                    <a:pt x="5077" y="21398"/>
                  </a:cubicBezTo>
                  <a:cubicBezTo>
                    <a:pt x="5068" y="21375"/>
                    <a:pt x="5051" y="21366"/>
                    <a:pt x="5032" y="21366"/>
                  </a:cubicBezTo>
                  <a:cubicBezTo>
                    <a:pt x="5008" y="21366"/>
                    <a:pt x="4981" y="21380"/>
                    <a:pt x="4964" y="21398"/>
                  </a:cubicBezTo>
                  <a:cubicBezTo>
                    <a:pt x="4932" y="21428"/>
                    <a:pt x="4911" y="21481"/>
                    <a:pt x="4860" y="21490"/>
                  </a:cubicBezTo>
                  <a:cubicBezTo>
                    <a:pt x="4922" y="21387"/>
                    <a:pt x="4922" y="21263"/>
                    <a:pt x="4860" y="21159"/>
                  </a:cubicBezTo>
                  <a:cubicBezTo>
                    <a:pt x="4788" y="21282"/>
                    <a:pt x="4675" y="21385"/>
                    <a:pt x="4542" y="21458"/>
                  </a:cubicBezTo>
                  <a:lnTo>
                    <a:pt x="4542" y="21458"/>
                  </a:lnTo>
                  <a:cubicBezTo>
                    <a:pt x="4681" y="21377"/>
                    <a:pt x="4507" y="20734"/>
                    <a:pt x="4466" y="20641"/>
                  </a:cubicBezTo>
                  <a:cubicBezTo>
                    <a:pt x="4435" y="20703"/>
                    <a:pt x="4393" y="20765"/>
                    <a:pt x="4363" y="20827"/>
                  </a:cubicBezTo>
                  <a:cubicBezTo>
                    <a:pt x="4373" y="20776"/>
                    <a:pt x="4373" y="20714"/>
                    <a:pt x="4383" y="20662"/>
                  </a:cubicBezTo>
                  <a:lnTo>
                    <a:pt x="4383" y="20662"/>
                  </a:lnTo>
                  <a:cubicBezTo>
                    <a:pt x="4331" y="20724"/>
                    <a:pt x="4248" y="20776"/>
                    <a:pt x="4165" y="20797"/>
                  </a:cubicBezTo>
                  <a:cubicBezTo>
                    <a:pt x="4218" y="20693"/>
                    <a:pt x="4248" y="20569"/>
                    <a:pt x="4248" y="20444"/>
                  </a:cubicBezTo>
                  <a:lnTo>
                    <a:pt x="4248" y="20444"/>
                  </a:lnTo>
                  <a:cubicBezTo>
                    <a:pt x="4128" y="20547"/>
                    <a:pt x="3980" y="20657"/>
                    <a:pt x="3827" y="20657"/>
                  </a:cubicBezTo>
                  <a:cubicBezTo>
                    <a:pt x="3795" y="20657"/>
                    <a:pt x="3763" y="20652"/>
                    <a:pt x="3730" y="20641"/>
                  </a:cubicBezTo>
                  <a:cubicBezTo>
                    <a:pt x="3845" y="20558"/>
                    <a:pt x="3969" y="20486"/>
                    <a:pt x="4093" y="20424"/>
                  </a:cubicBezTo>
                  <a:cubicBezTo>
                    <a:pt x="4010" y="20371"/>
                    <a:pt x="3917" y="20330"/>
                    <a:pt x="3834" y="20279"/>
                  </a:cubicBezTo>
                  <a:cubicBezTo>
                    <a:pt x="3896" y="20226"/>
                    <a:pt x="3979" y="20237"/>
                    <a:pt x="4052" y="20216"/>
                  </a:cubicBezTo>
                  <a:cubicBezTo>
                    <a:pt x="4124" y="20196"/>
                    <a:pt x="4197" y="20102"/>
                    <a:pt x="4145" y="20051"/>
                  </a:cubicBezTo>
                  <a:cubicBezTo>
                    <a:pt x="4197" y="20040"/>
                    <a:pt x="4238" y="19998"/>
                    <a:pt x="4238" y="19947"/>
                  </a:cubicBezTo>
                  <a:cubicBezTo>
                    <a:pt x="4145" y="19926"/>
                    <a:pt x="4041" y="19906"/>
                    <a:pt x="3948" y="19885"/>
                  </a:cubicBezTo>
                  <a:lnTo>
                    <a:pt x="3948" y="19885"/>
                  </a:lnTo>
                  <a:cubicBezTo>
                    <a:pt x="3957" y="19887"/>
                    <a:pt x="3967" y="19888"/>
                    <a:pt x="3978" y="19888"/>
                  </a:cubicBezTo>
                  <a:cubicBezTo>
                    <a:pt x="4194" y="19888"/>
                    <a:pt x="4753" y="19517"/>
                    <a:pt x="4497" y="19418"/>
                  </a:cubicBezTo>
                  <a:cubicBezTo>
                    <a:pt x="4559" y="19367"/>
                    <a:pt x="4591" y="19284"/>
                    <a:pt x="4591" y="19211"/>
                  </a:cubicBezTo>
                  <a:lnTo>
                    <a:pt x="4591" y="19211"/>
                  </a:lnTo>
                  <a:cubicBezTo>
                    <a:pt x="4518" y="19222"/>
                    <a:pt x="4445" y="19232"/>
                    <a:pt x="4373" y="19252"/>
                  </a:cubicBezTo>
                  <a:cubicBezTo>
                    <a:pt x="4363" y="19180"/>
                    <a:pt x="4383" y="19118"/>
                    <a:pt x="4414" y="19056"/>
                  </a:cubicBezTo>
                  <a:lnTo>
                    <a:pt x="4414" y="19056"/>
                  </a:lnTo>
                  <a:cubicBezTo>
                    <a:pt x="4344" y="19119"/>
                    <a:pt x="4255" y="19148"/>
                    <a:pt x="4164" y="19148"/>
                  </a:cubicBezTo>
                  <a:cubicBezTo>
                    <a:pt x="4119" y="19148"/>
                    <a:pt x="4075" y="19142"/>
                    <a:pt x="4031" y="19128"/>
                  </a:cubicBezTo>
                  <a:lnTo>
                    <a:pt x="4031" y="19128"/>
                  </a:lnTo>
                  <a:cubicBezTo>
                    <a:pt x="4072" y="19294"/>
                    <a:pt x="3969" y="19480"/>
                    <a:pt x="3813" y="19543"/>
                  </a:cubicBezTo>
                  <a:cubicBezTo>
                    <a:pt x="3854" y="19522"/>
                    <a:pt x="3824" y="19460"/>
                    <a:pt x="3782" y="19450"/>
                  </a:cubicBezTo>
                  <a:cubicBezTo>
                    <a:pt x="3769" y="19446"/>
                    <a:pt x="3754" y="19445"/>
                    <a:pt x="3738" y="19445"/>
                  </a:cubicBezTo>
                  <a:cubicBezTo>
                    <a:pt x="3707" y="19445"/>
                    <a:pt x="3675" y="19450"/>
                    <a:pt x="3647" y="19450"/>
                  </a:cubicBezTo>
                  <a:cubicBezTo>
                    <a:pt x="3502" y="19439"/>
                    <a:pt x="3451" y="19232"/>
                    <a:pt x="3534" y="19118"/>
                  </a:cubicBezTo>
                  <a:cubicBezTo>
                    <a:pt x="3627" y="18994"/>
                    <a:pt x="3772" y="18952"/>
                    <a:pt x="3917" y="18921"/>
                  </a:cubicBezTo>
                  <a:cubicBezTo>
                    <a:pt x="3865" y="18828"/>
                    <a:pt x="3803" y="18734"/>
                    <a:pt x="3751" y="18642"/>
                  </a:cubicBezTo>
                  <a:lnTo>
                    <a:pt x="4031" y="18423"/>
                  </a:lnTo>
                  <a:cubicBezTo>
                    <a:pt x="3948" y="18341"/>
                    <a:pt x="3958" y="18196"/>
                    <a:pt x="4041" y="18113"/>
                  </a:cubicBezTo>
                  <a:cubicBezTo>
                    <a:pt x="4009" y="18102"/>
                    <a:pt x="3975" y="18097"/>
                    <a:pt x="3942" y="18097"/>
                  </a:cubicBezTo>
                  <a:cubicBezTo>
                    <a:pt x="3846" y="18097"/>
                    <a:pt x="3750" y="18139"/>
                    <a:pt x="3689" y="18216"/>
                  </a:cubicBezTo>
                  <a:cubicBezTo>
                    <a:pt x="3668" y="18133"/>
                    <a:pt x="3637" y="18061"/>
                    <a:pt x="3617" y="17988"/>
                  </a:cubicBezTo>
                  <a:cubicBezTo>
                    <a:pt x="3575" y="18064"/>
                    <a:pt x="3493" y="18112"/>
                    <a:pt x="3414" y="18112"/>
                  </a:cubicBezTo>
                  <a:cubicBezTo>
                    <a:pt x="3395" y="18112"/>
                    <a:pt x="3375" y="18109"/>
                    <a:pt x="3357" y="18103"/>
                  </a:cubicBezTo>
                  <a:cubicBezTo>
                    <a:pt x="3357" y="17968"/>
                    <a:pt x="3399" y="17843"/>
                    <a:pt x="3481" y="17740"/>
                  </a:cubicBezTo>
                  <a:cubicBezTo>
                    <a:pt x="3422" y="17706"/>
                    <a:pt x="3355" y="17685"/>
                    <a:pt x="3287" y="17685"/>
                  </a:cubicBezTo>
                  <a:cubicBezTo>
                    <a:pt x="3273" y="17685"/>
                    <a:pt x="3258" y="17686"/>
                    <a:pt x="3244" y="17688"/>
                  </a:cubicBezTo>
                  <a:cubicBezTo>
                    <a:pt x="3326" y="17553"/>
                    <a:pt x="3430" y="17440"/>
                    <a:pt x="3564" y="17346"/>
                  </a:cubicBezTo>
                  <a:cubicBezTo>
                    <a:pt x="3502" y="17304"/>
                    <a:pt x="3430" y="17263"/>
                    <a:pt x="3368" y="17232"/>
                  </a:cubicBezTo>
                  <a:cubicBezTo>
                    <a:pt x="3523" y="17180"/>
                    <a:pt x="3606" y="16994"/>
                    <a:pt x="3544" y="16849"/>
                  </a:cubicBezTo>
                  <a:cubicBezTo>
                    <a:pt x="3461" y="16849"/>
                    <a:pt x="3389" y="16901"/>
                    <a:pt x="3347" y="16973"/>
                  </a:cubicBezTo>
                  <a:cubicBezTo>
                    <a:pt x="3368" y="16869"/>
                    <a:pt x="3357" y="16745"/>
                    <a:pt x="3306" y="16652"/>
                  </a:cubicBezTo>
                  <a:cubicBezTo>
                    <a:pt x="3212" y="16807"/>
                    <a:pt x="3098" y="16942"/>
                    <a:pt x="2953" y="17046"/>
                  </a:cubicBezTo>
                  <a:cubicBezTo>
                    <a:pt x="2891" y="16931"/>
                    <a:pt x="2912" y="16776"/>
                    <a:pt x="3016" y="16703"/>
                  </a:cubicBezTo>
                  <a:cubicBezTo>
                    <a:pt x="2943" y="16694"/>
                    <a:pt x="2871" y="16683"/>
                    <a:pt x="2798" y="16683"/>
                  </a:cubicBezTo>
                  <a:cubicBezTo>
                    <a:pt x="2943" y="16455"/>
                    <a:pt x="2839" y="16113"/>
                    <a:pt x="2601" y="16010"/>
                  </a:cubicBezTo>
                  <a:lnTo>
                    <a:pt x="2601" y="16010"/>
                  </a:lnTo>
                  <a:cubicBezTo>
                    <a:pt x="2570" y="16155"/>
                    <a:pt x="2570" y="16310"/>
                    <a:pt x="2622" y="16455"/>
                  </a:cubicBezTo>
                  <a:lnTo>
                    <a:pt x="2435" y="16330"/>
                  </a:lnTo>
                  <a:lnTo>
                    <a:pt x="2435" y="16330"/>
                  </a:lnTo>
                  <a:cubicBezTo>
                    <a:pt x="2477" y="16403"/>
                    <a:pt x="2507" y="16486"/>
                    <a:pt x="2498" y="16569"/>
                  </a:cubicBezTo>
                  <a:cubicBezTo>
                    <a:pt x="2488" y="16640"/>
                    <a:pt x="2427" y="16710"/>
                    <a:pt x="2358" y="16710"/>
                  </a:cubicBezTo>
                  <a:cubicBezTo>
                    <a:pt x="2346" y="16710"/>
                    <a:pt x="2333" y="16708"/>
                    <a:pt x="2321" y="16703"/>
                  </a:cubicBezTo>
                  <a:lnTo>
                    <a:pt x="2321" y="16703"/>
                  </a:lnTo>
                  <a:cubicBezTo>
                    <a:pt x="2394" y="16828"/>
                    <a:pt x="2466" y="16963"/>
                    <a:pt x="2415" y="17097"/>
                  </a:cubicBezTo>
                  <a:cubicBezTo>
                    <a:pt x="2393" y="17161"/>
                    <a:pt x="2318" y="17195"/>
                    <a:pt x="2250" y="17195"/>
                  </a:cubicBezTo>
                  <a:cubicBezTo>
                    <a:pt x="2184" y="17195"/>
                    <a:pt x="2125" y="17163"/>
                    <a:pt x="2125" y="17097"/>
                  </a:cubicBezTo>
                  <a:cubicBezTo>
                    <a:pt x="2093" y="17159"/>
                    <a:pt x="2072" y="17232"/>
                    <a:pt x="2052" y="17304"/>
                  </a:cubicBezTo>
                  <a:cubicBezTo>
                    <a:pt x="1969" y="17232"/>
                    <a:pt x="1917" y="17139"/>
                    <a:pt x="1897" y="17035"/>
                  </a:cubicBezTo>
                  <a:cubicBezTo>
                    <a:pt x="1897" y="17149"/>
                    <a:pt x="1886" y="17253"/>
                    <a:pt x="1886" y="17357"/>
                  </a:cubicBezTo>
                  <a:cubicBezTo>
                    <a:pt x="1834" y="17274"/>
                    <a:pt x="1751" y="17212"/>
                    <a:pt x="1669" y="17170"/>
                  </a:cubicBezTo>
                  <a:lnTo>
                    <a:pt x="1669" y="17170"/>
                  </a:lnTo>
                  <a:cubicBezTo>
                    <a:pt x="1554" y="17263"/>
                    <a:pt x="1565" y="17460"/>
                    <a:pt x="1689" y="17532"/>
                  </a:cubicBezTo>
                  <a:cubicBezTo>
                    <a:pt x="1741" y="17564"/>
                    <a:pt x="1814" y="17585"/>
                    <a:pt x="1844" y="17636"/>
                  </a:cubicBezTo>
                  <a:cubicBezTo>
                    <a:pt x="1855" y="17677"/>
                    <a:pt x="1824" y="17709"/>
                    <a:pt x="1793" y="17719"/>
                  </a:cubicBezTo>
                  <a:cubicBezTo>
                    <a:pt x="1897" y="17792"/>
                    <a:pt x="2010" y="17864"/>
                    <a:pt x="2114" y="17937"/>
                  </a:cubicBezTo>
                  <a:cubicBezTo>
                    <a:pt x="2010" y="17978"/>
                    <a:pt x="2052" y="18175"/>
                    <a:pt x="2155" y="18175"/>
                  </a:cubicBezTo>
                  <a:cubicBezTo>
                    <a:pt x="2072" y="18186"/>
                    <a:pt x="2000" y="18227"/>
                    <a:pt x="1959" y="18299"/>
                  </a:cubicBezTo>
                  <a:cubicBezTo>
                    <a:pt x="2049" y="18348"/>
                    <a:pt x="2146" y="18378"/>
                    <a:pt x="2244" y="18378"/>
                  </a:cubicBezTo>
                  <a:cubicBezTo>
                    <a:pt x="2269" y="18378"/>
                    <a:pt x="2295" y="18376"/>
                    <a:pt x="2321" y="18372"/>
                  </a:cubicBezTo>
                  <a:cubicBezTo>
                    <a:pt x="2332" y="18486"/>
                    <a:pt x="2342" y="18589"/>
                    <a:pt x="2342" y="18704"/>
                  </a:cubicBezTo>
                  <a:cubicBezTo>
                    <a:pt x="2352" y="18859"/>
                    <a:pt x="2352" y="18952"/>
                    <a:pt x="2311" y="19107"/>
                  </a:cubicBezTo>
                  <a:lnTo>
                    <a:pt x="2031" y="18859"/>
                  </a:lnTo>
                  <a:cubicBezTo>
                    <a:pt x="2000" y="18994"/>
                    <a:pt x="1979" y="19118"/>
                    <a:pt x="1948" y="19242"/>
                  </a:cubicBezTo>
                  <a:cubicBezTo>
                    <a:pt x="1917" y="19170"/>
                    <a:pt x="1876" y="19107"/>
                    <a:pt x="1844" y="19045"/>
                  </a:cubicBezTo>
                  <a:cubicBezTo>
                    <a:pt x="1793" y="19077"/>
                    <a:pt x="1731" y="19107"/>
                    <a:pt x="1679" y="19149"/>
                  </a:cubicBezTo>
                  <a:cubicBezTo>
                    <a:pt x="1575" y="18849"/>
                    <a:pt x="1409" y="18579"/>
                    <a:pt x="1181" y="18361"/>
                  </a:cubicBezTo>
                  <a:lnTo>
                    <a:pt x="1181" y="18361"/>
                  </a:lnTo>
                  <a:cubicBezTo>
                    <a:pt x="1202" y="18414"/>
                    <a:pt x="1223" y="18465"/>
                    <a:pt x="1233" y="18517"/>
                  </a:cubicBezTo>
                  <a:cubicBezTo>
                    <a:pt x="1202" y="18455"/>
                    <a:pt x="1160" y="18403"/>
                    <a:pt x="1109" y="18372"/>
                  </a:cubicBezTo>
                  <a:cubicBezTo>
                    <a:pt x="1087" y="18360"/>
                    <a:pt x="1061" y="18354"/>
                    <a:pt x="1036" y="18354"/>
                  </a:cubicBezTo>
                  <a:cubicBezTo>
                    <a:pt x="931" y="18354"/>
                    <a:pt x="820" y="18446"/>
                    <a:pt x="870" y="18538"/>
                  </a:cubicBezTo>
                  <a:cubicBezTo>
                    <a:pt x="891" y="18600"/>
                    <a:pt x="964" y="18621"/>
                    <a:pt x="1005" y="18662"/>
                  </a:cubicBezTo>
                  <a:cubicBezTo>
                    <a:pt x="1057" y="18693"/>
                    <a:pt x="1088" y="18776"/>
                    <a:pt x="1036" y="18807"/>
                  </a:cubicBezTo>
                  <a:cubicBezTo>
                    <a:pt x="1022" y="18805"/>
                    <a:pt x="1008" y="18805"/>
                    <a:pt x="994" y="18805"/>
                  </a:cubicBezTo>
                  <a:cubicBezTo>
                    <a:pt x="923" y="18805"/>
                    <a:pt x="852" y="18828"/>
                    <a:pt x="808" y="18879"/>
                  </a:cubicBezTo>
                  <a:cubicBezTo>
                    <a:pt x="953" y="19045"/>
                    <a:pt x="1130" y="19201"/>
                    <a:pt x="1316" y="19315"/>
                  </a:cubicBezTo>
                  <a:cubicBezTo>
                    <a:pt x="1233" y="19325"/>
                    <a:pt x="1140" y="19325"/>
                    <a:pt x="1057" y="19325"/>
                  </a:cubicBezTo>
                  <a:cubicBezTo>
                    <a:pt x="1067" y="19529"/>
                    <a:pt x="1231" y="19705"/>
                    <a:pt x="1422" y="19744"/>
                  </a:cubicBezTo>
                  <a:lnTo>
                    <a:pt x="1422" y="19744"/>
                  </a:lnTo>
                  <a:cubicBezTo>
                    <a:pt x="1417" y="19743"/>
                    <a:pt x="1412" y="19743"/>
                    <a:pt x="1408" y="19743"/>
                  </a:cubicBezTo>
                  <a:cubicBezTo>
                    <a:pt x="1300" y="19743"/>
                    <a:pt x="1196" y="19818"/>
                    <a:pt x="1160" y="19916"/>
                  </a:cubicBezTo>
                  <a:cubicBezTo>
                    <a:pt x="1306" y="19968"/>
                    <a:pt x="1461" y="20030"/>
                    <a:pt x="1606" y="20081"/>
                  </a:cubicBezTo>
                  <a:cubicBezTo>
                    <a:pt x="1679" y="20102"/>
                    <a:pt x="1761" y="20164"/>
                    <a:pt x="1731" y="20226"/>
                  </a:cubicBezTo>
                  <a:cubicBezTo>
                    <a:pt x="1720" y="20258"/>
                    <a:pt x="1689" y="20279"/>
                    <a:pt x="1658" y="20289"/>
                  </a:cubicBezTo>
                  <a:cubicBezTo>
                    <a:pt x="1533" y="20351"/>
                    <a:pt x="1409" y="20403"/>
                    <a:pt x="1275" y="20465"/>
                  </a:cubicBezTo>
                  <a:cubicBezTo>
                    <a:pt x="1461" y="20548"/>
                    <a:pt x="1648" y="20620"/>
                    <a:pt x="1834" y="20703"/>
                  </a:cubicBezTo>
                  <a:cubicBezTo>
                    <a:pt x="1741" y="20786"/>
                    <a:pt x="1648" y="20869"/>
                    <a:pt x="1554" y="20962"/>
                  </a:cubicBezTo>
                  <a:cubicBezTo>
                    <a:pt x="1572" y="20959"/>
                    <a:pt x="1589" y="20958"/>
                    <a:pt x="1606" y="20958"/>
                  </a:cubicBezTo>
                  <a:cubicBezTo>
                    <a:pt x="1766" y="20958"/>
                    <a:pt x="1919" y="21083"/>
                    <a:pt x="1938" y="21242"/>
                  </a:cubicBezTo>
                  <a:cubicBezTo>
                    <a:pt x="1965" y="21211"/>
                    <a:pt x="2002" y="21197"/>
                    <a:pt x="2040" y="21197"/>
                  </a:cubicBezTo>
                  <a:cubicBezTo>
                    <a:pt x="2104" y="21197"/>
                    <a:pt x="2171" y="21235"/>
                    <a:pt x="2197" y="21294"/>
                  </a:cubicBezTo>
                  <a:cubicBezTo>
                    <a:pt x="2236" y="21381"/>
                    <a:pt x="2183" y="21496"/>
                    <a:pt x="2100" y="21544"/>
                  </a:cubicBezTo>
                  <a:lnTo>
                    <a:pt x="2100" y="21544"/>
                  </a:lnTo>
                  <a:cubicBezTo>
                    <a:pt x="2118" y="21536"/>
                    <a:pt x="2136" y="21533"/>
                    <a:pt x="2155" y="21533"/>
                  </a:cubicBezTo>
                  <a:cubicBezTo>
                    <a:pt x="2244" y="21533"/>
                    <a:pt x="2334" y="21611"/>
                    <a:pt x="2342" y="21708"/>
                  </a:cubicBezTo>
                  <a:cubicBezTo>
                    <a:pt x="2342" y="21822"/>
                    <a:pt x="2238" y="21918"/>
                    <a:pt x="2133" y="21918"/>
                  </a:cubicBezTo>
                  <a:cubicBezTo>
                    <a:pt x="2124" y="21918"/>
                    <a:pt x="2114" y="21918"/>
                    <a:pt x="2104" y="21916"/>
                  </a:cubicBezTo>
                  <a:cubicBezTo>
                    <a:pt x="1979" y="21895"/>
                    <a:pt x="1897" y="21760"/>
                    <a:pt x="1917" y="21646"/>
                  </a:cubicBezTo>
                  <a:lnTo>
                    <a:pt x="1917" y="21646"/>
                  </a:lnTo>
                  <a:cubicBezTo>
                    <a:pt x="1898" y="21680"/>
                    <a:pt x="1863" y="21696"/>
                    <a:pt x="1827" y="21696"/>
                  </a:cubicBezTo>
                  <a:cubicBezTo>
                    <a:pt x="1785" y="21696"/>
                    <a:pt x="1742" y="21675"/>
                    <a:pt x="1720" y="21636"/>
                  </a:cubicBezTo>
                  <a:cubicBezTo>
                    <a:pt x="1669" y="21573"/>
                    <a:pt x="1689" y="21481"/>
                    <a:pt x="1720" y="21408"/>
                  </a:cubicBezTo>
                  <a:lnTo>
                    <a:pt x="1720" y="21408"/>
                  </a:lnTo>
                  <a:cubicBezTo>
                    <a:pt x="1681" y="21493"/>
                    <a:pt x="1583" y="21541"/>
                    <a:pt x="1491" y="21541"/>
                  </a:cubicBezTo>
                  <a:cubicBezTo>
                    <a:pt x="1437" y="21541"/>
                    <a:pt x="1385" y="21525"/>
                    <a:pt x="1347" y="21490"/>
                  </a:cubicBezTo>
                  <a:cubicBezTo>
                    <a:pt x="1337" y="21418"/>
                    <a:pt x="1358" y="21345"/>
                    <a:pt x="1399" y="21294"/>
                  </a:cubicBezTo>
                  <a:lnTo>
                    <a:pt x="1399" y="21294"/>
                  </a:lnTo>
                  <a:cubicBezTo>
                    <a:pt x="1326" y="21325"/>
                    <a:pt x="1243" y="21356"/>
                    <a:pt x="1171" y="21387"/>
                  </a:cubicBezTo>
                  <a:cubicBezTo>
                    <a:pt x="1160" y="21159"/>
                    <a:pt x="995" y="20942"/>
                    <a:pt x="767" y="20880"/>
                  </a:cubicBezTo>
                  <a:lnTo>
                    <a:pt x="767" y="20880"/>
                  </a:lnTo>
                  <a:cubicBezTo>
                    <a:pt x="829" y="20972"/>
                    <a:pt x="891" y="21066"/>
                    <a:pt x="953" y="21149"/>
                  </a:cubicBezTo>
                  <a:cubicBezTo>
                    <a:pt x="798" y="20972"/>
                    <a:pt x="570" y="20859"/>
                    <a:pt x="342" y="20838"/>
                  </a:cubicBezTo>
                  <a:lnTo>
                    <a:pt x="342" y="20838"/>
                  </a:lnTo>
                  <a:cubicBezTo>
                    <a:pt x="352" y="20910"/>
                    <a:pt x="373" y="20983"/>
                    <a:pt x="394" y="21055"/>
                  </a:cubicBezTo>
                  <a:cubicBezTo>
                    <a:pt x="269" y="21025"/>
                    <a:pt x="135" y="20983"/>
                    <a:pt x="0" y="20952"/>
                  </a:cubicBezTo>
                  <a:lnTo>
                    <a:pt x="0" y="20952"/>
                  </a:lnTo>
                  <a:cubicBezTo>
                    <a:pt x="156" y="21045"/>
                    <a:pt x="311" y="21128"/>
                    <a:pt x="487" y="21180"/>
                  </a:cubicBezTo>
                  <a:cubicBezTo>
                    <a:pt x="497" y="21315"/>
                    <a:pt x="580" y="21449"/>
                    <a:pt x="705" y="21522"/>
                  </a:cubicBezTo>
                  <a:cubicBezTo>
                    <a:pt x="612" y="21553"/>
                    <a:pt x="508" y="21584"/>
                    <a:pt x="405" y="21615"/>
                  </a:cubicBezTo>
                  <a:cubicBezTo>
                    <a:pt x="497" y="21592"/>
                    <a:pt x="603" y="21574"/>
                    <a:pt x="706" y="21574"/>
                  </a:cubicBezTo>
                  <a:cubicBezTo>
                    <a:pt x="880" y="21574"/>
                    <a:pt x="1044" y="21624"/>
                    <a:pt x="1109" y="21781"/>
                  </a:cubicBezTo>
                  <a:cubicBezTo>
                    <a:pt x="1041" y="21752"/>
                    <a:pt x="969" y="21736"/>
                    <a:pt x="898" y="21736"/>
                  </a:cubicBezTo>
                  <a:cubicBezTo>
                    <a:pt x="840" y="21736"/>
                    <a:pt x="781" y="21747"/>
                    <a:pt x="725" y="21771"/>
                  </a:cubicBezTo>
                  <a:cubicBezTo>
                    <a:pt x="808" y="21854"/>
                    <a:pt x="881" y="21936"/>
                    <a:pt x="964" y="22009"/>
                  </a:cubicBezTo>
                  <a:cubicBezTo>
                    <a:pt x="895" y="22052"/>
                    <a:pt x="812" y="22073"/>
                    <a:pt x="727" y="22073"/>
                  </a:cubicBezTo>
                  <a:cubicBezTo>
                    <a:pt x="709" y="22073"/>
                    <a:pt x="692" y="22073"/>
                    <a:pt x="674" y="22071"/>
                  </a:cubicBezTo>
                  <a:lnTo>
                    <a:pt x="674" y="22071"/>
                  </a:lnTo>
                  <a:cubicBezTo>
                    <a:pt x="755" y="22114"/>
                    <a:pt x="847" y="22135"/>
                    <a:pt x="938" y="22135"/>
                  </a:cubicBezTo>
                  <a:cubicBezTo>
                    <a:pt x="1044" y="22135"/>
                    <a:pt x="1149" y="22106"/>
                    <a:pt x="1233" y="22050"/>
                  </a:cubicBezTo>
                  <a:cubicBezTo>
                    <a:pt x="1285" y="22019"/>
                    <a:pt x="1326" y="21978"/>
                    <a:pt x="1378" y="21967"/>
                  </a:cubicBezTo>
                  <a:cubicBezTo>
                    <a:pt x="1395" y="21962"/>
                    <a:pt x="1410" y="21960"/>
                    <a:pt x="1426" y="21960"/>
                  </a:cubicBezTo>
                  <a:cubicBezTo>
                    <a:pt x="1567" y="21960"/>
                    <a:pt x="1668" y="22161"/>
                    <a:pt x="1658" y="22319"/>
                  </a:cubicBezTo>
                  <a:cubicBezTo>
                    <a:pt x="1658" y="22475"/>
                    <a:pt x="1616" y="22630"/>
                    <a:pt x="1533" y="22765"/>
                  </a:cubicBezTo>
                  <a:lnTo>
                    <a:pt x="1347" y="22517"/>
                  </a:lnTo>
                  <a:cubicBezTo>
                    <a:pt x="1306" y="22610"/>
                    <a:pt x="1264" y="22703"/>
                    <a:pt x="1223" y="22807"/>
                  </a:cubicBezTo>
                  <a:cubicBezTo>
                    <a:pt x="1130" y="22713"/>
                    <a:pt x="1068" y="22589"/>
                    <a:pt x="1057" y="22464"/>
                  </a:cubicBezTo>
                  <a:cubicBezTo>
                    <a:pt x="1047" y="22558"/>
                    <a:pt x="1015" y="22641"/>
                    <a:pt x="953" y="22724"/>
                  </a:cubicBezTo>
                  <a:lnTo>
                    <a:pt x="746" y="22517"/>
                  </a:lnTo>
                  <a:cubicBezTo>
                    <a:pt x="736" y="22568"/>
                    <a:pt x="725" y="22620"/>
                    <a:pt x="725" y="22662"/>
                  </a:cubicBezTo>
                  <a:cubicBezTo>
                    <a:pt x="705" y="22506"/>
                    <a:pt x="591" y="22361"/>
                    <a:pt x="446" y="22289"/>
                  </a:cubicBezTo>
                  <a:lnTo>
                    <a:pt x="446" y="22289"/>
                  </a:lnTo>
                  <a:cubicBezTo>
                    <a:pt x="425" y="22371"/>
                    <a:pt x="446" y="22463"/>
                    <a:pt x="496" y="22535"/>
                  </a:cubicBezTo>
                  <a:lnTo>
                    <a:pt x="496" y="22535"/>
                  </a:lnTo>
                  <a:cubicBezTo>
                    <a:pt x="424" y="22433"/>
                    <a:pt x="321" y="22351"/>
                    <a:pt x="207" y="22299"/>
                  </a:cubicBezTo>
                  <a:lnTo>
                    <a:pt x="207" y="22299"/>
                  </a:lnTo>
                  <a:cubicBezTo>
                    <a:pt x="425" y="22464"/>
                    <a:pt x="550" y="22745"/>
                    <a:pt x="518" y="23003"/>
                  </a:cubicBezTo>
                  <a:cubicBezTo>
                    <a:pt x="414" y="23014"/>
                    <a:pt x="322" y="23014"/>
                    <a:pt x="218" y="23024"/>
                  </a:cubicBezTo>
                  <a:cubicBezTo>
                    <a:pt x="280" y="23097"/>
                    <a:pt x="290" y="23221"/>
                    <a:pt x="228" y="23304"/>
                  </a:cubicBezTo>
                  <a:lnTo>
                    <a:pt x="218" y="24568"/>
                  </a:lnTo>
                  <a:lnTo>
                    <a:pt x="45238" y="24568"/>
                  </a:lnTo>
                  <a:lnTo>
                    <a:pt x="45093" y="13699"/>
                  </a:lnTo>
                  <a:cubicBezTo>
                    <a:pt x="45228" y="13523"/>
                    <a:pt x="45270" y="13274"/>
                    <a:pt x="45207" y="13056"/>
                  </a:cubicBezTo>
                  <a:lnTo>
                    <a:pt x="45207" y="13056"/>
                  </a:lnTo>
                  <a:cubicBezTo>
                    <a:pt x="45188" y="13098"/>
                    <a:pt x="45150" y="13115"/>
                    <a:pt x="45109" y="13115"/>
                  </a:cubicBezTo>
                  <a:cubicBezTo>
                    <a:pt x="45017" y="13115"/>
                    <a:pt x="44908" y="13029"/>
                    <a:pt x="44959" y="12943"/>
                  </a:cubicBezTo>
                  <a:lnTo>
                    <a:pt x="44959" y="12943"/>
                  </a:lnTo>
                  <a:lnTo>
                    <a:pt x="44679" y="13067"/>
                  </a:lnTo>
                  <a:cubicBezTo>
                    <a:pt x="44710" y="12787"/>
                    <a:pt x="44917" y="12538"/>
                    <a:pt x="45187" y="12466"/>
                  </a:cubicBezTo>
                  <a:cubicBezTo>
                    <a:pt x="45195" y="12126"/>
                    <a:pt x="44860" y="11831"/>
                    <a:pt x="44526" y="11831"/>
                  </a:cubicBezTo>
                  <a:cubicBezTo>
                    <a:pt x="44462" y="11831"/>
                    <a:pt x="44398" y="11842"/>
                    <a:pt x="44337" y="11865"/>
                  </a:cubicBezTo>
                  <a:cubicBezTo>
                    <a:pt x="44399" y="11782"/>
                    <a:pt x="44471" y="11709"/>
                    <a:pt x="44544" y="11626"/>
                  </a:cubicBezTo>
                  <a:lnTo>
                    <a:pt x="44544" y="11626"/>
                  </a:lnTo>
                  <a:cubicBezTo>
                    <a:pt x="44499" y="11639"/>
                    <a:pt x="44446" y="11648"/>
                    <a:pt x="44392" y="11648"/>
                  </a:cubicBezTo>
                  <a:cubicBezTo>
                    <a:pt x="44360" y="11648"/>
                    <a:pt x="44327" y="11645"/>
                    <a:pt x="44296" y="11637"/>
                  </a:cubicBezTo>
                  <a:cubicBezTo>
                    <a:pt x="44338" y="11543"/>
                    <a:pt x="44450" y="11470"/>
                    <a:pt x="44558" y="11470"/>
                  </a:cubicBezTo>
                  <a:cubicBezTo>
                    <a:pt x="44573" y="11470"/>
                    <a:pt x="44587" y="11472"/>
                    <a:pt x="44601" y="11475"/>
                  </a:cubicBezTo>
                  <a:lnTo>
                    <a:pt x="44601" y="11475"/>
                  </a:lnTo>
                  <a:cubicBezTo>
                    <a:pt x="44494" y="11431"/>
                    <a:pt x="44582" y="11227"/>
                    <a:pt x="44689" y="11150"/>
                  </a:cubicBezTo>
                  <a:cubicBezTo>
                    <a:pt x="44648" y="11078"/>
                    <a:pt x="44565" y="11025"/>
                    <a:pt x="44482" y="11025"/>
                  </a:cubicBezTo>
                  <a:cubicBezTo>
                    <a:pt x="44513" y="10870"/>
                    <a:pt x="44533" y="10715"/>
                    <a:pt x="44565" y="10549"/>
                  </a:cubicBezTo>
                  <a:cubicBezTo>
                    <a:pt x="44275" y="10518"/>
                    <a:pt x="43985" y="10487"/>
                    <a:pt x="43705" y="10456"/>
                  </a:cubicBezTo>
                  <a:cubicBezTo>
                    <a:pt x="43870" y="10311"/>
                    <a:pt x="44036" y="10166"/>
                    <a:pt x="44213" y="10021"/>
                  </a:cubicBezTo>
                  <a:lnTo>
                    <a:pt x="44213" y="10021"/>
                  </a:lnTo>
                  <a:cubicBezTo>
                    <a:pt x="44206" y="10022"/>
                    <a:pt x="44199" y="10023"/>
                    <a:pt x="44191" y="10023"/>
                  </a:cubicBezTo>
                  <a:cubicBezTo>
                    <a:pt x="44152" y="10023"/>
                    <a:pt x="44106" y="10002"/>
                    <a:pt x="44088" y="9959"/>
                  </a:cubicBezTo>
                  <a:cubicBezTo>
                    <a:pt x="44057" y="9896"/>
                    <a:pt x="44078" y="9823"/>
                    <a:pt x="44109" y="9761"/>
                  </a:cubicBezTo>
                  <a:lnTo>
                    <a:pt x="44109" y="9761"/>
                  </a:lnTo>
                  <a:cubicBezTo>
                    <a:pt x="43715" y="9969"/>
                    <a:pt x="43301" y="10155"/>
                    <a:pt x="42876" y="10300"/>
                  </a:cubicBezTo>
                  <a:cubicBezTo>
                    <a:pt x="42928" y="10217"/>
                    <a:pt x="42979" y="10145"/>
                    <a:pt x="43031" y="10062"/>
                  </a:cubicBezTo>
                  <a:cubicBezTo>
                    <a:pt x="42970" y="10053"/>
                    <a:pt x="42902" y="10037"/>
                    <a:pt x="42833" y="10026"/>
                  </a:cubicBezTo>
                  <a:lnTo>
                    <a:pt x="42833" y="10026"/>
                  </a:lnTo>
                  <a:cubicBezTo>
                    <a:pt x="42859" y="10029"/>
                    <a:pt x="42884" y="10031"/>
                    <a:pt x="42910" y="10031"/>
                  </a:cubicBezTo>
                  <a:cubicBezTo>
                    <a:pt x="42994" y="10031"/>
                    <a:pt x="43077" y="10015"/>
                    <a:pt x="43156" y="9979"/>
                  </a:cubicBezTo>
                  <a:lnTo>
                    <a:pt x="43156" y="9979"/>
                  </a:lnTo>
                  <a:cubicBezTo>
                    <a:pt x="43147" y="9982"/>
                    <a:pt x="43138" y="9983"/>
                    <a:pt x="43130" y="9983"/>
                  </a:cubicBezTo>
                  <a:cubicBezTo>
                    <a:pt x="43064" y="9983"/>
                    <a:pt x="42999" y="9919"/>
                    <a:pt x="42990" y="9855"/>
                  </a:cubicBezTo>
                  <a:cubicBezTo>
                    <a:pt x="42969" y="9761"/>
                    <a:pt x="43011" y="9668"/>
                    <a:pt x="43052" y="9586"/>
                  </a:cubicBezTo>
                  <a:lnTo>
                    <a:pt x="43052" y="9586"/>
                  </a:lnTo>
                  <a:lnTo>
                    <a:pt x="42617" y="9865"/>
                  </a:lnTo>
                  <a:cubicBezTo>
                    <a:pt x="42617" y="9855"/>
                    <a:pt x="42617" y="9834"/>
                    <a:pt x="42596" y="9823"/>
                  </a:cubicBezTo>
                  <a:cubicBezTo>
                    <a:pt x="42581" y="9816"/>
                    <a:pt x="42566" y="9813"/>
                    <a:pt x="42551" y="9813"/>
                  </a:cubicBezTo>
                  <a:cubicBezTo>
                    <a:pt x="42504" y="9813"/>
                    <a:pt x="42457" y="9844"/>
                    <a:pt x="42410" y="9876"/>
                  </a:cubicBezTo>
                  <a:cubicBezTo>
                    <a:pt x="42377" y="9902"/>
                    <a:pt x="42332" y="9923"/>
                    <a:pt x="42293" y="9923"/>
                  </a:cubicBezTo>
                  <a:cubicBezTo>
                    <a:pt x="42270" y="9923"/>
                    <a:pt x="42249" y="9916"/>
                    <a:pt x="42233" y="9896"/>
                  </a:cubicBezTo>
                  <a:cubicBezTo>
                    <a:pt x="42316" y="9814"/>
                    <a:pt x="42399" y="9731"/>
                    <a:pt x="42493" y="9648"/>
                  </a:cubicBezTo>
                  <a:cubicBezTo>
                    <a:pt x="42430" y="9586"/>
                    <a:pt x="42368" y="9533"/>
                    <a:pt x="42306" y="9471"/>
                  </a:cubicBezTo>
                  <a:cubicBezTo>
                    <a:pt x="42534" y="9420"/>
                    <a:pt x="42741" y="9254"/>
                    <a:pt x="42845" y="9026"/>
                  </a:cubicBezTo>
                  <a:lnTo>
                    <a:pt x="42845" y="9026"/>
                  </a:lnTo>
                  <a:cubicBezTo>
                    <a:pt x="42689" y="9057"/>
                    <a:pt x="42544" y="9130"/>
                    <a:pt x="42420" y="9233"/>
                  </a:cubicBezTo>
                  <a:cubicBezTo>
                    <a:pt x="42513" y="9036"/>
                    <a:pt x="42596" y="8850"/>
                    <a:pt x="42689" y="8653"/>
                  </a:cubicBezTo>
                  <a:lnTo>
                    <a:pt x="42689" y="8653"/>
                  </a:lnTo>
                  <a:cubicBezTo>
                    <a:pt x="42565" y="8808"/>
                    <a:pt x="42420" y="8943"/>
                    <a:pt x="42254" y="9057"/>
                  </a:cubicBezTo>
                  <a:cubicBezTo>
                    <a:pt x="42212" y="8922"/>
                    <a:pt x="42244" y="8767"/>
                    <a:pt x="42337" y="8653"/>
                  </a:cubicBezTo>
                  <a:lnTo>
                    <a:pt x="42337" y="8653"/>
                  </a:lnTo>
                  <a:cubicBezTo>
                    <a:pt x="42233" y="8695"/>
                    <a:pt x="42140" y="8725"/>
                    <a:pt x="42047" y="8767"/>
                  </a:cubicBezTo>
                  <a:cubicBezTo>
                    <a:pt x="42099" y="8601"/>
                    <a:pt x="42192" y="8446"/>
                    <a:pt x="42327" y="8331"/>
                  </a:cubicBezTo>
                  <a:cubicBezTo>
                    <a:pt x="42352" y="8315"/>
                    <a:pt x="42391" y="8298"/>
                    <a:pt x="42421" y="8298"/>
                  </a:cubicBezTo>
                  <a:cubicBezTo>
                    <a:pt x="42428" y="8298"/>
                    <a:pt x="42435" y="8299"/>
                    <a:pt x="42440" y="8301"/>
                  </a:cubicBezTo>
                  <a:cubicBezTo>
                    <a:pt x="42451" y="8311"/>
                    <a:pt x="42451" y="8311"/>
                    <a:pt x="42451" y="8321"/>
                  </a:cubicBezTo>
                  <a:cubicBezTo>
                    <a:pt x="42493" y="8259"/>
                    <a:pt x="42544" y="8197"/>
                    <a:pt x="42585" y="8145"/>
                  </a:cubicBezTo>
                  <a:lnTo>
                    <a:pt x="42585" y="8145"/>
                  </a:lnTo>
                  <a:cubicBezTo>
                    <a:pt x="42575" y="8212"/>
                    <a:pt x="42632" y="8244"/>
                    <a:pt x="42701" y="8244"/>
                  </a:cubicBezTo>
                  <a:cubicBezTo>
                    <a:pt x="42770" y="8244"/>
                    <a:pt x="42850" y="8212"/>
                    <a:pt x="42886" y="8156"/>
                  </a:cubicBezTo>
                  <a:cubicBezTo>
                    <a:pt x="42959" y="8052"/>
                    <a:pt x="43000" y="7907"/>
                    <a:pt x="43114" y="7855"/>
                  </a:cubicBezTo>
                  <a:cubicBezTo>
                    <a:pt x="43062" y="7855"/>
                    <a:pt x="43011" y="7813"/>
                    <a:pt x="43011" y="7762"/>
                  </a:cubicBezTo>
                  <a:cubicBezTo>
                    <a:pt x="43000" y="7700"/>
                    <a:pt x="43031" y="7648"/>
                    <a:pt x="43062" y="7585"/>
                  </a:cubicBezTo>
                  <a:lnTo>
                    <a:pt x="43062" y="7585"/>
                  </a:lnTo>
                  <a:cubicBezTo>
                    <a:pt x="42834" y="7700"/>
                    <a:pt x="42596" y="7813"/>
                    <a:pt x="42368" y="7928"/>
                  </a:cubicBezTo>
                  <a:cubicBezTo>
                    <a:pt x="42292" y="7970"/>
                    <a:pt x="42201" y="8005"/>
                    <a:pt x="42114" y="8005"/>
                  </a:cubicBezTo>
                  <a:cubicBezTo>
                    <a:pt x="42095" y="8005"/>
                    <a:pt x="42076" y="8004"/>
                    <a:pt x="42057" y="8000"/>
                  </a:cubicBezTo>
                  <a:cubicBezTo>
                    <a:pt x="41954" y="7979"/>
                    <a:pt x="41881" y="7834"/>
                    <a:pt x="41954" y="7762"/>
                  </a:cubicBezTo>
                  <a:lnTo>
                    <a:pt x="41954" y="7762"/>
                  </a:lnTo>
                  <a:cubicBezTo>
                    <a:pt x="42001" y="7804"/>
                    <a:pt x="42061" y="7822"/>
                    <a:pt x="42123" y="7822"/>
                  </a:cubicBezTo>
                  <a:cubicBezTo>
                    <a:pt x="42278" y="7822"/>
                    <a:pt x="42444" y="7707"/>
                    <a:pt x="42451" y="7544"/>
                  </a:cubicBezTo>
                  <a:lnTo>
                    <a:pt x="42451" y="7544"/>
                  </a:lnTo>
                  <a:cubicBezTo>
                    <a:pt x="42348" y="7585"/>
                    <a:pt x="42244" y="7627"/>
                    <a:pt x="42140" y="7658"/>
                  </a:cubicBezTo>
                  <a:cubicBezTo>
                    <a:pt x="42016" y="7638"/>
                    <a:pt x="41892" y="7617"/>
                    <a:pt x="41767" y="7585"/>
                  </a:cubicBezTo>
                  <a:cubicBezTo>
                    <a:pt x="41809" y="7503"/>
                    <a:pt x="41902" y="7451"/>
                    <a:pt x="41985" y="7440"/>
                  </a:cubicBezTo>
                  <a:cubicBezTo>
                    <a:pt x="41902" y="7420"/>
                    <a:pt x="41830" y="7368"/>
                    <a:pt x="41777" y="7306"/>
                  </a:cubicBezTo>
                  <a:cubicBezTo>
                    <a:pt x="41819" y="7275"/>
                    <a:pt x="41871" y="7265"/>
                    <a:pt x="41922" y="7254"/>
                  </a:cubicBezTo>
                  <a:cubicBezTo>
                    <a:pt x="41860" y="7233"/>
                    <a:pt x="41809" y="7182"/>
                    <a:pt x="41788" y="7120"/>
                  </a:cubicBezTo>
                  <a:cubicBezTo>
                    <a:pt x="41811" y="7114"/>
                    <a:pt x="41836" y="7111"/>
                    <a:pt x="41862" y="7111"/>
                  </a:cubicBezTo>
                  <a:cubicBezTo>
                    <a:pt x="41927" y="7111"/>
                    <a:pt x="41998" y="7128"/>
                    <a:pt x="42057" y="7150"/>
                  </a:cubicBezTo>
                  <a:cubicBezTo>
                    <a:pt x="42047" y="7130"/>
                    <a:pt x="42057" y="7099"/>
                    <a:pt x="42088" y="7088"/>
                  </a:cubicBezTo>
                  <a:cubicBezTo>
                    <a:pt x="42103" y="7080"/>
                    <a:pt x="42118" y="7076"/>
                    <a:pt x="42134" y="7076"/>
                  </a:cubicBezTo>
                  <a:cubicBezTo>
                    <a:pt x="42194" y="7076"/>
                    <a:pt x="42257" y="7132"/>
                    <a:pt x="42306" y="7182"/>
                  </a:cubicBezTo>
                  <a:cubicBezTo>
                    <a:pt x="42285" y="7099"/>
                    <a:pt x="42265" y="7026"/>
                    <a:pt x="42254" y="6954"/>
                  </a:cubicBezTo>
                  <a:lnTo>
                    <a:pt x="42254" y="6954"/>
                  </a:lnTo>
                  <a:cubicBezTo>
                    <a:pt x="42358" y="6984"/>
                    <a:pt x="42472" y="7016"/>
                    <a:pt x="42585" y="7037"/>
                  </a:cubicBezTo>
                  <a:cubicBezTo>
                    <a:pt x="42534" y="6975"/>
                    <a:pt x="42534" y="6871"/>
                    <a:pt x="42576" y="6798"/>
                  </a:cubicBezTo>
                  <a:lnTo>
                    <a:pt x="42576" y="6798"/>
                  </a:lnTo>
                  <a:cubicBezTo>
                    <a:pt x="42635" y="6861"/>
                    <a:pt x="42719" y="6890"/>
                    <a:pt x="42804" y="6890"/>
                  </a:cubicBezTo>
                  <a:cubicBezTo>
                    <a:pt x="42956" y="6890"/>
                    <a:pt x="43112" y="6799"/>
                    <a:pt x="43145" y="6653"/>
                  </a:cubicBezTo>
                  <a:lnTo>
                    <a:pt x="43145" y="6653"/>
                  </a:lnTo>
                  <a:cubicBezTo>
                    <a:pt x="43011" y="6674"/>
                    <a:pt x="42876" y="6684"/>
                    <a:pt x="42741" y="6705"/>
                  </a:cubicBezTo>
                  <a:cubicBezTo>
                    <a:pt x="42731" y="6674"/>
                    <a:pt x="42710" y="6632"/>
                    <a:pt x="42679" y="6611"/>
                  </a:cubicBezTo>
                  <a:cubicBezTo>
                    <a:pt x="42597" y="6547"/>
                    <a:pt x="42495" y="6516"/>
                    <a:pt x="42393" y="6516"/>
                  </a:cubicBezTo>
                  <a:cubicBezTo>
                    <a:pt x="42316" y="6516"/>
                    <a:pt x="42239" y="6534"/>
                    <a:pt x="42171" y="6570"/>
                  </a:cubicBezTo>
                  <a:cubicBezTo>
                    <a:pt x="42123" y="6602"/>
                    <a:pt x="42063" y="6646"/>
                    <a:pt x="42005" y="6646"/>
                  </a:cubicBezTo>
                  <a:cubicBezTo>
                    <a:pt x="41988" y="6646"/>
                    <a:pt x="41971" y="6642"/>
                    <a:pt x="41954" y="6632"/>
                  </a:cubicBezTo>
                  <a:cubicBezTo>
                    <a:pt x="41922" y="6622"/>
                    <a:pt x="41933" y="6581"/>
                    <a:pt x="41943" y="6560"/>
                  </a:cubicBezTo>
                  <a:lnTo>
                    <a:pt x="41943" y="6560"/>
                  </a:lnTo>
                  <a:cubicBezTo>
                    <a:pt x="41859" y="6578"/>
                    <a:pt x="41771" y="6589"/>
                    <a:pt x="41684" y="6589"/>
                  </a:cubicBezTo>
                  <a:cubicBezTo>
                    <a:pt x="41621" y="6589"/>
                    <a:pt x="41559" y="6583"/>
                    <a:pt x="41498" y="6570"/>
                  </a:cubicBezTo>
                  <a:cubicBezTo>
                    <a:pt x="41534" y="6498"/>
                    <a:pt x="41624" y="6442"/>
                    <a:pt x="41709" y="6442"/>
                  </a:cubicBezTo>
                  <a:cubicBezTo>
                    <a:pt x="41711" y="6442"/>
                    <a:pt x="41713" y="6442"/>
                    <a:pt x="41715" y="6442"/>
                  </a:cubicBezTo>
                  <a:lnTo>
                    <a:pt x="41715" y="6442"/>
                  </a:lnTo>
                  <a:cubicBezTo>
                    <a:pt x="41613" y="6426"/>
                    <a:pt x="41521" y="6375"/>
                    <a:pt x="41446" y="6291"/>
                  </a:cubicBezTo>
                  <a:lnTo>
                    <a:pt x="41446" y="6291"/>
                  </a:lnTo>
                  <a:cubicBezTo>
                    <a:pt x="41570" y="6301"/>
                    <a:pt x="41694" y="6311"/>
                    <a:pt x="41819" y="6332"/>
                  </a:cubicBezTo>
                  <a:cubicBezTo>
                    <a:pt x="41715" y="6291"/>
                    <a:pt x="41622" y="6218"/>
                    <a:pt x="41570" y="6114"/>
                  </a:cubicBezTo>
                  <a:cubicBezTo>
                    <a:pt x="41634" y="6090"/>
                    <a:pt x="41701" y="6077"/>
                    <a:pt x="41768" y="6077"/>
                  </a:cubicBezTo>
                  <a:cubicBezTo>
                    <a:pt x="41841" y="6077"/>
                    <a:pt x="41914" y="6092"/>
                    <a:pt x="41985" y="6125"/>
                  </a:cubicBezTo>
                  <a:cubicBezTo>
                    <a:pt x="41933" y="6073"/>
                    <a:pt x="41881" y="6010"/>
                    <a:pt x="41830" y="5959"/>
                  </a:cubicBezTo>
                  <a:lnTo>
                    <a:pt x="41830" y="5959"/>
                  </a:lnTo>
                  <a:lnTo>
                    <a:pt x="42109" y="6021"/>
                  </a:lnTo>
                  <a:cubicBezTo>
                    <a:pt x="42207" y="5923"/>
                    <a:pt x="42348" y="5867"/>
                    <a:pt x="42490" y="5867"/>
                  </a:cubicBezTo>
                  <a:cubicBezTo>
                    <a:pt x="42547" y="5867"/>
                    <a:pt x="42603" y="5876"/>
                    <a:pt x="42658" y="5895"/>
                  </a:cubicBezTo>
                  <a:lnTo>
                    <a:pt x="42658" y="5895"/>
                  </a:lnTo>
                  <a:cubicBezTo>
                    <a:pt x="42614" y="5868"/>
                    <a:pt x="42591" y="5805"/>
                    <a:pt x="42617" y="5762"/>
                  </a:cubicBezTo>
                  <a:cubicBezTo>
                    <a:pt x="42633" y="5730"/>
                    <a:pt x="42661" y="5717"/>
                    <a:pt x="42692" y="5717"/>
                  </a:cubicBezTo>
                  <a:cubicBezTo>
                    <a:pt x="42701" y="5717"/>
                    <a:pt x="42711" y="5718"/>
                    <a:pt x="42721" y="5720"/>
                  </a:cubicBezTo>
                  <a:cubicBezTo>
                    <a:pt x="42617" y="5669"/>
                    <a:pt x="42523" y="5617"/>
                    <a:pt x="42420" y="5565"/>
                  </a:cubicBezTo>
                  <a:cubicBezTo>
                    <a:pt x="42420" y="5462"/>
                    <a:pt x="42461" y="5347"/>
                    <a:pt x="42523" y="5255"/>
                  </a:cubicBezTo>
                  <a:lnTo>
                    <a:pt x="42523" y="5255"/>
                  </a:lnTo>
                  <a:cubicBezTo>
                    <a:pt x="42451" y="5347"/>
                    <a:pt x="42348" y="5420"/>
                    <a:pt x="42233" y="5472"/>
                  </a:cubicBezTo>
                  <a:cubicBezTo>
                    <a:pt x="42212" y="5389"/>
                    <a:pt x="42203" y="5296"/>
                    <a:pt x="42212" y="5213"/>
                  </a:cubicBezTo>
                  <a:lnTo>
                    <a:pt x="42212" y="5213"/>
                  </a:lnTo>
                  <a:cubicBezTo>
                    <a:pt x="42161" y="5368"/>
                    <a:pt x="42037" y="5492"/>
                    <a:pt x="41881" y="5545"/>
                  </a:cubicBezTo>
                  <a:cubicBezTo>
                    <a:pt x="41881" y="5441"/>
                    <a:pt x="41881" y="5337"/>
                    <a:pt x="41892" y="5234"/>
                  </a:cubicBezTo>
                  <a:lnTo>
                    <a:pt x="41892" y="5234"/>
                  </a:lnTo>
                  <a:cubicBezTo>
                    <a:pt x="41777" y="5462"/>
                    <a:pt x="41736" y="5555"/>
                    <a:pt x="41498" y="5575"/>
                  </a:cubicBezTo>
                  <a:cubicBezTo>
                    <a:pt x="41363" y="5482"/>
                    <a:pt x="41270" y="5347"/>
                    <a:pt x="41239" y="5202"/>
                  </a:cubicBezTo>
                  <a:cubicBezTo>
                    <a:pt x="41363" y="5182"/>
                    <a:pt x="41487" y="5172"/>
                    <a:pt x="41612" y="5161"/>
                  </a:cubicBezTo>
                  <a:cubicBezTo>
                    <a:pt x="41570" y="5099"/>
                    <a:pt x="41539" y="5047"/>
                    <a:pt x="41498" y="4985"/>
                  </a:cubicBezTo>
                  <a:lnTo>
                    <a:pt x="41498" y="4985"/>
                  </a:lnTo>
                  <a:cubicBezTo>
                    <a:pt x="41684" y="4995"/>
                    <a:pt x="41871" y="4995"/>
                    <a:pt x="42057" y="4995"/>
                  </a:cubicBezTo>
                  <a:cubicBezTo>
                    <a:pt x="42161" y="4944"/>
                    <a:pt x="42212" y="4799"/>
                    <a:pt x="42161" y="4684"/>
                  </a:cubicBezTo>
                  <a:cubicBezTo>
                    <a:pt x="42127" y="4590"/>
                    <a:pt x="42028" y="4531"/>
                    <a:pt x="41931" y="4531"/>
                  </a:cubicBezTo>
                  <a:cubicBezTo>
                    <a:pt x="41911" y="4531"/>
                    <a:pt x="41890" y="4534"/>
                    <a:pt x="41871" y="4539"/>
                  </a:cubicBezTo>
                  <a:cubicBezTo>
                    <a:pt x="41777" y="4560"/>
                    <a:pt x="41715" y="4633"/>
                    <a:pt x="41622" y="4643"/>
                  </a:cubicBezTo>
                  <a:cubicBezTo>
                    <a:pt x="41618" y="4643"/>
                    <a:pt x="41614" y="4644"/>
                    <a:pt x="41610" y="4644"/>
                  </a:cubicBezTo>
                  <a:cubicBezTo>
                    <a:pt x="41531" y="4644"/>
                    <a:pt x="41449" y="4547"/>
                    <a:pt x="41508" y="4488"/>
                  </a:cubicBezTo>
                  <a:lnTo>
                    <a:pt x="41508" y="4488"/>
                  </a:lnTo>
                  <a:cubicBezTo>
                    <a:pt x="41342" y="4550"/>
                    <a:pt x="41166" y="4622"/>
                    <a:pt x="41001" y="4684"/>
                  </a:cubicBezTo>
                  <a:cubicBezTo>
                    <a:pt x="40980" y="4612"/>
                    <a:pt x="41063" y="4550"/>
                    <a:pt x="41125" y="4498"/>
                  </a:cubicBezTo>
                  <a:cubicBezTo>
                    <a:pt x="41183" y="4450"/>
                    <a:pt x="41177" y="4330"/>
                    <a:pt x="41119" y="4330"/>
                  </a:cubicBezTo>
                  <a:cubicBezTo>
                    <a:pt x="41114" y="4330"/>
                    <a:pt x="41109" y="4330"/>
                    <a:pt x="41104" y="4332"/>
                  </a:cubicBezTo>
                  <a:cubicBezTo>
                    <a:pt x="41259" y="4198"/>
                    <a:pt x="41425" y="4073"/>
                    <a:pt x="41581" y="3949"/>
                  </a:cubicBezTo>
                  <a:cubicBezTo>
                    <a:pt x="41529" y="3938"/>
                    <a:pt x="41466" y="3938"/>
                    <a:pt x="41404" y="3938"/>
                  </a:cubicBezTo>
                  <a:cubicBezTo>
                    <a:pt x="41446" y="3866"/>
                    <a:pt x="41436" y="3772"/>
                    <a:pt x="41384" y="3710"/>
                  </a:cubicBezTo>
                  <a:lnTo>
                    <a:pt x="40669" y="4177"/>
                  </a:lnTo>
                  <a:cubicBezTo>
                    <a:pt x="40720" y="4094"/>
                    <a:pt x="40658" y="3959"/>
                    <a:pt x="40565" y="3938"/>
                  </a:cubicBezTo>
                  <a:cubicBezTo>
                    <a:pt x="40617" y="3917"/>
                    <a:pt x="40679" y="3887"/>
                    <a:pt x="40731" y="3855"/>
                  </a:cubicBezTo>
                  <a:cubicBezTo>
                    <a:pt x="40690" y="3825"/>
                    <a:pt x="40648" y="3783"/>
                    <a:pt x="40617" y="3731"/>
                  </a:cubicBezTo>
                  <a:lnTo>
                    <a:pt x="40803" y="3669"/>
                  </a:lnTo>
                  <a:cubicBezTo>
                    <a:pt x="41031" y="3617"/>
                    <a:pt x="41197" y="3389"/>
                    <a:pt x="41187" y="3161"/>
                  </a:cubicBezTo>
                  <a:lnTo>
                    <a:pt x="41187" y="3161"/>
                  </a:lnTo>
                  <a:cubicBezTo>
                    <a:pt x="41177" y="3208"/>
                    <a:pt x="41127" y="3231"/>
                    <a:pt x="41078" y="3231"/>
                  </a:cubicBezTo>
                  <a:cubicBezTo>
                    <a:pt x="41029" y="3231"/>
                    <a:pt x="40979" y="3208"/>
                    <a:pt x="40969" y="3161"/>
                  </a:cubicBezTo>
                  <a:cubicBezTo>
                    <a:pt x="40948" y="3286"/>
                    <a:pt x="40824" y="3379"/>
                    <a:pt x="40700" y="3379"/>
                  </a:cubicBezTo>
                  <a:cubicBezTo>
                    <a:pt x="40731" y="3307"/>
                    <a:pt x="40773" y="3234"/>
                    <a:pt x="40814" y="3151"/>
                  </a:cubicBezTo>
                  <a:lnTo>
                    <a:pt x="40814" y="3151"/>
                  </a:lnTo>
                  <a:cubicBezTo>
                    <a:pt x="40752" y="3254"/>
                    <a:pt x="40638" y="3317"/>
                    <a:pt x="40524" y="3327"/>
                  </a:cubicBezTo>
                  <a:cubicBezTo>
                    <a:pt x="40596" y="3254"/>
                    <a:pt x="40638" y="3151"/>
                    <a:pt x="40638" y="3047"/>
                  </a:cubicBezTo>
                  <a:cubicBezTo>
                    <a:pt x="40918" y="2788"/>
                    <a:pt x="40980" y="2322"/>
                    <a:pt x="40783" y="1990"/>
                  </a:cubicBezTo>
                  <a:lnTo>
                    <a:pt x="40783" y="1990"/>
                  </a:lnTo>
                  <a:cubicBezTo>
                    <a:pt x="40762" y="2239"/>
                    <a:pt x="40648" y="2478"/>
                    <a:pt x="40472" y="2643"/>
                  </a:cubicBezTo>
                  <a:cubicBezTo>
                    <a:pt x="40379" y="2540"/>
                    <a:pt x="40337" y="2405"/>
                    <a:pt x="40358" y="2270"/>
                  </a:cubicBezTo>
                  <a:lnTo>
                    <a:pt x="40358" y="2270"/>
                  </a:lnTo>
                  <a:cubicBezTo>
                    <a:pt x="40327" y="2312"/>
                    <a:pt x="40285" y="2363"/>
                    <a:pt x="40255" y="2405"/>
                  </a:cubicBezTo>
                  <a:cubicBezTo>
                    <a:pt x="40119" y="1939"/>
                    <a:pt x="40057" y="1441"/>
                    <a:pt x="40089" y="954"/>
                  </a:cubicBezTo>
                  <a:lnTo>
                    <a:pt x="40089" y="954"/>
                  </a:lnTo>
                  <a:cubicBezTo>
                    <a:pt x="40068" y="1006"/>
                    <a:pt x="40047" y="1068"/>
                    <a:pt x="40016" y="1120"/>
                  </a:cubicBezTo>
                  <a:cubicBezTo>
                    <a:pt x="39937" y="982"/>
                    <a:pt x="39906" y="817"/>
                    <a:pt x="39920" y="659"/>
                  </a:cubicBezTo>
                  <a:lnTo>
                    <a:pt x="39920" y="659"/>
                  </a:lnTo>
                  <a:cubicBezTo>
                    <a:pt x="39890" y="940"/>
                    <a:pt x="39860" y="1211"/>
                    <a:pt x="39829" y="1493"/>
                  </a:cubicBezTo>
                  <a:cubicBezTo>
                    <a:pt x="39819" y="1628"/>
                    <a:pt x="39799" y="1783"/>
                    <a:pt x="39695" y="1866"/>
                  </a:cubicBezTo>
                  <a:cubicBezTo>
                    <a:pt x="39746" y="1928"/>
                    <a:pt x="39788" y="2001"/>
                    <a:pt x="39809" y="2084"/>
                  </a:cubicBezTo>
                  <a:cubicBezTo>
                    <a:pt x="39737" y="2094"/>
                    <a:pt x="39664" y="2094"/>
                    <a:pt x="39601" y="2105"/>
                  </a:cubicBezTo>
                  <a:cubicBezTo>
                    <a:pt x="39654" y="2177"/>
                    <a:pt x="39571" y="2280"/>
                    <a:pt x="39488" y="2322"/>
                  </a:cubicBezTo>
                  <a:cubicBezTo>
                    <a:pt x="39405" y="2363"/>
                    <a:pt x="39291" y="2405"/>
                    <a:pt x="39291" y="2508"/>
                  </a:cubicBezTo>
                  <a:cubicBezTo>
                    <a:pt x="39281" y="2550"/>
                    <a:pt x="39311" y="2591"/>
                    <a:pt x="39332" y="2633"/>
                  </a:cubicBezTo>
                  <a:cubicBezTo>
                    <a:pt x="39373" y="2706"/>
                    <a:pt x="39415" y="2778"/>
                    <a:pt x="39456" y="2861"/>
                  </a:cubicBezTo>
                  <a:cubicBezTo>
                    <a:pt x="39465" y="2826"/>
                    <a:pt x="39503" y="2784"/>
                    <a:pt x="39540" y="2784"/>
                  </a:cubicBezTo>
                  <a:cubicBezTo>
                    <a:pt x="39547" y="2784"/>
                    <a:pt x="39553" y="2785"/>
                    <a:pt x="39560" y="2788"/>
                  </a:cubicBezTo>
                  <a:cubicBezTo>
                    <a:pt x="39633" y="2819"/>
                    <a:pt x="39654" y="2902"/>
                    <a:pt x="39654" y="2985"/>
                  </a:cubicBezTo>
                  <a:cubicBezTo>
                    <a:pt x="39654" y="3037"/>
                    <a:pt x="39654" y="3099"/>
                    <a:pt x="39612" y="3130"/>
                  </a:cubicBezTo>
                  <a:cubicBezTo>
                    <a:pt x="39606" y="3134"/>
                    <a:pt x="39600" y="3136"/>
                    <a:pt x="39594" y="3136"/>
                  </a:cubicBezTo>
                  <a:cubicBezTo>
                    <a:pt x="39566" y="3136"/>
                    <a:pt x="39537" y="3104"/>
                    <a:pt x="39529" y="3079"/>
                  </a:cubicBezTo>
                  <a:cubicBezTo>
                    <a:pt x="39477" y="3192"/>
                    <a:pt x="39384" y="3275"/>
                    <a:pt x="39270" y="3317"/>
                  </a:cubicBezTo>
                  <a:cubicBezTo>
                    <a:pt x="39281" y="3420"/>
                    <a:pt x="39291" y="3535"/>
                    <a:pt x="39301" y="3638"/>
                  </a:cubicBezTo>
                  <a:cubicBezTo>
                    <a:pt x="39249" y="3638"/>
                    <a:pt x="39198" y="3627"/>
                    <a:pt x="39136" y="3617"/>
                  </a:cubicBezTo>
                  <a:cubicBezTo>
                    <a:pt x="39136" y="3700"/>
                    <a:pt x="39125" y="3772"/>
                    <a:pt x="39125" y="3845"/>
                  </a:cubicBezTo>
                  <a:cubicBezTo>
                    <a:pt x="38990" y="3669"/>
                    <a:pt x="38825" y="3514"/>
                    <a:pt x="38638" y="3389"/>
                  </a:cubicBezTo>
                  <a:lnTo>
                    <a:pt x="38638" y="3389"/>
                  </a:lnTo>
                  <a:cubicBezTo>
                    <a:pt x="38648" y="3472"/>
                    <a:pt x="38659" y="3565"/>
                    <a:pt x="38669" y="3659"/>
                  </a:cubicBezTo>
                  <a:cubicBezTo>
                    <a:pt x="38644" y="3665"/>
                    <a:pt x="38619" y="3669"/>
                    <a:pt x="38593" y="3669"/>
                  </a:cubicBezTo>
                  <a:cubicBezTo>
                    <a:pt x="38503" y="3669"/>
                    <a:pt x="38414" y="3628"/>
                    <a:pt x="38372" y="3551"/>
                  </a:cubicBezTo>
                  <a:lnTo>
                    <a:pt x="38372" y="3551"/>
                  </a:lnTo>
                  <a:cubicBezTo>
                    <a:pt x="38440" y="3685"/>
                    <a:pt x="38398" y="3857"/>
                    <a:pt x="38275" y="3938"/>
                  </a:cubicBezTo>
                  <a:cubicBezTo>
                    <a:pt x="38524" y="4073"/>
                    <a:pt x="38772" y="4198"/>
                    <a:pt x="39011" y="4322"/>
                  </a:cubicBezTo>
                  <a:cubicBezTo>
                    <a:pt x="38908" y="4363"/>
                    <a:pt x="38876" y="4529"/>
                    <a:pt x="38959" y="4612"/>
                  </a:cubicBezTo>
                  <a:cubicBezTo>
                    <a:pt x="38930" y="4604"/>
                    <a:pt x="38899" y="4600"/>
                    <a:pt x="38869" y="4600"/>
                  </a:cubicBezTo>
                  <a:cubicBezTo>
                    <a:pt x="38779" y="4600"/>
                    <a:pt x="38687" y="4633"/>
                    <a:pt x="38617" y="4695"/>
                  </a:cubicBezTo>
                  <a:cubicBezTo>
                    <a:pt x="38752" y="4850"/>
                    <a:pt x="38887" y="5006"/>
                    <a:pt x="39021" y="5151"/>
                  </a:cubicBezTo>
                  <a:cubicBezTo>
                    <a:pt x="39021" y="5140"/>
                    <a:pt x="39032" y="5119"/>
                    <a:pt x="39053" y="5109"/>
                  </a:cubicBezTo>
                  <a:cubicBezTo>
                    <a:pt x="39071" y="5091"/>
                    <a:pt x="39094" y="5083"/>
                    <a:pt x="39117" y="5083"/>
                  </a:cubicBezTo>
                  <a:cubicBezTo>
                    <a:pt x="39159" y="5083"/>
                    <a:pt x="39202" y="5107"/>
                    <a:pt x="39228" y="5140"/>
                  </a:cubicBezTo>
                  <a:cubicBezTo>
                    <a:pt x="39270" y="5192"/>
                    <a:pt x="39249" y="5296"/>
                    <a:pt x="39260" y="5368"/>
                  </a:cubicBezTo>
                  <a:cubicBezTo>
                    <a:pt x="39343" y="5430"/>
                    <a:pt x="39281" y="5565"/>
                    <a:pt x="39187" y="5596"/>
                  </a:cubicBezTo>
                  <a:cubicBezTo>
                    <a:pt x="39161" y="5605"/>
                    <a:pt x="39133" y="5609"/>
                    <a:pt x="39106" y="5609"/>
                  </a:cubicBezTo>
                  <a:cubicBezTo>
                    <a:pt x="39036" y="5609"/>
                    <a:pt x="38964" y="5584"/>
                    <a:pt x="38897" y="5555"/>
                  </a:cubicBezTo>
                  <a:lnTo>
                    <a:pt x="38897" y="5555"/>
                  </a:lnTo>
                  <a:cubicBezTo>
                    <a:pt x="38938" y="5637"/>
                    <a:pt x="38990" y="5710"/>
                    <a:pt x="39042" y="5783"/>
                  </a:cubicBezTo>
                  <a:cubicBezTo>
                    <a:pt x="38938" y="5793"/>
                    <a:pt x="38835" y="5835"/>
                    <a:pt x="38752" y="5897"/>
                  </a:cubicBezTo>
                  <a:cubicBezTo>
                    <a:pt x="38835" y="5980"/>
                    <a:pt x="38918" y="6073"/>
                    <a:pt x="39000" y="6156"/>
                  </a:cubicBezTo>
                  <a:cubicBezTo>
                    <a:pt x="38990" y="6146"/>
                    <a:pt x="38980" y="6146"/>
                    <a:pt x="38959" y="6135"/>
                  </a:cubicBezTo>
                  <a:lnTo>
                    <a:pt x="38959" y="6135"/>
                  </a:lnTo>
                  <a:cubicBezTo>
                    <a:pt x="38990" y="6176"/>
                    <a:pt x="39011" y="6218"/>
                    <a:pt x="39011" y="6270"/>
                  </a:cubicBezTo>
                  <a:cubicBezTo>
                    <a:pt x="38997" y="6271"/>
                    <a:pt x="38983" y="6272"/>
                    <a:pt x="38969" y="6272"/>
                  </a:cubicBezTo>
                  <a:cubicBezTo>
                    <a:pt x="38869" y="6272"/>
                    <a:pt x="38772" y="6240"/>
                    <a:pt x="38690" y="6176"/>
                  </a:cubicBezTo>
                  <a:cubicBezTo>
                    <a:pt x="38597" y="6228"/>
                    <a:pt x="38493" y="6270"/>
                    <a:pt x="38399" y="6311"/>
                  </a:cubicBezTo>
                  <a:lnTo>
                    <a:pt x="38130" y="6311"/>
                  </a:lnTo>
                  <a:cubicBezTo>
                    <a:pt x="38244" y="6342"/>
                    <a:pt x="38203" y="6508"/>
                    <a:pt x="38203" y="6622"/>
                  </a:cubicBezTo>
                  <a:cubicBezTo>
                    <a:pt x="38209" y="6754"/>
                    <a:pt x="38345" y="6839"/>
                    <a:pt x="38475" y="6839"/>
                  </a:cubicBezTo>
                  <a:cubicBezTo>
                    <a:pt x="38550" y="6839"/>
                    <a:pt x="38623" y="6811"/>
                    <a:pt x="38669" y="6747"/>
                  </a:cubicBezTo>
                  <a:cubicBezTo>
                    <a:pt x="38669" y="6821"/>
                    <a:pt x="38749" y="6869"/>
                    <a:pt x="38823" y="6869"/>
                  </a:cubicBezTo>
                  <a:cubicBezTo>
                    <a:pt x="38842" y="6869"/>
                    <a:pt x="38860" y="6866"/>
                    <a:pt x="38876" y="6860"/>
                  </a:cubicBezTo>
                  <a:lnTo>
                    <a:pt x="38876" y="6860"/>
                  </a:lnTo>
                  <a:cubicBezTo>
                    <a:pt x="38804" y="6922"/>
                    <a:pt x="38793" y="7047"/>
                    <a:pt x="38866" y="7120"/>
                  </a:cubicBezTo>
                  <a:cubicBezTo>
                    <a:pt x="38657" y="7234"/>
                    <a:pt x="38420" y="7287"/>
                    <a:pt x="38183" y="7287"/>
                  </a:cubicBezTo>
                  <a:cubicBezTo>
                    <a:pt x="38162" y="7287"/>
                    <a:pt x="38141" y="7286"/>
                    <a:pt x="38120" y="7285"/>
                  </a:cubicBezTo>
                  <a:lnTo>
                    <a:pt x="38120" y="7285"/>
                  </a:lnTo>
                  <a:cubicBezTo>
                    <a:pt x="38254" y="7306"/>
                    <a:pt x="38369" y="7420"/>
                    <a:pt x="38379" y="7544"/>
                  </a:cubicBezTo>
                  <a:cubicBezTo>
                    <a:pt x="38414" y="7538"/>
                    <a:pt x="38449" y="7535"/>
                    <a:pt x="38484" y="7535"/>
                  </a:cubicBezTo>
                  <a:cubicBezTo>
                    <a:pt x="38688" y="7535"/>
                    <a:pt x="38886" y="7635"/>
                    <a:pt x="39000" y="7803"/>
                  </a:cubicBezTo>
                  <a:lnTo>
                    <a:pt x="38876" y="8052"/>
                  </a:lnTo>
                  <a:cubicBezTo>
                    <a:pt x="38772" y="8041"/>
                    <a:pt x="38680" y="7979"/>
                    <a:pt x="38607" y="7907"/>
                  </a:cubicBezTo>
                  <a:cubicBezTo>
                    <a:pt x="38555" y="7979"/>
                    <a:pt x="38514" y="8062"/>
                    <a:pt x="38462" y="8145"/>
                  </a:cubicBezTo>
                  <a:cubicBezTo>
                    <a:pt x="38379" y="8124"/>
                    <a:pt x="38307" y="8094"/>
                    <a:pt x="38254" y="8031"/>
                  </a:cubicBezTo>
                  <a:cubicBezTo>
                    <a:pt x="38254" y="8062"/>
                    <a:pt x="38234" y="8103"/>
                    <a:pt x="38192" y="8114"/>
                  </a:cubicBezTo>
                  <a:cubicBezTo>
                    <a:pt x="38130" y="8114"/>
                    <a:pt x="38089" y="8052"/>
                    <a:pt x="38058" y="7990"/>
                  </a:cubicBezTo>
                  <a:cubicBezTo>
                    <a:pt x="38026" y="7938"/>
                    <a:pt x="37996" y="7876"/>
                    <a:pt x="37934" y="7855"/>
                  </a:cubicBezTo>
                  <a:cubicBezTo>
                    <a:pt x="37913" y="7938"/>
                    <a:pt x="37840" y="8011"/>
                    <a:pt x="37747" y="8021"/>
                  </a:cubicBezTo>
                  <a:cubicBezTo>
                    <a:pt x="37757" y="8156"/>
                    <a:pt x="37819" y="8290"/>
                    <a:pt x="37902" y="8404"/>
                  </a:cubicBezTo>
                  <a:lnTo>
                    <a:pt x="37865" y="8373"/>
                  </a:lnTo>
                  <a:lnTo>
                    <a:pt x="37865" y="8373"/>
                  </a:lnTo>
                  <a:cubicBezTo>
                    <a:pt x="37947" y="8453"/>
                    <a:pt x="38019" y="8544"/>
                    <a:pt x="38079" y="8642"/>
                  </a:cubicBezTo>
                  <a:cubicBezTo>
                    <a:pt x="38186" y="8593"/>
                    <a:pt x="38304" y="8569"/>
                    <a:pt x="38422" y="8569"/>
                  </a:cubicBezTo>
                  <a:cubicBezTo>
                    <a:pt x="38579" y="8569"/>
                    <a:pt x="38736" y="8612"/>
                    <a:pt x="38866" y="8695"/>
                  </a:cubicBezTo>
                  <a:cubicBezTo>
                    <a:pt x="38783" y="8808"/>
                    <a:pt x="38783" y="8995"/>
                    <a:pt x="38887" y="9098"/>
                  </a:cubicBezTo>
                  <a:cubicBezTo>
                    <a:pt x="38825" y="9068"/>
                    <a:pt x="38772" y="9036"/>
                    <a:pt x="38710" y="9005"/>
                  </a:cubicBezTo>
                  <a:cubicBezTo>
                    <a:pt x="38659" y="9047"/>
                    <a:pt x="38627" y="9109"/>
                    <a:pt x="38617" y="9171"/>
                  </a:cubicBezTo>
                  <a:cubicBezTo>
                    <a:pt x="38514" y="9098"/>
                    <a:pt x="38420" y="9015"/>
                    <a:pt x="38317" y="8932"/>
                  </a:cubicBezTo>
                  <a:lnTo>
                    <a:pt x="38317" y="8932"/>
                  </a:lnTo>
                  <a:cubicBezTo>
                    <a:pt x="38346" y="8981"/>
                    <a:pt x="38295" y="9037"/>
                    <a:pt x="38246" y="9037"/>
                  </a:cubicBezTo>
                  <a:cubicBezTo>
                    <a:pt x="38242" y="9037"/>
                    <a:pt x="38238" y="9037"/>
                    <a:pt x="38234" y="9036"/>
                  </a:cubicBezTo>
                  <a:cubicBezTo>
                    <a:pt x="38203" y="9026"/>
                    <a:pt x="38182" y="9015"/>
                    <a:pt x="38162" y="8995"/>
                  </a:cubicBezTo>
                  <a:lnTo>
                    <a:pt x="38162" y="8995"/>
                  </a:lnTo>
                  <a:cubicBezTo>
                    <a:pt x="38182" y="9057"/>
                    <a:pt x="38151" y="9140"/>
                    <a:pt x="38089" y="9160"/>
                  </a:cubicBezTo>
                  <a:cubicBezTo>
                    <a:pt x="38358" y="9358"/>
                    <a:pt x="38627" y="9554"/>
                    <a:pt x="38897" y="9761"/>
                  </a:cubicBezTo>
                  <a:cubicBezTo>
                    <a:pt x="38980" y="9876"/>
                    <a:pt x="38897" y="10083"/>
                    <a:pt x="38752" y="10114"/>
                  </a:cubicBezTo>
                  <a:cubicBezTo>
                    <a:pt x="38738" y="10117"/>
                    <a:pt x="38725" y="10118"/>
                    <a:pt x="38711" y="10118"/>
                  </a:cubicBezTo>
                  <a:cubicBezTo>
                    <a:pt x="38579" y="10118"/>
                    <a:pt x="38455" y="9986"/>
                    <a:pt x="38482" y="9844"/>
                  </a:cubicBezTo>
                  <a:lnTo>
                    <a:pt x="38482" y="9844"/>
                  </a:lnTo>
                  <a:cubicBezTo>
                    <a:pt x="38431" y="9917"/>
                    <a:pt x="38379" y="9989"/>
                    <a:pt x="38337" y="10062"/>
                  </a:cubicBezTo>
                  <a:cubicBezTo>
                    <a:pt x="38337" y="9896"/>
                    <a:pt x="38265" y="9741"/>
                    <a:pt x="38151" y="9627"/>
                  </a:cubicBezTo>
                  <a:lnTo>
                    <a:pt x="38151" y="9627"/>
                  </a:lnTo>
                  <a:cubicBezTo>
                    <a:pt x="38182" y="9751"/>
                    <a:pt x="38120" y="9876"/>
                    <a:pt x="38017" y="9938"/>
                  </a:cubicBezTo>
                  <a:cubicBezTo>
                    <a:pt x="38141" y="10000"/>
                    <a:pt x="38244" y="10093"/>
                    <a:pt x="38327" y="10197"/>
                  </a:cubicBezTo>
                  <a:cubicBezTo>
                    <a:pt x="38265" y="10197"/>
                    <a:pt x="38192" y="10187"/>
                    <a:pt x="38141" y="10145"/>
                  </a:cubicBezTo>
                  <a:lnTo>
                    <a:pt x="38141" y="10145"/>
                  </a:lnTo>
                  <a:cubicBezTo>
                    <a:pt x="38213" y="10228"/>
                    <a:pt x="38254" y="10332"/>
                    <a:pt x="38254" y="10435"/>
                  </a:cubicBezTo>
                  <a:cubicBezTo>
                    <a:pt x="38230" y="10443"/>
                    <a:pt x="38204" y="10447"/>
                    <a:pt x="38179" y="10447"/>
                  </a:cubicBezTo>
                  <a:cubicBezTo>
                    <a:pt x="38109" y="10447"/>
                    <a:pt x="38041" y="10419"/>
                    <a:pt x="37996" y="10373"/>
                  </a:cubicBezTo>
                  <a:lnTo>
                    <a:pt x="37996" y="10373"/>
                  </a:lnTo>
                  <a:cubicBezTo>
                    <a:pt x="38006" y="10435"/>
                    <a:pt x="38017" y="10497"/>
                    <a:pt x="38037" y="10560"/>
                  </a:cubicBezTo>
                  <a:cubicBezTo>
                    <a:pt x="38015" y="10610"/>
                    <a:pt x="37963" y="10635"/>
                    <a:pt x="37908" y="10635"/>
                  </a:cubicBezTo>
                  <a:cubicBezTo>
                    <a:pt x="37885" y="10635"/>
                    <a:pt x="37862" y="10631"/>
                    <a:pt x="37840" y="10622"/>
                  </a:cubicBezTo>
                  <a:lnTo>
                    <a:pt x="37840" y="10622"/>
                  </a:lnTo>
                  <a:cubicBezTo>
                    <a:pt x="37892" y="10694"/>
                    <a:pt x="37881" y="10818"/>
                    <a:pt x="37809" y="10870"/>
                  </a:cubicBezTo>
                  <a:cubicBezTo>
                    <a:pt x="37784" y="10887"/>
                    <a:pt x="37754" y="10895"/>
                    <a:pt x="37723" y="10895"/>
                  </a:cubicBezTo>
                  <a:cubicBezTo>
                    <a:pt x="37641" y="10895"/>
                    <a:pt x="37552" y="10839"/>
                    <a:pt x="37529" y="10756"/>
                  </a:cubicBezTo>
                  <a:lnTo>
                    <a:pt x="37529" y="10756"/>
                  </a:lnTo>
                  <a:cubicBezTo>
                    <a:pt x="37535" y="10761"/>
                    <a:pt x="37542" y="10764"/>
                    <a:pt x="37550" y="10764"/>
                  </a:cubicBezTo>
                  <a:cubicBezTo>
                    <a:pt x="37558" y="10764"/>
                    <a:pt x="37566" y="10761"/>
                    <a:pt x="37571" y="10756"/>
                  </a:cubicBezTo>
                  <a:cubicBezTo>
                    <a:pt x="37644" y="10622"/>
                    <a:pt x="37695" y="10477"/>
                    <a:pt x="37695" y="10332"/>
                  </a:cubicBezTo>
                  <a:lnTo>
                    <a:pt x="37695" y="10332"/>
                  </a:lnTo>
                  <a:cubicBezTo>
                    <a:pt x="37644" y="10466"/>
                    <a:pt x="37581" y="10601"/>
                    <a:pt x="37529" y="10735"/>
                  </a:cubicBezTo>
                  <a:cubicBezTo>
                    <a:pt x="37488" y="10632"/>
                    <a:pt x="37426" y="10539"/>
                    <a:pt x="37353" y="10456"/>
                  </a:cubicBezTo>
                  <a:cubicBezTo>
                    <a:pt x="37156" y="10590"/>
                    <a:pt x="37239" y="10953"/>
                    <a:pt x="37032" y="11078"/>
                  </a:cubicBezTo>
                  <a:cubicBezTo>
                    <a:pt x="36949" y="11129"/>
                    <a:pt x="36845" y="11119"/>
                    <a:pt x="36742" y="11150"/>
                  </a:cubicBezTo>
                  <a:cubicBezTo>
                    <a:pt x="36752" y="11067"/>
                    <a:pt x="36742" y="10974"/>
                    <a:pt x="36711" y="10901"/>
                  </a:cubicBezTo>
                  <a:cubicBezTo>
                    <a:pt x="36576" y="11015"/>
                    <a:pt x="36483" y="11181"/>
                    <a:pt x="36452" y="11357"/>
                  </a:cubicBezTo>
                  <a:cubicBezTo>
                    <a:pt x="36472" y="11233"/>
                    <a:pt x="36442" y="11098"/>
                    <a:pt x="36379" y="10984"/>
                  </a:cubicBezTo>
                  <a:lnTo>
                    <a:pt x="36659" y="10549"/>
                  </a:lnTo>
                  <a:cubicBezTo>
                    <a:pt x="36648" y="10543"/>
                    <a:pt x="36638" y="10540"/>
                    <a:pt x="36627" y="10540"/>
                  </a:cubicBezTo>
                  <a:cubicBezTo>
                    <a:pt x="36566" y="10540"/>
                    <a:pt x="36508" y="10632"/>
                    <a:pt x="36472" y="10694"/>
                  </a:cubicBezTo>
                  <a:cubicBezTo>
                    <a:pt x="36440" y="10740"/>
                    <a:pt x="36390" y="10778"/>
                    <a:pt x="36366" y="10778"/>
                  </a:cubicBezTo>
                  <a:cubicBezTo>
                    <a:pt x="36352" y="10778"/>
                    <a:pt x="36347" y="10766"/>
                    <a:pt x="36359" y="10735"/>
                  </a:cubicBezTo>
                  <a:cubicBezTo>
                    <a:pt x="36379" y="10735"/>
                    <a:pt x="36389" y="10725"/>
                    <a:pt x="36400" y="10725"/>
                  </a:cubicBezTo>
                  <a:cubicBezTo>
                    <a:pt x="36442" y="10570"/>
                    <a:pt x="36483" y="10424"/>
                    <a:pt x="36524" y="10279"/>
                  </a:cubicBezTo>
                  <a:lnTo>
                    <a:pt x="36524" y="10279"/>
                  </a:lnTo>
                  <a:cubicBezTo>
                    <a:pt x="36462" y="10383"/>
                    <a:pt x="36379" y="10477"/>
                    <a:pt x="36276" y="10560"/>
                  </a:cubicBezTo>
                  <a:cubicBezTo>
                    <a:pt x="36297" y="10466"/>
                    <a:pt x="36306" y="10373"/>
                    <a:pt x="36317" y="10279"/>
                  </a:cubicBezTo>
                  <a:lnTo>
                    <a:pt x="36317" y="10279"/>
                  </a:lnTo>
                  <a:cubicBezTo>
                    <a:pt x="36265" y="10477"/>
                    <a:pt x="36131" y="10652"/>
                    <a:pt x="35954" y="10746"/>
                  </a:cubicBezTo>
                  <a:cubicBezTo>
                    <a:pt x="35944" y="10705"/>
                    <a:pt x="35944" y="10652"/>
                    <a:pt x="35933" y="10611"/>
                  </a:cubicBezTo>
                  <a:cubicBezTo>
                    <a:pt x="35849" y="10670"/>
                    <a:pt x="35745" y="10698"/>
                    <a:pt x="35641" y="10698"/>
                  </a:cubicBezTo>
                  <a:cubicBezTo>
                    <a:pt x="35543" y="10698"/>
                    <a:pt x="35445" y="10672"/>
                    <a:pt x="35364" y="10622"/>
                  </a:cubicBezTo>
                  <a:cubicBezTo>
                    <a:pt x="35478" y="10549"/>
                    <a:pt x="35602" y="10507"/>
                    <a:pt x="35737" y="10477"/>
                  </a:cubicBezTo>
                  <a:lnTo>
                    <a:pt x="35519" y="10228"/>
                  </a:lnTo>
                  <a:cubicBezTo>
                    <a:pt x="35643" y="10134"/>
                    <a:pt x="35788" y="10072"/>
                    <a:pt x="35944" y="10062"/>
                  </a:cubicBezTo>
                  <a:cubicBezTo>
                    <a:pt x="35913" y="10041"/>
                    <a:pt x="35892" y="10010"/>
                    <a:pt x="35861" y="9989"/>
                  </a:cubicBezTo>
                  <a:cubicBezTo>
                    <a:pt x="36048" y="9989"/>
                    <a:pt x="36234" y="9876"/>
                    <a:pt x="36327" y="9710"/>
                  </a:cubicBezTo>
                  <a:lnTo>
                    <a:pt x="36327" y="9710"/>
                  </a:lnTo>
                  <a:cubicBezTo>
                    <a:pt x="36286" y="9731"/>
                    <a:pt x="36234" y="9751"/>
                    <a:pt x="36182" y="9772"/>
                  </a:cubicBezTo>
                  <a:cubicBezTo>
                    <a:pt x="36161" y="9616"/>
                    <a:pt x="36161" y="9461"/>
                    <a:pt x="36182" y="9316"/>
                  </a:cubicBezTo>
                  <a:lnTo>
                    <a:pt x="36182" y="9316"/>
                  </a:lnTo>
                  <a:cubicBezTo>
                    <a:pt x="36110" y="9492"/>
                    <a:pt x="35996" y="9668"/>
                    <a:pt x="35861" y="9803"/>
                  </a:cubicBezTo>
                  <a:cubicBezTo>
                    <a:pt x="35851" y="9741"/>
                    <a:pt x="35851" y="9678"/>
                    <a:pt x="35851" y="9616"/>
                  </a:cubicBezTo>
                  <a:cubicBezTo>
                    <a:pt x="35643" y="9782"/>
                    <a:pt x="35468" y="9969"/>
                    <a:pt x="35302" y="10176"/>
                  </a:cubicBezTo>
                  <a:cubicBezTo>
                    <a:pt x="35285" y="10181"/>
                    <a:pt x="35268" y="10183"/>
                    <a:pt x="35250" y="10183"/>
                  </a:cubicBezTo>
                  <a:cubicBezTo>
                    <a:pt x="35130" y="10183"/>
                    <a:pt x="35013" y="10065"/>
                    <a:pt x="35022" y="9938"/>
                  </a:cubicBezTo>
                  <a:cubicBezTo>
                    <a:pt x="35037" y="9835"/>
                    <a:pt x="35149" y="9757"/>
                    <a:pt x="35256" y="9757"/>
                  </a:cubicBezTo>
                  <a:cubicBezTo>
                    <a:pt x="35290" y="9757"/>
                    <a:pt x="35323" y="9765"/>
                    <a:pt x="35353" y="9782"/>
                  </a:cubicBezTo>
                  <a:cubicBezTo>
                    <a:pt x="35332" y="9689"/>
                    <a:pt x="35270" y="9596"/>
                    <a:pt x="35187" y="9544"/>
                  </a:cubicBezTo>
                  <a:cubicBezTo>
                    <a:pt x="35291" y="9503"/>
                    <a:pt x="35395" y="9461"/>
                    <a:pt x="35498" y="9430"/>
                  </a:cubicBezTo>
                  <a:cubicBezTo>
                    <a:pt x="35540" y="9409"/>
                    <a:pt x="35581" y="9388"/>
                    <a:pt x="35602" y="9347"/>
                  </a:cubicBezTo>
                  <a:cubicBezTo>
                    <a:pt x="35611" y="9320"/>
                    <a:pt x="35582" y="9271"/>
                    <a:pt x="35547" y="9271"/>
                  </a:cubicBezTo>
                  <a:cubicBezTo>
                    <a:pt x="35546" y="9271"/>
                    <a:pt x="35545" y="9271"/>
                    <a:pt x="35544" y="9271"/>
                  </a:cubicBezTo>
                  <a:lnTo>
                    <a:pt x="35544" y="9271"/>
                  </a:lnTo>
                  <a:cubicBezTo>
                    <a:pt x="35692" y="9225"/>
                    <a:pt x="35799" y="9084"/>
                    <a:pt x="35809" y="8932"/>
                  </a:cubicBezTo>
                  <a:lnTo>
                    <a:pt x="35809" y="8932"/>
                  </a:lnTo>
                  <a:cubicBezTo>
                    <a:pt x="35758" y="8985"/>
                    <a:pt x="35685" y="9015"/>
                    <a:pt x="35613" y="9015"/>
                  </a:cubicBezTo>
                  <a:cubicBezTo>
                    <a:pt x="35592" y="8932"/>
                    <a:pt x="35602" y="8840"/>
                    <a:pt x="35633" y="8767"/>
                  </a:cubicBezTo>
                  <a:lnTo>
                    <a:pt x="35633" y="8767"/>
                  </a:lnTo>
                  <a:cubicBezTo>
                    <a:pt x="35550" y="8860"/>
                    <a:pt x="35457" y="8953"/>
                    <a:pt x="35353" y="9047"/>
                  </a:cubicBezTo>
                  <a:cubicBezTo>
                    <a:pt x="35302" y="8964"/>
                    <a:pt x="35291" y="8870"/>
                    <a:pt x="35312" y="8777"/>
                  </a:cubicBezTo>
                  <a:lnTo>
                    <a:pt x="35312" y="8777"/>
                  </a:lnTo>
                  <a:lnTo>
                    <a:pt x="35095" y="9088"/>
                  </a:lnTo>
                  <a:cubicBezTo>
                    <a:pt x="35074" y="9130"/>
                    <a:pt x="35042" y="9160"/>
                    <a:pt x="35001" y="9181"/>
                  </a:cubicBezTo>
                  <a:cubicBezTo>
                    <a:pt x="34994" y="9183"/>
                    <a:pt x="34986" y="9184"/>
                    <a:pt x="34979" y="9184"/>
                  </a:cubicBezTo>
                  <a:cubicBezTo>
                    <a:pt x="34946" y="9184"/>
                    <a:pt x="34912" y="9165"/>
                    <a:pt x="34908" y="9126"/>
                  </a:cubicBezTo>
                  <a:lnTo>
                    <a:pt x="34908" y="9126"/>
                  </a:lnTo>
                  <a:cubicBezTo>
                    <a:pt x="34911" y="9230"/>
                    <a:pt x="34810" y="9314"/>
                    <a:pt x="34718" y="9314"/>
                  </a:cubicBezTo>
                  <a:cubicBezTo>
                    <a:pt x="34694" y="9314"/>
                    <a:pt x="34670" y="9308"/>
                    <a:pt x="34649" y="9295"/>
                  </a:cubicBezTo>
                  <a:cubicBezTo>
                    <a:pt x="34535" y="9223"/>
                    <a:pt x="34535" y="9181"/>
                    <a:pt x="34639" y="9098"/>
                  </a:cubicBezTo>
                  <a:cubicBezTo>
                    <a:pt x="34701" y="9047"/>
                    <a:pt x="34773" y="8995"/>
                    <a:pt x="34835" y="8943"/>
                  </a:cubicBezTo>
                  <a:lnTo>
                    <a:pt x="34835" y="8943"/>
                  </a:lnTo>
                  <a:cubicBezTo>
                    <a:pt x="34820" y="8953"/>
                    <a:pt x="34803" y="8957"/>
                    <a:pt x="34786" y="8957"/>
                  </a:cubicBezTo>
                  <a:cubicBezTo>
                    <a:pt x="34709" y="8957"/>
                    <a:pt x="34626" y="8874"/>
                    <a:pt x="34659" y="8798"/>
                  </a:cubicBezTo>
                  <a:cubicBezTo>
                    <a:pt x="34690" y="8715"/>
                    <a:pt x="34804" y="8695"/>
                    <a:pt x="34887" y="8653"/>
                  </a:cubicBezTo>
                  <a:cubicBezTo>
                    <a:pt x="34957" y="8613"/>
                    <a:pt x="34979" y="8455"/>
                    <a:pt x="34895" y="8455"/>
                  </a:cubicBezTo>
                  <a:cubicBezTo>
                    <a:pt x="34893" y="8455"/>
                    <a:pt x="34890" y="8455"/>
                    <a:pt x="34887" y="8456"/>
                  </a:cubicBezTo>
                  <a:cubicBezTo>
                    <a:pt x="34950" y="8331"/>
                    <a:pt x="35012" y="8218"/>
                    <a:pt x="35074" y="8103"/>
                  </a:cubicBezTo>
                  <a:lnTo>
                    <a:pt x="35074" y="8103"/>
                  </a:lnTo>
                  <a:cubicBezTo>
                    <a:pt x="35059" y="8112"/>
                    <a:pt x="35043" y="8116"/>
                    <a:pt x="35025" y="8116"/>
                  </a:cubicBezTo>
                  <a:cubicBezTo>
                    <a:pt x="34979" y="8116"/>
                    <a:pt x="34927" y="8089"/>
                    <a:pt x="34897" y="8052"/>
                  </a:cubicBezTo>
                  <a:cubicBezTo>
                    <a:pt x="34867" y="7990"/>
                    <a:pt x="34867" y="7917"/>
                    <a:pt x="34856" y="7855"/>
                  </a:cubicBezTo>
                  <a:cubicBezTo>
                    <a:pt x="34794" y="8073"/>
                    <a:pt x="34669" y="8280"/>
                    <a:pt x="34504" y="8435"/>
                  </a:cubicBezTo>
                  <a:cubicBezTo>
                    <a:pt x="34441" y="8321"/>
                    <a:pt x="34431" y="8186"/>
                    <a:pt x="34462" y="8062"/>
                  </a:cubicBezTo>
                  <a:lnTo>
                    <a:pt x="34462" y="8062"/>
                  </a:lnTo>
                  <a:cubicBezTo>
                    <a:pt x="34379" y="8218"/>
                    <a:pt x="34234" y="8352"/>
                    <a:pt x="34058" y="8404"/>
                  </a:cubicBezTo>
                  <a:cubicBezTo>
                    <a:pt x="34110" y="8321"/>
                    <a:pt x="33923" y="8311"/>
                    <a:pt x="33882" y="8228"/>
                  </a:cubicBezTo>
                  <a:cubicBezTo>
                    <a:pt x="33861" y="8176"/>
                    <a:pt x="33893" y="8124"/>
                    <a:pt x="33923" y="8083"/>
                  </a:cubicBezTo>
                  <a:cubicBezTo>
                    <a:pt x="34006" y="7990"/>
                    <a:pt x="34121" y="7907"/>
                    <a:pt x="34234" y="7855"/>
                  </a:cubicBezTo>
                  <a:cubicBezTo>
                    <a:pt x="34255" y="7907"/>
                    <a:pt x="34286" y="7948"/>
                    <a:pt x="34338" y="7969"/>
                  </a:cubicBezTo>
                  <a:cubicBezTo>
                    <a:pt x="34421" y="7886"/>
                    <a:pt x="34494" y="7783"/>
                    <a:pt x="34545" y="7668"/>
                  </a:cubicBezTo>
                  <a:cubicBezTo>
                    <a:pt x="34556" y="7627"/>
                    <a:pt x="34566" y="7585"/>
                    <a:pt x="34535" y="7565"/>
                  </a:cubicBezTo>
                  <a:cubicBezTo>
                    <a:pt x="34526" y="7559"/>
                    <a:pt x="34516" y="7556"/>
                    <a:pt x="34505" y="7556"/>
                  </a:cubicBezTo>
                  <a:cubicBezTo>
                    <a:pt x="34480" y="7556"/>
                    <a:pt x="34453" y="7571"/>
                    <a:pt x="34431" y="7585"/>
                  </a:cubicBezTo>
                  <a:lnTo>
                    <a:pt x="34213" y="7741"/>
                  </a:lnTo>
                  <a:cubicBezTo>
                    <a:pt x="34110" y="7679"/>
                    <a:pt x="34006" y="7606"/>
                    <a:pt x="33923" y="7513"/>
                  </a:cubicBezTo>
                  <a:cubicBezTo>
                    <a:pt x="34017" y="7493"/>
                    <a:pt x="34110" y="7472"/>
                    <a:pt x="34204" y="7461"/>
                  </a:cubicBezTo>
                  <a:cubicBezTo>
                    <a:pt x="34223" y="7404"/>
                    <a:pt x="34207" y="7339"/>
                    <a:pt x="34163" y="7312"/>
                  </a:cubicBezTo>
                  <a:lnTo>
                    <a:pt x="34163" y="7312"/>
                  </a:lnTo>
                  <a:cubicBezTo>
                    <a:pt x="34202" y="7330"/>
                    <a:pt x="34244" y="7339"/>
                    <a:pt x="34286" y="7339"/>
                  </a:cubicBezTo>
                  <a:cubicBezTo>
                    <a:pt x="34412" y="7339"/>
                    <a:pt x="34541" y="7262"/>
                    <a:pt x="34586" y="7140"/>
                  </a:cubicBezTo>
                  <a:lnTo>
                    <a:pt x="34586" y="7140"/>
                  </a:lnTo>
                  <a:cubicBezTo>
                    <a:pt x="34556" y="7182"/>
                    <a:pt x="34514" y="7212"/>
                    <a:pt x="34473" y="7254"/>
                  </a:cubicBezTo>
                  <a:cubicBezTo>
                    <a:pt x="34514" y="7109"/>
                    <a:pt x="34556" y="6954"/>
                    <a:pt x="34597" y="6809"/>
                  </a:cubicBezTo>
                  <a:lnTo>
                    <a:pt x="34597" y="6809"/>
                  </a:lnTo>
                  <a:cubicBezTo>
                    <a:pt x="34535" y="6964"/>
                    <a:pt x="34390" y="7088"/>
                    <a:pt x="34213" y="7109"/>
                  </a:cubicBezTo>
                  <a:cubicBezTo>
                    <a:pt x="34213" y="7047"/>
                    <a:pt x="34255" y="6975"/>
                    <a:pt x="34307" y="6933"/>
                  </a:cubicBezTo>
                  <a:lnTo>
                    <a:pt x="34307" y="6933"/>
                  </a:lnTo>
                  <a:cubicBezTo>
                    <a:pt x="34187" y="7004"/>
                    <a:pt x="34052" y="7040"/>
                    <a:pt x="33920" y="7040"/>
                  </a:cubicBezTo>
                  <a:cubicBezTo>
                    <a:pt x="33858" y="7040"/>
                    <a:pt x="33796" y="7032"/>
                    <a:pt x="33737" y="7016"/>
                  </a:cubicBezTo>
                  <a:cubicBezTo>
                    <a:pt x="33706" y="6964"/>
                    <a:pt x="33778" y="6912"/>
                    <a:pt x="33831" y="6892"/>
                  </a:cubicBezTo>
                  <a:cubicBezTo>
                    <a:pt x="33893" y="6881"/>
                    <a:pt x="33965" y="6871"/>
                    <a:pt x="33996" y="6819"/>
                  </a:cubicBezTo>
                  <a:cubicBezTo>
                    <a:pt x="34048" y="6726"/>
                    <a:pt x="33913" y="6622"/>
                    <a:pt x="33923" y="6508"/>
                  </a:cubicBezTo>
                  <a:cubicBezTo>
                    <a:pt x="33923" y="6383"/>
                    <a:pt x="34079" y="6342"/>
                    <a:pt x="34204" y="6342"/>
                  </a:cubicBezTo>
                  <a:cubicBezTo>
                    <a:pt x="34328" y="6342"/>
                    <a:pt x="34483" y="6311"/>
                    <a:pt x="34514" y="6197"/>
                  </a:cubicBezTo>
                  <a:cubicBezTo>
                    <a:pt x="34473" y="6156"/>
                    <a:pt x="34431" y="6125"/>
                    <a:pt x="34390" y="6083"/>
                  </a:cubicBezTo>
                  <a:cubicBezTo>
                    <a:pt x="34524" y="6042"/>
                    <a:pt x="34618" y="5897"/>
                    <a:pt x="34597" y="5752"/>
                  </a:cubicBezTo>
                  <a:cubicBezTo>
                    <a:pt x="34577" y="5741"/>
                    <a:pt x="34566" y="5741"/>
                    <a:pt x="34545" y="5741"/>
                  </a:cubicBezTo>
                  <a:cubicBezTo>
                    <a:pt x="34607" y="5628"/>
                    <a:pt x="34607" y="5492"/>
                    <a:pt x="34545" y="5379"/>
                  </a:cubicBezTo>
                  <a:cubicBezTo>
                    <a:pt x="34307" y="5690"/>
                    <a:pt x="33923" y="5803"/>
                    <a:pt x="33603" y="6010"/>
                  </a:cubicBezTo>
                  <a:cubicBezTo>
                    <a:pt x="33695" y="5855"/>
                    <a:pt x="33748" y="5669"/>
                    <a:pt x="33706" y="5492"/>
                  </a:cubicBezTo>
                  <a:cubicBezTo>
                    <a:pt x="33913" y="5389"/>
                    <a:pt x="34131" y="5275"/>
                    <a:pt x="34286" y="5109"/>
                  </a:cubicBezTo>
                  <a:cubicBezTo>
                    <a:pt x="34441" y="4933"/>
                    <a:pt x="34535" y="4674"/>
                    <a:pt x="34452" y="4456"/>
                  </a:cubicBezTo>
                  <a:lnTo>
                    <a:pt x="34452" y="4456"/>
                  </a:lnTo>
                  <a:cubicBezTo>
                    <a:pt x="34328" y="4674"/>
                    <a:pt x="34151" y="4861"/>
                    <a:pt x="33934" y="4985"/>
                  </a:cubicBezTo>
                  <a:cubicBezTo>
                    <a:pt x="33976" y="4799"/>
                    <a:pt x="34017" y="4601"/>
                    <a:pt x="34058" y="4405"/>
                  </a:cubicBezTo>
                  <a:lnTo>
                    <a:pt x="34058" y="4405"/>
                  </a:lnTo>
                  <a:cubicBezTo>
                    <a:pt x="34037" y="4422"/>
                    <a:pt x="34008" y="4430"/>
                    <a:pt x="33978" y="4430"/>
                  </a:cubicBezTo>
                  <a:cubicBezTo>
                    <a:pt x="33936" y="4430"/>
                    <a:pt x="33892" y="4414"/>
                    <a:pt x="33861" y="4384"/>
                  </a:cubicBezTo>
                  <a:cubicBezTo>
                    <a:pt x="33695" y="4633"/>
                    <a:pt x="33499" y="4850"/>
                    <a:pt x="33260" y="5037"/>
                  </a:cubicBezTo>
                  <a:cubicBezTo>
                    <a:pt x="33136" y="4633"/>
                    <a:pt x="33136" y="4198"/>
                    <a:pt x="33260" y="3793"/>
                  </a:cubicBezTo>
                  <a:cubicBezTo>
                    <a:pt x="33250" y="3731"/>
                    <a:pt x="33230" y="3669"/>
                    <a:pt x="33219" y="3607"/>
                  </a:cubicBezTo>
                  <a:cubicBezTo>
                    <a:pt x="33437" y="3535"/>
                    <a:pt x="33633" y="3358"/>
                    <a:pt x="33737" y="3151"/>
                  </a:cubicBezTo>
                  <a:lnTo>
                    <a:pt x="33737" y="3151"/>
                  </a:lnTo>
                  <a:cubicBezTo>
                    <a:pt x="33726" y="3172"/>
                    <a:pt x="33706" y="3181"/>
                    <a:pt x="33684" y="3181"/>
                  </a:cubicBezTo>
                  <a:cubicBezTo>
                    <a:pt x="33640" y="3181"/>
                    <a:pt x="33588" y="3147"/>
                    <a:pt x="33582" y="3099"/>
                  </a:cubicBezTo>
                  <a:cubicBezTo>
                    <a:pt x="33561" y="3037"/>
                    <a:pt x="33603" y="2964"/>
                    <a:pt x="33644" y="2902"/>
                  </a:cubicBezTo>
                  <a:lnTo>
                    <a:pt x="33644" y="2902"/>
                  </a:lnTo>
                  <a:cubicBezTo>
                    <a:pt x="33509" y="2996"/>
                    <a:pt x="33385" y="3089"/>
                    <a:pt x="33250" y="3182"/>
                  </a:cubicBezTo>
                  <a:cubicBezTo>
                    <a:pt x="33260" y="2851"/>
                    <a:pt x="33426" y="2529"/>
                    <a:pt x="33685" y="2322"/>
                  </a:cubicBezTo>
                  <a:cubicBezTo>
                    <a:pt x="33665" y="2239"/>
                    <a:pt x="33633" y="2167"/>
                    <a:pt x="33612" y="2094"/>
                  </a:cubicBezTo>
                  <a:cubicBezTo>
                    <a:pt x="33478" y="2280"/>
                    <a:pt x="33343" y="2467"/>
                    <a:pt x="33198" y="2653"/>
                  </a:cubicBezTo>
                  <a:cubicBezTo>
                    <a:pt x="33136" y="1773"/>
                    <a:pt x="33064" y="882"/>
                    <a:pt x="3300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13"/>
          <p:cNvSpPr txBox="1">
            <a:spLocks noGrp="1"/>
          </p:cNvSpPr>
          <p:nvPr>
            <p:ph type="title" hasCustomPrompt="1"/>
          </p:nvPr>
        </p:nvSpPr>
        <p:spPr>
          <a:xfrm>
            <a:off x="752625" y="1503725"/>
            <a:ext cx="9561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3" name="Google Shape;683;p13"/>
          <p:cNvSpPr txBox="1">
            <a:spLocks noGrp="1"/>
          </p:cNvSpPr>
          <p:nvPr>
            <p:ph type="subTitle" idx="1"/>
          </p:nvPr>
        </p:nvSpPr>
        <p:spPr>
          <a:xfrm>
            <a:off x="1708725" y="1851150"/>
            <a:ext cx="258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13"/>
          <p:cNvSpPr txBox="1">
            <a:spLocks noGrp="1"/>
          </p:cNvSpPr>
          <p:nvPr>
            <p:ph type="title" idx="2" hasCustomPrompt="1"/>
          </p:nvPr>
        </p:nvSpPr>
        <p:spPr>
          <a:xfrm>
            <a:off x="4876802" y="1503725"/>
            <a:ext cx="9561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5" name="Google Shape;685;p13"/>
          <p:cNvSpPr txBox="1">
            <a:spLocks noGrp="1"/>
          </p:cNvSpPr>
          <p:nvPr>
            <p:ph type="subTitle" idx="3"/>
          </p:nvPr>
        </p:nvSpPr>
        <p:spPr>
          <a:xfrm>
            <a:off x="5835900" y="1851150"/>
            <a:ext cx="258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13"/>
          <p:cNvSpPr txBox="1">
            <a:spLocks noGrp="1"/>
          </p:cNvSpPr>
          <p:nvPr>
            <p:ph type="title" idx="4" hasCustomPrompt="1"/>
          </p:nvPr>
        </p:nvSpPr>
        <p:spPr>
          <a:xfrm>
            <a:off x="752600" y="3096050"/>
            <a:ext cx="9561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7" name="Google Shape;687;p13"/>
          <p:cNvSpPr txBox="1">
            <a:spLocks noGrp="1"/>
          </p:cNvSpPr>
          <p:nvPr>
            <p:ph type="subTitle" idx="5"/>
          </p:nvPr>
        </p:nvSpPr>
        <p:spPr>
          <a:xfrm>
            <a:off x="1708725" y="3442850"/>
            <a:ext cx="258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76800" y="3096050"/>
            <a:ext cx="9561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9" name="Google Shape;689;p13"/>
          <p:cNvSpPr txBox="1">
            <a:spLocks noGrp="1"/>
          </p:cNvSpPr>
          <p:nvPr>
            <p:ph type="subTitle" idx="7"/>
          </p:nvPr>
        </p:nvSpPr>
        <p:spPr>
          <a:xfrm>
            <a:off x="5835900" y="3442850"/>
            <a:ext cx="2588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3"/>
          <p:cNvSpPr/>
          <p:nvPr/>
        </p:nvSpPr>
        <p:spPr>
          <a:xfrm>
            <a:off x="5693325" y="228599"/>
            <a:ext cx="4612695" cy="938776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3"/>
          <p:cNvSpPr txBox="1">
            <a:spLocks noGrp="1"/>
          </p:cNvSpPr>
          <p:nvPr>
            <p:ph type="subTitle" idx="9"/>
          </p:nvPr>
        </p:nvSpPr>
        <p:spPr>
          <a:xfrm>
            <a:off x="1708700" y="1514850"/>
            <a:ext cx="25881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693" name="Google Shape;693;p13"/>
          <p:cNvSpPr txBox="1">
            <a:spLocks noGrp="1"/>
          </p:cNvSpPr>
          <p:nvPr>
            <p:ph type="subTitle" idx="13"/>
          </p:nvPr>
        </p:nvSpPr>
        <p:spPr>
          <a:xfrm>
            <a:off x="1708700" y="3106550"/>
            <a:ext cx="25881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694" name="Google Shape;694;p13"/>
          <p:cNvSpPr txBox="1">
            <a:spLocks noGrp="1"/>
          </p:cNvSpPr>
          <p:nvPr>
            <p:ph type="subTitle" idx="14"/>
          </p:nvPr>
        </p:nvSpPr>
        <p:spPr>
          <a:xfrm>
            <a:off x="5835900" y="1514850"/>
            <a:ext cx="25881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subTitle" idx="15"/>
          </p:nvPr>
        </p:nvSpPr>
        <p:spPr>
          <a:xfrm>
            <a:off x="5835900" y="3106550"/>
            <a:ext cx="25881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4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4"/>
          <p:cNvSpPr txBox="1">
            <a:spLocks noGrp="1"/>
          </p:cNvSpPr>
          <p:nvPr>
            <p:ph type="title"/>
          </p:nvPr>
        </p:nvSpPr>
        <p:spPr>
          <a:xfrm>
            <a:off x="790325" y="3560775"/>
            <a:ext cx="47913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9" name="Google Shape;699;p14"/>
          <p:cNvSpPr txBox="1">
            <a:spLocks noGrp="1"/>
          </p:cNvSpPr>
          <p:nvPr>
            <p:ph type="subTitle" idx="1"/>
          </p:nvPr>
        </p:nvSpPr>
        <p:spPr>
          <a:xfrm>
            <a:off x="790325" y="1055725"/>
            <a:ext cx="47913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0" name="Google Shape;700;p14"/>
          <p:cNvSpPr/>
          <p:nvPr/>
        </p:nvSpPr>
        <p:spPr>
          <a:xfrm flipH="1">
            <a:off x="3128142" y="643326"/>
            <a:ext cx="10032483" cy="5178021"/>
          </a:xfrm>
          <a:custGeom>
            <a:avLst/>
            <a:gdLst/>
            <a:ahLst/>
            <a:cxnLst/>
            <a:rect l="l" t="t" r="r" b="b"/>
            <a:pathLst>
              <a:path w="64709" h="31807" extrusionOk="0">
                <a:moveTo>
                  <a:pt x="11040" y="0"/>
                </a:moveTo>
                <a:cubicBezTo>
                  <a:pt x="10904" y="0"/>
                  <a:pt x="10767" y="8"/>
                  <a:pt x="10631" y="18"/>
                </a:cubicBezTo>
                <a:cubicBezTo>
                  <a:pt x="9595" y="80"/>
                  <a:pt x="8508" y="246"/>
                  <a:pt x="7481" y="391"/>
                </a:cubicBezTo>
                <a:cubicBezTo>
                  <a:pt x="6725" y="495"/>
                  <a:pt x="6042" y="868"/>
                  <a:pt x="5441" y="1344"/>
                </a:cubicBezTo>
                <a:cubicBezTo>
                  <a:pt x="4477" y="2121"/>
                  <a:pt x="3513" y="2929"/>
                  <a:pt x="2570" y="3737"/>
                </a:cubicBezTo>
                <a:cubicBezTo>
                  <a:pt x="1524" y="4628"/>
                  <a:pt x="882" y="5644"/>
                  <a:pt x="498" y="6970"/>
                </a:cubicBezTo>
                <a:cubicBezTo>
                  <a:pt x="0" y="8659"/>
                  <a:pt x="301" y="10421"/>
                  <a:pt x="488" y="12141"/>
                </a:cubicBezTo>
                <a:cubicBezTo>
                  <a:pt x="737" y="14545"/>
                  <a:pt x="902" y="16824"/>
                  <a:pt x="2063" y="18989"/>
                </a:cubicBezTo>
                <a:cubicBezTo>
                  <a:pt x="3544" y="21777"/>
                  <a:pt x="6104" y="23518"/>
                  <a:pt x="8911" y="24823"/>
                </a:cubicBezTo>
                <a:cubicBezTo>
                  <a:pt x="16537" y="28356"/>
                  <a:pt x="25054" y="29185"/>
                  <a:pt x="33281" y="30336"/>
                </a:cubicBezTo>
                <a:cubicBezTo>
                  <a:pt x="36639" y="30812"/>
                  <a:pt x="39975" y="31392"/>
                  <a:pt x="43353" y="31672"/>
                </a:cubicBezTo>
                <a:cubicBezTo>
                  <a:pt x="44465" y="31763"/>
                  <a:pt x="45566" y="31807"/>
                  <a:pt x="46662" y="31807"/>
                </a:cubicBezTo>
                <a:cubicBezTo>
                  <a:pt x="48936" y="31807"/>
                  <a:pt x="51190" y="31618"/>
                  <a:pt x="53476" y="31268"/>
                </a:cubicBezTo>
                <a:cubicBezTo>
                  <a:pt x="56896" y="30750"/>
                  <a:pt x="60304" y="30387"/>
                  <a:pt x="63558" y="29144"/>
                </a:cubicBezTo>
                <a:cubicBezTo>
                  <a:pt x="64708" y="28708"/>
                  <a:pt x="63216" y="28211"/>
                  <a:pt x="62708" y="27880"/>
                </a:cubicBezTo>
                <a:cubicBezTo>
                  <a:pt x="61692" y="27216"/>
                  <a:pt x="60522" y="26823"/>
                  <a:pt x="59486" y="26212"/>
                </a:cubicBezTo>
                <a:cubicBezTo>
                  <a:pt x="58853" y="25839"/>
                  <a:pt x="58305" y="25331"/>
                  <a:pt x="57683" y="24948"/>
                </a:cubicBezTo>
                <a:cubicBezTo>
                  <a:pt x="57041" y="24543"/>
                  <a:pt x="56398" y="24149"/>
                  <a:pt x="55859" y="23611"/>
                </a:cubicBezTo>
                <a:cubicBezTo>
                  <a:pt x="55372" y="23113"/>
                  <a:pt x="55010" y="22565"/>
                  <a:pt x="54430" y="22160"/>
                </a:cubicBezTo>
                <a:cubicBezTo>
                  <a:pt x="53994" y="21870"/>
                  <a:pt x="53507" y="21683"/>
                  <a:pt x="53062" y="21414"/>
                </a:cubicBezTo>
                <a:cubicBezTo>
                  <a:pt x="52523" y="21082"/>
                  <a:pt x="52150" y="20585"/>
                  <a:pt x="51891" y="20036"/>
                </a:cubicBezTo>
                <a:cubicBezTo>
                  <a:pt x="51736" y="19694"/>
                  <a:pt x="51642" y="19518"/>
                  <a:pt x="51290" y="19342"/>
                </a:cubicBezTo>
                <a:cubicBezTo>
                  <a:pt x="50804" y="19114"/>
                  <a:pt x="50261" y="18999"/>
                  <a:pt x="49716" y="18999"/>
                </a:cubicBezTo>
                <a:cubicBezTo>
                  <a:pt x="49692" y="18999"/>
                  <a:pt x="49667" y="19000"/>
                  <a:pt x="49643" y="19000"/>
                </a:cubicBezTo>
                <a:cubicBezTo>
                  <a:pt x="49527" y="19003"/>
                  <a:pt x="49426" y="19006"/>
                  <a:pt x="49333" y="19006"/>
                </a:cubicBezTo>
                <a:cubicBezTo>
                  <a:pt x="49053" y="19006"/>
                  <a:pt x="48853" y="18977"/>
                  <a:pt x="48565" y="18814"/>
                </a:cubicBezTo>
                <a:cubicBezTo>
                  <a:pt x="48347" y="18689"/>
                  <a:pt x="48202" y="18492"/>
                  <a:pt x="48005" y="18358"/>
                </a:cubicBezTo>
                <a:cubicBezTo>
                  <a:pt x="47695" y="18151"/>
                  <a:pt x="47249" y="18088"/>
                  <a:pt x="46938" y="17840"/>
                </a:cubicBezTo>
                <a:cubicBezTo>
                  <a:pt x="46762" y="17705"/>
                  <a:pt x="46658" y="17539"/>
                  <a:pt x="46440" y="17414"/>
                </a:cubicBezTo>
                <a:cubicBezTo>
                  <a:pt x="46150" y="17249"/>
                  <a:pt x="45850" y="17166"/>
                  <a:pt x="45581" y="16949"/>
                </a:cubicBezTo>
                <a:cubicBezTo>
                  <a:pt x="44710" y="16275"/>
                  <a:pt x="44057" y="15549"/>
                  <a:pt x="43405" y="14669"/>
                </a:cubicBezTo>
                <a:cubicBezTo>
                  <a:pt x="43239" y="14441"/>
                  <a:pt x="43198" y="14483"/>
                  <a:pt x="43166" y="14172"/>
                </a:cubicBezTo>
                <a:cubicBezTo>
                  <a:pt x="43146" y="13912"/>
                  <a:pt x="43228" y="13799"/>
                  <a:pt x="43063" y="13622"/>
                </a:cubicBezTo>
                <a:cubicBezTo>
                  <a:pt x="42907" y="13438"/>
                  <a:pt x="42605" y="13409"/>
                  <a:pt x="42324" y="13409"/>
                </a:cubicBezTo>
                <a:cubicBezTo>
                  <a:pt x="42194" y="13409"/>
                  <a:pt x="42069" y="13415"/>
                  <a:pt x="41964" y="13415"/>
                </a:cubicBezTo>
                <a:cubicBezTo>
                  <a:pt x="41944" y="13415"/>
                  <a:pt x="41925" y="13416"/>
                  <a:pt x="41905" y="13416"/>
                </a:cubicBezTo>
                <a:cubicBezTo>
                  <a:pt x="41440" y="13416"/>
                  <a:pt x="41118" y="13293"/>
                  <a:pt x="40711" y="13094"/>
                </a:cubicBezTo>
                <a:cubicBezTo>
                  <a:pt x="40359" y="12918"/>
                  <a:pt x="40027" y="12866"/>
                  <a:pt x="39654" y="12721"/>
                </a:cubicBezTo>
                <a:cubicBezTo>
                  <a:pt x="39115" y="12524"/>
                  <a:pt x="38690" y="12296"/>
                  <a:pt x="38151" y="12162"/>
                </a:cubicBezTo>
                <a:cubicBezTo>
                  <a:pt x="38025" y="12129"/>
                  <a:pt x="37912" y="12116"/>
                  <a:pt x="37807" y="12116"/>
                </a:cubicBezTo>
                <a:cubicBezTo>
                  <a:pt x="37477" y="12116"/>
                  <a:pt x="37217" y="12244"/>
                  <a:pt x="36857" y="12307"/>
                </a:cubicBezTo>
                <a:cubicBezTo>
                  <a:pt x="36771" y="12322"/>
                  <a:pt x="36675" y="12328"/>
                  <a:pt x="36577" y="12328"/>
                </a:cubicBezTo>
                <a:cubicBezTo>
                  <a:pt x="36414" y="12328"/>
                  <a:pt x="36246" y="12313"/>
                  <a:pt x="36111" y="12307"/>
                </a:cubicBezTo>
                <a:cubicBezTo>
                  <a:pt x="35872" y="12296"/>
                  <a:pt x="35675" y="12141"/>
                  <a:pt x="35457" y="12120"/>
                </a:cubicBezTo>
                <a:cubicBezTo>
                  <a:pt x="35445" y="12120"/>
                  <a:pt x="35432" y="12119"/>
                  <a:pt x="35420" y="12119"/>
                </a:cubicBezTo>
                <a:cubicBezTo>
                  <a:pt x="35089" y="12119"/>
                  <a:pt x="34822" y="12335"/>
                  <a:pt x="34514" y="12335"/>
                </a:cubicBezTo>
                <a:cubicBezTo>
                  <a:pt x="34454" y="12335"/>
                  <a:pt x="34392" y="12326"/>
                  <a:pt x="34328" y="12307"/>
                </a:cubicBezTo>
                <a:cubicBezTo>
                  <a:pt x="34007" y="12213"/>
                  <a:pt x="33758" y="11934"/>
                  <a:pt x="33468" y="11789"/>
                </a:cubicBezTo>
                <a:cubicBezTo>
                  <a:pt x="33199" y="11654"/>
                  <a:pt x="32878" y="11654"/>
                  <a:pt x="32608" y="11519"/>
                </a:cubicBezTo>
                <a:cubicBezTo>
                  <a:pt x="32173" y="11301"/>
                  <a:pt x="31738" y="11063"/>
                  <a:pt x="31365" y="10732"/>
                </a:cubicBezTo>
                <a:cubicBezTo>
                  <a:pt x="30442" y="9882"/>
                  <a:pt x="29883" y="8690"/>
                  <a:pt x="29044" y="7831"/>
                </a:cubicBezTo>
                <a:cubicBezTo>
                  <a:pt x="28941" y="7723"/>
                  <a:pt x="28898" y="7688"/>
                  <a:pt x="28867" y="7688"/>
                </a:cubicBezTo>
                <a:cubicBezTo>
                  <a:pt x="28820" y="7688"/>
                  <a:pt x="28798" y="7768"/>
                  <a:pt x="28630" y="7799"/>
                </a:cubicBezTo>
                <a:cubicBezTo>
                  <a:pt x="28432" y="7831"/>
                  <a:pt x="28225" y="7810"/>
                  <a:pt x="28039" y="7851"/>
                </a:cubicBezTo>
                <a:cubicBezTo>
                  <a:pt x="27852" y="7893"/>
                  <a:pt x="27769" y="7996"/>
                  <a:pt x="27562" y="8027"/>
                </a:cubicBezTo>
                <a:cubicBezTo>
                  <a:pt x="27483" y="8037"/>
                  <a:pt x="27400" y="8041"/>
                  <a:pt x="27316" y="8041"/>
                </a:cubicBezTo>
                <a:cubicBezTo>
                  <a:pt x="27148" y="8041"/>
                  <a:pt x="26975" y="8027"/>
                  <a:pt x="26816" y="8027"/>
                </a:cubicBezTo>
                <a:cubicBezTo>
                  <a:pt x="26626" y="8027"/>
                  <a:pt x="26453" y="8034"/>
                  <a:pt x="26290" y="8034"/>
                </a:cubicBezTo>
                <a:cubicBezTo>
                  <a:pt x="25920" y="8034"/>
                  <a:pt x="25598" y="7999"/>
                  <a:pt x="25231" y="7768"/>
                </a:cubicBezTo>
                <a:cubicBezTo>
                  <a:pt x="24568" y="7354"/>
                  <a:pt x="24195" y="6691"/>
                  <a:pt x="23542" y="6235"/>
                </a:cubicBezTo>
                <a:cubicBezTo>
                  <a:pt x="22558" y="5551"/>
                  <a:pt x="21356" y="5001"/>
                  <a:pt x="20258" y="4494"/>
                </a:cubicBezTo>
                <a:cubicBezTo>
                  <a:pt x="19242" y="4027"/>
                  <a:pt x="18227" y="3468"/>
                  <a:pt x="17283" y="2867"/>
                </a:cubicBezTo>
                <a:cubicBezTo>
                  <a:pt x="16620" y="2443"/>
                  <a:pt x="15989" y="2121"/>
                  <a:pt x="15284" y="1779"/>
                </a:cubicBezTo>
                <a:cubicBezTo>
                  <a:pt x="14838" y="1561"/>
                  <a:pt x="14444" y="1199"/>
                  <a:pt x="13978" y="1013"/>
                </a:cubicBezTo>
                <a:cubicBezTo>
                  <a:pt x="13869" y="968"/>
                  <a:pt x="13769" y="954"/>
                  <a:pt x="13673" y="954"/>
                </a:cubicBezTo>
                <a:cubicBezTo>
                  <a:pt x="13507" y="954"/>
                  <a:pt x="13352" y="995"/>
                  <a:pt x="13178" y="995"/>
                </a:cubicBezTo>
                <a:cubicBezTo>
                  <a:pt x="13126" y="995"/>
                  <a:pt x="13071" y="991"/>
                  <a:pt x="13014" y="981"/>
                </a:cubicBezTo>
                <a:cubicBezTo>
                  <a:pt x="12673" y="909"/>
                  <a:pt x="12434" y="587"/>
                  <a:pt x="12165" y="350"/>
                </a:cubicBezTo>
                <a:cubicBezTo>
                  <a:pt x="12082" y="277"/>
                  <a:pt x="11999" y="214"/>
                  <a:pt x="11906" y="173"/>
                </a:cubicBezTo>
                <a:cubicBezTo>
                  <a:pt x="11635" y="38"/>
                  <a:pt x="11340" y="0"/>
                  <a:pt x="1104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4"/>
          <p:cNvSpPr/>
          <p:nvPr/>
        </p:nvSpPr>
        <p:spPr>
          <a:xfrm flipH="1">
            <a:off x="5617642" y="1195735"/>
            <a:ext cx="4078585" cy="3301104"/>
          </a:xfrm>
          <a:custGeom>
            <a:avLst/>
            <a:gdLst/>
            <a:ahLst/>
            <a:cxnLst/>
            <a:rect l="l" t="t" r="r" b="b"/>
            <a:pathLst>
              <a:path w="33810" h="24335" extrusionOk="0">
                <a:moveTo>
                  <a:pt x="25365" y="2155"/>
                </a:moveTo>
                <a:lnTo>
                  <a:pt x="25365" y="2415"/>
                </a:lnTo>
                <a:lnTo>
                  <a:pt x="25189" y="2415"/>
                </a:lnTo>
                <a:lnTo>
                  <a:pt x="25189" y="2155"/>
                </a:lnTo>
                <a:close/>
                <a:moveTo>
                  <a:pt x="25656" y="2155"/>
                </a:moveTo>
                <a:lnTo>
                  <a:pt x="25656" y="2415"/>
                </a:lnTo>
                <a:lnTo>
                  <a:pt x="25479" y="2415"/>
                </a:lnTo>
                <a:lnTo>
                  <a:pt x="25479" y="2155"/>
                </a:lnTo>
                <a:close/>
                <a:moveTo>
                  <a:pt x="25365" y="2507"/>
                </a:moveTo>
                <a:lnTo>
                  <a:pt x="25365" y="2756"/>
                </a:lnTo>
                <a:lnTo>
                  <a:pt x="25189" y="2756"/>
                </a:lnTo>
                <a:lnTo>
                  <a:pt x="25189" y="2507"/>
                </a:lnTo>
                <a:close/>
                <a:moveTo>
                  <a:pt x="25656" y="2507"/>
                </a:moveTo>
                <a:lnTo>
                  <a:pt x="25656" y="2756"/>
                </a:lnTo>
                <a:lnTo>
                  <a:pt x="25479" y="2756"/>
                </a:lnTo>
                <a:lnTo>
                  <a:pt x="25479" y="2507"/>
                </a:lnTo>
                <a:close/>
                <a:moveTo>
                  <a:pt x="7772" y="3917"/>
                </a:moveTo>
                <a:lnTo>
                  <a:pt x="7772" y="4165"/>
                </a:lnTo>
                <a:lnTo>
                  <a:pt x="7595" y="4165"/>
                </a:lnTo>
                <a:lnTo>
                  <a:pt x="7595" y="3917"/>
                </a:lnTo>
                <a:close/>
                <a:moveTo>
                  <a:pt x="8310" y="3917"/>
                </a:moveTo>
                <a:lnTo>
                  <a:pt x="8310" y="4165"/>
                </a:lnTo>
                <a:lnTo>
                  <a:pt x="8134" y="4165"/>
                </a:lnTo>
                <a:lnTo>
                  <a:pt x="8134" y="3917"/>
                </a:lnTo>
                <a:close/>
                <a:moveTo>
                  <a:pt x="8901" y="3917"/>
                </a:moveTo>
                <a:lnTo>
                  <a:pt x="8901" y="4165"/>
                </a:lnTo>
                <a:lnTo>
                  <a:pt x="8693" y="4165"/>
                </a:lnTo>
                <a:lnTo>
                  <a:pt x="8693" y="3917"/>
                </a:lnTo>
                <a:close/>
                <a:moveTo>
                  <a:pt x="9439" y="3917"/>
                </a:moveTo>
                <a:lnTo>
                  <a:pt x="9439" y="4165"/>
                </a:lnTo>
                <a:lnTo>
                  <a:pt x="9212" y="4165"/>
                </a:lnTo>
                <a:lnTo>
                  <a:pt x="9212" y="3917"/>
                </a:lnTo>
                <a:close/>
                <a:moveTo>
                  <a:pt x="9968" y="3917"/>
                </a:moveTo>
                <a:lnTo>
                  <a:pt x="9968" y="4165"/>
                </a:lnTo>
                <a:lnTo>
                  <a:pt x="9740" y="4165"/>
                </a:lnTo>
                <a:lnTo>
                  <a:pt x="9740" y="3917"/>
                </a:lnTo>
                <a:close/>
                <a:moveTo>
                  <a:pt x="10476" y="3917"/>
                </a:moveTo>
                <a:lnTo>
                  <a:pt x="10569" y="3927"/>
                </a:lnTo>
                <a:lnTo>
                  <a:pt x="10569" y="4165"/>
                </a:lnTo>
                <a:lnTo>
                  <a:pt x="10476" y="4165"/>
                </a:lnTo>
                <a:lnTo>
                  <a:pt x="10476" y="3917"/>
                </a:lnTo>
                <a:close/>
                <a:moveTo>
                  <a:pt x="10735" y="3969"/>
                </a:moveTo>
                <a:lnTo>
                  <a:pt x="10828" y="3979"/>
                </a:lnTo>
                <a:lnTo>
                  <a:pt x="10828" y="4218"/>
                </a:lnTo>
                <a:lnTo>
                  <a:pt x="10735" y="4218"/>
                </a:lnTo>
                <a:lnTo>
                  <a:pt x="10735" y="3969"/>
                </a:lnTo>
                <a:close/>
                <a:moveTo>
                  <a:pt x="10994" y="4000"/>
                </a:moveTo>
                <a:lnTo>
                  <a:pt x="11087" y="4010"/>
                </a:lnTo>
                <a:lnTo>
                  <a:pt x="11087" y="4248"/>
                </a:lnTo>
                <a:lnTo>
                  <a:pt x="10994" y="4248"/>
                </a:lnTo>
                <a:lnTo>
                  <a:pt x="10994" y="4000"/>
                </a:lnTo>
                <a:close/>
                <a:moveTo>
                  <a:pt x="11242" y="4041"/>
                </a:moveTo>
                <a:lnTo>
                  <a:pt x="11336" y="4052"/>
                </a:lnTo>
                <a:lnTo>
                  <a:pt x="11336" y="4290"/>
                </a:lnTo>
                <a:lnTo>
                  <a:pt x="11242" y="4290"/>
                </a:lnTo>
                <a:lnTo>
                  <a:pt x="11242" y="4041"/>
                </a:lnTo>
                <a:close/>
                <a:moveTo>
                  <a:pt x="25365" y="4280"/>
                </a:moveTo>
                <a:lnTo>
                  <a:pt x="25365" y="4549"/>
                </a:lnTo>
                <a:lnTo>
                  <a:pt x="25189" y="4549"/>
                </a:lnTo>
                <a:lnTo>
                  <a:pt x="25189" y="4280"/>
                </a:lnTo>
                <a:close/>
                <a:moveTo>
                  <a:pt x="25656" y="4280"/>
                </a:moveTo>
                <a:lnTo>
                  <a:pt x="25656" y="4549"/>
                </a:lnTo>
                <a:lnTo>
                  <a:pt x="25479" y="4549"/>
                </a:lnTo>
                <a:lnTo>
                  <a:pt x="25479" y="4280"/>
                </a:lnTo>
                <a:close/>
                <a:moveTo>
                  <a:pt x="19759" y="4518"/>
                </a:moveTo>
                <a:lnTo>
                  <a:pt x="19759" y="4736"/>
                </a:lnTo>
                <a:lnTo>
                  <a:pt x="19667" y="4736"/>
                </a:lnTo>
                <a:lnTo>
                  <a:pt x="19667" y="4518"/>
                </a:lnTo>
                <a:close/>
                <a:moveTo>
                  <a:pt x="19987" y="4518"/>
                </a:moveTo>
                <a:lnTo>
                  <a:pt x="19987" y="4736"/>
                </a:lnTo>
                <a:lnTo>
                  <a:pt x="19863" y="4736"/>
                </a:lnTo>
                <a:lnTo>
                  <a:pt x="19863" y="4518"/>
                </a:lnTo>
                <a:close/>
                <a:moveTo>
                  <a:pt x="25365" y="4632"/>
                </a:moveTo>
                <a:lnTo>
                  <a:pt x="25365" y="5139"/>
                </a:lnTo>
                <a:lnTo>
                  <a:pt x="25189" y="5139"/>
                </a:lnTo>
                <a:lnTo>
                  <a:pt x="25189" y="4632"/>
                </a:lnTo>
                <a:close/>
                <a:moveTo>
                  <a:pt x="25656" y="4632"/>
                </a:moveTo>
                <a:lnTo>
                  <a:pt x="25656" y="5139"/>
                </a:lnTo>
                <a:lnTo>
                  <a:pt x="25479" y="5139"/>
                </a:lnTo>
                <a:lnTo>
                  <a:pt x="25479" y="4632"/>
                </a:lnTo>
                <a:close/>
                <a:moveTo>
                  <a:pt x="19759" y="4839"/>
                </a:moveTo>
                <a:lnTo>
                  <a:pt x="19759" y="5160"/>
                </a:lnTo>
                <a:lnTo>
                  <a:pt x="19667" y="5160"/>
                </a:lnTo>
                <a:lnTo>
                  <a:pt x="19667" y="4839"/>
                </a:lnTo>
                <a:close/>
                <a:moveTo>
                  <a:pt x="19987" y="4839"/>
                </a:moveTo>
                <a:lnTo>
                  <a:pt x="19987" y="5160"/>
                </a:lnTo>
                <a:lnTo>
                  <a:pt x="19863" y="5160"/>
                </a:lnTo>
                <a:lnTo>
                  <a:pt x="19863" y="4839"/>
                </a:lnTo>
                <a:close/>
                <a:moveTo>
                  <a:pt x="19759" y="7502"/>
                </a:moveTo>
                <a:lnTo>
                  <a:pt x="19759" y="7720"/>
                </a:lnTo>
                <a:lnTo>
                  <a:pt x="19667" y="7720"/>
                </a:lnTo>
                <a:lnTo>
                  <a:pt x="19667" y="7502"/>
                </a:lnTo>
                <a:close/>
                <a:moveTo>
                  <a:pt x="19987" y="7502"/>
                </a:moveTo>
                <a:lnTo>
                  <a:pt x="19987" y="7720"/>
                </a:lnTo>
                <a:lnTo>
                  <a:pt x="19863" y="7720"/>
                </a:lnTo>
                <a:lnTo>
                  <a:pt x="19863" y="7502"/>
                </a:lnTo>
                <a:close/>
                <a:moveTo>
                  <a:pt x="19759" y="7823"/>
                </a:moveTo>
                <a:lnTo>
                  <a:pt x="19759" y="8144"/>
                </a:lnTo>
                <a:lnTo>
                  <a:pt x="19667" y="8144"/>
                </a:lnTo>
                <a:lnTo>
                  <a:pt x="19667" y="7823"/>
                </a:lnTo>
                <a:close/>
                <a:moveTo>
                  <a:pt x="19987" y="7823"/>
                </a:moveTo>
                <a:lnTo>
                  <a:pt x="19987" y="8144"/>
                </a:lnTo>
                <a:lnTo>
                  <a:pt x="19863" y="8144"/>
                </a:lnTo>
                <a:lnTo>
                  <a:pt x="19863" y="7823"/>
                </a:lnTo>
                <a:close/>
                <a:moveTo>
                  <a:pt x="25365" y="8797"/>
                </a:moveTo>
                <a:lnTo>
                  <a:pt x="25365" y="9056"/>
                </a:lnTo>
                <a:lnTo>
                  <a:pt x="25189" y="9056"/>
                </a:lnTo>
                <a:lnTo>
                  <a:pt x="25189" y="8797"/>
                </a:lnTo>
                <a:close/>
                <a:moveTo>
                  <a:pt x="25656" y="8797"/>
                </a:moveTo>
                <a:lnTo>
                  <a:pt x="25656" y="9056"/>
                </a:lnTo>
                <a:lnTo>
                  <a:pt x="25479" y="9056"/>
                </a:lnTo>
                <a:lnTo>
                  <a:pt x="25479" y="8797"/>
                </a:lnTo>
                <a:close/>
                <a:moveTo>
                  <a:pt x="25365" y="9150"/>
                </a:moveTo>
                <a:lnTo>
                  <a:pt x="25365" y="9657"/>
                </a:lnTo>
                <a:lnTo>
                  <a:pt x="25189" y="9657"/>
                </a:lnTo>
                <a:lnTo>
                  <a:pt x="25189" y="9150"/>
                </a:lnTo>
                <a:close/>
                <a:moveTo>
                  <a:pt x="25656" y="9150"/>
                </a:moveTo>
                <a:lnTo>
                  <a:pt x="25656" y="9657"/>
                </a:lnTo>
                <a:lnTo>
                  <a:pt x="25479" y="9657"/>
                </a:lnTo>
                <a:lnTo>
                  <a:pt x="25479" y="9150"/>
                </a:lnTo>
                <a:close/>
                <a:moveTo>
                  <a:pt x="9927" y="0"/>
                </a:moveTo>
                <a:lnTo>
                  <a:pt x="9564" y="995"/>
                </a:lnTo>
                <a:lnTo>
                  <a:pt x="9647" y="995"/>
                </a:lnTo>
                <a:lnTo>
                  <a:pt x="9657" y="1907"/>
                </a:lnTo>
                <a:lnTo>
                  <a:pt x="8921" y="1907"/>
                </a:lnTo>
                <a:lnTo>
                  <a:pt x="7761" y="3606"/>
                </a:lnTo>
                <a:lnTo>
                  <a:pt x="7129" y="3990"/>
                </a:lnTo>
                <a:lnTo>
                  <a:pt x="7305" y="3990"/>
                </a:lnTo>
                <a:lnTo>
                  <a:pt x="7305" y="4736"/>
                </a:lnTo>
                <a:lnTo>
                  <a:pt x="7554" y="5201"/>
                </a:lnTo>
                <a:lnTo>
                  <a:pt x="7554" y="8932"/>
                </a:lnTo>
                <a:lnTo>
                  <a:pt x="5647" y="8932"/>
                </a:lnTo>
                <a:lnTo>
                  <a:pt x="5647" y="9833"/>
                </a:lnTo>
                <a:lnTo>
                  <a:pt x="4590" y="10870"/>
                </a:lnTo>
                <a:lnTo>
                  <a:pt x="4590" y="11678"/>
                </a:lnTo>
                <a:lnTo>
                  <a:pt x="4114" y="11678"/>
                </a:lnTo>
                <a:lnTo>
                  <a:pt x="2570" y="12818"/>
                </a:lnTo>
                <a:lnTo>
                  <a:pt x="1493" y="13221"/>
                </a:lnTo>
                <a:lnTo>
                  <a:pt x="1420" y="13677"/>
                </a:lnTo>
                <a:cubicBezTo>
                  <a:pt x="1513" y="13978"/>
                  <a:pt x="1150" y="14351"/>
                  <a:pt x="1047" y="14641"/>
                </a:cubicBezTo>
                <a:cubicBezTo>
                  <a:pt x="943" y="14931"/>
                  <a:pt x="1057" y="15584"/>
                  <a:pt x="643" y="15636"/>
                </a:cubicBezTo>
                <a:cubicBezTo>
                  <a:pt x="498" y="16019"/>
                  <a:pt x="726" y="16268"/>
                  <a:pt x="747" y="16620"/>
                </a:cubicBezTo>
                <a:cubicBezTo>
                  <a:pt x="757" y="16755"/>
                  <a:pt x="747" y="16941"/>
                  <a:pt x="694" y="17086"/>
                </a:cubicBezTo>
                <a:cubicBezTo>
                  <a:pt x="643" y="17252"/>
                  <a:pt x="508" y="17356"/>
                  <a:pt x="498" y="17532"/>
                </a:cubicBezTo>
                <a:cubicBezTo>
                  <a:pt x="498" y="17677"/>
                  <a:pt x="570" y="17895"/>
                  <a:pt x="591" y="18050"/>
                </a:cubicBezTo>
                <a:cubicBezTo>
                  <a:pt x="622" y="18288"/>
                  <a:pt x="715" y="18330"/>
                  <a:pt x="643" y="18558"/>
                </a:cubicBezTo>
                <a:cubicBezTo>
                  <a:pt x="560" y="18806"/>
                  <a:pt x="653" y="18961"/>
                  <a:pt x="632" y="19221"/>
                </a:cubicBezTo>
                <a:cubicBezTo>
                  <a:pt x="622" y="19376"/>
                  <a:pt x="487" y="19480"/>
                  <a:pt x="457" y="19604"/>
                </a:cubicBezTo>
                <a:cubicBezTo>
                  <a:pt x="404" y="19780"/>
                  <a:pt x="477" y="19843"/>
                  <a:pt x="363" y="19988"/>
                </a:cubicBezTo>
                <a:cubicBezTo>
                  <a:pt x="280" y="20091"/>
                  <a:pt x="146" y="20174"/>
                  <a:pt x="31" y="20216"/>
                </a:cubicBezTo>
                <a:cubicBezTo>
                  <a:pt x="1" y="20536"/>
                  <a:pt x="249" y="20681"/>
                  <a:pt x="353" y="20941"/>
                </a:cubicBezTo>
                <a:cubicBezTo>
                  <a:pt x="425" y="21137"/>
                  <a:pt x="270" y="21169"/>
                  <a:pt x="280" y="21314"/>
                </a:cubicBezTo>
                <a:cubicBezTo>
                  <a:pt x="291" y="21552"/>
                  <a:pt x="519" y="21625"/>
                  <a:pt x="301" y="21873"/>
                </a:cubicBezTo>
                <a:cubicBezTo>
                  <a:pt x="394" y="21977"/>
                  <a:pt x="549" y="21987"/>
                  <a:pt x="612" y="22101"/>
                </a:cubicBezTo>
                <a:cubicBezTo>
                  <a:pt x="632" y="22132"/>
                  <a:pt x="591" y="22215"/>
                  <a:pt x="612" y="22256"/>
                </a:cubicBezTo>
                <a:cubicBezTo>
                  <a:pt x="664" y="22360"/>
                  <a:pt x="736" y="22401"/>
                  <a:pt x="839" y="22484"/>
                </a:cubicBezTo>
                <a:cubicBezTo>
                  <a:pt x="1047" y="22650"/>
                  <a:pt x="1244" y="22951"/>
                  <a:pt x="1482" y="23044"/>
                </a:cubicBezTo>
                <a:cubicBezTo>
                  <a:pt x="1410" y="23106"/>
                  <a:pt x="1254" y="23096"/>
                  <a:pt x="1150" y="23158"/>
                </a:cubicBezTo>
                <a:cubicBezTo>
                  <a:pt x="1150" y="23179"/>
                  <a:pt x="1130" y="23262"/>
                  <a:pt x="1130" y="23262"/>
                </a:cubicBezTo>
                <a:cubicBezTo>
                  <a:pt x="1265" y="23490"/>
                  <a:pt x="1389" y="23500"/>
                  <a:pt x="1638" y="23511"/>
                </a:cubicBezTo>
                <a:cubicBezTo>
                  <a:pt x="1646" y="23511"/>
                  <a:pt x="1655" y="23511"/>
                  <a:pt x="1663" y="23511"/>
                </a:cubicBezTo>
                <a:cubicBezTo>
                  <a:pt x="1917" y="23511"/>
                  <a:pt x="2041" y="23375"/>
                  <a:pt x="2258" y="23375"/>
                </a:cubicBezTo>
                <a:cubicBezTo>
                  <a:pt x="2265" y="23375"/>
                  <a:pt x="2273" y="23375"/>
                  <a:pt x="2280" y="23375"/>
                </a:cubicBezTo>
                <a:cubicBezTo>
                  <a:pt x="2529" y="23386"/>
                  <a:pt x="2798" y="23511"/>
                  <a:pt x="3047" y="23541"/>
                </a:cubicBezTo>
                <a:cubicBezTo>
                  <a:pt x="3145" y="23555"/>
                  <a:pt x="3248" y="23559"/>
                  <a:pt x="3350" y="23559"/>
                </a:cubicBezTo>
                <a:cubicBezTo>
                  <a:pt x="3486" y="23559"/>
                  <a:pt x="3622" y="23552"/>
                  <a:pt x="3751" y="23552"/>
                </a:cubicBezTo>
                <a:cubicBezTo>
                  <a:pt x="4539" y="23583"/>
                  <a:pt x="5357" y="23593"/>
                  <a:pt x="6135" y="23656"/>
                </a:cubicBezTo>
                <a:cubicBezTo>
                  <a:pt x="6383" y="23676"/>
                  <a:pt x="6632" y="23748"/>
                  <a:pt x="6881" y="23780"/>
                </a:cubicBezTo>
                <a:cubicBezTo>
                  <a:pt x="7284" y="23831"/>
                  <a:pt x="7699" y="23811"/>
                  <a:pt x="8092" y="23935"/>
                </a:cubicBezTo>
                <a:cubicBezTo>
                  <a:pt x="8652" y="24112"/>
                  <a:pt x="9108" y="24215"/>
                  <a:pt x="9688" y="24236"/>
                </a:cubicBezTo>
                <a:cubicBezTo>
                  <a:pt x="10321" y="24267"/>
                  <a:pt x="10952" y="24319"/>
                  <a:pt x="11585" y="24319"/>
                </a:cubicBezTo>
                <a:cubicBezTo>
                  <a:pt x="11761" y="24323"/>
                  <a:pt x="11946" y="24334"/>
                  <a:pt x="12129" y="24334"/>
                </a:cubicBezTo>
                <a:cubicBezTo>
                  <a:pt x="12385" y="24334"/>
                  <a:pt x="12640" y="24312"/>
                  <a:pt x="12870" y="24215"/>
                </a:cubicBezTo>
                <a:cubicBezTo>
                  <a:pt x="13149" y="24091"/>
                  <a:pt x="13315" y="23976"/>
                  <a:pt x="13616" y="23956"/>
                </a:cubicBezTo>
                <a:cubicBezTo>
                  <a:pt x="13926" y="23935"/>
                  <a:pt x="14237" y="23904"/>
                  <a:pt x="14537" y="23873"/>
                </a:cubicBezTo>
                <a:cubicBezTo>
                  <a:pt x="14713" y="23854"/>
                  <a:pt x="14891" y="23849"/>
                  <a:pt x="15071" y="23849"/>
                </a:cubicBezTo>
                <a:cubicBezTo>
                  <a:pt x="15296" y="23849"/>
                  <a:pt x="15523" y="23857"/>
                  <a:pt x="15747" y="23857"/>
                </a:cubicBezTo>
                <a:cubicBezTo>
                  <a:pt x="15838" y="23857"/>
                  <a:pt x="15929" y="23856"/>
                  <a:pt x="16019" y="23852"/>
                </a:cubicBezTo>
                <a:cubicBezTo>
                  <a:pt x="16216" y="23842"/>
                  <a:pt x="16227" y="23811"/>
                  <a:pt x="16382" y="23718"/>
                </a:cubicBezTo>
                <a:cubicBezTo>
                  <a:pt x="16645" y="23579"/>
                  <a:pt x="16959" y="23556"/>
                  <a:pt x="17265" y="23556"/>
                </a:cubicBezTo>
                <a:cubicBezTo>
                  <a:pt x="17417" y="23556"/>
                  <a:pt x="17567" y="23562"/>
                  <a:pt x="17708" y="23562"/>
                </a:cubicBezTo>
                <a:cubicBezTo>
                  <a:pt x="17937" y="23562"/>
                  <a:pt x="18223" y="23589"/>
                  <a:pt x="18505" y="23589"/>
                </a:cubicBezTo>
                <a:cubicBezTo>
                  <a:pt x="18772" y="23589"/>
                  <a:pt x="19035" y="23565"/>
                  <a:pt x="19241" y="23469"/>
                </a:cubicBezTo>
                <a:cubicBezTo>
                  <a:pt x="19397" y="23386"/>
                  <a:pt x="19501" y="23334"/>
                  <a:pt x="19677" y="23283"/>
                </a:cubicBezTo>
                <a:cubicBezTo>
                  <a:pt x="19842" y="23241"/>
                  <a:pt x="19863" y="23210"/>
                  <a:pt x="19977" y="23106"/>
                </a:cubicBezTo>
                <a:cubicBezTo>
                  <a:pt x="19998" y="23085"/>
                  <a:pt x="20029" y="23023"/>
                  <a:pt x="20060" y="22992"/>
                </a:cubicBezTo>
                <a:cubicBezTo>
                  <a:pt x="20081" y="22982"/>
                  <a:pt x="20236" y="22940"/>
                  <a:pt x="20268" y="22930"/>
                </a:cubicBezTo>
                <a:cubicBezTo>
                  <a:pt x="20371" y="22893"/>
                  <a:pt x="20423" y="22846"/>
                  <a:pt x="20541" y="22846"/>
                </a:cubicBezTo>
                <a:cubicBezTo>
                  <a:pt x="20553" y="22846"/>
                  <a:pt x="20565" y="22846"/>
                  <a:pt x="20578" y="22847"/>
                </a:cubicBezTo>
                <a:cubicBezTo>
                  <a:pt x="20806" y="22868"/>
                  <a:pt x="20993" y="23044"/>
                  <a:pt x="21221" y="23106"/>
                </a:cubicBezTo>
                <a:cubicBezTo>
                  <a:pt x="21255" y="23115"/>
                  <a:pt x="21291" y="23118"/>
                  <a:pt x="21327" y="23118"/>
                </a:cubicBezTo>
                <a:cubicBezTo>
                  <a:pt x="21386" y="23118"/>
                  <a:pt x="21448" y="23111"/>
                  <a:pt x="21506" y="23111"/>
                </a:cubicBezTo>
                <a:cubicBezTo>
                  <a:pt x="21532" y="23111"/>
                  <a:pt x="21558" y="23112"/>
                  <a:pt x="21583" y="23117"/>
                </a:cubicBezTo>
                <a:cubicBezTo>
                  <a:pt x="21790" y="23136"/>
                  <a:pt x="21946" y="23223"/>
                  <a:pt x="22145" y="23223"/>
                </a:cubicBezTo>
                <a:cubicBezTo>
                  <a:pt x="22164" y="23223"/>
                  <a:pt x="22184" y="23222"/>
                  <a:pt x="22205" y="23220"/>
                </a:cubicBezTo>
                <a:cubicBezTo>
                  <a:pt x="22435" y="23191"/>
                  <a:pt x="22653" y="23153"/>
                  <a:pt x="22866" y="23153"/>
                </a:cubicBezTo>
                <a:cubicBezTo>
                  <a:pt x="23037" y="23153"/>
                  <a:pt x="23206" y="23177"/>
                  <a:pt x="23376" y="23251"/>
                </a:cubicBezTo>
                <a:cubicBezTo>
                  <a:pt x="23586" y="23346"/>
                  <a:pt x="23809" y="23383"/>
                  <a:pt x="24036" y="23383"/>
                </a:cubicBezTo>
                <a:cubicBezTo>
                  <a:pt x="24157" y="23383"/>
                  <a:pt x="24279" y="23373"/>
                  <a:pt x="24401" y="23355"/>
                </a:cubicBezTo>
                <a:cubicBezTo>
                  <a:pt x="24640" y="23324"/>
                  <a:pt x="24837" y="23168"/>
                  <a:pt x="25075" y="23127"/>
                </a:cubicBezTo>
                <a:cubicBezTo>
                  <a:pt x="25186" y="23107"/>
                  <a:pt x="25298" y="23099"/>
                  <a:pt x="25411" y="23099"/>
                </a:cubicBezTo>
                <a:cubicBezTo>
                  <a:pt x="25772" y="23099"/>
                  <a:pt x="26140" y="23181"/>
                  <a:pt x="26494" y="23220"/>
                </a:cubicBezTo>
                <a:cubicBezTo>
                  <a:pt x="27240" y="23303"/>
                  <a:pt x="27997" y="23428"/>
                  <a:pt x="28743" y="23469"/>
                </a:cubicBezTo>
                <a:cubicBezTo>
                  <a:pt x="29096" y="23490"/>
                  <a:pt x="29427" y="23458"/>
                  <a:pt x="29779" y="23531"/>
                </a:cubicBezTo>
                <a:cubicBezTo>
                  <a:pt x="29882" y="23556"/>
                  <a:pt x="29964" y="23566"/>
                  <a:pt x="30050" y="23566"/>
                </a:cubicBezTo>
                <a:cubicBezTo>
                  <a:pt x="30110" y="23566"/>
                  <a:pt x="30172" y="23561"/>
                  <a:pt x="30245" y="23552"/>
                </a:cubicBezTo>
                <a:cubicBezTo>
                  <a:pt x="30452" y="23521"/>
                  <a:pt x="30701" y="23490"/>
                  <a:pt x="30898" y="23407"/>
                </a:cubicBezTo>
                <a:cubicBezTo>
                  <a:pt x="31198" y="23272"/>
                  <a:pt x="31012" y="23189"/>
                  <a:pt x="30981" y="22940"/>
                </a:cubicBezTo>
                <a:cubicBezTo>
                  <a:pt x="30940" y="22557"/>
                  <a:pt x="31198" y="22640"/>
                  <a:pt x="31426" y="22495"/>
                </a:cubicBezTo>
                <a:cubicBezTo>
                  <a:pt x="31613" y="22381"/>
                  <a:pt x="31675" y="22111"/>
                  <a:pt x="31748" y="21936"/>
                </a:cubicBezTo>
                <a:cubicBezTo>
                  <a:pt x="31965" y="21438"/>
                  <a:pt x="32805" y="21490"/>
                  <a:pt x="32867" y="20930"/>
                </a:cubicBezTo>
                <a:cubicBezTo>
                  <a:pt x="32909" y="20578"/>
                  <a:pt x="32722" y="20557"/>
                  <a:pt x="32473" y="20350"/>
                </a:cubicBezTo>
                <a:cubicBezTo>
                  <a:pt x="32328" y="20236"/>
                  <a:pt x="32152" y="20039"/>
                  <a:pt x="32308" y="19853"/>
                </a:cubicBezTo>
                <a:cubicBezTo>
                  <a:pt x="32353" y="19803"/>
                  <a:pt x="32392" y="19793"/>
                  <a:pt x="32434" y="19793"/>
                </a:cubicBezTo>
                <a:cubicBezTo>
                  <a:pt x="32462" y="19793"/>
                  <a:pt x="32491" y="19797"/>
                  <a:pt x="32524" y="19797"/>
                </a:cubicBezTo>
                <a:cubicBezTo>
                  <a:pt x="32552" y="19797"/>
                  <a:pt x="32583" y="19794"/>
                  <a:pt x="32618" y="19780"/>
                </a:cubicBezTo>
                <a:cubicBezTo>
                  <a:pt x="32722" y="19739"/>
                  <a:pt x="32743" y="19687"/>
                  <a:pt x="32826" y="19583"/>
                </a:cubicBezTo>
                <a:cubicBezTo>
                  <a:pt x="32898" y="19490"/>
                  <a:pt x="32991" y="19428"/>
                  <a:pt x="33074" y="19345"/>
                </a:cubicBezTo>
                <a:cubicBezTo>
                  <a:pt x="33178" y="19242"/>
                  <a:pt x="33167" y="19189"/>
                  <a:pt x="33229" y="19044"/>
                </a:cubicBezTo>
                <a:cubicBezTo>
                  <a:pt x="33333" y="18786"/>
                  <a:pt x="33602" y="18661"/>
                  <a:pt x="33717" y="18433"/>
                </a:cubicBezTo>
                <a:cubicBezTo>
                  <a:pt x="33810" y="18257"/>
                  <a:pt x="33779" y="17946"/>
                  <a:pt x="33747" y="17760"/>
                </a:cubicBezTo>
                <a:cubicBezTo>
                  <a:pt x="33717" y="17532"/>
                  <a:pt x="33634" y="17469"/>
                  <a:pt x="33499" y="17294"/>
                </a:cubicBezTo>
                <a:cubicBezTo>
                  <a:pt x="33374" y="17138"/>
                  <a:pt x="33312" y="16962"/>
                  <a:pt x="33261" y="16755"/>
                </a:cubicBezTo>
                <a:cubicBezTo>
                  <a:pt x="33188" y="16486"/>
                  <a:pt x="33271" y="16413"/>
                  <a:pt x="33095" y="16205"/>
                </a:cubicBezTo>
                <a:cubicBezTo>
                  <a:pt x="32918" y="16009"/>
                  <a:pt x="32805" y="15812"/>
                  <a:pt x="32660" y="15584"/>
                </a:cubicBezTo>
                <a:cubicBezTo>
                  <a:pt x="32390" y="15128"/>
                  <a:pt x="31976" y="14848"/>
                  <a:pt x="31654" y="14455"/>
                </a:cubicBezTo>
                <a:cubicBezTo>
                  <a:pt x="31468" y="14216"/>
                  <a:pt x="31043" y="13771"/>
                  <a:pt x="31095" y="13428"/>
                </a:cubicBezTo>
                <a:cubicBezTo>
                  <a:pt x="31126" y="13428"/>
                  <a:pt x="31136" y="13428"/>
                  <a:pt x="31157" y="13419"/>
                </a:cubicBezTo>
                <a:cubicBezTo>
                  <a:pt x="31251" y="13211"/>
                  <a:pt x="31126" y="13128"/>
                  <a:pt x="30981" y="13076"/>
                </a:cubicBezTo>
                <a:cubicBezTo>
                  <a:pt x="30974" y="13073"/>
                  <a:pt x="30968" y="13072"/>
                  <a:pt x="30963" y="13072"/>
                </a:cubicBezTo>
                <a:cubicBezTo>
                  <a:pt x="30937" y="13072"/>
                  <a:pt x="30920" y="13095"/>
                  <a:pt x="30886" y="13095"/>
                </a:cubicBezTo>
                <a:cubicBezTo>
                  <a:pt x="30871" y="13095"/>
                  <a:pt x="30851" y="13091"/>
                  <a:pt x="30825" y="13076"/>
                </a:cubicBezTo>
                <a:cubicBezTo>
                  <a:pt x="30753" y="13025"/>
                  <a:pt x="30722" y="12910"/>
                  <a:pt x="30712" y="12828"/>
                </a:cubicBezTo>
                <a:cubicBezTo>
                  <a:pt x="30639" y="12848"/>
                  <a:pt x="30650" y="12818"/>
                  <a:pt x="30598" y="12880"/>
                </a:cubicBezTo>
                <a:cubicBezTo>
                  <a:pt x="30598" y="12880"/>
                  <a:pt x="30567" y="12828"/>
                  <a:pt x="30577" y="12828"/>
                </a:cubicBezTo>
                <a:cubicBezTo>
                  <a:pt x="30525" y="12765"/>
                  <a:pt x="30432" y="12703"/>
                  <a:pt x="30328" y="12682"/>
                </a:cubicBezTo>
                <a:lnTo>
                  <a:pt x="30328" y="12185"/>
                </a:lnTo>
                <a:lnTo>
                  <a:pt x="30090" y="12185"/>
                </a:lnTo>
                <a:lnTo>
                  <a:pt x="30090" y="11885"/>
                </a:lnTo>
                <a:lnTo>
                  <a:pt x="29842" y="11885"/>
                </a:lnTo>
                <a:lnTo>
                  <a:pt x="29842" y="12113"/>
                </a:lnTo>
                <a:lnTo>
                  <a:pt x="29603" y="12113"/>
                </a:lnTo>
                <a:lnTo>
                  <a:pt x="29603" y="11885"/>
                </a:lnTo>
                <a:lnTo>
                  <a:pt x="29386" y="11885"/>
                </a:lnTo>
                <a:lnTo>
                  <a:pt x="29386" y="12102"/>
                </a:lnTo>
                <a:lnTo>
                  <a:pt x="29230" y="12102"/>
                </a:lnTo>
                <a:lnTo>
                  <a:pt x="29230" y="11885"/>
                </a:lnTo>
                <a:lnTo>
                  <a:pt x="29013" y="11885"/>
                </a:lnTo>
                <a:lnTo>
                  <a:pt x="29013" y="12102"/>
                </a:lnTo>
                <a:lnTo>
                  <a:pt x="28795" y="12102"/>
                </a:lnTo>
                <a:lnTo>
                  <a:pt x="28795" y="11885"/>
                </a:lnTo>
                <a:lnTo>
                  <a:pt x="28640" y="11885"/>
                </a:lnTo>
                <a:lnTo>
                  <a:pt x="28640" y="12113"/>
                </a:lnTo>
                <a:lnTo>
                  <a:pt x="28442" y="12113"/>
                </a:lnTo>
                <a:lnTo>
                  <a:pt x="28442" y="11885"/>
                </a:lnTo>
                <a:lnTo>
                  <a:pt x="28256" y="11885"/>
                </a:lnTo>
                <a:lnTo>
                  <a:pt x="28256" y="12113"/>
                </a:lnTo>
                <a:lnTo>
                  <a:pt x="28018" y="12113"/>
                </a:lnTo>
                <a:lnTo>
                  <a:pt x="28018" y="11885"/>
                </a:lnTo>
                <a:lnTo>
                  <a:pt x="27831" y="11885"/>
                </a:lnTo>
                <a:lnTo>
                  <a:pt x="27831" y="12113"/>
                </a:lnTo>
                <a:lnTo>
                  <a:pt x="27666" y="12113"/>
                </a:lnTo>
                <a:lnTo>
                  <a:pt x="27666" y="11802"/>
                </a:lnTo>
                <a:lnTo>
                  <a:pt x="27448" y="11802"/>
                </a:lnTo>
                <a:lnTo>
                  <a:pt x="26826" y="11211"/>
                </a:lnTo>
                <a:lnTo>
                  <a:pt x="26153" y="11211"/>
                </a:lnTo>
                <a:lnTo>
                  <a:pt x="26153" y="11761"/>
                </a:lnTo>
                <a:lnTo>
                  <a:pt x="26049" y="11761"/>
                </a:lnTo>
                <a:lnTo>
                  <a:pt x="26049" y="1637"/>
                </a:lnTo>
                <a:lnTo>
                  <a:pt x="26319" y="1254"/>
                </a:lnTo>
                <a:lnTo>
                  <a:pt x="26319" y="290"/>
                </a:lnTo>
                <a:cubicBezTo>
                  <a:pt x="26319" y="290"/>
                  <a:pt x="26277" y="280"/>
                  <a:pt x="26204" y="259"/>
                </a:cubicBezTo>
                <a:lnTo>
                  <a:pt x="26204" y="570"/>
                </a:lnTo>
                <a:lnTo>
                  <a:pt x="26091" y="570"/>
                </a:lnTo>
                <a:lnTo>
                  <a:pt x="26091" y="239"/>
                </a:lnTo>
                <a:cubicBezTo>
                  <a:pt x="25976" y="218"/>
                  <a:pt x="25821" y="187"/>
                  <a:pt x="25635" y="156"/>
                </a:cubicBezTo>
                <a:lnTo>
                  <a:pt x="25635" y="487"/>
                </a:lnTo>
                <a:lnTo>
                  <a:pt x="25458" y="487"/>
                </a:lnTo>
                <a:lnTo>
                  <a:pt x="25458" y="135"/>
                </a:lnTo>
                <a:cubicBezTo>
                  <a:pt x="25251" y="104"/>
                  <a:pt x="25013" y="73"/>
                  <a:pt x="24744" y="52"/>
                </a:cubicBezTo>
                <a:lnTo>
                  <a:pt x="24744" y="405"/>
                </a:lnTo>
                <a:lnTo>
                  <a:pt x="24474" y="405"/>
                </a:lnTo>
                <a:lnTo>
                  <a:pt x="24474" y="32"/>
                </a:lnTo>
                <a:cubicBezTo>
                  <a:pt x="24215" y="11"/>
                  <a:pt x="23945" y="0"/>
                  <a:pt x="23666" y="0"/>
                </a:cubicBezTo>
                <a:lnTo>
                  <a:pt x="23666" y="405"/>
                </a:lnTo>
                <a:lnTo>
                  <a:pt x="23335" y="405"/>
                </a:lnTo>
                <a:lnTo>
                  <a:pt x="23335" y="0"/>
                </a:lnTo>
                <a:cubicBezTo>
                  <a:pt x="23054" y="11"/>
                  <a:pt x="22764" y="21"/>
                  <a:pt x="22464" y="52"/>
                </a:cubicBezTo>
                <a:lnTo>
                  <a:pt x="22464" y="332"/>
                </a:lnTo>
                <a:lnTo>
                  <a:pt x="22184" y="332"/>
                </a:lnTo>
                <a:lnTo>
                  <a:pt x="22184" y="94"/>
                </a:lnTo>
                <a:cubicBezTo>
                  <a:pt x="21988" y="114"/>
                  <a:pt x="21801" y="145"/>
                  <a:pt x="21604" y="177"/>
                </a:cubicBezTo>
                <a:lnTo>
                  <a:pt x="21604" y="570"/>
                </a:lnTo>
                <a:lnTo>
                  <a:pt x="21407" y="570"/>
                </a:lnTo>
                <a:lnTo>
                  <a:pt x="21407" y="218"/>
                </a:lnTo>
                <a:cubicBezTo>
                  <a:pt x="21304" y="239"/>
                  <a:pt x="21210" y="269"/>
                  <a:pt x="21106" y="290"/>
                </a:cubicBezTo>
                <a:lnTo>
                  <a:pt x="21106" y="1420"/>
                </a:lnTo>
                <a:lnTo>
                  <a:pt x="21366" y="1844"/>
                </a:lnTo>
                <a:lnTo>
                  <a:pt x="21366" y="8777"/>
                </a:lnTo>
                <a:lnTo>
                  <a:pt x="20972" y="8777"/>
                </a:lnTo>
                <a:lnTo>
                  <a:pt x="20972" y="3492"/>
                </a:lnTo>
                <a:lnTo>
                  <a:pt x="21242" y="2963"/>
                </a:lnTo>
                <a:lnTo>
                  <a:pt x="21242" y="2342"/>
                </a:lnTo>
                <a:lnTo>
                  <a:pt x="20993" y="2342"/>
                </a:lnTo>
                <a:lnTo>
                  <a:pt x="20993" y="2528"/>
                </a:lnTo>
                <a:lnTo>
                  <a:pt x="20796" y="2528"/>
                </a:lnTo>
                <a:lnTo>
                  <a:pt x="20796" y="2280"/>
                </a:lnTo>
                <a:lnTo>
                  <a:pt x="20392" y="2280"/>
                </a:lnTo>
                <a:lnTo>
                  <a:pt x="20392" y="2498"/>
                </a:lnTo>
                <a:lnTo>
                  <a:pt x="20123" y="2498"/>
                </a:lnTo>
                <a:lnTo>
                  <a:pt x="20123" y="2145"/>
                </a:lnTo>
                <a:lnTo>
                  <a:pt x="19780" y="2145"/>
                </a:lnTo>
                <a:lnTo>
                  <a:pt x="19780" y="2425"/>
                </a:lnTo>
                <a:lnTo>
                  <a:pt x="19542" y="2425"/>
                </a:lnTo>
                <a:lnTo>
                  <a:pt x="19542" y="2062"/>
                </a:lnTo>
                <a:lnTo>
                  <a:pt x="19397" y="2062"/>
                </a:lnTo>
                <a:lnTo>
                  <a:pt x="18785" y="1047"/>
                </a:lnTo>
                <a:lnTo>
                  <a:pt x="17998" y="2125"/>
                </a:lnTo>
                <a:lnTo>
                  <a:pt x="17625" y="2125"/>
                </a:lnTo>
                <a:lnTo>
                  <a:pt x="17625" y="2477"/>
                </a:lnTo>
                <a:lnTo>
                  <a:pt x="17438" y="2477"/>
                </a:lnTo>
                <a:lnTo>
                  <a:pt x="17438" y="2197"/>
                </a:lnTo>
                <a:lnTo>
                  <a:pt x="16962" y="2197"/>
                </a:lnTo>
                <a:lnTo>
                  <a:pt x="16962" y="2549"/>
                </a:lnTo>
                <a:lnTo>
                  <a:pt x="16786" y="2549"/>
                </a:lnTo>
                <a:lnTo>
                  <a:pt x="16786" y="2332"/>
                </a:lnTo>
                <a:lnTo>
                  <a:pt x="16340" y="2362"/>
                </a:lnTo>
                <a:lnTo>
                  <a:pt x="16340" y="2632"/>
                </a:lnTo>
                <a:lnTo>
                  <a:pt x="16154" y="2632"/>
                </a:lnTo>
                <a:lnTo>
                  <a:pt x="16195" y="2394"/>
                </a:lnTo>
                <a:lnTo>
                  <a:pt x="15843" y="2394"/>
                </a:lnTo>
                <a:lnTo>
                  <a:pt x="15843" y="3067"/>
                </a:lnTo>
                <a:lnTo>
                  <a:pt x="16154" y="3658"/>
                </a:lnTo>
                <a:lnTo>
                  <a:pt x="16154" y="8103"/>
                </a:lnTo>
                <a:lnTo>
                  <a:pt x="15771" y="8103"/>
                </a:lnTo>
                <a:lnTo>
                  <a:pt x="15771" y="8414"/>
                </a:lnTo>
                <a:lnTo>
                  <a:pt x="15584" y="8414"/>
                </a:lnTo>
                <a:lnTo>
                  <a:pt x="15584" y="8103"/>
                </a:lnTo>
                <a:lnTo>
                  <a:pt x="15211" y="8103"/>
                </a:lnTo>
                <a:lnTo>
                  <a:pt x="15211" y="8414"/>
                </a:lnTo>
                <a:lnTo>
                  <a:pt x="15045" y="8414"/>
                </a:lnTo>
                <a:lnTo>
                  <a:pt x="15045" y="8103"/>
                </a:lnTo>
                <a:lnTo>
                  <a:pt x="14641" y="8103"/>
                </a:lnTo>
                <a:lnTo>
                  <a:pt x="14641" y="8445"/>
                </a:lnTo>
                <a:lnTo>
                  <a:pt x="14507" y="8445"/>
                </a:lnTo>
                <a:lnTo>
                  <a:pt x="14507" y="8155"/>
                </a:lnTo>
                <a:lnTo>
                  <a:pt x="14040" y="8155"/>
                </a:lnTo>
                <a:lnTo>
                  <a:pt x="14040" y="8476"/>
                </a:lnTo>
                <a:lnTo>
                  <a:pt x="13906" y="8476"/>
                </a:lnTo>
                <a:lnTo>
                  <a:pt x="13906" y="8206"/>
                </a:lnTo>
                <a:lnTo>
                  <a:pt x="13533" y="8206"/>
                </a:lnTo>
                <a:lnTo>
                  <a:pt x="13533" y="8528"/>
                </a:lnTo>
                <a:lnTo>
                  <a:pt x="13356" y="8528"/>
                </a:lnTo>
                <a:lnTo>
                  <a:pt x="13356" y="8206"/>
                </a:lnTo>
                <a:lnTo>
                  <a:pt x="12921" y="8206"/>
                </a:lnTo>
                <a:lnTo>
                  <a:pt x="12921" y="8600"/>
                </a:lnTo>
                <a:lnTo>
                  <a:pt x="12807" y="8600"/>
                </a:lnTo>
                <a:lnTo>
                  <a:pt x="12807" y="8227"/>
                </a:lnTo>
                <a:lnTo>
                  <a:pt x="12372" y="8227"/>
                </a:lnTo>
                <a:lnTo>
                  <a:pt x="12372" y="8611"/>
                </a:lnTo>
                <a:lnTo>
                  <a:pt x="12248" y="8611"/>
                </a:lnTo>
                <a:lnTo>
                  <a:pt x="12248" y="8279"/>
                </a:lnTo>
                <a:lnTo>
                  <a:pt x="11843" y="8279"/>
                </a:lnTo>
                <a:lnTo>
                  <a:pt x="11843" y="8662"/>
                </a:lnTo>
                <a:lnTo>
                  <a:pt x="11730" y="8662"/>
                </a:lnTo>
                <a:lnTo>
                  <a:pt x="11730" y="8362"/>
                </a:lnTo>
                <a:lnTo>
                  <a:pt x="11222" y="8362"/>
                </a:lnTo>
                <a:lnTo>
                  <a:pt x="11222" y="5171"/>
                </a:lnTo>
                <a:lnTo>
                  <a:pt x="11512" y="4653"/>
                </a:lnTo>
                <a:lnTo>
                  <a:pt x="11512" y="4000"/>
                </a:lnTo>
                <a:lnTo>
                  <a:pt x="10922" y="3523"/>
                </a:lnTo>
                <a:lnTo>
                  <a:pt x="10165" y="2197"/>
                </a:lnTo>
                <a:lnTo>
                  <a:pt x="10165" y="995"/>
                </a:lnTo>
                <a:lnTo>
                  <a:pt x="10248" y="995"/>
                </a:lnTo>
                <a:lnTo>
                  <a:pt x="9927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4"/>
          <p:cNvSpPr/>
          <p:nvPr/>
        </p:nvSpPr>
        <p:spPr>
          <a:xfrm>
            <a:off x="-347251" y="2939826"/>
            <a:ext cx="5474908" cy="1038179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4"/>
          <p:cNvSpPr/>
          <p:nvPr/>
        </p:nvSpPr>
        <p:spPr>
          <a:xfrm>
            <a:off x="5461020" y="463288"/>
            <a:ext cx="3552008" cy="489417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4"/>
          <p:cNvSpPr/>
          <p:nvPr/>
        </p:nvSpPr>
        <p:spPr>
          <a:xfrm rot="299065" flipH="1">
            <a:off x="883017" y="1918468"/>
            <a:ext cx="11709313" cy="4417929"/>
          </a:xfrm>
          <a:custGeom>
            <a:avLst/>
            <a:gdLst/>
            <a:ahLst/>
            <a:cxnLst/>
            <a:rect l="l" t="t" r="r" b="b"/>
            <a:pathLst>
              <a:path w="76551" h="43251" extrusionOk="0">
                <a:moveTo>
                  <a:pt x="5923" y="0"/>
                </a:moveTo>
                <a:cubicBezTo>
                  <a:pt x="5540" y="0"/>
                  <a:pt x="5246" y="261"/>
                  <a:pt x="5015" y="800"/>
                </a:cubicBezTo>
                <a:cubicBezTo>
                  <a:pt x="4476" y="2075"/>
                  <a:pt x="4092" y="3484"/>
                  <a:pt x="3678" y="4789"/>
                </a:cubicBezTo>
                <a:cubicBezTo>
                  <a:pt x="2683" y="7939"/>
                  <a:pt x="2124" y="11172"/>
                  <a:pt x="1564" y="14415"/>
                </a:cubicBezTo>
                <a:cubicBezTo>
                  <a:pt x="705" y="19388"/>
                  <a:pt x="0" y="24580"/>
                  <a:pt x="435" y="29636"/>
                </a:cubicBezTo>
                <a:cubicBezTo>
                  <a:pt x="611" y="31688"/>
                  <a:pt x="1046" y="34092"/>
                  <a:pt x="2280" y="35812"/>
                </a:cubicBezTo>
                <a:cubicBezTo>
                  <a:pt x="3719" y="37811"/>
                  <a:pt x="5978" y="38329"/>
                  <a:pt x="8237" y="38879"/>
                </a:cubicBezTo>
                <a:cubicBezTo>
                  <a:pt x="10206" y="39355"/>
                  <a:pt x="12164" y="39759"/>
                  <a:pt x="14112" y="40288"/>
                </a:cubicBezTo>
                <a:cubicBezTo>
                  <a:pt x="16931" y="41054"/>
                  <a:pt x="19728" y="41790"/>
                  <a:pt x="22629" y="42236"/>
                </a:cubicBezTo>
                <a:cubicBezTo>
                  <a:pt x="24815" y="42567"/>
                  <a:pt x="27043" y="42816"/>
                  <a:pt x="29261" y="42971"/>
                </a:cubicBezTo>
                <a:cubicBezTo>
                  <a:pt x="30799" y="43074"/>
                  <a:pt x="32340" y="43086"/>
                  <a:pt x="33881" y="43086"/>
                </a:cubicBezTo>
                <a:cubicBezTo>
                  <a:pt x="34347" y="43086"/>
                  <a:pt x="34813" y="43085"/>
                  <a:pt x="35278" y="43085"/>
                </a:cubicBezTo>
                <a:cubicBezTo>
                  <a:pt x="36209" y="43085"/>
                  <a:pt x="37139" y="43090"/>
                  <a:pt x="38068" y="43116"/>
                </a:cubicBezTo>
                <a:cubicBezTo>
                  <a:pt x="39575" y="43156"/>
                  <a:pt x="41076" y="43250"/>
                  <a:pt x="42581" y="43250"/>
                </a:cubicBezTo>
                <a:cubicBezTo>
                  <a:pt x="43041" y="43250"/>
                  <a:pt x="43502" y="43241"/>
                  <a:pt x="43963" y="43220"/>
                </a:cubicBezTo>
                <a:cubicBezTo>
                  <a:pt x="45673" y="43127"/>
                  <a:pt x="47393" y="42878"/>
                  <a:pt x="49092" y="42639"/>
                </a:cubicBezTo>
                <a:cubicBezTo>
                  <a:pt x="50585" y="42422"/>
                  <a:pt x="52045" y="42121"/>
                  <a:pt x="53548" y="41955"/>
                </a:cubicBezTo>
                <a:cubicBezTo>
                  <a:pt x="55289" y="41769"/>
                  <a:pt x="57071" y="41479"/>
                  <a:pt x="58821" y="41469"/>
                </a:cubicBezTo>
                <a:cubicBezTo>
                  <a:pt x="58865" y="41468"/>
                  <a:pt x="58908" y="41468"/>
                  <a:pt x="58951" y="41468"/>
                </a:cubicBezTo>
                <a:cubicBezTo>
                  <a:pt x="59863" y="41468"/>
                  <a:pt x="60768" y="41564"/>
                  <a:pt x="61672" y="41564"/>
                </a:cubicBezTo>
                <a:cubicBezTo>
                  <a:pt x="61751" y="41564"/>
                  <a:pt x="61830" y="41563"/>
                  <a:pt x="61909" y="41562"/>
                </a:cubicBezTo>
                <a:cubicBezTo>
                  <a:pt x="63039" y="41541"/>
                  <a:pt x="64147" y="41386"/>
                  <a:pt x="65266" y="41303"/>
                </a:cubicBezTo>
                <a:cubicBezTo>
                  <a:pt x="65486" y="41284"/>
                  <a:pt x="65690" y="41272"/>
                  <a:pt x="65888" y="41272"/>
                </a:cubicBezTo>
                <a:cubicBezTo>
                  <a:pt x="66241" y="41272"/>
                  <a:pt x="66577" y="41310"/>
                  <a:pt x="66956" y="41417"/>
                </a:cubicBezTo>
                <a:cubicBezTo>
                  <a:pt x="67203" y="41486"/>
                  <a:pt x="67422" y="41515"/>
                  <a:pt x="67631" y="41515"/>
                </a:cubicBezTo>
                <a:cubicBezTo>
                  <a:pt x="68045" y="41515"/>
                  <a:pt x="68422" y="41403"/>
                  <a:pt x="68904" y="41272"/>
                </a:cubicBezTo>
                <a:cubicBezTo>
                  <a:pt x="69422" y="41137"/>
                  <a:pt x="69929" y="41002"/>
                  <a:pt x="70447" y="40847"/>
                </a:cubicBezTo>
                <a:cubicBezTo>
                  <a:pt x="70671" y="40777"/>
                  <a:pt x="70867" y="40732"/>
                  <a:pt x="71058" y="40732"/>
                </a:cubicBezTo>
                <a:cubicBezTo>
                  <a:pt x="71264" y="40732"/>
                  <a:pt x="71464" y="40785"/>
                  <a:pt x="71690" y="40919"/>
                </a:cubicBezTo>
                <a:cubicBezTo>
                  <a:pt x="71888" y="41044"/>
                  <a:pt x="72022" y="41209"/>
                  <a:pt x="72261" y="41262"/>
                </a:cubicBezTo>
                <a:cubicBezTo>
                  <a:pt x="72334" y="41279"/>
                  <a:pt x="72411" y="41286"/>
                  <a:pt x="72490" y="41286"/>
                </a:cubicBezTo>
                <a:cubicBezTo>
                  <a:pt x="72995" y="41286"/>
                  <a:pt x="73602" y="40982"/>
                  <a:pt x="74032" y="40857"/>
                </a:cubicBezTo>
                <a:cubicBezTo>
                  <a:pt x="74674" y="40661"/>
                  <a:pt x="75431" y="40536"/>
                  <a:pt x="75876" y="40018"/>
                </a:cubicBezTo>
                <a:cubicBezTo>
                  <a:pt x="76519" y="39293"/>
                  <a:pt x="76550" y="38578"/>
                  <a:pt x="76249" y="37914"/>
                </a:cubicBezTo>
                <a:cubicBezTo>
                  <a:pt x="76053" y="37469"/>
                  <a:pt x="75721" y="37055"/>
                  <a:pt x="75317" y="36671"/>
                </a:cubicBezTo>
                <a:cubicBezTo>
                  <a:pt x="75172" y="36526"/>
                  <a:pt x="75100" y="36422"/>
                  <a:pt x="74902" y="36381"/>
                </a:cubicBezTo>
                <a:cubicBezTo>
                  <a:pt x="74887" y="36379"/>
                  <a:pt x="74871" y="36378"/>
                  <a:pt x="74855" y="36378"/>
                </a:cubicBezTo>
                <a:cubicBezTo>
                  <a:pt x="74785" y="36378"/>
                  <a:pt x="74716" y="36398"/>
                  <a:pt x="74647" y="36398"/>
                </a:cubicBezTo>
                <a:cubicBezTo>
                  <a:pt x="74602" y="36398"/>
                  <a:pt x="74556" y="36389"/>
                  <a:pt x="74509" y="36360"/>
                </a:cubicBezTo>
                <a:cubicBezTo>
                  <a:pt x="74281" y="36226"/>
                  <a:pt x="74343" y="35925"/>
                  <a:pt x="74167" y="35729"/>
                </a:cubicBezTo>
                <a:cubicBezTo>
                  <a:pt x="73742" y="35231"/>
                  <a:pt x="73525" y="34578"/>
                  <a:pt x="73120" y="34050"/>
                </a:cubicBezTo>
                <a:cubicBezTo>
                  <a:pt x="72779" y="33604"/>
                  <a:pt x="72489" y="33065"/>
                  <a:pt x="72074" y="32662"/>
                </a:cubicBezTo>
                <a:cubicBezTo>
                  <a:pt x="71784" y="32372"/>
                  <a:pt x="71556" y="32112"/>
                  <a:pt x="71142" y="32061"/>
                </a:cubicBezTo>
                <a:cubicBezTo>
                  <a:pt x="70696" y="32019"/>
                  <a:pt x="70509" y="31916"/>
                  <a:pt x="70126" y="31646"/>
                </a:cubicBezTo>
                <a:cubicBezTo>
                  <a:pt x="69691" y="31356"/>
                  <a:pt x="69183" y="31211"/>
                  <a:pt x="68758" y="30921"/>
                </a:cubicBezTo>
                <a:cubicBezTo>
                  <a:pt x="68665" y="30859"/>
                  <a:pt x="68572" y="30734"/>
                  <a:pt x="68489" y="30672"/>
                </a:cubicBezTo>
                <a:cubicBezTo>
                  <a:pt x="68416" y="30610"/>
                  <a:pt x="68323" y="30569"/>
                  <a:pt x="68240" y="30496"/>
                </a:cubicBezTo>
                <a:cubicBezTo>
                  <a:pt x="68116" y="30392"/>
                  <a:pt x="67919" y="30258"/>
                  <a:pt x="67826" y="30133"/>
                </a:cubicBezTo>
                <a:cubicBezTo>
                  <a:pt x="67536" y="29750"/>
                  <a:pt x="67412" y="29252"/>
                  <a:pt x="67059" y="28890"/>
                </a:cubicBezTo>
                <a:cubicBezTo>
                  <a:pt x="66748" y="28568"/>
                  <a:pt x="66375" y="28372"/>
                  <a:pt x="66002" y="28133"/>
                </a:cubicBezTo>
                <a:cubicBezTo>
                  <a:pt x="65754" y="27967"/>
                  <a:pt x="65546" y="27594"/>
                  <a:pt x="65277" y="27491"/>
                </a:cubicBezTo>
                <a:cubicBezTo>
                  <a:pt x="65186" y="27452"/>
                  <a:pt x="65078" y="27440"/>
                  <a:pt x="64965" y="27440"/>
                </a:cubicBezTo>
                <a:cubicBezTo>
                  <a:pt x="64757" y="27440"/>
                  <a:pt x="64530" y="27482"/>
                  <a:pt x="64350" y="27482"/>
                </a:cubicBezTo>
                <a:cubicBezTo>
                  <a:pt x="64337" y="27482"/>
                  <a:pt x="64325" y="27481"/>
                  <a:pt x="64313" y="27481"/>
                </a:cubicBezTo>
                <a:cubicBezTo>
                  <a:pt x="63754" y="27449"/>
                  <a:pt x="63484" y="27046"/>
                  <a:pt x="63007" y="26859"/>
                </a:cubicBezTo>
                <a:cubicBezTo>
                  <a:pt x="62738" y="26756"/>
                  <a:pt x="62303" y="26579"/>
                  <a:pt x="62044" y="26528"/>
                </a:cubicBezTo>
                <a:cubicBezTo>
                  <a:pt x="61981" y="26513"/>
                  <a:pt x="61928" y="26506"/>
                  <a:pt x="61879" y="26506"/>
                </a:cubicBezTo>
                <a:cubicBezTo>
                  <a:pt x="61689" y="26506"/>
                  <a:pt x="61588" y="26611"/>
                  <a:pt x="61381" y="26735"/>
                </a:cubicBezTo>
                <a:cubicBezTo>
                  <a:pt x="61063" y="26918"/>
                  <a:pt x="60714" y="27070"/>
                  <a:pt x="60348" y="27070"/>
                </a:cubicBezTo>
                <a:cubicBezTo>
                  <a:pt x="60238" y="27070"/>
                  <a:pt x="60126" y="27056"/>
                  <a:pt x="60013" y="27025"/>
                </a:cubicBezTo>
                <a:cubicBezTo>
                  <a:pt x="59640" y="26916"/>
                  <a:pt x="59322" y="26650"/>
                  <a:pt x="58927" y="26650"/>
                </a:cubicBezTo>
                <a:cubicBezTo>
                  <a:pt x="58906" y="26650"/>
                  <a:pt x="58885" y="26650"/>
                  <a:pt x="58863" y="26652"/>
                </a:cubicBezTo>
                <a:cubicBezTo>
                  <a:pt x="58676" y="26673"/>
                  <a:pt x="58501" y="26766"/>
                  <a:pt x="58293" y="26776"/>
                </a:cubicBezTo>
                <a:cubicBezTo>
                  <a:pt x="58165" y="26776"/>
                  <a:pt x="58025" y="26754"/>
                  <a:pt x="57890" y="26754"/>
                </a:cubicBezTo>
                <a:cubicBezTo>
                  <a:pt x="57841" y="26754"/>
                  <a:pt x="57792" y="26757"/>
                  <a:pt x="57744" y="26766"/>
                </a:cubicBezTo>
                <a:cubicBezTo>
                  <a:pt x="57512" y="26807"/>
                  <a:pt x="57415" y="26870"/>
                  <a:pt x="57280" y="26870"/>
                </a:cubicBezTo>
                <a:cubicBezTo>
                  <a:pt x="57211" y="26870"/>
                  <a:pt x="57132" y="26853"/>
                  <a:pt x="57019" y="26807"/>
                </a:cubicBezTo>
                <a:cubicBezTo>
                  <a:pt x="56749" y="26693"/>
                  <a:pt x="56656" y="26620"/>
                  <a:pt x="56521" y="26351"/>
                </a:cubicBezTo>
                <a:cubicBezTo>
                  <a:pt x="56408" y="26134"/>
                  <a:pt x="56355" y="25885"/>
                  <a:pt x="56252" y="25657"/>
                </a:cubicBezTo>
                <a:cubicBezTo>
                  <a:pt x="56221" y="25574"/>
                  <a:pt x="56159" y="25429"/>
                  <a:pt x="56086" y="25367"/>
                </a:cubicBezTo>
                <a:cubicBezTo>
                  <a:pt x="55869" y="25170"/>
                  <a:pt x="55589" y="25294"/>
                  <a:pt x="55361" y="25139"/>
                </a:cubicBezTo>
                <a:cubicBezTo>
                  <a:pt x="55195" y="25025"/>
                  <a:pt x="55216" y="24880"/>
                  <a:pt x="55102" y="24714"/>
                </a:cubicBezTo>
                <a:cubicBezTo>
                  <a:pt x="54978" y="24518"/>
                  <a:pt x="54781" y="24362"/>
                  <a:pt x="54573" y="24248"/>
                </a:cubicBezTo>
                <a:cubicBezTo>
                  <a:pt x="54159" y="24020"/>
                  <a:pt x="53714" y="24020"/>
                  <a:pt x="53413" y="23606"/>
                </a:cubicBezTo>
                <a:cubicBezTo>
                  <a:pt x="53143" y="23233"/>
                  <a:pt x="53081" y="22922"/>
                  <a:pt x="52719" y="22611"/>
                </a:cubicBezTo>
                <a:cubicBezTo>
                  <a:pt x="52522" y="22445"/>
                  <a:pt x="52335" y="22259"/>
                  <a:pt x="52201" y="22031"/>
                </a:cubicBezTo>
                <a:cubicBezTo>
                  <a:pt x="51973" y="21647"/>
                  <a:pt x="51890" y="21274"/>
                  <a:pt x="51610" y="20912"/>
                </a:cubicBezTo>
                <a:cubicBezTo>
                  <a:pt x="51268" y="20466"/>
                  <a:pt x="50854" y="20207"/>
                  <a:pt x="50367" y="19938"/>
                </a:cubicBezTo>
                <a:cubicBezTo>
                  <a:pt x="49839" y="19648"/>
                  <a:pt x="49258" y="19513"/>
                  <a:pt x="48709" y="19275"/>
                </a:cubicBezTo>
                <a:cubicBezTo>
                  <a:pt x="48253" y="19077"/>
                  <a:pt x="47880" y="18787"/>
                  <a:pt x="47455" y="18539"/>
                </a:cubicBezTo>
                <a:cubicBezTo>
                  <a:pt x="47092" y="18321"/>
                  <a:pt x="46761" y="18135"/>
                  <a:pt x="46316" y="18114"/>
                </a:cubicBezTo>
                <a:cubicBezTo>
                  <a:pt x="46298" y="18113"/>
                  <a:pt x="46280" y="18113"/>
                  <a:pt x="46263" y="18113"/>
                </a:cubicBezTo>
                <a:cubicBezTo>
                  <a:pt x="46086" y="18113"/>
                  <a:pt x="45906" y="18144"/>
                  <a:pt x="45731" y="18144"/>
                </a:cubicBezTo>
                <a:cubicBezTo>
                  <a:pt x="45645" y="18144"/>
                  <a:pt x="45559" y="18136"/>
                  <a:pt x="45476" y="18114"/>
                </a:cubicBezTo>
                <a:cubicBezTo>
                  <a:pt x="45114" y="18011"/>
                  <a:pt x="44886" y="17668"/>
                  <a:pt x="44637" y="17420"/>
                </a:cubicBezTo>
                <a:cubicBezTo>
                  <a:pt x="44046" y="16839"/>
                  <a:pt x="43435" y="16881"/>
                  <a:pt x="42720" y="16601"/>
                </a:cubicBezTo>
                <a:cubicBezTo>
                  <a:pt x="41870" y="16280"/>
                  <a:pt x="41228" y="15575"/>
                  <a:pt x="40430" y="15192"/>
                </a:cubicBezTo>
                <a:cubicBezTo>
                  <a:pt x="39643" y="14808"/>
                  <a:pt x="39083" y="14332"/>
                  <a:pt x="38420" y="13783"/>
                </a:cubicBezTo>
                <a:cubicBezTo>
                  <a:pt x="37829" y="13306"/>
                  <a:pt x="37311" y="12726"/>
                  <a:pt x="36700" y="12301"/>
                </a:cubicBezTo>
                <a:cubicBezTo>
                  <a:pt x="36068" y="11866"/>
                  <a:pt x="35478" y="11451"/>
                  <a:pt x="34877" y="10985"/>
                </a:cubicBezTo>
                <a:cubicBezTo>
                  <a:pt x="34223" y="10477"/>
                  <a:pt x="33840" y="9711"/>
                  <a:pt x="33198" y="9183"/>
                </a:cubicBezTo>
                <a:cubicBezTo>
                  <a:pt x="33021" y="9038"/>
                  <a:pt x="32773" y="8944"/>
                  <a:pt x="32628" y="8778"/>
                </a:cubicBezTo>
                <a:cubicBezTo>
                  <a:pt x="32514" y="8644"/>
                  <a:pt x="32535" y="8540"/>
                  <a:pt x="32369" y="8488"/>
                </a:cubicBezTo>
                <a:cubicBezTo>
                  <a:pt x="32315" y="8470"/>
                  <a:pt x="32259" y="8462"/>
                  <a:pt x="32203" y="8462"/>
                </a:cubicBezTo>
                <a:cubicBezTo>
                  <a:pt x="32002" y="8462"/>
                  <a:pt x="31797" y="8560"/>
                  <a:pt x="31644" y="8633"/>
                </a:cubicBezTo>
                <a:cubicBezTo>
                  <a:pt x="31229" y="8817"/>
                  <a:pt x="30887" y="8928"/>
                  <a:pt x="30460" y="8928"/>
                </a:cubicBezTo>
                <a:cubicBezTo>
                  <a:pt x="30407" y="8928"/>
                  <a:pt x="30353" y="8927"/>
                  <a:pt x="30297" y="8923"/>
                </a:cubicBezTo>
                <a:cubicBezTo>
                  <a:pt x="30090" y="8902"/>
                  <a:pt x="29955" y="8840"/>
                  <a:pt x="29758" y="8810"/>
                </a:cubicBezTo>
                <a:cubicBezTo>
                  <a:pt x="29709" y="8801"/>
                  <a:pt x="29663" y="8797"/>
                  <a:pt x="29618" y="8797"/>
                </a:cubicBezTo>
                <a:cubicBezTo>
                  <a:pt x="29349" y="8797"/>
                  <a:pt x="29142" y="8934"/>
                  <a:pt x="28867" y="8934"/>
                </a:cubicBezTo>
                <a:cubicBezTo>
                  <a:pt x="28421" y="8923"/>
                  <a:pt x="28338" y="8312"/>
                  <a:pt x="28017" y="8043"/>
                </a:cubicBezTo>
                <a:cubicBezTo>
                  <a:pt x="27769" y="7815"/>
                  <a:pt x="27488" y="7804"/>
                  <a:pt x="27198" y="7670"/>
                </a:cubicBezTo>
                <a:cubicBezTo>
                  <a:pt x="26908" y="7545"/>
                  <a:pt x="26722" y="7327"/>
                  <a:pt x="26515" y="7110"/>
                </a:cubicBezTo>
                <a:cubicBezTo>
                  <a:pt x="26100" y="6706"/>
                  <a:pt x="25789" y="6074"/>
                  <a:pt x="25250" y="5835"/>
                </a:cubicBezTo>
                <a:cubicBezTo>
                  <a:pt x="25002" y="5722"/>
                  <a:pt x="24753" y="5701"/>
                  <a:pt x="24515" y="5577"/>
                </a:cubicBezTo>
                <a:cubicBezTo>
                  <a:pt x="24184" y="5400"/>
                  <a:pt x="24080" y="5172"/>
                  <a:pt x="23862" y="4903"/>
                </a:cubicBezTo>
                <a:cubicBezTo>
                  <a:pt x="23406" y="4364"/>
                  <a:pt x="22660" y="4178"/>
                  <a:pt x="22183" y="3629"/>
                </a:cubicBezTo>
                <a:cubicBezTo>
                  <a:pt x="21417" y="2738"/>
                  <a:pt x="20640" y="1877"/>
                  <a:pt x="19780" y="1069"/>
                </a:cubicBezTo>
                <a:cubicBezTo>
                  <a:pt x="19562" y="862"/>
                  <a:pt x="19293" y="738"/>
                  <a:pt x="19065" y="541"/>
                </a:cubicBezTo>
                <a:cubicBezTo>
                  <a:pt x="18992" y="489"/>
                  <a:pt x="18816" y="251"/>
                  <a:pt x="18702" y="251"/>
                </a:cubicBezTo>
                <a:cubicBezTo>
                  <a:pt x="18350" y="251"/>
                  <a:pt x="17977" y="935"/>
                  <a:pt x="17760" y="1142"/>
                </a:cubicBezTo>
                <a:cubicBezTo>
                  <a:pt x="17532" y="1380"/>
                  <a:pt x="17283" y="1504"/>
                  <a:pt x="17023" y="1702"/>
                </a:cubicBezTo>
                <a:cubicBezTo>
                  <a:pt x="16775" y="1877"/>
                  <a:pt x="16609" y="2085"/>
                  <a:pt x="16340" y="2230"/>
                </a:cubicBezTo>
                <a:cubicBezTo>
                  <a:pt x="15667" y="2572"/>
                  <a:pt x="14879" y="3017"/>
                  <a:pt x="14154" y="3183"/>
                </a:cubicBezTo>
                <a:cubicBezTo>
                  <a:pt x="13501" y="3328"/>
                  <a:pt x="12869" y="3390"/>
                  <a:pt x="12247" y="3618"/>
                </a:cubicBezTo>
                <a:cubicBezTo>
                  <a:pt x="12056" y="3685"/>
                  <a:pt x="11733" y="3887"/>
                  <a:pt x="11507" y="3887"/>
                </a:cubicBezTo>
                <a:cubicBezTo>
                  <a:pt x="11415" y="3887"/>
                  <a:pt x="11339" y="3853"/>
                  <a:pt x="11294" y="3763"/>
                </a:cubicBezTo>
                <a:cubicBezTo>
                  <a:pt x="11221" y="3618"/>
                  <a:pt x="11294" y="3514"/>
                  <a:pt x="11180" y="3339"/>
                </a:cubicBezTo>
                <a:cubicBezTo>
                  <a:pt x="11076" y="3194"/>
                  <a:pt x="10889" y="3049"/>
                  <a:pt x="10755" y="2955"/>
                </a:cubicBezTo>
                <a:cubicBezTo>
                  <a:pt x="10299" y="2634"/>
                  <a:pt x="9729" y="2561"/>
                  <a:pt x="9252" y="2271"/>
                </a:cubicBezTo>
                <a:cubicBezTo>
                  <a:pt x="8331" y="1722"/>
                  <a:pt x="7647" y="862"/>
                  <a:pt x="6735" y="292"/>
                </a:cubicBezTo>
                <a:cubicBezTo>
                  <a:pt x="6427" y="99"/>
                  <a:pt x="6158" y="0"/>
                  <a:pt x="592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4"/>
          <p:cNvSpPr/>
          <p:nvPr/>
        </p:nvSpPr>
        <p:spPr>
          <a:xfrm flipH="1">
            <a:off x="1567370" y="1918537"/>
            <a:ext cx="10897493" cy="4871885"/>
          </a:xfrm>
          <a:custGeom>
            <a:avLst/>
            <a:gdLst/>
            <a:ahLst/>
            <a:cxnLst/>
            <a:rect l="l" t="t" r="r" b="b"/>
            <a:pathLst>
              <a:path w="73805" h="36932" extrusionOk="0">
                <a:moveTo>
                  <a:pt x="22515" y="11759"/>
                </a:moveTo>
                <a:cubicBezTo>
                  <a:pt x="22526" y="11769"/>
                  <a:pt x="22547" y="11769"/>
                  <a:pt x="22557" y="11769"/>
                </a:cubicBezTo>
                <a:lnTo>
                  <a:pt x="22536" y="11790"/>
                </a:lnTo>
                <a:cubicBezTo>
                  <a:pt x="22526" y="11780"/>
                  <a:pt x="22526" y="11769"/>
                  <a:pt x="22515" y="11759"/>
                </a:cubicBezTo>
                <a:close/>
                <a:moveTo>
                  <a:pt x="22609" y="11780"/>
                </a:moveTo>
                <a:cubicBezTo>
                  <a:pt x="22565" y="11807"/>
                  <a:pt x="22566" y="11814"/>
                  <a:pt x="22583" y="11814"/>
                </a:cubicBezTo>
                <a:cubicBezTo>
                  <a:pt x="22607" y="11814"/>
                  <a:pt x="22659" y="11801"/>
                  <a:pt x="22671" y="11801"/>
                </a:cubicBezTo>
                <a:cubicBezTo>
                  <a:pt x="22671" y="11801"/>
                  <a:pt x="22630" y="11831"/>
                  <a:pt x="22630" y="11842"/>
                </a:cubicBezTo>
                <a:cubicBezTo>
                  <a:pt x="22639" y="11844"/>
                  <a:pt x="22649" y="11846"/>
                  <a:pt x="22660" y="11846"/>
                </a:cubicBezTo>
                <a:cubicBezTo>
                  <a:pt x="22698" y="11846"/>
                  <a:pt x="22745" y="11831"/>
                  <a:pt x="22785" y="11790"/>
                </a:cubicBezTo>
                <a:lnTo>
                  <a:pt x="22785" y="11790"/>
                </a:lnTo>
                <a:cubicBezTo>
                  <a:pt x="22816" y="11847"/>
                  <a:pt x="22785" y="11860"/>
                  <a:pt x="22741" y="11860"/>
                </a:cubicBezTo>
                <a:cubicBezTo>
                  <a:pt x="22707" y="11860"/>
                  <a:pt x="22666" y="11853"/>
                  <a:pt x="22639" y="11853"/>
                </a:cubicBezTo>
                <a:cubicBezTo>
                  <a:pt x="22617" y="11853"/>
                  <a:pt x="22604" y="11857"/>
                  <a:pt x="22609" y="11873"/>
                </a:cubicBezTo>
                <a:lnTo>
                  <a:pt x="22598" y="11873"/>
                </a:lnTo>
                <a:cubicBezTo>
                  <a:pt x="22577" y="11852"/>
                  <a:pt x="22557" y="11821"/>
                  <a:pt x="22536" y="11801"/>
                </a:cubicBezTo>
                <a:cubicBezTo>
                  <a:pt x="22557" y="11801"/>
                  <a:pt x="22598" y="11780"/>
                  <a:pt x="22609" y="11780"/>
                </a:cubicBezTo>
                <a:close/>
                <a:moveTo>
                  <a:pt x="24806" y="14277"/>
                </a:moveTo>
                <a:cubicBezTo>
                  <a:pt x="24806" y="14277"/>
                  <a:pt x="24806" y="14277"/>
                  <a:pt x="24806" y="14277"/>
                </a:cubicBezTo>
                <a:cubicBezTo>
                  <a:pt x="24806" y="14277"/>
                  <a:pt x="24806" y="14277"/>
                  <a:pt x="24806" y="14277"/>
                </a:cubicBezTo>
                <a:close/>
                <a:moveTo>
                  <a:pt x="26473" y="16390"/>
                </a:moveTo>
                <a:lnTo>
                  <a:pt x="26473" y="16390"/>
                </a:lnTo>
                <a:cubicBezTo>
                  <a:pt x="26505" y="16401"/>
                  <a:pt x="26526" y="16411"/>
                  <a:pt x="26526" y="16432"/>
                </a:cubicBezTo>
                <a:cubicBezTo>
                  <a:pt x="26534" y="16424"/>
                  <a:pt x="26541" y="16420"/>
                  <a:pt x="26549" y="16420"/>
                </a:cubicBezTo>
                <a:cubicBezTo>
                  <a:pt x="26579" y="16420"/>
                  <a:pt x="26606" y="16477"/>
                  <a:pt x="26639" y="16494"/>
                </a:cubicBezTo>
                <a:lnTo>
                  <a:pt x="26598" y="16494"/>
                </a:lnTo>
                <a:cubicBezTo>
                  <a:pt x="26556" y="16463"/>
                  <a:pt x="26515" y="16432"/>
                  <a:pt x="26473" y="16390"/>
                </a:cubicBezTo>
                <a:close/>
                <a:moveTo>
                  <a:pt x="42586" y="23353"/>
                </a:moveTo>
                <a:cubicBezTo>
                  <a:pt x="42586" y="23353"/>
                  <a:pt x="42586" y="23353"/>
                  <a:pt x="42586" y="23353"/>
                </a:cubicBezTo>
                <a:cubicBezTo>
                  <a:pt x="42586" y="23353"/>
                  <a:pt x="42586" y="23353"/>
                  <a:pt x="42586" y="23353"/>
                </a:cubicBezTo>
                <a:close/>
                <a:moveTo>
                  <a:pt x="48119" y="25032"/>
                </a:moveTo>
                <a:cubicBezTo>
                  <a:pt x="48119" y="25032"/>
                  <a:pt x="48119" y="25032"/>
                  <a:pt x="48119" y="25032"/>
                </a:cubicBezTo>
                <a:cubicBezTo>
                  <a:pt x="48119" y="25032"/>
                  <a:pt x="48119" y="25032"/>
                  <a:pt x="48119" y="25032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65526" y="27405"/>
                </a:moveTo>
                <a:lnTo>
                  <a:pt x="65526" y="27415"/>
                </a:lnTo>
                <a:lnTo>
                  <a:pt x="65515" y="27415"/>
                </a:lnTo>
                <a:lnTo>
                  <a:pt x="65526" y="27405"/>
                </a:lnTo>
                <a:close/>
                <a:moveTo>
                  <a:pt x="65588" y="27426"/>
                </a:moveTo>
                <a:cubicBezTo>
                  <a:pt x="65588" y="27426"/>
                  <a:pt x="65588" y="27436"/>
                  <a:pt x="65577" y="27446"/>
                </a:cubicBezTo>
                <a:cubicBezTo>
                  <a:pt x="65567" y="27446"/>
                  <a:pt x="65567" y="27436"/>
                  <a:pt x="65557" y="27436"/>
                </a:cubicBezTo>
                <a:cubicBezTo>
                  <a:pt x="65577" y="27436"/>
                  <a:pt x="65588" y="27426"/>
                  <a:pt x="65588" y="27426"/>
                </a:cubicBezTo>
                <a:close/>
                <a:moveTo>
                  <a:pt x="65713" y="27415"/>
                </a:moveTo>
                <a:cubicBezTo>
                  <a:pt x="65743" y="27488"/>
                  <a:pt x="65692" y="27488"/>
                  <a:pt x="65640" y="27488"/>
                </a:cubicBezTo>
                <a:cubicBezTo>
                  <a:pt x="65630" y="27477"/>
                  <a:pt x="65619" y="27477"/>
                  <a:pt x="65619" y="27467"/>
                </a:cubicBezTo>
                <a:cubicBezTo>
                  <a:pt x="65650" y="27467"/>
                  <a:pt x="65681" y="27446"/>
                  <a:pt x="65713" y="27415"/>
                </a:cubicBezTo>
                <a:close/>
                <a:moveTo>
                  <a:pt x="3622" y="1"/>
                </a:moveTo>
                <a:cubicBezTo>
                  <a:pt x="2912" y="1"/>
                  <a:pt x="2701" y="1164"/>
                  <a:pt x="2414" y="1688"/>
                </a:cubicBezTo>
                <a:cubicBezTo>
                  <a:pt x="1948" y="2506"/>
                  <a:pt x="1472" y="3325"/>
                  <a:pt x="1171" y="4216"/>
                </a:cubicBezTo>
                <a:cubicBezTo>
                  <a:pt x="643" y="5750"/>
                  <a:pt x="539" y="7449"/>
                  <a:pt x="373" y="9045"/>
                </a:cubicBezTo>
                <a:cubicBezTo>
                  <a:pt x="187" y="10837"/>
                  <a:pt x="10" y="12588"/>
                  <a:pt x="21" y="14391"/>
                </a:cubicBezTo>
                <a:cubicBezTo>
                  <a:pt x="31" y="16049"/>
                  <a:pt x="0" y="17696"/>
                  <a:pt x="62" y="19344"/>
                </a:cubicBezTo>
                <a:cubicBezTo>
                  <a:pt x="166" y="22400"/>
                  <a:pt x="31" y="25508"/>
                  <a:pt x="508" y="28545"/>
                </a:cubicBezTo>
                <a:cubicBezTo>
                  <a:pt x="767" y="30244"/>
                  <a:pt x="1150" y="32202"/>
                  <a:pt x="2238" y="33590"/>
                </a:cubicBezTo>
                <a:cubicBezTo>
                  <a:pt x="3160" y="34772"/>
                  <a:pt x="4331" y="35777"/>
                  <a:pt x="5761" y="36284"/>
                </a:cubicBezTo>
                <a:cubicBezTo>
                  <a:pt x="6445" y="36440"/>
                  <a:pt x="7139" y="36585"/>
                  <a:pt x="7823" y="36740"/>
                </a:cubicBezTo>
                <a:cubicBezTo>
                  <a:pt x="8559" y="36802"/>
                  <a:pt x="9305" y="36865"/>
                  <a:pt x="10040" y="36927"/>
                </a:cubicBezTo>
                <a:cubicBezTo>
                  <a:pt x="10184" y="36930"/>
                  <a:pt x="10327" y="36932"/>
                  <a:pt x="10471" y="36932"/>
                </a:cubicBezTo>
                <a:cubicBezTo>
                  <a:pt x="12046" y="36932"/>
                  <a:pt x="13612" y="36732"/>
                  <a:pt x="15169" y="36523"/>
                </a:cubicBezTo>
                <a:cubicBezTo>
                  <a:pt x="17988" y="36129"/>
                  <a:pt x="20775" y="35476"/>
                  <a:pt x="23583" y="35000"/>
                </a:cubicBezTo>
                <a:cubicBezTo>
                  <a:pt x="25904" y="34617"/>
                  <a:pt x="28214" y="34368"/>
                  <a:pt x="30567" y="34306"/>
                </a:cubicBezTo>
                <a:cubicBezTo>
                  <a:pt x="31120" y="34292"/>
                  <a:pt x="31673" y="34286"/>
                  <a:pt x="32225" y="34286"/>
                </a:cubicBezTo>
                <a:cubicBezTo>
                  <a:pt x="36652" y="34286"/>
                  <a:pt x="41067" y="34680"/>
                  <a:pt x="45497" y="34689"/>
                </a:cubicBezTo>
                <a:cubicBezTo>
                  <a:pt x="45540" y="34689"/>
                  <a:pt x="45584" y="34689"/>
                  <a:pt x="45627" y="34689"/>
                </a:cubicBezTo>
                <a:cubicBezTo>
                  <a:pt x="50319" y="34689"/>
                  <a:pt x="54980" y="34113"/>
                  <a:pt x="59620" y="33445"/>
                </a:cubicBezTo>
                <a:cubicBezTo>
                  <a:pt x="63070" y="32959"/>
                  <a:pt x="66510" y="32420"/>
                  <a:pt x="70002" y="32379"/>
                </a:cubicBezTo>
                <a:cubicBezTo>
                  <a:pt x="70079" y="32377"/>
                  <a:pt x="70156" y="32376"/>
                  <a:pt x="70232" y="32376"/>
                </a:cubicBezTo>
                <a:cubicBezTo>
                  <a:pt x="71250" y="32376"/>
                  <a:pt x="72192" y="32501"/>
                  <a:pt x="73214" y="32616"/>
                </a:cubicBezTo>
                <a:cubicBezTo>
                  <a:pt x="73335" y="32630"/>
                  <a:pt x="73470" y="32657"/>
                  <a:pt x="73600" y="32657"/>
                </a:cubicBezTo>
                <a:cubicBezTo>
                  <a:pt x="73670" y="32657"/>
                  <a:pt x="73739" y="32649"/>
                  <a:pt x="73804" y="32627"/>
                </a:cubicBezTo>
                <a:cubicBezTo>
                  <a:pt x="73256" y="31964"/>
                  <a:pt x="72406" y="31467"/>
                  <a:pt x="71722" y="30959"/>
                </a:cubicBezTo>
                <a:cubicBezTo>
                  <a:pt x="71163" y="30555"/>
                  <a:pt x="70582" y="30161"/>
                  <a:pt x="69971" y="29809"/>
                </a:cubicBezTo>
                <a:cubicBezTo>
                  <a:pt x="69991" y="29798"/>
                  <a:pt x="70023" y="29777"/>
                  <a:pt x="70033" y="29767"/>
                </a:cubicBezTo>
                <a:cubicBezTo>
                  <a:pt x="70023" y="29767"/>
                  <a:pt x="69950" y="29757"/>
                  <a:pt x="69878" y="29747"/>
                </a:cubicBezTo>
                <a:cubicBezTo>
                  <a:pt x="69857" y="29736"/>
                  <a:pt x="69846" y="29726"/>
                  <a:pt x="69826" y="29715"/>
                </a:cubicBezTo>
                <a:cubicBezTo>
                  <a:pt x="69867" y="29715"/>
                  <a:pt x="69899" y="29715"/>
                  <a:pt x="69878" y="29695"/>
                </a:cubicBezTo>
                <a:lnTo>
                  <a:pt x="69878" y="29695"/>
                </a:lnTo>
                <a:cubicBezTo>
                  <a:pt x="69888" y="29698"/>
                  <a:pt x="69895" y="29699"/>
                  <a:pt x="69902" y="29699"/>
                </a:cubicBezTo>
                <a:cubicBezTo>
                  <a:pt x="69935" y="29699"/>
                  <a:pt x="69924" y="29657"/>
                  <a:pt x="69950" y="29622"/>
                </a:cubicBezTo>
                <a:cubicBezTo>
                  <a:pt x="69947" y="29621"/>
                  <a:pt x="69943" y="29621"/>
                  <a:pt x="69939" y="29621"/>
                </a:cubicBezTo>
                <a:cubicBezTo>
                  <a:pt x="69910" y="29621"/>
                  <a:pt x="69869" y="29640"/>
                  <a:pt x="69837" y="29640"/>
                </a:cubicBezTo>
                <a:cubicBezTo>
                  <a:pt x="69818" y="29640"/>
                  <a:pt x="69802" y="29633"/>
                  <a:pt x="69795" y="29612"/>
                </a:cubicBezTo>
                <a:lnTo>
                  <a:pt x="69836" y="29612"/>
                </a:lnTo>
                <a:cubicBezTo>
                  <a:pt x="69836" y="29602"/>
                  <a:pt x="69826" y="29591"/>
                  <a:pt x="69816" y="29581"/>
                </a:cubicBezTo>
                <a:cubicBezTo>
                  <a:pt x="69857" y="29581"/>
                  <a:pt x="69867" y="29581"/>
                  <a:pt x="69867" y="29539"/>
                </a:cubicBezTo>
                <a:lnTo>
                  <a:pt x="69867" y="29539"/>
                </a:lnTo>
                <a:cubicBezTo>
                  <a:pt x="69850" y="29551"/>
                  <a:pt x="69802" y="29559"/>
                  <a:pt x="69757" y="29559"/>
                </a:cubicBezTo>
                <a:cubicBezTo>
                  <a:pt x="69720" y="29559"/>
                  <a:pt x="69685" y="29553"/>
                  <a:pt x="69671" y="29539"/>
                </a:cubicBezTo>
                <a:cubicBezTo>
                  <a:pt x="69691" y="29539"/>
                  <a:pt x="69743" y="29519"/>
                  <a:pt x="69784" y="29508"/>
                </a:cubicBezTo>
                <a:cubicBezTo>
                  <a:pt x="69774" y="29498"/>
                  <a:pt x="69754" y="29487"/>
                  <a:pt x="69743" y="29477"/>
                </a:cubicBezTo>
                <a:cubicBezTo>
                  <a:pt x="69754" y="29477"/>
                  <a:pt x="69878" y="29457"/>
                  <a:pt x="69846" y="29436"/>
                </a:cubicBezTo>
                <a:cubicBezTo>
                  <a:pt x="69888" y="29425"/>
                  <a:pt x="69888" y="29415"/>
                  <a:pt x="69846" y="29404"/>
                </a:cubicBezTo>
                <a:cubicBezTo>
                  <a:pt x="69854" y="29394"/>
                  <a:pt x="69842" y="29390"/>
                  <a:pt x="69824" y="29390"/>
                </a:cubicBezTo>
                <a:cubicBezTo>
                  <a:pt x="69800" y="29390"/>
                  <a:pt x="69766" y="29397"/>
                  <a:pt x="69760" y="29397"/>
                </a:cubicBezTo>
                <a:cubicBezTo>
                  <a:pt x="69758" y="29397"/>
                  <a:pt x="69759" y="29396"/>
                  <a:pt x="69763" y="29394"/>
                </a:cubicBezTo>
                <a:cubicBezTo>
                  <a:pt x="69743" y="29374"/>
                  <a:pt x="69795" y="29384"/>
                  <a:pt x="69784" y="29363"/>
                </a:cubicBezTo>
                <a:lnTo>
                  <a:pt x="69784" y="29363"/>
                </a:lnTo>
                <a:cubicBezTo>
                  <a:pt x="69779" y="29363"/>
                  <a:pt x="69735" y="29373"/>
                  <a:pt x="69689" y="29373"/>
                </a:cubicBezTo>
                <a:cubicBezTo>
                  <a:pt x="69642" y="29373"/>
                  <a:pt x="69593" y="29363"/>
                  <a:pt x="69577" y="29321"/>
                </a:cubicBezTo>
                <a:lnTo>
                  <a:pt x="69577" y="29321"/>
                </a:lnTo>
                <a:cubicBezTo>
                  <a:pt x="69608" y="29336"/>
                  <a:pt x="69635" y="29342"/>
                  <a:pt x="69659" y="29342"/>
                </a:cubicBezTo>
                <a:cubicBezTo>
                  <a:pt x="69738" y="29342"/>
                  <a:pt x="69783" y="29276"/>
                  <a:pt x="69846" y="29229"/>
                </a:cubicBezTo>
                <a:cubicBezTo>
                  <a:pt x="69821" y="29222"/>
                  <a:pt x="69804" y="29221"/>
                  <a:pt x="69790" y="29221"/>
                </a:cubicBezTo>
                <a:cubicBezTo>
                  <a:pt x="69775" y="29221"/>
                  <a:pt x="69763" y="29223"/>
                  <a:pt x="69749" y="29223"/>
                </a:cubicBezTo>
                <a:cubicBezTo>
                  <a:pt x="69733" y="29223"/>
                  <a:pt x="69713" y="29220"/>
                  <a:pt x="69681" y="29208"/>
                </a:cubicBezTo>
                <a:cubicBezTo>
                  <a:pt x="69722" y="29197"/>
                  <a:pt x="69515" y="29187"/>
                  <a:pt x="69484" y="29135"/>
                </a:cubicBezTo>
                <a:lnTo>
                  <a:pt x="69484" y="29135"/>
                </a:lnTo>
                <a:cubicBezTo>
                  <a:pt x="69502" y="29141"/>
                  <a:pt x="69536" y="29147"/>
                  <a:pt x="69567" y="29147"/>
                </a:cubicBezTo>
                <a:cubicBezTo>
                  <a:pt x="69589" y="29147"/>
                  <a:pt x="69610" y="29144"/>
                  <a:pt x="69618" y="29135"/>
                </a:cubicBezTo>
                <a:cubicBezTo>
                  <a:pt x="69618" y="29147"/>
                  <a:pt x="69626" y="29151"/>
                  <a:pt x="69637" y="29151"/>
                </a:cubicBezTo>
                <a:cubicBezTo>
                  <a:pt x="69664" y="29151"/>
                  <a:pt x="69712" y="29125"/>
                  <a:pt x="69712" y="29125"/>
                </a:cubicBezTo>
                <a:cubicBezTo>
                  <a:pt x="69701" y="29114"/>
                  <a:pt x="69701" y="29084"/>
                  <a:pt x="69701" y="29073"/>
                </a:cubicBezTo>
                <a:lnTo>
                  <a:pt x="69701" y="29073"/>
                </a:lnTo>
                <a:cubicBezTo>
                  <a:pt x="69707" y="29079"/>
                  <a:pt x="69718" y="29081"/>
                  <a:pt x="69730" y="29081"/>
                </a:cubicBezTo>
                <a:cubicBezTo>
                  <a:pt x="69761" y="29081"/>
                  <a:pt x="69802" y="29064"/>
                  <a:pt x="69795" y="29042"/>
                </a:cubicBezTo>
                <a:cubicBezTo>
                  <a:pt x="69731" y="29042"/>
                  <a:pt x="69746" y="29026"/>
                  <a:pt x="69742" y="29026"/>
                </a:cubicBezTo>
                <a:lnTo>
                  <a:pt x="69742" y="29026"/>
                </a:lnTo>
                <a:cubicBezTo>
                  <a:pt x="69740" y="29026"/>
                  <a:pt x="69731" y="29032"/>
                  <a:pt x="69691" y="29052"/>
                </a:cubicBezTo>
                <a:cubicBezTo>
                  <a:pt x="69681" y="29042"/>
                  <a:pt x="69681" y="29031"/>
                  <a:pt x="69691" y="29011"/>
                </a:cubicBezTo>
                <a:cubicBezTo>
                  <a:pt x="69646" y="29011"/>
                  <a:pt x="69621" y="29042"/>
                  <a:pt x="69587" y="29042"/>
                </a:cubicBezTo>
                <a:cubicBezTo>
                  <a:pt x="69566" y="29042"/>
                  <a:pt x="69541" y="29030"/>
                  <a:pt x="69505" y="28990"/>
                </a:cubicBezTo>
                <a:cubicBezTo>
                  <a:pt x="69506" y="28987"/>
                  <a:pt x="69509" y="28986"/>
                  <a:pt x="69512" y="28986"/>
                </a:cubicBezTo>
                <a:cubicBezTo>
                  <a:pt x="69524" y="28986"/>
                  <a:pt x="69545" y="29005"/>
                  <a:pt x="69554" y="29005"/>
                </a:cubicBezTo>
                <a:cubicBezTo>
                  <a:pt x="69558" y="29005"/>
                  <a:pt x="69559" y="29001"/>
                  <a:pt x="69556" y="28990"/>
                </a:cubicBezTo>
                <a:lnTo>
                  <a:pt x="69556" y="28990"/>
                </a:lnTo>
                <a:cubicBezTo>
                  <a:pt x="69556" y="28990"/>
                  <a:pt x="69650" y="29001"/>
                  <a:pt x="69671" y="29001"/>
                </a:cubicBezTo>
                <a:cubicBezTo>
                  <a:pt x="69642" y="28972"/>
                  <a:pt x="69634" y="28963"/>
                  <a:pt x="69638" y="28963"/>
                </a:cubicBezTo>
                <a:cubicBezTo>
                  <a:pt x="69644" y="28963"/>
                  <a:pt x="69676" y="28984"/>
                  <a:pt x="69701" y="28990"/>
                </a:cubicBezTo>
                <a:cubicBezTo>
                  <a:pt x="69712" y="28969"/>
                  <a:pt x="69733" y="28959"/>
                  <a:pt x="69712" y="28939"/>
                </a:cubicBezTo>
                <a:cubicBezTo>
                  <a:pt x="69722" y="28939"/>
                  <a:pt x="69730" y="28941"/>
                  <a:pt x="69737" y="28941"/>
                </a:cubicBezTo>
                <a:cubicBezTo>
                  <a:pt x="69745" y="28941"/>
                  <a:pt x="69753" y="28938"/>
                  <a:pt x="69763" y="28928"/>
                </a:cubicBezTo>
                <a:cubicBezTo>
                  <a:pt x="69733" y="28907"/>
                  <a:pt x="69608" y="28918"/>
                  <a:pt x="69629" y="28886"/>
                </a:cubicBezTo>
                <a:lnTo>
                  <a:pt x="69629" y="28886"/>
                </a:lnTo>
                <a:cubicBezTo>
                  <a:pt x="69614" y="28890"/>
                  <a:pt x="69606" y="28893"/>
                  <a:pt x="69601" y="28893"/>
                </a:cubicBezTo>
                <a:cubicBezTo>
                  <a:pt x="69594" y="28893"/>
                  <a:pt x="69598" y="28885"/>
                  <a:pt x="69598" y="28866"/>
                </a:cubicBezTo>
                <a:lnTo>
                  <a:pt x="69598" y="28866"/>
                </a:lnTo>
                <a:cubicBezTo>
                  <a:pt x="69577" y="28893"/>
                  <a:pt x="69552" y="28903"/>
                  <a:pt x="69528" y="28903"/>
                </a:cubicBezTo>
                <a:cubicBezTo>
                  <a:pt x="69516" y="28903"/>
                  <a:pt x="69504" y="28900"/>
                  <a:pt x="69494" y="28897"/>
                </a:cubicBezTo>
                <a:cubicBezTo>
                  <a:pt x="69515" y="28876"/>
                  <a:pt x="69484" y="28866"/>
                  <a:pt x="69453" y="28845"/>
                </a:cubicBezTo>
                <a:cubicBezTo>
                  <a:pt x="69463" y="28845"/>
                  <a:pt x="69463" y="28845"/>
                  <a:pt x="69473" y="28824"/>
                </a:cubicBezTo>
                <a:cubicBezTo>
                  <a:pt x="69484" y="28835"/>
                  <a:pt x="69505" y="28845"/>
                  <a:pt x="69515" y="28856"/>
                </a:cubicBezTo>
                <a:cubicBezTo>
                  <a:pt x="69505" y="28835"/>
                  <a:pt x="69608" y="28856"/>
                  <a:pt x="69671" y="28824"/>
                </a:cubicBezTo>
                <a:cubicBezTo>
                  <a:pt x="69632" y="28786"/>
                  <a:pt x="69599" y="28765"/>
                  <a:pt x="69559" y="28765"/>
                </a:cubicBezTo>
                <a:cubicBezTo>
                  <a:pt x="69546" y="28765"/>
                  <a:pt x="69531" y="28767"/>
                  <a:pt x="69515" y="28773"/>
                </a:cubicBezTo>
                <a:cubicBezTo>
                  <a:pt x="69505" y="28731"/>
                  <a:pt x="69639" y="28721"/>
                  <a:pt x="69515" y="28700"/>
                </a:cubicBezTo>
                <a:cubicBezTo>
                  <a:pt x="69526" y="28679"/>
                  <a:pt x="69567" y="28669"/>
                  <a:pt x="69598" y="28658"/>
                </a:cubicBezTo>
                <a:cubicBezTo>
                  <a:pt x="69588" y="28638"/>
                  <a:pt x="69577" y="28638"/>
                  <a:pt x="69556" y="28638"/>
                </a:cubicBezTo>
                <a:cubicBezTo>
                  <a:pt x="69608" y="28566"/>
                  <a:pt x="69577" y="28607"/>
                  <a:pt x="69577" y="28534"/>
                </a:cubicBezTo>
                <a:lnTo>
                  <a:pt x="69577" y="28534"/>
                </a:lnTo>
                <a:cubicBezTo>
                  <a:pt x="69505" y="28555"/>
                  <a:pt x="69505" y="28628"/>
                  <a:pt x="69411" y="28658"/>
                </a:cubicBezTo>
                <a:cubicBezTo>
                  <a:pt x="69411" y="28628"/>
                  <a:pt x="69380" y="28545"/>
                  <a:pt x="69432" y="28545"/>
                </a:cubicBezTo>
                <a:cubicBezTo>
                  <a:pt x="69432" y="28559"/>
                  <a:pt x="69435" y="28563"/>
                  <a:pt x="69442" y="28563"/>
                </a:cubicBezTo>
                <a:cubicBezTo>
                  <a:pt x="69454" y="28563"/>
                  <a:pt x="69477" y="28545"/>
                  <a:pt x="69505" y="28545"/>
                </a:cubicBezTo>
                <a:cubicBezTo>
                  <a:pt x="69484" y="28534"/>
                  <a:pt x="69463" y="28513"/>
                  <a:pt x="69443" y="28503"/>
                </a:cubicBezTo>
                <a:cubicBezTo>
                  <a:pt x="69448" y="28501"/>
                  <a:pt x="69454" y="28500"/>
                  <a:pt x="69460" y="28500"/>
                </a:cubicBezTo>
                <a:cubicBezTo>
                  <a:pt x="69471" y="28500"/>
                  <a:pt x="69483" y="28502"/>
                  <a:pt x="69493" y="28502"/>
                </a:cubicBezTo>
                <a:cubicBezTo>
                  <a:pt x="69503" y="28502"/>
                  <a:pt x="69511" y="28500"/>
                  <a:pt x="69515" y="28493"/>
                </a:cubicBezTo>
                <a:cubicBezTo>
                  <a:pt x="69515" y="28483"/>
                  <a:pt x="69505" y="28472"/>
                  <a:pt x="69484" y="28472"/>
                </a:cubicBezTo>
                <a:cubicBezTo>
                  <a:pt x="69515" y="28462"/>
                  <a:pt x="69526" y="28451"/>
                  <a:pt x="69515" y="28441"/>
                </a:cubicBezTo>
                <a:lnTo>
                  <a:pt x="69515" y="28441"/>
                </a:lnTo>
                <a:cubicBezTo>
                  <a:pt x="69492" y="28459"/>
                  <a:pt x="69476" y="28467"/>
                  <a:pt x="69465" y="28467"/>
                </a:cubicBezTo>
                <a:cubicBezTo>
                  <a:pt x="69451" y="28467"/>
                  <a:pt x="69447" y="28454"/>
                  <a:pt x="69453" y="28430"/>
                </a:cubicBezTo>
                <a:lnTo>
                  <a:pt x="69453" y="28430"/>
                </a:lnTo>
                <a:cubicBezTo>
                  <a:pt x="69443" y="28462"/>
                  <a:pt x="69432" y="28483"/>
                  <a:pt x="69411" y="28503"/>
                </a:cubicBezTo>
                <a:cubicBezTo>
                  <a:pt x="69421" y="28474"/>
                  <a:pt x="69449" y="28381"/>
                  <a:pt x="69452" y="28378"/>
                </a:cubicBezTo>
                <a:lnTo>
                  <a:pt x="69452" y="28378"/>
                </a:lnTo>
                <a:cubicBezTo>
                  <a:pt x="69452" y="28379"/>
                  <a:pt x="69452" y="28379"/>
                  <a:pt x="69453" y="28379"/>
                </a:cubicBezTo>
                <a:cubicBezTo>
                  <a:pt x="69453" y="28378"/>
                  <a:pt x="69453" y="28378"/>
                  <a:pt x="69452" y="28378"/>
                </a:cubicBezTo>
                <a:cubicBezTo>
                  <a:pt x="69452" y="28378"/>
                  <a:pt x="69452" y="28378"/>
                  <a:pt x="69452" y="28378"/>
                </a:cubicBezTo>
                <a:lnTo>
                  <a:pt x="69452" y="28378"/>
                </a:lnTo>
                <a:cubicBezTo>
                  <a:pt x="69451" y="28375"/>
                  <a:pt x="69448" y="28374"/>
                  <a:pt x="69446" y="28374"/>
                </a:cubicBezTo>
                <a:cubicBezTo>
                  <a:pt x="69433" y="28374"/>
                  <a:pt x="69409" y="28410"/>
                  <a:pt x="69401" y="28410"/>
                </a:cubicBezTo>
                <a:cubicBezTo>
                  <a:pt x="69401" y="28389"/>
                  <a:pt x="69390" y="28317"/>
                  <a:pt x="69380" y="28317"/>
                </a:cubicBezTo>
                <a:lnTo>
                  <a:pt x="69380" y="28317"/>
                </a:lnTo>
                <a:cubicBezTo>
                  <a:pt x="69380" y="28391"/>
                  <a:pt x="69388" y="28424"/>
                  <a:pt x="69378" y="28424"/>
                </a:cubicBezTo>
                <a:cubicBezTo>
                  <a:pt x="69372" y="28424"/>
                  <a:pt x="69358" y="28408"/>
                  <a:pt x="69328" y="28379"/>
                </a:cubicBezTo>
                <a:lnTo>
                  <a:pt x="69328" y="28379"/>
                </a:lnTo>
                <a:cubicBezTo>
                  <a:pt x="69328" y="28389"/>
                  <a:pt x="69370" y="28503"/>
                  <a:pt x="69370" y="28524"/>
                </a:cubicBezTo>
                <a:cubicBezTo>
                  <a:pt x="69349" y="28483"/>
                  <a:pt x="69360" y="28472"/>
                  <a:pt x="69328" y="28441"/>
                </a:cubicBezTo>
                <a:cubicBezTo>
                  <a:pt x="69320" y="28458"/>
                  <a:pt x="69315" y="28463"/>
                  <a:pt x="69310" y="28463"/>
                </a:cubicBezTo>
                <a:cubicBezTo>
                  <a:pt x="69303" y="28463"/>
                  <a:pt x="69295" y="28451"/>
                  <a:pt x="69277" y="28451"/>
                </a:cubicBezTo>
                <a:cubicBezTo>
                  <a:pt x="69277" y="28524"/>
                  <a:pt x="69328" y="28534"/>
                  <a:pt x="69328" y="28575"/>
                </a:cubicBezTo>
                <a:cubicBezTo>
                  <a:pt x="69318" y="28566"/>
                  <a:pt x="69298" y="28555"/>
                  <a:pt x="69287" y="28555"/>
                </a:cubicBezTo>
                <a:cubicBezTo>
                  <a:pt x="69277" y="28575"/>
                  <a:pt x="69308" y="28596"/>
                  <a:pt x="69318" y="28607"/>
                </a:cubicBezTo>
                <a:cubicBezTo>
                  <a:pt x="69310" y="28608"/>
                  <a:pt x="69302" y="28609"/>
                  <a:pt x="69296" y="28609"/>
                </a:cubicBezTo>
                <a:cubicBezTo>
                  <a:pt x="69252" y="28609"/>
                  <a:pt x="69238" y="28585"/>
                  <a:pt x="69194" y="28575"/>
                </a:cubicBezTo>
                <a:lnTo>
                  <a:pt x="69194" y="28575"/>
                </a:lnTo>
                <a:cubicBezTo>
                  <a:pt x="69204" y="28606"/>
                  <a:pt x="69204" y="28607"/>
                  <a:pt x="69224" y="28627"/>
                </a:cubicBezTo>
                <a:lnTo>
                  <a:pt x="69224" y="28627"/>
                </a:lnTo>
                <a:cubicBezTo>
                  <a:pt x="69221" y="28624"/>
                  <a:pt x="69218" y="28623"/>
                  <a:pt x="69216" y="28623"/>
                </a:cubicBezTo>
                <a:cubicBezTo>
                  <a:pt x="69208" y="28623"/>
                  <a:pt x="69201" y="28631"/>
                  <a:pt x="69194" y="28638"/>
                </a:cubicBezTo>
                <a:cubicBezTo>
                  <a:pt x="69194" y="28648"/>
                  <a:pt x="69245" y="28669"/>
                  <a:pt x="69256" y="28690"/>
                </a:cubicBezTo>
                <a:cubicBezTo>
                  <a:pt x="69250" y="28687"/>
                  <a:pt x="69244" y="28685"/>
                  <a:pt x="69238" y="28685"/>
                </a:cubicBezTo>
                <a:cubicBezTo>
                  <a:pt x="69224" y="28685"/>
                  <a:pt x="69212" y="28693"/>
                  <a:pt x="69204" y="28700"/>
                </a:cubicBezTo>
                <a:cubicBezTo>
                  <a:pt x="69204" y="28716"/>
                  <a:pt x="69227" y="28721"/>
                  <a:pt x="69252" y="28721"/>
                </a:cubicBezTo>
                <a:cubicBezTo>
                  <a:pt x="69277" y="28721"/>
                  <a:pt x="69303" y="28716"/>
                  <a:pt x="69308" y="28711"/>
                </a:cubicBezTo>
                <a:lnTo>
                  <a:pt x="69308" y="28711"/>
                </a:lnTo>
                <a:cubicBezTo>
                  <a:pt x="69318" y="28731"/>
                  <a:pt x="69308" y="28731"/>
                  <a:pt x="69287" y="28741"/>
                </a:cubicBezTo>
                <a:cubicBezTo>
                  <a:pt x="69294" y="28748"/>
                  <a:pt x="69310" y="28749"/>
                  <a:pt x="69326" y="28749"/>
                </a:cubicBezTo>
                <a:cubicBezTo>
                  <a:pt x="69333" y="28749"/>
                  <a:pt x="69341" y="28749"/>
                  <a:pt x="69348" y="28749"/>
                </a:cubicBezTo>
                <a:cubicBezTo>
                  <a:pt x="69372" y="28749"/>
                  <a:pt x="69391" y="28752"/>
                  <a:pt x="69380" y="28773"/>
                </a:cubicBezTo>
                <a:cubicBezTo>
                  <a:pt x="69379" y="28778"/>
                  <a:pt x="69371" y="28780"/>
                  <a:pt x="69361" y="28780"/>
                </a:cubicBezTo>
                <a:cubicBezTo>
                  <a:pt x="69327" y="28780"/>
                  <a:pt x="69258" y="28759"/>
                  <a:pt x="69234" y="28759"/>
                </a:cubicBezTo>
                <a:cubicBezTo>
                  <a:pt x="69222" y="28759"/>
                  <a:pt x="69221" y="28765"/>
                  <a:pt x="69245" y="28783"/>
                </a:cubicBezTo>
                <a:cubicBezTo>
                  <a:pt x="69183" y="28776"/>
                  <a:pt x="69162" y="28745"/>
                  <a:pt x="69130" y="28745"/>
                </a:cubicBezTo>
                <a:cubicBezTo>
                  <a:pt x="69115" y="28745"/>
                  <a:pt x="69097" y="28753"/>
                  <a:pt x="69070" y="28773"/>
                </a:cubicBezTo>
                <a:cubicBezTo>
                  <a:pt x="69090" y="28783"/>
                  <a:pt x="69121" y="28793"/>
                  <a:pt x="69153" y="28793"/>
                </a:cubicBezTo>
                <a:cubicBezTo>
                  <a:pt x="69128" y="28815"/>
                  <a:pt x="69125" y="28821"/>
                  <a:pt x="69132" y="28821"/>
                </a:cubicBezTo>
                <a:cubicBezTo>
                  <a:pt x="69144" y="28821"/>
                  <a:pt x="69186" y="28802"/>
                  <a:pt x="69200" y="28802"/>
                </a:cubicBezTo>
                <a:cubicBezTo>
                  <a:pt x="69202" y="28802"/>
                  <a:pt x="69203" y="28803"/>
                  <a:pt x="69204" y="28803"/>
                </a:cubicBezTo>
                <a:cubicBezTo>
                  <a:pt x="69164" y="28830"/>
                  <a:pt x="69166" y="28838"/>
                  <a:pt x="69183" y="28838"/>
                </a:cubicBezTo>
                <a:cubicBezTo>
                  <a:pt x="69205" y="28838"/>
                  <a:pt x="69254" y="28824"/>
                  <a:pt x="69266" y="28824"/>
                </a:cubicBezTo>
                <a:lnTo>
                  <a:pt x="69225" y="28866"/>
                </a:lnTo>
                <a:cubicBezTo>
                  <a:pt x="69234" y="28868"/>
                  <a:pt x="69245" y="28869"/>
                  <a:pt x="69257" y="28869"/>
                </a:cubicBezTo>
                <a:cubicBezTo>
                  <a:pt x="69298" y="28869"/>
                  <a:pt x="69348" y="28854"/>
                  <a:pt x="69380" y="28814"/>
                </a:cubicBezTo>
                <a:lnTo>
                  <a:pt x="69380" y="28814"/>
                </a:lnTo>
                <a:cubicBezTo>
                  <a:pt x="69411" y="28871"/>
                  <a:pt x="69380" y="28884"/>
                  <a:pt x="69336" y="28884"/>
                </a:cubicBezTo>
                <a:cubicBezTo>
                  <a:pt x="69304" y="28884"/>
                  <a:pt x="69264" y="28877"/>
                  <a:pt x="69239" y="28877"/>
                </a:cubicBezTo>
                <a:cubicBezTo>
                  <a:pt x="69218" y="28877"/>
                  <a:pt x="69207" y="28881"/>
                  <a:pt x="69215" y="28897"/>
                </a:cubicBezTo>
                <a:cubicBezTo>
                  <a:pt x="69204" y="28897"/>
                  <a:pt x="69176" y="28892"/>
                  <a:pt x="69148" y="28892"/>
                </a:cubicBezTo>
                <a:cubicBezTo>
                  <a:pt x="69121" y="28892"/>
                  <a:pt x="69095" y="28897"/>
                  <a:pt x="69090" y="28918"/>
                </a:cubicBezTo>
                <a:cubicBezTo>
                  <a:pt x="69090" y="28918"/>
                  <a:pt x="69183" y="28980"/>
                  <a:pt x="69183" y="29001"/>
                </a:cubicBezTo>
                <a:cubicBezTo>
                  <a:pt x="69168" y="28995"/>
                  <a:pt x="69155" y="28993"/>
                  <a:pt x="69143" y="28993"/>
                </a:cubicBezTo>
                <a:cubicBezTo>
                  <a:pt x="69132" y="28993"/>
                  <a:pt x="69121" y="28995"/>
                  <a:pt x="69111" y="29001"/>
                </a:cubicBezTo>
                <a:cubicBezTo>
                  <a:pt x="69132" y="29011"/>
                  <a:pt x="69132" y="29031"/>
                  <a:pt x="69121" y="29052"/>
                </a:cubicBezTo>
                <a:cubicBezTo>
                  <a:pt x="69100" y="29034"/>
                  <a:pt x="69090" y="29029"/>
                  <a:pt x="69084" y="29029"/>
                </a:cubicBezTo>
                <a:cubicBezTo>
                  <a:pt x="69073" y="29029"/>
                  <a:pt x="69069" y="29043"/>
                  <a:pt x="69030" y="29043"/>
                </a:cubicBezTo>
                <a:cubicBezTo>
                  <a:pt x="69024" y="29043"/>
                  <a:pt x="69016" y="29043"/>
                  <a:pt x="69007" y="29042"/>
                </a:cubicBezTo>
                <a:lnTo>
                  <a:pt x="69007" y="29042"/>
                </a:lnTo>
                <a:cubicBezTo>
                  <a:pt x="69007" y="29084"/>
                  <a:pt x="69121" y="29084"/>
                  <a:pt x="69121" y="29125"/>
                </a:cubicBezTo>
                <a:cubicBezTo>
                  <a:pt x="69128" y="29120"/>
                  <a:pt x="69135" y="29117"/>
                  <a:pt x="69142" y="29117"/>
                </a:cubicBezTo>
                <a:cubicBezTo>
                  <a:pt x="69174" y="29117"/>
                  <a:pt x="69201" y="29170"/>
                  <a:pt x="69235" y="29187"/>
                </a:cubicBezTo>
                <a:cubicBezTo>
                  <a:pt x="69212" y="29194"/>
                  <a:pt x="69185" y="29195"/>
                  <a:pt x="69158" y="29195"/>
                </a:cubicBezTo>
                <a:cubicBezTo>
                  <a:pt x="69142" y="29195"/>
                  <a:pt x="69127" y="29195"/>
                  <a:pt x="69112" y="29195"/>
                </a:cubicBezTo>
                <a:cubicBezTo>
                  <a:pt x="69073" y="29195"/>
                  <a:pt x="69038" y="29198"/>
                  <a:pt x="69017" y="29218"/>
                </a:cubicBezTo>
                <a:cubicBezTo>
                  <a:pt x="69036" y="29256"/>
                  <a:pt x="69089" y="29302"/>
                  <a:pt x="69130" y="29302"/>
                </a:cubicBezTo>
                <a:cubicBezTo>
                  <a:pt x="69134" y="29302"/>
                  <a:pt x="69138" y="29302"/>
                  <a:pt x="69142" y="29301"/>
                </a:cubicBezTo>
                <a:lnTo>
                  <a:pt x="69142" y="29301"/>
                </a:lnTo>
                <a:cubicBezTo>
                  <a:pt x="69142" y="29312"/>
                  <a:pt x="69100" y="29321"/>
                  <a:pt x="69059" y="29321"/>
                </a:cubicBezTo>
                <a:cubicBezTo>
                  <a:pt x="68945" y="29259"/>
                  <a:pt x="68821" y="29208"/>
                  <a:pt x="68707" y="29156"/>
                </a:cubicBezTo>
                <a:cubicBezTo>
                  <a:pt x="67785" y="28762"/>
                  <a:pt x="66904" y="28265"/>
                  <a:pt x="66033" y="27737"/>
                </a:cubicBezTo>
                <a:cubicBezTo>
                  <a:pt x="66033" y="27726"/>
                  <a:pt x="66023" y="27684"/>
                  <a:pt x="66033" y="27684"/>
                </a:cubicBezTo>
                <a:cubicBezTo>
                  <a:pt x="66037" y="27686"/>
                  <a:pt x="66043" y="27687"/>
                  <a:pt x="66051" y="27687"/>
                </a:cubicBezTo>
                <a:cubicBezTo>
                  <a:pt x="66082" y="27687"/>
                  <a:pt x="66135" y="27671"/>
                  <a:pt x="66127" y="27654"/>
                </a:cubicBezTo>
                <a:cubicBezTo>
                  <a:pt x="66058" y="27654"/>
                  <a:pt x="66076" y="27631"/>
                  <a:pt x="66068" y="27631"/>
                </a:cubicBezTo>
                <a:cubicBezTo>
                  <a:pt x="66065" y="27631"/>
                  <a:pt x="66054" y="27636"/>
                  <a:pt x="66023" y="27654"/>
                </a:cubicBezTo>
                <a:cubicBezTo>
                  <a:pt x="66013" y="27643"/>
                  <a:pt x="66013" y="27643"/>
                  <a:pt x="66023" y="27622"/>
                </a:cubicBezTo>
                <a:cubicBezTo>
                  <a:pt x="65979" y="27622"/>
                  <a:pt x="65950" y="27645"/>
                  <a:pt x="65917" y="27645"/>
                </a:cubicBezTo>
                <a:cubicBezTo>
                  <a:pt x="65911" y="27645"/>
                  <a:pt x="65905" y="27645"/>
                  <a:pt x="65899" y="27643"/>
                </a:cubicBezTo>
                <a:cubicBezTo>
                  <a:pt x="65878" y="27633"/>
                  <a:pt x="65868" y="27622"/>
                  <a:pt x="65847" y="27612"/>
                </a:cubicBezTo>
                <a:cubicBezTo>
                  <a:pt x="65837" y="27612"/>
                  <a:pt x="65837" y="27601"/>
                  <a:pt x="65826" y="27601"/>
                </a:cubicBezTo>
                <a:cubicBezTo>
                  <a:pt x="65830" y="27598"/>
                  <a:pt x="65834" y="27596"/>
                  <a:pt x="65839" y="27596"/>
                </a:cubicBezTo>
                <a:cubicBezTo>
                  <a:pt x="65852" y="27596"/>
                  <a:pt x="65868" y="27608"/>
                  <a:pt x="65875" y="27608"/>
                </a:cubicBezTo>
                <a:cubicBezTo>
                  <a:pt x="65880" y="27608"/>
                  <a:pt x="65881" y="27604"/>
                  <a:pt x="65878" y="27592"/>
                </a:cubicBezTo>
                <a:lnTo>
                  <a:pt x="65878" y="27592"/>
                </a:lnTo>
                <a:cubicBezTo>
                  <a:pt x="65885" y="27599"/>
                  <a:pt x="65934" y="27606"/>
                  <a:pt x="65969" y="27606"/>
                </a:cubicBezTo>
                <a:cubicBezTo>
                  <a:pt x="65984" y="27606"/>
                  <a:pt x="65997" y="27605"/>
                  <a:pt x="66003" y="27601"/>
                </a:cubicBezTo>
                <a:cubicBezTo>
                  <a:pt x="65974" y="27573"/>
                  <a:pt x="65966" y="27564"/>
                  <a:pt x="65970" y="27564"/>
                </a:cubicBezTo>
                <a:cubicBezTo>
                  <a:pt x="65976" y="27564"/>
                  <a:pt x="66008" y="27585"/>
                  <a:pt x="66033" y="27592"/>
                </a:cubicBezTo>
                <a:cubicBezTo>
                  <a:pt x="66033" y="27571"/>
                  <a:pt x="66065" y="27560"/>
                  <a:pt x="66033" y="27550"/>
                </a:cubicBezTo>
                <a:cubicBezTo>
                  <a:pt x="66065" y="27550"/>
                  <a:pt x="66075" y="27550"/>
                  <a:pt x="66096" y="27529"/>
                </a:cubicBezTo>
                <a:cubicBezTo>
                  <a:pt x="66065" y="27509"/>
                  <a:pt x="65940" y="27519"/>
                  <a:pt x="65950" y="27488"/>
                </a:cubicBezTo>
                <a:lnTo>
                  <a:pt x="65950" y="27488"/>
                </a:lnTo>
                <a:cubicBezTo>
                  <a:pt x="65938" y="27492"/>
                  <a:pt x="65932" y="27494"/>
                  <a:pt x="65929" y="27494"/>
                </a:cubicBezTo>
                <a:cubicBezTo>
                  <a:pt x="65925" y="27494"/>
                  <a:pt x="65926" y="27489"/>
                  <a:pt x="65920" y="27477"/>
                </a:cubicBezTo>
                <a:cubicBezTo>
                  <a:pt x="65900" y="27497"/>
                  <a:pt x="65880" y="27509"/>
                  <a:pt x="65857" y="27509"/>
                </a:cubicBezTo>
                <a:cubicBezTo>
                  <a:pt x="65844" y="27509"/>
                  <a:pt x="65831" y="27505"/>
                  <a:pt x="65816" y="27498"/>
                </a:cubicBezTo>
                <a:cubicBezTo>
                  <a:pt x="65837" y="27477"/>
                  <a:pt x="65805" y="27467"/>
                  <a:pt x="65785" y="27456"/>
                </a:cubicBezTo>
                <a:cubicBezTo>
                  <a:pt x="65785" y="27456"/>
                  <a:pt x="65795" y="27446"/>
                  <a:pt x="65795" y="27426"/>
                </a:cubicBezTo>
                <a:cubicBezTo>
                  <a:pt x="65816" y="27436"/>
                  <a:pt x="65826" y="27446"/>
                  <a:pt x="65847" y="27467"/>
                </a:cubicBezTo>
                <a:cubicBezTo>
                  <a:pt x="65837" y="27436"/>
                  <a:pt x="65940" y="27456"/>
                  <a:pt x="66003" y="27436"/>
                </a:cubicBezTo>
                <a:cubicBezTo>
                  <a:pt x="65963" y="27389"/>
                  <a:pt x="65930" y="27366"/>
                  <a:pt x="65890" y="27366"/>
                </a:cubicBezTo>
                <a:cubicBezTo>
                  <a:pt x="65877" y="27366"/>
                  <a:pt x="65862" y="27368"/>
                  <a:pt x="65847" y="27374"/>
                </a:cubicBezTo>
                <a:cubicBezTo>
                  <a:pt x="65826" y="27343"/>
                  <a:pt x="65971" y="27332"/>
                  <a:pt x="65837" y="27301"/>
                </a:cubicBezTo>
                <a:cubicBezTo>
                  <a:pt x="65858" y="27281"/>
                  <a:pt x="65899" y="27281"/>
                  <a:pt x="65930" y="27260"/>
                </a:cubicBezTo>
                <a:cubicBezTo>
                  <a:pt x="65909" y="27249"/>
                  <a:pt x="65899" y="27249"/>
                  <a:pt x="65888" y="27239"/>
                </a:cubicBezTo>
                <a:cubicBezTo>
                  <a:pt x="65940" y="27177"/>
                  <a:pt x="65899" y="27208"/>
                  <a:pt x="65899" y="27136"/>
                </a:cubicBezTo>
                <a:lnTo>
                  <a:pt x="65899" y="27136"/>
                </a:lnTo>
                <a:cubicBezTo>
                  <a:pt x="65826" y="27166"/>
                  <a:pt x="65837" y="27239"/>
                  <a:pt x="65743" y="27270"/>
                </a:cubicBezTo>
                <a:cubicBezTo>
                  <a:pt x="65743" y="27239"/>
                  <a:pt x="65702" y="27146"/>
                  <a:pt x="65764" y="27146"/>
                </a:cubicBezTo>
                <a:cubicBezTo>
                  <a:pt x="65764" y="27162"/>
                  <a:pt x="65767" y="27167"/>
                  <a:pt x="65774" y="27167"/>
                </a:cubicBezTo>
                <a:cubicBezTo>
                  <a:pt x="65784" y="27167"/>
                  <a:pt x="65801" y="27156"/>
                  <a:pt x="65826" y="27156"/>
                </a:cubicBezTo>
                <a:cubicBezTo>
                  <a:pt x="65805" y="27136"/>
                  <a:pt x="65785" y="27125"/>
                  <a:pt x="65764" y="27104"/>
                </a:cubicBezTo>
                <a:cubicBezTo>
                  <a:pt x="65778" y="27104"/>
                  <a:pt x="65801" y="27109"/>
                  <a:pt x="65821" y="27109"/>
                </a:cubicBezTo>
                <a:cubicBezTo>
                  <a:pt x="65831" y="27109"/>
                  <a:pt x="65840" y="27108"/>
                  <a:pt x="65847" y="27104"/>
                </a:cubicBezTo>
                <a:cubicBezTo>
                  <a:pt x="65837" y="27083"/>
                  <a:pt x="65826" y="27073"/>
                  <a:pt x="65805" y="27073"/>
                </a:cubicBezTo>
                <a:cubicBezTo>
                  <a:pt x="65847" y="27063"/>
                  <a:pt x="65858" y="27053"/>
                  <a:pt x="65837" y="27042"/>
                </a:cubicBezTo>
                <a:lnTo>
                  <a:pt x="65837" y="27042"/>
                </a:lnTo>
                <a:cubicBezTo>
                  <a:pt x="65816" y="27063"/>
                  <a:pt x="65801" y="27073"/>
                  <a:pt x="65791" y="27073"/>
                </a:cubicBezTo>
                <a:cubicBezTo>
                  <a:pt x="65782" y="27073"/>
                  <a:pt x="65780" y="27063"/>
                  <a:pt x="65785" y="27042"/>
                </a:cubicBezTo>
                <a:lnTo>
                  <a:pt x="65785" y="27042"/>
                </a:lnTo>
                <a:cubicBezTo>
                  <a:pt x="65775" y="27073"/>
                  <a:pt x="65754" y="27094"/>
                  <a:pt x="65733" y="27104"/>
                </a:cubicBezTo>
                <a:cubicBezTo>
                  <a:pt x="65743" y="27073"/>
                  <a:pt x="65775" y="26980"/>
                  <a:pt x="65785" y="26980"/>
                </a:cubicBezTo>
                <a:cubicBezTo>
                  <a:pt x="65781" y="26976"/>
                  <a:pt x="65778" y="26975"/>
                  <a:pt x="65774" y="26975"/>
                </a:cubicBezTo>
                <a:cubicBezTo>
                  <a:pt x="65757" y="26975"/>
                  <a:pt x="65742" y="27011"/>
                  <a:pt x="65733" y="27011"/>
                </a:cubicBezTo>
                <a:cubicBezTo>
                  <a:pt x="65733" y="27001"/>
                  <a:pt x="65713" y="26928"/>
                  <a:pt x="65702" y="26928"/>
                </a:cubicBezTo>
                <a:lnTo>
                  <a:pt x="65702" y="26928"/>
                </a:lnTo>
                <a:cubicBezTo>
                  <a:pt x="65702" y="26997"/>
                  <a:pt x="65709" y="27028"/>
                  <a:pt x="65702" y="27028"/>
                </a:cubicBezTo>
                <a:cubicBezTo>
                  <a:pt x="65696" y="27028"/>
                  <a:pt x="65685" y="27015"/>
                  <a:pt x="65660" y="26991"/>
                </a:cubicBezTo>
                <a:lnTo>
                  <a:pt x="65660" y="26991"/>
                </a:lnTo>
                <a:cubicBezTo>
                  <a:pt x="65650" y="26991"/>
                  <a:pt x="65702" y="27104"/>
                  <a:pt x="65692" y="27125"/>
                </a:cubicBezTo>
                <a:cubicBezTo>
                  <a:pt x="65671" y="27083"/>
                  <a:pt x="65681" y="27083"/>
                  <a:pt x="65660" y="27053"/>
                </a:cubicBezTo>
                <a:cubicBezTo>
                  <a:pt x="65650" y="27067"/>
                  <a:pt x="65644" y="27071"/>
                  <a:pt x="65640" y="27071"/>
                </a:cubicBezTo>
                <a:cubicBezTo>
                  <a:pt x="65631" y="27071"/>
                  <a:pt x="65626" y="27053"/>
                  <a:pt x="65598" y="27053"/>
                </a:cubicBezTo>
                <a:cubicBezTo>
                  <a:pt x="65598" y="27136"/>
                  <a:pt x="65650" y="27136"/>
                  <a:pt x="65650" y="27177"/>
                </a:cubicBezTo>
                <a:cubicBezTo>
                  <a:pt x="65640" y="27166"/>
                  <a:pt x="65630" y="27166"/>
                  <a:pt x="65609" y="27166"/>
                </a:cubicBezTo>
                <a:cubicBezTo>
                  <a:pt x="65598" y="27177"/>
                  <a:pt x="65640" y="27208"/>
                  <a:pt x="65640" y="27208"/>
                </a:cubicBezTo>
                <a:cubicBezTo>
                  <a:pt x="65629" y="27212"/>
                  <a:pt x="65621" y="27214"/>
                  <a:pt x="65613" y="27214"/>
                </a:cubicBezTo>
                <a:cubicBezTo>
                  <a:pt x="65582" y="27214"/>
                  <a:pt x="65567" y="27187"/>
                  <a:pt x="65526" y="27187"/>
                </a:cubicBezTo>
                <a:cubicBezTo>
                  <a:pt x="65526" y="27208"/>
                  <a:pt x="65536" y="27219"/>
                  <a:pt x="65557" y="27228"/>
                </a:cubicBezTo>
                <a:cubicBezTo>
                  <a:pt x="65536" y="27228"/>
                  <a:pt x="65526" y="27228"/>
                  <a:pt x="65526" y="27249"/>
                </a:cubicBezTo>
                <a:cubicBezTo>
                  <a:pt x="65526" y="27249"/>
                  <a:pt x="65577" y="27270"/>
                  <a:pt x="65577" y="27291"/>
                </a:cubicBezTo>
                <a:cubicBezTo>
                  <a:pt x="65557" y="27291"/>
                  <a:pt x="65547" y="27291"/>
                  <a:pt x="65536" y="27311"/>
                </a:cubicBezTo>
                <a:cubicBezTo>
                  <a:pt x="65536" y="27325"/>
                  <a:pt x="65551" y="27329"/>
                  <a:pt x="65571" y="27329"/>
                </a:cubicBezTo>
                <a:cubicBezTo>
                  <a:pt x="65596" y="27329"/>
                  <a:pt x="65628" y="27322"/>
                  <a:pt x="65640" y="27322"/>
                </a:cubicBezTo>
                <a:cubicBezTo>
                  <a:pt x="65640" y="27332"/>
                  <a:pt x="65640" y="27343"/>
                  <a:pt x="65619" y="27343"/>
                </a:cubicBezTo>
                <a:cubicBezTo>
                  <a:pt x="65626" y="27350"/>
                  <a:pt x="65639" y="27351"/>
                  <a:pt x="65653" y="27351"/>
                </a:cubicBezTo>
                <a:cubicBezTo>
                  <a:pt x="65662" y="27351"/>
                  <a:pt x="65670" y="27350"/>
                  <a:pt x="65678" y="27350"/>
                </a:cubicBezTo>
                <a:cubicBezTo>
                  <a:pt x="65700" y="27350"/>
                  <a:pt x="65717" y="27353"/>
                  <a:pt x="65713" y="27374"/>
                </a:cubicBezTo>
                <a:cubicBezTo>
                  <a:pt x="65708" y="27382"/>
                  <a:pt x="65695" y="27386"/>
                  <a:pt x="65679" y="27386"/>
                </a:cubicBezTo>
                <a:cubicBezTo>
                  <a:pt x="65639" y="27386"/>
                  <a:pt x="65576" y="27366"/>
                  <a:pt x="65557" y="27366"/>
                </a:cubicBezTo>
                <a:cubicBezTo>
                  <a:pt x="65548" y="27366"/>
                  <a:pt x="65549" y="27371"/>
                  <a:pt x="65567" y="27384"/>
                </a:cubicBezTo>
                <a:cubicBezTo>
                  <a:pt x="65504" y="27375"/>
                  <a:pt x="65488" y="27351"/>
                  <a:pt x="65452" y="27351"/>
                </a:cubicBezTo>
                <a:cubicBezTo>
                  <a:pt x="65446" y="27351"/>
                  <a:pt x="65439" y="27351"/>
                  <a:pt x="65432" y="27353"/>
                </a:cubicBezTo>
                <a:cubicBezTo>
                  <a:pt x="64852" y="26980"/>
                  <a:pt x="64272" y="26597"/>
                  <a:pt x="63692" y="26224"/>
                </a:cubicBezTo>
                <a:cubicBezTo>
                  <a:pt x="63247" y="25934"/>
                  <a:pt x="62998" y="25664"/>
                  <a:pt x="62635" y="25301"/>
                </a:cubicBezTo>
                <a:cubicBezTo>
                  <a:pt x="62531" y="25188"/>
                  <a:pt x="62376" y="25053"/>
                  <a:pt x="62231" y="25022"/>
                </a:cubicBezTo>
                <a:cubicBezTo>
                  <a:pt x="62210" y="25019"/>
                  <a:pt x="62189" y="25018"/>
                  <a:pt x="62168" y="25018"/>
                </a:cubicBezTo>
                <a:cubicBezTo>
                  <a:pt x="62015" y="25018"/>
                  <a:pt x="61866" y="25081"/>
                  <a:pt x="61702" y="25135"/>
                </a:cubicBezTo>
                <a:cubicBezTo>
                  <a:pt x="61547" y="25188"/>
                  <a:pt x="61350" y="25239"/>
                  <a:pt x="61184" y="25301"/>
                </a:cubicBezTo>
                <a:cubicBezTo>
                  <a:pt x="60884" y="25416"/>
                  <a:pt x="60698" y="25591"/>
                  <a:pt x="60376" y="25664"/>
                </a:cubicBezTo>
                <a:cubicBezTo>
                  <a:pt x="60159" y="25716"/>
                  <a:pt x="59931" y="25716"/>
                  <a:pt x="59713" y="25757"/>
                </a:cubicBezTo>
                <a:cubicBezTo>
                  <a:pt x="59485" y="25809"/>
                  <a:pt x="59268" y="25881"/>
                  <a:pt x="59050" y="25954"/>
                </a:cubicBezTo>
                <a:cubicBezTo>
                  <a:pt x="59008" y="25944"/>
                  <a:pt x="58967" y="25944"/>
                  <a:pt x="58978" y="25923"/>
                </a:cubicBezTo>
                <a:lnTo>
                  <a:pt x="58978" y="25923"/>
                </a:lnTo>
                <a:cubicBezTo>
                  <a:pt x="58964" y="25927"/>
                  <a:pt x="58959" y="25930"/>
                  <a:pt x="58956" y="25930"/>
                </a:cubicBezTo>
                <a:cubicBezTo>
                  <a:pt x="58951" y="25930"/>
                  <a:pt x="58952" y="25925"/>
                  <a:pt x="58946" y="25913"/>
                </a:cubicBezTo>
                <a:cubicBezTo>
                  <a:pt x="58926" y="25933"/>
                  <a:pt x="58906" y="25944"/>
                  <a:pt x="58883" y="25944"/>
                </a:cubicBezTo>
                <a:cubicBezTo>
                  <a:pt x="58870" y="25944"/>
                  <a:pt x="58857" y="25941"/>
                  <a:pt x="58842" y="25934"/>
                </a:cubicBezTo>
                <a:cubicBezTo>
                  <a:pt x="58863" y="25913"/>
                  <a:pt x="58833" y="25902"/>
                  <a:pt x="58812" y="25892"/>
                </a:cubicBezTo>
                <a:cubicBezTo>
                  <a:pt x="58812" y="25892"/>
                  <a:pt x="58822" y="25881"/>
                  <a:pt x="58822" y="25861"/>
                </a:cubicBezTo>
                <a:cubicBezTo>
                  <a:pt x="58842" y="25872"/>
                  <a:pt x="58853" y="25881"/>
                  <a:pt x="58874" y="25892"/>
                </a:cubicBezTo>
                <a:cubicBezTo>
                  <a:pt x="58863" y="25872"/>
                  <a:pt x="58967" y="25892"/>
                  <a:pt x="59029" y="25861"/>
                </a:cubicBezTo>
                <a:cubicBezTo>
                  <a:pt x="58983" y="25823"/>
                  <a:pt x="58954" y="25801"/>
                  <a:pt x="58917" y="25801"/>
                </a:cubicBezTo>
                <a:cubicBezTo>
                  <a:pt x="58904" y="25801"/>
                  <a:pt x="58890" y="25804"/>
                  <a:pt x="58874" y="25809"/>
                </a:cubicBezTo>
                <a:cubicBezTo>
                  <a:pt x="58853" y="25768"/>
                  <a:pt x="58998" y="25768"/>
                  <a:pt x="58863" y="25736"/>
                </a:cubicBezTo>
                <a:cubicBezTo>
                  <a:pt x="58884" y="25716"/>
                  <a:pt x="58925" y="25716"/>
                  <a:pt x="58957" y="25695"/>
                </a:cubicBezTo>
                <a:cubicBezTo>
                  <a:pt x="58936" y="25674"/>
                  <a:pt x="58925" y="25685"/>
                  <a:pt x="58905" y="25674"/>
                </a:cubicBezTo>
                <a:cubicBezTo>
                  <a:pt x="58967" y="25612"/>
                  <a:pt x="58925" y="25644"/>
                  <a:pt x="58925" y="25571"/>
                </a:cubicBezTo>
                <a:lnTo>
                  <a:pt x="58925" y="25571"/>
                </a:lnTo>
                <a:cubicBezTo>
                  <a:pt x="58853" y="25602"/>
                  <a:pt x="58863" y="25664"/>
                  <a:pt x="58770" y="25695"/>
                </a:cubicBezTo>
                <a:cubicBezTo>
                  <a:pt x="58760" y="25674"/>
                  <a:pt x="58729" y="25581"/>
                  <a:pt x="58791" y="25581"/>
                </a:cubicBezTo>
                <a:cubicBezTo>
                  <a:pt x="58791" y="25598"/>
                  <a:pt x="58794" y="25603"/>
                  <a:pt x="58801" y="25603"/>
                </a:cubicBezTo>
                <a:cubicBezTo>
                  <a:pt x="58811" y="25603"/>
                  <a:pt x="58828" y="25591"/>
                  <a:pt x="58853" y="25591"/>
                </a:cubicBezTo>
                <a:cubicBezTo>
                  <a:pt x="58833" y="25571"/>
                  <a:pt x="58812" y="25561"/>
                  <a:pt x="58791" y="25540"/>
                </a:cubicBezTo>
                <a:cubicBezTo>
                  <a:pt x="58805" y="25540"/>
                  <a:pt x="58828" y="25544"/>
                  <a:pt x="58848" y="25544"/>
                </a:cubicBezTo>
                <a:cubicBezTo>
                  <a:pt x="58858" y="25544"/>
                  <a:pt x="58867" y="25543"/>
                  <a:pt x="58874" y="25540"/>
                </a:cubicBezTo>
                <a:cubicBezTo>
                  <a:pt x="58863" y="25519"/>
                  <a:pt x="58853" y="25508"/>
                  <a:pt x="58833" y="25508"/>
                </a:cubicBezTo>
                <a:cubicBezTo>
                  <a:pt x="58874" y="25499"/>
                  <a:pt x="58884" y="25488"/>
                  <a:pt x="58863" y="25478"/>
                </a:cubicBezTo>
                <a:lnTo>
                  <a:pt x="58863" y="25478"/>
                </a:lnTo>
                <a:cubicBezTo>
                  <a:pt x="58842" y="25499"/>
                  <a:pt x="58827" y="25509"/>
                  <a:pt x="58817" y="25509"/>
                </a:cubicBezTo>
                <a:cubicBezTo>
                  <a:pt x="58806" y="25509"/>
                  <a:pt x="58801" y="25499"/>
                  <a:pt x="58801" y="25478"/>
                </a:cubicBezTo>
                <a:cubicBezTo>
                  <a:pt x="58801" y="25508"/>
                  <a:pt x="58780" y="25529"/>
                  <a:pt x="58760" y="25540"/>
                </a:cubicBezTo>
                <a:cubicBezTo>
                  <a:pt x="58770" y="25508"/>
                  <a:pt x="58801" y="25416"/>
                  <a:pt x="58812" y="25416"/>
                </a:cubicBezTo>
                <a:cubicBezTo>
                  <a:pt x="58808" y="25412"/>
                  <a:pt x="58805" y="25411"/>
                  <a:pt x="58801" y="25411"/>
                </a:cubicBezTo>
                <a:cubicBezTo>
                  <a:pt x="58784" y="25411"/>
                  <a:pt x="58769" y="25446"/>
                  <a:pt x="58760" y="25446"/>
                </a:cubicBezTo>
                <a:cubicBezTo>
                  <a:pt x="58760" y="25436"/>
                  <a:pt x="58739" y="25363"/>
                  <a:pt x="58729" y="25363"/>
                </a:cubicBezTo>
                <a:lnTo>
                  <a:pt x="58729" y="25363"/>
                </a:lnTo>
                <a:cubicBezTo>
                  <a:pt x="58729" y="25433"/>
                  <a:pt x="58736" y="25464"/>
                  <a:pt x="58729" y="25464"/>
                </a:cubicBezTo>
                <a:cubicBezTo>
                  <a:pt x="58724" y="25464"/>
                  <a:pt x="58712" y="25450"/>
                  <a:pt x="58687" y="25426"/>
                </a:cubicBezTo>
                <a:lnTo>
                  <a:pt x="58687" y="25426"/>
                </a:lnTo>
                <a:cubicBezTo>
                  <a:pt x="58677" y="25426"/>
                  <a:pt x="58729" y="25540"/>
                  <a:pt x="58718" y="25561"/>
                </a:cubicBezTo>
                <a:cubicBezTo>
                  <a:pt x="58697" y="25519"/>
                  <a:pt x="58708" y="25519"/>
                  <a:pt x="58687" y="25488"/>
                </a:cubicBezTo>
                <a:cubicBezTo>
                  <a:pt x="58677" y="25502"/>
                  <a:pt x="58671" y="25506"/>
                  <a:pt x="58667" y="25506"/>
                </a:cubicBezTo>
                <a:cubicBezTo>
                  <a:pt x="58657" y="25506"/>
                  <a:pt x="58653" y="25488"/>
                  <a:pt x="58625" y="25488"/>
                </a:cubicBezTo>
                <a:cubicBezTo>
                  <a:pt x="58625" y="25561"/>
                  <a:pt x="58677" y="25571"/>
                  <a:pt x="58677" y="25612"/>
                </a:cubicBezTo>
                <a:cubicBezTo>
                  <a:pt x="58670" y="25605"/>
                  <a:pt x="58662" y="25598"/>
                  <a:pt x="58651" y="25598"/>
                </a:cubicBezTo>
                <a:cubicBezTo>
                  <a:pt x="58647" y="25598"/>
                  <a:pt x="58641" y="25599"/>
                  <a:pt x="58635" y="25602"/>
                </a:cubicBezTo>
                <a:cubicBezTo>
                  <a:pt x="58625" y="25612"/>
                  <a:pt x="58667" y="25633"/>
                  <a:pt x="58667" y="25644"/>
                </a:cubicBezTo>
                <a:cubicBezTo>
                  <a:pt x="58656" y="25648"/>
                  <a:pt x="58648" y="25649"/>
                  <a:pt x="58640" y="25649"/>
                </a:cubicBezTo>
                <a:cubicBezTo>
                  <a:pt x="58609" y="25649"/>
                  <a:pt x="58594" y="25623"/>
                  <a:pt x="58552" y="25623"/>
                </a:cubicBezTo>
                <a:cubicBezTo>
                  <a:pt x="58552" y="25644"/>
                  <a:pt x="58563" y="25654"/>
                  <a:pt x="58584" y="25664"/>
                </a:cubicBezTo>
                <a:cubicBezTo>
                  <a:pt x="58563" y="25664"/>
                  <a:pt x="58552" y="25664"/>
                  <a:pt x="58552" y="25674"/>
                </a:cubicBezTo>
                <a:cubicBezTo>
                  <a:pt x="58552" y="25685"/>
                  <a:pt x="58605" y="25706"/>
                  <a:pt x="58605" y="25726"/>
                </a:cubicBezTo>
                <a:cubicBezTo>
                  <a:pt x="58584" y="25726"/>
                  <a:pt x="58573" y="25726"/>
                  <a:pt x="58563" y="25747"/>
                </a:cubicBezTo>
                <a:cubicBezTo>
                  <a:pt x="58563" y="25757"/>
                  <a:pt x="58583" y="25760"/>
                  <a:pt x="58606" y="25760"/>
                </a:cubicBezTo>
                <a:cubicBezTo>
                  <a:pt x="58629" y="25760"/>
                  <a:pt x="58656" y="25757"/>
                  <a:pt x="58667" y="25757"/>
                </a:cubicBezTo>
                <a:cubicBezTo>
                  <a:pt x="58667" y="25768"/>
                  <a:pt x="58667" y="25778"/>
                  <a:pt x="58646" y="25778"/>
                </a:cubicBezTo>
                <a:cubicBezTo>
                  <a:pt x="58653" y="25785"/>
                  <a:pt x="58668" y="25786"/>
                  <a:pt x="58683" y="25786"/>
                </a:cubicBezTo>
                <a:cubicBezTo>
                  <a:pt x="58690" y="25786"/>
                  <a:pt x="58696" y="25786"/>
                  <a:pt x="58703" y="25786"/>
                </a:cubicBezTo>
                <a:cubicBezTo>
                  <a:pt x="58725" y="25786"/>
                  <a:pt x="58744" y="25788"/>
                  <a:pt x="58739" y="25809"/>
                </a:cubicBezTo>
                <a:cubicBezTo>
                  <a:pt x="58734" y="25818"/>
                  <a:pt x="58722" y="25821"/>
                  <a:pt x="58706" y="25821"/>
                </a:cubicBezTo>
                <a:cubicBezTo>
                  <a:pt x="58665" y="25821"/>
                  <a:pt x="58602" y="25802"/>
                  <a:pt x="58583" y="25802"/>
                </a:cubicBezTo>
                <a:cubicBezTo>
                  <a:pt x="58575" y="25802"/>
                  <a:pt x="58576" y="25806"/>
                  <a:pt x="58594" y="25819"/>
                </a:cubicBezTo>
                <a:cubicBezTo>
                  <a:pt x="58531" y="25813"/>
                  <a:pt x="58511" y="25787"/>
                  <a:pt x="58478" y="25787"/>
                </a:cubicBezTo>
                <a:cubicBezTo>
                  <a:pt x="58463" y="25787"/>
                  <a:pt x="58445" y="25792"/>
                  <a:pt x="58418" y="25809"/>
                </a:cubicBezTo>
                <a:lnTo>
                  <a:pt x="58511" y="25840"/>
                </a:lnTo>
                <a:cubicBezTo>
                  <a:pt x="58487" y="25857"/>
                  <a:pt x="58482" y="25863"/>
                  <a:pt x="58487" y="25863"/>
                </a:cubicBezTo>
                <a:cubicBezTo>
                  <a:pt x="58497" y="25863"/>
                  <a:pt x="58546" y="25840"/>
                  <a:pt x="58552" y="25840"/>
                </a:cubicBezTo>
                <a:lnTo>
                  <a:pt x="58552" y="25840"/>
                </a:lnTo>
                <a:cubicBezTo>
                  <a:pt x="58513" y="25867"/>
                  <a:pt x="58515" y="25874"/>
                  <a:pt x="58531" y="25874"/>
                </a:cubicBezTo>
                <a:cubicBezTo>
                  <a:pt x="58554" y="25874"/>
                  <a:pt x="58603" y="25861"/>
                  <a:pt x="58615" y="25861"/>
                </a:cubicBezTo>
                <a:cubicBezTo>
                  <a:pt x="58625" y="25872"/>
                  <a:pt x="58584" y="25892"/>
                  <a:pt x="58584" y="25902"/>
                </a:cubicBezTo>
                <a:cubicBezTo>
                  <a:pt x="58591" y="25905"/>
                  <a:pt x="58600" y="25906"/>
                  <a:pt x="58611" y="25906"/>
                </a:cubicBezTo>
                <a:cubicBezTo>
                  <a:pt x="58647" y="25906"/>
                  <a:pt x="58699" y="25891"/>
                  <a:pt x="58739" y="25851"/>
                </a:cubicBezTo>
                <a:lnTo>
                  <a:pt x="58739" y="25851"/>
                </a:lnTo>
                <a:cubicBezTo>
                  <a:pt x="58771" y="25910"/>
                  <a:pt x="58735" y="25921"/>
                  <a:pt x="58686" y="25921"/>
                </a:cubicBezTo>
                <a:cubicBezTo>
                  <a:pt x="58658" y="25921"/>
                  <a:pt x="58625" y="25917"/>
                  <a:pt x="58600" y="25917"/>
                </a:cubicBezTo>
                <a:cubicBezTo>
                  <a:pt x="58572" y="25917"/>
                  <a:pt x="58554" y="25922"/>
                  <a:pt x="58563" y="25944"/>
                </a:cubicBezTo>
                <a:cubicBezTo>
                  <a:pt x="58554" y="25939"/>
                  <a:pt x="58530" y="25935"/>
                  <a:pt x="58505" y="25935"/>
                </a:cubicBezTo>
                <a:cubicBezTo>
                  <a:pt x="58475" y="25935"/>
                  <a:pt x="58444" y="25942"/>
                  <a:pt x="58439" y="25964"/>
                </a:cubicBezTo>
                <a:cubicBezTo>
                  <a:pt x="58439" y="25964"/>
                  <a:pt x="58542" y="26017"/>
                  <a:pt x="58532" y="26047"/>
                </a:cubicBezTo>
                <a:cubicBezTo>
                  <a:pt x="58520" y="26035"/>
                  <a:pt x="58508" y="26030"/>
                  <a:pt x="58494" y="26030"/>
                </a:cubicBezTo>
                <a:cubicBezTo>
                  <a:pt x="58483" y="26030"/>
                  <a:pt x="58472" y="26033"/>
                  <a:pt x="58460" y="26037"/>
                </a:cubicBezTo>
                <a:cubicBezTo>
                  <a:pt x="58480" y="26047"/>
                  <a:pt x="58490" y="26068"/>
                  <a:pt x="58480" y="26089"/>
                </a:cubicBezTo>
                <a:lnTo>
                  <a:pt x="58469" y="26089"/>
                </a:lnTo>
                <a:cubicBezTo>
                  <a:pt x="58452" y="26074"/>
                  <a:pt x="58444" y="26070"/>
                  <a:pt x="58437" y="26070"/>
                </a:cubicBezTo>
                <a:cubicBezTo>
                  <a:pt x="58428" y="26070"/>
                  <a:pt x="58422" y="26080"/>
                  <a:pt x="58390" y="26080"/>
                </a:cubicBezTo>
                <a:cubicBezTo>
                  <a:pt x="58383" y="26080"/>
                  <a:pt x="58375" y="26080"/>
                  <a:pt x="58366" y="26079"/>
                </a:cubicBezTo>
                <a:lnTo>
                  <a:pt x="58366" y="26089"/>
                </a:lnTo>
                <a:cubicBezTo>
                  <a:pt x="58286" y="26097"/>
                  <a:pt x="58203" y="26100"/>
                  <a:pt x="58121" y="26100"/>
                </a:cubicBezTo>
                <a:cubicBezTo>
                  <a:pt x="57990" y="26100"/>
                  <a:pt x="57863" y="26091"/>
                  <a:pt x="57755" y="26079"/>
                </a:cubicBezTo>
                <a:cubicBezTo>
                  <a:pt x="57578" y="26058"/>
                  <a:pt x="57382" y="25923"/>
                  <a:pt x="57205" y="25923"/>
                </a:cubicBezTo>
                <a:cubicBezTo>
                  <a:pt x="57019" y="25923"/>
                  <a:pt x="56853" y="26079"/>
                  <a:pt x="56646" y="26079"/>
                </a:cubicBezTo>
                <a:cubicBezTo>
                  <a:pt x="56459" y="26089"/>
                  <a:pt x="56346" y="26089"/>
                  <a:pt x="56159" y="26151"/>
                </a:cubicBezTo>
                <a:cubicBezTo>
                  <a:pt x="55911" y="26213"/>
                  <a:pt x="55651" y="26327"/>
                  <a:pt x="55393" y="26369"/>
                </a:cubicBezTo>
                <a:cubicBezTo>
                  <a:pt x="55331" y="26376"/>
                  <a:pt x="55271" y="26378"/>
                  <a:pt x="55210" y="26378"/>
                </a:cubicBezTo>
                <a:cubicBezTo>
                  <a:pt x="55083" y="26378"/>
                  <a:pt x="54958" y="26368"/>
                  <a:pt x="54831" y="26368"/>
                </a:cubicBezTo>
                <a:cubicBezTo>
                  <a:pt x="54743" y="26368"/>
                  <a:pt x="54654" y="26373"/>
                  <a:pt x="54564" y="26390"/>
                </a:cubicBezTo>
                <a:cubicBezTo>
                  <a:pt x="54398" y="26420"/>
                  <a:pt x="54232" y="26452"/>
                  <a:pt x="54066" y="26493"/>
                </a:cubicBezTo>
                <a:cubicBezTo>
                  <a:pt x="54014" y="26493"/>
                  <a:pt x="53952" y="26493"/>
                  <a:pt x="53963" y="26462"/>
                </a:cubicBezTo>
                <a:lnTo>
                  <a:pt x="53963" y="26462"/>
                </a:lnTo>
                <a:cubicBezTo>
                  <a:pt x="53942" y="26467"/>
                  <a:pt x="53934" y="26472"/>
                  <a:pt x="53931" y="26472"/>
                </a:cubicBezTo>
                <a:cubicBezTo>
                  <a:pt x="53929" y="26472"/>
                  <a:pt x="53931" y="26467"/>
                  <a:pt x="53931" y="26452"/>
                </a:cubicBezTo>
                <a:lnTo>
                  <a:pt x="53931" y="26452"/>
                </a:lnTo>
                <a:cubicBezTo>
                  <a:pt x="53911" y="26472"/>
                  <a:pt x="53887" y="26483"/>
                  <a:pt x="53861" y="26483"/>
                </a:cubicBezTo>
                <a:cubicBezTo>
                  <a:pt x="53847" y="26483"/>
                  <a:pt x="53832" y="26480"/>
                  <a:pt x="53818" y="26473"/>
                </a:cubicBezTo>
                <a:cubicBezTo>
                  <a:pt x="53838" y="26452"/>
                  <a:pt x="53818" y="26441"/>
                  <a:pt x="53786" y="26431"/>
                </a:cubicBezTo>
                <a:cubicBezTo>
                  <a:pt x="53797" y="26431"/>
                  <a:pt x="53797" y="26420"/>
                  <a:pt x="53807" y="26410"/>
                </a:cubicBezTo>
                <a:cubicBezTo>
                  <a:pt x="53818" y="26420"/>
                  <a:pt x="53838" y="26431"/>
                  <a:pt x="53848" y="26441"/>
                </a:cubicBezTo>
                <a:cubicBezTo>
                  <a:pt x="53843" y="26426"/>
                  <a:pt x="53867" y="26426"/>
                  <a:pt x="53899" y="26426"/>
                </a:cubicBezTo>
                <a:cubicBezTo>
                  <a:pt x="53932" y="26426"/>
                  <a:pt x="53973" y="26426"/>
                  <a:pt x="54004" y="26410"/>
                </a:cubicBezTo>
                <a:cubicBezTo>
                  <a:pt x="53965" y="26364"/>
                  <a:pt x="53932" y="26340"/>
                  <a:pt x="53892" y="26340"/>
                </a:cubicBezTo>
                <a:cubicBezTo>
                  <a:pt x="53878" y="26340"/>
                  <a:pt x="53864" y="26343"/>
                  <a:pt x="53848" y="26348"/>
                </a:cubicBezTo>
                <a:cubicBezTo>
                  <a:pt x="53838" y="26317"/>
                  <a:pt x="53973" y="26307"/>
                  <a:pt x="53848" y="26286"/>
                </a:cubicBezTo>
                <a:cubicBezTo>
                  <a:pt x="53859" y="26265"/>
                  <a:pt x="53901" y="26254"/>
                  <a:pt x="53931" y="26234"/>
                </a:cubicBezTo>
                <a:cubicBezTo>
                  <a:pt x="53921" y="26224"/>
                  <a:pt x="53910" y="26224"/>
                  <a:pt x="53890" y="26213"/>
                </a:cubicBezTo>
                <a:cubicBezTo>
                  <a:pt x="53942" y="26151"/>
                  <a:pt x="53910" y="26182"/>
                  <a:pt x="53910" y="26120"/>
                </a:cubicBezTo>
                <a:lnTo>
                  <a:pt x="53910" y="26120"/>
                </a:lnTo>
                <a:cubicBezTo>
                  <a:pt x="53838" y="26141"/>
                  <a:pt x="53838" y="26213"/>
                  <a:pt x="53745" y="26245"/>
                </a:cubicBezTo>
                <a:cubicBezTo>
                  <a:pt x="53745" y="26213"/>
                  <a:pt x="53714" y="26120"/>
                  <a:pt x="53765" y="26120"/>
                </a:cubicBezTo>
                <a:cubicBezTo>
                  <a:pt x="53765" y="26140"/>
                  <a:pt x="53770" y="26146"/>
                  <a:pt x="53777" y="26146"/>
                </a:cubicBezTo>
                <a:cubicBezTo>
                  <a:pt x="53789" y="26146"/>
                  <a:pt x="53809" y="26130"/>
                  <a:pt x="53828" y="26130"/>
                </a:cubicBezTo>
                <a:cubicBezTo>
                  <a:pt x="53818" y="26120"/>
                  <a:pt x="53797" y="26099"/>
                  <a:pt x="53776" y="26089"/>
                </a:cubicBezTo>
                <a:cubicBezTo>
                  <a:pt x="53781" y="26087"/>
                  <a:pt x="53786" y="26086"/>
                  <a:pt x="53792" y="26086"/>
                </a:cubicBezTo>
                <a:cubicBezTo>
                  <a:pt x="53803" y="26086"/>
                  <a:pt x="53816" y="26088"/>
                  <a:pt x="53827" y="26088"/>
                </a:cubicBezTo>
                <a:cubicBezTo>
                  <a:pt x="53837" y="26088"/>
                  <a:pt x="53845" y="26086"/>
                  <a:pt x="53848" y="26079"/>
                </a:cubicBezTo>
                <a:cubicBezTo>
                  <a:pt x="53848" y="26068"/>
                  <a:pt x="53838" y="26058"/>
                  <a:pt x="53818" y="26058"/>
                </a:cubicBezTo>
                <a:cubicBezTo>
                  <a:pt x="53848" y="26047"/>
                  <a:pt x="53859" y="26037"/>
                  <a:pt x="53848" y="26017"/>
                </a:cubicBezTo>
                <a:lnTo>
                  <a:pt x="53848" y="26017"/>
                </a:lnTo>
                <a:cubicBezTo>
                  <a:pt x="53823" y="26037"/>
                  <a:pt x="53805" y="26048"/>
                  <a:pt x="53794" y="26048"/>
                </a:cubicBezTo>
                <a:cubicBezTo>
                  <a:pt x="53784" y="26048"/>
                  <a:pt x="53781" y="26037"/>
                  <a:pt x="53786" y="26017"/>
                </a:cubicBezTo>
                <a:lnTo>
                  <a:pt x="53786" y="26017"/>
                </a:lnTo>
                <a:cubicBezTo>
                  <a:pt x="53776" y="26047"/>
                  <a:pt x="53765" y="26068"/>
                  <a:pt x="53735" y="26079"/>
                </a:cubicBezTo>
                <a:cubicBezTo>
                  <a:pt x="53755" y="26047"/>
                  <a:pt x="53786" y="25954"/>
                  <a:pt x="53786" y="25954"/>
                </a:cubicBezTo>
                <a:cubicBezTo>
                  <a:pt x="53784" y="25953"/>
                  <a:pt x="53782" y="25953"/>
                  <a:pt x="53780" y="25953"/>
                </a:cubicBezTo>
                <a:cubicBezTo>
                  <a:pt x="53764" y="25953"/>
                  <a:pt x="53747" y="25987"/>
                  <a:pt x="53738" y="25987"/>
                </a:cubicBezTo>
                <a:cubicBezTo>
                  <a:pt x="53737" y="25987"/>
                  <a:pt x="53736" y="25986"/>
                  <a:pt x="53735" y="25985"/>
                </a:cubicBezTo>
                <a:cubicBezTo>
                  <a:pt x="53735" y="25975"/>
                  <a:pt x="53724" y="25902"/>
                  <a:pt x="53714" y="25902"/>
                </a:cubicBezTo>
                <a:lnTo>
                  <a:pt x="53714" y="25902"/>
                </a:lnTo>
                <a:cubicBezTo>
                  <a:pt x="53714" y="25975"/>
                  <a:pt x="53721" y="26005"/>
                  <a:pt x="53712" y="26005"/>
                </a:cubicBezTo>
                <a:cubicBezTo>
                  <a:pt x="53706" y="26005"/>
                  <a:pt x="53692" y="25990"/>
                  <a:pt x="53662" y="25964"/>
                </a:cubicBezTo>
                <a:lnTo>
                  <a:pt x="53662" y="25964"/>
                </a:lnTo>
                <a:cubicBezTo>
                  <a:pt x="53652" y="25964"/>
                  <a:pt x="53703" y="26089"/>
                  <a:pt x="53703" y="26109"/>
                </a:cubicBezTo>
                <a:cubicBezTo>
                  <a:pt x="53683" y="26068"/>
                  <a:pt x="53693" y="26058"/>
                  <a:pt x="53662" y="26027"/>
                </a:cubicBezTo>
                <a:cubicBezTo>
                  <a:pt x="53653" y="26043"/>
                  <a:pt x="53648" y="26048"/>
                  <a:pt x="53643" y="26048"/>
                </a:cubicBezTo>
                <a:cubicBezTo>
                  <a:pt x="53636" y="26048"/>
                  <a:pt x="53629" y="26037"/>
                  <a:pt x="53610" y="26037"/>
                </a:cubicBezTo>
                <a:cubicBezTo>
                  <a:pt x="53610" y="26109"/>
                  <a:pt x="53662" y="26109"/>
                  <a:pt x="53662" y="26162"/>
                </a:cubicBezTo>
                <a:cubicBezTo>
                  <a:pt x="53652" y="26141"/>
                  <a:pt x="53631" y="26141"/>
                  <a:pt x="53620" y="26141"/>
                </a:cubicBezTo>
                <a:cubicBezTo>
                  <a:pt x="53610" y="26151"/>
                  <a:pt x="53641" y="26182"/>
                  <a:pt x="53641" y="26182"/>
                </a:cubicBezTo>
                <a:cubicBezTo>
                  <a:pt x="53629" y="26187"/>
                  <a:pt x="53619" y="26189"/>
                  <a:pt x="53610" y="26189"/>
                </a:cubicBezTo>
                <a:cubicBezTo>
                  <a:pt x="53582" y="26189"/>
                  <a:pt x="53567" y="26169"/>
                  <a:pt x="53527" y="26162"/>
                </a:cubicBezTo>
                <a:lnTo>
                  <a:pt x="53527" y="26162"/>
                </a:lnTo>
                <a:cubicBezTo>
                  <a:pt x="53537" y="26182"/>
                  <a:pt x="53537" y="26192"/>
                  <a:pt x="53558" y="26203"/>
                </a:cubicBezTo>
                <a:cubicBezTo>
                  <a:pt x="53548" y="26203"/>
                  <a:pt x="53537" y="26213"/>
                  <a:pt x="53527" y="26224"/>
                </a:cubicBezTo>
                <a:cubicBezTo>
                  <a:pt x="53527" y="26234"/>
                  <a:pt x="53579" y="26245"/>
                  <a:pt x="53590" y="26265"/>
                </a:cubicBezTo>
                <a:cubicBezTo>
                  <a:pt x="53569" y="26265"/>
                  <a:pt x="53548" y="26275"/>
                  <a:pt x="53537" y="26286"/>
                </a:cubicBezTo>
                <a:cubicBezTo>
                  <a:pt x="53537" y="26301"/>
                  <a:pt x="53561" y="26307"/>
                  <a:pt x="53586" y="26307"/>
                </a:cubicBezTo>
                <a:cubicBezTo>
                  <a:pt x="53610" y="26307"/>
                  <a:pt x="53636" y="26301"/>
                  <a:pt x="53641" y="26296"/>
                </a:cubicBezTo>
                <a:lnTo>
                  <a:pt x="53641" y="26296"/>
                </a:lnTo>
                <a:cubicBezTo>
                  <a:pt x="53652" y="26307"/>
                  <a:pt x="53641" y="26317"/>
                  <a:pt x="53620" y="26327"/>
                </a:cubicBezTo>
                <a:cubicBezTo>
                  <a:pt x="53625" y="26330"/>
                  <a:pt x="53634" y="26330"/>
                  <a:pt x="53645" y="26330"/>
                </a:cubicBezTo>
                <a:cubicBezTo>
                  <a:pt x="53657" y="26330"/>
                  <a:pt x="53671" y="26330"/>
                  <a:pt x="53683" y="26330"/>
                </a:cubicBezTo>
                <a:cubicBezTo>
                  <a:pt x="53706" y="26330"/>
                  <a:pt x="53724" y="26332"/>
                  <a:pt x="53714" y="26348"/>
                </a:cubicBezTo>
                <a:cubicBezTo>
                  <a:pt x="53712" y="26357"/>
                  <a:pt x="53700" y="26360"/>
                  <a:pt x="53685" y="26360"/>
                </a:cubicBezTo>
                <a:cubicBezTo>
                  <a:pt x="53646" y="26360"/>
                  <a:pt x="53581" y="26341"/>
                  <a:pt x="53564" y="26341"/>
                </a:cubicBezTo>
                <a:cubicBezTo>
                  <a:pt x="53556" y="26341"/>
                  <a:pt x="53558" y="26345"/>
                  <a:pt x="53579" y="26358"/>
                </a:cubicBezTo>
                <a:cubicBezTo>
                  <a:pt x="53520" y="26352"/>
                  <a:pt x="53498" y="26328"/>
                  <a:pt x="53469" y="26328"/>
                </a:cubicBezTo>
                <a:cubicBezTo>
                  <a:pt x="53452" y="26328"/>
                  <a:pt x="53433" y="26336"/>
                  <a:pt x="53403" y="26358"/>
                </a:cubicBezTo>
                <a:cubicBezTo>
                  <a:pt x="53424" y="26369"/>
                  <a:pt x="53455" y="26369"/>
                  <a:pt x="53486" y="26379"/>
                </a:cubicBezTo>
                <a:cubicBezTo>
                  <a:pt x="53461" y="26400"/>
                  <a:pt x="53458" y="26407"/>
                  <a:pt x="53465" y="26407"/>
                </a:cubicBezTo>
                <a:cubicBezTo>
                  <a:pt x="53478" y="26407"/>
                  <a:pt x="53518" y="26388"/>
                  <a:pt x="53533" y="26388"/>
                </a:cubicBezTo>
                <a:cubicBezTo>
                  <a:pt x="53535" y="26388"/>
                  <a:pt x="53537" y="26389"/>
                  <a:pt x="53537" y="26390"/>
                </a:cubicBezTo>
                <a:cubicBezTo>
                  <a:pt x="53500" y="26415"/>
                  <a:pt x="53499" y="26423"/>
                  <a:pt x="53514" y="26423"/>
                </a:cubicBezTo>
                <a:cubicBezTo>
                  <a:pt x="53535" y="26423"/>
                  <a:pt x="53587" y="26406"/>
                  <a:pt x="53600" y="26400"/>
                </a:cubicBezTo>
                <a:lnTo>
                  <a:pt x="53600" y="26400"/>
                </a:lnTo>
                <a:cubicBezTo>
                  <a:pt x="53600" y="26410"/>
                  <a:pt x="53558" y="26431"/>
                  <a:pt x="53558" y="26452"/>
                </a:cubicBezTo>
                <a:cubicBezTo>
                  <a:pt x="53565" y="26453"/>
                  <a:pt x="53572" y="26454"/>
                  <a:pt x="53581" y="26454"/>
                </a:cubicBezTo>
                <a:cubicBezTo>
                  <a:pt x="53622" y="26454"/>
                  <a:pt x="53679" y="26433"/>
                  <a:pt x="53714" y="26390"/>
                </a:cubicBezTo>
                <a:lnTo>
                  <a:pt x="53714" y="26390"/>
                </a:lnTo>
                <a:cubicBezTo>
                  <a:pt x="53746" y="26455"/>
                  <a:pt x="53710" y="26468"/>
                  <a:pt x="53663" y="26468"/>
                </a:cubicBezTo>
                <a:cubicBezTo>
                  <a:pt x="53632" y="26468"/>
                  <a:pt x="53597" y="26462"/>
                  <a:pt x="53573" y="26462"/>
                </a:cubicBezTo>
                <a:cubicBezTo>
                  <a:pt x="53552" y="26462"/>
                  <a:pt x="53540" y="26466"/>
                  <a:pt x="53548" y="26482"/>
                </a:cubicBezTo>
                <a:cubicBezTo>
                  <a:pt x="53538" y="26482"/>
                  <a:pt x="53509" y="26477"/>
                  <a:pt x="53482" y="26477"/>
                </a:cubicBezTo>
                <a:cubicBezTo>
                  <a:pt x="53455" y="26477"/>
                  <a:pt x="53429" y="26482"/>
                  <a:pt x="53424" y="26503"/>
                </a:cubicBezTo>
                <a:cubicBezTo>
                  <a:pt x="53424" y="26503"/>
                  <a:pt x="53517" y="26565"/>
                  <a:pt x="53517" y="26586"/>
                </a:cubicBezTo>
                <a:cubicBezTo>
                  <a:pt x="53501" y="26581"/>
                  <a:pt x="53489" y="26579"/>
                  <a:pt x="53477" y="26579"/>
                </a:cubicBezTo>
                <a:cubicBezTo>
                  <a:pt x="53465" y="26579"/>
                  <a:pt x="53455" y="26581"/>
                  <a:pt x="53445" y="26586"/>
                </a:cubicBezTo>
                <a:cubicBezTo>
                  <a:pt x="53465" y="26597"/>
                  <a:pt x="53465" y="26607"/>
                  <a:pt x="53455" y="26638"/>
                </a:cubicBezTo>
                <a:cubicBezTo>
                  <a:pt x="53433" y="26620"/>
                  <a:pt x="53424" y="26615"/>
                  <a:pt x="53417" y="26615"/>
                </a:cubicBezTo>
                <a:cubicBezTo>
                  <a:pt x="53407" y="26615"/>
                  <a:pt x="53403" y="26629"/>
                  <a:pt x="53365" y="26629"/>
                </a:cubicBezTo>
                <a:cubicBezTo>
                  <a:pt x="53358" y="26629"/>
                  <a:pt x="53350" y="26629"/>
                  <a:pt x="53341" y="26628"/>
                </a:cubicBezTo>
                <a:lnTo>
                  <a:pt x="53341" y="26628"/>
                </a:lnTo>
                <a:cubicBezTo>
                  <a:pt x="53341" y="26659"/>
                  <a:pt x="53403" y="26669"/>
                  <a:pt x="53434" y="26680"/>
                </a:cubicBezTo>
                <a:cubicBezTo>
                  <a:pt x="53351" y="26710"/>
                  <a:pt x="53268" y="26742"/>
                  <a:pt x="53196" y="26773"/>
                </a:cubicBezTo>
                <a:cubicBezTo>
                  <a:pt x="52844" y="26908"/>
                  <a:pt x="52481" y="27125"/>
                  <a:pt x="52118" y="27187"/>
                </a:cubicBezTo>
                <a:cubicBezTo>
                  <a:pt x="52038" y="27202"/>
                  <a:pt x="51960" y="27208"/>
                  <a:pt x="51884" y="27208"/>
                </a:cubicBezTo>
                <a:cubicBezTo>
                  <a:pt x="51366" y="27208"/>
                  <a:pt x="50951" y="26895"/>
                  <a:pt x="50481" y="26669"/>
                </a:cubicBezTo>
                <a:cubicBezTo>
                  <a:pt x="49901" y="26390"/>
                  <a:pt x="49289" y="26182"/>
                  <a:pt x="48709" y="25861"/>
                </a:cubicBezTo>
                <a:cubicBezTo>
                  <a:pt x="48605" y="25799"/>
                  <a:pt x="48492" y="25747"/>
                  <a:pt x="48368" y="25706"/>
                </a:cubicBezTo>
                <a:lnTo>
                  <a:pt x="48368" y="25674"/>
                </a:lnTo>
                <a:cubicBezTo>
                  <a:pt x="48371" y="25676"/>
                  <a:pt x="48377" y="25677"/>
                  <a:pt x="48384" y="25677"/>
                </a:cubicBezTo>
                <a:cubicBezTo>
                  <a:pt x="48415" y="25677"/>
                  <a:pt x="48469" y="25659"/>
                  <a:pt x="48460" y="25633"/>
                </a:cubicBezTo>
                <a:cubicBezTo>
                  <a:pt x="48403" y="25633"/>
                  <a:pt x="48416" y="25617"/>
                  <a:pt x="48411" y="25617"/>
                </a:cubicBezTo>
                <a:cubicBezTo>
                  <a:pt x="48407" y="25617"/>
                  <a:pt x="48397" y="25623"/>
                  <a:pt x="48357" y="25644"/>
                </a:cubicBezTo>
                <a:cubicBezTo>
                  <a:pt x="48357" y="25633"/>
                  <a:pt x="48347" y="25623"/>
                  <a:pt x="48368" y="25612"/>
                </a:cubicBezTo>
                <a:cubicBezTo>
                  <a:pt x="48363" y="25612"/>
                  <a:pt x="48358" y="25611"/>
                  <a:pt x="48354" y="25611"/>
                </a:cubicBezTo>
                <a:cubicBezTo>
                  <a:pt x="48312" y="25611"/>
                  <a:pt x="48287" y="25634"/>
                  <a:pt x="48255" y="25634"/>
                </a:cubicBezTo>
                <a:cubicBezTo>
                  <a:pt x="48233" y="25634"/>
                  <a:pt x="48207" y="25622"/>
                  <a:pt x="48170" y="25581"/>
                </a:cubicBezTo>
                <a:cubicBezTo>
                  <a:pt x="48171" y="25580"/>
                  <a:pt x="48173" y="25580"/>
                  <a:pt x="48174" y="25580"/>
                </a:cubicBezTo>
                <a:cubicBezTo>
                  <a:pt x="48185" y="25580"/>
                  <a:pt x="48207" y="25598"/>
                  <a:pt x="48218" y="25598"/>
                </a:cubicBezTo>
                <a:cubicBezTo>
                  <a:pt x="48223" y="25598"/>
                  <a:pt x="48225" y="25594"/>
                  <a:pt x="48222" y="25581"/>
                </a:cubicBezTo>
                <a:lnTo>
                  <a:pt x="48222" y="25581"/>
                </a:lnTo>
                <a:cubicBezTo>
                  <a:pt x="48229" y="25588"/>
                  <a:pt x="48273" y="25596"/>
                  <a:pt x="48309" y="25596"/>
                </a:cubicBezTo>
                <a:cubicBezTo>
                  <a:pt x="48324" y="25596"/>
                  <a:pt x="48337" y="25595"/>
                  <a:pt x="48347" y="25591"/>
                </a:cubicBezTo>
                <a:cubicBezTo>
                  <a:pt x="48318" y="25563"/>
                  <a:pt x="48310" y="25554"/>
                  <a:pt x="48313" y="25554"/>
                </a:cubicBezTo>
                <a:cubicBezTo>
                  <a:pt x="48318" y="25554"/>
                  <a:pt x="48348" y="25575"/>
                  <a:pt x="48368" y="25581"/>
                </a:cubicBezTo>
                <a:cubicBezTo>
                  <a:pt x="48377" y="25561"/>
                  <a:pt x="48398" y="25550"/>
                  <a:pt x="48377" y="25529"/>
                </a:cubicBezTo>
                <a:cubicBezTo>
                  <a:pt x="48394" y="25529"/>
                  <a:pt x="48404" y="25532"/>
                  <a:pt x="48412" y="25532"/>
                </a:cubicBezTo>
                <a:cubicBezTo>
                  <a:pt x="48419" y="25532"/>
                  <a:pt x="48424" y="25529"/>
                  <a:pt x="48430" y="25519"/>
                </a:cubicBezTo>
                <a:cubicBezTo>
                  <a:pt x="48398" y="25499"/>
                  <a:pt x="48274" y="25508"/>
                  <a:pt x="48295" y="25478"/>
                </a:cubicBezTo>
                <a:lnTo>
                  <a:pt x="48295" y="25478"/>
                </a:lnTo>
                <a:cubicBezTo>
                  <a:pt x="48278" y="25482"/>
                  <a:pt x="48271" y="25484"/>
                  <a:pt x="48269" y="25484"/>
                </a:cubicBezTo>
                <a:cubicBezTo>
                  <a:pt x="48265" y="25484"/>
                  <a:pt x="48270" y="25479"/>
                  <a:pt x="48264" y="25467"/>
                </a:cubicBezTo>
                <a:cubicBezTo>
                  <a:pt x="48244" y="25487"/>
                  <a:pt x="48224" y="25499"/>
                  <a:pt x="48201" y="25499"/>
                </a:cubicBezTo>
                <a:cubicBezTo>
                  <a:pt x="48188" y="25499"/>
                  <a:pt x="48175" y="25495"/>
                  <a:pt x="48160" y="25488"/>
                </a:cubicBezTo>
                <a:cubicBezTo>
                  <a:pt x="48181" y="25467"/>
                  <a:pt x="48149" y="25457"/>
                  <a:pt x="48119" y="25446"/>
                </a:cubicBezTo>
                <a:cubicBezTo>
                  <a:pt x="48129" y="25446"/>
                  <a:pt x="48140" y="25436"/>
                  <a:pt x="48140" y="25416"/>
                </a:cubicBezTo>
                <a:cubicBezTo>
                  <a:pt x="48160" y="25426"/>
                  <a:pt x="48170" y="25436"/>
                  <a:pt x="48191" y="25446"/>
                </a:cubicBezTo>
                <a:cubicBezTo>
                  <a:pt x="48181" y="25426"/>
                  <a:pt x="48285" y="25446"/>
                  <a:pt x="48336" y="25416"/>
                </a:cubicBezTo>
                <a:cubicBezTo>
                  <a:pt x="48298" y="25377"/>
                  <a:pt x="48271" y="25355"/>
                  <a:pt x="48234" y="25355"/>
                </a:cubicBezTo>
                <a:cubicBezTo>
                  <a:pt x="48221" y="25355"/>
                  <a:pt x="48207" y="25358"/>
                  <a:pt x="48191" y="25363"/>
                </a:cubicBezTo>
                <a:cubicBezTo>
                  <a:pt x="48170" y="25322"/>
                  <a:pt x="48305" y="25312"/>
                  <a:pt x="48181" y="25291"/>
                </a:cubicBezTo>
                <a:cubicBezTo>
                  <a:pt x="48202" y="25271"/>
                  <a:pt x="48232" y="25271"/>
                  <a:pt x="48264" y="25250"/>
                </a:cubicBezTo>
                <a:cubicBezTo>
                  <a:pt x="48253" y="25229"/>
                  <a:pt x="48243" y="25239"/>
                  <a:pt x="48222" y="25229"/>
                </a:cubicBezTo>
                <a:cubicBezTo>
                  <a:pt x="48285" y="25167"/>
                  <a:pt x="48243" y="25198"/>
                  <a:pt x="48243" y="25126"/>
                </a:cubicBezTo>
                <a:lnTo>
                  <a:pt x="48243" y="25126"/>
                </a:lnTo>
                <a:cubicBezTo>
                  <a:pt x="48170" y="25156"/>
                  <a:pt x="48170" y="25218"/>
                  <a:pt x="48077" y="25250"/>
                </a:cubicBezTo>
                <a:cubicBezTo>
                  <a:pt x="48077" y="25229"/>
                  <a:pt x="48046" y="25135"/>
                  <a:pt x="48108" y="25135"/>
                </a:cubicBezTo>
                <a:cubicBezTo>
                  <a:pt x="48108" y="25152"/>
                  <a:pt x="48111" y="25157"/>
                  <a:pt x="48118" y="25157"/>
                </a:cubicBezTo>
                <a:cubicBezTo>
                  <a:pt x="48128" y="25157"/>
                  <a:pt x="48145" y="25146"/>
                  <a:pt x="48170" y="25146"/>
                </a:cubicBezTo>
                <a:cubicBezTo>
                  <a:pt x="48149" y="25126"/>
                  <a:pt x="48129" y="25115"/>
                  <a:pt x="48108" y="25094"/>
                </a:cubicBezTo>
                <a:cubicBezTo>
                  <a:pt x="48122" y="25094"/>
                  <a:pt x="48145" y="25099"/>
                  <a:pt x="48165" y="25099"/>
                </a:cubicBezTo>
                <a:cubicBezTo>
                  <a:pt x="48175" y="25099"/>
                  <a:pt x="48184" y="25098"/>
                  <a:pt x="48191" y="25094"/>
                </a:cubicBezTo>
                <a:cubicBezTo>
                  <a:pt x="48181" y="25073"/>
                  <a:pt x="48170" y="25063"/>
                  <a:pt x="48149" y="25063"/>
                </a:cubicBezTo>
                <a:cubicBezTo>
                  <a:pt x="48181" y="25053"/>
                  <a:pt x="48191" y="25043"/>
                  <a:pt x="48181" y="25032"/>
                </a:cubicBezTo>
                <a:lnTo>
                  <a:pt x="48181" y="25032"/>
                </a:lnTo>
                <a:cubicBezTo>
                  <a:pt x="48160" y="25053"/>
                  <a:pt x="48145" y="25063"/>
                  <a:pt x="48134" y="25063"/>
                </a:cubicBezTo>
                <a:cubicBezTo>
                  <a:pt x="48124" y="25063"/>
                  <a:pt x="48119" y="25053"/>
                  <a:pt x="48119" y="25032"/>
                </a:cubicBezTo>
                <a:cubicBezTo>
                  <a:pt x="48119" y="25063"/>
                  <a:pt x="48098" y="25084"/>
                  <a:pt x="48077" y="25094"/>
                </a:cubicBezTo>
                <a:lnTo>
                  <a:pt x="48119" y="24970"/>
                </a:lnTo>
                <a:cubicBezTo>
                  <a:pt x="48117" y="24966"/>
                  <a:pt x="48115" y="24965"/>
                  <a:pt x="48113" y="24965"/>
                </a:cubicBezTo>
                <a:cubicBezTo>
                  <a:pt x="48101" y="24965"/>
                  <a:pt x="48086" y="25001"/>
                  <a:pt x="48077" y="25001"/>
                </a:cubicBezTo>
                <a:cubicBezTo>
                  <a:pt x="48067" y="24990"/>
                  <a:pt x="48057" y="24918"/>
                  <a:pt x="48046" y="24918"/>
                </a:cubicBezTo>
                <a:lnTo>
                  <a:pt x="48046" y="24918"/>
                </a:lnTo>
                <a:cubicBezTo>
                  <a:pt x="48046" y="24987"/>
                  <a:pt x="48053" y="25018"/>
                  <a:pt x="48043" y="25018"/>
                </a:cubicBezTo>
                <a:cubicBezTo>
                  <a:pt x="48037" y="25018"/>
                  <a:pt x="48023" y="25005"/>
                  <a:pt x="47994" y="24980"/>
                </a:cubicBezTo>
                <a:lnTo>
                  <a:pt x="47994" y="24980"/>
                </a:lnTo>
                <a:cubicBezTo>
                  <a:pt x="47995" y="24980"/>
                  <a:pt x="48036" y="25094"/>
                  <a:pt x="48036" y="25115"/>
                </a:cubicBezTo>
                <a:cubicBezTo>
                  <a:pt x="48015" y="25073"/>
                  <a:pt x="48025" y="25063"/>
                  <a:pt x="48004" y="25032"/>
                </a:cubicBezTo>
                <a:cubicBezTo>
                  <a:pt x="47992" y="25049"/>
                  <a:pt x="47985" y="25054"/>
                  <a:pt x="47978" y="25054"/>
                </a:cubicBezTo>
                <a:cubicBezTo>
                  <a:pt x="47969" y="25054"/>
                  <a:pt x="47961" y="25043"/>
                  <a:pt x="47942" y="25043"/>
                </a:cubicBezTo>
                <a:cubicBezTo>
                  <a:pt x="47942" y="25115"/>
                  <a:pt x="47994" y="25126"/>
                  <a:pt x="47994" y="25167"/>
                </a:cubicBezTo>
                <a:cubicBezTo>
                  <a:pt x="47987" y="25159"/>
                  <a:pt x="47980" y="25152"/>
                  <a:pt x="47969" y="25152"/>
                </a:cubicBezTo>
                <a:cubicBezTo>
                  <a:pt x="47964" y="25152"/>
                  <a:pt x="47959" y="25153"/>
                  <a:pt x="47953" y="25156"/>
                </a:cubicBezTo>
                <a:cubicBezTo>
                  <a:pt x="47942" y="25167"/>
                  <a:pt x="47974" y="25188"/>
                  <a:pt x="47984" y="25198"/>
                </a:cubicBezTo>
                <a:cubicBezTo>
                  <a:pt x="47973" y="25202"/>
                  <a:pt x="47965" y="25203"/>
                  <a:pt x="47957" y="25203"/>
                </a:cubicBezTo>
                <a:cubicBezTo>
                  <a:pt x="47926" y="25203"/>
                  <a:pt x="47911" y="25177"/>
                  <a:pt x="47870" y="25177"/>
                </a:cubicBezTo>
                <a:cubicBezTo>
                  <a:pt x="47870" y="25198"/>
                  <a:pt x="47880" y="25208"/>
                  <a:pt x="47901" y="25218"/>
                </a:cubicBezTo>
                <a:cubicBezTo>
                  <a:pt x="47880" y="25218"/>
                  <a:pt x="47870" y="25218"/>
                  <a:pt x="47870" y="25229"/>
                </a:cubicBezTo>
                <a:cubicBezTo>
                  <a:pt x="47870" y="25239"/>
                  <a:pt x="47912" y="25260"/>
                  <a:pt x="47922" y="25281"/>
                </a:cubicBezTo>
                <a:cubicBezTo>
                  <a:pt x="47901" y="25281"/>
                  <a:pt x="47891" y="25281"/>
                  <a:pt x="47880" y="25291"/>
                </a:cubicBezTo>
                <a:cubicBezTo>
                  <a:pt x="47880" y="25310"/>
                  <a:pt x="47911" y="25314"/>
                  <a:pt x="47939" y="25314"/>
                </a:cubicBezTo>
                <a:cubicBezTo>
                  <a:pt x="47958" y="25314"/>
                  <a:pt x="47976" y="25312"/>
                  <a:pt x="47984" y="25312"/>
                </a:cubicBezTo>
                <a:cubicBezTo>
                  <a:pt x="47984" y="25322"/>
                  <a:pt x="47984" y="25333"/>
                  <a:pt x="47953" y="25333"/>
                </a:cubicBezTo>
                <a:cubicBezTo>
                  <a:pt x="47960" y="25339"/>
                  <a:pt x="47974" y="25341"/>
                  <a:pt x="47990" y="25341"/>
                </a:cubicBezTo>
                <a:cubicBezTo>
                  <a:pt x="47999" y="25341"/>
                  <a:pt x="48008" y="25340"/>
                  <a:pt x="48016" y="25340"/>
                </a:cubicBezTo>
                <a:cubicBezTo>
                  <a:pt x="48039" y="25340"/>
                  <a:pt x="48056" y="25343"/>
                  <a:pt x="48046" y="25363"/>
                </a:cubicBezTo>
                <a:cubicBezTo>
                  <a:pt x="48044" y="25372"/>
                  <a:pt x="48034" y="25374"/>
                  <a:pt x="48021" y="25374"/>
                </a:cubicBezTo>
                <a:cubicBezTo>
                  <a:pt x="47984" y="25374"/>
                  <a:pt x="47918" y="25352"/>
                  <a:pt x="47898" y="25352"/>
                </a:cubicBezTo>
                <a:cubicBezTo>
                  <a:pt x="47888" y="25352"/>
                  <a:pt x="47889" y="25358"/>
                  <a:pt x="47912" y="25374"/>
                </a:cubicBezTo>
                <a:cubicBezTo>
                  <a:pt x="47848" y="25367"/>
                  <a:pt x="47828" y="25341"/>
                  <a:pt x="47795" y="25341"/>
                </a:cubicBezTo>
                <a:cubicBezTo>
                  <a:pt x="47780" y="25341"/>
                  <a:pt x="47762" y="25347"/>
                  <a:pt x="47735" y="25363"/>
                </a:cubicBezTo>
                <a:cubicBezTo>
                  <a:pt x="47767" y="25374"/>
                  <a:pt x="47797" y="25384"/>
                  <a:pt x="47818" y="25384"/>
                </a:cubicBezTo>
                <a:cubicBezTo>
                  <a:pt x="47795" y="25408"/>
                  <a:pt x="47795" y="25415"/>
                  <a:pt x="47804" y="25415"/>
                </a:cubicBezTo>
                <a:cubicBezTo>
                  <a:pt x="47821" y="25415"/>
                  <a:pt x="47863" y="25395"/>
                  <a:pt x="47870" y="25395"/>
                </a:cubicBezTo>
                <a:lnTo>
                  <a:pt x="47870" y="25395"/>
                </a:lnTo>
                <a:cubicBezTo>
                  <a:pt x="47830" y="25422"/>
                  <a:pt x="47832" y="25429"/>
                  <a:pt x="47849" y="25429"/>
                </a:cubicBezTo>
                <a:cubicBezTo>
                  <a:pt x="47871" y="25429"/>
                  <a:pt x="47920" y="25416"/>
                  <a:pt x="47932" y="25416"/>
                </a:cubicBezTo>
                <a:lnTo>
                  <a:pt x="47891" y="25457"/>
                </a:lnTo>
                <a:cubicBezTo>
                  <a:pt x="47900" y="25459"/>
                  <a:pt x="47911" y="25461"/>
                  <a:pt x="47922" y="25461"/>
                </a:cubicBezTo>
                <a:cubicBezTo>
                  <a:pt x="47963" y="25461"/>
                  <a:pt x="48016" y="25445"/>
                  <a:pt x="48057" y="25405"/>
                </a:cubicBezTo>
                <a:lnTo>
                  <a:pt x="48057" y="25405"/>
                </a:lnTo>
                <a:cubicBezTo>
                  <a:pt x="48084" y="25464"/>
                  <a:pt x="48047" y="25476"/>
                  <a:pt x="48000" y="25476"/>
                </a:cubicBezTo>
                <a:cubicBezTo>
                  <a:pt x="47972" y="25476"/>
                  <a:pt x="47940" y="25472"/>
                  <a:pt x="47916" y="25472"/>
                </a:cubicBezTo>
                <a:cubicBezTo>
                  <a:pt x="47889" y="25472"/>
                  <a:pt x="47871" y="25477"/>
                  <a:pt x="47880" y="25499"/>
                </a:cubicBezTo>
                <a:cubicBezTo>
                  <a:pt x="47870" y="25488"/>
                  <a:pt x="47839" y="25488"/>
                  <a:pt x="47808" y="25488"/>
                </a:cubicBezTo>
                <a:cubicBezTo>
                  <a:pt x="47331" y="25322"/>
                  <a:pt x="46855" y="25177"/>
                  <a:pt x="46420" y="24928"/>
                </a:cubicBezTo>
                <a:cubicBezTo>
                  <a:pt x="46067" y="24721"/>
                  <a:pt x="45725" y="24493"/>
                  <a:pt x="45352" y="24297"/>
                </a:cubicBezTo>
                <a:cubicBezTo>
                  <a:pt x="45126" y="24181"/>
                  <a:pt x="44924" y="24143"/>
                  <a:pt x="44726" y="24143"/>
                </a:cubicBezTo>
                <a:cubicBezTo>
                  <a:pt x="44426" y="24143"/>
                  <a:pt x="44133" y="24232"/>
                  <a:pt x="43777" y="24276"/>
                </a:cubicBezTo>
                <a:cubicBezTo>
                  <a:pt x="43740" y="24279"/>
                  <a:pt x="43704" y="24281"/>
                  <a:pt x="43669" y="24281"/>
                </a:cubicBezTo>
                <a:cubicBezTo>
                  <a:pt x="43405" y="24281"/>
                  <a:pt x="43206" y="24188"/>
                  <a:pt x="42959" y="24152"/>
                </a:cubicBezTo>
                <a:cubicBezTo>
                  <a:pt x="42948" y="24152"/>
                  <a:pt x="42948" y="24141"/>
                  <a:pt x="42948" y="24141"/>
                </a:cubicBezTo>
                <a:cubicBezTo>
                  <a:pt x="42907" y="24141"/>
                  <a:pt x="42865" y="24131"/>
                  <a:pt x="42824" y="24131"/>
                </a:cubicBezTo>
                <a:cubicBezTo>
                  <a:pt x="42834" y="24120"/>
                  <a:pt x="42658" y="24099"/>
                  <a:pt x="42616" y="24058"/>
                </a:cubicBezTo>
                <a:lnTo>
                  <a:pt x="42616" y="24058"/>
                </a:lnTo>
                <a:cubicBezTo>
                  <a:pt x="42632" y="24063"/>
                  <a:pt x="42663" y="24068"/>
                  <a:pt x="42692" y="24068"/>
                </a:cubicBezTo>
                <a:cubicBezTo>
                  <a:pt x="42720" y="24068"/>
                  <a:pt x="42746" y="24063"/>
                  <a:pt x="42752" y="24048"/>
                </a:cubicBezTo>
                <a:cubicBezTo>
                  <a:pt x="42752" y="24065"/>
                  <a:pt x="42762" y="24071"/>
                  <a:pt x="42776" y="24071"/>
                </a:cubicBezTo>
                <a:cubicBezTo>
                  <a:pt x="42803" y="24071"/>
                  <a:pt x="42844" y="24048"/>
                  <a:pt x="42844" y="24048"/>
                </a:cubicBezTo>
                <a:cubicBezTo>
                  <a:pt x="42844" y="24037"/>
                  <a:pt x="42835" y="23996"/>
                  <a:pt x="42834" y="23996"/>
                </a:cubicBezTo>
                <a:lnTo>
                  <a:pt x="42834" y="23996"/>
                </a:lnTo>
                <a:cubicBezTo>
                  <a:pt x="42840" y="24002"/>
                  <a:pt x="42852" y="24004"/>
                  <a:pt x="42865" y="24004"/>
                </a:cubicBezTo>
                <a:cubicBezTo>
                  <a:pt x="42898" y="24004"/>
                  <a:pt x="42942" y="23987"/>
                  <a:pt x="42927" y="23965"/>
                </a:cubicBezTo>
                <a:cubicBezTo>
                  <a:pt x="42869" y="23965"/>
                  <a:pt x="42884" y="23945"/>
                  <a:pt x="42880" y="23945"/>
                </a:cubicBezTo>
                <a:cubicBezTo>
                  <a:pt x="42878" y="23945"/>
                  <a:pt x="42869" y="23952"/>
                  <a:pt x="42834" y="23975"/>
                </a:cubicBezTo>
                <a:cubicBezTo>
                  <a:pt x="42824" y="23954"/>
                  <a:pt x="42824" y="23954"/>
                  <a:pt x="42834" y="23934"/>
                </a:cubicBezTo>
                <a:cubicBezTo>
                  <a:pt x="42783" y="23934"/>
                  <a:pt x="42756" y="23965"/>
                  <a:pt x="42721" y="23965"/>
                </a:cubicBezTo>
                <a:cubicBezTo>
                  <a:pt x="42698" y="23965"/>
                  <a:pt x="42673" y="23953"/>
                  <a:pt x="42637" y="23913"/>
                </a:cubicBezTo>
                <a:cubicBezTo>
                  <a:pt x="42639" y="23910"/>
                  <a:pt x="42641" y="23908"/>
                  <a:pt x="42644" y="23908"/>
                </a:cubicBezTo>
                <a:cubicBezTo>
                  <a:pt x="42657" y="23908"/>
                  <a:pt x="42678" y="23927"/>
                  <a:pt x="42686" y="23927"/>
                </a:cubicBezTo>
                <a:cubicBezTo>
                  <a:pt x="42690" y="23927"/>
                  <a:pt x="42692" y="23924"/>
                  <a:pt x="42689" y="23913"/>
                </a:cubicBezTo>
                <a:cubicBezTo>
                  <a:pt x="42699" y="23913"/>
                  <a:pt x="42782" y="23924"/>
                  <a:pt x="42814" y="23924"/>
                </a:cubicBezTo>
                <a:cubicBezTo>
                  <a:pt x="42781" y="23891"/>
                  <a:pt x="42776" y="23881"/>
                  <a:pt x="42783" y="23881"/>
                </a:cubicBezTo>
                <a:cubicBezTo>
                  <a:pt x="42792" y="23881"/>
                  <a:pt x="42821" y="23897"/>
                  <a:pt x="42844" y="23903"/>
                </a:cubicBezTo>
                <a:cubicBezTo>
                  <a:pt x="42844" y="23892"/>
                  <a:pt x="42865" y="23871"/>
                  <a:pt x="42844" y="23861"/>
                </a:cubicBezTo>
                <a:cubicBezTo>
                  <a:pt x="42876" y="23861"/>
                  <a:pt x="42886" y="23861"/>
                  <a:pt x="42897" y="23841"/>
                </a:cubicBezTo>
                <a:cubicBezTo>
                  <a:pt x="42876" y="23830"/>
                  <a:pt x="42741" y="23830"/>
                  <a:pt x="42762" y="23809"/>
                </a:cubicBezTo>
                <a:cubicBezTo>
                  <a:pt x="42745" y="23809"/>
                  <a:pt x="42738" y="23811"/>
                  <a:pt x="42736" y="23811"/>
                </a:cubicBezTo>
                <a:cubicBezTo>
                  <a:pt x="42732" y="23811"/>
                  <a:pt x="42737" y="23807"/>
                  <a:pt x="42731" y="23788"/>
                </a:cubicBezTo>
                <a:cubicBezTo>
                  <a:pt x="42711" y="23809"/>
                  <a:pt x="42691" y="23820"/>
                  <a:pt x="42668" y="23820"/>
                </a:cubicBezTo>
                <a:cubicBezTo>
                  <a:pt x="42655" y="23820"/>
                  <a:pt x="42642" y="23817"/>
                  <a:pt x="42627" y="23809"/>
                </a:cubicBezTo>
                <a:cubicBezTo>
                  <a:pt x="42648" y="23788"/>
                  <a:pt x="42616" y="23779"/>
                  <a:pt x="42586" y="23768"/>
                </a:cubicBezTo>
                <a:cubicBezTo>
                  <a:pt x="42596" y="23768"/>
                  <a:pt x="42607" y="23758"/>
                  <a:pt x="42607" y="23747"/>
                </a:cubicBezTo>
                <a:cubicBezTo>
                  <a:pt x="42627" y="23758"/>
                  <a:pt x="42637" y="23768"/>
                  <a:pt x="42658" y="23779"/>
                </a:cubicBezTo>
                <a:cubicBezTo>
                  <a:pt x="42653" y="23763"/>
                  <a:pt x="42676" y="23763"/>
                  <a:pt x="42709" y="23763"/>
                </a:cubicBezTo>
                <a:cubicBezTo>
                  <a:pt x="42741" y="23763"/>
                  <a:pt x="42783" y="23763"/>
                  <a:pt x="42814" y="23747"/>
                </a:cubicBezTo>
                <a:cubicBezTo>
                  <a:pt x="42767" y="23700"/>
                  <a:pt x="42738" y="23677"/>
                  <a:pt x="42700" y="23677"/>
                </a:cubicBezTo>
                <a:cubicBezTo>
                  <a:pt x="42687" y="23677"/>
                  <a:pt x="42673" y="23680"/>
                  <a:pt x="42658" y="23685"/>
                </a:cubicBezTo>
                <a:cubicBezTo>
                  <a:pt x="42637" y="23654"/>
                  <a:pt x="42772" y="23643"/>
                  <a:pt x="42648" y="23623"/>
                </a:cubicBezTo>
                <a:cubicBezTo>
                  <a:pt x="42669" y="23602"/>
                  <a:pt x="42699" y="23592"/>
                  <a:pt x="42731" y="23571"/>
                </a:cubicBezTo>
                <a:cubicBezTo>
                  <a:pt x="42720" y="23561"/>
                  <a:pt x="42710" y="23561"/>
                  <a:pt x="42689" y="23551"/>
                </a:cubicBezTo>
                <a:cubicBezTo>
                  <a:pt x="42752" y="23488"/>
                  <a:pt x="42710" y="23519"/>
                  <a:pt x="42710" y="23457"/>
                </a:cubicBezTo>
                <a:lnTo>
                  <a:pt x="42710" y="23457"/>
                </a:lnTo>
                <a:cubicBezTo>
                  <a:pt x="42637" y="23478"/>
                  <a:pt x="42637" y="23551"/>
                  <a:pt x="42544" y="23581"/>
                </a:cubicBezTo>
                <a:cubicBezTo>
                  <a:pt x="42544" y="23551"/>
                  <a:pt x="42513" y="23457"/>
                  <a:pt x="42575" y="23457"/>
                </a:cubicBezTo>
                <a:cubicBezTo>
                  <a:pt x="42575" y="23477"/>
                  <a:pt x="42578" y="23483"/>
                  <a:pt x="42584" y="23483"/>
                </a:cubicBezTo>
                <a:cubicBezTo>
                  <a:pt x="42594" y="23483"/>
                  <a:pt x="42612" y="23468"/>
                  <a:pt x="42637" y="23468"/>
                </a:cubicBezTo>
                <a:cubicBezTo>
                  <a:pt x="42616" y="23457"/>
                  <a:pt x="42596" y="23436"/>
                  <a:pt x="42575" y="23426"/>
                </a:cubicBezTo>
                <a:cubicBezTo>
                  <a:pt x="42580" y="23424"/>
                  <a:pt x="42586" y="23423"/>
                  <a:pt x="42593" y="23423"/>
                </a:cubicBezTo>
                <a:cubicBezTo>
                  <a:pt x="42604" y="23423"/>
                  <a:pt x="42616" y="23425"/>
                  <a:pt x="42628" y="23425"/>
                </a:cubicBezTo>
                <a:cubicBezTo>
                  <a:pt x="42640" y="23425"/>
                  <a:pt x="42650" y="23423"/>
                  <a:pt x="42658" y="23415"/>
                </a:cubicBezTo>
                <a:cubicBezTo>
                  <a:pt x="42648" y="23406"/>
                  <a:pt x="42637" y="23395"/>
                  <a:pt x="42616" y="23395"/>
                </a:cubicBezTo>
                <a:cubicBezTo>
                  <a:pt x="42648" y="23385"/>
                  <a:pt x="42658" y="23374"/>
                  <a:pt x="42648" y="23353"/>
                </a:cubicBezTo>
                <a:lnTo>
                  <a:pt x="42648" y="23353"/>
                </a:lnTo>
                <a:cubicBezTo>
                  <a:pt x="42627" y="23374"/>
                  <a:pt x="42612" y="23384"/>
                  <a:pt x="42601" y="23384"/>
                </a:cubicBezTo>
                <a:cubicBezTo>
                  <a:pt x="42591" y="23384"/>
                  <a:pt x="42586" y="23374"/>
                  <a:pt x="42586" y="23353"/>
                </a:cubicBezTo>
                <a:cubicBezTo>
                  <a:pt x="42586" y="23385"/>
                  <a:pt x="42565" y="23406"/>
                  <a:pt x="42544" y="23415"/>
                </a:cubicBezTo>
                <a:lnTo>
                  <a:pt x="42586" y="23291"/>
                </a:lnTo>
                <a:cubicBezTo>
                  <a:pt x="42585" y="23290"/>
                  <a:pt x="42584" y="23290"/>
                  <a:pt x="42583" y="23290"/>
                </a:cubicBezTo>
                <a:cubicBezTo>
                  <a:pt x="42573" y="23290"/>
                  <a:pt x="42557" y="23324"/>
                  <a:pt x="42547" y="23324"/>
                </a:cubicBezTo>
                <a:cubicBezTo>
                  <a:pt x="42546" y="23324"/>
                  <a:pt x="42545" y="23324"/>
                  <a:pt x="42544" y="23323"/>
                </a:cubicBezTo>
                <a:cubicBezTo>
                  <a:pt x="42544" y="23312"/>
                  <a:pt x="42524" y="23240"/>
                  <a:pt x="42513" y="23240"/>
                </a:cubicBezTo>
                <a:lnTo>
                  <a:pt x="42513" y="23240"/>
                </a:lnTo>
                <a:cubicBezTo>
                  <a:pt x="42513" y="23313"/>
                  <a:pt x="42520" y="23343"/>
                  <a:pt x="42511" y="23343"/>
                </a:cubicBezTo>
                <a:cubicBezTo>
                  <a:pt x="42505" y="23343"/>
                  <a:pt x="42491" y="23328"/>
                  <a:pt x="42461" y="23302"/>
                </a:cubicBezTo>
                <a:lnTo>
                  <a:pt x="42461" y="23302"/>
                </a:lnTo>
                <a:cubicBezTo>
                  <a:pt x="42461" y="23302"/>
                  <a:pt x="42503" y="23426"/>
                  <a:pt x="42503" y="23447"/>
                </a:cubicBezTo>
                <a:cubicBezTo>
                  <a:pt x="42482" y="23406"/>
                  <a:pt x="42492" y="23395"/>
                  <a:pt x="42471" y="23364"/>
                </a:cubicBezTo>
                <a:cubicBezTo>
                  <a:pt x="42459" y="23381"/>
                  <a:pt x="42453" y="23385"/>
                  <a:pt x="42448" y="23385"/>
                </a:cubicBezTo>
                <a:cubicBezTo>
                  <a:pt x="42441" y="23385"/>
                  <a:pt x="42434" y="23374"/>
                  <a:pt x="42409" y="23374"/>
                </a:cubicBezTo>
                <a:cubicBezTo>
                  <a:pt x="42409" y="23447"/>
                  <a:pt x="42461" y="23447"/>
                  <a:pt x="42461" y="23498"/>
                </a:cubicBezTo>
                <a:cubicBezTo>
                  <a:pt x="42451" y="23478"/>
                  <a:pt x="42441" y="23478"/>
                  <a:pt x="42420" y="23478"/>
                </a:cubicBezTo>
                <a:cubicBezTo>
                  <a:pt x="42409" y="23488"/>
                  <a:pt x="42441" y="23519"/>
                  <a:pt x="42451" y="23519"/>
                </a:cubicBezTo>
                <a:cubicBezTo>
                  <a:pt x="42438" y="23524"/>
                  <a:pt x="42428" y="23526"/>
                  <a:pt x="42419" y="23526"/>
                </a:cubicBezTo>
                <a:cubicBezTo>
                  <a:pt x="42392" y="23526"/>
                  <a:pt x="42376" y="23507"/>
                  <a:pt x="42337" y="23498"/>
                </a:cubicBezTo>
                <a:lnTo>
                  <a:pt x="42337" y="23498"/>
                </a:lnTo>
                <a:cubicBezTo>
                  <a:pt x="42337" y="23519"/>
                  <a:pt x="42347" y="23530"/>
                  <a:pt x="42368" y="23540"/>
                </a:cubicBezTo>
                <a:cubicBezTo>
                  <a:pt x="42347" y="23540"/>
                  <a:pt x="42337" y="23551"/>
                  <a:pt x="42337" y="23561"/>
                </a:cubicBezTo>
                <a:cubicBezTo>
                  <a:pt x="42337" y="23571"/>
                  <a:pt x="42379" y="23581"/>
                  <a:pt x="42389" y="23602"/>
                </a:cubicBezTo>
                <a:cubicBezTo>
                  <a:pt x="42368" y="23602"/>
                  <a:pt x="42358" y="23613"/>
                  <a:pt x="42347" y="23623"/>
                </a:cubicBezTo>
                <a:cubicBezTo>
                  <a:pt x="42347" y="23638"/>
                  <a:pt x="42368" y="23644"/>
                  <a:pt x="42391" y="23644"/>
                </a:cubicBezTo>
                <a:cubicBezTo>
                  <a:pt x="42414" y="23644"/>
                  <a:pt x="42440" y="23638"/>
                  <a:pt x="42451" y="23633"/>
                </a:cubicBezTo>
                <a:lnTo>
                  <a:pt x="42451" y="23633"/>
                </a:lnTo>
                <a:cubicBezTo>
                  <a:pt x="42451" y="23643"/>
                  <a:pt x="42451" y="23654"/>
                  <a:pt x="42430" y="23664"/>
                </a:cubicBezTo>
                <a:cubicBezTo>
                  <a:pt x="42433" y="23667"/>
                  <a:pt x="42441" y="23668"/>
                  <a:pt x="42452" y="23668"/>
                </a:cubicBezTo>
                <a:cubicBezTo>
                  <a:pt x="42462" y="23668"/>
                  <a:pt x="42473" y="23667"/>
                  <a:pt x="42485" y="23667"/>
                </a:cubicBezTo>
                <a:cubicBezTo>
                  <a:pt x="42508" y="23667"/>
                  <a:pt x="42529" y="23670"/>
                  <a:pt x="42524" y="23685"/>
                </a:cubicBezTo>
                <a:cubicBezTo>
                  <a:pt x="42519" y="23694"/>
                  <a:pt x="42506" y="23697"/>
                  <a:pt x="42489" y="23697"/>
                </a:cubicBezTo>
                <a:cubicBezTo>
                  <a:pt x="42448" y="23697"/>
                  <a:pt x="42382" y="23678"/>
                  <a:pt x="42364" y="23678"/>
                </a:cubicBezTo>
                <a:cubicBezTo>
                  <a:pt x="42355" y="23678"/>
                  <a:pt x="42357" y="23682"/>
                  <a:pt x="42379" y="23696"/>
                </a:cubicBezTo>
                <a:cubicBezTo>
                  <a:pt x="42319" y="23689"/>
                  <a:pt x="42297" y="23665"/>
                  <a:pt x="42268" y="23665"/>
                </a:cubicBezTo>
                <a:cubicBezTo>
                  <a:pt x="42251" y="23665"/>
                  <a:pt x="42232" y="23673"/>
                  <a:pt x="42202" y="23696"/>
                </a:cubicBezTo>
                <a:cubicBezTo>
                  <a:pt x="42234" y="23706"/>
                  <a:pt x="42264" y="23706"/>
                  <a:pt x="42285" y="23716"/>
                </a:cubicBezTo>
                <a:cubicBezTo>
                  <a:pt x="42264" y="23738"/>
                  <a:pt x="42262" y="23744"/>
                  <a:pt x="42269" y="23744"/>
                </a:cubicBezTo>
                <a:cubicBezTo>
                  <a:pt x="42281" y="23744"/>
                  <a:pt x="42319" y="23725"/>
                  <a:pt x="42333" y="23725"/>
                </a:cubicBezTo>
                <a:cubicBezTo>
                  <a:pt x="42335" y="23725"/>
                  <a:pt x="42336" y="23726"/>
                  <a:pt x="42337" y="23726"/>
                </a:cubicBezTo>
                <a:cubicBezTo>
                  <a:pt x="42299" y="23752"/>
                  <a:pt x="42299" y="23760"/>
                  <a:pt x="42314" y="23760"/>
                </a:cubicBezTo>
                <a:cubicBezTo>
                  <a:pt x="42335" y="23760"/>
                  <a:pt x="42387" y="23743"/>
                  <a:pt x="42399" y="23737"/>
                </a:cubicBezTo>
                <a:lnTo>
                  <a:pt x="42399" y="23737"/>
                </a:lnTo>
                <a:cubicBezTo>
                  <a:pt x="42399" y="23747"/>
                  <a:pt x="42368" y="23768"/>
                  <a:pt x="42358" y="23788"/>
                </a:cubicBezTo>
                <a:cubicBezTo>
                  <a:pt x="42365" y="23790"/>
                  <a:pt x="42373" y="23791"/>
                  <a:pt x="42382" y="23791"/>
                </a:cubicBezTo>
                <a:cubicBezTo>
                  <a:pt x="42423" y="23791"/>
                  <a:pt x="42480" y="23770"/>
                  <a:pt x="42524" y="23726"/>
                </a:cubicBezTo>
                <a:lnTo>
                  <a:pt x="42524" y="23726"/>
                </a:lnTo>
                <a:cubicBezTo>
                  <a:pt x="42552" y="23792"/>
                  <a:pt x="42512" y="23805"/>
                  <a:pt x="42463" y="23805"/>
                </a:cubicBezTo>
                <a:cubicBezTo>
                  <a:pt x="42432" y="23805"/>
                  <a:pt x="42397" y="23799"/>
                  <a:pt x="42373" y="23799"/>
                </a:cubicBezTo>
                <a:cubicBezTo>
                  <a:pt x="42352" y="23799"/>
                  <a:pt x="42339" y="23804"/>
                  <a:pt x="42347" y="23820"/>
                </a:cubicBezTo>
                <a:cubicBezTo>
                  <a:pt x="42337" y="23820"/>
                  <a:pt x="42308" y="23815"/>
                  <a:pt x="42281" y="23815"/>
                </a:cubicBezTo>
                <a:cubicBezTo>
                  <a:pt x="42254" y="23815"/>
                  <a:pt x="42228" y="23820"/>
                  <a:pt x="42223" y="23841"/>
                </a:cubicBezTo>
                <a:cubicBezTo>
                  <a:pt x="42223" y="23841"/>
                  <a:pt x="42326" y="23903"/>
                  <a:pt x="42316" y="23924"/>
                </a:cubicBezTo>
                <a:cubicBezTo>
                  <a:pt x="42306" y="23918"/>
                  <a:pt x="42293" y="23916"/>
                  <a:pt x="42280" y="23916"/>
                </a:cubicBezTo>
                <a:cubicBezTo>
                  <a:pt x="42267" y="23916"/>
                  <a:pt x="42254" y="23918"/>
                  <a:pt x="42243" y="23924"/>
                </a:cubicBezTo>
                <a:cubicBezTo>
                  <a:pt x="42264" y="23934"/>
                  <a:pt x="42275" y="23944"/>
                  <a:pt x="42264" y="23975"/>
                </a:cubicBezTo>
                <a:cubicBezTo>
                  <a:pt x="42239" y="23957"/>
                  <a:pt x="42228" y="23952"/>
                  <a:pt x="42220" y="23952"/>
                </a:cubicBezTo>
                <a:cubicBezTo>
                  <a:pt x="42208" y="23952"/>
                  <a:pt x="42205" y="23966"/>
                  <a:pt x="42171" y="23966"/>
                </a:cubicBezTo>
                <a:cubicBezTo>
                  <a:pt x="42165" y="23966"/>
                  <a:pt x="42158" y="23966"/>
                  <a:pt x="42151" y="23965"/>
                </a:cubicBezTo>
                <a:lnTo>
                  <a:pt x="42151" y="23965"/>
                </a:lnTo>
                <a:cubicBezTo>
                  <a:pt x="42140" y="24006"/>
                  <a:pt x="42264" y="24006"/>
                  <a:pt x="42264" y="24048"/>
                </a:cubicBezTo>
                <a:cubicBezTo>
                  <a:pt x="42270" y="24040"/>
                  <a:pt x="42276" y="24036"/>
                  <a:pt x="42283" y="24036"/>
                </a:cubicBezTo>
                <a:cubicBezTo>
                  <a:pt x="42308" y="24036"/>
                  <a:pt x="42334" y="24093"/>
                  <a:pt x="42368" y="24110"/>
                </a:cubicBezTo>
                <a:lnTo>
                  <a:pt x="42347" y="24110"/>
                </a:lnTo>
                <a:cubicBezTo>
                  <a:pt x="41870" y="24079"/>
                  <a:pt x="41405" y="23986"/>
                  <a:pt x="40917" y="23986"/>
                </a:cubicBezTo>
                <a:cubicBezTo>
                  <a:pt x="40213" y="23986"/>
                  <a:pt x="39457" y="23903"/>
                  <a:pt x="38762" y="23747"/>
                </a:cubicBezTo>
                <a:cubicBezTo>
                  <a:pt x="38400" y="23664"/>
                  <a:pt x="38006" y="23643"/>
                  <a:pt x="37643" y="23540"/>
                </a:cubicBezTo>
                <a:cubicBezTo>
                  <a:pt x="37332" y="23457"/>
                  <a:pt x="37074" y="23219"/>
                  <a:pt x="36763" y="23105"/>
                </a:cubicBezTo>
                <a:cubicBezTo>
                  <a:pt x="36503" y="23012"/>
                  <a:pt x="35964" y="23115"/>
                  <a:pt x="35975" y="22752"/>
                </a:cubicBezTo>
                <a:cubicBezTo>
                  <a:pt x="35965" y="22751"/>
                  <a:pt x="35956" y="22750"/>
                  <a:pt x="35947" y="22750"/>
                </a:cubicBezTo>
                <a:cubicBezTo>
                  <a:pt x="35903" y="22750"/>
                  <a:pt x="35880" y="22771"/>
                  <a:pt x="35872" y="22814"/>
                </a:cubicBezTo>
                <a:cubicBezTo>
                  <a:pt x="35768" y="22535"/>
                  <a:pt x="35488" y="22390"/>
                  <a:pt x="35301" y="22172"/>
                </a:cubicBezTo>
                <a:cubicBezTo>
                  <a:pt x="35167" y="22006"/>
                  <a:pt x="35084" y="21851"/>
                  <a:pt x="34908" y="21727"/>
                </a:cubicBezTo>
                <a:cubicBezTo>
                  <a:pt x="34214" y="21230"/>
                  <a:pt x="33436" y="20732"/>
                  <a:pt x="32660" y="20359"/>
                </a:cubicBezTo>
                <a:lnTo>
                  <a:pt x="32473" y="20266"/>
                </a:lnTo>
                <a:cubicBezTo>
                  <a:pt x="32483" y="20256"/>
                  <a:pt x="32494" y="20256"/>
                  <a:pt x="32494" y="20245"/>
                </a:cubicBezTo>
                <a:cubicBezTo>
                  <a:pt x="32462" y="20245"/>
                  <a:pt x="32452" y="20245"/>
                  <a:pt x="32432" y="20235"/>
                </a:cubicBezTo>
                <a:cubicBezTo>
                  <a:pt x="32390" y="20214"/>
                  <a:pt x="32338" y="20193"/>
                  <a:pt x="32297" y="20173"/>
                </a:cubicBezTo>
                <a:cubicBezTo>
                  <a:pt x="32328" y="20162"/>
                  <a:pt x="32359" y="20141"/>
                  <a:pt x="32359" y="20141"/>
                </a:cubicBezTo>
                <a:cubicBezTo>
                  <a:pt x="32359" y="20131"/>
                  <a:pt x="32349" y="20100"/>
                  <a:pt x="32359" y="20090"/>
                </a:cubicBezTo>
                <a:cubicBezTo>
                  <a:pt x="32364" y="20096"/>
                  <a:pt x="32375" y="20098"/>
                  <a:pt x="32387" y="20098"/>
                </a:cubicBezTo>
                <a:cubicBezTo>
                  <a:pt x="32418" y="20098"/>
                  <a:pt x="32460" y="20081"/>
                  <a:pt x="32452" y="20058"/>
                </a:cubicBezTo>
                <a:cubicBezTo>
                  <a:pt x="32389" y="20058"/>
                  <a:pt x="32399" y="20043"/>
                  <a:pt x="32395" y="20043"/>
                </a:cubicBezTo>
                <a:cubicBezTo>
                  <a:pt x="32393" y="20043"/>
                  <a:pt x="32385" y="20049"/>
                  <a:pt x="32349" y="20069"/>
                </a:cubicBezTo>
                <a:cubicBezTo>
                  <a:pt x="32338" y="20058"/>
                  <a:pt x="32338" y="20048"/>
                  <a:pt x="32349" y="20028"/>
                </a:cubicBezTo>
                <a:cubicBezTo>
                  <a:pt x="32298" y="20028"/>
                  <a:pt x="32270" y="20059"/>
                  <a:pt x="32235" y="20059"/>
                </a:cubicBezTo>
                <a:cubicBezTo>
                  <a:pt x="32213" y="20059"/>
                  <a:pt x="32187" y="20047"/>
                  <a:pt x="32151" y="20007"/>
                </a:cubicBezTo>
                <a:cubicBezTo>
                  <a:pt x="32155" y="20004"/>
                  <a:pt x="32158" y="20003"/>
                  <a:pt x="32162" y="20003"/>
                </a:cubicBezTo>
                <a:cubicBezTo>
                  <a:pt x="32177" y="20003"/>
                  <a:pt x="32195" y="20022"/>
                  <a:pt x="32202" y="20022"/>
                </a:cubicBezTo>
                <a:cubicBezTo>
                  <a:pt x="32205" y="20022"/>
                  <a:pt x="32206" y="20018"/>
                  <a:pt x="32204" y="20007"/>
                </a:cubicBezTo>
                <a:cubicBezTo>
                  <a:pt x="32212" y="20007"/>
                  <a:pt x="32272" y="20020"/>
                  <a:pt x="32307" y="20020"/>
                </a:cubicBezTo>
                <a:cubicBezTo>
                  <a:pt x="32316" y="20020"/>
                  <a:pt x="32324" y="20019"/>
                  <a:pt x="32328" y="20017"/>
                </a:cubicBezTo>
                <a:cubicBezTo>
                  <a:pt x="32299" y="19988"/>
                  <a:pt x="32291" y="19979"/>
                  <a:pt x="32295" y="19979"/>
                </a:cubicBezTo>
                <a:cubicBezTo>
                  <a:pt x="32301" y="19979"/>
                  <a:pt x="32334" y="20000"/>
                  <a:pt x="32359" y="20007"/>
                </a:cubicBezTo>
                <a:cubicBezTo>
                  <a:pt x="32359" y="19986"/>
                  <a:pt x="32390" y="19975"/>
                  <a:pt x="32359" y="19955"/>
                </a:cubicBezTo>
                <a:cubicBezTo>
                  <a:pt x="32375" y="19955"/>
                  <a:pt x="32385" y="19958"/>
                  <a:pt x="32394" y="19958"/>
                </a:cubicBezTo>
                <a:cubicBezTo>
                  <a:pt x="32403" y="19958"/>
                  <a:pt x="32411" y="19955"/>
                  <a:pt x="32421" y="19945"/>
                </a:cubicBezTo>
                <a:cubicBezTo>
                  <a:pt x="32390" y="19924"/>
                  <a:pt x="32266" y="19934"/>
                  <a:pt x="32287" y="19903"/>
                </a:cubicBezTo>
                <a:lnTo>
                  <a:pt x="32287" y="19903"/>
                </a:lnTo>
                <a:cubicBezTo>
                  <a:pt x="32272" y="19907"/>
                  <a:pt x="32263" y="19909"/>
                  <a:pt x="32258" y="19909"/>
                </a:cubicBezTo>
                <a:cubicBezTo>
                  <a:pt x="32250" y="19909"/>
                  <a:pt x="32251" y="19902"/>
                  <a:pt x="32245" y="19883"/>
                </a:cubicBezTo>
                <a:cubicBezTo>
                  <a:pt x="32231" y="19910"/>
                  <a:pt x="32209" y="19919"/>
                  <a:pt x="32183" y="19919"/>
                </a:cubicBezTo>
                <a:cubicBezTo>
                  <a:pt x="32169" y="19919"/>
                  <a:pt x="32155" y="19917"/>
                  <a:pt x="32141" y="19913"/>
                </a:cubicBezTo>
                <a:cubicBezTo>
                  <a:pt x="32162" y="19893"/>
                  <a:pt x="32141" y="19883"/>
                  <a:pt x="32110" y="19872"/>
                </a:cubicBezTo>
                <a:cubicBezTo>
                  <a:pt x="32110" y="19862"/>
                  <a:pt x="32121" y="19862"/>
                  <a:pt x="32121" y="19841"/>
                </a:cubicBezTo>
                <a:cubicBezTo>
                  <a:pt x="32141" y="19851"/>
                  <a:pt x="32162" y="19862"/>
                  <a:pt x="32172" y="19872"/>
                </a:cubicBezTo>
                <a:cubicBezTo>
                  <a:pt x="32162" y="19851"/>
                  <a:pt x="32266" y="19872"/>
                  <a:pt x="32328" y="19841"/>
                </a:cubicBezTo>
                <a:cubicBezTo>
                  <a:pt x="32289" y="19802"/>
                  <a:pt x="32256" y="19781"/>
                  <a:pt x="32217" y="19781"/>
                </a:cubicBezTo>
                <a:cubicBezTo>
                  <a:pt x="32203" y="19781"/>
                  <a:pt x="32188" y="19784"/>
                  <a:pt x="32172" y="19789"/>
                </a:cubicBezTo>
                <a:cubicBezTo>
                  <a:pt x="32162" y="19748"/>
                  <a:pt x="32297" y="19738"/>
                  <a:pt x="32172" y="19717"/>
                </a:cubicBezTo>
                <a:cubicBezTo>
                  <a:pt x="32183" y="19696"/>
                  <a:pt x="32224" y="19685"/>
                  <a:pt x="32255" y="19675"/>
                </a:cubicBezTo>
                <a:cubicBezTo>
                  <a:pt x="32234" y="19655"/>
                  <a:pt x="32224" y="19655"/>
                  <a:pt x="32214" y="19655"/>
                </a:cubicBezTo>
                <a:cubicBezTo>
                  <a:pt x="32266" y="19582"/>
                  <a:pt x="32224" y="19623"/>
                  <a:pt x="32224" y="19551"/>
                </a:cubicBezTo>
                <a:lnTo>
                  <a:pt x="32224" y="19551"/>
                </a:lnTo>
                <a:cubicBezTo>
                  <a:pt x="32162" y="19572"/>
                  <a:pt x="32162" y="19644"/>
                  <a:pt x="32069" y="19675"/>
                </a:cubicBezTo>
                <a:cubicBezTo>
                  <a:pt x="32069" y="19644"/>
                  <a:pt x="32038" y="19561"/>
                  <a:pt x="32089" y="19561"/>
                </a:cubicBezTo>
                <a:cubicBezTo>
                  <a:pt x="32089" y="19575"/>
                  <a:pt x="32093" y="19579"/>
                  <a:pt x="32099" y="19579"/>
                </a:cubicBezTo>
                <a:cubicBezTo>
                  <a:pt x="32110" y="19579"/>
                  <a:pt x="32131" y="19561"/>
                  <a:pt x="32151" y="19561"/>
                </a:cubicBezTo>
                <a:cubicBezTo>
                  <a:pt x="32131" y="19551"/>
                  <a:pt x="32110" y="19530"/>
                  <a:pt x="32089" y="19520"/>
                </a:cubicBezTo>
                <a:cubicBezTo>
                  <a:pt x="32105" y="19520"/>
                  <a:pt x="32121" y="19522"/>
                  <a:pt x="32136" y="19522"/>
                </a:cubicBezTo>
                <a:cubicBezTo>
                  <a:pt x="32149" y="19522"/>
                  <a:pt x="32162" y="19520"/>
                  <a:pt x="32172" y="19510"/>
                </a:cubicBezTo>
                <a:cubicBezTo>
                  <a:pt x="32172" y="19499"/>
                  <a:pt x="32151" y="19489"/>
                  <a:pt x="32131" y="19489"/>
                </a:cubicBezTo>
                <a:cubicBezTo>
                  <a:pt x="32172" y="19478"/>
                  <a:pt x="32183" y="19468"/>
                  <a:pt x="32162" y="19457"/>
                </a:cubicBezTo>
                <a:lnTo>
                  <a:pt x="32162" y="19457"/>
                </a:lnTo>
                <a:cubicBezTo>
                  <a:pt x="32141" y="19478"/>
                  <a:pt x="32126" y="19488"/>
                  <a:pt x="32117" y="19488"/>
                </a:cubicBezTo>
                <a:cubicBezTo>
                  <a:pt x="32108" y="19488"/>
                  <a:pt x="32105" y="19478"/>
                  <a:pt x="32110" y="19457"/>
                </a:cubicBezTo>
                <a:lnTo>
                  <a:pt x="32110" y="19457"/>
                </a:lnTo>
                <a:cubicBezTo>
                  <a:pt x="32100" y="19478"/>
                  <a:pt x="32079" y="19499"/>
                  <a:pt x="32059" y="19520"/>
                </a:cubicBezTo>
                <a:cubicBezTo>
                  <a:pt x="32078" y="19490"/>
                  <a:pt x="32098" y="19395"/>
                  <a:pt x="32109" y="19395"/>
                </a:cubicBezTo>
                <a:cubicBezTo>
                  <a:pt x="32109" y="19395"/>
                  <a:pt x="32110" y="19395"/>
                  <a:pt x="32110" y="19395"/>
                </a:cubicBezTo>
                <a:cubicBezTo>
                  <a:pt x="32107" y="19392"/>
                  <a:pt x="32103" y="19390"/>
                  <a:pt x="32100" y="19390"/>
                </a:cubicBezTo>
                <a:cubicBezTo>
                  <a:pt x="32083" y="19390"/>
                  <a:pt x="32067" y="19427"/>
                  <a:pt x="32059" y="19427"/>
                </a:cubicBezTo>
                <a:cubicBezTo>
                  <a:pt x="32059" y="19416"/>
                  <a:pt x="32048" y="19333"/>
                  <a:pt x="32027" y="19333"/>
                </a:cubicBezTo>
                <a:cubicBezTo>
                  <a:pt x="32027" y="19407"/>
                  <a:pt x="32034" y="19441"/>
                  <a:pt x="32027" y="19441"/>
                </a:cubicBezTo>
                <a:cubicBezTo>
                  <a:pt x="32022" y="19441"/>
                  <a:pt x="32011" y="19425"/>
                  <a:pt x="31986" y="19395"/>
                </a:cubicBezTo>
                <a:lnTo>
                  <a:pt x="31986" y="19395"/>
                </a:lnTo>
                <a:cubicBezTo>
                  <a:pt x="31976" y="19406"/>
                  <a:pt x="32027" y="19520"/>
                  <a:pt x="32017" y="19540"/>
                </a:cubicBezTo>
                <a:cubicBezTo>
                  <a:pt x="31996" y="19499"/>
                  <a:pt x="32006" y="19489"/>
                  <a:pt x="31986" y="19457"/>
                </a:cubicBezTo>
                <a:cubicBezTo>
                  <a:pt x="31977" y="19474"/>
                  <a:pt x="31972" y="19479"/>
                  <a:pt x="31967" y="19479"/>
                </a:cubicBezTo>
                <a:cubicBezTo>
                  <a:pt x="31958" y="19479"/>
                  <a:pt x="31948" y="19468"/>
                  <a:pt x="31923" y="19468"/>
                </a:cubicBezTo>
                <a:cubicBezTo>
                  <a:pt x="31923" y="19540"/>
                  <a:pt x="31976" y="19551"/>
                  <a:pt x="31976" y="19593"/>
                </a:cubicBezTo>
                <a:cubicBezTo>
                  <a:pt x="31965" y="19582"/>
                  <a:pt x="31955" y="19572"/>
                  <a:pt x="31944" y="19572"/>
                </a:cubicBezTo>
                <a:cubicBezTo>
                  <a:pt x="31923" y="19593"/>
                  <a:pt x="31965" y="19613"/>
                  <a:pt x="31965" y="19623"/>
                </a:cubicBezTo>
                <a:cubicBezTo>
                  <a:pt x="31958" y="19625"/>
                  <a:pt x="31951" y="19625"/>
                  <a:pt x="31945" y="19625"/>
                </a:cubicBezTo>
                <a:cubicBezTo>
                  <a:pt x="31910" y="19625"/>
                  <a:pt x="31895" y="19601"/>
                  <a:pt x="31851" y="19593"/>
                </a:cubicBezTo>
                <a:lnTo>
                  <a:pt x="31851" y="19593"/>
                </a:lnTo>
                <a:cubicBezTo>
                  <a:pt x="31851" y="19623"/>
                  <a:pt x="31861" y="19623"/>
                  <a:pt x="31882" y="19644"/>
                </a:cubicBezTo>
                <a:cubicBezTo>
                  <a:pt x="31879" y="19641"/>
                  <a:pt x="31876" y="19640"/>
                  <a:pt x="31873" y="19640"/>
                </a:cubicBezTo>
                <a:cubicBezTo>
                  <a:pt x="31866" y="19640"/>
                  <a:pt x="31858" y="19647"/>
                  <a:pt x="31851" y="19655"/>
                </a:cubicBezTo>
                <a:cubicBezTo>
                  <a:pt x="31851" y="19665"/>
                  <a:pt x="31903" y="19685"/>
                  <a:pt x="31903" y="19706"/>
                </a:cubicBezTo>
                <a:cubicBezTo>
                  <a:pt x="31897" y="19703"/>
                  <a:pt x="31892" y="19702"/>
                  <a:pt x="31887" y="19702"/>
                </a:cubicBezTo>
                <a:cubicBezTo>
                  <a:pt x="31876" y="19702"/>
                  <a:pt x="31869" y="19709"/>
                  <a:pt x="31861" y="19717"/>
                </a:cubicBezTo>
                <a:cubicBezTo>
                  <a:pt x="31861" y="19732"/>
                  <a:pt x="31882" y="19737"/>
                  <a:pt x="31905" y="19737"/>
                </a:cubicBezTo>
                <a:cubicBezTo>
                  <a:pt x="31929" y="19737"/>
                  <a:pt x="31955" y="19732"/>
                  <a:pt x="31965" y="19727"/>
                </a:cubicBezTo>
                <a:lnTo>
                  <a:pt x="31965" y="19727"/>
                </a:lnTo>
                <a:cubicBezTo>
                  <a:pt x="31976" y="19748"/>
                  <a:pt x="31965" y="19748"/>
                  <a:pt x="31944" y="19758"/>
                </a:cubicBezTo>
                <a:cubicBezTo>
                  <a:pt x="31951" y="19765"/>
                  <a:pt x="31964" y="19766"/>
                  <a:pt x="31979" y="19766"/>
                </a:cubicBezTo>
                <a:cubicBezTo>
                  <a:pt x="31987" y="19766"/>
                  <a:pt x="31996" y="19766"/>
                  <a:pt x="32004" y="19766"/>
                </a:cubicBezTo>
                <a:cubicBezTo>
                  <a:pt x="32025" y="19766"/>
                  <a:pt x="32043" y="19769"/>
                  <a:pt x="32038" y="19789"/>
                </a:cubicBezTo>
                <a:cubicBezTo>
                  <a:pt x="32034" y="19794"/>
                  <a:pt x="32026" y="19796"/>
                  <a:pt x="32014" y="19796"/>
                </a:cubicBezTo>
                <a:cubicBezTo>
                  <a:pt x="31977" y="19796"/>
                  <a:pt x="31911" y="19776"/>
                  <a:pt x="31886" y="19776"/>
                </a:cubicBezTo>
                <a:cubicBezTo>
                  <a:pt x="31873" y="19776"/>
                  <a:pt x="31872" y="19782"/>
                  <a:pt x="31893" y="19800"/>
                </a:cubicBezTo>
                <a:cubicBezTo>
                  <a:pt x="31830" y="19792"/>
                  <a:pt x="31809" y="19762"/>
                  <a:pt x="31777" y="19762"/>
                </a:cubicBezTo>
                <a:cubicBezTo>
                  <a:pt x="31761" y="19762"/>
                  <a:pt x="31743" y="19769"/>
                  <a:pt x="31716" y="19789"/>
                </a:cubicBezTo>
                <a:cubicBezTo>
                  <a:pt x="31748" y="19800"/>
                  <a:pt x="31778" y="19810"/>
                  <a:pt x="31810" y="19810"/>
                </a:cubicBezTo>
                <a:cubicBezTo>
                  <a:pt x="31785" y="19831"/>
                  <a:pt x="31781" y="19838"/>
                  <a:pt x="31786" y="19838"/>
                </a:cubicBezTo>
                <a:cubicBezTo>
                  <a:pt x="31796" y="19838"/>
                  <a:pt x="31833" y="19819"/>
                  <a:pt x="31847" y="19819"/>
                </a:cubicBezTo>
                <a:cubicBezTo>
                  <a:pt x="31849" y="19819"/>
                  <a:pt x="31850" y="19820"/>
                  <a:pt x="31851" y="19820"/>
                </a:cubicBezTo>
                <a:cubicBezTo>
                  <a:pt x="31811" y="19847"/>
                  <a:pt x="31815" y="19855"/>
                  <a:pt x="31833" y="19855"/>
                </a:cubicBezTo>
                <a:cubicBezTo>
                  <a:pt x="31857" y="19855"/>
                  <a:pt x="31907" y="19841"/>
                  <a:pt x="31914" y="19841"/>
                </a:cubicBezTo>
                <a:cubicBezTo>
                  <a:pt x="31923" y="19841"/>
                  <a:pt x="31882" y="19872"/>
                  <a:pt x="31882" y="19883"/>
                </a:cubicBezTo>
                <a:cubicBezTo>
                  <a:pt x="31889" y="19885"/>
                  <a:pt x="31898" y="19886"/>
                  <a:pt x="31908" y="19886"/>
                </a:cubicBezTo>
                <a:cubicBezTo>
                  <a:pt x="31945" y="19886"/>
                  <a:pt x="31997" y="19871"/>
                  <a:pt x="32038" y="19830"/>
                </a:cubicBezTo>
                <a:lnTo>
                  <a:pt x="32038" y="19830"/>
                </a:lnTo>
                <a:cubicBezTo>
                  <a:pt x="32066" y="19886"/>
                  <a:pt x="32035" y="19898"/>
                  <a:pt x="31992" y="19898"/>
                </a:cubicBezTo>
                <a:cubicBezTo>
                  <a:pt x="31959" y="19898"/>
                  <a:pt x="31920" y="19892"/>
                  <a:pt x="31893" y="19892"/>
                </a:cubicBezTo>
                <a:cubicBezTo>
                  <a:pt x="31876" y="19892"/>
                  <a:pt x="31864" y="19894"/>
                  <a:pt x="31861" y="19903"/>
                </a:cubicBezTo>
                <a:cubicBezTo>
                  <a:pt x="31748" y="19841"/>
                  <a:pt x="31644" y="19758"/>
                  <a:pt x="31530" y="19675"/>
                </a:cubicBezTo>
                <a:cubicBezTo>
                  <a:pt x="31271" y="19499"/>
                  <a:pt x="31002" y="19261"/>
                  <a:pt x="30712" y="19105"/>
                </a:cubicBezTo>
                <a:cubicBezTo>
                  <a:pt x="30742" y="19095"/>
                  <a:pt x="30742" y="19084"/>
                  <a:pt x="30701" y="19084"/>
                </a:cubicBezTo>
                <a:cubicBezTo>
                  <a:pt x="30713" y="19066"/>
                  <a:pt x="30695" y="19062"/>
                  <a:pt x="30673" y="19062"/>
                </a:cubicBezTo>
                <a:cubicBezTo>
                  <a:pt x="30658" y="19062"/>
                  <a:pt x="30641" y="19064"/>
                  <a:pt x="30629" y="19064"/>
                </a:cubicBezTo>
                <a:lnTo>
                  <a:pt x="30618" y="19064"/>
                </a:lnTo>
                <a:cubicBezTo>
                  <a:pt x="30618" y="19054"/>
                  <a:pt x="30659" y="19054"/>
                  <a:pt x="30639" y="19033"/>
                </a:cubicBezTo>
                <a:lnTo>
                  <a:pt x="30639" y="19033"/>
                </a:lnTo>
                <a:cubicBezTo>
                  <a:pt x="30639" y="19043"/>
                  <a:pt x="30618" y="19043"/>
                  <a:pt x="30587" y="19043"/>
                </a:cubicBezTo>
                <a:cubicBezTo>
                  <a:pt x="30556" y="19033"/>
                  <a:pt x="30514" y="19022"/>
                  <a:pt x="30484" y="19012"/>
                </a:cubicBezTo>
                <a:lnTo>
                  <a:pt x="30484" y="19012"/>
                </a:lnTo>
                <a:cubicBezTo>
                  <a:pt x="30495" y="19015"/>
                  <a:pt x="30505" y="19016"/>
                  <a:pt x="30515" y="19016"/>
                </a:cubicBezTo>
                <a:cubicBezTo>
                  <a:pt x="30597" y="19016"/>
                  <a:pt x="30637" y="18946"/>
                  <a:pt x="30701" y="18909"/>
                </a:cubicBezTo>
                <a:cubicBezTo>
                  <a:pt x="30659" y="18898"/>
                  <a:pt x="30639" y="18898"/>
                  <a:pt x="30619" y="18898"/>
                </a:cubicBezTo>
                <a:cubicBezTo>
                  <a:pt x="30600" y="18898"/>
                  <a:pt x="30582" y="18898"/>
                  <a:pt x="30546" y="18888"/>
                </a:cubicBezTo>
                <a:cubicBezTo>
                  <a:pt x="30577" y="18867"/>
                  <a:pt x="30380" y="18856"/>
                  <a:pt x="30339" y="18805"/>
                </a:cubicBezTo>
                <a:lnTo>
                  <a:pt x="30339" y="18805"/>
                </a:lnTo>
                <a:cubicBezTo>
                  <a:pt x="30357" y="18811"/>
                  <a:pt x="30399" y="18821"/>
                  <a:pt x="30432" y="18821"/>
                </a:cubicBezTo>
                <a:cubicBezTo>
                  <a:pt x="30452" y="18821"/>
                  <a:pt x="30469" y="18817"/>
                  <a:pt x="30473" y="18805"/>
                </a:cubicBezTo>
                <a:cubicBezTo>
                  <a:pt x="30473" y="18822"/>
                  <a:pt x="30483" y="18828"/>
                  <a:pt x="30497" y="18828"/>
                </a:cubicBezTo>
                <a:cubicBezTo>
                  <a:pt x="30525" y="18828"/>
                  <a:pt x="30567" y="18805"/>
                  <a:pt x="30567" y="18805"/>
                </a:cubicBezTo>
                <a:cubicBezTo>
                  <a:pt x="30567" y="18794"/>
                  <a:pt x="30556" y="18753"/>
                  <a:pt x="30567" y="18753"/>
                </a:cubicBezTo>
                <a:cubicBezTo>
                  <a:pt x="30570" y="18755"/>
                  <a:pt x="30577" y="18756"/>
                  <a:pt x="30584" y="18756"/>
                </a:cubicBezTo>
                <a:cubicBezTo>
                  <a:pt x="30615" y="18756"/>
                  <a:pt x="30668" y="18739"/>
                  <a:pt x="30659" y="18722"/>
                </a:cubicBezTo>
                <a:cubicBezTo>
                  <a:pt x="30590" y="18722"/>
                  <a:pt x="30609" y="18699"/>
                  <a:pt x="30601" y="18699"/>
                </a:cubicBezTo>
                <a:cubicBezTo>
                  <a:pt x="30597" y="18699"/>
                  <a:pt x="30587" y="18705"/>
                  <a:pt x="30556" y="18722"/>
                </a:cubicBezTo>
                <a:cubicBezTo>
                  <a:pt x="30546" y="18711"/>
                  <a:pt x="30546" y="18711"/>
                  <a:pt x="30556" y="18691"/>
                </a:cubicBezTo>
                <a:cubicBezTo>
                  <a:pt x="30505" y="18691"/>
                  <a:pt x="30478" y="18718"/>
                  <a:pt x="30443" y="18718"/>
                </a:cubicBezTo>
                <a:cubicBezTo>
                  <a:pt x="30421" y="18718"/>
                  <a:pt x="30396" y="18707"/>
                  <a:pt x="30359" y="18670"/>
                </a:cubicBezTo>
                <a:cubicBezTo>
                  <a:pt x="30363" y="18666"/>
                  <a:pt x="30367" y="18665"/>
                  <a:pt x="30372" y="18665"/>
                </a:cubicBezTo>
                <a:cubicBezTo>
                  <a:pt x="30385" y="18665"/>
                  <a:pt x="30401" y="18676"/>
                  <a:pt x="30408" y="18676"/>
                </a:cubicBezTo>
                <a:cubicBezTo>
                  <a:pt x="30412" y="18676"/>
                  <a:pt x="30414" y="18673"/>
                  <a:pt x="30411" y="18660"/>
                </a:cubicBezTo>
                <a:lnTo>
                  <a:pt x="30411" y="18660"/>
                </a:lnTo>
                <a:cubicBezTo>
                  <a:pt x="30418" y="18667"/>
                  <a:pt x="30467" y="18674"/>
                  <a:pt x="30502" y="18674"/>
                </a:cubicBezTo>
                <a:cubicBezTo>
                  <a:pt x="30517" y="18674"/>
                  <a:pt x="30529" y="18673"/>
                  <a:pt x="30535" y="18670"/>
                </a:cubicBezTo>
                <a:cubicBezTo>
                  <a:pt x="30506" y="18641"/>
                  <a:pt x="30499" y="18632"/>
                  <a:pt x="30503" y="18632"/>
                </a:cubicBezTo>
                <a:cubicBezTo>
                  <a:pt x="30509" y="18632"/>
                  <a:pt x="30542" y="18653"/>
                  <a:pt x="30567" y="18660"/>
                </a:cubicBezTo>
                <a:cubicBezTo>
                  <a:pt x="30567" y="18639"/>
                  <a:pt x="30597" y="18628"/>
                  <a:pt x="30567" y="18619"/>
                </a:cubicBezTo>
                <a:cubicBezTo>
                  <a:pt x="30597" y="18619"/>
                  <a:pt x="30608" y="18619"/>
                  <a:pt x="30629" y="18598"/>
                </a:cubicBezTo>
                <a:cubicBezTo>
                  <a:pt x="30597" y="18577"/>
                  <a:pt x="30473" y="18587"/>
                  <a:pt x="30484" y="18556"/>
                </a:cubicBezTo>
                <a:lnTo>
                  <a:pt x="30484" y="18556"/>
                </a:lnTo>
                <a:cubicBezTo>
                  <a:pt x="30471" y="18560"/>
                  <a:pt x="30465" y="18563"/>
                  <a:pt x="30462" y="18563"/>
                </a:cubicBezTo>
                <a:cubicBezTo>
                  <a:pt x="30457" y="18563"/>
                  <a:pt x="30459" y="18558"/>
                  <a:pt x="30452" y="18546"/>
                </a:cubicBezTo>
                <a:cubicBezTo>
                  <a:pt x="30432" y="18566"/>
                  <a:pt x="30412" y="18577"/>
                  <a:pt x="30390" y="18577"/>
                </a:cubicBezTo>
                <a:cubicBezTo>
                  <a:pt x="30377" y="18577"/>
                  <a:pt x="30363" y="18574"/>
                  <a:pt x="30349" y="18566"/>
                </a:cubicBezTo>
                <a:cubicBezTo>
                  <a:pt x="30369" y="18546"/>
                  <a:pt x="30339" y="18536"/>
                  <a:pt x="30318" y="18525"/>
                </a:cubicBezTo>
                <a:cubicBezTo>
                  <a:pt x="30318" y="18525"/>
                  <a:pt x="30328" y="18515"/>
                  <a:pt x="30328" y="18494"/>
                </a:cubicBezTo>
                <a:cubicBezTo>
                  <a:pt x="30349" y="18504"/>
                  <a:pt x="30359" y="18515"/>
                  <a:pt x="30380" y="18536"/>
                </a:cubicBezTo>
                <a:cubicBezTo>
                  <a:pt x="30369" y="18504"/>
                  <a:pt x="30473" y="18525"/>
                  <a:pt x="30535" y="18504"/>
                </a:cubicBezTo>
                <a:cubicBezTo>
                  <a:pt x="30488" y="18458"/>
                  <a:pt x="30460" y="18434"/>
                  <a:pt x="30422" y="18434"/>
                </a:cubicBezTo>
                <a:cubicBezTo>
                  <a:pt x="30409" y="18434"/>
                  <a:pt x="30396" y="18437"/>
                  <a:pt x="30380" y="18442"/>
                </a:cubicBezTo>
                <a:cubicBezTo>
                  <a:pt x="30359" y="18401"/>
                  <a:pt x="30504" y="18401"/>
                  <a:pt x="30369" y="18370"/>
                </a:cubicBezTo>
                <a:cubicBezTo>
                  <a:pt x="30390" y="18349"/>
                  <a:pt x="30431" y="18349"/>
                  <a:pt x="30463" y="18328"/>
                </a:cubicBezTo>
                <a:cubicBezTo>
                  <a:pt x="30442" y="18318"/>
                  <a:pt x="30431" y="18318"/>
                  <a:pt x="30421" y="18308"/>
                </a:cubicBezTo>
                <a:cubicBezTo>
                  <a:pt x="30473" y="18246"/>
                  <a:pt x="30431" y="18276"/>
                  <a:pt x="30431" y="18204"/>
                </a:cubicBezTo>
                <a:lnTo>
                  <a:pt x="30431" y="18204"/>
                </a:lnTo>
                <a:cubicBezTo>
                  <a:pt x="30359" y="18235"/>
                  <a:pt x="30369" y="18308"/>
                  <a:pt x="30276" y="18338"/>
                </a:cubicBezTo>
                <a:cubicBezTo>
                  <a:pt x="30276" y="18308"/>
                  <a:pt x="30235" y="18214"/>
                  <a:pt x="30297" y="18214"/>
                </a:cubicBezTo>
                <a:cubicBezTo>
                  <a:pt x="30297" y="18231"/>
                  <a:pt x="30301" y="18236"/>
                  <a:pt x="30307" y="18236"/>
                </a:cubicBezTo>
                <a:cubicBezTo>
                  <a:pt x="30317" y="18236"/>
                  <a:pt x="30335" y="18225"/>
                  <a:pt x="30359" y="18225"/>
                </a:cubicBezTo>
                <a:cubicBezTo>
                  <a:pt x="30339" y="18204"/>
                  <a:pt x="30318" y="18193"/>
                  <a:pt x="30297" y="18173"/>
                </a:cubicBezTo>
                <a:cubicBezTo>
                  <a:pt x="30311" y="18173"/>
                  <a:pt x="30334" y="18177"/>
                  <a:pt x="30354" y="18177"/>
                </a:cubicBezTo>
                <a:cubicBezTo>
                  <a:pt x="30364" y="18177"/>
                  <a:pt x="30373" y="18176"/>
                  <a:pt x="30380" y="18173"/>
                </a:cubicBezTo>
                <a:cubicBezTo>
                  <a:pt x="30369" y="18152"/>
                  <a:pt x="30359" y="18142"/>
                  <a:pt x="30339" y="18142"/>
                </a:cubicBezTo>
                <a:cubicBezTo>
                  <a:pt x="30380" y="18131"/>
                  <a:pt x="30390" y="18121"/>
                  <a:pt x="30369" y="18110"/>
                </a:cubicBezTo>
                <a:lnTo>
                  <a:pt x="30369" y="18110"/>
                </a:lnTo>
                <a:cubicBezTo>
                  <a:pt x="30349" y="18131"/>
                  <a:pt x="30333" y="18141"/>
                  <a:pt x="30324" y="18141"/>
                </a:cubicBezTo>
                <a:cubicBezTo>
                  <a:pt x="30315" y="18141"/>
                  <a:pt x="30312" y="18131"/>
                  <a:pt x="30318" y="18110"/>
                </a:cubicBezTo>
                <a:lnTo>
                  <a:pt x="30318" y="18110"/>
                </a:lnTo>
                <a:cubicBezTo>
                  <a:pt x="30307" y="18142"/>
                  <a:pt x="30286" y="18163"/>
                  <a:pt x="30266" y="18173"/>
                </a:cubicBezTo>
                <a:cubicBezTo>
                  <a:pt x="30276" y="18142"/>
                  <a:pt x="30307" y="18048"/>
                  <a:pt x="30318" y="18048"/>
                </a:cubicBezTo>
                <a:cubicBezTo>
                  <a:pt x="30314" y="18045"/>
                  <a:pt x="30311" y="18043"/>
                  <a:pt x="30308" y="18043"/>
                </a:cubicBezTo>
                <a:cubicBezTo>
                  <a:pt x="30291" y="18043"/>
                  <a:pt x="30275" y="18080"/>
                  <a:pt x="30266" y="18080"/>
                </a:cubicBezTo>
                <a:cubicBezTo>
                  <a:pt x="30266" y="18069"/>
                  <a:pt x="30245" y="17997"/>
                  <a:pt x="30235" y="17997"/>
                </a:cubicBezTo>
                <a:lnTo>
                  <a:pt x="30235" y="17997"/>
                </a:lnTo>
                <a:cubicBezTo>
                  <a:pt x="30235" y="18066"/>
                  <a:pt x="30243" y="18097"/>
                  <a:pt x="30235" y="18097"/>
                </a:cubicBezTo>
                <a:cubicBezTo>
                  <a:pt x="30230" y="18097"/>
                  <a:pt x="30218" y="18084"/>
                  <a:pt x="30194" y="18059"/>
                </a:cubicBezTo>
                <a:lnTo>
                  <a:pt x="30194" y="18059"/>
                </a:lnTo>
                <a:cubicBezTo>
                  <a:pt x="30183" y="18059"/>
                  <a:pt x="30235" y="18173"/>
                  <a:pt x="30224" y="18193"/>
                </a:cubicBezTo>
                <a:cubicBezTo>
                  <a:pt x="30203" y="18152"/>
                  <a:pt x="30214" y="18152"/>
                  <a:pt x="30194" y="18121"/>
                </a:cubicBezTo>
                <a:cubicBezTo>
                  <a:pt x="30183" y="18135"/>
                  <a:pt x="30177" y="18140"/>
                  <a:pt x="30173" y="18140"/>
                </a:cubicBezTo>
                <a:cubicBezTo>
                  <a:pt x="30163" y="18140"/>
                  <a:pt x="30159" y="18121"/>
                  <a:pt x="30131" y="18121"/>
                </a:cubicBezTo>
                <a:cubicBezTo>
                  <a:pt x="30131" y="18204"/>
                  <a:pt x="30183" y="18204"/>
                  <a:pt x="30183" y="18246"/>
                </a:cubicBezTo>
                <a:cubicBezTo>
                  <a:pt x="30173" y="18235"/>
                  <a:pt x="30162" y="18235"/>
                  <a:pt x="30141" y="18235"/>
                </a:cubicBezTo>
                <a:cubicBezTo>
                  <a:pt x="30131" y="18246"/>
                  <a:pt x="30173" y="18276"/>
                  <a:pt x="30173" y="18276"/>
                </a:cubicBezTo>
                <a:cubicBezTo>
                  <a:pt x="30162" y="18280"/>
                  <a:pt x="30154" y="18282"/>
                  <a:pt x="30146" y="18282"/>
                </a:cubicBezTo>
                <a:cubicBezTo>
                  <a:pt x="30115" y="18282"/>
                  <a:pt x="30100" y="18255"/>
                  <a:pt x="30058" y="18255"/>
                </a:cubicBezTo>
                <a:cubicBezTo>
                  <a:pt x="30058" y="18276"/>
                  <a:pt x="30069" y="18287"/>
                  <a:pt x="30090" y="18297"/>
                </a:cubicBezTo>
                <a:cubicBezTo>
                  <a:pt x="30069" y="18297"/>
                  <a:pt x="30058" y="18297"/>
                  <a:pt x="30058" y="18318"/>
                </a:cubicBezTo>
                <a:cubicBezTo>
                  <a:pt x="30058" y="18318"/>
                  <a:pt x="30111" y="18338"/>
                  <a:pt x="30111" y="18359"/>
                </a:cubicBezTo>
                <a:cubicBezTo>
                  <a:pt x="30090" y="18359"/>
                  <a:pt x="30079" y="18359"/>
                  <a:pt x="30069" y="18380"/>
                </a:cubicBezTo>
                <a:cubicBezTo>
                  <a:pt x="30069" y="18393"/>
                  <a:pt x="30085" y="18397"/>
                  <a:pt x="30104" y="18397"/>
                </a:cubicBezTo>
                <a:cubicBezTo>
                  <a:pt x="30129" y="18397"/>
                  <a:pt x="30161" y="18391"/>
                  <a:pt x="30173" y="18391"/>
                </a:cubicBezTo>
                <a:cubicBezTo>
                  <a:pt x="30173" y="18401"/>
                  <a:pt x="30173" y="18411"/>
                  <a:pt x="30152" y="18411"/>
                </a:cubicBezTo>
                <a:cubicBezTo>
                  <a:pt x="30159" y="18418"/>
                  <a:pt x="30172" y="18419"/>
                  <a:pt x="30187" y="18419"/>
                </a:cubicBezTo>
                <a:cubicBezTo>
                  <a:pt x="30195" y="18419"/>
                  <a:pt x="30204" y="18419"/>
                  <a:pt x="30212" y="18419"/>
                </a:cubicBezTo>
                <a:cubicBezTo>
                  <a:pt x="30233" y="18419"/>
                  <a:pt x="30250" y="18422"/>
                  <a:pt x="30245" y="18442"/>
                </a:cubicBezTo>
                <a:cubicBezTo>
                  <a:pt x="30240" y="18451"/>
                  <a:pt x="30228" y="18454"/>
                  <a:pt x="30212" y="18454"/>
                </a:cubicBezTo>
                <a:cubicBezTo>
                  <a:pt x="30172" y="18454"/>
                  <a:pt x="30109" y="18435"/>
                  <a:pt x="30090" y="18435"/>
                </a:cubicBezTo>
                <a:cubicBezTo>
                  <a:pt x="30081" y="18435"/>
                  <a:pt x="30081" y="18439"/>
                  <a:pt x="30100" y="18453"/>
                </a:cubicBezTo>
                <a:cubicBezTo>
                  <a:pt x="30041" y="18446"/>
                  <a:pt x="30019" y="18423"/>
                  <a:pt x="29990" y="18423"/>
                </a:cubicBezTo>
                <a:cubicBezTo>
                  <a:pt x="29973" y="18423"/>
                  <a:pt x="29954" y="18430"/>
                  <a:pt x="29924" y="18453"/>
                </a:cubicBezTo>
                <a:cubicBezTo>
                  <a:pt x="29955" y="18453"/>
                  <a:pt x="29986" y="18463"/>
                  <a:pt x="30017" y="18473"/>
                </a:cubicBezTo>
                <a:cubicBezTo>
                  <a:pt x="29993" y="18491"/>
                  <a:pt x="29988" y="18496"/>
                  <a:pt x="29993" y="18496"/>
                </a:cubicBezTo>
                <a:cubicBezTo>
                  <a:pt x="30004" y="18496"/>
                  <a:pt x="30052" y="18473"/>
                  <a:pt x="30058" y="18473"/>
                </a:cubicBezTo>
                <a:cubicBezTo>
                  <a:pt x="30017" y="18505"/>
                  <a:pt x="30021" y="18515"/>
                  <a:pt x="30039" y="18515"/>
                </a:cubicBezTo>
                <a:cubicBezTo>
                  <a:pt x="30062" y="18515"/>
                  <a:pt x="30109" y="18500"/>
                  <a:pt x="30121" y="18494"/>
                </a:cubicBezTo>
                <a:lnTo>
                  <a:pt x="30121" y="18494"/>
                </a:lnTo>
                <a:cubicBezTo>
                  <a:pt x="30131" y="18504"/>
                  <a:pt x="30090" y="18525"/>
                  <a:pt x="30090" y="18536"/>
                </a:cubicBezTo>
                <a:cubicBezTo>
                  <a:pt x="30098" y="18541"/>
                  <a:pt x="30109" y="18544"/>
                  <a:pt x="30121" y="18544"/>
                </a:cubicBezTo>
                <a:cubicBezTo>
                  <a:pt x="30157" y="18544"/>
                  <a:pt x="30207" y="18522"/>
                  <a:pt x="30245" y="18483"/>
                </a:cubicBezTo>
                <a:lnTo>
                  <a:pt x="30245" y="18483"/>
                </a:lnTo>
                <a:cubicBezTo>
                  <a:pt x="30277" y="18543"/>
                  <a:pt x="30241" y="18554"/>
                  <a:pt x="30192" y="18554"/>
                </a:cubicBezTo>
                <a:cubicBezTo>
                  <a:pt x="30164" y="18554"/>
                  <a:pt x="30132" y="18550"/>
                  <a:pt x="30107" y="18550"/>
                </a:cubicBezTo>
                <a:cubicBezTo>
                  <a:pt x="30078" y="18550"/>
                  <a:pt x="30060" y="18555"/>
                  <a:pt x="30069" y="18577"/>
                </a:cubicBezTo>
                <a:cubicBezTo>
                  <a:pt x="30060" y="18572"/>
                  <a:pt x="30036" y="18568"/>
                  <a:pt x="30012" y="18568"/>
                </a:cubicBezTo>
                <a:cubicBezTo>
                  <a:pt x="29982" y="18568"/>
                  <a:pt x="29950" y="18575"/>
                  <a:pt x="29945" y="18598"/>
                </a:cubicBezTo>
                <a:cubicBezTo>
                  <a:pt x="29945" y="18598"/>
                  <a:pt x="30048" y="18660"/>
                  <a:pt x="30038" y="18681"/>
                </a:cubicBezTo>
                <a:cubicBezTo>
                  <a:pt x="30025" y="18668"/>
                  <a:pt x="30013" y="18663"/>
                  <a:pt x="29999" y="18663"/>
                </a:cubicBezTo>
                <a:cubicBezTo>
                  <a:pt x="29989" y="18663"/>
                  <a:pt x="29978" y="18666"/>
                  <a:pt x="29966" y="18670"/>
                </a:cubicBezTo>
                <a:cubicBezTo>
                  <a:pt x="29986" y="18691"/>
                  <a:pt x="29996" y="18701"/>
                  <a:pt x="29986" y="18722"/>
                </a:cubicBezTo>
                <a:cubicBezTo>
                  <a:pt x="29961" y="18708"/>
                  <a:pt x="29949" y="18703"/>
                  <a:pt x="29942" y="18703"/>
                </a:cubicBezTo>
                <a:cubicBezTo>
                  <a:pt x="29930" y="18703"/>
                  <a:pt x="29927" y="18713"/>
                  <a:pt x="29897" y="18713"/>
                </a:cubicBezTo>
                <a:cubicBezTo>
                  <a:pt x="29890" y="18713"/>
                  <a:pt x="29882" y="18713"/>
                  <a:pt x="29872" y="18711"/>
                </a:cubicBezTo>
                <a:lnTo>
                  <a:pt x="29872" y="18711"/>
                </a:lnTo>
                <a:cubicBezTo>
                  <a:pt x="29862" y="18764"/>
                  <a:pt x="29986" y="18764"/>
                  <a:pt x="29986" y="18805"/>
                </a:cubicBezTo>
                <a:cubicBezTo>
                  <a:pt x="29992" y="18797"/>
                  <a:pt x="29998" y="18794"/>
                  <a:pt x="30004" y="18794"/>
                </a:cubicBezTo>
                <a:cubicBezTo>
                  <a:pt x="30030" y="18794"/>
                  <a:pt x="30057" y="18851"/>
                  <a:pt x="30090" y="18867"/>
                </a:cubicBezTo>
                <a:lnTo>
                  <a:pt x="30058" y="18867"/>
                </a:lnTo>
                <a:cubicBezTo>
                  <a:pt x="29240" y="18556"/>
                  <a:pt x="28577" y="18007"/>
                  <a:pt x="27903" y="17427"/>
                </a:cubicBezTo>
                <a:cubicBezTo>
                  <a:pt x="27758" y="17302"/>
                  <a:pt x="27592" y="17189"/>
                  <a:pt x="27427" y="17074"/>
                </a:cubicBezTo>
                <a:cubicBezTo>
                  <a:pt x="27385" y="17044"/>
                  <a:pt x="27355" y="17023"/>
                  <a:pt x="27323" y="17002"/>
                </a:cubicBezTo>
                <a:cubicBezTo>
                  <a:pt x="27344" y="16991"/>
                  <a:pt x="27334" y="16950"/>
                  <a:pt x="27355" y="16919"/>
                </a:cubicBezTo>
                <a:cubicBezTo>
                  <a:pt x="27334" y="16919"/>
                  <a:pt x="27272" y="16950"/>
                  <a:pt x="27240" y="16950"/>
                </a:cubicBezTo>
                <a:cubicBezTo>
                  <a:pt x="27219" y="16940"/>
                  <a:pt x="27209" y="16929"/>
                  <a:pt x="27199" y="16919"/>
                </a:cubicBezTo>
                <a:cubicBezTo>
                  <a:pt x="27202" y="16916"/>
                  <a:pt x="27207" y="16914"/>
                  <a:pt x="27212" y="16914"/>
                </a:cubicBezTo>
                <a:cubicBezTo>
                  <a:pt x="27223" y="16914"/>
                  <a:pt x="27237" y="16919"/>
                  <a:pt x="27251" y="16919"/>
                </a:cubicBezTo>
                <a:lnTo>
                  <a:pt x="27219" y="16888"/>
                </a:lnTo>
                <a:cubicBezTo>
                  <a:pt x="27261" y="16888"/>
                  <a:pt x="27272" y="16878"/>
                  <a:pt x="27272" y="16846"/>
                </a:cubicBezTo>
                <a:lnTo>
                  <a:pt x="27272" y="16846"/>
                </a:lnTo>
                <a:cubicBezTo>
                  <a:pt x="27254" y="16852"/>
                  <a:pt x="27212" y="16858"/>
                  <a:pt x="27172" y="16858"/>
                </a:cubicBezTo>
                <a:cubicBezTo>
                  <a:pt x="27142" y="16858"/>
                  <a:pt x="27113" y="16855"/>
                  <a:pt x="27095" y="16846"/>
                </a:cubicBezTo>
                <a:cubicBezTo>
                  <a:pt x="27085" y="16846"/>
                  <a:pt x="27085" y="16846"/>
                  <a:pt x="27074" y="16836"/>
                </a:cubicBezTo>
                <a:lnTo>
                  <a:pt x="27074" y="16836"/>
                </a:lnTo>
                <a:cubicBezTo>
                  <a:pt x="27078" y="16838"/>
                  <a:pt x="27083" y="16839"/>
                  <a:pt x="27089" y="16839"/>
                </a:cubicBezTo>
                <a:cubicBezTo>
                  <a:pt x="27114" y="16839"/>
                  <a:pt x="27155" y="16824"/>
                  <a:pt x="27189" y="16816"/>
                </a:cubicBezTo>
                <a:cubicBezTo>
                  <a:pt x="27178" y="16805"/>
                  <a:pt x="27157" y="16795"/>
                  <a:pt x="27147" y="16784"/>
                </a:cubicBezTo>
                <a:cubicBezTo>
                  <a:pt x="27157" y="16784"/>
                  <a:pt x="27282" y="16763"/>
                  <a:pt x="27251" y="16743"/>
                </a:cubicBezTo>
                <a:cubicBezTo>
                  <a:pt x="27292" y="16722"/>
                  <a:pt x="27292" y="16712"/>
                  <a:pt x="27251" y="16712"/>
                </a:cubicBezTo>
                <a:cubicBezTo>
                  <a:pt x="27260" y="16698"/>
                  <a:pt x="27242" y="16695"/>
                  <a:pt x="27220" y="16695"/>
                </a:cubicBezTo>
                <a:cubicBezTo>
                  <a:pt x="27198" y="16695"/>
                  <a:pt x="27173" y="16698"/>
                  <a:pt x="27167" y="16700"/>
                </a:cubicBezTo>
                <a:lnTo>
                  <a:pt x="27167" y="16700"/>
                </a:lnTo>
                <a:cubicBezTo>
                  <a:pt x="27149" y="16681"/>
                  <a:pt x="27199" y="16680"/>
                  <a:pt x="27189" y="16671"/>
                </a:cubicBezTo>
                <a:cubicBezTo>
                  <a:pt x="27184" y="16671"/>
                  <a:pt x="27144" y="16680"/>
                  <a:pt x="27101" y="16680"/>
                </a:cubicBezTo>
                <a:cubicBezTo>
                  <a:pt x="27052" y="16680"/>
                  <a:pt x="26998" y="16668"/>
                  <a:pt x="26982" y="16618"/>
                </a:cubicBezTo>
                <a:lnTo>
                  <a:pt x="26982" y="16618"/>
                </a:lnTo>
                <a:cubicBezTo>
                  <a:pt x="27013" y="16633"/>
                  <a:pt x="27040" y="16639"/>
                  <a:pt x="27064" y="16639"/>
                </a:cubicBezTo>
                <a:cubicBezTo>
                  <a:pt x="27142" y="16639"/>
                  <a:pt x="27188" y="16575"/>
                  <a:pt x="27251" y="16535"/>
                </a:cubicBezTo>
                <a:cubicBezTo>
                  <a:pt x="27209" y="16525"/>
                  <a:pt x="27189" y="16525"/>
                  <a:pt x="27168" y="16525"/>
                </a:cubicBezTo>
                <a:cubicBezTo>
                  <a:pt x="27147" y="16525"/>
                  <a:pt x="27127" y="16525"/>
                  <a:pt x="27085" y="16515"/>
                </a:cubicBezTo>
                <a:cubicBezTo>
                  <a:pt x="27127" y="16505"/>
                  <a:pt x="26929" y="16494"/>
                  <a:pt x="26888" y="16443"/>
                </a:cubicBezTo>
                <a:lnTo>
                  <a:pt x="26888" y="16443"/>
                </a:lnTo>
                <a:cubicBezTo>
                  <a:pt x="26904" y="16448"/>
                  <a:pt x="26935" y="16453"/>
                  <a:pt x="26963" y="16453"/>
                </a:cubicBezTo>
                <a:cubicBezTo>
                  <a:pt x="26992" y="16453"/>
                  <a:pt x="27018" y="16448"/>
                  <a:pt x="27023" y="16432"/>
                </a:cubicBezTo>
                <a:cubicBezTo>
                  <a:pt x="27023" y="16449"/>
                  <a:pt x="27033" y="16455"/>
                  <a:pt x="27047" y="16455"/>
                </a:cubicBezTo>
                <a:cubicBezTo>
                  <a:pt x="27075" y="16455"/>
                  <a:pt x="27116" y="16432"/>
                  <a:pt x="27116" y="16432"/>
                </a:cubicBezTo>
                <a:cubicBezTo>
                  <a:pt x="27106" y="16422"/>
                  <a:pt x="27106" y="16380"/>
                  <a:pt x="27106" y="16380"/>
                </a:cubicBezTo>
                <a:lnTo>
                  <a:pt x="27106" y="16380"/>
                </a:lnTo>
                <a:cubicBezTo>
                  <a:pt x="27112" y="16386"/>
                  <a:pt x="27122" y="16389"/>
                  <a:pt x="27134" y="16389"/>
                </a:cubicBezTo>
                <a:cubicBezTo>
                  <a:pt x="27165" y="16389"/>
                  <a:pt x="27206" y="16372"/>
                  <a:pt x="27199" y="16349"/>
                </a:cubicBezTo>
                <a:cubicBezTo>
                  <a:pt x="27134" y="16349"/>
                  <a:pt x="27150" y="16329"/>
                  <a:pt x="27146" y="16329"/>
                </a:cubicBezTo>
                <a:cubicBezTo>
                  <a:pt x="27144" y="16329"/>
                  <a:pt x="27134" y="16336"/>
                  <a:pt x="27095" y="16360"/>
                </a:cubicBezTo>
                <a:cubicBezTo>
                  <a:pt x="27085" y="16339"/>
                  <a:pt x="27085" y="16339"/>
                  <a:pt x="27106" y="16318"/>
                </a:cubicBezTo>
                <a:cubicBezTo>
                  <a:pt x="27055" y="16318"/>
                  <a:pt x="27027" y="16350"/>
                  <a:pt x="26992" y="16350"/>
                </a:cubicBezTo>
                <a:cubicBezTo>
                  <a:pt x="26970" y="16350"/>
                  <a:pt x="26945" y="16337"/>
                  <a:pt x="26909" y="16298"/>
                </a:cubicBezTo>
                <a:cubicBezTo>
                  <a:pt x="26910" y="16294"/>
                  <a:pt x="26913" y="16293"/>
                  <a:pt x="26916" y="16293"/>
                </a:cubicBezTo>
                <a:cubicBezTo>
                  <a:pt x="26928" y="16293"/>
                  <a:pt x="26949" y="16312"/>
                  <a:pt x="26958" y="16312"/>
                </a:cubicBezTo>
                <a:cubicBezTo>
                  <a:pt x="26962" y="16312"/>
                  <a:pt x="26963" y="16308"/>
                  <a:pt x="26961" y="16298"/>
                </a:cubicBezTo>
                <a:cubicBezTo>
                  <a:pt x="26971" y="16298"/>
                  <a:pt x="27054" y="16308"/>
                  <a:pt x="27074" y="16308"/>
                </a:cubicBezTo>
                <a:cubicBezTo>
                  <a:pt x="27042" y="16276"/>
                  <a:pt x="27037" y="16266"/>
                  <a:pt x="27044" y="16266"/>
                </a:cubicBezTo>
                <a:cubicBezTo>
                  <a:pt x="27053" y="16266"/>
                  <a:pt x="27083" y="16281"/>
                  <a:pt x="27106" y="16287"/>
                </a:cubicBezTo>
                <a:cubicBezTo>
                  <a:pt x="27116" y="16277"/>
                  <a:pt x="27137" y="16256"/>
                  <a:pt x="27116" y="16245"/>
                </a:cubicBezTo>
                <a:cubicBezTo>
                  <a:pt x="27147" y="16245"/>
                  <a:pt x="27147" y="16245"/>
                  <a:pt x="27168" y="16225"/>
                </a:cubicBezTo>
                <a:cubicBezTo>
                  <a:pt x="27137" y="16215"/>
                  <a:pt x="27012" y="16215"/>
                  <a:pt x="27033" y="16183"/>
                </a:cubicBezTo>
                <a:lnTo>
                  <a:pt x="27033" y="16183"/>
                </a:lnTo>
                <a:cubicBezTo>
                  <a:pt x="27012" y="16189"/>
                  <a:pt x="27005" y="16194"/>
                  <a:pt x="27002" y="16194"/>
                </a:cubicBezTo>
                <a:cubicBezTo>
                  <a:pt x="27000" y="16194"/>
                  <a:pt x="27002" y="16189"/>
                  <a:pt x="27002" y="16173"/>
                </a:cubicBezTo>
                <a:lnTo>
                  <a:pt x="27002" y="16173"/>
                </a:lnTo>
                <a:cubicBezTo>
                  <a:pt x="26982" y="16193"/>
                  <a:pt x="26962" y="16205"/>
                  <a:pt x="26939" y="16205"/>
                </a:cubicBezTo>
                <a:cubicBezTo>
                  <a:pt x="26926" y="16205"/>
                  <a:pt x="26913" y="16201"/>
                  <a:pt x="26899" y="16194"/>
                </a:cubicBezTo>
                <a:cubicBezTo>
                  <a:pt x="26919" y="16173"/>
                  <a:pt x="26888" y="16162"/>
                  <a:pt x="26857" y="16152"/>
                </a:cubicBezTo>
                <a:cubicBezTo>
                  <a:pt x="26867" y="16152"/>
                  <a:pt x="26867" y="16142"/>
                  <a:pt x="26878" y="16132"/>
                </a:cubicBezTo>
                <a:cubicBezTo>
                  <a:pt x="26888" y="16142"/>
                  <a:pt x="26909" y="16152"/>
                  <a:pt x="26929" y="16162"/>
                </a:cubicBezTo>
                <a:cubicBezTo>
                  <a:pt x="26924" y="16147"/>
                  <a:pt x="26945" y="16147"/>
                  <a:pt x="26975" y="16147"/>
                </a:cubicBezTo>
                <a:cubicBezTo>
                  <a:pt x="27005" y="16147"/>
                  <a:pt x="27043" y="16147"/>
                  <a:pt x="27074" y="16132"/>
                </a:cubicBezTo>
                <a:cubicBezTo>
                  <a:pt x="27036" y="16085"/>
                  <a:pt x="27008" y="16062"/>
                  <a:pt x="26967" y="16062"/>
                </a:cubicBezTo>
                <a:cubicBezTo>
                  <a:pt x="26953" y="16062"/>
                  <a:pt x="26937" y="16064"/>
                  <a:pt x="26919" y="16070"/>
                </a:cubicBezTo>
                <a:cubicBezTo>
                  <a:pt x="26909" y="16038"/>
                  <a:pt x="27044" y="16028"/>
                  <a:pt x="26919" y="16007"/>
                </a:cubicBezTo>
                <a:cubicBezTo>
                  <a:pt x="26929" y="15987"/>
                  <a:pt x="26971" y="15976"/>
                  <a:pt x="27002" y="15955"/>
                </a:cubicBezTo>
                <a:cubicBezTo>
                  <a:pt x="26991" y="15945"/>
                  <a:pt x="26982" y="15945"/>
                  <a:pt x="26961" y="15934"/>
                </a:cubicBezTo>
                <a:cubicBezTo>
                  <a:pt x="27012" y="15872"/>
                  <a:pt x="26982" y="15904"/>
                  <a:pt x="26982" y="15842"/>
                </a:cubicBezTo>
                <a:lnTo>
                  <a:pt x="26982" y="15842"/>
                </a:lnTo>
                <a:cubicBezTo>
                  <a:pt x="26909" y="15862"/>
                  <a:pt x="26909" y="15934"/>
                  <a:pt x="26816" y="15966"/>
                </a:cubicBezTo>
                <a:cubicBezTo>
                  <a:pt x="26816" y="15934"/>
                  <a:pt x="26784" y="15842"/>
                  <a:pt x="26836" y="15842"/>
                </a:cubicBezTo>
                <a:cubicBezTo>
                  <a:pt x="26836" y="15861"/>
                  <a:pt x="26841" y="15867"/>
                  <a:pt x="26849" y="15867"/>
                </a:cubicBezTo>
                <a:cubicBezTo>
                  <a:pt x="26861" y="15867"/>
                  <a:pt x="26883" y="15852"/>
                  <a:pt x="26909" y="15852"/>
                </a:cubicBezTo>
                <a:cubicBezTo>
                  <a:pt x="26888" y="15842"/>
                  <a:pt x="26867" y="15821"/>
                  <a:pt x="26846" y="15810"/>
                </a:cubicBezTo>
                <a:cubicBezTo>
                  <a:pt x="26851" y="15808"/>
                  <a:pt x="26856" y="15807"/>
                  <a:pt x="26862" y="15807"/>
                </a:cubicBezTo>
                <a:cubicBezTo>
                  <a:pt x="26874" y="15807"/>
                  <a:pt x="26888" y="15810"/>
                  <a:pt x="26900" y="15810"/>
                </a:cubicBezTo>
                <a:cubicBezTo>
                  <a:pt x="26911" y="15810"/>
                  <a:pt x="26922" y="15808"/>
                  <a:pt x="26929" y="15800"/>
                </a:cubicBezTo>
                <a:cubicBezTo>
                  <a:pt x="26919" y="15789"/>
                  <a:pt x="26909" y="15779"/>
                  <a:pt x="26888" y="15779"/>
                </a:cubicBezTo>
                <a:cubicBezTo>
                  <a:pt x="26919" y="15769"/>
                  <a:pt x="26929" y="15759"/>
                  <a:pt x="26919" y="15738"/>
                </a:cubicBezTo>
                <a:lnTo>
                  <a:pt x="26919" y="15738"/>
                </a:lnTo>
                <a:cubicBezTo>
                  <a:pt x="26893" y="15759"/>
                  <a:pt x="26875" y="15769"/>
                  <a:pt x="26865" y="15769"/>
                </a:cubicBezTo>
                <a:cubicBezTo>
                  <a:pt x="26854" y="15769"/>
                  <a:pt x="26852" y="15759"/>
                  <a:pt x="26857" y="15738"/>
                </a:cubicBezTo>
                <a:lnTo>
                  <a:pt x="26857" y="15738"/>
                </a:lnTo>
                <a:cubicBezTo>
                  <a:pt x="26846" y="15769"/>
                  <a:pt x="26836" y="15789"/>
                  <a:pt x="26816" y="15800"/>
                </a:cubicBezTo>
                <a:lnTo>
                  <a:pt x="26857" y="15676"/>
                </a:lnTo>
                <a:cubicBezTo>
                  <a:pt x="26856" y="15675"/>
                  <a:pt x="26855" y="15674"/>
                  <a:pt x="26854" y="15674"/>
                </a:cubicBezTo>
                <a:cubicBezTo>
                  <a:pt x="26844" y="15674"/>
                  <a:pt x="26828" y="15708"/>
                  <a:pt x="26819" y="15708"/>
                </a:cubicBezTo>
                <a:cubicBezTo>
                  <a:pt x="26818" y="15708"/>
                  <a:pt x="26817" y="15708"/>
                  <a:pt x="26816" y="15707"/>
                </a:cubicBezTo>
                <a:cubicBezTo>
                  <a:pt x="26805" y="15697"/>
                  <a:pt x="26795" y="15624"/>
                  <a:pt x="26784" y="15624"/>
                </a:cubicBezTo>
                <a:cubicBezTo>
                  <a:pt x="26784" y="15696"/>
                  <a:pt x="26791" y="15727"/>
                  <a:pt x="26783" y="15727"/>
                </a:cubicBezTo>
                <a:cubicBezTo>
                  <a:pt x="26777" y="15727"/>
                  <a:pt x="26763" y="15712"/>
                  <a:pt x="26733" y="15686"/>
                </a:cubicBezTo>
                <a:lnTo>
                  <a:pt x="26733" y="15686"/>
                </a:lnTo>
                <a:cubicBezTo>
                  <a:pt x="26733" y="15686"/>
                  <a:pt x="26774" y="15810"/>
                  <a:pt x="26774" y="15831"/>
                </a:cubicBezTo>
                <a:cubicBezTo>
                  <a:pt x="26754" y="15789"/>
                  <a:pt x="26763" y="15779"/>
                  <a:pt x="26733" y="15748"/>
                </a:cubicBezTo>
                <a:cubicBezTo>
                  <a:pt x="26724" y="15765"/>
                  <a:pt x="26719" y="15770"/>
                  <a:pt x="26714" y="15770"/>
                </a:cubicBezTo>
                <a:cubicBezTo>
                  <a:pt x="26707" y="15770"/>
                  <a:pt x="26699" y="15759"/>
                  <a:pt x="26681" y="15759"/>
                </a:cubicBezTo>
                <a:cubicBezTo>
                  <a:pt x="26681" y="15831"/>
                  <a:pt x="26733" y="15831"/>
                  <a:pt x="26733" y="15872"/>
                </a:cubicBezTo>
                <a:cubicBezTo>
                  <a:pt x="26722" y="15862"/>
                  <a:pt x="26701" y="15862"/>
                  <a:pt x="26691" y="15862"/>
                </a:cubicBezTo>
                <a:cubicBezTo>
                  <a:pt x="26681" y="15872"/>
                  <a:pt x="26712" y="15904"/>
                  <a:pt x="26722" y="15904"/>
                </a:cubicBezTo>
                <a:cubicBezTo>
                  <a:pt x="26710" y="15909"/>
                  <a:pt x="26699" y="15911"/>
                  <a:pt x="26690" y="15911"/>
                </a:cubicBezTo>
                <a:cubicBezTo>
                  <a:pt x="26659" y="15911"/>
                  <a:pt x="26637" y="15891"/>
                  <a:pt x="26598" y="15883"/>
                </a:cubicBezTo>
                <a:lnTo>
                  <a:pt x="26598" y="15883"/>
                </a:lnTo>
                <a:cubicBezTo>
                  <a:pt x="26608" y="15904"/>
                  <a:pt x="26618" y="15914"/>
                  <a:pt x="26629" y="15925"/>
                </a:cubicBezTo>
                <a:cubicBezTo>
                  <a:pt x="26618" y="15925"/>
                  <a:pt x="26608" y="15934"/>
                  <a:pt x="26608" y="15945"/>
                </a:cubicBezTo>
                <a:cubicBezTo>
                  <a:pt x="26608" y="15955"/>
                  <a:pt x="26650" y="15966"/>
                  <a:pt x="26660" y="15987"/>
                </a:cubicBezTo>
                <a:cubicBezTo>
                  <a:pt x="26639" y="15987"/>
                  <a:pt x="26618" y="15997"/>
                  <a:pt x="26608" y="16007"/>
                </a:cubicBezTo>
                <a:cubicBezTo>
                  <a:pt x="26613" y="16023"/>
                  <a:pt x="26637" y="16028"/>
                  <a:pt x="26660" y="16028"/>
                </a:cubicBezTo>
                <a:cubicBezTo>
                  <a:pt x="26683" y="16028"/>
                  <a:pt x="26707" y="16023"/>
                  <a:pt x="26712" y="16017"/>
                </a:cubicBezTo>
                <a:lnTo>
                  <a:pt x="26712" y="16017"/>
                </a:lnTo>
                <a:cubicBezTo>
                  <a:pt x="26722" y="16028"/>
                  <a:pt x="26712" y="16038"/>
                  <a:pt x="26691" y="16049"/>
                </a:cubicBezTo>
                <a:cubicBezTo>
                  <a:pt x="26696" y="16051"/>
                  <a:pt x="26705" y="16052"/>
                  <a:pt x="26716" y="16052"/>
                </a:cubicBezTo>
                <a:cubicBezTo>
                  <a:pt x="26728" y="16052"/>
                  <a:pt x="26741" y="16051"/>
                  <a:pt x="26753" y="16051"/>
                </a:cubicBezTo>
                <a:cubicBezTo>
                  <a:pt x="26777" y="16051"/>
                  <a:pt x="26795" y="16054"/>
                  <a:pt x="26784" y="16070"/>
                </a:cubicBezTo>
                <a:cubicBezTo>
                  <a:pt x="26782" y="16078"/>
                  <a:pt x="26771" y="16082"/>
                  <a:pt x="26755" y="16082"/>
                </a:cubicBezTo>
                <a:cubicBezTo>
                  <a:pt x="26717" y="16082"/>
                  <a:pt x="26652" y="16062"/>
                  <a:pt x="26635" y="16062"/>
                </a:cubicBezTo>
                <a:cubicBezTo>
                  <a:pt x="26627" y="16062"/>
                  <a:pt x="26629" y="16067"/>
                  <a:pt x="26650" y="16080"/>
                </a:cubicBezTo>
                <a:cubicBezTo>
                  <a:pt x="26590" y="16073"/>
                  <a:pt x="26568" y="16050"/>
                  <a:pt x="26539" y="16050"/>
                </a:cubicBezTo>
                <a:cubicBezTo>
                  <a:pt x="26522" y="16050"/>
                  <a:pt x="26503" y="16057"/>
                  <a:pt x="26473" y="16080"/>
                </a:cubicBezTo>
                <a:cubicBezTo>
                  <a:pt x="26505" y="16090"/>
                  <a:pt x="26526" y="16090"/>
                  <a:pt x="26556" y="16100"/>
                </a:cubicBezTo>
                <a:cubicBezTo>
                  <a:pt x="26535" y="16122"/>
                  <a:pt x="26533" y="16128"/>
                  <a:pt x="26540" y="16128"/>
                </a:cubicBezTo>
                <a:cubicBezTo>
                  <a:pt x="26553" y="16128"/>
                  <a:pt x="26590" y="16110"/>
                  <a:pt x="26604" y="16110"/>
                </a:cubicBezTo>
                <a:cubicBezTo>
                  <a:pt x="26606" y="16110"/>
                  <a:pt x="26608" y="16110"/>
                  <a:pt x="26608" y="16111"/>
                </a:cubicBezTo>
                <a:cubicBezTo>
                  <a:pt x="26570" y="16136"/>
                  <a:pt x="26570" y="16145"/>
                  <a:pt x="26585" y="16145"/>
                </a:cubicBezTo>
                <a:cubicBezTo>
                  <a:pt x="26606" y="16145"/>
                  <a:pt x="26658" y="16127"/>
                  <a:pt x="26671" y="16121"/>
                </a:cubicBezTo>
                <a:lnTo>
                  <a:pt x="26671" y="16121"/>
                </a:lnTo>
                <a:cubicBezTo>
                  <a:pt x="26671" y="16132"/>
                  <a:pt x="26639" y="16152"/>
                  <a:pt x="26629" y="16173"/>
                </a:cubicBezTo>
                <a:cubicBezTo>
                  <a:pt x="26636" y="16175"/>
                  <a:pt x="26643" y="16176"/>
                  <a:pt x="26652" y="16176"/>
                </a:cubicBezTo>
                <a:cubicBezTo>
                  <a:pt x="26693" y="16176"/>
                  <a:pt x="26749" y="16154"/>
                  <a:pt x="26784" y="16111"/>
                </a:cubicBezTo>
                <a:lnTo>
                  <a:pt x="26784" y="16111"/>
                </a:lnTo>
                <a:cubicBezTo>
                  <a:pt x="26817" y="16176"/>
                  <a:pt x="26781" y="16189"/>
                  <a:pt x="26734" y="16189"/>
                </a:cubicBezTo>
                <a:cubicBezTo>
                  <a:pt x="26703" y="16189"/>
                  <a:pt x="26668" y="16184"/>
                  <a:pt x="26644" y="16184"/>
                </a:cubicBezTo>
                <a:cubicBezTo>
                  <a:pt x="26623" y="16184"/>
                  <a:pt x="26611" y="16188"/>
                  <a:pt x="26618" y="16204"/>
                </a:cubicBezTo>
                <a:cubicBezTo>
                  <a:pt x="26608" y="16204"/>
                  <a:pt x="26580" y="16199"/>
                  <a:pt x="26553" y="16199"/>
                </a:cubicBezTo>
                <a:cubicBezTo>
                  <a:pt x="26525" y="16199"/>
                  <a:pt x="26499" y="16204"/>
                  <a:pt x="26494" y="16225"/>
                </a:cubicBezTo>
                <a:cubicBezTo>
                  <a:pt x="26494" y="16225"/>
                  <a:pt x="26588" y="16287"/>
                  <a:pt x="26588" y="16308"/>
                </a:cubicBezTo>
                <a:cubicBezTo>
                  <a:pt x="26577" y="16303"/>
                  <a:pt x="26564" y="16300"/>
                  <a:pt x="26551" y="16300"/>
                </a:cubicBezTo>
                <a:cubicBezTo>
                  <a:pt x="26538" y="16300"/>
                  <a:pt x="26525" y="16303"/>
                  <a:pt x="26515" y="16308"/>
                </a:cubicBezTo>
                <a:cubicBezTo>
                  <a:pt x="26536" y="16318"/>
                  <a:pt x="26536" y="16328"/>
                  <a:pt x="26526" y="16360"/>
                </a:cubicBezTo>
                <a:cubicBezTo>
                  <a:pt x="26502" y="16340"/>
                  <a:pt x="26493" y="16333"/>
                  <a:pt x="26487" y="16333"/>
                </a:cubicBezTo>
                <a:cubicBezTo>
                  <a:pt x="26477" y="16333"/>
                  <a:pt x="26473" y="16349"/>
                  <a:pt x="26422" y="16349"/>
                </a:cubicBezTo>
                <a:cubicBezTo>
                  <a:pt x="26360" y="16287"/>
                  <a:pt x="26298" y="16215"/>
                  <a:pt x="26235" y="16152"/>
                </a:cubicBezTo>
                <a:cubicBezTo>
                  <a:pt x="25987" y="15852"/>
                  <a:pt x="25893" y="15437"/>
                  <a:pt x="25655" y="15116"/>
                </a:cubicBezTo>
                <a:cubicBezTo>
                  <a:pt x="25479" y="14857"/>
                  <a:pt x="25251" y="14753"/>
                  <a:pt x="25002" y="14650"/>
                </a:cubicBezTo>
                <a:cubicBezTo>
                  <a:pt x="24977" y="14624"/>
                  <a:pt x="24951" y="14606"/>
                  <a:pt x="24925" y="14606"/>
                </a:cubicBezTo>
                <a:cubicBezTo>
                  <a:pt x="24920" y="14606"/>
                  <a:pt x="24914" y="14607"/>
                  <a:pt x="24909" y="14608"/>
                </a:cubicBezTo>
                <a:cubicBezTo>
                  <a:pt x="24898" y="14598"/>
                  <a:pt x="24888" y="14598"/>
                  <a:pt x="24878" y="14598"/>
                </a:cubicBezTo>
                <a:cubicBezTo>
                  <a:pt x="24898" y="14567"/>
                  <a:pt x="24971" y="14567"/>
                  <a:pt x="24868" y="14546"/>
                </a:cubicBezTo>
                <a:cubicBezTo>
                  <a:pt x="24888" y="14525"/>
                  <a:pt x="24930" y="14515"/>
                  <a:pt x="24961" y="14495"/>
                </a:cubicBezTo>
                <a:cubicBezTo>
                  <a:pt x="24940" y="14484"/>
                  <a:pt x="24930" y="14484"/>
                  <a:pt x="24909" y="14474"/>
                </a:cubicBezTo>
                <a:cubicBezTo>
                  <a:pt x="24971" y="14412"/>
                  <a:pt x="24930" y="14442"/>
                  <a:pt x="24930" y="14380"/>
                </a:cubicBezTo>
                <a:lnTo>
                  <a:pt x="24930" y="14380"/>
                </a:lnTo>
                <a:cubicBezTo>
                  <a:pt x="24857" y="14401"/>
                  <a:pt x="24857" y="14474"/>
                  <a:pt x="24774" y="14505"/>
                </a:cubicBezTo>
                <a:cubicBezTo>
                  <a:pt x="24764" y="14474"/>
                  <a:pt x="24733" y="14380"/>
                  <a:pt x="24795" y="14380"/>
                </a:cubicBezTo>
                <a:cubicBezTo>
                  <a:pt x="24795" y="14400"/>
                  <a:pt x="24798" y="14407"/>
                  <a:pt x="24804" y="14407"/>
                </a:cubicBezTo>
                <a:cubicBezTo>
                  <a:pt x="24814" y="14407"/>
                  <a:pt x="24832" y="14391"/>
                  <a:pt x="24857" y="14391"/>
                </a:cubicBezTo>
                <a:cubicBezTo>
                  <a:pt x="24836" y="14380"/>
                  <a:pt x="24816" y="14360"/>
                  <a:pt x="24795" y="14350"/>
                </a:cubicBezTo>
                <a:cubicBezTo>
                  <a:pt x="24800" y="14347"/>
                  <a:pt x="24806" y="14346"/>
                  <a:pt x="24812" y="14346"/>
                </a:cubicBezTo>
                <a:cubicBezTo>
                  <a:pt x="24823" y="14346"/>
                  <a:pt x="24836" y="14349"/>
                  <a:pt x="24848" y="14349"/>
                </a:cubicBezTo>
                <a:cubicBezTo>
                  <a:pt x="24859" y="14349"/>
                  <a:pt x="24870" y="14347"/>
                  <a:pt x="24878" y="14339"/>
                </a:cubicBezTo>
                <a:cubicBezTo>
                  <a:pt x="24868" y="14329"/>
                  <a:pt x="24857" y="14318"/>
                  <a:pt x="24836" y="14318"/>
                </a:cubicBezTo>
                <a:cubicBezTo>
                  <a:pt x="24868" y="14308"/>
                  <a:pt x="24888" y="14297"/>
                  <a:pt x="24868" y="14277"/>
                </a:cubicBezTo>
                <a:lnTo>
                  <a:pt x="24868" y="14277"/>
                </a:lnTo>
                <a:cubicBezTo>
                  <a:pt x="24847" y="14297"/>
                  <a:pt x="24832" y="14308"/>
                  <a:pt x="24821" y="14308"/>
                </a:cubicBezTo>
                <a:cubicBezTo>
                  <a:pt x="24811" y="14308"/>
                  <a:pt x="24806" y="14297"/>
                  <a:pt x="24806" y="14277"/>
                </a:cubicBezTo>
                <a:cubicBezTo>
                  <a:pt x="24806" y="14308"/>
                  <a:pt x="24785" y="14329"/>
                  <a:pt x="24764" y="14339"/>
                </a:cubicBezTo>
                <a:cubicBezTo>
                  <a:pt x="24774" y="14308"/>
                  <a:pt x="24806" y="14214"/>
                  <a:pt x="24816" y="14214"/>
                </a:cubicBezTo>
                <a:cubicBezTo>
                  <a:pt x="24814" y="14214"/>
                  <a:pt x="24812" y="14213"/>
                  <a:pt x="24810" y="14213"/>
                </a:cubicBezTo>
                <a:cubicBezTo>
                  <a:pt x="24793" y="14213"/>
                  <a:pt x="24777" y="14247"/>
                  <a:pt x="24767" y="14247"/>
                </a:cubicBezTo>
                <a:cubicBezTo>
                  <a:pt x="24766" y="14247"/>
                  <a:pt x="24765" y="14247"/>
                  <a:pt x="24764" y="14246"/>
                </a:cubicBezTo>
                <a:cubicBezTo>
                  <a:pt x="24764" y="14235"/>
                  <a:pt x="24743" y="14163"/>
                  <a:pt x="24733" y="14163"/>
                </a:cubicBezTo>
                <a:cubicBezTo>
                  <a:pt x="24733" y="14236"/>
                  <a:pt x="24740" y="14266"/>
                  <a:pt x="24733" y="14266"/>
                </a:cubicBezTo>
                <a:cubicBezTo>
                  <a:pt x="24728" y="14266"/>
                  <a:pt x="24717" y="14251"/>
                  <a:pt x="24691" y="14225"/>
                </a:cubicBezTo>
                <a:lnTo>
                  <a:pt x="24691" y="14225"/>
                </a:lnTo>
                <a:cubicBezTo>
                  <a:pt x="24681" y="14225"/>
                  <a:pt x="24733" y="14350"/>
                  <a:pt x="24723" y="14370"/>
                </a:cubicBezTo>
                <a:cubicBezTo>
                  <a:pt x="24702" y="14329"/>
                  <a:pt x="24712" y="14318"/>
                  <a:pt x="24691" y="14287"/>
                </a:cubicBezTo>
                <a:cubicBezTo>
                  <a:pt x="24679" y="14304"/>
                  <a:pt x="24673" y="14309"/>
                  <a:pt x="24668" y="14309"/>
                </a:cubicBezTo>
                <a:cubicBezTo>
                  <a:pt x="24660" y="14309"/>
                  <a:pt x="24654" y="14297"/>
                  <a:pt x="24629" y="14297"/>
                </a:cubicBezTo>
                <a:cubicBezTo>
                  <a:pt x="24629" y="14370"/>
                  <a:pt x="24681" y="14370"/>
                  <a:pt x="24681" y="14422"/>
                </a:cubicBezTo>
                <a:cubicBezTo>
                  <a:pt x="24670" y="14401"/>
                  <a:pt x="24661" y="14401"/>
                  <a:pt x="24640" y="14401"/>
                </a:cubicBezTo>
                <a:cubicBezTo>
                  <a:pt x="24629" y="14412"/>
                  <a:pt x="24661" y="14442"/>
                  <a:pt x="24670" y="14442"/>
                </a:cubicBezTo>
                <a:cubicBezTo>
                  <a:pt x="24658" y="14447"/>
                  <a:pt x="24648" y="14449"/>
                  <a:pt x="24639" y="14449"/>
                </a:cubicBezTo>
                <a:cubicBezTo>
                  <a:pt x="24611" y="14449"/>
                  <a:pt x="24596" y="14430"/>
                  <a:pt x="24557" y="14422"/>
                </a:cubicBezTo>
                <a:cubicBezTo>
                  <a:pt x="24152" y="14132"/>
                  <a:pt x="24007" y="13593"/>
                  <a:pt x="23738" y="13168"/>
                </a:cubicBezTo>
                <a:cubicBezTo>
                  <a:pt x="23645" y="13013"/>
                  <a:pt x="23531" y="12888"/>
                  <a:pt x="23406" y="12764"/>
                </a:cubicBezTo>
                <a:cubicBezTo>
                  <a:pt x="23417" y="12754"/>
                  <a:pt x="23427" y="12754"/>
                  <a:pt x="23427" y="12743"/>
                </a:cubicBezTo>
                <a:lnTo>
                  <a:pt x="23376" y="12743"/>
                </a:lnTo>
                <a:cubicBezTo>
                  <a:pt x="23355" y="12722"/>
                  <a:pt x="23334" y="12692"/>
                  <a:pt x="23314" y="12671"/>
                </a:cubicBezTo>
                <a:cubicBezTo>
                  <a:pt x="23334" y="12671"/>
                  <a:pt x="23334" y="12630"/>
                  <a:pt x="23355" y="12598"/>
                </a:cubicBezTo>
                <a:cubicBezTo>
                  <a:pt x="23351" y="12596"/>
                  <a:pt x="23346" y="12595"/>
                  <a:pt x="23341" y="12595"/>
                </a:cubicBezTo>
                <a:cubicBezTo>
                  <a:pt x="23316" y="12595"/>
                  <a:pt x="23276" y="12611"/>
                  <a:pt x="23251" y="12619"/>
                </a:cubicBezTo>
                <a:lnTo>
                  <a:pt x="23220" y="12588"/>
                </a:lnTo>
                <a:lnTo>
                  <a:pt x="23241" y="12588"/>
                </a:lnTo>
                <a:cubicBezTo>
                  <a:pt x="23241" y="12577"/>
                  <a:pt x="23231" y="12567"/>
                  <a:pt x="23220" y="12557"/>
                </a:cubicBezTo>
                <a:cubicBezTo>
                  <a:pt x="23261" y="12557"/>
                  <a:pt x="23261" y="12557"/>
                  <a:pt x="23272" y="12515"/>
                </a:cubicBezTo>
                <a:lnTo>
                  <a:pt x="23272" y="12515"/>
                </a:lnTo>
                <a:cubicBezTo>
                  <a:pt x="23251" y="12526"/>
                  <a:pt x="23199" y="12536"/>
                  <a:pt x="23158" y="12536"/>
                </a:cubicBezTo>
                <a:lnTo>
                  <a:pt x="23127" y="12505"/>
                </a:lnTo>
                <a:cubicBezTo>
                  <a:pt x="23148" y="12494"/>
                  <a:pt x="23168" y="12494"/>
                  <a:pt x="23189" y="12485"/>
                </a:cubicBezTo>
                <a:cubicBezTo>
                  <a:pt x="23168" y="12474"/>
                  <a:pt x="23158" y="12464"/>
                  <a:pt x="23148" y="12453"/>
                </a:cubicBezTo>
                <a:cubicBezTo>
                  <a:pt x="23158" y="12453"/>
                  <a:pt x="23282" y="12432"/>
                  <a:pt x="23251" y="12412"/>
                </a:cubicBezTo>
                <a:cubicBezTo>
                  <a:pt x="23293" y="12402"/>
                  <a:pt x="23293" y="12391"/>
                  <a:pt x="23251" y="12381"/>
                </a:cubicBezTo>
                <a:cubicBezTo>
                  <a:pt x="23259" y="12370"/>
                  <a:pt x="23246" y="12366"/>
                  <a:pt x="23228" y="12366"/>
                </a:cubicBezTo>
                <a:cubicBezTo>
                  <a:pt x="23204" y="12366"/>
                  <a:pt x="23169" y="12373"/>
                  <a:pt x="23158" y="12373"/>
                </a:cubicBezTo>
                <a:cubicBezTo>
                  <a:pt x="23155" y="12373"/>
                  <a:pt x="23154" y="12372"/>
                  <a:pt x="23158" y="12370"/>
                </a:cubicBezTo>
                <a:cubicBezTo>
                  <a:pt x="23148" y="12349"/>
                  <a:pt x="23199" y="12360"/>
                  <a:pt x="23189" y="12339"/>
                </a:cubicBezTo>
                <a:cubicBezTo>
                  <a:pt x="23184" y="12339"/>
                  <a:pt x="23137" y="12350"/>
                  <a:pt x="23088" y="12350"/>
                </a:cubicBezTo>
                <a:cubicBezTo>
                  <a:pt x="23039" y="12350"/>
                  <a:pt x="22987" y="12339"/>
                  <a:pt x="22971" y="12298"/>
                </a:cubicBezTo>
                <a:lnTo>
                  <a:pt x="22971" y="12298"/>
                </a:lnTo>
                <a:cubicBezTo>
                  <a:pt x="23003" y="12312"/>
                  <a:pt x="23030" y="12318"/>
                  <a:pt x="23054" y="12318"/>
                </a:cubicBezTo>
                <a:cubicBezTo>
                  <a:pt x="23136" y="12318"/>
                  <a:pt x="23185" y="12252"/>
                  <a:pt x="23241" y="12204"/>
                </a:cubicBezTo>
                <a:cubicBezTo>
                  <a:pt x="23219" y="12198"/>
                  <a:pt x="23204" y="12197"/>
                  <a:pt x="23190" y="12197"/>
                </a:cubicBezTo>
                <a:cubicBezTo>
                  <a:pt x="23175" y="12197"/>
                  <a:pt x="23163" y="12199"/>
                  <a:pt x="23149" y="12199"/>
                </a:cubicBezTo>
                <a:cubicBezTo>
                  <a:pt x="23132" y="12199"/>
                  <a:pt x="23114" y="12196"/>
                  <a:pt x="23086" y="12184"/>
                </a:cubicBezTo>
                <a:cubicBezTo>
                  <a:pt x="23127" y="12174"/>
                  <a:pt x="22920" y="12163"/>
                  <a:pt x="22888" y="12112"/>
                </a:cubicBezTo>
                <a:lnTo>
                  <a:pt x="22888" y="12112"/>
                </a:lnTo>
                <a:cubicBezTo>
                  <a:pt x="22900" y="12117"/>
                  <a:pt x="22937" y="12123"/>
                  <a:pt x="22968" y="12123"/>
                </a:cubicBezTo>
                <a:cubicBezTo>
                  <a:pt x="22990" y="12123"/>
                  <a:pt x="23008" y="12120"/>
                  <a:pt x="23013" y="12112"/>
                </a:cubicBezTo>
                <a:cubicBezTo>
                  <a:pt x="23013" y="12123"/>
                  <a:pt x="23020" y="12128"/>
                  <a:pt x="23031" y="12128"/>
                </a:cubicBezTo>
                <a:cubicBezTo>
                  <a:pt x="23058" y="12128"/>
                  <a:pt x="23106" y="12101"/>
                  <a:pt x="23106" y="12101"/>
                </a:cubicBezTo>
                <a:cubicBezTo>
                  <a:pt x="23106" y="12091"/>
                  <a:pt x="23096" y="12059"/>
                  <a:pt x="23106" y="12049"/>
                </a:cubicBezTo>
                <a:cubicBezTo>
                  <a:pt x="23112" y="12055"/>
                  <a:pt x="23123" y="12058"/>
                  <a:pt x="23135" y="12058"/>
                </a:cubicBezTo>
                <a:cubicBezTo>
                  <a:pt x="23166" y="12058"/>
                  <a:pt x="23207" y="12041"/>
                  <a:pt x="23199" y="12018"/>
                </a:cubicBezTo>
                <a:cubicBezTo>
                  <a:pt x="23136" y="12018"/>
                  <a:pt x="23150" y="12002"/>
                  <a:pt x="23147" y="12002"/>
                </a:cubicBezTo>
                <a:cubicBezTo>
                  <a:pt x="23145" y="12002"/>
                  <a:pt x="23136" y="12008"/>
                  <a:pt x="23096" y="12029"/>
                </a:cubicBezTo>
                <a:cubicBezTo>
                  <a:pt x="23086" y="12018"/>
                  <a:pt x="23086" y="12008"/>
                  <a:pt x="23096" y="11987"/>
                </a:cubicBezTo>
                <a:cubicBezTo>
                  <a:pt x="23051" y="11987"/>
                  <a:pt x="23026" y="12019"/>
                  <a:pt x="22990" y="12019"/>
                </a:cubicBezTo>
                <a:cubicBezTo>
                  <a:pt x="22967" y="12019"/>
                  <a:pt x="22939" y="12006"/>
                  <a:pt x="22899" y="11966"/>
                </a:cubicBezTo>
                <a:cubicBezTo>
                  <a:pt x="22902" y="11963"/>
                  <a:pt x="22906" y="11962"/>
                  <a:pt x="22910" y="11962"/>
                </a:cubicBezTo>
                <a:cubicBezTo>
                  <a:pt x="22925" y="11962"/>
                  <a:pt x="22944" y="11981"/>
                  <a:pt x="22954" y="11981"/>
                </a:cubicBezTo>
                <a:cubicBezTo>
                  <a:pt x="22958" y="11981"/>
                  <a:pt x="22961" y="11977"/>
                  <a:pt x="22961" y="11966"/>
                </a:cubicBezTo>
                <a:cubicBezTo>
                  <a:pt x="22961" y="11966"/>
                  <a:pt x="23054" y="11976"/>
                  <a:pt x="23075" y="11976"/>
                </a:cubicBezTo>
                <a:cubicBezTo>
                  <a:pt x="23046" y="11948"/>
                  <a:pt x="23039" y="11939"/>
                  <a:pt x="23043" y="11939"/>
                </a:cubicBezTo>
                <a:cubicBezTo>
                  <a:pt x="23049" y="11939"/>
                  <a:pt x="23081" y="11960"/>
                  <a:pt x="23106" y="11966"/>
                </a:cubicBezTo>
                <a:cubicBezTo>
                  <a:pt x="23106" y="11946"/>
                  <a:pt x="23137" y="11935"/>
                  <a:pt x="23116" y="11914"/>
                </a:cubicBezTo>
                <a:cubicBezTo>
                  <a:pt x="23127" y="11914"/>
                  <a:pt x="23135" y="11917"/>
                  <a:pt x="23143" y="11917"/>
                </a:cubicBezTo>
                <a:cubicBezTo>
                  <a:pt x="23151" y="11917"/>
                  <a:pt x="23158" y="11914"/>
                  <a:pt x="23168" y="11904"/>
                </a:cubicBezTo>
                <a:cubicBezTo>
                  <a:pt x="23137" y="11884"/>
                  <a:pt x="23013" y="11894"/>
                  <a:pt x="23033" y="11863"/>
                </a:cubicBezTo>
                <a:lnTo>
                  <a:pt x="23033" y="11863"/>
                </a:lnTo>
                <a:cubicBezTo>
                  <a:pt x="23018" y="11866"/>
                  <a:pt x="23010" y="11869"/>
                  <a:pt x="23006" y="11869"/>
                </a:cubicBezTo>
                <a:cubicBezTo>
                  <a:pt x="22998" y="11869"/>
                  <a:pt x="23003" y="11862"/>
                  <a:pt x="23003" y="11842"/>
                </a:cubicBezTo>
                <a:lnTo>
                  <a:pt x="23003" y="11842"/>
                </a:lnTo>
                <a:cubicBezTo>
                  <a:pt x="22982" y="11870"/>
                  <a:pt x="22957" y="11879"/>
                  <a:pt x="22930" y="11879"/>
                </a:cubicBezTo>
                <a:cubicBezTo>
                  <a:pt x="22916" y="11879"/>
                  <a:pt x="22902" y="11876"/>
                  <a:pt x="22888" y="11873"/>
                </a:cubicBezTo>
                <a:cubicBezTo>
                  <a:pt x="22909" y="11852"/>
                  <a:pt x="22888" y="11842"/>
                  <a:pt x="22858" y="11821"/>
                </a:cubicBezTo>
                <a:cubicBezTo>
                  <a:pt x="22858" y="11821"/>
                  <a:pt x="22868" y="11821"/>
                  <a:pt x="22878" y="11801"/>
                </a:cubicBezTo>
                <a:cubicBezTo>
                  <a:pt x="22888" y="11811"/>
                  <a:pt x="22909" y="11821"/>
                  <a:pt x="22920" y="11831"/>
                </a:cubicBezTo>
                <a:cubicBezTo>
                  <a:pt x="22909" y="11811"/>
                  <a:pt x="23013" y="11831"/>
                  <a:pt x="23075" y="11801"/>
                </a:cubicBezTo>
                <a:cubicBezTo>
                  <a:pt x="23037" y="11762"/>
                  <a:pt x="23004" y="11741"/>
                  <a:pt x="22964" y="11741"/>
                </a:cubicBezTo>
                <a:cubicBezTo>
                  <a:pt x="22951" y="11741"/>
                  <a:pt x="22936" y="11743"/>
                  <a:pt x="22920" y="11748"/>
                </a:cubicBezTo>
                <a:cubicBezTo>
                  <a:pt x="22909" y="11707"/>
                  <a:pt x="23044" y="11697"/>
                  <a:pt x="22920" y="11676"/>
                </a:cubicBezTo>
                <a:cubicBezTo>
                  <a:pt x="22930" y="11656"/>
                  <a:pt x="22971" y="11645"/>
                  <a:pt x="23003" y="11635"/>
                </a:cubicBezTo>
                <a:cubicBezTo>
                  <a:pt x="22982" y="11614"/>
                  <a:pt x="22982" y="11614"/>
                  <a:pt x="22961" y="11614"/>
                </a:cubicBezTo>
                <a:cubicBezTo>
                  <a:pt x="23013" y="11541"/>
                  <a:pt x="22982" y="11583"/>
                  <a:pt x="22982" y="11511"/>
                </a:cubicBezTo>
                <a:lnTo>
                  <a:pt x="22982" y="11511"/>
                </a:lnTo>
                <a:cubicBezTo>
                  <a:pt x="22909" y="11531"/>
                  <a:pt x="22909" y="11603"/>
                  <a:pt x="22816" y="11635"/>
                </a:cubicBezTo>
                <a:cubicBezTo>
                  <a:pt x="22816" y="11603"/>
                  <a:pt x="22785" y="11521"/>
                  <a:pt x="22837" y="11521"/>
                </a:cubicBezTo>
                <a:cubicBezTo>
                  <a:pt x="22837" y="11534"/>
                  <a:pt x="22840" y="11539"/>
                  <a:pt x="22846" y="11539"/>
                </a:cubicBezTo>
                <a:cubicBezTo>
                  <a:pt x="22857" y="11539"/>
                  <a:pt x="22878" y="11521"/>
                  <a:pt x="22899" y="11521"/>
                </a:cubicBezTo>
                <a:cubicBezTo>
                  <a:pt x="22878" y="11511"/>
                  <a:pt x="22868" y="11490"/>
                  <a:pt x="22847" y="11479"/>
                </a:cubicBezTo>
                <a:cubicBezTo>
                  <a:pt x="22851" y="11477"/>
                  <a:pt x="22857" y="11476"/>
                  <a:pt x="22863" y="11476"/>
                </a:cubicBezTo>
                <a:cubicBezTo>
                  <a:pt x="22874" y="11476"/>
                  <a:pt x="22887" y="11479"/>
                  <a:pt x="22898" y="11479"/>
                </a:cubicBezTo>
                <a:cubicBezTo>
                  <a:pt x="22908" y="11479"/>
                  <a:pt x="22916" y="11477"/>
                  <a:pt x="22920" y="11469"/>
                </a:cubicBezTo>
                <a:cubicBezTo>
                  <a:pt x="22920" y="11458"/>
                  <a:pt x="22899" y="11448"/>
                  <a:pt x="22878" y="11448"/>
                </a:cubicBezTo>
                <a:cubicBezTo>
                  <a:pt x="22920" y="11438"/>
                  <a:pt x="22930" y="11428"/>
                  <a:pt x="22920" y="11417"/>
                </a:cubicBezTo>
                <a:lnTo>
                  <a:pt x="22920" y="11417"/>
                </a:lnTo>
                <a:cubicBezTo>
                  <a:pt x="22895" y="11432"/>
                  <a:pt x="22878" y="11439"/>
                  <a:pt x="22867" y="11439"/>
                </a:cubicBezTo>
                <a:cubicBezTo>
                  <a:pt x="22855" y="11439"/>
                  <a:pt x="22852" y="11429"/>
                  <a:pt x="22858" y="11407"/>
                </a:cubicBezTo>
                <a:lnTo>
                  <a:pt x="22858" y="11407"/>
                </a:lnTo>
                <a:cubicBezTo>
                  <a:pt x="22847" y="11438"/>
                  <a:pt x="22837" y="11458"/>
                  <a:pt x="22805" y="11479"/>
                </a:cubicBezTo>
                <a:cubicBezTo>
                  <a:pt x="22825" y="11451"/>
                  <a:pt x="22853" y="11359"/>
                  <a:pt x="22857" y="11354"/>
                </a:cubicBezTo>
                <a:lnTo>
                  <a:pt x="22857" y="11354"/>
                </a:lnTo>
                <a:cubicBezTo>
                  <a:pt x="22857" y="11354"/>
                  <a:pt x="22857" y="11355"/>
                  <a:pt x="22858" y="11355"/>
                </a:cubicBezTo>
                <a:cubicBezTo>
                  <a:pt x="22858" y="11354"/>
                  <a:pt x="22858" y="11354"/>
                  <a:pt x="22857" y="11354"/>
                </a:cubicBezTo>
                <a:cubicBezTo>
                  <a:pt x="22857" y="11354"/>
                  <a:pt x="22857" y="11354"/>
                  <a:pt x="22857" y="11354"/>
                </a:cubicBezTo>
                <a:lnTo>
                  <a:pt x="22857" y="11354"/>
                </a:lnTo>
                <a:cubicBezTo>
                  <a:pt x="22854" y="11351"/>
                  <a:pt x="22851" y="11350"/>
                  <a:pt x="22847" y="11350"/>
                </a:cubicBezTo>
                <a:cubicBezTo>
                  <a:pt x="22830" y="11350"/>
                  <a:pt x="22814" y="11386"/>
                  <a:pt x="22805" y="11386"/>
                </a:cubicBezTo>
                <a:cubicBezTo>
                  <a:pt x="22805" y="11366"/>
                  <a:pt x="22795" y="11293"/>
                  <a:pt x="22785" y="11293"/>
                </a:cubicBezTo>
                <a:cubicBezTo>
                  <a:pt x="22785" y="11366"/>
                  <a:pt x="22792" y="11400"/>
                  <a:pt x="22783" y="11400"/>
                </a:cubicBezTo>
                <a:cubicBezTo>
                  <a:pt x="22777" y="11400"/>
                  <a:pt x="22763" y="11384"/>
                  <a:pt x="22733" y="11355"/>
                </a:cubicBezTo>
                <a:lnTo>
                  <a:pt x="22733" y="11355"/>
                </a:lnTo>
                <a:cubicBezTo>
                  <a:pt x="22723" y="11366"/>
                  <a:pt x="22775" y="11479"/>
                  <a:pt x="22775" y="11500"/>
                </a:cubicBezTo>
                <a:cubicBezTo>
                  <a:pt x="22743" y="11458"/>
                  <a:pt x="22754" y="11448"/>
                  <a:pt x="22733" y="11417"/>
                </a:cubicBezTo>
                <a:cubicBezTo>
                  <a:pt x="22725" y="11434"/>
                  <a:pt x="22720" y="11439"/>
                  <a:pt x="22714" y="11439"/>
                </a:cubicBezTo>
                <a:cubicBezTo>
                  <a:pt x="22706" y="11439"/>
                  <a:pt x="22696" y="11428"/>
                  <a:pt x="22671" y="11428"/>
                </a:cubicBezTo>
                <a:cubicBezTo>
                  <a:pt x="22671" y="11500"/>
                  <a:pt x="22733" y="11511"/>
                  <a:pt x="22733" y="11552"/>
                </a:cubicBezTo>
                <a:cubicBezTo>
                  <a:pt x="22713" y="11541"/>
                  <a:pt x="22702" y="11531"/>
                  <a:pt x="22692" y="11531"/>
                </a:cubicBezTo>
                <a:cubicBezTo>
                  <a:pt x="22681" y="11552"/>
                  <a:pt x="22713" y="11573"/>
                  <a:pt x="22713" y="11583"/>
                </a:cubicBezTo>
                <a:cubicBezTo>
                  <a:pt x="22705" y="11584"/>
                  <a:pt x="22699" y="11585"/>
                  <a:pt x="22693" y="11585"/>
                </a:cubicBezTo>
                <a:cubicBezTo>
                  <a:pt x="22657" y="11585"/>
                  <a:pt x="22643" y="11561"/>
                  <a:pt x="22598" y="11552"/>
                </a:cubicBezTo>
                <a:lnTo>
                  <a:pt x="22598" y="11552"/>
                </a:lnTo>
                <a:cubicBezTo>
                  <a:pt x="22609" y="11583"/>
                  <a:pt x="22609" y="11583"/>
                  <a:pt x="22630" y="11603"/>
                </a:cubicBezTo>
                <a:cubicBezTo>
                  <a:pt x="22627" y="11601"/>
                  <a:pt x="22624" y="11599"/>
                  <a:pt x="22620" y="11599"/>
                </a:cubicBezTo>
                <a:cubicBezTo>
                  <a:pt x="22613" y="11599"/>
                  <a:pt x="22606" y="11607"/>
                  <a:pt x="22598" y="11614"/>
                </a:cubicBezTo>
                <a:cubicBezTo>
                  <a:pt x="22598" y="11624"/>
                  <a:pt x="22650" y="11645"/>
                  <a:pt x="22650" y="11666"/>
                </a:cubicBezTo>
                <a:cubicBezTo>
                  <a:pt x="22647" y="11663"/>
                  <a:pt x="22643" y="11661"/>
                  <a:pt x="22639" y="11661"/>
                </a:cubicBezTo>
                <a:cubicBezTo>
                  <a:pt x="22629" y="11661"/>
                  <a:pt x="22616" y="11669"/>
                  <a:pt x="22609" y="11676"/>
                </a:cubicBezTo>
                <a:cubicBezTo>
                  <a:pt x="22609" y="11692"/>
                  <a:pt x="22630" y="11697"/>
                  <a:pt x="22653" y="11697"/>
                </a:cubicBezTo>
                <a:cubicBezTo>
                  <a:pt x="22676" y="11697"/>
                  <a:pt x="22702" y="11692"/>
                  <a:pt x="22713" y="11686"/>
                </a:cubicBezTo>
                <a:lnTo>
                  <a:pt x="22713" y="11686"/>
                </a:lnTo>
                <a:cubicBezTo>
                  <a:pt x="22723" y="11707"/>
                  <a:pt x="22713" y="11707"/>
                  <a:pt x="22692" y="11718"/>
                </a:cubicBezTo>
                <a:cubicBezTo>
                  <a:pt x="22699" y="11725"/>
                  <a:pt x="22713" y="11726"/>
                  <a:pt x="22729" y="11726"/>
                </a:cubicBezTo>
                <a:cubicBezTo>
                  <a:pt x="22737" y="11726"/>
                  <a:pt x="22747" y="11725"/>
                  <a:pt x="22755" y="11725"/>
                </a:cubicBezTo>
                <a:cubicBezTo>
                  <a:pt x="22778" y="11725"/>
                  <a:pt x="22795" y="11728"/>
                  <a:pt x="22785" y="11748"/>
                </a:cubicBezTo>
                <a:cubicBezTo>
                  <a:pt x="22783" y="11754"/>
                  <a:pt x="22776" y="11756"/>
                  <a:pt x="22765" y="11756"/>
                </a:cubicBezTo>
                <a:cubicBezTo>
                  <a:pt x="22731" y="11756"/>
                  <a:pt x="22663" y="11735"/>
                  <a:pt x="22639" y="11735"/>
                </a:cubicBezTo>
                <a:cubicBezTo>
                  <a:pt x="22627" y="11735"/>
                  <a:pt x="22626" y="11741"/>
                  <a:pt x="22650" y="11759"/>
                </a:cubicBezTo>
                <a:cubicBezTo>
                  <a:pt x="22591" y="11751"/>
                  <a:pt x="22568" y="11723"/>
                  <a:pt x="22537" y="11723"/>
                </a:cubicBezTo>
                <a:cubicBezTo>
                  <a:pt x="22525" y="11723"/>
                  <a:pt x="22512" y="11727"/>
                  <a:pt x="22495" y="11739"/>
                </a:cubicBezTo>
                <a:cubicBezTo>
                  <a:pt x="22267" y="11407"/>
                  <a:pt x="22059" y="11075"/>
                  <a:pt x="21780" y="10785"/>
                </a:cubicBezTo>
                <a:cubicBezTo>
                  <a:pt x="21552" y="10557"/>
                  <a:pt x="21479" y="10267"/>
                  <a:pt x="21262" y="10039"/>
                </a:cubicBezTo>
                <a:cubicBezTo>
                  <a:pt x="21065" y="9821"/>
                  <a:pt x="20940" y="9894"/>
                  <a:pt x="20661" y="9832"/>
                </a:cubicBezTo>
                <a:cubicBezTo>
                  <a:pt x="20402" y="9780"/>
                  <a:pt x="20298" y="9604"/>
                  <a:pt x="20091" y="9480"/>
                </a:cubicBezTo>
                <a:cubicBezTo>
                  <a:pt x="19847" y="9333"/>
                  <a:pt x="19599" y="9294"/>
                  <a:pt x="19342" y="9294"/>
                </a:cubicBezTo>
                <a:cubicBezTo>
                  <a:pt x="19217" y="9294"/>
                  <a:pt x="19091" y="9304"/>
                  <a:pt x="18962" y="9314"/>
                </a:cubicBezTo>
                <a:cubicBezTo>
                  <a:pt x="18905" y="9319"/>
                  <a:pt x="18837" y="9321"/>
                  <a:pt x="18766" y="9321"/>
                </a:cubicBezTo>
                <a:cubicBezTo>
                  <a:pt x="18695" y="9321"/>
                  <a:pt x="18620" y="9319"/>
                  <a:pt x="18547" y="9314"/>
                </a:cubicBezTo>
                <a:cubicBezTo>
                  <a:pt x="18557" y="9303"/>
                  <a:pt x="18568" y="9303"/>
                  <a:pt x="18557" y="9293"/>
                </a:cubicBezTo>
                <a:cubicBezTo>
                  <a:pt x="18599" y="9282"/>
                  <a:pt x="18599" y="9272"/>
                  <a:pt x="18557" y="9262"/>
                </a:cubicBezTo>
                <a:cubicBezTo>
                  <a:pt x="18566" y="9249"/>
                  <a:pt x="18547" y="9245"/>
                  <a:pt x="18523" y="9245"/>
                </a:cubicBezTo>
                <a:cubicBezTo>
                  <a:pt x="18499" y="9245"/>
                  <a:pt x="18471" y="9249"/>
                  <a:pt x="18464" y="9251"/>
                </a:cubicBezTo>
                <a:lnTo>
                  <a:pt x="18464" y="9251"/>
                </a:lnTo>
                <a:cubicBezTo>
                  <a:pt x="18455" y="9231"/>
                  <a:pt x="18506" y="9231"/>
                  <a:pt x="18495" y="9220"/>
                </a:cubicBezTo>
                <a:cubicBezTo>
                  <a:pt x="18490" y="9220"/>
                  <a:pt x="18443" y="9231"/>
                  <a:pt x="18394" y="9231"/>
                </a:cubicBezTo>
                <a:cubicBezTo>
                  <a:pt x="18345" y="9231"/>
                  <a:pt x="18293" y="9220"/>
                  <a:pt x="18278" y="9179"/>
                </a:cubicBezTo>
                <a:lnTo>
                  <a:pt x="18278" y="9179"/>
                </a:lnTo>
                <a:cubicBezTo>
                  <a:pt x="18309" y="9193"/>
                  <a:pt x="18337" y="9199"/>
                  <a:pt x="18361" y="9199"/>
                </a:cubicBezTo>
                <a:cubicBezTo>
                  <a:pt x="18442" y="9199"/>
                  <a:pt x="18491" y="9134"/>
                  <a:pt x="18547" y="9086"/>
                </a:cubicBezTo>
                <a:cubicBezTo>
                  <a:pt x="18525" y="9080"/>
                  <a:pt x="18509" y="9078"/>
                  <a:pt x="18495" y="9078"/>
                </a:cubicBezTo>
                <a:cubicBezTo>
                  <a:pt x="18481" y="9078"/>
                  <a:pt x="18469" y="9080"/>
                  <a:pt x="18455" y="9080"/>
                </a:cubicBezTo>
                <a:cubicBezTo>
                  <a:pt x="18439" y="9080"/>
                  <a:pt x="18420" y="9077"/>
                  <a:pt x="18391" y="9065"/>
                </a:cubicBezTo>
                <a:cubicBezTo>
                  <a:pt x="18433" y="9054"/>
                  <a:pt x="18226" y="9045"/>
                  <a:pt x="18195" y="8992"/>
                </a:cubicBezTo>
                <a:lnTo>
                  <a:pt x="18195" y="8992"/>
                </a:lnTo>
                <a:cubicBezTo>
                  <a:pt x="18207" y="8999"/>
                  <a:pt x="18243" y="9004"/>
                  <a:pt x="18273" y="9004"/>
                </a:cubicBezTo>
                <a:cubicBezTo>
                  <a:pt x="18295" y="9004"/>
                  <a:pt x="18315" y="9001"/>
                  <a:pt x="18319" y="8992"/>
                </a:cubicBezTo>
                <a:cubicBezTo>
                  <a:pt x="18319" y="9004"/>
                  <a:pt x="18327" y="9008"/>
                  <a:pt x="18338" y="9008"/>
                </a:cubicBezTo>
                <a:cubicBezTo>
                  <a:pt x="18366" y="9008"/>
                  <a:pt x="18415" y="8982"/>
                  <a:pt x="18423" y="8982"/>
                </a:cubicBezTo>
                <a:cubicBezTo>
                  <a:pt x="18412" y="8972"/>
                  <a:pt x="18412" y="8941"/>
                  <a:pt x="18412" y="8930"/>
                </a:cubicBezTo>
                <a:lnTo>
                  <a:pt x="18412" y="8930"/>
                </a:lnTo>
                <a:cubicBezTo>
                  <a:pt x="18418" y="8936"/>
                  <a:pt x="18429" y="8939"/>
                  <a:pt x="18441" y="8939"/>
                </a:cubicBezTo>
                <a:cubicBezTo>
                  <a:pt x="18472" y="8939"/>
                  <a:pt x="18513" y="8922"/>
                  <a:pt x="18506" y="8899"/>
                </a:cubicBezTo>
                <a:cubicBezTo>
                  <a:pt x="18442" y="8899"/>
                  <a:pt x="18457" y="8884"/>
                  <a:pt x="18453" y="8884"/>
                </a:cubicBezTo>
                <a:cubicBezTo>
                  <a:pt x="18451" y="8884"/>
                  <a:pt x="18442" y="8890"/>
                  <a:pt x="18402" y="8909"/>
                </a:cubicBezTo>
                <a:cubicBezTo>
                  <a:pt x="18391" y="8899"/>
                  <a:pt x="18391" y="8889"/>
                  <a:pt x="18402" y="8868"/>
                </a:cubicBezTo>
                <a:cubicBezTo>
                  <a:pt x="18357" y="8868"/>
                  <a:pt x="18332" y="8899"/>
                  <a:pt x="18295" y="8899"/>
                </a:cubicBezTo>
                <a:cubicBezTo>
                  <a:pt x="18272" y="8899"/>
                  <a:pt x="18245" y="8887"/>
                  <a:pt x="18205" y="8847"/>
                </a:cubicBezTo>
                <a:cubicBezTo>
                  <a:pt x="18208" y="8844"/>
                  <a:pt x="18212" y="8843"/>
                  <a:pt x="18216" y="8843"/>
                </a:cubicBezTo>
                <a:cubicBezTo>
                  <a:pt x="18231" y="8843"/>
                  <a:pt x="18249" y="8862"/>
                  <a:pt x="18260" y="8862"/>
                </a:cubicBezTo>
                <a:cubicBezTo>
                  <a:pt x="18264" y="8862"/>
                  <a:pt x="18267" y="8858"/>
                  <a:pt x="18267" y="8847"/>
                </a:cubicBezTo>
                <a:cubicBezTo>
                  <a:pt x="18267" y="8847"/>
                  <a:pt x="18361" y="8858"/>
                  <a:pt x="18382" y="8858"/>
                </a:cubicBezTo>
                <a:cubicBezTo>
                  <a:pt x="18353" y="8829"/>
                  <a:pt x="18345" y="8820"/>
                  <a:pt x="18349" y="8820"/>
                </a:cubicBezTo>
                <a:cubicBezTo>
                  <a:pt x="18355" y="8820"/>
                  <a:pt x="18387" y="8841"/>
                  <a:pt x="18412" y="8847"/>
                </a:cubicBezTo>
                <a:cubicBezTo>
                  <a:pt x="18412" y="8827"/>
                  <a:pt x="18444" y="8817"/>
                  <a:pt x="18423" y="8796"/>
                </a:cubicBezTo>
                <a:cubicBezTo>
                  <a:pt x="18444" y="8796"/>
                  <a:pt x="18454" y="8796"/>
                  <a:pt x="18474" y="8775"/>
                </a:cubicBezTo>
                <a:cubicBezTo>
                  <a:pt x="18444" y="8764"/>
                  <a:pt x="18319" y="8764"/>
                  <a:pt x="18340" y="8744"/>
                </a:cubicBezTo>
                <a:lnTo>
                  <a:pt x="18340" y="8744"/>
                </a:lnTo>
                <a:cubicBezTo>
                  <a:pt x="18325" y="8748"/>
                  <a:pt x="18316" y="8750"/>
                  <a:pt x="18312" y="8750"/>
                </a:cubicBezTo>
                <a:cubicBezTo>
                  <a:pt x="18305" y="8750"/>
                  <a:pt x="18309" y="8743"/>
                  <a:pt x="18309" y="8723"/>
                </a:cubicBezTo>
                <a:lnTo>
                  <a:pt x="18309" y="8723"/>
                </a:lnTo>
                <a:cubicBezTo>
                  <a:pt x="18288" y="8751"/>
                  <a:pt x="18263" y="8760"/>
                  <a:pt x="18236" y="8760"/>
                </a:cubicBezTo>
                <a:cubicBezTo>
                  <a:pt x="18222" y="8760"/>
                  <a:pt x="18209" y="8758"/>
                  <a:pt x="18195" y="8754"/>
                </a:cubicBezTo>
                <a:cubicBezTo>
                  <a:pt x="18216" y="8734"/>
                  <a:pt x="18195" y="8723"/>
                  <a:pt x="18164" y="8702"/>
                </a:cubicBezTo>
                <a:cubicBezTo>
                  <a:pt x="18174" y="8702"/>
                  <a:pt x="18174" y="8702"/>
                  <a:pt x="18184" y="8681"/>
                </a:cubicBezTo>
                <a:cubicBezTo>
                  <a:pt x="18195" y="8692"/>
                  <a:pt x="18216" y="8702"/>
                  <a:pt x="18226" y="8713"/>
                </a:cubicBezTo>
                <a:cubicBezTo>
                  <a:pt x="18216" y="8692"/>
                  <a:pt x="18319" y="8713"/>
                  <a:pt x="18382" y="8681"/>
                </a:cubicBezTo>
                <a:cubicBezTo>
                  <a:pt x="18344" y="8644"/>
                  <a:pt x="18312" y="8617"/>
                  <a:pt x="18273" y="8617"/>
                </a:cubicBezTo>
                <a:cubicBezTo>
                  <a:pt x="18258" y="8617"/>
                  <a:pt x="18243" y="8621"/>
                  <a:pt x="18226" y="8630"/>
                </a:cubicBezTo>
                <a:cubicBezTo>
                  <a:pt x="18216" y="8589"/>
                  <a:pt x="18350" y="8578"/>
                  <a:pt x="18226" y="8557"/>
                </a:cubicBezTo>
                <a:cubicBezTo>
                  <a:pt x="18236" y="8536"/>
                  <a:pt x="18278" y="8526"/>
                  <a:pt x="18309" y="8506"/>
                </a:cubicBezTo>
                <a:cubicBezTo>
                  <a:pt x="18299" y="8495"/>
                  <a:pt x="18288" y="8495"/>
                  <a:pt x="18267" y="8485"/>
                </a:cubicBezTo>
                <a:cubicBezTo>
                  <a:pt x="18319" y="8423"/>
                  <a:pt x="18288" y="8454"/>
                  <a:pt x="18288" y="8391"/>
                </a:cubicBezTo>
                <a:lnTo>
                  <a:pt x="18288" y="8391"/>
                </a:lnTo>
                <a:cubicBezTo>
                  <a:pt x="18216" y="8412"/>
                  <a:pt x="18216" y="8485"/>
                  <a:pt x="18122" y="8516"/>
                </a:cubicBezTo>
                <a:cubicBezTo>
                  <a:pt x="18122" y="8487"/>
                  <a:pt x="18095" y="8401"/>
                  <a:pt x="18135" y="8401"/>
                </a:cubicBezTo>
                <a:cubicBezTo>
                  <a:pt x="18137" y="8401"/>
                  <a:pt x="18140" y="8402"/>
                  <a:pt x="18143" y="8402"/>
                </a:cubicBezTo>
                <a:cubicBezTo>
                  <a:pt x="18143" y="8416"/>
                  <a:pt x="18146" y="8421"/>
                  <a:pt x="18152" y="8421"/>
                </a:cubicBezTo>
                <a:cubicBezTo>
                  <a:pt x="18164" y="8421"/>
                  <a:pt x="18185" y="8402"/>
                  <a:pt x="18205" y="8402"/>
                </a:cubicBezTo>
                <a:cubicBezTo>
                  <a:pt x="18184" y="8391"/>
                  <a:pt x="18174" y="8371"/>
                  <a:pt x="18154" y="8361"/>
                </a:cubicBezTo>
                <a:cubicBezTo>
                  <a:pt x="18158" y="8358"/>
                  <a:pt x="18164" y="8357"/>
                  <a:pt x="18171" y="8357"/>
                </a:cubicBezTo>
                <a:cubicBezTo>
                  <a:pt x="18182" y="8357"/>
                  <a:pt x="18194" y="8360"/>
                  <a:pt x="18204" y="8360"/>
                </a:cubicBezTo>
                <a:cubicBezTo>
                  <a:pt x="18214" y="8360"/>
                  <a:pt x="18222" y="8358"/>
                  <a:pt x="18226" y="8350"/>
                </a:cubicBezTo>
                <a:cubicBezTo>
                  <a:pt x="18226" y="8340"/>
                  <a:pt x="18216" y="8329"/>
                  <a:pt x="18195" y="8329"/>
                </a:cubicBezTo>
                <a:cubicBezTo>
                  <a:pt x="18226" y="8319"/>
                  <a:pt x="18236" y="8308"/>
                  <a:pt x="18226" y="8288"/>
                </a:cubicBezTo>
                <a:lnTo>
                  <a:pt x="18226" y="8288"/>
                </a:lnTo>
                <a:cubicBezTo>
                  <a:pt x="18200" y="8308"/>
                  <a:pt x="18182" y="8319"/>
                  <a:pt x="18172" y="8319"/>
                </a:cubicBezTo>
                <a:cubicBezTo>
                  <a:pt x="18161" y="8319"/>
                  <a:pt x="18159" y="8308"/>
                  <a:pt x="18164" y="8288"/>
                </a:cubicBezTo>
                <a:lnTo>
                  <a:pt x="18164" y="8288"/>
                </a:lnTo>
                <a:cubicBezTo>
                  <a:pt x="18154" y="8319"/>
                  <a:pt x="18143" y="8340"/>
                  <a:pt x="18112" y="8361"/>
                </a:cubicBezTo>
                <a:cubicBezTo>
                  <a:pt x="18131" y="8332"/>
                  <a:pt x="18159" y="8241"/>
                  <a:pt x="18163" y="8236"/>
                </a:cubicBezTo>
                <a:lnTo>
                  <a:pt x="18163" y="8236"/>
                </a:lnTo>
                <a:cubicBezTo>
                  <a:pt x="18163" y="8236"/>
                  <a:pt x="18163" y="8236"/>
                  <a:pt x="18164" y="8236"/>
                </a:cubicBezTo>
                <a:cubicBezTo>
                  <a:pt x="18164" y="8236"/>
                  <a:pt x="18163" y="8236"/>
                  <a:pt x="18163" y="8236"/>
                </a:cubicBezTo>
                <a:cubicBezTo>
                  <a:pt x="18163" y="8236"/>
                  <a:pt x="18163" y="8236"/>
                  <a:pt x="18163" y="8236"/>
                </a:cubicBezTo>
                <a:lnTo>
                  <a:pt x="18163" y="8236"/>
                </a:lnTo>
                <a:cubicBezTo>
                  <a:pt x="18160" y="8233"/>
                  <a:pt x="18156" y="8231"/>
                  <a:pt x="18153" y="8231"/>
                </a:cubicBezTo>
                <a:cubicBezTo>
                  <a:pt x="18136" y="8231"/>
                  <a:pt x="18120" y="8267"/>
                  <a:pt x="18112" y="8267"/>
                </a:cubicBezTo>
                <a:cubicBezTo>
                  <a:pt x="18112" y="8246"/>
                  <a:pt x="18101" y="8174"/>
                  <a:pt x="18091" y="8174"/>
                </a:cubicBezTo>
                <a:cubicBezTo>
                  <a:pt x="18091" y="8248"/>
                  <a:pt x="18099" y="8281"/>
                  <a:pt x="18089" y="8281"/>
                </a:cubicBezTo>
                <a:cubicBezTo>
                  <a:pt x="18083" y="8281"/>
                  <a:pt x="18069" y="8266"/>
                  <a:pt x="18039" y="8236"/>
                </a:cubicBezTo>
                <a:lnTo>
                  <a:pt x="18039" y="8236"/>
                </a:lnTo>
                <a:cubicBezTo>
                  <a:pt x="18029" y="8246"/>
                  <a:pt x="18081" y="8361"/>
                  <a:pt x="18081" y="8381"/>
                </a:cubicBezTo>
                <a:cubicBezTo>
                  <a:pt x="18050" y="8340"/>
                  <a:pt x="18060" y="8329"/>
                  <a:pt x="18039" y="8299"/>
                </a:cubicBezTo>
                <a:cubicBezTo>
                  <a:pt x="18031" y="8315"/>
                  <a:pt x="18026" y="8320"/>
                  <a:pt x="18020" y="8320"/>
                </a:cubicBezTo>
                <a:cubicBezTo>
                  <a:pt x="18012" y="8320"/>
                  <a:pt x="18002" y="8308"/>
                  <a:pt x="17977" y="8308"/>
                </a:cubicBezTo>
                <a:cubicBezTo>
                  <a:pt x="17977" y="8381"/>
                  <a:pt x="18039" y="8391"/>
                  <a:pt x="18039" y="8433"/>
                </a:cubicBezTo>
                <a:cubicBezTo>
                  <a:pt x="18018" y="8423"/>
                  <a:pt x="18009" y="8412"/>
                  <a:pt x="17998" y="8412"/>
                </a:cubicBezTo>
                <a:cubicBezTo>
                  <a:pt x="17988" y="8433"/>
                  <a:pt x="18018" y="8454"/>
                  <a:pt x="18018" y="8464"/>
                </a:cubicBezTo>
                <a:cubicBezTo>
                  <a:pt x="18011" y="8466"/>
                  <a:pt x="18005" y="8466"/>
                  <a:pt x="17999" y="8466"/>
                </a:cubicBezTo>
                <a:cubicBezTo>
                  <a:pt x="17963" y="8466"/>
                  <a:pt x="17949" y="8442"/>
                  <a:pt x="17905" y="8433"/>
                </a:cubicBezTo>
                <a:lnTo>
                  <a:pt x="17905" y="8433"/>
                </a:lnTo>
                <a:cubicBezTo>
                  <a:pt x="17915" y="8464"/>
                  <a:pt x="17915" y="8464"/>
                  <a:pt x="17936" y="8474"/>
                </a:cubicBezTo>
                <a:cubicBezTo>
                  <a:pt x="17926" y="8474"/>
                  <a:pt x="17915" y="8485"/>
                  <a:pt x="17905" y="8495"/>
                </a:cubicBezTo>
                <a:cubicBezTo>
                  <a:pt x="17905" y="8506"/>
                  <a:pt x="17956" y="8516"/>
                  <a:pt x="17956" y="8536"/>
                </a:cubicBezTo>
                <a:cubicBezTo>
                  <a:pt x="17946" y="8536"/>
                  <a:pt x="17926" y="8547"/>
                  <a:pt x="17915" y="8557"/>
                </a:cubicBezTo>
                <a:cubicBezTo>
                  <a:pt x="17915" y="8573"/>
                  <a:pt x="17938" y="8578"/>
                  <a:pt x="17963" y="8578"/>
                </a:cubicBezTo>
                <a:cubicBezTo>
                  <a:pt x="17988" y="8578"/>
                  <a:pt x="18013" y="8573"/>
                  <a:pt x="18018" y="8568"/>
                </a:cubicBezTo>
                <a:lnTo>
                  <a:pt x="18018" y="8568"/>
                </a:lnTo>
                <a:cubicBezTo>
                  <a:pt x="18029" y="8578"/>
                  <a:pt x="18018" y="8589"/>
                  <a:pt x="17998" y="8599"/>
                </a:cubicBezTo>
                <a:cubicBezTo>
                  <a:pt x="18005" y="8606"/>
                  <a:pt x="18021" y="8607"/>
                  <a:pt x="18037" y="8607"/>
                </a:cubicBezTo>
                <a:cubicBezTo>
                  <a:pt x="18044" y="8607"/>
                  <a:pt x="18052" y="8607"/>
                  <a:pt x="18059" y="8607"/>
                </a:cubicBezTo>
                <a:cubicBezTo>
                  <a:pt x="18083" y="8607"/>
                  <a:pt x="18102" y="8609"/>
                  <a:pt x="18091" y="8630"/>
                </a:cubicBezTo>
                <a:cubicBezTo>
                  <a:pt x="18090" y="8635"/>
                  <a:pt x="18082" y="8637"/>
                  <a:pt x="18072" y="8637"/>
                </a:cubicBezTo>
                <a:cubicBezTo>
                  <a:pt x="18038" y="8637"/>
                  <a:pt x="17969" y="8616"/>
                  <a:pt x="17945" y="8616"/>
                </a:cubicBezTo>
                <a:cubicBezTo>
                  <a:pt x="17933" y="8616"/>
                  <a:pt x="17932" y="8622"/>
                  <a:pt x="17956" y="8640"/>
                </a:cubicBezTo>
                <a:cubicBezTo>
                  <a:pt x="17896" y="8627"/>
                  <a:pt x="17870" y="8600"/>
                  <a:pt x="17837" y="8600"/>
                </a:cubicBezTo>
                <a:cubicBezTo>
                  <a:pt x="17819" y="8600"/>
                  <a:pt x="17799" y="8608"/>
                  <a:pt x="17770" y="8630"/>
                </a:cubicBezTo>
                <a:cubicBezTo>
                  <a:pt x="17801" y="8640"/>
                  <a:pt x="17832" y="8640"/>
                  <a:pt x="17863" y="8651"/>
                </a:cubicBezTo>
                <a:cubicBezTo>
                  <a:pt x="17838" y="8672"/>
                  <a:pt x="17835" y="8679"/>
                  <a:pt x="17843" y="8679"/>
                </a:cubicBezTo>
                <a:cubicBezTo>
                  <a:pt x="17855" y="8679"/>
                  <a:pt x="17897" y="8660"/>
                  <a:pt x="17911" y="8660"/>
                </a:cubicBezTo>
                <a:cubicBezTo>
                  <a:pt x="17913" y="8660"/>
                  <a:pt x="17914" y="8660"/>
                  <a:pt x="17915" y="8661"/>
                </a:cubicBezTo>
                <a:cubicBezTo>
                  <a:pt x="17870" y="8687"/>
                  <a:pt x="17872" y="8695"/>
                  <a:pt x="17889" y="8695"/>
                </a:cubicBezTo>
                <a:cubicBezTo>
                  <a:pt x="17913" y="8695"/>
                  <a:pt x="17965" y="8681"/>
                  <a:pt x="17977" y="8681"/>
                </a:cubicBezTo>
                <a:cubicBezTo>
                  <a:pt x="17977" y="8681"/>
                  <a:pt x="17936" y="8713"/>
                  <a:pt x="17936" y="8723"/>
                </a:cubicBezTo>
                <a:cubicBezTo>
                  <a:pt x="17945" y="8725"/>
                  <a:pt x="17955" y="8727"/>
                  <a:pt x="17966" y="8727"/>
                </a:cubicBezTo>
                <a:cubicBezTo>
                  <a:pt x="18007" y="8727"/>
                  <a:pt x="18059" y="8709"/>
                  <a:pt x="18091" y="8661"/>
                </a:cubicBezTo>
                <a:lnTo>
                  <a:pt x="18091" y="8661"/>
                </a:lnTo>
                <a:cubicBezTo>
                  <a:pt x="18124" y="8726"/>
                  <a:pt x="18087" y="8739"/>
                  <a:pt x="18038" y="8739"/>
                </a:cubicBezTo>
                <a:cubicBezTo>
                  <a:pt x="18007" y="8739"/>
                  <a:pt x="17972" y="8734"/>
                  <a:pt x="17947" y="8734"/>
                </a:cubicBezTo>
                <a:cubicBezTo>
                  <a:pt x="17924" y="8734"/>
                  <a:pt x="17909" y="8738"/>
                  <a:pt x="17915" y="8754"/>
                </a:cubicBezTo>
                <a:cubicBezTo>
                  <a:pt x="17908" y="8754"/>
                  <a:pt x="17883" y="8750"/>
                  <a:pt x="17857" y="8750"/>
                </a:cubicBezTo>
                <a:cubicBezTo>
                  <a:pt x="17845" y="8750"/>
                  <a:pt x="17832" y="8751"/>
                  <a:pt x="17822" y="8754"/>
                </a:cubicBezTo>
                <a:cubicBezTo>
                  <a:pt x="17666" y="8619"/>
                  <a:pt x="17490" y="8536"/>
                  <a:pt x="17304" y="8474"/>
                </a:cubicBezTo>
                <a:cubicBezTo>
                  <a:pt x="16941" y="8340"/>
                  <a:pt x="16630" y="8319"/>
                  <a:pt x="16309" y="8101"/>
                </a:cubicBezTo>
                <a:cubicBezTo>
                  <a:pt x="16185" y="8018"/>
                  <a:pt x="16070" y="7926"/>
                  <a:pt x="15946" y="7832"/>
                </a:cubicBezTo>
                <a:cubicBezTo>
                  <a:pt x="15967" y="7832"/>
                  <a:pt x="15988" y="7822"/>
                  <a:pt x="16008" y="7811"/>
                </a:cubicBezTo>
                <a:cubicBezTo>
                  <a:pt x="15998" y="7811"/>
                  <a:pt x="15957" y="7811"/>
                  <a:pt x="15905" y="7801"/>
                </a:cubicBezTo>
                <a:cubicBezTo>
                  <a:pt x="15884" y="7780"/>
                  <a:pt x="15853" y="7760"/>
                  <a:pt x="15833" y="7739"/>
                </a:cubicBezTo>
                <a:cubicBezTo>
                  <a:pt x="15827" y="7734"/>
                  <a:pt x="15830" y="7731"/>
                  <a:pt x="15839" y="7731"/>
                </a:cubicBezTo>
                <a:cubicBezTo>
                  <a:pt x="15848" y="7731"/>
                  <a:pt x="15863" y="7734"/>
                  <a:pt x="15884" y="7739"/>
                </a:cubicBezTo>
                <a:cubicBezTo>
                  <a:pt x="15874" y="7728"/>
                  <a:pt x="15863" y="7718"/>
                  <a:pt x="15853" y="7718"/>
                </a:cubicBezTo>
                <a:cubicBezTo>
                  <a:pt x="15874" y="7718"/>
                  <a:pt x="15915" y="7687"/>
                  <a:pt x="15925" y="7677"/>
                </a:cubicBezTo>
                <a:cubicBezTo>
                  <a:pt x="15925" y="7677"/>
                  <a:pt x="15760" y="7656"/>
                  <a:pt x="15697" y="7635"/>
                </a:cubicBezTo>
                <a:lnTo>
                  <a:pt x="15688" y="7625"/>
                </a:lnTo>
                <a:cubicBezTo>
                  <a:pt x="15704" y="7625"/>
                  <a:pt x="15728" y="7626"/>
                  <a:pt x="15748" y="7626"/>
                </a:cubicBezTo>
                <a:cubicBezTo>
                  <a:pt x="15777" y="7626"/>
                  <a:pt x="15799" y="7623"/>
                  <a:pt x="15780" y="7604"/>
                </a:cubicBezTo>
                <a:lnTo>
                  <a:pt x="15780" y="7604"/>
                </a:lnTo>
                <a:cubicBezTo>
                  <a:pt x="15789" y="7607"/>
                  <a:pt x="15796" y="7608"/>
                  <a:pt x="15802" y="7608"/>
                </a:cubicBezTo>
                <a:cubicBezTo>
                  <a:pt x="15838" y="7608"/>
                  <a:pt x="15826" y="7557"/>
                  <a:pt x="15853" y="7521"/>
                </a:cubicBezTo>
                <a:cubicBezTo>
                  <a:pt x="15826" y="7521"/>
                  <a:pt x="15775" y="7549"/>
                  <a:pt x="15735" y="7549"/>
                </a:cubicBezTo>
                <a:cubicBezTo>
                  <a:pt x="15715" y="7549"/>
                  <a:pt x="15698" y="7542"/>
                  <a:pt x="15688" y="7521"/>
                </a:cubicBezTo>
                <a:cubicBezTo>
                  <a:pt x="15694" y="7518"/>
                  <a:pt x="15701" y="7517"/>
                  <a:pt x="15708" y="7517"/>
                </a:cubicBezTo>
                <a:cubicBezTo>
                  <a:pt x="15721" y="7517"/>
                  <a:pt x="15732" y="7521"/>
                  <a:pt x="15739" y="7521"/>
                </a:cubicBezTo>
                <a:cubicBezTo>
                  <a:pt x="15739" y="7511"/>
                  <a:pt x="15729" y="7500"/>
                  <a:pt x="15718" y="7490"/>
                </a:cubicBezTo>
                <a:cubicBezTo>
                  <a:pt x="15760" y="7490"/>
                  <a:pt x="15760" y="7480"/>
                  <a:pt x="15770" y="7449"/>
                </a:cubicBezTo>
                <a:lnTo>
                  <a:pt x="15770" y="7449"/>
                </a:lnTo>
                <a:cubicBezTo>
                  <a:pt x="15753" y="7454"/>
                  <a:pt x="15702" y="7463"/>
                  <a:pt x="15656" y="7463"/>
                </a:cubicBezTo>
                <a:cubicBezTo>
                  <a:pt x="15618" y="7463"/>
                  <a:pt x="15583" y="7457"/>
                  <a:pt x="15573" y="7438"/>
                </a:cubicBezTo>
                <a:lnTo>
                  <a:pt x="15573" y="7438"/>
                </a:lnTo>
                <a:cubicBezTo>
                  <a:pt x="15575" y="7440"/>
                  <a:pt x="15579" y="7441"/>
                  <a:pt x="15585" y="7441"/>
                </a:cubicBezTo>
                <a:cubicBezTo>
                  <a:pt x="15608" y="7441"/>
                  <a:pt x="15654" y="7426"/>
                  <a:pt x="15688" y="7417"/>
                </a:cubicBezTo>
                <a:cubicBezTo>
                  <a:pt x="15667" y="7407"/>
                  <a:pt x="15656" y="7397"/>
                  <a:pt x="15646" y="7387"/>
                </a:cubicBezTo>
                <a:cubicBezTo>
                  <a:pt x="15656" y="7387"/>
                  <a:pt x="15780" y="7366"/>
                  <a:pt x="15750" y="7345"/>
                </a:cubicBezTo>
                <a:cubicBezTo>
                  <a:pt x="15791" y="7325"/>
                  <a:pt x="15791" y="7314"/>
                  <a:pt x="15750" y="7314"/>
                </a:cubicBezTo>
                <a:cubicBezTo>
                  <a:pt x="15759" y="7301"/>
                  <a:pt x="15739" y="7297"/>
                  <a:pt x="15716" y="7297"/>
                </a:cubicBezTo>
                <a:cubicBezTo>
                  <a:pt x="15691" y="7297"/>
                  <a:pt x="15663" y="7301"/>
                  <a:pt x="15656" y="7303"/>
                </a:cubicBezTo>
                <a:lnTo>
                  <a:pt x="15656" y="7303"/>
                </a:lnTo>
                <a:cubicBezTo>
                  <a:pt x="15648" y="7283"/>
                  <a:pt x="15697" y="7283"/>
                  <a:pt x="15688" y="7272"/>
                </a:cubicBezTo>
                <a:cubicBezTo>
                  <a:pt x="15682" y="7272"/>
                  <a:pt x="15641" y="7282"/>
                  <a:pt x="15595" y="7282"/>
                </a:cubicBezTo>
                <a:cubicBezTo>
                  <a:pt x="15543" y="7282"/>
                  <a:pt x="15486" y="7270"/>
                  <a:pt x="15470" y="7221"/>
                </a:cubicBezTo>
                <a:lnTo>
                  <a:pt x="15470" y="7221"/>
                </a:lnTo>
                <a:cubicBezTo>
                  <a:pt x="15501" y="7235"/>
                  <a:pt x="15529" y="7242"/>
                  <a:pt x="15554" y="7242"/>
                </a:cubicBezTo>
                <a:cubicBezTo>
                  <a:pt x="15634" y="7242"/>
                  <a:pt x="15684" y="7177"/>
                  <a:pt x="15739" y="7138"/>
                </a:cubicBezTo>
                <a:cubicBezTo>
                  <a:pt x="15703" y="7128"/>
                  <a:pt x="15682" y="7128"/>
                  <a:pt x="15661" y="7128"/>
                </a:cubicBezTo>
                <a:cubicBezTo>
                  <a:pt x="15641" y="7128"/>
                  <a:pt x="15620" y="7128"/>
                  <a:pt x="15584" y="7117"/>
                </a:cubicBezTo>
                <a:cubicBezTo>
                  <a:pt x="15625" y="7107"/>
                  <a:pt x="15418" y="7097"/>
                  <a:pt x="15387" y="7044"/>
                </a:cubicBezTo>
                <a:lnTo>
                  <a:pt x="15387" y="7044"/>
                </a:lnTo>
                <a:cubicBezTo>
                  <a:pt x="15397" y="7050"/>
                  <a:pt x="15426" y="7055"/>
                  <a:pt x="15453" y="7055"/>
                </a:cubicBezTo>
                <a:cubicBezTo>
                  <a:pt x="15480" y="7055"/>
                  <a:pt x="15506" y="7050"/>
                  <a:pt x="15511" y="7034"/>
                </a:cubicBezTo>
                <a:cubicBezTo>
                  <a:pt x="15511" y="7052"/>
                  <a:pt x="15521" y="7057"/>
                  <a:pt x="15535" y="7057"/>
                </a:cubicBezTo>
                <a:cubicBezTo>
                  <a:pt x="15563" y="7057"/>
                  <a:pt x="15605" y="7034"/>
                  <a:pt x="15605" y="7034"/>
                </a:cubicBezTo>
                <a:cubicBezTo>
                  <a:pt x="15605" y="7024"/>
                  <a:pt x="15594" y="6982"/>
                  <a:pt x="15605" y="6982"/>
                </a:cubicBezTo>
                <a:cubicBezTo>
                  <a:pt x="15609" y="6984"/>
                  <a:pt x="15615" y="6985"/>
                  <a:pt x="15622" y="6985"/>
                </a:cubicBezTo>
                <a:cubicBezTo>
                  <a:pt x="15653" y="6985"/>
                  <a:pt x="15706" y="6968"/>
                  <a:pt x="15697" y="6952"/>
                </a:cubicBezTo>
                <a:cubicBezTo>
                  <a:pt x="15633" y="6952"/>
                  <a:pt x="15649" y="6931"/>
                  <a:pt x="15645" y="6931"/>
                </a:cubicBezTo>
                <a:cubicBezTo>
                  <a:pt x="15642" y="6931"/>
                  <a:pt x="15633" y="6938"/>
                  <a:pt x="15594" y="6961"/>
                </a:cubicBezTo>
                <a:cubicBezTo>
                  <a:pt x="15584" y="6941"/>
                  <a:pt x="15584" y="6941"/>
                  <a:pt x="15594" y="6920"/>
                </a:cubicBezTo>
                <a:cubicBezTo>
                  <a:pt x="15549" y="6920"/>
                  <a:pt x="15525" y="6951"/>
                  <a:pt x="15488" y="6951"/>
                </a:cubicBezTo>
                <a:cubicBezTo>
                  <a:pt x="15465" y="6951"/>
                  <a:pt x="15437" y="6939"/>
                  <a:pt x="15397" y="6899"/>
                </a:cubicBezTo>
                <a:cubicBezTo>
                  <a:pt x="15401" y="6896"/>
                  <a:pt x="15404" y="6895"/>
                  <a:pt x="15408" y="6895"/>
                </a:cubicBezTo>
                <a:cubicBezTo>
                  <a:pt x="15423" y="6895"/>
                  <a:pt x="15442" y="6914"/>
                  <a:pt x="15452" y="6914"/>
                </a:cubicBezTo>
                <a:cubicBezTo>
                  <a:pt x="15457" y="6914"/>
                  <a:pt x="15460" y="6910"/>
                  <a:pt x="15460" y="6899"/>
                </a:cubicBezTo>
                <a:cubicBezTo>
                  <a:pt x="15460" y="6899"/>
                  <a:pt x="15552" y="6910"/>
                  <a:pt x="15573" y="6910"/>
                </a:cubicBezTo>
                <a:cubicBezTo>
                  <a:pt x="15541" y="6878"/>
                  <a:pt x="15536" y="6868"/>
                  <a:pt x="15543" y="6868"/>
                </a:cubicBezTo>
                <a:cubicBezTo>
                  <a:pt x="15552" y="6868"/>
                  <a:pt x="15582" y="6883"/>
                  <a:pt x="15605" y="6889"/>
                </a:cubicBezTo>
                <a:cubicBezTo>
                  <a:pt x="15605" y="6879"/>
                  <a:pt x="15635" y="6858"/>
                  <a:pt x="15615" y="6848"/>
                </a:cubicBezTo>
                <a:cubicBezTo>
                  <a:pt x="15635" y="6848"/>
                  <a:pt x="15646" y="6848"/>
                  <a:pt x="15667" y="6827"/>
                </a:cubicBezTo>
                <a:cubicBezTo>
                  <a:pt x="15635" y="6816"/>
                  <a:pt x="15511" y="6816"/>
                  <a:pt x="15532" y="6786"/>
                </a:cubicBezTo>
                <a:lnTo>
                  <a:pt x="15532" y="6786"/>
                </a:lnTo>
                <a:cubicBezTo>
                  <a:pt x="15511" y="6791"/>
                  <a:pt x="15503" y="6796"/>
                  <a:pt x="15501" y="6796"/>
                </a:cubicBezTo>
                <a:cubicBezTo>
                  <a:pt x="15498" y="6796"/>
                  <a:pt x="15501" y="6791"/>
                  <a:pt x="15501" y="6775"/>
                </a:cubicBezTo>
                <a:lnTo>
                  <a:pt x="15501" y="6775"/>
                </a:lnTo>
                <a:cubicBezTo>
                  <a:pt x="15481" y="6795"/>
                  <a:pt x="15456" y="6807"/>
                  <a:pt x="15431" y="6807"/>
                </a:cubicBezTo>
                <a:cubicBezTo>
                  <a:pt x="15416" y="6807"/>
                  <a:pt x="15401" y="6803"/>
                  <a:pt x="15387" y="6796"/>
                </a:cubicBezTo>
                <a:cubicBezTo>
                  <a:pt x="15407" y="6775"/>
                  <a:pt x="15387" y="6765"/>
                  <a:pt x="15356" y="6754"/>
                </a:cubicBezTo>
                <a:lnTo>
                  <a:pt x="15377" y="6734"/>
                </a:lnTo>
                <a:cubicBezTo>
                  <a:pt x="15387" y="6744"/>
                  <a:pt x="15407" y="6754"/>
                  <a:pt x="15418" y="6765"/>
                </a:cubicBezTo>
                <a:cubicBezTo>
                  <a:pt x="15413" y="6749"/>
                  <a:pt x="15436" y="6749"/>
                  <a:pt x="15468" y="6749"/>
                </a:cubicBezTo>
                <a:cubicBezTo>
                  <a:pt x="15501" y="6749"/>
                  <a:pt x="15542" y="6749"/>
                  <a:pt x="15573" y="6734"/>
                </a:cubicBezTo>
                <a:cubicBezTo>
                  <a:pt x="15535" y="6687"/>
                  <a:pt x="15502" y="6664"/>
                  <a:pt x="15461" y="6664"/>
                </a:cubicBezTo>
                <a:cubicBezTo>
                  <a:pt x="15448" y="6664"/>
                  <a:pt x="15434" y="6666"/>
                  <a:pt x="15418" y="6671"/>
                </a:cubicBezTo>
                <a:cubicBezTo>
                  <a:pt x="15407" y="6641"/>
                  <a:pt x="15542" y="6630"/>
                  <a:pt x="15418" y="6609"/>
                </a:cubicBezTo>
                <a:cubicBezTo>
                  <a:pt x="15428" y="6579"/>
                  <a:pt x="15470" y="6579"/>
                  <a:pt x="15501" y="6558"/>
                </a:cubicBezTo>
                <a:lnTo>
                  <a:pt x="15460" y="6537"/>
                </a:lnTo>
                <a:cubicBezTo>
                  <a:pt x="15511" y="6475"/>
                  <a:pt x="15480" y="6506"/>
                  <a:pt x="15480" y="6443"/>
                </a:cubicBezTo>
                <a:lnTo>
                  <a:pt x="15480" y="6443"/>
                </a:lnTo>
                <a:cubicBezTo>
                  <a:pt x="15407" y="6464"/>
                  <a:pt x="15407" y="6537"/>
                  <a:pt x="15315" y="6568"/>
                </a:cubicBezTo>
                <a:cubicBezTo>
                  <a:pt x="15315" y="6537"/>
                  <a:pt x="15283" y="6443"/>
                  <a:pt x="15335" y="6443"/>
                </a:cubicBezTo>
                <a:cubicBezTo>
                  <a:pt x="15335" y="6464"/>
                  <a:pt x="15340" y="6470"/>
                  <a:pt x="15347" y="6470"/>
                </a:cubicBezTo>
                <a:cubicBezTo>
                  <a:pt x="15359" y="6470"/>
                  <a:pt x="15378" y="6454"/>
                  <a:pt x="15397" y="6454"/>
                </a:cubicBezTo>
                <a:cubicBezTo>
                  <a:pt x="15377" y="6433"/>
                  <a:pt x="15366" y="6423"/>
                  <a:pt x="15345" y="6413"/>
                </a:cubicBezTo>
                <a:cubicBezTo>
                  <a:pt x="15350" y="6410"/>
                  <a:pt x="15356" y="6409"/>
                  <a:pt x="15363" y="6409"/>
                </a:cubicBezTo>
                <a:cubicBezTo>
                  <a:pt x="15373" y="6409"/>
                  <a:pt x="15386" y="6412"/>
                  <a:pt x="15396" y="6412"/>
                </a:cubicBezTo>
                <a:cubicBezTo>
                  <a:pt x="15406" y="6412"/>
                  <a:pt x="15414" y="6410"/>
                  <a:pt x="15418" y="6402"/>
                </a:cubicBezTo>
                <a:cubicBezTo>
                  <a:pt x="15418" y="6381"/>
                  <a:pt x="15407" y="6381"/>
                  <a:pt x="15387" y="6381"/>
                </a:cubicBezTo>
                <a:cubicBezTo>
                  <a:pt x="15418" y="6371"/>
                  <a:pt x="15428" y="6361"/>
                  <a:pt x="15418" y="6340"/>
                </a:cubicBezTo>
                <a:lnTo>
                  <a:pt x="15418" y="6340"/>
                </a:lnTo>
                <a:cubicBezTo>
                  <a:pt x="15392" y="6361"/>
                  <a:pt x="15374" y="6371"/>
                  <a:pt x="15363" y="6371"/>
                </a:cubicBezTo>
                <a:cubicBezTo>
                  <a:pt x="15353" y="6371"/>
                  <a:pt x="15351" y="6361"/>
                  <a:pt x="15356" y="6340"/>
                </a:cubicBezTo>
                <a:lnTo>
                  <a:pt x="15356" y="6340"/>
                </a:lnTo>
                <a:cubicBezTo>
                  <a:pt x="15345" y="6371"/>
                  <a:pt x="15335" y="6392"/>
                  <a:pt x="15304" y="6402"/>
                </a:cubicBezTo>
                <a:cubicBezTo>
                  <a:pt x="15324" y="6371"/>
                  <a:pt x="15356" y="6278"/>
                  <a:pt x="15356" y="6278"/>
                </a:cubicBezTo>
                <a:cubicBezTo>
                  <a:pt x="15354" y="6277"/>
                  <a:pt x="15352" y="6276"/>
                  <a:pt x="15350" y="6276"/>
                </a:cubicBezTo>
                <a:cubicBezTo>
                  <a:pt x="15333" y="6276"/>
                  <a:pt x="15317" y="6310"/>
                  <a:pt x="15307" y="6310"/>
                </a:cubicBezTo>
                <a:cubicBezTo>
                  <a:pt x="15306" y="6310"/>
                  <a:pt x="15305" y="6310"/>
                  <a:pt x="15304" y="6309"/>
                </a:cubicBezTo>
                <a:cubicBezTo>
                  <a:pt x="15304" y="6298"/>
                  <a:pt x="15294" y="6226"/>
                  <a:pt x="15283" y="6226"/>
                </a:cubicBezTo>
                <a:cubicBezTo>
                  <a:pt x="15283" y="6299"/>
                  <a:pt x="15290" y="6329"/>
                  <a:pt x="15282" y="6329"/>
                </a:cubicBezTo>
                <a:cubicBezTo>
                  <a:pt x="15275" y="6329"/>
                  <a:pt x="15262" y="6314"/>
                  <a:pt x="15232" y="6288"/>
                </a:cubicBezTo>
                <a:lnTo>
                  <a:pt x="15232" y="6288"/>
                </a:lnTo>
                <a:cubicBezTo>
                  <a:pt x="15221" y="6288"/>
                  <a:pt x="15273" y="6413"/>
                  <a:pt x="15273" y="6423"/>
                </a:cubicBezTo>
                <a:cubicBezTo>
                  <a:pt x="15242" y="6392"/>
                  <a:pt x="15252" y="6381"/>
                  <a:pt x="15232" y="6351"/>
                </a:cubicBezTo>
                <a:cubicBezTo>
                  <a:pt x="15223" y="6367"/>
                  <a:pt x="15218" y="6372"/>
                  <a:pt x="15213" y="6372"/>
                </a:cubicBezTo>
                <a:cubicBezTo>
                  <a:pt x="15204" y="6372"/>
                  <a:pt x="15194" y="6361"/>
                  <a:pt x="15169" y="6361"/>
                </a:cubicBezTo>
                <a:cubicBezTo>
                  <a:pt x="15169" y="6433"/>
                  <a:pt x="15232" y="6433"/>
                  <a:pt x="15232" y="6475"/>
                </a:cubicBezTo>
                <a:cubicBezTo>
                  <a:pt x="15211" y="6464"/>
                  <a:pt x="15200" y="6464"/>
                  <a:pt x="15190" y="6464"/>
                </a:cubicBezTo>
                <a:cubicBezTo>
                  <a:pt x="15179" y="6475"/>
                  <a:pt x="15211" y="6506"/>
                  <a:pt x="15211" y="6506"/>
                </a:cubicBezTo>
                <a:cubicBezTo>
                  <a:pt x="15198" y="6511"/>
                  <a:pt x="15188" y="6513"/>
                  <a:pt x="15179" y="6513"/>
                </a:cubicBezTo>
                <a:cubicBezTo>
                  <a:pt x="15151" y="6513"/>
                  <a:pt x="15136" y="6493"/>
                  <a:pt x="15097" y="6485"/>
                </a:cubicBezTo>
                <a:lnTo>
                  <a:pt x="15097" y="6485"/>
                </a:lnTo>
                <a:cubicBezTo>
                  <a:pt x="15107" y="6506"/>
                  <a:pt x="15107" y="6516"/>
                  <a:pt x="15128" y="6526"/>
                </a:cubicBezTo>
                <a:cubicBezTo>
                  <a:pt x="15117" y="6526"/>
                  <a:pt x="15107" y="6537"/>
                  <a:pt x="15097" y="6547"/>
                </a:cubicBezTo>
                <a:cubicBezTo>
                  <a:pt x="15097" y="6558"/>
                  <a:pt x="15149" y="6568"/>
                  <a:pt x="15149" y="6588"/>
                </a:cubicBezTo>
                <a:cubicBezTo>
                  <a:pt x="15138" y="6588"/>
                  <a:pt x="15117" y="6599"/>
                  <a:pt x="15107" y="6609"/>
                </a:cubicBezTo>
                <a:cubicBezTo>
                  <a:pt x="15107" y="6625"/>
                  <a:pt x="15131" y="6630"/>
                  <a:pt x="15155" y="6630"/>
                </a:cubicBezTo>
                <a:cubicBezTo>
                  <a:pt x="15180" y="6630"/>
                  <a:pt x="15206" y="6625"/>
                  <a:pt x="15211" y="6620"/>
                </a:cubicBezTo>
                <a:lnTo>
                  <a:pt x="15211" y="6620"/>
                </a:lnTo>
                <a:cubicBezTo>
                  <a:pt x="15221" y="6630"/>
                  <a:pt x="15211" y="6641"/>
                  <a:pt x="15190" y="6651"/>
                </a:cubicBezTo>
                <a:cubicBezTo>
                  <a:pt x="15196" y="6653"/>
                  <a:pt x="15206" y="6654"/>
                  <a:pt x="15218" y="6654"/>
                </a:cubicBezTo>
                <a:cubicBezTo>
                  <a:pt x="15229" y="6654"/>
                  <a:pt x="15241" y="6654"/>
                  <a:pt x="15252" y="6654"/>
                </a:cubicBezTo>
                <a:cubicBezTo>
                  <a:pt x="15275" y="6654"/>
                  <a:pt x="15293" y="6656"/>
                  <a:pt x="15283" y="6671"/>
                </a:cubicBezTo>
                <a:cubicBezTo>
                  <a:pt x="15281" y="6680"/>
                  <a:pt x="15270" y="6683"/>
                  <a:pt x="15254" y="6683"/>
                </a:cubicBezTo>
                <a:cubicBezTo>
                  <a:pt x="15216" y="6683"/>
                  <a:pt x="15152" y="6664"/>
                  <a:pt x="15134" y="6664"/>
                </a:cubicBezTo>
                <a:cubicBezTo>
                  <a:pt x="15125" y="6664"/>
                  <a:pt x="15127" y="6669"/>
                  <a:pt x="15149" y="6682"/>
                </a:cubicBezTo>
                <a:cubicBezTo>
                  <a:pt x="15089" y="6675"/>
                  <a:pt x="15063" y="6652"/>
                  <a:pt x="15031" y="6652"/>
                </a:cubicBezTo>
                <a:cubicBezTo>
                  <a:pt x="15013" y="6652"/>
                  <a:pt x="14992" y="6660"/>
                  <a:pt x="14962" y="6682"/>
                </a:cubicBezTo>
                <a:cubicBezTo>
                  <a:pt x="14993" y="6692"/>
                  <a:pt x="15024" y="6692"/>
                  <a:pt x="15055" y="6703"/>
                </a:cubicBezTo>
                <a:cubicBezTo>
                  <a:pt x="15030" y="6724"/>
                  <a:pt x="15027" y="6731"/>
                  <a:pt x="15035" y="6731"/>
                </a:cubicBezTo>
                <a:cubicBezTo>
                  <a:pt x="15047" y="6731"/>
                  <a:pt x="15089" y="6712"/>
                  <a:pt x="15103" y="6712"/>
                </a:cubicBezTo>
                <a:cubicBezTo>
                  <a:pt x="15105" y="6712"/>
                  <a:pt x="15106" y="6712"/>
                  <a:pt x="15107" y="6713"/>
                </a:cubicBezTo>
                <a:cubicBezTo>
                  <a:pt x="15065" y="6738"/>
                  <a:pt x="15064" y="6746"/>
                  <a:pt x="15079" y="6746"/>
                </a:cubicBezTo>
                <a:cubicBezTo>
                  <a:pt x="15102" y="6746"/>
                  <a:pt x="15157" y="6729"/>
                  <a:pt x="15169" y="6724"/>
                </a:cubicBezTo>
                <a:lnTo>
                  <a:pt x="15169" y="6724"/>
                </a:lnTo>
                <a:cubicBezTo>
                  <a:pt x="15169" y="6734"/>
                  <a:pt x="15128" y="6754"/>
                  <a:pt x="15128" y="6765"/>
                </a:cubicBezTo>
                <a:cubicBezTo>
                  <a:pt x="15139" y="6770"/>
                  <a:pt x="15151" y="6773"/>
                  <a:pt x="15164" y="6773"/>
                </a:cubicBezTo>
                <a:cubicBezTo>
                  <a:pt x="15201" y="6773"/>
                  <a:pt x="15245" y="6752"/>
                  <a:pt x="15283" y="6713"/>
                </a:cubicBezTo>
                <a:lnTo>
                  <a:pt x="15283" y="6713"/>
                </a:lnTo>
                <a:cubicBezTo>
                  <a:pt x="15316" y="6778"/>
                  <a:pt x="15279" y="6791"/>
                  <a:pt x="15231" y="6791"/>
                </a:cubicBezTo>
                <a:cubicBezTo>
                  <a:pt x="15200" y="6791"/>
                  <a:pt x="15164" y="6786"/>
                  <a:pt x="15139" y="6786"/>
                </a:cubicBezTo>
                <a:cubicBezTo>
                  <a:pt x="15116" y="6786"/>
                  <a:pt x="15102" y="6790"/>
                  <a:pt x="15107" y="6806"/>
                </a:cubicBezTo>
                <a:cubicBezTo>
                  <a:pt x="15102" y="6806"/>
                  <a:pt x="15073" y="6801"/>
                  <a:pt x="15046" y="6801"/>
                </a:cubicBezTo>
                <a:cubicBezTo>
                  <a:pt x="15019" y="6801"/>
                  <a:pt x="14993" y="6806"/>
                  <a:pt x="14993" y="6827"/>
                </a:cubicBezTo>
                <a:cubicBezTo>
                  <a:pt x="14983" y="6827"/>
                  <a:pt x="15087" y="6889"/>
                  <a:pt x="15087" y="6910"/>
                </a:cubicBezTo>
                <a:cubicBezTo>
                  <a:pt x="15071" y="6905"/>
                  <a:pt x="15058" y="6902"/>
                  <a:pt x="15045" y="6902"/>
                </a:cubicBezTo>
                <a:cubicBezTo>
                  <a:pt x="15032" y="6902"/>
                  <a:pt x="15019" y="6905"/>
                  <a:pt x="15004" y="6910"/>
                </a:cubicBezTo>
                <a:cubicBezTo>
                  <a:pt x="15034" y="6920"/>
                  <a:pt x="15034" y="6931"/>
                  <a:pt x="15024" y="6961"/>
                </a:cubicBezTo>
                <a:cubicBezTo>
                  <a:pt x="14999" y="6941"/>
                  <a:pt x="14991" y="6935"/>
                  <a:pt x="14984" y="6935"/>
                </a:cubicBezTo>
                <a:cubicBezTo>
                  <a:pt x="14976" y="6935"/>
                  <a:pt x="14969" y="6943"/>
                  <a:pt x="14939" y="6943"/>
                </a:cubicBezTo>
                <a:cubicBezTo>
                  <a:pt x="14931" y="6943"/>
                  <a:pt x="14922" y="6942"/>
                  <a:pt x="14910" y="6941"/>
                </a:cubicBezTo>
                <a:lnTo>
                  <a:pt x="14910" y="6941"/>
                </a:lnTo>
                <a:cubicBezTo>
                  <a:pt x="14900" y="6993"/>
                  <a:pt x="15024" y="6993"/>
                  <a:pt x="15024" y="7034"/>
                </a:cubicBezTo>
                <a:cubicBezTo>
                  <a:pt x="15033" y="7026"/>
                  <a:pt x="15040" y="7023"/>
                  <a:pt x="15048" y="7023"/>
                </a:cubicBezTo>
                <a:cubicBezTo>
                  <a:pt x="15078" y="7023"/>
                  <a:pt x="15103" y="7080"/>
                  <a:pt x="15128" y="7097"/>
                </a:cubicBezTo>
                <a:cubicBezTo>
                  <a:pt x="15107" y="7102"/>
                  <a:pt x="15079" y="7102"/>
                  <a:pt x="15049" y="7102"/>
                </a:cubicBezTo>
                <a:cubicBezTo>
                  <a:pt x="15019" y="7102"/>
                  <a:pt x="14988" y="7102"/>
                  <a:pt x="14962" y="7107"/>
                </a:cubicBezTo>
                <a:cubicBezTo>
                  <a:pt x="14755" y="6972"/>
                  <a:pt x="14558" y="6848"/>
                  <a:pt x="14309" y="6765"/>
                </a:cubicBezTo>
                <a:cubicBezTo>
                  <a:pt x="14113" y="6713"/>
                  <a:pt x="13905" y="6713"/>
                  <a:pt x="13708" y="6661"/>
                </a:cubicBezTo>
                <a:cubicBezTo>
                  <a:pt x="13367" y="6568"/>
                  <a:pt x="13169" y="6268"/>
                  <a:pt x="12849" y="6164"/>
                </a:cubicBezTo>
                <a:cubicBezTo>
                  <a:pt x="12869" y="6143"/>
                  <a:pt x="12890" y="6133"/>
                  <a:pt x="12911" y="6112"/>
                </a:cubicBezTo>
                <a:cubicBezTo>
                  <a:pt x="12886" y="6106"/>
                  <a:pt x="12869" y="6104"/>
                  <a:pt x="12855" y="6104"/>
                </a:cubicBezTo>
                <a:cubicBezTo>
                  <a:pt x="12839" y="6104"/>
                  <a:pt x="12827" y="6106"/>
                  <a:pt x="12813" y="6106"/>
                </a:cubicBezTo>
                <a:cubicBezTo>
                  <a:pt x="12797" y="6106"/>
                  <a:pt x="12777" y="6103"/>
                  <a:pt x="12745" y="6091"/>
                </a:cubicBezTo>
                <a:cubicBezTo>
                  <a:pt x="12786" y="6081"/>
                  <a:pt x="12589" y="6070"/>
                  <a:pt x="12548" y="6019"/>
                </a:cubicBezTo>
                <a:lnTo>
                  <a:pt x="12548" y="6019"/>
                </a:lnTo>
                <a:cubicBezTo>
                  <a:pt x="12566" y="6025"/>
                  <a:pt x="12605" y="6031"/>
                  <a:pt x="12636" y="6031"/>
                </a:cubicBezTo>
                <a:cubicBezTo>
                  <a:pt x="12659" y="6031"/>
                  <a:pt x="12678" y="6028"/>
                  <a:pt x="12683" y="6019"/>
                </a:cubicBezTo>
                <a:cubicBezTo>
                  <a:pt x="12683" y="6031"/>
                  <a:pt x="12690" y="6035"/>
                  <a:pt x="12701" y="6035"/>
                </a:cubicBezTo>
                <a:cubicBezTo>
                  <a:pt x="12728" y="6035"/>
                  <a:pt x="12776" y="6008"/>
                  <a:pt x="12776" y="6008"/>
                </a:cubicBezTo>
                <a:cubicBezTo>
                  <a:pt x="12766" y="5998"/>
                  <a:pt x="12766" y="5967"/>
                  <a:pt x="12766" y="5957"/>
                </a:cubicBezTo>
                <a:lnTo>
                  <a:pt x="12766" y="5957"/>
                </a:lnTo>
                <a:cubicBezTo>
                  <a:pt x="12771" y="5963"/>
                  <a:pt x="12782" y="5965"/>
                  <a:pt x="12794" y="5965"/>
                </a:cubicBezTo>
                <a:cubicBezTo>
                  <a:pt x="12825" y="5965"/>
                  <a:pt x="12866" y="5948"/>
                  <a:pt x="12858" y="5925"/>
                </a:cubicBezTo>
                <a:cubicBezTo>
                  <a:pt x="12795" y="5925"/>
                  <a:pt x="12809" y="5910"/>
                  <a:pt x="12806" y="5910"/>
                </a:cubicBezTo>
                <a:cubicBezTo>
                  <a:pt x="12804" y="5910"/>
                  <a:pt x="12795" y="5916"/>
                  <a:pt x="12755" y="5936"/>
                </a:cubicBezTo>
                <a:cubicBezTo>
                  <a:pt x="12755" y="5925"/>
                  <a:pt x="12745" y="5915"/>
                  <a:pt x="12766" y="5895"/>
                </a:cubicBezTo>
                <a:cubicBezTo>
                  <a:pt x="12715" y="5895"/>
                  <a:pt x="12687" y="5926"/>
                  <a:pt x="12652" y="5926"/>
                </a:cubicBezTo>
                <a:cubicBezTo>
                  <a:pt x="12630" y="5926"/>
                  <a:pt x="12604" y="5914"/>
                  <a:pt x="12568" y="5874"/>
                </a:cubicBezTo>
                <a:cubicBezTo>
                  <a:pt x="12570" y="5871"/>
                  <a:pt x="12572" y="5870"/>
                  <a:pt x="12576" y="5870"/>
                </a:cubicBezTo>
                <a:cubicBezTo>
                  <a:pt x="12588" y="5870"/>
                  <a:pt x="12609" y="5889"/>
                  <a:pt x="12618" y="5889"/>
                </a:cubicBezTo>
                <a:cubicBezTo>
                  <a:pt x="12622" y="5889"/>
                  <a:pt x="12623" y="5885"/>
                  <a:pt x="12621" y="5874"/>
                </a:cubicBezTo>
                <a:cubicBezTo>
                  <a:pt x="12630" y="5874"/>
                  <a:pt x="12713" y="5884"/>
                  <a:pt x="12734" y="5884"/>
                </a:cubicBezTo>
                <a:cubicBezTo>
                  <a:pt x="12706" y="5855"/>
                  <a:pt x="12698" y="5846"/>
                  <a:pt x="12702" y="5846"/>
                </a:cubicBezTo>
                <a:cubicBezTo>
                  <a:pt x="12708" y="5846"/>
                  <a:pt x="12741" y="5867"/>
                  <a:pt x="12766" y="5874"/>
                </a:cubicBezTo>
                <a:cubicBezTo>
                  <a:pt x="12776" y="5853"/>
                  <a:pt x="12796" y="5842"/>
                  <a:pt x="12776" y="5822"/>
                </a:cubicBezTo>
                <a:cubicBezTo>
                  <a:pt x="12807" y="5822"/>
                  <a:pt x="12807" y="5822"/>
                  <a:pt x="12828" y="5812"/>
                </a:cubicBezTo>
                <a:cubicBezTo>
                  <a:pt x="12796" y="5791"/>
                  <a:pt x="12672" y="5791"/>
                  <a:pt x="12693" y="5770"/>
                </a:cubicBezTo>
                <a:lnTo>
                  <a:pt x="12693" y="5770"/>
                </a:lnTo>
                <a:cubicBezTo>
                  <a:pt x="12678" y="5774"/>
                  <a:pt x="12669" y="5776"/>
                  <a:pt x="12665" y="5776"/>
                </a:cubicBezTo>
                <a:cubicBezTo>
                  <a:pt x="12658" y="5776"/>
                  <a:pt x="12662" y="5769"/>
                  <a:pt x="12662" y="5750"/>
                </a:cubicBezTo>
                <a:lnTo>
                  <a:pt x="12662" y="5750"/>
                </a:lnTo>
                <a:cubicBezTo>
                  <a:pt x="12641" y="5777"/>
                  <a:pt x="12621" y="5786"/>
                  <a:pt x="12597" y="5786"/>
                </a:cubicBezTo>
                <a:cubicBezTo>
                  <a:pt x="12585" y="5786"/>
                  <a:pt x="12572" y="5784"/>
                  <a:pt x="12558" y="5780"/>
                </a:cubicBezTo>
                <a:cubicBezTo>
                  <a:pt x="12579" y="5760"/>
                  <a:pt x="12548" y="5750"/>
                  <a:pt x="12517" y="5729"/>
                </a:cubicBezTo>
                <a:cubicBezTo>
                  <a:pt x="12527" y="5729"/>
                  <a:pt x="12527" y="5729"/>
                  <a:pt x="12538" y="5708"/>
                </a:cubicBezTo>
                <a:cubicBezTo>
                  <a:pt x="12548" y="5718"/>
                  <a:pt x="12568" y="5729"/>
                  <a:pt x="12589" y="5739"/>
                </a:cubicBezTo>
                <a:cubicBezTo>
                  <a:pt x="12579" y="5718"/>
                  <a:pt x="12672" y="5739"/>
                  <a:pt x="12734" y="5708"/>
                </a:cubicBezTo>
                <a:cubicBezTo>
                  <a:pt x="12697" y="5670"/>
                  <a:pt x="12670" y="5644"/>
                  <a:pt x="12631" y="5644"/>
                </a:cubicBezTo>
                <a:cubicBezTo>
                  <a:pt x="12616" y="5644"/>
                  <a:pt x="12599" y="5648"/>
                  <a:pt x="12579" y="5656"/>
                </a:cubicBezTo>
                <a:cubicBezTo>
                  <a:pt x="12568" y="5614"/>
                  <a:pt x="12703" y="5605"/>
                  <a:pt x="12579" y="5584"/>
                </a:cubicBezTo>
                <a:cubicBezTo>
                  <a:pt x="12589" y="5563"/>
                  <a:pt x="12630" y="5552"/>
                  <a:pt x="12662" y="5542"/>
                </a:cubicBezTo>
                <a:cubicBezTo>
                  <a:pt x="12651" y="5522"/>
                  <a:pt x="12641" y="5522"/>
                  <a:pt x="12621" y="5511"/>
                </a:cubicBezTo>
                <a:cubicBezTo>
                  <a:pt x="12672" y="5449"/>
                  <a:pt x="12641" y="5490"/>
                  <a:pt x="12641" y="5418"/>
                </a:cubicBezTo>
                <a:lnTo>
                  <a:pt x="12641" y="5418"/>
                </a:lnTo>
                <a:cubicBezTo>
                  <a:pt x="12568" y="5439"/>
                  <a:pt x="12568" y="5511"/>
                  <a:pt x="12475" y="5542"/>
                </a:cubicBezTo>
                <a:cubicBezTo>
                  <a:pt x="12475" y="5512"/>
                  <a:pt x="12447" y="5427"/>
                  <a:pt x="12489" y="5427"/>
                </a:cubicBezTo>
                <a:cubicBezTo>
                  <a:pt x="12491" y="5427"/>
                  <a:pt x="12494" y="5427"/>
                  <a:pt x="12496" y="5428"/>
                </a:cubicBezTo>
                <a:cubicBezTo>
                  <a:pt x="12496" y="5442"/>
                  <a:pt x="12500" y="5446"/>
                  <a:pt x="12506" y="5446"/>
                </a:cubicBezTo>
                <a:cubicBezTo>
                  <a:pt x="12518" y="5446"/>
                  <a:pt x="12541" y="5428"/>
                  <a:pt x="12568" y="5428"/>
                </a:cubicBezTo>
                <a:cubicBezTo>
                  <a:pt x="12548" y="5418"/>
                  <a:pt x="12527" y="5397"/>
                  <a:pt x="12506" y="5387"/>
                </a:cubicBezTo>
                <a:cubicBezTo>
                  <a:pt x="12511" y="5384"/>
                  <a:pt x="12516" y="5384"/>
                  <a:pt x="12522" y="5384"/>
                </a:cubicBezTo>
                <a:cubicBezTo>
                  <a:pt x="12534" y="5384"/>
                  <a:pt x="12547" y="5386"/>
                  <a:pt x="12560" y="5386"/>
                </a:cubicBezTo>
                <a:cubicBezTo>
                  <a:pt x="12571" y="5386"/>
                  <a:pt x="12581" y="5384"/>
                  <a:pt x="12589" y="5377"/>
                </a:cubicBezTo>
                <a:cubicBezTo>
                  <a:pt x="12579" y="5366"/>
                  <a:pt x="12568" y="5356"/>
                  <a:pt x="12548" y="5356"/>
                </a:cubicBezTo>
                <a:cubicBezTo>
                  <a:pt x="12579" y="5345"/>
                  <a:pt x="12589" y="5335"/>
                  <a:pt x="12579" y="5314"/>
                </a:cubicBezTo>
                <a:lnTo>
                  <a:pt x="12579" y="5314"/>
                </a:lnTo>
                <a:cubicBezTo>
                  <a:pt x="12553" y="5335"/>
                  <a:pt x="12535" y="5346"/>
                  <a:pt x="12524" y="5346"/>
                </a:cubicBezTo>
                <a:cubicBezTo>
                  <a:pt x="12514" y="5346"/>
                  <a:pt x="12512" y="5335"/>
                  <a:pt x="12517" y="5314"/>
                </a:cubicBezTo>
                <a:lnTo>
                  <a:pt x="12517" y="5314"/>
                </a:lnTo>
                <a:cubicBezTo>
                  <a:pt x="12506" y="5345"/>
                  <a:pt x="12496" y="5366"/>
                  <a:pt x="12475" y="5387"/>
                </a:cubicBezTo>
                <a:cubicBezTo>
                  <a:pt x="12485" y="5358"/>
                  <a:pt x="12513" y="5264"/>
                  <a:pt x="12517" y="5262"/>
                </a:cubicBezTo>
                <a:lnTo>
                  <a:pt x="12517" y="5262"/>
                </a:ln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lnTo>
                  <a:pt x="12517" y="5262"/>
                </a:lnTo>
                <a:cubicBezTo>
                  <a:pt x="12515" y="5259"/>
                  <a:pt x="12513" y="5257"/>
                  <a:pt x="12511" y="5257"/>
                </a:cubicBezTo>
                <a:cubicBezTo>
                  <a:pt x="12500" y="5257"/>
                  <a:pt x="12484" y="5294"/>
                  <a:pt x="12475" y="5294"/>
                </a:cubicBezTo>
                <a:cubicBezTo>
                  <a:pt x="12465" y="5273"/>
                  <a:pt x="12455" y="5200"/>
                  <a:pt x="12444" y="5200"/>
                </a:cubicBezTo>
                <a:cubicBezTo>
                  <a:pt x="12444" y="5274"/>
                  <a:pt x="12451" y="5308"/>
                  <a:pt x="12442" y="5308"/>
                </a:cubicBezTo>
                <a:cubicBezTo>
                  <a:pt x="12436" y="5308"/>
                  <a:pt x="12422" y="5292"/>
                  <a:pt x="12393" y="5262"/>
                </a:cubicBezTo>
                <a:lnTo>
                  <a:pt x="12393" y="5262"/>
                </a:lnTo>
                <a:cubicBezTo>
                  <a:pt x="12393" y="5273"/>
                  <a:pt x="12434" y="5387"/>
                  <a:pt x="12434" y="5407"/>
                </a:cubicBezTo>
                <a:cubicBezTo>
                  <a:pt x="12413" y="5366"/>
                  <a:pt x="12423" y="5356"/>
                  <a:pt x="12393" y="5324"/>
                </a:cubicBezTo>
                <a:cubicBezTo>
                  <a:pt x="12384" y="5341"/>
                  <a:pt x="12379" y="5346"/>
                  <a:pt x="12374" y="5346"/>
                </a:cubicBezTo>
                <a:cubicBezTo>
                  <a:pt x="12367" y="5346"/>
                  <a:pt x="12359" y="5335"/>
                  <a:pt x="12340" y="5335"/>
                </a:cubicBezTo>
                <a:cubicBezTo>
                  <a:pt x="12340" y="5407"/>
                  <a:pt x="12393" y="5418"/>
                  <a:pt x="12393" y="5459"/>
                </a:cubicBezTo>
                <a:cubicBezTo>
                  <a:pt x="12382" y="5449"/>
                  <a:pt x="12361" y="5439"/>
                  <a:pt x="12351" y="5439"/>
                </a:cubicBezTo>
                <a:cubicBezTo>
                  <a:pt x="12340" y="5459"/>
                  <a:pt x="12372" y="5480"/>
                  <a:pt x="12382" y="5490"/>
                </a:cubicBezTo>
                <a:cubicBezTo>
                  <a:pt x="12374" y="5492"/>
                  <a:pt x="12368" y="5492"/>
                  <a:pt x="12362" y="5492"/>
                </a:cubicBezTo>
                <a:cubicBezTo>
                  <a:pt x="12324" y="5492"/>
                  <a:pt x="12304" y="5468"/>
                  <a:pt x="12268" y="5459"/>
                </a:cubicBezTo>
                <a:lnTo>
                  <a:pt x="12268" y="5459"/>
                </a:lnTo>
                <a:cubicBezTo>
                  <a:pt x="12268" y="5490"/>
                  <a:pt x="12278" y="5490"/>
                  <a:pt x="12289" y="5501"/>
                </a:cubicBezTo>
                <a:cubicBezTo>
                  <a:pt x="12278" y="5501"/>
                  <a:pt x="12268" y="5511"/>
                  <a:pt x="12268" y="5522"/>
                </a:cubicBezTo>
                <a:cubicBezTo>
                  <a:pt x="12268" y="5532"/>
                  <a:pt x="12310" y="5542"/>
                  <a:pt x="12320" y="5573"/>
                </a:cubicBezTo>
                <a:cubicBezTo>
                  <a:pt x="12314" y="5570"/>
                  <a:pt x="12308" y="5569"/>
                  <a:pt x="12302" y="5569"/>
                </a:cubicBezTo>
                <a:cubicBezTo>
                  <a:pt x="12288" y="5569"/>
                  <a:pt x="12275" y="5576"/>
                  <a:pt x="12268" y="5584"/>
                </a:cubicBezTo>
                <a:cubicBezTo>
                  <a:pt x="12273" y="5599"/>
                  <a:pt x="12296" y="5604"/>
                  <a:pt x="12320" y="5604"/>
                </a:cubicBezTo>
                <a:cubicBezTo>
                  <a:pt x="12343" y="5604"/>
                  <a:pt x="12366" y="5599"/>
                  <a:pt x="12372" y="5594"/>
                </a:cubicBezTo>
                <a:lnTo>
                  <a:pt x="12372" y="5594"/>
                </a:lnTo>
                <a:cubicBezTo>
                  <a:pt x="12382" y="5605"/>
                  <a:pt x="12372" y="5614"/>
                  <a:pt x="12351" y="5625"/>
                </a:cubicBezTo>
                <a:cubicBezTo>
                  <a:pt x="12358" y="5632"/>
                  <a:pt x="12372" y="5633"/>
                  <a:pt x="12388" y="5633"/>
                </a:cubicBezTo>
                <a:cubicBezTo>
                  <a:pt x="12397" y="5633"/>
                  <a:pt x="12406" y="5633"/>
                  <a:pt x="12414" y="5633"/>
                </a:cubicBezTo>
                <a:cubicBezTo>
                  <a:pt x="12437" y="5633"/>
                  <a:pt x="12454" y="5636"/>
                  <a:pt x="12444" y="5656"/>
                </a:cubicBezTo>
                <a:cubicBezTo>
                  <a:pt x="12442" y="5661"/>
                  <a:pt x="12435" y="5663"/>
                  <a:pt x="12424" y="5663"/>
                </a:cubicBezTo>
                <a:cubicBezTo>
                  <a:pt x="12390" y="5663"/>
                  <a:pt x="12323" y="5643"/>
                  <a:pt x="12299" y="5643"/>
                </a:cubicBezTo>
                <a:cubicBezTo>
                  <a:pt x="12286" y="5643"/>
                  <a:pt x="12286" y="5649"/>
                  <a:pt x="12310" y="5667"/>
                </a:cubicBezTo>
                <a:cubicBezTo>
                  <a:pt x="12249" y="5653"/>
                  <a:pt x="12227" y="5626"/>
                  <a:pt x="12197" y="5626"/>
                </a:cubicBezTo>
                <a:cubicBezTo>
                  <a:pt x="12181" y="5626"/>
                  <a:pt x="12162" y="5634"/>
                  <a:pt x="12133" y="5656"/>
                </a:cubicBezTo>
                <a:cubicBezTo>
                  <a:pt x="12165" y="5667"/>
                  <a:pt x="12185" y="5677"/>
                  <a:pt x="12216" y="5677"/>
                </a:cubicBezTo>
                <a:cubicBezTo>
                  <a:pt x="12195" y="5698"/>
                  <a:pt x="12193" y="5705"/>
                  <a:pt x="12200" y="5705"/>
                </a:cubicBezTo>
                <a:cubicBezTo>
                  <a:pt x="12212" y="5705"/>
                  <a:pt x="12250" y="5686"/>
                  <a:pt x="12264" y="5686"/>
                </a:cubicBezTo>
                <a:cubicBezTo>
                  <a:pt x="12266" y="5686"/>
                  <a:pt x="12267" y="5687"/>
                  <a:pt x="12268" y="5687"/>
                </a:cubicBezTo>
                <a:cubicBezTo>
                  <a:pt x="12228" y="5714"/>
                  <a:pt x="12230" y="5722"/>
                  <a:pt x="12247" y="5722"/>
                </a:cubicBezTo>
                <a:cubicBezTo>
                  <a:pt x="12269" y="5722"/>
                  <a:pt x="12319" y="5708"/>
                  <a:pt x="12330" y="5708"/>
                </a:cubicBezTo>
                <a:lnTo>
                  <a:pt x="12289" y="5750"/>
                </a:lnTo>
                <a:cubicBezTo>
                  <a:pt x="12298" y="5752"/>
                  <a:pt x="12308" y="5753"/>
                  <a:pt x="12319" y="5753"/>
                </a:cubicBezTo>
                <a:cubicBezTo>
                  <a:pt x="12360" y="5753"/>
                  <a:pt x="12411" y="5736"/>
                  <a:pt x="12444" y="5687"/>
                </a:cubicBezTo>
                <a:lnTo>
                  <a:pt x="12444" y="5687"/>
                </a:lnTo>
                <a:cubicBezTo>
                  <a:pt x="12477" y="5753"/>
                  <a:pt x="12441" y="5765"/>
                  <a:pt x="12393" y="5765"/>
                </a:cubicBezTo>
                <a:cubicBezTo>
                  <a:pt x="12363" y="5765"/>
                  <a:pt x="12327" y="5760"/>
                  <a:pt x="12304" y="5760"/>
                </a:cubicBezTo>
                <a:cubicBezTo>
                  <a:pt x="12282" y="5760"/>
                  <a:pt x="12270" y="5764"/>
                  <a:pt x="12278" y="5780"/>
                </a:cubicBezTo>
                <a:cubicBezTo>
                  <a:pt x="12268" y="5780"/>
                  <a:pt x="12239" y="5775"/>
                  <a:pt x="12212" y="5775"/>
                </a:cubicBezTo>
                <a:cubicBezTo>
                  <a:pt x="12185" y="5775"/>
                  <a:pt x="12159" y="5780"/>
                  <a:pt x="12154" y="5801"/>
                </a:cubicBezTo>
                <a:cubicBezTo>
                  <a:pt x="12154" y="5801"/>
                  <a:pt x="12248" y="5863"/>
                  <a:pt x="12248" y="5884"/>
                </a:cubicBezTo>
                <a:cubicBezTo>
                  <a:pt x="12237" y="5879"/>
                  <a:pt x="12224" y="5876"/>
                  <a:pt x="12211" y="5876"/>
                </a:cubicBezTo>
                <a:cubicBezTo>
                  <a:pt x="12198" y="5876"/>
                  <a:pt x="12185" y="5879"/>
                  <a:pt x="12175" y="5884"/>
                </a:cubicBezTo>
                <a:cubicBezTo>
                  <a:pt x="12195" y="5895"/>
                  <a:pt x="12195" y="5915"/>
                  <a:pt x="12185" y="5936"/>
                </a:cubicBezTo>
                <a:cubicBezTo>
                  <a:pt x="12164" y="5918"/>
                  <a:pt x="12155" y="5912"/>
                  <a:pt x="12148" y="5912"/>
                </a:cubicBezTo>
                <a:cubicBezTo>
                  <a:pt x="12138" y="5912"/>
                  <a:pt x="12133" y="5927"/>
                  <a:pt x="12095" y="5927"/>
                </a:cubicBezTo>
                <a:cubicBezTo>
                  <a:pt x="12088" y="5927"/>
                  <a:pt x="12080" y="5926"/>
                  <a:pt x="12071" y="5925"/>
                </a:cubicBezTo>
                <a:lnTo>
                  <a:pt x="12071" y="5925"/>
                </a:lnTo>
                <a:cubicBezTo>
                  <a:pt x="12071" y="5967"/>
                  <a:pt x="12195" y="5967"/>
                  <a:pt x="12185" y="6008"/>
                </a:cubicBezTo>
                <a:cubicBezTo>
                  <a:pt x="12192" y="6003"/>
                  <a:pt x="12199" y="6001"/>
                  <a:pt x="12206" y="6001"/>
                </a:cubicBezTo>
                <a:cubicBezTo>
                  <a:pt x="12238" y="6001"/>
                  <a:pt x="12265" y="6053"/>
                  <a:pt x="12299" y="6070"/>
                </a:cubicBezTo>
                <a:cubicBezTo>
                  <a:pt x="12273" y="6081"/>
                  <a:pt x="12240" y="6081"/>
                  <a:pt x="12206" y="6081"/>
                </a:cubicBezTo>
                <a:cubicBezTo>
                  <a:pt x="12172" y="6081"/>
                  <a:pt x="12139" y="6081"/>
                  <a:pt x="12112" y="6091"/>
                </a:cubicBezTo>
                <a:cubicBezTo>
                  <a:pt x="11916" y="6008"/>
                  <a:pt x="11864" y="5853"/>
                  <a:pt x="11709" y="5739"/>
                </a:cubicBezTo>
                <a:cubicBezTo>
                  <a:pt x="11315" y="5480"/>
                  <a:pt x="10776" y="5584"/>
                  <a:pt x="10341" y="5335"/>
                </a:cubicBezTo>
                <a:cubicBezTo>
                  <a:pt x="10155" y="5221"/>
                  <a:pt x="10155" y="5179"/>
                  <a:pt x="9937" y="5159"/>
                </a:cubicBezTo>
                <a:cubicBezTo>
                  <a:pt x="9646" y="5117"/>
                  <a:pt x="9471" y="5179"/>
                  <a:pt x="9191" y="5034"/>
                </a:cubicBezTo>
                <a:cubicBezTo>
                  <a:pt x="8787" y="4817"/>
                  <a:pt x="8610" y="4350"/>
                  <a:pt x="8279" y="4050"/>
                </a:cubicBezTo>
                <a:cubicBezTo>
                  <a:pt x="7968" y="3760"/>
                  <a:pt x="7585" y="3615"/>
                  <a:pt x="7253" y="3356"/>
                </a:cubicBezTo>
                <a:cubicBezTo>
                  <a:pt x="6973" y="3118"/>
                  <a:pt x="6715" y="2745"/>
                  <a:pt x="6372" y="2589"/>
                </a:cubicBezTo>
                <a:cubicBezTo>
                  <a:pt x="6061" y="2434"/>
                  <a:pt x="5833" y="2423"/>
                  <a:pt x="5596" y="2123"/>
                </a:cubicBezTo>
                <a:cubicBezTo>
                  <a:pt x="5388" y="1864"/>
                  <a:pt x="5129" y="1656"/>
                  <a:pt x="4912" y="1408"/>
                </a:cubicBezTo>
                <a:cubicBezTo>
                  <a:pt x="4466" y="900"/>
                  <a:pt x="4569" y="309"/>
                  <a:pt x="3885" y="51"/>
                </a:cubicBezTo>
                <a:cubicBezTo>
                  <a:pt x="3834" y="40"/>
                  <a:pt x="3772" y="19"/>
                  <a:pt x="3730" y="9"/>
                </a:cubicBezTo>
                <a:cubicBezTo>
                  <a:pt x="3693" y="4"/>
                  <a:pt x="3657" y="1"/>
                  <a:pt x="362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4"/>
          <p:cNvSpPr/>
          <p:nvPr/>
        </p:nvSpPr>
        <p:spPr>
          <a:xfrm flipH="1">
            <a:off x="7038933" y="3851594"/>
            <a:ext cx="5836269" cy="3367921"/>
          </a:xfrm>
          <a:custGeom>
            <a:avLst/>
            <a:gdLst/>
            <a:ahLst/>
            <a:cxnLst/>
            <a:rect l="l" t="t" r="r" b="b"/>
            <a:pathLst>
              <a:path w="50265" h="32922" extrusionOk="0">
                <a:moveTo>
                  <a:pt x="3420" y="1"/>
                </a:moveTo>
                <a:lnTo>
                  <a:pt x="3420" y="1"/>
                </a:lnTo>
                <a:cubicBezTo>
                  <a:pt x="3443" y="129"/>
                  <a:pt x="3462" y="164"/>
                  <a:pt x="3455" y="164"/>
                </a:cubicBezTo>
                <a:cubicBezTo>
                  <a:pt x="3446" y="164"/>
                  <a:pt x="3399" y="114"/>
                  <a:pt x="3271" y="114"/>
                </a:cubicBezTo>
                <a:cubicBezTo>
                  <a:pt x="3211" y="114"/>
                  <a:pt x="3135" y="125"/>
                  <a:pt x="3037" y="156"/>
                </a:cubicBezTo>
                <a:cubicBezTo>
                  <a:pt x="2436" y="342"/>
                  <a:pt x="2032" y="1151"/>
                  <a:pt x="1752" y="1669"/>
                </a:cubicBezTo>
                <a:cubicBezTo>
                  <a:pt x="1358" y="2405"/>
                  <a:pt x="820" y="2995"/>
                  <a:pt x="550" y="3824"/>
                </a:cubicBezTo>
                <a:cubicBezTo>
                  <a:pt x="156" y="5057"/>
                  <a:pt x="219" y="6321"/>
                  <a:pt x="322" y="7595"/>
                </a:cubicBezTo>
                <a:cubicBezTo>
                  <a:pt x="467" y="9295"/>
                  <a:pt x="239" y="10942"/>
                  <a:pt x="94" y="12631"/>
                </a:cubicBezTo>
                <a:cubicBezTo>
                  <a:pt x="1" y="13833"/>
                  <a:pt x="177" y="15025"/>
                  <a:pt x="208" y="16227"/>
                </a:cubicBezTo>
                <a:cubicBezTo>
                  <a:pt x="249" y="17677"/>
                  <a:pt x="260" y="19159"/>
                  <a:pt x="519" y="20589"/>
                </a:cubicBezTo>
                <a:cubicBezTo>
                  <a:pt x="809" y="22174"/>
                  <a:pt x="1172" y="23977"/>
                  <a:pt x="2125" y="25313"/>
                </a:cubicBezTo>
                <a:cubicBezTo>
                  <a:pt x="3088" y="26650"/>
                  <a:pt x="4716" y="27314"/>
                  <a:pt x="6208" y="27883"/>
                </a:cubicBezTo>
                <a:cubicBezTo>
                  <a:pt x="8715" y="28836"/>
                  <a:pt x="11357" y="29458"/>
                  <a:pt x="13906" y="30287"/>
                </a:cubicBezTo>
                <a:cubicBezTo>
                  <a:pt x="16019" y="30982"/>
                  <a:pt x="18112" y="31717"/>
                  <a:pt x="20278" y="32214"/>
                </a:cubicBezTo>
                <a:cubicBezTo>
                  <a:pt x="22428" y="32716"/>
                  <a:pt x="24591" y="32921"/>
                  <a:pt x="26771" y="32921"/>
                </a:cubicBezTo>
                <a:cubicBezTo>
                  <a:pt x="27880" y="32921"/>
                  <a:pt x="28993" y="32868"/>
                  <a:pt x="30111" y="32774"/>
                </a:cubicBezTo>
                <a:cubicBezTo>
                  <a:pt x="32515" y="32566"/>
                  <a:pt x="34981" y="32266"/>
                  <a:pt x="37333" y="31758"/>
                </a:cubicBezTo>
                <a:cubicBezTo>
                  <a:pt x="38805" y="31437"/>
                  <a:pt x="40235" y="31074"/>
                  <a:pt x="41644" y="30536"/>
                </a:cubicBezTo>
                <a:cubicBezTo>
                  <a:pt x="43405" y="29863"/>
                  <a:pt x="45052" y="28930"/>
                  <a:pt x="46742" y="28111"/>
                </a:cubicBezTo>
                <a:cubicBezTo>
                  <a:pt x="47705" y="27634"/>
                  <a:pt x="49031" y="27210"/>
                  <a:pt x="49860" y="26495"/>
                </a:cubicBezTo>
                <a:cubicBezTo>
                  <a:pt x="50191" y="26215"/>
                  <a:pt x="50264" y="26080"/>
                  <a:pt x="50005" y="25739"/>
                </a:cubicBezTo>
                <a:cubicBezTo>
                  <a:pt x="49694" y="25303"/>
                  <a:pt x="49238" y="25076"/>
                  <a:pt x="48782" y="24816"/>
                </a:cubicBezTo>
                <a:cubicBezTo>
                  <a:pt x="48326" y="24567"/>
                  <a:pt x="47891" y="24236"/>
                  <a:pt x="47415" y="23998"/>
                </a:cubicBezTo>
                <a:cubicBezTo>
                  <a:pt x="46887" y="23738"/>
                  <a:pt x="46410" y="23729"/>
                  <a:pt x="45840" y="23708"/>
                </a:cubicBezTo>
                <a:cubicBezTo>
                  <a:pt x="45632" y="23708"/>
                  <a:pt x="45477" y="23687"/>
                  <a:pt x="45291" y="23583"/>
                </a:cubicBezTo>
                <a:cubicBezTo>
                  <a:pt x="45022" y="23438"/>
                  <a:pt x="44856" y="23138"/>
                  <a:pt x="44566" y="22992"/>
                </a:cubicBezTo>
                <a:cubicBezTo>
                  <a:pt x="44381" y="22898"/>
                  <a:pt x="44217" y="22861"/>
                  <a:pt x="44043" y="22861"/>
                </a:cubicBezTo>
                <a:cubicBezTo>
                  <a:pt x="43933" y="22861"/>
                  <a:pt x="43820" y="22876"/>
                  <a:pt x="43695" y="22900"/>
                </a:cubicBezTo>
                <a:cubicBezTo>
                  <a:pt x="43367" y="22957"/>
                  <a:pt x="43061" y="22990"/>
                  <a:pt x="42757" y="22990"/>
                </a:cubicBezTo>
                <a:cubicBezTo>
                  <a:pt x="42400" y="22990"/>
                  <a:pt x="42046" y="22944"/>
                  <a:pt x="41664" y="22837"/>
                </a:cubicBezTo>
                <a:cubicBezTo>
                  <a:pt x="41084" y="22683"/>
                  <a:pt x="40685" y="22393"/>
                  <a:pt x="40108" y="22393"/>
                </a:cubicBezTo>
                <a:cubicBezTo>
                  <a:pt x="40026" y="22393"/>
                  <a:pt x="39941" y="22399"/>
                  <a:pt x="39851" y="22412"/>
                </a:cubicBezTo>
                <a:cubicBezTo>
                  <a:pt x="39765" y="22425"/>
                  <a:pt x="39689" y="22431"/>
                  <a:pt x="39621" y="22431"/>
                </a:cubicBezTo>
                <a:cubicBezTo>
                  <a:pt x="39064" y="22431"/>
                  <a:pt x="39000" y="22040"/>
                  <a:pt x="38566" y="21625"/>
                </a:cubicBezTo>
                <a:cubicBezTo>
                  <a:pt x="38460" y="21523"/>
                  <a:pt x="38357" y="21486"/>
                  <a:pt x="38255" y="21486"/>
                </a:cubicBezTo>
                <a:cubicBezTo>
                  <a:pt x="37972" y="21486"/>
                  <a:pt x="37698" y="21773"/>
                  <a:pt x="37381" y="21773"/>
                </a:cubicBezTo>
                <a:cubicBezTo>
                  <a:pt x="37321" y="21773"/>
                  <a:pt x="37261" y="21763"/>
                  <a:pt x="37198" y="21739"/>
                </a:cubicBezTo>
                <a:cubicBezTo>
                  <a:pt x="36919" y="21636"/>
                  <a:pt x="36960" y="21376"/>
                  <a:pt x="36763" y="21210"/>
                </a:cubicBezTo>
                <a:cubicBezTo>
                  <a:pt x="36546" y="21035"/>
                  <a:pt x="36431" y="21076"/>
                  <a:pt x="36162" y="21024"/>
                </a:cubicBezTo>
                <a:cubicBezTo>
                  <a:pt x="35593" y="20920"/>
                  <a:pt x="35261" y="20671"/>
                  <a:pt x="34794" y="20319"/>
                </a:cubicBezTo>
                <a:cubicBezTo>
                  <a:pt x="34152" y="19812"/>
                  <a:pt x="33344" y="19656"/>
                  <a:pt x="32701" y="19149"/>
                </a:cubicBezTo>
                <a:cubicBezTo>
                  <a:pt x="32401" y="18910"/>
                  <a:pt x="32349" y="18734"/>
                  <a:pt x="32183" y="18423"/>
                </a:cubicBezTo>
                <a:cubicBezTo>
                  <a:pt x="32038" y="18185"/>
                  <a:pt x="32070" y="18268"/>
                  <a:pt x="31872" y="18102"/>
                </a:cubicBezTo>
                <a:cubicBezTo>
                  <a:pt x="31655" y="17926"/>
                  <a:pt x="31686" y="17781"/>
                  <a:pt x="31593" y="17553"/>
                </a:cubicBezTo>
                <a:cubicBezTo>
                  <a:pt x="31520" y="17397"/>
                  <a:pt x="31489" y="17408"/>
                  <a:pt x="31386" y="17294"/>
                </a:cubicBezTo>
                <a:cubicBezTo>
                  <a:pt x="31271" y="17159"/>
                  <a:pt x="31168" y="17169"/>
                  <a:pt x="31064" y="16994"/>
                </a:cubicBezTo>
                <a:cubicBezTo>
                  <a:pt x="30919" y="16755"/>
                  <a:pt x="30919" y="16423"/>
                  <a:pt x="30764" y="16165"/>
                </a:cubicBezTo>
                <a:cubicBezTo>
                  <a:pt x="30422" y="15605"/>
                  <a:pt x="29842" y="15118"/>
                  <a:pt x="29396" y="14641"/>
                </a:cubicBezTo>
                <a:cubicBezTo>
                  <a:pt x="29023" y="14247"/>
                  <a:pt x="28847" y="13657"/>
                  <a:pt x="28381" y="13367"/>
                </a:cubicBezTo>
                <a:cubicBezTo>
                  <a:pt x="28112" y="13211"/>
                  <a:pt x="27656" y="13128"/>
                  <a:pt x="27438" y="12942"/>
                </a:cubicBezTo>
                <a:cubicBezTo>
                  <a:pt x="27241" y="12776"/>
                  <a:pt x="27168" y="12465"/>
                  <a:pt x="26961" y="12299"/>
                </a:cubicBezTo>
                <a:cubicBezTo>
                  <a:pt x="26848" y="12217"/>
                  <a:pt x="26702" y="12207"/>
                  <a:pt x="26578" y="12113"/>
                </a:cubicBezTo>
                <a:cubicBezTo>
                  <a:pt x="26392" y="11958"/>
                  <a:pt x="26339" y="11709"/>
                  <a:pt x="26153" y="11553"/>
                </a:cubicBezTo>
                <a:cubicBezTo>
                  <a:pt x="25884" y="11325"/>
                  <a:pt x="25490" y="11325"/>
                  <a:pt x="25179" y="11160"/>
                </a:cubicBezTo>
                <a:cubicBezTo>
                  <a:pt x="24941" y="11035"/>
                  <a:pt x="24744" y="10839"/>
                  <a:pt x="24474" y="10724"/>
                </a:cubicBezTo>
                <a:cubicBezTo>
                  <a:pt x="24226" y="10621"/>
                  <a:pt x="23956" y="10579"/>
                  <a:pt x="23708" y="10455"/>
                </a:cubicBezTo>
                <a:cubicBezTo>
                  <a:pt x="23490" y="10351"/>
                  <a:pt x="23169" y="10269"/>
                  <a:pt x="22972" y="10144"/>
                </a:cubicBezTo>
                <a:cubicBezTo>
                  <a:pt x="22775" y="10031"/>
                  <a:pt x="22692" y="9865"/>
                  <a:pt x="22506" y="9751"/>
                </a:cubicBezTo>
                <a:cubicBezTo>
                  <a:pt x="22345" y="9652"/>
                  <a:pt x="22193" y="9642"/>
                  <a:pt x="22041" y="9642"/>
                </a:cubicBezTo>
                <a:cubicBezTo>
                  <a:pt x="22001" y="9642"/>
                  <a:pt x="21960" y="9643"/>
                  <a:pt x="21920" y="9643"/>
                </a:cubicBezTo>
                <a:cubicBezTo>
                  <a:pt x="21809" y="9643"/>
                  <a:pt x="21698" y="9637"/>
                  <a:pt x="21584" y="9596"/>
                </a:cubicBezTo>
                <a:cubicBezTo>
                  <a:pt x="21397" y="9533"/>
                  <a:pt x="21324" y="9368"/>
                  <a:pt x="21128" y="9326"/>
                </a:cubicBezTo>
                <a:cubicBezTo>
                  <a:pt x="21104" y="9322"/>
                  <a:pt x="21081" y="9320"/>
                  <a:pt x="21058" y="9320"/>
                </a:cubicBezTo>
                <a:cubicBezTo>
                  <a:pt x="20841" y="9320"/>
                  <a:pt x="20663" y="9490"/>
                  <a:pt x="20443" y="9490"/>
                </a:cubicBezTo>
                <a:cubicBezTo>
                  <a:pt x="20394" y="9490"/>
                  <a:pt x="20343" y="9481"/>
                  <a:pt x="20288" y="9460"/>
                </a:cubicBezTo>
                <a:cubicBezTo>
                  <a:pt x="19874" y="9295"/>
                  <a:pt x="19853" y="8818"/>
                  <a:pt x="19325" y="8777"/>
                </a:cubicBezTo>
                <a:cubicBezTo>
                  <a:pt x="19266" y="8773"/>
                  <a:pt x="19209" y="8772"/>
                  <a:pt x="19154" y="8772"/>
                </a:cubicBezTo>
                <a:cubicBezTo>
                  <a:pt x="19105" y="8772"/>
                  <a:pt x="19057" y="8772"/>
                  <a:pt x="19010" y="8772"/>
                </a:cubicBezTo>
                <a:cubicBezTo>
                  <a:pt x="18834" y="8772"/>
                  <a:pt x="18667" y="8762"/>
                  <a:pt x="18476" y="8663"/>
                </a:cubicBezTo>
                <a:cubicBezTo>
                  <a:pt x="18206" y="8507"/>
                  <a:pt x="18040" y="8249"/>
                  <a:pt x="17822" y="8041"/>
                </a:cubicBezTo>
                <a:cubicBezTo>
                  <a:pt x="17553" y="7793"/>
                  <a:pt x="17304" y="7710"/>
                  <a:pt x="16942" y="7668"/>
                </a:cubicBezTo>
                <a:cubicBezTo>
                  <a:pt x="16925" y="7665"/>
                  <a:pt x="16907" y="7664"/>
                  <a:pt x="16889" y="7664"/>
                </a:cubicBezTo>
                <a:cubicBezTo>
                  <a:pt x="16817" y="7664"/>
                  <a:pt x="16735" y="7680"/>
                  <a:pt x="16658" y="7680"/>
                </a:cubicBezTo>
                <a:cubicBezTo>
                  <a:pt x="16606" y="7680"/>
                  <a:pt x="16557" y="7673"/>
                  <a:pt x="16517" y="7648"/>
                </a:cubicBezTo>
                <a:cubicBezTo>
                  <a:pt x="16320" y="7533"/>
                  <a:pt x="16413" y="7284"/>
                  <a:pt x="16289" y="7129"/>
                </a:cubicBezTo>
                <a:cubicBezTo>
                  <a:pt x="16186" y="7002"/>
                  <a:pt x="16186" y="6988"/>
                  <a:pt x="16152" y="6988"/>
                </a:cubicBezTo>
                <a:cubicBezTo>
                  <a:pt x="16142" y="6988"/>
                  <a:pt x="16130" y="6989"/>
                  <a:pt x="16112" y="6989"/>
                </a:cubicBezTo>
                <a:cubicBezTo>
                  <a:pt x="16084" y="6989"/>
                  <a:pt x="16043" y="6987"/>
                  <a:pt x="15978" y="6974"/>
                </a:cubicBezTo>
                <a:cubicBezTo>
                  <a:pt x="15491" y="6870"/>
                  <a:pt x="15512" y="6746"/>
                  <a:pt x="15315" y="6301"/>
                </a:cubicBezTo>
                <a:cubicBezTo>
                  <a:pt x="15223" y="6097"/>
                  <a:pt x="15136" y="6028"/>
                  <a:pt x="15035" y="6028"/>
                </a:cubicBezTo>
                <a:cubicBezTo>
                  <a:pt x="14908" y="6028"/>
                  <a:pt x="14757" y="6136"/>
                  <a:pt x="14538" y="6228"/>
                </a:cubicBezTo>
                <a:cubicBezTo>
                  <a:pt x="14362" y="6052"/>
                  <a:pt x="14299" y="5710"/>
                  <a:pt x="14124" y="5555"/>
                </a:cubicBezTo>
                <a:cubicBezTo>
                  <a:pt x="14048" y="5488"/>
                  <a:pt x="13995" y="5465"/>
                  <a:pt x="13951" y="5465"/>
                </a:cubicBezTo>
                <a:cubicBezTo>
                  <a:pt x="13850" y="5465"/>
                  <a:pt x="13793" y="5585"/>
                  <a:pt x="13606" y="5585"/>
                </a:cubicBezTo>
                <a:cubicBezTo>
                  <a:pt x="13600" y="5586"/>
                  <a:pt x="13594" y="5586"/>
                  <a:pt x="13588" y="5586"/>
                </a:cubicBezTo>
                <a:cubicBezTo>
                  <a:pt x="13457" y="5586"/>
                  <a:pt x="13311" y="5478"/>
                  <a:pt x="13222" y="5399"/>
                </a:cubicBezTo>
                <a:cubicBezTo>
                  <a:pt x="13025" y="5244"/>
                  <a:pt x="12911" y="5119"/>
                  <a:pt x="12632" y="5046"/>
                </a:cubicBezTo>
                <a:cubicBezTo>
                  <a:pt x="12259" y="4954"/>
                  <a:pt x="12082" y="5005"/>
                  <a:pt x="11782" y="4736"/>
                </a:cubicBezTo>
                <a:cubicBezTo>
                  <a:pt x="11647" y="4611"/>
                  <a:pt x="11502" y="4539"/>
                  <a:pt x="11368" y="4425"/>
                </a:cubicBezTo>
                <a:cubicBezTo>
                  <a:pt x="11235" y="4316"/>
                  <a:pt x="11062" y="4003"/>
                  <a:pt x="10870" y="4003"/>
                </a:cubicBezTo>
                <a:cubicBezTo>
                  <a:pt x="10806" y="4003"/>
                  <a:pt x="10740" y="4037"/>
                  <a:pt x="10673" y="4125"/>
                </a:cubicBezTo>
                <a:cubicBezTo>
                  <a:pt x="10601" y="4052"/>
                  <a:pt x="10549" y="3803"/>
                  <a:pt x="10507" y="3782"/>
                </a:cubicBezTo>
                <a:cubicBezTo>
                  <a:pt x="10474" y="3766"/>
                  <a:pt x="10447" y="3759"/>
                  <a:pt x="10425" y="3759"/>
                </a:cubicBezTo>
                <a:cubicBezTo>
                  <a:pt x="10333" y="3759"/>
                  <a:pt x="10309" y="3867"/>
                  <a:pt x="10217" y="3876"/>
                </a:cubicBezTo>
                <a:cubicBezTo>
                  <a:pt x="10146" y="3884"/>
                  <a:pt x="10109" y="3889"/>
                  <a:pt x="10089" y="3889"/>
                </a:cubicBezTo>
                <a:cubicBezTo>
                  <a:pt x="10032" y="3889"/>
                  <a:pt x="10108" y="3853"/>
                  <a:pt x="9948" y="3762"/>
                </a:cubicBezTo>
                <a:cubicBezTo>
                  <a:pt x="9782" y="3669"/>
                  <a:pt x="9730" y="3679"/>
                  <a:pt x="9554" y="3627"/>
                </a:cubicBezTo>
                <a:cubicBezTo>
                  <a:pt x="9088" y="3513"/>
                  <a:pt x="8902" y="2974"/>
                  <a:pt x="8580" y="2674"/>
                </a:cubicBezTo>
                <a:cubicBezTo>
                  <a:pt x="8228" y="2332"/>
                  <a:pt x="7855" y="2497"/>
                  <a:pt x="7461" y="2342"/>
                </a:cubicBezTo>
                <a:cubicBezTo>
                  <a:pt x="7274" y="2280"/>
                  <a:pt x="7119" y="2062"/>
                  <a:pt x="6912" y="1979"/>
                </a:cubicBezTo>
                <a:cubicBezTo>
                  <a:pt x="6643" y="1866"/>
                  <a:pt x="6342" y="1845"/>
                  <a:pt x="6083" y="1721"/>
                </a:cubicBezTo>
                <a:cubicBezTo>
                  <a:pt x="5720" y="1565"/>
                  <a:pt x="5379" y="1378"/>
                  <a:pt x="5098" y="1109"/>
                </a:cubicBezTo>
                <a:cubicBezTo>
                  <a:pt x="4902" y="933"/>
                  <a:pt x="4663" y="913"/>
                  <a:pt x="4446" y="788"/>
                </a:cubicBezTo>
                <a:cubicBezTo>
                  <a:pt x="4260" y="685"/>
                  <a:pt x="4177" y="487"/>
                  <a:pt x="3990" y="374"/>
                </a:cubicBezTo>
                <a:cubicBezTo>
                  <a:pt x="3710" y="197"/>
                  <a:pt x="3544" y="384"/>
                  <a:pt x="342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4"/>
          <p:cNvSpPr/>
          <p:nvPr/>
        </p:nvSpPr>
        <p:spPr>
          <a:xfrm flipH="1">
            <a:off x="-788275" y="3460606"/>
            <a:ext cx="1845574" cy="2786822"/>
          </a:xfrm>
          <a:custGeom>
            <a:avLst/>
            <a:gdLst/>
            <a:ahLst/>
            <a:cxnLst/>
            <a:rect l="l" t="t" r="r" b="b"/>
            <a:pathLst>
              <a:path w="19335" h="33137" extrusionOk="0">
                <a:moveTo>
                  <a:pt x="9906" y="798"/>
                </a:moveTo>
                <a:cubicBezTo>
                  <a:pt x="9906" y="798"/>
                  <a:pt x="9906" y="798"/>
                  <a:pt x="9906" y="798"/>
                </a:cubicBezTo>
                <a:cubicBezTo>
                  <a:pt x="9906" y="798"/>
                  <a:pt x="9906" y="798"/>
                  <a:pt x="9906" y="798"/>
                </a:cubicBezTo>
                <a:close/>
                <a:moveTo>
                  <a:pt x="18122" y="20671"/>
                </a:moveTo>
                <a:lnTo>
                  <a:pt x="18122" y="20671"/>
                </a:lnTo>
                <a:cubicBezTo>
                  <a:pt x="18122" y="20672"/>
                  <a:pt x="18122" y="20672"/>
                  <a:pt x="18122" y="20672"/>
                </a:cubicBezTo>
                <a:lnTo>
                  <a:pt x="18122" y="20672"/>
                </a:lnTo>
                <a:cubicBezTo>
                  <a:pt x="18122" y="20672"/>
                  <a:pt x="18122" y="20672"/>
                  <a:pt x="18122" y="20671"/>
                </a:cubicBezTo>
                <a:close/>
                <a:moveTo>
                  <a:pt x="8818" y="1"/>
                </a:moveTo>
                <a:cubicBezTo>
                  <a:pt x="8818" y="1024"/>
                  <a:pt x="8928" y="1479"/>
                  <a:pt x="8805" y="1479"/>
                </a:cubicBezTo>
                <a:cubicBezTo>
                  <a:pt x="8722" y="1479"/>
                  <a:pt x="8531" y="1267"/>
                  <a:pt x="8124" y="881"/>
                </a:cubicBezTo>
                <a:lnTo>
                  <a:pt x="8124" y="881"/>
                </a:lnTo>
                <a:cubicBezTo>
                  <a:pt x="8041" y="933"/>
                  <a:pt x="8725" y="2612"/>
                  <a:pt x="8663" y="2881"/>
                </a:cubicBezTo>
                <a:cubicBezTo>
                  <a:pt x="8352" y="2311"/>
                  <a:pt x="8486" y="2207"/>
                  <a:pt x="8154" y="1762"/>
                </a:cubicBezTo>
                <a:cubicBezTo>
                  <a:pt x="8016" y="1988"/>
                  <a:pt x="7938" y="2059"/>
                  <a:pt x="7865" y="2059"/>
                </a:cubicBezTo>
                <a:cubicBezTo>
                  <a:pt x="7747" y="2059"/>
                  <a:pt x="7641" y="1875"/>
                  <a:pt x="7316" y="1855"/>
                </a:cubicBezTo>
                <a:lnTo>
                  <a:pt x="7316" y="1855"/>
                </a:lnTo>
                <a:cubicBezTo>
                  <a:pt x="7316" y="2933"/>
                  <a:pt x="8072" y="3026"/>
                  <a:pt x="8072" y="3627"/>
                </a:cubicBezTo>
                <a:cubicBezTo>
                  <a:pt x="7923" y="3478"/>
                  <a:pt x="7757" y="3396"/>
                  <a:pt x="7567" y="3396"/>
                </a:cubicBezTo>
                <a:cubicBezTo>
                  <a:pt x="7546" y="3396"/>
                  <a:pt x="7524" y="3397"/>
                  <a:pt x="7502" y="3399"/>
                </a:cubicBezTo>
                <a:cubicBezTo>
                  <a:pt x="7336" y="3607"/>
                  <a:pt x="7823" y="3969"/>
                  <a:pt x="7885" y="4042"/>
                </a:cubicBezTo>
                <a:cubicBezTo>
                  <a:pt x="7736" y="4094"/>
                  <a:pt x="7610" y="4116"/>
                  <a:pt x="7498" y="4116"/>
                </a:cubicBezTo>
                <a:cubicBezTo>
                  <a:pt x="7056" y="4116"/>
                  <a:pt x="6826" y="3784"/>
                  <a:pt x="6248" y="3710"/>
                </a:cubicBezTo>
                <a:lnTo>
                  <a:pt x="6248" y="3710"/>
                </a:lnTo>
                <a:cubicBezTo>
                  <a:pt x="6300" y="4052"/>
                  <a:pt x="6404" y="4145"/>
                  <a:pt x="6683" y="4321"/>
                </a:cubicBezTo>
                <a:cubicBezTo>
                  <a:pt x="6661" y="4319"/>
                  <a:pt x="6640" y="4318"/>
                  <a:pt x="6620" y="4318"/>
                </a:cubicBezTo>
                <a:cubicBezTo>
                  <a:pt x="6438" y="4318"/>
                  <a:pt x="6314" y="4402"/>
                  <a:pt x="6248" y="4570"/>
                </a:cubicBezTo>
                <a:cubicBezTo>
                  <a:pt x="6248" y="4673"/>
                  <a:pt x="6932" y="4912"/>
                  <a:pt x="7015" y="5212"/>
                </a:cubicBezTo>
                <a:cubicBezTo>
                  <a:pt x="6988" y="5210"/>
                  <a:pt x="6961" y="5209"/>
                  <a:pt x="6936" y="5209"/>
                </a:cubicBezTo>
                <a:cubicBezTo>
                  <a:pt x="6704" y="5209"/>
                  <a:pt x="6523" y="5293"/>
                  <a:pt x="6383" y="5461"/>
                </a:cubicBezTo>
                <a:cubicBezTo>
                  <a:pt x="6388" y="5683"/>
                  <a:pt x="6712" y="5751"/>
                  <a:pt x="7058" y="5751"/>
                </a:cubicBezTo>
                <a:cubicBezTo>
                  <a:pt x="7390" y="5751"/>
                  <a:pt x="7743" y="5688"/>
                  <a:pt x="7854" y="5637"/>
                </a:cubicBezTo>
                <a:lnTo>
                  <a:pt x="7854" y="5637"/>
                </a:lnTo>
                <a:cubicBezTo>
                  <a:pt x="7947" y="5803"/>
                  <a:pt x="7854" y="5917"/>
                  <a:pt x="7554" y="6000"/>
                </a:cubicBezTo>
                <a:cubicBezTo>
                  <a:pt x="7656" y="6106"/>
                  <a:pt x="7905" y="6115"/>
                  <a:pt x="8162" y="6115"/>
                </a:cubicBezTo>
                <a:cubicBezTo>
                  <a:pt x="8216" y="6115"/>
                  <a:pt x="8270" y="6115"/>
                  <a:pt x="8323" y="6115"/>
                </a:cubicBezTo>
                <a:cubicBezTo>
                  <a:pt x="8686" y="6115"/>
                  <a:pt x="9008" y="6134"/>
                  <a:pt x="8891" y="6425"/>
                </a:cubicBezTo>
                <a:cubicBezTo>
                  <a:pt x="8848" y="6531"/>
                  <a:pt x="8701" y="6569"/>
                  <a:pt x="8501" y="6569"/>
                </a:cubicBezTo>
                <a:cubicBezTo>
                  <a:pt x="7951" y="6569"/>
                  <a:pt x="7000" y="6277"/>
                  <a:pt x="6710" y="6277"/>
                </a:cubicBezTo>
                <a:cubicBezTo>
                  <a:pt x="6568" y="6277"/>
                  <a:pt x="6585" y="6348"/>
                  <a:pt x="6890" y="6559"/>
                </a:cubicBezTo>
                <a:cubicBezTo>
                  <a:pt x="6024" y="6451"/>
                  <a:pt x="5710" y="6082"/>
                  <a:pt x="5268" y="6082"/>
                </a:cubicBezTo>
                <a:cubicBezTo>
                  <a:pt x="5033" y="6082"/>
                  <a:pt x="4762" y="6185"/>
                  <a:pt x="4352" y="6487"/>
                </a:cubicBezTo>
                <a:cubicBezTo>
                  <a:pt x="4777" y="6591"/>
                  <a:pt x="5191" y="6694"/>
                  <a:pt x="5616" y="6798"/>
                </a:cubicBezTo>
                <a:cubicBezTo>
                  <a:pt x="5274" y="7093"/>
                  <a:pt x="5236" y="7187"/>
                  <a:pt x="5338" y="7187"/>
                </a:cubicBezTo>
                <a:cubicBezTo>
                  <a:pt x="5516" y="7187"/>
                  <a:pt x="6114" y="6905"/>
                  <a:pt x="6279" y="6905"/>
                </a:cubicBezTo>
                <a:cubicBezTo>
                  <a:pt x="6292" y="6905"/>
                  <a:pt x="6303" y="6907"/>
                  <a:pt x="6310" y="6911"/>
                </a:cubicBezTo>
                <a:cubicBezTo>
                  <a:pt x="5733" y="7297"/>
                  <a:pt x="5752" y="7412"/>
                  <a:pt x="5986" y="7412"/>
                </a:cubicBezTo>
                <a:cubicBezTo>
                  <a:pt x="6307" y="7412"/>
                  <a:pt x="7031" y="7196"/>
                  <a:pt x="7181" y="7160"/>
                </a:cubicBezTo>
                <a:lnTo>
                  <a:pt x="7181" y="7160"/>
                </a:lnTo>
                <a:cubicBezTo>
                  <a:pt x="7233" y="7243"/>
                  <a:pt x="6704" y="7606"/>
                  <a:pt x="6632" y="7772"/>
                </a:cubicBezTo>
                <a:cubicBezTo>
                  <a:pt x="6759" y="7819"/>
                  <a:pt x="6911" y="7843"/>
                  <a:pt x="7077" y="7843"/>
                </a:cubicBezTo>
                <a:cubicBezTo>
                  <a:pt x="7638" y="7843"/>
                  <a:pt x="8365" y="7568"/>
                  <a:pt x="8901" y="6984"/>
                </a:cubicBezTo>
                <a:lnTo>
                  <a:pt x="8901" y="6984"/>
                </a:lnTo>
                <a:cubicBezTo>
                  <a:pt x="9340" y="7863"/>
                  <a:pt x="8826" y="8032"/>
                  <a:pt x="8151" y="8032"/>
                </a:cubicBezTo>
                <a:cubicBezTo>
                  <a:pt x="7727" y="8032"/>
                  <a:pt x="7240" y="7965"/>
                  <a:pt x="6886" y="7965"/>
                </a:cubicBezTo>
                <a:cubicBezTo>
                  <a:pt x="6527" y="7965"/>
                  <a:pt x="6305" y="8034"/>
                  <a:pt x="6425" y="8311"/>
                </a:cubicBezTo>
                <a:cubicBezTo>
                  <a:pt x="6290" y="8276"/>
                  <a:pt x="5910" y="8208"/>
                  <a:pt x="5535" y="8208"/>
                </a:cubicBezTo>
                <a:cubicBezTo>
                  <a:pt x="5128" y="8208"/>
                  <a:pt x="4728" y="8288"/>
                  <a:pt x="4663" y="8580"/>
                </a:cubicBezTo>
                <a:cubicBezTo>
                  <a:pt x="4652" y="8580"/>
                  <a:pt x="6082" y="9460"/>
                  <a:pt x="6010" y="9761"/>
                </a:cubicBezTo>
                <a:cubicBezTo>
                  <a:pt x="5829" y="9662"/>
                  <a:pt x="5642" y="9613"/>
                  <a:pt x="5452" y="9613"/>
                </a:cubicBezTo>
                <a:cubicBezTo>
                  <a:pt x="5284" y="9613"/>
                  <a:pt x="5113" y="9652"/>
                  <a:pt x="4942" y="9730"/>
                </a:cubicBezTo>
                <a:cubicBezTo>
                  <a:pt x="5253" y="9896"/>
                  <a:pt x="5336" y="10134"/>
                  <a:pt x="5181" y="10445"/>
                </a:cubicBezTo>
                <a:cubicBezTo>
                  <a:pt x="4847" y="10201"/>
                  <a:pt x="4702" y="10126"/>
                  <a:pt x="4602" y="10126"/>
                </a:cubicBezTo>
                <a:cubicBezTo>
                  <a:pt x="4445" y="10126"/>
                  <a:pt x="4400" y="10313"/>
                  <a:pt x="3898" y="10313"/>
                </a:cubicBezTo>
                <a:cubicBezTo>
                  <a:pt x="3801" y="10313"/>
                  <a:pt x="3688" y="10306"/>
                  <a:pt x="3554" y="10289"/>
                </a:cubicBezTo>
                <a:lnTo>
                  <a:pt x="3554" y="10289"/>
                </a:lnTo>
                <a:cubicBezTo>
                  <a:pt x="3450" y="10932"/>
                  <a:pt x="5202" y="10963"/>
                  <a:pt x="5181" y="11553"/>
                </a:cubicBezTo>
                <a:cubicBezTo>
                  <a:pt x="5281" y="11445"/>
                  <a:pt x="5380" y="11400"/>
                  <a:pt x="5477" y="11400"/>
                </a:cubicBezTo>
                <a:cubicBezTo>
                  <a:pt x="5883" y="11400"/>
                  <a:pt x="6273" y="12182"/>
                  <a:pt x="6725" y="12424"/>
                </a:cubicBezTo>
                <a:cubicBezTo>
                  <a:pt x="6477" y="12489"/>
                  <a:pt x="6182" y="12503"/>
                  <a:pt x="5872" y="12503"/>
                </a:cubicBezTo>
                <a:cubicBezTo>
                  <a:pt x="5624" y="12503"/>
                  <a:pt x="5367" y="12494"/>
                  <a:pt x="5116" y="12494"/>
                </a:cubicBezTo>
                <a:cubicBezTo>
                  <a:pt x="4519" y="12494"/>
                  <a:pt x="3956" y="12545"/>
                  <a:pt x="3637" y="12890"/>
                </a:cubicBezTo>
                <a:cubicBezTo>
                  <a:pt x="3959" y="13354"/>
                  <a:pt x="4870" y="14053"/>
                  <a:pt x="5453" y="14053"/>
                </a:cubicBezTo>
                <a:cubicBezTo>
                  <a:pt x="5470" y="14053"/>
                  <a:pt x="5486" y="14052"/>
                  <a:pt x="5502" y="14051"/>
                </a:cubicBezTo>
                <a:lnTo>
                  <a:pt x="5502" y="14051"/>
                </a:lnTo>
                <a:cubicBezTo>
                  <a:pt x="5461" y="14320"/>
                  <a:pt x="3565" y="14330"/>
                  <a:pt x="3295" y="14330"/>
                </a:cubicBezTo>
                <a:cubicBezTo>
                  <a:pt x="3128" y="15019"/>
                  <a:pt x="4962" y="15307"/>
                  <a:pt x="5776" y="15307"/>
                </a:cubicBezTo>
                <a:cubicBezTo>
                  <a:pt x="5819" y="15307"/>
                  <a:pt x="5859" y="15306"/>
                  <a:pt x="5896" y="15304"/>
                </a:cubicBezTo>
                <a:lnTo>
                  <a:pt x="5896" y="15304"/>
                </a:lnTo>
                <a:cubicBezTo>
                  <a:pt x="5202" y="15594"/>
                  <a:pt x="3699" y="16683"/>
                  <a:pt x="2559" y="16786"/>
                </a:cubicBezTo>
                <a:cubicBezTo>
                  <a:pt x="3284" y="17629"/>
                  <a:pt x="4018" y="17857"/>
                  <a:pt x="4746" y="17857"/>
                </a:cubicBezTo>
                <a:cubicBezTo>
                  <a:pt x="5487" y="17857"/>
                  <a:pt x="6221" y="17621"/>
                  <a:pt x="6932" y="17553"/>
                </a:cubicBezTo>
                <a:lnTo>
                  <a:pt x="6932" y="17553"/>
                </a:lnTo>
                <a:cubicBezTo>
                  <a:pt x="6766" y="18081"/>
                  <a:pt x="5440" y="18237"/>
                  <a:pt x="4974" y="18278"/>
                </a:cubicBezTo>
                <a:cubicBezTo>
                  <a:pt x="5173" y="18557"/>
                  <a:pt x="5429" y="18683"/>
                  <a:pt x="5752" y="18683"/>
                </a:cubicBezTo>
                <a:cubicBezTo>
                  <a:pt x="5765" y="18683"/>
                  <a:pt x="5779" y="18683"/>
                  <a:pt x="5792" y="18682"/>
                </a:cubicBezTo>
                <a:lnTo>
                  <a:pt x="5792" y="18682"/>
                </a:lnTo>
                <a:cubicBezTo>
                  <a:pt x="5528" y="18898"/>
                  <a:pt x="5138" y="18959"/>
                  <a:pt x="4698" y="18959"/>
                </a:cubicBezTo>
                <a:cubicBezTo>
                  <a:pt x="4115" y="18959"/>
                  <a:pt x="3446" y="18851"/>
                  <a:pt x="2876" y="18851"/>
                </a:cubicBezTo>
                <a:cubicBezTo>
                  <a:pt x="2391" y="18851"/>
                  <a:pt x="1978" y="18930"/>
                  <a:pt x="1751" y="19221"/>
                </a:cubicBezTo>
                <a:cubicBezTo>
                  <a:pt x="1938" y="19428"/>
                  <a:pt x="2166" y="19542"/>
                  <a:pt x="2446" y="19563"/>
                </a:cubicBezTo>
                <a:cubicBezTo>
                  <a:pt x="1824" y="20027"/>
                  <a:pt x="2102" y="20189"/>
                  <a:pt x="2509" y="20189"/>
                </a:cubicBezTo>
                <a:cubicBezTo>
                  <a:pt x="2793" y="20189"/>
                  <a:pt x="3140" y="20109"/>
                  <a:pt x="3285" y="19998"/>
                </a:cubicBezTo>
                <a:lnTo>
                  <a:pt x="3285" y="19998"/>
                </a:lnTo>
                <a:cubicBezTo>
                  <a:pt x="3409" y="20133"/>
                  <a:pt x="3036" y="20268"/>
                  <a:pt x="3160" y="20454"/>
                </a:cubicBezTo>
                <a:cubicBezTo>
                  <a:pt x="3308" y="20401"/>
                  <a:pt x="3424" y="20384"/>
                  <a:pt x="3523" y="20384"/>
                </a:cubicBezTo>
                <a:cubicBezTo>
                  <a:pt x="3704" y="20384"/>
                  <a:pt x="3828" y="20441"/>
                  <a:pt x="3979" y="20441"/>
                </a:cubicBezTo>
                <a:cubicBezTo>
                  <a:pt x="4102" y="20441"/>
                  <a:pt x="4242" y="20403"/>
                  <a:pt x="4445" y="20268"/>
                </a:cubicBezTo>
                <a:lnTo>
                  <a:pt x="4445" y="20268"/>
                </a:lnTo>
                <a:cubicBezTo>
                  <a:pt x="4412" y="20639"/>
                  <a:pt x="4388" y="20786"/>
                  <a:pt x="4471" y="20786"/>
                </a:cubicBezTo>
                <a:cubicBezTo>
                  <a:pt x="4546" y="20786"/>
                  <a:pt x="4707" y="20667"/>
                  <a:pt x="5025" y="20485"/>
                </a:cubicBezTo>
                <a:lnTo>
                  <a:pt x="5025" y="20485"/>
                </a:lnTo>
                <a:cubicBezTo>
                  <a:pt x="4922" y="20910"/>
                  <a:pt x="5875" y="20993"/>
                  <a:pt x="6300" y="20993"/>
                </a:cubicBezTo>
                <a:cubicBezTo>
                  <a:pt x="5948" y="21439"/>
                  <a:pt x="5425" y="21558"/>
                  <a:pt x="4876" y="21558"/>
                </a:cubicBezTo>
                <a:cubicBezTo>
                  <a:pt x="4326" y="21558"/>
                  <a:pt x="3751" y="21439"/>
                  <a:pt x="3295" y="21408"/>
                </a:cubicBezTo>
                <a:lnTo>
                  <a:pt x="3295" y="21408"/>
                </a:lnTo>
                <a:cubicBezTo>
                  <a:pt x="3525" y="21722"/>
                  <a:pt x="3563" y="21829"/>
                  <a:pt x="3427" y="21829"/>
                </a:cubicBezTo>
                <a:cubicBezTo>
                  <a:pt x="3212" y="21829"/>
                  <a:pt x="2564" y="21563"/>
                  <a:pt x="1544" y="21417"/>
                </a:cubicBezTo>
                <a:lnTo>
                  <a:pt x="1544" y="21417"/>
                </a:lnTo>
                <a:cubicBezTo>
                  <a:pt x="1875" y="21728"/>
                  <a:pt x="2207" y="21884"/>
                  <a:pt x="2591" y="21936"/>
                </a:cubicBezTo>
                <a:cubicBezTo>
                  <a:pt x="1804" y="22047"/>
                  <a:pt x="2637" y="22637"/>
                  <a:pt x="3437" y="22637"/>
                </a:cubicBezTo>
                <a:cubicBezTo>
                  <a:pt x="3532" y="22637"/>
                  <a:pt x="3628" y="22628"/>
                  <a:pt x="3720" y="22609"/>
                </a:cubicBezTo>
                <a:lnTo>
                  <a:pt x="3720" y="22609"/>
                </a:lnTo>
                <a:cubicBezTo>
                  <a:pt x="3548" y="22830"/>
                  <a:pt x="3703" y="22938"/>
                  <a:pt x="3912" y="22938"/>
                </a:cubicBezTo>
                <a:cubicBezTo>
                  <a:pt x="4056" y="22938"/>
                  <a:pt x="4226" y="22887"/>
                  <a:pt x="4332" y="22785"/>
                </a:cubicBezTo>
                <a:lnTo>
                  <a:pt x="4332" y="22785"/>
                </a:lnTo>
                <a:cubicBezTo>
                  <a:pt x="4076" y="23144"/>
                  <a:pt x="4035" y="23324"/>
                  <a:pt x="4207" y="23324"/>
                </a:cubicBezTo>
                <a:cubicBezTo>
                  <a:pt x="4329" y="23324"/>
                  <a:pt x="4557" y="23235"/>
                  <a:pt x="4891" y="23055"/>
                </a:cubicBezTo>
                <a:lnTo>
                  <a:pt x="4891" y="23055"/>
                </a:lnTo>
                <a:cubicBezTo>
                  <a:pt x="4362" y="24236"/>
                  <a:pt x="674" y="23469"/>
                  <a:pt x="1285" y="24226"/>
                </a:cubicBezTo>
                <a:cubicBezTo>
                  <a:pt x="1080" y="24121"/>
                  <a:pt x="883" y="24069"/>
                  <a:pt x="693" y="24069"/>
                </a:cubicBezTo>
                <a:cubicBezTo>
                  <a:pt x="508" y="24069"/>
                  <a:pt x="329" y="24118"/>
                  <a:pt x="155" y="24215"/>
                </a:cubicBezTo>
                <a:cubicBezTo>
                  <a:pt x="236" y="24286"/>
                  <a:pt x="1138" y="25554"/>
                  <a:pt x="1812" y="25554"/>
                </a:cubicBezTo>
                <a:cubicBezTo>
                  <a:pt x="1924" y="25554"/>
                  <a:pt x="2030" y="25519"/>
                  <a:pt x="2124" y="25438"/>
                </a:cubicBezTo>
                <a:lnTo>
                  <a:pt x="2124" y="25438"/>
                </a:lnTo>
                <a:cubicBezTo>
                  <a:pt x="3036" y="26080"/>
                  <a:pt x="1274" y="26163"/>
                  <a:pt x="1026" y="26225"/>
                </a:cubicBezTo>
                <a:cubicBezTo>
                  <a:pt x="1238" y="26402"/>
                  <a:pt x="1464" y="26487"/>
                  <a:pt x="1705" y="26487"/>
                </a:cubicBezTo>
                <a:cubicBezTo>
                  <a:pt x="1818" y="26487"/>
                  <a:pt x="1933" y="26469"/>
                  <a:pt x="2052" y="26432"/>
                </a:cubicBezTo>
                <a:lnTo>
                  <a:pt x="2052" y="26432"/>
                </a:lnTo>
                <a:cubicBezTo>
                  <a:pt x="1757" y="26618"/>
                  <a:pt x="1455" y="26934"/>
                  <a:pt x="1709" y="26934"/>
                </a:cubicBezTo>
                <a:cubicBezTo>
                  <a:pt x="1768" y="26934"/>
                  <a:pt x="1855" y="26917"/>
                  <a:pt x="1979" y="26878"/>
                </a:cubicBezTo>
                <a:lnTo>
                  <a:pt x="1979" y="26878"/>
                </a:lnTo>
                <a:cubicBezTo>
                  <a:pt x="1832" y="27053"/>
                  <a:pt x="2030" y="27102"/>
                  <a:pt x="2263" y="27102"/>
                </a:cubicBezTo>
                <a:cubicBezTo>
                  <a:pt x="2459" y="27102"/>
                  <a:pt x="2680" y="27068"/>
                  <a:pt x="2746" y="27044"/>
                </a:cubicBezTo>
                <a:lnTo>
                  <a:pt x="2746" y="27044"/>
                </a:lnTo>
                <a:cubicBezTo>
                  <a:pt x="2870" y="27293"/>
                  <a:pt x="2559" y="27334"/>
                  <a:pt x="3367" y="27365"/>
                </a:cubicBezTo>
                <a:cubicBezTo>
                  <a:pt x="3160" y="27582"/>
                  <a:pt x="2729" y="27637"/>
                  <a:pt x="2260" y="27637"/>
                </a:cubicBezTo>
                <a:cubicBezTo>
                  <a:pt x="1790" y="27637"/>
                  <a:pt x="1283" y="27582"/>
                  <a:pt x="923" y="27582"/>
                </a:cubicBezTo>
                <a:cubicBezTo>
                  <a:pt x="838" y="27582"/>
                  <a:pt x="760" y="27585"/>
                  <a:pt x="694" y="27593"/>
                </a:cubicBezTo>
                <a:cubicBezTo>
                  <a:pt x="1301" y="27926"/>
                  <a:pt x="1289" y="27970"/>
                  <a:pt x="1084" y="27970"/>
                </a:cubicBezTo>
                <a:cubicBezTo>
                  <a:pt x="1011" y="27970"/>
                  <a:pt x="913" y="27964"/>
                  <a:pt x="810" y="27964"/>
                </a:cubicBezTo>
                <a:cubicBezTo>
                  <a:pt x="555" y="27964"/>
                  <a:pt x="267" y="27998"/>
                  <a:pt x="238" y="28235"/>
                </a:cubicBezTo>
                <a:cubicBezTo>
                  <a:pt x="228" y="28340"/>
                  <a:pt x="353" y="28375"/>
                  <a:pt x="530" y="28375"/>
                </a:cubicBezTo>
                <a:cubicBezTo>
                  <a:pt x="862" y="28375"/>
                  <a:pt x="1378" y="28249"/>
                  <a:pt x="1513" y="28215"/>
                </a:cubicBezTo>
                <a:lnTo>
                  <a:pt x="1513" y="28215"/>
                </a:lnTo>
                <a:cubicBezTo>
                  <a:pt x="1052" y="28779"/>
                  <a:pt x="1478" y="29001"/>
                  <a:pt x="1950" y="29001"/>
                </a:cubicBezTo>
                <a:cubicBezTo>
                  <a:pt x="2188" y="29001"/>
                  <a:pt x="2438" y="28944"/>
                  <a:pt x="2591" y="28847"/>
                </a:cubicBezTo>
                <a:lnTo>
                  <a:pt x="2591" y="28847"/>
                </a:lnTo>
                <a:cubicBezTo>
                  <a:pt x="2601" y="29034"/>
                  <a:pt x="2591" y="29220"/>
                  <a:pt x="2559" y="29407"/>
                </a:cubicBezTo>
                <a:cubicBezTo>
                  <a:pt x="1617" y="29635"/>
                  <a:pt x="477" y="29821"/>
                  <a:pt x="404" y="29842"/>
                </a:cubicBezTo>
                <a:cubicBezTo>
                  <a:pt x="404" y="30002"/>
                  <a:pt x="491" y="30080"/>
                  <a:pt x="665" y="30080"/>
                </a:cubicBezTo>
                <a:cubicBezTo>
                  <a:pt x="739" y="30080"/>
                  <a:pt x="828" y="30066"/>
                  <a:pt x="933" y="30038"/>
                </a:cubicBezTo>
                <a:lnTo>
                  <a:pt x="933" y="30038"/>
                </a:lnTo>
                <a:cubicBezTo>
                  <a:pt x="839" y="30132"/>
                  <a:pt x="0" y="30463"/>
                  <a:pt x="83" y="30691"/>
                </a:cubicBezTo>
                <a:cubicBezTo>
                  <a:pt x="436" y="30609"/>
                  <a:pt x="777" y="30526"/>
                  <a:pt x="1129" y="30443"/>
                </a:cubicBezTo>
                <a:lnTo>
                  <a:pt x="1129" y="30443"/>
                </a:lnTo>
                <a:cubicBezTo>
                  <a:pt x="875" y="30811"/>
                  <a:pt x="876" y="31072"/>
                  <a:pt x="1144" y="31072"/>
                </a:cubicBezTo>
                <a:cubicBezTo>
                  <a:pt x="1268" y="31072"/>
                  <a:pt x="1449" y="31016"/>
                  <a:pt x="1689" y="30888"/>
                </a:cubicBezTo>
                <a:lnTo>
                  <a:pt x="1689" y="30888"/>
                </a:lnTo>
                <a:cubicBezTo>
                  <a:pt x="1664" y="31098"/>
                  <a:pt x="1806" y="31156"/>
                  <a:pt x="2035" y="31156"/>
                </a:cubicBezTo>
                <a:cubicBezTo>
                  <a:pt x="2316" y="31156"/>
                  <a:pt x="2726" y="31068"/>
                  <a:pt x="3118" y="31068"/>
                </a:cubicBezTo>
                <a:cubicBezTo>
                  <a:pt x="3210" y="31068"/>
                  <a:pt x="3300" y="31073"/>
                  <a:pt x="3388" y="31085"/>
                </a:cubicBezTo>
                <a:cubicBezTo>
                  <a:pt x="2964" y="31219"/>
                  <a:pt x="2414" y="31251"/>
                  <a:pt x="2114" y="31572"/>
                </a:cubicBezTo>
                <a:cubicBezTo>
                  <a:pt x="2233" y="31631"/>
                  <a:pt x="2352" y="31660"/>
                  <a:pt x="2473" y="31660"/>
                </a:cubicBezTo>
                <a:cubicBezTo>
                  <a:pt x="2563" y="31660"/>
                  <a:pt x="2653" y="31644"/>
                  <a:pt x="2746" y="31613"/>
                </a:cubicBezTo>
                <a:lnTo>
                  <a:pt x="2746" y="31613"/>
                </a:lnTo>
                <a:cubicBezTo>
                  <a:pt x="2414" y="31769"/>
                  <a:pt x="2331" y="31945"/>
                  <a:pt x="2476" y="32152"/>
                </a:cubicBezTo>
                <a:cubicBezTo>
                  <a:pt x="2798" y="32048"/>
                  <a:pt x="3130" y="31945"/>
                  <a:pt x="3450" y="31841"/>
                </a:cubicBezTo>
                <a:lnTo>
                  <a:pt x="3450" y="31841"/>
                </a:lnTo>
                <a:cubicBezTo>
                  <a:pt x="3183" y="32332"/>
                  <a:pt x="3445" y="32510"/>
                  <a:pt x="3810" y="32510"/>
                </a:cubicBezTo>
                <a:cubicBezTo>
                  <a:pt x="4154" y="32510"/>
                  <a:pt x="4591" y="32353"/>
                  <a:pt x="4767" y="32152"/>
                </a:cubicBezTo>
                <a:cubicBezTo>
                  <a:pt x="4832" y="32444"/>
                  <a:pt x="4890" y="32564"/>
                  <a:pt x="4979" y="32564"/>
                </a:cubicBezTo>
                <a:cubicBezTo>
                  <a:pt x="5088" y="32564"/>
                  <a:pt x="5243" y="32380"/>
                  <a:pt x="5513" y="32111"/>
                </a:cubicBezTo>
                <a:cubicBezTo>
                  <a:pt x="5570" y="32461"/>
                  <a:pt x="5720" y="32589"/>
                  <a:pt x="5917" y="32589"/>
                </a:cubicBezTo>
                <a:cubicBezTo>
                  <a:pt x="6454" y="32589"/>
                  <a:pt x="7335" y="31626"/>
                  <a:pt x="7585" y="31626"/>
                </a:cubicBezTo>
                <a:cubicBezTo>
                  <a:pt x="7640" y="31626"/>
                  <a:pt x="7665" y="31674"/>
                  <a:pt x="7647" y="31790"/>
                </a:cubicBezTo>
                <a:cubicBezTo>
                  <a:pt x="7823" y="31613"/>
                  <a:pt x="7989" y="31427"/>
                  <a:pt x="8165" y="31251"/>
                </a:cubicBezTo>
                <a:cubicBezTo>
                  <a:pt x="8242" y="31357"/>
                  <a:pt x="8289" y="31403"/>
                  <a:pt x="8320" y="31403"/>
                </a:cubicBezTo>
                <a:cubicBezTo>
                  <a:pt x="8388" y="31403"/>
                  <a:pt x="8374" y="31172"/>
                  <a:pt x="8424" y="30857"/>
                </a:cubicBezTo>
                <a:cubicBezTo>
                  <a:pt x="9367" y="31302"/>
                  <a:pt x="8704" y="32391"/>
                  <a:pt x="8445" y="33137"/>
                </a:cubicBezTo>
                <a:lnTo>
                  <a:pt x="10548" y="33137"/>
                </a:lnTo>
                <a:cubicBezTo>
                  <a:pt x="10569" y="32598"/>
                  <a:pt x="10362" y="32111"/>
                  <a:pt x="10372" y="31562"/>
                </a:cubicBezTo>
                <a:cubicBezTo>
                  <a:pt x="10381" y="31560"/>
                  <a:pt x="10390" y="31560"/>
                  <a:pt x="10399" y="31560"/>
                </a:cubicBezTo>
                <a:cubicBezTo>
                  <a:pt x="10647" y="31560"/>
                  <a:pt x="10843" y="32044"/>
                  <a:pt x="10896" y="32044"/>
                </a:cubicBezTo>
                <a:cubicBezTo>
                  <a:pt x="10915" y="32044"/>
                  <a:pt x="10914" y="31979"/>
                  <a:pt x="10890" y="31800"/>
                </a:cubicBezTo>
                <a:lnTo>
                  <a:pt x="10890" y="31800"/>
                </a:lnTo>
                <a:cubicBezTo>
                  <a:pt x="11280" y="32219"/>
                  <a:pt x="12247" y="32504"/>
                  <a:pt x="12912" y="32504"/>
                </a:cubicBezTo>
                <a:cubicBezTo>
                  <a:pt x="13430" y="32504"/>
                  <a:pt x="13764" y="32331"/>
                  <a:pt x="13501" y="31914"/>
                </a:cubicBezTo>
                <a:lnTo>
                  <a:pt x="13501" y="31914"/>
                </a:lnTo>
                <a:cubicBezTo>
                  <a:pt x="13738" y="32007"/>
                  <a:pt x="14677" y="32375"/>
                  <a:pt x="15294" y="32375"/>
                </a:cubicBezTo>
                <a:cubicBezTo>
                  <a:pt x="15703" y="32375"/>
                  <a:pt x="15971" y="32214"/>
                  <a:pt x="15801" y="31707"/>
                </a:cubicBezTo>
                <a:lnTo>
                  <a:pt x="15801" y="31707"/>
                </a:lnTo>
                <a:cubicBezTo>
                  <a:pt x="16073" y="31875"/>
                  <a:pt x="17013" y="32238"/>
                  <a:pt x="17482" y="32238"/>
                </a:cubicBezTo>
                <a:cubicBezTo>
                  <a:pt x="17532" y="32238"/>
                  <a:pt x="17577" y="32234"/>
                  <a:pt x="17615" y="32225"/>
                </a:cubicBezTo>
                <a:cubicBezTo>
                  <a:pt x="17387" y="31857"/>
                  <a:pt x="17483" y="31806"/>
                  <a:pt x="17599" y="31806"/>
                </a:cubicBezTo>
                <a:cubicBezTo>
                  <a:pt x="17644" y="31806"/>
                  <a:pt x="17691" y="31813"/>
                  <a:pt x="17724" y="31813"/>
                </a:cubicBezTo>
                <a:cubicBezTo>
                  <a:pt x="17808" y="31813"/>
                  <a:pt x="17798" y="31764"/>
                  <a:pt x="17408" y="31417"/>
                </a:cubicBezTo>
                <a:lnTo>
                  <a:pt x="17408" y="31417"/>
                </a:lnTo>
                <a:cubicBezTo>
                  <a:pt x="17728" y="31520"/>
                  <a:pt x="18039" y="31624"/>
                  <a:pt x="18350" y="31738"/>
                </a:cubicBezTo>
                <a:cubicBezTo>
                  <a:pt x="18184" y="31937"/>
                  <a:pt x="17989" y="32217"/>
                  <a:pt x="18043" y="32217"/>
                </a:cubicBezTo>
                <a:cubicBezTo>
                  <a:pt x="18093" y="32217"/>
                  <a:pt x="18357" y="31977"/>
                  <a:pt x="19055" y="31209"/>
                </a:cubicBezTo>
                <a:cubicBezTo>
                  <a:pt x="18257" y="31116"/>
                  <a:pt x="17325" y="31064"/>
                  <a:pt x="16630" y="30639"/>
                </a:cubicBezTo>
                <a:cubicBezTo>
                  <a:pt x="16679" y="30563"/>
                  <a:pt x="16748" y="30538"/>
                  <a:pt x="16821" y="30538"/>
                </a:cubicBezTo>
                <a:cubicBezTo>
                  <a:pt x="16967" y="30538"/>
                  <a:pt x="17129" y="30639"/>
                  <a:pt x="17171" y="30639"/>
                </a:cubicBezTo>
                <a:cubicBezTo>
                  <a:pt x="17203" y="30639"/>
                  <a:pt x="17166" y="30582"/>
                  <a:pt x="17003" y="30381"/>
                </a:cubicBezTo>
                <a:cubicBezTo>
                  <a:pt x="17265" y="30381"/>
                  <a:pt x="17459" y="30396"/>
                  <a:pt x="17574" y="30396"/>
                </a:cubicBezTo>
                <a:cubicBezTo>
                  <a:pt x="17767" y="30396"/>
                  <a:pt x="17738" y="30352"/>
                  <a:pt x="17438" y="30111"/>
                </a:cubicBezTo>
                <a:cubicBezTo>
                  <a:pt x="18382" y="30080"/>
                  <a:pt x="18485" y="29976"/>
                  <a:pt x="17770" y="29790"/>
                </a:cubicBezTo>
                <a:cubicBezTo>
                  <a:pt x="18345" y="29790"/>
                  <a:pt x="18411" y="29668"/>
                  <a:pt x="17990" y="29444"/>
                </a:cubicBezTo>
                <a:lnTo>
                  <a:pt x="17990" y="29444"/>
                </a:lnTo>
                <a:cubicBezTo>
                  <a:pt x="18220" y="29565"/>
                  <a:pt x="18404" y="29625"/>
                  <a:pt x="18543" y="29625"/>
                </a:cubicBezTo>
                <a:cubicBezTo>
                  <a:pt x="18706" y="29625"/>
                  <a:pt x="18804" y="29542"/>
                  <a:pt x="18838" y="29375"/>
                </a:cubicBezTo>
                <a:cubicBezTo>
                  <a:pt x="18009" y="29034"/>
                  <a:pt x="18050" y="29085"/>
                  <a:pt x="18972" y="29034"/>
                </a:cubicBezTo>
                <a:cubicBezTo>
                  <a:pt x="18998" y="28757"/>
                  <a:pt x="18857" y="28618"/>
                  <a:pt x="18547" y="28618"/>
                </a:cubicBezTo>
                <a:cubicBezTo>
                  <a:pt x="18370" y="28618"/>
                  <a:pt x="18139" y="28663"/>
                  <a:pt x="17853" y="28753"/>
                </a:cubicBezTo>
                <a:cubicBezTo>
                  <a:pt x="17864" y="28463"/>
                  <a:pt x="19335" y="28505"/>
                  <a:pt x="19107" y="28090"/>
                </a:cubicBezTo>
                <a:lnTo>
                  <a:pt x="19107" y="28090"/>
                </a:lnTo>
                <a:lnTo>
                  <a:pt x="17832" y="28339"/>
                </a:lnTo>
                <a:cubicBezTo>
                  <a:pt x="18267" y="28194"/>
                  <a:pt x="18412" y="28028"/>
                  <a:pt x="18247" y="27832"/>
                </a:cubicBezTo>
                <a:lnTo>
                  <a:pt x="18247" y="27832"/>
                </a:lnTo>
                <a:cubicBezTo>
                  <a:pt x="17548" y="27963"/>
                  <a:pt x="16802" y="28124"/>
                  <a:pt x="16084" y="28124"/>
                </a:cubicBezTo>
                <a:cubicBezTo>
                  <a:pt x="15160" y="28124"/>
                  <a:pt x="14281" y="27858"/>
                  <a:pt x="13605" y="26920"/>
                </a:cubicBezTo>
                <a:lnTo>
                  <a:pt x="13605" y="26920"/>
                </a:lnTo>
                <a:cubicBezTo>
                  <a:pt x="14005" y="27174"/>
                  <a:pt x="14175" y="27241"/>
                  <a:pt x="14250" y="27241"/>
                </a:cubicBezTo>
                <a:cubicBezTo>
                  <a:pt x="14332" y="27241"/>
                  <a:pt x="14300" y="27159"/>
                  <a:pt x="14338" y="27159"/>
                </a:cubicBezTo>
                <a:cubicBezTo>
                  <a:pt x="14374" y="27159"/>
                  <a:pt x="14477" y="27236"/>
                  <a:pt x="14817" y="27542"/>
                </a:cubicBezTo>
                <a:cubicBezTo>
                  <a:pt x="14760" y="27156"/>
                  <a:pt x="14734" y="27004"/>
                  <a:pt x="14812" y="27004"/>
                </a:cubicBezTo>
                <a:cubicBezTo>
                  <a:pt x="14904" y="27004"/>
                  <a:pt x="15142" y="27214"/>
                  <a:pt x="15646" y="27500"/>
                </a:cubicBezTo>
                <a:cubicBezTo>
                  <a:pt x="15614" y="27140"/>
                  <a:pt x="15760" y="27010"/>
                  <a:pt x="15975" y="27010"/>
                </a:cubicBezTo>
                <a:cubicBezTo>
                  <a:pt x="16242" y="27010"/>
                  <a:pt x="16615" y="27210"/>
                  <a:pt x="16879" y="27417"/>
                </a:cubicBezTo>
                <a:cubicBezTo>
                  <a:pt x="17107" y="27251"/>
                  <a:pt x="17014" y="27054"/>
                  <a:pt x="16609" y="26826"/>
                </a:cubicBezTo>
                <a:cubicBezTo>
                  <a:pt x="16689" y="26757"/>
                  <a:pt x="18364" y="26484"/>
                  <a:pt x="18600" y="26484"/>
                </a:cubicBezTo>
                <a:cubicBezTo>
                  <a:pt x="18608" y="26484"/>
                  <a:pt x="18615" y="26484"/>
                  <a:pt x="18620" y="26485"/>
                </a:cubicBezTo>
                <a:cubicBezTo>
                  <a:pt x="18340" y="26329"/>
                  <a:pt x="18060" y="26174"/>
                  <a:pt x="17791" y="26018"/>
                </a:cubicBezTo>
                <a:cubicBezTo>
                  <a:pt x="17819" y="26016"/>
                  <a:pt x="17846" y="26015"/>
                  <a:pt x="17874" y="26015"/>
                </a:cubicBezTo>
                <a:cubicBezTo>
                  <a:pt x="18157" y="26015"/>
                  <a:pt x="18432" y="26102"/>
                  <a:pt x="18702" y="26102"/>
                </a:cubicBezTo>
                <a:cubicBezTo>
                  <a:pt x="18848" y="26102"/>
                  <a:pt x="18993" y="26076"/>
                  <a:pt x="19138" y="25997"/>
                </a:cubicBezTo>
                <a:cubicBezTo>
                  <a:pt x="18966" y="25842"/>
                  <a:pt x="18768" y="25764"/>
                  <a:pt x="18544" y="25764"/>
                </a:cubicBezTo>
                <a:cubicBezTo>
                  <a:pt x="18485" y="25764"/>
                  <a:pt x="18424" y="25769"/>
                  <a:pt x="18361" y="25780"/>
                </a:cubicBezTo>
                <a:cubicBezTo>
                  <a:pt x="18796" y="25541"/>
                  <a:pt x="14288" y="25117"/>
                  <a:pt x="13480" y="24329"/>
                </a:cubicBezTo>
                <a:cubicBezTo>
                  <a:pt x="14221" y="24256"/>
                  <a:pt x="14769" y="24240"/>
                  <a:pt x="15212" y="24240"/>
                </a:cubicBezTo>
                <a:cubicBezTo>
                  <a:pt x="15588" y="24240"/>
                  <a:pt x="15889" y="24252"/>
                  <a:pt x="16169" y="24252"/>
                </a:cubicBezTo>
                <a:cubicBezTo>
                  <a:pt x="16920" y="24252"/>
                  <a:pt x="17523" y="24165"/>
                  <a:pt x="19013" y="23531"/>
                </a:cubicBezTo>
                <a:cubicBezTo>
                  <a:pt x="18702" y="23428"/>
                  <a:pt x="18620" y="23096"/>
                  <a:pt x="18392" y="23024"/>
                </a:cubicBezTo>
                <a:cubicBezTo>
                  <a:pt x="18672" y="22900"/>
                  <a:pt x="18962" y="22785"/>
                  <a:pt x="19252" y="22672"/>
                </a:cubicBezTo>
                <a:lnTo>
                  <a:pt x="19252" y="22672"/>
                </a:lnTo>
                <a:cubicBezTo>
                  <a:pt x="19239" y="22673"/>
                  <a:pt x="19223" y="22673"/>
                  <a:pt x="19206" y="22673"/>
                </a:cubicBezTo>
                <a:cubicBezTo>
                  <a:pt x="18625" y="22673"/>
                  <a:pt x="15814" y="22191"/>
                  <a:pt x="15553" y="22050"/>
                </a:cubicBezTo>
                <a:cubicBezTo>
                  <a:pt x="15821" y="21863"/>
                  <a:pt x="16096" y="21772"/>
                  <a:pt x="16375" y="21772"/>
                </a:cubicBezTo>
                <a:cubicBezTo>
                  <a:pt x="16593" y="21772"/>
                  <a:pt x="16813" y="21827"/>
                  <a:pt x="17035" y="21936"/>
                </a:cubicBezTo>
                <a:cubicBezTo>
                  <a:pt x="16598" y="21663"/>
                  <a:pt x="16572" y="21531"/>
                  <a:pt x="16957" y="21531"/>
                </a:cubicBezTo>
                <a:cubicBezTo>
                  <a:pt x="17083" y="21531"/>
                  <a:pt x="17254" y="21545"/>
                  <a:pt x="17470" y="21573"/>
                </a:cubicBezTo>
                <a:cubicBezTo>
                  <a:pt x="17273" y="21470"/>
                  <a:pt x="17118" y="21397"/>
                  <a:pt x="16962" y="21314"/>
                </a:cubicBezTo>
                <a:lnTo>
                  <a:pt x="16962" y="21314"/>
                </a:lnTo>
                <a:cubicBezTo>
                  <a:pt x="16976" y="21316"/>
                  <a:pt x="16991" y="21317"/>
                  <a:pt x="17008" y="21317"/>
                </a:cubicBezTo>
                <a:cubicBezTo>
                  <a:pt x="17327" y="21317"/>
                  <a:pt x="17955" y="20938"/>
                  <a:pt x="18122" y="20672"/>
                </a:cubicBezTo>
                <a:lnTo>
                  <a:pt x="18122" y="20672"/>
                </a:lnTo>
                <a:cubicBezTo>
                  <a:pt x="18113" y="20686"/>
                  <a:pt x="18068" y="20693"/>
                  <a:pt x="17995" y="20693"/>
                </a:cubicBezTo>
                <a:cubicBezTo>
                  <a:pt x="17384" y="20693"/>
                  <a:pt x="14795" y="20234"/>
                  <a:pt x="14527" y="20040"/>
                </a:cubicBezTo>
                <a:cubicBezTo>
                  <a:pt x="15025" y="19936"/>
                  <a:pt x="16444" y="20143"/>
                  <a:pt x="16019" y="19677"/>
                </a:cubicBezTo>
                <a:lnTo>
                  <a:pt x="16019" y="19677"/>
                </a:lnTo>
                <a:cubicBezTo>
                  <a:pt x="16142" y="19716"/>
                  <a:pt x="16241" y="19734"/>
                  <a:pt x="16322" y="19734"/>
                </a:cubicBezTo>
                <a:cubicBezTo>
                  <a:pt x="16817" y="19734"/>
                  <a:pt x="16640" y="19066"/>
                  <a:pt x="17014" y="18558"/>
                </a:cubicBezTo>
                <a:cubicBezTo>
                  <a:pt x="16981" y="18551"/>
                  <a:pt x="16946" y="18548"/>
                  <a:pt x="16908" y="18548"/>
                </a:cubicBezTo>
                <a:cubicBezTo>
                  <a:pt x="16502" y="18548"/>
                  <a:pt x="15837" y="18890"/>
                  <a:pt x="15328" y="18890"/>
                </a:cubicBezTo>
                <a:cubicBezTo>
                  <a:pt x="15051" y="18890"/>
                  <a:pt x="14820" y="18789"/>
                  <a:pt x="14703" y="18475"/>
                </a:cubicBezTo>
                <a:cubicBezTo>
                  <a:pt x="14763" y="18458"/>
                  <a:pt x="14821" y="18452"/>
                  <a:pt x="14877" y="18452"/>
                </a:cubicBezTo>
                <a:cubicBezTo>
                  <a:pt x="15037" y="18452"/>
                  <a:pt x="15187" y="18501"/>
                  <a:pt x="15350" y="18501"/>
                </a:cubicBezTo>
                <a:cubicBezTo>
                  <a:pt x="15379" y="18501"/>
                  <a:pt x="15409" y="18499"/>
                  <a:pt x="15439" y="18496"/>
                </a:cubicBezTo>
                <a:cubicBezTo>
                  <a:pt x="15377" y="18330"/>
                  <a:pt x="15273" y="18185"/>
                  <a:pt x="15117" y="18081"/>
                </a:cubicBezTo>
                <a:cubicBezTo>
                  <a:pt x="15625" y="18019"/>
                  <a:pt x="15750" y="17957"/>
                  <a:pt x="15771" y="17480"/>
                </a:cubicBezTo>
                <a:lnTo>
                  <a:pt x="15771" y="17480"/>
                </a:lnTo>
                <a:cubicBezTo>
                  <a:pt x="15537" y="17584"/>
                  <a:pt x="14895" y="17687"/>
                  <a:pt x="14281" y="17687"/>
                </a:cubicBezTo>
                <a:cubicBezTo>
                  <a:pt x="13725" y="17687"/>
                  <a:pt x="13191" y="17602"/>
                  <a:pt x="13004" y="17356"/>
                </a:cubicBezTo>
                <a:lnTo>
                  <a:pt x="13004" y="17356"/>
                </a:lnTo>
                <a:cubicBezTo>
                  <a:pt x="13022" y="17359"/>
                  <a:pt x="13045" y="17361"/>
                  <a:pt x="13071" y="17361"/>
                </a:cubicBezTo>
                <a:cubicBezTo>
                  <a:pt x="13369" y="17361"/>
                  <a:pt x="14133" y="17159"/>
                  <a:pt x="14589" y="17045"/>
                </a:cubicBezTo>
                <a:cubicBezTo>
                  <a:pt x="14413" y="16879"/>
                  <a:pt x="14226" y="16703"/>
                  <a:pt x="14040" y="16538"/>
                </a:cubicBezTo>
                <a:cubicBezTo>
                  <a:pt x="14164" y="16538"/>
                  <a:pt x="15978" y="16237"/>
                  <a:pt x="15501" y="15957"/>
                </a:cubicBezTo>
                <a:cubicBezTo>
                  <a:pt x="16123" y="15739"/>
                  <a:pt x="16112" y="15594"/>
                  <a:pt x="15480" y="15522"/>
                </a:cubicBezTo>
                <a:cubicBezTo>
                  <a:pt x="15635" y="15346"/>
                  <a:pt x="15416" y="15297"/>
                  <a:pt x="15120" y="15297"/>
                </a:cubicBezTo>
                <a:cubicBezTo>
                  <a:pt x="14749" y="15297"/>
                  <a:pt x="14258" y="15374"/>
                  <a:pt x="14234" y="15374"/>
                </a:cubicBezTo>
                <a:cubicBezTo>
                  <a:pt x="14230" y="15374"/>
                  <a:pt x="14240" y="15372"/>
                  <a:pt x="14268" y="15366"/>
                </a:cubicBezTo>
                <a:cubicBezTo>
                  <a:pt x="14081" y="15108"/>
                  <a:pt x="14817" y="15149"/>
                  <a:pt x="14599" y="14921"/>
                </a:cubicBezTo>
                <a:lnTo>
                  <a:pt x="14599" y="14921"/>
                </a:lnTo>
                <a:cubicBezTo>
                  <a:pt x="14559" y="14936"/>
                  <a:pt x="13957" y="15078"/>
                  <a:pt x="13296" y="15078"/>
                </a:cubicBezTo>
                <a:cubicBezTo>
                  <a:pt x="12596" y="15078"/>
                  <a:pt x="11829" y="14919"/>
                  <a:pt x="11594" y="14279"/>
                </a:cubicBezTo>
                <a:lnTo>
                  <a:pt x="11594" y="14279"/>
                </a:lnTo>
                <a:cubicBezTo>
                  <a:pt x="12049" y="14487"/>
                  <a:pt x="12439" y="14573"/>
                  <a:pt x="12784" y="14573"/>
                </a:cubicBezTo>
                <a:cubicBezTo>
                  <a:pt x="13920" y="14573"/>
                  <a:pt x="14575" y="13642"/>
                  <a:pt x="15449" y="13045"/>
                </a:cubicBezTo>
                <a:cubicBezTo>
                  <a:pt x="14998" y="12920"/>
                  <a:pt x="14717" y="12897"/>
                  <a:pt x="14477" y="12897"/>
                </a:cubicBezTo>
                <a:cubicBezTo>
                  <a:pt x="14346" y="12897"/>
                  <a:pt x="14227" y="12904"/>
                  <a:pt x="14098" y="12904"/>
                </a:cubicBezTo>
                <a:cubicBezTo>
                  <a:pt x="13863" y="12904"/>
                  <a:pt x="13597" y="12882"/>
                  <a:pt x="13169" y="12755"/>
                </a:cubicBezTo>
                <a:cubicBezTo>
                  <a:pt x="13698" y="12559"/>
                  <a:pt x="10839" y="12372"/>
                  <a:pt x="10320" y="11636"/>
                </a:cubicBezTo>
                <a:lnTo>
                  <a:pt x="10320" y="11636"/>
                </a:lnTo>
                <a:cubicBezTo>
                  <a:pt x="10544" y="11721"/>
                  <a:pt x="11089" y="11838"/>
                  <a:pt x="11539" y="11838"/>
                </a:cubicBezTo>
                <a:cubicBezTo>
                  <a:pt x="11860" y="11838"/>
                  <a:pt x="12133" y="11778"/>
                  <a:pt x="12206" y="11606"/>
                </a:cubicBezTo>
                <a:lnTo>
                  <a:pt x="12206" y="11606"/>
                </a:lnTo>
                <a:cubicBezTo>
                  <a:pt x="12203" y="11820"/>
                  <a:pt x="12328" y="11894"/>
                  <a:pt x="12502" y="11894"/>
                </a:cubicBezTo>
                <a:cubicBezTo>
                  <a:pt x="12887" y="11894"/>
                  <a:pt x="13516" y="11533"/>
                  <a:pt x="13542" y="11533"/>
                </a:cubicBezTo>
                <a:cubicBezTo>
                  <a:pt x="13542" y="11533"/>
                  <a:pt x="13542" y="11533"/>
                  <a:pt x="13542" y="11533"/>
                </a:cubicBezTo>
                <a:cubicBezTo>
                  <a:pt x="13480" y="11419"/>
                  <a:pt x="13397" y="10870"/>
                  <a:pt x="13460" y="10818"/>
                </a:cubicBezTo>
                <a:lnTo>
                  <a:pt x="13460" y="10818"/>
                </a:lnTo>
                <a:cubicBezTo>
                  <a:pt x="13524" y="10866"/>
                  <a:pt x="13637" y="10887"/>
                  <a:pt x="13772" y="10887"/>
                </a:cubicBezTo>
                <a:cubicBezTo>
                  <a:pt x="14227" y="10887"/>
                  <a:pt x="14922" y="10645"/>
                  <a:pt x="14786" y="10342"/>
                </a:cubicBezTo>
                <a:cubicBezTo>
                  <a:pt x="13876" y="10342"/>
                  <a:pt x="14096" y="10080"/>
                  <a:pt x="14033" y="10080"/>
                </a:cubicBezTo>
                <a:cubicBezTo>
                  <a:pt x="13995" y="10080"/>
                  <a:pt x="13858" y="10172"/>
                  <a:pt x="13325" y="10466"/>
                </a:cubicBezTo>
                <a:cubicBezTo>
                  <a:pt x="13211" y="10279"/>
                  <a:pt x="13180" y="10206"/>
                  <a:pt x="13356" y="9916"/>
                </a:cubicBezTo>
                <a:cubicBezTo>
                  <a:pt x="13351" y="9916"/>
                  <a:pt x="13346" y="9916"/>
                  <a:pt x="13341" y="9916"/>
                </a:cubicBezTo>
                <a:cubicBezTo>
                  <a:pt x="12667" y="9916"/>
                  <a:pt x="12291" y="10333"/>
                  <a:pt x="11791" y="10333"/>
                </a:cubicBezTo>
                <a:cubicBezTo>
                  <a:pt x="11469" y="10333"/>
                  <a:pt x="11095" y="10161"/>
                  <a:pt x="10558" y="9595"/>
                </a:cubicBezTo>
                <a:cubicBezTo>
                  <a:pt x="10590" y="9557"/>
                  <a:pt x="10631" y="9541"/>
                  <a:pt x="10678" y="9541"/>
                </a:cubicBezTo>
                <a:cubicBezTo>
                  <a:pt x="10865" y="9541"/>
                  <a:pt x="11145" y="9791"/>
                  <a:pt x="11279" y="9791"/>
                </a:cubicBezTo>
                <a:cubicBezTo>
                  <a:pt x="11344" y="9791"/>
                  <a:pt x="11375" y="9734"/>
                  <a:pt x="11346" y="9564"/>
                </a:cubicBezTo>
                <a:lnTo>
                  <a:pt x="11346" y="9564"/>
                </a:lnTo>
                <a:cubicBezTo>
                  <a:pt x="11421" y="9622"/>
                  <a:pt x="12255" y="9733"/>
                  <a:pt x="12751" y="9733"/>
                </a:cubicBezTo>
                <a:cubicBezTo>
                  <a:pt x="12877" y="9733"/>
                  <a:pt x="12980" y="9726"/>
                  <a:pt x="13045" y="9709"/>
                </a:cubicBezTo>
                <a:cubicBezTo>
                  <a:pt x="12631" y="9295"/>
                  <a:pt x="12528" y="9165"/>
                  <a:pt x="12589" y="9165"/>
                </a:cubicBezTo>
                <a:cubicBezTo>
                  <a:pt x="12680" y="9165"/>
                  <a:pt x="13130" y="9448"/>
                  <a:pt x="13470" y="9523"/>
                </a:cubicBezTo>
                <a:cubicBezTo>
                  <a:pt x="13532" y="9274"/>
                  <a:pt x="13895" y="9087"/>
                  <a:pt x="13563" y="8859"/>
                </a:cubicBezTo>
                <a:cubicBezTo>
                  <a:pt x="13665" y="8859"/>
                  <a:pt x="13749" y="8863"/>
                  <a:pt x="13823" y="8863"/>
                </a:cubicBezTo>
                <a:cubicBezTo>
                  <a:pt x="14027" y="8863"/>
                  <a:pt x="14153" y="8835"/>
                  <a:pt x="14351" y="8622"/>
                </a:cubicBezTo>
                <a:cubicBezTo>
                  <a:pt x="13915" y="8383"/>
                  <a:pt x="12123" y="8466"/>
                  <a:pt x="12393" y="8062"/>
                </a:cubicBezTo>
                <a:lnTo>
                  <a:pt x="12393" y="8062"/>
                </a:lnTo>
                <a:cubicBezTo>
                  <a:pt x="12162" y="8116"/>
                  <a:pt x="12055" y="8154"/>
                  <a:pt x="12004" y="8154"/>
                </a:cubicBezTo>
                <a:cubicBezTo>
                  <a:pt x="11929" y="8154"/>
                  <a:pt x="11975" y="8073"/>
                  <a:pt x="11926" y="7844"/>
                </a:cubicBezTo>
                <a:cubicBezTo>
                  <a:pt x="11649" y="8162"/>
                  <a:pt x="11336" y="8321"/>
                  <a:pt x="10991" y="8321"/>
                </a:cubicBezTo>
                <a:cubicBezTo>
                  <a:pt x="10807" y="8321"/>
                  <a:pt x="10615" y="8276"/>
                  <a:pt x="10413" y="8186"/>
                </a:cubicBezTo>
                <a:cubicBezTo>
                  <a:pt x="10703" y="7917"/>
                  <a:pt x="10320" y="7751"/>
                  <a:pt x="9906" y="7575"/>
                </a:cubicBezTo>
                <a:cubicBezTo>
                  <a:pt x="9989" y="7565"/>
                  <a:pt x="10072" y="7461"/>
                  <a:pt x="10155" y="7202"/>
                </a:cubicBezTo>
                <a:lnTo>
                  <a:pt x="10839" y="7668"/>
                </a:lnTo>
                <a:cubicBezTo>
                  <a:pt x="10693" y="7295"/>
                  <a:pt x="12154" y="7648"/>
                  <a:pt x="13024" y="7233"/>
                </a:cubicBezTo>
                <a:cubicBezTo>
                  <a:pt x="12443" y="6636"/>
                  <a:pt x="12007" y="6294"/>
                  <a:pt x="11447" y="6294"/>
                </a:cubicBezTo>
                <a:cubicBezTo>
                  <a:pt x="11258" y="6294"/>
                  <a:pt x="11055" y="6333"/>
                  <a:pt x="10828" y="6414"/>
                </a:cubicBezTo>
                <a:cubicBezTo>
                  <a:pt x="10611" y="5886"/>
                  <a:pt x="12568" y="5762"/>
                  <a:pt x="10766" y="5440"/>
                </a:cubicBezTo>
                <a:cubicBezTo>
                  <a:pt x="10984" y="5109"/>
                  <a:pt x="11543" y="5046"/>
                  <a:pt x="11988" y="4777"/>
                </a:cubicBezTo>
                <a:cubicBezTo>
                  <a:pt x="11760" y="4570"/>
                  <a:pt x="11636" y="4581"/>
                  <a:pt x="11367" y="4466"/>
                </a:cubicBezTo>
                <a:cubicBezTo>
                  <a:pt x="12154" y="3565"/>
                  <a:pt x="11636" y="4031"/>
                  <a:pt x="11636" y="3057"/>
                </a:cubicBezTo>
                <a:lnTo>
                  <a:pt x="11636" y="3057"/>
                </a:lnTo>
                <a:cubicBezTo>
                  <a:pt x="10611" y="3420"/>
                  <a:pt x="10631" y="4425"/>
                  <a:pt x="9315" y="4860"/>
                </a:cubicBezTo>
                <a:cubicBezTo>
                  <a:pt x="9295" y="4442"/>
                  <a:pt x="8852" y="3170"/>
                  <a:pt x="9610" y="3170"/>
                </a:cubicBezTo>
                <a:cubicBezTo>
                  <a:pt x="9622" y="3170"/>
                  <a:pt x="9634" y="3171"/>
                  <a:pt x="9647" y="3171"/>
                </a:cubicBezTo>
                <a:cubicBezTo>
                  <a:pt x="9647" y="3402"/>
                  <a:pt x="9698" y="3475"/>
                  <a:pt x="9788" y="3475"/>
                </a:cubicBezTo>
                <a:cubicBezTo>
                  <a:pt x="9946" y="3475"/>
                  <a:pt x="10223" y="3254"/>
                  <a:pt x="10558" y="3254"/>
                </a:cubicBezTo>
                <a:lnTo>
                  <a:pt x="9719" y="2601"/>
                </a:lnTo>
                <a:cubicBezTo>
                  <a:pt x="9770" y="2589"/>
                  <a:pt x="9828" y="2585"/>
                  <a:pt x="9890" y="2585"/>
                </a:cubicBezTo>
                <a:cubicBezTo>
                  <a:pt x="10063" y="2585"/>
                  <a:pt x="10269" y="2619"/>
                  <a:pt x="10454" y="2619"/>
                </a:cubicBezTo>
                <a:cubicBezTo>
                  <a:pt x="10608" y="2619"/>
                  <a:pt x="10748" y="2595"/>
                  <a:pt x="10839" y="2508"/>
                </a:cubicBezTo>
                <a:cubicBezTo>
                  <a:pt x="10766" y="2290"/>
                  <a:pt x="10579" y="2177"/>
                  <a:pt x="10289" y="2166"/>
                </a:cubicBezTo>
                <a:cubicBezTo>
                  <a:pt x="10786" y="2032"/>
                  <a:pt x="10942" y="1855"/>
                  <a:pt x="10756" y="1659"/>
                </a:cubicBezTo>
                <a:lnTo>
                  <a:pt x="10756" y="1659"/>
                </a:lnTo>
                <a:cubicBezTo>
                  <a:pt x="10426" y="1947"/>
                  <a:pt x="10185" y="2092"/>
                  <a:pt x="10039" y="2092"/>
                </a:cubicBezTo>
                <a:cubicBezTo>
                  <a:pt x="9891" y="2092"/>
                  <a:pt x="9838" y="1945"/>
                  <a:pt x="9885" y="1648"/>
                </a:cubicBezTo>
                <a:lnTo>
                  <a:pt x="9885" y="1648"/>
                </a:lnTo>
                <a:cubicBezTo>
                  <a:pt x="9782" y="2073"/>
                  <a:pt x="9564" y="2384"/>
                  <a:pt x="9222" y="2560"/>
                </a:cubicBezTo>
                <a:cubicBezTo>
                  <a:pt x="9425" y="2144"/>
                  <a:pt x="9835" y="796"/>
                  <a:pt x="9902" y="796"/>
                </a:cubicBezTo>
                <a:cubicBezTo>
                  <a:pt x="9904" y="796"/>
                  <a:pt x="9905" y="797"/>
                  <a:pt x="9906" y="798"/>
                </a:cubicBezTo>
                <a:lnTo>
                  <a:pt x="9906" y="798"/>
                </a:lnTo>
                <a:cubicBezTo>
                  <a:pt x="9868" y="754"/>
                  <a:pt x="9829" y="735"/>
                  <a:pt x="9789" y="735"/>
                </a:cubicBezTo>
                <a:cubicBezTo>
                  <a:pt x="9581" y="735"/>
                  <a:pt x="9354" y="1234"/>
                  <a:pt x="9221" y="1234"/>
                </a:cubicBezTo>
                <a:cubicBezTo>
                  <a:pt x="9218" y="1234"/>
                  <a:pt x="9215" y="1234"/>
                  <a:pt x="9211" y="1233"/>
                </a:cubicBezTo>
                <a:cubicBezTo>
                  <a:pt x="9181" y="1058"/>
                  <a:pt x="8983" y="1"/>
                  <a:pt x="8818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4"/>
          <p:cNvSpPr/>
          <p:nvPr/>
        </p:nvSpPr>
        <p:spPr>
          <a:xfrm flipH="1">
            <a:off x="210878" y="4199514"/>
            <a:ext cx="1845568" cy="2788903"/>
          </a:xfrm>
          <a:custGeom>
            <a:avLst/>
            <a:gdLst/>
            <a:ahLst/>
            <a:cxnLst/>
            <a:rect l="l" t="t" r="r" b="b"/>
            <a:pathLst>
              <a:path w="15895" h="27262" extrusionOk="0">
                <a:moveTo>
                  <a:pt x="8144" y="653"/>
                </a:moveTo>
                <a:cubicBezTo>
                  <a:pt x="8144" y="653"/>
                  <a:pt x="8144" y="653"/>
                  <a:pt x="8144" y="653"/>
                </a:cubicBezTo>
                <a:cubicBezTo>
                  <a:pt x="8144" y="653"/>
                  <a:pt x="8144" y="653"/>
                  <a:pt x="8144" y="653"/>
                </a:cubicBezTo>
                <a:close/>
                <a:moveTo>
                  <a:pt x="14900" y="17004"/>
                </a:moveTo>
                <a:cubicBezTo>
                  <a:pt x="14900" y="17004"/>
                  <a:pt x="14900" y="17004"/>
                  <a:pt x="14900" y="17004"/>
                </a:cubicBezTo>
                <a:lnTo>
                  <a:pt x="14900" y="17004"/>
                </a:lnTo>
                <a:cubicBezTo>
                  <a:pt x="14900" y="17004"/>
                  <a:pt x="14900" y="17004"/>
                  <a:pt x="14900" y="17004"/>
                </a:cubicBezTo>
                <a:close/>
                <a:moveTo>
                  <a:pt x="7243" y="1"/>
                </a:moveTo>
                <a:cubicBezTo>
                  <a:pt x="7243" y="841"/>
                  <a:pt x="7335" y="1217"/>
                  <a:pt x="7234" y="1217"/>
                </a:cubicBezTo>
                <a:cubicBezTo>
                  <a:pt x="7165" y="1217"/>
                  <a:pt x="7008" y="1044"/>
                  <a:pt x="6673" y="726"/>
                </a:cubicBezTo>
                <a:lnTo>
                  <a:pt x="6673" y="726"/>
                </a:lnTo>
                <a:cubicBezTo>
                  <a:pt x="6611" y="768"/>
                  <a:pt x="7170" y="2145"/>
                  <a:pt x="7129" y="2373"/>
                </a:cubicBezTo>
                <a:cubicBezTo>
                  <a:pt x="6870" y="1907"/>
                  <a:pt x="6984" y="1814"/>
                  <a:pt x="6704" y="1452"/>
                </a:cubicBezTo>
                <a:cubicBezTo>
                  <a:pt x="6593" y="1638"/>
                  <a:pt x="6531" y="1697"/>
                  <a:pt x="6471" y="1697"/>
                </a:cubicBezTo>
                <a:cubicBezTo>
                  <a:pt x="6375" y="1697"/>
                  <a:pt x="6285" y="1543"/>
                  <a:pt x="6010" y="1524"/>
                </a:cubicBezTo>
                <a:lnTo>
                  <a:pt x="6010" y="1524"/>
                </a:lnTo>
                <a:cubicBezTo>
                  <a:pt x="6021" y="2415"/>
                  <a:pt x="6642" y="2488"/>
                  <a:pt x="6642" y="2985"/>
                </a:cubicBezTo>
                <a:cubicBezTo>
                  <a:pt x="6508" y="2860"/>
                  <a:pt x="6364" y="2797"/>
                  <a:pt x="6212" y="2797"/>
                </a:cubicBezTo>
                <a:cubicBezTo>
                  <a:pt x="6200" y="2797"/>
                  <a:pt x="6188" y="2798"/>
                  <a:pt x="6176" y="2799"/>
                </a:cubicBezTo>
                <a:cubicBezTo>
                  <a:pt x="6031" y="2964"/>
                  <a:pt x="6424" y="3264"/>
                  <a:pt x="6486" y="3327"/>
                </a:cubicBezTo>
                <a:cubicBezTo>
                  <a:pt x="6361" y="3371"/>
                  <a:pt x="6256" y="3389"/>
                  <a:pt x="6162" y="3389"/>
                </a:cubicBezTo>
                <a:cubicBezTo>
                  <a:pt x="5797" y="3389"/>
                  <a:pt x="5608" y="3115"/>
                  <a:pt x="5129" y="3057"/>
                </a:cubicBezTo>
                <a:lnTo>
                  <a:pt x="5129" y="3057"/>
                </a:lnTo>
                <a:cubicBezTo>
                  <a:pt x="5181" y="3337"/>
                  <a:pt x="5264" y="3409"/>
                  <a:pt x="5492" y="3555"/>
                </a:cubicBezTo>
                <a:cubicBezTo>
                  <a:pt x="5480" y="3554"/>
                  <a:pt x="5468" y="3553"/>
                  <a:pt x="5456" y="3553"/>
                </a:cubicBezTo>
                <a:cubicBezTo>
                  <a:pt x="5299" y="3553"/>
                  <a:pt x="5188" y="3617"/>
                  <a:pt x="5139" y="3762"/>
                </a:cubicBezTo>
                <a:cubicBezTo>
                  <a:pt x="5139" y="3845"/>
                  <a:pt x="5699" y="4042"/>
                  <a:pt x="5772" y="4291"/>
                </a:cubicBezTo>
                <a:cubicBezTo>
                  <a:pt x="5746" y="4288"/>
                  <a:pt x="5722" y="4287"/>
                  <a:pt x="5697" y="4287"/>
                </a:cubicBezTo>
                <a:cubicBezTo>
                  <a:pt x="5507" y="4287"/>
                  <a:pt x="5363" y="4359"/>
                  <a:pt x="5243" y="4498"/>
                </a:cubicBezTo>
                <a:cubicBezTo>
                  <a:pt x="5249" y="4678"/>
                  <a:pt x="5518" y="4734"/>
                  <a:pt x="5804" y="4734"/>
                </a:cubicBezTo>
                <a:cubicBezTo>
                  <a:pt x="6076" y="4734"/>
                  <a:pt x="6365" y="4683"/>
                  <a:pt x="6456" y="4643"/>
                </a:cubicBezTo>
                <a:lnTo>
                  <a:pt x="6456" y="4643"/>
                </a:lnTo>
                <a:cubicBezTo>
                  <a:pt x="6539" y="4767"/>
                  <a:pt x="6456" y="4871"/>
                  <a:pt x="6207" y="4943"/>
                </a:cubicBezTo>
                <a:cubicBezTo>
                  <a:pt x="6283" y="5023"/>
                  <a:pt x="6462" y="5034"/>
                  <a:pt x="6656" y="5034"/>
                </a:cubicBezTo>
                <a:cubicBezTo>
                  <a:pt x="6731" y="5034"/>
                  <a:pt x="6808" y="5032"/>
                  <a:pt x="6882" y="5032"/>
                </a:cubicBezTo>
                <a:cubicBezTo>
                  <a:pt x="7161" y="5032"/>
                  <a:pt x="7396" y="5056"/>
                  <a:pt x="7305" y="5285"/>
                </a:cubicBezTo>
                <a:cubicBezTo>
                  <a:pt x="7270" y="5373"/>
                  <a:pt x="7148" y="5405"/>
                  <a:pt x="6982" y="5405"/>
                </a:cubicBezTo>
                <a:cubicBezTo>
                  <a:pt x="6530" y="5405"/>
                  <a:pt x="5751" y="5168"/>
                  <a:pt x="5516" y="5168"/>
                </a:cubicBezTo>
                <a:cubicBezTo>
                  <a:pt x="5399" y="5168"/>
                  <a:pt x="5415" y="5226"/>
                  <a:pt x="5668" y="5399"/>
                </a:cubicBezTo>
                <a:cubicBezTo>
                  <a:pt x="4949" y="5311"/>
                  <a:pt x="4692" y="5005"/>
                  <a:pt x="4327" y="5005"/>
                </a:cubicBezTo>
                <a:cubicBezTo>
                  <a:pt x="4134" y="5005"/>
                  <a:pt x="3911" y="5090"/>
                  <a:pt x="3575" y="5337"/>
                </a:cubicBezTo>
                <a:cubicBezTo>
                  <a:pt x="3928" y="5420"/>
                  <a:pt x="4269" y="5513"/>
                  <a:pt x="4621" y="5596"/>
                </a:cubicBezTo>
                <a:cubicBezTo>
                  <a:pt x="4338" y="5837"/>
                  <a:pt x="4304" y="5913"/>
                  <a:pt x="4386" y="5913"/>
                </a:cubicBezTo>
                <a:cubicBezTo>
                  <a:pt x="4529" y="5913"/>
                  <a:pt x="5019" y="5683"/>
                  <a:pt x="5154" y="5683"/>
                </a:cubicBezTo>
                <a:cubicBezTo>
                  <a:pt x="5166" y="5683"/>
                  <a:pt x="5175" y="5685"/>
                  <a:pt x="5181" y="5689"/>
                </a:cubicBezTo>
                <a:cubicBezTo>
                  <a:pt x="4710" y="6008"/>
                  <a:pt x="4725" y="6104"/>
                  <a:pt x="4918" y="6104"/>
                </a:cubicBezTo>
                <a:cubicBezTo>
                  <a:pt x="5182" y="6104"/>
                  <a:pt x="5780" y="5922"/>
                  <a:pt x="5906" y="5886"/>
                </a:cubicBezTo>
                <a:lnTo>
                  <a:pt x="5906" y="5886"/>
                </a:lnTo>
                <a:cubicBezTo>
                  <a:pt x="5948" y="5958"/>
                  <a:pt x="5512" y="6259"/>
                  <a:pt x="5450" y="6394"/>
                </a:cubicBezTo>
                <a:cubicBezTo>
                  <a:pt x="5555" y="6432"/>
                  <a:pt x="5679" y="6451"/>
                  <a:pt x="5816" y="6451"/>
                </a:cubicBezTo>
                <a:cubicBezTo>
                  <a:pt x="6277" y="6451"/>
                  <a:pt x="6876" y="6230"/>
                  <a:pt x="7315" y="5751"/>
                </a:cubicBezTo>
                <a:lnTo>
                  <a:pt x="7315" y="5751"/>
                </a:lnTo>
                <a:cubicBezTo>
                  <a:pt x="7676" y="6473"/>
                  <a:pt x="7256" y="6613"/>
                  <a:pt x="6703" y="6613"/>
                </a:cubicBezTo>
                <a:cubicBezTo>
                  <a:pt x="6353" y="6613"/>
                  <a:pt x="5950" y="6557"/>
                  <a:pt x="5659" y="6557"/>
                </a:cubicBezTo>
                <a:cubicBezTo>
                  <a:pt x="5366" y="6557"/>
                  <a:pt x="5186" y="6613"/>
                  <a:pt x="5284" y="6839"/>
                </a:cubicBezTo>
                <a:cubicBezTo>
                  <a:pt x="5174" y="6809"/>
                  <a:pt x="4854" y="6750"/>
                  <a:pt x="4541" y="6750"/>
                </a:cubicBezTo>
                <a:cubicBezTo>
                  <a:pt x="4210" y="6750"/>
                  <a:pt x="3887" y="6817"/>
                  <a:pt x="3834" y="7057"/>
                </a:cubicBezTo>
                <a:cubicBezTo>
                  <a:pt x="3824" y="7057"/>
                  <a:pt x="5005" y="7782"/>
                  <a:pt x="4943" y="8031"/>
                </a:cubicBezTo>
                <a:cubicBezTo>
                  <a:pt x="4788" y="7948"/>
                  <a:pt x="4632" y="7906"/>
                  <a:pt x="4475" y="7906"/>
                </a:cubicBezTo>
                <a:cubicBezTo>
                  <a:pt x="4339" y="7906"/>
                  <a:pt x="4202" y="7937"/>
                  <a:pt x="4062" y="8000"/>
                </a:cubicBezTo>
                <a:cubicBezTo>
                  <a:pt x="4321" y="8134"/>
                  <a:pt x="4383" y="8332"/>
                  <a:pt x="4259" y="8590"/>
                </a:cubicBezTo>
                <a:cubicBezTo>
                  <a:pt x="3982" y="8393"/>
                  <a:pt x="3863" y="8332"/>
                  <a:pt x="3781" y="8332"/>
                </a:cubicBezTo>
                <a:cubicBezTo>
                  <a:pt x="3651" y="8332"/>
                  <a:pt x="3616" y="8484"/>
                  <a:pt x="3201" y="8484"/>
                </a:cubicBezTo>
                <a:cubicBezTo>
                  <a:pt x="3123" y="8484"/>
                  <a:pt x="3031" y="8479"/>
                  <a:pt x="2922" y="8466"/>
                </a:cubicBezTo>
                <a:lnTo>
                  <a:pt x="2922" y="8466"/>
                </a:lnTo>
                <a:cubicBezTo>
                  <a:pt x="2829" y="8995"/>
                  <a:pt x="4280" y="9025"/>
                  <a:pt x="4259" y="9513"/>
                </a:cubicBezTo>
                <a:cubicBezTo>
                  <a:pt x="4343" y="9421"/>
                  <a:pt x="4425" y="9383"/>
                  <a:pt x="4506" y="9383"/>
                </a:cubicBezTo>
                <a:cubicBezTo>
                  <a:pt x="4837" y="9383"/>
                  <a:pt x="5157" y="10018"/>
                  <a:pt x="5523" y="10217"/>
                </a:cubicBezTo>
                <a:cubicBezTo>
                  <a:pt x="5317" y="10272"/>
                  <a:pt x="5071" y="10283"/>
                  <a:pt x="4812" y="10283"/>
                </a:cubicBezTo>
                <a:cubicBezTo>
                  <a:pt x="4616" y="10283"/>
                  <a:pt x="4413" y="10277"/>
                  <a:pt x="4213" y="10277"/>
                </a:cubicBezTo>
                <a:cubicBezTo>
                  <a:pt x="3720" y="10277"/>
                  <a:pt x="3251" y="10317"/>
                  <a:pt x="2984" y="10600"/>
                </a:cubicBezTo>
                <a:cubicBezTo>
                  <a:pt x="3255" y="10991"/>
                  <a:pt x="4000" y="11556"/>
                  <a:pt x="4480" y="11556"/>
                </a:cubicBezTo>
                <a:cubicBezTo>
                  <a:pt x="4496" y="11556"/>
                  <a:pt x="4513" y="11555"/>
                  <a:pt x="4529" y="11554"/>
                </a:cubicBezTo>
                <a:lnTo>
                  <a:pt x="4529" y="11554"/>
                </a:lnTo>
                <a:cubicBezTo>
                  <a:pt x="4487" y="11781"/>
                  <a:pt x="2922" y="11792"/>
                  <a:pt x="2705" y="11792"/>
                </a:cubicBezTo>
                <a:cubicBezTo>
                  <a:pt x="2568" y="12348"/>
                  <a:pt x="4051" y="12592"/>
                  <a:pt x="4733" y="12592"/>
                </a:cubicBezTo>
                <a:cubicBezTo>
                  <a:pt x="4775" y="12592"/>
                  <a:pt x="4814" y="12592"/>
                  <a:pt x="4849" y="12590"/>
                </a:cubicBezTo>
                <a:lnTo>
                  <a:pt x="4849" y="12590"/>
                </a:lnTo>
                <a:cubicBezTo>
                  <a:pt x="4280" y="12828"/>
                  <a:pt x="3046" y="13729"/>
                  <a:pt x="2104" y="13812"/>
                </a:cubicBezTo>
                <a:cubicBezTo>
                  <a:pt x="2701" y="14502"/>
                  <a:pt x="3305" y="14688"/>
                  <a:pt x="3905" y="14688"/>
                </a:cubicBezTo>
                <a:cubicBezTo>
                  <a:pt x="4513" y="14688"/>
                  <a:pt x="5115" y="14497"/>
                  <a:pt x="5699" y="14445"/>
                </a:cubicBezTo>
                <a:lnTo>
                  <a:pt x="5699" y="14445"/>
                </a:lnTo>
                <a:cubicBezTo>
                  <a:pt x="5565" y="14880"/>
                  <a:pt x="4466" y="15004"/>
                  <a:pt x="4093" y="15035"/>
                </a:cubicBezTo>
                <a:cubicBezTo>
                  <a:pt x="4251" y="15263"/>
                  <a:pt x="4456" y="15367"/>
                  <a:pt x="4726" y="15367"/>
                </a:cubicBezTo>
                <a:cubicBezTo>
                  <a:pt x="4739" y="15367"/>
                  <a:pt x="4753" y="15367"/>
                  <a:pt x="4766" y="15367"/>
                </a:cubicBezTo>
                <a:lnTo>
                  <a:pt x="4766" y="15367"/>
                </a:lnTo>
                <a:cubicBezTo>
                  <a:pt x="4548" y="15543"/>
                  <a:pt x="4225" y="15594"/>
                  <a:pt x="3864" y="15594"/>
                </a:cubicBezTo>
                <a:cubicBezTo>
                  <a:pt x="3385" y="15594"/>
                  <a:pt x="2837" y="15506"/>
                  <a:pt x="2371" y="15506"/>
                </a:cubicBezTo>
                <a:cubicBezTo>
                  <a:pt x="1969" y="15506"/>
                  <a:pt x="1628" y="15571"/>
                  <a:pt x="1441" y="15813"/>
                </a:cubicBezTo>
                <a:cubicBezTo>
                  <a:pt x="1586" y="15978"/>
                  <a:pt x="1782" y="16071"/>
                  <a:pt x="2010" y="16092"/>
                </a:cubicBezTo>
                <a:cubicBezTo>
                  <a:pt x="1498" y="16476"/>
                  <a:pt x="1729" y="16609"/>
                  <a:pt x="2065" y="16609"/>
                </a:cubicBezTo>
                <a:cubicBezTo>
                  <a:pt x="2300" y="16609"/>
                  <a:pt x="2586" y="16544"/>
                  <a:pt x="2705" y="16455"/>
                </a:cubicBezTo>
                <a:lnTo>
                  <a:pt x="2705" y="16455"/>
                </a:lnTo>
                <a:cubicBezTo>
                  <a:pt x="2809" y="16559"/>
                  <a:pt x="2498" y="16672"/>
                  <a:pt x="2591" y="16828"/>
                </a:cubicBezTo>
                <a:cubicBezTo>
                  <a:pt x="2711" y="16785"/>
                  <a:pt x="2807" y="16771"/>
                  <a:pt x="2889" y="16771"/>
                </a:cubicBezTo>
                <a:cubicBezTo>
                  <a:pt x="3045" y="16771"/>
                  <a:pt x="3150" y="16822"/>
                  <a:pt x="3278" y="16822"/>
                </a:cubicBezTo>
                <a:cubicBezTo>
                  <a:pt x="3379" y="16822"/>
                  <a:pt x="3494" y="16791"/>
                  <a:pt x="3658" y="16683"/>
                </a:cubicBezTo>
                <a:lnTo>
                  <a:pt x="3658" y="16683"/>
                </a:lnTo>
                <a:cubicBezTo>
                  <a:pt x="3631" y="16981"/>
                  <a:pt x="3609" y="17098"/>
                  <a:pt x="3674" y="17098"/>
                </a:cubicBezTo>
                <a:cubicBezTo>
                  <a:pt x="3733" y="17098"/>
                  <a:pt x="3863" y="17002"/>
                  <a:pt x="4124" y="16859"/>
                </a:cubicBezTo>
                <a:lnTo>
                  <a:pt x="4124" y="16859"/>
                </a:lnTo>
                <a:cubicBezTo>
                  <a:pt x="4041" y="17201"/>
                  <a:pt x="4829" y="17273"/>
                  <a:pt x="5171" y="17273"/>
                </a:cubicBezTo>
                <a:cubicBezTo>
                  <a:pt x="4884" y="17638"/>
                  <a:pt x="4450" y="17736"/>
                  <a:pt x="3994" y="17736"/>
                </a:cubicBezTo>
                <a:cubicBezTo>
                  <a:pt x="3545" y="17736"/>
                  <a:pt x="3075" y="17641"/>
                  <a:pt x="2705" y="17615"/>
                </a:cubicBezTo>
                <a:lnTo>
                  <a:pt x="2705" y="17615"/>
                </a:lnTo>
                <a:cubicBezTo>
                  <a:pt x="2894" y="17868"/>
                  <a:pt x="2927" y="17955"/>
                  <a:pt x="2816" y="17955"/>
                </a:cubicBezTo>
                <a:cubicBezTo>
                  <a:pt x="2641" y="17955"/>
                  <a:pt x="2108" y="17740"/>
                  <a:pt x="1264" y="17625"/>
                </a:cubicBezTo>
                <a:lnTo>
                  <a:pt x="1264" y="17625"/>
                </a:lnTo>
                <a:cubicBezTo>
                  <a:pt x="1544" y="17874"/>
                  <a:pt x="1814" y="18009"/>
                  <a:pt x="2135" y="18040"/>
                </a:cubicBezTo>
                <a:cubicBezTo>
                  <a:pt x="1479" y="18142"/>
                  <a:pt x="2166" y="18622"/>
                  <a:pt x="2822" y="18622"/>
                </a:cubicBezTo>
                <a:cubicBezTo>
                  <a:pt x="2902" y="18622"/>
                  <a:pt x="2981" y="18615"/>
                  <a:pt x="3057" y="18599"/>
                </a:cubicBezTo>
                <a:lnTo>
                  <a:pt x="3057" y="18599"/>
                </a:lnTo>
                <a:cubicBezTo>
                  <a:pt x="2916" y="18783"/>
                  <a:pt x="3043" y="18872"/>
                  <a:pt x="3215" y="18872"/>
                </a:cubicBezTo>
                <a:cubicBezTo>
                  <a:pt x="3334" y="18872"/>
                  <a:pt x="3476" y="18829"/>
                  <a:pt x="3564" y="18744"/>
                </a:cubicBezTo>
                <a:lnTo>
                  <a:pt x="3564" y="18744"/>
                </a:lnTo>
                <a:cubicBezTo>
                  <a:pt x="3352" y="19036"/>
                  <a:pt x="3317" y="19186"/>
                  <a:pt x="3460" y="19186"/>
                </a:cubicBezTo>
                <a:cubicBezTo>
                  <a:pt x="3560" y="19186"/>
                  <a:pt x="3747" y="19112"/>
                  <a:pt x="4020" y="18962"/>
                </a:cubicBezTo>
                <a:lnTo>
                  <a:pt x="4020" y="18962"/>
                </a:lnTo>
                <a:cubicBezTo>
                  <a:pt x="3585" y="19936"/>
                  <a:pt x="550" y="19304"/>
                  <a:pt x="1047" y="19936"/>
                </a:cubicBezTo>
                <a:cubicBezTo>
                  <a:pt x="884" y="19847"/>
                  <a:pt x="723" y="19803"/>
                  <a:pt x="567" y="19803"/>
                </a:cubicBezTo>
                <a:cubicBezTo>
                  <a:pt x="415" y="19803"/>
                  <a:pt x="267" y="19844"/>
                  <a:pt x="125" y="19926"/>
                </a:cubicBezTo>
                <a:cubicBezTo>
                  <a:pt x="196" y="19979"/>
                  <a:pt x="932" y="21025"/>
                  <a:pt x="1486" y="21025"/>
                </a:cubicBezTo>
                <a:cubicBezTo>
                  <a:pt x="1577" y="21025"/>
                  <a:pt x="1663" y="20997"/>
                  <a:pt x="1741" y="20931"/>
                </a:cubicBezTo>
                <a:lnTo>
                  <a:pt x="1741" y="20931"/>
                </a:lnTo>
                <a:cubicBezTo>
                  <a:pt x="2498" y="21449"/>
                  <a:pt x="1047" y="21532"/>
                  <a:pt x="840" y="21573"/>
                </a:cubicBezTo>
                <a:cubicBezTo>
                  <a:pt x="1020" y="21718"/>
                  <a:pt x="1210" y="21792"/>
                  <a:pt x="1414" y="21792"/>
                </a:cubicBezTo>
                <a:cubicBezTo>
                  <a:pt x="1504" y="21792"/>
                  <a:pt x="1595" y="21778"/>
                  <a:pt x="1689" y="21749"/>
                </a:cubicBezTo>
                <a:lnTo>
                  <a:pt x="1689" y="21749"/>
                </a:lnTo>
                <a:cubicBezTo>
                  <a:pt x="1445" y="21893"/>
                  <a:pt x="1194" y="22159"/>
                  <a:pt x="1404" y="22159"/>
                </a:cubicBezTo>
                <a:cubicBezTo>
                  <a:pt x="1452" y="22159"/>
                  <a:pt x="1525" y="22145"/>
                  <a:pt x="1627" y="22112"/>
                </a:cubicBezTo>
                <a:lnTo>
                  <a:pt x="1627" y="22112"/>
                </a:lnTo>
                <a:cubicBezTo>
                  <a:pt x="1503" y="22253"/>
                  <a:pt x="1665" y="22293"/>
                  <a:pt x="1859" y="22293"/>
                </a:cubicBezTo>
                <a:cubicBezTo>
                  <a:pt x="2020" y="22293"/>
                  <a:pt x="2202" y="22265"/>
                  <a:pt x="2259" y="22247"/>
                </a:cubicBezTo>
                <a:lnTo>
                  <a:pt x="2259" y="22247"/>
                </a:lnTo>
                <a:cubicBezTo>
                  <a:pt x="2353" y="22454"/>
                  <a:pt x="2104" y="22485"/>
                  <a:pt x="2767" y="22506"/>
                </a:cubicBezTo>
                <a:cubicBezTo>
                  <a:pt x="2595" y="22692"/>
                  <a:pt x="2238" y="22738"/>
                  <a:pt x="1850" y="22738"/>
                </a:cubicBezTo>
                <a:cubicBezTo>
                  <a:pt x="1467" y="22738"/>
                  <a:pt x="1054" y="22693"/>
                  <a:pt x="762" y="22693"/>
                </a:cubicBezTo>
                <a:cubicBezTo>
                  <a:pt x="690" y="22693"/>
                  <a:pt x="626" y="22696"/>
                  <a:pt x="570" y="22702"/>
                </a:cubicBezTo>
                <a:cubicBezTo>
                  <a:pt x="1063" y="22972"/>
                  <a:pt x="1060" y="23010"/>
                  <a:pt x="897" y="23010"/>
                </a:cubicBezTo>
                <a:cubicBezTo>
                  <a:pt x="832" y="23010"/>
                  <a:pt x="743" y="23004"/>
                  <a:pt x="649" y="23004"/>
                </a:cubicBezTo>
                <a:cubicBezTo>
                  <a:pt x="443" y="23004"/>
                  <a:pt x="217" y="23033"/>
                  <a:pt x="197" y="23221"/>
                </a:cubicBezTo>
                <a:cubicBezTo>
                  <a:pt x="186" y="23312"/>
                  <a:pt x="291" y="23343"/>
                  <a:pt x="438" y="23343"/>
                </a:cubicBezTo>
                <a:cubicBezTo>
                  <a:pt x="710" y="23343"/>
                  <a:pt x="1130" y="23237"/>
                  <a:pt x="1244" y="23211"/>
                </a:cubicBezTo>
                <a:lnTo>
                  <a:pt x="1244" y="23211"/>
                </a:lnTo>
                <a:cubicBezTo>
                  <a:pt x="865" y="23672"/>
                  <a:pt x="1215" y="23854"/>
                  <a:pt x="1602" y="23854"/>
                </a:cubicBezTo>
                <a:cubicBezTo>
                  <a:pt x="1796" y="23854"/>
                  <a:pt x="2000" y="23808"/>
                  <a:pt x="2125" y="23729"/>
                </a:cubicBezTo>
                <a:lnTo>
                  <a:pt x="2125" y="23729"/>
                </a:lnTo>
                <a:cubicBezTo>
                  <a:pt x="2135" y="23884"/>
                  <a:pt x="2125" y="24040"/>
                  <a:pt x="2104" y="24195"/>
                </a:cubicBezTo>
                <a:cubicBezTo>
                  <a:pt x="1326" y="24371"/>
                  <a:pt x="384" y="24537"/>
                  <a:pt x="332" y="24547"/>
                </a:cubicBezTo>
                <a:cubicBezTo>
                  <a:pt x="325" y="24679"/>
                  <a:pt x="395" y="24749"/>
                  <a:pt x="540" y="24749"/>
                </a:cubicBezTo>
                <a:cubicBezTo>
                  <a:pt x="600" y="24749"/>
                  <a:pt x="672" y="24737"/>
                  <a:pt x="757" y="24713"/>
                </a:cubicBezTo>
                <a:lnTo>
                  <a:pt x="757" y="24713"/>
                </a:lnTo>
                <a:cubicBezTo>
                  <a:pt x="684" y="24786"/>
                  <a:pt x="0" y="25055"/>
                  <a:pt x="62" y="25241"/>
                </a:cubicBezTo>
                <a:cubicBezTo>
                  <a:pt x="352" y="25179"/>
                  <a:pt x="643" y="25106"/>
                  <a:pt x="933" y="25044"/>
                </a:cubicBezTo>
                <a:lnTo>
                  <a:pt x="933" y="25044"/>
                </a:lnTo>
                <a:cubicBezTo>
                  <a:pt x="720" y="25350"/>
                  <a:pt x="721" y="25563"/>
                  <a:pt x="943" y="25563"/>
                </a:cubicBezTo>
                <a:cubicBezTo>
                  <a:pt x="1045" y="25563"/>
                  <a:pt x="1193" y="25518"/>
                  <a:pt x="1389" y="25417"/>
                </a:cubicBezTo>
                <a:lnTo>
                  <a:pt x="1389" y="25417"/>
                </a:lnTo>
                <a:cubicBezTo>
                  <a:pt x="1368" y="25585"/>
                  <a:pt x="1482" y="25632"/>
                  <a:pt x="1667" y="25632"/>
                </a:cubicBezTo>
                <a:cubicBezTo>
                  <a:pt x="1896" y="25632"/>
                  <a:pt x="2234" y="25560"/>
                  <a:pt x="2558" y="25560"/>
                </a:cubicBezTo>
                <a:cubicBezTo>
                  <a:pt x="2632" y="25560"/>
                  <a:pt x="2706" y="25564"/>
                  <a:pt x="2777" y="25573"/>
                </a:cubicBezTo>
                <a:cubicBezTo>
                  <a:pt x="2436" y="25687"/>
                  <a:pt x="1980" y="25707"/>
                  <a:pt x="1731" y="25977"/>
                </a:cubicBezTo>
                <a:cubicBezTo>
                  <a:pt x="1832" y="26024"/>
                  <a:pt x="1933" y="26048"/>
                  <a:pt x="2033" y="26048"/>
                </a:cubicBezTo>
                <a:cubicBezTo>
                  <a:pt x="2109" y="26048"/>
                  <a:pt x="2184" y="26035"/>
                  <a:pt x="2259" y="26008"/>
                </a:cubicBezTo>
                <a:lnTo>
                  <a:pt x="2259" y="26008"/>
                </a:lnTo>
                <a:cubicBezTo>
                  <a:pt x="1990" y="26133"/>
                  <a:pt x="1907" y="26288"/>
                  <a:pt x="2031" y="26453"/>
                </a:cubicBezTo>
                <a:cubicBezTo>
                  <a:pt x="2300" y="26360"/>
                  <a:pt x="2570" y="26278"/>
                  <a:pt x="2829" y="26195"/>
                </a:cubicBezTo>
                <a:lnTo>
                  <a:pt x="2829" y="26195"/>
                </a:lnTo>
                <a:cubicBezTo>
                  <a:pt x="2616" y="26599"/>
                  <a:pt x="2830" y="26747"/>
                  <a:pt x="3129" y="26747"/>
                </a:cubicBezTo>
                <a:cubicBezTo>
                  <a:pt x="3412" y="26747"/>
                  <a:pt x="3771" y="26615"/>
                  <a:pt x="3917" y="26443"/>
                </a:cubicBezTo>
                <a:cubicBezTo>
                  <a:pt x="3972" y="26689"/>
                  <a:pt x="4022" y="26789"/>
                  <a:pt x="4095" y="26789"/>
                </a:cubicBezTo>
                <a:cubicBezTo>
                  <a:pt x="4185" y="26789"/>
                  <a:pt x="4311" y="26636"/>
                  <a:pt x="4529" y="26412"/>
                </a:cubicBezTo>
                <a:cubicBezTo>
                  <a:pt x="4576" y="26704"/>
                  <a:pt x="4701" y="26811"/>
                  <a:pt x="4863" y="26811"/>
                </a:cubicBezTo>
                <a:cubicBezTo>
                  <a:pt x="5306" y="26811"/>
                  <a:pt x="6027" y="26019"/>
                  <a:pt x="6236" y="26019"/>
                </a:cubicBezTo>
                <a:cubicBezTo>
                  <a:pt x="6282" y="26019"/>
                  <a:pt x="6303" y="26058"/>
                  <a:pt x="6290" y="26153"/>
                </a:cubicBezTo>
                <a:cubicBezTo>
                  <a:pt x="6435" y="26008"/>
                  <a:pt x="6569" y="25852"/>
                  <a:pt x="6714" y="25707"/>
                </a:cubicBezTo>
                <a:cubicBezTo>
                  <a:pt x="6776" y="25794"/>
                  <a:pt x="6814" y="25832"/>
                  <a:pt x="6839" y="25832"/>
                </a:cubicBezTo>
                <a:cubicBezTo>
                  <a:pt x="6896" y="25832"/>
                  <a:pt x="6889" y="25644"/>
                  <a:pt x="6932" y="25386"/>
                </a:cubicBezTo>
                <a:cubicBezTo>
                  <a:pt x="7699" y="25749"/>
                  <a:pt x="7150" y="26640"/>
                  <a:pt x="6942" y="27262"/>
                </a:cubicBezTo>
                <a:lnTo>
                  <a:pt x="8673" y="27262"/>
                </a:lnTo>
                <a:cubicBezTo>
                  <a:pt x="8694" y="26816"/>
                  <a:pt x="8517" y="26412"/>
                  <a:pt x="8528" y="25967"/>
                </a:cubicBezTo>
                <a:cubicBezTo>
                  <a:pt x="8535" y="25966"/>
                  <a:pt x="8543" y="25965"/>
                  <a:pt x="8550" y="25965"/>
                </a:cubicBezTo>
                <a:cubicBezTo>
                  <a:pt x="8753" y="25965"/>
                  <a:pt x="8917" y="26359"/>
                  <a:pt x="8959" y="26359"/>
                </a:cubicBezTo>
                <a:cubicBezTo>
                  <a:pt x="8975" y="26359"/>
                  <a:pt x="8974" y="26304"/>
                  <a:pt x="8952" y="26153"/>
                </a:cubicBezTo>
                <a:lnTo>
                  <a:pt x="8952" y="26153"/>
                </a:lnTo>
                <a:cubicBezTo>
                  <a:pt x="9274" y="26504"/>
                  <a:pt x="10074" y="26743"/>
                  <a:pt x="10621" y="26743"/>
                </a:cubicBezTo>
                <a:cubicBezTo>
                  <a:pt x="11043" y="26743"/>
                  <a:pt x="11314" y="26600"/>
                  <a:pt x="11098" y="26257"/>
                </a:cubicBezTo>
                <a:lnTo>
                  <a:pt x="11098" y="26257"/>
                </a:lnTo>
                <a:cubicBezTo>
                  <a:pt x="11297" y="26332"/>
                  <a:pt x="12070" y="26635"/>
                  <a:pt x="12577" y="26635"/>
                </a:cubicBezTo>
                <a:cubicBezTo>
                  <a:pt x="12914" y="26635"/>
                  <a:pt x="13134" y="26502"/>
                  <a:pt x="12993" y="26080"/>
                </a:cubicBezTo>
                <a:lnTo>
                  <a:pt x="12993" y="26080"/>
                </a:lnTo>
                <a:cubicBezTo>
                  <a:pt x="13219" y="26222"/>
                  <a:pt x="14001" y="26525"/>
                  <a:pt x="14383" y="26525"/>
                </a:cubicBezTo>
                <a:cubicBezTo>
                  <a:pt x="14421" y="26525"/>
                  <a:pt x="14456" y="26522"/>
                  <a:pt x="14485" y="26515"/>
                </a:cubicBezTo>
                <a:cubicBezTo>
                  <a:pt x="14291" y="26203"/>
                  <a:pt x="14381" y="26166"/>
                  <a:pt x="14481" y="26166"/>
                </a:cubicBezTo>
                <a:cubicBezTo>
                  <a:pt x="14512" y="26166"/>
                  <a:pt x="14543" y="26169"/>
                  <a:pt x="14568" y="26169"/>
                </a:cubicBezTo>
                <a:cubicBezTo>
                  <a:pt x="14644" y="26169"/>
                  <a:pt x="14647" y="26134"/>
                  <a:pt x="14320" y="25842"/>
                </a:cubicBezTo>
                <a:lnTo>
                  <a:pt x="14320" y="25842"/>
                </a:lnTo>
                <a:cubicBezTo>
                  <a:pt x="14579" y="25925"/>
                  <a:pt x="14828" y="26018"/>
                  <a:pt x="15086" y="26101"/>
                </a:cubicBezTo>
                <a:cubicBezTo>
                  <a:pt x="14952" y="26268"/>
                  <a:pt x="14792" y="26500"/>
                  <a:pt x="14837" y="26500"/>
                </a:cubicBezTo>
                <a:cubicBezTo>
                  <a:pt x="14879" y="26500"/>
                  <a:pt x="15095" y="26303"/>
                  <a:pt x="15667" y="25677"/>
                </a:cubicBezTo>
                <a:cubicBezTo>
                  <a:pt x="15014" y="25604"/>
                  <a:pt x="14248" y="25562"/>
                  <a:pt x="13677" y="25200"/>
                </a:cubicBezTo>
                <a:cubicBezTo>
                  <a:pt x="13716" y="25139"/>
                  <a:pt x="13771" y="25118"/>
                  <a:pt x="13830" y="25118"/>
                </a:cubicBezTo>
                <a:cubicBezTo>
                  <a:pt x="13951" y="25118"/>
                  <a:pt x="14087" y="25205"/>
                  <a:pt x="14122" y="25205"/>
                </a:cubicBezTo>
                <a:cubicBezTo>
                  <a:pt x="14148" y="25205"/>
                  <a:pt x="14119" y="25158"/>
                  <a:pt x="13988" y="24993"/>
                </a:cubicBezTo>
                <a:cubicBezTo>
                  <a:pt x="14197" y="24993"/>
                  <a:pt x="14353" y="25005"/>
                  <a:pt x="14448" y="25005"/>
                </a:cubicBezTo>
                <a:cubicBezTo>
                  <a:pt x="14611" y="25005"/>
                  <a:pt x="14590" y="24968"/>
                  <a:pt x="14340" y="24765"/>
                </a:cubicBezTo>
                <a:cubicBezTo>
                  <a:pt x="15118" y="24744"/>
                  <a:pt x="15211" y="24661"/>
                  <a:pt x="14610" y="24505"/>
                </a:cubicBezTo>
                <a:cubicBezTo>
                  <a:pt x="15078" y="24505"/>
                  <a:pt x="15146" y="24405"/>
                  <a:pt x="14804" y="24225"/>
                </a:cubicBezTo>
                <a:lnTo>
                  <a:pt x="14804" y="24225"/>
                </a:lnTo>
                <a:cubicBezTo>
                  <a:pt x="14990" y="24320"/>
                  <a:pt x="15139" y="24369"/>
                  <a:pt x="15251" y="24369"/>
                </a:cubicBezTo>
                <a:cubicBezTo>
                  <a:pt x="15383" y="24369"/>
                  <a:pt x="15463" y="24302"/>
                  <a:pt x="15491" y="24164"/>
                </a:cubicBezTo>
                <a:cubicBezTo>
                  <a:pt x="14807" y="23884"/>
                  <a:pt x="14849" y="23925"/>
                  <a:pt x="15604" y="23884"/>
                </a:cubicBezTo>
                <a:cubicBezTo>
                  <a:pt x="15624" y="23655"/>
                  <a:pt x="15511" y="23541"/>
                  <a:pt x="15261" y="23541"/>
                </a:cubicBezTo>
                <a:cubicBezTo>
                  <a:pt x="15115" y="23541"/>
                  <a:pt x="14923" y="23580"/>
                  <a:pt x="14683" y="23656"/>
                </a:cubicBezTo>
                <a:cubicBezTo>
                  <a:pt x="14693" y="23418"/>
                  <a:pt x="15895" y="23448"/>
                  <a:pt x="15708" y="23107"/>
                </a:cubicBezTo>
                <a:lnTo>
                  <a:pt x="15708" y="23107"/>
                </a:lnTo>
                <a:cubicBezTo>
                  <a:pt x="15367" y="23179"/>
                  <a:pt x="15014" y="23252"/>
                  <a:pt x="14662" y="23314"/>
                </a:cubicBezTo>
                <a:cubicBezTo>
                  <a:pt x="15024" y="23190"/>
                  <a:pt x="15139" y="23055"/>
                  <a:pt x="15004" y="22889"/>
                </a:cubicBezTo>
                <a:lnTo>
                  <a:pt x="15004" y="22889"/>
                </a:lnTo>
                <a:cubicBezTo>
                  <a:pt x="14427" y="23003"/>
                  <a:pt x="13813" y="23136"/>
                  <a:pt x="13222" y="23136"/>
                </a:cubicBezTo>
                <a:cubicBezTo>
                  <a:pt x="12464" y="23136"/>
                  <a:pt x="11744" y="22916"/>
                  <a:pt x="11191" y="22154"/>
                </a:cubicBezTo>
                <a:lnTo>
                  <a:pt x="11191" y="22154"/>
                </a:lnTo>
                <a:cubicBezTo>
                  <a:pt x="11517" y="22360"/>
                  <a:pt x="11656" y="22415"/>
                  <a:pt x="11718" y="22415"/>
                </a:cubicBezTo>
                <a:cubicBezTo>
                  <a:pt x="11787" y="22415"/>
                  <a:pt x="11759" y="22345"/>
                  <a:pt x="11791" y="22345"/>
                </a:cubicBezTo>
                <a:cubicBezTo>
                  <a:pt x="11821" y="22345"/>
                  <a:pt x="11906" y="22409"/>
                  <a:pt x="12185" y="22661"/>
                </a:cubicBezTo>
                <a:cubicBezTo>
                  <a:pt x="12142" y="22341"/>
                  <a:pt x="12121" y="22214"/>
                  <a:pt x="12187" y="22214"/>
                </a:cubicBezTo>
                <a:cubicBezTo>
                  <a:pt x="12263" y="22214"/>
                  <a:pt x="12457" y="22385"/>
                  <a:pt x="12869" y="22620"/>
                </a:cubicBezTo>
                <a:cubicBezTo>
                  <a:pt x="12841" y="22324"/>
                  <a:pt x="12962" y="22218"/>
                  <a:pt x="13139" y="22218"/>
                </a:cubicBezTo>
                <a:cubicBezTo>
                  <a:pt x="13360" y="22218"/>
                  <a:pt x="13666" y="22381"/>
                  <a:pt x="13884" y="22547"/>
                </a:cubicBezTo>
                <a:cubicBezTo>
                  <a:pt x="14071" y="22412"/>
                  <a:pt x="13999" y="22257"/>
                  <a:pt x="13657" y="22071"/>
                </a:cubicBezTo>
                <a:cubicBezTo>
                  <a:pt x="13726" y="22011"/>
                  <a:pt x="15081" y="21789"/>
                  <a:pt x="15293" y="21789"/>
                </a:cubicBezTo>
                <a:cubicBezTo>
                  <a:pt x="15303" y="21789"/>
                  <a:pt x="15310" y="21790"/>
                  <a:pt x="15314" y="21791"/>
                </a:cubicBezTo>
                <a:cubicBezTo>
                  <a:pt x="15086" y="21656"/>
                  <a:pt x="14858" y="21532"/>
                  <a:pt x="14631" y="21408"/>
                </a:cubicBezTo>
                <a:cubicBezTo>
                  <a:pt x="14650" y="21407"/>
                  <a:pt x="14670" y="21406"/>
                  <a:pt x="14690" y="21406"/>
                </a:cubicBezTo>
                <a:cubicBezTo>
                  <a:pt x="14923" y="21406"/>
                  <a:pt x="15152" y="21475"/>
                  <a:pt x="15374" y="21475"/>
                </a:cubicBezTo>
                <a:cubicBezTo>
                  <a:pt x="15498" y="21475"/>
                  <a:pt x="15620" y="21454"/>
                  <a:pt x="15740" y="21387"/>
                </a:cubicBezTo>
                <a:cubicBezTo>
                  <a:pt x="15599" y="21263"/>
                  <a:pt x="15432" y="21198"/>
                  <a:pt x="15244" y="21198"/>
                </a:cubicBezTo>
                <a:cubicBezTo>
                  <a:pt x="15196" y="21198"/>
                  <a:pt x="15147" y="21202"/>
                  <a:pt x="15097" y="21210"/>
                </a:cubicBezTo>
                <a:cubicBezTo>
                  <a:pt x="15459" y="21014"/>
                  <a:pt x="11750" y="20662"/>
                  <a:pt x="11087" y="20019"/>
                </a:cubicBezTo>
                <a:cubicBezTo>
                  <a:pt x="11730" y="19953"/>
                  <a:pt x="12196" y="19939"/>
                  <a:pt x="12572" y="19939"/>
                </a:cubicBezTo>
                <a:cubicBezTo>
                  <a:pt x="12847" y="19939"/>
                  <a:pt x="13073" y="19946"/>
                  <a:pt x="13284" y="19946"/>
                </a:cubicBezTo>
                <a:cubicBezTo>
                  <a:pt x="13910" y="19946"/>
                  <a:pt x="14403" y="19880"/>
                  <a:pt x="15636" y="19356"/>
                </a:cubicBezTo>
                <a:cubicBezTo>
                  <a:pt x="15377" y="19273"/>
                  <a:pt x="15314" y="19004"/>
                  <a:pt x="15128" y="18942"/>
                </a:cubicBezTo>
                <a:cubicBezTo>
                  <a:pt x="15356" y="18838"/>
                  <a:pt x="15595" y="18744"/>
                  <a:pt x="15832" y="18652"/>
                </a:cubicBezTo>
                <a:lnTo>
                  <a:pt x="15832" y="18652"/>
                </a:lnTo>
                <a:cubicBezTo>
                  <a:pt x="15819" y="18653"/>
                  <a:pt x="15803" y="18653"/>
                  <a:pt x="15785" y="18653"/>
                </a:cubicBezTo>
                <a:cubicBezTo>
                  <a:pt x="15283" y="18653"/>
                  <a:pt x="13007" y="18254"/>
                  <a:pt x="12797" y="18133"/>
                </a:cubicBezTo>
                <a:cubicBezTo>
                  <a:pt x="13020" y="17981"/>
                  <a:pt x="13246" y="17905"/>
                  <a:pt x="13475" y="17905"/>
                </a:cubicBezTo>
                <a:cubicBezTo>
                  <a:pt x="13651" y="17905"/>
                  <a:pt x="13829" y="17950"/>
                  <a:pt x="14009" y="18040"/>
                </a:cubicBezTo>
                <a:cubicBezTo>
                  <a:pt x="13650" y="17822"/>
                  <a:pt x="13626" y="17715"/>
                  <a:pt x="13945" y="17715"/>
                </a:cubicBezTo>
                <a:cubicBezTo>
                  <a:pt x="14050" y="17715"/>
                  <a:pt x="14192" y="17727"/>
                  <a:pt x="14372" y="17750"/>
                </a:cubicBezTo>
                <a:cubicBezTo>
                  <a:pt x="14206" y="17667"/>
                  <a:pt x="14082" y="17595"/>
                  <a:pt x="13947" y="17533"/>
                </a:cubicBezTo>
                <a:lnTo>
                  <a:pt x="13947" y="17533"/>
                </a:lnTo>
                <a:cubicBezTo>
                  <a:pt x="13958" y="17534"/>
                  <a:pt x="13970" y="17535"/>
                  <a:pt x="13982" y="17535"/>
                </a:cubicBezTo>
                <a:cubicBezTo>
                  <a:pt x="14246" y="17535"/>
                  <a:pt x="14771" y="17232"/>
                  <a:pt x="14900" y="17004"/>
                </a:cubicBezTo>
                <a:lnTo>
                  <a:pt x="14900" y="17004"/>
                </a:lnTo>
                <a:cubicBezTo>
                  <a:pt x="14893" y="17016"/>
                  <a:pt x="14855" y="17022"/>
                  <a:pt x="14794" y="17022"/>
                </a:cubicBezTo>
                <a:cubicBezTo>
                  <a:pt x="14289" y="17022"/>
                  <a:pt x="12169" y="16643"/>
                  <a:pt x="11947" y="16486"/>
                </a:cubicBezTo>
                <a:cubicBezTo>
                  <a:pt x="12362" y="16403"/>
                  <a:pt x="13522" y="16579"/>
                  <a:pt x="13170" y="16186"/>
                </a:cubicBezTo>
                <a:lnTo>
                  <a:pt x="13170" y="16186"/>
                </a:lnTo>
                <a:cubicBezTo>
                  <a:pt x="13271" y="16217"/>
                  <a:pt x="13353" y="16232"/>
                  <a:pt x="13421" y="16232"/>
                </a:cubicBezTo>
                <a:cubicBezTo>
                  <a:pt x="13835" y="16232"/>
                  <a:pt x="13687" y="15684"/>
                  <a:pt x="13999" y="15274"/>
                </a:cubicBezTo>
                <a:cubicBezTo>
                  <a:pt x="13972" y="15268"/>
                  <a:pt x="13942" y="15266"/>
                  <a:pt x="13911" y="15266"/>
                </a:cubicBezTo>
                <a:cubicBezTo>
                  <a:pt x="13578" y="15266"/>
                  <a:pt x="13031" y="15544"/>
                  <a:pt x="12611" y="15544"/>
                </a:cubicBezTo>
                <a:cubicBezTo>
                  <a:pt x="12381" y="15544"/>
                  <a:pt x="12189" y="15461"/>
                  <a:pt x="12092" y="15201"/>
                </a:cubicBezTo>
                <a:cubicBezTo>
                  <a:pt x="12144" y="15186"/>
                  <a:pt x="12193" y="15181"/>
                  <a:pt x="12241" y="15181"/>
                </a:cubicBezTo>
                <a:cubicBezTo>
                  <a:pt x="12376" y="15181"/>
                  <a:pt x="12502" y="15224"/>
                  <a:pt x="12643" y="15224"/>
                </a:cubicBezTo>
                <a:cubicBezTo>
                  <a:pt x="12663" y="15224"/>
                  <a:pt x="12683" y="15223"/>
                  <a:pt x="12703" y="15221"/>
                </a:cubicBezTo>
                <a:cubicBezTo>
                  <a:pt x="12652" y="15076"/>
                  <a:pt x="12558" y="14963"/>
                  <a:pt x="12434" y="14869"/>
                </a:cubicBezTo>
                <a:cubicBezTo>
                  <a:pt x="12848" y="14828"/>
                  <a:pt x="12952" y="14776"/>
                  <a:pt x="12973" y="14383"/>
                </a:cubicBezTo>
                <a:lnTo>
                  <a:pt x="12973" y="14383"/>
                </a:lnTo>
                <a:cubicBezTo>
                  <a:pt x="12784" y="14469"/>
                  <a:pt x="12260" y="14553"/>
                  <a:pt x="11756" y="14553"/>
                </a:cubicBezTo>
                <a:cubicBezTo>
                  <a:pt x="11293" y="14553"/>
                  <a:pt x="10847" y="14482"/>
                  <a:pt x="10693" y="14279"/>
                </a:cubicBezTo>
                <a:lnTo>
                  <a:pt x="10693" y="14279"/>
                </a:lnTo>
                <a:cubicBezTo>
                  <a:pt x="10710" y="14283"/>
                  <a:pt x="10732" y="14285"/>
                  <a:pt x="10758" y="14285"/>
                </a:cubicBezTo>
                <a:cubicBezTo>
                  <a:pt x="11008" y="14285"/>
                  <a:pt x="11623" y="14114"/>
                  <a:pt x="11999" y="14020"/>
                </a:cubicBezTo>
                <a:cubicBezTo>
                  <a:pt x="11854" y="13885"/>
                  <a:pt x="11699" y="13740"/>
                  <a:pt x="11554" y="13605"/>
                </a:cubicBezTo>
                <a:cubicBezTo>
                  <a:pt x="11646" y="13605"/>
                  <a:pt x="13138" y="13356"/>
                  <a:pt x="12745" y="13128"/>
                </a:cubicBezTo>
                <a:cubicBezTo>
                  <a:pt x="13253" y="12953"/>
                  <a:pt x="13253" y="12828"/>
                  <a:pt x="12735" y="12766"/>
                </a:cubicBezTo>
                <a:cubicBezTo>
                  <a:pt x="12860" y="12625"/>
                  <a:pt x="12682" y="12585"/>
                  <a:pt x="12440" y="12585"/>
                </a:cubicBezTo>
                <a:cubicBezTo>
                  <a:pt x="12134" y="12585"/>
                  <a:pt x="11727" y="12648"/>
                  <a:pt x="11703" y="12648"/>
                </a:cubicBezTo>
                <a:cubicBezTo>
                  <a:pt x="11699" y="12648"/>
                  <a:pt x="11707" y="12647"/>
                  <a:pt x="11729" y="12642"/>
                </a:cubicBezTo>
                <a:cubicBezTo>
                  <a:pt x="11584" y="12424"/>
                  <a:pt x="12185" y="12455"/>
                  <a:pt x="12009" y="12279"/>
                </a:cubicBezTo>
                <a:lnTo>
                  <a:pt x="12009" y="12279"/>
                </a:lnTo>
                <a:cubicBezTo>
                  <a:pt x="11974" y="12289"/>
                  <a:pt x="11473" y="12407"/>
                  <a:pt x="10926" y="12407"/>
                </a:cubicBezTo>
                <a:cubicBezTo>
                  <a:pt x="10351" y="12407"/>
                  <a:pt x="9724" y="12276"/>
                  <a:pt x="9533" y="11751"/>
                </a:cubicBezTo>
                <a:lnTo>
                  <a:pt x="9533" y="11751"/>
                </a:lnTo>
                <a:cubicBezTo>
                  <a:pt x="9907" y="11920"/>
                  <a:pt x="10227" y="11990"/>
                  <a:pt x="10511" y="11990"/>
                </a:cubicBezTo>
                <a:cubicBezTo>
                  <a:pt x="11446" y="11990"/>
                  <a:pt x="11980" y="11228"/>
                  <a:pt x="12703" y="10735"/>
                </a:cubicBezTo>
                <a:cubicBezTo>
                  <a:pt x="12324" y="10631"/>
                  <a:pt x="12093" y="10614"/>
                  <a:pt x="11893" y="10614"/>
                </a:cubicBezTo>
                <a:cubicBezTo>
                  <a:pt x="11795" y="10614"/>
                  <a:pt x="11705" y="10618"/>
                  <a:pt x="11609" y="10618"/>
                </a:cubicBezTo>
                <a:cubicBezTo>
                  <a:pt x="11412" y="10618"/>
                  <a:pt x="11191" y="10601"/>
                  <a:pt x="10828" y="10497"/>
                </a:cubicBezTo>
                <a:cubicBezTo>
                  <a:pt x="11263" y="10331"/>
                  <a:pt x="8911" y="10176"/>
                  <a:pt x="8487" y="9575"/>
                </a:cubicBezTo>
                <a:lnTo>
                  <a:pt x="8487" y="9575"/>
                </a:lnTo>
                <a:cubicBezTo>
                  <a:pt x="8671" y="9647"/>
                  <a:pt x="9110" y="9739"/>
                  <a:pt x="9478" y="9739"/>
                </a:cubicBezTo>
                <a:cubicBezTo>
                  <a:pt x="9748" y="9739"/>
                  <a:pt x="9979" y="9689"/>
                  <a:pt x="10041" y="9543"/>
                </a:cubicBezTo>
                <a:lnTo>
                  <a:pt x="10041" y="9543"/>
                </a:lnTo>
                <a:cubicBezTo>
                  <a:pt x="10037" y="9724"/>
                  <a:pt x="10140" y="9786"/>
                  <a:pt x="10285" y="9786"/>
                </a:cubicBezTo>
                <a:cubicBezTo>
                  <a:pt x="10604" y="9786"/>
                  <a:pt x="11125" y="9481"/>
                  <a:pt x="11139" y="9481"/>
                </a:cubicBezTo>
                <a:cubicBezTo>
                  <a:pt x="11087" y="9398"/>
                  <a:pt x="11015" y="8942"/>
                  <a:pt x="11066" y="8901"/>
                </a:cubicBezTo>
                <a:lnTo>
                  <a:pt x="11066" y="8901"/>
                </a:lnTo>
                <a:cubicBezTo>
                  <a:pt x="11121" y="8942"/>
                  <a:pt x="11215" y="8960"/>
                  <a:pt x="11327" y="8960"/>
                </a:cubicBezTo>
                <a:cubicBezTo>
                  <a:pt x="11702" y="8960"/>
                  <a:pt x="12269" y="8755"/>
                  <a:pt x="12164" y="8507"/>
                </a:cubicBezTo>
                <a:cubicBezTo>
                  <a:pt x="11411" y="8507"/>
                  <a:pt x="11590" y="8291"/>
                  <a:pt x="11540" y="8291"/>
                </a:cubicBezTo>
                <a:cubicBezTo>
                  <a:pt x="11510" y="8291"/>
                  <a:pt x="11399" y="8368"/>
                  <a:pt x="10963" y="8611"/>
                </a:cubicBezTo>
                <a:cubicBezTo>
                  <a:pt x="10859" y="8456"/>
                  <a:pt x="10838" y="8394"/>
                  <a:pt x="10983" y="8155"/>
                </a:cubicBezTo>
                <a:cubicBezTo>
                  <a:pt x="10421" y="8155"/>
                  <a:pt x="10109" y="8502"/>
                  <a:pt x="9695" y="8502"/>
                </a:cubicBezTo>
                <a:cubicBezTo>
                  <a:pt x="9430" y="8502"/>
                  <a:pt x="9123" y="8361"/>
                  <a:pt x="8683" y="7896"/>
                </a:cubicBezTo>
                <a:cubicBezTo>
                  <a:pt x="8710" y="7865"/>
                  <a:pt x="8744" y="7853"/>
                  <a:pt x="8782" y="7853"/>
                </a:cubicBezTo>
                <a:cubicBezTo>
                  <a:pt x="8936" y="7853"/>
                  <a:pt x="9161" y="8055"/>
                  <a:pt x="9270" y="8055"/>
                </a:cubicBezTo>
                <a:cubicBezTo>
                  <a:pt x="9323" y="8055"/>
                  <a:pt x="9349" y="8007"/>
                  <a:pt x="9325" y="7865"/>
                </a:cubicBezTo>
                <a:lnTo>
                  <a:pt x="9325" y="7865"/>
                </a:lnTo>
                <a:cubicBezTo>
                  <a:pt x="9392" y="7914"/>
                  <a:pt x="10076" y="8010"/>
                  <a:pt x="10483" y="8010"/>
                </a:cubicBezTo>
                <a:cubicBezTo>
                  <a:pt x="10586" y="8010"/>
                  <a:pt x="10672" y="8004"/>
                  <a:pt x="10725" y="7989"/>
                </a:cubicBezTo>
                <a:cubicBezTo>
                  <a:pt x="10385" y="7646"/>
                  <a:pt x="10302" y="7538"/>
                  <a:pt x="10353" y="7538"/>
                </a:cubicBezTo>
                <a:cubicBezTo>
                  <a:pt x="10429" y="7538"/>
                  <a:pt x="10799" y="7772"/>
                  <a:pt x="11077" y="7834"/>
                </a:cubicBezTo>
                <a:cubicBezTo>
                  <a:pt x="11128" y="7637"/>
                  <a:pt x="11418" y="7471"/>
                  <a:pt x="11149" y="7295"/>
                </a:cubicBezTo>
                <a:cubicBezTo>
                  <a:pt x="11217" y="7295"/>
                  <a:pt x="11276" y="7297"/>
                  <a:pt x="11329" y="7297"/>
                </a:cubicBezTo>
                <a:cubicBezTo>
                  <a:pt x="11524" y="7297"/>
                  <a:pt x="11630" y="7278"/>
                  <a:pt x="11802" y="7098"/>
                </a:cubicBezTo>
                <a:cubicBezTo>
                  <a:pt x="11450" y="6902"/>
                  <a:pt x="9979" y="6964"/>
                  <a:pt x="10186" y="6632"/>
                </a:cubicBezTo>
                <a:lnTo>
                  <a:pt x="10186" y="6632"/>
                </a:lnTo>
                <a:cubicBezTo>
                  <a:pt x="9998" y="6678"/>
                  <a:pt x="9911" y="6709"/>
                  <a:pt x="9869" y="6709"/>
                </a:cubicBezTo>
                <a:cubicBezTo>
                  <a:pt x="9808" y="6709"/>
                  <a:pt x="9846" y="6641"/>
                  <a:pt x="9802" y="6456"/>
                </a:cubicBezTo>
                <a:cubicBezTo>
                  <a:pt x="9580" y="6719"/>
                  <a:pt x="9327" y="6850"/>
                  <a:pt x="9044" y="6850"/>
                </a:cubicBezTo>
                <a:cubicBezTo>
                  <a:pt x="8891" y="6850"/>
                  <a:pt x="8729" y="6812"/>
                  <a:pt x="8559" y="6736"/>
                </a:cubicBezTo>
                <a:cubicBezTo>
                  <a:pt x="8807" y="6508"/>
                  <a:pt x="8487" y="6373"/>
                  <a:pt x="8144" y="6228"/>
                </a:cubicBezTo>
                <a:cubicBezTo>
                  <a:pt x="8217" y="6228"/>
                  <a:pt x="8279" y="6135"/>
                  <a:pt x="8342" y="5928"/>
                </a:cubicBezTo>
                <a:cubicBezTo>
                  <a:pt x="8538" y="6052"/>
                  <a:pt x="8724" y="6186"/>
                  <a:pt x="8922" y="6311"/>
                </a:cubicBezTo>
                <a:cubicBezTo>
                  <a:pt x="8797" y="6011"/>
                  <a:pt x="9999" y="6290"/>
                  <a:pt x="10714" y="5948"/>
                </a:cubicBezTo>
                <a:cubicBezTo>
                  <a:pt x="10232" y="5458"/>
                  <a:pt x="9873" y="5179"/>
                  <a:pt x="9413" y="5179"/>
                </a:cubicBezTo>
                <a:cubicBezTo>
                  <a:pt x="9259" y="5179"/>
                  <a:pt x="9095" y="5210"/>
                  <a:pt x="8911" y="5275"/>
                </a:cubicBezTo>
                <a:cubicBezTo>
                  <a:pt x="8724" y="4839"/>
                  <a:pt x="10331" y="4736"/>
                  <a:pt x="8849" y="4477"/>
                </a:cubicBezTo>
                <a:cubicBezTo>
                  <a:pt x="9025" y="4197"/>
                  <a:pt x="9491" y="4155"/>
                  <a:pt x="9854" y="3928"/>
                </a:cubicBezTo>
                <a:cubicBezTo>
                  <a:pt x="9678" y="3762"/>
                  <a:pt x="9564" y="3773"/>
                  <a:pt x="9346" y="3679"/>
                </a:cubicBezTo>
                <a:cubicBezTo>
                  <a:pt x="9999" y="2933"/>
                  <a:pt x="9564" y="3317"/>
                  <a:pt x="9564" y="2518"/>
                </a:cubicBezTo>
                <a:lnTo>
                  <a:pt x="9564" y="2518"/>
                </a:lnTo>
                <a:cubicBezTo>
                  <a:pt x="8724" y="2808"/>
                  <a:pt x="8745" y="3637"/>
                  <a:pt x="7658" y="4000"/>
                </a:cubicBezTo>
                <a:cubicBezTo>
                  <a:pt x="7637" y="3653"/>
                  <a:pt x="7284" y="2611"/>
                  <a:pt x="7899" y="2611"/>
                </a:cubicBezTo>
                <a:cubicBezTo>
                  <a:pt x="7908" y="2611"/>
                  <a:pt x="7918" y="2612"/>
                  <a:pt x="7927" y="2612"/>
                </a:cubicBezTo>
                <a:cubicBezTo>
                  <a:pt x="7927" y="2800"/>
                  <a:pt x="7969" y="2860"/>
                  <a:pt x="8044" y="2860"/>
                </a:cubicBezTo>
                <a:cubicBezTo>
                  <a:pt x="8175" y="2860"/>
                  <a:pt x="8406" y="2674"/>
                  <a:pt x="8683" y="2674"/>
                </a:cubicBezTo>
                <a:cubicBezTo>
                  <a:pt x="8455" y="2498"/>
                  <a:pt x="8217" y="2322"/>
                  <a:pt x="7989" y="2135"/>
                </a:cubicBezTo>
                <a:cubicBezTo>
                  <a:pt x="8025" y="2128"/>
                  <a:pt x="8066" y="2125"/>
                  <a:pt x="8109" y="2125"/>
                </a:cubicBezTo>
                <a:cubicBezTo>
                  <a:pt x="8256" y="2125"/>
                  <a:pt x="8436" y="2158"/>
                  <a:pt x="8596" y="2158"/>
                </a:cubicBezTo>
                <a:cubicBezTo>
                  <a:pt x="8722" y="2158"/>
                  <a:pt x="8836" y="2138"/>
                  <a:pt x="8911" y="2062"/>
                </a:cubicBezTo>
                <a:cubicBezTo>
                  <a:pt x="8860" y="1887"/>
                  <a:pt x="8704" y="1793"/>
                  <a:pt x="8455" y="1783"/>
                </a:cubicBezTo>
                <a:cubicBezTo>
                  <a:pt x="8870" y="1669"/>
                  <a:pt x="8994" y="1524"/>
                  <a:pt x="8849" y="1358"/>
                </a:cubicBezTo>
                <a:lnTo>
                  <a:pt x="8849" y="1358"/>
                </a:lnTo>
                <a:cubicBezTo>
                  <a:pt x="8569" y="1602"/>
                  <a:pt x="8370" y="1723"/>
                  <a:pt x="8249" y="1723"/>
                </a:cubicBezTo>
                <a:cubicBezTo>
                  <a:pt x="8129" y="1723"/>
                  <a:pt x="8087" y="1602"/>
                  <a:pt x="8124" y="1358"/>
                </a:cubicBezTo>
                <a:lnTo>
                  <a:pt x="8124" y="1358"/>
                </a:lnTo>
                <a:cubicBezTo>
                  <a:pt x="8051" y="1710"/>
                  <a:pt x="7865" y="1959"/>
                  <a:pt x="7585" y="2104"/>
                </a:cubicBezTo>
                <a:cubicBezTo>
                  <a:pt x="7747" y="1759"/>
                  <a:pt x="8088" y="652"/>
                  <a:pt x="8141" y="652"/>
                </a:cubicBezTo>
                <a:cubicBezTo>
                  <a:pt x="8142" y="652"/>
                  <a:pt x="8143" y="652"/>
                  <a:pt x="8144" y="653"/>
                </a:cubicBezTo>
                <a:lnTo>
                  <a:pt x="8144" y="653"/>
                </a:lnTo>
                <a:cubicBezTo>
                  <a:pt x="8113" y="617"/>
                  <a:pt x="8081" y="602"/>
                  <a:pt x="8048" y="602"/>
                </a:cubicBezTo>
                <a:cubicBezTo>
                  <a:pt x="7876" y="602"/>
                  <a:pt x="7687" y="1017"/>
                  <a:pt x="7581" y="1017"/>
                </a:cubicBezTo>
                <a:cubicBezTo>
                  <a:pt x="7579" y="1017"/>
                  <a:pt x="7577" y="1017"/>
                  <a:pt x="7575" y="1016"/>
                </a:cubicBezTo>
                <a:cubicBezTo>
                  <a:pt x="7543" y="871"/>
                  <a:pt x="7388" y="1"/>
                  <a:pt x="72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4"/>
          <p:cNvSpPr/>
          <p:nvPr/>
        </p:nvSpPr>
        <p:spPr>
          <a:xfrm flipH="1">
            <a:off x="7507982" y="3326336"/>
            <a:ext cx="1809332" cy="2731134"/>
          </a:xfrm>
          <a:custGeom>
            <a:avLst/>
            <a:gdLst/>
            <a:ahLst/>
            <a:cxnLst/>
            <a:rect l="l" t="t" r="r" b="b"/>
            <a:pathLst>
              <a:path w="11564" h="19812" extrusionOk="0">
                <a:moveTo>
                  <a:pt x="5926" y="477"/>
                </a:moveTo>
                <a:cubicBezTo>
                  <a:pt x="5927" y="477"/>
                  <a:pt x="5927" y="477"/>
                  <a:pt x="5927" y="477"/>
                </a:cubicBezTo>
                <a:cubicBezTo>
                  <a:pt x="5927" y="477"/>
                  <a:pt x="5927" y="477"/>
                  <a:pt x="5926" y="477"/>
                </a:cubicBezTo>
                <a:close/>
                <a:moveTo>
                  <a:pt x="5274" y="1"/>
                </a:moveTo>
                <a:cubicBezTo>
                  <a:pt x="5274" y="612"/>
                  <a:pt x="5340" y="885"/>
                  <a:pt x="5266" y="885"/>
                </a:cubicBezTo>
                <a:cubicBezTo>
                  <a:pt x="5216" y="885"/>
                  <a:pt x="5102" y="759"/>
                  <a:pt x="4859" y="529"/>
                </a:cubicBezTo>
                <a:lnTo>
                  <a:pt x="4859" y="529"/>
                </a:lnTo>
                <a:cubicBezTo>
                  <a:pt x="4808" y="560"/>
                  <a:pt x="5211" y="1565"/>
                  <a:pt x="5181" y="1721"/>
                </a:cubicBezTo>
                <a:cubicBezTo>
                  <a:pt x="4994" y="1389"/>
                  <a:pt x="5077" y="1316"/>
                  <a:pt x="4870" y="1058"/>
                </a:cubicBezTo>
                <a:cubicBezTo>
                  <a:pt x="4791" y="1192"/>
                  <a:pt x="4747" y="1234"/>
                  <a:pt x="4704" y="1234"/>
                </a:cubicBezTo>
                <a:cubicBezTo>
                  <a:pt x="4635" y="1234"/>
                  <a:pt x="4571" y="1122"/>
                  <a:pt x="4373" y="1109"/>
                </a:cubicBezTo>
                <a:lnTo>
                  <a:pt x="4373" y="1109"/>
                </a:lnTo>
                <a:cubicBezTo>
                  <a:pt x="4373" y="1751"/>
                  <a:pt x="4829" y="1814"/>
                  <a:pt x="4829" y="2166"/>
                </a:cubicBezTo>
                <a:cubicBezTo>
                  <a:pt x="4734" y="2081"/>
                  <a:pt x="4630" y="2030"/>
                  <a:pt x="4518" y="2030"/>
                </a:cubicBezTo>
                <a:cubicBezTo>
                  <a:pt x="4508" y="2030"/>
                  <a:pt x="4497" y="2031"/>
                  <a:pt x="4486" y="2032"/>
                </a:cubicBezTo>
                <a:cubicBezTo>
                  <a:pt x="4383" y="2156"/>
                  <a:pt x="4673" y="2373"/>
                  <a:pt x="4714" y="2415"/>
                </a:cubicBezTo>
                <a:cubicBezTo>
                  <a:pt x="4624" y="2447"/>
                  <a:pt x="4548" y="2460"/>
                  <a:pt x="4479" y="2460"/>
                </a:cubicBezTo>
                <a:cubicBezTo>
                  <a:pt x="4218" y="2460"/>
                  <a:pt x="4075" y="2267"/>
                  <a:pt x="3730" y="2218"/>
                </a:cubicBezTo>
                <a:lnTo>
                  <a:pt x="3730" y="2218"/>
                </a:lnTo>
                <a:cubicBezTo>
                  <a:pt x="3772" y="2425"/>
                  <a:pt x="3834" y="2477"/>
                  <a:pt x="4000" y="2580"/>
                </a:cubicBezTo>
                <a:cubicBezTo>
                  <a:pt x="3989" y="2580"/>
                  <a:pt x="3978" y="2579"/>
                  <a:pt x="3968" y="2579"/>
                </a:cubicBezTo>
                <a:cubicBezTo>
                  <a:pt x="3851" y="2579"/>
                  <a:pt x="3778" y="2630"/>
                  <a:pt x="3740" y="2725"/>
                </a:cubicBezTo>
                <a:cubicBezTo>
                  <a:pt x="3740" y="2798"/>
                  <a:pt x="4145" y="2943"/>
                  <a:pt x="4196" y="3119"/>
                </a:cubicBezTo>
                <a:cubicBezTo>
                  <a:pt x="4181" y="3118"/>
                  <a:pt x="4167" y="3118"/>
                  <a:pt x="4152" y="3118"/>
                </a:cubicBezTo>
                <a:cubicBezTo>
                  <a:pt x="4016" y="3118"/>
                  <a:pt x="3897" y="3161"/>
                  <a:pt x="3813" y="3264"/>
                </a:cubicBezTo>
                <a:cubicBezTo>
                  <a:pt x="3818" y="3396"/>
                  <a:pt x="4010" y="3437"/>
                  <a:pt x="4216" y="3437"/>
                </a:cubicBezTo>
                <a:cubicBezTo>
                  <a:pt x="4415" y="3437"/>
                  <a:pt x="4627" y="3398"/>
                  <a:pt x="4693" y="3368"/>
                </a:cubicBezTo>
                <a:lnTo>
                  <a:pt x="4693" y="3368"/>
                </a:lnTo>
                <a:cubicBezTo>
                  <a:pt x="4756" y="3471"/>
                  <a:pt x="4693" y="3544"/>
                  <a:pt x="4518" y="3596"/>
                </a:cubicBezTo>
                <a:cubicBezTo>
                  <a:pt x="4569" y="3648"/>
                  <a:pt x="4689" y="3656"/>
                  <a:pt x="4821" y="3656"/>
                </a:cubicBezTo>
                <a:cubicBezTo>
                  <a:pt x="4881" y="3656"/>
                  <a:pt x="4943" y="3654"/>
                  <a:pt x="5003" y="3654"/>
                </a:cubicBezTo>
                <a:cubicBezTo>
                  <a:pt x="5207" y="3654"/>
                  <a:pt x="5379" y="3674"/>
                  <a:pt x="5315" y="3844"/>
                </a:cubicBezTo>
                <a:cubicBezTo>
                  <a:pt x="5289" y="3908"/>
                  <a:pt x="5200" y="3931"/>
                  <a:pt x="5079" y="3931"/>
                </a:cubicBezTo>
                <a:cubicBezTo>
                  <a:pt x="4750" y="3931"/>
                  <a:pt x="4184" y="3758"/>
                  <a:pt x="4013" y="3758"/>
                </a:cubicBezTo>
                <a:cubicBezTo>
                  <a:pt x="3927" y="3758"/>
                  <a:pt x="3939" y="3800"/>
                  <a:pt x="4124" y="3927"/>
                </a:cubicBezTo>
                <a:cubicBezTo>
                  <a:pt x="3601" y="3859"/>
                  <a:pt x="3411" y="3636"/>
                  <a:pt x="3145" y="3636"/>
                </a:cubicBezTo>
                <a:cubicBezTo>
                  <a:pt x="3005" y="3636"/>
                  <a:pt x="2843" y="3698"/>
                  <a:pt x="2600" y="3876"/>
                </a:cubicBezTo>
                <a:cubicBezTo>
                  <a:pt x="2860" y="3938"/>
                  <a:pt x="3109" y="4000"/>
                  <a:pt x="3357" y="4062"/>
                </a:cubicBezTo>
                <a:cubicBezTo>
                  <a:pt x="3151" y="4240"/>
                  <a:pt x="3129" y="4296"/>
                  <a:pt x="3192" y="4296"/>
                </a:cubicBezTo>
                <a:cubicBezTo>
                  <a:pt x="3299" y="4296"/>
                  <a:pt x="3655" y="4131"/>
                  <a:pt x="3752" y="4131"/>
                </a:cubicBezTo>
                <a:cubicBezTo>
                  <a:pt x="3761" y="4131"/>
                  <a:pt x="3767" y="4132"/>
                  <a:pt x="3772" y="4135"/>
                </a:cubicBezTo>
                <a:cubicBezTo>
                  <a:pt x="3432" y="4366"/>
                  <a:pt x="3442" y="4435"/>
                  <a:pt x="3580" y="4435"/>
                </a:cubicBezTo>
                <a:cubicBezTo>
                  <a:pt x="3771" y="4435"/>
                  <a:pt x="4204" y="4304"/>
                  <a:pt x="4300" y="4280"/>
                </a:cubicBezTo>
                <a:lnTo>
                  <a:pt x="4300" y="4280"/>
                </a:lnTo>
                <a:cubicBezTo>
                  <a:pt x="4331" y="4332"/>
                  <a:pt x="4010" y="4549"/>
                  <a:pt x="3968" y="4653"/>
                </a:cubicBezTo>
                <a:cubicBezTo>
                  <a:pt x="4042" y="4678"/>
                  <a:pt x="4129" y="4691"/>
                  <a:pt x="4225" y="4691"/>
                </a:cubicBezTo>
                <a:cubicBezTo>
                  <a:pt x="4562" y="4691"/>
                  <a:pt x="5004" y="4531"/>
                  <a:pt x="5326" y="4176"/>
                </a:cubicBezTo>
                <a:lnTo>
                  <a:pt x="5326" y="4176"/>
                </a:lnTo>
                <a:cubicBezTo>
                  <a:pt x="5587" y="4704"/>
                  <a:pt x="5276" y="4805"/>
                  <a:pt x="4870" y="4805"/>
                </a:cubicBezTo>
                <a:cubicBezTo>
                  <a:pt x="4618" y="4805"/>
                  <a:pt x="4331" y="4766"/>
                  <a:pt x="4121" y="4766"/>
                </a:cubicBezTo>
                <a:cubicBezTo>
                  <a:pt x="3904" y="4766"/>
                  <a:pt x="3771" y="4807"/>
                  <a:pt x="3844" y="4974"/>
                </a:cubicBezTo>
                <a:cubicBezTo>
                  <a:pt x="3764" y="4949"/>
                  <a:pt x="3537" y="4908"/>
                  <a:pt x="3313" y="4908"/>
                </a:cubicBezTo>
                <a:cubicBezTo>
                  <a:pt x="3070" y="4908"/>
                  <a:pt x="2830" y="4957"/>
                  <a:pt x="2787" y="5129"/>
                </a:cubicBezTo>
                <a:cubicBezTo>
                  <a:pt x="2777" y="5129"/>
                  <a:pt x="3637" y="5658"/>
                  <a:pt x="3595" y="5834"/>
                </a:cubicBezTo>
                <a:cubicBezTo>
                  <a:pt x="3483" y="5778"/>
                  <a:pt x="3369" y="5749"/>
                  <a:pt x="3253" y="5749"/>
                </a:cubicBezTo>
                <a:cubicBezTo>
                  <a:pt x="3154" y="5749"/>
                  <a:pt x="3053" y="5770"/>
                  <a:pt x="2953" y="5813"/>
                </a:cubicBezTo>
                <a:cubicBezTo>
                  <a:pt x="3139" y="5917"/>
                  <a:pt x="3191" y="6052"/>
                  <a:pt x="3098" y="6238"/>
                </a:cubicBezTo>
                <a:cubicBezTo>
                  <a:pt x="2897" y="6095"/>
                  <a:pt x="2811" y="6051"/>
                  <a:pt x="2751" y="6051"/>
                </a:cubicBezTo>
                <a:cubicBezTo>
                  <a:pt x="2656" y="6051"/>
                  <a:pt x="2632" y="6167"/>
                  <a:pt x="2314" y="6167"/>
                </a:cubicBezTo>
                <a:cubicBezTo>
                  <a:pt x="2260" y="6167"/>
                  <a:pt x="2197" y="6163"/>
                  <a:pt x="2124" y="6155"/>
                </a:cubicBezTo>
                <a:lnTo>
                  <a:pt x="2124" y="6155"/>
                </a:lnTo>
                <a:cubicBezTo>
                  <a:pt x="2062" y="6538"/>
                  <a:pt x="3118" y="6559"/>
                  <a:pt x="3098" y="6911"/>
                </a:cubicBezTo>
                <a:cubicBezTo>
                  <a:pt x="3159" y="6844"/>
                  <a:pt x="3219" y="6816"/>
                  <a:pt x="3279" y="6816"/>
                </a:cubicBezTo>
                <a:cubicBezTo>
                  <a:pt x="3521" y="6816"/>
                  <a:pt x="3754" y="7280"/>
                  <a:pt x="4020" y="7429"/>
                </a:cubicBezTo>
                <a:cubicBezTo>
                  <a:pt x="3871" y="7469"/>
                  <a:pt x="3693" y="7478"/>
                  <a:pt x="3507" y="7478"/>
                </a:cubicBezTo>
                <a:cubicBezTo>
                  <a:pt x="3359" y="7478"/>
                  <a:pt x="3205" y="7472"/>
                  <a:pt x="3055" y="7472"/>
                </a:cubicBezTo>
                <a:cubicBezTo>
                  <a:pt x="2700" y="7472"/>
                  <a:pt x="2367" y="7503"/>
                  <a:pt x="2176" y="7710"/>
                </a:cubicBezTo>
                <a:cubicBezTo>
                  <a:pt x="2368" y="7993"/>
                  <a:pt x="2916" y="8404"/>
                  <a:pt x="3270" y="8404"/>
                </a:cubicBezTo>
                <a:cubicBezTo>
                  <a:pt x="3278" y="8404"/>
                  <a:pt x="3287" y="8404"/>
                  <a:pt x="3295" y="8403"/>
                </a:cubicBezTo>
                <a:lnTo>
                  <a:pt x="3295" y="8403"/>
                </a:lnTo>
                <a:cubicBezTo>
                  <a:pt x="3264" y="8559"/>
                  <a:pt x="2135" y="8569"/>
                  <a:pt x="1969" y="8569"/>
                </a:cubicBezTo>
                <a:cubicBezTo>
                  <a:pt x="1871" y="8981"/>
                  <a:pt x="2958" y="9151"/>
                  <a:pt x="3445" y="9151"/>
                </a:cubicBezTo>
                <a:cubicBezTo>
                  <a:pt x="3473" y="9151"/>
                  <a:pt x="3499" y="9151"/>
                  <a:pt x="3523" y="9149"/>
                </a:cubicBezTo>
                <a:lnTo>
                  <a:pt x="3523" y="9149"/>
                </a:lnTo>
                <a:cubicBezTo>
                  <a:pt x="3109" y="9326"/>
                  <a:pt x="2217" y="9978"/>
                  <a:pt x="1534" y="10041"/>
                </a:cubicBezTo>
                <a:cubicBezTo>
                  <a:pt x="1963" y="10541"/>
                  <a:pt x="2399" y="10677"/>
                  <a:pt x="2832" y="10677"/>
                </a:cubicBezTo>
                <a:cubicBezTo>
                  <a:pt x="3278" y="10677"/>
                  <a:pt x="3719" y="10533"/>
                  <a:pt x="4145" y="10496"/>
                </a:cubicBezTo>
                <a:lnTo>
                  <a:pt x="4145" y="10496"/>
                </a:lnTo>
                <a:cubicBezTo>
                  <a:pt x="4041" y="10818"/>
                  <a:pt x="3254" y="10901"/>
                  <a:pt x="2973" y="10932"/>
                </a:cubicBezTo>
                <a:cubicBezTo>
                  <a:pt x="3091" y="11089"/>
                  <a:pt x="3237" y="11171"/>
                  <a:pt x="3428" y="11171"/>
                </a:cubicBezTo>
                <a:cubicBezTo>
                  <a:pt x="3439" y="11171"/>
                  <a:pt x="3450" y="11171"/>
                  <a:pt x="3461" y="11170"/>
                </a:cubicBezTo>
                <a:lnTo>
                  <a:pt x="3461" y="11170"/>
                </a:lnTo>
                <a:cubicBezTo>
                  <a:pt x="3307" y="11298"/>
                  <a:pt x="3078" y="11334"/>
                  <a:pt x="2820" y="11334"/>
                </a:cubicBezTo>
                <a:cubicBezTo>
                  <a:pt x="2470" y="11334"/>
                  <a:pt x="2068" y="11267"/>
                  <a:pt x="1724" y="11267"/>
                </a:cubicBezTo>
                <a:cubicBezTo>
                  <a:pt x="1434" y="11267"/>
                  <a:pt x="1185" y="11315"/>
                  <a:pt x="1046" y="11491"/>
                </a:cubicBezTo>
                <a:cubicBezTo>
                  <a:pt x="1161" y="11616"/>
                  <a:pt x="1295" y="11688"/>
                  <a:pt x="1461" y="11698"/>
                </a:cubicBezTo>
                <a:cubicBezTo>
                  <a:pt x="1091" y="11978"/>
                  <a:pt x="1254" y="12076"/>
                  <a:pt x="1496" y="12076"/>
                </a:cubicBezTo>
                <a:cubicBezTo>
                  <a:pt x="1667" y="12076"/>
                  <a:pt x="1878" y="12027"/>
                  <a:pt x="1969" y="11958"/>
                </a:cubicBezTo>
                <a:lnTo>
                  <a:pt x="1969" y="11958"/>
                </a:lnTo>
                <a:cubicBezTo>
                  <a:pt x="2041" y="12041"/>
                  <a:pt x="1813" y="12113"/>
                  <a:pt x="1886" y="12227"/>
                </a:cubicBezTo>
                <a:cubicBezTo>
                  <a:pt x="1974" y="12196"/>
                  <a:pt x="2044" y="12186"/>
                  <a:pt x="2104" y="12186"/>
                </a:cubicBezTo>
                <a:cubicBezTo>
                  <a:pt x="2217" y="12186"/>
                  <a:pt x="2294" y="12222"/>
                  <a:pt x="2388" y="12222"/>
                </a:cubicBezTo>
                <a:cubicBezTo>
                  <a:pt x="2461" y="12222"/>
                  <a:pt x="2544" y="12200"/>
                  <a:pt x="2663" y="12124"/>
                </a:cubicBezTo>
                <a:lnTo>
                  <a:pt x="2663" y="12124"/>
                </a:lnTo>
                <a:cubicBezTo>
                  <a:pt x="2641" y="12341"/>
                  <a:pt x="2625" y="12427"/>
                  <a:pt x="2673" y="12427"/>
                </a:cubicBezTo>
                <a:cubicBezTo>
                  <a:pt x="2716" y="12427"/>
                  <a:pt x="2813" y="12356"/>
                  <a:pt x="3005" y="12248"/>
                </a:cubicBezTo>
                <a:lnTo>
                  <a:pt x="3005" y="12248"/>
                </a:lnTo>
                <a:cubicBezTo>
                  <a:pt x="2943" y="12497"/>
                  <a:pt x="3512" y="12548"/>
                  <a:pt x="3761" y="12548"/>
                </a:cubicBezTo>
                <a:cubicBezTo>
                  <a:pt x="3554" y="12817"/>
                  <a:pt x="3243" y="12890"/>
                  <a:pt x="2915" y="12890"/>
                </a:cubicBezTo>
                <a:cubicBezTo>
                  <a:pt x="2588" y="12890"/>
                  <a:pt x="2243" y="12817"/>
                  <a:pt x="1969" y="12797"/>
                </a:cubicBezTo>
                <a:lnTo>
                  <a:pt x="1969" y="12797"/>
                </a:lnTo>
                <a:cubicBezTo>
                  <a:pt x="2107" y="12988"/>
                  <a:pt x="2129" y="13053"/>
                  <a:pt x="2044" y="13053"/>
                </a:cubicBezTo>
                <a:cubicBezTo>
                  <a:pt x="1913" y="13053"/>
                  <a:pt x="1527" y="12896"/>
                  <a:pt x="922" y="12808"/>
                </a:cubicBezTo>
                <a:lnTo>
                  <a:pt x="922" y="12808"/>
                </a:lnTo>
                <a:cubicBezTo>
                  <a:pt x="1119" y="12994"/>
                  <a:pt x="1316" y="13087"/>
                  <a:pt x="1554" y="13118"/>
                </a:cubicBezTo>
                <a:cubicBezTo>
                  <a:pt x="1078" y="13183"/>
                  <a:pt x="1586" y="13535"/>
                  <a:pt x="2071" y="13535"/>
                </a:cubicBezTo>
                <a:cubicBezTo>
                  <a:pt x="2124" y="13535"/>
                  <a:pt x="2176" y="13531"/>
                  <a:pt x="2227" y="13522"/>
                </a:cubicBezTo>
                <a:lnTo>
                  <a:pt x="2227" y="13522"/>
                </a:lnTo>
                <a:cubicBezTo>
                  <a:pt x="2123" y="13651"/>
                  <a:pt x="2215" y="13715"/>
                  <a:pt x="2340" y="13715"/>
                </a:cubicBezTo>
                <a:cubicBezTo>
                  <a:pt x="2426" y="13715"/>
                  <a:pt x="2527" y="13685"/>
                  <a:pt x="2590" y="13626"/>
                </a:cubicBezTo>
                <a:lnTo>
                  <a:pt x="2590" y="13626"/>
                </a:lnTo>
                <a:cubicBezTo>
                  <a:pt x="2439" y="13837"/>
                  <a:pt x="2415" y="13943"/>
                  <a:pt x="2516" y="13943"/>
                </a:cubicBezTo>
                <a:cubicBezTo>
                  <a:pt x="2588" y="13943"/>
                  <a:pt x="2723" y="13889"/>
                  <a:pt x="2922" y="13781"/>
                </a:cubicBezTo>
                <a:lnTo>
                  <a:pt x="2922" y="13781"/>
                </a:lnTo>
                <a:cubicBezTo>
                  <a:pt x="2611" y="14486"/>
                  <a:pt x="404" y="14030"/>
                  <a:pt x="767" y="14486"/>
                </a:cubicBezTo>
                <a:cubicBezTo>
                  <a:pt x="645" y="14422"/>
                  <a:pt x="526" y="14391"/>
                  <a:pt x="410" y="14391"/>
                </a:cubicBezTo>
                <a:cubicBezTo>
                  <a:pt x="300" y="14391"/>
                  <a:pt x="194" y="14420"/>
                  <a:pt x="93" y="14475"/>
                </a:cubicBezTo>
                <a:cubicBezTo>
                  <a:pt x="146" y="14520"/>
                  <a:pt x="683" y="15278"/>
                  <a:pt x="1083" y="15278"/>
                </a:cubicBezTo>
                <a:cubicBezTo>
                  <a:pt x="1148" y="15278"/>
                  <a:pt x="1209" y="15258"/>
                  <a:pt x="1264" y="15211"/>
                </a:cubicBezTo>
                <a:lnTo>
                  <a:pt x="1264" y="15211"/>
                </a:lnTo>
                <a:cubicBezTo>
                  <a:pt x="1824" y="15594"/>
                  <a:pt x="767" y="15647"/>
                  <a:pt x="611" y="15677"/>
                </a:cubicBezTo>
                <a:cubicBezTo>
                  <a:pt x="738" y="15783"/>
                  <a:pt x="875" y="15836"/>
                  <a:pt x="1021" y="15836"/>
                </a:cubicBezTo>
                <a:cubicBezTo>
                  <a:pt x="1089" y="15836"/>
                  <a:pt x="1160" y="15825"/>
                  <a:pt x="1233" y="15802"/>
                </a:cubicBezTo>
                <a:lnTo>
                  <a:pt x="1233" y="15802"/>
                </a:lnTo>
                <a:cubicBezTo>
                  <a:pt x="1056" y="15912"/>
                  <a:pt x="872" y="16104"/>
                  <a:pt x="1023" y="16104"/>
                </a:cubicBezTo>
                <a:cubicBezTo>
                  <a:pt x="1057" y="16104"/>
                  <a:pt x="1108" y="16094"/>
                  <a:pt x="1181" y="16071"/>
                </a:cubicBezTo>
                <a:lnTo>
                  <a:pt x="1181" y="16071"/>
                </a:lnTo>
                <a:cubicBezTo>
                  <a:pt x="1093" y="16176"/>
                  <a:pt x="1224" y="16206"/>
                  <a:pt x="1371" y="16206"/>
                </a:cubicBezTo>
                <a:cubicBezTo>
                  <a:pt x="1484" y="16206"/>
                  <a:pt x="1607" y="16188"/>
                  <a:pt x="1647" y="16175"/>
                </a:cubicBezTo>
                <a:lnTo>
                  <a:pt x="1647" y="16175"/>
                </a:lnTo>
                <a:cubicBezTo>
                  <a:pt x="1720" y="16320"/>
                  <a:pt x="1534" y="16340"/>
                  <a:pt x="2010" y="16361"/>
                </a:cubicBezTo>
                <a:cubicBezTo>
                  <a:pt x="1885" y="16491"/>
                  <a:pt x="1628" y="16523"/>
                  <a:pt x="1348" y="16523"/>
                </a:cubicBezTo>
                <a:cubicBezTo>
                  <a:pt x="1066" y="16523"/>
                  <a:pt x="762" y="16490"/>
                  <a:pt x="547" y="16490"/>
                </a:cubicBezTo>
                <a:cubicBezTo>
                  <a:pt x="498" y="16490"/>
                  <a:pt x="453" y="16492"/>
                  <a:pt x="415" y="16496"/>
                </a:cubicBezTo>
                <a:cubicBezTo>
                  <a:pt x="776" y="16693"/>
                  <a:pt x="774" y="16720"/>
                  <a:pt x="654" y="16720"/>
                </a:cubicBezTo>
                <a:cubicBezTo>
                  <a:pt x="610" y="16720"/>
                  <a:pt x="549" y="16716"/>
                  <a:pt x="484" y="16716"/>
                </a:cubicBezTo>
                <a:cubicBezTo>
                  <a:pt x="332" y="16716"/>
                  <a:pt x="161" y="16737"/>
                  <a:pt x="145" y="16879"/>
                </a:cubicBezTo>
                <a:cubicBezTo>
                  <a:pt x="138" y="16944"/>
                  <a:pt x="213" y="16966"/>
                  <a:pt x="319" y="16966"/>
                </a:cubicBezTo>
                <a:cubicBezTo>
                  <a:pt x="517" y="16966"/>
                  <a:pt x="824" y="16889"/>
                  <a:pt x="912" y="16869"/>
                </a:cubicBezTo>
                <a:lnTo>
                  <a:pt x="912" y="16869"/>
                </a:lnTo>
                <a:cubicBezTo>
                  <a:pt x="631" y="17205"/>
                  <a:pt x="880" y="17336"/>
                  <a:pt x="1162" y="17336"/>
                </a:cubicBezTo>
                <a:cubicBezTo>
                  <a:pt x="1306" y="17336"/>
                  <a:pt x="1459" y="17302"/>
                  <a:pt x="1554" y="17242"/>
                </a:cubicBezTo>
                <a:lnTo>
                  <a:pt x="1554" y="17242"/>
                </a:lnTo>
                <a:cubicBezTo>
                  <a:pt x="1554" y="17356"/>
                  <a:pt x="1544" y="17470"/>
                  <a:pt x="1534" y="17584"/>
                </a:cubicBezTo>
                <a:cubicBezTo>
                  <a:pt x="963" y="17719"/>
                  <a:pt x="290" y="17832"/>
                  <a:pt x="238" y="17843"/>
                </a:cubicBezTo>
                <a:cubicBezTo>
                  <a:pt x="238" y="17937"/>
                  <a:pt x="288" y="17985"/>
                  <a:pt x="392" y="17985"/>
                </a:cubicBezTo>
                <a:cubicBezTo>
                  <a:pt x="437" y="17985"/>
                  <a:pt x="493" y="17976"/>
                  <a:pt x="560" y="17957"/>
                </a:cubicBezTo>
                <a:lnTo>
                  <a:pt x="560" y="17957"/>
                </a:lnTo>
                <a:cubicBezTo>
                  <a:pt x="507" y="18019"/>
                  <a:pt x="0" y="18216"/>
                  <a:pt x="51" y="18350"/>
                </a:cubicBezTo>
                <a:cubicBezTo>
                  <a:pt x="259" y="18299"/>
                  <a:pt x="466" y="18247"/>
                  <a:pt x="673" y="18205"/>
                </a:cubicBezTo>
                <a:lnTo>
                  <a:pt x="673" y="18205"/>
                </a:lnTo>
                <a:cubicBezTo>
                  <a:pt x="524" y="18426"/>
                  <a:pt x="526" y="18578"/>
                  <a:pt x="689" y="18578"/>
                </a:cubicBezTo>
                <a:cubicBezTo>
                  <a:pt x="764" y="18578"/>
                  <a:pt x="872" y="18546"/>
                  <a:pt x="1016" y="18475"/>
                </a:cubicBezTo>
                <a:lnTo>
                  <a:pt x="1016" y="18475"/>
                </a:lnTo>
                <a:cubicBezTo>
                  <a:pt x="999" y="18597"/>
                  <a:pt x="1081" y="18631"/>
                  <a:pt x="1215" y="18631"/>
                </a:cubicBezTo>
                <a:cubicBezTo>
                  <a:pt x="1382" y="18631"/>
                  <a:pt x="1628" y="18579"/>
                  <a:pt x="1866" y="18579"/>
                </a:cubicBezTo>
                <a:cubicBezTo>
                  <a:pt x="1922" y="18579"/>
                  <a:pt x="1977" y="18582"/>
                  <a:pt x="2031" y="18589"/>
                </a:cubicBezTo>
                <a:cubicBezTo>
                  <a:pt x="1771" y="18661"/>
                  <a:pt x="1440" y="18682"/>
                  <a:pt x="1264" y="18879"/>
                </a:cubicBezTo>
                <a:cubicBezTo>
                  <a:pt x="1337" y="18909"/>
                  <a:pt x="1409" y="18925"/>
                  <a:pt x="1484" y="18925"/>
                </a:cubicBezTo>
                <a:cubicBezTo>
                  <a:pt x="1537" y="18925"/>
                  <a:pt x="1591" y="18917"/>
                  <a:pt x="1647" y="18900"/>
                </a:cubicBezTo>
                <a:lnTo>
                  <a:pt x="1647" y="18900"/>
                </a:lnTo>
                <a:cubicBezTo>
                  <a:pt x="1451" y="18993"/>
                  <a:pt x="1389" y="19096"/>
                  <a:pt x="1481" y="19221"/>
                </a:cubicBezTo>
                <a:cubicBezTo>
                  <a:pt x="1679" y="19159"/>
                  <a:pt x="1865" y="19096"/>
                  <a:pt x="2062" y="19034"/>
                </a:cubicBezTo>
                <a:lnTo>
                  <a:pt x="2062" y="19034"/>
                </a:lnTo>
                <a:cubicBezTo>
                  <a:pt x="1901" y="19329"/>
                  <a:pt x="2058" y="19435"/>
                  <a:pt x="2277" y="19435"/>
                </a:cubicBezTo>
                <a:cubicBezTo>
                  <a:pt x="2483" y="19435"/>
                  <a:pt x="2744" y="19341"/>
                  <a:pt x="2849" y="19221"/>
                </a:cubicBezTo>
                <a:cubicBezTo>
                  <a:pt x="2891" y="19397"/>
                  <a:pt x="2927" y="19470"/>
                  <a:pt x="2979" y="19470"/>
                </a:cubicBezTo>
                <a:cubicBezTo>
                  <a:pt x="3044" y="19470"/>
                  <a:pt x="3135" y="19360"/>
                  <a:pt x="3295" y="19200"/>
                </a:cubicBezTo>
                <a:cubicBezTo>
                  <a:pt x="3331" y="19409"/>
                  <a:pt x="3421" y="19486"/>
                  <a:pt x="3538" y="19486"/>
                </a:cubicBezTo>
                <a:cubicBezTo>
                  <a:pt x="3859" y="19486"/>
                  <a:pt x="4383" y="18906"/>
                  <a:pt x="4532" y="18906"/>
                </a:cubicBezTo>
                <a:cubicBezTo>
                  <a:pt x="4565" y="18906"/>
                  <a:pt x="4579" y="18934"/>
                  <a:pt x="4569" y="19004"/>
                </a:cubicBezTo>
                <a:cubicBezTo>
                  <a:pt x="4673" y="18900"/>
                  <a:pt x="4776" y="18786"/>
                  <a:pt x="4880" y="18682"/>
                </a:cubicBezTo>
                <a:cubicBezTo>
                  <a:pt x="4925" y="18747"/>
                  <a:pt x="4954" y="18775"/>
                  <a:pt x="4972" y="18775"/>
                </a:cubicBezTo>
                <a:cubicBezTo>
                  <a:pt x="5013" y="18775"/>
                  <a:pt x="5007" y="18639"/>
                  <a:pt x="5036" y="18454"/>
                </a:cubicBezTo>
                <a:cubicBezTo>
                  <a:pt x="5605" y="18714"/>
                  <a:pt x="5202" y="19366"/>
                  <a:pt x="5046" y="19812"/>
                </a:cubicBezTo>
                <a:lnTo>
                  <a:pt x="6310" y="19812"/>
                </a:lnTo>
                <a:cubicBezTo>
                  <a:pt x="6321" y="19490"/>
                  <a:pt x="6196" y="19200"/>
                  <a:pt x="6206" y="18869"/>
                </a:cubicBezTo>
                <a:cubicBezTo>
                  <a:pt x="6212" y="18868"/>
                  <a:pt x="6217" y="18867"/>
                  <a:pt x="6222" y="18867"/>
                </a:cubicBezTo>
                <a:cubicBezTo>
                  <a:pt x="6368" y="18867"/>
                  <a:pt x="6486" y="19157"/>
                  <a:pt x="6514" y="19157"/>
                </a:cubicBezTo>
                <a:cubicBezTo>
                  <a:pt x="6525" y="19157"/>
                  <a:pt x="6523" y="19119"/>
                  <a:pt x="6507" y="19014"/>
                </a:cubicBezTo>
                <a:lnTo>
                  <a:pt x="6507" y="19014"/>
                </a:lnTo>
                <a:cubicBezTo>
                  <a:pt x="6740" y="19264"/>
                  <a:pt x="7318" y="19435"/>
                  <a:pt x="7717" y="19435"/>
                </a:cubicBezTo>
                <a:cubicBezTo>
                  <a:pt x="8029" y="19435"/>
                  <a:pt x="8231" y="19330"/>
                  <a:pt x="8071" y="19076"/>
                </a:cubicBezTo>
                <a:lnTo>
                  <a:pt x="8071" y="19076"/>
                </a:lnTo>
                <a:cubicBezTo>
                  <a:pt x="8215" y="19132"/>
                  <a:pt x="8775" y="19353"/>
                  <a:pt x="9144" y="19353"/>
                </a:cubicBezTo>
                <a:cubicBezTo>
                  <a:pt x="9388" y="19353"/>
                  <a:pt x="9549" y="19257"/>
                  <a:pt x="9450" y="18951"/>
                </a:cubicBezTo>
                <a:lnTo>
                  <a:pt x="9450" y="18951"/>
                </a:lnTo>
                <a:cubicBezTo>
                  <a:pt x="9610" y="19056"/>
                  <a:pt x="10184" y="19280"/>
                  <a:pt x="10457" y="19280"/>
                </a:cubicBezTo>
                <a:cubicBezTo>
                  <a:pt x="10483" y="19280"/>
                  <a:pt x="10507" y="19278"/>
                  <a:pt x="10527" y="19273"/>
                </a:cubicBezTo>
                <a:cubicBezTo>
                  <a:pt x="10389" y="19046"/>
                  <a:pt x="10452" y="19016"/>
                  <a:pt x="10524" y="19016"/>
                </a:cubicBezTo>
                <a:cubicBezTo>
                  <a:pt x="10550" y="19016"/>
                  <a:pt x="10578" y="19020"/>
                  <a:pt x="10597" y="19020"/>
                </a:cubicBezTo>
                <a:cubicBezTo>
                  <a:pt x="10649" y="19020"/>
                  <a:pt x="10645" y="18992"/>
                  <a:pt x="10413" y="18786"/>
                </a:cubicBezTo>
                <a:lnTo>
                  <a:pt x="10413" y="18786"/>
                </a:lnTo>
                <a:lnTo>
                  <a:pt x="10972" y="18972"/>
                </a:lnTo>
                <a:cubicBezTo>
                  <a:pt x="10875" y="19091"/>
                  <a:pt x="10758" y="19261"/>
                  <a:pt x="10792" y="19261"/>
                </a:cubicBezTo>
                <a:cubicBezTo>
                  <a:pt x="10823" y="19261"/>
                  <a:pt x="10981" y="19118"/>
                  <a:pt x="11398" y="18661"/>
                </a:cubicBezTo>
                <a:cubicBezTo>
                  <a:pt x="10921" y="18599"/>
                  <a:pt x="10362" y="18578"/>
                  <a:pt x="9947" y="18320"/>
                </a:cubicBezTo>
                <a:cubicBezTo>
                  <a:pt x="9975" y="18274"/>
                  <a:pt x="10015" y="18258"/>
                  <a:pt x="10058" y="18258"/>
                </a:cubicBezTo>
                <a:cubicBezTo>
                  <a:pt x="10144" y="18258"/>
                  <a:pt x="10240" y="18320"/>
                  <a:pt x="10264" y="18320"/>
                </a:cubicBezTo>
                <a:cubicBezTo>
                  <a:pt x="10283" y="18320"/>
                  <a:pt x="10261" y="18285"/>
                  <a:pt x="10164" y="18164"/>
                </a:cubicBezTo>
                <a:cubicBezTo>
                  <a:pt x="10326" y="18164"/>
                  <a:pt x="10444" y="18174"/>
                  <a:pt x="10512" y="18174"/>
                </a:cubicBezTo>
                <a:cubicBezTo>
                  <a:pt x="10624" y="18174"/>
                  <a:pt x="10604" y="18146"/>
                  <a:pt x="10424" y="17998"/>
                </a:cubicBezTo>
                <a:cubicBezTo>
                  <a:pt x="10993" y="17988"/>
                  <a:pt x="11055" y="17926"/>
                  <a:pt x="10620" y="17812"/>
                </a:cubicBezTo>
                <a:cubicBezTo>
                  <a:pt x="10972" y="17812"/>
                  <a:pt x="11014" y="17740"/>
                  <a:pt x="10744" y="17594"/>
                </a:cubicBezTo>
                <a:lnTo>
                  <a:pt x="10744" y="17594"/>
                </a:lnTo>
                <a:cubicBezTo>
                  <a:pt x="10891" y="17672"/>
                  <a:pt x="11005" y="17711"/>
                  <a:pt x="11089" y="17711"/>
                </a:cubicBezTo>
                <a:cubicBezTo>
                  <a:pt x="11184" y="17711"/>
                  <a:pt x="11241" y="17662"/>
                  <a:pt x="11263" y="17563"/>
                </a:cubicBezTo>
                <a:cubicBezTo>
                  <a:pt x="10765" y="17356"/>
                  <a:pt x="10797" y="17387"/>
                  <a:pt x="11345" y="17356"/>
                </a:cubicBezTo>
                <a:cubicBezTo>
                  <a:pt x="11359" y="17191"/>
                  <a:pt x="11276" y="17110"/>
                  <a:pt x="11091" y="17110"/>
                </a:cubicBezTo>
                <a:cubicBezTo>
                  <a:pt x="10985" y="17110"/>
                  <a:pt x="10846" y="17137"/>
                  <a:pt x="10672" y="17190"/>
                </a:cubicBezTo>
                <a:cubicBezTo>
                  <a:pt x="10682" y="17014"/>
                  <a:pt x="11563" y="17045"/>
                  <a:pt x="11418" y="16796"/>
                </a:cubicBezTo>
                <a:lnTo>
                  <a:pt x="11418" y="16796"/>
                </a:lnTo>
                <a:cubicBezTo>
                  <a:pt x="11170" y="16848"/>
                  <a:pt x="10910" y="16900"/>
                  <a:pt x="10662" y="16941"/>
                </a:cubicBezTo>
                <a:cubicBezTo>
                  <a:pt x="10921" y="16858"/>
                  <a:pt x="11004" y="16755"/>
                  <a:pt x="10910" y="16641"/>
                </a:cubicBezTo>
                <a:lnTo>
                  <a:pt x="10910" y="16641"/>
                </a:lnTo>
                <a:cubicBezTo>
                  <a:pt x="10495" y="16718"/>
                  <a:pt x="10051" y="16812"/>
                  <a:pt x="9623" y="16812"/>
                </a:cubicBezTo>
                <a:cubicBezTo>
                  <a:pt x="9067" y="16812"/>
                  <a:pt x="8537" y="16653"/>
                  <a:pt x="8133" y="16092"/>
                </a:cubicBezTo>
                <a:lnTo>
                  <a:pt x="8133" y="16092"/>
                </a:lnTo>
                <a:cubicBezTo>
                  <a:pt x="8372" y="16245"/>
                  <a:pt x="8473" y="16286"/>
                  <a:pt x="8517" y="16286"/>
                </a:cubicBezTo>
                <a:cubicBezTo>
                  <a:pt x="8566" y="16286"/>
                  <a:pt x="8548" y="16237"/>
                  <a:pt x="8571" y="16237"/>
                </a:cubicBezTo>
                <a:cubicBezTo>
                  <a:pt x="8594" y="16237"/>
                  <a:pt x="8656" y="16283"/>
                  <a:pt x="8859" y="16465"/>
                </a:cubicBezTo>
                <a:cubicBezTo>
                  <a:pt x="8826" y="16236"/>
                  <a:pt x="8810" y="16145"/>
                  <a:pt x="8857" y="16145"/>
                </a:cubicBezTo>
                <a:cubicBezTo>
                  <a:pt x="8912" y="16145"/>
                  <a:pt x="9054" y="16271"/>
                  <a:pt x="9356" y="16444"/>
                </a:cubicBezTo>
                <a:cubicBezTo>
                  <a:pt x="9337" y="16226"/>
                  <a:pt x="9427" y="16147"/>
                  <a:pt x="9557" y="16147"/>
                </a:cubicBezTo>
                <a:cubicBezTo>
                  <a:pt x="9717" y="16147"/>
                  <a:pt x="9937" y="16267"/>
                  <a:pt x="10092" y="16393"/>
                </a:cubicBezTo>
                <a:cubicBezTo>
                  <a:pt x="10226" y="16289"/>
                  <a:pt x="10175" y="16175"/>
                  <a:pt x="9926" y="16040"/>
                </a:cubicBezTo>
                <a:cubicBezTo>
                  <a:pt x="9976" y="16000"/>
                  <a:pt x="10983" y="15833"/>
                  <a:pt x="11118" y="15833"/>
                </a:cubicBezTo>
                <a:cubicBezTo>
                  <a:pt x="11123" y="15833"/>
                  <a:pt x="11126" y="15833"/>
                  <a:pt x="11128" y="15833"/>
                </a:cubicBezTo>
                <a:lnTo>
                  <a:pt x="10631" y="15553"/>
                </a:lnTo>
                <a:cubicBezTo>
                  <a:pt x="10640" y="15553"/>
                  <a:pt x="10650" y="15552"/>
                  <a:pt x="10659" y="15552"/>
                </a:cubicBezTo>
                <a:cubicBezTo>
                  <a:pt x="10834" y="15552"/>
                  <a:pt x="11006" y="15608"/>
                  <a:pt x="11173" y="15608"/>
                </a:cubicBezTo>
                <a:cubicBezTo>
                  <a:pt x="11263" y="15608"/>
                  <a:pt x="11352" y="15592"/>
                  <a:pt x="11439" y="15543"/>
                </a:cubicBezTo>
                <a:cubicBezTo>
                  <a:pt x="11335" y="15447"/>
                  <a:pt x="11209" y="15403"/>
                  <a:pt x="11062" y="15403"/>
                </a:cubicBezTo>
                <a:cubicBezTo>
                  <a:pt x="11033" y="15403"/>
                  <a:pt x="11003" y="15404"/>
                  <a:pt x="10972" y="15408"/>
                </a:cubicBezTo>
                <a:cubicBezTo>
                  <a:pt x="11242" y="15274"/>
                  <a:pt x="8548" y="15014"/>
                  <a:pt x="8061" y="14548"/>
                </a:cubicBezTo>
                <a:cubicBezTo>
                  <a:pt x="8517" y="14502"/>
                  <a:pt x="8851" y="14491"/>
                  <a:pt x="9120" y="14491"/>
                </a:cubicBezTo>
                <a:cubicBezTo>
                  <a:pt x="9335" y="14491"/>
                  <a:pt x="9509" y="14498"/>
                  <a:pt x="9671" y="14498"/>
                </a:cubicBezTo>
                <a:cubicBezTo>
                  <a:pt x="10118" y="14498"/>
                  <a:pt x="10477" y="14448"/>
                  <a:pt x="11366" y="14072"/>
                </a:cubicBezTo>
                <a:cubicBezTo>
                  <a:pt x="11180" y="14009"/>
                  <a:pt x="11138" y="13812"/>
                  <a:pt x="10993" y="13761"/>
                </a:cubicBezTo>
                <a:cubicBezTo>
                  <a:pt x="11170" y="13699"/>
                  <a:pt x="11336" y="13626"/>
                  <a:pt x="11511" y="13554"/>
                </a:cubicBezTo>
                <a:lnTo>
                  <a:pt x="11511" y="13554"/>
                </a:lnTo>
                <a:cubicBezTo>
                  <a:pt x="11502" y="13554"/>
                  <a:pt x="11492" y="13555"/>
                  <a:pt x="11480" y="13555"/>
                </a:cubicBezTo>
                <a:cubicBezTo>
                  <a:pt x="11120" y="13555"/>
                  <a:pt x="9455" y="13261"/>
                  <a:pt x="9305" y="13181"/>
                </a:cubicBezTo>
                <a:cubicBezTo>
                  <a:pt x="9461" y="13070"/>
                  <a:pt x="9624" y="13015"/>
                  <a:pt x="9789" y="13015"/>
                </a:cubicBezTo>
                <a:cubicBezTo>
                  <a:pt x="9920" y="13015"/>
                  <a:pt x="10053" y="13050"/>
                  <a:pt x="10185" y="13118"/>
                </a:cubicBezTo>
                <a:cubicBezTo>
                  <a:pt x="9921" y="12955"/>
                  <a:pt x="9907" y="12873"/>
                  <a:pt x="10136" y="12873"/>
                </a:cubicBezTo>
                <a:cubicBezTo>
                  <a:pt x="10212" y="12873"/>
                  <a:pt x="10315" y="12882"/>
                  <a:pt x="10444" y="12900"/>
                </a:cubicBezTo>
                <a:cubicBezTo>
                  <a:pt x="10330" y="12838"/>
                  <a:pt x="10237" y="12787"/>
                  <a:pt x="10144" y="12745"/>
                </a:cubicBezTo>
                <a:lnTo>
                  <a:pt x="10144" y="12745"/>
                </a:lnTo>
                <a:cubicBezTo>
                  <a:pt x="10151" y="12746"/>
                  <a:pt x="10158" y="12747"/>
                  <a:pt x="10166" y="12747"/>
                </a:cubicBezTo>
                <a:cubicBezTo>
                  <a:pt x="10354" y="12747"/>
                  <a:pt x="10739" y="12521"/>
                  <a:pt x="10838" y="12362"/>
                </a:cubicBezTo>
                <a:lnTo>
                  <a:pt x="10838" y="12362"/>
                </a:lnTo>
                <a:cubicBezTo>
                  <a:pt x="10833" y="12369"/>
                  <a:pt x="10809" y="12372"/>
                  <a:pt x="10770" y="12372"/>
                </a:cubicBezTo>
                <a:cubicBezTo>
                  <a:pt x="10421" y="12372"/>
                  <a:pt x="8851" y="12099"/>
                  <a:pt x="8683" y="11979"/>
                </a:cubicBezTo>
                <a:cubicBezTo>
                  <a:pt x="8983" y="11916"/>
                  <a:pt x="9833" y="12041"/>
                  <a:pt x="9574" y="11761"/>
                </a:cubicBezTo>
                <a:lnTo>
                  <a:pt x="9574" y="11761"/>
                </a:lnTo>
                <a:cubicBezTo>
                  <a:pt x="9648" y="11784"/>
                  <a:pt x="9709" y="11795"/>
                  <a:pt x="9758" y="11795"/>
                </a:cubicBezTo>
                <a:cubicBezTo>
                  <a:pt x="10058" y="11795"/>
                  <a:pt x="9952" y="11400"/>
                  <a:pt x="10175" y="11097"/>
                </a:cubicBezTo>
                <a:cubicBezTo>
                  <a:pt x="10155" y="11093"/>
                  <a:pt x="10133" y="11091"/>
                  <a:pt x="10109" y="11091"/>
                </a:cubicBezTo>
                <a:cubicBezTo>
                  <a:pt x="9868" y="11091"/>
                  <a:pt x="9471" y="11296"/>
                  <a:pt x="9168" y="11296"/>
                </a:cubicBezTo>
                <a:cubicBezTo>
                  <a:pt x="9003" y="11296"/>
                  <a:pt x="8865" y="11235"/>
                  <a:pt x="8797" y="11046"/>
                </a:cubicBezTo>
                <a:cubicBezTo>
                  <a:pt x="8830" y="11036"/>
                  <a:pt x="8863" y="11033"/>
                  <a:pt x="8896" y="11033"/>
                </a:cubicBezTo>
                <a:cubicBezTo>
                  <a:pt x="8987" y="11033"/>
                  <a:pt x="9076" y="11060"/>
                  <a:pt x="9172" y="11060"/>
                </a:cubicBezTo>
                <a:cubicBezTo>
                  <a:pt x="9192" y="11060"/>
                  <a:pt x="9211" y="11059"/>
                  <a:pt x="9232" y="11056"/>
                </a:cubicBezTo>
                <a:cubicBezTo>
                  <a:pt x="9190" y="10963"/>
                  <a:pt x="9128" y="10869"/>
                  <a:pt x="9045" y="10807"/>
                </a:cubicBezTo>
                <a:cubicBezTo>
                  <a:pt x="9346" y="10777"/>
                  <a:pt x="9418" y="10735"/>
                  <a:pt x="9429" y="10445"/>
                </a:cubicBezTo>
                <a:lnTo>
                  <a:pt x="9429" y="10445"/>
                </a:lnTo>
                <a:cubicBezTo>
                  <a:pt x="9292" y="10511"/>
                  <a:pt x="8902" y="10574"/>
                  <a:pt x="8530" y="10574"/>
                </a:cubicBezTo>
                <a:cubicBezTo>
                  <a:pt x="8199" y="10574"/>
                  <a:pt x="7883" y="10524"/>
                  <a:pt x="7771" y="10383"/>
                </a:cubicBezTo>
                <a:lnTo>
                  <a:pt x="7771" y="10383"/>
                </a:lnTo>
                <a:cubicBezTo>
                  <a:pt x="7781" y="10384"/>
                  <a:pt x="7793" y="10385"/>
                  <a:pt x="7807" y="10385"/>
                </a:cubicBezTo>
                <a:cubicBezTo>
                  <a:pt x="7986" y="10385"/>
                  <a:pt x="8445" y="10263"/>
                  <a:pt x="8724" y="10186"/>
                </a:cubicBezTo>
                <a:cubicBezTo>
                  <a:pt x="8621" y="10093"/>
                  <a:pt x="8506" y="9989"/>
                  <a:pt x="8393" y="9886"/>
                </a:cubicBezTo>
                <a:lnTo>
                  <a:pt x="8393" y="9886"/>
                </a:lnTo>
                <a:cubicBezTo>
                  <a:pt x="8395" y="9886"/>
                  <a:pt x="8397" y="9886"/>
                  <a:pt x="8400" y="9886"/>
                </a:cubicBezTo>
                <a:cubicBezTo>
                  <a:pt x="8520" y="9886"/>
                  <a:pt x="9546" y="9705"/>
                  <a:pt x="9273" y="9543"/>
                </a:cubicBezTo>
                <a:cubicBezTo>
                  <a:pt x="9636" y="9409"/>
                  <a:pt x="9636" y="9326"/>
                  <a:pt x="9263" y="9285"/>
                </a:cubicBezTo>
                <a:cubicBezTo>
                  <a:pt x="9352" y="9178"/>
                  <a:pt x="9215" y="9149"/>
                  <a:pt x="9034" y="9149"/>
                </a:cubicBezTo>
                <a:cubicBezTo>
                  <a:pt x="8808" y="9149"/>
                  <a:pt x="8514" y="9194"/>
                  <a:pt x="8509" y="9194"/>
                </a:cubicBezTo>
                <a:cubicBezTo>
                  <a:pt x="8508" y="9194"/>
                  <a:pt x="8513" y="9193"/>
                  <a:pt x="8527" y="9191"/>
                </a:cubicBezTo>
                <a:cubicBezTo>
                  <a:pt x="8424" y="9036"/>
                  <a:pt x="8859" y="9057"/>
                  <a:pt x="8734" y="8922"/>
                </a:cubicBezTo>
                <a:lnTo>
                  <a:pt x="8734" y="8922"/>
                </a:lnTo>
                <a:cubicBezTo>
                  <a:pt x="8709" y="8932"/>
                  <a:pt x="8346" y="9018"/>
                  <a:pt x="7948" y="9018"/>
                </a:cubicBezTo>
                <a:cubicBezTo>
                  <a:pt x="7528" y="9018"/>
                  <a:pt x="7070" y="8922"/>
                  <a:pt x="6931" y="8539"/>
                </a:cubicBezTo>
                <a:lnTo>
                  <a:pt x="6931" y="8539"/>
                </a:lnTo>
                <a:cubicBezTo>
                  <a:pt x="7202" y="8662"/>
                  <a:pt x="7435" y="8713"/>
                  <a:pt x="7641" y="8713"/>
                </a:cubicBezTo>
                <a:cubicBezTo>
                  <a:pt x="8321" y="8713"/>
                  <a:pt x="8716" y="8160"/>
                  <a:pt x="9232" y="7803"/>
                </a:cubicBezTo>
                <a:cubicBezTo>
                  <a:pt x="8962" y="7729"/>
                  <a:pt x="8796" y="7717"/>
                  <a:pt x="8653" y="7717"/>
                </a:cubicBezTo>
                <a:cubicBezTo>
                  <a:pt x="8581" y="7717"/>
                  <a:pt x="8515" y="7720"/>
                  <a:pt x="8444" y="7720"/>
                </a:cubicBezTo>
                <a:cubicBezTo>
                  <a:pt x="8301" y="7720"/>
                  <a:pt x="8140" y="7707"/>
                  <a:pt x="7875" y="7627"/>
                </a:cubicBezTo>
                <a:cubicBezTo>
                  <a:pt x="8186" y="7502"/>
                  <a:pt x="6486" y="7399"/>
                  <a:pt x="6176" y="6953"/>
                </a:cubicBezTo>
                <a:lnTo>
                  <a:pt x="6176" y="6953"/>
                </a:lnTo>
                <a:cubicBezTo>
                  <a:pt x="6307" y="7007"/>
                  <a:pt x="6624" y="7074"/>
                  <a:pt x="6890" y="7074"/>
                </a:cubicBezTo>
                <a:cubicBezTo>
                  <a:pt x="7087" y="7074"/>
                  <a:pt x="7256" y="7038"/>
                  <a:pt x="7304" y="6932"/>
                </a:cubicBezTo>
                <a:lnTo>
                  <a:pt x="7304" y="6932"/>
                </a:lnTo>
                <a:cubicBezTo>
                  <a:pt x="7301" y="7065"/>
                  <a:pt x="7376" y="7111"/>
                  <a:pt x="7482" y="7111"/>
                </a:cubicBezTo>
                <a:cubicBezTo>
                  <a:pt x="7712" y="7111"/>
                  <a:pt x="8089" y="6891"/>
                  <a:pt x="8103" y="6891"/>
                </a:cubicBezTo>
                <a:cubicBezTo>
                  <a:pt x="8061" y="6829"/>
                  <a:pt x="8009" y="6497"/>
                  <a:pt x="8041" y="6466"/>
                </a:cubicBezTo>
                <a:lnTo>
                  <a:pt x="8041" y="6466"/>
                </a:lnTo>
                <a:cubicBezTo>
                  <a:pt x="8081" y="6495"/>
                  <a:pt x="8149" y="6507"/>
                  <a:pt x="8230" y="6507"/>
                </a:cubicBezTo>
                <a:cubicBezTo>
                  <a:pt x="8504" y="6507"/>
                  <a:pt x="8918" y="6362"/>
                  <a:pt x="8838" y="6186"/>
                </a:cubicBezTo>
                <a:cubicBezTo>
                  <a:pt x="8291" y="6186"/>
                  <a:pt x="8428" y="6027"/>
                  <a:pt x="8391" y="6027"/>
                </a:cubicBezTo>
                <a:cubicBezTo>
                  <a:pt x="8369" y="6027"/>
                  <a:pt x="8287" y="6082"/>
                  <a:pt x="7968" y="6259"/>
                </a:cubicBezTo>
                <a:cubicBezTo>
                  <a:pt x="7896" y="6145"/>
                  <a:pt x="7875" y="6103"/>
                  <a:pt x="7988" y="5928"/>
                </a:cubicBezTo>
                <a:cubicBezTo>
                  <a:pt x="7578" y="5928"/>
                  <a:pt x="7352" y="6178"/>
                  <a:pt x="7050" y="6178"/>
                </a:cubicBezTo>
                <a:cubicBezTo>
                  <a:pt x="6857" y="6178"/>
                  <a:pt x="6633" y="6076"/>
                  <a:pt x="6310" y="5741"/>
                </a:cubicBezTo>
                <a:cubicBezTo>
                  <a:pt x="6330" y="5716"/>
                  <a:pt x="6356" y="5707"/>
                  <a:pt x="6385" y="5707"/>
                </a:cubicBezTo>
                <a:cubicBezTo>
                  <a:pt x="6500" y="5707"/>
                  <a:pt x="6667" y="5854"/>
                  <a:pt x="6747" y="5854"/>
                </a:cubicBezTo>
                <a:cubicBezTo>
                  <a:pt x="6785" y="5854"/>
                  <a:pt x="6804" y="5820"/>
                  <a:pt x="6786" y="5720"/>
                </a:cubicBezTo>
                <a:lnTo>
                  <a:pt x="6786" y="5720"/>
                </a:lnTo>
                <a:cubicBezTo>
                  <a:pt x="6828" y="5753"/>
                  <a:pt x="7318" y="5818"/>
                  <a:pt x="7618" y="5818"/>
                </a:cubicBezTo>
                <a:cubicBezTo>
                  <a:pt x="7696" y="5818"/>
                  <a:pt x="7761" y="5814"/>
                  <a:pt x="7802" y="5803"/>
                </a:cubicBezTo>
                <a:cubicBezTo>
                  <a:pt x="7555" y="5556"/>
                  <a:pt x="7494" y="5478"/>
                  <a:pt x="7531" y="5478"/>
                </a:cubicBezTo>
                <a:cubicBezTo>
                  <a:pt x="7586" y="5478"/>
                  <a:pt x="7853" y="5646"/>
                  <a:pt x="8051" y="5689"/>
                </a:cubicBezTo>
                <a:cubicBezTo>
                  <a:pt x="8092" y="5544"/>
                  <a:pt x="8310" y="5430"/>
                  <a:pt x="8113" y="5295"/>
                </a:cubicBezTo>
                <a:cubicBezTo>
                  <a:pt x="8175" y="5295"/>
                  <a:pt x="8227" y="5297"/>
                  <a:pt x="8273" y="5297"/>
                </a:cubicBezTo>
                <a:cubicBezTo>
                  <a:pt x="8392" y="5297"/>
                  <a:pt x="8466" y="5281"/>
                  <a:pt x="8579" y="5161"/>
                </a:cubicBezTo>
                <a:cubicBezTo>
                  <a:pt x="8320" y="5016"/>
                  <a:pt x="7253" y="5067"/>
                  <a:pt x="7408" y="4818"/>
                </a:cubicBezTo>
                <a:lnTo>
                  <a:pt x="7408" y="4818"/>
                </a:lnTo>
                <a:cubicBezTo>
                  <a:pt x="7267" y="4853"/>
                  <a:pt x="7204" y="4876"/>
                  <a:pt x="7174" y="4876"/>
                </a:cubicBezTo>
                <a:cubicBezTo>
                  <a:pt x="7132" y="4876"/>
                  <a:pt x="7159" y="4828"/>
                  <a:pt x="7129" y="4694"/>
                </a:cubicBezTo>
                <a:cubicBezTo>
                  <a:pt x="6968" y="4882"/>
                  <a:pt x="6785" y="4979"/>
                  <a:pt x="6581" y="4979"/>
                </a:cubicBezTo>
                <a:cubicBezTo>
                  <a:pt x="6469" y="4979"/>
                  <a:pt x="6351" y="4950"/>
                  <a:pt x="6227" y="4891"/>
                </a:cubicBezTo>
                <a:cubicBezTo>
                  <a:pt x="6403" y="4736"/>
                  <a:pt x="6165" y="4632"/>
                  <a:pt x="5927" y="4528"/>
                </a:cubicBezTo>
                <a:cubicBezTo>
                  <a:pt x="5978" y="4518"/>
                  <a:pt x="6020" y="4456"/>
                  <a:pt x="6072" y="4300"/>
                </a:cubicBezTo>
                <a:cubicBezTo>
                  <a:pt x="6206" y="4394"/>
                  <a:pt x="6341" y="4498"/>
                  <a:pt x="6486" y="4590"/>
                </a:cubicBezTo>
                <a:cubicBezTo>
                  <a:pt x="6393" y="4363"/>
                  <a:pt x="7274" y="4581"/>
                  <a:pt x="7792" y="4321"/>
                </a:cubicBezTo>
                <a:cubicBezTo>
                  <a:pt x="7443" y="3965"/>
                  <a:pt x="7181" y="3765"/>
                  <a:pt x="6846" y="3765"/>
                </a:cubicBezTo>
                <a:cubicBezTo>
                  <a:pt x="6733" y="3765"/>
                  <a:pt x="6611" y="3787"/>
                  <a:pt x="6476" y="3834"/>
                </a:cubicBezTo>
                <a:cubicBezTo>
                  <a:pt x="6351" y="3524"/>
                  <a:pt x="7512" y="3441"/>
                  <a:pt x="6434" y="3254"/>
                </a:cubicBezTo>
                <a:cubicBezTo>
                  <a:pt x="6569" y="3057"/>
                  <a:pt x="6901" y="3016"/>
                  <a:pt x="7170" y="2861"/>
                </a:cubicBezTo>
                <a:cubicBezTo>
                  <a:pt x="7035" y="2736"/>
                  <a:pt x="6952" y="2736"/>
                  <a:pt x="6797" y="2674"/>
                </a:cubicBezTo>
                <a:cubicBezTo>
                  <a:pt x="7263" y="2135"/>
                  <a:pt x="6952" y="2405"/>
                  <a:pt x="6952" y="1834"/>
                </a:cubicBezTo>
                <a:lnTo>
                  <a:pt x="6952" y="1834"/>
                </a:lnTo>
                <a:cubicBezTo>
                  <a:pt x="6341" y="2042"/>
                  <a:pt x="6362" y="2643"/>
                  <a:pt x="5575" y="2902"/>
                </a:cubicBezTo>
                <a:cubicBezTo>
                  <a:pt x="5554" y="2657"/>
                  <a:pt x="5291" y="1896"/>
                  <a:pt x="5752" y="1896"/>
                </a:cubicBezTo>
                <a:cubicBezTo>
                  <a:pt x="5758" y="1896"/>
                  <a:pt x="5765" y="1896"/>
                  <a:pt x="5771" y="1896"/>
                </a:cubicBezTo>
                <a:cubicBezTo>
                  <a:pt x="5771" y="2037"/>
                  <a:pt x="5802" y="2082"/>
                  <a:pt x="5856" y="2082"/>
                </a:cubicBezTo>
                <a:cubicBezTo>
                  <a:pt x="5949" y="2082"/>
                  <a:pt x="6113" y="1949"/>
                  <a:pt x="6310" y="1949"/>
                </a:cubicBezTo>
                <a:cubicBezTo>
                  <a:pt x="6144" y="1814"/>
                  <a:pt x="5978" y="1689"/>
                  <a:pt x="5812" y="1555"/>
                </a:cubicBezTo>
                <a:cubicBezTo>
                  <a:pt x="5842" y="1548"/>
                  <a:pt x="5875" y="1546"/>
                  <a:pt x="5910" y="1546"/>
                </a:cubicBezTo>
                <a:cubicBezTo>
                  <a:pt x="6016" y="1546"/>
                  <a:pt x="6144" y="1568"/>
                  <a:pt x="6257" y="1568"/>
                </a:cubicBezTo>
                <a:cubicBezTo>
                  <a:pt x="6349" y="1568"/>
                  <a:pt x="6432" y="1554"/>
                  <a:pt x="6486" y="1503"/>
                </a:cubicBezTo>
                <a:cubicBezTo>
                  <a:pt x="6434" y="1368"/>
                  <a:pt x="6331" y="1306"/>
                  <a:pt x="6155" y="1296"/>
                </a:cubicBezTo>
                <a:cubicBezTo>
                  <a:pt x="6455" y="1213"/>
                  <a:pt x="6549" y="1109"/>
                  <a:pt x="6434" y="995"/>
                </a:cubicBezTo>
                <a:lnTo>
                  <a:pt x="6434" y="995"/>
                </a:lnTo>
                <a:cubicBezTo>
                  <a:pt x="6235" y="1169"/>
                  <a:pt x="6092" y="1254"/>
                  <a:pt x="6003" y="1254"/>
                </a:cubicBezTo>
                <a:cubicBezTo>
                  <a:pt x="5912" y="1254"/>
                  <a:pt x="5880" y="1164"/>
                  <a:pt x="5906" y="985"/>
                </a:cubicBezTo>
                <a:lnTo>
                  <a:pt x="5906" y="985"/>
                </a:lnTo>
                <a:cubicBezTo>
                  <a:pt x="5854" y="1244"/>
                  <a:pt x="5720" y="1420"/>
                  <a:pt x="5512" y="1534"/>
                </a:cubicBezTo>
                <a:cubicBezTo>
                  <a:pt x="5634" y="1281"/>
                  <a:pt x="5883" y="476"/>
                  <a:pt x="5924" y="476"/>
                </a:cubicBezTo>
                <a:cubicBezTo>
                  <a:pt x="5925" y="476"/>
                  <a:pt x="5926" y="476"/>
                  <a:pt x="5926" y="477"/>
                </a:cubicBezTo>
                <a:lnTo>
                  <a:pt x="5926" y="477"/>
                </a:lnTo>
                <a:cubicBezTo>
                  <a:pt x="5904" y="451"/>
                  <a:pt x="5880" y="440"/>
                  <a:pt x="5856" y="440"/>
                </a:cubicBezTo>
                <a:cubicBezTo>
                  <a:pt x="5727" y="440"/>
                  <a:pt x="5586" y="747"/>
                  <a:pt x="5515" y="747"/>
                </a:cubicBezTo>
                <a:cubicBezTo>
                  <a:pt x="5514" y="747"/>
                  <a:pt x="5513" y="747"/>
                  <a:pt x="5512" y="747"/>
                </a:cubicBezTo>
                <a:cubicBezTo>
                  <a:pt x="5492" y="632"/>
                  <a:pt x="5367" y="1"/>
                  <a:pt x="52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4"/>
          <p:cNvSpPr/>
          <p:nvPr/>
        </p:nvSpPr>
        <p:spPr>
          <a:xfrm flipH="1">
            <a:off x="6559700" y="3854860"/>
            <a:ext cx="1553203" cy="2345422"/>
          </a:xfrm>
          <a:custGeom>
            <a:avLst/>
            <a:gdLst/>
            <a:ahLst/>
            <a:cxnLst/>
            <a:rect l="l" t="t" r="r" b="b"/>
            <a:pathLst>
              <a:path w="9927" h="17014" extrusionOk="0">
                <a:moveTo>
                  <a:pt x="9305" y="10611"/>
                </a:moveTo>
                <a:cubicBezTo>
                  <a:pt x="9305" y="10611"/>
                  <a:pt x="9305" y="10611"/>
                  <a:pt x="9304" y="10611"/>
                </a:cubicBezTo>
                <a:lnTo>
                  <a:pt x="9304" y="10611"/>
                </a:lnTo>
                <a:cubicBezTo>
                  <a:pt x="9305" y="10611"/>
                  <a:pt x="9305" y="10611"/>
                  <a:pt x="9305" y="10611"/>
                </a:cubicBezTo>
                <a:close/>
                <a:moveTo>
                  <a:pt x="4529" y="0"/>
                </a:moveTo>
                <a:cubicBezTo>
                  <a:pt x="4529" y="526"/>
                  <a:pt x="4584" y="760"/>
                  <a:pt x="4518" y="760"/>
                </a:cubicBezTo>
                <a:cubicBezTo>
                  <a:pt x="4474" y="760"/>
                  <a:pt x="4375" y="653"/>
                  <a:pt x="4166" y="456"/>
                </a:cubicBezTo>
                <a:lnTo>
                  <a:pt x="4166" y="456"/>
                </a:lnTo>
                <a:cubicBezTo>
                  <a:pt x="4124" y="477"/>
                  <a:pt x="4476" y="1337"/>
                  <a:pt x="4446" y="1482"/>
                </a:cubicBezTo>
                <a:cubicBezTo>
                  <a:pt x="4290" y="1192"/>
                  <a:pt x="4363" y="1129"/>
                  <a:pt x="4186" y="902"/>
                </a:cubicBezTo>
                <a:cubicBezTo>
                  <a:pt x="4115" y="1020"/>
                  <a:pt x="4076" y="1057"/>
                  <a:pt x="4039" y="1057"/>
                </a:cubicBezTo>
                <a:cubicBezTo>
                  <a:pt x="3978" y="1057"/>
                  <a:pt x="3924" y="960"/>
                  <a:pt x="3751" y="954"/>
                </a:cubicBezTo>
                <a:lnTo>
                  <a:pt x="3751" y="954"/>
                </a:lnTo>
                <a:cubicBezTo>
                  <a:pt x="3751" y="1502"/>
                  <a:pt x="4145" y="1555"/>
                  <a:pt x="4145" y="1866"/>
                </a:cubicBezTo>
                <a:cubicBezTo>
                  <a:pt x="4062" y="1772"/>
                  <a:pt x="3958" y="1741"/>
                  <a:pt x="3855" y="1741"/>
                </a:cubicBezTo>
                <a:cubicBezTo>
                  <a:pt x="3762" y="1855"/>
                  <a:pt x="4011" y="2041"/>
                  <a:pt x="4052" y="2073"/>
                </a:cubicBezTo>
                <a:cubicBezTo>
                  <a:pt x="3972" y="2101"/>
                  <a:pt x="3905" y="2112"/>
                  <a:pt x="3845" y="2112"/>
                </a:cubicBezTo>
                <a:cubicBezTo>
                  <a:pt x="3617" y="2112"/>
                  <a:pt x="3498" y="1948"/>
                  <a:pt x="3202" y="1907"/>
                </a:cubicBezTo>
                <a:lnTo>
                  <a:pt x="3202" y="1907"/>
                </a:lnTo>
                <a:cubicBezTo>
                  <a:pt x="3233" y="2083"/>
                  <a:pt x="3285" y="2135"/>
                  <a:pt x="3430" y="2218"/>
                </a:cubicBezTo>
                <a:cubicBezTo>
                  <a:pt x="3418" y="2217"/>
                  <a:pt x="3407" y="2216"/>
                  <a:pt x="3396" y="2216"/>
                </a:cubicBezTo>
                <a:cubicBezTo>
                  <a:pt x="3301" y="2216"/>
                  <a:pt x="3241" y="2258"/>
                  <a:pt x="3212" y="2342"/>
                </a:cubicBezTo>
                <a:cubicBezTo>
                  <a:pt x="3212" y="2404"/>
                  <a:pt x="3555" y="2518"/>
                  <a:pt x="3606" y="2674"/>
                </a:cubicBezTo>
                <a:cubicBezTo>
                  <a:pt x="3591" y="2673"/>
                  <a:pt x="3577" y="2672"/>
                  <a:pt x="3563" y="2672"/>
                </a:cubicBezTo>
                <a:cubicBezTo>
                  <a:pt x="3440" y="2672"/>
                  <a:pt x="3349" y="2715"/>
                  <a:pt x="3274" y="2808"/>
                </a:cubicBezTo>
                <a:cubicBezTo>
                  <a:pt x="3280" y="2917"/>
                  <a:pt x="3440" y="2951"/>
                  <a:pt x="3614" y="2951"/>
                </a:cubicBezTo>
                <a:cubicBezTo>
                  <a:pt x="3788" y="2951"/>
                  <a:pt x="3974" y="2917"/>
                  <a:pt x="4031" y="2891"/>
                </a:cubicBezTo>
                <a:lnTo>
                  <a:pt x="4031" y="2891"/>
                </a:lnTo>
                <a:cubicBezTo>
                  <a:pt x="4083" y="2974"/>
                  <a:pt x="4031" y="3036"/>
                  <a:pt x="3875" y="3088"/>
                </a:cubicBezTo>
                <a:cubicBezTo>
                  <a:pt x="3919" y="3132"/>
                  <a:pt x="4018" y="3139"/>
                  <a:pt x="4129" y="3139"/>
                </a:cubicBezTo>
                <a:cubicBezTo>
                  <a:pt x="4189" y="3139"/>
                  <a:pt x="4252" y="3137"/>
                  <a:pt x="4311" y="3137"/>
                </a:cubicBezTo>
                <a:cubicBezTo>
                  <a:pt x="4479" y="3137"/>
                  <a:pt x="4616" y="3155"/>
                  <a:pt x="4559" y="3295"/>
                </a:cubicBezTo>
                <a:cubicBezTo>
                  <a:pt x="4537" y="3351"/>
                  <a:pt x="4459" y="3371"/>
                  <a:pt x="4353" y="3371"/>
                </a:cubicBezTo>
                <a:cubicBezTo>
                  <a:pt x="4070" y="3371"/>
                  <a:pt x="3587" y="3225"/>
                  <a:pt x="3440" y="3225"/>
                </a:cubicBezTo>
                <a:cubicBezTo>
                  <a:pt x="3368" y="3225"/>
                  <a:pt x="3377" y="3261"/>
                  <a:pt x="3534" y="3368"/>
                </a:cubicBezTo>
                <a:cubicBezTo>
                  <a:pt x="3088" y="3314"/>
                  <a:pt x="2929" y="3123"/>
                  <a:pt x="2705" y="3123"/>
                </a:cubicBezTo>
                <a:cubicBezTo>
                  <a:pt x="2586" y="3123"/>
                  <a:pt x="2448" y="3178"/>
                  <a:pt x="2238" y="3337"/>
                </a:cubicBezTo>
                <a:cubicBezTo>
                  <a:pt x="2456" y="3388"/>
                  <a:pt x="2664" y="3440"/>
                  <a:pt x="2881" y="3492"/>
                </a:cubicBezTo>
                <a:cubicBezTo>
                  <a:pt x="2705" y="3643"/>
                  <a:pt x="2685" y="3690"/>
                  <a:pt x="2736" y="3690"/>
                </a:cubicBezTo>
                <a:cubicBezTo>
                  <a:pt x="2824" y="3690"/>
                  <a:pt x="3124" y="3550"/>
                  <a:pt x="3213" y="3550"/>
                </a:cubicBezTo>
                <a:cubicBezTo>
                  <a:pt x="3222" y="3550"/>
                  <a:pt x="3229" y="3551"/>
                  <a:pt x="3233" y="3554"/>
                </a:cubicBezTo>
                <a:cubicBezTo>
                  <a:pt x="2942" y="3750"/>
                  <a:pt x="2952" y="3809"/>
                  <a:pt x="3071" y="3809"/>
                </a:cubicBezTo>
                <a:cubicBezTo>
                  <a:pt x="3237" y="3809"/>
                  <a:pt x="3611" y="3697"/>
                  <a:pt x="3689" y="3678"/>
                </a:cubicBezTo>
                <a:lnTo>
                  <a:pt x="3689" y="3678"/>
                </a:lnTo>
                <a:cubicBezTo>
                  <a:pt x="3710" y="3720"/>
                  <a:pt x="3440" y="3906"/>
                  <a:pt x="3399" y="3989"/>
                </a:cubicBezTo>
                <a:cubicBezTo>
                  <a:pt x="3466" y="4013"/>
                  <a:pt x="3545" y="4025"/>
                  <a:pt x="3633" y="4025"/>
                </a:cubicBezTo>
                <a:cubicBezTo>
                  <a:pt x="3924" y="4025"/>
                  <a:pt x="4299" y="3888"/>
                  <a:pt x="4570" y="3586"/>
                </a:cubicBezTo>
                <a:lnTo>
                  <a:pt x="4570" y="3586"/>
                </a:lnTo>
                <a:cubicBezTo>
                  <a:pt x="4794" y="4038"/>
                  <a:pt x="4530" y="4125"/>
                  <a:pt x="4183" y="4125"/>
                </a:cubicBezTo>
                <a:cubicBezTo>
                  <a:pt x="3965" y="4125"/>
                  <a:pt x="3715" y="4091"/>
                  <a:pt x="3533" y="4091"/>
                </a:cubicBezTo>
                <a:cubicBezTo>
                  <a:pt x="3348" y="4091"/>
                  <a:pt x="3234" y="4126"/>
                  <a:pt x="3295" y="4269"/>
                </a:cubicBezTo>
                <a:cubicBezTo>
                  <a:pt x="3225" y="4249"/>
                  <a:pt x="3026" y="4212"/>
                  <a:pt x="2832" y="4212"/>
                </a:cubicBezTo>
                <a:cubicBezTo>
                  <a:pt x="2626" y="4212"/>
                  <a:pt x="2426" y="4254"/>
                  <a:pt x="2394" y="4404"/>
                </a:cubicBezTo>
                <a:cubicBezTo>
                  <a:pt x="2383" y="4404"/>
                  <a:pt x="3129" y="4860"/>
                  <a:pt x="3088" y="5015"/>
                </a:cubicBezTo>
                <a:cubicBezTo>
                  <a:pt x="2995" y="4961"/>
                  <a:pt x="2899" y="4935"/>
                  <a:pt x="2802" y="4935"/>
                </a:cubicBezTo>
                <a:cubicBezTo>
                  <a:pt x="2715" y="4935"/>
                  <a:pt x="2627" y="4956"/>
                  <a:pt x="2539" y="4995"/>
                </a:cubicBezTo>
                <a:cubicBezTo>
                  <a:pt x="2694" y="5078"/>
                  <a:pt x="2736" y="5202"/>
                  <a:pt x="2653" y="5357"/>
                </a:cubicBezTo>
                <a:cubicBezTo>
                  <a:pt x="2484" y="5235"/>
                  <a:pt x="2412" y="5198"/>
                  <a:pt x="2361" y="5198"/>
                </a:cubicBezTo>
                <a:cubicBezTo>
                  <a:pt x="2280" y="5198"/>
                  <a:pt x="2257" y="5295"/>
                  <a:pt x="1989" y="5295"/>
                </a:cubicBezTo>
                <a:cubicBezTo>
                  <a:pt x="1942" y="5295"/>
                  <a:pt x="1888" y="5292"/>
                  <a:pt x="1824" y="5285"/>
                </a:cubicBezTo>
                <a:lnTo>
                  <a:pt x="1824" y="5285"/>
                </a:lnTo>
                <a:cubicBezTo>
                  <a:pt x="1772" y="5616"/>
                  <a:pt x="2673" y="5626"/>
                  <a:pt x="2664" y="5937"/>
                </a:cubicBezTo>
                <a:cubicBezTo>
                  <a:pt x="2714" y="5881"/>
                  <a:pt x="2764" y="5857"/>
                  <a:pt x="2813" y="5857"/>
                </a:cubicBezTo>
                <a:cubicBezTo>
                  <a:pt x="3017" y="5857"/>
                  <a:pt x="3218" y="6256"/>
                  <a:pt x="3451" y="6372"/>
                </a:cubicBezTo>
                <a:cubicBezTo>
                  <a:pt x="3310" y="6410"/>
                  <a:pt x="3138" y="6416"/>
                  <a:pt x="2958" y="6416"/>
                </a:cubicBezTo>
                <a:cubicBezTo>
                  <a:pt x="2867" y="6416"/>
                  <a:pt x="2775" y="6415"/>
                  <a:pt x="2684" y="6415"/>
                </a:cubicBezTo>
                <a:cubicBezTo>
                  <a:pt x="2357" y="6415"/>
                  <a:pt x="2040" y="6435"/>
                  <a:pt x="1865" y="6621"/>
                </a:cubicBezTo>
                <a:cubicBezTo>
                  <a:pt x="2037" y="6863"/>
                  <a:pt x="2502" y="7213"/>
                  <a:pt x="2804" y="7213"/>
                </a:cubicBezTo>
                <a:cubicBezTo>
                  <a:pt x="2813" y="7213"/>
                  <a:pt x="2821" y="7213"/>
                  <a:pt x="2829" y="7212"/>
                </a:cubicBezTo>
                <a:lnTo>
                  <a:pt x="2829" y="7212"/>
                </a:lnTo>
                <a:cubicBezTo>
                  <a:pt x="2798" y="7357"/>
                  <a:pt x="1824" y="7357"/>
                  <a:pt x="1690" y="7357"/>
                </a:cubicBezTo>
                <a:cubicBezTo>
                  <a:pt x="1599" y="7717"/>
                  <a:pt x="2582" y="7865"/>
                  <a:pt x="2985" y="7865"/>
                </a:cubicBezTo>
                <a:cubicBezTo>
                  <a:pt x="2999" y="7865"/>
                  <a:pt x="3013" y="7865"/>
                  <a:pt x="3026" y="7864"/>
                </a:cubicBezTo>
                <a:lnTo>
                  <a:pt x="3026" y="7864"/>
                </a:lnTo>
                <a:cubicBezTo>
                  <a:pt x="2673" y="8009"/>
                  <a:pt x="1897" y="8569"/>
                  <a:pt x="1317" y="8621"/>
                </a:cubicBezTo>
                <a:cubicBezTo>
                  <a:pt x="1685" y="9052"/>
                  <a:pt x="2062" y="9168"/>
                  <a:pt x="2435" y="9168"/>
                </a:cubicBezTo>
                <a:cubicBezTo>
                  <a:pt x="2816" y="9168"/>
                  <a:pt x="3193" y="9046"/>
                  <a:pt x="3555" y="9015"/>
                </a:cubicBezTo>
                <a:lnTo>
                  <a:pt x="3555" y="9015"/>
                </a:lnTo>
                <a:cubicBezTo>
                  <a:pt x="3472" y="9284"/>
                  <a:pt x="2788" y="9367"/>
                  <a:pt x="2560" y="9388"/>
                </a:cubicBezTo>
                <a:cubicBezTo>
                  <a:pt x="2653" y="9533"/>
                  <a:pt x="2798" y="9595"/>
                  <a:pt x="2974" y="9595"/>
                </a:cubicBezTo>
                <a:cubicBezTo>
                  <a:pt x="2841" y="9705"/>
                  <a:pt x="2643" y="9736"/>
                  <a:pt x="2421" y="9736"/>
                </a:cubicBezTo>
                <a:cubicBezTo>
                  <a:pt x="2116" y="9736"/>
                  <a:pt x="1765" y="9677"/>
                  <a:pt x="1468" y="9677"/>
                </a:cubicBezTo>
                <a:cubicBezTo>
                  <a:pt x="1223" y="9677"/>
                  <a:pt x="1016" y="9717"/>
                  <a:pt x="902" y="9865"/>
                </a:cubicBezTo>
                <a:cubicBezTo>
                  <a:pt x="995" y="9978"/>
                  <a:pt x="1109" y="10030"/>
                  <a:pt x="1254" y="10040"/>
                </a:cubicBezTo>
                <a:cubicBezTo>
                  <a:pt x="939" y="10283"/>
                  <a:pt x="1078" y="10366"/>
                  <a:pt x="1285" y="10366"/>
                </a:cubicBezTo>
                <a:cubicBezTo>
                  <a:pt x="1432" y="10366"/>
                  <a:pt x="1612" y="10324"/>
                  <a:pt x="1690" y="10268"/>
                </a:cubicBezTo>
                <a:lnTo>
                  <a:pt x="1690" y="10268"/>
                </a:lnTo>
                <a:cubicBezTo>
                  <a:pt x="1752" y="10330"/>
                  <a:pt x="1554" y="10403"/>
                  <a:pt x="1617" y="10496"/>
                </a:cubicBezTo>
                <a:cubicBezTo>
                  <a:pt x="1690" y="10471"/>
                  <a:pt x="1749" y="10463"/>
                  <a:pt x="1800" y="10463"/>
                </a:cubicBezTo>
                <a:cubicBezTo>
                  <a:pt x="1898" y="10463"/>
                  <a:pt x="1963" y="10494"/>
                  <a:pt x="2043" y="10494"/>
                </a:cubicBezTo>
                <a:cubicBezTo>
                  <a:pt x="2105" y="10494"/>
                  <a:pt x="2177" y="10475"/>
                  <a:pt x="2280" y="10403"/>
                </a:cubicBezTo>
                <a:lnTo>
                  <a:pt x="2280" y="10403"/>
                </a:lnTo>
                <a:cubicBezTo>
                  <a:pt x="2264" y="10595"/>
                  <a:pt x="2253" y="10671"/>
                  <a:pt x="2297" y="10671"/>
                </a:cubicBezTo>
                <a:cubicBezTo>
                  <a:pt x="2336" y="10671"/>
                  <a:pt x="2419" y="10610"/>
                  <a:pt x="2581" y="10517"/>
                </a:cubicBezTo>
                <a:lnTo>
                  <a:pt x="2581" y="10517"/>
                </a:lnTo>
                <a:cubicBezTo>
                  <a:pt x="2528" y="10735"/>
                  <a:pt x="3016" y="10776"/>
                  <a:pt x="3233" y="10776"/>
                </a:cubicBezTo>
                <a:cubicBezTo>
                  <a:pt x="3050" y="11007"/>
                  <a:pt x="2777" y="11068"/>
                  <a:pt x="2491" y="11068"/>
                </a:cubicBezTo>
                <a:cubicBezTo>
                  <a:pt x="2212" y="11068"/>
                  <a:pt x="1920" y="11009"/>
                  <a:pt x="1690" y="10994"/>
                </a:cubicBezTo>
                <a:lnTo>
                  <a:pt x="1690" y="10994"/>
                </a:lnTo>
                <a:cubicBezTo>
                  <a:pt x="1805" y="11154"/>
                  <a:pt x="1826" y="11209"/>
                  <a:pt x="1758" y="11209"/>
                </a:cubicBezTo>
                <a:cubicBezTo>
                  <a:pt x="1650" y="11209"/>
                  <a:pt x="1320" y="11070"/>
                  <a:pt x="798" y="10994"/>
                </a:cubicBezTo>
                <a:lnTo>
                  <a:pt x="798" y="10994"/>
                </a:lnTo>
                <a:cubicBezTo>
                  <a:pt x="964" y="11159"/>
                  <a:pt x="1130" y="11242"/>
                  <a:pt x="1337" y="11263"/>
                </a:cubicBezTo>
                <a:cubicBezTo>
                  <a:pt x="922" y="11318"/>
                  <a:pt x="1353" y="11620"/>
                  <a:pt x="1759" y="11620"/>
                </a:cubicBezTo>
                <a:cubicBezTo>
                  <a:pt x="1809" y="11620"/>
                  <a:pt x="1859" y="11615"/>
                  <a:pt x="1907" y="11605"/>
                </a:cubicBezTo>
                <a:lnTo>
                  <a:pt x="1907" y="11605"/>
                </a:lnTo>
                <a:cubicBezTo>
                  <a:pt x="1821" y="11721"/>
                  <a:pt x="1901" y="11776"/>
                  <a:pt x="2009" y="11776"/>
                </a:cubicBezTo>
                <a:cubicBezTo>
                  <a:pt x="2084" y="11776"/>
                  <a:pt x="2173" y="11749"/>
                  <a:pt x="2228" y="11698"/>
                </a:cubicBezTo>
                <a:lnTo>
                  <a:pt x="2228" y="11698"/>
                </a:lnTo>
                <a:cubicBezTo>
                  <a:pt x="2095" y="11881"/>
                  <a:pt x="2071" y="11974"/>
                  <a:pt x="2159" y="11974"/>
                </a:cubicBezTo>
                <a:cubicBezTo>
                  <a:pt x="2220" y="11974"/>
                  <a:pt x="2336" y="11927"/>
                  <a:pt x="2508" y="11833"/>
                </a:cubicBezTo>
                <a:lnTo>
                  <a:pt x="2508" y="11833"/>
                </a:lnTo>
                <a:cubicBezTo>
                  <a:pt x="2238" y="12444"/>
                  <a:pt x="343" y="12050"/>
                  <a:pt x="653" y="12434"/>
                </a:cubicBezTo>
                <a:cubicBezTo>
                  <a:pt x="555" y="12382"/>
                  <a:pt x="456" y="12357"/>
                  <a:pt x="360" y="12357"/>
                </a:cubicBezTo>
                <a:cubicBezTo>
                  <a:pt x="265" y="12357"/>
                  <a:pt x="171" y="12382"/>
                  <a:pt x="83" y="12434"/>
                </a:cubicBezTo>
                <a:cubicBezTo>
                  <a:pt x="128" y="12470"/>
                  <a:pt x="584" y="13115"/>
                  <a:pt x="928" y="13115"/>
                </a:cubicBezTo>
                <a:cubicBezTo>
                  <a:pt x="986" y="13115"/>
                  <a:pt x="1040" y="13097"/>
                  <a:pt x="1089" y="13056"/>
                </a:cubicBezTo>
                <a:lnTo>
                  <a:pt x="1089" y="13056"/>
                </a:lnTo>
                <a:cubicBezTo>
                  <a:pt x="1565" y="13387"/>
                  <a:pt x="653" y="13439"/>
                  <a:pt x="529" y="13470"/>
                </a:cubicBezTo>
                <a:cubicBezTo>
                  <a:pt x="637" y="13557"/>
                  <a:pt x="754" y="13598"/>
                  <a:pt x="882" y="13598"/>
                </a:cubicBezTo>
                <a:cubicBezTo>
                  <a:pt x="939" y="13598"/>
                  <a:pt x="997" y="13590"/>
                  <a:pt x="1057" y="13574"/>
                </a:cubicBezTo>
                <a:lnTo>
                  <a:pt x="1057" y="13574"/>
                </a:lnTo>
                <a:cubicBezTo>
                  <a:pt x="905" y="13667"/>
                  <a:pt x="746" y="13829"/>
                  <a:pt x="879" y="13829"/>
                </a:cubicBezTo>
                <a:cubicBezTo>
                  <a:pt x="909" y="13829"/>
                  <a:pt x="953" y="13821"/>
                  <a:pt x="1016" y="13802"/>
                </a:cubicBezTo>
                <a:lnTo>
                  <a:pt x="1016" y="13802"/>
                </a:lnTo>
                <a:cubicBezTo>
                  <a:pt x="943" y="13892"/>
                  <a:pt x="1043" y="13918"/>
                  <a:pt x="1162" y="13918"/>
                </a:cubicBezTo>
                <a:cubicBezTo>
                  <a:pt x="1262" y="13918"/>
                  <a:pt x="1376" y="13899"/>
                  <a:pt x="1409" y="13885"/>
                </a:cubicBezTo>
                <a:lnTo>
                  <a:pt x="1409" y="13885"/>
                </a:lnTo>
                <a:cubicBezTo>
                  <a:pt x="1472" y="14009"/>
                  <a:pt x="1317" y="14030"/>
                  <a:pt x="1731" y="14051"/>
                </a:cubicBezTo>
                <a:cubicBezTo>
                  <a:pt x="1624" y="14162"/>
                  <a:pt x="1401" y="14190"/>
                  <a:pt x="1158" y="14190"/>
                </a:cubicBezTo>
                <a:cubicBezTo>
                  <a:pt x="908" y="14190"/>
                  <a:pt x="638" y="14160"/>
                  <a:pt x="452" y="14160"/>
                </a:cubicBezTo>
                <a:cubicBezTo>
                  <a:pt x="415" y="14160"/>
                  <a:pt x="382" y="14161"/>
                  <a:pt x="353" y="14164"/>
                </a:cubicBezTo>
                <a:cubicBezTo>
                  <a:pt x="667" y="14336"/>
                  <a:pt x="662" y="14358"/>
                  <a:pt x="556" y="14358"/>
                </a:cubicBezTo>
                <a:cubicBezTo>
                  <a:pt x="519" y="14358"/>
                  <a:pt x="469" y="14355"/>
                  <a:pt x="417" y="14355"/>
                </a:cubicBezTo>
                <a:cubicBezTo>
                  <a:pt x="286" y="14355"/>
                  <a:pt x="137" y="14373"/>
                  <a:pt x="125" y="14496"/>
                </a:cubicBezTo>
                <a:cubicBezTo>
                  <a:pt x="117" y="14551"/>
                  <a:pt x="183" y="14569"/>
                  <a:pt x="276" y="14569"/>
                </a:cubicBezTo>
                <a:cubicBezTo>
                  <a:pt x="448" y="14569"/>
                  <a:pt x="711" y="14506"/>
                  <a:pt x="778" y="14486"/>
                </a:cubicBezTo>
                <a:lnTo>
                  <a:pt x="778" y="14486"/>
                </a:lnTo>
                <a:cubicBezTo>
                  <a:pt x="545" y="14774"/>
                  <a:pt x="761" y="14889"/>
                  <a:pt x="1000" y="14889"/>
                </a:cubicBezTo>
                <a:cubicBezTo>
                  <a:pt x="1122" y="14889"/>
                  <a:pt x="1249" y="14859"/>
                  <a:pt x="1326" y="14807"/>
                </a:cubicBezTo>
                <a:lnTo>
                  <a:pt x="1326" y="14807"/>
                </a:lnTo>
                <a:cubicBezTo>
                  <a:pt x="1337" y="14910"/>
                  <a:pt x="1326" y="15004"/>
                  <a:pt x="1317" y="15097"/>
                </a:cubicBezTo>
                <a:cubicBezTo>
                  <a:pt x="829" y="15211"/>
                  <a:pt x="239" y="15315"/>
                  <a:pt x="207" y="15325"/>
                </a:cubicBezTo>
                <a:cubicBezTo>
                  <a:pt x="207" y="15403"/>
                  <a:pt x="247" y="15442"/>
                  <a:pt x="332" y="15442"/>
                </a:cubicBezTo>
                <a:cubicBezTo>
                  <a:pt x="371" y="15442"/>
                  <a:pt x="419" y="15434"/>
                  <a:pt x="477" y="15418"/>
                </a:cubicBezTo>
                <a:lnTo>
                  <a:pt x="477" y="15418"/>
                </a:lnTo>
                <a:cubicBezTo>
                  <a:pt x="435" y="15470"/>
                  <a:pt x="0" y="15636"/>
                  <a:pt x="42" y="15760"/>
                </a:cubicBezTo>
                <a:cubicBezTo>
                  <a:pt x="218" y="15708"/>
                  <a:pt x="405" y="15667"/>
                  <a:pt x="580" y="15626"/>
                </a:cubicBezTo>
                <a:lnTo>
                  <a:pt x="580" y="15626"/>
                </a:lnTo>
                <a:cubicBezTo>
                  <a:pt x="452" y="15818"/>
                  <a:pt x="451" y="15952"/>
                  <a:pt x="592" y="15952"/>
                </a:cubicBezTo>
                <a:cubicBezTo>
                  <a:pt x="656" y="15952"/>
                  <a:pt x="748" y="15925"/>
                  <a:pt x="871" y="15863"/>
                </a:cubicBezTo>
                <a:lnTo>
                  <a:pt x="871" y="15863"/>
                </a:lnTo>
                <a:cubicBezTo>
                  <a:pt x="854" y="15965"/>
                  <a:pt x="924" y="15994"/>
                  <a:pt x="1039" y="15994"/>
                </a:cubicBezTo>
                <a:cubicBezTo>
                  <a:pt x="1183" y="15994"/>
                  <a:pt x="1398" y="15949"/>
                  <a:pt x="1601" y="15949"/>
                </a:cubicBezTo>
                <a:cubicBezTo>
                  <a:pt x="1649" y="15949"/>
                  <a:pt x="1696" y="15951"/>
                  <a:pt x="1741" y="15957"/>
                </a:cubicBezTo>
                <a:cubicBezTo>
                  <a:pt x="1524" y="16029"/>
                  <a:pt x="1244" y="16040"/>
                  <a:pt x="1089" y="16206"/>
                </a:cubicBezTo>
                <a:cubicBezTo>
                  <a:pt x="1149" y="16236"/>
                  <a:pt x="1210" y="16252"/>
                  <a:pt x="1272" y="16252"/>
                </a:cubicBezTo>
                <a:cubicBezTo>
                  <a:pt x="1317" y="16252"/>
                  <a:pt x="1362" y="16244"/>
                  <a:pt x="1409" y="16227"/>
                </a:cubicBezTo>
                <a:lnTo>
                  <a:pt x="1409" y="16227"/>
                </a:lnTo>
                <a:cubicBezTo>
                  <a:pt x="1244" y="16309"/>
                  <a:pt x="1192" y="16402"/>
                  <a:pt x="1275" y="16506"/>
                </a:cubicBezTo>
                <a:cubicBezTo>
                  <a:pt x="1441" y="16454"/>
                  <a:pt x="1607" y="16402"/>
                  <a:pt x="1772" y="16340"/>
                </a:cubicBezTo>
                <a:lnTo>
                  <a:pt x="1772" y="16340"/>
                </a:lnTo>
                <a:cubicBezTo>
                  <a:pt x="1633" y="16598"/>
                  <a:pt x="1769" y="16692"/>
                  <a:pt x="1958" y="16692"/>
                </a:cubicBezTo>
                <a:cubicBezTo>
                  <a:pt x="2134" y="16692"/>
                  <a:pt x="2356" y="16611"/>
                  <a:pt x="2446" y="16506"/>
                </a:cubicBezTo>
                <a:cubicBezTo>
                  <a:pt x="2478" y="16658"/>
                  <a:pt x="2508" y="16720"/>
                  <a:pt x="2554" y="16720"/>
                </a:cubicBezTo>
                <a:cubicBezTo>
                  <a:pt x="2611" y="16720"/>
                  <a:pt x="2691" y="16623"/>
                  <a:pt x="2829" y="16485"/>
                </a:cubicBezTo>
                <a:cubicBezTo>
                  <a:pt x="2860" y="16667"/>
                  <a:pt x="2939" y="16733"/>
                  <a:pt x="3040" y="16733"/>
                </a:cubicBezTo>
                <a:cubicBezTo>
                  <a:pt x="3318" y="16733"/>
                  <a:pt x="3768" y="16236"/>
                  <a:pt x="3896" y="16236"/>
                </a:cubicBezTo>
                <a:cubicBezTo>
                  <a:pt x="3924" y="16236"/>
                  <a:pt x="3936" y="16260"/>
                  <a:pt x="3928" y="16319"/>
                </a:cubicBezTo>
                <a:cubicBezTo>
                  <a:pt x="4011" y="16227"/>
                  <a:pt x="4103" y="16133"/>
                  <a:pt x="4197" y="16040"/>
                </a:cubicBezTo>
                <a:cubicBezTo>
                  <a:pt x="4235" y="16094"/>
                  <a:pt x="4259" y="16118"/>
                  <a:pt x="4274" y="16118"/>
                </a:cubicBezTo>
                <a:cubicBezTo>
                  <a:pt x="4309" y="16118"/>
                  <a:pt x="4303" y="16000"/>
                  <a:pt x="4331" y="15843"/>
                </a:cubicBezTo>
                <a:cubicBezTo>
                  <a:pt x="4808" y="16071"/>
                  <a:pt x="4466" y="16630"/>
                  <a:pt x="4331" y="17014"/>
                </a:cubicBezTo>
                <a:lnTo>
                  <a:pt x="5420" y="17014"/>
                </a:lnTo>
                <a:cubicBezTo>
                  <a:pt x="5430" y="16734"/>
                  <a:pt x="5316" y="16485"/>
                  <a:pt x="5326" y="16206"/>
                </a:cubicBezTo>
                <a:cubicBezTo>
                  <a:pt x="5331" y="16205"/>
                  <a:pt x="5337" y="16204"/>
                  <a:pt x="5342" y="16204"/>
                </a:cubicBezTo>
                <a:cubicBezTo>
                  <a:pt x="5465" y="16204"/>
                  <a:pt x="5564" y="16446"/>
                  <a:pt x="5590" y="16446"/>
                </a:cubicBezTo>
                <a:cubicBezTo>
                  <a:pt x="5600" y="16446"/>
                  <a:pt x="5599" y="16412"/>
                  <a:pt x="5585" y="16319"/>
                </a:cubicBezTo>
                <a:lnTo>
                  <a:pt x="5585" y="16319"/>
                </a:lnTo>
                <a:cubicBezTo>
                  <a:pt x="5789" y="16541"/>
                  <a:pt x="6288" y="16690"/>
                  <a:pt x="6630" y="16690"/>
                </a:cubicBezTo>
                <a:cubicBezTo>
                  <a:pt x="6897" y="16690"/>
                  <a:pt x="7069" y="16599"/>
                  <a:pt x="6932" y="16382"/>
                </a:cubicBezTo>
                <a:lnTo>
                  <a:pt x="6932" y="16382"/>
                </a:lnTo>
                <a:cubicBezTo>
                  <a:pt x="7057" y="16431"/>
                  <a:pt x="7539" y="16620"/>
                  <a:pt x="7855" y="16620"/>
                </a:cubicBezTo>
                <a:cubicBezTo>
                  <a:pt x="8063" y="16620"/>
                  <a:pt x="8200" y="16538"/>
                  <a:pt x="8114" y="16278"/>
                </a:cubicBezTo>
                <a:lnTo>
                  <a:pt x="8114" y="16278"/>
                </a:lnTo>
                <a:cubicBezTo>
                  <a:pt x="8255" y="16364"/>
                  <a:pt x="8744" y="16553"/>
                  <a:pt x="8986" y="16553"/>
                </a:cubicBezTo>
                <a:cubicBezTo>
                  <a:pt x="9008" y="16553"/>
                  <a:pt x="9028" y="16551"/>
                  <a:pt x="9046" y="16547"/>
                </a:cubicBezTo>
                <a:cubicBezTo>
                  <a:pt x="8924" y="16353"/>
                  <a:pt x="8979" y="16330"/>
                  <a:pt x="9041" y="16330"/>
                </a:cubicBezTo>
                <a:cubicBezTo>
                  <a:pt x="9060" y="16330"/>
                  <a:pt x="9079" y="16332"/>
                  <a:pt x="9094" y="16332"/>
                </a:cubicBezTo>
                <a:cubicBezTo>
                  <a:pt x="9144" y="16332"/>
                  <a:pt x="9148" y="16310"/>
                  <a:pt x="8943" y="16123"/>
                </a:cubicBezTo>
                <a:lnTo>
                  <a:pt x="8943" y="16123"/>
                </a:lnTo>
                <a:cubicBezTo>
                  <a:pt x="9098" y="16185"/>
                  <a:pt x="9263" y="16236"/>
                  <a:pt x="9419" y="16289"/>
                </a:cubicBezTo>
                <a:cubicBezTo>
                  <a:pt x="9333" y="16391"/>
                  <a:pt x="9233" y="16535"/>
                  <a:pt x="9261" y="16535"/>
                </a:cubicBezTo>
                <a:cubicBezTo>
                  <a:pt x="9287" y="16535"/>
                  <a:pt x="9423" y="16412"/>
                  <a:pt x="9781" y="16019"/>
                </a:cubicBezTo>
                <a:cubicBezTo>
                  <a:pt x="9378" y="15978"/>
                  <a:pt x="8890" y="15946"/>
                  <a:pt x="8538" y="15729"/>
                </a:cubicBezTo>
                <a:cubicBezTo>
                  <a:pt x="8564" y="15690"/>
                  <a:pt x="8599" y="15677"/>
                  <a:pt x="8637" y="15677"/>
                </a:cubicBezTo>
                <a:cubicBezTo>
                  <a:pt x="8711" y="15677"/>
                  <a:pt x="8793" y="15728"/>
                  <a:pt x="8815" y="15728"/>
                </a:cubicBezTo>
                <a:cubicBezTo>
                  <a:pt x="8832" y="15728"/>
                  <a:pt x="8815" y="15698"/>
                  <a:pt x="8735" y="15594"/>
                </a:cubicBezTo>
                <a:cubicBezTo>
                  <a:pt x="8872" y="15594"/>
                  <a:pt x="8973" y="15603"/>
                  <a:pt x="9030" y="15603"/>
                </a:cubicBezTo>
                <a:cubicBezTo>
                  <a:pt x="9121" y="15603"/>
                  <a:pt x="9105" y="15580"/>
                  <a:pt x="8953" y="15460"/>
                </a:cubicBezTo>
                <a:cubicBezTo>
                  <a:pt x="9440" y="15439"/>
                  <a:pt x="9491" y="15387"/>
                  <a:pt x="9118" y="15294"/>
                </a:cubicBezTo>
                <a:cubicBezTo>
                  <a:pt x="9419" y="15294"/>
                  <a:pt x="9450" y="15232"/>
                  <a:pt x="9233" y="15107"/>
                </a:cubicBezTo>
                <a:lnTo>
                  <a:pt x="9233" y="15107"/>
                </a:lnTo>
                <a:cubicBezTo>
                  <a:pt x="9353" y="15175"/>
                  <a:pt x="9449" y="15209"/>
                  <a:pt x="9520" y="15209"/>
                </a:cubicBezTo>
                <a:cubicBezTo>
                  <a:pt x="9602" y="15209"/>
                  <a:pt x="9651" y="15165"/>
                  <a:pt x="9668" y="15076"/>
                </a:cubicBezTo>
                <a:cubicBezTo>
                  <a:pt x="9243" y="14900"/>
                  <a:pt x="9263" y="14931"/>
                  <a:pt x="9740" y="14900"/>
                </a:cubicBezTo>
                <a:cubicBezTo>
                  <a:pt x="9753" y="14763"/>
                  <a:pt x="9684" y="14691"/>
                  <a:pt x="9529" y="14691"/>
                </a:cubicBezTo>
                <a:cubicBezTo>
                  <a:pt x="9439" y="14691"/>
                  <a:pt x="9319" y="14716"/>
                  <a:pt x="9171" y="14765"/>
                </a:cubicBezTo>
                <a:cubicBezTo>
                  <a:pt x="9171" y="14610"/>
                  <a:pt x="9926" y="14631"/>
                  <a:pt x="9813" y="14424"/>
                </a:cubicBezTo>
                <a:lnTo>
                  <a:pt x="9813" y="14424"/>
                </a:lnTo>
                <a:cubicBezTo>
                  <a:pt x="9585" y="14465"/>
                  <a:pt x="9367" y="14507"/>
                  <a:pt x="9150" y="14548"/>
                </a:cubicBezTo>
                <a:cubicBezTo>
                  <a:pt x="9378" y="14475"/>
                  <a:pt x="9450" y="14382"/>
                  <a:pt x="9367" y="14289"/>
                </a:cubicBezTo>
                <a:lnTo>
                  <a:pt x="9367" y="14289"/>
                </a:lnTo>
                <a:cubicBezTo>
                  <a:pt x="9010" y="14356"/>
                  <a:pt x="8629" y="14438"/>
                  <a:pt x="8262" y="14438"/>
                </a:cubicBezTo>
                <a:cubicBezTo>
                  <a:pt x="7787" y="14438"/>
                  <a:pt x="7334" y="14302"/>
                  <a:pt x="6984" y="13823"/>
                </a:cubicBezTo>
                <a:lnTo>
                  <a:pt x="6984" y="13823"/>
                </a:lnTo>
                <a:cubicBezTo>
                  <a:pt x="7189" y="13953"/>
                  <a:pt x="7275" y="13987"/>
                  <a:pt x="7314" y="13987"/>
                </a:cubicBezTo>
                <a:cubicBezTo>
                  <a:pt x="7356" y="13987"/>
                  <a:pt x="7339" y="13945"/>
                  <a:pt x="7358" y="13945"/>
                </a:cubicBezTo>
                <a:cubicBezTo>
                  <a:pt x="7377" y="13945"/>
                  <a:pt x="7430" y="13985"/>
                  <a:pt x="7606" y="14143"/>
                </a:cubicBezTo>
                <a:cubicBezTo>
                  <a:pt x="7577" y="13943"/>
                  <a:pt x="7564" y="13863"/>
                  <a:pt x="7605" y="13863"/>
                </a:cubicBezTo>
                <a:cubicBezTo>
                  <a:pt x="7652" y="13863"/>
                  <a:pt x="7774" y="13972"/>
                  <a:pt x="8031" y="14123"/>
                </a:cubicBezTo>
                <a:cubicBezTo>
                  <a:pt x="8017" y="13936"/>
                  <a:pt x="8095" y="13869"/>
                  <a:pt x="8207" y="13869"/>
                </a:cubicBezTo>
                <a:cubicBezTo>
                  <a:pt x="8344" y="13869"/>
                  <a:pt x="8532" y="13969"/>
                  <a:pt x="8662" y="14071"/>
                </a:cubicBezTo>
                <a:cubicBezTo>
                  <a:pt x="8787" y="13988"/>
                  <a:pt x="8735" y="13885"/>
                  <a:pt x="8528" y="13770"/>
                </a:cubicBezTo>
                <a:cubicBezTo>
                  <a:pt x="8568" y="13730"/>
                  <a:pt x="9427" y="13594"/>
                  <a:pt x="9544" y="13594"/>
                </a:cubicBezTo>
                <a:cubicBezTo>
                  <a:pt x="9548" y="13594"/>
                  <a:pt x="9551" y="13594"/>
                  <a:pt x="9553" y="13595"/>
                </a:cubicBezTo>
                <a:cubicBezTo>
                  <a:pt x="9419" y="13512"/>
                  <a:pt x="9274" y="13439"/>
                  <a:pt x="9129" y="13356"/>
                </a:cubicBezTo>
                <a:cubicBezTo>
                  <a:pt x="9138" y="13356"/>
                  <a:pt x="9148" y="13355"/>
                  <a:pt x="9157" y="13355"/>
                </a:cubicBezTo>
                <a:cubicBezTo>
                  <a:pt x="9305" y="13355"/>
                  <a:pt x="9453" y="13402"/>
                  <a:pt x="9596" y="13402"/>
                </a:cubicBezTo>
                <a:cubicBezTo>
                  <a:pt x="9674" y="13402"/>
                  <a:pt x="9749" y="13388"/>
                  <a:pt x="9823" y="13346"/>
                </a:cubicBezTo>
                <a:cubicBezTo>
                  <a:pt x="9728" y="13268"/>
                  <a:pt x="9627" y="13226"/>
                  <a:pt x="9506" y="13226"/>
                </a:cubicBezTo>
                <a:cubicBezTo>
                  <a:pt x="9481" y="13226"/>
                  <a:pt x="9455" y="13228"/>
                  <a:pt x="9429" y="13232"/>
                </a:cubicBezTo>
                <a:cubicBezTo>
                  <a:pt x="9647" y="13107"/>
                  <a:pt x="7336" y="12890"/>
                  <a:pt x="6922" y="12486"/>
                </a:cubicBezTo>
                <a:cubicBezTo>
                  <a:pt x="7292" y="12449"/>
                  <a:pt x="7568" y="12440"/>
                  <a:pt x="7793" y="12440"/>
                </a:cubicBezTo>
                <a:cubicBezTo>
                  <a:pt x="8003" y="12440"/>
                  <a:pt x="8168" y="12448"/>
                  <a:pt x="8322" y="12448"/>
                </a:cubicBezTo>
                <a:cubicBezTo>
                  <a:pt x="8698" y="12448"/>
                  <a:pt x="9009" y="12401"/>
                  <a:pt x="9761" y="12082"/>
                </a:cubicBezTo>
                <a:cubicBezTo>
                  <a:pt x="9606" y="12030"/>
                  <a:pt x="9564" y="11854"/>
                  <a:pt x="9440" y="11822"/>
                </a:cubicBezTo>
                <a:cubicBezTo>
                  <a:pt x="9585" y="11760"/>
                  <a:pt x="9740" y="11698"/>
                  <a:pt x="9885" y="11636"/>
                </a:cubicBezTo>
                <a:lnTo>
                  <a:pt x="9885" y="11636"/>
                </a:lnTo>
                <a:cubicBezTo>
                  <a:pt x="9876" y="11637"/>
                  <a:pt x="9865" y="11637"/>
                  <a:pt x="9852" y="11637"/>
                </a:cubicBezTo>
                <a:cubicBezTo>
                  <a:pt x="9533" y="11637"/>
                  <a:pt x="8118" y="11395"/>
                  <a:pt x="7989" y="11315"/>
                </a:cubicBezTo>
                <a:cubicBezTo>
                  <a:pt x="8123" y="11222"/>
                  <a:pt x="8263" y="11175"/>
                  <a:pt x="8406" y="11175"/>
                </a:cubicBezTo>
                <a:cubicBezTo>
                  <a:pt x="8518" y="11175"/>
                  <a:pt x="8632" y="11204"/>
                  <a:pt x="8745" y="11263"/>
                </a:cubicBezTo>
                <a:cubicBezTo>
                  <a:pt x="8520" y="11123"/>
                  <a:pt x="8505" y="11053"/>
                  <a:pt x="8703" y="11053"/>
                </a:cubicBezTo>
                <a:cubicBezTo>
                  <a:pt x="8769" y="11053"/>
                  <a:pt x="8859" y="11061"/>
                  <a:pt x="8973" y="11076"/>
                </a:cubicBezTo>
                <a:lnTo>
                  <a:pt x="8704" y="10942"/>
                </a:lnTo>
                <a:lnTo>
                  <a:pt x="8704" y="10942"/>
                </a:lnTo>
                <a:cubicBezTo>
                  <a:pt x="8711" y="10943"/>
                  <a:pt x="8719" y="10944"/>
                  <a:pt x="8727" y="10944"/>
                </a:cubicBezTo>
                <a:cubicBezTo>
                  <a:pt x="8892" y="10944"/>
                  <a:pt x="9215" y="10749"/>
                  <a:pt x="9304" y="10611"/>
                </a:cubicBezTo>
                <a:lnTo>
                  <a:pt x="9304" y="10611"/>
                </a:lnTo>
                <a:cubicBezTo>
                  <a:pt x="9299" y="10619"/>
                  <a:pt x="9275" y="10622"/>
                  <a:pt x="9235" y="10622"/>
                </a:cubicBezTo>
                <a:cubicBezTo>
                  <a:pt x="8914" y="10622"/>
                  <a:pt x="7599" y="10391"/>
                  <a:pt x="7460" y="10289"/>
                </a:cubicBezTo>
                <a:cubicBezTo>
                  <a:pt x="7709" y="10238"/>
                  <a:pt x="8445" y="10341"/>
                  <a:pt x="8227" y="10102"/>
                </a:cubicBezTo>
                <a:lnTo>
                  <a:pt x="8227" y="10102"/>
                </a:lnTo>
                <a:cubicBezTo>
                  <a:pt x="8290" y="10123"/>
                  <a:pt x="8341" y="10132"/>
                  <a:pt x="8383" y="10132"/>
                </a:cubicBezTo>
                <a:cubicBezTo>
                  <a:pt x="8634" y="10132"/>
                  <a:pt x="8540" y="9791"/>
                  <a:pt x="8735" y="9533"/>
                </a:cubicBezTo>
                <a:cubicBezTo>
                  <a:pt x="8717" y="9529"/>
                  <a:pt x="8697" y="9528"/>
                  <a:pt x="8676" y="9528"/>
                </a:cubicBezTo>
                <a:cubicBezTo>
                  <a:pt x="8466" y="9528"/>
                  <a:pt x="8126" y="9700"/>
                  <a:pt x="7868" y="9700"/>
                </a:cubicBezTo>
                <a:cubicBezTo>
                  <a:pt x="7728" y="9700"/>
                  <a:pt x="7612" y="9649"/>
                  <a:pt x="7554" y="9492"/>
                </a:cubicBezTo>
                <a:cubicBezTo>
                  <a:pt x="7586" y="9481"/>
                  <a:pt x="7617" y="9477"/>
                  <a:pt x="7648" y="9477"/>
                </a:cubicBezTo>
                <a:cubicBezTo>
                  <a:pt x="7728" y="9477"/>
                  <a:pt x="7807" y="9503"/>
                  <a:pt x="7894" y="9503"/>
                </a:cubicBezTo>
                <a:cubicBezTo>
                  <a:pt x="7905" y="9503"/>
                  <a:pt x="7916" y="9502"/>
                  <a:pt x="7927" y="9502"/>
                </a:cubicBezTo>
                <a:cubicBezTo>
                  <a:pt x="7896" y="9409"/>
                  <a:pt x="7844" y="9336"/>
                  <a:pt x="7761" y="9284"/>
                </a:cubicBezTo>
                <a:cubicBezTo>
                  <a:pt x="8020" y="9253"/>
                  <a:pt x="8082" y="9222"/>
                  <a:pt x="8093" y="8974"/>
                </a:cubicBezTo>
                <a:lnTo>
                  <a:pt x="8093" y="8974"/>
                </a:lnTo>
                <a:cubicBezTo>
                  <a:pt x="7974" y="9027"/>
                  <a:pt x="7650" y="9079"/>
                  <a:pt x="7338" y="9079"/>
                </a:cubicBezTo>
                <a:cubicBezTo>
                  <a:pt x="7050" y="9079"/>
                  <a:pt x="6772" y="9035"/>
                  <a:pt x="6673" y="8911"/>
                </a:cubicBezTo>
                <a:lnTo>
                  <a:pt x="6673" y="8911"/>
                </a:lnTo>
                <a:cubicBezTo>
                  <a:pt x="6683" y="8913"/>
                  <a:pt x="6695" y="8914"/>
                  <a:pt x="6709" y="8914"/>
                </a:cubicBezTo>
                <a:cubicBezTo>
                  <a:pt x="6867" y="8914"/>
                  <a:pt x="7254" y="8812"/>
                  <a:pt x="7492" y="8746"/>
                </a:cubicBezTo>
                <a:cubicBezTo>
                  <a:pt x="7398" y="8663"/>
                  <a:pt x="7305" y="8580"/>
                  <a:pt x="7212" y="8486"/>
                </a:cubicBezTo>
                <a:lnTo>
                  <a:pt x="7212" y="8486"/>
                </a:lnTo>
                <a:cubicBezTo>
                  <a:pt x="7214" y="8486"/>
                  <a:pt x="7217" y="8487"/>
                  <a:pt x="7221" y="8487"/>
                </a:cubicBezTo>
                <a:cubicBezTo>
                  <a:pt x="7334" y="8487"/>
                  <a:pt x="8198" y="8336"/>
                  <a:pt x="7958" y="8196"/>
                </a:cubicBezTo>
                <a:cubicBezTo>
                  <a:pt x="8279" y="8082"/>
                  <a:pt x="8269" y="8009"/>
                  <a:pt x="7948" y="7968"/>
                </a:cubicBezTo>
                <a:cubicBezTo>
                  <a:pt x="8029" y="7878"/>
                  <a:pt x="7911" y="7854"/>
                  <a:pt x="7755" y="7854"/>
                </a:cubicBezTo>
                <a:cubicBezTo>
                  <a:pt x="7568" y="7854"/>
                  <a:pt x="7327" y="7889"/>
                  <a:pt x="7310" y="7889"/>
                </a:cubicBezTo>
                <a:cubicBezTo>
                  <a:pt x="7307" y="7889"/>
                  <a:pt x="7312" y="7888"/>
                  <a:pt x="7326" y="7885"/>
                </a:cubicBezTo>
                <a:cubicBezTo>
                  <a:pt x="7233" y="7761"/>
                  <a:pt x="7606" y="7772"/>
                  <a:pt x="7492" y="7657"/>
                </a:cubicBezTo>
                <a:lnTo>
                  <a:pt x="7492" y="7657"/>
                </a:lnTo>
                <a:cubicBezTo>
                  <a:pt x="7472" y="7667"/>
                  <a:pt x="7160" y="7742"/>
                  <a:pt x="6820" y="7742"/>
                </a:cubicBezTo>
                <a:cubicBezTo>
                  <a:pt x="6464" y="7742"/>
                  <a:pt x="6075" y="7660"/>
                  <a:pt x="5958" y="7336"/>
                </a:cubicBezTo>
                <a:lnTo>
                  <a:pt x="5958" y="7336"/>
                </a:lnTo>
                <a:cubicBezTo>
                  <a:pt x="6189" y="7442"/>
                  <a:pt x="6387" y="7486"/>
                  <a:pt x="6563" y="7486"/>
                </a:cubicBezTo>
                <a:cubicBezTo>
                  <a:pt x="7146" y="7486"/>
                  <a:pt x="7481" y="7004"/>
                  <a:pt x="7927" y="6694"/>
                </a:cubicBezTo>
                <a:cubicBezTo>
                  <a:pt x="7700" y="6634"/>
                  <a:pt x="7559" y="6623"/>
                  <a:pt x="7438" y="6623"/>
                </a:cubicBezTo>
                <a:cubicBezTo>
                  <a:pt x="7371" y="6623"/>
                  <a:pt x="7310" y="6627"/>
                  <a:pt x="7243" y="6627"/>
                </a:cubicBezTo>
                <a:cubicBezTo>
                  <a:pt x="7122" y="6627"/>
                  <a:pt x="6983" y="6615"/>
                  <a:pt x="6756" y="6549"/>
                </a:cubicBezTo>
                <a:cubicBezTo>
                  <a:pt x="7036" y="6445"/>
                  <a:pt x="5565" y="6352"/>
                  <a:pt x="5295" y="5979"/>
                </a:cubicBezTo>
                <a:lnTo>
                  <a:pt x="5295" y="5979"/>
                </a:lnTo>
                <a:cubicBezTo>
                  <a:pt x="5415" y="6021"/>
                  <a:pt x="5688" y="6076"/>
                  <a:pt x="5917" y="6076"/>
                </a:cubicBezTo>
                <a:cubicBezTo>
                  <a:pt x="6085" y="6076"/>
                  <a:pt x="6230" y="6046"/>
                  <a:pt x="6269" y="5958"/>
                </a:cubicBezTo>
                <a:lnTo>
                  <a:pt x="6269" y="5958"/>
                </a:lnTo>
                <a:cubicBezTo>
                  <a:pt x="6266" y="6067"/>
                  <a:pt x="6329" y="6104"/>
                  <a:pt x="6418" y="6104"/>
                </a:cubicBezTo>
                <a:cubicBezTo>
                  <a:pt x="6617" y="6104"/>
                  <a:pt x="6946" y="5916"/>
                  <a:pt x="6953" y="5916"/>
                </a:cubicBezTo>
                <a:cubicBezTo>
                  <a:pt x="6922" y="5865"/>
                  <a:pt x="6880" y="5575"/>
                  <a:pt x="6912" y="5554"/>
                </a:cubicBezTo>
                <a:lnTo>
                  <a:pt x="6912" y="5554"/>
                </a:lnTo>
                <a:cubicBezTo>
                  <a:pt x="6946" y="5581"/>
                  <a:pt x="7006" y="5593"/>
                  <a:pt x="7077" y="5593"/>
                </a:cubicBezTo>
                <a:cubicBezTo>
                  <a:pt x="7310" y="5593"/>
                  <a:pt x="7659" y="5466"/>
                  <a:pt x="7596" y="5315"/>
                </a:cubicBezTo>
                <a:cubicBezTo>
                  <a:pt x="7126" y="5315"/>
                  <a:pt x="7239" y="5176"/>
                  <a:pt x="7204" y="5176"/>
                </a:cubicBezTo>
                <a:cubicBezTo>
                  <a:pt x="7184" y="5176"/>
                  <a:pt x="7111" y="5224"/>
                  <a:pt x="6839" y="5378"/>
                </a:cubicBezTo>
                <a:cubicBezTo>
                  <a:pt x="6777" y="5285"/>
                  <a:pt x="6767" y="5243"/>
                  <a:pt x="6860" y="5088"/>
                </a:cubicBezTo>
                <a:cubicBezTo>
                  <a:pt x="6504" y="5088"/>
                  <a:pt x="6308" y="5305"/>
                  <a:pt x="6048" y="5305"/>
                </a:cubicBezTo>
                <a:cubicBezTo>
                  <a:pt x="5884" y="5305"/>
                  <a:pt x="5693" y="5218"/>
                  <a:pt x="5420" y="4933"/>
                </a:cubicBezTo>
                <a:cubicBezTo>
                  <a:pt x="5437" y="4911"/>
                  <a:pt x="5459" y="4902"/>
                  <a:pt x="5485" y="4902"/>
                </a:cubicBezTo>
                <a:cubicBezTo>
                  <a:pt x="5581" y="4902"/>
                  <a:pt x="5722" y="5027"/>
                  <a:pt x="5790" y="5027"/>
                </a:cubicBezTo>
                <a:cubicBezTo>
                  <a:pt x="5822" y="5027"/>
                  <a:pt x="5838" y="4998"/>
                  <a:pt x="5823" y="4912"/>
                </a:cubicBezTo>
                <a:lnTo>
                  <a:pt x="5823" y="4912"/>
                </a:lnTo>
                <a:cubicBezTo>
                  <a:pt x="5865" y="4937"/>
                  <a:pt x="6298" y="4995"/>
                  <a:pt x="6551" y="4995"/>
                </a:cubicBezTo>
                <a:cubicBezTo>
                  <a:pt x="6612" y="4995"/>
                  <a:pt x="6662" y="4992"/>
                  <a:pt x="6694" y="4984"/>
                </a:cubicBezTo>
                <a:cubicBezTo>
                  <a:pt x="6482" y="4772"/>
                  <a:pt x="6428" y="4705"/>
                  <a:pt x="6459" y="4705"/>
                </a:cubicBezTo>
                <a:cubicBezTo>
                  <a:pt x="6505" y="4705"/>
                  <a:pt x="6738" y="4854"/>
                  <a:pt x="6912" y="4891"/>
                </a:cubicBezTo>
                <a:cubicBezTo>
                  <a:pt x="6953" y="4767"/>
                  <a:pt x="7129" y="4663"/>
                  <a:pt x="6963" y="4549"/>
                </a:cubicBezTo>
                <a:cubicBezTo>
                  <a:pt x="7007" y="4549"/>
                  <a:pt x="7045" y="4550"/>
                  <a:pt x="7078" y="4550"/>
                </a:cubicBezTo>
                <a:cubicBezTo>
                  <a:pt x="7196" y="4550"/>
                  <a:pt x="7263" y="4537"/>
                  <a:pt x="7368" y="4424"/>
                </a:cubicBezTo>
                <a:cubicBezTo>
                  <a:pt x="7150" y="4300"/>
                  <a:pt x="6228" y="4352"/>
                  <a:pt x="6362" y="4145"/>
                </a:cubicBezTo>
                <a:lnTo>
                  <a:pt x="6362" y="4145"/>
                </a:lnTo>
                <a:cubicBezTo>
                  <a:pt x="6245" y="4170"/>
                  <a:pt x="6191" y="4188"/>
                  <a:pt x="6164" y="4188"/>
                </a:cubicBezTo>
                <a:cubicBezTo>
                  <a:pt x="6126" y="4188"/>
                  <a:pt x="6149" y="4148"/>
                  <a:pt x="6124" y="4031"/>
                </a:cubicBezTo>
                <a:cubicBezTo>
                  <a:pt x="5981" y="4194"/>
                  <a:pt x="5821" y="4276"/>
                  <a:pt x="5643" y="4276"/>
                </a:cubicBezTo>
                <a:cubicBezTo>
                  <a:pt x="5549" y="4276"/>
                  <a:pt x="5450" y="4254"/>
                  <a:pt x="5347" y="4207"/>
                </a:cubicBezTo>
                <a:cubicBezTo>
                  <a:pt x="5503" y="4062"/>
                  <a:pt x="5295" y="3979"/>
                  <a:pt x="5088" y="3886"/>
                </a:cubicBezTo>
                <a:cubicBezTo>
                  <a:pt x="5130" y="3886"/>
                  <a:pt x="5171" y="3823"/>
                  <a:pt x="5212" y="3699"/>
                </a:cubicBezTo>
                <a:cubicBezTo>
                  <a:pt x="5326" y="3772"/>
                  <a:pt x="5450" y="3855"/>
                  <a:pt x="5565" y="3938"/>
                </a:cubicBezTo>
                <a:cubicBezTo>
                  <a:pt x="5492" y="3751"/>
                  <a:pt x="6238" y="3927"/>
                  <a:pt x="6684" y="3710"/>
                </a:cubicBezTo>
                <a:cubicBezTo>
                  <a:pt x="6390" y="3408"/>
                  <a:pt x="6165" y="3233"/>
                  <a:pt x="5880" y="3233"/>
                </a:cubicBezTo>
                <a:cubicBezTo>
                  <a:pt x="5784" y="3233"/>
                  <a:pt x="5680" y="3253"/>
                  <a:pt x="5565" y="3295"/>
                </a:cubicBezTo>
                <a:cubicBezTo>
                  <a:pt x="5450" y="3026"/>
                  <a:pt x="6456" y="2953"/>
                  <a:pt x="5523" y="2787"/>
                </a:cubicBezTo>
                <a:cubicBezTo>
                  <a:pt x="5637" y="2622"/>
                  <a:pt x="5927" y="2591"/>
                  <a:pt x="6155" y="2456"/>
                </a:cubicBezTo>
                <a:cubicBezTo>
                  <a:pt x="6041" y="2342"/>
                  <a:pt x="5968" y="2352"/>
                  <a:pt x="5834" y="2301"/>
                </a:cubicBezTo>
                <a:cubicBezTo>
                  <a:pt x="6238" y="1834"/>
                  <a:pt x="5968" y="2073"/>
                  <a:pt x="5968" y="1575"/>
                </a:cubicBezTo>
                <a:lnTo>
                  <a:pt x="5968" y="1575"/>
                </a:lnTo>
                <a:cubicBezTo>
                  <a:pt x="5450" y="1751"/>
                  <a:pt x="5461" y="2269"/>
                  <a:pt x="4787" y="2497"/>
                </a:cubicBezTo>
                <a:cubicBezTo>
                  <a:pt x="4767" y="2283"/>
                  <a:pt x="4545" y="1626"/>
                  <a:pt x="4935" y="1626"/>
                </a:cubicBezTo>
                <a:cubicBezTo>
                  <a:pt x="4941" y="1626"/>
                  <a:pt x="4947" y="1627"/>
                  <a:pt x="4953" y="1627"/>
                </a:cubicBezTo>
                <a:cubicBezTo>
                  <a:pt x="4953" y="1747"/>
                  <a:pt x="4979" y="1786"/>
                  <a:pt x="5025" y="1786"/>
                </a:cubicBezTo>
                <a:cubicBezTo>
                  <a:pt x="5106" y="1786"/>
                  <a:pt x="5248" y="1668"/>
                  <a:pt x="5420" y="1668"/>
                </a:cubicBezTo>
                <a:cubicBezTo>
                  <a:pt x="5275" y="1555"/>
                  <a:pt x="5130" y="1451"/>
                  <a:pt x="4994" y="1337"/>
                </a:cubicBezTo>
                <a:cubicBezTo>
                  <a:pt x="5016" y="1332"/>
                  <a:pt x="5041" y="1331"/>
                  <a:pt x="5068" y="1331"/>
                </a:cubicBezTo>
                <a:cubicBezTo>
                  <a:pt x="5154" y="1331"/>
                  <a:pt x="5259" y="1348"/>
                  <a:pt x="5355" y="1348"/>
                </a:cubicBezTo>
                <a:cubicBezTo>
                  <a:pt x="5439" y="1348"/>
                  <a:pt x="5515" y="1335"/>
                  <a:pt x="5565" y="1285"/>
                </a:cubicBezTo>
                <a:cubicBezTo>
                  <a:pt x="5523" y="1182"/>
                  <a:pt x="5430" y="1120"/>
                  <a:pt x="5285" y="1109"/>
                </a:cubicBezTo>
                <a:cubicBezTo>
                  <a:pt x="5533" y="1037"/>
                  <a:pt x="5616" y="954"/>
                  <a:pt x="5523" y="850"/>
                </a:cubicBezTo>
                <a:lnTo>
                  <a:pt x="5523" y="850"/>
                </a:lnTo>
                <a:cubicBezTo>
                  <a:pt x="5352" y="1000"/>
                  <a:pt x="5228" y="1075"/>
                  <a:pt x="5153" y="1075"/>
                </a:cubicBezTo>
                <a:cubicBezTo>
                  <a:pt x="5078" y="1075"/>
                  <a:pt x="5052" y="1000"/>
                  <a:pt x="5077" y="850"/>
                </a:cubicBezTo>
                <a:lnTo>
                  <a:pt x="5077" y="850"/>
                </a:lnTo>
                <a:cubicBezTo>
                  <a:pt x="5026" y="1067"/>
                  <a:pt x="4912" y="1223"/>
                  <a:pt x="4736" y="1316"/>
                </a:cubicBezTo>
                <a:cubicBezTo>
                  <a:pt x="4837" y="1103"/>
                  <a:pt x="5048" y="403"/>
                  <a:pt x="5086" y="403"/>
                </a:cubicBezTo>
                <a:cubicBezTo>
                  <a:pt x="5087" y="403"/>
                  <a:pt x="5087" y="404"/>
                  <a:pt x="5088" y="404"/>
                </a:cubicBezTo>
                <a:cubicBezTo>
                  <a:pt x="5069" y="384"/>
                  <a:pt x="5050" y="376"/>
                  <a:pt x="5030" y="376"/>
                </a:cubicBezTo>
                <a:cubicBezTo>
                  <a:pt x="4922" y="376"/>
                  <a:pt x="4803" y="633"/>
                  <a:pt x="4732" y="633"/>
                </a:cubicBezTo>
                <a:cubicBezTo>
                  <a:pt x="4729" y="633"/>
                  <a:pt x="4727" y="633"/>
                  <a:pt x="4725" y="632"/>
                </a:cubicBezTo>
                <a:cubicBezTo>
                  <a:pt x="4715" y="539"/>
                  <a:pt x="4611" y="0"/>
                  <a:pt x="452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4"/>
          <p:cNvSpPr/>
          <p:nvPr/>
        </p:nvSpPr>
        <p:spPr>
          <a:xfrm flipH="1">
            <a:off x="6968211" y="3891942"/>
            <a:ext cx="1553203" cy="2345560"/>
          </a:xfrm>
          <a:custGeom>
            <a:avLst/>
            <a:gdLst/>
            <a:ahLst/>
            <a:cxnLst/>
            <a:rect l="l" t="t" r="r" b="b"/>
            <a:pathLst>
              <a:path w="9927" h="17015" extrusionOk="0">
                <a:moveTo>
                  <a:pt x="5088" y="415"/>
                </a:moveTo>
                <a:cubicBezTo>
                  <a:pt x="5088" y="415"/>
                  <a:pt x="5088" y="415"/>
                  <a:pt x="5088" y="415"/>
                </a:cubicBezTo>
                <a:cubicBezTo>
                  <a:pt x="5088" y="415"/>
                  <a:pt x="5088" y="415"/>
                  <a:pt x="5088" y="415"/>
                </a:cubicBezTo>
                <a:close/>
                <a:moveTo>
                  <a:pt x="4529" y="1"/>
                </a:moveTo>
                <a:cubicBezTo>
                  <a:pt x="4529" y="526"/>
                  <a:pt x="4588" y="760"/>
                  <a:pt x="4525" y="760"/>
                </a:cubicBezTo>
                <a:cubicBezTo>
                  <a:pt x="4483" y="760"/>
                  <a:pt x="4385" y="653"/>
                  <a:pt x="4176" y="457"/>
                </a:cubicBezTo>
                <a:lnTo>
                  <a:pt x="4176" y="457"/>
                </a:lnTo>
                <a:cubicBezTo>
                  <a:pt x="4135" y="478"/>
                  <a:pt x="4476" y="1348"/>
                  <a:pt x="4456" y="1482"/>
                </a:cubicBezTo>
                <a:cubicBezTo>
                  <a:pt x="4290" y="1192"/>
                  <a:pt x="4363" y="1141"/>
                  <a:pt x="4186" y="913"/>
                </a:cubicBezTo>
                <a:cubicBezTo>
                  <a:pt x="4119" y="1027"/>
                  <a:pt x="4081" y="1063"/>
                  <a:pt x="4044" y="1063"/>
                </a:cubicBezTo>
                <a:cubicBezTo>
                  <a:pt x="3984" y="1063"/>
                  <a:pt x="3929" y="967"/>
                  <a:pt x="3762" y="954"/>
                </a:cubicBezTo>
                <a:lnTo>
                  <a:pt x="3762" y="954"/>
                </a:lnTo>
                <a:cubicBezTo>
                  <a:pt x="3762" y="1514"/>
                  <a:pt x="4145" y="1555"/>
                  <a:pt x="4145" y="1866"/>
                </a:cubicBezTo>
                <a:cubicBezTo>
                  <a:pt x="4070" y="1791"/>
                  <a:pt x="3987" y="1750"/>
                  <a:pt x="3888" y="1750"/>
                </a:cubicBezTo>
                <a:cubicBezTo>
                  <a:pt x="3877" y="1750"/>
                  <a:pt x="3866" y="1751"/>
                  <a:pt x="3855" y="1752"/>
                </a:cubicBezTo>
                <a:cubicBezTo>
                  <a:pt x="3772" y="1855"/>
                  <a:pt x="4020" y="2042"/>
                  <a:pt x="4052" y="2073"/>
                </a:cubicBezTo>
                <a:cubicBezTo>
                  <a:pt x="3972" y="2101"/>
                  <a:pt x="3905" y="2112"/>
                  <a:pt x="3846" y="2112"/>
                </a:cubicBezTo>
                <a:cubicBezTo>
                  <a:pt x="3621" y="2112"/>
                  <a:pt x="3508" y="1948"/>
                  <a:pt x="3212" y="1907"/>
                </a:cubicBezTo>
                <a:lnTo>
                  <a:pt x="3212" y="1907"/>
                </a:lnTo>
                <a:cubicBezTo>
                  <a:pt x="3233" y="2083"/>
                  <a:pt x="3295" y="2135"/>
                  <a:pt x="3440" y="2218"/>
                </a:cubicBezTo>
                <a:cubicBezTo>
                  <a:pt x="3430" y="2217"/>
                  <a:pt x="3421" y="2217"/>
                  <a:pt x="3411" y="2217"/>
                </a:cubicBezTo>
                <a:cubicBezTo>
                  <a:pt x="3313" y="2217"/>
                  <a:pt x="3241" y="2268"/>
                  <a:pt x="3212" y="2353"/>
                </a:cubicBezTo>
                <a:cubicBezTo>
                  <a:pt x="3212" y="2405"/>
                  <a:pt x="3564" y="2529"/>
                  <a:pt x="3606" y="2684"/>
                </a:cubicBezTo>
                <a:cubicBezTo>
                  <a:pt x="3593" y="2683"/>
                  <a:pt x="3580" y="2683"/>
                  <a:pt x="3568" y="2683"/>
                </a:cubicBezTo>
                <a:cubicBezTo>
                  <a:pt x="3450" y="2683"/>
                  <a:pt x="3349" y="2725"/>
                  <a:pt x="3274" y="2808"/>
                </a:cubicBezTo>
                <a:cubicBezTo>
                  <a:pt x="3280" y="2922"/>
                  <a:pt x="3453" y="2956"/>
                  <a:pt x="3634" y="2956"/>
                </a:cubicBezTo>
                <a:cubicBezTo>
                  <a:pt x="3802" y="2956"/>
                  <a:pt x="3976" y="2927"/>
                  <a:pt x="4031" y="2902"/>
                </a:cubicBezTo>
                <a:lnTo>
                  <a:pt x="4031" y="2902"/>
                </a:lnTo>
                <a:cubicBezTo>
                  <a:pt x="4083" y="2985"/>
                  <a:pt x="4031" y="3047"/>
                  <a:pt x="3875" y="3089"/>
                </a:cubicBezTo>
                <a:cubicBezTo>
                  <a:pt x="3928" y="3141"/>
                  <a:pt x="4046" y="3147"/>
                  <a:pt x="4172" y="3147"/>
                </a:cubicBezTo>
                <a:cubicBezTo>
                  <a:pt x="4213" y="3147"/>
                  <a:pt x="4254" y="3147"/>
                  <a:pt x="4294" y="3147"/>
                </a:cubicBezTo>
                <a:cubicBezTo>
                  <a:pt x="4472" y="3147"/>
                  <a:pt x="4624" y="3160"/>
                  <a:pt x="4570" y="3306"/>
                </a:cubicBezTo>
                <a:cubicBezTo>
                  <a:pt x="4548" y="3358"/>
                  <a:pt x="4474" y="3377"/>
                  <a:pt x="4373" y="3377"/>
                </a:cubicBezTo>
                <a:cubicBezTo>
                  <a:pt x="4093" y="3377"/>
                  <a:pt x="3608" y="3230"/>
                  <a:pt x="3455" y="3230"/>
                </a:cubicBezTo>
                <a:cubicBezTo>
                  <a:pt x="3378" y="3230"/>
                  <a:pt x="3385" y="3267"/>
                  <a:pt x="3544" y="3379"/>
                </a:cubicBezTo>
                <a:cubicBezTo>
                  <a:pt x="3098" y="3318"/>
                  <a:pt x="2934" y="3129"/>
                  <a:pt x="2707" y="3129"/>
                </a:cubicBezTo>
                <a:cubicBezTo>
                  <a:pt x="2586" y="3129"/>
                  <a:pt x="2447" y="3182"/>
                  <a:pt x="2238" y="3337"/>
                </a:cubicBezTo>
                <a:lnTo>
                  <a:pt x="2891" y="3492"/>
                </a:lnTo>
                <a:cubicBezTo>
                  <a:pt x="2715" y="3643"/>
                  <a:pt x="2695" y="3691"/>
                  <a:pt x="2746" y="3691"/>
                </a:cubicBezTo>
                <a:cubicBezTo>
                  <a:pt x="2834" y="3691"/>
                  <a:pt x="3135" y="3550"/>
                  <a:pt x="3224" y="3550"/>
                </a:cubicBezTo>
                <a:cubicBezTo>
                  <a:pt x="3233" y="3550"/>
                  <a:pt x="3239" y="3551"/>
                  <a:pt x="3244" y="3554"/>
                </a:cubicBezTo>
                <a:cubicBezTo>
                  <a:pt x="2948" y="3750"/>
                  <a:pt x="2955" y="3809"/>
                  <a:pt x="3073" y="3809"/>
                </a:cubicBezTo>
                <a:cubicBezTo>
                  <a:pt x="3237" y="3809"/>
                  <a:pt x="3611" y="3697"/>
                  <a:pt x="3689" y="3679"/>
                </a:cubicBezTo>
                <a:lnTo>
                  <a:pt x="3689" y="3679"/>
                </a:lnTo>
                <a:cubicBezTo>
                  <a:pt x="3720" y="3720"/>
                  <a:pt x="3451" y="3907"/>
                  <a:pt x="3409" y="3990"/>
                </a:cubicBezTo>
                <a:cubicBezTo>
                  <a:pt x="3478" y="4017"/>
                  <a:pt x="3560" y="4030"/>
                  <a:pt x="3649" y="4030"/>
                </a:cubicBezTo>
                <a:cubicBezTo>
                  <a:pt x="3936" y="4030"/>
                  <a:pt x="4301" y="3889"/>
                  <a:pt x="4570" y="3596"/>
                </a:cubicBezTo>
                <a:lnTo>
                  <a:pt x="4570" y="3596"/>
                </a:lnTo>
                <a:cubicBezTo>
                  <a:pt x="4799" y="4044"/>
                  <a:pt x="4537" y="4131"/>
                  <a:pt x="4191" y="4131"/>
                </a:cubicBezTo>
                <a:cubicBezTo>
                  <a:pt x="3973" y="4131"/>
                  <a:pt x="3721" y="4096"/>
                  <a:pt x="3539" y="4096"/>
                </a:cubicBezTo>
                <a:cubicBezTo>
                  <a:pt x="3357" y="4096"/>
                  <a:pt x="3245" y="4131"/>
                  <a:pt x="3306" y="4270"/>
                </a:cubicBezTo>
                <a:cubicBezTo>
                  <a:pt x="3237" y="4250"/>
                  <a:pt x="3044" y="4216"/>
                  <a:pt x="2852" y="4216"/>
                </a:cubicBezTo>
                <a:cubicBezTo>
                  <a:pt x="2641" y="4216"/>
                  <a:pt x="2432" y="4258"/>
                  <a:pt x="2394" y="4404"/>
                </a:cubicBezTo>
                <a:cubicBezTo>
                  <a:pt x="2394" y="4404"/>
                  <a:pt x="3129" y="4860"/>
                  <a:pt x="3088" y="5016"/>
                </a:cubicBezTo>
                <a:cubicBezTo>
                  <a:pt x="2992" y="4965"/>
                  <a:pt x="2894" y="4939"/>
                  <a:pt x="2794" y="4939"/>
                </a:cubicBezTo>
                <a:cubicBezTo>
                  <a:pt x="2709" y="4939"/>
                  <a:pt x="2624" y="4957"/>
                  <a:pt x="2539" y="4995"/>
                </a:cubicBezTo>
                <a:cubicBezTo>
                  <a:pt x="2705" y="5078"/>
                  <a:pt x="2746" y="5202"/>
                  <a:pt x="2663" y="5368"/>
                </a:cubicBezTo>
                <a:cubicBezTo>
                  <a:pt x="2491" y="5242"/>
                  <a:pt x="2417" y="5203"/>
                  <a:pt x="2366" y="5203"/>
                </a:cubicBezTo>
                <a:cubicBezTo>
                  <a:pt x="2287" y="5203"/>
                  <a:pt x="2266" y="5298"/>
                  <a:pt x="2015" y="5298"/>
                </a:cubicBezTo>
                <a:cubicBezTo>
                  <a:pt x="1965" y="5298"/>
                  <a:pt x="1905" y="5294"/>
                  <a:pt x="1835" y="5285"/>
                </a:cubicBezTo>
                <a:lnTo>
                  <a:pt x="1835" y="5285"/>
                </a:lnTo>
                <a:cubicBezTo>
                  <a:pt x="1772" y="5617"/>
                  <a:pt x="2673" y="5638"/>
                  <a:pt x="2663" y="5938"/>
                </a:cubicBezTo>
                <a:cubicBezTo>
                  <a:pt x="2716" y="5881"/>
                  <a:pt x="2767" y="5858"/>
                  <a:pt x="2818" y="5858"/>
                </a:cubicBezTo>
                <a:cubicBezTo>
                  <a:pt x="3028" y="5858"/>
                  <a:pt x="3227" y="6258"/>
                  <a:pt x="3461" y="6384"/>
                </a:cubicBezTo>
                <a:cubicBezTo>
                  <a:pt x="3329" y="6418"/>
                  <a:pt x="3174" y="6425"/>
                  <a:pt x="3010" y="6425"/>
                </a:cubicBezTo>
                <a:cubicBezTo>
                  <a:pt x="2886" y="6425"/>
                  <a:pt x="2757" y="6421"/>
                  <a:pt x="2630" y="6421"/>
                </a:cubicBezTo>
                <a:cubicBezTo>
                  <a:pt x="2324" y="6421"/>
                  <a:pt x="2035" y="6447"/>
                  <a:pt x="1865" y="6621"/>
                </a:cubicBezTo>
                <a:cubicBezTo>
                  <a:pt x="2035" y="6860"/>
                  <a:pt x="2491" y="7214"/>
                  <a:pt x="2793" y="7214"/>
                </a:cubicBezTo>
                <a:cubicBezTo>
                  <a:pt x="2805" y="7214"/>
                  <a:pt x="2818" y="7214"/>
                  <a:pt x="2829" y="7212"/>
                </a:cubicBezTo>
                <a:lnTo>
                  <a:pt x="2829" y="7212"/>
                </a:lnTo>
                <a:cubicBezTo>
                  <a:pt x="2809" y="7358"/>
                  <a:pt x="1835" y="7358"/>
                  <a:pt x="1699" y="7358"/>
                </a:cubicBezTo>
                <a:cubicBezTo>
                  <a:pt x="1610" y="7718"/>
                  <a:pt x="2582" y="7865"/>
                  <a:pt x="2995" y="7865"/>
                </a:cubicBezTo>
                <a:cubicBezTo>
                  <a:pt x="3009" y="7865"/>
                  <a:pt x="3023" y="7865"/>
                  <a:pt x="3036" y="7865"/>
                </a:cubicBezTo>
                <a:lnTo>
                  <a:pt x="3036" y="7865"/>
                </a:lnTo>
                <a:cubicBezTo>
                  <a:pt x="2673" y="8010"/>
                  <a:pt x="1907" y="8569"/>
                  <a:pt x="1316" y="8622"/>
                </a:cubicBezTo>
                <a:cubicBezTo>
                  <a:pt x="1685" y="9052"/>
                  <a:pt x="2062" y="9168"/>
                  <a:pt x="2436" y="9168"/>
                </a:cubicBezTo>
                <a:cubicBezTo>
                  <a:pt x="2818" y="9168"/>
                  <a:pt x="3198" y="9047"/>
                  <a:pt x="3564" y="9015"/>
                </a:cubicBezTo>
                <a:lnTo>
                  <a:pt x="3564" y="9015"/>
                </a:lnTo>
                <a:cubicBezTo>
                  <a:pt x="3482" y="9285"/>
                  <a:pt x="2798" y="9368"/>
                  <a:pt x="2560" y="9388"/>
                </a:cubicBezTo>
                <a:cubicBezTo>
                  <a:pt x="2657" y="9525"/>
                  <a:pt x="2782" y="9596"/>
                  <a:pt x="2943" y="9596"/>
                </a:cubicBezTo>
                <a:cubicBezTo>
                  <a:pt x="2953" y="9596"/>
                  <a:pt x="2964" y="9596"/>
                  <a:pt x="2974" y="9596"/>
                </a:cubicBezTo>
                <a:lnTo>
                  <a:pt x="2974" y="9596"/>
                </a:lnTo>
                <a:cubicBezTo>
                  <a:pt x="2840" y="9705"/>
                  <a:pt x="2642" y="9737"/>
                  <a:pt x="2420" y="9737"/>
                </a:cubicBezTo>
                <a:cubicBezTo>
                  <a:pt x="2122" y="9737"/>
                  <a:pt x="1779" y="9681"/>
                  <a:pt x="1486" y="9681"/>
                </a:cubicBezTo>
                <a:cubicBezTo>
                  <a:pt x="1235" y="9681"/>
                  <a:pt x="1021" y="9722"/>
                  <a:pt x="902" y="9875"/>
                </a:cubicBezTo>
                <a:cubicBezTo>
                  <a:pt x="995" y="9979"/>
                  <a:pt x="1119" y="10041"/>
                  <a:pt x="1254" y="10051"/>
                </a:cubicBezTo>
                <a:cubicBezTo>
                  <a:pt x="939" y="10287"/>
                  <a:pt x="1081" y="10371"/>
                  <a:pt x="1288" y="10371"/>
                </a:cubicBezTo>
                <a:cubicBezTo>
                  <a:pt x="1436" y="10371"/>
                  <a:pt x="1616" y="10329"/>
                  <a:pt x="1689" y="10269"/>
                </a:cubicBezTo>
                <a:lnTo>
                  <a:pt x="1689" y="10269"/>
                </a:lnTo>
                <a:cubicBezTo>
                  <a:pt x="1762" y="10342"/>
                  <a:pt x="1565" y="10414"/>
                  <a:pt x="1627" y="10507"/>
                </a:cubicBezTo>
                <a:cubicBezTo>
                  <a:pt x="1702" y="10481"/>
                  <a:pt x="1762" y="10472"/>
                  <a:pt x="1813" y="10472"/>
                </a:cubicBezTo>
                <a:cubicBezTo>
                  <a:pt x="1906" y="10472"/>
                  <a:pt x="1971" y="10500"/>
                  <a:pt x="2050" y="10500"/>
                </a:cubicBezTo>
                <a:cubicBezTo>
                  <a:pt x="2114" y="10500"/>
                  <a:pt x="2187" y="10482"/>
                  <a:pt x="2290" y="10414"/>
                </a:cubicBezTo>
                <a:lnTo>
                  <a:pt x="2290" y="10414"/>
                </a:lnTo>
                <a:cubicBezTo>
                  <a:pt x="2274" y="10598"/>
                  <a:pt x="2260" y="10672"/>
                  <a:pt x="2300" y="10672"/>
                </a:cubicBezTo>
                <a:cubicBezTo>
                  <a:pt x="2337" y="10672"/>
                  <a:pt x="2418" y="10611"/>
                  <a:pt x="2581" y="10517"/>
                </a:cubicBezTo>
                <a:lnTo>
                  <a:pt x="2581" y="10517"/>
                </a:lnTo>
                <a:cubicBezTo>
                  <a:pt x="2528" y="10735"/>
                  <a:pt x="3026" y="10777"/>
                  <a:pt x="3233" y="10777"/>
                </a:cubicBezTo>
                <a:cubicBezTo>
                  <a:pt x="3052" y="11010"/>
                  <a:pt x="2785" y="11072"/>
                  <a:pt x="2505" y="11072"/>
                </a:cubicBezTo>
                <a:cubicBezTo>
                  <a:pt x="2226" y="11072"/>
                  <a:pt x="1933" y="11010"/>
                  <a:pt x="1699" y="10994"/>
                </a:cubicBezTo>
                <a:lnTo>
                  <a:pt x="1699" y="10994"/>
                </a:lnTo>
                <a:cubicBezTo>
                  <a:pt x="1816" y="11155"/>
                  <a:pt x="1835" y="11210"/>
                  <a:pt x="1764" y="11210"/>
                </a:cubicBezTo>
                <a:cubicBezTo>
                  <a:pt x="1652" y="11210"/>
                  <a:pt x="1318" y="11074"/>
                  <a:pt x="798" y="11005"/>
                </a:cubicBezTo>
                <a:lnTo>
                  <a:pt x="798" y="11005"/>
                </a:lnTo>
                <a:cubicBezTo>
                  <a:pt x="964" y="11160"/>
                  <a:pt x="1140" y="11243"/>
                  <a:pt x="1337" y="11263"/>
                </a:cubicBezTo>
                <a:cubicBezTo>
                  <a:pt x="927" y="11319"/>
                  <a:pt x="1365" y="11628"/>
                  <a:pt x="1782" y="11628"/>
                </a:cubicBezTo>
                <a:cubicBezTo>
                  <a:pt x="1828" y="11628"/>
                  <a:pt x="1873" y="11624"/>
                  <a:pt x="1917" y="11616"/>
                </a:cubicBezTo>
                <a:lnTo>
                  <a:pt x="1917" y="11616"/>
                </a:lnTo>
                <a:cubicBezTo>
                  <a:pt x="1826" y="11725"/>
                  <a:pt x="1903" y="11782"/>
                  <a:pt x="2009" y="11782"/>
                </a:cubicBezTo>
                <a:cubicBezTo>
                  <a:pt x="2084" y="11782"/>
                  <a:pt x="2173" y="11754"/>
                  <a:pt x="2228" y="11699"/>
                </a:cubicBezTo>
                <a:lnTo>
                  <a:pt x="2228" y="11699"/>
                </a:lnTo>
                <a:cubicBezTo>
                  <a:pt x="2100" y="11887"/>
                  <a:pt x="2080" y="11979"/>
                  <a:pt x="2168" y="11979"/>
                </a:cubicBezTo>
                <a:cubicBezTo>
                  <a:pt x="2231" y="11979"/>
                  <a:pt x="2347" y="11934"/>
                  <a:pt x="2518" y="11844"/>
                </a:cubicBezTo>
                <a:lnTo>
                  <a:pt x="2518" y="11844"/>
                </a:lnTo>
                <a:cubicBezTo>
                  <a:pt x="2238" y="12445"/>
                  <a:pt x="352" y="12051"/>
                  <a:pt x="663" y="12445"/>
                </a:cubicBezTo>
                <a:cubicBezTo>
                  <a:pt x="555" y="12390"/>
                  <a:pt x="449" y="12362"/>
                  <a:pt x="348" y="12362"/>
                </a:cubicBezTo>
                <a:cubicBezTo>
                  <a:pt x="256" y="12362"/>
                  <a:pt x="167" y="12385"/>
                  <a:pt x="83" y="12435"/>
                </a:cubicBezTo>
                <a:cubicBezTo>
                  <a:pt x="128" y="12470"/>
                  <a:pt x="593" y="13125"/>
                  <a:pt x="933" y="13125"/>
                </a:cubicBezTo>
                <a:cubicBezTo>
                  <a:pt x="989" y="13125"/>
                  <a:pt x="1042" y="13107"/>
                  <a:pt x="1089" y="13066"/>
                </a:cubicBezTo>
                <a:lnTo>
                  <a:pt x="1089" y="13066"/>
                </a:lnTo>
                <a:cubicBezTo>
                  <a:pt x="1565" y="13388"/>
                  <a:pt x="663" y="13439"/>
                  <a:pt x="529" y="13471"/>
                </a:cubicBezTo>
                <a:cubicBezTo>
                  <a:pt x="643" y="13557"/>
                  <a:pt x="763" y="13603"/>
                  <a:pt x="887" y="13603"/>
                </a:cubicBezTo>
                <a:cubicBezTo>
                  <a:pt x="943" y="13603"/>
                  <a:pt x="999" y="13594"/>
                  <a:pt x="1057" y="13574"/>
                </a:cubicBezTo>
                <a:lnTo>
                  <a:pt x="1057" y="13574"/>
                </a:lnTo>
                <a:cubicBezTo>
                  <a:pt x="906" y="13666"/>
                  <a:pt x="749" y="13833"/>
                  <a:pt x="875" y="13833"/>
                </a:cubicBezTo>
                <a:cubicBezTo>
                  <a:pt x="905" y="13833"/>
                  <a:pt x="951" y="13824"/>
                  <a:pt x="1016" y="13802"/>
                </a:cubicBezTo>
                <a:lnTo>
                  <a:pt x="1016" y="13802"/>
                </a:lnTo>
                <a:cubicBezTo>
                  <a:pt x="943" y="13892"/>
                  <a:pt x="1043" y="13918"/>
                  <a:pt x="1163" y="13918"/>
                </a:cubicBezTo>
                <a:cubicBezTo>
                  <a:pt x="1265" y="13918"/>
                  <a:pt x="1382" y="13899"/>
                  <a:pt x="1420" y="13885"/>
                </a:cubicBezTo>
                <a:lnTo>
                  <a:pt x="1420" y="13885"/>
                </a:lnTo>
                <a:cubicBezTo>
                  <a:pt x="1482" y="14020"/>
                  <a:pt x="1316" y="14040"/>
                  <a:pt x="1731" y="14051"/>
                </a:cubicBezTo>
                <a:cubicBezTo>
                  <a:pt x="1626" y="14165"/>
                  <a:pt x="1409" y="14195"/>
                  <a:pt x="1173" y="14195"/>
                </a:cubicBezTo>
                <a:cubicBezTo>
                  <a:pt x="920" y="14195"/>
                  <a:pt x="643" y="14161"/>
                  <a:pt x="456" y="14161"/>
                </a:cubicBezTo>
                <a:cubicBezTo>
                  <a:pt x="422" y="14161"/>
                  <a:pt x="391" y="14162"/>
                  <a:pt x="363" y="14165"/>
                </a:cubicBezTo>
                <a:cubicBezTo>
                  <a:pt x="673" y="14336"/>
                  <a:pt x="667" y="14358"/>
                  <a:pt x="561" y="14358"/>
                </a:cubicBezTo>
                <a:cubicBezTo>
                  <a:pt x="524" y="14358"/>
                  <a:pt x="474" y="14356"/>
                  <a:pt x="422" y="14356"/>
                </a:cubicBezTo>
                <a:cubicBezTo>
                  <a:pt x="290" y="14356"/>
                  <a:pt x="141" y="14373"/>
                  <a:pt x="124" y="14496"/>
                </a:cubicBezTo>
                <a:cubicBezTo>
                  <a:pt x="121" y="14551"/>
                  <a:pt x="188" y="14570"/>
                  <a:pt x="281" y="14570"/>
                </a:cubicBezTo>
                <a:cubicBezTo>
                  <a:pt x="452" y="14570"/>
                  <a:pt x="711" y="14506"/>
                  <a:pt x="778" y="14486"/>
                </a:cubicBezTo>
                <a:lnTo>
                  <a:pt x="778" y="14486"/>
                </a:lnTo>
                <a:cubicBezTo>
                  <a:pt x="541" y="14778"/>
                  <a:pt x="767" y="14893"/>
                  <a:pt x="1013" y="14893"/>
                </a:cubicBezTo>
                <a:cubicBezTo>
                  <a:pt x="1133" y="14893"/>
                  <a:pt x="1259" y="14865"/>
                  <a:pt x="1337" y="14818"/>
                </a:cubicBezTo>
                <a:lnTo>
                  <a:pt x="1337" y="14818"/>
                </a:lnTo>
                <a:cubicBezTo>
                  <a:pt x="1337" y="14911"/>
                  <a:pt x="1337" y="15004"/>
                  <a:pt x="1316" y="15097"/>
                </a:cubicBezTo>
                <a:cubicBezTo>
                  <a:pt x="829" y="15211"/>
                  <a:pt x="249" y="15315"/>
                  <a:pt x="207" y="15325"/>
                </a:cubicBezTo>
                <a:cubicBezTo>
                  <a:pt x="207" y="15407"/>
                  <a:pt x="256" y="15446"/>
                  <a:pt x="348" y="15446"/>
                </a:cubicBezTo>
                <a:cubicBezTo>
                  <a:pt x="384" y="15446"/>
                  <a:pt x="427" y="15440"/>
                  <a:pt x="477" y="15429"/>
                </a:cubicBezTo>
                <a:lnTo>
                  <a:pt x="477" y="15429"/>
                </a:lnTo>
                <a:cubicBezTo>
                  <a:pt x="435" y="15470"/>
                  <a:pt x="0" y="15647"/>
                  <a:pt x="42" y="15760"/>
                </a:cubicBezTo>
                <a:cubicBezTo>
                  <a:pt x="228" y="15719"/>
                  <a:pt x="405" y="15677"/>
                  <a:pt x="580" y="15636"/>
                </a:cubicBezTo>
                <a:lnTo>
                  <a:pt x="580" y="15636"/>
                </a:lnTo>
                <a:cubicBezTo>
                  <a:pt x="452" y="15821"/>
                  <a:pt x="456" y="15957"/>
                  <a:pt x="596" y="15957"/>
                </a:cubicBezTo>
                <a:cubicBezTo>
                  <a:pt x="659" y="15957"/>
                  <a:pt x="751" y="15929"/>
                  <a:pt x="871" y="15864"/>
                </a:cubicBezTo>
                <a:lnTo>
                  <a:pt x="871" y="15864"/>
                </a:lnTo>
                <a:cubicBezTo>
                  <a:pt x="858" y="15970"/>
                  <a:pt x="930" y="15999"/>
                  <a:pt x="1044" y="15999"/>
                </a:cubicBezTo>
                <a:cubicBezTo>
                  <a:pt x="1183" y="15999"/>
                  <a:pt x="1386" y="15956"/>
                  <a:pt x="1583" y="15956"/>
                </a:cubicBezTo>
                <a:cubicBezTo>
                  <a:pt x="1636" y="15956"/>
                  <a:pt x="1690" y="15959"/>
                  <a:pt x="1741" y="15967"/>
                </a:cubicBezTo>
                <a:cubicBezTo>
                  <a:pt x="1524" y="16030"/>
                  <a:pt x="1244" y="16050"/>
                  <a:pt x="1089" y="16216"/>
                </a:cubicBezTo>
                <a:cubicBezTo>
                  <a:pt x="1147" y="16246"/>
                  <a:pt x="1208" y="16258"/>
                  <a:pt x="1269" y="16258"/>
                </a:cubicBezTo>
                <a:cubicBezTo>
                  <a:pt x="1317" y="16258"/>
                  <a:pt x="1364" y="16251"/>
                  <a:pt x="1409" y="16237"/>
                </a:cubicBezTo>
                <a:lnTo>
                  <a:pt x="1409" y="16237"/>
                </a:lnTo>
                <a:cubicBezTo>
                  <a:pt x="1244" y="16310"/>
                  <a:pt x="1202" y="16403"/>
                  <a:pt x="1275" y="16506"/>
                </a:cubicBezTo>
                <a:lnTo>
                  <a:pt x="1772" y="16351"/>
                </a:lnTo>
                <a:lnTo>
                  <a:pt x="1772" y="16351"/>
                </a:lnTo>
                <a:cubicBezTo>
                  <a:pt x="1639" y="16602"/>
                  <a:pt x="1775" y="16693"/>
                  <a:pt x="1963" y="16693"/>
                </a:cubicBezTo>
                <a:cubicBezTo>
                  <a:pt x="2141" y="16693"/>
                  <a:pt x="2366" y="16612"/>
                  <a:pt x="2456" y="16506"/>
                </a:cubicBezTo>
                <a:cubicBezTo>
                  <a:pt x="2488" y="16658"/>
                  <a:pt x="2516" y="16720"/>
                  <a:pt x="2560" y="16720"/>
                </a:cubicBezTo>
                <a:cubicBezTo>
                  <a:pt x="2616" y="16720"/>
                  <a:pt x="2696" y="16624"/>
                  <a:pt x="2839" y="16486"/>
                </a:cubicBezTo>
                <a:cubicBezTo>
                  <a:pt x="2868" y="16667"/>
                  <a:pt x="2944" y="16734"/>
                  <a:pt x="3045" y="16734"/>
                </a:cubicBezTo>
                <a:cubicBezTo>
                  <a:pt x="3318" y="16734"/>
                  <a:pt x="3768" y="16237"/>
                  <a:pt x="3896" y="16237"/>
                </a:cubicBezTo>
                <a:cubicBezTo>
                  <a:pt x="3924" y="16237"/>
                  <a:pt x="3936" y="16261"/>
                  <a:pt x="3928" y="16320"/>
                </a:cubicBezTo>
                <a:lnTo>
                  <a:pt x="4197" y="16050"/>
                </a:lnTo>
                <a:cubicBezTo>
                  <a:pt x="4235" y="16105"/>
                  <a:pt x="4259" y="16129"/>
                  <a:pt x="4274" y="16129"/>
                </a:cubicBezTo>
                <a:cubicBezTo>
                  <a:pt x="4309" y="16129"/>
                  <a:pt x="4303" y="16008"/>
                  <a:pt x="4331" y="15843"/>
                </a:cubicBezTo>
                <a:cubicBezTo>
                  <a:pt x="4819" y="16071"/>
                  <a:pt x="4476" y="16631"/>
                  <a:pt x="4342" y="17014"/>
                </a:cubicBezTo>
                <a:lnTo>
                  <a:pt x="5420" y="17014"/>
                </a:lnTo>
                <a:cubicBezTo>
                  <a:pt x="5430" y="16734"/>
                  <a:pt x="5326" y="16486"/>
                  <a:pt x="5326" y="16206"/>
                </a:cubicBezTo>
                <a:cubicBezTo>
                  <a:pt x="5330" y="16206"/>
                  <a:pt x="5334" y="16206"/>
                  <a:pt x="5337" y="16206"/>
                </a:cubicBezTo>
                <a:cubicBezTo>
                  <a:pt x="5469" y="16206"/>
                  <a:pt x="5574" y="16457"/>
                  <a:pt x="5600" y="16457"/>
                </a:cubicBezTo>
                <a:cubicBezTo>
                  <a:pt x="5610" y="16457"/>
                  <a:pt x="5609" y="16423"/>
                  <a:pt x="5595" y="16331"/>
                </a:cubicBezTo>
                <a:lnTo>
                  <a:pt x="5595" y="16331"/>
                </a:lnTo>
                <a:cubicBezTo>
                  <a:pt x="5793" y="16545"/>
                  <a:pt x="6285" y="16691"/>
                  <a:pt x="6627" y="16691"/>
                </a:cubicBezTo>
                <a:cubicBezTo>
                  <a:pt x="6895" y="16691"/>
                  <a:pt x="7069" y="16601"/>
                  <a:pt x="6932" y="16382"/>
                </a:cubicBezTo>
                <a:lnTo>
                  <a:pt x="6932" y="16382"/>
                </a:lnTo>
                <a:cubicBezTo>
                  <a:pt x="7057" y="16432"/>
                  <a:pt x="7540" y="16625"/>
                  <a:pt x="7856" y="16625"/>
                </a:cubicBezTo>
                <a:cubicBezTo>
                  <a:pt x="8064" y="16625"/>
                  <a:pt x="8200" y="16541"/>
                  <a:pt x="8114" y="16278"/>
                </a:cubicBezTo>
                <a:lnTo>
                  <a:pt x="8114" y="16278"/>
                </a:lnTo>
                <a:cubicBezTo>
                  <a:pt x="8252" y="16371"/>
                  <a:pt x="8732" y="16556"/>
                  <a:pt x="8973" y="16556"/>
                </a:cubicBezTo>
                <a:cubicBezTo>
                  <a:pt x="9001" y="16556"/>
                  <a:pt x="9026" y="16553"/>
                  <a:pt x="9046" y="16548"/>
                </a:cubicBezTo>
                <a:cubicBezTo>
                  <a:pt x="8926" y="16357"/>
                  <a:pt x="8979" y="16332"/>
                  <a:pt x="9041" y="16332"/>
                </a:cubicBezTo>
                <a:cubicBezTo>
                  <a:pt x="9063" y="16332"/>
                  <a:pt x="9086" y="16335"/>
                  <a:pt x="9103" y="16335"/>
                </a:cubicBezTo>
                <a:cubicBezTo>
                  <a:pt x="9148" y="16335"/>
                  <a:pt x="9146" y="16311"/>
                  <a:pt x="8942" y="16133"/>
                </a:cubicBezTo>
                <a:lnTo>
                  <a:pt x="8942" y="16133"/>
                </a:lnTo>
                <a:cubicBezTo>
                  <a:pt x="9108" y="16185"/>
                  <a:pt x="9263" y="16237"/>
                  <a:pt x="9419" y="16299"/>
                </a:cubicBezTo>
                <a:cubicBezTo>
                  <a:pt x="9338" y="16402"/>
                  <a:pt x="9241" y="16546"/>
                  <a:pt x="9269" y="16546"/>
                </a:cubicBezTo>
                <a:cubicBezTo>
                  <a:pt x="9295" y="16546"/>
                  <a:pt x="9428" y="16423"/>
                  <a:pt x="9781" y="16030"/>
                </a:cubicBezTo>
                <a:cubicBezTo>
                  <a:pt x="9378" y="15978"/>
                  <a:pt x="8901" y="15958"/>
                  <a:pt x="8538" y="15730"/>
                </a:cubicBezTo>
                <a:cubicBezTo>
                  <a:pt x="8563" y="15690"/>
                  <a:pt x="8599" y="15677"/>
                  <a:pt x="8638" y="15677"/>
                </a:cubicBezTo>
                <a:cubicBezTo>
                  <a:pt x="8715" y="15677"/>
                  <a:pt x="8801" y="15732"/>
                  <a:pt x="8821" y="15732"/>
                </a:cubicBezTo>
                <a:cubicBezTo>
                  <a:pt x="8836" y="15732"/>
                  <a:pt x="8816" y="15703"/>
                  <a:pt x="8735" y="15605"/>
                </a:cubicBezTo>
                <a:cubicBezTo>
                  <a:pt x="8860" y="15605"/>
                  <a:pt x="8954" y="15611"/>
                  <a:pt x="9013" y="15611"/>
                </a:cubicBezTo>
                <a:cubicBezTo>
                  <a:pt x="9127" y="15611"/>
                  <a:pt x="9116" y="15589"/>
                  <a:pt x="8952" y="15460"/>
                </a:cubicBezTo>
                <a:cubicBezTo>
                  <a:pt x="9440" y="15449"/>
                  <a:pt x="9491" y="15398"/>
                  <a:pt x="9129" y="15304"/>
                </a:cubicBezTo>
                <a:cubicBezTo>
                  <a:pt x="9410" y="15295"/>
                  <a:pt x="9458" y="15236"/>
                  <a:pt x="9252" y="15128"/>
                </a:cubicBezTo>
                <a:lnTo>
                  <a:pt x="9252" y="15128"/>
                </a:lnTo>
                <a:cubicBezTo>
                  <a:pt x="9363" y="15184"/>
                  <a:pt x="9455" y="15212"/>
                  <a:pt x="9524" y="15212"/>
                </a:cubicBezTo>
                <a:cubicBezTo>
                  <a:pt x="9609" y="15212"/>
                  <a:pt x="9661" y="15170"/>
                  <a:pt x="9678" y="15087"/>
                </a:cubicBezTo>
                <a:cubicBezTo>
                  <a:pt x="9253" y="14911"/>
                  <a:pt x="9274" y="14931"/>
                  <a:pt x="9751" y="14911"/>
                </a:cubicBezTo>
                <a:cubicBezTo>
                  <a:pt x="9764" y="14766"/>
                  <a:pt x="9689" y="14697"/>
                  <a:pt x="9531" y="14697"/>
                </a:cubicBezTo>
                <a:cubicBezTo>
                  <a:pt x="9439" y="14697"/>
                  <a:pt x="9318" y="14720"/>
                  <a:pt x="9170" y="14766"/>
                </a:cubicBezTo>
                <a:cubicBezTo>
                  <a:pt x="9170" y="14620"/>
                  <a:pt x="9926" y="14641"/>
                  <a:pt x="9813" y="14424"/>
                </a:cubicBezTo>
                <a:lnTo>
                  <a:pt x="9813" y="14424"/>
                </a:lnTo>
                <a:cubicBezTo>
                  <a:pt x="9595" y="14465"/>
                  <a:pt x="9378" y="14507"/>
                  <a:pt x="9160" y="14558"/>
                </a:cubicBezTo>
                <a:cubicBezTo>
                  <a:pt x="9388" y="14475"/>
                  <a:pt x="9461" y="14393"/>
                  <a:pt x="9367" y="14289"/>
                </a:cubicBezTo>
                <a:lnTo>
                  <a:pt x="9367" y="14289"/>
                </a:lnTo>
                <a:cubicBezTo>
                  <a:pt x="9007" y="14357"/>
                  <a:pt x="8623" y="14442"/>
                  <a:pt x="8253" y="14442"/>
                </a:cubicBezTo>
                <a:cubicBezTo>
                  <a:pt x="7781" y="14442"/>
                  <a:pt x="7332" y="14305"/>
                  <a:pt x="6984" y="13823"/>
                </a:cubicBezTo>
                <a:lnTo>
                  <a:pt x="6984" y="13823"/>
                </a:lnTo>
                <a:cubicBezTo>
                  <a:pt x="7189" y="13953"/>
                  <a:pt x="7276" y="13987"/>
                  <a:pt x="7316" y="13987"/>
                </a:cubicBezTo>
                <a:cubicBezTo>
                  <a:pt x="7359" y="13987"/>
                  <a:pt x="7344" y="13946"/>
                  <a:pt x="7363" y="13946"/>
                </a:cubicBezTo>
                <a:cubicBezTo>
                  <a:pt x="7382" y="13946"/>
                  <a:pt x="7433" y="13986"/>
                  <a:pt x="7605" y="14144"/>
                </a:cubicBezTo>
                <a:cubicBezTo>
                  <a:pt x="7582" y="13949"/>
                  <a:pt x="7569" y="13872"/>
                  <a:pt x="7610" y="13872"/>
                </a:cubicBezTo>
                <a:cubicBezTo>
                  <a:pt x="7657" y="13872"/>
                  <a:pt x="7778" y="13978"/>
                  <a:pt x="8041" y="14123"/>
                </a:cubicBezTo>
                <a:cubicBezTo>
                  <a:pt x="8022" y="13938"/>
                  <a:pt x="8097" y="13871"/>
                  <a:pt x="8208" y="13871"/>
                </a:cubicBezTo>
                <a:cubicBezTo>
                  <a:pt x="8344" y="13871"/>
                  <a:pt x="8536" y="13973"/>
                  <a:pt x="8673" y="14082"/>
                </a:cubicBezTo>
                <a:cubicBezTo>
                  <a:pt x="8787" y="13989"/>
                  <a:pt x="8735" y="13895"/>
                  <a:pt x="8528" y="13771"/>
                </a:cubicBezTo>
                <a:cubicBezTo>
                  <a:pt x="8567" y="13742"/>
                  <a:pt x="9380" y="13603"/>
                  <a:pt x="9541" y="13603"/>
                </a:cubicBezTo>
                <a:cubicBezTo>
                  <a:pt x="9552" y="13603"/>
                  <a:pt x="9560" y="13604"/>
                  <a:pt x="9564" y="13605"/>
                </a:cubicBezTo>
                <a:cubicBezTo>
                  <a:pt x="9419" y="13522"/>
                  <a:pt x="9274" y="13439"/>
                  <a:pt x="9139" y="13356"/>
                </a:cubicBezTo>
                <a:cubicBezTo>
                  <a:pt x="9148" y="13356"/>
                  <a:pt x="9158" y="13356"/>
                  <a:pt x="9167" y="13356"/>
                </a:cubicBezTo>
                <a:cubicBezTo>
                  <a:pt x="9315" y="13356"/>
                  <a:pt x="9459" y="13402"/>
                  <a:pt x="9599" y="13402"/>
                </a:cubicBezTo>
                <a:cubicBezTo>
                  <a:pt x="9675" y="13402"/>
                  <a:pt x="9749" y="13388"/>
                  <a:pt x="9823" y="13346"/>
                </a:cubicBezTo>
                <a:cubicBezTo>
                  <a:pt x="9742" y="13274"/>
                  <a:pt x="9643" y="13232"/>
                  <a:pt x="9530" y="13232"/>
                </a:cubicBezTo>
                <a:cubicBezTo>
                  <a:pt x="9497" y="13232"/>
                  <a:pt x="9464" y="13236"/>
                  <a:pt x="9429" y="13243"/>
                </a:cubicBezTo>
                <a:cubicBezTo>
                  <a:pt x="9657" y="13118"/>
                  <a:pt x="7336" y="12900"/>
                  <a:pt x="6922" y="12497"/>
                </a:cubicBezTo>
                <a:cubicBezTo>
                  <a:pt x="7314" y="12458"/>
                  <a:pt x="7602" y="12449"/>
                  <a:pt x="7834" y="12449"/>
                </a:cubicBezTo>
                <a:cubicBezTo>
                  <a:pt x="8010" y="12449"/>
                  <a:pt x="8154" y="12454"/>
                  <a:pt x="8289" y="12454"/>
                </a:cubicBezTo>
                <a:cubicBezTo>
                  <a:pt x="8683" y="12454"/>
                  <a:pt x="8991" y="12412"/>
                  <a:pt x="9761" y="12082"/>
                </a:cubicBezTo>
                <a:cubicBezTo>
                  <a:pt x="9606" y="12030"/>
                  <a:pt x="9564" y="11864"/>
                  <a:pt x="9440" y="11823"/>
                </a:cubicBezTo>
                <a:cubicBezTo>
                  <a:pt x="9595" y="11761"/>
                  <a:pt x="9740" y="11699"/>
                  <a:pt x="9885" y="11647"/>
                </a:cubicBezTo>
                <a:lnTo>
                  <a:pt x="9885" y="11647"/>
                </a:lnTo>
                <a:cubicBezTo>
                  <a:pt x="9880" y="11647"/>
                  <a:pt x="9876" y="11647"/>
                  <a:pt x="9870" y="11647"/>
                </a:cubicBezTo>
                <a:cubicBezTo>
                  <a:pt x="9590" y="11647"/>
                  <a:pt x="8121" y="11397"/>
                  <a:pt x="7989" y="11326"/>
                </a:cubicBezTo>
                <a:cubicBezTo>
                  <a:pt x="8129" y="11227"/>
                  <a:pt x="8268" y="11180"/>
                  <a:pt x="8410" y="11180"/>
                </a:cubicBezTo>
                <a:cubicBezTo>
                  <a:pt x="8520" y="11180"/>
                  <a:pt x="8632" y="11209"/>
                  <a:pt x="8745" y="11263"/>
                </a:cubicBezTo>
                <a:cubicBezTo>
                  <a:pt x="8520" y="11123"/>
                  <a:pt x="8511" y="11054"/>
                  <a:pt x="8708" y="11054"/>
                </a:cubicBezTo>
                <a:cubicBezTo>
                  <a:pt x="8773" y="11054"/>
                  <a:pt x="8862" y="11061"/>
                  <a:pt x="8973" y="11077"/>
                </a:cubicBezTo>
                <a:cubicBezTo>
                  <a:pt x="8870" y="11025"/>
                  <a:pt x="8787" y="10984"/>
                  <a:pt x="8715" y="10943"/>
                </a:cubicBezTo>
                <a:lnTo>
                  <a:pt x="8715" y="10943"/>
                </a:lnTo>
                <a:cubicBezTo>
                  <a:pt x="8722" y="10944"/>
                  <a:pt x="8730" y="10944"/>
                  <a:pt x="8739" y="10944"/>
                </a:cubicBezTo>
                <a:cubicBezTo>
                  <a:pt x="8903" y="10944"/>
                  <a:pt x="9226" y="10759"/>
                  <a:pt x="9305" y="10621"/>
                </a:cubicBezTo>
                <a:lnTo>
                  <a:pt x="9305" y="10621"/>
                </a:lnTo>
                <a:cubicBezTo>
                  <a:pt x="9301" y="10627"/>
                  <a:pt x="9281" y="10630"/>
                  <a:pt x="9249" y="10630"/>
                </a:cubicBezTo>
                <a:cubicBezTo>
                  <a:pt x="8954" y="10630"/>
                  <a:pt x="7601" y="10393"/>
                  <a:pt x="7460" y="10289"/>
                </a:cubicBezTo>
                <a:cubicBezTo>
                  <a:pt x="7536" y="10274"/>
                  <a:pt x="7652" y="10273"/>
                  <a:pt x="7772" y="10273"/>
                </a:cubicBezTo>
                <a:cubicBezTo>
                  <a:pt x="7789" y="10273"/>
                  <a:pt x="7806" y="10273"/>
                  <a:pt x="7823" y="10273"/>
                </a:cubicBezTo>
                <a:cubicBezTo>
                  <a:pt x="8099" y="10273"/>
                  <a:pt x="8372" y="10269"/>
                  <a:pt x="8227" y="10103"/>
                </a:cubicBezTo>
                <a:lnTo>
                  <a:pt x="8227" y="10103"/>
                </a:lnTo>
                <a:cubicBezTo>
                  <a:pt x="8290" y="10123"/>
                  <a:pt x="8341" y="10133"/>
                  <a:pt x="8383" y="10133"/>
                </a:cubicBezTo>
                <a:cubicBezTo>
                  <a:pt x="8637" y="10133"/>
                  <a:pt x="8550" y="9791"/>
                  <a:pt x="8745" y="9533"/>
                </a:cubicBezTo>
                <a:cubicBezTo>
                  <a:pt x="8727" y="9530"/>
                  <a:pt x="8708" y="9528"/>
                  <a:pt x="8687" y="9528"/>
                </a:cubicBezTo>
                <a:cubicBezTo>
                  <a:pt x="8477" y="9528"/>
                  <a:pt x="8132" y="9705"/>
                  <a:pt x="7871" y="9705"/>
                </a:cubicBezTo>
                <a:cubicBezTo>
                  <a:pt x="7729" y="9705"/>
                  <a:pt x="7612" y="9653"/>
                  <a:pt x="7554" y="9492"/>
                </a:cubicBezTo>
                <a:cubicBezTo>
                  <a:pt x="7588" y="9481"/>
                  <a:pt x="7621" y="9478"/>
                  <a:pt x="7652" y="9478"/>
                </a:cubicBezTo>
                <a:cubicBezTo>
                  <a:pt x="7733" y="9478"/>
                  <a:pt x="7808" y="9503"/>
                  <a:pt x="7894" y="9503"/>
                </a:cubicBezTo>
                <a:cubicBezTo>
                  <a:pt x="7905" y="9503"/>
                  <a:pt x="7916" y="9503"/>
                  <a:pt x="7927" y="9502"/>
                </a:cubicBezTo>
                <a:cubicBezTo>
                  <a:pt x="7896" y="9419"/>
                  <a:pt x="7844" y="9347"/>
                  <a:pt x="7771" y="9285"/>
                </a:cubicBezTo>
                <a:cubicBezTo>
                  <a:pt x="8031" y="9253"/>
                  <a:pt x="8082" y="9223"/>
                  <a:pt x="8103" y="8974"/>
                </a:cubicBezTo>
                <a:lnTo>
                  <a:pt x="8103" y="8974"/>
                </a:lnTo>
                <a:cubicBezTo>
                  <a:pt x="7981" y="9029"/>
                  <a:pt x="7640" y="9085"/>
                  <a:pt x="7320" y="9085"/>
                </a:cubicBezTo>
                <a:cubicBezTo>
                  <a:pt x="7040" y="9085"/>
                  <a:pt x="6775" y="9043"/>
                  <a:pt x="6684" y="8922"/>
                </a:cubicBezTo>
                <a:lnTo>
                  <a:pt x="6684" y="8922"/>
                </a:lnTo>
                <a:cubicBezTo>
                  <a:pt x="6692" y="8923"/>
                  <a:pt x="6703" y="8924"/>
                  <a:pt x="6715" y="8924"/>
                </a:cubicBezTo>
                <a:cubicBezTo>
                  <a:pt x="6863" y="8924"/>
                  <a:pt x="7262" y="8813"/>
                  <a:pt x="7492" y="8756"/>
                </a:cubicBezTo>
                <a:cubicBezTo>
                  <a:pt x="7398" y="8663"/>
                  <a:pt x="7305" y="8580"/>
                  <a:pt x="7212" y="8497"/>
                </a:cubicBezTo>
                <a:cubicBezTo>
                  <a:pt x="7274" y="8497"/>
                  <a:pt x="8206" y="8341"/>
                  <a:pt x="7958" y="8196"/>
                </a:cubicBezTo>
                <a:cubicBezTo>
                  <a:pt x="8279" y="8083"/>
                  <a:pt x="8279" y="8010"/>
                  <a:pt x="7958" y="7968"/>
                </a:cubicBezTo>
                <a:cubicBezTo>
                  <a:pt x="8032" y="7882"/>
                  <a:pt x="7924" y="7858"/>
                  <a:pt x="7776" y="7858"/>
                </a:cubicBezTo>
                <a:cubicBezTo>
                  <a:pt x="7582" y="7858"/>
                  <a:pt x="7319" y="7900"/>
                  <a:pt x="7309" y="7900"/>
                </a:cubicBezTo>
                <a:cubicBezTo>
                  <a:pt x="7308" y="7900"/>
                  <a:pt x="7313" y="7899"/>
                  <a:pt x="7326" y="7896"/>
                </a:cubicBezTo>
                <a:cubicBezTo>
                  <a:pt x="7232" y="7761"/>
                  <a:pt x="7605" y="7782"/>
                  <a:pt x="7502" y="7668"/>
                </a:cubicBezTo>
                <a:lnTo>
                  <a:pt x="7502" y="7668"/>
                </a:lnTo>
                <a:cubicBezTo>
                  <a:pt x="7482" y="7673"/>
                  <a:pt x="7168" y="7747"/>
                  <a:pt x="6825" y="7747"/>
                </a:cubicBezTo>
                <a:cubicBezTo>
                  <a:pt x="6466" y="7747"/>
                  <a:pt x="6075" y="7666"/>
                  <a:pt x="5958" y="7337"/>
                </a:cubicBezTo>
                <a:lnTo>
                  <a:pt x="5958" y="7337"/>
                </a:lnTo>
                <a:cubicBezTo>
                  <a:pt x="6189" y="7443"/>
                  <a:pt x="6388" y="7486"/>
                  <a:pt x="6564" y="7486"/>
                </a:cubicBezTo>
                <a:cubicBezTo>
                  <a:pt x="7146" y="7486"/>
                  <a:pt x="7484" y="7007"/>
                  <a:pt x="7937" y="6704"/>
                </a:cubicBezTo>
                <a:cubicBezTo>
                  <a:pt x="7694" y="6636"/>
                  <a:pt x="7548" y="6626"/>
                  <a:pt x="7421" y="6626"/>
                </a:cubicBezTo>
                <a:cubicBezTo>
                  <a:pt x="7366" y="6626"/>
                  <a:pt x="7315" y="6628"/>
                  <a:pt x="7261" y="6628"/>
                </a:cubicBezTo>
                <a:cubicBezTo>
                  <a:pt x="7136" y="6628"/>
                  <a:pt x="6997" y="6618"/>
                  <a:pt x="6767" y="6549"/>
                </a:cubicBezTo>
                <a:cubicBezTo>
                  <a:pt x="7036" y="6446"/>
                  <a:pt x="5575" y="6352"/>
                  <a:pt x="5305" y="5979"/>
                </a:cubicBezTo>
                <a:lnTo>
                  <a:pt x="5305" y="5979"/>
                </a:lnTo>
                <a:cubicBezTo>
                  <a:pt x="5420" y="6021"/>
                  <a:pt x="5698" y="6081"/>
                  <a:pt x="5928" y="6081"/>
                </a:cubicBezTo>
                <a:cubicBezTo>
                  <a:pt x="6094" y="6081"/>
                  <a:pt x="6234" y="6050"/>
                  <a:pt x="6269" y="5958"/>
                </a:cubicBezTo>
                <a:lnTo>
                  <a:pt x="6269" y="5958"/>
                </a:lnTo>
                <a:cubicBezTo>
                  <a:pt x="6266" y="6071"/>
                  <a:pt x="6330" y="6110"/>
                  <a:pt x="6420" y="6110"/>
                </a:cubicBezTo>
                <a:cubicBezTo>
                  <a:pt x="6615" y="6110"/>
                  <a:pt x="6933" y="5927"/>
                  <a:pt x="6952" y="5927"/>
                </a:cubicBezTo>
                <a:cubicBezTo>
                  <a:pt x="6953" y="5927"/>
                  <a:pt x="6953" y="5927"/>
                  <a:pt x="6953" y="5928"/>
                </a:cubicBezTo>
                <a:cubicBezTo>
                  <a:pt x="6922" y="5865"/>
                  <a:pt x="6880" y="5585"/>
                  <a:pt x="6912" y="5555"/>
                </a:cubicBezTo>
                <a:lnTo>
                  <a:pt x="6912" y="5555"/>
                </a:lnTo>
                <a:cubicBezTo>
                  <a:pt x="6946" y="5581"/>
                  <a:pt x="7006" y="5593"/>
                  <a:pt x="7077" y="5593"/>
                </a:cubicBezTo>
                <a:cubicBezTo>
                  <a:pt x="7310" y="5593"/>
                  <a:pt x="7659" y="5467"/>
                  <a:pt x="7595" y="5316"/>
                </a:cubicBezTo>
                <a:cubicBezTo>
                  <a:pt x="7127" y="5316"/>
                  <a:pt x="7239" y="5181"/>
                  <a:pt x="7207" y="5181"/>
                </a:cubicBezTo>
                <a:cubicBezTo>
                  <a:pt x="7188" y="5181"/>
                  <a:pt x="7119" y="5228"/>
                  <a:pt x="6849" y="5378"/>
                </a:cubicBezTo>
                <a:cubicBezTo>
                  <a:pt x="6787" y="5285"/>
                  <a:pt x="6767" y="5244"/>
                  <a:pt x="6859" y="5099"/>
                </a:cubicBezTo>
                <a:cubicBezTo>
                  <a:pt x="6854" y="5099"/>
                  <a:pt x="6849" y="5099"/>
                  <a:pt x="6844" y="5099"/>
                </a:cubicBezTo>
                <a:cubicBezTo>
                  <a:pt x="6505" y="5099"/>
                  <a:pt x="6314" y="5311"/>
                  <a:pt x="6056" y="5311"/>
                </a:cubicBezTo>
                <a:cubicBezTo>
                  <a:pt x="5890" y="5311"/>
                  <a:pt x="5697" y="5223"/>
                  <a:pt x="5420" y="4933"/>
                </a:cubicBezTo>
                <a:cubicBezTo>
                  <a:pt x="5437" y="4914"/>
                  <a:pt x="5459" y="4906"/>
                  <a:pt x="5484" y="4906"/>
                </a:cubicBezTo>
                <a:cubicBezTo>
                  <a:pt x="5584" y="4906"/>
                  <a:pt x="5727" y="5033"/>
                  <a:pt x="5794" y="5033"/>
                </a:cubicBezTo>
                <a:cubicBezTo>
                  <a:pt x="5826" y="5033"/>
                  <a:pt x="5841" y="5003"/>
                  <a:pt x="5823" y="4912"/>
                </a:cubicBezTo>
                <a:lnTo>
                  <a:pt x="5823" y="4912"/>
                </a:lnTo>
                <a:cubicBezTo>
                  <a:pt x="5864" y="4944"/>
                  <a:pt x="6269" y="5001"/>
                  <a:pt x="6523" y="5001"/>
                </a:cubicBezTo>
                <a:cubicBezTo>
                  <a:pt x="6597" y="5001"/>
                  <a:pt x="6658" y="4996"/>
                  <a:pt x="6694" y="4984"/>
                </a:cubicBezTo>
                <a:cubicBezTo>
                  <a:pt x="6485" y="4776"/>
                  <a:pt x="6434" y="4710"/>
                  <a:pt x="6467" y="4710"/>
                </a:cubicBezTo>
                <a:cubicBezTo>
                  <a:pt x="6516" y="4710"/>
                  <a:pt x="6748" y="4854"/>
                  <a:pt x="6922" y="4891"/>
                </a:cubicBezTo>
                <a:cubicBezTo>
                  <a:pt x="6953" y="4767"/>
                  <a:pt x="7140" y="4664"/>
                  <a:pt x="6963" y="4560"/>
                </a:cubicBezTo>
                <a:cubicBezTo>
                  <a:pt x="7009" y="4560"/>
                  <a:pt x="7048" y="4561"/>
                  <a:pt x="7082" y="4561"/>
                </a:cubicBezTo>
                <a:cubicBezTo>
                  <a:pt x="7201" y="4561"/>
                  <a:pt x="7262" y="4548"/>
                  <a:pt x="7368" y="4436"/>
                </a:cubicBezTo>
                <a:cubicBezTo>
                  <a:pt x="7150" y="4311"/>
                  <a:pt x="6228" y="4353"/>
                  <a:pt x="6362" y="4145"/>
                </a:cubicBezTo>
                <a:lnTo>
                  <a:pt x="6362" y="4145"/>
                </a:lnTo>
                <a:cubicBezTo>
                  <a:pt x="6245" y="4171"/>
                  <a:pt x="6190" y="4189"/>
                  <a:pt x="6164" y="4189"/>
                </a:cubicBezTo>
                <a:cubicBezTo>
                  <a:pt x="6126" y="4189"/>
                  <a:pt x="6149" y="4149"/>
                  <a:pt x="6124" y="4031"/>
                </a:cubicBezTo>
                <a:cubicBezTo>
                  <a:pt x="5981" y="4194"/>
                  <a:pt x="5821" y="4277"/>
                  <a:pt x="5643" y="4277"/>
                </a:cubicBezTo>
                <a:cubicBezTo>
                  <a:pt x="5549" y="4277"/>
                  <a:pt x="5450" y="4254"/>
                  <a:pt x="5347" y="4208"/>
                </a:cubicBezTo>
                <a:cubicBezTo>
                  <a:pt x="5502" y="4073"/>
                  <a:pt x="5305" y="3980"/>
                  <a:pt x="5088" y="3897"/>
                </a:cubicBezTo>
                <a:cubicBezTo>
                  <a:pt x="5129" y="3886"/>
                  <a:pt x="5171" y="3835"/>
                  <a:pt x="5212" y="3700"/>
                </a:cubicBezTo>
                <a:cubicBezTo>
                  <a:pt x="5337" y="3782"/>
                  <a:pt x="5450" y="3865"/>
                  <a:pt x="5575" y="3938"/>
                </a:cubicBezTo>
                <a:cubicBezTo>
                  <a:pt x="5492" y="3752"/>
                  <a:pt x="6249" y="3927"/>
                  <a:pt x="6694" y="3720"/>
                </a:cubicBezTo>
                <a:cubicBezTo>
                  <a:pt x="6392" y="3410"/>
                  <a:pt x="6171" y="3234"/>
                  <a:pt x="5883" y="3234"/>
                </a:cubicBezTo>
                <a:cubicBezTo>
                  <a:pt x="5787" y="3234"/>
                  <a:pt x="5682" y="3254"/>
                  <a:pt x="5565" y="3296"/>
                </a:cubicBezTo>
                <a:cubicBezTo>
                  <a:pt x="5450" y="3026"/>
                  <a:pt x="6456" y="2964"/>
                  <a:pt x="5533" y="2798"/>
                </a:cubicBezTo>
                <a:cubicBezTo>
                  <a:pt x="5637" y="2622"/>
                  <a:pt x="5927" y="2601"/>
                  <a:pt x="6155" y="2456"/>
                </a:cubicBezTo>
                <a:cubicBezTo>
                  <a:pt x="6041" y="2353"/>
                  <a:pt x="5979" y="2353"/>
                  <a:pt x="5834" y="2301"/>
                </a:cubicBezTo>
                <a:cubicBezTo>
                  <a:pt x="6249" y="1834"/>
                  <a:pt x="5979" y="2073"/>
                  <a:pt x="5979" y="1576"/>
                </a:cubicBezTo>
                <a:lnTo>
                  <a:pt x="5979" y="1576"/>
                </a:lnTo>
                <a:cubicBezTo>
                  <a:pt x="5450" y="1762"/>
                  <a:pt x="5461" y="2280"/>
                  <a:pt x="4787" y="2498"/>
                </a:cubicBezTo>
                <a:cubicBezTo>
                  <a:pt x="4777" y="2282"/>
                  <a:pt x="4542" y="1627"/>
                  <a:pt x="4944" y="1627"/>
                </a:cubicBezTo>
                <a:cubicBezTo>
                  <a:pt x="4947" y="1627"/>
                  <a:pt x="4950" y="1627"/>
                  <a:pt x="4953" y="1627"/>
                </a:cubicBezTo>
                <a:cubicBezTo>
                  <a:pt x="4953" y="1751"/>
                  <a:pt x="4980" y="1789"/>
                  <a:pt x="5029" y="1789"/>
                </a:cubicBezTo>
                <a:cubicBezTo>
                  <a:pt x="5110" y="1789"/>
                  <a:pt x="5251" y="1679"/>
                  <a:pt x="5420" y="1679"/>
                </a:cubicBezTo>
                <a:cubicBezTo>
                  <a:pt x="5284" y="1565"/>
                  <a:pt x="5139" y="1451"/>
                  <a:pt x="4994" y="1337"/>
                </a:cubicBezTo>
                <a:cubicBezTo>
                  <a:pt x="5016" y="1333"/>
                  <a:pt x="5041" y="1331"/>
                  <a:pt x="5067" y="1331"/>
                </a:cubicBezTo>
                <a:cubicBezTo>
                  <a:pt x="5159" y="1331"/>
                  <a:pt x="5274" y="1351"/>
                  <a:pt x="5376" y="1351"/>
                </a:cubicBezTo>
                <a:cubicBezTo>
                  <a:pt x="5456" y="1351"/>
                  <a:pt x="5528" y="1339"/>
                  <a:pt x="5575" y="1296"/>
                </a:cubicBezTo>
                <a:cubicBezTo>
                  <a:pt x="5533" y="1182"/>
                  <a:pt x="5440" y="1120"/>
                  <a:pt x="5284" y="1120"/>
                </a:cubicBezTo>
                <a:cubicBezTo>
                  <a:pt x="5544" y="1047"/>
                  <a:pt x="5627" y="954"/>
                  <a:pt x="5523" y="851"/>
                </a:cubicBezTo>
                <a:lnTo>
                  <a:pt x="5523" y="851"/>
                </a:lnTo>
                <a:cubicBezTo>
                  <a:pt x="5354" y="1005"/>
                  <a:pt x="5232" y="1080"/>
                  <a:pt x="5158" y="1080"/>
                </a:cubicBezTo>
                <a:cubicBezTo>
                  <a:pt x="5083" y="1080"/>
                  <a:pt x="5056" y="1002"/>
                  <a:pt x="5077" y="851"/>
                </a:cubicBezTo>
                <a:lnTo>
                  <a:pt x="5077" y="851"/>
                </a:lnTo>
                <a:cubicBezTo>
                  <a:pt x="5026" y="1068"/>
                  <a:pt x="4911" y="1224"/>
                  <a:pt x="4736" y="1316"/>
                </a:cubicBezTo>
                <a:cubicBezTo>
                  <a:pt x="4847" y="1104"/>
                  <a:pt x="5058" y="414"/>
                  <a:pt x="5086" y="414"/>
                </a:cubicBezTo>
                <a:cubicBezTo>
                  <a:pt x="5087" y="414"/>
                  <a:pt x="5087" y="415"/>
                  <a:pt x="5088" y="415"/>
                </a:cubicBezTo>
                <a:lnTo>
                  <a:pt x="5088" y="415"/>
                </a:lnTo>
                <a:cubicBezTo>
                  <a:pt x="5070" y="392"/>
                  <a:pt x="5050" y="382"/>
                  <a:pt x="5030" y="382"/>
                </a:cubicBezTo>
                <a:cubicBezTo>
                  <a:pt x="4925" y="382"/>
                  <a:pt x="4800" y="643"/>
                  <a:pt x="4739" y="643"/>
                </a:cubicBezTo>
                <a:cubicBezTo>
                  <a:pt x="4738" y="643"/>
                  <a:pt x="4737" y="643"/>
                  <a:pt x="4736" y="643"/>
                </a:cubicBezTo>
                <a:cubicBezTo>
                  <a:pt x="4715" y="550"/>
                  <a:pt x="4611" y="1"/>
                  <a:pt x="45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4"/>
          <p:cNvSpPr/>
          <p:nvPr/>
        </p:nvSpPr>
        <p:spPr>
          <a:xfrm flipH="1">
            <a:off x="7546948" y="3844797"/>
            <a:ext cx="1553203" cy="2344182"/>
          </a:xfrm>
          <a:custGeom>
            <a:avLst/>
            <a:gdLst/>
            <a:ahLst/>
            <a:cxnLst/>
            <a:rect l="l" t="t" r="r" b="b"/>
            <a:pathLst>
              <a:path w="9927" h="17005" extrusionOk="0">
                <a:moveTo>
                  <a:pt x="4528" y="1"/>
                </a:moveTo>
                <a:cubicBezTo>
                  <a:pt x="4528" y="524"/>
                  <a:pt x="4583" y="758"/>
                  <a:pt x="4521" y="758"/>
                </a:cubicBezTo>
                <a:cubicBezTo>
                  <a:pt x="4479" y="758"/>
                  <a:pt x="4382" y="649"/>
                  <a:pt x="4176" y="447"/>
                </a:cubicBezTo>
                <a:lnTo>
                  <a:pt x="4176" y="447"/>
                </a:lnTo>
                <a:cubicBezTo>
                  <a:pt x="4134" y="477"/>
                  <a:pt x="4477" y="1338"/>
                  <a:pt x="4456" y="1483"/>
                </a:cubicBezTo>
                <a:cubicBezTo>
                  <a:pt x="4290" y="1193"/>
                  <a:pt x="4362" y="1130"/>
                  <a:pt x="4187" y="902"/>
                </a:cubicBezTo>
                <a:cubicBezTo>
                  <a:pt x="4115" y="1017"/>
                  <a:pt x="4075" y="1053"/>
                  <a:pt x="4038" y="1053"/>
                </a:cubicBezTo>
                <a:cubicBezTo>
                  <a:pt x="3978" y="1053"/>
                  <a:pt x="3924" y="960"/>
                  <a:pt x="3751" y="954"/>
                </a:cubicBezTo>
                <a:lnTo>
                  <a:pt x="3751" y="954"/>
                </a:lnTo>
                <a:cubicBezTo>
                  <a:pt x="3761" y="1503"/>
                  <a:pt x="4145" y="1555"/>
                  <a:pt x="4145" y="1856"/>
                </a:cubicBezTo>
                <a:cubicBezTo>
                  <a:pt x="4070" y="1781"/>
                  <a:pt x="3987" y="1740"/>
                  <a:pt x="3888" y="1740"/>
                </a:cubicBezTo>
                <a:cubicBezTo>
                  <a:pt x="3877" y="1740"/>
                  <a:pt x="3866" y="1740"/>
                  <a:pt x="3855" y="1741"/>
                </a:cubicBezTo>
                <a:cubicBezTo>
                  <a:pt x="3761" y="1845"/>
                  <a:pt x="4010" y="2042"/>
                  <a:pt x="4051" y="2073"/>
                </a:cubicBezTo>
                <a:cubicBezTo>
                  <a:pt x="3974" y="2100"/>
                  <a:pt x="3908" y="2111"/>
                  <a:pt x="3850" y="2111"/>
                </a:cubicBezTo>
                <a:cubicBezTo>
                  <a:pt x="3623" y="2111"/>
                  <a:pt x="3510" y="1940"/>
                  <a:pt x="3213" y="1907"/>
                </a:cubicBezTo>
                <a:lnTo>
                  <a:pt x="3213" y="1907"/>
                </a:lnTo>
                <a:cubicBezTo>
                  <a:pt x="3233" y="2084"/>
                  <a:pt x="3285" y="2125"/>
                  <a:pt x="3430" y="2218"/>
                </a:cubicBezTo>
                <a:cubicBezTo>
                  <a:pt x="3419" y="2217"/>
                  <a:pt x="3408" y="2216"/>
                  <a:pt x="3398" y="2216"/>
                </a:cubicBezTo>
                <a:cubicBezTo>
                  <a:pt x="3302" y="2216"/>
                  <a:pt x="3240" y="2258"/>
                  <a:pt x="3213" y="2342"/>
                </a:cubicBezTo>
                <a:cubicBezTo>
                  <a:pt x="3213" y="2404"/>
                  <a:pt x="3565" y="2519"/>
                  <a:pt x="3606" y="2674"/>
                </a:cubicBezTo>
                <a:cubicBezTo>
                  <a:pt x="3593" y="2673"/>
                  <a:pt x="3581" y="2672"/>
                  <a:pt x="3568" y="2672"/>
                </a:cubicBezTo>
                <a:cubicBezTo>
                  <a:pt x="3450" y="2672"/>
                  <a:pt x="3350" y="2715"/>
                  <a:pt x="3275" y="2809"/>
                </a:cubicBezTo>
                <a:cubicBezTo>
                  <a:pt x="3280" y="2917"/>
                  <a:pt x="3440" y="2951"/>
                  <a:pt x="3614" y="2951"/>
                </a:cubicBezTo>
                <a:cubicBezTo>
                  <a:pt x="3787" y="2951"/>
                  <a:pt x="3974" y="2917"/>
                  <a:pt x="4031" y="2892"/>
                </a:cubicBezTo>
                <a:lnTo>
                  <a:pt x="4031" y="2892"/>
                </a:lnTo>
                <a:cubicBezTo>
                  <a:pt x="4083" y="2975"/>
                  <a:pt x="4031" y="3037"/>
                  <a:pt x="3876" y="3078"/>
                </a:cubicBezTo>
                <a:cubicBezTo>
                  <a:pt x="3928" y="3131"/>
                  <a:pt x="4047" y="3137"/>
                  <a:pt x="4172" y="3137"/>
                </a:cubicBezTo>
                <a:cubicBezTo>
                  <a:pt x="4212" y="3137"/>
                  <a:pt x="4253" y="3136"/>
                  <a:pt x="4293" y="3136"/>
                </a:cubicBezTo>
                <a:cubicBezTo>
                  <a:pt x="4470" y="3136"/>
                  <a:pt x="4619" y="3150"/>
                  <a:pt x="4560" y="3295"/>
                </a:cubicBezTo>
                <a:cubicBezTo>
                  <a:pt x="4539" y="3351"/>
                  <a:pt x="4464" y="3371"/>
                  <a:pt x="4361" y="3371"/>
                </a:cubicBezTo>
                <a:cubicBezTo>
                  <a:pt x="4081" y="3371"/>
                  <a:pt x="3594" y="3221"/>
                  <a:pt x="3443" y="3221"/>
                </a:cubicBezTo>
                <a:cubicBezTo>
                  <a:pt x="3368" y="3221"/>
                  <a:pt x="3376" y="3258"/>
                  <a:pt x="3533" y="3368"/>
                </a:cubicBezTo>
                <a:cubicBezTo>
                  <a:pt x="3091" y="3314"/>
                  <a:pt x="2931" y="3121"/>
                  <a:pt x="2702" y="3121"/>
                </a:cubicBezTo>
                <a:cubicBezTo>
                  <a:pt x="2583" y="3121"/>
                  <a:pt x="2445" y="3174"/>
                  <a:pt x="2239" y="3327"/>
                </a:cubicBezTo>
                <a:cubicBezTo>
                  <a:pt x="2456" y="3378"/>
                  <a:pt x="2674" y="3441"/>
                  <a:pt x="2881" y="3493"/>
                </a:cubicBezTo>
                <a:cubicBezTo>
                  <a:pt x="2706" y="3643"/>
                  <a:pt x="2686" y="3690"/>
                  <a:pt x="2738" y="3690"/>
                </a:cubicBezTo>
                <a:cubicBezTo>
                  <a:pt x="2829" y="3690"/>
                  <a:pt x="3145" y="3541"/>
                  <a:pt x="3228" y="3541"/>
                </a:cubicBezTo>
                <a:cubicBezTo>
                  <a:pt x="3235" y="3541"/>
                  <a:pt x="3240" y="3542"/>
                  <a:pt x="3243" y="3544"/>
                </a:cubicBezTo>
                <a:cubicBezTo>
                  <a:pt x="2944" y="3747"/>
                  <a:pt x="2955" y="3807"/>
                  <a:pt x="3077" y="3807"/>
                </a:cubicBezTo>
                <a:cubicBezTo>
                  <a:pt x="3243" y="3807"/>
                  <a:pt x="3612" y="3697"/>
                  <a:pt x="3689" y="3679"/>
                </a:cubicBezTo>
                <a:lnTo>
                  <a:pt x="3689" y="3679"/>
                </a:lnTo>
                <a:cubicBezTo>
                  <a:pt x="3720" y="3721"/>
                  <a:pt x="3441" y="3907"/>
                  <a:pt x="3409" y="3990"/>
                </a:cubicBezTo>
                <a:cubicBezTo>
                  <a:pt x="3472" y="4013"/>
                  <a:pt x="3547" y="4025"/>
                  <a:pt x="3630" y="4025"/>
                </a:cubicBezTo>
                <a:cubicBezTo>
                  <a:pt x="3917" y="4025"/>
                  <a:pt x="4296" y="3883"/>
                  <a:pt x="4570" y="3586"/>
                </a:cubicBezTo>
                <a:lnTo>
                  <a:pt x="4570" y="3586"/>
                </a:lnTo>
                <a:cubicBezTo>
                  <a:pt x="4795" y="4036"/>
                  <a:pt x="4527" y="4122"/>
                  <a:pt x="4177" y="4122"/>
                </a:cubicBezTo>
                <a:cubicBezTo>
                  <a:pt x="3964" y="4122"/>
                  <a:pt x="3720" y="4090"/>
                  <a:pt x="3540" y="4090"/>
                </a:cubicBezTo>
                <a:cubicBezTo>
                  <a:pt x="3351" y="4090"/>
                  <a:pt x="3233" y="4125"/>
                  <a:pt x="3295" y="4269"/>
                </a:cubicBezTo>
                <a:cubicBezTo>
                  <a:pt x="3230" y="4249"/>
                  <a:pt x="3034" y="4213"/>
                  <a:pt x="2841" y="4213"/>
                </a:cubicBezTo>
                <a:cubicBezTo>
                  <a:pt x="2635" y="4213"/>
                  <a:pt x="2431" y="4255"/>
                  <a:pt x="2394" y="4405"/>
                </a:cubicBezTo>
                <a:cubicBezTo>
                  <a:pt x="2394" y="4405"/>
                  <a:pt x="3130" y="4860"/>
                  <a:pt x="3088" y="5015"/>
                </a:cubicBezTo>
                <a:cubicBezTo>
                  <a:pt x="2995" y="4961"/>
                  <a:pt x="2899" y="4935"/>
                  <a:pt x="2802" y="4935"/>
                </a:cubicBezTo>
                <a:cubicBezTo>
                  <a:pt x="2715" y="4935"/>
                  <a:pt x="2627" y="4956"/>
                  <a:pt x="2539" y="4995"/>
                </a:cubicBezTo>
                <a:cubicBezTo>
                  <a:pt x="2704" y="5078"/>
                  <a:pt x="2736" y="5202"/>
                  <a:pt x="2663" y="5358"/>
                </a:cubicBezTo>
                <a:cubicBezTo>
                  <a:pt x="2491" y="5236"/>
                  <a:pt x="2416" y="5198"/>
                  <a:pt x="2364" y="5198"/>
                </a:cubicBezTo>
                <a:cubicBezTo>
                  <a:pt x="2280" y="5198"/>
                  <a:pt x="2257" y="5295"/>
                  <a:pt x="1991" y="5295"/>
                </a:cubicBezTo>
                <a:cubicBezTo>
                  <a:pt x="1944" y="5295"/>
                  <a:pt x="1889" y="5292"/>
                  <a:pt x="1824" y="5285"/>
                </a:cubicBezTo>
                <a:lnTo>
                  <a:pt x="1824" y="5285"/>
                </a:lnTo>
                <a:cubicBezTo>
                  <a:pt x="1772" y="5616"/>
                  <a:pt x="2674" y="5627"/>
                  <a:pt x="2663" y="5938"/>
                </a:cubicBezTo>
                <a:cubicBezTo>
                  <a:pt x="2714" y="5881"/>
                  <a:pt x="2765" y="5857"/>
                  <a:pt x="2816" y="5857"/>
                </a:cubicBezTo>
                <a:cubicBezTo>
                  <a:pt x="3022" y="5857"/>
                  <a:pt x="3226" y="6248"/>
                  <a:pt x="3450" y="6373"/>
                </a:cubicBezTo>
                <a:cubicBezTo>
                  <a:pt x="3322" y="6408"/>
                  <a:pt x="3167" y="6415"/>
                  <a:pt x="3005" y="6415"/>
                </a:cubicBezTo>
                <a:cubicBezTo>
                  <a:pt x="2881" y="6415"/>
                  <a:pt x="2752" y="6411"/>
                  <a:pt x="2625" y="6411"/>
                </a:cubicBezTo>
                <a:cubicBezTo>
                  <a:pt x="2319" y="6411"/>
                  <a:pt x="2030" y="6436"/>
                  <a:pt x="1866" y="6611"/>
                </a:cubicBezTo>
                <a:cubicBezTo>
                  <a:pt x="2037" y="6853"/>
                  <a:pt x="2503" y="7213"/>
                  <a:pt x="2804" y="7213"/>
                </a:cubicBezTo>
                <a:cubicBezTo>
                  <a:pt x="2813" y="7213"/>
                  <a:pt x="2821" y="7213"/>
                  <a:pt x="2829" y="7212"/>
                </a:cubicBezTo>
                <a:lnTo>
                  <a:pt x="2829" y="7212"/>
                </a:lnTo>
                <a:cubicBezTo>
                  <a:pt x="2808" y="7347"/>
                  <a:pt x="1834" y="7357"/>
                  <a:pt x="1689" y="7357"/>
                </a:cubicBezTo>
                <a:cubicBezTo>
                  <a:pt x="1611" y="7707"/>
                  <a:pt x="2528" y="7856"/>
                  <a:pt x="2950" y="7856"/>
                </a:cubicBezTo>
                <a:cubicBezTo>
                  <a:pt x="2977" y="7856"/>
                  <a:pt x="3003" y="7856"/>
                  <a:pt x="3026" y="7855"/>
                </a:cubicBezTo>
                <a:lnTo>
                  <a:pt x="3026" y="7855"/>
                </a:lnTo>
                <a:cubicBezTo>
                  <a:pt x="2674" y="8000"/>
                  <a:pt x="1907" y="8559"/>
                  <a:pt x="1316" y="8621"/>
                </a:cubicBezTo>
                <a:cubicBezTo>
                  <a:pt x="1685" y="9052"/>
                  <a:pt x="2062" y="9168"/>
                  <a:pt x="2434" y="9168"/>
                </a:cubicBezTo>
                <a:cubicBezTo>
                  <a:pt x="2816" y="9168"/>
                  <a:pt x="3193" y="9046"/>
                  <a:pt x="3554" y="9015"/>
                </a:cubicBezTo>
                <a:lnTo>
                  <a:pt x="3554" y="9015"/>
                </a:lnTo>
                <a:cubicBezTo>
                  <a:pt x="3471" y="9284"/>
                  <a:pt x="2787" y="9357"/>
                  <a:pt x="2559" y="9388"/>
                </a:cubicBezTo>
                <a:cubicBezTo>
                  <a:pt x="2656" y="9523"/>
                  <a:pt x="2780" y="9586"/>
                  <a:pt x="2938" y="9586"/>
                </a:cubicBezTo>
                <a:cubicBezTo>
                  <a:pt x="2950" y="9586"/>
                  <a:pt x="2962" y="9586"/>
                  <a:pt x="2974" y="9585"/>
                </a:cubicBezTo>
                <a:lnTo>
                  <a:pt x="2974" y="9585"/>
                </a:lnTo>
                <a:cubicBezTo>
                  <a:pt x="2838" y="9697"/>
                  <a:pt x="2636" y="9728"/>
                  <a:pt x="2410" y="9728"/>
                </a:cubicBezTo>
                <a:cubicBezTo>
                  <a:pt x="2114" y="9728"/>
                  <a:pt x="1776" y="9675"/>
                  <a:pt x="1486" y="9675"/>
                </a:cubicBezTo>
                <a:cubicBezTo>
                  <a:pt x="1235" y="9675"/>
                  <a:pt x="1021" y="9715"/>
                  <a:pt x="902" y="9865"/>
                </a:cubicBezTo>
                <a:cubicBezTo>
                  <a:pt x="995" y="9968"/>
                  <a:pt x="1120" y="10030"/>
                  <a:pt x="1254" y="10041"/>
                </a:cubicBezTo>
                <a:cubicBezTo>
                  <a:pt x="935" y="10280"/>
                  <a:pt x="1085" y="10363"/>
                  <a:pt x="1296" y="10363"/>
                </a:cubicBezTo>
                <a:cubicBezTo>
                  <a:pt x="1442" y="10363"/>
                  <a:pt x="1617" y="10324"/>
                  <a:pt x="1689" y="10269"/>
                </a:cubicBezTo>
                <a:lnTo>
                  <a:pt x="1689" y="10269"/>
                </a:lnTo>
                <a:cubicBezTo>
                  <a:pt x="1751" y="10331"/>
                  <a:pt x="1565" y="10403"/>
                  <a:pt x="1617" y="10497"/>
                </a:cubicBezTo>
                <a:cubicBezTo>
                  <a:pt x="1691" y="10471"/>
                  <a:pt x="1750" y="10463"/>
                  <a:pt x="1801" y="10463"/>
                </a:cubicBezTo>
                <a:cubicBezTo>
                  <a:pt x="1899" y="10463"/>
                  <a:pt x="1964" y="10494"/>
                  <a:pt x="2045" y="10494"/>
                </a:cubicBezTo>
                <a:cubicBezTo>
                  <a:pt x="2110" y="10494"/>
                  <a:pt x="2183" y="10475"/>
                  <a:pt x="2290" y="10403"/>
                </a:cubicBezTo>
                <a:lnTo>
                  <a:pt x="2290" y="10403"/>
                </a:lnTo>
                <a:cubicBezTo>
                  <a:pt x="2274" y="10595"/>
                  <a:pt x="2260" y="10671"/>
                  <a:pt x="2302" y="10671"/>
                </a:cubicBezTo>
                <a:cubicBezTo>
                  <a:pt x="2338" y="10671"/>
                  <a:pt x="2419" y="10611"/>
                  <a:pt x="2580" y="10518"/>
                </a:cubicBezTo>
                <a:lnTo>
                  <a:pt x="2580" y="10518"/>
                </a:lnTo>
                <a:cubicBezTo>
                  <a:pt x="2529" y="10735"/>
                  <a:pt x="3015" y="10776"/>
                  <a:pt x="3233" y="10776"/>
                </a:cubicBezTo>
                <a:cubicBezTo>
                  <a:pt x="3050" y="11007"/>
                  <a:pt x="2776" y="11068"/>
                  <a:pt x="2492" y="11068"/>
                </a:cubicBezTo>
                <a:cubicBezTo>
                  <a:pt x="2214" y="11068"/>
                  <a:pt x="1925" y="11010"/>
                  <a:pt x="1700" y="10994"/>
                </a:cubicBezTo>
                <a:lnTo>
                  <a:pt x="1700" y="10994"/>
                </a:lnTo>
                <a:cubicBezTo>
                  <a:pt x="1816" y="11151"/>
                  <a:pt x="1834" y="11205"/>
                  <a:pt x="1764" y="11205"/>
                </a:cubicBezTo>
                <a:cubicBezTo>
                  <a:pt x="1652" y="11205"/>
                  <a:pt x="1318" y="11071"/>
                  <a:pt x="798" y="10994"/>
                </a:cubicBezTo>
                <a:lnTo>
                  <a:pt x="798" y="10994"/>
                </a:lnTo>
                <a:cubicBezTo>
                  <a:pt x="964" y="11149"/>
                  <a:pt x="1130" y="11232"/>
                  <a:pt x="1337" y="11264"/>
                </a:cubicBezTo>
                <a:cubicBezTo>
                  <a:pt x="927" y="11320"/>
                  <a:pt x="1362" y="11618"/>
                  <a:pt x="1771" y="11618"/>
                </a:cubicBezTo>
                <a:cubicBezTo>
                  <a:pt x="1817" y="11618"/>
                  <a:pt x="1863" y="11614"/>
                  <a:pt x="1907" y="11605"/>
                </a:cubicBezTo>
                <a:lnTo>
                  <a:pt x="1907" y="11605"/>
                </a:lnTo>
                <a:cubicBezTo>
                  <a:pt x="1820" y="11717"/>
                  <a:pt x="1905" y="11773"/>
                  <a:pt x="2015" y="11773"/>
                </a:cubicBezTo>
                <a:cubicBezTo>
                  <a:pt x="2089" y="11773"/>
                  <a:pt x="2174" y="11749"/>
                  <a:pt x="2228" y="11699"/>
                </a:cubicBezTo>
                <a:lnTo>
                  <a:pt x="2228" y="11699"/>
                </a:lnTo>
                <a:cubicBezTo>
                  <a:pt x="2095" y="11880"/>
                  <a:pt x="2071" y="11970"/>
                  <a:pt x="2157" y="11970"/>
                </a:cubicBezTo>
                <a:cubicBezTo>
                  <a:pt x="2218" y="11970"/>
                  <a:pt x="2335" y="11924"/>
                  <a:pt x="2508" y="11833"/>
                </a:cubicBezTo>
                <a:lnTo>
                  <a:pt x="2508" y="11833"/>
                </a:lnTo>
                <a:cubicBezTo>
                  <a:pt x="2239" y="12445"/>
                  <a:pt x="342" y="12041"/>
                  <a:pt x="664" y="12434"/>
                </a:cubicBezTo>
                <a:cubicBezTo>
                  <a:pt x="560" y="12382"/>
                  <a:pt x="459" y="12357"/>
                  <a:pt x="362" y="12357"/>
                </a:cubicBezTo>
                <a:cubicBezTo>
                  <a:pt x="265" y="12357"/>
                  <a:pt x="171" y="12382"/>
                  <a:pt x="83" y="12434"/>
                </a:cubicBezTo>
                <a:cubicBezTo>
                  <a:pt x="128" y="12470"/>
                  <a:pt x="584" y="13115"/>
                  <a:pt x="928" y="13115"/>
                </a:cubicBezTo>
                <a:cubicBezTo>
                  <a:pt x="985" y="13115"/>
                  <a:pt x="1039" y="13097"/>
                  <a:pt x="1088" y="13056"/>
                </a:cubicBezTo>
                <a:lnTo>
                  <a:pt x="1088" y="13056"/>
                </a:lnTo>
                <a:cubicBezTo>
                  <a:pt x="1565" y="13388"/>
                  <a:pt x="653" y="13429"/>
                  <a:pt x="529" y="13460"/>
                </a:cubicBezTo>
                <a:cubicBezTo>
                  <a:pt x="637" y="13554"/>
                  <a:pt x="756" y="13598"/>
                  <a:pt x="885" y="13598"/>
                </a:cubicBezTo>
                <a:cubicBezTo>
                  <a:pt x="940" y="13598"/>
                  <a:pt x="998" y="13590"/>
                  <a:pt x="1057" y="13574"/>
                </a:cubicBezTo>
                <a:lnTo>
                  <a:pt x="1057" y="13574"/>
                </a:lnTo>
                <a:cubicBezTo>
                  <a:pt x="905" y="13667"/>
                  <a:pt x="746" y="13829"/>
                  <a:pt x="878" y="13829"/>
                </a:cubicBezTo>
                <a:cubicBezTo>
                  <a:pt x="908" y="13829"/>
                  <a:pt x="953" y="13821"/>
                  <a:pt x="1016" y="13802"/>
                </a:cubicBezTo>
                <a:lnTo>
                  <a:pt x="1016" y="13802"/>
                </a:lnTo>
                <a:cubicBezTo>
                  <a:pt x="942" y="13887"/>
                  <a:pt x="1045" y="13910"/>
                  <a:pt x="1165" y="13910"/>
                </a:cubicBezTo>
                <a:cubicBezTo>
                  <a:pt x="1265" y="13910"/>
                  <a:pt x="1377" y="13894"/>
                  <a:pt x="1410" y="13885"/>
                </a:cubicBezTo>
                <a:lnTo>
                  <a:pt x="1410" y="13885"/>
                </a:lnTo>
                <a:cubicBezTo>
                  <a:pt x="1472" y="14009"/>
                  <a:pt x="1316" y="14030"/>
                  <a:pt x="1730" y="14051"/>
                </a:cubicBezTo>
                <a:cubicBezTo>
                  <a:pt x="1626" y="14160"/>
                  <a:pt x="1413" y="14187"/>
                  <a:pt x="1178" y="14187"/>
                </a:cubicBezTo>
                <a:cubicBezTo>
                  <a:pt x="938" y="14187"/>
                  <a:pt x="676" y="14158"/>
                  <a:pt x="484" y="14158"/>
                </a:cubicBezTo>
                <a:cubicBezTo>
                  <a:pt x="435" y="14158"/>
                  <a:pt x="391" y="14160"/>
                  <a:pt x="353" y="14165"/>
                </a:cubicBezTo>
                <a:cubicBezTo>
                  <a:pt x="668" y="14336"/>
                  <a:pt x="664" y="14359"/>
                  <a:pt x="559" y="14359"/>
                </a:cubicBezTo>
                <a:cubicBezTo>
                  <a:pt x="523" y="14359"/>
                  <a:pt x="474" y="14356"/>
                  <a:pt x="423" y="14356"/>
                </a:cubicBezTo>
                <a:cubicBezTo>
                  <a:pt x="292" y="14356"/>
                  <a:pt x="141" y="14373"/>
                  <a:pt x="125" y="14497"/>
                </a:cubicBezTo>
                <a:cubicBezTo>
                  <a:pt x="118" y="14549"/>
                  <a:pt x="179" y="14567"/>
                  <a:pt x="267" y="14567"/>
                </a:cubicBezTo>
                <a:cubicBezTo>
                  <a:pt x="438" y="14567"/>
                  <a:pt x="709" y="14500"/>
                  <a:pt x="777" y="14486"/>
                </a:cubicBezTo>
                <a:lnTo>
                  <a:pt x="777" y="14486"/>
                </a:lnTo>
                <a:cubicBezTo>
                  <a:pt x="544" y="14774"/>
                  <a:pt x="761" y="14885"/>
                  <a:pt x="1003" y="14885"/>
                </a:cubicBezTo>
                <a:cubicBezTo>
                  <a:pt x="1126" y="14885"/>
                  <a:pt x="1256" y="14856"/>
                  <a:pt x="1337" y="14807"/>
                </a:cubicBezTo>
                <a:lnTo>
                  <a:pt x="1337" y="14807"/>
                </a:lnTo>
                <a:cubicBezTo>
                  <a:pt x="1337" y="14900"/>
                  <a:pt x="1327" y="15004"/>
                  <a:pt x="1316" y="15098"/>
                </a:cubicBezTo>
                <a:cubicBezTo>
                  <a:pt x="829" y="15211"/>
                  <a:pt x="249" y="15305"/>
                  <a:pt x="208" y="15315"/>
                </a:cubicBezTo>
                <a:cubicBezTo>
                  <a:pt x="208" y="15401"/>
                  <a:pt x="252" y="15443"/>
                  <a:pt x="339" y="15443"/>
                </a:cubicBezTo>
                <a:cubicBezTo>
                  <a:pt x="377" y="15443"/>
                  <a:pt x="423" y="15434"/>
                  <a:pt x="477" y="15418"/>
                </a:cubicBezTo>
                <a:lnTo>
                  <a:pt x="477" y="15418"/>
                </a:lnTo>
                <a:cubicBezTo>
                  <a:pt x="436" y="15471"/>
                  <a:pt x="1" y="15636"/>
                  <a:pt x="42" y="15750"/>
                </a:cubicBezTo>
                <a:cubicBezTo>
                  <a:pt x="228" y="15709"/>
                  <a:pt x="404" y="15667"/>
                  <a:pt x="581" y="15626"/>
                </a:cubicBezTo>
                <a:lnTo>
                  <a:pt x="581" y="15626"/>
                </a:lnTo>
                <a:cubicBezTo>
                  <a:pt x="454" y="15816"/>
                  <a:pt x="452" y="15949"/>
                  <a:pt x="587" y="15949"/>
                </a:cubicBezTo>
                <a:cubicBezTo>
                  <a:pt x="651" y="15949"/>
                  <a:pt x="745" y="15920"/>
                  <a:pt x="871" y="15854"/>
                </a:cubicBezTo>
                <a:lnTo>
                  <a:pt x="871" y="15854"/>
                </a:lnTo>
                <a:cubicBezTo>
                  <a:pt x="858" y="15962"/>
                  <a:pt x="933" y="15992"/>
                  <a:pt x="1053" y="15992"/>
                </a:cubicBezTo>
                <a:cubicBezTo>
                  <a:pt x="1196" y="15992"/>
                  <a:pt x="1404" y="15949"/>
                  <a:pt x="1603" y="15949"/>
                </a:cubicBezTo>
                <a:cubicBezTo>
                  <a:pt x="1650" y="15949"/>
                  <a:pt x="1696" y="15951"/>
                  <a:pt x="1741" y="15957"/>
                </a:cubicBezTo>
                <a:cubicBezTo>
                  <a:pt x="1523" y="16030"/>
                  <a:pt x="1244" y="16040"/>
                  <a:pt x="1088" y="16206"/>
                </a:cubicBezTo>
                <a:cubicBezTo>
                  <a:pt x="1148" y="16236"/>
                  <a:pt x="1212" y="16252"/>
                  <a:pt x="1275" y="16252"/>
                </a:cubicBezTo>
                <a:cubicBezTo>
                  <a:pt x="1321" y="16252"/>
                  <a:pt x="1366" y="16244"/>
                  <a:pt x="1410" y="16227"/>
                </a:cubicBezTo>
                <a:lnTo>
                  <a:pt x="1410" y="16227"/>
                </a:lnTo>
                <a:cubicBezTo>
                  <a:pt x="1244" y="16309"/>
                  <a:pt x="1192" y="16403"/>
                  <a:pt x="1275" y="16507"/>
                </a:cubicBezTo>
                <a:cubicBezTo>
                  <a:pt x="1440" y="16455"/>
                  <a:pt x="1606" y="16392"/>
                  <a:pt x="1772" y="16341"/>
                </a:cubicBezTo>
                <a:lnTo>
                  <a:pt x="1772" y="16341"/>
                </a:lnTo>
                <a:cubicBezTo>
                  <a:pt x="1638" y="16599"/>
                  <a:pt x="1774" y="16692"/>
                  <a:pt x="1963" y="16692"/>
                </a:cubicBezTo>
                <a:cubicBezTo>
                  <a:pt x="2139" y="16692"/>
                  <a:pt x="2361" y="16611"/>
                  <a:pt x="2456" y="16507"/>
                </a:cubicBezTo>
                <a:cubicBezTo>
                  <a:pt x="2484" y="16655"/>
                  <a:pt x="2511" y="16716"/>
                  <a:pt x="2556" y="16716"/>
                </a:cubicBezTo>
                <a:cubicBezTo>
                  <a:pt x="2611" y="16716"/>
                  <a:pt x="2691" y="16623"/>
                  <a:pt x="2829" y="16486"/>
                </a:cubicBezTo>
                <a:cubicBezTo>
                  <a:pt x="2860" y="16664"/>
                  <a:pt x="2938" y="16730"/>
                  <a:pt x="3038" y="16730"/>
                </a:cubicBezTo>
                <a:cubicBezTo>
                  <a:pt x="3316" y="16730"/>
                  <a:pt x="3766" y="16236"/>
                  <a:pt x="3895" y="16236"/>
                </a:cubicBezTo>
                <a:cubicBezTo>
                  <a:pt x="3923" y="16236"/>
                  <a:pt x="3936" y="16261"/>
                  <a:pt x="3927" y="16320"/>
                </a:cubicBezTo>
                <a:cubicBezTo>
                  <a:pt x="4021" y="16227"/>
                  <a:pt x="4104" y="16134"/>
                  <a:pt x="4196" y="16040"/>
                </a:cubicBezTo>
                <a:cubicBezTo>
                  <a:pt x="4235" y="16095"/>
                  <a:pt x="4259" y="16119"/>
                  <a:pt x="4274" y="16119"/>
                </a:cubicBezTo>
                <a:cubicBezTo>
                  <a:pt x="4309" y="16119"/>
                  <a:pt x="4303" y="16001"/>
                  <a:pt x="4332" y="15844"/>
                </a:cubicBezTo>
                <a:cubicBezTo>
                  <a:pt x="4808" y="16072"/>
                  <a:pt x="4466" y="16620"/>
                  <a:pt x="4332" y="17004"/>
                </a:cubicBezTo>
                <a:lnTo>
                  <a:pt x="5419" y="17004"/>
                </a:lnTo>
                <a:cubicBezTo>
                  <a:pt x="5430" y="16735"/>
                  <a:pt x="5316" y="16486"/>
                  <a:pt x="5326" y="16206"/>
                </a:cubicBezTo>
                <a:cubicBezTo>
                  <a:pt x="5332" y="16205"/>
                  <a:pt x="5337" y="16204"/>
                  <a:pt x="5342" y="16204"/>
                </a:cubicBezTo>
                <a:cubicBezTo>
                  <a:pt x="5464" y="16204"/>
                  <a:pt x="5564" y="16447"/>
                  <a:pt x="5594" y="16447"/>
                </a:cubicBezTo>
                <a:cubicBezTo>
                  <a:pt x="5605" y="16447"/>
                  <a:pt x="5607" y="16413"/>
                  <a:pt x="5596" y="16320"/>
                </a:cubicBezTo>
                <a:lnTo>
                  <a:pt x="5596" y="16320"/>
                </a:lnTo>
                <a:cubicBezTo>
                  <a:pt x="5794" y="16536"/>
                  <a:pt x="6292" y="16683"/>
                  <a:pt x="6633" y="16683"/>
                </a:cubicBezTo>
                <a:cubicBezTo>
                  <a:pt x="6897" y="16683"/>
                  <a:pt x="7068" y="16595"/>
                  <a:pt x="6932" y="16382"/>
                </a:cubicBezTo>
                <a:lnTo>
                  <a:pt x="6932" y="16382"/>
                </a:lnTo>
                <a:cubicBezTo>
                  <a:pt x="7057" y="16432"/>
                  <a:pt x="7538" y="16621"/>
                  <a:pt x="7854" y="16621"/>
                </a:cubicBezTo>
                <a:cubicBezTo>
                  <a:pt x="8063" y="16621"/>
                  <a:pt x="8200" y="16538"/>
                  <a:pt x="8113" y="16279"/>
                </a:cubicBezTo>
                <a:lnTo>
                  <a:pt x="8113" y="16279"/>
                </a:lnTo>
                <a:cubicBezTo>
                  <a:pt x="8256" y="16364"/>
                  <a:pt x="8744" y="16553"/>
                  <a:pt x="8985" y="16553"/>
                </a:cubicBezTo>
                <a:cubicBezTo>
                  <a:pt x="9008" y="16553"/>
                  <a:pt x="9028" y="16552"/>
                  <a:pt x="9046" y="16548"/>
                </a:cubicBezTo>
                <a:cubicBezTo>
                  <a:pt x="8925" y="16352"/>
                  <a:pt x="8978" y="16326"/>
                  <a:pt x="9039" y="16326"/>
                </a:cubicBezTo>
                <a:cubicBezTo>
                  <a:pt x="9060" y="16326"/>
                  <a:pt x="9082" y="16330"/>
                  <a:pt x="9098" y="16330"/>
                </a:cubicBezTo>
                <a:cubicBezTo>
                  <a:pt x="9143" y="16330"/>
                  <a:pt x="9142" y="16306"/>
                  <a:pt x="8942" y="16123"/>
                </a:cubicBezTo>
                <a:lnTo>
                  <a:pt x="8942" y="16123"/>
                </a:lnTo>
                <a:cubicBezTo>
                  <a:pt x="9098" y="16175"/>
                  <a:pt x="9264" y="16237"/>
                  <a:pt x="9419" y="16289"/>
                </a:cubicBezTo>
                <a:cubicBezTo>
                  <a:pt x="9338" y="16391"/>
                  <a:pt x="9238" y="16536"/>
                  <a:pt x="9265" y="16536"/>
                </a:cubicBezTo>
                <a:cubicBezTo>
                  <a:pt x="9290" y="16536"/>
                  <a:pt x="9424" y="16413"/>
                  <a:pt x="9782" y="16019"/>
                </a:cubicBezTo>
                <a:cubicBezTo>
                  <a:pt x="9377" y="15978"/>
                  <a:pt x="8901" y="15947"/>
                  <a:pt x="8538" y="15729"/>
                </a:cubicBezTo>
                <a:cubicBezTo>
                  <a:pt x="8564" y="15690"/>
                  <a:pt x="8600" y="15677"/>
                  <a:pt x="8637" y="15677"/>
                </a:cubicBezTo>
                <a:cubicBezTo>
                  <a:pt x="8713" y="15677"/>
                  <a:pt x="8797" y="15729"/>
                  <a:pt x="8819" y="15729"/>
                </a:cubicBezTo>
                <a:cubicBezTo>
                  <a:pt x="8836" y="15729"/>
                  <a:pt x="8818" y="15699"/>
                  <a:pt x="8735" y="15595"/>
                </a:cubicBezTo>
                <a:cubicBezTo>
                  <a:pt x="8867" y="15595"/>
                  <a:pt x="8966" y="15604"/>
                  <a:pt x="9024" y="15604"/>
                </a:cubicBezTo>
                <a:cubicBezTo>
                  <a:pt x="9122" y="15604"/>
                  <a:pt x="9108" y="15579"/>
                  <a:pt x="8953" y="15450"/>
                </a:cubicBezTo>
                <a:cubicBezTo>
                  <a:pt x="9439" y="15439"/>
                  <a:pt x="9492" y="15388"/>
                  <a:pt x="9119" y="15294"/>
                </a:cubicBezTo>
                <a:cubicBezTo>
                  <a:pt x="9413" y="15294"/>
                  <a:pt x="9458" y="15234"/>
                  <a:pt x="9245" y="15115"/>
                </a:cubicBezTo>
                <a:lnTo>
                  <a:pt x="9245" y="15115"/>
                </a:lnTo>
                <a:cubicBezTo>
                  <a:pt x="9360" y="15178"/>
                  <a:pt x="9452" y="15209"/>
                  <a:pt x="9522" y="15209"/>
                </a:cubicBezTo>
                <a:cubicBezTo>
                  <a:pt x="9605" y="15209"/>
                  <a:pt x="9656" y="15165"/>
                  <a:pt x="9678" y="15077"/>
                </a:cubicBezTo>
                <a:cubicBezTo>
                  <a:pt x="9243" y="14900"/>
                  <a:pt x="9274" y="14932"/>
                  <a:pt x="9740" y="14900"/>
                </a:cubicBezTo>
                <a:cubicBezTo>
                  <a:pt x="9754" y="14761"/>
                  <a:pt x="9681" y="14689"/>
                  <a:pt x="9520" y="14689"/>
                </a:cubicBezTo>
                <a:cubicBezTo>
                  <a:pt x="9431" y="14689"/>
                  <a:pt x="9314" y="14711"/>
                  <a:pt x="9170" y="14755"/>
                </a:cubicBezTo>
                <a:cubicBezTo>
                  <a:pt x="9170" y="14610"/>
                  <a:pt x="9927" y="14631"/>
                  <a:pt x="9812" y="14424"/>
                </a:cubicBezTo>
                <a:lnTo>
                  <a:pt x="9812" y="14424"/>
                </a:lnTo>
                <a:cubicBezTo>
                  <a:pt x="9595" y="14465"/>
                  <a:pt x="9377" y="14507"/>
                  <a:pt x="9149" y="14548"/>
                </a:cubicBezTo>
                <a:cubicBezTo>
                  <a:pt x="9377" y="14476"/>
                  <a:pt x="9450" y="14382"/>
                  <a:pt x="9367" y="14289"/>
                </a:cubicBezTo>
                <a:lnTo>
                  <a:pt x="9367" y="14289"/>
                </a:lnTo>
                <a:cubicBezTo>
                  <a:pt x="9010" y="14357"/>
                  <a:pt x="8630" y="14438"/>
                  <a:pt x="8263" y="14438"/>
                </a:cubicBezTo>
                <a:cubicBezTo>
                  <a:pt x="7788" y="14438"/>
                  <a:pt x="7335" y="14302"/>
                  <a:pt x="6984" y="13823"/>
                </a:cubicBezTo>
                <a:lnTo>
                  <a:pt x="6984" y="13823"/>
                </a:lnTo>
                <a:cubicBezTo>
                  <a:pt x="7188" y="13952"/>
                  <a:pt x="7275" y="13987"/>
                  <a:pt x="7313" y="13987"/>
                </a:cubicBezTo>
                <a:cubicBezTo>
                  <a:pt x="7357" y="13987"/>
                  <a:pt x="7339" y="13942"/>
                  <a:pt x="7359" y="13942"/>
                </a:cubicBezTo>
                <a:cubicBezTo>
                  <a:pt x="7379" y="13942"/>
                  <a:pt x="7433" y="13982"/>
                  <a:pt x="7606" y="14134"/>
                </a:cubicBezTo>
                <a:cubicBezTo>
                  <a:pt x="7577" y="13938"/>
                  <a:pt x="7564" y="13861"/>
                  <a:pt x="7605" y="13861"/>
                </a:cubicBezTo>
                <a:cubicBezTo>
                  <a:pt x="7654" y="13861"/>
                  <a:pt x="7778" y="13967"/>
                  <a:pt x="8041" y="14113"/>
                </a:cubicBezTo>
                <a:cubicBezTo>
                  <a:pt x="8023" y="13929"/>
                  <a:pt x="8096" y="13864"/>
                  <a:pt x="8203" y="13864"/>
                </a:cubicBezTo>
                <a:cubicBezTo>
                  <a:pt x="8339" y="13864"/>
                  <a:pt x="8530" y="13967"/>
                  <a:pt x="8663" y="14071"/>
                </a:cubicBezTo>
                <a:cubicBezTo>
                  <a:pt x="8787" y="13989"/>
                  <a:pt x="8735" y="13885"/>
                  <a:pt x="8528" y="13771"/>
                </a:cubicBezTo>
                <a:cubicBezTo>
                  <a:pt x="8568" y="13731"/>
                  <a:pt x="9432" y="13594"/>
                  <a:pt x="9554" y="13594"/>
                </a:cubicBezTo>
                <a:cubicBezTo>
                  <a:pt x="9558" y="13594"/>
                  <a:pt x="9561" y="13594"/>
                  <a:pt x="9564" y="13595"/>
                </a:cubicBezTo>
                <a:cubicBezTo>
                  <a:pt x="9419" y="13512"/>
                  <a:pt x="9274" y="13440"/>
                  <a:pt x="9129" y="13357"/>
                </a:cubicBezTo>
                <a:cubicBezTo>
                  <a:pt x="9139" y="13356"/>
                  <a:pt x="9150" y="13356"/>
                  <a:pt x="9160" y="13356"/>
                </a:cubicBezTo>
                <a:cubicBezTo>
                  <a:pt x="9313" y="13356"/>
                  <a:pt x="9458" y="13402"/>
                  <a:pt x="9598" y="13402"/>
                </a:cubicBezTo>
                <a:cubicBezTo>
                  <a:pt x="9675" y="13402"/>
                  <a:pt x="9749" y="13388"/>
                  <a:pt x="9823" y="13346"/>
                </a:cubicBezTo>
                <a:cubicBezTo>
                  <a:pt x="9740" y="13263"/>
                  <a:pt x="9636" y="13226"/>
                  <a:pt x="9517" y="13226"/>
                </a:cubicBezTo>
                <a:cubicBezTo>
                  <a:pt x="9489" y="13226"/>
                  <a:pt x="9459" y="13229"/>
                  <a:pt x="9429" y="13233"/>
                </a:cubicBezTo>
                <a:cubicBezTo>
                  <a:pt x="9647" y="13108"/>
                  <a:pt x="7336" y="12890"/>
                  <a:pt x="6922" y="12487"/>
                </a:cubicBezTo>
                <a:cubicBezTo>
                  <a:pt x="7296" y="12449"/>
                  <a:pt x="7574" y="12440"/>
                  <a:pt x="7800" y="12440"/>
                </a:cubicBezTo>
                <a:cubicBezTo>
                  <a:pt x="8001" y="12440"/>
                  <a:pt x="8160" y="12447"/>
                  <a:pt x="8308" y="12447"/>
                </a:cubicBezTo>
                <a:cubicBezTo>
                  <a:pt x="8690" y="12447"/>
                  <a:pt x="9000" y="12401"/>
                  <a:pt x="9761" y="12072"/>
                </a:cubicBezTo>
                <a:cubicBezTo>
                  <a:pt x="9605" y="12031"/>
                  <a:pt x="9564" y="11854"/>
                  <a:pt x="9439" y="11813"/>
                </a:cubicBezTo>
                <a:cubicBezTo>
                  <a:pt x="9584" y="11761"/>
                  <a:pt x="9740" y="11699"/>
                  <a:pt x="9885" y="11637"/>
                </a:cubicBezTo>
                <a:lnTo>
                  <a:pt x="9885" y="11637"/>
                </a:lnTo>
                <a:cubicBezTo>
                  <a:pt x="9877" y="11638"/>
                  <a:pt x="9866" y="11638"/>
                  <a:pt x="9854" y="11638"/>
                </a:cubicBezTo>
                <a:cubicBezTo>
                  <a:pt x="9536" y="11638"/>
                  <a:pt x="8119" y="11386"/>
                  <a:pt x="7989" y="11315"/>
                </a:cubicBezTo>
                <a:cubicBezTo>
                  <a:pt x="8128" y="11222"/>
                  <a:pt x="8267" y="11175"/>
                  <a:pt x="8408" y="11175"/>
                </a:cubicBezTo>
                <a:cubicBezTo>
                  <a:pt x="8519" y="11175"/>
                  <a:pt x="8631" y="11204"/>
                  <a:pt x="8746" y="11264"/>
                </a:cubicBezTo>
                <a:cubicBezTo>
                  <a:pt x="8520" y="11124"/>
                  <a:pt x="8505" y="11054"/>
                  <a:pt x="8703" y="11054"/>
                </a:cubicBezTo>
                <a:cubicBezTo>
                  <a:pt x="8770" y="11054"/>
                  <a:pt x="8860" y="11062"/>
                  <a:pt x="8974" y="11077"/>
                </a:cubicBezTo>
                <a:cubicBezTo>
                  <a:pt x="8870" y="11025"/>
                  <a:pt x="8787" y="10984"/>
                  <a:pt x="8714" y="10942"/>
                </a:cubicBezTo>
                <a:lnTo>
                  <a:pt x="8714" y="10942"/>
                </a:lnTo>
                <a:cubicBezTo>
                  <a:pt x="8721" y="10943"/>
                  <a:pt x="8728" y="10944"/>
                  <a:pt x="8736" y="10944"/>
                </a:cubicBezTo>
                <a:cubicBezTo>
                  <a:pt x="8892" y="10944"/>
                  <a:pt x="9216" y="10749"/>
                  <a:pt x="9305" y="10611"/>
                </a:cubicBezTo>
                <a:lnTo>
                  <a:pt x="9305" y="10611"/>
                </a:lnTo>
                <a:cubicBezTo>
                  <a:pt x="9301" y="10617"/>
                  <a:pt x="9281" y="10620"/>
                  <a:pt x="9249" y="10620"/>
                </a:cubicBezTo>
                <a:cubicBezTo>
                  <a:pt x="8954" y="10620"/>
                  <a:pt x="7601" y="10383"/>
                  <a:pt x="7461" y="10290"/>
                </a:cubicBezTo>
                <a:cubicBezTo>
                  <a:pt x="7719" y="10238"/>
                  <a:pt x="8445" y="10341"/>
                  <a:pt x="8228" y="10103"/>
                </a:cubicBezTo>
                <a:lnTo>
                  <a:pt x="8228" y="10103"/>
                </a:lnTo>
                <a:cubicBezTo>
                  <a:pt x="8288" y="10122"/>
                  <a:pt x="8337" y="10130"/>
                  <a:pt x="8378" y="10130"/>
                </a:cubicBezTo>
                <a:cubicBezTo>
                  <a:pt x="8637" y="10130"/>
                  <a:pt x="8547" y="9792"/>
                  <a:pt x="8735" y="9523"/>
                </a:cubicBezTo>
                <a:cubicBezTo>
                  <a:pt x="8720" y="9520"/>
                  <a:pt x="8704" y="9519"/>
                  <a:pt x="8687" y="9519"/>
                </a:cubicBezTo>
                <a:cubicBezTo>
                  <a:pt x="8484" y="9519"/>
                  <a:pt x="8139" y="9697"/>
                  <a:pt x="7875" y="9697"/>
                </a:cubicBezTo>
                <a:cubicBezTo>
                  <a:pt x="7732" y="9697"/>
                  <a:pt x="7613" y="9644"/>
                  <a:pt x="7554" y="9482"/>
                </a:cubicBezTo>
                <a:cubicBezTo>
                  <a:pt x="7580" y="9475"/>
                  <a:pt x="7605" y="9473"/>
                  <a:pt x="7631" y="9473"/>
                </a:cubicBezTo>
                <a:cubicBezTo>
                  <a:pt x="7709" y="9473"/>
                  <a:pt x="7785" y="9496"/>
                  <a:pt x="7868" y="9496"/>
                </a:cubicBezTo>
                <a:cubicBezTo>
                  <a:pt x="7887" y="9496"/>
                  <a:pt x="7907" y="9495"/>
                  <a:pt x="7927" y="9492"/>
                </a:cubicBezTo>
                <a:cubicBezTo>
                  <a:pt x="7896" y="9409"/>
                  <a:pt x="7844" y="9337"/>
                  <a:pt x="7761" y="9274"/>
                </a:cubicBezTo>
                <a:cubicBezTo>
                  <a:pt x="8030" y="9254"/>
                  <a:pt x="8082" y="9222"/>
                  <a:pt x="8103" y="8974"/>
                </a:cubicBezTo>
                <a:lnTo>
                  <a:pt x="8103" y="8974"/>
                </a:lnTo>
                <a:cubicBezTo>
                  <a:pt x="7984" y="9028"/>
                  <a:pt x="7657" y="9079"/>
                  <a:pt x="7342" y="9079"/>
                </a:cubicBezTo>
                <a:cubicBezTo>
                  <a:pt x="7052" y="9079"/>
                  <a:pt x="6773" y="9036"/>
                  <a:pt x="6673" y="8911"/>
                </a:cubicBezTo>
                <a:lnTo>
                  <a:pt x="6673" y="8911"/>
                </a:lnTo>
                <a:cubicBezTo>
                  <a:pt x="6683" y="8913"/>
                  <a:pt x="6696" y="8914"/>
                  <a:pt x="6710" y="8914"/>
                </a:cubicBezTo>
                <a:cubicBezTo>
                  <a:pt x="6867" y="8914"/>
                  <a:pt x="7254" y="8813"/>
                  <a:pt x="7491" y="8746"/>
                </a:cubicBezTo>
                <a:cubicBezTo>
                  <a:pt x="7399" y="8663"/>
                  <a:pt x="7305" y="8580"/>
                  <a:pt x="7212" y="8487"/>
                </a:cubicBezTo>
                <a:cubicBezTo>
                  <a:pt x="7274" y="8487"/>
                  <a:pt x="8207" y="8342"/>
                  <a:pt x="7958" y="8197"/>
                </a:cubicBezTo>
                <a:cubicBezTo>
                  <a:pt x="8279" y="8082"/>
                  <a:pt x="8269" y="8000"/>
                  <a:pt x="7947" y="7969"/>
                </a:cubicBezTo>
                <a:cubicBezTo>
                  <a:pt x="8028" y="7876"/>
                  <a:pt x="7913" y="7850"/>
                  <a:pt x="7760" y="7850"/>
                </a:cubicBezTo>
                <a:cubicBezTo>
                  <a:pt x="7569" y="7850"/>
                  <a:pt x="7319" y="7890"/>
                  <a:pt x="7309" y="7890"/>
                </a:cubicBezTo>
                <a:cubicBezTo>
                  <a:pt x="7307" y="7890"/>
                  <a:pt x="7312" y="7889"/>
                  <a:pt x="7326" y="7886"/>
                </a:cubicBezTo>
                <a:cubicBezTo>
                  <a:pt x="7233" y="7751"/>
                  <a:pt x="7606" y="7772"/>
                  <a:pt x="7502" y="7658"/>
                </a:cubicBezTo>
                <a:lnTo>
                  <a:pt x="7502" y="7658"/>
                </a:lnTo>
                <a:cubicBezTo>
                  <a:pt x="7477" y="7668"/>
                  <a:pt x="7168" y="7741"/>
                  <a:pt x="6830" y="7741"/>
                </a:cubicBezTo>
                <a:cubicBezTo>
                  <a:pt x="6469" y="7741"/>
                  <a:pt x="6076" y="7658"/>
                  <a:pt x="5958" y="7327"/>
                </a:cubicBezTo>
                <a:lnTo>
                  <a:pt x="5958" y="7327"/>
                </a:lnTo>
                <a:cubicBezTo>
                  <a:pt x="6191" y="7433"/>
                  <a:pt x="6391" y="7478"/>
                  <a:pt x="6568" y="7478"/>
                </a:cubicBezTo>
                <a:cubicBezTo>
                  <a:pt x="7148" y="7478"/>
                  <a:pt x="7485" y="7004"/>
                  <a:pt x="7937" y="6694"/>
                </a:cubicBezTo>
                <a:cubicBezTo>
                  <a:pt x="7706" y="6634"/>
                  <a:pt x="7562" y="6624"/>
                  <a:pt x="7441" y="6624"/>
                </a:cubicBezTo>
                <a:cubicBezTo>
                  <a:pt x="7373" y="6624"/>
                  <a:pt x="7313" y="6627"/>
                  <a:pt x="7248" y="6627"/>
                </a:cubicBezTo>
                <a:cubicBezTo>
                  <a:pt x="7127" y="6627"/>
                  <a:pt x="6990" y="6615"/>
                  <a:pt x="6766" y="6549"/>
                </a:cubicBezTo>
                <a:cubicBezTo>
                  <a:pt x="7036" y="6445"/>
                  <a:pt x="5564" y="6353"/>
                  <a:pt x="5306" y="5969"/>
                </a:cubicBezTo>
                <a:lnTo>
                  <a:pt x="5306" y="5969"/>
                </a:lnTo>
                <a:cubicBezTo>
                  <a:pt x="5420" y="6017"/>
                  <a:pt x="5696" y="6076"/>
                  <a:pt x="5925" y="6076"/>
                </a:cubicBezTo>
                <a:cubicBezTo>
                  <a:pt x="6090" y="6076"/>
                  <a:pt x="6230" y="6045"/>
                  <a:pt x="6269" y="5959"/>
                </a:cubicBezTo>
                <a:lnTo>
                  <a:pt x="6269" y="5959"/>
                </a:lnTo>
                <a:cubicBezTo>
                  <a:pt x="6266" y="6068"/>
                  <a:pt x="6329" y="6105"/>
                  <a:pt x="6418" y="6105"/>
                </a:cubicBezTo>
                <a:cubicBezTo>
                  <a:pt x="6617" y="6105"/>
                  <a:pt x="6946" y="5917"/>
                  <a:pt x="6953" y="5917"/>
                </a:cubicBezTo>
                <a:cubicBezTo>
                  <a:pt x="6922" y="5865"/>
                  <a:pt x="6881" y="5575"/>
                  <a:pt x="6911" y="5554"/>
                </a:cubicBezTo>
                <a:lnTo>
                  <a:pt x="6911" y="5554"/>
                </a:lnTo>
                <a:cubicBezTo>
                  <a:pt x="6944" y="5578"/>
                  <a:pt x="7002" y="5589"/>
                  <a:pt x="7071" y="5589"/>
                </a:cubicBezTo>
                <a:cubicBezTo>
                  <a:pt x="7303" y="5589"/>
                  <a:pt x="7659" y="5466"/>
                  <a:pt x="7595" y="5306"/>
                </a:cubicBezTo>
                <a:cubicBezTo>
                  <a:pt x="7131" y="5306"/>
                  <a:pt x="7236" y="5173"/>
                  <a:pt x="7205" y="5173"/>
                </a:cubicBezTo>
                <a:cubicBezTo>
                  <a:pt x="7186" y="5173"/>
                  <a:pt x="7117" y="5222"/>
                  <a:pt x="6839" y="5379"/>
                </a:cubicBezTo>
                <a:cubicBezTo>
                  <a:pt x="6777" y="5275"/>
                  <a:pt x="6766" y="5233"/>
                  <a:pt x="6860" y="5088"/>
                </a:cubicBezTo>
                <a:cubicBezTo>
                  <a:pt x="6507" y="5088"/>
                  <a:pt x="6311" y="5303"/>
                  <a:pt x="6053" y="5303"/>
                </a:cubicBezTo>
                <a:cubicBezTo>
                  <a:pt x="5887" y="5303"/>
                  <a:pt x="5695" y="5215"/>
                  <a:pt x="5419" y="4923"/>
                </a:cubicBezTo>
                <a:cubicBezTo>
                  <a:pt x="5435" y="4904"/>
                  <a:pt x="5456" y="4896"/>
                  <a:pt x="5480" y="4896"/>
                </a:cubicBezTo>
                <a:cubicBezTo>
                  <a:pt x="5577" y="4896"/>
                  <a:pt x="5721" y="5026"/>
                  <a:pt x="5790" y="5026"/>
                </a:cubicBezTo>
                <a:cubicBezTo>
                  <a:pt x="5822" y="5026"/>
                  <a:pt x="5838" y="4997"/>
                  <a:pt x="5824" y="4912"/>
                </a:cubicBezTo>
                <a:lnTo>
                  <a:pt x="5824" y="4912"/>
                </a:lnTo>
                <a:cubicBezTo>
                  <a:pt x="5865" y="4937"/>
                  <a:pt x="6305" y="4996"/>
                  <a:pt x="6555" y="4996"/>
                </a:cubicBezTo>
                <a:cubicBezTo>
                  <a:pt x="6615" y="4996"/>
                  <a:pt x="6664" y="4993"/>
                  <a:pt x="6694" y="4985"/>
                </a:cubicBezTo>
                <a:cubicBezTo>
                  <a:pt x="6483" y="4769"/>
                  <a:pt x="6432" y="4702"/>
                  <a:pt x="6466" y="4702"/>
                </a:cubicBezTo>
                <a:cubicBezTo>
                  <a:pt x="6515" y="4702"/>
                  <a:pt x="6744" y="4844"/>
                  <a:pt x="6922" y="4881"/>
                </a:cubicBezTo>
                <a:cubicBezTo>
                  <a:pt x="6953" y="4767"/>
                  <a:pt x="7129" y="4663"/>
                  <a:pt x="6963" y="4550"/>
                </a:cubicBezTo>
                <a:cubicBezTo>
                  <a:pt x="7007" y="4550"/>
                  <a:pt x="7045" y="4551"/>
                  <a:pt x="7078" y="4551"/>
                </a:cubicBezTo>
                <a:cubicBezTo>
                  <a:pt x="7195" y="4551"/>
                  <a:pt x="7263" y="4538"/>
                  <a:pt x="7367" y="4425"/>
                </a:cubicBezTo>
                <a:cubicBezTo>
                  <a:pt x="7150" y="4301"/>
                  <a:pt x="6227" y="4342"/>
                  <a:pt x="6362" y="4135"/>
                </a:cubicBezTo>
                <a:lnTo>
                  <a:pt x="6362" y="4135"/>
                </a:lnTo>
                <a:cubicBezTo>
                  <a:pt x="6245" y="4164"/>
                  <a:pt x="6190" y="4184"/>
                  <a:pt x="6164" y="4184"/>
                </a:cubicBezTo>
                <a:cubicBezTo>
                  <a:pt x="6126" y="4184"/>
                  <a:pt x="6148" y="4142"/>
                  <a:pt x="6124" y="4032"/>
                </a:cubicBezTo>
                <a:cubicBezTo>
                  <a:pt x="5984" y="4191"/>
                  <a:pt x="5827" y="4270"/>
                  <a:pt x="5653" y="4270"/>
                </a:cubicBezTo>
                <a:cubicBezTo>
                  <a:pt x="5556" y="4270"/>
                  <a:pt x="5454" y="4245"/>
                  <a:pt x="5347" y="4197"/>
                </a:cubicBezTo>
                <a:cubicBezTo>
                  <a:pt x="5502" y="4062"/>
                  <a:pt x="5295" y="3979"/>
                  <a:pt x="5088" y="3887"/>
                </a:cubicBezTo>
                <a:cubicBezTo>
                  <a:pt x="5129" y="3887"/>
                  <a:pt x="5170" y="3824"/>
                  <a:pt x="5212" y="3689"/>
                </a:cubicBezTo>
                <a:cubicBezTo>
                  <a:pt x="5326" y="3772"/>
                  <a:pt x="5451" y="3855"/>
                  <a:pt x="5564" y="3938"/>
                </a:cubicBezTo>
                <a:cubicBezTo>
                  <a:pt x="5492" y="3751"/>
                  <a:pt x="6248" y="3928"/>
                  <a:pt x="6694" y="3710"/>
                </a:cubicBezTo>
                <a:cubicBezTo>
                  <a:pt x="6388" y="3405"/>
                  <a:pt x="6160" y="3229"/>
                  <a:pt x="5869" y="3229"/>
                </a:cubicBezTo>
                <a:cubicBezTo>
                  <a:pt x="5775" y="3229"/>
                  <a:pt x="5675" y="3248"/>
                  <a:pt x="5564" y="3286"/>
                </a:cubicBezTo>
                <a:cubicBezTo>
                  <a:pt x="5451" y="3026"/>
                  <a:pt x="6455" y="2954"/>
                  <a:pt x="5523" y="2788"/>
                </a:cubicBezTo>
                <a:cubicBezTo>
                  <a:pt x="5637" y="2622"/>
                  <a:pt x="5927" y="2591"/>
                  <a:pt x="6155" y="2446"/>
                </a:cubicBezTo>
                <a:cubicBezTo>
                  <a:pt x="6041" y="2342"/>
                  <a:pt x="5979" y="2353"/>
                  <a:pt x="5834" y="2291"/>
                </a:cubicBezTo>
                <a:cubicBezTo>
                  <a:pt x="6238" y="1835"/>
                  <a:pt x="5979" y="2063"/>
                  <a:pt x="5979" y="1575"/>
                </a:cubicBezTo>
                <a:lnTo>
                  <a:pt x="5979" y="1575"/>
                </a:lnTo>
                <a:cubicBezTo>
                  <a:pt x="5451" y="1752"/>
                  <a:pt x="5461" y="2270"/>
                  <a:pt x="4788" y="2487"/>
                </a:cubicBezTo>
                <a:cubicBezTo>
                  <a:pt x="4767" y="2283"/>
                  <a:pt x="4546" y="1627"/>
                  <a:pt x="4935" y="1627"/>
                </a:cubicBezTo>
                <a:cubicBezTo>
                  <a:pt x="4941" y="1627"/>
                  <a:pt x="4947" y="1627"/>
                  <a:pt x="4953" y="1628"/>
                </a:cubicBezTo>
                <a:cubicBezTo>
                  <a:pt x="4953" y="1745"/>
                  <a:pt x="4979" y="1782"/>
                  <a:pt x="5026" y="1782"/>
                </a:cubicBezTo>
                <a:cubicBezTo>
                  <a:pt x="5106" y="1782"/>
                  <a:pt x="5248" y="1669"/>
                  <a:pt x="5419" y="1669"/>
                </a:cubicBezTo>
                <a:cubicBezTo>
                  <a:pt x="5274" y="1555"/>
                  <a:pt x="5140" y="1441"/>
                  <a:pt x="4995" y="1338"/>
                </a:cubicBezTo>
                <a:cubicBezTo>
                  <a:pt x="5021" y="1331"/>
                  <a:pt x="5052" y="1328"/>
                  <a:pt x="5084" y="1328"/>
                </a:cubicBezTo>
                <a:cubicBezTo>
                  <a:pt x="5171" y="1328"/>
                  <a:pt x="5273" y="1346"/>
                  <a:pt x="5366" y="1346"/>
                </a:cubicBezTo>
                <a:cubicBezTo>
                  <a:pt x="5445" y="1346"/>
                  <a:pt x="5517" y="1333"/>
                  <a:pt x="5564" y="1285"/>
                </a:cubicBezTo>
                <a:cubicBezTo>
                  <a:pt x="5534" y="1172"/>
                  <a:pt x="5430" y="1120"/>
                  <a:pt x="5285" y="1110"/>
                </a:cubicBezTo>
                <a:cubicBezTo>
                  <a:pt x="5543" y="1037"/>
                  <a:pt x="5616" y="954"/>
                  <a:pt x="5523" y="850"/>
                </a:cubicBezTo>
                <a:lnTo>
                  <a:pt x="5523" y="850"/>
                </a:lnTo>
                <a:cubicBezTo>
                  <a:pt x="5353" y="999"/>
                  <a:pt x="5230" y="1075"/>
                  <a:pt x="5154" y="1075"/>
                </a:cubicBezTo>
                <a:cubicBezTo>
                  <a:pt x="5078" y="1075"/>
                  <a:pt x="5051" y="997"/>
                  <a:pt x="5078" y="840"/>
                </a:cubicBezTo>
                <a:lnTo>
                  <a:pt x="5078" y="840"/>
                </a:lnTo>
                <a:cubicBezTo>
                  <a:pt x="5025" y="1068"/>
                  <a:pt x="4912" y="1223"/>
                  <a:pt x="4735" y="1317"/>
                </a:cubicBezTo>
                <a:cubicBezTo>
                  <a:pt x="4837" y="1103"/>
                  <a:pt x="5048" y="404"/>
                  <a:pt x="5085" y="404"/>
                </a:cubicBezTo>
                <a:cubicBezTo>
                  <a:pt x="5086" y="404"/>
                  <a:pt x="5087" y="404"/>
                  <a:pt x="5088" y="405"/>
                </a:cubicBezTo>
                <a:cubicBezTo>
                  <a:pt x="5068" y="382"/>
                  <a:pt x="5047" y="372"/>
                  <a:pt x="5026" y="372"/>
                </a:cubicBezTo>
                <a:cubicBezTo>
                  <a:pt x="4918" y="372"/>
                  <a:pt x="4800" y="633"/>
                  <a:pt x="4738" y="633"/>
                </a:cubicBezTo>
                <a:cubicBezTo>
                  <a:pt x="4737" y="633"/>
                  <a:pt x="4736" y="633"/>
                  <a:pt x="4735" y="633"/>
                </a:cubicBezTo>
                <a:cubicBezTo>
                  <a:pt x="4715" y="539"/>
                  <a:pt x="4611" y="1"/>
                  <a:pt x="45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4"/>
          <p:cNvSpPr/>
          <p:nvPr/>
        </p:nvSpPr>
        <p:spPr>
          <a:xfrm flipH="1">
            <a:off x="8062475" y="3571988"/>
            <a:ext cx="1553203" cy="2345560"/>
          </a:xfrm>
          <a:custGeom>
            <a:avLst/>
            <a:gdLst/>
            <a:ahLst/>
            <a:cxnLst/>
            <a:rect l="l" t="t" r="r" b="b"/>
            <a:pathLst>
              <a:path w="9927" h="17015" extrusionOk="0">
                <a:moveTo>
                  <a:pt x="4528" y="1"/>
                </a:moveTo>
                <a:cubicBezTo>
                  <a:pt x="4528" y="530"/>
                  <a:pt x="4583" y="763"/>
                  <a:pt x="4519" y="763"/>
                </a:cubicBezTo>
                <a:cubicBezTo>
                  <a:pt x="4475" y="763"/>
                  <a:pt x="4376" y="654"/>
                  <a:pt x="4166" y="457"/>
                </a:cubicBezTo>
                <a:lnTo>
                  <a:pt x="4166" y="457"/>
                </a:lnTo>
                <a:cubicBezTo>
                  <a:pt x="4124" y="487"/>
                  <a:pt x="4477" y="1348"/>
                  <a:pt x="4445" y="1482"/>
                </a:cubicBezTo>
                <a:cubicBezTo>
                  <a:pt x="4290" y="1192"/>
                  <a:pt x="4362" y="1141"/>
                  <a:pt x="4187" y="913"/>
                </a:cubicBezTo>
                <a:cubicBezTo>
                  <a:pt x="4115" y="1028"/>
                  <a:pt x="4076" y="1064"/>
                  <a:pt x="4038" y="1064"/>
                </a:cubicBezTo>
                <a:cubicBezTo>
                  <a:pt x="3978" y="1064"/>
                  <a:pt x="3924" y="971"/>
                  <a:pt x="3751" y="964"/>
                </a:cubicBezTo>
                <a:lnTo>
                  <a:pt x="3751" y="964"/>
                </a:lnTo>
                <a:cubicBezTo>
                  <a:pt x="3751" y="1514"/>
                  <a:pt x="4145" y="1555"/>
                  <a:pt x="4145" y="1866"/>
                </a:cubicBezTo>
                <a:cubicBezTo>
                  <a:pt x="4070" y="1791"/>
                  <a:pt x="3979" y="1750"/>
                  <a:pt x="3885" y="1750"/>
                </a:cubicBezTo>
                <a:cubicBezTo>
                  <a:pt x="3875" y="1750"/>
                  <a:pt x="3865" y="1751"/>
                  <a:pt x="3855" y="1752"/>
                </a:cubicBezTo>
                <a:cubicBezTo>
                  <a:pt x="3761" y="1855"/>
                  <a:pt x="4010" y="2042"/>
                  <a:pt x="4052" y="2083"/>
                </a:cubicBezTo>
                <a:cubicBezTo>
                  <a:pt x="3974" y="2111"/>
                  <a:pt x="3908" y="2122"/>
                  <a:pt x="3849" y="2122"/>
                </a:cubicBezTo>
                <a:cubicBezTo>
                  <a:pt x="3619" y="2122"/>
                  <a:pt x="3499" y="1950"/>
                  <a:pt x="3202" y="1917"/>
                </a:cubicBezTo>
                <a:lnTo>
                  <a:pt x="3202" y="1917"/>
                </a:lnTo>
                <a:cubicBezTo>
                  <a:pt x="3233" y="2083"/>
                  <a:pt x="3285" y="2135"/>
                  <a:pt x="3430" y="2228"/>
                </a:cubicBezTo>
                <a:cubicBezTo>
                  <a:pt x="3419" y="2227"/>
                  <a:pt x="3408" y="2227"/>
                  <a:pt x="3398" y="2227"/>
                </a:cubicBezTo>
                <a:cubicBezTo>
                  <a:pt x="3303" y="2227"/>
                  <a:pt x="3240" y="2269"/>
                  <a:pt x="3213" y="2353"/>
                </a:cubicBezTo>
                <a:cubicBezTo>
                  <a:pt x="3213" y="2405"/>
                  <a:pt x="3554" y="2529"/>
                  <a:pt x="3606" y="2684"/>
                </a:cubicBezTo>
                <a:cubicBezTo>
                  <a:pt x="3592" y="2683"/>
                  <a:pt x="3579" y="2683"/>
                  <a:pt x="3565" y="2683"/>
                </a:cubicBezTo>
                <a:cubicBezTo>
                  <a:pt x="3441" y="2683"/>
                  <a:pt x="3350" y="2725"/>
                  <a:pt x="3275" y="2808"/>
                </a:cubicBezTo>
                <a:cubicBezTo>
                  <a:pt x="3280" y="2925"/>
                  <a:pt x="3447" y="2960"/>
                  <a:pt x="3624" y="2960"/>
                </a:cubicBezTo>
                <a:cubicBezTo>
                  <a:pt x="3795" y="2960"/>
                  <a:pt x="3975" y="2927"/>
                  <a:pt x="4031" y="2902"/>
                </a:cubicBezTo>
                <a:lnTo>
                  <a:pt x="4031" y="2902"/>
                </a:lnTo>
                <a:cubicBezTo>
                  <a:pt x="4083" y="2985"/>
                  <a:pt x="4031" y="3047"/>
                  <a:pt x="3876" y="3089"/>
                </a:cubicBezTo>
                <a:cubicBezTo>
                  <a:pt x="3924" y="3141"/>
                  <a:pt x="4042" y="3147"/>
                  <a:pt x="4167" y="3147"/>
                </a:cubicBezTo>
                <a:cubicBezTo>
                  <a:pt x="4207" y="3147"/>
                  <a:pt x="4249" y="3147"/>
                  <a:pt x="4289" y="3147"/>
                </a:cubicBezTo>
                <a:cubicBezTo>
                  <a:pt x="4467" y="3147"/>
                  <a:pt x="4619" y="3160"/>
                  <a:pt x="4560" y="3306"/>
                </a:cubicBezTo>
                <a:cubicBezTo>
                  <a:pt x="4537" y="3358"/>
                  <a:pt x="4463" y="3377"/>
                  <a:pt x="4362" y="3377"/>
                </a:cubicBezTo>
                <a:cubicBezTo>
                  <a:pt x="4083" y="3377"/>
                  <a:pt x="3597" y="3230"/>
                  <a:pt x="3444" y="3230"/>
                </a:cubicBezTo>
                <a:cubicBezTo>
                  <a:pt x="3367" y="3230"/>
                  <a:pt x="3374" y="3267"/>
                  <a:pt x="3533" y="3379"/>
                </a:cubicBezTo>
                <a:cubicBezTo>
                  <a:pt x="3087" y="3318"/>
                  <a:pt x="2928" y="3129"/>
                  <a:pt x="2704" y="3129"/>
                </a:cubicBezTo>
                <a:cubicBezTo>
                  <a:pt x="2585" y="3129"/>
                  <a:pt x="2448" y="3182"/>
                  <a:pt x="2239" y="3337"/>
                </a:cubicBezTo>
                <a:cubicBezTo>
                  <a:pt x="2456" y="3389"/>
                  <a:pt x="2663" y="3441"/>
                  <a:pt x="2881" y="3492"/>
                </a:cubicBezTo>
                <a:cubicBezTo>
                  <a:pt x="2703" y="3648"/>
                  <a:pt x="2684" y="3698"/>
                  <a:pt x="2737" y="3698"/>
                </a:cubicBezTo>
                <a:cubicBezTo>
                  <a:pt x="2829" y="3698"/>
                  <a:pt x="3136" y="3552"/>
                  <a:pt x="3218" y="3552"/>
                </a:cubicBezTo>
                <a:cubicBezTo>
                  <a:pt x="3225" y="3552"/>
                  <a:pt x="3230" y="3553"/>
                  <a:pt x="3233" y="3554"/>
                </a:cubicBezTo>
                <a:cubicBezTo>
                  <a:pt x="2942" y="3750"/>
                  <a:pt x="2952" y="3809"/>
                  <a:pt x="3071" y="3809"/>
                </a:cubicBezTo>
                <a:cubicBezTo>
                  <a:pt x="3236" y="3809"/>
                  <a:pt x="3611" y="3697"/>
                  <a:pt x="3689" y="3679"/>
                </a:cubicBezTo>
                <a:lnTo>
                  <a:pt x="3689" y="3679"/>
                </a:lnTo>
                <a:cubicBezTo>
                  <a:pt x="3710" y="3720"/>
                  <a:pt x="3441" y="3907"/>
                  <a:pt x="3399" y="4000"/>
                </a:cubicBezTo>
                <a:cubicBezTo>
                  <a:pt x="3464" y="4024"/>
                  <a:pt x="3541" y="4035"/>
                  <a:pt x="3625" y="4035"/>
                </a:cubicBezTo>
                <a:cubicBezTo>
                  <a:pt x="3917" y="4035"/>
                  <a:pt x="4296" y="3894"/>
                  <a:pt x="4570" y="3596"/>
                </a:cubicBezTo>
                <a:lnTo>
                  <a:pt x="4570" y="3596"/>
                </a:lnTo>
                <a:cubicBezTo>
                  <a:pt x="4794" y="4044"/>
                  <a:pt x="4529" y="4131"/>
                  <a:pt x="4183" y="4131"/>
                </a:cubicBezTo>
                <a:cubicBezTo>
                  <a:pt x="3963" y="4131"/>
                  <a:pt x="3711" y="4096"/>
                  <a:pt x="3529" y="4096"/>
                </a:cubicBezTo>
                <a:cubicBezTo>
                  <a:pt x="3347" y="4096"/>
                  <a:pt x="3235" y="4131"/>
                  <a:pt x="3296" y="4270"/>
                </a:cubicBezTo>
                <a:cubicBezTo>
                  <a:pt x="3228" y="4250"/>
                  <a:pt x="3040" y="4218"/>
                  <a:pt x="2853" y="4218"/>
                </a:cubicBezTo>
                <a:cubicBezTo>
                  <a:pt x="2639" y="4218"/>
                  <a:pt x="2427" y="4260"/>
                  <a:pt x="2394" y="4415"/>
                </a:cubicBezTo>
                <a:cubicBezTo>
                  <a:pt x="2384" y="4415"/>
                  <a:pt x="3130" y="4860"/>
                  <a:pt x="3088" y="5016"/>
                </a:cubicBezTo>
                <a:cubicBezTo>
                  <a:pt x="2995" y="4966"/>
                  <a:pt x="2899" y="4940"/>
                  <a:pt x="2802" y="4940"/>
                </a:cubicBezTo>
                <a:cubicBezTo>
                  <a:pt x="2715" y="4940"/>
                  <a:pt x="2627" y="4961"/>
                  <a:pt x="2539" y="5005"/>
                </a:cubicBezTo>
                <a:cubicBezTo>
                  <a:pt x="2695" y="5088"/>
                  <a:pt x="2736" y="5202"/>
                  <a:pt x="2653" y="5368"/>
                </a:cubicBezTo>
                <a:cubicBezTo>
                  <a:pt x="2484" y="5242"/>
                  <a:pt x="2411" y="5204"/>
                  <a:pt x="2360" y="5204"/>
                </a:cubicBezTo>
                <a:cubicBezTo>
                  <a:pt x="2281" y="5204"/>
                  <a:pt x="2257" y="5298"/>
                  <a:pt x="2005" y="5298"/>
                </a:cubicBezTo>
                <a:cubicBezTo>
                  <a:pt x="1954" y="5298"/>
                  <a:pt x="1895" y="5294"/>
                  <a:pt x="1824" y="5285"/>
                </a:cubicBezTo>
                <a:lnTo>
                  <a:pt x="1824" y="5285"/>
                </a:lnTo>
                <a:cubicBezTo>
                  <a:pt x="1772" y="5617"/>
                  <a:pt x="2674" y="5638"/>
                  <a:pt x="2663" y="5938"/>
                </a:cubicBezTo>
                <a:cubicBezTo>
                  <a:pt x="2714" y="5881"/>
                  <a:pt x="2763" y="5858"/>
                  <a:pt x="2813" y="5858"/>
                </a:cubicBezTo>
                <a:cubicBezTo>
                  <a:pt x="3017" y="5858"/>
                  <a:pt x="3217" y="6258"/>
                  <a:pt x="3451" y="6384"/>
                </a:cubicBezTo>
                <a:cubicBezTo>
                  <a:pt x="3322" y="6418"/>
                  <a:pt x="3168" y="6425"/>
                  <a:pt x="3005" y="6425"/>
                </a:cubicBezTo>
                <a:cubicBezTo>
                  <a:pt x="2881" y="6425"/>
                  <a:pt x="2752" y="6421"/>
                  <a:pt x="2625" y="6421"/>
                </a:cubicBezTo>
                <a:cubicBezTo>
                  <a:pt x="2319" y="6421"/>
                  <a:pt x="2030" y="6447"/>
                  <a:pt x="1866" y="6621"/>
                </a:cubicBezTo>
                <a:cubicBezTo>
                  <a:pt x="2037" y="6863"/>
                  <a:pt x="2503" y="7223"/>
                  <a:pt x="2804" y="7223"/>
                </a:cubicBezTo>
                <a:cubicBezTo>
                  <a:pt x="2813" y="7223"/>
                  <a:pt x="2821" y="7223"/>
                  <a:pt x="2829" y="7222"/>
                </a:cubicBezTo>
                <a:lnTo>
                  <a:pt x="2829" y="7222"/>
                </a:lnTo>
                <a:cubicBezTo>
                  <a:pt x="2798" y="7358"/>
                  <a:pt x="1824" y="7358"/>
                  <a:pt x="1689" y="7358"/>
                </a:cubicBezTo>
                <a:cubicBezTo>
                  <a:pt x="1599" y="7718"/>
                  <a:pt x="2582" y="7865"/>
                  <a:pt x="2985" y="7865"/>
                </a:cubicBezTo>
                <a:cubicBezTo>
                  <a:pt x="3000" y="7865"/>
                  <a:pt x="3013" y="7865"/>
                  <a:pt x="3026" y="7865"/>
                </a:cubicBezTo>
                <a:lnTo>
                  <a:pt x="3026" y="7865"/>
                </a:lnTo>
                <a:cubicBezTo>
                  <a:pt x="2674" y="8010"/>
                  <a:pt x="1896" y="8569"/>
                  <a:pt x="1316" y="8622"/>
                </a:cubicBezTo>
                <a:cubicBezTo>
                  <a:pt x="1687" y="9054"/>
                  <a:pt x="2066" y="9172"/>
                  <a:pt x="2440" y="9172"/>
                </a:cubicBezTo>
                <a:cubicBezTo>
                  <a:pt x="2820" y="9172"/>
                  <a:pt x="3195" y="9052"/>
                  <a:pt x="3554" y="9015"/>
                </a:cubicBezTo>
                <a:lnTo>
                  <a:pt x="3554" y="9015"/>
                </a:lnTo>
                <a:cubicBezTo>
                  <a:pt x="3471" y="9295"/>
                  <a:pt x="2787" y="9368"/>
                  <a:pt x="2559" y="9388"/>
                </a:cubicBezTo>
                <a:cubicBezTo>
                  <a:pt x="2647" y="9525"/>
                  <a:pt x="2781" y="9597"/>
                  <a:pt x="2942" y="9597"/>
                </a:cubicBezTo>
                <a:cubicBezTo>
                  <a:pt x="2953" y="9597"/>
                  <a:pt x="2963" y="9596"/>
                  <a:pt x="2974" y="9596"/>
                </a:cubicBezTo>
                <a:lnTo>
                  <a:pt x="2974" y="9596"/>
                </a:lnTo>
                <a:cubicBezTo>
                  <a:pt x="2838" y="9707"/>
                  <a:pt x="2636" y="9739"/>
                  <a:pt x="2408" y="9739"/>
                </a:cubicBezTo>
                <a:cubicBezTo>
                  <a:pt x="2111" y="9739"/>
                  <a:pt x="1771" y="9685"/>
                  <a:pt x="1481" y="9685"/>
                </a:cubicBezTo>
                <a:cubicBezTo>
                  <a:pt x="1230" y="9685"/>
                  <a:pt x="1017" y="9725"/>
                  <a:pt x="902" y="9875"/>
                </a:cubicBezTo>
                <a:cubicBezTo>
                  <a:pt x="995" y="9979"/>
                  <a:pt x="1109" y="10041"/>
                  <a:pt x="1254" y="10052"/>
                </a:cubicBezTo>
                <a:cubicBezTo>
                  <a:pt x="939" y="10287"/>
                  <a:pt x="1077" y="10371"/>
                  <a:pt x="1284" y="10371"/>
                </a:cubicBezTo>
                <a:cubicBezTo>
                  <a:pt x="1430" y="10371"/>
                  <a:pt x="1612" y="10329"/>
                  <a:pt x="1689" y="10269"/>
                </a:cubicBezTo>
                <a:lnTo>
                  <a:pt x="1689" y="10269"/>
                </a:lnTo>
                <a:cubicBezTo>
                  <a:pt x="1751" y="10342"/>
                  <a:pt x="1555" y="10414"/>
                  <a:pt x="1617" y="10507"/>
                </a:cubicBezTo>
                <a:cubicBezTo>
                  <a:pt x="1694" y="10481"/>
                  <a:pt x="1755" y="10472"/>
                  <a:pt x="1807" y="10472"/>
                </a:cubicBezTo>
                <a:cubicBezTo>
                  <a:pt x="1901" y="10472"/>
                  <a:pt x="1965" y="10500"/>
                  <a:pt x="2042" y="10500"/>
                </a:cubicBezTo>
                <a:cubicBezTo>
                  <a:pt x="2105" y="10500"/>
                  <a:pt x="2177" y="10482"/>
                  <a:pt x="2280" y="10414"/>
                </a:cubicBezTo>
                <a:lnTo>
                  <a:pt x="2280" y="10414"/>
                </a:lnTo>
                <a:cubicBezTo>
                  <a:pt x="2264" y="10604"/>
                  <a:pt x="2253" y="10678"/>
                  <a:pt x="2296" y="10678"/>
                </a:cubicBezTo>
                <a:cubicBezTo>
                  <a:pt x="2335" y="10678"/>
                  <a:pt x="2418" y="10617"/>
                  <a:pt x="2580" y="10528"/>
                </a:cubicBezTo>
                <a:lnTo>
                  <a:pt x="2580" y="10528"/>
                </a:lnTo>
                <a:cubicBezTo>
                  <a:pt x="2529" y="10735"/>
                  <a:pt x="3015" y="10787"/>
                  <a:pt x="3233" y="10787"/>
                </a:cubicBezTo>
                <a:cubicBezTo>
                  <a:pt x="3054" y="11012"/>
                  <a:pt x="2788" y="11073"/>
                  <a:pt x="2509" y="11073"/>
                </a:cubicBezTo>
                <a:cubicBezTo>
                  <a:pt x="2224" y="11073"/>
                  <a:pt x="1925" y="11010"/>
                  <a:pt x="1689" y="10994"/>
                </a:cubicBezTo>
                <a:lnTo>
                  <a:pt x="1689" y="10994"/>
                </a:lnTo>
                <a:cubicBezTo>
                  <a:pt x="1807" y="11157"/>
                  <a:pt x="1826" y="11213"/>
                  <a:pt x="1754" y="11213"/>
                </a:cubicBezTo>
                <a:cubicBezTo>
                  <a:pt x="1642" y="11213"/>
                  <a:pt x="1313" y="11080"/>
                  <a:pt x="798" y="11005"/>
                </a:cubicBezTo>
                <a:lnTo>
                  <a:pt x="798" y="11005"/>
                </a:lnTo>
                <a:cubicBezTo>
                  <a:pt x="964" y="11160"/>
                  <a:pt x="1130" y="11243"/>
                  <a:pt x="1337" y="11263"/>
                </a:cubicBezTo>
                <a:cubicBezTo>
                  <a:pt x="918" y="11329"/>
                  <a:pt x="1361" y="11628"/>
                  <a:pt x="1771" y="11628"/>
                </a:cubicBezTo>
                <a:cubicBezTo>
                  <a:pt x="1817" y="11628"/>
                  <a:pt x="1863" y="11624"/>
                  <a:pt x="1907" y="11616"/>
                </a:cubicBezTo>
                <a:lnTo>
                  <a:pt x="1907" y="11616"/>
                </a:lnTo>
                <a:cubicBezTo>
                  <a:pt x="1822" y="11725"/>
                  <a:pt x="1901" y="11782"/>
                  <a:pt x="2009" y="11782"/>
                </a:cubicBezTo>
                <a:cubicBezTo>
                  <a:pt x="2084" y="11782"/>
                  <a:pt x="2173" y="11754"/>
                  <a:pt x="2228" y="11699"/>
                </a:cubicBezTo>
                <a:lnTo>
                  <a:pt x="2228" y="11699"/>
                </a:lnTo>
                <a:cubicBezTo>
                  <a:pt x="2094" y="11887"/>
                  <a:pt x="2071" y="11980"/>
                  <a:pt x="2159" y="11980"/>
                </a:cubicBezTo>
                <a:cubicBezTo>
                  <a:pt x="2220" y="11980"/>
                  <a:pt x="2337" y="11934"/>
                  <a:pt x="2508" y="11844"/>
                </a:cubicBezTo>
                <a:lnTo>
                  <a:pt x="2508" y="11844"/>
                </a:lnTo>
                <a:cubicBezTo>
                  <a:pt x="2239" y="12445"/>
                  <a:pt x="342" y="12051"/>
                  <a:pt x="653" y="12445"/>
                </a:cubicBezTo>
                <a:cubicBezTo>
                  <a:pt x="552" y="12391"/>
                  <a:pt x="451" y="12366"/>
                  <a:pt x="353" y="12366"/>
                </a:cubicBezTo>
                <a:cubicBezTo>
                  <a:pt x="260" y="12366"/>
                  <a:pt x="169" y="12389"/>
                  <a:pt x="83" y="12435"/>
                </a:cubicBezTo>
                <a:cubicBezTo>
                  <a:pt x="119" y="12479"/>
                  <a:pt x="581" y="13125"/>
                  <a:pt x="928" y="13125"/>
                </a:cubicBezTo>
                <a:cubicBezTo>
                  <a:pt x="985" y="13125"/>
                  <a:pt x="1040" y="13108"/>
                  <a:pt x="1088" y="13066"/>
                </a:cubicBezTo>
                <a:lnTo>
                  <a:pt x="1088" y="13066"/>
                </a:lnTo>
                <a:cubicBezTo>
                  <a:pt x="1565" y="13398"/>
                  <a:pt x="653" y="13439"/>
                  <a:pt x="529" y="13471"/>
                </a:cubicBezTo>
                <a:cubicBezTo>
                  <a:pt x="636" y="13557"/>
                  <a:pt x="753" y="13603"/>
                  <a:pt x="880" y="13603"/>
                </a:cubicBezTo>
                <a:cubicBezTo>
                  <a:pt x="937" y="13603"/>
                  <a:pt x="996" y="13594"/>
                  <a:pt x="1057" y="13574"/>
                </a:cubicBezTo>
                <a:lnTo>
                  <a:pt x="1057" y="13574"/>
                </a:lnTo>
                <a:cubicBezTo>
                  <a:pt x="906" y="13666"/>
                  <a:pt x="748" y="13833"/>
                  <a:pt x="875" y="13833"/>
                </a:cubicBezTo>
                <a:cubicBezTo>
                  <a:pt x="905" y="13833"/>
                  <a:pt x="951" y="13824"/>
                  <a:pt x="1016" y="13802"/>
                </a:cubicBezTo>
                <a:lnTo>
                  <a:pt x="1016" y="13802"/>
                </a:lnTo>
                <a:cubicBezTo>
                  <a:pt x="940" y="13895"/>
                  <a:pt x="1050" y="13920"/>
                  <a:pt x="1173" y="13920"/>
                </a:cubicBezTo>
                <a:cubicBezTo>
                  <a:pt x="1271" y="13920"/>
                  <a:pt x="1378" y="13904"/>
                  <a:pt x="1410" y="13895"/>
                </a:cubicBezTo>
                <a:lnTo>
                  <a:pt x="1410" y="13895"/>
                </a:lnTo>
                <a:cubicBezTo>
                  <a:pt x="1472" y="14020"/>
                  <a:pt x="1316" y="14040"/>
                  <a:pt x="1731" y="14051"/>
                </a:cubicBezTo>
                <a:cubicBezTo>
                  <a:pt x="1624" y="14167"/>
                  <a:pt x="1400" y="14196"/>
                  <a:pt x="1157" y="14196"/>
                </a:cubicBezTo>
                <a:cubicBezTo>
                  <a:pt x="921" y="14196"/>
                  <a:pt x="666" y="14169"/>
                  <a:pt x="482" y="14169"/>
                </a:cubicBezTo>
                <a:cubicBezTo>
                  <a:pt x="434" y="14169"/>
                  <a:pt x="390" y="14171"/>
                  <a:pt x="353" y="14175"/>
                </a:cubicBezTo>
                <a:cubicBezTo>
                  <a:pt x="658" y="14337"/>
                  <a:pt x="662" y="14360"/>
                  <a:pt x="566" y="14360"/>
                </a:cubicBezTo>
                <a:cubicBezTo>
                  <a:pt x="526" y="14360"/>
                  <a:pt x="470" y="14356"/>
                  <a:pt x="410" y="14356"/>
                </a:cubicBezTo>
                <a:cubicBezTo>
                  <a:pt x="280" y="14356"/>
                  <a:pt x="137" y="14375"/>
                  <a:pt x="125" y="14496"/>
                </a:cubicBezTo>
                <a:cubicBezTo>
                  <a:pt x="118" y="14551"/>
                  <a:pt x="183" y="14570"/>
                  <a:pt x="276" y="14570"/>
                </a:cubicBezTo>
                <a:cubicBezTo>
                  <a:pt x="447" y="14570"/>
                  <a:pt x="710" y="14506"/>
                  <a:pt x="777" y="14486"/>
                </a:cubicBezTo>
                <a:lnTo>
                  <a:pt x="777" y="14486"/>
                </a:lnTo>
                <a:cubicBezTo>
                  <a:pt x="543" y="14782"/>
                  <a:pt x="762" y="14895"/>
                  <a:pt x="1003" y="14895"/>
                </a:cubicBezTo>
                <a:cubicBezTo>
                  <a:pt x="1124" y="14895"/>
                  <a:pt x="1250" y="14866"/>
                  <a:pt x="1327" y="14818"/>
                </a:cubicBezTo>
                <a:lnTo>
                  <a:pt x="1327" y="14818"/>
                </a:lnTo>
                <a:cubicBezTo>
                  <a:pt x="1337" y="14911"/>
                  <a:pt x="1327" y="15004"/>
                  <a:pt x="1316" y="15108"/>
                </a:cubicBezTo>
                <a:cubicBezTo>
                  <a:pt x="830" y="15221"/>
                  <a:pt x="238" y="15315"/>
                  <a:pt x="208" y="15325"/>
                </a:cubicBezTo>
                <a:cubicBezTo>
                  <a:pt x="208" y="15407"/>
                  <a:pt x="250" y="15451"/>
                  <a:pt x="341" y="15451"/>
                </a:cubicBezTo>
                <a:cubicBezTo>
                  <a:pt x="378" y="15451"/>
                  <a:pt x="424" y="15444"/>
                  <a:pt x="477" y="15429"/>
                </a:cubicBezTo>
                <a:lnTo>
                  <a:pt x="477" y="15429"/>
                </a:lnTo>
                <a:cubicBezTo>
                  <a:pt x="436" y="15481"/>
                  <a:pt x="1" y="15647"/>
                  <a:pt x="42" y="15760"/>
                </a:cubicBezTo>
                <a:cubicBezTo>
                  <a:pt x="218" y="15719"/>
                  <a:pt x="404" y="15677"/>
                  <a:pt x="581" y="15636"/>
                </a:cubicBezTo>
                <a:lnTo>
                  <a:pt x="581" y="15636"/>
                </a:lnTo>
                <a:cubicBezTo>
                  <a:pt x="447" y="15827"/>
                  <a:pt x="447" y="15959"/>
                  <a:pt x="585" y="15959"/>
                </a:cubicBezTo>
                <a:cubicBezTo>
                  <a:pt x="650" y="15959"/>
                  <a:pt x="745" y="15930"/>
                  <a:pt x="871" y="15864"/>
                </a:cubicBezTo>
                <a:lnTo>
                  <a:pt x="871" y="15864"/>
                </a:lnTo>
                <a:cubicBezTo>
                  <a:pt x="854" y="15972"/>
                  <a:pt x="928" y="16002"/>
                  <a:pt x="1048" y="16002"/>
                </a:cubicBezTo>
                <a:cubicBezTo>
                  <a:pt x="1193" y="16002"/>
                  <a:pt x="1403" y="15959"/>
                  <a:pt x="1603" y="15959"/>
                </a:cubicBezTo>
                <a:cubicBezTo>
                  <a:pt x="1650" y="15959"/>
                  <a:pt x="1696" y="15962"/>
                  <a:pt x="1741" y="15968"/>
                </a:cubicBezTo>
                <a:cubicBezTo>
                  <a:pt x="1523" y="16030"/>
                  <a:pt x="1244" y="16050"/>
                  <a:pt x="1088" y="16216"/>
                </a:cubicBezTo>
                <a:cubicBezTo>
                  <a:pt x="1146" y="16246"/>
                  <a:pt x="1205" y="16258"/>
                  <a:pt x="1265" y="16258"/>
                </a:cubicBezTo>
                <a:cubicBezTo>
                  <a:pt x="1312" y="16258"/>
                  <a:pt x="1360" y="16251"/>
                  <a:pt x="1410" y="16237"/>
                </a:cubicBezTo>
                <a:lnTo>
                  <a:pt x="1410" y="16237"/>
                </a:lnTo>
                <a:cubicBezTo>
                  <a:pt x="1244" y="16320"/>
                  <a:pt x="1192" y="16403"/>
                  <a:pt x="1275" y="16517"/>
                </a:cubicBezTo>
                <a:cubicBezTo>
                  <a:pt x="1440" y="16455"/>
                  <a:pt x="1606" y="16403"/>
                  <a:pt x="1772" y="16351"/>
                </a:cubicBezTo>
                <a:lnTo>
                  <a:pt x="1772" y="16351"/>
                </a:lnTo>
                <a:cubicBezTo>
                  <a:pt x="1633" y="16602"/>
                  <a:pt x="1767" y="16693"/>
                  <a:pt x="1954" y="16693"/>
                </a:cubicBezTo>
                <a:cubicBezTo>
                  <a:pt x="2131" y="16693"/>
                  <a:pt x="2355" y="16612"/>
                  <a:pt x="2446" y="16506"/>
                </a:cubicBezTo>
                <a:cubicBezTo>
                  <a:pt x="2478" y="16658"/>
                  <a:pt x="2508" y="16720"/>
                  <a:pt x="2553" y="16720"/>
                </a:cubicBezTo>
                <a:cubicBezTo>
                  <a:pt x="2610" y="16720"/>
                  <a:pt x="2691" y="16624"/>
                  <a:pt x="2829" y="16486"/>
                </a:cubicBezTo>
                <a:cubicBezTo>
                  <a:pt x="2860" y="16667"/>
                  <a:pt x="2939" y="16734"/>
                  <a:pt x="3040" y="16734"/>
                </a:cubicBezTo>
                <a:cubicBezTo>
                  <a:pt x="3317" y="16734"/>
                  <a:pt x="3763" y="16243"/>
                  <a:pt x="3893" y="16243"/>
                </a:cubicBezTo>
                <a:cubicBezTo>
                  <a:pt x="3923" y="16243"/>
                  <a:pt x="3936" y="16269"/>
                  <a:pt x="3927" y="16331"/>
                </a:cubicBezTo>
                <a:cubicBezTo>
                  <a:pt x="4010" y="16237"/>
                  <a:pt x="4104" y="16144"/>
                  <a:pt x="4197" y="16050"/>
                </a:cubicBezTo>
                <a:cubicBezTo>
                  <a:pt x="4235" y="16105"/>
                  <a:pt x="4258" y="16129"/>
                  <a:pt x="4274" y="16129"/>
                </a:cubicBezTo>
                <a:cubicBezTo>
                  <a:pt x="4309" y="16129"/>
                  <a:pt x="4303" y="16008"/>
                  <a:pt x="4332" y="15843"/>
                </a:cubicBezTo>
                <a:cubicBezTo>
                  <a:pt x="4808" y="16071"/>
                  <a:pt x="4466" y="16631"/>
                  <a:pt x="4332" y="17014"/>
                </a:cubicBezTo>
                <a:lnTo>
                  <a:pt x="5419" y="17014"/>
                </a:lnTo>
                <a:cubicBezTo>
                  <a:pt x="5430" y="16734"/>
                  <a:pt x="5316" y="16496"/>
                  <a:pt x="5326" y="16206"/>
                </a:cubicBezTo>
                <a:cubicBezTo>
                  <a:pt x="5330" y="16206"/>
                  <a:pt x="5334" y="16206"/>
                  <a:pt x="5337" y="16206"/>
                </a:cubicBezTo>
                <a:cubicBezTo>
                  <a:pt x="5462" y="16206"/>
                  <a:pt x="5564" y="16457"/>
                  <a:pt x="5590" y="16457"/>
                </a:cubicBezTo>
                <a:cubicBezTo>
                  <a:pt x="5600" y="16457"/>
                  <a:pt x="5599" y="16423"/>
                  <a:pt x="5585" y="16331"/>
                </a:cubicBezTo>
                <a:lnTo>
                  <a:pt x="5585" y="16331"/>
                </a:lnTo>
                <a:cubicBezTo>
                  <a:pt x="5790" y="16546"/>
                  <a:pt x="6290" y="16693"/>
                  <a:pt x="6632" y="16693"/>
                </a:cubicBezTo>
                <a:cubicBezTo>
                  <a:pt x="6897" y="16693"/>
                  <a:pt x="7068" y="16605"/>
                  <a:pt x="6932" y="16393"/>
                </a:cubicBezTo>
                <a:lnTo>
                  <a:pt x="6932" y="16393"/>
                </a:lnTo>
                <a:cubicBezTo>
                  <a:pt x="7057" y="16436"/>
                  <a:pt x="7538" y="16626"/>
                  <a:pt x="7854" y="16626"/>
                </a:cubicBezTo>
                <a:cubicBezTo>
                  <a:pt x="8063" y="16626"/>
                  <a:pt x="8200" y="16543"/>
                  <a:pt x="8113" y="16278"/>
                </a:cubicBezTo>
                <a:lnTo>
                  <a:pt x="8113" y="16278"/>
                </a:lnTo>
                <a:cubicBezTo>
                  <a:pt x="8253" y="16371"/>
                  <a:pt x="8724" y="16556"/>
                  <a:pt x="8970" y="16556"/>
                </a:cubicBezTo>
                <a:cubicBezTo>
                  <a:pt x="8999" y="16556"/>
                  <a:pt x="9024" y="16553"/>
                  <a:pt x="9046" y="16548"/>
                </a:cubicBezTo>
                <a:cubicBezTo>
                  <a:pt x="8926" y="16357"/>
                  <a:pt x="8978" y="16332"/>
                  <a:pt x="9038" y="16332"/>
                </a:cubicBezTo>
                <a:cubicBezTo>
                  <a:pt x="9059" y="16332"/>
                  <a:pt x="9082" y="16335"/>
                  <a:pt x="9099" y="16335"/>
                </a:cubicBezTo>
                <a:cubicBezTo>
                  <a:pt x="9143" y="16335"/>
                  <a:pt x="9141" y="16311"/>
                  <a:pt x="8942" y="16133"/>
                </a:cubicBezTo>
                <a:lnTo>
                  <a:pt x="8942" y="16133"/>
                </a:lnTo>
                <a:cubicBezTo>
                  <a:pt x="9098" y="16186"/>
                  <a:pt x="9264" y="16237"/>
                  <a:pt x="9419" y="16299"/>
                </a:cubicBezTo>
                <a:cubicBezTo>
                  <a:pt x="9333" y="16402"/>
                  <a:pt x="9232" y="16546"/>
                  <a:pt x="9261" y="16546"/>
                </a:cubicBezTo>
                <a:cubicBezTo>
                  <a:pt x="9287" y="16546"/>
                  <a:pt x="9424" y="16423"/>
                  <a:pt x="9782" y="16030"/>
                </a:cubicBezTo>
                <a:cubicBezTo>
                  <a:pt x="9377" y="15978"/>
                  <a:pt x="8891" y="15958"/>
                  <a:pt x="8538" y="15730"/>
                </a:cubicBezTo>
                <a:cubicBezTo>
                  <a:pt x="8562" y="15695"/>
                  <a:pt x="8595" y="15683"/>
                  <a:pt x="8631" y="15683"/>
                </a:cubicBezTo>
                <a:cubicBezTo>
                  <a:pt x="8707" y="15683"/>
                  <a:pt x="8792" y="15739"/>
                  <a:pt x="8812" y="15739"/>
                </a:cubicBezTo>
                <a:cubicBezTo>
                  <a:pt x="8827" y="15739"/>
                  <a:pt x="8808" y="15709"/>
                  <a:pt x="8725" y="15605"/>
                </a:cubicBezTo>
                <a:cubicBezTo>
                  <a:pt x="8849" y="15605"/>
                  <a:pt x="8945" y="15611"/>
                  <a:pt x="9006" y="15611"/>
                </a:cubicBezTo>
                <a:cubicBezTo>
                  <a:pt x="9123" y="15611"/>
                  <a:pt x="9116" y="15589"/>
                  <a:pt x="8953" y="15460"/>
                </a:cubicBezTo>
                <a:cubicBezTo>
                  <a:pt x="9439" y="15449"/>
                  <a:pt x="9492" y="15398"/>
                  <a:pt x="9119" y="15304"/>
                </a:cubicBezTo>
                <a:cubicBezTo>
                  <a:pt x="9419" y="15294"/>
                  <a:pt x="9450" y="15232"/>
                  <a:pt x="9232" y="15118"/>
                </a:cubicBezTo>
                <a:lnTo>
                  <a:pt x="9232" y="15118"/>
                </a:lnTo>
                <a:cubicBezTo>
                  <a:pt x="9353" y="15181"/>
                  <a:pt x="9448" y="15212"/>
                  <a:pt x="9520" y="15212"/>
                </a:cubicBezTo>
                <a:cubicBezTo>
                  <a:pt x="9602" y="15212"/>
                  <a:pt x="9651" y="15170"/>
                  <a:pt x="9667" y="15087"/>
                </a:cubicBezTo>
                <a:cubicBezTo>
                  <a:pt x="9243" y="14911"/>
                  <a:pt x="9264" y="14931"/>
                  <a:pt x="9740" y="14911"/>
                </a:cubicBezTo>
                <a:cubicBezTo>
                  <a:pt x="9753" y="14766"/>
                  <a:pt x="9683" y="14697"/>
                  <a:pt x="9528" y="14697"/>
                </a:cubicBezTo>
                <a:cubicBezTo>
                  <a:pt x="9437" y="14697"/>
                  <a:pt x="9318" y="14720"/>
                  <a:pt x="9170" y="14766"/>
                </a:cubicBezTo>
                <a:cubicBezTo>
                  <a:pt x="9170" y="14621"/>
                  <a:pt x="9927" y="14641"/>
                  <a:pt x="9812" y="14424"/>
                </a:cubicBezTo>
                <a:lnTo>
                  <a:pt x="9812" y="14424"/>
                </a:lnTo>
                <a:cubicBezTo>
                  <a:pt x="9585" y="14466"/>
                  <a:pt x="9367" y="14517"/>
                  <a:pt x="9149" y="14558"/>
                </a:cubicBezTo>
                <a:cubicBezTo>
                  <a:pt x="9377" y="14475"/>
                  <a:pt x="9450" y="14393"/>
                  <a:pt x="9367" y="14289"/>
                </a:cubicBezTo>
                <a:lnTo>
                  <a:pt x="9367" y="14289"/>
                </a:lnTo>
                <a:cubicBezTo>
                  <a:pt x="9007" y="14357"/>
                  <a:pt x="8623" y="14442"/>
                  <a:pt x="8253" y="14442"/>
                </a:cubicBezTo>
                <a:cubicBezTo>
                  <a:pt x="7782" y="14442"/>
                  <a:pt x="7333" y="14305"/>
                  <a:pt x="6984" y="13823"/>
                </a:cubicBezTo>
                <a:lnTo>
                  <a:pt x="6984" y="13823"/>
                </a:lnTo>
                <a:cubicBezTo>
                  <a:pt x="7189" y="13953"/>
                  <a:pt x="7275" y="13987"/>
                  <a:pt x="7314" y="13987"/>
                </a:cubicBezTo>
                <a:cubicBezTo>
                  <a:pt x="7356" y="13987"/>
                  <a:pt x="7339" y="13946"/>
                  <a:pt x="7358" y="13946"/>
                </a:cubicBezTo>
                <a:cubicBezTo>
                  <a:pt x="7377" y="13946"/>
                  <a:pt x="7430" y="13986"/>
                  <a:pt x="7606" y="14144"/>
                </a:cubicBezTo>
                <a:cubicBezTo>
                  <a:pt x="7577" y="13949"/>
                  <a:pt x="7564" y="13872"/>
                  <a:pt x="7604" y="13872"/>
                </a:cubicBezTo>
                <a:cubicBezTo>
                  <a:pt x="7652" y="13872"/>
                  <a:pt x="7773" y="13978"/>
                  <a:pt x="8030" y="14123"/>
                </a:cubicBezTo>
                <a:cubicBezTo>
                  <a:pt x="8017" y="13938"/>
                  <a:pt x="8094" y="13871"/>
                  <a:pt x="8205" y="13871"/>
                </a:cubicBezTo>
                <a:cubicBezTo>
                  <a:pt x="8342" y="13871"/>
                  <a:pt x="8531" y="13973"/>
                  <a:pt x="8663" y="14082"/>
                </a:cubicBezTo>
                <a:cubicBezTo>
                  <a:pt x="8787" y="13999"/>
                  <a:pt x="8735" y="13895"/>
                  <a:pt x="8528" y="13782"/>
                </a:cubicBezTo>
                <a:cubicBezTo>
                  <a:pt x="8567" y="13743"/>
                  <a:pt x="9381" y="13603"/>
                  <a:pt x="9533" y="13603"/>
                </a:cubicBezTo>
                <a:cubicBezTo>
                  <a:pt x="9543" y="13603"/>
                  <a:pt x="9550" y="13604"/>
                  <a:pt x="9554" y="13605"/>
                </a:cubicBezTo>
                <a:cubicBezTo>
                  <a:pt x="9419" y="13522"/>
                  <a:pt x="9274" y="13439"/>
                  <a:pt x="9129" y="13367"/>
                </a:cubicBezTo>
                <a:cubicBezTo>
                  <a:pt x="9146" y="13366"/>
                  <a:pt x="9164" y="13365"/>
                  <a:pt x="9182" y="13365"/>
                </a:cubicBezTo>
                <a:cubicBezTo>
                  <a:pt x="9325" y="13365"/>
                  <a:pt x="9468" y="13410"/>
                  <a:pt x="9605" y="13410"/>
                </a:cubicBezTo>
                <a:cubicBezTo>
                  <a:pt x="9680" y="13410"/>
                  <a:pt x="9752" y="13397"/>
                  <a:pt x="9823" y="13356"/>
                </a:cubicBezTo>
                <a:cubicBezTo>
                  <a:pt x="9734" y="13276"/>
                  <a:pt x="9639" y="13233"/>
                  <a:pt x="9527" y="13233"/>
                </a:cubicBezTo>
                <a:cubicBezTo>
                  <a:pt x="9496" y="13233"/>
                  <a:pt x="9464" y="13236"/>
                  <a:pt x="9430" y="13243"/>
                </a:cubicBezTo>
                <a:cubicBezTo>
                  <a:pt x="9647" y="13119"/>
                  <a:pt x="7336" y="12901"/>
                  <a:pt x="6922" y="12497"/>
                </a:cubicBezTo>
                <a:cubicBezTo>
                  <a:pt x="7314" y="12458"/>
                  <a:pt x="7601" y="12449"/>
                  <a:pt x="7832" y="12449"/>
                </a:cubicBezTo>
                <a:cubicBezTo>
                  <a:pt x="8008" y="12449"/>
                  <a:pt x="8152" y="12454"/>
                  <a:pt x="8285" y="12454"/>
                </a:cubicBezTo>
                <a:cubicBezTo>
                  <a:pt x="8678" y="12454"/>
                  <a:pt x="8985" y="12412"/>
                  <a:pt x="9761" y="12082"/>
                </a:cubicBezTo>
                <a:cubicBezTo>
                  <a:pt x="9605" y="12030"/>
                  <a:pt x="9564" y="11864"/>
                  <a:pt x="9439" y="11823"/>
                </a:cubicBezTo>
                <a:cubicBezTo>
                  <a:pt x="9585" y="11761"/>
                  <a:pt x="9740" y="11709"/>
                  <a:pt x="9885" y="11647"/>
                </a:cubicBezTo>
                <a:lnTo>
                  <a:pt x="9885" y="11647"/>
                </a:lnTo>
                <a:cubicBezTo>
                  <a:pt x="9877" y="11648"/>
                  <a:pt x="9866" y="11648"/>
                  <a:pt x="9854" y="11648"/>
                </a:cubicBezTo>
                <a:cubicBezTo>
                  <a:pt x="9536" y="11648"/>
                  <a:pt x="8119" y="11396"/>
                  <a:pt x="7989" y="11326"/>
                </a:cubicBezTo>
                <a:cubicBezTo>
                  <a:pt x="8125" y="11231"/>
                  <a:pt x="8268" y="11183"/>
                  <a:pt x="8414" y="11183"/>
                </a:cubicBezTo>
                <a:cubicBezTo>
                  <a:pt x="8523" y="11183"/>
                  <a:pt x="8634" y="11210"/>
                  <a:pt x="8746" y="11263"/>
                </a:cubicBezTo>
                <a:cubicBezTo>
                  <a:pt x="8513" y="11127"/>
                  <a:pt x="8504" y="11059"/>
                  <a:pt x="8723" y="11059"/>
                </a:cubicBezTo>
                <a:cubicBezTo>
                  <a:pt x="8787" y="11059"/>
                  <a:pt x="8870" y="11065"/>
                  <a:pt x="8974" y="11077"/>
                </a:cubicBezTo>
                <a:cubicBezTo>
                  <a:pt x="8870" y="11026"/>
                  <a:pt x="8787" y="10984"/>
                  <a:pt x="8704" y="10953"/>
                </a:cubicBezTo>
                <a:lnTo>
                  <a:pt x="8704" y="10953"/>
                </a:lnTo>
                <a:cubicBezTo>
                  <a:pt x="8711" y="10954"/>
                  <a:pt x="8719" y="10954"/>
                  <a:pt x="8727" y="10954"/>
                </a:cubicBezTo>
                <a:cubicBezTo>
                  <a:pt x="8892" y="10954"/>
                  <a:pt x="9216" y="10759"/>
                  <a:pt x="9305" y="10621"/>
                </a:cubicBezTo>
                <a:lnTo>
                  <a:pt x="9305" y="10621"/>
                </a:lnTo>
                <a:cubicBezTo>
                  <a:pt x="9301" y="10627"/>
                  <a:pt x="9282" y="10630"/>
                  <a:pt x="9249" y="10630"/>
                </a:cubicBezTo>
                <a:cubicBezTo>
                  <a:pt x="8955" y="10630"/>
                  <a:pt x="7601" y="10393"/>
                  <a:pt x="7461" y="10289"/>
                </a:cubicBezTo>
                <a:cubicBezTo>
                  <a:pt x="7534" y="10274"/>
                  <a:pt x="7648" y="10273"/>
                  <a:pt x="7768" y="10273"/>
                </a:cubicBezTo>
                <a:cubicBezTo>
                  <a:pt x="7785" y="10273"/>
                  <a:pt x="7802" y="10273"/>
                  <a:pt x="7818" y="10273"/>
                </a:cubicBezTo>
                <a:cubicBezTo>
                  <a:pt x="8094" y="10273"/>
                  <a:pt x="8372" y="10269"/>
                  <a:pt x="8228" y="10103"/>
                </a:cubicBezTo>
                <a:lnTo>
                  <a:pt x="8228" y="10103"/>
                </a:lnTo>
                <a:cubicBezTo>
                  <a:pt x="8291" y="10123"/>
                  <a:pt x="8341" y="10133"/>
                  <a:pt x="8383" y="10133"/>
                </a:cubicBezTo>
                <a:cubicBezTo>
                  <a:pt x="8634" y="10133"/>
                  <a:pt x="8539" y="9791"/>
                  <a:pt x="8735" y="9533"/>
                </a:cubicBezTo>
                <a:cubicBezTo>
                  <a:pt x="8720" y="9531"/>
                  <a:pt x="8703" y="9530"/>
                  <a:pt x="8686" y="9530"/>
                </a:cubicBezTo>
                <a:cubicBezTo>
                  <a:pt x="8477" y="9530"/>
                  <a:pt x="8134" y="9707"/>
                  <a:pt x="7873" y="9707"/>
                </a:cubicBezTo>
                <a:cubicBezTo>
                  <a:pt x="7731" y="9707"/>
                  <a:pt x="7613" y="9655"/>
                  <a:pt x="7554" y="9492"/>
                </a:cubicBezTo>
                <a:cubicBezTo>
                  <a:pt x="7582" y="9482"/>
                  <a:pt x="7611" y="9479"/>
                  <a:pt x="7639" y="9479"/>
                </a:cubicBezTo>
                <a:cubicBezTo>
                  <a:pt x="7716" y="9479"/>
                  <a:pt x="7792" y="9506"/>
                  <a:pt x="7875" y="9506"/>
                </a:cubicBezTo>
                <a:cubicBezTo>
                  <a:pt x="7892" y="9506"/>
                  <a:pt x="7909" y="9505"/>
                  <a:pt x="7927" y="9502"/>
                </a:cubicBezTo>
                <a:cubicBezTo>
                  <a:pt x="7896" y="9419"/>
                  <a:pt x="7844" y="9347"/>
                  <a:pt x="7761" y="9285"/>
                </a:cubicBezTo>
                <a:cubicBezTo>
                  <a:pt x="8020" y="9253"/>
                  <a:pt x="8083" y="9223"/>
                  <a:pt x="8092" y="8974"/>
                </a:cubicBezTo>
                <a:lnTo>
                  <a:pt x="8092" y="8974"/>
                </a:lnTo>
                <a:cubicBezTo>
                  <a:pt x="7971" y="9029"/>
                  <a:pt x="7633" y="9085"/>
                  <a:pt x="7314" y="9085"/>
                </a:cubicBezTo>
                <a:cubicBezTo>
                  <a:pt x="7035" y="9085"/>
                  <a:pt x="6770" y="9043"/>
                  <a:pt x="6673" y="8922"/>
                </a:cubicBezTo>
                <a:lnTo>
                  <a:pt x="6673" y="8922"/>
                </a:lnTo>
                <a:cubicBezTo>
                  <a:pt x="6683" y="8923"/>
                  <a:pt x="6694" y="8924"/>
                  <a:pt x="6707" y="8924"/>
                </a:cubicBezTo>
                <a:cubicBezTo>
                  <a:pt x="6862" y="8924"/>
                  <a:pt x="7252" y="8813"/>
                  <a:pt x="7491" y="8756"/>
                </a:cubicBezTo>
                <a:cubicBezTo>
                  <a:pt x="7399" y="8673"/>
                  <a:pt x="7305" y="8580"/>
                  <a:pt x="7212" y="8497"/>
                </a:cubicBezTo>
                <a:cubicBezTo>
                  <a:pt x="7274" y="8497"/>
                  <a:pt x="8207" y="8341"/>
                  <a:pt x="7958" y="8196"/>
                </a:cubicBezTo>
                <a:cubicBezTo>
                  <a:pt x="8279" y="8083"/>
                  <a:pt x="8269" y="8010"/>
                  <a:pt x="7947" y="7979"/>
                </a:cubicBezTo>
                <a:cubicBezTo>
                  <a:pt x="8028" y="7886"/>
                  <a:pt x="7913" y="7860"/>
                  <a:pt x="7760" y="7860"/>
                </a:cubicBezTo>
                <a:cubicBezTo>
                  <a:pt x="7569" y="7860"/>
                  <a:pt x="7320" y="7900"/>
                  <a:pt x="7309" y="7900"/>
                </a:cubicBezTo>
                <a:cubicBezTo>
                  <a:pt x="7308" y="7900"/>
                  <a:pt x="7313" y="7899"/>
                  <a:pt x="7326" y="7896"/>
                </a:cubicBezTo>
                <a:cubicBezTo>
                  <a:pt x="7233" y="7761"/>
                  <a:pt x="7606" y="7782"/>
                  <a:pt x="7491" y="7668"/>
                </a:cubicBezTo>
                <a:lnTo>
                  <a:pt x="7491" y="7668"/>
                </a:lnTo>
                <a:cubicBezTo>
                  <a:pt x="7471" y="7673"/>
                  <a:pt x="7160" y="7747"/>
                  <a:pt x="6820" y="7747"/>
                </a:cubicBezTo>
                <a:cubicBezTo>
                  <a:pt x="6463" y="7747"/>
                  <a:pt x="6075" y="7666"/>
                  <a:pt x="5958" y="7337"/>
                </a:cubicBezTo>
                <a:lnTo>
                  <a:pt x="5958" y="7337"/>
                </a:lnTo>
                <a:cubicBezTo>
                  <a:pt x="6191" y="7444"/>
                  <a:pt x="6391" y="7488"/>
                  <a:pt x="6568" y="7488"/>
                </a:cubicBezTo>
                <a:cubicBezTo>
                  <a:pt x="7147" y="7488"/>
                  <a:pt x="7482" y="7014"/>
                  <a:pt x="7927" y="6704"/>
                </a:cubicBezTo>
                <a:cubicBezTo>
                  <a:pt x="7703" y="6642"/>
                  <a:pt x="7563" y="6629"/>
                  <a:pt x="7444" y="6629"/>
                </a:cubicBezTo>
                <a:cubicBezTo>
                  <a:pt x="7367" y="6629"/>
                  <a:pt x="7300" y="6634"/>
                  <a:pt x="7225" y="6634"/>
                </a:cubicBezTo>
                <a:cubicBezTo>
                  <a:pt x="7107" y="6634"/>
                  <a:pt x="6972" y="6622"/>
                  <a:pt x="6756" y="6559"/>
                </a:cubicBezTo>
                <a:cubicBezTo>
                  <a:pt x="7036" y="6456"/>
                  <a:pt x="5564" y="6363"/>
                  <a:pt x="5295" y="5979"/>
                </a:cubicBezTo>
                <a:lnTo>
                  <a:pt x="5295" y="5979"/>
                </a:lnTo>
                <a:cubicBezTo>
                  <a:pt x="5415" y="6021"/>
                  <a:pt x="5693" y="6081"/>
                  <a:pt x="5922" y="6081"/>
                </a:cubicBezTo>
                <a:cubicBezTo>
                  <a:pt x="6089" y="6081"/>
                  <a:pt x="6230" y="6050"/>
                  <a:pt x="6269" y="5958"/>
                </a:cubicBezTo>
                <a:lnTo>
                  <a:pt x="6269" y="5958"/>
                </a:lnTo>
                <a:cubicBezTo>
                  <a:pt x="6266" y="6073"/>
                  <a:pt x="6332" y="6112"/>
                  <a:pt x="6424" y="6112"/>
                </a:cubicBezTo>
                <a:cubicBezTo>
                  <a:pt x="6623" y="6112"/>
                  <a:pt x="6946" y="5928"/>
                  <a:pt x="6953" y="5928"/>
                </a:cubicBezTo>
                <a:cubicBezTo>
                  <a:pt x="6922" y="5866"/>
                  <a:pt x="6881" y="5585"/>
                  <a:pt x="6911" y="5565"/>
                </a:cubicBezTo>
                <a:lnTo>
                  <a:pt x="6911" y="5565"/>
                </a:lnTo>
                <a:cubicBezTo>
                  <a:pt x="6943" y="5587"/>
                  <a:pt x="6999" y="5598"/>
                  <a:pt x="7064" y="5598"/>
                </a:cubicBezTo>
                <a:cubicBezTo>
                  <a:pt x="7296" y="5598"/>
                  <a:pt x="7660" y="5470"/>
                  <a:pt x="7595" y="5316"/>
                </a:cubicBezTo>
                <a:cubicBezTo>
                  <a:pt x="7126" y="5316"/>
                  <a:pt x="7239" y="5181"/>
                  <a:pt x="7204" y="5181"/>
                </a:cubicBezTo>
                <a:cubicBezTo>
                  <a:pt x="7184" y="5181"/>
                  <a:pt x="7112" y="5228"/>
                  <a:pt x="6839" y="5378"/>
                </a:cubicBezTo>
                <a:cubicBezTo>
                  <a:pt x="6777" y="5285"/>
                  <a:pt x="6766" y="5244"/>
                  <a:pt x="6860" y="5099"/>
                </a:cubicBezTo>
                <a:cubicBezTo>
                  <a:pt x="6855" y="5099"/>
                  <a:pt x="6849" y="5099"/>
                  <a:pt x="6844" y="5099"/>
                </a:cubicBezTo>
                <a:cubicBezTo>
                  <a:pt x="6499" y="5099"/>
                  <a:pt x="6305" y="5311"/>
                  <a:pt x="6049" y="5311"/>
                </a:cubicBezTo>
                <a:cubicBezTo>
                  <a:pt x="5884" y="5311"/>
                  <a:pt x="5693" y="5223"/>
                  <a:pt x="5419" y="4933"/>
                </a:cubicBezTo>
                <a:cubicBezTo>
                  <a:pt x="5435" y="4914"/>
                  <a:pt x="5456" y="4906"/>
                  <a:pt x="5480" y="4906"/>
                </a:cubicBezTo>
                <a:cubicBezTo>
                  <a:pt x="5576" y="4906"/>
                  <a:pt x="5718" y="5033"/>
                  <a:pt x="5787" y="5033"/>
                </a:cubicBezTo>
                <a:cubicBezTo>
                  <a:pt x="5821" y="5033"/>
                  <a:pt x="5838" y="5003"/>
                  <a:pt x="5824" y="4912"/>
                </a:cubicBezTo>
                <a:lnTo>
                  <a:pt x="5824" y="4912"/>
                </a:lnTo>
                <a:cubicBezTo>
                  <a:pt x="5865" y="4946"/>
                  <a:pt x="6301" y="5006"/>
                  <a:pt x="6553" y="5006"/>
                </a:cubicBezTo>
                <a:cubicBezTo>
                  <a:pt x="6613" y="5006"/>
                  <a:pt x="6662" y="5003"/>
                  <a:pt x="6694" y="4995"/>
                </a:cubicBezTo>
                <a:cubicBezTo>
                  <a:pt x="6479" y="4780"/>
                  <a:pt x="6427" y="4712"/>
                  <a:pt x="6460" y="4712"/>
                </a:cubicBezTo>
                <a:cubicBezTo>
                  <a:pt x="6509" y="4712"/>
                  <a:pt x="6739" y="4855"/>
                  <a:pt x="6911" y="4892"/>
                </a:cubicBezTo>
                <a:cubicBezTo>
                  <a:pt x="6953" y="4767"/>
                  <a:pt x="7129" y="4674"/>
                  <a:pt x="6963" y="4560"/>
                </a:cubicBezTo>
                <a:cubicBezTo>
                  <a:pt x="7007" y="4560"/>
                  <a:pt x="7045" y="4561"/>
                  <a:pt x="7078" y="4561"/>
                </a:cubicBezTo>
                <a:cubicBezTo>
                  <a:pt x="7195" y="4561"/>
                  <a:pt x="7263" y="4548"/>
                  <a:pt x="7367" y="4436"/>
                </a:cubicBezTo>
                <a:cubicBezTo>
                  <a:pt x="7150" y="4311"/>
                  <a:pt x="6227" y="4353"/>
                  <a:pt x="6363" y="4146"/>
                </a:cubicBezTo>
                <a:lnTo>
                  <a:pt x="6363" y="4146"/>
                </a:lnTo>
                <a:cubicBezTo>
                  <a:pt x="6247" y="4174"/>
                  <a:pt x="6192" y="4193"/>
                  <a:pt x="6165" y="4193"/>
                </a:cubicBezTo>
                <a:cubicBezTo>
                  <a:pt x="6125" y="4193"/>
                  <a:pt x="6149" y="4150"/>
                  <a:pt x="6124" y="4031"/>
                </a:cubicBezTo>
                <a:cubicBezTo>
                  <a:pt x="5984" y="4199"/>
                  <a:pt x="5826" y="4279"/>
                  <a:pt x="5650" y="4279"/>
                </a:cubicBezTo>
                <a:cubicBezTo>
                  <a:pt x="5554" y="4279"/>
                  <a:pt x="5453" y="4255"/>
                  <a:pt x="5347" y="4208"/>
                </a:cubicBezTo>
                <a:cubicBezTo>
                  <a:pt x="5502" y="4073"/>
                  <a:pt x="5295" y="3990"/>
                  <a:pt x="5088" y="3897"/>
                </a:cubicBezTo>
                <a:cubicBezTo>
                  <a:pt x="5129" y="3886"/>
                  <a:pt x="5171" y="3835"/>
                  <a:pt x="5212" y="3700"/>
                </a:cubicBezTo>
                <a:cubicBezTo>
                  <a:pt x="5326" y="3782"/>
                  <a:pt x="5451" y="3865"/>
                  <a:pt x="5564" y="3948"/>
                </a:cubicBezTo>
                <a:cubicBezTo>
                  <a:pt x="5492" y="3752"/>
                  <a:pt x="6238" y="3938"/>
                  <a:pt x="6683" y="3720"/>
                </a:cubicBezTo>
                <a:cubicBezTo>
                  <a:pt x="6388" y="3409"/>
                  <a:pt x="6162" y="3238"/>
                  <a:pt x="5875" y="3238"/>
                </a:cubicBezTo>
                <a:cubicBezTo>
                  <a:pt x="5780" y="3238"/>
                  <a:pt x="5678" y="3257"/>
                  <a:pt x="5564" y="3296"/>
                </a:cubicBezTo>
                <a:cubicBezTo>
                  <a:pt x="5451" y="3026"/>
                  <a:pt x="6445" y="2964"/>
                  <a:pt x="5523" y="2799"/>
                </a:cubicBezTo>
                <a:cubicBezTo>
                  <a:pt x="5637" y="2622"/>
                  <a:pt x="5927" y="2601"/>
                  <a:pt x="6155" y="2456"/>
                </a:cubicBezTo>
                <a:cubicBezTo>
                  <a:pt x="6041" y="2353"/>
                  <a:pt x="5969" y="2353"/>
                  <a:pt x="5834" y="2301"/>
                </a:cubicBezTo>
                <a:cubicBezTo>
                  <a:pt x="6238" y="1834"/>
                  <a:pt x="5969" y="2073"/>
                  <a:pt x="5969" y="1576"/>
                </a:cubicBezTo>
                <a:lnTo>
                  <a:pt x="5969" y="1576"/>
                </a:lnTo>
                <a:cubicBezTo>
                  <a:pt x="5451" y="1762"/>
                  <a:pt x="5461" y="2280"/>
                  <a:pt x="4788" y="2498"/>
                </a:cubicBezTo>
                <a:cubicBezTo>
                  <a:pt x="4767" y="2284"/>
                  <a:pt x="4546" y="1638"/>
                  <a:pt x="4935" y="1638"/>
                </a:cubicBezTo>
                <a:cubicBezTo>
                  <a:pt x="4941" y="1638"/>
                  <a:pt x="4947" y="1638"/>
                  <a:pt x="4953" y="1638"/>
                </a:cubicBezTo>
                <a:cubicBezTo>
                  <a:pt x="4953" y="1755"/>
                  <a:pt x="4979" y="1792"/>
                  <a:pt x="5026" y="1792"/>
                </a:cubicBezTo>
                <a:cubicBezTo>
                  <a:pt x="5106" y="1792"/>
                  <a:pt x="5248" y="1679"/>
                  <a:pt x="5419" y="1679"/>
                </a:cubicBezTo>
                <a:cubicBezTo>
                  <a:pt x="5274" y="1565"/>
                  <a:pt x="5129" y="1452"/>
                  <a:pt x="4995" y="1337"/>
                </a:cubicBezTo>
                <a:cubicBezTo>
                  <a:pt x="5016" y="1333"/>
                  <a:pt x="5041" y="1331"/>
                  <a:pt x="5067" y="1331"/>
                </a:cubicBezTo>
                <a:cubicBezTo>
                  <a:pt x="5157" y="1331"/>
                  <a:pt x="5269" y="1351"/>
                  <a:pt x="5369" y="1351"/>
                </a:cubicBezTo>
                <a:cubicBezTo>
                  <a:pt x="5447" y="1351"/>
                  <a:pt x="5517" y="1339"/>
                  <a:pt x="5564" y="1296"/>
                </a:cubicBezTo>
                <a:cubicBezTo>
                  <a:pt x="5523" y="1182"/>
                  <a:pt x="5430" y="1130"/>
                  <a:pt x="5285" y="1120"/>
                </a:cubicBezTo>
                <a:cubicBezTo>
                  <a:pt x="5534" y="1047"/>
                  <a:pt x="5616" y="964"/>
                  <a:pt x="5523" y="861"/>
                </a:cubicBezTo>
                <a:lnTo>
                  <a:pt x="5523" y="861"/>
                </a:lnTo>
                <a:cubicBezTo>
                  <a:pt x="5353" y="1010"/>
                  <a:pt x="5230" y="1085"/>
                  <a:pt x="5154" y="1085"/>
                </a:cubicBezTo>
                <a:cubicBezTo>
                  <a:pt x="5078" y="1085"/>
                  <a:pt x="5051" y="1007"/>
                  <a:pt x="5078" y="851"/>
                </a:cubicBezTo>
                <a:lnTo>
                  <a:pt x="5078" y="851"/>
                </a:lnTo>
                <a:cubicBezTo>
                  <a:pt x="5025" y="1068"/>
                  <a:pt x="4912" y="1224"/>
                  <a:pt x="4735" y="1316"/>
                </a:cubicBezTo>
                <a:cubicBezTo>
                  <a:pt x="4837" y="1104"/>
                  <a:pt x="5048" y="414"/>
                  <a:pt x="5085" y="414"/>
                </a:cubicBezTo>
                <a:cubicBezTo>
                  <a:pt x="5086" y="414"/>
                  <a:pt x="5087" y="415"/>
                  <a:pt x="5088" y="415"/>
                </a:cubicBezTo>
                <a:cubicBezTo>
                  <a:pt x="5068" y="392"/>
                  <a:pt x="5047" y="383"/>
                  <a:pt x="5026" y="383"/>
                </a:cubicBezTo>
                <a:cubicBezTo>
                  <a:pt x="4917" y="383"/>
                  <a:pt x="4799" y="644"/>
                  <a:pt x="4729" y="644"/>
                </a:cubicBezTo>
                <a:cubicBezTo>
                  <a:pt x="4728" y="644"/>
                  <a:pt x="4726" y="643"/>
                  <a:pt x="4725" y="643"/>
                </a:cubicBezTo>
                <a:cubicBezTo>
                  <a:pt x="4715" y="550"/>
                  <a:pt x="4611" y="1"/>
                  <a:pt x="45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4"/>
          <p:cNvSpPr/>
          <p:nvPr/>
        </p:nvSpPr>
        <p:spPr>
          <a:xfrm flipH="1">
            <a:off x="1813884" y="4409136"/>
            <a:ext cx="1152624" cy="1740635"/>
          </a:xfrm>
          <a:custGeom>
            <a:avLst/>
            <a:gdLst/>
            <a:ahLst/>
            <a:cxnLst/>
            <a:rect l="l" t="t" r="r" b="b"/>
            <a:pathLst>
              <a:path w="9927" h="17015" extrusionOk="0">
                <a:moveTo>
                  <a:pt x="9294" y="10622"/>
                </a:moveTo>
                <a:lnTo>
                  <a:pt x="9294" y="10622"/>
                </a:lnTo>
                <a:cubicBezTo>
                  <a:pt x="9294" y="10622"/>
                  <a:pt x="9294" y="10622"/>
                  <a:pt x="9294" y="10622"/>
                </a:cubicBezTo>
                <a:lnTo>
                  <a:pt x="9294" y="10622"/>
                </a:lnTo>
                <a:cubicBezTo>
                  <a:pt x="9294" y="10622"/>
                  <a:pt x="9294" y="10622"/>
                  <a:pt x="9294" y="10622"/>
                </a:cubicBezTo>
                <a:close/>
                <a:moveTo>
                  <a:pt x="4518" y="1"/>
                </a:moveTo>
                <a:cubicBezTo>
                  <a:pt x="4518" y="530"/>
                  <a:pt x="4577" y="763"/>
                  <a:pt x="4516" y="763"/>
                </a:cubicBezTo>
                <a:cubicBezTo>
                  <a:pt x="4474" y="763"/>
                  <a:pt x="4376" y="655"/>
                  <a:pt x="4166" y="457"/>
                </a:cubicBezTo>
                <a:lnTo>
                  <a:pt x="4166" y="457"/>
                </a:lnTo>
                <a:cubicBezTo>
                  <a:pt x="4124" y="488"/>
                  <a:pt x="4477" y="1348"/>
                  <a:pt x="4445" y="1493"/>
                </a:cubicBezTo>
                <a:cubicBezTo>
                  <a:pt x="4290" y="1193"/>
                  <a:pt x="4352" y="1141"/>
                  <a:pt x="4187" y="913"/>
                </a:cubicBezTo>
                <a:cubicBezTo>
                  <a:pt x="4115" y="1028"/>
                  <a:pt x="4076" y="1064"/>
                  <a:pt x="4038" y="1064"/>
                </a:cubicBezTo>
                <a:cubicBezTo>
                  <a:pt x="3978" y="1064"/>
                  <a:pt x="3924" y="971"/>
                  <a:pt x="3751" y="965"/>
                </a:cubicBezTo>
                <a:lnTo>
                  <a:pt x="3751" y="965"/>
                </a:lnTo>
                <a:cubicBezTo>
                  <a:pt x="3751" y="1514"/>
                  <a:pt x="4145" y="1566"/>
                  <a:pt x="4145" y="1866"/>
                </a:cubicBezTo>
                <a:cubicBezTo>
                  <a:pt x="4061" y="1792"/>
                  <a:pt x="3978" y="1751"/>
                  <a:pt x="3887" y="1751"/>
                </a:cubicBezTo>
                <a:cubicBezTo>
                  <a:pt x="3877" y="1751"/>
                  <a:pt x="3866" y="1751"/>
                  <a:pt x="3855" y="1752"/>
                </a:cubicBezTo>
                <a:cubicBezTo>
                  <a:pt x="3761" y="1856"/>
                  <a:pt x="4010" y="2042"/>
                  <a:pt x="4052" y="2084"/>
                </a:cubicBezTo>
                <a:cubicBezTo>
                  <a:pt x="3974" y="2111"/>
                  <a:pt x="3908" y="2122"/>
                  <a:pt x="3849" y="2122"/>
                </a:cubicBezTo>
                <a:cubicBezTo>
                  <a:pt x="3619" y="2122"/>
                  <a:pt x="3499" y="1951"/>
                  <a:pt x="3202" y="1918"/>
                </a:cubicBezTo>
                <a:lnTo>
                  <a:pt x="3202" y="1918"/>
                </a:lnTo>
                <a:cubicBezTo>
                  <a:pt x="3233" y="2084"/>
                  <a:pt x="3285" y="2135"/>
                  <a:pt x="3430" y="2229"/>
                </a:cubicBezTo>
                <a:cubicBezTo>
                  <a:pt x="3418" y="2228"/>
                  <a:pt x="3407" y="2227"/>
                  <a:pt x="3396" y="2227"/>
                </a:cubicBezTo>
                <a:cubicBezTo>
                  <a:pt x="3302" y="2227"/>
                  <a:pt x="3239" y="2269"/>
                  <a:pt x="3202" y="2353"/>
                </a:cubicBezTo>
                <a:cubicBezTo>
                  <a:pt x="3202" y="2405"/>
                  <a:pt x="3554" y="2529"/>
                  <a:pt x="3596" y="2685"/>
                </a:cubicBezTo>
                <a:cubicBezTo>
                  <a:pt x="3582" y="2684"/>
                  <a:pt x="3568" y="2683"/>
                  <a:pt x="3555" y="2683"/>
                </a:cubicBezTo>
                <a:cubicBezTo>
                  <a:pt x="3440" y="2683"/>
                  <a:pt x="3349" y="2725"/>
                  <a:pt x="3275" y="2809"/>
                </a:cubicBezTo>
                <a:cubicBezTo>
                  <a:pt x="3280" y="2925"/>
                  <a:pt x="3443" y="2961"/>
                  <a:pt x="3619" y="2961"/>
                </a:cubicBezTo>
                <a:cubicBezTo>
                  <a:pt x="3789" y="2961"/>
                  <a:pt x="3970" y="2928"/>
                  <a:pt x="4031" y="2902"/>
                </a:cubicBezTo>
                <a:lnTo>
                  <a:pt x="4031" y="2902"/>
                </a:lnTo>
                <a:cubicBezTo>
                  <a:pt x="4083" y="2985"/>
                  <a:pt x="4031" y="3047"/>
                  <a:pt x="3876" y="3088"/>
                </a:cubicBezTo>
                <a:cubicBezTo>
                  <a:pt x="3924" y="3141"/>
                  <a:pt x="4043" y="3147"/>
                  <a:pt x="4168" y="3147"/>
                </a:cubicBezTo>
                <a:cubicBezTo>
                  <a:pt x="4208" y="3147"/>
                  <a:pt x="4248" y="3147"/>
                  <a:pt x="4287" y="3147"/>
                </a:cubicBezTo>
                <a:cubicBezTo>
                  <a:pt x="4466" y="3147"/>
                  <a:pt x="4619" y="3160"/>
                  <a:pt x="4560" y="3306"/>
                </a:cubicBezTo>
                <a:cubicBezTo>
                  <a:pt x="4537" y="3361"/>
                  <a:pt x="4461" y="3381"/>
                  <a:pt x="4358" y="3381"/>
                </a:cubicBezTo>
                <a:cubicBezTo>
                  <a:pt x="4076" y="3381"/>
                  <a:pt x="3590" y="3231"/>
                  <a:pt x="3441" y="3231"/>
                </a:cubicBezTo>
                <a:cubicBezTo>
                  <a:pt x="3367" y="3231"/>
                  <a:pt x="3376" y="3268"/>
                  <a:pt x="3533" y="3379"/>
                </a:cubicBezTo>
                <a:cubicBezTo>
                  <a:pt x="3087" y="3318"/>
                  <a:pt x="2928" y="3129"/>
                  <a:pt x="2701" y="3129"/>
                </a:cubicBezTo>
                <a:cubicBezTo>
                  <a:pt x="2580" y="3129"/>
                  <a:pt x="2440" y="3183"/>
                  <a:pt x="2228" y="3337"/>
                </a:cubicBezTo>
                <a:lnTo>
                  <a:pt x="2881" y="3493"/>
                </a:lnTo>
                <a:cubicBezTo>
                  <a:pt x="2703" y="3649"/>
                  <a:pt x="2684" y="3698"/>
                  <a:pt x="2738" y="3698"/>
                </a:cubicBezTo>
                <a:cubicBezTo>
                  <a:pt x="2829" y="3698"/>
                  <a:pt x="3136" y="3552"/>
                  <a:pt x="3218" y="3552"/>
                </a:cubicBezTo>
                <a:cubicBezTo>
                  <a:pt x="3225" y="3552"/>
                  <a:pt x="3230" y="3553"/>
                  <a:pt x="3233" y="3555"/>
                </a:cubicBezTo>
                <a:cubicBezTo>
                  <a:pt x="2938" y="3753"/>
                  <a:pt x="2952" y="3813"/>
                  <a:pt x="3075" y="3813"/>
                </a:cubicBezTo>
                <a:cubicBezTo>
                  <a:pt x="3243" y="3813"/>
                  <a:pt x="3612" y="3703"/>
                  <a:pt x="3689" y="3679"/>
                </a:cubicBezTo>
                <a:lnTo>
                  <a:pt x="3689" y="3679"/>
                </a:lnTo>
                <a:cubicBezTo>
                  <a:pt x="3710" y="3721"/>
                  <a:pt x="3441" y="3917"/>
                  <a:pt x="3399" y="4000"/>
                </a:cubicBezTo>
                <a:cubicBezTo>
                  <a:pt x="3464" y="4023"/>
                  <a:pt x="3541" y="4035"/>
                  <a:pt x="3624" y="4035"/>
                </a:cubicBezTo>
                <a:cubicBezTo>
                  <a:pt x="3913" y="4035"/>
                  <a:pt x="4288" y="3894"/>
                  <a:pt x="4570" y="3597"/>
                </a:cubicBezTo>
                <a:lnTo>
                  <a:pt x="4570" y="3597"/>
                </a:lnTo>
                <a:cubicBezTo>
                  <a:pt x="4794" y="4044"/>
                  <a:pt x="4530" y="4131"/>
                  <a:pt x="4184" y="4131"/>
                </a:cubicBezTo>
                <a:cubicBezTo>
                  <a:pt x="3964" y="4131"/>
                  <a:pt x="3710" y="4096"/>
                  <a:pt x="3528" y="4096"/>
                </a:cubicBezTo>
                <a:cubicBezTo>
                  <a:pt x="3346" y="4096"/>
                  <a:pt x="3235" y="4131"/>
                  <a:pt x="3296" y="4270"/>
                </a:cubicBezTo>
                <a:cubicBezTo>
                  <a:pt x="3227" y="4255"/>
                  <a:pt x="3034" y="4222"/>
                  <a:pt x="2843" y="4222"/>
                </a:cubicBezTo>
                <a:cubicBezTo>
                  <a:pt x="2633" y="4222"/>
                  <a:pt x="2426" y="4262"/>
                  <a:pt x="2394" y="4415"/>
                </a:cubicBezTo>
                <a:cubicBezTo>
                  <a:pt x="2384" y="4415"/>
                  <a:pt x="3119" y="4861"/>
                  <a:pt x="3088" y="5016"/>
                </a:cubicBezTo>
                <a:cubicBezTo>
                  <a:pt x="2992" y="4968"/>
                  <a:pt x="2899" y="4945"/>
                  <a:pt x="2806" y="4945"/>
                </a:cubicBezTo>
                <a:cubicBezTo>
                  <a:pt x="2718" y="4945"/>
                  <a:pt x="2629" y="4965"/>
                  <a:pt x="2539" y="5006"/>
                </a:cubicBezTo>
                <a:cubicBezTo>
                  <a:pt x="2695" y="5089"/>
                  <a:pt x="2736" y="5202"/>
                  <a:pt x="2653" y="5368"/>
                </a:cubicBezTo>
                <a:cubicBezTo>
                  <a:pt x="2484" y="5242"/>
                  <a:pt x="2411" y="5204"/>
                  <a:pt x="2360" y="5204"/>
                </a:cubicBezTo>
                <a:cubicBezTo>
                  <a:pt x="2281" y="5204"/>
                  <a:pt x="2257" y="5298"/>
                  <a:pt x="2005" y="5298"/>
                </a:cubicBezTo>
                <a:cubicBezTo>
                  <a:pt x="1955" y="5298"/>
                  <a:pt x="1895" y="5294"/>
                  <a:pt x="1824" y="5285"/>
                </a:cubicBezTo>
                <a:lnTo>
                  <a:pt x="1824" y="5285"/>
                </a:lnTo>
                <a:cubicBezTo>
                  <a:pt x="1772" y="5617"/>
                  <a:pt x="2674" y="5637"/>
                  <a:pt x="2653" y="5938"/>
                </a:cubicBezTo>
                <a:cubicBezTo>
                  <a:pt x="2706" y="5882"/>
                  <a:pt x="2757" y="5858"/>
                  <a:pt x="2808" y="5858"/>
                </a:cubicBezTo>
                <a:cubicBezTo>
                  <a:pt x="3017" y="5858"/>
                  <a:pt x="3217" y="6259"/>
                  <a:pt x="3451" y="6383"/>
                </a:cubicBezTo>
                <a:cubicBezTo>
                  <a:pt x="3322" y="6418"/>
                  <a:pt x="3167" y="6425"/>
                  <a:pt x="3005" y="6425"/>
                </a:cubicBezTo>
                <a:cubicBezTo>
                  <a:pt x="2881" y="6425"/>
                  <a:pt x="2753" y="6421"/>
                  <a:pt x="2627" y="6421"/>
                </a:cubicBezTo>
                <a:cubicBezTo>
                  <a:pt x="2321" y="6421"/>
                  <a:pt x="2030" y="6446"/>
                  <a:pt x="1866" y="6622"/>
                </a:cubicBezTo>
                <a:cubicBezTo>
                  <a:pt x="2027" y="6864"/>
                  <a:pt x="2502" y="7224"/>
                  <a:pt x="2804" y="7224"/>
                </a:cubicBezTo>
                <a:cubicBezTo>
                  <a:pt x="2813" y="7224"/>
                  <a:pt x="2821" y="7224"/>
                  <a:pt x="2829" y="7223"/>
                </a:cubicBezTo>
                <a:lnTo>
                  <a:pt x="2829" y="7223"/>
                </a:lnTo>
                <a:cubicBezTo>
                  <a:pt x="2798" y="7357"/>
                  <a:pt x="1824" y="7368"/>
                  <a:pt x="1689" y="7368"/>
                </a:cubicBezTo>
                <a:cubicBezTo>
                  <a:pt x="1599" y="7719"/>
                  <a:pt x="2577" y="7866"/>
                  <a:pt x="2987" y="7866"/>
                </a:cubicBezTo>
                <a:cubicBezTo>
                  <a:pt x="3001" y="7866"/>
                  <a:pt x="3014" y="7866"/>
                  <a:pt x="3026" y="7866"/>
                </a:cubicBezTo>
                <a:lnTo>
                  <a:pt x="3026" y="7866"/>
                </a:lnTo>
                <a:cubicBezTo>
                  <a:pt x="2663" y="8011"/>
                  <a:pt x="1896" y="8570"/>
                  <a:pt x="1316" y="8632"/>
                </a:cubicBezTo>
                <a:cubicBezTo>
                  <a:pt x="1685" y="9057"/>
                  <a:pt x="2062" y="9173"/>
                  <a:pt x="2435" y="9173"/>
                </a:cubicBezTo>
                <a:cubicBezTo>
                  <a:pt x="2816" y="9173"/>
                  <a:pt x="3193" y="9052"/>
                  <a:pt x="3554" y="9015"/>
                </a:cubicBezTo>
                <a:lnTo>
                  <a:pt x="3554" y="9015"/>
                </a:lnTo>
                <a:cubicBezTo>
                  <a:pt x="3471" y="9295"/>
                  <a:pt x="2787" y="9367"/>
                  <a:pt x="2550" y="9388"/>
                </a:cubicBezTo>
                <a:cubicBezTo>
                  <a:pt x="2646" y="9524"/>
                  <a:pt x="2780" y="9596"/>
                  <a:pt x="2940" y="9596"/>
                </a:cubicBezTo>
                <a:cubicBezTo>
                  <a:pt x="2951" y="9596"/>
                  <a:pt x="2963" y="9596"/>
                  <a:pt x="2974" y="9595"/>
                </a:cubicBezTo>
                <a:lnTo>
                  <a:pt x="2974" y="9595"/>
                </a:lnTo>
                <a:cubicBezTo>
                  <a:pt x="2838" y="9707"/>
                  <a:pt x="2635" y="9739"/>
                  <a:pt x="2406" y="9739"/>
                </a:cubicBezTo>
                <a:cubicBezTo>
                  <a:pt x="2109" y="9739"/>
                  <a:pt x="1769" y="9686"/>
                  <a:pt x="1478" y="9686"/>
                </a:cubicBezTo>
                <a:cubicBezTo>
                  <a:pt x="1226" y="9686"/>
                  <a:pt x="1011" y="9726"/>
                  <a:pt x="892" y="9876"/>
                </a:cubicBezTo>
                <a:cubicBezTo>
                  <a:pt x="995" y="9979"/>
                  <a:pt x="1109" y="10041"/>
                  <a:pt x="1254" y="10051"/>
                </a:cubicBezTo>
                <a:cubicBezTo>
                  <a:pt x="933" y="10288"/>
                  <a:pt x="1073" y="10372"/>
                  <a:pt x="1281" y="10372"/>
                </a:cubicBezTo>
                <a:cubicBezTo>
                  <a:pt x="1429" y="10372"/>
                  <a:pt x="1612" y="10330"/>
                  <a:pt x="1689" y="10269"/>
                </a:cubicBezTo>
                <a:lnTo>
                  <a:pt x="1689" y="10269"/>
                </a:lnTo>
                <a:cubicBezTo>
                  <a:pt x="1751" y="10341"/>
                  <a:pt x="1555" y="10414"/>
                  <a:pt x="1617" y="10507"/>
                </a:cubicBezTo>
                <a:cubicBezTo>
                  <a:pt x="1694" y="10481"/>
                  <a:pt x="1755" y="10472"/>
                  <a:pt x="1807" y="10472"/>
                </a:cubicBezTo>
                <a:cubicBezTo>
                  <a:pt x="1901" y="10472"/>
                  <a:pt x="1965" y="10501"/>
                  <a:pt x="2042" y="10501"/>
                </a:cubicBezTo>
                <a:cubicBezTo>
                  <a:pt x="2105" y="10501"/>
                  <a:pt x="2177" y="10482"/>
                  <a:pt x="2280" y="10414"/>
                </a:cubicBezTo>
                <a:lnTo>
                  <a:pt x="2280" y="10414"/>
                </a:lnTo>
                <a:cubicBezTo>
                  <a:pt x="2264" y="10604"/>
                  <a:pt x="2253" y="10677"/>
                  <a:pt x="2296" y="10677"/>
                </a:cubicBezTo>
                <a:cubicBezTo>
                  <a:pt x="2335" y="10677"/>
                  <a:pt x="2418" y="10617"/>
                  <a:pt x="2580" y="10528"/>
                </a:cubicBezTo>
                <a:lnTo>
                  <a:pt x="2580" y="10528"/>
                </a:lnTo>
                <a:cubicBezTo>
                  <a:pt x="2529" y="10735"/>
                  <a:pt x="3015" y="10787"/>
                  <a:pt x="3233" y="10787"/>
                </a:cubicBezTo>
                <a:cubicBezTo>
                  <a:pt x="3054" y="11013"/>
                  <a:pt x="2788" y="11074"/>
                  <a:pt x="2509" y="11074"/>
                </a:cubicBezTo>
                <a:cubicBezTo>
                  <a:pt x="2224" y="11074"/>
                  <a:pt x="1925" y="11010"/>
                  <a:pt x="1689" y="10995"/>
                </a:cubicBezTo>
                <a:lnTo>
                  <a:pt x="1689" y="10995"/>
                </a:lnTo>
                <a:cubicBezTo>
                  <a:pt x="1807" y="11157"/>
                  <a:pt x="1826" y="11213"/>
                  <a:pt x="1754" y="11213"/>
                </a:cubicBezTo>
                <a:cubicBezTo>
                  <a:pt x="1641" y="11213"/>
                  <a:pt x="1310" y="11080"/>
                  <a:pt x="788" y="11005"/>
                </a:cubicBezTo>
                <a:lnTo>
                  <a:pt x="788" y="11005"/>
                </a:lnTo>
                <a:cubicBezTo>
                  <a:pt x="964" y="11160"/>
                  <a:pt x="1130" y="11243"/>
                  <a:pt x="1327" y="11264"/>
                </a:cubicBezTo>
                <a:cubicBezTo>
                  <a:pt x="917" y="11329"/>
                  <a:pt x="1352" y="11629"/>
                  <a:pt x="1768" y="11629"/>
                </a:cubicBezTo>
                <a:cubicBezTo>
                  <a:pt x="1815" y="11629"/>
                  <a:pt x="1862" y="11625"/>
                  <a:pt x="1907" y="11616"/>
                </a:cubicBezTo>
                <a:lnTo>
                  <a:pt x="1907" y="11616"/>
                </a:lnTo>
                <a:cubicBezTo>
                  <a:pt x="1820" y="11728"/>
                  <a:pt x="1904" y="11784"/>
                  <a:pt x="2013" y="11784"/>
                </a:cubicBezTo>
                <a:cubicBezTo>
                  <a:pt x="2085" y="11784"/>
                  <a:pt x="2168" y="11759"/>
                  <a:pt x="2218" y="11709"/>
                </a:cubicBezTo>
                <a:lnTo>
                  <a:pt x="2218" y="11709"/>
                </a:lnTo>
                <a:cubicBezTo>
                  <a:pt x="2091" y="11891"/>
                  <a:pt x="2070" y="11980"/>
                  <a:pt x="2157" y="11980"/>
                </a:cubicBezTo>
                <a:cubicBezTo>
                  <a:pt x="2219" y="11980"/>
                  <a:pt x="2336" y="11935"/>
                  <a:pt x="2508" y="11844"/>
                </a:cubicBezTo>
                <a:lnTo>
                  <a:pt x="2508" y="11844"/>
                </a:lnTo>
                <a:cubicBezTo>
                  <a:pt x="2239" y="12445"/>
                  <a:pt x="342" y="12052"/>
                  <a:pt x="653" y="12445"/>
                </a:cubicBezTo>
                <a:cubicBezTo>
                  <a:pt x="547" y="12392"/>
                  <a:pt x="446" y="12366"/>
                  <a:pt x="347" y="12366"/>
                </a:cubicBezTo>
                <a:cubicBezTo>
                  <a:pt x="254" y="12366"/>
                  <a:pt x="163" y="12389"/>
                  <a:pt x="73" y="12434"/>
                </a:cubicBezTo>
                <a:cubicBezTo>
                  <a:pt x="118" y="12479"/>
                  <a:pt x="581" y="13126"/>
                  <a:pt x="928" y="13126"/>
                </a:cubicBezTo>
                <a:cubicBezTo>
                  <a:pt x="985" y="13126"/>
                  <a:pt x="1040" y="13108"/>
                  <a:pt x="1088" y="13067"/>
                </a:cubicBezTo>
                <a:lnTo>
                  <a:pt x="1088" y="13067"/>
                </a:lnTo>
                <a:cubicBezTo>
                  <a:pt x="1555" y="13399"/>
                  <a:pt x="653" y="13440"/>
                  <a:pt x="529" y="13471"/>
                </a:cubicBezTo>
                <a:cubicBezTo>
                  <a:pt x="633" y="13561"/>
                  <a:pt x="747" y="13605"/>
                  <a:pt x="870" y="13605"/>
                </a:cubicBezTo>
                <a:cubicBezTo>
                  <a:pt x="930" y="13605"/>
                  <a:pt x="993" y="13595"/>
                  <a:pt x="1057" y="13574"/>
                </a:cubicBezTo>
                <a:lnTo>
                  <a:pt x="1057" y="13574"/>
                </a:lnTo>
                <a:cubicBezTo>
                  <a:pt x="907" y="13667"/>
                  <a:pt x="749" y="13833"/>
                  <a:pt x="875" y="13833"/>
                </a:cubicBezTo>
                <a:cubicBezTo>
                  <a:pt x="905" y="13833"/>
                  <a:pt x="950" y="13824"/>
                  <a:pt x="1016" y="13802"/>
                </a:cubicBezTo>
                <a:lnTo>
                  <a:pt x="1016" y="13802"/>
                </a:lnTo>
                <a:cubicBezTo>
                  <a:pt x="935" y="13895"/>
                  <a:pt x="1046" y="13920"/>
                  <a:pt x="1172" y="13920"/>
                </a:cubicBezTo>
                <a:cubicBezTo>
                  <a:pt x="1270" y="13920"/>
                  <a:pt x="1378" y="13905"/>
                  <a:pt x="1410" y="13896"/>
                </a:cubicBezTo>
                <a:lnTo>
                  <a:pt x="1410" y="13896"/>
                </a:lnTo>
                <a:cubicBezTo>
                  <a:pt x="1472" y="14020"/>
                  <a:pt x="1306" y="14041"/>
                  <a:pt x="1721" y="14051"/>
                </a:cubicBezTo>
                <a:cubicBezTo>
                  <a:pt x="1614" y="14167"/>
                  <a:pt x="1392" y="14196"/>
                  <a:pt x="1152" y="14196"/>
                </a:cubicBezTo>
                <a:cubicBezTo>
                  <a:pt x="917" y="14196"/>
                  <a:pt x="664" y="14169"/>
                  <a:pt x="481" y="14169"/>
                </a:cubicBezTo>
                <a:cubicBezTo>
                  <a:pt x="433" y="14169"/>
                  <a:pt x="390" y="14170"/>
                  <a:pt x="353" y="14175"/>
                </a:cubicBezTo>
                <a:cubicBezTo>
                  <a:pt x="668" y="14342"/>
                  <a:pt x="662" y="14364"/>
                  <a:pt x="556" y="14364"/>
                </a:cubicBezTo>
                <a:cubicBezTo>
                  <a:pt x="519" y="14364"/>
                  <a:pt x="469" y="14361"/>
                  <a:pt x="416" y="14361"/>
                </a:cubicBezTo>
                <a:cubicBezTo>
                  <a:pt x="285" y="14361"/>
                  <a:pt x="137" y="14378"/>
                  <a:pt x="125" y="14497"/>
                </a:cubicBezTo>
                <a:cubicBezTo>
                  <a:pt x="118" y="14555"/>
                  <a:pt x="182" y="14575"/>
                  <a:pt x="273" y="14575"/>
                </a:cubicBezTo>
                <a:cubicBezTo>
                  <a:pt x="442" y="14575"/>
                  <a:pt x="704" y="14507"/>
                  <a:pt x="777" y="14486"/>
                </a:cubicBezTo>
                <a:lnTo>
                  <a:pt x="777" y="14486"/>
                </a:lnTo>
                <a:cubicBezTo>
                  <a:pt x="537" y="14782"/>
                  <a:pt x="753" y="14895"/>
                  <a:pt x="995" y="14895"/>
                </a:cubicBezTo>
                <a:cubicBezTo>
                  <a:pt x="1118" y="14895"/>
                  <a:pt x="1247" y="14866"/>
                  <a:pt x="1327" y="14818"/>
                </a:cubicBezTo>
                <a:lnTo>
                  <a:pt x="1327" y="14818"/>
                </a:lnTo>
                <a:cubicBezTo>
                  <a:pt x="1327" y="14911"/>
                  <a:pt x="1327" y="15004"/>
                  <a:pt x="1306" y="15108"/>
                </a:cubicBezTo>
                <a:cubicBezTo>
                  <a:pt x="830" y="15222"/>
                  <a:pt x="239" y="15315"/>
                  <a:pt x="208" y="15326"/>
                </a:cubicBezTo>
                <a:cubicBezTo>
                  <a:pt x="208" y="15407"/>
                  <a:pt x="250" y="15451"/>
                  <a:pt x="342" y="15451"/>
                </a:cubicBezTo>
                <a:cubicBezTo>
                  <a:pt x="379" y="15451"/>
                  <a:pt x="424" y="15444"/>
                  <a:pt x="477" y="15429"/>
                </a:cubicBezTo>
                <a:lnTo>
                  <a:pt x="477" y="15429"/>
                </a:lnTo>
                <a:cubicBezTo>
                  <a:pt x="425" y="15481"/>
                  <a:pt x="1" y="15647"/>
                  <a:pt x="42" y="15761"/>
                </a:cubicBezTo>
                <a:cubicBezTo>
                  <a:pt x="218" y="15719"/>
                  <a:pt x="394" y="15678"/>
                  <a:pt x="581" y="15637"/>
                </a:cubicBezTo>
                <a:lnTo>
                  <a:pt x="581" y="15637"/>
                </a:lnTo>
                <a:cubicBezTo>
                  <a:pt x="447" y="15827"/>
                  <a:pt x="447" y="15960"/>
                  <a:pt x="586" y="15960"/>
                </a:cubicBezTo>
                <a:cubicBezTo>
                  <a:pt x="650" y="15960"/>
                  <a:pt x="745" y="15931"/>
                  <a:pt x="871" y="15865"/>
                </a:cubicBezTo>
                <a:lnTo>
                  <a:pt x="871" y="15865"/>
                </a:lnTo>
                <a:cubicBezTo>
                  <a:pt x="854" y="15973"/>
                  <a:pt x="926" y="16002"/>
                  <a:pt x="1044" y="16002"/>
                </a:cubicBezTo>
                <a:cubicBezTo>
                  <a:pt x="1185" y="16002"/>
                  <a:pt x="1392" y="15960"/>
                  <a:pt x="1591" y="15960"/>
                </a:cubicBezTo>
                <a:cubicBezTo>
                  <a:pt x="1638" y="15960"/>
                  <a:pt x="1685" y="15962"/>
                  <a:pt x="1731" y="15968"/>
                </a:cubicBezTo>
                <a:cubicBezTo>
                  <a:pt x="1523" y="16040"/>
                  <a:pt x="1233" y="16051"/>
                  <a:pt x="1078" y="16217"/>
                </a:cubicBezTo>
                <a:cubicBezTo>
                  <a:pt x="1142" y="16246"/>
                  <a:pt x="1203" y="16258"/>
                  <a:pt x="1265" y="16258"/>
                </a:cubicBezTo>
                <a:cubicBezTo>
                  <a:pt x="1312" y="16258"/>
                  <a:pt x="1360" y="16251"/>
                  <a:pt x="1410" y="16238"/>
                </a:cubicBezTo>
                <a:lnTo>
                  <a:pt x="1410" y="16238"/>
                </a:lnTo>
                <a:cubicBezTo>
                  <a:pt x="1244" y="16320"/>
                  <a:pt x="1192" y="16413"/>
                  <a:pt x="1275" y="16517"/>
                </a:cubicBezTo>
                <a:cubicBezTo>
                  <a:pt x="1440" y="16455"/>
                  <a:pt x="1606" y="16403"/>
                  <a:pt x="1772" y="16351"/>
                </a:cubicBezTo>
                <a:lnTo>
                  <a:pt x="1772" y="16351"/>
                </a:lnTo>
                <a:cubicBezTo>
                  <a:pt x="1633" y="16602"/>
                  <a:pt x="1767" y="16693"/>
                  <a:pt x="1954" y="16693"/>
                </a:cubicBezTo>
                <a:cubicBezTo>
                  <a:pt x="2131" y="16693"/>
                  <a:pt x="2355" y="16612"/>
                  <a:pt x="2446" y="16507"/>
                </a:cubicBezTo>
                <a:cubicBezTo>
                  <a:pt x="2478" y="16660"/>
                  <a:pt x="2509" y="16724"/>
                  <a:pt x="2555" y="16724"/>
                </a:cubicBezTo>
                <a:cubicBezTo>
                  <a:pt x="2612" y="16724"/>
                  <a:pt x="2692" y="16629"/>
                  <a:pt x="2829" y="16486"/>
                </a:cubicBezTo>
                <a:cubicBezTo>
                  <a:pt x="2858" y="16669"/>
                  <a:pt x="2936" y="16736"/>
                  <a:pt x="3038" y="16736"/>
                </a:cubicBezTo>
                <a:cubicBezTo>
                  <a:pt x="3313" y="16736"/>
                  <a:pt x="3765" y="16247"/>
                  <a:pt x="3894" y="16247"/>
                </a:cubicBezTo>
                <a:cubicBezTo>
                  <a:pt x="3923" y="16247"/>
                  <a:pt x="3936" y="16271"/>
                  <a:pt x="3927" y="16330"/>
                </a:cubicBezTo>
                <a:cubicBezTo>
                  <a:pt x="4010" y="16238"/>
                  <a:pt x="4104" y="16144"/>
                  <a:pt x="4187" y="16051"/>
                </a:cubicBezTo>
                <a:cubicBezTo>
                  <a:pt x="4225" y="16105"/>
                  <a:pt x="4250" y="16129"/>
                  <a:pt x="4266" y="16129"/>
                </a:cubicBezTo>
                <a:cubicBezTo>
                  <a:pt x="4303" y="16129"/>
                  <a:pt x="4300" y="16011"/>
                  <a:pt x="4321" y="15854"/>
                </a:cubicBezTo>
                <a:cubicBezTo>
                  <a:pt x="4808" y="16072"/>
                  <a:pt x="4466" y="16631"/>
                  <a:pt x="4332" y="17014"/>
                </a:cubicBezTo>
                <a:lnTo>
                  <a:pt x="5419" y="17014"/>
                </a:lnTo>
                <a:cubicBezTo>
                  <a:pt x="5430" y="16745"/>
                  <a:pt x="5316" y="16496"/>
                  <a:pt x="5326" y="16206"/>
                </a:cubicBezTo>
                <a:cubicBezTo>
                  <a:pt x="5330" y="16206"/>
                  <a:pt x="5334" y="16205"/>
                  <a:pt x="5337" y="16205"/>
                </a:cubicBezTo>
                <a:cubicBezTo>
                  <a:pt x="5462" y="16205"/>
                  <a:pt x="5564" y="16457"/>
                  <a:pt x="5590" y="16457"/>
                </a:cubicBezTo>
                <a:cubicBezTo>
                  <a:pt x="5600" y="16457"/>
                  <a:pt x="5599" y="16423"/>
                  <a:pt x="5585" y="16330"/>
                </a:cubicBezTo>
                <a:lnTo>
                  <a:pt x="5585" y="16330"/>
                </a:lnTo>
                <a:cubicBezTo>
                  <a:pt x="5784" y="16547"/>
                  <a:pt x="6281" y="16694"/>
                  <a:pt x="6625" y="16694"/>
                </a:cubicBezTo>
                <a:cubicBezTo>
                  <a:pt x="6890" y="16694"/>
                  <a:pt x="7063" y="16605"/>
                  <a:pt x="6932" y="16393"/>
                </a:cubicBezTo>
                <a:lnTo>
                  <a:pt x="6932" y="16393"/>
                </a:lnTo>
                <a:cubicBezTo>
                  <a:pt x="7050" y="16442"/>
                  <a:pt x="7528" y="16629"/>
                  <a:pt x="7846" y="16629"/>
                </a:cubicBezTo>
                <a:cubicBezTo>
                  <a:pt x="8059" y="16629"/>
                  <a:pt x="8201" y="16545"/>
                  <a:pt x="8113" y="16279"/>
                </a:cubicBezTo>
                <a:lnTo>
                  <a:pt x="8113" y="16279"/>
                </a:lnTo>
                <a:cubicBezTo>
                  <a:pt x="8243" y="16372"/>
                  <a:pt x="8723" y="16556"/>
                  <a:pt x="8963" y="16556"/>
                </a:cubicBezTo>
                <a:cubicBezTo>
                  <a:pt x="8991" y="16556"/>
                  <a:pt x="9015" y="16554"/>
                  <a:pt x="9036" y="16548"/>
                </a:cubicBezTo>
                <a:cubicBezTo>
                  <a:pt x="8923" y="16362"/>
                  <a:pt x="8972" y="16335"/>
                  <a:pt x="9031" y="16335"/>
                </a:cubicBezTo>
                <a:cubicBezTo>
                  <a:pt x="9055" y="16335"/>
                  <a:pt x="9080" y="16339"/>
                  <a:pt x="9098" y="16339"/>
                </a:cubicBezTo>
                <a:cubicBezTo>
                  <a:pt x="9140" y="16339"/>
                  <a:pt x="9133" y="16313"/>
                  <a:pt x="8932" y="16134"/>
                </a:cubicBezTo>
                <a:lnTo>
                  <a:pt x="8932" y="16134"/>
                </a:lnTo>
                <a:cubicBezTo>
                  <a:pt x="9098" y="16185"/>
                  <a:pt x="9253" y="16248"/>
                  <a:pt x="9419" y="16300"/>
                </a:cubicBezTo>
                <a:cubicBezTo>
                  <a:pt x="9333" y="16402"/>
                  <a:pt x="9232" y="16546"/>
                  <a:pt x="9261" y="16546"/>
                </a:cubicBezTo>
                <a:cubicBezTo>
                  <a:pt x="9288" y="16546"/>
                  <a:pt x="9424" y="16423"/>
                  <a:pt x="9782" y="16030"/>
                </a:cubicBezTo>
                <a:cubicBezTo>
                  <a:pt x="9367" y="15978"/>
                  <a:pt x="8891" y="15957"/>
                  <a:pt x="8538" y="15740"/>
                </a:cubicBezTo>
                <a:cubicBezTo>
                  <a:pt x="8562" y="15701"/>
                  <a:pt x="8596" y="15688"/>
                  <a:pt x="8633" y="15688"/>
                </a:cubicBezTo>
                <a:cubicBezTo>
                  <a:pt x="8706" y="15688"/>
                  <a:pt x="8788" y="15739"/>
                  <a:pt x="8810" y="15739"/>
                </a:cubicBezTo>
                <a:cubicBezTo>
                  <a:pt x="8827" y="15739"/>
                  <a:pt x="8808" y="15709"/>
                  <a:pt x="8725" y="15605"/>
                </a:cubicBezTo>
                <a:cubicBezTo>
                  <a:pt x="8861" y="15605"/>
                  <a:pt x="8960" y="15614"/>
                  <a:pt x="9019" y="15614"/>
                </a:cubicBezTo>
                <a:cubicBezTo>
                  <a:pt x="9117" y="15614"/>
                  <a:pt x="9102" y="15590"/>
                  <a:pt x="8953" y="15460"/>
                </a:cubicBezTo>
                <a:cubicBezTo>
                  <a:pt x="9430" y="15450"/>
                  <a:pt x="9492" y="15398"/>
                  <a:pt x="9119" y="15305"/>
                </a:cubicBezTo>
                <a:cubicBezTo>
                  <a:pt x="9419" y="15294"/>
                  <a:pt x="9450" y="15232"/>
                  <a:pt x="9223" y="15119"/>
                </a:cubicBezTo>
                <a:lnTo>
                  <a:pt x="9223" y="15119"/>
                </a:lnTo>
                <a:cubicBezTo>
                  <a:pt x="9348" y="15181"/>
                  <a:pt x="9446" y="15212"/>
                  <a:pt x="9518" y="15212"/>
                </a:cubicBezTo>
                <a:cubicBezTo>
                  <a:pt x="9602" y="15212"/>
                  <a:pt x="9651" y="15171"/>
                  <a:pt x="9667" y="15087"/>
                </a:cubicBezTo>
                <a:cubicBezTo>
                  <a:pt x="9243" y="14911"/>
                  <a:pt x="9264" y="14942"/>
                  <a:pt x="9740" y="14911"/>
                </a:cubicBezTo>
                <a:cubicBezTo>
                  <a:pt x="9753" y="14767"/>
                  <a:pt x="9679" y="14697"/>
                  <a:pt x="9520" y="14697"/>
                </a:cubicBezTo>
                <a:cubicBezTo>
                  <a:pt x="9428" y="14697"/>
                  <a:pt x="9308" y="14721"/>
                  <a:pt x="9160" y="14766"/>
                </a:cubicBezTo>
                <a:cubicBezTo>
                  <a:pt x="9170" y="14621"/>
                  <a:pt x="9927" y="14642"/>
                  <a:pt x="9803" y="14424"/>
                </a:cubicBezTo>
                <a:lnTo>
                  <a:pt x="9803" y="14424"/>
                </a:lnTo>
                <a:cubicBezTo>
                  <a:pt x="9585" y="14476"/>
                  <a:pt x="9367" y="14518"/>
                  <a:pt x="9149" y="14559"/>
                </a:cubicBezTo>
                <a:cubicBezTo>
                  <a:pt x="9377" y="14486"/>
                  <a:pt x="9450" y="14393"/>
                  <a:pt x="9367" y="14290"/>
                </a:cubicBezTo>
                <a:lnTo>
                  <a:pt x="9367" y="14290"/>
                </a:lnTo>
                <a:cubicBezTo>
                  <a:pt x="9001" y="14358"/>
                  <a:pt x="8612" y="14443"/>
                  <a:pt x="8240" y="14443"/>
                </a:cubicBezTo>
                <a:cubicBezTo>
                  <a:pt x="7769" y="14443"/>
                  <a:pt x="7325" y="14308"/>
                  <a:pt x="6984" y="13834"/>
                </a:cubicBezTo>
                <a:lnTo>
                  <a:pt x="6984" y="13834"/>
                </a:lnTo>
                <a:cubicBezTo>
                  <a:pt x="7188" y="13963"/>
                  <a:pt x="7275" y="13998"/>
                  <a:pt x="7313" y="13998"/>
                </a:cubicBezTo>
                <a:cubicBezTo>
                  <a:pt x="7357" y="13998"/>
                  <a:pt x="7339" y="13953"/>
                  <a:pt x="7359" y="13953"/>
                </a:cubicBezTo>
                <a:cubicBezTo>
                  <a:pt x="7379" y="13953"/>
                  <a:pt x="7433" y="13993"/>
                  <a:pt x="7606" y="14145"/>
                </a:cubicBezTo>
                <a:cubicBezTo>
                  <a:pt x="7577" y="13949"/>
                  <a:pt x="7564" y="13872"/>
                  <a:pt x="7604" y="13872"/>
                </a:cubicBezTo>
                <a:cubicBezTo>
                  <a:pt x="7652" y="13872"/>
                  <a:pt x="7773" y="13978"/>
                  <a:pt x="8030" y="14124"/>
                </a:cubicBezTo>
                <a:cubicBezTo>
                  <a:pt x="8012" y="13938"/>
                  <a:pt x="8087" y="13871"/>
                  <a:pt x="8198" y="13871"/>
                </a:cubicBezTo>
                <a:cubicBezTo>
                  <a:pt x="8334" y="13871"/>
                  <a:pt x="8525" y="13973"/>
                  <a:pt x="8663" y="14082"/>
                </a:cubicBezTo>
                <a:cubicBezTo>
                  <a:pt x="8776" y="13999"/>
                  <a:pt x="8735" y="13896"/>
                  <a:pt x="8528" y="13781"/>
                </a:cubicBezTo>
                <a:cubicBezTo>
                  <a:pt x="8568" y="13742"/>
                  <a:pt x="9417" y="13605"/>
                  <a:pt x="9543" y="13605"/>
                </a:cubicBezTo>
                <a:cubicBezTo>
                  <a:pt x="9548" y="13605"/>
                  <a:pt x="9551" y="13605"/>
                  <a:pt x="9554" y="13606"/>
                </a:cubicBezTo>
                <a:cubicBezTo>
                  <a:pt x="9409" y="13523"/>
                  <a:pt x="9274" y="13440"/>
                  <a:pt x="9129" y="13367"/>
                </a:cubicBezTo>
                <a:cubicBezTo>
                  <a:pt x="9146" y="13365"/>
                  <a:pt x="9164" y="13365"/>
                  <a:pt x="9181" y="13365"/>
                </a:cubicBezTo>
                <a:cubicBezTo>
                  <a:pt x="9324" y="13365"/>
                  <a:pt x="9464" y="13410"/>
                  <a:pt x="9602" y="13410"/>
                </a:cubicBezTo>
                <a:cubicBezTo>
                  <a:pt x="9676" y="13410"/>
                  <a:pt x="9750" y="13397"/>
                  <a:pt x="9823" y="13357"/>
                </a:cubicBezTo>
                <a:cubicBezTo>
                  <a:pt x="9734" y="13276"/>
                  <a:pt x="9632" y="13233"/>
                  <a:pt x="9517" y="13233"/>
                </a:cubicBezTo>
                <a:cubicBezTo>
                  <a:pt x="9485" y="13233"/>
                  <a:pt x="9452" y="13236"/>
                  <a:pt x="9419" y="13243"/>
                </a:cubicBezTo>
                <a:cubicBezTo>
                  <a:pt x="9647" y="13118"/>
                  <a:pt x="7337" y="12901"/>
                  <a:pt x="6922" y="12497"/>
                </a:cubicBezTo>
                <a:cubicBezTo>
                  <a:pt x="7312" y="12458"/>
                  <a:pt x="7598" y="12450"/>
                  <a:pt x="7828" y="12450"/>
                </a:cubicBezTo>
                <a:cubicBezTo>
                  <a:pt x="8006" y="12450"/>
                  <a:pt x="8151" y="12455"/>
                  <a:pt x="8286" y="12455"/>
                </a:cubicBezTo>
                <a:cubicBezTo>
                  <a:pt x="8679" y="12455"/>
                  <a:pt x="8985" y="12412"/>
                  <a:pt x="9761" y="12082"/>
                </a:cubicBezTo>
                <a:cubicBezTo>
                  <a:pt x="9595" y="12031"/>
                  <a:pt x="9554" y="11865"/>
                  <a:pt x="9439" y="11824"/>
                </a:cubicBezTo>
                <a:cubicBezTo>
                  <a:pt x="9585" y="11761"/>
                  <a:pt x="9730" y="11709"/>
                  <a:pt x="9885" y="11647"/>
                </a:cubicBezTo>
                <a:lnTo>
                  <a:pt x="9885" y="11647"/>
                </a:lnTo>
                <a:cubicBezTo>
                  <a:pt x="9877" y="11648"/>
                  <a:pt x="9866" y="11648"/>
                  <a:pt x="9854" y="11648"/>
                </a:cubicBezTo>
                <a:cubicBezTo>
                  <a:pt x="9536" y="11648"/>
                  <a:pt x="8119" y="11396"/>
                  <a:pt x="7979" y="11326"/>
                </a:cubicBezTo>
                <a:cubicBezTo>
                  <a:pt x="8121" y="11231"/>
                  <a:pt x="8263" y="11184"/>
                  <a:pt x="8409" y="11184"/>
                </a:cubicBezTo>
                <a:cubicBezTo>
                  <a:pt x="8519" y="11184"/>
                  <a:pt x="8630" y="11211"/>
                  <a:pt x="8746" y="11264"/>
                </a:cubicBezTo>
                <a:cubicBezTo>
                  <a:pt x="8513" y="11128"/>
                  <a:pt x="8504" y="11060"/>
                  <a:pt x="8716" y="11060"/>
                </a:cubicBezTo>
                <a:cubicBezTo>
                  <a:pt x="8779" y="11060"/>
                  <a:pt x="8861" y="11066"/>
                  <a:pt x="8963" y="11078"/>
                </a:cubicBezTo>
                <a:cubicBezTo>
                  <a:pt x="8859" y="11025"/>
                  <a:pt x="8787" y="10995"/>
                  <a:pt x="8704" y="10953"/>
                </a:cubicBezTo>
                <a:lnTo>
                  <a:pt x="8704" y="10953"/>
                </a:lnTo>
                <a:cubicBezTo>
                  <a:pt x="8711" y="10954"/>
                  <a:pt x="8719" y="10955"/>
                  <a:pt x="8727" y="10955"/>
                </a:cubicBezTo>
                <a:cubicBezTo>
                  <a:pt x="8891" y="10955"/>
                  <a:pt x="9215" y="10760"/>
                  <a:pt x="9294" y="10622"/>
                </a:cubicBezTo>
                <a:lnTo>
                  <a:pt x="9294" y="10622"/>
                </a:lnTo>
                <a:cubicBezTo>
                  <a:pt x="9290" y="10628"/>
                  <a:pt x="9272" y="10631"/>
                  <a:pt x="9241" y="10631"/>
                </a:cubicBezTo>
                <a:cubicBezTo>
                  <a:pt x="8953" y="10631"/>
                  <a:pt x="7591" y="10393"/>
                  <a:pt x="7450" y="10300"/>
                </a:cubicBezTo>
                <a:cubicBezTo>
                  <a:pt x="7710" y="10249"/>
                  <a:pt x="8445" y="10352"/>
                  <a:pt x="8217" y="10104"/>
                </a:cubicBezTo>
                <a:lnTo>
                  <a:pt x="8217" y="10104"/>
                </a:lnTo>
                <a:cubicBezTo>
                  <a:pt x="8281" y="10124"/>
                  <a:pt x="8334" y="10133"/>
                  <a:pt x="8376" y="10133"/>
                </a:cubicBezTo>
                <a:cubicBezTo>
                  <a:pt x="8634" y="10133"/>
                  <a:pt x="8539" y="9792"/>
                  <a:pt x="8735" y="9533"/>
                </a:cubicBezTo>
                <a:cubicBezTo>
                  <a:pt x="8720" y="9531"/>
                  <a:pt x="8704" y="9529"/>
                  <a:pt x="8687" y="9529"/>
                </a:cubicBezTo>
                <a:cubicBezTo>
                  <a:pt x="8478" y="9529"/>
                  <a:pt x="8135" y="9708"/>
                  <a:pt x="7871" y="9708"/>
                </a:cubicBezTo>
                <a:cubicBezTo>
                  <a:pt x="7727" y="9708"/>
                  <a:pt x="7606" y="9655"/>
                  <a:pt x="7544" y="9492"/>
                </a:cubicBezTo>
                <a:cubicBezTo>
                  <a:pt x="7574" y="9482"/>
                  <a:pt x="7604" y="9479"/>
                  <a:pt x="7633" y="9479"/>
                </a:cubicBezTo>
                <a:cubicBezTo>
                  <a:pt x="7715" y="9479"/>
                  <a:pt x="7792" y="9506"/>
                  <a:pt x="7876" y="9506"/>
                </a:cubicBezTo>
                <a:cubicBezTo>
                  <a:pt x="7892" y="9506"/>
                  <a:pt x="7909" y="9505"/>
                  <a:pt x="7927" y="9503"/>
                </a:cubicBezTo>
                <a:cubicBezTo>
                  <a:pt x="7896" y="9420"/>
                  <a:pt x="7834" y="9347"/>
                  <a:pt x="7761" y="9285"/>
                </a:cubicBezTo>
                <a:cubicBezTo>
                  <a:pt x="8020" y="9254"/>
                  <a:pt x="8083" y="9222"/>
                  <a:pt x="8092" y="8985"/>
                </a:cubicBezTo>
                <a:lnTo>
                  <a:pt x="8092" y="8985"/>
                </a:lnTo>
                <a:cubicBezTo>
                  <a:pt x="7974" y="9038"/>
                  <a:pt x="7647" y="9090"/>
                  <a:pt x="7334" y="9090"/>
                </a:cubicBezTo>
                <a:cubicBezTo>
                  <a:pt x="7045" y="9090"/>
                  <a:pt x="6768" y="9046"/>
                  <a:pt x="6673" y="8922"/>
                </a:cubicBezTo>
                <a:lnTo>
                  <a:pt x="6673" y="8922"/>
                </a:lnTo>
                <a:cubicBezTo>
                  <a:pt x="6682" y="8924"/>
                  <a:pt x="6692" y="8925"/>
                  <a:pt x="6705" y="8925"/>
                </a:cubicBezTo>
                <a:cubicBezTo>
                  <a:pt x="6853" y="8925"/>
                  <a:pt x="7252" y="8814"/>
                  <a:pt x="7492" y="8757"/>
                </a:cubicBezTo>
                <a:cubicBezTo>
                  <a:pt x="7399" y="8674"/>
                  <a:pt x="7305" y="8580"/>
                  <a:pt x="7212" y="8497"/>
                </a:cubicBezTo>
                <a:cubicBezTo>
                  <a:pt x="7264" y="8497"/>
                  <a:pt x="8196" y="8342"/>
                  <a:pt x="7958" y="8197"/>
                </a:cubicBezTo>
                <a:cubicBezTo>
                  <a:pt x="8269" y="8083"/>
                  <a:pt x="8269" y="8011"/>
                  <a:pt x="7947" y="7979"/>
                </a:cubicBezTo>
                <a:cubicBezTo>
                  <a:pt x="8028" y="7886"/>
                  <a:pt x="7912" y="7860"/>
                  <a:pt x="7758" y="7860"/>
                </a:cubicBezTo>
                <a:cubicBezTo>
                  <a:pt x="7566" y="7860"/>
                  <a:pt x="7315" y="7900"/>
                  <a:pt x="7307" y="7900"/>
                </a:cubicBezTo>
                <a:cubicBezTo>
                  <a:pt x="7306" y="7900"/>
                  <a:pt x="7311" y="7899"/>
                  <a:pt x="7326" y="7896"/>
                </a:cubicBezTo>
                <a:cubicBezTo>
                  <a:pt x="7233" y="7762"/>
                  <a:pt x="7606" y="7783"/>
                  <a:pt x="7492" y="7668"/>
                </a:cubicBezTo>
                <a:lnTo>
                  <a:pt x="7492" y="7668"/>
                </a:lnTo>
                <a:cubicBezTo>
                  <a:pt x="7471" y="7673"/>
                  <a:pt x="7160" y="7748"/>
                  <a:pt x="6819" y="7748"/>
                </a:cubicBezTo>
                <a:cubicBezTo>
                  <a:pt x="6461" y="7748"/>
                  <a:pt x="6070" y="7666"/>
                  <a:pt x="5948" y="7337"/>
                </a:cubicBezTo>
                <a:lnTo>
                  <a:pt x="5948" y="7337"/>
                </a:lnTo>
                <a:cubicBezTo>
                  <a:pt x="6183" y="7443"/>
                  <a:pt x="6385" y="7488"/>
                  <a:pt x="6564" y="7488"/>
                </a:cubicBezTo>
                <a:cubicBezTo>
                  <a:pt x="7147" y="7488"/>
                  <a:pt x="7482" y="7014"/>
                  <a:pt x="7927" y="6705"/>
                </a:cubicBezTo>
                <a:cubicBezTo>
                  <a:pt x="7703" y="6642"/>
                  <a:pt x="7561" y="6630"/>
                  <a:pt x="7441" y="6630"/>
                </a:cubicBezTo>
                <a:cubicBezTo>
                  <a:pt x="7364" y="6630"/>
                  <a:pt x="7296" y="6635"/>
                  <a:pt x="7220" y="6635"/>
                </a:cubicBezTo>
                <a:cubicBezTo>
                  <a:pt x="7103" y="6635"/>
                  <a:pt x="6968" y="6623"/>
                  <a:pt x="6756" y="6560"/>
                </a:cubicBezTo>
                <a:cubicBezTo>
                  <a:pt x="7026" y="6456"/>
                  <a:pt x="5564" y="6363"/>
                  <a:pt x="5295" y="5980"/>
                </a:cubicBezTo>
                <a:lnTo>
                  <a:pt x="5295" y="5980"/>
                </a:lnTo>
                <a:cubicBezTo>
                  <a:pt x="5408" y="6027"/>
                  <a:pt x="5679" y="6084"/>
                  <a:pt x="5908" y="6084"/>
                </a:cubicBezTo>
                <a:cubicBezTo>
                  <a:pt x="6081" y="6084"/>
                  <a:pt x="6229" y="6052"/>
                  <a:pt x="6269" y="5959"/>
                </a:cubicBezTo>
                <a:lnTo>
                  <a:pt x="6269" y="5959"/>
                </a:lnTo>
                <a:cubicBezTo>
                  <a:pt x="6266" y="6073"/>
                  <a:pt x="6331" y="6112"/>
                  <a:pt x="6423" y="6112"/>
                </a:cubicBezTo>
                <a:cubicBezTo>
                  <a:pt x="6623" y="6112"/>
                  <a:pt x="6946" y="5927"/>
                  <a:pt x="6953" y="5927"/>
                </a:cubicBezTo>
                <a:cubicBezTo>
                  <a:pt x="6922" y="5865"/>
                  <a:pt x="6870" y="5586"/>
                  <a:pt x="6901" y="5565"/>
                </a:cubicBezTo>
                <a:lnTo>
                  <a:pt x="6901" y="5565"/>
                </a:lnTo>
                <a:cubicBezTo>
                  <a:pt x="6937" y="5589"/>
                  <a:pt x="6996" y="5600"/>
                  <a:pt x="7066" y="5600"/>
                </a:cubicBezTo>
                <a:cubicBezTo>
                  <a:pt x="7303" y="5600"/>
                  <a:pt x="7657" y="5477"/>
                  <a:pt x="7585" y="5317"/>
                </a:cubicBezTo>
                <a:cubicBezTo>
                  <a:pt x="7116" y="5317"/>
                  <a:pt x="7233" y="5181"/>
                  <a:pt x="7201" y="5181"/>
                </a:cubicBezTo>
                <a:cubicBezTo>
                  <a:pt x="7182" y="5181"/>
                  <a:pt x="7112" y="5229"/>
                  <a:pt x="6839" y="5379"/>
                </a:cubicBezTo>
                <a:cubicBezTo>
                  <a:pt x="6777" y="5285"/>
                  <a:pt x="6766" y="5244"/>
                  <a:pt x="6860" y="5099"/>
                </a:cubicBezTo>
                <a:cubicBezTo>
                  <a:pt x="6855" y="5098"/>
                  <a:pt x="6850" y="5098"/>
                  <a:pt x="6845" y="5098"/>
                </a:cubicBezTo>
                <a:cubicBezTo>
                  <a:pt x="6500" y="5098"/>
                  <a:pt x="6305" y="5311"/>
                  <a:pt x="6049" y="5311"/>
                </a:cubicBezTo>
                <a:cubicBezTo>
                  <a:pt x="5884" y="5311"/>
                  <a:pt x="5693" y="5223"/>
                  <a:pt x="5419" y="4933"/>
                </a:cubicBezTo>
                <a:cubicBezTo>
                  <a:pt x="5435" y="4914"/>
                  <a:pt x="5456" y="4906"/>
                  <a:pt x="5479" y="4906"/>
                </a:cubicBezTo>
                <a:cubicBezTo>
                  <a:pt x="5575" y="4906"/>
                  <a:pt x="5717" y="5033"/>
                  <a:pt x="5787" y="5033"/>
                </a:cubicBezTo>
                <a:cubicBezTo>
                  <a:pt x="5821" y="5033"/>
                  <a:pt x="5838" y="5003"/>
                  <a:pt x="5824" y="4912"/>
                </a:cubicBezTo>
                <a:lnTo>
                  <a:pt x="5824" y="4912"/>
                </a:lnTo>
                <a:cubicBezTo>
                  <a:pt x="5865" y="4946"/>
                  <a:pt x="6301" y="5006"/>
                  <a:pt x="6553" y="5006"/>
                </a:cubicBezTo>
                <a:cubicBezTo>
                  <a:pt x="6613" y="5006"/>
                  <a:pt x="6662" y="5003"/>
                  <a:pt x="6694" y="4995"/>
                </a:cubicBezTo>
                <a:cubicBezTo>
                  <a:pt x="6479" y="4780"/>
                  <a:pt x="6427" y="4712"/>
                  <a:pt x="6460" y="4712"/>
                </a:cubicBezTo>
                <a:cubicBezTo>
                  <a:pt x="6509" y="4712"/>
                  <a:pt x="6739" y="4855"/>
                  <a:pt x="6911" y="4891"/>
                </a:cubicBezTo>
                <a:cubicBezTo>
                  <a:pt x="6943" y="4767"/>
                  <a:pt x="7129" y="4674"/>
                  <a:pt x="6964" y="4560"/>
                </a:cubicBezTo>
                <a:cubicBezTo>
                  <a:pt x="7007" y="4560"/>
                  <a:pt x="7045" y="4561"/>
                  <a:pt x="7078" y="4561"/>
                </a:cubicBezTo>
                <a:cubicBezTo>
                  <a:pt x="7195" y="4561"/>
                  <a:pt x="7263" y="4548"/>
                  <a:pt x="7367" y="4435"/>
                </a:cubicBezTo>
                <a:cubicBezTo>
                  <a:pt x="7139" y="4311"/>
                  <a:pt x="6227" y="4353"/>
                  <a:pt x="6363" y="4145"/>
                </a:cubicBezTo>
                <a:lnTo>
                  <a:pt x="6363" y="4145"/>
                </a:lnTo>
                <a:cubicBezTo>
                  <a:pt x="6243" y="4174"/>
                  <a:pt x="6187" y="4193"/>
                  <a:pt x="6160" y="4193"/>
                </a:cubicBezTo>
                <a:cubicBezTo>
                  <a:pt x="6120" y="4193"/>
                  <a:pt x="6145" y="4150"/>
                  <a:pt x="6114" y="4032"/>
                </a:cubicBezTo>
                <a:cubicBezTo>
                  <a:pt x="5980" y="4199"/>
                  <a:pt x="5824" y="4280"/>
                  <a:pt x="5650" y="4280"/>
                </a:cubicBezTo>
                <a:cubicBezTo>
                  <a:pt x="5555" y="4280"/>
                  <a:pt x="5453" y="4255"/>
                  <a:pt x="5347" y="4207"/>
                </a:cubicBezTo>
                <a:cubicBezTo>
                  <a:pt x="5492" y="4073"/>
                  <a:pt x="5295" y="3990"/>
                  <a:pt x="5088" y="3897"/>
                </a:cubicBezTo>
                <a:cubicBezTo>
                  <a:pt x="5129" y="3887"/>
                  <a:pt x="5171" y="3834"/>
                  <a:pt x="5212" y="3700"/>
                </a:cubicBezTo>
                <a:cubicBezTo>
                  <a:pt x="5326" y="3783"/>
                  <a:pt x="5451" y="3866"/>
                  <a:pt x="5564" y="3949"/>
                </a:cubicBezTo>
                <a:cubicBezTo>
                  <a:pt x="5481" y="3752"/>
                  <a:pt x="6238" y="3938"/>
                  <a:pt x="6683" y="3721"/>
                </a:cubicBezTo>
                <a:cubicBezTo>
                  <a:pt x="6387" y="3409"/>
                  <a:pt x="6162" y="3238"/>
                  <a:pt x="5870" y="3238"/>
                </a:cubicBezTo>
                <a:cubicBezTo>
                  <a:pt x="5774" y="3238"/>
                  <a:pt x="5670" y="3257"/>
                  <a:pt x="5554" y="3296"/>
                </a:cubicBezTo>
                <a:cubicBezTo>
                  <a:pt x="5451" y="3026"/>
                  <a:pt x="6445" y="2964"/>
                  <a:pt x="5523" y="2798"/>
                </a:cubicBezTo>
                <a:cubicBezTo>
                  <a:pt x="5637" y="2633"/>
                  <a:pt x="5917" y="2602"/>
                  <a:pt x="6155" y="2457"/>
                </a:cubicBezTo>
                <a:cubicBezTo>
                  <a:pt x="6041" y="2353"/>
                  <a:pt x="5969" y="2363"/>
                  <a:pt x="5834" y="2301"/>
                </a:cubicBezTo>
                <a:cubicBezTo>
                  <a:pt x="6238" y="1835"/>
                  <a:pt x="5969" y="2073"/>
                  <a:pt x="5969" y="1576"/>
                </a:cubicBezTo>
                <a:lnTo>
                  <a:pt x="5969" y="1576"/>
                </a:lnTo>
                <a:cubicBezTo>
                  <a:pt x="5451" y="1762"/>
                  <a:pt x="5461" y="2280"/>
                  <a:pt x="4777" y="2498"/>
                </a:cubicBezTo>
                <a:cubicBezTo>
                  <a:pt x="4767" y="2284"/>
                  <a:pt x="4546" y="1637"/>
                  <a:pt x="4935" y="1637"/>
                </a:cubicBezTo>
                <a:cubicBezTo>
                  <a:pt x="4941" y="1637"/>
                  <a:pt x="4947" y="1638"/>
                  <a:pt x="4953" y="1638"/>
                </a:cubicBezTo>
                <a:cubicBezTo>
                  <a:pt x="4953" y="1755"/>
                  <a:pt x="4980" y="1792"/>
                  <a:pt x="5026" y="1792"/>
                </a:cubicBezTo>
                <a:cubicBezTo>
                  <a:pt x="5106" y="1792"/>
                  <a:pt x="5248" y="1679"/>
                  <a:pt x="5419" y="1679"/>
                </a:cubicBezTo>
                <a:lnTo>
                  <a:pt x="4984" y="1338"/>
                </a:lnTo>
                <a:cubicBezTo>
                  <a:pt x="5006" y="1333"/>
                  <a:pt x="5032" y="1332"/>
                  <a:pt x="5059" y="1332"/>
                </a:cubicBezTo>
                <a:cubicBezTo>
                  <a:pt x="5151" y="1332"/>
                  <a:pt x="5265" y="1351"/>
                  <a:pt x="5366" y="1351"/>
                </a:cubicBezTo>
                <a:cubicBezTo>
                  <a:pt x="5446" y="1351"/>
                  <a:pt x="5518" y="1339"/>
                  <a:pt x="5564" y="1296"/>
                </a:cubicBezTo>
                <a:cubicBezTo>
                  <a:pt x="5523" y="1182"/>
                  <a:pt x="5430" y="1131"/>
                  <a:pt x="5274" y="1120"/>
                </a:cubicBezTo>
                <a:cubicBezTo>
                  <a:pt x="5534" y="1048"/>
                  <a:pt x="5617" y="965"/>
                  <a:pt x="5523" y="861"/>
                </a:cubicBezTo>
                <a:lnTo>
                  <a:pt x="5523" y="861"/>
                </a:lnTo>
                <a:cubicBezTo>
                  <a:pt x="5354" y="1010"/>
                  <a:pt x="5230" y="1085"/>
                  <a:pt x="5153" y="1085"/>
                </a:cubicBezTo>
                <a:cubicBezTo>
                  <a:pt x="5075" y="1085"/>
                  <a:pt x="5046" y="1007"/>
                  <a:pt x="5067" y="850"/>
                </a:cubicBezTo>
                <a:lnTo>
                  <a:pt x="5067" y="850"/>
                </a:lnTo>
                <a:cubicBezTo>
                  <a:pt x="5026" y="1068"/>
                  <a:pt x="4912" y="1234"/>
                  <a:pt x="4735" y="1317"/>
                </a:cubicBezTo>
                <a:cubicBezTo>
                  <a:pt x="4837" y="1104"/>
                  <a:pt x="5048" y="414"/>
                  <a:pt x="5086" y="414"/>
                </a:cubicBezTo>
                <a:cubicBezTo>
                  <a:pt x="5086" y="414"/>
                  <a:pt x="5087" y="415"/>
                  <a:pt x="5088" y="415"/>
                </a:cubicBezTo>
                <a:cubicBezTo>
                  <a:pt x="5068" y="392"/>
                  <a:pt x="5047" y="382"/>
                  <a:pt x="5026" y="382"/>
                </a:cubicBezTo>
                <a:cubicBezTo>
                  <a:pt x="4918" y="382"/>
                  <a:pt x="4799" y="643"/>
                  <a:pt x="4729" y="643"/>
                </a:cubicBezTo>
                <a:cubicBezTo>
                  <a:pt x="4728" y="643"/>
                  <a:pt x="4727" y="643"/>
                  <a:pt x="4725" y="643"/>
                </a:cubicBezTo>
                <a:cubicBezTo>
                  <a:pt x="4705" y="550"/>
                  <a:pt x="4611" y="1"/>
                  <a:pt x="45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4"/>
          <p:cNvSpPr/>
          <p:nvPr/>
        </p:nvSpPr>
        <p:spPr>
          <a:xfrm flipH="1">
            <a:off x="1151903" y="4496861"/>
            <a:ext cx="1152740" cy="1740635"/>
          </a:xfrm>
          <a:custGeom>
            <a:avLst/>
            <a:gdLst/>
            <a:ahLst/>
            <a:cxnLst/>
            <a:rect l="l" t="t" r="r" b="b"/>
            <a:pathLst>
              <a:path w="9928" h="17015" extrusionOk="0">
                <a:moveTo>
                  <a:pt x="4529" y="1"/>
                </a:moveTo>
                <a:cubicBezTo>
                  <a:pt x="4529" y="530"/>
                  <a:pt x="4584" y="763"/>
                  <a:pt x="4522" y="763"/>
                </a:cubicBezTo>
                <a:cubicBezTo>
                  <a:pt x="4480" y="763"/>
                  <a:pt x="4383" y="655"/>
                  <a:pt x="4177" y="457"/>
                </a:cubicBezTo>
                <a:lnTo>
                  <a:pt x="4177" y="457"/>
                </a:lnTo>
                <a:cubicBezTo>
                  <a:pt x="4136" y="488"/>
                  <a:pt x="4477" y="1348"/>
                  <a:pt x="4456" y="1493"/>
                </a:cubicBezTo>
                <a:cubicBezTo>
                  <a:pt x="4291" y="1193"/>
                  <a:pt x="4363" y="1141"/>
                  <a:pt x="4187" y="913"/>
                </a:cubicBezTo>
                <a:cubicBezTo>
                  <a:pt x="4115" y="1028"/>
                  <a:pt x="4076" y="1064"/>
                  <a:pt x="4039" y="1064"/>
                </a:cubicBezTo>
                <a:cubicBezTo>
                  <a:pt x="3979" y="1064"/>
                  <a:pt x="3924" y="971"/>
                  <a:pt x="3752" y="965"/>
                </a:cubicBezTo>
                <a:lnTo>
                  <a:pt x="3752" y="965"/>
                </a:lnTo>
                <a:cubicBezTo>
                  <a:pt x="3763" y="1514"/>
                  <a:pt x="4145" y="1566"/>
                  <a:pt x="4145" y="1866"/>
                </a:cubicBezTo>
                <a:cubicBezTo>
                  <a:pt x="4071" y="1792"/>
                  <a:pt x="3980" y="1751"/>
                  <a:pt x="3888" y="1751"/>
                </a:cubicBezTo>
                <a:cubicBezTo>
                  <a:pt x="3877" y="1751"/>
                  <a:pt x="3866" y="1751"/>
                  <a:pt x="3855" y="1752"/>
                </a:cubicBezTo>
                <a:cubicBezTo>
                  <a:pt x="3763" y="1856"/>
                  <a:pt x="4011" y="2042"/>
                  <a:pt x="4053" y="2084"/>
                </a:cubicBezTo>
                <a:cubicBezTo>
                  <a:pt x="3975" y="2111"/>
                  <a:pt x="3909" y="2122"/>
                  <a:pt x="3851" y="2122"/>
                </a:cubicBezTo>
                <a:cubicBezTo>
                  <a:pt x="3623" y="2122"/>
                  <a:pt x="3510" y="1951"/>
                  <a:pt x="3213" y="1918"/>
                </a:cubicBezTo>
                <a:lnTo>
                  <a:pt x="3213" y="1918"/>
                </a:lnTo>
                <a:cubicBezTo>
                  <a:pt x="3234" y="2084"/>
                  <a:pt x="3286" y="2135"/>
                  <a:pt x="3431" y="2229"/>
                </a:cubicBezTo>
                <a:cubicBezTo>
                  <a:pt x="3419" y="2228"/>
                  <a:pt x="3408" y="2227"/>
                  <a:pt x="3397" y="2227"/>
                </a:cubicBezTo>
                <a:cubicBezTo>
                  <a:pt x="3302" y="2227"/>
                  <a:pt x="3241" y="2269"/>
                  <a:pt x="3213" y="2353"/>
                </a:cubicBezTo>
                <a:cubicBezTo>
                  <a:pt x="3213" y="2405"/>
                  <a:pt x="3565" y="2529"/>
                  <a:pt x="3607" y="2685"/>
                </a:cubicBezTo>
                <a:cubicBezTo>
                  <a:pt x="3593" y="2684"/>
                  <a:pt x="3579" y="2683"/>
                  <a:pt x="3566" y="2683"/>
                </a:cubicBezTo>
                <a:cubicBezTo>
                  <a:pt x="3449" y="2683"/>
                  <a:pt x="3349" y="2725"/>
                  <a:pt x="3275" y="2809"/>
                </a:cubicBezTo>
                <a:cubicBezTo>
                  <a:pt x="3281" y="2925"/>
                  <a:pt x="3447" y="2961"/>
                  <a:pt x="3624" y="2961"/>
                </a:cubicBezTo>
                <a:cubicBezTo>
                  <a:pt x="3795" y="2961"/>
                  <a:pt x="3976" y="2928"/>
                  <a:pt x="4032" y="2902"/>
                </a:cubicBezTo>
                <a:lnTo>
                  <a:pt x="4032" y="2902"/>
                </a:lnTo>
                <a:cubicBezTo>
                  <a:pt x="4083" y="2985"/>
                  <a:pt x="4032" y="3047"/>
                  <a:pt x="3876" y="3088"/>
                </a:cubicBezTo>
                <a:cubicBezTo>
                  <a:pt x="3929" y="3141"/>
                  <a:pt x="4048" y="3147"/>
                  <a:pt x="4173" y="3147"/>
                </a:cubicBezTo>
                <a:cubicBezTo>
                  <a:pt x="4213" y="3147"/>
                  <a:pt x="4253" y="3147"/>
                  <a:pt x="4292" y="3147"/>
                </a:cubicBezTo>
                <a:cubicBezTo>
                  <a:pt x="4469" y="3147"/>
                  <a:pt x="4620" y="3160"/>
                  <a:pt x="4560" y="3306"/>
                </a:cubicBezTo>
                <a:cubicBezTo>
                  <a:pt x="4540" y="3361"/>
                  <a:pt x="4465" y="3381"/>
                  <a:pt x="4362" y="3381"/>
                </a:cubicBezTo>
                <a:cubicBezTo>
                  <a:pt x="4082" y="3381"/>
                  <a:pt x="3594" y="3231"/>
                  <a:pt x="3444" y="3231"/>
                </a:cubicBezTo>
                <a:cubicBezTo>
                  <a:pt x="3369" y="3231"/>
                  <a:pt x="3377" y="3268"/>
                  <a:pt x="3535" y="3379"/>
                </a:cubicBezTo>
                <a:cubicBezTo>
                  <a:pt x="3095" y="3318"/>
                  <a:pt x="2933" y="3129"/>
                  <a:pt x="2707" y="3129"/>
                </a:cubicBezTo>
                <a:cubicBezTo>
                  <a:pt x="2586" y="3129"/>
                  <a:pt x="2448" y="3183"/>
                  <a:pt x="2239" y="3337"/>
                </a:cubicBezTo>
                <a:cubicBezTo>
                  <a:pt x="2457" y="3389"/>
                  <a:pt x="2674" y="3441"/>
                  <a:pt x="2881" y="3493"/>
                </a:cubicBezTo>
                <a:cubicBezTo>
                  <a:pt x="2704" y="3649"/>
                  <a:pt x="2686" y="3698"/>
                  <a:pt x="2741" y="3698"/>
                </a:cubicBezTo>
                <a:cubicBezTo>
                  <a:pt x="2836" y="3698"/>
                  <a:pt x="3146" y="3552"/>
                  <a:pt x="3229" y="3552"/>
                </a:cubicBezTo>
                <a:cubicBezTo>
                  <a:pt x="3236" y="3552"/>
                  <a:pt x="3241" y="3553"/>
                  <a:pt x="3244" y="3555"/>
                </a:cubicBezTo>
                <a:cubicBezTo>
                  <a:pt x="2945" y="3753"/>
                  <a:pt x="2956" y="3813"/>
                  <a:pt x="3078" y="3813"/>
                </a:cubicBezTo>
                <a:cubicBezTo>
                  <a:pt x="3244" y="3813"/>
                  <a:pt x="3612" y="3703"/>
                  <a:pt x="3690" y="3679"/>
                </a:cubicBezTo>
                <a:lnTo>
                  <a:pt x="3690" y="3679"/>
                </a:lnTo>
                <a:cubicBezTo>
                  <a:pt x="3721" y="3721"/>
                  <a:pt x="3441" y="3917"/>
                  <a:pt x="3410" y="4000"/>
                </a:cubicBezTo>
                <a:cubicBezTo>
                  <a:pt x="3473" y="4023"/>
                  <a:pt x="3548" y="4035"/>
                  <a:pt x="3631" y="4035"/>
                </a:cubicBezTo>
                <a:cubicBezTo>
                  <a:pt x="3918" y="4035"/>
                  <a:pt x="4297" y="3894"/>
                  <a:pt x="4571" y="3597"/>
                </a:cubicBezTo>
                <a:lnTo>
                  <a:pt x="4571" y="3597"/>
                </a:lnTo>
                <a:cubicBezTo>
                  <a:pt x="4794" y="4044"/>
                  <a:pt x="4531" y="4131"/>
                  <a:pt x="4184" y="4131"/>
                </a:cubicBezTo>
                <a:cubicBezTo>
                  <a:pt x="3964" y="4131"/>
                  <a:pt x="3711" y="4096"/>
                  <a:pt x="3529" y="4096"/>
                </a:cubicBezTo>
                <a:cubicBezTo>
                  <a:pt x="3347" y="4096"/>
                  <a:pt x="3235" y="4131"/>
                  <a:pt x="3296" y="4270"/>
                </a:cubicBezTo>
                <a:cubicBezTo>
                  <a:pt x="3232" y="4255"/>
                  <a:pt x="3039" y="4222"/>
                  <a:pt x="2848" y="4222"/>
                </a:cubicBezTo>
                <a:cubicBezTo>
                  <a:pt x="2637" y="4222"/>
                  <a:pt x="2427" y="4262"/>
                  <a:pt x="2395" y="4415"/>
                </a:cubicBezTo>
                <a:cubicBezTo>
                  <a:pt x="2395" y="4415"/>
                  <a:pt x="3130" y="4861"/>
                  <a:pt x="3089" y="5016"/>
                </a:cubicBezTo>
                <a:cubicBezTo>
                  <a:pt x="2998" y="4968"/>
                  <a:pt x="2905" y="4945"/>
                  <a:pt x="2810" y="4945"/>
                </a:cubicBezTo>
                <a:cubicBezTo>
                  <a:pt x="2721" y="4945"/>
                  <a:pt x="2630" y="4965"/>
                  <a:pt x="2540" y="5006"/>
                </a:cubicBezTo>
                <a:cubicBezTo>
                  <a:pt x="2706" y="5089"/>
                  <a:pt x="2736" y="5202"/>
                  <a:pt x="2664" y="5368"/>
                </a:cubicBezTo>
                <a:cubicBezTo>
                  <a:pt x="2491" y="5242"/>
                  <a:pt x="2416" y="5204"/>
                  <a:pt x="2364" y="5204"/>
                </a:cubicBezTo>
                <a:cubicBezTo>
                  <a:pt x="2283" y="5204"/>
                  <a:pt x="2258" y="5298"/>
                  <a:pt x="2006" y="5298"/>
                </a:cubicBezTo>
                <a:cubicBezTo>
                  <a:pt x="1955" y="5298"/>
                  <a:pt x="1895" y="5294"/>
                  <a:pt x="1825" y="5285"/>
                </a:cubicBezTo>
                <a:lnTo>
                  <a:pt x="1825" y="5285"/>
                </a:lnTo>
                <a:cubicBezTo>
                  <a:pt x="1773" y="5617"/>
                  <a:pt x="2674" y="5637"/>
                  <a:pt x="2664" y="5938"/>
                </a:cubicBezTo>
                <a:cubicBezTo>
                  <a:pt x="2715" y="5882"/>
                  <a:pt x="2765" y="5858"/>
                  <a:pt x="2815" y="5858"/>
                </a:cubicBezTo>
                <a:cubicBezTo>
                  <a:pt x="3021" y="5858"/>
                  <a:pt x="3226" y="6259"/>
                  <a:pt x="3452" y="6383"/>
                </a:cubicBezTo>
                <a:cubicBezTo>
                  <a:pt x="3323" y="6418"/>
                  <a:pt x="3168" y="6425"/>
                  <a:pt x="3005" y="6425"/>
                </a:cubicBezTo>
                <a:cubicBezTo>
                  <a:pt x="2882" y="6425"/>
                  <a:pt x="2753" y="6421"/>
                  <a:pt x="2628" y="6421"/>
                </a:cubicBezTo>
                <a:cubicBezTo>
                  <a:pt x="2321" y="6421"/>
                  <a:pt x="2031" y="6446"/>
                  <a:pt x="1866" y="6622"/>
                </a:cubicBezTo>
                <a:cubicBezTo>
                  <a:pt x="2038" y="6864"/>
                  <a:pt x="2503" y="7224"/>
                  <a:pt x="2805" y="7224"/>
                </a:cubicBezTo>
                <a:cubicBezTo>
                  <a:pt x="2814" y="7224"/>
                  <a:pt x="2822" y="7224"/>
                  <a:pt x="2830" y="7223"/>
                </a:cubicBezTo>
                <a:lnTo>
                  <a:pt x="2830" y="7223"/>
                </a:lnTo>
                <a:cubicBezTo>
                  <a:pt x="2809" y="7357"/>
                  <a:pt x="1835" y="7368"/>
                  <a:pt x="1690" y="7368"/>
                </a:cubicBezTo>
                <a:cubicBezTo>
                  <a:pt x="1610" y="7719"/>
                  <a:pt x="2588" y="7866"/>
                  <a:pt x="2989" y="7866"/>
                </a:cubicBezTo>
                <a:cubicBezTo>
                  <a:pt x="3002" y="7866"/>
                  <a:pt x="3015" y="7866"/>
                  <a:pt x="3026" y="7866"/>
                </a:cubicBezTo>
                <a:lnTo>
                  <a:pt x="3026" y="7866"/>
                </a:lnTo>
                <a:cubicBezTo>
                  <a:pt x="2674" y="8011"/>
                  <a:pt x="1907" y="8570"/>
                  <a:pt x="1317" y="8632"/>
                </a:cubicBezTo>
                <a:cubicBezTo>
                  <a:pt x="1686" y="9057"/>
                  <a:pt x="2063" y="9173"/>
                  <a:pt x="2435" y="9173"/>
                </a:cubicBezTo>
                <a:cubicBezTo>
                  <a:pt x="2816" y="9173"/>
                  <a:pt x="3194" y="9052"/>
                  <a:pt x="3555" y="9015"/>
                </a:cubicBezTo>
                <a:lnTo>
                  <a:pt x="3555" y="9015"/>
                </a:lnTo>
                <a:cubicBezTo>
                  <a:pt x="3472" y="9295"/>
                  <a:pt x="2789" y="9367"/>
                  <a:pt x="2561" y="9388"/>
                </a:cubicBezTo>
                <a:cubicBezTo>
                  <a:pt x="2658" y="9524"/>
                  <a:pt x="2781" y="9596"/>
                  <a:pt x="2941" y="9596"/>
                </a:cubicBezTo>
                <a:cubicBezTo>
                  <a:pt x="2952" y="9596"/>
                  <a:pt x="2964" y="9596"/>
                  <a:pt x="2975" y="9595"/>
                </a:cubicBezTo>
                <a:lnTo>
                  <a:pt x="2975" y="9595"/>
                </a:lnTo>
                <a:cubicBezTo>
                  <a:pt x="2839" y="9707"/>
                  <a:pt x="2636" y="9739"/>
                  <a:pt x="2409" y="9739"/>
                </a:cubicBezTo>
                <a:cubicBezTo>
                  <a:pt x="2114" y="9739"/>
                  <a:pt x="1776" y="9686"/>
                  <a:pt x="1487" y="9686"/>
                </a:cubicBezTo>
                <a:cubicBezTo>
                  <a:pt x="1236" y="9686"/>
                  <a:pt x="1022" y="9726"/>
                  <a:pt x="903" y="9876"/>
                </a:cubicBezTo>
                <a:cubicBezTo>
                  <a:pt x="996" y="9979"/>
                  <a:pt x="1110" y="10041"/>
                  <a:pt x="1255" y="10051"/>
                </a:cubicBezTo>
                <a:cubicBezTo>
                  <a:pt x="940" y="10288"/>
                  <a:pt x="1078" y="10372"/>
                  <a:pt x="1285" y="10372"/>
                </a:cubicBezTo>
                <a:cubicBezTo>
                  <a:pt x="1432" y="10372"/>
                  <a:pt x="1613" y="10330"/>
                  <a:pt x="1690" y="10269"/>
                </a:cubicBezTo>
                <a:lnTo>
                  <a:pt x="1690" y="10269"/>
                </a:lnTo>
                <a:cubicBezTo>
                  <a:pt x="1752" y="10341"/>
                  <a:pt x="1566" y="10414"/>
                  <a:pt x="1617" y="10507"/>
                </a:cubicBezTo>
                <a:cubicBezTo>
                  <a:pt x="1694" y="10481"/>
                  <a:pt x="1755" y="10472"/>
                  <a:pt x="1807" y="10472"/>
                </a:cubicBezTo>
                <a:cubicBezTo>
                  <a:pt x="1902" y="10472"/>
                  <a:pt x="1967" y="10501"/>
                  <a:pt x="2046" y="10501"/>
                </a:cubicBezTo>
                <a:cubicBezTo>
                  <a:pt x="2110" y="10501"/>
                  <a:pt x="2184" y="10482"/>
                  <a:pt x="2291" y="10414"/>
                </a:cubicBezTo>
                <a:lnTo>
                  <a:pt x="2291" y="10414"/>
                </a:lnTo>
                <a:cubicBezTo>
                  <a:pt x="2275" y="10604"/>
                  <a:pt x="2261" y="10677"/>
                  <a:pt x="2301" y="10677"/>
                </a:cubicBezTo>
                <a:cubicBezTo>
                  <a:pt x="2338" y="10677"/>
                  <a:pt x="2418" y="10617"/>
                  <a:pt x="2581" y="10528"/>
                </a:cubicBezTo>
                <a:lnTo>
                  <a:pt x="2581" y="10528"/>
                </a:lnTo>
                <a:cubicBezTo>
                  <a:pt x="2529" y="10735"/>
                  <a:pt x="3017" y="10787"/>
                  <a:pt x="3234" y="10787"/>
                </a:cubicBezTo>
                <a:cubicBezTo>
                  <a:pt x="3055" y="11013"/>
                  <a:pt x="2789" y="11074"/>
                  <a:pt x="2511" y="11074"/>
                </a:cubicBezTo>
                <a:cubicBezTo>
                  <a:pt x="2227" y="11074"/>
                  <a:pt x="1931" y="11010"/>
                  <a:pt x="1700" y="10995"/>
                </a:cubicBezTo>
                <a:lnTo>
                  <a:pt x="1700" y="10995"/>
                </a:lnTo>
                <a:cubicBezTo>
                  <a:pt x="1818" y="11157"/>
                  <a:pt x="1836" y="11213"/>
                  <a:pt x="1762" y="11213"/>
                </a:cubicBezTo>
                <a:cubicBezTo>
                  <a:pt x="1648" y="11213"/>
                  <a:pt x="1315" y="11080"/>
                  <a:pt x="799" y="11005"/>
                </a:cubicBezTo>
                <a:lnTo>
                  <a:pt x="799" y="11005"/>
                </a:lnTo>
                <a:cubicBezTo>
                  <a:pt x="965" y="11160"/>
                  <a:pt x="1131" y="11243"/>
                  <a:pt x="1338" y="11264"/>
                </a:cubicBezTo>
                <a:cubicBezTo>
                  <a:pt x="928" y="11329"/>
                  <a:pt x="1363" y="11629"/>
                  <a:pt x="1771" y="11629"/>
                </a:cubicBezTo>
                <a:cubicBezTo>
                  <a:pt x="1818" y="11629"/>
                  <a:pt x="1863" y="11625"/>
                  <a:pt x="1907" y="11616"/>
                </a:cubicBezTo>
                <a:lnTo>
                  <a:pt x="1907" y="11616"/>
                </a:lnTo>
                <a:cubicBezTo>
                  <a:pt x="1820" y="11728"/>
                  <a:pt x="1905" y="11784"/>
                  <a:pt x="2015" y="11784"/>
                </a:cubicBezTo>
                <a:cubicBezTo>
                  <a:pt x="2089" y="11784"/>
                  <a:pt x="2175" y="11759"/>
                  <a:pt x="2229" y="11709"/>
                </a:cubicBezTo>
                <a:lnTo>
                  <a:pt x="2229" y="11709"/>
                </a:lnTo>
                <a:cubicBezTo>
                  <a:pt x="2096" y="11891"/>
                  <a:pt x="2072" y="11980"/>
                  <a:pt x="2158" y="11980"/>
                </a:cubicBezTo>
                <a:cubicBezTo>
                  <a:pt x="2219" y="11980"/>
                  <a:pt x="2336" y="11935"/>
                  <a:pt x="2508" y="11844"/>
                </a:cubicBezTo>
                <a:lnTo>
                  <a:pt x="2508" y="11844"/>
                </a:lnTo>
                <a:cubicBezTo>
                  <a:pt x="2239" y="12445"/>
                  <a:pt x="343" y="12052"/>
                  <a:pt x="664" y="12445"/>
                </a:cubicBezTo>
                <a:cubicBezTo>
                  <a:pt x="558" y="12392"/>
                  <a:pt x="454" y="12366"/>
                  <a:pt x="354" y="12366"/>
                </a:cubicBezTo>
                <a:cubicBezTo>
                  <a:pt x="260" y="12366"/>
                  <a:pt x="170" y="12389"/>
                  <a:pt x="84" y="12434"/>
                </a:cubicBezTo>
                <a:cubicBezTo>
                  <a:pt x="129" y="12479"/>
                  <a:pt x="584" y="13126"/>
                  <a:pt x="929" y="13126"/>
                </a:cubicBezTo>
                <a:cubicBezTo>
                  <a:pt x="986" y="13126"/>
                  <a:pt x="1041" y="13108"/>
                  <a:pt x="1089" y="13067"/>
                </a:cubicBezTo>
                <a:lnTo>
                  <a:pt x="1089" y="13067"/>
                </a:lnTo>
                <a:cubicBezTo>
                  <a:pt x="1566" y="13399"/>
                  <a:pt x="654" y="13440"/>
                  <a:pt x="530" y="13471"/>
                </a:cubicBezTo>
                <a:cubicBezTo>
                  <a:pt x="634" y="13561"/>
                  <a:pt x="748" y="13605"/>
                  <a:pt x="871" y="13605"/>
                </a:cubicBezTo>
                <a:cubicBezTo>
                  <a:pt x="931" y="13605"/>
                  <a:pt x="993" y="13595"/>
                  <a:pt x="1058" y="13574"/>
                </a:cubicBezTo>
                <a:lnTo>
                  <a:pt x="1058" y="13574"/>
                </a:lnTo>
                <a:cubicBezTo>
                  <a:pt x="907" y="13667"/>
                  <a:pt x="750" y="13833"/>
                  <a:pt x="875" y="13833"/>
                </a:cubicBezTo>
                <a:cubicBezTo>
                  <a:pt x="905" y="13833"/>
                  <a:pt x="951" y="13824"/>
                  <a:pt x="1016" y="13802"/>
                </a:cubicBezTo>
                <a:lnTo>
                  <a:pt x="1016" y="13802"/>
                </a:lnTo>
                <a:cubicBezTo>
                  <a:pt x="941" y="13895"/>
                  <a:pt x="1052" y="13920"/>
                  <a:pt x="1176" y="13920"/>
                </a:cubicBezTo>
                <a:cubicBezTo>
                  <a:pt x="1273" y="13920"/>
                  <a:pt x="1378" y="13905"/>
                  <a:pt x="1410" y="13896"/>
                </a:cubicBezTo>
                <a:lnTo>
                  <a:pt x="1410" y="13896"/>
                </a:lnTo>
                <a:cubicBezTo>
                  <a:pt x="1472" y="14020"/>
                  <a:pt x="1317" y="14041"/>
                  <a:pt x="1732" y="14051"/>
                </a:cubicBezTo>
                <a:cubicBezTo>
                  <a:pt x="1625" y="14167"/>
                  <a:pt x="1403" y="14196"/>
                  <a:pt x="1162" y="14196"/>
                </a:cubicBezTo>
                <a:cubicBezTo>
                  <a:pt x="926" y="14196"/>
                  <a:pt x="671" y="14169"/>
                  <a:pt x="485" y="14169"/>
                </a:cubicBezTo>
                <a:cubicBezTo>
                  <a:pt x="436" y="14169"/>
                  <a:pt x="391" y="14170"/>
                  <a:pt x="353" y="14175"/>
                </a:cubicBezTo>
                <a:cubicBezTo>
                  <a:pt x="668" y="14342"/>
                  <a:pt x="664" y="14364"/>
                  <a:pt x="560" y="14364"/>
                </a:cubicBezTo>
                <a:cubicBezTo>
                  <a:pt x="523" y="14364"/>
                  <a:pt x="474" y="14361"/>
                  <a:pt x="421" y="14361"/>
                </a:cubicBezTo>
                <a:cubicBezTo>
                  <a:pt x="290" y="14361"/>
                  <a:pt x="142" y="14378"/>
                  <a:pt x="125" y="14497"/>
                </a:cubicBezTo>
                <a:cubicBezTo>
                  <a:pt x="118" y="14555"/>
                  <a:pt x="183" y="14575"/>
                  <a:pt x="276" y="14575"/>
                </a:cubicBezTo>
                <a:cubicBezTo>
                  <a:pt x="447" y="14575"/>
                  <a:pt x="711" y="14507"/>
                  <a:pt x="778" y="14486"/>
                </a:cubicBezTo>
                <a:lnTo>
                  <a:pt x="778" y="14486"/>
                </a:lnTo>
                <a:cubicBezTo>
                  <a:pt x="544" y="14782"/>
                  <a:pt x="763" y="14895"/>
                  <a:pt x="1003" y="14895"/>
                </a:cubicBezTo>
                <a:cubicBezTo>
                  <a:pt x="1124" y="14895"/>
                  <a:pt x="1251" y="14866"/>
                  <a:pt x="1327" y="14818"/>
                </a:cubicBezTo>
                <a:lnTo>
                  <a:pt x="1327" y="14818"/>
                </a:lnTo>
                <a:cubicBezTo>
                  <a:pt x="1338" y="14911"/>
                  <a:pt x="1327" y="15004"/>
                  <a:pt x="1317" y="15108"/>
                </a:cubicBezTo>
                <a:cubicBezTo>
                  <a:pt x="830" y="15222"/>
                  <a:pt x="250" y="15315"/>
                  <a:pt x="208" y="15326"/>
                </a:cubicBezTo>
                <a:cubicBezTo>
                  <a:pt x="208" y="15407"/>
                  <a:pt x="256" y="15451"/>
                  <a:pt x="347" y="15451"/>
                </a:cubicBezTo>
                <a:cubicBezTo>
                  <a:pt x="384" y="15451"/>
                  <a:pt x="427" y="15444"/>
                  <a:pt x="478" y="15429"/>
                </a:cubicBezTo>
                <a:lnTo>
                  <a:pt x="478" y="15429"/>
                </a:lnTo>
                <a:cubicBezTo>
                  <a:pt x="436" y="15481"/>
                  <a:pt x="1" y="15647"/>
                  <a:pt x="42" y="15761"/>
                </a:cubicBezTo>
                <a:cubicBezTo>
                  <a:pt x="229" y="15719"/>
                  <a:pt x="405" y="15678"/>
                  <a:pt x="581" y="15637"/>
                </a:cubicBezTo>
                <a:lnTo>
                  <a:pt x="581" y="15637"/>
                </a:lnTo>
                <a:cubicBezTo>
                  <a:pt x="454" y="15827"/>
                  <a:pt x="452" y="15960"/>
                  <a:pt x="588" y="15960"/>
                </a:cubicBezTo>
                <a:cubicBezTo>
                  <a:pt x="652" y="15960"/>
                  <a:pt x="746" y="15931"/>
                  <a:pt x="871" y="15865"/>
                </a:cubicBezTo>
                <a:lnTo>
                  <a:pt x="871" y="15865"/>
                </a:lnTo>
                <a:cubicBezTo>
                  <a:pt x="859" y="15973"/>
                  <a:pt x="934" y="16002"/>
                  <a:pt x="1053" y="16002"/>
                </a:cubicBezTo>
                <a:cubicBezTo>
                  <a:pt x="1196" y="16002"/>
                  <a:pt x="1403" y="15960"/>
                  <a:pt x="1602" y="15960"/>
                </a:cubicBezTo>
                <a:cubicBezTo>
                  <a:pt x="1649" y="15960"/>
                  <a:pt x="1696" y="15962"/>
                  <a:pt x="1742" y="15968"/>
                </a:cubicBezTo>
                <a:cubicBezTo>
                  <a:pt x="1524" y="16040"/>
                  <a:pt x="1244" y="16051"/>
                  <a:pt x="1089" y="16217"/>
                </a:cubicBezTo>
                <a:cubicBezTo>
                  <a:pt x="1148" y="16246"/>
                  <a:pt x="1209" y="16258"/>
                  <a:pt x="1271" y="16258"/>
                </a:cubicBezTo>
                <a:cubicBezTo>
                  <a:pt x="1318" y="16258"/>
                  <a:pt x="1365" y="16251"/>
                  <a:pt x="1410" y="16238"/>
                </a:cubicBezTo>
                <a:lnTo>
                  <a:pt x="1410" y="16238"/>
                </a:lnTo>
                <a:cubicBezTo>
                  <a:pt x="1244" y="16320"/>
                  <a:pt x="1193" y="16413"/>
                  <a:pt x="1276" y="16517"/>
                </a:cubicBezTo>
                <a:cubicBezTo>
                  <a:pt x="1442" y="16455"/>
                  <a:pt x="1607" y="16403"/>
                  <a:pt x="1773" y="16351"/>
                </a:cubicBezTo>
                <a:lnTo>
                  <a:pt x="1773" y="16351"/>
                </a:lnTo>
                <a:cubicBezTo>
                  <a:pt x="1640" y="16602"/>
                  <a:pt x="1773" y="16693"/>
                  <a:pt x="1960" y="16693"/>
                </a:cubicBezTo>
                <a:cubicBezTo>
                  <a:pt x="2136" y="16693"/>
                  <a:pt x="2361" y="16612"/>
                  <a:pt x="2457" y="16507"/>
                </a:cubicBezTo>
                <a:cubicBezTo>
                  <a:pt x="2485" y="16660"/>
                  <a:pt x="2513" y="16724"/>
                  <a:pt x="2558" y="16724"/>
                </a:cubicBezTo>
                <a:cubicBezTo>
                  <a:pt x="2613" y="16724"/>
                  <a:pt x="2693" y="16629"/>
                  <a:pt x="2830" y="16486"/>
                </a:cubicBezTo>
                <a:cubicBezTo>
                  <a:pt x="2861" y="16669"/>
                  <a:pt x="2940" y="16736"/>
                  <a:pt x="3043" y="16736"/>
                </a:cubicBezTo>
                <a:cubicBezTo>
                  <a:pt x="3320" y="16736"/>
                  <a:pt x="3768" y="16247"/>
                  <a:pt x="3896" y="16247"/>
                </a:cubicBezTo>
                <a:cubicBezTo>
                  <a:pt x="3924" y="16247"/>
                  <a:pt x="3937" y="16271"/>
                  <a:pt x="3928" y="16330"/>
                </a:cubicBezTo>
                <a:cubicBezTo>
                  <a:pt x="4021" y="16238"/>
                  <a:pt x="4104" y="16144"/>
                  <a:pt x="4198" y="16051"/>
                </a:cubicBezTo>
                <a:cubicBezTo>
                  <a:pt x="4236" y="16105"/>
                  <a:pt x="4260" y="16129"/>
                  <a:pt x="4275" y="16129"/>
                </a:cubicBezTo>
                <a:cubicBezTo>
                  <a:pt x="4310" y="16129"/>
                  <a:pt x="4303" y="16011"/>
                  <a:pt x="4332" y="15854"/>
                </a:cubicBezTo>
                <a:cubicBezTo>
                  <a:pt x="4809" y="16072"/>
                  <a:pt x="4467" y="16631"/>
                  <a:pt x="4332" y="17014"/>
                </a:cubicBezTo>
                <a:lnTo>
                  <a:pt x="5420" y="17014"/>
                </a:lnTo>
                <a:cubicBezTo>
                  <a:pt x="5430" y="16745"/>
                  <a:pt x="5317" y="16496"/>
                  <a:pt x="5327" y="16206"/>
                </a:cubicBezTo>
                <a:cubicBezTo>
                  <a:pt x="5330" y="16206"/>
                  <a:pt x="5334" y="16205"/>
                  <a:pt x="5338" y="16205"/>
                </a:cubicBezTo>
                <a:cubicBezTo>
                  <a:pt x="5463" y="16205"/>
                  <a:pt x="5565" y="16457"/>
                  <a:pt x="5595" y="16457"/>
                </a:cubicBezTo>
                <a:cubicBezTo>
                  <a:pt x="5606" y="16457"/>
                  <a:pt x="5607" y="16423"/>
                  <a:pt x="5596" y="16330"/>
                </a:cubicBezTo>
                <a:lnTo>
                  <a:pt x="5596" y="16330"/>
                </a:lnTo>
                <a:cubicBezTo>
                  <a:pt x="5795" y="16547"/>
                  <a:pt x="6292" y="16694"/>
                  <a:pt x="6634" y="16694"/>
                </a:cubicBezTo>
                <a:cubicBezTo>
                  <a:pt x="6898" y="16694"/>
                  <a:pt x="7069" y="16605"/>
                  <a:pt x="6933" y="16393"/>
                </a:cubicBezTo>
                <a:lnTo>
                  <a:pt x="6933" y="16393"/>
                </a:lnTo>
                <a:cubicBezTo>
                  <a:pt x="7057" y="16442"/>
                  <a:pt x="7534" y="16629"/>
                  <a:pt x="7850" y="16629"/>
                </a:cubicBezTo>
                <a:cubicBezTo>
                  <a:pt x="8062" y="16629"/>
                  <a:pt x="8202" y="16545"/>
                  <a:pt x="8114" y="16279"/>
                </a:cubicBezTo>
                <a:lnTo>
                  <a:pt x="8114" y="16279"/>
                </a:lnTo>
                <a:cubicBezTo>
                  <a:pt x="8253" y="16372"/>
                  <a:pt x="8726" y="16556"/>
                  <a:pt x="8972" y="16556"/>
                </a:cubicBezTo>
                <a:cubicBezTo>
                  <a:pt x="9000" y="16556"/>
                  <a:pt x="9025" y="16554"/>
                  <a:pt x="9047" y="16548"/>
                </a:cubicBezTo>
                <a:cubicBezTo>
                  <a:pt x="8930" y="16362"/>
                  <a:pt x="8976" y="16335"/>
                  <a:pt x="9034" y="16335"/>
                </a:cubicBezTo>
                <a:cubicBezTo>
                  <a:pt x="9058" y="16335"/>
                  <a:pt x="9084" y="16339"/>
                  <a:pt x="9101" y="16339"/>
                </a:cubicBezTo>
                <a:cubicBezTo>
                  <a:pt x="9144" y="16339"/>
                  <a:pt x="9140" y="16313"/>
                  <a:pt x="8943" y="16134"/>
                </a:cubicBezTo>
                <a:lnTo>
                  <a:pt x="8943" y="16134"/>
                </a:lnTo>
                <a:cubicBezTo>
                  <a:pt x="9098" y="16185"/>
                  <a:pt x="9264" y="16248"/>
                  <a:pt x="9420" y="16300"/>
                </a:cubicBezTo>
                <a:cubicBezTo>
                  <a:pt x="9339" y="16402"/>
                  <a:pt x="9238" y="16546"/>
                  <a:pt x="9265" y="16546"/>
                </a:cubicBezTo>
                <a:cubicBezTo>
                  <a:pt x="9290" y="16546"/>
                  <a:pt x="9424" y="16423"/>
                  <a:pt x="9782" y="16030"/>
                </a:cubicBezTo>
                <a:cubicBezTo>
                  <a:pt x="9378" y="15978"/>
                  <a:pt x="8902" y="15957"/>
                  <a:pt x="8539" y="15740"/>
                </a:cubicBezTo>
                <a:cubicBezTo>
                  <a:pt x="8564" y="15701"/>
                  <a:pt x="8601" y="15688"/>
                  <a:pt x="8639" y="15688"/>
                </a:cubicBezTo>
                <a:cubicBezTo>
                  <a:pt x="8715" y="15688"/>
                  <a:pt x="8798" y="15739"/>
                  <a:pt x="8820" y="15739"/>
                </a:cubicBezTo>
                <a:cubicBezTo>
                  <a:pt x="8838" y="15739"/>
                  <a:pt x="8819" y="15709"/>
                  <a:pt x="8736" y="15605"/>
                </a:cubicBezTo>
                <a:cubicBezTo>
                  <a:pt x="8868" y="15605"/>
                  <a:pt x="8967" y="15614"/>
                  <a:pt x="9025" y="15614"/>
                </a:cubicBezTo>
                <a:cubicBezTo>
                  <a:pt x="9123" y="15614"/>
                  <a:pt x="9109" y="15590"/>
                  <a:pt x="8953" y="15460"/>
                </a:cubicBezTo>
                <a:cubicBezTo>
                  <a:pt x="9441" y="15450"/>
                  <a:pt x="9492" y="15398"/>
                  <a:pt x="9119" y="15305"/>
                </a:cubicBezTo>
                <a:cubicBezTo>
                  <a:pt x="9410" y="15295"/>
                  <a:pt x="9458" y="15236"/>
                  <a:pt x="9254" y="15129"/>
                </a:cubicBezTo>
                <a:lnTo>
                  <a:pt x="9254" y="15129"/>
                </a:lnTo>
                <a:cubicBezTo>
                  <a:pt x="9365" y="15184"/>
                  <a:pt x="9453" y="15212"/>
                  <a:pt x="9521" y="15212"/>
                </a:cubicBezTo>
                <a:cubicBezTo>
                  <a:pt x="9604" y="15212"/>
                  <a:pt x="9656" y="15171"/>
                  <a:pt x="9678" y="15087"/>
                </a:cubicBezTo>
                <a:cubicBezTo>
                  <a:pt x="9243" y="14911"/>
                  <a:pt x="9275" y="14942"/>
                  <a:pt x="9741" y="14911"/>
                </a:cubicBezTo>
                <a:cubicBezTo>
                  <a:pt x="9754" y="14767"/>
                  <a:pt x="9684" y="14697"/>
                  <a:pt x="9528" y="14697"/>
                </a:cubicBezTo>
                <a:cubicBezTo>
                  <a:pt x="9438" y="14697"/>
                  <a:pt x="9319" y="14721"/>
                  <a:pt x="9171" y="14766"/>
                </a:cubicBezTo>
                <a:cubicBezTo>
                  <a:pt x="9171" y="14621"/>
                  <a:pt x="9927" y="14642"/>
                  <a:pt x="9814" y="14424"/>
                </a:cubicBezTo>
                <a:lnTo>
                  <a:pt x="9814" y="14424"/>
                </a:lnTo>
                <a:cubicBezTo>
                  <a:pt x="9596" y="14476"/>
                  <a:pt x="9378" y="14518"/>
                  <a:pt x="9150" y="14559"/>
                </a:cubicBezTo>
                <a:cubicBezTo>
                  <a:pt x="9378" y="14486"/>
                  <a:pt x="9451" y="14393"/>
                  <a:pt x="9368" y="14290"/>
                </a:cubicBezTo>
                <a:lnTo>
                  <a:pt x="9368" y="14290"/>
                </a:lnTo>
                <a:cubicBezTo>
                  <a:pt x="9006" y="14358"/>
                  <a:pt x="8620" y="14443"/>
                  <a:pt x="8248" y="14443"/>
                </a:cubicBezTo>
                <a:cubicBezTo>
                  <a:pt x="7778" y="14443"/>
                  <a:pt x="7331" y="14308"/>
                  <a:pt x="6985" y="13834"/>
                </a:cubicBezTo>
                <a:lnTo>
                  <a:pt x="6985" y="13834"/>
                </a:lnTo>
                <a:cubicBezTo>
                  <a:pt x="7189" y="13963"/>
                  <a:pt x="7275" y="13998"/>
                  <a:pt x="7314" y="13998"/>
                </a:cubicBezTo>
                <a:cubicBezTo>
                  <a:pt x="7357" y="13998"/>
                  <a:pt x="7339" y="13953"/>
                  <a:pt x="7360" y="13953"/>
                </a:cubicBezTo>
                <a:cubicBezTo>
                  <a:pt x="7379" y="13953"/>
                  <a:pt x="7434" y="13993"/>
                  <a:pt x="7606" y="14145"/>
                </a:cubicBezTo>
                <a:cubicBezTo>
                  <a:pt x="7578" y="13949"/>
                  <a:pt x="7564" y="13872"/>
                  <a:pt x="7606" y="13872"/>
                </a:cubicBezTo>
                <a:cubicBezTo>
                  <a:pt x="7655" y="13872"/>
                  <a:pt x="7779" y="13978"/>
                  <a:pt x="8041" y="14124"/>
                </a:cubicBezTo>
                <a:cubicBezTo>
                  <a:pt x="8023" y="13938"/>
                  <a:pt x="8098" y="13871"/>
                  <a:pt x="8208" y="13871"/>
                </a:cubicBezTo>
                <a:cubicBezTo>
                  <a:pt x="8343" y="13871"/>
                  <a:pt x="8532" y="13973"/>
                  <a:pt x="8663" y="14082"/>
                </a:cubicBezTo>
                <a:cubicBezTo>
                  <a:pt x="8787" y="13999"/>
                  <a:pt x="8736" y="13896"/>
                  <a:pt x="8529" y="13781"/>
                </a:cubicBezTo>
                <a:cubicBezTo>
                  <a:pt x="8569" y="13742"/>
                  <a:pt x="9427" y="13605"/>
                  <a:pt x="9554" y="13605"/>
                </a:cubicBezTo>
                <a:cubicBezTo>
                  <a:pt x="9559" y="13605"/>
                  <a:pt x="9562" y="13605"/>
                  <a:pt x="9565" y="13606"/>
                </a:cubicBezTo>
                <a:cubicBezTo>
                  <a:pt x="9420" y="13523"/>
                  <a:pt x="9275" y="13440"/>
                  <a:pt x="9130" y="13367"/>
                </a:cubicBezTo>
                <a:cubicBezTo>
                  <a:pt x="9148" y="13365"/>
                  <a:pt x="9166" y="13365"/>
                  <a:pt x="9184" y="13365"/>
                </a:cubicBezTo>
                <a:cubicBezTo>
                  <a:pt x="9333" y="13365"/>
                  <a:pt x="9473" y="13410"/>
                  <a:pt x="9609" y="13410"/>
                </a:cubicBezTo>
                <a:cubicBezTo>
                  <a:pt x="9682" y="13410"/>
                  <a:pt x="9753" y="13397"/>
                  <a:pt x="9824" y="13357"/>
                </a:cubicBezTo>
                <a:cubicBezTo>
                  <a:pt x="9742" y="13276"/>
                  <a:pt x="9642" y="13233"/>
                  <a:pt x="9528" y="13233"/>
                </a:cubicBezTo>
                <a:cubicBezTo>
                  <a:pt x="9496" y="13233"/>
                  <a:pt x="9463" y="13236"/>
                  <a:pt x="9430" y="13243"/>
                </a:cubicBezTo>
                <a:cubicBezTo>
                  <a:pt x="9648" y="13118"/>
                  <a:pt x="7337" y="12901"/>
                  <a:pt x="6922" y="12497"/>
                </a:cubicBezTo>
                <a:cubicBezTo>
                  <a:pt x="7312" y="12458"/>
                  <a:pt x="7598" y="12450"/>
                  <a:pt x="7829" y="12450"/>
                </a:cubicBezTo>
                <a:cubicBezTo>
                  <a:pt x="8007" y="12450"/>
                  <a:pt x="8152" y="12455"/>
                  <a:pt x="8287" y="12455"/>
                </a:cubicBezTo>
                <a:cubicBezTo>
                  <a:pt x="8679" y="12455"/>
                  <a:pt x="8986" y="12412"/>
                  <a:pt x="9761" y="12082"/>
                </a:cubicBezTo>
                <a:cubicBezTo>
                  <a:pt x="9606" y="12031"/>
                  <a:pt x="9565" y="11865"/>
                  <a:pt x="9441" y="11824"/>
                </a:cubicBezTo>
                <a:cubicBezTo>
                  <a:pt x="9586" y="11761"/>
                  <a:pt x="9741" y="11709"/>
                  <a:pt x="9886" y="11647"/>
                </a:cubicBezTo>
                <a:lnTo>
                  <a:pt x="9886" y="11647"/>
                </a:lnTo>
                <a:cubicBezTo>
                  <a:pt x="9877" y="11648"/>
                  <a:pt x="9866" y="11648"/>
                  <a:pt x="9854" y="11648"/>
                </a:cubicBezTo>
                <a:cubicBezTo>
                  <a:pt x="9537" y="11648"/>
                  <a:pt x="8119" y="11396"/>
                  <a:pt x="7990" y="11326"/>
                </a:cubicBezTo>
                <a:cubicBezTo>
                  <a:pt x="8132" y="11231"/>
                  <a:pt x="8274" y="11184"/>
                  <a:pt x="8418" y="11184"/>
                </a:cubicBezTo>
                <a:cubicBezTo>
                  <a:pt x="8526" y="11184"/>
                  <a:pt x="8635" y="11211"/>
                  <a:pt x="8746" y="11264"/>
                </a:cubicBezTo>
                <a:cubicBezTo>
                  <a:pt x="8514" y="11128"/>
                  <a:pt x="8504" y="11060"/>
                  <a:pt x="8722" y="11060"/>
                </a:cubicBezTo>
                <a:cubicBezTo>
                  <a:pt x="8786" y="11060"/>
                  <a:pt x="8870" y="11066"/>
                  <a:pt x="8974" y="11078"/>
                </a:cubicBezTo>
                <a:cubicBezTo>
                  <a:pt x="8870" y="11025"/>
                  <a:pt x="8787" y="10995"/>
                  <a:pt x="8715" y="10953"/>
                </a:cubicBezTo>
                <a:lnTo>
                  <a:pt x="8715" y="10953"/>
                </a:lnTo>
                <a:cubicBezTo>
                  <a:pt x="8722" y="10954"/>
                  <a:pt x="8729" y="10955"/>
                  <a:pt x="8737" y="10955"/>
                </a:cubicBezTo>
                <a:cubicBezTo>
                  <a:pt x="8893" y="10955"/>
                  <a:pt x="9217" y="10760"/>
                  <a:pt x="9305" y="10622"/>
                </a:cubicBezTo>
                <a:lnTo>
                  <a:pt x="9305" y="10622"/>
                </a:lnTo>
                <a:cubicBezTo>
                  <a:pt x="9301" y="10628"/>
                  <a:pt x="9282" y="10631"/>
                  <a:pt x="9250" y="10631"/>
                </a:cubicBezTo>
                <a:cubicBezTo>
                  <a:pt x="8955" y="10631"/>
                  <a:pt x="7602" y="10393"/>
                  <a:pt x="7461" y="10300"/>
                </a:cubicBezTo>
                <a:cubicBezTo>
                  <a:pt x="7721" y="10249"/>
                  <a:pt x="8446" y="10352"/>
                  <a:pt x="8228" y="10104"/>
                </a:cubicBezTo>
                <a:lnTo>
                  <a:pt x="8228" y="10104"/>
                </a:lnTo>
                <a:cubicBezTo>
                  <a:pt x="8291" y="10124"/>
                  <a:pt x="8342" y="10133"/>
                  <a:pt x="8384" y="10133"/>
                </a:cubicBezTo>
                <a:cubicBezTo>
                  <a:pt x="8637" y="10133"/>
                  <a:pt x="8549" y="9792"/>
                  <a:pt x="8736" y="9533"/>
                </a:cubicBezTo>
                <a:cubicBezTo>
                  <a:pt x="8721" y="9531"/>
                  <a:pt x="8706" y="9529"/>
                  <a:pt x="8689" y="9529"/>
                </a:cubicBezTo>
                <a:cubicBezTo>
                  <a:pt x="8486" y="9529"/>
                  <a:pt x="8140" y="9708"/>
                  <a:pt x="7876" y="9708"/>
                </a:cubicBezTo>
                <a:cubicBezTo>
                  <a:pt x="7733" y="9708"/>
                  <a:pt x="7614" y="9655"/>
                  <a:pt x="7555" y="9492"/>
                </a:cubicBezTo>
                <a:cubicBezTo>
                  <a:pt x="7583" y="9482"/>
                  <a:pt x="7611" y="9479"/>
                  <a:pt x="7639" y="9479"/>
                </a:cubicBezTo>
                <a:cubicBezTo>
                  <a:pt x="7717" y="9479"/>
                  <a:pt x="7793" y="9506"/>
                  <a:pt x="7876" y="9506"/>
                </a:cubicBezTo>
                <a:cubicBezTo>
                  <a:pt x="7893" y="9506"/>
                  <a:pt x="7910" y="9505"/>
                  <a:pt x="7928" y="9503"/>
                </a:cubicBezTo>
                <a:cubicBezTo>
                  <a:pt x="7896" y="9420"/>
                  <a:pt x="7845" y="9347"/>
                  <a:pt x="7762" y="9285"/>
                </a:cubicBezTo>
                <a:cubicBezTo>
                  <a:pt x="8021" y="9254"/>
                  <a:pt x="8083" y="9222"/>
                  <a:pt x="8104" y="8985"/>
                </a:cubicBezTo>
                <a:lnTo>
                  <a:pt x="8104" y="8985"/>
                </a:lnTo>
                <a:cubicBezTo>
                  <a:pt x="7985" y="9038"/>
                  <a:pt x="7658" y="9090"/>
                  <a:pt x="7343" y="9090"/>
                </a:cubicBezTo>
                <a:cubicBezTo>
                  <a:pt x="7053" y="9090"/>
                  <a:pt x="6773" y="9046"/>
                  <a:pt x="6674" y="8922"/>
                </a:cubicBezTo>
                <a:lnTo>
                  <a:pt x="6674" y="8922"/>
                </a:lnTo>
                <a:cubicBezTo>
                  <a:pt x="6683" y="8924"/>
                  <a:pt x="6694" y="8925"/>
                  <a:pt x="6707" y="8925"/>
                </a:cubicBezTo>
                <a:cubicBezTo>
                  <a:pt x="6863" y="8925"/>
                  <a:pt x="7253" y="8814"/>
                  <a:pt x="7493" y="8757"/>
                </a:cubicBezTo>
                <a:cubicBezTo>
                  <a:pt x="7399" y="8674"/>
                  <a:pt x="7306" y="8580"/>
                  <a:pt x="7212" y="8497"/>
                </a:cubicBezTo>
                <a:cubicBezTo>
                  <a:pt x="7275" y="8497"/>
                  <a:pt x="8207" y="8342"/>
                  <a:pt x="7959" y="8197"/>
                </a:cubicBezTo>
                <a:cubicBezTo>
                  <a:pt x="8280" y="8083"/>
                  <a:pt x="8269" y="8011"/>
                  <a:pt x="7949" y="7979"/>
                </a:cubicBezTo>
                <a:cubicBezTo>
                  <a:pt x="8029" y="7886"/>
                  <a:pt x="7914" y="7860"/>
                  <a:pt x="7761" y="7860"/>
                </a:cubicBezTo>
                <a:cubicBezTo>
                  <a:pt x="7571" y="7860"/>
                  <a:pt x="7322" y="7900"/>
                  <a:pt x="7310" y="7900"/>
                </a:cubicBezTo>
                <a:cubicBezTo>
                  <a:pt x="7308" y="7900"/>
                  <a:pt x="7313" y="7899"/>
                  <a:pt x="7327" y="7896"/>
                </a:cubicBezTo>
                <a:cubicBezTo>
                  <a:pt x="7233" y="7762"/>
                  <a:pt x="7606" y="7783"/>
                  <a:pt x="7503" y="7668"/>
                </a:cubicBezTo>
                <a:lnTo>
                  <a:pt x="7503" y="7668"/>
                </a:lnTo>
                <a:cubicBezTo>
                  <a:pt x="7478" y="7673"/>
                  <a:pt x="7164" y="7748"/>
                  <a:pt x="6823" y="7748"/>
                </a:cubicBezTo>
                <a:cubicBezTo>
                  <a:pt x="6465" y="7748"/>
                  <a:pt x="6076" y="7666"/>
                  <a:pt x="5959" y="7337"/>
                </a:cubicBezTo>
                <a:lnTo>
                  <a:pt x="5959" y="7337"/>
                </a:lnTo>
                <a:cubicBezTo>
                  <a:pt x="6192" y="7443"/>
                  <a:pt x="6392" y="7488"/>
                  <a:pt x="6569" y="7488"/>
                </a:cubicBezTo>
                <a:cubicBezTo>
                  <a:pt x="7149" y="7488"/>
                  <a:pt x="7486" y="7014"/>
                  <a:pt x="7938" y="6705"/>
                </a:cubicBezTo>
                <a:cubicBezTo>
                  <a:pt x="7710" y="6642"/>
                  <a:pt x="7567" y="6630"/>
                  <a:pt x="7447" y="6630"/>
                </a:cubicBezTo>
                <a:cubicBezTo>
                  <a:pt x="7370" y="6630"/>
                  <a:pt x="7303" y="6635"/>
                  <a:pt x="7229" y="6635"/>
                </a:cubicBezTo>
                <a:cubicBezTo>
                  <a:pt x="7112" y="6635"/>
                  <a:pt x="6979" y="6623"/>
                  <a:pt x="6767" y="6560"/>
                </a:cubicBezTo>
                <a:cubicBezTo>
                  <a:pt x="7037" y="6456"/>
                  <a:pt x="5565" y="6363"/>
                  <a:pt x="5306" y="5980"/>
                </a:cubicBezTo>
                <a:lnTo>
                  <a:pt x="5306" y="5980"/>
                </a:lnTo>
                <a:cubicBezTo>
                  <a:pt x="5419" y="6027"/>
                  <a:pt x="5687" y="6084"/>
                  <a:pt x="5913" y="6084"/>
                </a:cubicBezTo>
                <a:cubicBezTo>
                  <a:pt x="6083" y="6084"/>
                  <a:pt x="6230" y="6052"/>
                  <a:pt x="6270" y="5959"/>
                </a:cubicBezTo>
                <a:lnTo>
                  <a:pt x="6270" y="5959"/>
                </a:lnTo>
                <a:cubicBezTo>
                  <a:pt x="6267" y="6073"/>
                  <a:pt x="6332" y="6112"/>
                  <a:pt x="6424" y="6112"/>
                </a:cubicBezTo>
                <a:cubicBezTo>
                  <a:pt x="6623" y="6112"/>
                  <a:pt x="6946" y="5927"/>
                  <a:pt x="6954" y="5927"/>
                </a:cubicBezTo>
                <a:cubicBezTo>
                  <a:pt x="6922" y="5865"/>
                  <a:pt x="6881" y="5586"/>
                  <a:pt x="6912" y="5565"/>
                </a:cubicBezTo>
                <a:lnTo>
                  <a:pt x="6912" y="5565"/>
                </a:lnTo>
                <a:cubicBezTo>
                  <a:pt x="6945" y="5589"/>
                  <a:pt x="7003" y="5600"/>
                  <a:pt x="7072" y="5600"/>
                </a:cubicBezTo>
                <a:cubicBezTo>
                  <a:pt x="7304" y="5600"/>
                  <a:pt x="7660" y="5477"/>
                  <a:pt x="7596" y="5317"/>
                </a:cubicBezTo>
                <a:cubicBezTo>
                  <a:pt x="7127" y="5317"/>
                  <a:pt x="7240" y="5181"/>
                  <a:pt x="7205" y="5181"/>
                </a:cubicBezTo>
                <a:cubicBezTo>
                  <a:pt x="7185" y="5181"/>
                  <a:pt x="7113" y="5229"/>
                  <a:pt x="6839" y="5379"/>
                </a:cubicBezTo>
                <a:cubicBezTo>
                  <a:pt x="6777" y="5285"/>
                  <a:pt x="6767" y="5244"/>
                  <a:pt x="6860" y="5099"/>
                </a:cubicBezTo>
                <a:cubicBezTo>
                  <a:pt x="6855" y="5098"/>
                  <a:pt x="6850" y="5098"/>
                  <a:pt x="6846" y="5098"/>
                </a:cubicBezTo>
                <a:cubicBezTo>
                  <a:pt x="6500" y="5098"/>
                  <a:pt x="6306" y="5311"/>
                  <a:pt x="6050" y="5311"/>
                </a:cubicBezTo>
                <a:cubicBezTo>
                  <a:pt x="5885" y="5311"/>
                  <a:pt x="5694" y="5223"/>
                  <a:pt x="5420" y="4933"/>
                </a:cubicBezTo>
                <a:cubicBezTo>
                  <a:pt x="5436" y="4914"/>
                  <a:pt x="5457" y="4906"/>
                  <a:pt x="5480" y="4906"/>
                </a:cubicBezTo>
                <a:cubicBezTo>
                  <a:pt x="5576" y="4906"/>
                  <a:pt x="5718" y="5033"/>
                  <a:pt x="5788" y="5033"/>
                </a:cubicBezTo>
                <a:cubicBezTo>
                  <a:pt x="5822" y="5033"/>
                  <a:pt x="5839" y="5003"/>
                  <a:pt x="5824" y="4912"/>
                </a:cubicBezTo>
                <a:lnTo>
                  <a:pt x="5824" y="4912"/>
                </a:lnTo>
                <a:cubicBezTo>
                  <a:pt x="5866" y="4946"/>
                  <a:pt x="6308" y="5006"/>
                  <a:pt x="6558" y="5006"/>
                </a:cubicBezTo>
                <a:cubicBezTo>
                  <a:pt x="6617" y="5006"/>
                  <a:pt x="6665" y="5003"/>
                  <a:pt x="6694" y="4995"/>
                </a:cubicBezTo>
                <a:cubicBezTo>
                  <a:pt x="6483" y="4780"/>
                  <a:pt x="6432" y="4712"/>
                  <a:pt x="6466" y="4712"/>
                </a:cubicBezTo>
                <a:cubicBezTo>
                  <a:pt x="6516" y="4712"/>
                  <a:pt x="6745" y="4855"/>
                  <a:pt x="6922" y="4891"/>
                </a:cubicBezTo>
                <a:cubicBezTo>
                  <a:pt x="6954" y="4767"/>
                  <a:pt x="7130" y="4674"/>
                  <a:pt x="6964" y="4560"/>
                </a:cubicBezTo>
                <a:cubicBezTo>
                  <a:pt x="7008" y="4560"/>
                  <a:pt x="7045" y="4561"/>
                  <a:pt x="7079" y="4561"/>
                </a:cubicBezTo>
                <a:cubicBezTo>
                  <a:pt x="7196" y="4561"/>
                  <a:pt x="7263" y="4548"/>
                  <a:pt x="7368" y="4435"/>
                </a:cubicBezTo>
                <a:cubicBezTo>
                  <a:pt x="7150" y="4311"/>
                  <a:pt x="6229" y="4353"/>
                  <a:pt x="6363" y="4145"/>
                </a:cubicBezTo>
                <a:lnTo>
                  <a:pt x="6363" y="4145"/>
                </a:lnTo>
                <a:cubicBezTo>
                  <a:pt x="6247" y="4174"/>
                  <a:pt x="6193" y="4193"/>
                  <a:pt x="6166" y="4193"/>
                </a:cubicBezTo>
                <a:cubicBezTo>
                  <a:pt x="6126" y="4193"/>
                  <a:pt x="6150" y="4150"/>
                  <a:pt x="6125" y="4032"/>
                </a:cubicBezTo>
                <a:cubicBezTo>
                  <a:pt x="5984" y="4199"/>
                  <a:pt x="5826" y="4280"/>
                  <a:pt x="5651" y="4280"/>
                </a:cubicBezTo>
                <a:cubicBezTo>
                  <a:pt x="5555" y="4280"/>
                  <a:pt x="5454" y="4255"/>
                  <a:pt x="5347" y="4207"/>
                </a:cubicBezTo>
                <a:cubicBezTo>
                  <a:pt x="5503" y="4073"/>
                  <a:pt x="5296" y="3990"/>
                  <a:pt x="5089" y="3897"/>
                </a:cubicBezTo>
                <a:cubicBezTo>
                  <a:pt x="5130" y="3887"/>
                  <a:pt x="5172" y="3834"/>
                  <a:pt x="5213" y="3700"/>
                </a:cubicBezTo>
                <a:cubicBezTo>
                  <a:pt x="5327" y="3783"/>
                  <a:pt x="5451" y="3866"/>
                  <a:pt x="5565" y="3949"/>
                </a:cubicBezTo>
                <a:cubicBezTo>
                  <a:pt x="5492" y="3752"/>
                  <a:pt x="6249" y="3938"/>
                  <a:pt x="6694" y="3721"/>
                </a:cubicBezTo>
                <a:cubicBezTo>
                  <a:pt x="6391" y="3409"/>
                  <a:pt x="6164" y="3238"/>
                  <a:pt x="5876" y="3238"/>
                </a:cubicBezTo>
                <a:cubicBezTo>
                  <a:pt x="5781" y="3238"/>
                  <a:pt x="5679" y="3257"/>
                  <a:pt x="5565" y="3296"/>
                </a:cubicBezTo>
                <a:cubicBezTo>
                  <a:pt x="5451" y="3026"/>
                  <a:pt x="6457" y="2964"/>
                  <a:pt x="5524" y="2798"/>
                </a:cubicBezTo>
                <a:cubicBezTo>
                  <a:pt x="5638" y="2633"/>
                  <a:pt x="5928" y="2602"/>
                  <a:pt x="6156" y="2457"/>
                </a:cubicBezTo>
                <a:cubicBezTo>
                  <a:pt x="6042" y="2353"/>
                  <a:pt x="5980" y="2363"/>
                  <a:pt x="5835" y="2301"/>
                </a:cubicBezTo>
                <a:cubicBezTo>
                  <a:pt x="6239" y="1835"/>
                  <a:pt x="5980" y="2073"/>
                  <a:pt x="5980" y="1576"/>
                </a:cubicBezTo>
                <a:lnTo>
                  <a:pt x="5980" y="1576"/>
                </a:lnTo>
                <a:cubicBezTo>
                  <a:pt x="5451" y="1762"/>
                  <a:pt x="5462" y="2280"/>
                  <a:pt x="4788" y="2498"/>
                </a:cubicBezTo>
                <a:cubicBezTo>
                  <a:pt x="4767" y="2284"/>
                  <a:pt x="4546" y="1637"/>
                  <a:pt x="4935" y="1637"/>
                </a:cubicBezTo>
                <a:cubicBezTo>
                  <a:pt x="4941" y="1637"/>
                  <a:pt x="4947" y="1638"/>
                  <a:pt x="4954" y="1638"/>
                </a:cubicBezTo>
                <a:cubicBezTo>
                  <a:pt x="4954" y="1755"/>
                  <a:pt x="4980" y="1792"/>
                  <a:pt x="5026" y="1792"/>
                </a:cubicBezTo>
                <a:cubicBezTo>
                  <a:pt x="5107" y="1792"/>
                  <a:pt x="5249" y="1679"/>
                  <a:pt x="5420" y="1679"/>
                </a:cubicBezTo>
                <a:cubicBezTo>
                  <a:pt x="5275" y="1566"/>
                  <a:pt x="5140" y="1451"/>
                  <a:pt x="4995" y="1338"/>
                </a:cubicBezTo>
                <a:cubicBezTo>
                  <a:pt x="5017" y="1333"/>
                  <a:pt x="5043" y="1332"/>
                  <a:pt x="5070" y="1332"/>
                </a:cubicBezTo>
                <a:cubicBezTo>
                  <a:pt x="5160" y="1332"/>
                  <a:pt x="5271" y="1351"/>
                  <a:pt x="5371" y="1351"/>
                </a:cubicBezTo>
                <a:cubicBezTo>
                  <a:pt x="5448" y="1351"/>
                  <a:pt x="5519" y="1339"/>
                  <a:pt x="5565" y="1296"/>
                </a:cubicBezTo>
                <a:cubicBezTo>
                  <a:pt x="5534" y="1182"/>
                  <a:pt x="5430" y="1131"/>
                  <a:pt x="5285" y="1120"/>
                </a:cubicBezTo>
                <a:cubicBezTo>
                  <a:pt x="5545" y="1048"/>
                  <a:pt x="5617" y="965"/>
                  <a:pt x="5524" y="861"/>
                </a:cubicBezTo>
                <a:lnTo>
                  <a:pt x="5524" y="861"/>
                </a:lnTo>
                <a:cubicBezTo>
                  <a:pt x="5354" y="1010"/>
                  <a:pt x="5231" y="1085"/>
                  <a:pt x="5155" y="1085"/>
                </a:cubicBezTo>
                <a:cubicBezTo>
                  <a:pt x="5079" y="1085"/>
                  <a:pt x="5052" y="1007"/>
                  <a:pt x="5078" y="850"/>
                </a:cubicBezTo>
                <a:lnTo>
                  <a:pt x="5078" y="850"/>
                </a:lnTo>
                <a:cubicBezTo>
                  <a:pt x="5027" y="1068"/>
                  <a:pt x="4912" y="1234"/>
                  <a:pt x="4737" y="1317"/>
                </a:cubicBezTo>
                <a:cubicBezTo>
                  <a:pt x="4838" y="1104"/>
                  <a:pt x="5048" y="414"/>
                  <a:pt x="5087" y="414"/>
                </a:cubicBezTo>
                <a:cubicBezTo>
                  <a:pt x="5087" y="414"/>
                  <a:pt x="5088" y="415"/>
                  <a:pt x="5089" y="415"/>
                </a:cubicBezTo>
                <a:cubicBezTo>
                  <a:pt x="5069" y="392"/>
                  <a:pt x="5048" y="382"/>
                  <a:pt x="5027" y="382"/>
                </a:cubicBezTo>
                <a:cubicBezTo>
                  <a:pt x="4919" y="382"/>
                  <a:pt x="4801" y="643"/>
                  <a:pt x="4740" y="643"/>
                </a:cubicBezTo>
                <a:cubicBezTo>
                  <a:pt x="4739" y="643"/>
                  <a:pt x="4738" y="643"/>
                  <a:pt x="4737" y="643"/>
                </a:cubicBezTo>
                <a:cubicBezTo>
                  <a:pt x="4716" y="550"/>
                  <a:pt x="4612" y="1"/>
                  <a:pt x="45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"/>
          <p:cNvSpPr/>
          <p:nvPr/>
        </p:nvSpPr>
        <p:spPr>
          <a:xfrm flipH="1">
            <a:off x="5812302" y="3460604"/>
            <a:ext cx="1543503" cy="2332602"/>
          </a:xfrm>
          <a:custGeom>
            <a:avLst/>
            <a:gdLst/>
            <a:ahLst/>
            <a:cxnLst/>
            <a:rect l="l" t="t" r="r" b="b"/>
            <a:pathLst>
              <a:path w="9865" h="16921" extrusionOk="0">
                <a:moveTo>
                  <a:pt x="5056" y="415"/>
                </a:moveTo>
                <a:cubicBezTo>
                  <a:pt x="5056" y="415"/>
                  <a:pt x="5057" y="415"/>
                  <a:pt x="5057" y="415"/>
                </a:cubicBezTo>
                <a:cubicBezTo>
                  <a:pt x="5057" y="415"/>
                  <a:pt x="5056" y="415"/>
                  <a:pt x="5056" y="415"/>
                </a:cubicBezTo>
                <a:close/>
                <a:moveTo>
                  <a:pt x="4497" y="1"/>
                </a:moveTo>
                <a:cubicBezTo>
                  <a:pt x="4497" y="526"/>
                  <a:pt x="4556" y="760"/>
                  <a:pt x="4494" y="760"/>
                </a:cubicBezTo>
                <a:cubicBezTo>
                  <a:pt x="4452" y="760"/>
                  <a:pt x="4354" y="653"/>
                  <a:pt x="4145" y="457"/>
                </a:cubicBezTo>
                <a:lnTo>
                  <a:pt x="4145" y="457"/>
                </a:lnTo>
                <a:cubicBezTo>
                  <a:pt x="4104" y="477"/>
                  <a:pt x="4445" y="1337"/>
                  <a:pt x="4424" y="1482"/>
                </a:cubicBezTo>
                <a:cubicBezTo>
                  <a:pt x="4259" y="1192"/>
                  <a:pt x="4332" y="1130"/>
                  <a:pt x="4155" y="902"/>
                </a:cubicBezTo>
                <a:cubicBezTo>
                  <a:pt x="4088" y="1017"/>
                  <a:pt x="4049" y="1053"/>
                  <a:pt x="4012" y="1053"/>
                </a:cubicBezTo>
                <a:cubicBezTo>
                  <a:pt x="3952" y="1053"/>
                  <a:pt x="3897" y="960"/>
                  <a:pt x="3731" y="954"/>
                </a:cubicBezTo>
                <a:lnTo>
                  <a:pt x="3731" y="954"/>
                </a:lnTo>
                <a:cubicBezTo>
                  <a:pt x="3731" y="1503"/>
                  <a:pt x="4124" y="1544"/>
                  <a:pt x="4124" y="1855"/>
                </a:cubicBezTo>
                <a:cubicBezTo>
                  <a:pt x="4040" y="1781"/>
                  <a:pt x="3957" y="1740"/>
                  <a:pt x="3866" y="1740"/>
                </a:cubicBezTo>
                <a:cubicBezTo>
                  <a:pt x="3856" y="1740"/>
                  <a:pt x="3845" y="1740"/>
                  <a:pt x="3834" y="1741"/>
                </a:cubicBezTo>
                <a:cubicBezTo>
                  <a:pt x="3740" y="1845"/>
                  <a:pt x="3989" y="2032"/>
                  <a:pt x="4021" y="2062"/>
                </a:cubicBezTo>
                <a:cubicBezTo>
                  <a:pt x="3943" y="2090"/>
                  <a:pt x="3877" y="2102"/>
                  <a:pt x="3818" y="2102"/>
                </a:cubicBezTo>
                <a:cubicBezTo>
                  <a:pt x="3596" y="2102"/>
                  <a:pt x="3476" y="1938"/>
                  <a:pt x="3181" y="1896"/>
                </a:cubicBezTo>
                <a:lnTo>
                  <a:pt x="3181" y="1896"/>
                </a:lnTo>
                <a:cubicBezTo>
                  <a:pt x="3212" y="2073"/>
                  <a:pt x="3264" y="2124"/>
                  <a:pt x="3409" y="2207"/>
                </a:cubicBezTo>
                <a:cubicBezTo>
                  <a:pt x="3398" y="2206"/>
                  <a:pt x="3387" y="2206"/>
                  <a:pt x="3377" y="2206"/>
                </a:cubicBezTo>
                <a:cubicBezTo>
                  <a:pt x="3282" y="2206"/>
                  <a:pt x="3219" y="2248"/>
                  <a:pt x="3192" y="2332"/>
                </a:cubicBezTo>
                <a:cubicBezTo>
                  <a:pt x="3192" y="2394"/>
                  <a:pt x="3533" y="2518"/>
                  <a:pt x="3575" y="2663"/>
                </a:cubicBezTo>
                <a:cubicBezTo>
                  <a:pt x="3562" y="2662"/>
                  <a:pt x="3549" y="2662"/>
                  <a:pt x="3537" y="2662"/>
                </a:cubicBezTo>
                <a:cubicBezTo>
                  <a:pt x="3421" y="2662"/>
                  <a:pt x="3329" y="2705"/>
                  <a:pt x="3254" y="2798"/>
                </a:cubicBezTo>
                <a:cubicBezTo>
                  <a:pt x="3259" y="2907"/>
                  <a:pt x="3417" y="2940"/>
                  <a:pt x="3589" y="2940"/>
                </a:cubicBezTo>
                <a:cubicBezTo>
                  <a:pt x="3761" y="2940"/>
                  <a:pt x="3948" y="2907"/>
                  <a:pt x="4010" y="2881"/>
                </a:cubicBezTo>
                <a:lnTo>
                  <a:pt x="4010" y="2881"/>
                </a:lnTo>
                <a:cubicBezTo>
                  <a:pt x="4062" y="2964"/>
                  <a:pt x="4010" y="3026"/>
                  <a:pt x="3855" y="3068"/>
                </a:cubicBezTo>
                <a:cubicBezTo>
                  <a:pt x="3903" y="3120"/>
                  <a:pt x="4020" y="3127"/>
                  <a:pt x="4143" y="3127"/>
                </a:cubicBezTo>
                <a:cubicBezTo>
                  <a:pt x="4184" y="3127"/>
                  <a:pt x="4225" y="3126"/>
                  <a:pt x="4264" y="3126"/>
                </a:cubicBezTo>
                <a:cubicBezTo>
                  <a:pt x="4441" y="3126"/>
                  <a:pt x="4593" y="3139"/>
                  <a:pt x="4539" y="3285"/>
                </a:cubicBezTo>
                <a:cubicBezTo>
                  <a:pt x="4517" y="3337"/>
                  <a:pt x="4443" y="3356"/>
                  <a:pt x="4342" y="3356"/>
                </a:cubicBezTo>
                <a:cubicBezTo>
                  <a:pt x="4064" y="3356"/>
                  <a:pt x="3581" y="3209"/>
                  <a:pt x="3428" y="3209"/>
                </a:cubicBezTo>
                <a:cubicBezTo>
                  <a:pt x="3350" y="3209"/>
                  <a:pt x="3356" y="3246"/>
                  <a:pt x="3513" y="3358"/>
                </a:cubicBezTo>
                <a:cubicBezTo>
                  <a:pt x="3073" y="3297"/>
                  <a:pt x="2912" y="3108"/>
                  <a:pt x="2686" y="3108"/>
                </a:cubicBezTo>
                <a:cubicBezTo>
                  <a:pt x="2565" y="3108"/>
                  <a:pt x="2427" y="3161"/>
                  <a:pt x="2218" y="3316"/>
                </a:cubicBezTo>
                <a:cubicBezTo>
                  <a:pt x="2435" y="3368"/>
                  <a:pt x="2653" y="3420"/>
                  <a:pt x="2860" y="3471"/>
                </a:cubicBezTo>
                <a:cubicBezTo>
                  <a:pt x="2686" y="3624"/>
                  <a:pt x="2669" y="3672"/>
                  <a:pt x="2724" y="3672"/>
                </a:cubicBezTo>
                <a:cubicBezTo>
                  <a:pt x="2818" y="3672"/>
                  <a:pt x="3121" y="3531"/>
                  <a:pt x="3198" y="3531"/>
                </a:cubicBezTo>
                <a:cubicBezTo>
                  <a:pt x="3205" y="3531"/>
                  <a:pt x="3209" y="3532"/>
                  <a:pt x="3212" y="3534"/>
                </a:cubicBezTo>
                <a:cubicBezTo>
                  <a:pt x="2921" y="3730"/>
                  <a:pt x="2931" y="3788"/>
                  <a:pt x="3050" y="3788"/>
                </a:cubicBezTo>
                <a:cubicBezTo>
                  <a:pt x="3216" y="3788"/>
                  <a:pt x="3590" y="3676"/>
                  <a:pt x="3668" y="3658"/>
                </a:cubicBezTo>
                <a:lnTo>
                  <a:pt x="3668" y="3658"/>
                </a:lnTo>
                <a:cubicBezTo>
                  <a:pt x="3689" y="3699"/>
                  <a:pt x="3420" y="3886"/>
                  <a:pt x="3378" y="3969"/>
                </a:cubicBezTo>
                <a:cubicBezTo>
                  <a:pt x="3447" y="3996"/>
                  <a:pt x="3529" y="4010"/>
                  <a:pt x="3618" y="4010"/>
                </a:cubicBezTo>
                <a:cubicBezTo>
                  <a:pt x="3905" y="4010"/>
                  <a:pt x="4270" y="3868"/>
                  <a:pt x="4539" y="3575"/>
                </a:cubicBezTo>
                <a:lnTo>
                  <a:pt x="4539" y="3575"/>
                </a:lnTo>
                <a:cubicBezTo>
                  <a:pt x="4763" y="4023"/>
                  <a:pt x="4500" y="4110"/>
                  <a:pt x="4156" y="4110"/>
                </a:cubicBezTo>
                <a:cubicBezTo>
                  <a:pt x="3938" y="4110"/>
                  <a:pt x="3687" y="4075"/>
                  <a:pt x="3506" y="4075"/>
                </a:cubicBezTo>
                <a:cubicBezTo>
                  <a:pt x="3325" y="4075"/>
                  <a:pt x="3214" y="4110"/>
                  <a:pt x="3275" y="4249"/>
                </a:cubicBezTo>
                <a:cubicBezTo>
                  <a:pt x="3209" y="4229"/>
                  <a:pt x="3012" y="4192"/>
                  <a:pt x="2820" y="4192"/>
                </a:cubicBezTo>
                <a:cubicBezTo>
                  <a:pt x="2615" y="4192"/>
                  <a:pt x="2416" y="4234"/>
                  <a:pt x="2384" y="4383"/>
                </a:cubicBezTo>
                <a:cubicBezTo>
                  <a:pt x="2373" y="4383"/>
                  <a:pt x="3109" y="4839"/>
                  <a:pt x="3067" y="4984"/>
                </a:cubicBezTo>
                <a:cubicBezTo>
                  <a:pt x="2977" y="4936"/>
                  <a:pt x="2883" y="4913"/>
                  <a:pt x="2789" y="4913"/>
                </a:cubicBezTo>
                <a:cubicBezTo>
                  <a:pt x="2699" y="4913"/>
                  <a:pt x="2608" y="4934"/>
                  <a:pt x="2518" y="4974"/>
                </a:cubicBezTo>
                <a:cubicBezTo>
                  <a:pt x="2684" y="5057"/>
                  <a:pt x="2725" y="5181"/>
                  <a:pt x="2642" y="5336"/>
                </a:cubicBezTo>
                <a:cubicBezTo>
                  <a:pt x="2469" y="5214"/>
                  <a:pt x="2395" y="5177"/>
                  <a:pt x="2345" y="5177"/>
                </a:cubicBezTo>
                <a:cubicBezTo>
                  <a:pt x="2267" y="5177"/>
                  <a:pt x="2246" y="5267"/>
                  <a:pt x="1998" y="5267"/>
                </a:cubicBezTo>
                <a:cubicBezTo>
                  <a:pt x="1947" y="5267"/>
                  <a:pt x="1886" y="5263"/>
                  <a:pt x="1813" y="5254"/>
                </a:cubicBezTo>
                <a:lnTo>
                  <a:pt x="1813" y="5254"/>
                </a:lnTo>
                <a:cubicBezTo>
                  <a:pt x="1762" y="5585"/>
                  <a:pt x="2653" y="5606"/>
                  <a:pt x="2642" y="5907"/>
                </a:cubicBezTo>
                <a:cubicBezTo>
                  <a:pt x="2693" y="5850"/>
                  <a:pt x="2743" y="5827"/>
                  <a:pt x="2793" y="5827"/>
                </a:cubicBezTo>
                <a:cubicBezTo>
                  <a:pt x="3000" y="5827"/>
                  <a:pt x="3205" y="6225"/>
                  <a:pt x="3430" y="6342"/>
                </a:cubicBezTo>
                <a:cubicBezTo>
                  <a:pt x="3292" y="6379"/>
                  <a:pt x="3127" y="6385"/>
                  <a:pt x="2954" y="6385"/>
                </a:cubicBezTo>
                <a:cubicBezTo>
                  <a:pt x="2849" y="6385"/>
                  <a:pt x="2742" y="6383"/>
                  <a:pt x="2636" y="6383"/>
                </a:cubicBezTo>
                <a:cubicBezTo>
                  <a:pt x="2323" y="6383"/>
                  <a:pt x="2024" y="6405"/>
                  <a:pt x="1855" y="6580"/>
                </a:cubicBezTo>
                <a:cubicBezTo>
                  <a:pt x="2016" y="6822"/>
                  <a:pt x="2482" y="7182"/>
                  <a:pt x="2783" y="7182"/>
                </a:cubicBezTo>
                <a:cubicBezTo>
                  <a:pt x="2792" y="7182"/>
                  <a:pt x="2800" y="7181"/>
                  <a:pt x="2808" y="7181"/>
                </a:cubicBezTo>
                <a:lnTo>
                  <a:pt x="2808" y="7181"/>
                </a:lnTo>
                <a:cubicBezTo>
                  <a:pt x="2787" y="7316"/>
                  <a:pt x="1813" y="7316"/>
                  <a:pt x="1679" y="7316"/>
                </a:cubicBezTo>
                <a:cubicBezTo>
                  <a:pt x="1589" y="7676"/>
                  <a:pt x="2562" y="7824"/>
                  <a:pt x="2965" y="7824"/>
                </a:cubicBezTo>
                <a:cubicBezTo>
                  <a:pt x="2979" y="7824"/>
                  <a:pt x="2992" y="7824"/>
                  <a:pt x="3005" y="7823"/>
                </a:cubicBezTo>
                <a:lnTo>
                  <a:pt x="3005" y="7823"/>
                </a:lnTo>
                <a:cubicBezTo>
                  <a:pt x="2653" y="7968"/>
                  <a:pt x="1886" y="8528"/>
                  <a:pt x="1306" y="8580"/>
                </a:cubicBezTo>
                <a:cubicBezTo>
                  <a:pt x="1675" y="9005"/>
                  <a:pt x="2049" y="9121"/>
                  <a:pt x="2419" y="9121"/>
                </a:cubicBezTo>
                <a:cubicBezTo>
                  <a:pt x="2798" y="9121"/>
                  <a:pt x="3172" y="9000"/>
                  <a:pt x="3533" y="8963"/>
                </a:cubicBezTo>
                <a:lnTo>
                  <a:pt x="3533" y="8963"/>
                </a:lnTo>
                <a:cubicBezTo>
                  <a:pt x="3450" y="9243"/>
                  <a:pt x="2777" y="9315"/>
                  <a:pt x="2539" y="9336"/>
                </a:cubicBezTo>
                <a:cubicBezTo>
                  <a:pt x="2635" y="9472"/>
                  <a:pt x="2760" y="9544"/>
                  <a:pt x="2919" y="9544"/>
                </a:cubicBezTo>
                <a:cubicBezTo>
                  <a:pt x="2930" y="9544"/>
                  <a:pt x="2942" y="9544"/>
                  <a:pt x="2953" y="9543"/>
                </a:cubicBezTo>
                <a:lnTo>
                  <a:pt x="2953" y="9543"/>
                </a:lnTo>
                <a:cubicBezTo>
                  <a:pt x="2819" y="9653"/>
                  <a:pt x="2621" y="9685"/>
                  <a:pt x="2399" y="9685"/>
                </a:cubicBezTo>
                <a:cubicBezTo>
                  <a:pt x="2101" y="9685"/>
                  <a:pt x="1760" y="9629"/>
                  <a:pt x="1469" y="9629"/>
                </a:cubicBezTo>
                <a:cubicBezTo>
                  <a:pt x="1220" y="9629"/>
                  <a:pt x="1007" y="9670"/>
                  <a:pt x="892" y="9823"/>
                </a:cubicBezTo>
                <a:cubicBezTo>
                  <a:pt x="984" y="9927"/>
                  <a:pt x="1109" y="9978"/>
                  <a:pt x="1244" y="9989"/>
                </a:cubicBezTo>
                <a:cubicBezTo>
                  <a:pt x="925" y="10228"/>
                  <a:pt x="1071" y="10311"/>
                  <a:pt x="1282" y="10311"/>
                </a:cubicBezTo>
                <a:cubicBezTo>
                  <a:pt x="1427" y="10311"/>
                  <a:pt x="1603" y="10272"/>
                  <a:pt x="1679" y="10217"/>
                </a:cubicBezTo>
                <a:lnTo>
                  <a:pt x="1679" y="10217"/>
                </a:lnTo>
                <a:cubicBezTo>
                  <a:pt x="1741" y="10279"/>
                  <a:pt x="1544" y="10351"/>
                  <a:pt x="1606" y="10445"/>
                </a:cubicBezTo>
                <a:cubicBezTo>
                  <a:pt x="1680" y="10419"/>
                  <a:pt x="1740" y="10411"/>
                  <a:pt x="1790" y="10411"/>
                </a:cubicBezTo>
                <a:cubicBezTo>
                  <a:pt x="1888" y="10411"/>
                  <a:pt x="1953" y="10442"/>
                  <a:pt x="2032" y="10442"/>
                </a:cubicBezTo>
                <a:cubicBezTo>
                  <a:pt x="2095" y="10442"/>
                  <a:pt x="2166" y="10423"/>
                  <a:pt x="2269" y="10351"/>
                </a:cubicBezTo>
                <a:lnTo>
                  <a:pt x="2269" y="10351"/>
                </a:lnTo>
                <a:cubicBezTo>
                  <a:pt x="2253" y="10542"/>
                  <a:pt x="2240" y="10615"/>
                  <a:pt x="2280" y="10615"/>
                </a:cubicBezTo>
                <a:cubicBezTo>
                  <a:pt x="2316" y="10615"/>
                  <a:pt x="2397" y="10555"/>
                  <a:pt x="2559" y="10466"/>
                </a:cubicBezTo>
                <a:lnTo>
                  <a:pt x="2559" y="10466"/>
                </a:lnTo>
                <a:cubicBezTo>
                  <a:pt x="2508" y="10683"/>
                  <a:pt x="2994" y="10724"/>
                  <a:pt x="3212" y="10724"/>
                </a:cubicBezTo>
                <a:cubicBezTo>
                  <a:pt x="3033" y="10950"/>
                  <a:pt x="2769" y="11011"/>
                  <a:pt x="2493" y="11011"/>
                </a:cubicBezTo>
                <a:cubicBezTo>
                  <a:pt x="2210" y="11011"/>
                  <a:pt x="1914" y="10948"/>
                  <a:pt x="1679" y="10932"/>
                </a:cubicBezTo>
                <a:lnTo>
                  <a:pt x="1679" y="10932"/>
                </a:lnTo>
                <a:cubicBezTo>
                  <a:pt x="1797" y="11095"/>
                  <a:pt x="1816" y="11150"/>
                  <a:pt x="1743" y="11150"/>
                </a:cubicBezTo>
                <a:cubicBezTo>
                  <a:pt x="1632" y="11150"/>
                  <a:pt x="1303" y="11018"/>
                  <a:pt x="788" y="10942"/>
                </a:cubicBezTo>
                <a:lnTo>
                  <a:pt x="788" y="10942"/>
                </a:lnTo>
                <a:cubicBezTo>
                  <a:pt x="954" y="11097"/>
                  <a:pt x="1119" y="11180"/>
                  <a:pt x="1327" y="11201"/>
                </a:cubicBezTo>
                <a:cubicBezTo>
                  <a:pt x="916" y="11257"/>
                  <a:pt x="1354" y="11565"/>
                  <a:pt x="1763" y="11565"/>
                </a:cubicBezTo>
                <a:cubicBezTo>
                  <a:pt x="1808" y="11565"/>
                  <a:pt x="1853" y="11562"/>
                  <a:pt x="1896" y="11553"/>
                </a:cubicBezTo>
                <a:lnTo>
                  <a:pt x="1896" y="11553"/>
                </a:lnTo>
                <a:cubicBezTo>
                  <a:pt x="1811" y="11662"/>
                  <a:pt x="1886" y="11715"/>
                  <a:pt x="1989" y="11715"/>
                </a:cubicBezTo>
                <a:cubicBezTo>
                  <a:pt x="2063" y="11715"/>
                  <a:pt x="2151" y="11688"/>
                  <a:pt x="2207" y="11636"/>
                </a:cubicBezTo>
                <a:lnTo>
                  <a:pt x="2207" y="11636"/>
                </a:lnTo>
                <a:cubicBezTo>
                  <a:pt x="2080" y="11819"/>
                  <a:pt x="2059" y="11912"/>
                  <a:pt x="2147" y="11912"/>
                </a:cubicBezTo>
                <a:cubicBezTo>
                  <a:pt x="2209" y="11912"/>
                  <a:pt x="2326" y="11866"/>
                  <a:pt x="2497" y="11771"/>
                </a:cubicBezTo>
                <a:lnTo>
                  <a:pt x="2497" y="11771"/>
                </a:lnTo>
                <a:cubicBezTo>
                  <a:pt x="2228" y="12382"/>
                  <a:pt x="342" y="11989"/>
                  <a:pt x="653" y="12372"/>
                </a:cubicBezTo>
                <a:cubicBezTo>
                  <a:pt x="549" y="12320"/>
                  <a:pt x="451" y="12295"/>
                  <a:pt x="355" y="12295"/>
                </a:cubicBezTo>
                <a:cubicBezTo>
                  <a:pt x="259" y="12295"/>
                  <a:pt x="166" y="12320"/>
                  <a:pt x="73" y="12372"/>
                </a:cubicBezTo>
                <a:cubicBezTo>
                  <a:pt x="117" y="12408"/>
                  <a:pt x="581" y="13053"/>
                  <a:pt x="921" y="13053"/>
                </a:cubicBezTo>
                <a:cubicBezTo>
                  <a:pt x="978" y="13053"/>
                  <a:pt x="1031" y="13035"/>
                  <a:pt x="1078" y="12994"/>
                </a:cubicBezTo>
                <a:lnTo>
                  <a:pt x="1078" y="12994"/>
                </a:lnTo>
                <a:cubicBezTo>
                  <a:pt x="1555" y="13315"/>
                  <a:pt x="653" y="13367"/>
                  <a:pt x="519" y="13398"/>
                </a:cubicBezTo>
                <a:cubicBezTo>
                  <a:pt x="633" y="13484"/>
                  <a:pt x="747" y="13530"/>
                  <a:pt x="872" y="13530"/>
                </a:cubicBezTo>
                <a:cubicBezTo>
                  <a:pt x="928" y="13530"/>
                  <a:pt x="986" y="13521"/>
                  <a:pt x="1047" y="13501"/>
                </a:cubicBezTo>
                <a:lnTo>
                  <a:pt x="1047" y="13501"/>
                </a:lnTo>
                <a:cubicBezTo>
                  <a:pt x="894" y="13595"/>
                  <a:pt x="735" y="13756"/>
                  <a:pt x="868" y="13756"/>
                </a:cubicBezTo>
                <a:cubicBezTo>
                  <a:pt x="898" y="13756"/>
                  <a:pt x="942" y="13748"/>
                  <a:pt x="1005" y="13729"/>
                </a:cubicBezTo>
                <a:lnTo>
                  <a:pt x="1005" y="13729"/>
                </a:lnTo>
                <a:cubicBezTo>
                  <a:pt x="932" y="13819"/>
                  <a:pt x="1033" y="13845"/>
                  <a:pt x="1152" y="13845"/>
                </a:cubicBezTo>
                <a:cubicBezTo>
                  <a:pt x="1252" y="13845"/>
                  <a:pt x="1366" y="13827"/>
                  <a:pt x="1399" y="13812"/>
                </a:cubicBezTo>
                <a:lnTo>
                  <a:pt x="1399" y="13812"/>
                </a:lnTo>
                <a:cubicBezTo>
                  <a:pt x="1461" y="13936"/>
                  <a:pt x="1306" y="13957"/>
                  <a:pt x="1720" y="13978"/>
                </a:cubicBezTo>
                <a:cubicBezTo>
                  <a:pt x="1616" y="14087"/>
                  <a:pt x="1402" y="14114"/>
                  <a:pt x="1168" y="14114"/>
                </a:cubicBezTo>
                <a:cubicBezTo>
                  <a:pt x="929" y="14114"/>
                  <a:pt x="668" y="14086"/>
                  <a:pt x="481" y="14086"/>
                </a:cubicBezTo>
                <a:cubicBezTo>
                  <a:pt x="433" y="14086"/>
                  <a:pt x="390" y="14088"/>
                  <a:pt x="353" y="14092"/>
                </a:cubicBezTo>
                <a:cubicBezTo>
                  <a:pt x="657" y="14260"/>
                  <a:pt x="656" y="14285"/>
                  <a:pt x="557" y="14285"/>
                </a:cubicBezTo>
                <a:cubicBezTo>
                  <a:pt x="516" y="14285"/>
                  <a:pt x="458" y="14281"/>
                  <a:pt x="398" y="14281"/>
                </a:cubicBezTo>
                <a:cubicBezTo>
                  <a:pt x="272" y="14281"/>
                  <a:pt x="136" y="14299"/>
                  <a:pt x="125" y="14413"/>
                </a:cubicBezTo>
                <a:cubicBezTo>
                  <a:pt x="118" y="14471"/>
                  <a:pt x="182" y="14491"/>
                  <a:pt x="273" y="14491"/>
                </a:cubicBezTo>
                <a:cubicBezTo>
                  <a:pt x="441" y="14491"/>
                  <a:pt x="700" y="14423"/>
                  <a:pt x="767" y="14403"/>
                </a:cubicBezTo>
                <a:lnTo>
                  <a:pt x="767" y="14403"/>
                </a:lnTo>
                <a:cubicBezTo>
                  <a:pt x="533" y="14699"/>
                  <a:pt x="752" y="14812"/>
                  <a:pt x="992" y="14812"/>
                </a:cubicBezTo>
                <a:cubicBezTo>
                  <a:pt x="1113" y="14812"/>
                  <a:pt x="1239" y="14783"/>
                  <a:pt x="1316" y="14735"/>
                </a:cubicBezTo>
                <a:lnTo>
                  <a:pt x="1316" y="14735"/>
                </a:lnTo>
                <a:cubicBezTo>
                  <a:pt x="1327" y="14828"/>
                  <a:pt x="1316" y="14921"/>
                  <a:pt x="1306" y="15025"/>
                </a:cubicBezTo>
                <a:cubicBezTo>
                  <a:pt x="819" y="15128"/>
                  <a:pt x="238" y="15232"/>
                  <a:pt x="208" y="15242"/>
                </a:cubicBezTo>
                <a:cubicBezTo>
                  <a:pt x="200" y="15324"/>
                  <a:pt x="246" y="15363"/>
                  <a:pt x="342" y="15363"/>
                </a:cubicBezTo>
                <a:cubicBezTo>
                  <a:pt x="380" y="15363"/>
                  <a:pt x="425" y="15357"/>
                  <a:pt x="477" y="15346"/>
                </a:cubicBezTo>
                <a:lnTo>
                  <a:pt x="477" y="15346"/>
                </a:lnTo>
                <a:cubicBezTo>
                  <a:pt x="425" y="15387"/>
                  <a:pt x="0" y="15553"/>
                  <a:pt x="42" y="15677"/>
                </a:cubicBezTo>
                <a:cubicBezTo>
                  <a:pt x="218" y="15636"/>
                  <a:pt x="394" y="15594"/>
                  <a:pt x="581" y="15543"/>
                </a:cubicBezTo>
                <a:lnTo>
                  <a:pt x="581" y="15543"/>
                </a:lnTo>
                <a:cubicBezTo>
                  <a:pt x="445" y="15735"/>
                  <a:pt x="447" y="15869"/>
                  <a:pt x="587" y="15869"/>
                </a:cubicBezTo>
                <a:cubicBezTo>
                  <a:pt x="650" y="15869"/>
                  <a:pt x="741" y="15842"/>
                  <a:pt x="860" y="15781"/>
                </a:cubicBezTo>
                <a:lnTo>
                  <a:pt x="860" y="15781"/>
                </a:lnTo>
                <a:cubicBezTo>
                  <a:pt x="848" y="15883"/>
                  <a:pt x="919" y="15911"/>
                  <a:pt x="1033" y="15911"/>
                </a:cubicBezTo>
                <a:cubicBezTo>
                  <a:pt x="1176" y="15911"/>
                  <a:pt x="1388" y="15866"/>
                  <a:pt x="1591" y="15866"/>
                </a:cubicBezTo>
                <a:cubicBezTo>
                  <a:pt x="1638" y="15866"/>
                  <a:pt x="1685" y="15868"/>
                  <a:pt x="1730" y="15874"/>
                </a:cubicBezTo>
                <a:cubicBezTo>
                  <a:pt x="1513" y="15947"/>
                  <a:pt x="1233" y="15957"/>
                  <a:pt x="1078" y="16123"/>
                </a:cubicBezTo>
                <a:cubicBezTo>
                  <a:pt x="1139" y="16153"/>
                  <a:pt x="1199" y="16169"/>
                  <a:pt x="1262" y="16169"/>
                </a:cubicBezTo>
                <a:cubicBezTo>
                  <a:pt x="1306" y="16169"/>
                  <a:pt x="1352" y="16161"/>
                  <a:pt x="1399" y="16144"/>
                </a:cubicBezTo>
                <a:lnTo>
                  <a:pt x="1399" y="16144"/>
                </a:lnTo>
                <a:cubicBezTo>
                  <a:pt x="1233" y="16227"/>
                  <a:pt x="1182" y="16320"/>
                  <a:pt x="1265" y="16423"/>
                </a:cubicBezTo>
                <a:cubicBezTo>
                  <a:pt x="1430" y="16372"/>
                  <a:pt x="1596" y="16310"/>
                  <a:pt x="1762" y="16257"/>
                </a:cubicBezTo>
                <a:lnTo>
                  <a:pt x="1762" y="16257"/>
                </a:lnTo>
                <a:cubicBezTo>
                  <a:pt x="1622" y="16510"/>
                  <a:pt x="1758" y="16601"/>
                  <a:pt x="1948" y="16601"/>
                </a:cubicBezTo>
                <a:cubicBezTo>
                  <a:pt x="2124" y="16601"/>
                  <a:pt x="2345" y="16523"/>
                  <a:pt x="2435" y="16423"/>
                </a:cubicBezTo>
                <a:cubicBezTo>
                  <a:pt x="2467" y="16571"/>
                  <a:pt x="2496" y="16632"/>
                  <a:pt x="2539" y="16632"/>
                </a:cubicBezTo>
                <a:cubicBezTo>
                  <a:pt x="2593" y="16632"/>
                  <a:pt x="2670" y="16536"/>
                  <a:pt x="2808" y="16393"/>
                </a:cubicBezTo>
                <a:cubicBezTo>
                  <a:pt x="2839" y="16575"/>
                  <a:pt x="2918" y="16642"/>
                  <a:pt x="3020" y="16642"/>
                </a:cubicBezTo>
                <a:cubicBezTo>
                  <a:pt x="3295" y="16642"/>
                  <a:pt x="3740" y="16153"/>
                  <a:pt x="3871" y="16153"/>
                </a:cubicBezTo>
                <a:cubicBezTo>
                  <a:pt x="3900" y="16153"/>
                  <a:pt x="3914" y="16177"/>
                  <a:pt x="3906" y="16237"/>
                </a:cubicBezTo>
                <a:cubicBezTo>
                  <a:pt x="3989" y="16144"/>
                  <a:pt x="4083" y="16050"/>
                  <a:pt x="4166" y="15957"/>
                </a:cubicBezTo>
                <a:cubicBezTo>
                  <a:pt x="4204" y="16012"/>
                  <a:pt x="4228" y="16035"/>
                  <a:pt x="4243" y="16035"/>
                </a:cubicBezTo>
                <a:cubicBezTo>
                  <a:pt x="4278" y="16035"/>
                  <a:pt x="4271" y="15918"/>
                  <a:pt x="4300" y="15760"/>
                </a:cubicBezTo>
                <a:cubicBezTo>
                  <a:pt x="4777" y="15988"/>
                  <a:pt x="4445" y="16538"/>
                  <a:pt x="4311" y="16921"/>
                </a:cubicBezTo>
                <a:lnTo>
                  <a:pt x="5388" y="16921"/>
                </a:lnTo>
                <a:cubicBezTo>
                  <a:pt x="5398" y="16651"/>
                  <a:pt x="5285" y="16402"/>
                  <a:pt x="5295" y="16123"/>
                </a:cubicBezTo>
                <a:cubicBezTo>
                  <a:pt x="5300" y="16122"/>
                  <a:pt x="5306" y="16122"/>
                  <a:pt x="5311" y="16122"/>
                </a:cubicBezTo>
                <a:cubicBezTo>
                  <a:pt x="5434" y="16122"/>
                  <a:pt x="5533" y="16363"/>
                  <a:pt x="5559" y="16363"/>
                </a:cubicBezTo>
                <a:cubicBezTo>
                  <a:pt x="5568" y="16363"/>
                  <a:pt x="5568" y="16330"/>
                  <a:pt x="5554" y="16237"/>
                </a:cubicBezTo>
                <a:lnTo>
                  <a:pt x="5554" y="16237"/>
                </a:lnTo>
                <a:cubicBezTo>
                  <a:pt x="5753" y="16453"/>
                  <a:pt x="6250" y="16600"/>
                  <a:pt x="6591" y="16600"/>
                </a:cubicBezTo>
                <a:cubicBezTo>
                  <a:pt x="6856" y="16600"/>
                  <a:pt x="7026" y="16512"/>
                  <a:pt x="6890" y="16299"/>
                </a:cubicBezTo>
                <a:lnTo>
                  <a:pt x="6890" y="16299"/>
                </a:lnTo>
                <a:cubicBezTo>
                  <a:pt x="7015" y="16349"/>
                  <a:pt x="7493" y="16538"/>
                  <a:pt x="7806" y="16538"/>
                </a:cubicBezTo>
                <a:cubicBezTo>
                  <a:pt x="8013" y="16538"/>
                  <a:pt x="8148" y="16455"/>
                  <a:pt x="8062" y="16195"/>
                </a:cubicBezTo>
                <a:lnTo>
                  <a:pt x="8062" y="16195"/>
                </a:lnTo>
                <a:cubicBezTo>
                  <a:pt x="8203" y="16281"/>
                  <a:pt x="8692" y="16470"/>
                  <a:pt x="8934" y="16470"/>
                </a:cubicBezTo>
                <a:cubicBezTo>
                  <a:pt x="8956" y="16470"/>
                  <a:pt x="8976" y="16468"/>
                  <a:pt x="8994" y="16465"/>
                </a:cubicBezTo>
                <a:cubicBezTo>
                  <a:pt x="8872" y="16270"/>
                  <a:pt x="8927" y="16248"/>
                  <a:pt x="8989" y="16248"/>
                </a:cubicBezTo>
                <a:cubicBezTo>
                  <a:pt x="9008" y="16248"/>
                  <a:pt x="9027" y="16250"/>
                  <a:pt x="9042" y="16250"/>
                </a:cubicBezTo>
                <a:cubicBezTo>
                  <a:pt x="9092" y="16250"/>
                  <a:pt x="9096" y="16228"/>
                  <a:pt x="8891" y="16040"/>
                </a:cubicBezTo>
                <a:lnTo>
                  <a:pt x="8891" y="16040"/>
                </a:lnTo>
                <a:cubicBezTo>
                  <a:pt x="9046" y="16102"/>
                  <a:pt x="9201" y="16154"/>
                  <a:pt x="9367" y="16206"/>
                </a:cubicBezTo>
                <a:cubicBezTo>
                  <a:pt x="9281" y="16308"/>
                  <a:pt x="9181" y="16452"/>
                  <a:pt x="9209" y="16452"/>
                </a:cubicBezTo>
                <a:cubicBezTo>
                  <a:pt x="9235" y="16452"/>
                  <a:pt x="9371" y="16329"/>
                  <a:pt x="9729" y="15937"/>
                </a:cubicBezTo>
                <a:cubicBezTo>
                  <a:pt x="9315" y="15895"/>
                  <a:pt x="8838" y="15864"/>
                  <a:pt x="8486" y="15647"/>
                </a:cubicBezTo>
                <a:cubicBezTo>
                  <a:pt x="8511" y="15607"/>
                  <a:pt x="8547" y="15594"/>
                  <a:pt x="8584" y="15594"/>
                </a:cubicBezTo>
                <a:cubicBezTo>
                  <a:pt x="8660" y="15594"/>
                  <a:pt x="8744" y="15649"/>
                  <a:pt x="8764" y="15649"/>
                </a:cubicBezTo>
                <a:cubicBezTo>
                  <a:pt x="8779" y="15649"/>
                  <a:pt x="8761" y="15620"/>
                  <a:pt x="8683" y="15522"/>
                </a:cubicBezTo>
                <a:cubicBezTo>
                  <a:pt x="8804" y="15522"/>
                  <a:pt x="8897" y="15528"/>
                  <a:pt x="8957" y="15528"/>
                </a:cubicBezTo>
                <a:cubicBezTo>
                  <a:pt x="9071" y="15528"/>
                  <a:pt x="9064" y="15506"/>
                  <a:pt x="8900" y="15377"/>
                </a:cubicBezTo>
                <a:cubicBezTo>
                  <a:pt x="9377" y="15366"/>
                  <a:pt x="9439" y="15304"/>
                  <a:pt x="9066" y="15221"/>
                </a:cubicBezTo>
                <a:cubicBezTo>
                  <a:pt x="9367" y="15211"/>
                  <a:pt x="9398" y="15149"/>
                  <a:pt x="9170" y="15035"/>
                </a:cubicBezTo>
                <a:lnTo>
                  <a:pt x="9170" y="15035"/>
                </a:lnTo>
                <a:cubicBezTo>
                  <a:pt x="9295" y="15098"/>
                  <a:pt x="9393" y="15129"/>
                  <a:pt x="9466" y="15129"/>
                </a:cubicBezTo>
                <a:cubicBezTo>
                  <a:pt x="9550" y="15129"/>
                  <a:pt x="9599" y="15087"/>
                  <a:pt x="9616" y="15004"/>
                </a:cubicBezTo>
                <a:cubicBezTo>
                  <a:pt x="9191" y="14828"/>
                  <a:pt x="9211" y="14848"/>
                  <a:pt x="9688" y="14828"/>
                </a:cubicBezTo>
                <a:cubicBezTo>
                  <a:pt x="9701" y="14683"/>
                  <a:pt x="9627" y="14614"/>
                  <a:pt x="9471" y="14614"/>
                </a:cubicBezTo>
                <a:cubicBezTo>
                  <a:pt x="9381" y="14614"/>
                  <a:pt x="9263" y="14637"/>
                  <a:pt x="9118" y="14682"/>
                </a:cubicBezTo>
                <a:cubicBezTo>
                  <a:pt x="9118" y="14537"/>
                  <a:pt x="9865" y="14558"/>
                  <a:pt x="9750" y="14351"/>
                </a:cubicBezTo>
                <a:lnTo>
                  <a:pt x="9750" y="14351"/>
                </a:lnTo>
                <a:lnTo>
                  <a:pt x="9098" y="14475"/>
                </a:lnTo>
                <a:cubicBezTo>
                  <a:pt x="9326" y="14403"/>
                  <a:pt x="9398" y="14309"/>
                  <a:pt x="9315" y="14217"/>
                </a:cubicBezTo>
                <a:lnTo>
                  <a:pt x="9315" y="14217"/>
                </a:lnTo>
                <a:cubicBezTo>
                  <a:pt x="8958" y="14284"/>
                  <a:pt x="8578" y="14366"/>
                  <a:pt x="8212" y="14366"/>
                </a:cubicBezTo>
                <a:cubicBezTo>
                  <a:pt x="7738" y="14366"/>
                  <a:pt x="7287" y="14229"/>
                  <a:pt x="6943" y="13750"/>
                </a:cubicBezTo>
                <a:lnTo>
                  <a:pt x="6943" y="13750"/>
                </a:lnTo>
                <a:cubicBezTo>
                  <a:pt x="7147" y="13880"/>
                  <a:pt x="7234" y="13914"/>
                  <a:pt x="7272" y="13914"/>
                </a:cubicBezTo>
                <a:cubicBezTo>
                  <a:pt x="7314" y="13914"/>
                  <a:pt x="7298" y="13873"/>
                  <a:pt x="7317" y="13873"/>
                </a:cubicBezTo>
                <a:cubicBezTo>
                  <a:pt x="7335" y="13873"/>
                  <a:pt x="7388" y="13913"/>
                  <a:pt x="7564" y="14072"/>
                </a:cubicBezTo>
                <a:cubicBezTo>
                  <a:pt x="7536" y="13871"/>
                  <a:pt x="7522" y="13791"/>
                  <a:pt x="7563" y="13791"/>
                </a:cubicBezTo>
                <a:cubicBezTo>
                  <a:pt x="7611" y="13791"/>
                  <a:pt x="7732" y="13900"/>
                  <a:pt x="7989" y="14051"/>
                </a:cubicBezTo>
                <a:cubicBezTo>
                  <a:pt x="7970" y="13864"/>
                  <a:pt x="8046" y="13797"/>
                  <a:pt x="8157" y="13797"/>
                </a:cubicBezTo>
                <a:cubicBezTo>
                  <a:pt x="8293" y="13797"/>
                  <a:pt x="8480" y="13896"/>
                  <a:pt x="8610" y="13999"/>
                </a:cubicBezTo>
                <a:cubicBezTo>
                  <a:pt x="8735" y="13916"/>
                  <a:pt x="8683" y="13812"/>
                  <a:pt x="8476" y="13699"/>
                </a:cubicBezTo>
                <a:cubicBezTo>
                  <a:pt x="8516" y="13668"/>
                  <a:pt x="9374" y="13522"/>
                  <a:pt x="9492" y="13522"/>
                </a:cubicBezTo>
                <a:cubicBezTo>
                  <a:pt x="9496" y="13522"/>
                  <a:pt x="9499" y="13522"/>
                  <a:pt x="9501" y="13522"/>
                </a:cubicBezTo>
                <a:cubicBezTo>
                  <a:pt x="9356" y="13450"/>
                  <a:pt x="9222" y="13367"/>
                  <a:pt x="9077" y="13284"/>
                </a:cubicBezTo>
                <a:cubicBezTo>
                  <a:pt x="9087" y="13284"/>
                  <a:pt x="9097" y="13283"/>
                  <a:pt x="9107" y="13283"/>
                </a:cubicBezTo>
                <a:cubicBezTo>
                  <a:pt x="9254" y="13283"/>
                  <a:pt x="9397" y="13329"/>
                  <a:pt x="9539" y="13329"/>
                </a:cubicBezTo>
                <a:cubicBezTo>
                  <a:pt x="9617" y="13329"/>
                  <a:pt x="9694" y="13315"/>
                  <a:pt x="9771" y="13273"/>
                </a:cubicBezTo>
                <a:cubicBezTo>
                  <a:pt x="9682" y="13201"/>
                  <a:pt x="9580" y="13160"/>
                  <a:pt x="9466" y="13160"/>
                </a:cubicBezTo>
                <a:cubicBezTo>
                  <a:pt x="9434" y="13160"/>
                  <a:pt x="9401" y="13163"/>
                  <a:pt x="9367" y="13170"/>
                </a:cubicBezTo>
                <a:cubicBezTo>
                  <a:pt x="9595" y="13045"/>
                  <a:pt x="7295" y="12828"/>
                  <a:pt x="6880" y="12424"/>
                </a:cubicBezTo>
                <a:cubicBezTo>
                  <a:pt x="7248" y="12387"/>
                  <a:pt x="7523" y="12378"/>
                  <a:pt x="7747" y="12378"/>
                </a:cubicBezTo>
                <a:cubicBezTo>
                  <a:pt x="7957" y="12378"/>
                  <a:pt x="8121" y="12386"/>
                  <a:pt x="8275" y="12386"/>
                </a:cubicBezTo>
                <a:cubicBezTo>
                  <a:pt x="8649" y="12386"/>
                  <a:pt x="8958" y="12339"/>
                  <a:pt x="9699" y="12020"/>
                </a:cubicBezTo>
                <a:cubicBezTo>
                  <a:pt x="9543" y="11968"/>
                  <a:pt x="9501" y="11792"/>
                  <a:pt x="9388" y="11761"/>
                </a:cubicBezTo>
                <a:cubicBezTo>
                  <a:pt x="9533" y="11698"/>
                  <a:pt x="9678" y="11636"/>
                  <a:pt x="9823" y="11585"/>
                </a:cubicBezTo>
                <a:lnTo>
                  <a:pt x="9823" y="11585"/>
                </a:lnTo>
                <a:cubicBezTo>
                  <a:pt x="9819" y="11585"/>
                  <a:pt x="9814" y="11585"/>
                  <a:pt x="9809" y="11585"/>
                </a:cubicBezTo>
                <a:cubicBezTo>
                  <a:pt x="9538" y="11585"/>
                  <a:pt x="8069" y="11335"/>
                  <a:pt x="7937" y="11263"/>
                </a:cubicBezTo>
                <a:cubicBezTo>
                  <a:pt x="8079" y="11168"/>
                  <a:pt x="8221" y="11121"/>
                  <a:pt x="8365" y="11121"/>
                </a:cubicBezTo>
                <a:cubicBezTo>
                  <a:pt x="8473" y="11121"/>
                  <a:pt x="8582" y="11148"/>
                  <a:pt x="8693" y="11201"/>
                </a:cubicBezTo>
                <a:cubicBezTo>
                  <a:pt x="8461" y="11065"/>
                  <a:pt x="8458" y="10997"/>
                  <a:pt x="8675" y="10997"/>
                </a:cubicBezTo>
                <a:cubicBezTo>
                  <a:pt x="8738" y="10997"/>
                  <a:pt x="8820" y="11003"/>
                  <a:pt x="8921" y="11015"/>
                </a:cubicBezTo>
                <a:cubicBezTo>
                  <a:pt x="8818" y="10963"/>
                  <a:pt x="8735" y="10932"/>
                  <a:pt x="8663" y="10890"/>
                </a:cubicBezTo>
                <a:lnTo>
                  <a:pt x="8663" y="10890"/>
                </a:lnTo>
                <a:cubicBezTo>
                  <a:pt x="8669" y="10891"/>
                  <a:pt x="8677" y="10892"/>
                  <a:pt x="8684" y="10892"/>
                </a:cubicBezTo>
                <a:cubicBezTo>
                  <a:pt x="8840" y="10892"/>
                  <a:pt x="9164" y="10697"/>
                  <a:pt x="9253" y="10559"/>
                </a:cubicBezTo>
                <a:lnTo>
                  <a:pt x="9253" y="10559"/>
                </a:lnTo>
                <a:cubicBezTo>
                  <a:pt x="9249" y="10565"/>
                  <a:pt x="9228" y="10568"/>
                  <a:pt x="9194" y="10568"/>
                </a:cubicBezTo>
                <a:cubicBezTo>
                  <a:pt x="8893" y="10568"/>
                  <a:pt x="7548" y="10340"/>
                  <a:pt x="7408" y="10238"/>
                </a:cubicBezTo>
                <a:cubicBezTo>
                  <a:pt x="7668" y="10186"/>
                  <a:pt x="8393" y="10289"/>
                  <a:pt x="8175" y="10051"/>
                </a:cubicBezTo>
                <a:lnTo>
                  <a:pt x="8175" y="10051"/>
                </a:lnTo>
                <a:cubicBezTo>
                  <a:pt x="8238" y="10072"/>
                  <a:pt x="8290" y="10081"/>
                  <a:pt x="8331" y="10081"/>
                </a:cubicBezTo>
                <a:cubicBezTo>
                  <a:pt x="8584" y="10081"/>
                  <a:pt x="8496" y="9739"/>
                  <a:pt x="8683" y="9481"/>
                </a:cubicBezTo>
                <a:cubicBezTo>
                  <a:pt x="8666" y="9477"/>
                  <a:pt x="8647" y="9476"/>
                  <a:pt x="8626" y="9476"/>
                </a:cubicBezTo>
                <a:cubicBezTo>
                  <a:pt x="8421" y="9476"/>
                  <a:pt x="8084" y="9648"/>
                  <a:pt x="7824" y="9648"/>
                </a:cubicBezTo>
                <a:cubicBezTo>
                  <a:pt x="7682" y="9648"/>
                  <a:pt x="7564" y="9597"/>
                  <a:pt x="7502" y="9440"/>
                </a:cubicBezTo>
                <a:cubicBezTo>
                  <a:pt x="7536" y="9429"/>
                  <a:pt x="7569" y="9425"/>
                  <a:pt x="7602" y="9425"/>
                </a:cubicBezTo>
                <a:cubicBezTo>
                  <a:pt x="7686" y="9425"/>
                  <a:pt x="7767" y="9451"/>
                  <a:pt x="7855" y="9451"/>
                </a:cubicBezTo>
                <a:cubicBezTo>
                  <a:pt x="7865" y="9451"/>
                  <a:pt x="7875" y="9451"/>
                  <a:pt x="7885" y="9450"/>
                </a:cubicBezTo>
                <a:cubicBezTo>
                  <a:pt x="7854" y="9367"/>
                  <a:pt x="7792" y="9295"/>
                  <a:pt x="7719" y="9232"/>
                </a:cubicBezTo>
                <a:cubicBezTo>
                  <a:pt x="7979" y="9202"/>
                  <a:pt x="8041" y="9170"/>
                  <a:pt x="8051" y="8932"/>
                </a:cubicBezTo>
                <a:lnTo>
                  <a:pt x="8051" y="8932"/>
                </a:lnTo>
                <a:cubicBezTo>
                  <a:pt x="7932" y="8986"/>
                  <a:pt x="7608" y="9037"/>
                  <a:pt x="7296" y="9037"/>
                </a:cubicBezTo>
                <a:cubicBezTo>
                  <a:pt x="7009" y="9037"/>
                  <a:pt x="6731" y="8994"/>
                  <a:pt x="6632" y="8870"/>
                </a:cubicBezTo>
                <a:lnTo>
                  <a:pt x="6632" y="8870"/>
                </a:lnTo>
                <a:cubicBezTo>
                  <a:pt x="6642" y="8872"/>
                  <a:pt x="6654" y="8873"/>
                  <a:pt x="6668" y="8873"/>
                </a:cubicBezTo>
                <a:cubicBezTo>
                  <a:pt x="6825" y="8873"/>
                  <a:pt x="7212" y="8771"/>
                  <a:pt x="7450" y="8704"/>
                </a:cubicBezTo>
                <a:cubicBezTo>
                  <a:pt x="7357" y="8621"/>
                  <a:pt x="7263" y="8539"/>
                  <a:pt x="7171" y="8445"/>
                </a:cubicBezTo>
                <a:lnTo>
                  <a:pt x="7171" y="8445"/>
                </a:lnTo>
                <a:cubicBezTo>
                  <a:pt x="7173" y="8445"/>
                  <a:pt x="7176" y="8445"/>
                  <a:pt x="7179" y="8445"/>
                </a:cubicBezTo>
                <a:cubicBezTo>
                  <a:pt x="7292" y="8445"/>
                  <a:pt x="8147" y="8295"/>
                  <a:pt x="7917" y="8155"/>
                </a:cubicBezTo>
                <a:cubicBezTo>
                  <a:pt x="8227" y="8041"/>
                  <a:pt x="8227" y="7968"/>
                  <a:pt x="7906" y="7927"/>
                </a:cubicBezTo>
                <a:cubicBezTo>
                  <a:pt x="7980" y="7841"/>
                  <a:pt x="7873" y="7816"/>
                  <a:pt x="7727" y="7816"/>
                </a:cubicBezTo>
                <a:cubicBezTo>
                  <a:pt x="7536" y="7816"/>
                  <a:pt x="7277" y="7858"/>
                  <a:pt x="7267" y="7858"/>
                </a:cubicBezTo>
                <a:cubicBezTo>
                  <a:pt x="7266" y="7858"/>
                  <a:pt x="7271" y="7857"/>
                  <a:pt x="7284" y="7855"/>
                </a:cubicBezTo>
                <a:cubicBezTo>
                  <a:pt x="7191" y="7720"/>
                  <a:pt x="7564" y="7740"/>
                  <a:pt x="7450" y="7627"/>
                </a:cubicBezTo>
                <a:lnTo>
                  <a:pt x="7450" y="7627"/>
                </a:lnTo>
                <a:cubicBezTo>
                  <a:pt x="7430" y="7632"/>
                  <a:pt x="7124" y="7702"/>
                  <a:pt x="6788" y="7702"/>
                </a:cubicBezTo>
                <a:cubicBezTo>
                  <a:pt x="6429" y="7702"/>
                  <a:pt x="6034" y="7622"/>
                  <a:pt x="5916" y="7295"/>
                </a:cubicBezTo>
                <a:lnTo>
                  <a:pt x="5916" y="7295"/>
                </a:lnTo>
                <a:cubicBezTo>
                  <a:pt x="6149" y="7402"/>
                  <a:pt x="6349" y="7446"/>
                  <a:pt x="6526" y="7446"/>
                </a:cubicBezTo>
                <a:cubicBezTo>
                  <a:pt x="7106" y="7446"/>
                  <a:pt x="7441" y="6973"/>
                  <a:pt x="7885" y="6663"/>
                </a:cubicBezTo>
                <a:cubicBezTo>
                  <a:pt x="7658" y="6603"/>
                  <a:pt x="7517" y="6592"/>
                  <a:pt x="7397" y="6592"/>
                </a:cubicBezTo>
                <a:cubicBezTo>
                  <a:pt x="7330" y="6592"/>
                  <a:pt x="7270" y="6596"/>
                  <a:pt x="7206" y="6596"/>
                </a:cubicBezTo>
                <a:cubicBezTo>
                  <a:pt x="7085" y="6596"/>
                  <a:pt x="6949" y="6584"/>
                  <a:pt x="6725" y="6518"/>
                </a:cubicBezTo>
                <a:cubicBezTo>
                  <a:pt x="6994" y="6414"/>
                  <a:pt x="5533" y="6321"/>
                  <a:pt x="5264" y="5948"/>
                </a:cubicBezTo>
                <a:lnTo>
                  <a:pt x="5264" y="5948"/>
                </a:lnTo>
                <a:cubicBezTo>
                  <a:pt x="5377" y="5990"/>
                  <a:pt x="5652" y="6045"/>
                  <a:pt x="5881" y="6045"/>
                </a:cubicBezTo>
                <a:cubicBezTo>
                  <a:pt x="6049" y="6045"/>
                  <a:pt x="6192" y="6015"/>
                  <a:pt x="6227" y="5927"/>
                </a:cubicBezTo>
                <a:cubicBezTo>
                  <a:pt x="6227" y="6037"/>
                  <a:pt x="6292" y="6074"/>
                  <a:pt x="6382" y="6074"/>
                </a:cubicBezTo>
                <a:cubicBezTo>
                  <a:pt x="6578" y="6074"/>
                  <a:pt x="6893" y="5896"/>
                  <a:pt x="6910" y="5896"/>
                </a:cubicBezTo>
                <a:cubicBezTo>
                  <a:pt x="6911" y="5896"/>
                  <a:pt x="6911" y="5896"/>
                  <a:pt x="6911" y="5896"/>
                </a:cubicBezTo>
                <a:cubicBezTo>
                  <a:pt x="6880" y="5834"/>
                  <a:pt x="6839" y="5554"/>
                  <a:pt x="6870" y="5534"/>
                </a:cubicBezTo>
                <a:lnTo>
                  <a:pt x="6870" y="5534"/>
                </a:lnTo>
                <a:cubicBezTo>
                  <a:pt x="6902" y="5557"/>
                  <a:pt x="6957" y="5567"/>
                  <a:pt x="7022" y="5567"/>
                </a:cubicBezTo>
                <a:cubicBezTo>
                  <a:pt x="7254" y="5567"/>
                  <a:pt x="7616" y="5438"/>
                  <a:pt x="7544" y="5285"/>
                </a:cubicBezTo>
                <a:cubicBezTo>
                  <a:pt x="7081" y="5285"/>
                  <a:pt x="7196" y="5150"/>
                  <a:pt x="7162" y="5150"/>
                </a:cubicBezTo>
                <a:cubicBezTo>
                  <a:pt x="7142" y="5150"/>
                  <a:pt x="7071" y="5197"/>
                  <a:pt x="6798" y="5347"/>
                </a:cubicBezTo>
                <a:cubicBezTo>
                  <a:pt x="6745" y="5254"/>
                  <a:pt x="6725" y="5212"/>
                  <a:pt x="6818" y="5067"/>
                </a:cubicBezTo>
                <a:cubicBezTo>
                  <a:pt x="6471" y="5067"/>
                  <a:pt x="6278" y="5282"/>
                  <a:pt x="6021" y="5282"/>
                </a:cubicBezTo>
                <a:cubicBezTo>
                  <a:pt x="5856" y="5282"/>
                  <a:pt x="5664" y="5193"/>
                  <a:pt x="5388" y="4901"/>
                </a:cubicBezTo>
                <a:cubicBezTo>
                  <a:pt x="5404" y="4882"/>
                  <a:pt x="5425" y="4875"/>
                  <a:pt x="5448" y="4875"/>
                </a:cubicBezTo>
                <a:cubicBezTo>
                  <a:pt x="5545" y="4875"/>
                  <a:pt x="5690" y="5006"/>
                  <a:pt x="5759" y="5006"/>
                </a:cubicBezTo>
                <a:cubicBezTo>
                  <a:pt x="5791" y="5006"/>
                  <a:pt x="5806" y="4977"/>
                  <a:pt x="5792" y="4891"/>
                </a:cubicBezTo>
                <a:lnTo>
                  <a:pt x="5792" y="4891"/>
                </a:lnTo>
                <a:cubicBezTo>
                  <a:pt x="5826" y="4916"/>
                  <a:pt x="6264" y="4975"/>
                  <a:pt x="6514" y="4975"/>
                </a:cubicBezTo>
                <a:cubicBezTo>
                  <a:pt x="6573" y="4975"/>
                  <a:pt x="6622" y="4971"/>
                  <a:pt x="6652" y="4963"/>
                </a:cubicBezTo>
                <a:cubicBezTo>
                  <a:pt x="6441" y="4748"/>
                  <a:pt x="6392" y="4681"/>
                  <a:pt x="6427" y="4681"/>
                </a:cubicBezTo>
                <a:cubicBezTo>
                  <a:pt x="6479" y="4681"/>
                  <a:pt x="6709" y="4823"/>
                  <a:pt x="6880" y="4860"/>
                </a:cubicBezTo>
                <a:cubicBezTo>
                  <a:pt x="6911" y="4746"/>
                  <a:pt x="7088" y="4643"/>
                  <a:pt x="6922" y="4528"/>
                </a:cubicBezTo>
                <a:cubicBezTo>
                  <a:pt x="6966" y="4528"/>
                  <a:pt x="7003" y="4529"/>
                  <a:pt x="7037" y="4529"/>
                </a:cubicBezTo>
                <a:cubicBezTo>
                  <a:pt x="7154" y="4529"/>
                  <a:pt x="7221" y="4517"/>
                  <a:pt x="7326" y="4404"/>
                </a:cubicBezTo>
                <a:cubicBezTo>
                  <a:pt x="7108" y="4280"/>
                  <a:pt x="6186" y="4332"/>
                  <a:pt x="6321" y="4125"/>
                </a:cubicBezTo>
                <a:lnTo>
                  <a:pt x="6321" y="4125"/>
                </a:lnTo>
                <a:cubicBezTo>
                  <a:pt x="6204" y="4150"/>
                  <a:pt x="6151" y="4168"/>
                  <a:pt x="6126" y="4168"/>
                </a:cubicBezTo>
                <a:cubicBezTo>
                  <a:pt x="6089" y="4168"/>
                  <a:pt x="6113" y="4128"/>
                  <a:pt x="6082" y="4010"/>
                </a:cubicBezTo>
                <a:cubicBezTo>
                  <a:pt x="5940" y="4173"/>
                  <a:pt x="5784" y="4256"/>
                  <a:pt x="5609" y="4256"/>
                </a:cubicBezTo>
                <a:cubicBezTo>
                  <a:pt x="5517" y="4256"/>
                  <a:pt x="5419" y="4233"/>
                  <a:pt x="5315" y="4187"/>
                </a:cubicBezTo>
                <a:cubicBezTo>
                  <a:pt x="5460" y="4042"/>
                  <a:pt x="5264" y="3959"/>
                  <a:pt x="5057" y="3876"/>
                </a:cubicBezTo>
                <a:cubicBezTo>
                  <a:pt x="5098" y="3865"/>
                  <a:pt x="5140" y="3814"/>
                  <a:pt x="5181" y="3679"/>
                </a:cubicBezTo>
                <a:cubicBezTo>
                  <a:pt x="5295" y="3762"/>
                  <a:pt x="5419" y="3844"/>
                  <a:pt x="5533" y="3917"/>
                </a:cubicBezTo>
                <a:cubicBezTo>
                  <a:pt x="5460" y="3731"/>
                  <a:pt x="6207" y="3907"/>
                  <a:pt x="6652" y="3699"/>
                </a:cubicBezTo>
                <a:cubicBezTo>
                  <a:pt x="6349" y="3388"/>
                  <a:pt x="6127" y="3217"/>
                  <a:pt x="5838" y="3217"/>
                </a:cubicBezTo>
                <a:cubicBezTo>
                  <a:pt x="5742" y="3217"/>
                  <a:pt x="5639" y="3236"/>
                  <a:pt x="5523" y="3275"/>
                </a:cubicBezTo>
                <a:cubicBezTo>
                  <a:pt x="5419" y="3015"/>
                  <a:pt x="6414" y="2943"/>
                  <a:pt x="5492" y="2778"/>
                </a:cubicBezTo>
                <a:cubicBezTo>
                  <a:pt x="5606" y="2612"/>
                  <a:pt x="5886" y="2580"/>
                  <a:pt x="6114" y="2446"/>
                </a:cubicBezTo>
                <a:cubicBezTo>
                  <a:pt x="5999" y="2332"/>
                  <a:pt x="5937" y="2342"/>
                  <a:pt x="5803" y="2290"/>
                </a:cubicBezTo>
                <a:cubicBezTo>
                  <a:pt x="6207" y="1824"/>
                  <a:pt x="5937" y="2062"/>
                  <a:pt x="5937" y="1565"/>
                </a:cubicBezTo>
                <a:lnTo>
                  <a:pt x="5937" y="1565"/>
                </a:lnTo>
                <a:cubicBezTo>
                  <a:pt x="5419" y="1751"/>
                  <a:pt x="5430" y="2260"/>
                  <a:pt x="4756" y="2487"/>
                </a:cubicBezTo>
                <a:cubicBezTo>
                  <a:pt x="4746" y="2273"/>
                  <a:pt x="4515" y="1627"/>
                  <a:pt x="4903" y="1627"/>
                </a:cubicBezTo>
                <a:cubicBezTo>
                  <a:pt x="4909" y="1627"/>
                  <a:pt x="4915" y="1627"/>
                  <a:pt x="4922" y="1627"/>
                </a:cubicBezTo>
                <a:cubicBezTo>
                  <a:pt x="4922" y="1744"/>
                  <a:pt x="4948" y="1782"/>
                  <a:pt x="4994" y="1782"/>
                </a:cubicBezTo>
                <a:cubicBezTo>
                  <a:pt x="5075" y="1782"/>
                  <a:pt x="5217" y="1669"/>
                  <a:pt x="5388" y="1669"/>
                </a:cubicBezTo>
                <a:cubicBezTo>
                  <a:pt x="5243" y="1555"/>
                  <a:pt x="5098" y="1441"/>
                  <a:pt x="4963" y="1327"/>
                </a:cubicBezTo>
                <a:cubicBezTo>
                  <a:pt x="4985" y="1322"/>
                  <a:pt x="5011" y="1321"/>
                  <a:pt x="5038" y="1321"/>
                </a:cubicBezTo>
                <a:cubicBezTo>
                  <a:pt x="5128" y="1321"/>
                  <a:pt x="5239" y="1340"/>
                  <a:pt x="5339" y="1340"/>
                </a:cubicBezTo>
                <a:cubicBezTo>
                  <a:pt x="5416" y="1340"/>
                  <a:pt x="5487" y="1328"/>
                  <a:pt x="5533" y="1286"/>
                </a:cubicBezTo>
                <a:cubicBezTo>
                  <a:pt x="5492" y="1171"/>
                  <a:pt x="5398" y="1120"/>
                  <a:pt x="5253" y="1109"/>
                </a:cubicBezTo>
                <a:cubicBezTo>
                  <a:pt x="5502" y="1037"/>
                  <a:pt x="5585" y="954"/>
                  <a:pt x="5492" y="850"/>
                </a:cubicBezTo>
                <a:lnTo>
                  <a:pt x="5492" y="850"/>
                </a:lnTo>
                <a:cubicBezTo>
                  <a:pt x="5321" y="1000"/>
                  <a:pt x="5196" y="1075"/>
                  <a:pt x="5121" y="1075"/>
                </a:cubicBezTo>
                <a:cubicBezTo>
                  <a:pt x="5046" y="1075"/>
                  <a:pt x="5020" y="1000"/>
                  <a:pt x="5046" y="850"/>
                </a:cubicBezTo>
                <a:lnTo>
                  <a:pt x="5046" y="850"/>
                </a:lnTo>
                <a:cubicBezTo>
                  <a:pt x="4995" y="1068"/>
                  <a:pt x="4880" y="1223"/>
                  <a:pt x="4705" y="1316"/>
                </a:cubicBezTo>
                <a:cubicBezTo>
                  <a:pt x="4805" y="1105"/>
                  <a:pt x="5013" y="413"/>
                  <a:pt x="5054" y="413"/>
                </a:cubicBezTo>
                <a:cubicBezTo>
                  <a:pt x="5055" y="413"/>
                  <a:pt x="5056" y="414"/>
                  <a:pt x="5056" y="415"/>
                </a:cubicBezTo>
                <a:lnTo>
                  <a:pt x="5056" y="415"/>
                </a:lnTo>
                <a:cubicBezTo>
                  <a:pt x="5037" y="392"/>
                  <a:pt x="5016" y="382"/>
                  <a:pt x="4995" y="382"/>
                </a:cubicBezTo>
                <a:cubicBezTo>
                  <a:pt x="4888" y="382"/>
                  <a:pt x="4773" y="633"/>
                  <a:pt x="4710" y="633"/>
                </a:cubicBezTo>
                <a:cubicBezTo>
                  <a:pt x="4708" y="633"/>
                  <a:pt x="4706" y="633"/>
                  <a:pt x="4705" y="632"/>
                </a:cubicBezTo>
                <a:cubicBezTo>
                  <a:pt x="4684" y="540"/>
                  <a:pt x="4580" y="1"/>
                  <a:pt x="449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4"/>
          <p:cNvSpPr/>
          <p:nvPr/>
        </p:nvSpPr>
        <p:spPr>
          <a:xfrm flipH="1">
            <a:off x="5248125" y="4017663"/>
            <a:ext cx="1269693" cy="1919872"/>
          </a:xfrm>
          <a:custGeom>
            <a:avLst/>
            <a:gdLst/>
            <a:ahLst/>
            <a:cxnLst/>
            <a:rect l="l" t="t" r="r" b="b"/>
            <a:pathLst>
              <a:path w="8115" h="13927" extrusionOk="0">
                <a:moveTo>
                  <a:pt x="4156" y="342"/>
                </a:moveTo>
                <a:cubicBezTo>
                  <a:pt x="4156" y="342"/>
                  <a:pt x="4156" y="342"/>
                  <a:pt x="4156" y="342"/>
                </a:cubicBezTo>
                <a:cubicBezTo>
                  <a:pt x="4156" y="342"/>
                  <a:pt x="4156" y="342"/>
                  <a:pt x="4156" y="342"/>
                </a:cubicBezTo>
                <a:close/>
                <a:moveTo>
                  <a:pt x="7606" y="8684"/>
                </a:moveTo>
                <a:cubicBezTo>
                  <a:pt x="7606" y="8684"/>
                  <a:pt x="7606" y="8684"/>
                  <a:pt x="7606" y="8684"/>
                </a:cubicBezTo>
                <a:lnTo>
                  <a:pt x="7606" y="8684"/>
                </a:lnTo>
                <a:cubicBezTo>
                  <a:pt x="7606" y="8684"/>
                  <a:pt x="7606" y="8684"/>
                  <a:pt x="7606" y="8684"/>
                </a:cubicBezTo>
                <a:close/>
                <a:moveTo>
                  <a:pt x="3700" y="1"/>
                </a:moveTo>
                <a:cubicBezTo>
                  <a:pt x="3700" y="433"/>
                  <a:pt x="3748" y="626"/>
                  <a:pt x="3697" y="626"/>
                </a:cubicBezTo>
                <a:cubicBezTo>
                  <a:pt x="3662" y="626"/>
                  <a:pt x="3582" y="537"/>
                  <a:pt x="3410" y="374"/>
                </a:cubicBezTo>
                <a:lnTo>
                  <a:pt x="3410" y="374"/>
                </a:lnTo>
                <a:cubicBezTo>
                  <a:pt x="3379" y="394"/>
                  <a:pt x="3659" y="1099"/>
                  <a:pt x="3638" y="1213"/>
                </a:cubicBezTo>
                <a:cubicBezTo>
                  <a:pt x="3503" y="975"/>
                  <a:pt x="3565" y="933"/>
                  <a:pt x="3420" y="747"/>
                </a:cubicBezTo>
                <a:cubicBezTo>
                  <a:pt x="3365" y="842"/>
                  <a:pt x="3333" y="872"/>
                  <a:pt x="3303" y="872"/>
                </a:cubicBezTo>
                <a:cubicBezTo>
                  <a:pt x="3255" y="872"/>
                  <a:pt x="3209" y="794"/>
                  <a:pt x="3068" y="788"/>
                </a:cubicBezTo>
                <a:lnTo>
                  <a:pt x="3068" y="788"/>
                </a:lnTo>
                <a:cubicBezTo>
                  <a:pt x="3068" y="1233"/>
                  <a:pt x="3389" y="1275"/>
                  <a:pt x="3389" y="1523"/>
                </a:cubicBezTo>
                <a:cubicBezTo>
                  <a:pt x="3317" y="1461"/>
                  <a:pt x="3244" y="1431"/>
                  <a:pt x="3151" y="1431"/>
                </a:cubicBezTo>
                <a:cubicBezTo>
                  <a:pt x="3079" y="1523"/>
                  <a:pt x="3286" y="1679"/>
                  <a:pt x="3317" y="1700"/>
                </a:cubicBezTo>
                <a:cubicBezTo>
                  <a:pt x="3249" y="1724"/>
                  <a:pt x="3192" y="1734"/>
                  <a:pt x="3142" y="1734"/>
                </a:cubicBezTo>
                <a:cubicBezTo>
                  <a:pt x="2955" y="1734"/>
                  <a:pt x="2860" y="1598"/>
                  <a:pt x="2623" y="1565"/>
                </a:cubicBezTo>
                <a:lnTo>
                  <a:pt x="2623" y="1565"/>
                </a:lnTo>
                <a:cubicBezTo>
                  <a:pt x="2643" y="1710"/>
                  <a:pt x="2685" y="1751"/>
                  <a:pt x="2809" y="1824"/>
                </a:cubicBezTo>
                <a:cubicBezTo>
                  <a:pt x="2797" y="1823"/>
                  <a:pt x="2786" y="1822"/>
                  <a:pt x="2775" y="1822"/>
                </a:cubicBezTo>
                <a:cubicBezTo>
                  <a:pt x="2700" y="1822"/>
                  <a:pt x="2650" y="1855"/>
                  <a:pt x="2623" y="1928"/>
                </a:cubicBezTo>
                <a:cubicBezTo>
                  <a:pt x="2623" y="1969"/>
                  <a:pt x="2913" y="2073"/>
                  <a:pt x="2944" y="2197"/>
                </a:cubicBezTo>
                <a:cubicBezTo>
                  <a:pt x="2929" y="2196"/>
                  <a:pt x="2915" y="2195"/>
                  <a:pt x="2902" y="2195"/>
                </a:cubicBezTo>
                <a:cubicBezTo>
                  <a:pt x="2809" y="2195"/>
                  <a:pt x="2738" y="2228"/>
                  <a:pt x="2674" y="2301"/>
                </a:cubicBezTo>
                <a:cubicBezTo>
                  <a:pt x="2680" y="2394"/>
                  <a:pt x="2811" y="2422"/>
                  <a:pt x="2953" y="2422"/>
                </a:cubicBezTo>
                <a:cubicBezTo>
                  <a:pt x="3096" y="2422"/>
                  <a:pt x="3249" y="2394"/>
                  <a:pt x="3296" y="2373"/>
                </a:cubicBezTo>
                <a:lnTo>
                  <a:pt x="3296" y="2373"/>
                </a:lnTo>
                <a:cubicBezTo>
                  <a:pt x="3337" y="2446"/>
                  <a:pt x="3296" y="2497"/>
                  <a:pt x="3171" y="2529"/>
                </a:cubicBezTo>
                <a:cubicBezTo>
                  <a:pt x="3212" y="2569"/>
                  <a:pt x="3307" y="2574"/>
                  <a:pt x="3407" y="2574"/>
                </a:cubicBezTo>
                <a:cubicBezTo>
                  <a:pt x="3441" y="2574"/>
                  <a:pt x="3475" y="2574"/>
                  <a:pt x="3508" y="2574"/>
                </a:cubicBezTo>
                <a:cubicBezTo>
                  <a:pt x="3655" y="2574"/>
                  <a:pt x="3780" y="2585"/>
                  <a:pt x="3731" y="2705"/>
                </a:cubicBezTo>
                <a:cubicBezTo>
                  <a:pt x="3713" y="2749"/>
                  <a:pt x="3650" y="2766"/>
                  <a:pt x="3566" y="2766"/>
                </a:cubicBezTo>
                <a:cubicBezTo>
                  <a:pt x="3335" y="2766"/>
                  <a:pt x="2939" y="2645"/>
                  <a:pt x="2816" y="2645"/>
                </a:cubicBezTo>
                <a:cubicBezTo>
                  <a:pt x="2754" y="2645"/>
                  <a:pt x="2761" y="2675"/>
                  <a:pt x="2892" y="2767"/>
                </a:cubicBezTo>
                <a:cubicBezTo>
                  <a:pt x="2527" y="2720"/>
                  <a:pt x="2395" y="2562"/>
                  <a:pt x="2210" y="2562"/>
                </a:cubicBezTo>
                <a:cubicBezTo>
                  <a:pt x="2111" y="2562"/>
                  <a:pt x="1997" y="2607"/>
                  <a:pt x="1824" y="2736"/>
                </a:cubicBezTo>
                <a:lnTo>
                  <a:pt x="2353" y="2860"/>
                </a:lnTo>
                <a:cubicBezTo>
                  <a:pt x="2210" y="2986"/>
                  <a:pt x="2194" y="3026"/>
                  <a:pt x="2237" y="3026"/>
                </a:cubicBezTo>
                <a:cubicBezTo>
                  <a:pt x="2312" y="3026"/>
                  <a:pt x="2560" y="2908"/>
                  <a:pt x="2629" y="2908"/>
                </a:cubicBezTo>
                <a:cubicBezTo>
                  <a:pt x="2636" y="2908"/>
                  <a:pt x="2640" y="2909"/>
                  <a:pt x="2643" y="2912"/>
                </a:cubicBezTo>
                <a:cubicBezTo>
                  <a:pt x="2405" y="3072"/>
                  <a:pt x="2411" y="3120"/>
                  <a:pt x="2508" y="3120"/>
                </a:cubicBezTo>
                <a:cubicBezTo>
                  <a:pt x="2642" y="3120"/>
                  <a:pt x="2950" y="3028"/>
                  <a:pt x="3016" y="3015"/>
                </a:cubicBezTo>
                <a:lnTo>
                  <a:pt x="3016" y="3015"/>
                </a:lnTo>
                <a:cubicBezTo>
                  <a:pt x="3037" y="3047"/>
                  <a:pt x="2809" y="3202"/>
                  <a:pt x="2778" y="3275"/>
                </a:cubicBezTo>
                <a:cubicBezTo>
                  <a:pt x="2830" y="3293"/>
                  <a:pt x="2892" y="3302"/>
                  <a:pt x="2960" y="3302"/>
                </a:cubicBezTo>
                <a:cubicBezTo>
                  <a:pt x="3200" y="3302"/>
                  <a:pt x="3513" y="3186"/>
                  <a:pt x="3731" y="2943"/>
                </a:cubicBezTo>
                <a:lnTo>
                  <a:pt x="3731" y="2943"/>
                </a:lnTo>
                <a:cubicBezTo>
                  <a:pt x="3919" y="3309"/>
                  <a:pt x="3704" y="3380"/>
                  <a:pt x="3422" y="3380"/>
                </a:cubicBezTo>
                <a:cubicBezTo>
                  <a:pt x="3242" y="3380"/>
                  <a:pt x="3035" y="3352"/>
                  <a:pt x="2885" y="3352"/>
                </a:cubicBezTo>
                <a:cubicBezTo>
                  <a:pt x="2737" y="3352"/>
                  <a:pt x="2646" y="3380"/>
                  <a:pt x="2695" y="3492"/>
                </a:cubicBezTo>
                <a:cubicBezTo>
                  <a:pt x="2640" y="3477"/>
                  <a:pt x="2480" y="3448"/>
                  <a:pt x="2323" y="3448"/>
                </a:cubicBezTo>
                <a:cubicBezTo>
                  <a:pt x="2153" y="3448"/>
                  <a:pt x="1986" y="3482"/>
                  <a:pt x="1960" y="3606"/>
                </a:cubicBezTo>
                <a:cubicBezTo>
                  <a:pt x="1949" y="3606"/>
                  <a:pt x="2550" y="3979"/>
                  <a:pt x="2529" y="4104"/>
                </a:cubicBezTo>
                <a:cubicBezTo>
                  <a:pt x="2446" y="4065"/>
                  <a:pt x="2366" y="4044"/>
                  <a:pt x="2285" y="4044"/>
                </a:cubicBezTo>
                <a:cubicBezTo>
                  <a:pt x="2216" y="4044"/>
                  <a:pt x="2146" y="4060"/>
                  <a:pt x="2073" y="4093"/>
                </a:cubicBezTo>
                <a:cubicBezTo>
                  <a:pt x="2208" y="4166"/>
                  <a:pt x="2239" y="4259"/>
                  <a:pt x="2177" y="4394"/>
                </a:cubicBezTo>
                <a:cubicBezTo>
                  <a:pt x="2037" y="4293"/>
                  <a:pt x="1977" y="4263"/>
                  <a:pt x="1935" y="4263"/>
                </a:cubicBezTo>
                <a:cubicBezTo>
                  <a:pt x="1869" y="4263"/>
                  <a:pt x="1850" y="4341"/>
                  <a:pt x="1634" y="4341"/>
                </a:cubicBezTo>
                <a:cubicBezTo>
                  <a:pt x="1595" y="4341"/>
                  <a:pt x="1548" y="4338"/>
                  <a:pt x="1493" y="4332"/>
                </a:cubicBezTo>
                <a:lnTo>
                  <a:pt x="1493" y="4332"/>
                </a:lnTo>
                <a:cubicBezTo>
                  <a:pt x="1451" y="4601"/>
                  <a:pt x="2188" y="4611"/>
                  <a:pt x="2177" y="4860"/>
                </a:cubicBezTo>
                <a:cubicBezTo>
                  <a:pt x="2219" y="4813"/>
                  <a:pt x="2261" y="4794"/>
                  <a:pt x="2302" y="4794"/>
                </a:cubicBezTo>
                <a:cubicBezTo>
                  <a:pt x="2473" y="4794"/>
                  <a:pt x="2636" y="5123"/>
                  <a:pt x="2819" y="5223"/>
                </a:cubicBezTo>
                <a:cubicBezTo>
                  <a:pt x="2711" y="5252"/>
                  <a:pt x="2582" y="5258"/>
                  <a:pt x="2447" y="5258"/>
                </a:cubicBezTo>
                <a:cubicBezTo>
                  <a:pt x="2350" y="5258"/>
                  <a:pt x="2249" y="5255"/>
                  <a:pt x="2151" y="5255"/>
                </a:cubicBezTo>
                <a:cubicBezTo>
                  <a:pt x="1901" y="5255"/>
                  <a:pt x="1663" y="5275"/>
                  <a:pt x="1524" y="5419"/>
                </a:cubicBezTo>
                <a:cubicBezTo>
                  <a:pt x="1665" y="5620"/>
                  <a:pt x="2038" y="5908"/>
                  <a:pt x="2287" y="5908"/>
                </a:cubicBezTo>
                <a:cubicBezTo>
                  <a:pt x="2295" y="5908"/>
                  <a:pt x="2304" y="5907"/>
                  <a:pt x="2312" y="5907"/>
                </a:cubicBezTo>
                <a:lnTo>
                  <a:pt x="2312" y="5907"/>
                </a:lnTo>
                <a:cubicBezTo>
                  <a:pt x="2291" y="6020"/>
                  <a:pt x="1493" y="6020"/>
                  <a:pt x="1379" y="6020"/>
                </a:cubicBezTo>
                <a:cubicBezTo>
                  <a:pt x="1310" y="6318"/>
                  <a:pt x="2095" y="6435"/>
                  <a:pt x="2435" y="6435"/>
                </a:cubicBezTo>
                <a:cubicBezTo>
                  <a:pt x="2450" y="6435"/>
                  <a:pt x="2464" y="6435"/>
                  <a:pt x="2478" y="6435"/>
                </a:cubicBezTo>
                <a:lnTo>
                  <a:pt x="2478" y="6435"/>
                </a:lnTo>
                <a:cubicBezTo>
                  <a:pt x="2188" y="6559"/>
                  <a:pt x="1555" y="7015"/>
                  <a:pt x="1078" y="7056"/>
                </a:cubicBezTo>
                <a:cubicBezTo>
                  <a:pt x="1380" y="7409"/>
                  <a:pt x="1687" y="7505"/>
                  <a:pt x="1991" y="7505"/>
                </a:cubicBezTo>
                <a:cubicBezTo>
                  <a:pt x="2304" y="7505"/>
                  <a:pt x="2613" y="7404"/>
                  <a:pt x="2913" y="7378"/>
                </a:cubicBezTo>
                <a:lnTo>
                  <a:pt x="2913" y="7378"/>
                </a:lnTo>
                <a:cubicBezTo>
                  <a:pt x="2840" y="7606"/>
                  <a:pt x="2280" y="7668"/>
                  <a:pt x="2094" y="7689"/>
                </a:cubicBezTo>
                <a:cubicBezTo>
                  <a:pt x="2177" y="7802"/>
                  <a:pt x="2291" y="7855"/>
                  <a:pt x="2436" y="7855"/>
                </a:cubicBezTo>
                <a:cubicBezTo>
                  <a:pt x="2327" y="7943"/>
                  <a:pt x="2166" y="7969"/>
                  <a:pt x="1984" y="7969"/>
                </a:cubicBezTo>
                <a:cubicBezTo>
                  <a:pt x="1738" y="7969"/>
                  <a:pt x="1455" y="7922"/>
                  <a:pt x="1214" y="7922"/>
                </a:cubicBezTo>
                <a:cubicBezTo>
                  <a:pt x="1008" y="7922"/>
                  <a:pt x="833" y="7956"/>
                  <a:pt x="737" y="8083"/>
                </a:cubicBezTo>
                <a:cubicBezTo>
                  <a:pt x="809" y="8166"/>
                  <a:pt x="913" y="8217"/>
                  <a:pt x="1027" y="8228"/>
                </a:cubicBezTo>
                <a:cubicBezTo>
                  <a:pt x="769" y="8420"/>
                  <a:pt x="879" y="8487"/>
                  <a:pt x="1046" y="8487"/>
                </a:cubicBezTo>
                <a:cubicBezTo>
                  <a:pt x="1168" y="8487"/>
                  <a:pt x="1318" y="8452"/>
                  <a:pt x="1379" y="8403"/>
                </a:cubicBezTo>
                <a:lnTo>
                  <a:pt x="1379" y="8403"/>
                </a:lnTo>
                <a:cubicBezTo>
                  <a:pt x="1431" y="8466"/>
                  <a:pt x="1276" y="8518"/>
                  <a:pt x="1327" y="8590"/>
                </a:cubicBezTo>
                <a:cubicBezTo>
                  <a:pt x="1382" y="8572"/>
                  <a:pt x="1427" y="8566"/>
                  <a:pt x="1465" y="8566"/>
                </a:cubicBezTo>
                <a:cubicBezTo>
                  <a:pt x="1546" y="8566"/>
                  <a:pt x="1600" y="8592"/>
                  <a:pt x="1666" y="8592"/>
                </a:cubicBezTo>
                <a:cubicBezTo>
                  <a:pt x="1719" y="8592"/>
                  <a:pt x="1779" y="8576"/>
                  <a:pt x="1866" y="8518"/>
                </a:cubicBezTo>
                <a:lnTo>
                  <a:pt x="1866" y="8518"/>
                </a:lnTo>
                <a:cubicBezTo>
                  <a:pt x="1855" y="8675"/>
                  <a:pt x="1844" y="8736"/>
                  <a:pt x="1876" y="8736"/>
                </a:cubicBezTo>
                <a:cubicBezTo>
                  <a:pt x="1906" y="8736"/>
                  <a:pt x="1971" y="8685"/>
                  <a:pt x="2105" y="8611"/>
                </a:cubicBezTo>
                <a:lnTo>
                  <a:pt x="2105" y="8611"/>
                </a:lnTo>
                <a:cubicBezTo>
                  <a:pt x="2063" y="8787"/>
                  <a:pt x="2467" y="8818"/>
                  <a:pt x="2643" y="8818"/>
                </a:cubicBezTo>
                <a:cubicBezTo>
                  <a:pt x="2491" y="9007"/>
                  <a:pt x="2267" y="9058"/>
                  <a:pt x="2033" y="9058"/>
                </a:cubicBezTo>
                <a:cubicBezTo>
                  <a:pt x="1805" y="9058"/>
                  <a:pt x="1568" y="9010"/>
                  <a:pt x="1379" y="8994"/>
                </a:cubicBezTo>
                <a:lnTo>
                  <a:pt x="1379" y="8994"/>
                </a:lnTo>
                <a:cubicBezTo>
                  <a:pt x="1476" y="9127"/>
                  <a:pt x="1493" y="9173"/>
                  <a:pt x="1435" y="9173"/>
                </a:cubicBezTo>
                <a:cubicBezTo>
                  <a:pt x="1345" y="9173"/>
                  <a:pt x="1074" y="9062"/>
                  <a:pt x="643" y="9004"/>
                </a:cubicBezTo>
                <a:lnTo>
                  <a:pt x="643" y="9004"/>
                </a:lnTo>
                <a:cubicBezTo>
                  <a:pt x="788" y="9129"/>
                  <a:pt x="923" y="9202"/>
                  <a:pt x="1089" y="9222"/>
                </a:cubicBezTo>
                <a:cubicBezTo>
                  <a:pt x="756" y="9268"/>
                  <a:pt x="1108" y="9513"/>
                  <a:pt x="1438" y="9513"/>
                </a:cubicBezTo>
                <a:cubicBezTo>
                  <a:pt x="1478" y="9513"/>
                  <a:pt x="1517" y="9510"/>
                  <a:pt x="1555" y="9502"/>
                </a:cubicBezTo>
                <a:lnTo>
                  <a:pt x="1555" y="9502"/>
                </a:lnTo>
                <a:cubicBezTo>
                  <a:pt x="1488" y="9594"/>
                  <a:pt x="1555" y="9639"/>
                  <a:pt x="1642" y="9639"/>
                </a:cubicBezTo>
                <a:cubicBezTo>
                  <a:pt x="1702" y="9639"/>
                  <a:pt x="1772" y="9617"/>
                  <a:pt x="1815" y="9575"/>
                </a:cubicBezTo>
                <a:lnTo>
                  <a:pt x="1815" y="9575"/>
                </a:lnTo>
                <a:cubicBezTo>
                  <a:pt x="1712" y="9726"/>
                  <a:pt x="1693" y="9799"/>
                  <a:pt x="1764" y="9799"/>
                </a:cubicBezTo>
                <a:cubicBezTo>
                  <a:pt x="1815" y="9799"/>
                  <a:pt x="1910" y="9762"/>
                  <a:pt x="2052" y="9688"/>
                </a:cubicBezTo>
                <a:lnTo>
                  <a:pt x="2052" y="9688"/>
                </a:lnTo>
                <a:cubicBezTo>
                  <a:pt x="1824" y="10186"/>
                  <a:pt x="281" y="9865"/>
                  <a:pt x="540" y="10186"/>
                </a:cubicBezTo>
                <a:cubicBezTo>
                  <a:pt x="454" y="10138"/>
                  <a:pt x="369" y="10115"/>
                  <a:pt x="287" y="10115"/>
                </a:cubicBezTo>
                <a:cubicBezTo>
                  <a:pt x="209" y="10115"/>
                  <a:pt x="134" y="10135"/>
                  <a:pt x="63" y="10176"/>
                </a:cubicBezTo>
                <a:cubicBezTo>
                  <a:pt x="99" y="10211"/>
                  <a:pt x="478" y="10742"/>
                  <a:pt x="761" y="10742"/>
                </a:cubicBezTo>
                <a:cubicBezTo>
                  <a:pt x="808" y="10742"/>
                  <a:pt x="852" y="10728"/>
                  <a:pt x="892" y="10694"/>
                </a:cubicBezTo>
                <a:lnTo>
                  <a:pt x="892" y="10694"/>
                </a:lnTo>
                <a:cubicBezTo>
                  <a:pt x="1276" y="10963"/>
                  <a:pt x="530" y="10994"/>
                  <a:pt x="426" y="11025"/>
                </a:cubicBezTo>
                <a:cubicBezTo>
                  <a:pt x="518" y="11096"/>
                  <a:pt x="614" y="11133"/>
                  <a:pt x="716" y="11133"/>
                </a:cubicBezTo>
                <a:cubicBezTo>
                  <a:pt x="763" y="11133"/>
                  <a:pt x="812" y="11125"/>
                  <a:pt x="861" y="11108"/>
                </a:cubicBezTo>
                <a:lnTo>
                  <a:pt x="861" y="11108"/>
                </a:lnTo>
                <a:cubicBezTo>
                  <a:pt x="735" y="11183"/>
                  <a:pt x="610" y="11320"/>
                  <a:pt x="714" y="11320"/>
                </a:cubicBezTo>
                <a:cubicBezTo>
                  <a:pt x="739" y="11320"/>
                  <a:pt x="777" y="11312"/>
                  <a:pt x="830" y="11295"/>
                </a:cubicBezTo>
                <a:lnTo>
                  <a:pt x="830" y="11295"/>
                </a:lnTo>
                <a:cubicBezTo>
                  <a:pt x="767" y="11369"/>
                  <a:pt x="853" y="11389"/>
                  <a:pt x="953" y="11389"/>
                </a:cubicBezTo>
                <a:cubicBezTo>
                  <a:pt x="1034" y="11389"/>
                  <a:pt x="1124" y="11376"/>
                  <a:pt x="1151" y="11367"/>
                </a:cubicBezTo>
                <a:lnTo>
                  <a:pt x="1151" y="11367"/>
                </a:lnTo>
                <a:cubicBezTo>
                  <a:pt x="1203" y="11470"/>
                  <a:pt x="1069" y="11491"/>
                  <a:pt x="1410" y="11502"/>
                </a:cubicBezTo>
                <a:cubicBezTo>
                  <a:pt x="1324" y="11593"/>
                  <a:pt x="1149" y="11616"/>
                  <a:pt x="957" y="11616"/>
                </a:cubicBezTo>
                <a:cubicBezTo>
                  <a:pt x="756" y="11616"/>
                  <a:pt x="536" y="11590"/>
                  <a:pt x="383" y="11590"/>
                </a:cubicBezTo>
                <a:cubicBezTo>
                  <a:pt x="349" y="11590"/>
                  <a:pt x="318" y="11592"/>
                  <a:pt x="291" y="11595"/>
                </a:cubicBezTo>
                <a:cubicBezTo>
                  <a:pt x="541" y="11731"/>
                  <a:pt x="540" y="11750"/>
                  <a:pt x="458" y="11750"/>
                </a:cubicBezTo>
                <a:cubicBezTo>
                  <a:pt x="427" y="11750"/>
                  <a:pt x="384" y="11747"/>
                  <a:pt x="338" y="11747"/>
                </a:cubicBezTo>
                <a:cubicBezTo>
                  <a:pt x="232" y="11747"/>
                  <a:pt x="113" y="11762"/>
                  <a:pt x="104" y="11864"/>
                </a:cubicBezTo>
                <a:cubicBezTo>
                  <a:pt x="97" y="11907"/>
                  <a:pt x="148" y="11921"/>
                  <a:pt x="220" y="11921"/>
                </a:cubicBezTo>
                <a:cubicBezTo>
                  <a:pt x="359" y="11921"/>
                  <a:pt x="579" y="11868"/>
                  <a:pt x="633" y="11854"/>
                </a:cubicBezTo>
                <a:lnTo>
                  <a:pt x="633" y="11854"/>
                </a:lnTo>
                <a:cubicBezTo>
                  <a:pt x="441" y="12095"/>
                  <a:pt x="618" y="12185"/>
                  <a:pt x="817" y="12185"/>
                </a:cubicBezTo>
                <a:cubicBezTo>
                  <a:pt x="917" y="12185"/>
                  <a:pt x="1023" y="12162"/>
                  <a:pt x="1089" y="12124"/>
                </a:cubicBezTo>
                <a:lnTo>
                  <a:pt x="1089" y="12124"/>
                </a:lnTo>
                <a:cubicBezTo>
                  <a:pt x="1089" y="12196"/>
                  <a:pt x="1089" y="12279"/>
                  <a:pt x="1069" y="12361"/>
                </a:cubicBezTo>
                <a:cubicBezTo>
                  <a:pt x="675" y="12455"/>
                  <a:pt x="198" y="12527"/>
                  <a:pt x="167" y="12538"/>
                </a:cubicBezTo>
                <a:cubicBezTo>
                  <a:pt x="167" y="12604"/>
                  <a:pt x="203" y="12639"/>
                  <a:pt x="276" y="12639"/>
                </a:cubicBezTo>
                <a:cubicBezTo>
                  <a:pt x="306" y="12639"/>
                  <a:pt x="342" y="12633"/>
                  <a:pt x="385" y="12621"/>
                </a:cubicBezTo>
                <a:lnTo>
                  <a:pt x="385" y="12621"/>
                </a:lnTo>
                <a:cubicBezTo>
                  <a:pt x="353" y="12662"/>
                  <a:pt x="1" y="12797"/>
                  <a:pt x="32" y="12890"/>
                </a:cubicBezTo>
                <a:cubicBezTo>
                  <a:pt x="177" y="12859"/>
                  <a:pt x="323" y="12828"/>
                  <a:pt x="478" y="12797"/>
                </a:cubicBezTo>
                <a:lnTo>
                  <a:pt x="478" y="12797"/>
                </a:lnTo>
                <a:cubicBezTo>
                  <a:pt x="363" y="12947"/>
                  <a:pt x="367" y="13057"/>
                  <a:pt x="482" y="13057"/>
                </a:cubicBezTo>
                <a:cubicBezTo>
                  <a:pt x="534" y="13057"/>
                  <a:pt x="609" y="13035"/>
                  <a:pt x="705" y="12983"/>
                </a:cubicBezTo>
                <a:lnTo>
                  <a:pt x="705" y="12983"/>
                </a:lnTo>
                <a:cubicBezTo>
                  <a:pt x="697" y="13068"/>
                  <a:pt x="756" y="13092"/>
                  <a:pt x="849" y="13092"/>
                </a:cubicBezTo>
                <a:cubicBezTo>
                  <a:pt x="963" y="13092"/>
                  <a:pt x="1129" y="13057"/>
                  <a:pt x="1291" y="13057"/>
                </a:cubicBezTo>
                <a:cubicBezTo>
                  <a:pt x="1335" y="13057"/>
                  <a:pt x="1379" y="13059"/>
                  <a:pt x="1421" y="13066"/>
                </a:cubicBezTo>
                <a:cubicBezTo>
                  <a:pt x="1244" y="13118"/>
                  <a:pt x="1016" y="13128"/>
                  <a:pt x="882" y="13263"/>
                </a:cubicBezTo>
                <a:cubicBezTo>
                  <a:pt x="938" y="13288"/>
                  <a:pt x="991" y="13302"/>
                  <a:pt x="1044" y="13302"/>
                </a:cubicBezTo>
                <a:cubicBezTo>
                  <a:pt x="1079" y="13302"/>
                  <a:pt x="1114" y="13296"/>
                  <a:pt x="1151" y="13284"/>
                </a:cubicBezTo>
                <a:lnTo>
                  <a:pt x="1151" y="13284"/>
                </a:lnTo>
                <a:cubicBezTo>
                  <a:pt x="1016" y="13346"/>
                  <a:pt x="975" y="13429"/>
                  <a:pt x="1037" y="13512"/>
                </a:cubicBezTo>
                <a:cubicBezTo>
                  <a:pt x="1172" y="13471"/>
                  <a:pt x="1306" y="13418"/>
                  <a:pt x="1451" y="13377"/>
                </a:cubicBezTo>
                <a:lnTo>
                  <a:pt x="1451" y="13377"/>
                </a:lnTo>
                <a:cubicBezTo>
                  <a:pt x="1339" y="13586"/>
                  <a:pt x="1449" y="13662"/>
                  <a:pt x="1602" y="13662"/>
                </a:cubicBezTo>
                <a:cubicBezTo>
                  <a:pt x="1745" y="13662"/>
                  <a:pt x="1926" y="13597"/>
                  <a:pt x="2001" y="13512"/>
                </a:cubicBezTo>
                <a:cubicBezTo>
                  <a:pt x="2029" y="13632"/>
                  <a:pt x="2054" y="13682"/>
                  <a:pt x="2092" y="13682"/>
                </a:cubicBezTo>
                <a:cubicBezTo>
                  <a:pt x="2138" y="13682"/>
                  <a:pt x="2203" y="13606"/>
                  <a:pt x="2312" y="13491"/>
                </a:cubicBezTo>
                <a:cubicBezTo>
                  <a:pt x="2336" y="13639"/>
                  <a:pt x="2399" y="13693"/>
                  <a:pt x="2481" y="13693"/>
                </a:cubicBezTo>
                <a:cubicBezTo>
                  <a:pt x="2708" y="13693"/>
                  <a:pt x="3080" y="13286"/>
                  <a:pt x="3186" y="13286"/>
                </a:cubicBezTo>
                <a:cubicBezTo>
                  <a:pt x="3210" y="13286"/>
                  <a:pt x="3220" y="13307"/>
                  <a:pt x="3213" y="13356"/>
                </a:cubicBezTo>
                <a:cubicBezTo>
                  <a:pt x="3286" y="13284"/>
                  <a:pt x="3358" y="13201"/>
                  <a:pt x="3431" y="13128"/>
                </a:cubicBezTo>
                <a:cubicBezTo>
                  <a:pt x="3463" y="13174"/>
                  <a:pt x="3483" y="13194"/>
                  <a:pt x="3495" y="13194"/>
                </a:cubicBezTo>
                <a:cubicBezTo>
                  <a:pt x="3521" y="13194"/>
                  <a:pt x="3513" y="13098"/>
                  <a:pt x="3535" y="12962"/>
                </a:cubicBezTo>
                <a:cubicBezTo>
                  <a:pt x="3928" y="13149"/>
                  <a:pt x="3648" y="13605"/>
                  <a:pt x="3544" y="13926"/>
                </a:cubicBezTo>
                <a:lnTo>
                  <a:pt x="4436" y="13926"/>
                </a:lnTo>
                <a:cubicBezTo>
                  <a:pt x="4436" y="13699"/>
                  <a:pt x="4353" y="13491"/>
                  <a:pt x="4353" y="13263"/>
                </a:cubicBezTo>
                <a:cubicBezTo>
                  <a:pt x="4356" y="13263"/>
                  <a:pt x="4360" y="13263"/>
                  <a:pt x="4364" y="13263"/>
                </a:cubicBezTo>
                <a:cubicBezTo>
                  <a:pt x="4465" y="13263"/>
                  <a:pt x="4550" y="13461"/>
                  <a:pt x="4573" y="13461"/>
                </a:cubicBezTo>
                <a:cubicBezTo>
                  <a:pt x="4582" y="13461"/>
                  <a:pt x="4582" y="13433"/>
                  <a:pt x="4571" y="13356"/>
                </a:cubicBezTo>
                <a:lnTo>
                  <a:pt x="4571" y="13356"/>
                </a:lnTo>
                <a:cubicBezTo>
                  <a:pt x="4734" y="13537"/>
                  <a:pt x="5140" y="13659"/>
                  <a:pt x="5419" y="13659"/>
                </a:cubicBezTo>
                <a:cubicBezTo>
                  <a:pt x="5637" y="13659"/>
                  <a:pt x="5778" y="13585"/>
                  <a:pt x="5669" y="13408"/>
                </a:cubicBezTo>
                <a:lnTo>
                  <a:pt x="5669" y="13408"/>
                </a:lnTo>
                <a:cubicBezTo>
                  <a:pt x="5769" y="13446"/>
                  <a:pt x="6166" y="13605"/>
                  <a:pt x="6425" y="13605"/>
                </a:cubicBezTo>
                <a:cubicBezTo>
                  <a:pt x="6593" y="13605"/>
                  <a:pt x="6702" y="13538"/>
                  <a:pt x="6632" y="13326"/>
                </a:cubicBezTo>
                <a:lnTo>
                  <a:pt x="6632" y="13326"/>
                </a:lnTo>
                <a:cubicBezTo>
                  <a:pt x="6747" y="13392"/>
                  <a:pt x="7159" y="13546"/>
                  <a:pt x="7353" y="13546"/>
                </a:cubicBezTo>
                <a:cubicBezTo>
                  <a:pt x="7370" y="13546"/>
                  <a:pt x="7386" y="13545"/>
                  <a:pt x="7399" y="13543"/>
                </a:cubicBezTo>
                <a:cubicBezTo>
                  <a:pt x="7301" y="13387"/>
                  <a:pt x="7345" y="13367"/>
                  <a:pt x="7395" y="13367"/>
                </a:cubicBezTo>
                <a:cubicBezTo>
                  <a:pt x="7412" y="13367"/>
                  <a:pt x="7430" y="13369"/>
                  <a:pt x="7444" y="13369"/>
                </a:cubicBezTo>
                <a:cubicBezTo>
                  <a:pt x="7482" y="13369"/>
                  <a:pt x="7483" y="13350"/>
                  <a:pt x="7316" y="13201"/>
                </a:cubicBezTo>
                <a:lnTo>
                  <a:pt x="7316" y="13201"/>
                </a:lnTo>
                <a:cubicBezTo>
                  <a:pt x="7440" y="13243"/>
                  <a:pt x="7576" y="13284"/>
                  <a:pt x="7700" y="13335"/>
                </a:cubicBezTo>
                <a:cubicBezTo>
                  <a:pt x="7635" y="13417"/>
                  <a:pt x="7553" y="13535"/>
                  <a:pt x="7577" y="13535"/>
                </a:cubicBezTo>
                <a:cubicBezTo>
                  <a:pt x="7598" y="13535"/>
                  <a:pt x="7708" y="13436"/>
                  <a:pt x="8000" y="13118"/>
                </a:cubicBezTo>
                <a:cubicBezTo>
                  <a:pt x="7668" y="13077"/>
                  <a:pt x="7275" y="13056"/>
                  <a:pt x="6984" y="12870"/>
                </a:cubicBezTo>
                <a:cubicBezTo>
                  <a:pt x="7005" y="12841"/>
                  <a:pt x="7033" y="12831"/>
                  <a:pt x="7063" y="12831"/>
                </a:cubicBezTo>
                <a:cubicBezTo>
                  <a:pt x="7125" y="12831"/>
                  <a:pt x="7195" y="12873"/>
                  <a:pt x="7213" y="12873"/>
                </a:cubicBezTo>
                <a:cubicBezTo>
                  <a:pt x="7226" y="12873"/>
                  <a:pt x="7210" y="12849"/>
                  <a:pt x="7140" y="12766"/>
                </a:cubicBezTo>
                <a:cubicBezTo>
                  <a:pt x="7251" y="12766"/>
                  <a:pt x="7333" y="12774"/>
                  <a:pt x="7382" y="12774"/>
                </a:cubicBezTo>
                <a:cubicBezTo>
                  <a:pt x="7459" y="12774"/>
                  <a:pt x="7448" y="12754"/>
                  <a:pt x="7327" y="12652"/>
                </a:cubicBezTo>
                <a:cubicBezTo>
                  <a:pt x="7721" y="12642"/>
                  <a:pt x="7762" y="12600"/>
                  <a:pt x="7461" y="12517"/>
                </a:cubicBezTo>
                <a:cubicBezTo>
                  <a:pt x="7692" y="12517"/>
                  <a:pt x="7728" y="12469"/>
                  <a:pt x="7563" y="12382"/>
                </a:cubicBezTo>
                <a:lnTo>
                  <a:pt x="7563" y="12382"/>
                </a:lnTo>
                <a:cubicBezTo>
                  <a:pt x="7654" y="12428"/>
                  <a:pt x="7728" y="12450"/>
                  <a:pt x="7784" y="12450"/>
                </a:cubicBezTo>
                <a:cubicBezTo>
                  <a:pt x="7854" y="12450"/>
                  <a:pt x="7896" y="12414"/>
                  <a:pt x="7907" y="12341"/>
                </a:cubicBezTo>
                <a:cubicBezTo>
                  <a:pt x="7565" y="12196"/>
                  <a:pt x="7585" y="12216"/>
                  <a:pt x="7969" y="12196"/>
                </a:cubicBezTo>
                <a:cubicBezTo>
                  <a:pt x="7982" y="12084"/>
                  <a:pt x="7920" y="12026"/>
                  <a:pt x="7787" y="12026"/>
                </a:cubicBezTo>
                <a:cubicBezTo>
                  <a:pt x="7711" y="12026"/>
                  <a:pt x="7613" y="12045"/>
                  <a:pt x="7493" y="12082"/>
                </a:cubicBezTo>
                <a:cubicBezTo>
                  <a:pt x="7503" y="11958"/>
                  <a:pt x="8114" y="11979"/>
                  <a:pt x="8021" y="11802"/>
                </a:cubicBezTo>
                <a:lnTo>
                  <a:pt x="8021" y="11802"/>
                </a:lnTo>
                <a:cubicBezTo>
                  <a:pt x="7845" y="11843"/>
                  <a:pt x="7668" y="11875"/>
                  <a:pt x="7482" y="11906"/>
                </a:cubicBezTo>
                <a:cubicBezTo>
                  <a:pt x="7668" y="11843"/>
                  <a:pt x="7731" y="11771"/>
                  <a:pt x="7658" y="11698"/>
                </a:cubicBezTo>
                <a:lnTo>
                  <a:pt x="7658" y="11698"/>
                </a:lnTo>
                <a:cubicBezTo>
                  <a:pt x="7365" y="11752"/>
                  <a:pt x="7054" y="11818"/>
                  <a:pt x="6755" y="11818"/>
                </a:cubicBezTo>
                <a:cubicBezTo>
                  <a:pt x="6366" y="11818"/>
                  <a:pt x="5997" y="11707"/>
                  <a:pt x="5710" y="11315"/>
                </a:cubicBezTo>
                <a:lnTo>
                  <a:pt x="5710" y="11315"/>
                </a:lnTo>
                <a:cubicBezTo>
                  <a:pt x="5878" y="11421"/>
                  <a:pt x="5949" y="11450"/>
                  <a:pt x="5981" y="11450"/>
                </a:cubicBezTo>
                <a:cubicBezTo>
                  <a:pt x="6017" y="11450"/>
                  <a:pt x="6001" y="11413"/>
                  <a:pt x="6017" y="11413"/>
                </a:cubicBezTo>
                <a:cubicBezTo>
                  <a:pt x="6032" y="11413"/>
                  <a:pt x="6075" y="11446"/>
                  <a:pt x="6218" y="11574"/>
                </a:cubicBezTo>
                <a:cubicBezTo>
                  <a:pt x="6199" y="11412"/>
                  <a:pt x="6188" y="11349"/>
                  <a:pt x="6221" y="11349"/>
                </a:cubicBezTo>
                <a:cubicBezTo>
                  <a:pt x="6260" y="11349"/>
                  <a:pt x="6357" y="11436"/>
                  <a:pt x="6570" y="11553"/>
                </a:cubicBezTo>
                <a:cubicBezTo>
                  <a:pt x="6556" y="11406"/>
                  <a:pt x="6618" y="11353"/>
                  <a:pt x="6709" y="11353"/>
                </a:cubicBezTo>
                <a:cubicBezTo>
                  <a:pt x="6822" y="11353"/>
                  <a:pt x="6979" y="11436"/>
                  <a:pt x="7088" y="11523"/>
                </a:cubicBezTo>
                <a:cubicBezTo>
                  <a:pt x="7182" y="11450"/>
                  <a:pt x="7150" y="11367"/>
                  <a:pt x="6975" y="11274"/>
                </a:cubicBezTo>
                <a:cubicBezTo>
                  <a:pt x="7004" y="11244"/>
                  <a:pt x="7701" y="11128"/>
                  <a:pt x="7804" y="11128"/>
                </a:cubicBezTo>
                <a:cubicBezTo>
                  <a:pt x="7808" y="11128"/>
                  <a:pt x="7811" y="11128"/>
                  <a:pt x="7813" y="11129"/>
                </a:cubicBezTo>
                <a:cubicBezTo>
                  <a:pt x="7700" y="11067"/>
                  <a:pt x="7585" y="10994"/>
                  <a:pt x="7472" y="10932"/>
                </a:cubicBezTo>
                <a:cubicBezTo>
                  <a:pt x="7481" y="10931"/>
                  <a:pt x="7490" y="10931"/>
                  <a:pt x="7499" y="10931"/>
                </a:cubicBezTo>
                <a:cubicBezTo>
                  <a:pt x="7620" y="10931"/>
                  <a:pt x="7736" y="10968"/>
                  <a:pt x="7848" y="10968"/>
                </a:cubicBezTo>
                <a:cubicBezTo>
                  <a:pt x="7911" y="10968"/>
                  <a:pt x="7972" y="10957"/>
                  <a:pt x="8031" y="10922"/>
                </a:cubicBezTo>
                <a:cubicBezTo>
                  <a:pt x="7961" y="10851"/>
                  <a:pt x="7868" y="10826"/>
                  <a:pt x="7765" y="10826"/>
                </a:cubicBezTo>
                <a:cubicBezTo>
                  <a:pt x="7747" y="10826"/>
                  <a:pt x="7729" y="10826"/>
                  <a:pt x="7710" y="10828"/>
                </a:cubicBezTo>
                <a:cubicBezTo>
                  <a:pt x="7896" y="10735"/>
                  <a:pt x="6001" y="10559"/>
                  <a:pt x="5658" y="10227"/>
                </a:cubicBezTo>
                <a:cubicBezTo>
                  <a:pt x="5986" y="10193"/>
                  <a:pt x="6224" y="10185"/>
                  <a:pt x="6416" y="10185"/>
                </a:cubicBezTo>
                <a:cubicBezTo>
                  <a:pt x="6559" y="10185"/>
                  <a:pt x="6677" y="10190"/>
                  <a:pt x="6786" y="10190"/>
                </a:cubicBezTo>
                <a:cubicBezTo>
                  <a:pt x="7103" y="10190"/>
                  <a:pt x="7354" y="10155"/>
                  <a:pt x="7979" y="9886"/>
                </a:cubicBezTo>
                <a:cubicBezTo>
                  <a:pt x="7855" y="9844"/>
                  <a:pt x="7824" y="9709"/>
                  <a:pt x="7721" y="9678"/>
                </a:cubicBezTo>
                <a:cubicBezTo>
                  <a:pt x="7845" y="9626"/>
                  <a:pt x="7958" y="9575"/>
                  <a:pt x="8083" y="9533"/>
                </a:cubicBezTo>
                <a:lnTo>
                  <a:pt x="8083" y="9533"/>
                </a:lnTo>
                <a:cubicBezTo>
                  <a:pt x="8078" y="9533"/>
                  <a:pt x="8074" y="9534"/>
                  <a:pt x="8068" y="9534"/>
                </a:cubicBezTo>
                <a:cubicBezTo>
                  <a:pt x="7831" y="9534"/>
                  <a:pt x="6640" y="9325"/>
                  <a:pt x="6529" y="9264"/>
                </a:cubicBezTo>
                <a:cubicBezTo>
                  <a:pt x="6645" y="9188"/>
                  <a:pt x="6762" y="9148"/>
                  <a:pt x="6878" y="9148"/>
                </a:cubicBezTo>
                <a:cubicBezTo>
                  <a:pt x="6969" y="9148"/>
                  <a:pt x="7060" y="9172"/>
                  <a:pt x="7150" y="9222"/>
                </a:cubicBezTo>
                <a:cubicBezTo>
                  <a:pt x="6972" y="9105"/>
                  <a:pt x="6956" y="9047"/>
                  <a:pt x="7117" y="9047"/>
                </a:cubicBezTo>
                <a:cubicBezTo>
                  <a:pt x="7171" y="9047"/>
                  <a:pt x="7244" y="9054"/>
                  <a:pt x="7337" y="9067"/>
                </a:cubicBezTo>
                <a:cubicBezTo>
                  <a:pt x="7254" y="9025"/>
                  <a:pt x="7192" y="8994"/>
                  <a:pt x="7120" y="8963"/>
                </a:cubicBezTo>
                <a:lnTo>
                  <a:pt x="7120" y="8963"/>
                </a:lnTo>
                <a:cubicBezTo>
                  <a:pt x="7123" y="8963"/>
                  <a:pt x="7128" y="8963"/>
                  <a:pt x="7132" y="8963"/>
                </a:cubicBezTo>
                <a:cubicBezTo>
                  <a:pt x="7262" y="8963"/>
                  <a:pt x="7535" y="8805"/>
                  <a:pt x="7606" y="8684"/>
                </a:cubicBezTo>
                <a:lnTo>
                  <a:pt x="7606" y="8684"/>
                </a:lnTo>
                <a:cubicBezTo>
                  <a:pt x="7601" y="8691"/>
                  <a:pt x="7580" y="8694"/>
                  <a:pt x="7545" y="8694"/>
                </a:cubicBezTo>
                <a:cubicBezTo>
                  <a:pt x="7276" y="8694"/>
                  <a:pt x="6213" y="8507"/>
                  <a:pt x="6093" y="8424"/>
                </a:cubicBezTo>
                <a:cubicBezTo>
                  <a:pt x="6311" y="8383"/>
                  <a:pt x="6902" y="8466"/>
                  <a:pt x="6726" y="8269"/>
                </a:cubicBezTo>
                <a:lnTo>
                  <a:pt x="6726" y="8269"/>
                </a:lnTo>
                <a:cubicBezTo>
                  <a:pt x="6776" y="8285"/>
                  <a:pt x="6817" y="8292"/>
                  <a:pt x="6851" y="8292"/>
                </a:cubicBezTo>
                <a:cubicBezTo>
                  <a:pt x="7060" y="8292"/>
                  <a:pt x="6990" y="8017"/>
                  <a:pt x="7150" y="7802"/>
                </a:cubicBezTo>
                <a:cubicBezTo>
                  <a:pt x="7135" y="7799"/>
                  <a:pt x="7119" y="7798"/>
                  <a:pt x="7102" y="7798"/>
                </a:cubicBezTo>
                <a:cubicBezTo>
                  <a:pt x="6927" y="7798"/>
                  <a:pt x="6646" y="7943"/>
                  <a:pt x="6433" y="7943"/>
                </a:cubicBezTo>
                <a:cubicBezTo>
                  <a:pt x="6319" y="7943"/>
                  <a:pt x="6224" y="7901"/>
                  <a:pt x="6176" y="7772"/>
                </a:cubicBezTo>
                <a:cubicBezTo>
                  <a:pt x="6202" y="7764"/>
                  <a:pt x="6226" y="7761"/>
                  <a:pt x="6251" y="7761"/>
                </a:cubicBezTo>
                <a:cubicBezTo>
                  <a:pt x="6309" y="7761"/>
                  <a:pt x="6367" y="7777"/>
                  <a:pt x="6429" y="7777"/>
                </a:cubicBezTo>
                <a:cubicBezTo>
                  <a:pt x="6448" y="7777"/>
                  <a:pt x="6467" y="7775"/>
                  <a:pt x="6487" y="7772"/>
                </a:cubicBezTo>
                <a:cubicBezTo>
                  <a:pt x="6456" y="7699"/>
                  <a:pt x="6415" y="7647"/>
                  <a:pt x="6353" y="7595"/>
                </a:cubicBezTo>
                <a:cubicBezTo>
                  <a:pt x="6560" y="7575"/>
                  <a:pt x="6611" y="7554"/>
                  <a:pt x="6622" y="7347"/>
                </a:cubicBezTo>
                <a:lnTo>
                  <a:pt x="6622" y="7347"/>
                </a:lnTo>
                <a:cubicBezTo>
                  <a:pt x="6524" y="7390"/>
                  <a:pt x="6254" y="7434"/>
                  <a:pt x="5997" y="7434"/>
                </a:cubicBezTo>
                <a:cubicBezTo>
                  <a:pt x="5764" y="7434"/>
                  <a:pt x="5540" y="7398"/>
                  <a:pt x="5462" y="7295"/>
                </a:cubicBezTo>
                <a:lnTo>
                  <a:pt x="5462" y="7295"/>
                </a:lnTo>
                <a:cubicBezTo>
                  <a:pt x="5471" y="7297"/>
                  <a:pt x="5482" y="7298"/>
                  <a:pt x="5496" y="7298"/>
                </a:cubicBezTo>
                <a:cubicBezTo>
                  <a:pt x="5623" y="7298"/>
                  <a:pt x="5938" y="7216"/>
                  <a:pt x="6125" y="7160"/>
                </a:cubicBezTo>
                <a:cubicBezTo>
                  <a:pt x="6052" y="7098"/>
                  <a:pt x="5969" y="7026"/>
                  <a:pt x="5897" y="6953"/>
                </a:cubicBezTo>
                <a:cubicBezTo>
                  <a:pt x="5948" y="6953"/>
                  <a:pt x="6705" y="6828"/>
                  <a:pt x="6508" y="6704"/>
                </a:cubicBezTo>
                <a:cubicBezTo>
                  <a:pt x="6767" y="6611"/>
                  <a:pt x="6767" y="6559"/>
                  <a:pt x="6498" y="6528"/>
                </a:cubicBezTo>
                <a:cubicBezTo>
                  <a:pt x="6566" y="6452"/>
                  <a:pt x="6472" y="6431"/>
                  <a:pt x="6346" y="6431"/>
                </a:cubicBezTo>
                <a:cubicBezTo>
                  <a:pt x="6196" y="6431"/>
                  <a:pt x="6003" y="6460"/>
                  <a:pt x="5979" y="6460"/>
                </a:cubicBezTo>
                <a:cubicBezTo>
                  <a:pt x="5974" y="6460"/>
                  <a:pt x="5977" y="6459"/>
                  <a:pt x="5990" y="6455"/>
                </a:cubicBezTo>
                <a:cubicBezTo>
                  <a:pt x="5918" y="6352"/>
                  <a:pt x="6218" y="6363"/>
                  <a:pt x="6135" y="6269"/>
                </a:cubicBezTo>
                <a:lnTo>
                  <a:pt x="6135" y="6269"/>
                </a:lnTo>
                <a:cubicBezTo>
                  <a:pt x="6115" y="6279"/>
                  <a:pt x="5860" y="6341"/>
                  <a:pt x="5582" y="6341"/>
                </a:cubicBezTo>
                <a:cubicBezTo>
                  <a:pt x="5287" y="6341"/>
                  <a:pt x="4967" y="6272"/>
                  <a:pt x="4871" y="6000"/>
                </a:cubicBezTo>
                <a:lnTo>
                  <a:pt x="4871" y="6000"/>
                </a:lnTo>
                <a:cubicBezTo>
                  <a:pt x="5062" y="6087"/>
                  <a:pt x="5227" y="6123"/>
                  <a:pt x="5372" y="6123"/>
                </a:cubicBezTo>
                <a:cubicBezTo>
                  <a:pt x="5848" y="6123"/>
                  <a:pt x="6122" y="5735"/>
                  <a:pt x="6487" y="5481"/>
                </a:cubicBezTo>
                <a:cubicBezTo>
                  <a:pt x="6307" y="5435"/>
                  <a:pt x="6192" y="5426"/>
                  <a:pt x="6095" y="5426"/>
                </a:cubicBezTo>
                <a:cubicBezTo>
                  <a:pt x="6032" y="5426"/>
                  <a:pt x="5976" y="5430"/>
                  <a:pt x="5916" y="5430"/>
                </a:cubicBezTo>
                <a:cubicBezTo>
                  <a:pt x="5817" y="5430"/>
                  <a:pt x="5705" y="5420"/>
                  <a:pt x="5524" y="5368"/>
                </a:cubicBezTo>
                <a:cubicBezTo>
                  <a:pt x="5752" y="5274"/>
                  <a:pt x="4550" y="5202"/>
                  <a:pt x="4332" y="4891"/>
                </a:cubicBezTo>
                <a:lnTo>
                  <a:pt x="4332" y="4891"/>
                </a:lnTo>
                <a:cubicBezTo>
                  <a:pt x="4429" y="4928"/>
                  <a:pt x="4662" y="4979"/>
                  <a:pt x="4853" y="4979"/>
                </a:cubicBezTo>
                <a:cubicBezTo>
                  <a:pt x="4987" y="4979"/>
                  <a:pt x="5100" y="4953"/>
                  <a:pt x="5130" y="4881"/>
                </a:cubicBezTo>
                <a:lnTo>
                  <a:pt x="5130" y="4881"/>
                </a:lnTo>
                <a:cubicBezTo>
                  <a:pt x="5127" y="4971"/>
                  <a:pt x="5179" y="5002"/>
                  <a:pt x="5252" y="5002"/>
                </a:cubicBezTo>
                <a:cubicBezTo>
                  <a:pt x="5415" y="5002"/>
                  <a:pt x="5682" y="4850"/>
                  <a:pt x="5690" y="4850"/>
                </a:cubicBezTo>
                <a:cubicBezTo>
                  <a:pt x="5658" y="4798"/>
                  <a:pt x="5628" y="4570"/>
                  <a:pt x="5648" y="4549"/>
                </a:cubicBezTo>
                <a:lnTo>
                  <a:pt x="5648" y="4549"/>
                </a:lnTo>
                <a:cubicBezTo>
                  <a:pt x="5678" y="4571"/>
                  <a:pt x="5729" y="4581"/>
                  <a:pt x="5789" y="4581"/>
                </a:cubicBezTo>
                <a:cubicBezTo>
                  <a:pt x="5981" y="4581"/>
                  <a:pt x="6263" y="4479"/>
                  <a:pt x="6208" y="4353"/>
                </a:cubicBezTo>
                <a:cubicBezTo>
                  <a:pt x="5823" y="4353"/>
                  <a:pt x="5918" y="4242"/>
                  <a:pt x="5892" y="4242"/>
                </a:cubicBezTo>
                <a:cubicBezTo>
                  <a:pt x="5877" y="4242"/>
                  <a:pt x="5819" y="4281"/>
                  <a:pt x="5596" y="4404"/>
                </a:cubicBezTo>
                <a:cubicBezTo>
                  <a:pt x="5545" y="4321"/>
                  <a:pt x="5534" y="4290"/>
                  <a:pt x="5607" y="4166"/>
                </a:cubicBezTo>
                <a:cubicBezTo>
                  <a:pt x="5321" y="4166"/>
                  <a:pt x="5159" y="4345"/>
                  <a:pt x="4946" y="4345"/>
                </a:cubicBezTo>
                <a:cubicBezTo>
                  <a:pt x="4811" y="4345"/>
                  <a:pt x="4656" y="4274"/>
                  <a:pt x="4436" y="4042"/>
                </a:cubicBezTo>
                <a:cubicBezTo>
                  <a:pt x="4449" y="4025"/>
                  <a:pt x="4467" y="4018"/>
                  <a:pt x="4488" y="4018"/>
                </a:cubicBezTo>
                <a:cubicBezTo>
                  <a:pt x="4566" y="4018"/>
                  <a:pt x="4680" y="4118"/>
                  <a:pt x="4733" y="4118"/>
                </a:cubicBezTo>
                <a:cubicBezTo>
                  <a:pt x="4760" y="4118"/>
                  <a:pt x="4772" y="4094"/>
                  <a:pt x="4757" y="4021"/>
                </a:cubicBezTo>
                <a:lnTo>
                  <a:pt x="4757" y="4021"/>
                </a:lnTo>
                <a:cubicBezTo>
                  <a:pt x="4798" y="4045"/>
                  <a:pt x="5135" y="4096"/>
                  <a:pt x="5341" y="4096"/>
                </a:cubicBezTo>
                <a:cubicBezTo>
                  <a:pt x="5397" y="4096"/>
                  <a:pt x="5443" y="4092"/>
                  <a:pt x="5472" y="4083"/>
                </a:cubicBezTo>
                <a:cubicBezTo>
                  <a:pt x="5298" y="3909"/>
                  <a:pt x="5258" y="3855"/>
                  <a:pt x="5287" y="3855"/>
                </a:cubicBezTo>
                <a:cubicBezTo>
                  <a:pt x="5329" y="3855"/>
                  <a:pt x="5517" y="3969"/>
                  <a:pt x="5658" y="4000"/>
                </a:cubicBezTo>
                <a:cubicBezTo>
                  <a:pt x="5679" y="3907"/>
                  <a:pt x="5835" y="3824"/>
                  <a:pt x="5690" y="3731"/>
                </a:cubicBezTo>
                <a:cubicBezTo>
                  <a:pt x="5731" y="3731"/>
                  <a:pt x="5766" y="3732"/>
                  <a:pt x="5797" y="3732"/>
                </a:cubicBezTo>
                <a:cubicBezTo>
                  <a:pt x="5889" y="3732"/>
                  <a:pt x="5944" y="3720"/>
                  <a:pt x="6021" y="3627"/>
                </a:cubicBezTo>
                <a:cubicBezTo>
                  <a:pt x="5845" y="3524"/>
                  <a:pt x="5089" y="3565"/>
                  <a:pt x="5202" y="3388"/>
                </a:cubicBezTo>
                <a:lnTo>
                  <a:pt x="5202" y="3388"/>
                </a:lnTo>
                <a:cubicBezTo>
                  <a:pt x="5104" y="3414"/>
                  <a:pt x="5060" y="3431"/>
                  <a:pt x="5040" y="3431"/>
                </a:cubicBezTo>
                <a:cubicBezTo>
                  <a:pt x="5012" y="3431"/>
                  <a:pt x="5030" y="3397"/>
                  <a:pt x="5006" y="3306"/>
                </a:cubicBezTo>
                <a:cubicBezTo>
                  <a:pt x="4891" y="3434"/>
                  <a:pt x="4764" y="3500"/>
                  <a:pt x="4621" y="3500"/>
                </a:cubicBezTo>
                <a:cubicBezTo>
                  <a:pt x="4543" y="3500"/>
                  <a:pt x="4461" y="3481"/>
                  <a:pt x="4373" y="3441"/>
                </a:cubicBezTo>
                <a:cubicBezTo>
                  <a:pt x="4498" y="3326"/>
                  <a:pt x="4332" y="3264"/>
                  <a:pt x="4156" y="3192"/>
                </a:cubicBezTo>
                <a:cubicBezTo>
                  <a:pt x="4198" y="3181"/>
                  <a:pt x="4228" y="3140"/>
                  <a:pt x="4260" y="3026"/>
                </a:cubicBezTo>
                <a:cubicBezTo>
                  <a:pt x="4363" y="3098"/>
                  <a:pt x="4456" y="3161"/>
                  <a:pt x="4550" y="3223"/>
                </a:cubicBezTo>
                <a:cubicBezTo>
                  <a:pt x="4488" y="3068"/>
                  <a:pt x="5109" y="3223"/>
                  <a:pt x="5472" y="3047"/>
                </a:cubicBezTo>
                <a:cubicBezTo>
                  <a:pt x="5222" y="2789"/>
                  <a:pt x="5037" y="2649"/>
                  <a:pt x="4801" y="2649"/>
                </a:cubicBezTo>
                <a:cubicBezTo>
                  <a:pt x="4724" y="2649"/>
                  <a:pt x="4642" y="2664"/>
                  <a:pt x="4550" y="2695"/>
                </a:cubicBezTo>
                <a:cubicBezTo>
                  <a:pt x="4456" y="2477"/>
                  <a:pt x="5275" y="2425"/>
                  <a:pt x="4518" y="2290"/>
                </a:cubicBezTo>
                <a:cubicBezTo>
                  <a:pt x="4612" y="2145"/>
                  <a:pt x="4840" y="2124"/>
                  <a:pt x="5037" y="2011"/>
                </a:cubicBezTo>
                <a:cubicBezTo>
                  <a:pt x="4944" y="1928"/>
                  <a:pt x="4882" y="1928"/>
                  <a:pt x="4767" y="1886"/>
                </a:cubicBezTo>
                <a:cubicBezTo>
                  <a:pt x="5099" y="1503"/>
                  <a:pt x="4882" y="1700"/>
                  <a:pt x="4882" y="1295"/>
                </a:cubicBezTo>
                <a:lnTo>
                  <a:pt x="4882" y="1295"/>
                </a:lnTo>
                <a:cubicBezTo>
                  <a:pt x="4456" y="1441"/>
                  <a:pt x="4467" y="1866"/>
                  <a:pt x="3908" y="2041"/>
                </a:cubicBezTo>
                <a:cubicBezTo>
                  <a:pt x="3897" y="1867"/>
                  <a:pt x="3714" y="1337"/>
                  <a:pt x="4043" y="1337"/>
                </a:cubicBezTo>
                <a:cubicBezTo>
                  <a:pt x="4046" y="1337"/>
                  <a:pt x="4049" y="1337"/>
                  <a:pt x="4053" y="1337"/>
                </a:cubicBezTo>
                <a:cubicBezTo>
                  <a:pt x="4053" y="1434"/>
                  <a:pt x="4073" y="1465"/>
                  <a:pt x="4110" y="1465"/>
                </a:cubicBezTo>
                <a:cubicBezTo>
                  <a:pt x="4174" y="1465"/>
                  <a:pt x="4290" y="1368"/>
                  <a:pt x="4436" y="1368"/>
                </a:cubicBezTo>
                <a:cubicBezTo>
                  <a:pt x="4311" y="1286"/>
                  <a:pt x="4198" y="1192"/>
                  <a:pt x="4083" y="1099"/>
                </a:cubicBezTo>
                <a:cubicBezTo>
                  <a:pt x="4103" y="1094"/>
                  <a:pt x="4125" y="1092"/>
                  <a:pt x="4150" y="1092"/>
                </a:cubicBezTo>
                <a:cubicBezTo>
                  <a:pt x="4221" y="1092"/>
                  <a:pt x="4308" y="1108"/>
                  <a:pt x="4386" y="1108"/>
                </a:cubicBezTo>
                <a:cubicBezTo>
                  <a:pt x="4451" y="1108"/>
                  <a:pt x="4510" y="1097"/>
                  <a:pt x="4550" y="1058"/>
                </a:cubicBezTo>
                <a:cubicBezTo>
                  <a:pt x="4518" y="975"/>
                  <a:pt x="4446" y="922"/>
                  <a:pt x="4322" y="913"/>
                </a:cubicBezTo>
                <a:cubicBezTo>
                  <a:pt x="4529" y="860"/>
                  <a:pt x="4591" y="788"/>
                  <a:pt x="4518" y="705"/>
                </a:cubicBezTo>
                <a:lnTo>
                  <a:pt x="4518" y="705"/>
                </a:lnTo>
                <a:cubicBezTo>
                  <a:pt x="4380" y="823"/>
                  <a:pt x="4280" y="882"/>
                  <a:pt x="4218" y="882"/>
                </a:cubicBezTo>
                <a:cubicBezTo>
                  <a:pt x="4154" y="882"/>
                  <a:pt x="4130" y="820"/>
                  <a:pt x="4145" y="694"/>
                </a:cubicBezTo>
                <a:lnTo>
                  <a:pt x="4145" y="694"/>
                </a:lnTo>
                <a:cubicBezTo>
                  <a:pt x="4104" y="881"/>
                  <a:pt x="4011" y="1005"/>
                  <a:pt x="3876" y="1078"/>
                </a:cubicBezTo>
                <a:cubicBezTo>
                  <a:pt x="3957" y="906"/>
                  <a:pt x="4127" y="341"/>
                  <a:pt x="4154" y="341"/>
                </a:cubicBezTo>
                <a:cubicBezTo>
                  <a:pt x="4155" y="341"/>
                  <a:pt x="4155" y="341"/>
                  <a:pt x="4156" y="342"/>
                </a:cubicBezTo>
                <a:lnTo>
                  <a:pt x="4156" y="342"/>
                </a:lnTo>
                <a:cubicBezTo>
                  <a:pt x="4141" y="324"/>
                  <a:pt x="4126" y="317"/>
                  <a:pt x="4110" y="317"/>
                </a:cubicBezTo>
                <a:cubicBezTo>
                  <a:pt x="4024" y="317"/>
                  <a:pt x="3923" y="529"/>
                  <a:pt x="3869" y="529"/>
                </a:cubicBezTo>
                <a:cubicBezTo>
                  <a:pt x="3868" y="529"/>
                  <a:pt x="3867" y="529"/>
                  <a:pt x="3866" y="529"/>
                </a:cubicBezTo>
                <a:cubicBezTo>
                  <a:pt x="3855" y="446"/>
                  <a:pt x="3772" y="1"/>
                  <a:pt x="370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4"/>
          <p:cNvSpPr/>
          <p:nvPr/>
        </p:nvSpPr>
        <p:spPr>
          <a:xfrm flipH="1">
            <a:off x="4901269" y="4446244"/>
            <a:ext cx="924224" cy="1394102"/>
          </a:xfrm>
          <a:custGeom>
            <a:avLst/>
            <a:gdLst/>
            <a:ahLst/>
            <a:cxnLst/>
            <a:rect l="l" t="t" r="r" b="b"/>
            <a:pathLst>
              <a:path w="5907" h="10113" extrusionOk="0">
                <a:moveTo>
                  <a:pt x="3026" y="237"/>
                </a:moveTo>
                <a:lnTo>
                  <a:pt x="3026" y="237"/>
                </a:lnTo>
                <a:cubicBezTo>
                  <a:pt x="3026" y="238"/>
                  <a:pt x="3026" y="238"/>
                  <a:pt x="3026" y="238"/>
                </a:cubicBezTo>
                <a:cubicBezTo>
                  <a:pt x="3026" y="238"/>
                  <a:pt x="3026" y="238"/>
                  <a:pt x="3026" y="237"/>
                </a:cubicBezTo>
                <a:close/>
                <a:moveTo>
                  <a:pt x="5534" y="6310"/>
                </a:moveTo>
                <a:cubicBezTo>
                  <a:pt x="5534" y="6310"/>
                  <a:pt x="5533" y="6310"/>
                  <a:pt x="5533" y="6310"/>
                </a:cubicBezTo>
                <a:lnTo>
                  <a:pt x="5533" y="6310"/>
                </a:lnTo>
                <a:cubicBezTo>
                  <a:pt x="5533" y="6310"/>
                  <a:pt x="5534" y="6310"/>
                  <a:pt x="5534" y="6310"/>
                </a:cubicBezTo>
                <a:close/>
                <a:moveTo>
                  <a:pt x="2695" y="0"/>
                </a:moveTo>
                <a:cubicBezTo>
                  <a:pt x="2695" y="310"/>
                  <a:pt x="2728" y="449"/>
                  <a:pt x="2690" y="449"/>
                </a:cubicBezTo>
                <a:cubicBezTo>
                  <a:pt x="2665" y="449"/>
                  <a:pt x="2608" y="386"/>
                  <a:pt x="2487" y="270"/>
                </a:cubicBezTo>
                <a:lnTo>
                  <a:pt x="2487" y="270"/>
                </a:lnTo>
                <a:cubicBezTo>
                  <a:pt x="2456" y="279"/>
                  <a:pt x="2663" y="798"/>
                  <a:pt x="2653" y="880"/>
                </a:cubicBezTo>
                <a:cubicBezTo>
                  <a:pt x="2550" y="705"/>
                  <a:pt x="2591" y="673"/>
                  <a:pt x="2487" y="539"/>
                </a:cubicBezTo>
                <a:cubicBezTo>
                  <a:pt x="2449" y="604"/>
                  <a:pt x="2427" y="625"/>
                  <a:pt x="2407" y="625"/>
                </a:cubicBezTo>
                <a:cubicBezTo>
                  <a:pt x="2373" y="625"/>
                  <a:pt x="2343" y="566"/>
                  <a:pt x="2239" y="560"/>
                </a:cubicBezTo>
                <a:lnTo>
                  <a:pt x="2239" y="560"/>
                </a:lnTo>
                <a:cubicBezTo>
                  <a:pt x="2239" y="891"/>
                  <a:pt x="2467" y="922"/>
                  <a:pt x="2467" y="1098"/>
                </a:cubicBezTo>
                <a:cubicBezTo>
                  <a:pt x="2421" y="1063"/>
                  <a:pt x="2377" y="1034"/>
                  <a:pt x="2318" y="1034"/>
                </a:cubicBezTo>
                <a:cubicBezTo>
                  <a:pt x="2309" y="1034"/>
                  <a:pt x="2300" y="1035"/>
                  <a:pt x="2290" y="1036"/>
                </a:cubicBezTo>
                <a:cubicBezTo>
                  <a:pt x="2239" y="1098"/>
                  <a:pt x="2394" y="1212"/>
                  <a:pt x="2414" y="1233"/>
                </a:cubicBezTo>
                <a:cubicBezTo>
                  <a:pt x="2370" y="1247"/>
                  <a:pt x="2332" y="1253"/>
                  <a:pt x="2298" y="1253"/>
                </a:cubicBezTo>
                <a:cubicBezTo>
                  <a:pt x="2159" y="1253"/>
                  <a:pt x="2090" y="1154"/>
                  <a:pt x="1907" y="1129"/>
                </a:cubicBezTo>
                <a:lnTo>
                  <a:pt x="1907" y="1129"/>
                </a:lnTo>
                <a:cubicBezTo>
                  <a:pt x="1928" y="1233"/>
                  <a:pt x="1959" y="1264"/>
                  <a:pt x="2041" y="1316"/>
                </a:cubicBezTo>
                <a:cubicBezTo>
                  <a:pt x="2034" y="1314"/>
                  <a:pt x="2026" y="1314"/>
                  <a:pt x="2018" y="1314"/>
                </a:cubicBezTo>
                <a:cubicBezTo>
                  <a:pt x="1967" y="1314"/>
                  <a:pt x="1925" y="1343"/>
                  <a:pt x="1907" y="1389"/>
                </a:cubicBezTo>
                <a:cubicBezTo>
                  <a:pt x="1907" y="1430"/>
                  <a:pt x="2124" y="1492"/>
                  <a:pt x="2145" y="1585"/>
                </a:cubicBezTo>
                <a:cubicBezTo>
                  <a:pt x="2062" y="1585"/>
                  <a:pt x="2000" y="1606"/>
                  <a:pt x="1949" y="1668"/>
                </a:cubicBezTo>
                <a:cubicBezTo>
                  <a:pt x="1954" y="1732"/>
                  <a:pt x="2056" y="1752"/>
                  <a:pt x="2164" y="1752"/>
                </a:cubicBezTo>
                <a:cubicBezTo>
                  <a:pt x="2264" y="1752"/>
                  <a:pt x="2369" y="1735"/>
                  <a:pt x="2404" y="1720"/>
                </a:cubicBezTo>
                <a:lnTo>
                  <a:pt x="2404" y="1720"/>
                </a:lnTo>
                <a:cubicBezTo>
                  <a:pt x="2435" y="1772"/>
                  <a:pt x="2404" y="1803"/>
                  <a:pt x="2311" y="1834"/>
                </a:cubicBezTo>
                <a:cubicBezTo>
                  <a:pt x="2338" y="1861"/>
                  <a:pt x="2401" y="1866"/>
                  <a:pt x="2469" y="1866"/>
                </a:cubicBezTo>
                <a:cubicBezTo>
                  <a:pt x="2503" y="1866"/>
                  <a:pt x="2538" y="1865"/>
                  <a:pt x="2571" y="1865"/>
                </a:cubicBezTo>
                <a:cubicBezTo>
                  <a:pt x="2671" y="1865"/>
                  <a:pt x="2751" y="1875"/>
                  <a:pt x="2715" y="1958"/>
                </a:cubicBezTo>
                <a:cubicBezTo>
                  <a:pt x="2703" y="1990"/>
                  <a:pt x="2659" y="2002"/>
                  <a:pt x="2599" y="2002"/>
                </a:cubicBezTo>
                <a:cubicBezTo>
                  <a:pt x="2432" y="2002"/>
                  <a:pt x="2139" y="1911"/>
                  <a:pt x="2049" y="1911"/>
                </a:cubicBezTo>
                <a:cubicBezTo>
                  <a:pt x="2005" y="1911"/>
                  <a:pt x="2010" y="1933"/>
                  <a:pt x="2104" y="1999"/>
                </a:cubicBezTo>
                <a:cubicBezTo>
                  <a:pt x="1840" y="1966"/>
                  <a:pt x="1744" y="1853"/>
                  <a:pt x="1611" y="1853"/>
                </a:cubicBezTo>
                <a:cubicBezTo>
                  <a:pt x="1541" y="1853"/>
                  <a:pt x="1459" y="1885"/>
                  <a:pt x="1337" y="1979"/>
                </a:cubicBezTo>
                <a:cubicBezTo>
                  <a:pt x="1461" y="2010"/>
                  <a:pt x="1586" y="2041"/>
                  <a:pt x="1721" y="2072"/>
                </a:cubicBezTo>
                <a:cubicBezTo>
                  <a:pt x="1616" y="2162"/>
                  <a:pt x="1604" y="2191"/>
                  <a:pt x="1635" y="2191"/>
                </a:cubicBezTo>
                <a:cubicBezTo>
                  <a:pt x="1689" y="2191"/>
                  <a:pt x="1875" y="2102"/>
                  <a:pt x="1921" y="2102"/>
                </a:cubicBezTo>
                <a:cubicBezTo>
                  <a:pt x="1924" y="2102"/>
                  <a:pt x="1926" y="2102"/>
                  <a:pt x="1928" y="2103"/>
                </a:cubicBezTo>
                <a:cubicBezTo>
                  <a:pt x="1749" y="2224"/>
                  <a:pt x="1759" y="2260"/>
                  <a:pt x="1835" y="2260"/>
                </a:cubicBezTo>
                <a:cubicBezTo>
                  <a:pt x="1936" y="2260"/>
                  <a:pt x="2150" y="2198"/>
                  <a:pt x="2197" y="2186"/>
                </a:cubicBezTo>
                <a:lnTo>
                  <a:pt x="2197" y="2186"/>
                </a:lnTo>
                <a:cubicBezTo>
                  <a:pt x="2207" y="2207"/>
                  <a:pt x="2052" y="2321"/>
                  <a:pt x="2031" y="2372"/>
                </a:cubicBezTo>
                <a:cubicBezTo>
                  <a:pt x="2069" y="2387"/>
                  <a:pt x="2114" y="2394"/>
                  <a:pt x="2164" y="2394"/>
                </a:cubicBezTo>
                <a:cubicBezTo>
                  <a:pt x="2333" y="2394"/>
                  <a:pt x="2555" y="2311"/>
                  <a:pt x="2715" y="2135"/>
                </a:cubicBezTo>
                <a:lnTo>
                  <a:pt x="2715" y="2135"/>
                </a:lnTo>
                <a:cubicBezTo>
                  <a:pt x="2853" y="2401"/>
                  <a:pt x="2696" y="2451"/>
                  <a:pt x="2490" y="2451"/>
                </a:cubicBezTo>
                <a:cubicBezTo>
                  <a:pt x="2363" y="2451"/>
                  <a:pt x="2217" y="2432"/>
                  <a:pt x="2111" y="2432"/>
                </a:cubicBezTo>
                <a:cubicBezTo>
                  <a:pt x="2000" y="2432"/>
                  <a:pt x="1931" y="2453"/>
                  <a:pt x="1969" y="2538"/>
                </a:cubicBezTo>
                <a:cubicBezTo>
                  <a:pt x="1924" y="2523"/>
                  <a:pt x="1802" y="2501"/>
                  <a:pt x="1686" y="2501"/>
                </a:cubicBezTo>
                <a:cubicBezTo>
                  <a:pt x="1563" y="2501"/>
                  <a:pt x="1446" y="2526"/>
                  <a:pt x="1431" y="2611"/>
                </a:cubicBezTo>
                <a:cubicBezTo>
                  <a:pt x="1420" y="2611"/>
                  <a:pt x="1866" y="2881"/>
                  <a:pt x="1845" y="2973"/>
                </a:cubicBezTo>
                <a:cubicBezTo>
                  <a:pt x="1782" y="2945"/>
                  <a:pt x="1723" y="2929"/>
                  <a:pt x="1663" y="2929"/>
                </a:cubicBezTo>
                <a:cubicBezTo>
                  <a:pt x="1614" y="2929"/>
                  <a:pt x="1565" y="2940"/>
                  <a:pt x="1513" y="2964"/>
                </a:cubicBezTo>
                <a:cubicBezTo>
                  <a:pt x="1606" y="3015"/>
                  <a:pt x="1627" y="3088"/>
                  <a:pt x="1586" y="3181"/>
                </a:cubicBezTo>
                <a:cubicBezTo>
                  <a:pt x="1485" y="3109"/>
                  <a:pt x="1442" y="3087"/>
                  <a:pt x="1412" y="3087"/>
                </a:cubicBezTo>
                <a:cubicBezTo>
                  <a:pt x="1363" y="3087"/>
                  <a:pt x="1350" y="3145"/>
                  <a:pt x="1186" y="3145"/>
                </a:cubicBezTo>
                <a:cubicBezTo>
                  <a:pt x="1158" y="3145"/>
                  <a:pt x="1126" y="3143"/>
                  <a:pt x="1088" y="3139"/>
                </a:cubicBezTo>
                <a:lnTo>
                  <a:pt x="1088" y="3139"/>
                </a:lnTo>
                <a:cubicBezTo>
                  <a:pt x="1057" y="3337"/>
                  <a:pt x="1596" y="3346"/>
                  <a:pt x="1586" y="3523"/>
                </a:cubicBezTo>
                <a:cubicBezTo>
                  <a:pt x="1615" y="3491"/>
                  <a:pt x="1644" y="3478"/>
                  <a:pt x="1674" y="3478"/>
                </a:cubicBezTo>
                <a:cubicBezTo>
                  <a:pt x="1797" y="3478"/>
                  <a:pt x="1918" y="3717"/>
                  <a:pt x="2052" y="3792"/>
                </a:cubicBezTo>
                <a:cubicBezTo>
                  <a:pt x="1980" y="3812"/>
                  <a:pt x="1893" y="3816"/>
                  <a:pt x="1800" y="3816"/>
                </a:cubicBezTo>
                <a:cubicBezTo>
                  <a:pt x="1720" y="3816"/>
                  <a:pt x="1636" y="3813"/>
                  <a:pt x="1553" y="3813"/>
                </a:cubicBezTo>
                <a:cubicBezTo>
                  <a:pt x="1376" y="3813"/>
                  <a:pt x="1208" y="3828"/>
                  <a:pt x="1109" y="3927"/>
                </a:cubicBezTo>
                <a:cubicBezTo>
                  <a:pt x="1210" y="4079"/>
                  <a:pt x="1490" y="4290"/>
                  <a:pt x="1677" y="4290"/>
                </a:cubicBezTo>
                <a:cubicBezTo>
                  <a:pt x="1681" y="4290"/>
                  <a:pt x="1685" y="4290"/>
                  <a:pt x="1689" y="4290"/>
                </a:cubicBezTo>
                <a:lnTo>
                  <a:pt x="1689" y="4290"/>
                </a:lnTo>
                <a:cubicBezTo>
                  <a:pt x="1668" y="4373"/>
                  <a:pt x="1088" y="4373"/>
                  <a:pt x="1005" y="4373"/>
                </a:cubicBezTo>
                <a:cubicBezTo>
                  <a:pt x="957" y="4579"/>
                  <a:pt x="1514" y="4674"/>
                  <a:pt x="1765" y="4674"/>
                </a:cubicBezTo>
                <a:cubicBezTo>
                  <a:pt x="1779" y="4674"/>
                  <a:pt x="1792" y="4673"/>
                  <a:pt x="1804" y="4673"/>
                </a:cubicBezTo>
                <a:lnTo>
                  <a:pt x="1804" y="4673"/>
                </a:lnTo>
                <a:cubicBezTo>
                  <a:pt x="1596" y="4756"/>
                  <a:pt x="1130" y="5087"/>
                  <a:pt x="788" y="5119"/>
                </a:cubicBezTo>
                <a:cubicBezTo>
                  <a:pt x="1010" y="5378"/>
                  <a:pt x="1236" y="5447"/>
                  <a:pt x="1458" y="5447"/>
                </a:cubicBezTo>
                <a:cubicBezTo>
                  <a:pt x="1681" y="5447"/>
                  <a:pt x="1902" y="5377"/>
                  <a:pt x="2114" y="5357"/>
                </a:cubicBezTo>
                <a:lnTo>
                  <a:pt x="2114" y="5357"/>
                </a:lnTo>
                <a:cubicBezTo>
                  <a:pt x="2073" y="5512"/>
                  <a:pt x="1658" y="5564"/>
                  <a:pt x="1523" y="5575"/>
                </a:cubicBezTo>
                <a:cubicBezTo>
                  <a:pt x="1579" y="5658"/>
                  <a:pt x="1653" y="5700"/>
                  <a:pt x="1743" y="5700"/>
                </a:cubicBezTo>
                <a:cubicBezTo>
                  <a:pt x="1752" y="5700"/>
                  <a:pt x="1762" y="5700"/>
                  <a:pt x="1772" y="5699"/>
                </a:cubicBezTo>
                <a:lnTo>
                  <a:pt x="1772" y="5699"/>
                </a:lnTo>
                <a:cubicBezTo>
                  <a:pt x="1690" y="5766"/>
                  <a:pt x="1570" y="5784"/>
                  <a:pt x="1434" y="5784"/>
                </a:cubicBezTo>
                <a:cubicBezTo>
                  <a:pt x="1259" y="5784"/>
                  <a:pt x="1058" y="5753"/>
                  <a:pt x="886" y="5753"/>
                </a:cubicBezTo>
                <a:cubicBezTo>
                  <a:pt x="738" y="5753"/>
                  <a:pt x="611" y="5776"/>
                  <a:pt x="539" y="5865"/>
                </a:cubicBezTo>
                <a:cubicBezTo>
                  <a:pt x="591" y="5927"/>
                  <a:pt x="664" y="5958"/>
                  <a:pt x="747" y="5968"/>
                </a:cubicBezTo>
                <a:cubicBezTo>
                  <a:pt x="556" y="6110"/>
                  <a:pt x="646" y="6160"/>
                  <a:pt x="773" y="6160"/>
                </a:cubicBezTo>
                <a:cubicBezTo>
                  <a:pt x="860" y="6160"/>
                  <a:pt x="963" y="6136"/>
                  <a:pt x="1005" y="6103"/>
                </a:cubicBezTo>
                <a:lnTo>
                  <a:pt x="1005" y="6103"/>
                </a:lnTo>
                <a:cubicBezTo>
                  <a:pt x="1047" y="6144"/>
                  <a:pt x="933" y="6186"/>
                  <a:pt x="964" y="6238"/>
                </a:cubicBezTo>
                <a:cubicBezTo>
                  <a:pt x="1008" y="6224"/>
                  <a:pt x="1043" y="6219"/>
                  <a:pt x="1073" y="6219"/>
                </a:cubicBezTo>
                <a:cubicBezTo>
                  <a:pt x="1131" y="6219"/>
                  <a:pt x="1170" y="6236"/>
                  <a:pt x="1217" y="6236"/>
                </a:cubicBezTo>
                <a:cubicBezTo>
                  <a:pt x="1254" y="6236"/>
                  <a:pt x="1297" y="6225"/>
                  <a:pt x="1358" y="6186"/>
                </a:cubicBezTo>
                <a:lnTo>
                  <a:pt x="1358" y="6186"/>
                </a:lnTo>
                <a:cubicBezTo>
                  <a:pt x="1352" y="6298"/>
                  <a:pt x="1347" y="6341"/>
                  <a:pt x="1370" y="6341"/>
                </a:cubicBezTo>
                <a:cubicBezTo>
                  <a:pt x="1392" y="6341"/>
                  <a:pt x="1439" y="6303"/>
                  <a:pt x="1534" y="6248"/>
                </a:cubicBezTo>
                <a:lnTo>
                  <a:pt x="1534" y="6248"/>
                </a:lnTo>
                <a:cubicBezTo>
                  <a:pt x="1503" y="6383"/>
                  <a:pt x="1804" y="6404"/>
                  <a:pt x="1928" y="6404"/>
                </a:cubicBezTo>
                <a:cubicBezTo>
                  <a:pt x="1819" y="6538"/>
                  <a:pt x="1658" y="6574"/>
                  <a:pt x="1491" y="6574"/>
                </a:cubicBezTo>
                <a:cubicBezTo>
                  <a:pt x="1324" y="6574"/>
                  <a:pt x="1151" y="6538"/>
                  <a:pt x="1016" y="6528"/>
                </a:cubicBezTo>
                <a:lnTo>
                  <a:pt x="1016" y="6528"/>
                </a:lnTo>
                <a:cubicBezTo>
                  <a:pt x="1086" y="6626"/>
                  <a:pt x="1095" y="6660"/>
                  <a:pt x="1050" y="6660"/>
                </a:cubicBezTo>
                <a:cubicBezTo>
                  <a:pt x="981" y="6660"/>
                  <a:pt x="784" y="6582"/>
                  <a:pt x="477" y="6538"/>
                </a:cubicBezTo>
                <a:lnTo>
                  <a:pt x="477" y="6538"/>
                </a:lnTo>
                <a:cubicBezTo>
                  <a:pt x="581" y="6631"/>
                  <a:pt x="674" y="6683"/>
                  <a:pt x="798" y="6694"/>
                </a:cubicBezTo>
                <a:cubicBezTo>
                  <a:pt x="557" y="6731"/>
                  <a:pt x="814" y="6909"/>
                  <a:pt x="1057" y="6909"/>
                </a:cubicBezTo>
                <a:cubicBezTo>
                  <a:pt x="1085" y="6909"/>
                  <a:pt x="1113" y="6906"/>
                  <a:pt x="1140" y="6901"/>
                </a:cubicBezTo>
                <a:lnTo>
                  <a:pt x="1140" y="6901"/>
                </a:lnTo>
                <a:cubicBezTo>
                  <a:pt x="1086" y="6967"/>
                  <a:pt x="1130" y="6998"/>
                  <a:pt x="1193" y="6998"/>
                </a:cubicBezTo>
                <a:cubicBezTo>
                  <a:pt x="1238" y="6998"/>
                  <a:pt x="1292" y="6983"/>
                  <a:pt x="1327" y="6952"/>
                </a:cubicBezTo>
                <a:lnTo>
                  <a:pt x="1327" y="6952"/>
                </a:lnTo>
                <a:cubicBezTo>
                  <a:pt x="1247" y="7062"/>
                  <a:pt x="1236" y="7118"/>
                  <a:pt x="1289" y="7118"/>
                </a:cubicBezTo>
                <a:cubicBezTo>
                  <a:pt x="1326" y="7118"/>
                  <a:pt x="1394" y="7091"/>
                  <a:pt x="1493" y="7035"/>
                </a:cubicBezTo>
                <a:lnTo>
                  <a:pt x="1493" y="7035"/>
                </a:lnTo>
                <a:cubicBezTo>
                  <a:pt x="1337" y="7398"/>
                  <a:pt x="208" y="7159"/>
                  <a:pt x="394" y="7387"/>
                </a:cubicBezTo>
                <a:cubicBezTo>
                  <a:pt x="332" y="7356"/>
                  <a:pt x="273" y="7341"/>
                  <a:pt x="215" y="7341"/>
                </a:cubicBezTo>
                <a:cubicBezTo>
                  <a:pt x="158" y="7341"/>
                  <a:pt x="104" y="7356"/>
                  <a:pt x="52" y="7387"/>
                </a:cubicBezTo>
                <a:cubicBezTo>
                  <a:pt x="79" y="7414"/>
                  <a:pt x="348" y="7797"/>
                  <a:pt x="555" y="7797"/>
                </a:cubicBezTo>
                <a:cubicBezTo>
                  <a:pt x="590" y="7797"/>
                  <a:pt x="623" y="7786"/>
                  <a:pt x="653" y="7760"/>
                </a:cubicBezTo>
                <a:lnTo>
                  <a:pt x="653" y="7760"/>
                </a:lnTo>
                <a:cubicBezTo>
                  <a:pt x="933" y="7958"/>
                  <a:pt x="394" y="7988"/>
                  <a:pt x="321" y="7999"/>
                </a:cubicBezTo>
                <a:cubicBezTo>
                  <a:pt x="384" y="8054"/>
                  <a:pt x="451" y="8082"/>
                  <a:pt x="522" y="8082"/>
                </a:cubicBezTo>
                <a:cubicBezTo>
                  <a:pt x="558" y="8082"/>
                  <a:pt x="594" y="8075"/>
                  <a:pt x="632" y="8061"/>
                </a:cubicBezTo>
                <a:lnTo>
                  <a:pt x="632" y="8061"/>
                </a:lnTo>
                <a:cubicBezTo>
                  <a:pt x="539" y="8121"/>
                  <a:pt x="445" y="8222"/>
                  <a:pt x="529" y="8222"/>
                </a:cubicBezTo>
                <a:cubicBezTo>
                  <a:pt x="548" y="8222"/>
                  <a:pt x="575" y="8218"/>
                  <a:pt x="612" y="8206"/>
                </a:cubicBezTo>
                <a:lnTo>
                  <a:pt x="612" y="8206"/>
                </a:lnTo>
                <a:cubicBezTo>
                  <a:pt x="568" y="8255"/>
                  <a:pt x="621" y="8270"/>
                  <a:pt x="688" y="8270"/>
                </a:cubicBezTo>
                <a:cubicBezTo>
                  <a:pt x="749" y="8270"/>
                  <a:pt x="820" y="8258"/>
                  <a:pt x="839" y="8248"/>
                </a:cubicBezTo>
                <a:lnTo>
                  <a:pt x="839" y="8248"/>
                </a:lnTo>
                <a:cubicBezTo>
                  <a:pt x="881" y="8331"/>
                  <a:pt x="788" y="8341"/>
                  <a:pt x="1026" y="8351"/>
                </a:cubicBezTo>
                <a:cubicBezTo>
                  <a:pt x="967" y="8416"/>
                  <a:pt x="838" y="8431"/>
                  <a:pt x="697" y="8431"/>
                </a:cubicBezTo>
                <a:cubicBezTo>
                  <a:pt x="565" y="8431"/>
                  <a:pt x="422" y="8418"/>
                  <a:pt x="315" y="8418"/>
                </a:cubicBezTo>
                <a:cubicBezTo>
                  <a:pt x="278" y="8418"/>
                  <a:pt x="245" y="8419"/>
                  <a:pt x="218" y="8424"/>
                </a:cubicBezTo>
                <a:cubicBezTo>
                  <a:pt x="401" y="8520"/>
                  <a:pt x="400" y="8533"/>
                  <a:pt x="340" y="8533"/>
                </a:cubicBezTo>
                <a:cubicBezTo>
                  <a:pt x="317" y="8533"/>
                  <a:pt x="286" y="8531"/>
                  <a:pt x="253" y="8531"/>
                </a:cubicBezTo>
                <a:cubicBezTo>
                  <a:pt x="177" y="8531"/>
                  <a:pt x="92" y="8542"/>
                  <a:pt x="84" y="8610"/>
                </a:cubicBezTo>
                <a:cubicBezTo>
                  <a:pt x="76" y="8643"/>
                  <a:pt x="114" y="8654"/>
                  <a:pt x="169" y="8654"/>
                </a:cubicBezTo>
                <a:cubicBezTo>
                  <a:pt x="269" y="8654"/>
                  <a:pt x="426" y="8617"/>
                  <a:pt x="466" y="8610"/>
                </a:cubicBezTo>
                <a:lnTo>
                  <a:pt x="466" y="8610"/>
                </a:lnTo>
                <a:cubicBezTo>
                  <a:pt x="324" y="8780"/>
                  <a:pt x="448" y="8848"/>
                  <a:pt x="592" y="8848"/>
                </a:cubicBezTo>
                <a:cubicBezTo>
                  <a:pt x="667" y="8848"/>
                  <a:pt x="748" y="8829"/>
                  <a:pt x="798" y="8797"/>
                </a:cubicBezTo>
                <a:lnTo>
                  <a:pt x="798" y="8797"/>
                </a:lnTo>
                <a:cubicBezTo>
                  <a:pt x="798" y="8859"/>
                  <a:pt x="798" y="8921"/>
                  <a:pt x="788" y="8973"/>
                </a:cubicBezTo>
                <a:cubicBezTo>
                  <a:pt x="498" y="9045"/>
                  <a:pt x="146" y="9097"/>
                  <a:pt x="125" y="9107"/>
                </a:cubicBezTo>
                <a:cubicBezTo>
                  <a:pt x="125" y="9154"/>
                  <a:pt x="154" y="9177"/>
                  <a:pt x="217" y="9177"/>
                </a:cubicBezTo>
                <a:cubicBezTo>
                  <a:pt x="237" y="9177"/>
                  <a:pt x="262" y="9175"/>
                  <a:pt x="291" y="9170"/>
                </a:cubicBezTo>
                <a:lnTo>
                  <a:pt x="291" y="9170"/>
                </a:lnTo>
                <a:cubicBezTo>
                  <a:pt x="259" y="9190"/>
                  <a:pt x="1" y="9294"/>
                  <a:pt x="31" y="9367"/>
                </a:cubicBezTo>
                <a:cubicBezTo>
                  <a:pt x="135" y="9335"/>
                  <a:pt x="239" y="9315"/>
                  <a:pt x="353" y="9294"/>
                </a:cubicBezTo>
                <a:lnTo>
                  <a:pt x="353" y="9294"/>
                </a:lnTo>
                <a:cubicBezTo>
                  <a:pt x="274" y="9402"/>
                  <a:pt x="274" y="9479"/>
                  <a:pt x="358" y="9479"/>
                </a:cubicBezTo>
                <a:cubicBezTo>
                  <a:pt x="395" y="9479"/>
                  <a:pt x="448" y="9464"/>
                  <a:pt x="519" y="9429"/>
                </a:cubicBezTo>
                <a:lnTo>
                  <a:pt x="519" y="9429"/>
                </a:lnTo>
                <a:cubicBezTo>
                  <a:pt x="511" y="9488"/>
                  <a:pt x="550" y="9505"/>
                  <a:pt x="615" y="9505"/>
                </a:cubicBezTo>
                <a:cubicBezTo>
                  <a:pt x="700" y="9505"/>
                  <a:pt x="831" y="9476"/>
                  <a:pt x="957" y="9476"/>
                </a:cubicBezTo>
                <a:cubicBezTo>
                  <a:pt x="984" y="9476"/>
                  <a:pt x="1011" y="9477"/>
                  <a:pt x="1037" y="9480"/>
                </a:cubicBezTo>
                <a:cubicBezTo>
                  <a:pt x="912" y="9522"/>
                  <a:pt x="736" y="9533"/>
                  <a:pt x="653" y="9636"/>
                </a:cubicBezTo>
                <a:cubicBezTo>
                  <a:pt x="687" y="9653"/>
                  <a:pt x="721" y="9661"/>
                  <a:pt x="755" y="9661"/>
                </a:cubicBezTo>
                <a:cubicBezTo>
                  <a:pt x="783" y="9661"/>
                  <a:pt x="811" y="9656"/>
                  <a:pt x="839" y="9646"/>
                </a:cubicBezTo>
                <a:lnTo>
                  <a:pt x="839" y="9646"/>
                </a:lnTo>
                <a:cubicBezTo>
                  <a:pt x="747" y="9698"/>
                  <a:pt x="715" y="9750"/>
                  <a:pt x="757" y="9812"/>
                </a:cubicBezTo>
                <a:cubicBezTo>
                  <a:pt x="860" y="9781"/>
                  <a:pt x="954" y="9750"/>
                  <a:pt x="1057" y="9719"/>
                </a:cubicBezTo>
                <a:lnTo>
                  <a:pt x="1057" y="9719"/>
                </a:lnTo>
                <a:cubicBezTo>
                  <a:pt x="978" y="9868"/>
                  <a:pt x="1056" y="9921"/>
                  <a:pt x="1166" y="9921"/>
                </a:cubicBezTo>
                <a:cubicBezTo>
                  <a:pt x="1271" y="9921"/>
                  <a:pt x="1406" y="9873"/>
                  <a:pt x="1461" y="9812"/>
                </a:cubicBezTo>
                <a:cubicBezTo>
                  <a:pt x="1480" y="9901"/>
                  <a:pt x="1496" y="9937"/>
                  <a:pt x="1523" y="9937"/>
                </a:cubicBezTo>
                <a:cubicBezTo>
                  <a:pt x="1556" y="9937"/>
                  <a:pt x="1604" y="9882"/>
                  <a:pt x="1689" y="9802"/>
                </a:cubicBezTo>
                <a:cubicBezTo>
                  <a:pt x="1706" y="9909"/>
                  <a:pt x="1751" y="9948"/>
                  <a:pt x="1810" y="9948"/>
                </a:cubicBezTo>
                <a:cubicBezTo>
                  <a:pt x="1973" y="9948"/>
                  <a:pt x="2244" y="9650"/>
                  <a:pt x="2322" y="9650"/>
                </a:cubicBezTo>
                <a:cubicBezTo>
                  <a:pt x="2339" y="9650"/>
                  <a:pt x="2347" y="9664"/>
                  <a:pt x="2342" y="9698"/>
                </a:cubicBezTo>
                <a:cubicBezTo>
                  <a:pt x="2394" y="9646"/>
                  <a:pt x="2446" y="9595"/>
                  <a:pt x="2497" y="9533"/>
                </a:cubicBezTo>
                <a:cubicBezTo>
                  <a:pt x="2520" y="9565"/>
                  <a:pt x="2534" y="9579"/>
                  <a:pt x="2543" y="9579"/>
                </a:cubicBezTo>
                <a:cubicBezTo>
                  <a:pt x="2562" y="9579"/>
                  <a:pt x="2559" y="9511"/>
                  <a:pt x="2580" y="9418"/>
                </a:cubicBezTo>
                <a:cubicBezTo>
                  <a:pt x="2860" y="9553"/>
                  <a:pt x="2663" y="9885"/>
                  <a:pt x="2580" y="10113"/>
                </a:cubicBezTo>
                <a:lnTo>
                  <a:pt x="3223" y="10113"/>
                </a:lnTo>
                <a:cubicBezTo>
                  <a:pt x="3233" y="9947"/>
                  <a:pt x="3160" y="9802"/>
                  <a:pt x="3171" y="9626"/>
                </a:cubicBezTo>
                <a:cubicBezTo>
                  <a:pt x="3173" y="9625"/>
                  <a:pt x="3175" y="9625"/>
                  <a:pt x="3176" y="9625"/>
                </a:cubicBezTo>
                <a:cubicBezTo>
                  <a:pt x="3250" y="9625"/>
                  <a:pt x="3312" y="9778"/>
                  <a:pt x="3329" y="9778"/>
                </a:cubicBezTo>
                <a:cubicBezTo>
                  <a:pt x="3335" y="9778"/>
                  <a:pt x="3335" y="9756"/>
                  <a:pt x="3326" y="9698"/>
                </a:cubicBezTo>
                <a:lnTo>
                  <a:pt x="3326" y="9698"/>
                </a:lnTo>
                <a:cubicBezTo>
                  <a:pt x="3444" y="9828"/>
                  <a:pt x="3745" y="9917"/>
                  <a:pt x="3950" y="9917"/>
                </a:cubicBezTo>
                <a:cubicBezTo>
                  <a:pt x="4106" y="9917"/>
                  <a:pt x="4205" y="9865"/>
                  <a:pt x="4124" y="9740"/>
                </a:cubicBezTo>
                <a:lnTo>
                  <a:pt x="4124" y="9740"/>
                </a:lnTo>
                <a:cubicBezTo>
                  <a:pt x="4200" y="9765"/>
                  <a:pt x="4487" y="9877"/>
                  <a:pt x="4675" y="9877"/>
                </a:cubicBezTo>
                <a:cubicBezTo>
                  <a:pt x="4798" y="9877"/>
                  <a:pt x="4878" y="9829"/>
                  <a:pt x="4829" y="9678"/>
                </a:cubicBezTo>
                <a:lnTo>
                  <a:pt x="4829" y="9678"/>
                </a:lnTo>
                <a:cubicBezTo>
                  <a:pt x="4912" y="9724"/>
                  <a:pt x="5197" y="9837"/>
                  <a:pt x="5336" y="9837"/>
                </a:cubicBezTo>
                <a:cubicBezTo>
                  <a:pt x="5352" y="9837"/>
                  <a:pt x="5366" y="9836"/>
                  <a:pt x="5378" y="9833"/>
                </a:cubicBezTo>
                <a:cubicBezTo>
                  <a:pt x="5308" y="9720"/>
                  <a:pt x="5337" y="9703"/>
                  <a:pt x="5373" y="9703"/>
                </a:cubicBezTo>
                <a:cubicBezTo>
                  <a:pt x="5387" y="9703"/>
                  <a:pt x="5403" y="9706"/>
                  <a:pt x="5413" y="9706"/>
                </a:cubicBezTo>
                <a:cubicBezTo>
                  <a:pt x="5439" y="9706"/>
                  <a:pt x="5435" y="9691"/>
                  <a:pt x="5316" y="9584"/>
                </a:cubicBezTo>
                <a:lnTo>
                  <a:pt x="5316" y="9584"/>
                </a:lnTo>
                <a:cubicBezTo>
                  <a:pt x="5409" y="9616"/>
                  <a:pt x="5513" y="9646"/>
                  <a:pt x="5606" y="9678"/>
                </a:cubicBezTo>
                <a:cubicBezTo>
                  <a:pt x="5557" y="9742"/>
                  <a:pt x="5498" y="9830"/>
                  <a:pt x="5514" y="9830"/>
                </a:cubicBezTo>
                <a:cubicBezTo>
                  <a:pt x="5530" y="9830"/>
                  <a:pt x="5610" y="9756"/>
                  <a:pt x="5824" y="9522"/>
                </a:cubicBezTo>
                <a:cubicBezTo>
                  <a:pt x="5575" y="9491"/>
                  <a:pt x="5295" y="9480"/>
                  <a:pt x="5078" y="9346"/>
                </a:cubicBezTo>
                <a:cubicBezTo>
                  <a:pt x="5094" y="9323"/>
                  <a:pt x="5116" y="9316"/>
                  <a:pt x="5139" y="9316"/>
                </a:cubicBezTo>
                <a:cubicBezTo>
                  <a:pt x="5186" y="9316"/>
                  <a:pt x="5237" y="9348"/>
                  <a:pt x="5248" y="9348"/>
                </a:cubicBezTo>
                <a:cubicBezTo>
                  <a:pt x="5255" y="9348"/>
                  <a:pt x="5242" y="9331"/>
                  <a:pt x="5191" y="9273"/>
                </a:cubicBezTo>
                <a:cubicBezTo>
                  <a:pt x="5269" y="9273"/>
                  <a:pt x="5326" y="9277"/>
                  <a:pt x="5362" y="9277"/>
                </a:cubicBezTo>
                <a:cubicBezTo>
                  <a:pt x="5427" y="9277"/>
                  <a:pt x="5420" y="9264"/>
                  <a:pt x="5326" y="9190"/>
                </a:cubicBezTo>
                <a:cubicBezTo>
                  <a:pt x="5617" y="9180"/>
                  <a:pt x="5647" y="9149"/>
                  <a:pt x="5430" y="9087"/>
                </a:cubicBezTo>
                <a:cubicBezTo>
                  <a:pt x="5606" y="9087"/>
                  <a:pt x="5626" y="9056"/>
                  <a:pt x="5492" y="8983"/>
                </a:cubicBezTo>
                <a:lnTo>
                  <a:pt x="5492" y="8983"/>
                </a:lnTo>
                <a:cubicBezTo>
                  <a:pt x="5563" y="9021"/>
                  <a:pt x="5619" y="9039"/>
                  <a:pt x="5660" y="9039"/>
                </a:cubicBezTo>
                <a:cubicBezTo>
                  <a:pt x="5710" y="9039"/>
                  <a:pt x="5740" y="9013"/>
                  <a:pt x="5751" y="8962"/>
                </a:cubicBezTo>
                <a:cubicBezTo>
                  <a:pt x="5502" y="8859"/>
                  <a:pt x="5513" y="8870"/>
                  <a:pt x="5792" y="8859"/>
                </a:cubicBezTo>
                <a:cubicBezTo>
                  <a:pt x="5805" y="8774"/>
                  <a:pt x="5765" y="8730"/>
                  <a:pt x="5671" y="8730"/>
                </a:cubicBezTo>
                <a:cubicBezTo>
                  <a:pt x="5616" y="8730"/>
                  <a:pt x="5543" y="8745"/>
                  <a:pt x="5451" y="8776"/>
                </a:cubicBezTo>
                <a:cubicBezTo>
                  <a:pt x="5451" y="8683"/>
                  <a:pt x="5907" y="8693"/>
                  <a:pt x="5834" y="8569"/>
                </a:cubicBezTo>
                <a:lnTo>
                  <a:pt x="5834" y="8569"/>
                </a:lnTo>
                <a:cubicBezTo>
                  <a:pt x="5709" y="8600"/>
                  <a:pt x="5575" y="8621"/>
                  <a:pt x="5451" y="8652"/>
                </a:cubicBezTo>
                <a:cubicBezTo>
                  <a:pt x="5585" y="8600"/>
                  <a:pt x="5626" y="8548"/>
                  <a:pt x="5575" y="8486"/>
                </a:cubicBezTo>
                <a:lnTo>
                  <a:pt x="5575" y="8486"/>
                </a:lnTo>
                <a:cubicBezTo>
                  <a:pt x="5358" y="8527"/>
                  <a:pt x="5127" y="8579"/>
                  <a:pt x="4905" y="8579"/>
                </a:cubicBezTo>
                <a:cubicBezTo>
                  <a:pt x="4627" y="8579"/>
                  <a:pt x="4362" y="8498"/>
                  <a:pt x="4155" y="8216"/>
                </a:cubicBezTo>
                <a:lnTo>
                  <a:pt x="4155" y="8216"/>
                </a:lnTo>
                <a:cubicBezTo>
                  <a:pt x="4279" y="8295"/>
                  <a:pt x="4331" y="8316"/>
                  <a:pt x="4354" y="8316"/>
                </a:cubicBezTo>
                <a:cubicBezTo>
                  <a:pt x="4380" y="8316"/>
                  <a:pt x="4369" y="8290"/>
                  <a:pt x="4381" y="8290"/>
                </a:cubicBezTo>
                <a:cubicBezTo>
                  <a:pt x="4392" y="8290"/>
                  <a:pt x="4425" y="8313"/>
                  <a:pt x="4528" y="8403"/>
                </a:cubicBezTo>
                <a:cubicBezTo>
                  <a:pt x="4509" y="8284"/>
                  <a:pt x="4501" y="8238"/>
                  <a:pt x="4525" y="8238"/>
                </a:cubicBezTo>
                <a:cubicBezTo>
                  <a:pt x="4553" y="8238"/>
                  <a:pt x="4625" y="8303"/>
                  <a:pt x="4777" y="8393"/>
                </a:cubicBezTo>
                <a:cubicBezTo>
                  <a:pt x="4767" y="8280"/>
                  <a:pt x="4815" y="8240"/>
                  <a:pt x="4884" y="8240"/>
                </a:cubicBezTo>
                <a:cubicBezTo>
                  <a:pt x="4967" y="8240"/>
                  <a:pt x="5081" y="8299"/>
                  <a:pt x="5161" y="8361"/>
                </a:cubicBezTo>
                <a:cubicBezTo>
                  <a:pt x="5223" y="8310"/>
                  <a:pt x="5202" y="8258"/>
                  <a:pt x="5078" y="8186"/>
                </a:cubicBezTo>
                <a:cubicBezTo>
                  <a:pt x="5097" y="8166"/>
                  <a:pt x="5589" y="8081"/>
                  <a:pt x="5678" y="8081"/>
                </a:cubicBezTo>
                <a:cubicBezTo>
                  <a:pt x="5683" y="8081"/>
                  <a:pt x="5686" y="8081"/>
                  <a:pt x="5689" y="8082"/>
                </a:cubicBezTo>
                <a:cubicBezTo>
                  <a:pt x="5606" y="8030"/>
                  <a:pt x="5513" y="7988"/>
                  <a:pt x="5430" y="7937"/>
                </a:cubicBezTo>
                <a:cubicBezTo>
                  <a:pt x="5439" y="7936"/>
                  <a:pt x="5448" y="7936"/>
                  <a:pt x="5457" y="7936"/>
                </a:cubicBezTo>
                <a:cubicBezTo>
                  <a:pt x="5547" y="7936"/>
                  <a:pt x="5634" y="7967"/>
                  <a:pt x="5719" y="7967"/>
                </a:cubicBezTo>
                <a:cubicBezTo>
                  <a:pt x="5761" y="7967"/>
                  <a:pt x="5803" y="7959"/>
                  <a:pt x="5844" y="7937"/>
                </a:cubicBezTo>
                <a:cubicBezTo>
                  <a:pt x="5792" y="7885"/>
                  <a:pt x="5725" y="7862"/>
                  <a:pt x="5649" y="7862"/>
                </a:cubicBezTo>
                <a:cubicBezTo>
                  <a:pt x="5635" y="7862"/>
                  <a:pt x="5621" y="7862"/>
                  <a:pt x="5606" y="7864"/>
                </a:cubicBezTo>
                <a:cubicBezTo>
                  <a:pt x="5741" y="7792"/>
                  <a:pt x="4362" y="7668"/>
                  <a:pt x="4114" y="7419"/>
                </a:cubicBezTo>
                <a:cubicBezTo>
                  <a:pt x="4332" y="7397"/>
                  <a:pt x="4495" y="7392"/>
                  <a:pt x="4629" y="7392"/>
                </a:cubicBezTo>
                <a:cubicBezTo>
                  <a:pt x="4761" y="7392"/>
                  <a:pt x="4863" y="7397"/>
                  <a:pt x="4959" y="7397"/>
                </a:cubicBezTo>
                <a:cubicBezTo>
                  <a:pt x="5179" y="7397"/>
                  <a:pt x="5365" y="7368"/>
                  <a:pt x="5803" y="7180"/>
                </a:cubicBezTo>
                <a:cubicBezTo>
                  <a:pt x="5709" y="7150"/>
                  <a:pt x="5689" y="7046"/>
                  <a:pt x="5617" y="7025"/>
                </a:cubicBezTo>
                <a:cubicBezTo>
                  <a:pt x="5699" y="6984"/>
                  <a:pt x="5792" y="6952"/>
                  <a:pt x="5875" y="6922"/>
                </a:cubicBezTo>
                <a:lnTo>
                  <a:pt x="5875" y="6922"/>
                </a:lnTo>
                <a:cubicBezTo>
                  <a:pt x="5871" y="6922"/>
                  <a:pt x="5867" y="6922"/>
                  <a:pt x="5862" y="6922"/>
                </a:cubicBezTo>
                <a:cubicBezTo>
                  <a:pt x="5689" y="6922"/>
                  <a:pt x="4827" y="6765"/>
                  <a:pt x="4756" y="6724"/>
                </a:cubicBezTo>
                <a:cubicBezTo>
                  <a:pt x="4839" y="6671"/>
                  <a:pt x="4922" y="6642"/>
                  <a:pt x="5007" y="6642"/>
                </a:cubicBezTo>
                <a:cubicBezTo>
                  <a:pt x="5071" y="6642"/>
                  <a:pt x="5135" y="6658"/>
                  <a:pt x="5202" y="6694"/>
                </a:cubicBezTo>
                <a:cubicBezTo>
                  <a:pt x="5068" y="6607"/>
                  <a:pt x="5060" y="6568"/>
                  <a:pt x="5182" y="6568"/>
                </a:cubicBezTo>
                <a:cubicBezTo>
                  <a:pt x="5220" y="6568"/>
                  <a:pt x="5272" y="6572"/>
                  <a:pt x="5336" y="6579"/>
                </a:cubicBezTo>
                <a:cubicBezTo>
                  <a:pt x="5274" y="6549"/>
                  <a:pt x="5233" y="6528"/>
                  <a:pt x="5181" y="6507"/>
                </a:cubicBezTo>
                <a:lnTo>
                  <a:pt x="5181" y="6507"/>
                </a:lnTo>
                <a:cubicBezTo>
                  <a:pt x="5185" y="6507"/>
                  <a:pt x="5189" y="6508"/>
                  <a:pt x="5192" y="6508"/>
                </a:cubicBezTo>
                <a:cubicBezTo>
                  <a:pt x="5289" y="6508"/>
                  <a:pt x="5482" y="6390"/>
                  <a:pt x="5533" y="6310"/>
                </a:cubicBezTo>
                <a:lnTo>
                  <a:pt x="5533" y="6310"/>
                </a:lnTo>
                <a:cubicBezTo>
                  <a:pt x="5530" y="6314"/>
                  <a:pt x="5518" y="6316"/>
                  <a:pt x="5498" y="6316"/>
                </a:cubicBezTo>
                <a:cubicBezTo>
                  <a:pt x="5318" y="6316"/>
                  <a:pt x="4519" y="6169"/>
                  <a:pt x="4435" y="6113"/>
                </a:cubicBezTo>
                <a:cubicBezTo>
                  <a:pt x="4590" y="6082"/>
                  <a:pt x="5026" y="6144"/>
                  <a:pt x="4891" y="5999"/>
                </a:cubicBezTo>
                <a:lnTo>
                  <a:pt x="4891" y="5999"/>
                </a:lnTo>
                <a:cubicBezTo>
                  <a:pt x="4932" y="6013"/>
                  <a:pt x="4964" y="6019"/>
                  <a:pt x="4990" y="6019"/>
                </a:cubicBezTo>
                <a:cubicBezTo>
                  <a:pt x="5138" y="6019"/>
                  <a:pt x="5087" y="5816"/>
                  <a:pt x="5202" y="5657"/>
                </a:cubicBezTo>
                <a:cubicBezTo>
                  <a:pt x="5193" y="5656"/>
                  <a:pt x="5183" y="5655"/>
                  <a:pt x="5173" y="5655"/>
                </a:cubicBezTo>
                <a:cubicBezTo>
                  <a:pt x="5049" y="5655"/>
                  <a:pt x="4842" y="5764"/>
                  <a:pt x="4685" y="5764"/>
                </a:cubicBezTo>
                <a:cubicBezTo>
                  <a:pt x="4601" y="5764"/>
                  <a:pt x="4532" y="5733"/>
                  <a:pt x="4497" y="5637"/>
                </a:cubicBezTo>
                <a:cubicBezTo>
                  <a:pt x="4512" y="5633"/>
                  <a:pt x="4527" y="5631"/>
                  <a:pt x="4541" y="5631"/>
                </a:cubicBezTo>
                <a:cubicBezTo>
                  <a:pt x="4588" y="5631"/>
                  <a:pt x="4633" y="5649"/>
                  <a:pt x="4686" y="5649"/>
                </a:cubicBezTo>
                <a:cubicBezTo>
                  <a:pt x="4695" y="5649"/>
                  <a:pt x="4705" y="5648"/>
                  <a:pt x="4715" y="5647"/>
                </a:cubicBezTo>
                <a:cubicBezTo>
                  <a:pt x="4694" y="5595"/>
                  <a:pt x="4663" y="5543"/>
                  <a:pt x="4622" y="5512"/>
                </a:cubicBezTo>
                <a:cubicBezTo>
                  <a:pt x="4777" y="5502"/>
                  <a:pt x="4808" y="5481"/>
                  <a:pt x="4818" y="5336"/>
                </a:cubicBezTo>
                <a:lnTo>
                  <a:pt x="4818" y="5336"/>
                </a:lnTo>
                <a:cubicBezTo>
                  <a:pt x="4748" y="5363"/>
                  <a:pt x="4552" y="5393"/>
                  <a:pt x="4364" y="5393"/>
                </a:cubicBezTo>
                <a:cubicBezTo>
                  <a:pt x="4193" y="5393"/>
                  <a:pt x="4028" y="5369"/>
                  <a:pt x="3969" y="5294"/>
                </a:cubicBezTo>
                <a:lnTo>
                  <a:pt x="3969" y="5294"/>
                </a:lnTo>
                <a:cubicBezTo>
                  <a:pt x="3974" y="5295"/>
                  <a:pt x="3981" y="5296"/>
                  <a:pt x="3989" y="5296"/>
                </a:cubicBezTo>
                <a:cubicBezTo>
                  <a:pt x="4081" y="5296"/>
                  <a:pt x="4312" y="5240"/>
                  <a:pt x="4456" y="5202"/>
                </a:cubicBezTo>
                <a:cubicBezTo>
                  <a:pt x="4404" y="5149"/>
                  <a:pt x="4342" y="5098"/>
                  <a:pt x="4290" y="5046"/>
                </a:cubicBezTo>
                <a:cubicBezTo>
                  <a:pt x="4332" y="5046"/>
                  <a:pt x="4880" y="4953"/>
                  <a:pt x="4735" y="4870"/>
                </a:cubicBezTo>
                <a:cubicBezTo>
                  <a:pt x="4922" y="4797"/>
                  <a:pt x="4922" y="4756"/>
                  <a:pt x="4725" y="4735"/>
                </a:cubicBezTo>
                <a:cubicBezTo>
                  <a:pt x="4776" y="4680"/>
                  <a:pt x="4709" y="4665"/>
                  <a:pt x="4618" y="4665"/>
                </a:cubicBezTo>
                <a:cubicBezTo>
                  <a:pt x="4508" y="4665"/>
                  <a:pt x="4365" y="4686"/>
                  <a:pt x="4353" y="4686"/>
                </a:cubicBezTo>
                <a:cubicBezTo>
                  <a:pt x="4351" y="4686"/>
                  <a:pt x="4353" y="4686"/>
                  <a:pt x="4362" y="4684"/>
                </a:cubicBezTo>
                <a:cubicBezTo>
                  <a:pt x="4300" y="4611"/>
                  <a:pt x="4528" y="4621"/>
                  <a:pt x="4456" y="4548"/>
                </a:cubicBezTo>
                <a:lnTo>
                  <a:pt x="4456" y="4548"/>
                </a:lnTo>
                <a:cubicBezTo>
                  <a:pt x="4446" y="4554"/>
                  <a:pt x="4262" y="4598"/>
                  <a:pt x="4060" y="4598"/>
                </a:cubicBezTo>
                <a:cubicBezTo>
                  <a:pt x="3846" y="4598"/>
                  <a:pt x="3613" y="4549"/>
                  <a:pt x="3544" y="4352"/>
                </a:cubicBezTo>
                <a:lnTo>
                  <a:pt x="3544" y="4352"/>
                </a:lnTo>
                <a:cubicBezTo>
                  <a:pt x="3684" y="4418"/>
                  <a:pt x="3804" y="4445"/>
                  <a:pt x="3910" y="4445"/>
                </a:cubicBezTo>
                <a:cubicBezTo>
                  <a:pt x="4253" y="4445"/>
                  <a:pt x="4454" y="4161"/>
                  <a:pt x="4715" y="3979"/>
                </a:cubicBezTo>
                <a:cubicBezTo>
                  <a:pt x="4579" y="3943"/>
                  <a:pt x="4494" y="3936"/>
                  <a:pt x="4421" y="3936"/>
                </a:cubicBezTo>
                <a:cubicBezTo>
                  <a:pt x="4378" y="3936"/>
                  <a:pt x="4340" y="3938"/>
                  <a:pt x="4298" y="3938"/>
                </a:cubicBezTo>
                <a:cubicBezTo>
                  <a:pt x="4228" y="3938"/>
                  <a:pt x="4148" y="3932"/>
                  <a:pt x="4021" y="3896"/>
                </a:cubicBezTo>
                <a:cubicBezTo>
                  <a:pt x="4187" y="3834"/>
                  <a:pt x="3316" y="3772"/>
                  <a:pt x="3151" y="3544"/>
                </a:cubicBezTo>
                <a:lnTo>
                  <a:pt x="3151" y="3544"/>
                </a:lnTo>
                <a:cubicBezTo>
                  <a:pt x="3222" y="3573"/>
                  <a:pt x="3387" y="3610"/>
                  <a:pt x="3523" y="3610"/>
                </a:cubicBezTo>
                <a:cubicBezTo>
                  <a:pt x="3623" y="3610"/>
                  <a:pt x="3709" y="3590"/>
                  <a:pt x="3731" y="3533"/>
                </a:cubicBezTo>
                <a:cubicBezTo>
                  <a:pt x="3731" y="3601"/>
                  <a:pt x="3770" y="3625"/>
                  <a:pt x="3825" y="3625"/>
                </a:cubicBezTo>
                <a:cubicBezTo>
                  <a:pt x="3944" y="3625"/>
                  <a:pt x="4134" y="3512"/>
                  <a:pt x="4134" y="3512"/>
                </a:cubicBezTo>
                <a:cubicBezTo>
                  <a:pt x="4114" y="3482"/>
                  <a:pt x="4093" y="3316"/>
                  <a:pt x="4114" y="3295"/>
                </a:cubicBezTo>
                <a:lnTo>
                  <a:pt x="4114" y="3295"/>
                </a:lnTo>
                <a:cubicBezTo>
                  <a:pt x="4134" y="3313"/>
                  <a:pt x="4171" y="3320"/>
                  <a:pt x="4215" y="3320"/>
                </a:cubicBezTo>
                <a:cubicBezTo>
                  <a:pt x="4352" y="3320"/>
                  <a:pt x="4557" y="3244"/>
                  <a:pt x="4518" y="3150"/>
                </a:cubicBezTo>
                <a:cubicBezTo>
                  <a:pt x="4240" y="3150"/>
                  <a:pt x="4305" y="3073"/>
                  <a:pt x="4287" y="3073"/>
                </a:cubicBezTo>
                <a:cubicBezTo>
                  <a:pt x="4277" y="3073"/>
                  <a:pt x="4236" y="3101"/>
                  <a:pt x="4072" y="3191"/>
                </a:cubicBezTo>
                <a:cubicBezTo>
                  <a:pt x="4031" y="3139"/>
                  <a:pt x="4021" y="3109"/>
                  <a:pt x="4083" y="3026"/>
                </a:cubicBezTo>
                <a:cubicBezTo>
                  <a:pt x="3876" y="3026"/>
                  <a:pt x="3760" y="3151"/>
                  <a:pt x="3606" y="3151"/>
                </a:cubicBezTo>
                <a:cubicBezTo>
                  <a:pt x="3506" y="3151"/>
                  <a:pt x="3390" y="3098"/>
                  <a:pt x="3223" y="2922"/>
                </a:cubicBezTo>
                <a:cubicBezTo>
                  <a:pt x="3232" y="2913"/>
                  <a:pt x="3244" y="2909"/>
                  <a:pt x="3257" y="2909"/>
                </a:cubicBezTo>
                <a:cubicBezTo>
                  <a:pt x="3316" y="2909"/>
                  <a:pt x="3404" y="2987"/>
                  <a:pt x="3445" y="2987"/>
                </a:cubicBezTo>
                <a:cubicBezTo>
                  <a:pt x="3465" y="2987"/>
                  <a:pt x="3473" y="2968"/>
                  <a:pt x="3461" y="2911"/>
                </a:cubicBezTo>
                <a:lnTo>
                  <a:pt x="3461" y="2911"/>
                </a:lnTo>
                <a:cubicBezTo>
                  <a:pt x="3486" y="2937"/>
                  <a:pt x="3751" y="2969"/>
                  <a:pt x="3900" y="2969"/>
                </a:cubicBezTo>
                <a:cubicBezTo>
                  <a:pt x="3934" y="2969"/>
                  <a:pt x="3962" y="2967"/>
                  <a:pt x="3979" y="2964"/>
                </a:cubicBezTo>
                <a:cubicBezTo>
                  <a:pt x="3851" y="2835"/>
                  <a:pt x="3822" y="2795"/>
                  <a:pt x="3844" y="2795"/>
                </a:cubicBezTo>
                <a:cubicBezTo>
                  <a:pt x="3875" y="2795"/>
                  <a:pt x="4010" y="2877"/>
                  <a:pt x="4114" y="2901"/>
                </a:cubicBezTo>
                <a:cubicBezTo>
                  <a:pt x="4134" y="2828"/>
                  <a:pt x="4249" y="2766"/>
                  <a:pt x="4145" y="2704"/>
                </a:cubicBezTo>
                <a:cubicBezTo>
                  <a:pt x="4169" y="2704"/>
                  <a:pt x="4189" y="2705"/>
                  <a:pt x="4207" y="2705"/>
                </a:cubicBezTo>
                <a:cubicBezTo>
                  <a:pt x="4278" y="2705"/>
                  <a:pt x="4317" y="2698"/>
                  <a:pt x="4383" y="2632"/>
                </a:cubicBezTo>
                <a:cubicBezTo>
                  <a:pt x="4249" y="2559"/>
                  <a:pt x="3710" y="2580"/>
                  <a:pt x="3782" y="2455"/>
                </a:cubicBezTo>
                <a:lnTo>
                  <a:pt x="3782" y="2455"/>
                </a:lnTo>
                <a:cubicBezTo>
                  <a:pt x="3714" y="2472"/>
                  <a:pt x="3682" y="2484"/>
                  <a:pt x="3668" y="2484"/>
                </a:cubicBezTo>
                <a:cubicBezTo>
                  <a:pt x="3647" y="2484"/>
                  <a:pt x="3660" y="2460"/>
                  <a:pt x="3648" y="2393"/>
                </a:cubicBezTo>
                <a:lnTo>
                  <a:pt x="3648" y="2393"/>
                </a:lnTo>
                <a:cubicBezTo>
                  <a:pt x="3559" y="2488"/>
                  <a:pt x="3462" y="2539"/>
                  <a:pt x="3355" y="2539"/>
                </a:cubicBezTo>
                <a:cubicBezTo>
                  <a:pt x="3300" y="2539"/>
                  <a:pt x="3242" y="2525"/>
                  <a:pt x="3181" y="2497"/>
                </a:cubicBezTo>
                <a:cubicBezTo>
                  <a:pt x="3275" y="2414"/>
                  <a:pt x="3151" y="2363"/>
                  <a:pt x="3026" y="2310"/>
                </a:cubicBezTo>
                <a:cubicBezTo>
                  <a:pt x="3057" y="2310"/>
                  <a:pt x="3078" y="2269"/>
                  <a:pt x="3098" y="2197"/>
                </a:cubicBezTo>
                <a:cubicBezTo>
                  <a:pt x="3171" y="2238"/>
                  <a:pt x="3243" y="2290"/>
                  <a:pt x="3316" y="2342"/>
                </a:cubicBezTo>
                <a:cubicBezTo>
                  <a:pt x="3264" y="2227"/>
                  <a:pt x="3720" y="2331"/>
                  <a:pt x="3979" y="2207"/>
                </a:cubicBezTo>
                <a:cubicBezTo>
                  <a:pt x="3803" y="2023"/>
                  <a:pt x="3672" y="1918"/>
                  <a:pt x="3502" y="1918"/>
                </a:cubicBezTo>
                <a:cubicBezTo>
                  <a:pt x="3443" y="1918"/>
                  <a:pt x="3378" y="1931"/>
                  <a:pt x="3306" y="1958"/>
                </a:cubicBezTo>
                <a:cubicBezTo>
                  <a:pt x="3243" y="1792"/>
                  <a:pt x="3834" y="1751"/>
                  <a:pt x="3285" y="1658"/>
                </a:cubicBezTo>
                <a:cubicBezTo>
                  <a:pt x="3358" y="1554"/>
                  <a:pt x="3524" y="1534"/>
                  <a:pt x="3658" y="1451"/>
                </a:cubicBezTo>
                <a:cubicBezTo>
                  <a:pt x="3596" y="1389"/>
                  <a:pt x="3554" y="1399"/>
                  <a:pt x="3471" y="1357"/>
                </a:cubicBezTo>
                <a:cubicBezTo>
                  <a:pt x="3710" y="1088"/>
                  <a:pt x="3554" y="1223"/>
                  <a:pt x="3554" y="933"/>
                </a:cubicBezTo>
                <a:lnTo>
                  <a:pt x="3554" y="933"/>
                </a:lnTo>
                <a:cubicBezTo>
                  <a:pt x="3243" y="1036"/>
                  <a:pt x="3254" y="1347"/>
                  <a:pt x="2850" y="1481"/>
                </a:cubicBezTo>
                <a:cubicBezTo>
                  <a:pt x="2840" y="1349"/>
                  <a:pt x="2708" y="963"/>
                  <a:pt x="2935" y="963"/>
                </a:cubicBezTo>
                <a:cubicBezTo>
                  <a:pt x="2937" y="963"/>
                  <a:pt x="2940" y="963"/>
                  <a:pt x="2943" y="963"/>
                </a:cubicBezTo>
                <a:cubicBezTo>
                  <a:pt x="2943" y="1037"/>
                  <a:pt x="2961" y="1060"/>
                  <a:pt x="2990" y="1060"/>
                </a:cubicBezTo>
                <a:cubicBezTo>
                  <a:pt x="3040" y="1060"/>
                  <a:pt x="3125" y="995"/>
                  <a:pt x="3223" y="995"/>
                </a:cubicBezTo>
                <a:cubicBezTo>
                  <a:pt x="3140" y="922"/>
                  <a:pt x="3057" y="860"/>
                  <a:pt x="2974" y="788"/>
                </a:cubicBezTo>
                <a:cubicBezTo>
                  <a:pt x="2988" y="784"/>
                  <a:pt x="3005" y="783"/>
                  <a:pt x="3023" y="783"/>
                </a:cubicBezTo>
                <a:cubicBezTo>
                  <a:pt x="3079" y="783"/>
                  <a:pt x="3148" y="795"/>
                  <a:pt x="3208" y="795"/>
                </a:cubicBezTo>
                <a:cubicBezTo>
                  <a:pt x="3252" y="795"/>
                  <a:pt x="3290" y="789"/>
                  <a:pt x="3316" y="767"/>
                </a:cubicBezTo>
                <a:cubicBezTo>
                  <a:pt x="3296" y="694"/>
                  <a:pt x="3233" y="663"/>
                  <a:pt x="3140" y="663"/>
                </a:cubicBezTo>
                <a:cubicBezTo>
                  <a:pt x="3296" y="611"/>
                  <a:pt x="3347" y="560"/>
                  <a:pt x="3285" y="497"/>
                </a:cubicBezTo>
                <a:lnTo>
                  <a:pt x="3285" y="497"/>
                </a:lnTo>
                <a:cubicBezTo>
                  <a:pt x="3181" y="591"/>
                  <a:pt x="3109" y="637"/>
                  <a:pt x="3065" y="637"/>
                </a:cubicBezTo>
                <a:cubicBezTo>
                  <a:pt x="3021" y="637"/>
                  <a:pt x="3005" y="591"/>
                  <a:pt x="3015" y="497"/>
                </a:cubicBezTo>
                <a:lnTo>
                  <a:pt x="3015" y="497"/>
                </a:lnTo>
                <a:cubicBezTo>
                  <a:pt x="2995" y="632"/>
                  <a:pt x="2923" y="725"/>
                  <a:pt x="2819" y="777"/>
                </a:cubicBezTo>
                <a:cubicBezTo>
                  <a:pt x="2880" y="655"/>
                  <a:pt x="3009" y="237"/>
                  <a:pt x="3025" y="237"/>
                </a:cubicBezTo>
                <a:cubicBezTo>
                  <a:pt x="3025" y="237"/>
                  <a:pt x="3025" y="237"/>
                  <a:pt x="3026" y="237"/>
                </a:cubicBezTo>
                <a:lnTo>
                  <a:pt x="3026" y="237"/>
                </a:lnTo>
                <a:cubicBezTo>
                  <a:pt x="3015" y="225"/>
                  <a:pt x="3003" y="220"/>
                  <a:pt x="2991" y="220"/>
                </a:cubicBezTo>
                <a:cubicBezTo>
                  <a:pt x="2927" y="220"/>
                  <a:pt x="2858" y="373"/>
                  <a:pt x="2822" y="373"/>
                </a:cubicBezTo>
                <a:cubicBezTo>
                  <a:pt x="2821" y="373"/>
                  <a:pt x="2820" y="373"/>
                  <a:pt x="2819" y="373"/>
                </a:cubicBezTo>
                <a:cubicBezTo>
                  <a:pt x="2808" y="321"/>
                  <a:pt x="2746" y="0"/>
                  <a:pt x="2695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4"/>
          <p:cNvSpPr/>
          <p:nvPr/>
        </p:nvSpPr>
        <p:spPr>
          <a:xfrm flipH="1">
            <a:off x="4416567" y="4716158"/>
            <a:ext cx="792952" cy="1196973"/>
          </a:xfrm>
          <a:custGeom>
            <a:avLst/>
            <a:gdLst/>
            <a:ahLst/>
            <a:cxnLst/>
            <a:rect l="l" t="t" r="r" b="b"/>
            <a:pathLst>
              <a:path w="5068" h="8683" extrusionOk="0">
                <a:moveTo>
                  <a:pt x="2591" y="207"/>
                </a:moveTo>
                <a:lnTo>
                  <a:pt x="2591" y="207"/>
                </a:lnTo>
                <a:cubicBezTo>
                  <a:pt x="2591" y="207"/>
                  <a:pt x="2591" y="207"/>
                  <a:pt x="2591" y="207"/>
                </a:cubicBezTo>
                <a:cubicBezTo>
                  <a:pt x="2591" y="207"/>
                  <a:pt x="2591" y="207"/>
                  <a:pt x="2591" y="207"/>
                </a:cubicBezTo>
                <a:close/>
                <a:moveTo>
                  <a:pt x="2311" y="0"/>
                </a:moveTo>
                <a:cubicBezTo>
                  <a:pt x="2311" y="265"/>
                  <a:pt x="2337" y="384"/>
                  <a:pt x="2303" y="384"/>
                </a:cubicBezTo>
                <a:cubicBezTo>
                  <a:pt x="2280" y="384"/>
                  <a:pt x="2230" y="329"/>
                  <a:pt x="2125" y="228"/>
                </a:cubicBezTo>
                <a:lnTo>
                  <a:pt x="2125" y="228"/>
                </a:lnTo>
                <a:cubicBezTo>
                  <a:pt x="2104" y="239"/>
                  <a:pt x="2280" y="684"/>
                  <a:pt x="2270" y="757"/>
                </a:cubicBezTo>
                <a:cubicBezTo>
                  <a:pt x="2187" y="601"/>
                  <a:pt x="2218" y="570"/>
                  <a:pt x="2135" y="456"/>
                </a:cubicBezTo>
                <a:cubicBezTo>
                  <a:pt x="2099" y="516"/>
                  <a:pt x="2079" y="534"/>
                  <a:pt x="2059" y="534"/>
                </a:cubicBezTo>
                <a:cubicBezTo>
                  <a:pt x="2028" y="534"/>
                  <a:pt x="2000" y="487"/>
                  <a:pt x="1917" y="487"/>
                </a:cubicBezTo>
                <a:cubicBezTo>
                  <a:pt x="1917" y="767"/>
                  <a:pt x="2115" y="787"/>
                  <a:pt x="2115" y="943"/>
                </a:cubicBezTo>
                <a:cubicBezTo>
                  <a:pt x="2080" y="909"/>
                  <a:pt x="2038" y="889"/>
                  <a:pt x="1989" y="889"/>
                </a:cubicBezTo>
                <a:cubicBezTo>
                  <a:pt x="1979" y="889"/>
                  <a:pt x="1969" y="889"/>
                  <a:pt x="1959" y="891"/>
                </a:cubicBezTo>
                <a:cubicBezTo>
                  <a:pt x="1917" y="943"/>
                  <a:pt x="2042" y="1036"/>
                  <a:pt x="2062" y="1057"/>
                </a:cubicBezTo>
                <a:cubicBezTo>
                  <a:pt x="2024" y="1069"/>
                  <a:pt x="1991" y="1074"/>
                  <a:pt x="1962" y="1074"/>
                </a:cubicBezTo>
                <a:cubicBezTo>
                  <a:pt x="1844" y="1074"/>
                  <a:pt x="1788" y="991"/>
                  <a:pt x="1638" y="974"/>
                </a:cubicBezTo>
                <a:lnTo>
                  <a:pt x="1638" y="974"/>
                </a:lnTo>
                <a:cubicBezTo>
                  <a:pt x="1648" y="1057"/>
                  <a:pt x="1680" y="1088"/>
                  <a:pt x="1752" y="1130"/>
                </a:cubicBezTo>
                <a:cubicBezTo>
                  <a:pt x="1741" y="1128"/>
                  <a:pt x="1731" y="1127"/>
                  <a:pt x="1722" y="1127"/>
                </a:cubicBezTo>
                <a:cubicBezTo>
                  <a:pt x="1676" y="1127"/>
                  <a:pt x="1646" y="1149"/>
                  <a:pt x="1638" y="1192"/>
                </a:cubicBezTo>
                <a:cubicBezTo>
                  <a:pt x="1638" y="1223"/>
                  <a:pt x="1814" y="1285"/>
                  <a:pt x="1835" y="1368"/>
                </a:cubicBezTo>
                <a:cubicBezTo>
                  <a:pt x="1823" y="1366"/>
                  <a:pt x="1812" y="1365"/>
                  <a:pt x="1801" y="1365"/>
                </a:cubicBezTo>
                <a:cubicBezTo>
                  <a:pt x="1746" y="1365"/>
                  <a:pt x="1703" y="1387"/>
                  <a:pt x="1669" y="1430"/>
                </a:cubicBezTo>
                <a:cubicBezTo>
                  <a:pt x="1669" y="1487"/>
                  <a:pt x="1749" y="1505"/>
                  <a:pt x="1837" y="1505"/>
                </a:cubicBezTo>
                <a:cubicBezTo>
                  <a:pt x="1926" y="1505"/>
                  <a:pt x="2021" y="1487"/>
                  <a:pt x="2053" y="1471"/>
                </a:cubicBezTo>
                <a:lnTo>
                  <a:pt x="2053" y="1471"/>
                </a:lnTo>
                <a:cubicBezTo>
                  <a:pt x="2083" y="1513"/>
                  <a:pt x="2053" y="1544"/>
                  <a:pt x="1980" y="1575"/>
                </a:cubicBezTo>
                <a:cubicBezTo>
                  <a:pt x="1998" y="1594"/>
                  <a:pt x="2042" y="1597"/>
                  <a:pt x="2093" y="1597"/>
                </a:cubicBezTo>
                <a:cubicBezTo>
                  <a:pt x="2126" y="1597"/>
                  <a:pt x="2163" y="1596"/>
                  <a:pt x="2197" y="1596"/>
                </a:cubicBezTo>
                <a:cubicBezTo>
                  <a:pt x="2283" y="1596"/>
                  <a:pt x="2353" y="1606"/>
                  <a:pt x="2322" y="1679"/>
                </a:cubicBezTo>
                <a:cubicBezTo>
                  <a:pt x="2312" y="1707"/>
                  <a:pt x="2273" y="1718"/>
                  <a:pt x="2221" y="1718"/>
                </a:cubicBezTo>
                <a:cubicBezTo>
                  <a:pt x="2080" y="1718"/>
                  <a:pt x="1836" y="1642"/>
                  <a:pt x="1758" y="1642"/>
                </a:cubicBezTo>
                <a:cubicBezTo>
                  <a:pt x="1719" y="1642"/>
                  <a:pt x="1723" y="1661"/>
                  <a:pt x="1804" y="1720"/>
                </a:cubicBezTo>
                <a:cubicBezTo>
                  <a:pt x="1575" y="1687"/>
                  <a:pt x="1495" y="1592"/>
                  <a:pt x="1382" y="1592"/>
                </a:cubicBezTo>
                <a:cubicBezTo>
                  <a:pt x="1320" y="1592"/>
                  <a:pt x="1250" y="1619"/>
                  <a:pt x="1141" y="1699"/>
                </a:cubicBezTo>
                <a:cubicBezTo>
                  <a:pt x="1244" y="1720"/>
                  <a:pt x="1358" y="1752"/>
                  <a:pt x="1472" y="1782"/>
                </a:cubicBezTo>
                <a:cubicBezTo>
                  <a:pt x="1384" y="1856"/>
                  <a:pt x="1373" y="1880"/>
                  <a:pt x="1397" y="1880"/>
                </a:cubicBezTo>
                <a:cubicBezTo>
                  <a:pt x="1441" y="1880"/>
                  <a:pt x="1603" y="1802"/>
                  <a:pt x="1641" y="1802"/>
                </a:cubicBezTo>
                <a:cubicBezTo>
                  <a:pt x="1644" y="1802"/>
                  <a:pt x="1647" y="1802"/>
                  <a:pt x="1648" y="1803"/>
                </a:cubicBezTo>
                <a:cubicBezTo>
                  <a:pt x="1499" y="1908"/>
                  <a:pt x="1506" y="1939"/>
                  <a:pt x="1568" y="1939"/>
                </a:cubicBezTo>
                <a:cubicBezTo>
                  <a:pt x="1653" y="1939"/>
                  <a:pt x="1840" y="1882"/>
                  <a:pt x="1876" y="1876"/>
                </a:cubicBezTo>
                <a:lnTo>
                  <a:pt x="1876" y="1876"/>
                </a:lnTo>
                <a:cubicBezTo>
                  <a:pt x="1897" y="1897"/>
                  <a:pt x="1752" y="1989"/>
                  <a:pt x="1731" y="2031"/>
                </a:cubicBezTo>
                <a:cubicBezTo>
                  <a:pt x="1763" y="2043"/>
                  <a:pt x="1802" y="2049"/>
                  <a:pt x="1845" y="2049"/>
                </a:cubicBezTo>
                <a:cubicBezTo>
                  <a:pt x="1992" y="2049"/>
                  <a:pt x="2187" y="1977"/>
                  <a:pt x="2332" y="1824"/>
                </a:cubicBezTo>
                <a:lnTo>
                  <a:pt x="2332" y="1824"/>
                </a:lnTo>
                <a:cubicBezTo>
                  <a:pt x="2447" y="2058"/>
                  <a:pt x="2309" y="2103"/>
                  <a:pt x="2131" y="2103"/>
                </a:cubicBezTo>
                <a:cubicBezTo>
                  <a:pt x="2019" y="2103"/>
                  <a:pt x="1891" y="2085"/>
                  <a:pt x="1799" y="2085"/>
                </a:cubicBezTo>
                <a:cubicBezTo>
                  <a:pt x="1705" y="2085"/>
                  <a:pt x="1647" y="2103"/>
                  <a:pt x="1680" y="2176"/>
                </a:cubicBezTo>
                <a:cubicBezTo>
                  <a:pt x="1644" y="2166"/>
                  <a:pt x="1543" y="2146"/>
                  <a:pt x="1445" y="2146"/>
                </a:cubicBezTo>
                <a:cubicBezTo>
                  <a:pt x="1341" y="2146"/>
                  <a:pt x="1239" y="2169"/>
                  <a:pt x="1224" y="2249"/>
                </a:cubicBezTo>
                <a:cubicBezTo>
                  <a:pt x="1213" y="2249"/>
                  <a:pt x="1597" y="2477"/>
                  <a:pt x="1576" y="2560"/>
                </a:cubicBezTo>
                <a:cubicBezTo>
                  <a:pt x="1526" y="2532"/>
                  <a:pt x="1477" y="2519"/>
                  <a:pt x="1428" y="2519"/>
                </a:cubicBezTo>
                <a:cubicBezTo>
                  <a:pt x="1384" y="2519"/>
                  <a:pt x="1340" y="2529"/>
                  <a:pt x="1296" y="2549"/>
                </a:cubicBezTo>
                <a:cubicBezTo>
                  <a:pt x="1379" y="2590"/>
                  <a:pt x="1389" y="2653"/>
                  <a:pt x="1358" y="2735"/>
                </a:cubicBezTo>
                <a:cubicBezTo>
                  <a:pt x="1268" y="2671"/>
                  <a:pt x="1230" y="2651"/>
                  <a:pt x="1203" y="2651"/>
                </a:cubicBezTo>
                <a:cubicBezTo>
                  <a:pt x="1162" y="2651"/>
                  <a:pt x="1153" y="2700"/>
                  <a:pt x="1023" y="2700"/>
                </a:cubicBezTo>
                <a:cubicBezTo>
                  <a:pt x="998" y="2700"/>
                  <a:pt x="969" y="2698"/>
                  <a:pt x="934" y="2694"/>
                </a:cubicBezTo>
                <a:lnTo>
                  <a:pt x="934" y="2694"/>
                </a:lnTo>
                <a:cubicBezTo>
                  <a:pt x="902" y="2860"/>
                  <a:pt x="1358" y="2871"/>
                  <a:pt x="1358" y="3026"/>
                </a:cubicBezTo>
                <a:cubicBezTo>
                  <a:pt x="1384" y="2997"/>
                  <a:pt x="1410" y="2986"/>
                  <a:pt x="1436" y="2986"/>
                </a:cubicBezTo>
                <a:cubicBezTo>
                  <a:pt x="1542" y="2986"/>
                  <a:pt x="1646" y="3187"/>
                  <a:pt x="1762" y="3254"/>
                </a:cubicBezTo>
                <a:cubicBezTo>
                  <a:pt x="1695" y="3271"/>
                  <a:pt x="1614" y="3275"/>
                  <a:pt x="1528" y="3275"/>
                </a:cubicBezTo>
                <a:cubicBezTo>
                  <a:pt x="1470" y="3275"/>
                  <a:pt x="1410" y="3273"/>
                  <a:pt x="1351" y="3273"/>
                </a:cubicBezTo>
                <a:cubicBezTo>
                  <a:pt x="1189" y="3273"/>
                  <a:pt x="1036" y="3285"/>
                  <a:pt x="954" y="3378"/>
                </a:cubicBezTo>
                <a:cubicBezTo>
                  <a:pt x="1035" y="3499"/>
                  <a:pt x="1273" y="3679"/>
                  <a:pt x="1429" y="3679"/>
                </a:cubicBezTo>
                <a:cubicBezTo>
                  <a:pt x="1433" y="3679"/>
                  <a:pt x="1437" y="3679"/>
                  <a:pt x="1441" y="3679"/>
                </a:cubicBezTo>
                <a:lnTo>
                  <a:pt x="1441" y="3679"/>
                </a:lnTo>
                <a:cubicBezTo>
                  <a:pt x="1431" y="3751"/>
                  <a:pt x="934" y="3751"/>
                  <a:pt x="861" y="3751"/>
                </a:cubicBezTo>
                <a:cubicBezTo>
                  <a:pt x="812" y="3927"/>
                  <a:pt x="1292" y="4011"/>
                  <a:pt x="1510" y="4011"/>
                </a:cubicBezTo>
                <a:cubicBezTo>
                  <a:pt x="1522" y="4011"/>
                  <a:pt x="1534" y="4011"/>
                  <a:pt x="1544" y="4010"/>
                </a:cubicBezTo>
                <a:lnTo>
                  <a:pt x="1544" y="4010"/>
                </a:lnTo>
                <a:cubicBezTo>
                  <a:pt x="1358" y="4082"/>
                  <a:pt x="964" y="4373"/>
                  <a:pt x="664" y="4393"/>
                </a:cubicBezTo>
                <a:cubicBezTo>
                  <a:pt x="856" y="4616"/>
                  <a:pt x="1050" y="4676"/>
                  <a:pt x="1243" y="4676"/>
                </a:cubicBezTo>
                <a:cubicBezTo>
                  <a:pt x="1436" y="4676"/>
                  <a:pt x="1627" y="4616"/>
                  <a:pt x="1814" y="4601"/>
                </a:cubicBezTo>
                <a:lnTo>
                  <a:pt x="1814" y="4601"/>
                </a:lnTo>
                <a:cubicBezTo>
                  <a:pt x="1772" y="4736"/>
                  <a:pt x="1420" y="4777"/>
                  <a:pt x="1296" y="4787"/>
                </a:cubicBezTo>
                <a:cubicBezTo>
                  <a:pt x="1351" y="4852"/>
                  <a:pt x="1407" y="4892"/>
                  <a:pt x="1485" y="4892"/>
                </a:cubicBezTo>
                <a:cubicBezTo>
                  <a:pt x="1494" y="4892"/>
                  <a:pt x="1504" y="4892"/>
                  <a:pt x="1514" y="4891"/>
                </a:cubicBezTo>
                <a:lnTo>
                  <a:pt x="1514" y="4891"/>
                </a:lnTo>
                <a:cubicBezTo>
                  <a:pt x="1445" y="4948"/>
                  <a:pt x="1342" y="4964"/>
                  <a:pt x="1227" y="4964"/>
                </a:cubicBezTo>
                <a:cubicBezTo>
                  <a:pt x="1077" y="4964"/>
                  <a:pt x="905" y="4936"/>
                  <a:pt x="757" y="4936"/>
                </a:cubicBezTo>
                <a:cubicBezTo>
                  <a:pt x="628" y="4936"/>
                  <a:pt x="518" y="4957"/>
                  <a:pt x="457" y="5036"/>
                </a:cubicBezTo>
                <a:cubicBezTo>
                  <a:pt x="508" y="5088"/>
                  <a:pt x="560" y="5119"/>
                  <a:pt x="633" y="5119"/>
                </a:cubicBezTo>
                <a:cubicBezTo>
                  <a:pt x="478" y="5244"/>
                  <a:pt x="546" y="5287"/>
                  <a:pt x="649" y="5287"/>
                </a:cubicBezTo>
                <a:cubicBezTo>
                  <a:pt x="726" y="5287"/>
                  <a:pt x="821" y="5264"/>
                  <a:pt x="861" y="5233"/>
                </a:cubicBezTo>
                <a:lnTo>
                  <a:pt x="861" y="5233"/>
                </a:lnTo>
                <a:cubicBezTo>
                  <a:pt x="892" y="5274"/>
                  <a:pt x="788" y="5305"/>
                  <a:pt x="819" y="5357"/>
                </a:cubicBezTo>
                <a:cubicBezTo>
                  <a:pt x="859" y="5342"/>
                  <a:pt x="891" y="5337"/>
                  <a:pt x="918" y="5337"/>
                </a:cubicBezTo>
                <a:cubicBezTo>
                  <a:pt x="964" y="5337"/>
                  <a:pt x="997" y="5351"/>
                  <a:pt x="1036" y="5351"/>
                </a:cubicBezTo>
                <a:cubicBezTo>
                  <a:pt x="1069" y="5351"/>
                  <a:pt x="1107" y="5341"/>
                  <a:pt x="1161" y="5305"/>
                </a:cubicBezTo>
                <a:lnTo>
                  <a:pt x="1161" y="5305"/>
                </a:lnTo>
                <a:cubicBezTo>
                  <a:pt x="1156" y="5404"/>
                  <a:pt x="1150" y="5442"/>
                  <a:pt x="1172" y="5442"/>
                </a:cubicBezTo>
                <a:cubicBezTo>
                  <a:pt x="1192" y="5442"/>
                  <a:pt x="1234" y="5411"/>
                  <a:pt x="1316" y="5367"/>
                </a:cubicBezTo>
                <a:lnTo>
                  <a:pt x="1316" y="5367"/>
                </a:lnTo>
                <a:cubicBezTo>
                  <a:pt x="1286" y="5471"/>
                  <a:pt x="1534" y="5502"/>
                  <a:pt x="1648" y="5502"/>
                </a:cubicBezTo>
                <a:cubicBezTo>
                  <a:pt x="1555" y="5616"/>
                  <a:pt x="1418" y="5647"/>
                  <a:pt x="1274" y="5647"/>
                </a:cubicBezTo>
                <a:cubicBezTo>
                  <a:pt x="1130" y="5647"/>
                  <a:pt x="980" y="5616"/>
                  <a:pt x="861" y="5606"/>
                </a:cubicBezTo>
                <a:lnTo>
                  <a:pt x="861" y="5606"/>
                </a:lnTo>
                <a:cubicBezTo>
                  <a:pt x="921" y="5686"/>
                  <a:pt x="931" y="5714"/>
                  <a:pt x="897" y="5714"/>
                </a:cubicBezTo>
                <a:cubicBezTo>
                  <a:pt x="841" y="5714"/>
                  <a:pt x="672" y="5644"/>
                  <a:pt x="405" y="5606"/>
                </a:cubicBezTo>
                <a:lnTo>
                  <a:pt x="405" y="5606"/>
                </a:lnTo>
                <a:cubicBezTo>
                  <a:pt x="488" y="5689"/>
                  <a:pt x="570" y="5730"/>
                  <a:pt x="674" y="5740"/>
                </a:cubicBezTo>
                <a:cubicBezTo>
                  <a:pt x="469" y="5778"/>
                  <a:pt x="693" y="5933"/>
                  <a:pt x="906" y="5933"/>
                </a:cubicBezTo>
                <a:cubicBezTo>
                  <a:pt x="929" y="5933"/>
                  <a:pt x="952" y="5931"/>
                  <a:pt x="975" y="5927"/>
                </a:cubicBezTo>
                <a:lnTo>
                  <a:pt x="975" y="5927"/>
                </a:lnTo>
                <a:cubicBezTo>
                  <a:pt x="927" y="5981"/>
                  <a:pt x="966" y="6008"/>
                  <a:pt x="1020" y="6008"/>
                </a:cubicBezTo>
                <a:cubicBezTo>
                  <a:pt x="1058" y="6008"/>
                  <a:pt x="1104" y="5994"/>
                  <a:pt x="1130" y="5968"/>
                </a:cubicBezTo>
                <a:lnTo>
                  <a:pt x="1130" y="5968"/>
                </a:lnTo>
                <a:cubicBezTo>
                  <a:pt x="1062" y="6061"/>
                  <a:pt x="1053" y="6109"/>
                  <a:pt x="1101" y="6109"/>
                </a:cubicBezTo>
                <a:cubicBezTo>
                  <a:pt x="1133" y="6109"/>
                  <a:pt x="1191" y="6087"/>
                  <a:pt x="1275" y="6041"/>
                </a:cubicBezTo>
                <a:lnTo>
                  <a:pt x="1275" y="6041"/>
                </a:lnTo>
                <a:cubicBezTo>
                  <a:pt x="1141" y="6352"/>
                  <a:pt x="177" y="6145"/>
                  <a:pt x="333" y="6341"/>
                </a:cubicBezTo>
                <a:cubicBezTo>
                  <a:pt x="281" y="6316"/>
                  <a:pt x="229" y="6303"/>
                  <a:pt x="180" y="6303"/>
                </a:cubicBezTo>
                <a:cubicBezTo>
                  <a:pt x="130" y="6303"/>
                  <a:pt x="84" y="6316"/>
                  <a:pt x="42" y="6341"/>
                </a:cubicBezTo>
                <a:cubicBezTo>
                  <a:pt x="60" y="6359"/>
                  <a:pt x="293" y="6692"/>
                  <a:pt x="469" y="6692"/>
                </a:cubicBezTo>
                <a:cubicBezTo>
                  <a:pt x="498" y="6692"/>
                  <a:pt x="525" y="6683"/>
                  <a:pt x="550" y="6663"/>
                </a:cubicBezTo>
                <a:lnTo>
                  <a:pt x="550" y="6663"/>
                </a:lnTo>
                <a:cubicBezTo>
                  <a:pt x="788" y="6829"/>
                  <a:pt x="333" y="6859"/>
                  <a:pt x="270" y="6870"/>
                </a:cubicBezTo>
                <a:cubicBezTo>
                  <a:pt x="320" y="6913"/>
                  <a:pt x="380" y="6936"/>
                  <a:pt x="446" y="6936"/>
                </a:cubicBezTo>
                <a:cubicBezTo>
                  <a:pt x="476" y="6936"/>
                  <a:pt x="507" y="6931"/>
                  <a:pt x="540" y="6921"/>
                </a:cubicBezTo>
                <a:lnTo>
                  <a:pt x="540" y="6921"/>
                </a:lnTo>
                <a:cubicBezTo>
                  <a:pt x="455" y="6973"/>
                  <a:pt x="376" y="7059"/>
                  <a:pt x="449" y="7059"/>
                </a:cubicBezTo>
                <a:cubicBezTo>
                  <a:pt x="465" y="7059"/>
                  <a:pt x="488" y="7055"/>
                  <a:pt x="519" y="7046"/>
                </a:cubicBezTo>
                <a:lnTo>
                  <a:pt x="519" y="7046"/>
                </a:lnTo>
                <a:cubicBezTo>
                  <a:pt x="480" y="7090"/>
                  <a:pt x="526" y="7102"/>
                  <a:pt x="584" y="7102"/>
                </a:cubicBezTo>
                <a:cubicBezTo>
                  <a:pt x="635" y="7102"/>
                  <a:pt x="696" y="7092"/>
                  <a:pt x="715" y="7087"/>
                </a:cubicBezTo>
                <a:lnTo>
                  <a:pt x="715" y="7087"/>
                </a:lnTo>
                <a:cubicBezTo>
                  <a:pt x="747" y="7149"/>
                  <a:pt x="664" y="7160"/>
                  <a:pt x="881" y="7170"/>
                </a:cubicBezTo>
                <a:cubicBezTo>
                  <a:pt x="825" y="7227"/>
                  <a:pt x="708" y="7240"/>
                  <a:pt x="581" y="7240"/>
                </a:cubicBezTo>
                <a:cubicBezTo>
                  <a:pt x="465" y="7240"/>
                  <a:pt x="340" y="7229"/>
                  <a:pt x="248" y="7229"/>
                </a:cubicBezTo>
                <a:cubicBezTo>
                  <a:pt x="221" y="7229"/>
                  <a:pt x="197" y="7230"/>
                  <a:pt x="177" y="7232"/>
                </a:cubicBezTo>
                <a:cubicBezTo>
                  <a:pt x="343" y="7318"/>
                  <a:pt x="335" y="7327"/>
                  <a:pt x="277" y="7327"/>
                </a:cubicBezTo>
                <a:cubicBezTo>
                  <a:pt x="260" y="7327"/>
                  <a:pt x="240" y="7326"/>
                  <a:pt x="219" y="7326"/>
                </a:cubicBezTo>
                <a:cubicBezTo>
                  <a:pt x="149" y="7326"/>
                  <a:pt x="67" y="7334"/>
                  <a:pt x="63" y="7398"/>
                </a:cubicBezTo>
                <a:cubicBezTo>
                  <a:pt x="59" y="7424"/>
                  <a:pt x="92" y="7433"/>
                  <a:pt x="139" y="7433"/>
                </a:cubicBezTo>
                <a:cubicBezTo>
                  <a:pt x="226" y="7433"/>
                  <a:pt x="361" y="7402"/>
                  <a:pt x="395" y="7388"/>
                </a:cubicBezTo>
                <a:lnTo>
                  <a:pt x="395" y="7388"/>
                </a:lnTo>
                <a:cubicBezTo>
                  <a:pt x="272" y="7538"/>
                  <a:pt x="378" y="7598"/>
                  <a:pt x="500" y="7598"/>
                </a:cubicBezTo>
                <a:cubicBezTo>
                  <a:pt x="564" y="7598"/>
                  <a:pt x="632" y="7582"/>
                  <a:pt x="674" y="7554"/>
                </a:cubicBezTo>
                <a:lnTo>
                  <a:pt x="674" y="7554"/>
                </a:lnTo>
                <a:cubicBezTo>
                  <a:pt x="674" y="7605"/>
                  <a:pt x="674" y="7658"/>
                  <a:pt x="664" y="7709"/>
                </a:cubicBezTo>
                <a:cubicBezTo>
                  <a:pt x="415" y="7761"/>
                  <a:pt x="125" y="7813"/>
                  <a:pt x="105" y="7823"/>
                </a:cubicBezTo>
                <a:cubicBezTo>
                  <a:pt x="105" y="7858"/>
                  <a:pt x="124" y="7879"/>
                  <a:pt x="165" y="7879"/>
                </a:cubicBezTo>
                <a:cubicBezTo>
                  <a:pt x="185" y="7879"/>
                  <a:pt x="209" y="7875"/>
                  <a:pt x="239" y="7865"/>
                </a:cubicBezTo>
                <a:lnTo>
                  <a:pt x="239" y="7865"/>
                </a:lnTo>
                <a:cubicBezTo>
                  <a:pt x="218" y="7895"/>
                  <a:pt x="1" y="7978"/>
                  <a:pt x="22" y="8041"/>
                </a:cubicBezTo>
                <a:cubicBezTo>
                  <a:pt x="115" y="8020"/>
                  <a:pt x="197" y="7999"/>
                  <a:pt x="291" y="7978"/>
                </a:cubicBezTo>
                <a:lnTo>
                  <a:pt x="291" y="7978"/>
                </a:lnTo>
                <a:cubicBezTo>
                  <a:pt x="227" y="8071"/>
                  <a:pt x="226" y="8139"/>
                  <a:pt x="296" y="8139"/>
                </a:cubicBezTo>
                <a:cubicBezTo>
                  <a:pt x="328" y="8139"/>
                  <a:pt x="374" y="8125"/>
                  <a:pt x="436" y="8093"/>
                </a:cubicBezTo>
                <a:lnTo>
                  <a:pt x="436" y="8093"/>
                </a:lnTo>
                <a:cubicBezTo>
                  <a:pt x="432" y="8146"/>
                  <a:pt x="469" y="8160"/>
                  <a:pt x="529" y="8160"/>
                </a:cubicBezTo>
                <a:cubicBezTo>
                  <a:pt x="600" y="8160"/>
                  <a:pt x="704" y="8139"/>
                  <a:pt x="803" y="8139"/>
                </a:cubicBezTo>
                <a:cubicBezTo>
                  <a:pt x="830" y="8139"/>
                  <a:pt x="856" y="8140"/>
                  <a:pt x="881" y="8144"/>
                </a:cubicBezTo>
                <a:cubicBezTo>
                  <a:pt x="778" y="8176"/>
                  <a:pt x="633" y="8186"/>
                  <a:pt x="550" y="8268"/>
                </a:cubicBezTo>
                <a:cubicBezTo>
                  <a:pt x="579" y="8286"/>
                  <a:pt x="610" y="8294"/>
                  <a:pt x="642" y="8294"/>
                </a:cubicBezTo>
                <a:cubicBezTo>
                  <a:pt x="667" y="8294"/>
                  <a:pt x="692" y="8289"/>
                  <a:pt x="715" y="8279"/>
                </a:cubicBezTo>
                <a:lnTo>
                  <a:pt x="715" y="8279"/>
                </a:lnTo>
                <a:cubicBezTo>
                  <a:pt x="633" y="8321"/>
                  <a:pt x="602" y="8372"/>
                  <a:pt x="643" y="8424"/>
                </a:cubicBezTo>
                <a:cubicBezTo>
                  <a:pt x="726" y="8393"/>
                  <a:pt x="819" y="8372"/>
                  <a:pt x="902" y="8341"/>
                </a:cubicBezTo>
                <a:lnTo>
                  <a:pt x="902" y="8341"/>
                </a:lnTo>
                <a:cubicBezTo>
                  <a:pt x="833" y="8469"/>
                  <a:pt x="901" y="8515"/>
                  <a:pt x="996" y="8515"/>
                </a:cubicBezTo>
                <a:cubicBezTo>
                  <a:pt x="1085" y="8515"/>
                  <a:pt x="1199" y="8475"/>
                  <a:pt x="1244" y="8424"/>
                </a:cubicBezTo>
                <a:cubicBezTo>
                  <a:pt x="1263" y="8502"/>
                  <a:pt x="1279" y="8533"/>
                  <a:pt x="1302" y="8533"/>
                </a:cubicBezTo>
                <a:cubicBezTo>
                  <a:pt x="1331" y="8533"/>
                  <a:pt x="1371" y="8483"/>
                  <a:pt x="1441" y="8414"/>
                </a:cubicBezTo>
                <a:cubicBezTo>
                  <a:pt x="1455" y="8504"/>
                  <a:pt x="1494" y="8537"/>
                  <a:pt x="1545" y="8537"/>
                </a:cubicBezTo>
                <a:cubicBezTo>
                  <a:pt x="1685" y="8537"/>
                  <a:pt x="1916" y="8288"/>
                  <a:pt x="1983" y="8288"/>
                </a:cubicBezTo>
                <a:cubicBezTo>
                  <a:pt x="1998" y="8288"/>
                  <a:pt x="2005" y="8300"/>
                  <a:pt x="2000" y="8331"/>
                </a:cubicBezTo>
                <a:cubicBezTo>
                  <a:pt x="2042" y="8279"/>
                  <a:pt x="2094" y="8238"/>
                  <a:pt x="2135" y="8186"/>
                </a:cubicBezTo>
                <a:cubicBezTo>
                  <a:pt x="2155" y="8215"/>
                  <a:pt x="2167" y="8228"/>
                  <a:pt x="2176" y="8228"/>
                </a:cubicBezTo>
                <a:cubicBezTo>
                  <a:pt x="2194" y="8228"/>
                  <a:pt x="2193" y="8167"/>
                  <a:pt x="2208" y="8082"/>
                </a:cubicBezTo>
                <a:cubicBezTo>
                  <a:pt x="2456" y="8196"/>
                  <a:pt x="2280" y="8486"/>
                  <a:pt x="2208" y="8683"/>
                </a:cubicBezTo>
                <a:lnTo>
                  <a:pt x="2767" y="8683"/>
                </a:lnTo>
                <a:cubicBezTo>
                  <a:pt x="2767" y="8538"/>
                  <a:pt x="2716" y="8414"/>
                  <a:pt x="2716" y="8268"/>
                </a:cubicBezTo>
                <a:cubicBezTo>
                  <a:pt x="2718" y="8268"/>
                  <a:pt x="2719" y="8268"/>
                  <a:pt x="2721" y="8268"/>
                </a:cubicBezTo>
                <a:cubicBezTo>
                  <a:pt x="2787" y="8268"/>
                  <a:pt x="2842" y="8394"/>
                  <a:pt x="2855" y="8394"/>
                </a:cubicBezTo>
                <a:cubicBezTo>
                  <a:pt x="2859" y="8394"/>
                  <a:pt x="2858" y="8377"/>
                  <a:pt x="2850" y="8331"/>
                </a:cubicBezTo>
                <a:lnTo>
                  <a:pt x="2850" y="8331"/>
                </a:lnTo>
                <a:cubicBezTo>
                  <a:pt x="2955" y="8442"/>
                  <a:pt x="3207" y="8516"/>
                  <a:pt x="3380" y="8516"/>
                </a:cubicBezTo>
                <a:cubicBezTo>
                  <a:pt x="3515" y="8516"/>
                  <a:pt x="3602" y="8471"/>
                  <a:pt x="3534" y="8362"/>
                </a:cubicBezTo>
                <a:lnTo>
                  <a:pt x="3534" y="8362"/>
                </a:lnTo>
                <a:cubicBezTo>
                  <a:pt x="3596" y="8387"/>
                  <a:pt x="3843" y="8483"/>
                  <a:pt x="4005" y="8483"/>
                </a:cubicBezTo>
                <a:cubicBezTo>
                  <a:pt x="4111" y="8483"/>
                  <a:pt x="4180" y="8442"/>
                  <a:pt x="4135" y="8310"/>
                </a:cubicBezTo>
                <a:lnTo>
                  <a:pt x="4135" y="8310"/>
                </a:lnTo>
                <a:cubicBezTo>
                  <a:pt x="4211" y="8348"/>
                  <a:pt x="4462" y="8448"/>
                  <a:pt x="4582" y="8448"/>
                </a:cubicBezTo>
                <a:cubicBezTo>
                  <a:pt x="4593" y="8448"/>
                  <a:pt x="4603" y="8447"/>
                  <a:pt x="4611" y="8445"/>
                </a:cubicBezTo>
                <a:cubicBezTo>
                  <a:pt x="4546" y="8342"/>
                  <a:pt x="4580" y="8332"/>
                  <a:pt x="4614" y="8332"/>
                </a:cubicBezTo>
                <a:cubicBezTo>
                  <a:pt x="4622" y="8332"/>
                  <a:pt x="4630" y="8333"/>
                  <a:pt x="4637" y="8333"/>
                </a:cubicBezTo>
                <a:cubicBezTo>
                  <a:pt x="4664" y="8333"/>
                  <a:pt x="4670" y="8323"/>
                  <a:pt x="4560" y="8227"/>
                </a:cubicBezTo>
                <a:lnTo>
                  <a:pt x="4560" y="8227"/>
                </a:lnTo>
                <a:cubicBezTo>
                  <a:pt x="4643" y="8259"/>
                  <a:pt x="4726" y="8289"/>
                  <a:pt x="4809" y="8310"/>
                </a:cubicBezTo>
                <a:cubicBezTo>
                  <a:pt x="4766" y="8364"/>
                  <a:pt x="4714" y="8437"/>
                  <a:pt x="4728" y="8437"/>
                </a:cubicBezTo>
                <a:cubicBezTo>
                  <a:pt x="4741" y="8437"/>
                  <a:pt x="4811" y="8375"/>
                  <a:pt x="4995" y="8176"/>
                </a:cubicBezTo>
                <a:cubicBezTo>
                  <a:pt x="4777" y="8155"/>
                  <a:pt x="4539" y="8134"/>
                  <a:pt x="4353" y="8031"/>
                </a:cubicBezTo>
                <a:cubicBezTo>
                  <a:pt x="4367" y="8009"/>
                  <a:pt x="4388" y="8001"/>
                  <a:pt x="4409" y="8001"/>
                </a:cubicBezTo>
                <a:cubicBezTo>
                  <a:pt x="4447" y="8001"/>
                  <a:pt x="4487" y="8025"/>
                  <a:pt x="4498" y="8025"/>
                </a:cubicBezTo>
                <a:cubicBezTo>
                  <a:pt x="4507" y="8025"/>
                  <a:pt x="4498" y="8010"/>
                  <a:pt x="4456" y="7958"/>
                </a:cubicBezTo>
                <a:cubicBezTo>
                  <a:pt x="4523" y="7958"/>
                  <a:pt x="4573" y="7962"/>
                  <a:pt x="4603" y="7962"/>
                </a:cubicBezTo>
                <a:cubicBezTo>
                  <a:pt x="4652" y="7962"/>
                  <a:pt x="4647" y="7950"/>
                  <a:pt x="4570" y="7886"/>
                </a:cubicBezTo>
                <a:cubicBezTo>
                  <a:pt x="4819" y="7886"/>
                  <a:pt x="4839" y="7854"/>
                  <a:pt x="4653" y="7803"/>
                </a:cubicBezTo>
                <a:cubicBezTo>
                  <a:pt x="4809" y="7803"/>
                  <a:pt x="4819" y="7771"/>
                  <a:pt x="4705" y="7709"/>
                </a:cubicBezTo>
                <a:lnTo>
                  <a:pt x="4705" y="7709"/>
                </a:lnTo>
                <a:cubicBezTo>
                  <a:pt x="4770" y="7744"/>
                  <a:pt x="4823" y="7762"/>
                  <a:pt x="4862" y="7762"/>
                </a:cubicBezTo>
                <a:cubicBezTo>
                  <a:pt x="4903" y="7762"/>
                  <a:pt x="4927" y="7742"/>
                  <a:pt x="4933" y="7699"/>
                </a:cubicBezTo>
                <a:cubicBezTo>
                  <a:pt x="4715" y="7605"/>
                  <a:pt x="4726" y="7616"/>
                  <a:pt x="4974" y="7605"/>
                </a:cubicBezTo>
                <a:cubicBezTo>
                  <a:pt x="4981" y="7533"/>
                  <a:pt x="4942" y="7499"/>
                  <a:pt x="4859" y="7499"/>
                </a:cubicBezTo>
                <a:cubicBezTo>
                  <a:pt x="4812" y="7499"/>
                  <a:pt x="4750" y="7510"/>
                  <a:pt x="4674" y="7533"/>
                </a:cubicBezTo>
                <a:cubicBezTo>
                  <a:pt x="4674" y="7460"/>
                  <a:pt x="5067" y="7471"/>
                  <a:pt x="5005" y="7357"/>
                </a:cubicBezTo>
                <a:lnTo>
                  <a:pt x="5005" y="7357"/>
                </a:lnTo>
                <a:cubicBezTo>
                  <a:pt x="4892" y="7377"/>
                  <a:pt x="4777" y="7398"/>
                  <a:pt x="4674" y="7430"/>
                </a:cubicBezTo>
                <a:cubicBezTo>
                  <a:pt x="4788" y="7388"/>
                  <a:pt x="4819" y="7336"/>
                  <a:pt x="4777" y="7294"/>
                </a:cubicBezTo>
                <a:lnTo>
                  <a:pt x="4777" y="7294"/>
                </a:lnTo>
                <a:cubicBezTo>
                  <a:pt x="4595" y="7327"/>
                  <a:pt x="4399" y="7369"/>
                  <a:pt x="4210" y="7369"/>
                </a:cubicBezTo>
                <a:cubicBezTo>
                  <a:pt x="3969" y="7369"/>
                  <a:pt x="3739" y="7300"/>
                  <a:pt x="3565" y="7057"/>
                </a:cubicBezTo>
                <a:lnTo>
                  <a:pt x="3565" y="7057"/>
                </a:lnTo>
                <a:cubicBezTo>
                  <a:pt x="3669" y="7121"/>
                  <a:pt x="3713" y="7138"/>
                  <a:pt x="3732" y="7138"/>
                </a:cubicBezTo>
                <a:cubicBezTo>
                  <a:pt x="3754" y="7138"/>
                  <a:pt x="3744" y="7116"/>
                  <a:pt x="3754" y="7116"/>
                </a:cubicBezTo>
                <a:cubicBezTo>
                  <a:pt x="3763" y="7116"/>
                  <a:pt x="3790" y="7136"/>
                  <a:pt x="3876" y="7212"/>
                </a:cubicBezTo>
                <a:cubicBezTo>
                  <a:pt x="3862" y="7112"/>
                  <a:pt x="3856" y="7074"/>
                  <a:pt x="3877" y="7074"/>
                </a:cubicBezTo>
                <a:cubicBezTo>
                  <a:pt x="3902" y="7074"/>
                  <a:pt x="3964" y="7128"/>
                  <a:pt x="4093" y="7202"/>
                </a:cubicBezTo>
                <a:cubicBezTo>
                  <a:pt x="4089" y="7110"/>
                  <a:pt x="4127" y="7077"/>
                  <a:pt x="4183" y="7077"/>
                </a:cubicBezTo>
                <a:cubicBezTo>
                  <a:pt x="4253" y="7077"/>
                  <a:pt x="4350" y="7129"/>
                  <a:pt x="4425" y="7181"/>
                </a:cubicBezTo>
                <a:cubicBezTo>
                  <a:pt x="4477" y="7139"/>
                  <a:pt x="4456" y="7087"/>
                  <a:pt x="4353" y="7025"/>
                </a:cubicBezTo>
                <a:cubicBezTo>
                  <a:pt x="4372" y="7006"/>
                  <a:pt x="4782" y="6941"/>
                  <a:pt x="4868" y="6941"/>
                </a:cubicBezTo>
                <a:cubicBezTo>
                  <a:pt x="4874" y="6941"/>
                  <a:pt x="4878" y="6942"/>
                  <a:pt x="4881" y="6942"/>
                </a:cubicBezTo>
                <a:lnTo>
                  <a:pt x="4664" y="6818"/>
                </a:lnTo>
                <a:cubicBezTo>
                  <a:pt x="4672" y="6817"/>
                  <a:pt x="4681" y="6817"/>
                  <a:pt x="4690" y="6817"/>
                </a:cubicBezTo>
                <a:cubicBezTo>
                  <a:pt x="4757" y="6817"/>
                  <a:pt x="4827" y="6836"/>
                  <a:pt x="4896" y="6836"/>
                </a:cubicBezTo>
                <a:cubicBezTo>
                  <a:pt x="4936" y="6836"/>
                  <a:pt x="4977" y="6829"/>
                  <a:pt x="5016" y="6808"/>
                </a:cubicBezTo>
                <a:cubicBezTo>
                  <a:pt x="4970" y="6769"/>
                  <a:pt x="4924" y="6748"/>
                  <a:pt x="4869" y="6748"/>
                </a:cubicBezTo>
                <a:cubicBezTo>
                  <a:pt x="4850" y="6748"/>
                  <a:pt x="4830" y="6750"/>
                  <a:pt x="4809" y="6756"/>
                </a:cubicBezTo>
                <a:cubicBezTo>
                  <a:pt x="4922" y="6694"/>
                  <a:pt x="3741" y="6580"/>
                  <a:pt x="3534" y="6373"/>
                </a:cubicBezTo>
                <a:cubicBezTo>
                  <a:pt x="3731" y="6352"/>
                  <a:pt x="3875" y="6348"/>
                  <a:pt x="3992" y="6348"/>
                </a:cubicBezTo>
                <a:cubicBezTo>
                  <a:pt x="4092" y="6348"/>
                  <a:pt x="4171" y="6351"/>
                  <a:pt x="4245" y="6351"/>
                </a:cubicBezTo>
                <a:cubicBezTo>
                  <a:pt x="4436" y="6351"/>
                  <a:pt x="4592" y="6328"/>
                  <a:pt x="4974" y="6166"/>
                </a:cubicBezTo>
                <a:cubicBezTo>
                  <a:pt x="4902" y="6134"/>
                  <a:pt x="4881" y="6051"/>
                  <a:pt x="4819" y="6030"/>
                </a:cubicBezTo>
                <a:cubicBezTo>
                  <a:pt x="4892" y="6000"/>
                  <a:pt x="4964" y="5968"/>
                  <a:pt x="5047" y="5938"/>
                </a:cubicBezTo>
                <a:lnTo>
                  <a:pt x="5047" y="5938"/>
                </a:lnTo>
                <a:cubicBezTo>
                  <a:pt x="5042" y="5938"/>
                  <a:pt x="5037" y="5938"/>
                  <a:pt x="5031" y="5938"/>
                </a:cubicBezTo>
                <a:cubicBezTo>
                  <a:pt x="4868" y="5938"/>
                  <a:pt x="4143" y="5812"/>
                  <a:pt x="4073" y="5772"/>
                </a:cubicBezTo>
                <a:cubicBezTo>
                  <a:pt x="4144" y="5724"/>
                  <a:pt x="4219" y="5700"/>
                  <a:pt x="4293" y="5700"/>
                </a:cubicBezTo>
                <a:cubicBezTo>
                  <a:pt x="4348" y="5700"/>
                  <a:pt x="4403" y="5714"/>
                  <a:pt x="4456" y="5740"/>
                </a:cubicBezTo>
                <a:cubicBezTo>
                  <a:pt x="4348" y="5671"/>
                  <a:pt x="4338" y="5636"/>
                  <a:pt x="4440" y="5636"/>
                </a:cubicBezTo>
                <a:cubicBezTo>
                  <a:pt x="4474" y="5636"/>
                  <a:pt x="4521" y="5640"/>
                  <a:pt x="4581" y="5647"/>
                </a:cubicBezTo>
                <a:cubicBezTo>
                  <a:pt x="4519" y="5627"/>
                  <a:pt x="4487" y="5606"/>
                  <a:pt x="4446" y="5585"/>
                </a:cubicBezTo>
                <a:lnTo>
                  <a:pt x="4446" y="5585"/>
                </a:lnTo>
                <a:cubicBezTo>
                  <a:pt x="4449" y="5586"/>
                  <a:pt x="4452" y="5586"/>
                  <a:pt x="4456" y="5586"/>
                </a:cubicBezTo>
                <a:cubicBezTo>
                  <a:pt x="4535" y="5586"/>
                  <a:pt x="4707" y="5488"/>
                  <a:pt x="4747" y="5419"/>
                </a:cubicBezTo>
                <a:lnTo>
                  <a:pt x="4747" y="5419"/>
                </a:lnTo>
                <a:cubicBezTo>
                  <a:pt x="4745" y="5422"/>
                  <a:pt x="4735" y="5424"/>
                  <a:pt x="4720" y="5424"/>
                </a:cubicBezTo>
                <a:cubicBezTo>
                  <a:pt x="4575" y="5424"/>
                  <a:pt x="3878" y="5300"/>
                  <a:pt x="3803" y="5254"/>
                </a:cubicBezTo>
                <a:cubicBezTo>
                  <a:pt x="3938" y="5222"/>
                  <a:pt x="4311" y="5274"/>
                  <a:pt x="4197" y="5150"/>
                </a:cubicBezTo>
                <a:lnTo>
                  <a:pt x="4197" y="5150"/>
                </a:lnTo>
                <a:cubicBezTo>
                  <a:pt x="4229" y="5160"/>
                  <a:pt x="4255" y="5165"/>
                  <a:pt x="4276" y="5165"/>
                </a:cubicBezTo>
                <a:cubicBezTo>
                  <a:pt x="4405" y="5165"/>
                  <a:pt x="4358" y="4993"/>
                  <a:pt x="4456" y="4860"/>
                </a:cubicBezTo>
                <a:cubicBezTo>
                  <a:pt x="4447" y="4858"/>
                  <a:pt x="4437" y="4857"/>
                  <a:pt x="4427" y="4857"/>
                </a:cubicBezTo>
                <a:cubicBezTo>
                  <a:pt x="4318" y="4857"/>
                  <a:pt x="4143" y="4948"/>
                  <a:pt x="4012" y="4948"/>
                </a:cubicBezTo>
                <a:cubicBezTo>
                  <a:pt x="3941" y="4948"/>
                  <a:pt x="3883" y="4921"/>
                  <a:pt x="3855" y="4839"/>
                </a:cubicBezTo>
                <a:cubicBezTo>
                  <a:pt x="3871" y="4834"/>
                  <a:pt x="3887" y="4832"/>
                  <a:pt x="3903" y="4832"/>
                </a:cubicBezTo>
                <a:cubicBezTo>
                  <a:pt x="3949" y="4832"/>
                  <a:pt x="3995" y="4849"/>
                  <a:pt x="4042" y="4849"/>
                </a:cubicBezTo>
                <a:cubicBezTo>
                  <a:pt x="4031" y="4798"/>
                  <a:pt x="4000" y="4766"/>
                  <a:pt x="3959" y="4736"/>
                </a:cubicBezTo>
                <a:cubicBezTo>
                  <a:pt x="4093" y="4715"/>
                  <a:pt x="4125" y="4704"/>
                  <a:pt x="4135" y="4580"/>
                </a:cubicBezTo>
                <a:lnTo>
                  <a:pt x="4135" y="4580"/>
                </a:lnTo>
                <a:cubicBezTo>
                  <a:pt x="4069" y="4607"/>
                  <a:pt x="3897" y="4635"/>
                  <a:pt x="3734" y="4635"/>
                </a:cubicBezTo>
                <a:cubicBezTo>
                  <a:pt x="3588" y="4635"/>
                  <a:pt x="3449" y="4613"/>
                  <a:pt x="3400" y="4549"/>
                </a:cubicBezTo>
                <a:lnTo>
                  <a:pt x="3400" y="4549"/>
                </a:lnTo>
                <a:cubicBezTo>
                  <a:pt x="3404" y="4550"/>
                  <a:pt x="3409" y="4550"/>
                  <a:pt x="3416" y="4550"/>
                </a:cubicBezTo>
                <a:cubicBezTo>
                  <a:pt x="3494" y="4550"/>
                  <a:pt x="3699" y="4495"/>
                  <a:pt x="3824" y="4466"/>
                </a:cubicBezTo>
                <a:cubicBezTo>
                  <a:pt x="3773" y="4414"/>
                  <a:pt x="3720" y="4373"/>
                  <a:pt x="3679" y="4331"/>
                </a:cubicBezTo>
                <a:cubicBezTo>
                  <a:pt x="3710" y="4331"/>
                  <a:pt x="4187" y="4248"/>
                  <a:pt x="4063" y="4176"/>
                </a:cubicBezTo>
                <a:cubicBezTo>
                  <a:pt x="4218" y="4124"/>
                  <a:pt x="4218" y="4082"/>
                  <a:pt x="4052" y="4062"/>
                </a:cubicBezTo>
                <a:cubicBezTo>
                  <a:pt x="4093" y="4017"/>
                  <a:pt x="4039" y="4004"/>
                  <a:pt x="3964" y="4004"/>
                </a:cubicBezTo>
                <a:cubicBezTo>
                  <a:pt x="3870" y="4004"/>
                  <a:pt x="3744" y="4023"/>
                  <a:pt x="3726" y="4023"/>
                </a:cubicBezTo>
                <a:cubicBezTo>
                  <a:pt x="3722" y="4023"/>
                  <a:pt x="3723" y="4023"/>
                  <a:pt x="3731" y="4020"/>
                </a:cubicBezTo>
                <a:cubicBezTo>
                  <a:pt x="3690" y="3958"/>
                  <a:pt x="3876" y="3969"/>
                  <a:pt x="3824" y="3907"/>
                </a:cubicBezTo>
                <a:lnTo>
                  <a:pt x="3824" y="3907"/>
                </a:lnTo>
                <a:cubicBezTo>
                  <a:pt x="3814" y="3912"/>
                  <a:pt x="3656" y="3948"/>
                  <a:pt x="3483" y="3948"/>
                </a:cubicBezTo>
                <a:cubicBezTo>
                  <a:pt x="3298" y="3948"/>
                  <a:pt x="3096" y="3906"/>
                  <a:pt x="3036" y="3741"/>
                </a:cubicBezTo>
                <a:lnTo>
                  <a:pt x="3036" y="3741"/>
                </a:lnTo>
                <a:cubicBezTo>
                  <a:pt x="3153" y="3793"/>
                  <a:pt x="3254" y="3815"/>
                  <a:pt x="3343" y="3815"/>
                </a:cubicBezTo>
                <a:cubicBezTo>
                  <a:pt x="3640" y="3815"/>
                  <a:pt x="3810" y="3571"/>
                  <a:pt x="4042" y="3419"/>
                </a:cubicBezTo>
                <a:cubicBezTo>
                  <a:pt x="3891" y="3378"/>
                  <a:pt x="3814" y="3378"/>
                  <a:pt x="3739" y="3378"/>
                </a:cubicBezTo>
                <a:cubicBezTo>
                  <a:pt x="3664" y="3378"/>
                  <a:pt x="3591" y="3378"/>
                  <a:pt x="3451" y="3336"/>
                </a:cubicBezTo>
                <a:cubicBezTo>
                  <a:pt x="3586" y="3285"/>
                  <a:pt x="2840" y="3244"/>
                  <a:pt x="2705" y="3046"/>
                </a:cubicBezTo>
                <a:lnTo>
                  <a:pt x="2705" y="3046"/>
                </a:lnTo>
                <a:cubicBezTo>
                  <a:pt x="2759" y="3070"/>
                  <a:pt x="2899" y="3101"/>
                  <a:pt x="3016" y="3101"/>
                </a:cubicBezTo>
                <a:cubicBezTo>
                  <a:pt x="3102" y="3101"/>
                  <a:pt x="3175" y="3084"/>
                  <a:pt x="3192" y="3036"/>
                </a:cubicBezTo>
                <a:cubicBezTo>
                  <a:pt x="3192" y="3094"/>
                  <a:pt x="3226" y="3114"/>
                  <a:pt x="3273" y="3114"/>
                </a:cubicBezTo>
                <a:cubicBezTo>
                  <a:pt x="3377" y="3114"/>
                  <a:pt x="3545" y="3016"/>
                  <a:pt x="3545" y="3016"/>
                </a:cubicBezTo>
                <a:cubicBezTo>
                  <a:pt x="3534" y="2984"/>
                  <a:pt x="3503" y="2839"/>
                  <a:pt x="3524" y="2829"/>
                </a:cubicBezTo>
                <a:lnTo>
                  <a:pt x="3524" y="2829"/>
                </a:lnTo>
                <a:cubicBezTo>
                  <a:pt x="3541" y="2844"/>
                  <a:pt x="3573" y="2851"/>
                  <a:pt x="3610" y="2851"/>
                </a:cubicBezTo>
                <a:cubicBezTo>
                  <a:pt x="3729" y="2851"/>
                  <a:pt x="3908" y="2784"/>
                  <a:pt x="3876" y="2705"/>
                </a:cubicBezTo>
                <a:cubicBezTo>
                  <a:pt x="3634" y="2705"/>
                  <a:pt x="3693" y="2635"/>
                  <a:pt x="3676" y="2635"/>
                </a:cubicBezTo>
                <a:cubicBezTo>
                  <a:pt x="3666" y="2635"/>
                  <a:pt x="3630" y="2659"/>
                  <a:pt x="3492" y="2735"/>
                </a:cubicBezTo>
                <a:cubicBezTo>
                  <a:pt x="3462" y="2694"/>
                  <a:pt x="3451" y="2673"/>
                  <a:pt x="3503" y="2590"/>
                </a:cubicBezTo>
                <a:cubicBezTo>
                  <a:pt x="3319" y="2590"/>
                  <a:pt x="3217" y="2703"/>
                  <a:pt x="3085" y="2703"/>
                </a:cubicBezTo>
                <a:cubicBezTo>
                  <a:pt x="3001" y="2703"/>
                  <a:pt x="2904" y="2657"/>
                  <a:pt x="2767" y="2508"/>
                </a:cubicBezTo>
                <a:cubicBezTo>
                  <a:pt x="2774" y="2499"/>
                  <a:pt x="2783" y="2496"/>
                  <a:pt x="2793" y="2496"/>
                </a:cubicBezTo>
                <a:cubicBezTo>
                  <a:pt x="2839" y="2496"/>
                  <a:pt x="2912" y="2561"/>
                  <a:pt x="2947" y="2561"/>
                </a:cubicBezTo>
                <a:cubicBezTo>
                  <a:pt x="2965" y="2561"/>
                  <a:pt x="2973" y="2545"/>
                  <a:pt x="2964" y="2498"/>
                </a:cubicBezTo>
                <a:lnTo>
                  <a:pt x="2964" y="2498"/>
                </a:lnTo>
                <a:cubicBezTo>
                  <a:pt x="2989" y="2514"/>
                  <a:pt x="3211" y="2545"/>
                  <a:pt x="3339" y="2545"/>
                </a:cubicBezTo>
                <a:cubicBezTo>
                  <a:pt x="3369" y="2545"/>
                  <a:pt x="3394" y="2543"/>
                  <a:pt x="3409" y="2539"/>
                </a:cubicBezTo>
                <a:cubicBezTo>
                  <a:pt x="3304" y="2430"/>
                  <a:pt x="3280" y="2395"/>
                  <a:pt x="3297" y="2395"/>
                </a:cubicBezTo>
                <a:cubicBezTo>
                  <a:pt x="3322" y="2395"/>
                  <a:pt x="3438" y="2469"/>
                  <a:pt x="3524" y="2487"/>
                </a:cubicBezTo>
                <a:cubicBezTo>
                  <a:pt x="3545" y="2425"/>
                  <a:pt x="3637" y="2373"/>
                  <a:pt x="3555" y="2321"/>
                </a:cubicBezTo>
                <a:cubicBezTo>
                  <a:pt x="3576" y="2321"/>
                  <a:pt x="3595" y="2322"/>
                  <a:pt x="3611" y="2322"/>
                </a:cubicBezTo>
                <a:cubicBezTo>
                  <a:pt x="3669" y="2322"/>
                  <a:pt x="3706" y="2315"/>
                  <a:pt x="3762" y="2259"/>
                </a:cubicBezTo>
                <a:cubicBezTo>
                  <a:pt x="3648" y="2197"/>
                  <a:pt x="3172" y="2217"/>
                  <a:pt x="3244" y="2114"/>
                </a:cubicBezTo>
                <a:lnTo>
                  <a:pt x="3244" y="2114"/>
                </a:lnTo>
                <a:cubicBezTo>
                  <a:pt x="3186" y="2126"/>
                  <a:pt x="3158" y="2135"/>
                  <a:pt x="3144" y="2135"/>
                </a:cubicBezTo>
                <a:cubicBezTo>
                  <a:pt x="3122" y="2135"/>
                  <a:pt x="3132" y="2114"/>
                  <a:pt x="3119" y="2052"/>
                </a:cubicBezTo>
                <a:cubicBezTo>
                  <a:pt x="3050" y="2135"/>
                  <a:pt x="2967" y="2176"/>
                  <a:pt x="2874" y="2176"/>
                </a:cubicBezTo>
                <a:cubicBezTo>
                  <a:pt x="2827" y="2176"/>
                  <a:pt x="2777" y="2166"/>
                  <a:pt x="2726" y="2145"/>
                </a:cubicBezTo>
                <a:cubicBezTo>
                  <a:pt x="2799" y="2072"/>
                  <a:pt x="2705" y="2031"/>
                  <a:pt x="2591" y="1979"/>
                </a:cubicBezTo>
                <a:cubicBezTo>
                  <a:pt x="2612" y="1979"/>
                  <a:pt x="2633" y="1948"/>
                  <a:pt x="2654" y="1886"/>
                </a:cubicBezTo>
                <a:lnTo>
                  <a:pt x="2840" y="2010"/>
                </a:lnTo>
                <a:cubicBezTo>
                  <a:pt x="2799" y="1907"/>
                  <a:pt x="3182" y="2000"/>
                  <a:pt x="3409" y="1897"/>
                </a:cubicBezTo>
                <a:cubicBezTo>
                  <a:pt x="3263" y="1734"/>
                  <a:pt x="3146" y="1647"/>
                  <a:pt x="3001" y="1647"/>
                </a:cubicBezTo>
                <a:cubicBezTo>
                  <a:pt x="2951" y="1647"/>
                  <a:pt x="2898" y="1657"/>
                  <a:pt x="2840" y="1679"/>
                </a:cubicBezTo>
                <a:cubicBezTo>
                  <a:pt x="2778" y="1544"/>
                  <a:pt x="3285" y="1503"/>
                  <a:pt x="2819" y="1420"/>
                </a:cubicBezTo>
                <a:cubicBezTo>
                  <a:pt x="2871" y="1337"/>
                  <a:pt x="3016" y="1316"/>
                  <a:pt x="3140" y="1243"/>
                </a:cubicBezTo>
                <a:cubicBezTo>
                  <a:pt x="3078" y="1192"/>
                  <a:pt x="3047" y="1192"/>
                  <a:pt x="2974" y="1171"/>
                </a:cubicBezTo>
                <a:cubicBezTo>
                  <a:pt x="3182" y="933"/>
                  <a:pt x="3047" y="1057"/>
                  <a:pt x="3047" y="798"/>
                </a:cubicBezTo>
                <a:lnTo>
                  <a:pt x="3047" y="798"/>
                </a:lnTo>
                <a:cubicBezTo>
                  <a:pt x="2778" y="891"/>
                  <a:pt x="2788" y="1151"/>
                  <a:pt x="2435" y="1264"/>
                </a:cubicBezTo>
                <a:cubicBezTo>
                  <a:pt x="2435" y="1162"/>
                  <a:pt x="2315" y="829"/>
                  <a:pt x="2520" y="829"/>
                </a:cubicBezTo>
                <a:cubicBezTo>
                  <a:pt x="2523" y="829"/>
                  <a:pt x="2526" y="829"/>
                  <a:pt x="2529" y="829"/>
                </a:cubicBezTo>
                <a:cubicBezTo>
                  <a:pt x="2529" y="889"/>
                  <a:pt x="2541" y="908"/>
                  <a:pt x="2564" y="908"/>
                </a:cubicBezTo>
                <a:cubicBezTo>
                  <a:pt x="2604" y="908"/>
                  <a:pt x="2675" y="850"/>
                  <a:pt x="2767" y="850"/>
                </a:cubicBezTo>
                <a:cubicBezTo>
                  <a:pt x="2695" y="787"/>
                  <a:pt x="2622" y="736"/>
                  <a:pt x="2539" y="674"/>
                </a:cubicBezTo>
                <a:cubicBezTo>
                  <a:pt x="2547" y="673"/>
                  <a:pt x="2556" y="672"/>
                  <a:pt x="2566" y="672"/>
                </a:cubicBezTo>
                <a:cubicBezTo>
                  <a:pt x="2615" y="672"/>
                  <a:pt x="2679" y="684"/>
                  <a:pt x="2735" y="684"/>
                </a:cubicBezTo>
                <a:cubicBezTo>
                  <a:pt x="2777" y="684"/>
                  <a:pt x="2816" y="677"/>
                  <a:pt x="2840" y="653"/>
                </a:cubicBezTo>
                <a:cubicBezTo>
                  <a:pt x="2819" y="601"/>
                  <a:pt x="2767" y="570"/>
                  <a:pt x="2695" y="560"/>
                </a:cubicBezTo>
                <a:cubicBezTo>
                  <a:pt x="2819" y="529"/>
                  <a:pt x="2861" y="487"/>
                  <a:pt x="2819" y="425"/>
                </a:cubicBezTo>
                <a:lnTo>
                  <a:pt x="2819" y="425"/>
                </a:lnTo>
                <a:cubicBezTo>
                  <a:pt x="2731" y="503"/>
                  <a:pt x="2666" y="542"/>
                  <a:pt x="2627" y="542"/>
                </a:cubicBezTo>
                <a:cubicBezTo>
                  <a:pt x="2588" y="542"/>
                  <a:pt x="2576" y="503"/>
                  <a:pt x="2591" y="425"/>
                </a:cubicBezTo>
                <a:lnTo>
                  <a:pt x="2591" y="425"/>
                </a:lnTo>
                <a:cubicBezTo>
                  <a:pt x="2560" y="539"/>
                  <a:pt x="2508" y="622"/>
                  <a:pt x="2415" y="663"/>
                </a:cubicBezTo>
                <a:cubicBezTo>
                  <a:pt x="2466" y="562"/>
                  <a:pt x="2574" y="206"/>
                  <a:pt x="2590" y="206"/>
                </a:cubicBezTo>
                <a:cubicBezTo>
                  <a:pt x="2590" y="206"/>
                  <a:pt x="2591" y="206"/>
                  <a:pt x="2591" y="207"/>
                </a:cubicBezTo>
                <a:lnTo>
                  <a:pt x="2591" y="207"/>
                </a:lnTo>
                <a:cubicBezTo>
                  <a:pt x="2581" y="196"/>
                  <a:pt x="2571" y="191"/>
                  <a:pt x="2561" y="191"/>
                </a:cubicBezTo>
                <a:cubicBezTo>
                  <a:pt x="2506" y="191"/>
                  <a:pt x="2445" y="322"/>
                  <a:pt x="2417" y="322"/>
                </a:cubicBezTo>
                <a:cubicBezTo>
                  <a:pt x="2416" y="322"/>
                  <a:pt x="2416" y="322"/>
                  <a:pt x="2415" y="322"/>
                </a:cubicBezTo>
                <a:cubicBezTo>
                  <a:pt x="2405" y="269"/>
                  <a:pt x="2353" y="0"/>
                  <a:pt x="231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4"/>
          <p:cNvSpPr/>
          <p:nvPr/>
        </p:nvSpPr>
        <p:spPr>
          <a:xfrm flipH="1">
            <a:off x="4625595" y="4734768"/>
            <a:ext cx="793108" cy="1197111"/>
          </a:xfrm>
          <a:custGeom>
            <a:avLst/>
            <a:gdLst/>
            <a:ahLst/>
            <a:cxnLst/>
            <a:rect l="l" t="t" r="r" b="b"/>
            <a:pathLst>
              <a:path w="5069" h="8684" extrusionOk="0">
                <a:moveTo>
                  <a:pt x="2312" y="0"/>
                </a:moveTo>
                <a:cubicBezTo>
                  <a:pt x="2312" y="265"/>
                  <a:pt x="2341" y="384"/>
                  <a:pt x="2310" y="384"/>
                </a:cubicBezTo>
                <a:cubicBezTo>
                  <a:pt x="2289" y="384"/>
                  <a:pt x="2240" y="329"/>
                  <a:pt x="2135" y="228"/>
                </a:cubicBezTo>
                <a:lnTo>
                  <a:pt x="2135" y="228"/>
                </a:lnTo>
                <a:cubicBezTo>
                  <a:pt x="2115" y="249"/>
                  <a:pt x="2291" y="684"/>
                  <a:pt x="2271" y="756"/>
                </a:cubicBezTo>
                <a:cubicBezTo>
                  <a:pt x="2188" y="611"/>
                  <a:pt x="2229" y="580"/>
                  <a:pt x="2135" y="466"/>
                </a:cubicBezTo>
                <a:cubicBezTo>
                  <a:pt x="2100" y="525"/>
                  <a:pt x="2081" y="544"/>
                  <a:pt x="2064" y="544"/>
                </a:cubicBezTo>
                <a:cubicBezTo>
                  <a:pt x="2034" y="544"/>
                  <a:pt x="2008" y="493"/>
                  <a:pt x="1918" y="487"/>
                </a:cubicBezTo>
                <a:lnTo>
                  <a:pt x="1918" y="487"/>
                </a:lnTo>
                <a:cubicBezTo>
                  <a:pt x="1918" y="767"/>
                  <a:pt x="2115" y="798"/>
                  <a:pt x="2115" y="953"/>
                </a:cubicBezTo>
                <a:cubicBezTo>
                  <a:pt x="2073" y="912"/>
                  <a:pt x="2022" y="891"/>
                  <a:pt x="1970" y="891"/>
                </a:cubicBezTo>
                <a:cubicBezTo>
                  <a:pt x="1928" y="943"/>
                  <a:pt x="2052" y="1046"/>
                  <a:pt x="2073" y="1057"/>
                </a:cubicBezTo>
                <a:cubicBezTo>
                  <a:pt x="2032" y="1072"/>
                  <a:pt x="1998" y="1078"/>
                  <a:pt x="1968" y="1078"/>
                </a:cubicBezTo>
                <a:cubicBezTo>
                  <a:pt x="1853" y="1078"/>
                  <a:pt x="1794" y="991"/>
                  <a:pt x="1638" y="974"/>
                </a:cubicBezTo>
                <a:lnTo>
                  <a:pt x="1638" y="974"/>
                </a:lnTo>
                <a:cubicBezTo>
                  <a:pt x="1649" y="1067"/>
                  <a:pt x="1679" y="1088"/>
                  <a:pt x="1752" y="1129"/>
                </a:cubicBezTo>
                <a:cubicBezTo>
                  <a:pt x="1700" y="1129"/>
                  <a:pt x="1659" y="1150"/>
                  <a:pt x="1638" y="1202"/>
                </a:cubicBezTo>
                <a:cubicBezTo>
                  <a:pt x="1638" y="1223"/>
                  <a:pt x="1815" y="1285"/>
                  <a:pt x="1845" y="1368"/>
                </a:cubicBezTo>
                <a:cubicBezTo>
                  <a:pt x="1833" y="1366"/>
                  <a:pt x="1821" y="1365"/>
                  <a:pt x="1809" y="1365"/>
                </a:cubicBezTo>
                <a:cubicBezTo>
                  <a:pt x="1752" y="1365"/>
                  <a:pt x="1704" y="1387"/>
                  <a:pt x="1670" y="1430"/>
                </a:cubicBezTo>
                <a:cubicBezTo>
                  <a:pt x="1675" y="1489"/>
                  <a:pt x="1764" y="1506"/>
                  <a:pt x="1857" y="1506"/>
                </a:cubicBezTo>
                <a:cubicBezTo>
                  <a:pt x="1943" y="1506"/>
                  <a:pt x="2033" y="1491"/>
                  <a:pt x="2063" y="1481"/>
                </a:cubicBezTo>
                <a:lnTo>
                  <a:pt x="2063" y="1481"/>
                </a:lnTo>
                <a:cubicBezTo>
                  <a:pt x="2084" y="1523"/>
                  <a:pt x="2063" y="1554"/>
                  <a:pt x="1980" y="1575"/>
                </a:cubicBezTo>
                <a:cubicBezTo>
                  <a:pt x="2007" y="1602"/>
                  <a:pt x="2071" y="1604"/>
                  <a:pt x="2137" y="1604"/>
                </a:cubicBezTo>
                <a:cubicBezTo>
                  <a:pt x="2151" y="1604"/>
                  <a:pt x="2165" y="1604"/>
                  <a:pt x="2178" y="1604"/>
                </a:cubicBezTo>
                <a:cubicBezTo>
                  <a:pt x="2274" y="1604"/>
                  <a:pt x="2361" y="1609"/>
                  <a:pt x="2333" y="1689"/>
                </a:cubicBezTo>
                <a:cubicBezTo>
                  <a:pt x="2321" y="1714"/>
                  <a:pt x="2283" y="1724"/>
                  <a:pt x="2232" y="1724"/>
                </a:cubicBezTo>
                <a:cubicBezTo>
                  <a:pt x="2088" y="1724"/>
                  <a:pt x="1834" y="1647"/>
                  <a:pt x="1757" y="1647"/>
                </a:cubicBezTo>
                <a:cubicBezTo>
                  <a:pt x="1720" y="1647"/>
                  <a:pt x="1724" y="1665"/>
                  <a:pt x="1804" y="1720"/>
                </a:cubicBezTo>
                <a:cubicBezTo>
                  <a:pt x="1580" y="1693"/>
                  <a:pt x="1498" y="1594"/>
                  <a:pt x="1380" y="1594"/>
                </a:cubicBezTo>
                <a:cubicBezTo>
                  <a:pt x="1319" y="1594"/>
                  <a:pt x="1247" y="1621"/>
                  <a:pt x="1141" y="1699"/>
                </a:cubicBezTo>
                <a:cubicBezTo>
                  <a:pt x="1255" y="1730"/>
                  <a:pt x="1369" y="1751"/>
                  <a:pt x="1472" y="1782"/>
                </a:cubicBezTo>
                <a:cubicBezTo>
                  <a:pt x="1382" y="1862"/>
                  <a:pt x="1372" y="1887"/>
                  <a:pt x="1400" y="1887"/>
                </a:cubicBezTo>
                <a:cubicBezTo>
                  <a:pt x="1448" y="1887"/>
                  <a:pt x="1607" y="1812"/>
                  <a:pt x="1651" y="1812"/>
                </a:cubicBezTo>
                <a:cubicBezTo>
                  <a:pt x="1654" y="1812"/>
                  <a:pt x="1657" y="1812"/>
                  <a:pt x="1659" y="1813"/>
                </a:cubicBezTo>
                <a:cubicBezTo>
                  <a:pt x="1506" y="1914"/>
                  <a:pt x="1510" y="1944"/>
                  <a:pt x="1571" y="1944"/>
                </a:cubicBezTo>
                <a:cubicBezTo>
                  <a:pt x="1654" y="1944"/>
                  <a:pt x="1845" y="1887"/>
                  <a:pt x="1887" y="1875"/>
                </a:cubicBezTo>
                <a:lnTo>
                  <a:pt x="1887" y="1875"/>
                </a:lnTo>
                <a:cubicBezTo>
                  <a:pt x="1897" y="1896"/>
                  <a:pt x="1762" y="1999"/>
                  <a:pt x="1742" y="2041"/>
                </a:cubicBezTo>
                <a:cubicBezTo>
                  <a:pt x="1774" y="2053"/>
                  <a:pt x="1813" y="2059"/>
                  <a:pt x="1855" y="2059"/>
                </a:cubicBezTo>
                <a:cubicBezTo>
                  <a:pt x="2003" y="2059"/>
                  <a:pt x="2196" y="1987"/>
                  <a:pt x="2333" y="1834"/>
                </a:cubicBezTo>
                <a:lnTo>
                  <a:pt x="2333" y="1834"/>
                </a:lnTo>
                <a:cubicBezTo>
                  <a:pt x="2445" y="2060"/>
                  <a:pt x="2316" y="2104"/>
                  <a:pt x="2143" y="2104"/>
                </a:cubicBezTo>
                <a:cubicBezTo>
                  <a:pt x="2031" y="2104"/>
                  <a:pt x="1900" y="2085"/>
                  <a:pt x="1806" y="2085"/>
                </a:cubicBezTo>
                <a:cubicBezTo>
                  <a:pt x="1714" y="2085"/>
                  <a:pt x="1658" y="2104"/>
                  <a:pt x="1690" y="2176"/>
                </a:cubicBezTo>
                <a:cubicBezTo>
                  <a:pt x="1656" y="2166"/>
                  <a:pt x="1558" y="2150"/>
                  <a:pt x="1461" y="2150"/>
                </a:cubicBezTo>
                <a:cubicBezTo>
                  <a:pt x="1350" y="2150"/>
                  <a:pt x="1240" y="2171"/>
                  <a:pt x="1224" y="2248"/>
                </a:cubicBezTo>
                <a:cubicBezTo>
                  <a:pt x="1224" y="2248"/>
                  <a:pt x="1597" y="2476"/>
                  <a:pt x="1576" y="2559"/>
                </a:cubicBezTo>
                <a:cubicBezTo>
                  <a:pt x="1527" y="2532"/>
                  <a:pt x="1478" y="2519"/>
                  <a:pt x="1429" y="2519"/>
                </a:cubicBezTo>
                <a:cubicBezTo>
                  <a:pt x="1385" y="2519"/>
                  <a:pt x="1340" y="2529"/>
                  <a:pt x="1297" y="2549"/>
                </a:cubicBezTo>
                <a:cubicBezTo>
                  <a:pt x="1379" y="2591"/>
                  <a:pt x="1400" y="2653"/>
                  <a:pt x="1359" y="2736"/>
                </a:cubicBezTo>
                <a:cubicBezTo>
                  <a:pt x="1272" y="2674"/>
                  <a:pt x="1235" y="2655"/>
                  <a:pt x="1208" y="2655"/>
                </a:cubicBezTo>
                <a:cubicBezTo>
                  <a:pt x="1167" y="2655"/>
                  <a:pt x="1154" y="2701"/>
                  <a:pt x="1027" y="2701"/>
                </a:cubicBezTo>
                <a:cubicBezTo>
                  <a:pt x="1001" y="2701"/>
                  <a:pt x="970" y="2699"/>
                  <a:pt x="933" y="2694"/>
                </a:cubicBezTo>
                <a:lnTo>
                  <a:pt x="933" y="2694"/>
                </a:lnTo>
                <a:cubicBezTo>
                  <a:pt x="903" y="2870"/>
                  <a:pt x="1369" y="2870"/>
                  <a:pt x="1359" y="3026"/>
                </a:cubicBezTo>
                <a:cubicBezTo>
                  <a:pt x="1384" y="2998"/>
                  <a:pt x="1409" y="2987"/>
                  <a:pt x="1434" y="2987"/>
                </a:cubicBezTo>
                <a:cubicBezTo>
                  <a:pt x="1541" y="2987"/>
                  <a:pt x="1645" y="3195"/>
                  <a:pt x="1762" y="3254"/>
                </a:cubicBezTo>
                <a:cubicBezTo>
                  <a:pt x="1696" y="3271"/>
                  <a:pt x="1616" y="3275"/>
                  <a:pt x="1533" y="3275"/>
                </a:cubicBezTo>
                <a:cubicBezTo>
                  <a:pt x="1474" y="3275"/>
                  <a:pt x="1413" y="3273"/>
                  <a:pt x="1353" y="3273"/>
                </a:cubicBezTo>
                <a:cubicBezTo>
                  <a:pt x="1194" y="3273"/>
                  <a:pt x="1041" y="3285"/>
                  <a:pt x="954" y="3378"/>
                </a:cubicBezTo>
                <a:cubicBezTo>
                  <a:pt x="1043" y="3496"/>
                  <a:pt x="1272" y="3680"/>
                  <a:pt x="1419" y="3680"/>
                </a:cubicBezTo>
                <a:cubicBezTo>
                  <a:pt x="1427" y="3680"/>
                  <a:pt x="1434" y="3679"/>
                  <a:pt x="1442" y="3678"/>
                </a:cubicBezTo>
                <a:lnTo>
                  <a:pt x="1442" y="3678"/>
                </a:lnTo>
                <a:cubicBezTo>
                  <a:pt x="1431" y="3751"/>
                  <a:pt x="933" y="3751"/>
                  <a:pt x="861" y="3751"/>
                </a:cubicBezTo>
                <a:cubicBezTo>
                  <a:pt x="823" y="3935"/>
                  <a:pt x="1293" y="4011"/>
                  <a:pt x="1506" y="4011"/>
                </a:cubicBezTo>
                <a:cubicBezTo>
                  <a:pt x="1520" y="4011"/>
                  <a:pt x="1533" y="4010"/>
                  <a:pt x="1545" y="4010"/>
                </a:cubicBezTo>
                <a:lnTo>
                  <a:pt x="1545" y="4010"/>
                </a:lnTo>
                <a:cubicBezTo>
                  <a:pt x="1369" y="4093"/>
                  <a:pt x="975" y="4373"/>
                  <a:pt x="675" y="4403"/>
                </a:cubicBezTo>
                <a:cubicBezTo>
                  <a:pt x="862" y="4622"/>
                  <a:pt x="1052" y="4681"/>
                  <a:pt x="1240" y="4681"/>
                </a:cubicBezTo>
                <a:cubicBezTo>
                  <a:pt x="1436" y="4681"/>
                  <a:pt x="1629" y="4616"/>
                  <a:pt x="1815" y="4601"/>
                </a:cubicBezTo>
                <a:lnTo>
                  <a:pt x="1815" y="4601"/>
                </a:lnTo>
                <a:cubicBezTo>
                  <a:pt x="1773" y="4746"/>
                  <a:pt x="1431" y="4776"/>
                  <a:pt x="1306" y="4787"/>
                </a:cubicBezTo>
                <a:cubicBezTo>
                  <a:pt x="1359" y="4870"/>
                  <a:pt x="1431" y="4901"/>
                  <a:pt x="1524" y="4901"/>
                </a:cubicBezTo>
                <a:cubicBezTo>
                  <a:pt x="1456" y="4957"/>
                  <a:pt x="1354" y="4974"/>
                  <a:pt x="1238" y="4974"/>
                </a:cubicBezTo>
                <a:cubicBezTo>
                  <a:pt x="1081" y="4974"/>
                  <a:pt x="899" y="4943"/>
                  <a:pt x="746" y="4943"/>
                </a:cubicBezTo>
                <a:cubicBezTo>
                  <a:pt x="622" y="4943"/>
                  <a:pt x="516" y="4963"/>
                  <a:pt x="457" y="5036"/>
                </a:cubicBezTo>
                <a:cubicBezTo>
                  <a:pt x="509" y="5087"/>
                  <a:pt x="571" y="5119"/>
                  <a:pt x="643" y="5129"/>
                </a:cubicBezTo>
                <a:cubicBezTo>
                  <a:pt x="479" y="5251"/>
                  <a:pt x="551" y="5294"/>
                  <a:pt x="658" y="5294"/>
                </a:cubicBezTo>
                <a:cubicBezTo>
                  <a:pt x="732" y="5294"/>
                  <a:pt x="823" y="5273"/>
                  <a:pt x="861" y="5243"/>
                </a:cubicBezTo>
                <a:lnTo>
                  <a:pt x="861" y="5243"/>
                </a:lnTo>
                <a:cubicBezTo>
                  <a:pt x="903" y="5274"/>
                  <a:pt x="799" y="5315"/>
                  <a:pt x="830" y="5357"/>
                </a:cubicBezTo>
                <a:cubicBezTo>
                  <a:pt x="864" y="5346"/>
                  <a:pt x="891" y="5342"/>
                  <a:pt x="916" y="5342"/>
                </a:cubicBezTo>
                <a:cubicBezTo>
                  <a:pt x="969" y="5342"/>
                  <a:pt x="1005" y="5361"/>
                  <a:pt x="1049" y="5361"/>
                </a:cubicBezTo>
                <a:cubicBezTo>
                  <a:pt x="1082" y="5361"/>
                  <a:pt x="1119" y="5350"/>
                  <a:pt x="1172" y="5315"/>
                </a:cubicBezTo>
                <a:lnTo>
                  <a:pt x="1172" y="5315"/>
                </a:lnTo>
                <a:cubicBezTo>
                  <a:pt x="1161" y="5412"/>
                  <a:pt x="1153" y="5450"/>
                  <a:pt x="1173" y="5450"/>
                </a:cubicBezTo>
                <a:cubicBezTo>
                  <a:pt x="1191" y="5450"/>
                  <a:pt x="1232" y="5417"/>
                  <a:pt x="1317" y="5367"/>
                </a:cubicBezTo>
                <a:lnTo>
                  <a:pt x="1317" y="5367"/>
                </a:lnTo>
                <a:cubicBezTo>
                  <a:pt x="1297" y="5481"/>
                  <a:pt x="1545" y="5502"/>
                  <a:pt x="1649" y="5502"/>
                </a:cubicBezTo>
                <a:cubicBezTo>
                  <a:pt x="1561" y="5621"/>
                  <a:pt x="1423" y="5652"/>
                  <a:pt x="1279" y="5652"/>
                </a:cubicBezTo>
                <a:cubicBezTo>
                  <a:pt x="1136" y="5652"/>
                  <a:pt x="985" y="5621"/>
                  <a:pt x="871" y="5616"/>
                </a:cubicBezTo>
                <a:lnTo>
                  <a:pt x="871" y="5616"/>
                </a:lnTo>
                <a:cubicBezTo>
                  <a:pt x="927" y="5696"/>
                  <a:pt x="935" y="5724"/>
                  <a:pt x="899" y="5724"/>
                </a:cubicBezTo>
                <a:cubicBezTo>
                  <a:pt x="842" y="5724"/>
                  <a:pt x="673" y="5654"/>
                  <a:pt x="405" y="5616"/>
                </a:cubicBezTo>
                <a:lnTo>
                  <a:pt x="405" y="5616"/>
                </a:lnTo>
                <a:cubicBezTo>
                  <a:pt x="498" y="5699"/>
                  <a:pt x="581" y="5740"/>
                  <a:pt x="685" y="5750"/>
                </a:cubicBezTo>
                <a:cubicBezTo>
                  <a:pt x="470" y="5779"/>
                  <a:pt x="693" y="5933"/>
                  <a:pt x="906" y="5933"/>
                </a:cubicBezTo>
                <a:cubicBezTo>
                  <a:pt x="929" y="5933"/>
                  <a:pt x="952" y="5931"/>
                  <a:pt x="975" y="5927"/>
                </a:cubicBezTo>
                <a:lnTo>
                  <a:pt x="975" y="5927"/>
                </a:lnTo>
                <a:cubicBezTo>
                  <a:pt x="932" y="5982"/>
                  <a:pt x="973" y="6012"/>
                  <a:pt x="1028" y="6012"/>
                </a:cubicBezTo>
                <a:cubicBezTo>
                  <a:pt x="1067" y="6012"/>
                  <a:pt x="1111" y="5998"/>
                  <a:pt x="1141" y="5968"/>
                </a:cubicBezTo>
                <a:lnTo>
                  <a:pt x="1141" y="5968"/>
                </a:lnTo>
                <a:cubicBezTo>
                  <a:pt x="1074" y="6065"/>
                  <a:pt x="1061" y="6112"/>
                  <a:pt x="1104" y="6112"/>
                </a:cubicBezTo>
                <a:cubicBezTo>
                  <a:pt x="1135" y="6112"/>
                  <a:pt x="1195" y="6088"/>
                  <a:pt x="1286" y="6040"/>
                </a:cubicBezTo>
                <a:lnTo>
                  <a:pt x="1286" y="6040"/>
                </a:lnTo>
                <a:cubicBezTo>
                  <a:pt x="1141" y="6351"/>
                  <a:pt x="177" y="6155"/>
                  <a:pt x="343" y="6351"/>
                </a:cubicBezTo>
                <a:cubicBezTo>
                  <a:pt x="286" y="6326"/>
                  <a:pt x="234" y="6313"/>
                  <a:pt x="185" y="6313"/>
                </a:cubicBezTo>
                <a:cubicBezTo>
                  <a:pt x="136" y="6313"/>
                  <a:pt x="89" y="6326"/>
                  <a:pt x="42" y="6351"/>
                </a:cubicBezTo>
                <a:cubicBezTo>
                  <a:pt x="69" y="6369"/>
                  <a:pt x="303" y="6702"/>
                  <a:pt x="480" y="6702"/>
                </a:cubicBezTo>
                <a:cubicBezTo>
                  <a:pt x="509" y="6702"/>
                  <a:pt x="536" y="6693"/>
                  <a:pt x="560" y="6673"/>
                </a:cubicBezTo>
                <a:lnTo>
                  <a:pt x="560" y="6673"/>
                </a:lnTo>
                <a:cubicBezTo>
                  <a:pt x="799" y="6839"/>
                  <a:pt x="333" y="6859"/>
                  <a:pt x="270" y="6880"/>
                </a:cubicBezTo>
                <a:cubicBezTo>
                  <a:pt x="327" y="6923"/>
                  <a:pt x="390" y="6946"/>
                  <a:pt x="453" y="6946"/>
                </a:cubicBezTo>
                <a:cubicBezTo>
                  <a:pt x="482" y="6946"/>
                  <a:pt x="511" y="6941"/>
                  <a:pt x="540" y="6932"/>
                </a:cubicBezTo>
                <a:lnTo>
                  <a:pt x="540" y="6932"/>
                </a:lnTo>
                <a:cubicBezTo>
                  <a:pt x="463" y="6974"/>
                  <a:pt x="380" y="7059"/>
                  <a:pt x="450" y="7059"/>
                </a:cubicBezTo>
                <a:cubicBezTo>
                  <a:pt x="465" y="7059"/>
                  <a:pt x="488" y="7055"/>
                  <a:pt x="519" y="7046"/>
                </a:cubicBezTo>
                <a:lnTo>
                  <a:pt x="519" y="7046"/>
                </a:lnTo>
                <a:cubicBezTo>
                  <a:pt x="479" y="7092"/>
                  <a:pt x="534" y="7106"/>
                  <a:pt x="598" y="7106"/>
                </a:cubicBezTo>
                <a:cubicBezTo>
                  <a:pt x="650" y="7106"/>
                  <a:pt x="708" y="7097"/>
                  <a:pt x="726" y="7087"/>
                </a:cubicBezTo>
                <a:lnTo>
                  <a:pt x="726" y="7087"/>
                </a:lnTo>
                <a:cubicBezTo>
                  <a:pt x="758" y="7150"/>
                  <a:pt x="675" y="7170"/>
                  <a:pt x="882" y="7170"/>
                </a:cubicBezTo>
                <a:cubicBezTo>
                  <a:pt x="827" y="7230"/>
                  <a:pt x="717" y="7245"/>
                  <a:pt x="597" y="7245"/>
                </a:cubicBezTo>
                <a:cubicBezTo>
                  <a:pt x="476" y="7245"/>
                  <a:pt x="344" y="7229"/>
                  <a:pt x="250" y="7229"/>
                </a:cubicBezTo>
                <a:cubicBezTo>
                  <a:pt x="226" y="7229"/>
                  <a:pt x="206" y="7230"/>
                  <a:pt x="187" y="7232"/>
                </a:cubicBezTo>
                <a:cubicBezTo>
                  <a:pt x="342" y="7319"/>
                  <a:pt x="341" y="7331"/>
                  <a:pt x="289" y="7331"/>
                </a:cubicBezTo>
                <a:cubicBezTo>
                  <a:pt x="268" y="7331"/>
                  <a:pt x="239" y="7329"/>
                  <a:pt x="209" y="7329"/>
                </a:cubicBezTo>
                <a:cubicBezTo>
                  <a:pt x="143" y="7329"/>
                  <a:pt x="71" y="7339"/>
                  <a:pt x="63" y="7398"/>
                </a:cubicBezTo>
                <a:cubicBezTo>
                  <a:pt x="60" y="7428"/>
                  <a:pt x="94" y="7437"/>
                  <a:pt x="141" y="7437"/>
                </a:cubicBezTo>
                <a:cubicBezTo>
                  <a:pt x="229" y="7437"/>
                  <a:pt x="361" y="7405"/>
                  <a:pt x="395" y="7398"/>
                </a:cubicBezTo>
                <a:lnTo>
                  <a:pt x="395" y="7398"/>
                </a:lnTo>
                <a:cubicBezTo>
                  <a:pt x="277" y="7544"/>
                  <a:pt x="392" y="7601"/>
                  <a:pt x="518" y="7601"/>
                </a:cubicBezTo>
                <a:cubicBezTo>
                  <a:pt x="580" y="7601"/>
                  <a:pt x="644" y="7588"/>
                  <a:pt x="685" y="7564"/>
                </a:cubicBezTo>
                <a:lnTo>
                  <a:pt x="685" y="7564"/>
                </a:lnTo>
                <a:cubicBezTo>
                  <a:pt x="685" y="7615"/>
                  <a:pt x="685" y="7657"/>
                  <a:pt x="675" y="7709"/>
                </a:cubicBezTo>
                <a:cubicBezTo>
                  <a:pt x="426" y="7771"/>
                  <a:pt x="125" y="7813"/>
                  <a:pt x="105" y="7823"/>
                </a:cubicBezTo>
                <a:cubicBezTo>
                  <a:pt x="105" y="7866"/>
                  <a:pt x="130" y="7884"/>
                  <a:pt x="177" y="7884"/>
                </a:cubicBezTo>
                <a:cubicBezTo>
                  <a:pt x="197" y="7884"/>
                  <a:pt x="222" y="7881"/>
                  <a:pt x="250" y="7875"/>
                </a:cubicBezTo>
                <a:lnTo>
                  <a:pt x="250" y="7875"/>
                </a:lnTo>
                <a:cubicBezTo>
                  <a:pt x="219" y="7896"/>
                  <a:pt x="1" y="7988"/>
                  <a:pt x="22" y="8041"/>
                </a:cubicBezTo>
                <a:lnTo>
                  <a:pt x="302" y="7978"/>
                </a:lnTo>
                <a:lnTo>
                  <a:pt x="302" y="7978"/>
                </a:lnTo>
                <a:cubicBezTo>
                  <a:pt x="230" y="8079"/>
                  <a:pt x="233" y="8149"/>
                  <a:pt x="306" y="8149"/>
                </a:cubicBezTo>
                <a:cubicBezTo>
                  <a:pt x="339" y="8149"/>
                  <a:pt x="386" y="8135"/>
                  <a:pt x="447" y="8103"/>
                </a:cubicBezTo>
                <a:lnTo>
                  <a:pt x="447" y="8103"/>
                </a:lnTo>
                <a:cubicBezTo>
                  <a:pt x="439" y="8155"/>
                  <a:pt x="472" y="8169"/>
                  <a:pt x="528" y="8169"/>
                </a:cubicBezTo>
                <a:cubicBezTo>
                  <a:pt x="605" y="8169"/>
                  <a:pt x="724" y="8142"/>
                  <a:pt x="836" y="8142"/>
                </a:cubicBezTo>
                <a:cubicBezTo>
                  <a:pt x="855" y="8142"/>
                  <a:pt x="874" y="8142"/>
                  <a:pt x="892" y="8144"/>
                </a:cubicBezTo>
                <a:cubicBezTo>
                  <a:pt x="778" y="8186"/>
                  <a:pt x="633" y="8186"/>
                  <a:pt x="560" y="8279"/>
                </a:cubicBezTo>
                <a:cubicBezTo>
                  <a:pt x="593" y="8291"/>
                  <a:pt x="625" y="8300"/>
                  <a:pt x="660" y="8300"/>
                </a:cubicBezTo>
                <a:cubicBezTo>
                  <a:pt x="681" y="8300"/>
                  <a:pt x="703" y="8297"/>
                  <a:pt x="726" y="8289"/>
                </a:cubicBezTo>
                <a:lnTo>
                  <a:pt x="726" y="8289"/>
                </a:lnTo>
                <a:cubicBezTo>
                  <a:pt x="633" y="8331"/>
                  <a:pt x="613" y="8372"/>
                  <a:pt x="654" y="8424"/>
                </a:cubicBezTo>
                <a:cubicBezTo>
                  <a:pt x="737" y="8403"/>
                  <a:pt x="820" y="8372"/>
                  <a:pt x="903" y="8341"/>
                </a:cubicBezTo>
                <a:lnTo>
                  <a:pt x="903" y="8341"/>
                </a:lnTo>
                <a:cubicBezTo>
                  <a:pt x="833" y="8474"/>
                  <a:pt x="904" y="8522"/>
                  <a:pt x="1001" y="8522"/>
                </a:cubicBezTo>
                <a:cubicBezTo>
                  <a:pt x="1093" y="8522"/>
                  <a:pt x="1210" y="8479"/>
                  <a:pt x="1255" y="8424"/>
                </a:cubicBezTo>
                <a:cubicBezTo>
                  <a:pt x="1269" y="8503"/>
                  <a:pt x="1283" y="8536"/>
                  <a:pt x="1306" y="8536"/>
                </a:cubicBezTo>
                <a:cubicBezTo>
                  <a:pt x="1335" y="8536"/>
                  <a:pt x="1378" y="8487"/>
                  <a:pt x="1452" y="8414"/>
                </a:cubicBezTo>
                <a:cubicBezTo>
                  <a:pt x="1466" y="8507"/>
                  <a:pt x="1505" y="8541"/>
                  <a:pt x="1557" y="8541"/>
                </a:cubicBezTo>
                <a:cubicBezTo>
                  <a:pt x="1697" y="8541"/>
                  <a:pt x="1928" y="8288"/>
                  <a:pt x="1994" y="8288"/>
                </a:cubicBezTo>
                <a:cubicBezTo>
                  <a:pt x="2009" y="8288"/>
                  <a:pt x="2015" y="8300"/>
                  <a:pt x="2011" y="8331"/>
                </a:cubicBezTo>
                <a:cubicBezTo>
                  <a:pt x="2052" y="8289"/>
                  <a:pt x="2094" y="8237"/>
                  <a:pt x="2146" y="8186"/>
                </a:cubicBezTo>
                <a:cubicBezTo>
                  <a:pt x="2166" y="8215"/>
                  <a:pt x="2177" y="8228"/>
                  <a:pt x="2184" y="8228"/>
                </a:cubicBezTo>
                <a:cubicBezTo>
                  <a:pt x="2199" y="8228"/>
                  <a:pt x="2194" y="8170"/>
                  <a:pt x="2208" y="8092"/>
                </a:cubicBezTo>
                <a:cubicBezTo>
                  <a:pt x="2457" y="8206"/>
                  <a:pt x="2280" y="8486"/>
                  <a:pt x="2218" y="8683"/>
                </a:cubicBezTo>
                <a:lnTo>
                  <a:pt x="2768" y="8683"/>
                </a:lnTo>
                <a:cubicBezTo>
                  <a:pt x="2778" y="8548"/>
                  <a:pt x="2716" y="8414"/>
                  <a:pt x="2726" y="8269"/>
                </a:cubicBezTo>
                <a:cubicBezTo>
                  <a:pt x="2728" y="8268"/>
                  <a:pt x="2730" y="8268"/>
                  <a:pt x="2731" y="8268"/>
                </a:cubicBezTo>
                <a:cubicBezTo>
                  <a:pt x="2790" y="8268"/>
                  <a:pt x="2843" y="8398"/>
                  <a:pt x="2859" y="8398"/>
                </a:cubicBezTo>
                <a:cubicBezTo>
                  <a:pt x="2865" y="8398"/>
                  <a:pt x="2866" y="8380"/>
                  <a:pt x="2861" y="8331"/>
                </a:cubicBezTo>
                <a:lnTo>
                  <a:pt x="2861" y="8331"/>
                </a:lnTo>
                <a:cubicBezTo>
                  <a:pt x="2961" y="8442"/>
                  <a:pt x="3216" y="8520"/>
                  <a:pt x="3391" y="8520"/>
                </a:cubicBezTo>
                <a:cubicBezTo>
                  <a:pt x="3525" y="8520"/>
                  <a:pt x="3612" y="8474"/>
                  <a:pt x="3545" y="8361"/>
                </a:cubicBezTo>
                <a:lnTo>
                  <a:pt x="3545" y="8361"/>
                </a:lnTo>
                <a:cubicBezTo>
                  <a:pt x="3607" y="8386"/>
                  <a:pt x="3855" y="8483"/>
                  <a:pt x="4016" y="8483"/>
                </a:cubicBezTo>
                <a:cubicBezTo>
                  <a:pt x="4122" y="8483"/>
                  <a:pt x="4191" y="8441"/>
                  <a:pt x="4146" y="8310"/>
                </a:cubicBezTo>
                <a:lnTo>
                  <a:pt x="4146" y="8310"/>
                </a:lnTo>
                <a:cubicBezTo>
                  <a:pt x="4210" y="8355"/>
                  <a:pt x="4451" y="8450"/>
                  <a:pt x="4578" y="8450"/>
                </a:cubicBezTo>
                <a:cubicBezTo>
                  <a:pt x="4595" y="8450"/>
                  <a:pt x="4610" y="8448"/>
                  <a:pt x="4622" y="8444"/>
                </a:cubicBezTo>
                <a:cubicBezTo>
                  <a:pt x="4562" y="8350"/>
                  <a:pt x="4584" y="8336"/>
                  <a:pt x="4613" y="8336"/>
                </a:cubicBezTo>
                <a:cubicBezTo>
                  <a:pt x="4626" y="8336"/>
                  <a:pt x="4640" y="8339"/>
                  <a:pt x="4650" y="8339"/>
                </a:cubicBezTo>
                <a:cubicBezTo>
                  <a:pt x="4670" y="8339"/>
                  <a:pt x="4666" y="8325"/>
                  <a:pt x="4571" y="8237"/>
                </a:cubicBezTo>
                <a:lnTo>
                  <a:pt x="4571" y="8237"/>
                </a:lnTo>
                <a:cubicBezTo>
                  <a:pt x="4643" y="8258"/>
                  <a:pt x="4726" y="8289"/>
                  <a:pt x="4809" y="8320"/>
                </a:cubicBezTo>
                <a:cubicBezTo>
                  <a:pt x="4766" y="8374"/>
                  <a:pt x="4714" y="8447"/>
                  <a:pt x="4729" y="8447"/>
                </a:cubicBezTo>
                <a:cubicBezTo>
                  <a:pt x="4742" y="8447"/>
                  <a:pt x="4811" y="8385"/>
                  <a:pt x="4995" y="8186"/>
                </a:cubicBezTo>
                <a:cubicBezTo>
                  <a:pt x="4788" y="8154"/>
                  <a:pt x="4539" y="8144"/>
                  <a:pt x="4364" y="8030"/>
                </a:cubicBezTo>
                <a:cubicBezTo>
                  <a:pt x="4375" y="8009"/>
                  <a:pt x="4392" y="8003"/>
                  <a:pt x="4411" y="8003"/>
                </a:cubicBezTo>
                <a:cubicBezTo>
                  <a:pt x="4450" y="8003"/>
                  <a:pt x="4495" y="8032"/>
                  <a:pt x="4505" y="8032"/>
                </a:cubicBezTo>
                <a:cubicBezTo>
                  <a:pt x="4511" y="8032"/>
                  <a:pt x="4500" y="8018"/>
                  <a:pt x="4456" y="7968"/>
                </a:cubicBezTo>
                <a:cubicBezTo>
                  <a:pt x="4514" y="7968"/>
                  <a:pt x="4559" y="7970"/>
                  <a:pt x="4589" y="7970"/>
                </a:cubicBezTo>
                <a:cubicBezTo>
                  <a:pt x="4658" y="7970"/>
                  <a:pt x="4657" y="7960"/>
                  <a:pt x="4571" y="7896"/>
                </a:cubicBezTo>
                <a:cubicBezTo>
                  <a:pt x="4819" y="7885"/>
                  <a:pt x="4850" y="7854"/>
                  <a:pt x="4664" y="7813"/>
                </a:cubicBezTo>
                <a:cubicBezTo>
                  <a:pt x="4808" y="7813"/>
                  <a:pt x="4829" y="7772"/>
                  <a:pt x="4717" y="7720"/>
                </a:cubicBezTo>
                <a:lnTo>
                  <a:pt x="4717" y="7720"/>
                </a:lnTo>
                <a:cubicBezTo>
                  <a:pt x="4779" y="7748"/>
                  <a:pt x="4828" y="7763"/>
                  <a:pt x="4864" y="7763"/>
                </a:cubicBezTo>
                <a:cubicBezTo>
                  <a:pt x="4907" y="7763"/>
                  <a:pt x="4933" y="7743"/>
                  <a:pt x="4944" y="7698"/>
                </a:cubicBezTo>
                <a:cubicBezTo>
                  <a:pt x="4726" y="7605"/>
                  <a:pt x="4737" y="7626"/>
                  <a:pt x="4974" y="7605"/>
                </a:cubicBezTo>
                <a:cubicBezTo>
                  <a:pt x="4981" y="7533"/>
                  <a:pt x="4946" y="7498"/>
                  <a:pt x="4867" y="7498"/>
                </a:cubicBezTo>
                <a:cubicBezTo>
                  <a:pt x="4821" y="7498"/>
                  <a:pt x="4760" y="7510"/>
                  <a:pt x="4684" y="7533"/>
                </a:cubicBezTo>
                <a:cubicBezTo>
                  <a:pt x="4684" y="7460"/>
                  <a:pt x="5068" y="7470"/>
                  <a:pt x="5006" y="7367"/>
                </a:cubicBezTo>
                <a:lnTo>
                  <a:pt x="5006" y="7367"/>
                </a:lnTo>
                <a:cubicBezTo>
                  <a:pt x="4902" y="7387"/>
                  <a:pt x="4788" y="7408"/>
                  <a:pt x="4674" y="7429"/>
                </a:cubicBezTo>
                <a:cubicBezTo>
                  <a:pt x="4788" y="7387"/>
                  <a:pt x="4829" y="7346"/>
                  <a:pt x="4788" y="7295"/>
                </a:cubicBezTo>
                <a:lnTo>
                  <a:pt x="4788" y="7295"/>
                </a:lnTo>
                <a:cubicBezTo>
                  <a:pt x="4603" y="7331"/>
                  <a:pt x="4409" y="7372"/>
                  <a:pt x="4222" y="7372"/>
                </a:cubicBezTo>
                <a:cubicBezTo>
                  <a:pt x="3978" y="7372"/>
                  <a:pt x="3747" y="7302"/>
                  <a:pt x="3565" y="7056"/>
                </a:cubicBezTo>
                <a:lnTo>
                  <a:pt x="3565" y="7056"/>
                </a:lnTo>
                <a:cubicBezTo>
                  <a:pt x="3670" y="7125"/>
                  <a:pt x="3714" y="7143"/>
                  <a:pt x="3733" y="7143"/>
                </a:cubicBezTo>
                <a:cubicBezTo>
                  <a:pt x="3754" y="7143"/>
                  <a:pt x="3746" y="7121"/>
                  <a:pt x="3757" y="7121"/>
                </a:cubicBezTo>
                <a:cubicBezTo>
                  <a:pt x="3768" y="7121"/>
                  <a:pt x="3796" y="7142"/>
                  <a:pt x="3887" y="7222"/>
                </a:cubicBezTo>
                <a:cubicBezTo>
                  <a:pt x="3872" y="7121"/>
                  <a:pt x="3864" y="7080"/>
                  <a:pt x="3885" y="7080"/>
                </a:cubicBezTo>
                <a:cubicBezTo>
                  <a:pt x="3909" y="7080"/>
                  <a:pt x="3971" y="7134"/>
                  <a:pt x="4104" y="7212"/>
                </a:cubicBezTo>
                <a:cubicBezTo>
                  <a:pt x="4095" y="7114"/>
                  <a:pt x="4133" y="7079"/>
                  <a:pt x="4189" y="7079"/>
                </a:cubicBezTo>
                <a:cubicBezTo>
                  <a:pt x="4259" y="7079"/>
                  <a:pt x="4357" y="7134"/>
                  <a:pt x="4426" y="7191"/>
                </a:cubicBezTo>
                <a:cubicBezTo>
                  <a:pt x="4488" y="7139"/>
                  <a:pt x="4467" y="7087"/>
                  <a:pt x="4353" y="7035"/>
                </a:cubicBezTo>
                <a:cubicBezTo>
                  <a:pt x="4372" y="7016"/>
                  <a:pt x="4794" y="6941"/>
                  <a:pt x="4871" y="6941"/>
                </a:cubicBezTo>
                <a:cubicBezTo>
                  <a:pt x="4876" y="6941"/>
                  <a:pt x="4880" y="6942"/>
                  <a:pt x="4882" y="6942"/>
                </a:cubicBezTo>
                <a:lnTo>
                  <a:pt x="4664" y="6818"/>
                </a:lnTo>
                <a:cubicBezTo>
                  <a:pt x="4746" y="6818"/>
                  <a:pt x="4825" y="6846"/>
                  <a:pt x="4902" y="6846"/>
                </a:cubicBezTo>
                <a:cubicBezTo>
                  <a:pt x="4940" y="6846"/>
                  <a:pt x="4978" y="6839"/>
                  <a:pt x="5016" y="6818"/>
                </a:cubicBezTo>
                <a:cubicBezTo>
                  <a:pt x="4973" y="6775"/>
                  <a:pt x="4916" y="6753"/>
                  <a:pt x="4856" y="6753"/>
                </a:cubicBezTo>
                <a:cubicBezTo>
                  <a:pt x="4844" y="6753"/>
                  <a:pt x="4832" y="6754"/>
                  <a:pt x="4819" y="6756"/>
                </a:cubicBezTo>
                <a:cubicBezTo>
                  <a:pt x="4933" y="6694"/>
                  <a:pt x="3752" y="6579"/>
                  <a:pt x="3535" y="6372"/>
                </a:cubicBezTo>
                <a:cubicBezTo>
                  <a:pt x="3718" y="6355"/>
                  <a:pt x="3856" y="6351"/>
                  <a:pt x="3969" y="6351"/>
                </a:cubicBezTo>
                <a:cubicBezTo>
                  <a:pt x="4075" y="6351"/>
                  <a:pt x="4159" y="6355"/>
                  <a:pt x="4237" y="6355"/>
                </a:cubicBezTo>
                <a:cubicBezTo>
                  <a:pt x="4436" y="6355"/>
                  <a:pt x="4595" y="6332"/>
                  <a:pt x="4985" y="6165"/>
                </a:cubicBezTo>
                <a:cubicBezTo>
                  <a:pt x="4902" y="6144"/>
                  <a:pt x="4882" y="6051"/>
                  <a:pt x="4819" y="6031"/>
                </a:cubicBezTo>
                <a:cubicBezTo>
                  <a:pt x="4902" y="5999"/>
                  <a:pt x="4974" y="5978"/>
                  <a:pt x="5047" y="5948"/>
                </a:cubicBezTo>
                <a:cubicBezTo>
                  <a:pt x="4923" y="5948"/>
                  <a:pt x="4146" y="5813"/>
                  <a:pt x="4083" y="5782"/>
                </a:cubicBezTo>
                <a:cubicBezTo>
                  <a:pt x="4152" y="5730"/>
                  <a:pt x="4220" y="5707"/>
                  <a:pt x="4291" y="5707"/>
                </a:cubicBezTo>
                <a:cubicBezTo>
                  <a:pt x="4348" y="5707"/>
                  <a:pt x="4406" y="5722"/>
                  <a:pt x="4467" y="5750"/>
                </a:cubicBezTo>
                <a:cubicBezTo>
                  <a:pt x="4350" y="5681"/>
                  <a:pt x="4344" y="5646"/>
                  <a:pt x="4445" y="5646"/>
                </a:cubicBezTo>
                <a:cubicBezTo>
                  <a:pt x="4478" y="5646"/>
                  <a:pt x="4524" y="5650"/>
                  <a:pt x="4581" y="5657"/>
                </a:cubicBezTo>
                <a:cubicBezTo>
                  <a:pt x="4529" y="5626"/>
                  <a:pt x="4488" y="5605"/>
                  <a:pt x="4446" y="5585"/>
                </a:cubicBezTo>
                <a:lnTo>
                  <a:pt x="4446" y="5585"/>
                </a:lnTo>
                <a:cubicBezTo>
                  <a:pt x="4450" y="5585"/>
                  <a:pt x="4455" y="5585"/>
                  <a:pt x="4459" y="5585"/>
                </a:cubicBezTo>
                <a:cubicBezTo>
                  <a:pt x="4546" y="5585"/>
                  <a:pt x="4707" y="5488"/>
                  <a:pt x="4746" y="5419"/>
                </a:cubicBezTo>
                <a:lnTo>
                  <a:pt x="4746" y="5419"/>
                </a:lnTo>
                <a:cubicBezTo>
                  <a:pt x="4744" y="5422"/>
                  <a:pt x="4735" y="5423"/>
                  <a:pt x="4719" y="5423"/>
                </a:cubicBezTo>
                <a:cubicBezTo>
                  <a:pt x="4571" y="5423"/>
                  <a:pt x="3880" y="5300"/>
                  <a:pt x="3814" y="5253"/>
                </a:cubicBezTo>
                <a:cubicBezTo>
                  <a:pt x="3852" y="5244"/>
                  <a:pt x="3914" y="5243"/>
                  <a:pt x="3977" y="5243"/>
                </a:cubicBezTo>
                <a:cubicBezTo>
                  <a:pt x="3988" y="5243"/>
                  <a:pt x="3999" y="5243"/>
                  <a:pt x="4009" y="5243"/>
                </a:cubicBezTo>
                <a:cubicBezTo>
                  <a:pt x="4143" y="5243"/>
                  <a:pt x="4271" y="5240"/>
                  <a:pt x="4198" y="5160"/>
                </a:cubicBezTo>
                <a:lnTo>
                  <a:pt x="4198" y="5160"/>
                </a:lnTo>
                <a:cubicBezTo>
                  <a:pt x="4229" y="5170"/>
                  <a:pt x="4254" y="5174"/>
                  <a:pt x="4275" y="5174"/>
                </a:cubicBezTo>
                <a:cubicBezTo>
                  <a:pt x="4409" y="5174"/>
                  <a:pt x="4368" y="4995"/>
                  <a:pt x="4467" y="4870"/>
                </a:cubicBezTo>
                <a:cubicBezTo>
                  <a:pt x="4458" y="4868"/>
                  <a:pt x="4447" y="4867"/>
                  <a:pt x="4436" y="4867"/>
                </a:cubicBezTo>
                <a:cubicBezTo>
                  <a:pt x="4327" y="4867"/>
                  <a:pt x="4153" y="4953"/>
                  <a:pt x="4019" y="4953"/>
                </a:cubicBezTo>
                <a:cubicBezTo>
                  <a:pt x="3947" y="4953"/>
                  <a:pt x="3886" y="4928"/>
                  <a:pt x="3855" y="4849"/>
                </a:cubicBezTo>
                <a:cubicBezTo>
                  <a:pt x="3875" y="4844"/>
                  <a:pt x="3892" y="4842"/>
                  <a:pt x="3909" y="4842"/>
                </a:cubicBezTo>
                <a:cubicBezTo>
                  <a:pt x="3947" y="4842"/>
                  <a:pt x="3982" y="4851"/>
                  <a:pt x="4022" y="4851"/>
                </a:cubicBezTo>
                <a:cubicBezTo>
                  <a:pt x="4032" y="4851"/>
                  <a:pt x="4042" y="4851"/>
                  <a:pt x="4053" y="4849"/>
                </a:cubicBezTo>
                <a:cubicBezTo>
                  <a:pt x="4032" y="4808"/>
                  <a:pt x="4000" y="4766"/>
                  <a:pt x="3970" y="4735"/>
                </a:cubicBezTo>
                <a:cubicBezTo>
                  <a:pt x="4094" y="4725"/>
                  <a:pt x="4125" y="4704"/>
                  <a:pt x="4136" y="4580"/>
                </a:cubicBezTo>
                <a:lnTo>
                  <a:pt x="4136" y="4580"/>
                </a:lnTo>
                <a:cubicBezTo>
                  <a:pt x="4075" y="4607"/>
                  <a:pt x="3906" y="4634"/>
                  <a:pt x="3744" y="4634"/>
                </a:cubicBezTo>
                <a:cubicBezTo>
                  <a:pt x="3599" y="4634"/>
                  <a:pt x="3459" y="4612"/>
                  <a:pt x="3410" y="4548"/>
                </a:cubicBezTo>
                <a:lnTo>
                  <a:pt x="3410" y="4548"/>
                </a:lnTo>
                <a:cubicBezTo>
                  <a:pt x="3415" y="4549"/>
                  <a:pt x="3421" y="4550"/>
                  <a:pt x="3428" y="4550"/>
                </a:cubicBezTo>
                <a:cubicBezTo>
                  <a:pt x="3507" y="4550"/>
                  <a:pt x="3710" y="4495"/>
                  <a:pt x="3825" y="4466"/>
                </a:cubicBezTo>
                <a:cubicBezTo>
                  <a:pt x="3783" y="4424"/>
                  <a:pt x="3731" y="4383"/>
                  <a:pt x="3680" y="4331"/>
                </a:cubicBezTo>
                <a:lnTo>
                  <a:pt x="3680" y="4331"/>
                </a:lnTo>
                <a:cubicBezTo>
                  <a:pt x="3681" y="4332"/>
                  <a:pt x="3684" y="4332"/>
                  <a:pt x="3689" y="4332"/>
                </a:cubicBezTo>
                <a:cubicBezTo>
                  <a:pt x="3761" y="4332"/>
                  <a:pt x="4180" y="4254"/>
                  <a:pt x="4063" y="4186"/>
                </a:cubicBezTo>
                <a:cubicBezTo>
                  <a:pt x="4228" y="4124"/>
                  <a:pt x="4228" y="4083"/>
                  <a:pt x="4063" y="4072"/>
                </a:cubicBezTo>
                <a:cubicBezTo>
                  <a:pt x="4102" y="4024"/>
                  <a:pt x="4038" y="4011"/>
                  <a:pt x="3956" y="4011"/>
                </a:cubicBezTo>
                <a:cubicBezTo>
                  <a:pt x="3873" y="4011"/>
                  <a:pt x="3771" y="4025"/>
                  <a:pt x="3741" y="4030"/>
                </a:cubicBezTo>
                <a:lnTo>
                  <a:pt x="3741" y="4030"/>
                </a:lnTo>
                <a:cubicBezTo>
                  <a:pt x="3691" y="3958"/>
                  <a:pt x="3887" y="3968"/>
                  <a:pt x="3825" y="3917"/>
                </a:cubicBezTo>
                <a:cubicBezTo>
                  <a:pt x="3815" y="3917"/>
                  <a:pt x="3660" y="3953"/>
                  <a:pt x="3489" y="3953"/>
                </a:cubicBezTo>
                <a:cubicBezTo>
                  <a:pt x="3306" y="3953"/>
                  <a:pt x="3106" y="3912"/>
                  <a:pt x="3047" y="3740"/>
                </a:cubicBezTo>
                <a:lnTo>
                  <a:pt x="3047" y="3740"/>
                </a:lnTo>
                <a:cubicBezTo>
                  <a:pt x="3168" y="3797"/>
                  <a:pt x="3270" y="3820"/>
                  <a:pt x="3361" y="3820"/>
                </a:cubicBezTo>
                <a:cubicBezTo>
                  <a:pt x="3654" y="3820"/>
                  <a:pt x="3823" y="3578"/>
                  <a:pt x="4053" y="3419"/>
                </a:cubicBezTo>
                <a:cubicBezTo>
                  <a:pt x="3938" y="3388"/>
                  <a:pt x="3866" y="3382"/>
                  <a:pt x="3804" y="3382"/>
                </a:cubicBezTo>
                <a:cubicBezTo>
                  <a:pt x="3765" y="3382"/>
                  <a:pt x="3731" y="3384"/>
                  <a:pt x="3693" y="3384"/>
                </a:cubicBezTo>
                <a:cubicBezTo>
                  <a:pt x="3632" y="3384"/>
                  <a:pt x="3562" y="3378"/>
                  <a:pt x="3452" y="3346"/>
                </a:cubicBezTo>
                <a:cubicBezTo>
                  <a:pt x="3597" y="3295"/>
                  <a:pt x="2840" y="3243"/>
                  <a:pt x="2706" y="3046"/>
                </a:cubicBezTo>
                <a:lnTo>
                  <a:pt x="2706" y="3046"/>
                </a:lnTo>
                <a:cubicBezTo>
                  <a:pt x="2767" y="3071"/>
                  <a:pt x="2917" y="3103"/>
                  <a:pt x="3037" y="3103"/>
                </a:cubicBezTo>
                <a:cubicBezTo>
                  <a:pt x="3119" y="3103"/>
                  <a:pt x="3186" y="3088"/>
                  <a:pt x="3203" y="3046"/>
                </a:cubicBezTo>
                <a:cubicBezTo>
                  <a:pt x="3203" y="3101"/>
                  <a:pt x="3236" y="3119"/>
                  <a:pt x="3281" y="3119"/>
                </a:cubicBezTo>
                <a:cubicBezTo>
                  <a:pt x="3383" y="3119"/>
                  <a:pt x="3548" y="3026"/>
                  <a:pt x="3555" y="3026"/>
                </a:cubicBezTo>
                <a:cubicBezTo>
                  <a:pt x="3535" y="2994"/>
                  <a:pt x="3514" y="2849"/>
                  <a:pt x="3524" y="2839"/>
                </a:cubicBezTo>
                <a:lnTo>
                  <a:pt x="3524" y="2839"/>
                </a:lnTo>
                <a:cubicBezTo>
                  <a:pt x="3543" y="2851"/>
                  <a:pt x="3573" y="2856"/>
                  <a:pt x="3609" y="2856"/>
                </a:cubicBezTo>
                <a:cubicBezTo>
                  <a:pt x="3730" y="2856"/>
                  <a:pt x="3908" y="2795"/>
                  <a:pt x="3876" y="2715"/>
                </a:cubicBezTo>
                <a:cubicBezTo>
                  <a:pt x="3635" y="2715"/>
                  <a:pt x="3694" y="2645"/>
                  <a:pt x="3677" y="2645"/>
                </a:cubicBezTo>
                <a:cubicBezTo>
                  <a:pt x="3667" y="2645"/>
                  <a:pt x="3631" y="2669"/>
                  <a:pt x="3493" y="2746"/>
                </a:cubicBezTo>
                <a:cubicBezTo>
                  <a:pt x="3462" y="2694"/>
                  <a:pt x="3452" y="2673"/>
                  <a:pt x="3503" y="2600"/>
                </a:cubicBezTo>
                <a:cubicBezTo>
                  <a:pt x="3327" y="2600"/>
                  <a:pt x="3227" y="2708"/>
                  <a:pt x="3094" y="2708"/>
                </a:cubicBezTo>
                <a:cubicBezTo>
                  <a:pt x="3009" y="2708"/>
                  <a:pt x="2910" y="2664"/>
                  <a:pt x="2768" y="2518"/>
                </a:cubicBezTo>
                <a:cubicBezTo>
                  <a:pt x="2777" y="2507"/>
                  <a:pt x="2788" y="2503"/>
                  <a:pt x="2801" y="2503"/>
                </a:cubicBezTo>
                <a:cubicBezTo>
                  <a:pt x="2852" y="2503"/>
                  <a:pt x="2925" y="2569"/>
                  <a:pt x="2959" y="2569"/>
                </a:cubicBezTo>
                <a:cubicBezTo>
                  <a:pt x="2976" y="2569"/>
                  <a:pt x="2984" y="2554"/>
                  <a:pt x="2975" y="2508"/>
                </a:cubicBezTo>
                <a:lnTo>
                  <a:pt x="2975" y="2508"/>
                </a:lnTo>
                <a:cubicBezTo>
                  <a:pt x="3000" y="2524"/>
                  <a:pt x="3222" y="2555"/>
                  <a:pt x="3349" y="2555"/>
                </a:cubicBezTo>
                <a:cubicBezTo>
                  <a:pt x="3379" y="2555"/>
                  <a:pt x="3404" y="2553"/>
                  <a:pt x="3420" y="2549"/>
                </a:cubicBezTo>
                <a:cubicBezTo>
                  <a:pt x="3311" y="2440"/>
                  <a:pt x="3285" y="2405"/>
                  <a:pt x="3303" y="2405"/>
                </a:cubicBezTo>
                <a:cubicBezTo>
                  <a:pt x="3329" y="2405"/>
                  <a:pt x="3448" y="2479"/>
                  <a:pt x="3535" y="2497"/>
                </a:cubicBezTo>
                <a:cubicBezTo>
                  <a:pt x="3545" y="2435"/>
                  <a:pt x="3648" y="2383"/>
                  <a:pt x="3555" y="2321"/>
                </a:cubicBezTo>
                <a:cubicBezTo>
                  <a:pt x="3578" y="2321"/>
                  <a:pt x="3597" y="2322"/>
                  <a:pt x="3613" y="2322"/>
                </a:cubicBezTo>
                <a:cubicBezTo>
                  <a:pt x="3674" y="2322"/>
                  <a:pt x="3705" y="2315"/>
                  <a:pt x="3763" y="2259"/>
                </a:cubicBezTo>
                <a:cubicBezTo>
                  <a:pt x="3648" y="2197"/>
                  <a:pt x="3182" y="2217"/>
                  <a:pt x="3254" y="2114"/>
                </a:cubicBezTo>
                <a:lnTo>
                  <a:pt x="3254" y="2114"/>
                </a:lnTo>
                <a:cubicBezTo>
                  <a:pt x="3191" y="2126"/>
                  <a:pt x="3162" y="2136"/>
                  <a:pt x="3149" y="2136"/>
                </a:cubicBezTo>
                <a:cubicBezTo>
                  <a:pt x="3129" y="2136"/>
                  <a:pt x="3142" y="2117"/>
                  <a:pt x="3130" y="2062"/>
                </a:cubicBezTo>
                <a:lnTo>
                  <a:pt x="3130" y="2062"/>
                </a:lnTo>
                <a:cubicBezTo>
                  <a:pt x="3057" y="2142"/>
                  <a:pt x="2975" y="2183"/>
                  <a:pt x="2887" y="2183"/>
                </a:cubicBezTo>
                <a:cubicBezTo>
                  <a:pt x="2838" y="2183"/>
                  <a:pt x="2788" y="2171"/>
                  <a:pt x="2736" y="2145"/>
                </a:cubicBezTo>
                <a:cubicBezTo>
                  <a:pt x="2809" y="2072"/>
                  <a:pt x="2706" y="2031"/>
                  <a:pt x="2602" y="1990"/>
                </a:cubicBezTo>
                <a:cubicBezTo>
                  <a:pt x="2623" y="1979"/>
                  <a:pt x="2644" y="1958"/>
                  <a:pt x="2664" y="1886"/>
                </a:cubicBezTo>
                <a:cubicBezTo>
                  <a:pt x="2726" y="1927"/>
                  <a:pt x="2789" y="1969"/>
                  <a:pt x="2840" y="2010"/>
                </a:cubicBezTo>
                <a:cubicBezTo>
                  <a:pt x="2809" y="1917"/>
                  <a:pt x="3192" y="2010"/>
                  <a:pt x="3420" y="1896"/>
                </a:cubicBezTo>
                <a:cubicBezTo>
                  <a:pt x="3264" y="1740"/>
                  <a:pt x="3149" y="1649"/>
                  <a:pt x="3000" y="1649"/>
                </a:cubicBezTo>
                <a:cubicBezTo>
                  <a:pt x="2951" y="1649"/>
                  <a:pt x="2899" y="1658"/>
                  <a:pt x="2840" y="1679"/>
                </a:cubicBezTo>
                <a:cubicBezTo>
                  <a:pt x="2789" y="1544"/>
                  <a:pt x="3296" y="1513"/>
                  <a:pt x="2819" y="1430"/>
                </a:cubicBezTo>
                <a:cubicBezTo>
                  <a:pt x="2881" y="1336"/>
                  <a:pt x="3026" y="1326"/>
                  <a:pt x="3141" y="1253"/>
                </a:cubicBezTo>
                <a:cubicBezTo>
                  <a:pt x="3089" y="1202"/>
                  <a:pt x="3047" y="1202"/>
                  <a:pt x="2985" y="1171"/>
                </a:cubicBezTo>
                <a:cubicBezTo>
                  <a:pt x="3192" y="933"/>
                  <a:pt x="3047" y="1057"/>
                  <a:pt x="3047" y="808"/>
                </a:cubicBezTo>
                <a:lnTo>
                  <a:pt x="3047" y="808"/>
                </a:lnTo>
                <a:cubicBezTo>
                  <a:pt x="2789" y="891"/>
                  <a:pt x="2789" y="1161"/>
                  <a:pt x="2446" y="1274"/>
                </a:cubicBezTo>
                <a:cubicBezTo>
                  <a:pt x="2436" y="1162"/>
                  <a:pt x="2325" y="829"/>
                  <a:pt x="2520" y="829"/>
                </a:cubicBezTo>
                <a:cubicBezTo>
                  <a:pt x="2523" y="829"/>
                  <a:pt x="2526" y="829"/>
                  <a:pt x="2529" y="829"/>
                </a:cubicBezTo>
                <a:cubicBezTo>
                  <a:pt x="2529" y="889"/>
                  <a:pt x="2543" y="909"/>
                  <a:pt x="2567" y="909"/>
                </a:cubicBezTo>
                <a:cubicBezTo>
                  <a:pt x="2609" y="909"/>
                  <a:pt x="2682" y="850"/>
                  <a:pt x="2768" y="850"/>
                </a:cubicBezTo>
                <a:cubicBezTo>
                  <a:pt x="2695" y="798"/>
                  <a:pt x="2623" y="735"/>
                  <a:pt x="2550" y="684"/>
                </a:cubicBezTo>
                <a:cubicBezTo>
                  <a:pt x="2565" y="680"/>
                  <a:pt x="2583" y="679"/>
                  <a:pt x="2601" y="679"/>
                </a:cubicBezTo>
                <a:cubicBezTo>
                  <a:pt x="2647" y="679"/>
                  <a:pt x="2700" y="687"/>
                  <a:pt x="2747" y="687"/>
                </a:cubicBezTo>
                <a:cubicBezTo>
                  <a:pt x="2784" y="687"/>
                  <a:pt x="2818" y="682"/>
                  <a:pt x="2840" y="663"/>
                </a:cubicBezTo>
                <a:cubicBezTo>
                  <a:pt x="2830" y="601"/>
                  <a:pt x="2778" y="570"/>
                  <a:pt x="2695" y="570"/>
                </a:cubicBezTo>
                <a:cubicBezTo>
                  <a:pt x="2830" y="528"/>
                  <a:pt x="2871" y="487"/>
                  <a:pt x="2819" y="435"/>
                </a:cubicBezTo>
                <a:lnTo>
                  <a:pt x="2819" y="435"/>
                </a:lnTo>
                <a:cubicBezTo>
                  <a:pt x="2731" y="513"/>
                  <a:pt x="2669" y="552"/>
                  <a:pt x="2632" y="552"/>
                </a:cubicBezTo>
                <a:cubicBezTo>
                  <a:pt x="2594" y="552"/>
                  <a:pt x="2581" y="513"/>
                  <a:pt x="2591" y="435"/>
                </a:cubicBezTo>
                <a:lnTo>
                  <a:pt x="2591" y="435"/>
                </a:lnTo>
                <a:cubicBezTo>
                  <a:pt x="2571" y="549"/>
                  <a:pt x="2508" y="622"/>
                  <a:pt x="2416" y="673"/>
                </a:cubicBezTo>
                <a:cubicBezTo>
                  <a:pt x="2477" y="561"/>
                  <a:pt x="2578" y="207"/>
                  <a:pt x="2601" y="207"/>
                </a:cubicBezTo>
                <a:cubicBezTo>
                  <a:pt x="2601" y="207"/>
                  <a:pt x="2602" y="207"/>
                  <a:pt x="2602" y="207"/>
                </a:cubicBezTo>
                <a:cubicBezTo>
                  <a:pt x="2592" y="196"/>
                  <a:pt x="2582" y="191"/>
                  <a:pt x="2572" y="191"/>
                </a:cubicBezTo>
                <a:cubicBezTo>
                  <a:pt x="2517" y="191"/>
                  <a:pt x="2455" y="321"/>
                  <a:pt x="2419" y="321"/>
                </a:cubicBezTo>
                <a:cubicBezTo>
                  <a:pt x="2418" y="321"/>
                  <a:pt x="2417" y="321"/>
                  <a:pt x="2416" y="321"/>
                </a:cubicBezTo>
                <a:cubicBezTo>
                  <a:pt x="2405" y="279"/>
                  <a:pt x="2353" y="0"/>
                  <a:pt x="23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4"/>
          <p:cNvSpPr/>
          <p:nvPr/>
        </p:nvSpPr>
        <p:spPr>
          <a:xfrm flipH="1">
            <a:off x="4920674" y="4710368"/>
            <a:ext cx="792952" cy="1197111"/>
          </a:xfrm>
          <a:custGeom>
            <a:avLst/>
            <a:gdLst/>
            <a:ahLst/>
            <a:cxnLst/>
            <a:rect l="l" t="t" r="r" b="b"/>
            <a:pathLst>
              <a:path w="5068" h="8684" extrusionOk="0">
                <a:moveTo>
                  <a:pt x="2590" y="207"/>
                </a:moveTo>
                <a:lnTo>
                  <a:pt x="2590" y="207"/>
                </a:lnTo>
                <a:cubicBezTo>
                  <a:pt x="2590" y="207"/>
                  <a:pt x="2590" y="208"/>
                  <a:pt x="2591" y="208"/>
                </a:cubicBezTo>
                <a:cubicBezTo>
                  <a:pt x="2590" y="207"/>
                  <a:pt x="2590" y="207"/>
                  <a:pt x="2590" y="207"/>
                </a:cubicBezTo>
                <a:close/>
                <a:moveTo>
                  <a:pt x="3544" y="3026"/>
                </a:moveTo>
                <a:cubicBezTo>
                  <a:pt x="3544" y="3026"/>
                  <a:pt x="3544" y="3026"/>
                  <a:pt x="3544" y="3026"/>
                </a:cubicBezTo>
                <a:cubicBezTo>
                  <a:pt x="3544" y="3026"/>
                  <a:pt x="3544" y="3026"/>
                  <a:pt x="3544" y="3026"/>
                </a:cubicBezTo>
                <a:close/>
                <a:moveTo>
                  <a:pt x="2311" y="1"/>
                </a:moveTo>
                <a:cubicBezTo>
                  <a:pt x="2311" y="266"/>
                  <a:pt x="2340" y="384"/>
                  <a:pt x="2308" y="384"/>
                </a:cubicBezTo>
                <a:cubicBezTo>
                  <a:pt x="2285" y="384"/>
                  <a:pt x="2234" y="329"/>
                  <a:pt x="2125" y="229"/>
                </a:cubicBezTo>
                <a:lnTo>
                  <a:pt x="2125" y="229"/>
                </a:lnTo>
                <a:cubicBezTo>
                  <a:pt x="2104" y="239"/>
                  <a:pt x="2280" y="684"/>
                  <a:pt x="2270" y="757"/>
                </a:cubicBezTo>
                <a:cubicBezTo>
                  <a:pt x="2187" y="612"/>
                  <a:pt x="2218" y="581"/>
                  <a:pt x="2135" y="456"/>
                </a:cubicBezTo>
                <a:cubicBezTo>
                  <a:pt x="2098" y="519"/>
                  <a:pt x="2077" y="538"/>
                  <a:pt x="2057" y="538"/>
                </a:cubicBezTo>
                <a:cubicBezTo>
                  <a:pt x="2027" y="538"/>
                  <a:pt x="1998" y="494"/>
                  <a:pt x="1917" y="488"/>
                </a:cubicBezTo>
                <a:lnTo>
                  <a:pt x="1917" y="488"/>
                </a:lnTo>
                <a:cubicBezTo>
                  <a:pt x="1917" y="767"/>
                  <a:pt x="2114" y="788"/>
                  <a:pt x="2114" y="954"/>
                </a:cubicBezTo>
                <a:cubicBezTo>
                  <a:pt x="2072" y="902"/>
                  <a:pt x="2021" y="892"/>
                  <a:pt x="1969" y="892"/>
                </a:cubicBezTo>
                <a:cubicBezTo>
                  <a:pt x="1917" y="944"/>
                  <a:pt x="2052" y="1037"/>
                  <a:pt x="2062" y="1057"/>
                </a:cubicBezTo>
                <a:cubicBezTo>
                  <a:pt x="2023" y="1073"/>
                  <a:pt x="1990" y="1079"/>
                  <a:pt x="1961" y="1079"/>
                </a:cubicBezTo>
                <a:cubicBezTo>
                  <a:pt x="1848" y="1079"/>
                  <a:pt x="1785" y="991"/>
                  <a:pt x="1637" y="975"/>
                </a:cubicBezTo>
                <a:lnTo>
                  <a:pt x="1637" y="975"/>
                </a:lnTo>
                <a:cubicBezTo>
                  <a:pt x="1648" y="1057"/>
                  <a:pt x="1679" y="1089"/>
                  <a:pt x="1752" y="1130"/>
                </a:cubicBezTo>
                <a:cubicBezTo>
                  <a:pt x="1689" y="1130"/>
                  <a:pt x="1658" y="1151"/>
                  <a:pt x="1637" y="1193"/>
                </a:cubicBezTo>
                <a:cubicBezTo>
                  <a:pt x="1637" y="1223"/>
                  <a:pt x="1814" y="1285"/>
                  <a:pt x="1835" y="1368"/>
                </a:cubicBezTo>
                <a:cubicBezTo>
                  <a:pt x="1823" y="1367"/>
                  <a:pt x="1811" y="1366"/>
                  <a:pt x="1801" y="1366"/>
                </a:cubicBezTo>
                <a:cubicBezTo>
                  <a:pt x="1745" y="1366"/>
                  <a:pt x="1703" y="1387"/>
                  <a:pt x="1669" y="1430"/>
                </a:cubicBezTo>
                <a:cubicBezTo>
                  <a:pt x="1674" y="1490"/>
                  <a:pt x="1764" y="1507"/>
                  <a:pt x="1856" y="1507"/>
                </a:cubicBezTo>
                <a:cubicBezTo>
                  <a:pt x="1940" y="1507"/>
                  <a:pt x="2027" y="1493"/>
                  <a:pt x="2052" y="1483"/>
                </a:cubicBezTo>
                <a:lnTo>
                  <a:pt x="2052" y="1483"/>
                </a:lnTo>
                <a:cubicBezTo>
                  <a:pt x="2083" y="1524"/>
                  <a:pt x="2052" y="1555"/>
                  <a:pt x="1980" y="1576"/>
                </a:cubicBezTo>
                <a:cubicBezTo>
                  <a:pt x="2005" y="1601"/>
                  <a:pt x="2063" y="1605"/>
                  <a:pt x="2124" y="1605"/>
                </a:cubicBezTo>
                <a:cubicBezTo>
                  <a:pt x="2150" y="1605"/>
                  <a:pt x="2177" y="1604"/>
                  <a:pt x="2202" y="1604"/>
                </a:cubicBezTo>
                <a:cubicBezTo>
                  <a:pt x="2288" y="1604"/>
                  <a:pt x="2358" y="1612"/>
                  <a:pt x="2332" y="1679"/>
                </a:cubicBezTo>
                <a:cubicBezTo>
                  <a:pt x="2319" y="1709"/>
                  <a:pt x="2278" y="1719"/>
                  <a:pt x="2222" y="1719"/>
                </a:cubicBezTo>
                <a:cubicBezTo>
                  <a:pt x="2076" y="1719"/>
                  <a:pt x="1833" y="1647"/>
                  <a:pt x="1757" y="1647"/>
                </a:cubicBezTo>
                <a:cubicBezTo>
                  <a:pt x="1719" y="1647"/>
                  <a:pt x="1723" y="1665"/>
                  <a:pt x="1803" y="1721"/>
                </a:cubicBezTo>
                <a:cubicBezTo>
                  <a:pt x="1572" y="1693"/>
                  <a:pt x="1492" y="1595"/>
                  <a:pt x="1377" y="1595"/>
                </a:cubicBezTo>
                <a:cubicBezTo>
                  <a:pt x="1317" y="1595"/>
                  <a:pt x="1247" y="1622"/>
                  <a:pt x="1140" y="1700"/>
                </a:cubicBezTo>
                <a:cubicBezTo>
                  <a:pt x="1254" y="1731"/>
                  <a:pt x="1358" y="1752"/>
                  <a:pt x="1471" y="1783"/>
                </a:cubicBezTo>
                <a:cubicBezTo>
                  <a:pt x="1381" y="1859"/>
                  <a:pt x="1372" y="1883"/>
                  <a:pt x="1399" y="1883"/>
                </a:cubicBezTo>
                <a:cubicBezTo>
                  <a:pt x="1446" y="1883"/>
                  <a:pt x="1602" y="1813"/>
                  <a:pt x="1641" y="1813"/>
                </a:cubicBezTo>
                <a:cubicBezTo>
                  <a:pt x="1644" y="1813"/>
                  <a:pt x="1646" y="1813"/>
                  <a:pt x="1648" y="1814"/>
                </a:cubicBezTo>
                <a:cubicBezTo>
                  <a:pt x="1499" y="1915"/>
                  <a:pt x="1506" y="1945"/>
                  <a:pt x="1568" y="1945"/>
                </a:cubicBezTo>
                <a:cubicBezTo>
                  <a:pt x="1654" y="1945"/>
                  <a:pt x="1844" y="1888"/>
                  <a:pt x="1886" y="1876"/>
                </a:cubicBezTo>
                <a:lnTo>
                  <a:pt x="1886" y="1876"/>
                </a:lnTo>
                <a:cubicBezTo>
                  <a:pt x="1897" y="1897"/>
                  <a:pt x="1752" y="1990"/>
                  <a:pt x="1731" y="2042"/>
                </a:cubicBezTo>
                <a:cubicBezTo>
                  <a:pt x="1765" y="2054"/>
                  <a:pt x="1805" y="2059"/>
                  <a:pt x="1848" y="2059"/>
                </a:cubicBezTo>
                <a:cubicBezTo>
                  <a:pt x="1997" y="2059"/>
                  <a:pt x="2187" y="1988"/>
                  <a:pt x="2332" y="1835"/>
                </a:cubicBezTo>
                <a:lnTo>
                  <a:pt x="2332" y="1835"/>
                </a:lnTo>
                <a:cubicBezTo>
                  <a:pt x="2445" y="2061"/>
                  <a:pt x="2313" y="2105"/>
                  <a:pt x="2139" y="2105"/>
                </a:cubicBezTo>
                <a:cubicBezTo>
                  <a:pt x="2024" y="2105"/>
                  <a:pt x="1891" y="2086"/>
                  <a:pt x="1796" y="2086"/>
                </a:cubicBezTo>
                <a:cubicBezTo>
                  <a:pt x="1704" y="2086"/>
                  <a:pt x="1647" y="2105"/>
                  <a:pt x="1679" y="2176"/>
                </a:cubicBezTo>
                <a:cubicBezTo>
                  <a:pt x="1645" y="2167"/>
                  <a:pt x="1551" y="2151"/>
                  <a:pt x="1456" y="2151"/>
                </a:cubicBezTo>
                <a:cubicBezTo>
                  <a:pt x="1348" y="2151"/>
                  <a:pt x="1240" y="2172"/>
                  <a:pt x="1223" y="2249"/>
                </a:cubicBezTo>
                <a:cubicBezTo>
                  <a:pt x="1213" y="2249"/>
                  <a:pt x="1596" y="2477"/>
                  <a:pt x="1575" y="2560"/>
                </a:cubicBezTo>
                <a:cubicBezTo>
                  <a:pt x="1526" y="2533"/>
                  <a:pt x="1477" y="2520"/>
                  <a:pt x="1427" y="2520"/>
                </a:cubicBezTo>
                <a:cubicBezTo>
                  <a:pt x="1383" y="2520"/>
                  <a:pt x="1339" y="2530"/>
                  <a:pt x="1296" y="2550"/>
                </a:cubicBezTo>
                <a:cubicBezTo>
                  <a:pt x="1379" y="2591"/>
                  <a:pt x="1399" y="2653"/>
                  <a:pt x="1358" y="2736"/>
                </a:cubicBezTo>
                <a:cubicBezTo>
                  <a:pt x="1268" y="2671"/>
                  <a:pt x="1229" y="2651"/>
                  <a:pt x="1203" y="2651"/>
                </a:cubicBezTo>
                <a:cubicBezTo>
                  <a:pt x="1162" y="2651"/>
                  <a:pt x="1152" y="2701"/>
                  <a:pt x="1022" y="2701"/>
                </a:cubicBezTo>
                <a:cubicBezTo>
                  <a:pt x="997" y="2701"/>
                  <a:pt x="968" y="2699"/>
                  <a:pt x="933" y="2695"/>
                </a:cubicBezTo>
                <a:lnTo>
                  <a:pt x="933" y="2695"/>
                </a:lnTo>
                <a:cubicBezTo>
                  <a:pt x="902" y="2871"/>
                  <a:pt x="1358" y="2871"/>
                  <a:pt x="1358" y="3026"/>
                </a:cubicBezTo>
                <a:cubicBezTo>
                  <a:pt x="1383" y="2999"/>
                  <a:pt x="1409" y="2987"/>
                  <a:pt x="1434" y="2987"/>
                </a:cubicBezTo>
                <a:cubicBezTo>
                  <a:pt x="1540" y="2987"/>
                  <a:pt x="1644" y="3196"/>
                  <a:pt x="1762" y="3254"/>
                </a:cubicBezTo>
                <a:cubicBezTo>
                  <a:pt x="1694" y="3272"/>
                  <a:pt x="1614" y="3275"/>
                  <a:pt x="1529" y="3275"/>
                </a:cubicBezTo>
                <a:cubicBezTo>
                  <a:pt x="1472" y="3275"/>
                  <a:pt x="1413" y="3274"/>
                  <a:pt x="1355" y="3274"/>
                </a:cubicBezTo>
                <a:cubicBezTo>
                  <a:pt x="1194" y="3274"/>
                  <a:pt x="1041" y="3286"/>
                  <a:pt x="953" y="3378"/>
                </a:cubicBezTo>
                <a:cubicBezTo>
                  <a:pt x="1034" y="3500"/>
                  <a:pt x="1272" y="3680"/>
                  <a:pt x="1429" y="3680"/>
                </a:cubicBezTo>
                <a:cubicBezTo>
                  <a:pt x="1433" y="3680"/>
                  <a:pt x="1437" y="3680"/>
                  <a:pt x="1441" y="3679"/>
                </a:cubicBezTo>
                <a:lnTo>
                  <a:pt x="1441" y="3679"/>
                </a:lnTo>
                <a:cubicBezTo>
                  <a:pt x="1430" y="3751"/>
                  <a:pt x="933" y="3751"/>
                  <a:pt x="861" y="3751"/>
                </a:cubicBezTo>
                <a:cubicBezTo>
                  <a:pt x="822" y="3937"/>
                  <a:pt x="1286" y="4012"/>
                  <a:pt x="1506" y="4012"/>
                </a:cubicBezTo>
                <a:cubicBezTo>
                  <a:pt x="1520" y="4012"/>
                  <a:pt x="1533" y="4011"/>
                  <a:pt x="1544" y="4011"/>
                </a:cubicBezTo>
                <a:lnTo>
                  <a:pt x="1544" y="4011"/>
                </a:lnTo>
                <a:cubicBezTo>
                  <a:pt x="1358" y="4083"/>
                  <a:pt x="964" y="4373"/>
                  <a:pt x="674" y="4405"/>
                </a:cubicBezTo>
                <a:cubicBezTo>
                  <a:pt x="858" y="4620"/>
                  <a:pt x="1050" y="4678"/>
                  <a:pt x="1241" y="4678"/>
                </a:cubicBezTo>
                <a:cubicBezTo>
                  <a:pt x="1436" y="4678"/>
                  <a:pt x="1630" y="4617"/>
                  <a:pt x="1814" y="4601"/>
                </a:cubicBezTo>
                <a:lnTo>
                  <a:pt x="1814" y="4601"/>
                </a:lnTo>
                <a:cubicBezTo>
                  <a:pt x="1772" y="4736"/>
                  <a:pt x="1420" y="4778"/>
                  <a:pt x="1306" y="4788"/>
                </a:cubicBezTo>
                <a:cubicBezTo>
                  <a:pt x="1351" y="4860"/>
                  <a:pt x="1412" y="4893"/>
                  <a:pt x="1482" y="4893"/>
                </a:cubicBezTo>
                <a:cubicBezTo>
                  <a:pt x="1492" y="4893"/>
                  <a:pt x="1503" y="4893"/>
                  <a:pt x="1513" y="4891"/>
                </a:cubicBezTo>
                <a:lnTo>
                  <a:pt x="1513" y="4891"/>
                </a:lnTo>
                <a:cubicBezTo>
                  <a:pt x="1442" y="4950"/>
                  <a:pt x="1336" y="4966"/>
                  <a:pt x="1217" y="4966"/>
                </a:cubicBezTo>
                <a:cubicBezTo>
                  <a:pt x="1068" y="4966"/>
                  <a:pt x="901" y="4941"/>
                  <a:pt x="756" y="4941"/>
                </a:cubicBezTo>
                <a:cubicBezTo>
                  <a:pt x="628" y="4941"/>
                  <a:pt x="518" y="4961"/>
                  <a:pt x="456" y="5036"/>
                </a:cubicBezTo>
                <a:cubicBezTo>
                  <a:pt x="508" y="5088"/>
                  <a:pt x="570" y="5119"/>
                  <a:pt x="643" y="5130"/>
                </a:cubicBezTo>
                <a:cubicBezTo>
                  <a:pt x="478" y="5252"/>
                  <a:pt x="550" y="5295"/>
                  <a:pt x="656" y="5295"/>
                </a:cubicBezTo>
                <a:cubicBezTo>
                  <a:pt x="731" y="5295"/>
                  <a:pt x="822" y="5274"/>
                  <a:pt x="861" y="5243"/>
                </a:cubicBezTo>
                <a:lnTo>
                  <a:pt x="861" y="5243"/>
                </a:lnTo>
                <a:cubicBezTo>
                  <a:pt x="891" y="5275"/>
                  <a:pt x="798" y="5316"/>
                  <a:pt x="829" y="5358"/>
                </a:cubicBezTo>
                <a:cubicBezTo>
                  <a:pt x="863" y="5347"/>
                  <a:pt x="891" y="5343"/>
                  <a:pt x="914" y="5343"/>
                </a:cubicBezTo>
                <a:cubicBezTo>
                  <a:pt x="966" y="5343"/>
                  <a:pt x="999" y="5362"/>
                  <a:pt x="1041" y="5362"/>
                </a:cubicBezTo>
                <a:cubicBezTo>
                  <a:pt x="1072" y="5362"/>
                  <a:pt x="1108" y="5352"/>
                  <a:pt x="1161" y="5316"/>
                </a:cubicBezTo>
                <a:lnTo>
                  <a:pt x="1161" y="5316"/>
                </a:lnTo>
                <a:cubicBezTo>
                  <a:pt x="1155" y="5409"/>
                  <a:pt x="1150" y="5447"/>
                  <a:pt x="1172" y="5447"/>
                </a:cubicBezTo>
                <a:cubicBezTo>
                  <a:pt x="1191" y="5447"/>
                  <a:pt x="1233" y="5417"/>
                  <a:pt x="1316" y="5368"/>
                </a:cubicBezTo>
                <a:lnTo>
                  <a:pt x="1316" y="5368"/>
                </a:lnTo>
                <a:cubicBezTo>
                  <a:pt x="1285" y="5482"/>
                  <a:pt x="1534" y="5503"/>
                  <a:pt x="1648" y="5503"/>
                </a:cubicBezTo>
                <a:cubicBezTo>
                  <a:pt x="1555" y="5617"/>
                  <a:pt x="1417" y="5648"/>
                  <a:pt x="1274" y="5648"/>
                </a:cubicBezTo>
                <a:cubicBezTo>
                  <a:pt x="1130" y="5648"/>
                  <a:pt x="980" y="5617"/>
                  <a:pt x="861" y="5607"/>
                </a:cubicBezTo>
                <a:lnTo>
                  <a:pt x="861" y="5607"/>
                </a:lnTo>
                <a:cubicBezTo>
                  <a:pt x="922" y="5693"/>
                  <a:pt x="931" y="5722"/>
                  <a:pt x="893" y="5722"/>
                </a:cubicBezTo>
                <a:cubicBezTo>
                  <a:pt x="836" y="5722"/>
                  <a:pt x="667" y="5654"/>
                  <a:pt x="405" y="5616"/>
                </a:cubicBezTo>
                <a:lnTo>
                  <a:pt x="405" y="5616"/>
                </a:lnTo>
                <a:cubicBezTo>
                  <a:pt x="488" y="5699"/>
                  <a:pt x="580" y="5741"/>
                  <a:pt x="674" y="5752"/>
                </a:cubicBezTo>
                <a:cubicBezTo>
                  <a:pt x="469" y="5779"/>
                  <a:pt x="692" y="5933"/>
                  <a:pt x="905" y="5933"/>
                </a:cubicBezTo>
                <a:cubicBezTo>
                  <a:pt x="928" y="5933"/>
                  <a:pt x="952" y="5931"/>
                  <a:pt x="974" y="5927"/>
                </a:cubicBezTo>
                <a:lnTo>
                  <a:pt x="974" y="5927"/>
                </a:lnTo>
                <a:cubicBezTo>
                  <a:pt x="931" y="5983"/>
                  <a:pt x="972" y="6013"/>
                  <a:pt x="1025" y="6013"/>
                </a:cubicBezTo>
                <a:cubicBezTo>
                  <a:pt x="1062" y="6013"/>
                  <a:pt x="1105" y="5999"/>
                  <a:pt x="1130" y="5969"/>
                </a:cubicBezTo>
                <a:lnTo>
                  <a:pt x="1130" y="5969"/>
                </a:lnTo>
                <a:cubicBezTo>
                  <a:pt x="1063" y="6066"/>
                  <a:pt x="1053" y="6113"/>
                  <a:pt x="1098" y="6113"/>
                </a:cubicBezTo>
                <a:cubicBezTo>
                  <a:pt x="1129" y="6113"/>
                  <a:pt x="1189" y="6089"/>
                  <a:pt x="1275" y="6042"/>
                </a:cubicBezTo>
                <a:lnTo>
                  <a:pt x="1275" y="6042"/>
                </a:lnTo>
                <a:cubicBezTo>
                  <a:pt x="1140" y="6353"/>
                  <a:pt x="177" y="6145"/>
                  <a:pt x="332" y="6353"/>
                </a:cubicBezTo>
                <a:cubicBezTo>
                  <a:pt x="280" y="6326"/>
                  <a:pt x="231" y="6313"/>
                  <a:pt x="183" y="6313"/>
                </a:cubicBezTo>
                <a:cubicBezTo>
                  <a:pt x="135" y="6313"/>
                  <a:pt x="88" y="6326"/>
                  <a:pt x="42" y="6353"/>
                </a:cubicBezTo>
                <a:cubicBezTo>
                  <a:pt x="59" y="6370"/>
                  <a:pt x="295" y="6696"/>
                  <a:pt x="467" y="6696"/>
                </a:cubicBezTo>
                <a:cubicBezTo>
                  <a:pt x="497" y="6696"/>
                  <a:pt x="525" y="6686"/>
                  <a:pt x="550" y="6663"/>
                </a:cubicBezTo>
                <a:lnTo>
                  <a:pt x="550" y="6663"/>
                </a:lnTo>
                <a:cubicBezTo>
                  <a:pt x="798" y="6839"/>
                  <a:pt x="332" y="6860"/>
                  <a:pt x="270" y="6871"/>
                </a:cubicBezTo>
                <a:cubicBezTo>
                  <a:pt x="328" y="6922"/>
                  <a:pt x="387" y="6942"/>
                  <a:pt x="454" y="6942"/>
                </a:cubicBezTo>
                <a:cubicBezTo>
                  <a:pt x="481" y="6942"/>
                  <a:pt x="509" y="6939"/>
                  <a:pt x="539" y="6933"/>
                </a:cubicBezTo>
                <a:lnTo>
                  <a:pt x="539" y="6933"/>
                </a:lnTo>
                <a:cubicBezTo>
                  <a:pt x="463" y="6975"/>
                  <a:pt x="379" y="7060"/>
                  <a:pt x="449" y="7060"/>
                </a:cubicBezTo>
                <a:cubicBezTo>
                  <a:pt x="464" y="7060"/>
                  <a:pt x="487" y="7056"/>
                  <a:pt x="518" y="7046"/>
                </a:cubicBezTo>
                <a:lnTo>
                  <a:pt x="518" y="7046"/>
                </a:lnTo>
                <a:cubicBezTo>
                  <a:pt x="480" y="7090"/>
                  <a:pt x="529" y="7102"/>
                  <a:pt x="588" y="7102"/>
                </a:cubicBezTo>
                <a:cubicBezTo>
                  <a:pt x="640" y="7102"/>
                  <a:pt x="701" y="7093"/>
                  <a:pt x="716" y="7088"/>
                </a:cubicBezTo>
                <a:lnTo>
                  <a:pt x="716" y="7088"/>
                </a:lnTo>
                <a:cubicBezTo>
                  <a:pt x="746" y="7150"/>
                  <a:pt x="663" y="7161"/>
                  <a:pt x="881" y="7171"/>
                </a:cubicBezTo>
                <a:cubicBezTo>
                  <a:pt x="826" y="7230"/>
                  <a:pt x="715" y="7245"/>
                  <a:pt x="593" y="7245"/>
                </a:cubicBezTo>
                <a:cubicBezTo>
                  <a:pt x="469" y="7245"/>
                  <a:pt x="335" y="7230"/>
                  <a:pt x="239" y="7230"/>
                </a:cubicBezTo>
                <a:cubicBezTo>
                  <a:pt x="215" y="7230"/>
                  <a:pt x="195" y="7231"/>
                  <a:pt x="177" y="7233"/>
                </a:cubicBezTo>
                <a:cubicBezTo>
                  <a:pt x="336" y="7320"/>
                  <a:pt x="337" y="7332"/>
                  <a:pt x="287" y="7332"/>
                </a:cubicBezTo>
                <a:cubicBezTo>
                  <a:pt x="266" y="7332"/>
                  <a:pt x="237" y="7330"/>
                  <a:pt x="206" y="7330"/>
                </a:cubicBezTo>
                <a:cubicBezTo>
                  <a:pt x="141" y="7330"/>
                  <a:pt x="70" y="7340"/>
                  <a:pt x="62" y="7399"/>
                </a:cubicBezTo>
                <a:cubicBezTo>
                  <a:pt x="59" y="7428"/>
                  <a:pt x="93" y="7438"/>
                  <a:pt x="141" y="7438"/>
                </a:cubicBezTo>
                <a:cubicBezTo>
                  <a:pt x="229" y="7438"/>
                  <a:pt x="361" y="7406"/>
                  <a:pt x="394" y="7399"/>
                </a:cubicBezTo>
                <a:lnTo>
                  <a:pt x="394" y="7399"/>
                </a:lnTo>
                <a:cubicBezTo>
                  <a:pt x="269" y="7545"/>
                  <a:pt x="386" y="7602"/>
                  <a:pt x="511" y="7602"/>
                </a:cubicBezTo>
                <a:cubicBezTo>
                  <a:pt x="573" y="7602"/>
                  <a:pt x="636" y="7588"/>
                  <a:pt x="674" y="7564"/>
                </a:cubicBezTo>
                <a:lnTo>
                  <a:pt x="674" y="7564"/>
                </a:lnTo>
                <a:cubicBezTo>
                  <a:pt x="684" y="7606"/>
                  <a:pt x="674" y="7658"/>
                  <a:pt x="663" y="7710"/>
                </a:cubicBezTo>
                <a:cubicBezTo>
                  <a:pt x="425" y="7762"/>
                  <a:pt x="124" y="7813"/>
                  <a:pt x="104" y="7824"/>
                </a:cubicBezTo>
                <a:cubicBezTo>
                  <a:pt x="104" y="7867"/>
                  <a:pt x="124" y="7885"/>
                  <a:pt x="167" y="7885"/>
                </a:cubicBezTo>
                <a:cubicBezTo>
                  <a:pt x="187" y="7885"/>
                  <a:pt x="210" y="7882"/>
                  <a:pt x="239" y="7875"/>
                </a:cubicBezTo>
                <a:lnTo>
                  <a:pt x="239" y="7875"/>
                </a:lnTo>
                <a:cubicBezTo>
                  <a:pt x="218" y="7896"/>
                  <a:pt x="0" y="7979"/>
                  <a:pt x="21" y="8041"/>
                </a:cubicBezTo>
                <a:cubicBezTo>
                  <a:pt x="115" y="8020"/>
                  <a:pt x="207" y="8000"/>
                  <a:pt x="290" y="7979"/>
                </a:cubicBezTo>
                <a:lnTo>
                  <a:pt x="290" y="7979"/>
                </a:lnTo>
                <a:cubicBezTo>
                  <a:pt x="228" y="8077"/>
                  <a:pt x="226" y="8142"/>
                  <a:pt x="296" y="8142"/>
                </a:cubicBezTo>
                <a:cubicBezTo>
                  <a:pt x="329" y="8142"/>
                  <a:pt x="379" y="8127"/>
                  <a:pt x="446" y="8093"/>
                </a:cubicBezTo>
                <a:lnTo>
                  <a:pt x="446" y="8093"/>
                </a:lnTo>
                <a:cubicBezTo>
                  <a:pt x="438" y="8152"/>
                  <a:pt x="475" y="8168"/>
                  <a:pt x="535" y="8168"/>
                </a:cubicBezTo>
                <a:cubicBezTo>
                  <a:pt x="611" y="8168"/>
                  <a:pt x="723" y="8142"/>
                  <a:pt x="828" y="8142"/>
                </a:cubicBezTo>
                <a:cubicBezTo>
                  <a:pt x="846" y="8142"/>
                  <a:pt x="864" y="8143"/>
                  <a:pt x="881" y="8145"/>
                </a:cubicBezTo>
                <a:cubicBezTo>
                  <a:pt x="778" y="8186"/>
                  <a:pt x="633" y="8186"/>
                  <a:pt x="550" y="8280"/>
                </a:cubicBezTo>
                <a:cubicBezTo>
                  <a:pt x="580" y="8292"/>
                  <a:pt x="613" y="8297"/>
                  <a:pt x="646" y="8297"/>
                </a:cubicBezTo>
                <a:cubicBezTo>
                  <a:pt x="670" y="8297"/>
                  <a:pt x="694" y="8294"/>
                  <a:pt x="716" y="8290"/>
                </a:cubicBezTo>
                <a:lnTo>
                  <a:pt x="716" y="8290"/>
                </a:lnTo>
                <a:cubicBezTo>
                  <a:pt x="633" y="8331"/>
                  <a:pt x="612" y="8373"/>
                  <a:pt x="643" y="8425"/>
                </a:cubicBezTo>
                <a:cubicBezTo>
                  <a:pt x="736" y="8404"/>
                  <a:pt x="819" y="8373"/>
                  <a:pt x="902" y="8342"/>
                </a:cubicBezTo>
                <a:lnTo>
                  <a:pt x="902" y="8342"/>
                </a:lnTo>
                <a:cubicBezTo>
                  <a:pt x="833" y="8475"/>
                  <a:pt x="900" y="8523"/>
                  <a:pt x="995" y="8523"/>
                </a:cubicBezTo>
                <a:cubicBezTo>
                  <a:pt x="1085" y="8523"/>
                  <a:pt x="1198" y="8480"/>
                  <a:pt x="1244" y="8425"/>
                </a:cubicBezTo>
                <a:cubicBezTo>
                  <a:pt x="1262" y="8502"/>
                  <a:pt x="1278" y="8534"/>
                  <a:pt x="1301" y="8534"/>
                </a:cubicBezTo>
                <a:cubicBezTo>
                  <a:pt x="1331" y="8534"/>
                  <a:pt x="1371" y="8484"/>
                  <a:pt x="1441" y="8414"/>
                </a:cubicBezTo>
                <a:cubicBezTo>
                  <a:pt x="1457" y="8508"/>
                  <a:pt x="1498" y="8542"/>
                  <a:pt x="1550" y="8542"/>
                </a:cubicBezTo>
                <a:cubicBezTo>
                  <a:pt x="1692" y="8542"/>
                  <a:pt x="1919" y="8289"/>
                  <a:pt x="1984" y="8289"/>
                </a:cubicBezTo>
                <a:cubicBezTo>
                  <a:pt x="1998" y="8289"/>
                  <a:pt x="2005" y="8301"/>
                  <a:pt x="2000" y="8331"/>
                </a:cubicBezTo>
                <a:cubicBezTo>
                  <a:pt x="2052" y="8280"/>
                  <a:pt x="2093" y="8238"/>
                  <a:pt x="2135" y="8186"/>
                </a:cubicBezTo>
                <a:cubicBezTo>
                  <a:pt x="2158" y="8216"/>
                  <a:pt x="2172" y="8229"/>
                  <a:pt x="2180" y="8229"/>
                </a:cubicBezTo>
                <a:cubicBezTo>
                  <a:pt x="2199" y="8229"/>
                  <a:pt x="2193" y="8171"/>
                  <a:pt x="2208" y="8093"/>
                </a:cubicBezTo>
                <a:cubicBezTo>
                  <a:pt x="2456" y="8207"/>
                  <a:pt x="2280" y="8487"/>
                  <a:pt x="2208" y="8683"/>
                </a:cubicBezTo>
                <a:lnTo>
                  <a:pt x="2767" y="8683"/>
                </a:lnTo>
                <a:cubicBezTo>
                  <a:pt x="2767" y="8538"/>
                  <a:pt x="2715" y="8414"/>
                  <a:pt x="2715" y="8269"/>
                </a:cubicBezTo>
                <a:cubicBezTo>
                  <a:pt x="2717" y="8269"/>
                  <a:pt x="2718" y="8269"/>
                  <a:pt x="2720" y="8269"/>
                </a:cubicBezTo>
                <a:cubicBezTo>
                  <a:pt x="2786" y="8269"/>
                  <a:pt x="2841" y="8399"/>
                  <a:pt x="2854" y="8399"/>
                </a:cubicBezTo>
                <a:cubicBezTo>
                  <a:pt x="2859" y="8399"/>
                  <a:pt x="2858" y="8381"/>
                  <a:pt x="2850" y="8331"/>
                </a:cubicBezTo>
                <a:lnTo>
                  <a:pt x="2850" y="8331"/>
                </a:lnTo>
                <a:cubicBezTo>
                  <a:pt x="2955" y="8442"/>
                  <a:pt x="3207" y="8517"/>
                  <a:pt x="3380" y="8517"/>
                </a:cubicBezTo>
                <a:cubicBezTo>
                  <a:pt x="3515" y="8517"/>
                  <a:pt x="3602" y="8472"/>
                  <a:pt x="3534" y="8363"/>
                </a:cubicBezTo>
                <a:lnTo>
                  <a:pt x="3534" y="8363"/>
                </a:lnTo>
                <a:cubicBezTo>
                  <a:pt x="3596" y="8388"/>
                  <a:pt x="3843" y="8484"/>
                  <a:pt x="4004" y="8484"/>
                </a:cubicBezTo>
                <a:cubicBezTo>
                  <a:pt x="4111" y="8484"/>
                  <a:pt x="4180" y="8442"/>
                  <a:pt x="4135" y="8310"/>
                </a:cubicBezTo>
                <a:lnTo>
                  <a:pt x="4135" y="8310"/>
                </a:lnTo>
                <a:cubicBezTo>
                  <a:pt x="4210" y="8358"/>
                  <a:pt x="4458" y="8448"/>
                  <a:pt x="4580" y="8448"/>
                </a:cubicBezTo>
                <a:cubicBezTo>
                  <a:pt x="4592" y="8448"/>
                  <a:pt x="4602" y="8447"/>
                  <a:pt x="4611" y="8446"/>
                </a:cubicBezTo>
                <a:cubicBezTo>
                  <a:pt x="4555" y="8351"/>
                  <a:pt x="4580" y="8337"/>
                  <a:pt x="4609" y="8337"/>
                </a:cubicBezTo>
                <a:cubicBezTo>
                  <a:pt x="4623" y="8337"/>
                  <a:pt x="4637" y="8339"/>
                  <a:pt x="4646" y="8339"/>
                </a:cubicBezTo>
                <a:cubicBezTo>
                  <a:pt x="4665" y="8339"/>
                  <a:pt x="4659" y="8326"/>
                  <a:pt x="4559" y="8238"/>
                </a:cubicBezTo>
                <a:lnTo>
                  <a:pt x="4559" y="8238"/>
                </a:lnTo>
                <a:cubicBezTo>
                  <a:pt x="4642" y="8259"/>
                  <a:pt x="4725" y="8290"/>
                  <a:pt x="4808" y="8321"/>
                </a:cubicBezTo>
                <a:cubicBezTo>
                  <a:pt x="4765" y="8369"/>
                  <a:pt x="4713" y="8443"/>
                  <a:pt x="4728" y="8443"/>
                </a:cubicBezTo>
                <a:cubicBezTo>
                  <a:pt x="4741" y="8443"/>
                  <a:pt x="4810" y="8380"/>
                  <a:pt x="4994" y="8176"/>
                </a:cubicBezTo>
                <a:cubicBezTo>
                  <a:pt x="4787" y="8155"/>
                  <a:pt x="4538" y="8145"/>
                  <a:pt x="4352" y="8031"/>
                </a:cubicBezTo>
                <a:cubicBezTo>
                  <a:pt x="4366" y="8010"/>
                  <a:pt x="4385" y="8003"/>
                  <a:pt x="4404" y="8003"/>
                </a:cubicBezTo>
                <a:cubicBezTo>
                  <a:pt x="4445" y="8003"/>
                  <a:pt x="4489" y="8033"/>
                  <a:pt x="4499" y="8033"/>
                </a:cubicBezTo>
                <a:cubicBezTo>
                  <a:pt x="4505" y="8033"/>
                  <a:pt x="4495" y="8019"/>
                  <a:pt x="4456" y="7969"/>
                </a:cubicBezTo>
                <a:cubicBezTo>
                  <a:pt x="4513" y="7969"/>
                  <a:pt x="4557" y="7971"/>
                  <a:pt x="4588" y="7971"/>
                </a:cubicBezTo>
                <a:cubicBezTo>
                  <a:pt x="4658" y="7971"/>
                  <a:pt x="4656" y="7961"/>
                  <a:pt x="4570" y="7896"/>
                </a:cubicBezTo>
                <a:cubicBezTo>
                  <a:pt x="4819" y="7886"/>
                  <a:pt x="4839" y="7855"/>
                  <a:pt x="4653" y="7813"/>
                </a:cubicBezTo>
                <a:cubicBezTo>
                  <a:pt x="4798" y="7804"/>
                  <a:pt x="4826" y="7775"/>
                  <a:pt x="4725" y="7720"/>
                </a:cubicBezTo>
                <a:lnTo>
                  <a:pt x="4725" y="7720"/>
                </a:lnTo>
                <a:cubicBezTo>
                  <a:pt x="4781" y="7749"/>
                  <a:pt x="4827" y="7763"/>
                  <a:pt x="4861" y="7763"/>
                </a:cubicBezTo>
                <a:cubicBezTo>
                  <a:pt x="4903" y="7763"/>
                  <a:pt x="4927" y="7742"/>
                  <a:pt x="4932" y="7700"/>
                </a:cubicBezTo>
                <a:cubicBezTo>
                  <a:pt x="4715" y="7606"/>
                  <a:pt x="4725" y="7627"/>
                  <a:pt x="4974" y="7606"/>
                </a:cubicBezTo>
                <a:cubicBezTo>
                  <a:pt x="4980" y="7534"/>
                  <a:pt x="4941" y="7499"/>
                  <a:pt x="4859" y="7499"/>
                </a:cubicBezTo>
                <a:cubicBezTo>
                  <a:pt x="4812" y="7499"/>
                  <a:pt x="4750" y="7511"/>
                  <a:pt x="4674" y="7534"/>
                </a:cubicBezTo>
                <a:cubicBezTo>
                  <a:pt x="4684" y="7461"/>
                  <a:pt x="5067" y="7472"/>
                  <a:pt x="5005" y="7357"/>
                </a:cubicBezTo>
                <a:lnTo>
                  <a:pt x="5005" y="7357"/>
                </a:lnTo>
                <a:cubicBezTo>
                  <a:pt x="4891" y="7389"/>
                  <a:pt x="4787" y="7409"/>
                  <a:pt x="4674" y="7430"/>
                </a:cubicBezTo>
                <a:cubicBezTo>
                  <a:pt x="4787" y="7389"/>
                  <a:pt x="4819" y="7347"/>
                  <a:pt x="4777" y="7295"/>
                </a:cubicBezTo>
                <a:lnTo>
                  <a:pt x="4777" y="7295"/>
                </a:lnTo>
                <a:cubicBezTo>
                  <a:pt x="4597" y="7331"/>
                  <a:pt x="4402" y="7373"/>
                  <a:pt x="4214" y="7373"/>
                </a:cubicBezTo>
                <a:cubicBezTo>
                  <a:pt x="3971" y="7373"/>
                  <a:pt x="3740" y="7303"/>
                  <a:pt x="3564" y="7057"/>
                </a:cubicBezTo>
                <a:lnTo>
                  <a:pt x="3564" y="7057"/>
                </a:lnTo>
                <a:cubicBezTo>
                  <a:pt x="3669" y="7122"/>
                  <a:pt x="3713" y="7139"/>
                  <a:pt x="3732" y="7139"/>
                </a:cubicBezTo>
                <a:cubicBezTo>
                  <a:pt x="3753" y="7139"/>
                  <a:pt x="3746" y="7120"/>
                  <a:pt x="3755" y="7120"/>
                </a:cubicBezTo>
                <a:cubicBezTo>
                  <a:pt x="3765" y="7120"/>
                  <a:pt x="3793" y="7140"/>
                  <a:pt x="3886" y="7223"/>
                </a:cubicBezTo>
                <a:cubicBezTo>
                  <a:pt x="3872" y="7118"/>
                  <a:pt x="3864" y="7077"/>
                  <a:pt x="3884" y="7077"/>
                </a:cubicBezTo>
                <a:cubicBezTo>
                  <a:pt x="3907" y="7077"/>
                  <a:pt x="3969" y="7134"/>
                  <a:pt x="4103" y="7212"/>
                </a:cubicBezTo>
                <a:cubicBezTo>
                  <a:pt x="4094" y="7114"/>
                  <a:pt x="4133" y="7079"/>
                  <a:pt x="4191" y="7079"/>
                </a:cubicBezTo>
                <a:cubicBezTo>
                  <a:pt x="4261" y="7079"/>
                  <a:pt x="4357" y="7130"/>
                  <a:pt x="4425" y="7181"/>
                </a:cubicBezTo>
                <a:cubicBezTo>
                  <a:pt x="4476" y="7140"/>
                  <a:pt x="4456" y="7088"/>
                  <a:pt x="4352" y="7026"/>
                </a:cubicBezTo>
                <a:cubicBezTo>
                  <a:pt x="4372" y="7016"/>
                  <a:pt x="4788" y="6942"/>
                  <a:pt x="4870" y="6942"/>
                </a:cubicBezTo>
                <a:cubicBezTo>
                  <a:pt x="4875" y="6942"/>
                  <a:pt x="4878" y="6942"/>
                  <a:pt x="4881" y="6943"/>
                </a:cubicBezTo>
                <a:lnTo>
                  <a:pt x="4663" y="6818"/>
                </a:lnTo>
                <a:cubicBezTo>
                  <a:pt x="4671" y="6818"/>
                  <a:pt x="4679" y="6817"/>
                  <a:pt x="4687" y="6817"/>
                </a:cubicBezTo>
                <a:cubicBezTo>
                  <a:pt x="4764" y="6817"/>
                  <a:pt x="4838" y="6844"/>
                  <a:pt x="4910" y="6844"/>
                </a:cubicBezTo>
                <a:cubicBezTo>
                  <a:pt x="4945" y="6844"/>
                  <a:pt x="4980" y="6838"/>
                  <a:pt x="5015" y="6818"/>
                </a:cubicBezTo>
                <a:cubicBezTo>
                  <a:pt x="4963" y="6775"/>
                  <a:pt x="4911" y="6754"/>
                  <a:pt x="4847" y="6754"/>
                </a:cubicBezTo>
                <a:cubicBezTo>
                  <a:pt x="4834" y="6754"/>
                  <a:pt x="4821" y="6755"/>
                  <a:pt x="4808" y="6756"/>
                </a:cubicBezTo>
                <a:cubicBezTo>
                  <a:pt x="4922" y="6694"/>
                  <a:pt x="3741" y="6581"/>
                  <a:pt x="3534" y="6373"/>
                </a:cubicBezTo>
                <a:cubicBezTo>
                  <a:pt x="3719" y="6356"/>
                  <a:pt x="3858" y="6352"/>
                  <a:pt x="3971" y="6352"/>
                </a:cubicBezTo>
                <a:cubicBezTo>
                  <a:pt x="4075" y="6352"/>
                  <a:pt x="4156" y="6356"/>
                  <a:pt x="4232" y="6356"/>
                </a:cubicBezTo>
                <a:cubicBezTo>
                  <a:pt x="4430" y="6356"/>
                  <a:pt x="4587" y="6333"/>
                  <a:pt x="4984" y="6166"/>
                </a:cubicBezTo>
                <a:cubicBezTo>
                  <a:pt x="4902" y="6145"/>
                  <a:pt x="4881" y="6052"/>
                  <a:pt x="4819" y="6031"/>
                </a:cubicBezTo>
                <a:cubicBezTo>
                  <a:pt x="4891" y="6000"/>
                  <a:pt x="4964" y="5969"/>
                  <a:pt x="5047" y="5938"/>
                </a:cubicBezTo>
                <a:lnTo>
                  <a:pt x="5047" y="5938"/>
                </a:lnTo>
                <a:cubicBezTo>
                  <a:pt x="5042" y="5938"/>
                  <a:pt x="5037" y="5939"/>
                  <a:pt x="5031" y="5939"/>
                </a:cubicBezTo>
                <a:cubicBezTo>
                  <a:pt x="4868" y="5939"/>
                  <a:pt x="4142" y="5813"/>
                  <a:pt x="4073" y="5782"/>
                </a:cubicBezTo>
                <a:cubicBezTo>
                  <a:pt x="4143" y="5730"/>
                  <a:pt x="4216" y="5704"/>
                  <a:pt x="4290" y="5704"/>
                </a:cubicBezTo>
                <a:cubicBezTo>
                  <a:pt x="4348" y="5704"/>
                  <a:pt x="4407" y="5720"/>
                  <a:pt x="4466" y="5752"/>
                </a:cubicBezTo>
                <a:cubicBezTo>
                  <a:pt x="4349" y="5681"/>
                  <a:pt x="4344" y="5646"/>
                  <a:pt x="4444" y="5646"/>
                </a:cubicBezTo>
                <a:cubicBezTo>
                  <a:pt x="4478" y="5646"/>
                  <a:pt x="4523" y="5650"/>
                  <a:pt x="4580" y="5658"/>
                </a:cubicBezTo>
                <a:cubicBezTo>
                  <a:pt x="4529" y="5627"/>
                  <a:pt x="4487" y="5607"/>
                  <a:pt x="4446" y="5586"/>
                </a:cubicBezTo>
                <a:lnTo>
                  <a:pt x="4446" y="5586"/>
                </a:lnTo>
                <a:cubicBezTo>
                  <a:pt x="4449" y="5586"/>
                  <a:pt x="4452" y="5586"/>
                  <a:pt x="4456" y="5586"/>
                </a:cubicBezTo>
                <a:cubicBezTo>
                  <a:pt x="4534" y="5586"/>
                  <a:pt x="4706" y="5489"/>
                  <a:pt x="4746" y="5420"/>
                </a:cubicBezTo>
                <a:lnTo>
                  <a:pt x="4746" y="5420"/>
                </a:lnTo>
                <a:cubicBezTo>
                  <a:pt x="4744" y="5423"/>
                  <a:pt x="4735" y="5424"/>
                  <a:pt x="4719" y="5424"/>
                </a:cubicBezTo>
                <a:cubicBezTo>
                  <a:pt x="4574" y="5424"/>
                  <a:pt x="3878" y="5301"/>
                  <a:pt x="3803" y="5254"/>
                </a:cubicBezTo>
                <a:cubicBezTo>
                  <a:pt x="3937" y="5223"/>
                  <a:pt x="4311" y="5285"/>
                  <a:pt x="4197" y="5161"/>
                </a:cubicBezTo>
                <a:lnTo>
                  <a:pt x="4197" y="5161"/>
                </a:lnTo>
                <a:cubicBezTo>
                  <a:pt x="4228" y="5171"/>
                  <a:pt x="4253" y="5175"/>
                  <a:pt x="4274" y="5175"/>
                </a:cubicBezTo>
                <a:cubicBezTo>
                  <a:pt x="4406" y="5175"/>
                  <a:pt x="4358" y="4994"/>
                  <a:pt x="4456" y="4861"/>
                </a:cubicBezTo>
                <a:cubicBezTo>
                  <a:pt x="4450" y="4860"/>
                  <a:pt x="4443" y="4859"/>
                  <a:pt x="4437" y="4859"/>
                </a:cubicBezTo>
                <a:cubicBezTo>
                  <a:pt x="4336" y="4859"/>
                  <a:pt x="4159" y="4951"/>
                  <a:pt x="4023" y="4951"/>
                </a:cubicBezTo>
                <a:cubicBezTo>
                  <a:pt x="3949" y="4951"/>
                  <a:pt x="3886" y="4924"/>
                  <a:pt x="3855" y="4840"/>
                </a:cubicBezTo>
                <a:cubicBezTo>
                  <a:pt x="3867" y="4836"/>
                  <a:pt x="3880" y="4834"/>
                  <a:pt x="3893" y="4834"/>
                </a:cubicBezTo>
                <a:cubicBezTo>
                  <a:pt x="3935" y="4834"/>
                  <a:pt x="3977" y="4852"/>
                  <a:pt x="4019" y="4852"/>
                </a:cubicBezTo>
                <a:cubicBezTo>
                  <a:pt x="4026" y="4852"/>
                  <a:pt x="4034" y="4851"/>
                  <a:pt x="4041" y="4850"/>
                </a:cubicBezTo>
                <a:cubicBezTo>
                  <a:pt x="4031" y="4808"/>
                  <a:pt x="4000" y="4767"/>
                  <a:pt x="3958" y="4736"/>
                </a:cubicBezTo>
                <a:cubicBezTo>
                  <a:pt x="4093" y="4725"/>
                  <a:pt x="4124" y="4705"/>
                  <a:pt x="4135" y="4580"/>
                </a:cubicBezTo>
                <a:lnTo>
                  <a:pt x="4135" y="4580"/>
                </a:lnTo>
                <a:cubicBezTo>
                  <a:pt x="4074" y="4608"/>
                  <a:pt x="3905" y="4635"/>
                  <a:pt x="3743" y="4635"/>
                </a:cubicBezTo>
                <a:cubicBezTo>
                  <a:pt x="3598" y="4635"/>
                  <a:pt x="3458" y="4613"/>
                  <a:pt x="3409" y="4550"/>
                </a:cubicBezTo>
                <a:lnTo>
                  <a:pt x="3409" y="4550"/>
                </a:lnTo>
                <a:cubicBezTo>
                  <a:pt x="3413" y="4550"/>
                  <a:pt x="3418" y="4551"/>
                  <a:pt x="3423" y="4551"/>
                </a:cubicBezTo>
                <a:cubicBezTo>
                  <a:pt x="3494" y="4551"/>
                  <a:pt x="3699" y="4495"/>
                  <a:pt x="3824" y="4467"/>
                </a:cubicBezTo>
                <a:cubicBezTo>
                  <a:pt x="3772" y="4425"/>
                  <a:pt x="3730" y="4384"/>
                  <a:pt x="3679" y="4332"/>
                </a:cubicBezTo>
                <a:cubicBezTo>
                  <a:pt x="3710" y="4332"/>
                  <a:pt x="4186" y="4260"/>
                  <a:pt x="4062" y="4187"/>
                </a:cubicBezTo>
                <a:cubicBezTo>
                  <a:pt x="4218" y="4124"/>
                  <a:pt x="4218" y="4083"/>
                  <a:pt x="4052" y="4073"/>
                </a:cubicBezTo>
                <a:cubicBezTo>
                  <a:pt x="4095" y="4025"/>
                  <a:pt x="4033" y="4012"/>
                  <a:pt x="3952" y="4012"/>
                </a:cubicBezTo>
                <a:cubicBezTo>
                  <a:pt x="3871" y="4012"/>
                  <a:pt x="3770" y="4025"/>
                  <a:pt x="3740" y="4031"/>
                </a:cubicBezTo>
                <a:lnTo>
                  <a:pt x="3740" y="4031"/>
                </a:lnTo>
                <a:cubicBezTo>
                  <a:pt x="3691" y="3959"/>
                  <a:pt x="3875" y="3969"/>
                  <a:pt x="3824" y="3907"/>
                </a:cubicBezTo>
                <a:lnTo>
                  <a:pt x="3824" y="3907"/>
                </a:lnTo>
                <a:cubicBezTo>
                  <a:pt x="3814" y="3912"/>
                  <a:pt x="3653" y="3952"/>
                  <a:pt x="3477" y="3952"/>
                </a:cubicBezTo>
                <a:cubicBezTo>
                  <a:pt x="3296" y="3952"/>
                  <a:pt x="3100" y="3910"/>
                  <a:pt x="3036" y="3741"/>
                </a:cubicBezTo>
                <a:lnTo>
                  <a:pt x="3036" y="3741"/>
                </a:lnTo>
                <a:cubicBezTo>
                  <a:pt x="3156" y="3798"/>
                  <a:pt x="3259" y="3821"/>
                  <a:pt x="3351" y="3821"/>
                </a:cubicBezTo>
                <a:cubicBezTo>
                  <a:pt x="3647" y="3821"/>
                  <a:pt x="3822" y="3578"/>
                  <a:pt x="4052" y="3420"/>
                </a:cubicBezTo>
                <a:cubicBezTo>
                  <a:pt x="3935" y="3389"/>
                  <a:pt x="3862" y="3382"/>
                  <a:pt x="3801" y="3382"/>
                </a:cubicBezTo>
                <a:cubicBezTo>
                  <a:pt x="3761" y="3382"/>
                  <a:pt x="3726" y="3385"/>
                  <a:pt x="3687" y="3385"/>
                </a:cubicBezTo>
                <a:cubicBezTo>
                  <a:pt x="3628" y="3385"/>
                  <a:pt x="3560" y="3379"/>
                  <a:pt x="3451" y="3348"/>
                </a:cubicBezTo>
                <a:cubicBezTo>
                  <a:pt x="3585" y="3296"/>
                  <a:pt x="2839" y="3244"/>
                  <a:pt x="2705" y="3047"/>
                </a:cubicBezTo>
                <a:lnTo>
                  <a:pt x="2705" y="3047"/>
                </a:lnTo>
                <a:cubicBezTo>
                  <a:pt x="2765" y="3071"/>
                  <a:pt x="2904" y="3102"/>
                  <a:pt x="3020" y="3102"/>
                </a:cubicBezTo>
                <a:cubicBezTo>
                  <a:pt x="3106" y="3102"/>
                  <a:pt x="3180" y="3085"/>
                  <a:pt x="3202" y="3037"/>
                </a:cubicBezTo>
                <a:lnTo>
                  <a:pt x="3202" y="3037"/>
                </a:lnTo>
                <a:cubicBezTo>
                  <a:pt x="3199" y="3095"/>
                  <a:pt x="3231" y="3115"/>
                  <a:pt x="3277" y="3115"/>
                </a:cubicBezTo>
                <a:cubicBezTo>
                  <a:pt x="3374" y="3115"/>
                  <a:pt x="3532" y="3026"/>
                  <a:pt x="3543" y="3026"/>
                </a:cubicBezTo>
                <a:cubicBezTo>
                  <a:pt x="3543" y="3026"/>
                  <a:pt x="3544" y="3026"/>
                  <a:pt x="3544" y="3026"/>
                </a:cubicBezTo>
                <a:lnTo>
                  <a:pt x="3544" y="3026"/>
                </a:lnTo>
                <a:cubicBezTo>
                  <a:pt x="3534" y="2995"/>
                  <a:pt x="3513" y="2850"/>
                  <a:pt x="3523" y="2840"/>
                </a:cubicBezTo>
                <a:lnTo>
                  <a:pt x="3523" y="2840"/>
                </a:lnTo>
                <a:cubicBezTo>
                  <a:pt x="3540" y="2852"/>
                  <a:pt x="3569" y="2857"/>
                  <a:pt x="3604" y="2857"/>
                </a:cubicBezTo>
                <a:cubicBezTo>
                  <a:pt x="3724" y="2857"/>
                  <a:pt x="3907" y="2795"/>
                  <a:pt x="3875" y="2715"/>
                </a:cubicBezTo>
                <a:cubicBezTo>
                  <a:pt x="3634" y="2715"/>
                  <a:pt x="3693" y="2646"/>
                  <a:pt x="3676" y="2646"/>
                </a:cubicBezTo>
                <a:cubicBezTo>
                  <a:pt x="3666" y="2646"/>
                  <a:pt x="3631" y="2670"/>
                  <a:pt x="3492" y="2747"/>
                </a:cubicBezTo>
                <a:cubicBezTo>
                  <a:pt x="3461" y="2695"/>
                  <a:pt x="3451" y="2674"/>
                  <a:pt x="3502" y="2602"/>
                </a:cubicBezTo>
                <a:cubicBezTo>
                  <a:pt x="3320" y="2602"/>
                  <a:pt x="3221" y="2709"/>
                  <a:pt x="3090" y="2709"/>
                </a:cubicBezTo>
                <a:cubicBezTo>
                  <a:pt x="3006" y="2709"/>
                  <a:pt x="2909" y="2665"/>
                  <a:pt x="2767" y="2519"/>
                </a:cubicBezTo>
                <a:cubicBezTo>
                  <a:pt x="2775" y="2508"/>
                  <a:pt x="2786" y="2503"/>
                  <a:pt x="2798" y="2503"/>
                </a:cubicBezTo>
                <a:cubicBezTo>
                  <a:pt x="2845" y="2503"/>
                  <a:pt x="2917" y="2566"/>
                  <a:pt x="2953" y="2566"/>
                </a:cubicBezTo>
                <a:cubicBezTo>
                  <a:pt x="2971" y="2566"/>
                  <a:pt x="2980" y="2551"/>
                  <a:pt x="2974" y="2508"/>
                </a:cubicBezTo>
                <a:lnTo>
                  <a:pt x="2974" y="2508"/>
                </a:lnTo>
                <a:cubicBezTo>
                  <a:pt x="2991" y="2525"/>
                  <a:pt x="3218" y="2555"/>
                  <a:pt x="3348" y="2555"/>
                </a:cubicBezTo>
                <a:cubicBezTo>
                  <a:pt x="3378" y="2555"/>
                  <a:pt x="3404" y="2553"/>
                  <a:pt x="3419" y="2550"/>
                </a:cubicBezTo>
                <a:cubicBezTo>
                  <a:pt x="3310" y="2440"/>
                  <a:pt x="3283" y="2406"/>
                  <a:pt x="3299" y="2406"/>
                </a:cubicBezTo>
                <a:cubicBezTo>
                  <a:pt x="3323" y="2406"/>
                  <a:pt x="3441" y="2479"/>
                  <a:pt x="3534" y="2498"/>
                </a:cubicBezTo>
                <a:cubicBezTo>
                  <a:pt x="3544" y="2436"/>
                  <a:pt x="3637" y="2384"/>
                  <a:pt x="3555" y="2322"/>
                </a:cubicBezTo>
                <a:cubicBezTo>
                  <a:pt x="3578" y="2322"/>
                  <a:pt x="3598" y="2322"/>
                  <a:pt x="3615" y="2322"/>
                </a:cubicBezTo>
                <a:cubicBezTo>
                  <a:pt x="3674" y="2322"/>
                  <a:pt x="3705" y="2316"/>
                  <a:pt x="3762" y="2259"/>
                </a:cubicBezTo>
                <a:cubicBezTo>
                  <a:pt x="3647" y="2197"/>
                  <a:pt x="3182" y="2218"/>
                  <a:pt x="3244" y="2114"/>
                </a:cubicBezTo>
                <a:lnTo>
                  <a:pt x="3244" y="2114"/>
                </a:lnTo>
                <a:cubicBezTo>
                  <a:pt x="3186" y="2127"/>
                  <a:pt x="3160" y="2136"/>
                  <a:pt x="3146" y="2136"/>
                </a:cubicBezTo>
                <a:cubicBezTo>
                  <a:pt x="3126" y="2136"/>
                  <a:pt x="3138" y="2115"/>
                  <a:pt x="3119" y="2052"/>
                </a:cubicBezTo>
                <a:cubicBezTo>
                  <a:pt x="3052" y="2140"/>
                  <a:pt x="2971" y="2184"/>
                  <a:pt x="2880" y="2184"/>
                </a:cubicBezTo>
                <a:cubicBezTo>
                  <a:pt x="2832" y="2184"/>
                  <a:pt x="2780" y="2171"/>
                  <a:pt x="2726" y="2146"/>
                </a:cubicBezTo>
                <a:cubicBezTo>
                  <a:pt x="2809" y="2073"/>
                  <a:pt x="2705" y="2031"/>
                  <a:pt x="2591" y="1990"/>
                </a:cubicBezTo>
                <a:cubicBezTo>
                  <a:pt x="2611" y="1980"/>
                  <a:pt x="2643" y="1959"/>
                  <a:pt x="2663" y="1886"/>
                </a:cubicBezTo>
                <a:cubicBezTo>
                  <a:pt x="2715" y="1928"/>
                  <a:pt x="2777" y="1969"/>
                  <a:pt x="2839" y="2011"/>
                </a:cubicBezTo>
                <a:cubicBezTo>
                  <a:pt x="2798" y="1918"/>
                  <a:pt x="3182" y="2001"/>
                  <a:pt x="3409" y="1897"/>
                </a:cubicBezTo>
                <a:cubicBezTo>
                  <a:pt x="3261" y="1741"/>
                  <a:pt x="3142" y="1649"/>
                  <a:pt x="2994" y="1649"/>
                </a:cubicBezTo>
                <a:cubicBezTo>
                  <a:pt x="2946" y="1649"/>
                  <a:pt x="2895" y="1659"/>
                  <a:pt x="2839" y="1679"/>
                </a:cubicBezTo>
                <a:cubicBezTo>
                  <a:pt x="2777" y="1545"/>
                  <a:pt x="3295" y="1513"/>
                  <a:pt x="2818" y="1421"/>
                </a:cubicBezTo>
                <a:cubicBezTo>
                  <a:pt x="2881" y="1338"/>
                  <a:pt x="3026" y="1327"/>
                  <a:pt x="3140" y="1255"/>
                </a:cubicBezTo>
                <a:cubicBezTo>
                  <a:pt x="3078" y="1193"/>
                  <a:pt x="3046" y="1203"/>
                  <a:pt x="2974" y="1172"/>
                </a:cubicBezTo>
                <a:cubicBezTo>
                  <a:pt x="3182" y="933"/>
                  <a:pt x="3046" y="1057"/>
                  <a:pt x="3046" y="799"/>
                </a:cubicBezTo>
                <a:lnTo>
                  <a:pt x="3046" y="799"/>
                </a:lnTo>
                <a:cubicBezTo>
                  <a:pt x="2777" y="892"/>
                  <a:pt x="2788" y="1161"/>
                  <a:pt x="2436" y="1275"/>
                </a:cubicBezTo>
                <a:cubicBezTo>
                  <a:pt x="2436" y="1163"/>
                  <a:pt x="2315" y="829"/>
                  <a:pt x="2519" y="829"/>
                </a:cubicBezTo>
                <a:cubicBezTo>
                  <a:pt x="2522" y="829"/>
                  <a:pt x="2525" y="829"/>
                  <a:pt x="2528" y="829"/>
                </a:cubicBezTo>
                <a:cubicBezTo>
                  <a:pt x="2528" y="890"/>
                  <a:pt x="2541" y="909"/>
                  <a:pt x="2563" y="909"/>
                </a:cubicBezTo>
                <a:cubicBezTo>
                  <a:pt x="2603" y="909"/>
                  <a:pt x="2675" y="850"/>
                  <a:pt x="2767" y="850"/>
                </a:cubicBezTo>
                <a:cubicBezTo>
                  <a:pt x="2694" y="799"/>
                  <a:pt x="2622" y="737"/>
                  <a:pt x="2549" y="684"/>
                </a:cubicBezTo>
                <a:cubicBezTo>
                  <a:pt x="2563" y="681"/>
                  <a:pt x="2579" y="679"/>
                  <a:pt x="2597" y="679"/>
                </a:cubicBezTo>
                <a:cubicBezTo>
                  <a:pt x="2637" y="679"/>
                  <a:pt x="2684" y="685"/>
                  <a:pt x="2729" y="685"/>
                </a:cubicBezTo>
                <a:cubicBezTo>
                  <a:pt x="2773" y="685"/>
                  <a:pt x="2814" y="679"/>
                  <a:pt x="2839" y="654"/>
                </a:cubicBezTo>
                <a:cubicBezTo>
                  <a:pt x="2818" y="602"/>
                  <a:pt x="2767" y="571"/>
                  <a:pt x="2694" y="571"/>
                </a:cubicBezTo>
                <a:cubicBezTo>
                  <a:pt x="2829" y="529"/>
                  <a:pt x="2871" y="488"/>
                  <a:pt x="2818" y="436"/>
                </a:cubicBezTo>
                <a:lnTo>
                  <a:pt x="2818" y="436"/>
                </a:lnTo>
                <a:cubicBezTo>
                  <a:pt x="2731" y="514"/>
                  <a:pt x="2668" y="553"/>
                  <a:pt x="2631" y="553"/>
                </a:cubicBezTo>
                <a:cubicBezTo>
                  <a:pt x="2593" y="553"/>
                  <a:pt x="2580" y="514"/>
                  <a:pt x="2591" y="436"/>
                </a:cubicBezTo>
                <a:lnTo>
                  <a:pt x="2591" y="436"/>
                </a:lnTo>
                <a:cubicBezTo>
                  <a:pt x="2560" y="539"/>
                  <a:pt x="2508" y="622"/>
                  <a:pt x="2415" y="674"/>
                </a:cubicBezTo>
                <a:cubicBezTo>
                  <a:pt x="2465" y="563"/>
                  <a:pt x="2574" y="207"/>
                  <a:pt x="2589" y="207"/>
                </a:cubicBezTo>
                <a:cubicBezTo>
                  <a:pt x="2590" y="207"/>
                  <a:pt x="2590" y="207"/>
                  <a:pt x="2590" y="207"/>
                </a:cubicBezTo>
                <a:lnTo>
                  <a:pt x="2590" y="207"/>
                </a:lnTo>
                <a:cubicBezTo>
                  <a:pt x="2580" y="196"/>
                  <a:pt x="2571" y="192"/>
                  <a:pt x="2561" y="192"/>
                </a:cubicBezTo>
                <a:cubicBezTo>
                  <a:pt x="2508" y="192"/>
                  <a:pt x="2453" y="323"/>
                  <a:pt x="2418" y="323"/>
                </a:cubicBezTo>
                <a:cubicBezTo>
                  <a:pt x="2417" y="323"/>
                  <a:pt x="2416" y="322"/>
                  <a:pt x="2415" y="322"/>
                </a:cubicBezTo>
                <a:cubicBezTo>
                  <a:pt x="2404" y="281"/>
                  <a:pt x="2353" y="1"/>
                  <a:pt x="23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4"/>
          <p:cNvSpPr/>
          <p:nvPr/>
        </p:nvSpPr>
        <p:spPr>
          <a:xfrm flipH="1">
            <a:off x="5185087" y="4571827"/>
            <a:ext cx="792795" cy="1197111"/>
          </a:xfrm>
          <a:custGeom>
            <a:avLst/>
            <a:gdLst/>
            <a:ahLst/>
            <a:cxnLst/>
            <a:rect l="l" t="t" r="r" b="b"/>
            <a:pathLst>
              <a:path w="5067" h="8684" extrusionOk="0">
                <a:moveTo>
                  <a:pt x="2600" y="207"/>
                </a:moveTo>
                <a:lnTo>
                  <a:pt x="2600" y="207"/>
                </a:lnTo>
                <a:cubicBezTo>
                  <a:pt x="2601" y="208"/>
                  <a:pt x="2601" y="208"/>
                  <a:pt x="2601" y="208"/>
                </a:cubicBezTo>
                <a:cubicBezTo>
                  <a:pt x="2601" y="208"/>
                  <a:pt x="2601" y="208"/>
                  <a:pt x="2600" y="207"/>
                </a:cubicBezTo>
                <a:close/>
                <a:moveTo>
                  <a:pt x="4756" y="5420"/>
                </a:move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close/>
                <a:moveTo>
                  <a:pt x="2311" y="1"/>
                </a:moveTo>
                <a:cubicBezTo>
                  <a:pt x="2311" y="266"/>
                  <a:pt x="2340" y="384"/>
                  <a:pt x="2309" y="384"/>
                </a:cubicBezTo>
                <a:cubicBezTo>
                  <a:pt x="2289" y="384"/>
                  <a:pt x="2240" y="330"/>
                  <a:pt x="2135" y="229"/>
                </a:cubicBezTo>
                <a:lnTo>
                  <a:pt x="2135" y="229"/>
                </a:lnTo>
                <a:cubicBezTo>
                  <a:pt x="2114" y="239"/>
                  <a:pt x="2290" y="685"/>
                  <a:pt x="2280" y="757"/>
                </a:cubicBezTo>
                <a:cubicBezTo>
                  <a:pt x="2197" y="602"/>
                  <a:pt x="2228" y="581"/>
                  <a:pt x="2135" y="457"/>
                </a:cubicBezTo>
                <a:cubicBezTo>
                  <a:pt x="2103" y="516"/>
                  <a:pt x="2085" y="535"/>
                  <a:pt x="2067" y="535"/>
                </a:cubicBezTo>
                <a:cubicBezTo>
                  <a:pt x="2037" y="535"/>
                  <a:pt x="2006" y="488"/>
                  <a:pt x="1917" y="488"/>
                </a:cubicBezTo>
                <a:cubicBezTo>
                  <a:pt x="1917" y="768"/>
                  <a:pt x="2124" y="788"/>
                  <a:pt x="2124" y="943"/>
                </a:cubicBezTo>
                <a:cubicBezTo>
                  <a:pt x="2082" y="909"/>
                  <a:pt x="2046" y="889"/>
                  <a:pt x="2000" y="889"/>
                </a:cubicBezTo>
                <a:cubicBezTo>
                  <a:pt x="1991" y="889"/>
                  <a:pt x="1980" y="890"/>
                  <a:pt x="1969" y="892"/>
                </a:cubicBezTo>
                <a:cubicBezTo>
                  <a:pt x="1928" y="943"/>
                  <a:pt x="2052" y="1037"/>
                  <a:pt x="2073" y="1058"/>
                </a:cubicBezTo>
                <a:cubicBezTo>
                  <a:pt x="2032" y="1073"/>
                  <a:pt x="1998" y="1079"/>
                  <a:pt x="1967" y="1079"/>
                </a:cubicBezTo>
                <a:cubicBezTo>
                  <a:pt x="1852" y="1079"/>
                  <a:pt x="1793" y="991"/>
                  <a:pt x="1638" y="975"/>
                </a:cubicBezTo>
                <a:lnTo>
                  <a:pt x="1638" y="975"/>
                </a:lnTo>
                <a:cubicBezTo>
                  <a:pt x="1658" y="1058"/>
                  <a:pt x="1679" y="1088"/>
                  <a:pt x="1751" y="1130"/>
                </a:cubicBezTo>
                <a:cubicBezTo>
                  <a:pt x="1700" y="1130"/>
                  <a:pt x="1658" y="1151"/>
                  <a:pt x="1638" y="1192"/>
                </a:cubicBezTo>
                <a:cubicBezTo>
                  <a:pt x="1638" y="1224"/>
                  <a:pt x="1824" y="1286"/>
                  <a:pt x="1845" y="1369"/>
                </a:cubicBezTo>
                <a:cubicBezTo>
                  <a:pt x="1833" y="1367"/>
                  <a:pt x="1821" y="1366"/>
                  <a:pt x="1809" y="1366"/>
                </a:cubicBezTo>
                <a:cubicBezTo>
                  <a:pt x="1755" y="1366"/>
                  <a:pt x="1714" y="1388"/>
                  <a:pt x="1679" y="1431"/>
                </a:cubicBezTo>
                <a:cubicBezTo>
                  <a:pt x="1679" y="1488"/>
                  <a:pt x="1759" y="1506"/>
                  <a:pt x="1847" y="1506"/>
                </a:cubicBezTo>
                <a:cubicBezTo>
                  <a:pt x="1935" y="1506"/>
                  <a:pt x="2031" y="1488"/>
                  <a:pt x="2062" y="1472"/>
                </a:cubicBezTo>
                <a:lnTo>
                  <a:pt x="2062" y="1472"/>
                </a:lnTo>
                <a:cubicBezTo>
                  <a:pt x="2083" y="1514"/>
                  <a:pt x="2062" y="1555"/>
                  <a:pt x="1979" y="1576"/>
                </a:cubicBezTo>
                <a:cubicBezTo>
                  <a:pt x="2005" y="1601"/>
                  <a:pt x="2063" y="1605"/>
                  <a:pt x="2125" y="1605"/>
                </a:cubicBezTo>
                <a:cubicBezTo>
                  <a:pt x="2152" y="1605"/>
                  <a:pt x="2180" y="1604"/>
                  <a:pt x="2206" y="1604"/>
                </a:cubicBezTo>
                <a:cubicBezTo>
                  <a:pt x="2293" y="1604"/>
                  <a:pt x="2363" y="1612"/>
                  <a:pt x="2332" y="1679"/>
                </a:cubicBezTo>
                <a:cubicBezTo>
                  <a:pt x="2321" y="1709"/>
                  <a:pt x="2281" y="1720"/>
                  <a:pt x="2226" y="1720"/>
                </a:cubicBezTo>
                <a:cubicBezTo>
                  <a:pt x="2082" y="1720"/>
                  <a:pt x="1837" y="1647"/>
                  <a:pt x="1763" y="1647"/>
                </a:cubicBezTo>
                <a:cubicBezTo>
                  <a:pt x="1725" y="1647"/>
                  <a:pt x="1730" y="1666"/>
                  <a:pt x="1813" y="1721"/>
                </a:cubicBezTo>
                <a:cubicBezTo>
                  <a:pt x="1582" y="1694"/>
                  <a:pt x="1498" y="1595"/>
                  <a:pt x="1380" y="1595"/>
                </a:cubicBezTo>
                <a:cubicBezTo>
                  <a:pt x="1318" y="1595"/>
                  <a:pt x="1247" y="1622"/>
                  <a:pt x="1140" y="1700"/>
                </a:cubicBezTo>
                <a:cubicBezTo>
                  <a:pt x="1254" y="1731"/>
                  <a:pt x="1368" y="1752"/>
                  <a:pt x="1472" y="1783"/>
                </a:cubicBezTo>
                <a:cubicBezTo>
                  <a:pt x="1383" y="1857"/>
                  <a:pt x="1372" y="1881"/>
                  <a:pt x="1398" y="1881"/>
                </a:cubicBezTo>
                <a:cubicBezTo>
                  <a:pt x="1441" y="1881"/>
                  <a:pt x="1594" y="1811"/>
                  <a:pt x="1645" y="1811"/>
                </a:cubicBezTo>
                <a:cubicBezTo>
                  <a:pt x="1651" y="1811"/>
                  <a:pt x="1656" y="1812"/>
                  <a:pt x="1658" y="1814"/>
                </a:cubicBezTo>
                <a:cubicBezTo>
                  <a:pt x="1505" y="1915"/>
                  <a:pt x="1509" y="1945"/>
                  <a:pt x="1570" y="1945"/>
                </a:cubicBezTo>
                <a:cubicBezTo>
                  <a:pt x="1653" y="1945"/>
                  <a:pt x="1844" y="1888"/>
                  <a:pt x="1886" y="1876"/>
                </a:cubicBezTo>
                <a:lnTo>
                  <a:pt x="1886" y="1876"/>
                </a:lnTo>
                <a:cubicBezTo>
                  <a:pt x="1896" y="1897"/>
                  <a:pt x="1762" y="1990"/>
                  <a:pt x="1741" y="2032"/>
                </a:cubicBezTo>
                <a:cubicBezTo>
                  <a:pt x="1777" y="2047"/>
                  <a:pt x="1821" y="2055"/>
                  <a:pt x="1869" y="2055"/>
                </a:cubicBezTo>
                <a:cubicBezTo>
                  <a:pt x="2014" y="2055"/>
                  <a:pt x="2199" y="1983"/>
                  <a:pt x="2332" y="1834"/>
                </a:cubicBezTo>
                <a:lnTo>
                  <a:pt x="2332" y="1834"/>
                </a:lnTo>
                <a:cubicBezTo>
                  <a:pt x="2449" y="2060"/>
                  <a:pt x="2320" y="2105"/>
                  <a:pt x="2147" y="2105"/>
                </a:cubicBezTo>
                <a:cubicBezTo>
                  <a:pt x="2034" y="2105"/>
                  <a:pt x="1902" y="2086"/>
                  <a:pt x="1807" y="2086"/>
                </a:cubicBezTo>
                <a:cubicBezTo>
                  <a:pt x="1715" y="2086"/>
                  <a:pt x="1657" y="2104"/>
                  <a:pt x="1689" y="2177"/>
                </a:cubicBezTo>
                <a:cubicBezTo>
                  <a:pt x="1655" y="2167"/>
                  <a:pt x="1558" y="2151"/>
                  <a:pt x="1460" y="2151"/>
                </a:cubicBezTo>
                <a:cubicBezTo>
                  <a:pt x="1350" y="2151"/>
                  <a:pt x="1240" y="2172"/>
                  <a:pt x="1223" y="2249"/>
                </a:cubicBezTo>
                <a:cubicBezTo>
                  <a:pt x="1223" y="2249"/>
                  <a:pt x="1596" y="2477"/>
                  <a:pt x="1576" y="2560"/>
                </a:cubicBezTo>
                <a:cubicBezTo>
                  <a:pt x="1532" y="2533"/>
                  <a:pt x="1485" y="2520"/>
                  <a:pt x="1436" y="2520"/>
                </a:cubicBezTo>
                <a:cubicBezTo>
                  <a:pt x="1391" y="2520"/>
                  <a:pt x="1344" y="2530"/>
                  <a:pt x="1295" y="2550"/>
                </a:cubicBezTo>
                <a:cubicBezTo>
                  <a:pt x="1378" y="2591"/>
                  <a:pt x="1399" y="2653"/>
                  <a:pt x="1358" y="2736"/>
                </a:cubicBezTo>
                <a:cubicBezTo>
                  <a:pt x="1271" y="2672"/>
                  <a:pt x="1235" y="2652"/>
                  <a:pt x="1210" y="2652"/>
                </a:cubicBezTo>
                <a:cubicBezTo>
                  <a:pt x="1170" y="2652"/>
                  <a:pt x="1159" y="2701"/>
                  <a:pt x="1025" y="2701"/>
                </a:cubicBezTo>
                <a:cubicBezTo>
                  <a:pt x="1000" y="2701"/>
                  <a:pt x="969" y="2699"/>
                  <a:pt x="933" y="2695"/>
                </a:cubicBezTo>
                <a:lnTo>
                  <a:pt x="933" y="2695"/>
                </a:lnTo>
                <a:cubicBezTo>
                  <a:pt x="912" y="2861"/>
                  <a:pt x="1368" y="2871"/>
                  <a:pt x="1358" y="3026"/>
                </a:cubicBezTo>
                <a:cubicBezTo>
                  <a:pt x="1384" y="2998"/>
                  <a:pt x="1410" y="2987"/>
                  <a:pt x="1435" y="2987"/>
                </a:cubicBezTo>
                <a:cubicBezTo>
                  <a:pt x="1542" y="2987"/>
                  <a:pt x="1645" y="3188"/>
                  <a:pt x="1762" y="3254"/>
                </a:cubicBezTo>
                <a:cubicBezTo>
                  <a:pt x="1695" y="3272"/>
                  <a:pt x="1616" y="3275"/>
                  <a:pt x="1532" y="3275"/>
                </a:cubicBezTo>
                <a:cubicBezTo>
                  <a:pt x="1473" y="3275"/>
                  <a:pt x="1412" y="3274"/>
                  <a:pt x="1353" y="3274"/>
                </a:cubicBezTo>
                <a:cubicBezTo>
                  <a:pt x="1193" y="3274"/>
                  <a:pt x="1041" y="3286"/>
                  <a:pt x="954" y="3379"/>
                </a:cubicBezTo>
                <a:cubicBezTo>
                  <a:pt x="1044" y="3500"/>
                  <a:pt x="1282" y="3679"/>
                  <a:pt x="1438" y="3679"/>
                </a:cubicBezTo>
                <a:cubicBezTo>
                  <a:pt x="1443" y="3679"/>
                  <a:pt x="1447" y="3679"/>
                  <a:pt x="1451" y="3679"/>
                </a:cubicBezTo>
                <a:lnTo>
                  <a:pt x="1451" y="3679"/>
                </a:lnTo>
                <a:cubicBezTo>
                  <a:pt x="1431" y="3752"/>
                  <a:pt x="933" y="3752"/>
                  <a:pt x="871" y="3752"/>
                </a:cubicBezTo>
                <a:cubicBezTo>
                  <a:pt x="822" y="3936"/>
                  <a:pt x="1292" y="4011"/>
                  <a:pt x="1505" y="4011"/>
                </a:cubicBezTo>
                <a:cubicBezTo>
                  <a:pt x="1519" y="4011"/>
                  <a:pt x="1532" y="4011"/>
                  <a:pt x="1544" y="4010"/>
                </a:cubicBezTo>
                <a:lnTo>
                  <a:pt x="1544" y="4010"/>
                </a:lnTo>
                <a:cubicBezTo>
                  <a:pt x="1368" y="4083"/>
                  <a:pt x="975" y="4373"/>
                  <a:pt x="674" y="4404"/>
                </a:cubicBezTo>
                <a:cubicBezTo>
                  <a:pt x="864" y="4619"/>
                  <a:pt x="1056" y="4677"/>
                  <a:pt x="1247" y="4677"/>
                </a:cubicBezTo>
                <a:cubicBezTo>
                  <a:pt x="1442" y="4677"/>
                  <a:pt x="1636" y="4617"/>
                  <a:pt x="1824" y="4601"/>
                </a:cubicBezTo>
                <a:lnTo>
                  <a:pt x="1824" y="4601"/>
                </a:lnTo>
                <a:cubicBezTo>
                  <a:pt x="1772" y="4736"/>
                  <a:pt x="1431" y="4777"/>
                  <a:pt x="1306" y="4788"/>
                </a:cubicBezTo>
                <a:cubicBezTo>
                  <a:pt x="1353" y="4853"/>
                  <a:pt x="1416" y="4893"/>
                  <a:pt x="1496" y="4893"/>
                </a:cubicBezTo>
                <a:cubicBezTo>
                  <a:pt x="1505" y="4893"/>
                  <a:pt x="1514" y="4893"/>
                  <a:pt x="1523" y="4892"/>
                </a:cubicBezTo>
                <a:lnTo>
                  <a:pt x="1523" y="4892"/>
                </a:lnTo>
                <a:cubicBezTo>
                  <a:pt x="1455" y="4948"/>
                  <a:pt x="1352" y="4964"/>
                  <a:pt x="1237" y="4964"/>
                </a:cubicBezTo>
                <a:cubicBezTo>
                  <a:pt x="1085" y="4964"/>
                  <a:pt x="911" y="4937"/>
                  <a:pt x="763" y="4937"/>
                </a:cubicBezTo>
                <a:cubicBezTo>
                  <a:pt x="634" y="4937"/>
                  <a:pt x="525" y="4958"/>
                  <a:pt x="467" y="5037"/>
                </a:cubicBezTo>
                <a:cubicBezTo>
                  <a:pt x="508" y="5088"/>
                  <a:pt x="570" y="5119"/>
                  <a:pt x="643" y="5129"/>
                </a:cubicBezTo>
                <a:cubicBezTo>
                  <a:pt x="478" y="5251"/>
                  <a:pt x="554" y="5294"/>
                  <a:pt x="661" y="5294"/>
                </a:cubicBezTo>
                <a:cubicBezTo>
                  <a:pt x="736" y="5294"/>
                  <a:pt x="826" y="5273"/>
                  <a:pt x="860" y="5244"/>
                </a:cubicBezTo>
                <a:lnTo>
                  <a:pt x="860" y="5244"/>
                </a:lnTo>
                <a:cubicBezTo>
                  <a:pt x="902" y="5275"/>
                  <a:pt x="798" y="5306"/>
                  <a:pt x="830" y="5357"/>
                </a:cubicBezTo>
                <a:cubicBezTo>
                  <a:pt x="863" y="5347"/>
                  <a:pt x="891" y="5343"/>
                  <a:pt x="915" y="5343"/>
                </a:cubicBezTo>
                <a:cubicBezTo>
                  <a:pt x="969" y="5343"/>
                  <a:pt x="1005" y="5361"/>
                  <a:pt x="1048" y="5361"/>
                </a:cubicBezTo>
                <a:cubicBezTo>
                  <a:pt x="1081" y="5361"/>
                  <a:pt x="1118" y="5351"/>
                  <a:pt x="1171" y="5316"/>
                </a:cubicBezTo>
                <a:lnTo>
                  <a:pt x="1171" y="5316"/>
                </a:lnTo>
                <a:cubicBezTo>
                  <a:pt x="1160" y="5409"/>
                  <a:pt x="1152" y="5447"/>
                  <a:pt x="1173" y="5447"/>
                </a:cubicBezTo>
                <a:cubicBezTo>
                  <a:pt x="1192" y="5447"/>
                  <a:pt x="1233" y="5417"/>
                  <a:pt x="1316" y="5368"/>
                </a:cubicBezTo>
                <a:lnTo>
                  <a:pt x="1316" y="5368"/>
                </a:lnTo>
                <a:cubicBezTo>
                  <a:pt x="1295" y="5482"/>
                  <a:pt x="1544" y="5502"/>
                  <a:pt x="1658" y="5502"/>
                </a:cubicBezTo>
                <a:cubicBezTo>
                  <a:pt x="1565" y="5616"/>
                  <a:pt x="1428" y="5648"/>
                  <a:pt x="1284" y="5648"/>
                </a:cubicBezTo>
                <a:cubicBezTo>
                  <a:pt x="1140" y="5648"/>
                  <a:pt x="990" y="5616"/>
                  <a:pt x="871" y="5606"/>
                </a:cubicBezTo>
                <a:lnTo>
                  <a:pt x="871" y="5606"/>
                </a:lnTo>
                <a:cubicBezTo>
                  <a:pt x="933" y="5693"/>
                  <a:pt x="942" y="5722"/>
                  <a:pt x="903" y="5722"/>
                </a:cubicBezTo>
                <a:cubicBezTo>
                  <a:pt x="844" y="5722"/>
                  <a:pt x="673" y="5654"/>
                  <a:pt x="404" y="5617"/>
                </a:cubicBezTo>
                <a:lnTo>
                  <a:pt x="404" y="5617"/>
                </a:lnTo>
                <a:cubicBezTo>
                  <a:pt x="498" y="5689"/>
                  <a:pt x="581" y="5730"/>
                  <a:pt x="685" y="5751"/>
                </a:cubicBezTo>
                <a:cubicBezTo>
                  <a:pt x="469" y="5780"/>
                  <a:pt x="700" y="5934"/>
                  <a:pt x="908" y="5934"/>
                </a:cubicBezTo>
                <a:cubicBezTo>
                  <a:pt x="930" y="5934"/>
                  <a:pt x="953" y="5932"/>
                  <a:pt x="975" y="5928"/>
                </a:cubicBezTo>
                <a:lnTo>
                  <a:pt x="975" y="5928"/>
                </a:lnTo>
                <a:cubicBezTo>
                  <a:pt x="932" y="5982"/>
                  <a:pt x="971" y="6008"/>
                  <a:pt x="1025" y="6008"/>
                </a:cubicBezTo>
                <a:cubicBezTo>
                  <a:pt x="1064" y="6008"/>
                  <a:pt x="1110" y="5995"/>
                  <a:pt x="1140" y="5969"/>
                </a:cubicBezTo>
                <a:lnTo>
                  <a:pt x="1140" y="5969"/>
                </a:lnTo>
                <a:cubicBezTo>
                  <a:pt x="1074" y="6066"/>
                  <a:pt x="1064" y="6113"/>
                  <a:pt x="1108" y="6113"/>
                </a:cubicBezTo>
                <a:cubicBezTo>
                  <a:pt x="1140" y="6113"/>
                  <a:pt x="1199" y="6089"/>
                  <a:pt x="1285" y="6041"/>
                </a:cubicBezTo>
                <a:lnTo>
                  <a:pt x="1285" y="6041"/>
                </a:lnTo>
                <a:cubicBezTo>
                  <a:pt x="1150" y="6352"/>
                  <a:pt x="176" y="6145"/>
                  <a:pt x="342" y="6352"/>
                </a:cubicBezTo>
                <a:cubicBezTo>
                  <a:pt x="288" y="6320"/>
                  <a:pt x="234" y="6304"/>
                  <a:pt x="182" y="6304"/>
                </a:cubicBezTo>
                <a:cubicBezTo>
                  <a:pt x="133" y="6304"/>
                  <a:pt x="86" y="6317"/>
                  <a:pt x="42" y="6342"/>
                </a:cubicBezTo>
                <a:cubicBezTo>
                  <a:pt x="68" y="6368"/>
                  <a:pt x="298" y="6696"/>
                  <a:pt x="474" y="6696"/>
                </a:cubicBezTo>
                <a:cubicBezTo>
                  <a:pt x="505" y="6696"/>
                  <a:pt x="534" y="6686"/>
                  <a:pt x="560" y="6663"/>
                </a:cubicBezTo>
                <a:lnTo>
                  <a:pt x="560" y="6663"/>
                </a:lnTo>
                <a:cubicBezTo>
                  <a:pt x="798" y="6829"/>
                  <a:pt x="342" y="6860"/>
                  <a:pt x="270" y="6870"/>
                </a:cubicBezTo>
                <a:cubicBezTo>
                  <a:pt x="324" y="6918"/>
                  <a:pt x="383" y="6939"/>
                  <a:pt x="443" y="6939"/>
                </a:cubicBezTo>
                <a:cubicBezTo>
                  <a:pt x="475" y="6939"/>
                  <a:pt x="507" y="6933"/>
                  <a:pt x="539" y="6922"/>
                </a:cubicBezTo>
                <a:lnTo>
                  <a:pt x="539" y="6922"/>
                </a:lnTo>
                <a:cubicBezTo>
                  <a:pt x="462" y="6974"/>
                  <a:pt x="386" y="7060"/>
                  <a:pt x="454" y="7060"/>
                </a:cubicBezTo>
                <a:cubicBezTo>
                  <a:pt x="468" y="7060"/>
                  <a:pt x="490" y="7056"/>
                  <a:pt x="519" y="7047"/>
                </a:cubicBezTo>
                <a:lnTo>
                  <a:pt x="519" y="7047"/>
                </a:lnTo>
                <a:cubicBezTo>
                  <a:pt x="486" y="7090"/>
                  <a:pt x="534" y="7102"/>
                  <a:pt x="593" y="7102"/>
                </a:cubicBezTo>
                <a:cubicBezTo>
                  <a:pt x="645" y="7102"/>
                  <a:pt x="706" y="7093"/>
                  <a:pt x="726" y="7088"/>
                </a:cubicBezTo>
                <a:lnTo>
                  <a:pt x="726" y="7088"/>
                </a:lnTo>
                <a:cubicBezTo>
                  <a:pt x="757" y="7150"/>
                  <a:pt x="674" y="7160"/>
                  <a:pt x="881" y="7171"/>
                </a:cubicBezTo>
                <a:cubicBezTo>
                  <a:pt x="829" y="7228"/>
                  <a:pt x="715" y="7241"/>
                  <a:pt x="590" y="7241"/>
                </a:cubicBezTo>
                <a:cubicBezTo>
                  <a:pt x="475" y="7241"/>
                  <a:pt x="350" y="7230"/>
                  <a:pt x="258" y="7230"/>
                </a:cubicBezTo>
                <a:cubicBezTo>
                  <a:pt x="232" y="7230"/>
                  <a:pt x="207" y="7231"/>
                  <a:pt x="187" y="7233"/>
                </a:cubicBezTo>
                <a:cubicBezTo>
                  <a:pt x="342" y="7319"/>
                  <a:pt x="341" y="7332"/>
                  <a:pt x="289" y="7332"/>
                </a:cubicBezTo>
                <a:cubicBezTo>
                  <a:pt x="268" y="7332"/>
                  <a:pt x="239" y="7330"/>
                  <a:pt x="208" y="7330"/>
                </a:cubicBezTo>
                <a:cubicBezTo>
                  <a:pt x="143" y="7330"/>
                  <a:pt x="71" y="7339"/>
                  <a:pt x="63" y="7399"/>
                </a:cubicBezTo>
                <a:cubicBezTo>
                  <a:pt x="63" y="7428"/>
                  <a:pt x="96" y="7438"/>
                  <a:pt x="142" y="7438"/>
                </a:cubicBezTo>
                <a:cubicBezTo>
                  <a:pt x="230" y="7438"/>
                  <a:pt x="364" y="7402"/>
                  <a:pt x="404" y="7388"/>
                </a:cubicBezTo>
                <a:lnTo>
                  <a:pt x="404" y="7388"/>
                </a:lnTo>
                <a:cubicBezTo>
                  <a:pt x="282" y="7538"/>
                  <a:pt x="388" y="7599"/>
                  <a:pt x="511" y="7599"/>
                </a:cubicBezTo>
                <a:cubicBezTo>
                  <a:pt x="574" y="7599"/>
                  <a:pt x="642" y="7582"/>
                  <a:pt x="685" y="7554"/>
                </a:cubicBezTo>
                <a:lnTo>
                  <a:pt x="685" y="7554"/>
                </a:lnTo>
                <a:cubicBezTo>
                  <a:pt x="685" y="7606"/>
                  <a:pt x="685" y="7658"/>
                  <a:pt x="674" y="7710"/>
                </a:cubicBezTo>
                <a:cubicBezTo>
                  <a:pt x="425" y="7761"/>
                  <a:pt x="125" y="7813"/>
                  <a:pt x="114" y="7823"/>
                </a:cubicBezTo>
                <a:cubicBezTo>
                  <a:pt x="107" y="7862"/>
                  <a:pt x="133" y="7884"/>
                  <a:pt x="186" y="7884"/>
                </a:cubicBezTo>
                <a:cubicBezTo>
                  <a:pt x="204" y="7884"/>
                  <a:pt x="225" y="7881"/>
                  <a:pt x="249" y="7876"/>
                </a:cubicBezTo>
                <a:lnTo>
                  <a:pt x="249" y="7876"/>
                </a:lnTo>
                <a:cubicBezTo>
                  <a:pt x="229" y="7896"/>
                  <a:pt x="1" y="7979"/>
                  <a:pt x="21" y="8041"/>
                </a:cubicBezTo>
                <a:lnTo>
                  <a:pt x="301" y="7979"/>
                </a:lnTo>
                <a:lnTo>
                  <a:pt x="301" y="7979"/>
                </a:lnTo>
                <a:cubicBezTo>
                  <a:pt x="230" y="8071"/>
                  <a:pt x="232" y="8139"/>
                  <a:pt x="304" y="8139"/>
                </a:cubicBezTo>
                <a:cubicBezTo>
                  <a:pt x="337" y="8139"/>
                  <a:pt x="384" y="8125"/>
                  <a:pt x="446" y="8093"/>
                </a:cubicBezTo>
                <a:lnTo>
                  <a:pt x="446" y="8093"/>
                </a:lnTo>
                <a:cubicBezTo>
                  <a:pt x="437" y="8149"/>
                  <a:pt x="478" y="8164"/>
                  <a:pt x="543" y="8164"/>
                </a:cubicBezTo>
                <a:cubicBezTo>
                  <a:pt x="620" y="8164"/>
                  <a:pt x="731" y="8142"/>
                  <a:pt x="833" y="8142"/>
                </a:cubicBezTo>
                <a:cubicBezTo>
                  <a:pt x="853" y="8142"/>
                  <a:pt x="873" y="8143"/>
                  <a:pt x="892" y="8145"/>
                </a:cubicBezTo>
                <a:cubicBezTo>
                  <a:pt x="777" y="8186"/>
                  <a:pt x="632" y="8186"/>
                  <a:pt x="560" y="8269"/>
                </a:cubicBezTo>
                <a:cubicBezTo>
                  <a:pt x="593" y="8289"/>
                  <a:pt x="626" y="8296"/>
                  <a:pt x="662" y="8296"/>
                </a:cubicBezTo>
                <a:cubicBezTo>
                  <a:pt x="682" y="8296"/>
                  <a:pt x="703" y="8294"/>
                  <a:pt x="726" y="8290"/>
                </a:cubicBezTo>
                <a:lnTo>
                  <a:pt x="726" y="8290"/>
                </a:lnTo>
                <a:cubicBezTo>
                  <a:pt x="632" y="8321"/>
                  <a:pt x="612" y="8373"/>
                  <a:pt x="653" y="8424"/>
                </a:cubicBezTo>
                <a:cubicBezTo>
                  <a:pt x="736" y="8394"/>
                  <a:pt x="819" y="8373"/>
                  <a:pt x="912" y="8341"/>
                </a:cubicBezTo>
                <a:lnTo>
                  <a:pt x="912" y="8341"/>
                </a:lnTo>
                <a:cubicBezTo>
                  <a:pt x="842" y="8471"/>
                  <a:pt x="913" y="8519"/>
                  <a:pt x="1010" y="8519"/>
                </a:cubicBezTo>
                <a:cubicBezTo>
                  <a:pt x="1099" y="8519"/>
                  <a:pt x="1210" y="8479"/>
                  <a:pt x="1254" y="8424"/>
                </a:cubicBezTo>
                <a:cubicBezTo>
                  <a:pt x="1272" y="8502"/>
                  <a:pt x="1287" y="8534"/>
                  <a:pt x="1308" y="8534"/>
                </a:cubicBezTo>
                <a:cubicBezTo>
                  <a:pt x="1336" y="8534"/>
                  <a:pt x="1376" y="8484"/>
                  <a:pt x="1451" y="8414"/>
                </a:cubicBezTo>
                <a:cubicBezTo>
                  <a:pt x="1466" y="8508"/>
                  <a:pt x="1505" y="8542"/>
                  <a:pt x="1556" y="8542"/>
                </a:cubicBezTo>
                <a:cubicBezTo>
                  <a:pt x="1696" y="8542"/>
                  <a:pt x="1927" y="8289"/>
                  <a:pt x="1994" y="8289"/>
                </a:cubicBezTo>
                <a:cubicBezTo>
                  <a:pt x="2008" y="8289"/>
                  <a:pt x="2015" y="8301"/>
                  <a:pt x="2011" y="8332"/>
                </a:cubicBezTo>
                <a:cubicBezTo>
                  <a:pt x="2052" y="8279"/>
                  <a:pt x="2104" y="8238"/>
                  <a:pt x="2145" y="8186"/>
                </a:cubicBezTo>
                <a:cubicBezTo>
                  <a:pt x="2165" y="8216"/>
                  <a:pt x="2177" y="8229"/>
                  <a:pt x="2186" y="8229"/>
                </a:cubicBezTo>
                <a:cubicBezTo>
                  <a:pt x="2204" y="8229"/>
                  <a:pt x="2204" y="8168"/>
                  <a:pt x="2218" y="8083"/>
                </a:cubicBezTo>
                <a:cubicBezTo>
                  <a:pt x="2456" y="8196"/>
                  <a:pt x="2280" y="8487"/>
                  <a:pt x="2218" y="8684"/>
                </a:cubicBezTo>
                <a:lnTo>
                  <a:pt x="2767" y="8684"/>
                </a:lnTo>
                <a:cubicBezTo>
                  <a:pt x="2778" y="8539"/>
                  <a:pt x="2715" y="8414"/>
                  <a:pt x="2725" y="8269"/>
                </a:cubicBezTo>
                <a:cubicBezTo>
                  <a:pt x="2727" y="8269"/>
                  <a:pt x="2729" y="8269"/>
                  <a:pt x="2731" y="8269"/>
                </a:cubicBezTo>
                <a:cubicBezTo>
                  <a:pt x="2797" y="8269"/>
                  <a:pt x="2847" y="8395"/>
                  <a:pt x="2861" y="8395"/>
                </a:cubicBezTo>
                <a:cubicBezTo>
                  <a:pt x="2866" y="8395"/>
                  <a:pt x="2866" y="8378"/>
                  <a:pt x="2860" y="8332"/>
                </a:cubicBezTo>
                <a:lnTo>
                  <a:pt x="2860" y="8332"/>
                </a:lnTo>
                <a:cubicBezTo>
                  <a:pt x="2959" y="8442"/>
                  <a:pt x="3212" y="8516"/>
                  <a:pt x="3387" y="8516"/>
                </a:cubicBezTo>
                <a:cubicBezTo>
                  <a:pt x="3523" y="8516"/>
                  <a:pt x="3612" y="8471"/>
                  <a:pt x="3544" y="8362"/>
                </a:cubicBezTo>
                <a:lnTo>
                  <a:pt x="3544" y="8362"/>
                </a:lnTo>
                <a:cubicBezTo>
                  <a:pt x="3607" y="8387"/>
                  <a:pt x="3854" y="8484"/>
                  <a:pt x="4015" y="8484"/>
                </a:cubicBezTo>
                <a:cubicBezTo>
                  <a:pt x="4121" y="8484"/>
                  <a:pt x="4190" y="8442"/>
                  <a:pt x="4145" y="8311"/>
                </a:cubicBezTo>
                <a:lnTo>
                  <a:pt x="4145" y="8311"/>
                </a:lnTo>
                <a:cubicBezTo>
                  <a:pt x="4221" y="8358"/>
                  <a:pt x="4468" y="8448"/>
                  <a:pt x="4590" y="8448"/>
                </a:cubicBezTo>
                <a:cubicBezTo>
                  <a:pt x="4602" y="8448"/>
                  <a:pt x="4613" y="8447"/>
                  <a:pt x="4622" y="8445"/>
                </a:cubicBezTo>
                <a:cubicBezTo>
                  <a:pt x="4560" y="8348"/>
                  <a:pt x="4585" y="8336"/>
                  <a:pt x="4615" y="8336"/>
                </a:cubicBezTo>
                <a:cubicBezTo>
                  <a:pt x="4625" y="8336"/>
                  <a:pt x="4637" y="8337"/>
                  <a:pt x="4646" y="8337"/>
                </a:cubicBezTo>
                <a:cubicBezTo>
                  <a:pt x="4670" y="8337"/>
                  <a:pt x="4671" y="8325"/>
                  <a:pt x="4570" y="8228"/>
                </a:cubicBezTo>
                <a:lnTo>
                  <a:pt x="4570" y="8228"/>
                </a:lnTo>
                <a:cubicBezTo>
                  <a:pt x="4653" y="8259"/>
                  <a:pt x="4735" y="8290"/>
                  <a:pt x="4808" y="8311"/>
                </a:cubicBezTo>
                <a:cubicBezTo>
                  <a:pt x="4765" y="8365"/>
                  <a:pt x="4716" y="8442"/>
                  <a:pt x="4733" y="8442"/>
                </a:cubicBezTo>
                <a:cubicBezTo>
                  <a:pt x="4748" y="8442"/>
                  <a:pt x="4817" y="8378"/>
                  <a:pt x="4995" y="8176"/>
                </a:cubicBezTo>
                <a:cubicBezTo>
                  <a:pt x="4788" y="8155"/>
                  <a:pt x="4549" y="8145"/>
                  <a:pt x="4362" y="8031"/>
                </a:cubicBezTo>
                <a:cubicBezTo>
                  <a:pt x="4375" y="8009"/>
                  <a:pt x="4394" y="8002"/>
                  <a:pt x="4414" y="8002"/>
                </a:cubicBezTo>
                <a:cubicBezTo>
                  <a:pt x="4451" y="8002"/>
                  <a:pt x="4492" y="8025"/>
                  <a:pt x="4503" y="8025"/>
                </a:cubicBezTo>
                <a:cubicBezTo>
                  <a:pt x="4511" y="8025"/>
                  <a:pt x="4501" y="8011"/>
                  <a:pt x="4456" y="7959"/>
                </a:cubicBezTo>
                <a:cubicBezTo>
                  <a:pt x="4525" y="7959"/>
                  <a:pt x="4578" y="7963"/>
                  <a:pt x="4609" y="7963"/>
                </a:cubicBezTo>
                <a:cubicBezTo>
                  <a:pt x="4662" y="7963"/>
                  <a:pt x="4655" y="7951"/>
                  <a:pt x="4570" y="7886"/>
                </a:cubicBezTo>
                <a:cubicBezTo>
                  <a:pt x="4818" y="7886"/>
                  <a:pt x="4850" y="7855"/>
                  <a:pt x="4663" y="7803"/>
                </a:cubicBezTo>
                <a:cubicBezTo>
                  <a:pt x="4808" y="7803"/>
                  <a:pt x="4829" y="7772"/>
                  <a:pt x="4715" y="7710"/>
                </a:cubicBezTo>
                <a:lnTo>
                  <a:pt x="4715" y="7710"/>
                </a:lnTo>
                <a:cubicBezTo>
                  <a:pt x="4780" y="7745"/>
                  <a:pt x="4830" y="7763"/>
                  <a:pt x="4868" y="7763"/>
                </a:cubicBezTo>
                <a:cubicBezTo>
                  <a:pt x="4907" y="7763"/>
                  <a:pt x="4932" y="7742"/>
                  <a:pt x="4943" y="7699"/>
                </a:cubicBezTo>
                <a:cubicBezTo>
                  <a:pt x="4725" y="7606"/>
                  <a:pt x="4735" y="7616"/>
                  <a:pt x="4974" y="7606"/>
                </a:cubicBezTo>
                <a:cubicBezTo>
                  <a:pt x="4980" y="7534"/>
                  <a:pt x="4945" y="7499"/>
                  <a:pt x="4866" y="7499"/>
                </a:cubicBezTo>
                <a:cubicBezTo>
                  <a:pt x="4820" y="7499"/>
                  <a:pt x="4760" y="7511"/>
                  <a:pt x="4684" y="7533"/>
                </a:cubicBezTo>
                <a:cubicBezTo>
                  <a:pt x="4684" y="7461"/>
                  <a:pt x="5067" y="7471"/>
                  <a:pt x="5016" y="7358"/>
                </a:cubicBezTo>
                <a:lnTo>
                  <a:pt x="5016" y="7358"/>
                </a:lnTo>
                <a:cubicBezTo>
                  <a:pt x="4901" y="7378"/>
                  <a:pt x="4788" y="7409"/>
                  <a:pt x="4673" y="7430"/>
                </a:cubicBezTo>
                <a:cubicBezTo>
                  <a:pt x="4798" y="7388"/>
                  <a:pt x="4829" y="7347"/>
                  <a:pt x="4788" y="7295"/>
                </a:cubicBezTo>
                <a:lnTo>
                  <a:pt x="4788" y="7295"/>
                </a:lnTo>
                <a:cubicBezTo>
                  <a:pt x="4601" y="7327"/>
                  <a:pt x="4404" y="7369"/>
                  <a:pt x="4215" y="7369"/>
                </a:cubicBezTo>
                <a:cubicBezTo>
                  <a:pt x="3974" y="7369"/>
                  <a:pt x="3745" y="7301"/>
                  <a:pt x="3565" y="7057"/>
                </a:cubicBezTo>
                <a:lnTo>
                  <a:pt x="3565" y="7057"/>
                </a:lnTo>
                <a:cubicBezTo>
                  <a:pt x="3672" y="7122"/>
                  <a:pt x="3718" y="7139"/>
                  <a:pt x="3739" y="7139"/>
                </a:cubicBezTo>
                <a:cubicBezTo>
                  <a:pt x="3762" y="7139"/>
                  <a:pt x="3753" y="7117"/>
                  <a:pt x="3764" y="7117"/>
                </a:cubicBezTo>
                <a:cubicBezTo>
                  <a:pt x="3773" y="7117"/>
                  <a:pt x="3799" y="7136"/>
                  <a:pt x="3886" y="7213"/>
                </a:cubicBezTo>
                <a:cubicBezTo>
                  <a:pt x="3872" y="7113"/>
                  <a:pt x="3864" y="7074"/>
                  <a:pt x="3884" y="7074"/>
                </a:cubicBezTo>
                <a:cubicBezTo>
                  <a:pt x="3907" y="7074"/>
                  <a:pt x="3969" y="7129"/>
                  <a:pt x="4104" y="7202"/>
                </a:cubicBezTo>
                <a:cubicBezTo>
                  <a:pt x="4095" y="7110"/>
                  <a:pt x="4132" y="7077"/>
                  <a:pt x="4187" y="7077"/>
                </a:cubicBezTo>
                <a:cubicBezTo>
                  <a:pt x="4257" y="7077"/>
                  <a:pt x="4355" y="7129"/>
                  <a:pt x="4425" y="7181"/>
                </a:cubicBezTo>
                <a:cubicBezTo>
                  <a:pt x="4487" y="7140"/>
                  <a:pt x="4466" y="7088"/>
                  <a:pt x="4352" y="7026"/>
                </a:cubicBezTo>
                <a:cubicBezTo>
                  <a:pt x="4381" y="7007"/>
                  <a:pt x="4788" y="6942"/>
                  <a:pt x="4868" y="6942"/>
                </a:cubicBezTo>
                <a:cubicBezTo>
                  <a:pt x="4874" y="6942"/>
                  <a:pt x="4878" y="6942"/>
                  <a:pt x="4880" y="6943"/>
                </a:cubicBezTo>
                <a:lnTo>
                  <a:pt x="4663" y="6819"/>
                </a:lnTo>
                <a:cubicBezTo>
                  <a:pt x="4672" y="6818"/>
                  <a:pt x="4681" y="6818"/>
                  <a:pt x="4690" y="6818"/>
                </a:cubicBezTo>
                <a:cubicBezTo>
                  <a:pt x="4762" y="6818"/>
                  <a:pt x="4830" y="6841"/>
                  <a:pt x="4898" y="6841"/>
                </a:cubicBezTo>
                <a:cubicBezTo>
                  <a:pt x="4937" y="6841"/>
                  <a:pt x="4976" y="6833"/>
                  <a:pt x="5016" y="6808"/>
                </a:cubicBezTo>
                <a:cubicBezTo>
                  <a:pt x="4973" y="6774"/>
                  <a:pt x="4916" y="6754"/>
                  <a:pt x="4857" y="6754"/>
                </a:cubicBezTo>
                <a:cubicBezTo>
                  <a:pt x="4844" y="6754"/>
                  <a:pt x="4831" y="6755"/>
                  <a:pt x="4818" y="6757"/>
                </a:cubicBezTo>
                <a:cubicBezTo>
                  <a:pt x="4933" y="6694"/>
                  <a:pt x="3751" y="6580"/>
                  <a:pt x="3533" y="6373"/>
                </a:cubicBezTo>
                <a:cubicBezTo>
                  <a:pt x="3717" y="6356"/>
                  <a:pt x="3855" y="6352"/>
                  <a:pt x="3968" y="6352"/>
                </a:cubicBezTo>
                <a:cubicBezTo>
                  <a:pt x="4075" y="6352"/>
                  <a:pt x="4159" y="6356"/>
                  <a:pt x="4236" y="6356"/>
                </a:cubicBezTo>
                <a:cubicBezTo>
                  <a:pt x="4435" y="6356"/>
                  <a:pt x="4593" y="6332"/>
                  <a:pt x="4984" y="6166"/>
                </a:cubicBezTo>
                <a:cubicBezTo>
                  <a:pt x="4901" y="6135"/>
                  <a:pt x="4880" y="6052"/>
                  <a:pt x="4818" y="6031"/>
                </a:cubicBezTo>
                <a:cubicBezTo>
                  <a:pt x="4901" y="6000"/>
                  <a:pt x="4974" y="5969"/>
                  <a:pt x="5046" y="5938"/>
                </a:cubicBezTo>
                <a:lnTo>
                  <a:pt x="5046" y="5938"/>
                </a:lnTo>
                <a:cubicBezTo>
                  <a:pt x="5042" y="5938"/>
                  <a:pt x="5037" y="5938"/>
                  <a:pt x="5030" y="5938"/>
                </a:cubicBezTo>
                <a:cubicBezTo>
                  <a:pt x="4874" y="5938"/>
                  <a:pt x="4152" y="5812"/>
                  <a:pt x="4083" y="5772"/>
                </a:cubicBezTo>
                <a:cubicBezTo>
                  <a:pt x="4151" y="5726"/>
                  <a:pt x="4220" y="5703"/>
                  <a:pt x="4290" y="5703"/>
                </a:cubicBezTo>
                <a:cubicBezTo>
                  <a:pt x="4347" y="5703"/>
                  <a:pt x="4406" y="5719"/>
                  <a:pt x="4466" y="5751"/>
                </a:cubicBezTo>
                <a:cubicBezTo>
                  <a:pt x="4341" y="5676"/>
                  <a:pt x="4344" y="5641"/>
                  <a:pt x="4468" y="5641"/>
                </a:cubicBezTo>
                <a:cubicBezTo>
                  <a:pt x="4499" y="5641"/>
                  <a:pt x="4536" y="5643"/>
                  <a:pt x="4580" y="5648"/>
                </a:cubicBezTo>
                <a:cubicBezTo>
                  <a:pt x="4528" y="5627"/>
                  <a:pt x="4487" y="5606"/>
                  <a:pt x="4445" y="5585"/>
                </a:cubicBezTo>
                <a:lnTo>
                  <a:pt x="4445" y="5585"/>
                </a:lnTo>
                <a:cubicBezTo>
                  <a:pt x="4449" y="5586"/>
                  <a:pt x="4454" y="5586"/>
                  <a:pt x="4458" y="5586"/>
                </a:cubicBezTo>
                <a:cubicBezTo>
                  <a:pt x="4545" y="5586"/>
                  <a:pt x="4707" y="5489"/>
                  <a:pt x="4756" y="5420"/>
                </a:cubicBezTo>
                <a:lnTo>
                  <a:pt x="4756" y="5420"/>
                </a:lnTo>
                <a:cubicBezTo>
                  <a:pt x="4754" y="5423"/>
                  <a:pt x="4744" y="5424"/>
                  <a:pt x="4729" y="5424"/>
                </a:cubicBezTo>
                <a:cubicBezTo>
                  <a:pt x="4579" y="5424"/>
                  <a:pt x="3879" y="5301"/>
                  <a:pt x="3814" y="5254"/>
                </a:cubicBezTo>
                <a:cubicBezTo>
                  <a:pt x="3938" y="5223"/>
                  <a:pt x="4311" y="5275"/>
                  <a:pt x="4207" y="5150"/>
                </a:cubicBezTo>
                <a:lnTo>
                  <a:pt x="4207" y="5150"/>
                </a:lnTo>
                <a:cubicBezTo>
                  <a:pt x="4242" y="5163"/>
                  <a:pt x="4270" y="5168"/>
                  <a:pt x="4292" y="5168"/>
                </a:cubicBezTo>
                <a:cubicBezTo>
                  <a:pt x="4415" y="5168"/>
                  <a:pt x="4370" y="4992"/>
                  <a:pt x="4466" y="4860"/>
                </a:cubicBezTo>
                <a:cubicBezTo>
                  <a:pt x="4457" y="4858"/>
                  <a:pt x="4447" y="4857"/>
                  <a:pt x="4437" y="4857"/>
                </a:cubicBezTo>
                <a:cubicBezTo>
                  <a:pt x="4329" y="4857"/>
                  <a:pt x="4153" y="4948"/>
                  <a:pt x="4019" y="4948"/>
                </a:cubicBezTo>
                <a:cubicBezTo>
                  <a:pt x="3946" y="4948"/>
                  <a:pt x="3886" y="4922"/>
                  <a:pt x="3855" y="4839"/>
                </a:cubicBezTo>
                <a:cubicBezTo>
                  <a:pt x="3873" y="4834"/>
                  <a:pt x="3890" y="4832"/>
                  <a:pt x="3906" y="4832"/>
                </a:cubicBezTo>
                <a:cubicBezTo>
                  <a:pt x="3954" y="4832"/>
                  <a:pt x="3997" y="4850"/>
                  <a:pt x="4052" y="4850"/>
                </a:cubicBezTo>
                <a:cubicBezTo>
                  <a:pt x="4031" y="4798"/>
                  <a:pt x="4010" y="4767"/>
                  <a:pt x="3969" y="4736"/>
                </a:cubicBezTo>
                <a:cubicBezTo>
                  <a:pt x="4104" y="4726"/>
                  <a:pt x="4134" y="4705"/>
                  <a:pt x="4134" y="4581"/>
                </a:cubicBezTo>
                <a:lnTo>
                  <a:pt x="4134" y="4581"/>
                </a:lnTo>
                <a:cubicBezTo>
                  <a:pt x="4075" y="4608"/>
                  <a:pt x="3905" y="4635"/>
                  <a:pt x="3743" y="4635"/>
                </a:cubicBezTo>
                <a:cubicBezTo>
                  <a:pt x="3598" y="4635"/>
                  <a:pt x="3458" y="4613"/>
                  <a:pt x="3409" y="4549"/>
                </a:cubicBezTo>
                <a:lnTo>
                  <a:pt x="3409" y="4549"/>
                </a:lnTo>
                <a:cubicBezTo>
                  <a:pt x="3414" y="4550"/>
                  <a:pt x="3420" y="4550"/>
                  <a:pt x="3427" y="4550"/>
                </a:cubicBezTo>
                <a:cubicBezTo>
                  <a:pt x="3506" y="4550"/>
                  <a:pt x="3709" y="4495"/>
                  <a:pt x="3824" y="4466"/>
                </a:cubicBezTo>
                <a:lnTo>
                  <a:pt x="3689" y="4332"/>
                </a:lnTo>
                <a:cubicBezTo>
                  <a:pt x="3720" y="4332"/>
                  <a:pt x="4187" y="4259"/>
                  <a:pt x="4062" y="4176"/>
                </a:cubicBezTo>
                <a:cubicBezTo>
                  <a:pt x="4228" y="4125"/>
                  <a:pt x="4228" y="4083"/>
                  <a:pt x="4062" y="4063"/>
                </a:cubicBezTo>
                <a:cubicBezTo>
                  <a:pt x="4103" y="4022"/>
                  <a:pt x="4049" y="4010"/>
                  <a:pt x="3973" y="4010"/>
                </a:cubicBezTo>
                <a:cubicBezTo>
                  <a:pt x="3887" y="4010"/>
                  <a:pt x="3773" y="4025"/>
                  <a:pt x="3740" y="4030"/>
                </a:cubicBezTo>
                <a:lnTo>
                  <a:pt x="3740" y="4030"/>
                </a:lnTo>
                <a:cubicBezTo>
                  <a:pt x="3700" y="3959"/>
                  <a:pt x="3886" y="3969"/>
                  <a:pt x="3834" y="3907"/>
                </a:cubicBezTo>
                <a:lnTo>
                  <a:pt x="3834" y="3907"/>
                </a:lnTo>
                <a:cubicBezTo>
                  <a:pt x="3824" y="3912"/>
                  <a:pt x="3661" y="3952"/>
                  <a:pt x="3484" y="3952"/>
                </a:cubicBezTo>
                <a:cubicBezTo>
                  <a:pt x="3302" y="3952"/>
                  <a:pt x="3105" y="3909"/>
                  <a:pt x="3047" y="3741"/>
                </a:cubicBezTo>
                <a:lnTo>
                  <a:pt x="3047" y="3741"/>
                </a:lnTo>
                <a:cubicBezTo>
                  <a:pt x="3167" y="3798"/>
                  <a:pt x="3270" y="3821"/>
                  <a:pt x="3361" y="3821"/>
                </a:cubicBezTo>
                <a:cubicBezTo>
                  <a:pt x="3653" y="3821"/>
                  <a:pt x="3823" y="3578"/>
                  <a:pt x="4052" y="3420"/>
                </a:cubicBezTo>
                <a:cubicBezTo>
                  <a:pt x="3937" y="3389"/>
                  <a:pt x="3865" y="3383"/>
                  <a:pt x="3803" y="3383"/>
                </a:cubicBezTo>
                <a:cubicBezTo>
                  <a:pt x="3765" y="3383"/>
                  <a:pt x="3730" y="3385"/>
                  <a:pt x="3692" y="3385"/>
                </a:cubicBezTo>
                <a:cubicBezTo>
                  <a:pt x="3631" y="3385"/>
                  <a:pt x="3561" y="3379"/>
                  <a:pt x="3451" y="3347"/>
                </a:cubicBezTo>
                <a:cubicBezTo>
                  <a:pt x="3596" y="3285"/>
                  <a:pt x="2850" y="3244"/>
                  <a:pt x="2705" y="3047"/>
                </a:cubicBezTo>
                <a:lnTo>
                  <a:pt x="2705" y="3047"/>
                </a:lnTo>
                <a:cubicBezTo>
                  <a:pt x="2764" y="3071"/>
                  <a:pt x="2906" y="3102"/>
                  <a:pt x="3024" y="3102"/>
                </a:cubicBezTo>
                <a:cubicBezTo>
                  <a:pt x="3111" y="3102"/>
                  <a:pt x="3184" y="3085"/>
                  <a:pt x="3202" y="3036"/>
                </a:cubicBezTo>
                <a:cubicBezTo>
                  <a:pt x="3202" y="3094"/>
                  <a:pt x="3235" y="3114"/>
                  <a:pt x="3281" y="3114"/>
                </a:cubicBezTo>
                <a:cubicBezTo>
                  <a:pt x="3382" y="3114"/>
                  <a:pt x="3547" y="3016"/>
                  <a:pt x="3554" y="3016"/>
                </a:cubicBezTo>
                <a:cubicBezTo>
                  <a:pt x="3533" y="2995"/>
                  <a:pt x="3513" y="2850"/>
                  <a:pt x="3533" y="2829"/>
                </a:cubicBezTo>
                <a:lnTo>
                  <a:pt x="3533" y="2829"/>
                </a:lnTo>
                <a:cubicBezTo>
                  <a:pt x="3551" y="2844"/>
                  <a:pt x="3582" y="2851"/>
                  <a:pt x="3620" y="2851"/>
                </a:cubicBezTo>
                <a:cubicBezTo>
                  <a:pt x="3738" y="2851"/>
                  <a:pt x="3915" y="2784"/>
                  <a:pt x="3876" y="2705"/>
                </a:cubicBezTo>
                <a:cubicBezTo>
                  <a:pt x="3645" y="2705"/>
                  <a:pt x="3700" y="2638"/>
                  <a:pt x="3684" y="2638"/>
                </a:cubicBezTo>
                <a:cubicBezTo>
                  <a:pt x="3675" y="2638"/>
                  <a:pt x="3639" y="2663"/>
                  <a:pt x="3492" y="2746"/>
                </a:cubicBezTo>
                <a:cubicBezTo>
                  <a:pt x="3461" y="2695"/>
                  <a:pt x="3461" y="2674"/>
                  <a:pt x="3503" y="2601"/>
                </a:cubicBezTo>
                <a:cubicBezTo>
                  <a:pt x="3498" y="2601"/>
                  <a:pt x="3493" y="2601"/>
                  <a:pt x="3489" y="2601"/>
                </a:cubicBezTo>
                <a:cubicBezTo>
                  <a:pt x="3319" y="2601"/>
                  <a:pt x="3221" y="2706"/>
                  <a:pt x="3090" y="2706"/>
                </a:cubicBezTo>
                <a:cubicBezTo>
                  <a:pt x="3005" y="2706"/>
                  <a:pt x="2907" y="2662"/>
                  <a:pt x="2767" y="2518"/>
                </a:cubicBezTo>
                <a:cubicBezTo>
                  <a:pt x="2776" y="2507"/>
                  <a:pt x="2788" y="2503"/>
                  <a:pt x="2802" y="2503"/>
                </a:cubicBezTo>
                <a:cubicBezTo>
                  <a:pt x="2853" y="2503"/>
                  <a:pt x="2926" y="2566"/>
                  <a:pt x="2959" y="2566"/>
                </a:cubicBezTo>
                <a:cubicBezTo>
                  <a:pt x="2976" y="2566"/>
                  <a:pt x="2983" y="2551"/>
                  <a:pt x="2974" y="2508"/>
                </a:cubicBezTo>
                <a:lnTo>
                  <a:pt x="2974" y="2508"/>
                </a:lnTo>
                <a:cubicBezTo>
                  <a:pt x="2997" y="2524"/>
                  <a:pt x="3185" y="2551"/>
                  <a:pt x="3315" y="2551"/>
                </a:cubicBezTo>
                <a:cubicBezTo>
                  <a:pt x="3360" y="2551"/>
                  <a:pt x="3398" y="2547"/>
                  <a:pt x="3420" y="2539"/>
                </a:cubicBezTo>
                <a:cubicBezTo>
                  <a:pt x="3312" y="2431"/>
                  <a:pt x="3285" y="2396"/>
                  <a:pt x="3302" y="2396"/>
                </a:cubicBezTo>
                <a:cubicBezTo>
                  <a:pt x="3327" y="2396"/>
                  <a:pt x="3447" y="2473"/>
                  <a:pt x="3533" y="2498"/>
                </a:cubicBezTo>
                <a:cubicBezTo>
                  <a:pt x="3554" y="2426"/>
                  <a:pt x="3648" y="2384"/>
                  <a:pt x="3554" y="2322"/>
                </a:cubicBezTo>
                <a:cubicBezTo>
                  <a:pt x="3577" y="2322"/>
                  <a:pt x="3596" y="2322"/>
                  <a:pt x="3614" y="2322"/>
                </a:cubicBezTo>
                <a:cubicBezTo>
                  <a:pt x="3677" y="2322"/>
                  <a:pt x="3713" y="2316"/>
                  <a:pt x="3761" y="2260"/>
                </a:cubicBezTo>
                <a:cubicBezTo>
                  <a:pt x="3648" y="2198"/>
                  <a:pt x="3181" y="2218"/>
                  <a:pt x="3254" y="2115"/>
                </a:cubicBezTo>
                <a:lnTo>
                  <a:pt x="3254" y="2115"/>
                </a:lnTo>
                <a:cubicBezTo>
                  <a:pt x="3192" y="2127"/>
                  <a:pt x="3163" y="2136"/>
                  <a:pt x="3149" y="2136"/>
                </a:cubicBezTo>
                <a:cubicBezTo>
                  <a:pt x="3128" y="2136"/>
                  <a:pt x="3142" y="2115"/>
                  <a:pt x="3130" y="2053"/>
                </a:cubicBezTo>
                <a:lnTo>
                  <a:pt x="3130" y="2053"/>
                </a:lnTo>
                <a:cubicBezTo>
                  <a:pt x="3056" y="2140"/>
                  <a:pt x="2977" y="2179"/>
                  <a:pt x="2889" y="2179"/>
                </a:cubicBezTo>
                <a:cubicBezTo>
                  <a:pt x="2841" y="2179"/>
                  <a:pt x="2791" y="2167"/>
                  <a:pt x="2736" y="2145"/>
                </a:cubicBezTo>
                <a:cubicBezTo>
                  <a:pt x="2808" y="2073"/>
                  <a:pt x="2705" y="2032"/>
                  <a:pt x="2601" y="1980"/>
                </a:cubicBezTo>
                <a:cubicBezTo>
                  <a:pt x="2622" y="1980"/>
                  <a:pt x="2642" y="1949"/>
                  <a:pt x="2663" y="1887"/>
                </a:cubicBezTo>
                <a:lnTo>
                  <a:pt x="2850" y="2011"/>
                </a:lnTo>
                <a:cubicBezTo>
                  <a:pt x="2808" y="1907"/>
                  <a:pt x="3192" y="2000"/>
                  <a:pt x="3420" y="1897"/>
                </a:cubicBezTo>
                <a:cubicBezTo>
                  <a:pt x="3264" y="1741"/>
                  <a:pt x="3149" y="1649"/>
                  <a:pt x="2999" y="1649"/>
                </a:cubicBezTo>
                <a:cubicBezTo>
                  <a:pt x="2951" y="1649"/>
                  <a:pt x="2898" y="1659"/>
                  <a:pt x="2840" y="1679"/>
                </a:cubicBezTo>
                <a:cubicBezTo>
                  <a:pt x="2787" y="1544"/>
                  <a:pt x="3296" y="1514"/>
                  <a:pt x="2829" y="1420"/>
                </a:cubicBezTo>
                <a:cubicBezTo>
                  <a:pt x="2881" y="1337"/>
                  <a:pt x="3026" y="1327"/>
                  <a:pt x="3140" y="1254"/>
                </a:cubicBezTo>
                <a:cubicBezTo>
                  <a:pt x="3088" y="1192"/>
                  <a:pt x="3057" y="1203"/>
                  <a:pt x="2985" y="1171"/>
                </a:cubicBezTo>
                <a:cubicBezTo>
                  <a:pt x="3192" y="933"/>
                  <a:pt x="3057" y="1058"/>
                  <a:pt x="3057" y="798"/>
                </a:cubicBezTo>
                <a:lnTo>
                  <a:pt x="3057" y="798"/>
                </a:lnTo>
                <a:cubicBezTo>
                  <a:pt x="2787" y="892"/>
                  <a:pt x="2787" y="1161"/>
                  <a:pt x="2446" y="1275"/>
                </a:cubicBezTo>
                <a:cubicBezTo>
                  <a:pt x="2435" y="1163"/>
                  <a:pt x="2325" y="830"/>
                  <a:pt x="2519" y="830"/>
                </a:cubicBezTo>
                <a:cubicBezTo>
                  <a:pt x="2523" y="830"/>
                  <a:pt x="2526" y="830"/>
                  <a:pt x="2529" y="830"/>
                </a:cubicBezTo>
                <a:cubicBezTo>
                  <a:pt x="2529" y="890"/>
                  <a:pt x="2543" y="909"/>
                  <a:pt x="2566" y="909"/>
                </a:cubicBezTo>
                <a:cubicBezTo>
                  <a:pt x="2608" y="909"/>
                  <a:pt x="2681" y="851"/>
                  <a:pt x="2767" y="851"/>
                </a:cubicBezTo>
                <a:cubicBezTo>
                  <a:pt x="2695" y="798"/>
                  <a:pt x="2622" y="736"/>
                  <a:pt x="2550" y="674"/>
                </a:cubicBezTo>
                <a:cubicBezTo>
                  <a:pt x="2557" y="673"/>
                  <a:pt x="2566" y="673"/>
                  <a:pt x="2574" y="673"/>
                </a:cubicBezTo>
                <a:cubicBezTo>
                  <a:pt x="2622" y="673"/>
                  <a:pt x="2683" y="685"/>
                  <a:pt x="2739" y="685"/>
                </a:cubicBezTo>
                <a:cubicBezTo>
                  <a:pt x="2782" y="685"/>
                  <a:pt x="2821" y="678"/>
                  <a:pt x="2850" y="653"/>
                </a:cubicBezTo>
                <a:cubicBezTo>
                  <a:pt x="2829" y="602"/>
                  <a:pt x="2778" y="570"/>
                  <a:pt x="2705" y="570"/>
                </a:cubicBezTo>
                <a:cubicBezTo>
                  <a:pt x="2829" y="529"/>
                  <a:pt x="2870" y="488"/>
                  <a:pt x="2819" y="436"/>
                </a:cubicBezTo>
                <a:lnTo>
                  <a:pt x="2819" y="436"/>
                </a:lnTo>
                <a:cubicBezTo>
                  <a:pt x="2734" y="511"/>
                  <a:pt x="2673" y="547"/>
                  <a:pt x="2635" y="547"/>
                </a:cubicBezTo>
                <a:cubicBezTo>
                  <a:pt x="2594" y="547"/>
                  <a:pt x="2580" y="506"/>
                  <a:pt x="2591" y="425"/>
                </a:cubicBezTo>
                <a:lnTo>
                  <a:pt x="2591" y="425"/>
                </a:lnTo>
                <a:cubicBezTo>
                  <a:pt x="2570" y="540"/>
                  <a:pt x="2508" y="623"/>
                  <a:pt x="2425" y="674"/>
                </a:cubicBezTo>
                <a:cubicBezTo>
                  <a:pt x="2475" y="564"/>
                  <a:pt x="2585" y="207"/>
                  <a:pt x="2600" y="207"/>
                </a:cubicBezTo>
                <a:cubicBezTo>
                  <a:pt x="2600" y="207"/>
                  <a:pt x="2600" y="207"/>
                  <a:pt x="2600" y="207"/>
                </a:cubicBezTo>
                <a:lnTo>
                  <a:pt x="2600" y="207"/>
                </a:lnTo>
                <a:cubicBezTo>
                  <a:pt x="2591" y="197"/>
                  <a:pt x="2581" y="192"/>
                  <a:pt x="2570" y="192"/>
                </a:cubicBezTo>
                <a:cubicBezTo>
                  <a:pt x="2516" y="192"/>
                  <a:pt x="2453" y="322"/>
                  <a:pt x="2418" y="322"/>
                </a:cubicBezTo>
                <a:cubicBezTo>
                  <a:pt x="2417" y="322"/>
                  <a:pt x="2416" y="322"/>
                  <a:pt x="2414" y="322"/>
                </a:cubicBezTo>
                <a:cubicBezTo>
                  <a:pt x="2405" y="280"/>
                  <a:pt x="2352" y="1"/>
                  <a:pt x="23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4"/>
          <p:cNvSpPr/>
          <p:nvPr/>
        </p:nvSpPr>
        <p:spPr>
          <a:xfrm flipH="1">
            <a:off x="5400529" y="4551839"/>
            <a:ext cx="792952" cy="1197111"/>
          </a:xfrm>
          <a:custGeom>
            <a:avLst/>
            <a:gdLst/>
            <a:ahLst/>
            <a:cxnLst/>
            <a:rect l="l" t="t" r="r" b="b"/>
            <a:pathLst>
              <a:path w="5068" h="8684" extrusionOk="0">
                <a:moveTo>
                  <a:pt x="4756" y="5420"/>
                </a:move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close/>
                <a:moveTo>
                  <a:pt x="2311" y="1"/>
                </a:moveTo>
                <a:cubicBezTo>
                  <a:pt x="2311" y="266"/>
                  <a:pt x="2341" y="384"/>
                  <a:pt x="2310" y="384"/>
                </a:cubicBezTo>
                <a:cubicBezTo>
                  <a:pt x="2289" y="384"/>
                  <a:pt x="2240" y="329"/>
                  <a:pt x="2135" y="229"/>
                </a:cubicBezTo>
                <a:lnTo>
                  <a:pt x="2135" y="229"/>
                </a:lnTo>
                <a:cubicBezTo>
                  <a:pt x="2114" y="250"/>
                  <a:pt x="2290" y="685"/>
                  <a:pt x="2280" y="757"/>
                </a:cubicBezTo>
                <a:cubicBezTo>
                  <a:pt x="2197" y="612"/>
                  <a:pt x="2228" y="581"/>
                  <a:pt x="2145" y="467"/>
                </a:cubicBezTo>
                <a:cubicBezTo>
                  <a:pt x="2110" y="526"/>
                  <a:pt x="2089" y="545"/>
                  <a:pt x="2070" y="545"/>
                </a:cubicBezTo>
                <a:cubicBezTo>
                  <a:pt x="2038" y="545"/>
                  <a:pt x="2008" y="494"/>
                  <a:pt x="1917" y="487"/>
                </a:cubicBezTo>
                <a:lnTo>
                  <a:pt x="1917" y="487"/>
                </a:lnTo>
                <a:cubicBezTo>
                  <a:pt x="1927" y="768"/>
                  <a:pt x="2125" y="798"/>
                  <a:pt x="2125" y="954"/>
                </a:cubicBezTo>
                <a:cubicBezTo>
                  <a:pt x="2072" y="913"/>
                  <a:pt x="2031" y="892"/>
                  <a:pt x="1969" y="892"/>
                </a:cubicBezTo>
                <a:cubicBezTo>
                  <a:pt x="1927" y="943"/>
                  <a:pt x="2052" y="1047"/>
                  <a:pt x="2072" y="1058"/>
                </a:cubicBezTo>
                <a:cubicBezTo>
                  <a:pt x="2032" y="1073"/>
                  <a:pt x="1997" y="1079"/>
                  <a:pt x="1967" y="1079"/>
                </a:cubicBezTo>
                <a:cubicBezTo>
                  <a:pt x="1852" y="1079"/>
                  <a:pt x="1793" y="991"/>
                  <a:pt x="1637" y="975"/>
                </a:cubicBezTo>
                <a:lnTo>
                  <a:pt x="1637" y="975"/>
                </a:lnTo>
                <a:cubicBezTo>
                  <a:pt x="1658" y="1068"/>
                  <a:pt x="1679" y="1088"/>
                  <a:pt x="1762" y="1130"/>
                </a:cubicBezTo>
                <a:cubicBezTo>
                  <a:pt x="1699" y="1130"/>
                  <a:pt x="1658" y="1151"/>
                  <a:pt x="1648" y="1203"/>
                </a:cubicBezTo>
                <a:cubicBezTo>
                  <a:pt x="1637" y="1224"/>
                  <a:pt x="1824" y="1286"/>
                  <a:pt x="1845" y="1369"/>
                </a:cubicBezTo>
                <a:cubicBezTo>
                  <a:pt x="1832" y="1367"/>
                  <a:pt x="1820" y="1366"/>
                  <a:pt x="1809" y="1366"/>
                </a:cubicBezTo>
                <a:cubicBezTo>
                  <a:pt x="1755" y="1366"/>
                  <a:pt x="1713" y="1387"/>
                  <a:pt x="1679" y="1431"/>
                </a:cubicBezTo>
                <a:cubicBezTo>
                  <a:pt x="1679" y="1490"/>
                  <a:pt x="1765" y="1507"/>
                  <a:pt x="1857" y="1507"/>
                </a:cubicBezTo>
                <a:cubicBezTo>
                  <a:pt x="1943" y="1507"/>
                  <a:pt x="2033" y="1492"/>
                  <a:pt x="2063" y="1482"/>
                </a:cubicBezTo>
                <a:lnTo>
                  <a:pt x="2063" y="1482"/>
                </a:lnTo>
                <a:cubicBezTo>
                  <a:pt x="2093" y="1524"/>
                  <a:pt x="2063" y="1555"/>
                  <a:pt x="1980" y="1576"/>
                </a:cubicBezTo>
                <a:cubicBezTo>
                  <a:pt x="2005" y="1601"/>
                  <a:pt x="2063" y="1605"/>
                  <a:pt x="2125" y="1605"/>
                </a:cubicBezTo>
                <a:cubicBezTo>
                  <a:pt x="2152" y="1605"/>
                  <a:pt x="2180" y="1604"/>
                  <a:pt x="2206" y="1604"/>
                </a:cubicBezTo>
                <a:cubicBezTo>
                  <a:pt x="2293" y="1604"/>
                  <a:pt x="2363" y="1612"/>
                  <a:pt x="2332" y="1679"/>
                </a:cubicBezTo>
                <a:cubicBezTo>
                  <a:pt x="2321" y="1709"/>
                  <a:pt x="2281" y="1720"/>
                  <a:pt x="2227" y="1720"/>
                </a:cubicBezTo>
                <a:cubicBezTo>
                  <a:pt x="2084" y="1720"/>
                  <a:pt x="1843" y="1647"/>
                  <a:pt x="1767" y="1647"/>
                </a:cubicBezTo>
                <a:cubicBezTo>
                  <a:pt x="1729" y="1647"/>
                  <a:pt x="1733" y="1666"/>
                  <a:pt x="1814" y="1721"/>
                </a:cubicBezTo>
                <a:cubicBezTo>
                  <a:pt x="1582" y="1694"/>
                  <a:pt x="1498" y="1595"/>
                  <a:pt x="1383" y="1595"/>
                </a:cubicBezTo>
                <a:cubicBezTo>
                  <a:pt x="1323" y="1595"/>
                  <a:pt x="1254" y="1622"/>
                  <a:pt x="1151" y="1700"/>
                </a:cubicBezTo>
                <a:cubicBezTo>
                  <a:pt x="1254" y="1731"/>
                  <a:pt x="1368" y="1752"/>
                  <a:pt x="1482" y="1783"/>
                </a:cubicBezTo>
                <a:cubicBezTo>
                  <a:pt x="1392" y="1863"/>
                  <a:pt x="1381" y="1888"/>
                  <a:pt x="1407" y="1888"/>
                </a:cubicBezTo>
                <a:cubicBezTo>
                  <a:pt x="1451" y="1888"/>
                  <a:pt x="1606" y="1812"/>
                  <a:pt x="1650" y="1812"/>
                </a:cubicBezTo>
                <a:cubicBezTo>
                  <a:pt x="1653" y="1812"/>
                  <a:pt x="1656" y="1813"/>
                  <a:pt x="1658" y="1814"/>
                </a:cubicBezTo>
                <a:cubicBezTo>
                  <a:pt x="1509" y="1914"/>
                  <a:pt x="1514" y="1945"/>
                  <a:pt x="1574" y="1945"/>
                </a:cubicBezTo>
                <a:cubicBezTo>
                  <a:pt x="1657" y="1945"/>
                  <a:pt x="1844" y="1888"/>
                  <a:pt x="1886" y="1876"/>
                </a:cubicBezTo>
                <a:lnTo>
                  <a:pt x="1886" y="1876"/>
                </a:lnTo>
                <a:cubicBezTo>
                  <a:pt x="1897" y="1897"/>
                  <a:pt x="1762" y="1990"/>
                  <a:pt x="1741" y="2042"/>
                </a:cubicBezTo>
                <a:cubicBezTo>
                  <a:pt x="1773" y="2053"/>
                  <a:pt x="1812" y="2059"/>
                  <a:pt x="1855" y="2059"/>
                </a:cubicBezTo>
                <a:cubicBezTo>
                  <a:pt x="2002" y="2059"/>
                  <a:pt x="2197" y="1988"/>
                  <a:pt x="2342" y="1834"/>
                </a:cubicBezTo>
                <a:lnTo>
                  <a:pt x="2342" y="1834"/>
                </a:lnTo>
                <a:cubicBezTo>
                  <a:pt x="2455" y="2060"/>
                  <a:pt x="2324" y="2105"/>
                  <a:pt x="2149" y="2105"/>
                </a:cubicBezTo>
                <a:cubicBezTo>
                  <a:pt x="2035" y="2105"/>
                  <a:pt x="1903" y="2086"/>
                  <a:pt x="1808" y="2086"/>
                </a:cubicBezTo>
                <a:cubicBezTo>
                  <a:pt x="1715" y="2086"/>
                  <a:pt x="1658" y="2104"/>
                  <a:pt x="1689" y="2177"/>
                </a:cubicBezTo>
                <a:cubicBezTo>
                  <a:pt x="1655" y="2167"/>
                  <a:pt x="1560" y="2150"/>
                  <a:pt x="1464" y="2150"/>
                </a:cubicBezTo>
                <a:cubicBezTo>
                  <a:pt x="1355" y="2150"/>
                  <a:pt x="1245" y="2172"/>
                  <a:pt x="1223" y="2249"/>
                </a:cubicBezTo>
                <a:cubicBezTo>
                  <a:pt x="1223" y="2249"/>
                  <a:pt x="1596" y="2477"/>
                  <a:pt x="1586" y="2560"/>
                </a:cubicBezTo>
                <a:cubicBezTo>
                  <a:pt x="1537" y="2533"/>
                  <a:pt x="1487" y="2520"/>
                  <a:pt x="1438" y="2520"/>
                </a:cubicBezTo>
                <a:cubicBezTo>
                  <a:pt x="1394" y="2520"/>
                  <a:pt x="1350" y="2530"/>
                  <a:pt x="1306" y="2550"/>
                </a:cubicBezTo>
                <a:cubicBezTo>
                  <a:pt x="1379" y="2591"/>
                  <a:pt x="1399" y="2653"/>
                  <a:pt x="1358" y="2736"/>
                </a:cubicBezTo>
                <a:cubicBezTo>
                  <a:pt x="1271" y="2675"/>
                  <a:pt x="1235" y="2656"/>
                  <a:pt x="1210" y="2656"/>
                </a:cubicBezTo>
                <a:cubicBezTo>
                  <a:pt x="1171" y="2656"/>
                  <a:pt x="1160" y="2701"/>
                  <a:pt x="1029" y="2701"/>
                </a:cubicBezTo>
                <a:cubicBezTo>
                  <a:pt x="1003" y="2701"/>
                  <a:pt x="971" y="2699"/>
                  <a:pt x="933" y="2695"/>
                </a:cubicBezTo>
                <a:lnTo>
                  <a:pt x="933" y="2695"/>
                </a:lnTo>
                <a:cubicBezTo>
                  <a:pt x="912" y="2871"/>
                  <a:pt x="1368" y="2871"/>
                  <a:pt x="1368" y="3026"/>
                </a:cubicBezTo>
                <a:cubicBezTo>
                  <a:pt x="1394" y="2999"/>
                  <a:pt x="1419" y="2987"/>
                  <a:pt x="1443" y="2987"/>
                </a:cubicBezTo>
                <a:cubicBezTo>
                  <a:pt x="1548" y="2987"/>
                  <a:pt x="1646" y="3195"/>
                  <a:pt x="1772" y="3254"/>
                </a:cubicBezTo>
                <a:cubicBezTo>
                  <a:pt x="1703" y="3272"/>
                  <a:pt x="1621" y="3275"/>
                  <a:pt x="1536" y="3275"/>
                </a:cubicBezTo>
                <a:cubicBezTo>
                  <a:pt x="1476" y="3275"/>
                  <a:pt x="1414" y="3274"/>
                  <a:pt x="1354" y="3274"/>
                </a:cubicBezTo>
                <a:cubicBezTo>
                  <a:pt x="1193" y="3274"/>
                  <a:pt x="1040" y="3286"/>
                  <a:pt x="953" y="3379"/>
                </a:cubicBezTo>
                <a:cubicBezTo>
                  <a:pt x="1042" y="3497"/>
                  <a:pt x="1272" y="3680"/>
                  <a:pt x="1427" y="3680"/>
                </a:cubicBezTo>
                <a:cubicBezTo>
                  <a:pt x="1435" y="3680"/>
                  <a:pt x="1443" y="3680"/>
                  <a:pt x="1451" y="3679"/>
                </a:cubicBezTo>
                <a:lnTo>
                  <a:pt x="1451" y="3679"/>
                </a:lnTo>
                <a:cubicBezTo>
                  <a:pt x="1441" y="3752"/>
                  <a:pt x="943" y="3752"/>
                  <a:pt x="871" y="3752"/>
                </a:cubicBezTo>
                <a:cubicBezTo>
                  <a:pt x="822" y="3936"/>
                  <a:pt x="1292" y="4011"/>
                  <a:pt x="1513" y="4011"/>
                </a:cubicBezTo>
                <a:cubicBezTo>
                  <a:pt x="1528" y="4011"/>
                  <a:pt x="1542" y="4011"/>
                  <a:pt x="1554" y="4010"/>
                </a:cubicBezTo>
                <a:lnTo>
                  <a:pt x="1554" y="4010"/>
                </a:lnTo>
                <a:cubicBezTo>
                  <a:pt x="1368" y="4083"/>
                  <a:pt x="974" y="4373"/>
                  <a:pt x="674" y="4404"/>
                </a:cubicBezTo>
                <a:cubicBezTo>
                  <a:pt x="861" y="4622"/>
                  <a:pt x="1051" y="4682"/>
                  <a:pt x="1240" y="4682"/>
                </a:cubicBezTo>
                <a:cubicBezTo>
                  <a:pt x="1437" y="4682"/>
                  <a:pt x="1633" y="4617"/>
                  <a:pt x="1824" y="4601"/>
                </a:cubicBezTo>
                <a:lnTo>
                  <a:pt x="1824" y="4601"/>
                </a:lnTo>
                <a:cubicBezTo>
                  <a:pt x="1782" y="4746"/>
                  <a:pt x="1430" y="4777"/>
                  <a:pt x="1306" y="4788"/>
                </a:cubicBezTo>
                <a:cubicBezTo>
                  <a:pt x="1358" y="4871"/>
                  <a:pt x="1430" y="4901"/>
                  <a:pt x="1524" y="4901"/>
                </a:cubicBezTo>
                <a:cubicBezTo>
                  <a:pt x="1456" y="4955"/>
                  <a:pt x="1355" y="4970"/>
                  <a:pt x="1241" y="4970"/>
                </a:cubicBezTo>
                <a:cubicBezTo>
                  <a:pt x="1087" y="4970"/>
                  <a:pt x="910" y="4942"/>
                  <a:pt x="759" y="4942"/>
                </a:cubicBezTo>
                <a:cubicBezTo>
                  <a:pt x="632" y="4942"/>
                  <a:pt x="524" y="4962"/>
                  <a:pt x="467" y="5037"/>
                </a:cubicBezTo>
                <a:cubicBezTo>
                  <a:pt x="508" y="5088"/>
                  <a:pt x="570" y="5119"/>
                  <a:pt x="643" y="5129"/>
                </a:cubicBezTo>
                <a:cubicBezTo>
                  <a:pt x="484" y="5251"/>
                  <a:pt x="559" y="5294"/>
                  <a:pt x="666" y="5294"/>
                </a:cubicBezTo>
                <a:cubicBezTo>
                  <a:pt x="741" y="5294"/>
                  <a:pt x="832" y="5273"/>
                  <a:pt x="871" y="5244"/>
                </a:cubicBezTo>
                <a:lnTo>
                  <a:pt x="871" y="5244"/>
                </a:lnTo>
                <a:cubicBezTo>
                  <a:pt x="902" y="5274"/>
                  <a:pt x="798" y="5316"/>
                  <a:pt x="829" y="5357"/>
                </a:cubicBezTo>
                <a:cubicBezTo>
                  <a:pt x="863" y="5347"/>
                  <a:pt x="891" y="5343"/>
                  <a:pt x="915" y="5343"/>
                </a:cubicBezTo>
                <a:cubicBezTo>
                  <a:pt x="969" y="5343"/>
                  <a:pt x="1004" y="5361"/>
                  <a:pt x="1048" y="5361"/>
                </a:cubicBezTo>
                <a:cubicBezTo>
                  <a:pt x="1081" y="5361"/>
                  <a:pt x="1118" y="5351"/>
                  <a:pt x="1171" y="5316"/>
                </a:cubicBezTo>
                <a:lnTo>
                  <a:pt x="1171" y="5316"/>
                </a:lnTo>
                <a:cubicBezTo>
                  <a:pt x="1161" y="5413"/>
                  <a:pt x="1156" y="5451"/>
                  <a:pt x="1178" y="5451"/>
                </a:cubicBezTo>
                <a:cubicBezTo>
                  <a:pt x="1198" y="5451"/>
                  <a:pt x="1242" y="5418"/>
                  <a:pt x="1326" y="5368"/>
                </a:cubicBezTo>
                <a:lnTo>
                  <a:pt x="1326" y="5368"/>
                </a:lnTo>
                <a:cubicBezTo>
                  <a:pt x="1296" y="5482"/>
                  <a:pt x="1544" y="5502"/>
                  <a:pt x="1658" y="5502"/>
                </a:cubicBezTo>
                <a:cubicBezTo>
                  <a:pt x="1565" y="5622"/>
                  <a:pt x="1428" y="5653"/>
                  <a:pt x="1284" y="5653"/>
                </a:cubicBezTo>
                <a:cubicBezTo>
                  <a:pt x="1140" y="5653"/>
                  <a:pt x="990" y="5622"/>
                  <a:pt x="871" y="5617"/>
                </a:cubicBezTo>
                <a:lnTo>
                  <a:pt x="871" y="5617"/>
                </a:lnTo>
                <a:cubicBezTo>
                  <a:pt x="931" y="5697"/>
                  <a:pt x="941" y="5724"/>
                  <a:pt x="907" y="5724"/>
                </a:cubicBezTo>
                <a:cubicBezTo>
                  <a:pt x="851" y="5724"/>
                  <a:pt x="682" y="5655"/>
                  <a:pt x="415" y="5617"/>
                </a:cubicBezTo>
                <a:lnTo>
                  <a:pt x="415" y="5617"/>
                </a:lnTo>
                <a:cubicBezTo>
                  <a:pt x="498" y="5700"/>
                  <a:pt x="580" y="5741"/>
                  <a:pt x="684" y="5751"/>
                </a:cubicBezTo>
                <a:cubicBezTo>
                  <a:pt x="479" y="5779"/>
                  <a:pt x="702" y="5934"/>
                  <a:pt x="916" y="5934"/>
                </a:cubicBezTo>
                <a:cubicBezTo>
                  <a:pt x="939" y="5934"/>
                  <a:pt x="962" y="5932"/>
                  <a:pt x="985" y="5928"/>
                </a:cubicBezTo>
                <a:lnTo>
                  <a:pt x="985" y="5928"/>
                </a:lnTo>
                <a:cubicBezTo>
                  <a:pt x="936" y="5983"/>
                  <a:pt x="974" y="6012"/>
                  <a:pt x="1028" y="6012"/>
                </a:cubicBezTo>
                <a:cubicBezTo>
                  <a:pt x="1066" y="6012"/>
                  <a:pt x="1111" y="5998"/>
                  <a:pt x="1140" y="5969"/>
                </a:cubicBezTo>
                <a:lnTo>
                  <a:pt x="1140" y="5969"/>
                </a:lnTo>
                <a:cubicBezTo>
                  <a:pt x="1074" y="6066"/>
                  <a:pt x="1064" y="6113"/>
                  <a:pt x="1108" y="6113"/>
                </a:cubicBezTo>
                <a:cubicBezTo>
                  <a:pt x="1139" y="6113"/>
                  <a:pt x="1199" y="6089"/>
                  <a:pt x="1285" y="6041"/>
                </a:cubicBezTo>
                <a:lnTo>
                  <a:pt x="1285" y="6041"/>
                </a:lnTo>
                <a:cubicBezTo>
                  <a:pt x="1151" y="6352"/>
                  <a:pt x="177" y="6156"/>
                  <a:pt x="343" y="6352"/>
                </a:cubicBezTo>
                <a:cubicBezTo>
                  <a:pt x="291" y="6326"/>
                  <a:pt x="239" y="6313"/>
                  <a:pt x="188" y="6313"/>
                </a:cubicBezTo>
                <a:cubicBezTo>
                  <a:pt x="138" y="6313"/>
                  <a:pt x="88" y="6326"/>
                  <a:pt x="42" y="6352"/>
                </a:cubicBezTo>
                <a:cubicBezTo>
                  <a:pt x="69" y="6370"/>
                  <a:pt x="303" y="6703"/>
                  <a:pt x="479" y="6703"/>
                </a:cubicBezTo>
                <a:cubicBezTo>
                  <a:pt x="508" y="6703"/>
                  <a:pt x="535" y="6694"/>
                  <a:pt x="560" y="6674"/>
                </a:cubicBezTo>
                <a:lnTo>
                  <a:pt x="560" y="6674"/>
                </a:lnTo>
                <a:cubicBezTo>
                  <a:pt x="798" y="6839"/>
                  <a:pt x="343" y="6860"/>
                  <a:pt x="270" y="6870"/>
                </a:cubicBezTo>
                <a:cubicBezTo>
                  <a:pt x="327" y="6921"/>
                  <a:pt x="391" y="6947"/>
                  <a:pt x="455" y="6947"/>
                </a:cubicBezTo>
                <a:cubicBezTo>
                  <a:pt x="483" y="6947"/>
                  <a:pt x="511" y="6942"/>
                  <a:pt x="539" y="6932"/>
                </a:cubicBezTo>
                <a:lnTo>
                  <a:pt x="539" y="6932"/>
                </a:lnTo>
                <a:cubicBezTo>
                  <a:pt x="463" y="6975"/>
                  <a:pt x="386" y="7060"/>
                  <a:pt x="453" y="7060"/>
                </a:cubicBezTo>
                <a:cubicBezTo>
                  <a:pt x="468" y="7060"/>
                  <a:pt x="489" y="7056"/>
                  <a:pt x="518" y="7047"/>
                </a:cubicBezTo>
                <a:lnTo>
                  <a:pt x="518" y="7047"/>
                </a:lnTo>
                <a:cubicBezTo>
                  <a:pt x="485" y="7090"/>
                  <a:pt x="533" y="7102"/>
                  <a:pt x="592" y="7102"/>
                </a:cubicBezTo>
                <a:cubicBezTo>
                  <a:pt x="645" y="7102"/>
                  <a:pt x="706" y="7093"/>
                  <a:pt x="725" y="7088"/>
                </a:cubicBezTo>
                <a:lnTo>
                  <a:pt x="725" y="7088"/>
                </a:lnTo>
                <a:cubicBezTo>
                  <a:pt x="757" y="7150"/>
                  <a:pt x="674" y="7171"/>
                  <a:pt x="891" y="7171"/>
                </a:cubicBezTo>
                <a:cubicBezTo>
                  <a:pt x="836" y="7230"/>
                  <a:pt x="724" y="7245"/>
                  <a:pt x="603" y="7245"/>
                </a:cubicBezTo>
                <a:cubicBezTo>
                  <a:pt x="479" y="7245"/>
                  <a:pt x="345" y="7230"/>
                  <a:pt x="249" y="7230"/>
                </a:cubicBezTo>
                <a:cubicBezTo>
                  <a:pt x="226" y="7230"/>
                  <a:pt x="205" y="7231"/>
                  <a:pt x="187" y="7233"/>
                </a:cubicBezTo>
                <a:cubicBezTo>
                  <a:pt x="341" y="7319"/>
                  <a:pt x="340" y="7332"/>
                  <a:pt x="289" y="7332"/>
                </a:cubicBezTo>
                <a:cubicBezTo>
                  <a:pt x="269" y="7332"/>
                  <a:pt x="240" y="7330"/>
                  <a:pt x="210" y="7330"/>
                </a:cubicBezTo>
                <a:cubicBezTo>
                  <a:pt x="146" y="7330"/>
                  <a:pt x="77" y="7339"/>
                  <a:pt x="73" y="7399"/>
                </a:cubicBezTo>
                <a:cubicBezTo>
                  <a:pt x="69" y="7428"/>
                  <a:pt x="102" y="7438"/>
                  <a:pt x="148" y="7438"/>
                </a:cubicBezTo>
                <a:cubicBezTo>
                  <a:pt x="233" y="7438"/>
                  <a:pt x="365" y="7405"/>
                  <a:pt x="405" y="7399"/>
                </a:cubicBezTo>
                <a:lnTo>
                  <a:pt x="405" y="7399"/>
                </a:lnTo>
                <a:cubicBezTo>
                  <a:pt x="279" y="7545"/>
                  <a:pt x="392" y="7602"/>
                  <a:pt x="518" y="7602"/>
                </a:cubicBezTo>
                <a:cubicBezTo>
                  <a:pt x="579" y="7602"/>
                  <a:pt x="643" y="7588"/>
                  <a:pt x="684" y="7565"/>
                </a:cubicBezTo>
                <a:lnTo>
                  <a:pt x="684" y="7565"/>
                </a:lnTo>
                <a:cubicBezTo>
                  <a:pt x="684" y="7606"/>
                  <a:pt x="684" y="7658"/>
                  <a:pt x="674" y="7710"/>
                </a:cubicBezTo>
                <a:cubicBezTo>
                  <a:pt x="425" y="7772"/>
                  <a:pt x="125" y="7813"/>
                  <a:pt x="115" y="7823"/>
                </a:cubicBezTo>
                <a:cubicBezTo>
                  <a:pt x="115" y="7867"/>
                  <a:pt x="135" y="7885"/>
                  <a:pt x="179" y="7885"/>
                </a:cubicBezTo>
                <a:cubicBezTo>
                  <a:pt x="198" y="7885"/>
                  <a:pt x="221" y="7882"/>
                  <a:pt x="249" y="7876"/>
                </a:cubicBezTo>
                <a:lnTo>
                  <a:pt x="249" y="7876"/>
                </a:lnTo>
                <a:cubicBezTo>
                  <a:pt x="228" y="7896"/>
                  <a:pt x="0" y="7989"/>
                  <a:pt x="32" y="8041"/>
                </a:cubicBezTo>
                <a:cubicBezTo>
                  <a:pt x="115" y="8021"/>
                  <a:pt x="207" y="8000"/>
                  <a:pt x="301" y="7979"/>
                </a:cubicBezTo>
                <a:lnTo>
                  <a:pt x="301" y="7979"/>
                </a:lnTo>
                <a:cubicBezTo>
                  <a:pt x="238" y="8077"/>
                  <a:pt x="236" y="8146"/>
                  <a:pt x="302" y="8146"/>
                </a:cubicBezTo>
                <a:cubicBezTo>
                  <a:pt x="334" y="8146"/>
                  <a:pt x="382" y="8130"/>
                  <a:pt x="446" y="8093"/>
                </a:cubicBezTo>
                <a:lnTo>
                  <a:pt x="446" y="8093"/>
                </a:lnTo>
                <a:cubicBezTo>
                  <a:pt x="442" y="8152"/>
                  <a:pt x="482" y="8168"/>
                  <a:pt x="544" y="8168"/>
                </a:cubicBezTo>
                <a:cubicBezTo>
                  <a:pt x="622" y="8168"/>
                  <a:pt x="734" y="8142"/>
                  <a:pt x="838" y="8142"/>
                </a:cubicBezTo>
                <a:cubicBezTo>
                  <a:pt x="856" y="8142"/>
                  <a:pt x="874" y="8143"/>
                  <a:pt x="891" y="8145"/>
                </a:cubicBezTo>
                <a:cubicBezTo>
                  <a:pt x="788" y="8186"/>
                  <a:pt x="643" y="8186"/>
                  <a:pt x="560" y="8279"/>
                </a:cubicBezTo>
                <a:cubicBezTo>
                  <a:pt x="592" y="8292"/>
                  <a:pt x="624" y="8301"/>
                  <a:pt x="659" y="8301"/>
                </a:cubicBezTo>
                <a:cubicBezTo>
                  <a:pt x="680" y="8301"/>
                  <a:pt x="702" y="8298"/>
                  <a:pt x="725" y="8290"/>
                </a:cubicBezTo>
                <a:lnTo>
                  <a:pt x="725" y="8290"/>
                </a:lnTo>
                <a:cubicBezTo>
                  <a:pt x="643" y="8331"/>
                  <a:pt x="612" y="8373"/>
                  <a:pt x="653" y="8424"/>
                </a:cubicBezTo>
                <a:cubicBezTo>
                  <a:pt x="736" y="8404"/>
                  <a:pt x="829" y="8373"/>
                  <a:pt x="912" y="8341"/>
                </a:cubicBezTo>
                <a:lnTo>
                  <a:pt x="912" y="8341"/>
                </a:lnTo>
                <a:cubicBezTo>
                  <a:pt x="843" y="8475"/>
                  <a:pt x="911" y="8523"/>
                  <a:pt x="1005" y="8523"/>
                </a:cubicBezTo>
                <a:cubicBezTo>
                  <a:pt x="1095" y="8523"/>
                  <a:pt x="1209" y="8480"/>
                  <a:pt x="1254" y="8424"/>
                </a:cubicBezTo>
                <a:cubicBezTo>
                  <a:pt x="1273" y="8504"/>
                  <a:pt x="1290" y="8537"/>
                  <a:pt x="1313" y="8537"/>
                </a:cubicBezTo>
                <a:cubicBezTo>
                  <a:pt x="1342" y="8537"/>
                  <a:pt x="1383" y="8488"/>
                  <a:pt x="1451" y="8414"/>
                </a:cubicBezTo>
                <a:cubicBezTo>
                  <a:pt x="1465" y="8508"/>
                  <a:pt x="1504" y="8542"/>
                  <a:pt x="1556" y="8542"/>
                </a:cubicBezTo>
                <a:cubicBezTo>
                  <a:pt x="1696" y="8542"/>
                  <a:pt x="1927" y="8289"/>
                  <a:pt x="1994" y="8289"/>
                </a:cubicBezTo>
                <a:cubicBezTo>
                  <a:pt x="2008" y="8289"/>
                  <a:pt x="2015" y="8301"/>
                  <a:pt x="2010" y="8331"/>
                </a:cubicBezTo>
                <a:cubicBezTo>
                  <a:pt x="2052" y="8290"/>
                  <a:pt x="2104" y="8238"/>
                  <a:pt x="2145" y="8186"/>
                </a:cubicBezTo>
                <a:cubicBezTo>
                  <a:pt x="2165" y="8216"/>
                  <a:pt x="2178" y="8229"/>
                  <a:pt x="2186" y="8229"/>
                </a:cubicBezTo>
                <a:cubicBezTo>
                  <a:pt x="2204" y="8229"/>
                  <a:pt x="2203" y="8171"/>
                  <a:pt x="2218" y="8093"/>
                </a:cubicBezTo>
                <a:cubicBezTo>
                  <a:pt x="2456" y="8207"/>
                  <a:pt x="2290" y="8486"/>
                  <a:pt x="2218" y="8684"/>
                </a:cubicBezTo>
                <a:lnTo>
                  <a:pt x="2767" y="8684"/>
                </a:lnTo>
                <a:cubicBezTo>
                  <a:pt x="2777" y="8549"/>
                  <a:pt x="2715" y="8414"/>
                  <a:pt x="2726" y="8269"/>
                </a:cubicBezTo>
                <a:cubicBezTo>
                  <a:pt x="2728" y="8269"/>
                  <a:pt x="2729" y="8269"/>
                  <a:pt x="2731" y="8269"/>
                </a:cubicBezTo>
                <a:cubicBezTo>
                  <a:pt x="2797" y="8269"/>
                  <a:pt x="2846" y="8399"/>
                  <a:pt x="2860" y="8399"/>
                </a:cubicBezTo>
                <a:cubicBezTo>
                  <a:pt x="2865" y="8399"/>
                  <a:pt x="2865" y="8381"/>
                  <a:pt x="2860" y="8331"/>
                </a:cubicBezTo>
                <a:lnTo>
                  <a:pt x="2860" y="8331"/>
                </a:lnTo>
                <a:cubicBezTo>
                  <a:pt x="2959" y="8442"/>
                  <a:pt x="3212" y="8516"/>
                  <a:pt x="3387" y="8516"/>
                </a:cubicBezTo>
                <a:cubicBezTo>
                  <a:pt x="3523" y="8516"/>
                  <a:pt x="3612" y="8471"/>
                  <a:pt x="3544" y="8362"/>
                </a:cubicBezTo>
                <a:lnTo>
                  <a:pt x="3544" y="8362"/>
                </a:lnTo>
                <a:cubicBezTo>
                  <a:pt x="3606" y="8387"/>
                  <a:pt x="3854" y="8484"/>
                  <a:pt x="4015" y="8484"/>
                </a:cubicBezTo>
                <a:cubicBezTo>
                  <a:pt x="4121" y="8484"/>
                  <a:pt x="4190" y="8442"/>
                  <a:pt x="4145" y="8311"/>
                </a:cubicBezTo>
                <a:lnTo>
                  <a:pt x="4145" y="8311"/>
                </a:lnTo>
                <a:cubicBezTo>
                  <a:pt x="4218" y="8356"/>
                  <a:pt x="4452" y="8450"/>
                  <a:pt x="4578" y="8450"/>
                </a:cubicBezTo>
                <a:cubicBezTo>
                  <a:pt x="4594" y="8450"/>
                  <a:pt x="4609" y="8449"/>
                  <a:pt x="4621" y="8445"/>
                </a:cubicBezTo>
                <a:cubicBezTo>
                  <a:pt x="4561" y="8351"/>
                  <a:pt x="4585" y="8336"/>
                  <a:pt x="4615" y="8336"/>
                </a:cubicBezTo>
                <a:cubicBezTo>
                  <a:pt x="4629" y="8336"/>
                  <a:pt x="4644" y="8339"/>
                  <a:pt x="4653" y="8339"/>
                </a:cubicBezTo>
                <a:cubicBezTo>
                  <a:pt x="4674" y="8339"/>
                  <a:pt x="4670" y="8325"/>
                  <a:pt x="4570" y="8238"/>
                </a:cubicBezTo>
                <a:lnTo>
                  <a:pt x="4570" y="8238"/>
                </a:lnTo>
                <a:cubicBezTo>
                  <a:pt x="4653" y="8259"/>
                  <a:pt x="4736" y="8290"/>
                  <a:pt x="4819" y="8321"/>
                </a:cubicBezTo>
                <a:cubicBezTo>
                  <a:pt x="4776" y="8375"/>
                  <a:pt x="4724" y="8448"/>
                  <a:pt x="4737" y="8448"/>
                </a:cubicBezTo>
                <a:cubicBezTo>
                  <a:pt x="4749" y="8448"/>
                  <a:pt x="4815" y="8385"/>
                  <a:pt x="4994" y="8186"/>
                </a:cubicBezTo>
                <a:cubicBezTo>
                  <a:pt x="4787" y="8155"/>
                  <a:pt x="4549" y="8145"/>
                  <a:pt x="4363" y="8031"/>
                </a:cubicBezTo>
                <a:cubicBezTo>
                  <a:pt x="4376" y="8010"/>
                  <a:pt x="4395" y="8003"/>
                  <a:pt x="4415" y="8003"/>
                </a:cubicBezTo>
                <a:cubicBezTo>
                  <a:pt x="4455" y="8003"/>
                  <a:pt x="4500" y="8033"/>
                  <a:pt x="4509" y="8033"/>
                </a:cubicBezTo>
                <a:cubicBezTo>
                  <a:pt x="4516" y="8033"/>
                  <a:pt x="4506" y="8019"/>
                  <a:pt x="4466" y="7968"/>
                </a:cubicBezTo>
                <a:cubicBezTo>
                  <a:pt x="4521" y="7968"/>
                  <a:pt x="4564" y="7970"/>
                  <a:pt x="4594" y="7970"/>
                </a:cubicBezTo>
                <a:cubicBezTo>
                  <a:pt x="4663" y="7970"/>
                  <a:pt x="4666" y="7960"/>
                  <a:pt x="4580" y="7896"/>
                </a:cubicBezTo>
                <a:cubicBezTo>
                  <a:pt x="4819" y="7886"/>
                  <a:pt x="4849" y="7855"/>
                  <a:pt x="4663" y="7813"/>
                </a:cubicBezTo>
                <a:cubicBezTo>
                  <a:pt x="4818" y="7813"/>
                  <a:pt x="4828" y="7772"/>
                  <a:pt x="4717" y="7721"/>
                </a:cubicBezTo>
                <a:lnTo>
                  <a:pt x="4717" y="7721"/>
                </a:lnTo>
                <a:cubicBezTo>
                  <a:pt x="4778" y="7749"/>
                  <a:pt x="4827" y="7764"/>
                  <a:pt x="4863" y="7764"/>
                </a:cubicBezTo>
                <a:cubicBezTo>
                  <a:pt x="4906" y="7764"/>
                  <a:pt x="4932" y="7743"/>
                  <a:pt x="4943" y="7699"/>
                </a:cubicBezTo>
                <a:cubicBezTo>
                  <a:pt x="4725" y="7606"/>
                  <a:pt x="4736" y="7627"/>
                  <a:pt x="4974" y="7606"/>
                </a:cubicBezTo>
                <a:cubicBezTo>
                  <a:pt x="4980" y="7534"/>
                  <a:pt x="4945" y="7499"/>
                  <a:pt x="4866" y="7499"/>
                </a:cubicBezTo>
                <a:cubicBezTo>
                  <a:pt x="4820" y="7499"/>
                  <a:pt x="4759" y="7510"/>
                  <a:pt x="4684" y="7533"/>
                </a:cubicBezTo>
                <a:cubicBezTo>
                  <a:pt x="4684" y="7461"/>
                  <a:pt x="5067" y="7471"/>
                  <a:pt x="5015" y="7367"/>
                </a:cubicBezTo>
                <a:lnTo>
                  <a:pt x="5015" y="7367"/>
                </a:lnTo>
                <a:lnTo>
                  <a:pt x="4674" y="7430"/>
                </a:lnTo>
                <a:cubicBezTo>
                  <a:pt x="4798" y="7388"/>
                  <a:pt x="4829" y="7347"/>
                  <a:pt x="4787" y="7295"/>
                </a:cubicBezTo>
                <a:lnTo>
                  <a:pt x="4787" y="7295"/>
                </a:lnTo>
                <a:cubicBezTo>
                  <a:pt x="4607" y="7331"/>
                  <a:pt x="4413" y="7373"/>
                  <a:pt x="4226" y="7373"/>
                </a:cubicBezTo>
                <a:cubicBezTo>
                  <a:pt x="3983" y="7373"/>
                  <a:pt x="3751" y="7303"/>
                  <a:pt x="3575" y="7057"/>
                </a:cubicBezTo>
                <a:lnTo>
                  <a:pt x="3575" y="7057"/>
                </a:lnTo>
                <a:cubicBezTo>
                  <a:pt x="3680" y="7122"/>
                  <a:pt x="3724" y="7139"/>
                  <a:pt x="3743" y="7139"/>
                </a:cubicBezTo>
                <a:cubicBezTo>
                  <a:pt x="3763" y="7139"/>
                  <a:pt x="3755" y="7120"/>
                  <a:pt x="3763" y="7120"/>
                </a:cubicBezTo>
                <a:cubicBezTo>
                  <a:pt x="3771" y="7120"/>
                  <a:pt x="3796" y="7140"/>
                  <a:pt x="3886" y="7222"/>
                </a:cubicBezTo>
                <a:cubicBezTo>
                  <a:pt x="3871" y="7121"/>
                  <a:pt x="3866" y="7081"/>
                  <a:pt x="3888" y="7081"/>
                </a:cubicBezTo>
                <a:cubicBezTo>
                  <a:pt x="3914" y="7081"/>
                  <a:pt x="3976" y="7135"/>
                  <a:pt x="4103" y="7212"/>
                </a:cubicBezTo>
                <a:cubicBezTo>
                  <a:pt x="4094" y="7114"/>
                  <a:pt x="4133" y="7079"/>
                  <a:pt x="4191" y="7079"/>
                </a:cubicBezTo>
                <a:cubicBezTo>
                  <a:pt x="4261" y="7079"/>
                  <a:pt x="4357" y="7130"/>
                  <a:pt x="4425" y="7181"/>
                </a:cubicBezTo>
                <a:cubicBezTo>
                  <a:pt x="4487" y="7140"/>
                  <a:pt x="4466" y="7088"/>
                  <a:pt x="4363" y="7036"/>
                </a:cubicBezTo>
                <a:cubicBezTo>
                  <a:pt x="4382" y="7016"/>
                  <a:pt x="4795" y="6942"/>
                  <a:pt x="4871" y="6942"/>
                </a:cubicBezTo>
                <a:cubicBezTo>
                  <a:pt x="4875" y="6942"/>
                  <a:pt x="4879" y="6942"/>
                  <a:pt x="4881" y="6943"/>
                </a:cubicBezTo>
                <a:lnTo>
                  <a:pt x="4663" y="6819"/>
                </a:lnTo>
                <a:cubicBezTo>
                  <a:pt x="4746" y="6819"/>
                  <a:pt x="4829" y="6846"/>
                  <a:pt x="4905" y="6846"/>
                </a:cubicBezTo>
                <a:cubicBezTo>
                  <a:pt x="4944" y="6846"/>
                  <a:pt x="4981" y="6839"/>
                  <a:pt x="5015" y="6819"/>
                </a:cubicBezTo>
                <a:cubicBezTo>
                  <a:pt x="4973" y="6775"/>
                  <a:pt x="4922" y="6754"/>
                  <a:pt x="4859" y="6754"/>
                </a:cubicBezTo>
                <a:cubicBezTo>
                  <a:pt x="4846" y="6754"/>
                  <a:pt x="4833" y="6755"/>
                  <a:pt x="4819" y="6757"/>
                </a:cubicBezTo>
                <a:cubicBezTo>
                  <a:pt x="4932" y="6694"/>
                  <a:pt x="3751" y="6580"/>
                  <a:pt x="3534" y="6373"/>
                </a:cubicBezTo>
                <a:cubicBezTo>
                  <a:pt x="3717" y="6356"/>
                  <a:pt x="3855" y="6352"/>
                  <a:pt x="3968" y="6352"/>
                </a:cubicBezTo>
                <a:cubicBezTo>
                  <a:pt x="4075" y="6352"/>
                  <a:pt x="4159" y="6356"/>
                  <a:pt x="4236" y="6356"/>
                </a:cubicBezTo>
                <a:cubicBezTo>
                  <a:pt x="4436" y="6356"/>
                  <a:pt x="4594" y="6332"/>
                  <a:pt x="4984" y="6166"/>
                </a:cubicBezTo>
                <a:cubicBezTo>
                  <a:pt x="4911" y="6145"/>
                  <a:pt x="4881" y="6052"/>
                  <a:pt x="4829" y="6031"/>
                </a:cubicBezTo>
                <a:cubicBezTo>
                  <a:pt x="4902" y="6000"/>
                  <a:pt x="4974" y="5969"/>
                  <a:pt x="5047" y="5948"/>
                </a:cubicBezTo>
                <a:cubicBezTo>
                  <a:pt x="4932" y="5948"/>
                  <a:pt x="4156" y="5813"/>
                  <a:pt x="4083" y="5783"/>
                </a:cubicBezTo>
                <a:cubicBezTo>
                  <a:pt x="4153" y="5730"/>
                  <a:pt x="4222" y="5704"/>
                  <a:pt x="4294" y="5704"/>
                </a:cubicBezTo>
                <a:cubicBezTo>
                  <a:pt x="4350" y="5704"/>
                  <a:pt x="4407" y="5720"/>
                  <a:pt x="4466" y="5751"/>
                </a:cubicBezTo>
                <a:cubicBezTo>
                  <a:pt x="4358" y="5682"/>
                  <a:pt x="4348" y="5646"/>
                  <a:pt x="4445" y="5646"/>
                </a:cubicBezTo>
                <a:cubicBezTo>
                  <a:pt x="4478" y="5646"/>
                  <a:pt x="4523" y="5650"/>
                  <a:pt x="4580" y="5658"/>
                </a:cubicBezTo>
                <a:cubicBezTo>
                  <a:pt x="4529" y="5627"/>
                  <a:pt x="4487" y="5606"/>
                  <a:pt x="4456" y="5585"/>
                </a:cubicBezTo>
                <a:lnTo>
                  <a:pt x="4456" y="5585"/>
                </a:lnTo>
                <a:cubicBezTo>
                  <a:pt x="4459" y="5586"/>
                  <a:pt x="4463" y="5586"/>
                  <a:pt x="4467" y="5586"/>
                </a:cubicBezTo>
                <a:cubicBezTo>
                  <a:pt x="4545" y="5586"/>
                  <a:pt x="4707" y="5489"/>
                  <a:pt x="4756" y="5420"/>
                </a:cubicBezTo>
                <a:lnTo>
                  <a:pt x="4756" y="5420"/>
                </a:lnTo>
                <a:cubicBezTo>
                  <a:pt x="4754" y="5423"/>
                  <a:pt x="4745" y="5424"/>
                  <a:pt x="4729" y="5424"/>
                </a:cubicBezTo>
                <a:cubicBezTo>
                  <a:pt x="4581" y="5424"/>
                  <a:pt x="3888" y="5301"/>
                  <a:pt x="3813" y="5254"/>
                </a:cubicBezTo>
                <a:cubicBezTo>
                  <a:pt x="3855" y="5244"/>
                  <a:pt x="3917" y="5244"/>
                  <a:pt x="3982" y="5244"/>
                </a:cubicBezTo>
                <a:cubicBezTo>
                  <a:pt x="3992" y="5244"/>
                  <a:pt x="4003" y="5244"/>
                  <a:pt x="4014" y="5244"/>
                </a:cubicBezTo>
                <a:cubicBezTo>
                  <a:pt x="4148" y="5244"/>
                  <a:pt x="4273" y="5241"/>
                  <a:pt x="4207" y="5161"/>
                </a:cubicBezTo>
                <a:lnTo>
                  <a:pt x="4207" y="5161"/>
                </a:lnTo>
                <a:cubicBezTo>
                  <a:pt x="4238" y="5171"/>
                  <a:pt x="4263" y="5175"/>
                  <a:pt x="4284" y="5175"/>
                </a:cubicBezTo>
                <a:cubicBezTo>
                  <a:pt x="4416" y="5175"/>
                  <a:pt x="4368" y="4996"/>
                  <a:pt x="4466" y="4871"/>
                </a:cubicBezTo>
                <a:cubicBezTo>
                  <a:pt x="4457" y="4869"/>
                  <a:pt x="4446" y="4868"/>
                  <a:pt x="4435" y="4868"/>
                </a:cubicBezTo>
                <a:cubicBezTo>
                  <a:pt x="4328" y="4868"/>
                  <a:pt x="4158" y="4951"/>
                  <a:pt x="4025" y="4951"/>
                </a:cubicBezTo>
                <a:cubicBezTo>
                  <a:pt x="3950" y="4951"/>
                  <a:pt x="3887" y="4924"/>
                  <a:pt x="3855" y="4839"/>
                </a:cubicBezTo>
                <a:cubicBezTo>
                  <a:pt x="3865" y="4838"/>
                  <a:pt x="3875" y="4837"/>
                  <a:pt x="3885" y="4837"/>
                </a:cubicBezTo>
                <a:cubicBezTo>
                  <a:pt x="3933" y="4837"/>
                  <a:pt x="3974" y="4852"/>
                  <a:pt x="4022" y="4852"/>
                </a:cubicBezTo>
                <a:cubicBezTo>
                  <a:pt x="4032" y="4852"/>
                  <a:pt x="4041" y="4851"/>
                  <a:pt x="4052" y="4850"/>
                </a:cubicBezTo>
                <a:cubicBezTo>
                  <a:pt x="4031" y="4809"/>
                  <a:pt x="4010" y="4767"/>
                  <a:pt x="3969" y="4736"/>
                </a:cubicBezTo>
                <a:cubicBezTo>
                  <a:pt x="4103" y="4726"/>
                  <a:pt x="4135" y="4705"/>
                  <a:pt x="4135" y="4581"/>
                </a:cubicBezTo>
                <a:lnTo>
                  <a:pt x="4135" y="4581"/>
                </a:lnTo>
                <a:cubicBezTo>
                  <a:pt x="4075" y="4608"/>
                  <a:pt x="3905" y="4635"/>
                  <a:pt x="3743" y="4635"/>
                </a:cubicBezTo>
                <a:cubicBezTo>
                  <a:pt x="3598" y="4635"/>
                  <a:pt x="3459" y="4613"/>
                  <a:pt x="3409" y="4549"/>
                </a:cubicBezTo>
                <a:lnTo>
                  <a:pt x="3409" y="4549"/>
                </a:lnTo>
                <a:cubicBezTo>
                  <a:pt x="3414" y="4550"/>
                  <a:pt x="3420" y="4550"/>
                  <a:pt x="3427" y="4550"/>
                </a:cubicBezTo>
                <a:cubicBezTo>
                  <a:pt x="3507" y="4550"/>
                  <a:pt x="3710" y="4495"/>
                  <a:pt x="3834" y="4466"/>
                </a:cubicBezTo>
                <a:cubicBezTo>
                  <a:pt x="3783" y="4425"/>
                  <a:pt x="3730" y="4383"/>
                  <a:pt x="3689" y="4332"/>
                </a:cubicBezTo>
                <a:cubicBezTo>
                  <a:pt x="3720" y="4332"/>
                  <a:pt x="4197" y="4259"/>
                  <a:pt x="4073" y="4187"/>
                </a:cubicBezTo>
                <a:cubicBezTo>
                  <a:pt x="4228" y="4125"/>
                  <a:pt x="4228" y="4083"/>
                  <a:pt x="4062" y="4073"/>
                </a:cubicBezTo>
                <a:cubicBezTo>
                  <a:pt x="4105" y="4025"/>
                  <a:pt x="4043" y="4012"/>
                  <a:pt x="3962" y="4012"/>
                </a:cubicBezTo>
                <a:cubicBezTo>
                  <a:pt x="3877" y="4012"/>
                  <a:pt x="3769" y="4026"/>
                  <a:pt x="3741" y="4031"/>
                </a:cubicBezTo>
                <a:lnTo>
                  <a:pt x="3741" y="4031"/>
                </a:lnTo>
                <a:cubicBezTo>
                  <a:pt x="3700" y="3959"/>
                  <a:pt x="3886" y="3969"/>
                  <a:pt x="3834" y="3918"/>
                </a:cubicBezTo>
                <a:cubicBezTo>
                  <a:pt x="3824" y="3918"/>
                  <a:pt x="3666" y="3954"/>
                  <a:pt x="3493" y="3954"/>
                </a:cubicBezTo>
                <a:cubicBezTo>
                  <a:pt x="3308" y="3954"/>
                  <a:pt x="3106" y="3912"/>
                  <a:pt x="3046" y="3741"/>
                </a:cubicBezTo>
                <a:lnTo>
                  <a:pt x="3046" y="3741"/>
                </a:lnTo>
                <a:cubicBezTo>
                  <a:pt x="3167" y="3798"/>
                  <a:pt x="3270" y="3821"/>
                  <a:pt x="3361" y="3821"/>
                </a:cubicBezTo>
                <a:cubicBezTo>
                  <a:pt x="3654" y="3821"/>
                  <a:pt x="3822" y="3578"/>
                  <a:pt x="4052" y="3420"/>
                </a:cubicBezTo>
                <a:cubicBezTo>
                  <a:pt x="3937" y="3389"/>
                  <a:pt x="3865" y="3383"/>
                  <a:pt x="3804" y="3383"/>
                </a:cubicBezTo>
                <a:cubicBezTo>
                  <a:pt x="3765" y="3383"/>
                  <a:pt x="3732" y="3385"/>
                  <a:pt x="3695" y="3385"/>
                </a:cubicBezTo>
                <a:cubicBezTo>
                  <a:pt x="3635" y="3385"/>
                  <a:pt x="3568" y="3379"/>
                  <a:pt x="3461" y="3347"/>
                </a:cubicBezTo>
                <a:cubicBezTo>
                  <a:pt x="3596" y="3296"/>
                  <a:pt x="2850" y="3244"/>
                  <a:pt x="2715" y="3047"/>
                </a:cubicBezTo>
                <a:lnTo>
                  <a:pt x="2715" y="3047"/>
                </a:lnTo>
                <a:cubicBezTo>
                  <a:pt x="2771" y="3072"/>
                  <a:pt x="2918" y="3104"/>
                  <a:pt x="3037" y="3104"/>
                </a:cubicBezTo>
                <a:cubicBezTo>
                  <a:pt x="3118" y="3104"/>
                  <a:pt x="3186" y="3089"/>
                  <a:pt x="3202" y="3047"/>
                </a:cubicBezTo>
                <a:cubicBezTo>
                  <a:pt x="3202" y="3101"/>
                  <a:pt x="3235" y="3120"/>
                  <a:pt x="3280" y="3120"/>
                </a:cubicBezTo>
                <a:cubicBezTo>
                  <a:pt x="3382" y="3120"/>
                  <a:pt x="3547" y="3026"/>
                  <a:pt x="3555" y="3026"/>
                </a:cubicBezTo>
                <a:cubicBezTo>
                  <a:pt x="3534" y="2995"/>
                  <a:pt x="3513" y="2850"/>
                  <a:pt x="3534" y="2840"/>
                </a:cubicBezTo>
                <a:lnTo>
                  <a:pt x="3534" y="2840"/>
                </a:lnTo>
                <a:cubicBezTo>
                  <a:pt x="3550" y="2852"/>
                  <a:pt x="3580" y="2857"/>
                  <a:pt x="3614" y="2857"/>
                </a:cubicBezTo>
                <a:cubicBezTo>
                  <a:pt x="3733" y="2857"/>
                  <a:pt x="3918" y="2796"/>
                  <a:pt x="3886" y="2716"/>
                </a:cubicBezTo>
                <a:cubicBezTo>
                  <a:pt x="3644" y="2716"/>
                  <a:pt x="3703" y="2645"/>
                  <a:pt x="3686" y="2645"/>
                </a:cubicBezTo>
                <a:cubicBezTo>
                  <a:pt x="3676" y="2645"/>
                  <a:pt x="3640" y="2670"/>
                  <a:pt x="3502" y="2746"/>
                </a:cubicBezTo>
                <a:cubicBezTo>
                  <a:pt x="3472" y="2695"/>
                  <a:pt x="3461" y="2674"/>
                  <a:pt x="3502" y="2601"/>
                </a:cubicBezTo>
                <a:cubicBezTo>
                  <a:pt x="3326" y="2601"/>
                  <a:pt x="3226" y="2709"/>
                  <a:pt x="3095" y="2709"/>
                </a:cubicBezTo>
                <a:cubicBezTo>
                  <a:pt x="3011" y="2709"/>
                  <a:pt x="2915" y="2664"/>
                  <a:pt x="2777" y="2518"/>
                </a:cubicBezTo>
                <a:cubicBezTo>
                  <a:pt x="2785" y="2508"/>
                  <a:pt x="2795" y="2504"/>
                  <a:pt x="2806" y="2504"/>
                </a:cubicBezTo>
                <a:cubicBezTo>
                  <a:pt x="2853" y="2504"/>
                  <a:pt x="2925" y="2570"/>
                  <a:pt x="2959" y="2570"/>
                </a:cubicBezTo>
                <a:cubicBezTo>
                  <a:pt x="2975" y="2570"/>
                  <a:pt x="2983" y="2555"/>
                  <a:pt x="2974" y="2508"/>
                </a:cubicBezTo>
                <a:lnTo>
                  <a:pt x="2974" y="2508"/>
                </a:lnTo>
                <a:cubicBezTo>
                  <a:pt x="2999" y="2525"/>
                  <a:pt x="3221" y="2555"/>
                  <a:pt x="3349" y="2555"/>
                </a:cubicBezTo>
                <a:cubicBezTo>
                  <a:pt x="3379" y="2555"/>
                  <a:pt x="3404" y="2554"/>
                  <a:pt x="3419" y="2550"/>
                </a:cubicBezTo>
                <a:cubicBezTo>
                  <a:pt x="3310" y="2440"/>
                  <a:pt x="3284" y="2406"/>
                  <a:pt x="3302" y="2406"/>
                </a:cubicBezTo>
                <a:cubicBezTo>
                  <a:pt x="3328" y="2406"/>
                  <a:pt x="3448" y="2479"/>
                  <a:pt x="3534" y="2498"/>
                </a:cubicBezTo>
                <a:cubicBezTo>
                  <a:pt x="3555" y="2435"/>
                  <a:pt x="3647" y="2384"/>
                  <a:pt x="3555" y="2322"/>
                </a:cubicBezTo>
                <a:cubicBezTo>
                  <a:pt x="3577" y="2322"/>
                  <a:pt x="3596" y="2322"/>
                  <a:pt x="3614" y="2322"/>
                </a:cubicBezTo>
                <a:cubicBezTo>
                  <a:pt x="3677" y="2322"/>
                  <a:pt x="3713" y="2316"/>
                  <a:pt x="3762" y="2260"/>
                </a:cubicBezTo>
                <a:cubicBezTo>
                  <a:pt x="3658" y="2198"/>
                  <a:pt x="3182" y="2218"/>
                  <a:pt x="3254" y="2115"/>
                </a:cubicBezTo>
                <a:lnTo>
                  <a:pt x="3254" y="2115"/>
                </a:lnTo>
                <a:cubicBezTo>
                  <a:pt x="3190" y="2127"/>
                  <a:pt x="3161" y="2136"/>
                  <a:pt x="3148" y="2136"/>
                </a:cubicBezTo>
                <a:cubicBezTo>
                  <a:pt x="3129" y="2136"/>
                  <a:pt x="3142" y="2118"/>
                  <a:pt x="3129" y="2062"/>
                </a:cubicBezTo>
                <a:lnTo>
                  <a:pt x="3129" y="2062"/>
                </a:lnTo>
                <a:cubicBezTo>
                  <a:pt x="3056" y="2142"/>
                  <a:pt x="2979" y="2184"/>
                  <a:pt x="2891" y="2184"/>
                </a:cubicBezTo>
                <a:cubicBezTo>
                  <a:pt x="2843" y="2184"/>
                  <a:pt x="2791" y="2171"/>
                  <a:pt x="2736" y="2145"/>
                </a:cubicBezTo>
                <a:cubicBezTo>
                  <a:pt x="2809" y="2073"/>
                  <a:pt x="2705" y="2032"/>
                  <a:pt x="2601" y="1990"/>
                </a:cubicBezTo>
                <a:cubicBezTo>
                  <a:pt x="2622" y="1979"/>
                  <a:pt x="2643" y="1959"/>
                  <a:pt x="2663" y="1887"/>
                </a:cubicBezTo>
                <a:lnTo>
                  <a:pt x="2850" y="2011"/>
                </a:lnTo>
                <a:cubicBezTo>
                  <a:pt x="2809" y="1917"/>
                  <a:pt x="3191" y="2011"/>
                  <a:pt x="3419" y="1897"/>
                </a:cubicBezTo>
                <a:cubicBezTo>
                  <a:pt x="3263" y="1740"/>
                  <a:pt x="3149" y="1649"/>
                  <a:pt x="2999" y="1649"/>
                </a:cubicBezTo>
                <a:cubicBezTo>
                  <a:pt x="2951" y="1649"/>
                  <a:pt x="2898" y="1659"/>
                  <a:pt x="2839" y="1679"/>
                </a:cubicBezTo>
                <a:cubicBezTo>
                  <a:pt x="2788" y="1544"/>
                  <a:pt x="3295" y="1514"/>
                  <a:pt x="2829" y="1431"/>
                </a:cubicBezTo>
                <a:cubicBezTo>
                  <a:pt x="2881" y="1337"/>
                  <a:pt x="3026" y="1327"/>
                  <a:pt x="3150" y="1254"/>
                </a:cubicBezTo>
                <a:cubicBezTo>
                  <a:pt x="3088" y="1203"/>
                  <a:pt x="3057" y="1203"/>
                  <a:pt x="2984" y="1171"/>
                </a:cubicBezTo>
                <a:cubicBezTo>
                  <a:pt x="3191" y="933"/>
                  <a:pt x="3057" y="1058"/>
                  <a:pt x="3057" y="809"/>
                </a:cubicBezTo>
                <a:lnTo>
                  <a:pt x="3057" y="809"/>
                </a:lnTo>
                <a:cubicBezTo>
                  <a:pt x="2788" y="892"/>
                  <a:pt x="2788" y="1161"/>
                  <a:pt x="2445" y="1275"/>
                </a:cubicBezTo>
                <a:cubicBezTo>
                  <a:pt x="2436" y="1163"/>
                  <a:pt x="2325" y="830"/>
                  <a:pt x="2519" y="830"/>
                </a:cubicBezTo>
                <a:cubicBezTo>
                  <a:pt x="2522" y="830"/>
                  <a:pt x="2525" y="830"/>
                  <a:pt x="2528" y="830"/>
                </a:cubicBezTo>
                <a:cubicBezTo>
                  <a:pt x="2528" y="890"/>
                  <a:pt x="2542" y="909"/>
                  <a:pt x="2566" y="909"/>
                </a:cubicBezTo>
                <a:cubicBezTo>
                  <a:pt x="2608" y="909"/>
                  <a:pt x="2681" y="851"/>
                  <a:pt x="2767" y="851"/>
                </a:cubicBezTo>
                <a:cubicBezTo>
                  <a:pt x="2694" y="798"/>
                  <a:pt x="2622" y="736"/>
                  <a:pt x="2549" y="685"/>
                </a:cubicBezTo>
                <a:cubicBezTo>
                  <a:pt x="2564" y="681"/>
                  <a:pt x="2582" y="680"/>
                  <a:pt x="2602" y="680"/>
                </a:cubicBezTo>
                <a:cubicBezTo>
                  <a:pt x="2649" y="680"/>
                  <a:pt x="2705" y="688"/>
                  <a:pt x="2754" y="688"/>
                </a:cubicBezTo>
                <a:cubicBezTo>
                  <a:pt x="2793" y="688"/>
                  <a:pt x="2828" y="683"/>
                  <a:pt x="2850" y="664"/>
                </a:cubicBezTo>
                <a:cubicBezTo>
                  <a:pt x="2829" y="602"/>
                  <a:pt x="2777" y="570"/>
                  <a:pt x="2705" y="570"/>
                </a:cubicBezTo>
                <a:cubicBezTo>
                  <a:pt x="2829" y="529"/>
                  <a:pt x="2871" y="487"/>
                  <a:pt x="2829" y="436"/>
                </a:cubicBezTo>
                <a:lnTo>
                  <a:pt x="2829" y="436"/>
                </a:lnTo>
                <a:cubicBezTo>
                  <a:pt x="2741" y="514"/>
                  <a:pt x="2676" y="552"/>
                  <a:pt x="2636" y="552"/>
                </a:cubicBezTo>
                <a:cubicBezTo>
                  <a:pt x="2596" y="552"/>
                  <a:pt x="2580" y="514"/>
                  <a:pt x="2591" y="436"/>
                </a:cubicBezTo>
                <a:lnTo>
                  <a:pt x="2591" y="436"/>
                </a:lnTo>
                <a:cubicBezTo>
                  <a:pt x="2570" y="550"/>
                  <a:pt x="2508" y="623"/>
                  <a:pt x="2425" y="674"/>
                </a:cubicBezTo>
                <a:cubicBezTo>
                  <a:pt x="2476" y="562"/>
                  <a:pt x="2587" y="208"/>
                  <a:pt x="2601" y="208"/>
                </a:cubicBezTo>
                <a:cubicBezTo>
                  <a:pt x="2601" y="208"/>
                  <a:pt x="2601" y="208"/>
                  <a:pt x="2601" y="208"/>
                </a:cubicBezTo>
                <a:cubicBezTo>
                  <a:pt x="2592" y="197"/>
                  <a:pt x="2581" y="192"/>
                  <a:pt x="2571" y="192"/>
                </a:cubicBezTo>
                <a:cubicBezTo>
                  <a:pt x="2516" y="192"/>
                  <a:pt x="2454" y="322"/>
                  <a:pt x="2418" y="322"/>
                </a:cubicBezTo>
                <a:cubicBezTo>
                  <a:pt x="2417" y="322"/>
                  <a:pt x="2416" y="322"/>
                  <a:pt x="2415" y="322"/>
                </a:cubicBezTo>
                <a:cubicBezTo>
                  <a:pt x="2415" y="280"/>
                  <a:pt x="2363" y="1"/>
                  <a:pt x="23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4"/>
          <p:cNvSpPr/>
          <p:nvPr/>
        </p:nvSpPr>
        <p:spPr>
          <a:xfrm flipH="1">
            <a:off x="6350540" y="4551839"/>
            <a:ext cx="792952" cy="1197111"/>
          </a:xfrm>
          <a:custGeom>
            <a:avLst/>
            <a:gdLst/>
            <a:ahLst/>
            <a:cxnLst/>
            <a:rect l="l" t="t" r="r" b="b"/>
            <a:pathLst>
              <a:path w="5068" h="8684" extrusionOk="0">
                <a:moveTo>
                  <a:pt x="2311" y="1"/>
                </a:moveTo>
                <a:cubicBezTo>
                  <a:pt x="2311" y="266"/>
                  <a:pt x="2341" y="384"/>
                  <a:pt x="2308" y="384"/>
                </a:cubicBezTo>
                <a:cubicBezTo>
                  <a:pt x="2285" y="384"/>
                  <a:pt x="2234" y="329"/>
                  <a:pt x="2125" y="229"/>
                </a:cubicBezTo>
                <a:lnTo>
                  <a:pt x="2125" y="229"/>
                </a:lnTo>
                <a:cubicBezTo>
                  <a:pt x="2114" y="250"/>
                  <a:pt x="2291" y="685"/>
                  <a:pt x="2270" y="757"/>
                </a:cubicBezTo>
                <a:cubicBezTo>
                  <a:pt x="2187" y="612"/>
                  <a:pt x="2228" y="581"/>
                  <a:pt x="2135" y="467"/>
                </a:cubicBezTo>
                <a:cubicBezTo>
                  <a:pt x="2100" y="526"/>
                  <a:pt x="2081" y="545"/>
                  <a:pt x="2063" y="545"/>
                </a:cubicBezTo>
                <a:cubicBezTo>
                  <a:pt x="2034" y="545"/>
                  <a:pt x="2008" y="494"/>
                  <a:pt x="1918" y="487"/>
                </a:cubicBezTo>
                <a:lnTo>
                  <a:pt x="1918" y="487"/>
                </a:lnTo>
                <a:cubicBezTo>
                  <a:pt x="1918" y="768"/>
                  <a:pt x="2114" y="798"/>
                  <a:pt x="2114" y="954"/>
                </a:cubicBezTo>
                <a:cubicBezTo>
                  <a:pt x="2073" y="913"/>
                  <a:pt x="2021" y="892"/>
                  <a:pt x="1969" y="892"/>
                </a:cubicBezTo>
                <a:cubicBezTo>
                  <a:pt x="1918" y="943"/>
                  <a:pt x="2052" y="1047"/>
                  <a:pt x="2073" y="1058"/>
                </a:cubicBezTo>
                <a:cubicBezTo>
                  <a:pt x="2032" y="1073"/>
                  <a:pt x="1997" y="1079"/>
                  <a:pt x="1966" y="1079"/>
                </a:cubicBezTo>
                <a:cubicBezTo>
                  <a:pt x="1849" y="1079"/>
                  <a:pt x="1785" y="991"/>
                  <a:pt x="1637" y="975"/>
                </a:cubicBezTo>
                <a:lnTo>
                  <a:pt x="1637" y="975"/>
                </a:lnTo>
                <a:cubicBezTo>
                  <a:pt x="1648" y="1068"/>
                  <a:pt x="1679" y="1088"/>
                  <a:pt x="1752" y="1130"/>
                </a:cubicBezTo>
                <a:cubicBezTo>
                  <a:pt x="1700" y="1130"/>
                  <a:pt x="1658" y="1151"/>
                  <a:pt x="1637" y="1203"/>
                </a:cubicBezTo>
                <a:cubicBezTo>
                  <a:pt x="1637" y="1224"/>
                  <a:pt x="1814" y="1286"/>
                  <a:pt x="1845" y="1369"/>
                </a:cubicBezTo>
                <a:cubicBezTo>
                  <a:pt x="1832" y="1367"/>
                  <a:pt x="1820" y="1366"/>
                  <a:pt x="1809" y="1366"/>
                </a:cubicBezTo>
                <a:cubicBezTo>
                  <a:pt x="1752" y="1366"/>
                  <a:pt x="1703" y="1387"/>
                  <a:pt x="1669" y="1431"/>
                </a:cubicBezTo>
                <a:cubicBezTo>
                  <a:pt x="1674" y="1490"/>
                  <a:pt x="1763" y="1507"/>
                  <a:pt x="1856" y="1507"/>
                </a:cubicBezTo>
                <a:cubicBezTo>
                  <a:pt x="1943" y="1507"/>
                  <a:pt x="2033" y="1492"/>
                  <a:pt x="2063" y="1482"/>
                </a:cubicBezTo>
                <a:lnTo>
                  <a:pt x="2063" y="1482"/>
                </a:lnTo>
                <a:cubicBezTo>
                  <a:pt x="2083" y="1524"/>
                  <a:pt x="2063" y="1555"/>
                  <a:pt x="1980" y="1576"/>
                </a:cubicBezTo>
                <a:cubicBezTo>
                  <a:pt x="2005" y="1601"/>
                  <a:pt x="2061" y="1605"/>
                  <a:pt x="2122" y="1605"/>
                </a:cubicBezTo>
                <a:cubicBezTo>
                  <a:pt x="2149" y="1605"/>
                  <a:pt x="2176" y="1604"/>
                  <a:pt x="2202" y="1604"/>
                </a:cubicBezTo>
                <a:cubicBezTo>
                  <a:pt x="2288" y="1604"/>
                  <a:pt x="2358" y="1612"/>
                  <a:pt x="2332" y="1679"/>
                </a:cubicBezTo>
                <a:cubicBezTo>
                  <a:pt x="2319" y="1709"/>
                  <a:pt x="2278" y="1720"/>
                  <a:pt x="2222" y="1720"/>
                </a:cubicBezTo>
                <a:cubicBezTo>
                  <a:pt x="2076" y="1720"/>
                  <a:pt x="1833" y="1647"/>
                  <a:pt x="1757" y="1647"/>
                </a:cubicBezTo>
                <a:cubicBezTo>
                  <a:pt x="1719" y="1647"/>
                  <a:pt x="1723" y="1666"/>
                  <a:pt x="1803" y="1721"/>
                </a:cubicBezTo>
                <a:cubicBezTo>
                  <a:pt x="1579" y="1694"/>
                  <a:pt x="1497" y="1595"/>
                  <a:pt x="1380" y="1595"/>
                </a:cubicBezTo>
                <a:cubicBezTo>
                  <a:pt x="1318" y="1595"/>
                  <a:pt x="1247" y="1622"/>
                  <a:pt x="1140" y="1700"/>
                </a:cubicBezTo>
                <a:cubicBezTo>
                  <a:pt x="1255" y="1731"/>
                  <a:pt x="1358" y="1752"/>
                  <a:pt x="1472" y="1783"/>
                </a:cubicBezTo>
                <a:cubicBezTo>
                  <a:pt x="1381" y="1863"/>
                  <a:pt x="1372" y="1888"/>
                  <a:pt x="1399" y="1888"/>
                </a:cubicBezTo>
                <a:cubicBezTo>
                  <a:pt x="1447" y="1888"/>
                  <a:pt x="1606" y="1812"/>
                  <a:pt x="1650" y="1812"/>
                </a:cubicBezTo>
                <a:cubicBezTo>
                  <a:pt x="1654" y="1812"/>
                  <a:pt x="1656" y="1813"/>
                  <a:pt x="1658" y="1814"/>
                </a:cubicBezTo>
                <a:cubicBezTo>
                  <a:pt x="1505" y="1914"/>
                  <a:pt x="1509" y="1945"/>
                  <a:pt x="1570" y="1945"/>
                </a:cubicBezTo>
                <a:cubicBezTo>
                  <a:pt x="1654" y="1945"/>
                  <a:pt x="1844" y="1888"/>
                  <a:pt x="1886" y="1876"/>
                </a:cubicBezTo>
                <a:lnTo>
                  <a:pt x="1886" y="1876"/>
                </a:lnTo>
                <a:cubicBezTo>
                  <a:pt x="1897" y="1897"/>
                  <a:pt x="1762" y="1990"/>
                  <a:pt x="1741" y="2042"/>
                </a:cubicBezTo>
                <a:cubicBezTo>
                  <a:pt x="1774" y="2053"/>
                  <a:pt x="1812" y="2059"/>
                  <a:pt x="1855" y="2059"/>
                </a:cubicBezTo>
                <a:cubicBezTo>
                  <a:pt x="2002" y="2059"/>
                  <a:pt x="2195" y="1988"/>
                  <a:pt x="2332" y="1834"/>
                </a:cubicBezTo>
                <a:lnTo>
                  <a:pt x="2332" y="1834"/>
                </a:lnTo>
                <a:cubicBezTo>
                  <a:pt x="2445" y="2060"/>
                  <a:pt x="2315" y="2105"/>
                  <a:pt x="2143" y="2105"/>
                </a:cubicBezTo>
                <a:cubicBezTo>
                  <a:pt x="2030" y="2105"/>
                  <a:pt x="1899" y="2086"/>
                  <a:pt x="1806" y="2086"/>
                </a:cubicBezTo>
                <a:cubicBezTo>
                  <a:pt x="1714" y="2086"/>
                  <a:pt x="1658" y="2104"/>
                  <a:pt x="1690" y="2177"/>
                </a:cubicBezTo>
                <a:cubicBezTo>
                  <a:pt x="1651" y="2167"/>
                  <a:pt x="1553" y="2150"/>
                  <a:pt x="1456" y="2150"/>
                </a:cubicBezTo>
                <a:cubicBezTo>
                  <a:pt x="1347" y="2150"/>
                  <a:pt x="1240" y="2172"/>
                  <a:pt x="1223" y="2249"/>
                </a:cubicBezTo>
                <a:cubicBezTo>
                  <a:pt x="1223" y="2249"/>
                  <a:pt x="1596" y="2477"/>
                  <a:pt x="1575" y="2560"/>
                </a:cubicBezTo>
                <a:cubicBezTo>
                  <a:pt x="1526" y="2533"/>
                  <a:pt x="1477" y="2520"/>
                  <a:pt x="1428" y="2520"/>
                </a:cubicBezTo>
                <a:cubicBezTo>
                  <a:pt x="1384" y="2520"/>
                  <a:pt x="1340" y="2530"/>
                  <a:pt x="1296" y="2550"/>
                </a:cubicBezTo>
                <a:cubicBezTo>
                  <a:pt x="1379" y="2591"/>
                  <a:pt x="1400" y="2653"/>
                  <a:pt x="1358" y="2736"/>
                </a:cubicBezTo>
                <a:cubicBezTo>
                  <a:pt x="1272" y="2675"/>
                  <a:pt x="1234" y="2656"/>
                  <a:pt x="1208" y="2656"/>
                </a:cubicBezTo>
                <a:cubicBezTo>
                  <a:pt x="1167" y="2656"/>
                  <a:pt x="1153" y="2701"/>
                  <a:pt x="1027" y="2701"/>
                </a:cubicBezTo>
                <a:cubicBezTo>
                  <a:pt x="1001" y="2701"/>
                  <a:pt x="970" y="2699"/>
                  <a:pt x="933" y="2695"/>
                </a:cubicBezTo>
                <a:lnTo>
                  <a:pt x="933" y="2695"/>
                </a:lnTo>
                <a:cubicBezTo>
                  <a:pt x="902" y="2871"/>
                  <a:pt x="1368" y="2871"/>
                  <a:pt x="1358" y="3026"/>
                </a:cubicBezTo>
                <a:cubicBezTo>
                  <a:pt x="1384" y="2999"/>
                  <a:pt x="1409" y="2987"/>
                  <a:pt x="1434" y="2987"/>
                </a:cubicBezTo>
                <a:cubicBezTo>
                  <a:pt x="1540" y="2987"/>
                  <a:pt x="1644" y="3195"/>
                  <a:pt x="1762" y="3254"/>
                </a:cubicBezTo>
                <a:cubicBezTo>
                  <a:pt x="1695" y="3272"/>
                  <a:pt x="1616" y="3275"/>
                  <a:pt x="1532" y="3275"/>
                </a:cubicBezTo>
                <a:cubicBezTo>
                  <a:pt x="1473" y="3275"/>
                  <a:pt x="1413" y="3274"/>
                  <a:pt x="1353" y="3274"/>
                </a:cubicBezTo>
                <a:cubicBezTo>
                  <a:pt x="1193" y="3274"/>
                  <a:pt x="1041" y="3286"/>
                  <a:pt x="954" y="3379"/>
                </a:cubicBezTo>
                <a:cubicBezTo>
                  <a:pt x="1032" y="3497"/>
                  <a:pt x="1271" y="3680"/>
                  <a:pt x="1419" y="3680"/>
                </a:cubicBezTo>
                <a:cubicBezTo>
                  <a:pt x="1426" y="3680"/>
                  <a:pt x="1434" y="3680"/>
                  <a:pt x="1441" y="3679"/>
                </a:cubicBezTo>
                <a:lnTo>
                  <a:pt x="1441" y="3679"/>
                </a:lnTo>
                <a:cubicBezTo>
                  <a:pt x="1430" y="3752"/>
                  <a:pt x="933" y="3752"/>
                  <a:pt x="861" y="3752"/>
                </a:cubicBezTo>
                <a:cubicBezTo>
                  <a:pt x="822" y="3936"/>
                  <a:pt x="1292" y="4011"/>
                  <a:pt x="1505" y="4011"/>
                </a:cubicBezTo>
                <a:cubicBezTo>
                  <a:pt x="1520" y="4011"/>
                  <a:pt x="1533" y="4011"/>
                  <a:pt x="1545" y="4010"/>
                </a:cubicBezTo>
                <a:lnTo>
                  <a:pt x="1545" y="4010"/>
                </a:lnTo>
                <a:cubicBezTo>
                  <a:pt x="1368" y="4083"/>
                  <a:pt x="974" y="4373"/>
                  <a:pt x="674" y="4404"/>
                </a:cubicBezTo>
                <a:cubicBezTo>
                  <a:pt x="862" y="4622"/>
                  <a:pt x="1052" y="4682"/>
                  <a:pt x="1239" y="4682"/>
                </a:cubicBezTo>
                <a:cubicBezTo>
                  <a:pt x="1435" y="4682"/>
                  <a:pt x="1629" y="4617"/>
                  <a:pt x="1814" y="4601"/>
                </a:cubicBezTo>
                <a:lnTo>
                  <a:pt x="1814" y="4601"/>
                </a:lnTo>
                <a:cubicBezTo>
                  <a:pt x="1773" y="4746"/>
                  <a:pt x="1430" y="4777"/>
                  <a:pt x="1306" y="4788"/>
                </a:cubicBezTo>
                <a:cubicBezTo>
                  <a:pt x="1358" y="4871"/>
                  <a:pt x="1430" y="4901"/>
                  <a:pt x="1524" y="4901"/>
                </a:cubicBezTo>
                <a:cubicBezTo>
                  <a:pt x="1456" y="4955"/>
                  <a:pt x="1355" y="4970"/>
                  <a:pt x="1241" y="4970"/>
                </a:cubicBezTo>
                <a:cubicBezTo>
                  <a:pt x="1087" y="4970"/>
                  <a:pt x="908" y="4942"/>
                  <a:pt x="756" y="4942"/>
                </a:cubicBezTo>
                <a:cubicBezTo>
                  <a:pt x="627" y="4942"/>
                  <a:pt x="517" y="4962"/>
                  <a:pt x="456" y="5037"/>
                </a:cubicBezTo>
                <a:cubicBezTo>
                  <a:pt x="508" y="5088"/>
                  <a:pt x="571" y="5119"/>
                  <a:pt x="643" y="5129"/>
                </a:cubicBezTo>
                <a:cubicBezTo>
                  <a:pt x="478" y="5251"/>
                  <a:pt x="551" y="5294"/>
                  <a:pt x="657" y="5294"/>
                </a:cubicBezTo>
                <a:cubicBezTo>
                  <a:pt x="731" y="5294"/>
                  <a:pt x="822" y="5273"/>
                  <a:pt x="861" y="5244"/>
                </a:cubicBezTo>
                <a:lnTo>
                  <a:pt x="861" y="5244"/>
                </a:lnTo>
                <a:cubicBezTo>
                  <a:pt x="891" y="5274"/>
                  <a:pt x="799" y="5316"/>
                  <a:pt x="829" y="5357"/>
                </a:cubicBezTo>
                <a:cubicBezTo>
                  <a:pt x="863" y="5347"/>
                  <a:pt x="891" y="5343"/>
                  <a:pt x="915" y="5343"/>
                </a:cubicBezTo>
                <a:cubicBezTo>
                  <a:pt x="969" y="5343"/>
                  <a:pt x="1004" y="5361"/>
                  <a:pt x="1048" y="5361"/>
                </a:cubicBezTo>
                <a:cubicBezTo>
                  <a:pt x="1081" y="5361"/>
                  <a:pt x="1119" y="5351"/>
                  <a:pt x="1172" y="5316"/>
                </a:cubicBezTo>
                <a:lnTo>
                  <a:pt x="1172" y="5316"/>
                </a:lnTo>
                <a:cubicBezTo>
                  <a:pt x="1161" y="5413"/>
                  <a:pt x="1153" y="5451"/>
                  <a:pt x="1172" y="5451"/>
                </a:cubicBezTo>
                <a:cubicBezTo>
                  <a:pt x="1190" y="5451"/>
                  <a:pt x="1232" y="5418"/>
                  <a:pt x="1317" y="5368"/>
                </a:cubicBezTo>
                <a:lnTo>
                  <a:pt x="1317" y="5368"/>
                </a:lnTo>
                <a:cubicBezTo>
                  <a:pt x="1296" y="5482"/>
                  <a:pt x="1545" y="5502"/>
                  <a:pt x="1648" y="5502"/>
                </a:cubicBezTo>
                <a:cubicBezTo>
                  <a:pt x="1555" y="5622"/>
                  <a:pt x="1418" y="5653"/>
                  <a:pt x="1274" y="5653"/>
                </a:cubicBezTo>
                <a:cubicBezTo>
                  <a:pt x="1130" y="5653"/>
                  <a:pt x="980" y="5622"/>
                  <a:pt x="861" y="5617"/>
                </a:cubicBezTo>
                <a:lnTo>
                  <a:pt x="861" y="5617"/>
                </a:lnTo>
                <a:cubicBezTo>
                  <a:pt x="921" y="5697"/>
                  <a:pt x="931" y="5724"/>
                  <a:pt x="896" y="5724"/>
                </a:cubicBezTo>
                <a:cubicBezTo>
                  <a:pt x="841" y="5724"/>
                  <a:pt x="672" y="5655"/>
                  <a:pt x="405" y="5617"/>
                </a:cubicBezTo>
                <a:lnTo>
                  <a:pt x="405" y="5617"/>
                </a:lnTo>
                <a:cubicBezTo>
                  <a:pt x="488" y="5700"/>
                  <a:pt x="581" y="5741"/>
                  <a:pt x="684" y="5751"/>
                </a:cubicBezTo>
                <a:cubicBezTo>
                  <a:pt x="470" y="5779"/>
                  <a:pt x="692" y="5934"/>
                  <a:pt x="905" y="5934"/>
                </a:cubicBezTo>
                <a:cubicBezTo>
                  <a:pt x="928" y="5934"/>
                  <a:pt x="952" y="5932"/>
                  <a:pt x="974" y="5928"/>
                </a:cubicBezTo>
                <a:lnTo>
                  <a:pt x="974" y="5928"/>
                </a:lnTo>
                <a:cubicBezTo>
                  <a:pt x="932" y="5983"/>
                  <a:pt x="972" y="6012"/>
                  <a:pt x="1028" y="6012"/>
                </a:cubicBezTo>
                <a:cubicBezTo>
                  <a:pt x="1066" y="6012"/>
                  <a:pt x="1111" y="5998"/>
                  <a:pt x="1140" y="5969"/>
                </a:cubicBezTo>
                <a:lnTo>
                  <a:pt x="1140" y="5969"/>
                </a:lnTo>
                <a:cubicBezTo>
                  <a:pt x="1074" y="6066"/>
                  <a:pt x="1060" y="6113"/>
                  <a:pt x="1104" y="6113"/>
                </a:cubicBezTo>
                <a:cubicBezTo>
                  <a:pt x="1135" y="6113"/>
                  <a:pt x="1195" y="6089"/>
                  <a:pt x="1285" y="6041"/>
                </a:cubicBezTo>
                <a:lnTo>
                  <a:pt x="1285" y="6041"/>
                </a:lnTo>
                <a:cubicBezTo>
                  <a:pt x="1140" y="6352"/>
                  <a:pt x="177" y="6156"/>
                  <a:pt x="332" y="6352"/>
                </a:cubicBezTo>
                <a:cubicBezTo>
                  <a:pt x="280" y="6326"/>
                  <a:pt x="231" y="6313"/>
                  <a:pt x="183" y="6313"/>
                </a:cubicBezTo>
                <a:cubicBezTo>
                  <a:pt x="135" y="6313"/>
                  <a:pt x="89" y="6326"/>
                  <a:pt x="42" y="6352"/>
                </a:cubicBezTo>
                <a:cubicBezTo>
                  <a:pt x="60" y="6370"/>
                  <a:pt x="300" y="6703"/>
                  <a:pt x="479" y="6703"/>
                </a:cubicBezTo>
                <a:cubicBezTo>
                  <a:pt x="508" y="6703"/>
                  <a:pt x="535" y="6694"/>
                  <a:pt x="560" y="6674"/>
                </a:cubicBezTo>
                <a:lnTo>
                  <a:pt x="560" y="6674"/>
                </a:lnTo>
                <a:cubicBezTo>
                  <a:pt x="799" y="6839"/>
                  <a:pt x="332" y="6860"/>
                  <a:pt x="270" y="6870"/>
                </a:cubicBezTo>
                <a:cubicBezTo>
                  <a:pt x="328" y="6921"/>
                  <a:pt x="386" y="6947"/>
                  <a:pt x="451" y="6947"/>
                </a:cubicBezTo>
                <a:cubicBezTo>
                  <a:pt x="479" y="6947"/>
                  <a:pt x="508" y="6942"/>
                  <a:pt x="539" y="6932"/>
                </a:cubicBezTo>
                <a:lnTo>
                  <a:pt x="539" y="6932"/>
                </a:lnTo>
                <a:cubicBezTo>
                  <a:pt x="463" y="6975"/>
                  <a:pt x="379" y="7060"/>
                  <a:pt x="450" y="7060"/>
                </a:cubicBezTo>
                <a:cubicBezTo>
                  <a:pt x="465" y="7060"/>
                  <a:pt x="487" y="7056"/>
                  <a:pt x="518" y="7047"/>
                </a:cubicBezTo>
                <a:lnTo>
                  <a:pt x="518" y="7047"/>
                </a:lnTo>
                <a:cubicBezTo>
                  <a:pt x="480" y="7090"/>
                  <a:pt x="529" y="7102"/>
                  <a:pt x="589" y="7102"/>
                </a:cubicBezTo>
                <a:cubicBezTo>
                  <a:pt x="643" y="7102"/>
                  <a:pt x="706" y="7093"/>
                  <a:pt x="726" y="7088"/>
                </a:cubicBezTo>
                <a:lnTo>
                  <a:pt x="726" y="7088"/>
                </a:lnTo>
                <a:cubicBezTo>
                  <a:pt x="757" y="7150"/>
                  <a:pt x="674" y="7171"/>
                  <a:pt x="882" y="7171"/>
                </a:cubicBezTo>
                <a:cubicBezTo>
                  <a:pt x="826" y="7230"/>
                  <a:pt x="715" y="7245"/>
                  <a:pt x="594" y="7245"/>
                </a:cubicBezTo>
                <a:cubicBezTo>
                  <a:pt x="471" y="7245"/>
                  <a:pt x="339" y="7230"/>
                  <a:pt x="246" y="7230"/>
                </a:cubicBezTo>
                <a:cubicBezTo>
                  <a:pt x="224" y="7230"/>
                  <a:pt x="204" y="7231"/>
                  <a:pt x="187" y="7233"/>
                </a:cubicBezTo>
                <a:cubicBezTo>
                  <a:pt x="342" y="7319"/>
                  <a:pt x="340" y="7332"/>
                  <a:pt x="289" y="7332"/>
                </a:cubicBezTo>
                <a:cubicBezTo>
                  <a:pt x="268" y="7332"/>
                  <a:pt x="239" y="7330"/>
                  <a:pt x="208" y="7330"/>
                </a:cubicBezTo>
                <a:cubicBezTo>
                  <a:pt x="142" y="7330"/>
                  <a:pt x="70" y="7339"/>
                  <a:pt x="63" y="7399"/>
                </a:cubicBezTo>
                <a:cubicBezTo>
                  <a:pt x="59" y="7428"/>
                  <a:pt x="93" y="7438"/>
                  <a:pt x="141" y="7438"/>
                </a:cubicBezTo>
                <a:cubicBezTo>
                  <a:pt x="228" y="7438"/>
                  <a:pt x="361" y="7405"/>
                  <a:pt x="394" y="7399"/>
                </a:cubicBezTo>
                <a:lnTo>
                  <a:pt x="394" y="7399"/>
                </a:lnTo>
                <a:cubicBezTo>
                  <a:pt x="276" y="7545"/>
                  <a:pt x="391" y="7602"/>
                  <a:pt x="518" y="7602"/>
                </a:cubicBezTo>
                <a:cubicBezTo>
                  <a:pt x="579" y="7602"/>
                  <a:pt x="643" y="7588"/>
                  <a:pt x="684" y="7565"/>
                </a:cubicBezTo>
                <a:lnTo>
                  <a:pt x="684" y="7565"/>
                </a:lnTo>
                <a:cubicBezTo>
                  <a:pt x="684" y="7606"/>
                  <a:pt x="674" y="7658"/>
                  <a:pt x="674" y="7710"/>
                </a:cubicBezTo>
                <a:cubicBezTo>
                  <a:pt x="426" y="7772"/>
                  <a:pt x="125" y="7813"/>
                  <a:pt x="104" y="7823"/>
                </a:cubicBezTo>
                <a:cubicBezTo>
                  <a:pt x="104" y="7867"/>
                  <a:pt x="130" y="7885"/>
                  <a:pt x="177" y="7885"/>
                </a:cubicBezTo>
                <a:cubicBezTo>
                  <a:pt x="197" y="7885"/>
                  <a:pt x="221" y="7882"/>
                  <a:pt x="249" y="7876"/>
                </a:cubicBezTo>
                <a:lnTo>
                  <a:pt x="249" y="7876"/>
                </a:lnTo>
                <a:cubicBezTo>
                  <a:pt x="218" y="7896"/>
                  <a:pt x="0" y="7989"/>
                  <a:pt x="21" y="8041"/>
                </a:cubicBezTo>
                <a:lnTo>
                  <a:pt x="301" y="7979"/>
                </a:lnTo>
                <a:lnTo>
                  <a:pt x="301" y="7979"/>
                </a:lnTo>
                <a:cubicBezTo>
                  <a:pt x="231" y="8077"/>
                  <a:pt x="232" y="8146"/>
                  <a:pt x="300" y="8146"/>
                </a:cubicBezTo>
                <a:cubicBezTo>
                  <a:pt x="333" y="8146"/>
                  <a:pt x="382" y="8130"/>
                  <a:pt x="446" y="8093"/>
                </a:cubicBezTo>
                <a:lnTo>
                  <a:pt x="446" y="8093"/>
                </a:lnTo>
                <a:cubicBezTo>
                  <a:pt x="438" y="8152"/>
                  <a:pt x="475" y="8168"/>
                  <a:pt x="537" y="8168"/>
                </a:cubicBezTo>
                <a:cubicBezTo>
                  <a:pt x="613" y="8168"/>
                  <a:pt x="727" y="8142"/>
                  <a:pt x="835" y="8142"/>
                </a:cubicBezTo>
                <a:cubicBezTo>
                  <a:pt x="854" y="8142"/>
                  <a:pt x="873" y="8143"/>
                  <a:pt x="891" y="8145"/>
                </a:cubicBezTo>
                <a:cubicBezTo>
                  <a:pt x="778" y="8186"/>
                  <a:pt x="633" y="8186"/>
                  <a:pt x="550" y="8279"/>
                </a:cubicBezTo>
                <a:cubicBezTo>
                  <a:pt x="589" y="8292"/>
                  <a:pt x="623" y="8301"/>
                  <a:pt x="659" y="8301"/>
                </a:cubicBezTo>
                <a:cubicBezTo>
                  <a:pt x="680" y="8301"/>
                  <a:pt x="702" y="8298"/>
                  <a:pt x="726" y="8290"/>
                </a:cubicBezTo>
                <a:lnTo>
                  <a:pt x="726" y="8290"/>
                </a:lnTo>
                <a:cubicBezTo>
                  <a:pt x="633" y="8331"/>
                  <a:pt x="612" y="8373"/>
                  <a:pt x="654" y="8424"/>
                </a:cubicBezTo>
                <a:cubicBezTo>
                  <a:pt x="736" y="8404"/>
                  <a:pt x="819" y="8373"/>
                  <a:pt x="902" y="8341"/>
                </a:cubicBezTo>
                <a:lnTo>
                  <a:pt x="902" y="8341"/>
                </a:lnTo>
                <a:cubicBezTo>
                  <a:pt x="833" y="8475"/>
                  <a:pt x="903" y="8523"/>
                  <a:pt x="1000" y="8523"/>
                </a:cubicBezTo>
                <a:cubicBezTo>
                  <a:pt x="1093" y="8523"/>
                  <a:pt x="1209" y="8480"/>
                  <a:pt x="1255" y="8424"/>
                </a:cubicBezTo>
                <a:cubicBezTo>
                  <a:pt x="1268" y="8504"/>
                  <a:pt x="1282" y="8537"/>
                  <a:pt x="1306" y="8537"/>
                </a:cubicBezTo>
                <a:cubicBezTo>
                  <a:pt x="1335" y="8537"/>
                  <a:pt x="1377" y="8488"/>
                  <a:pt x="1451" y="8414"/>
                </a:cubicBezTo>
                <a:cubicBezTo>
                  <a:pt x="1465" y="8508"/>
                  <a:pt x="1505" y="8542"/>
                  <a:pt x="1556" y="8542"/>
                </a:cubicBezTo>
                <a:cubicBezTo>
                  <a:pt x="1696" y="8542"/>
                  <a:pt x="1928" y="8289"/>
                  <a:pt x="1994" y="8289"/>
                </a:cubicBezTo>
                <a:cubicBezTo>
                  <a:pt x="2008" y="8289"/>
                  <a:pt x="2015" y="8301"/>
                  <a:pt x="2010" y="8331"/>
                </a:cubicBezTo>
                <a:cubicBezTo>
                  <a:pt x="2052" y="8290"/>
                  <a:pt x="2093" y="8238"/>
                  <a:pt x="2146" y="8186"/>
                </a:cubicBezTo>
                <a:cubicBezTo>
                  <a:pt x="2165" y="8216"/>
                  <a:pt x="2177" y="8229"/>
                  <a:pt x="2184" y="8229"/>
                </a:cubicBezTo>
                <a:cubicBezTo>
                  <a:pt x="2199" y="8229"/>
                  <a:pt x="2194" y="8171"/>
                  <a:pt x="2208" y="8093"/>
                </a:cubicBezTo>
                <a:cubicBezTo>
                  <a:pt x="2456" y="8207"/>
                  <a:pt x="2280" y="8486"/>
                  <a:pt x="2218" y="8684"/>
                </a:cubicBezTo>
                <a:lnTo>
                  <a:pt x="2767" y="8684"/>
                </a:lnTo>
                <a:cubicBezTo>
                  <a:pt x="2767" y="8549"/>
                  <a:pt x="2715" y="8414"/>
                  <a:pt x="2715" y="8269"/>
                </a:cubicBezTo>
                <a:cubicBezTo>
                  <a:pt x="2717" y="8269"/>
                  <a:pt x="2719" y="8269"/>
                  <a:pt x="2721" y="8269"/>
                </a:cubicBezTo>
                <a:cubicBezTo>
                  <a:pt x="2787" y="8269"/>
                  <a:pt x="2841" y="8399"/>
                  <a:pt x="2854" y="8399"/>
                </a:cubicBezTo>
                <a:cubicBezTo>
                  <a:pt x="2859" y="8399"/>
                  <a:pt x="2858" y="8381"/>
                  <a:pt x="2850" y="8331"/>
                </a:cubicBezTo>
                <a:lnTo>
                  <a:pt x="2850" y="8331"/>
                </a:lnTo>
                <a:cubicBezTo>
                  <a:pt x="2955" y="8442"/>
                  <a:pt x="3210" y="8516"/>
                  <a:pt x="3384" y="8516"/>
                </a:cubicBezTo>
                <a:cubicBezTo>
                  <a:pt x="3520" y="8516"/>
                  <a:pt x="3607" y="8471"/>
                  <a:pt x="3534" y="8362"/>
                </a:cubicBezTo>
                <a:lnTo>
                  <a:pt x="3534" y="8362"/>
                </a:lnTo>
                <a:cubicBezTo>
                  <a:pt x="3603" y="8387"/>
                  <a:pt x="3849" y="8484"/>
                  <a:pt x="4010" y="8484"/>
                </a:cubicBezTo>
                <a:cubicBezTo>
                  <a:pt x="4116" y="8484"/>
                  <a:pt x="4186" y="8442"/>
                  <a:pt x="4145" y="8311"/>
                </a:cubicBezTo>
                <a:lnTo>
                  <a:pt x="4145" y="8311"/>
                </a:lnTo>
                <a:cubicBezTo>
                  <a:pt x="4209" y="8356"/>
                  <a:pt x="4450" y="8450"/>
                  <a:pt x="4577" y="8450"/>
                </a:cubicBezTo>
                <a:cubicBezTo>
                  <a:pt x="4594" y="8450"/>
                  <a:pt x="4609" y="8449"/>
                  <a:pt x="4622" y="8445"/>
                </a:cubicBezTo>
                <a:cubicBezTo>
                  <a:pt x="4562" y="8351"/>
                  <a:pt x="4583" y="8336"/>
                  <a:pt x="4611" y="8336"/>
                </a:cubicBezTo>
                <a:cubicBezTo>
                  <a:pt x="4624" y="8336"/>
                  <a:pt x="4638" y="8339"/>
                  <a:pt x="4647" y="8339"/>
                </a:cubicBezTo>
                <a:cubicBezTo>
                  <a:pt x="4666" y="8339"/>
                  <a:pt x="4659" y="8325"/>
                  <a:pt x="4559" y="8238"/>
                </a:cubicBezTo>
                <a:lnTo>
                  <a:pt x="4559" y="8238"/>
                </a:lnTo>
                <a:cubicBezTo>
                  <a:pt x="4642" y="8259"/>
                  <a:pt x="4725" y="8290"/>
                  <a:pt x="4808" y="8321"/>
                </a:cubicBezTo>
                <a:cubicBezTo>
                  <a:pt x="4765" y="8375"/>
                  <a:pt x="4714" y="8448"/>
                  <a:pt x="4728" y="8448"/>
                </a:cubicBezTo>
                <a:cubicBezTo>
                  <a:pt x="4741" y="8448"/>
                  <a:pt x="4811" y="8385"/>
                  <a:pt x="4995" y="8186"/>
                </a:cubicBezTo>
                <a:cubicBezTo>
                  <a:pt x="4787" y="8155"/>
                  <a:pt x="4539" y="8145"/>
                  <a:pt x="4363" y="8031"/>
                </a:cubicBezTo>
                <a:cubicBezTo>
                  <a:pt x="4374" y="8010"/>
                  <a:pt x="4391" y="8003"/>
                  <a:pt x="4409" y="8003"/>
                </a:cubicBezTo>
                <a:cubicBezTo>
                  <a:pt x="4447" y="8003"/>
                  <a:pt x="4490" y="8033"/>
                  <a:pt x="4499" y="8033"/>
                </a:cubicBezTo>
                <a:cubicBezTo>
                  <a:pt x="4506" y="8033"/>
                  <a:pt x="4496" y="8019"/>
                  <a:pt x="4456" y="7968"/>
                </a:cubicBezTo>
                <a:cubicBezTo>
                  <a:pt x="4513" y="7968"/>
                  <a:pt x="4558" y="7970"/>
                  <a:pt x="4589" y="7970"/>
                </a:cubicBezTo>
                <a:cubicBezTo>
                  <a:pt x="4658" y="7970"/>
                  <a:pt x="4656" y="7960"/>
                  <a:pt x="4570" y="7896"/>
                </a:cubicBezTo>
                <a:cubicBezTo>
                  <a:pt x="4819" y="7886"/>
                  <a:pt x="4850" y="7855"/>
                  <a:pt x="4653" y="7813"/>
                </a:cubicBezTo>
                <a:cubicBezTo>
                  <a:pt x="4807" y="7813"/>
                  <a:pt x="4829" y="7772"/>
                  <a:pt x="4717" y="7720"/>
                </a:cubicBezTo>
                <a:lnTo>
                  <a:pt x="4717" y="7720"/>
                </a:lnTo>
                <a:cubicBezTo>
                  <a:pt x="4778" y="7749"/>
                  <a:pt x="4827" y="7764"/>
                  <a:pt x="4863" y="7764"/>
                </a:cubicBezTo>
                <a:cubicBezTo>
                  <a:pt x="4906" y="7764"/>
                  <a:pt x="4932" y="7743"/>
                  <a:pt x="4943" y="7699"/>
                </a:cubicBezTo>
                <a:cubicBezTo>
                  <a:pt x="4725" y="7606"/>
                  <a:pt x="4736" y="7627"/>
                  <a:pt x="4974" y="7606"/>
                </a:cubicBezTo>
                <a:cubicBezTo>
                  <a:pt x="4981" y="7534"/>
                  <a:pt x="4946" y="7499"/>
                  <a:pt x="4866" y="7499"/>
                </a:cubicBezTo>
                <a:cubicBezTo>
                  <a:pt x="4820" y="7499"/>
                  <a:pt x="4760" y="7510"/>
                  <a:pt x="4684" y="7533"/>
                </a:cubicBezTo>
                <a:cubicBezTo>
                  <a:pt x="4684" y="7461"/>
                  <a:pt x="5068" y="7471"/>
                  <a:pt x="5005" y="7367"/>
                </a:cubicBezTo>
                <a:lnTo>
                  <a:pt x="5005" y="7367"/>
                </a:lnTo>
                <a:cubicBezTo>
                  <a:pt x="4902" y="7388"/>
                  <a:pt x="4787" y="7409"/>
                  <a:pt x="4674" y="7430"/>
                </a:cubicBezTo>
                <a:cubicBezTo>
                  <a:pt x="4787" y="7388"/>
                  <a:pt x="4829" y="7347"/>
                  <a:pt x="4787" y="7295"/>
                </a:cubicBezTo>
                <a:lnTo>
                  <a:pt x="4787" y="7295"/>
                </a:lnTo>
                <a:cubicBezTo>
                  <a:pt x="4603" y="7331"/>
                  <a:pt x="4408" y="7373"/>
                  <a:pt x="4221" y="7373"/>
                </a:cubicBezTo>
                <a:cubicBezTo>
                  <a:pt x="3978" y="7373"/>
                  <a:pt x="3746" y="7303"/>
                  <a:pt x="3565" y="7057"/>
                </a:cubicBezTo>
                <a:lnTo>
                  <a:pt x="3565" y="7057"/>
                </a:lnTo>
                <a:cubicBezTo>
                  <a:pt x="3669" y="7122"/>
                  <a:pt x="3713" y="7139"/>
                  <a:pt x="3733" y="7139"/>
                </a:cubicBezTo>
                <a:cubicBezTo>
                  <a:pt x="3753" y="7139"/>
                  <a:pt x="3746" y="7120"/>
                  <a:pt x="3756" y="7120"/>
                </a:cubicBezTo>
                <a:cubicBezTo>
                  <a:pt x="3766" y="7120"/>
                  <a:pt x="3793" y="7140"/>
                  <a:pt x="3886" y="7222"/>
                </a:cubicBezTo>
                <a:cubicBezTo>
                  <a:pt x="3872" y="7121"/>
                  <a:pt x="3864" y="7081"/>
                  <a:pt x="3885" y="7081"/>
                </a:cubicBezTo>
                <a:cubicBezTo>
                  <a:pt x="3909" y="7081"/>
                  <a:pt x="3970" y="7135"/>
                  <a:pt x="4103" y="7212"/>
                </a:cubicBezTo>
                <a:cubicBezTo>
                  <a:pt x="4094" y="7114"/>
                  <a:pt x="4134" y="7079"/>
                  <a:pt x="4191" y="7079"/>
                </a:cubicBezTo>
                <a:cubicBezTo>
                  <a:pt x="4261" y="7079"/>
                  <a:pt x="4357" y="7130"/>
                  <a:pt x="4425" y="7181"/>
                </a:cubicBezTo>
                <a:cubicBezTo>
                  <a:pt x="4487" y="7140"/>
                  <a:pt x="4456" y="7088"/>
                  <a:pt x="4352" y="7036"/>
                </a:cubicBezTo>
                <a:cubicBezTo>
                  <a:pt x="4372" y="7016"/>
                  <a:pt x="4793" y="6942"/>
                  <a:pt x="4871" y="6942"/>
                </a:cubicBezTo>
                <a:cubicBezTo>
                  <a:pt x="4876" y="6942"/>
                  <a:pt x="4879" y="6942"/>
                  <a:pt x="4881" y="6943"/>
                </a:cubicBezTo>
                <a:lnTo>
                  <a:pt x="4663" y="6819"/>
                </a:lnTo>
                <a:cubicBezTo>
                  <a:pt x="4746" y="6819"/>
                  <a:pt x="4824" y="6846"/>
                  <a:pt x="4901" y="6846"/>
                </a:cubicBezTo>
                <a:cubicBezTo>
                  <a:pt x="4940" y="6846"/>
                  <a:pt x="4977" y="6839"/>
                  <a:pt x="5015" y="6819"/>
                </a:cubicBezTo>
                <a:cubicBezTo>
                  <a:pt x="4973" y="6775"/>
                  <a:pt x="4915" y="6754"/>
                  <a:pt x="4850" y="6754"/>
                </a:cubicBezTo>
                <a:cubicBezTo>
                  <a:pt x="4836" y="6754"/>
                  <a:pt x="4822" y="6755"/>
                  <a:pt x="4808" y="6757"/>
                </a:cubicBezTo>
                <a:cubicBezTo>
                  <a:pt x="4932" y="6694"/>
                  <a:pt x="3751" y="6580"/>
                  <a:pt x="3534" y="6373"/>
                </a:cubicBezTo>
                <a:cubicBezTo>
                  <a:pt x="3717" y="6356"/>
                  <a:pt x="3856" y="6352"/>
                  <a:pt x="3969" y="6352"/>
                </a:cubicBezTo>
                <a:cubicBezTo>
                  <a:pt x="4075" y="6352"/>
                  <a:pt x="4159" y="6356"/>
                  <a:pt x="4236" y="6356"/>
                </a:cubicBezTo>
                <a:cubicBezTo>
                  <a:pt x="4436" y="6356"/>
                  <a:pt x="4594" y="6332"/>
                  <a:pt x="4985" y="6166"/>
                </a:cubicBezTo>
                <a:cubicBezTo>
                  <a:pt x="4902" y="6145"/>
                  <a:pt x="4881" y="6052"/>
                  <a:pt x="4819" y="6031"/>
                </a:cubicBezTo>
                <a:cubicBezTo>
                  <a:pt x="4891" y="6000"/>
                  <a:pt x="4974" y="5969"/>
                  <a:pt x="5047" y="5948"/>
                </a:cubicBezTo>
                <a:cubicBezTo>
                  <a:pt x="4922" y="5948"/>
                  <a:pt x="4145" y="5813"/>
                  <a:pt x="4083" y="5783"/>
                </a:cubicBezTo>
                <a:cubicBezTo>
                  <a:pt x="4153" y="5730"/>
                  <a:pt x="4223" y="5704"/>
                  <a:pt x="4295" y="5704"/>
                </a:cubicBezTo>
                <a:cubicBezTo>
                  <a:pt x="4350" y="5704"/>
                  <a:pt x="4407" y="5720"/>
                  <a:pt x="4467" y="5751"/>
                </a:cubicBezTo>
                <a:cubicBezTo>
                  <a:pt x="4350" y="5682"/>
                  <a:pt x="4344" y="5646"/>
                  <a:pt x="4444" y="5646"/>
                </a:cubicBezTo>
                <a:cubicBezTo>
                  <a:pt x="4478" y="5646"/>
                  <a:pt x="4523" y="5650"/>
                  <a:pt x="4580" y="5658"/>
                </a:cubicBezTo>
                <a:cubicBezTo>
                  <a:pt x="4529" y="5627"/>
                  <a:pt x="4487" y="5606"/>
                  <a:pt x="4446" y="5585"/>
                </a:cubicBezTo>
                <a:lnTo>
                  <a:pt x="4446" y="5585"/>
                </a:lnTo>
                <a:cubicBezTo>
                  <a:pt x="4450" y="5586"/>
                  <a:pt x="4454" y="5586"/>
                  <a:pt x="4459" y="5586"/>
                </a:cubicBezTo>
                <a:cubicBezTo>
                  <a:pt x="4545" y="5586"/>
                  <a:pt x="4706" y="5489"/>
                  <a:pt x="4746" y="5420"/>
                </a:cubicBezTo>
                <a:lnTo>
                  <a:pt x="4746" y="5420"/>
                </a:lnTo>
                <a:cubicBezTo>
                  <a:pt x="4744" y="5423"/>
                  <a:pt x="4734" y="5424"/>
                  <a:pt x="4719" y="5424"/>
                </a:cubicBezTo>
                <a:cubicBezTo>
                  <a:pt x="4571" y="5424"/>
                  <a:pt x="3878" y="5301"/>
                  <a:pt x="3803" y="5254"/>
                </a:cubicBezTo>
                <a:cubicBezTo>
                  <a:pt x="3845" y="5244"/>
                  <a:pt x="3908" y="5244"/>
                  <a:pt x="3973" y="5244"/>
                </a:cubicBezTo>
                <a:cubicBezTo>
                  <a:pt x="3984" y="5244"/>
                  <a:pt x="3995" y="5244"/>
                  <a:pt x="4006" y="5244"/>
                </a:cubicBezTo>
                <a:cubicBezTo>
                  <a:pt x="4142" y="5244"/>
                  <a:pt x="4270" y="5241"/>
                  <a:pt x="4197" y="5161"/>
                </a:cubicBezTo>
                <a:lnTo>
                  <a:pt x="4197" y="5161"/>
                </a:lnTo>
                <a:cubicBezTo>
                  <a:pt x="4228" y="5171"/>
                  <a:pt x="4254" y="5175"/>
                  <a:pt x="4274" y="5175"/>
                </a:cubicBezTo>
                <a:cubicBezTo>
                  <a:pt x="4406" y="5175"/>
                  <a:pt x="4359" y="4996"/>
                  <a:pt x="4467" y="4871"/>
                </a:cubicBezTo>
                <a:cubicBezTo>
                  <a:pt x="4457" y="4869"/>
                  <a:pt x="4447" y="4868"/>
                  <a:pt x="4436" y="4868"/>
                </a:cubicBezTo>
                <a:cubicBezTo>
                  <a:pt x="4328" y="4868"/>
                  <a:pt x="4158" y="4951"/>
                  <a:pt x="4025" y="4951"/>
                </a:cubicBezTo>
                <a:cubicBezTo>
                  <a:pt x="3950" y="4951"/>
                  <a:pt x="3887" y="4924"/>
                  <a:pt x="3855" y="4839"/>
                </a:cubicBezTo>
                <a:cubicBezTo>
                  <a:pt x="3865" y="4838"/>
                  <a:pt x="3875" y="4837"/>
                  <a:pt x="3885" y="4837"/>
                </a:cubicBezTo>
                <a:cubicBezTo>
                  <a:pt x="3933" y="4837"/>
                  <a:pt x="3974" y="4852"/>
                  <a:pt x="4022" y="4852"/>
                </a:cubicBezTo>
                <a:cubicBezTo>
                  <a:pt x="4032" y="4852"/>
                  <a:pt x="4042" y="4851"/>
                  <a:pt x="4052" y="4850"/>
                </a:cubicBezTo>
                <a:cubicBezTo>
                  <a:pt x="4031" y="4809"/>
                  <a:pt x="4000" y="4767"/>
                  <a:pt x="3969" y="4736"/>
                </a:cubicBezTo>
                <a:cubicBezTo>
                  <a:pt x="4094" y="4726"/>
                  <a:pt x="4124" y="4705"/>
                  <a:pt x="4135" y="4581"/>
                </a:cubicBezTo>
                <a:lnTo>
                  <a:pt x="4135" y="4581"/>
                </a:lnTo>
                <a:cubicBezTo>
                  <a:pt x="4075" y="4608"/>
                  <a:pt x="3905" y="4635"/>
                  <a:pt x="3743" y="4635"/>
                </a:cubicBezTo>
                <a:cubicBezTo>
                  <a:pt x="3598" y="4635"/>
                  <a:pt x="3459" y="4613"/>
                  <a:pt x="3410" y="4549"/>
                </a:cubicBezTo>
                <a:lnTo>
                  <a:pt x="3410" y="4549"/>
                </a:lnTo>
                <a:cubicBezTo>
                  <a:pt x="3415" y="4550"/>
                  <a:pt x="3420" y="4550"/>
                  <a:pt x="3427" y="4550"/>
                </a:cubicBezTo>
                <a:cubicBezTo>
                  <a:pt x="3505" y="4550"/>
                  <a:pt x="3700" y="4495"/>
                  <a:pt x="3824" y="4466"/>
                </a:cubicBezTo>
                <a:cubicBezTo>
                  <a:pt x="3783" y="4425"/>
                  <a:pt x="3730" y="4383"/>
                  <a:pt x="3679" y="4332"/>
                </a:cubicBezTo>
                <a:cubicBezTo>
                  <a:pt x="3710" y="4332"/>
                  <a:pt x="4186" y="4259"/>
                  <a:pt x="4062" y="4187"/>
                </a:cubicBezTo>
                <a:cubicBezTo>
                  <a:pt x="4228" y="4125"/>
                  <a:pt x="4228" y="4083"/>
                  <a:pt x="4062" y="4073"/>
                </a:cubicBezTo>
                <a:cubicBezTo>
                  <a:pt x="4101" y="4025"/>
                  <a:pt x="4037" y="4012"/>
                  <a:pt x="3955" y="4012"/>
                </a:cubicBezTo>
                <a:cubicBezTo>
                  <a:pt x="3872" y="4012"/>
                  <a:pt x="3771" y="4025"/>
                  <a:pt x="3741" y="4030"/>
                </a:cubicBezTo>
                <a:lnTo>
                  <a:pt x="3741" y="4030"/>
                </a:lnTo>
                <a:cubicBezTo>
                  <a:pt x="3690" y="3959"/>
                  <a:pt x="3886" y="3969"/>
                  <a:pt x="3824" y="3918"/>
                </a:cubicBezTo>
                <a:cubicBezTo>
                  <a:pt x="3814" y="3918"/>
                  <a:pt x="3659" y="3954"/>
                  <a:pt x="3487" y="3954"/>
                </a:cubicBezTo>
                <a:cubicBezTo>
                  <a:pt x="3304" y="3954"/>
                  <a:pt x="3101" y="3912"/>
                  <a:pt x="3037" y="3741"/>
                </a:cubicBezTo>
                <a:lnTo>
                  <a:pt x="3037" y="3741"/>
                </a:lnTo>
                <a:cubicBezTo>
                  <a:pt x="3159" y="3798"/>
                  <a:pt x="3264" y="3821"/>
                  <a:pt x="3356" y="3821"/>
                </a:cubicBezTo>
                <a:cubicBezTo>
                  <a:pt x="3654" y="3821"/>
                  <a:pt x="3822" y="3578"/>
                  <a:pt x="4052" y="3420"/>
                </a:cubicBezTo>
                <a:cubicBezTo>
                  <a:pt x="3937" y="3389"/>
                  <a:pt x="3865" y="3383"/>
                  <a:pt x="3803" y="3383"/>
                </a:cubicBezTo>
                <a:cubicBezTo>
                  <a:pt x="3765" y="3383"/>
                  <a:pt x="3730" y="3385"/>
                  <a:pt x="3692" y="3385"/>
                </a:cubicBezTo>
                <a:cubicBezTo>
                  <a:pt x="3632" y="3385"/>
                  <a:pt x="3562" y="3379"/>
                  <a:pt x="3451" y="3347"/>
                </a:cubicBezTo>
                <a:cubicBezTo>
                  <a:pt x="3596" y="3296"/>
                  <a:pt x="2839" y="3244"/>
                  <a:pt x="2705" y="3047"/>
                </a:cubicBezTo>
                <a:lnTo>
                  <a:pt x="2705" y="3047"/>
                </a:lnTo>
                <a:cubicBezTo>
                  <a:pt x="2767" y="3072"/>
                  <a:pt x="2913" y="3104"/>
                  <a:pt x="3032" y="3104"/>
                </a:cubicBezTo>
                <a:cubicBezTo>
                  <a:pt x="3113" y="3104"/>
                  <a:pt x="3181" y="3089"/>
                  <a:pt x="3202" y="3047"/>
                </a:cubicBezTo>
                <a:lnTo>
                  <a:pt x="3202" y="3047"/>
                </a:lnTo>
                <a:cubicBezTo>
                  <a:pt x="3199" y="3101"/>
                  <a:pt x="3230" y="3120"/>
                  <a:pt x="3276" y="3120"/>
                </a:cubicBezTo>
                <a:cubicBezTo>
                  <a:pt x="3377" y="3120"/>
                  <a:pt x="3547" y="3026"/>
                  <a:pt x="3555" y="3026"/>
                </a:cubicBezTo>
                <a:cubicBezTo>
                  <a:pt x="3534" y="2995"/>
                  <a:pt x="3513" y="2850"/>
                  <a:pt x="3523" y="2840"/>
                </a:cubicBezTo>
                <a:lnTo>
                  <a:pt x="3523" y="2840"/>
                </a:lnTo>
                <a:cubicBezTo>
                  <a:pt x="3542" y="2852"/>
                  <a:pt x="3573" y="2857"/>
                  <a:pt x="3608" y="2857"/>
                </a:cubicBezTo>
                <a:cubicBezTo>
                  <a:pt x="3729" y="2857"/>
                  <a:pt x="3908" y="2796"/>
                  <a:pt x="3876" y="2716"/>
                </a:cubicBezTo>
                <a:cubicBezTo>
                  <a:pt x="3634" y="2716"/>
                  <a:pt x="3693" y="2645"/>
                  <a:pt x="3676" y="2645"/>
                </a:cubicBezTo>
                <a:cubicBezTo>
                  <a:pt x="3666" y="2645"/>
                  <a:pt x="3631" y="2670"/>
                  <a:pt x="3493" y="2746"/>
                </a:cubicBezTo>
                <a:cubicBezTo>
                  <a:pt x="3461" y="2695"/>
                  <a:pt x="3451" y="2674"/>
                  <a:pt x="3503" y="2601"/>
                </a:cubicBezTo>
                <a:cubicBezTo>
                  <a:pt x="3326" y="2601"/>
                  <a:pt x="3226" y="2709"/>
                  <a:pt x="3093" y="2709"/>
                </a:cubicBezTo>
                <a:cubicBezTo>
                  <a:pt x="3008" y="2709"/>
                  <a:pt x="2909" y="2664"/>
                  <a:pt x="2767" y="2518"/>
                </a:cubicBezTo>
                <a:cubicBezTo>
                  <a:pt x="2776" y="2508"/>
                  <a:pt x="2788" y="2504"/>
                  <a:pt x="2800" y="2504"/>
                </a:cubicBezTo>
                <a:cubicBezTo>
                  <a:pt x="2851" y="2504"/>
                  <a:pt x="2925" y="2570"/>
                  <a:pt x="2959" y="2570"/>
                </a:cubicBezTo>
                <a:cubicBezTo>
                  <a:pt x="2976" y="2570"/>
                  <a:pt x="2983" y="2555"/>
                  <a:pt x="2975" y="2508"/>
                </a:cubicBezTo>
                <a:lnTo>
                  <a:pt x="2975" y="2508"/>
                </a:lnTo>
                <a:cubicBezTo>
                  <a:pt x="2991" y="2525"/>
                  <a:pt x="3218" y="2555"/>
                  <a:pt x="3348" y="2555"/>
                </a:cubicBezTo>
                <a:cubicBezTo>
                  <a:pt x="3379" y="2555"/>
                  <a:pt x="3404" y="2554"/>
                  <a:pt x="3420" y="2550"/>
                </a:cubicBezTo>
                <a:cubicBezTo>
                  <a:pt x="3310" y="2440"/>
                  <a:pt x="3283" y="2406"/>
                  <a:pt x="3299" y="2406"/>
                </a:cubicBezTo>
                <a:cubicBezTo>
                  <a:pt x="3323" y="2406"/>
                  <a:pt x="3441" y="2479"/>
                  <a:pt x="3534" y="2498"/>
                </a:cubicBezTo>
                <a:cubicBezTo>
                  <a:pt x="3544" y="2435"/>
                  <a:pt x="3638" y="2384"/>
                  <a:pt x="3555" y="2322"/>
                </a:cubicBezTo>
                <a:cubicBezTo>
                  <a:pt x="3577" y="2322"/>
                  <a:pt x="3596" y="2322"/>
                  <a:pt x="3613" y="2322"/>
                </a:cubicBezTo>
                <a:cubicBezTo>
                  <a:pt x="3674" y="2322"/>
                  <a:pt x="3705" y="2316"/>
                  <a:pt x="3762" y="2260"/>
                </a:cubicBezTo>
                <a:cubicBezTo>
                  <a:pt x="3648" y="2198"/>
                  <a:pt x="3182" y="2218"/>
                  <a:pt x="3244" y="2115"/>
                </a:cubicBezTo>
                <a:lnTo>
                  <a:pt x="3244" y="2115"/>
                </a:lnTo>
                <a:cubicBezTo>
                  <a:pt x="3184" y="2127"/>
                  <a:pt x="3158" y="2136"/>
                  <a:pt x="3146" y="2136"/>
                </a:cubicBezTo>
                <a:cubicBezTo>
                  <a:pt x="3129" y="2136"/>
                  <a:pt x="3142" y="2118"/>
                  <a:pt x="3130" y="2062"/>
                </a:cubicBezTo>
                <a:lnTo>
                  <a:pt x="3130" y="2062"/>
                </a:lnTo>
                <a:cubicBezTo>
                  <a:pt x="3056" y="2142"/>
                  <a:pt x="2974" y="2184"/>
                  <a:pt x="2884" y="2184"/>
                </a:cubicBezTo>
                <a:cubicBezTo>
                  <a:pt x="2834" y="2184"/>
                  <a:pt x="2781" y="2171"/>
                  <a:pt x="2726" y="2145"/>
                </a:cubicBezTo>
                <a:cubicBezTo>
                  <a:pt x="2809" y="2073"/>
                  <a:pt x="2705" y="2032"/>
                  <a:pt x="2602" y="1990"/>
                </a:cubicBezTo>
                <a:cubicBezTo>
                  <a:pt x="2622" y="1979"/>
                  <a:pt x="2643" y="1959"/>
                  <a:pt x="2664" y="1887"/>
                </a:cubicBezTo>
                <a:cubicBezTo>
                  <a:pt x="2726" y="1928"/>
                  <a:pt x="2777" y="1970"/>
                  <a:pt x="2839" y="2011"/>
                </a:cubicBezTo>
                <a:cubicBezTo>
                  <a:pt x="2809" y="1917"/>
                  <a:pt x="3192" y="2011"/>
                  <a:pt x="3420" y="1897"/>
                </a:cubicBezTo>
                <a:cubicBezTo>
                  <a:pt x="3263" y="1740"/>
                  <a:pt x="3149" y="1649"/>
                  <a:pt x="3000" y="1649"/>
                </a:cubicBezTo>
                <a:cubicBezTo>
                  <a:pt x="2951" y="1649"/>
                  <a:pt x="2898" y="1659"/>
                  <a:pt x="2839" y="1679"/>
                </a:cubicBezTo>
                <a:cubicBezTo>
                  <a:pt x="2788" y="1544"/>
                  <a:pt x="3295" y="1514"/>
                  <a:pt x="2819" y="1431"/>
                </a:cubicBezTo>
                <a:cubicBezTo>
                  <a:pt x="2881" y="1337"/>
                  <a:pt x="3026" y="1327"/>
                  <a:pt x="3140" y="1254"/>
                </a:cubicBezTo>
                <a:cubicBezTo>
                  <a:pt x="3088" y="1203"/>
                  <a:pt x="3047" y="1203"/>
                  <a:pt x="2984" y="1171"/>
                </a:cubicBezTo>
                <a:cubicBezTo>
                  <a:pt x="3192" y="933"/>
                  <a:pt x="3047" y="1058"/>
                  <a:pt x="3047" y="809"/>
                </a:cubicBezTo>
                <a:lnTo>
                  <a:pt x="3047" y="809"/>
                </a:lnTo>
                <a:cubicBezTo>
                  <a:pt x="2788" y="892"/>
                  <a:pt x="2788" y="1161"/>
                  <a:pt x="2446" y="1275"/>
                </a:cubicBezTo>
                <a:cubicBezTo>
                  <a:pt x="2436" y="1163"/>
                  <a:pt x="2325" y="830"/>
                  <a:pt x="2519" y="830"/>
                </a:cubicBezTo>
                <a:cubicBezTo>
                  <a:pt x="2522" y="830"/>
                  <a:pt x="2525" y="830"/>
                  <a:pt x="2529" y="830"/>
                </a:cubicBezTo>
                <a:cubicBezTo>
                  <a:pt x="2529" y="890"/>
                  <a:pt x="2542" y="909"/>
                  <a:pt x="2566" y="909"/>
                </a:cubicBezTo>
                <a:cubicBezTo>
                  <a:pt x="2608" y="909"/>
                  <a:pt x="2681" y="851"/>
                  <a:pt x="2767" y="851"/>
                </a:cubicBezTo>
                <a:cubicBezTo>
                  <a:pt x="2694" y="798"/>
                  <a:pt x="2622" y="736"/>
                  <a:pt x="2549" y="685"/>
                </a:cubicBezTo>
                <a:cubicBezTo>
                  <a:pt x="2565" y="681"/>
                  <a:pt x="2582" y="680"/>
                  <a:pt x="2601" y="680"/>
                </a:cubicBezTo>
                <a:cubicBezTo>
                  <a:pt x="2647" y="680"/>
                  <a:pt x="2700" y="688"/>
                  <a:pt x="2747" y="688"/>
                </a:cubicBezTo>
                <a:cubicBezTo>
                  <a:pt x="2784" y="688"/>
                  <a:pt x="2817" y="683"/>
                  <a:pt x="2839" y="664"/>
                </a:cubicBezTo>
                <a:cubicBezTo>
                  <a:pt x="2819" y="602"/>
                  <a:pt x="2777" y="570"/>
                  <a:pt x="2694" y="570"/>
                </a:cubicBezTo>
                <a:cubicBezTo>
                  <a:pt x="2829" y="529"/>
                  <a:pt x="2871" y="487"/>
                  <a:pt x="2819" y="436"/>
                </a:cubicBezTo>
                <a:lnTo>
                  <a:pt x="2819" y="436"/>
                </a:lnTo>
                <a:cubicBezTo>
                  <a:pt x="2731" y="514"/>
                  <a:pt x="2669" y="552"/>
                  <a:pt x="2631" y="552"/>
                </a:cubicBezTo>
                <a:cubicBezTo>
                  <a:pt x="2593" y="552"/>
                  <a:pt x="2580" y="514"/>
                  <a:pt x="2591" y="436"/>
                </a:cubicBezTo>
                <a:lnTo>
                  <a:pt x="2591" y="436"/>
                </a:lnTo>
                <a:cubicBezTo>
                  <a:pt x="2570" y="550"/>
                  <a:pt x="2508" y="623"/>
                  <a:pt x="2415" y="674"/>
                </a:cubicBezTo>
                <a:cubicBezTo>
                  <a:pt x="2476" y="562"/>
                  <a:pt x="2578" y="208"/>
                  <a:pt x="2601" y="208"/>
                </a:cubicBezTo>
                <a:cubicBezTo>
                  <a:pt x="2601" y="208"/>
                  <a:pt x="2601" y="208"/>
                  <a:pt x="2602" y="208"/>
                </a:cubicBezTo>
                <a:cubicBezTo>
                  <a:pt x="2592" y="197"/>
                  <a:pt x="2582" y="192"/>
                  <a:pt x="2571" y="192"/>
                </a:cubicBezTo>
                <a:cubicBezTo>
                  <a:pt x="2516" y="192"/>
                  <a:pt x="2454" y="322"/>
                  <a:pt x="2418" y="322"/>
                </a:cubicBezTo>
                <a:cubicBezTo>
                  <a:pt x="2417" y="322"/>
                  <a:pt x="2416" y="322"/>
                  <a:pt x="2415" y="322"/>
                </a:cubicBezTo>
                <a:cubicBezTo>
                  <a:pt x="2404" y="280"/>
                  <a:pt x="2353" y="1"/>
                  <a:pt x="23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" name="Google Shape;725;p14"/>
          <p:cNvGrpSpPr/>
          <p:nvPr/>
        </p:nvGrpSpPr>
        <p:grpSpPr>
          <a:xfrm>
            <a:off x="-5241" y="642429"/>
            <a:ext cx="3467048" cy="562943"/>
            <a:chOff x="9" y="80379"/>
            <a:chExt cx="3467048" cy="562943"/>
          </a:xfrm>
        </p:grpSpPr>
        <p:sp>
          <p:nvSpPr>
            <p:cNvPr id="726" name="Google Shape;726;p14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6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6"/>
          <p:cNvSpPr/>
          <p:nvPr/>
        </p:nvSpPr>
        <p:spPr>
          <a:xfrm flipH="1">
            <a:off x="1725479" y="1859663"/>
            <a:ext cx="10032483" cy="5178021"/>
          </a:xfrm>
          <a:custGeom>
            <a:avLst/>
            <a:gdLst/>
            <a:ahLst/>
            <a:cxnLst/>
            <a:rect l="l" t="t" r="r" b="b"/>
            <a:pathLst>
              <a:path w="64709" h="31807" extrusionOk="0">
                <a:moveTo>
                  <a:pt x="11040" y="0"/>
                </a:moveTo>
                <a:cubicBezTo>
                  <a:pt x="10904" y="0"/>
                  <a:pt x="10767" y="8"/>
                  <a:pt x="10631" y="18"/>
                </a:cubicBezTo>
                <a:cubicBezTo>
                  <a:pt x="9595" y="80"/>
                  <a:pt x="8508" y="246"/>
                  <a:pt x="7481" y="391"/>
                </a:cubicBezTo>
                <a:cubicBezTo>
                  <a:pt x="6725" y="495"/>
                  <a:pt x="6042" y="868"/>
                  <a:pt x="5441" y="1344"/>
                </a:cubicBezTo>
                <a:cubicBezTo>
                  <a:pt x="4477" y="2121"/>
                  <a:pt x="3513" y="2929"/>
                  <a:pt x="2570" y="3737"/>
                </a:cubicBezTo>
                <a:cubicBezTo>
                  <a:pt x="1524" y="4628"/>
                  <a:pt x="882" y="5644"/>
                  <a:pt x="498" y="6970"/>
                </a:cubicBezTo>
                <a:cubicBezTo>
                  <a:pt x="0" y="8659"/>
                  <a:pt x="301" y="10421"/>
                  <a:pt x="488" y="12141"/>
                </a:cubicBezTo>
                <a:cubicBezTo>
                  <a:pt x="737" y="14545"/>
                  <a:pt x="902" y="16824"/>
                  <a:pt x="2063" y="18989"/>
                </a:cubicBezTo>
                <a:cubicBezTo>
                  <a:pt x="3544" y="21777"/>
                  <a:pt x="6104" y="23518"/>
                  <a:pt x="8911" y="24823"/>
                </a:cubicBezTo>
                <a:cubicBezTo>
                  <a:pt x="16537" y="28356"/>
                  <a:pt x="25054" y="29185"/>
                  <a:pt x="33281" y="30336"/>
                </a:cubicBezTo>
                <a:cubicBezTo>
                  <a:pt x="36639" y="30812"/>
                  <a:pt x="39975" y="31392"/>
                  <a:pt x="43353" y="31672"/>
                </a:cubicBezTo>
                <a:cubicBezTo>
                  <a:pt x="44465" y="31763"/>
                  <a:pt x="45566" y="31807"/>
                  <a:pt x="46662" y="31807"/>
                </a:cubicBezTo>
                <a:cubicBezTo>
                  <a:pt x="48936" y="31807"/>
                  <a:pt x="51190" y="31618"/>
                  <a:pt x="53476" y="31268"/>
                </a:cubicBezTo>
                <a:cubicBezTo>
                  <a:pt x="56896" y="30750"/>
                  <a:pt x="60304" y="30387"/>
                  <a:pt x="63558" y="29144"/>
                </a:cubicBezTo>
                <a:cubicBezTo>
                  <a:pt x="64708" y="28708"/>
                  <a:pt x="63216" y="28211"/>
                  <a:pt x="62708" y="27880"/>
                </a:cubicBezTo>
                <a:cubicBezTo>
                  <a:pt x="61692" y="27216"/>
                  <a:pt x="60522" y="26823"/>
                  <a:pt x="59486" y="26212"/>
                </a:cubicBezTo>
                <a:cubicBezTo>
                  <a:pt x="58853" y="25839"/>
                  <a:pt x="58305" y="25331"/>
                  <a:pt x="57683" y="24948"/>
                </a:cubicBezTo>
                <a:cubicBezTo>
                  <a:pt x="57041" y="24543"/>
                  <a:pt x="56398" y="24149"/>
                  <a:pt x="55859" y="23611"/>
                </a:cubicBezTo>
                <a:cubicBezTo>
                  <a:pt x="55372" y="23113"/>
                  <a:pt x="55010" y="22565"/>
                  <a:pt x="54430" y="22160"/>
                </a:cubicBezTo>
                <a:cubicBezTo>
                  <a:pt x="53994" y="21870"/>
                  <a:pt x="53507" y="21683"/>
                  <a:pt x="53062" y="21414"/>
                </a:cubicBezTo>
                <a:cubicBezTo>
                  <a:pt x="52523" y="21082"/>
                  <a:pt x="52150" y="20585"/>
                  <a:pt x="51891" y="20036"/>
                </a:cubicBezTo>
                <a:cubicBezTo>
                  <a:pt x="51736" y="19694"/>
                  <a:pt x="51642" y="19518"/>
                  <a:pt x="51290" y="19342"/>
                </a:cubicBezTo>
                <a:cubicBezTo>
                  <a:pt x="50804" y="19114"/>
                  <a:pt x="50261" y="18999"/>
                  <a:pt x="49716" y="18999"/>
                </a:cubicBezTo>
                <a:cubicBezTo>
                  <a:pt x="49692" y="18999"/>
                  <a:pt x="49667" y="19000"/>
                  <a:pt x="49643" y="19000"/>
                </a:cubicBezTo>
                <a:cubicBezTo>
                  <a:pt x="49527" y="19003"/>
                  <a:pt x="49426" y="19006"/>
                  <a:pt x="49333" y="19006"/>
                </a:cubicBezTo>
                <a:cubicBezTo>
                  <a:pt x="49053" y="19006"/>
                  <a:pt x="48853" y="18977"/>
                  <a:pt x="48565" y="18814"/>
                </a:cubicBezTo>
                <a:cubicBezTo>
                  <a:pt x="48347" y="18689"/>
                  <a:pt x="48202" y="18492"/>
                  <a:pt x="48005" y="18358"/>
                </a:cubicBezTo>
                <a:cubicBezTo>
                  <a:pt x="47695" y="18151"/>
                  <a:pt x="47249" y="18088"/>
                  <a:pt x="46938" y="17840"/>
                </a:cubicBezTo>
                <a:cubicBezTo>
                  <a:pt x="46762" y="17705"/>
                  <a:pt x="46658" y="17539"/>
                  <a:pt x="46440" y="17414"/>
                </a:cubicBezTo>
                <a:cubicBezTo>
                  <a:pt x="46150" y="17249"/>
                  <a:pt x="45850" y="17166"/>
                  <a:pt x="45581" y="16949"/>
                </a:cubicBezTo>
                <a:cubicBezTo>
                  <a:pt x="44710" y="16275"/>
                  <a:pt x="44057" y="15549"/>
                  <a:pt x="43405" y="14669"/>
                </a:cubicBezTo>
                <a:cubicBezTo>
                  <a:pt x="43239" y="14441"/>
                  <a:pt x="43198" y="14483"/>
                  <a:pt x="43166" y="14172"/>
                </a:cubicBezTo>
                <a:cubicBezTo>
                  <a:pt x="43146" y="13912"/>
                  <a:pt x="43228" y="13799"/>
                  <a:pt x="43063" y="13622"/>
                </a:cubicBezTo>
                <a:cubicBezTo>
                  <a:pt x="42907" y="13438"/>
                  <a:pt x="42605" y="13409"/>
                  <a:pt x="42324" y="13409"/>
                </a:cubicBezTo>
                <a:cubicBezTo>
                  <a:pt x="42194" y="13409"/>
                  <a:pt x="42069" y="13415"/>
                  <a:pt x="41964" y="13415"/>
                </a:cubicBezTo>
                <a:cubicBezTo>
                  <a:pt x="41944" y="13415"/>
                  <a:pt x="41925" y="13416"/>
                  <a:pt x="41905" y="13416"/>
                </a:cubicBezTo>
                <a:cubicBezTo>
                  <a:pt x="41440" y="13416"/>
                  <a:pt x="41118" y="13293"/>
                  <a:pt x="40711" y="13094"/>
                </a:cubicBezTo>
                <a:cubicBezTo>
                  <a:pt x="40359" y="12918"/>
                  <a:pt x="40027" y="12866"/>
                  <a:pt x="39654" y="12721"/>
                </a:cubicBezTo>
                <a:cubicBezTo>
                  <a:pt x="39115" y="12524"/>
                  <a:pt x="38690" y="12296"/>
                  <a:pt x="38151" y="12162"/>
                </a:cubicBezTo>
                <a:cubicBezTo>
                  <a:pt x="38025" y="12129"/>
                  <a:pt x="37912" y="12116"/>
                  <a:pt x="37807" y="12116"/>
                </a:cubicBezTo>
                <a:cubicBezTo>
                  <a:pt x="37477" y="12116"/>
                  <a:pt x="37217" y="12244"/>
                  <a:pt x="36857" y="12307"/>
                </a:cubicBezTo>
                <a:cubicBezTo>
                  <a:pt x="36771" y="12322"/>
                  <a:pt x="36675" y="12328"/>
                  <a:pt x="36577" y="12328"/>
                </a:cubicBezTo>
                <a:cubicBezTo>
                  <a:pt x="36414" y="12328"/>
                  <a:pt x="36246" y="12313"/>
                  <a:pt x="36111" y="12307"/>
                </a:cubicBezTo>
                <a:cubicBezTo>
                  <a:pt x="35872" y="12296"/>
                  <a:pt x="35675" y="12141"/>
                  <a:pt x="35457" y="12120"/>
                </a:cubicBezTo>
                <a:cubicBezTo>
                  <a:pt x="35445" y="12120"/>
                  <a:pt x="35432" y="12119"/>
                  <a:pt x="35420" y="12119"/>
                </a:cubicBezTo>
                <a:cubicBezTo>
                  <a:pt x="35089" y="12119"/>
                  <a:pt x="34822" y="12335"/>
                  <a:pt x="34514" y="12335"/>
                </a:cubicBezTo>
                <a:cubicBezTo>
                  <a:pt x="34454" y="12335"/>
                  <a:pt x="34392" y="12326"/>
                  <a:pt x="34328" y="12307"/>
                </a:cubicBezTo>
                <a:cubicBezTo>
                  <a:pt x="34007" y="12213"/>
                  <a:pt x="33758" y="11934"/>
                  <a:pt x="33468" y="11789"/>
                </a:cubicBezTo>
                <a:cubicBezTo>
                  <a:pt x="33199" y="11654"/>
                  <a:pt x="32878" y="11654"/>
                  <a:pt x="32608" y="11519"/>
                </a:cubicBezTo>
                <a:cubicBezTo>
                  <a:pt x="32173" y="11301"/>
                  <a:pt x="31738" y="11063"/>
                  <a:pt x="31365" y="10732"/>
                </a:cubicBezTo>
                <a:cubicBezTo>
                  <a:pt x="30442" y="9882"/>
                  <a:pt x="29883" y="8690"/>
                  <a:pt x="29044" y="7831"/>
                </a:cubicBezTo>
                <a:cubicBezTo>
                  <a:pt x="28941" y="7723"/>
                  <a:pt x="28898" y="7688"/>
                  <a:pt x="28867" y="7688"/>
                </a:cubicBezTo>
                <a:cubicBezTo>
                  <a:pt x="28820" y="7688"/>
                  <a:pt x="28798" y="7768"/>
                  <a:pt x="28630" y="7799"/>
                </a:cubicBezTo>
                <a:cubicBezTo>
                  <a:pt x="28432" y="7831"/>
                  <a:pt x="28225" y="7810"/>
                  <a:pt x="28039" y="7851"/>
                </a:cubicBezTo>
                <a:cubicBezTo>
                  <a:pt x="27852" y="7893"/>
                  <a:pt x="27769" y="7996"/>
                  <a:pt x="27562" y="8027"/>
                </a:cubicBezTo>
                <a:cubicBezTo>
                  <a:pt x="27483" y="8037"/>
                  <a:pt x="27400" y="8041"/>
                  <a:pt x="27316" y="8041"/>
                </a:cubicBezTo>
                <a:cubicBezTo>
                  <a:pt x="27148" y="8041"/>
                  <a:pt x="26975" y="8027"/>
                  <a:pt x="26816" y="8027"/>
                </a:cubicBezTo>
                <a:cubicBezTo>
                  <a:pt x="26626" y="8027"/>
                  <a:pt x="26453" y="8034"/>
                  <a:pt x="26290" y="8034"/>
                </a:cubicBezTo>
                <a:cubicBezTo>
                  <a:pt x="25920" y="8034"/>
                  <a:pt x="25598" y="7999"/>
                  <a:pt x="25231" y="7768"/>
                </a:cubicBezTo>
                <a:cubicBezTo>
                  <a:pt x="24568" y="7354"/>
                  <a:pt x="24195" y="6691"/>
                  <a:pt x="23542" y="6235"/>
                </a:cubicBezTo>
                <a:cubicBezTo>
                  <a:pt x="22558" y="5551"/>
                  <a:pt x="21356" y="5001"/>
                  <a:pt x="20258" y="4494"/>
                </a:cubicBezTo>
                <a:cubicBezTo>
                  <a:pt x="19242" y="4027"/>
                  <a:pt x="18227" y="3468"/>
                  <a:pt x="17283" y="2867"/>
                </a:cubicBezTo>
                <a:cubicBezTo>
                  <a:pt x="16620" y="2443"/>
                  <a:pt x="15989" y="2121"/>
                  <a:pt x="15284" y="1779"/>
                </a:cubicBezTo>
                <a:cubicBezTo>
                  <a:pt x="14838" y="1561"/>
                  <a:pt x="14444" y="1199"/>
                  <a:pt x="13978" y="1013"/>
                </a:cubicBezTo>
                <a:cubicBezTo>
                  <a:pt x="13869" y="968"/>
                  <a:pt x="13769" y="954"/>
                  <a:pt x="13673" y="954"/>
                </a:cubicBezTo>
                <a:cubicBezTo>
                  <a:pt x="13507" y="954"/>
                  <a:pt x="13352" y="995"/>
                  <a:pt x="13178" y="995"/>
                </a:cubicBezTo>
                <a:cubicBezTo>
                  <a:pt x="13126" y="995"/>
                  <a:pt x="13071" y="991"/>
                  <a:pt x="13014" y="981"/>
                </a:cubicBezTo>
                <a:cubicBezTo>
                  <a:pt x="12673" y="909"/>
                  <a:pt x="12434" y="587"/>
                  <a:pt x="12165" y="350"/>
                </a:cubicBezTo>
                <a:cubicBezTo>
                  <a:pt x="12082" y="277"/>
                  <a:pt x="11999" y="214"/>
                  <a:pt x="11906" y="173"/>
                </a:cubicBezTo>
                <a:cubicBezTo>
                  <a:pt x="11635" y="38"/>
                  <a:pt x="11340" y="0"/>
                  <a:pt x="1104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6"/>
          <p:cNvSpPr/>
          <p:nvPr/>
        </p:nvSpPr>
        <p:spPr>
          <a:xfrm rot="299065" flipH="1">
            <a:off x="169792" y="2633743"/>
            <a:ext cx="11709313" cy="4417929"/>
          </a:xfrm>
          <a:custGeom>
            <a:avLst/>
            <a:gdLst/>
            <a:ahLst/>
            <a:cxnLst/>
            <a:rect l="l" t="t" r="r" b="b"/>
            <a:pathLst>
              <a:path w="76551" h="43251" extrusionOk="0">
                <a:moveTo>
                  <a:pt x="5923" y="0"/>
                </a:moveTo>
                <a:cubicBezTo>
                  <a:pt x="5540" y="0"/>
                  <a:pt x="5246" y="261"/>
                  <a:pt x="5015" y="800"/>
                </a:cubicBezTo>
                <a:cubicBezTo>
                  <a:pt x="4476" y="2075"/>
                  <a:pt x="4092" y="3484"/>
                  <a:pt x="3678" y="4789"/>
                </a:cubicBezTo>
                <a:cubicBezTo>
                  <a:pt x="2683" y="7939"/>
                  <a:pt x="2124" y="11172"/>
                  <a:pt x="1564" y="14415"/>
                </a:cubicBezTo>
                <a:cubicBezTo>
                  <a:pt x="705" y="19388"/>
                  <a:pt x="0" y="24580"/>
                  <a:pt x="435" y="29636"/>
                </a:cubicBezTo>
                <a:cubicBezTo>
                  <a:pt x="611" y="31688"/>
                  <a:pt x="1046" y="34092"/>
                  <a:pt x="2280" y="35812"/>
                </a:cubicBezTo>
                <a:cubicBezTo>
                  <a:pt x="3719" y="37811"/>
                  <a:pt x="5978" y="38329"/>
                  <a:pt x="8237" y="38879"/>
                </a:cubicBezTo>
                <a:cubicBezTo>
                  <a:pt x="10206" y="39355"/>
                  <a:pt x="12164" y="39759"/>
                  <a:pt x="14112" y="40288"/>
                </a:cubicBezTo>
                <a:cubicBezTo>
                  <a:pt x="16931" y="41054"/>
                  <a:pt x="19728" y="41790"/>
                  <a:pt x="22629" y="42236"/>
                </a:cubicBezTo>
                <a:cubicBezTo>
                  <a:pt x="24815" y="42567"/>
                  <a:pt x="27043" y="42816"/>
                  <a:pt x="29261" y="42971"/>
                </a:cubicBezTo>
                <a:cubicBezTo>
                  <a:pt x="30799" y="43074"/>
                  <a:pt x="32340" y="43086"/>
                  <a:pt x="33881" y="43086"/>
                </a:cubicBezTo>
                <a:cubicBezTo>
                  <a:pt x="34347" y="43086"/>
                  <a:pt x="34813" y="43085"/>
                  <a:pt x="35278" y="43085"/>
                </a:cubicBezTo>
                <a:cubicBezTo>
                  <a:pt x="36209" y="43085"/>
                  <a:pt x="37139" y="43090"/>
                  <a:pt x="38068" y="43116"/>
                </a:cubicBezTo>
                <a:cubicBezTo>
                  <a:pt x="39575" y="43156"/>
                  <a:pt x="41076" y="43250"/>
                  <a:pt x="42581" y="43250"/>
                </a:cubicBezTo>
                <a:cubicBezTo>
                  <a:pt x="43041" y="43250"/>
                  <a:pt x="43502" y="43241"/>
                  <a:pt x="43963" y="43220"/>
                </a:cubicBezTo>
                <a:cubicBezTo>
                  <a:pt x="45673" y="43127"/>
                  <a:pt x="47393" y="42878"/>
                  <a:pt x="49092" y="42639"/>
                </a:cubicBezTo>
                <a:cubicBezTo>
                  <a:pt x="50585" y="42422"/>
                  <a:pt x="52045" y="42121"/>
                  <a:pt x="53548" y="41955"/>
                </a:cubicBezTo>
                <a:cubicBezTo>
                  <a:pt x="55289" y="41769"/>
                  <a:pt x="57071" y="41479"/>
                  <a:pt x="58821" y="41469"/>
                </a:cubicBezTo>
                <a:cubicBezTo>
                  <a:pt x="58865" y="41468"/>
                  <a:pt x="58908" y="41468"/>
                  <a:pt x="58951" y="41468"/>
                </a:cubicBezTo>
                <a:cubicBezTo>
                  <a:pt x="59863" y="41468"/>
                  <a:pt x="60768" y="41564"/>
                  <a:pt x="61672" y="41564"/>
                </a:cubicBezTo>
                <a:cubicBezTo>
                  <a:pt x="61751" y="41564"/>
                  <a:pt x="61830" y="41563"/>
                  <a:pt x="61909" y="41562"/>
                </a:cubicBezTo>
                <a:cubicBezTo>
                  <a:pt x="63039" y="41541"/>
                  <a:pt x="64147" y="41386"/>
                  <a:pt x="65266" y="41303"/>
                </a:cubicBezTo>
                <a:cubicBezTo>
                  <a:pt x="65486" y="41284"/>
                  <a:pt x="65690" y="41272"/>
                  <a:pt x="65888" y="41272"/>
                </a:cubicBezTo>
                <a:cubicBezTo>
                  <a:pt x="66241" y="41272"/>
                  <a:pt x="66577" y="41310"/>
                  <a:pt x="66956" y="41417"/>
                </a:cubicBezTo>
                <a:cubicBezTo>
                  <a:pt x="67203" y="41486"/>
                  <a:pt x="67422" y="41515"/>
                  <a:pt x="67631" y="41515"/>
                </a:cubicBezTo>
                <a:cubicBezTo>
                  <a:pt x="68045" y="41515"/>
                  <a:pt x="68422" y="41403"/>
                  <a:pt x="68904" y="41272"/>
                </a:cubicBezTo>
                <a:cubicBezTo>
                  <a:pt x="69422" y="41137"/>
                  <a:pt x="69929" y="41002"/>
                  <a:pt x="70447" y="40847"/>
                </a:cubicBezTo>
                <a:cubicBezTo>
                  <a:pt x="70671" y="40777"/>
                  <a:pt x="70867" y="40732"/>
                  <a:pt x="71058" y="40732"/>
                </a:cubicBezTo>
                <a:cubicBezTo>
                  <a:pt x="71264" y="40732"/>
                  <a:pt x="71464" y="40785"/>
                  <a:pt x="71690" y="40919"/>
                </a:cubicBezTo>
                <a:cubicBezTo>
                  <a:pt x="71888" y="41044"/>
                  <a:pt x="72022" y="41209"/>
                  <a:pt x="72261" y="41262"/>
                </a:cubicBezTo>
                <a:cubicBezTo>
                  <a:pt x="72334" y="41279"/>
                  <a:pt x="72411" y="41286"/>
                  <a:pt x="72490" y="41286"/>
                </a:cubicBezTo>
                <a:cubicBezTo>
                  <a:pt x="72995" y="41286"/>
                  <a:pt x="73602" y="40982"/>
                  <a:pt x="74032" y="40857"/>
                </a:cubicBezTo>
                <a:cubicBezTo>
                  <a:pt x="74674" y="40661"/>
                  <a:pt x="75431" y="40536"/>
                  <a:pt x="75876" y="40018"/>
                </a:cubicBezTo>
                <a:cubicBezTo>
                  <a:pt x="76519" y="39293"/>
                  <a:pt x="76550" y="38578"/>
                  <a:pt x="76249" y="37914"/>
                </a:cubicBezTo>
                <a:cubicBezTo>
                  <a:pt x="76053" y="37469"/>
                  <a:pt x="75721" y="37055"/>
                  <a:pt x="75317" y="36671"/>
                </a:cubicBezTo>
                <a:cubicBezTo>
                  <a:pt x="75172" y="36526"/>
                  <a:pt x="75100" y="36422"/>
                  <a:pt x="74902" y="36381"/>
                </a:cubicBezTo>
                <a:cubicBezTo>
                  <a:pt x="74887" y="36379"/>
                  <a:pt x="74871" y="36378"/>
                  <a:pt x="74855" y="36378"/>
                </a:cubicBezTo>
                <a:cubicBezTo>
                  <a:pt x="74785" y="36378"/>
                  <a:pt x="74716" y="36398"/>
                  <a:pt x="74647" y="36398"/>
                </a:cubicBezTo>
                <a:cubicBezTo>
                  <a:pt x="74602" y="36398"/>
                  <a:pt x="74556" y="36389"/>
                  <a:pt x="74509" y="36360"/>
                </a:cubicBezTo>
                <a:cubicBezTo>
                  <a:pt x="74281" y="36226"/>
                  <a:pt x="74343" y="35925"/>
                  <a:pt x="74167" y="35729"/>
                </a:cubicBezTo>
                <a:cubicBezTo>
                  <a:pt x="73742" y="35231"/>
                  <a:pt x="73525" y="34578"/>
                  <a:pt x="73120" y="34050"/>
                </a:cubicBezTo>
                <a:cubicBezTo>
                  <a:pt x="72779" y="33604"/>
                  <a:pt x="72489" y="33065"/>
                  <a:pt x="72074" y="32662"/>
                </a:cubicBezTo>
                <a:cubicBezTo>
                  <a:pt x="71784" y="32372"/>
                  <a:pt x="71556" y="32112"/>
                  <a:pt x="71142" y="32061"/>
                </a:cubicBezTo>
                <a:cubicBezTo>
                  <a:pt x="70696" y="32019"/>
                  <a:pt x="70509" y="31916"/>
                  <a:pt x="70126" y="31646"/>
                </a:cubicBezTo>
                <a:cubicBezTo>
                  <a:pt x="69691" y="31356"/>
                  <a:pt x="69183" y="31211"/>
                  <a:pt x="68758" y="30921"/>
                </a:cubicBezTo>
                <a:cubicBezTo>
                  <a:pt x="68665" y="30859"/>
                  <a:pt x="68572" y="30734"/>
                  <a:pt x="68489" y="30672"/>
                </a:cubicBezTo>
                <a:cubicBezTo>
                  <a:pt x="68416" y="30610"/>
                  <a:pt x="68323" y="30569"/>
                  <a:pt x="68240" y="30496"/>
                </a:cubicBezTo>
                <a:cubicBezTo>
                  <a:pt x="68116" y="30392"/>
                  <a:pt x="67919" y="30258"/>
                  <a:pt x="67826" y="30133"/>
                </a:cubicBezTo>
                <a:cubicBezTo>
                  <a:pt x="67536" y="29750"/>
                  <a:pt x="67412" y="29252"/>
                  <a:pt x="67059" y="28890"/>
                </a:cubicBezTo>
                <a:cubicBezTo>
                  <a:pt x="66748" y="28568"/>
                  <a:pt x="66375" y="28372"/>
                  <a:pt x="66002" y="28133"/>
                </a:cubicBezTo>
                <a:cubicBezTo>
                  <a:pt x="65754" y="27967"/>
                  <a:pt x="65546" y="27594"/>
                  <a:pt x="65277" y="27491"/>
                </a:cubicBezTo>
                <a:cubicBezTo>
                  <a:pt x="65186" y="27452"/>
                  <a:pt x="65078" y="27440"/>
                  <a:pt x="64965" y="27440"/>
                </a:cubicBezTo>
                <a:cubicBezTo>
                  <a:pt x="64757" y="27440"/>
                  <a:pt x="64530" y="27482"/>
                  <a:pt x="64350" y="27482"/>
                </a:cubicBezTo>
                <a:cubicBezTo>
                  <a:pt x="64337" y="27482"/>
                  <a:pt x="64325" y="27481"/>
                  <a:pt x="64313" y="27481"/>
                </a:cubicBezTo>
                <a:cubicBezTo>
                  <a:pt x="63754" y="27449"/>
                  <a:pt x="63484" y="27046"/>
                  <a:pt x="63007" y="26859"/>
                </a:cubicBezTo>
                <a:cubicBezTo>
                  <a:pt x="62738" y="26756"/>
                  <a:pt x="62303" y="26579"/>
                  <a:pt x="62044" y="26528"/>
                </a:cubicBezTo>
                <a:cubicBezTo>
                  <a:pt x="61981" y="26513"/>
                  <a:pt x="61928" y="26506"/>
                  <a:pt x="61879" y="26506"/>
                </a:cubicBezTo>
                <a:cubicBezTo>
                  <a:pt x="61689" y="26506"/>
                  <a:pt x="61588" y="26611"/>
                  <a:pt x="61381" y="26735"/>
                </a:cubicBezTo>
                <a:cubicBezTo>
                  <a:pt x="61063" y="26918"/>
                  <a:pt x="60714" y="27070"/>
                  <a:pt x="60348" y="27070"/>
                </a:cubicBezTo>
                <a:cubicBezTo>
                  <a:pt x="60238" y="27070"/>
                  <a:pt x="60126" y="27056"/>
                  <a:pt x="60013" y="27025"/>
                </a:cubicBezTo>
                <a:cubicBezTo>
                  <a:pt x="59640" y="26916"/>
                  <a:pt x="59322" y="26650"/>
                  <a:pt x="58927" y="26650"/>
                </a:cubicBezTo>
                <a:cubicBezTo>
                  <a:pt x="58906" y="26650"/>
                  <a:pt x="58885" y="26650"/>
                  <a:pt x="58863" y="26652"/>
                </a:cubicBezTo>
                <a:cubicBezTo>
                  <a:pt x="58676" y="26673"/>
                  <a:pt x="58501" y="26766"/>
                  <a:pt x="58293" y="26776"/>
                </a:cubicBezTo>
                <a:cubicBezTo>
                  <a:pt x="58165" y="26776"/>
                  <a:pt x="58025" y="26754"/>
                  <a:pt x="57890" y="26754"/>
                </a:cubicBezTo>
                <a:cubicBezTo>
                  <a:pt x="57841" y="26754"/>
                  <a:pt x="57792" y="26757"/>
                  <a:pt x="57744" y="26766"/>
                </a:cubicBezTo>
                <a:cubicBezTo>
                  <a:pt x="57512" y="26807"/>
                  <a:pt x="57415" y="26870"/>
                  <a:pt x="57280" y="26870"/>
                </a:cubicBezTo>
                <a:cubicBezTo>
                  <a:pt x="57211" y="26870"/>
                  <a:pt x="57132" y="26853"/>
                  <a:pt x="57019" y="26807"/>
                </a:cubicBezTo>
                <a:cubicBezTo>
                  <a:pt x="56749" y="26693"/>
                  <a:pt x="56656" y="26620"/>
                  <a:pt x="56521" y="26351"/>
                </a:cubicBezTo>
                <a:cubicBezTo>
                  <a:pt x="56408" y="26134"/>
                  <a:pt x="56355" y="25885"/>
                  <a:pt x="56252" y="25657"/>
                </a:cubicBezTo>
                <a:cubicBezTo>
                  <a:pt x="56221" y="25574"/>
                  <a:pt x="56159" y="25429"/>
                  <a:pt x="56086" y="25367"/>
                </a:cubicBezTo>
                <a:cubicBezTo>
                  <a:pt x="55869" y="25170"/>
                  <a:pt x="55589" y="25294"/>
                  <a:pt x="55361" y="25139"/>
                </a:cubicBezTo>
                <a:cubicBezTo>
                  <a:pt x="55195" y="25025"/>
                  <a:pt x="55216" y="24880"/>
                  <a:pt x="55102" y="24714"/>
                </a:cubicBezTo>
                <a:cubicBezTo>
                  <a:pt x="54978" y="24518"/>
                  <a:pt x="54781" y="24362"/>
                  <a:pt x="54573" y="24248"/>
                </a:cubicBezTo>
                <a:cubicBezTo>
                  <a:pt x="54159" y="24020"/>
                  <a:pt x="53714" y="24020"/>
                  <a:pt x="53413" y="23606"/>
                </a:cubicBezTo>
                <a:cubicBezTo>
                  <a:pt x="53143" y="23233"/>
                  <a:pt x="53081" y="22922"/>
                  <a:pt x="52719" y="22611"/>
                </a:cubicBezTo>
                <a:cubicBezTo>
                  <a:pt x="52522" y="22445"/>
                  <a:pt x="52335" y="22259"/>
                  <a:pt x="52201" y="22031"/>
                </a:cubicBezTo>
                <a:cubicBezTo>
                  <a:pt x="51973" y="21647"/>
                  <a:pt x="51890" y="21274"/>
                  <a:pt x="51610" y="20912"/>
                </a:cubicBezTo>
                <a:cubicBezTo>
                  <a:pt x="51268" y="20466"/>
                  <a:pt x="50854" y="20207"/>
                  <a:pt x="50367" y="19938"/>
                </a:cubicBezTo>
                <a:cubicBezTo>
                  <a:pt x="49839" y="19648"/>
                  <a:pt x="49258" y="19513"/>
                  <a:pt x="48709" y="19275"/>
                </a:cubicBezTo>
                <a:cubicBezTo>
                  <a:pt x="48253" y="19077"/>
                  <a:pt x="47880" y="18787"/>
                  <a:pt x="47455" y="18539"/>
                </a:cubicBezTo>
                <a:cubicBezTo>
                  <a:pt x="47092" y="18321"/>
                  <a:pt x="46761" y="18135"/>
                  <a:pt x="46316" y="18114"/>
                </a:cubicBezTo>
                <a:cubicBezTo>
                  <a:pt x="46298" y="18113"/>
                  <a:pt x="46280" y="18113"/>
                  <a:pt x="46263" y="18113"/>
                </a:cubicBezTo>
                <a:cubicBezTo>
                  <a:pt x="46086" y="18113"/>
                  <a:pt x="45906" y="18144"/>
                  <a:pt x="45731" y="18144"/>
                </a:cubicBezTo>
                <a:cubicBezTo>
                  <a:pt x="45645" y="18144"/>
                  <a:pt x="45559" y="18136"/>
                  <a:pt x="45476" y="18114"/>
                </a:cubicBezTo>
                <a:cubicBezTo>
                  <a:pt x="45114" y="18011"/>
                  <a:pt x="44886" y="17668"/>
                  <a:pt x="44637" y="17420"/>
                </a:cubicBezTo>
                <a:cubicBezTo>
                  <a:pt x="44046" y="16839"/>
                  <a:pt x="43435" y="16881"/>
                  <a:pt x="42720" y="16601"/>
                </a:cubicBezTo>
                <a:cubicBezTo>
                  <a:pt x="41870" y="16280"/>
                  <a:pt x="41228" y="15575"/>
                  <a:pt x="40430" y="15192"/>
                </a:cubicBezTo>
                <a:cubicBezTo>
                  <a:pt x="39643" y="14808"/>
                  <a:pt x="39083" y="14332"/>
                  <a:pt x="38420" y="13783"/>
                </a:cubicBezTo>
                <a:cubicBezTo>
                  <a:pt x="37829" y="13306"/>
                  <a:pt x="37311" y="12726"/>
                  <a:pt x="36700" y="12301"/>
                </a:cubicBezTo>
                <a:cubicBezTo>
                  <a:pt x="36068" y="11866"/>
                  <a:pt x="35478" y="11451"/>
                  <a:pt x="34877" y="10985"/>
                </a:cubicBezTo>
                <a:cubicBezTo>
                  <a:pt x="34223" y="10477"/>
                  <a:pt x="33840" y="9711"/>
                  <a:pt x="33198" y="9183"/>
                </a:cubicBezTo>
                <a:cubicBezTo>
                  <a:pt x="33021" y="9038"/>
                  <a:pt x="32773" y="8944"/>
                  <a:pt x="32628" y="8778"/>
                </a:cubicBezTo>
                <a:cubicBezTo>
                  <a:pt x="32514" y="8644"/>
                  <a:pt x="32535" y="8540"/>
                  <a:pt x="32369" y="8488"/>
                </a:cubicBezTo>
                <a:cubicBezTo>
                  <a:pt x="32315" y="8470"/>
                  <a:pt x="32259" y="8462"/>
                  <a:pt x="32203" y="8462"/>
                </a:cubicBezTo>
                <a:cubicBezTo>
                  <a:pt x="32002" y="8462"/>
                  <a:pt x="31797" y="8560"/>
                  <a:pt x="31644" y="8633"/>
                </a:cubicBezTo>
                <a:cubicBezTo>
                  <a:pt x="31229" y="8817"/>
                  <a:pt x="30887" y="8928"/>
                  <a:pt x="30460" y="8928"/>
                </a:cubicBezTo>
                <a:cubicBezTo>
                  <a:pt x="30407" y="8928"/>
                  <a:pt x="30353" y="8927"/>
                  <a:pt x="30297" y="8923"/>
                </a:cubicBezTo>
                <a:cubicBezTo>
                  <a:pt x="30090" y="8902"/>
                  <a:pt x="29955" y="8840"/>
                  <a:pt x="29758" y="8810"/>
                </a:cubicBezTo>
                <a:cubicBezTo>
                  <a:pt x="29709" y="8801"/>
                  <a:pt x="29663" y="8797"/>
                  <a:pt x="29618" y="8797"/>
                </a:cubicBezTo>
                <a:cubicBezTo>
                  <a:pt x="29349" y="8797"/>
                  <a:pt x="29142" y="8934"/>
                  <a:pt x="28867" y="8934"/>
                </a:cubicBezTo>
                <a:cubicBezTo>
                  <a:pt x="28421" y="8923"/>
                  <a:pt x="28338" y="8312"/>
                  <a:pt x="28017" y="8043"/>
                </a:cubicBezTo>
                <a:cubicBezTo>
                  <a:pt x="27769" y="7815"/>
                  <a:pt x="27488" y="7804"/>
                  <a:pt x="27198" y="7670"/>
                </a:cubicBezTo>
                <a:cubicBezTo>
                  <a:pt x="26908" y="7545"/>
                  <a:pt x="26722" y="7327"/>
                  <a:pt x="26515" y="7110"/>
                </a:cubicBezTo>
                <a:cubicBezTo>
                  <a:pt x="26100" y="6706"/>
                  <a:pt x="25789" y="6074"/>
                  <a:pt x="25250" y="5835"/>
                </a:cubicBezTo>
                <a:cubicBezTo>
                  <a:pt x="25002" y="5722"/>
                  <a:pt x="24753" y="5701"/>
                  <a:pt x="24515" y="5577"/>
                </a:cubicBezTo>
                <a:cubicBezTo>
                  <a:pt x="24184" y="5400"/>
                  <a:pt x="24080" y="5172"/>
                  <a:pt x="23862" y="4903"/>
                </a:cubicBezTo>
                <a:cubicBezTo>
                  <a:pt x="23406" y="4364"/>
                  <a:pt x="22660" y="4178"/>
                  <a:pt x="22183" y="3629"/>
                </a:cubicBezTo>
                <a:cubicBezTo>
                  <a:pt x="21417" y="2738"/>
                  <a:pt x="20640" y="1877"/>
                  <a:pt x="19780" y="1069"/>
                </a:cubicBezTo>
                <a:cubicBezTo>
                  <a:pt x="19562" y="862"/>
                  <a:pt x="19293" y="738"/>
                  <a:pt x="19065" y="541"/>
                </a:cubicBezTo>
                <a:cubicBezTo>
                  <a:pt x="18992" y="489"/>
                  <a:pt x="18816" y="251"/>
                  <a:pt x="18702" y="251"/>
                </a:cubicBezTo>
                <a:cubicBezTo>
                  <a:pt x="18350" y="251"/>
                  <a:pt x="17977" y="935"/>
                  <a:pt x="17760" y="1142"/>
                </a:cubicBezTo>
                <a:cubicBezTo>
                  <a:pt x="17532" y="1380"/>
                  <a:pt x="17283" y="1504"/>
                  <a:pt x="17023" y="1702"/>
                </a:cubicBezTo>
                <a:cubicBezTo>
                  <a:pt x="16775" y="1877"/>
                  <a:pt x="16609" y="2085"/>
                  <a:pt x="16340" y="2230"/>
                </a:cubicBezTo>
                <a:cubicBezTo>
                  <a:pt x="15667" y="2572"/>
                  <a:pt x="14879" y="3017"/>
                  <a:pt x="14154" y="3183"/>
                </a:cubicBezTo>
                <a:cubicBezTo>
                  <a:pt x="13501" y="3328"/>
                  <a:pt x="12869" y="3390"/>
                  <a:pt x="12247" y="3618"/>
                </a:cubicBezTo>
                <a:cubicBezTo>
                  <a:pt x="12056" y="3685"/>
                  <a:pt x="11733" y="3887"/>
                  <a:pt x="11507" y="3887"/>
                </a:cubicBezTo>
                <a:cubicBezTo>
                  <a:pt x="11415" y="3887"/>
                  <a:pt x="11339" y="3853"/>
                  <a:pt x="11294" y="3763"/>
                </a:cubicBezTo>
                <a:cubicBezTo>
                  <a:pt x="11221" y="3618"/>
                  <a:pt x="11294" y="3514"/>
                  <a:pt x="11180" y="3339"/>
                </a:cubicBezTo>
                <a:cubicBezTo>
                  <a:pt x="11076" y="3194"/>
                  <a:pt x="10889" y="3049"/>
                  <a:pt x="10755" y="2955"/>
                </a:cubicBezTo>
                <a:cubicBezTo>
                  <a:pt x="10299" y="2634"/>
                  <a:pt x="9729" y="2561"/>
                  <a:pt x="9252" y="2271"/>
                </a:cubicBezTo>
                <a:cubicBezTo>
                  <a:pt x="8331" y="1722"/>
                  <a:pt x="7647" y="862"/>
                  <a:pt x="6735" y="292"/>
                </a:cubicBezTo>
                <a:cubicBezTo>
                  <a:pt x="6427" y="99"/>
                  <a:pt x="6158" y="0"/>
                  <a:pt x="592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6"/>
          <p:cNvSpPr/>
          <p:nvPr/>
        </p:nvSpPr>
        <p:spPr>
          <a:xfrm>
            <a:off x="-913961" y="4149749"/>
            <a:ext cx="2484734" cy="1790210"/>
          </a:xfrm>
          <a:custGeom>
            <a:avLst/>
            <a:gdLst/>
            <a:ahLst/>
            <a:cxnLst/>
            <a:rect l="l" t="t" r="r" b="b"/>
            <a:pathLst>
              <a:path w="24249" h="15947" extrusionOk="0">
                <a:moveTo>
                  <a:pt x="11274" y="0"/>
                </a:moveTo>
                <a:cubicBezTo>
                  <a:pt x="11238" y="36"/>
                  <a:pt x="11225" y="85"/>
                  <a:pt x="11232" y="131"/>
                </a:cubicBezTo>
                <a:lnTo>
                  <a:pt x="11232" y="131"/>
                </a:lnTo>
                <a:cubicBezTo>
                  <a:pt x="11239" y="132"/>
                  <a:pt x="11246" y="134"/>
                  <a:pt x="11253" y="135"/>
                </a:cubicBezTo>
                <a:cubicBezTo>
                  <a:pt x="11264" y="94"/>
                  <a:pt x="11264" y="42"/>
                  <a:pt x="11274" y="0"/>
                </a:cubicBezTo>
                <a:close/>
                <a:moveTo>
                  <a:pt x="11605" y="912"/>
                </a:moveTo>
                <a:lnTo>
                  <a:pt x="11605" y="912"/>
                </a:lnTo>
                <a:cubicBezTo>
                  <a:pt x="11600" y="915"/>
                  <a:pt x="11596" y="918"/>
                  <a:pt x="11591" y="921"/>
                </a:cubicBezTo>
                <a:lnTo>
                  <a:pt x="11591" y="921"/>
                </a:lnTo>
                <a:cubicBezTo>
                  <a:pt x="11596" y="918"/>
                  <a:pt x="11601" y="915"/>
                  <a:pt x="11605" y="912"/>
                </a:cubicBezTo>
                <a:close/>
                <a:moveTo>
                  <a:pt x="10974" y="974"/>
                </a:moveTo>
                <a:lnTo>
                  <a:pt x="10974" y="974"/>
                </a:lnTo>
                <a:cubicBezTo>
                  <a:pt x="10980" y="979"/>
                  <a:pt x="10987" y="984"/>
                  <a:pt x="10994" y="989"/>
                </a:cubicBezTo>
                <a:lnTo>
                  <a:pt x="10994" y="989"/>
                </a:lnTo>
                <a:cubicBezTo>
                  <a:pt x="10989" y="983"/>
                  <a:pt x="10983" y="978"/>
                  <a:pt x="10974" y="974"/>
                </a:cubicBezTo>
                <a:close/>
                <a:moveTo>
                  <a:pt x="3265" y="1554"/>
                </a:moveTo>
                <a:cubicBezTo>
                  <a:pt x="3259" y="1607"/>
                  <a:pt x="3254" y="1661"/>
                  <a:pt x="3256" y="1715"/>
                </a:cubicBezTo>
                <a:lnTo>
                  <a:pt x="3256" y="1715"/>
                </a:lnTo>
                <a:cubicBezTo>
                  <a:pt x="3259" y="1665"/>
                  <a:pt x="3265" y="1610"/>
                  <a:pt x="3265" y="1554"/>
                </a:cubicBezTo>
                <a:close/>
                <a:moveTo>
                  <a:pt x="3150" y="1865"/>
                </a:moveTo>
                <a:lnTo>
                  <a:pt x="3150" y="1865"/>
                </a:lnTo>
                <a:cubicBezTo>
                  <a:pt x="3137" y="1872"/>
                  <a:pt x="3149" y="1883"/>
                  <a:pt x="3162" y="1885"/>
                </a:cubicBezTo>
                <a:lnTo>
                  <a:pt x="3162" y="1885"/>
                </a:lnTo>
                <a:cubicBezTo>
                  <a:pt x="3158" y="1879"/>
                  <a:pt x="3154" y="1873"/>
                  <a:pt x="3150" y="1865"/>
                </a:cubicBezTo>
                <a:close/>
                <a:moveTo>
                  <a:pt x="3472" y="2010"/>
                </a:moveTo>
                <a:cubicBezTo>
                  <a:pt x="3460" y="2010"/>
                  <a:pt x="3458" y="2020"/>
                  <a:pt x="3462" y="2029"/>
                </a:cubicBezTo>
                <a:lnTo>
                  <a:pt x="3462" y="2029"/>
                </a:lnTo>
                <a:cubicBezTo>
                  <a:pt x="3466" y="2023"/>
                  <a:pt x="3469" y="2017"/>
                  <a:pt x="3472" y="2010"/>
                </a:cubicBezTo>
                <a:close/>
                <a:moveTo>
                  <a:pt x="3556" y="2171"/>
                </a:moveTo>
                <a:cubicBezTo>
                  <a:pt x="3558" y="2173"/>
                  <a:pt x="3561" y="2175"/>
                  <a:pt x="3565" y="2176"/>
                </a:cubicBezTo>
                <a:cubicBezTo>
                  <a:pt x="3562" y="2174"/>
                  <a:pt x="3559" y="2173"/>
                  <a:pt x="3556" y="2171"/>
                </a:cubicBezTo>
                <a:close/>
                <a:moveTo>
                  <a:pt x="3565" y="2300"/>
                </a:moveTo>
                <a:cubicBezTo>
                  <a:pt x="3565" y="2311"/>
                  <a:pt x="3576" y="2321"/>
                  <a:pt x="3586" y="2342"/>
                </a:cubicBezTo>
                <a:cubicBezTo>
                  <a:pt x="3617" y="2332"/>
                  <a:pt x="3648" y="2321"/>
                  <a:pt x="3668" y="2300"/>
                </a:cubicBezTo>
                <a:close/>
                <a:moveTo>
                  <a:pt x="2736" y="2850"/>
                </a:moveTo>
                <a:cubicBezTo>
                  <a:pt x="2736" y="2854"/>
                  <a:pt x="2738" y="2860"/>
                  <a:pt x="2740" y="2866"/>
                </a:cubicBezTo>
                <a:lnTo>
                  <a:pt x="2740" y="2866"/>
                </a:lnTo>
                <a:cubicBezTo>
                  <a:pt x="2739" y="2860"/>
                  <a:pt x="2738" y="2855"/>
                  <a:pt x="2736" y="2850"/>
                </a:cubicBezTo>
                <a:close/>
                <a:moveTo>
                  <a:pt x="12476" y="2871"/>
                </a:moveTo>
                <a:cubicBezTo>
                  <a:pt x="12464" y="2875"/>
                  <a:pt x="12455" y="2881"/>
                  <a:pt x="12448" y="2889"/>
                </a:cubicBezTo>
                <a:lnTo>
                  <a:pt x="12448" y="2889"/>
                </a:lnTo>
                <a:cubicBezTo>
                  <a:pt x="12458" y="2883"/>
                  <a:pt x="12467" y="2877"/>
                  <a:pt x="12476" y="2871"/>
                </a:cubicBezTo>
                <a:close/>
                <a:moveTo>
                  <a:pt x="15232" y="2995"/>
                </a:move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0"/>
                  <a:pt x="15232" y="2995"/>
                </a:cubicBezTo>
                <a:close/>
                <a:moveTo>
                  <a:pt x="16600" y="3264"/>
                </a:moveTo>
                <a:cubicBezTo>
                  <a:pt x="16596" y="3266"/>
                  <a:pt x="16593" y="3267"/>
                  <a:pt x="16590" y="3269"/>
                </a:cubicBezTo>
                <a:lnTo>
                  <a:pt x="16590" y="3269"/>
                </a:lnTo>
                <a:cubicBezTo>
                  <a:pt x="16593" y="3267"/>
                  <a:pt x="16596" y="3266"/>
                  <a:pt x="16600" y="3264"/>
                </a:cubicBezTo>
                <a:close/>
                <a:moveTo>
                  <a:pt x="1213" y="3274"/>
                </a:moveTo>
                <a:cubicBezTo>
                  <a:pt x="1213" y="3285"/>
                  <a:pt x="1216" y="3294"/>
                  <a:pt x="1219" y="3303"/>
                </a:cubicBezTo>
                <a:lnTo>
                  <a:pt x="1219" y="3303"/>
                </a:lnTo>
                <a:cubicBezTo>
                  <a:pt x="1219" y="3294"/>
                  <a:pt x="1216" y="3285"/>
                  <a:pt x="1213" y="3274"/>
                </a:cubicBezTo>
                <a:close/>
                <a:moveTo>
                  <a:pt x="16231" y="3465"/>
                </a:moveTo>
                <a:cubicBezTo>
                  <a:pt x="16230" y="3476"/>
                  <a:pt x="16236" y="3486"/>
                  <a:pt x="16246" y="3486"/>
                </a:cubicBezTo>
                <a:cubicBezTo>
                  <a:pt x="16249" y="3486"/>
                  <a:pt x="16253" y="3485"/>
                  <a:pt x="16258" y="3482"/>
                </a:cubicBezTo>
                <a:lnTo>
                  <a:pt x="16231" y="3465"/>
                </a:lnTo>
                <a:close/>
                <a:moveTo>
                  <a:pt x="8114" y="3730"/>
                </a:moveTo>
                <a:lnTo>
                  <a:pt x="8114" y="3730"/>
                </a:lnTo>
                <a:cubicBezTo>
                  <a:pt x="8109" y="3737"/>
                  <a:pt x="8103" y="3744"/>
                  <a:pt x="8098" y="3751"/>
                </a:cubicBezTo>
                <a:lnTo>
                  <a:pt x="8098" y="3751"/>
                </a:lnTo>
                <a:cubicBezTo>
                  <a:pt x="8105" y="3747"/>
                  <a:pt x="8111" y="3740"/>
                  <a:pt x="8114" y="3730"/>
                </a:cubicBezTo>
                <a:close/>
                <a:moveTo>
                  <a:pt x="2920" y="3799"/>
                </a:moveTo>
                <a:cubicBezTo>
                  <a:pt x="2917" y="3800"/>
                  <a:pt x="2915" y="3802"/>
                  <a:pt x="2912" y="3803"/>
                </a:cubicBezTo>
                <a:cubicBezTo>
                  <a:pt x="2915" y="3802"/>
                  <a:pt x="2918" y="3801"/>
                  <a:pt x="2920" y="3799"/>
                </a:cubicBezTo>
                <a:close/>
                <a:moveTo>
                  <a:pt x="1493" y="3792"/>
                </a:moveTo>
                <a:lnTo>
                  <a:pt x="1493" y="3792"/>
                </a:lnTo>
                <a:cubicBezTo>
                  <a:pt x="1480" y="3797"/>
                  <a:pt x="1471" y="3804"/>
                  <a:pt x="1465" y="3813"/>
                </a:cubicBezTo>
                <a:lnTo>
                  <a:pt x="1465" y="3813"/>
                </a:lnTo>
                <a:cubicBezTo>
                  <a:pt x="1476" y="3809"/>
                  <a:pt x="1486" y="3803"/>
                  <a:pt x="1493" y="3792"/>
                </a:cubicBezTo>
                <a:close/>
                <a:moveTo>
                  <a:pt x="4363" y="3990"/>
                </a:moveTo>
                <a:lnTo>
                  <a:pt x="4363" y="3990"/>
                </a:lnTo>
                <a:cubicBezTo>
                  <a:pt x="4357" y="3999"/>
                  <a:pt x="4354" y="4010"/>
                  <a:pt x="4355" y="4020"/>
                </a:cubicBezTo>
                <a:lnTo>
                  <a:pt x="4355" y="4020"/>
                </a:lnTo>
                <a:cubicBezTo>
                  <a:pt x="4363" y="4012"/>
                  <a:pt x="4367" y="4002"/>
                  <a:pt x="4363" y="3990"/>
                </a:cubicBezTo>
                <a:close/>
                <a:moveTo>
                  <a:pt x="13869" y="4040"/>
                </a:moveTo>
                <a:cubicBezTo>
                  <a:pt x="13867" y="4040"/>
                  <a:pt x="13866" y="4041"/>
                  <a:pt x="13864" y="4041"/>
                </a:cubicBezTo>
                <a:cubicBezTo>
                  <a:pt x="13866" y="4041"/>
                  <a:pt x="13867" y="4040"/>
                  <a:pt x="13869" y="4040"/>
                </a:cubicBezTo>
                <a:close/>
                <a:moveTo>
                  <a:pt x="13792" y="4404"/>
                </a:moveTo>
                <a:lnTo>
                  <a:pt x="13792" y="4404"/>
                </a:lnTo>
                <a:cubicBezTo>
                  <a:pt x="13797" y="4408"/>
                  <a:pt x="13801" y="4412"/>
                  <a:pt x="13806" y="4415"/>
                </a:cubicBezTo>
                <a:lnTo>
                  <a:pt x="13806" y="4415"/>
                </a:lnTo>
                <a:cubicBezTo>
                  <a:pt x="13803" y="4411"/>
                  <a:pt x="13798" y="4407"/>
                  <a:pt x="13792" y="4404"/>
                </a:cubicBezTo>
                <a:close/>
                <a:moveTo>
                  <a:pt x="7430" y="4518"/>
                </a:moveTo>
                <a:lnTo>
                  <a:pt x="7430" y="4518"/>
                </a:lnTo>
                <a:cubicBezTo>
                  <a:pt x="7431" y="4518"/>
                  <a:pt x="7433" y="4519"/>
                  <a:pt x="7434" y="4520"/>
                </a:cubicBezTo>
                <a:lnTo>
                  <a:pt x="7434" y="4520"/>
                </a:lnTo>
                <a:cubicBezTo>
                  <a:pt x="7432" y="4519"/>
                  <a:pt x="7431" y="4518"/>
                  <a:pt x="7430" y="4518"/>
                </a:cubicBezTo>
                <a:close/>
                <a:moveTo>
                  <a:pt x="16205" y="4617"/>
                </a:moveTo>
                <a:cubicBezTo>
                  <a:pt x="16211" y="4621"/>
                  <a:pt x="16219" y="4623"/>
                  <a:pt x="16226" y="4623"/>
                </a:cubicBezTo>
                <a:cubicBezTo>
                  <a:pt x="16230" y="4623"/>
                  <a:pt x="16233" y="4622"/>
                  <a:pt x="16237" y="4621"/>
                </a:cubicBezTo>
                <a:cubicBezTo>
                  <a:pt x="16227" y="4620"/>
                  <a:pt x="16216" y="4618"/>
                  <a:pt x="16205" y="4617"/>
                </a:cubicBezTo>
                <a:close/>
                <a:moveTo>
                  <a:pt x="4433" y="5280"/>
                </a:moveTo>
                <a:cubicBezTo>
                  <a:pt x="4425" y="5280"/>
                  <a:pt x="4418" y="5285"/>
                  <a:pt x="4425" y="5285"/>
                </a:cubicBezTo>
                <a:cubicBezTo>
                  <a:pt x="4432" y="5286"/>
                  <a:pt x="4439" y="5287"/>
                  <a:pt x="4445" y="5289"/>
                </a:cubicBezTo>
                <a:lnTo>
                  <a:pt x="4445" y="5289"/>
                </a:lnTo>
                <a:cubicBezTo>
                  <a:pt x="4446" y="5287"/>
                  <a:pt x="4446" y="5286"/>
                  <a:pt x="4446" y="5285"/>
                </a:cubicBezTo>
                <a:cubicBezTo>
                  <a:pt x="4442" y="5281"/>
                  <a:pt x="4438" y="5280"/>
                  <a:pt x="4433" y="5280"/>
                </a:cubicBezTo>
                <a:close/>
                <a:moveTo>
                  <a:pt x="14092" y="5461"/>
                </a:moveTo>
                <a:lnTo>
                  <a:pt x="14092" y="5461"/>
                </a:lnTo>
                <a:cubicBezTo>
                  <a:pt x="14066" y="5480"/>
                  <a:pt x="14098" y="5500"/>
                  <a:pt x="14130" y="5504"/>
                </a:cubicBezTo>
                <a:lnTo>
                  <a:pt x="14130" y="5504"/>
                </a:lnTo>
                <a:cubicBezTo>
                  <a:pt x="14118" y="5490"/>
                  <a:pt x="14105" y="5475"/>
                  <a:pt x="14092" y="5461"/>
                </a:cubicBezTo>
                <a:close/>
                <a:moveTo>
                  <a:pt x="13782" y="5689"/>
                </a:moveTo>
                <a:cubicBezTo>
                  <a:pt x="13766" y="5689"/>
                  <a:pt x="13751" y="5692"/>
                  <a:pt x="13739" y="5699"/>
                </a:cubicBezTo>
                <a:lnTo>
                  <a:pt x="13739" y="5699"/>
                </a:lnTo>
                <a:cubicBezTo>
                  <a:pt x="13757" y="5697"/>
                  <a:pt x="13776" y="5694"/>
                  <a:pt x="13792" y="5689"/>
                </a:cubicBezTo>
                <a:cubicBezTo>
                  <a:pt x="13789" y="5689"/>
                  <a:pt x="13785" y="5689"/>
                  <a:pt x="13782" y="5689"/>
                </a:cubicBezTo>
                <a:close/>
                <a:moveTo>
                  <a:pt x="13843" y="5710"/>
                </a:moveTo>
                <a:cubicBezTo>
                  <a:pt x="13833" y="5751"/>
                  <a:pt x="13802" y="5782"/>
                  <a:pt x="13760" y="5813"/>
                </a:cubicBezTo>
                <a:cubicBezTo>
                  <a:pt x="13777" y="5819"/>
                  <a:pt x="13794" y="5821"/>
                  <a:pt x="13812" y="5821"/>
                </a:cubicBezTo>
                <a:cubicBezTo>
                  <a:pt x="13832" y="5821"/>
                  <a:pt x="13852" y="5818"/>
                  <a:pt x="13872" y="5812"/>
                </a:cubicBezTo>
                <a:lnTo>
                  <a:pt x="13872" y="5812"/>
                </a:lnTo>
                <a:cubicBezTo>
                  <a:pt x="13890" y="5776"/>
                  <a:pt x="13886" y="5733"/>
                  <a:pt x="13843" y="5710"/>
                </a:cubicBezTo>
                <a:close/>
                <a:moveTo>
                  <a:pt x="8870" y="5865"/>
                </a:moveTo>
                <a:cubicBezTo>
                  <a:pt x="8868" y="5865"/>
                  <a:pt x="8866" y="5865"/>
                  <a:pt x="8864" y="5866"/>
                </a:cubicBezTo>
                <a:lnTo>
                  <a:pt x="8864" y="5866"/>
                </a:lnTo>
                <a:cubicBezTo>
                  <a:pt x="8866" y="5865"/>
                  <a:pt x="8868" y="5865"/>
                  <a:pt x="8870" y="5865"/>
                </a:cubicBezTo>
                <a:close/>
                <a:moveTo>
                  <a:pt x="17200" y="5865"/>
                </a:moveTo>
                <a:cubicBezTo>
                  <a:pt x="17199" y="5868"/>
                  <a:pt x="17197" y="5873"/>
                  <a:pt x="17196" y="5877"/>
                </a:cubicBezTo>
                <a:lnTo>
                  <a:pt x="17196" y="5877"/>
                </a:lnTo>
                <a:cubicBezTo>
                  <a:pt x="17199" y="5873"/>
                  <a:pt x="17200" y="5869"/>
                  <a:pt x="17200" y="5865"/>
                </a:cubicBezTo>
                <a:close/>
                <a:moveTo>
                  <a:pt x="17215" y="5923"/>
                </a:moveTo>
                <a:cubicBezTo>
                  <a:pt x="17212" y="5923"/>
                  <a:pt x="17212" y="5929"/>
                  <a:pt x="17212" y="5937"/>
                </a:cubicBezTo>
                <a:lnTo>
                  <a:pt x="17212" y="5937"/>
                </a:lnTo>
                <a:cubicBezTo>
                  <a:pt x="17218" y="5936"/>
                  <a:pt x="17221" y="5933"/>
                  <a:pt x="17221" y="5927"/>
                </a:cubicBezTo>
                <a:cubicBezTo>
                  <a:pt x="17219" y="5924"/>
                  <a:pt x="17217" y="5923"/>
                  <a:pt x="17215" y="5923"/>
                </a:cubicBezTo>
                <a:close/>
                <a:moveTo>
                  <a:pt x="6507" y="5865"/>
                </a:moveTo>
                <a:cubicBezTo>
                  <a:pt x="6513" y="5901"/>
                  <a:pt x="6534" y="5933"/>
                  <a:pt x="6563" y="5957"/>
                </a:cubicBezTo>
                <a:lnTo>
                  <a:pt x="6563" y="5957"/>
                </a:lnTo>
                <a:cubicBezTo>
                  <a:pt x="6548" y="5925"/>
                  <a:pt x="6530" y="5894"/>
                  <a:pt x="6507" y="5865"/>
                </a:cubicBezTo>
                <a:close/>
                <a:moveTo>
                  <a:pt x="17584" y="6072"/>
                </a:moveTo>
                <a:cubicBezTo>
                  <a:pt x="17585" y="6074"/>
                  <a:pt x="17585" y="6075"/>
                  <a:pt x="17586" y="6077"/>
                </a:cubicBezTo>
                <a:lnTo>
                  <a:pt x="17586" y="6077"/>
                </a:lnTo>
                <a:cubicBezTo>
                  <a:pt x="17586" y="6075"/>
                  <a:pt x="17585" y="6074"/>
                  <a:pt x="17584" y="6072"/>
                </a:cubicBezTo>
                <a:close/>
                <a:moveTo>
                  <a:pt x="6570" y="6539"/>
                </a:moveTo>
                <a:lnTo>
                  <a:pt x="6570" y="6539"/>
                </a:lnTo>
                <a:cubicBezTo>
                  <a:pt x="6571" y="6539"/>
                  <a:pt x="6573" y="6540"/>
                  <a:pt x="6575" y="6541"/>
                </a:cubicBezTo>
                <a:lnTo>
                  <a:pt x="6575" y="6541"/>
                </a:lnTo>
                <a:cubicBezTo>
                  <a:pt x="6573" y="6540"/>
                  <a:pt x="6571" y="6539"/>
                  <a:pt x="6570" y="6539"/>
                </a:cubicBezTo>
                <a:close/>
                <a:moveTo>
                  <a:pt x="9502" y="6663"/>
                </a:moveTo>
                <a:lnTo>
                  <a:pt x="9506" y="6664"/>
                </a:lnTo>
                <a:lnTo>
                  <a:pt x="9506" y="6664"/>
                </a:lnTo>
                <a:cubicBezTo>
                  <a:pt x="9505" y="6664"/>
                  <a:pt x="9505" y="6663"/>
                  <a:pt x="9504" y="6663"/>
                </a:cubicBezTo>
                <a:lnTo>
                  <a:pt x="9504" y="6663"/>
                </a:lnTo>
                <a:cubicBezTo>
                  <a:pt x="9504" y="6663"/>
                  <a:pt x="9503" y="6663"/>
                  <a:pt x="9502" y="6663"/>
                </a:cubicBezTo>
                <a:close/>
                <a:moveTo>
                  <a:pt x="9506" y="6664"/>
                </a:moveTo>
                <a:cubicBezTo>
                  <a:pt x="9528" y="6680"/>
                  <a:pt x="9562" y="6694"/>
                  <a:pt x="9595" y="6694"/>
                </a:cubicBezTo>
                <a:lnTo>
                  <a:pt x="9506" y="6664"/>
                </a:lnTo>
                <a:close/>
                <a:moveTo>
                  <a:pt x="18206" y="6714"/>
                </a:moveTo>
                <a:cubicBezTo>
                  <a:pt x="18205" y="6717"/>
                  <a:pt x="18205" y="6719"/>
                  <a:pt x="18204" y="6721"/>
                </a:cubicBezTo>
                <a:lnTo>
                  <a:pt x="18204" y="6721"/>
                </a:lnTo>
                <a:cubicBezTo>
                  <a:pt x="18205" y="6719"/>
                  <a:pt x="18205" y="6717"/>
                  <a:pt x="18206" y="6714"/>
                </a:cubicBezTo>
                <a:close/>
                <a:moveTo>
                  <a:pt x="5910" y="6846"/>
                </a:moveTo>
                <a:cubicBezTo>
                  <a:pt x="5912" y="6847"/>
                  <a:pt x="5915" y="6849"/>
                  <a:pt x="5917" y="6850"/>
                </a:cubicBezTo>
                <a:cubicBezTo>
                  <a:pt x="5915" y="6848"/>
                  <a:pt x="5912" y="6847"/>
                  <a:pt x="5910" y="6846"/>
                </a:cubicBezTo>
                <a:close/>
                <a:moveTo>
                  <a:pt x="18195" y="6859"/>
                </a:moveTo>
                <a:cubicBezTo>
                  <a:pt x="18180" y="6867"/>
                  <a:pt x="18171" y="6880"/>
                  <a:pt x="18171" y="6895"/>
                </a:cubicBezTo>
                <a:lnTo>
                  <a:pt x="18171" y="6895"/>
                </a:lnTo>
                <a:cubicBezTo>
                  <a:pt x="18182" y="6885"/>
                  <a:pt x="18191" y="6873"/>
                  <a:pt x="18195" y="6859"/>
                </a:cubicBezTo>
                <a:close/>
                <a:moveTo>
                  <a:pt x="6688" y="7014"/>
                </a:moveTo>
                <a:cubicBezTo>
                  <a:pt x="6683" y="7014"/>
                  <a:pt x="6678" y="7015"/>
                  <a:pt x="6673" y="7015"/>
                </a:cubicBezTo>
                <a:cubicBezTo>
                  <a:pt x="6709" y="7051"/>
                  <a:pt x="6745" y="7072"/>
                  <a:pt x="6795" y="7090"/>
                </a:cubicBezTo>
                <a:lnTo>
                  <a:pt x="6795" y="7090"/>
                </a:lnTo>
                <a:cubicBezTo>
                  <a:pt x="6780" y="7049"/>
                  <a:pt x="6739" y="7014"/>
                  <a:pt x="6688" y="7014"/>
                </a:cubicBezTo>
                <a:close/>
                <a:moveTo>
                  <a:pt x="18310" y="7223"/>
                </a:moveTo>
                <a:cubicBezTo>
                  <a:pt x="18289" y="7223"/>
                  <a:pt x="18270" y="7229"/>
                  <a:pt x="18254" y="7240"/>
                </a:cubicBezTo>
                <a:lnTo>
                  <a:pt x="18254" y="7240"/>
                </a:lnTo>
                <a:cubicBezTo>
                  <a:pt x="18273" y="7235"/>
                  <a:pt x="18292" y="7229"/>
                  <a:pt x="18310" y="7223"/>
                </a:cubicBezTo>
                <a:close/>
                <a:moveTo>
                  <a:pt x="18713" y="7616"/>
                </a:moveTo>
                <a:cubicBezTo>
                  <a:pt x="18709" y="7618"/>
                  <a:pt x="18705" y="7620"/>
                  <a:pt x="18702" y="7622"/>
                </a:cubicBezTo>
                <a:lnTo>
                  <a:pt x="18702" y="7622"/>
                </a:lnTo>
                <a:cubicBezTo>
                  <a:pt x="18706" y="7620"/>
                  <a:pt x="18709" y="7618"/>
                  <a:pt x="18713" y="7616"/>
                </a:cubicBezTo>
                <a:close/>
                <a:moveTo>
                  <a:pt x="18229" y="7898"/>
                </a:moveTo>
                <a:cubicBezTo>
                  <a:pt x="18225" y="7901"/>
                  <a:pt x="18220" y="7904"/>
                  <a:pt x="18216" y="7906"/>
                </a:cubicBezTo>
                <a:cubicBezTo>
                  <a:pt x="18220" y="7904"/>
                  <a:pt x="18225" y="7901"/>
                  <a:pt x="18229" y="7898"/>
                </a:cubicBezTo>
                <a:close/>
                <a:moveTo>
                  <a:pt x="18268" y="8020"/>
                </a:moveTo>
                <a:cubicBezTo>
                  <a:pt x="18250" y="8034"/>
                  <a:pt x="18240" y="8052"/>
                  <a:pt x="18236" y="8070"/>
                </a:cubicBezTo>
                <a:lnTo>
                  <a:pt x="18236" y="8070"/>
                </a:lnTo>
                <a:cubicBezTo>
                  <a:pt x="18260" y="8062"/>
                  <a:pt x="18279" y="8042"/>
                  <a:pt x="18268" y="8020"/>
                </a:cubicBezTo>
                <a:close/>
                <a:moveTo>
                  <a:pt x="20900" y="9222"/>
                </a:moveTo>
                <a:lnTo>
                  <a:pt x="20900" y="9222"/>
                </a:lnTo>
                <a:cubicBezTo>
                  <a:pt x="20893" y="9229"/>
                  <a:pt x="20891" y="9237"/>
                  <a:pt x="20892" y="9244"/>
                </a:cubicBezTo>
                <a:lnTo>
                  <a:pt x="20892" y="9244"/>
                </a:lnTo>
                <a:cubicBezTo>
                  <a:pt x="20895" y="9237"/>
                  <a:pt x="20898" y="9230"/>
                  <a:pt x="20900" y="9222"/>
                </a:cubicBezTo>
                <a:close/>
                <a:moveTo>
                  <a:pt x="21066" y="9730"/>
                </a:moveTo>
                <a:cubicBezTo>
                  <a:pt x="21062" y="9737"/>
                  <a:pt x="21058" y="9743"/>
                  <a:pt x="21056" y="9750"/>
                </a:cubicBezTo>
                <a:lnTo>
                  <a:pt x="21056" y="9750"/>
                </a:lnTo>
                <a:cubicBezTo>
                  <a:pt x="21059" y="9744"/>
                  <a:pt x="21063" y="9737"/>
                  <a:pt x="21066" y="9730"/>
                </a:cubicBezTo>
                <a:close/>
                <a:moveTo>
                  <a:pt x="11202" y="128"/>
                </a:moveTo>
                <a:cubicBezTo>
                  <a:pt x="11179" y="128"/>
                  <a:pt x="11157" y="133"/>
                  <a:pt x="11139" y="145"/>
                </a:cubicBezTo>
                <a:cubicBezTo>
                  <a:pt x="11160" y="166"/>
                  <a:pt x="11181" y="197"/>
                  <a:pt x="11202" y="228"/>
                </a:cubicBezTo>
                <a:cubicBezTo>
                  <a:pt x="11171" y="221"/>
                  <a:pt x="11140" y="218"/>
                  <a:pt x="11109" y="218"/>
                </a:cubicBezTo>
                <a:cubicBezTo>
                  <a:pt x="11048" y="218"/>
                  <a:pt x="10988" y="232"/>
                  <a:pt x="10932" y="260"/>
                </a:cubicBezTo>
                <a:cubicBezTo>
                  <a:pt x="10932" y="290"/>
                  <a:pt x="10977" y="310"/>
                  <a:pt x="11017" y="310"/>
                </a:cubicBezTo>
                <a:cubicBezTo>
                  <a:pt x="11026" y="310"/>
                  <a:pt x="11035" y="309"/>
                  <a:pt x="11044" y="307"/>
                </a:cubicBezTo>
                <a:lnTo>
                  <a:pt x="11044" y="307"/>
                </a:lnTo>
                <a:cubicBezTo>
                  <a:pt x="11026" y="328"/>
                  <a:pt x="11018" y="356"/>
                  <a:pt x="11025" y="384"/>
                </a:cubicBezTo>
                <a:cubicBezTo>
                  <a:pt x="11030" y="384"/>
                  <a:pt x="11034" y="383"/>
                  <a:pt x="11039" y="383"/>
                </a:cubicBezTo>
                <a:cubicBezTo>
                  <a:pt x="11145" y="383"/>
                  <a:pt x="11209" y="501"/>
                  <a:pt x="11139" y="570"/>
                </a:cubicBezTo>
                <a:cubicBezTo>
                  <a:pt x="11114" y="558"/>
                  <a:pt x="11088" y="549"/>
                  <a:pt x="11062" y="549"/>
                </a:cubicBezTo>
                <a:cubicBezTo>
                  <a:pt x="11046" y="549"/>
                  <a:pt x="11031" y="552"/>
                  <a:pt x="11015" y="560"/>
                </a:cubicBezTo>
                <a:cubicBezTo>
                  <a:pt x="10990" y="576"/>
                  <a:pt x="11012" y="620"/>
                  <a:pt x="11038" y="620"/>
                </a:cubicBezTo>
                <a:cubicBezTo>
                  <a:pt x="11039" y="620"/>
                  <a:pt x="11040" y="620"/>
                  <a:pt x="11041" y="620"/>
                </a:cubicBezTo>
                <a:lnTo>
                  <a:pt x="11041" y="620"/>
                </a:lnTo>
                <a:cubicBezTo>
                  <a:pt x="11002" y="640"/>
                  <a:pt x="10958" y="666"/>
                  <a:pt x="10921" y="684"/>
                </a:cubicBezTo>
                <a:cubicBezTo>
                  <a:pt x="10927" y="682"/>
                  <a:pt x="10933" y="681"/>
                  <a:pt x="10938" y="681"/>
                </a:cubicBezTo>
                <a:cubicBezTo>
                  <a:pt x="10983" y="681"/>
                  <a:pt x="10980" y="762"/>
                  <a:pt x="10942" y="808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12" y="829"/>
                  <a:pt x="11160" y="891"/>
                  <a:pt x="11087" y="912"/>
                </a:cubicBezTo>
                <a:cubicBezTo>
                  <a:pt x="11139" y="944"/>
                  <a:pt x="11170" y="1006"/>
                  <a:pt x="11129" y="1047"/>
                </a:cubicBezTo>
                <a:cubicBezTo>
                  <a:pt x="11076" y="1038"/>
                  <a:pt x="11032" y="1015"/>
                  <a:pt x="10994" y="989"/>
                </a:cubicBezTo>
                <a:lnTo>
                  <a:pt x="10994" y="989"/>
                </a:lnTo>
                <a:cubicBezTo>
                  <a:pt x="11017" y="1018"/>
                  <a:pt x="10995" y="1070"/>
                  <a:pt x="10953" y="1078"/>
                </a:cubicBezTo>
                <a:cubicBezTo>
                  <a:pt x="10901" y="1078"/>
                  <a:pt x="10849" y="1026"/>
                  <a:pt x="10870" y="985"/>
                </a:cubicBezTo>
                <a:lnTo>
                  <a:pt x="10870" y="985"/>
                </a:lnTo>
                <a:lnTo>
                  <a:pt x="10808" y="1016"/>
                </a:lnTo>
                <a:cubicBezTo>
                  <a:pt x="10776" y="985"/>
                  <a:pt x="10756" y="953"/>
                  <a:pt x="10725" y="923"/>
                </a:cubicBezTo>
                <a:lnTo>
                  <a:pt x="10725" y="923"/>
                </a:lnTo>
                <a:cubicBezTo>
                  <a:pt x="10714" y="944"/>
                  <a:pt x="10725" y="964"/>
                  <a:pt x="10735" y="974"/>
                </a:cubicBezTo>
                <a:cubicBezTo>
                  <a:pt x="10642" y="944"/>
                  <a:pt x="10518" y="912"/>
                  <a:pt x="10403" y="891"/>
                </a:cubicBezTo>
                <a:lnTo>
                  <a:pt x="10403" y="891"/>
                </a:lnTo>
                <a:cubicBezTo>
                  <a:pt x="10435" y="1006"/>
                  <a:pt x="10548" y="1099"/>
                  <a:pt x="10693" y="1140"/>
                </a:cubicBezTo>
                <a:cubicBezTo>
                  <a:pt x="10659" y="1133"/>
                  <a:pt x="10624" y="1130"/>
                  <a:pt x="10589" y="1130"/>
                </a:cubicBezTo>
                <a:cubicBezTo>
                  <a:pt x="10534" y="1130"/>
                  <a:pt x="10481" y="1138"/>
                  <a:pt x="10434" y="1155"/>
                </a:cubicBezTo>
                <a:lnTo>
                  <a:pt x="10434" y="1155"/>
                </a:lnTo>
                <a:cubicBezTo>
                  <a:pt x="10435" y="1149"/>
                  <a:pt x="10433" y="1143"/>
                  <a:pt x="10424" y="1140"/>
                </a:cubicBezTo>
                <a:cubicBezTo>
                  <a:pt x="10421" y="1139"/>
                  <a:pt x="10418" y="1138"/>
                  <a:pt x="10415" y="1138"/>
                </a:cubicBezTo>
                <a:cubicBezTo>
                  <a:pt x="10387" y="1138"/>
                  <a:pt x="10364" y="1174"/>
                  <a:pt x="10383" y="1192"/>
                </a:cubicBezTo>
                <a:cubicBezTo>
                  <a:pt x="10391" y="1208"/>
                  <a:pt x="10417" y="1218"/>
                  <a:pt x="10443" y="1221"/>
                </a:cubicBezTo>
                <a:lnTo>
                  <a:pt x="10443" y="1221"/>
                </a:lnTo>
                <a:cubicBezTo>
                  <a:pt x="10423" y="1231"/>
                  <a:pt x="10412" y="1267"/>
                  <a:pt x="10435" y="1275"/>
                </a:cubicBezTo>
                <a:cubicBezTo>
                  <a:pt x="10449" y="1282"/>
                  <a:pt x="10464" y="1286"/>
                  <a:pt x="10478" y="1286"/>
                </a:cubicBezTo>
                <a:cubicBezTo>
                  <a:pt x="10478" y="1286"/>
                  <a:pt x="10479" y="1286"/>
                  <a:pt x="10479" y="1286"/>
                </a:cubicBezTo>
                <a:lnTo>
                  <a:pt x="10479" y="1286"/>
                </a:lnTo>
                <a:cubicBezTo>
                  <a:pt x="10462" y="1300"/>
                  <a:pt x="10450" y="1317"/>
                  <a:pt x="10445" y="1337"/>
                </a:cubicBezTo>
                <a:cubicBezTo>
                  <a:pt x="10611" y="1358"/>
                  <a:pt x="10766" y="1379"/>
                  <a:pt x="10921" y="1420"/>
                </a:cubicBezTo>
                <a:cubicBezTo>
                  <a:pt x="10839" y="1451"/>
                  <a:pt x="10746" y="1472"/>
                  <a:pt x="10663" y="1503"/>
                </a:cubicBezTo>
                <a:cubicBezTo>
                  <a:pt x="10693" y="1524"/>
                  <a:pt x="10746" y="1534"/>
                  <a:pt x="10797" y="1534"/>
                </a:cubicBezTo>
                <a:cubicBezTo>
                  <a:pt x="10766" y="1554"/>
                  <a:pt x="10735" y="1575"/>
                  <a:pt x="10714" y="1596"/>
                </a:cubicBezTo>
                <a:cubicBezTo>
                  <a:pt x="10756" y="1607"/>
                  <a:pt x="10797" y="1617"/>
                  <a:pt x="10849" y="1617"/>
                </a:cubicBezTo>
                <a:cubicBezTo>
                  <a:pt x="10797" y="1627"/>
                  <a:pt x="10766" y="1658"/>
                  <a:pt x="10746" y="1690"/>
                </a:cubicBezTo>
                <a:cubicBezTo>
                  <a:pt x="10762" y="1686"/>
                  <a:pt x="10779" y="1684"/>
                  <a:pt x="10795" y="1684"/>
                </a:cubicBezTo>
                <a:cubicBezTo>
                  <a:pt x="10963" y="1684"/>
                  <a:pt x="11109" y="1866"/>
                  <a:pt x="11004" y="1980"/>
                </a:cubicBezTo>
                <a:cubicBezTo>
                  <a:pt x="10939" y="1929"/>
                  <a:pt x="10849" y="1903"/>
                  <a:pt x="10758" y="1903"/>
                </a:cubicBezTo>
                <a:cubicBezTo>
                  <a:pt x="10719" y="1903"/>
                  <a:pt x="10680" y="1908"/>
                  <a:pt x="10642" y="1917"/>
                </a:cubicBezTo>
                <a:cubicBezTo>
                  <a:pt x="10704" y="1959"/>
                  <a:pt x="10756" y="2000"/>
                  <a:pt x="10808" y="2042"/>
                </a:cubicBezTo>
                <a:cubicBezTo>
                  <a:pt x="10714" y="2031"/>
                  <a:pt x="10621" y="2010"/>
                  <a:pt x="10538" y="1980"/>
                </a:cubicBezTo>
                <a:lnTo>
                  <a:pt x="10538" y="1980"/>
                </a:lnTo>
                <a:cubicBezTo>
                  <a:pt x="10559" y="2021"/>
                  <a:pt x="10580" y="2063"/>
                  <a:pt x="10590" y="2104"/>
                </a:cubicBezTo>
                <a:cubicBezTo>
                  <a:pt x="10538" y="2072"/>
                  <a:pt x="10476" y="2031"/>
                  <a:pt x="10424" y="2000"/>
                </a:cubicBezTo>
                <a:lnTo>
                  <a:pt x="10424" y="2000"/>
                </a:lnTo>
                <a:cubicBezTo>
                  <a:pt x="10424" y="2031"/>
                  <a:pt x="10435" y="2072"/>
                  <a:pt x="10435" y="2114"/>
                </a:cubicBezTo>
                <a:cubicBezTo>
                  <a:pt x="10403" y="2083"/>
                  <a:pt x="10383" y="2063"/>
                  <a:pt x="10352" y="2042"/>
                </a:cubicBezTo>
                <a:lnTo>
                  <a:pt x="10352" y="2042"/>
                </a:lnTo>
                <a:cubicBezTo>
                  <a:pt x="10352" y="2104"/>
                  <a:pt x="10362" y="2166"/>
                  <a:pt x="10393" y="2228"/>
                </a:cubicBezTo>
                <a:cubicBezTo>
                  <a:pt x="10362" y="2197"/>
                  <a:pt x="10320" y="2166"/>
                  <a:pt x="10290" y="2135"/>
                </a:cubicBezTo>
                <a:lnTo>
                  <a:pt x="10290" y="2135"/>
                </a:lnTo>
                <a:cubicBezTo>
                  <a:pt x="10279" y="2249"/>
                  <a:pt x="10331" y="2363"/>
                  <a:pt x="10435" y="2446"/>
                </a:cubicBezTo>
                <a:cubicBezTo>
                  <a:pt x="10394" y="2413"/>
                  <a:pt x="10341" y="2387"/>
                  <a:pt x="10291" y="2387"/>
                </a:cubicBezTo>
                <a:cubicBezTo>
                  <a:pt x="10276" y="2387"/>
                  <a:pt x="10262" y="2390"/>
                  <a:pt x="10248" y="2394"/>
                </a:cubicBezTo>
                <a:cubicBezTo>
                  <a:pt x="10214" y="2406"/>
                  <a:pt x="10214" y="2443"/>
                  <a:pt x="10231" y="2468"/>
                </a:cubicBezTo>
                <a:lnTo>
                  <a:pt x="10231" y="2468"/>
                </a:lnTo>
                <a:cubicBezTo>
                  <a:pt x="10229" y="2468"/>
                  <a:pt x="10228" y="2468"/>
                  <a:pt x="10226" y="2468"/>
                </a:cubicBezTo>
                <a:cubicBezTo>
                  <a:pt x="10193" y="2468"/>
                  <a:pt x="10158" y="2479"/>
                  <a:pt x="10134" y="2498"/>
                </a:cubicBezTo>
                <a:cubicBezTo>
                  <a:pt x="10196" y="2539"/>
                  <a:pt x="10279" y="2570"/>
                  <a:pt x="10362" y="2570"/>
                </a:cubicBezTo>
                <a:cubicBezTo>
                  <a:pt x="10320" y="2591"/>
                  <a:pt x="10290" y="2611"/>
                  <a:pt x="10248" y="2622"/>
                </a:cubicBezTo>
                <a:cubicBezTo>
                  <a:pt x="10259" y="2625"/>
                  <a:pt x="10270" y="2626"/>
                  <a:pt x="10281" y="2626"/>
                </a:cubicBezTo>
                <a:cubicBezTo>
                  <a:pt x="10311" y="2626"/>
                  <a:pt x="10339" y="2617"/>
                  <a:pt x="10362" y="2601"/>
                </a:cubicBezTo>
                <a:lnTo>
                  <a:pt x="10362" y="2601"/>
                </a:lnTo>
                <a:cubicBezTo>
                  <a:pt x="10331" y="2653"/>
                  <a:pt x="10341" y="2715"/>
                  <a:pt x="10393" y="2746"/>
                </a:cubicBezTo>
                <a:cubicBezTo>
                  <a:pt x="10352" y="2746"/>
                  <a:pt x="10300" y="2746"/>
                  <a:pt x="10279" y="2777"/>
                </a:cubicBezTo>
                <a:cubicBezTo>
                  <a:pt x="10274" y="2782"/>
                  <a:pt x="10271" y="2788"/>
                  <a:pt x="10269" y="2794"/>
                </a:cubicBezTo>
                <a:lnTo>
                  <a:pt x="10269" y="2794"/>
                </a:lnTo>
                <a:cubicBezTo>
                  <a:pt x="10239" y="2781"/>
                  <a:pt x="10204" y="2775"/>
                  <a:pt x="10170" y="2775"/>
                </a:cubicBezTo>
                <a:cubicBezTo>
                  <a:pt x="10158" y="2775"/>
                  <a:pt x="10146" y="2775"/>
                  <a:pt x="10134" y="2777"/>
                </a:cubicBezTo>
                <a:cubicBezTo>
                  <a:pt x="10165" y="2798"/>
                  <a:pt x="10175" y="2829"/>
                  <a:pt x="10175" y="2860"/>
                </a:cubicBezTo>
                <a:cubicBezTo>
                  <a:pt x="10145" y="2839"/>
                  <a:pt x="10113" y="2819"/>
                  <a:pt x="10072" y="2819"/>
                </a:cubicBezTo>
                <a:cubicBezTo>
                  <a:pt x="10041" y="2819"/>
                  <a:pt x="10000" y="2860"/>
                  <a:pt x="10030" y="2881"/>
                </a:cubicBezTo>
                <a:cubicBezTo>
                  <a:pt x="10000" y="2881"/>
                  <a:pt x="9968" y="2860"/>
                  <a:pt x="9947" y="2839"/>
                </a:cubicBezTo>
                <a:cubicBezTo>
                  <a:pt x="9930" y="2821"/>
                  <a:pt x="9912" y="2796"/>
                  <a:pt x="9880" y="2796"/>
                </a:cubicBezTo>
                <a:cubicBezTo>
                  <a:pt x="9875" y="2796"/>
                  <a:pt x="9870" y="2796"/>
                  <a:pt x="9865" y="2798"/>
                </a:cubicBezTo>
                <a:cubicBezTo>
                  <a:pt x="9846" y="2798"/>
                  <a:pt x="9835" y="2817"/>
                  <a:pt x="9836" y="2832"/>
                </a:cubicBezTo>
                <a:lnTo>
                  <a:pt x="9836" y="2832"/>
                </a:lnTo>
                <a:cubicBezTo>
                  <a:pt x="9798" y="2796"/>
                  <a:pt x="9753" y="2761"/>
                  <a:pt x="9710" y="2726"/>
                </a:cubicBezTo>
                <a:lnTo>
                  <a:pt x="9710" y="2726"/>
                </a:lnTo>
                <a:cubicBezTo>
                  <a:pt x="9740" y="2756"/>
                  <a:pt x="9761" y="2788"/>
                  <a:pt x="9782" y="2819"/>
                </a:cubicBezTo>
                <a:cubicBezTo>
                  <a:pt x="9770" y="2811"/>
                  <a:pt x="9755" y="2807"/>
                  <a:pt x="9740" y="2807"/>
                </a:cubicBezTo>
                <a:cubicBezTo>
                  <a:pt x="9715" y="2807"/>
                  <a:pt x="9687" y="2816"/>
                  <a:pt x="9668" y="2829"/>
                </a:cubicBezTo>
                <a:cubicBezTo>
                  <a:pt x="9512" y="2756"/>
                  <a:pt x="9357" y="2673"/>
                  <a:pt x="9192" y="2601"/>
                </a:cubicBezTo>
                <a:cubicBezTo>
                  <a:pt x="9139" y="2581"/>
                  <a:pt x="9077" y="2560"/>
                  <a:pt x="9015" y="2560"/>
                </a:cubicBezTo>
                <a:cubicBezTo>
                  <a:pt x="9046" y="2591"/>
                  <a:pt x="9067" y="2622"/>
                  <a:pt x="9098" y="2664"/>
                </a:cubicBezTo>
                <a:cubicBezTo>
                  <a:pt x="9068" y="2648"/>
                  <a:pt x="9032" y="2639"/>
                  <a:pt x="8999" y="2639"/>
                </a:cubicBezTo>
                <a:cubicBezTo>
                  <a:pt x="8987" y="2639"/>
                  <a:pt x="8975" y="2640"/>
                  <a:pt x="8964" y="2643"/>
                </a:cubicBezTo>
                <a:cubicBezTo>
                  <a:pt x="8973" y="2673"/>
                  <a:pt x="9005" y="2705"/>
                  <a:pt x="9036" y="2715"/>
                </a:cubicBezTo>
                <a:cubicBezTo>
                  <a:pt x="9005" y="2715"/>
                  <a:pt x="8964" y="2715"/>
                  <a:pt x="8932" y="2736"/>
                </a:cubicBezTo>
                <a:cubicBezTo>
                  <a:pt x="8964" y="2756"/>
                  <a:pt x="9005" y="2767"/>
                  <a:pt x="9056" y="2767"/>
                </a:cubicBezTo>
                <a:cubicBezTo>
                  <a:pt x="9005" y="2777"/>
                  <a:pt x="8964" y="2809"/>
                  <a:pt x="8943" y="2850"/>
                </a:cubicBezTo>
                <a:cubicBezTo>
                  <a:pt x="9066" y="2888"/>
                  <a:pt x="9200" y="2909"/>
                  <a:pt x="9333" y="2909"/>
                </a:cubicBezTo>
                <a:cubicBezTo>
                  <a:pt x="9358" y="2909"/>
                  <a:pt x="9384" y="2909"/>
                  <a:pt x="9410" y="2907"/>
                </a:cubicBezTo>
                <a:lnTo>
                  <a:pt x="9410" y="2907"/>
                </a:lnTo>
                <a:cubicBezTo>
                  <a:pt x="9407" y="2912"/>
                  <a:pt x="9407" y="2917"/>
                  <a:pt x="9409" y="2922"/>
                </a:cubicBezTo>
                <a:cubicBezTo>
                  <a:pt x="9419" y="2943"/>
                  <a:pt x="9461" y="2954"/>
                  <a:pt x="9492" y="2954"/>
                </a:cubicBezTo>
                <a:cubicBezTo>
                  <a:pt x="9440" y="2995"/>
                  <a:pt x="9367" y="3037"/>
                  <a:pt x="9284" y="3046"/>
                </a:cubicBezTo>
                <a:lnTo>
                  <a:pt x="9440" y="3078"/>
                </a:lnTo>
                <a:cubicBezTo>
                  <a:pt x="9367" y="3088"/>
                  <a:pt x="9284" y="3109"/>
                  <a:pt x="9222" y="3140"/>
                </a:cubicBezTo>
                <a:cubicBezTo>
                  <a:pt x="9274" y="3150"/>
                  <a:pt x="9337" y="3161"/>
                  <a:pt x="9399" y="3161"/>
                </a:cubicBezTo>
                <a:cubicBezTo>
                  <a:pt x="9326" y="3161"/>
                  <a:pt x="9254" y="3182"/>
                  <a:pt x="9212" y="3233"/>
                </a:cubicBezTo>
                <a:cubicBezTo>
                  <a:pt x="9236" y="3236"/>
                  <a:pt x="9259" y="3237"/>
                  <a:pt x="9283" y="3237"/>
                </a:cubicBezTo>
                <a:cubicBezTo>
                  <a:pt x="9352" y="3237"/>
                  <a:pt x="9420" y="3225"/>
                  <a:pt x="9482" y="3202"/>
                </a:cubicBezTo>
                <a:lnTo>
                  <a:pt x="9482" y="3202"/>
                </a:lnTo>
                <a:cubicBezTo>
                  <a:pt x="9440" y="3223"/>
                  <a:pt x="9409" y="3254"/>
                  <a:pt x="9378" y="3285"/>
                </a:cubicBezTo>
                <a:cubicBezTo>
                  <a:pt x="9450" y="3274"/>
                  <a:pt x="9512" y="3254"/>
                  <a:pt x="9574" y="3233"/>
                </a:cubicBezTo>
                <a:lnTo>
                  <a:pt x="9574" y="3233"/>
                </a:lnTo>
                <a:cubicBezTo>
                  <a:pt x="9523" y="3264"/>
                  <a:pt x="9482" y="3306"/>
                  <a:pt x="9461" y="3357"/>
                </a:cubicBezTo>
                <a:cubicBezTo>
                  <a:pt x="9530" y="3348"/>
                  <a:pt x="9590" y="3318"/>
                  <a:pt x="9641" y="3279"/>
                </a:cubicBezTo>
                <a:lnTo>
                  <a:pt x="9641" y="3279"/>
                </a:lnTo>
                <a:cubicBezTo>
                  <a:pt x="9603" y="3310"/>
                  <a:pt x="9573" y="3349"/>
                  <a:pt x="9554" y="3389"/>
                </a:cubicBezTo>
                <a:cubicBezTo>
                  <a:pt x="9647" y="3368"/>
                  <a:pt x="9740" y="3337"/>
                  <a:pt x="9802" y="3285"/>
                </a:cubicBezTo>
                <a:lnTo>
                  <a:pt x="9802" y="3285"/>
                </a:lnTo>
                <a:cubicBezTo>
                  <a:pt x="9782" y="3306"/>
                  <a:pt x="9761" y="3337"/>
                  <a:pt x="9751" y="3368"/>
                </a:cubicBezTo>
                <a:lnTo>
                  <a:pt x="9968" y="3274"/>
                </a:lnTo>
                <a:lnTo>
                  <a:pt x="9968" y="3274"/>
                </a:lnTo>
                <a:cubicBezTo>
                  <a:pt x="9906" y="3337"/>
                  <a:pt x="9947" y="3440"/>
                  <a:pt x="10041" y="3482"/>
                </a:cubicBezTo>
                <a:cubicBezTo>
                  <a:pt x="10124" y="3534"/>
                  <a:pt x="10228" y="3534"/>
                  <a:pt x="10331" y="3534"/>
                </a:cubicBezTo>
                <a:cubicBezTo>
                  <a:pt x="10290" y="3637"/>
                  <a:pt x="10155" y="3710"/>
                  <a:pt x="10020" y="3710"/>
                </a:cubicBezTo>
                <a:cubicBezTo>
                  <a:pt x="10041" y="3762"/>
                  <a:pt x="10062" y="3824"/>
                  <a:pt x="10083" y="3875"/>
                </a:cubicBezTo>
                <a:cubicBezTo>
                  <a:pt x="10030" y="3865"/>
                  <a:pt x="9979" y="3845"/>
                  <a:pt x="9938" y="3834"/>
                </a:cubicBezTo>
                <a:lnTo>
                  <a:pt x="9938" y="3834"/>
                </a:lnTo>
                <a:cubicBezTo>
                  <a:pt x="9947" y="3907"/>
                  <a:pt x="9979" y="3990"/>
                  <a:pt x="10020" y="4052"/>
                </a:cubicBezTo>
                <a:cubicBezTo>
                  <a:pt x="9979" y="4031"/>
                  <a:pt x="9938" y="4000"/>
                  <a:pt x="9896" y="3979"/>
                </a:cubicBezTo>
                <a:lnTo>
                  <a:pt x="9896" y="3979"/>
                </a:lnTo>
                <a:cubicBezTo>
                  <a:pt x="9896" y="4019"/>
                  <a:pt x="9912" y="4059"/>
                  <a:pt x="9938" y="4094"/>
                </a:cubicBezTo>
                <a:lnTo>
                  <a:pt x="9938" y="4094"/>
                </a:lnTo>
                <a:cubicBezTo>
                  <a:pt x="9934" y="4094"/>
                  <a:pt x="9931" y="4093"/>
                  <a:pt x="9927" y="4093"/>
                </a:cubicBezTo>
                <a:cubicBezTo>
                  <a:pt x="9947" y="4114"/>
                  <a:pt x="9968" y="4145"/>
                  <a:pt x="9968" y="4166"/>
                </a:cubicBezTo>
                <a:cubicBezTo>
                  <a:pt x="9960" y="4191"/>
                  <a:pt x="9931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8" y="4280"/>
                  <a:pt x="10072" y="4321"/>
                  <a:pt x="10186" y="4321"/>
                </a:cubicBezTo>
                <a:cubicBezTo>
                  <a:pt x="10145" y="4331"/>
                  <a:pt x="10103" y="4342"/>
                  <a:pt x="10072" y="4352"/>
                </a:cubicBezTo>
                <a:cubicBezTo>
                  <a:pt x="10083" y="4380"/>
                  <a:pt x="10103" y="4402"/>
                  <a:pt x="10129" y="4419"/>
                </a:cubicBezTo>
                <a:lnTo>
                  <a:pt x="10129" y="4419"/>
                </a:lnTo>
                <a:cubicBezTo>
                  <a:pt x="10128" y="4419"/>
                  <a:pt x="10128" y="4419"/>
                  <a:pt x="10128" y="4419"/>
                </a:cubicBezTo>
                <a:cubicBezTo>
                  <a:pt x="10101" y="4419"/>
                  <a:pt x="10075" y="4427"/>
                  <a:pt x="10062" y="4446"/>
                </a:cubicBezTo>
                <a:cubicBezTo>
                  <a:pt x="9947" y="4373"/>
                  <a:pt x="9834" y="4301"/>
                  <a:pt x="9730" y="4228"/>
                </a:cubicBezTo>
                <a:lnTo>
                  <a:pt x="9730" y="4228"/>
                </a:lnTo>
                <a:cubicBezTo>
                  <a:pt x="9730" y="4259"/>
                  <a:pt x="9740" y="4290"/>
                  <a:pt x="9761" y="4311"/>
                </a:cubicBezTo>
                <a:lnTo>
                  <a:pt x="9668" y="4248"/>
                </a:lnTo>
                <a:lnTo>
                  <a:pt x="9668" y="4248"/>
                </a:lnTo>
                <a:cubicBezTo>
                  <a:pt x="9658" y="4332"/>
                  <a:pt x="9757" y="4407"/>
                  <a:pt x="9852" y="4407"/>
                </a:cubicBezTo>
                <a:cubicBezTo>
                  <a:pt x="9863" y="4407"/>
                  <a:pt x="9874" y="4406"/>
                  <a:pt x="9885" y="4404"/>
                </a:cubicBezTo>
                <a:lnTo>
                  <a:pt x="9885" y="4404"/>
                </a:lnTo>
                <a:cubicBezTo>
                  <a:pt x="9844" y="4446"/>
                  <a:pt x="9792" y="4487"/>
                  <a:pt x="9740" y="4518"/>
                </a:cubicBezTo>
                <a:cubicBezTo>
                  <a:pt x="9813" y="4539"/>
                  <a:pt x="9875" y="4559"/>
                  <a:pt x="9938" y="4580"/>
                </a:cubicBezTo>
                <a:cubicBezTo>
                  <a:pt x="9875" y="4601"/>
                  <a:pt x="9813" y="4632"/>
                  <a:pt x="9772" y="4674"/>
                </a:cubicBezTo>
                <a:lnTo>
                  <a:pt x="9813" y="4674"/>
                </a:lnTo>
                <a:cubicBezTo>
                  <a:pt x="9768" y="4680"/>
                  <a:pt x="9722" y="4698"/>
                  <a:pt x="9689" y="4725"/>
                </a:cubicBezTo>
                <a:cubicBezTo>
                  <a:pt x="9668" y="4674"/>
                  <a:pt x="9616" y="4632"/>
                  <a:pt x="9554" y="4621"/>
                </a:cubicBezTo>
                <a:lnTo>
                  <a:pt x="9554" y="4621"/>
                </a:lnTo>
                <a:cubicBezTo>
                  <a:pt x="9554" y="4663"/>
                  <a:pt x="9565" y="4704"/>
                  <a:pt x="9565" y="4746"/>
                </a:cubicBezTo>
                <a:cubicBezTo>
                  <a:pt x="9533" y="4694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7" y="4675"/>
                  <a:pt x="9404" y="4701"/>
                  <a:pt x="9422" y="4719"/>
                </a:cubicBezTo>
                <a:lnTo>
                  <a:pt x="9422" y="4719"/>
                </a:lnTo>
                <a:cubicBezTo>
                  <a:pt x="9396" y="4726"/>
                  <a:pt x="9373" y="4743"/>
                  <a:pt x="9378" y="4766"/>
                </a:cubicBezTo>
                <a:cubicBezTo>
                  <a:pt x="9378" y="4819"/>
                  <a:pt x="9450" y="4849"/>
                  <a:pt x="9512" y="4860"/>
                </a:cubicBezTo>
                <a:cubicBezTo>
                  <a:pt x="9565" y="4881"/>
                  <a:pt x="9637" y="4922"/>
                  <a:pt x="9627" y="4974"/>
                </a:cubicBezTo>
                <a:cubicBezTo>
                  <a:pt x="9647" y="4943"/>
                  <a:pt x="9657" y="4912"/>
                  <a:pt x="9678" y="4881"/>
                </a:cubicBezTo>
                <a:cubicBezTo>
                  <a:pt x="9782" y="4881"/>
                  <a:pt x="9875" y="4932"/>
                  <a:pt x="9917" y="5005"/>
                </a:cubicBezTo>
                <a:lnTo>
                  <a:pt x="9792" y="5036"/>
                </a:lnTo>
                <a:cubicBezTo>
                  <a:pt x="9885" y="5098"/>
                  <a:pt x="9989" y="5150"/>
                  <a:pt x="10083" y="5212"/>
                </a:cubicBezTo>
                <a:cubicBezTo>
                  <a:pt x="10020" y="5212"/>
                  <a:pt x="9958" y="5202"/>
                  <a:pt x="9906" y="5181"/>
                </a:cubicBezTo>
                <a:lnTo>
                  <a:pt x="9906" y="5181"/>
                </a:lnTo>
                <a:cubicBezTo>
                  <a:pt x="9947" y="5212"/>
                  <a:pt x="9979" y="5254"/>
                  <a:pt x="9979" y="5295"/>
                </a:cubicBezTo>
                <a:cubicBezTo>
                  <a:pt x="9885" y="5254"/>
                  <a:pt x="9782" y="5212"/>
                  <a:pt x="9689" y="5171"/>
                </a:cubicBezTo>
                <a:cubicBezTo>
                  <a:pt x="9647" y="5119"/>
                  <a:pt x="9595" y="5067"/>
                  <a:pt x="9554" y="5015"/>
                </a:cubicBezTo>
                <a:cubicBezTo>
                  <a:pt x="9523" y="5057"/>
                  <a:pt x="9502" y="5098"/>
                  <a:pt x="9482" y="5139"/>
                </a:cubicBezTo>
                <a:cubicBezTo>
                  <a:pt x="9450" y="5098"/>
                  <a:pt x="9419" y="5067"/>
                  <a:pt x="9378" y="5026"/>
                </a:cubicBezTo>
                <a:cubicBezTo>
                  <a:pt x="9357" y="5067"/>
                  <a:pt x="9326" y="5098"/>
                  <a:pt x="9295" y="5139"/>
                </a:cubicBezTo>
                <a:cubicBezTo>
                  <a:pt x="9378" y="5212"/>
                  <a:pt x="9482" y="5264"/>
                  <a:pt x="9595" y="5285"/>
                </a:cubicBezTo>
                <a:cubicBezTo>
                  <a:pt x="9533" y="5275"/>
                  <a:pt x="9482" y="5264"/>
                  <a:pt x="9419" y="5254"/>
                </a:cubicBezTo>
                <a:lnTo>
                  <a:pt x="9419" y="5254"/>
                </a:lnTo>
                <a:cubicBezTo>
                  <a:pt x="9482" y="5295"/>
                  <a:pt x="9544" y="5357"/>
                  <a:pt x="9574" y="5409"/>
                </a:cubicBezTo>
                <a:cubicBezTo>
                  <a:pt x="9544" y="5388"/>
                  <a:pt x="9512" y="5367"/>
                  <a:pt x="9482" y="5367"/>
                </a:cubicBezTo>
                <a:cubicBezTo>
                  <a:pt x="9463" y="5372"/>
                  <a:pt x="9450" y="5384"/>
                  <a:pt x="9445" y="5396"/>
                </a:cubicBezTo>
                <a:lnTo>
                  <a:pt x="9445" y="5396"/>
                </a:lnTo>
                <a:cubicBezTo>
                  <a:pt x="9413" y="5348"/>
                  <a:pt x="9347" y="5315"/>
                  <a:pt x="9278" y="5315"/>
                </a:cubicBezTo>
                <a:cubicBezTo>
                  <a:pt x="9274" y="5315"/>
                  <a:pt x="9269" y="5315"/>
                  <a:pt x="9265" y="5315"/>
                </a:cubicBezTo>
                <a:lnTo>
                  <a:pt x="9265" y="5315"/>
                </a:lnTo>
                <a:cubicBezTo>
                  <a:pt x="9264" y="5315"/>
                  <a:pt x="9264" y="5315"/>
                  <a:pt x="9263" y="5315"/>
                </a:cubicBezTo>
                <a:cubicBezTo>
                  <a:pt x="9260" y="5315"/>
                  <a:pt x="9257" y="5315"/>
                  <a:pt x="9254" y="5316"/>
                </a:cubicBezTo>
                <a:cubicBezTo>
                  <a:pt x="9257" y="5316"/>
                  <a:pt x="9261" y="5315"/>
                  <a:pt x="9265" y="5315"/>
                </a:cubicBezTo>
                <a:lnTo>
                  <a:pt x="9265" y="5315"/>
                </a:lnTo>
                <a:cubicBezTo>
                  <a:pt x="9294" y="5317"/>
                  <a:pt x="9257" y="5369"/>
                  <a:pt x="9221" y="5369"/>
                </a:cubicBezTo>
                <a:cubicBezTo>
                  <a:pt x="9218" y="5369"/>
                  <a:pt x="9215" y="5368"/>
                  <a:pt x="9212" y="5367"/>
                </a:cubicBezTo>
                <a:cubicBezTo>
                  <a:pt x="9176" y="5349"/>
                  <a:pt x="9140" y="5324"/>
                  <a:pt x="9104" y="5324"/>
                </a:cubicBezTo>
                <a:cubicBezTo>
                  <a:pt x="9099" y="5324"/>
                  <a:pt x="9093" y="5325"/>
                  <a:pt x="9088" y="5326"/>
                </a:cubicBezTo>
                <a:cubicBezTo>
                  <a:pt x="9050" y="5339"/>
                  <a:pt x="9062" y="5370"/>
                  <a:pt x="9086" y="5386"/>
                </a:cubicBezTo>
                <a:lnTo>
                  <a:pt x="9086" y="5386"/>
                </a:lnTo>
                <a:cubicBezTo>
                  <a:pt x="9042" y="5383"/>
                  <a:pt x="8997" y="5378"/>
                  <a:pt x="8953" y="5378"/>
                </a:cubicBezTo>
                <a:cubicBezTo>
                  <a:pt x="9015" y="5378"/>
                  <a:pt x="8964" y="5461"/>
                  <a:pt x="8911" y="5482"/>
                </a:cubicBezTo>
                <a:cubicBezTo>
                  <a:pt x="9056" y="5533"/>
                  <a:pt x="9201" y="5585"/>
                  <a:pt x="9357" y="5637"/>
                </a:cubicBezTo>
                <a:cubicBezTo>
                  <a:pt x="9295" y="5627"/>
                  <a:pt x="9222" y="5616"/>
                  <a:pt x="9160" y="5606"/>
                </a:cubicBezTo>
                <a:lnTo>
                  <a:pt x="9160" y="5606"/>
                </a:lnTo>
                <a:cubicBezTo>
                  <a:pt x="9181" y="5720"/>
                  <a:pt x="9264" y="5834"/>
                  <a:pt x="9388" y="5896"/>
                </a:cubicBezTo>
                <a:cubicBezTo>
                  <a:pt x="9419" y="5876"/>
                  <a:pt x="9450" y="5844"/>
                  <a:pt x="9471" y="5813"/>
                </a:cubicBezTo>
                <a:cubicBezTo>
                  <a:pt x="9471" y="5844"/>
                  <a:pt x="9471" y="5886"/>
                  <a:pt x="9502" y="5896"/>
                </a:cubicBezTo>
                <a:cubicBezTo>
                  <a:pt x="9507" y="5897"/>
                  <a:pt x="9511" y="5898"/>
                  <a:pt x="9515" y="5898"/>
                </a:cubicBezTo>
                <a:cubicBezTo>
                  <a:pt x="9519" y="5898"/>
                  <a:pt x="9522" y="5898"/>
                  <a:pt x="9525" y="5897"/>
                </a:cubicBezTo>
                <a:lnTo>
                  <a:pt x="9525" y="5897"/>
                </a:lnTo>
                <a:cubicBezTo>
                  <a:pt x="9515" y="5922"/>
                  <a:pt x="9514" y="5949"/>
                  <a:pt x="9533" y="5968"/>
                </a:cubicBezTo>
                <a:cubicBezTo>
                  <a:pt x="9543" y="5981"/>
                  <a:pt x="9558" y="5986"/>
                  <a:pt x="9573" y="5986"/>
                </a:cubicBezTo>
                <a:cubicBezTo>
                  <a:pt x="9599" y="5986"/>
                  <a:pt x="9626" y="5971"/>
                  <a:pt x="9626" y="5955"/>
                </a:cubicBezTo>
                <a:lnTo>
                  <a:pt x="9626" y="5955"/>
                </a:lnTo>
                <a:cubicBezTo>
                  <a:pt x="9654" y="5998"/>
                  <a:pt x="9682" y="6036"/>
                  <a:pt x="9710" y="6083"/>
                </a:cubicBezTo>
                <a:cubicBezTo>
                  <a:pt x="9737" y="6069"/>
                  <a:pt x="9770" y="6061"/>
                  <a:pt x="9803" y="6061"/>
                </a:cubicBezTo>
                <a:cubicBezTo>
                  <a:pt x="9845" y="6061"/>
                  <a:pt x="9887" y="6074"/>
                  <a:pt x="9917" y="6104"/>
                </a:cubicBezTo>
                <a:cubicBezTo>
                  <a:pt x="9891" y="6120"/>
                  <a:pt x="9853" y="6137"/>
                  <a:pt x="9817" y="6137"/>
                </a:cubicBezTo>
                <a:cubicBezTo>
                  <a:pt x="9808" y="6137"/>
                  <a:pt x="9800" y="6136"/>
                  <a:pt x="9792" y="6134"/>
                </a:cubicBezTo>
                <a:lnTo>
                  <a:pt x="9792" y="6134"/>
                </a:lnTo>
                <a:cubicBezTo>
                  <a:pt x="9779" y="6162"/>
                  <a:pt x="9811" y="6185"/>
                  <a:pt x="9840" y="6185"/>
                </a:cubicBezTo>
                <a:cubicBezTo>
                  <a:pt x="9852" y="6185"/>
                  <a:pt x="9863" y="6181"/>
                  <a:pt x="9870" y="6173"/>
                </a:cubicBezTo>
                <a:lnTo>
                  <a:pt x="9870" y="6173"/>
                </a:lnTo>
                <a:cubicBezTo>
                  <a:pt x="9810" y="6263"/>
                  <a:pt x="9749" y="6344"/>
                  <a:pt x="9689" y="6435"/>
                </a:cubicBezTo>
                <a:cubicBezTo>
                  <a:pt x="9699" y="6394"/>
                  <a:pt x="9657" y="6362"/>
                  <a:pt x="9616" y="6341"/>
                </a:cubicBezTo>
                <a:lnTo>
                  <a:pt x="9616" y="6341"/>
                </a:lnTo>
                <a:cubicBezTo>
                  <a:pt x="9627" y="6394"/>
                  <a:pt x="9637" y="6435"/>
                  <a:pt x="9657" y="6486"/>
                </a:cubicBezTo>
                <a:lnTo>
                  <a:pt x="9533" y="6518"/>
                </a:lnTo>
                <a:cubicBezTo>
                  <a:pt x="9523" y="6559"/>
                  <a:pt x="9502" y="6601"/>
                  <a:pt x="9533" y="6642"/>
                </a:cubicBezTo>
                <a:cubicBezTo>
                  <a:pt x="9527" y="6639"/>
                  <a:pt x="9522" y="6638"/>
                  <a:pt x="9517" y="6638"/>
                </a:cubicBezTo>
                <a:cubicBezTo>
                  <a:pt x="9506" y="6638"/>
                  <a:pt x="9499" y="6645"/>
                  <a:pt x="9492" y="6652"/>
                </a:cubicBezTo>
                <a:cubicBezTo>
                  <a:pt x="9495" y="6656"/>
                  <a:pt x="9499" y="6660"/>
                  <a:pt x="9504" y="6663"/>
                </a:cubicBezTo>
                <a:lnTo>
                  <a:pt x="9504" y="6663"/>
                </a:lnTo>
                <a:cubicBezTo>
                  <a:pt x="9555" y="6664"/>
                  <a:pt x="9596" y="6684"/>
                  <a:pt x="9627" y="6714"/>
                </a:cubicBezTo>
                <a:cubicBezTo>
                  <a:pt x="9637" y="6725"/>
                  <a:pt x="9647" y="6746"/>
                  <a:pt x="9668" y="6746"/>
                </a:cubicBezTo>
                <a:cubicBezTo>
                  <a:pt x="9678" y="6756"/>
                  <a:pt x="9689" y="6756"/>
                  <a:pt x="9710" y="6756"/>
                </a:cubicBezTo>
                <a:lnTo>
                  <a:pt x="9865" y="6756"/>
                </a:lnTo>
                <a:cubicBezTo>
                  <a:pt x="9844" y="6777"/>
                  <a:pt x="9823" y="6797"/>
                  <a:pt x="9813" y="6829"/>
                </a:cubicBezTo>
                <a:cubicBezTo>
                  <a:pt x="9822" y="6826"/>
                  <a:pt x="9831" y="6824"/>
                  <a:pt x="9841" y="6824"/>
                </a:cubicBezTo>
                <a:cubicBezTo>
                  <a:pt x="9862" y="6824"/>
                  <a:pt x="9884" y="6832"/>
                  <a:pt x="9906" y="6839"/>
                </a:cubicBezTo>
                <a:cubicBezTo>
                  <a:pt x="9844" y="6859"/>
                  <a:pt x="9855" y="6932"/>
                  <a:pt x="9802" y="6963"/>
                </a:cubicBezTo>
                <a:cubicBezTo>
                  <a:pt x="9792" y="6974"/>
                  <a:pt x="9772" y="6984"/>
                  <a:pt x="9751" y="6984"/>
                </a:cubicBezTo>
                <a:cubicBezTo>
                  <a:pt x="9699" y="7005"/>
                  <a:pt x="9647" y="7015"/>
                  <a:pt x="9585" y="7036"/>
                </a:cubicBezTo>
                <a:lnTo>
                  <a:pt x="9678" y="7036"/>
                </a:lnTo>
                <a:cubicBezTo>
                  <a:pt x="9627" y="7046"/>
                  <a:pt x="9565" y="7067"/>
                  <a:pt x="9512" y="7087"/>
                </a:cubicBezTo>
                <a:cubicBezTo>
                  <a:pt x="9482" y="7087"/>
                  <a:pt x="9450" y="7098"/>
                  <a:pt x="9440" y="7119"/>
                </a:cubicBezTo>
                <a:cubicBezTo>
                  <a:pt x="9419" y="7140"/>
                  <a:pt x="9429" y="7170"/>
                  <a:pt x="9450" y="7181"/>
                </a:cubicBezTo>
                <a:cubicBezTo>
                  <a:pt x="9409" y="7191"/>
                  <a:pt x="9367" y="7202"/>
                  <a:pt x="9316" y="7212"/>
                </a:cubicBezTo>
                <a:cubicBezTo>
                  <a:pt x="9337" y="7243"/>
                  <a:pt x="9357" y="7285"/>
                  <a:pt x="9357" y="7315"/>
                </a:cubicBezTo>
                <a:cubicBezTo>
                  <a:pt x="9357" y="7357"/>
                  <a:pt x="9326" y="7398"/>
                  <a:pt x="9274" y="7409"/>
                </a:cubicBezTo>
                <a:cubicBezTo>
                  <a:pt x="9274" y="7357"/>
                  <a:pt x="9254" y="7336"/>
                  <a:pt x="9254" y="7285"/>
                </a:cubicBezTo>
                <a:lnTo>
                  <a:pt x="9067" y="7253"/>
                </a:lnTo>
                <a:cubicBezTo>
                  <a:pt x="9098" y="7181"/>
                  <a:pt x="9056" y="7108"/>
                  <a:pt x="8984" y="7067"/>
                </a:cubicBezTo>
                <a:cubicBezTo>
                  <a:pt x="9046" y="7036"/>
                  <a:pt x="9109" y="6995"/>
                  <a:pt x="9150" y="6953"/>
                </a:cubicBezTo>
                <a:cubicBezTo>
                  <a:pt x="9098" y="6942"/>
                  <a:pt x="9046" y="6912"/>
                  <a:pt x="9015" y="6880"/>
                </a:cubicBezTo>
                <a:cubicBezTo>
                  <a:pt x="9046" y="6859"/>
                  <a:pt x="9077" y="6850"/>
                  <a:pt x="9109" y="6829"/>
                </a:cubicBezTo>
                <a:cubicBezTo>
                  <a:pt x="9046" y="6818"/>
                  <a:pt x="8994" y="6797"/>
                  <a:pt x="8932" y="6787"/>
                </a:cubicBezTo>
                <a:cubicBezTo>
                  <a:pt x="8922" y="6746"/>
                  <a:pt x="8932" y="6704"/>
                  <a:pt x="8953" y="6673"/>
                </a:cubicBezTo>
                <a:lnTo>
                  <a:pt x="8953" y="6673"/>
                </a:lnTo>
                <a:cubicBezTo>
                  <a:pt x="8908" y="6686"/>
                  <a:pt x="8863" y="6695"/>
                  <a:pt x="8818" y="6695"/>
                </a:cubicBezTo>
                <a:cubicBezTo>
                  <a:pt x="8790" y="6695"/>
                  <a:pt x="8763" y="6692"/>
                  <a:pt x="8736" y="6684"/>
                </a:cubicBezTo>
                <a:cubicBezTo>
                  <a:pt x="8777" y="6663"/>
                  <a:pt x="8818" y="6642"/>
                  <a:pt x="8849" y="6622"/>
                </a:cubicBezTo>
                <a:cubicBezTo>
                  <a:pt x="8828" y="6580"/>
                  <a:pt x="8787" y="6559"/>
                  <a:pt x="8736" y="6549"/>
                </a:cubicBezTo>
                <a:cubicBezTo>
                  <a:pt x="8808" y="6518"/>
                  <a:pt x="8881" y="6486"/>
                  <a:pt x="8943" y="6456"/>
                </a:cubicBezTo>
                <a:cubicBezTo>
                  <a:pt x="8883" y="6430"/>
                  <a:pt x="8817" y="6411"/>
                  <a:pt x="8749" y="6411"/>
                </a:cubicBezTo>
                <a:cubicBezTo>
                  <a:pt x="8734" y="6411"/>
                  <a:pt x="8719" y="6412"/>
                  <a:pt x="8704" y="6414"/>
                </a:cubicBezTo>
                <a:cubicBezTo>
                  <a:pt x="8715" y="6383"/>
                  <a:pt x="8736" y="6352"/>
                  <a:pt x="8756" y="6321"/>
                </a:cubicBezTo>
                <a:cubicBezTo>
                  <a:pt x="8694" y="6321"/>
                  <a:pt x="8632" y="6331"/>
                  <a:pt x="8580" y="6341"/>
                </a:cubicBezTo>
                <a:cubicBezTo>
                  <a:pt x="8621" y="6331"/>
                  <a:pt x="8611" y="6269"/>
                  <a:pt x="8570" y="6249"/>
                </a:cubicBezTo>
                <a:cubicBezTo>
                  <a:pt x="8554" y="6238"/>
                  <a:pt x="8532" y="6235"/>
                  <a:pt x="8509" y="6235"/>
                </a:cubicBezTo>
                <a:cubicBezTo>
                  <a:pt x="8486" y="6235"/>
                  <a:pt x="8460" y="6238"/>
                  <a:pt x="8435" y="6238"/>
                </a:cubicBezTo>
                <a:cubicBezTo>
                  <a:pt x="8445" y="6196"/>
                  <a:pt x="8455" y="6166"/>
                  <a:pt x="8466" y="6124"/>
                </a:cubicBezTo>
                <a:lnTo>
                  <a:pt x="8466" y="6124"/>
                </a:lnTo>
                <a:cubicBezTo>
                  <a:pt x="8453" y="6129"/>
                  <a:pt x="8439" y="6131"/>
                  <a:pt x="8425" y="6131"/>
                </a:cubicBezTo>
                <a:cubicBezTo>
                  <a:pt x="8372" y="6131"/>
                  <a:pt x="8317" y="6103"/>
                  <a:pt x="8300" y="6062"/>
                </a:cubicBezTo>
                <a:cubicBezTo>
                  <a:pt x="8373" y="6062"/>
                  <a:pt x="8393" y="5989"/>
                  <a:pt x="8404" y="5938"/>
                </a:cubicBezTo>
                <a:cubicBezTo>
                  <a:pt x="8435" y="5989"/>
                  <a:pt x="8476" y="6041"/>
                  <a:pt x="8518" y="6093"/>
                </a:cubicBezTo>
                <a:cubicBezTo>
                  <a:pt x="8536" y="6088"/>
                  <a:pt x="8556" y="6085"/>
                  <a:pt x="8577" y="6085"/>
                </a:cubicBezTo>
                <a:cubicBezTo>
                  <a:pt x="8638" y="6085"/>
                  <a:pt x="8705" y="6108"/>
                  <a:pt x="8736" y="6155"/>
                </a:cubicBezTo>
                <a:cubicBezTo>
                  <a:pt x="8802" y="6175"/>
                  <a:pt x="8882" y="6187"/>
                  <a:pt x="8960" y="6187"/>
                </a:cubicBezTo>
                <a:cubicBezTo>
                  <a:pt x="9004" y="6187"/>
                  <a:pt x="9047" y="6183"/>
                  <a:pt x="9088" y="6176"/>
                </a:cubicBezTo>
                <a:lnTo>
                  <a:pt x="9056" y="6051"/>
                </a:lnTo>
                <a:cubicBezTo>
                  <a:pt x="9036" y="6051"/>
                  <a:pt x="9005" y="6062"/>
                  <a:pt x="8973" y="6062"/>
                </a:cubicBezTo>
                <a:cubicBezTo>
                  <a:pt x="8891" y="6031"/>
                  <a:pt x="8818" y="6000"/>
                  <a:pt x="8736" y="5968"/>
                </a:cubicBezTo>
                <a:cubicBezTo>
                  <a:pt x="8745" y="5918"/>
                  <a:pt x="8795" y="5878"/>
                  <a:pt x="8864" y="5866"/>
                </a:cubicBezTo>
                <a:lnTo>
                  <a:pt x="8864" y="5866"/>
                </a:lnTo>
                <a:cubicBezTo>
                  <a:pt x="8849" y="5868"/>
                  <a:pt x="8834" y="5869"/>
                  <a:pt x="8820" y="5869"/>
                </a:cubicBezTo>
                <a:cubicBezTo>
                  <a:pt x="8776" y="5869"/>
                  <a:pt x="8734" y="5859"/>
                  <a:pt x="8704" y="5844"/>
                </a:cubicBezTo>
                <a:lnTo>
                  <a:pt x="8828" y="5782"/>
                </a:lnTo>
                <a:cubicBezTo>
                  <a:pt x="8798" y="5772"/>
                  <a:pt x="8766" y="5761"/>
                  <a:pt x="8725" y="5751"/>
                </a:cubicBezTo>
                <a:cubicBezTo>
                  <a:pt x="8849" y="5751"/>
                  <a:pt x="8901" y="5585"/>
                  <a:pt x="8798" y="5544"/>
                </a:cubicBezTo>
                <a:lnTo>
                  <a:pt x="8798" y="5544"/>
                </a:lnTo>
                <a:cubicBezTo>
                  <a:pt x="8746" y="5565"/>
                  <a:pt x="8683" y="5575"/>
                  <a:pt x="8632" y="5595"/>
                </a:cubicBezTo>
                <a:cubicBezTo>
                  <a:pt x="8580" y="5544"/>
                  <a:pt x="8528" y="5482"/>
                  <a:pt x="8476" y="5430"/>
                </a:cubicBezTo>
                <a:cubicBezTo>
                  <a:pt x="8363" y="5409"/>
                  <a:pt x="8259" y="5367"/>
                  <a:pt x="8186" y="5295"/>
                </a:cubicBezTo>
                <a:cubicBezTo>
                  <a:pt x="8259" y="5275"/>
                  <a:pt x="8342" y="5264"/>
                  <a:pt x="8414" y="5243"/>
                </a:cubicBezTo>
                <a:lnTo>
                  <a:pt x="8321" y="5212"/>
                </a:lnTo>
                <a:cubicBezTo>
                  <a:pt x="8363" y="5181"/>
                  <a:pt x="8404" y="5150"/>
                  <a:pt x="8445" y="5130"/>
                </a:cubicBezTo>
                <a:cubicBezTo>
                  <a:pt x="8383" y="5098"/>
                  <a:pt x="8321" y="5088"/>
                  <a:pt x="8259" y="5088"/>
                </a:cubicBezTo>
                <a:cubicBezTo>
                  <a:pt x="8280" y="5067"/>
                  <a:pt x="8310" y="5047"/>
                  <a:pt x="8342" y="5036"/>
                </a:cubicBezTo>
                <a:cubicBezTo>
                  <a:pt x="8331" y="4994"/>
                  <a:pt x="8300" y="4964"/>
                  <a:pt x="8259" y="4964"/>
                </a:cubicBezTo>
                <a:cubicBezTo>
                  <a:pt x="8241" y="5000"/>
                  <a:pt x="8191" y="5022"/>
                  <a:pt x="8143" y="5022"/>
                </a:cubicBezTo>
                <a:cubicBezTo>
                  <a:pt x="8108" y="5022"/>
                  <a:pt x="8073" y="5011"/>
                  <a:pt x="8052" y="4984"/>
                </a:cubicBezTo>
                <a:cubicBezTo>
                  <a:pt x="8000" y="4932"/>
                  <a:pt x="8052" y="4839"/>
                  <a:pt x="8135" y="4829"/>
                </a:cubicBezTo>
                <a:cubicBezTo>
                  <a:pt x="8093" y="4819"/>
                  <a:pt x="8041" y="4798"/>
                  <a:pt x="8000" y="4777"/>
                </a:cubicBezTo>
                <a:lnTo>
                  <a:pt x="8155" y="4653"/>
                </a:lnTo>
                <a:cubicBezTo>
                  <a:pt x="8093" y="4642"/>
                  <a:pt x="8031" y="4632"/>
                  <a:pt x="7979" y="4621"/>
                </a:cubicBezTo>
                <a:cubicBezTo>
                  <a:pt x="7979" y="4580"/>
                  <a:pt x="8031" y="4549"/>
                  <a:pt x="8082" y="4539"/>
                </a:cubicBezTo>
                <a:cubicBezTo>
                  <a:pt x="8031" y="4539"/>
                  <a:pt x="7979" y="4508"/>
                  <a:pt x="7969" y="4466"/>
                </a:cubicBezTo>
                <a:lnTo>
                  <a:pt x="7969" y="4466"/>
                </a:lnTo>
                <a:cubicBezTo>
                  <a:pt x="7972" y="4467"/>
                  <a:pt x="7975" y="4467"/>
                  <a:pt x="7978" y="4467"/>
                </a:cubicBezTo>
                <a:cubicBezTo>
                  <a:pt x="8019" y="4467"/>
                  <a:pt x="8008" y="4403"/>
                  <a:pt x="7969" y="4384"/>
                </a:cubicBezTo>
                <a:cubicBezTo>
                  <a:pt x="8020" y="4352"/>
                  <a:pt x="8072" y="4331"/>
                  <a:pt x="8124" y="4311"/>
                </a:cubicBezTo>
                <a:cubicBezTo>
                  <a:pt x="8176" y="4248"/>
                  <a:pt x="8227" y="4186"/>
                  <a:pt x="8280" y="4135"/>
                </a:cubicBezTo>
                <a:lnTo>
                  <a:pt x="8280" y="4135"/>
                </a:lnTo>
                <a:cubicBezTo>
                  <a:pt x="8237" y="4154"/>
                  <a:pt x="8188" y="4163"/>
                  <a:pt x="8139" y="4163"/>
                </a:cubicBezTo>
                <a:cubicBezTo>
                  <a:pt x="8059" y="4163"/>
                  <a:pt x="7979" y="4138"/>
                  <a:pt x="7927" y="4093"/>
                </a:cubicBezTo>
                <a:cubicBezTo>
                  <a:pt x="7958" y="4093"/>
                  <a:pt x="8000" y="4083"/>
                  <a:pt x="8020" y="4062"/>
                </a:cubicBezTo>
                <a:cubicBezTo>
                  <a:pt x="8037" y="4045"/>
                  <a:pt x="8013" y="4015"/>
                  <a:pt x="7992" y="4015"/>
                </a:cubicBezTo>
                <a:cubicBezTo>
                  <a:pt x="7992" y="4015"/>
                  <a:pt x="7991" y="4015"/>
                  <a:pt x="7991" y="4015"/>
                </a:cubicBezTo>
                <a:lnTo>
                  <a:pt x="7991" y="4015"/>
                </a:lnTo>
                <a:cubicBezTo>
                  <a:pt x="8030" y="3998"/>
                  <a:pt x="8076" y="3989"/>
                  <a:pt x="8114" y="3979"/>
                </a:cubicBezTo>
                <a:cubicBezTo>
                  <a:pt x="8082" y="3969"/>
                  <a:pt x="8041" y="3969"/>
                  <a:pt x="8000" y="3969"/>
                </a:cubicBezTo>
                <a:cubicBezTo>
                  <a:pt x="8062" y="3948"/>
                  <a:pt x="8072" y="3865"/>
                  <a:pt x="8020" y="3845"/>
                </a:cubicBezTo>
                <a:cubicBezTo>
                  <a:pt x="8046" y="3810"/>
                  <a:pt x="8072" y="3783"/>
                  <a:pt x="8098" y="3751"/>
                </a:cubicBezTo>
                <a:lnTo>
                  <a:pt x="8098" y="3751"/>
                </a:lnTo>
                <a:cubicBezTo>
                  <a:pt x="8091" y="3755"/>
                  <a:pt x="8083" y="3757"/>
                  <a:pt x="8074" y="3757"/>
                </a:cubicBezTo>
                <a:cubicBezTo>
                  <a:pt x="8033" y="3757"/>
                  <a:pt x="7981" y="3718"/>
                  <a:pt x="8010" y="3689"/>
                </a:cubicBezTo>
                <a:lnTo>
                  <a:pt x="8010" y="3689"/>
                </a:lnTo>
                <a:cubicBezTo>
                  <a:pt x="7969" y="3700"/>
                  <a:pt x="7927" y="3720"/>
                  <a:pt x="7886" y="3730"/>
                </a:cubicBezTo>
                <a:cubicBezTo>
                  <a:pt x="7902" y="3699"/>
                  <a:pt x="7857" y="3654"/>
                  <a:pt x="7821" y="3654"/>
                </a:cubicBezTo>
                <a:cubicBezTo>
                  <a:pt x="7810" y="3654"/>
                  <a:pt x="7800" y="3659"/>
                  <a:pt x="7792" y="3668"/>
                </a:cubicBezTo>
                <a:cubicBezTo>
                  <a:pt x="7803" y="3565"/>
                  <a:pt x="7782" y="3451"/>
                  <a:pt x="7730" y="3357"/>
                </a:cubicBezTo>
                <a:lnTo>
                  <a:pt x="7730" y="3357"/>
                </a:lnTo>
                <a:cubicBezTo>
                  <a:pt x="7772" y="3492"/>
                  <a:pt x="7720" y="3627"/>
                  <a:pt x="7596" y="3730"/>
                </a:cubicBezTo>
                <a:cubicBezTo>
                  <a:pt x="7617" y="3751"/>
                  <a:pt x="7658" y="3772"/>
                  <a:pt x="7689" y="3783"/>
                </a:cubicBezTo>
                <a:cubicBezTo>
                  <a:pt x="7668" y="3834"/>
                  <a:pt x="7679" y="3896"/>
                  <a:pt x="7709" y="3938"/>
                </a:cubicBezTo>
                <a:lnTo>
                  <a:pt x="7585" y="3907"/>
                </a:lnTo>
                <a:cubicBezTo>
                  <a:pt x="7567" y="3901"/>
                  <a:pt x="7550" y="3895"/>
                  <a:pt x="7534" y="3895"/>
                </a:cubicBezTo>
                <a:cubicBezTo>
                  <a:pt x="7522" y="3895"/>
                  <a:pt x="7511" y="3898"/>
                  <a:pt x="7502" y="3907"/>
                </a:cubicBezTo>
                <a:cubicBezTo>
                  <a:pt x="7498" y="3909"/>
                  <a:pt x="7496" y="3912"/>
                  <a:pt x="7496" y="3916"/>
                </a:cubicBezTo>
                <a:lnTo>
                  <a:pt x="7496" y="3916"/>
                </a:lnTo>
                <a:cubicBezTo>
                  <a:pt x="7475" y="3907"/>
                  <a:pt x="7453" y="3903"/>
                  <a:pt x="7432" y="3903"/>
                </a:cubicBezTo>
                <a:cubicBezTo>
                  <a:pt x="7420" y="3903"/>
                  <a:pt x="7409" y="3904"/>
                  <a:pt x="7399" y="3907"/>
                </a:cubicBezTo>
                <a:cubicBezTo>
                  <a:pt x="7430" y="3928"/>
                  <a:pt x="7461" y="3948"/>
                  <a:pt x="7481" y="3969"/>
                </a:cubicBezTo>
                <a:cubicBezTo>
                  <a:pt x="7451" y="3990"/>
                  <a:pt x="7419" y="4000"/>
                  <a:pt x="7389" y="4010"/>
                </a:cubicBezTo>
                <a:cubicBezTo>
                  <a:pt x="7440" y="4020"/>
                  <a:pt x="7481" y="4020"/>
                  <a:pt x="7523" y="4031"/>
                </a:cubicBezTo>
                <a:cubicBezTo>
                  <a:pt x="7481" y="4041"/>
                  <a:pt x="7430" y="4052"/>
                  <a:pt x="7389" y="4073"/>
                </a:cubicBezTo>
                <a:cubicBezTo>
                  <a:pt x="7398" y="4069"/>
                  <a:pt x="7407" y="4067"/>
                  <a:pt x="7417" y="4067"/>
                </a:cubicBezTo>
                <a:cubicBezTo>
                  <a:pt x="7480" y="4067"/>
                  <a:pt x="7536" y="4150"/>
                  <a:pt x="7481" y="4186"/>
                </a:cubicBezTo>
                <a:cubicBezTo>
                  <a:pt x="7534" y="4207"/>
                  <a:pt x="7596" y="4238"/>
                  <a:pt x="7658" y="4259"/>
                </a:cubicBezTo>
                <a:cubicBezTo>
                  <a:pt x="7637" y="4259"/>
                  <a:pt x="7606" y="4290"/>
                  <a:pt x="7596" y="4301"/>
                </a:cubicBezTo>
                <a:cubicBezTo>
                  <a:pt x="7606" y="4321"/>
                  <a:pt x="7627" y="4331"/>
                  <a:pt x="7647" y="4352"/>
                </a:cubicBezTo>
                <a:cubicBezTo>
                  <a:pt x="7668" y="4373"/>
                  <a:pt x="7668" y="4404"/>
                  <a:pt x="7637" y="4414"/>
                </a:cubicBezTo>
                <a:lnTo>
                  <a:pt x="7596" y="4414"/>
                </a:lnTo>
                <a:cubicBezTo>
                  <a:pt x="7554" y="4404"/>
                  <a:pt x="7523" y="4393"/>
                  <a:pt x="7481" y="4384"/>
                </a:cubicBezTo>
                <a:lnTo>
                  <a:pt x="7481" y="4384"/>
                </a:lnTo>
                <a:lnTo>
                  <a:pt x="7564" y="4466"/>
                </a:lnTo>
                <a:lnTo>
                  <a:pt x="7481" y="4466"/>
                </a:lnTo>
                <a:cubicBezTo>
                  <a:pt x="7513" y="4487"/>
                  <a:pt x="7544" y="4508"/>
                  <a:pt x="7564" y="4529"/>
                </a:cubicBezTo>
                <a:cubicBezTo>
                  <a:pt x="7547" y="4533"/>
                  <a:pt x="7529" y="4535"/>
                  <a:pt x="7510" y="4535"/>
                </a:cubicBezTo>
                <a:cubicBezTo>
                  <a:pt x="7484" y="4535"/>
                  <a:pt x="7457" y="4531"/>
                  <a:pt x="7434" y="4520"/>
                </a:cubicBezTo>
                <a:lnTo>
                  <a:pt x="7434" y="4520"/>
                </a:lnTo>
                <a:cubicBezTo>
                  <a:pt x="7471" y="4541"/>
                  <a:pt x="7607" y="4705"/>
                  <a:pt x="7637" y="4725"/>
                </a:cubicBezTo>
                <a:cubicBezTo>
                  <a:pt x="7564" y="4757"/>
                  <a:pt x="7492" y="4808"/>
                  <a:pt x="7430" y="4860"/>
                </a:cubicBezTo>
                <a:cubicBezTo>
                  <a:pt x="7378" y="4819"/>
                  <a:pt x="7316" y="4777"/>
                  <a:pt x="7264" y="4746"/>
                </a:cubicBezTo>
                <a:cubicBezTo>
                  <a:pt x="7223" y="4808"/>
                  <a:pt x="7212" y="4891"/>
                  <a:pt x="7244" y="4964"/>
                </a:cubicBezTo>
                <a:cubicBezTo>
                  <a:pt x="7191" y="4922"/>
                  <a:pt x="7161" y="4860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8" y="5171"/>
                  <a:pt x="7233" y="5305"/>
                </a:cubicBezTo>
                <a:cubicBezTo>
                  <a:pt x="7191" y="5275"/>
                  <a:pt x="7140" y="5243"/>
                  <a:pt x="7098" y="5212"/>
                </a:cubicBezTo>
                <a:cubicBezTo>
                  <a:pt x="7057" y="5222"/>
                  <a:pt x="6995" y="5295"/>
                  <a:pt x="7005" y="5326"/>
                </a:cubicBezTo>
                <a:cubicBezTo>
                  <a:pt x="7036" y="5399"/>
                  <a:pt x="7067" y="5461"/>
                  <a:pt x="7098" y="5523"/>
                </a:cubicBezTo>
                <a:cubicBezTo>
                  <a:pt x="7046" y="5482"/>
                  <a:pt x="7005" y="5430"/>
                  <a:pt x="6974" y="5367"/>
                </a:cubicBezTo>
                <a:lnTo>
                  <a:pt x="6974" y="5367"/>
                </a:lnTo>
                <a:cubicBezTo>
                  <a:pt x="6984" y="5440"/>
                  <a:pt x="7005" y="5503"/>
                  <a:pt x="7016" y="5565"/>
                </a:cubicBezTo>
                <a:cubicBezTo>
                  <a:pt x="6963" y="5523"/>
                  <a:pt x="6912" y="5471"/>
                  <a:pt x="6860" y="5430"/>
                </a:cubicBezTo>
                <a:lnTo>
                  <a:pt x="6860" y="5430"/>
                </a:lnTo>
                <a:cubicBezTo>
                  <a:pt x="6841" y="5462"/>
                  <a:pt x="6837" y="5502"/>
                  <a:pt x="6847" y="5541"/>
                </a:cubicBezTo>
                <a:lnTo>
                  <a:pt x="6847" y="5541"/>
                </a:lnTo>
                <a:cubicBezTo>
                  <a:pt x="6822" y="5502"/>
                  <a:pt x="6786" y="5467"/>
                  <a:pt x="6746" y="5440"/>
                </a:cubicBezTo>
                <a:lnTo>
                  <a:pt x="6746" y="5440"/>
                </a:lnTo>
                <a:cubicBezTo>
                  <a:pt x="6767" y="5512"/>
                  <a:pt x="6777" y="5575"/>
                  <a:pt x="6777" y="5648"/>
                </a:cubicBezTo>
                <a:cubicBezTo>
                  <a:pt x="6725" y="5606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3" y="5554"/>
                  <a:pt x="6653" y="5606"/>
                  <a:pt x="6653" y="5658"/>
                </a:cubicBezTo>
                <a:cubicBezTo>
                  <a:pt x="6767" y="5668"/>
                  <a:pt x="6871" y="5710"/>
                  <a:pt x="6943" y="5782"/>
                </a:cubicBezTo>
                <a:cubicBezTo>
                  <a:pt x="6929" y="5785"/>
                  <a:pt x="6914" y="5786"/>
                  <a:pt x="6899" y="5786"/>
                </a:cubicBezTo>
                <a:cubicBezTo>
                  <a:pt x="6858" y="5786"/>
                  <a:pt x="6815" y="5776"/>
                  <a:pt x="6777" y="5761"/>
                </a:cubicBezTo>
                <a:lnTo>
                  <a:pt x="6777" y="5761"/>
                </a:lnTo>
                <a:cubicBezTo>
                  <a:pt x="6788" y="5793"/>
                  <a:pt x="6818" y="5823"/>
                  <a:pt x="6850" y="5844"/>
                </a:cubicBezTo>
                <a:cubicBezTo>
                  <a:pt x="6791" y="5812"/>
                  <a:pt x="6711" y="5791"/>
                  <a:pt x="6631" y="5791"/>
                </a:cubicBezTo>
                <a:cubicBezTo>
                  <a:pt x="6585" y="5791"/>
                  <a:pt x="6539" y="5798"/>
                  <a:pt x="6498" y="5813"/>
                </a:cubicBezTo>
                <a:cubicBezTo>
                  <a:pt x="6560" y="5876"/>
                  <a:pt x="6611" y="5948"/>
                  <a:pt x="6663" y="6010"/>
                </a:cubicBezTo>
                <a:cubicBezTo>
                  <a:pt x="6627" y="6000"/>
                  <a:pt x="6591" y="5982"/>
                  <a:pt x="6563" y="5957"/>
                </a:cubicBezTo>
                <a:lnTo>
                  <a:pt x="6563" y="5957"/>
                </a:lnTo>
                <a:cubicBezTo>
                  <a:pt x="6589" y="6016"/>
                  <a:pt x="6605" y="6078"/>
                  <a:pt x="6611" y="6145"/>
                </a:cubicBezTo>
                <a:cubicBezTo>
                  <a:pt x="6684" y="6145"/>
                  <a:pt x="6767" y="6155"/>
                  <a:pt x="6818" y="6186"/>
                </a:cubicBezTo>
                <a:cubicBezTo>
                  <a:pt x="6880" y="6228"/>
                  <a:pt x="6901" y="6311"/>
                  <a:pt x="6839" y="6341"/>
                </a:cubicBezTo>
                <a:cubicBezTo>
                  <a:pt x="6808" y="6341"/>
                  <a:pt x="6777" y="6311"/>
                  <a:pt x="6756" y="6300"/>
                </a:cubicBezTo>
                <a:cubicBezTo>
                  <a:pt x="6744" y="6296"/>
                  <a:pt x="6729" y="6293"/>
                  <a:pt x="6714" y="6293"/>
                </a:cubicBezTo>
                <a:cubicBezTo>
                  <a:pt x="6693" y="6293"/>
                  <a:pt x="6671" y="6298"/>
                  <a:pt x="6653" y="6311"/>
                </a:cubicBezTo>
                <a:cubicBezTo>
                  <a:pt x="6663" y="6341"/>
                  <a:pt x="6693" y="6372"/>
                  <a:pt x="6734" y="6393"/>
                </a:cubicBezTo>
                <a:lnTo>
                  <a:pt x="6734" y="6393"/>
                </a:lnTo>
                <a:cubicBezTo>
                  <a:pt x="6672" y="6362"/>
                  <a:pt x="6600" y="6331"/>
                  <a:pt x="6518" y="6321"/>
                </a:cubicBezTo>
                <a:lnTo>
                  <a:pt x="6518" y="6321"/>
                </a:lnTo>
                <a:cubicBezTo>
                  <a:pt x="6507" y="6424"/>
                  <a:pt x="6756" y="6445"/>
                  <a:pt x="6756" y="6539"/>
                </a:cubicBezTo>
                <a:cubicBezTo>
                  <a:pt x="6725" y="6549"/>
                  <a:pt x="6691" y="6554"/>
                  <a:pt x="6659" y="6554"/>
                </a:cubicBezTo>
                <a:cubicBezTo>
                  <a:pt x="6629" y="6554"/>
                  <a:pt x="6600" y="6550"/>
                  <a:pt x="6575" y="6541"/>
                </a:cubicBezTo>
                <a:lnTo>
                  <a:pt x="6575" y="6541"/>
                </a:lnTo>
                <a:cubicBezTo>
                  <a:pt x="6656" y="6572"/>
                  <a:pt x="6737" y="6633"/>
                  <a:pt x="6788" y="6694"/>
                </a:cubicBezTo>
                <a:cubicBezTo>
                  <a:pt x="6684" y="6694"/>
                  <a:pt x="6590" y="6663"/>
                  <a:pt x="6518" y="6601"/>
                </a:cubicBezTo>
                <a:lnTo>
                  <a:pt x="6518" y="6694"/>
                </a:lnTo>
                <a:cubicBezTo>
                  <a:pt x="6487" y="6652"/>
                  <a:pt x="6445" y="6611"/>
                  <a:pt x="6383" y="6580"/>
                </a:cubicBezTo>
                <a:lnTo>
                  <a:pt x="6383" y="6580"/>
                </a:lnTo>
                <a:cubicBezTo>
                  <a:pt x="6352" y="6663"/>
                  <a:pt x="6383" y="6746"/>
                  <a:pt x="6456" y="6808"/>
                </a:cubicBezTo>
                <a:cubicBezTo>
                  <a:pt x="6510" y="6846"/>
                  <a:pt x="6580" y="6867"/>
                  <a:pt x="6652" y="6867"/>
                </a:cubicBezTo>
                <a:cubicBezTo>
                  <a:pt x="6676" y="6867"/>
                  <a:pt x="6701" y="6865"/>
                  <a:pt x="6725" y="6859"/>
                </a:cubicBezTo>
                <a:cubicBezTo>
                  <a:pt x="6756" y="6932"/>
                  <a:pt x="6788" y="7015"/>
                  <a:pt x="6818" y="7098"/>
                </a:cubicBezTo>
                <a:cubicBezTo>
                  <a:pt x="6810" y="7096"/>
                  <a:pt x="6803" y="7093"/>
                  <a:pt x="6795" y="7090"/>
                </a:cubicBezTo>
                <a:lnTo>
                  <a:pt x="6795" y="7090"/>
                </a:lnTo>
                <a:cubicBezTo>
                  <a:pt x="6803" y="7110"/>
                  <a:pt x="6804" y="7131"/>
                  <a:pt x="6798" y="7150"/>
                </a:cubicBezTo>
                <a:cubicBezTo>
                  <a:pt x="6777" y="7212"/>
                  <a:pt x="6705" y="7253"/>
                  <a:pt x="6632" y="7264"/>
                </a:cubicBezTo>
                <a:lnTo>
                  <a:pt x="6694" y="7305"/>
                </a:lnTo>
                <a:lnTo>
                  <a:pt x="6694" y="7305"/>
                </a:lnTo>
                <a:cubicBezTo>
                  <a:pt x="6694" y="7305"/>
                  <a:pt x="6694" y="7305"/>
                  <a:pt x="6694" y="7305"/>
                </a:cubicBezTo>
                <a:lnTo>
                  <a:pt x="6694" y="7305"/>
                </a:lnTo>
                <a:lnTo>
                  <a:pt x="6818" y="7388"/>
                </a:lnTo>
                <a:cubicBezTo>
                  <a:pt x="6770" y="7416"/>
                  <a:pt x="6713" y="7429"/>
                  <a:pt x="6656" y="7429"/>
                </a:cubicBezTo>
                <a:cubicBezTo>
                  <a:pt x="6627" y="7429"/>
                  <a:pt x="6598" y="7426"/>
                  <a:pt x="6570" y="7419"/>
                </a:cubicBezTo>
                <a:cubicBezTo>
                  <a:pt x="6611" y="7388"/>
                  <a:pt x="6653" y="7347"/>
                  <a:pt x="6694" y="7305"/>
                </a:cubicBezTo>
                <a:lnTo>
                  <a:pt x="6694" y="7305"/>
                </a:lnTo>
                <a:cubicBezTo>
                  <a:pt x="6674" y="7318"/>
                  <a:pt x="6650" y="7323"/>
                  <a:pt x="6626" y="7323"/>
                </a:cubicBezTo>
                <a:cubicBezTo>
                  <a:pt x="6590" y="7323"/>
                  <a:pt x="6553" y="7310"/>
                  <a:pt x="6528" y="7285"/>
                </a:cubicBezTo>
                <a:cubicBezTo>
                  <a:pt x="6498" y="7243"/>
                  <a:pt x="6498" y="7181"/>
                  <a:pt x="6539" y="7140"/>
                </a:cubicBezTo>
                <a:lnTo>
                  <a:pt x="6539" y="7140"/>
                </a:lnTo>
                <a:cubicBezTo>
                  <a:pt x="6498" y="7160"/>
                  <a:pt x="6466" y="7191"/>
                  <a:pt x="6445" y="7223"/>
                </a:cubicBezTo>
                <a:cubicBezTo>
                  <a:pt x="6415" y="7160"/>
                  <a:pt x="6394" y="7098"/>
                  <a:pt x="6394" y="7046"/>
                </a:cubicBezTo>
                <a:cubicBezTo>
                  <a:pt x="6383" y="7035"/>
                  <a:pt x="6368" y="7031"/>
                  <a:pt x="6354" y="7031"/>
                </a:cubicBezTo>
                <a:cubicBezTo>
                  <a:pt x="6326" y="7031"/>
                  <a:pt x="6297" y="7047"/>
                  <a:pt x="6290" y="7067"/>
                </a:cubicBezTo>
                <a:cubicBezTo>
                  <a:pt x="6290" y="7087"/>
                  <a:pt x="6300" y="7108"/>
                  <a:pt x="6300" y="7119"/>
                </a:cubicBezTo>
                <a:cubicBezTo>
                  <a:pt x="6300" y="7181"/>
                  <a:pt x="6197" y="7202"/>
                  <a:pt x="6125" y="7202"/>
                </a:cubicBezTo>
                <a:cubicBezTo>
                  <a:pt x="6166" y="7150"/>
                  <a:pt x="6197" y="7087"/>
                  <a:pt x="6207" y="7036"/>
                </a:cubicBezTo>
                <a:cubicBezTo>
                  <a:pt x="6166" y="7036"/>
                  <a:pt x="6155" y="7087"/>
                  <a:pt x="6114" y="7098"/>
                </a:cubicBezTo>
                <a:cubicBezTo>
                  <a:pt x="6108" y="7099"/>
                  <a:pt x="6103" y="7100"/>
                  <a:pt x="6098" y="7100"/>
                </a:cubicBezTo>
                <a:cubicBezTo>
                  <a:pt x="6056" y="7100"/>
                  <a:pt x="6031" y="7064"/>
                  <a:pt x="6031" y="7036"/>
                </a:cubicBezTo>
                <a:cubicBezTo>
                  <a:pt x="6031" y="6995"/>
                  <a:pt x="6052" y="6953"/>
                  <a:pt x="6042" y="6922"/>
                </a:cubicBezTo>
                <a:lnTo>
                  <a:pt x="6042" y="6922"/>
                </a:lnTo>
                <a:cubicBezTo>
                  <a:pt x="6010" y="6953"/>
                  <a:pt x="5969" y="6974"/>
                  <a:pt x="5917" y="6974"/>
                </a:cubicBezTo>
                <a:cubicBezTo>
                  <a:pt x="5865" y="6974"/>
                  <a:pt x="5824" y="6942"/>
                  <a:pt x="5824" y="6901"/>
                </a:cubicBezTo>
                <a:cubicBezTo>
                  <a:pt x="5824" y="6869"/>
                  <a:pt x="5855" y="6843"/>
                  <a:pt x="5889" y="6843"/>
                </a:cubicBezTo>
                <a:cubicBezTo>
                  <a:pt x="5896" y="6843"/>
                  <a:pt x="5903" y="6844"/>
                  <a:pt x="5910" y="6846"/>
                </a:cubicBezTo>
                <a:lnTo>
                  <a:pt x="5910" y="6846"/>
                </a:lnTo>
                <a:cubicBezTo>
                  <a:pt x="5861" y="6825"/>
                  <a:pt x="5823" y="6785"/>
                  <a:pt x="5803" y="6735"/>
                </a:cubicBezTo>
                <a:lnTo>
                  <a:pt x="5803" y="6735"/>
                </a:lnTo>
                <a:lnTo>
                  <a:pt x="6052" y="6797"/>
                </a:lnTo>
                <a:cubicBezTo>
                  <a:pt x="6000" y="6767"/>
                  <a:pt x="5948" y="6746"/>
                  <a:pt x="5886" y="6714"/>
                </a:cubicBezTo>
                <a:cubicBezTo>
                  <a:pt x="5948" y="6694"/>
                  <a:pt x="6000" y="6663"/>
                  <a:pt x="6052" y="6642"/>
                </a:cubicBezTo>
                <a:cubicBezTo>
                  <a:pt x="6083" y="6632"/>
                  <a:pt x="6125" y="6611"/>
                  <a:pt x="6104" y="6580"/>
                </a:cubicBezTo>
                <a:cubicBezTo>
                  <a:pt x="6093" y="6569"/>
                  <a:pt x="6072" y="6559"/>
                  <a:pt x="6052" y="6559"/>
                </a:cubicBezTo>
                <a:lnTo>
                  <a:pt x="5865" y="6528"/>
                </a:lnTo>
                <a:cubicBezTo>
                  <a:pt x="5927" y="6497"/>
                  <a:pt x="6000" y="6477"/>
                  <a:pt x="6072" y="6445"/>
                </a:cubicBezTo>
                <a:cubicBezTo>
                  <a:pt x="6000" y="6404"/>
                  <a:pt x="5938" y="6362"/>
                  <a:pt x="5876" y="6311"/>
                </a:cubicBezTo>
                <a:lnTo>
                  <a:pt x="5876" y="6311"/>
                </a:lnTo>
                <a:cubicBezTo>
                  <a:pt x="5895" y="6358"/>
                  <a:pt x="5836" y="6405"/>
                  <a:pt x="5771" y="6405"/>
                </a:cubicBezTo>
                <a:cubicBezTo>
                  <a:pt x="5764" y="6405"/>
                  <a:pt x="5758" y="6405"/>
                  <a:pt x="5752" y="6404"/>
                </a:cubicBezTo>
                <a:cubicBezTo>
                  <a:pt x="5689" y="6404"/>
                  <a:pt x="5627" y="6362"/>
                  <a:pt x="5586" y="6331"/>
                </a:cubicBezTo>
                <a:cubicBezTo>
                  <a:pt x="5606" y="6321"/>
                  <a:pt x="5616" y="6311"/>
                  <a:pt x="5627" y="6290"/>
                </a:cubicBezTo>
                <a:lnTo>
                  <a:pt x="5627" y="6290"/>
                </a:lnTo>
                <a:cubicBezTo>
                  <a:pt x="5620" y="6295"/>
                  <a:pt x="5613" y="6297"/>
                  <a:pt x="5605" y="6297"/>
                </a:cubicBezTo>
                <a:cubicBezTo>
                  <a:pt x="5580" y="6297"/>
                  <a:pt x="5557" y="6272"/>
                  <a:pt x="5565" y="6249"/>
                </a:cubicBezTo>
                <a:cubicBezTo>
                  <a:pt x="5565" y="6217"/>
                  <a:pt x="5586" y="6196"/>
                  <a:pt x="5616" y="6176"/>
                </a:cubicBezTo>
                <a:cubicBezTo>
                  <a:pt x="5637" y="6155"/>
                  <a:pt x="5658" y="6145"/>
                  <a:pt x="5658" y="6124"/>
                </a:cubicBezTo>
                <a:cubicBezTo>
                  <a:pt x="5669" y="6104"/>
                  <a:pt x="5669" y="6083"/>
                  <a:pt x="5679" y="6062"/>
                </a:cubicBezTo>
                <a:cubicBezTo>
                  <a:pt x="5717" y="6071"/>
                  <a:pt x="5758" y="6076"/>
                  <a:pt x="5798" y="6076"/>
                </a:cubicBezTo>
                <a:cubicBezTo>
                  <a:pt x="5855" y="6076"/>
                  <a:pt x="5910" y="6066"/>
                  <a:pt x="5959" y="6041"/>
                </a:cubicBezTo>
                <a:cubicBezTo>
                  <a:pt x="5917" y="6041"/>
                  <a:pt x="5876" y="6051"/>
                  <a:pt x="5824" y="6051"/>
                </a:cubicBezTo>
                <a:cubicBezTo>
                  <a:pt x="5876" y="6021"/>
                  <a:pt x="5938" y="6000"/>
                  <a:pt x="5989" y="5979"/>
                </a:cubicBezTo>
                <a:cubicBezTo>
                  <a:pt x="5938" y="5979"/>
                  <a:pt x="5876" y="5979"/>
                  <a:pt x="5824" y="5968"/>
                </a:cubicBezTo>
                <a:cubicBezTo>
                  <a:pt x="5876" y="5968"/>
                  <a:pt x="5927" y="5938"/>
                  <a:pt x="5938" y="5896"/>
                </a:cubicBezTo>
                <a:cubicBezTo>
                  <a:pt x="5938" y="5867"/>
                  <a:pt x="5902" y="5838"/>
                  <a:pt x="5869" y="5838"/>
                </a:cubicBezTo>
                <a:cubicBezTo>
                  <a:pt x="5856" y="5838"/>
                  <a:pt x="5843" y="5843"/>
                  <a:pt x="5834" y="5855"/>
                </a:cubicBezTo>
                <a:cubicBezTo>
                  <a:pt x="5855" y="5823"/>
                  <a:pt x="5897" y="5803"/>
                  <a:pt x="5927" y="5793"/>
                </a:cubicBezTo>
                <a:cubicBezTo>
                  <a:pt x="5969" y="5782"/>
                  <a:pt x="6010" y="5761"/>
                  <a:pt x="6021" y="5730"/>
                </a:cubicBezTo>
                <a:cubicBezTo>
                  <a:pt x="6029" y="5705"/>
                  <a:pt x="5997" y="5673"/>
                  <a:pt x="5967" y="5673"/>
                </a:cubicBezTo>
                <a:cubicBezTo>
                  <a:pt x="5966" y="5673"/>
                  <a:pt x="5966" y="5673"/>
                  <a:pt x="5965" y="5673"/>
                </a:cubicBezTo>
                <a:lnTo>
                  <a:pt x="5965" y="5673"/>
                </a:lnTo>
                <a:cubicBezTo>
                  <a:pt x="5990" y="5664"/>
                  <a:pt x="6014" y="5654"/>
                  <a:pt x="6031" y="5637"/>
                </a:cubicBezTo>
                <a:cubicBezTo>
                  <a:pt x="6042" y="5616"/>
                  <a:pt x="6042" y="5585"/>
                  <a:pt x="6010" y="5575"/>
                </a:cubicBezTo>
                <a:cubicBezTo>
                  <a:pt x="6000" y="5575"/>
                  <a:pt x="5979" y="5575"/>
                  <a:pt x="5969" y="5585"/>
                </a:cubicBezTo>
                <a:cubicBezTo>
                  <a:pt x="5897" y="5606"/>
                  <a:pt x="5834" y="5627"/>
                  <a:pt x="5772" y="5658"/>
                </a:cubicBezTo>
                <a:cubicBezTo>
                  <a:pt x="5793" y="5616"/>
                  <a:pt x="5814" y="5585"/>
                  <a:pt x="5824" y="5544"/>
                </a:cubicBezTo>
                <a:lnTo>
                  <a:pt x="5824" y="5544"/>
                </a:lnTo>
                <a:lnTo>
                  <a:pt x="5669" y="5699"/>
                </a:lnTo>
                <a:lnTo>
                  <a:pt x="5669" y="5606"/>
                </a:lnTo>
                <a:cubicBezTo>
                  <a:pt x="5637" y="5658"/>
                  <a:pt x="5606" y="5699"/>
                  <a:pt x="5575" y="5751"/>
                </a:cubicBezTo>
                <a:cubicBezTo>
                  <a:pt x="5565" y="5710"/>
                  <a:pt x="5544" y="5678"/>
                  <a:pt x="5533" y="5637"/>
                </a:cubicBezTo>
                <a:cubicBezTo>
                  <a:pt x="5503" y="5678"/>
                  <a:pt x="5451" y="5710"/>
                  <a:pt x="5399" y="5740"/>
                </a:cubicBezTo>
                <a:cubicBezTo>
                  <a:pt x="5368" y="5710"/>
                  <a:pt x="5358" y="5678"/>
                  <a:pt x="5347" y="5637"/>
                </a:cubicBezTo>
                <a:cubicBezTo>
                  <a:pt x="5341" y="5638"/>
                  <a:pt x="5335" y="5639"/>
                  <a:pt x="5329" y="5639"/>
                </a:cubicBezTo>
                <a:cubicBezTo>
                  <a:pt x="5290" y="5639"/>
                  <a:pt x="5242" y="5611"/>
                  <a:pt x="5233" y="5575"/>
                </a:cubicBezTo>
                <a:cubicBezTo>
                  <a:pt x="5316" y="5575"/>
                  <a:pt x="5368" y="5492"/>
                  <a:pt x="5326" y="5430"/>
                </a:cubicBezTo>
                <a:lnTo>
                  <a:pt x="5326" y="5430"/>
                </a:lnTo>
                <a:cubicBezTo>
                  <a:pt x="5348" y="5434"/>
                  <a:pt x="5372" y="5437"/>
                  <a:pt x="5396" y="5437"/>
                </a:cubicBezTo>
                <a:cubicBezTo>
                  <a:pt x="5429" y="5437"/>
                  <a:pt x="5462" y="5432"/>
                  <a:pt x="5492" y="5420"/>
                </a:cubicBezTo>
                <a:cubicBezTo>
                  <a:pt x="5461" y="5409"/>
                  <a:pt x="5441" y="5399"/>
                  <a:pt x="5409" y="5378"/>
                </a:cubicBezTo>
                <a:cubicBezTo>
                  <a:pt x="5471" y="5367"/>
                  <a:pt x="5533" y="5337"/>
                  <a:pt x="5575" y="5295"/>
                </a:cubicBezTo>
                <a:cubicBezTo>
                  <a:pt x="5554" y="5285"/>
                  <a:pt x="5513" y="5275"/>
                  <a:pt x="5482" y="5275"/>
                </a:cubicBezTo>
                <a:cubicBezTo>
                  <a:pt x="5513" y="5233"/>
                  <a:pt x="5533" y="5181"/>
                  <a:pt x="5554" y="5130"/>
                </a:cubicBezTo>
                <a:lnTo>
                  <a:pt x="5554" y="5130"/>
                </a:lnTo>
                <a:cubicBezTo>
                  <a:pt x="5482" y="5150"/>
                  <a:pt x="5420" y="5181"/>
                  <a:pt x="5358" y="5222"/>
                </a:cubicBezTo>
                <a:cubicBezTo>
                  <a:pt x="5388" y="5171"/>
                  <a:pt x="5409" y="5119"/>
                  <a:pt x="5430" y="5077"/>
                </a:cubicBezTo>
                <a:lnTo>
                  <a:pt x="5430" y="5077"/>
                </a:lnTo>
                <a:cubicBezTo>
                  <a:pt x="5316" y="5160"/>
                  <a:pt x="5202" y="5243"/>
                  <a:pt x="5078" y="5326"/>
                </a:cubicBezTo>
                <a:cubicBezTo>
                  <a:pt x="5078" y="5294"/>
                  <a:pt x="5034" y="5268"/>
                  <a:pt x="4990" y="5268"/>
                </a:cubicBezTo>
                <a:cubicBezTo>
                  <a:pt x="4977" y="5268"/>
                  <a:pt x="4965" y="5270"/>
                  <a:pt x="4953" y="5275"/>
                </a:cubicBezTo>
                <a:cubicBezTo>
                  <a:pt x="4915" y="5294"/>
                  <a:pt x="4886" y="5339"/>
                  <a:pt x="4873" y="5378"/>
                </a:cubicBezTo>
                <a:lnTo>
                  <a:pt x="4873" y="5378"/>
                </a:lnTo>
                <a:cubicBezTo>
                  <a:pt x="4875" y="5353"/>
                  <a:pt x="4837" y="5334"/>
                  <a:pt x="4804" y="5334"/>
                </a:cubicBezTo>
                <a:cubicBezTo>
                  <a:pt x="4789" y="5334"/>
                  <a:pt x="4776" y="5338"/>
                  <a:pt x="4767" y="5347"/>
                </a:cubicBezTo>
                <a:cubicBezTo>
                  <a:pt x="4725" y="5388"/>
                  <a:pt x="4725" y="5440"/>
                  <a:pt x="4736" y="5482"/>
                </a:cubicBezTo>
                <a:cubicBezTo>
                  <a:pt x="4715" y="5450"/>
                  <a:pt x="4684" y="5430"/>
                  <a:pt x="4642" y="5399"/>
                </a:cubicBezTo>
                <a:cubicBezTo>
                  <a:pt x="4612" y="5450"/>
                  <a:pt x="4601" y="5503"/>
                  <a:pt x="4591" y="5554"/>
                </a:cubicBezTo>
                <a:cubicBezTo>
                  <a:pt x="4601" y="5492"/>
                  <a:pt x="4550" y="5420"/>
                  <a:pt x="4467" y="5399"/>
                </a:cubicBezTo>
                <a:cubicBezTo>
                  <a:pt x="4518" y="5388"/>
                  <a:pt x="4550" y="5357"/>
                  <a:pt x="4570" y="5326"/>
                </a:cubicBezTo>
                <a:cubicBezTo>
                  <a:pt x="4515" y="5317"/>
                  <a:pt x="4493" y="5300"/>
                  <a:pt x="4445" y="5289"/>
                </a:cubicBezTo>
                <a:lnTo>
                  <a:pt x="4445" y="5289"/>
                </a:lnTo>
                <a:cubicBezTo>
                  <a:pt x="4443" y="5298"/>
                  <a:pt x="4434" y="5305"/>
                  <a:pt x="4425" y="5305"/>
                </a:cubicBezTo>
                <a:cubicBezTo>
                  <a:pt x="4414" y="5305"/>
                  <a:pt x="4394" y="5295"/>
                  <a:pt x="4384" y="5295"/>
                </a:cubicBezTo>
                <a:cubicBezTo>
                  <a:pt x="4373" y="5295"/>
                  <a:pt x="4352" y="5295"/>
                  <a:pt x="4342" y="5285"/>
                </a:cubicBezTo>
                <a:cubicBezTo>
                  <a:pt x="4311" y="5275"/>
                  <a:pt x="4322" y="5233"/>
                  <a:pt x="4352" y="5212"/>
                </a:cubicBezTo>
                <a:cubicBezTo>
                  <a:pt x="4373" y="5181"/>
                  <a:pt x="4394" y="5150"/>
                  <a:pt x="4373" y="5130"/>
                </a:cubicBezTo>
                <a:lnTo>
                  <a:pt x="4373" y="5130"/>
                </a:lnTo>
                <a:cubicBezTo>
                  <a:pt x="4414" y="5139"/>
                  <a:pt x="4456" y="5150"/>
                  <a:pt x="4497" y="5150"/>
                </a:cubicBezTo>
                <a:cubicBezTo>
                  <a:pt x="4529" y="5150"/>
                  <a:pt x="4560" y="5150"/>
                  <a:pt x="4570" y="5130"/>
                </a:cubicBezTo>
                <a:cubicBezTo>
                  <a:pt x="4580" y="5098"/>
                  <a:pt x="4487" y="5077"/>
                  <a:pt x="4487" y="5047"/>
                </a:cubicBezTo>
                <a:cubicBezTo>
                  <a:pt x="4500" y="5043"/>
                  <a:pt x="4513" y="5042"/>
                  <a:pt x="4526" y="5042"/>
                </a:cubicBezTo>
                <a:cubicBezTo>
                  <a:pt x="4557" y="5042"/>
                  <a:pt x="4590" y="5050"/>
                  <a:pt x="4612" y="5057"/>
                </a:cubicBezTo>
                <a:cubicBezTo>
                  <a:pt x="4580" y="5036"/>
                  <a:pt x="4550" y="5005"/>
                  <a:pt x="4508" y="4974"/>
                </a:cubicBezTo>
                <a:cubicBezTo>
                  <a:pt x="4523" y="4969"/>
                  <a:pt x="4541" y="4966"/>
                  <a:pt x="4560" y="4966"/>
                </a:cubicBezTo>
                <a:cubicBezTo>
                  <a:pt x="4578" y="4966"/>
                  <a:pt x="4596" y="4969"/>
                  <a:pt x="4612" y="4974"/>
                </a:cubicBezTo>
                <a:cubicBezTo>
                  <a:pt x="4612" y="4953"/>
                  <a:pt x="4591" y="4932"/>
                  <a:pt x="4580" y="4912"/>
                </a:cubicBezTo>
                <a:lnTo>
                  <a:pt x="4580" y="4912"/>
                </a:lnTo>
                <a:cubicBezTo>
                  <a:pt x="4632" y="4932"/>
                  <a:pt x="4695" y="4943"/>
                  <a:pt x="4757" y="4964"/>
                </a:cubicBezTo>
                <a:lnTo>
                  <a:pt x="4705" y="4912"/>
                </a:lnTo>
                <a:lnTo>
                  <a:pt x="4705" y="4912"/>
                </a:lnTo>
                <a:cubicBezTo>
                  <a:pt x="4725" y="4922"/>
                  <a:pt x="4754" y="4927"/>
                  <a:pt x="4784" y="4927"/>
                </a:cubicBezTo>
                <a:cubicBezTo>
                  <a:pt x="4814" y="4927"/>
                  <a:pt x="4845" y="4922"/>
                  <a:pt x="4870" y="4912"/>
                </a:cubicBezTo>
                <a:cubicBezTo>
                  <a:pt x="4819" y="4891"/>
                  <a:pt x="4767" y="4881"/>
                  <a:pt x="4715" y="4860"/>
                </a:cubicBezTo>
                <a:cubicBezTo>
                  <a:pt x="4778" y="4849"/>
                  <a:pt x="4840" y="4829"/>
                  <a:pt x="4902" y="4819"/>
                </a:cubicBezTo>
                <a:cubicBezTo>
                  <a:pt x="4872" y="4811"/>
                  <a:pt x="4833" y="4804"/>
                  <a:pt x="4793" y="4804"/>
                </a:cubicBezTo>
                <a:cubicBezTo>
                  <a:pt x="4777" y="4804"/>
                  <a:pt x="4761" y="4805"/>
                  <a:pt x="4746" y="4808"/>
                </a:cubicBezTo>
                <a:cubicBezTo>
                  <a:pt x="4798" y="4766"/>
                  <a:pt x="4850" y="4736"/>
                  <a:pt x="4912" y="4704"/>
                </a:cubicBezTo>
                <a:lnTo>
                  <a:pt x="4912" y="4704"/>
                </a:lnTo>
                <a:cubicBezTo>
                  <a:pt x="4850" y="4715"/>
                  <a:pt x="4787" y="4715"/>
                  <a:pt x="4736" y="4725"/>
                </a:cubicBezTo>
                <a:cubicBezTo>
                  <a:pt x="4736" y="4694"/>
                  <a:pt x="4767" y="4663"/>
                  <a:pt x="4787" y="4642"/>
                </a:cubicBezTo>
                <a:lnTo>
                  <a:pt x="4787" y="4642"/>
                </a:lnTo>
                <a:cubicBezTo>
                  <a:pt x="4750" y="4679"/>
                  <a:pt x="4696" y="4717"/>
                  <a:pt x="4641" y="4717"/>
                </a:cubicBezTo>
                <a:cubicBezTo>
                  <a:pt x="4634" y="4717"/>
                  <a:pt x="4628" y="4716"/>
                  <a:pt x="4622" y="4715"/>
                </a:cubicBezTo>
                <a:cubicBezTo>
                  <a:pt x="4560" y="4715"/>
                  <a:pt x="4518" y="4632"/>
                  <a:pt x="4580" y="4601"/>
                </a:cubicBezTo>
                <a:cubicBezTo>
                  <a:pt x="4591" y="4601"/>
                  <a:pt x="4612" y="4601"/>
                  <a:pt x="4612" y="4591"/>
                </a:cubicBezTo>
                <a:cubicBezTo>
                  <a:pt x="4617" y="4585"/>
                  <a:pt x="4612" y="4580"/>
                  <a:pt x="4605" y="4578"/>
                </a:cubicBezTo>
                <a:lnTo>
                  <a:pt x="4605" y="4578"/>
                </a:lnTo>
                <a:cubicBezTo>
                  <a:pt x="4664" y="4568"/>
                  <a:pt x="4729" y="4557"/>
                  <a:pt x="4778" y="4529"/>
                </a:cubicBezTo>
                <a:cubicBezTo>
                  <a:pt x="4751" y="4518"/>
                  <a:pt x="4726" y="4513"/>
                  <a:pt x="4701" y="4513"/>
                </a:cubicBezTo>
                <a:cubicBezTo>
                  <a:pt x="4676" y="4513"/>
                  <a:pt x="4653" y="4518"/>
                  <a:pt x="4632" y="4529"/>
                </a:cubicBezTo>
                <a:cubicBezTo>
                  <a:pt x="4663" y="4497"/>
                  <a:pt x="4684" y="4466"/>
                  <a:pt x="4715" y="4425"/>
                </a:cubicBezTo>
                <a:lnTo>
                  <a:pt x="4715" y="4425"/>
                </a:lnTo>
                <a:cubicBezTo>
                  <a:pt x="4663" y="4456"/>
                  <a:pt x="4612" y="4487"/>
                  <a:pt x="4570" y="4518"/>
                </a:cubicBezTo>
                <a:cubicBezTo>
                  <a:pt x="4560" y="4476"/>
                  <a:pt x="4550" y="4435"/>
                  <a:pt x="4560" y="4393"/>
                </a:cubicBezTo>
                <a:cubicBezTo>
                  <a:pt x="4580" y="4363"/>
                  <a:pt x="4622" y="4331"/>
                  <a:pt x="4663" y="4331"/>
                </a:cubicBezTo>
                <a:cubicBezTo>
                  <a:pt x="4622" y="4311"/>
                  <a:pt x="4653" y="4259"/>
                  <a:pt x="4705" y="4238"/>
                </a:cubicBezTo>
                <a:cubicBezTo>
                  <a:pt x="4746" y="4228"/>
                  <a:pt x="4808" y="4218"/>
                  <a:pt x="4819" y="4186"/>
                </a:cubicBezTo>
                <a:lnTo>
                  <a:pt x="4819" y="4186"/>
                </a:lnTo>
                <a:cubicBezTo>
                  <a:pt x="4774" y="4195"/>
                  <a:pt x="4730" y="4212"/>
                  <a:pt x="4693" y="4223"/>
                </a:cubicBezTo>
                <a:lnTo>
                  <a:pt x="4693" y="4223"/>
                </a:lnTo>
                <a:cubicBezTo>
                  <a:pt x="4738" y="4208"/>
                  <a:pt x="4780" y="4171"/>
                  <a:pt x="4798" y="4135"/>
                </a:cubicBezTo>
                <a:lnTo>
                  <a:pt x="4798" y="4135"/>
                </a:lnTo>
                <a:cubicBezTo>
                  <a:pt x="4736" y="4145"/>
                  <a:pt x="4674" y="4166"/>
                  <a:pt x="4622" y="4176"/>
                </a:cubicBezTo>
                <a:cubicBezTo>
                  <a:pt x="4622" y="4145"/>
                  <a:pt x="4632" y="4114"/>
                  <a:pt x="4632" y="4083"/>
                </a:cubicBezTo>
                <a:lnTo>
                  <a:pt x="4632" y="4083"/>
                </a:lnTo>
                <a:cubicBezTo>
                  <a:pt x="4591" y="4103"/>
                  <a:pt x="4550" y="4124"/>
                  <a:pt x="4497" y="4135"/>
                </a:cubicBezTo>
                <a:cubicBezTo>
                  <a:pt x="4497" y="4103"/>
                  <a:pt x="4487" y="4062"/>
                  <a:pt x="4487" y="4020"/>
                </a:cubicBezTo>
                <a:cubicBezTo>
                  <a:pt x="4487" y="4048"/>
                  <a:pt x="4456" y="4075"/>
                  <a:pt x="4421" y="4075"/>
                </a:cubicBezTo>
                <a:cubicBezTo>
                  <a:pt x="4415" y="4075"/>
                  <a:pt x="4410" y="4074"/>
                  <a:pt x="4405" y="4073"/>
                </a:cubicBezTo>
                <a:cubicBezTo>
                  <a:pt x="4376" y="4065"/>
                  <a:pt x="4357" y="4043"/>
                  <a:pt x="4355" y="4020"/>
                </a:cubicBezTo>
                <a:lnTo>
                  <a:pt x="4355" y="4020"/>
                </a:lnTo>
                <a:cubicBezTo>
                  <a:pt x="4346" y="4028"/>
                  <a:pt x="4332" y="4034"/>
                  <a:pt x="4317" y="4034"/>
                </a:cubicBezTo>
                <a:cubicBezTo>
                  <a:pt x="4312" y="4034"/>
                  <a:pt x="4306" y="4033"/>
                  <a:pt x="4301" y="4031"/>
                </a:cubicBezTo>
                <a:cubicBezTo>
                  <a:pt x="4269" y="4020"/>
                  <a:pt x="4259" y="3990"/>
                  <a:pt x="4259" y="3958"/>
                </a:cubicBezTo>
                <a:lnTo>
                  <a:pt x="4259" y="3875"/>
                </a:lnTo>
                <a:cubicBezTo>
                  <a:pt x="4244" y="3884"/>
                  <a:pt x="4222" y="3886"/>
                  <a:pt x="4203" y="3890"/>
                </a:cubicBezTo>
                <a:lnTo>
                  <a:pt x="4203" y="3890"/>
                </a:lnTo>
                <a:cubicBezTo>
                  <a:pt x="4225" y="3882"/>
                  <a:pt x="4239" y="3872"/>
                  <a:pt x="4239" y="3855"/>
                </a:cubicBezTo>
                <a:lnTo>
                  <a:pt x="4207" y="3855"/>
                </a:lnTo>
                <a:cubicBezTo>
                  <a:pt x="4239" y="3847"/>
                  <a:pt x="4259" y="3821"/>
                  <a:pt x="4257" y="3800"/>
                </a:cubicBezTo>
                <a:lnTo>
                  <a:pt x="4257" y="3800"/>
                </a:lnTo>
                <a:cubicBezTo>
                  <a:pt x="4260" y="3804"/>
                  <a:pt x="4265" y="3809"/>
                  <a:pt x="4269" y="3813"/>
                </a:cubicBezTo>
                <a:cubicBezTo>
                  <a:pt x="4280" y="3792"/>
                  <a:pt x="4311" y="3783"/>
                  <a:pt x="4342" y="3783"/>
                </a:cubicBezTo>
                <a:cubicBezTo>
                  <a:pt x="4363" y="3792"/>
                  <a:pt x="4384" y="3824"/>
                  <a:pt x="4373" y="3845"/>
                </a:cubicBezTo>
                <a:cubicBezTo>
                  <a:pt x="4425" y="3834"/>
                  <a:pt x="4487" y="3824"/>
                  <a:pt x="4550" y="3813"/>
                </a:cubicBezTo>
                <a:cubicBezTo>
                  <a:pt x="4518" y="3783"/>
                  <a:pt x="4487" y="3762"/>
                  <a:pt x="4467" y="3730"/>
                </a:cubicBezTo>
                <a:cubicBezTo>
                  <a:pt x="4518" y="3720"/>
                  <a:pt x="4580" y="3710"/>
                  <a:pt x="4632" y="3700"/>
                </a:cubicBezTo>
                <a:lnTo>
                  <a:pt x="4580" y="3647"/>
                </a:lnTo>
                <a:cubicBezTo>
                  <a:pt x="4632" y="3647"/>
                  <a:pt x="4684" y="3627"/>
                  <a:pt x="4725" y="3617"/>
                </a:cubicBezTo>
                <a:cubicBezTo>
                  <a:pt x="4684" y="3596"/>
                  <a:pt x="4642" y="3585"/>
                  <a:pt x="4601" y="3575"/>
                </a:cubicBezTo>
                <a:lnTo>
                  <a:pt x="4695" y="3513"/>
                </a:lnTo>
                <a:cubicBezTo>
                  <a:pt x="4679" y="3510"/>
                  <a:pt x="4663" y="3509"/>
                  <a:pt x="4648" y="3509"/>
                </a:cubicBezTo>
                <a:cubicBezTo>
                  <a:pt x="4601" y="3509"/>
                  <a:pt x="4555" y="3521"/>
                  <a:pt x="4508" y="3544"/>
                </a:cubicBezTo>
                <a:cubicBezTo>
                  <a:pt x="4539" y="3513"/>
                  <a:pt x="4550" y="3472"/>
                  <a:pt x="4539" y="3440"/>
                </a:cubicBezTo>
                <a:lnTo>
                  <a:pt x="4539" y="3440"/>
                </a:lnTo>
                <a:cubicBezTo>
                  <a:pt x="4477" y="3472"/>
                  <a:pt x="4425" y="3502"/>
                  <a:pt x="4373" y="3544"/>
                </a:cubicBezTo>
                <a:lnTo>
                  <a:pt x="4373" y="3502"/>
                </a:lnTo>
                <a:cubicBezTo>
                  <a:pt x="4342" y="3555"/>
                  <a:pt x="4301" y="3606"/>
                  <a:pt x="4239" y="3658"/>
                </a:cubicBezTo>
                <a:cubicBezTo>
                  <a:pt x="4228" y="3647"/>
                  <a:pt x="4218" y="3637"/>
                  <a:pt x="4218" y="3617"/>
                </a:cubicBezTo>
                <a:cubicBezTo>
                  <a:pt x="4207" y="3627"/>
                  <a:pt x="4187" y="3637"/>
                  <a:pt x="4166" y="3647"/>
                </a:cubicBezTo>
                <a:cubicBezTo>
                  <a:pt x="4145" y="3647"/>
                  <a:pt x="4124" y="3637"/>
                  <a:pt x="4124" y="3617"/>
                </a:cubicBezTo>
                <a:lnTo>
                  <a:pt x="4124" y="3606"/>
                </a:lnTo>
                <a:cubicBezTo>
                  <a:pt x="4135" y="3555"/>
                  <a:pt x="4156" y="3513"/>
                  <a:pt x="4166" y="3472"/>
                </a:cubicBezTo>
                <a:cubicBezTo>
                  <a:pt x="4166" y="3461"/>
                  <a:pt x="4166" y="3451"/>
                  <a:pt x="4177" y="3451"/>
                </a:cubicBezTo>
                <a:cubicBezTo>
                  <a:pt x="4181" y="3448"/>
                  <a:pt x="4187" y="3448"/>
                  <a:pt x="4194" y="3448"/>
                </a:cubicBezTo>
                <a:cubicBezTo>
                  <a:pt x="4205" y="3448"/>
                  <a:pt x="4217" y="3450"/>
                  <a:pt x="4227" y="3450"/>
                </a:cubicBezTo>
                <a:cubicBezTo>
                  <a:pt x="4237" y="3450"/>
                  <a:pt x="4245" y="3448"/>
                  <a:pt x="4249" y="3440"/>
                </a:cubicBezTo>
                <a:cubicBezTo>
                  <a:pt x="4228" y="3419"/>
                  <a:pt x="4218" y="3389"/>
                  <a:pt x="4228" y="3368"/>
                </a:cubicBezTo>
                <a:lnTo>
                  <a:pt x="4228" y="3368"/>
                </a:lnTo>
                <a:cubicBezTo>
                  <a:pt x="4269" y="3378"/>
                  <a:pt x="4311" y="3378"/>
                  <a:pt x="4352" y="3389"/>
                </a:cubicBezTo>
                <a:lnTo>
                  <a:pt x="4322" y="3357"/>
                </a:lnTo>
                <a:cubicBezTo>
                  <a:pt x="4373" y="3347"/>
                  <a:pt x="4425" y="3347"/>
                  <a:pt x="4477" y="3327"/>
                </a:cubicBezTo>
                <a:cubicBezTo>
                  <a:pt x="4446" y="3306"/>
                  <a:pt x="4414" y="3285"/>
                  <a:pt x="4373" y="3274"/>
                </a:cubicBezTo>
                <a:cubicBezTo>
                  <a:pt x="4425" y="3264"/>
                  <a:pt x="4467" y="3233"/>
                  <a:pt x="4497" y="3202"/>
                </a:cubicBezTo>
                <a:cubicBezTo>
                  <a:pt x="4456" y="3192"/>
                  <a:pt x="4414" y="3192"/>
                  <a:pt x="4373" y="3182"/>
                </a:cubicBezTo>
                <a:cubicBezTo>
                  <a:pt x="4414" y="3161"/>
                  <a:pt x="4456" y="3119"/>
                  <a:pt x="4477" y="3088"/>
                </a:cubicBezTo>
                <a:lnTo>
                  <a:pt x="4477" y="3088"/>
                </a:lnTo>
                <a:cubicBezTo>
                  <a:pt x="4425" y="3099"/>
                  <a:pt x="4363" y="3129"/>
                  <a:pt x="4322" y="3161"/>
                </a:cubicBezTo>
                <a:cubicBezTo>
                  <a:pt x="4311" y="3140"/>
                  <a:pt x="4301" y="3119"/>
                  <a:pt x="4301" y="3109"/>
                </a:cubicBezTo>
                <a:cubicBezTo>
                  <a:pt x="4269" y="3129"/>
                  <a:pt x="4239" y="3161"/>
                  <a:pt x="4218" y="3192"/>
                </a:cubicBezTo>
                <a:lnTo>
                  <a:pt x="4218" y="3088"/>
                </a:lnTo>
                <a:cubicBezTo>
                  <a:pt x="4177" y="3140"/>
                  <a:pt x="4166" y="3192"/>
                  <a:pt x="4145" y="3244"/>
                </a:cubicBezTo>
                <a:cubicBezTo>
                  <a:pt x="4119" y="3287"/>
                  <a:pt x="4071" y="3331"/>
                  <a:pt x="4019" y="3331"/>
                </a:cubicBezTo>
                <a:cubicBezTo>
                  <a:pt x="4009" y="3331"/>
                  <a:pt x="4000" y="3330"/>
                  <a:pt x="3990" y="3327"/>
                </a:cubicBezTo>
                <a:cubicBezTo>
                  <a:pt x="4000" y="3306"/>
                  <a:pt x="4000" y="3295"/>
                  <a:pt x="4011" y="3274"/>
                </a:cubicBezTo>
                <a:cubicBezTo>
                  <a:pt x="4007" y="3274"/>
                  <a:pt x="4003" y="3273"/>
                  <a:pt x="3999" y="3273"/>
                </a:cubicBezTo>
                <a:cubicBezTo>
                  <a:pt x="3969" y="3273"/>
                  <a:pt x="3932" y="3295"/>
                  <a:pt x="3907" y="3295"/>
                </a:cubicBezTo>
                <a:cubicBezTo>
                  <a:pt x="3898" y="3295"/>
                  <a:pt x="3891" y="3292"/>
                  <a:pt x="3886" y="3285"/>
                </a:cubicBezTo>
                <a:cubicBezTo>
                  <a:pt x="3876" y="3274"/>
                  <a:pt x="3886" y="3264"/>
                  <a:pt x="3886" y="3254"/>
                </a:cubicBezTo>
                <a:cubicBezTo>
                  <a:pt x="3886" y="3212"/>
                  <a:pt x="3896" y="3171"/>
                  <a:pt x="3907" y="3119"/>
                </a:cubicBezTo>
                <a:lnTo>
                  <a:pt x="3907" y="3119"/>
                </a:lnTo>
                <a:cubicBezTo>
                  <a:pt x="3896" y="3140"/>
                  <a:pt x="3886" y="3150"/>
                  <a:pt x="3866" y="3161"/>
                </a:cubicBezTo>
                <a:cubicBezTo>
                  <a:pt x="3857" y="3118"/>
                  <a:pt x="3800" y="3082"/>
                  <a:pt x="3745" y="3082"/>
                </a:cubicBezTo>
                <a:cubicBezTo>
                  <a:pt x="3733" y="3082"/>
                  <a:pt x="3721" y="3084"/>
                  <a:pt x="3710" y="3088"/>
                </a:cubicBezTo>
                <a:cubicBezTo>
                  <a:pt x="3721" y="3067"/>
                  <a:pt x="3721" y="3046"/>
                  <a:pt x="3721" y="3037"/>
                </a:cubicBezTo>
                <a:lnTo>
                  <a:pt x="3721" y="3037"/>
                </a:lnTo>
                <a:cubicBezTo>
                  <a:pt x="3689" y="3057"/>
                  <a:pt x="3648" y="3078"/>
                  <a:pt x="3606" y="3099"/>
                </a:cubicBezTo>
                <a:lnTo>
                  <a:pt x="3606" y="3005"/>
                </a:lnTo>
                <a:lnTo>
                  <a:pt x="3534" y="3005"/>
                </a:lnTo>
                <a:cubicBezTo>
                  <a:pt x="3523" y="2974"/>
                  <a:pt x="3523" y="2933"/>
                  <a:pt x="3544" y="2891"/>
                </a:cubicBezTo>
                <a:cubicBezTo>
                  <a:pt x="3596" y="2891"/>
                  <a:pt x="3648" y="2881"/>
                  <a:pt x="3700" y="2871"/>
                </a:cubicBezTo>
                <a:cubicBezTo>
                  <a:pt x="3648" y="2860"/>
                  <a:pt x="3606" y="2819"/>
                  <a:pt x="3596" y="2777"/>
                </a:cubicBezTo>
                <a:cubicBezTo>
                  <a:pt x="3588" y="2782"/>
                  <a:pt x="3577" y="2784"/>
                  <a:pt x="3565" y="2784"/>
                </a:cubicBezTo>
                <a:cubicBezTo>
                  <a:pt x="3549" y="2784"/>
                  <a:pt x="3531" y="2779"/>
                  <a:pt x="3513" y="2767"/>
                </a:cubicBezTo>
                <a:cubicBezTo>
                  <a:pt x="3544" y="2736"/>
                  <a:pt x="3565" y="2705"/>
                  <a:pt x="3586" y="2673"/>
                </a:cubicBezTo>
                <a:cubicBezTo>
                  <a:pt x="3565" y="2664"/>
                  <a:pt x="3544" y="2664"/>
                  <a:pt x="3523" y="2653"/>
                </a:cubicBezTo>
                <a:cubicBezTo>
                  <a:pt x="3555" y="2611"/>
                  <a:pt x="3523" y="2560"/>
                  <a:pt x="3472" y="2539"/>
                </a:cubicBezTo>
                <a:cubicBezTo>
                  <a:pt x="3513" y="2539"/>
                  <a:pt x="3544" y="2518"/>
                  <a:pt x="3555" y="2487"/>
                </a:cubicBezTo>
                <a:cubicBezTo>
                  <a:pt x="3586" y="2487"/>
                  <a:pt x="3606" y="2477"/>
                  <a:pt x="3627" y="2477"/>
                </a:cubicBezTo>
                <a:cubicBezTo>
                  <a:pt x="3576" y="2446"/>
                  <a:pt x="3503" y="2456"/>
                  <a:pt x="3440" y="2436"/>
                </a:cubicBezTo>
                <a:cubicBezTo>
                  <a:pt x="3378" y="2415"/>
                  <a:pt x="3337" y="2332"/>
                  <a:pt x="3389" y="2311"/>
                </a:cubicBezTo>
                <a:cubicBezTo>
                  <a:pt x="3431" y="2311"/>
                  <a:pt x="3482" y="2321"/>
                  <a:pt x="3523" y="2321"/>
                </a:cubicBezTo>
                <a:cubicBezTo>
                  <a:pt x="3523" y="2313"/>
                  <a:pt x="3537" y="2298"/>
                  <a:pt x="3553" y="2298"/>
                </a:cubicBezTo>
                <a:cubicBezTo>
                  <a:pt x="3557" y="2298"/>
                  <a:pt x="3561" y="2299"/>
                  <a:pt x="3565" y="2300"/>
                </a:cubicBezTo>
                <a:lnTo>
                  <a:pt x="3565" y="2249"/>
                </a:lnTo>
                <a:cubicBezTo>
                  <a:pt x="3560" y="2251"/>
                  <a:pt x="3554" y="2252"/>
                  <a:pt x="3548" y="2252"/>
                </a:cubicBezTo>
                <a:cubicBezTo>
                  <a:pt x="3521" y="2252"/>
                  <a:pt x="3493" y="2233"/>
                  <a:pt x="3493" y="2208"/>
                </a:cubicBezTo>
                <a:cubicBezTo>
                  <a:pt x="3493" y="2185"/>
                  <a:pt x="3514" y="2168"/>
                  <a:pt x="3538" y="2168"/>
                </a:cubicBezTo>
                <a:cubicBezTo>
                  <a:pt x="3544" y="2168"/>
                  <a:pt x="3550" y="2169"/>
                  <a:pt x="3556" y="2171"/>
                </a:cubicBezTo>
                <a:lnTo>
                  <a:pt x="3556" y="2171"/>
                </a:lnTo>
                <a:cubicBezTo>
                  <a:pt x="3542" y="2158"/>
                  <a:pt x="3569" y="2133"/>
                  <a:pt x="3596" y="2125"/>
                </a:cubicBezTo>
                <a:cubicBezTo>
                  <a:pt x="3617" y="2114"/>
                  <a:pt x="3658" y="2104"/>
                  <a:pt x="3658" y="2083"/>
                </a:cubicBezTo>
                <a:cubicBezTo>
                  <a:pt x="3627" y="2072"/>
                  <a:pt x="3596" y="2052"/>
                  <a:pt x="3555" y="2042"/>
                </a:cubicBezTo>
                <a:cubicBezTo>
                  <a:pt x="3565" y="2021"/>
                  <a:pt x="3576" y="2000"/>
                  <a:pt x="3586" y="1990"/>
                </a:cubicBezTo>
                <a:cubicBezTo>
                  <a:pt x="3565" y="1990"/>
                  <a:pt x="3544" y="2000"/>
                  <a:pt x="3534" y="2010"/>
                </a:cubicBezTo>
                <a:cubicBezTo>
                  <a:pt x="3513" y="2031"/>
                  <a:pt x="3503" y="2042"/>
                  <a:pt x="3482" y="2042"/>
                </a:cubicBezTo>
                <a:cubicBezTo>
                  <a:pt x="3473" y="2042"/>
                  <a:pt x="3466" y="2036"/>
                  <a:pt x="3462" y="2029"/>
                </a:cubicBezTo>
                <a:lnTo>
                  <a:pt x="3462" y="2029"/>
                </a:lnTo>
                <a:cubicBezTo>
                  <a:pt x="3436" y="2070"/>
                  <a:pt x="3380" y="2093"/>
                  <a:pt x="3316" y="2093"/>
                </a:cubicBezTo>
                <a:cubicBezTo>
                  <a:pt x="3378" y="2031"/>
                  <a:pt x="3316" y="1938"/>
                  <a:pt x="3285" y="1865"/>
                </a:cubicBezTo>
                <a:cubicBezTo>
                  <a:pt x="3265" y="1819"/>
                  <a:pt x="3257" y="1768"/>
                  <a:pt x="3256" y="1715"/>
                </a:cubicBezTo>
                <a:lnTo>
                  <a:pt x="3256" y="1715"/>
                </a:lnTo>
                <a:cubicBezTo>
                  <a:pt x="3255" y="1731"/>
                  <a:pt x="3254" y="1747"/>
                  <a:pt x="3254" y="1762"/>
                </a:cubicBezTo>
                <a:lnTo>
                  <a:pt x="3254" y="1793"/>
                </a:lnTo>
                <a:cubicBezTo>
                  <a:pt x="3233" y="1772"/>
                  <a:pt x="3203" y="1762"/>
                  <a:pt x="3182" y="1762"/>
                </a:cubicBezTo>
                <a:cubicBezTo>
                  <a:pt x="3192" y="1793"/>
                  <a:pt x="3203" y="1814"/>
                  <a:pt x="3213" y="1845"/>
                </a:cubicBezTo>
                <a:cubicBezTo>
                  <a:pt x="3192" y="1824"/>
                  <a:pt x="3161" y="1803"/>
                  <a:pt x="3140" y="1782"/>
                </a:cubicBezTo>
                <a:cubicBezTo>
                  <a:pt x="3109" y="1793"/>
                  <a:pt x="3120" y="1814"/>
                  <a:pt x="3140" y="1835"/>
                </a:cubicBezTo>
                <a:cubicBezTo>
                  <a:pt x="3150" y="1845"/>
                  <a:pt x="3182" y="1855"/>
                  <a:pt x="3182" y="1876"/>
                </a:cubicBezTo>
                <a:cubicBezTo>
                  <a:pt x="3179" y="1882"/>
                  <a:pt x="3172" y="1885"/>
                  <a:pt x="3166" y="1885"/>
                </a:cubicBezTo>
                <a:cubicBezTo>
                  <a:pt x="3164" y="1885"/>
                  <a:pt x="3163" y="1885"/>
                  <a:pt x="3162" y="1885"/>
                </a:cubicBezTo>
                <a:lnTo>
                  <a:pt x="3162" y="1885"/>
                </a:lnTo>
                <a:cubicBezTo>
                  <a:pt x="3168" y="1895"/>
                  <a:pt x="3175" y="1904"/>
                  <a:pt x="3182" y="1917"/>
                </a:cubicBezTo>
                <a:cubicBezTo>
                  <a:pt x="3140" y="1917"/>
                  <a:pt x="3109" y="1897"/>
                  <a:pt x="3088" y="1876"/>
                </a:cubicBezTo>
                <a:lnTo>
                  <a:pt x="3088" y="1876"/>
                </a:lnTo>
                <a:cubicBezTo>
                  <a:pt x="3088" y="1897"/>
                  <a:pt x="3099" y="1927"/>
                  <a:pt x="3099" y="1948"/>
                </a:cubicBezTo>
                <a:cubicBezTo>
                  <a:pt x="3078" y="1938"/>
                  <a:pt x="3058" y="1917"/>
                  <a:pt x="3037" y="1907"/>
                </a:cubicBezTo>
                <a:lnTo>
                  <a:pt x="3037" y="1907"/>
                </a:lnTo>
                <a:cubicBezTo>
                  <a:pt x="3058" y="1927"/>
                  <a:pt x="3067" y="1959"/>
                  <a:pt x="3058" y="1980"/>
                </a:cubicBezTo>
                <a:cubicBezTo>
                  <a:pt x="3039" y="1967"/>
                  <a:pt x="3010" y="1962"/>
                  <a:pt x="2982" y="1962"/>
                </a:cubicBezTo>
                <a:cubicBezTo>
                  <a:pt x="2964" y="1962"/>
                  <a:pt x="2946" y="1965"/>
                  <a:pt x="2933" y="1969"/>
                </a:cubicBezTo>
                <a:cubicBezTo>
                  <a:pt x="2902" y="1959"/>
                  <a:pt x="2871" y="1948"/>
                  <a:pt x="2840" y="1948"/>
                </a:cubicBezTo>
                <a:cubicBezTo>
                  <a:pt x="2865" y="2014"/>
                  <a:pt x="2956" y="2061"/>
                  <a:pt x="3039" y="2061"/>
                </a:cubicBezTo>
                <a:cubicBezTo>
                  <a:pt x="3060" y="2061"/>
                  <a:pt x="3080" y="2058"/>
                  <a:pt x="3099" y="2052"/>
                </a:cubicBezTo>
                <a:lnTo>
                  <a:pt x="3099" y="2052"/>
                </a:lnTo>
                <a:cubicBezTo>
                  <a:pt x="3088" y="2072"/>
                  <a:pt x="3078" y="2093"/>
                  <a:pt x="3067" y="2104"/>
                </a:cubicBezTo>
                <a:cubicBezTo>
                  <a:pt x="3099" y="2125"/>
                  <a:pt x="3120" y="2145"/>
                  <a:pt x="3150" y="2155"/>
                </a:cubicBezTo>
                <a:cubicBezTo>
                  <a:pt x="3130" y="2166"/>
                  <a:pt x="3099" y="2166"/>
                  <a:pt x="3078" y="2166"/>
                </a:cubicBezTo>
                <a:cubicBezTo>
                  <a:pt x="3088" y="2187"/>
                  <a:pt x="3099" y="2197"/>
                  <a:pt x="3109" y="2218"/>
                </a:cubicBezTo>
                <a:cubicBezTo>
                  <a:pt x="3106" y="2221"/>
                  <a:pt x="3101" y="2222"/>
                  <a:pt x="3096" y="2222"/>
                </a:cubicBezTo>
                <a:cubicBezTo>
                  <a:pt x="3082" y="2222"/>
                  <a:pt x="3065" y="2215"/>
                  <a:pt x="3058" y="2208"/>
                </a:cubicBezTo>
                <a:cubicBezTo>
                  <a:pt x="3037" y="2197"/>
                  <a:pt x="3016" y="2187"/>
                  <a:pt x="2995" y="2187"/>
                </a:cubicBezTo>
                <a:cubicBezTo>
                  <a:pt x="2983" y="2193"/>
                  <a:pt x="2978" y="2206"/>
                  <a:pt x="2980" y="2216"/>
                </a:cubicBezTo>
                <a:lnTo>
                  <a:pt x="2980" y="2216"/>
                </a:lnTo>
                <a:cubicBezTo>
                  <a:pt x="2956" y="2201"/>
                  <a:pt x="2924" y="2193"/>
                  <a:pt x="2894" y="2193"/>
                </a:cubicBezTo>
                <a:cubicBezTo>
                  <a:pt x="2882" y="2193"/>
                  <a:pt x="2871" y="2194"/>
                  <a:pt x="2860" y="2197"/>
                </a:cubicBezTo>
                <a:cubicBezTo>
                  <a:pt x="2871" y="2218"/>
                  <a:pt x="2881" y="2238"/>
                  <a:pt x="2892" y="2249"/>
                </a:cubicBezTo>
                <a:cubicBezTo>
                  <a:pt x="2888" y="2247"/>
                  <a:pt x="2884" y="2246"/>
                  <a:pt x="2879" y="2246"/>
                </a:cubicBezTo>
                <a:cubicBezTo>
                  <a:pt x="2861" y="2246"/>
                  <a:pt x="2842" y="2263"/>
                  <a:pt x="2850" y="2280"/>
                </a:cubicBezTo>
                <a:cubicBezTo>
                  <a:pt x="2860" y="2300"/>
                  <a:pt x="2881" y="2311"/>
                  <a:pt x="2912" y="2311"/>
                </a:cubicBezTo>
                <a:cubicBezTo>
                  <a:pt x="2964" y="2332"/>
                  <a:pt x="3016" y="2342"/>
                  <a:pt x="3078" y="2363"/>
                </a:cubicBezTo>
                <a:cubicBezTo>
                  <a:pt x="3109" y="2373"/>
                  <a:pt x="3150" y="2394"/>
                  <a:pt x="3130" y="2415"/>
                </a:cubicBezTo>
                <a:cubicBezTo>
                  <a:pt x="3099" y="2415"/>
                  <a:pt x="3058" y="2415"/>
                  <a:pt x="3016" y="2404"/>
                </a:cubicBezTo>
                <a:lnTo>
                  <a:pt x="3016" y="2404"/>
                </a:lnTo>
                <a:cubicBezTo>
                  <a:pt x="3016" y="2425"/>
                  <a:pt x="3026" y="2446"/>
                  <a:pt x="3047" y="2456"/>
                </a:cubicBezTo>
                <a:cubicBezTo>
                  <a:pt x="3016" y="2446"/>
                  <a:pt x="2975" y="2436"/>
                  <a:pt x="2933" y="2436"/>
                </a:cubicBezTo>
                <a:cubicBezTo>
                  <a:pt x="2933" y="2446"/>
                  <a:pt x="2943" y="2466"/>
                  <a:pt x="2943" y="2487"/>
                </a:cubicBezTo>
                <a:cubicBezTo>
                  <a:pt x="2927" y="2455"/>
                  <a:pt x="2886" y="2429"/>
                  <a:pt x="2844" y="2429"/>
                </a:cubicBezTo>
                <a:cubicBezTo>
                  <a:pt x="2832" y="2429"/>
                  <a:pt x="2820" y="2431"/>
                  <a:pt x="2809" y="2436"/>
                </a:cubicBezTo>
                <a:cubicBezTo>
                  <a:pt x="2828" y="2493"/>
                  <a:pt x="2900" y="2550"/>
                  <a:pt x="2984" y="2550"/>
                </a:cubicBezTo>
                <a:cubicBezTo>
                  <a:pt x="2991" y="2550"/>
                  <a:pt x="2998" y="2550"/>
                  <a:pt x="3005" y="2549"/>
                </a:cubicBezTo>
                <a:cubicBezTo>
                  <a:pt x="3037" y="2549"/>
                  <a:pt x="3067" y="2539"/>
                  <a:pt x="3099" y="2539"/>
                </a:cubicBezTo>
                <a:cubicBezTo>
                  <a:pt x="3130" y="2539"/>
                  <a:pt x="3161" y="2560"/>
                  <a:pt x="3161" y="2581"/>
                </a:cubicBezTo>
                <a:cubicBezTo>
                  <a:pt x="3161" y="2600"/>
                  <a:pt x="3139" y="2612"/>
                  <a:pt x="3121" y="2612"/>
                </a:cubicBezTo>
                <a:cubicBezTo>
                  <a:pt x="3111" y="2612"/>
                  <a:pt x="3102" y="2609"/>
                  <a:pt x="3099" y="2601"/>
                </a:cubicBezTo>
                <a:cubicBezTo>
                  <a:pt x="3078" y="2632"/>
                  <a:pt x="3078" y="2673"/>
                  <a:pt x="3099" y="2705"/>
                </a:cubicBezTo>
                <a:cubicBezTo>
                  <a:pt x="3111" y="2699"/>
                  <a:pt x="3126" y="2693"/>
                  <a:pt x="3143" y="2693"/>
                </a:cubicBezTo>
                <a:cubicBezTo>
                  <a:pt x="3155" y="2693"/>
                  <a:pt x="3168" y="2696"/>
                  <a:pt x="3182" y="2705"/>
                </a:cubicBezTo>
                <a:cubicBezTo>
                  <a:pt x="3161" y="2736"/>
                  <a:pt x="3140" y="2767"/>
                  <a:pt x="3109" y="2798"/>
                </a:cubicBezTo>
                <a:cubicBezTo>
                  <a:pt x="3140" y="2819"/>
                  <a:pt x="3182" y="2829"/>
                  <a:pt x="3213" y="2839"/>
                </a:cubicBezTo>
                <a:cubicBezTo>
                  <a:pt x="3192" y="2871"/>
                  <a:pt x="3140" y="2891"/>
                  <a:pt x="3099" y="2891"/>
                </a:cubicBezTo>
                <a:cubicBezTo>
                  <a:pt x="3088" y="2912"/>
                  <a:pt x="3099" y="2943"/>
                  <a:pt x="3120" y="2964"/>
                </a:cubicBezTo>
                <a:cubicBezTo>
                  <a:pt x="3114" y="2979"/>
                  <a:pt x="3101" y="2985"/>
                  <a:pt x="3086" y="2985"/>
                </a:cubicBezTo>
                <a:cubicBezTo>
                  <a:pt x="3070" y="2985"/>
                  <a:pt x="3052" y="2979"/>
                  <a:pt x="3037" y="2974"/>
                </a:cubicBezTo>
                <a:cubicBezTo>
                  <a:pt x="3015" y="2960"/>
                  <a:pt x="2993" y="2945"/>
                  <a:pt x="2971" y="2945"/>
                </a:cubicBezTo>
                <a:cubicBezTo>
                  <a:pt x="2962" y="2945"/>
                  <a:pt x="2952" y="2948"/>
                  <a:pt x="2943" y="2954"/>
                </a:cubicBezTo>
                <a:cubicBezTo>
                  <a:pt x="2964" y="2974"/>
                  <a:pt x="2995" y="2995"/>
                  <a:pt x="3026" y="2995"/>
                </a:cubicBezTo>
                <a:cubicBezTo>
                  <a:pt x="3010" y="3017"/>
                  <a:pt x="2978" y="3028"/>
                  <a:pt x="2946" y="3028"/>
                </a:cubicBezTo>
                <a:cubicBezTo>
                  <a:pt x="2919" y="3028"/>
                  <a:pt x="2890" y="3020"/>
                  <a:pt x="2871" y="3005"/>
                </a:cubicBezTo>
                <a:cubicBezTo>
                  <a:pt x="2902" y="3005"/>
                  <a:pt x="2922" y="2964"/>
                  <a:pt x="2902" y="2943"/>
                </a:cubicBezTo>
                <a:cubicBezTo>
                  <a:pt x="2891" y="2932"/>
                  <a:pt x="2873" y="2927"/>
                  <a:pt x="2857" y="2927"/>
                </a:cubicBezTo>
                <a:cubicBezTo>
                  <a:pt x="2841" y="2927"/>
                  <a:pt x="2827" y="2932"/>
                  <a:pt x="2821" y="2940"/>
                </a:cubicBezTo>
                <a:lnTo>
                  <a:pt x="2821" y="2940"/>
                </a:lnTo>
                <a:cubicBezTo>
                  <a:pt x="2840" y="2909"/>
                  <a:pt x="2839" y="2859"/>
                  <a:pt x="2819" y="2819"/>
                </a:cubicBezTo>
                <a:cubicBezTo>
                  <a:pt x="2788" y="2839"/>
                  <a:pt x="2757" y="2860"/>
                  <a:pt x="2757" y="2891"/>
                </a:cubicBezTo>
                <a:cubicBezTo>
                  <a:pt x="2751" y="2885"/>
                  <a:pt x="2744" y="2875"/>
                  <a:pt x="2740" y="2866"/>
                </a:cubicBezTo>
                <a:lnTo>
                  <a:pt x="2740" y="2866"/>
                </a:lnTo>
                <a:cubicBezTo>
                  <a:pt x="2746" y="2894"/>
                  <a:pt x="2745" y="2929"/>
                  <a:pt x="2736" y="2964"/>
                </a:cubicBezTo>
                <a:cubicBezTo>
                  <a:pt x="2705" y="2954"/>
                  <a:pt x="2685" y="2933"/>
                  <a:pt x="2664" y="2901"/>
                </a:cubicBezTo>
                <a:cubicBezTo>
                  <a:pt x="2643" y="2933"/>
                  <a:pt x="2622" y="2943"/>
                  <a:pt x="2591" y="2954"/>
                </a:cubicBezTo>
                <a:cubicBezTo>
                  <a:pt x="2622" y="3005"/>
                  <a:pt x="2674" y="3037"/>
                  <a:pt x="2726" y="3067"/>
                </a:cubicBezTo>
                <a:cubicBezTo>
                  <a:pt x="2713" y="3063"/>
                  <a:pt x="2699" y="3061"/>
                  <a:pt x="2683" y="3061"/>
                </a:cubicBezTo>
                <a:cubicBezTo>
                  <a:pt x="2661" y="3061"/>
                  <a:pt x="2636" y="3066"/>
                  <a:pt x="2612" y="3078"/>
                </a:cubicBezTo>
                <a:cubicBezTo>
                  <a:pt x="2581" y="3057"/>
                  <a:pt x="2549" y="3037"/>
                  <a:pt x="2508" y="3026"/>
                </a:cubicBezTo>
                <a:cubicBezTo>
                  <a:pt x="2487" y="3046"/>
                  <a:pt x="2487" y="3088"/>
                  <a:pt x="2508" y="3109"/>
                </a:cubicBezTo>
                <a:cubicBezTo>
                  <a:pt x="2518" y="3119"/>
                  <a:pt x="2537" y="3124"/>
                  <a:pt x="2555" y="3124"/>
                </a:cubicBezTo>
                <a:cubicBezTo>
                  <a:pt x="2571" y="3124"/>
                  <a:pt x="2586" y="3120"/>
                  <a:pt x="2597" y="3112"/>
                </a:cubicBezTo>
                <a:lnTo>
                  <a:pt x="2597" y="3112"/>
                </a:lnTo>
                <a:cubicBezTo>
                  <a:pt x="2563" y="3145"/>
                  <a:pt x="2604" y="3203"/>
                  <a:pt x="2653" y="3223"/>
                </a:cubicBezTo>
                <a:cubicBezTo>
                  <a:pt x="2715" y="3244"/>
                  <a:pt x="2777" y="3244"/>
                  <a:pt x="2819" y="3285"/>
                </a:cubicBezTo>
                <a:cubicBezTo>
                  <a:pt x="2788" y="3274"/>
                  <a:pt x="2757" y="3274"/>
                  <a:pt x="2715" y="3274"/>
                </a:cubicBezTo>
                <a:lnTo>
                  <a:pt x="2685" y="3274"/>
                </a:lnTo>
                <a:cubicBezTo>
                  <a:pt x="2664" y="3285"/>
                  <a:pt x="2664" y="3316"/>
                  <a:pt x="2694" y="3327"/>
                </a:cubicBezTo>
                <a:cubicBezTo>
                  <a:pt x="2705" y="3332"/>
                  <a:pt x="2718" y="3334"/>
                  <a:pt x="2732" y="3334"/>
                </a:cubicBezTo>
                <a:cubicBezTo>
                  <a:pt x="2746" y="3334"/>
                  <a:pt x="2762" y="3332"/>
                  <a:pt x="2777" y="3327"/>
                </a:cubicBezTo>
                <a:lnTo>
                  <a:pt x="2777" y="3327"/>
                </a:lnTo>
                <a:cubicBezTo>
                  <a:pt x="2767" y="3357"/>
                  <a:pt x="2757" y="3389"/>
                  <a:pt x="2767" y="3419"/>
                </a:cubicBezTo>
                <a:cubicBezTo>
                  <a:pt x="2788" y="3410"/>
                  <a:pt x="2809" y="3410"/>
                  <a:pt x="2819" y="3399"/>
                </a:cubicBezTo>
                <a:lnTo>
                  <a:pt x="2819" y="3399"/>
                </a:lnTo>
                <a:cubicBezTo>
                  <a:pt x="2830" y="3430"/>
                  <a:pt x="2798" y="3451"/>
                  <a:pt x="2757" y="3451"/>
                </a:cubicBezTo>
                <a:cubicBezTo>
                  <a:pt x="2715" y="3451"/>
                  <a:pt x="2694" y="3419"/>
                  <a:pt x="2664" y="3399"/>
                </a:cubicBezTo>
                <a:lnTo>
                  <a:pt x="2664" y="3399"/>
                </a:lnTo>
                <a:cubicBezTo>
                  <a:pt x="2664" y="3461"/>
                  <a:pt x="2726" y="3502"/>
                  <a:pt x="2798" y="3502"/>
                </a:cubicBezTo>
                <a:cubicBezTo>
                  <a:pt x="2757" y="3513"/>
                  <a:pt x="2736" y="3565"/>
                  <a:pt x="2757" y="3596"/>
                </a:cubicBezTo>
                <a:cubicBezTo>
                  <a:pt x="2788" y="3627"/>
                  <a:pt x="2830" y="3637"/>
                  <a:pt x="2881" y="3637"/>
                </a:cubicBezTo>
                <a:cubicBezTo>
                  <a:pt x="2860" y="3627"/>
                  <a:pt x="2871" y="3596"/>
                  <a:pt x="2902" y="3585"/>
                </a:cubicBezTo>
                <a:cubicBezTo>
                  <a:pt x="2922" y="3575"/>
                  <a:pt x="2954" y="3575"/>
                  <a:pt x="2975" y="3575"/>
                </a:cubicBezTo>
                <a:cubicBezTo>
                  <a:pt x="2964" y="3606"/>
                  <a:pt x="2954" y="3647"/>
                  <a:pt x="2922" y="3668"/>
                </a:cubicBezTo>
                <a:cubicBezTo>
                  <a:pt x="2943" y="3663"/>
                  <a:pt x="2964" y="3661"/>
                  <a:pt x="2983" y="3661"/>
                </a:cubicBezTo>
                <a:cubicBezTo>
                  <a:pt x="3003" y="3661"/>
                  <a:pt x="3021" y="3663"/>
                  <a:pt x="3037" y="3668"/>
                </a:cubicBezTo>
                <a:cubicBezTo>
                  <a:pt x="3017" y="3728"/>
                  <a:pt x="2978" y="3768"/>
                  <a:pt x="2920" y="3799"/>
                </a:cubicBezTo>
                <a:lnTo>
                  <a:pt x="2920" y="3799"/>
                </a:lnTo>
                <a:cubicBezTo>
                  <a:pt x="2925" y="3797"/>
                  <a:pt x="2930" y="3797"/>
                  <a:pt x="2936" y="3797"/>
                </a:cubicBezTo>
                <a:cubicBezTo>
                  <a:pt x="2964" y="3797"/>
                  <a:pt x="2995" y="3820"/>
                  <a:pt x="2995" y="3845"/>
                </a:cubicBezTo>
                <a:cubicBezTo>
                  <a:pt x="2995" y="3875"/>
                  <a:pt x="2964" y="3896"/>
                  <a:pt x="2933" y="3917"/>
                </a:cubicBezTo>
                <a:cubicBezTo>
                  <a:pt x="2902" y="3886"/>
                  <a:pt x="2850" y="3875"/>
                  <a:pt x="2809" y="3875"/>
                </a:cubicBezTo>
                <a:cubicBezTo>
                  <a:pt x="2767" y="3875"/>
                  <a:pt x="2736" y="3917"/>
                  <a:pt x="2747" y="3948"/>
                </a:cubicBezTo>
                <a:cubicBezTo>
                  <a:pt x="2715" y="3917"/>
                  <a:pt x="2685" y="3886"/>
                  <a:pt x="2664" y="3855"/>
                </a:cubicBezTo>
                <a:cubicBezTo>
                  <a:pt x="2622" y="3875"/>
                  <a:pt x="2612" y="3917"/>
                  <a:pt x="2622" y="3948"/>
                </a:cubicBezTo>
                <a:cubicBezTo>
                  <a:pt x="2592" y="3926"/>
                  <a:pt x="2546" y="3908"/>
                  <a:pt x="2503" y="3908"/>
                </a:cubicBezTo>
                <a:cubicBezTo>
                  <a:pt x="2487" y="3908"/>
                  <a:pt x="2471" y="3911"/>
                  <a:pt x="2457" y="3917"/>
                </a:cubicBezTo>
                <a:cubicBezTo>
                  <a:pt x="2487" y="3875"/>
                  <a:pt x="2436" y="3803"/>
                  <a:pt x="2374" y="3792"/>
                </a:cubicBezTo>
                <a:lnTo>
                  <a:pt x="2374" y="3928"/>
                </a:lnTo>
                <a:cubicBezTo>
                  <a:pt x="2342" y="3928"/>
                  <a:pt x="2312" y="3928"/>
                  <a:pt x="2280" y="3938"/>
                </a:cubicBezTo>
                <a:cubicBezTo>
                  <a:pt x="2291" y="3958"/>
                  <a:pt x="2301" y="3990"/>
                  <a:pt x="2312" y="4010"/>
                </a:cubicBezTo>
                <a:cubicBezTo>
                  <a:pt x="2280" y="3979"/>
                  <a:pt x="2259" y="3948"/>
                  <a:pt x="2208" y="3948"/>
                </a:cubicBezTo>
                <a:cubicBezTo>
                  <a:pt x="2203" y="3947"/>
                  <a:pt x="2199" y="3947"/>
                  <a:pt x="2194" y="3947"/>
                </a:cubicBezTo>
                <a:cubicBezTo>
                  <a:pt x="2168" y="3947"/>
                  <a:pt x="2141" y="3964"/>
                  <a:pt x="2133" y="3984"/>
                </a:cubicBezTo>
                <a:lnTo>
                  <a:pt x="2133" y="3984"/>
                </a:lnTo>
                <a:cubicBezTo>
                  <a:pt x="2126" y="3975"/>
                  <a:pt x="2115" y="3969"/>
                  <a:pt x="2104" y="3969"/>
                </a:cubicBezTo>
                <a:cubicBezTo>
                  <a:pt x="2084" y="4010"/>
                  <a:pt x="2104" y="4062"/>
                  <a:pt x="2135" y="4093"/>
                </a:cubicBezTo>
                <a:cubicBezTo>
                  <a:pt x="2176" y="4124"/>
                  <a:pt x="2229" y="4145"/>
                  <a:pt x="2280" y="4166"/>
                </a:cubicBezTo>
                <a:cubicBezTo>
                  <a:pt x="2254" y="4161"/>
                  <a:pt x="2228" y="4158"/>
                  <a:pt x="2203" y="4158"/>
                </a:cubicBezTo>
                <a:cubicBezTo>
                  <a:pt x="2177" y="4158"/>
                  <a:pt x="2151" y="4161"/>
                  <a:pt x="2125" y="4166"/>
                </a:cubicBezTo>
                <a:cubicBezTo>
                  <a:pt x="2120" y="4180"/>
                  <a:pt x="2124" y="4195"/>
                  <a:pt x="2134" y="4207"/>
                </a:cubicBezTo>
                <a:lnTo>
                  <a:pt x="2134" y="4207"/>
                </a:lnTo>
                <a:cubicBezTo>
                  <a:pt x="2121" y="4201"/>
                  <a:pt x="2107" y="4197"/>
                  <a:pt x="2094" y="4197"/>
                </a:cubicBezTo>
                <a:cubicBezTo>
                  <a:pt x="2052" y="4197"/>
                  <a:pt x="2011" y="4207"/>
                  <a:pt x="2011" y="4238"/>
                </a:cubicBezTo>
                <a:cubicBezTo>
                  <a:pt x="2011" y="4248"/>
                  <a:pt x="2011" y="4259"/>
                  <a:pt x="2021" y="4280"/>
                </a:cubicBezTo>
                <a:cubicBezTo>
                  <a:pt x="2031" y="4311"/>
                  <a:pt x="2052" y="4342"/>
                  <a:pt x="2084" y="4373"/>
                </a:cubicBezTo>
                <a:cubicBezTo>
                  <a:pt x="2107" y="4366"/>
                  <a:pt x="2132" y="4362"/>
                  <a:pt x="2157" y="4362"/>
                </a:cubicBezTo>
                <a:cubicBezTo>
                  <a:pt x="2207" y="4362"/>
                  <a:pt x="2256" y="4376"/>
                  <a:pt x="2291" y="4404"/>
                </a:cubicBezTo>
                <a:cubicBezTo>
                  <a:pt x="2270" y="4399"/>
                  <a:pt x="2244" y="4396"/>
                  <a:pt x="2218" y="4396"/>
                </a:cubicBezTo>
                <a:cubicBezTo>
                  <a:pt x="2192" y="4396"/>
                  <a:pt x="2166" y="4399"/>
                  <a:pt x="2146" y="4404"/>
                </a:cubicBezTo>
                <a:cubicBezTo>
                  <a:pt x="2146" y="4432"/>
                  <a:pt x="2164" y="4460"/>
                  <a:pt x="2192" y="4478"/>
                </a:cubicBezTo>
                <a:lnTo>
                  <a:pt x="2192" y="4478"/>
                </a:lnTo>
                <a:cubicBezTo>
                  <a:pt x="2191" y="4478"/>
                  <a:pt x="2189" y="4478"/>
                  <a:pt x="2187" y="4478"/>
                </a:cubicBezTo>
                <a:cubicBezTo>
                  <a:pt x="2147" y="4478"/>
                  <a:pt x="2104" y="4504"/>
                  <a:pt x="2104" y="4539"/>
                </a:cubicBezTo>
                <a:cubicBezTo>
                  <a:pt x="2146" y="4549"/>
                  <a:pt x="2187" y="4559"/>
                  <a:pt x="2239" y="4559"/>
                </a:cubicBezTo>
                <a:lnTo>
                  <a:pt x="2239" y="4611"/>
                </a:lnTo>
                <a:cubicBezTo>
                  <a:pt x="2291" y="4611"/>
                  <a:pt x="2342" y="4611"/>
                  <a:pt x="2404" y="4621"/>
                </a:cubicBezTo>
                <a:cubicBezTo>
                  <a:pt x="2384" y="4653"/>
                  <a:pt x="2374" y="4684"/>
                  <a:pt x="2342" y="4725"/>
                </a:cubicBezTo>
                <a:cubicBezTo>
                  <a:pt x="2374" y="4725"/>
                  <a:pt x="2404" y="4725"/>
                  <a:pt x="2436" y="4736"/>
                </a:cubicBezTo>
                <a:cubicBezTo>
                  <a:pt x="2436" y="4753"/>
                  <a:pt x="2401" y="4769"/>
                  <a:pt x="2372" y="4769"/>
                </a:cubicBezTo>
                <a:cubicBezTo>
                  <a:pt x="2365" y="4769"/>
                  <a:pt x="2359" y="4769"/>
                  <a:pt x="2353" y="4766"/>
                </a:cubicBezTo>
                <a:cubicBezTo>
                  <a:pt x="2312" y="4757"/>
                  <a:pt x="2291" y="4736"/>
                  <a:pt x="2249" y="4725"/>
                </a:cubicBezTo>
                <a:cubicBezTo>
                  <a:pt x="2244" y="4723"/>
                  <a:pt x="2238" y="4723"/>
                  <a:pt x="2232" y="4723"/>
                </a:cubicBezTo>
                <a:cubicBezTo>
                  <a:pt x="2202" y="4723"/>
                  <a:pt x="2168" y="4741"/>
                  <a:pt x="2176" y="4766"/>
                </a:cubicBezTo>
                <a:cubicBezTo>
                  <a:pt x="2208" y="4766"/>
                  <a:pt x="2249" y="4777"/>
                  <a:pt x="2270" y="4808"/>
                </a:cubicBezTo>
                <a:cubicBezTo>
                  <a:pt x="2280" y="4829"/>
                  <a:pt x="2270" y="4870"/>
                  <a:pt x="2249" y="4891"/>
                </a:cubicBezTo>
                <a:cubicBezTo>
                  <a:pt x="2270" y="4891"/>
                  <a:pt x="2291" y="4891"/>
                  <a:pt x="2301" y="4902"/>
                </a:cubicBezTo>
                <a:cubicBezTo>
                  <a:pt x="2259" y="4922"/>
                  <a:pt x="2208" y="4943"/>
                  <a:pt x="2146" y="4953"/>
                </a:cubicBezTo>
                <a:cubicBezTo>
                  <a:pt x="2104" y="4932"/>
                  <a:pt x="2063" y="4912"/>
                  <a:pt x="2011" y="4891"/>
                </a:cubicBezTo>
                <a:cubicBezTo>
                  <a:pt x="1990" y="4881"/>
                  <a:pt x="1959" y="4881"/>
                  <a:pt x="1938" y="4870"/>
                </a:cubicBezTo>
                <a:cubicBezTo>
                  <a:pt x="1918" y="4849"/>
                  <a:pt x="1907" y="4829"/>
                  <a:pt x="1918" y="4808"/>
                </a:cubicBezTo>
                <a:lnTo>
                  <a:pt x="1845" y="4808"/>
                </a:lnTo>
                <a:cubicBezTo>
                  <a:pt x="1824" y="4777"/>
                  <a:pt x="1803" y="4746"/>
                  <a:pt x="1803" y="4704"/>
                </a:cubicBezTo>
                <a:cubicBezTo>
                  <a:pt x="1783" y="4694"/>
                  <a:pt x="1762" y="4694"/>
                  <a:pt x="1752" y="4684"/>
                </a:cubicBezTo>
                <a:cubicBezTo>
                  <a:pt x="1731" y="4674"/>
                  <a:pt x="1731" y="4653"/>
                  <a:pt x="1752" y="4642"/>
                </a:cubicBezTo>
                <a:cubicBezTo>
                  <a:pt x="1731" y="4642"/>
                  <a:pt x="1711" y="4642"/>
                  <a:pt x="1690" y="4653"/>
                </a:cubicBezTo>
                <a:cubicBezTo>
                  <a:pt x="1700" y="4621"/>
                  <a:pt x="1700" y="4601"/>
                  <a:pt x="1711" y="4570"/>
                </a:cubicBezTo>
                <a:lnTo>
                  <a:pt x="1711" y="4570"/>
                </a:lnTo>
                <a:cubicBezTo>
                  <a:pt x="1686" y="4576"/>
                  <a:pt x="1676" y="4582"/>
                  <a:pt x="1668" y="4582"/>
                </a:cubicBezTo>
                <a:cubicBezTo>
                  <a:pt x="1662" y="4582"/>
                  <a:pt x="1657" y="4579"/>
                  <a:pt x="1648" y="4570"/>
                </a:cubicBezTo>
                <a:cubicBezTo>
                  <a:pt x="1628" y="4559"/>
                  <a:pt x="1607" y="4559"/>
                  <a:pt x="1575" y="4549"/>
                </a:cubicBezTo>
                <a:cubicBezTo>
                  <a:pt x="1565" y="4549"/>
                  <a:pt x="1555" y="4549"/>
                  <a:pt x="1545" y="4539"/>
                </a:cubicBezTo>
                <a:cubicBezTo>
                  <a:pt x="1513" y="4518"/>
                  <a:pt x="1534" y="4476"/>
                  <a:pt x="1555" y="4456"/>
                </a:cubicBezTo>
                <a:cubicBezTo>
                  <a:pt x="1513" y="4456"/>
                  <a:pt x="1451" y="4456"/>
                  <a:pt x="1451" y="4425"/>
                </a:cubicBezTo>
                <a:cubicBezTo>
                  <a:pt x="1451" y="4414"/>
                  <a:pt x="1451" y="4414"/>
                  <a:pt x="1462" y="4404"/>
                </a:cubicBezTo>
                <a:cubicBezTo>
                  <a:pt x="1472" y="4384"/>
                  <a:pt x="1483" y="4363"/>
                  <a:pt x="1503" y="4342"/>
                </a:cubicBezTo>
                <a:cubicBezTo>
                  <a:pt x="1503" y="4331"/>
                  <a:pt x="1513" y="4331"/>
                  <a:pt x="1513" y="4331"/>
                </a:cubicBezTo>
                <a:lnTo>
                  <a:pt x="1534" y="4331"/>
                </a:lnTo>
                <a:cubicBezTo>
                  <a:pt x="1575" y="4363"/>
                  <a:pt x="1617" y="4384"/>
                  <a:pt x="1658" y="4414"/>
                </a:cubicBezTo>
                <a:cubicBezTo>
                  <a:pt x="1650" y="4389"/>
                  <a:pt x="1683" y="4357"/>
                  <a:pt x="1712" y="4357"/>
                </a:cubicBezTo>
                <a:cubicBezTo>
                  <a:pt x="1719" y="4357"/>
                  <a:pt x="1725" y="4359"/>
                  <a:pt x="1731" y="4363"/>
                </a:cubicBezTo>
                <a:cubicBezTo>
                  <a:pt x="1711" y="4342"/>
                  <a:pt x="1711" y="4311"/>
                  <a:pt x="1741" y="4290"/>
                </a:cubicBezTo>
                <a:cubicBezTo>
                  <a:pt x="1751" y="4280"/>
                  <a:pt x="1758" y="4273"/>
                  <a:pt x="1767" y="4269"/>
                </a:cubicBezTo>
                <a:lnTo>
                  <a:pt x="1767" y="4269"/>
                </a:lnTo>
                <a:cubicBezTo>
                  <a:pt x="1778" y="4269"/>
                  <a:pt x="1790" y="4269"/>
                  <a:pt x="1803" y="4269"/>
                </a:cubicBezTo>
                <a:cubicBezTo>
                  <a:pt x="1795" y="4266"/>
                  <a:pt x="1788" y="4265"/>
                  <a:pt x="1783" y="4265"/>
                </a:cubicBezTo>
                <a:cubicBezTo>
                  <a:pt x="1777" y="4265"/>
                  <a:pt x="1772" y="4266"/>
                  <a:pt x="1767" y="4269"/>
                </a:cubicBezTo>
                <a:lnTo>
                  <a:pt x="1767" y="4269"/>
                </a:lnTo>
                <a:cubicBezTo>
                  <a:pt x="1742" y="4268"/>
                  <a:pt x="1721" y="4266"/>
                  <a:pt x="1700" y="4259"/>
                </a:cubicBezTo>
                <a:cubicBezTo>
                  <a:pt x="1669" y="4248"/>
                  <a:pt x="1648" y="4218"/>
                  <a:pt x="1669" y="4186"/>
                </a:cubicBezTo>
                <a:lnTo>
                  <a:pt x="1669" y="4186"/>
                </a:lnTo>
                <a:cubicBezTo>
                  <a:pt x="1657" y="4198"/>
                  <a:pt x="1641" y="4203"/>
                  <a:pt x="1626" y="4203"/>
                </a:cubicBezTo>
                <a:cubicBezTo>
                  <a:pt x="1615" y="4203"/>
                  <a:pt x="1605" y="4201"/>
                  <a:pt x="1596" y="4197"/>
                </a:cubicBezTo>
                <a:cubicBezTo>
                  <a:pt x="1575" y="4186"/>
                  <a:pt x="1575" y="4166"/>
                  <a:pt x="1586" y="4145"/>
                </a:cubicBezTo>
                <a:cubicBezTo>
                  <a:pt x="1596" y="4135"/>
                  <a:pt x="1617" y="4124"/>
                  <a:pt x="1607" y="4103"/>
                </a:cubicBezTo>
                <a:cubicBezTo>
                  <a:pt x="1607" y="4093"/>
                  <a:pt x="1586" y="4083"/>
                  <a:pt x="1575" y="4073"/>
                </a:cubicBezTo>
                <a:cubicBezTo>
                  <a:pt x="1555" y="4041"/>
                  <a:pt x="1596" y="4020"/>
                  <a:pt x="1628" y="4020"/>
                </a:cubicBezTo>
                <a:cubicBezTo>
                  <a:pt x="1644" y="4020"/>
                  <a:pt x="1660" y="4022"/>
                  <a:pt x="1673" y="4022"/>
                </a:cubicBezTo>
                <a:cubicBezTo>
                  <a:pt x="1692" y="4022"/>
                  <a:pt x="1708" y="4018"/>
                  <a:pt x="1720" y="4000"/>
                </a:cubicBezTo>
                <a:lnTo>
                  <a:pt x="1720" y="4000"/>
                </a:lnTo>
                <a:cubicBezTo>
                  <a:pt x="1706" y="4008"/>
                  <a:pt x="1690" y="4012"/>
                  <a:pt x="1675" y="4012"/>
                </a:cubicBezTo>
                <a:cubicBezTo>
                  <a:pt x="1634" y="4012"/>
                  <a:pt x="1596" y="3986"/>
                  <a:pt x="1596" y="3948"/>
                </a:cubicBezTo>
                <a:cubicBezTo>
                  <a:pt x="1596" y="3938"/>
                  <a:pt x="1596" y="3928"/>
                  <a:pt x="1586" y="3917"/>
                </a:cubicBezTo>
                <a:cubicBezTo>
                  <a:pt x="1575" y="3907"/>
                  <a:pt x="1555" y="3907"/>
                  <a:pt x="1534" y="3907"/>
                </a:cubicBezTo>
                <a:cubicBezTo>
                  <a:pt x="1503" y="3896"/>
                  <a:pt x="1472" y="3886"/>
                  <a:pt x="1462" y="3855"/>
                </a:cubicBezTo>
                <a:cubicBezTo>
                  <a:pt x="1455" y="3842"/>
                  <a:pt x="1457" y="3826"/>
                  <a:pt x="1465" y="3813"/>
                </a:cubicBezTo>
                <a:lnTo>
                  <a:pt x="1465" y="3813"/>
                </a:lnTo>
                <a:cubicBezTo>
                  <a:pt x="1459" y="3815"/>
                  <a:pt x="1453" y="3816"/>
                  <a:pt x="1446" y="3816"/>
                </a:cubicBezTo>
                <a:cubicBezTo>
                  <a:pt x="1428" y="3816"/>
                  <a:pt x="1410" y="3808"/>
                  <a:pt x="1400" y="3792"/>
                </a:cubicBezTo>
                <a:cubicBezTo>
                  <a:pt x="1379" y="3772"/>
                  <a:pt x="1400" y="3730"/>
                  <a:pt x="1441" y="3730"/>
                </a:cubicBezTo>
                <a:lnTo>
                  <a:pt x="1368" y="3730"/>
                </a:lnTo>
                <a:lnTo>
                  <a:pt x="1430" y="3637"/>
                </a:lnTo>
                <a:lnTo>
                  <a:pt x="1430" y="3637"/>
                </a:lnTo>
                <a:cubicBezTo>
                  <a:pt x="1415" y="3642"/>
                  <a:pt x="1399" y="3645"/>
                  <a:pt x="1384" y="3645"/>
                </a:cubicBezTo>
                <a:cubicBezTo>
                  <a:pt x="1368" y="3645"/>
                  <a:pt x="1353" y="3642"/>
                  <a:pt x="1338" y="3637"/>
                </a:cubicBezTo>
                <a:cubicBezTo>
                  <a:pt x="1339" y="3636"/>
                  <a:pt x="1341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7" y="3637"/>
                </a:cubicBezTo>
                <a:cubicBezTo>
                  <a:pt x="1379" y="3627"/>
                  <a:pt x="1410" y="3606"/>
                  <a:pt x="1430" y="3585"/>
                </a:cubicBezTo>
                <a:lnTo>
                  <a:pt x="1430" y="3585"/>
                </a:lnTo>
                <a:cubicBezTo>
                  <a:pt x="1392" y="3595"/>
                  <a:pt x="1363" y="3614"/>
                  <a:pt x="1342" y="3633"/>
                </a:cubicBezTo>
                <a:lnTo>
                  <a:pt x="1342" y="3633"/>
                </a:lnTo>
                <a:cubicBezTo>
                  <a:pt x="1305" y="3601"/>
                  <a:pt x="1297" y="3553"/>
                  <a:pt x="1327" y="3513"/>
                </a:cubicBezTo>
                <a:cubicBezTo>
                  <a:pt x="1327" y="3502"/>
                  <a:pt x="1338" y="3492"/>
                  <a:pt x="1338" y="3482"/>
                </a:cubicBezTo>
                <a:cubicBezTo>
                  <a:pt x="1338" y="3472"/>
                  <a:pt x="1338" y="3461"/>
                  <a:pt x="1327" y="3451"/>
                </a:cubicBezTo>
                <a:cubicBezTo>
                  <a:pt x="1306" y="3419"/>
                  <a:pt x="1317" y="3378"/>
                  <a:pt x="1347" y="3347"/>
                </a:cubicBezTo>
                <a:lnTo>
                  <a:pt x="1347" y="3347"/>
                </a:lnTo>
                <a:cubicBezTo>
                  <a:pt x="1343" y="3348"/>
                  <a:pt x="1339" y="3349"/>
                  <a:pt x="1336" y="3349"/>
                </a:cubicBezTo>
                <a:cubicBezTo>
                  <a:pt x="1304" y="3349"/>
                  <a:pt x="1296" y="3313"/>
                  <a:pt x="1296" y="3285"/>
                </a:cubicBezTo>
                <a:cubicBezTo>
                  <a:pt x="1285" y="3306"/>
                  <a:pt x="1265" y="3327"/>
                  <a:pt x="1255" y="3347"/>
                </a:cubicBezTo>
                <a:cubicBezTo>
                  <a:pt x="1241" y="3334"/>
                  <a:pt x="1227" y="3320"/>
                  <a:pt x="1219" y="3303"/>
                </a:cubicBezTo>
                <a:lnTo>
                  <a:pt x="1219" y="3303"/>
                </a:lnTo>
                <a:cubicBezTo>
                  <a:pt x="1221" y="3321"/>
                  <a:pt x="1216" y="3337"/>
                  <a:pt x="1202" y="3357"/>
                </a:cubicBezTo>
                <a:cubicBezTo>
                  <a:pt x="1223" y="3368"/>
                  <a:pt x="1244" y="3378"/>
                  <a:pt x="1244" y="3399"/>
                </a:cubicBezTo>
                <a:cubicBezTo>
                  <a:pt x="1255" y="3410"/>
                  <a:pt x="1234" y="3430"/>
                  <a:pt x="1213" y="3430"/>
                </a:cubicBezTo>
                <a:cubicBezTo>
                  <a:pt x="1213" y="3492"/>
                  <a:pt x="1223" y="3555"/>
                  <a:pt x="1244" y="3606"/>
                </a:cubicBezTo>
                <a:cubicBezTo>
                  <a:pt x="1202" y="3617"/>
                  <a:pt x="1172" y="3627"/>
                  <a:pt x="1130" y="3637"/>
                </a:cubicBezTo>
                <a:cubicBezTo>
                  <a:pt x="1161" y="3658"/>
                  <a:pt x="1192" y="3679"/>
                  <a:pt x="1213" y="3700"/>
                </a:cubicBezTo>
                <a:cubicBezTo>
                  <a:pt x="1205" y="3695"/>
                  <a:pt x="1192" y="3693"/>
                  <a:pt x="1180" y="3693"/>
                </a:cubicBezTo>
                <a:cubicBezTo>
                  <a:pt x="1163" y="3693"/>
                  <a:pt x="1147" y="3698"/>
                  <a:pt x="1140" y="3710"/>
                </a:cubicBezTo>
                <a:cubicBezTo>
                  <a:pt x="1120" y="3730"/>
                  <a:pt x="1130" y="3762"/>
                  <a:pt x="1110" y="3792"/>
                </a:cubicBezTo>
                <a:cubicBezTo>
                  <a:pt x="1140" y="3813"/>
                  <a:pt x="1161" y="3845"/>
                  <a:pt x="1130" y="3865"/>
                </a:cubicBezTo>
                <a:cubicBezTo>
                  <a:pt x="1104" y="3855"/>
                  <a:pt x="1076" y="3850"/>
                  <a:pt x="1047" y="3850"/>
                </a:cubicBezTo>
                <a:cubicBezTo>
                  <a:pt x="1019" y="3850"/>
                  <a:pt x="990" y="3855"/>
                  <a:pt x="965" y="3865"/>
                </a:cubicBezTo>
                <a:cubicBezTo>
                  <a:pt x="1003" y="3875"/>
                  <a:pt x="1041" y="3911"/>
                  <a:pt x="1038" y="3949"/>
                </a:cubicBezTo>
                <a:lnTo>
                  <a:pt x="1038" y="3949"/>
                </a:lnTo>
                <a:cubicBezTo>
                  <a:pt x="1035" y="3948"/>
                  <a:pt x="1029" y="3946"/>
                  <a:pt x="1024" y="3946"/>
                </a:cubicBezTo>
                <a:cubicBezTo>
                  <a:pt x="1015" y="3946"/>
                  <a:pt x="1006" y="3950"/>
                  <a:pt x="1006" y="3958"/>
                </a:cubicBezTo>
                <a:cubicBezTo>
                  <a:pt x="1006" y="3969"/>
                  <a:pt x="1027" y="3979"/>
                  <a:pt x="1057" y="3990"/>
                </a:cubicBezTo>
                <a:cubicBezTo>
                  <a:pt x="1089" y="4000"/>
                  <a:pt x="1120" y="4000"/>
                  <a:pt x="1161" y="4010"/>
                </a:cubicBezTo>
                <a:lnTo>
                  <a:pt x="1099" y="4073"/>
                </a:lnTo>
                <a:cubicBezTo>
                  <a:pt x="1068" y="4083"/>
                  <a:pt x="1027" y="4083"/>
                  <a:pt x="995" y="4083"/>
                </a:cubicBezTo>
                <a:cubicBezTo>
                  <a:pt x="974" y="4062"/>
                  <a:pt x="974" y="4031"/>
                  <a:pt x="974" y="4010"/>
                </a:cubicBezTo>
                <a:cubicBezTo>
                  <a:pt x="969" y="4008"/>
                  <a:pt x="963" y="4006"/>
                  <a:pt x="956" y="4006"/>
                </a:cubicBezTo>
                <a:cubicBezTo>
                  <a:pt x="938" y="4006"/>
                  <a:pt x="917" y="4016"/>
                  <a:pt x="902" y="4031"/>
                </a:cubicBezTo>
                <a:cubicBezTo>
                  <a:pt x="902" y="4052"/>
                  <a:pt x="912" y="4083"/>
                  <a:pt x="933" y="4103"/>
                </a:cubicBezTo>
                <a:cubicBezTo>
                  <a:pt x="902" y="4114"/>
                  <a:pt x="882" y="4124"/>
                  <a:pt x="850" y="4135"/>
                </a:cubicBezTo>
                <a:cubicBezTo>
                  <a:pt x="878" y="4157"/>
                  <a:pt x="915" y="4167"/>
                  <a:pt x="952" y="4167"/>
                </a:cubicBezTo>
                <a:cubicBezTo>
                  <a:pt x="985" y="4167"/>
                  <a:pt x="1018" y="4159"/>
                  <a:pt x="1047" y="4145"/>
                </a:cubicBezTo>
                <a:lnTo>
                  <a:pt x="1047" y="4207"/>
                </a:lnTo>
                <a:cubicBezTo>
                  <a:pt x="1016" y="4218"/>
                  <a:pt x="985" y="4228"/>
                  <a:pt x="944" y="4238"/>
                </a:cubicBezTo>
                <a:cubicBezTo>
                  <a:pt x="974" y="4259"/>
                  <a:pt x="1006" y="4269"/>
                  <a:pt x="1037" y="4290"/>
                </a:cubicBezTo>
                <a:cubicBezTo>
                  <a:pt x="1016" y="4311"/>
                  <a:pt x="995" y="4321"/>
                  <a:pt x="985" y="4342"/>
                </a:cubicBezTo>
                <a:cubicBezTo>
                  <a:pt x="993" y="4334"/>
                  <a:pt x="1006" y="4331"/>
                  <a:pt x="1019" y="4331"/>
                </a:cubicBezTo>
                <a:cubicBezTo>
                  <a:pt x="1041" y="4331"/>
                  <a:pt x="1065" y="4339"/>
                  <a:pt x="1078" y="4352"/>
                </a:cubicBezTo>
                <a:cubicBezTo>
                  <a:pt x="1099" y="4384"/>
                  <a:pt x="1089" y="4414"/>
                  <a:pt x="1089" y="4446"/>
                </a:cubicBezTo>
                <a:cubicBezTo>
                  <a:pt x="1083" y="4430"/>
                  <a:pt x="1065" y="4422"/>
                  <a:pt x="1047" y="4422"/>
                </a:cubicBezTo>
                <a:cubicBezTo>
                  <a:pt x="1029" y="4422"/>
                  <a:pt x="1011" y="4430"/>
                  <a:pt x="1006" y="4446"/>
                </a:cubicBezTo>
                <a:cubicBezTo>
                  <a:pt x="1068" y="4487"/>
                  <a:pt x="1078" y="4570"/>
                  <a:pt x="1027" y="4601"/>
                </a:cubicBezTo>
                <a:cubicBezTo>
                  <a:pt x="1032" y="4599"/>
                  <a:pt x="1038" y="4598"/>
                  <a:pt x="1044" y="4598"/>
                </a:cubicBezTo>
                <a:cubicBezTo>
                  <a:pt x="1074" y="4598"/>
                  <a:pt x="1111" y="4617"/>
                  <a:pt x="1120" y="4642"/>
                </a:cubicBezTo>
                <a:cubicBezTo>
                  <a:pt x="1129" y="4670"/>
                  <a:pt x="1097" y="4706"/>
                  <a:pt x="1061" y="4706"/>
                </a:cubicBezTo>
                <a:cubicBezTo>
                  <a:pt x="1057" y="4706"/>
                  <a:pt x="1052" y="4705"/>
                  <a:pt x="1047" y="4704"/>
                </a:cubicBezTo>
                <a:cubicBezTo>
                  <a:pt x="1063" y="4688"/>
                  <a:pt x="1043" y="4667"/>
                  <a:pt x="1018" y="4667"/>
                </a:cubicBezTo>
                <a:cubicBezTo>
                  <a:pt x="1011" y="4667"/>
                  <a:pt x="1003" y="4669"/>
                  <a:pt x="995" y="4674"/>
                </a:cubicBezTo>
                <a:cubicBezTo>
                  <a:pt x="1047" y="4674"/>
                  <a:pt x="1037" y="4746"/>
                  <a:pt x="985" y="4746"/>
                </a:cubicBezTo>
                <a:cubicBezTo>
                  <a:pt x="902" y="4704"/>
                  <a:pt x="829" y="4653"/>
                  <a:pt x="767" y="4580"/>
                </a:cubicBezTo>
                <a:cubicBezTo>
                  <a:pt x="756" y="4584"/>
                  <a:pt x="745" y="4586"/>
                  <a:pt x="733" y="4586"/>
                </a:cubicBezTo>
                <a:cubicBezTo>
                  <a:pt x="692" y="4586"/>
                  <a:pt x="654" y="4559"/>
                  <a:pt x="654" y="4518"/>
                </a:cubicBezTo>
                <a:cubicBezTo>
                  <a:pt x="633" y="4529"/>
                  <a:pt x="601" y="4539"/>
                  <a:pt x="571" y="4549"/>
                </a:cubicBezTo>
                <a:cubicBezTo>
                  <a:pt x="571" y="4508"/>
                  <a:pt x="519" y="4466"/>
                  <a:pt x="467" y="4466"/>
                </a:cubicBezTo>
                <a:cubicBezTo>
                  <a:pt x="519" y="4518"/>
                  <a:pt x="550" y="4580"/>
                  <a:pt x="539" y="4642"/>
                </a:cubicBezTo>
                <a:cubicBezTo>
                  <a:pt x="477" y="4611"/>
                  <a:pt x="405" y="4591"/>
                  <a:pt x="343" y="4559"/>
                </a:cubicBezTo>
                <a:lnTo>
                  <a:pt x="343" y="4559"/>
                </a:lnTo>
                <a:cubicBezTo>
                  <a:pt x="364" y="4632"/>
                  <a:pt x="415" y="4715"/>
                  <a:pt x="498" y="4757"/>
                </a:cubicBezTo>
                <a:cubicBezTo>
                  <a:pt x="446" y="4757"/>
                  <a:pt x="394" y="4736"/>
                  <a:pt x="343" y="4715"/>
                </a:cubicBezTo>
                <a:lnTo>
                  <a:pt x="343" y="4715"/>
                </a:lnTo>
                <a:cubicBezTo>
                  <a:pt x="369" y="4769"/>
                  <a:pt x="428" y="4807"/>
                  <a:pt x="490" y="4810"/>
                </a:cubicBezTo>
                <a:lnTo>
                  <a:pt x="490" y="4810"/>
                </a:lnTo>
                <a:cubicBezTo>
                  <a:pt x="455" y="4813"/>
                  <a:pt x="416" y="4823"/>
                  <a:pt x="384" y="4839"/>
                </a:cubicBezTo>
                <a:cubicBezTo>
                  <a:pt x="446" y="4870"/>
                  <a:pt x="519" y="4902"/>
                  <a:pt x="592" y="4922"/>
                </a:cubicBezTo>
                <a:cubicBezTo>
                  <a:pt x="582" y="4920"/>
                  <a:pt x="573" y="4919"/>
                  <a:pt x="563" y="4919"/>
                </a:cubicBezTo>
                <a:cubicBezTo>
                  <a:pt x="519" y="4919"/>
                  <a:pt x="475" y="4940"/>
                  <a:pt x="467" y="4974"/>
                </a:cubicBezTo>
                <a:cubicBezTo>
                  <a:pt x="489" y="4978"/>
                  <a:pt x="510" y="4981"/>
                  <a:pt x="532" y="4981"/>
                </a:cubicBezTo>
                <a:cubicBezTo>
                  <a:pt x="562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12" y="4994"/>
                  <a:pt x="601" y="5026"/>
                  <a:pt x="581" y="5057"/>
                </a:cubicBezTo>
                <a:cubicBezTo>
                  <a:pt x="617" y="5046"/>
                  <a:pt x="653" y="5041"/>
                  <a:pt x="688" y="5041"/>
                </a:cubicBezTo>
                <a:cubicBezTo>
                  <a:pt x="723" y="5041"/>
                  <a:pt x="757" y="5046"/>
                  <a:pt x="788" y="5057"/>
                </a:cubicBezTo>
                <a:lnTo>
                  <a:pt x="726" y="5119"/>
                </a:lnTo>
                <a:cubicBezTo>
                  <a:pt x="788" y="5119"/>
                  <a:pt x="850" y="5130"/>
                  <a:pt x="892" y="5160"/>
                </a:cubicBezTo>
                <a:cubicBezTo>
                  <a:pt x="853" y="5192"/>
                  <a:pt x="825" y="5229"/>
                  <a:pt x="814" y="5273"/>
                </a:cubicBezTo>
                <a:lnTo>
                  <a:pt x="814" y="5273"/>
                </a:lnTo>
                <a:cubicBezTo>
                  <a:pt x="808" y="5267"/>
                  <a:pt x="799" y="5263"/>
                  <a:pt x="788" y="5263"/>
                </a:cubicBezTo>
                <a:cubicBezTo>
                  <a:pt x="785" y="5263"/>
                  <a:pt x="782" y="5263"/>
                  <a:pt x="778" y="5264"/>
                </a:cubicBezTo>
                <a:cubicBezTo>
                  <a:pt x="747" y="5264"/>
                  <a:pt x="726" y="5285"/>
                  <a:pt x="705" y="5316"/>
                </a:cubicBezTo>
                <a:cubicBezTo>
                  <a:pt x="757" y="5337"/>
                  <a:pt x="809" y="5357"/>
                  <a:pt x="850" y="5388"/>
                </a:cubicBezTo>
                <a:lnTo>
                  <a:pt x="726" y="5388"/>
                </a:lnTo>
                <a:cubicBezTo>
                  <a:pt x="726" y="5420"/>
                  <a:pt x="726" y="5440"/>
                  <a:pt x="737" y="5461"/>
                </a:cubicBezTo>
                <a:cubicBezTo>
                  <a:pt x="778" y="5461"/>
                  <a:pt x="819" y="5471"/>
                  <a:pt x="850" y="5503"/>
                </a:cubicBezTo>
                <a:cubicBezTo>
                  <a:pt x="861" y="5533"/>
                  <a:pt x="799" y="5544"/>
                  <a:pt x="767" y="5544"/>
                </a:cubicBezTo>
                <a:cubicBezTo>
                  <a:pt x="726" y="5554"/>
                  <a:pt x="684" y="5595"/>
                  <a:pt x="726" y="5606"/>
                </a:cubicBezTo>
                <a:cubicBezTo>
                  <a:pt x="684" y="5606"/>
                  <a:pt x="654" y="5595"/>
                  <a:pt x="622" y="5595"/>
                </a:cubicBezTo>
                <a:cubicBezTo>
                  <a:pt x="633" y="5616"/>
                  <a:pt x="622" y="5648"/>
                  <a:pt x="601" y="5658"/>
                </a:cubicBezTo>
                <a:cubicBezTo>
                  <a:pt x="550" y="5637"/>
                  <a:pt x="519" y="5595"/>
                  <a:pt x="498" y="5554"/>
                </a:cubicBezTo>
                <a:cubicBezTo>
                  <a:pt x="477" y="5575"/>
                  <a:pt x="467" y="5595"/>
                  <a:pt x="467" y="5616"/>
                </a:cubicBezTo>
                <a:cubicBezTo>
                  <a:pt x="467" y="5575"/>
                  <a:pt x="415" y="5533"/>
                  <a:pt x="364" y="5533"/>
                </a:cubicBezTo>
                <a:cubicBezTo>
                  <a:pt x="394" y="5575"/>
                  <a:pt x="405" y="5606"/>
                  <a:pt x="405" y="5648"/>
                </a:cubicBezTo>
                <a:cubicBezTo>
                  <a:pt x="405" y="5627"/>
                  <a:pt x="384" y="5616"/>
                  <a:pt x="364" y="5606"/>
                </a:cubicBezTo>
                <a:lnTo>
                  <a:pt x="364" y="5606"/>
                </a:lnTo>
                <a:cubicBezTo>
                  <a:pt x="374" y="5637"/>
                  <a:pt x="384" y="5658"/>
                  <a:pt x="384" y="5678"/>
                </a:cubicBezTo>
                <a:cubicBezTo>
                  <a:pt x="375" y="5680"/>
                  <a:pt x="366" y="5681"/>
                  <a:pt x="358" y="5681"/>
                </a:cubicBezTo>
                <a:cubicBezTo>
                  <a:pt x="268" y="5681"/>
                  <a:pt x="204" y="5589"/>
                  <a:pt x="166" y="5523"/>
                </a:cubicBezTo>
                <a:lnTo>
                  <a:pt x="166" y="5523"/>
                </a:lnTo>
                <a:cubicBezTo>
                  <a:pt x="125" y="5595"/>
                  <a:pt x="166" y="5678"/>
                  <a:pt x="239" y="5730"/>
                </a:cubicBezTo>
                <a:cubicBezTo>
                  <a:pt x="189" y="5750"/>
                  <a:pt x="72" y="5980"/>
                  <a:pt x="8" y="5980"/>
                </a:cubicBezTo>
                <a:cubicBezTo>
                  <a:pt x="6" y="5980"/>
                  <a:pt x="3" y="5980"/>
                  <a:pt x="0" y="5979"/>
                </a:cubicBezTo>
                <a:lnTo>
                  <a:pt x="0" y="5979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8"/>
                  <a:pt x="24249" y="11086"/>
                  <a:pt x="24186" y="11086"/>
                </a:cubicBezTo>
                <a:cubicBezTo>
                  <a:pt x="24185" y="11086"/>
                  <a:pt x="24185" y="11087"/>
                  <a:pt x="24184" y="11087"/>
                </a:cubicBezTo>
                <a:cubicBezTo>
                  <a:pt x="24182" y="11089"/>
                  <a:pt x="24178" y="11089"/>
                  <a:pt x="24173" y="11089"/>
                </a:cubicBezTo>
                <a:cubicBezTo>
                  <a:pt x="24077" y="11089"/>
                  <a:pt x="23559" y="10817"/>
                  <a:pt x="23490" y="10797"/>
                </a:cubicBezTo>
                <a:cubicBezTo>
                  <a:pt x="23272" y="10714"/>
                  <a:pt x="23044" y="10642"/>
                  <a:pt x="22837" y="10548"/>
                </a:cubicBezTo>
                <a:cubicBezTo>
                  <a:pt x="22819" y="10548"/>
                  <a:pt x="22450" y="10398"/>
                  <a:pt x="22359" y="10398"/>
                </a:cubicBezTo>
                <a:cubicBezTo>
                  <a:pt x="22343" y="10398"/>
                  <a:pt x="22335" y="10403"/>
                  <a:pt x="22340" y="10414"/>
                </a:cubicBezTo>
                <a:cubicBezTo>
                  <a:pt x="22321" y="10368"/>
                  <a:pt x="22268" y="10339"/>
                  <a:pt x="22217" y="10339"/>
                </a:cubicBezTo>
                <a:cubicBezTo>
                  <a:pt x="22186" y="10339"/>
                  <a:pt x="22156" y="10349"/>
                  <a:pt x="22133" y="10372"/>
                </a:cubicBezTo>
                <a:cubicBezTo>
                  <a:pt x="22143" y="10320"/>
                  <a:pt x="22153" y="10279"/>
                  <a:pt x="22174" y="10227"/>
                </a:cubicBezTo>
                <a:lnTo>
                  <a:pt x="22174" y="10227"/>
                </a:lnTo>
                <a:cubicBezTo>
                  <a:pt x="22123" y="10248"/>
                  <a:pt x="22070" y="10279"/>
                  <a:pt x="22019" y="10299"/>
                </a:cubicBezTo>
                <a:cubicBezTo>
                  <a:pt x="22040" y="10269"/>
                  <a:pt x="22060" y="10237"/>
                  <a:pt x="22081" y="10217"/>
                </a:cubicBezTo>
                <a:cubicBezTo>
                  <a:pt x="22072" y="10215"/>
                  <a:pt x="22064" y="10214"/>
                  <a:pt x="22055" y="10214"/>
                </a:cubicBezTo>
                <a:cubicBezTo>
                  <a:pt x="22012" y="10214"/>
                  <a:pt x="21972" y="10234"/>
                  <a:pt x="21946" y="10269"/>
                </a:cubicBezTo>
                <a:cubicBezTo>
                  <a:pt x="21978" y="10217"/>
                  <a:pt x="21998" y="10165"/>
                  <a:pt x="22029" y="10113"/>
                </a:cubicBezTo>
                <a:lnTo>
                  <a:pt x="22029" y="10113"/>
                </a:lnTo>
                <a:cubicBezTo>
                  <a:pt x="21978" y="10144"/>
                  <a:pt x="21915" y="10186"/>
                  <a:pt x="21863" y="10217"/>
                </a:cubicBezTo>
                <a:cubicBezTo>
                  <a:pt x="21842" y="10196"/>
                  <a:pt x="21832" y="10165"/>
                  <a:pt x="21832" y="10134"/>
                </a:cubicBezTo>
                <a:cubicBezTo>
                  <a:pt x="21801" y="10186"/>
                  <a:pt x="21760" y="10227"/>
                  <a:pt x="21708" y="10248"/>
                </a:cubicBezTo>
                <a:cubicBezTo>
                  <a:pt x="21687" y="10217"/>
                  <a:pt x="21677" y="10175"/>
                  <a:pt x="21687" y="10134"/>
                </a:cubicBezTo>
                <a:lnTo>
                  <a:pt x="21687" y="10134"/>
                </a:lnTo>
                <a:cubicBezTo>
                  <a:pt x="21656" y="10186"/>
                  <a:pt x="21625" y="10227"/>
                  <a:pt x="21584" y="10269"/>
                </a:cubicBezTo>
                <a:cubicBezTo>
                  <a:pt x="21532" y="10248"/>
                  <a:pt x="21511" y="10186"/>
                  <a:pt x="21511" y="10134"/>
                </a:cubicBezTo>
                <a:lnTo>
                  <a:pt x="21418" y="10165"/>
                </a:lnTo>
                <a:cubicBezTo>
                  <a:pt x="21439" y="10113"/>
                  <a:pt x="21449" y="10062"/>
                  <a:pt x="21469" y="9999"/>
                </a:cubicBezTo>
                <a:lnTo>
                  <a:pt x="21469" y="9999"/>
                </a:lnTo>
                <a:cubicBezTo>
                  <a:pt x="21439" y="10020"/>
                  <a:pt x="21407" y="10030"/>
                  <a:pt x="21377" y="10030"/>
                </a:cubicBezTo>
                <a:cubicBezTo>
                  <a:pt x="21397" y="9989"/>
                  <a:pt x="21418" y="9958"/>
                  <a:pt x="21439" y="9926"/>
                </a:cubicBezTo>
                <a:cubicBezTo>
                  <a:pt x="21407" y="9906"/>
                  <a:pt x="21366" y="9896"/>
                  <a:pt x="21324" y="9896"/>
                </a:cubicBezTo>
                <a:cubicBezTo>
                  <a:pt x="21356" y="9864"/>
                  <a:pt x="21366" y="9834"/>
                  <a:pt x="21366" y="9792"/>
                </a:cubicBezTo>
                <a:lnTo>
                  <a:pt x="21366" y="9792"/>
                </a:lnTo>
                <a:cubicBezTo>
                  <a:pt x="21324" y="9823"/>
                  <a:pt x="21273" y="9844"/>
                  <a:pt x="21221" y="9875"/>
                </a:cubicBezTo>
                <a:lnTo>
                  <a:pt x="21221" y="9761"/>
                </a:lnTo>
                <a:cubicBezTo>
                  <a:pt x="21221" y="9813"/>
                  <a:pt x="21190" y="9854"/>
                  <a:pt x="21159" y="9885"/>
                </a:cubicBezTo>
                <a:cubicBezTo>
                  <a:pt x="21149" y="9844"/>
                  <a:pt x="21149" y="9802"/>
                  <a:pt x="21149" y="9761"/>
                </a:cubicBezTo>
                <a:cubicBezTo>
                  <a:pt x="21128" y="9813"/>
                  <a:pt x="21107" y="9844"/>
                  <a:pt x="21076" y="9885"/>
                </a:cubicBezTo>
                <a:cubicBezTo>
                  <a:pt x="21049" y="9849"/>
                  <a:pt x="21037" y="9797"/>
                  <a:pt x="21056" y="9750"/>
                </a:cubicBezTo>
                <a:lnTo>
                  <a:pt x="21056" y="9750"/>
                </a:lnTo>
                <a:cubicBezTo>
                  <a:pt x="21031" y="9792"/>
                  <a:pt x="20986" y="9824"/>
                  <a:pt x="20941" y="9834"/>
                </a:cubicBezTo>
                <a:cubicBezTo>
                  <a:pt x="20921" y="9761"/>
                  <a:pt x="20931" y="9678"/>
                  <a:pt x="20983" y="9616"/>
                </a:cubicBezTo>
                <a:lnTo>
                  <a:pt x="20983" y="9616"/>
                </a:lnTo>
                <a:cubicBezTo>
                  <a:pt x="20941" y="9626"/>
                  <a:pt x="20900" y="9626"/>
                  <a:pt x="20858" y="9636"/>
                </a:cubicBezTo>
                <a:cubicBezTo>
                  <a:pt x="20889" y="9606"/>
                  <a:pt x="20921" y="9585"/>
                  <a:pt x="20941" y="9553"/>
                </a:cubicBezTo>
                <a:cubicBezTo>
                  <a:pt x="20910" y="9544"/>
                  <a:pt x="20879" y="9523"/>
                  <a:pt x="20858" y="9491"/>
                </a:cubicBezTo>
                <a:cubicBezTo>
                  <a:pt x="20900" y="9491"/>
                  <a:pt x="20941" y="9491"/>
                  <a:pt x="20962" y="9471"/>
                </a:cubicBezTo>
                <a:cubicBezTo>
                  <a:pt x="20976" y="9449"/>
                  <a:pt x="20961" y="9418"/>
                  <a:pt x="20943" y="9411"/>
                </a:cubicBezTo>
                <a:lnTo>
                  <a:pt x="20943" y="9411"/>
                </a:lnTo>
                <a:cubicBezTo>
                  <a:pt x="20973" y="9396"/>
                  <a:pt x="20997" y="9370"/>
                  <a:pt x="21013" y="9336"/>
                </a:cubicBezTo>
                <a:cubicBezTo>
                  <a:pt x="20993" y="9336"/>
                  <a:pt x="20962" y="9346"/>
                  <a:pt x="20941" y="9367"/>
                </a:cubicBezTo>
                <a:cubicBezTo>
                  <a:pt x="20972" y="9336"/>
                  <a:pt x="20993" y="9295"/>
                  <a:pt x="20993" y="9243"/>
                </a:cubicBezTo>
                <a:lnTo>
                  <a:pt x="20993" y="9243"/>
                </a:lnTo>
                <a:cubicBezTo>
                  <a:pt x="20976" y="9260"/>
                  <a:pt x="20959" y="9277"/>
                  <a:pt x="20942" y="9277"/>
                </a:cubicBezTo>
                <a:cubicBezTo>
                  <a:pt x="20938" y="9277"/>
                  <a:pt x="20934" y="9276"/>
                  <a:pt x="20931" y="9274"/>
                </a:cubicBezTo>
                <a:cubicBezTo>
                  <a:pt x="20910" y="9274"/>
                  <a:pt x="20894" y="9260"/>
                  <a:pt x="20892" y="9244"/>
                </a:cubicBezTo>
                <a:lnTo>
                  <a:pt x="20892" y="9244"/>
                </a:lnTo>
                <a:cubicBezTo>
                  <a:pt x="20868" y="9295"/>
                  <a:pt x="20810" y="9326"/>
                  <a:pt x="20755" y="9326"/>
                </a:cubicBezTo>
                <a:cubicBezTo>
                  <a:pt x="20737" y="9326"/>
                  <a:pt x="20719" y="9322"/>
                  <a:pt x="20703" y="9316"/>
                </a:cubicBezTo>
                <a:cubicBezTo>
                  <a:pt x="20693" y="9346"/>
                  <a:pt x="20672" y="9378"/>
                  <a:pt x="20640" y="9388"/>
                </a:cubicBezTo>
                <a:lnTo>
                  <a:pt x="20640" y="9305"/>
                </a:lnTo>
                <a:cubicBezTo>
                  <a:pt x="20599" y="9346"/>
                  <a:pt x="20548" y="9388"/>
                  <a:pt x="20485" y="9419"/>
                </a:cubicBezTo>
                <a:cubicBezTo>
                  <a:pt x="20495" y="9378"/>
                  <a:pt x="20506" y="9326"/>
                  <a:pt x="20495" y="9295"/>
                </a:cubicBezTo>
                <a:cubicBezTo>
                  <a:pt x="20478" y="9261"/>
                  <a:pt x="20447" y="9233"/>
                  <a:pt x="20414" y="9231"/>
                </a:cubicBezTo>
                <a:lnTo>
                  <a:pt x="20414" y="9231"/>
                </a:lnTo>
                <a:cubicBezTo>
                  <a:pt x="20447" y="9225"/>
                  <a:pt x="20478" y="9205"/>
                  <a:pt x="20495" y="9170"/>
                </a:cubicBezTo>
                <a:cubicBezTo>
                  <a:pt x="20485" y="9154"/>
                  <a:pt x="20465" y="9143"/>
                  <a:pt x="20445" y="9141"/>
                </a:cubicBezTo>
                <a:lnTo>
                  <a:pt x="20445" y="9141"/>
                </a:lnTo>
                <a:cubicBezTo>
                  <a:pt x="20479" y="9116"/>
                  <a:pt x="20500" y="9068"/>
                  <a:pt x="20485" y="9025"/>
                </a:cubicBezTo>
                <a:lnTo>
                  <a:pt x="20485" y="9025"/>
                </a:lnTo>
                <a:cubicBezTo>
                  <a:pt x="20444" y="9035"/>
                  <a:pt x="20403" y="9035"/>
                  <a:pt x="20371" y="9046"/>
                </a:cubicBezTo>
                <a:cubicBezTo>
                  <a:pt x="20382" y="9005"/>
                  <a:pt x="20392" y="8952"/>
                  <a:pt x="20403" y="8901"/>
                </a:cubicBezTo>
                <a:lnTo>
                  <a:pt x="20403" y="8901"/>
                </a:lnTo>
                <a:cubicBezTo>
                  <a:pt x="20345" y="8968"/>
                  <a:pt x="20269" y="9026"/>
                  <a:pt x="20184" y="9026"/>
                </a:cubicBezTo>
                <a:cubicBezTo>
                  <a:pt x="20177" y="9026"/>
                  <a:pt x="20171" y="9026"/>
                  <a:pt x="20164" y="9025"/>
                </a:cubicBezTo>
                <a:cubicBezTo>
                  <a:pt x="20175" y="8984"/>
                  <a:pt x="20164" y="8932"/>
                  <a:pt x="20143" y="8890"/>
                </a:cubicBezTo>
                <a:cubicBezTo>
                  <a:pt x="20208" y="8866"/>
                  <a:pt x="20273" y="8842"/>
                  <a:pt x="20338" y="8822"/>
                </a:cubicBezTo>
                <a:lnTo>
                  <a:pt x="20338" y="8822"/>
                </a:lnTo>
                <a:cubicBezTo>
                  <a:pt x="20345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7"/>
                </a:cubicBezTo>
                <a:lnTo>
                  <a:pt x="20392" y="8807"/>
                </a:lnTo>
                <a:cubicBezTo>
                  <a:pt x="20374" y="8812"/>
                  <a:pt x="20356" y="8817"/>
                  <a:pt x="20338" y="8822"/>
                </a:cubicBezTo>
                <a:lnTo>
                  <a:pt x="20338" y="8822"/>
                </a:lnTo>
                <a:cubicBezTo>
                  <a:pt x="20305" y="8815"/>
                  <a:pt x="20272" y="8790"/>
                  <a:pt x="20278" y="8766"/>
                </a:cubicBezTo>
                <a:cubicBezTo>
                  <a:pt x="20288" y="8715"/>
                  <a:pt x="20350" y="8683"/>
                  <a:pt x="20413" y="8662"/>
                </a:cubicBezTo>
                <a:cubicBezTo>
                  <a:pt x="20382" y="8654"/>
                  <a:pt x="20349" y="8649"/>
                  <a:pt x="20317" y="8649"/>
                </a:cubicBezTo>
                <a:cubicBezTo>
                  <a:pt x="20197" y="8649"/>
                  <a:pt x="20076" y="8705"/>
                  <a:pt x="20019" y="8787"/>
                </a:cubicBezTo>
                <a:cubicBezTo>
                  <a:pt x="20030" y="8725"/>
                  <a:pt x="19977" y="8652"/>
                  <a:pt x="19894" y="8632"/>
                </a:cubicBezTo>
                <a:cubicBezTo>
                  <a:pt x="19967" y="8517"/>
                  <a:pt x="20009" y="8393"/>
                  <a:pt x="20019" y="8269"/>
                </a:cubicBezTo>
                <a:lnTo>
                  <a:pt x="20019" y="8269"/>
                </a:lnTo>
                <a:cubicBezTo>
                  <a:pt x="19928" y="8350"/>
                  <a:pt x="19846" y="8442"/>
                  <a:pt x="19764" y="8533"/>
                </a:cubicBezTo>
                <a:lnTo>
                  <a:pt x="19764" y="8533"/>
                </a:lnTo>
                <a:cubicBezTo>
                  <a:pt x="19797" y="8492"/>
                  <a:pt x="19737" y="8434"/>
                  <a:pt x="19677" y="8434"/>
                </a:cubicBezTo>
                <a:cubicBezTo>
                  <a:pt x="19615" y="8434"/>
                  <a:pt x="19563" y="8466"/>
                  <a:pt x="19511" y="8507"/>
                </a:cubicBezTo>
                <a:cubicBezTo>
                  <a:pt x="19553" y="8434"/>
                  <a:pt x="19584" y="8352"/>
                  <a:pt x="19625" y="8279"/>
                </a:cubicBezTo>
                <a:cubicBezTo>
                  <a:pt x="19542" y="8279"/>
                  <a:pt x="19459" y="8289"/>
                  <a:pt x="19387" y="8289"/>
                </a:cubicBezTo>
                <a:cubicBezTo>
                  <a:pt x="19429" y="8227"/>
                  <a:pt x="19480" y="8176"/>
                  <a:pt x="19532" y="8114"/>
                </a:cubicBezTo>
                <a:lnTo>
                  <a:pt x="19532" y="8114"/>
                </a:lnTo>
                <a:lnTo>
                  <a:pt x="19284" y="8206"/>
                </a:lnTo>
                <a:cubicBezTo>
                  <a:pt x="19284" y="8144"/>
                  <a:pt x="19314" y="8072"/>
                  <a:pt x="19376" y="8031"/>
                </a:cubicBezTo>
                <a:lnTo>
                  <a:pt x="19376" y="8031"/>
                </a:lnTo>
                <a:cubicBezTo>
                  <a:pt x="19273" y="8093"/>
                  <a:pt x="19180" y="8155"/>
                  <a:pt x="19086" y="8227"/>
                </a:cubicBezTo>
                <a:cubicBezTo>
                  <a:pt x="19097" y="8165"/>
                  <a:pt x="19107" y="8114"/>
                  <a:pt x="19118" y="8051"/>
                </a:cubicBezTo>
                <a:lnTo>
                  <a:pt x="19118" y="8051"/>
                </a:lnTo>
                <a:cubicBezTo>
                  <a:pt x="19056" y="8134"/>
                  <a:pt x="18983" y="8206"/>
                  <a:pt x="18911" y="8279"/>
                </a:cubicBezTo>
                <a:cubicBezTo>
                  <a:pt x="18939" y="8232"/>
                  <a:pt x="18872" y="8185"/>
                  <a:pt x="18805" y="8185"/>
                </a:cubicBezTo>
                <a:cubicBezTo>
                  <a:pt x="18798" y="8185"/>
                  <a:pt x="18792" y="8185"/>
                  <a:pt x="18786" y="8186"/>
                </a:cubicBezTo>
                <a:cubicBezTo>
                  <a:pt x="18724" y="8206"/>
                  <a:pt x="18672" y="8248"/>
                  <a:pt x="18630" y="8289"/>
                </a:cubicBezTo>
                <a:cubicBezTo>
                  <a:pt x="18600" y="8248"/>
                  <a:pt x="18620" y="8206"/>
                  <a:pt x="18630" y="8155"/>
                </a:cubicBezTo>
                <a:lnTo>
                  <a:pt x="18630" y="8155"/>
                </a:lnTo>
                <a:cubicBezTo>
                  <a:pt x="18600" y="8186"/>
                  <a:pt x="18568" y="8206"/>
                  <a:pt x="18538" y="8238"/>
                </a:cubicBezTo>
                <a:cubicBezTo>
                  <a:pt x="18538" y="8197"/>
                  <a:pt x="18517" y="8165"/>
                  <a:pt x="18475" y="8134"/>
                </a:cubicBezTo>
                <a:cubicBezTo>
                  <a:pt x="18467" y="8151"/>
                  <a:pt x="18459" y="8167"/>
                  <a:pt x="18461" y="8184"/>
                </a:cubicBezTo>
                <a:lnTo>
                  <a:pt x="18461" y="8184"/>
                </a:lnTo>
                <a:cubicBezTo>
                  <a:pt x="18448" y="8147"/>
                  <a:pt x="18420" y="8110"/>
                  <a:pt x="18392" y="8082"/>
                </a:cubicBezTo>
                <a:cubicBezTo>
                  <a:pt x="18381" y="8094"/>
                  <a:pt x="18376" y="8112"/>
                  <a:pt x="18375" y="8130"/>
                </a:cubicBezTo>
                <a:lnTo>
                  <a:pt x="18375" y="8130"/>
                </a:lnTo>
                <a:cubicBezTo>
                  <a:pt x="18366" y="8118"/>
                  <a:pt x="18351" y="8108"/>
                  <a:pt x="18330" y="8103"/>
                </a:cubicBezTo>
                <a:cubicBezTo>
                  <a:pt x="18325" y="8101"/>
                  <a:pt x="18319" y="8100"/>
                  <a:pt x="18313" y="8100"/>
                </a:cubicBezTo>
                <a:cubicBezTo>
                  <a:pt x="18285" y="8100"/>
                  <a:pt x="18256" y="8117"/>
                  <a:pt x="18247" y="8134"/>
                </a:cubicBezTo>
                <a:cubicBezTo>
                  <a:pt x="18236" y="8117"/>
                  <a:pt x="18231" y="8093"/>
                  <a:pt x="18236" y="8070"/>
                </a:cubicBezTo>
                <a:lnTo>
                  <a:pt x="18236" y="8070"/>
                </a:lnTo>
                <a:cubicBezTo>
                  <a:pt x="18228" y="8073"/>
                  <a:pt x="18219" y="8074"/>
                  <a:pt x="18210" y="8074"/>
                </a:cubicBezTo>
                <a:cubicBezTo>
                  <a:pt x="18196" y="8074"/>
                  <a:pt x="18183" y="8070"/>
                  <a:pt x="18174" y="8061"/>
                </a:cubicBezTo>
                <a:cubicBezTo>
                  <a:pt x="18144" y="8031"/>
                  <a:pt x="18165" y="7979"/>
                  <a:pt x="18216" y="7969"/>
                </a:cubicBezTo>
                <a:cubicBezTo>
                  <a:pt x="18208" y="7966"/>
                  <a:pt x="18199" y="7964"/>
                  <a:pt x="18192" y="7964"/>
                </a:cubicBezTo>
                <a:cubicBezTo>
                  <a:pt x="18171" y="7964"/>
                  <a:pt x="18154" y="7974"/>
                  <a:pt x="18154" y="7989"/>
                </a:cubicBezTo>
                <a:cubicBezTo>
                  <a:pt x="18133" y="7937"/>
                  <a:pt x="18174" y="7875"/>
                  <a:pt x="18247" y="7854"/>
                </a:cubicBezTo>
                <a:lnTo>
                  <a:pt x="18247" y="7854"/>
                </a:lnTo>
                <a:cubicBezTo>
                  <a:pt x="18255" y="7870"/>
                  <a:pt x="18244" y="7886"/>
                  <a:pt x="18229" y="7898"/>
                </a:cubicBezTo>
                <a:lnTo>
                  <a:pt x="18229" y="7898"/>
                </a:lnTo>
                <a:cubicBezTo>
                  <a:pt x="18258" y="7880"/>
                  <a:pt x="18293" y="7862"/>
                  <a:pt x="18320" y="7844"/>
                </a:cubicBezTo>
                <a:cubicBezTo>
                  <a:pt x="18330" y="7875"/>
                  <a:pt x="18340" y="7896"/>
                  <a:pt x="18340" y="7927"/>
                </a:cubicBezTo>
                <a:cubicBezTo>
                  <a:pt x="18382" y="7916"/>
                  <a:pt x="18434" y="7906"/>
                  <a:pt x="18485" y="7906"/>
                </a:cubicBezTo>
                <a:cubicBezTo>
                  <a:pt x="18527" y="7916"/>
                  <a:pt x="18579" y="7958"/>
                  <a:pt x="18568" y="7989"/>
                </a:cubicBezTo>
                <a:cubicBezTo>
                  <a:pt x="18599" y="7985"/>
                  <a:pt x="18629" y="7982"/>
                  <a:pt x="18660" y="7982"/>
                </a:cubicBezTo>
                <a:cubicBezTo>
                  <a:pt x="18702" y="7982"/>
                  <a:pt x="18744" y="7987"/>
                  <a:pt x="18786" y="7999"/>
                </a:cubicBezTo>
                <a:cubicBezTo>
                  <a:pt x="18832" y="7980"/>
                  <a:pt x="18878" y="7973"/>
                  <a:pt x="18927" y="7973"/>
                </a:cubicBezTo>
                <a:cubicBezTo>
                  <a:pt x="18955" y="7973"/>
                  <a:pt x="18984" y="7975"/>
                  <a:pt x="19014" y="7979"/>
                </a:cubicBezTo>
                <a:cubicBezTo>
                  <a:pt x="18952" y="7948"/>
                  <a:pt x="18890" y="7927"/>
                  <a:pt x="18817" y="7916"/>
                </a:cubicBezTo>
                <a:cubicBezTo>
                  <a:pt x="18858" y="7906"/>
                  <a:pt x="18900" y="7896"/>
                  <a:pt x="18941" y="7875"/>
                </a:cubicBezTo>
                <a:cubicBezTo>
                  <a:pt x="18890" y="7875"/>
                  <a:pt x="18848" y="7875"/>
                  <a:pt x="18807" y="7854"/>
                </a:cubicBezTo>
                <a:cubicBezTo>
                  <a:pt x="18848" y="7824"/>
                  <a:pt x="18890" y="7782"/>
                  <a:pt x="18931" y="7741"/>
                </a:cubicBezTo>
                <a:cubicBezTo>
                  <a:pt x="18922" y="7739"/>
                  <a:pt x="18913" y="7738"/>
                  <a:pt x="18903" y="7738"/>
                </a:cubicBezTo>
                <a:cubicBezTo>
                  <a:pt x="18858" y="7738"/>
                  <a:pt x="18811" y="7758"/>
                  <a:pt x="18786" y="7792"/>
                </a:cubicBezTo>
                <a:lnTo>
                  <a:pt x="18786" y="7709"/>
                </a:lnTo>
                <a:cubicBezTo>
                  <a:pt x="18775" y="7741"/>
                  <a:pt x="18745" y="7771"/>
                  <a:pt x="18713" y="7782"/>
                </a:cubicBezTo>
                <a:cubicBezTo>
                  <a:pt x="18693" y="7761"/>
                  <a:pt x="18693" y="7730"/>
                  <a:pt x="18703" y="7699"/>
                </a:cubicBezTo>
                <a:lnTo>
                  <a:pt x="18703" y="7699"/>
                </a:lnTo>
                <a:cubicBezTo>
                  <a:pt x="18688" y="7722"/>
                  <a:pt x="18661" y="7734"/>
                  <a:pt x="18635" y="7734"/>
                </a:cubicBezTo>
                <a:cubicBezTo>
                  <a:pt x="18626" y="7734"/>
                  <a:pt x="18618" y="7733"/>
                  <a:pt x="18610" y="7730"/>
                </a:cubicBezTo>
                <a:cubicBezTo>
                  <a:pt x="18620" y="7692"/>
                  <a:pt x="18656" y="7645"/>
                  <a:pt x="18702" y="7622"/>
                </a:cubicBezTo>
                <a:lnTo>
                  <a:pt x="18702" y="7622"/>
                </a:lnTo>
                <a:cubicBezTo>
                  <a:pt x="18681" y="7630"/>
                  <a:pt x="18661" y="7633"/>
                  <a:pt x="18641" y="7633"/>
                </a:cubicBezTo>
                <a:cubicBezTo>
                  <a:pt x="18624" y="7633"/>
                  <a:pt x="18606" y="7631"/>
                  <a:pt x="18589" y="7626"/>
                </a:cubicBezTo>
                <a:cubicBezTo>
                  <a:pt x="18620" y="7585"/>
                  <a:pt x="18662" y="7554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3"/>
                  <a:pt x="18600" y="7554"/>
                </a:cubicBezTo>
                <a:cubicBezTo>
                  <a:pt x="18651" y="7502"/>
                  <a:pt x="18683" y="7450"/>
                  <a:pt x="18703" y="7388"/>
                </a:cubicBezTo>
                <a:cubicBezTo>
                  <a:pt x="18652" y="7388"/>
                  <a:pt x="18607" y="7409"/>
                  <a:pt x="18588" y="7446"/>
                </a:cubicBezTo>
                <a:lnTo>
                  <a:pt x="18588" y="7446"/>
                </a:lnTo>
                <a:cubicBezTo>
                  <a:pt x="18594" y="7413"/>
                  <a:pt x="18583" y="7382"/>
                  <a:pt x="18558" y="7357"/>
                </a:cubicBezTo>
                <a:cubicBezTo>
                  <a:pt x="18527" y="7388"/>
                  <a:pt x="18517" y="7440"/>
                  <a:pt x="18527" y="7471"/>
                </a:cubicBezTo>
                <a:cubicBezTo>
                  <a:pt x="18506" y="7440"/>
                  <a:pt x="18485" y="7409"/>
                  <a:pt x="18475" y="7378"/>
                </a:cubicBezTo>
                <a:cubicBezTo>
                  <a:pt x="18475" y="7409"/>
                  <a:pt x="18444" y="7440"/>
                  <a:pt x="18402" y="7450"/>
                </a:cubicBezTo>
                <a:lnTo>
                  <a:pt x="18372" y="7326"/>
                </a:lnTo>
                <a:cubicBezTo>
                  <a:pt x="18356" y="7347"/>
                  <a:pt x="18325" y="7357"/>
                  <a:pt x="18295" y="7357"/>
                </a:cubicBezTo>
                <a:cubicBezTo>
                  <a:pt x="18265" y="7357"/>
                  <a:pt x="18237" y="7347"/>
                  <a:pt x="18227" y="7326"/>
                </a:cubicBezTo>
                <a:cubicBezTo>
                  <a:pt x="18206" y="7298"/>
                  <a:pt x="18222" y="7261"/>
                  <a:pt x="18254" y="7240"/>
                </a:cubicBezTo>
                <a:lnTo>
                  <a:pt x="18254" y="7240"/>
                </a:lnTo>
                <a:cubicBezTo>
                  <a:pt x="18216" y="7249"/>
                  <a:pt x="18174" y="7253"/>
                  <a:pt x="18133" y="7253"/>
                </a:cubicBezTo>
                <a:lnTo>
                  <a:pt x="18195" y="7160"/>
                </a:lnTo>
                <a:lnTo>
                  <a:pt x="18195" y="7160"/>
                </a:lnTo>
                <a:cubicBezTo>
                  <a:pt x="18181" y="7164"/>
                  <a:pt x="18156" y="7168"/>
                  <a:pt x="18132" y="7168"/>
                </a:cubicBezTo>
                <a:cubicBezTo>
                  <a:pt x="18088" y="7168"/>
                  <a:pt x="18048" y="7155"/>
                  <a:pt x="18082" y="7108"/>
                </a:cubicBezTo>
                <a:cubicBezTo>
                  <a:pt x="18102" y="7077"/>
                  <a:pt x="18144" y="7067"/>
                  <a:pt x="18195" y="7057"/>
                </a:cubicBezTo>
                <a:cubicBezTo>
                  <a:pt x="18165" y="7057"/>
                  <a:pt x="18144" y="7046"/>
                  <a:pt x="18123" y="7036"/>
                </a:cubicBezTo>
                <a:cubicBezTo>
                  <a:pt x="18206" y="7015"/>
                  <a:pt x="18278" y="6974"/>
                  <a:pt x="18340" y="6932"/>
                </a:cubicBezTo>
                <a:cubicBezTo>
                  <a:pt x="18318" y="6917"/>
                  <a:pt x="18284" y="6907"/>
                  <a:pt x="18251" y="6907"/>
                </a:cubicBezTo>
                <a:cubicBezTo>
                  <a:pt x="18239" y="6907"/>
                  <a:pt x="18227" y="6909"/>
                  <a:pt x="18216" y="6912"/>
                </a:cubicBezTo>
                <a:cubicBezTo>
                  <a:pt x="18257" y="6891"/>
                  <a:pt x="18289" y="6850"/>
                  <a:pt x="18310" y="6818"/>
                </a:cubicBezTo>
                <a:lnTo>
                  <a:pt x="18310" y="6818"/>
                </a:lnTo>
                <a:cubicBezTo>
                  <a:pt x="18268" y="6850"/>
                  <a:pt x="18216" y="6880"/>
                  <a:pt x="18174" y="6912"/>
                </a:cubicBezTo>
                <a:cubicBezTo>
                  <a:pt x="18172" y="6906"/>
                  <a:pt x="18170" y="6900"/>
                  <a:pt x="18171" y="6895"/>
                </a:cubicBezTo>
                <a:lnTo>
                  <a:pt x="18171" y="6895"/>
                </a:lnTo>
                <a:cubicBezTo>
                  <a:pt x="18156" y="6907"/>
                  <a:pt x="18136" y="6916"/>
                  <a:pt x="18112" y="6922"/>
                </a:cubicBezTo>
                <a:cubicBezTo>
                  <a:pt x="18132" y="6852"/>
                  <a:pt x="18182" y="6791"/>
                  <a:pt x="18204" y="6721"/>
                </a:cubicBezTo>
                <a:lnTo>
                  <a:pt x="18204" y="6721"/>
                </a:lnTo>
                <a:cubicBezTo>
                  <a:pt x="18197" y="6738"/>
                  <a:pt x="18180" y="6745"/>
                  <a:pt x="18161" y="6745"/>
                </a:cubicBezTo>
                <a:cubicBezTo>
                  <a:pt x="18131" y="6745"/>
                  <a:pt x="18098" y="6728"/>
                  <a:pt x="18092" y="6704"/>
                </a:cubicBezTo>
                <a:cubicBezTo>
                  <a:pt x="18082" y="6663"/>
                  <a:pt x="18123" y="6622"/>
                  <a:pt x="18154" y="6590"/>
                </a:cubicBezTo>
                <a:lnTo>
                  <a:pt x="18154" y="6590"/>
                </a:lnTo>
                <a:cubicBezTo>
                  <a:pt x="18112" y="6632"/>
                  <a:pt x="18040" y="6652"/>
                  <a:pt x="17978" y="6663"/>
                </a:cubicBezTo>
                <a:cubicBezTo>
                  <a:pt x="17967" y="6611"/>
                  <a:pt x="17988" y="6549"/>
                  <a:pt x="18019" y="6507"/>
                </a:cubicBezTo>
                <a:lnTo>
                  <a:pt x="18019" y="6507"/>
                </a:lnTo>
                <a:cubicBezTo>
                  <a:pt x="17992" y="6535"/>
                  <a:pt x="17950" y="6567"/>
                  <a:pt x="17907" y="6567"/>
                </a:cubicBezTo>
                <a:cubicBezTo>
                  <a:pt x="17885" y="6567"/>
                  <a:pt x="17864" y="6559"/>
                  <a:pt x="17843" y="6539"/>
                </a:cubicBezTo>
                <a:cubicBezTo>
                  <a:pt x="17822" y="6518"/>
                  <a:pt x="17812" y="6486"/>
                  <a:pt x="17812" y="6466"/>
                </a:cubicBezTo>
                <a:cubicBezTo>
                  <a:pt x="17812" y="6445"/>
                  <a:pt x="17791" y="6352"/>
                  <a:pt x="17791" y="6352"/>
                </a:cubicBezTo>
                <a:lnTo>
                  <a:pt x="17791" y="6352"/>
                </a:lnTo>
                <a:cubicBezTo>
                  <a:pt x="17833" y="6373"/>
                  <a:pt x="17874" y="6373"/>
                  <a:pt x="17905" y="6373"/>
                </a:cubicBezTo>
                <a:cubicBezTo>
                  <a:pt x="17895" y="6341"/>
                  <a:pt x="17874" y="6321"/>
                  <a:pt x="17843" y="6300"/>
                </a:cubicBezTo>
                <a:cubicBezTo>
                  <a:pt x="17833" y="6300"/>
                  <a:pt x="17822" y="6290"/>
                  <a:pt x="17833" y="6290"/>
                </a:cubicBezTo>
                <a:cubicBezTo>
                  <a:pt x="17833" y="6279"/>
                  <a:pt x="17833" y="6279"/>
                  <a:pt x="17843" y="6279"/>
                </a:cubicBezTo>
                <a:cubicBezTo>
                  <a:pt x="17874" y="6279"/>
                  <a:pt x="17905" y="6290"/>
                  <a:pt x="17937" y="6290"/>
                </a:cubicBezTo>
                <a:lnTo>
                  <a:pt x="17946" y="6290"/>
                </a:lnTo>
                <a:cubicBezTo>
                  <a:pt x="17957" y="6279"/>
                  <a:pt x="17946" y="6269"/>
                  <a:pt x="17937" y="6269"/>
                </a:cubicBezTo>
                <a:cubicBezTo>
                  <a:pt x="17926" y="6259"/>
                  <a:pt x="17895" y="6249"/>
                  <a:pt x="17874" y="6238"/>
                </a:cubicBezTo>
                <a:cubicBezTo>
                  <a:pt x="17895" y="6228"/>
                  <a:pt x="17916" y="6217"/>
                  <a:pt x="17937" y="6217"/>
                </a:cubicBezTo>
                <a:cubicBezTo>
                  <a:pt x="17946" y="6217"/>
                  <a:pt x="17946" y="6207"/>
                  <a:pt x="17946" y="6207"/>
                </a:cubicBezTo>
                <a:cubicBezTo>
                  <a:pt x="17946" y="6207"/>
                  <a:pt x="17946" y="6196"/>
                  <a:pt x="17937" y="6196"/>
                </a:cubicBezTo>
                <a:cubicBezTo>
                  <a:pt x="17931" y="6193"/>
                  <a:pt x="17924" y="6192"/>
                  <a:pt x="17916" y="6192"/>
                </a:cubicBezTo>
                <a:cubicBezTo>
                  <a:pt x="17898" y="6192"/>
                  <a:pt x="17875" y="6199"/>
                  <a:pt x="17854" y="6207"/>
                </a:cubicBezTo>
                <a:cubicBezTo>
                  <a:pt x="17833" y="6217"/>
                  <a:pt x="17801" y="6228"/>
                  <a:pt x="17771" y="6238"/>
                </a:cubicBezTo>
                <a:cubicBezTo>
                  <a:pt x="17760" y="6196"/>
                  <a:pt x="17791" y="6124"/>
                  <a:pt x="17822" y="6093"/>
                </a:cubicBezTo>
                <a:lnTo>
                  <a:pt x="17822" y="6093"/>
                </a:lnTo>
                <a:cubicBezTo>
                  <a:pt x="17791" y="6104"/>
                  <a:pt x="17750" y="6124"/>
                  <a:pt x="17719" y="6134"/>
                </a:cubicBezTo>
                <a:cubicBezTo>
                  <a:pt x="17719" y="6104"/>
                  <a:pt x="17719" y="6062"/>
                  <a:pt x="17698" y="6031"/>
                </a:cubicBezTo>
                <a:cubicBezTo>
                  <a:pt x="17677" y="6072"/>
                  <a:pt x="17667" y="6113"/>
                  <a:pt x="17646" y="6155"/>
                </a:cubicBezTo>
                <a:cubicBezTo>
                  <a:pt x="17617" y="6135"/>
                  <a:pt x="17596" y="6107"/>
                  <a:pt x="17586" y="6077"/>
                </a:cubicBezTo>
                <a:lnTo>
                  <a:pt x="17586" y="6077"/>
                </a:lnTo>
                <a:cubicBezTo>
                  <a:pt x="17590" y="6096"/>
                  <a:pt x="17563" y="6115"/>
                  <a:pt x="17553" y="6134"/>
                </a:cubicBezTo>
                <a:cubicBezTo>
                  <a:pt x="17543" y="6104"/>
                  <a:pt x="17543" y="6083"/>
                  <a:pt x="17532" y="6062"/>
                </a:cubicBezTo>
                <a:cubicBezTo>
                  <a:pt x="17532" y="6053"/>
                  <a:pt x="17508" y="6019"/>
                  <a:pt x="17502" y="6019"/>
                </a:cubicBezTo>
                <a:cubicBezTo>
                  <a:pt x="17502" y="6019"/>
                  <a:pt x="17501" y="6019"/>
                  <a:pt x="17501" y="6021"/>
                </a:cubicBezTo>
                <a:cubicBezTo>
                  <a:pt x="17501" y="6010"/>
                  <a:pt x="17491" y="6000"/>
                  <a:pt x="17491" y="6000"/>
                </a:cubicBezTo>
                <a:cubicBezTo>
                  <a:pt x="17481" y="6021"/>
                  <a:pt x="17460" y="6051"/>
                  <a:pt x="17449" y="6072"/>
                </a:cubicBezTo>
                <a:cubicBezTo>
                  <a:pt x="17439" y="6021"/>
                  <a:pt x="17428" y="5958"/>
                  <a:pt x="17428" y="5896"/>
                </a:cubicBezTo>
                <a:cubicBezTo>
                  <a:pt x="17418" y="5855"/>
                  <a:pt x="17408" y="5813"/>
                  <a:pt x="17428" y="5761"/>
                </a:cubicBezTo>
                <a:cubicBezTo>
                  <a:pt x="17428" y="5751"/>
                  <a:pt x="17439" y="5740"/>
                  <a:pt x="17428" y="5730"/>
                </a:cubicBezTo>
                <a:cubicBezTo>
                  <a:pt x="17418" y="5710"/>
                  <a:pt x="17398" y="5710"/>
                  <a:pt x="17398" y="5689"/>
                </a:cubicBezTo>
                <a:cubicBezTo>
                  <a:pt x="17418" y="5689"/>
                  <a:pt x="17428" y="5668"/>
                  <a:pt x="17439" y="5658"/>
                </a:cubicBezTo>
                <a:cubicBezTo>
                  <a:pt x="17439" y="5658"/>
                  <a:pt x="17449" y="5668"/>
                  <a:pt x="17460" y="5668"/>
                </a:cubicBezTo>
                <a:cubicBezTo>
                  <a:pt x="17466" y="5668"/>
                  <a:pt x="17472" y="5665"/>
                  <a:pt x="17474" y="5661"/>
                </a:cubicBezTo>
                <a:lnTo>
                  <a:pt x="17474" y="5661"/>
                </a:lnTo>
                <a:lnTo>
                  <a:pt x="17511" y="5699"/>
                </a:lnTo>
                <a:lnTo>
                  <a:pt x="17522" y="5699"/>
                </a:lnTo>
                <a:cubicBezTo>
                  <a:pt x="17532" y="5699"/>
                  <a:pt x="17532" y="5699"/>
                  <a:pt x="17532" y="5689"/>
                </a:cubicBezTo>
                <a:lnTo>
                  <a:pt x="17522" y="5678"/>
                </a:lnTo>
                <a:lnTo>
                  <a:pt x="17522" y="5678"/>
                </a:lnTo>
                <a:cubicBezTo>
                  <a:pt x="17543" y="5689"/>
                  <a:pt x="17573" y="5699"/>
                  <a:pt x="17594" y="5699"/>
                </a:cubicBezTo>
                <a:cubicBezTo>
                  <a:pt x="17584" y="5689"/>
                  <a:pt x="17564" y="5668"/>
                  <a:pt x="17532" y="5658"/>
                </a:cubicBezTo>
                <a:cubicBezTo>
                  <a:pt x="17541" y="5655"/>
                  <a:pt x="17549" y="5655"/>
                  <a:pt x="17557" y="5655"/>
                </a:cubicBezTo>
                <a:cubicBezTo>
                  <a:pt x="17571" y="5655"/>
                  <a:pt x="17582" y="5657"/>
                  <a:pt x="17594" y="5657"/>
                </a:cubicBezTo>
                <a:cubicBezTo>
                  <a:pt x="17604" y="5657"/>
                  <a:pt x="17614" y="5655"/>
                  <a:pt x="17626" y="5648"/>
                </a:cubicBezTo>
                <a:cubicBezTo>
                  <a:pt x="17648" y="5632"/>
                  <a:pt x="17638" y="5623"/>
                  <a:pt x="17631" y="5610"/>
                </a:cubicBezTo>
                <a:lnTo>
                  <a:pt x="17631" y="5610"/>
                </a:lnTo>
                <a:cubicBezTo>
                  <a:pt x="17631" y="5610"/>
                  <a:pt x="17631" y="5610"/>
                  <a:pt x="17631" y="5610"/>
                </a:cubicBezTo>
                <a:cubicBezTo>
                  <a:pt x="17634" y="5610"/>
                  <a:pt x="17636" y="5609"/>
                  <a:pt x="17636" y="5606"/>
                </a:cubicBezTo>
                <a:cubicBezTo>
                  <a:pt x="17646" y="5606"/>
                  <a:pt x="17626" y="5595"/>
                  <a:pt x="17626" y="5595"/>
                </a:cubicBezTo>
                <a:lnTo>
                  <a:pt x="17626" y="5595"/>
                </a:lnTo>
                <a:cubicBezTo>
                  <a:pt x="17626" y="5601"/>
                  <a:pt x="17628" y="5606"/>
                  <a:pt x="17631" y="5610"/>
                </a:cubicBezTo>
                <a:lnTo>
                  <a:pt x="17631" y="5610"/>
                </a:lnTo>
                <a:cubicBezTo>
                  <a:pt x="17624" y="5610"/>
                  <a:pt x="17615" y="5603"/>
                  <a:pt x="17615" y="5595"/>
                </a:cubicBezTo>
                <a:lnTo>
                  <a:pt x="17615" y="5575"/>
                </a:lnTo>
                <a:cubicBezTo>
                  <a:pt x="17615" y="5565"/>
                  <a:pt x="17605" y="5554"/>
                  <a:pt x="17594" y="5554"/>
                </a:cubicBezTo>
                <a:cubicBezTo>
                  <a:pt x="17586" y="5571"/>
                  <a:pt x="17563" y="5588"/>
                  <a:pt x="17538" y="5588"/>
                </a:cubicBezTo>
                <a:cubicBezTo>
                  <a:pt x="17533" y="5588"/>
                  <a:pt x="17528" y="5587"/>
                  <a:pt x="17522" y="5585"/>
                </a:cubicBezTo>
                <a:cubicBezTo>
                  <a:pt x="17501" y="5575"/>
                  <a:pt x="17481" y="5554"/>
                  <a:pt x="17491" y="5533"/>
                </a:cubicBezTo>
                <a:lnTo>
                  <a:pt x="17491" y="5533"/>
                </a:lnTo>
                <a:lnTo>
                  <a:pt x="17428" y="5565"/>
                </a:lnTo>
                <a:cubicBezTo>
                  <a:pt x="17398" y="5492"/>
                  <a:pt x="17398" y="5399"/>
                  <a:pt x="17387" y="5316"/>
                </a:cubicBezTo>
                <a:cubicBezTo>
                  <a:pt x="17387" y="5212"/>
                  <a:pt x="17377" y="5119"/>
                  <a:pt x="17377" y="5015"/>
                </a:cubicBezTo>
                <a:cubicBezTo>
                  <a:pt x="17377" y="5005"/>
                  <a:pt x="17366" y="4984"/>
                  <a:pt x="17356" y="4984"/>
                </a:cubicBezTo>
                <a:cubicBezTo>
                  <a:pt x="17377" y="4994"/>
                  <a:pt x="17336" y="5316"/>
                  <a:pt x="17325" y="5347"/>
                </a:cubicBezTo>
                <a:cubicBezTo>
                  <a:pt x="17315" y="5440"/>
                  <a:pt x="17315" y="5523"/>
                  <a:pt x="17294" y="5616"/>
                </a:cubicBezTo>
                <a:cubicBezTo>
                  <a:pt x="17273" y="5730"/>
                  <a:pt x="17253" y="5855"/>
                  <a:pt x="17221" y="5979"/>
                </a:cubicBezTo>
                <a:cubicBezTo>
                  <a:pt x="17221" y="5979"/>
                  <a:pt x="17214" y="5954"/>
                  <a:pt x="17212" y="5937"/>
                </a:cubicBezTo>
                <a:lnTo>
                  <a:pt x="17212" y="5937"/>
                </a:lnTo>
                <a:cubicBezTo>
                  <a:pt x="17209" y="5938"/>
                  <a:pt x="17205" y="5938"/>
                  <a:pt x="17200" y="5938"/>
                </a:cubicBezTo>
                <a:cubicBezTo>
                  <a:pt x="17192" y="5921"/>
                  <a:pt x="17191" y="5896"/>
                  <a:pt x="17196" y="5877"/>
                </a:cubicBezTo>
                <a:lnTo>
                  <a:pt x="17196" y="5877"/>
                </a:lnTo>
                <a:cubicBezTo>
                  <a:pt x="17191" y="5883"/>
                  <a:pt x="17183" y="5890"/>
                  <a:pt x="17170" y="5896"/>
                </a:cubicBezTo>
                <a:cubicBezTo>
                  <a:pt x="17170" y="5865"/>
                  <a:pt x="17170" y="5844"/>
                  <a:pt x="17159" y="5813"/>
                </a:cubicBezTo>
                <a:cubicBezTo>
                  <a:pt x="17159" y="5823"/>
                  <a:pt x="17149" y="5834"/>
                  <a:pt x="17138" y="5844"/>
                </a:cubicBezTo>
                <a:lnTo>
                  <a:pt x="17108" y="5782"/>
                </a:lnTo>
                <a:cubicBezTo>
                  <a:pt x="17097" y="5803"/>
                  <a:pt x="17097" y="5834"/>
                  <a:pt x="17097" y="5865"/>
                </a:cubicBezTo>
                <a:cubicBezTo>
                  <a:pt x="17076" y="5844"/>
                  <a:pt x="17004" y="5834"/>
                  <a:pt x="17004" y="5813"/>
                </a:cubicBezTo>
                <a:lnTo>
                  <a:pt x="17004" y="5876"/>
                </a:lnTo>
                <a:cubicBezTo>
                  <a:pt x="16990" y="5876"/>
                  <a:pt x="16972" y="5871"/>
                  <a:pt x="16955" y="5871"/>
                </a:cubicBezTo>
                <a:cubicBezTo>
                  <a:pt x="16946" y="5871"/>
                  <a:pt x="16938" y="5872"/>
                  <a:pt x="16931" y="5876"/>
                </a:cubicBezTo>
                <a:cubicBezTo>
                  <a:pt x="16904" y="5884"/>
                  <a:pt x="16917" y="5919"/>
                  <a:pt x="16935" y="5919"/>
                </a:cubicBezTo>
                <a:cubicBezTo>
                  <a:pt x="16936" y="5919"/>
                  <a:pt x="16937" y="5918"/>
                  <a:pt x="16937" y="5918"/>
                </a:cubicBezTo>
                <a:lnTo>
                  <a:pt x="16937" y="5918"/>
                </a:lnTo>
                <a:cubicBezTo>
                  <a:pt x="16907" y="5927"/>
                  <a:pt x="16878" y="5927"/>
                  <a:pt x="16848" y="5938"/>
                </a:cubicBezTo>
                <a:cubicBezTo>
                  <a:pt x="16859" y="5958"/>
                  <a:pt x="16869" y="5979"/>
                  <a:pt x="16900" y="5989"/>
                </a:cubicBezTo>
                <a:cubicBezTo>
                  <a:pt x="16869" y="6010"/>
                  <a:pt x="16848" y="6021"/>
                  <a:pt x="16818" y="6041"/>
                </a:cubicBezTo>
                <a:cubicBezTo>
                  <a:pt x="16848" y="6072"/>
                  <a:pt x="16848" y="6124"/>
                  <a:pt x="16818" y="6155"/>
                </a:cubicBezTo>
                <a:cubicBezTo>
                  <a:pt x="16830" y="6159"/>
                  <a:pt x="16847" y="6162"/>
                  <a:pt x="16864" y="6162"/>
                </a:cubicBezTo>
                <a:cubicBezTo>
                  <a:pt x="16888" y="6162"/>
                  <a:pt x="16913" y="6157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21" y="6186"/>
                  <a:pt x="16942" y="6196"/>
                </a:cubicBezTo>
                <a:cubicBezTo>
                  <a:pt x="16963" y="6207"/>
                  <a:pt x="16993" y="6207"/>
                  <a:pt x="17014" y="6207"/>
                </a:cubicBezTo>
                <a:lnTo>
                  <a:pt x="16952" y="6269"/>
                </a:lnTo>
                <a:cubicBezTo>
                  <a:pt x="16973" y="6279"/>
                  <a:pt x="16983" y="6290"/>
                  <a:pt x="17004" y="6300"/>
                </a:cubicBezTo>
                <a:cubicBezTo>
                  <a:pt x="16987" y="6313"/>
                  <a:pt x="16966" y="6319"/>
                  <a:pt x="16945" y="6319"/>
                </a:cubicBezTo>
                <a:cubicBezTo>
                  <a:pt x="16900" y="6319"/>
                  <a:pt x="16855" y="6294"/>
                  <a:pt x="16848" y="6259"/>
                </a:cubicBezTo>
                <a:cubicBezTo>
                  <a:pt x="16838" y="6279"/>
                  <a:pt x="16818" y="6300"/>
                  <a:pt x="16807" y="6311"/>
                </a:cubicBezTo>
                <a:cubicBezTo>
                  <a:pt x="16776" y="6300"/>
                  <a:pt x="16735" y="6290"/>
                  <a:pt x="16703" y="6279"/>
                </a:cubicBezTo>
                <a:cubicBezTo>
                  <a:pt x="16662" y="6290"/>
                  <a:pt x="16620" y="6300"/>
                  <a:pt x="16579" y="6300"/>
                </a:cubicBezTo>
                <a:cubicBezTo>
                  <a:pt x="16590" y="6331"/>
                  <a:pt x="16600" y="6352"/>
                  <a:pt x="16610" y="6383"/>
                </a:cubicBezTo>
                <a:cubicBezTo>
                  <a:pt x="16590" y="6394"/>
                  <a:pt x="16558" y="6394"/>
                  <a:pt x="16537" y="6404"/>
                </a:cubicBezTo>
                <a:cubicBezTo>
                  <a:pt x="16569" y="6414"/>
                  <a:pt x="16590" y="6424"/>
                  <a:pt x="16610" y="6445"/>
                </a:cubicBezTo>
                <a:cubicBezTo>
                  <a:pt x="16579" y="6456"/>
                  <a:pt x="16548" y="6466"/>
                  <a:pt x="16527" y="6486"/>
                </a:cubicBezTo>
                <a:cubicBezTo>
                  <a:pt x="16558" y="6497"/>
                  <a:pt x="16579" y="6507"/>
                  <a:pt x="16600" y="6518"/>
                </a:cubicBezTo>
                <a:cubicBezTo>
                  <a:pt x="16579" y="6539"/>
                  <a:pt x="16548" y="6559"/>
                  <a:pt x="16517" y="6559"/>
                </a:cubicBezTo>
                <a:cubicBezTo>
                  <a:pt x="16548" y="6569"/>
                  <a:pt x="16579" y="6601"/>
                  <a:pt x="16590" y="6622"/>
                </a:cubicBezTo>
                <a:cubicBezTo>
                  <a:pt x="16578" y="6634"/>
                  <a:pt x="16558" y="6639"/>
                  <a:pt x="16538" y="6639"/>
                </a:cubicBezTo>
                <a:cubicBezTo>
                  <a:pt x="16524" y="6639"/>
                  <a:pt x="16509" y="6636"/>
                  <a:pt x="16496" y="6632"/>
                </a:cubicBezTo>
                <a:lnTo>
                  <a:pt x="16496" y="6632"/>
                </a:lnTo>
                <a:cubicBezTo>
                  <a:pt x="16537" y="6652"/>
                  <a:pt x="16579" y="6684"/>
                  <a:pt x="16590" y="6714"/>
                </a:cubicBezTo>
                <a:cubicBezTo>
                  <a:pt x="16598" y="6749"/>
                  <a:pt x="16563" y="6792"/>
                  <a:pt x="16527" y="6792"/>
                </a:cubicBezTo>
                <a:cubicBezTo>
                  <a:pt x="16520" y="6792"/>
                  <a:pt x="16513" y="6791"/>
                  <a:pt x="16507" y="6787"/>
                </a:cubicBezTo>
                <a:cubicBezTo>
                  <a:pt x="16454" y="6767"/>
                  <a:pt x="16465" y="6684"/>
                  <a:pt x="16403" y="6684"/>
                </a:cubicBezTo>
                <a:cubicBezTo>
                  <a:pt x="16382" y="6714"/>
                  <a:pt x="16382" y="6746"/>
                  <a:pt x="16403" y="6777"/>
                </a:cubicBezTo>
                <a:cubicBezTo>
                  <a:pt x="16382" y="6767"/>
                  <a:pt x="16351" y="6756"/>
                  <a:pt x="16330" y="6746"/>
                </a:cubicBezTo>
                <a:lnTo>
                  <a:pt x="16330" y="6746"/>
                </a:lnTo>
                <a:cubicBezTo>
                  <a:pt x="16330" y="6787"/>
                  <a:pt x="16341" y="6818"/>
                  <a:pt x="16362" y="6839"/>
                </a:cubicBezTo>
                <a:cubicBezTo>
                  <a:pt x="16330" y="6850"/>
                  <a:pt x="16299" y="6859"/>
                  <a:pt x="16279" y="6870"/>
                </a:cubicBezTo>
                <a:cubicBezTo>
                  <a:pt x="16299" y="6890"/>
                  <a:pt x="16329" y="6920"/>
                  <a:pt x="16359" y="6941"/>
                </a:cubicBezTo>
                <a:lnTo>
                  <a:pt x="16359" y="6941"/>
                </a:lnTo>
                <a:cubicBezTo>
                  <a:pt x="16343" y="6932"/>
                  <a:pt x="16278" y="6932"/>
                  <a:pt x="16258" y="6932"/>
                </a:cubicBezTo>
                <a:cubicBezTo>
                  <a:pt x="16258" y="6974"/>
                  <a:pt x="16164" y="7098"/>
                  <a:pt x="16144" y="7181"/>
                </a:cubicBezTo>
                <a:cubicBezTo>
                  <a:pt x="16030" y="7077"/>
                  <a:pt x="16071" y="6901"/>
                  <a:pt x="16196" y="6808"/>
                </a:cubicBezTo>
                <a:cubicBezTo>
                  <a:pt x="16164" y="6767"/>
                  <a:pt x="16134" y="6735"/>
                  <a:pt x="16102" y="6694"/>
                </a:cubicBezTo>
                <a:cubicBezTo>
                  <a:pt x="16154" y="6663"/>
                  <a:pt x="16217" y="6642"/>
                  <a:pt x="16268" y="6622"/>
                </a:cubicBezTo>
                <a:cubicBezTo>
                  <a:pt x="16237" y="6590"/>
                  <a:pt x="16196" y="6569"/>
                  <a:pt x="16164" y="6549"/>
                </a:cubicBezTo>
                <a:cubicBezTo>
                  <a:pt x="16196" y="6518"/>
                  <a:pt x="16237" y="6497"/>
                  <a:pt x="16289" y="6486"/>
                </a:cubicBezTo>
                <a:lnTo>
                  <a:pt x="16040" y="6424"/>
                </a:lnTo>
                <a:cubicBezTo>
                  <a:pt x="16040" y="6404"/>
                  <a:pt x="16081" y="6383"/>
                  <a:pt x="16113" y="6383"/>
                </a:cubicBezTo>
                <a:cubicBezTo>
                  <a:pt x="16144" y="6373"/>
                  <a:pt x="16175" y="6362"/>
                  <a:pt x="16185" y="6341"/>
                </a:cubicBezTo>
                <a:cubicBezTo>
                  <a:pt x="16190" y="6333"/>
                  <a:pt x="16181" y="6324"/>
                  <a:pt x="16171" y="6319"/>
                </a:cubicBezTo>
                <a:lnTo>
                  <a:pt x="16171" y="6319"/>
                </a:lnTo>
                <a:cubicBezTo>
                  <a:pt x="16187" y="6316"/>
                  <a:pt x="16204" y="6314"/>
                  <a:pt x="16221" y="6314"/>
                </a:cubicBezTo>
                <a:cubicBezTo>
                  <a:pt x="16270" y="6314"/>
                  <a:pt x="16319" y="6330"/>
                  <a:pt x="16351" y="6362"/>
                </a:cubicBezTo>
                <a:cubicBezTo>
                  <a:pt x="16413" y="6341"/>
                  <a:pt x="16465" y="6311"/>
                  <a:pt x="16486" y="6259"/>
                </a:cubicBezTo>
                <a:cubicBezTo>
                  <a:pt x="16454" y="6249"/>
                  <a:pt x="16413" y="6238"/>
                  <a:pt x="16372" y="6238"/>
                </a:cubicBezTo>
                <a:lnTo>
                  <a:pt x="16527" y="6176"/>
                </a:lnTo>
                <a:lnTo>
                  <a:pt x="16372" y="6176"/>
                </a:lnTo>
                <a:cubicBezTo>
                  <a:pt x="16445" y="6155"/>
                  <a:pt x="16507" y="6134"/>
                  <a:pt x="16579" y="6104"/>
                </a:cubicBezTo>
                <a:cubicBezTo>
                  <a:pt x="16548" y="6083"/>
                  <a:pt x="16527" y="6051"/>
                  <a:pt x="16507" y="6021"/>
                </a:cubicBezTo>
                <a:lnTo>
                  <a:pt x="16507" y="6021"/>
                </a:lnTo>
                <a:cubicBezTo>
                  <a:pt x="16537" y="6033"/>
                  <a:pt x="16571" y="6039"/>
                  <a:pt x="16605" y="6039"/>
                </a:cubicBezTo>
                <a:cubicBezTo>
                  <a:pt x="16653" y="6039"/>
                  <a:pt x="16703" y="6028"/>
                  <a:pt x="16745" y="6010"/>
                </a:cubicBezTo>
                <a:cubicBezTo>
                  <a:pt x="16724" y="5968"/>
                  <a:pt x="16672" y="5948"/>
                  <a:pt x="16620" y="5948"/>
                </a:cubicBezTo>
                <a:cubicBezTo>
                  <a:pt x="16662" y="5938"/>
                  <a:pt x="16703" y="5927"/>
                  <a:pt x="16745" y="5906"/>
                </a:cubicBezTo>
                <a:cubicBezTo>
                  <a:pt x="16724" y="5886"/>
                  <a:pt x="16682" y="5865"/>
                  <a:pt x="16652" y="5865"/>
                </a:cubicBezTo>
                <a:cubicBezTo>
                  <a:pt x="16693" y="5823"/>
                  <a:pt x="16735" y="5793"/>
                  <a:pt x="16786" y="5751"/>
                </a:cubicBezTo>
                <a:lnTo>
                  <a:pt x="16786" y="5751"/>
                </a:lnTo>
                <a:cubicBezTo>
                  <a:pt x="16776" y="5755"/>
                  <a:pt x="16767" y="5757"/>
                  <a:pt x="16758" y="5757"/>
                </a:cubicBezTo>
                <a:cubicBezTo>
                  <a:pt x="16698" y="5757"/>
                  <a:pt x="16650" y="5679"/>
                  <a:pt x="16641" y="5616"/>
                </a:cubicBezTo>
                <a:cubicBezTo>
                  <a:pt x="16714" y="5575"/>
                  <a:pt x="16776" y="5533"/>
                  <a:pt x="16838" y="5492"/>
                </a:cubicBezTo>
                <a:lnTo>
                  <a:pt x="16838" y="5492"/>
                </a:lnTo>
                <a:cubicBezTo>
                  <a:pt x="16807" y="5503"/>
                  <a:pt x="16765" y="5512"/>
                  <a:pt x="16735" y="5512"/>
                </a:cubicBezTo>
                <a:cubicBezTo>
                  <a:pt x="16827" y="5492"/>
                  <a:pt x="16900" y="5430"/>
                  <a:pt x="16942" y="5357"/>
                </a:cubicBezTo>
                <a:lnTo>
                  <a:pt x="16942" y="5357"/>
                </a:lnTo>
                <a:cubicBezTo>
                  <a:pt x="16880" y="5367"/>
                  <a:pt x="16827" y="5378"/>
                  <a:pt x="16765" y="5378"/>
                </a:cubicBezTo>
                <a:cubicBezTo>
                  <a:pt x="16672" y="5305"/>
                  <a:pt x="16569" y="5243"/>
                  <a:pt x="16454" y="5192"/>
                </a:cubicBezTo>
                <a:lnTo>
                  <a:pt x="16454" y="5192"/>
                </a:lnTo>
                <a:cubicBezTo>
                  <a:pt x="16579" y="5202"/>
                  <a:pt x="16693" y="5202"/>
                  <a:pt x="16807" y="5212"/>
                </a:cubicBezTo>
                <a:cubicBezTo>
                  <a:pt x="16765" y="5202"/>
                  <a:pt x="16735" y="5181"/>
                  <a:pt x="16693" y="5171"/>
                </a:cubicBezTo>
                <a:cubicBezTo>
                  <a:pt x="16724" y="5139"/>
                  <a:pt x="16765" y="5119"/>
                  <a:pt x="16818" y="5119"/>
                </a:cubicBezTo>
                <a:cubicBezTo>
                  <a:pt x="16755" y="5119"/>
                  <a:pt x="16693" y="5098"/>
                  <a:pt x="16641" y="5067"/>
                </a:cubicBezTo>
                <a:cubicBezTo>
                  <a:pt x="16724" y="5067"/>
                  <a:pt x="16714" y="4964"/>
                  <a:pt x="16672" y="4902"/>
                </a:cubicBezTo>
                <a:lnTo>
                  <a:pt x="16672" y="4902"/>
                </a:lnTo>
                <a:cubicBezTo>
                  <a:pt x="16838" y="4912"/>
                  <a:pt x="16983" y="4953"/>
                  <a:pt x="17128" y="5005"/>
                </a:cubicBezTo>
                <a:cubicBezTo>
                  <a:pt x="17097" y="4964"/>
                  <a:pt x="17066" y="4912"/>
                  <a:pt x="17045" y="4870"/>
                </a:cubicBezTo>
                <a:lnTo>
                  <a:pt x="17045" y="4870"/>
                </a:lnTo>
                <a:cubicBezTo>
                  <a:pt x="17051" y="4872"/>
                  <a:pt x="17057" y="4873"/>
                  <a:pt x="17062" y="4873"/>
                </a:cubicBezTo>
                <a:cubicBezTo>
                  <a:pt x="17107" y="4873"/>
                  <a:pt x="17142" y="4806"/>
                  <a:pt x="17087" y="4787"/>
                </a:cubicBezTo>
                <a:lnTo>
                  <a:pt x="17087" y="4787"/>
                </a:lnTo>
                <a:cubicBezTo>
                  <a:pt x="17191" y="4819"/>
                  <a:pt x="17294" y="4839"/>
                  <a:pt x="17398" y="4870"/>
                </a:cubicBezTo>
                <a:cubicBezTo>
                  <a:pt x="17398" y="4808"/>
                  <a:pt x="17449" y="4757"/>
                  <a:pt x="17511" y="4725"/>
                </a:cubicBezTo>
                <a:cubicBezTo>
                  <a:pt x="17449" y="4725"/>
                  <a:pt x="17377" y="4715"/>
                  <a:pt x="17304" y="4704"/>
                </a:cubicBezTo>
                <a:cubicBezTo>
                  <a:pt x="17387" y="4694"/>
                  <a:pt x="17460" y="4674"/>
                  <a:pt x="17532" y="4642"/>
                </a:cubicBezTo>
                <a:cubicBezTo>
                  <a:pt x="17503" y="4638"/>
                  <a:pt x="17471" y="4636"/>
                  <a:pt x="17440" y="4636"/>
                </a:cubicBezTo>
                <a:cubicBezTo>
                  <a:pt x="17394" y="4636"/>
                  <a:pt x="17347" y="4641"/>
                  <a:pt x="17304" y="4653"/>
                </a:cubicBezTo>
                <a:cubicBezTo>
                  <a:pt x="17346" y="4621"/>
                  <a:pt x="17377" y="4591"/>
                  <a:pt x="17398" y="4549"/>
                </a:cubicBezTo>
                <a:lnTo>
                  <a:pt x="17398" y="4549"/>
                </a:lnTo>
                <a:cubicBezTo>
                  <a:pt x="17325" y="4570"/>
                  <a:pt x="17242" y="4601"/>
                  <a:pt x="17170" y="4621"/>
                </a:cubicBezTo>
                <a:cubicBezTo>
                  <a:pt x="17191" y="4591"/>
                  <a:pt x="17221" y="4559"/>
                  <a:pt x="17242" y="4529"/>
                </a:cubicBezTo>
                <a:lnTo>
                  <a:pt x="17242" y="4529"/>
                </a:lnTo>
                <a:cubicBezTo>
                  <a:pt x="17191" y="4570"/>
                  <a:pt x="17128" y="4601"/>
                  <a:pt x="17076" y="4642"/>
                </a:cubicBezTo>
                <a:cubicBezTo>
                  <a:pt x="17087" y="4611"/>
                  <a:pt x="17097" y="4580"/>
                  <a:pt x="17097" y="4549"/>
                </a:cubicBezTo>
                <a:lnTo>
                  <a:pt x="17097" y="4549"/>
                </a:lnTo>
                <a:cubicBezTo>
                  <a:pt x="17050" y="4568"/>
                  <a:pt x="17003" y="4595"/>
                  <a:pt x="16971" y="4631"/>
                </a:cubicBezTo>
                <a:lnTo>
                  <a:pt x="16971" y="4631"/>
                </a:lnTo>
                <a:cubicBezTo>
                  <a:pt x="16974" y="4618"/>
                  <a:pt x="16949" y="4609"/>
                  <a:pt x="16921" y="4609"/>
                </a:cubicBezTo>
                <a:cubicBezTo>
                  <a:pt x="16897" y="4609"/>
                  <a:pt x="16871" y="4616"/>
                  <a:pt x="16859" y="4632"/>
                </a:cubicBezTo>
                <a:cubicBezTo>
                  <a:pt x="16832" y="4668"/>
                  <a:pt x="16805" y="4719"/>
                  <a:pt x="16758" y="4719"/>
                </a:cubicBezTo>
                <a:cubicBezTo>
                  <a:pt x="16751" y="4719"/>
                  <a:pt x="16743" y="4718"/>
                  <a:pt x="16735" y="4715"/>
                </a:cubicBezTo>
                <a:cubicBezTo>
                  <a:pt x="16706" y="4700"/>
                  <a:pt x="16668" y="4693"/>
                  <a:pt x="16629" y="4693"/>
                </a:cubicBezTo>
                <a:cubicBezTo>
                  <a:pt x="16585" y="4693"/>
                  <a:pt x="16540" y="4703"/>
                  <a:pt x="16507" y="4725"/>
                </a:cubicBezTo>
                <a:cubicBezTo>
                  <a:pt x="16544" y="4698"/>
                  <a:pt x="16481" y="4661"/>
                  <a:pt x="16430" y="4661"/>
                </a:cubicBezTo>
                <a:cubicBezTo>
                  <a:pt x="16424" y="4661"/>
                  <a:pt x="16418" y="4662"/>
                  <a:pt x="16413" y="4663"/>
                </a:cubicBezTo>
                <a:cubicBezTo>
                  <a:pt x="16217" y="4684"/>
                  <a:pt x="16019" y="4746"/>
                  <a:pt x="15874" y="4849"/>
                </a:cubicBezTo>
                <a:cubicBezTo>
                  <a:pt x="15874" y="4720"/>
                  <a:pt x="16022" y="4616"/>
                  <a:pt x="16178" y="4616"/>
                </a:cubicBezTo>
                <a:cubicBezTo>
                  <a:pt x="16187" y="4616"/>
                  <a:pt x="16196" y="4617"/>
                  <a:pt x="16205" y="4617"/>
                </a:cubicBezTo>
                <a:lnTo>
                  <a:pt x="16205" y="4617"/>
                </a:lnTo>
                <a:cubicBezTo>
                  <a:pt x="16182" y="4605"/>
                  <a:pt x="16170" y="4574"/>
                  <a:pt x="16185" y="4559"/>
                </a:cubicBezTo>
                <a:cubicBezTo>
                  <a:pt x="16205" y="4540"/>
                  <a:pt x="16233" y="4533"/>
                  <a:pt x="16259" y="4533"/>
                </a:cubicBezTo>
                <a:cubicBezTo>
                  <a:pt x="16274" y="4533"/>
                  <a:pt x="16288" y="4535"/>
                  <a:pt x="16299" y="4539"/>
                </a:cubicBezTo>
                <a:cubicBezTo>
                  <a:pt x="16258" y="4508"/>
                  <a:pt x="16226" y="4466"/>
                  <a:pt x="16185" y="4435"/>
                </a:cubicBezTo>
                <a:cubicBezTo>
                  <a:pt x="16217" y="4435"/>
                  <a:pt x="16258" y="4435"/>
                  <a:pt x="16289" y="4414"/>
                </a:cubicBezTo>
                <a:cubicBezTo>
                  <a:pt x="16309" y="4393"/>
                  <a:pt x="16309" y="4352"/>
                  <a:pt x="16279" y="4352"/>
                </a:cubicBezTo>
                <a:cubicBezTo>
                  <a:pt x="16279" y="4337"/>
                  <a:pt x="16292" y="4331"/>
                  <a:pt x="16307" y="4331"/>
                </a:cubicBezTo>
                <a:cubicBezTo>
                  <a:pt x="16322" y="4331"/>
                  <a:pt x="16340" y="4337"/>
                  <a:pt x="16351" y="4342"/>
                </a:cubicBezTo>
                <a:cubicBezTo>
                  <a:pt x="16372" y="4363"/>
                  <a:pt x="16382" y="4384"/>
                  <a:pt x="16413" y="4393"/>
                </a:cubicBezTo>
                <a:cubicBezTo>
                  <a:pt x="16427" y="4393"/>
                  <a:pt x="16440" y="4376"/>
                  <a:pt x="16439" y="4363"/>
                </a:cubicBezTo>
                <a:lnTo>
                  <a:pt x="16439" y="4363"/>
                </a:lnTo>
                <a:cubicBezTo>
                  <a:pt x="16489" y="4397"/>
                  <a:pt x="16554" y="4414"/>
                  <a:pt x="16610" y="4414"/>
                </a:cubicBezTo>
                <a:cubicBezTo>
                  <a:pt x="16600" y="4373"/>
                  <a:pt x="16558" y="4342"/>
                  <a:pt x="16507" y="4342"/>
                </a:cubicBezTo>
                <a:cubicBezTo>
                  <a:pt x="16558" y="4331"/>
                  <a:pt x="16610" y="4321"/>
                  <a:pt x="16662" y="4321"/>
                </a:cubicBezTo>
                <a:cubicBezTo>
                  <a:pt x="16631" y="4301"/>
                  <a:pt x="16590" y="4290"/>
                  <a:pt x="16558" y="4269"/>
                </a:cubicBezTo>
                <a:cubicBezTo>
                  <a:pt x="16631" y="4259"/>
                  <a:pt x="16703" y="4238"/>
                  <a:pt x="16776" y="4197"/>
                </a:cubicBezTo>
                <a:cubicBezTo>
                  <a:pt x="16724" y="4197"/>
                  <a:pt x="16672" y="4186"/>
                  <a:pt x="16620" y="4186"/>
                </a:cubicBezTo>
                <a:cubicBezTo>
                  <a:pt x="16682" y="4166"/>
                  <a:pt x="16735" y="4114"/>
                  <a:pt x="16776" y="4073"/>
                </a:cubicBezTo>
                <a:lnTo>
                  <a:pt x="16776" y="4073"/>
                </a:lnTo>
                <a:cubicBezTo>
                  <a:pt x="16693" y="4083"/>
                  <a:pt x="16620" y="4103"/>
                  <a:pt x="16548" y="4124"/>
                </a:cubicBezTo>
                <a:cubicBezTo>
                  <a:pt x="16590" y="4093"/>
                  <a:pt x="16610" y="4052"/>
                  <a:pt x="16620" y="4010"/>
                </a:cubicBezTo>
                <a:lnTo>
                  <a:pt x="16620" y="4010"/>
                </a:lnTo>
                <a:lnTo>
                  <a:pt x="16465" y="4073"/>
                </a:lnTo>
                <a:cubicBezTo>
                  <a:pt x="16434" y="4031"/>
                  <a:pt x="16372" y="4000"/>
                  <a:pt x="16309" y="4000"/>
                </a:cubicBezTo>
                <a:cubicBezTo>
                  <a:pt x="16382" y="3958"/>
                  <a:pt x="16372" y="3855"/>
                  <a:pt x="16289" y="3834"/>
                </a:cubicBezTo>
                <a:cubicBezTo>
                  <a:pt x="16362" y="3803"/>
                  <a:pt x="16434" y="3751"/>
                  <a:pt x="16454" y="3689"/>
                </a:cubicBezTo>
                <a:lnTo>
                  <a:pt x="16454" y="3689"/>
                </a:lnTo>
                <a:cubicBezTo>
                  <a:pt x="16450" y="3695"/>
                  <a:pt x="16444" y="3698"/>
                  <a:pt x="16437" y="3698"/>
                </a:cubicBezTo>
                <a:cubicBezTo>
                  <a:pt x="16406" y="3698"/>
                  <a:pt x="16359" y="3654"/>
                  <a:pt x="16392" y="3637"/>
                </a:cubicBezTo>
                <a:lnTo>
                  <a:pt x="16392" y="3637"/>
                </a:lnTo>
                <a:lnTo>
                  <a:pt x="16299" y="3668"/>
                </a:lnTo>
                <a:cubicBezTo>
                  <a:pt x="16237" y="3585"/>
                  <a:pt x="16144" y="3523"/>
                  <a:pt x="16030" y="3492"/>
                </a:cubicBezTo>
                <a:cubicBezTo>
                  <a:pt x="16081" y="3482"/>
                  <a:pt x="16113" y="3430"/>
                  <a:pt x="16102" y="3389"/>
                </a:cubicBezTo>
                <a:lnTo>
                  <a:pt x="16102" y="3389"/>
                </a:lnTo>
                <a:lnTo>
                  <a:pt x="16231" y="3465"/>
                </a:lnTo>
                <a:lnTo>
                  <a:pt x="16231" y="3465"/>
                </a:lnTo>
                <a:cubicBezTo>
                  <a:pt x="16231" y="3453"/>
                  <a:pt x="16239" y="3440"/>
                  <a:pt x="16258" y="3440"/>
                </a:cubicBezTo>
                <a:cubicBezTo>
                  <a:pt x="16264" y="3438"/>
                  <a:pt x="16271" y="3437"/>
                  <a:pt x="16278" y="3437"/>
                </a:cubicBezTo>
                <a:cubicBezTo>
                  <a:pt x="16298" y="3437"/>
                  <a:pt x="16320" y="3443"/>
                  <a:pt x="16340" y="3443"/>
                </a:cubicBezTo>
                <a:cubicBezTo>
                  <a:pt x="16347" y="3443"/>
                  <a:pt x="16355" y="3443"/>
                  <a:pt x="16362" y="3440"/>
                </a:cubicBezTo>
                <a:cubicBezTo>
                  <a:pt x="16376" y="3436"/>
                  <a:pt x="16375" y="3422"/>
                  <a:pt x="16368" y="3412"/>
                </a:cubicBezTo>
                <a:lnTo>
                  <a:pt x="16368" y="3412"/>
                </a:lnTo>
                <a:cubicBezTo>
                  <a:pt x="16381" y="3413"/>
                  <a:pt x="16394" y="3413"/>
                  <a:pt x="16407" y="3413"/>
                </a:cubicBezTo>
                <a:cubicBezTo>
                  <a:pt x="16467" y="3413"/>
                  <a:pt x="16526" y="3404"/>
                  <a:pt x="16579" y="3389"/>
                </a:cubicBezTo>
                <a:cubicBezTo>
                  <a:pt x="16531" y="3359"/>
                  <a:pt x="16546" y="3294"/>
                  <a:pt x="16590" y="3269"/>
                </a:cubicBezTo>
                <a:lnTo>
                  <a:pt x="16590" y="3269"/>
                </a:lnTo>
                <a:cubicBezTo>
                  <a:pt x="16552" y="3287"/>
                  <a:pt x="16513" y="3296"/>
                  <a:pt x="16465" y="3306"/>
                </a:cubicBezTo>
                <a:cubicBezTo>
                  <a:pt x="16507" y="3285"/>
                  <a:pt x="16454" y="3233"/>
                  <a:pt x="16413" y="3233"/>
                </a:cubicBezTo>
                <a:cubicBezTo>
                  <a:pt x="16381" y="3233"/>
                  <a:pt x="16353" y="3241"/>
                  <a:pt x="16328" y="3255"/>
                </a:cubicBezTo>
                <a:lnTo>
                  <a:pt x="16328" y="3255"/>
                </a:lnTo>
                <a:cubicBezTo>
                  <a:pt x="16340" y="3244"/>
                  <a:pt x="16351" y="3234"/>
                  <a:pt x="16362" y="3223"/>
                </a:cubicBezTo>
                <a:cubicBezTo>
                  <a:pt x="16279" y="3212"/>
                  <a:pt x="16185" y="3202"/>
                  <a:pt x="16102" y="3182"/>
                </a:cubicBezTo>
                <a:cubicBezTo>
                  <a:pt x="16196" y="3119"/>
                  <a:pt x="16299" y="3057"/>
                  <a:pt x="16392" y="2984"/>
                </a:cubicBezTo>
                <a:lnTo>
                  <a:pt x="16392" y="2984"/>
                </a:lnTo>
                <a:cubicBezTo>
                  <a:pt x="16289" y="3005"/>
                  <a:pt x="16175" y="3037"/>
                  <a:pt x="16071" y="3057"/>
                </a:cubicBezTo>
                <a:cubicBezTo>
                  <a:pt x="16102" y="2984"/>
                  <a:pt x="16123" y="2912"/>
                  <a:pt x="16154" y="2850"/>
                </a:cubicBezTo>
                <a:cubicBezTo>
                  <a:pt x="16113" y="2850"/>
                  <a:pt x="16081" y="2860"/>
                  <a:pt x="16040" y="2860"/>
                </a:cubicBezTo>
                <a:cubicBezTo>
                  <a:pt x="16061" y="2829"/>
                  <a:pt x="16081" y="2788"/>
                  <a:pt x="16113" y="2746"/>
                </a:cubicBezTo>
                <a:lnTo>
                  <a:pt x="16113" y="2746"/>
                </a:lnTo>
                <a:cubicBezTo>
                  <a:pt x="16071" y="2756"/>
                  <a:pt x="16030" y="2756"/>
                  <a:pt x="15989" y="2756"/>
                </a:cubicBezTo>
                <a:cubicBezTo>
                  <a:pt x="15999" y="2809"/>
                  <a:pt x="15968" y="2871"/>
                  <a:pt x="15895" y="2901"/>
                </a:cubicBezTo>
                <a:cubicBezTo>
                  <a:pt x="15844" y="2767"/>
                  <a:pt x="15895" y="2601"/>
                  <a:pt x="16030" y="2508"/>
                </a:cubicBezTo>
                <a:lnTo>
                  <a:pt x="16030" y="2508"/>
                </a:lnTo>
                <a:cubicBezTo>
                  <a:pt x="15989" y="2518"/>
                  <a:pt x="15957" y="2528"/>
                  <a:pt x="15916" y="2539"/>
                </a:cubicBezTo>
                <a:cubicBezTo>
                  <a:pt x="15895" y="2498"/>
                  <a:pt x="15885" y="2466"/>
                  <a:pt x="15864" y="2425"/>
                </a:cubicBezTo>
                <a:cubicBezTo>
                  <a:pt x="15916" y="2383"/>
                  <a:pt x="15989" y="2353"/>
                  <a:pt x="16061" y="2353"/>
                </a:cubicBezTo>
                <a:cubicBezTo>
                  <a:pt x="16092" y="2311"/>
                  <a:pt x="16061" y="2249"/>
                  <a:pt x="16009" y="2228"/>
                </a:cubicBezTo>
                <a:cubicBezTo>
                  <a:pt x="15989" y="2270"/>
                  <a:pt x="15926" y="2300"/>
                  <a:pt x="15864" y="2300"/>
                </a:cubicBezTo>
                <a:cubicBezTo>
                  <a:pt x="15853" y="2270"/>
                  <a:pt x="15833" y="2238"/>
                  <a:pt x="15823" y="2197"/>
                </a:cubicBezTo>
                <a:cubicBezTo>
                  <a:pt x="15895" y="2145"/>
                  <a:pt x="15968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7" y="2044"/>
                </a:cubicBezTo>
                <a:cubicBezTo>
                  <a:pt x="15849" y="2044"/>
                  <a:pt x="15841" y="2043"/>
                  <a:pt x="15833" y="2042"/>
                </a:cubicBezTo>
                <a:cubicBezTo>
                  <a:pt x="15812" y="1814"/>
                  <a:pt x="15823" y="1586"/>
                  <a:pt x="15802" y="1347"/>
                </a:cubicBezTo>
                <a:cubicBezTo>
                  <a:pt x="15791" y="1399"/>
                  <a:pt x="15720" y="1931"/>
                  <a:pt x="15749" y="1938"/>
                </a:cubicBezTo>
                <a:lnTo>
                  <a:pt x="15749" y="1938"/>
                </a:lnTo>
                <a:cubicBezTo>
                  <a:pt x="15715" y="1934"/>
                  <a:pt x="15680" y="1932"/>
                  <a:pt x="15644" y="1932"/>
                </a:cubicBezTo>
                <a:cubicBezTo>
                  <a:pt x="15582" y="1932"/>
                  <a:pt x="15519" y="1939"/>
                  <a:pt x="15460" y="1959"/>
                </a:cubicBezTo>
                <a:cubicBezTo>
                  <a:pt x="15533" y="2000"/>
                  <a:pt x="15626" y="2031"/>
                  <a:pt x="15719" y="2031"/>
                </a:cubicBezTo>
                <a:cubicBezTo>
                  <a:pt x="15688" y="2083"/>
                  <a:pt x="15646" y="2145"/>
                  <a:pt x="15616" y="2197"/>
                </a:cubicBezTo>
                <a:cubicBezTo>
                  <a:pt x="15611" y="2174"/>
                  <a:pt x="15583" y="2163"/>
                  <a:pt x="15554" y="2163"/>
                </a:cubicBezTo>
                <a:cubicBezTo>
                  <a:pt x="15518" y="2163"/>
                  <a:pt x="15480" y="2179"/>
                  <a:pt x="15480" y="2208"/>
                </a:cubicBezTo>
                <a:cubicBezTo>
                  <a:pt x="15574" y="2218"/>
                  <a:pt x="15667" y="2259"/>
                  <a:pt x="15729" y="2321"/>
                </a:cubicBezTo>
                <a:cubicBezTo>
                  <a:pt x="15636" y="2321"/>
                  <a:pt x="15533" y="2373"/>
                  <a:pt x="15491" y="2436"/>
                </a:cubicBezTo>
                <a:cubicBezTo>
                  <a:pt x="15522" y="2436"/>
                  <a:pt x="15533" y="2487"/>
                  <a:pt x="15501" y="2487"/>
                </a:cubicBezTo>
                <a:cubicBezTo>
                  <a:pt x="15563" y="2487"/>
                  <a:pt x="15626" y="2477"/>
                  <a:pt x="15688" y="2466"/>
                </a:cubicBezTo>
                <a:lnTo>
                  <a:pt x="15688" y="2964"/>
                </a:lnTo>
                <a:cubicBezTo>
                  <a:pt x="15646" y="2984"/>
                  <a:pt x="15605" y="3026"/>
                  <a:pt x="15595" y="3067"/>
                </a:cubicBezTo>
                <a:cubicBezTo>
                  <a:pt x="15491" y="3026"/>
                  <a:pt x="15388" y="2995"/>
                  <a:pt x="15284" y="2954"/>
                </a:cubicBezTo>
                <a:lnTo>
                  <a:pt x="15284" y="2954"/>
                </a:lnTo>
                <a:cubicBezTo>
                  <a:pt x="15315" y="2974"/>
                  <a:pt x="15315" y="3005"/>
                  <a:pt x="15294" y="3016"/>
                </a:cubicBezTo>
                <a:cubicBezTo>
                  <a:pt x="15288" y="3018"/>
                  <a:pt x="15281" y="3020"/>
                  <a:pt x="15274" y="3020"/>
                </a:cubicBezTo>
                <a:cubicBezTo>
                  <a:pt x="15262" y="3020"/>
                  <a:pt x="15249" y="3016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4" y="3205"/>
                  <a:pt x="15543" y="3254"/>
                </a:cubicBezTo>
                <a:cubicBezTo>
                  <a:pt x="15525" y="3248"/>
                  <a:pt x="15503" y="3242"/>
                  <a:pt x="15482" y="3242"/>
                </a:cubicBezTo>
                <a:cubicBezTo>
                  <a:pt x="15467" y="3242"/>
                  <a:pt x="15452" y="3245"/>
                  <a:pt x="15439" y="3254"/>
                </a:cubicBezTo>
                <a:cubicBezTo>
                  <a:pt x="15429" y="3260"/>
                  <a:pt x="15427" y="3270"/>
                  <a:pt x="15429" y="3280"/>
                </a:cubicBezTo>
                <a:lnTo>
                  <a:pt x="15429" y="3280"/>
                </a:lnTo>
                <a:cubicBezTo>
                  <a:pt x="15377" y="3251"/>
                  <a:pt x="15322" y="3226"/>
                  <a:pt x="15273" y="3202"/>
                </a:cubicBezTo>
                <a:lnTo>
                  <a:pt x="15273" y="3202"/>
                </a:lnTo>
                <a:cubicBezTo>
                  <a:pt x="15335" y="3347"/>
                  <a:pt x="15408" y="3502"/>
                  <a:pt x="15553" y="3606"/>
                </a:cubicBezTo>
                <a:cubicBezTo>
                  <a:pt x="15563" y="3606"/>
                  <a:pt x="15471" y="3668"/>
                  <a:pt x="15460" y="3679"/>
                </a:cubicBezTo>
                <a:cubicBezTo>
                  <a:pt x="15460" y="3679"/>
                  <a:pt x="15460" y="3689"/>
                  <a:pt x="15471" y="3689"/>
                </a:cubicBezTo>
                <a:cubicBezTo>
                  <a:pt x="15491" y="3730"/>
                  <a:pt x="15543" y="3762"/>
                  <a:pt x="15533" y="3803"/>
                </a:cubicBezTo>
                <a:cubicBezTo>
                  <a:pt x="15512" y="3783"/>
                  <a:pt x="15480" y="3772"/>
                  <a:pt x="15450" y="3772"/>
                </a:cubicBezTo>
                <a:cubicBezTo>
                  <a:pt x="15439" y="3783"/>
                  <a:pt x="15460" y="3803"/>
                  <a:pt x="15471" y="3813"/>
                </a:cubicBezTo>
                <a:cubicBezTo>
                  <a:pt x="15480" y="3824"/>
                  <a:pt x="15491" y="3845"/>
                  <a:pt x="15480" y="3855"/>
                </a:cubicBezTo>
                <a:cubicBezTo>
                  <a:pt x="15439" y="3834"/>
                  <a:pt x="15418" y="3813"/>
                  <a:pt x="15398" y="3783"/>
                </a:cubicBezTo>
                <a:cubicBezTo>
                  <a:pt x="15377" y="3803"/>
                  <a:pt x="15377" y="3824"/>
                  <a:pt x="15388" y="3855"/>
                </a:cubicBezTo>
                <a:cubicBezTo>
                  <a:pt x="15367" y="3834"/>
                  <a:pt x="15346" y="3824"/>
                  <a:pt x="15325" y="3824"/>
                </a:cubicBezTo>
                <a:cubicBezTo>
                  <a:pt x="15315" y="3834"/>
                  <a:pt x="15325" y="3855"/>
                  <a:pt x="15325" y="3865"/>
                </a:cubicBezTo>
                <a:cubicBezTo>
                  <a:pt x="15335" y="3875"/>
                  <a:pt x="15346" y="3886"/>
                  <a:pt x="15367" y="3896"/>
                </a:cubicBezTo>
                <a:cubicBezTo>
                  <a:pt x="15356" y="3896"/>
                  <a:pt x="15335" y="3896"/>
                  <a:pt x="15325" y="3886"/>
                </a:cubicBezTo>
                <a:cubicBezTo>
                  <a:pt x="15325" y="3886"/>
                  <a:pt x="15315" y="3886"/>
                  <a:pt x="15315" y="3896"/>
                </a:cubicBezTo>
                <a:cubicBezTo>
                  <a:pt x="15305" y="3896"/>
                  <a:pt x="15315" y="3907"/>
                  <a:pt x="15315" y="3907"/>
                </a:cubicBezTo>
                <a:cubicBezTo>
                  <a:pt x="15325" y="3907"/>
                  <a:pt x="15335" y="3917"/>
                  <a:pt x="15335" y="3917"/>
                </a:cubicBezTo>
                <a:cubicBezTo>
                  <a:pt x="15346" y="3928"/>
                  <a:pt x="15346" y="3938"/>
                  <a:pt x="15335" y="3948"/>
                </a:cubicBezTo>
                <a:lnTo>
                  <a:pt x="15294" y="3948"/>
                </a:lnTo>
                <a:cubicBezTo>
                  <a:pt x="15263" y="3938"/>
                  <a:pt x="15232" y="3907"/>
                  <a:pt x="15232" y="3875"/>
                </a:cubicBezTo>
                <a:lnTo>
                  <a:pt x="15190" y="3917"/>
                </a:lnTo>
                <a:cubicBezTo>
                  <a:pt x="15180" y="3886"/>
                  <a:pt x="15170" y="3865"/>
                  <a:pt x="15160" y="3845"/>
                </a:cubicBezTo>
                <a:cubicBezTo>
                  <a:pt x="15139" y="3855"/>
                  <a:pt x="15128" y="3875"/>
                  <a:pt x="15118" y="3886"/>
                </a:cubicBezTo>
                <a:cubicBezTo>
                  <a:pt x="15118" y="3875"/>
                  <a:pt x="15098" y="3865"/>
                  <a:pt x="15087" y="3865"/>
                </a:cubicBezTo>
                <a:cubicBezTo>
                  <a:pt x="15066" y="3875"/>
                  <a:pt x="15087" y="3907"/>
                  <a:pt x="15066" y="3928"/>
                </a:cubicBezTo>
                <a:cubicBezTo>
                  <a:pt x="15045" y="3928"/>
                  <a:pt x="15035" y="3917"/>
                  <a:pt x="15025" y="3907"/>
                </a:cubicBezTo>
                <a:cubicBezTo>
                  <a:pt x="15015" y="3896"/>
                  <a:pt x="15004" y="3762"/>
                  <a:pt x="15004" y="3762"/>
                </a:cubicBezTo>
                <a:cubicBezTo>
                  <a:pt x="15035" y="3751"/>
                  <a:pt x="15025" y="3710"/>
                  <a:pt x="14994" y="3700"/>
                </a:cubicBezTo>
                <a:lnTo>
                  <a:pt x="15056" y="3668"/>
                </a:lnTo>
                <a:cubicBezTo>
                  <a:pt x="15025" y="3658"/>
                  <a:pt x="14994" y="3647"/>
                  <a:pt x="14973" y="3627"/>
                </a:cubicBezTo>
                <a:cubicBezTo>
                  <a:pt x="15015" y="3627"/>
                  <a:pt x="15056" y="3617"/>
                  <a:pt x="15098" y="3617"/>
                </a:cubicBezTo>
                <a:cubicBezTo>
                  <a:pt x="15077" y="3606"/>
                  <a:pt x="15056" y="3585"/>
                  <a:pt x="15035" y="3575"/>
                </a:cubicBezTo>
                <a:lnTo>
                  <a:pt x="15035" y="3575"/>
                </a:lnTo>
                <a:cubicBezTo>
                  <a:pt x="15066" y="3585"/>
                  <a:pt x="15098" y="3585"/>
                  <a:pt x="15139" y="3596"/>
                </a:cubicBezTo>
                <a:cubicBezTo>
                  <a:pt x="15149" y="3596"/>
                  <a:pt x="15160" y="3596"/>
                  <a:pt x="15170" y="3585"/>
                </a:cubicBezTo>
                <a:cubicBezTo>
                  <a:pt x="15180" y="3575"/>
                  <a:pt x="15180" y="3565"/>
                  <a:pt x="15170" y="3555"/>
                </a:cubicBezTo>
                <a:cubicBezTo>
                  <a:pt x="15149" y="3544"/>
                  <a:pt x="15139" y="3544"/>
                  <a:pt x="15118" y="3544"/>
                </a:cubicBezTo>
                <a:cubicBezTo>
                  <a:pt x="15128" y="3534"/>
                  <a:pt x="15139" y="3513"/>
                  <a:pt x="15149" y="3502"/>
                </a:cubicBezTo>
                <a:lnTo>
                  <a:pt x="15066" y="3502"/>
                </a:lnTo>
                <a:cubicBezTo>
                  <a:pt x="15077" y="3492"/>
                  <a:pt x="15098" y="3482"/>
                  <a:pt x="15107" y="3461"/>
                </a:cubicBezTo>
                <a:lnTo>
                  <a:pt x="15107" y="3461"/>
                </a:lnTo>
                <a:lnTo>
                  <a:pt x="14952" y="3523"/>
                </a:lnTo>
                <a:cubicBezTo>
                  <a:pt x="14942" y="3482"/>
                  <a:pt x="14932" y="3430"/>
                  <a:pt x="14932" y="3389"/>
                </a:cubicBezTo>
                <a:cubicBezTo>
                  <a:pt x="14938" y="3389"/>
                  <a:pt x="14945" y="3393"/>
                  <a:pt x="14952" y="3393"/>
                </a:cubicBezTo>
                <a:cubicBezTo>
                  <a:pt x="14956" y="3393"/>
                  <a:pt x="14959" y="3392"/>
                  <a:pt x="14962" y="3389"/>
                </a:cubicBezTo>
                <a:cubicBezTo>
                  <a:pt x="14962" y="3378"/>
                  <a:pt x="14962" y="3357"/>
                  <a:pt x="14942" y="3357"/>
                </a:cubicBezTo>
                <a:cubicBezTo>
                  <a:pt x="14983" y="3357"/>
                  <a:pt x="15025" y="3368"/>
                  <a:pt x="15066" y="3378"/>
                </a:cubicBezTo>
                <a:cubicBezTo>
                  <a:pt x="15072" y="3373"/>
                  <a:pt x="15071" y="3364"/>
                  <a:pt x="15068" y="3357"/>
                </a:cubicBezTo>
                <a:lnTo>
                  <a:pt x="15068" y="3357"/>
                </a:lnTo>
                <a:cubicBezTo>
                  <a:pt x="15086" y="3369"/>
                  <a:pt x="15112" y="3376"/>
                  <a:pt x="15138" y="3376"/>
                </a:cubicBezTo>
                <a:cubicBezTo>
                  <a:pt x="15161" y="3376"/>
                  <a:pt x="15184" y="3371"/>
                  <a:pt x="15201" y="3357"/>
                </a:cubicBezTo>
                <a:cubicBezTo>
                  <a:pt x="15180" y="3347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60" y="3316"/>
                  <a:pt x="15128" y="3306"/>
                  <a:pt x="15098" y="3295"/>
                </a:cubicBezTo>
                <a:cubicBezTo>
                  <a:pt x="15118" y="3295"/>
                  <a:pt x="15149" y="3295"/>
                  <a:pt x="15170" y="3285"/>
                </a:cubicBezTo>
                <a:cubicBezTo>
                  <a:pt x="15201" y="3274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80" y="3244"/>
                  <a:pt x="15139" y="3254"/>
                  <a:pt x="15107" y="3264"/>
                </a:cubicBezTo>
                <a:cubicBezTo>
                  <a:pt x="15107" y="3254"/>
                  <a:pt x="15118" y="3233"/>
                  <a:pt x="15128" y="3223"/>
                </a:cubicBezTo>
                <a:cubicBezTo>
                  <a:pt x="15113" y="3218"/>
                  <a:pt x="15097" y="3215"/>
                  <a:pt x="15083" y="3215"/>
                </a:cubicBezTo>
                <a:cubicBezTo>
                  <a:pt x="15069" y="3215"/>
                  <a:pt x="15056" y="3218"/>
                  <a:pt x="15045" y="3223"/>
                </a:cubicBezTo>
                <a:cubicBezTo>
                  <a:pt x="15045" y="3212"/>
                  <a:pt x="15056" y="3202"/>
                  <a:pt x="15056" y="3182"/>
                </a:cubicBezTo>
                <a:lnTo>
                  <a:pt x="15056" y="3182"/>
                </a:lnTo>
                <a:cubicBezTo>
                  <a:pt x="15035" y="3202"/>
                  <a:pt x="15015" y="3212"/>
                  <a:pt x="14983" y="3233"/>
                </a:cubicBezTo>
                <a:lnTo>
                  <a:pt x="14983" y="3202"/>
                </a:lnTo>
                <a:cubicBezTo>
                  <a:pt x="14952" y="3233"/>
                  <a:pt x="14921" y="3264"/>
                  <a:pt x="14900" y="3295"/>
                </a:cubicBezTo>
                <a:cubicBezTo>
                  <a:pt x="14880" y="3067"/>
                  <a:pt x="14880" y="2839"/>
                  <a:pt x="14880" y="2601"/>
                </a:cubicBezTo>
                <a:cubicBezTo>
                  <a:pt x="14880" y="2560"/>
                  <a:pt x="14880" y="2508"/>
                  <a:pt x="14859" y="2466"/>
                </a:cubicBezTo>
                <a:lnTo>
                  <a:pt x="14859" y="2466"/>
                </a:lnTo>
                <a:cubicBezTo>
                  <a:pt x="14870" y="2498"/>
                  <a:pt x="14838" y="2581"/>
                  <a:pt x="14838" y="2611"/>
                </a:cubicBezTo>
                <a:cubicBezTo>
                  <a:pt x="14828" y="2694"/>
                  <a:pt x="14817" y="2788"/>
                  <a:pt x="14807" y="2871"/>
                </a:cubicBezTo>
                <a:cubicBezTo>
                  <a:pt x="14797" y="2964"/>
                  <a:pt x="14787" y="3046"/>
                  <a:pt x="14776" y="3129"/>
                </a:cubicBezTo>
                <a:lnTo>
                  <a:pt x="14776" y="3254"/>
                </a:lnTo>
                <a:cubicBezTo>
                  <a:pt x="14734" y="3233"/>
                  <a:pt x="14714" y="3182"/>
                  <a:pt x="14683" y="3150"/>
                </a:cubicBezTo>
                <a:lnTo>
                  <a:pt x="14683" y="3150"/>
                </a:lnTo>
                <a:cubicBezTo>
                  <a:pt x="14693" y="3161"/>
                  <a:pt x="14693" y="3182"/>
                  <a:pt x="14693" y="3192"/>
                </a:cubicBezTo>
                <a:cubicBezTo>
                  <a:pt x="14672" y="3171"/>
                  <a:pt x="14631" y="3161"/>
                  <a:pt x="14600" y="3150"/>
                </a:cubicBezTo>
                <a:lnTo>
                  <a:pt x="14600" y="3150"/>
                </a:lnTo>
                <a:cubicBezTo>
                  <a:pt x="14600" y="3171"/>
                  <a:pt x="14621" y="3192"/>
                  <a:pt x="14631" y="3202"/>
                </a:cubicBezTo>
                <a:cubicBezTo>
                  <a:pt x="14610" y="3202"/>
                  <a:pt x="14579" y="3192"/>
                  <a:pt x="14548" y="3192"/>
                </a:cubicBezTo>
                <a:cubicBezTo>
                  <a:pt x="14548" y="3212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507" y="3254"/>
                  <a:pt x="14486" y="3264"/>
                  <a:pt x="14486" y="3285"/>
                </a:cubicBezTo>
                <a:cubicBezTo>
                  <a:pt x="14507" y="3285"/>
                  <a:pt x="14527" y="3285"/>
                  <a:pt x="14559" y="3295"/>
                </a:cubicBezTo>
                <a:cubicBezTo>
                  <a:pt x="14548" y="3306"/>
                  <a:pt x="14538" y="3306"/>
                  <a:pt x="14527" y="3316"/>
                </a:cubicBezTo>
                <a:cubicBezTo>
                  <a:pt x="14527" y="3327"/>
                  <a:pt x="14517" y="3337"/>
                  <a:pt x="14527" y="3337"/>
                </a:cubicBezTo>
                <a:lnTo>
                  <a:pt x="14559" y="3337"/>
                </a:lnTo>
                <a:cubicBezTo>
                  <a:pt x="14562" y="3335"/>
                  <a:pt x="14566" y="3334"/>
                  <a:pt x="14570" y="3334"/>
                </a:cubicBezTo>
                <a:cubicBezTo>
                  <a:pt x="14586" y="3334"/>
                  <a:pt x="14600" y="3351"/>
                  <a:pt x="14600" y="3368"/>
                </a:cubicBezTo>
                <a:cubicBezTo>
                  <a:pt x="14621" y="3368"/>
                  <a:pt x="14652" y="3357"/>
                  <a:pt x="14683" y="3357"/>
                </a:cubicBezTo>
                <a:cubicBezTo>
                  <a:pt x="14672" y="3368"/>
                  <a:pt x="14683" y="3378"/>
                  <a:pt x="14693" y="3389"/>
                </a:cubicBezTo>
                <a:cubicBezTo>
                  <a:pt x="14704" y="3399"/>
                  <a:pt x="14714" y="3399"/>
                  <a:pt x="14725" y="3410"/>
                </a:cubicBezTo>
                <a:cubicBezTo>
                  <a:pt x="14755" y="3430"/>
                  <a:pt x="14766" y="3461"/>
                  <a:pt x="14755" y="3482"/>
                </a:cubicBezTo>
                <a:cubicBezTo>
                  <a:pt x="14683" y="3482"/>
                  <a:pt x="14652" y="3389"/>
                  <a:pt x="14579" y="3389"/>
                </a:cubicBezTo>
                <a:cubicBezTo>
                  <a:pt x="14589" y="3399"/>
                  <a:pt x="14589" y="3410"/>
                  <a:pt x="14579" y="3419"/>
                </a:cubicBezTo>
                <a:cubicBezTo>
                  <a:pt x="14559" y="3399"/>
                  <a:pt x="14527" y="3389"/>
                  <a:pt x="14486" y="3389"/>
                </a:cubicBezTo>
                <a:lnTo>
                  <a:pt x="14517" y="3419"/>
                </a:lnTo>
                <a:cubicBezTo>
                  <a:pt x="14497" y="3410"/>
                  <a:pt x="14476" y="3410"/>
                  <a:pt x="14444" y="3410"/>
                </a:cubicBezTo>
                <a:cubicBezTo>
                  <a:pt x="14455" y="3419"/>
                  <a:pt x="14465" y="3419"/>
                  <a:pt x="14476" y="3430"/>
                </a:cubicBezTo>
                <a:cubicBezTo>
                  <a:pt x="14424" y="3440"/>
                  <a:pt x="14382" y="3461"/>
                  <a:pt x="14351" y="3482"/>
                </a:cubicBezTo>
                <a:lnTo>
                  <a:pt x="14465" y="3482"/>
                </a:lnTo>
                <a:cubicBezTo>
                  <a:pt x="14444" y="3502"/>
                  <a:pt x="14444" y="3534"/>
                  <a:pt x="14434" y="3555"/>
                </a:cubicBezTo>
                <a:cubicBezTo>
                  <a:pt x="14476" y="3555"/>
                  <a:pt x="14507" y="3544"/>
                  <a:pt x="14548" y="3523"/>
                </a:cubicBezTo>
                <a:cubicBezTo>
                  <a:pt x="14548" y="3544"/>
                  <a:pt x="14548" y="3555"/>
                  <a:pt x="14559" y="3565"/>
                </a:cubicBezTo>
                <a:cubicBezTo>
                  <a:pt x="14589" y="3555"/>
                  <a:pt x="14621" y="3544"/>
                  <a:pt x="14642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5"/>
                  <a:pt x="14693" y="3550"/>
                  <a:pt x="14713" y="3550"/>
                </a:cubicBezTo>
                <a:cubicBezTo>
                  <a:pt x="14738" y="3550"/>
                  <a:pt x="14760" y="3558"/>
                  <a:pt x="14766" y="3575"/>
                </a:cubicBezTo>
                <a:cubicBezTo>
                  <a:pt x="14760" y="3584"/>
                  <a:pt x="14749" y="3587"/>
                  <a:pt x="14737" y="3587"/>
                </a:cubicBezTo>
                <a:cubicBezTo>
                  <a:pt x="14716" y="3587"/>
                  <a:pt x="14689" y="3579"/>
                  <a:pt x="14667" y="3579"/>
                </a:cubicBezTo>
                <a:cubicBezTo>
                  <a:pt x="14657" y="3579"/>
                  <a:pt x="14648" y="3581"/>
                  <a:pt x="14642" y="3585"/>
                </a:cubicBezTo>
                <a:cubicBezTo>
                  <a:pt x="14652" y="3596"/>
                  <a:pt x="14672" y="3606"/>
                  <a:pt x="14683" y="3617"/>
                </a:cubicBezTo>
                <a:cubicBezTo>
                  <a:pt x="14678" y="3622"/>
                  <a:pt x="14670" y="3622"/>
                  <a:pt x="14662" y="3622"/>
                </a:cubicBezTo>
                <a:cubicBezTo>
                  <a:pt x="14654" y="3622"/>
                  <a:pt x="14647" y="3622"/>
                  <a:pt x="14642" y="3627"/>
                </a:cubicBezTo>
                <a:cubicBezTo>
                  <a:pt x="14631" y="3647"/>
                  <a:pt x="14693" y="3658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3"/>
                  <a:pt x="14618" y="3743"/>
                </a:cubicBezTo>
                <a:cubicBezTo>
                  <a:pt x="14616" y="3743"/>
                  <a:pt x="14613" y="3742"/>
                  <a:pt x="14610" y="3741"/>
                </a:cubicBezTo>
                <a:cubicBezTo>
                  <a:pt x="14579" y="3741"/>
                  <a:pt x="14569" y="3730"/>
                  <a:pt x="14548" y="3710"/>
                </a:cubicBezTo>
                <a:cubicBezTo>
                  <a:pt x="14527" y="3689"/>
                  <a:pt x="14486" y="3668"/>
                  <a:pt x="14455" y="3658"/>
                </a:cubicBezTo>
                <a:lnTo>
                  <a:pt x="14455" y="3658"/>
                </a:lnTo>
                <a:cubicBezTo>
                  <a:pt x="14465" y="3668"/>
                  <a:pt x="14444" y="3679"/>
                  <a:pt x="14424" y="3679"/>
                </a:cubicBezTo>
                <a:cubicBezTo>
                  <a:pt x="14410" y="3679"/>
                  <a:pt x="14396" y="3674"/>
                  <a:pt x="14388" y="3674"/>
                </a:cubicBezTo>
                <a:cubicBezTo>
                  <a:pt x="14384" y="3674"/>
                  <a:pt x="14382" y="3675"/>
                  <a:pt x="14382" y="3679"/>
                </a:cubicBezTo>
                <a:cubicBezTo>
                  <a:pt x="14382" y="3689"/>
                  <a:pt x="14393" y="3710"/>
                  <a:pt x="14403" y="3720"/>
                </a:cubicBezTo>
                <a:cubicBezTo>
                  <a:pt x="14382" y="3720"/>
                  <a:pt x="14361" y="3730"/>
                  <a:pt x="14341" y="3741"/>
                </a:cubicBezTo>
                <a:cubicBezTo>
                  <a:pt x="14361" y="3762"/>
                  <a:pt x="14372" y="3772"/>
                  <a:pt x="14393" y="3783"/>
                </a:cubicBezTo>
                <a:cubicBezTo>
                  <a:pt x="14372" y="3792"/>
                  <a:pt x="14393" y="3824"/>
                  <a:pt x="14424" y="3824"/>
                </a:cubicBezTo>
                <a:cubicBezTo>
                  <a:pt x="14468" y="3830"/>
                  <a:pt x="14516" y="3840"/>
                  <a:pt x="14561" y="3840"/>
                </a:cubicBezTo>
                <a:cubicBezTo>
                  <a:pt x="14577" y="3840"/>
                  <a:pt x="14592" y="3839"/>
                  <a:pt x="14607" y="3836"/>
                </a:cubicBezTo>
                <a:lnTo>
                  <a:pt x="14607" y="3836"/>
                </a:lnTo>
                <a:cubicBezTo>
                  <a:pt x="14598" y="3850"/>
                  <a:pt x="14602" y="3874"/>
                  <a:pt x="14621" y="3886"/>
                </a:cubicBezTo>
                <a:cubicBezTo>
                  <a:pt x="14636" y="3891"/>
                  <a:pt x="14654" y="3894"/>
                  <a:pt x="14672" y="3894"/>
                </a:cubicBezTo>
                <a:cubicBezTo>
                  <a:pt x="14691" y="3894"/>
                  <a:pt x="14709" y="3891"/>
                  <a:pt x="14725" y="3886"/>
                </a:cubicBezTo>
                <a:lnTo>
                  <a:pt x="14725" y="3886"/>
                </a:lnTo>
                <a:cubicBezTo>
                  <a:pt x="14672" y="3917"/>
                  <a:pt x="14610" y="3938"/>
                  <a:pt x="14559" y="3969"/>
                </a:cubicBezTo>
                <a:cubicBezTo>
                  <a:pt x="14600" y="3990"/>
                  <a:pt x="14631" y="4000"/>
                  <a:pt x="14672" y="4010"/>
                </a:cubicBezTo>
                <a:cubicBezTo>
                  <a:pt x="14631" y="4031"/>
                  <a:pt x="14579" y="4041"/>
                  <a:pt x="14538" y="4062"/>
                </a:cubicBezTo>
                <a:cubicBezTo>
                  <a:pt x="14610" y="4083"/>
                  <a:pt x="14683" y="4103"/>
                  <a:pt x="14755" y="4135"/>
                </a:cubicBezTo>
                <a:cubicBezTo>
                  <a:pt x="14685" y="4161"/>
                  <a:pt x="14614" y="4188"/>
                  <a:pt x="14537" y="4208"/>
                </a:cubicBezTo>
                <a:lnTo>
                  <a:pt x="14537" y="4208"/>
                </a:lnTo>
                <a:cubicBezTo>
                  <a:pt x="14512" y="4201"/>
                  <a:pt x="14484" y="4197"/>
                  <a:pt x="14455" y="4197"/>
                </a:cubicBezTo>
                <a:cubicBezTo>
                  <a:pt x="14446" y="4137"/>
                  <a:pt x="14374" y="4098"/>
                  <a:pt x="14302" y="4098"/>
                </a:cubicBezTo>
                <a:cubicBezTo>
                  <a:pt x="14287" y="4098"/>
                  <a:pt x="14272" y="4100"/>
                  <a:pt x="14258" y="4103"/>
                </a:cubicBezTo>
                <a:cubicBezTo>
                  <a:pt x="14165" y="4083"/>
                  <a:pt x="14082" y="4052"/>
                  <a:pt x="13999" y="4010"/>
                </a:cubicBezTo>
                <a:cubicBezTo>
                  <a:pt x="13959" y="4020"/>
                  <a:pt x="13909" y="4030"/>
                  <a:pt x="13869" y="4040"/>
                </a:cubicBezTo>
                <a:lnTo>
                  <a:pt x="13869" y="4040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4" y="4075"/>
                  <a:pt x="13906" y="4093"/>
                </a:cubicBezTo>
                <a:cubicBezTo>
                  <a:pt x="13928" y="4086"/>
                  <a:pt x="13955" y="4079"/>
                  <a:pt x="13980" y="4079"/>
                </a:cubicBezTo>
                <a:cubicBezTo>
                  <a:pt x="13990" y="4079"/>
                  <a:pt x="14000" y="4080"/>
                  <a:pt x="14009" y="4083"/>
                </a:cubicBezTo>
                <a:cubicBezTo>
                  <a:pt x="14024" y="4097"/>
                  <a:pt x="14018" y="4128"/>
                  <a:pt x="14005" y="4137"/>
                </a:cubicBezTo>
                <a:lnTo>
                  <a:pt x="14005" y="4137"/>
                </a:lnTo>
                <a:cubicBezTo>
                  <a:pt x="13999" y="4137"/>
                  <a:pt x="13994" y="4136"/>
                  <a:pt x="13988" y="4135"/>
                </a:cubicBezTo>
                <a:lnTo>
                  <a:pt x="13988" y="4135"/>
                </a:lnTo>
                <a:cubicBezTo>
                  <a:pt x="13992" y="4138"/>
                  <a:pt x="13995" y="4140"/>
                  <a:pt x="13998" y="4140"/>
                </a:cubicBezTo>
                <a:cubicBezTo>
                  <a:pt x="14001" y="4140"/>
                  <a:pt x="14003" y="4139"/>
                  <a:pt x="14005" y="4137"/>
                </a:cubicBezTo>
                <a:lnTo>
                  <a:pt x="14005" y="4137"/>
                </a:lnTo>
                <a:cubicBezTo>
                  <a:pt x="14063" y="4145"/>
                  <a:pt x="14130" y="4145"/>
                  <a:pt x="14196" y="4145"/>
                </a:cubicBezTo>
                <a:cubicBezTo>
                  <a:pt x="14156" y="4155"/>
                  <a:pt x="14154" y="4202"/>
                  <a:pt x="14181" y="4224"/>
                </a:cubicBezTo>
                <a:lnTo>
                  <a:pt x="14181" y="4224"/>
                </a:lnTo>
                <a:cubicBezTo>
                  <a:pt x="14144" y="4220"/>
                  <a:pt x="14108" y="4218"/>
                  <a:pt x="14071" y="4218"/>
                </a:cubicBezTo>
                <a:cubicBezTo>
                  <a:pt x="14186" y="4280"/>
                  <a:pt x="14299" y="4352"/>
                  <a:pt x="14403" y="4414"/>
                </a:cubicBezTo>
                <a:cubicBezTo>
                  <a:pt x="14351" y="4487"/>
                  <a:pt x="14351" y="4580"/>
                  <a:pt x="14393" y="4663"/>
                </a:cubicBezTo>
                <a:cubicBezTo>
                  <a:pt x="14171" y="4623"/>
                  <a:pt x="13969" y="4543"/>
                  <a:pt x="13806" y="4415"/>
                </a:cubicBezTo>
                <a:lnTo>
                  <a:pt x="13806" y="4415"/>
                </a:lnTo>
                <a:cubicBezTo>
                  <a:pt x="13824" y="4440"/>
                  <a:pt x="13799" y="4481"/>
                  <a:pt x="13781" y="4508"/>
                </a:cubicBezTo>
                <a:cubicBezTo>
                  <a:pt x="13774" y="4530"/>
                  <a:pt x="13806" y="4565"/>
                  <a:pt x="13827" y="4565"/>
                </a:cubicBezTo>
                <a:cubicBezTo>
                  <a:pt x="13834" y="4565"/>
                  <a:pt x="13841" y="4560"/>
                  <a:pt x="13843" y="4549"/>
                </a:cubicBezTo>
                <a:cubicBezTo>
                  <a:pt x="13843" y="4641"/>
                  <a:pt x="13949" y="4708"/>
                  <a:pt x="14052" y="4708"/>
                </a:cubicBezTo>
                <a:cubicBezTo>
                  <a:pt x="14053" y="4708"/>
                  <a:pt x="14054" y="4708"/>
                  <a:pt x="14055" y="4708"/>
                </a:cubicBezTo>
                <a:lnTo>
                  <a:pt x="14055" y="4708"/>
                </a:lnTo>
                <a:cubicBezTo>
                  <a:pt x="14046" y="4716"/>
                  <a:pt x="14041" y="4727"/>
                  <a:pt x="14041" y="4736"/>
                </a:cubicBezTo>
                <a:cubicBezTo>
                  <a:pt x="14041" y="4757"/>
                  <a:pt x="14071" y="4777"/>
                  <a:pt x="14092" y="4798"/>
                </a:cubicBezTo>
                <a:cubicBezTo>
                  <a:pt x="14216" y="4891"/>
                  <a:pt x="14248" y="5057"/>
                  <a:pt x="14175" y="5181"/>
                </a:cubicBezTo>
                <a:cubicBezTo>
                  <a:pt x="14133" y="5171"/>
                  <a:pt x="14092" y="5160"/>
                  <a:pt x="14051" y="5139"/>
                </a:cubicBezTo>
                <a:cubicBezTo>
                  <a:pt x="14030" y="5202"/>
                  <a:pt x="14020" y="5254"/>
                  <a:pt x="13999" y="5305"/>
                </a:cubicBezTo>
                <a:cubicBezTo>
                  <a:pt x="14009" y="5347"/>
                  <a:pt x="14061" y="5367"/>
                  <a:pt x="14103" y="5388"/>
                </a:cubicBezTo>
                <a:cubicBezTo>
                  <a:pt x="14144" y="5409"/>
                  <a:pt x="14186" y="5450"/>
                  <a:pt x="14175" y="5492"/>
                </a:cubicBezTo>
                <a:cubicBezTo>
                  <a:pt x="14169" y="5501"/>
                  <a:pt x="14156" y="5505"/>
                  <a:pt x="14141" y="5505"/>
                </a:cubicBezTo>
                <a:cubicBezTo>
                  <a:pt x="14137" y="5505"/>
                  <a:pt x="14134" y="5505"/>
                  <a:pt x="14130" y="5504"/>
                </a:cubicBezTo>
                <a:lnTo>
                  <a:pt x="14130" y="5504"/>
                </a:lnTo>
                <a:cubicBezTo>
                  <a:pt x="14206" y="5594"/>
                  <a:pt x="14268" y="5684"/>
                  <a:pt x="14331" y="5782"/>
                </a:cubicBezTo>
                <a:cubicBezTo>
                  <a:pt x="14299" y="5813"/>
                  <a:pt x="14248" y="5834"/>
                  <a:pt x="14206" y="5844"/>
                </a:cubicBezTo>
                <a:cubicBezTo>
                  <a:pt x="14165" y="5813"/>
                  <a:pt x="14133" y="5772"/>
                  <a:pt x="14133" y="5730"/>
                </a:cubicBezTo>
                <a:cubicBezTo>
                  <a:pt x="14071" y="5740"/>
                  <a:pt x="13999" y="5761"/>
                  <a:pt x="13947" y="5761"/>
                </a:cubicBezTo>
                <a:cubicBezTo>
                  <a:pt x="13928" y="5785"/>
                  <a:pt x="13901" y="5802"/>
                  <a:pt x="13872" y="5812"/>
                </a:cubicBezTo>
                <a:lnTo>
                  <a:pt x="13872" y="5812"/>
                </a:lnTo>
                <a:cubicBezTo>
                  <a:pt x="13855" y="5845"/>
                  <a:pt x="13819" y="5872"/>
                  <a:pt x="13777" y="5872"/>
                </a:cubicBezTo>
                <a:cubicBezTo>
                  <a:pt x="13765" y="5872"/>
                  <a:pt x="13752" y="5870"/>
                  <a:pt x="13740" y="5865"/>
                </a:cubicBezTo>
                <a:cubicBezTo>
                  <a:pt x="13656" y="5840"/>
                  <a:pt x="13674" y="5734"/>
                  <a:pt x="13739" y="5699"/>
                </a:cubicBezTo>
                <a:lnTo>
                  <a:pt x="13739" y="5699"/>
                </a:lnTo>
                <a:cubicBezTo>
                  <a:pt x="13721" y="5702"/>
                  <a:pt x="13703" y="5705"/>
                  <a:pt x="13688" y="5710"/>
                </a:cubicBezTo>
                <a:cubicBezTo>
                  <a:pt x="13688" y="5648"/>
                  <a:pt x="13719" y="5585"/>
                  <a:pt x="13771" y="5544"/>
                </a:cubicBezTo>
                <a:cubicBezTo>
                  <a:pt x="13751" y="5512"/>
                  <a:pt x="13709" y="5492"/>
                  <a:pt x="13657" y="5482"/>
                </a:cubicBezTo>
                <a:cubicBezTo>
                  <a:pt x="13657" y="5525"/>
                  <a:pt x="13628" y="5568"/>
                  <a:pt x="13582" y="5594"/>
                </a:cubicBezTo>
                <a:lnTo>
                  <a:pt x="13582" y="5594"/>
                </a:lnTo>
                <a:cubicBezTo>
                  <a:pt x="13581" y="5591"/>
                  <a:pt x="13578" y="5588"/>
                  <a:pt x="13574" y="5585"/>
                </a:cubicBezTo>
                <a:cubicBezTo>
                  <a:pt x="13553" y="5565"/>
                  <a:pt x="13512" y="5575"/>
                  <a:pt x="13502" y="5554"/>
                </a:cubicBezTo>
                <a:cubicBezTo>
                  <a:pt x="13481" y="5523"/>
                  <a:pt x="13543" y="5503"/>
                  <a:pt x="13585" y="5492"/>
                </a:cubicBezTo>
                <a:cubicBezTo>
                  <a:pt x="13533" y="5492"/>
                  <a:pt x="13491" y="5482"/>
                  <a:pt x="13450" y="5461"/>
                </a:cubicBezTo>
                <a:cubicBezTo>
                  <a:pt x="13481" y="5430"/>
                  <a:pt x="13502" y="5388"/>
                  <a:pt x="13502" y="5357"/>
                </a:cubicBezTo>
                <a:cubicBezTo>
                  <a:pt x="13398" y="5337"/>
                  <a:pt x="13429" y="5212"/>
                  <a:pt x="13502" y="5160"/>
                </a:cubicBezTo>
                <a:cubicBezTo>
                  <a:pt x="13585" y="5109"/>
                  <a:pt x="13698" y="5088"/>
                  <a:pt x="13740" y="5015"/>
                </a:cubicBezTo>
                <a:cubicBezTo>
                  <a:pt x="13709" y="4964"/>
                  <a:pt x="13636" y="4943"/>
                  <a:pt x="13574" y="4943"/>
                </a:cubicBezTo>
                <a:cubicBezTo>
                  <a:pt x="13564" y="4902"/>
                  <a:pt x="13605" y="4849"/>
                  <a:pt x="13657" y="4819"/>
                </a:cubicBezTo>
                <a:cubicBezTo>
                  <a:pt x="13585" y="4819"/>
                  <a:pt x="13523" y="4829"/>
                  <a:pt x="13450" y="4829"/>
                </a:cubicBezTo>
                <a:cubicBezTo>
                  <a:pt x="13491" y="4766"/>
                  <a:pt x="13429" y="4694"/>
                  <a:pt x="13408" y="4632"/>
                </a:cubicBezTo>
                <a:cubicBezTo>
                  <a:pt x="13378" y="4570"/>
                  <a:pt x="13398" y="4466"/>
                  <a:pt x="13481" y="4466"/>
                </a:cubicBezTo>
                <a:cubicBezTo>
                  <a:pt x="13429" y="4456"/>
                  <a:pt x="13387" y="4414"/>
                  <a:pt x="13367" y="4373"/>
                </a:cubicBezTo>
                <a:cubicBezTo>
                  <a:pt x="13335" y="4375"/>
                  <a:pt x="13304" y="4377"/>
                  <a:pt x="13273" y="4377"/>
                </a:cubicBezTo>
                <a:cubicBezTo>
                  <a:pt x="13180" y="4377"/>
                  <a:pt x="13087" y="4365"/>
                  <a:pt x="12994" y="4342"/>
                </a:cubicBezTo>
                <a:cubicBezTo>
                  <a:pt x="13025" y="4311"/>
                  <a:pt x="13067" y="4269"/>
                  <a:pt x="13118" y="4248"/>
                </a:cubicBezTo>
                <a:cubicBezTo>
                  <a:pt x="13097" y="4218"/>
                  <a:pt x="13077" y="4186"/>
                  <a:pt x="13056" y="4145"/>
                </a:cubicBezTo>
                <a:cubicBezTo>
                  <a:pt x="13097" y="4124"/>
                  <a:pt x="13150" y="4093"/>
                  <a:pt x="13201" y="4073"/>
                </a:cubicBezTo>
                <a:cubicBezTo>
                  <a:pt x="13222" y="4000"/>
                  <a:pt x="13274" y="3948"/>
                  <a:pt x="13336" y="3896"/>
                </a:cubicBezTo>
                <a:cubicBezTo>
                  <a:pt x="13315" y="3875"/>
                  <a:pt x="13274" y="3855"/>
                  <a:pt x="13232" y="3855"/>
                </a:cubicBezTo>
                <a:cubicBezTo>
                  <a:pt x="13242" y="3824"/>
                  <a:pt x="13263" y="3792"/>
                  <a:pt x="13274" y="3762"/>
                </a:cubicBezTo>
                <a:lnTo>
                  <a:pt x="13274" y="3762"/>
                </a:lnTo>
                <a:cubicBezTo>
                  <a:pt x="13265" y="3771"/>
                  <a:pt x="13254" y="3775"/>
                  <a:pt x="13243" y="3775"/>
                </a:cubicBezTo>
                <a:cubicBezTo>
                  <a:pt x="13216" y="3775"/>
                  <a:pt x="13188" y="3753"/>
                  <a:pt x="13180" y="3730"/>
                </a:cubicBezTo>
                <a:cubicBezTo>
                  <a:pt x="13170" y="3700"/>
                  <a:pt x="13191" y="3658"/>
                  <a:pt x="13201" y="3627"/>
                </a:cubicBezTo>
                <a:lnTo>
                  <a:pt x="13201" y="3627"/>
                </a:lnTo>
                <a:cubicBezTo>
                  <a:pt x="13195" y="3628"/>
                  <a:pt x="13190" y="3628"/>
                  <a:pt x="13184" y="3628"/>
                </a:cubicBezTo>
                <a:cubicBezTo>
                  <a:pt x="13139" y="3628"/>
                  <a:pt x="13100" y="3592"/>
                  <a:pt x="13118" y="3555"/>
                </a:cubicBezTo>
                <a:lnTo>
                  <a:pt x="13118" y="3555"/>
                </a:lnTo>
                <a:cubicBezTo>
                  <a:pt x="13025" y="3596"/>
                  <a:pt x="12952" y="3647"/>
                  <a:pt x="12890" y="3710"/>
                </a:cubicBezTo>
                <a:cubicBezTo>
                  <a:pt x="12911" y="3668"/>
                  <a:pt x="12922" y="3627"/>
                  <a:pt x="12942" y="3585"/>
                </a:cubicBezTo>
                <a:lnTo>
                  <a:pt x="12942" y="3585"/>
                </a:lnTo>
                <a:cubicBezTo>
                  <a:pt x="12849" y="3627"/>
                  <a:pt x="12807" y="3710"/>
                  <a:pt x="12777" y="3792"/>
                </a:cubicBezTo>
                <a:cubicBezTo>
                  <a:pt x="12735" y="3875"/>
                  <a:pt x="12704" y="3958"/>
                  <a:pt x="12621" y="4010"/>
                </a:cubicBezTo>
                <a:cubicBezTo>
                  <a:pt x="12586" y="4030"/>
                  <a:pt x="12543" y="4039"/>
                  <a:pt x="12502" y="4039"/>
                </a:cubicBezTo>
                <a:cubicBezTo>
                  <a:pt x="12435" y="4039"/>
                  <a:pt x="12371" y="4014"/>
                  <a:pt x="12351" y="3969"/>
                </a:cubicBezTo>
                <a:cubicBezTo>
                  <a:pt x="12289" y="3979"/>
                  <a:pt x="12227" y="3990"/>
                  <a:pt x="12155" y="4010"/>
                </a:cubicBezTo>
                <a:cubicBezTo>
                  <a:pt x="12165" y="3948"/>
                  <a:pt x="12093" y="3886"/>
                  <a:pt x="12020" y="3886"/>
                </a:cubicBezTo>
                <a:cubicBezTo>
                  <a:pt x="12082" y="3865"/>
                  <a:pt x="12144" y="3845"/>
                  <a:pt x="12196" y="3834"/>
                </a:cubicBezTo>
                <a:cubicBezTo>
                  <a:pt x="12217" y="3772"/>
                  <a:pt x="12227" y="3720"/>
                  <a:pt x="12248" y="3668"/>
                </a:cubicBezTo>
                <a:lnTo>
                  <a:pt x="12248" y="3668"/>
                </a:lnTo>
                <a:cubicBezTo>
                  <a:pt x="12210" y="3683"/>
                  <a:pt x="12161" y="3693"/>
                  <a:pt x="12113" y="3693"/>
                </a:cubicBezTo>
                <a:cubicBezTo>
                  <a:pt x="12096" y="3693"/>
                  <a:pt x="12078" y="3692"/>
                  <a:pt x="12061" y="3689"/>
                </a:cubicBezTo>
                <a:lnTo>
                  <a:pt x="11844" y="3472"/>
                </a:lnTo>
                <a:cubicBezTo>
                  <a:pt x="11885" y="3419"/>
                  <a:pt x="11948" y="3378"/>
                  <a:pt x="12020" y="3357"/>
                </a:cubicBezTo>
                <a:cubicBezTo>
                  <a:pt x="11989" y="3347"/>
                  <a:pt x="11958" y="3327"/>
                  <a:pt x="11927" y="3316"/>
                </a:cubicBezTo>
                <a:cubicBezTo>
                  <a:pt x="12093" y="3316"/>
                  <a:pt x="12268" y="3306"/>
                  <a:pt x="12445" y="3306"/>
                </a:cubicBezTo>
                <a:cubicBezTo>
                  <a:pt x="12362" y="3264"/>
                  <a:pt x="12268" y="3212"/>
                  <a:pt x="12176" y="3161"/>
                </a:cubicBezTo>
                <a:cubicBezTo>
                  <a:pt x="12223" y="3137"/>
                  <a:pt x="12279" y="3124"/>
                  <a:pt x="12335" y="3124"/>
                </a:cubicBezTo>
                <a:cubicBezTo>
                  <a:pt x="12401" y="3124"/>
                  <a:pt x="12467" y="3142"/>
                  <a:pt x="12517" y="3182"/>
                </a:cubicBezTo>
                <a:lnTo>
                  <a:pt x="12859" y="2871"/>
                </a:lnTo>
                <a:lnTo>
                  <a:pt x="12859" y="2871"/>
                </a:lnTo>
                <a:cubicBezTo>
                  <a:pt x="12773" y="2918"/>
                  <a:pt x="12670" y="2949"/>
                  <a:pt x="12556" y="2969"/>
                </a:cubicBezTo>
                <a:lnTo>
                  <a:pt x="12556" y="2969"/>
                </a:lnTo>
                <a:cubicBezTo>
                  <a:pt x="12582" y="2942"/>
                  <a:pt x="12586" y="2900"/>
                  <a:pt x="12549" y="2881"/>
                </a:cubicBezTo>
                <a:lnTo>
                  <a:pt x="12549" y="2881"/>
                </a:lnTo>
                <a:cubicBezTo>
                  <a:pt x="12538" y="2912"/>
                  <a:pt x="12538" y="2943"/>
                  <a:pt x="12528" y="2974"/>
                </a:cubicBezTo>
                <a:cubicBezTo>
                  <a:pt x="12537" y="2973"/>
                  <a:pt x="12547" y="2971"/>
                  <a:pt x="12556" y="2969"/>
                </a:cubicBezTo>
                <a:lnTo>
                  <a:pt x="12556" y="2969"/>
                </a:lnTo>
                <a:cubicBezTo>
                  <a:pt x="12542" y="2985"/>
                  <a:pt x="12521" y="2996"/>
                  <a:pt x="12497" y="2996"/>
                </a:cubicBezTo>
                <a:cubicBezTo>
                  <a:pt x="12494" y="2996"/>
                  <a:pt x="12490" y="2996"/>
                  <a:pt x="12486" y="2995"/>
                </a:cubicBezTo>
                <a:cubicBezTo>
                  <a:pt x="12436" y="2986"/>
                  <a:pt x="12419" y="2924"/>
                  <a:pt x="12448" y="2889"/>
                </a:cubicBezTo>
                <a:lnTo>
                  <a:pt x="12448" y="2889"/>
                </a:lnTo>
                <a:cubicBezTo>
                  <a:pt x="12413" y="2911"/>
                  <a:pt x="12374" y="2929"/>
                  <a:pt x="12341" y="2954"/>
                </a:cubicBezTo>
                <a:cubicBezTo>
                  <a:pt x="12341" y="2922"/>
                  <a:pt x="12341" y="2891"/>
                  <a:pt x="12331" y="2860"/>
                </a:cubicBezTo>
                <a:cubicBezTo>
                  <a:pt x="12268" y="2891"/>
                  <a:pt x="12217" y="2922"/>
                  <a:pt x="12155" y="2954"/>
                </a:cubicBezTo>
                <a:cubicBezTo>
                  <a:pt x="12161" y="2922"/>
                  <a:pt x="12114" y="2898"/>
                  <a:pt x="12072" y="2898"/>
                </a:cubicBezTo>
                <a:cubicBezTo>
                  <a:pt x="12044" y="2898"/>
                  <a:pt x="12018" y="2908"/>
                  <a:pt x="12010" y="2933"/>
                </a:cubicBezTo>
                <a:cubicBezTo>
                  <a:pt x="11986" y="3019"/>
                  <a:pt x="11873" y="3075"/>
                  <a:pt x="11766" y="3075"/>
                </a:cubicBezTo>
                <a:cubicBezTo>
                  <a:pt x="11731" y="3075"/>
                  <a:pt x="11698" y="3070"/>
                  <a:pt x="11667" y="3057"/>
                </a:cubicBezTo>
                <a:cubicBezTo>
                  <a:pt x="11605" y="2954"/>
                  <a:pt x="11647" y="2809"/>
                  <a:pt x="11761" y="2746"/>
                </a:cubicBezTo>
                <a:cubicBezTo>
                  <a:pt x="11720" y="2726"/>
                  <a:pt x="11667" y="2715"/>
                  <a:pt x="11626" y="2694"/>
                </a:cubicBezTo>
                <a:cubicBezTo>
                  <a:pt x="11680" y="2676"/>
                  <a:pt x="11640" y="2595"/>
                  <a:pt x="11588" y="2595"/>
                </a:cubicBezTo>
                <a:cubicBezTo>
                  <a:pt x="11583" y="2595"/>
                  <a:pt x="11578" y="2596"/>
                  <a:pt x="11573" y="2598"/>
                </a:cubicBezTo>
                <a:lnTo>
                  <a:pt x="11573" y="2598"/>
                </a:lnTo>
                <a:cubicBezTo>
                  <a:pt x="11608" y="2584"/>
                  <a:pt x="11638" y="2570"/>
                  <a:pt x="11666" y="2559"/>
                </a:cubicBezTo>
                <a:lnTo>
                  <a:pt x="11666" y="2559"/>
                </a:lnTo>
                <a:cubicBezTo>
                  <a:pt x="11672" y="2562"/>
                  <a:pt x="11679" y="2564"/>
                  <a:pt x="11684" y="2564"/>
                </a:cubicBezTo>
                <a:cubicBezTo>
                  <a:pt x="11695" y="2564"/>
                  <a:pt x="11703" y="2558"/>
                  <a:pt x="11699" y="2549"/>
                </a:cubicBezTo>
                <a:lnTo>
                  <a:pt x="11699" y="2549"/>
                </a:lnTo>
                <a:cubicBezTo>
                  <a:pt x="11688" y="2552"/>
                  <a:pt x="11677" y="2555"/>
                  <a:pt x="11666" y="2559"/>
                </a:cubicBezTo>
                <a:lnTo>
                  <a:pt x="11666" y="2559"/>
                </a:lnTo>
                <a:cubicBezTo>
                  <a:pt x="11658" y="2556"/>
                  <a:pt x="11650" y="2549"/>
                  <a:pt x="11647" y="2539"/>
                </a:cubicBezTo>
                <a:cubicBezTo>
                  <a:pt x="11647" y="2518"/>
                  <a:pt x="11678" y="2508"/>
                  <a:pt x="11699" y="2487"/>
                </a:cubicBezTo>
                <a:cubicBezTo>
                  <a:pt x="11740" y="2477"/>
                  <a:pt x="11771" y="2456"/>
                  <a:pt x="11813" y="2436"/>
                </a:cubicBezTo>
                <a:cubicBezTo>
                  <a:pt x="11865" y="2456"/>
                  <a:pt x="11906" y="2498"/>
                  <a:pt x="11927" y="2539"/>
                </a:cubicBezTo>
                <a:cubicBezTo>
                  <a:pt x="11949" y="2545"/>
                  <a:pt x="11972" y="2547"/>
                  <a:pt x="11995" y="2547"/>
                </a:cubicBezTo>
                <a:cubicBezTo>
                  <a:pt x="12057" y="2547"/>
                  <a:pt x="12119" y="2528"/>
                  <a:pt x="12165" y="2498"/>
                </a:cubicBezTo>
                <a:cubicBezTo>
                  <a:pt x="12123" y="2487"/>
                  <a:pt x="12082" y="2477"/>
                  <a:pt x="12040" y="2477"/>
                </a:cubicBezTo>
                <a:cubicBezTo>
                  <a:pt x="12072" y="2477"/>
                  <a:pt x="12113" y="2446"/>
                  <a:pt x="12103" y="2415"/>
                </a:cubicBezTo>
                <a:cubicBezTo>
                  <a:pt x="12051" y="2394"/>
                  <a:pt x="11999" y="2383"/>
                  <a:pt x="11937" y="2373"/>
                </a:cubicBezTo>
                <a:cubicBezTo>
                  <a:pt x="11975" y="2354"/>
                  <a:pt x="11951" y="2289"/>
                  <a:pt x="11906" y="2289"/>
                </a:cubicBezTo>
                <a:cubicBezTo>
                  <a:pt x="11902" y="2289"/>
                  <a:pt x="11899" y="2290"/>
                  <a:pt x="11895" y="2290"/>
                </a:cubicBezTo>
                <a:cubicBezTo>
                  <a:pt x="11927" y="2280"/>
                  <a:pt x="11958" y="2249"/>
                  <a:pt x="11958" y="2218"/>
                </a:cubicBezTo>
                <a:cubicBezTo>
                  <a:pt x="11881" y="2179"/>
                  <a:pt x="11787" y="2158"/>
                  <a:pt x="11693" y="2158"/>
                </a:cubicBezTo>
                <a:cubicBezTo>
                  <a:pt x="11660" y="2158"/>
                  <a:pt x="11628" y="2161"/>
                  <a:pt x="11595" y="2166"/>
                </a:cubicBezTo>
                <a:cubicBezTo>
                  <a:pt x="11575" y="2093"/>
                  <a:pt x="11595" y="2021"/>
                  <a:pt x="11637" y="1959"/>
                </a:cubicBezTo>
                <a:cubicBezTo>
                  <a:pt x="11585" y="1959"/>
                  <a:pt x="11575" y="1886"/>
                  <a:pt x="11626" y="1876"/>
                </a:cubicBezTo>
                <a:lnTo>
                  <a:pt x="11377" y="1814"/>
                </a:lnTo>
                <a:cubicBezTo>
                  <a:pt x="11409" y="1782"/>
                  <a:pt x="11367" y="1720"/>
                  <a:pt x="11315" y="1720"/>
                </a:cubicBezTo>
                <a:cubicBezTo>
                  <a:pt x="11365" y="1702"/>
                  <a:pt x="11419" y="1694"/>
                  <a:pt x="11473" y="1694"/>
                </a:cubicBezTo>
                <a:cubicBezTo>
                  <a:pt x="11543" y="1694"/>
                  <a:pt x="11614" y="1708"/>
                  <a:pt x="11678" y="1731"/>
                </a:cubicBezTo>
                <a:cubicBezTo>
                  <a:pt x="11616" y="1690"/>
                  <a:pt x="11688" y="1627"/>
                  <a:pt x="11750" y="1596"/>
                </a:cubicBezTo>
                <a:cubicBezTo>
                  <a:pt x="11678" y="1586"/>
                  <a:pt x="11637" y="1524"/>
                  <a:pt x="11658" y="1472"/>
                </a:cubicBezTo>
                <a:lnTo>
                  <a:pt x="11658" y="1472"/>
                </a:lnTo>
                <a:cubicBezTo>
                  <a:pt x="11631" y="1498"/>
                  <a:pt x="11590" y="1511"/>
                  <a:pt x="11549" y="1511"/>
                </a:cubicBezTo>
                <a:cubicBezTo>
                  <a:pt x="11507" y="1511"/>
                  <a:pt x="11466" y="1498"/>
                  <a:pt x="11440" y="1472"/>
                </a:cubicBezTo>
                <a:cubicBezTo>
                  <a:pt x="11388" y="1409"/>
                  <a:pt x="11419" y="1326"/>
                  <a:pt x="11492" y="1296"/>
                </a:cubicBezTo>
                <a:cubicBezTo>
                  <a:pt x="11585" y="1337"/>
                  <a:pt x="11688" y="1347"/>
                  <a:pt x="11782" y="1347"/>
                </a:cubicBezTo>
                <a:cubicBezTo>
                  <a:pt x="11771" y="1317"/>
                  <a:pt x="11750" y="1285"/>
                  <a:pt x="11730" y="1254"/>
                </a:cubicBezTo>
                <a:cubicBezTo>
                  <a:pt x="11750" y="1234"/>
                  <a:pt x="11782" y="1223"/>
                  <a:pt x="11803" y="1213"/>
                </a:cubicBezTo>
                <a:cubicBezTo>
                  <a:pt x="11750" y="1213"/>
                  <a:pt x="11720" y="1161"/>
                  <a:pt x="11750" y="1119"/>
                </a:cubicBezTo>
                <a:lnTo>
                  <a:pt x="11750" y="1119"/>
                </a:lnTo>
                <a:cubicBezTo>
                  <a:pt x="11699" y="1140"/>
                  <a:pt x="11658" y="1161"/>
                  <a:pt x="11605" y="1171"/>
                </a:cubicBezTo>
                <a:cubicBezTo>
                  <a:pt x="11605" y="1140"/>
                  <a:pt x="11575" y="1119"/>
                  <a:pt x="11533" y="1119"/>
                </a:cubicBezTo>
                <a:lnTo>
                  <a:pt x="11626" y="995"/>
                </a:lnTo>
                <a:lnTo>
                  <a:pt x="11626" y="995"/>
                </a:lnTo>
                <a:cubicBezTo>
                  <a:pt x="11617" y="1001"/>
                  <a:pt x="11609" y="1003"/>
                  <a:pt x="11601" y="1003"/>
                </a:cubicBezTo>
                <a:cubicBezTo>
                  <a:pt x="11580" y="1003"/>
                  <a:pt x="11564" y="986"/>
                  <a:pt x="11564" y="964"/>
                </a:cubicBezTo>
                <a:cubicBezTo>
                  <a:pt x="11564" y="948"/>
                  <a:pt x="11576" y="932"/>
                  <a:pt x="11591" y="921"/>
                </a:cubicBezTo>
                <a:lnTo>
                  <a:pt x="11591" y="921"/>
                </a:lnTo>
                <a:cubicBezTo>
                  <a:pt x="11532" y="956"/>
                  <a:pt x="11465" y="974"/>
                  <a:pt x="11388" y="974"/>
                </a:cubicBezTo>
                <a:cubicBezTo>
                  <a:pt x="11398" y="912"/>
                  <a:pt x="11409" y="850"/>
                  <a:pt x="11409" y="778"/>
                </a:cubicBezTo>
                <a:lnTo>
                  <a:pt x="11533" y="716"/>
                </a:lnTo>
                <a:cubicBezTo>
                  <a:pt x="11419" y="684"/>
                  <a:pt x="11347" y="601"/>
                  <a:pt x="11326" y="508"/>
                </a:cubicBezTo>
                <a:cubicBezTo>
                  <a:pt x="11440" y="435"/>
                  <a:pt x="11554" y="343"/>
                  <a:pt x="11637" y="239"/>
                </a:cubicBezTo>
                <a:lnTo>
                  <a:pt x="11637" y="239"/>
                </a:lnTo>
                <a:cubicBezTo>
                  <a:pt x="11592" y="272"/>
                  <a:pt x="11529" y="291"/>
                  <a:pt x="11466" y="291"/>
                </a:cubicBezTo>
                <a:cubicBezTo>
                  <a:pt x="11412" y="291"/>
                  <a:pt x="11358" y="277"/>
                  <a:pt x="11315" y="249"/>
                </a:cubicBezTo>
                <a:cubicBezTo>
                  <a:pt x="11268" y="223"/>
                  <a:pt x="11240" y="178"/>
                  <a:pt x="11232" y="131"/>
                </a:cubicBezTo>
                <a:lnTo>
                  <a:pt x="11232" y="131"/>
                </a:lnTo>
                <a:cubicBezTo>
                  <a:pt x="11222" y="129"/>
                  <a:pt x="11212" y="128"/>
                  <a:pt x="11202" y="12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6"/>
          <p:cNvSpPr/>
          <p:nvPr/>
        </p:nvSpPr>
        <p:spPr>
          <a:xfrm flipH="1">
            <a:off x="367220" y="1859837"/>
            <a:ext cx="10897493" cy="4871885"/>
          </a:xfrm>
          <a:custGeom>
            <a:avLst/>
            <a:gdLst/>
            <a:ahLst/>
            <a:cxnLst/>
            <a:rect l="l" t="t" r="r" b="b"/>
            <a:pathLst>
              <a:path w="73805" h="36932" extrusionOk="0">
                <a:moveTo>
                  <a:pt x="22515" y="11759"/>
                </a:moveTo>
                <a:cubicBezTo>
                  <a:pt x="22526" y="11769"/>
                  <a:pt x="22547" y="11769"/>
                  <a:pt x="22557" y="11769"/>
                </a:cubicBezTo>
                <a:lnTo>
                  <a:pt x="22536" y="11790"/>
                </a:lnTo>
                <a:cubicBezTo>
                  <a:pt x="22526" y="11780"/>
                  <a:pt x="22526" y="11769"/>
                  <a:pt x="22515" y="11759"/>
                </a:cubicBezTo>
                <a:close/>
                <a:moveTo>
                  <a:pt x="22609" y="11780"/>
                </a:moveTo>
                <a:cubicBezTo>
                  <a:pt x="22565" y="11807"/>
                  <a:pt x="22566" y="11814"/>
                  <a:pt x="22583" y="11814"/>
                </a:cubicBezTo>
                <a:cubicBezTo>
                  <a:pt x="22607" y="11814"/>
                  <a:pt x="22659" y="11801"/>
                  <a:pt x="22671" y="11801"/>
                </a:cubicBezTo>
                <a:cubicBezTo>
                  <a:pt x="22671" y="11801"/>
                  <a:pt x="22630" y="11831"/>
                  <a:pt x="22630" y="11842"/>
                </a:cubicBezTo>
                <a:cubicBezTo>
                  <a:pt x="22639" y="11844"/>
                  <a:pt x="22649" y="11846"/>
                  <a:pt x="22660" y="11846"/>
                </a:cubicBezTo>
                <a:cubicBezTo>
                  <a:pt x="22698" y="11846"/>
                  <a:pt x="22745" y="11831"/>
                  <a:pt x="22785" y="11790"/>
                </a:cubicBezTo>
                <a:lnTo>
                  <a:pt x="22785" y="11790"/>
                </a:lnTo>
                <a:cubicBezTo>
                  <a:pt x="22816" y="11847"/>
                  <a:pt x="22785" y="11860"/>
                  <a:pt x="22741" y="11860"/>
                </a:cubicBezTo>
                <a:cubicBezTo>
                  <a:pt x="22707" y="11860"/>
                  <a:pt x="22666" y="11853"/>
                  <a:pt x="22639" y="11853"/>
                </a:cubicBezTo>
                <a:cubicBezTo>
                  <a:pt x="22617" y="11853"/>
                  <a:pt x="22604" y="11857"/>
                  <a:pt x="22609" y="11873"/>
                </a:cubicBezTo>
                <a:lnTo>
                  <a:pt x="22598" y="11873"/>
                </a:lnTo>
                <a:cubicBezTo>
                  <a:pt x="22577" y="11852"/>
                  <a:pt x="22557" y="11821"/>
                  <a:pt x="22536" y="11801"/>
                </a:cubicBezTo>
                <a:cubicBezTo>
                  <a:pt x="22557" y="11801"/>
                  <a:pt x="22598" y="11780"/>
                  <a:pt x="22609" y="11780"/>
                </a:cubicBezTo>
                <a:close/>
                <a:moveTo>
                  <a:pt x="24806" y="14277"/>
                </a:moveTo>
                <a:cubicBezTo>
                  <a:pt x="24806" y="14277"/>
                  <a:pt x="24806" y="14277"/>
                  <a:pt x="24806" y="14277"/>
                </a:cubicBezTo>
                <a:cubicBezTo>
                  <a:pt x="24806" y="14277"/>
                  <a:pt x="24806" y="14277"/>
                  <a:pt x="24806" y="14277"/>
                </a:cubicBezTo>
                <a:close/>
                <a:moveTo>
                  <a:pt x="26473" y="16390"/>
                </a:moveTo>
                <a:lnTo>
                  <a:pt x="26473" y="16390"/>
                </a:lnTo>
                <a:cubicBezTo>
                  <a:pt x="26505" y="16401"/>
                  <a:pt x="26526" y="16411"/>
                  <a:pt x="26526" y="16432"/>
                </a:cubicBezTo>
                <a:cubicBezTo>
                  <a:pt x="26534" y="16424"/>
                  <a:pt x="26541" y="16420"/>
                  <a:pt x="26549" y="16420"/>
                </a:cubicBezTo>
                <a:cubicBezTo>
                  <a:pt x="26579" y="16420"/>
                  <a:pt x="26606" y="16477"/>
                  <a:pt x="26639" y="16494"/>
                </a:cubicBezTo>
                <a:lnTo>
                  <a:pt x="26598" y="16494"/>
                </a:lnTo>
                <a:cubicBezTo>
                  <a:pt x="26556" y="16463"/>
                  <a:pt x="26515" y="16432"/>
                  <a:pt x="26473" y="16390"/>
                </a:cubicBezTo>
                <a:close/>
                <a:moveTo>
                  <a:pt x="42586" y="23353"/>
                </a:moveTo>
                <a:cubicBezTo>
                  <a:pt x="42586" y="23353"/>
                  <a:pt x="42586" y="23353"/>
                  <a:pt x="42586" y="23353"/>
                </a:cubicBezTo>
                <a:cubicBezTo>
                  <a:pt x="42586" y="23353"/>
                  <a:pt x="42586" y="23353"/>
                  <a:pt x="42586" y="23353"/>
                </a:cubicBezTo>
                <a:close/>
                <a:moveTo>
                  <a:pt x="48119" y="25032"/>
                </a:moveTo>
                <a:cubicBezTo>
                  <a:pt x="48119" y="25032"/>
                  <a:pt x="48119" y="25032"/>
                  <a:pt x="48119" y="25032"/>
                </a:cubicBezTo>
                <a:cubicBezTo>
                  <a:pt x="48119" y="25032"/>
                  <a:pt x="48119" y="25032"/>
                  <a:pt x="48119" y="25032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65526" y="27405"/>
                </a:moveTo>
                <a:lnTo>
                  <a:pt x="65526" y="27415"/>
                </a:lnTo>
                <a:lnTo>
                  <a:pt x="65515" y="27415"/>
                </a:lnTo>
                <a:lnTo>
                  <a:pt x="65526" y="27405"/>
                </a:lnTo>
                <a:close/>
                <a:moveTo>
                  <a:pt x="65588" y="27426"/>
                </a:moveTo>
                <a:cubicBezTo>
                  <a:pt x="65588" y="27426"/>
                  <a:pt x="65588" y="27436"/>
                  <a:pt x="65577" y="27446"/>
                </a:cubicBezTo>
                <a:cubicBezTo>
                  <a:pt x="65567" y="27446"/>
                  <a:pt x="65567" y="27436"/>
                  <a:pt x="65557" y="27436"/>
                </a:cubicBezTo>
                <a:cubicBezTo>
                  <a:pt x="65577" y="27436"/>
                  <a:pt x="65588" y="27426"/>
                  <a:pt x="65588" y="27426"/>
                </a:cubicBezTo>
                <a:close/>
                <a:moveTo>
                  <a:pt x="65713" y="27415"/>
                </a:moveTo>
                <a:cubicBezTo>
                  <a:pt x="65743" y="27488"/>
                  <a:pt x="65692" y="27488"/>
                  <a:pt x="65640" y="27488"/>
                </a:cubicBezTo>
                <a:cubicBezTo>
                  <a:pt x="65630" y="27477"/>
                  <a:pt x="65619" y="27477"/>
                  <a:pt x="65619" y="27467"/>
                </a:cubicBezTo>
                <a:cubicBezTo>
                  <a:pt x="65650" y="27467"/>
                  <a:pt x="65681" y="27446"/>
                  <a:pt x="65713" y="27415"/>
                </a:cubicBezTo>
                <a:close/>
                <a:moveTo>
                  <a:pt x="3622" y="1"/>
                </a:moveTo>
                <a:cubicBezTo>
                  <a:pt x="2912" y="1"/>
                  <a:pt x="2701" y="1164"/>
                  <a:pt x="2414" y="1688"/>
                </a:cubicBezTo>
                <a:cubicBezTo>
                  <a:pt x="1948" y="2506"/>
                  <a:pt x="1472" y="3325"/>
                  <a:pt x="1171" y="4216"/>
                </a:cubicBezTo>
                <a:cubicBezTo>
                  <a:pt x="643" y="5750"/>
                  <a:pt x="539" y="7449"/>
                  <a:pt x="373" y="9045"/>
                </a:cubicBezTo>
                <a:cubicBezTo>
                  <a:pt x="187" y="10837"/>
                  <a:pt x="10" y="12588"/>
                  <a:pt x="21" y="14391"/>
                </a:cubicBezTo>
                <a:cubicBezTo>
                  <a:pt x="31" y="16049"/>
                  <a:pt x="0" y="17696"/>
                  <a:pt x="62" y="19344"/>
                </a:cubicBezTo>
                <a:cubicBezTo>
                  <a:pt x="166" y="22400"/>
                  <a:pt x="31" y="25508"/>
                  <a:pt x="508" y="28545"/>
                </a:cubicBezTo>
                <a:cubicBezTo>
                  <a:pt x="767" y="30244"/>
                  <a:pt x="1150" y="32202"/>
                  <a:pt x="2238" y="33590"/>
                </a:cubicBezTo>
                <a:cubicBezTo>
                  <a:pt x="3160" y="34772"/>
                  <a:pt x="4331" y="35777"/>
                  <a:pt x="5761" y="36284"/>
                </a:cubicBezTo>
                <a:cubicBezTo>
                  <a:pt x="6445" y="36440"/>
                  <a:pt x="7139" y="36585"/>
                  <a:pt x="7823" y="36740"/>
                </a:cubicBezTo>
                <a:cubicBezTo>
                  <a:pt x="8559" y="36802"/>
                  <a:pt x="9305" y="36865"/>
                  <a:pt x="10040" y="36927"/>
                </a:cubicBezTo>
                <a:cubicBezTo>
                  <a:pt x="10184" y="36930"/>
                  <a:pt x="10327" y="36932"/>
                  <a:pt x="10471" y="36932"/>
                </a:cubicBezTo>
                <a:cubicBezTo>
                  <a:pt x="12046" y="36932"/>
                  <a:pt x="13612" y="36732"/>
                  <a:pt x="15169" y="36523"/>
                </a:cubicBezTo>
                <a:cubicBezTo>
                  <a:pt x="17988" y="36129"/>
                  <a:pt x="20775" y="35476"/>
                  <a:pt x="23583" y="35000"/>
                </a:cubicBezTo>
                <a:cubicBezTo>
                  <a:pt x="25904" y="34617"/>
                  <a:pt x="28214" y="34368"/>
                  <a:pt x="30567" y="34306"/>
                </a:cubicBezTo>
                <a:cubicBezTo>
                  <a:pt x="31120" y="34292"/>
                  <a:pt x="31673" y="34286"/>
                  <a:pt x="32225" y="34286"/>
                </a:cubicBezTo>
                <a:cubicBezTo>
                  <a:pt x="36652" y="34286"/>
                  <a:pt x="41067" y="34680"/>
                  <a:pt x="45497" y="34689"/>
                </a:cubicBezTo>
                <a:cubicBezTo>
                  <a:pt x="45540" y="34689"/>
                  <a:pt x="45584" y="34689"/>
                  <a:pt x="45627" y="34689"/>
                </a:cubicBezTo>
                <a:cubicBezTo>
                  <a:pt x="50319" y="34689"/>
                  <a:pt x="54980" y="34113"/>
                  <a:pt x="59620" y="33445"/>
                </a:cubicBezTo>
                <a:cubicBezTo>
                  <a:pt x="63070" y="32959"/>
                  <a:pt x="66510" y="32420"/>
                  <a:pt x="70002" y="32379"/>
                </a:cubicBezTo>
                <a:cubicBezTo>
                  <a:pt x="70079" y="32377"/>
                  <a:pt x="70156" y="32376"/>
                  <a:pt x="70232" y="32376"/>
                </a:cubicBezTo>
                <a:cubicBezTo>
                  <a:pt x="71250" y="32376"/>
                  <a:pt x="72192" y="32501"/>
                  <a:pt x="73214" y="32616"/>
                </a:cubicBezTo>
                <a:cubicBezTo>
                  <a:pt x="73335" y="32630"/>
                  <a:pt x="73470" y="32657"/>
                  <a:pt x="73600" y="32657"/>
                </a:cubicBezTo>
                <a:cubicBezTo>
                  <a:pt x="73670" y="32657"/>
                  <a:pt x="73739" y="32649"/>
                  <a:pt x="73804" y="32627"/>
                </a:cubicBezTo>
                <a:cubicBezTo>
                  <a:pt x="73256" y="31964"/>
                  <a:pt x="72406" y="31467"/>
                  <a:pt x="71722" y="30959"/>
                </a:cubicBezTo>
                <a:cubicBezTo>
                  <a:pt x="71163" y="30555"/>
                  <a:pt x="70582" y="30161"/>
                  <a:pt x="69971" y="29809"/>
                </a:cubicBezTo>
                <a:cubicBezTo>
                  <a:pt x="69991" y="29798"/>
                  <a:pt x="70023" y="29777"/>
                  <a:pt x="70033" y="29767"/>
                </a:cubicBezTo>
                <a:cubicBezTo>
                  <a:pt x="70023" y="29767"/>
                  <a:pt x="69950" y="29757"/>
                  <a:pt x="69878" y="29747"/>
                </a:cubicBezTo>
                <a:cubicBezTo>
                  <a:pt x="69857" y="29736"/>
                  <a:pt x="69846" y="29726"/>
                  <a:pt x="69826" y="29715"/>
                </a:cubicBezTo>
                <a:cubicBezTo>
                  <a:pt x="69867" y="29715"/>
                  <a:pt x="69899" y="29715"/>
                  <a:pt x="69878" y="29695"/>
                </a:cubicBezTo>
                <a:lnTo>
                  <a:pt x="69878" y="29695"/>
                </a:lnTo>
                <a:cubicBezTo>
                  <a:pt x="69888" y="29698"/>
                  <a:pt x="69895" y="29699"/>
                  <a:pt x="69902" y="29699"/>
                </a:cubicBezTo>
                <a:cubicBezTo>
                  <a:pt x="69935" y="29699"/>
                  <a:pt x="69924" y="29657"/>
                  <a:pt x="69950" y="29622"/>
                </a:cubicBezTo>
                <a:cubicBezTo>
                  <a:pt x="69947" y="29621"/>
                  <a:pt x="69943" y="29621"/>
                  <a:pt x="69939" y="29621"/>
                </a:cubicBezTo>
                <a:cubicBezTo>
                  <a:pt x="69910" y="29621"/>
                  <a:pt x="69869" y="29640"/>
                  <a:pt x="69837" y="29640"/>
                </a:cubicBezTo>
                <a:cubicBezTo>
                  <a:pt x="69818" y="29640"/>
                  <a:pt x="69802" y="29633"/>
                  <a:pt x="69795" y="29612"/>
                </a:cubicBezTo>
                <a:lnTo>
                  <a:pt x="69836" y="29612"/>
                </a:lnTo>
                <a:cubicBezTo>
                  <a:pt x="69836" y="29602"/>
                  <a:pt x="69826" y="29591"/>
                  <a:pt x="69816" y="29581"/>
                </a:cubicBezTo>
                <a:cubicBezTo>
                  <a:pt x="69857" y="29581"/>
                  <a:pt x="69867" y="29581"/>
                  <a:pt x="69867" y="29539"/>
                </a:cubicBezTo>
                <a:lnTo>
                  <a:pt x="69867" y="29539"/>
                </a:lnTo>
                <a:cubicBezTo>
                  <a:pt x="69850" y="29551"/>
                  <a:pt x="69802" y="29559"/>
                  <a:pt x="69757" y="29559"/>
                </a:cubicBezTo>
                <a:cubicBezTo>
                  <a:pt x="69720" y="29559"/>
                  <a:pt x="69685" y="29553"/>
                  <a:pt x="69671" y="29539"/>
                </a:cubicBezTo>
                <a:cubicBezTo>
                  <a:pt x="69691" y="29539"/>
                  <a:pt x="69743" y="29519"/>
                  <a:pt x="69784" y="29508"/>
                </a:cubicBezTo>
                <a:cubicBezTo>
                  <a:pt x="69774" y="29498"/>
                  <a:pt x="69754" y="29487"/>
                  <a:pt x="69743" y="29477"/>
                </a:cubicBezTo>
                <a:cubicBezTo>
                  <a:pt x="69754" y="29477"/>
                  <a:pt x="69878" y="29457"/>
                  <a:pt x="69846" y="29436"/>
                </a:cubicBezTo>
                <a:cubicBezTo>
                  <a:pt x="69888" y="29425"/>
                  <a:pt x="69888" y="29415"/>
                  <a:pt x="69846" y="29404"/>
                </a:cubicBezTo>
                <a:cubicBezTo>
                  <a:pt x="69854" y="29394"/>
                  <a:pt x="69842" y="29390"/>
                  <a:pt x="69824" y="29390"/>
                </a:cubicBezTo>
                <a:cubicBezTo>
                  <a:pt x="69800" y="29390"/>
                  <a:pt x="69766" y="29397"/>
                  <a:pt x="69760" y="29397"/>
                </a:cubicBezTo>
                <a:cubicBezTo>
                  <a:pt x="69758" y="29397"/>
                  <a:pt x="69759" y="29396"/>
                  <a:pt x="69763" y="29394"/>
                </a:cubicBezTo>
                <a:cubicBezTo>
                  <a:pt x="69743" y="29374"/>
                  <a:pt x="69795" y="29384"/>
                  <a:pt x="69784" y="29363"/>
                </a:cubicBezTo>
                <a:lnTo>
                  <a:pt x="69784" y="29363"/>
                </a:lnTo>
                <a:cubicBezTo>
                  <a:pt x="69779" y="29363"/>
                  <a:pt x="69735" y="29373"/>
                  <a:pt x="69689" y="29373"/>
                </a:cubicBezTo>
                <a:cubicBezTo>
                  <a:pt x="69642" y="29373"/>
                  <a:pt x="69593" y="29363"/>
                  <a:pt x="69577" y="29321"/>
                </a:cubicBezTo>
                <a:lnTo>
                  <a:pt x="69577" y="29321"/>
                </a:lnTo>
                <a:cubicBezTo>
                  <a:pt x="69608" y="29336"/>
                  <a:pt x="69635" y="29342"/>
                  <a:pt x="69659" y="29342"/>
                </a:cubicBezTo>
                <a:cubicBezTo>
                  <a:pt x="69738" y="29342"/>
                  <a:pt x="69783" y="29276"/>
                  <a:pt x="69846" y="29229"/>
                </a:cubicBezTo>
                <a:cubicBezTo>
                  <a:pt x="69821" y="29222"/>
                  <a:pt x="69804" y="29221"/>
                  <a:pt x="69790" y="29221"/>
                </a:cubicBezTo>
                <a:cubicBezTo>
                  <a:pt x="69775" y="29221"/>
                  <a:pt x="69763" y="29223"/>
                  <a:pt x="69749" y="29223"/>
                </a:cubicBezTo>
                <a:cubicBezTo>
                  <a:pt x="69733" y="29223"/>
                  <a:pt x="69713" y="29220"/>
                  <a:pt x="69681" y="29208"/>
                </a:cubicBezTo>
                <a:cubicBezTo>
                  <a:pt x="69722" y="29197"/>
                  <a:pt x="69515" y="29187"/>
                  <a:pt x="69484" y="29135"/>
                </a:cubicBezTo>
                <a:lnTo>
                  <a:pt x="69484" y="29135"/>
                </a:lnTo>
                <a:cubicBezTo>
                  <a:pt x="69502" y="29141"/>
                  <a:pt x="69536" y="29147"/>
                  <a:pt x="69567" y="29147"/>
                </a:cubicBezTo>
                <a:cubicBezTo>
                  <a:pt x="69589" y="29147"/>
                  <a:pt x="69610" y="29144"/>
                  <a:pt x="69618" y="29135"/>
                </a:cubicBezTo>
                <a:cubicBezTo>
                  <a:pt x="69618" y="29147"/>
                  <a:pt x="69626" y="29151"/>
                  <a:pt x="69637" y="29151"/>
                </a:cubicBezTo>
                <a:cubicBezTo>
                  <a:pt x="69664" y="29151"/>
                  <a:pt x="69712" y="29125"/>
                  <a:pt x="69712" y="29125"/>
                </a:cubicBezTo>
                <a:cubicBezTo>
                  <a:pt x="69701" y="29114"/>
                  <a:pt x="69701" y="29084"/>
                  <a:pt x="69701" y="29073"/>
                </a:cubicBezTo>
                <a:lnTo>
                  <a:pt x="69701" y="29073"/>
                </a:lnTo>
                <a:cubicBezTo>
                  <a:pt x="69707" y="29079"/>
                  <a:pt x="69718" y="29081"/>
                  <a:pt x="69730" y="29081"/>
                </a:cubicBezTo>
                <a:cubicBezTo>
                  <a:pt x="69761" y="29081"/>
                  <a:pt x="69802" y="29064"/>
                  <a:pt x="69795" y="29042"/>
                </a:cubicBezTo>
                <a:cubicBezTo>
                  <a:pt x="69731" y="29042"/>
                  <a:pt x="69746" y="29026"/>
                  <a:pt x="69742" y="29026"/>
                </a:cubicBezTo>
                <a:lnTo>
                  <a:pt x="69742" y="29026"/>
                </a:lnTo>
                <a:cubicBezTo>
                  <a:pt x="69740" y="29026"/>
                  <a:pt x="69731" y="29032"/>
                  <a:pt x="69691" y="29052"/>
                </a:cubicBezTo>
                <a:cubicBezTo>
                  <a:pt x="69681" y="29042"/>
                  <a:pt x="69681" y="29031"/>
                  <a:pt x="69691" y="29011"/>
                </a:cubicBezTo>
                <a:cubicBezTo>
                  <a:pt x="69646" y="29011"/>
                  <a:pt x="69621" y="29042"/>
                  <a:pt x="69587" y="29042"/>
                </a:cubicBezTo>
                <a:cubicBezTo>
                  <a:pt x="69566" y="29042"/>
                  <a:pt x="69541" y="29030"/>
                  <a:pt x="69505" y="28990"/>
                </a:cubicBezTo>
                <a:cubicBezTo>
                  <a:pt x="69506" y="28987"/>
                  <a:pt x="69509" y="28986"/>
                  <a:pt x="69512" y="28986"/>
                </a:cubicBezTo>
                <a:cubicBezTo>
                  <a:pt x="69524" y="28986"/>
                  <a:pt x="69545" y="29005"/>
                  <a:pt x="69554" y="29005"/>
                </a:cubicBezTo>
                <a:cubicBezTo>
                  <a:pt x="69558" y="29005"/>
                  <a:pt x="69559" y="29001"/>
                  <a:pt x="69556" y="28990"/>
                </a:cubicBezTo>
                <a:lnTo>
                  <a:pt x="69556" y="28990"/>
                </a:lnTo>
                <a:cubicBezTo>
                  <a:pt x="69556" y="28990"/>
                  <a:pt x="69650" y="29001"/>
                  <a:pt x="69671" y="29001"/>
                </a:cubicBezTo>
                <a:cubicBezTo>
                  <a:pt x="69642" y="28972"/>
                  <a:pt x="69634" y="28963"/>
                  <a:pt x="69638" y="28963"/>
                </a:cubicBezTo>
                <a:cubicBezTo>
                  <a:pt x="69644" y="28963"/>
                  <a:pt x="69676" y="28984"/>
                  <a:pt x="69701" y="28990"/>
                </a:cubicBezTo>
                <a:cubicBezTo>
                  <a:pt x="69712" y="28969"/>
                  <a:pt x="69733" y="28959"/>
                  <a:pt x="69712" y="28939"/>
                </a:cubicBezTo>
                <a:cubicBezTo>
                  <a:pt x="69722" y="28939"/>
                  <a:pt x="69730" y="28941"/>
                  <a:pt x="69737" y="28941"/>
                </a:cubicBezTo>
                <a:cubicBezTo>
                  <a:pt x="69745" y="28941"/>
                  <a:pt x="69753" y="28938"/>
                  <a:pt x="69763" y="28928"/>
                </a:cubicBezTo>
                <a:cubicBezTo>
                  <a:pt x="69733" y="28907"/>
                  <a:pt x="69608" y="28918"/>
                  <a:pt x="69629" y="28886"/>
                </a:cubicBezTo>
                <a:lnTo>
                  <a:pt x="69629" y="28886"/>
                </a:lnTo>
                <a:cubicBezTo>
                  <a:pt x="69614" y="28890"/>
                  <a:pt x="69606" y="28893"/>
                  <a:pt x="69601" y="28893"/>
                </a:cubicBezTo>
                <a:cubicBezTo>
                  <a:pt x="69594" y="28893"/>
                  <a:pt x="69598" y="28885"/>
                  <a:pt x="69598" y="28866"/>
                </a:cubicBezTo>
                <a:lnTo>
                  <a:pt x="69598" y="28866"/>
                </a:lnTo>
                <a:cubicBezTo>
                  <a:pt x="69577" y="28893"/>
                  <a:pt x="69552" y="28903"/>
                  <a:pt x="69528" y="28903"/>
                </a:cubicBezTo>
                <a:cubicBezTo>
                  <a:pt x="69516" y="28903"/>
                  <a:pt x="69504" y="28900"/>
                  <a:pt x="69494" y="28897"/>
                </a:cubicBezTo>
                <a:cubicBezTo>
                  <a:pt x="69515" y="28876"/>
                  <a:pt x="69484" y="28866"/>
                  <a:pt x="69453" y="28845"/>
                </a:cubicBezTo>
                <a:cubicBezTo>
                  <a:pt x="69463" y="28845"/>
                  <a:pt x="69463" y="28845"/>
                  <a:pt x="69473" y="28824"/>
                </a:cubicBezTo>
                <a:cubicBezTo>
                  <a:pt x="69484" y="28835"/>
                  <a:pt x="69505" y="28845"/>
                  <a:pt x="69515" y="28856"/>
                </a:cubicBezTo>
                <a:cubicBezTo>
                  <a:pt x="69505" y="28835"/>
                  <a:pt x="69608" y="28856"/>
                  <a:pt x="69671" y="28824"/>
                </a:cubicBezTo>
                <a:cubicBezTo>
                  <a:pt x="69632" y="28786"/>
                  <a:pt x="69599" y="28765"/>
                  <a:pt x="69559" y="28765"/>
                </a:cubicBezTo>
                <a:cubicBezTo>
                  <a:pt x="69546" y="28765"/>
                  <a:pt x="69531" y="28767"/>
                  <a:pt x="69515" y="28773"/>
                </a:cubicBezTo>
                <a:cubicBezTo>
                  <a:pt x="69505" y="28731"/>
                  <a:pt x="69639" y="28721"/>
                  <a:pt x="69515" y="28700"/>
                </a:cubicBezTo>
                <a:cubicBezTo>
                  <a:pt x="69526" y="28679"/>
                  <a:pt x="69567" y="28669"/>
                  <a:pt x="69598" y="28658"/>
                </a:cubicBezTo>
                <a:cubicBezTo>
                  <a:pt x="69588" y="28638"/>
                  <a:pt x="69577" y="28638"/>
                  <a:pt x="69556" y="28638"/>
                </a:cubicBezTo>
                <a:cubicBezTo>
                  <a:pt x="69608" y="28566"/>
                  <a:pt x="69577" y="28607"/>
                  <a:pt x="69577" y="28534"/>
                </a:cubicBezTo>
                <a:lnTo>
                  <a:pt x="69577" y="28534"/>
                </a:lnTo>
                <a:cubicBezTo>
                  <a:pt x="69505" y="28555"/>
                  <a:pt x="69505" y="28628"/>
                  <a:pt x="69411" y="28658"/>
                </a:cubicBezTo>
                <a:cubicBezTo>
                  <a:pt x="69411" y="28628"/>
                  <a:pt x="69380" y="28545"/>
                  <a:pt x="69432" y="28545"/>
                </a:cubicBezTo>
                <a:cubicBezTo>
                  <a:pt x="69432" y="28559"/>
                  <a:pt x="69435" y="28563"/>
                  <a:pt x="69442" y="28563"/>
                </a:cubicBezTo>
                <a:cubicBezTo>
                  <a:pt x="69454" y="28563"/>
                  <a:pt x="69477" y="28545"/>
                  <a:pt x="69505" y="28545"/>
                </a:cubicBezTo>
                <a:cubicBezTo>
                  <a:pt x="69484" y="28534"/>
                  <a:pt x="69463" y="28513"/>
                  <a:pt x="69443" y="28503"/>
                </a:cubicBezTo>
                <a:cubicBezTo>
                  <a:pt x="69448" y="28501"/>
                  <a:pt x="69454" y="28500"/>
                  <a:pt x="69460" y="28500"/>
                </a:cubicBezTo>
                <a:cubicBezTo>
                  <a:pt x="69471" y="28500"/>
                  <a:pt x="69483" y="28502"/>
                  <a:pt x="69493" y="28502"/>
                </a:cubicBezTo>
                <a:cubicBezTo>
                  <a:pt x="69503" y="28502"/>
                  <a:pt x="69511" y="28500"/>
                  <a:pt x="69515" y="28493"/>
                </a:cubicBezTo>
                <a:cubicBezTo>
                  <a:pt x="69515" y="28483"/>
                  <a:pt x="69505" y="28472"/>
                  <a:pt x="69484" y="28472"/>
                </a:cubicBezTo>
                <a:cubicBezTo>
                  <a:pt x="69515" y="28462"/>
                  <a:pt x="69526" y="28451"/>
                  <a:pt x="69515" y="28441"/>
                </a:cubicBezTo>
                <a:lnTo>
                  <a:pt x="69515" y="28441"/>
                </a:lnTo>
                <a:cubicBezTo>
                  <a:pt x="69492" y="28459"/>
                  <a:pt x="69476" y="28467"/>
                  <a:pt x="69465" y="28467"/>
                </a:cubicBezTo>
                <a:cubicBezTo>
                  <a:pt x="69451" y="28467"/>
                  <a:pt x="69447" y="28454"/>
                  <a:pt x="69453" y="28430"/>
                </a:cubicBezTo>
                <a:lnTo>
                  <a:pt x="69453" y="28430"/>
                </a:lnTo>
                <a:cubicBezTo>
                  <a:pt x="69443" y="28462"/>
                  <a:pt x="69432" y="28483"/>
                  <a:pt x="69411" y="28503"/>
                </a:cubicBezTo>
                <a:cubicBezTo>
                  <a:pt x="69421" y="28474"/>
                  <a:pt x="69449" y="28381"/>
                  <a:pt x="69452" y="28378"/>
                </a:cubicBezTo>
                <a:lnTo>
                  <a:pt x="69452" y="28378"/>
                </a:lnTo>
                <a:cubicBezTo>
                  <a:pt x="69452" y="28379"/>
                  <a:pt x="69452" y="28379"/>
                  <a:pt x="69453" y="28379"/>
                </a:cubicBezTo>
                <a:cubicBezTo>
                  <a:pt x="69453" y="28378"/>
                  <a:pt x="69453" y="28378"/>
                  <a:pt x="69452" y="28378"/>
                </a:cubicBezTo>
                <a:cubicBezTo>
                  <a:pt x="69452" y="28378"/>
                  <a:pt x="69452" y="28378"/>
                  <a:pt x="69452" y="28378"/>
                </a:cubicBezTo>
                <a:lnTo>
                  <a:pt x="69452" y="28378"/>
                </a:lnTo>
                <a:cubicBezTo>
                  <a:pt x="69451" y="28375"/>
                  <a:pt x="69448" y="28374"/>
                  <a:pt x="69446" y="28374"/>
                </a:cubicBezTo>
                <a:cubicBezTo>
                  <a:pt x="69433" y="28374"/>
                  <a:pt x="69409" y="28410"/>
                  <a:pt x="69401" y="28410"/>
                </a:cubicBezTo>
                <a:cubicBezTo>
                  <a:pt x="69401" y="28389"/>
                  <a:pt x="69390" y="28317"/>
                  <a:pt x="69380" y="28317"/>
                </a:cubicBezTo>
                <a:lnTo>
                  <a:pt x="69380" y="28317"/>
                </a:lnTo>
                <a:cubicBezTo>
                  <a:pt x="69380" y="28391"/>
                  <a:pt x="69388" y="28424"/>
                  <a:pt x="69378" y="28424"/>
                </a:cubicBezTo>
                <a:cubicBezTo>
                  <a:pt x="69372" y="28424"/>
                  <a:pt x="69358" y="28408"/>
                  <a:pt x="69328" y="28379"/>
                </a:cubicBezTo>
                <a:lnTo>
                  <a:pt x="69328" y="28379"/>
                </a:lnTo>
                <a:cubicBezTo>
                  <a:pt x="69328" y="28389"/>
                  <a:pt x="69370" y="28503"/>
                  <a:pt x="69370" y="28524"/>
                </a:cubicBezTo>
                <a:cubicBezTo>
                  <a:pt x="69349" y="28483"/>
                  <a:pt x="69360" y="28472"/>
                  <a:pt x="69328" y="28441"/>
                </a:cubicBezTo>
                <a:cubicBezTo>
                  <a:pt x="69320" y="28458"/>
                  <a:pt x="69315" y="28463"/>
                  <a:pt x="69310" y="28463"/>
                </a:cubicBezTo>
                <a:cubicBezTo>
                  <a:pt x="69303" y="28463"/>
                  <a:pt x="69295" y="28451"/>
                  <a:pt x="69277" y="28451"/>
                </a:cubicBezTo>
                <a:cubicBezTo>
                  <a:pt x="69277" y="28524"/>
                  <a:pt x="69328" y="28534"/>
                  <a:pt x="69328" y="28575"/>
                </a:cubicBezTo>
                <a:cubicBezTo>
                  <a:pt x="69318" y="28566"/>
                  <a:pt x="69298" y="28555"/>
                  <a:pt x="69287" y="28555"/>
                </a:cubicBezTo>
                <a:cubicBezTo>
                  <a:pt x="69277" y="28575"/>
                  <a:pt x="69308" y="28596"/>
                  <a:pt x="69318" y="28607"/>
                </a:cubicBezTo>
                <a:cubicBezTo>
                  <a:pt x="69310" y="28608"/>
                  <a:pt x="69302" y="28609"/>
                  <a:pt x="69296" y="28609"/>
                </a:cubicBezTo>
                <a:cubicBezTo>
                  <a:pt x="69252" y="28609"/>
                  <a:pt x="69238" y="28585"/>
                  <a:pt x="69194" y="28575"/>
                </a:cubicBezTo>
                <a:lnTo>
                  <a:pt x="69194" y="28575"/>
                </a:lnTo>
                <a:cubicBezTo>
                  <a:pt x="69204" y="28606"/>
                  <a:pt x="69204" y="28607"/>
                  <a:pt x="69224" y="28627"/>
                </a:cubicBezTo>
                <a:lnTo>
                  <a:pt x="69224" y="28627"/>
                </a:lnTo>
                <a:cubicBezTo>
                  <a:pt x="69221" y="28624"/>
                  <a:pt x="69218" y="28623"/>
                  <a:pt x="69216" y="28623"/>
                </a:cubicBezTo>
                <a:cubicBezTo>
                  <a:pt x="69208" y="28623"/>
                  <a:pt x="69201" y="28631"/>
                  <a:pt x="69194" y="28638"/>
                </a:cubicBezTo>
                <a:cubicBezTo>
                  <a:pt x="69194" y="28648"/>
                  <a:pt x="69245" y="28669"/>
                  <a:pt x="69256" y="28690"/>
                </a:cubicBezTo>
                <a:cubicBezTo>
                  <a:pt x="69250" y="28687"/>
                  <a:pt x="69244" y="28685"/>
                  <a:pt x="69238" y="28685"/>
                </a:cubicBezTo>
                <a:cubicBezTo>
                  <a:pt x="69224" y="28685"/>
                  <a:pt x="69212" y="28693"/>
                  <a:pt x="69204" y="28700"/>
                </a:cubicBezTo>
                <a:cubicBezTo>
                  <a:pt x="69204" y="28716"/>
                  <a:pt x="69227" y="28721"/>
                  <a:pt x="69252" y="28721"/>
                </a:cubicBezTo>
                <a:cubicBezTo>
                  <a:pt x="69277" y="28721"/>
                  <a:pt x="69303" y="28716"/>
                  <a:pt x="69308" y="28711"/>
                </a:cubicBezTo>
                <a:lnTo>
                  <a:pt x="69308" y="28711"/>
                </a:lnTo>
                <a:cubicBezTo>
                  <a:pt x="69318" y="28731"/>
                  <a:pt x="69308" y="28731"/>
                  <a:pt x="69287" y="28741"/>
                </a:cubicBezTo>
                <a:cubicBezTo>
                  <a:pt x="69294" y="28748"/>
                  <a:pt x="69310" y="28749"/>
                  <a:pt x="69326" y="28749"/>
                </a:cubicBezTo>
                <a:cubicBezTo>
                  <a:pt x="69333" y="28749"/>
                  <a:pt x="69341" y="28749"/>
                  <a:pt x="69348" y="28749"/>
                </a:cubicBezTo>
                <a:cubicBezTo>
                  <a:pt x="69372" y="28749"/>
                  <a:pt x="69391" y="28752"/>
                  <a:pt x="69380" y="28773"/>
                </a:cubicBezTo>
                <a:cubicBezTo>
                  <a:pt x="69379" y="28778"/>
                  <a:pt x="69371" y="28780"/>
                  <a:pt x="69361" y="28780"/>
                </a:cubicBezTo>
                <a:cubicBezTo>
                  <a:pt x="69327" y="28780"/>
                  <a:pt x="69258" y="28759"/>
                  <a:pt x="69234" y="28759"/>
                </a:cubicBezTo>
                <a:cubicBezTo>
                  <a:pt x="69222" y="28759"/>
                  <a:pt x="69221" y="28765"/>
                  <a:pt x="69245" y="28783"/>
                </a:cubicBezTo>
                <a:cubicBezTo>
                  <a:pt x="69183" y="28776"/>
                  <a:pt x="69162" y="28745"/>
                  <a:pt x="69130" y="28745"/>
                </a:cubicBezTo>
                <a:cubicBezTo>
                  <a:pt x="69115" y="28745"/>
                  <a:pt x="69097" y="28753"/>
                  <a:pt x="69070" y="28773"/>
                </a:cubicBezTo>
                <a:cubicBezTo>
                  <a:pt x="69090" y="28783"/>
                  <a:pt x="69121" y="28793"/>
                  <a:pt x="69153" y="28793"/>
                </a:cubicBezTo>
                <a:cubicBezTo>
                  <a:pt x="69128" y="28815"/>
                  <a:pt x="69125" y="28821"/>
                  <a:pt x="69132" y="28821"/>
                </a:cubicBezTo>
                <a:cubicBezTo>
                  <a:pt x="69144" y="28821"/>
                  <a:pt x="69186" y="28802"/>
                  <a:pt x="69200" y="28802"/>
                </a:cubicBezTo>
                <a:cubicBezTo>
                  <a:pt x="69202" y="28802"/>
                  <a:pt x="69203" y="28803"/>
                  <a:pt x="69204" y="28803"/>
                </a:cubicBezTo>
                <a:cubicBezTo>
                  <a:pt x="69164" y="28830"/>
                  <a:pt x="69166" y="28838"/>
                  <a:pt x="69183" y="28838"/>
                </a:cubicBezTo>
                <a:cubicBezTo>
                  <a:pt x="69205" y="28838"/>
                  <a:pt x="69254" y="28824"/>
                  <a:pt x="69266" y="28824"/>
                </a:cubicBezTo>
                <a:lnTo>
                  <a:pt x="69225" y="28866"/>
                </a:lnTo>
                <a:cubicBezTo>
                  <a:pt x="69234" y="28868"/>
                  <a:pt x="69245" y="28869"/>
                  <a:pt x="69257" y="28869"/>
                </a:cubicBezTo>
                <a:cubicBezTo>
                  <a:pt x="69298" y="28869"/>
                  <a:pt x="69348" y="28854"/>
                  <a:pt x="69380" y="28814"/>
                </a:cubicBezTo>
                <a:lnTo>
                  <a:pt x="69380" y="28814"/>
                </a:lnTo>
                <a:cubicBezTo>
                  <a:pt x="69411" y="28871"/>
                  <a:pt x="69380" y="28884"/>
                  <a:pt x="69336" y="28884"/>
                </a:cubicBezTo>
                <a:cubicBezTo>
                  <a:pt x="69304" y="28884"/>
                  <a:pt x="69264" y="28877"/>
                  <a:pt x="69239" y="28877"/>
                </a:cubicBezTo>
                <a:cubicBezTo>
                  <a:pt x="69218" y="28877"/>
                  <a:pt x="69207" y="28881"/>
                  <a:pt x="69215" y="28897"/>
                </a:cubicBezTo>
                <a:cubicBezTo>
                  <a:pt x="69204" y="28897"/>
                  <a:pt x="69176" y="28892"/>
                  <a:pt x="69148" y="28892"/>
                </a:cubicBezTo>
                <a:cubicBezTo>
                  <a:pt x="69121" y="28892"/>
                  <a:pt x="69095" y="28897"/>
                  <a:pt x="69090" y="28918"/>
                </a:cubicBezTo>
                <a:cubicBezTo>
                  <a:pt x="69090" y="28918"/>
                  <a:pt x="69183" y="28980"/>
                  <a:pt x="69183" y="29001"/>
                </a:cubicBezTo>
                <a:cubicBezTo>
                  <a:pt x="69168" y="28995"/>
                  <a:pt x="69155" y="28993"/>
                  <a:pt x="69143" y="28993"/>
                </a:cubicBezTo>
                <a:cubicBezTo>
                  <a:pt x="69132" y="28993"/>
                  <a:pt x="69121" y="28995"/>
                  <a:pt x="69111" y="29001"/>
                </a:cubicBezTo>
                <a:cubicBezTo>
                  <a:pt x="69132" y="29011"/>
                  <a:pt x="69132" y="29031"/>
                  <a:pt x="69121" y="29052"/>
                </a:cubicBezTo>
                <a:cubicBezTo>
                  <a:pt x="69100" y="29034"/>
                  <a:pt x="69090" y="29029"/>
                  <a:pt x="69084" y="29029"/>
                </a:cubicBezTo>
                <a:cubicBezTo>
                  <a:pt x="69073" y="29029"/>
                  <a:pt x="69069" y="29043"/>
                  <a:pt x="69030" y="29043"/>
                </a:cubicBezTo>
                <a:cubicBezTo>
                  <a:pt x="69024" y="29043"/>
                  <a:pt x="69016" y="29043"/>
                  <a:pt x="69007" y="29042"/>
                </a:cubicBezTo>
                <a:lnTo>
                  <a:pt x="69007" y="29042"/>
                </a:lnTo>
                <a:cubicBezTo>
                  <a:pt x="69007" y="29084"/>
                  <a:pt x="69121" y="29084"/>
                  <a:pt x="69121" y="29125"/>
                </a:cubicBezTo>
                <a:cubicBezTo>
                  <a:pt x="69128" y="29120"/>
                  <a:pt x="69135" y="29117"/>
                  <a:pt x="69142" y="29117"/>
                </a:cubicBezTo>
                <a:cubicBezTo>
                  <a:pt x="69174" y="29117"/>
                  <a:pt x="69201" y="29170"/>
                  <a:pt x="69235" y="29187"/>
                </a:cubicBezTo>
                <a:cubicBezTo>
                  <a:pt x="69212" y="29194"/>
                  <a:pt x="69185" y="29195"/>
                  <a:pt x="69158" y="29195"/>
                </a:cubicBezTo>
                <a:cubicBezTo>
                  <a:pt x="69142" y="29195"/>
                  <a:pt x="69127" y="29195"/>
                  <a:pt x="69112" y="29195"/>
                </a:cubicBezTo>
                <a:cubicBezTo>
                  <a:pt x="69073" y="29195"/>
                  <a:pt x="69038" y="29198"/>
                  <a:pt x="69017" y="29218"/>
                </a:cubicBezTo>
                <a:cubicBezTo>
                  <a:pt x="69036" y="29256"/>
                  <a:pt x="69089" y="29302"/>
                  <a:pt x="69130" y="29302"/>
                </a:cubicBezTo>
                <a:cubicBezTo>
                  <a:pt x="69134" y="29302"/>
                  <a:pt x="69138" y="29302"/>
                  <a:pt x="69142" y="29301"/>
                </a:cubicBezTo>
                <a:lnTo>
                  <a:pt x="69142" y="29301"/>
                </a:lnTo>
                <a:cubicBezTo>
                  <a:pt x="69142" y="29312"/>
                  <a:pt x="69100" y="29321"/>
                  <a:pt x="69059" y="29321"/>
                </a:cubicBezTo>
                <a:cubicBezTo>
                  <a:pt x="68945" y="29259"/>
                  <a:pt x="68821" y="29208"/>
                  <a:pt x="68707" y="29156"/>
                </a:cubicBezTo>
                <a:cubicBezTo>
                  <a:pt x="67785" y="28762"/>
                  <a:pt x="66904" y="28265"/>
                  <a:pt x="66033" y="27737"/>
                </a:cubicBezTo>
                <a:cubicBezTo>
                  <a:pt x="66033" y="27726"/>
                  <a:pt x="66023" y="27684"/>
                  <a:pt x="66033" y="27684"/>
                </a:cubicBezTo>
                <a:cubicBezTo>
                  <a:pt x="66037" y="27686"/>
                  <a:pt x="66043" y="27687"/>
                  <a:pt x="66051" y="27687"/>
                </a:cubicBezTo>
                <a:cubicBezTo>
                  <a:pt x="66082" y="27687"/>
                  <a:pt x="66135" y="27671"/>
                  <a:pt x="66127" y="27654"/>
                </a:cubicBezTo>
                <a:cubicBezTo>
                  <a:pt x="66058" y="27654"/>
                  <a:pt x="66076" y="27631"/>
                  <a:pt x="66068" y="27631"/>
                </a:cubicBezTo>
                <a:cubicBezTo>
                  <a:pt x="66065" y="27631"/>
                  <a:pt x="66054" y="27636"/>
                  <a:pt x="66023" y="27654"/>
                </a:cubicBezTo>
                <a:cubicBezTo>
                  <a:pt x="66013" y="27643"/>
                  <a:pt x="66013" y="27643"/>
                  <a:pt x="66023" y="27622"/>
                </a:cubicBezTo>
                <a:cubicBezTo>
                  <a:pt x="65979" y="27622"/>
                  <a:pt x="65950" y="27645"/>
                  <a:pt x="65917" y="27645"/>
                </a:cubicBezTo>
                <a:cubicBezTo>
                  <a:pt x="65911" y="27645"/>
                  <a:pt x="65905" y="27645"/>
                  <a:pt x="65899" y="27643"/>
                </a:cubicBezTo>
                <a:cubicBezTo>
                  <a:pt x="65878" y="27633"/>
                  <a:pt x="65868" y="27622"/>
                  <a:pt x="65847" y="27612"/>
                </a:cubicBezTo>
                <a:cubicBezTo>
                  <a:pt x="65837" y="27612"/>
                  <a:pt x="65837" y="27601"/>
                  <a:pt x="65826" y="27601"/>
                </a:cubicBezTo>
                <a:cubicBezTo>
                  <a:pt x="65830" y="27598"/>
                  <a:pt x="65834" y="27596"/>
                  <a:pt x="65839" y="27596"/>
                </a:cubicBezTo>
                <a:cubicBezTo>
                  <a:pt x="65852" y="27596"/>
                  <a:pt x="65868" y="27608"/>
                  <a:pt x="65875" y="27608"/>
                </a:cubicBezTo>
                <a:cubicBezTo>
                  <a:pt x="65880" y="27608"/>
                  <a:pt x="65881" y="27604"/>
                  <a:pt x="65878" y="27592"/>
                </a:cubicBezTo>
                <a:lnTo>
                  <a:pt x="65878" y="27592"/>
                </a:lnTo>
                <a:cubicBezTo>
                  <a:pt x="65885" y="27599"/>
                  <a:pt x="65934" y="27606"/>
                  <a:pt x="65969" y="27606"/>
                </a:cubicBezTo>
                <a:cubicBezTo>
                  <a:pt x="65984" y="27606"/>
                  <a:pt x="65997" y="27605"/>
                  <a:pt x="66003" y="27601"/>
                </a:cubicBezTo>
                <a:cubicBezTo>
                  <a:pt x="65974" y="27573"/>
                  <a:pt x="65966" y="27564"/>
                  <a:pt x="65970" y="27564"/>
                </a:cubicBezTo>
                <a:cubicBezTo>
                  <a:pt x="65976" y="27564"/>
                  <a:pt x="66008" y="27585"/>
                  <a:pt x="66033" y="27592"/>
                </a:cubicBezTo>
                <a:cubicBezTo>
                  <a:pt x="66033" y="27571"/>
                  <a:pt x="66065" y="27560"/>
                  <a:pt x="66033" y="27550"/>
                </a:cubicBezTo>
                <a:cubicBezTo>
                  <a:pt x="66065" y="27550"/>
                  <a:pt x="66075" y="27550"/>
                  <a:pt x="66096" y="27529"/>
                </a:cubicBezTo>
                <a:cubicBezTo>
                  <a:pt x="66065" y="27509"/>
                  <a:pt x="65940" y="27519"/>
                  <a:pt x="65950" y="27488"/>
                </a:cubicBezTo>
                <a:lnTo>
                  <a:pt x="65950" y="27488"/>
                </a:lnTo>
                <a:cubicBezTo>
                  <a:pt x="65938" y="27492"/>
                  <a:pt x="65932" y="27494"/>
                  <a:pt x="65929" y="27494"/>
                </a:cubicBezTo>
                <a:cubicBezTo>
                  <a:pt x="65925" y="27494"/>
                  <a:pt x="65926" y="27489"/>
                  <a:pt x="65920" y="27477"/>
                </a:cubicBezTo>
                <a:cubicBezTo>
                  <a:pt x="65900" y="27497"/>
                  <a:pt x="65880" y="27509"/>
                  <a:pt x="65857" y="27509"/>
                </a:cubicBezTo>
                <a:cubicBezTo>
                  <a:pt x="65844" y="27509"/>
                  <a:pt x="65831" y="27505"/>
                  <a:pt x="65816" y="27498"/>
                </a:cubicBezTo>
                <a:cubicBezTo>
                  <a:pt x="65837" y="27477"/>
                  <a:pt x="65805" y="27467"/>
                  <a:pt x="65785" y="27456"/>
                </a:cubicBezTo>
                <a:cubicBezTo>
                  <a:pt x="65785" y="27456"/>
                  <a:pt x="65795" y="27446"/>
                  <a:pt x="65795" y="27426"/>
                </a:cubicBezTo>
                <a:cubicBezTo>
                  <a:pt x="65816" y="27436"/>
                  <a:pt x="65826" y="27446"/>
                  <a:pt x="65847" y="27467"/>
                </a:cubicBezTo>
                <a:cubicBezTo>
                  <a:pt x="65837" y="27436"/>
                  <a:pt x="65940" y="27456"/>
                  <a:pt x="66003" y="27436"/>
                </a:cubicBezTo>
                <a:cubicBezTo>
                  <a:pt x="65963" y="27389"/>
                  <a:pt x="65930" y="27366"/>
                  <a:pt x="65890" y="27366"/>
                </a:cubicBezTo>
                <a:cubicBezTo>
                  <a:pt x="65877" y="27366"/>
                  <a:pt x="65862" y="27368"/>
                  <a:pt x="65847" y="27374"/>
                </a:cubicBezTo>
                <a:cubicBezTo>
                  <a:pt x="65826" y="27343"/>
                  <a:pt x="65971" y="27332"/>
                  <a:pt x="65837" y="27301"/>
                </a:cubicBezTo>
                <a:cubicBezTo>
                  <a:pt x="65858" y="27281"/>
                  <a:pt x="65899" y="27281"/>
                  <a:pt x="65930" y="27260"/>
                </a:cubicBezTo>
                <a:cubicBezTo>
                  <a:pt x="65909" y="27249"/>
                  <a:pt x="65899" y="27249"/>
                  <a:pt x="65888" y="27239"/>
                </a:cubicBezTo>
                <a:cubicBezTo>
                  <a:pt x="65940" y="27177"/>
                  <a:pt x="65899" y="27208"/>
                  <a:pt x="65899" y="27136"/>
                </a:cubicBezTo>
                <a:lnTo>
                  <a:pt x="65899" y="27136"/>
                </a:lnTo>
                <a:cubicBezTo>
                  <a:pt x="65826" y="27166"/>
                  <a:pt x="65837" y="27239"/>
                  <a:pt x="65743" y="27270"/>
                </a:cubicBezTo>
                <a:cubicBezTo>
                  <a:pt x="65743" y="27239"/>
                  <a:pt x="65702" y="27146"/>
                  <a:pt x="65764" y="27146"/>
                </a:cubicBezTo>
                <a:cubicBezTo>
                  <a:pt x="65764" y="27162"/>
                  <a:pt x="65767" y="27167"/>
                  <a:pt x="65774" y="27167"/>
                </a:cubicBezTo>
                <a:cubicBezTo>
                  <a:pt x="65784" y="27167"/>
                  <a:pt x="65801" y="27156"/>
                  <a:pt x="65826" y="27156"/>
                </a:cubicBezTo>
                <a:cubicBezTo>
                  <a:pt x="65805" y="27136"/>
                  <a:pt x="65785" y="27125"/>
                  <a:pt x="65764" y="27104"/>
                </a:cubicBezTo>
                <a:cubicBezTo>
                  <a:pt x="65778" y="27104"/>
                  <a:pt x="65801" y="27109"/>
                  <a:pt x="65821" y="27109"/>
                </a:cubicBezTo>
                <a:cubicBezTo>
                  <a:pt x="65831" y="27109"/>
                  <a:pt x="65840" y="27108"/>
                  <a:pt x="65847" y="27104"/>
                </a:cubicBezTo>
                <a:cubicBezTo>
                  <a:pt x="65837" y="27083"/>
                  <a:pt x="65826" y="27073"/>
                  <a:pt x="65805" y="27073"/>
                </a:cubicBezTo>
                <a:cubicBezTo>
                  <a:pt x="65847" y="27063"/>
                  <a:pt x="65858" y="27053"/>
                  <a:pt x="65837" y="27042"/>
                </a:cubicBezTo>
                <a:lnTo>
                  <a:pt x="65837" y="27042"/>
                </a:lnTo>
                <a:cubicBezTo>
                  <a:pt x="65816" y="27063"/>
                  <a:pt x="65801" y="27073"/>
                  <a:pt x="65791" y="27073"/>
                </a:cubicBezTo>
                <a:cubicBezTo>
                  <a:pt x="65782" y="27073"/>
                  <a:pt x="65780" y="27063"/>
                  <a:pt x="65785" y="27042"/>
                </a:cubicBezTo>
                <a:lnTo>
                  <a:pt x="65785" y="27042"/>
                </a:lnTo>
                <a:cubicBezTo>
                  <a:pt x="65775" y="27073"/>
                  <a:pt x="65754" y="27094"/>
                  <a:pt x="65733" y="27104"/>
                </a:cubicBezTo>
                <a:cubicBezTo>
                  <a:pt x="65743" y="27073"/>
                  <a:pt x="65775" y="26980"/>
                  <a:pt x="65785" y="26980"/>
                </a:cubicBezTo>
                <a:cubicBezTo>
                  <a:pt x="65781" y="26976"/>
                  <a:pt x="65778" y="26975"/>
                  <a:pt x="65774" y="26975"/>
                </a:cubicBezTo>
                <a:cubicBezTo>
                  <a:pt x="65757" y="26975"/>
                  <a:pt x="65742" y="27011"/>
                  <a:pt x="65733" y="27011"/>
                </a:cubicBezTo>
                <a:cubicBezTo>
                  <a:pt x="65733" y="27001"/>
                  <a:pt x="65713" y="26928"/>
                  <a:pt x="65702" y="26928"/>
                </a:cubicBezTo>
                <a:lnTo>
                  <a:pt x="65702" y="26928"/>
                </a:lnTo>
                <a:cubicBezTo>
                  <a:pt x="65702" y="26997"/>
                  <a:pt x="65709" y="27028"/>
                  <a:pt x="65702" y="27028"/>
                </a:cubicBezTo>
                <a:cubicBezTo>
                  <a:pt x="65696" y="27028"/>
                  <a:pt x="65685" y="27015"/>
                  <a:pt x="65660" y="26991"/>
                </a:cubicBezTo>
                <a:lnTo>
                  <a:pt x="65660" y="26991"/>
                </a:lnTo>
                <a:cubicBezTo>
                  <a:pt x="65650" y="26991"/>
                  <a:pt x="65702" y="27104"/>
                  <a:pt x="65692" y="27125"/>
                </a:cubicBezTo>
                <a:cubicBezTo>
                  <a:pt x="65671" y="27083"/>
                  <a:pt x="65681" y="27083"/>
                  <a:pt x="65660" y="27053"/>
                </a:cubicBezTo>
                <a:cubicBezTo>
                  <a:pt x="65650" y="27067"/>
                  <a:pt x="65644" y="27071"/>
                  <a:pt x="65640" y="27071"/>
                </a:cubicBezTo>
                <a:cubicBezTo>
                  <a:pt x="65631" y="27071"/>
                  <a:pt x="65626" y="27053"/>
                  <a:pt x="65598" y="27053"/>
                </a:cubicBezTo>
                <a:cubicBezTo>
                  <a:pt x="65598" y="27136"/>
                  <a:pt x="65650" y="27136"/>
                  <a:pt x="65650" y="27177"/>
                </a:cubicBezTo>
                <a:cubicBezTo>
                  <a:pt x="65640" y="27166"/>
                  <a:pt x="65630" y="27166"/>
                  <a:pt x="65609" y="27166"/>
                </a:cubicBezTo>
                <a:cubicBezTo>
                  <a:pt x="65598" y="27177"/>
                  <a:pt x="65640" y="27208"/>
                  <a:pt x="65640" y="27208"/>
                </a:cubicBezTo>
                <a:cubicBezTo>
                  <a:pt x="65629" y="27212"/>
                  <a:pt x="65621" y="27214"/>
                  <a:pt x="65613" y="27214"/>
                </a:cubicBezTo>
                <a:cubicBezTo>
                  <a:pt x="65582" y="27214"/>
                  <a:pt x="65567" y="27187"/>
                  <a:pt x="65526" y="27187"/>
                </a:cubicBezTo>
                <a:cubicBezTo>
                  <a:pt x="65526" y="27208"/>
                  <a:pt x="65536" y="27219"/>
                  <a:pt x="65557" y="27228"/>
                </a:cubicBezTo>
                <a:cubicBezTo>
                  <a:pt x="65536" y="27228"/>
                  <a:pt x="65526" y="27228"/>
                  <a:pt x="65526" y="27249"/>
                </a:cubicBezTo>
                <a:cubicBezTo>
                  <a:pt x="65526" y="27249"/>
                  <a:pt x="65577" y="27270"/>
                  <a:pt x="65577" y="27291"/>
                </a:cubicBezTo>
                <a:cubicBezTo>
                  <a:pt x="65557" y="27291"/>
                  <a:pt x="65547" y="27291"/>
                  <a:pt x="65536" y="27311"/>
                </a:cubicBezTo>
                <a:cubicBezTo>
                  <a:pt x="65536" y="27325"/>
                  <a:pt x="65551" y="27329"/>
                  <a:pt x="65571" y="27329"/>
                </a:cubicBezTo>
                <a:cubicBezTo>
                  <a:pt x="65596" y="27329"/>
                  <a:pt x="65628" y="27322"/>
                  <a:pt x="65640" y="27322"/>
                </a:cubicBezTo>
                <a:cubicBezTo>
                  <a:pt x="65640" y="27332"/>
                  <a:pt x="65640" y="27343"/>
                  <a:pt x="65619" y="27343"/>
                </a:cubicBezTo>
                <a:cubicBezTo>
                  <a:pt x="65626" y="27350"/>
                  <a:pt x="65639" y="27351"/>
                  <a:pt x="65653" y="27351"/>
                </a:cubicBezTo>
                <a:cubicBezTo>
                  <a:pt x="65662" y="27351"/>
                  <a:pt x="65670" y="27350"/>
                  <a:pt x="65678" y="27350"/>
                </a:cubicBezTo>
                <a:cubicBezTo>
                  <a:pt x="65700" y="27350"/>
                  <a:pt x="65717" y="27353"/>
                  <a:pt x="65713" y="27374"/>
                </a:cubicBezTo>
                <a:cubicBezTo>
                  <a:pt x="65708" y="27382"/>
                  <a:pt x="65695" y="27386"/>
                  <a:pt x="65679" y="27386"/>
                </a:cubicBezTo>
                <a:cubicBezTo>
                  <a:pt x="65639" y="27386"/>
                  <a:pt x="65576" y="27366"/>
                  <a:pt x="65557" y="27366"/>
                </a:cubicBezTo>
                <a:cubicBezTo>
                  <a:pt x="65548" y="27366"/>
                  <a:pt x="65549" y="27371"/>
                  <a:pt x="65567" y="27384"/>
                </a:cubicBezTo>
                <a:cubicBezTo>
                  <a:pt x="65504" y="27375"/>
                  <a:pt x="65488" y="27351"/>
                  <a:pt x="65452" y="27351"/>
                </a:cubicBezTo>
                <a:cubicBezTo>
                  <a:pt x="65446" y="27351"/>
                  <a:pt x="65439" y="27351"/>
                  <a:pt x="65432" y="27353"/>
                </a:cubicBezTo>
                <a:cubicBezTo>
                  <a:pt x="64852" y="26980"/>
                  <a:pt x="64272" y="26597"/>
                  <a:pt x="63692" y="26224"/>
                </a:cubicBezTo>
                <a:cubicBezTo>
                  <a:pt x="63247" y="25934"/>
                  <a:pt x="62998" y="25664"/>
                  <a:pt x="62635" y="25301"/>
                </a:cubicBezTo>
                <a:cubicBezTo>
                  <a:pt x="62531" y="25188"/>
                  <a:pt x="62376" y="25053"/>
                  <a:pt x="62231" y="25022"/>
                </a:cubicBezTo>
                <a:cubicBezTo>
                  <a:pt x="62210" y="25019"/>
                  <a:pt x="62189" y="25018"/>
                  <a:pt x="62168" y="25018"/>
                </a:cubicBezTo>
                <a:cubicBezTo>
                  <a:pt x="62015" y="25018"/>
                  <a:pt x="61866" y="25081"/>
                  <a:pt x="61702" y="25135"/>
                </a:cubicBezTo>
                <a:cubicBezTo>
                  <a:pt x="61547" y="25188"/>
                  <a:pt x="61350" y="25239"/>
                  <a:pt x="61184" y="25301"/>
                </a:cubicBezTo>
                <a:cubicBezTo>
                  <a:pt x="60884" y="25416"/>
                  <a:pt x="60698" y="25591"/>
                  <a:pt x="60376" y="25664"/>
                </a:cubicBezTo>
                <a:cubicBezTo>
                  <a:pt x="60159" y="25716"/>
                  <a:pt x="59931" y="25716"/>
                  <a:pt x="59713" y="25757"/>
                </a:cubicBezTo>
                <a:cubicBezTo>
                  <a:pt x="59485" y="25809"/>
                  <a:pt x="59268" y="25881"/>
                  <a:pt x="59050" y="25954"/>
                </a:cubicBezTo>
                <a:cubicBezTo>
                  <a:pt x="59008" y="25944"/>
                  <a:pt x="58967" y="25944"/>
                  <a:pt x="58978" y="25923"/>
                </a:cubicBezTo>
                <a:lnTo>
                  <a:pt x="58978" y="25923"/>
                </a:lnTo>
                <a:cubicBezTo>
                  <a:pt x="58964" y="25927"/>
                  <a:pt x="58959" y="25930"/>
                  <a:pt x="58956" y="25930"/>
                </a:cubicBezTo>
                <a:cubicBezTo>
                  <a:pt x="58951" y="25930"/>
                  <a:pt x="58952" y="25925"/>
                  <a:pt x="58946" y="25913"/>
                </a:cubicBezTo>
                <a:cubicBezTo>
                  <a:pt x="58926" y="25933"/>
                  <a:pt x="58906" y="25944"/>
                  <a:pt x="58883" y="25944"/>
                </a:cubicBezTo>
                <a:cubicBezTo>
                  <a:pt x="58870" y="25944"/>
                  <a:pt x="58857" y="25941"/>
                  <a:pt x="58842" y="25934"/>
                </a:cubicBezTo>
                <a:cubicBezTo>
                  <a:pt x="58863" y="25913"/>
                  <a:pt x="58833" y="25902"/>
                  <a:pt x="58812" y="25892"/>
                </a:cubicBezTo>
                <a:cubicBezTo>
                  <a:pt x="58812" y="25892"/>
                  <a:pt x="58822" y="25881"/>
                  <a:pt x="58822" y="25861"/>
                </a:cubicBezTo>
                <a:cubicBezTo>
                  <a:pt x="58842" y="25872"/>
                  <a:pt x="58853" y="25881"/>
                  <a:pt x="58874" y="25892"/>
                </a:cubicBezTo>
                <a:cubicBezTo>
                  <a:pt x="58863" y="25872"/>
                  <a:pt x="58967" y="25892"/>
                  <a:pt x="59029" y="25861"/>
                </a:cubicBezTo>
                <a:cubicBezTo>
                  <a:pt x="58983" y="25823"/>
                  <a:pt x="58954" y="25801"/>
                  <a:pt x="58917" y="25801"/>
                </a:cubicBezTo>
                <a:cubicBezTo>
                  <a:pt x="58904" y="25801"/>
                  <a:pt x="58890" y="25804"/>
                  <a:pt x="58874" y="25809"/>
                </a:cubicBezTo>
                <a:cubicBezTo>
                  <a:pt x="58853" y="25768"/>
                  <a:pt x="58998" y="25768"/>
                  <a:pt x="58863" y="25736"/>
                </a:cubicBezTo>
                <a:cubicBezTo>
                  <a:pt x="58884" y="25716"/>
                  <a:pt x="58925" y="25716"/>
                  <a:pt x="58957" y="25695"/>
                </a:cubicBezTo>
                <a:cubicBezTo>
                  <a:pt x="58936" y="25674"/>
                  <a:pt x="58925" y="25685"/>
                  <a:pt x="58905" y="25674"/>
                </a:cubicBezTo>
                <a:cubicBezTo>
                  <a:pt x="58967" y="25612"/>
                  <a:pt x="58925" y="25644"/>
                  <a:pt x="58925" y="25571"/>
                </a:cubicBezTo>
                <a:lnTo>
                  <a:pt x="58925" y="25571"/>
                </a:lnTo>
                <a:cubicBezTo>
                  <a:pt x="58853" y="25602"/>
                  <a:pt x="58863" y="25664"/>
                  <a:pt x="58770" y="25695"/>
                </a:cubicBezTo>
                <a:cubicBezTo>
                  <a:pt x="58760" y="25674"/>
                  <a:pt x="58729" y="25581"/>
                  <a:pt x="58791" y="25581"/>
                </a:cubicBezTo>
                <a:cubicBezTo>
                  <a:pt x="58791" y="25598"/>
                  <a:pt x="58794" y="25603"/>
                  <a:pt x="58801" y="25603"/>
                </a:cubicBezTo>
                <a:cubicBezTo>
                  <a:pt x="58811" y="25603"/>
                  <a:pt x="58828" y="25591"/>
                  <a:pt x="58853" y="25591"/>
                </a:cubicBezTo>
                <a:cubicBezTo>
                  <a:pt x="58833" y="25571"/>
                  <a:pt x="58812" y="25561"/>
                  <a:pt x="58791" y="25540"/>
                </a:cubicBezTo>
                <a:cubicBezTo>
                  <a:pt x="58805" y="25540"/>
                  <a:pt x="58828" y="25544"/>
                  <a:pt x="58848" y="25544"/>
                </a:cubicBezTo>
                <a:cubicBezTo>
                  <a:pt x="58858" y="25544"/>
                  <a:pt x="58867" y="25543"/>
                  <a:pt x="58874" y="25540"/>
                </a:cubicBezTo>
                <a:cubicBezTo>
                  <a:pt x="58863" y="25519"/>
                  <a:pt x="58853" y="25508"/>
                  <a:pt x="58833" y="25508"/>
                </a:cubicBezTo>
                <a:cubicBezTo>
                  <a:pt x="58874" y="25499"/>
                  <a:pt x="58884" y="25488"/>
                  <a:pt x="58863" y="25478"/>
                </a:cubicBezTo>
                <a:lnTo>
                  <a:pt x="58863" y="25478"/>
                </a:lnTo>
                <a:cubicBezTo>
                  <a:pt x="58842" y="25499"/>
                  <a:pt x="58827" y="25509"/>
                  <a:pt x="58817" y="25509"/>
                </a:cubicBezTo>
                <a:cubicBezTo>
                  <a:pt x="58806" y="25509"/>
                  <a:pt x="58801" y="25499"/>
                  <a:pt x="58801" y="25478"/>
                </a:cubicBezTo>
                <a:cubicBezTo>
                  <a:pt x="58801" y="25508"/>
                  <a:pt x="58780" y="25529"/>
                  <a:pt x="58760" y="25540"/>
                </a:cubicBezTo>
                <a:cubicBezTo>
                  <a:pt x="58770" y="25508"/>
                  <a:pt x="58801" y="25416"/>
                  <a:pt x="58812" y="25416"/>
                </a:cubicBezTo>
                <a:cubicBezTo>
                  <a:pt x="58808" y="25412"/>
                  <a:pt x="58805" y="25411"/>
                  <a:pt x="58801" y="25411"/>
                </a:cubicBezTo>
                <a:cubicBezTo>
                  <a:pt x="58784" y="25411"/>
                  <a:pt x="58769" y="25446"/>
                  <a:pt x="58760" y="25446"/>
                </a:cubicBezTo>
                <a:cubicBezTo>
                  <a:pt x="58760" y="25436"/>
                  <a:pt x="58739" y="25363"/>
                  <a:pt x="58729" y="25363"/>
                </a:cubicBezTo>
                <a:lnTo>
                  <a:pt x="58729" y="25363"/>
                </a:lnTo>
                <a:cubicBezTo>
                  <a:pt x="58729" y="25433"/>
                  <a:pt x="58736" y="25464"/>
                  <a:pt x="58729" y="25464"/>
                </a:cubicBezTo>
                <a:cubicBezTo>
                  <a:pt x="58724" y="25464"/>
                  <a:pt x="58712" y="25450"/>
                  <a:pt x="58687" y="25426"/>
                </a:cubicBezTo>
                <a:lnTo>
                  <a:pt x="58687" y="25426"/>
                </a:lnTo>
                <a:cubicBezTo>
                  <a:pt x="58677" y="25426"/>
                  <a:pt x="58729" y="25540"/>
                  <a:pt x="58718" y="25561"/>
                </a:cubicBezTo>
                <a:cubicBezTo>
                  <a:pt x="58697" y="25519"/>
                  <a:pt x="58708" y="25519"/>
                  <a:pt x="58687" y="25488"/>
                </a:cubicBezTo>
                <a:cubicBezTo>
                  <a:pt x="58677" y="25502"/>
                  <a:pt x="58671" y="25506"/>
                  <a:pt x="58667" y="25506"/>
                </a:cubicBezTo>
                <a:cubicBezTo>
                  <a:pt x="58657" y="25506"/>
                  <a:pt x="58653" y="25488"/>
                  <a:pt x="58625" y="25488"/>
                </a:cubicBezTo>
                <a:cubicBezTo>
                  <a:pt x="58625" y="25561"/>
                  <a:pt x="58677" y="25571"/>
                  <a:pt x="58677" y="25612"/>
                </a:cubicBezTo>
                <a:cubicBezTo>
                  <a:pt x="58670" y="25605"/>
                  <a:pt x="58662" y="25598"/>
                  <a:pt x="58651" y="25598"/>
                </a:cubicBezTo>
                <a:cubicBezTo>
                  <a:pt x="58647" y="25598"/>
                  <a:pt x="58641" y="25599"/>
                  <a:pt x="58635" y="25602"/>
                </a:cubicBezTo>
                <a:cubicBezTo>
                  <a:pt x="58625" y="25612"/>
                  <a:pt x="58667" y="25633"/>
                  <a:pt x="58667" y="25644"/>
                </a:cubicBezTo>
                <a:cubicBezTo>
                  <a:pt x="58656" y="25648"/>
                  <a:pt x="58648" y="25649"/>
                  <a:pt x="58640" y="25649"/>
                </a:cubicBezTo>
                <a:cubicBezTo>
                  <a:pt x="58609" y="25649"/>
                  <a:pt x="58594" y="25623"/>
                  <a:pt x="58552" y="25623"/>
                </a:cubicBezTo>
                <a:cubicBezTo>
                  <a:pt x="58552" y="25644"/>
                  <a:pt x="58563" y="25654"/>
                  <a:pt x="58584" y="25664"/>
                </a:cubicBezTo>
                <a:cubicBezTo>
                  <a:pt x="58563" y="25664"/>
                  <a:pt x="58552" y="25664"/>
                  <a:pt x="58552" y="25674"/>
                </a:cubicBezTo>
                <a:cubicBezTo>
                  <a:pt x="58552" y="25685"/>
                  <a:pt x="58605" y="25706"/>
                  <a:pt x="58605" y="25726"/>
                </a:cubicBezTo>
                <a:cubicBezTo>
                  <a:pt x="58584" y="25726"/>
                  <a:pt x="58573" y="25726"/>
                  <a:pt x="58563" y="25747"/>
                </a:cubicBezTo>
                <a:cubicBezTo>
                  <a:pt x="58563" y="25757"/>
                  <a:pt x="58583" y="25760"/>
                  <a:pt x="58606" y="25760"/>
                </a:cubicBezTo>
                <a:cubicBezTo>
                  <a:pt x="58629" y="25760"/>
                  <a:pt x="58656" y="25757"/>
                  <a:pt x="58667" y="25757"/>
                </a:cubicBezTo>
                <a:cubicBezTo>
                  <a:pt x="58667" y="25768"/>
                  <a:pt x="58667" y="25778"/>
                  <a:pt x="58646" y="25778"/>
                </a:cubicBezTo>
                <a:cubicBezTo>
                  <a:pt x="58653" y="25785"/>
                  <a:pt x="58668" y="25786"/>
                  <a:pt x="58683" y="25786"/>
                </a:cubicBezTo>
                <a:cubicBezTo>
                  <a:pt x="58690" y="25786"/>
                  <a:pt x="58696" y="25786"/>
                  <a:pt x="58703" y="25786"/>
                </a:cubicBezTo>
                <a:cubicBezTo>
                  <a:pt x="58725" y="25786"/>
                  <a:pt x="58744" y="25788"/>
                  <a:pt x="58739" y="25809"/>
                </a:cubicBezTo>
                <a:cubicBezTo>
                  <a:pt x="58734" y="25818"/>
                  <a:pt x="58722" y="25821"/>
                  <a:pt x="58706" y="25821"/>
                </a:cubicBezTo>
                <a:cubicBezTo>
                  <a:pt x="58665" y="25821"/>
                  <a:pt x="58602" y="25802"/>
                  <a:pt x="58583" y="25802"/>
                </a:cubicBezTo>
                <a:cubicBezTo>
                  <a:pt x="58575" y="25802"/>
                  <a:pt x="58576" y="25806"/>
                  <a:pt x="58594" y="25819"/>
                </a:cubicBezTo>
                <a:cubicBezTo>
                  <a:pt x="58531" y="25813"/>
                  <a:pt x="58511" y="25787"/>
                  <a:pt x="58478" y="25787"/>
                </a:cubicBezTo>
                <a:cubicBezTo>
                  <a:pt x="58463" y="25787"/>
                  <a:pt x="58445" y="25792"/>
                  <a:pt x="58418" y="25809"/>
                </a:cubicBezTo>
                <a:lnTo>
                  <a:pt x="58511" y="25840"/>
                </a:lnTo>
                <a:cubicBezTo>
                  <a:pt x="58487" y="25857"/>
                  <a:pt x="58482" y="25863"/>
                  <a:pt x="58487" y="25863"/>
                </a:cubicBezTo>
                <a:cubicBezTo>
                  <a:pt x="58497" y="25863"/>
                  <a:pt x="58546" y="25840"/>
                  <a:pt x="58552" y="25840"/>
                </a:cubicBezTo>
                <a:lnTo>
                  <a:pt x="58552" y="25840"/>
                </a:lnTo>
                <a:cubicBezTo>
                  <a:pt x="58513" y="25867"/>
                  <a:pt x="58515" y="25874"/>
                  <a:pt x="58531" y="25874"/>
                </a:cubicBezTo>
                <a:cubicBezTo>
                  <a:pt x="58554" y="25874"/>
                  <a:pt x="58603" y="25861"/>
                  <a:pt x="58615" y="25861"/>
                </a:cubicBezTo>
                <a:cubicBezTo>
                  <a:pt x="58625" y="25872"/>
                  <a:pt x="58584" y="25892"/>
                  <a:pt x="58584" y="25902"/>
                </a:cubicBezTo>
                <a:cubicBezTo>
                  <a:pt x="58591" y="25905"/>
                  <a:pt x="58600" y="25906"/>
                  <a:pt x="58611" y="25906"/>
                </a:cubicBezTo>
                <a:cubicBezTo>
                  <a:pt x="58647" y="25906"/>
                  <a:pt x="58699" y="25891"/>
                  <a:pt x="58739" y="25851"/>
                </a:cubicBezTo>
                <a:lnTo>
                  <a:pt x="58739" y="25851"/>
                </a:lnTo>
                <a:cubicBezTo>
                  <a:pt x="58771" y="25910"/>
                  <a:pt x="58735" y="25921"/>
                  <a:pt x="58686" y="25921"/>
                </a:cubicBezTo>
                <a:cubicBezTo>
                  <a:pt x="58658" y="25921"/>
                  <a:pt x="58625" y="25917"/>
                  <a:pt x="58600" y="25917"/>
                </a:cubicBezTo>
                <a:cubicBezTo>
                  <a:pt x="58572" y="25917"/>
                  <a:pt x="58554" y="25922"/>
                  <a:pt x="58563" y="25944"/>
                </a:cubicBezTo>
                <a:cubicBezTo>
                  <a:pt x="58554" y="25939"/>
                  <a:pt x="58530" y="25935"/>
                  <a:pt x="58505" y="25935"/>
                </a:cubicBezTo>
                <a:cubicBezTo>
                  <a:pt x="58475" y="25935"/>
                  <a:pt x="58444" y="25942"/>
                  <a:pt x="58439" y="25964"/>
                </a:cubicBezTo>
                <a:cubicBezTo>
                  <a:pt x="58439" y="25964"/>
                  <a:pt x="58542" y="26017"/>
                  <a:pt x="58532" y="26047"/>
                </a:cubicBezTo>
                <a:cubicBezTo>
                  <a:pt x="58520" y="26035"/>
                  <a:pt x="58508" y="26030"/>
                  <a:pt x="58494" y="26030"/>
                </a:cubicBezTo>
                <a:cubicBezTo>
                  <a:pt x="58483" y="26030"/>
                  <a:pt x="58472" y="26033"/>
                  <a:pt x="58460" y="26037"/>
                </a:cubicBezTo>
                <a:cubicBezTo>
                  <a:pt x="58480" y="26047"/>
                  <a:pt x="58490" y="26068"/>
                  <a:pt x="58480" y="26089"/>
                </a:cubicBezTo>
                <a:lnTo>
                  <a:pt x="58469" y="26089"/>
                </a:lnTo>
                <a:cubicBezTo>
                  <a:pt x="58452" y="26074"/>
                  <a:pt x="58444" y="26070"/>
                  <a:pt x="58437" y="26070"/>
                </a:cubicBezTo>
                <a:cubicBezTo>
                  <a:pt x="58428" y="26070"/>
                  <a:pt x="58422" y="26080"/>
                  <a:pt x="58390" y="26080"/>
                </a:cubicBezTo>
                <a:cubicBezTo>
                  <a:pt x="58383" y="26080"/>
                  <a:pt x="58375" y="26080"/>
                  <a:pt x="58366" y="26079"/>
                </a:cubicBezTo>
                <a:lnTo>
                  <a:pt x="58366" y="26089"/>
                </a:lnTo>
                <a:cubicBezTo>
                  <a:pt x="58286" y="26097"/>
                  <a:pt x="58203" y="26100"/>
                  <a:pt x="58121" y="26100"/>
                </a:cubicBezTo>
                <a:cubicBezTo>
                  <a:pt x="57990" y="26100"/>
                  <a:pt x="57863" y="26091"/>
                  <a:pt x="57755" y="26079"/>
                </a:cubicBezTo>
                <a:cubicBezTo>
                  <a:pt x="57578" y="26058"/>
                  <a:pt x="57382" y="25923"/>
                  <a:pt x="57205" y="25923"/>
                </a:cubicBezTo>
                <a:cubicBezTo>
                  <a:pt x="57019" y="25923"/>
                  <a:pt x="56853" y="26079"/>
                  <a:pt x="56646" y="26079"/>
                </a:cubicBezTo>
                <a:cubicBezTo>
                  <a:pt x="56459" y="26089"/>
                  <a:pt x="56346" y="26089"/>
                  <a:pt x="56159" y="26151"/>
                </a:cubicBezTo>
                <a:cubicBezTo>
                  <a:pt x="55911" y="26213"/>
                  <a:pt x="55651" y="26327"/>
                  <a:pt x="55393" y="26369"/>
                </a:cubicBezTo>
                <a:cubicBezTo>
                  <a:pt x="55331" y="26376"/>
                  <a:pt x="55271" y="26378"/>
                  <a:pt x="55210" y="26378"/>
                </a:cubicBezTo>
                <a:cubicBezTo>
                  <a:pt x="55083" y="26378"/>
                  <a:pt x="54958" y="26368"/>
                  <a:pt x="54831" y="26368"/>
                </a:cubicBezTo>
                <a:cubicBezTo>
                  <a:pt x="54743" y="26368"/>
                  <a:pt x="54654" y="26373"/>
                  <a:pt x="54564" y="26390"/>
                </a:cubicBezTo>
                <a:cubicBezTo>
                  <a:pt x="54398" y="26420"/>
                  <a:pt x="54232" y="26452"/>
                  <a:pt x="54066" y="26493"/>
                </a:cubicBezTo>
                <a:cubicBezTo>
                  <a:pt x="54014" y="26493"/>
                  <a:pt x="53952" y="26493"/>
                  <a:pt x="53963" y="26462"/>
                </a:cubicBezTo>
                <a:lnTo>
                  <a:pt x="53963" y="26462"/>
                </a:lnTo>
                <a:cubicBezTo>
                  <a:pt x="53942" y="26467"/>
                  <a:pt x="53934" y="26472"/>
                  <a:pt x="53931" y="26472"/>
                </a:cubicBezTo>
                <a:cubicBezTo>
                  <a:pt x="53929" y="26472"/>
                  <a:pt x="53931" y="26467"/>
                  <a:pt x="53931" y="26452"/>
                </a:cubicBezTo>
                <a:lnTo>
                  <a:pt x="53931" y="26452"/>
                </a:lnTo>
                <a:cubicBezTo>
                  <a:pt x="53911" y="26472"/>
                  <a:pt x="53887" y="26483"/>
                  <a:pt x="53861" y="26483"/>
                </a:cubicBezTo>
                <a:cubicBezTo>
                  <a:pt x="53847" y="26483"/>
                  <a:pt x="53832" y="26480"/>
                  <a:pt x="53818" y="26473"/>
                </a:cubicBezTo>
                <a:cubicBezTo>
                  <a:pt x="53838" y="26452"/>
                  <a:pt x="53818" y="26441"/>
                  <a:pt x="53786" y="26431"/>
                </a:cubicBezTo>
                <a:cubicBezTo>
                  <a:pt x="53797" y="26431"/>
                  <a:pt x="53797" y="26420"/>
                  <a:pt x="53807" y="26410"/>
                </a:cubicBezTo>
                <a:cubicBezTo>
                  <a:pt x="53818" y="26420"/>
                  <a:pt x="53838" y="26431"/>
                  <a:pt x="53848" y="26441"/>
                </a:cubicBezTo>
                <a:cubicBezTo>
                  <a:pt x="53843" y="26426"/>
                  <a:pt x="53867" y="26426"/>
                  <a:pt x="53899" y="26426"/>
                </a:cubicBezTo>
                <a:cubicBezTo>
                  <a:pt x="53932" y="26426"/>
                  <a:pt x="53973" y="26426"/>
                  <a:pt x="54004" y="26410"/>
                </a:cubicBezTo>
                <a:cubicBezTo>
                  <a:pt x="53965" y="26364"/>
                  <a:pt x="53932" y="26340"/>
                  <a:pt x="53892" y="26340"/>
                </a:cubicBezTo>
                <a:cubicBezTo>
                  <a:pt x="53878" y="26340"/>
                  <a:pt x="53864" y="26343"/>
                  <a:pt x="53848" y="26348"/>
                </a:cubicBezTo>
                <a:cubicBezTo>
                  <a:pt x="53838" y="26317"/>
                  <a:pt x="53973" y="26307"/>
                  <a:pt x="53848" y="26286"/>
                </a:cubicBezTo>
                <a:cubicBezTo>
                  <a:pt x="53859" y="26265"/>
                  <a:pt x="53901" y="26254"/>
                  <a:pt x="53931" y="26234"/>
                </a:cubicBezTo>
                <a:cubicBezTo>
                  <a:pt x="53921" y="26224"/>
                  <a:pt x="53910" y="26224"/>
                  <a:pt x="53890" y="26213"/>
                </a:cubicBezTo>
                <a:cubicBezTo>
                  <a:pt x="53942" y="26151"/>
                  <a:pt x="53910" y="26182"/>
                  <a:pt x="53910" y="26120"/>
                </a:cubicBezTo>
                <a:lnTo>
                  <a:pt x="53910" y="26120"/>
                </a:lnTo>
                <a:cubicBezTo>
                  <a:pt x="53838" y="26141"/>
                  <a:pt x="53838" y="26213"/>
                  <a:pt x="53745" y="26245"/>
                </a:cubicBezTo>
                <a:cubicBezTo>
                  <a:pt x="53745" y="26213"/>
                  <a:pt x="53714" y="26120"/>
                  <a:pt x="53765" y="26120"/>
                </a:cubicBezTo>
                <a:cubicBezTo>
                  <a:pt x="53765" y="26140"/>
                  <a:pt x="53770" y="26146"/>
                  <a:pt x="53777" y="26146"/>
                </a:cubicBezTo>
                <a:cubicBezTo>
                  <a:pt x="53789" y="26146"/>
                  <a:pt x="53809" y="26130"/>
                  <a:pt x="53828" y="26130"/>
                </a:cubicBezTo>
                <a:cubicBezTo>
                  <a:pt x="53818" y="26120"/>
                  <a:pt x="53797" y="26099"/>
                  <a:pt x="53776" y="26089"/>
                </a:cubicBezTo>
                <a:cubicBezTo>
                  <a:pt x="53781" y="26087"/>
                  <a:pt x="53786" y="26086"/>
                  <a:pt x="53792" y="26086"/>
                </a:cubicBezTo>
                <a:cubicBezTo>
                  <a:pt x="53803" y="26086"/>
                  <a:pt x="53816" y="26088"/>
                  <a:pt x="53827" y="26088"/>
                </a:cubicBezTo>
                <a:cubicBezTo>
                  <a:pt x="53837" y="26088"/>
                  <a:pt x="53845" y="26086"/>
                  <a:pt x="53848" y="26079"/>
                </a:cubicBezTo>
                <a:cubicBezTo>
                  <a:pt x="53848" y="26068"/>
                  <a:pt x="53838" y="26058"/>
                  <a:pt x="53818" y="26058"/>
                </a:cubicBezTo>
                <a:cubicBezTo>
                  <a:pt x="53848" y="26047"/>
                  <a:pt x="53859" y="26037"/>
                  <a:pt x="53848" y="26017"/>
                </a:cubicBezTo>
                <a:lnTo>
                  <a:pt x="53848" y="26017"/>
                </a:lnTo>
                <a:cubicBezTo>
                  <a:pt x="53823" y="26037"/>
                  <a:pt x="53805" y="26048"/>
                  <a:pt x="53794" y="26048"/>
                </a:cubicBezTo>
                <a:cubicBezTo>
                  <a:pt x="53784" y="26048"/>
                  <a:pt x="53781" y="26037"/>
                  <a:pt x="53786" y="26017"/>
                </a:cubicBezTo>
                <a:lnTo>
                  <a:pt x="53786" y="26017"/>
                </a:lnTo>
                <a:cubicBezTo>
                  <a:pt x="53776" y="26047"/>
                  <a:pt x="53765" y="26068"/>
                  <a:pt x="53735" y="26079"/>
                </a:cubicBezTo>
                <a:cubicBezTo>
                  <a:pt x="53755" y="26047"/>
                  <a:pt x="53786" y="25954"/>
                  <a:pt x="53786" y="25954"/>
                </a:cubicBezTo>
                <a:cubicBezTo>
                  <a:pt x="53784" y="25953"/>
                  <a:pt x="53782" y="25953"/>
                  <a:pt x="53780" y="25953"/>
                </a:cubicBezTo>
                <a:cubicBezTo>
                  <a:pt x="53764" y="25953"/>
                  <a:pt x="53747" y="25987"/>
                  <a:pt x="53738" y="25987"/>
                </a:cubicBezTo>
                <a:cubicBezTo>
                  <a:pt x="53737" y="25987"/>
                  <a:pt x="53736" y="25986"/>
                  <a:pt x="53735" y="25985"/>
                </a:cubicBezTo>
                <a:cubicBezTo>
                  <a:pt x="53735" y="25975"/>
                  <a:pt x="53724" y="25902"/>
                  <a:pt x="53714" y="25902"/>
                </a:cubicBezTo>
                <a:lnTo>
                  <a:pt x="53714" y="25902"/>
                </a:lnTo>
                <a:cubicBezTo>
                  <a:pt x="53714" y="25975"/>
                  <a:pt x="53721" y="26005"/>
                  <a:pt x="53712" y="26005"/>
                </a:cubicBezTo>
                <a:cubicBezTo>
                  <a:pt x="53706" y="26005"/>
                  <a:pt x="53692" y="25990"/>
                  <a:pt x="53662" y="25964"/>
                </a:cubicBezTo>
                <a:lnTo>
                  <a:pt x="53662" y="25964"/>
                </a:lnTo>
                <a:cubicBezTo>
                  <a:pt x="53652" y="25964"/>
                  <a:pt x="53703" y="26089"/>
                  <a:pt x="53703" y="26109"/>
                </a:cubicBezTo>
                <a:cubicBezTo>
                  <a:pt x="53683" y="26068"/>
                  <a:pt x="53693" y="26058"/>
                  <a:pt x="53662" y="26027"/>
                </a:cubicBezTo>
                <a:cubicBezTo>
                  <a:pt x="53653" y="26043"/>
                  <a:pt x="53648" y="26048"/>
                  <a:pt x="53643" y="26048"/>
                </a:cubicBezTo>
                <a:cubicBezTo>
                  <a:pt x="53636" y="26048"/>
                  <a:pt x="53629" y="26037"/>
                  <a:pt x="53610" y="26037"/>
                </a:cubicBezTo>
                <a:cubicBezTo>
                  <a:pt x="53610" y="26109"/>
                  <a:pt x="53662" y="26109"/>
                  <a:pt x="53662" y="26162"/>
                </a:cubicBezTo>
                <a:cubicBezTo>
                  <a:pt x="53652" y="26141"/>
                  <a:pt x="53631" y="26141"/>
                  <a:pt x="53620" y="26141"/>
                </a:cubicBezTo>
                <a:cubicBezTo>
                  <a:pt x="53610" y="26151"/>
                  <a:pt x="53641" y="26182"/>
                  <a:pt x="53641" y="26182"/>
                </a:cubicBezTo>
                <a:cubicBezTo>
                  <a:pt x="53629" y="26187"/>
                  <a:pt x="53619" y="26189"/>
                  <a:pt x="53610" y="26189"/>
                </a:cubicBezTo>
                <a:cubicBezTo>
                  <a:pt x="53582" y="26189"/>
                  <a:pt x="53567" y="26169"/>
                  <a:pt x="53527" y="26162"/>
                </a:cubicBezTo>
                <a:lnTo>
                  <a:pt x="53527" y="26162"/>
                </a:lnTo>
                <a:cubicBezTo>
                  <a:pt x="53537" y="26182"/>
                  <a:pt x="53537" y="26192"/>
                  <a:pt x="53558" y="26203"/>
                </a:cubicBezTo>
                <a:cubicBezTo>
                  <a:pt x="53548" y="26203"/>
                  <a:pt x="53537" y="26213"/>
                  <a:pt x="53527" y="26224"/>
                </a:cubicBezTo>
                <a:cubicBezTo>
                  <a:pt x="53527" y="26234"/>
                  <a:pt x="53579" y="26245"/>
                  <a:pt x="53590" y="26265"/>
                </a:cubicBezTo>
                <a:cubicBezTo>
                  <a:pt x="53569" y="26265"/>
                  <a:pt x="53548" y="26275"/>
                  <a:pt x="53537" y="26286"/>
                </a:cubicBezTo>
                <a:cubicBezTo>
                  <a:pt x="53537" y="26301"/>
                  <a:pt x="53561" y="26307"/>
                  <a:pt x="53586" y="26307"/>
                </a:cubicBezTo>
                <a:cubicBezTo>
                  <a:pt x="53610" y="26307"/>
                  <a:pt x="53636" y="26301"/>
                  <a:pt x="53641" y="26296"/>
                </a:cubicBezTo>
                <a:lnTo>
                  <a:pt x="53641" y="26296"/>
                </a:lnTo>
                <a:cubicBezTo>
                  <a:pt x="53652" y="26307"/>
                  <a:pt x="53641" y="26317"/>
                  <a:pt x="53620" y="26327"/>
                </a:cubicBezTo>
                <a:cubicBezTo>
                  <a:pt x="53625" y="26330"/>
                  <a:pt x="53634" y="26330"/>
                  <a:pt x="53645" y="26330"/>
                </a:cubicBezTo>
                <a:cubicBezTo>
                  <a:pt x="53657" y="26330"/>
                  <a:pt x="53671" y="26330"/>
                  <a:pt x="53683" y="26330"/>
                </a:cubicBezTo>
                <a:cubicBezTo>
                  <a:pt x="53706" y="26330"/>
                  <a:pt x="53724" y="26332"/>
                  <a:pt x="53714" y="26348"/>
                </a:cubicBezTo>
                <a:cubicBezTo>
                  <a:pt x="53712" y="26357"/>
                  <a:pt x="53700" y="26360"/>
                  <a:pt x="53685" y="26360"/>
                </a:cubicBezTo>
                <a:cubicBezTo>
                  <a:pt x="53646" y="26360"/>
                  <a:pt x="53581" y="26341"/>
                  <a:pt x="53564" y="26341"/>
                </a:cubicBezTo>
                <a:cubicBezTo>
                  <a:pt x="53556" y="26341"/>
                  <a:pt x="53558" y="26345"/>
                  <a:pt x="53579" y="26358"/>
                </a:cubicBezTo>
                <a:cubicBezTo>
                  <a:pt x="53520" y="26352"/>
                  <a:pt x="53498" y="26328"/>
                  <a:pt x="53469" y="26328"/>
                </a:cubicBezTo>
                <a:cubicBezTo>
                  <a:pt x="53452" y="26328"/>
                  <a:pt x="53433" y="26336"/>
                  <a:pt x="53403" y="26358"/>
                </a:cubicBezTo>
                <a:cubicBezTo>
                  <a:pt x="53424" y="26369"/>
                  <a:pt x="53455" y="26369"/>
                  <a:pt x="53486" y="26379"/>
                </a:cubicBezTo>
                <a:cubicBezTo>
                  <a:pt x="53461" y="26400"/>
                  <a:pt x="53458" y="26407"/>
                  <a:pt x="53465" y="26407"/>
                </a:cubicBezTo>
                <a:cubicBezTo>
                  <a:pt x="53478" y="26407"/>
                  <a:pt x="53518" y="26388"/>
                  <a:pt x="53533" y="26388"/>
                </a:cubicBezTo>
                <a:cubicBezTo>
                  <a:pt x="53535" y="26388"/>
                  <a:pt x="53537" y="26389"/>
                  <a:pt x="53537" y="26390"/>
                </a:cubicBezTo>
                <a:cubicBezTo>
                  <a:pt x="53500" y="26415"/>
                  <a:pt x="53499" y="26423"/>
                  <a:pt x="53514" y="26423"/>
                </a:cubicBezTo>
                <a:cubicBezTo>
                  <a:pt x="53535" y="26423"/>
                  <a:pt x="53587" y="26406"/>
                  <a:pt x="53600" y="26400"/>
                </a:cubicBezTo>
                <a:lnTo>
                  <a:pt x="53600" y="26400"/>
                </a:lnTo>
                <a:cubicBezTo>
                  <a:pt x="53600" y="26410"/>
                  <a:pt x="53558" y="26431"/>
                  <a:pt x="53558" y="26452"/>
                </a:cubicBezTo>
                <a:cubicBezTo>
                  <a:pt x="53565" y="26453"/>
                  <a:pt x="53572" y="26454"/>
                  <a:pt x="53581" y="26454"/>
                </a:cubicBezTo>
                <a:cubicBezTo>
                  <a:pt x="53622" y="26454"/>
                  <a:pt x="53679" y="26433"/>
                  <a:pt x="53714" y="26390"/>
                </a:cubicBezTo>
                <a:lnTo>
                  <a:pt x="53714" y="26390"/>
                </a:lnTo>
                <a:cubicBezTo>
                  <a:pt x="53746" y="26455"/>
                  <a:pt x="53710" y="26468"/>
                  <a:pt x="53663" y="26468"/>
                </a:cubicBezTo>
                <a:cubicBezTo>
                  <a:pt x="53632" y="26468"/>
                  <a:pt x="53597" y="26462"/>
                  <a:pt x="53573" y="26462"/>
                </a:cubicBezTo>
                <a:cubicBezTo>
                  <a:pt x="53552" y="26462"/>
                  <a:pt x="53540" y="26466"/>
                  <a:pt x="53548" y="26482"/>
                </a:cubicBezTo>
                <a:cubicBezTo>
                  <a:pt x="53538" y="26482"/>
                  <a:pt x="53509" y="26477"/>
                  <a:pt x="53482" y="26477"/>
                </a:cubicBezTo>
                <a:cubicBezTo>
                  <a:pt x="53455" y="26477"/>
                  <a:pt x="53429" y="26482"/>
                  <a:pt x="53424" y="26503"/>
                </a:cubicBezTo>
                <a:cubicBezTo>
                  <a:pt x="53424" y="26503"/>
                  <a:pt x="53517" y="26565"/>
                  <a:pt x="53517" y="26586"/>
                </a:cubicBezTo>
                <a:cubicBezTo>
                  <a:pt x="53501" y="26581"/>
                  <a:pt x="53489" y="26579"/>
                  <a:pt x="53477" y="26579"/>
                </a:cubicBezTo>
                <a:cubicBezTo>
                  <a:pt x="53465" y="26579"/>
                  <a:pt x="53455" y="26581"/>
                  <a:pt x="53445" y="26586"/>
                </a:cubicBezTo>
                <a:cubicBezTo>
                  <a:pt x="53465" y="26597"/>
                  <a:pt x="53465" y="26607"/>
                  <a:pt x="53455" y="26638"/>
                </a:cubicBezTo>
                <a:cubicBezTo>
                  <a:pt x="53433" y="26620"/>
                  <a:pt x="53424" y="26615"/>
                  <a:pt x="53417" y="26615"/>
                </a:cubicBezTo>
                <a:cubicBezTo>
                  <a:pt x="53407" y="26615"/>
                  <a:pt x="53403" y="26629"/>
                  <a:pt x="53365" y="26629"/>
                </a:cubicBezTo>
                <a:cubicBezTo>
                  <a:pt x="53358" y="26629"/>
                  <a:pt x="53350" y="26629"/>
                  <a:pt x="53341" y="26628"/>
                </a:cubicBezTo>
                <a:lnTo>
                  <a:pt x="53341" y="26628"/>
                </a:lnTo>
                <a:cubicBezTo>
                  <a:pt x="53341" y="26659"/>
                  <a:pt x="53403" y="26669"/>
                  <a:pt x="53434" y="26680"/>
                </a:cubicBezTo>
                <a:cubicBezTo>
                  <a:pt x="53351" y="26710"/>
                  <a:pt x="53268" y="26742"/>
                  <a:pt x="53196" y="26773"/>
                </a:cubicBezTo>
                <a:cubicBezTo>
                  <a:pt x="52844" y="26908"/>
                  <a:pt x="52481" y="27125"/>
                  <a:pt x="52118" y="27187"/>
                </a:cubicBezTo>
                <a:cubicBezTo>
                  <a:pt x="52038" y="27202"/>
                  <a:pt x="51960" y="27208"/>
                  <a:pt x="51884" y="27208"/>
                </a:cubicBezTo>
                <a:cubicBezTo>
                  <a:pt x="51366" y="27208"/>
                  <a:pt x="50951" y="26895"/>
                  <a:pt x="50481" y="26669"/>
                </a:cubicBezTo>
                <a:cubicBezTo>
                  <a:pt x="49901" y="26390"/>
                  <a:pt x="49289" y="26182"/>
                  <a:pt x="48709" y="25861"/>
                </a:cubicBezTo>
                <a:cubicBezTo>
                  <a:pt x="48605" y="25799"/>
                  <a:pt x="48492" y="25747"/>
                  <a:pt x="48368" y="25706"/>
                </a:cubicBezTo>
                <a:lnTo>
                  <a:pt x="48368" y="25674"/>
                </a:lnTo>
                <a:cubicBezTo>
                  <a:pt x="48371" y="25676"/>
                  <a:pt x="48377" y="25677"/>
                  <a:pt x="48384" y="25677"/>
                </a:cubicBezTo>
                <a:cubicBezTo>
                  <a:pt x="48415" y="25677"/>
                  <a:pt x="48469" y="25659"/>
                  <a:pt x="48460" y="25633"/>
                </a:cubicBezTo>
                <a:cubicBezTo>
                  <a:pt x="48403" y="25633"/>
                  <a:pt x="48416" y="25617"/>
                  <a:pt x="48411" y="25617"/>
                </a:cubicBezTo>
                <a:cubicBezTo>
                  <a:pt x="48407" y="25617"/>
                  <a:pt x="48397" y="25623"/>
                  <a:pt x="48357" y="25644"/>
                </a:cubicBezTo>
                <a:cubicBezTo>
                  <a:pt x="48357" y="25633"/>
                  <a:pt x="48347" y="25623"/>
                  <a:pt x="48368" y="25612"/>
                </a:cubicBezTo>
                <a:cubicBezTo>
                  <a:pt x="48363" y="25612"/>
                  <a:pt x="48358" y="25611"/>
                  <a:pt x="48354" y="25611"/>
                </a:cubicBezTo>
                <a:cubicBezTo>
                  <a:pt x="48312" y="25611"/>
                  <a:pt x="48287" y="25634"/>
                  <a:pt x="48255" y="25634"/>
                </a:cubicBezTo>
                <a:cubicBezTo>
                  <a:pt x="48233" y="25634"/>
                  <a:pt x="48207" y="25622"/>
                  <a:pt x="48170" y="25581"/>
                </a:cubicBezTo>
                <a:cubicBezTo>
                  <a:pt x="48171" y="25580"/>
                  <a:pt x="48173" y="25580"/>
                  <a:pt x="48174" y="25580"/>
                </a:cubicBezTo>
                <a:cubicBezTo>
                  <a:pt x="48185" y="25580"/>
                  <a:pt x="48207" y="25598"/>
                  <a:pt x="48218" y="25598"/>
                </a:cubicBezTo>
                <a:cubicBezTo>
                  <a:pt x="48223" y="25598"/>
                  <a:pt x="48225" y="25594"/>
                  <a:pt x="48222" y="25581"/>
                </a:cubicBezTo>
                <a:lnTo>
                  <a:pt x="48222" y="25581"/>
                </a:lnTo>
                <a:cubicBezTo>
                  <a:pt x="48229" y="25588"/>
                  <a:pt x="48273" y="25596"/>
                  <a:pt x="48309" y="25596"/>
                </a:cubicBezTo>
                <a:cubicBezTo>
                  <a:pt x="48324" y="25596"/>
                  <a:pt x="48337" y="25595"/>
                  <a:pt x="48347" y="25591"/>
                </a:cubicBezTo>
                <a:cubicBezTo>
                  <a:pt x="48318" y="25563"/>
                  <a:pt x="48310" y="25554"/>
                  <a:pt x="48313" y="25554"/>
                </a:cubicBezTo>
                <a:cubicBezTo>
                  <a:pt x="48318" y="25554"/>
                  <a:pt x="48348" y="25575"/>
                  <a:pt x="48368" y="25581"/>
                </a:cubicBezTo>
                <a:cubicBezTo>
                  <a:pt x="48377" y="25561"/>
                  <a:pt x="48398" y="25550"/>
                  <a:pt x="48377" y="25529"/>
                </a:cubicBezTo>
                <a:cubicBezTo>
                  <a:pt x="48394" y="25529"/>
                  <a:pt x="48404" y="25532"/>
                  <a:pt x="48412" y="25532"/>
                </a:cubicBezTo>
                <a:cubicBezTo>
                  <a:pt x="48419" y="25532"/>
                  <a:pt x="48424" y="25529"/>
                  <a:pt x="48430" y="25519"/>
                </a:cubicBezTo>
                <a:cubicBezTo>
                  <a:pt x="48398" y="25499"/>
                  <a:pt x="48274" y="25508"/>
                  <a:pt x="48295" y="25478"/>
                </a:cubicBezTo>
                <a:lnTo>
                  <a:pt x="48295" y="25478"/>
                </a:lnTo>
                <a:cubicBezTo>
                  <a:pt x="48278" y="25482"/>
                  <a:pt x="48271" y="25484"/>
                  <a:pt x="48269" y="25484"/>
                </a:cubicBezTo>
                <a:cubicBezTo>
                  <a:pt x="48265" y="25484"/>
                  <a:pt x="48270" y="25479"/>
                  <a:pt x="48264" y="25467"/>
                </a:cubicBezTo>
                <a:cubicBezTo>
                  <a:pt x="48244" y="25487"/>
                  <a:pt x="48224" y="25499"/>
                  <a:pt x="48201" y="25499"/>
                </a:cubicBezTo>
                <a:cubicBezTo>
                  <a:pt x="48188" y="25499"/>
                  <a:pt x="48175" y="25495"/>
                  <a:pt x="48160" y="25488"/>
                </a:cubicBezTo>
                <a:cubicBezTo>
                  <a:pt x="48181" y="25467"/>
                  <a:pt x="48149" y="25457"/>
                  <a:pt x="48119" y="25446"/>
                </a:cubicBezTo>
                <a:cubicBezTo>
                  <a:pt x="48129" y="25446"/>
                  <a:pt x="48140" y="25436"/>
                  <a:pt x="48140" y="25416"/>
                </a:cubicBezTo>
                <a:cubicBezTo>
                  <a:pt x="48160" y="25426"/>
                  <a:pt x="48170" y="25436"/>
                  <a:pt x="48191" y="25446"/>
                </a:cubicBezTo>
                <a:cubicBezTo>
                  <a:pt x="48181" y="25426"/>
                  <a:pt x="48285" y="25446"/>
                  <a:pt x="48336" y="25416"/>
                </a:cubicBezTo>
                <a:cubicBezTo>
                  <a:pt x="48298" y="25377"/>
                  <a:pt x="48271" y="25355"/>
                  <a:pt x="48234" y="25355"/>
                </a:cubicBezTo>
                <a:cubicBezTo>
                  <a:pt x="48221" y="25355"/>
                  <a:pt x="48207" y="25358"/>
                  <a:pt x="48191" y="25363"/>
                </a:cubicBezTo>
                <a:cubicBezTo>
                  <a:pt x="48170" y="25322"/>
                  <a:pt x="48305" y="25312"/>
                  <a:pt x="48181" y="25291"/>
                </a:cubicBezTo>
                <a:cubicBezTo>
                  <a:pt x="48202" y="25271"/>
                  <a:pt x="48232" y="25271"/>
                  <a:pt x="48264" y="25250"/>
                </a:cubicBezTo>
                <a:cubicBezTo>
                  <a:pt x="48253" y="25229"/>
                  <a:pt x="48243" y="25239"/>
                  <a:pt x="48222" y="25229"/>
                </a:cubicBezTo>
                <a:cubicBezTo>
                  <a:pt x="48285" y="25167"/>
                  <a:pt x="48243" y="25198"/>
                  <a:pt x="48243" y="25126"/>
                </a:cubicBezTo>
                <a:lnTo>
                  <a:pt x="48243" y="25126"/>
                </a:lnTo>
                <a:cubicBezTo>
                  <a:pt x="48170" y="25156"/>
                  <a:pt x="48170" y="25218"/>
                  <a:pt x="48077" y="25250"/>
                </a:cubicBezTo>
                <a:cubicBezTo>
                  <a:pt x="48077" y="25229"/>
                  <a:pt x="48046" y="25135"/>
                  <a:pt x="48108" y="25135"/>
                </a:cubicBezTo>
                <a:cubicBezTo>
                  <a:pt x="48108" y="25152"/>
                  <a:pt x="48111" y="25157"/>
                  <a:pt x="48118" y="25157"/>
                </a:cubicBezTo>
                <a:cubicBezTo>
                  <a:pt x="48128" y="25157"/>
                  <a:pt x="48145" y="25146"/>
                  <a:pt x="48170" y="25146"/>
                </a:cubicBezTo>
                <a:cubicBezTo>
                  <a:pt x="48149" y="25126"/>
                  <a:pt x="48129" y="25115"/>
                  <a:pt x="48108" y="25094"/>
                </a:cubicBezTo>
                <a:cubicBezTo>
                  <a:pt x="48122" y="25094"/>
                  <a:pt x="48145" y="25099"/>
                  <a:pt x="48165" y="25099"/>
                </a:cubicBezTo>
                <a:cubicBezTo>
                  <a:pt x="48175" y="25099"/>
                  <a:pt x="48184" y="25098"/>
                  <a:pt x="48191" y="25094"/>
                </a:cubicBezTo>
                <a:cubicBezTo>
                  <a:pt x="48181" y="25073"/>
                  <a:pt x="48170" y="25063"/>
                  <a:pt x="48149" y="25063"/>
                </a:cubicBezTo>
                <a:cubicBezTo>
                  <a:pt x="48181" y="25053"/>
                  <a:pt x="48191" y="25043"/>
                  <a:pt x="48181" y="25032"/>
                </a:cubicBezTo>
                <a:lnTo>
                  <a:pt x="48181" y="25032"/>
                </a:lnTo>
                <a:cubicBezTo>
                  <a:pt x="48160" y="25053"/>
                  <a:pt x="48145" y="25063"/>
                  <a:pt x="48134" y="25063"/>
                </a:cubicBezTo>
                <a:cubicBezTo>
                  <a:pt x="48124" y="25063"/>
                  <a:pt x="48119" y="25053"/>
                  <a:pt x="48119" y="25032"/>
                </a:cubicBezTo>
                <a:cubicBezTo>
                  <a:pt x="48119" y="25063"/>
                  <a:pt x="48098" y="25084"/>
                  <a:pt x="48077" y="25094"/>
                </a:cubicBezTo>
                <a:lnTo>
                  <a:pt x="48119" y="24970"/>
                </a:lnTo>
                <a:cubicBezTo>
                  <a:pt x="48117" y="24966"/>
                  <a:pt x="48115" y="24965"/>
                  <a:pt x="48113" y="24965"/>
                </a:cubicBezTo>
                <a:cubicBezTo>
                  <a:pt x="48101" y="24965"/>
                  <a:pt x="48086" y="25001"/>
                  <a:pt x="48077" y="25001"/>
                </a:cubicBezTo>
                <a:cubicBezTo>
                  <a:pt x="48067" y="24990"/>
                  <a:pt x="48057" y="24918"/>
                  <a:pt x="48046" y="24918"/>
                </a:cubicBezTo>
                <a:lnTo>
                  <a:pt x="48046" y="24918"/>
                </a:lnTo>
                <a:cubicBezTo>
                  <a:pt x="48046" y="24987"/>
                  <a:pt x="48053" y="25018"/>
                  <a:pt x="48043" y="25018"/>
                </a:cubicBezTo>
                <a:cubicBezTo>
                  <a:pt x="48037" y="25018"/>
                  <a:pt x="48023" y="25005"/>
                  <a:pt x="47994" y="24980"/>
                </a:cubicBezTo>
                <a:lnTo>
                  <a:pt x="47994" y="24980"/>
                </a:lnTo>
                <a:cubicBezTo>
                  <a:pt x="47995" y="24980"/>
                  <a:pt x="48036" y="25094"/>
                  <a:pt x="48036" y="25115"/>
                </a:cubicBezTo>
                <a:cubicBezTo>
                  <a:pt x="48015" y="25073"/>
                  <a:pt x="48025" y="25063"/>
                  <a:pt x="48004" y="25032"/>
                </a:cubicBezTo>
                <a:cubicBezTo>
                  <a:pt x="47992" y="25049"/>
                  <a:pt x="47985" y="25054"/>
                  <a:pt x="47978" y="25054"/>
                </a:cubicBezTo>
                <a:cubicBezTo>
                  <a:pt x="47969" y="25054"/>
                  <a:pt x="47961" y="25043"/>
                  <a:pt x="47942" y="25043"/>
                </a:cubicBezTo>
                <a:cubicBezTo>
                  <a:pt x="47942" y="25115"/>
                  <a:pt x="47994" y="25126"/>
                  <a:pt x="47994" y="25167"/>
                </a:cubicBezTo>
                <a:cubicBezTo>
                  <a:pt x="47987" y="25159"/>
                  <a:pt x="47980" y="25152"/>
                  <a:pt x="47969" y="25152"/>
                </a:cubicBezTo>
                <a:cubicBezTo>
                  <a:pt x="47964" y="25152"/>
                  <a:pt x="47959" y="25153"/>
                  <a:pt x="47953" y="25156"/>
                </a:cubicBezTo>
                <a:cubicBezTo>
                  <a:pt x="47942" y="25167"/>
                  <a:pt x="47974" y="25188"/>
                  <a:pt x="47984" y="25198"/>
                </a:cubicBezTo>
                <a:cubicBezTo>
                  <a:pt x="47973" y="25202"/>
                  <a:pt x="47965" y="25203"/>
                  <a:pt x="47957" y="25203"/>
                </a:cubicBezTo>
                <a:cubicBezTo>
                  <a:pt x="47926" y="25203"/>
                  <a:pt x="47911" y="25177"/>
                  <a:pt x="47870" y="25177"/>
                </a:cubicBezTo>
                <a:cubicBezTo>
                  <a:pt x="47870" y="25198"/>
                  <a:pt x="47880" y="25208"/>
                  <a:pt x="47901" y="25218"/>
                </a:cubicBezTo>
                <a:cubicBezTo>
                  <a:pt x="47880" y="25218"/>
                  <a:pt x="47870" y="25218"/>
                  <a:pt x="47870" y="25229"/>
                </a:cubicBezTo>
                <a:cubicBezTo>
                  <a:pt x="47870" y="25239"/>
                  <a:pt x="47912" y="25260"/>
                  <a:pt x="47922" y="25281"/>
                </a:cubicBezTo>
                <a:cubicBezTo>
                  <a:pt x="47901" y="25281"/>
                  <a:pt x="47891" y="25281"/>
                  <a:pt x="47880" y="25291"/>
                </a:cubicBezTo>
                <a:cubicBezTo>
                  <a:pt x="47880" y="25310"/>
                  <a:pt x="47911" y="25314"/>
                  <a:pt x="47939" y="25314"/>
                </a:cubicBezTo>
                <a:cubicBezTo>
                  <a:pt x="47958" y="25314"/>
                  <a:pt x="47976" y="25312"/>
                  <a:pt x="47984" y="25312"/>
                </a:cubicBezTo>
                <a:cubicBezTo>
                  <a:pt x="47984" y="25322"/>
                  <a:pt x="47984" y="25333"/>
                  <a:pt x="47953" y="25333"/>
                </a:cubicBezTo>
                <a:cubicBezTo>
                  <a:pt x="47960" y="25339"/>
                  <a:pt x="47974" y="25341"/>
                  <a:pt x="47990" y="25341"/>
                </a:cubicBezTo>
                <a:cubicBezTo>
                  <a:pt x="47999" y="25341"/>
                  <a:pt x="48008" y="25340"/>
                  <a:pt x="48016" y="25340"/>
                </a:cubicBezTo>
                <a:cubicBezTo>
                  <a:pt x="48039" y="25340"/>
                  <a:pt x="48056" y="25343"/>
                  <a:pt x="48046" y="25363"/>
                </a:cubicBezTo>
                <a:cubicBezTo>
                  <a:pt x="48044" y="25372"/>
                  <a:pt x="48034" y="25374"/>
                  <a:pt x="48021" y="25374"/>
                </a:cubicBezTo>
                <a:cubicBezTo>
                  <a:pt x="47984" y="25374"/>
                  <a:pt x="47918" y="25352"/>
                  <a:pt x="47898" y="25352"/>
                </a:cubicBezTo>
                <a:cubicBezTo>
                  <a:pt x="47888" y="25352"/>
                  <a:pt x="47889" y="25358"/>
                  <a:pt x="47912" y="25374"/>
                </a:cubicBezTo>
                <a:cubicBezTo>
                  <a:pt x="47848" y="25367"/>
                  <a:pt x="47828" y="25341"/>
                  <a:pt x="47795" y="25341"/>
                </a:cubicBezTo>
                <a:cubicBezTo>
                  <a:pt x="47780" y="25341"/>
                  <a:pt x="47762" y="25347"/>
                  <a:pt x="47735" y="25363"/>
                </a:cubicBezTo>
                <a:cubicBezTo>
                  <a:pt x="47767" y="25374"/>
                  <a:pt x="47797" y="25384"/>
                  <a:pt x="47818" y="25384"/>
                </a:cubicBezTo>
                <a:cubicBezTo>
                  <a:pt x="47795" y="25408"/>
                  <a:pt x="47795" y="25415"/>
                  <a:pt x="47804" y="25415"/>
                </a:cubicBezTo>
                <a:cubicBezTo>
                  <a:pt x="47821" y="25415"/>
                  <a:pt x="47863" y="25395"/>
                  <a:pt x="47870" y="25395"/>
                </a:cubicBezTo>
                <a:lnTo>
                  <a:pt x="47870" y="25395"/>
                </a:lnTo>
                <a:cubicBezTo>
                  <a:pt x="47830" y="25422"/>
                  <a:pt x="47832" y="25429"/>
                  <a:pt x="47849" y="25429"/>
                </a:cubicBezTo>
                <a:cubicBezTo>
                  <a:pt x="47871" y="25429"/>
                  <a:pt x="47920" y="25416"/>
                  <a:pt x="47932" y="25416"/>
                </a:cubicBezTo>
                <a:lnTo>
                  <a:pt x="47891" y="25457"/>
                </a:lnTo>
                <a:cubicBezTo>
                  <a:pt x="47900" y="25459"/>
                  <a:pt x="47911" y="25461"/>
                  <a:pt x="47922" y="25461"/>
                </a:cubicBezTo>
                <a:cubicBezTo>
                  <a:pt x="47963" y="25461"/>
                  <a:pt x="48016" y="25445"/>
                  <a:pt x="48057" y="25405"/>
                </a:cubicBezTo>
                <a:lnTo>
                  <a:pt x="48057" y="25405"/>
                </a:lnTo>
                <a:cubicBezTo>
                  <a:pt x="48084" y="25464"/>
                  <a:pt x="48047" y="25476"/>
                  <a:pt x="48000" y="25476"/>
                </a:cubicBezTo>
                <a:cubicBezTo>
                  <a:pt x="47972" y="25476"/>
                  <a:pt x="47940" y="25472"/>
                  <a:pt x="47916" y="25472"/>
                </a:cubicBezTo>
                <a:cubicBezTo>
                  <a:pt x="47889" y="25472"/>
                  <a:pt x="47871" y="25477"/>
                  <a:pt x="47880" y="25499"/>
                </a:cubicBezTo>
                <a:cubicBezTo>
                  <a:pt x="47870" y="25488"/>
                  <a:pt x="47839" y="25488"/>
                  <a:pt x="47808" y="25488"/>
                </a:cubicBezTo>
                <a:cubicBezTo>
                  <a:pt x="47331" y="25322"/>
                  <a:pt x="46855" y="25177"/>
                  <a:pt x="46420" y="24928"/>
                </a:cubicBezTo>
                <a:cubicBezTo>
                  <a:pt x="46067" y="24721"/>
                  <a:pt x="45725" y="24493"/>
                  <a:pt x="45352" y="24297"/>
                </a:cubicBezTo>
                <a:cubicBezTo>
                  <a:pt x="45126" y="24181"/>
                  <a:pt x="44924" y="24143"/>
                  <a:pt x="44726" y="24143"/>
                </a:cubicBezTo>
                <a:cubicBezTo>
                  <a:pt x="44426" y="24143"/>
                  <a:pt x="44133" y="24232"/>
                  <a:pt x="43777" y="24276"/>
                </a:cubicBezTo>
                <a:cubicBezTo>
                  <a:pt x="43740" y="24279"/>
                  <a:pt x="43704" y="24281"/>
                  <a:pt x="43669" y="24281"/>
                </a:cubicBezTo>
                <a:cubicBezTo>
                  <a:pt x="43405" y="24281"/>
                  <a:pt x="43206" y="24188"/>
                  <a:pt x="42959" y="24152"/>
                </a:cubicBezTo>
                <a:cubicBezTo>
                  <a:pt x="42948" y="24152"/>
                  <a:pt x="42948" y="24141"/>
                  <a:pt x="42948" y="24141"/>
                </a:cubicBezTo>
                <a:cubicBezTo>
                  <a:pt x="42907" y="24141"/>
                  <a:pt x="42865" y="24131"/>
                  <a:pt x="42824" y="24131"/>
                </a:cubicBezTo>
                <a:cubicBezTo>
                  <a:pt x="42834" y="24120"/>
                  <a:pt x="42658" y="24099"/>
                  <a:pt x="42616" y="24058"/>
                </a:cubicBezTo>
                <a:lnTo>
                  <a:pt x="42616" y="24058"/>
                </a:lnTo>
                <a:cubicBezTo>
                  <a:pt x="42632" y="24063"/>
                  <a:pt x="42663" y="24068"/>
                  <a:pt x="42692" y="24068"/>
                </a:cubicBezTo>
                <a:cubicBezTo>
                  <a:pt x="42720" y="24068"/>
                  <a:pt x="42746" y="24063"/>
                  <a:pt x="42752" y="24048"/>
                </a:cubicBezTo>
                <a:cubicBezTo>
                  <a:pt x="42752" y="24065"/>
                  <a:pt x="42762" y="24071"/>
                  <a:pt x="42776" y="24071"/>
                </a:cubicBezTo>
                <a:cubicBezTo>
                  <a:pt x="42803" y="24071"/>
                  <a:pt x="42844" y="24048"/>
                  <a:pt x="42844" y="24048"/>
                </a:cubicBezTo>
                <a:cubicBezTo>
                  <a:pt x="42844" y="24037"/>
                  <a:pt x="42835" y="23996"/>
                  <a:pt x="42834" y="23996"/>
                </a:cubicBezTo>
                <a:lnTo>
                  <a:pt x="42834" y="23996"/>
                </a:lnTo>
                <a:cubicBezTo>
                  <a:pt x="42840" y="24002"/>
                  <a:pt x="42852" y="24004"/>
                  <a:pt x="42865" y="24004"/>
                </a:cubicBezTo>
                <a:cubicBezTo>
                  <a:pt x="42898" y="24004"/>
                  <a:pt x="42942" y="23987"/>
                  <a:pt x="42927" y="23965"/>
                </a:cubicBezTo>
                <a:cubicBezTo>
                  <a:pt x="42869" y="23965"/>
                  <a:pt x="42884" y="23945"/>
                  <a:pt x="42880" y="23945"/>
                </a:cubicBezTo>
                <a:cubicBezTo>
                  <a:pt x="42878" y="23945"/>
                  <a:pt x="42869" y="23952"/>
                  <a:pt x="42834" y="23975"/>
                </a:cubicBezTo>
                <a:cubicBezTo>
                  <a:pt x="42824" y="23954"/>
                  <a:pt x="42824" y="23954"/>
                  <a:pt x="42834" y="23934"/>
                </a:cubicBezTo>
                <a:cubicBezTo>
                  <a:pt x="42783" y="23934"/>
                  <a:pt x="42756" y="23965"/>
                  <a:pt x="42721" y="23965"/>
                </a:cubicBezTo>
                <a:cubicBezTo>
                  <a:pt x="42698" y="23965"/>
                  <a:pt x="42673" y="23953"/>
                  <a:pt x="42637" y="23913"/>
                </a:cubicBezTo>
                <a:cubicBezTo>
                  <a:pt x="42639" y="23910"/>
                  <a:pt x="42641" y="23908"/>
                  <a:pt x="42644" y="23908"/>
                </a:cubicBezTo>
                <a:cubicBezTo>
                  <a:pt x="42657" y="23908"/>
                  <a:pt x="42678" y="23927"/>
                  <a:pt x="42686" y="23927"/>
                </a:cubicBezTo>
                <a:cubicBezTo>
                  <a:pt x="42690" y="23927"/>
                  <a:pt x="42692" y="23924"/>
                  <a:pt x="42689" y="23913"/>
                </a:cubicBezTo>
                <a:cubicBezTo>
                  <a:pt x="42699" y="23913"/>
                  <a:pt x="42782" y="23924"/>
                  <a:pt x="42814" y="23924"/>
                </a:cubicBezTo>
                <a:cubicBezTo>
                  <a:pt x="42781" y="23891"/>
                  <a:pt x="42776" y="23881"/>
                  <a:pt x="42783" y="23881"/>
                </a:cubicBezTo>
                <a:cubicBezTo>
                  <a:pt x="42792" y="23881"/>
                  <a:pt x="42821" y="23897"/>
                  <a:pt x="42844" y="23903"/>
                </a:cubicBezTo>
                <a:cubicBezTo>
                  <a:pt x="42844" y="23892"/>
                  <a:pt x="42865" y="23871"/>
                  <a:pt x="42844" y="23861"/>
                </a:cubicBezTo>
                <a:cubicBezTo>
                  <a:pt x="42876" y="23861"/>
                  <a:pt x="42886" y="23861"/>
                  <a:pt x="42897" y="23841"/>
                </a:cubicBezTo>
                <a:cubicBezTo>
                  <a:pt x="42876" y="23830"/>
                  <a:pt x="42741" y="23830"/>
                  <a:pt x="42762" y="23809"/>
                </a:cubicBezTo>
                <a:cubicBezTo>
                  <a:pt x="42745" y="23809"/>
                  <a:pt x="42738" y="23811"/>
                  <a:pt x="42736" y="23811"/>
                </a:cubicBezTo>
                <a:cubicBezTo>
                  <a:pt x="42732" y="23811"/>
                  <a:pt x="42737" y="23807"/>
                  <a:pt x="42731" y="23788"/>
                </a:cubicBezTo>
                <a:cubicBezTo>
                  <a:pt x="42711" y="23809"/>
                  <a:pt x="42691" y="23820"/>
                  <a:pt x="42668" y="23820"/>
                </a:cubicBezTo>
                <a:cubicBezTo>
                  <a:pt x="42655" y="23820"/>
                  <a:pt x="42642" y="23817"/>
                  <a:pt x="42627" y="23809"/>
                </a:cubicBezTo>
                <a:cubicBezTo>
                  <a:pt x="42648" y="23788"/>
                  <a:pt x="42616" y="23779"/>
                  <a:pt x="42586" y="23768"/>
                </a:cubicBezTo>
                <a:cubicBezTo>
                  <a:pt x="42596" y="23768"/>
                  <a:pt x="42607" y="23758"/>
                  <a:pt x="42607" y="23747"/>
                </a:cubicBezTo>
                <a:cubicBezTo>
                  <a:pt x="42627" y="23758"/>
                  <a:pt x="42637" y="23768"/>
                  <a:pt x="42658" y="23779"/>
                </a:cubicBezTo>
                <a:cubicBezTo>
                  <a:pt x="42653" y="23763"/>
                  <a:pt x="42676" y="23763"/>
                  <a:pt x="42709" y="23763"/>
                </a:cubicBezTo>
                <a:cubicBezTo>
                  <a:pt x="42741" y="23763"/>
                  <a:pt x="42783" y="23763"/>
                  <a:pt x="42814" y="23747"/>
                </a:cubicBezTo>
                <a:cubicBezTo>
                  <a:pt x="42767" y="23700"/>
                  <a:pt x="42738" y="23677"/>
                  <a:pt x="42700" y="23677"/>
                </a:cubicBezTo>
                <a:cubicBezTo>
                  <a:pt x="42687" y="23677"/>
                  <a:pt x="42673" y="23680"/>
                  <a:pt x="42658" y="23685"/>
                </a:cubicBezTo>
                <a:cubicBezTo>
                  <a:pt x="42637" y="23654"/>
                  <a:pt x="42772" y="23643"/>
                  <a:pt x="42648" y="23623"/>
                </a:cubicBezTo>
                <a:cubicBezTo>
                  <a:pt x="42669" y="23602"/>
                  <a:pt x="42699" y="23592"/>
                  <a:pt x="42731" y="23571"/>
                </a:cubicBezTo>
                <a:cubicBezTo>
                  <a:pt x="42720" y="23561"/>
                  <a:pt x="42710" y="23561"/>
                  <a:pt x="42689" y="23551"/>
                </a:cubicBezTo>
                <a:cubicBezTo>
                  <a:pt x="42752" y="23488"/>
                  <a:pt x="42710" y="23519"/>
                  <a:pt x="42710" y="23457"/>
                </a:cubicBezTo>
                <a:lnTo>
                  <a:pt x="42710" y="23457"/>
                </a:lnTo>
                <a:cubicBezTo>
                  <a:pt x="42637" y="23478"/>
                  <a:pt x="42637" y="23551"/>
                  <a:pt x="42544" y="23581"/>
                </a:cubicBezTo>
                <a:cubicBezTo>
                  <a:pt x="42544" y="23551"/>
                  <a:pt x="42513" y="23457"/>
                  <a:pt x="42575" y="23457"/>
                </a:cubicBezTo>
                <a:cubicBezTo>
                  <a:pt x="42575" y="23477"/>
                  <a:pt x="42578" y="23483"/>
                  <a:pt x="42584" y="23483"/>
                </a:cubicBezTo>
                <a:cubicBezTo>
                  <a:pt x="42594" y="23483"/>
                  <a:pt x="42612" y="23468"/>
                  <a:pt x="42637" y="23468"/>
                </a:cubicBezTo>
                <a:cubicBezTo>
                  <a:pt x="42616" y="23457"/>
                  <a:pt x="42596" y="23436"/>
                  <a:pt x="42575" y="23426"/>
                </a:cubicBezTo>
                <a:cubicBezTo>
                  <a:pt x="42580" y="23424"/>
                  <a:pt x="42586" y="23423"/>
                  <a:pt x="42593" y="23423"/>
                </a:cubicBezTo>
                <a:cubicBezTo>
                  <a:pt x="42604" y="23423"/>
                  <a:pt x="42616" y="23425"/>
                  <a:pt x="42628" y="23425"/>
                </a:cubicBezTo>
                <a:cubicBezTo>
                  <a:pt x="42640" y="23425"/>
                  <a:pt x="42650" y="23423"/>
                  <a:pt x="42658" y="23415"/>
                </a:cubicBezTo>
                <a:cubicBezTo>
                  <a:pt x="42648" y="23406"/>
                  <a:pt x="42637" y="23395"/>
                  <a:pt x="42616" y="23395"/>
                </a:cubicBezTo>
                <a:cubicBezTo>
                  <a:pt x="42648" y="23385"/>
                  <a:pt x="42658" y="23374"/>
                  <a:pt x="42648" y="23353"/>
                </a:cubicBezTo>
                <a:lnTo>
                  <a:pt x="42648" y="23353"/>
                </a:lnTo>
                <a:cubicBezTo>
                  <a:pt x="42627" y="23374"/>
                  <a:pt x="42612" y="23384"/>
                  <a:pt x="42601" y="23384"/>
                </a:cubicBezTo>
                <a:cubicBezTo>
                  <a:pt x="42591" y="23384"/>
                  <a:pt x="42586" y="23374"/>
                  <a:pt x="42586" y="23353"/>
                </a:cubicBezTo>
                <a:cubicBezTo>
                  <a:pt x="42586" y="23385"/>
                  <a:pt x="42565" y="23406"/>
                  <a:pt x="42544" y="23415"/>
                </a:cubicBezTo>
                <a:lnTo>
                  <a:pt x="42586" y="23291"/>
                </a:lnTo>
                <a:cubicBezTo>
                  <a:pt x="42585" y="23290"/>
                  <a:pt x="42584" y="23290"/>
                  <a:pt x="42583" y="23290"/>
                </a:cubicBezTo>
                <a:cubicBezTo>
                  <a:pt x="42573" y="23290"/>
                  <a:pt x="42557" y="23324"/>
                  <a:pt x="42547" y="23324"/>
                </a:cubicBezTo>
                <a:cubicBezTo>
                  <a:pt x="42546" y="23324"/>
                  <a:pt x="42545" y="23324"/>
                  <a:pt x="42544" y="23323"/>
                </a:cubicBezTo>
                <a:cubicBezTo>
                  <a:pt x="42544" y="23312"/>
                  <a:pt x="42524" y="23240"/>
                  <a:pt x="42513" y="23240"/>
                </a:cubicBezTo>
                <a:lnTo>
                  <a:pt x="42513" y="23240"/>
                </a:lnTo>
                <a:cubicBezTo>
                  <a:pt x="42513" y="23313"/>
                  <a:pt x="42520" y="23343"/>
                  <a:pt x="42511" y="23343"/>
                </a:cubicBezTo>
                <a:cubicBezTo>
                  <a:pt x="42505" y="23343"/>
                  <a:pt x="42491" y="23328"/>
                  <a:pt x="42461" y="23302"/>
                </a:cubicBezTo>
                <a:lnTo>
                  <a:pt x="42461" y="23302"/>
                </a:lnTo>
                <a:cubicBezTo>
                  <a:pt x="42461" y="23302"/>
                  <a:pt x="42503" y="23426"/>
                  <a:pt x="42503" y="23447"/>
                </a:cubicBezTo>
                <a:cubicBezTo>
                  <a:pt x="42482" y="23406"/>
                  <a:pt x="42492" y="23395"/>
                  <a:pt x="42471" y="23364"/>
                </a:cubicBezTo>
                <a:cubicBezTo>
                  <a:pt x="42459" y="23381"/>
                  <a:pt x="42453" y="23385"/>
                  <a:pt x="42448" y="23385"/>
                </a:cubicBezTo>
                <a:cubicBezTo>
                  <a:pt x="42441" y="23385"/>
                  <a:pt x="42434" y="23374"/>
                  <a:pt x="42409" y="23374"/>
                </a:cubicBezTo>
                <a:cubicBezTo>
                  <a:pt x="42409" y="23447"/>
                  <a:pt x="42461" y="23447"/>
                  <a:pt x="42461" y="23498"/>
                </a:cubicBezTo>
                <a:cubicBezTo>
                  <a:pt x="42451" y="23478"/>
                  <a:pt x="42441" y="23478"/>
                  <a:pt x="42420" y="23478"/>
                </a:cubicBezTo>
                <a:cubicBezTo>
                  <a:pt x="42409" y="23488"/>
                  <a:pt x="42441" y="23519"/>
                  <a:pt x="42451" y="23519"/>
                </a:cubicBezTo>
                <a:cubicBezTo>
                  <a:pt x="42438" y="23524"/>
                  <a:pt x="42428" y="23526"/>
                  <a:pt x="42419" y="23526"/>
                </a:cubicBezTo>
                <a:cubicBezTo>
                  <a:pt x="42392" y="23526"/>
                  <a:pt x="42376" y="23507"/>
                  <a:pt x="42337" y="23498"/>
                </a:cubicBezTo>
                <a:lnTo>
                  <a:pt x="42337" y="23498"/>
                </a:lnTo>
                <a:cubicBezTo>
                  <a:pt x="42337" y="23519"/>
                  <a:pt x="42347" y="23530"/>
                  <a:pt x="42368" y="23540"/>
                </a:cubicBezTo>
                <a:cubicBezTo>
                  <a:pt x="42347" y="23540"/>
                  <a:pt x="42337" y="23551"/>
                  <a:pt x="42337" y="23561"/>
                </a:cubicBezTo>
                <a:cubicBezTo>
                  <a:pt x="42337" y="23571"/>
                  <a:pt x="42379" y="23581"/>
                  <a:pt x="42389" y="23602"/>
                </a:cubicBezTo>
                <a:cubicBezTo>
                  <a:pt x="42368" y="23602"/>
                  <a:pt x="42358" y="23613"/>
                  <a:pt x="42347" y="23623"/>
                </a:cubicBezTo>
                <a:cubicBezTo>
                  <a:pt x="42347" y="23638"/>
                  <a:pt x="42368" y="23644"/>
                  <a:pt x="42391" y="23644"/>
                </a:cubicBezTo>
                <a:cubicBezTo>
                  <a:pt x="42414" y="23644"/>
                  <a:pt x="42440" y="23638"/>
                  <a:pt x="42451" y="23633"/>
                </a:cubicBezTo>
                <a:lnTo>
                  <a:pt x="42451" y="23633"/>
                </a:lnTo>
                <a:cubicBezTo>
                  <a:pt x="42451" y="23643"/>
                  <a:pt x="42451" y="23654"/>
                  <a:pt x="42430" y="23664"/>
                </a:cubicBezTo>
                <a:cubicBezTo>
                  <a:pt x="42433" y="23667"/>
                  <a:pt x="42441" y="23668"/>
                  <a:pt x="42452" y="23668"/>
                </a:cubicBezTo>
                <a:cubicBezTo>
                  <a:pt x="42462" y="23668"/>
                  <a:pt x="42473" y="23667"/>
                  <a:pt x="42485" y="23667"/>
                </a:cubicBezTo>
                <a:cubicBezTo>
                  <a:pt x="42508" y="23667"/>
                  <a:pt x="42529" y="23670"/>
                  <a:pt x="42524" y="23685"/>
                </a:cubicBezTo>
                <a:cubicBezTo>
                  <a:pt x="42519" y="23694"/>
                  <a:pt x="42506" y="23697"/>
                  <a:pt x="42489" y="23697"/>
                </a:cubicBezTo>
                <a:cubicBezTo>
                  <a:pt x="42448" y="23697"/>
                  <a:pt x="42382" y="23678"/>
                  <a:pt x="42364" y="23678"/>
                </a:cubicBezTo>
                <a:cubicBezTo>
                  <a:pt x="42355" y="23678"/>
                  <a:pt x="42357" y="23682"/>
                  <a:pt x="42379" y="23696"/>
                </a:cubicBezTo>
                <a:cubicBezTo>
                  <a:pt x="42319" y="23689"/>
                  <a:pt x="42297" y="23665"/>
                  <a:pt x="42268" y="23665"/>
                </a:cubicBezTo>
                <a:cubicBezTo>
                  <a:pt x="42251" y="23665"/>
                  <a:pt x="42232" y="23673"/>
                  <a:pt x="42202" y="23696"/>
                </a:cubicBezTo>
                <a:cubicBezTo>
                  <a:pt x="42234" y="23706"/>
                  <a:pt x="42264" y="23706"/>
                  <a:pt x="42285" y="23716"/>
                </a:cubicBezTo>
                <a:cubicBezTo>
                  <a:pt x="42264" y="23738"/>
                  <a:pt x="42262" y="23744"/>
                  <a:pt x="42269" y="23744"/>
                </a:cubicBezTo>
                <a:cubicBezTo>
                  <a:pt x="42281" y="23744"/>
                  <a:pt x="42319" y="23725"/>
                  <a:pt x="42333" y="23725"/>
                </a:cubicBezTo>
                <a:cubicBezTo>
                  <a:pt x="42335" y="23725"/>
                  <a:pt x="42336" y="23726"/>
                  <a:pt x="42337" y="23726"/>
                </a:cubicBezTo>
                <a:cubicBezTo>
                  <a:pt x="42299" y="23752"/>
                  <a:pt x="42299" y="23760"/>
                  <a:pt x="42314" y="23760"/>
                </a:cubicBezTo>
                <a:cubicBezTo>
                  <a:pt x="42335" y="23760"/>
                  <a:pt x="42387" y="23743"/>
                  <a:pt x="42399" y="23737"/>
                </a:cubicBezTo>
                <a:lnTo>
                  <a:pt x="42399" y="23737"/>
                </a:lnTo>
                <a:cubicBezTo>
                  <a:pt x="42399" y="23747"/>
                  <a:pt x="42368" y="23768"/>
                  <a:pt x="42358" y="23788"/>
                </a:cubicBezTo>
                <a:cubicBezTo>
                  <a:pt x="42365" y="23790"/>
                  <a:pt x="42373" y="23791"/>
                  <a:pt x="42382" y="23791"/>
                </a:cubicBezTo>
                <a:cubicBezTo>
                  <a:pt x="42423" y="23791"/>
                  <a:pt x="42480" y="23770"/>
                  <a:pt x="42524" y="23726"/>
                </a:cubicBezTo>
                <a:lnTo>
                  <a:pt x="42524" y="23726"/>
                </a:lnTo>
                <a:cubicBezTo>
                  <a:pt x="42552" y="23792"/>
                  <a:pt x="42512" y="23805"/>
                  <a:pt x="42463" y="23805"/>
                </a:cubicBezTo>
                <a:cubicBezTo>
                  <a:pt x="42432" y="23805"/>
                  <a:pt x="42397" y="23799"/>
                  <a:pt x="42373" y="23799"/>
                </a:cubicBezTo>
                <a:cubicBezTo>
                  <a:pt x="42352" y="23799"/>
                  <a:pt x="42339" y="23804"/>
                  <a:pt x="42347" y="23820"/>
                </a:cubicBezTo>
                <a:cubicBezTo>
                  <a:pt x="42337" y="23820"/>
                  <a:pt x="42308" y="23815"/>
                  <a:pt x="42281" y="23815"/>
                </a:cubicBezTo>
                <a:cubicBezTo>
                  <a:pt x="42254" y="23815"/>
                  <a:pt x="42228" y="23820"/>
                  <a:pt x="42223" y="23841"/>
                </a:cubicBezTo>
                <a:cubicBezTo>
                  <a:pt x="42223" y="23841"/>
                  <a:pt x="42326" y="23903"/>
                  <a:pt x="42316" y="23924"/>
                </a:cubicBezTo>
                <a:cubicBezTo>
                  <a:pt x="42306" y="23918"/>
                  <a:pt x="42293" y="23916"/>
                  <a:pt x="42280" y="23916"/>
                </a:cubicBezTo>
                <a:cubicBezTo>
                  <a:pt x="42267" y="23916"/>
                  <a:pt x="42254" y="23918"/>
                  <a:pt x="42243" y="23924"/>
                </a:cubicBezTo>
                <a:cubicBezTo>
                  <a:pt x="42264" y="23934"/>
                  <a:pt x="42275" y="23944"/>
                  <a:pt x="42264" y="23975"/>
                </a:cubicBezTo>
                <a:cubicBezTo>
                  <a:pt x="42239" y="23957"/>
                  <a:pt x="42228" y="23952"/>
                  <a:pt x="42220" y="23952"/>
                </a:cubicBezTo>
                <a:cubicBezTo>
                  <a:pt x="42208" y="23952"/>
                  <a:pt x="42205" y="23966"/>
                  <a:pt x="42171" y="23966"/>
                </a:cubicBezTo>
                <a:cubicBezTo>
                  <a:pt x="42165" y="23966"/>
                  <a:pt x="42158" y="23966"/>
                  <a:pt x="42151" y="23965"/>
                </a:cubicBezTo>
                <a:lnTo>
                  <a:pt x="42151" y="23965"/>
                </a:lnTo>
                <a:cubicBezTo>
                  <a:pt x="42140" y="24006"/>
                  <a:pt x="42264" y="24006"/>
                  <a:pt x="42264" y="24048"/>
                </a:cubicBezTo>
                <a:cubicBezTo>
                  <a:pt x="42270" y="24040"/>
                  <a:pt x="42276" y="24036"/>
                  <a:pt x="42283" y="24036"/>
                </a:cubicBezTo>
                <a:cubicBezTo>
                  <a:pt x="42308" y="24036"/>
                  <a:pt x="42334" y="24093"/>
                  <a:pt x="42368" y="24110"/>
                </a:cubicBezTo>
                <a:lnTo>
                  <a:pt x="42347" y="24110"/>
                </a:lnTo>
                <a:cubicBezTo>
                  <a:pt x="41870" y="24079"/>
                  <a:pt x="41405" y="23986"/>
                  <a:pt x="40917" y="23986"/>
                </a:cubicBezTo>
                <a:cubicBezTo>
                  <a:pt x="40213" y="23986"/>
                  <a:pt x="39457" y="23903"/>
                  <a:pt x="38762" y="23747"/>
                </a:cubicBezTo>
                <a:cubicBezTo>
                  <a:pt x="38400" y="23664"/>
                  <a:pt x="38006" y="23643"/>
                  <a:pt x="37643" y="23540"/>
                </a:cubicBezTo>
                <a:cubicBezTo>
                  <a:pt x="37332" y="23457"/>
                  <a:pt x="37074" y="23219"/>
                  <a:pt x="36763" y="23105"/>
                </a:cubicBezTo>
                <a:cubicBezTo>
                  <a:pt x="36503" y="23012"/>
                  <a:pt x="35964" y="23115"/>
                  <a:pt x="35975" y="22752"/>
                </a:cubicBezTo>
                <a:cubicBezTo>
                  <a:pt x="35965" y="22751"/>
                  <a:pt x="35956" y="22750"/>
                  <a:pt x="35947" y="22750"/>
                </a:cubicBezTo>
                <a:cubicBezTo>
                  <a:pt x="35903" y="22750"/>
                  <a:pt x="35880" y="22771"/>
                  <a:pt x="35872" y="22814"/>
                </a:cubicBezTo>
                <a:cubicBezTo>
                  <a:pt x="35768" y="22535"/>
                  <a:pt x="35488" y="22390"/>
                  <a:pt x="35301" y="22172"/>
                </a:cubicBezTo>
                <a:cubicBezTo>
                  <a:pt x="35167" y="22006"/>
                  <a:pt x="35084" y="21851"/>
                  <a:pt x="34908" y="21727"/>
                </a:cubicBezTo>
                <a:cubicBezTo>
                  <a:pt x="34214" y="21230"/>
                  <a:pt x="33436" y="20732"/>
                  <a:pt x="32660" y="20359"/>
                </a:cubicBezTo>
                <a:lnTo>
                  <a:pt x="32473" y="20266"/>
                </a:lnTo>
                <a:cubicBezTo>
                  <a:pt x="32483" y="20256"/>
                  <a:pt x="32494" y="20256"/>
                  <a:pt x="32494" y="20245"/>
                </a:cubicBezTo>
                <a:cubicBezTo>
                  <a:pt x="32462" y="20245"/>
                  <a:pt x="32452" y="20245"/>
                  <a:pt x="32432" y="20235"/>
                </a:cubicBezTo>
                <a:cubicBezTo>
                  <a:pt x="32390" y="20214"/>
                  <a:pt x="32338" y="20193"/>
                  <a:pt x="32297" y="20173"/>
                </a:cubicBezTo>
                <a:cubicBezTo>
                  <a:pt x="32328" y="20162"/>
                  <a:pt x="32359" y="20141"/>
                  <a:pt x="32359" y="20141"/>
                </a:cubicBezTo>
                <a:cubicBezTo>
                  <a:pt x="32359" y="20131"/>
                  <a:pt x="32349" y="20100"/>
                  <a:pt x="32359" y="20090"/>
                </a:cubicBezTo>
                <a:cubicBezTo>
                  <a:pt x="32364" y="20096"/>
                  <a:pt x="32375" y="20098"/>
                  <a:pt x="32387" y="20098"/>
                </a:cubicBezTo>
                <a:cubicBezTo>
                  <a:pt x="32418" y="20098"/>
                  <a:pt x="32460" y="20081"/>
                  <a:pt x="32452" y="20058"/>
                </a:cubicBezTo>
                <a:cubicBezTo>
                  <a:pt x="32389" y="20058"/>
                  <a:pt x="32399" y="20043"/>
                  <a:pt x="32395" y="20043"/>
                </a:cubicBezTo>
                <a:cubicBezTo>
                  <a:pt x="32393" y="20043"/>
                  <a:pt x="32385" y="20049"/>
                  <a:pt x="32349" y="20069"/>
                </a:cubicBezTo>
                <a:cubicBezTo>
                  <a:pt x="32338" y="20058"/>
                  <a:pt x="32338" y="20048"/>
                  <a:pt x="32349" y="20028"/>
                </a:cubicBezTo>
                <a:cubicBezTo>
                  <a:pt x="32298" y="20028"/>
                  <a:pt x="32270" y="20059"/>
                  <a:pt x="32235" y="20059"/>
                </a:cubicBezTo>
                <a:cubicBezTo>
                  <a:pt x="32213" y="20059"/>
                  <a:pt x="32187" y="20047"/>
                  <a:pt x="32151" y="20007"/>
                </a:cubicBezTo>
                <a:cubicBezTo>
                  <a:pt x="32155" y="20004"/>
                  <a:pt x="32158" y="20003"/>
                  <a:pt x="32162" y="20003"/>
                </a:cubicBezTo>
                <a:cubicBezTo>
                  <a:pt x="32177" y="20003"/>
                  <a:pt x="32195" y="20022"/>
                  <a:pt x="32202" y="20022"/>
                </a:cubicBezTo>
                <a:cubicBezTo>
                  <a:pt x="32205" y="20022"/>
                  <a:pt x="32206" y="20018"/>
                  <a:pt x="32204" y="20007"/>
                </a:cubicBezTo>
                <a:cubicBezTo>
                  <a:pt x="32212" y="20007"/>
                  <a:pt x="32272" y="20020"/>
                  <a:pt x="32307" y="20020"/>
                </a:cubicBezTo>
                <a:cubicBezTo>
                  <a:pt x="32316" y="20020"/>
                  <a:pt x="32324" y="20019"/>
                  <a:pt x="32328" y="20017"/>
                </a:cubicBezTo>
                <a:cubicBezTo>
                  <a:pt x="32299" y="19988"/>
                  <a:pt x="32291" y="19979"/>
                  <a:pt x="32295" y="19979"/>
                </a:cubicBezTo>
                <a:cubicBezTo>
                  <a:pt x="32301" y="19979"/>
                  <a:pt x="32334" y="20000"/>
                  <a:pt x="32359" y="20007"/>
                </a:cubicBezTo>
                <a:cubicBezTo>
                  <a:pt x="32359" y="19986"/>
                  <a:pt x="32390" y="19975"/>
                  <a:pt x="32359" y="19955"/>
                </a:cubicBezTo>
                <a:cubicBezTo>
                  <a:pt x="32375" y="19955"/>
                  <a:pt x="32385" y="19958"/>
                  <a:pt x="32394" y="19958"/>
                </a:cubicBezTo>
                <a:cubicBezTo>
                  <a:pt x="32403" y="19958"/>
                  <a:pt x="32411" y="19955"/>
                  <a:pt x="32421" y="19945"/>
                </a:cubicBezTo>
                <a:cubicBezTo>
                  <a:pt x="32390" y="19924"/>
                  <a:pt x="32266" y="19934"/>
                  <a:pt x="32287" y="19903"/>
                </a:cubicBezTo>
                <a:lnTo>
                  <a:pt x="32287" y="19903"/>
                </a:lnTo>
                <a:cubicBezTo>
                  <a:pt x="32272" y="19907"/>
                  <a:pt x="32263" y="19909"/>
                  <a:pt x="32258" y="19909"/>
                </a:cubicBezTo>
                <a:cubicBezTo>
                  <a:pt x="32250" y="19909"/>
                  <a:pt x="32251" y="19902"/>
                  <a:pt x="32245" y="19883"/>
                </a:cubicBezTo>
                <a:cubicBezTo>
                  <a:pt x="32231" y="19910"/>
                  <a:pt x="32209" y="19919"/>
                  <a:pt x="32183" y="19919"/>
                </a:cubicBezTo>
                <a:cubicBezTo>
                  <a:pt x="32169" y="19919"/>
                  <a:pt x="32155" y="19917"/>
                  <a:pt x="32141" y="19913"/>
                </a:cubicBezTo>
                <a:cubicBezTo>
                  <a:pt x="32162" y="19893"/>
                  <a:pt x="32141" y="19883"/>
                  <a:pt x="32110" y="19872"/>
                </a:cubicBezTo>
                <a:cubicBezTo>
                  <a:pt x="32110" y="19862"/>
                  <a:pt x="32121" y="19862"/>
                  <a:pt x="32121" y="19841"/>
                </a:cubicBezTo>
                <a:cubicBezTo>
                  <a:pt x="32141" y="19851"/>
                  <a:pt x="32162" y="19862"/>
                  <a:pt x="32172" y="19872"/>
                </a:cubicBezTo>
                <a:cubicBezTo>
                  <a:pt x="32162" y="19851"/>
                  <a:pt x="32266" y="19872"/>
                  <a:pt x="32328" y="19841"/>
                </a:cubicBezTo>
                <a:cubicBezTo>
                  <a:pt x="32289" y="19802"/>
                  <a:pt x="32256" y="19781"/>
                  <a:pt x="32217" y="19781"/>
                </a:cubicBezTo>
                <a:cubicBezTo>
                  <a:pt x="32203" y="19781"/>
                  <a:pt x="32188" y="19784"/>
                  <a:pt x="32172" y="19789"/>
                </a:cubicBezTo>
                <a:cubicBezTo>
                  <a:pt x="32162" y="19748"/>
                  <a:pt x="32297" y="19738"/>
                  <a:pt x="32172" y="19717"/>
                </a:cubicBezTo>
                <a:cubicBezTo>
                  <a:pt x="32183" y="19696"/>
                  <a:pt x="32224" y="19685"/>
                  <a:pt x="32255" y="19675"/>
                </a:cubicBezTo>
                <a:cubicBezTo>
                  <a:pt x="32234" y="19655"/>
                  <a:pt x="32224" y="19655"/>
                  <a:pt x="32214" y="19655"/>
                </a:cubicBezTo>
                <a:cubicBezTo>
                  <a:pt x="32266" y="19582"/>
                  <a:pt x="32224" y="19623"/>
                  <a:pt x="32224" y="19551"/>
                </a:cubicBezTo>
                <a:lnTo>
                  <a:pt x="32224" y="19551"/>
                </a:lnTo>
                <a:cubicBezTo>
                  <a:pt x="32162" y="19572"/>
                  <a:pt x="32162" y="19644"/>
                  <a:pt x="32069" y="19675"/>
                </a:cubicBezTo>
                <a:cubicBezTo>
                  <a:pt x="32069" y="19644"/>
                  <a:pt x="32038" y="19561"/>
                  <a:pt x="32089" y="19561"/>
                </a:cubicBezTo>
                <a:cubicBezTo>
                  <a:pt x="32089" y="19575"/>
                  <a:pt x="32093" y="19579"/>
                  <a:pt x="32099" y="19579"/>
                </a:cubicBezTo>
                <a:cubicBezTo>
                  <a:pt x="32110" y="19579"/>
                  <a:pt x="32131" y="19561"/>
                  <a:pt x="32151" y="19561"/>
                </a:cubicBezTo>
                <a:cubicBezTo>
                  <a:pt x="32131" y="19551"/>
                  <a:pt x="32110" y="19530"/>
                  <a:pt x="32089" y="19520"/>
                </a:cubicBezTo>
                <a:cubicBezTo>
                  <a:pt x="32105" y="19520"/>
                  <a:pt x="32121" y="19522"/>
                  <a:pt x="32136" y="19522"/>
                </a:cubicBezTo>
                <a:cubicBezTo>
                  <a:pt x="32149" y="19522"/>
                  <a:pt x="32162" y="19520"/>
                  <a:pt x="32172" y="19510"/>
                </a:cubicBezTo>
                <a:cubicBezTo>
                  <a:pt x="32172" y="19499"/>
                  <a:pt x="32151" y="19489"/>
                  <a:pt x="32131" y="19489"/>
                </a:cubicBezTo>
                <a:cubicBezTo>
                  <a:pt x="32172" y="19478"/>
                  <a:pt x="32183" y="19468"/>
                  <a:pt x="32162" y="19457"/>
                </a:cubicBezTo>
                <a:lnTo>
                  <a:pt x="32162" y="19457"/>
                </a:lnTo>
                <a:cubicBezTo>
                  <a:pt x="32141" y="19478"/>
                  <a:pt x="32126" y="19488"/>
                  <a:pt x="32117" y="19488"/>
                </a:cubicBezTo>
                <a:cubicBezTo>
                  <a:pt x="32108" y="19488"/>
                  <a:pt x="32105" y="19478"/>
                  <a:pt x="32110" y="19457"/>
                </a:cubicBezTo>
                <a:lnTo>
                  <a:pt x="32110" y="19457"/>
                </a:lnTo>
                <a:cubicBezTo>
                  <a:pt x="32100" y="19478"/>
                  <a:pt x="32079" y="19499"/>
                  <a:pt x="32059" y="19520"/>
                </a:cubicBezTo>
                <a:cubicBezTo>
                  <a:pt x="32078" y="19490"/>
                  <a:pt x="32098" y="19395"/>
                  <a:pt x="32109" y="19395"/>
                </a:cubicBezTo>
                <a:cubicBezTo>
                  <a:pt x="32109" y="19395"/>
                  <a:pt x="32110" y="19395"/>
                  <a:pt x="32110" y="19395"/>
                </a:cubicBezTo>
                <a:cubicBezTo>
                  <a:pt x="32107" y="19392"/>
                  <a:pt x="32103" y="19390"/>
                  <a:pt x="32100" y="19390"/>
                </a:cubicBezTo>
                <a:cubicBezTo>
                  <a:pt x="32083" y="19390"/>
                  <a:pt x="32067" y="19427"/>
                  <a:pt x="32059" y="19427"/>
                </a:cubicBezTo>
                <a:cubicBezTo>
                  <a:pt x="32059" y="19416"/>
                  <a:pt x="32048" y="19333"/>
                  <a:pt x="32027" y="19333"/>
                </a:cubicBezTo>
                <a:cubicBezTo>
                  <a:pt x="32027" y="19407"/>
                  <a:pt x="32034" y="19441"/>
                  <a:pt x="32027" y="19441"/>
                </a:cubicBezTo>
                <a:cubicBezTo>
                  <a:pt x="32022" y="19441"/>
                  <a:pt x="32011" y="19425"/>
                  <a:pt x="31986" y="19395"/>
                </a:cubicBezTo>
                <a:lnTo>
                  <a:pt x="31986" y="19395"/>
                </a:lnTo>
                <a:cubicBezTo>
                  <a:pt x="31976" y="19406"/>
                  <a:pt x="32027" y="19520"/>
                  <a:pt x="32017" y="19540"/>
                </a:cubicBezTo>
                <a:cubicBezTo>
                  <a:pt x="31996" y="19499"/>
                  <a:pt x="32006" y="19489"/>
                  <a:pt x="31986" y="19457"/>
                </a:cubicBezTo>
                <a:cubicBezTo>
                  <a:pt x="31977" y="19474"/>
                  <a:pt x="31972" y="19479"/>
                  <a:pt x="31967" y="19479"/>
                </a:cubicBezTo>
                <a:cubicBezTo>
                  <a:pt x="31958" y="19479"/>
                  <a:pt x="31948" y="19468"/>
                  <a:pt x="31923" y="19468"/>
                </a:cubicBezTo>
                <a:cubicBezTo>
                  <a:pt x="31923" y="19540"/>
                  <a:pt x="31976" y="19551"/>
                  <a:pt x="31976" y="19593"/>
                </a:cubicBezTo>
                <a:cubicBezTo>
                  <a:pt x="31965" y="19582"/>
                  <a:pt x="31955" y="19572"/>
                  <a:pt x="31944" y="19572"/>
                </a:cubicBezTo>
                <a:cubicBezTo>
                  <a:pt x="31923" y="19593"/>
                  <a:pt x="31965" y="19613"/>
                  <a:pt x="31965" y="19623"/>
                </a:cubicBezTo>
                <a:cubicBezTo>
                  <a:pt x="31958" y="19625"/>
                  <a:pt x="31951" y="19625"/>
                  <a:pt x="31945" y="19625"/>
                </a:cubicBezTo>
                <a:cubicBezTo>
                  <a:pt x="31910" y="19625"/>
                  <a:pt x="31895" y="19601"/>
                  <a:pt x="31851" y="19593"/>
                </a:cubicBezTo>
                <a:lnTo>
                  <a:pt x="31851" y="19593"/>
                </a:lnTo>
                <a:cubicBezTo>
                  <a:pt x="31851" y="19623"/>
                  <a:pt x="31861" y="19623"/>
                  <a:pt x="31882" y="19644"/>
                </a:cubicBezTo>
                <a:cubicBezTo>
                  <a:pt x="31879" y="19641"/>
                  <a:pt x="31876" y="19640"/>
                  <a:pt x="31873" y="19640"/>
                </a:cubicBezTo>
                <a:cubicBezTo>
                  <a:pt x="31866" y="19640"/>
                  <a:pt x="31858" y="19647"/>
                  <a:pt x="31851" y="19655"/>
                </a:cubicBezTo>
                <a:cubicBezTo>
                  <a:pt x="31851" y="19665"/>
                  <a:pt x="31903" y="19685"/>
                  <a:pt x="31903" y="19706"/>
                </a:cubicBezTo>
                <a:cubicBezTo>
                  <a:pt x="31897" y="19703"/>
                  <a:pt x="31892" y="19702"/>
                  <a:pt x="31887" y="19702"/>
                </a:cubicBezTo>
                <a:cubicBezTo>
                  <a:pt x="31876" y="19702"/>
                  <a:pt x="31869" y="19709"/>
                  <a:pt x="31861" y="19717"/>
                </a:cubicBezTo>
                <a:cubicBezTo>
                  <a:pt x="31861" y="19732"/>
                  <a:pt x="31882" y="19737"/>
                  <a:pt x="31905" y="19737"/>
                </a:cubicBezTo>
                <a:cubicBezTo>
                  <a:pt x="31929" y="19737"/>
                  <a:pt x="31955" y="19732"/>
                  <a:pt x="31965" y="19727"/>
                </a:cubicBezTo>
                <a:lnTo>
                  <a:pt x="31965" y="19727"/>
                </a:lnTo>
                <a:cubicBezTo>
                  <a:pt x="31976" y="19748"/>
                  <a:pt x="31965" y="19748"/>
                  <a:pt x="31944" y="19758"/>
                </a:cubicBezTo>
                <a:cubicBezTo>
                  <a:pt x="31951" y="19765"/>
                  <a:pt x="31964" y="19766"/>
                  <a:pt x="31979" y="19766"/>
                </a:cubicBezTo>
                <a:cubicBezTo>
                  <a:pt x="31987" y="19766"/>
                  <a:pt x="31996" y="19766"/>
                  <a:pt x="32004" y="19766"/>
                </a:cubicBezTo>
                <a:cubicBezTo>
                  <a:pt x="32025" y="19766"/>
                  <a:pt x="32043" y="19769"/>
                  <a:pt x="32038" y="19789"/>
                </a:cubicBezTo>
                <a:cubicBezTo>
                  <a:pt x="32034" y="19794"/>
                  <a:pt x="32026" y="19796"/>
                  <a:pt x="32014" y="19796"/>
                </a:cubicBezTo>
                <a:cubicBezTo>
                  <a:pt x="31977" y="19796"/>
                  <a:pt x="31911" y="19776"/>
                  <a:pt x="31886" y="19776"/>
                </a:cubicBezTo>
                <a:cubicBezTo>
                  <a:pt x="31873" y="19776"/>
                  <a:pt x="31872" y="19782"/>
                  <a:pt x="31893" y="19800"/>
                </a:cubicBezTo>
                <a:cubicBezTo>
                  <a:pt x="31830" y="19792"/>
                  <a:pt x="31809" y="19762"/>
                  <a:pt x="31777" y="19762"/>
                </a:cubicBezTo>
                <a:cubicBezTo>
                  <a:pt x="31761" y="19762"/>
                  <a:pt x="31743" y="19769"/>
                  <a:pt x="31716" y="19789"/>
                </a:cubicBezTo>
                <a:cubicBezTo>
                  <a:pt x="31748" y="19800"/>
                  <a:pt x="31778" y="19810"/>
                  <a:pt x="31810" y="19810"/>
                </a:cubicBezTo>
                <a:cubicBezTo>
                  <a:pt x="31785" y="19831"/>
                  <a:pt x="31781" y="19838"/>
                  <a:pt x="31786" y="19838"/>
                </a:cubicBezTo>
                <a:cubicBezTo>
                  <a:pt x="31796" y="19838"/>
                  <a:pt x="31833" y="19819"/>
                  <a:pt x="31847" y="19819"/>
                </a:cubicBezTo>
                <a:cubicBezTo>
                  <a:pt x="31849" y="19819"/>
                  <a:pt x="31850" y="19820"/>
                  <a:pt x="31851" y="19820"/>
                </a:cubicBezTo>
                <a:cubicBezTo>
                  <a:pt x="31811" y="19847"/>
                  <a:pt x="31815" y="19855"/>
                  <a:pt x="31833" y="19855"/>
                </a:cubicBezTo>
                <a:cubicBezTo>
                  <a:pt x="31857" y="19855"/>
                  <a:pt x="31907" y="19841"/>
                  <a:pt x="31914" y="19841"/>
                </a:cubicBezTo>
                <a:cubicBezTo>
                  <a:pt x="31923" y="19841"/>
                  <a:pt x="31882" y="19872"/>
                  <a:pt x="31882" y="19883"/>
                </a:cubicBezTo>
                <a:cubicBezTo>
                  <a:pt x="31889" y="19885"/>
                  <a:pt x="31898" y="19886"/>
                  <a:pt x="31908" y="19886"/>
                </a:cubicBezTo>
                <a:cubicBezTo>
                  <a:pt x="31945" y="19886"/>
                  <a:pt x="31997" y="19871"/>
                  <a:pt x="32038" y="19830"/>
                </a:cubicBezTo>
                <a:lnTo>
                  <a:pt x="32038" y="19830"/>
                </a:lnTo>
                <a:cubicBezTo>
                  <a:pt x="32066" y="19886"/>
                  <a:pt x="32035" y="19898"/>
                  <a:pt x="31992" y="19898"/>
                </a:cubicBezTo>
                <a:cubicBezTo>
                  <a:pt x="31959" y="19898"/>
                  <a:pt x="31920" y="19892"/>
                  <a:pt x="31893" y="19892"/>
                </a:cubicBezTo>
                <a:cubicBezTo>
                  <a:pt x="31876" y="19892"/>
                  <a:pt x="31864" y="19894"/>
                  <a:pt x="31861" y="19903"/>
                </a:cubicBezTo>
                <a:cubicBezTo>
                  <a:pt x="31748" y="19841"/>
                  <a:pt x="31644" y="19758"/>
                  <a:pt x="31530" y="19675"/>
                </a:cubicBezTo>
                <a:cubicBezTo>
                  <a:pt x="31271" y="19499"/>
                  <a:pt x="31002" y="19261"/>
                  <a:pt x="30712" y="19105"/>
                </a:cubicBezTo>
                <a:cubicBezTo>
                  <a:pt x="30742" y="19095"/>
                  <a:pt x="30742" y="19084"/>
                  <a:pt x="30701" y="19084"/>
                </a:cubicBezTo>
                <a:cubicBezTo>
                  <a:pt x="30713" y="19066"/>
                  <a:pt x="30695" y="19062"/>
                  <a:pt x="30673" y="19062"/>
                </a:cubicBezTo>
                <a:cubicBezTo>
                  <a:pt x="30658" y="19062"/>
                  <a:pt x="30641" y="19064"/>
                  <a:pt x="30629" y="19064"/>
                </a:cubicBezTo>
                <a:lnTo>
                  <a:pt x="30618" y="19064"/>
                </a:lnTo>
                <a:cubicBezTo>
                  <a:pt x="30618" y="19054"/>
                  <a:pt x="30659" y="19054"/>
                  <a:pt x="30639" y="19033"/>
                </a:cubicBezTo>
                <a:lnTo>
                  <a:pt x="30639" y="19033"/>
                </a:lnTo>
                <a:cubicBezTo>
                  <a:pt x="30639" y="19043"/>
                  <a:pt x="30618" y="19043"/>
                  <a:pt x="30587" y="19043"/>
                </a:cubicBezTo>
                <a:cubicBezTo>
                  <a:pt x="30556" y="19033"/>
                  <a:pt x="30514" y="19022"/>
                  <a:pt x="30484" y="19012"/>
                </a:cubicBezTo>
                <a:lnTo>
                  <a:pt x="30484" y="19012"/>
                </a:lnTo>
                <a:cubicBezTo>
                  <a:pt x="30495" y="19015"/>
                  <a:pt x="30505" y="19016"/>
                  <a:pt x="30515" y="19016"/>
                </a:cubicBezTo>
                <a:cubicBezTo>
                  <a:pt x="30597" y="19016"/>
                  <a:pt x="30637" y="18946"/>
                  <a:pt x="30701" y="18909"/>
                </a:cubicBezTo>
                <a:cubicBezTo>
                  <a:pt x="30659" y="18898"/>
                  <a:pt x="30639" y="18898"/>
                  <a:pt x="30619" y="18898"/>
                </a:cubicBezTo>
                <a:cubicBezTo>
                  <a:pt x="30600" y="18898"/>
                  <a:pt x="30582" y="18898"/>
                  <a:pt x="30546" y="18888"/>
                </a:cubicBezTo>
                <a:cubicBezTo>
                  <a:pt x="30577" y="18867"/>
                  <a:pt x="30380" y="18856"/>
                  <a:pt x="30339" y="18805"/>
                </a:cubicBezTo>
                <a:lnTo>
                  <a:pt x="30339" y="18805"/>
                </a:lnTo>
                <a:cubicBezTo>
                  <a:pt x="30357" y="18811"/>
                  <a:pt x="30399" y="18821"/>
                  <a:pt x="30432" y="18821"/>
                </a:cubicBezTo>
                <a:cubicBezTo>
                  <a:pt x="30452" y="18821"/>
                  <a:pt x="30469" y="18817"/>
                  <a:pt x="30473" y="18805"/>
                </a:cubicBezTo>
                <a:cubicBezTo>
                  <a:pt x="30473" y="18822"/>
                  <a:pt x="30483" y="18828"/>
                  <a:pt x="30497" y="18828"/>
                </a:cubicBezTo>
                <a:cubicBezTo>
                  <a:pt x="30525" y="18828"/>
                  <a:pt x="30567" y="18805"/>
                  <a:pt x="30567" y="18805"/>
                </a:cubicBezTo>
                <a:cubicBezTo>
                  <a:pt x="30567" y="18794"/>
                  <a:pt x="30556" y="18753"/>
                  <a:pt x="30567" y="18753"/>
                </a:cubicBezTo>
                <a:cubicBezTo>
                  <a:pt x="30570" y="18755"/>
                  <a:pt x="30577" y="18756"/>
                  <a:pt x="30584" y="18756"/>
                </a:cubicBezTo>
                <a:cubicBezTo>
                  <a:pt x="30615" y="18756"/>
                  <a:pt x="30668" y="18739"/>
                  <a:pt x="30659" y="18722"/>
                </a:cubicBezTo>
                <a:cubicBezTo>
                  <a:pt x="30590" y="18722"/>
                  <a:pt x="30609" y="18699"/>
                  <a:pt x="30601" y="18699"/>
                </a:cubicBezTo>
                <a:cubicBezTo>
                  <a:pt x="30597" y="18699"/>
                  <a:pt x="30587" y="18705"/>
                  <a:pt x="30556" y="18722"/>
                </a:cubicBezTo>
                <a:cubicBezTo>
                  <a:pt x="30546" y="18711"/>
                  <a:pt x="30546" y="18711"/>
                  <a:pt x="30556" y="18691"/>
                </a:cubicBezTo>
                <a:cubicBezTo>
                  <a:pt x="30505" y="18691"/>
                  <a:pt x="30478" y="18718"/>
                  <a:pt x="30443" y="18718"/>
                </a:cubicBezTo>
                <a:cubicBezTo>
                  <a:pt x="30421" y="18718"/>
                  <a:pt x="30396" y="18707"/>
                  <a:pt x="30359" y="18670"/>
                </a:cubicBezTo>
                <a:cubicBezTo>
                  <a:pt x="30363" y="18666"/>
                  <a:pt x="30367" y="18665"/>
                  <a:pt x="30372" y="18665"/>
                </a:cubicBezTo>
                <a:cubicBezTo>
                  <a:pt x="30385" y="18665"/>
                  <a:pt x="30401" y="18676"/>
                  <a:pt x="30408" y="18676"/>
                </a:cubicBezTo>
                <a:cubicBezTo>
                  <a:pt x="30412" y="18676"/>
                  <a:pt x="30414" y="18673"/>
                  <a:pt x="30411" y="18660"/>
                </a:cubicBezTo>
                <a:lnTo>
                  <a:pt x="30411" y="18660"/>
                </a:lnTo>
                <a:cubicBezTo>
                  <a:pt x="30418" y="18667"/>
                  <a:pt x="30467" y="18674"/>
                  <a:pt x="30502" y="18674"/>
                </a:cubicBezTo>
                <a:cubicBezTo>
                  <a:pt x="30517" y="18674"/>
                  <a:pt x="30529" y="18673"/>
                  <a:pt x="30535" y="18670"/>
                </a:cubicBezTo>
                <a:cubicBezTo>
                  <a:pt x="30506" y="18641"/>
                  <a:pt x="30499" y="18632"/>
                  <a:pt x="30503" y="18632"/>
                </a:cubicBezTo>
                <a:cubicBezTo>
                  <a:pt x="30509" y="18632"/>
                  <a:pt x="30542" y="18653"/>
                  <a:pt x="30567" y="18660"/>
                </a:cubicBezTo>
                <a:cubicBezTo>
                  <a:pt x="30567" y="18639"/>
                  <a:pt x="30597" y="18628"/>
                  <a:pt x="30567" y="18619"/>
                </a:cubicBezTo>
                <a:cubicBezTo>
                  <a:pt x="30597" y="18619"/>
                  <a:pt x="30608" y="18619"/>
                  <a:pt x="30629" y="18598"/>
                </a:cubicBezTo>
                <a:cubicBezTo>
                  <a:pt x="30597" y="18577"/>
                  <a:pt x="30473" y="18587"/>
                  <a:pt x="30484" y="18556"/>
                </a:cubicBezTo>
                <a:lnTo>
                  <a:pt x="30484" y="18556"/>
                </a:lnTo>
                <a:cubicBezTo>
                  <a:pt x="30471" y="18560"/>
                  <a:pt x="30465" y="18563"/>
                  <a:pt x="30462" y="18563"/>
                </a:cubicBezTo>
                <a:cubicBezTo>
                  <a:pt x="30457" y="18563"/>
                  <a:pt x="30459" y="18558"/>
                  <a:pt x="30452" y="18546"/>
                </a:cubicBezTo>
                <a:cubicBezTo>
                  <a:pt x="30432" y="18566"/>
                  <a:pt x="30412" y="18577"/>
                  <a:pt x="30390" y="18577"/>
                </a:cubicBezTo>
                <a:cubicBezTo>
                  <a:pt x="30377" y="18577"/>
                  <a:pt x="30363" y="18574"/>
                  <a:pt x="30349" y="18566"/>
                </a:cubicBezTo>
                <a:cubicBezTo>
                  <a:pt x="30369" y="18546"/>
                  <a:pt x="30339" y="18536"/>
                  <a:pt x="30318" y="18525"/>
                </a:cubicBezTo>
                <a:cubicBezTo>
                  <a:pt x="30318" y="18525"/>
                  <a:pt x="30328" y="18515"/>
                  <a:pt x="30328" y="18494"/>
                </a:cubicBezTo>
                <a:cubicBezTo>
                  <a:pt x="30349" y="18504"/>
                  <a:pt x="30359" y="18515"/>
                  <a:pt x="30380" y="18536"/>
                </a:cubicBezTo>
                <a:cubicBezTo>
                  <a:pt x="30369" y="18504"/>
                  <a:pt x="30473" y="18525"/>
                  <a:pt x="30535" y="18504"/>
                </a:cubicBezTo>
                <a:cubicBezTo>
                  <a:pt x="30488" y="18458"/>
                  <a:pt x="30460" y="18434"/>
                  <a:pt x="30422" y="18434"/>
                </a:cubicBezTo>
                <a:cubicBezTo>
                  <a:pt x="30409" y="18434"/>
                  <a:pt x="30396" y="18437"/>
                  <a:pt x="30380" y="18442"/>
                </a:cubicBezTo>
                <a:cubicBezTo>
                  <a:pt x="30359" y="18401"/>
                  <a:pt x="30504" y="18401"/>
                  <a:pt x="30369" y="18370"/>
                </a:cubicBezTo>
                <a:cubicBezTo>
                  <a:pt x="30390" y="18349"/>
                  <a:pt x="30431" y="18349"/>
                  <a:pt x="30463" y="18328"/>
                </a:cubicBezTo>
                <a:cubicBezTo>
                  <a:pt x="30442" y="18318"/>
                  <a:pt x="30431" y="18318"/>
                  <a:pt x="30421" y="18308"/>
                </a:cubicBezTo>
                <a:cubicBezTo>
                  <a:pt x="30473" y="18246"/>
                  <a:pt x="30431" y="18276"/>
                  <a:pt x="30431" y="18204"/>
                </a:cubicBezTo>
                <a:lnTo>
                  <a:pt x="30431" y="18204"/>
                </a:lnTo>
                <a:cubicBezTo>
                  <a:pt x="30359" y="18235"/>
                  <a:pt x="30369" y="18308"/>
                  <a:pt x="30276" y="18338"/>
                </a:cubicBezTo>
                <a:cubicBezTo>
                  <a:pt x="30276" y="18308"/>
                  <a:pt x="30235" y="18214"/>
                  <a:pt x="30297" y="18214"/>
                </a:cubicBezTo>
                <a:cubicBezTo>
                  <a:pt x="30297" y="18231"/>
                  <a:pt x="30301" y="18236"/>
                  <a:pt x="30307" y="18236"/>
                </a:cubicBezTo>
                <a:cubicBezTo>
                  <a:pt x="30317" y="18236"/>
                  <a:pt x="30335" y="18225"/>
                  <a:pt x="30359" y="18225"/>
                </a:cubicBezTo>
                <a:cubicBezTo>
                  <a:pt x="30339" y="18204"/>
                  <a:pt x="30318" y="18193"/>
                  <a:pt x="30297" y="18173"/>
                </a:cubicBezTo>
                <a:cubicBezTo>
                  <a:pt x="30311" y="18173"/>
                  <a:pt x="30334" y="18177"/>
                  <a:pt x="30354" y="18177"/>
                </a:cubicBezTo>
                <a:cubicBezTo>
                  <a:pt x="30364" y="18177"/>
                  <a:pt x="30373" y="18176"/>
                  <a:pt x="30380" y="18173"/>
                </a:cubicBezTo>
                <a:cubicBezTo>
                  <a:pt x="30369" y="18152"/>
                  <a:pt x="30359" y="18142"/>
                  <a:pt x="30339" y="18142"/>
                </a:cubicBezTo>
                <a:cubicBezTo>
                  <a:pt x="30380" y="18131"/>
                  <a:pt x="30390" y="18121"/>
                  <a:pt x="30369" y="18110"/>
                </a:cubicBezTo>
                <a:lnTo>
                  <a:pt x="30369" y="18110"/>
                </a:lnTo>
                <a:cubicBezTo>
                  <a:pt x="30349" y="18131"/>
                  <a:pt x="30333" y="18141"/>
                  <a:pt x="30324" y="18141"/>
                </a:cubicBezTo>
                <a:cubicBezTo>
                  <a:pt x="30315" y="18141"/>
                  <a:pt x="30312" y="18131"/>
                  <a:pt x="30318" y="18110"/>
                </a:cubicBezTo>
                <a:lnTo>
                  <a:pt x="30318" y="18110"/>
                </a:lnTo>
                <a:cubicBezTo>
                  <a:pt x="30307" y="18142"/>
                  <a:pt x="30286" y="18163"/>
                  <a:pt x="30266" y="18173"/>
                </a:cubicBezTo>
                <a:cubicBezTo>
                  <a:pt x="30276" y="18142"/>
                  <a:pt x="30307" y="18048"/>
                  <a:pt x="30318" y="18048"/>
                </a:cubicBezTo>
                <a:cubicBezTo>
                  <a:pt x="30314" y="18045"/>
                  <a:pt x="30311" y="18043"/>
                  <a:pt x="30308" y="18043"/>
                </a:cubicBezTo>
                <a:cubicBezTo>
                  <a:pt x="30291" y="18043"/>
                  <a:pt x="30275" y="18080"/>
                  <a:pt x="30266" y="18080"/>
                </a:cubicBezTo>
                <a:cubicBezTo>
                  <a:pt x="30266" y="18069"/>
                  <a:pt x="30245" y="17997"/>
                  <a:pt x="30235" y="17997"/>
                </a:cubicBezTo>
                <a:lnTo>
                  <a:pt x="30235" y="17997"/>
                </a:lnTo>
                <a:cubicBezTo>
                  <a:pt x="30235" y="18066"/>
                  <a:pt x="30243" y="18097"/>
                  <a:pt x="30235" y="18097"/>
                </a:cubicBezTo>
                <a:cubicBezTo>
                  <a:pt x="30230" y="18097"/>
                  <a:pt x="30218" y="18084"/>
                  <a:pt x="30194" y="18059"/>
                </a:cubicBezTo>
                <a:lnTo>
                  <a:pt x="30194" y="18059"/>
                </a:lnTo>
                <a:cubicBezTo>
                  <a:pt x="30183" y="18059"/>
                  <a:pt x="30235" y="18173"/>
                  <a:pt x="30224" y="18193"/>
                </a:cubicBezTo>
                <a:cubicBezTo>
                  <a:pt x="30203" y="18152"/>
                  <a:pt x="30214" y="18152"/>
                  <a:pt x="30194" y="18121"/>
                </a:cubicBezTo>
                <a:cubicBezTo>
                  <a:pt x="30183" y="18135"/>
                  <a:pt x="30177" y="18140"/>
                  <a:pt x="30173" y="18140"/>
                </a:cubicBezTo>
                <a:cubicBezTo>
                  <a:pt x="30163" y="18140"/>
                  <a:pt x="30159" y="18121"/>
                  <a:pt x="30131" y="18121"/>
                </a:cubicBezTo>
                <a:cubicBezTo>
                  <a:pt x="30131" y="18204"/>
                  <a:pt x="30183" y="18204"/>
                  <a:pt x="30183" y="18246"/>
                </a:cubicBezTo>
                <a:cubicBezTo>
                  <a:pt x="30173" y="18235"/>
                  <a:pt x="30162" y="18235"/>
                  <a:pt x="30141" y="18235"/>
                </a:cubicBezTo>
                <a:cubicBezTo>
                  <a:pt x="30131" y="18246"/>
                  <a:pt x="30173" y="18276"/>
                  <a:pt x="30173" y="18276"/>
                </a:cubicBezTo>
                <a:cubicBezTo>
                  <a:pt x="30162" y="18280"/>
                  <a:pt x="30154" y="18282"/>
                  <a:pt x="30146" y="18282"/>
                </a:cubicBezTo>
                <a:cubicBezTo>
                  <a:pt x="30115" y="18282"/>
                  <a:pt x="30100" y="18255"/>
                  <a:pt x="30058" y="18255"/>
                </a:cubicBezTo>
                <a:cubicBezTo>
                  <a:pt x="30058" y="18276"/>
                  <a:pt x="30069" y="18287"/>
                  <a:pt x="30090" y="18297"/>
                </a:cubicBezTo>
                <a:cubicBezTo>
                  <a:pt x="30069" y="18297"/>
                  <a:pt x="30058" y="18297"/>
                  <a:pt x="30058" y="18318"/>
                </a:cubicBezTo>
                <a:cubicBezTo>
                  <a:pt x="30058" y="18318"/>
                  <a:pt x="30111" y="18338"/>
                  <a:pt x="30111" y="18359"/>
                </a:cubicBezTo>
                <a:cubicBezTo>
                  <a:pt x="30090" y="18359"/>
                  <a:pt x="30079" y="18359"/>
                  <a:pt x="30069" y="18380"/>
                </a:cubicBezTo>
                <a:cubicBezTo>
                  <a:pt x="30069" y="18393"/>
                  <a:pt x="30085" y="18397"/>
                  <a:pt x="30104" y="18397"/>
                </a:cubicBezTo>
                <a:cubicBezTo>
                  <a:pt x="30129" y="18397"/>
                  <a:pt x="30161" y="18391"/>
                  <a:pt x="30173" y="18391"/>
                </a:cubicBezTo>
                <a:cubicBezTo>
                  <a:pt x="30173" y="18401"/>
                  <a:pt x="30173" y="18411"/>
                  <a:pt x="30152" y="18411"/>
                </a:cubicBezTo>
                <a:cubicBezTo>
                  <a:pt x="30159" y="18418"/>
                  <a:pt x="30172" y="18419"/>
                  <a:pt x="30187" y="18419"/>
                </a:cubicBezTo>
                <a:cubicBezTo>
                  <a:pt x="30195" y="18419"/>
                  <a:pt x="30204" y="18419"/>
                  <a:pt x="30212" y="18419"/>
                </a:cubicBezTo>
                <a:cubicBezTo>
                  <a:pt x="30233" y="18419"/>
                  <a:pt x="30250" y="18422"/>
                  <a:pt x="30245" y="18442"/>
                </a:cubicBezTo>
                <a:cubicBezTo>
                  <a:pt x="30240" y="18451"/>
                  <a:pt x="30228" y="18454"/>
                  <a:pt x="30212" y="18454"/>
                </a:cubicBezTo>
                <a:cubicBezTo>
                  <a:pt x="30172" y="18454"/>
                  <a:pt x="30109" y="18435"/>
                  <a:pt x="30090" y="18435"/>
                </a:cubicBezTo>
                <a:cubicBezTo>
                  <a:pt x="30081" y="18435"/>
                  <a:pt x="30081" y="18439"/>
                  <a:pt x="30100" y="18453"/>
                </a:cubicBezTo>
                <a:cubicBezTo>
                  <a:pt x="30041" y="18446"/>
                  <a:pt x="30019" y="18423"/>
                  <a:pt x="29990" y="18423"/>
                </a:cubicBezTo>
                <a:cubicBezTo>
                  <a:pt x="29973" y="18423"/>
                  <a:pt x="29954" y="18430"/>
                  <a:pt x="29924" y="18453"/>
                </a:cubicBezTo>
                <a:cubicBezTo>
                  <a:pt x="29955" y="18453"/>
                  <a:pt x="29986" y="18463"/>
                  <a:pt x="30017" y="18473"/>
                </a:cubicBezTo>
                <a:cubicBezTo>
                  <a:pt x="29993" y="18491"/>
                  <a:pt x="29988" y="18496"/>
                  <a:pt x="29993" y="18496"/>
                </a:cubicBezTo>
                <a:cubicBezTo>
                  <a:pt x="30004" y="18496"/>
                  <a:pt x="30052" y="18473"/>
                  <a:pt x="30058" y="18473"/>
                </a:cubicBezTo>
                <a:cubicBezTo>
                  <a:pt x="30017" y="18505"/>
                  <a:pt x="30021" y="18515"/>
                  <a:pt x="30039" y="18515"/>
                </a:cubicBezTo>
                <a:cubicBezTo>
                  <a:pt x="30062" y="18515"/>
                  <a:pt x="30109" y="18500"/>
                  <a:pt x="30121" y="18494"/>
                </a:cubicBezTo>
                <a:lnTo>
                  <a:pt x="30121" y="18494"/>
                </a:lnTo>
                <a:cubicBezTo>
                  <a:pt x="30131" y="18504"/>
                  <a:pt x="30090" y="18525"/>
                  <a:pt x="30090" y="18536"/>
                </a:cubicBezTo>
                <a:cubicBezTo>
                  <a:pt x="30098" y="18541"/>
                  <a:pt x="30109" y="18544"/>
                  <a:pt x="30121" y="18544"/>
                </a:cubicBezTo>
                <a:cubicBezTo>
                  <a:pt x="30157" y="18544"/>
                  <a:pt x="30207" y="18522"/>
                  <a:pt x="30245" y="18483"/>
                </a:cubicBezTo>
                <a:lnTo>
                  <a:pt x="30245" y="18483"/>
                </a:lnTo>
                <a:cubicBezTo>
                  <a:pt x="30277" y="18543"/>
                  <a:pt x="30241" y="18554"/>
                  <a:pt x="30192" y="18554"/>
                </a:cubicBezTo>
                <a:cubicBezTo>
                  <a:pt x="30164" y="18554"/>
                  <a:pt x="30132" y="18550"/>
                  <a:pt x="30107" y="18550"/>
                </a:cubicBezTo>
                <a:cubicBezTo>
                  <a:pt x="30078" y="18550"/>
                  <a:pt x="30060" y="18555"/>
                  <a:pt x="30069" y="18577"/>
                </a:cubicBezTo>
                <a:cubicBezTo>
                  <a:pt x="30060" y="18572"/>
                  <a:pt x="30036" y="18568"/>
                  <a:pt x="30012" y="18568"/>
                </a:cubicBezTo>
                <a:cubicBezTo>
                  <a:pt x="29982" y="18568"/>
                  <a:pt x="29950" y="18575"/>
                  <a:pt x="29945" y="18598"/>
                </a:cubicBezTo>
                <a:cubicBezTo>
                  <a:pt x="29945" y="18598"/>
                  <a:pt x="30048" y="18660"/>
                  <a:pt x="30038" y="18681"/>
                </a:cubicBezTo>
                <a:cubicBezTo>
                  <a:pt x="30025" y="18668"/>
                  <a:pt x="30013" y="18663"/>
                  <a:pt x="29999" y="18663"/>
                </a:cubicBezTo>
                <a:cubicBezTo>
                  <a:pt x="29989" y="18663"/>
                  <a:pt x="29978" y="18666"/>
                  <a:pt x="29966" y="18670"/>
                </a:cubicBezTo>
                <a:cubicBezTo>
                  <a:pt x="29986" y="18691"/>
                  <a:pt x="29996" y="18701"/>
                  <a:pt x="29986" y="18722"/>
                </a:cubicBezTo>
                <a:cubicBezTo>
                  <a:pt x="29961" y="18708"/>
                  <a:pt x="29949" y="18703"/>
                  <a:pt x="29942" y="18703"/>
                </a:cubicBezTo>
                <a:cubicBezTo>
                  <a:pt x="29930" y="18703"/>
                  <a:pt x="29927" y="18713"/>
                  <a:pt x="29897" y="18713"/>
                </a:cubicBezTo>
                <a:cubicBezTo>
                  <a:pt x="29890" y="18713"/>
                  <a:pt x="29882" y="18713"/>
                  <a:pt x="29872" y="18711"/>
                </a:cubicBezTo>
                <a:lnTo>
                  <a:pt x="29872" y="18711"/>
                </a:lnTo>
                <a:cubicBezTo>
                  <a:pt x="29862" y="18764"/>
                  <a:pt x="29986" y="18764"/>
                  <a:pt x="29986" y="18805"/>
                </a:cubicBezTo>
                <a:cubicBezTo>
                  <a:pt x="29992" y="18797"/>
                  <a:pt x="29998" y="18794"/>
                  <a:pt x="30004" y="18794"/>
                </a:cubicBezTo>
                <a:cubicBezTo>
                  <a:pt x="30030" y="18794"/>
                  <a:pt x="30057" y="18851"/>
                  <a:pt x="30090" y="18867"/>
                </a:cubicBezTo>
                <a:lnTo>
                  <a:pt x="30058" y="18867"/>
                </a:lnTo>
                <a:cubicBezTo>
                  <a:pt x="29240" y="18556"/>
                  <a:pt x="28577" y="18007"/>
                  <a:pt x="27903" y="17427"/>
                </a:cubicBezTo>
                <a:cubicBezTo>
                  <a:pt x="27758" y="17302"/>
                  <a:pt x="27592" y="17189"/>
                  <a:pt x="27427" y="17074"/>
                </a:cubicBezTo>
                <a:cubicBezTo>
                  <a:pt x="27385" y="17044"/>
                  <a:pt x="27355" y="17023"/>
                  <a:pt x="27323" y="17002"/>
                </a:cubicBezTo>
                <a:cubicBezTo>
                  <a:pt x="27344" y="16991"/>
                  <a:pt x="27334" y="16950"/>
                  <a:pt x="27355" y="16919"/>
                </a:cubicBezTo>
                <a:cubicBezTo>
                  <a:pt x="27334" y="16919"/>
                  <a:pt x="27272" y="16950"/>
                  <a:pt x="27240" y="16950"/>
                </a:cubicBezTo>
                <a:cubicBezTo>
                  <a:pt x="27219" y="16940"/>
                  <a:pt x="27209" y="16929"/>
                  <a:pt x="27199" y="16919"/>
                </a:cubicBezTo>
                <a:cubicBezTo>
                  <a:pt x="27202" y="16916"/>
                  <a:pt x="27207" y="16914"/>
                  <a:pt x="27212" y="16914"/>
                </a:cubicBezTo>
                <a:cubicBezTo>
                  <a:pt x="27223" y="16914"/>
                  <a:pt x="27237" y="16919"/>
                  <a:pt x="27251" y="16919"/>
                </a:cubicBezTo>
                <a:lnTo>
                  <a:pt x="27219" y="16888"/>
                </a:lnTo>
                <a:cubicBezTo>
                  <a:pt x="27261" y="16888"/>
                  <a:pt x="27272" y="16878"/>
                  <a:pt x="27272" y="16846"/>
                </a:cubicBezTo>
                <a:lnTo>
                  <a:pt x="27272" y="16846"/>
                </a:lnTo>
                <a:cubicBezTo>
                  <a:pt x="27254" y="16852"/>
                  <a:pt x="27212" y="16858"/>
                  <a:pt x="27172" y="16858"/>
                </a:cubicBezTo>
                <a:cubicBezTo>
                  <a:pt x="27142" y="16858"/>
                  <a:pt x="27113" y="16855"/>
                  <a:pt x="27095" y="16846"/>
                </a:cubicBezTo>
                <a:cubicBezTo>
                  <a:pt x="27085" y="16846"/>
                  <a:pt x="27085" y="16846"/>
                  <a:pt x="27074" y="16836"/>
                </a:cubicBezTo>
                <a:lnTo>
                  <a:pt x="27074" y="16836"/>
                </a:lnTo>
                <a:cubicBezTo>
                  <a:pt x="27078" y="16838"/>
                  <a:pt x="27083" y="16839"/>
                  <a:pt x="27089" y="16839"/>
                </a:cubicBezTo>
                <a:cubicBezTo>
                  <a:pt x="27114" y="16839"/>
                  <a:pt x="27155" y="16824"/>
                  <a:pt x="27189" y="16816"/>
                </a:cubicBezTo>
                <a:cubicBezTo>
                  <a:pt x="27178" y="16805"/>
                  <a:pt x="27157" y="16795"/>
                  <a:pt x="27147" y="16784"/>
                </a:cubicBezTo>
                <a:cubicBezTo>
                  <a:pt x="27157" y="16784"/>
                  <a:pt x="27282" y="16763"/>
                  <a:pt x="27251" y="16743"/>
                </a:cubicBezTo>
                <a:cubicBezTo>
                  <a:pt x="27292" y="16722"/>
                  <a:pt x="27292" y="16712"/>
                  <a:pt x="27251" y="16712"/>
                </a:cubicBezTo>
                <a:cubicBezTo>
                  <a:pt x="27260" y="16698"/>
                  <a:pt x="27242" y="16695"/>
                  <a:pt x="27220" y="16695"/>
                </a:cubicBezTo>
                <a:cubicBezTo>
                  <a:pt x="27198" y="16695"/>
                  <a:pt x="27173" y="16698"/>
                  <a:pt x="27167" y="16700"/>
                </a:cubicBezTo>
                <a:lnTo>
                  <a:pt x="27167" y="16700"/>
                </a:lnTo>
                <a:cubicBezTo>
                  <a:pt x="27149" y="16681"/>
                  <a:pt x="27199" y="16680"/>
                  <a:pt x="27189" y="16671"/>
                </a:cubicBezTo>
                <a:cubicBezTo>
                  <a:pt x="27184" y="16671"/>
                  <a:pt x="27144" y="16680"/>
                  <a:pt x="27101" y="16680"/>
                </a:cubicBezTo>
                <a:cubicBezTo>
                  <a:pt x="27052" y="16680"/>
                  <a:pt x="26998" y="16668"/>
                  <a:pt x="26982" y="16618"/>
                </a:cubicBezTo>
                <a:lnTo>
                  <a:pt x="26982" y="16618"/>
                </a:lnTo>
                <a:cubicBezTo>
                  <a:pt x="27013" y="16633"/>
                  <a:pt x="27040" y="16639"/>
                  <a:pt x="27064" y="16639"/>
                </a:cubicBezTo>
                <a:cubicBezTo>
                  <a:pt x="27142" y="16639"/>
                  <a:pt x="27188" y="16575"/>
                  <a:pt x="27251" y="16535"/>
                </a:cubicBezTo>
                <a:cubicBezTo>
                  <a:pt x="27209" y="16525"/>
                  <a:pt x="27189" y="16525"/>
                  <a:pt x="27168" y="16525"/>
                </a:cubicBezTo>
                <a:cubicBezTo>
                  <a:pt x="27147" y="16525"/>
                  <a:pt x="27127" y="16525"/>
                  <a:pt x="27085" y="16515"/>
                </a:cubicBezTo>
                <a:cubicBezTo>
                  <a:pt x="27127" y="16505"/>
                  <a:pt x="26929" y="16494"/>
                  <a:pt x="26888" y="16443"/>
                </a:cubicBezTo>
                <a:lnTo>
                  <a:pt x="26888" y="16443"/>
                </a:lnTo>
                <a:cubicBezTo>
                  <a:pt x="26904" y="16448"/>
                  <a:pt x="26935" y="16453"/>
                  <a:pt x="26963" y="16453"/>
                </a:cubicBezTo>
                <a:cubicBezTo>
                  <a:pt x="26992" y="16453"/>
                  <a:pt x="27018" y="16448"/>
                  <a:pt x="27023" y="16432"/>
                </a:cubicBezTo>
                <a:cubicBezTo>
                  <a:pt x="27023" y="16449"/>
                  <a:pt x="27033" y="16455"/>
                  <a:pt x="27047" y="16455"/>
                </a:cubicBezTo>
                <a:cubicBezTo>
                  <a:pt x="27075" y="16455"/>
                  <a:pt x="27116" y="16432"/>
                  <a:pt x="27116" y="16432"/>
                </a:cubicBezTo>
                <a:cubicBezTo>
                  <a:pt x="27106" y="16422"/>
                  <a:pt x="27106" y="16380"/>
                  <a:pt x="27106" y="16380"/>
                </a:cubicBezTo>
                <a:lnTo>
                  <a:pt x="27106" y="16380"/>
                </a:lnTo>
                <a:cubicBezTo>
                  <a:pt x="27112" y="16386"/>
                  <a:pt x="27122" y="16389"/>
                  <a:pt x="27134" y="16389"/>
                </a:cubicBezTo>
                <a:cubicBezTo>
                  <a:pt x="27165" y="16389"/>
                  <a:pt x="27206" y="16372"/>
                  <a:pt x="27199" y="16349"/>
                </a:cubicBezTo>
                <a:cubicBezTo>
                  <a:pt x="27134" y="16349"/>
                  <a:pt x="27150" y="16329"/>
                  <a:pt x="27146" y="16329"/>
                </a:cubicBezTo>
                <a:cubicBezTo>
                  <a:pt x="27144" y="16329"/>
                  <a:pt x="27134" y="16336"/>
                  <a:pt x="27095" y="16360"/>
                </a:cubicBezTo>
                <a:cubicBezTo>
                  <a:pt x="27085" y="16339"/>
                  <a:pt x="27085" y="16339"/>
                  <a:pt x="27106" y="16318"/>
                </a:cubicBezTo>
                <a:cubicBezTo>
                  <a:pt x="27055" y="16318"/>
                  <a:pt x="27027" y="16350"/>
                  <a:pt x="26992" y="16350"/>
                </a:cubicBezTo>
                <a:cubicBezTo>
                  <a:pt x="26970" y="16350"/>
                  <a:pt x="26945" y="16337"/>
                  <a:pt x="26909" y="16298"/>
                </a:cubicBezTo>
                <a:cubicBezTo>
                  <a:pt x="26910" y="16294"/>
                  <a:pt x="26913" y="16293"/>
                  <a:pt x="26916" y="16293"/>
                </a:cubicBezTo>
                <a:cubicBezTo>
                  <a:pt x="26928" y="16293"/>
                  <a:pt x="26949" y="16312"/>
                  <a:pt x="26958" y="16312"/>
                </a:cubicBezTo>
                <a:cubicBezTo>
                  <a:pt x="26962" y="16312"/>
                  <a:pt x="26963" y="16308"/>
                  <a:pt x="26961" y="16298"/>
                </a:cubicBezTo>
                <a:cubicBezTo>
                  <a:pt x="26971" y="16298"/>
                  <a:pt x="27054" y="16308"/>
                  <a:pt x="27074" y="16308"/>
                </a:cubicBezTo>
                <a:cubicBezTo>
                  <a:pt x="27042" y="16276"/>
                  <a:pt x="27037" y="16266"/>
                  <a:pt x="27044" y="16266"/>
                </a:cubicBezTo>
                <a:cubicBezTo>
                  <a:pt x="27053" y="16266"/>
                  <a:pt x="27083" y="16281"/>
                  <a:pt x="27106" y="16287"/>
                </a:cubicBezTo>
                <a:cubicBezTo>
                  <a:pt x="27116" y="16277"/>
                  <a:pt x="27137" y="16256"/>
                  <a:pt x="27116" y="16245"/>
                </a:cubicBezTo>
                <a:cubicBezTo>
                  <a:pt x="27147" y="16245"/>
                  <a:pt x="27147" y="16245"/>
                  <a:pt x="27168" y="16225"/>
                </a:cubicBezTo>
                <a:cubicBezTo>
                  <a:pt x="27137" y="16215"/>
                  <a:pt x="27012" y="16215"/>
                  <a:pt x="27033" y="16183"/>
                </a:cubicBezTo>
                <a:lnTo>
                  <a:pt x="27033" y="16183"/>
                </a:lnTo>
                <a:cubicBezTo>
                  <a:pt x="27012" y="16189"/>
                  <a:pt x="27005" y="16194"/>
                  <a:pt x="27002" y="16194"/>
                </a:cubicBezTo>
                <a:cubicBezTo>
                  <a:pt x="27000" y="16194"/>
                  <a:pt x="27002" y="16189"/>
                  <a:pt x="27002" y="16173"/>
                </a:cubicBezTo>
                <a:lnTo>
                  <a:pt x="27002" y="16173"/>
                </a:lnTo>
                <a:cubicBezTo>
                  <a:pt x="26982" y="16193"/>
                  <a:pt x="26962" y="16205"/>
                  <a:pt x="26939" y="16205"/>
                </a:cubicBezTo>
                <a:cubicBezTo>
                  <a:pt x="26926" y="16205"/>
                  <a:pt x="26913" y="16201"/>
                  <a:pt x="26899" y="16194"/>
                </a:cubicBezTo>
                <a:cubicBezTo>
                  <a:pt x="26919" y="16173"/>
                  <a:pt x="26888" y="16162"/>
                  <a:pt x="26857" y="16152"/>
                </a:cubicBezTo>
                <a:cubicBezTo>
                  <a:pt x="26867" y="16152"/>
                  <a:pt x="26867" y="16142"/>
                  <a:pt x="26878" y="16132"/>
                </a:cubicBezTo>
                <a:cubicBezTo>
                  <a:pt x="26888" y="16142"/>
                  <a:pt x="26909" y="16152"/>
                  <a:pt x="26929" y="16162"/>
                </a:cubicBezTo>
                <a:cubicBezTo>
                  <a:pt x="26924" y="16147"/>
                  <a:pt x="26945" y="16147"/>
                  <a:pt x="26975" y="16147"/>
                </a:cubicBezTo>
                <a:cubicBezTo>
                  <a:pt x="27005" y="16147"/>
                  <a:pt x="27043" y="16147"/>
                  <a:pt x="27074" y="16132"/>
                </a:cubicBezTo>
                <a:cubicBezTo>
                  <a:pt x="27036" y="16085"/>
                  <a:pt x="27008" y="16062"/>
                  <a:pt x="26967" y="16062"/>
                </a:cubicBezTo>
                <a:cubicBezTo>
                  <a:pt x="26953" y="16062"/>
                  <a:pt x="26937" y="16064"/>
                  <a:pt x="26919" y="16070"/>
                </a:cubicBezTo>
                <a:cubicBezTo>
                  <a:pt x="26909" y="16038"/>
                  <a:pt x="27044" y="16028"/>
                  <a:pt x="26919" y="16007"/>
                </a:cubicBezTo>
                <a:cubicBezTo>
                  <a:pt x="26929" y="15987"/>
                  <a:pt x="26971" y="15976"/>
                  <a:pt x="27002" y="15955"/>
                </a:cubicBezTo>
                <a:cubicBezTo>
                  <a:pt x="26991" y="15945"/>
                  <a:pt x="26982" y="15945"/>
                  <a:pt x="26961" y="15934"/>
                </a:cubicBezTo>
                <a:cubicBezTo>
                  <a:pt x="27012" y="15872"/>
                  <a:pt x="26982" y="15904"/>
                  <a:pt x="26982" y="15842"/>
                </a:cubicBezTo>
                <a:lnTo>
                  <a:pt x="26982" y="15842"/>
                </a:lnTo>
                <a:cubicBezTo>
                  <a:pt x="26909" y="15862"/>
                  <a:pt x="26909" y="15934"/>
                  <a:pt x="26816" y="15966"/>
                </a:cubicBezTo>
                <a:cubicBezTo>
                  <a:pt x="26816" y="15934"/>
                  <a:pt x="26784" y="15842"/>
                  <a:pt x="26836" y="15842"/>
                </a:cubicBezTo>
                <a:cubicBezTo>
                  <a:pt x="26836" y="15861"/>
                  <a:pt x="26841" y="15867"/>
                  <a:pt x="26849" y="15867"/>
                </a:cubicBezTo>
                <a:cubicBezTo>
                  <a:pt x="26861" y="15867"/>
                  <a:pt x="26883" y="15852"/>
                  <a:pt x="26909" y="15852"/>
                </a:cubicBezTo>
                <a:cubicBezTo>
                  <a:pt x="26888" y="15842"/>
                  <a:pt x="26867" y="15821"/>
                  <a:pt x="26846" y="15810"/>
                </a:cubicBezTo>
                <a:cubicBezTo>
                  <a:pt x="26851" y="15808"/>
                  <a:pt x="26856" y="15807"/>
                  <a:pt x="26862" y="15807"/>
                </a:cubicBezTo>
                <a:cubicBezTo>
                  <a:pt x="26874" y="15807"/>
                  <a:pt x="26888" y="15810"/>
                  <a:pt x="26900" y="15810"/>
                </a:cubicBezTo>
                <a:cubicBezTo>
                  <a:pt x="26911" y="15810"/>
                  <a:pt x="26922" y="15808"/>
                  <a:pt x="26929" y="15800"/>
                </a:cubicBezTo>
                <a:cubicBezTo>
                  <a:pt x="26919" y="15789"/>
                  <a:pt x="26909" y="15779"/>
                  <a:pt x="26888" y="15779"/>
                </a:cubicBezTo>
                <a:cubicBezTo>
                  <a:pt x="26919" y="15769"/>
                  <a:pt x="26929" y="15759"/>
                  <a:pt x="26919" y="15738"/>
                </a:cubicBezTo>
                <a:lnTo>
                  <a:pt x="26919" y="15738"/>
                </a:lnTo>
                <a:cubicBezTo>
                  <a:pt x="26893" y="15759"/>
                  <a:pt x="26875" y="15769"/>
                  <a:pt x="26865" y="15769"/>
                </a:cubicBezTo>
                <a:cubicBezTo>
                  <a:pt x="26854" y="15769"/>
                  <a:pt x="26852" y="15759"/>
                  <a:pt x="26857" y="15738"/>
                </a:cubicBezTo>
                <a:lnTo>
                  <a:pt x="26857" y="15738"/>
                </a:lnTo>
                <a:cubicBezTo>
                  <a:pt x="26846" y="15769"/>
                  <a:pt x="26836" y="15789"/>
                  <a:pt x="26816" y="15800"/>
                </a:cubicBezTo>
                <a:lnTo>
                  <a:pt x="26857" y="15676"/>
                </a:lnTo>
                <a:cubicBezTo>
                  <a:pt x="26856" y="15675"/>
                  <a:pt x="26855" y="15674"/>
                  <a:pt x="26854" y="15674"/>
                </a:cubicBezTo>
                <a:cubicBezTo>
                  <a:pt x="26844" y="15674"/>
                  <a:pt x="26828" y="15708"/>
                  <a:pt x="26819" y="15708"/>
                </a:cubicBezTo>
                <a:cubicBezTo>
                  <a:pt x="26818" y="15708"/>
                  <a:pt x="26817" y="15708"/>
                  <a:pt x="26816" y="15707"/>
                </a:cubicBezTo>
                <a:cubicBezTo>
                  <a:pt x="26805" y="15697"/>
                  <a:pt x="26795" y="15624"/>
                  <a:pt x="26784" y="15624"/>
                </a:cubicBezTo>
                <a:cubicBezTo>
                  <a:pt x="26784" y="15696"/>
                  <a:pt x="26791" y="15727"/>
                  <a:pt x="26783" y="15727"/>
                </a:cubicBezTo>
                <a:cubicBezTo>
                  <a:pt x="26777" y="15727"/>
                  <a:pt x="26763" y="15712"/>
                  <a:pt x="26733" y="15686"/>
                </a:cubicBezTo>
                <a:lnTo>
                  <a:pt x="26733" y="15686"/>
                </a:lnTo>
                <a:cubicBezTo>
                  <a:pt x="26733" y="15686"/>
                  <a:pt x="26774" y="15810"/>
                  <a:pt x="26774" y="15831"/>
                </a:cubicBezTo>
                <a:cubicBezTo>
                  <a:pt x="26754" y="15789"/>
                  <a:pt x="26763" y="15779"/>
                  <a:pt x="26733" y="15748"/>
                </a:cubicBezTo>
                <a:cubicBezTo>
                  <a:pt x="26724" y="15765"/>
                  <a:pt x="26719" y="15770"/>
                  <a:pt x="26714" y="15770"/>
                </a:cubicBezTo>
                <a:cubicBezTo>
                  <a:pt x="26707" y="15770"/>
                  <a:pt x="26699" y="15759"/>
                  <a:pt x="26681" y="15759"/>
                </a:cubicBezTo>
                <a:cubicBezTo>
                  <a:pt x="26681" y="15831"/>
                  <a:pt x="26733" y="15831"/>
                  <a:pt x="26733" y="15872"/>
                </a:cubicBezTo>
                <a:cubicBezTo>
                  <a:pt x="26722" y="15862"/>
                  <a:pt x="26701" y="15862"/>
                  <a:pt x="26691" y="15862"/>
                </a:cubicBezTo>
                <a:cubicBezTo>
                  <a:pt x="26681" y="15872"/>
                  <a:pt x="26712" y="15904"/>
                  <a:pt x="26722" y="15904"/>
                </a:cubicBezTo>
                <a:cubicBezTo>
                  <a:pt x="26710" y="15909"/>
                  <a:pt x="26699" y="15911"/>
                  <a:pt x="26690" y="15911"/>
                </a:cubicBezTo>
                <a:cubicBezTo>
                  <a:pt x="26659" y="15911"/>
                  <a:pt x="26637" y="15891"/>
                  <a:pt x="26598" y="15883"/>
                </a:cubicBezTo>
                <a:lnTo>
                  <a:pt x="26598" y="15883"/>
                </a:lnTo>
                <a:cubicBezTo>
                  <a:pt x="26608" y="15904"/>
                  <a:pt x="26618" y="15914"/>
                  <a:pt x="26629" y="15925"/>
                </a:cubicBezTo>
                <a:cubicBezTo>
                  <a:pt x="26618" y="15925"/>
                  <a:pt x="26608" y="15934"/>
                  <a:pt x="26608" y="15945"/>
                </a:cubicBezTo>
                <a:cubicBezTo>
                  <a:pt x="26608" y="15955"/>
                  <a:pt x="26650" y="15966"/>
                  <a:pt x="26660" y="15987"/>
                </a:cubicBezTo>
                <a:cubicBezTo>
                  <a:pt x="26639" y="15987"/>
                  <a:pt x="26618" y="15997"/>
                  <a:pt x="26608" y="16007"/>
                </a:cubicBezTo>
                <a:cubicBezTo>
                  <a:pt x="26613" y="16023"/>
                  <a:pt x="26637" y="16028"/>
                  <a:pt x="26660" y="16028"/>
                </a:cubicBezTo>
                <a:cubicBezTo>
                  <a:pt x="26683" y="16028"/>
                  <a:pt x="26707" y="16023"/>
                  <a:pt x="26712" y="16017"/>
                </a:cubicBezTo>
                <a:lnTo>
                  <a:pt x="26712" y="16017"/>
                </a:lnTo>
                <a:cubicBezTo>
                  <a:pt x="26722" y="16028"/>
                  <a:pt x="26712" y="16038"/>
                  <a:pt x="26691" y="16049"/>
                </a:cubicBezTo>
                <a:cubicBezTo>
                  <a:pt x="26696" y="16051"/>
                  <a:pt x="26705" y="16052"/>
                  <a:pt x="26716" y="16052"/>
                </a:cubicBezTo>
                <a:cubicBezTo>
                  <a:pt x="26728" y="16052"/>
                  <a:pt x="26741" y="16051"/>
                  <a:pt x="26753" y="16051"/>
                </a:cubicBezTo>
                <a:cubicBezTo>
                  <a:pt x="26777" y="16051"/>
                  <a:pt x="26795" y="16054"/>
                  <a:pt x="26784" y="16070"/>
                </a:cubicBezTo>
                <a:cubicBezTo>
                  <a:pt x="26782" y="16078"/>
                  <a:pt x="26771" y="16082"/>
                  <a:pt x="26755" y="16082"/>
                </a:cubicBezTo>
                <a:cubicBezTo>
                  <a:pt x="26717" y="16082"/>
                  <a:pt x="26652" y="16062"/>
                  <a:pt x="26635" y="16062"/>
                </a:cubicBezTo>
                <a:cubicBezTo>
                  <a:pt x="26627" y="16062"/>
                  <a:pt x="26629" y="16067"/>
                  <a:pt x="26650" y="16080"/>
                </a:cubicBezTo>
                <a:cubicBezTo>
                  <a:pt x="26590" y="16073"/>
                  <a:pt x="26568" y="16050"/>
                  <a:pt x="26539" y="16050"/>
                </a:cubicBezTo>
                <a:cubicBezTo>
                  <a:pt x="26522" y="16050"/>
                  <a:pt x="26503" y="16057"/>
                  <a:pt x="26473" y="16080"/>
                </a:cubicBezTo>
                <a:cubicBezTo>
                  <a:pt x="26505" y="16090"/>
                  <a:pt x="26526" y="16090"/>
                  <a:pt x="26556" y="16100"/>
                </a:cubicBezTo>
                <a:cubicBezTo>
                  <a:pt x="26535" y="16122"/>
                  <a:pt x="26533" y="16128"/>
                  <a:pt x="26540" y="16128"/>
                </a:cubicBezTo>
                <a:cubicBezTo>
                  <a:pt x="26553" y="16128"/>
                  <a:pt x="26590" y="16110"/>
                  <a:pt x="26604" y="16110"/>
                </a:cubicBezTo>
                <a:cubicBezTo>
                  <a:pt x="26606" y="16110"/>
                  <a:pt x="26608" y="16110"/>
                  <a:pt x="26608" y="16111"/>
                </a:cubicBezTo>
                <a:cubicBezTo>
                  <a:pt x="26570" y="16136"/>
                  <a:pt x="26570" y="16145"/>
                  <a:pt x="26585" y="16145"/>
                </a:cubicBezTo>
                <a:cubicBezTo>
                  <a:pt x="26606" y="16145"/>
                  <a:pt x="26658" y="16127"/>
                  <a:pt x="26671" y="16121"/>
                </a:cubicBezTo>
                <a:lnTo>
                  <a:pt x="26671" y="16121"/>
                </a:lnTo>
                <a:cubicBezTo>
                  <a:pt x="26671" y="16132"/>
                  <a:pt x="26639" y="16152"/>
                  <a:pt x="26629" y="16173"/>
                </a:cubicBezTo>
                <a:cubicBezTo>
                  <a:pt x="26636" y="16175"/>
                  <a:pt x="26643" y="16176"/>
                  <a:pt x="26652" y="16176"/>
                </a:cubicBezTo>
                <a:cubicBezTo>
                  <a:pt x="26693" y="16176"/>
                  <a:pt x="26749" y="16154"/>
                  <a:pt x="26784" y="16111"/>
                </a:cubicBezTo>
                <a:lnTo>
                  <a:pt x="26784" y="16111"/>
                </a:lnTo>
                <a:cubicBezTo>
                  <a:pt x="26817" y="16176"/>
                  <a:pt x="26781" y="16189"/>
                  <a:pt x="26734" y="16189"/>
                </a:cubicBezTo>
                <a:cubicBezTo>
                  <a:pt x="26703" y="16189"/>
                  <a:pt x="26668" y="16184"/>
                  <a:pt x="26644" y="16184"/>
                </a:cubicBezTo>
                <a:cubicBezTo>
                  <a:pt x="26623" y="16184"/>
                  <a:pt x="26611" y="16188"/>
                  <a:pt x="26618" y="16204"/>
                </a:cubicBezTo>
                <a:cubicBezTo>
                  <a:pt x="26608" y="16204"/>
                  <a:pt x="26580" y="16199"/>
                  <a:pt x="26553" y="16199"/>
                </a:cubicBezTo>
                <a:cubicBezTo>
                  <a:pt x="26525" y="16199"/>
                  <a:pt x="26499" y="16204"/>
                  <a:pt x="26494" y="16225"/>
                </a:cubicBezTo>
                <a:cubicBezTo>
                  <a:pt x="26494" y="16225"/>
                  <a:pt x="26588" y="16287"/>
                  <a:pt x="26588" y="16308"/>
                </a:cubicBezTo>
                <a:cubicBezTo>
                  <a:pt x="26577" y="16303"/>
                  <a:pt x="26564" y="16300"/>
                  <a:pt x="26551" y="16300"/>
                </a:cubicBezTo>
                <a:cubicBezTo>
                  <a:pt x="26538" y="16300"/>
                  <a:pt x="26525" y="16303"/>
                  <a:pt x="26515" y="16308"/>
                </a:cubicBezTo>
                <a:cubicBezTo>
                  <a:pt x="26536" y="16318"/>
                  <a:pt x="26536" y="16328"/>
                  <a:pt x="26526" y="16360"/>
                </a:cubicBezTo>
                <a:cubicBezTo>
                  <a:pt x="26502" y="16340"/>
                  <a:pt x="26493" y="16333"/>
                  <a:pt x="26487" y="16333"/>
                </a:cubicBezTo>
                <a:cubicBezTo>
                  <a:pt x="26477" y="16333"/>
                  <a:pt x="26473" y="16349"/>
                  <a:pt x="26422" y="16349"/>
                </a:cubicBezTo>
                <a:cubicBezTo>
                  <a:pt x="26360" y="16287"/>
                  <a:pt x="26298" y="16215"/>
                  <a:pt x="26235" y="16152"/>
                </a:cubicBezTo>
                <a:cubicBezTo>
                  <a:pt x="25987" y="15852"/>
                  <a:pt x="25893" y="15437"/>
                  <a:pt x="25655" y="15116"/>
                </a:cubicBezTo>
                <a:cubicBezTo>
                  <a:pt x="25479" y="14857"/>
                  <a:pt x="25251" y="14753"/>
                  <a:pt x="25002" y="14650"/>
                </a:cubicBezTo>
                <a:cubicBezTo>
                  <a:pt x="24977" y="14624"/>
                  <a:pt x="24951" y="14606"/>
                  <a:pt x="24925" y="14606"/>
                </a:cubicBezTo>
                <a:cubicBezTo>
                  <a:pt x="24920" y="14606"/>
                  <a:pt x="24914" y="14607"/>
                  <a:pt x="24909" y="14608"/>
                </a:cubicBezTo>
                <a:cubicBezTo>
                  <a:pt x="24898" y="14598"/>
                  <a:pt x="24888" y="14598"/>
                  <a:pt x="24878" y="14598"/>
                </a:cubicBezTo>
                <a:cubicBezTo>
                  <a:pt x="24898" y="14567"/>
                  <a:pt x="24971" y="14567"/>
                  <a:pt x="24868" y="14546"/>
                </a:cubicBezTo>
                <a:cubicBezTo>
                  <a:pt x="24888" y="14525"/>
                  <a:pt x="24930" y="14515"/>
                  <a:pt x="24961" y="14495"/>
                </a:cubicBezTo>
                <a:cubicBezTo>
                  <a:pt x="24940" y="14484"/>
                  <a:pt x="24930" y="14484"/>
                  <a:pt x="24909" y="14474"/>
                </a:cubicBezTo>
                <a:cubicBezTo>
                  <a:pt x="24971" y="14412"/>
                  <a:pt x="24930" y="14442"/>
                  <a:pt x="24930" y="14380"/>
                </a:cubicBezTo>
                <a:lnTo>
                  <a:pt x="24930" y="14380"/>
                </a:lnTo>
                <a:cubicBezTo>
                  <a:pt x="24857" y="14401"/>
                  <a:pt x="24857" y="14474"/>
                  <a:pt x="24774" y="14505"/>
                </a:cubicBezTo>
                <a:cubicBezTo>
                  <a:pt x="24764" y="14474"/>
                  <a:pt x="24733" y="14380"/>
                  <a:pt x="24795" y="14380"/>
                </a:cubicBezTo>
                <a:cubicBezTo>
                  <a:pt x="24795" y="14400"/>
                  <a:pt x="24798" y="14407"/>
                  <a:pt x="24804" y="14407"/>
                </a:cubicBezTo>
                <a:cubicBezTo>
                  <a:pt x="24814" y="14407"/>
                  <a:pt x="24832" y="14391"/>
                  <a:pt x="24857" y="14391"/>
                </a:cubicBezTo>
                <a:cubicBezTo>
                  <a:pt x="24836" y="14380"/>
                  <a:pt x="24816" y="14360"/>
                  <a:pt x="24795" y="14350"/>
                </a:cubicBezTo>
                <a:cubicBezTo>
                  <a:pt x="24800" y="14347"/>
                  <a:pt x="24806" y="14346"/>
                  <a:pt x="24812" y="14346"/>
                </a:cubicBezTo>
                <a:cubicBezTo>
                  <a:pt x="24823" y="14346"/>
                  <a:pt x="24836" y="14349"/>
                  <a:pt x="24848" y="14349"/>
                </a:cubicBezTo>
                <a:cubicBezTo>
                  <a:pt x="24859" y="14349"/>
                  <a:pt x="24870" y="14347"/>
                  <a:pt x="24878" y="14339"/>
                </a:cubicBezTo>
                <a:cubicBezTo>
                  <a:pt x="24868" y="14329"/>
                  <a:pt x="24857" y="14318"/>
                  <a:pt x="24836" y="14318"/>
                </a:cubicBezTo>
                <a:cubicBezTo>
                  <a:pt x="24868" y="14308"/>
                  <a:pt x="24888" y="14297"/>
                  <a:pt x="24868" y="14277"/>
                </a:cubicBezTo>
                <a:lnTo>
                  <a:pt x="24868" y="14277"/>
                </a:lnTo>
                <a:cubicBezTo>
                  <a:pt x="24847" y="14297"/>
                  <a:pt x="24832" y="14308"/>
                  <a:pt x="24821" y="14308"/>
                </a:cubicBezTo>
                <a:cubicBezTo>
                  <a:pt x="24811" y="14308"/>
                  <a:pt x="24806" y="14297"/>
                  <a:pt x="24806" y="14277"/>
                </a:cubicBezTo>
                <a:cubicBezTo>
                  <a:pt x="24806" y="14308"/>
                  <a:pt x="24785" y="14329"/>
                  <a:pt x="24764" y="14339"/>
                </a:cubicBezTo>
                <a:cubicBezTo>
                  <a:pt x="24774" y="14308"/>
                  <a:pt x="24806" y="14214"/>
                  <a:pt x="24816" y="14214"/>
                </a:cubicBezTo>
                <a:cubicBezTo>
                  <a:pt x="24814" y="14214"/>
                  <a:pt x="24812" y="14213"/>
                  <a:pt x="24810" y="14213"/>
                </a:cubicBezTo>
                <a:cubicBezTo>
                  <a:pt x="24793" y="14213"/>
                  <a:pt x="24777" y="14247"/>
                  <a:pt x="24767" y="14247"/>
                </a:cubicBezTo>
                <a:cubicBezTo>
                  <a:pt x="24766" y="14247"/>
                  <a:pt x="24765" y="14247"/>
                  <a:pt x="24764" y="14246"/>
                </a:cubicBezTo>
                <a:cubicBezTo>
                  <a:pt x="24764" y="14235"/>
                  <a:pt x="24743" y="14163"/>
                  <a:pt x="24733" y="14163"/>
                </a:cubicBezTo>
                <a:cubicBezTo>
                  <a:pt x="24733" y="14236"/>
                  <a:pt x="24740" y="14266"/>
                  <a:pt x="24733" y="14266"/>
                </a:cubicBezTo>
                <a:cubicBezTo>
                  <a:pt x="24728" y="14266"/>
                  <a:pt x="24717" y="14251"/>
                  <a:pt x="24691" y="14225"/>
                </a:cubicBezTo>
                <a:lnTo>
                  <a:pt x="24691" y="14225"/>
                </a:lnTo>
                <a:cubicBezTo>
                  <a:pt x="24681" y="14225"/>
                  <a:pt x="24733" y="14350"/>
                  <a:pt x="24723" y="14370"/>
                </a:cubicBezTo>
                <a:cubicBezTo>
                  <a:pt x="24702" y="14329"/>
                  <a:pt x="24712" y="14318"/>
                  <a:pt x="24691" y="14287"/>
                </a:cubicBezTo>
                <a:cubicBezTo>
                  <a:pt x="24679" y="14304"/>
                  <a:pt x="24673" y="14309"/>
                  <a:pt x="24668" y="14309"/>
                </a:cubicBezTo>
                <a:cubicBezTo>
                  <a:pt x="24660" y="14309"/>
                  <a:pt x="24654" y="14297"/>
                  <a:pt x="24629" y="14297"/>
                </a:cubicBezTo>
                <a:cubicBezTo>
                  <a:pt x="24629" y="14370"/>
                  <a:pt x="24681" y="14370"/>
                  <a:pt x="24681" y="14422"/>
                </a:cubicBezTo>
                <a:cubicBezTo>
                  <a:pt x="24670" y="14401"/>
                  <a:pt x="24661" y="14401"/>
                  <a:pt x="24640" y="14401"/>
                </a:cubicBezTo>
                <a:cubicBezTo>
                  <a:pt x="24629" y="14412"/>
                  <a:pt x="24661" y="14442"/>
                  <a:pt x="24670" y="14442"/>
                </a:cubicBezTo>
                <a:cubicBezTo>
                  <a:pt x="24658" y="14447"/>
                  <a:pt x="24648" y="14449"/>
                  <a:pt x="24639" y="14449"/>
                </a:cubicBezTo>
                <a:cubicBezTo>
                  <a:pt x="24611" y="14449"/>
                  <a:pt x="24596" y="14430"/>
                  <a:pt x="24557" y="14422"/>
                </a:cubicBezTo>
                <a:cubicBezTo>
                  <a:pt x="24152" y="14132"/>
                  <a:pt x="24007" y="13593"/>
                  <a:pt x="23738" y="13168"/>
                </a:cubicBezTo>
                <a:cubicBezTo>
                  <a:pt x="23645" y="13013"/>
                  <a:pt x="23531" y="12888"/>
                  <a:pt x="23406" y="12764"/>
                </a:cubicBezTo>
                <a:cubicBezTo>
                  <a:pt x="23417" y="12754"/>
                  <a:pt x="23427" y="12754"/>
                  <a:pt x="23427" y="12743"/>
                </a:cubicBezTo>
                <a:lnTo>
                  <a:pt x="23376" y="12743"/>
                </a:lnTo>
                <a:cubicBezTo>
                  <a:pt x="23355" y="12722"/>
                  <a:pt x="23334" y="12692"/>
                  <a:pt x="23314" y="12671"/>
                </a:cubicBezTo>
                <a:cubicBezTo>
                  <a:pt x="23334" y="12671"/>
                  <a:pt x="23334" y="12630"/>
                  <a:pt x="23355" y="12598"/>
                </a:cubicBezTo>
                <a:cubicBezTo>
                  <a:pt x="23351" y="12596"/>
                  <a:pt x="23346" y="12595"/>
                  <a:pt x="23341" y="12595"/>
                </a:cubicBezTo>
                <a:cubicBezTo>
                  <a:pt x="23316" y="12595"/>
                  <a:pt x="23276" y="12611"/>
                  <a:pt x="23251" y="12619"/>
                </a:cubicBezTo>
                <a:lnTo>
                  <a:pt x="23220" y="12588"/>
                </a:lnTo>
                <a:lnTo>
                  <a:pt x="23241" y="12588"/>
                </a:lnTo>
                <a:cubicBezTo>
                  <a:pt x="23241" y="12577"/>
                  <a:pt x="23231" y="12567"/>
                  <a:pt x="23220" y="12557"/>
                </a:cubicBezTo>
                <a:cubicBezTo>
                  <a:pt x="23261" y="12557"/>
                  <a:pt x="23261" y="12557"/>
                  <a:pt x="23272" y="12515"/>
                </a:cubicBezTo>
                <a:lnTo>
                  <a:pt x="23272" y="12515"/>
                </a:lnTo>
                <a:cubicBezTo>
                  <a:pt x="23251" y="12526"/>
                  <a:pt x="23199" y="12536"/>
                  <a:pt x="23158" y="12536"/>
                </a:cubicBezTo>
                <a:lnTo>
                  <a:pt x="23127" y="12505"/>
                </a:lnTo>
                <a:cubicBezTo>
                  <a:pt x="23148" y="12494"/>
                  <a:pt x="23168" y="12494"/>
                  <a:pt x="23189" y="12485"/>
                </a:cubicBezTo>
                <a:cubicBezTo>
                  <a:pt x="23168" y="12474"/>
                  <a:pt x="23158" y="12464"/>
                  <a:pt x="23148" y="12453"/>
                </a:cubicBezTo>
                <a:cubicBezTo>
                  <a:pt x="23158" y="12453"/>
                  <a:pt x="23282" y="12432"/>
                  <a:pt x="23251" y="12412"/>
                </a:cubicBezTo>
                <a:cubicBezTo>
                  <a:pt x="23293" y="12402"/>
                  <a:pt x="23293" y="12391"/>
                  <a:pt x="23251" y="12381"/>
                </a:cubicBezTo>
                <a:cubicBezTo>
                  <a:pt x="23259" y="12370"/>
                  <a:pt x="23246" y="12366"/>
                  <a:pt x="23228" y="12366"/>
                </a:cubicBezTo>
                <a:cubicBezTo>
                  <a:pt x="23204" y="12366"/>
                  <a:pt x="23169" y="12373"/>
                  <a:pt x="23158" y="12373"/>
                </a:cubicBezTo>
                <a:cubicBezTo>
                  <a:pt x="23155" y="12373"/>
                  <a:pt x="23154" y="12372"/>
                  <a:pt x="23158" y="12370"/>
                </a:cubicBezTo>
                <a:cubicBezTo>
                  <a:pt x="23148" y="12349"/>
                  <a:pt x="23199" y="12360"/>
                  <a:pt x="23189" y="12339"/>
                </a:cubicBezTo>
                <a:cubicBezTo>
                  <a:pt x="23184" y="12339"/>
                  <a:pt x="23137" y="12350"/>
                  <a:pt x="23088" y="12350"/>
                </a:cubicBezTo>
                <a:cubicBezTo>
                  <a:pt x="23039" y="12350"/>
                  <a:pt x="22987" y="12339"/>
                  <a:pt x="22971" y="12298"/>
                </a:cubicBezTo>
                <a:lnTo>
                  <a:pt x="22971" y="12298"/>
                </a:lnTo>
                <a:cubicBezTo>
                  <a:pt x="23003" y="12312"/>
                  <a:pt x="23030" y="12318"/>
                  <a:pt x="23054" y="12318"/>
                </a:cubicBezTo>
                <a:cubicBezTo>
                  <a:pt x="23136" y="12318"/>
                  <a:pt x="23185" y="12252"/>
                  <a:pt x="23241" y="12204"/>
                </a:cubicBezTo>
                <a:cubicBezTo>
                  <a:pt x="23219" y="12198"/>
                  <a:pt x="23204" y="12197"/>
                  <a:pt x="23190" y="12197"/>
                </a:cubicBezTo>
                <a:cubicBezTo>
                  <a:pt x="23175" y="12197"/>
                  <a:pt x="23163" y="12199"/>
                  <a:pt x="23149" y="12199"/>
                </a:cubicBezTo>
                <a:cubicBezTo>
                  <a:pt x="23132" y="12199"/>
                  <a:pt x="23114" y="12196"/>
                  <a:pt x="23086" y="12184"/>
                </a:cubicBezTo>
                <a:cubicBezTo>
                  <a:pt x="23127" y="12174"/>
                  <a:pt x="22920" y="12163"/>
                  <a:pt x="22888" y="12112"/>
                </a:cubicBezTo>
                <a:lnTo>
                  <a:pt x="22888" y="12112"/>
                </a:lnTo>
                <a:cubicBezTo>
                  <a:pt x="22900" y="12117"/>
                  <a:pt x="22937" y="12123"/>
                  <a:pt x="22968" y="12123"/>
                </a:cubicBezTo>
                <a:cubicBezTo>
                  <a:pt x="22990" y="12123"/>
                  <a:pt x="23008" y="12120"/>
                  <a:pt x="23013" y="12112"/>
                </a:cubicBezTo>
                <a:cubicBezTo>
                  <a:pt x="23013" y="12123"/>
                  <a:pt x="23020" y="12128"/>
                  <a:pt x="23031" y="12128"/>
                </a:cubicBezTo>
                <a:cubicBezTo>
                  <a:pt x="23058" y="12128"/>
                  <a:pt x="23106" y="12101"/>
                  <a:pt x="23106" y="12101"/>
                </a:cubicBezTo>
                <a:cubicBezTo>
                  <a:pt x="23106" y="12091"/>
                  <a:pt x="23096" y="12059"/>
                  <a:pt x="23106" y="12049"/>
                </a:cubicBezTo>
                <a:cubicBezTo>
                  <a:pt x="23112" y="12055"/>
                  <a:pt x="23123" y="12058"/>
                  <a:pt x="23135" y="12058"/>
                </a:cubicBezTo>
                <a:cubicBezTo>
                  <a:pt x="23166" y="12058"/>
                  <a:pt x="23207" y="12041"/>
                  <a:pt x="23199" y="12018"/>
                </a:cubicBezTo>
                <a:cubicBezTo>
                  <a:pt x="23136" y="12018"/>
                  <a:pt x="23150" y="12002"/>
                  <a:pt x="23147" y="12002"/>
                </a:cubicBezTo>
                <a:cubicBezTo>
                  <a:pt x="23145" y="12002"/>
                  <a:pt x="23136" y="12008"/>
                  <a:pt x="23096" y="12029"/>
                </a:cubicBezTo>
                <a:cubicBezTo>
                  <a:pt x="23086" y="12018"/>
                  <a:pt x="23086" y="12008"/>
                  <a:pt x="23096" y="11987"/>
                </a:cubicBezTo>
                <a:cubicBezTo>
                  <a:pt x="23051" y="11987"/>
                  <a:pt x="23026" y="12019"/>
                  <a:pt x="22990" y="12019"/>
                </a:cubicBezTo>
                <a:cubicBezTo>
                  <a:pt x="22967" y="12019"/>
                  <a:pt x="22939" y="12006"/>
                  <a:pt x="22899" y="11966"/>
                </a:cubicBezTo>
                <a:cubicBezTo>
                  <a:pt x="22902" y="11963"/>
                  <a:pt x="22906" y="11962"/>
                  <a:pt x="22910" y="11962"/>
                </a:cubicBezTo>
                <a:cubicBezTo>
                  <a:pt x="22925" y="11962"/>
                  <a:pt x="22944" y="11981"/>
                  <a:pt x="22954" y="11981"/>
                </a:cubicBezTo>
                <a:cubicBezTo>
                  <a:pt x="22958" y="11981"/>
                  <a:pt x="22961" y="11977"/>
                  <a:pt x="22961" y="11966"/>
                </a:cubicBezTo>
                <a:cubicBezTo>
                  <a:pt x="22961" y="11966"/>
                  <a:pt x="23054" y="11976"/>
                  <a:pt x="23075" y="11976"/>
                </a:cubicBezTo>
                <a:cubicBezTo>
                  <a:pt x="23046" y="11948"/>
                  <a:pt x="23039" y="11939"/>
                  <a:pt x="23043" y="11939"/>
                </a:cubicBezTo>
                <a:cubicBezTo>
                  <a:pt x="23049" y="11939"/>
                  <a:pt x="23081" y="11960"/>
                  <a:pt x="23106" y="11966"/>
                </a:cubicBezTo>
                <a:cubicBezTo>
                  <a:pt x="23106" y="11946"/>
                  <a:pt x="23137" y="11935"/>
                  <a:pt x="23116" y="11914"/>
                </a:cubicBezTo>
                <a:cubicBezTo>
                  <a:pt x="23127" y="11914"/>
                  <a:pt x="23135" y="11917"/>
                  <a:pt x="23143" y="11917"/>
                </a:cubicBezTo>
                <a:cubicBezTo>
                  <a:pt x="23151" y="11917"/>
                  <a:pt x="23158" y="11914"/>
                  <a:pt x="23168" y="11904"/>
                </a:cubicBezTo>
                <a:cubicBezTo>
                  <a:pt x="23137" y="11884"/>
                  <a:pt x="23013" y="11894"/>
                  <a:pt x="23033" y="11863"/>
                </a:cubicBezTo>
                <a:lnTo>
                  <a:pt x="23033" y="11863"/>
                </a:lnTo>
                <a:cubicBezTo>
                  <a:pt x="23018" y="11866"/>
                  <a:pt x="23010" y="11869"/>
                  <a:pt x="23006" y="11869"/>
                </a:cubicBezTo>
                <a:cubicBezTo>
                  <a:pt x="22998" y="11869"/>
                  <a:pt x="23003" y="11862"/>
                  <a:pt x="23003" y="11842"/>
                </a:cubicBezTo>
                <a:lnTo>
                  <a:pt x="23003" y="11842"/>
                </a:lnTo>
                <a:cubicBezTo>
                  <a:pt x="22982" y="11870"/>
                  <a:pt x="22957" y="11879"/>
                  <a:pt x="22930" y="11879"/>
                </a:cubicBezTo>
                <a:cubicBezTo>
                  <a:pt x="22916" y="11879"/>
                  <a:pt x="22902" y="11876"/>
                  <a:pt x="22888" y="11873"/>
                </a:cubicBezTo>
                <a:cubicBezTo>
                  <a:pt x="22909" y="11852"/>
                  <a:pt x="22888" y="11842"/>
                  <a:pt x="22858" y="11821"/>
                </a:cubicBezTo>
                <a:cubicBezTo>
                  <a:pt x="22858" y="11821"/>
                  <a:pt x="22868" y="11821"/>
                  <a:pt x="22878" y="11801"/>
                </a:cubicBezTo>
                <a:cubicBezTo>
                  <a:pt x="22888" y="11811"/>
                  <a:pt x="22909" y="11821"/>
                  <a:pt x="22920" y="11831"/>
                </a:cubicBezTo>
                <a:cubicBezTo>
                  <a:pt x="22909" y="11811"/>
                  <a:pt x="23013" y="11831"/>
                  <a:pt x="23075" y="11801"/>
                </a:cubicBezTo>
                <a:cubicBezTo>
                  <a:pt x="23037" y="11762"/>
                  <a:pt x="23004" y="11741"/>
                  <a:pt x="22964" y="11741"/>
                </a:cubicBezTo>
                <a:cubicBezTo>
                  <a:pt x="22951" y="11741"/>
                  <a:pt x="22936" y="11743"/>
                  <a:pt x="22920" y="11748"/>
                </a:cubicBezTo>
                <a:cubicBezTo>
                  <a:pt x="22909" y="11707"/>
                  <a:pt x="23044" y="11697"/>
                  <a:pt x="22920" y="11676"/>
                </a:cubicBezTo>
                <a:cubicBezTo>
                  <a:pt x="22930" y="11656"/>
                  <a:pt x="22971" y="11645"/>
                  <a:pt x="23003" y="11635"/>
                </a:cubicBezTo>
                <a:cubicBezTo>
                  <a:pt x="22982" y="11614"/>
                  <a:pt x="22982" y="11614"/>
                  <a:pt x="22961" y="11614"/>
                </a:cubicBezTo>
                <a:cubicBezTo>
                  <a:pt x="23013" y="11541"/>
                  <a:pt x="22982" y="11583"/>
                  <a:pt x="22982" y="11511"/>
                </a:cubicBezTo>
                <a:lnTo>
                  <a:pt x="22982" y="11511"/>
                </a:lnTo>
                <a:cubicBezTo>
                  <a:pt x="22909" y="11531"/>
                  <a:pt x="22909" y="11603"/>
                  <a:pt x="22816" y="11635"/>
                </a:cubicBezTo>
                <a:cubicBezTo>
                  <a:pt x="22816" y="11603"/>
                  <a:pt x="22785" y="11521"/>
                  <a:pt x="22837" y="11521"/>
                </a:cubicBezTo>
                <a:cubicBezTo>
                  <a:pt x="22837" y="11534"/>
                  <a:pt x="22840" y="11539"/>
                  <a:pt x="22846" y="11539"/>
                </a:cubicBezTo>
                <a:cubicBezTo>
                  <a:pt x="22857" y="11539"/>
                  <a:pt x="22878" y="11521"/>
                  <a:pt x="22899" y="11521"/>
                </a:cubicBezTo>
                <a:cubicBezTo>
                  <a:pt x="22878" y="11511"/>
                  <a:pt x="22868" y="11490"/>
                  <a:pt x="22847" y="11479"/>
                </a:cubicBezTo>
                <a:cubicBezTo>
                  <a:pt x="22851" y="11477"/>
                  <a:pt x="22857" y="11476"/>
                  <a:pt x="22863" y="11476"/>
                </a:cubicBezTo>
                <a:cubicBezTo>
                  <a:pt x="22874" y="11476"/>
                  <a:pt x="22887" y="11479"/>
                  <a:pt x="22898" y="11479"/>
                </a:cubicBezTo>
                <a:cubicBezTo>
                  <a:pt x="22908" y="11479"/>
                  <a:pt x="22916" y="11477"/>
                  <a:pt x="22920" y="11469"/>
                </a:cubicBezTo>
                <a:cubicBezTo>
                  <a:pt x="22920" y="11458"/>
                  <a:pt x="22899" y="11448"/>
                  <a:pt x="22878" y="11448"/>
                </a:cubicBezTo>
                <a:cubicBezTo>
                  <a:pt x="22920" y="11438"/>
                  <a:pt x="22930" y="11428"/>
                  <a:pt x="22920" y="11417"/>
                </a:cubicBezTo>
                <a:lnTo>
                  <a:pt x="22920" y="11417"/>
                </a:lnTo>
                <a:cubicBezTo>
                  <a:pt x="22895" y="11432"/>
                  <a:pt x="22878" y="11439"/>
                  <a:pt x="22867" y="11439"/>
                </a:cubicBezTo>
                <a:cubicBezTo>
                  <a:pt x="22855" y="11439"/>
                  <a:pt x="22852" y="11429"/>
                  <a:pt x="22858" y="11407"/>
                </a:cubicBezTo>
                <a:lnTo>
                  <a:pt x="22858" y="11407"/>
                </a:lnTo>
                <a:cubicBezTo>
                  <a:pt x="22847" y="11438"/>
                  <a:pt x="22837" y="11458"/>
                  <a:pt x="22805" y="11479"/>
                </a:cubicBezTo>
                <a:cubicBezTo>
                  <a:pt x="22825" y="11451"/>
                  <a:pt x="22853" y="11359"/>
                  <a:pt x="22857" y="11354"/>
                </a:cubicBezTo>
                <a:lnTo>
                  <a:pt x="22857" y="11354"/>
                </a:lnTo>
                <a:cubicBezTo>
                  <a:pt x="22857" y="11354"/>
                  <a:pt x="22857" y="11355"/>
                  <a:pt x="22858" y="11355"/>
                </a:cubicBezTo>
                <a:cubicBezTo>
                  <a:pt x="22858" y="11354"/>
                  <a:pt x="22858" y="11354"/>
                  <a:pt x="22857" y="11354"/>
                </a:cubicBezTo>
                <a:cubicBezTo>
                  <a:pt x="22857" y="11354"/>
                  <a:pt x="22857" y="11354"/>
                  <a:pt x="22857" y="11354"/>
                </a:cubicBezTo>
                <a:lnTo>
                  <a:pt x="22857" y="11354"/>
                </a:lnTo>
                <a:cubicBezTo>
                  <a:pt x="22854" y="11351"/>
                  <a:pt x="22851" y="11350"/>
                  <a:pt x="22847" y="11350"/>
                </a:cubicBezTo>
                <a:cubicBezTo>
                  <a:pt x="22830" y="11350"/>
                  <a:pt x="22814" y="11386"/>
                  <a:pt x="22805" y="11386"/>
                </a:cubicBezTo>
                <a:cubicBezTo>
                  <a:pt x="22805" y="11366"/>
                  <a:pt x="22795" y="11293"/>
                  <a:pt x="22785" y="11293"/>
                </a:cubicBezTo>
                <a:cubicBezTo>
                  <a:pt x="22785" y="11366"/>
                  <a:pt x="22792" y="11400"/>
                  <a:pt x="22783" y="11400"/>
                </a:cubicBezTo>
                <a:cubicBezTo>
                  <a:pt x="22777" y="11400"/>
                  <a:pt x="22763" y="11384"/>
                  <a:pt x="22733" y="11355"/>
                </a:cubicBezTo>
                <a:lnTo>
                  <a:pt x="22733" y="11355"/>
                </a:lnTo>
                <a:cubicBezTo>
                  <a:pt x="22723" y="11366"/>
                  <a:pt x="22775" y="11479"/>
                  <a:pt x="22775" y="11500"/>
                </a:cubicBezTo>
                <a:cubicBezTo>
                  <a:pt x="22743" y="11458"/>
                  <a:pt x="22754" y="11448"/>
                  <a:pt x="22733" y="11417"/>
                </a:cubicBezTo>
                <a:cubicBezTo>
                  <a:pt x="22725" y="11434"/>
                  <a:pt x="22720" y="11439"/>
                  <a:pt x="22714" y="11439"/>
                </a:cubicBezTo>
                <a:cubicBezTo>
                  <a:pt x="22706" y="11439"/>
                  <a:pt x="22696" y="11428"/>
                  <a:pt x="22671" y="11428"/>
                </a:cubicBezTo>
                <a:cubicBezTo>
                  <a:pt x="22671" y="11500"/>
                  <a:pt x="22733" y="11511"/>
                  <a:pt x="22733" y="11552"/>
                </a:cubicBezTo>
                <a:cubicBezTo>
                  <a:pt x="22713" y="11541"/>
                  <a:pt x="22702" y="11531"/>
                  <a:pt x="22692" y="11531"/>
                </a:cubicBezTo>
                <a:cubicBezTo>
                  <a:pt x="22681" y="11552"/>
                  <a:pt x="22713" y="11573"/>
                  <a:pt x="22713" y="11583"/>
                </a:cubicBezTo>
                <a:cubicBezTo>
                  <a:pt x="22705" y="11584"/>
                  <a:pt x="22699" y="11585"/>
                  <a:pt x="22693" y="11585"/>
                </a:cubicBezTo>
                <a:cubicBezTo>
                  <a:pt x="22657" y="11585"/>
                  <a:pt x="22643" y="11561"/>
                  <a:pt x="22598" y="11552"/>
                </a:cubicBezTo>
                <a:lnTo>
                  <a:pt x="22598" y="11552"/>
                </a:lnTo>
                <a:cubicBezTo>
                  <a:pt x="22609" y="11583"/>
                  <a:pt x="22609" y="11583"/>
                  <a:pt x="22630" y="11603"/>
                </a:cubicBezTo>
                <a:cubicBezTo>
                  <a:pt x="22627" y="11601"/>
                  <a:pt x="22624" y="11599"/>
                  <a:pt x="22620" y="11599"/>
                </a:cubicBezTo>
                <a:cubicBezTo>
                  <a:pt x="22613" y="11599"/>
                  <a:pt x="22606" y="11607"/>
                  <a:pt x="22598" y="11614"/>
                </a:cubicBezTo>
                <a:cubicBezTo>
                  <a:pt x="22598" y="11624"/>
                  <a:pt x="22650" y="11645"/>
                  <a:pt x="22650" y="11666"/>
                </a:cubicBezTo>
                <a:cubicBezTo>
                  <a:pt x="22647" y="11663"/>
                  <a:pt x="22643" y="11661"/>
                  <a:pt x="22639" y="11661"/>
                </a:cubicBezTo>
                <a:cubicBezTo>
                  <a:pt x="22629" y="11661"/>
                  <a:pt x="22616" y="11669"/>
                  <a:pt x="22609" y="11676"/>
                </a:cubicBezTo>
                <a:cubicBezTo>
                  <a:pt x="22609" y="11692"/>
                  <a:pt x="22630" y="11697"/>
                  <a:pt x="22653" y="11697"/>
                </a:cubicBezTo>
                <a:cubicBezTo>
                  <a:pt x="22676" y="11697"/>
                  <a:pt x="22702" y="11692"/>
                  <a:pt x="22713" y="11686"/>
                </a:cubicBezTo>
                <a:lnTo>
                  <a:pt x="22713" y="11686"/>
                </a:lnTo>
                <a:cubicBezTo>
                  <a:pt x="22723" y="11707"/>
                  <a:pt x="22713" y="11707"/>
                  <a:pt x="22692" y="11718"/>
                </a:cubicBezTo>
                <a:cubicBezTo>
                  <a:pt x="22699" y="11725"/>
                  <a:pt x="22713" y="11726"/>
                  <a:pt x="22729" y="11726"/>
                </a:cubicBezTo>
                <a:cubicBezTo>
                  <a:pt x="22737" y="11726"/>
                  <a:pt x="22747" y="11725"/>
                  <a:pt x="22755" y="11725"/>
                </a:cubicBezTo>
                <a:cubicBezTo>
                  <a:pt x="22778" y="11725"/>
                  <a:pt x="22795" y="11728"/>
                  <a:pt x="22785" y="11748"/>
                </a:cubicBezTo>
                <a:cubicBezTo>
                  <a:pt x="22783" y="11754"/>
                  <a:pt x="22776" y="11756"/>
                  <a:pt x="22765" y="11756"/>
                </a:cubicBezTo>
                <a:cubicBezTo>
                  <a:pt x="22731" y="11756"/>
                  <a:pt x="22663" y="11735"/>
                  <a:pt x="22639" y="11735"/>
                </a:cubicBezTo>
                <a:cubicBezTo>
                  <a:pt x="22627" y="11735"/>
                  <a:pt x="22626" y="11741"/>
                  <a:pt x="22650" y="11759"/>
                </a:cubicBezTo>
                <a:cubicBezTo>
                  <a:pt x="22591" y="11751"/>
                  <a:pt x="22568" y="11723"/>
                  <a:pt x="22537" y="11723"/>
                </a:cubicBezTo>
                <a:cubicBezTo>
                  <a:pt x="22525" y="11723"/>
                  <a:pt x="22512" y="11727"/>
                  <a:pt x="22495" y="11739"/>
                </a:cubicBezTo>
                <a:cubicBezTo>
                  <a:pt x="22267" y="11407"/>
                  <a:pt x="22059" y="11075"/>
                  <a:pt x="21780" y="10785"/>
                </a:cubicBezTo>
                <a:cubicBezTo>
                  <a:pt x="21552" y="10557"/>
                  <a:pt x="21479" y="10267"/>
                  <a:pt x="21262" y="10039"/>
                </a:cubicBezTo>
                <a:cubicBezTo>
                  <a:pt x="21065" y="9821"/>
                  <a:pt x="20940" y="9894"/>
                  <a:pt x="20661" y="9832"/>
                </a:cubicBezTo>
                <a:cubicBezTo>
                  <a:pt x="20402" y="9780"/>
                  <a:pt x="20298" y="9604"/>
                  <a:pt x="20091" y="9480"/>
                </a:cubicBezTo>
                <a:cubicBezTo>
                  <a:pt x="19847" y="9333"/>
                  <a:pt x="19599" y="9294"/>
                  <a:pt x="19342" y="9294"/>
                </a:cubicBezTo>
                <a:cubicBezTo>
                  <a:pt x="19217" y="9294"/>
                  <a:pt x="19091" y="9304"/>
                  <a:pt x="18962" y="9314"/>
                </a:cubicBezTo>
                <a:cubicBezTo>
                  <a:pt x="18905" y="9319"/>
                  <a:pt x="18837" y="9321"/>
                  <a:pt x="18766" y="9321"/>
                </a:cubicBezTo>
                <a:cubicBezTo>
                  <a:pt x="18695" y="9321"/>
                  <a:pt x="18620" y="9319"/>
                  <a:pt x="18547" y="9314"/>
                </a:cubicBezTo>
                <a:cubicBezTo>
                  <a:pt x="18557" y="9303"/>
                  <a:pt x="18568" y="9303"/>
                  <a:pt x="18557" y="9293"/>
                </a:cubicBezTo>
                <a:cubicBezTo>
                  <a:pt x="18599" y="9282"/>
                  <a:pt x="18599" y="9272"/>
                  <a:pt x="18557" y="9262"/>
                </a:cubicBezTo>
                <a:cubicBezTo>
                  <a:pt x="18566" y="9249"/>
                  <a:pt x="18547" y="9245"/>
                  <a:pt x="18523" y="9245"/>
                </a:cubicBezTo>
                <a:cubicBezTo>
                  <a:pt x="18499" y="9245"/>
                  <a:pt x="18471" y="9249"/>
                  <a:pt x="18464" y="9251"/>
                </a:cubicBezTo>
                <a:lnTo>
                  <a:pt x="18464" y="9251"/>
                </a:lnTo>
                <a:cubicBezTo>
                  <a:pt x="18455" y="9231"/>
                  <a:pt x="18506" y="9231"/>
                  <a:pt x="18495" y="9220"/>
                </a:cubicBezTo>
                <a:cubicBezTo>
                  <a:pt x="18490" y="9220"/>
                  <a:pt x="18443" y="9231"/>
                  <a:pt x="18394" y="9231"/>
                </a:cubicBezTo>
                <a:cubicBezTo>
                  <a:pt x="18345" y="9231"/>
                  <a:pt x="18293" y="9220"/>
                  <a:pt x="18278" y="9179"/>
                </a:cubicBezTo>
                <a:lnTo>
                  <a:pt x="18278" y="9179"/>
                </a:lnTo>
                <a:cubicBezTo>
                  <a:pt x="18309" y="9193"/>
                  <a:pt x="18337" y="9199"/>
                  <a:pt x="18361" y="9199"/>
                </a:cubicBezTo>
                <a:cubicBezTo>
                  <a:pt x="18442" y="9199"/>
                  <a:pt x="18491" y="9134"/>
                  <a:pt x="18547" y="9086"/>
                </a:cubicBezTo>
                <a:cubicBezTo>
                  <a:pt x="18525" y="9080"/>
                  <a:pt x="18509" y="9078"/>
                  <a:pt x="18495" y="9078"/>
                </a:cubicBezTo>
                <a:cubicBezTo>
                  <a:pt x="18481" y="9078"/>
                  <a:pt x="18469" y="9080"/>
                  <a:pt x="18455" y="9080"/>
                </a:cubicBezTo>
                <a:cubicBezTo>
                  <a:pt x="18439" y="9080"/>
                  <a:pt x="18420" y="9077"/>
                  <a:pt x="18391" y="9065"/>
                </a:cubicBezTo>
                <a:cubicBezTo>
                  <a:pt x="18433" y="9054"/>
                  <a:pt x="18226" y="9045"/>
                  <a:pt x="18195" y="8992"/>
                </a:cubicBezTo>
                <a:lnTo>
                  <a:pt x="18195" y="8992"/>
                </a:lnTo>
                <a:cubicBezTo>
                  <a:pt x="18207" y="8999"/>
                  <a:pt x="18243" y="9004"/>
                  <a:pt x="18273" y="9004"/>
                </a:cubicBezTo>
                <a:cubicBezTo>
                  <a:pt x="18295" y="9004"/>
                  <a:pt x="18315" y="9001"/>
                  <a:pt x="18319" y="8992"/>
                </a:cubicBezTo>
                <a:cubicBezTo>
                  <a:pt x="18319" y="9004"/>
                  <a:pt x="18327" y="9008"/>
                  <a:pt x="18338" y="9008"/>
                </a:cubicBezTo>
                <a:cubicBezTo>
                  <a:pt x="18366" y="9008"/>
                  <a:pt x="18415" y="8982"/>
                  <a:pt x="18423" y="8982"/>
                </a:cubicBezTo>
                <a:cubicBezTo>
                  <a:pt x="18412" y="8972"/>
                  <a:pt x="18412" y="8941"/>
                  <a:pt x="18412" y="8930"/>
                </a:cubicBezTo>
                <a:lnTo>
                  <a:pt x="18412" y="8930"/>
                </a:lnTo>
                <a:cubicBezTo>
                  <a:pt x="18418" y="8936"/>
                  <a:pt x="18429" y="8939"/>
                  <a:pt x="18441" y="8939"/>
                </a:cubicBezTo>
                <a:cubicBezTo>
                  <a:pt x="18472" y="8939"/>
                  <a:pt x="18513" y="8922"/>
                  <a:pt x="18506" y="8899"/>
                </a:cubicBezTo>
                <a:cubicBezTo>
                  <a:pt x="18442" y="8899"/>
                  <a:pt x="18457" y="8884"/>
                  <a:pt x="18453" y="8884"/>
                </a:cubicBezTo>
                <a:cubicBezTo>
                  <a:pt x="18451" y="8884"/>
                  <a:pt x="18442" y="8890"/>
                  <a:pt x="18402" y="8909"/>
                </a:cubicBezTo>
                <a:cubicBezTo>
                  <a:pt x="18391" y="8899"/>
                  <a:pt x="18391" y="8889"/>
                  <a:pt x="18402" y="8868"/>
                </a:cubicBezTo>
                <a:cubicBezTo>
                  <a:pt x="18357" y="8868"/>
                  <a:pt x="18332" y="8899"/>
                  <a:pt x="18295" y="8899"/>
                </a:cubicBezTo>
                <a:cubicBezTo>
                  <a:pt x="18272" y="8899"/>
                  <a:pt x="18245" y="8887"/>
                  <a:pt x="18205" y="8847"/>
                </a:cubicBezTo>
                <a:cubicBezTo>
                  <a:pt x="18208" y="8844"/>
                  <a:pt x="18212" y="8843"/>
                  <a:pt x="18216" y="8843"/>
                </a:cubicBezTo>
                <a:cubicBezTo>
                  <a:pt x="18231" y="8843"/>
                  <a:pt x="18249" y="8862"/>
                  <a:pt x="18260" y="8862"/>
                </a:cubicBezTo>
                <a:cubicBezTo>
                  <a:pt x="18264" y="8862"/>
                  <a:pt x="18267" y="8858"/>
                  <a:pt x="18267" y="8847"/>
                </a:cubicBezTo>
                <a:cubicBezTo>
                  <a:pt x="18267" y="8847"/>
                  <a:pt x="18361" y="8858"/>
                  <a:pt x="18382" y="8858"/>
                </a:cubicBezTo>
                <a:cubicBezTo>
                  <a:pt x="18353" y="8829"/>
                  <a:pt x="18345" y="8820"/>
                  <a:pt x="18349" y="8820"/>
                </a:cubicBezTo>
                <a:cubicBezTo>
                  <a:pt x="18355" y="8820"/>
                  <a:pt x="18387" y="8841"/>
                  <a:pt x="18412" y="8847"/>
                </a:cubicBezTo>
                <a:cubicBezTo>
                  <a:pt x="18412" y="8827"/>
                  <a:pt x="18444" y="8817"/>
                  <a:pt x="18423" y="8796"/>
                </a:cubicBezTo>
                <a:cubicBezTo>
                  <a:pt x="18444" y="8796"/>
                  <a:pt x="18454" y="8796"/>
                  <a:pt x="18474" y="8775"/>
                </a:cubicBezTo>
                <a:cubicBezTo>
                  <a:pt x="18444" y="8764"/>
                  <a:pt x="18319" y="8764"/>
                  <a:pt x="18340" y="8744"/>
                </a:cubicBezTo>
                <a:lnTo>
                  <a:pt x="18340" y="8744"/>
                </a:lnTo>
                <a:cubicBezTo>
                  <a:pt x="18325" y="8748"/>
                  <a:pt x="18316" y="8750"/>
                  <a:pt x="18312" y="8750"/>
                </a:cubicBezTo>
                <a:cubicBezTo>
                  <a:pt x="18305" y="8750"/>
                  <a:pt x="18309" y="8743"/>
                  <a:pt x="18309" y="8723"/>
                </a:cubicBezTo>
                <a:lnTo>
                  <a:pt x="18309" y="8723"/>
                </a:lnTo>
                <a:cubicBezTo>
                  <a:pt x="18288" y="8751"/>
                  <a:pt x="18263" y="8760"/>
                  <a:pt x="18236" y="8760"/>
                </a:cubicBezTo>
                <a:cubicBezTo>
                  <a:pt x="18222" y="8760"/>
                  <a:pt x="18209" y="8758"/>
                  <a:pt x="18195" y="8754"/>
                </a:cubicBezTo>
                <a:cubicBezTo>
                  <a:pt x="18216" y="8734"/>
                  <a:pt x="18195" y="8723"/>
                  <a:pt x="18164" y="8702"/>
                </a:cubicBezTo>
                <a:cubicBezTo>
                  <a:pt x="18174" y="8702"/>
                  <a:pt x="18174" y="8702"/>
                  <a:pt x="18184" y="8681"/>
                </a:cubicBezTo>
                <a:cubicBezTo>
                  <a:pt x="18195" y="8692"/>
                  <a:pt x="18216" y="8702"/>
                  <a:pt x="18226" y="8713"/>
                </a:cubicBezTo>
                <a:cubicBezTo>
                  <a:pt x="18216" y="8692"/>
                  <a:pt x="18319" y="8713"/>
                  <a:pt x="18382" y="8681"/>
                </a:cubicBezTo>
                <a:cubicBezTo>
                  <a:pt x="18344" y="8644"/>
                  <a:pt x="18312" y="8617"/>
                  <a:pt x="18273" y="8617"/>
                </a:cubicBezTo>
                <a:cubicBezTo>
                  <a:pt x="18258" y="8617"/>
                  <a:pt x="18243" y="8621"/>
                  <a:pt x="18226" y="8630"/>
                </a:cubicBezTo>
                <a:cubicBezTo>
                  <a:pt x="18216" y="8589"/>
                  <a:pt x="18350" y="8578"/>
                  <a:pt x="18226" y="8557"/>
                </a:cubicBezTo>
                <a:cubicBezTo>
                  <a:pt x="18236" y="8536"/>
                  <a:pt x="18278" y="8526"/>
                  <a:pt x="18309" y="8506"/>
                </a:cubicBezTo>
                <a:cubicBezTo>
                  <a:pt x="18299" y="8495"/>
                  <a:pt x="18288" y="8495"/>
                  <a:pt x="18267" y="8485"/>
                </a:cubicBezTo>
                <a:cubicBezTo>
                  <a:pt x="18319" y="8423"/>
                  <a:pt x="18288" y="8454"/>
                  <a:pt x="18288" y="8391"/>
                </a:cubicBezTo>
                <a:lnTo>
                  <a:pt x="18288" y="8391"/>
                </a:lnTo>
                <a:cubicBezTo>
                  <a:pt x="18216" y="8412"/>
                  <a:pt x="18216" y="8485"/>
                  <a:pt x="18122" y="8516"/>
                </a:cubicBezTo>
                <a:cubicBezTo>
                  <a:pt x="18122" y="8487"/>
                  <a:pt x="18095" y="8401"/>
                  <a:pt x="18135" y="8401"/>
                </a:cubicBezTo>
                <a:cubicBezTo>
                  <a:pt x="18137" y="8401"/>
                  <a:pt x="18140" y="8402"/>
                  <a:pt x="18143" y="8402"/>
                </a:cubicBezTo>
                <a:cubicBezTo>
                  <a:pt x="18143" y="8416"/>
                  <a:pt x="18146" y="8421"/>
                  <a:pt x="18152" y="8421"/>
                </a:cubicBezTo>
                <a:cubicBezTo>
                  <a:pt x="18164" y="8421"/>
                  <a:pt x="18185" y="8402"/>
                  <a:pt x="18205" y="8402"/>
                </a:cubicBezTo>
                <a:cubicBezTo>
                  <a:pt x="18184" y="8391"/>
                  <a:pt x="18174" y="8371"/>
                  <a:pt x="18154" y="8361"/>
                </a:cubicBezTo>
                <a:cubicBezTo>
                  <a:pt x="18158" y="8358"/>
                  <a:pt x="18164" y="8357"/>
                  <a:pt x="18171" y="8357"/>
                </a:cubicBezTo>
                <a:cubicBezTo>
                  <a:pt x="18182" y="8357"/>
                  <a:pt x="18194" y="8360"/>
                  <a:pt x="18204" y="8360"/>
                </a:cubicBezTo>
                <a:cubicBezTo>
                  <a:pt x="18214" y="8360"/>
                  <a:pt x="18222" y="8358"/>
                  <a:pt x="18226" y="8350"/>
                </a:cubicBezTo>
                <a:cubicBezTo>
                  <a:pt x="18226" y="8340"/>
                  <a:pt x="18216" y="8329"/>
                  <a:pt x="18195" y="8329"/>
                </a:cubicBezTo>
                <a:cubicBezTo>
                  <a:pt x="18226" y="8319"/>
                  <a:pt x="18236" y="8308"/>
                  <a:pt x="18226" y="8288"/>
                </a:cubicBezTo>
                <a:lnTo>
                  <a:pt x="18226" y="8288"/>
                </a:lnTo>
                <a:cubicBezTo>
                  <a:pt x="18200" y="8308"/>
                  <a:pt x="18182" y="8319"/>
                  <a:pt x="18172" y="8319"/>
                </a:cubicBezTo>
                <a:cubicBezTo>
                  <a:pt x="18161" y="8319"/>
                  <a:pt x="18159" y="8308"/>
                  <a:pt x="18164" y="8288"/>
                </a:cubicBezTo>
                <a:lnTo>
                  <a:pt x="18164" y="8288"/>
                </a:lnTo>
                <a:cubicBezTo>
                  <a:pt x="18154" y="8319"/>
                  <a:pt x="18143" y="8340"/>
                  <a:pt x="18112" y="8361"/>
                </a:cubicBezTo>
                <a:cubicBezTo>
                  <a:pt x="18131" y="8332"/>
                  <a:pt x="18159" y="8241"/>
                  <a:pt x="18163" y="8236"/>
                </a:cubicBezTo>
                <a:lnTo>
                  <a:pt x="18163" y="8236"/>
                </a:lnTo>
                <a:cubicBezTo>
                  <a:pt x="18163" y="8236"/>
                  <a:pt x="18163" y="8236"/>
                  <a:pt x="18164" y="8236"/>
                </a:cubicBezTo>
                <a:cubicBezTo>
                  <a:pt x="18164" y="8236"/>
                  <a:pt x="18163" y="8236"/>
                  <a:pt x="18163" y="8236"/>
                </a:cubicBezTo>
                <a:cubicBezTo>
                  <a:pt x="18163" y="8236"/>
                  <a:pt x="18163" y="8236"/>
                  <a:pt x="18163" y="8236"/>
                </a:cubicBezTo>
                <a:lnTo>
                  <a:pt x="18163" y="8236"/>
                </a:lnTo>
                <a:cubicBezTo>
                  <a:pt x="18160" y="8233"/>
                  <a:pt x="18156" y="8231"/>
                  <a:pt x="18153" y="8231"/>
                </a:cubicBezTo>
                <a:cubicBezTo>
                  <a:pt x="18136" y="8231"/>
                  <a:pt x="18120" y="8267"/>
                  <a:pt x="18112" y="8267"/>
                </a:cubicBezTo>
                <a:cubicBezTo>
                  <a:pt x="18112" y="8246"/>
                  <a:pt x="18101" y="8174"/>
                  <a:pt x="18091" y="8174"/>
                </a:cubicBezTo>
                <a:cubicBezTo>
                  <a:pt x="18091" y="8248"/>
                  <a:pt x="18099" y="8281"/>
                  <a:pt x="18089" y="8281"/>
                </a:cubicBezTo>
                <a:cubicBezTo>
                  <a:pt x="18083" y="8281"/>
                  <a:pt x="18069" y="8266"/>
                  <a:pt x="18039" y="8236"/>
                </a:cubicBezTo>
                <a:lnTo>
                  <a:pt x="18039" y="8236"/>
                </a:lnTo>
                <a:cubicBezTo>
                  <a:pt x="18029" y="8246"/>
                  <a:pt x="18081" y="8361"/>
                  <a:pt x="18081" y="8381"/>
                </a:cubicBezTo>
                <a:cubicBezTo>
                  <a:pt x="18050" y="8340"/>
                  <a:pt x="18060" y="8329"/>
                  <a:pt x="18039" y="8299"/>
                </a:cubicBezTo>
                <a:cubicBezTo>
                  <a:pt x="18031" y="8315"/>
                  <a:pt x="18026" y="8320"/>
                  <a:pt x="18020" y="8320"/>
                </a:cubicBezTo>
                <a:cubicBezTo>
                  <a:pt x="18012" y="8320"/>
                  <a:pt x="18002" y="8308"/>
                  <a:pt x="17977" y="8308"/>
                </a:cubicBezTo>
                <a:cubicBezTo>
                  <a:pt x="17977" y="8381"/>
                  <a:pt x="18039" y="8391"/>
                  <a:pt x="18039" y="8433"/>
                </a:cubicBezTo>
                <a:cubicBezTo>
                  <a:pt x="18018" y="8423"/>
                  <a:pt x="18009" y="8412"/>
                  <a:pt x="17998" y="8412"/>
                </a:cubicBezTo>
                <a:cubicBezTo>
                  <a:pt x="17988" y="8433"/>
                  <a:pt x="18018" y="8454"/>
                  <a:pt x="18018" y="8464"/>
                </a:cubicBezTo>
                <a:cubicBezTo>
                  <a:pt x="18011" y="8466"/>
                  <a:pt x="18005" y="8466"/>
                  <a:pt x="17999" y="8466"/>
                </a:cubicBezTo>
                <a:cubicBezTo>
                  <a:pt x="17963" y="8466"/>
                  <a:pt x="17949" y="8442"/>
                  <a:pt x="17905" y="8433"/>
                </a:cubicBezTo>
                <a:lnTo>
                  <a:pt x="17905" y="8433"/>
                </a:lnTo>
                <a:cubicBezTo>
                  <a:pt x="17915" y="8464"/>
                  <a:pt x="17915" y="8464"/>
                  <a:pt x="17936" y="8474"/>
                </a:cubicBezTo>
                <a:cubicBezTo>
                  <a:pt x="17926" y="8474"/>
                  <a:pt x="17915" y="8485"/>
                  <a:pt x="17905" y="8495"/>
                </a:cubicBezTo>
                <a:cubicBezTo>
                  <a:pt x="17905" y="8506"/>
                  <a:pt x="17956" y="8516"/>
                  <a:pt x="17956" y="8536"/>
                </a:cubicBezTo>
                <a:cubicBezTo>
                  <a:pt x="17946" y="8536"/>
                  <a:pt x="17926" y="8547"/>
                  <a:pt x="17915" y="8557"/>
                </a:cubicBezTo>
                <a:cubicBezTo>
                  <a:pt x="17915" y="8573"/>
                  <a:pt x="17938" y="8578"/>
                  <a:pt x="17963" y="8578"/>
                </a:cubicBezTo>
                <a:cubicBezTo>
                  <a:pt x="17988" y="8578"/>
                  <a:pt x="18013" y="8573"/>
                  <a:pt x="18018" y="8568"/>
                </a:cubicBezTo>
                <a:lnTo>
                  <a:pt x="18018" y="8568"/>
                </a:lnTo>
                <a:cubicBezTo>
                  <a:pt x="18029" y="8578"/>
                  <a:pt x="18018" y="8589"/>
                  <a:pt x="17998" y="8599"/>
                </a:cubicBezTo>
                <a:cubicBezTo>
                  <a:pt x="18005" y="8606"/>
                  <a:pt x="18021" y="8607"/>
                  <a:pt x="18037" y="8607"/>
                </a:cubicBezTo>
                <a:cubicBezTo>
                  <a:pt x="18044" y="8607"/>
                  <a:pt x="18052" y="8607"/>
                  <a:pt x="18059" y="8607"/>
                </a:cubicBezTo>
                <a:cubicBezTo>
                  <a:pt x="18083" y="8607"/>
                  <a:pt x="18102" y="8609"/>
                  <a:pt x="18091" y="8630"/>
                </a:cubicBezTo>
                <a:cubicBezTo>
                  <a:pt x="18090" y="8635"/>
                  <a:pt x="18082" y="8637"/>
                  <a:pt x="18072" y="8637"/>
                </a:cubicBezTo>
                <a:cubicBezTo>
                  <a:pt x="18038" y="8637"/>
                  <a:pt x="17969" y="8616"/>
                  <a:pt x="17945" y="8616"/>
                </a:cubicBezTo>
                <a:cubicBezTo>
                  <a:pt x="17933" y="8616"/>
                  <a:pt x="17932" y="8622"/>
                  <a:pt x="17956" y="8640"/>
                </a:cubicBezTo>
                <a:cubicBezTo>
                  <a:pt x="17896" y="8627"/>
                  <a:pt x="17870" y="8600"/>
                  <a:pt x="17837" y="8600"/>
                </a:cubicBezTo>
                <a:cubicBezTo>
                  <a:pt x="17819" y="8600"/>
                  <a:pt x="17799" y="8608"/>
                  <a:pt x="17770" y="8630"/>
                </a:cubicBezTo>
                <a:cubicBezTo>
                  <a:pt x="17801" y="8640"/>
                  <a:pt x="17832" y="8640"/>
                  <a:pt x="17863" y="8651"/>
                </a:cubicBezTo>
                <a:cubicBezTo>
                  <a:pt x="17838" y="8672"/>
                  <a:pt x="17835" y="8679"/>
                  <a:pt x="17843" y="8679"/>
                </a:cubicBezTo>
                <a:cubicBezTo>
                  <a:pt x="17855" y="8679"/>
                  <a:pt x="17897" y="8660"/>
                  <a:pt x="17911" y="8660"/>
                </a:cubicBezTo>
                <a:cubicBezTo>
                  <a:pt x="17913" y="8660"/>
                  <a:pt x="17914" y="8660"/>
                  <a:pt x="17915" y="8661"/>
                </a:cubicBezTo>
                <a:cubicBezTo>
                  <a:pt x="17870" y="8687"/>
                  <a:pt x="17872" y="8695"/>
                  <a:pt x="17889" y="8695"/>
                </a:cubicBezTo>
                <a:cubicBezTo>
                  <a:pt x="17913" y="8695"/>
                  <a:pt x="17965" y="8681"/>
                  <a:pt x="17977" y="8681"/>
                </a:cubicBezTo>
                <a:cubicBezTo>
                  <a:pt x="17977" y="8681"/>
                  <a:pt x="17936" y="8713"/>
                  <a:pt x="17936" y="8723"/>
                </a:cubicBezTo>
                <a:cubicBezTo>
                  <a:pt x="17945" y="8725"/>
                  <a:pt x="17955" y="8727"/>
                  <a:pt x="17966" y="8727"/>
                </a:cubicBezTo>
                <a:cubicBezTo>
                  <a:pt x="18007" y="8727"/>
                  <a:pt x="18059" y="8709"/>
                  <a:pt x="18091" y="8661"/>
                </a:cubicBezTo>
                <a:lnTo>
                  <a:pt x="18091" y="8661"/>
                </a:lnTo>
                <a:cubicBezTo>
                  <a:pt x="18124" y="8726"/>
                  <a:pt x="18087" y="8739"/>
                  <a:pt x="18038" y="8739"/>
                </a:cubicBezTo>
                <a:cubicBezTo>
                  <a:pt x="18007" y="8739"/>
                  <a:pt x="17972" y="8734"/>
                  <a:pt x="17947" y="8734"/>
                </a:cubicBezTo>
                <a:cubicBezTo>
                  <a:pt x="17924" y="8734"/>
                  <a:pt x="17909" y="8738"/>
                  <a:pt x="17915" y="8754"/>
                </a:cubicBezTo>
                <a:cubicBezTo>
                  <a:pt x="17908" y="8754"/>
                  <a:pt x="17883" y="8750"/>
                  <a:pt x="17857" y="8750"/>
                </a:cubicBezTo>
                <a:cubicBezTo>
                  <a:pt x="17845" y="8750"/>
                  <a:pt x="17832" y="8751"/>
                  <a:pt x="17822" y="8754"/>
                </a:cubicBezTo>
                <a:cubicBezTo>
                  <a:pt x="17666" y="8619"/>
                  <a:pt x="17490" y="8536"/>
                  <a:pt x="17304" y="8474"/>
                </a:cubicBezTo>
                <a:cubicBezTo>
                  <a:pt x="16941" y="8340"/>
                  <a:pt x="16630" y="8319"/>
                  <a:pt x="16309" y="8101"/>
                </a:cubicBezTo>
                <a:cubicBezTo>
                  <a:pt x="16185" y="8018"/>
                  <a:pt x="16070" y="7926"/>
                  <a:pt x="15946" y="7832"/>
                </a:cubicBezTo>
                <a:cubicBezTo>
                  <a:pt x="15967" y="7832"/>
                  <a:pt x="15988" y="7822"/>
                  <a:pt x="16008" y="7811"/>
                </a:cubicBezTo>
                <a:cubicBezTo>
                  <a:pt x="15998" y="7811"/>
                  <a:pt x="15957" y="7811"/>
                  <a:pt x="15905" y="7801"/>
                </a:cubicBezTo>
                <a:cubicBezTo>
                  <a:pt x="15884" y="7780"/>
                  <a:pt x="15853" y="7760"/>
                  <a:pt x="15833" y="7739"/>
                </a:cubicBezTo>
                <a:cubicBezTo>
                  <a:pt x="15827" y="7734"/>
                  <a:pt x="15830" y="7731"/>
                  <a:pt x="15839" y="7731"/>
                </a:cubicBezTo>
                <a:cubicBezTo>
                  <a:pt x="15848" y="7731"/>
                  <a:pt x="15863" y="7734"/>
                  <a:pt x="15884" y="7739"/>
                </a:cubicBezTo>
                <a:cubicBezTo>
                  <a:pt x="15874" y="7728"/>
                  <a:pt x="15863" y="7718"/>
                  <a:pt x="15853" y="7718"/>
                </a:cubicBezTo>
                <a:cubicBezTo>
                  <a:pt x="15874" y="7718"/>
                  <a:pt x="15915" y="7687"/>
                  <a:pt x="15925" y="7677"/>
                </a:cubicBezTo>
                <a:cubicBezTo>
                  <a:pt x="15925" y="7677"/>
                  <a:pt x="15760" y="7656"/>
                  <a:pt x="15697" y="7635"/>
                </a:cubicBezTo>
                <a:lnTo>
                  <a:pt x="15688" y="7625"/>
                </a:lnTo>
                <a:cubicBezTo>
                  <a:pt x="15704" y="7625"/>
                  <a:pt x="15728" y="7626"/>
                  <a:pt x="15748" y="7626"/>
                </a:cubicBezTo>
                <a:cubicBezTo>
                  <a:pt x="15777" y="7626"/>
                  <a:pt x="15799" y="7623"/>
                  <a:pt x="15780" y="7604"/>
                </a:cubicBezTo>
                <a:lnTo>
                  <a:pt x="15780" y="7604"/>
                </a:lnTo>
                <a:cubicBezTo>
                  <a:pt x="15789" y="7607"/>
                  <a:pt x="15796" y="7608"/>
                  <a:pt x="15802" y="7608"/>
                </a:cubicBezTo>
                <a:cubicBezTo>
                  <a:pt x="15838" y="7608"/>
                  <a:pt x="15826" y="7557"/>
                  <a:pt x="15853" y="7521"/>
                </a:cubicBezTo>
                <a:cubicBezTo>
                  <a:pt x="15826" y="7521"/>
                  <a:pt x="15775" y="7549"/>
                  <a:pt x="15735" y="7549"/>
                </a:cubicBezTo>
                <a:cubicBezTo>
                  <a:pt x="15715" y="7549"/>
                  <a:pt x="15698" y="7542"/>
                  <a:pt x="15688" y="7521"/>
                </a:cubicBezTo>
                <a:cubicBezTo>
                  <a:pt x="15694" y="7518"/>
                  <a:pt x="15701" y="7517"/>
                  <a:pt x="15708" y="7517"/>
                </a:cubicBezTo>
                <a:cubicBezTo>
                  <a:pt x="15721" y="7517"/>
                  <a:pt x="15732" y="7521"/>
                  <a:pt x="15739" y="7521"/>
                </a:cubicBezTo>
                <a:cubicBezTo>
                  <a:pt x="15739" y="7511"/>
                  <a:pt x="15729" y="7500"/>
                  <a:pt x="15718" y="7490"/>
                </a:cubicBezTo>
                <a:cubicBezTo>
                  <a:pt x="15760" y="7490"/>
                  <a:pt x="15760" y="7480"/>
                  <a:pt x="15770" y="7449"/>
                </a:cubicBezTo>
                <a:lnTo>
                  <a:pt x="15770" y="7449"/>
                </a:lnTo>
                <a:cubicBezTo>
                  <a:pt x="15753" y="7454"/>
                  <a:pt x="15702" y="7463"/>
                  <a:pt x="15656" y="7463"/>
                </a:cubicBezTo>
                <a:cubicBezTo>
                  <a:pt x="15618" y="7463"/>
                  <a:pt x="15583" y="7457"/>
                  <a:pt x="15573" y="7438"/>
                </a:cubicBezTo>
                <a:lnTo>
                  <a:pt x="15573" y="7438"/>
                </a:lnTo>
                <a:cubicBezTo>
                  <a:pt x="15575" y="7440"/>
                  <a:pt x="15579" y="7441"/>
                  <a:pt x="15585" y="7441"/>
                </a:cubicBezTo>
                <a:cubicBezTo>
                  <a:pt x="15608" y="7441"/>
                  <a:pt x="15654" y="7426"/>
                  <a:pt x="15688" y="7417"/>
                </a:cubicBezTo>
                <a:cubicBezTo>
                  <a:pt x="15667" y="7407"/>
                  <a:pt x="15656" y="7397"/>
                  <a:pt x="15646" y="7387"/>
                </a:cubicBezTo>
                <a:cubicBezTo>
                  <a:pt x="15656" y="7387"/>
                  <a:pt x="15780" y="7366"/>
                  <a:pt x="15750" y="7345"/>
                </a:cubicBezTo>
                <a:cubicBezTo>
                  <a:pt x="15791" y="7325"/>
                  <a:pt x="15791" y="7314"/>
                  <a:pt x="15750" y="7314"/>
                </a:cubicBezTo>
                <a:cubicBezTo>
                  <a:pt x="15759" y="7301"/>
                  <a:pt x="15739" y="7297"/>
                  <a:pt x="15716" y="7297"/>
                </a:cubicBezTo>
                <a:cubicBezTo>
                  <a:pt x="15691" y="7297"/>
                  <a:pt x="15663" y="7301"/>
                  <a:pt x="15656" y="7303"/>
                </a:cubicBezTo>
                <a:lnTo>
                  <a:pt x="15656" y="7303"/>
                </a:lnTo>
                <a:cubicBezTo>
                  <a:pt x="15648" y="7283"/>
                  <a:pt x="15697" y="7283"/>
                  <a:pt x="15688" y="7272"/>
                </a:cubicBezTo>
                <a:cubicBezTo>
                  <a:pt x="15682" y="7272"/>
                  <a:pt x="15641" y="7282"/>
                  <a:pt x="15595" y="7282"/>
                </a:cubicBezTo>
                <a:cubicBezTo>
                  <a:pt x="15543" y="7282"/>
                  <a:pt x="15486" y="7270"/>
                  <a:pt x="15470" y="7221"/>
                </a:cubicBezTo>
                <a:lnTo>
                  <a:pt x="15470" y="7221"/>
                </a:lnTo>
                <a:cubicBezTo>
                  <a:pt x="15501" y="7235"/>
                  <a:pt x="15529" y="7242"/>
                  <a:pt x="15554" y="7242"/>
                </a:cubicBezTo>
                <a:cubicBezTo>
                  <a:pt x="15634" y="7242"/>
                  <a:pt x="15684" y="7177"/>
                  <a:pt x="15739" y="7138"/>
                </a:cubicBezTo>
                <a:cubicBezTo>
                  <a:pt x="15703" y="7128"/>
                  <a:pt x="15682" y="7128"/>
                  <a:pt x="15661" y="7128"/>
                </a:cubicBezTo>
                <a:cubicBezTo>
                  <a:pt x="15641" y="7128"/>
                  <a:pt x="15620" y="7128"/>
                  <a:pt x="15584" y="7117"/>
                </a:cubicBezTo>
                <a:cubicBezTo>
                  <a:pt x="15625" y="7107"/>
                  <a:pt x="15418" y="7097"/>
                  <a:pt x="15387" y="7044"/>
                </a:cubicBezTo>
                <a:lnTo>
                  <a:pt x="15387" y="7044"/>
                </a:lnTo>
                <a:cubicBezTo>
                  <a:pt x="15397" y="7050"/>
                  <a:pt x="15426" y="7055"/>
                  <a:pt x="15453" y="7055"/>
                </a:cubicBezTo>
                <a:cubicBezTo>
                  <a:pt x="15480" y="7055"/>
                  <a:pt x="15506" y="7050"/>
                  <a:pt x="15511" y="7034"/>
                </a:cubicBezTo>
                <a:cubicBezTo>
                  <a:pt x="15511" y="7052"/>
                  <a:pt x="15521" y="7057"/>
                  <a:pt x="15535" y="7057"/>
                </a:cubicBezTo>
                <a:cubicBezTo>
                  <a:pt x="15563" y="7057"/>
                  <a:pt x="15605" y="7034"/>
                  <a:pt x="15605" y="7034"/>
                </a:cubicBezTo>
                <a:cubicBezTo>
                  <a:pt x="15605" y="7024"/>
                  <a:pt x="15594" y="6982"/>
                  <a:pt x="15605" y="6982"/>
                </a:cubicBezTo>
                <a:cubicBezTo>
                  <a:pt x="15609" y="6984"/>
                  <a:pt x="15615" y="6985"/>
                  <a:pt x="15622" y="6985"/>
                </a:cubicBezTo>
                <a:cubicBezTo>
                  <a:pt x="15653" y="6985"/>
                  <a:pt x="15706" y="6968"/>
                  <a:pt x="15697" y="6952"/>
                </a:cubicBezTo>
                <a:cubicBezTo>
                  <a:pt x="15633" y="6952"/>
                  <a:pt x="15649" y="6931"/>
                  <a:pt x="15645" y="6931"/>
                </a:cubicBezTo>
                <a:cubicBezTo>
                  <a:pt x="15642" y="6931"/>
                  <a:pt x="15633" y="6938"/>
                  <a:pt x="15594" y="6961"/>
                </a:cubicBezTo>
                <a:cubicBezTo>
                  <a:pt x="15584" y="6941"/>
                  <a:pt x="15584" y="6941"/>
                  <a:pt x="15594" y="6920"/>
                </a:cubicBezTo>
                <a:cubicBezTo>
                  <a:pt x="15549" y="6920"/>
                  <a:pt x="15525" y="6951"/>
                  <a:pt x="15488" y="6951"/>
                </a:cubicBezTo>
                <a:cubicBezTo>
                  <a:pt x="15465" y="6951"/>
                  <a:pt x="15437" y="6939"/>
                  <a:pt x="15397" y="6899"/>
                </a:cubicBezTo>
                <a:cubicBezTo>
                  <a:pt x="15401" y="6896"/>
                  <a:pt x="15404" y="6895"/>
                  <a:pt x="15408" y="6895"/>
                </a:cubicBezTo>
                <a:cubicBezTo>
                  <a:pt x="15423" y="6895"/>
                  <a:pt x="15442" y="6914"/>
                  <a:pt x="15452" y="6914"/>
                </a:cubicBezTo>
                <a:cubicBezTo>
                  <a:pt x="15457" y="6914"/>
                  <a:pt x="15460" y="6910"/>
                  <a:pt x="15460" y="6899"/>
                </a:cubicBezTo>
                <a:cubicBezTo>
                  <a:pt x="15460" y="6899"/>
                  <a:pt x="15552" y="6910"/>
                  <a:pt x="15573" y="6910"/>
                </a:cubicBezTo>
                <a:cubicBezTo>
                  <a:pt x="15541" y="6878"/>
                  <a:pt x="15536" y="6868"/>
                  <a:pt x="15543" y="6868"/>
                </a:cubicBezTo>
                <a:cubicBezTo>
                  <a:pt x="15552" y="6868"/>
                  <a:pt x="15582" y="6883"/>
                  <a:pt x="15605" y="6889"/>
                </a:cubicBezTo>
                <a:cubicBezTo>
                  <a:pt x="15605" y="6879"/>
                  <a:pt x="15635" y="6858"/>
                  <a:pt x="15615" y="6848"/>
                </a:cubicBezTo>
                <a:cubicBezTo>
                  <a:pt x="15635" y="6848"/>
                  <a:pt x="15646" y="6848"/>
                  <a:pt x="15667" y="6827"/>
                </a:cubicBezTo>
                <a:cubicBezTo>
                  <a:pt x="15635" y="6816"/>
                  <a:pt x="15511" y="6816"/>
                  <a:pt x="15532" y="6786"/>
                </a:cubicBezTo>
                <a:lnTo>
                  <a:pt x="15532" y="6786"/>
                </a:lnTo>
                <a:cubicBezTo>
                  <a:pt x="15511" y="6791"/>
                  <a:pt x="15503" y="6796"/>
                  <a:pt x="15501" y="6796"/>
                </a:cubicBezTo>
                <a:cubicBezTo>
                  <a:pt x="15498" y="6796"/>
                  <a:pt x="15501" y="6791"/>
                  <a:pt x="15501" y="6775"/>
                </a:cubicBezTo>
                <a:lnTo>
                  <a:pt x="15501" y="6775"/>
                </a:lnTo>
                <a:cubicBezTo>
                  <a:pt x="15481" y="6795"/>
                  <a:pt x="15456" y="6807"/>
                  <a:pt x="15431" y="6807"/>
                </a:cubicBezTo>
                <a:cubicBezTo>
                  <a:pt x="15416" y="6807"/>
                  <a:pt x="15401" y="6803"/>
                  <a:pt x="15387" y="6796"/>
                </a:cubicBezTo>
                <a:cubicBezTo>
                  <a:pt x="15407" y="6775"/>
                  <a:pt x="15387" y="6765"/>
                  <a:pt x="15356" y="6754"/>
                </a:cubicBezTo>
                <a:lnTo>
                  <a:pt x="15377" y="6734"/>
                </a:lnTo>
                <a:cubicBezTo>
                  <a:pt x="15387" y="6744"/>
                  <a:pt x="15407" y="6754"/>
                  <a:pt x="15418" y="6765"/>
                </a:cubicBezTo>
                <a:cubicBezTo>
                  <a:pt x="15413" y="6749"/>
                  <a:pt x="15436" y="6749"/>
                  <a:pt x="15468" y="6749"/>
                </a:cubicBezTo>
                <a:cubicBezTo>
                  <a:pt x="15501" y="6749"/>
                  <a:pt x="15542" y="6749"/>
                  <a:pt x="15573" y="6734"/>
                </a:cubicBezTo>
                <a:cubicBezTo>
                  <a:pt x="15535" y="6687"/>
                  <a:pt x="15502" y="6664"/>
                  <a:pt x="15461" y="6664"/>
                </a:cubicBezTo>
                <a:cubicBezTo>
                  <a:pt x="15448" y="6664"/>
                  <a:pt x="15434" y="6666"/>
                  <a:pt x="15418" y="6671"/>
                </a:cubicBezTo>
                <a:cubicBezTo>
                  <a:pt x="15407" y="6641"/>
                  <a:pt x="15542" y="6630"/>
                  <a:pt x="15418" y="6609"/>
                </a:cubicBezTo>
                <a:cubicBezTo>
                  <a:pt x="15428" y="6579"/>
                  <a:pt x="15470" y="6579"/>
                  <a:pt x="15501" y="6558"/>
                </a:cubicBezTo>
                <a:lnTo>
                  <a:pt x="15460" y="6537"/>
                </a:lnTo>
                <a:cubicBezTo>
                  <a:pt x="15511" y="6475"/>
                  <a:pt x="15480" y="6506"/>
                  <a:pt x="15480" y="6443"/>
                </a:cubicBezTo>
                <a:lnTo>
                  <a:pt x="15480" y="6443"/>
                </a:lnTo>
                <a:cubicBezTo>
                  <a:pt x="15407" y="6464"/>
                  <a:pt x="15407" y="6537"/>
                  <a:pt x="15315" y="6568"/>
                </a:cubicBezTo>
                <a:cubicBezTo>
                  <a:pt x="15315" y="6537"/>
                  <a:pt x="15283" y="6443"/>
                  <a:pt x="15335" y="6443"/>
                </a:cubicBezTo>
                <a:cubicBezTo>
                  <a:pt x="15335" y="6464"/>
                  <a:pt x="15340" y="6470"/>
                  <a:pt x="15347" y="6470"/>
                </a:cubicBezTo>
                <a:cubicBezTo>
                  <a:pt x="15359" y="6470"/>
                  <a:pt x="15378" y="6454"/>
                  <a:pt x="15397" y="6454"/>
                </a:cubicBezTo>
                <a:cubicBezTo>
                  <a:pt x="15377" y="6433"/>
                  <a:pt x="15366" y="6423"/>
                  <a:pt x="15345" y="6413"/>
                </a:cubicBezTo>
                <a:cubicBezTo>
                  <a:pt x="15350" y="6410"/>
                  <a:pt x="15356" y="6409"/>
                  <a:pt x="15363" y="6409"/>
                </a:cubicBezTo>
                <a:cubicBezTo>
                  <a:pt x="15373" y="6409"/>
                  <a:pt x="15386" y="6412"/>
                  <a:pt x="15396" y="6412"/>
                </a:cubicBezTo>
                <a:cubicBezTo>
                  <a:pt x="15406" y="6412"/>
                  <a:pt x="15414" y="6410"/>
                  <a:pt x="15418" y="6402"/>
                </a:cubicBezTo>
                <a:cubicBezTo>
                  <a:pt x="15418" y="6381"/>
                  <a:pt x="15407" y="6381"/>
                  <a:pt x="15387" y="6381"/>
                </a:cubicBezTo>
                <a:cubicBezTo>
                  <a:pt x="15418" y="6371"/>
                  <a:pt x="15428" y="6361"/>
                  <a:pt x="15418" y="6340"/>
                </a:cubicBezTo>
                <a:lnTo>
                  <a:pt x="15418" y="6340"/>
                </a:lnTo>
                <a:cubicBezTo>
                  <a:pt x="15392" y="6361"/>
                  <a:pt x="15374" y="6371"/>
                  <a:pt x="15363" y="6371"/>
                </a:cubicBezTo>
                <a:cubicBezTo>
                  <a:pt x="15353" y="6371"/>
                  <a:pt x="15351" y="6361"/>
                  <a:pt x="15356" y="6340"/>
                </a:cubicBezTo>
                <a:lnTo>
                  <a:pt x="15356" y="6340"/>
                </a:lnTo>
                <a:cubicBezTo>
                  <a:pt x="15345" y="6371"/>
                  <a:pt x="15335" y="6392"/>
                  <a:pt x="15304" y="6402"/>
                </a:cubicBezTo>
                <a:cubicBezTo>
                  <a:pt x="15324" y="6371"/>
                  <a:pt x="15356" y="6278"/>
                  <a:pt x="15356" y="6278"/>
                </a:cubicBezTo>
                <a:cubicBezTo>
                  <a:pt x="15354" y="6277"/>
                  <a:pt x="15352" y="6276"/>
                  <a:pt x="15350" y="6276"/>
                </a:cubicBezTo>
                <a:cubicBezTo>
                  <a:pt x="15333" y="6276"/>
                  <a:pt x="15317" y="6310"/>
                  <a:pt x="15307" y="6310"/>
                </a:cubicBezTo>
                <a:cubicBezTo>
                  <a:pt x="15306" y="6310"/>
                  <a:pt x="15305" y="6310"/>
                  <a:pt x="15304" y="6309"/>
                </a:cubicBezTo>
                <a:cubicBezTo>
                  <a:pt x="15304" y="6298"/>
                  <a:pt x="15294" y="6226"/>
                  <a:pt x="15283" y="6226"/>
                </a:cubicBezTo>
                <a:cubicBezTo>
                  <a:pt x="15283" y="6299"/>
                  <a:pt x="15290" y="6329"/>
                  <a:pt x="15282" y="6329"/>
                </a:cubicBezTo>
                <a:cubicBezTo>
                  <a:pt x="15275" y="6329"/>
                  <a:pt x="15262" y="6314"/>
                  <a:pt x="15232" y="6288"/>
                </a:cubicBezTo>
                <a:lnTo>
                  <a:pt x="15232" y="6288"/>
                </a:lnTo>
                <a:cubicBezTo>
                  <a:pt x="15221" y="6288"/>
                  <a:pt x="15273" y="6413"/>
                  <a:pt x="15273" y="6423"/>
                </a:cubicBezTo>
                <a:cubicBezTo>
                  <a:pt x="15242" y="6392"/>
                  <a:pt x="15252" y="6381"/>
                  <a:pt x="15232" y="6351"/>
                </a:cubicBezTo>
                <a:cubicBezTo>
                  <a:pt x="15223" y="6367"/>
                  <a:pt x="15218" y="6372"/>
                  <a:pt x="15213" y="6372"/>
                </a:cubicBezTo>
                <a:cubicBezTo>
                  <a:pt x="15204" y="6372"/>
                  <a:pt x="15194" y="6361"/>
                  <a:pt x="15169" y="6361"/>
                </a:cubicBezTo>
                <a:cubicBezTo>
                  <a:pt x="15169" y="6433"/>
                  <a:pt x="15232" y="6433"/>
                  <a:pt x="15232" y="6475"/>
                </a:cubicBezTo>
                <a:cubicBezTo>
                  <a:pt x="15211" y="6464"/>
                  <a:pt x="15200" y="6464"/>
                  <a:pt x="15190" y="6464"/>
                </a:cubicBezTo>
                <a:cubicBezTo>
                  <a:pt x="15179" y="6475"/>
                  <a:pt x="15211" y="6506"/>
                  <a:pt x="15211" y="6506"/>
                </a:cubicBezTo>
                <a:cubicBezTo>
                  <a:pt x="15198" y="6511"/>
                  <a:pt x="15188" y="6513"/>
                  <a:pt x="15179" y="6513"/>
                </a:cubicBezTo>
                <a:cubicBezTo>
                  <a:pt x="15151" y="6513"/>
                  <a:pt x="15136" y="6493"/>
                  <a:pt x="15097" y="6485"/>
                </a:cubicBezTo>
                <a:lnTo>
                  <a:pt x="15097" y="6485"/>
                </a:lnTo>
                <a:cubicBezTo>
                  <a:pt x="15107" y="6506"/>
                  <a:pt x="15107" y="6516"/>
                  <a:pt x="15128" y="6526"/>
                </a:cubicBezTo>
                <a:cubicBezTo>
                  <a:pt x="15117" y="6526"/>
                  <a:pt x="15107" y="6537"/>
                  <a:pt x="15097" y="6547"/>
                </a:cubicBezTo>
                <a:cubicBezTo>
                  <a:pt x="15097" y="6558"/>
                  <a:pt x="15149" y="6568"/>
                  <a:pt x="15149" y="6588"/>
                </a:cubicBezTo>
                <a:cubicBezTo>
                  <a:pt x="15138" y="6588"/>
                  <a:pt x="15117" y="6599"/>
                  <a:pt x="15107" y="6609"/>
                </a:cubicBezTo>
                <a:cubicBezTo>
                  <a:pt x="15107" y="6625"/>
                  <a:pt x="15131" y="6630"/>
                  <a:pt x="15155" y="6630"/>
                </a:cubicBezTo>
                <a:cubicBezTo>
                  <a:pt x="15180" y="6630"/>
                  <a:pt x="15206" y="6625"/>
                  <a:pt x="15211" y="6620"/>
                </a:cubicBezTo>
                <a:lnTo>
                  <a:pt x="15211" y="6620"/>
                </a:lnTo>
                <a:cubicBezTo>
                  <a:pt x="15221" y="6630"/>
                  <a:pt x="15211" y="6641"/>
                  <a:pt x="15190" y="6651"/>
                </a:cubicBezTo>
                <a:cubicBezTo>
                  <a:pt x="15196" y="6653"/>
                  <a:pt x="15206" y="6654"/>
                  <a:pt x="15218" y="6654"/>
                </a:cubicBezTo>
                <a:cubicBezTo>
                  <a:pt x="15229" y="6654"/>
                  <a:pt x="15241" y="6654"/>
                  <a:pt x="15252" y="6654"/>
                </a:cubicBezTo>
                <a:cubicBezTo>
                  <a:pt x="15275" y="6654"/>
                  <a:pt x="15293" y="6656"/>
                  <a:pt x="15283" y="6671"/>
                </a:cubicBezTo>
                <a:cubicBezTo>
                  <a:pt x="15281" y="6680"/>
                  <a:pt x="15270" y="6683"/>
                  <a:pt x="15254" y="6683"/>
                </a:cubicBezTo>
                <a:cubicBezTo>
                  <a:pt x="15216" y="6683"/>
                  <a:pt x="15152" y="6664"/>
                  <a:pt x="15134" y="6664"/>
                </a:cubicBezTo>
                <a:cubicBezTo>
                  <a:pt x="15125" y="6664"/>
                  <a:pt x="15127" y="6669"/>
                  <a:pt x="15149" y="6682"/>
                </a:cubicBezTo>
                <a:cubicBezTo>
                  <a:pt x="15089" y="6675"/>
                  <a:pt x="15063" y="6652"/>
                  <a:pt x="15031" y="6652"/>
                </a:cubicBezTo>
                <a:cubicBezTo>
                  <a:pt x="15013" y="6652"/>
                  <a:pt x="14992" y="6660"/>
                  <a:pt x="14962" y="6682"/>
                </a:cubicBezTo>
                <a:cubicBezTo>
                  <a:pt x="14993" y="6692"/>
                  <a:pt x="15024" y="6692"/>
                  <a:pt x="15055" y="6703"/>
                </a:cubicBezTo>
                <a:cubicBezTo>
                  <a:pt x="15030" y="6724"/>
                  <a:pt x="15027" y="6731"/>
                  <a:pt x="15035" y="6731"/>
                </a:cubicBezTo>
                <a:cubicBezTo>
                  <a:pt x="15047" y="6731"/>
                  <a:pt x="15089" y="6712"/>
                  <a:pt x="15103" y="6712"/>
                </a:cubicBezTo>
                <a:cubicBezTo>
                  <a:pt x="15105" y="6712"/>
                  <a:pt x="15106" y="6712"/>
                  <a:pt x="15107" y="6713"/>
                </a:cubicBezTo>
                <a:cubicBezTo>
                  <a:pt x="15065" y="6738"/>
                  <a:pt x="15064" y="6746"/>
                  <a:pt x="15079" y="6746"/>
                </a:cubicBezTo>
                <a:cubicBezTo>
                  <a:pt x="15102" y="6746"/>
                  <a:pt x="15157" y="6729"/>
                  <a:pt x="15169" y="6724"/>
                </a:cubicBezTo>
                <a:lnTo>
                  <a:pt x="15169" y="6724"/>
                </a:lnTo>
                <a:cubicBezTo>
                  <a:pt x="15169" y="6734"/>
                  <a:pt x="15128" y="6754"/>
                  <a:pt x="15128" y="6765"/>
                </a:cubicBezTo>
                <a:cubicBezTo>
                  <a:pt x="15139" y="6770"/>
                  <a:pt x="15151" y="6773"/>
                  <a:pt x="15164" y="6773"/>
                </a:cubicBezTo>
                <a:cubicBezTo>
                  <a:pt x="15201" y="6773"/>
                  <a:pt x="15245" y="6752"/>
                  <a:pt x="15283" y="6713"/>
                </a:cubicBezTo>
                <a:lnTo>
                  <a:pt x="15283" y="6713"/>
                </a:lnTo>
                <a:cubicBezTo>
                  <a:pt x="15316" y="6778"/>
                  <a:pt x="15279" y="6791"/>
                  <a:pt x="15231" y="6791"/>
                </a:cubicBezTo>
                <a:cubicBezTo>
                  <a:pt x="15200" y="6791"/>
                  <a:pt x="15164" y="6786"/>
                  <a:pt x="15139" y="6786"/>
                </a:cubicBezTo>
                <a:cubicBezTo>
                  <a:pt x="15116" y="6786"/>
                  <a:pt x="15102" y="6790"/>
                  <a:pt x="15107" y="6806"/>
                </a:cubicBezTo>
                <a:cubicBezTo>
                  <a:pt x="15102" y="6806"/>
                  <a:pt x="15073" y="6801"/>
                  <a:pt x="15046" y="6801"/>
                </a:cubicBezTo>
                <a:cubicBezTo>
                  <a:pt x="15019" y="6801"/>
                  <a:pt x="14993" y="6806"/>
                  <a:pt x="14993" y="6827"/>
                </a:cubicBezTo>
                <a:cubicBezTo>
                  <a:pt x="14983" y="6827"/>
                  <a:pt x="15087" y="6889"/>
                  <a:pt x="15087" y="6910"/>
                </a:cubicBezTo>
                <a:cubicBezTo>
                  <a:pt x="15071" y="6905"/>
                  <a:pt x="15058" y="6902"/>
                  <a:pt x="15045" y="6902"/>
                </a:cubicBezTo>
                <a:cubicBezTo>
                  <a:pt x="15032" y="6902"/>
                  <a:pt x="15019" y="6905"/>
                  <a:pt x="15004" y="6910"/>
                </a:cubicBezTo>
                <a:cubicBezTo>
                  <a:pt x="15034" y="6920"/>
                  <a:pt x="15034" y="6931"/>
                  <a:pt x="15024" y="6961"/>
                </a:cubicBezTo>
                <a:cubicBezTo>
                  <a:pt x="14999" y="6941"/>
                  <a:pt x="14991" y="6935"/>
                  <a:pt x="14984" y="6935"/>
                </a:cubicBezTo>
                <a:cubicBezTo>
                  <a:pt x="14976" y="6935"/>
                  <a:pt x="14969" y="6943"/>
                  <a:pt x="14939" y="6943"/>
                </a:cubicBezTo>
                <a:cubicBezTo>
                  <a:pt x="14931" y="6943"/>
                  <a:pt x="14922" y="6942"/>
                  <a:pt x="14910" y="6941"/>
                </a:cubicBezTo>
                <a:lnTo>
                  <a:pt x="14910" y="6941"/>
                </a:lnTo>
                <a:cubicBezTo>
                  <a:pt x="14900" y="6993"/>
                  <a:pt x="15024" y="6993"/>
                  <a:pt x="15024" y="7034"/>
                </a:cubicBezTo>
                <a:cubicBezTo>
                  <a:pt x="15033" y="7026"/>
                  <a:pt x="15040" y="7023"/>
                  <a:pt x="15048" y="7023"/>
                </a:cubicBezTo>
                <a:cubicBezTo>
                  <a:pt x="15078" y="7023"/>
                  <a:pt x="15103" y="7080"/>
                  <a:pt x="15128" y="7097"/>
                </a:cubicBezTo>
                <a:cubicBezTo>
                  <a:pt x="15107" y="7102"/>
                  <a:pt x="15079" y="7102"/>
                  <a:pt x="15049" y="7102"/>
                </a:cubicBezTo>
                <a:cubicBezTo>
                  <a:pt x="15019" y="7102"/>
                  <a:pt x="14988" y="7102"/>
                  <a:pt x="14962" y="7107"/>
                </a:cubicBezTo>
                <a:cubicBezTo>
                  <a:pt x="14755" y="6972"/>
                  <a:pt x="14558" y="6848"/>
                  <a:pt x="14309" y="6765"/>
                </a:cubicBezTo>
                <a:cubicBezTo>
                  <a:pt x="14113" y="6713"/>
                  <a:pt x="13905" y="6713"/>
                  <a:pt x="13708" y="6661"/>
                </a:cubicBezTo>
                <a:cubicBezTo>
                  <a:pt x="13367" y="6568"/>
                  <a:pt x="13169" y="6268"/>
                  <a:pt x="12849" y="6164"/>
                </a:cubicBezTo>
                <a:cubicBezTo>
                  <a:pt x="12869" y="6143"/>
                  <a:pt x="12890" y="6133"/>
                  <a:pt x="12911" y="6112"/>
                </a:cubicBezTo>
                <a:cubicBezTo>
                  <a:pt x="12886" y="6106"/>
                  <a:pt x="12869" y="6104"/>
                  <a:pt x="12855" y="6104"/>
                </a:cubicBezTo>
                <a:cubicBezTo>
                  <a:pt x="12839" y="6104"/>
                  <a:pt x="12827" y="6106"/>
                  <a:pt x="12813" y="6106"/>
                </a:cubicBezTo>
                <a:cubicBezTo>
                  <a:pt x="12797" y="6106"/>
                  <a:pt x="12777" y="6103"/>
                  <a:pt x="12745" y="6091"/>
                </a:cubicBezTo>
                <a:cubicBezTo>
                  <a:pt x="12786" y="6081"/>
                  <a:pt x="12589" y="6070"/>
                  <a:pt x="12548" y="6019"/>
                </a:cubicBezTo>
                <a:lnTo>
                  <a:pt x="12548" y="6019"/>
                </a:lnTo>
                <a:cubicBezTo>
                  <a:pt x="12566" y="6025"/>
                  <a:pt x="12605" y="6031"/>
                  <a:pt x="12636" y="6031"/>
                </a:cubicBezTo>
                <a:cubicBezTo>
                  <a:pt x="12659" y="6031"/>
                  <a:pt x="12678" y="6028"/>
                  <a:pt x="12683" y="6019"/>
                </a:cubicBezTo>
                <a:cubicBezTo>
                  <a:pt x="12683" y="6031"/>
                  <a:pt x="12690" y="6035"/>
                  <a:pt x="12701" y="6035"/>
                </a:cubicBezTo>
                <a:cubicBezTo>
                  <a:pt x="12728" y="6035"/>
                  <a:pt x="12776" y="6008"/>
                  <a:pt x="12776" y="6008"/>
                </a:cubicBezTo>
                <a:cubicBezTo>
                  <a:pt x="12766" y="5998"/>
                  <a:pt x="12766" y="5967"/>
                  <a:pt x="12766" y="5957"/>
                </a:cubicBezTo>
                <a:lnTo>
                  <a:pt x="12766" y="5957"/>
                </a:lnTo>
                <a:cubicBezTo>
                  <a:pt x="12771" y="5963"/>
                  <a:pt x="12782" y="5965"/>
                  <a:pt x="12794" y="5965"/>
                </a:cubicBezTo>
                <a:cubicBezTo>
                  <a:pt x="12825" y="5965"/>
                  <a:pt x="12866" y="5948"/>
                  <a:pt x="12858" y="5925"/>
                </a:cubicBezTo>
                <a:cubicBezTo>
                  <a:pt x="12795" y="5925"/>
                  <a:pt x="12809" y="5910"/>
                  <a:pt x="12806" y="5910"/>
                </a:cubicBezTo>
                <a:cubicBezTo>
                  <a:pt x="12804" y="5910"/>
                  <a:pt x="12795" y="5916"/>
                  <a:pt x="12755" y="5936"/>
                </a:cubicBezTo>
                <a:cubicBezTo>
                  <a:pt x="12755" y="5925"/>
                  <a:pt x="12745" y="5915"/>
                  <a:pt x="12766" y="5895"/>
                </a:cubicBezTo>
                <a:cubicBezTo>
                  <a:pt x="12715" y="5895"/>
                  <a:pt x="12687" y="5926"/>
                  <a:pt x="12652" y="5926"/>
                </a:cubicBezTo>
                <a:cubicBezTo>
                  <a:pt x="12630" y="5926"/>
                  <a:pt x="12604" y="5914"/>
                  <a:pt x="12568" y="5874"/>
                </a:cubicBezTo>
                <a:cubicBezTo>
                  <a:pt x="12570" y="5871"/>
                  <a:pt x="12572" y="5870"/>
                  <a:pt x="12576" y="5870"/>
                </a:cubicBezTo>
                <a:cubicBezTo>
                  <a:pt x="12588" y="5870"/>
                  <a:pt x="12609" y="5889"/>
                  <a:pt x="12618" y="5889"/>
                </a:cubicBezTo>
                <a:cubicBezTo>
                  <a:pt x="12622" y="5889"/>
                  <a:pt x="12623" y="5885"/>
                  <a:pt x="12621" y="5874"/>
                </a:cubicBezTo>
                <a:cubicBezTo>
                  <a:pt x="12630" y="5874"/>
                  <a:pt x="12713" y="5884"/>
                  <a:pt x="12734" y="5884"/>
                </a:cubicBezTo>
                <a:cubicBezTo>
                  <a:pt x="12706" y="5855"/>
                  <a:pt x="12698" y="5846"/>
                  <a:pt x="12702" y="5846"/>
                </a:cubicBezTo>
                <a:cubicBezTo>
                  <a:pt x="12708" y="5846"/>
                  <a:pt x="12741" y="5867"/>
                  <a:pt x="12766" y="5874"/>
                </a:cubicBezTo>
                <a:cubicBezTo>
                  <a:pt x="12776" y="5853"/>
                  <a:pt x="12796" y="5842"/>
                  <a:pt x="12776" y="5822"/>
                </a:cubicBezTo>
                <a:cubicBezTo>
                  <a:pt x="12807" y="5822"/>
                  <a:pt x="12807" y="5822"/>
                  <a:pt x="12828" y="5812"/>
                </a:cubicBezTo>
                <a:cubicBezTo>
                  <a:pt x="12796" y="5791"/>
                  <a:pt x="12672" y="5791"/>
                  <a:pt x="12693" y="5770"/>
                </a:cubicBezTo>
                <a:lnTo>
                  <a:pt x="12693" y="5770"/>
                </a:lnTo>
                <a:cubicBezTo>
                  <a:pt x="12678" y="5774"/>
                  <a:pt x="12669" y="5776"/>
                  <a:pt x="12665" y="5776"/>
                </a:cubicBezTo>
                <a:cubicBezTo>
                  <a:pt x="12658" y="5776"/>
                  <a:pt x="12662" y="5769"/>
                  <a:pt x="12662" y="5750"/>
                </a:cubicBezTo>
                <a:lnTo>
                  <a:pt x="12662" y="5750"/>
                </a:lnTo>
                <a:cubicBezTo>
                  <a:pt x="12641" y="5777"/>
                  <a:pt x="12621" y="5786"/>
                  <a:pt x="12597" y="5786"/>
                </a:cubicBezTo>
                <a:cubicBezTo>
                  <a:pt x="12585" y="5786"/>
                  <a:pt x="12572" y="5784"/>
                  <a:pt x="12558" y="5780"/>
                </a:cubicBezTo>
                <a:cubicBezTo>
                  <a:pt x="12579" y="5760"/>
                  <a:pt x="12548" y="5750"/>
                  <a:pt x="12517" y="5729"/>
                </a:cubicBezTo>
                <a:cubicBezTo>
                  <a:pt x="12527" y="5729"/>
                  <a:pt x="12527" y="5729"/>
                  <a:pt x="12538" y="5708"/>
                </a:cubicBezTo>
                <a:cubicBezTo>
                  <a:pt x="12548" y="5718"/>
                  <a:pt x="12568" y="5729"/>
                  <a:pt x="12589" y="5739"/>
                </a:cubicBezTo>
                <a:cubicBezTo>
                  <a:pt x="12579" y="5718"/>
                  <a:pt x="12672" y="5739"/>
                  <a:pt x="12734" y="5708"/>
                </a:cubicBezTo>
                <a:cubicBezTo>
                  <a:pt x="12697" y="5670"/>
                  <a:pt x="12670" y="5644"/>
                  <a:pt x="12631" y="5644"/>
                </a:cubicBezTo>
                <a:cubicBezTo>
                  <a:pt x="12616" y="5644"/>
                  <a:pt x="12599" y="5648"/>
                  <a:pt x="12579" y="5656"/>
                </a:cubicBezTo>
                <a:cubicBezTo>
                  <a:pt x="12568" y="5614"/>
                  <a:pt x="12703" y="5605"/>
                  <a:pt x="12579" y="5584"/>
                </a:cubicBezTo>
                <a:cubicBezTo>
                  <a:pt x="12589" y="5563"/>
                  <a:pt x="12630" y="5552"/>
                  <a:pt x="12662" y="5542"/>
                </a:cubicBezTo>
                <a:cubicBezTo>
                  <a:pt x="12651" y="5522"/>
                  <a:pt x="12641" y="5522"/>
                  <a:pt x="12621" y="5511"/>
                </a:cubicBezTo>
                <a:cubicBezTo>
                  <a:pt x="12672" y="5449"/>
                  <a:pt x="12641" y="5490"/>
                  <a:pt x="12641" y="5418"/>
                </a:cubicBezTo>
                <a:lnTo>
                  <a:pt x="12641" y="5418"/>
                </a:lnTo>
                <a:cubicBezTo>
                  <a:pt x="12568" y="5439"/>
                  <a:pt x="12568" y="5511"/>
                  <a:pt x="12475" y="5542"/>
                </a:cubicBezTo>
                <a:cubicBezTo>
                  <a:pt x="12475" y="5512"/>
                  <a:pt x="12447" y="5427"/>
                  <a:pt x="12489" y="5427"/>
                </a:cubicBezTo>
                <a:cubicBezTo>
                  <a:pt x="12491" y="5427"/>
                  <a:pt x="12494" y="5427"/>
                  <a:pt x="12496" y="5428"/>
                </a:cubicBezTo>
                <a:cubicBezTo>
                  <a:pt x="12496" y="5442"/>
                  <a:pt x="12500" y="5446"/>
                  <a:pt x="12506" y="5446"/>
                </a:cubicBezTo>
                <a:cubicBezTo>
                  <a:pt x="12518" y="5446"/>
                  <a:pt x="12541" y="5428"/>
                  <a:pt x="12568" y="5428"/>
                </a:cubicBezTo>
                <a:cubicBezTo>
                  <a:pt x="12548" y="5418"/>
                  <a:pt x="12527" y="5397"/>
                  <a:pt x="12506" y="5387"/>
                </a:cubicBezTo>
                <a:cubicBezTo>
                  <a:pt x="12511" y="5384"/>
                  <a:pt x="12516" y="5384"/>
                  <a:pt x="12522" y="5384"/>
                </a:cubicBezTo>
                <a:cubicBezTo>
                  <a:pt x="12534" y="5384"/>
                  <a:pt x="12547" y="5386"/>
                  <a:pt x="12560" y="5386"/>
                </a:cubicBezTo>
                <a:cubicBezTo>
                  <a:pt x="12571" y="5386"/>
                  <a:pt x="12581" y="5384"/>
                  <a:pt x="12589" y="5377"/>
                </a:cubicBezTo>
                <a:cubicBezTo>
                  <a:pt x="12579" y="5366"/>
                  <a:pt x="12568" y="5356"/>
                  <a:pt x="12548" y="5356"/>
                </a:cubicBezTo>
                <a:cubicBezTo>
                  <a:pt x="12579" y="5345"/>
                  <a:pt x="12589" y="5335"/>
                  <a:pt x="12579" y="5314"/>
                </a:cubicBezTo>
                <a:lnTo>
                  <a:pt x="12579" y="5314"/>
                </a:lnTo>
                <a:cubicBezTo>
                  <a:pt x="12553" y="5335"/>
                  <a:pt x="12535" y="5346"/>
                  <a:pt x="12524" y="5346"/>
                </a:cubicBezTo>
                <a:cubicBezTo>
                  <a:pt x="12514" y="5346"/>
                  <a:pt x="12512" y="5335"/>
                  <a:pt x="12517" y="5314"/>
                </a:cubicBezTo>
                <a:lnTo>
                  <a:pt x="12517" y="5314"/>
                </a:lnTo>
                <a:cubicBezTo>
                  <a:pt x="12506" y="5345"/>
                  <a:pt x="12496" y="5366"/>
                  <a:pt x="12475" y="5387"/>
                </a:cubicBezTo>
                <a:cubicBezTo>
                  <a:pt x="12485" y="5358"/>
                  <a:pt x="12513" y="5264"/>
                  <a:pt x="12517" y="5262"/>
                </a:cubicBezTo>
                <a:lnTo>
                  <a:pt x="12517" y="5262"/>
                </a:ln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lnTo>
                  <a:pt x="12517" y="5262"/>
                </a:lnTo>
                <a:cubicBezTo>
                  <a:pt x="12515" y="5259"/>
                  <a:pt x="12513" y="5257"/>
                  <a:pt x="12511" y="5257"/>
                </a:cubicBezTo>
                <a:cubicBezTo>
                  <a:pt x="12500" y="5257"/>
                  <a:pt x="12484" y="5294"/>
                  <a:pt x="12475" y="5294"/>
                </a:cubicBezTo>
                <a:cubicBezTo>
                  <a:pt x="12465" y="5273"/>
                  <a:pt x="12455" y="5200"/>
                  <a:pt x="12444" y="5200"/>
                </a:cubicBezTo>
                <a:cubicBezTo>
                  <a:pt x="12444" y="5274"/>
                  <a:pt x="12451" y="5308"/>
                  <a:pt x="12442" y="5308"/>
                </a:cubicBezTo>
                <a:cubicBezTo>
                  <a:pt x="12436" y="5308"/>
                  <a:pt x="12422" y="5292"/>
                  <a:pt x="12393" y="5262"/>
                </a:cubicBezTo>
                <a:lnTo>
                  <a:pt x="12393" y="5262"/>
                </a:lnTo>
                <a:cubicBezTo>
                  <a:pt x="12393" y="5273"/>
                  <a:pt x="12434" y="5387"/>
                  <a:pt x="12434" y="5407"/>
                </a:cubicBezTo>
                <a:cubicBezTo>
                  <a:pt x="12413" y="5366"/>
                  <a:pt x="12423" y="5356"/>
                  <a:pt x="12393" y="5324"/>
                </a:cubicBezTo>
                <a:cubicBezTo>
                  <a:pt x="12384" y="5341"/>
                  <a:pt x="12379" y="5346"/>
                  <a:pt x="12374" y="5346"/>
                </a:cubicBezTo>
                <a:cubicBezTo>
                  <a:pt x="12367" y="5346"/>
                  <a:pt x="12359" y="5335"/>
                  <a:pt x="12340" y="5335"/>
                </a:cubicBezTo>
                <a:cubicBezTo>
                  <a:pt x="12340" y="5407"/>
                  <a:pt x="12393" y="5418"/>
                  <a:pt x="12393" y="5459"/>
                </a:cubicBezTo>
                <a:cubicBezTo>
                  <a:pt x="12382" y="5449"/>
                  <a:pt x="12361" y="5439"/>
                  <a:pt x="12351" y="5439"/>
                </a:cubicBezTo>
                <a:cubicBezTo>
                  <a:pt x="12340" y="5459"/>
                  <a:pt x="12372" y="5480"/>
                  <a:pt x="12382" y="5490"/>
                </a:cubicBezTo>
                <a:cubicBezTo>
                  <a:pt x="12374" y="5492"/>
                  <a:pt x="12368" y="5492"/>
                  <a:pt x="12362" y="5492"/>
                </a:cubicBezTo>
                <a:cubicBezTo>
                  <a:pt x="12324" y="5492"/>
                  <a:pt x="12304" y="5468"/>
                  <a:pt x="12268" y="5459"/>
                </a:cubicBezTo>
                <a:lnTo>
                  <a:pt x="12268" y="5459"/>
                </a:lnTo>
                <a:cubicBezTo>
                  <a:pt x="12268" y="5490"/>
                  <a:pt x="12278" y="5490"/>
                  <a:pt x="12289" y="5501"/>
                </a:cubicBezTo>
                <a:cubicBezTo>
                  <a:pt x="12278" y="5501"/>
                  <a:pt x="12268" y="5511"/>
                  <a:pt x="12268" y="5522"/>
                </a:cubicBezTo>
                <a:cubicBezTo>
                  <a:pt x="12268" y="5532"/>
                  <a:pt x="12310" y="5542"/>
                  <a:pt x="12320" y="5573"/>
                </a:cubicBezTo>
                <a:cubicBezTo>
                  <a:pt x="12314" y="5570"/>
                  <a:pt x="12308" y="5569"/>
                  <a:pt x="12302" y="5569"/>
                </a:cubicBezTo>
                <a:cubicBezTo>
                  <a:pt x="12288" y="5569"/>
                  <a:pt x="12275" y="5576"/>
                  <a:pt x="12268" y="5584"/>
                </a:cubicBezTo>
                <a:cubicBezTo>
                  <a:pt x="12273" y="5599"/>
                  <a:pt x="12296" y="5604"/>
                  <a:pt x="12320" y="5604"/>
                </a:cubicBezTo>
                <a:cubicBezTo>
                  <a:pt x="12343" y="5604"/>
                  <a:pt x="12366" y="5599"/>
                  <a:pt x="12372" y="5594"/>
                </a:cubicBezTo>
                <a:lnTo>
                  <a:pt x="12372" y="5594"/>
                </a:lnTo>
                <a:cubicBezTo>
                  <a:pt x="12382" y="5605"/>
                  <a:pt x="12372" y="5614"/>
                  <a:pt x="12351" y="5625"/>
                </a:cubicBezTo>
                <a:cubicBezTo>
                  <a:pt x="12358" y="5632"/>
                  <a:pt x="12372" y="5633"/>
                  <a:pt x="12388" y="5633"/>
                </a:cubicBezTo>
                <a:cubicBezTo>
                  <a:pt x="12397" y="5633"/>
                  <a:pt x="12406" y="5633"/>
                  <a:pt x="12414" y="5633"/>
                </a:cubicBezTo>
                <a:cubicBezTo>
                  <a:pt x="12437" y="5633"/>
                  <a:pt x="12454" y="5636"/>
                  <a:pt x="12444" y="5656"/>
                </a:cubicBezTo>
                <a:cubicBezTo>
                  <a:pt x="12442" y="5661"/>
                  <a:pt x="12435" y="5663"/>
                  <a:pt x="12424" y="5663"/>
                </a:cubicBezTo>
                <a:cubicBezTo>
                  <a:pt x="12390" y="5663"/>
                  <a:pt x="12323" y="5643"/>
                  <a:pt x="12299" y="5643"/>
                </a:cubicBezTo>
                <a:cubicBezTo>
                  <a:pt x="12286" y="5643"/>
                  <a:pt x="12286" y="5649"/>
                  <a:pt x="12310" y="5667"/>
                </a:cubicBezTo>
                <a:cubicBezTo>
                  <a:pt x="12249" y="5653"/>
                  <a:pt x="12227" y="5626"/>
                  <a:pt x="12197" y="5626"/>
                </a:cubicBezTo>
                <a:cubicBezTo>
                  <a:pt x="12181" y="5626"/>
                  <a:pt x="12162" y="5634"/>
                  <a:pt x="12133" y="5656"/>
                </a:cubicBezTo>
                <a:cubicBezTo>
                  <a:pt x="12165" y="5667"/>
                  <a:pt x="12185" y="5677"/>
                  <a:pt x="12216" y="5677"/>
                </a:cubicBezTo>
                <a:cubicBezTo>
                  <a:pt x="12195" y="5698"/>
                  <a:pt x="12193" y="5705"/>
                  <a:pt x="12200" y="5705"/>
                </a:cubicBezTo>
                <a:cubicBezTo>
                  <a:pt x="12212" y="5705"/>
                  <a:pt x="12250" y="5686"/>
                  <a:pt x="12264" y="5686"/>
                </a:cubicBezTo>
                <a:cubicBezTo>
                  <a:pt x="12266" y="5686"/>
                  <a:pt x="12267" y="5687"/>
                  <a:pt x="12268" y="5687"/>
                </a:cubicBezTo>
                <a:cubicBezTo>
                  <a:pt x="12228" y="5714"/>
                  <a:pt x="12230" y="5722"/>
                  <a:pt x="12247" y="5722"/>
                </a:cubicBezTo>
                <a:cubicBezTo>
                  <a:pt x="12269" y="5722"/>
                  <a:pt x="12319" y="5708"/>
                  <a:pt x="12330" y="5708"/>
                </a:cubicBezTo>
                <a:lnTo>
                  <a:pt x="12289" y="5750"/>
                </a:lnTo>
                <a:cubicBezTo>
                  <a:pt x="12298" y="5752"/>
                  <a:pt x="12308" y="5753"/>
                  <a:pt x="12319" y="5753"/>
                </a:cubicBezTo>
                <a:cubicBezTo>
                  <a:pt x="12360" y="5753"/>
                  <a:pt x="12411" y="5736"/>
                  <a:pt x="12444" y="5687"/>
                </a:cubicBezTo>
                <a:lnTo>
                  <a:pt x="12444" y="5687"/>
                </a:lnTo>
                <a:cubicBezTo>
                  <a:pt x="12477" y="5753"/>
                  <a:pt x="12441" y="5765"/>
                  <a:pt x="12393" y="5765"/>
                </a:cubicBezTo>
                <a:cubicBezTo>
                  <a:pt x="12363" y="5765"/>
                  <a:pt x="12327" y="5760"/>
                  <a:pt x="12304" y="5760"/>
                </a:cubicBezTo>
                <a:cubicBezTo>
                  <a:pt x="12282" y="5760"/>
                  <a:pt x="12270" y="5764"/>
                  <a:pt x="12278" y="5780"/>
                </a:cubicBezTo>
                <a:cubicBezTo>
                  <a:pt x="12268" y="5780"/>
                  <a:pt x="12239" y="5775"/>
                  <a:pt x="12212" y="5775"/>
                </a:cubicBezTo>
                <a:cubicBezTo>
                  <a:pt x="12185" y="5775"/>
                  <a:pt x="12159" y="5780"/>
                  <a:pt x="12154" y="5801"/>
                </a:cubicBezTo>
                <a:cubicBezTo>
                  <a:pt x="12154" y="5801"/>
                  <a:pt x="12248" y="5863"/>
                  <a:pt x="12248" y="5884"/>
                </a:cubicBezTo>
                <a:cubicBezTo>
                  <a:pt x="12237" y="5879"/>
                  <a:pt x="12224" y="5876"/>
                  <a:pt x="12211" y="5876"/>
                </a:cubicBezTo>
                <a:cubicBezTo>
                  <a:pt x="12198" y="5876"/>
                  <a:pt x="12185" y="5879"/>
                  <a:pt x="12175" y="5884"/>
                </a:cubicBezTo>
                <a:cubicBezTo>
                  <a:pt x="12195" y="5895"/>
                  <a:pt x="12195" y="5915"/>
                  <a:pt x="12185" y="5936"/>
                </a:cubicBezTo>
                <a:cubicBezTo>
                  <a:pt x="12164" y="5918"/>
                  <a:pt x="12155" y="5912"/>
                  <a:pt x="12148" y="5912"/>
                </a:cubicBezTo>
                <a:cubicBezTo>
                  <a:pt x="12138" y="5912"/>
                  <a:pt x="12133" y="5927"/>
                  <a:pt x="12095" y="5927"/>
                </a:cubicBezTo>
                <a:cubicBezTo>
                  <a:pt x="12088" y="5927"/>
                  <a:pt x="12080" y="5926"/>
                  <a:pt x="12071" y="5925"/>
                </a:cubicBezTo>
                <a:lnTo>
                  <a:pt x="12071" y="5925"/>
                </a:lnTo>
                <a:cubicBezTo>
                  <a:pt x="12071" y="5967"/>
                  <a:pt x="12195" y="5967"/>
                  <a:pt x="12185" y="6008"/>
                </a:cubicBezTo>
                <a:cubicBezTo>
                  <a:pt x="12192" y="6003"/>
                  <a:pt x="12199" y="6001"/>
                  <a:pt x="12206" y="6001"/>
                </a:cubicBezTo>
                <a:cubicBezTo>
                  <a:pt x="12238" y="6001"/>
                  <a:pt x="12265" y="6053"/>
                  <a:pt x="12299" y="6070"/>
                </a:cubicBezTo>
                <a:cubicBezTo>
                  <a:pt x="12273" y="6081"/>
                  <a:pt x="12240" y="6081"/>
                  <a:pt x="12206" y="6081"/>
                </a:cubicBezTo>
                <a:cubicBezTo>
                  <a:pt x="12172" y="6081"/>
                  <a:pt x="12139" y="6081"/>
                  <a:pt x="12112" y="6091"/>
                </a:cubicBezTo>
                <a:cubicBezTo>
                  <a:pt x="11916" y="6008"/>
                  <a:pt x="11864" y="5853"/>
                  <a:pt x="11709" y="5739"/>
                </a:cubicBezTo>
                <a:cubicBezTo>
                  <a:pt x="11315" y="5480"/>
                  <a:pt x="10776" y="5584"/>
                  <a:pt x="10341" y="5335"/>
                </a:cubicBezTo>
                <a:cubicBezTo>
                  <a:pt x="10155" y="5221"/>
                  <a:pt x="10155" y="5179"/>
                  <a:pt x="9937" y="5159"/>
                </a:cubicBezTo>
                <a:cubicBezTo>
                  <a:pt x="9646" y="5117"/>
                  <a:pt x="9471" y="5179"/>
                  <a:pt x="9191" y="5034"/>
                </a:cubicBezTo>
                <a:cubicBezTo>
                  <a:pt x="8787" y="4817"/>
                  <a:pt x="8610" y="4350"/>
                  <a:pt x="8279" y="4050"/>
                </a:cubicBezTo>
                <a:cubicBezTo>
                  <a:pt x="7968" y="3760"/>
                  <a:pt x="7585" y="3615"/>
                  <a:pt x="7253" y="3356"/>
                </a:cubicBezTo>
                <a:cubicBezTo>
                  <a:pt x="6973" y="3118"/>
                  <a:pt x="6715" y="2745"/>
                  <a:pt x="6372" y="2589"/>
                </a:cubicBezTo>
                <a:cubicBezTo>
                  <a:pt x="6061" y="2434"/>
                  <a:pt x="5833" y="2423"/>
                  <a:pt x="5596" y="2123"/>
                </a:cubicBezTo>
                <a:cubicBezTo>
                  <a:pt x="5388" y="1864"/>
                  <a:pt x="5129" y="1656"/>
                  <a:pt x="4912" y="1408"/>
                </a:cubicBezTo>
                <a:cubicBezTo>
                  <a:pt x="4466" y="900"/>
                  <a:pt x="4569" y="309"/>
                  <a:pt x="3885" y="51"/>
                </a:cubicBezTo>
                <a:cubicBezTo>
                  <a:pt x="3834" y="40"/>
                  <a:pt x="3772" y="19"/>
                  <a:pt x="3730" y="9"/>
                </a:cubicBezTo>
                <a:cubicBezTo>
                  <a:pt x="3693" y="4"/>
                  <a:pt x="3657" y="1"/>
                  <a:pt x="362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6"/>
          <p:cNvSpPr/>
          <p:nvPr/>
        </p:nvSpPr>
        <p:spPr>
          <a:xfrm flipH="1">
            <a:off x="5461028" y="3459187"/>
            <a:ext cx="4108147" cy="2767058"/>
          </a:xfrm>
          <a:custGeom>
            <a:avLst/>
            <a:gdLst/>
            <a:ahLst/>
            <a:cxnLst/>
            <a:rect l="l" t="t" r="r" b="b"/>
            <a:pathLst>
              <a:path w="24239" h="15948" extrusionOk="0">
                <a:moveTo>
                  <a:pt x="11263" y="1"/>
                </a:moveTo>
                <a:cubicBezTo>
                  <a:pt x="11232" y="37"/>
                  <a:pt x="11222" y="85"/>
                  <a:pt x="11229" y="131"/>
                </a:cubicBezTo>
                <a:lnTo>
                  <a:pt x="11229" y="131"/>
                </a:lnTo>
                <a:cubicBezTo>
                  <a:pt x="11237" y="132"/>
                  <a:pt x="11245" y="134"/>
                  <a:pt x="11253" y="136"/>
                </a:cubicBezTo>
                <a:cubicBezTo>
                  <a:pt x="11253" y="94"/>
                  <a:pt x="11263" y="42"/>
                  <a:pt x="11263" y="1"/>
                </a:cubicBezTo>
                <a:close/>
                <a:moveTo>
                  <a:pt x="11605" y="913"/>
                </a:moveTo>
                <a:lnTo>
                  <a:pt x="11605" y="913"/>
                </a:lnTo>
                <a:cubicBezTo>
                  <a:pt x="11601" y="915"/>
                  <a:pt x="11596" y="918"/>
                  <a:pt x="11592" y="921"/>
                </a:cubicBezTo>
                <a:lnTo>
                  <a:pt x="11592" y="921"/>
                </a:lnTo>
                <a:cubicBezTo>
                  <a:pt x="11597" y="918"/>
                  <a:pt x="11601" y="915"/>
                  <a:pt x="11605" y="913"/>
                </a:cubicBezTo>
                <a:close/>
                <a:moveTo>
                  <a:pt x="10973" y="975"/>
                </a:moveTo>
                <a:lnTo>
                  <a:pt x="10973" y="975"/>
                </a:lnTo>
                <a:cubicBezTo>
                  <a:pt x="10977" y="978"/>
                  <a:pt x="10981" y="981"/>
                  <a:pt x="10985" y="984"/>
                </a:cubicBezTo>
                <a:lnTo>
                  <a:pt x="10985" y="984"/>
                </a:lnTo>
                <a:cubicBezTo>
                  <a:pt x="10982" y="980"/>
                  <a:pt x="10978" y="977"/>
                  <a:pt x="10973" y="975"/>
                </a:cubicBezTo>
                <a:close/>
                <a:moveTo>
                  <a:pt x="3264" y="1555"/>
                </a:moveTo>
                <a:lnTo>
                  <a:pt x="3264" y="1555"/>
                </a:lnTo>
                <a:cubicBezTo>
                  <a:pt x="3252" y="1615"/>
                  <a:pt x="3244" y="1678"/>
                  <a:pt x="3247" y="1739"/>
                </a:cubicBezTo>
                <a:lnTo>
                  <a:pt x="3247" y="1739"/>
                </a:lnTo>
                <a:cubicBezTo>
                  <a:pt x="3254" y="1683"/>
                  <a:pt x="3255" y="1619"/>
                  <a:pt x="3264" y="1555"/>
                </a:cubicBezTo>
                <a:close/>
                <a:moveTo>
                  <a:pt x="3140" y="1866"/>
                </a:moveTo>
                <a:cubicBezTo>
                  <a:pt x="3129" y="1871"/>
                  <a:pt x="3138" y="1880"/>
                  <a:pt x="3149" y="1883"/>
                </a:cubicBezTo>
                <a:lnTo>
                  <a:pt x="3149" y="1883"/>
                </a:lnTo>
                <a:cubicBezTo>
                  <a:pt x="3146" y="1878"/>
                  <a:pt x="3143" y="1872"/>
                  <a:pt x="3140" y="1866"/>
                </a:cubicBezTo>
                <a:close/>
                <a:moveTo>
                  <a:pt x="3471" y="2011"/>
                </a:moveTo>
                <a:cubicBezTo>
                  <a:pt x="3457" y="2011"/>
                  <a:pt x="3453" y="2025"/>
                  <a:pt x="3457" y="2034"/>
                </a:cubicBezTo>
                <a:lnTo>
                  <a:pt x="3457" y="2034"/>
                </a:lnTo>
                <a:cubicBezTo>
                  <a:pt x="3463" y="2027"/>
                  <a:pt x="3468" y="2019"/>
                  <a:pt x="3471" y="2011"/>
                </a:cubicBezTo>
                <a:close/>
                <a:moveTo>
                  <a:pt x="3555" y="2172"/>
                </a:moveTo>
                <a:cubicBezTo>
                  <a:pt x="3558" y="2174"/>
                  <a:pt x="3561" y="2175"/>
                  <a:pt x="3565" y="2177"/>
                </a:cubicBezTo>
                <a:cubicBezTo>
                  <a:pt x="3562" y="2175"/>
                  <a:pt x="3559" y="2173"/>
                  <a:pt x="3555" y="2172"/>
                </a:cubicBezTo>
                <a:close/>
                <a:moveTo>
                  <a:pt x="14848" y="2467"/>
                </a:moveTo>
                <a:cubicBezTo>
                  <a:pt x="14849" y="2469"/>
                  <a:pt x="14851" y="2472"/>
                  <a:pt x="14852" y="2475"/>
                </a:cubicBezTo>
                <a:lnTo>
                  <a:pt x="14852" y="2475"/>
                </a:lnTo>
                <a:cubicBezTo>
                  <a:pt x="14851" y="2472"/>
                  <a:pt x="14850" y="2469"/>
                  <a:pt x="14848" y="2467"/>
                </a:cubicBezTo>
                <a:close/>
                <a:moveTo>
                  <a:pt x="2736" y="2851"/>
                </a:moveTo>
                <a:cubicBezTo>
                  <a:pt x="2736" y="2854"/>
                  <a:pt x="2737" y="2858"/>
                  <a:pt x="2738" y="2862"/>
                </a:cubicBezTo>
                <a:lnTo>
                  <a:pt x="2738" y="2862"/>
                </a:lnTo>
                <a:cubicBezTo>
                  <a:pt x="2738" y="2858"/>
                  <a:pt x="2737" y="2854"/>
                  <a:pt x="2736" y="2851"/>
                </a:cubicBezTo>
                <a:close/>
                <a:moveTo>
                  <a:pt x="12476" y="2871"/>
                </a:moveTo>
                <a:cubicBezTo>
                  <a:pt x="12462" y="2875"/>
                  <a:pt x="12451" y="2882"/>
                  <a:pt x="12443" y="2890"/>
                </a:cubicBezTo>
                <a:lnTo>
                  <a:pt x="12443" y="2890"/>
                </a:lnTo>
                <a:cubicBezTo>
                  <a:pt x="12453" y="2884"/>
                  <a:pt x="12464" y="2878"/>
                  <a:pt x="12476" y="2871"/>
                </a:cubicBezTo>
                <a:close/>
                <a:moveTo>
                  <a:pt x="12548" y="2881"/>
                </a:moveTo>
                <a:lnTo>
                  <a:pt x="12548" y="2881"/>
                </a:lnTo>
                <a:cubicBezTo>
                  <a:pt x="12538" y="2913"/>
                  <a:pt x="12527" y="2943"/>
                  <a:pt x="12527" y="2975"/>
                </a:cubicBezTo>
                <a:cubicBezTo>
                  <a:pt x="12536" y="2973"/>
                  <a:pt x="12544" y="2972"/>
                  <a:pt x="12553" y="2970"/>
                </a:cubicBezTo>
                <a:lnTo>
                  <a:pt x="12553" y="2970"/>
                </a:lnTo>
                <a:cubicBezTo>
                  <a:pt x="12577" y="2942"/>
                  <a:pt x="12580" y="2900"/>
                  <a:pt x="12548" y="2881"/>
                </a:cubicBezTo>
                <a:close/>
                <a:moveTo>
                  <a:pt x="15232" y="2996"/>
                </a:moveTo>
                <a:lnTo>
                  <a:pt x="15232" y="2996"/>
                </a:ln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1"/>
                  <a:pt x="15232" y="2996"/>
                </a:cubicBezTo>
                <a:close/>
                <a:moveTo>
                  <a:pt x="16600" y="3265"/>
                </a:moveTo>
                <a:lnTo>
                  <a:pt x="16600" y="3265"/>
                </a:lnTo>
                <a:cubicBezTo>
                  <a:pt x="16593" y="3267"/>
                  <a:pt x="16587" y="3270"/>
                  <a:pt x="16582" y="3273"/>
                </a:cubicBezTo>
                <a:lnTo>
                  <a:pt x="16582" y="3273"/>
                </a:lnTo>
                <a:cubicBezTo>
                  <a:pt x="16588" y="3270"/>
                  <a:pt x="16594" y="3268"/>
                  <a:pt x="16600" y="3265"/>
                </a:cubicBezTo>
                <a:close/>
                <a:moveTo>
                  <a:pt x="16229" y="3468"/>
                </a:moveTo>
                <a:cubicBezTo>
                  <a:pt x="16230" y="3478"/>
                  <a:pt x="16236" y="3486"/>
                  <a:pt x="16245" y="3486"/>
                </a:cubicBezTo>
                <a:cubicBezTo>
                  <a:pt x="16249" y="3486"/>
                  <a:pt x="16253" y="3485"/>
                  <a:pt x="16257" y="3482"/>
                </a:cubicBezTo>
                <a:cubicBezTo>
                  <a:pt x="16247" y="3477"/>
                  <a:pt x="16238" y="3473"/>
                  <a:pt x="16229" y="3468"/>
                </a:cubicBezTo>
                <a:close/>
                <a:moveTo>
                  <a:pt x="8113" y="3731"/>
                </a:moveTo>
                <a:cubicBezTo>
                  <a:pt x="8108" y="3738"/>
                  <a:pt x="8103" y="3744"/>
                  <a:pt x="8098" y="3750"/>
                </a:cubicBezTo>
                <a:lnTo>
                  <a:pt x="8098" y="3750"/>
                </a:lnTo>
                <a:cubicBezTo>
                  <a:pt x="8105" y="3746"/>
                  <a:pt x="8110" y="3740"/>
                  <a:pt x="8113" y="3731"/>
                </a:cubicBezTo>
                <a:close/>
                <a:moveTo>
                  <a:pt x="1493" y="3793"/>
                </a:moveTo>
                <a:lnTo>
                  <a:pt x="1493" y="3793"/>
                </a:lnTo>
                <a:cubicBezTo>
                  <a:pt x="1480" y="3797"/>
                  <a:pt x="1470" y="3804"/>
                  <a:pt x="1462" y="3814"/>
                </a:cubicBezTo>
                <a:lnTo>
                  <a:pt x="1462" y="3814"/>
                </a:lnTo>
                <a:cubicBezTo>
                  <a:pt x="1475" y="3810"/>
                  <a:pt x="1486" y="3803"/>
                  <a:pt x="1493" y="3793"/>
                </a:cubicBezTo>
                <a:close/>
                <a:moveTo>
                  <a:pt x="2929" y="3802"/>
                </a:moveTo>
                <a:cubicBezTo>
                  <a:pt x="2922" y="3803"/>
                  <a:pt x="2916" y="3807"/>
                  <a:pt x="2912" y="3814"/>
                </a:cubicBezTo>
                <a:cubicBezTo>
                  <a:pt x="2918" y="3810"/>
                  <a:pt x="2923" y="3806"/>
                  <a:pt x="2929" y="3802"/>
                </a:cubicBezTo>
                <a:close/>
                <a:moveTo>
                  <a:pt x="4362" y="3990"/>
                </a:moveTo>
                <a:lnTo>
                  <a:pt x="4362" y="3990"/>
                </a:lnTo>
                <a:cubicBezTo>
                  <a:pt x="4356" y="3999"/>
                  <a:pt x="4354" y="4008"/>
                  <a:pt x="4354" y="4018"/>
                </a:cubicBezTo>
                <a:lnTo>
                  <a:pt x="4354" y="4018"/>
                </a:lnTo>
                <a:cubicBezTo>
                  <a:pt x="4362" y="4010"/>
                  <a:pt x="4366" y="4001"/>
                  <a:pt x="4362" y="3990"/>
                </a:cubicBezTo>
                <a:close/>
                <a:moveTo>
                  <a:pt x="13869" y="4041"/>
                </a:moveTo>
                <a:cubicBezTo>
                  <a:pt x="13867" y="4041"/>
                  <a:pt x="13866" y="4041"/>
                  <a:pt x="13864" y="4042"/>
                </a:cubicBezTo>
                <a:cubicBezTo>
                  <a:pt x="13866" y="4041"/>
                  <a:pt x="13867" y="4041"/>
                  <a:pt x="13869" y="4041"/>
                </a:cubicBezTo>
                <a:close/>
                <a:moveTo>
                  <a:pt x="13978" y="4135"/>
                </a:moveTo>
                <a:cubicBezTo>
                  <a:pt x="13983" y="4139"/>
                  <a:pt x="13988" y="4140"/>
                  <a:pt x="13992" y="4140"/>
                </a:cubicBezTo>
                <a:cubicBezTo>
                  <a:pt x="13995" y="4140"/>
                  <a:pt x="13998" y="4139"/>
                  <a:pt x="14001" y="4138"/>
                </a:cubicBezTo>
                <a:lnTo>
                  <a:pt x="14001" y="4138"/>
                </a:lnTo>
                <a:cubicBezTo>
                  <a:pt x="13993" y="4137"/>
                  <a:pt x="13985" y="4136"/>
                  <a:pt x="13978" y="4135"/>
                </a:cubicBezTo>
                <a:close/>
                <a:moveTo>
                  <a:pt x="13781" y="4405"/>
                </a:moveTo>
                <a:lnTo>
                  <a:pt x="13781" y="4405"/>
                </a:lnTo>
                <a:cubicBezTo>
                  <a:pt x="13786" y="4409"/>
                  <a:pt x="13792" y="4413"/>
                  <a:pt x="13797" y="4417"/>
                </a:cubicBezTo>
                <a:lnTo>
                  <a:pt x="13797" y="4417"/>
                </a:lnTo>
                <a:cubicBezTo>
                  <a:pt x="13793" y="4412"/>
                  <a:pt x="13788" y="4408"/>
                  <a:pt x="13781" y="4405"/>
                </a:cubicBezTo>
                <a:close/>
                <a:moveTo>
                  <a:pt x="16202" y="4618"/>
                </a:moveTo>
                <a:cubicBezTo>
                  <a:pt x="16207" y="4622"/>
                  <a:pt x="16212" y="4623"/>
                  <a:pt x="16218" y="4623"/>
                </a:cubicBezTo>
                <a:cubicBezTo>
                  <a:pt x="16221" y="4623"/>
                  <a:pt x="16224" y="4623"/>
                  <a:pt x="16227" y="4622"/>
                </a:cubicBezTo>
                <a:cubicBezTo>
                  <a:pt x="16218" y="4620"/>
                  <a:pt x="16210" y="4619"/>
                  <a:pt x="16202" y="4618"/>
                </a:cubicBezTo>
                <a:close/>
                <a:moveTo>
                  <a:pt x="4788" y="4643"/>
                </a:moveTo>
                <a:cubicBezTo>
                  <a:pt x="4780" y="4647"/>
                  <a:pt x="4774" y="4653"/>
                  <a:pt x="4768" y="4658"/>
                </a:cubicBezTo>
                <a:lnTo>
                  <a:pt x="4768" y="4658"/>
                </a:lnTo>
                <a:cubicBezTo>
                  <a:pt x="4774" y="4653"/>
                  <a:pt x="4781" y="4648"/>
                  <a:pt x="4788" y="4643"/>
                </a:cubicBezTo>
                <a:close/>
                <a:moveTo>
                  <a:pt x="4433" y="5281"/>
                </a:moveTo>
                <a:cubicBezTo>
                  <a:pt x="4425" y="5281"/>
                  <a:pt x="4418" y="5285"/>
                  <a:pt x="4424" y="5285"/>
                </a:cubicBezTo>
                <a:cubicBezTo>
                  <a:pt x="4432" y="5287"/>
                  <a:pt x="4438" y="5288"/>
                  <a:pt x="4445" y="5290"/>
                </a:cubicBezTo>
                <a:lnTo>
                  <a:pt x="4445" y="5290"/>
                </a:lnTo>
                <a:cubicBezTo>
                  <a:pt x="4445" y="5288"/>
                  <a:pt x="4445" y="5287"/>
                  <a:pt x="4445" y="5285"/>
                </a:cubicBezTo>
                <a:cubicBezTo>
                  <a:pt x="4442" y="5282"/>
                  <a:pt x="4437" y="5281"/>
                  <a:pt x="4433" y="5281"/>
                </a:cubicBezTo>
                <a:close/>
                <a:moveTo>
                  <a:pt x="14092" y="5462"/>
                </a:moveTo>
                <a:lnTo>
                  <a:pt x="14092" y="5462"/>
                </a:lnTo>
                <a:cubicBezTo>
                  <a:pt x="14063" y="5483"/>
                  <a:pt x="14099" y="5509"/>
                  <a:pt x="14130" y="5510"/>
                </a:cubicBezTo>
                <a:lnTo>
                  <a:pt x="14130" y="5510"/>
                </a:lnTo>
                <a:cubicBezTo>
                  <a:pt x="14118" y="5494"/>
                  <a:pt x="14105" y="5478"/>
                  <a:pt x="14092" y="5462"/>
                </a:cubicBezTo>
                <a:close/>
                <a:moveTo>
                  <a:pt x="13780" y="5689"/>
                </a:moveTo>
                <a:cubicBezTo>
                  <a:pt x="13763" y="5689"/>
                  <a:pt x="13747" y="5693"/>
                  <a:pt x="13733" y="5700"/>
                </a:cubicBezTo>
                <a:lnTo>
                  <a:pt x="13733" y="5700"/>
                </a:lnTo>
                <a:cubicBezTo>
                  <a:pt x="13752" y="5697"/>
                  <a:pt x="13770" y="5695"/>
                  <a:pt x="13791" y="5690"/>
                </a:cubicBezTo>
                <a:cubicBezTo>
                  <a:pt x="13787" y="5689"/>
                  <a:pt x="13784" y="5689"/>
                  <a:pt x="13780" y="5689"/>
                </a:cubicBezTo>
                <a:close/>
                <a:moveTo>
                  <a:pt x="8859" y="5865"/>
                </a:moveTo>
                <a:lnTo>
                  <a:pt x="8859" y="5865"/>
                </a:lnTo>
                <a:cubicBezTo>
                  <a:pt x="8857" y="5866"/>
                  <a:pt x="8855" y="5866"/>
                  <a:pt x="8853" y="5867"/>
                </a:cubicBezTo>
                <a:lnTo>
                  <a:pt x="8853" y="5867"/>
                </a:lnTo>
                <a:cubicBezTo>
                  <a:pt x="8855" y="5866"/>
                  <a:pt x="8857" y="5866"/>
                  <a:pt x="8859" y="5865"/>
                </a:cubicBezTo>
                <a:close/>
                <a:moveTo>
                  <a:pt x="17208" y="5924"/>
                </a:moveTo>
                <a:cubicBezTo>
                  <a:pt x="17206" y="5924"/>
                  <a:pt x="17206" y="5930"/>
                  <a:pt x="17206" y="5938"/>
                </a:cubicBezTo>
                <a:lnTo>
                  <a:pt x="17206" y="5938"/>
                </a:lnTo>
                <a:cubicBezTo>
                  <a:pt x="17211" y="5937"/>
                  <a:pt x="17217" y="5934"/>
                  <a:pt x="17210" y="5927"/>
                </a:cubicBezTo>
                <a:cubicBezTo>
                  <a:pt x="17209" y="5925"/>
                  <a:pt x="17208" y="5924"/>
                  <a:pt x="17208" y="5924"/>
                </a:cubicBezTo>
                <a:close/>
                <a:moveTo>
                  <a:pt x="6497" y="5865"/>
                </a:moveTo>
                <a:cubicBezTo>
                  <a:pt x="6507" y="5900"/>
                  <a:pt x="6526" y="5931"/>
                  <a:pt x="6553" y="5955"/>
                </a:cubicBezTo>
                <a:lnTo>
                  <a:pt x="6553" y="5955"/>
                </a:lnTo>
                <a:cubicBezTo>
                  <a:pt x="6537" y="5924"/>
                  <a:pt x="6518" y="5894"/>
                  <a:pt x="6497" y="5865"/>
                </a:cubicBezTo>
                <a:close/>
                <a:moveTo>
                  <a:pt x="6559" y="6539"/>
                </a:moveTo>
                <a:lnTo>
                  <a:pt x="6559" y="6539"/>
                </a:lnTo>
                <a:cubicBezTo>
                  <a:pt x="6559" y="6539"/>
                  <a:pt x="6560" y="6540"/>
                  <a:pt x="6561" y="6540"/>
                </a:cubicBezTo>
                <a:lnTo>
                  <a:pt x="6561" y="6540"/>
                </a:lnTo>
                <a:cubicBezTo>
                  <a:pt x="6560" y="6540"/>
                  <a:pt x="6559" y="6539"/>
                  <a:pt x="6559" y="6539"/>
                </a:cubicBezTo>
                <a:close/>
                <a:moveTo>
                  <a:pt x="18154" y="6591"/>
                </a:moveTo>
                <a:lnTo>
                  <a:pt x="18154" y="6591"/>
                </a:lnTo>
                <a:cubicBezTo>
                  <a:pt x="18152" y="6592"/>
                  <a:pt x="18150" y="6594"/>
                  <a:pt x="18148" y="6595"/>
                </a:cubicBezTo>
                <a:lnTo>
                  <a:pt x="18148" y="6595"/>
                </a:lnTo>
                <a:cubicBezTo>
                  <a:pt x="18150" y="6594"/>
                  <a:pt x="18152" y="6592"/>
                  <a:pt x="18154" y="6591"/>
                </a:cubicBezTo>
                <a:close/>
                <a:moveTo>
                  <a:pt x="9492" y="6664"/>
                </a:moveTo>
                <a:lnTo>
                  <a:pt x="9516" y="6672"/>
                </a:lnTo>
                <a:lnTo>
                  <a:pt x="9516" y="6672"/>
                </a:lnTo>
                <a:cubicBezTo>
                  <a:pt x="9512" y="6669"/>
                  <a:pt x="9508" y="6667"/>
                  <a:pt x="9505" y="6664"/>
                </a:cubicBezTo>
                <a:lnTo>
                  <a:pt x="9505" y="6664"/>
                </a:lnTo>
                <a:cubicBezTo>
                  <a:pt x="9500" y="6664"/>
                  <a:pt x="9496" y="6664"/>
                  <a:pt x="9492" y="6664"/>
                </a:cubicBezTo>
                <a:close/>
                <a:moveTo>
                  <a:pt x="9516" y="6672"/>
                </a:moveTo>
                <a:cubicBezTo>
                  <a:pt x="9537" y="6685"/>
                  <a:pt x="9563" y="6694"/>
                  <a:pt x="9584" y="6694"/>
                </a:cubicBezTo>
                <a:lnTo>
                  <a:pt x="9516" y="6672"/>
                </a:lnTo>
                <a:close/>
                <a:moveTo>
                  <a:pt x="18195" y="6715"/>
                </a:moveTo>
                <a:cubicBezTo>
                  <a:pt x="18195" y="6717"/>
                  <a:pt x="18194" y="6720"/>
                  <a:pt x="18193" y="6722"/>
                </a:cubicBezTo>
                <a:lnTo>
                  <a:pt x="18193" y="6722"/>
                </a:lnTo>
                <a:cubicBezTo>
                  <a:pt x="18194" y="6720"/>
                  <a:pt x="18195" y="6717"/>
                  <a:pt x="18195" y="6715"/>
                </a:cubicBezTo>
                <a:close/>
                <a:moveTo>
                  <a:pt x="5910" y="6847"/>
                </a:moveTo>
                <a:lnTo>
                  <a:pt x="5910" y="6847"/>
                </a:lnTo>
                <a:cubicBezTo>
                  <a:pt x="5912" y="6848"/>
                  <a:pt x="5914" y="6849"/>
                  <a:pt x="5917" y="6850"/>
                </a:cubicBezTo>
                <a:cubicBezTo>
                  <a:pt x="5914" y="6849"/>
                  <a:pt x="5912" y="6848"/>
                  <a:pt x="5910" y="6847"/>
                </a:cubicBezTo>
                <a:close/>
                <a:moveTo>
                  <a:pt x="18195" y="6860"/>
                </a:moveTo>
                <a:lnTo>
                  <a:pt x="18195" y="6860"/>
                </a:lnTo>
                <a:cubicBezTo>
                  <a:pt x="18172" y="6868"/>
                  <a:pt x="18160" y="6882"/>
                  <a:pt x="18160" y="6897"/>
                </a:cubicBezTo>
                <a:lnTo>
                  <a:pt x="18160" y="6897"/>
                </a:lnTo>
                <a:cubicBezTo>
                  <a:pt x="18174" y="6887"/>
                  <a:pt x="18186" y="6874"/>
                  <a:pt x="18195" y="6860"/>
                </a:cubicBezTo>
                <a:close/>
                <a:moveTo>
                  <a:pt x="6688" y="7015"/>
                </a:moveTo>
                <a:cubicBezTo>
                  <a:pt x="6683" y="7015"/>
                  <a:pt x="6678" y="7015"/>
                  <a:pt x="6673" y="7016"/>
                </a:cubicBezTo>
                <a:cubicBezTo>
                  <a:pt x="6702" y="7054"/>
                  <a:pt x="6749" y="7075"/>
                  <a:pt x="6797" y="7094"/>
                </a:cubicBezTo>
                <a:lnTo>
                  <a:pt x="6797" y="7094"/>
                </a:lnTo>
                <a:cubicBezTo>
                  <a:pt x="6782" y="7052"/>
                  <a:pt x="6740" y="7015"/>
                  <a:pt x="6688" y="7015"/>
                </a:cubicBezTo>
                <a:close/>
                <a:moveTo>
                  <a:pt x="18299" y="7223"/>
                </a:moveTo>
                <a:cubicBezTo>
                  <a:pt x="18283" y="7223"/>
                  <a:pt x="18266" y="7229"/>
                  <a:pt x="18252" y="7239"/>
                </a:cubicBezTo>
                <a:lnTo>
                  <a:pt x="18252" y="7239"/>
                </a:lnTo>
                <a:cubicBezTo>
                  <a:pt x="18268" y="7234"/>
                  <a:pt x="18283" y="7229"/>
                  <a:pt x="18299" y="7223"/>
                </a:cubicBezTo>
                <a:close/>
                <a:moveTo>
                  <a:pt x="6691" y="7309"/>
                </a:moveTo>
                <a:cubicBezTo>
                  <a:pt x="6734" y="7336"/>
                  <a:pt x="6778" y="7362"/>
                  <a:pt x="6818" y="7389"/>
                </a:cubicBezTo>
                <a:cubicBezTo>
                  <a:pt x="6770" y="7416"/>
                  <a:pt x="6713" y="7430"/>
                  <a:pt x="6656" y="7430"/>
                </a:cubicBezTo>
                <a:cubicBezTo>
                  <a:pt x="6627" y="7430"/>
                  <a:pt x="6598" y="7426"/>
                  <a:pt x="6570" y="7420"/>
                </a:cubicBezTo>
                <a:cubicBezTo>
                  <a:pt x="6610" y="7390"/>
                  <a:pt x="6651" y="7349"/>
                  <a:pt x="6691" y="7309"/>
                </a:cubicBezTo>
                <a:close/>
                <a:moveTo>
                  <a:pt x="18703" y="7617"/>
                </a:moveTo>
                <a:cubicBezTo>
                  <a:pt x="18696" y="7619"/>
                  <a:pt x="18690" y="7623"/>
                  <a:pt x="18684" y="7626"/>
                </a:cubicBezTo>
                <a:lnTo>
                  <a:pt x="18684" y="7626"/>
                </a:lnTo>
                <a:cubicBezTo>
                  <a:pt x="18691" y="7624"/>
                  <a:pt x="18697" y="7621"/>
                  <a:pt x="18703" y="7617"/>
                </a:cubicBezTo>
                <a:close/>
                <a:moveTo>
                  <a:pt x="18226" y="7896"/>
                </a:moveTo>
                <a:cubicBezTo>
                  <a:pt x="18220" y="7900"/>
                  <a:pt x="18213" y="7903"/>
                  <a:pt x="18205" y="7907"/>
                </a:cubicBezTo>
                <a:cubicBezTo>
                  <a:pt x="18214" y="7904"/>
                  <a:pt x="18221" y="7900"/>
                  <a:pt x="18226" y="7896"/>
                </a:cubicBezTo>
                <a:close/>
                <a:moveTo>
                  <a:pt x="18257" y="8020"/>
                </a:moveTo>
                <a:lnTo>
                  <a:pt x="18257" y="8020"/>
                </a:lnTo>
                <a:cubicBezTo>
                  <a:pt x="18243" y="8035"/>
                  <a:pt x="18233" y="8053"/>
                  <a:pt x="18230" y="8072"/>
                </a:cubicBezTo>
                <a:lnTo>
                  <a:pt x="18230" y="8072"/>
                </a:lnTo>
                <a:cubicBezTo>
                  <a:pt x="18255" y="8065"/>
                  <a:pt x="18275" y="8044"/>
                  <a:pt x="18257" y="8020"/>
                </a:cubicBezTo>
                <a:close/>
                <a:moveTo>
                  <a:pt x="20899" y="9222"/>
                </a:moveTo>
                <a:cubicBezTo>
                  <a:pt x="20892" y="9229"/>
                  <a:pt x="20890" y="9238"/>
                  <a:pt x="20891" y="9246"/>
                </a:cubicBezTo>
                <a:lnTo>
                  <a:pt x="20891" y="9246"/>
                </a:lnTo>
                <a:cubicBezTo>
                  <a:pt x="20894" y="9238"/>
                  <a:pt x="20897" y="9231"/>
                  <a:pt x="20899" y="9222"/>
                </a:cubicBezTo>
                <a:close/>
                <a:moveTo>
                  <a:pt x="11201" y="129"/>
                </a:moveTo>
                <a:cubicBezTo>
                  <a:pt x="11177" y="129"/>
                  <a:pt x="11153" y="134"/>
                  <a:pt x="11129" y="146"/>
                </a:cubicBezTo>
                <a:cubicBezTo>
                  <a:pt x="11149" y="177"/>
                  <a:pt x="11180" y="198"/>
                  <a:pt x="11201" y="229"/>
                </a:cubicBezTo>
                <a:cubicBezTo>
                  <a:pt x="11170" y="222"/>
                  <a:pt x="11138" y="218"/>
                  <a:pt x="11106" y="218"/>
                </a:cubicBezTo>
                <a:cubicBezTo>
                  <a:pt x="11042" y="218"/>
                  <a:pt x="10977" y="232"/>
                  <a:pt x="10922" y="260"/>
                </a:cubicBezTo>
                <a:cubicBezTo>
                  <a:pt x="10922" y="291"/>
                  <a:pt x="10966" y="311"/>
                  <a:pt x="11008" y="311"/>
                </a:cubicBezTo>
                <a:cubicBezTo>
                  <a:pt x="11021" y="311"/>
                  <a:pt x="11034" y="309"/>
                  <a:pt x="11045" y="305"/>
                </a:cubicBezTo>
                <a:lnTo>
                  <a:pt x="11045" y="305"/>
                </a:lnTo>
                <a:cubicBezTo>
                  <a:pt x="11025" y="327"/>
                  <a:pt x="11018" y="356"/>
                  <a:pt x="11025" y="385"/>
                </a:cubicBezTo>
                <a:cubicBezTo>
                  <a:pt x="11029" y="384"/>
                  <a:pt x="11034" y="384"/>
                  <a:pt x="11038" y="384"/>
                </a:cubicBezTo>
                <a:cubicBezTo>
                  <a:pt x="11135" y="384"/>
                  <a:pt x="11209" y="501"/>
                  <a:pt x="11139" y="571"/>
                </a:cubicBezTo>
                <a:cubicBezTo>
                  <a:pt x="11113" y="558"/>
                  <a:pt x="11083" y="549"/>
                  <a:pt x="11057" y="549"/>
                </a:cubicBezTo>
                <a:cubicBezTo>
                  <a:pt x="11041" y="549"/>
                  <a:pt x="11026" y="552"/>
                  <a:pt x="11014" y="560"/>
                </a:cubicBezTo>
                <a:cubicBezTo>
                  <a:pt x="10990" y="577"/>
                  <a:pt x="11012" y="621"/>
                  <a:pt x="11038" y="621"/>
                </a:cubicBezTo>
                <a:cubicBezTo>
                  <a:pt x="11039" y="621"/>
                  <a:pt x="11041" y="621"/>
                  <a:pt x="11043" y="620"/>
                </a:cubicBezTo>
                <a:lnTo>
                  <a:pt x="11043" y="620"/>
                </a:lnTo>
                <a:cubicBezTo>
                  <a:pt x="10997" y="647"/>
                  <a:pt x="10958" y="666"/>
                  <a:pt x="10911" y="685"/>
                </a:cubicBezTo>
                <a:cubicBezTo>
                  <a:pt x="10917" y="683"/>
                  <a:pt x="10922" y="682"/>
                  <a:pt x="10927" y="682"/>
                </a:cubicBezTo>
                <a:cubicBezTo>
                  <a:pt x="10975" y="682"/>
                  <a:pt x="10980" y="763"/>
                  <a:pt x="10942" y="809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01" y="830"/>
                  <a:pt x="11159" y="892"/>
                  <a:pt x="11077" y="923"/>
                </a:cubicBezTo>
                <a:cubicBezTo>
                  <a:pt x="11139" y="944"/>
                  <a:pt x="11159" y="1006"/>
                  <a:pt x="11118" y="1048"/>
                </a:cubicBezTo>
                <a:cubicBezTo>
                  <a:pt x="11072" y="1038"/>
                  <a:pt x="11024" y="1012"/>
                  <a:pt x="10985" y="984"/>
                </a:cubicBezTo>
                <a:lnTo>
                  <a:pt x="10985" y="984"/>
                </a:lnTo>
                <a:cubicBezTo>
                  <a:pt x="11011" y="1011"/>
                  <a:pt x="10998" y="1070"/>
                  <a:pt x="10952" y="1078"/>
                </a:cubicBezTo>
                <a:cubicBezTo>
                  <a:pt x="10901" y="1078"/>
                  <a:pt x="10849" y="1027"/>
                  <a:pt x="10869" y="985"/>
                </a:cubicBezTo>
                <a:lnTo>
                  <a:pt x="10869" y="985"/>
                </a:lnTo>
                <a:lnTo>
                  <a:pt x="10807" y="1016"/>
                </a:lnTo>
                <a:lnTo>
                  <a:pt x="10714" y="923"/>
                </a:lnTo>
                <a:lnTo>
                  <a:pt x="10714" y="923"/>
                </a:lnTo>
                <a:cubicBezTo>
                  <a:pt x="10714" y="944"/>
                  <a:pt x="10714" y="965"/>
                  <a:pt x="10735" y="985"/>
                </a:cubicBezTo>
                <a:cubicBezTo>
                  <a:pt x="10631" y="944"/>
                  <a:pt x="10507" y="913"/>
                  <a:pt x="10403" y="892"/>
                </a:cubicBezTo>
                <a:lnTo>
                  <a:pt x="10403" y="892"/>
                </a:lnTo>
                <a:cubicBezTo>
                  <a:pt x="10434" y="1006"/>
                  <a:pt x="10549" y="1110"/>
                  <a:pt x="10683" y="1140"/>
                </a:cubicBezTo>
                <a:cubicBezTo>
                  <a:pt x="10652" y="1134"/>
                  <a:pt x="10619" y="1130"/>
                  <a:pt x="10586" y="1130"/>
                </a:cubicBezTo>
                <a:cubicBezTo>
                  <a:pt x="10529" y="1130"/>
                  <a:pt x="10471" y="1140"/>
                  <a:pt x="10421" y="1159"/>
                </a:cubicBezTo>
                <a:lnTo>
                  <a:pt x="10421" y="1159"/>
                </a:lnTo>
                <a:cubicBezTo>
                  <a:pt x="10425" y="1152"/>
                  <a:pt x="10425" y="1144"/>
                  <a:pt x="10413" y="1140"/>
                </a:cubicBezTo>
                <a:cubicBezTo>
                  <a:pt x="10410" y="1139"/>
                  <a:pt x="10407" y="1139"/>
                  <a:pt x="10404" y="1139"/>
                </a:cubicBezTo>
                <a:cubicBezTo>
                  <a:pt x="10379" y="1139"/>
                  <a:pt x="10363" y="1174"/>
                  <a:pt x="10372" y="1193"/>
                </a:cubicBezTo>
                <a:cubicBezTo>
                  <a:pt x="10388" y="1209"/>
                  <a:pt x="10416" y="1218"/>
                  <a:pt x="10442" y="1222"/>
                </a:cubicBezTo>
                <a:lnTo>
                  <a:pt x="10442" y="1222"/>
                </a:lnTo>
                <a:cubicBezTo>
                  <a:pt x="10422" y="1232"/>
                  <a:pt x="10411" y="1268"/>
                  <a:pt x="10434" y="1276"/>
                </a:cubicBezTo>
                <a:cubicBezTo>
                  <a:pt x="10445" y="1283"/>
                  <a:pt x="10459" y="1286"/>
                  <a:pt x="10473" y="1286"/>
                </a:cubicBezTo>
                <a:cubicBezTo>
                  <a:pt x="10474" y="1286"/>
                  <a:pt x="10476" y="1286"/>
                  <a:pt x="10478" y="1286"/>
                </a:cubicBezTo>
                <a:lnTo>
                  <a:pt x="10478" y="1286"/>
                </a:lnTo>
                <a:cubicBezTo>
                  <a:pt x="10462" y="1300"/>
                  <a:pt x="10450" y="1318"/>
                  <a:pt x="10445" y="1338"/>
                </a:cubicBezTo>
                <a:cubicBezTo>
                  <a:pt x="10600" y="1358"/>
                  <a:pt x="10766" y="1379"/>
                  <a:pt x="10922" y="1421"/>
                </a:cubicBezTo>
                <a:cubicBezTo>
                  <a:pt x="10828" y="1451"/>
                  <a:pt x="10745" y="1472"/>
                  <a:pt x="10652" y="1504"/>
                </a:cubicBezTo>
                <a:cubicBezTo>
                  <a:pt x="10694" y="1524"/>
                  <a:pt x="10745" y="1534"/>
                  <a:pt x="10786" y="1534"/>
                </a:cubicBezTo>
                <a:cubicBezTo>
                  <a:pt x="10766" y="1555"/>
                  <a:pt x="10735" y="1576"/>
                  <a:pt x="10704" y="1596"/>
                </a:cubicBezTo>
                <a:cubicBezTo>
                  <a:pt x="10756" y="1607"/>
                  <a:pt x="10797" y="1617"/>
                  <a:pt x="10839" y="1617"/>
                </a:cubicBezTo>
                <a:cubicBezTo>
                  <a:pt x="10797" y="1628"/>
                  <a:pt x="10756" y="1659"/>
                  <a:pt x="10735" y="1690"/>
                </a:cubicBezTo>
                <a:cubicBezTo>
                  <a:pt x="10752" y="1686"/>
                  <a:pt x="10770" y="1685"/>
                  <a:pt x="10787" y="1685"/>
                </a:cubicBezTo>
                <a:cubicBezTo>
                  <a:pt x="10960" y="1685"/>
                  <a:pt x="11098" y="1867"/>
                  <a:pt x="10994" y="1980"/>
                </a:cubicBezTo>
                <a:cubicBezTo>
                  <a:pt x="10929" y="1929"/>
                  <a:pt x="10843" y="1904"/>
                  <a:pt x="10755" y="1904"/>
                </a:cubicBezTo>
                <a:cubicBezTo>
                  <a:pt x="10717" y="1904"/>
                  <a:pt x="10679" y="1909"/>
                  <a:pt x="10641" y="1918"/>
                </a:cubicBezTo>
                <a:cubicBezTo>
                  <a:pt x="10694" y="1959"/>
                  <a:pt x="10745" y="2001"/>
                  <a:pt x="10807" y="2042"/>
                </a:cubicBezTo>
                <a:cubicBezTo>
                  <a:pt x="10714" y="2032"/>
                  <a:pt x="10621" y="2011"/>
                  <a:pt x="10538" y="1980"/>
                </a:cubicBezTo>
                <a:lnTo>
                  <a:pt x="10538" y="1980"/>
                </a:lnTo>
                <a:cubicBezTo>
                  <a:pt x="10558" y="2022"/>
                  <a:pt x="10569" y="2063"/>
                  <a:pt x="10590" y="2105"/>
                </a:cubicBezTo>
                <a:cubicBezTo>
                  <a:pt x="10538" y="2073"/>
                  <a:pt x="10476" y="2032"/>
                  <a:pt x="10413" y="2001"/>
                </a:cubicBezTo>
                <a:lnTo>
                  <a:pt x="10413" y="2001"/>
                </a:lnTo>
                <a:cubicBezTo>
                  <a:pt x="10424" y="2032"/>
                  <a:pt x="10424" y="2073"/>
                  <a:pt x="10434" y="2114"/>
                </a:cubicBezTo>
                <a:cubicBezTo>
                  <a:pt x="10403" y="2084"/>
                  <a:pt x="10372" y="2063"/>
                  <a:pt x="10341" y="2042"/>
                </a:cubicBezTo>
                <a:lnTo>
                  <a:pt x="10341" y="2042"/>
                </a:lnTo>
                <a:cubicBezTo>
                  <a:pt x="10341" y="2105"/>
                  <a:pt x="10362" y="2167"/>
                  <a:pt x="10393" y="2229"/>
                </a:cubicBezTo>
                <a:cubicBezTo>
                  <a:pt x="10351" y="2197"/>
                  <a:pt x="10321" y="2167"/>
                  <a:pt x="10279" y="2135"/>
                </a:cubicBezTo>
                <a:lnTo>
                  <a:pt x="10279" y="2135"/>
                </a:lnTo>
                <a:cubicBezTo>
                  <a:pt x="10279" y="2249"/>
                  <a:pt x="10330" y="2362"/>
                  <a:pt x="10433" y="2445"/>
                </a:cubicBezTo>
                <a:lnTo>
                  <a:pt x="10433" y="2445"/>
                </a:lnTo>
                <a:cubicBezTo>
                  <a:pt x="10393" y="2413"/>
                  <a:pt x="10340" y="2388"/>
                  <a:pt x="10290" y="2388"/>
                </a:cubicBezTo>
                <a:cubicBezTo>
                  <a:pt x="10276" y="2388"/>
                  <a:pt x="10261" y="2390"/>
                  <a:pt x="10248" y="2395"/>
                </a:cubicBezTo>
                <a:cubicBezTo>
                  <a:pt x="10213" y="2406"/>
                  <a:pt x="10210" y="2444"/>
                  <a:pt x="10226" y="2469"/>
                </a:cubicBezTo>
                <a:lnTo>
                  <a:pt x="10226" y="2469"/>
                </a:lnTo>
                <a:cubicBezTo>
                  <a:pt x="10224" y="2469"/>
                  <a:pt x="10223" y="2469"/>
                  <a:pt x="10221" y="2469"/>
                </a:cubicBezTo>
                <a:cubicBezTo>
                  <a:pt x="10189" y="2469"/>
                  <a:pt x="10158" y="2480"/>
                  <a:pt x="10134" y="2498"/>
                </a:cubicBezTo>
                <a:cubicBezTo>
                  <a:pt x="10196" y="2540"/>
                  <a:pt x="10279" y="2570"/>
                  <a:pt x="10351" y="2570"/>
                </a:cubicBezTo>
                <a:cubicBezTo>
                  <a:pt x="10321" y="2591"/>
                  <a:pt x="10289" y="2612"/>
                  <a:pt x="10248" y="2623"/>
                </a:cubicBezTo>
                <a:cubicBezTo>
                  <a:pt x="10259" y="2625"/>
                  <a:pt x="10269" y="2626"/>
                  <a:pt x="10279" y="2626"/>
                </a:cubicBezTo>
                <a:cubicBezTo>
                  <a:pt x="10306" y="2626"/>
                  <a:pt x="10329" y="2617"/>
                  <a:pt x="10351" y="2602"/>
                </a:cubicBezTo>
                <a:lnTo>
                  <a:pt x="10351" y="2602"/>
                </a:lnTo>
                <a:cubicBezTo>
                  <a:pt x="10321" y="2653"/>
                  <a:pt x="10341" y="2715"/>
                  <a:pt x="10393" y="2747"/>
                </a:cubicBezTo>
                <a:cubicBezTo>
                  <a:pt x="10351" y="2747"/>
                  <a:pt x="10300" y="2747"/>
                  <a:pt x="10268" y="2778"/>
                </a:cubicBezTo>
                <a:cubicBezTo>
                  <a:pt x="10265" y="2783"/>
                  <a:pt x="10263" y="2789"/>
                  <a:pt x="10263" y="2795"/>
                </a:cubicBezTo>
                <a:lnTo>
                  <a:pt x="10263" y="2795"/>
                </a:lnTo>
                <a:cubicBezTo>
                  <a:pt x="10235" y="2782"/>
                  <a:pt x="10202" y="2775"/>
                  <a:pt x="10169" y="2775"/>
                </a:cubicBezTo>
                <a:cubicBezTo>
                  <a:pt x="10157" y="2775"/>
                  <a:pt x="10146" y="2776"/>
                  <a:pt x="10134" y="2778"/>
                </a:cubicBezTo>
                <a:cubicBezTo>
                  <a:pt x="10165" y="2798"/>
                  <a:pt x="10175" y="2830"/>
                  <a:pt x="10175" y="2860"/>
                </a:cubicBezTo>
                <a:cubicBezTo>
                  <a:pt x="10144" y="2840"/>
                  <a:pt x="10103" y="2819"/>
                  <a:pt x="10072" y="2819"/>
                </a:cubicBezTo>
                <a:cubicBezTo>
                  <a:pt x="10030" y="2819"/>
                  <a:pt x="9999" y="2860"/>
                  <a:pt x="10030" y="2881"/>
                </a:cubicBezTo>
                <a:cubicBezTo>
                  <a:pt x="9989" y="2881"/>
                  <a:pt x="9968" y="2860"/>
                  <a:pt x="9948" y="2840"/>
                </a:cubicBezTo>
                <a:cubicBezTo>
                  <a:pt x="9930" y="2822"/>
                  <a:pt x="9904" y="2796"/>
                  <a:pt x="9877" y="2796"/>
                </a:cubicBezTo>
                <a:cubicBezTo>
                  <a:pt x="9873" y="2796"/>
                  <a:pt x="9869" y="2797"/>
                  <a:pt x="9865" y="2798"/>
                </a:cubicBezTo>
                <a:cubicBezTo>
                  <a:pt x="9844" y="2798"/>
                  <a:pt x="9833" y="2820"/>
                  <a:pt x="9836" y="2836"/>
                </a:cubicBezTo>
                <a:lnTo>
                  <a:pt x="9836" y="2836"/>
                </a:lnTo>
                <a:cubicBezTo>
                  <a:pt x="9792" y="2799"/>
                  <a:pt x="9755" y="2763"/>
                  <a:pt x="9709" y="2726"/>
                </a:cubicBezTo>
                <a:lnTo>
                  <a:pt x="9709" y="2726"/>
                </a:lnTo>
                <a:cubicBezTo>
                  <a:pt x="9730" y="2757"/>
                  <a:pt x="9761" y="2788"/>
                  <a:pt x="9782" y="2819"/>
                </a:cubicBezTo>
                <a:cubicBezTo>
                  <a:pt x="9766" y="2811"/>
                  <a:pt x="9750" y="2808"/>
                  <a:pt x="9735" y="2808"/>
                </a:cubicBezTo>
                <a:cubicBezTo>
                  <a:pt x="9710" y="2808"/>
                  <a:pt x="9687" y="2817"/>
                  <a:pt x="9667" y="2830"/>
                </a:cubicBezTo>
                <a:cubicBezTo>
                  <a:pt x="9512" y="2757"/>
                  <a:pt x="9347" y="2674"/>
                  <a:pt x="9191" y="2602"/>
                </a:cubicBezTo>
                <a:cubicBezTo>
                  <a:pt x="9129" y="2581"/>
                  <a:pt x="9077" y="2560"/>
                  <a:pt x="9015" y="2560"/>
                </a:cubicBezTo>
                <a:cubicBezTo>
                  <a:pt x="9036" y="2591"/>
                  <a:pt x="9066" y="2633"/>
                  <a:pt x="9087" y="2664"/>
                </a:cubicBezTo>
                <a:cubicBezTo>
                  <a:pt x="9065" y="2649"/>
                  <a:pt x="9031" y="2639"/>
                  <a:pt x="8994" y="2639"/>
                </a:cubicBezTo>
                <a:cubicBezTo>
                  <a:pt x="8981" y="2639"/>
                  <a:pt x="8967" y="2640"/>
                  <a:pt x="8953" y="2643"/>
                </a:cubicBezTo>
                <a:cubicBezTo>
                  <a:pt x="8974" y="2674"/>
                  <a:pt x="8994" y="2705"/>
                  <a:pt x="9036" y="2715"/>
                </a:cubicBezTo>
                <a:cubicBezTo>
                  <a:pt x="8994" y="2715"/>
                  <a:pt x="8953" y="2715"/>
                  <a:pt x="8921" y="2736"/>
                </a:cubicBezTo>
                <a:cubicBezTo>
                  <a:pt x="8963" y="2757"/>
                  <a:pt x="9004" y="2768"/>
                  <a:pt x="9046" y="2778"/>
                </a:cubicBezTo>
                <a:cubicBezTo>
                  <a:pt x="8994" y="2778"/>
                  <a:pt x="8953" y="2809"/>
                  <a:pt x="8942" y="2851"/>
                </a:cubicBezTo>
                <a:cubicBezTo>
                  <a:pt x="9065" y="2889"/>
                  <a:pt x="9194" y="2910"/>
                  <a:pt x="9324" y="2910"/>
                </a:cubicBezTo>
                <a:cubicBezTo>
                  <a:pt x="9350" y="2910"/>
                  <a:pt x="9377" y="2909"/>
                  <a:pt x="9403" y="2907"/>
                </a:cubicBezTo>
                <a:lnTo>
                  <a:pt x="9403" y="2907"/>
                </a:lnTo>
                <a:cubicBezTo>
                  <a:pt x="9400" y="2912"/>
                  <a:pt x="9398" y="2917"/>
                  <a:pt x="9398" y="2923"/>
                </a:cubicBezTo>
                <a:cubicBezTo>
                  <a:pt x="9409" y="2943"/>
                  <a:pt x="9450" y="2954"/>
                  <a:pt x="9492" y="2954"/>
                </a:cubicBezTo>
                <a:cubicBezTo>
                  <a:pt x="9429" y="2996"/>
                  <a:pt x="9357" y="3037"/>
                  <a:pt x="9284" y="3047"/>
                </a:cubicBezTo>
                <a:lnTo>
                  <a:pt x="9439" y="3078"/>
                </a:lnTo>
                <a:cubicBezTo>
                  <a:pt x="9357" y="3099"/>
                  <a:pt x="9284" y="3109"/>
                  <a:pt x="9211" y="3141"/>
                </a:cubicBezTo>
                <a:cubicBezTo>
                  <a:pt x="9274" y="3151"/>
                  <a:pt x="9336" y="3161"/>
                  <a:pt x="9398" y="3161"/>
                </a:cubicBezTo>
                <a:cubicBezTo>
                  <a:pt x="9326" y="3161"/>
                  <a:pt x="9243" y="3182"/>
                  <a:pt x="9211" y="3233"/>
                </a:cubicBezTo>
                <a:cubicBezTo>
                  <a:pt x="9239" y="3240"/>
                  <a:pt x="9270" y="3244"/>
                  <a:pt x="9301" y="3244"/>
                </a:cubicBezTo>
                <a:cubicBezTo>
                  <a:pt x="9362" y="3244"/>
                  <a:pt x="9426" y="3230"/>
                  <a:pt x="9481" y="3203"/>
                </a:cubicBezTo>
                <a:lnTo>
                  <a:pt x="9481" y="3203"/>
                </a:lnTo>
                <a:cubicBezTo>
                  <a:pt x="9439" y="3224"/>
                  <a:pt x="9398" y="3254"/>
                  <a:pt x="9377" y="3286"/>
                </a:cubicBezTo>
                <a:cubicBezTo>
                  <a:pt x="9439" y="3275"/>
                  <a:pt x="9512" y="3254"/>
                  <a:pt x="9564" y="3233"/>
                </a:cubicBezTo>
                <a:lnTo>
                  <a:pt x="9564" y="3233"/>
                </a:lnTo>
                <a:cubicBezTo>
                  <a:pt x="9522" y="3265"/>
                  <a:pt x="9481" y="3306"/>
                  <a:pt x="9460" y="3358"/>
                </a:cubicBezTo>
                <a:cubicBezTo>
                  <a:pt x="9529" y="3348"/>
                  <a:pt x="9589" y="3320"/>
                  <a:pt x="9639" y="3281"/>
                </a:cubicBezTo>
                <a:lnTo>
                  <a:pt x="9639" y="3281"/>
                </a:lnTo>
                <a:cubicBezTo>
                  <a:pt x="9601" y="3312"/>
                  <a:pt x="9573" y="3351"/>
                  <a:pt x="9554" y="3389"/>
                </a:cubicBezTo>
                <a:cubicBezTo>
                  <a:pt x="9647" y="3379"/>
                  <a:pt x="9730" y="3337"/>
                  <a:pt x="9792" y="3286"/>
                </a:cubicBezTo>
                <a:lnTo>
                  <a:pt x="9792" y="3286"/>
                </a:lnTo>
                <a:cubicBezTo>
                  <a:pt x="9782" y="3306"/>
                  <a:pt x="9761" y="3337"/>
                  <a:pt x="9740" y="3369"/>
                </a:cubicBezTo>
                <a:cubicBezTo>
                  <a:pt x="9812" y="3337"/>
                  <a:pt x="9885" y="3306"/>
                  <a:pt x="9968" y="3275"/>
                </a:cubicBezTo>
                <a:lnTo>
                  <a:pt x="9968" y="3275"/>
                </a:lnTo>
                <a:cubicBezTo>
                  <a:pt x="9895" y="3337"/>
                  <a:pt x="9948" y="3441"/>
                  <a:pt x="10030" y="3482"/>
                </a:cubicBezTo>
                <a:cubicBezTo>
                  <a:pt x="10113" y="3534"/>
                  <a:pt x="10227" y="3534"/>
                  <a:pt x="10321" y="3534"/>
                </a:cubicBezTo>
                <a:cubicBezTo>
                  <a:pt x="10279" y="3638"/>
                  <a:pt x="10155" y="3710"/>
                  <a:pt x="10020" y="3710"/>
                </a:cubicBezTo>
                <a:cubicBezTo>
                  <a:pt x="10040" y="3762"/>
                  <a:pt x="10061" y="3825"/>
                  <a:pt x="10072" y="3876"/>
                </a:cubicBezTo>
                <a:cubicBezTo>
                  <a:pt x="10030" y="3866"/>
                  <a:pt x="9978" y="3855"/>
                  <a:pt x="9927" y="3834"/>
                </a:cubicBezTo>
                <a:lnTo>
                  <a:pt x="9927" y="3834"/>
                </a:lnTo>
                <a:cubicBezTo>
                  <a:pt x="9937" y="3907"/>
                  <a:pt x="9968" y="3990"/>
                  <a:pt x="10020" y="4052"/>
                </a:cubicBezTo>
                <a:cubicBezTo>
                  <a:pt x="9978" y="4032"/>
                  <a:pt x="9937" y="4000"/>
                  <a:pt x="9895" y="3980"/>
                </a:cubicBezTo>
                <a:lnTo>
                  <a:pt x="9895" y="3980"/>
                </a:lnTo>
                <a:cubicBezTo>
                  <a:pt x="9895" y="4020"/>
                  <a:pt x="9911" y="4060"/>
                  <a:pt x="9937" y="4094"/>
                </a:cubicBezTo>
                <a:lnTo>
                  <a:pt x="9937" y="4094"/>
                </a:lnTo>
                <a:cubicBezTo>
                  <a:pt x="9934" y="4094"/>
                  <a:pt x="9930" y="4094"/>
                  <a:pt x="9927" y="4094"/>
                </a:cubicBezTo>
                <a:cubicBezTo>
                  <a:pt x="9948" y="4115"/>
                  <a:pt x="9968" y="4145"/>
                  <a:pt x="9957" y="4166"/>
                </a:cubicBezTo>
                <a:cubicBezTo>
                  <a:pt x="9957" y="4192"/>
                  <a:pt x="9930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7" y="4280"/>
                  <a:pt x="10072" y="4322"/>
                  <a:pt x="10175" y="4322"/>
                </a:cubicBezTo>
                <a:cubicBezTo>
                  <a:pt x="10144" y="4332"/>
                  <a:pt x="10103" y="4343"/>
                  <a:pt x="10061" y="4353"/>
                </a:cubicBezTo>
                <a:cubicBezTo>
                  <a:pt x="10078" y="4381"/>
                  <a:pt x="10101" y="4402"/>
                  <a:pt x="10126" y="4420"/>
                </a:cubicBezTo>
                <a:lnTo>
                  <a:pt x="10126" y="4420"/>
                </a:lnTo>
                <a:cubicBezTo>
                  <a:pt x="10124" y="4420"/>
                  <a:pt x="10123" y="4420"/>
                  <a:pt x="10121" y="4420"/>
                </a:cubicBezTo>
                <a:cubicBezTo>
                  <a:pt x="10096" y="4420"/>
                  <a:pt x="10069" y="4428"/>
                  <a:pt x="10051" y="4446"/>
                </a:cubicBezTo>
                <a:cubicBezTo>
                  <a:pt x="9948" y="4373"/>
                  <a:pt x="9833" y="4301"/>
                  <a:pt x="9720" y="4228"/>
                </a:cubicBezTo>
                <a:lnTo>
                  <a:pt x="9720" y="4228"/>
                </a:lnTo>
                <a:cubicBezTo>
                  <a:pt x="9720" y="4260"/>
                  <a:pt x="9740" y="4290"/>
                  <a:pt x="9761" y="4311"/>
                </a:cubicBezTo>
                <a:cubicBezTo>
                  <a:pt x="9730" y="4290"/>
                  <a:pt x="9688" y="4270"/>
                  <a:pt x="9657" y="4249"/>
                </a:cubicBezTo>
                <a:lnTo>
                  <a:pt x="9657" y="4249"/>
                </a:lnTo>
                <a:cubicBezTo>
                  <a:pt x="9648" y="4333"/>
                  <a:pt x="9746" y="4408"/>
                  <a:pt x="9849" y="4408"/>
                </a:cubicBezTo>
                <a:cubicBezTo>
                  <a:pt x="9861" y="4408"/>
                  <a:pt x="9873" y="4407"/>
                  <a:pt x="9885" y="4405"/>
                </a:cubicBezTo>
                <a:lnTo>
                  <a:pt x="9885" y="4405"/>
                </a:lnTo>
                <a:cubicBezTo>
                  <a:pt x="9833" y="4446"/>
                  <a:pt x="9792" y="4488"/>
                  <a:pt x="9740" y="4518"/>
                </a:cubicBezTo>
                <a:lnTo>
                  <a:pt x="9927" y="4580"/>
                </a:lnTo>
                <a:cubicBezTo>
                  <a:pt x="9865" y="4601"/>
                  <a:pt x="9812" y="4633"/>
                  <a:pt x="9761" y="4674"/>
                </a:cubicBezTo>
                <a:lnTo>
                  <a:pt x="9809" y="4674"/>
                </a:lnTo>
                <a:cubicBezTo>
                  <a:pt x="9764" y="4681"/>
                  <a:pt x="9722" y="4699"/>
                  <a:pt x="9688" y="4726"/>
                </a:cubicBezTo>
                <a:cubicBezTo>
                  <a:pt x="9667" y="4674"/>
                  <a:pt x="9616" y="4633"/>
                  <a:pt x="9543" y="4622"/>
                </a:cubicBezTo>
                <a:lnTo>
                  <a:pt x="9543" y="4622"/>
                </a:lnTo>
                <a:cubicBezTo>
                  <a:pt x="9554" y="4663"/>
                  <a:pt x="9554" y="4705"/>
                  <a:pt x="9564" y="4746"/>
                </a:cubicBezTo>
                <a:cubicBezTo>
                  <a:pt x="9533" y="4695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8" y="4675"/>
                  <a:pt x="9401" y="4700"/>
                  <a:pt x="9416" y="4719"/>
                </a:cubicBezTo>
                <a:lnTo>
                  <a:pt x="9416" y="4719"/>
                </a:lnTo>
                <a:cubicBezTo>
                  <a:pt x="9388" y="4725"/>
                  <a:pt x="9362" y="4742"/>
                  <a:pt x="9367" y="4767"/>
                </a:cubicBezTo>
                <a:cubicBezTo>
                  <a:pt x="9377" y="4819"/>
                  <a:pt x="9450" y="4850"/>
                  <a:pt x="9502" y="4861"/>
                </a:cubicBezTo>
                <a:cubicBezTo>
                  <a:pt x="9564" y="4881"/>
                  <a:pt x="9626" y="4923"/>
                  <a:pt x="9626" y="4974"/>
                </a:cubicBezTo>
                <a:cubicBezTo>
                  <a:pt x="9637" y="4944"/>
                  <a:pt x="9657" y="4912"/>
                  <a:pt x="9678" y="4881"/>
                </a:cubicBezTo>
                <a:cubicBezTo>
                  <a:pt x="9771" y="4881"/>
                  <a:pt x="9875" y="4933"/>
                  <a:pt x="9916" y="5006"/>
                </a:cubicBezTo>
                <a:cubicBezTo>
                  <a:pt x="9865" y="5016"/>
                  <a:pt x="9823" y="5026"/>
                  <a:pt x="9782" y="5036"/>
                </a:cubicBezTo>
                <a:cubicBezTo>
                  <a:pt x="9885" y="5099"/>
                  <a:pt x="9978" y="5151"/>
                  <a:pt x="10082" y="5213"/>
                </a:cubicBezTo>
                <a:cubicBezTo>
                  <a:pt x="10020" y="5213"/>
                  <a:pt x="9957" y="5202"/>
                  <a:pt x="9906" y="5181"/>
                </a:cubicBezTo>
                <a:lnTo>
                  <a:pt x="9906" y="5181"/>
                </a:lnTo>
                <a:cubicBezTo>
                  <a:pt x="9948" y="5213"/>
                  <a:pt x="9968" y="5254"/>
                  <a:pt x="9968" y="5296"/>
                </a:cubicBezTo>
                <a:lnTo>
                  <a:pt x="9688" y="5172"/>
                </a:lnTo>
                <a:cubicBezTo>
                  <a:pt x="9637" y="5119"/>
                  <a:pt x="9595" y="5068"/>
                  <a:pt x="9543" y="5016"/>
                </a:cubicBezTo>
                <a:lnTo>
                  <a:pt x="9481" y="5140"/>
                </a:lnTo>
                <a:cubicBezTo>
                  <a:pt x="9450" y="5099"/>
                  <a:pt x="9409" y="5068"/>
                  <a:pt x="9377" y="5026"/>
                </a:cubicBezTo>
                <a:cubicBezTo>
                  <a:pt x="9347" y="5068"/>
                  <a:pt x="9326" y="5099"/>
                  <a:pt x="9294" y="5140"/>
                </a:cubicBezTo>
                <a:cubicBezTo>
                  <a:pt x="9367" y="5213"/>
                  <a:pt x="9481" y="5264"/>
                  <a:pt x="9595" y="5285"/>
                </a:cubicBezTo>
                <a:cubicBezTo>
                  <a:pt x="9533" y="5275"/>
                  <a:pt x="9471" y="5264"/>
                  <a:pt x="9419" y="5254"/>
                </a:cubicBezTo>
                <a:lnTo>
                  <a:pt x="9419" y="5254"/>
                </a:lnTo>
                <a:cubicBezTo>
                  <a:pt x="9481" y="5296"/>
                  <a:pt x="9533" y="5358"/>
                  <a:pt x="9564" y="5409"/>
                </a:cubicBezTo>
                <a:cubicBezTo>
                  <a:pt x="9543" y="5389"/>
                  <a:pt x="9512" y="5368"/>
                  <a:pt x="9481" y="5368"/>
                </a:cubicBezTo>
                <a:cubicBezTo>
                  <a:pt x="9463" y="5373"/>
                  <a:pt x="9448" y="5385"/>
                  <a:pt x="9442" y="5398"/>
                </a:cubicBezTo>
                <a:lnTo>
                  <a:pt x="9442" y="5398"/>
                </a:lnTo>
                <a:cubicBezTo>
                  <a:pt x="9405" y="5349"/>
                  <a:pt x="9339" y="5315"/>
                  <a:pt x="9275" y="5315"/>
                </a:cubicBezTo>
                <a:cubicBezTo>
                  <a:pt x="9271" y="5315"/>
                  <a:pt x="9267" y="5315"/>
                  <a:pt x="9262" y="5316"/>
                </a:cubicBezTo>
                <a:lnTo>
                  <a:pt x="9262" y="5316"/>
                </a:lnTo>
                <a:cubicBezTo>
                  <a:pt x="9262" y="5316"/>
                  <a:pt x="9261" y="5315"/>
                  <a:pt x="9260" y="5315"/>
                </a:cubicBezTo>
                <a:cubicBezTo>
                  <a:pt x="9258" y="5315"/>
                  <a:pt x="9256" y="5316"/>
                  <a:pt x="9253" y="5317"/>
                </a:cubicBezTo>
                <a:cubicBezTo>
                  <a:pt x="9256" y="5316"/>
                  <a:pt x="9259" y="5316"/>
                  <a:pt x="9262" y="5316"/>
                </a:cubicBezTo>
                <a:lnTo>
                  <a:pt x="9262" y="5316"/>
                </a:lnTo>
                <a:cubicBezTo>
                  <a:pt x="9285" y="5318"/>
                  <a:pt x="9254" y="5369"/>
                  <a:pt x="9212" y="5369"/>
                </a:cubicBezTo>
                <a:cubicBezTo>
                  <a:pt x="9209" y="5369"/>
                  <a:pt x="9205" y="5369"/>
                  <a:pt x="9202" y="5368"/>
                </a:cubicBezTo>
                <a:cubicBezTo>
                  <a:pt x="9166" y="5350"/>
                  <a:pt x="9130" y="5325"/>
                  <a:pt x="9094" y="5325"/>
                </a:cubicBezTo>
                <a:cubicBezTo>
                  <a:pt x="9088" y="5325"/>
                  <a:pt x="9083" y="5325"/>
                  <a:pt x="9077" y="5327"/>
                </a:cubicBezTo>
                <a:cubicBezTo>
                  <a:pt x="9046" y="5339"/>
                  <a:pt x="9056" y="5371"/>
                  <a:pt x="9078" y="5387"/>
                </a:cubicBezTo>
                <a:lnTo>
                  <a:pt x="9078" y="5387"/>
                </a:lnTo>
                <a:cubicBezTo>
                  <a:pt x="9033" y="5384"/>
                  <a:pt x="8987" y="5379"/>
                  <a:pt x="8942" y="5379"/>
                </a:cubicBezTo>
                <a:cubicBezTo>
                  <a:pt x="9015" y="5379"/>
                  <a:pt x="8963" y="5462"/>
                  <a:pt x="8901" y="5482"/>
                </a:cubicBezTo>
                <a:cubicBezTo>
                  <a:pt x="9046" y="5534"/>
                  <a:pt x="9202" y="5586"/>
                  <a:pt x="9347" y="5637"/>
                </a:cubicBezTo>
                <a:lnTo>
                  <a:pt x="9160" y="5607"/>
                </a:lnTo>
                <a:lnTo>
                  <a:pt x="9160" y="5607"/>
                </a:lnTo>
                <a:cubicBezTo>
                  <a:pt x="9181" y="5720"/>
                  <a:pt x="9264" y="5835"/>
                  <a:pt x="9377" y="5897"/>
                </a:cubicBezTo>
                <a:cubicBezTo>
                  <a:pt x="9419" y="5876"/>
                  <a:pt x="9450" y="5845"/>
                  <a:pt x="9460" y="5814"/>
                </a:cubicBezTo>
                <a:cubicBezTo>
                  <a:pt x="9460" y="5845"/>
                  <a:pt x="9471" y="5886"/>
                  <a:pt x="9502" y="5897"/>
                </a:cubicBezTo>
                <a:cubicBezTo>
                  <a:pt x="9507" y="5900"/>
                  <a:pt x="9512" y="5902"/>
                  <a:pt x="9518" y="5902"/>
                </a:cubicBezTo>
                <a:cubicBezTo>
                  <a:pt x="9519" y="5902"/>
                  <a:pt x="9520" y="5902"/>
                  <a:pt x="9521" y="5902"/>
                </a:cubicBezTo>
                <a:lnTo>
                  <a:pt x="9521" y="5902"/>
                </a:lnTo>
                <a:cubicBezTo>
                  <a:pt x="9514" y="5926"/>
                  <a:pt x="9515" y="5951"/>
                  <a:pt x="9533" y="5969"/>
                </a:cubicBezTo>
                <a:cubicBezTo>
                  <a:pt x="9542" y="5981"/>
                  <a:pt x="9556" y="5986"/>
                  <a:pt x="9570" y="5986"/>
                </a:cubicBezTo>
                <a:cubicBezTo>
                  <a:pt x="9598" y="5986"/>
                  <a:pt x="9627" y="5968"/>
                  <a:pt x="9622" y="5949"/>
                </a:cubicBezTo>
                <a:lnTo>
                  <a:pt x="9622" y="5949"/>
                </a:lnTo>
                <a:cubicBezTo>
                  <a:pt x="9650" y="5995"/>
                  <a:pt x="9670" y="6035"/>
                  <a:pt x="9699" y="6083"/>
                </a:cubicBezTo>
                <a:cubicBezTo>
                  <a:pt x="9726" y="6070"/>
                  <a:pt x="9761" y="6062"/>
                  <a:pt x="9796" y="6062"/>
                </a:cubicBezTo>
                <a:cubicBezTo>
                  <a:pt x="9842" y="6062"/>
                  <a:pt x="9887" y="6075"/>
                  <a:pt x="9916" y="6104"/>
                </a:cubicBezTo>
                <a:cubicBezTo>
                  <a:pt x="9885" y="6127"/>
                  <a:pt x="9854" y="6139"/>
                  <a:pt x="9819" y="6139"/>
                </a:cubicBezTo>
                <a:cubicBezTo>
                  <a:pt x="9807" y="6139"/>
                  <a:pt x="9795" y="6137"/>
                  <a:pt x="9782" y="6135"/>
                </a:cubicBezTo>
                <a:lnTo>
                  <a:pt x="9782" y="6135"/>
                </a:lnTo>
                <a:cubicBezTo>
                  <a:pt x="9775" y="6162"/>
                  <a:pt x="9809" y="6186"/>
                  <a:pt x="9839" y="6186"/>
                </a:cubicBezTo>
                <a:cubicBezTo>
                  <a:pt x="9849" y="6186"/>
                  <a:pt x="9859" y="6183"/>
                  <a:pt x="9866" y="6177"/>
                </a:cubicBezTo>
                <a:lnTo>
                  <a:pt x="9866" y="6177"/>
                </a:lnTo>
                <a:cubicBezTo>
                  <a:pt x="9798" y="6265"/>
                  <a:pt x="9738" y="6345"/>
                  <a:pt x="9688" y="6436"/>
                </a:cubicBezTo>
                <a:cubicBezTo>
                  <a:pt x="9688" y="6394"/>
                  <a:pt x="9657" y="6363"/>
                  <a:pt x="9616" y="6353"/>
                </a:cubicBezTo>
                <a:lnTo>
                  <a:pt x="9616" y="6353"/>
                </a:lnTo>
                <a:cubicBezTo>
                  <a:pt x="9626" y="6394"/>
                  <a:pt x="9637" y="6436"/>
                  <a:pt x="9647" y="6487"/>
                </a:cubicBezTo>
                <a:cubicBezTo>
                  <a:pt x="9605" y="6498"/>
                  <a:pt x="9575" y="6508"/>
                  <a:pt x="9533" y="6518"/>
                </a:cubicBezTo>
                <a:cubicBezTo>
                  <a:pt x="9512" y="6560"/>
                  <a:pt x="9502" y="6601"/>
                  <a:pt x="9522" y="6643"/>
                </a:cubicBezTo>
                <a:cubicBezTo>
                  <a:pt x="9519" y="6640"/>
                  <a:pt x="9515" y="6638"/>
                  <a:pt x="9511" y="6638"/>
                </a:cubicBezTo>
                <a:cubicBezTo>
                  <a:pt x="9502" y="6638"/>
                  <a:pt x="9492" y="6646"/>
                  <a:pt x="9492" y="6653"/>
                </a:cubicBezTo>
                <a:cubicBezTo>
                  <a:pt x="9495" y="6657"/>
                  <a:pt x="9500" y="6660"/>
                  <a:pt x="9505" y="6664"/>
                </a:cubicBezTo>
                <a:lnTo>
                  <a:pt x="9505" y="6664"/>
                </a:lnTo>
                <a:cubicBezTo>
                  <a:pt x="9552" y="6667"/>
                  <a:pt x="9598" y="6687"/>
                  <a:pt x="9626" y="6715"/>
                </a:cubicBezTo>
                <a:cubicBezTo>
                  <a:pt x="9637" y="6726"/>
                  <a:pt x="9647" y="6746"/>
                  <a:pt x="9657" y="6746"/>
                </a:cubicBezTo>
                <a:cubicBezTo>
                  <a:pt x="9678" y="6756"/>
                  <a:pt x="9688" y="6756"/>
                  <a:pt x="9699" y="6756"/>
                </a:cubicBezTo>
                <a:lnTo>
                  <a:pt x="9865" y="6756"/>
                </a:lnTo>
                <a:cubicBezTo>
                  <a:pt x="9833" y="6777"/>
                  <a:pt x="9823" y="6798"/>
                  <a:pt x="9812" y="6829"/>
                </a:cubicBezTo>
                <a:cubicBezTo>
                  <a:pt x="9844" y="6829"/>
                  <a:pt x="9875" y="6829"/>
                  <a:pt x="9895" y="6839"/>
                </a:cubicBezTo>
                <a:cubicBezTo>
                  <a:pt x="9844" y="6860"/>
                  <a:pt x="9854" y="6933"/>
                  <a:pt x="9802" y="6964"/>
                </a:cubicBezTo>
                <a:cubicBezTo>
                  <a:pt x="9792" y="6974"/>
                  <a:pt x="9771" y="6984"/>
                  <a:pt x="9750" y="6984"/>
                </a:cubicBezTo>
                <a:cubicBezTo>
                  <a:pt x="9699" y="7005"/>
                  <a:pt x="9637" y="7016"/>
                  <a:pt x="9584" y="7037"/>
                </a:cubicBezTo>
                <a:lnTo>
                  <a:pt x="9678" y="7037"/>
                </a:lnTo>
                <a:cubicBezTo>
                  <a:pt x="9616" y="7047"/>
                  <a:pt x="9564" y="7067"/>
                  <a:pt x="9502" y="7088"/>
                </a:cubicBezTo>
                <a:cubicBezTo>
                  <a:pt x="9481" y="7088"/>
                  <a:pt x="9450" y="7099"/>
                  <a:pt x="9429" y="7119"/>
                </a:cubicBezTo>
                <a:cubicBezTo>
                  <a:pt x="9419" y="7140"/>
                  <a:pt x="9419" y="7171"/>
                  <a:pt x="9450" y="7182"/>
                </a:cubicBezTo>
                <a:cubicBezTo>
                  <a:pt x="9398" y="7192"/>
                  <a:pt x="9357" y="7202"/>
                  <a:pt x="9315" y="7212"/>
                </a:cubicBezTo>
                <a:cubicBezTo>
                  <a:pt x="9336" y="7244"/>
                  <a:pt x="9357" y="7285"/>
                  <a:pt x="9347" y="7316"/>
                </a:cubicBezTo>
                <a:cubicBezTo>
                  <a:pt x="9347" y="7357"/>
                  <a:pt x="9315" y="7399"/>
                  <a:pt x="9274" y="7410"/>
                </a:cubicBezTo>
                <a:cubicBezTo>
                  <a:pt x="9274" y="7357"/>
                  <a:pt x="9243" y="7337"/>
                  <a:pt x="9243" y="7285"/>
                </a:cubicBezTo>
                <a:cubicBezTo>
                  <a:pt x="9181" y="7274"/>
                  <a:pt x="9129" y="7265"/>
                  <a:pt x="9066" y="7254"/>
                </a:cubicBezTo>
                <a:cubicBezTo>
                  <a:pt x="9087" y="7182"/>
                  <a:pt x="9056" y="7109"/>
                  <a:pt x="8974" y="7067"/>
                </a:cubicBezTo>
                <a:cubicBezTo>
                  <a:pt x="9046" y="7037"/>
                  <a:pt x="9098" y="6995"/>
                  <a:pt x="9139" y="6954"/>
                </a:cubicBezTo>
                <a:cubicBezTo>
                  <a:pt x="9087" y="6943"/>
                  <a:pt x="9046" y="6922"/>
                  <a:pt x="9015" y="6881"/>
                </a:cubicBezTo>
                <a:cubicBezTo>
                  <a:pt x="9046" y="6860"/>
                  <a:pt x="9077" y="6850"/>
                  <a:pt x="9108" y="6829"/>
                </a:cubicBezTo>
                <a:cubicBezTo>
                  <a:pt x="9046" y="6819"/>
                  <a:pt x="8984" y="6798"/>
                  <a:pt x="8932" y="6788"/>
                </a:cubicBezTo>
                <a:cubicBezTo>
                  <a:pt x="8921" y="6746"/>
                  <a:pt x="8921" y="6705"/>
                  <a:pt x="8942" y="6673"/>
                </a:cubicBezTo>
                <a:lnTo>
                  <a:pt x="8942" y="6673"/>
                </a:lnTo>
                <a:cubicBezTo>
                  <a:pt x="8903" y="6686"/>
                  <a:pt x="8857" y="6695"/>
                  <a:pt x="8810" y="6695"/>
                </a:cubicBezTo>
                <a:cubicBezTo>
                  <a:pt x="8781" y="6695"/>
                  <a:pt x="8752" y="6692"/>
                  <a:pt x="8725" y="6684"/>
                </a:cubicBezTo>
                <a:lnTo>
                  <a:pt x="8849" y="6622"/>
                </a:lnTo>
                <a:cubicBezTo>
                  <a:pt x="8818" y="6581"/>
                  <a:pt x="8787" y="6560"/>
                  <a:pt x="8735" y="6549"/>
                </a:cubicBezTo>
                <a:cubicBezTo>
                  <a:pt x="8808" y="6518"/>
                  <a:pt x="8870" y="6487"/>
                  <a:pt x="8942" y="6456"/>
                </a:cubicBezTo>
                <a:cubicBezTo>
                  <a:pt x="8883" y="6431"/>
                  <a:pt x="8810" y="6412"/>
                  <a:pt x="8740" y="6412"/>
                </a:cubicBezTo>
                <a:cubicBezTo>
                  <a:pt x="8724" y="6412"/>
                  <a:pt x="8708" y="6413"/>
                  <a:pt x="8693" y="6415"/>
                </a:cubicBezTo>
                <a:lnTo>
                  <a:pt x="8756" y="6321"/>
                </a:lnTo>
                <a:cubicBezTo>
                  <a:pt x="8693" y="6321"/>
                  <a:pt x="8631" y="6332"/>
                  <a:pt x="8569" y="6342"/>
                </a:cubicBezTo>
                <a:cubicBezTo>
                  <a:pt x="8610" y="6332"/>
                  <a:pt x="8610" y="6270"/>
                  <a:pt x="8569" y="6249"/>
                </a:cubicBezTo>
                <a:cubicBezTo>
                  <a:pt x="8548" y="6239"/>
                  <a:pt x="8524" y="6236"/>
                  <a:pt x="8500" y="6236"/>
                </a:cubicBezTo>
                <a:cubicBezTo>
                  <a:pt x="8478" y="6236"/>
                  <a:pt x="8455" y="6238"/>
                  <a:pt x="8435" y="6238"/>
                </a:cubicBezTo>
                <a:cubicBezTo>
                  <a:pt x="8445" y="6197"/>
                  <a:pt x="8455" y="6166"/>
                  <a:pt x="8455" y="6125"/>
                </a:cubicBezTo>
                <a:lnTo>
                  <a:pt x="8455" y="6125"/>
                </a:lnTo>
                <a:cubicBezTo>
                  <a:pt x="8442" y="6129"/>
                  <a:pt x="8429" y="6131"/>
                  <a:pt x="8415" y="6131"/>
                </a:cubicBezTo>
                <a:cubicBezTo>
                  <a:pt x="8365" y="6131"/>
                  <a:pt x="8316" y="6103"/>
                  <a:pt x="8300" y="6063"/>
                </a:cubicBezTo>
                <a:cubicBezTo>
                  <a:pt x="8373" y="6063"/>
                  <a:pt x="8393" y="5990"/>
                  <a:pt x="8393" y="5938"/>
                </a:cubicBezTo>
                <a:cubicBezTo>
                  <a:pt x="8435" y="5990"/>
                  <a:pt x="8476" y="6042"/>
                  <a:pt x="8507" y="6093"/>
                </a:cubicBezTo>
                <a:cubicBezTo>
                  <a:pt x="8528" y="6088"/>
                  <a:pt x="8549" y="6085"/>
                  <a:pt x="8570" y="6085"/>
                </a:cubicBezTo>
                <a:cubicBezTo>
                  <a:pt x="8633" y="6085"/>
                  <a:pt x="8694" y="6109"/>
                  <a:pt x="8725" y="6155"/>
                </a:cubicBezTo>
                <a:cubicBezTo>
                  <a:pt x="8798" y="6176"/>
                  <a:pt x="8875" y="6187"/>
                  <a:pt x="8952" y="6187"/>
                </a:cubicBezTo>
                <a:cubicBezTo>
                  <a:pt x="8994" y="6187"/>
                  <a:pt x="9036" y="6184"/>
                  <a:pt x="9077" y="6176"/>
                </a:cubicBezTo>
                <a:cubicBezTo>
                  <a:pt x="9077" y="6135"/>
                  <a:pt x="9066" y="6093"/>
                  <a:pt x="9056" y="6052"/>
                </a:cubicBezTo>
                <a:cubicBezTo>
                  <a:pt x="9025" y="6052"/>
                  <a:pt x="8994" y="6063"/>
                  <a:pt x="8963" y="6063"/>
                </a:cubicBezTo>
                <a:cubicBezTo>
                  <a:pt x="8891" y="6031"/>
                  <a:pt x="8808" y="6000"/>
                  <a:pt x="8735" y="5969"/>
                </a:cubicBezTo>
                <a:cubicBezTo>
                  <a:pt x="8745" y="5919"/>
                  <a:pt x="8794" y="5879"/>
                  <a:pt x="8853" y="5867"/>
                </a:cubicBezTo>
                <a:lnTo>
                  <a:pt x="8853" y="5867"/>
                </a:lnTo>
                <a:cubicBezTo>
                  <a:pt x="8841" y="5869"/>
                  <a:pt x="8828" y="5870"/>
                  <a:pt x="8816" y="5870"/>
                </a:cubicBezTo>
                <a:cubicBezTo>
                  <a:pt x="8775" y="5870"/>
                  <a:pt x="8732" y="5860"/>
                  <a:pt x="8693" y="5845"/>
                </a:cubicBezTo>
                <a:cubicBezTo>
                  <a:pt x="8746" y="5824"/>
                  <a:pt x="8787" y="5803"/>
                  <a:pt x="8829" y="5782"/>
                </a:cubicBezTo>
                <a:cubicBezTo>
                  <a:pt x="8797" y="5772"/>
                  <a:pt x="8756" y="5762"/>
                  <a:pt x="8725" y="5752"/>
                </a:cubicBezTo>
                <a:cubicBezTo>
                  <a:pt x="8838" y="5752"/>
                  <a:pt x="8901" y="5586"/>
                  <a:pt x="8797" y="5545"/>
                </a:cubicBezTo>
                <a:lnTo>
                  <a:pt x="8797" y="5545"/>
                </a:lnTo>
                <a:cubicBezTo>
                  <a:pt x="8735" y="5565"/>
                  <a:pt x="8683" y="5575"/>
                  <a:pt x="8631" y="5596"/>
                </a:cubicBezTo>
                <a:lnTo>
                  <a:pt x="8465" y="5430"/>
                </a:lnTo>
                <a:cubicBezTo>
                  <a:pt x="8362" y="5409"/>
                  <a:pt x="8258" y="5368"/>
                  <a:pt x="8186" y="5296"/>
                </a:cubicBezTo>
                <a:cubicBezTo>
                  <a:pt x="8258" y="5285"/>
                  <a:pt x="8331" y="5264"/>
                  <a:pt x="8414" y="5244"/>
                </a:cubicBezTo>
                <a:cubicBezTo>
                  <a:pt x="8373" y="5234"/>
                  <a:pt x="8341" y="5223"/>
                  <a:pt x="8310" y="5213"/>
                </a:cubicBezTo>
                <a:cubicBezTo>
                  <a:pt x="8352" y="5181"/>
                  <a:pt x="8393" y="5151"/>
                  <a:pt x="8435" y="5130"/>
                </a:cubicBezTo>
                <a:cubicBezTo>
                  <a:pt x="8383" y="5099"/>
                  <a:pt x="8320" y="5089"/>
                  <a:pt x="8248" y="5089"/>
                </a:cubicBezTo>
                <a:cubicBezTo>
                  <a:pt x="8279" y="5068"/>
                  <a:pt x="8310" y="5047"/>
                  <a:pt x="8341" y="5036"/>
                </a:cubicBezTo>
                <a:cubicBezTo>
                  <a:pt x="8331" y="4995"/>
                  <a:pt x="8290" y="4964"/>
                  <a:pt x="8248" y="4964"/>
                </a:cubicBezTo>
                <a:cubicBezTo>
                  <a:pt x="8230" y="5000"/>
                  <a:pt x="8180" y="5023"/>
                  <a:pt x="8132" y="5023"/>
                </a:cubicBezTo>
                <a:cubicBezTo>
                  <a:pt x="8097" y="5023"/>
                  <a:pt x="8063" y="5011"/>
                  <a:pt x="8041" y="4985"/>
                </a:cubicBezTo>
                <a:cubicBezTo>
                  <a:pt x="7989" y="4933"/>
                  <a:pt x="8041" y="4840"/>
                  <a:pt x="8124" y="4829"/>
                </a:cubicBezTo>
                <a:cubicBezTo>
                  <a:pt x="8082" y="4819"/>
                  <a:pt x="8041" y="4798"/>
                  <a:pt x="8000" y="4778"/>
                </a:cubicBezTo>
                <a:cubicBezTo>
                  <a:pt x="8051" y="4736"/>
                  <a:pt x="8092" y="4695"/>
                  <a:pt x="8145" y="4653"/>
                </a:cubicBezTo>
                <a:cubicBezTo>
                  <a:pt x="8092" y="4643"/>
                  <a:pt x="8030" y="4633"/>
                  <a:pt x="7968" y="4622"/>
                </a:cubicBezTo>
                <a:cubicBezTo>
                  <a:pt x="7979" y="4580"/>
                  <a:pt x="8020" y="4550"/>
                  <a:pt x="8072" y="4539"/>
                </a:cubicBezTo>
                <a:cubicBezTo>
                  <a:pt x="8020" y="4539"/>
                  <a:pt x="7979" y="4508"/>
                  <a:pt x="7968" y="4467"/>
                </a:cubicBezTo>
                <a:lnTo>
                  <a:pt x="7968" y="4467"/>
                </a:lnTo>
                <a:cubicBezTo>
                  <a:pt x="7971" y="4468"/>
                  <a:pt x="7973" y="4468"/>
                  <a:pt x="7975" y="4468"/>
                </a:cubicBezTo>
                <a:cubicBezTo>
                  <a:pt x="8008" y="4468"/>
                  <a:pt x="7998" y="4403"/>
                  <a:pt x="7968" y="4384"/>
                </a:cubicBezTo>
                <a:cubicBezTo>
                  <a:pt x="8020" y="4353"/>
                  <a:pt x="8072" y="4332"/>
                  <a:pt x="8113" y="4311"/>
                </a:cubicBezTo>
                <a:cubicBezTo>
                  <a:pt x="8165" y="4249"/>
                  <a:pt x="8217" y="4187"/>
                  <a:pt x="8269" y="4135"/>
                </a:cubicBezTo>
                <a:lnTo>
                  <a:pt x="8269" y="4135"/>
                </a:lnTo>
                <a:cubicBezTo>
                  <a:pt x="8230" y="4155"/>
                  <a:pt x="8184" y="4164"/>
                  <a:pt x="8136" y="4164"/>
                </a:cubicBezTo>
                <a:cubicBezTo>
                  <a:pt x="8058" y="4164"/>
                  <a:pt x="7978" y="4139"/>
                  <a:pt x="7927" y="4094"/>
                </a:cubicBezTo>
                <a:cubicBezTo>
                  <a:pt x="7958" y="4094"/>
                  <a:pt x="8000" y="4083"/>
                  <a:pt x="8020" y="4062"/>
                </a:cubicBezTo>
                <a:cubicBezTo>
                  <a:pt x="8036" y="4047"/>
                  <a:pt x="8016" y="4019"/>
                  <a:pt x="7992" y="4016"/>
                </a:cubicBezTo>
                <a:lnTo>
                  <a:pt x="7992" y="4016"/>
                </a:lnTo>
                <a:cubicBezTo>
                  <a:pt x="8033" y="4005"/>
                  <a:pt x="8070" y="3989"/>
                  <a:pt x="8113" y="3980"/>
                </a:cubicBezTo>
                <a:cubicBezTo>
                  <a:pt x="8072" y="3970"/>
                  <a:pt x="8030" y="3970"/>
                  <a:pt x="8000" y="3970"/>
                </a:cubicBezTo>
                <a:cubicBezTo>
                  <a:pt x="8062" y="3949"/>
                  <a:pt x="8072" y="3866"/>
                  <a:pt x="8020" y="3845"/>
                </a:cubicBezTo>
                <a:cubicBezTo>
                  <a:pt x="8046" y="3811"/>
                  <a:pt x="8072" y="3783"/>
                  <a:pt x="8098" y="3750"/>
                </a:cubicBezTo>
                <a:lnTo>
                  <a:pt x="8098" y="3750"/>
                </a:lnTo>
                <a:cubicBezTo>
                  <a:pt x="8091" y="3755"/>
                  <a:pt x="8081" y="3757"/>
                  <a:pt x="8071" y="3757"/>
                </a:cubicBezTo>
                <a:cubicBezTo>
                  <a:pt x="8028" y="3757"/>
                  <a:pt x="7974" y="3718"/>
                  <a:pt x="8010" y="3689"/>
                </a:cubicBezTo>
                <a:lnTo>
                  <a:pt x="8010" y="3689"/>
                </a:lnTo>
                <a:cubicBezTo>
                  <a:pt x="7968" y="3700"/>
                  <a:pt x="7917" y="3721"/>
                  <a:pt x="7875" y="3731"/>
                </a:cubicBezTo>
                <a:cubicBezTo>
                  <a:pt x="7899" y="3699"/>
                  <a:pt x="7850" y="3655"/>
                  <a:pt x="7811" y="3655"/>
                </a:cubicBezTo>
                <a:cubicBezTo>
                  <a:pt x="7800" y="3655"/>
                  <a:pt x="7789" y="3659"/>
                  <a:pt x="7782" y="3669"/>
                </a:cubicBezTo>
                <a:cubicBezTo>
                  <a:pt x="7792" y="3565"/>
                  <a:pt x="7772" y="3461"/>
                  <a:pt x="7730" y="3358"/>
                </a:cubicBezTo>
                <a:lnTo>
                  <a:pt x="7730" y="3358"/>
                </a:lnTo>
                <a:cubicBezTo>
                  <a:pt x="7761" y="3493"/>
                  <a:pt x="7709" y="3627"/>
                  <a:pt x="7595" y="3731"/>
                </a:cubicBezTo>
                <a:cubicBezTo>
                  <a:pt x="7616" y="3752"/>
                  <a:pt x="7647" y="3772"/>
                  <a:pt x="7689" y="3783"/>
                </a:cubicBezTo>
                <a:cubicBezTo>
                  <a:pt x="7668" y="3834"/>
                  <a:pt x="7668" y="3897"/>
                  <a:pt x="7709" y="3938"/>
                </a:cubicBezTo>
                <a:cubicBezTo>
                  <a:pt x="7668" y="3928"/>
                  <a:pt x="7616" y="3917"/>
                  <a:pt x="7574" y="3907"/>
                </a:cubicBezTo>
                <a:cubicBezTo>
                  <a:pt x="7562" y="3901"/>
                  <a:pt x="7544" y="3895"/>
                  <a:pt x="7526" y="3895"/>
                </a:cubicBezTo>
                <a:cubicBezTo>
                  <a:pt x="7513" y="3895"/>
                  <a:pt x="7500" y="3899"/>
                  <a:pt x="7491" y="3907"/>
                </a:cubicBezTo>
                <a:cubicBezTo>
                  <a:pt x="7488" y="3909"/>
                  <a:pt x="7486" y="3911"/>
                  <a:pt x="7486" y="3914"/>
                </a:cubicBezTo>
                <a:lnTo>
                  <a:pt x="7486" y="3914"/>
                </a:lnTo>
                <a:cubicBezTo>
                  <a:pt x="7469" y="3907"/>
                  <a:pt x="7450" y="3903"/>
                  <a:pt x="7431" y="3903"/>
                </a:cubicBezTo>
                <a:cubicBezTo>
                  <a:pt x="7420" y="3903"/>
                  <a:pt x="7409" y="3905"/>
                  <a:pt x="7399" y="3907"/>
                </a:cubicBezTo>
                <a:cubicBezTo>
                  <a:pt x="7419" y="3928"/>
                  <a:pt x="7450" y="3949"/>
                  <a:pt x="7482" y="3970"/>
                </a:cubicBezTo>
                <a:cubicBezTo>
                  <a:pt x="7450" y="3990"/>
                  <a:pt x="7419" y="4000"/>
                  <a:pt x="7388" y="4011"/>
                </a:cubicBezTo>
                <a:cubicBezTo>
                  <a:pt x="7429" y="4021"/>
                  <a:pt x="7471" y="4021"/>
                  <a:pt x="7523" y="4032"/>
                </a:cubicBezTo>
                <a:cubicBezTo>
                  <a:pt x="7471" y="4042"/>
                  <a:pt x="7429" y="4052"/>
                  <a:pt x="7388" y="4073"/>
                </a:cubicBezTo>
                <a:cubicBezTo>
                  <a:pt x="7397" y="4069"/>
                  <a:pt x="7407" y="4067"/>
                  <a:pt x="7416" y="4067"/>
                </a:cubicBezTo>
                <a:cubicBezTo>
                  <a:pt x="7480" y="4067"/>
                  <a:pt x="7534" y="4151"/>
                  <a:pt x="7471" y="4187"/>
                </a:cubicBezTo>
                <a:cubicBezTo>
                  <a:pt x="7533" y="4207"/>
                  <a:pt x="7595" y="4239"/>
                  <a:pt x="7647" y="4260"/>
                </a:cubicBezTo>
                <a:cubicBezTo>
                  <a:pt x="7637" y="4260"/>
                  <a:pt x="7595" y="4290"/>
                  <a:pt x="7595" y="4301"/>
                </a:cubicBezTo>
                <a:cubicBezTo>
                  <a:pt x="7606" y="4322"/>
                  <a:pt x="7627" y="4332"/>
                  <a:pt x="7637" y="4353"/>
                </a:cubicBezTo>
                <a:cubicBezTo>
                  <a:pt x="7657" y="4373"/>
                  <a:pt x="7668" y="4405"/>
                  <a:pt x="7637" y="4415"/>
                </a:cubicBezTo>
                <a:lnTo>
                  <a:pt x="7595" y="4415"/>
                </a:lnTo>
                <a:cubicBezTo>
                  <a:pt x="7554" y="4405"/>
                  <a:pt x="7512" y="4394"/>
                  <a:pt x="7482" y="4384"/>
                </a:cubicBezTo>
                <a:lnTo>
                  <a:pt x="7482" y="4384"/>
                </a:lnTo>
                <a:cubicBezTo>
                  <a:pt x="7502" y="4415"/>
                  <a:pt x="7533" y="4446"/>
                  <a:pt x="7564" y="4467"/>
                </a:cubicBezTo>
                <a:lnTo>
                  <a:pt x="7482" y="4467"/>
                </a:lnTo>
                <a:cubicBezTo>
                  <a:pt x="7512" y="4488"/>
                  <a:pt x="7533" y="4508"/>
                  <a:pt x="7564" y="4529"/>
                </a:cubicBezTo>
                <a:cubicBezTo>
                  <a:pt x="7547" y="4533"/>
                  <a:pt x="7529" y="4536"/>
                  <a:pt x="7510" y="4536"/>
                </a:cubicBezTo>
                <a:cubicBezTo>
                  <a:pt x="7482" y="4536"/>
                  <a:pt x="7454" y="4531"/>
                  <a:pt x="7429" y="4518"/>
                </a:cubicBezTo>
                <a:lnTo>
                  <a:pt x="7429" y="4518"/>
                </a:lnTo>
                <a:cubicBezTo>
                  <a:pt x="7450" y="4529"/>
                  <a:pt x="7606" y="4705"/>
                  <a:pt x="7637" y="4726"/>
                </a:cubicBezTo>
                <a:cubicBezTo>
                  <a:pt x="7554" y="4757"/>
                  <a:pt x="7482" y="4808"/>
                  <a:pt x="7429" y="4861"/>
                </a:cubicBezTo>
                <a:cubicBezTo>
                  <a:pt x="7367" y="4819"/>
                  <a:pt x="7316" y="4778"/>
                  <a:pt x="7254" y="4746"/>
                </a:cubicBezTo>
                <a:cubicBezTo>
                  <a:pt x="7212" y="4808"/>
                  <a:pt x="7212" y="4891"/>
                  <a:pt x="7243" y="4964"/>
                </a:cubicBezTo>
                <a:cubicBezTo>
                  <a:pt x="7191" y="4923"/>
                  <a:pt x="7160" y="4861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7" y="5172"/>
                  <a:pt x="7233" y="5306"/>
                </a:cubicBezTo>
                <a:cubicBezTo>
                  <a:pt x="7181" y="5275"/>
                  <a:pt x="7139" y="5244"/>
                  <a:pt x="7088" y="5213"/>
                </a:cubicBezTo>
                <a:cubicBezTo>
                  <a:pt x="7056" y="5234"/>
                  <a:pt x="6994" y="5296"/>
                  <a:pt x="7005" y="5327"/>
                </a:cubicBezTo>
                <a:cubicBezTo>
                  <a:pt x="7036" y="5399"/>
                  <a:pt x="7067" y="5462"/>
                  <a:pt x="7088" y="5524"/>
                </a:cubicBezTo>
                <a:cubicBezTo>
                  <a:pt x="7036" y="5482"/>
                  <a:pt x="6994" y="5430"/>
                  <a:pt x="6973" y="5368"/>
                </a:cubicBezTo>
                <a:lnTo>
                  <a:pt x="6973" y="5368"/>
                </a:lnTo>
                <a:cubicBezTo>
                  <a:pt x="6984" y="5441"/>
                  <a:pt x="6994" y="5503"/>
                  <a:pt x="7005" y="5565"/>
                </a:cubicBezTo>
                <a:cubicBezTo>
                  <a:pt x="6963" y="5524"/>
                  <a:pt x="6911" y="5472"/>
                  <a:pt x="6849" y="5430"/>
                </a:cubicBezTo>
                <a:lnTo>
                  <a:pt x="6849" y="5430"/>
                </a:lnTo>
                <a:cubicBezTo>
                  <a:pt x="6831" y="5461"/>
                  <a:pt x="6827" y="5498"/>
                  <a:pt x="6835" y="5535"/>
                </a:cubicBezTo>
                <a:lnTo>
                  <a:pt x="6835" y="5535"/>
                </a:lnTo>
                <a:cubicBezTo>
                  <a:pt x="6812" y="5499"/>
                  <a:pt x="6779" y="5466"/>
                  <a:pt x="6735" y="5441"/>
                </a:cubicBezTo>
                <a:lnTo>
                  <a:pt x="6735" y="5441"/>
                </a:lnTo>
                <a:cubicBezTo>
                  <a:pt x="6756" y="5513"/>
                  <a:pt x="6766" y="5575"/>
                  <a:pt x="6777" y="5648"/>
                </a:cubicBezTo>
                <a:cubicBezTo>
                  <a:pt x="6715" y="5607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2" y="5554"/>
                  <a:pt x="6642" y="5607"/>
                  <a:pt x="6653" y="5658"/>
                </a:cubicBezTo>
                <a:cubicBezTo>
                  <a:pt x="6766" y="5669"/>
                  <a:pt x="6870" y="5710"/>
                  <a:pt x="6932" y="5782"/>
                </a:cubicBezTo>
                <a:cubicBezTo>
                  <a:pt x="6918" y="5785"/>
                  <a:pt x="6904" y="5787"/>
                  <a:pt x="6890" y="5787"/>
                </a:cubicBezTo>
                <a:cubicBezTo>
                  <a:pt x="6852" y="5787"/>
                  <a:pt x="6814" y="5777"/>
                  <a:pt x="6777" y="5762"/>
                </a:cubicBezTo>
                <a:lnTo>
                  <a:pt x="6777" y="5762"/>
                </a:lnTo>
                <a:cubicBezTo>
                  <a:pt x="6787" y="5793"/>
                  <a:pt x="6818" y="5824"/>
                  <a:pt x="6849" y="5845"/>
                </a:cubicBezTo>
                <a:cubicBezTo>
                  <a:pt x="6784" y="5812"/>
                  <a:pt x="6706" y="5792"/>
                  <a:pt x="6628" y="5792"/>
                </a:cubicBezTo>
                <a:cubicBezTo>
                  <a:pt x="6584" y="5792"/>
                  <a:pt x="6539" y="5799"/>
                  <a:pt x="6497" y="5814"/>
                </a:cubicBezTo>
                <a:cubicBezTo>
                  <a:pt x="6549" y="5876"/>
                  <a:pt x="6611" y="5948"/>
                  <a:pt x="6663" y="6010"/>
                </a:cubicBezTo>
                <a:cubicBezTo>
                  <a:pt x="6620" y="6000"/>
                  <a:pt x="6582" y="5981"/>
                  <a:pt x="6553" y="5955"/>
                </a:cubicBezTo>
                <a:lnTo>
                  <a:pt x="6553" y="5955"/>
                </a:lnTo>
                <a:cubicBezTo>
                  <a:pt x="6584" y="6014"/>
                  <a:pt x="6604" y="6077"/>
                  <a:pt x="6611" y="6145"/>
                </a:cubicBezTo>
                <a:cubicBezTo>
                  <a:pt x="6683" y="6145"/>
                  <a:pt x="6756" y="6155"/>
                  <a:pt x="6818" y="6187"/>
                </a:cubicBezTo>
                <a:cubicBezTo>
                  <a:pt x="6881" y="6228"/>
                  <a:pt x="6891" y="6311"/>
                  <a:pt x="6839" y="6342"/>
                </a:cubicBezTo>
                <a:cubicBezTo>
                  <a:pt x="6808" y="6342"/>
                  <a:pt x="6777" y="6311"/>
                  <a:pt x="6745" y="6300"/>
                </a:cubicBezTo>
                <a:cubicBezTo>
                  <a:pt x="6733" y="6296"/>
                  <a:pt x="6719" y="6294"/>
                  <a:pt x="6704" y="6294"/>
                </a:cubicBezTo>
                <a:cubicBezTo>
                  <a:pt x="6683" y="6294"/>
                  <a:pt x="6660" y="6299"/>
                  <a:pt x="6642" y="6311"/>
                </a:cubicBezTo>
                <a:cubicBezTo>
                  <a:pt x="6663" y="6342"/>
                  <a:pt x="6694" y="6373"/>
                  <a:pt x="6735" y="6394"/>
                </a:cubicBezTo>
                <a:cubicBezTo>
                  <a:pt x="6663" y="6363"/>
                  <a:pt x="6590" y="6332"/>
                  <a:pt x="6517" y="6321"/>
                </a:cubicBezTo>
                <a:lnTo>
                  <a:pt x="6517" y="6321"/>
                </a:lnTo>
                <a:cubicBezTo>
                  <a:pt x="6508" y="6425"/>
                  <a:pt x="6745" y="6446"/>
                  <a:pt x="6745" y="6539"/>
                </a:cubicBezTo>
                <a:cubicBezTo>
                  <a:pt x="6720" y="6550"/>
                  <a:pt x="6689" y="6555"/>
                  <a:pt x="6656" y="6555"/>
                </a:cubicBezTo>
                <a:cubicBezTo>
                  <a:pt x="6624" y="6555"/>
                  <a:pt x="6591" y="6550"/>
                  <a:pt x="6561" y="6540"/>
                </a:cubicBezTo>
                <a:lnTo>
                  <a:pt x="6561" y="6540"/>
                </a:lnTo>
                <a:cubicBezTo>
                  <a:pt x="6653" y="6571"/>
                  <a:pt x="6725" y="6632"/>
                  <a:pt x="6777" y="6694"/>
                </a:cubicBezTo>
                <a:cubicBezTo>
                  <a:pt x="6683" y="6694"/>
                  <a:pt x="6590" y="6664"/>
                  <a:pt x="6517" y="6601"/>
                </a:cubicBezTo>
                <a:lnTo>
                  <a:pt x="6517" y="6694"/>
                </a:lnTo>
                <a:cubicBezTo>
                  <a:pt x="6487" y="6653"/>
                  <a:pt x="6435" y="6611"/>
                  <a:pt x="6383" y="6581"/>
                </a:cubicBezTo>
                <a:lnTo>
                  <a:pt x="6383" y="6581"/>
                </a:lnTo>
                <a:cubicBezTo>
                  <a:pt x="6352" y="6664"/>
                  <a:pt x="6383" y="6746"/>
                  <a:pt x="6455" y="6809"/>
                </a:cubicBezTo>
                <a:cubicBezTo>
                  <a:pt x="6501" y="6847"/>
                  <a:pt x="6576" y="6868"/>
                  <a:pt x="6650" y="6868"/>
                </a:cubicBezTo>
                <a:cubicBezTo>
                  <a:pt x="6675" y="6868"/>
                  <a:pt x="6701" y="6865"/>
                  <a:pt x="6725" y="6860"/>
                </a:cubicBezTo>
                <a:cubicBezTo>
                  <a:pt x="6756" y="6933"/>
                  <a:pt x="6787" y="7016"/>
                  <a:pt x="6808" y="7099"/>
                </a:cubicBezTo>
                <a:cubicBezTo>
                  <a:pt x="6804" y="7097"/>
                  <a:pt x="6800" y="7096"/>
                  <a:pt x="6797" y="7094"/>
                </a:cubicBezTo>
                <a:lnTo>
                  <a:pt x="6797" y="7094"/>
                </a:lnTo>
                <a:cubicBezTo>
                  <a:pt x="6803" y="7113"/>
                  <a:pt x="6804" y="7132"/>
                  <a:pt x="6798" y="7150"/>
                </a:cubicBezTo>
                <a:cubicBezTo>
                  <a:pt x="6777" y="7212"/>
                  <a:pt x="6694" y="7254"/>
                  <a:pt x="6621" y="7265"/>
                </a:cubicBezTo>
                <a:cubicBezTo>
                  <a:pt x="6643" y="7279"/>
                  <a:pt x="6666" y="7294"/>
                  <a:pt x="6690" y="7308"/>
                </a:cubicBezTo>
                <a:lnTo>
                  <a:pt x="6690" y="7308"/>
                </a:lnTo>
                <a:cubicBezTo>
                  <a:pt x="6670" y="7319"/>
                  <a:pt x="6646" y="7324"/>
                  <a:pt x="6623" y="7324"/>
                </a:cubicBezTo>
                <a:cubicBezTo>
                  <a:pt x="6584" y="7324"/>
                  <a:pt x="6547" y="7310"/>
                  <a:pt x="6528" y="7285"/>
                </a:cubicBezTo>
                <a:cubicBezTo>
                  <a:pt x="6487" y="7244"/>
                  <a:pt x="6497" y="7182"/>
                  <a:pt x="6528" y="7140"/>
                </a:cubicBezTo>
                <a:lnTo>
                  <a:pt x="6528" y="7140"/>
                </a:lnTo>
                <a:cubicBezTo>
                  <a:pt x="6487" y="7161"/>
                  <a:pt x="6455" y="7192"/>
                  <a:pt x="6435" y="7223"/>
                </a:cubicBezTo>
                <a:cubicBezTo>
                  <a:pt x="6404" y="7161"/>
                  <a:pt x="6393" y="7099"/>
                  <a:pt x="6393" y="7047"/>
                </a:cubicBezTo>
                <a:cubicBezTo>
                  <a:pt x="6383" y="7036"/>
                  <a:pt x="6367" y="7031"/>
                  <a:pt x="6351" y="7031"/>
                </a:cubicBezTo>
                <a:cubicBezTo>
                  <a:pt x="6321" y="7031"/>
                  <a:pt x="6290" y="7047"/>
                  <a:pt x="6290" y="7067"/>
                </a:cubicBezTo>
                <a:cubicBezTo>
                  <a:pt x="6290" y="7088"/>
                  <a:pt x="6300" y="7109"/>
                  <a:pt x="6300" y="7119"/>
                </a:cubicBezTo>
                <a:cubicBezTo>
                  <a:pt x="6300" y="7182"/>
                  <a:pt x="6197" y="7202"/>
                  <a:pt x="6124" y="7202"/>
                </a:cubicBezTo>
                <a:cubicBezTo>
                  <a:pt x="6155" y="7150"/>
                  <a:pt x="6186" y="7088"/>
                  <a:pt x="6207" y="7037"/>
                </a:cubicBezTo>
                <a:cubicBezTo>
                  <a:pt x="6155" y="7037"/>
                  <a:pt x="6144" y="7088"/>
                  <a:pt x="6103" y="7099"/>
                </a:cubicBezTo>
                <a:cubicBezTo>
                  <a:pt x="6099" y="7100"/>
                  <a:pt x="6094" y="7100"/>
                  <a:pt x="6090" y="7100"/>
                </a:cubicBezTo>
                <a:cubicBezTo>
                  <a:pt x="6053" y="7100"/>
                  <a:pt x="6020" y="7064"/>
                  <a:pt x="6020" y="7037"/>
                </a:cubicBezTo>
                <a:cubicBezTo>
                  <a:pt x="6020" y="6995"/>
                  <a:pt x="6041" y="6954"/>
                  <a:pt x="6031" y="6922"/>
                </a:cubicBezTo>
                <a:lnTo>
                  <a:pt x="6031" y="6922"/>
                </a:lnTo>
                <a:cubicBezTo>
                  <a:pt x="6010" y="6954"/>
                  <a:pt x="5958" y="6974"/>
                  <a:pt x="5907" y="6974"/>
                </a:cubicBezTo>
                <a:cubicBezTo>
                  <a:pt x="5865" y="6974"/>
                  <a:pt x="5813" y="6943"/>
                  <a:pt x="5813" y="6901"/>
                </a:cubicBezTo>
                <a:cubicBezTo>
                  <a:pt x="5813" y="6869"/>
                  <a:pt x="5851" y="6843"/>
                  <a:pt x="5887" y="6843"/>
                </a:cubicBezTo>
                <a:cubicBezTo>
                  <a:pt x="5895" y="6843"/>
                  <a:pt x="5902" y="6845"/>
                  <a:pt x="5910" y="6847"/>
                </a:cubicBezTo>
                <a:lnTo>
                  <a:pt x="5910" y="6847"/>
                </a:lnTo>
                <a:cubicBezTo>
                  <a:pt x="5861" y="6826"/>
                  <a:pt x="5822" y="6786"/>
                  <a:pt x="5792" y="6736"/>
                </a:cubicBezTo>
                <a:lnTo>
                  <a:pt x="5792" y="6736"/>
                </a:lnTo>
                <a:cubicBezTo>
                  <a:pt x="5886" y="6756"/>
                  <a:pt x="5969" y="6777"/>
                  <a:pt x="6052" y="6798"/>
                </a:cubicBezTo>
                <a:cubicBezTo>
                  <a:pt x="5999" y="6777"/>
                  <a:pt x="5937" y="6746"/>
                  <a:pt x="5886" y="6715"/>
                </a:cubicBezTo>
                <a:cubicBezTo>
                  <a:pt x="5937" y="6694"/>
                  <a:pt x="5999" y="6664"/>
                  <a:pt x="6052" y="6643"/>
                </a:cubicBezTo>
                <a:cubicBezTo>
                  <a:pt x="6082" y="6632"/>
                  <a:pt x="6114" y="6611"/>
                  <a:pt x="6103" y="6581"/>
                </a:cubicBezTo>
                <a:cubicBezTo>
                  <a:pt x="6093" y="6570"/>
                  <a:pt x="6072" y="6560"/>
                  <a:pt x="6052" y="6560"/>
                </a:cubicBezTo>
                <a:cubicBezTo>
                  <a:pt x="5979" y="6549"/>
                  <a:pt x="5917" y="6539"/>
                  <a:pt x="5854" y="6528"/>
                </a:cubicBezTo>
                <a:cubicBezTo>
                  <a:pt x="5927" y="6498"/>
                  <a:pt x="5999" y="6477"/>
                  <a:pt x="6062" y="6456"/>
                </a:cubicBezTo>
                <a:cubicBezTo>
                  <a:pt x="5999" y="6404"/>
                  <a:pt x="5937" y="6363"/>
                  <a:pt x="5875" y="6311"/>
                </a:cubicBezTo>
                <a:lnTo>
                  <a:pt x="5875" y="6311"/>
                </a:lnTo>
                <a:cubicBezTo>
                  <a:pt x="5886" y="6363"/>
                  <a:pt x="5813" y="6415"/>
                  <a:pt x="5751" y="6415"/>
                </a:cubicBezTo>
                <a:cubicBezTo>
                  <a:pt x="5679" y="6404"/>
                  <a:pt x="5626" y="6373"/>
                  <a:pt x="5575" y="6332"/>
                </a:cubicBezTo>
                <a:cubicBezTo>
                  <a:pt x="5596" y="6321"/>
                  <a:pt x="5616" y="6311"/>
                  <a:pt x="5626" y="6291"/>
                </a:cubicBezTo>
                <a:lnTo>
                  <a:pt x="5626" y="6291"/>
                </a:lnTo>
                <a:cubicBezTo>
                  <a:pt x="5620" y="6295"/>
                  <a:pt x="5612" y="6297"/>
                  <a:pt x="5605" y="6297"/>
                </a:cubicBezTo>
                <a:cubicBezTo>
                  <a:pt x="5579" y="6297"/>
                  <a:pt x="5554" y="6273"/>
                  <a:pt x="5554" y="6249"/>
                </a:cubicBezTo>
                <a:cubicBezTo>
                  <a:pt x="5554" y="6218"/>
                  <a:pt x="5585" y="6197"/>
                  <a:pt x="5606" y="6176"/>
                </a:cubicBezTo>
                <a:cubicBezTo>
                  <a:pt x="5637" y="6155"/>
                  <a:pt x="5647" y="6145"/>
                  <a:pt x="5658" y="6125"/>
                </a:cubicBezTo>
                <a:cubicBezTo>
                  <a:pt x="5658" y="6104"/>
                  <a:pt x="5668" y="6083"/>
                  <a:pt x="5668" y="6063"/>
                </a:cubicBezTo>
                <a:cubicBezTo>
                  <a:pt x="5707" y="6071"/>
                  <a:pt x="5747" y="6076"/>
                  <a:pt x="5788" y="6076"/>
                </a:cubicBezTo>
                <a:cubicBezTo>
                  <a:pt x="5846" y="6076"/>
                  <a:pt x="5904" y="6066"/>
                  <a:pt x="5958" y="6042"/>
                </a:cubicBezTo>
                <a:cubicBezTo>
                  <a:pt x="5907" y="6042"/>
                  <a:pt x="5865" y="6052"/>
                  <a:pt x="5824" y="6052"/>
                </a:cubicBezTo>
                <a:cubicBezTo>
                  <a:pt x="5875" y="6021"/>
                  <a:pt x="5927" y="6000"/>
                  <a:pt x="5989" y="5980"/>
                </a:cubicBezTo>
                <a:cubicBezTo>
                  <a:pt x="5927" y="5980"/>
                  <a:pt x="5875" y="5980"/>
                  <a:pt x="5813" y="5969"/>
                </a:cubicBezTo>
                <a:cubicBezTo>
                  <a:pt x="5865" y="5969"/>
                  <a:pt x="5927" y="5938"/>
                  <a:pt x="5937" y="5897"/>
                </a:cubicBezTo>
                <a:cubicBezTo>
                  <a:pt x="5937" y="5867"/>
                  <a:pt x="5896" y="5838"/>
                  <a:pt x="5861" y="5838"/>
                </a:cubicBezTo>
                <a:cubicBezTo>
                  <a:pt x="5846" y="5838"/>
                  <a:pt x="5833" y="5843"/>
                  <a:pt x="5824" y="5855"/>
                </a:cubicBezTo>
                <a:cubicBezTo>
                  <a:pt x="5844" y="5824"/>
                  <a:pt x="5886" y="5803"/>
                  <a:pt x="5927" y="5793"/>
                </a:cubicBezTo>
                <a:cubicBezTo>
                  <a:pt x="5958" y="5782"/>
                  <a:pt x="5999" y="5762"/>
                  <a:pt x="6010" y="5731"/>
                </a:cubicBezTo>
                <a:cubicBezTo>
                  <a:pt x="6027" y="5705"/>
                  <a:pt x="5996" y="5673"/>
                  <a:pt x="5967" y="5673"/>
                </a:cubicBezTo>
                <a:cubicBezTo>
                  <a:pt x="5966" y="5673"/>
                  <a:pt x="5965" y="5673"/>
                  <a:pt x="5965" y="5673"/>
                </a:cubicBezTo>
                <a:lnTo>
                  <a:pt x="5965" y="5673"/>
                </a:lnTo>
                <a:cubicBezTo>
                  <a:pt x="5989" y="5665"/>
                  <a:pt x="6012" y="5654"/>
                  <a:pt x="6020" y="5637"/>
                </a:cubicBezTo>
                <a:cubicBezTo>
                  <a:pt x="6041" y="5617"/>
                  <a:pt x="6031" y="5586"/>
                  <a:pt x="5999" y="5575"/>
                </a:cubicBezTo>
                <a:cubicBezTo>
                  <a:pt x="5989" y="5575"/>
                  <a:pt x="5979" y="5586"/>
                  <a:pt x="5969" y="5586"/>
                </a:cubicBezTo>
                <a:cubicBezTo>
                  <a:pt x="5896" y="5607"/>
                  <a:pt x="5824" y="5627"/>
                  <a:pt x="5762" y="5658"/>
                </a:cubicBezTo>
                <a:cubicBezTo>
                  <a:pt x="5792" y="5627"/>
                  <a:pt x="5813" y="5586"/>
                  <a:pt x="5824" y="5545"/>
                </a:cubicBezTo>
                <a:lnTo>
                  <a:pt x="5824" y="5545"/>
                </a:lnTo>
                <a:lnTo>
                  <a:pt x="5668" y="5700"/>
                </a:lnTo>
                <a:lnTo>
                  <a:pt x="5668" y="5607"/>
                </a:lnTo>
                <a:cubicBezTo>
                  <a:pt x="5637" y="5658"/>
                  <a:pt x="5606" y="5700"/>
                  <a:pt x="5564" y="5752"/>
                </a:cubicBezTo>
                <a:cubicBezTo>
                  <a:pt x="5554" y="5710"/>
                  <a:pt x="5544" y="5679"/>
                  <a:pt x="5534" y="5637"/>
                </a:cubicBezTo>
                <a:cubicBezTo>
                  <a:pt x="5492" y="5679"/>
                  <a:pt x="5451" y="5710"/>
                  <a:pt x="5389" y="5741"/>
                </a:cubicBezTo>
                <a:cubicBezTo>
                  <a:pt x="5368" y="5710"/>
                  <a:pt x="5357" y="5679"/>
                  <a:pt x="5347" y="5637"/>
                </a:cubicBezTo>
                <a:cubicBezTo>
                  <a:pt x="5340" y="5639"/>
                  <a:pt x="5333" y="5639"/>
                  <a:pt x="5326" y="5639"/>
                </a:cubicBezTo>
                <a:cubicBezTo>
                  <a:pt x="5282" y="5639"/>
                  <a:pt x="5242" y="5611"/>
                  <a:pt x="5233" y="5575"/>
                </a:cubicBezTo>
                <a:cubicBezTo>
                  <a:pt x="5306" y="5575"/>
                  <a:pt x="5357" y="5492"/>
                  <a:pt x="5316" y="5430"/>
                </a:cubicBezTo>
                <a:lnTo>
                  <a:pt x="5316" y="5430"/>
                </a:lnTo>
                <a:cubicBezTo>
                  <a:pt x="5342" y="5435"/>
                  <a:pt x="5366" y="5437"/>
                  <a:pt x="5390" y="5437"/>
                </a:cubicBezTo>
                <a:cubicBezTo>
                  <a:pt x="5423" y="5437"/>
                  <a:pt x="5456" y="5432"/>
                  <a:pt x="5492" y="5420"/>
                </a:cubicBezTo>
                <a:cubicBezTo>
                  <a:pt x="5461" y="5409"/>
                  <a:pt x="5430" y="5399"/>
                  <a:pt x="5398" y="5379"/>
                </a:cubicBezTo>
                <a:cubicBezTo>
                  <a:pt x="5471" y="5368"/>
                  <a:pt x="5534" y="5337"/>
                  <a:pt x="5575" y="5296"/>
                </a:cubicBezTo>
                <a:cubicBezTo>
                  <a:pt x="5544" y="5285"/>
                  <a:pt x="5513" y="5275"/>
                  <a:pt x="5471" y="5275"/>
                </a:cubicBezTo>
                <a:cubicBezTo>
                  <a:pt x="5513" y="5234"/>
                  <a:pt x="5534" y="5181"/>
                  <a:pt x="5554" y="5130"/>
                </a:cubicBezTo>
                <a:lnTo>
                  <a:pt x="5554" y="5130"/>
                </a:lnTo>
                <a:cubicBezTo>
                  <a:pt x="5481" y="5151"/>
                  <a:pt x="5419" y="5181"/>
                  <a:pt x="5357" y="5223"/>
                </a:cubicBezTo>
                <a:cubicBezTo>
                  <a:pt x="5378" y="5172"/>
                  <a:pt x="5409" y="5119"/>
                  <a:pt x="5430" y="5078"/>
                </a:cubicBezTo>
                <a:lnTo>
                  <a:pt x="5430" y="5078"/>
                </a:lnTo>
                <a:cubicBezTo>
                  <a:pt x="5316" y="5161"/>
                  <a:pt x="5191" y="5244"/>
                  <a:pt x="5078" y="5327"/>
                </a:cubicBezTo>
                <a:cubicBezTo>
                  <a:pt x="5078" y="5294"/>
                  <a:pt x="5033" y="5268"/>
                  <a:pt x="4990" y="5268"/>
                </a:cubicBezTo>
                <a:cubicBezTo>
                  <a:pt x="4977" y="5268"/>
                  <a:pt x="4965" y="5271"/>
                  <a:pt x="4953" y="5275"/>
                </a:cubicBezTo>
                <a:cubicBezTo>
                  <a:pt x="4906" y="5294"/>
                  <a:pt x="4884" y="5338"/>
                  <a:pt x="4873" y="5377"/>
                </a:cubicBezTo>
                <a:lnTo>
                  <a:pt x="4873" y="5377"/>
                </a:lnTo>
                <a:cubicBezTo>
                  <a:pt x="4874" y="5353"/>
                  <a:pt x="4836" y="5335"/>
                  <a:pt x="4800" y="5335"/>
                </a:cubicBezTo>
                <a:cubicBezTo>
                  <a:pt x="4784" y="5335"/>
                  <a:pt x="4768" y="5339"/>
                  <a:pt x="4756" y="5347"/>
                </a:cubicBezTo>
                <a:cubicBezTo>
                  <a:pt x="4715" y="5389"/>
                  <a:pt x="4725" y="5441"/>
                  <a:pt x="4735" y="5482"/>
                </a:cubicBezTo>
                <a:cubicBezTo>
                  <a:pt x="4705" y="5451"/>
                  <a:pt x="4673" y="5430"/>
                  <a:pt x="4642" y="5399"/>
                </a:cubicBezTo>
                <a:cubicBezTo>
                  <a:pt x="4611" y="5451"/>
                  <a:pt x="4590" y="5503"/>
                  <a:pt x="4590" y="5554"/>
                </a:cubicBezTo>
                <a:cubicBezTo>
                  <a:pt x="4590" y="5492"/>
                  <a:pt x="4539" y="5430"/>
                  <a:pt x="4466" y="5399"/>
                </a:cubicBezTo>
                <a:cubicBezTo>
                  <a:pt x="4507" y="5389"/>
                  <a:pt x="4549" y="5358"/>
                  <a:pt x="4570" y="5327"/>
                </a:cubicBezTo>
                <a:cubicBezTo>
                  <a:pt x="4516" y="5318"/>
                  <a:pt x="4486" y="5301"/>
                  <a:pt x="4445" y="5290"/>
                </a:cubicBezTo>
                <a:lnTo>
                  <a:pt x="4445" y="5290"/>
                </a:lnTo>
                <a:cubicBezTo>
                  <a:pt x="4442" y="5299"/>
                  <a:pt x="4432" y="5306"/>
                  <a:pt x="4415" y="5306"/>
                </a:cubicBezTo>
                <a:cubicBezTo>
                  <a:pt x="4404" y="5306"/>
                  <a:pt x="4394" y="5296"/>
                  <a:pt x="4383" y="5296"/>
                </a:cubicBezTo>
                <a:cubicBezTo>
                  <a:pt x="4362" y="5296"/>
                  <a:pt x="4352" y="5296"/>
                  <a:pt x="4332" y="5285"/>
                </a:cubicBezTo>
                <a:cubicBezTo>
                  <a:pt x="4300" y="5275"/>
                  <a:pt x="4321" y="5234"/>
                  <a:pt x="4342" y="5213"/>
                </a:cubicBezTo>
                <a:cubicBezTo>
                  <a:pt x="4373" y="5181"/>
                  <a:pt x="4394" y="5151"/>
                  <a:pt x="4362" y="5130"/>
                </a:cubicBezTo>
                <a:lnTo>
                  <a:pt x="4362" y="5130"/>
                </a:lnTo>
                <a:cubicBezTo>
                  <a:pt x="4404" y="5140"/>
                  <a:pt x="4456" y="5151"/>
                  <a:pt x="4497" y="5151"/>
                </a:cubicBezTo>
                <a:cubicBezTo>
                  <a:pt x="4506" y="5153"/>
                  <a:pt x="4514" y="5155"/>
                  <a:pt x="4522" y="5155"/>
                </a:cubicBezTo>
                <a:cubicBezTo>
                  <a:pt x="4543" y="5155"/>
                  <a:pt x="4562" y="5145"/>
                  <a:pt x="4570" y="5130"/>
                </a:cubicBezTo>
                <a:cubicBezTo>
                  <a:pt x="4580" y="5099"/>
                  <a:pt x="4487" y="5078"/>
                  <a:pt x="4487" y="5047"/>
                </a:cubicBezTo>
                <a:cubicBezTo>
                  <a:pt x="4499" y="5044"/>
                  <a:pt x="4511" y="5043"/>
                  <a:pt x="4523" y="5043"/>
                </a:cubicBezTo>
                <a:cubicBezTo>
                  <a:pt x="4553" y="5043"/>
                  <a:pt x="4582" y="5050"/>
                  <a:pt x="4611" y="5057"/>
                </a:cubicBezTo>
                <a:cubicBezTo>
                  <a:pt x="4570" y="5036"/>
                  <a:pt x="4539" y="5006"/>
                  <a:pt x="4507" y="4974"/>
                </a:cubicBezTo>
                <a:cubicBezTo>
                  <a:pt x="4523" y="4969"/>
                  <a:pt x="4541" y="4967"/>
                  <a:pt x="4559" y="4967"/>
                </a:cubicBezTo>
                <a:cubicBezTo>
                  <a:pt x="4578" y="4967"/>
                  <a:pt x="4596" y="4969"/>
                  <a:pt x="4611" y="4974"/>
                </a:cubicBezTo>
                <a:cubicBezTo>
                  <a:pt x="4601" y="4953"/>
                  <a:pt x="4590" y="4933"/>
                  <a:pt x="4570" y="4912"/>
                </a:cubicBezTo>
                <a:lnTo>
                  <a:pt x="4570" y="4912"/>
                </a:lnTo>
                <a:cubicBezTo>
                  <a:pt x="4632" y="4933"/>
                  <a:pt x="4684" y="4944"/>
                  <a:pt x="4746" y="4964"/>
                </a:cubicBezTo>
                <a:cubicBezTo>
                  <a:pt x="4735" y="4944"/>
                  <a:pt x="4715" y="4923"/>
                  <a:pt x="4694" y="4912"/>
                </a:cubicBezTo>
                <a:lnTo>
                  <a:pt x="4694" y="4912"/>
                </a:lnTo>
                <a:cubicBezTo>
                  <a:pt x="4720" y="4922"/>
                  <a:pt x="4749" y="4928"/>
                  <a:pt x="4777" y="4928"/>
                </a:cubicBezTo>
                <a:cubicBezTo>
                  <a:pt x="4806" y="4928"/>
                  <a:pt x="4834" y="4922"/>
                  <a:pt x="4860" y="4912"/>
                </a:cubicBezTo>
                <a:cubicBezTo>
                  <a:pt x="4808" y="4891"/>
                  <a:pt x="4756" y="4881"/>
                  <a:pt x="4705" y="4861"/>
                </a:cubicBezTo>
                <a:cubicBezTo>
                  <a:pt x="4767" y="4850"/>
                  <a:pt x="4839" y="4829"/>
                  <a:pt x="4901" y="4819"/>
                </a:cubicBezTo>
                <a:cubicBezTo>
                  <a:pt x="4865" y="4812"/>
                  <a:pt x="4828" y="4804"/>
                  <a:pt x="4791" y="4804"/>
                </a:cubicBezTo>
                <a:cubicBezTo>
                  <a:pt x="4776" y="4804"/>
                  <a:pt x="4761" y="4806"/>
                  <a:pt x="4746" y="4808"/>
                </a:cubicBezTo>
                <a:cubicBezTo>
                  <a:pt x="4797" y="4767"/>
                  <a:pt x="4850" y="4736"/>
                  <a:pt x="4901" y="4705"/>
                </a:cubicBezTo>
                <a:lnTo>
                  <a:pt x="4901" y="4705"/>
                </a:lnTo>
                <a:cubicBezTo>
                  <a:pt x="4850" y="4716"/>
                  <a:pt x="4788" y="4716"/>
                  <a:pt x="4725" y="4726"/>
                </a:cubicBezTo>
                <a:cubicBezTo>
                  <a:pt x="4733" y="4702"/>
                  <a:pt x="4747" y="4677"/>
                  <a:pt x="4768" y="4658"/>
                </a:cubicBezTo>
                <a:lnTo>
                  <a:pt x="4768" y="4658"/>
                </a:lnTo>
                <a:cubicBezTo>
                  <a:pt x="4728" y="4690"/>
                  <a:pt x="4687" y="4717"/>
                  <a:pt x="4640" y="4717"/>
                </a:cubicBezTo>
                <a:cubicBezTo>
                  <a:pt x="4634" y="4717"/>
                  <a:pt x="4628" y="4717"/>
                  <a:pt x="4622" y="4716"/>
                </a:cubicBezTo>
                <a:cubicBezTo>
                  <a:pt x="4549" y="4716"/>
                  <a:pt x="4518" y="4633"/>
                  <a:pt x="4570" y="4601"/>
                </a:cubicBezTo>
                <a:cubicBezTo>
                  <a:pt x="4580" y="4601"/>
                  <a:pt x="4601" y="4601"/>
                  <a:pt x="4611" y="4591"/>
                </a:cubicBezTo>
                <a:cubicBezTo>
                  <a:pt x="4611" y="4586"/>
                  <a:pt x="4606" y="4581"/>
                  <a:pt x="4602" y="4579"/>
                </a:cubicBezTo>
                <a:lnTo>
                  <a:pt x="4602" y="4579"/>
                </a:lnTo>
                <a:cubicBezTo>
                  <a:pt x="4660" y="4569"/>
                  <a:pt x="4718" y="4558"/>
                  <a:pt x="4767" y="4529"/>
                </a:cubicBezTo>
                <a:cubicBezTo>
                  <a:pt x="4746" y="4519"/>
                  <a:pt x="4723" y="4514"/>
                  <a:pt x="4699" y="4514"/>
                </a:cubicBezTo>
                <a:cubicBezTo>
                  <a:pt x="4676" y="4514"/>
                  <a:pt x="4652" y="4519"/>
                  <a:pt x="4632" y="4529"/>
                </a:cubicBezTo>
                <a:cubicBezTo>
                  <a:pt x="4652" y="4498"/>
                  <a:pt x="4684" y="4467"/>
                  <a:pt x="4705" y="4425"/>
                </a:cubicBezTo>
                <a:lnTo>
                  <a:pt x="4705" y="4425"/>
                </a:lnTo>
                <a:cubicBezTo>
                  <a:pt x="4663" y="4456"/>
                  <a:pt x="4611" y="4488"/>
                  <a:pt x="4560" y="4518"/>
                </a:cubicBezTo>
                <a:cubicBezTo>
                  <a:pt x="4549" y="4477"/>
                  <a:pt x="4549" y="4435"/>
                  <a:pt x="4560" y="4405"/>
                </a:cubicBezTo>
                <a:cubicBezTo>
                  <a:pt x="4570" y="4363"/>
                  <a:pt x="4611" y="4332"/>
                  <a:pt x="4663" y="4332"/>
                </a:cubicBezTo>
                <a:cubicBezTo>
                  <a:pt x="4622" y="4311"/>
                  <a:pt x="4652" y="4260"/>
                  <a:pt x="4694" y="4249"/>
                </a:cubicBezTo>
                <a:cubicBezTo>
                  <a:pt x="4746" y="4228"/>
                  <a:pt x="4797" y="4218"/>
                  <a:pt x="4808" y="4187"/>
                </a:cubicBezTo>
                <a:lnTo>
                  <a:pt x="4808" y="4187"/>
                </a:lnTo>
                <a:cubicBezTo>
                  <a:pt x="4772" y="4196"/>
                  <a:pt x="4728" y="4213"/>
                  <a:pt x="4683" y="4224"/>
                </a:cubicBezTo>
                <a:lnTo>
                  <a:pt x="4683" y="4224"/>
                </a:lnTo>
                <a:cubicBezTo>
                  <a:pt x="4736" y="4209"/>
                  <a:pt x="4779" y="4172"/>
                  <a:pt x="4797" y="4135"/>
                </a:cubicBezTo>
                <a:lnTo>
                  <a:pt x="4797" y="4135"/>
                </a:lnTo>
                <a:cubicBezTo>
                  <a:pt x="4735" y="4145"/>
                  <a:pt x="4673" y="4166"/>
                  <a:pt x="4611" y="4177"/>
                </a:cubicBezTo>
                <a:cubicBezTo>
                  <a:pt x="4622" y="4145"/>
                  <a:pt x="4622" y="4115"/>
                  <a:pt x="4632" y="4083"/>
                </a:cubicBezTo>
                <a:lnTo>
                  <a:pt x="4632" y="4083"/>
                </a:lnTo>
                <a:cubicBezTo>
                  <a:pt x="4590" y="4104"/>
                  <a:pt x="4539" y="4125"/>
                  <a:pt x="4497" y="4145"/>
                </a:cubicBezTo>
                <a:cubicBezTo>
                  <a:pt x="4487" y="4104"/>
                  <a:pt x="4487" y="4062"/>
                  <a:pt x="4487" y="4021"/>
                </a:cubicBezTo>
                <a:cubicBezTo>
                  <a:pt x="4487" y="4048"/>
                  <a:pt x="4455" y="4075"/>
                  <a:pt x="4420" y="4075"/>
                </a:cubicBezTo>
                <a:cubicBezTo>
                  <a:pt x="4415" y="4075"/>
                  <a:pt x="4409" y="4074"/>
                  <a:pt x="4404" y="4073"/>
                </a:cubicBezTo>
                <a:cubicBezTo>
                  <a:pt x="4374" y="4065"/>
                  <a:pt x="4355" y="4042"/>
                  <a:pt x="4354" y="4018"/>
                </a:cubicBezTo>
                <a:lnTo>
                  <a:pt x="4354" y="4018"/>
                </a:lnTo>
                <a:cubicBezTo>
                  <a:pt x="4343" y="4028"/>
                  <a:pt x="4325" y="4034"/>
                  <a:pt x="4308" y="4034"/>
                </a:cubicBezTo>
                <a:cubicBezTo>
                  <a:pt x="4301" y="4034"/>
                  <a:pt x="4295" y="4033"/>
                  <a:pt x="4290" y="4032"/>
                </a:cubicBezTo>
                <a:cubicBezTo>
                  <a:pt x="4259" y="4021"/>
                  <a:pt x="4249" y="3990"/>
                  <a:pt x="4249" y="3959"/>
                </a:cubicBezTo>
                <a:cubicBezTo>
                  <a:pt x="4249" y="3928"/>
                  <a:pt x="4259" y="3907"/>
                  <a:pt x="4249" y="3876"/>
                </a:cubicBezTo>
                <a:cubicBezTo>
                  <a:pt x="4228" y="3887"/>
                  <a:pt x="4207" y="3887"/>
                  <a:pt x="4187" y="3897"/>
                </a:cubicBezTo>
                <a:cubicBezTo>
                  <a:pt x="4207" y="3887"/>
                  <a:pt x="4228" y="3876"/>
                  <a:pt x="4238" y="3855"/>
                </a:cubicBezTo>
                <a:lnTo>
                  <a:pt x="4207" y="3855"/>
                </a:lnTo>
                <a:cubicBezTo>
                  <a:pt x="4239" y="3848"/>
                  <a:pt x="4252" y="3821"/>
                  <a:pt x="4252" y="3800"/>
                </a:cubicBezTo>
                <a:lnTo>
                  <a:pt x="4252" y="3800"/>
                </a:lnTo>
                <a:cubicBezTo>
                  <a:pt x="4255" y="3805"/>
                  <a:pt x="4260" y="3809"/>
                  <a:pt x="4269" y="3814"/>
                </a:cubicBezTo>
                <a:cubicBezTo>
                  <a:pt x="4277" y="3799"/>
                  <a:pt x="4296" y="3789"/>
                  <a:pt x="4313" y="3789"/>
                </a:cubicBezTo>
                <a:cubicBezTo>
                  <a:pt x="4320" y="3789"/>
                  <a:pt x="4326" y="3790"/>
                  <a:pt x="4332" y="3793"/>
                </a:cubicBezTo>
                <a:cubicBezTo>
                  <a:pt x="4362" y="3793"/>
                  <a:pt x="4373" y="3825"/>
                  <a:pt x="4362" y="3845"/>
                </a:cubicBezTo>
                <a:cubicBezTo>
                  <a:pt x="4424" y="3834"/>
                  <a:pt x="4487" y="3825"/>
                  <a:pt x="4539" y="3814"/>
                </a:cubicBezTo>
                <a:cubicBezTo>
                  <a:pt x="4518" y="3783"/>
                  <a:pt x="4487" y="3762"/>
                  <a:pt x="4456" y="3731"/>
                </a:cubicBezTo>
                <a:cubicBezTo>
                  <a:pt x="4518" y="3721"/>
                  <a:pt x="4580" y="3710"/>
                  <a:pt x="4632" y="3700"/>
                </a:cubicBezTo>
                <a:cubicBezTo>
                  <a:pt x="4611" y="3679"/>
                  <a:pt x="4590" y="3669"/>
                  <a:pt x="4580" y="3648"/>
                </a:cubicBezTo>
                <a:cubicBezTo>
                  <a:pt x="4632" y="3648"/>
                  <a:pt x="4673" y="3627"/>
                  <a:pt x="4725" y="3617"/>
                </a:cubicBezTo>
                <a:cubicBezTo>
                  <a:pt x="4684" y="3597"/>
                  <a:pt x="4642" y="3586"/>
                  <a:pt x="4601" y="3576"/>
                </a:cubicBezTo>
                <a:cubicBezTo>
                  <a:pt x="4632" y="3555"/>
                  <a:pt x="4663" y="3534"/>
                  <a:pt x="4684" y="3514"/>
                </a:cubicBezTo>
                <a:cubicBezTo>
                  <a:pt x="4668" y="3511"/>
                  <a:pt x="4653" y="3510"/>
                  <a:pt x="4637" y="3510"/>
                </a:cubicBezTo>
                <a:cubicBezTo>
                  <a:pt x="4591" y="3510"/>
                  <a:pt x="4546" y="3521"/>
                  <a:pt x="4507" y="3544"/>
                </a:cubicBezTo>
                <a:cubicBezTo>
                  <a:pt x="4539" y="3514"/>
                  <a:pt x="4549" y="3472"/>
                  <a:pt x="4528" y="3441"/>
                </a:cubicBezTo>
                <a:lnTo>
                  <a:pt x="4528" y="3441"/>
                </a:lnTo>
                <a:cubicBezTo>
                  <a:pt x="4477" y="3472"/>
                  <a:pt x="4424" y="3503"/>
                  <a:pt x="4373" y="3544"/>
                </a:cubicBezTo>
                <a:cubicBezTo>
                  <a:pt x="4373" y="3534"/>
                  <a:pt x="4362" y="3514"/>
                  <a:pt x="4362" y="3503"/>
                </a:cubicBezTo>
                <a:cubicBezTo>
                  <a:pt x="4332" y="3565"/>
                  <a:pt x="4290" y="3607"/>
                  <a:pt x="4238" y="3659"/>
                </a:cubicBezTo>
                <a:cubicBezTo>
                  <a:pt x="4228" y="3648"/>
                  <a:pt x="4217" y="3638"/>
                  <a:pt x="4217" y="3617"/>
                </a:cubicBezTo>
                <a:cubicBezTo>
                  <a:pt x="4197" y="3627"/>
                  <a:pt x="4187" y="3638"/>
                  <a:pt x="4166" y="3648"/>
                </a:cubicBezTo>
                <a:cubicBezTo>
                  <a:pt x="4145" y="3648"/>
                  <a:pt x="4124" y="3638"/>
                  <a:pt x="4114" y="3627"/>
                </a:cubicBezTo>
                <a:cubicBezTo>
                  <a:pt x="4114" y="3617"/>
                  <a:pt x="4114" y="3607"/>
                  <a:pt x="4124" y="3607"/>
                </a:cubicBezTo>
                <a:cubicBezTo>
                  <a:pt x="4134" y="3555"/>
                  <a:pt x="4145" y="3514"/>
                  <a:pt x="4166" y="3472"/>
                </a:cubicBezTo>
                <a:cubicBezTo>
                  <a:pt x="4166" y="3461"/>
                  <a:pt x="4166" y="3452"/>
                  <a:pt x="4176" y="3452"/>
                </a:cubicBezTo>
                <a:cubicBezTo>
                  <a:pt x="4181" y="3449"/>
                  <a:pt x="4187" y="3448"/>
                  <a:pt x="4193" y="3448"/>
                </a:cubicBezTo>
                <a:cubicBezTo>
                  <a:pt x="4204" y="3448"/>
                  <a:pt x="4215" y="3450"/>
                  <a:pt x="4224" y="3450"/>
                </a:cubicBezTo>
                <a:cubicBezTo>
                  <a:pt x="4232" y="3450"/>
                  <a:pt x="4238" y="3448"/>
                  <a:pt x="4238" y="3441"/>
                </a:cubicBezTo>
                <a:cubicBezTo>
                  <a:pt x="4228" y="3420"/>
                  <a:pt x="4217" y="3389"/>
                  <a:pt x="4217" y="3369"/>
                </a:cubicBezTo>
                <a:lnTo>
                  <a:pt x="4217" y="3369"/>
                </a:lnTo>
                <a:cubicBezTo>
                  <a:pt x="4259" y="3379"/>
                  <a:pt x="4311" y="3379"/>
                  <a:pt x="4352" y="3389"/>
                </a:cubicBezTo>
                <a:cubicBezTo>
                  <a:pt x="4342" y="3379"/>
                  <a:pt x="4321" y="3369"/>
                  <a:pt x="4311" y="3358"/>
                </a:cubicBezTo>
                <a:cubicBezTo>
                  <a:pt x="4362" y="3348"/>
                  <a:pt x="4415" y="3348"/>
                  <a:pt x="4466" y="3327"/>
                </a:cubicBezTo>
                <a:cubicBezTo>
                  <a:pt x="4445" y="3306"/>
                  <a:pt x="4415" y="3286"/>
                  <a:pt x="4373" y="3275"/>
                </a:cubicBezTo>
                <a:cubicBezTo>
                  <a:pt x="4415" y="3265"/>
                  <a:pt x="4456" y="3233"/>
                  <a:pt x="4487" y="3203"/>
                </a:cubicBezTo>
                <a:cubicBezTo>
                  <a:pt x="4445" y="3192"/>
                  <a:pt x="4415" y="3192"/>
                  <a:pt x="4373" y="3182"/>
                </a:cubicBezTo>
                <a:cubicBezTo>
                  <a:pt x="4415" y="3161"/>
                  <a:pt x="4445" y="3130"/>
                  <a:pt x="4477" y="3088"/>
                </a:cubicBezTo>
                <a:lnTo>
                  <a:pt x="4477" y="3088"/>
                </a:lnTo>
                <a:cubicBezTo>
                  <a:pt x="4415" y="3099"/>
                  <a:pt x="4362" y="3130"/>
                  <a:pt x="4311" y="3161"/>
                </a:cubicBezTo>
                <a:cubicBezTo>
                  <a:pt x="4311" y="3141"/>
                  <a:pt x="4300" y="3120"/>
                  <a:pt x="4290" y="3109"/>
                </a:cubicBezTo>
                <a:cubicBezTo>
                  <a:pt x="4259" y="3130"/>
                  <a:pt x="4238" y="3161"/>
                  <a:pt x="4217" y="3192"/>
                </a:cubicBezTo>
                <a:lnTo>
                  <a:pt x="4217" y="3099"/>
                </a:lnTo>
                <a:cubicBezTo>
                  <a:pt x="4176" y="3141"/>
                  <a:pt x="4166" y="3192"/>
                  <a:pt x="4134" y="3244"/>
                </a:cubicBezTo>
                <a:cubicBezTo>
                  <a:pt x="4117" y="3288"/>
                  <a:pt x="4070" y="3332"/>
                  <a:pt x="4018" y="3332"/>
                </a:cubicBezTo>
                <a:cubicBezTo>
                  <a:pt x="4008" y="3332"/>
                  <a:pt x="3999" y="3330"/>
                  <a:pt x="3989" y="3327"/>
                </a:cubicBezTo>
                <a:cubicBezTo>
                  <a:pt x="3989" y="3306"/>
                  <a:pt x="4000" y="3296"/>
                  <a:pt x="4000" y="3275"/>
                </a:cubicBezTo>
                <a:cubicBezTo>
                  <a:pt x="3997" y="3274"/>
                  <a:pt x="3994" y="3274"/>
                  <a:pt x="3991" y="3274"/>
                </a:cubicBezTo>
                <a:cubicBezTo>
                  <a:pt x="3966" y="3274"/>
                  <a:pt x="3931" y="3296"/>
                  <a:pt x="3906" y="3296"/>
                </a:cubicBezTo>
                <a:cubicBezTo>
                  <a:pt x="3898" y="3296"/>
                  <a:pt x="3891" y="3293"/>
                  <a:pt x="3886" y="3286"/>
                </a:cubicBezTo>
                <a:cubicBezTo>
                  <a:pt x="3876" y="3275"/>
                  <a:pt x="3876" y="3265"/>
                  <a:pt x="3876" y="3254"/>
                </a:cubicBezTo>
                <a:cubicBezTo>
                  <a:pt x="3886" y="3213"/>
                  <a:pt x="3896" y="3171"/>
                  <a:pt x="3896" y="3120"/>
                </a:cubicBezTo>
                <a:lnTo>
                  <a:pt x="3896" y="3120"/>
                </a:lnTo>
                <a:cubicBezTo>
                  <a:pt x="3896" y="3141"/>
                  <a:pt x="3876" y="3151"/>
                  <a:pt x="3855" y="3161"/>
                </a:cubicBezTo>
                <a:cubicBezTo>
                  <a:pt x="3855" y="3119"/>
                  <a:pt x="3792" y="3083"/>
                  <a:pt x="3741" y="3083"/>
                </a:cubicBezTo>
                <a:cubicBezTo>
                  <a:pt x="3730" y="3083"/>
                  <a:pt x="3719" y="3085"/>
                  <a:pt x="3710" y="3088"/>
                </a:cubicBezTo>
                <a:cubicBezTo>
                  <a:pt x="3710" y="3068"/>
                  <a:pt x="3720" y="3047"/>
                  <a:pt x="3720" y="3037"/>
                </a:cubicBezTo>
                <a:lnTo>
                  <a:pt x="3720" y="3037"/>
                </a:lnTo>
                <a:lnTo>
                  <a:pt x="3596" y="3099"/>
                </a:lnTo>
                <a:cubicBezTo>
                  <a:pt x="3606" y="3068"/>
                  <a:pt x="3606" y="3037"/>
                  <a:pt x="3596" y="3006"/>
                </a:cubicBezTo>
                <a:lnTo>
                  <a:pt x="3533" y="3006"/>
                </a:lnTo>
                <a:cubicBezTo>
                  <a:pt x="3523" y="2975"/>
                  <a:pt x="3523" y="2933"/>
                  <a:pt x="3533" y="2892"/>
                </a:cubicBezTo>
                <a:cubicBezTo>
                  <a:pt x="3596" y="2892"/>
                  <a:pt x="3648" y="2881"/>
                  <a:pt x="3689" y="2871"/>
                </a:cubicBezTo>
                <a:cubicBezTo>
                  <a:pt x="3637" y="2860"/>
                  <a:pt x="3596" y="2819"/>
                  <a:pt x="3596" y="2778"/>
                </a:cubicBezTo>
                <a:cubicBezTo>
                  <a:pt x="3583" y="2782"/>
                  <a:pt x="3570" y="2785"/>
                  <a:pt x="3557" y="2785"/>
                </a:cubicBezTo>
                <a:cubicBezTo>
                  <a:pt x="3540" y="2785"/>
                  <a:pt x="3525" y="2780"/>
                  <a:pt x="3513" y="2768"/>
                </a:cubicBezTo>
                <a:lnTo>
                  <a:pt x="3575" y="2674"/>
                </a:lnTo>
                <a:cubicBezTo>
                  <a:pt x="3554" y="2664"/>
                  <a:pt x="3544" y="2664"/>
                  <a:pt x="3523" y="2653"/>
                </a:cubicBezTo>
                <a:cubicBezTo>
                  <a:pt x="3544" y="2612"/>
                  <a:pt x="3523" y="2560"/>
                  <a:pt x="3471" y="2540"/>
                </a:cubicBezTo>
                <a:cubicBezTo>
                  <a:pt x="3513" y="2540"/>
                  <a:pt x="3544" y="2519"/>
                  <a:pt x="3554" y="2487"/>
                </a:cubicBezTo>
                <a:cubicBezTo>
                  <a:pt x="3575" y="2487"/>
                  <a:pt x="3596" y="2478"/>
                  <a:pt x="3627" y="2478"/>
                </a:cubicBezTo>
                <a:cubicBezTo>
                  <a:pt x="3565" y="2446"/>
                  <a:pt x="3492" y="2457"/>
                  <a:pt x="3430" y="2436"/>
                </a:cubicBezTo>
                <a:cubicBezTo>
                  <a:pt x="3368" y="2415"/>
                  <a:pt x="3326" y="2332"/>
                  <a:pt x="3388" y="2312"/>
                </a:cubicBezTo>
                <a:cubicBezTo>
                  <a:pt x="3430" y="2312"/>
                  <a:pt x="3471" y="2322"/>
                  <a:pt x="3523" y="2322"/>
                </a:cubicBezTo>
                <a:cubicBezTo>
                  <a:pt x="3515" y="2314"/>
                  <a:pt x="3527" y="2298"/>
                  <a:pt x="3543" y="2298"/>
                </a:cubicBezTo>
                <a:cubicBezTo>
                  <a:pt x="3546" y="2298"/>
                  <a:pt x="3550" y="2299"/>
                  <a:pt x="3554" y="2301"/>
                </a:cubicBezTo>
                <a:cubicBezTo>
                  <a:pt x="3565" y="2312"/>
                  <a:pt x="3575" y="2322"/>
                  <a:pt x="3586" y="2342"/>
                </a:cubicBezTo>
                <a:cubicBezTo>
                  <a:pt x="3616" y="2332"/>
                  <a:pt x="3648" y="2322"/>
                  <a:pt x="3669" y="2301"/>
                </a:cubicBezTo>
                <a:lnTo>
                  <a:pt x="3565" y="2301"/>
                </a:lnTo>
                <a:lnTo>
                  <a:pt x="3565" y="2250"/>
                </a:lnTo>
                <a:cubicBezTo>
                  <a:pt x="3558" y="2251"/>
                  <a:pt x="3551" y="2252"/>
                  <a:pt x="3544" y="2252"/>
                </a:cubicBezTo>
                <a:cubicBezTo>
                  <a:pt x="3510" y="2252"/>
                  <a:pt x="3482" y="2234"/>
                  <a:pt x="3482" y="2208"/>
                </a:cubicBezTo>
                <a:cubicBezTo>
                  <a:pt x="3482" y="2185"/>
                  <a:pt x="3509" y="2168"/>
                  <a:pt x="3535" y="2168"/>
                </a:cubicBezTo>
                <a:cubicBezTo>
                  <a:pt x="3542" y="2168"/>
                  <a:pt x="3549" y="2169"/>
                  <a:pt x="3555" y="2172"/>
                </a:cubicBezTo>
                <a:lnTo>
                  <a:pt x="3555" y="2172"/>
                </a:lnTo>
                <a:cubicBezTo>
                  <a:pt x="3539" y="2159"/>
                  <a:pt x="3558" y="2134"/>
                  <a:pt x="3586" y="2125"/>
                </a:cubicBezTo>
                <a:cubicBezTo>
                  <a:pt x="3616" y="2114"/>
                  <a:pt x="3658" y="2114"/>
                  <a:pt x="3648" y="2084"/>
                </a:cubicBezTo>
                <a:cubicBezTo>
                  <a:pt x="3616" y="2073"/>
                  <a:pt x="3586" y="2052"/>
                  <a:pt x="3554" y="2042"/>
                </a:cubicBezTo>
                <a:cubicBezTo>
                  <a:pt x="3565" y="2022"/>
                  <a:pt x="3575" y="2001"/>
                  <a:pt x="3586" y="1990"/>
                </a:cubicBezTo>
                <a:cubicBezTo>
                  <a:pt x="3554" y="1990"/>
                  <a:pt x="3544" y="2001"/>
                  <a:pt x="3523" y="2011"/>
                </a:cubicBezTo>
                <a:cubicBezTo>
                  <a:pt x="3513" y="2032"/>
                  <a:pt x="3492" y="2042"/>
                  <a:pt x="3471" y="2042"/>
                </a:cubicBezTo>
                <a:cubicBezTo>
                  <a:pt x="3464" y="2042"/>
                  <a:pt x="3460" y="2039"/>
                  <a:pt x="3457" y="2034"/>
                </a:cubicBezTo>
                <a:lnTo>
                  <a:pt x="3457" y="2034"/>
                </a:lnTo>
                <a:cubicBezTo>
                  <a:pt x="3428" y="2072"/>
                  <a:pt x="3368" y="2094"/>
                  <a:pt x="3316" y="2094"/>
                </a:cubicBezTo>
                <a:cubicBezTo>
                  <a:pt x="3368" y="2032"/>
                  <a:pt x="3305" y="1939"/>
                  <a:pt x="3275" y="1866"/>
                </a:cubicBezTo>
                <a:cubicBezTo>
                  <a:pt x="3257" y="1827"/>
                  <a:pt x="3249" y="1784"/>
                  <a:pt x="3247" y="1739"/>
                </a:cubicBezTo>
                <a:lnTo>
                  <a:pt x="3247" y="1739"/>
                </a:lnTo>
                <a:cubicBezTo>
                  <a:pt x="3246" y="1747"/>
                  <a:pt x="3245" y="1755"/>
                  <a:pt x="3243" y="1762"/>
                </a:cubicBezTo>
                <a:lnTo>
                  <a:pt x="3243" y="1794"/>
                </a:lnTo>
                <a:cubicBezTo>
                  <a:pt x="3223" y="1773"/>
                  <a:pt x="3202" y="1762"/>
                  <a:pt x="3171" y="1762"/>
                </a:cubicBezTo>
                <a:cubicBezTo>
                  <a:pt x="3181" y="1794"/>
                  <a:pt x="3202" y="1814"/>
                  <a:pt x="3213" y="1845"/>
                </a:cubicBezTo>
                <a:cubicBezTo>
                  <a:pt x="3181" y="1824"/>
                  <a:pt x="3160" y="1804"/>
                  <a:pt x="3130" y="1783"/>
                </a:cubicBezTo>
                <a:cubicBezTo>
                  <a:pt x="3109" y="1794"/>
                  <a:pt x="3119" y="1814"/>
                  <a:pt x="3130" y="1835"/>
                </a:cubicBezTo>
                <a:cubicBezTo>
                  <a:pt x="3150" y="1845"/>
                  <a:pt x="3171" y="1856"/>
                  <a:pt x="3171" y="1877"/>
                </a:cubicBezTo>
                <a:cubicBezTo>
                  <a:pt x="3171" y="1883"/>
                  <a:pt x="3166" y="1885"/>
                  <a:pt x="3160" y="1885"/>
                </a:cubicBezTo>
                <a:cubicBezTo>
                  <a:pt x="3156" y="1885"/>
                  <a:pt x="3152" y="1885"/>
                  <a:pt x="3149" y="1883"/>
                </a:cubicBezTo>
                <a:lnTo>
                  <a:pt x="3149" y="1883"/>
                </a:lnTo>
                <a:cubicBezTo>
                  <a:pt x="3156" y="1898"/>
                  <a:pt x="3163" y="1910"/>
                  <a:pt x="3171" y="1918"/>
                </a:cubicBezTo>
                <a:cubicBezTo>
                  <a:pt x="3140" y="1918"/>
                  <a:pt x="3098" y="1897"/>
                  <a:pt x="3088" y="1877"/>
                </a:cubicBezTo>
                <a:lnTo>
                  <a:pt x="3088" y="1877"/>
                </a:lnTo>
                <a:cubicBezTo>
                  <a:pt x="3088" y="1897"/>
                  <a:pt x="3088" y="1928"/>
                  <a:pt x="3098" y="1949"/>
                </a:cubicBezTo>
                <a:cubicBezTo>
                  <a:pt x="3077" y="1939"/>
                  <a:pt x="3057" y="1918"/>
                  <a:pt x="3036" y="1907"/>
                </a:cubicBezTo>
                <a:lnTo>
                  <a:pt x="3036" y="1907"/>
                </a:lnTo>
                <a:cubicBezTo>
                  <a:pt x="3057" y="1928"/>
                  <a:pt x="3057" y="1959"/>
                  <a:pt x="3057" y="1980"/>
                </a:cubicBezTo>
                <a:cubicBezTo>
                  <a:pt x="3032" y="1968"/>
                  <a:pt x="3004" y="1963"/>
                  <a:pt x="2977" y="1963"/>
                </a:cubicBezTo>
                <a:cubicBezTo>
                  <a:pt x="2958" y="1963"/>
                  <a:pt x="2939" y="1965"/>
                  <a:pt x="2922" y="1969"/>
                </a:cubicBezTo>
                <a:cubicBezTo>
                  <a:pt x="2902" y="1959"/>
                  <a:pt x="2870" y="1949"/>
                  <a:pt x="2840" y="1949"/>
                </a:cubicBezTo>
                <a:cubicBezTo>
                  <a:pt x="2864" y="2015"/>
                  <a:pt x="2948" y="2062"/>
                  <a:pt x="3034" y="2062"/>
                </a:cubicBezTo>
                <a:cubicBezTo>
                  <a:pt x="3056" y="2062"/>
                  <a:pt x="3077" y="2059"/>
                  <a:pt x="3098" y="2052"/>
                </a:cubicBezTo>
                <a:lnTo>
                  <a:pt x="3098" y="2052"/>
                </a:lnTo>
                <a:cubicBezTo>
                  <a:pt x="3088" y="2073"/>
                  <a:pt x="3077" y="2094"/>
                  <a:pt x="3068" y="2105"/>
                </a:cubicBezTo>
                <a:cubicBezTo>
                  <a:pt x="3088" y="2125"/>
                  <a:pt x="3119" y="2146"/>
                  <a:pt x="3140" y="2156"/>
                </a:cubicBezTo>
                <a:cubicBezTo>
                  <a:pt x="3119" y="2167"/>
                  <a:pt x="3098" y="2167"/>
                  <a:pt x="3077" y="2167"/>
                </a:cubicBezTo>
                <a:cubicBezTo>
                  <a:pt x="3088" y="2187"/>
                  <a:pt x="3098" y="2197"/>
                  <a:pt x="3109" y="2218"/>
                </a:cubicBezTo>
                <a:cubicBezTo>
                  <a:pt x="3106" y="2221"/>
                  <a:pt x="3101" y="2223"/>
                  <a:pt x="3095" y="2223"/>
                </a:cubicBezTo>
                <a:cubicBezTo>
                  <a:pt x="3081" y="2223"/>
                  <a:pt x="3061" y="2215"/>
                  <a:pt x="3047" y="2208"/>
                </a:cubicBezTo>
                <a:cubicBezTo>
                  <a:pt x="3036" y="2197"/>
                  <a:pt x="3015" y="2187"/>
                  <a:pt x="2995" y="2187"/>
                </a:cubicBezTo>
                <a:cubicBezTo>
                  <a:pt x="2981" y="2194"/>
                  <a:pt x="2977" y="2209"/>
                  <a:pt x="2980" y="2219"/>
                </a:cubicBezTo>
                <a:lnTo>
                  <a:pt x="2980" y="2219"/>
                </a:lnTo>
                <a:cubicBezTo>
                  <a:pt x="2952" y="2202"/>
                  <a:pt x="2922" y="2194"/>
                  <a:pt x="2893" y="2194"/>
                </a:cubicBezTo>
                <a:cubicBezTo>
                  <a:pt x="2881" y="2194"/>
                  <a:pt x="2871" y="2195"/>
                  <a:pt x="2860" y="2197"/>
                </a:cubicBezTo>
                <a:cubicBezTo>
                  <a:pt x="2860" y="2218"/>
                  <a:pt x="2870" y="2239"/>
                  <a:pt x="2881" y="2250"/>
                </a:cubicBezTo>
                <a:cubicBezTo>
                  <a:pt x="2879" y="2248"/>
                  <a:pt x="2876" y="2247"/>
                  <a:pt x="2873" y="2247"/>
                </a:cubicBezTo>
                <a:cubicBezTo>
                  <a:pt x="2860" y="2247"/>
                  <a:pt x="2840" y="2263"/>
                  <a:pt x="2840" y="2280"/>
                </a:cubicBezTo>
                <a:cubicBezTo>
                  <a:pt x="2850" y="2301"/>
                  <a:pt x="2881" y="2312"/>
                  <a:pt x="2902" y="2312"/>
                </a:cubicBezTo>
                <a:cubicBezTo>
                  <a:pt x="2953" y="2332"/>
                  <a:pt x="3015" y="2342"/>
                  <a:pt x="3068" y="2363"/>
                </a:cubicBezTo>
                <a:cubicBezTo>
                  <a:pt x="3098" y="2374"/>
                  <a:pt x="3140" y="2395"/>
                  <a:pt x="3130" y="2415"/>
                </a:cubicBezTo>
                <a:cubicBezTo>
                  <a:pt x="3088" y="2415"/>
                  <a:pt x="3057" y="2415"/>
                  <a:pt x="3015" y="2405"/>
                </a:cubicBezTo>
                <a:lnTo>
                  <a:pt x="3015" y="2405"/>
                </a:lnTo>
                <a:cubicBezTo>
                  <a:pt x="3015" y="2425"/>
                  <a:pt x="3026" y="2446"/>
                  <a:pt x="3047" y="2457"/>
                </a:cubicBezTo>
                <a:cubicBezTo>
                  <a:pt x="3005" y="2446"/>
                  <a:pt x="2964" y="2436"/>
                  <a:pt x="2932" y="2436"/>
                </a:cubicBezTo>
                <a:lnTo>
                  <a:pt x="2932" y="2487"/>
                </a:lnTo>
                <a:cubicBezTo>
                  <a:pt x="2915" y="2453"/>
                  <a:pt x="2877" y="2433"/>
                  <a:pt x="2835" y="2433"/>
                </a:cubicBezTo>
                <a:cubicBezTo>
                  <a:pt x="2826" y="2433"/>
                  <a:pt x="2817" y="2434"/>
                  <a:pt x="2808" y="2436"/>
                </a:cubicBezTo>
                <a:cubicBezTo>
                  <a:pt x="2818" y="2493"/>
                  <a:pt x="2898" y="2551"/>
                  <a:pt x="2975" y="2551"/>
                </a:cubicBezTo>
                <a:cubicBezTo>
                  <a:pt x="2982" y="2551"/>
                  <a:pt x="2988" y="2550"/>
                  <a:pt x="2995" y="2550"/>
                </a:cubicBezTo>
                <a:cubicBezTo>
                  <a:pt x="3026" y="2550"/>
                  <a:pt x="3057" y="2540"/>
                  <a:pt x="3088" y="2540"/>
                </a:cubicBezTo>
                <a:cubicBezTo>
                  <a:pt x="3119" y="2540"/>
                  <a:pt x="3150" y="2560"/>
                  <a:pt x="3150" y="2581"/>
                </a:cubicBezTo>
                <a:cubicBezTo>
                  <a:pt x="3157" y="2601"/>
                  <a:pt x="3138" y="2613"/>
                  <a:pt x="3120" y="2613"/>
                </a:cubicBezTo>
                <a:cubicBezTo>
                  <a:pt x="3111" y="2613"/>
                  <a:pt x="3102" y="2609"/>
                  <a:pt x="3098" y="2602"/>
                </a:cubicBezTo>
                <a:cubicBezTo>
                  <a:pt x="3077" y="2633"/>
                  <a:pt x="3077" y="2674"/>
                  <a:pt x="3088" y="2705"/>
                </a:cubicBezTo>
                <a:cubicBezTo>
                  <a:pt x="3104" y="2700"/>
                  <a:pt x="3119" y="2697"/>
                  <a:pt x="3133" y="2697"/>
                </a:cubicBezTo>
                <a:cubicBezTo>
                  <a:pt x="3148" y="2697"/>
                  <a:pt x="3161" y="2700"/>
                  <a:pt x="3171" y="2705"/>
                </a:cubicBezTo>
                <a:cubicBezTo>
                  <a:pt x="3160" y="2736"/>
                  <a:pt x="3130" y="2768"/>
                  <a:pt x="3098" y="2798"/>
                </a:cubicBezTo>
                <a:cubicBezTo>
                  <a:pt x="3140" y="2819"/>
                  <a:pt x="3171" y="2830"/>
                  <a:pt x="3213" y="2840"/>
                </a:cubicBezTo>
                <a:cubicBezTo>
                  <a:pt x="3181" y="2871"/>
                  <a:pt x="3140" y="2892"/>
                  <a:pt x="3088" y="2892"/>
                </a:cubicBezTo>
                <a:cubicBezTo>
                  <a:pt x="3088" y="2913"/>
                  <a:pt x="3098" y="2943"/>
                  <a:pt x="3119" y="2964"/>
                </a:cubicBezTo>
                <a:cubicBezTo>
                  <a:pt x="3114" y="2980"/>
                  <a:pt x="3098" y="2985"/>
                  <a:pt x="3080" y="2985"/>
                </a:cubicBezTo>
                <a:cubicBezTo>
                  <a:pt x="3062" y="2985"/>
                  <a:pt x="3041" y="2980"/>
                  <a:pt x="3026" y="2975"/>
                </a:cubicBezTo>
                <a:cubicBezTo>
                  <a:pt x="3011" y="2960"/>
                  <a:pt x="2986" y="2946"/>
                  <a:pt x="2962" y="2946"/>
                </a:cubicBezTo>
                <a:cubicBezTo>
                  <a:pt x="2952" y="2946"/>
                  <a:pt x="2942" y="2948"/>
                  <a:pt x="2932" y="2954"/>
                </a:cubicBezTo>
                <a:cubicBezTo>
                  <a:pt x="2953" y="2975"/>
                  <a:pt x="2985" y="2996"/>
                  <a:pt x="3026" y="2996"/>
                </a:cubicBezTo>
                <a:cubicBezTo>
                  <a:pt x="3004" y="3018"/>
                  <a:pt x="2973" y="3028"/>
                  <a:pt x="2942" y="3028"/>
                </a:cubicBezTo>
                <a:cubicBezTo>
                  <a:pt x="2916" y="3028"/>
                  <a:pt x="2890" y="3020"/>
                  <a:pt x="2870" y="3006"/>
                </a:cubicBezTo>
                <a:cubicBezTo>
                  <a:pt x="2902" y="3006"/>
                  <a:pt x="2922" y="2964"/>
                  <a:pt x="2902" y="2943"/>
                </a:cubicBezTo>
                <a:cubicBezTo>
                  <a:pt x="2891" y="2933"/>
                  <a:pt x="2873" y="2928"/>
                  <a:pt x="2855" y="2928"/>
                </a:cubicBezTo>
                <a:cubicBezTo>
                  <a:pt x="2837" y="2928"/>
                  <a:pt x="2819" y="2933"/>
                  <a:pt x="2809" y="2943"/>
                </a:cubicBezTo>
                <a:lnTo>
                  <a:pt x="2809" y="2943"/>
                </a:lnTo>
                <a:cubicBezTo>
                  <a:pt x="2840" y="2912"/>
                  <a:pt x="2839" y="2860"/>
                  <a:pt x="2808" y="2819"/>
                </a:cubicBezTo>
                <a:cubicBezTo>
                  <a:pt x="2777" y="2840"/>
                  <a:pt x="2757" y="2860"/>
                  <a:pt x="2757" y="2892"/>
                </a:cubicBezTo>
                <a:cubicBezTo>
                  <a:pt x="2749" y="2884"/>
                  <a:pt x="2742" y="2872"/>
                  <a:pt x="2738" y="2862"/>
                </a:cubicBezTo>
                <a:lnTo>
                  <a:pt x="2738" y="2862"/>
                </a:lnTo>
                <a:cubicBezTo>
                  <a:pt x="2746" y="2900"/>
                  <a:pt x="2745" y="2936"/>
                  <a:pt x="2736" y="2964"/>
                </a:cubicBezTo>
                <a:cubicBezTo>
                  <a:pt x="2704" y="2954"/>
                  <a:pt x="2674" y="2933"/>
                  <a:pt x="2663" y="2902"/>
                </a:cubicBezTo>
                <a:cubicBezTo>
                  <a:pt x="2642" y="2933"/>
                  <a:pt x="2612" y="2943"/>
                  <a:pt x="2580" y="2964"/>
                </a:cubicBezTo>
                <a:cubicBezTo>
                  <a:pt x="2622" y="3006"/>
                  <a:pt x="2663" y="3037"/>
                  <a:pt x="2725" y="3068"/>
                </a:cubicBezTo>
                <a:cubicBezTo>
                  <a:pt x="2708" y="3064"/>
                  <a:pt x="2691" y="3061"/>
                  <a:pt x="2675" y="3061"/>
                </a:cubicBezTo>
                <a:cubicBezTo>
                  <a:pt x="2652" y="3061"/>
                  <a:pt x="2630" y="3066"/>
                  <a:pt x="2612" y="3078"/>
                </a:cubicBezTo>
                <a:cubicBezTo>
                  <a:pt x="2580" y="3058"/>
                  <a:pt x="2539" y="3037"/>
                  <a:pt x="2508" y="3026"/>
                </a:cubicBezTo>
                <a:cubicBezTo>
                  <a:pt x="2477" y="3047"/>
                  <a:pt x="2477" y="3088"/>
                  <a:pt x="2508" y="3109"/>
                </a:cubicBezTo>
                <a:cubicBezTo>
                  <a:pt x="2518" y="3120"/>
                  <a:pt x="2534" y="3125"/>
                  <a:pt x="2551" y="3125"/>
                </a:cubicBezTo>
                <a:cubicBezTo>
                  <a:pt x="2566" y="3125"/>
                  <a:pt x="2583" y="3120"/>
                  <a:pt x="2598" y="3111"/>
                </a:cubicBezTo>
                <a:lnTo>
                  <a:pt x="2598" y="3111"/>
                </a:lnTo>
                <a:cubicBezTo>
                  <a:pt x="2551" y="3143"/>
                  <a:pt x="2602" y="3203"/>
                  <a:pt x="2653" y="3224"/>
                </a:cubicBezTo>
                <a:cubicBezTo>
                  <a:pt x="2704" y="3244"/>
                  <a:pt x="2777" y="3244"/>
                  <a:pt x="2819" y="3286"/>
                </a:cubicBezTo>
                <a:cubicBezTo>
                  <a:pt x="2787" y="3275"/>
                  <a:pt x="2746" y="3275"/>
                  <a:pt x="2715" y="3275"/>
                </a:cubicBezTo>
                <a:lnTo>
                  <a:pt x="2684" y="3275"/>
                </a:lnTo>
                <a:cubicBezTo>
                  <a:pt x="2653" y="3286"/>
                  <a:pt x="2663" y="3316"/>
                  <a:pt x="2684" y="3327"/>
                </a:cubicBezTo>
                <a:cubicBezTo>
                  <a:pt x="2700" y="3332"/>
                  <a:pt x="2715" y="3335"/>
                  <a:pt x="2731" y="3335"/>
                </a:cubicBezTo>
                <a:cubicBezTo>
                  <a:pt x="2746" y="3335"/>
                  <a:pt x="2762" y="3332"/>
                  <a:pt x="2777" y="3327"/>
                </a:cubicBezTo>
                <a:lnTo>
                  <a:pt x="2777" y="3327"/>
                </a:lnTo>
                <a:cubicBezTo>
                  <a:pt x="2757" y="3358"/>
                  <a:pt x="2757" y="3389"/>
                  <a:pt x="2767" y="3420"/>
                </a:cubicBezTo>
                <a:cubicBezTo>
                  <a:pt x="2777" y="3410"/>
                  <a:pt x="2798" y="3410"/>
                  <a:pt x="2819" y="3399"/>
                </a:cubicBezTo>
                <a:lnTo>
                  <a:pt x="2819" y="3399"/>
                </a:lnTo>
                <a:cubicBezTo>
                  <a:pt x="2829" y="3431"/>
                  <a:pt x="2787" y="3452"/>
                  <a:pt x="2757" y="3452"/>
                </a:cubicBezTo>
                <a:cubicBezTo>
                  <a:pt x="2715" y="3452"/>
                  <a:pt x="2684" y="3420"/>
                  <a:pt x="2663" y="3399"/>
                </a:cubicBezTo>
                <a:lnTo>
                  <a:pt x="2663" y="3399"/>
                </a:lnTo>
                <a:cubicBezTo>
                  <a:pt x="2663" y="3461"/>
                  <a:pt x="2725" y="3503"/>
                  <a:pt x="2798" y="3503"/>
                </a:cubicBezTo>
                <a:cubicBezTo>
                  <a:pt x="2746" y="3514"/>
                  <a:pt x="2736" y="3565"/>
                  <a:pt x="2757" y="3597"/>
                </a:cubicBezTo>
                <a:cubicBezTo>
                  <a:pt x="2777" y="3627"/>
                  <a:pt x="2829" y="3638"/>
                  <a:pt x="2870" y="3638"/>
                </a:cubicBezTo>
                <a:cubicBezTo>
                  <a:pt x="2860" y="3627"/>
                  <a:pt x="2870" y="3597"/>
                  <a:pt x="2891" y="3586"/>
                </a:cubicBezTo>
                <a:cubicBezTo>
                  <a:pt x="2922" y="3576"/>
                  <a:pt x="2943" y="3576"/>
                  <a:pt x="2974" y="3576"/>
                </a:cubicBezTo>
                <a:cubicBezTo>
                  <a:pt x="2964" y="3617"/>
                  <a:pt x="2943" y="3648"/>
                  <a:pt x="2922" y="3669"/>
                </a:cubicBezTo>
                <a:cubicBezTo>
                  <a:pt x="2938" y="3664"/>
                  <a:pt x="2956" y="3661"/>
                  <a:pt x="2975" y="3661"/>
                </a:cubicBezTo>
                <a:cubicBezTo>
                  <a:pt x="2995" y="3661"/>
                  <a:pt x="3015" y="3664"/>
                  <a:pt x="3036" y="3669"/>
                </a:cubicBezTo>
                <a:cubicBezTo>
                  <a:pt x="3017" y="3725"/>
                  <a:pt x="2982" y="3764"/>
                  <a:pt x="2929" y="3802"/>
                </a:cubicBezTo>
                <a:lnTo>
                  <a:pt x="2929" y="3802"/>
                </a:lnTo>
                <a:cubicBezTo>
                  <a:pt x="2931" y="3801"/>
                  <a:pt x="2934" y="3801"/>
                  <a:pt x="2936" y="3801"/>
                </a:cubicBezTo>
                <a:cubicBezTo>
                  <a:pt x="2958" y="3801"/>
                  <a:pt x="2985" y="3823"/>
                  <a:pt x="2985" y="3845"/>
                </a:cubicBezTo>
                <a:cubicBezTo>
                  <a:pt x="2985" y="3876"/>
                  <a:pt x="2953" y="3897"/>
                  <a:pt x="2932" y="3917"/>
                </a:cubicBezTo>
                <a:cubicBezTo>
                  <a:pt x="2910" y="3894"/>
                  <a:pt x="2875" y="3883"/>
                  <a:pt x="2837" y="3883"/>
                </a:cubicBezTo>
                <a:cubicBezTo>
                  <a:pt x="2824" y="3883"/>
                  <a:pt x="2811" y="3884"/>
                  <a:pt x="2798" y="3887"/>
                </a:cubicBezTo>
                <a:cubicBezTo>
                  <a:pt x="2794" y="3885"/>
                  <a:pt x="2789" y="3885"/>
                  <a:pt x="2785" y="3885"/>
                </a:cubicBezTo>
                <a:cubicBezTo>
                  <a:pt x="2750" y="3885"/>
                  <a:pt x="2727" y="3921"/>
                  <a:pt x="2746" y="3949"/>
                </a:cubicBezTo>
                <a:lnTo>
                  <a:pt x="2653" y="3855"/>
                </a:lnTo>
                <a:cubicBezTo>
                  <a:pt x="2622" y="3876"/>
                  <a:pt x="2612" y="3917"/>
                  <a:pt x="2622" y="3949"/>
                </a:cubicBezTo>
                <a:cubicBezTo>
                  <a:pt x="2592" y="3926"/>
                  <a:pt x="2546" y="3909"/>
                  <a:pt x="2499" y="3909"/>
                </a:cubicBezTo>
                <a:cubicBezTo>
                  <a:pt x="2481" y="3909"/>
                  <a:pt x="2463" y="3912"/>
                  <a:pt x="2446" y="3917"/>
                </a:cubicBezTo>
                <a:cubicBezTo>
                  <a:pt x="2477" y="3876"/>
                  <a:pt x="2435" y="3804"/>
                  <a:pt x="2363" y="3793"/>
                </a:cubicBezTo>
                <a:lnTo>
                  <a:pt x="2363" y="3793"/>
                </a:lnTo>
                <a:cubicBezTo>
                  <a:pt x="2363" y="3845"/>
                  <a:pt x="2373" y="3887"/>
                  <a:pt x="2373" y="3928"/>
                </a:cubicBezTo>
                <a:cubicBezTo>
                  <a:pt x="2342" y="3928"/>
                  <a:pt x="2301" y="3928"/>
                  <a:pt x="2280" y="3938"/>
                </a:cubicBezTo>
                <a:cubicBezTo>
                  <a:pt x="2280" y="3959"/>
                  <a:pt x="2290" y="3990"/>
                  <a:pt x="2301" y="4011"/>
                </a:cubicBezTo>
                <a:cubicBezTo>
                  <a:pt x="2280" y="3980"/>
                  <a:pt x="2249" y="3949"/>
                  <a:pt x="2207" y="3949"/>
                </a:cubicBezTo>
                <a:cubicBezTo>
                  <a:pt x="2203" y="3948"/>
                  <a:pt x="2198" y="3947"/>
                  <a:pt x="2193" y="3947"/>
                </a:cubicBezTo>
                <a:cubicBezTo>
                  <a:pt x="2166" y="3947"/>
                  <a:pt x="2139" y="3965"/>
                  <a:pt x="2132" y="3985"/>
                </a:cubicBezTo>
                <a:lnTo>
                  <a:pt x="2132" y="3985"/>
                </a:lnTo>
                <a:cubicBezTo>
                  <a:pt x="2125" y="3976"/>
                  <a:pt x="2111" y="3970"/>
                  <a:pt x="2094" y="3970"/>
                </a:cubicBezTo>
                <a:cubicBezTo>
                  <a:pt x="2073" y="4011"/>
                  <a:pt x="2094" y="4062"/>
                  <a:pt x="2135" y="4094"/>
                </a:cubicBezTo>
                <a:cubicBezTo>
                  <a:pt x="2176" y="4125"/>
                  <a:pt x="2228" y="4145"/>
                  <a:pt x="2280" y="4166"/>
                </a:cubicBezTo>
                <a:cubicBezTo>
                  <a:pt x="2254" y="4161"/>
                  <a:pt x="2225" y="4159"/>
                  <a:pt x="2197" y="4159"/>
                </a:cubicBezTo>
                <a:cubicBezTo>
                  <a:pt x="2168" y="4159"/>
                  <a:pt x="2140" y="4161"/>
                  <a:pt x="2114" y="4166"/>
                </a:cubicBezTo>
                <a:cubicBezTo>
                  <a:pt x="2114" y="4180"/>
                  <a:pt x="2121" y="4194"/>
                  <a:pt x="2131" y="4206"/>
                </a:cubicBezTo>
                <a:lnTo>
                  <a:pt x="2131" y="4206"/>
                </a:lnTo>
                <a:cubicBezTo>
                  <a:pt x="2119" y="4201"/>
                  <a:pt x="2106" y="4198"/>
                  <a:pt x="2094" y="4198"/>
                </a:cubicBezTo>
                <a:cubicBezTo>
                  <a:pt x="2052" y="4198"/>
                  <a:pt x="2011" y="4207"/>
                  <a:pt x="2011" y="4239"/>
                </a:cubicBezTo>
                <a:cubicBezTo>
                  <a:pt x="2000" y="4249"/>
                  <a:pt x="2011" y="4270"/>
                  <a:pt x="2011" y="4280"/>
                </a:cubicBezTo>
                <a:lnTo>
                  <a:pt x="2073" y="4373"/>
                </a:lnTo>
                <a:cubicBezTo>
                  <a:pt x="2097" y="4366"/>
                  <a:pt x="2122" y="4363"/>
                  <a:pt x="2147" y="4363"/>
                </a:cubicBezTo>
                <a:cubicBezTo>
                  <a:pt x="2197" y="4363"/>
                  <a:pt x="2248" y="4377"/>
                  <a:pt x="2290" y="4405"/>
                </a:cubicBezTo>
                <a:cubicBezTo>
                  <a:pt x="2264" y="4399"/>
                  <a:pt x="2238" y="4397"/>
                  <a:pt x="2214" y="4397"/>
                </a:cubicBezTo>
                <a:cubicBezTo>
                  <a:pt x="2189" y="4397"/>
                  <a:pt x="2166" y="4399"/>
                  <a:pt x="2145" y="4405"/>
                </a:cubicBezTo>
                <a:cubicBezTo>
                  <a:pt x="2138" y="4433"/>
                  <a:pt x="2159" y="4461"/>
                  <a:pt x="2190" y="4479"/>
                </a:cubicBezTo>
                <a:lnTo>
                  <a:pt x="2190" y="4479"/>
                </a:lnTo>
                <a:cubicBezTo>
                  <a:pt x="2187" y="4479"/>
                  <a:pt x="2183" y="4478"/>
                  <a:pt x="2180" y="4478"/>
                </a:cubicBezTo>
                <a:cubicBezTo>
                  <a:pt x="2136" y="4478"/>
                  <a:pt x="2094" y="4504"/>
                  <a:pt x="2094" y="4539"/>
                </a:cubicBezTo>
                <a:cubicBezTo>
                  <a:pt x="2145" y="4550"/>
                  <a:pt x="2186" y="4560"/>
                  <a:pt x="2239" y="4571"/>
                </a:cubicBezTo>
                <a:lnTo>
                  <a:pt x="2239" y="4612"/>
                </a:lnTo>
                <a:cubicBezTo>
                  <a:pt x="2290" y="4612"/>
                  <a:pt x="2342" y="4612"/>
                  <a:pt x="2394" y="4622"/>
                </a:cubicBezTo>
                <a:cubicBezTo>
                  <a:pt x="2384" y="4653"/>
                  <a:pt x="2363" y="4684"/>
                  <a:pt x="2342" y="4726"/>
                </a:cubicBezTo>
                <a:cubicBezTo>
                  <a:pt x="2373" y="4726"/>
                  <a:pt x="2404" y="4726"/>
                  <a:pt x="2425" y="4736"/>
                </a:cubicBezTo>
                <a:cubicBezTo>
                  <a:pt x="2433" y="4753"/>
                  <a:pt x="2401" y="4770"/>
                  <a:pt x="2372" y="4770"/>
                </a:cubicBezTo>
                <a:cubicBezTo>
                  <a:pt x="2365" y="4770"/>
                  <a:pt x="2358" y="4769"/>
                  <a:pt x="2352" y="4767"/>
                </a:cubicBezTo>
                <a:cubicBezTo>
                  <a:pt x="2311" y="4757"/>
                  <a:pt x="2280" y="4736"/>
                  <a:pt x="2249" y="4726"/>
                </a:cubicBezTo>
                <a:cubicBezTo>
                  <a:pt x="2241" y="4724"/>
                  <a:pt x="2234" y="4723"/>
                  <a:pt x="2227" y="4723"/>
                </a:cubicBezTo>
                <a:cubicBezTo>
                  <a:pt x="2191" y="4723"/>
                  <a:pt x="2157" y="4742"/>
                  <a:pt x="2166" y="4767"/>
                </a:cubicBezTo>
                <a:cubicBezTo>
                  <a:pt x="2207" y="4767"/>
                  <a:pt x="2249" y="4778"/>
                  <a:pt x="2259" y="4808"/>
                </a:cubicBezTo>
                <a:cubicBezTo>
                  <a:pt x="2280" y="4829"/>
                  <a:pt x="2269" y="4871"/>
                  <a:pt x="2239" y="4891"/>
                </a:cubicBezTo>
                <a:cubicBezTo>
                  <a:pt x="2259" y="4891"/>
                  <a:pt x="2280" y="4891"/>
                  <a:pt x="2301" y="4902"/>
                </a:cubicBezTo>
                <a:cubicBezTo>
                  <a:pt x="2259" y="4923"/>
                  <a:pt x="2197" y="4944"/>
                  <a:pt x="2145" y="4953"/>
                </a:cubicBezTo>
                <a:cubicBezTo>
                  <a:pt x="2104" y="4933"/>
                  <a:pt x="2052" y="4912"/>
                  <a:pt x="2011" y="4891"/>
                </a:cubicBezTo>
                <a:cubicBezTo>
                  <a:pt x="1979" y="4891"/>
                  <a:pt x="1958" y="4881"/>
                  <a:pt x="1928" y="4871"/>
                </a:cubicBezTo>
                <a:cubicBezTo>
                  <a:pt x="1907" y="4850"/>
                  <a:pt x="1896" y="4829"/>
                  <a:pt x="1907" y="4808"/>
                </a:cubicBezTo>
                <a:lnTo>
                  <a:pt x="1845" y="4808"/>
                </a:lnTo>
                <a:cubicBezTo>
                  <a:pt x="1824" y="4778"/>
                  <a:pt x="1803" y="4746"/>
                  <a:pt x="1803" y="4705"/>
                </a:cubicBezTo>
                <a:cubicBezTo>
                  <a:pt x="1783" y="4695"/>
                  <a:pt x="1762" y="4695"/>
                  <a:pt x="1741" y="4684"/>
                </a:cubicBezTo>
                <a:cubicBezTo>
                  <a:pt x="1731" y="4674"/>
                  <a:pt x="1731" y="4653"/>
                  <a:pt x="1741" y="4643"/>
                </a:cubicBezTo>
                <a:cubicBezTo>
                  <a:pt x="1731" y="4643"/>
                  <a:pt x="1710" y="4643"/>
                  <a:pt x="1689" y="4653"/>
                </a:cubicBezTo>
                <a:cubicBezTo>
                  <a:pt x="1689" y="4622"/>
                  <a:pt x="1700" y="4601"/>
                  <a:pt x="1700" y="4571"/>
                </a:cubicBezTo>
                <a:lnTo>
                  <a:pt x="1700" y="4571"/>
                </a:lnTo>
                <a:cubicBezTo>
                  <a:pt x="1682" y="4576"/>
                  <a:pt x="1674" y="4582"/>
                  <a:pt x="1667" y="4582"/>
                </a:cubicBezTo>
                <a:cubicBezTo>
                  <a:pt x="1661" y="4582"/>
                  <a:pt x="1656" y="4579"/>
                  <a:pt x="1648" y="4571"/>
                </a:cubicBezTo>
                <a:cubicBezTo>
                  <a:pt x="1627" y="4560"/>
                  <a:pt x="1596" y="4560"/>
                  <a:pt x="1575" y="4550"/>
                </a:cubicBezTo>
                <a:cubicBezTo>
                  <a:pt x="1565" y="4550"/>
                  <a:pt x="1544" y="4550"/>
                  <a:pt x="1534" y="4539"/>
                </a:cubicBezTo>
                <a:cubicBezTo>
                  <a:pt x="1513" y="4518"/>
                  <a:pt x="1523" y="4477"/>
                  <a:pt x="1544" y="4456"/>
                </a:cubicBezTo>
                <a:cubicBezTo>
                  <a:pt x="1503" y="4456"/>
                  <a:pt x="1451" y="4456"/>
                  <a:pt x="1451" y="4425"/>
                </a:cubicBezTo>
                <a:cubicBezTo>
                  <a:pt x="1440" y="4415"/>
                  <a:pt x="1451" y="4415"/>
                  <a:pt x="1451" y="4405"/>
                </a:cubicBezTo>
                <a:cubicBezTo>
                  <a:pt x="1461" y="4384"/>
                  <a:pt x="1482" y="4363"/>
                  <a:pt x="1493" y="4343"/>
                </a:cubicBezTo>
                <a:cubicBezTo>
                  <a:pt x="1503" y="4332"/>
                  <a:pt x="1503" y="4332"/>
                  <a:pt x="1513" y="4332"/>
                </a:cubicBezTo>
                <a:lnTo>
                  <a:pt x="1534" y="4332"/>
                </a:lnTo>
                <a:cubicBezTo>
                  <a:pt x="1575" y="4363"/>
                  <a:pt x="1617" y="4384"/>
                  <a:pt x="1658" y="4415"/>
                </a:cubicBezTo>
                <a:cubicBezTo>
                  <a:pt x="1642" y="4390"/>
                  <a:pt x="1672" y="4358"/>
                  <a:pt x="1707" y="4358"/>
                </a:cubicBezTo>
                <a:cubicBezTo>
                  <a:pt x="1715" y="4358"/>
                  <a:pt x="1723" y="4359"/>
                  <a:pt x="1731" y="4363"/>
                </a:cubicBezTo>
                <a:cubicBezTo>
                  <a:pt x="1710" y="4343"/>
                  <a:pt x="1710" y="4311"/>
                  <a:pt x="1731" y="4290"/>
                </a:cubicBezTo>
                <a:cubicBezTo>
                  <a:pt x="1745" y="4281"/>
                  <a:pt x="1755" y="4273"/>
                  <a:pt x="1764" y="4269"/>
                </a:cubicBezTo>
                <a:lnTo>
                  <a:pt x="1764" y="4269"/>
                </a:lnTo>
                <a:cubicBezTo>
                  <a:pt x="1773" y="4270"/>
                  <a:pt x="1783" y="4270"/>
                  <a:pt x="1793" y="4270"/>
                </a:cubicBezTo>
                <a:cubicBezTo>
                  <a:pt x="1787" y="4267"/>
                  <a:pt x="1782" y="4266"/>
                  <a:pt x="1778" y="4266"/>
                </a:cubicBezTo>
                <a:cubicBezTo>
                  <a:pt x="1773" y="4266"/>
                  <a:pt x="1769" y="4267"/>
                  <a:pt x="1764" y="4269"/>
                </a:cubicBezTo>
                <a:lnTo>
                  <a:pt x="1764" y="4269"/>
                </a:lnTo>
                <a:cubicBezTo>
                  <a:pt x="1742" y="4269"/>
                  <a:pt x="1721" y="4267"/>
                  <a:pt x="1700" y="4260"/>
                </a:cubicBezTo>
                <a:cubicBezTo>
                  <a:pt x="1668" y="4249"/>
                  <a:pt x="1648" y="4218"/>
                  <a:pt x="1658" y="4187"/>
                </a:cubicBezTo>
                <a:lnTo>
                  <a:pt x="1658" y="4187"/>
                </a:lnTo>
                <a:cubicBezTo>
                  <a:pt x="1652" y="4199"/>
                  <a:pt x="1639" y="4204"/>
                  <a:pt x="1625" y="4204"/>
                </a:cubicBezTo>
                <a:cubicBezTo>
                  <a:pt x="1615" y="4204"/>
                  <a:pt x="1605" y="4202"/>
                  <a:pt x="1596" y="4198"/>
                </a:cubicBezTo>
                <a:cubicBezTo>
                  <a:pt x="1575" y="4187"/>
                  <a:pt x="1565" y="4166"/>
                  <a:pt x="1575" y="4145"/>
                </a:cubicBezTo>
                <a:cubicBezTo>
                  <a:pt x="1585" y="4135"/>
                  <a:pt x="1606" y="4125"/>
                  <a:pt x="1606" y="4104"/>
                </a:cubicBezTo>
                <a:cubicBezTo>
                  <a:pt x="1606" y="4094"/>
                  <a:pt x="1575" y="4083"/>
                  <a:pt x="1565" y="4073"/>
                </a:cubicBezTo>
                <a:cubicBezTo>
                  <a:pt x="1555" y="4042"/>
                  <a:pt x="1596" y="4021"/>
                  <a:pt x="1627" y="4021"/>
                </a:cubicBezTo>
                <a:cubicBezTo>
                  <a:pt x="1640" y="4021"/>
                  <a:pt x="1654" y="4023"/>
                  <a:pt x="1668" y="4023"/>
                </a:cubicBezTo>
                <a:cubicBezTo>
                  <a:pt x="1689" y="4023"/>
                  <a:pt x="1708" y="4019"/>
                  <a:pt x="1721" y="4000"/>
                </a:cubicBezTo>
                <a:lnTo>
                  <a:pt x="1721" y="4000"/>
                </a:lnTo>
                <a:cubicBezTo>
                  <a:pt x="1706" y="4009"/>
                  <a:pt x="1690" y="4013"/>
                  <a:pt x="1674" y="4013"/>
                </a:cubicBezTo>
                <a:cubicBezTo>
                  <a:pt x="1633" y="4013"/>
                  <a:pt x="1593" y="3986"/>
                  <a:pt x="1585" y="3949"/>
                </a:cubicBezTo>
                <a:lnTo>
                  <a:pt x="1585" y="3917"/>
                </a:lnTo>
                <a:cubicBezTo>
                  <a:pt x="1575" y="3907"/>
                  <a:pt x="1555" y="3907"/>
                  <a:pt x="1534" y="3907"/>
                </a:cubicBezTo>
                <a:cubicBezTo>
                  <a:pt x="1503" y="3897"/>
                  <a:pt x="1472" y="3887"/>
                  <a:pt x="1461" y="3866"/>
                </a:cubicBezTo>
                <a:cubicBezTo>
                  <a:pt x="1448" y="3847"/>
                  <a:pt x="1451" y="3828"/>
                  <a:pt x="1462" y="3814"/>
                </a:cubicBezTo>
                <a:lnTo>
                  <a:pt x="1462" y="3814"/>
                </a:lnTo>
                <a:cubicBezTo>
                  <a:pt x="1456" y="3816"/>
                  <a:pt x="1448" y="3817"/>
                  <a:pt x="1441" y="3817"/>
                </a:cubicBezTo>
                <a:cubicBezTo>
                  <a:pt x="1420" y="3817"/>
                  <a:pt x="1399" y="3809"/>
                  <a:pt x="1389" y="3793"/>
                </a:cubicBezTo>
                <a:cubicBezTo>
                  <a:pt x="1368" y="3772"/>
                  <a:pt x="1399" y="3731"/>
                  <a:pt x="1430" y="3731"/>
                </a:cubicBezTo>
                <a:lnTo>
                  <a:pt x="1357" y="3731"/>
                </a:lnTo>
                <a:cubicBezTo>
                  <a:pt x="1378" y="3700"/>
                  <a:pt x="1410" y="3669"/>
                  <a:pt x="1430" y="3638"/>
                </a:cubicBezTo>
                <a:lnTo>
                  <a:pt x="1430" y="3638"/>
                </a:lnTo>
                <a:cubicBezTo>
                  <a:pt x="1415" y="3643"/>
                  <a:pt x="1399" y="3645"/>
                  <a:pt x="1384" y="3645"/>
                </a:cubicBezTo>
                <a:cubicBezTo>
                  <a:pt x="1368" y="3645"/>
                  <a:pt x="1353" y="3643"/>
                  <a:pt x="1337" y="3638"/>
                </a:cubicBezTo>
                <a:cubicBezTo>
                  <a:pt x="1338" y="3636"/>
                  <a:pt x="1340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8" y="3638"/>
                </a:cubicBezTo>
                <a:cubicBezTo>
                  <a:pt x="1378" y="3627"/>
                  <a:pt x="1399" y="3607"/>
                  <a:pt x="1420" y="3586"/>
                </a:cubicBezTo>
                <a:lnTo>
                  <a:pt x="1420" y="3586"/>
                </a:lnTo>
                <a:cubicBezTo>
                  <a:pt x="1391" y="3596"/>
                  <a:pt x="1362" y="3614"/>
                  <a:pt x="1342" y="3633"/>
                </a:cubicBezTo>
                <a:lnTo>
                  <a:pt x="1342" y="3633"/>
                </a:lnTo>
                <a:cubicBezTo>
                  <a:pt x="1305" y="3602"/>
                  <a:pt x="1296" y="3553"/>
                  <a:pt x="1316" y="3514"/>
                </a:cubicBezTo>
                <a:cubicBezTo>
                  <a:pt x="1327" y="3503"/>
                  <a:pt x="1337" y="3493"/>
                  <a:pt x="1337" y="3482"/>
                </a:cubicBezTo>
                <a:cubicBezTo>
                  <a:pt x="1337" y="3472"/>
                  <a:pt x="1327" y="3461"/>
                  <a:pt x="1327" y="3452"/>
                </a:cubicBezTo>
                <a:cubicBezTo>
                  <a:pt x="1306" y="3420"/>
                  <a:pt x="1306" y="3379"/>
                  <a:pt x="1337" y="3348"/>
                </a:cubicBezTo>
                <a:lnTo>
                  <a:pt x="1337" y="3348"/>
                </a:lnTo>
                <a:cubicBezTo>
                  <a:pt x="1334" y="3349"/>
                  <a:pt x="1331" y="3349"/>
                  <a:pt x="1328" y="3349"/>
                </a:cubicBezTo>
                <a:cubicBezTo>
                  <a:pt x="1304" y="3349"/>
                  <a:pt x="1295" y="3313"/>
                  <a:pt x="1295" y="3286"/>
                </a:cubicBezTo>
                <a:cubicBezTo>
                  <a:pt x="1275" y="3306"/>
                  <a:pt x="1265" y="3327"/>
                  <a:pt x="1244" y="3348"/>
                </a:cubicBezTo>
                <a:cubicBezTo>
                  <a:pt x="1223" y="3327"/>
                  <a:pt x="1212" y="3306"/>
                  <a:pt x="1202" y="3275"/>
                </a:cubicBezTo>
                <a:lnTo>
                  <a:pt x="1202" y="3275"/>
                </a:lnTo>
                <a:cubicBezTo>
                  <a:pt x="1212" y="3306"/>
                  <a:pt x="1212" y="3327"/>
                  <a:pt x="1202" y="3358"/>
                </a:cubicBezTo>
                <a:cubicBezTo>
                  <a:pt x="1212" y="3369"/>
                  <a:pt x="1233" y="3379"/>
                  <a:pt x="1244" y="3399"/>
                </a:cubicBezTo>
                <a:cubicBezTo>
                  <a:pt x="1244" y="3410"/>
                  <a:pt x="1233" y="3431"/>
                  <a:pt x="1212" y="3431"/>
                </a:cubicBezTo>
                <a:cubicBezTo>
                  <a:pt x="1212" y="3493"/>
                  <a:pt x="1223" y="3555"/>
                  <a:pt x="1233" y="3607"/>
                </a:cubicBezTo>
                <a:cubicBezTo>
                  <a:pt x="1202" y="3617"/>
                  <a:pt x="1161" y="3627"/>
                  <a:pt x="1130" y="3638"/>
                </a:cubicBezTo>
                <a:cubicBezTo>
                  <a:pt x="1161" y="3659"/>
                  <a:pt x="1182" y="3679"/>
                  <a:pt x="1212" y="3700"/>
                </a:cubicBezTo>
                <a:cubicBezTo>
                  <a:pt x="1204" y="3696"/>
                  <a:pt x="1191" y="3693"/>
                  <a:pt x="1179" y="3693"/>
                </a:cubicBezTo>
                <a:cubicBezTo>
                  <a:pt x="1161" y="3693"/>
                  <a:pt x="1142" y="3698"/>
                  <a:pt x="1130" y="3710"/>
                </a:cubicBezTo>
                <a:cubicBezTo>
                  <a:pt x="1109" y="3742"/>
                  <a:pt x="1130" y="3772"/>
                  <a:pt x="1109" y="3793"/>
                </a:cubicBezTo>
                <a:cubicBezTo>
                  <a:pt x="1140" y="3814"/>
                  <a:pt x="1150" y="3845"/>
                  <a:pt x="1130" y="3866"/>
                </a:cubicBezTo>
                <a:cubicBezTo>
                  <a:pt x="1104" y="3856"/>
                  <a:pt x="1073" y="3850"/>
                  <a:pt x="1042" y="3850"/>
                </a:cubicBezTo>
                <a:cubicBezTo>
                  <a:pt x="1011" y="3850"/>
                  <a:pt x="980" y="3856"/>
                  <a:pt x="954" y="3866"/>
                </a:cubicBezTo>
                <a:cubicBezTo>
                  <a:pt x="1001" y="3875"/>
                  <a:pt x="1032" y="3911"/>
                  <a:pt x="1028" y="3949"/>
                </a:cubicBezTo>
                <a:lnTo>
                  <a:pt x="1028" y="3949"/>
                </a:lnTo>
                <a:cubicBezTo>
                  <a:pt x="1025" y="3948"/>
                  <a:pt x="1021" y="3947"/>
                  <a:pt x="1017" y="3947"/>
                </a:cubicBezTo>
                <a:cubicBezTo>
                  <a:pt x="1009" y="3947"/>
                  <a:pt x="999" y="3950"/>
                  <a:pt x="995" y="3959"/>
                </a:cubicBezTo>
                <a:cubicBezTo>
                  <a:pt x="995" y="3970"/>
                  <a:pt x="1026" y="3980"/>
                  <a:pt x="1047" y="3990"/>
                </a:cubicBezTo>
                <a:cubicBezTo>
                  <a:pt x="1088" y="4000"/>
                  <a:pt x="1120" y="4000"/>
                  <a:pt x="1150" y="4011"/>
                </a:cubicBezTo>
                <a:cubicBezTo>
                  <a:pt x="1140" y="4032"/>
                  <a:pt x="1120" y="4052"/>
                  <a:pt x="1099" y="4073"/>
                </a:cubicBezTo>
                <a:cubicBezTo>
                  <a:pt x="1057" y="4083"/>
                  <a:pt x="1026" y="4083"/>
                  <a:pt x="984" y="4083"/>
                </a:cubicBezTo>
                <a:cubicBezTo>
                  <a:pt x="975" y="4062"/>
                  <a:pt x="964" y="4042"/>
                  <a:pt x="975" y="4011"/>
                </a:cubicBezTo>
                <a:cubicBezTo>
                  <a:pt x="966" y="4008"/>
                  <a:pt x="958" y="4007"/>
                  <a:pt x="950" y="4007"/>
                </a:cubicBezTo>
                <a:cubicBezTo>
                  <a:pt x="928" y="4007"/>
                  <a:pt x="909" y="4017"/>
                  <a:pt x="902" y="4032"/>
                </a:cubicBezTo>
                <a:cubicBezTo>
                  <a:pt x="902" y="4052"/>
                  <a:pt x="912" y="4083"/>
                  <a:pt x="933" y="4104"/>
                </a:cubicBezTo>
                <a:cubicBezTo>
                  <a:pt x="902" y="4115"/>
                  <a:pt x="871" y="4125"/>
                  <a:pt x="850" y="4135"/>
                </a:cubicBezTo>
                <a:cubicBezTo>
                  <a:pt x="878" y="4158"/>
                  <a:pt x="914" y="4168"/>
                  <a:pt x="952" y="4168"/>
                </a:cubicBezTo>
                <a:cubicBezTo>
                  <a:pt x="984" y="4168"/>
                  <a:pt x="1018" y="4160"/>
                  <a:pt x="1047" y="4145"/>
                </a:cubicBezTo>
                <a:lnTo>
                  <a:pt x="1047" y="4145"/>
                </a:lnTo>
                <a:cubicBezTo>
                  <a:pt x="1047" y="4166"/>
                  <a:pt x="1037" y="4187"/>
                  <a:pt x="1037" y="4207"/>
                </a:cubicBezTo>
                <a:lnTo>
                  <a:pt x="943" y="4239"/>
                </a:lnTo>
                <a:cubicBezTo>
                  <a:pt x="975" y="4260"/>
                  <a:pt x="1005" y="4270"/>
                  <a:pt x="1026" y="4290"/>
                </a:cubicBezTo>
                <a:cubicBezTo>
                  <a:pt x="1016" y="4311"/>
                  <a:pt x="995" y="4322"/>
                  <a:pt x="975" y="4343"/>
                </a:cubicBezTo>
                <a:cubicBezTo>
                  <a:pt x="983" y="4335"/>
                  <a:pt x="997" y="4331"/>
                  <a:pt x="1012" y="4331"/>
                </a:cubicBezTo>
                <a:cubicBezTo>
                  <a:pt x="1035" y="4331"/>
                  <a:pt x="1061" y="4340"/>
                  <a:pt x="1067" y="4353"/>
                </a:cubicBezTo>
                <a:cubicBezTo>
                  <a:pt x="1088" y="4384"/>
                  <a:pt x="1088" y="4415"/>
                  <a:pt x="1088" y="4446"/>
                </a:cubicBezTo>
                <a:cubicBezTo>
                  <a:pt x="1084" y="4432"/>
                  <a:pt x="1066" y="4426"/>
                  <a:pt x="1049" y="4426"/>
                </a:cubicBezTo>
                <a:cubicBezTo>
                  <a:pt x="1027" y="4426"/>
                  <a:pt x="1005" y="4435"/>
                  <a:pt x="1005" y="4446"/>
                </a:cubicBezTo>
                <a:cubicBezTo>
                  <a:pt x="1067" y="4488"/>
                  <a:pt x="1078" y="4571"/>
                  <a:pt x="1016" y="4612"/>
                </a:cubicBezTo>
                <a:cubicBezTo>
                  <a:pt x="1028" y="4606"/>
                  <a:pt x="1040" y="4604"/>
                  <a:pt x="1052" y="4604"/>
                </a:cubicBezTo>
                <a:cubicBezTo>
                  <a:pt x="1083" y="4604"/>
                  <a:pt x="1112" y="4621"/>
                  <a:pt x="1120" y="4643"/>
                </a:cubicBezTo>
                <a:cubicBezTo>
                  <a:pt x="1128" y="4671"/>
                  <a:pt x="1097" y="4707"/>
                  <a:pt x="1060" y="4707"/>
                </a:cubicBezTo>
                <a:cubicBezTo>
                  <a:pt x="1056" y="4707"/>
                  <a:pt x="1051" y="4706"/>
                  <a:pt x="1047" y="4705"/>
                </a:cubicBezTo>
                <a:cubicBezTo>
                  <a:pt x="1055" y="4689"/>
                  <a:pt x="1033" y="4667"/>
                  <a:pt x="1012" y="4667"/>
                </a:cubicBezTo>
                <a:cubicBezTo>
                  <a:pt x="1006" y="4667"/>
                  <a:pt x="1000" y="4669"/>
                  <a:pt x="995" y="4674"/>
                </a:cubicBezTo>
                <a:cubicBezTo>
                  <a:pt x="1037" y="4674"/>
                  <a:pt x="1026" y="4746"/>
                  <a:pt x="984" y="4746"/>
                </a:cubicBezTo>
                <a:cubicBezTo>
                  <a:pt x="892" y="4705"/>
                  <a:pt x="819" y="4653"/>
                  <a:pt x="767" y="4591"/>
                </a:cubicBezTo>
                <a:cubicBezTo>
                  <a:pt x="761" y="4593"/>
                  <a:pt x="754" y="4593"/>
                  <a:pt x="747" y="4593"/>
                </a:cubicBezTo>
                <a:cubicBezTo>
                  <a:pt x="700" y="4593"/>
                  <a:pt x="653" y="4564"/>
                  <a:pt x="653" y="4518"/>
                </a:cubicBezTo>
                <a:lnTo>
                  <a:pt x="560" y="4550"/>
                </a:lnTo>
                <a:cubicBezTo>
                  <a:pt x="569" y="4513"/>
                  <a:pt x="528" y="4475"/>
                  <a:pt x="482" y="4475"/>
                </a:cubicBezTo>
                <a:cubicBezTo>
                  <a:pt x="477" y="4475"/>
                  <a:pt x="472" y="4476"/>
                  <a:pt x="466" y="4477"/>
                </a:cubicBezTo>
                <a:cubicBezTo>
                  <a:pt x="519" y="4518"/>
                  <a:pt x="539" y="4580"/>
                  <a:pt x="539" y="4643"/>
                </a:cubicBezTo>
                <a:cubicBezTo>
                  <a:pt x="466" y="4612"/>
                  <a:pt x="404" y="4591"/>
                  <a:pt x="332" y="4560"/>
                </a:cubicBezTo>
                <a:lnTo>
                  <a:pt x="332" y="4560"/>
                </a:lnTo>
                <a:cubicBezTo>
                  <a:pt x="353" y="4633"/>
                  <a:pt x="415" y="4716"/>
                  <a:pt x="487" y="4757"/>
                </a:cubicBezTo>
                <a:cubicBezTo>
                  <a:pt x="436" y="4757"/>
                  <a:pt x="384" y="4736"/>
                  <a:pt x="342" y="4716"/>
                </a:cubicBezTo>
                <a:lnTo>
                  <a:pt x="342" y="4716"/>
                </a:lnTo>
                <a:cubicBezTo>
                  <a:pt x="360" y="4769"/>
                  <a:pt x="422" y="4806"/>
                  <a:pt x="486" y="4810"/>
                </a:cubicBezTo>
                <a:lnTo>
                  <a:pt x="486" y="4810"/>
                </a:lnTo>
                <a:cubicBezTo>
                  <a:pt x="445" y="4813"/>
                  <a:pt x="408" y="4824"/>
                  <a:pt x="384" y="4840"/>
                </a:cubicBezTo>
                <a:cubicBezTo>
                  <a:pt x="446" y="4881"/>
                  <a:pt x="519" y="4902"/>
                  <a:pt x="591" y="4923"/>
                </a:cubicBezTo>
                <a:cubicBezTo>
                  <a:pt x="582" y="4921"/>
                  <a:pt x="572" y="4920"/>
                  <a:pt x="563" y="4920"/>
                </a:cubicBezTo>
                <a:cubicBezTo>
                  <a:pt x="519" y="4920"/>
                  <a:pt x="475" y="4940"/>
                  <a:pt x="466" y="4974"/>
                </a:cubicBezTo>
                <a:cubicBezTo>
                  <a:pt x="484" y="4979"/>
                  <a:pt x="505" y="4981"/>
                  <a:pt x="527" y="4981"/>
                </a:cubicBezTo>
                <a:cubicBezTo>
                  <a:pt x="558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02" y="4995"/>
                  <a:pt x="591" y="5026"/>
                  <a:pt x="581" y="5057"/>
                </a:cubicBezTo>
                <a:cubicBezTo>
                  <a:pt x="612" y="5047"/>
                  <a:pt x="648" y="5042"/>
                  <a:pt x="684" y="5042"/>
                </a:cubicBezTo>
                <a:cubicBezTo>
                  <a:pt x="721" y="5042"/>
                  <a:pt x="757" y="5047"/>
                  <a:pt x="788" y="5057"/>
                </a:cubicBezTo>
                <a:cubicBezTo>
                  <a:pt x="757" y="5078"/>
                  <a:pt x="736" y="5099"/>
                  <a:pt x="726" y="5119"/>
                </a:cubicBezTo>
                <a:cubicBezTo>
                  <a:pt x="788" y="5119"/>
                  <a:pt x="839" y="5140"/>
                  <a:pt x="892" y="5161"/>
                </a:cubicBezTo>
                <a:cubicBezTo>
                  <a:pt x="846" y="5191"/>
                  <a:pt x="817" y="5228"/>
                  <a:pt x="809" y="5270"/>
                </a:cubicBezTo>
                <a:lnTo>
                  <a:pt x="809" y="5270"/>
                </a:lnTo>
                <a:cubicBezTo>
                  <a:pt x="803" y="5266"/>
                  <a:pt x="796" y="5263"/>
                  <a:pt x="788" y="5263"/>
                </a:cubicBezTo>
                <a:cubicBezTo>
                  <a:pt x="784" y="5263"/>
                  <a:pt x="781" y="5263"/>
                  <a:pt x="777" y="5264"/>
                </a:cubicBezTo>
                <a:cubicBezTo>
                  <a:pt x="747" y="5264"/>
                  <a:pt x="715" y="5285"/>
                  <a:pt x="694" y="5317"/>
                </a:cubicBezTo>
                <a:cubicBezTo>
                  <a:pt x="757" y="5337"/>
                  <a:pt x="809" y="5358"/>
                  <a:pt x="850" y="5399"/>
                </a:cubicBezTo>
                <a:cubicBezTo>
                  <a:pt x="809" y="5389"/>
                  <a:pt x="757" y="5389"/>
                  <a:pt x="715" y="5389"/>
                </a:cubicBezTo>
                <a:cubicBezTo>
                  <a:pt x="726" y="5420"/>
                  <a:pt x="726" y="5441"/>
                  <a:pt x="726" y="5462"/>
                </a:cubicBezTo>
                <a:cubicBezTo>
                  <a:pt x="767" y="5462"/>
                  <a:pt x="819" y="5482"/>
                  <a:pt x="850" y="5503"/>
                </a:cubicBezTo>
                <a:cubicBezTo>
                  <a:pt x="850" y="5534"/>
                  <a:pt x="798" y="5545"/>
                  <a:pt x="757" y="5545"/>
                </a:cubicBezTo>
                <a:cubicBezTo>
                  <a:pt x="726" y="5554"/>
                  <a:pt x="684" y="5596"/>
                  <a:pt x="715" y="5607"/>
                </a:cubicBezTo>
                <a:cubicBezTo>
                  <a:pt x="684" y="5607"/>
                  <a:pt x="653" y="5596"/>
                  <a:pt x="611" y="5596"/>
                </a:cubicBezTo>
                <a:cubicBezTo>
                  <a:pt x="622" y="5617"/>
                  <a:pt x="611" y="5648"/>
                  <a:pt x="591" y="5658"/>
                </a:cubicBezTo>
                <a:cubicBezTo>
                  <a:pt x="549" y="5637"/>
                  <a:pt x="508" y="5596"/>
                  <a:pt x="487" y="5554"/>
                </a:cubicBezTo>
                <a:cubicBezTo>
                  <a:pt x="473" y="5569"/>
                  <a:pt x="464" y="5583"/>
                  <a:pt x="463" y="5597"/>
                </a:cubicBezTo>
                <a:lnTo>
                  <a:pt x="463" y="5597"/>
                </a:lnTo>
                <a:cubicBezTo>
                  <a:pt x="452" y="5568"/>
                  <a:pt x="417" y="5543"/>
                  <a:pt x="380" y="5543"/>
                </a:cubicBezTo>
                <a:cubicBezTo>
                  <a:pt x="374" y="5543"/>
                  <a:pt x="368" y="5543"/>
                  <a:pt x="363" y="5545"/>
                </a:cubicBezTo>
                <a:cubicBezTo>
                  <a:pt x="384" y="5575"/>
                  <a:pt x="404" y="5617"/>
                  <a:pt x="404" y="5648"/>
                </a:cubicBezTo>
                <a:cubicBezTo>
                  <a:pt x="404" y="5627"/>
                  <a:pt x="384" y="5617"/>
                  <a:pt x="363" y="5607"/>
                </a:cubicBezTo>
                <a:lnTo>
                  <a:pt x="363" y="5607"/>
                </a:lnTo>
                <a:cubicBezTo>
                  <a:pt x="363" y="5637"/>
                  <a:pt x="374" y="5658"/>
                  <a:pt x="384" y="5679"/>
                </a:cubicBezTo>
                <a:cubicBezTo>
                  <a:pt x="374" y="5681"/>
                  <a:pt x="365" y="5681"/>
                  <a:pt x="357" y="5681"/>
                </a:cubicBezTo>
                <a:cubicBezTo>
                  <a:pt x="266" y="5681"/>
                  <a:pt x="194" y="5590"/>
                  <a:pt x="166" y="5524"/>
                </a:cubicBezTo>
                <a:lnTo>
                  <a:pt x="166" y="5524"/>
                </a:lnTo>
                <a:cubicBezTo>
                  <a:pt x="125" y="5596"/>
                  <a:pt x="156" y="5679"/>
                  <a:pt x="238" y="5731"/>
                </a:cubicBezTo>
                <a:cubicBezTo>
                  <a:pt x="179" y="5751"/>
                  <a:pt x="62" y="5981"/>
                  <a:pt x="7" y="5981"/>
                </a:cubicBezTo>
                <a:cubicBezTo>
                  <a:pt x="5" y="5981"/>
                  <a:pt x="3" y="5981"/>
                  <a:pt x="1" y="5980"/>
                </a:cubicBezTo>
                <a:lnTo>
                  <a:pt x="1" y="5980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9"/>
                  <a:pt x="24238" y="11087"/>
                  <a:pt x="24186" y="11087"/>
                </a:cubicBezTo>
                <a:cubicBezTo>
                  <a:pt x="24185" y="11087"/>
                  <a:pt x="24185" y="11087"/>
                  <a:pt x="24184" y="11087"/>
                </a:cubicBezTo>
                <a:cubicBezTo>
                  <a:pt x="24182" y="11089"/>
                  <a:pt x="24178" y="11090"/>
                  <a:pt x="24173" y="11090"/>
                </a:cubicBezTo>
                <a:cubicBezTo>
                  <a:pt x="24076" y="11090"/>
                  <a:pt x="23548" y="10817"/>
                  <a:pt x="23480" y="10797"/>
                </a:cubicBezTo>
                <a:cubicBezTo>
                  <a:pt x="23262" y="10714"/>
                  <a:pt x="23044" y="10642"/>
                  <a:pt x="22837" y="10549"/>
                </a:cubicBezTo>
                <a:cubicBezTo>
                  <a:pt x="22820" y="10549"/>
                  <a:pt x="22449" y="10399"/>
                  <a:pt x="22358" y="10399"/>
                </a:cubicBezTo>
                <a:cubicBezTo>
                  <a:pt x="22342" y="10399"/>
                  <a:pt x="22335" y="10403"/>
                  <a:pt x="22340" y="10414"/>
                </a:cubicBezTo>
                <a:cubicBezTo>
                  <a:pt x="22320" y="10369"/>
                  <a:pt x="22268" y="10340"/>
                  <a:pt x="22217" y="10340"/>
                </a:cubicBezTo>
                <a:cubicBezTo>
                  <a:pt x="22186" y="10340"/>
                  <a:pt x="22156" y="10350"/>
                  <a:pt x="22133" y="10373"/>
                </a:cubicBezTo>
                <a:cubicBezTo>
                  <a:pt x="22143" y="10321"/>
                  <a:pt x="22153" y="10279"/>
                  <a:pt x="22163" y="10228"/>
                </a:cubicBezTo>
                <a:lnTo>
                  <a:pt x="22163" y="10228"/>
                </a:lnTo>
                <a:cubicBezTo>
                  <a:pt x="22112" y="10259"/>
                  <a:pt x="22060" y="10279"/>
                  <a:pt x="22008" y="10300"/>
                </a:cubicBezTo>
                <a:cubicBezTo>
                  <a:pt x="22029" y="10269"/>
                  <a:pt x="22050" y="10238"/>
                  <a:pt x="22070" y="10217"/>
                </a:cubicBezTo>
                <a:cubicBezTo>
                  <a:pt x="22064" y="10215"/>
                  <a:pt x="22056" y="10215"/>
                  <a:pt x="22049" y="10215"/>
                </a:cubicBezTo>
                <a:cubicBezTo>
                  <a:pt x="22012" y="10215"/>
                  <a:pt x="21972" y="10235"/>
                  <a:pt x="21946" y="10269"/>
                </a:cubicBezTo>
                <a:cubicBezTo>
                  <a:pt x="21967" y="10217"/>
                  <a:pt x="21997" y="10166"/>
                  <a:pt x="22029" y="10114"/>
                </a:cubicBezTo>
                <a:lnTo>
                  <a:pt x="22029" y="10114"/>
                </a:lnTo>
                <a:cubicBezTo>
                  <a:pt x="21967" y="10155"/>
                  <a:pt x="21915" y="10186"/>
                  <a:pt x="21852" y="10217"/>
                </a:cubicBezTo>
                <a:cubicBezTo>
                  <a:pt x="21832" y="10196"/>
                  <a:pt x="21822" y="10166"/>
                  <a:pt x="21832" y="10134"/>
                </a:cubicBezTo>
                <a:lnTo>
                  <a:pt x="21832" y="10134"/>
                </a:lnTo>
                <a:cubicBezTo>
                  <a:pt x="21801" y="10186"/>
                  <a:pt x="21760" y="10228"/>
                  <a:pt x="21707" y="10259"/>
                </a:cubicBezTo>
                <a:cubicBezTo>
                  <a:pt x="21687" y="10217"/>
                  <a:pt x="21677" y="10176"/>
                  <a:pt x="21677" y="10134"/>
                </a:cubicBezTo>
                <a:cubicBezTo>
                  <a:pt x="21656" y="10186"/>
                  <a:pt x="21615" y="10228"/>
                  <a:pt x="21573" y="10269"/>
                </a:cubicBezTo>
                <a:cubicBezTo>
                  <a:pt x="21532" y="10249"/>
                  <a:pt x="21500" y="10186"/>
                  <a:pt x="21511" y="10134"/>
                </a:cubicBezTo>
                <a:lnTo>
                  <a:pt x="21511" y="10134"/>
                </a:lnTo>
                <a:lnTo>
                  <a:pt x="21417" y="10166"/>
                </a:lnTo>
                <a:cubicBezTo>
                  <a:pt x="21428" y="10114"/>
                  <a:pt x="21449" y="10062"/>
                  <a:pt x="21459" y="10000"/>
                </a:cubicBezTo>
                <a:lnTo>
                  <a:pt x="21459" y="10000"/>
                </a:lnTo>
                <a:cubicBezTo>
                  <a:pt x="21438" y="10021"/>
                  <a:pt x="21407" y="10031"/>
                  <a:pt x="21376" y="10031"/>
                </a:cubicBezTo>
                <a:cubicBezTo>
                  <a:pt x="21397" y="9989"/>
                  <a:pt x="21417" y="9958"/>
                  <a:pt x="21428" y="9927"/>
                </a:cubicBezTo>
                <a:cubicBezTo>
                  <a:pt x="21397" y="9906"/>
                  <a:pt x="21366" y="9896"/>
                  <a:pt x="21324" y="9896"/>
                </a:cubicBezTo>
                <a:cubicBezTo>
                  <a:pt x="21345" y="9865"/>
                  <a:pt x="21366" y="9834"/>
                  <a:pt x="21366" y="9793"/>
                </a:cubicBezTo>
                <a:lnTo>
                  <a:pt x="21366" y="9793"/>
                </a:lnTo>
                <a:cubicBezTo>
                  <a:pt x="21314" y="9823"/>
                  <a:pt x="21272" y="9844"/>
                  <a:pt x="21221" y="9876"/>
                </a:cubicBezTo>
                <a:lnTo>
                  <a:pt x="21221" y="9772"/>
                </a:lnTo>
                <a:cubicBezTo>
                  <a:pt x="21221" y="9813"/>
                  <a:pt x="21189" y="9855"/>
                  <a:pt x="21148" y="9886"/>
                </a:cubicBezTo>
                <a:cubicBezTo>
                  <a:pt x="21148" y="9844"/>
                  <a:pt x="21148" y="9803"/>
                  <a:pt x="21138" y="9772"/>
                </a:cubicBezTo>
                <a:cubicBezTo>
                  <a:pt x="21127" y="9813"/>
                  <a:pt x="21106" y="9855"/>
                  <a:pt x="21076" y="9886"/>
                </a:cubicBezTo>
                <a:cubicBezTo>
                  <a:pt x="21044" y="9844"/>
                  <a:pt x="21034" y="9782"/>
                  <a:pt x="21065" y="9741"/>
                </a:cubicBezTo>
                <a:lnTo>
                  <a:pt x="21065" y="9741"/>
                </a:lnTo>
                <a:cubicBezTo>
                  <a:pt x="21034" y="9782"/>
                  <a:pt x="20993" y="9823"/>
                  <a:pt x="20941" y="9834"/>
                </a:cubicBezTo>
                <a:cubicBezTo>
                  <a:pt x="20920" y="9761"/>
                  <a:pt x="20931" y="9678"/>
                  <a:pt x="20972" y="9616"/>
                </a:cubicBezTo>
                <a:lnTo>
                  <a:pt x="20972" y="9616"/>
                </a:lnTo>
                <a:cubicBezTo>
                  <a:pt x="20941" y="9627"/>
                  <a:pt x="20899" y="9627"/>
                  <a:pt x="20858" y="9637"/>
                </a:cubicBezTo>
                <a:lnTo>
                  <a:pt x="20941" y="9554"/>
                </a:lnTo>
                <a:cubicBezTo>
                  <a:pt x="20910" y="9544"/>
                  <a:pt x="20868" y="9523"/>
                  <a:pt x="20858" y="9492"/>
                </a:cubicBezTo>
                <a:cubicBezTo>
                  <a:pt x="20889" y="9492"/>
                  <a:pt x="20931" y="9492"/>
                  <a:pt x="20951" y="9471"/>
                </a:cubicBezTo>
                <a:cubicBezTo>
                  <a:pt x="20973" y="9450"/>
                  <a:pt x="20954" y="9418"/>
                  <a:pt x="20934" y="9411"/>
                </a:cubicBezTo>
                <a:lnTo>
                  <a:pt x="20934" y="9411"/>
                </a:lnTo>
                <a:cubicBezTo>
                  <a:pt x="20967" y="9397"/>
                  <a:pt x="20997" y="9370"/>
                  <a:pt x="21014" y="9337"/>
                </a:cubicBezTo>
                <a:cubicBezTo>
                  <a:pt x="20982" y="9337"/>
                  <a:pt x="20951" y="9347"/>
                  <a:pt x="20931" y="9367"/>
                </a:cubicBezTo>
                <a:cubicBezTo>
                  <a:pt x="20961" y="9337"/>
                  <a:pt x="20982" y="9295"/>
                  <a:pt x="20993" y="9243"/>
                </a:cubicBezTo>
                <a:lnTo>
                  <a:pt x="20993" y="9243"/>
                </a:lnTo>
                <a:cubicBezTo>
                  <a:pt x="20972" y="9264"/>
                  <a:pt x="20951" y="9285"/>
                  <a:pt x="20920" y="9285"/>
                </a:cubicBezTo>
                <a:cubicBezTo>
                  <a:pt x="20906" y="9278"/>
                  <a:pt x="20892" y="9262"/>
                  <a:pt x="20891" y="9246"/>
                </a:cubicBezTo>
                <a:lnTo>
                  <a:pt x="20891" y="9246"/>
                </a:lnTo>
                <a:cubicBezTo>
                  <a:pt x="20866" y="9296"/>
                  <a:pt x="20809" y="9326"/>
                  <a:pt x="20754" y="9326"/>
                </a:cubicBezTo>
                <a:cubicBezTo>
                  <a:pt x="20736" y="9326"/>
                  <a:pt x="20719" y="9323"/>
                  <a:pt x="20703" y="9316"/>
                </a:cubicBezTo>
                <a:cubicBezTo>
                  <a:pt x="20692" y="9347"/>
                  <a:pt x="20671" y="9378"/>
                  <a:pt x="20630" y="9388"/>
                </a:cubicBezTo>
                <a:lnTo>
                  <a:pt x="20630" y="9305"/>
                </a:lnTo>
                <a:cubicBezTo>
                  <a:pt x="20588" y="9347"/>
                  <a:pt x="20537" y="9388"/>
                  <a:pt x="20485" y="9420"/>
                </a:cubicBezTo>
                <a:cubicBezTo>
                  <a:pt x="20495" y="9378"/>
                  <a:pt x="20505" y="9326"/>
                  <a:pt x="20485" y="9295"/>
                </a:cubicBezTo>
                <a:cubicBezTo>
                  <a:pt x="20477" y="9262"/>
                  <a:pt x="20441" y="9235"/>
                  <a:pt x="20412" y="9231"/>
                </a:cubicBezTo>
                <a:lnTo>
                  <a:pt x="20412" y="9231"/>
                </a:lnTo>
                <a:cubicBezTo>
                  <a:pt x="20444" y="9226"/>
                  <a:pt x="20469" y="9206"/>
                  <a:pt x="20495" y="9171"/>
                </a:cubicBezTo>
                <a:cubicBezTo>
                  <a:pt x="20485" y="9155"/>
                  <a:pt x="20465" y="9145"/>
                  <a:pt x="20444" y="9142"/>
                </a:cubicBezTo>
                <a:lnTo>
                  <a:pt x="20444" y="9142"/>
                </a:lnTo>
                <a:cubicBezTo>
                  <a:pt x="20478" y="9117"/>
                  <a:pt x="20496" y="9069"/>
                  <a:pt x="20475" y="9026"/>
                </a:cubicBezTo>
                <a:lnTo>
                  <a:pt x="20475" y="9026"/>
                </a:lnTo>
                <a:cubicBezTo>
                  <a:pt x="20443" y="9036"/>
                  <a:pt x="20402" y="9036"/>
                  <a:pt x="20360" y="9047"/>
                </a:cubicBezTo>
                <a:cubicBezTo>
                  <a:pt x="20381" y="9005"/>
                  <a:pt x="20392" y="8953"/>
                  <a:pt x="20402" y="8902"/>
                </a:cubicBezTo>
                <a:lnTo>
                  <a:pt x="20402" y="8902"/>
                </a:lnTo>
                <a:cubicBezTo>
                  <a:pt x="20336" y="8978"/>
                  <a:pt x="20269" y="9027"/>
                  <a:pt x="20187" y="9027"/>
                </a:cubicBezTo>
                <a:cubicBezTo>
                  <a:pt x="20179" y="9027"/>
                  <a:pt x="20172" y="9027"/>
                  <a:pt x="20164" y="9026"/>
                </a:cubicBezTo>
                <a:cubicBezTo>
                  <a:pt x="20164" y="8985"/>
                  <a:pt x="20164" y="8932"/>
                  <a:pt x="20143" y="8891"/>
                </a:cubicBezTo>
                <a:cubicBezTo>
                  <a:pt x="20208" y="8867"/>
                  <a:pt x="20273" y="8842"/>
                  <a:pt x="20338" y="8823"/>
                </a:cubicBezTo>
                <a:lnTo>
                  <a:pt x="20338" y="8823"/>
                </a:lnTo>
                <a:cubicBezTo>
                  <a:pt x="20344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8"/>
                </a:cubicBezTo>
                <a:lnTo>
                  <a:pt x="20392" y="8808"/>
                </a:lnTo>
                <a:cubicBezTo>
                  <a:pt x="20374" y="8812"/>
                  <a:pt x="20356" y="8817"/>
                  <a:pt x="20338" y="8823"/>
                </a:cubicBezTo>
                <a:lnTo>
                  <a:pt x="20338" y="8823"/>
                </a:lnTo>
                <a:cubicBezTo>
                  <a:pt x="20304" y="8816"/>
                  <a:pt x="20268" y="8791"/>
                  <a:pt x="20268" y="8767"/>
                </a:cubicBezTo>
                <a:cubicBezTo>
                  <a:pt x="20277" y="8715"/>
                  <a:pt x="20350" y="8684"/>
                  <a:pt x="20402" y="8663"/>
                </a:cubicBezTo>
                <a:cubicBezTo>
                  <a:pt x="20371" y="8654"/>
                  <a:pt x="20339" y="8650"/>
                  <a:pt x="20307" y="8650"/>
                </a:cubicBezTo>
                <a:cubicBezTo>
                  <a:pt x="20190" y="8650"/>
                  <a:pt x="20076" y="8706"/>
                  <a:pt x="20019" y="8787"/>
                </a:cubicBezTo>
                <a:cubicBezTo>
                  <a:pt x="20019" y="8725"/>
                  <a:pt x="19967" y="8653"/>
                  <a:pt x="19895" y="8632"/>
                </a:cubicBezTo>
                <a:cubicBezTo>
                  <a:pt x="19967" y="8518"/>
                  <a:pt x="19998" y="8393"/>
                  <a:pt x="20008" y="8269"/>
                </a:cubicBezTo>
                <a:lnTo>
                  <a:pt x="20008" y="8269"/>
                </a:lnTo>
                <a:cubicBezTo>
                  <a:pt x="19927" y="8351"/>
                  <a:pt x="19845" y="8443"/>
                  <a:pt x="19764" y="8534"/>
                </a:cubicBezTo>
                <a:lnTo>
                  <a:pt x="19764" y="8534"/>
                </a:lnTo>
                <a:cubicBezTo>
                  <a:pt x="19796" y="8493"/>
                  <a:pt x="19736" y="8435"/>
                  <a:pt x="19677" y="8435"/>
                </a:cubicBezTo>
                <a:cubicBezTo>
                  <a:pt x="19614" y="8435"/>
                  <a:pt x="19552" y="8476"/>
                  <a:pt x="19511" y="8508"/>
                </a:cubicBezTo>
                <a:cubicBezTo>
                  <a:pt x="19542" y="8435"/>
                  <a:pt x="19584" y="8352"/>
                  <a:pt x="19614" y="8280"/>
                </a:cubicBezTo>
                <a:cubicBezTo>
                  <a:pt x="19542" y="8280"/>
                  <a:pt x="19459" y="8290"/>
                  <a:pt x="19376" y="8290"/>
                </a:cubicBezTo>
                <a:cubicBezTo>
                  <a:pt x="19428" y="8228"/>
                  <a:pt x="19480" y="8176"/>
                  <a:pt x="19522" y="8114"/>
                </a:cubicBezTo>
                <a:lnTo>
                  <a:pt x="19522" y="8114"/>
                </a:lnTo>
                <a:cubicBezTo>
                  <a:pt x="19449" y="8145"/>
                  <a:pt x="19366" y="8176"/>
                  <a:pt x="19283" y="8207"/>
                </a:cubicBezTo>
                <a:cubicBezTo>
                  <a:pt x="19273" y="8145"/>
                  <a:pt x="19314" y="8073"/>
                  <a:pt x="19366" y="8031"/>
                </a:cubicBezTo>
                <a:lnTo>
                  <a:pt x="19366" y="8031"/>
                </a:lnTo>
                <a:cubicBezTo>
                  <a:pt x="19273" y="8093"/>
                  <a:pt x="19179" y="8166"/>
                  <a:pt x="19076" y="8228"/>
                </a:cubicBezTo>
                <a:cubicBezTo>
                  <a:pt x="19096" y="8166"/>
                  <a:pt x="19107" y="8114"/>
                  <a:pt x="19117" y="8052"/>
                </a:cubicBezTo>
                <a:lnTo>
                  <a:pt x="19117" y="8052"/>
                </a:lnTo>
                <a:cubicBezTo>
                  <a:pt x="19045" y="8135"/>
                  <a:pt x="18983" y="8207"/>
                  <a:pt x="18910" y="8280"/>
                </a:cubicBezTo>
                <a:cubicBezTo>
                  <a:pt x="18929" y="8232"/>
                  <a:pt x="18861" y="8185"/>
                  <a:pt x="18802" y="8185"/>
                </a:cubicBezTo>
                <a:cubicBezTo>
                  <a:pt x="18796" y="8185"/>
                  <a:pt x="18791" y="8185"/>
                  <a:pt x="18785" y="8186"/>
                </a:cubicBezTo>
                <a:cubicBezTo>
                  <a:pt x="18723" y="8207"/>
                  <a:pt x="18661" y="8248"/>
                  <a:pt x="18630" y="8290"/>
                </a:cubicBezTo>
                <a:cubicBezTo>
                  <a:pt x="18599" y="8248"/>
                  <a:pt x="18610" y="8207"/>
                  <a:pt x="18620" y="8156"/>
                </a:cubicBezTo>
                <a:lnTo>
                  <a:pt x="18620" y="8156"/>
                </a:lnTo>
                <a:cubicBezTo>
                  <a:pt x="18599" y="8186"/>
                  <a:pt x="18568" y="8207"/>
                  <a:pt x="18537" y="8238"/>
                </a:cubicBezTo>
                <a:cubicBezTo>
                  <a:pt x="18527" y="8197"/>
                  <a:pt x="18506" y="8166"/>
                  <a:pt x="18475" y="8135"/>
                </a:cubicBezTo>
                <a:cubicBezTo>
                  <a:pt x="18461" y="8149"/>
                  <a:pt x="18456" y="8163"/>
                  <a:pt x="18458" y="8177"/>
                </a:cubicBezTo>
                <a:lnTo>
                  <a:pt x="18458" y="8177"/>
                </a:lnTo>
                <a:cubicBezTo>
                  <a:pt x="18444" y="8142"/>
                  <a:pt x="18417" y="8109"/>
                  <a:pt x="18382" y="8083"/>
                </a:cubicBezTo>
                <a:cubicBezTo>
                  <a:pt x="18375" y="8095"/>
                  <a:pt x="18369" y="8115"/>
                  <a:pt x="18370" y="8134"/>
                </a:cubicBezTo>
                <a:lnTo>
                  <a:pt x="18370" y="8134"/>
                </a:lnTo>
                <a:cubicBezTo>
                  <a:pt x="18361" y="8121"/>
                  <a:pt x="18347" y="8109"/>
                  <a:pt x="18330" y="8103"/>
                </a:cubicBezTo>
                <a:cubicBezTo>
                  <a:pt x="18324" y="8102"/>
                  <a:pt x="18318" y="8101"/>
                  <a:pt x="18312" y="8101"/>
                </a:cubicBezTo>
                <a:cubicBezTo>
                  <a:pt x="18285" y="8101"/>
                  <a:pt x="18255" y="8118"/>
                  <a:pt x="18247" y="8135"/>
                </a:cubicBezTo>
                <a:cubicBezTo>
                  <a:pt x="18230" y="8118"/>
                  <a:pt x="18225" y="8095"/>
                  <a:pt x="18230" y="8072"/>
                </a:cubicBezTo>
                <a:lnTo>
                  <a:pt x="18230" y="8072"/>
                </a:lnTo>
                <a:cubicBezTo>
                  <a:pt x="18223" y="8074"/>
                  <a:pt x="18216" y="8075"/>
                  <a:pt x="18209" y="8075"/>
                </a:cubicBezTo>
                <a:cubicBezTo>
                  <a:pt x="18196" y="8075"/>
                  <a:pt x="18183" y="8071"/>
                  <a:pt x="18175" y="8062"/>
                </a:cubicBezTo>
                <a:cubicBezTo>
                  <a:pt x="18133" y="8031"/>
                  <a:pt x="18164" y="7979"/>
                  <a:pt x="18205" y="7969"/>
                </a:cubicBezTo>
                <a:cubicBezTo>
                  <a:pt x="18200" y="7966"/>
                  <a:pt x="18193" y="7965"/>
                  <a:pt x="18187" y="7965"/>
                </a:cubicBezTo>
                <a:cubicBezTo>
                  <a:pt x="18169" y="7965"/>
                  <a:pt x="18151" y="7975"/>
                  <a:pt x="18143" y="7990"/>
                </a:cubicBezTo>
                <a:cubicBezTo>
                  <a:pt x="18133" y="7938"/>
                  <a:pt x="18175" y="7875"/>
                  <a:pt x="18237" y="7855"/>
                </a:cubicBezTo>
                <a:lnTo>
                  <a:pt x="18237" y="7855"/>
                </a:lnTo>
                <a:cubicBezTo>
                  <a:pt x="18244" y="7870"/>
                  <a:pt x="18241" y="7885"/>
                  <a:pt x="18226" y="7896"/>
                </a:cubicBezTo>
                <a:lnTo>
                  <a:pt x="18226" y="7896"/>
                </a:lnTo>
                <a:cubicBezTo>
                  <a:pt x="18258" y="7879"/>
                  <a:pt x="18285" y="7862"/>
                  <a:pt x="18320" y="7845"/>
                </a:cubicBezTo>
                <a:cubicBezTo>
                  <a:pt x="18330" y="7875"/>
                  <a:pt x="18340" y="7896"/>
                  <a:pt x="18340" y="7928"/>
                </a:cubicBezTo>
                <a:cubicBezTo>
                  <a:pt x="18370" y="7920"/>
                  <a:pt x="18404" y="7913"/>
                  <a:pt x="18436" y="7913"/>
                </a:cubicBezTo>
                <a:cubicBezTo>
                  <a:pt x="18450" y="7913"/>
                  <a:pt x="18463" y="7914"/>
                  <a:pt x="18475" y="7917"/>
                </a:cubicBezTo>
                <a:cubicBezTo>
                  <a:pt x="18527" y="7917"/>
                  <a:pt x="18568" y="7958"/>
                  <a:pt x="18557" y="7990"/>
                </a:cubicBezTo>
                <a:cubicBezTo>
                  <a:pt x="18588" y="7985"/>
                  <a:pt x="18620" y="7983"/>
                  <a:pt x="18653" y="7983"/>
                </a:cubicBezTo>
                <a:cubicBezTo>
                  <a:pt x="18698" y="7983"/>
                  <a:pt x="18744" y="7988"/>
                  <a:pt x="18785" y="8000"/>
                </a:cubicBezTo>
                <a:cubicBezTo>
                  <a:pt x="18831" y="7985"/>
                  <a:pt x="18888" y="7975"/>
                  <a:pt x="18944" y="7975"/>
                </a:cubicBezTo>
                <a:cubicBezTo>
                  <a:pt x="18964" y="7975"/>
                  <a:pt x="18984" y="7976"/>
                  <a:pt x="19003" y="7979"/>
                </a:cubicBezTo>
                <a:cubicBezTo>
                  <a:pt x="18951" y="7948"/>
                  <a:pt x="18879" y="7928"/>
                  <a:pt x="18817" y="7928"/>
                </a:cubicBezTo>
                <a:cubicBezTo>
                  <a:pt x="18858" y="7907"/>
                  <a:pt x="18900" y="7896"/>
                  <a:pt x="18941" y="7875"/>
                </a:cubicBezTo>
                <a:cubicBezTo>
                  <a:pt x="18889" y="7875"/>
                  <a:pt x="18838" y="7875"/>
                  <a:pt x="18796" y="7855"/>
                </a:cubicBezTo>
                <a:cubicBezTo>
                  <a:pt x="18838" y="7824"/>
                  <a:pt x="18879" y="7783"/>
                  <a:pt x="18930" y="7741"/>
                </a:cubicBezTo>
                <a:cubicBezTo>
                  <a:pt x="18920" y="7739"/>
                  <a:pt x="18909" y="7738"/>
                  <a:pt x="18899" y="7738"/>
                </a:cubicBezTo>
                <a:cubicBezTo>
                  <a:pt x="18851" y="7738"/>
                  <a:pt x="18811" y="7758"/>
                  <a:pt x="18785" y="7793"/>
                </a:cubicBezTo>
                <a:cubicBezTo>
                  <a:pt x="18785" y="7762"/>
                  <a:pt x="18775" y="7730"/>
                  <a:pt x="18775" y="7710"/>
                </a:cubicBezTo>
                <a:cubicBezTo>
                  <a:pt x="18765" y="7741"/>
                  <a:pt x="18744" y="7772"/>
                  <a:pt x="18713" y="7783"/>
                </a:cubicBezTo>
                <a:cubicBezTo>
                  <a:pt x="18693" y="7762"/>
                  <a:pt x="18682" y="7730"/>
                  <a:pt x="18703" y="7710"/>
                </a:cubicBezTo>
                <a:lnTo>
                  <a:pt x="18703" y="7710"/>
                </a:lnTo>
                <a:cubicBezTo>
                  <a:pt x="18682" y="7730"/>
                  <a:pt x="18640" y="7741"/>
                  <a:pt x="18599" y="7741"/>
                </a:cubicBezTo>
                <a:cubicBezTo>
                  <a:pt x="18617" y="7696"/>
                  <a:pt x="18643" y="7651"/>
                  <a:pt x="18684" y="7626"/>
                </a:cubicBezTo>
                <a:lnTo>
                  <a:pt x="18684" y="7626"/>
                </a:lnTo>
                <a:cubicBezTo>
                  <a:pt x="18669" y="7631"/>
                  <a:pt x="18652" y="7634"/>
                  <a:pt x="18634" y="7634"/>
                </a:cubicBezTo>
                <a:cubicBezTo>
                  <a:pt x="18615" y="7634"/>
                  <a:pt x="18596" y="7631"/>
                  <a:pt x="18578" y="7627"/>
                </a:cubicBezTo>
                <a:cubicBezTo>
                  <a:pt x="18620" y="7585"/>
                  <a:pt x="18661" y="7555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4"/>
                  <a:pt x="18589" y="7555"/>
                </a:cubicBezTo>
                <a:cubicBezTo>
                  <a:pt x="18640" y="7513"/>
                  <a:pt x="18682" y="7451"/>
                  <a:pt x="18693" y="7399"/>
                </a:cubicBezTo>
                <a:cubicBezTo>
                  <a:pt x="18686" y="7398"/>
                  <a:pt x="18679" y="7397"/>
                  <a:pt x="18673" y="7397"/>
                </a:cubicBezTo>
                <a:cubicBezTo>
                  <a:pt x="18637" y="7397"/>
                  <a:pt x="18603" y="7416"/>
                  <a:pt x="18587" y="7447"/>
                </a:cubicBezTo>
                <a:lnTo>
                  <a:pt x="18587" y="7447"/>
                </a:lnTo>
                <a:cubicBezTo>
                  <a:pt x="18594" y="7414"/>
                  <a:pt x="18583" y="7383"/>
                  <a:pt x="18557" y="7357"/>
                </a:cubicBezTo>
                <a:cubicBezTo>
                  <a:pt x="18527" y="7389"/>
                  <a:pt x="18516" y="7440"/>
                  <a:pt x="18527" y="7472"/>
                </a:cubicBezTo>
                <a:lnTo>
                  <a:pt x="18465" y="7378"/>
                </a:lnTo>
                <a:cubicBezTo>
                  <a:pt x="18465" y="7410"/>
                  <a:pt x="18433" y="7440"/>
                  <a:pt x="18392" y="7451"/>
                </a:cubicBezTo>
                <a:lnTo>
                  <a:pt x="18361" y="7327"/>
                </a:lnTo>
                <a:cubicBezTo>
                  <a:pt x="18351" y="7347"/>
                  <a:pt x="18322" y="7358"/>
                  <a:pt x="18292" y="7358"/>
                </a:cubicBezTo>
                <a:cubicBezTo>
                  <a:pt x="18262" y="7358"/>
                  <a:pt x="18231" y="7347"/>
                  <a:pt x="18216" y="7327"/>
                </a:cubicBezTo>
                <a:cubicBezTo>
                  <a:pt x="18202" y="7298"/>
                  <a:pt x="18222" y="7260"/>
                  <a:pt x="18252" y="7239"/>
                </a:cubicBezTo>
                <a:lnTo>
                  <a:pt x="18252" y="7239"/>
                </a:lnTo>
                <a:cubicBezTo>
                  <a:pt x="18215" y="7249"/>
                  <a:pt x="18177" y="7254"/>
                  <a:pt x="18133" y="7254"/>
                </a:cubicBezTo>
                <a:lnTo>
                  <a:pt x="18195" y="7161"/>
                </a:lnTo>
                <a:lnTo>
                  <a:pt x="18195" y="7161"/>
                </a:lnTo>
                <a:cubicBezTo>
                  <a:pt x="18181" y="7164"/>
                  <a:pt x="18156" y="7168"/>
                  <a:pt x="18131" y="7168"/>
                </a:cubicBezTo>
                <a:cubicBezTo>
                  <a:pt x="18087" y="7168"/>
                  <a:pt x="18044" y="7156"/>
                  <a:pt x="18071" y="7109"/>
                </a:cubicBezTo>
                <a:cubicBezTo>
                  <a:pt x="18092" y="7078"/>
                  <a:pt x="18143" y="7067"/>
                  <a:pt x="18184" y="7057"/>
                </a:cubicBezTo>
                <a:cubicBezTo>
                  <a:pt x="18164" y="7057"/>
                  <a:pt x="18133" y="7047"/>
                  <a:pt x="18112" y="7037"/>
                </a:cubicBezTo>
                <a:cubicBezTo>
                  <a:pt x="18195" y="7016"/>
                  <a:pt x="18278" y="6974"/>
                  <a:pt x="18340" y="6933"/>
                </a:cubicBezTo>
                <a:cubicBezTo>
                  <a:pt x="18310" y="6918"/>
                  <a:pt x="18280" y="6908"/>
                  <a:pt x="18249" y="6908"/>
                </a:cubicBezTo>
                <a:cubicBezTo>
                  <a:pt x="18238" y="6908"/>
                  <a:pt x="18227" y="6909"/>
                  <a:pt x="18216" y="6912"/>
                </a:cubicBezTo>
                <a:cubicBezTo>
                  <a:pt x="18257" y="6892"/>
                  <a:pt x="18288" y="6860"/>
                  <a:pt x="18309" y="6819"/>
                </a:cubicBezTo>
                <a:lnTo>
                  <a:pt x="18309" y="6819"/>
                </a:lnTo>
                <a:cubicBezTo>
                  <a:pt x="18257" y="6850"/>
                  <a:pt x="18216" y="6881"/>
                  <a:pt x="18164" y="6912"/>
                </a:cubicBezTo>
                <a:cubicBezTo>
                  <a:pt x="18161" y="6907"/>
                  <a:pt x="18160" y="6902"/>
                  <a:pt x="18160" y="6897"/>
                </a:cubicBezTo>
                <a:lnTo>
                  <a:pt x="18160" y="6897"/>
                </a:lnTo>
                <a:cubicBezTo>
                  <a:pt x="18144" y="6908"/>
                  <a:pt x="18124" y="6917"/>
                  <a:pt x="18102" y="6922"/>
                </a:cubicBezTo>
                <a:cubicBezTo>
                  <a:pt x="18122" y="6852"/>
                  <a:pt x="18171" y="6792"/>
                  <a:pt x="18193" y="6722"/>
                </a:cubicBezTo>
                <a:lnTo>
                  <a:pt x="18193" y="6722"/>
                </a:lnTo>
                <a:cubicBezTo>
                  <a:pt x="18186" y="6739"/>
                  <a:pt x="18169" y="6746"/>
                  <a:pt x="18150" y="6746"/>
                </a:cubicBezTo>
                <a:cubicBezTo>
                  <a:pt x="18121" y="6746"/>
                  <a:pt x="18087" y="6729"/>
                  <a:pt x="18081" y="6705"/>
                </a:cubicBezTo>
                <a:cubicBezTo>
                  <a:pt x="18071" y="6666"/>
                  <a:pt x="18108" y="6626"/>
                  <a:pt x="18148" y="6595"/>
                </a:cubicBezTo>
                <a:lnTo>
                  <a:pt x="18148" y="6595"/>
                </a:lnTo>
                <a:cubicBezTo>
                  <a:pt x="18097" y="6634"/>
                  <a:pt x="18037" y="6653"/>
                  <a:pt x="17967" y="6664"/>
                </a:cubicBezTo>
                <a:cubicBezTo>
                  <a:pt x="17967" y="6611"/>
                  <a:pt x="17977" y="6549"/>
                  <a:pt x="18019" y="6508"/>
                </a:cubicBezTo>
                <a:lnTo>
                  <a:pt x="18019" y="6508"/>
                </a:lnTo>
                <a:cubicBezTo>
                  <a:pt x="17990" y="6537"/>
                  <a:pt x="17940" y="6571"/>
                  <a:pt x="17896" y="6571"/>
                </a:cubicBezTo>
                <a:cubicBezTo>
                  <a:pt x="17877" y="6571"/>
                  <a:pt x="17858" y="6565"/>
                  <a:pt x="17843" y="6549"/>
                </a:cubicBezTo>
                <a:cubicBezTo>
                  <a:pt x="17822" y="6518"/>
                  <a:pt x="17811" y="6487"/>
                  <a:pt x="17802" y="6466"/>
                </a:cubicBezTo>
                <a:cubicBezTo>
                  <a:pt x="17802" y="6457"/>
                  <a:pt x="17783" y="6362"/>
                  <a:pt x="17790" y="6362"/>
                </a:cubicBezTo>
                <a:cubicBezTo>
                  <a:pt x="17790" y="6362"/>
                  <a:pt x="17790" y="6362"/>
                  <a:pt x="17791" y="6363"/>
                </a:cubicBezTo>
                <a:cubicBezTo>
                  <a:pt x="17822" y="6373"/>
                  <a:pt x="17864" y="6373"/>
                  <a:pt x="17905" y="6373"/>
                </a:cubicBezTo>
                <a:cubicBezTo>
                  <a:pt x="17894" y="6342"/>
                  <a:pt x="17864" y="6321"/>
                  <a:pt x="17832" y="6300"/>
                </a:cubicBezTo>
                <a:cubicBezTo>
                  <a:pt x="17832" y="6300"/>
                  <a:pt x="17822" y="6291"/>
                  <a:pt x="17832" y="6291"/>
                </a:cubicBezTo>
                <a:cubicBezTo>
                  <a:pt x="17843" y="6287"/>
                  <a:pt x="17854" y="6286"/>
                  <a:pt x="17866" y="6286"/>
                </a:cubicBezTo>
                <a:cubicBezTo>
                  <a:pt x="17890" y="6286"/>
                  <a:pt x="17915" y="6291"/>
                  <a:pt x="17936" y="6291"/>
                </a:cubicBezTo>
                <a:lnTo>
                  <a:pt x="17947" y="6291"/>
                </a:lnTo>
                <a:cubicBezTo>
                  <a:pt x="17947" y="6280"/>
                  <a:pt x="17947" y="6270"/>
                  <a:pt x="17936" y="6270"/>
                </a:cubicBezTo>
                <a:lnTo>
                  <a:pt x="17874" y="6238"/>
                </a:lnTo>
                <a:cubicBezTo>
                  <a:pt x="17894" y="6228"/>
                  <a:pt x="17915" y="6218"/>
                  <a:pt x="17936" y="6218"/>
                </a:cubicBezTo>
                <a:lnTo>
                  <a:pt x="17947" y="6208"/>
                </a:lnTo>
                <a:lnTo>
                  <a:pt x="17936" y="6197"/>
                </a:lnTo>
                <a:cubicBezTo>
                  <a:pt x="17927" y="6194"/>
                  <a:pt x="17919" y="6193"/>
                  <a:pt x="17911" y="6193"/>
                </a:cubicBezTo>
                <a:cubicBezTo>
                  <a:pt x="17892" y="6193"/>
                  <a:pt x="17875" y="6200"/>
                  <a:pt x="17853" y="6208"/>
                </a:cubicBezTo>
                <a:lnTo>
                  <a:pt x="17760" y="6238"/>
                </a:lnTo>
                <a:cubicBezTo>
                  <a:pt x="17749" y="6197"/>
                  <a:pt x="17791" y="6135"/>
                  <a:pt x="17811" y="6093"/>
                </a:cubicBezTo>
                <a:lnTo>
                  <a:pt x="17811" y="6093"/>
                </a:lnTo>
                <a:cubicBezTo>
                  <a:pt x="17781" y="6104"/>
                  <a:pt x="17749" y="6125"/>
                  <a:pt x="17719" y="6135"/>
                </a:cubicBezTo>
                <a:cubicBezTo>
                  <a:pt x="17719" y="6104"/>
                  <a:pt x="17708" y="6063"/>
                  <a:pt x="17698" y="6031"/>
                </a:cubicBezTo>
                <a:lnTo>
                  <a:pt x="17636" y="6155"/>
                </a:lnTo>
                <a:cubicBezTo>
                  <a:pt x="17615" y="6135"/>
                  <a:pt x="17594" y="6104"/>
                  <a:pt x="17583" y="6073"/>
                </a:cubicBezTo>
                <a:cubicBezTo>
                  <a:pt x="17583" y="6093"/>
                  <a:pt x="17563" y="6125"/>
                  <a:pt x="17553" y="6135"/>
                </a:cubicBezTo>
                <a:cubicBezTo>
                  <a:pt x="17542" y="6104"/>
                  <a:pt x="17532" y="6083"/>
                  <a:pt x="17532" y="6063"/>
                </a:cubicBezTo>
                <a:lnTo>
                  <a:pt x="17491" y="6021"/>
                </a:lnTo>
                <a:cubicBezTo>
                  <a:pt x="17491" y="6010"/>
                  <a:pt x="17491" y="6000"/>
                  <a:pt x="17480" y="6000"/>
                </a:cubicBezTo>
                <a:cubicBezTo>
                  <a:pt x="17470" y="6021"/>
                  <a:pt x="17459" y="6052"/>
                  <a:pt x="17449" y="6073"/>
                </a:cubicBezTo>
                <a:cubicBezTo>
                  <a:pt x="17438" y="6021"/>
                  <a:pt x="17428" y="5959"/>
                  <a:pt x="17418" y="5907"/>
                </a:cubicBezTo>
                <a:cubicBezTo>
                  <a:pt x="17408" y="5855"/>
                  <a:pt x="17408" y="5814"/>
                  <a:pt x="17418" y="5762"/>
                </a:cubicBezTo>
                <a:cubicBezTo>
                  <a:pt x="17428" y="5752"/>
                  <a:pt x="17428" y="5741"/>
                  <a:pt x="17428" y="5731"/>
                </a:cubicBezTo>
                <a:cubicBezTo>
                  <a:pt x="17418" y="5710"/>
                  <a:pt x="17397" y="5710"/>
                  <a:pt x="17387" y="5690"/>
                </a:cubicBezTo>
                <a:cubicBezTo>
                  <a:pt x="17408" y="5690"/>
                  <a:pt x="17428" y="5669"/>
                  <a:pt x="17438" y="5658"/>
                </a:cubicBezTo>
                <a:cubicBezTo>
                  <a:pt x="17438" y="5658"/>
                  <a:pt x="17449" y="5669"/>
                  <a:pt x="17459" y="5669"/>
                </a:cubicBezTo>
                <a:cubicBezTo>
                  <a:pt x="17465" y="5669"/>
                  <a:pt x="17470" y="5666"/>
                  <a:pt x="17473" y="5663"/>
                </a:cubicBezTo>
                <a:lnTo>
                  <a:pt x="17473" y="5663"/>
                </a:lnTo>
                <a:cubicBezTo>
                  <a:pt x="17482" y="5681"/>
                  <a:pt x="17492" y="5690"/>
                  <a:pt x="17511" y="5700"/>
                </a:cubicBezTo>
                <a:lnTo>
                  <a:pt x="17521" y="5710"/>
                </a:lnTo>
                <a:cubicBezTo>
                  <a:pt x="17532" y="5710"/>
                  <a:pt x="17532" y="5700"/>
                  <a:pt x="17521" y="5690"/>
                </a:cubicBezTo>
                <a:lnTo>
                  <a:pt x="17521" y="5679"/>
                </a:lnTo>
                <a:cubicBezTo>
                  <a:pt x="17542" y="5690"/>
                  <a:pt x="17563" y="5700"/>
                  <a:pt x="17594" y="5700"/>
                </a:cubicBezTo>
                <a:cubicBezTo>
                  <a:pt x="17574" y="5690"/>
                  <a:pt x="17553" y="5669"/>
                  <a:pt x="17532" y="5658"/>
                </a:cubicBezTo>
                <a:cubicBezTo>
                  <a:pt x="17539" y="5656"/>
                  <a:pt x="17546" y="5655"/>
                  <a:pt x="17552" y="5655"/>
                </a:cubicBezTo>
                <a:cubicBezTo>
                  <a:pt x="17565" y="5655"/>
                  <a:pt x="17577" y="5658"/>
                  <a:pt x="17588" y="5658"/>
                </a:cubicBezTo>
                <a:cubicBezTo>
                  <a:pt x="17598" y="5658"/>
                  <a:pt x="17607" y="5656"/>
                  <a:pt x="17615" y="5648"/>
                </a:cubicBezTo>
                <a:cubicBezTo>
                  <a:pt x="17638" y="5633"/>
                  <a:pt x="17627" y="5623"/>
                  <a:pt x="17624" y="5610"/>
                </a:cubicBezTo>
                <a:lnTo>
                  <a:pt x="17624" y="5610"/>
                </a:lnTo>
                <a:cubicBezTo>
                  <a:pt x="17625" y="5611"/>
                  <a:pt x="17626" y="5611"/>
                  <a:pt x="17627" y="5611"/>
                </a:cubicBezTo>
                <a:cubicBezTo>
                  <a:pt x="17630" y="5611"/>
                  <a:pt x="17633" y="5610"/>
                  <a:pt x="17636" y="5607"/>
                </a:cubicBezTo>
                <a:cubicBezTo>
                  <a:pt x="17646" y="5607"/>
                  <a:pt x="17625" y="5596"/>
                  <a:pt x="17625" y="5596"/>
                </a:cubicBezTo>
                <a:lnTo>
                  <a:pt x="17625" y="5596"/>
                </a:lnTo>
                <a:cubicBezTo>
                  <a:pt x="17622" y="5601"/>
                  <a:pt x="17623" y="5606"/>
                  <a:pt x="17624" y="5610"/>
                </a:cubicBezTo>
                <a:lnTo>
                  <a:pt x="17624" y="5610"/>
                </a:lnTo>
                <a:cubicBezTo>
                  <a:pt x="17618" y="5608"/>
                  <a:pt x="17615" y="5602"/>
                  <a:pt x="17615" y="5596"/>
                </a:cubicBezTo>
                <a:cubicBezTo>
                  <a:pt x="17604" y="5586"/>
                  <a:pt x="17615" y="5586"/>
                  <a:pt x="17615" y="5575"/>
                </a:cubicBezTo>
                <a:cubicBezTo>
                  <a:pt x="17604" y="5565"/>
                  <a:pt x="17604" y="5554"/>
                  <a:pt x="17594" y="5554"/>
                </a:cubicBezTo>
                <a:cubicBezTo>
                  <a:pt x="17585" y="5571"/>
                  <a:pt x="17563" y="5589"/>
                  <a:pt x="17538" y="5589"/>
                </a:cubicBezTo>
                <a:cubicBezTo>
                  <a:pt x="17533" y="5589"/>
                  <a:pt x="17527" y="5588"/>
                  <a:pt x="17521" y="5586"/>
                </a:cubicBezTo>
                <a:cubicBezTo>
                  <a:pt x="17491" y="5575"/>
                  <a:pt x="17480" y="5554"/>
                  <a:pt x="17491" y="5534"/>
                </a:cubicBezTo>
                <a:lnTo>
                  <a:pt x="17491" y="5534"/>
                </a:lnTo>
                <a:lnTo>
                  <a:pt x="17428" y="5565"/>
                </a:lnTo>
                <a:cubicBezTo>
                  <a:pt x="17387" y="5492"/>
                  <a:pt x="17387" y="5399"/>
                  <a:pt x="17387" y="5317"/>
                </a:cubicBezTo>
                <a:cubicBezTo>
                  <a:pt x="17376" y="5213"/>
                  <a:pt x="17376" y="5119"/>
                  <a:pt x="17366" y="5016"/>
                </a:cubicBezTo>
                <a:cubicBezTo>
                  <a:pt x="17366" y="5006"/>
                  <a:pt x="17366" y="4985"/>
                  <a:pt x="17346" y="4985"/>
                </a:cubicBezTo>
                <a:cubicBezTo>
                  <a:pt x="17376" y="4995"/>
                  <a:pt x="17325" y="5317"/>
                  <a:pt x="17325" y="5347"/>
                </a:cubicBezTo>
                <a:cubicBezTo>
                  <a:pt x="17314" y="5441"/>
                  <a:pt x="17314" y="5524"/>
                  <a:pt x="17293" y="5617"/>
                </a:cubicBezTo>
                <a:cubicBezTo>
                  <a:pt x="17273" y="5731"/>
                  <a:pt x="17242" y="5855"/>
                  <a:pt x="17210" y="5980"/>
                </a:cubicBezTo>
                <a:cubicBezTo>
                  <a:pt x="17210" y="5980"/>
                  <a:pt x="17207" y="5954"/>
                  <a:pt x="17206" y="5938"/>
                </a:cubicBezTo>
                <a:lnTo>
                  <a:pt x="17206" y="5938"/>
                </a:lnTo>
                <a:cubicBezTo>
                  <a:pt x="17203" y="5938"/>
                  <a:pt x="17201" y="5938"/>
                  <a:pt x="17201" y="5938"/>
                </a:cubicBezTo>
                <a:cubicBezTo>
                  <a:pt x="17190" y="5918"/>
                  <a:pt x="17190" y="5886"/>
                  <a:pt x="17201" y="5865"/>
                </a:cubicBezTo>
                <a:lnTo>
                  <a:pt x="17201" y="5865"/>
                </a:lnTo>
                <a:lnTo>
                  <a:pt x="17169" y="5897"/>
                </a:lnTo>
                <a:cubicBezTo>
                  <a:pt x="17169" y="5865"/>
                  <a:pt x="17159" y="5845"/>
                  <a:pt x="17159" y="5814"/>
                </a:cubicBezTo>
                <a:cubicBezTo>
                  <a:pt x="17148" y="5824"/>
                  <a:pt x="17148" y="5835"/>
                  <a:pt x="17138" y="5845"/>
                </a:cubicBezTo>
                <a:lnTo>
                  <a:pt x="17107" y="5782"/>
                </a:lnTo>
                <a:cubicBezTo>
                  <a:pt x="17097" y="5803"/>
                  <a:pt x="17086" y="5835"/>
                  <a:pt x="17097" y="5865"/>
                </a:cubicBezTo>
                <a:cubicBezTo>
                  <a:pt x="17076" y="5845"/>
                  <a:pt x="17003" y="5835"/>
                  <a:pt x="17003" y="5814"/>
                </a:cubicBezTo>
                <a:lnTo>
                  <a:pt x="17003" y="5876"/>
                </a:lnTo>
                <a:cubicBezTo>
                  <a:pt x="16983" y="5876"/>
                  <a:pt x="16962" y="5871"/>
                  <a:pt x="16944" y="5871"/>
                </a:cubicBezTo>
                <a:cubicBezTo>
                  <a:pt x="16935" y="5871"/>
                  <a:pt x="16927" y="5872"/>
                  <a:pt x="16920" y="5876"/>
                </a:cubicBezTo>
                <a:cubicBezTo>
                  <a:pt x="16902" y="5885"/>
                  <a:pt x="16916" y="5919"/>
                  <a:pt x="16935" y="5919"/>
                </a:cubicBezTo>
                <a:cubicBezTo>
                  <a:pt x="16935" y="5919"/>
                  <a:pt x="16936" y="5919"/>
                  <a:pt x="16937" y="5919"/>
                </a:cubicBezTo>
                <a:lnTo>
                  <a:pt x="16937" y="5919"/>
                </a:lnTo>
                <a:cubicBezTo>
                  <a:pt x="16907" y="5927"/>
                  <a:pt x="16877" y="5928"/>
                  <a:pt x="16848" y="5938"/>
                </a:cubicBezTo>
                <a:cubicBezTo>
                  <a:pt x="16848" y="5959"/>
                  <a:pt x="16869" y="5980"/>
                  <a:pt x="16890" y="5990"/>
                </a:cubicBezTo>
                <a:cubicBezTo>
                  <a:pt x="16869" y="6010"/>
                  <a:pt x="16837" y="6021"/>
                  <a:pt x="16817" y="6042"/>
                </a:cubicBezTo>
                <a:cubicBezTo>
                  <a:pt x="16848" y="6073"/>
                  <a:pt x="16848" y="6125"/>
                  <a:pt x="16807" y="6155"/>
                </a:cubicBezTo>
                <a:cubicBezTo>
                  <a:pt x="16824" y="6160"/>
                  <a:pt x="16842" y="6163"/>
                  <a:pt x="16859" y="6163"/>
                </a:cubicBezTo>
                <a:cubicBezTo>
                  <a:pt x="16883" y="6163"/>
                  <a:pt x="16907" y="6158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10" y="6187"/>
                  <a:pt x="16941" y="6197"/>
                </a:cubicBezTo>
                <a:cubicBezTo>
                  <a:pt x="16962" y="6208"/>
                  <a:pt x="16993" y="6208"/>
                  <a:pt x="17014" y="6208"/>
                </a:cubicBezTo>
                <a:cubicBezTo>
                  <a:pt x="16993" y="6228"/>
                  <a:pt x="16973" y="6249"/>
                  <a:pt x="16941" y="6270"/>
                </a:cubicBezTo>
                <a:lnTo>
                  <a:pt x="17003" y="6300"/>
                </a:lnTo>
                <a:cubicBezTo>
                  <a:pt x="16987" y="6314"/>
                  <a:pt x="16965" y="6320"/>
                  <a:pt x="16944" y="6320"/>
                </a:cubicBezTo>
                <a:cubicBezTo>
                  <a:pt x="16900" y="6320"/>
                  <a:pt x="16855" y="6294"/>
                  <a:pt x="16848" y="6259"/>
                </a:cubicBezTo>
                <a:cubicBezTo>
                  <a:pt x="16828" y="6280"/>
                  <a:pt x="16817" y="6300"/>
                  <a:pt x="16796" y="6311"/>
                </a:cubicBezTo>
                <a:lnTo>
                  <a:pt x="16703" y="6280"/>
                </a:lnTo>
                <a:cubicBezTo>
                  <a:pt x="16662" y="6291"/>
                  <a:pt x="16620" y="6300"/>
                  <a:pt x="16579" y="6300"/>
                </a:cubicBezTo>
                <a:cubicBezTo>
                  <a:pt x="16589" y="6332"/>
                  <a:pt x="16600" y="6353"/>
                  <a:pt x="16610" y="6383"/>
                </a:cubicBezTo>
                <a:cubicBezTo>
                  <a:pt x="16579" y="6394"/>
                  <a:pt x="16558" y="6394"/>
                  <a:pt x="16537" y="6404"/>
                </a:cubicBezTo>
                <a:cubicBezTo>
                  <a:pt x="16558" y="6415"/>
                  <a:pt x="16589" y="6425"/>
                  <a:pt x="16610" y="6446"/>
                </a:cubicBezTo>
                <a:cubicBezTo>
                  <a:pt x="16579" y="6456"/>
                  <a:pt x="16547" y="6466"/>
                  <a:pt x="16527" y="6487"/>
                </a:cubicBezTo>
                <a:cubicBezTo>
                  <a:pt x="16547" y="6498"/>
                  <a:pt x="16579" y="6508"/>
                  <a:pt x="16589" y="6518"/>
                </a:cubicBezTo>
                <a:cubicBezTo>
                  <a:pt x="16568" y="6539"/>
                  <a:pt x="16547" y="6560"/>
                  <a:pt x="16517" y="6560"/>
                </a:cubicBezTo>
                <a:cubicBezTo>
                  <a:pt x="16547" y="6570"/>
                  <a:pt x="16579" y="6601"/>
                  <a:pt x="16589" y="6622"/>
                </a:cubicBezTo>
                <a:cubicBezTo>
                  <a:pt x="16571" y="6634"/>
                  <a:pt x="16553" y="6639"/>
                  <a:pt x="16535" y="6639"/>
                </a:cubicBezTo>
                <a:cubicBezTo>
                  <a:pt x="16522" y="6639"/>
                  <a:pt x="16509" y="6637"/>
                  <a:pt x="16496" y="6632"/>
                </a:cubicBezTo>
                <a:lnTo>
                  <a:pt x="16496" y="6632"/>
                </a:lnTo>
                <a:cubicBezTo>
                  <a:pt x="16537" y="6653"/>
                  <a:pt x="16579" y="6684"/>
                  <a:pt x="16589" y="6726"/>
                </a:cubicBezTo>
                <a:cubicBezTo>
                  <a:pt x="16598" y="6752"/>
                  <a:pt x="16562" y="6793"/>
                  <a:pt x="16526" y="6793"/>
                </a:cubicBezTo>
                <a:cubicBezTo>
                  <a:pt x="16519" y="6793"/>
                  <a:pt x="16512" y="6791"/>
                  <a:pt x="16506" y="6788"/>
                </a:cubicBezTo>
                <a:cubicBezTo>
                  <a:pt x="16455" y="6767"/>
                  <a:pt x="16455" y="6684"/>
                  <a:pt x="16402" y="6684"/>
                </a:cubicBezTo>
                <a:cubicBezTo>
                  <a:pt x="16382" y="6715"/>
                  <a:pt x="16382" y="6746"/>
                  <a:pt x="16402" y="6777"/>
                </a:cubicBezTo>
                <a:cubicBezTo>
                  <a:pt x="16372" y="6767"/>
                  <a:pt x="16351" y="6756"/>
                  <a:pt x="16319" y="6746"/>
                </a:cubicBezTo>
                <a:lnTo>
                  <a:pt x="16319" y="6746"/>
                </a:lnTo>
                <a:cubicBezTo>
                  <a:pt x="16319" y="6788"/>
                  <a:pt x="16330" y="6819"/>
                  <a:pt x="16351" y="6839"/>
                </a:cubicBezTo>
                <a:cubicBezTo>
                  <a:pt x="16330" y="6850"/>
                  <a:pt x="16299" y="6860"/>
                  <a:pt x="16268" y="6871"/>
                </a:cubicBezTo>
                <a:cubicBezTo>
                  <a:pt x="16299" y="6892"/>
                  <a:pt x="16330" y="6922"/>
                  <a:pt x="16351" y="6943"/>
                </a:cubicBezTo>
                <a:cubicBezTo>
                  <a:pt x="16340" y="6933"/>
                  <a:pt x="16268" y="6933"/>
                  <a:pt x="16247" y="6933"/>
                </a:cubicBezTo>
                <a:cubicBezTo>
                  <a:pt x="16257" y="6974"/>
                  <a:pt x="16154" y="7099"/>
                  <a:pt x="16133" y="7182"/>
                </a:cubicBezTo>
                <a:cubicBezTo>
                  <a:pt x="16019" y="7078"/>
                  <a:pt x="16061" y="6901"/>
                  <a:pt x="16185" y="6809"/>
                </a:cubicBezTo>
                <a:cubicBezTo>
                  <a:pt x="16154" y="6767"/>
                  <a:pt x="16123" y="6736"/>
                  <a:pt x="16091" y="6694"/>
                </a:cubicBezTo>
                <a:cubicBezTo>
                  <a:pt x="16154" y="6664"/>
                  <a:pt x="16206" y="6643"/>
                  <a:pt x="16268" y="6622"/>
                </a:cubicBezTo>
                <a:cubicBezTo>
                  <a:pt x="16227" y="6591"/>
                  <a:pt x="16195" y="6570"/>
                  <a:pt x="16154" y="6549"/>
                </a:cubicBezTo>
                <a:cubicBezTo>
                  <a:pt x="16195" y="6518"/>
                  <a:pt x="16237" y="6498"/>
                  <a:pt x="16278" y="6487"/>
                </a:cubicBezTo>
                <a:cubicBezTo>
                  <a:pt x="16206" y="6466"/>
                  <a:pt x="16123" y="6446"/>
                  <a:pt x="16040" y="6425"/>
                </a:cubicBezTo>
                <a:cubicBezTo>
                  <a:pt x="16040" y="6404"/>
                  <a:pt x="16071" y="6383"/>
                  <a:pt x="16102" y="6383"/>
                </a:cubicBezTo>
                <a:cubicBezTo>
                  <a:pt x="16133" y="6373"/>
                  <a:pt x="16174" y="6373"/>
                  <a:pt x="16185" y="6342"/>
                </a:cubicBezTo>
                <a:cubicBezTo>
                  <a:pt x="16189" y="6333"/>
                  <a:pt x="16181" y="6325"/>
                  <a:pt x="16170" y="6320"/>
                </a:cubicBezTo>
                <a:lnTo>
                  <a:pt x="16170" y="6320"/>
                </a:lnTo>
                <a:cubicBezTo>
                  <a:pt x="16186" y="6316"/>
                  <a:pt x="16203" y="6314"/>
                  <a:pt x="16220" y="6314"/>
                </a:cubicBezTo>
                <a:cubicBezTo>
                  <a:pt x="16270" y="6314"/>
                  <a:pt x="16318" y="6331"/>
                  <a:pt x="16351" y="6363"/>
                </a:cubicBezTo>
                <a:cubicBezTo>
                  <a:pt x="16413" y="6342"/>
                  <a:pt x="16464" y="6311"/>
                  <a:pt x="16485" y="6270"/>
                </a:cubicBezTo>
                <a:cubicBezTo>
                  <a:pt x="16444" y="6249"/>
                  <a:pt x="16402" y="6238"/>
                  <a:pt x="16372" y="6238"/>
                </a:cubicBezTo>
                <a:cubicBezTo>
                  <a:pt x="16423" y="6218"/>
                  <a:pt x="16475" y="6197"/>
                  <a:pt x="16517" y="6176"/>
                </a:cubicBezTo>
                <a:lnTo>
                  <a:pt x="16372" y="6176"/>
                </a:lnTo>
                <a:cubicBezTo>
                  <a:pt x="16434" y="6155"/>
                  <a:pt x="16506" y="6135"/>
                  <a:pt x="16568" y="6114"/>
                </a:cubicBezTo>
                <a:cubicBezTo>
                  <a:pt x="16547" y="6083"/>
                  <a:pt x="16527" y="6052"/>
                  <a:pt x="16496" y="6031"/>
                </a:cubicBezTo>
                <a:lnTo>
                  <a:pt x="16496" y="6031"/>
                </a:lnTo>
                <a:cubicBezTo>
                  <a:pt x="16526" y="6038"/>
                  <a:pt x="16556" y="6042"/>
                  <a:pt x="16587" y="6042"/>
                </a:cubicBezTo>
                <a:cubicBezTo>
                  <a:pt x="16643" y="6042"/>
                  <a:pt x="16698" y="6031"/>
                  <a:pt x="16745" y="6010"/>
                </a:cubicBezTo>
                <a:cubicBezTo>
                  <a:pt x="16713" y="5969"/>
                  <a:pt x="16662" y="5948"/>
                  <a:pt x="16610" y="5948"/>
                </a:cubicBezTo>
                <a:cubicBezTo>
                  <a:pt x="16651" y="5938"/>
                  <a:pt x="16692" y="5927"/>
                  <a:pt x="16734" y="5907"/>
                </a:cubicBezTo>
                <a:cubicBezTo>
                  <a:pt x="16724" y="5886"/>
                  <a:pt x="16682" y="5865"/>
                  <a:pt x="16641" y="5865"/>
                </a:cubicBezTo>
                <a:cubicBezTo>
                  <a:pt x="16692" y="5835"/>
                  <a:pt x="16734" y="5793"/>
                  <a:pt x="16786" y="5752"/>
                </a:cubicBezTo>
                <a:lnTo>
                  <a:pt x="16786" y="5752"/>
                </a:lnTo>
                <a:cubicBezTo>
                  <a:pt x="16775" y="5756"/>
                  <a:pt x="16764" y="5758"/>
                  <a:pt x="16754" y="5758"/>
                </a:cubicBezTo>
                <a:cubicBezTo>
                  <a:pt x="16688" y="5758"/>
                  <a:pt x="16641" y="5680"/>
                  <a:pt x="16641" y="5617"/>
                </a:cubicBezTo>
                <a:cubicBezTo>
                  <a:pt x="16703" y="5575"/>
                  <a:pt x="16775" y="5534"/>
                  <a:pt x="16837" y="5492"/>
                </a:cubicBezTo>
                <a:lnTo>
                  <a:pt x="16837" y="5492"/>
                </a:lnTo>
                <a:cubicBezTo>
                  <a:pt x="16807" y="5503"/>
                  <a:pt x="16765" y="5513"/>
                  <a:pt x="16734" y="5513"/>
                </a:cubicBezTo>
                <a:cubicBezTo>
                  <a:pt x="16817" y="5492"/>
                  <a:pt x="16900" y="5430"/>
                  <a:pt x="16931" y="5358"/>
                </a:cubicBezTo>
                <a:lnTo>
                  <a:pt x="16931" y="5358"/>
                </a:lnTo>
                <a:cubicBezTo>
                  <a:pt x="16879" y="5368"/>
                  <a:pt x="16817" y="5379"/>
                  <a:pt x="16765" y="5379"/>
                </a:cubicBezTo>
                <a:cubicBezTo>
                  <a:pt x="16672" y="5306"/>
                  <a:pt x="16568" y="5244"/>
                  <a:pt x="16455" y="5192"/>
                </a:cubicBezTo>
                <a:lnTo>
                  <a:pt x="16455" y="5192"/>
                </a:lnTo>
                <a:cubicBezTo>
                  <a:pt x="16568" y="5202"/>
                  <a:pt x="16682" y="5202"/>
                  <a:pt x="16807" y="5213"/>
                </a:cubicBezTo>
                <a:cubicBezTo>
                  <a:pt x="16765" y="5202"/>
                  <a:pt x="16724" y="5181"/>
                  <a:pt x="16682" y="5172"/>
                </a:cubicBezTo>
                <a:cubicBezTo>
                  <a:pt x="16713" y="5140"/>
                  <a:pt x="16765" y="5119"/>
                  <a:pt x="16817" y="5119"/>
                </a:cubicBezTo>
                <a:cubicBezTo>
                  <a:pt x="16755" y="5119"/>
                  <a:pt x="16682" y="5099"/>
                  <a:pt x="16641" y="5068"/>
                </a:cubicBezTo>
                <a:cubicBezTo>
                  <a:pt x="16724" y="5068"/>
                  <a:pt x="16713" y="4964"/>
                  <a:pt x="16672" y="4902"/>
                </a:cubicBezTo>
                <a:lnTo>
                  <a:pt x="16672" y="4902"/>
                </a:lnTo>
                <a:cubicBezTo>
                  <a:pt x="16828" y="4912"/>
                  <a:pt x="16983" y="4953"/>
                  <a:pt x="17118" y="5006"/>
                </a:cubicBezTo>
                <a:cubicBezTo>
                  <a:pt x="17097" y="4964"/>
                  <a:pt x="17065" y="4912"/>
                  <a:pt x="17035" y="4871"/>
                </a:cubicBezTo>
                <a:lnTo>
                  <a:pt x="17035" y="4871"/>
                </a:lnTo>
                <a:cubicBezTo>
                  <a:pt x="17040" y="4873"/>
                  <a:pt x="17046" y="4874"/>
                  <a:pt x="17052" y="4874"/>
                </a:cubicBezTo>
                <a:cubicBezTo>
                  <a:pt x="17096" y="4874"/>
                  <a:pt x="17133" y="4806"/>
                  <a:pt x="17086" y="4788"/>
                </a:cubicBezTo>
                <a:lnTo>
                  <a:pt x="17086" y="4788"/>
                </a:lnTo>
                <a:cubicBezTo>
                  <a:pt x="17190" y="4819"/>
                  <a:pt x="17293" y="4840"/>
                  <a:pt x="17397" y="4871"/>
                </a:cubicBezTo>
                <a:cubicBezTo>
                  <a:pt x="17397" y="4808"/>
                  <a:pt x="17449" y="4757"/>
                  <a:pt x="17511" y="4736"/>
                </a:cubicBezTo>
                <a:lnTo>
                  <a:pt x="17293" y="4705"/>
                </a:lnTo>
                <a:cubicBezTo>
                  <a:pt x="17376" y="4695"/>
                  <a:pt x="17459" y="4674"/>
                  <a:pt x="17532" y="4643"/>
                </a:cubicBezTo>
                <a:cubicBezTo>
                  <a:pt x="17498" y="4639"/>
                  <a:pt x="17464" y="4636"/>
                  <a:pt x="17431" y="4636"/>
                </a:cubicBezTo>
                <a:cubicBezTo>
                  <a:pt x="17383" y="4636"/>
                  <a:pt x="17336" y="4641"/>
                  <a:pt x="17293" y="4653"/>
                </a:cubicBezTo>
                <a:cubicBezTo>
                  <a:pt x="17346" y="4622"/>
                  <a:pt x="17376" y="4591"/>
                  <a:pt x="17397" y="4550"/>
                </a:cubicBezTo>
                <a:lnTo>
                  <a:pt x="17397" y="4550"/>
                </a:lnTo>
                <a:cubicBezTo>
                  <a:pt x="17314" y="4571"/>
                  <a:pt x="17242" y="4601"/>
                  <a:pt x="17159" y="4622"/>
                </a:cubicBezTo>
                <a:cubicBezTo>
                  <a:pt x="17190" y="4591"/>
                  <a:pt x="17210" y="4560"/>
                  <a:pt x="17242" y="4529"/>
                </a:cubicBezTo>
                <a:lnTo>
                  <a:pt x="17242" y="4529"/>
                </a:lnTo>
                <a:cubicBezTo>
                  <a:pt x="17180" y="4571"/>
                  <a:pt x="17128" y="4601"/>
                  <a:pt x="17076" y="4643"/>
                </a:cubicBezTo>
                <a:cubicBezTo>
                  <a:pt x="17076" y="4612"/>
                  <a:pt x="17086" y="4580"/>
                  <a:pt x="17097" y="4550"/>
                </a:cubicBezTo>
                <a:lnTo>
                  <a:pt x="17097" y="4550"/>
                </a:lnTo>
                <a:cubicBezTo>
                  <a:pt x="17040" y="4569"/>
                  <a:pt x="17001" y="4596"/>
                  <a:pt x="16971" y="4632"/>
                </a:cubicBezTo>
                <a:lnTo>
                  <a:pt x="16971" y="4632"/>
                </a:lnTo>
                <a:cubicBezTo>
                  <a:pt x="16974" y="4619"/>
                  <a:pt x="16948" y="4609"/>
                  <a:pt x="16920" y="4609"/>
                </a:cubicBezTo>
                <a:cubicBezTo>
                  <a:pt x="16897" y="4609"/>
                  <a:pt x="16871" y="4616"/>
                  <a:pt x="16858" y="4633"/>
                </a:cubicBezTo>
                <a:cubicBezTo>
                  <a:pt x="16822" y="4668"/>
                  <a:pt x="16795" y="4720"/>
                  <a:pt x="16754" y="4720"/>
                </a:cubicBezTo>
                <a:cubicBezTo>
                  <a:pt x="16748" y="4720"/>
                  <a:pt x="16741" y="4718"/>
                  <a:pt x="16734" y="4716"/>
                </a:cubicBezTo>
                <a:cubicBezTo>
                  <a:pt x="16700" y="4701"/>
                  <a:pt x="16662" y="4693"/>
                  <a:pt x="16624" y="4693"/>
                </a:cubicBezTo>
                <a:cubicBezTo>
                  <a:pt x="16581" y="4693"/>
                  <a:pt x="16539" y="4703"/>
                  <a:pt x="16506" y="4726"/>
                </a:cubicBezTo>
                <a:cubicBezTo>
                  <a:pt x="16534" y="4698"/>
                  <a:pt x="16478" y="4662"/>
                  <a:pt x="16422" y="4662"/>
                </a:cubicBezTo>
                <a:cubicBezTo>
                  <a:pt x="16415" y="4662"/>
                  <a:pt x="16409" y="4662"/>
                  <a:pt x="16402" y="4663"/>
                </a:cubicBezTo>
                <a:cubicBezTo>
                  <a:pt x="16206" y="4684"/>
                  <a:pt x="16019" y="4746"/>
                  <a:pt x="15864" y="4850"/>
                </a:cubicBezTo>
                <a:cubicBezTo>
                  <a:pt x="15873" y="4721"/>
                  <a:pt x="16021" y="4617"/>
                  <a:pt x="16171" y="4617"/>
                </a:cubicBezTo>
                <a:cubicBezTo>
                  <a:pt x="16181" y="4617"/>
                  <a:pt x="16191" y="4617"/>
                  <a:pt x="16202" y="4618"/>
                </a:cubicBezTo>
                <a:lnTo>
                  <a:pt x="16202" y="4618"/>
                </a:lnTo>
                <a:cubicBezTo>
                  <a:pt x="16182" y="4606"/>
                  <a:pt x="16170" y="4575"/>
                  <a:pt x="16185" y="4560"/>
                </a:cubicBezTo>
                <a:cubicBezTo>
                  <a:pt x="16198" y="4540"/>
                  <a:pt x="16224" y="4533"/>
                  <a:pt x="16252" y="4533"/>
                </a:cubicBezTo>
                <a:cubicBezTo>
                  <a:pt x="16267" y="4533"/>
                  <a:pt x="16284" y="4535"/>
                  <a:pt x="16299" y="4539"/>
                </a:cubicBezTo>
                <a:cubicBezTo>
                  <a:pt x="16257" y="4508"/>
                  <a:pt x="16216" y="4467"/>
                  <a:pt x="16174" y="4435"/>
                </a:cubicBezTo>
                <a:cubicBezTo>
                  <a:pt x="16216" y="4435"/>
                  <a:pt x="16257" y="4435"/>
                  <a:pt x="16278" y="4415"/>
                </a:cubicBezTo>
                <a:cubicBezTo>
                  <a:pt x="16309" y="4394"/>
                  <a:pt x="16309" y="4353"/>
                  <a:pt x="16278" y="4353"/>
                </a:cubicBezTo>
                <a:cubicBezTo>
                  <a:pt x="16278" y="4337"/>
                  <a:pt x="16288" y="4332"/>
                  <a:pt x="16301" y="4332"/>
                </a:cubicBezTo>
                <a:cubicBezTo>
                  <a:pt x="16314" y="4332"/>
                  <a:pt x="16330" y="4337"/>
                  <a:pt x="16340" y="4343"/>
                </a:cubicBezTo>
                <a:cubicBezTo>
                  <a:pt x="16361" y="4363"/>
                  <a:pt x="16382" y="4384"/>
                  <a:pt x="16402" y="4394"/>
                </a:cubicBezTo>
                <a:cubicBezTo>
                  <a:pt x="16424" y="4394"/>
                  <a:pt x="16435" y="4374"/>
                  <a:pt x="16434" y="4362"/>
                </a:cubicBezTo>
                <a:lnTo>
                  <a:pt x="16434" y="4362"/>
                </a:lnTo>
                <a:cubicBezTo>
                  <a:pt x="16476" y="4397"/>
                  <a:pt x="16543" y="4415"/>
                  <a:pt x="16610" y="4415"/>
                </a:cubicBezTo>
                <a:cubicBezTo>
                  <a:pt x="16589" y="4373"/>
                  <a:pt x="16547" y="4343"/>
                  <a:pt x="16496" y="4343"/>
                </a:cubicBezTo>
                <a:cubicBezTo>
                  <a:pt x="16547" y="4332"/>
                  <a:pt x="16610" y="4322"/>
                  <a:pt x="16662" y="4322"/>
                </a:cubicBezTo>
                <a:cubicBezTo>
                  <a:pt x="16620" y="4301"/>
                  <a:pt x="16589" y="4290"/>
                  <a:pt x="16547" y="4270"/>
                </a:cubicBezTo>
                <a:cubicBezTo>
                  <a:pt x="16630" y="4260"/>
                  <a:pt x="16703" y="4239"/>
                  <a:pt x="16765" y="4198"/>
                </a:cubicBezTo>
                <a:cubicBezTo>
                  <a:pt x="16713" y="4198"/>
                  <a:pt x="16662" y="4187"/>
                  <a:pt x="16620" y="4187"/>
                </a:cubicBezTo>
                <a:cubicBezTo>
                  <a:pt x="16682" y="4166"/>
                  <a:pt x="16734" y="4125"/>
                  <a:pt x="16765" y="4073"/>
                </a:cubicBezTo>
                <a:lnTo>
                  <a:pt x="16765" y="4073"/>
                </a:lnTo>
                <a:cubicBezTo>
                  <a:pt x="16692" y="4083"/>
                  <a:pt x="16620" y="4104"/>
                  <a:pt x="16537" y="4125"/>
                </a:cubicBezTo>
                <a:cubicBezTo>
                  <a:pt x="16579" y="4094"/>
                  <a:pt x="16610" y="4052"/>
                  <a:pt x="16620" y="4011"/>
                </a:cubicBezTo>
                <a:lnTo>
                  <a:pt x="16620" y="4011"/>
                </a:lnTo>
                <a:cubicBezTo>
                  <a:pt x="16568" y="4032"/>
                  <a:pt x="16517" y="4052"/>
                  <a:pt x="16464" y="4083"/>
                </a:cubicBezTo>
                <a:cubicBezTo>
                  <a:pt x="16434" y="4032"/>
                  <a:pt x="16372" y="4000"/>
                  <a:pt x="16299" y="4000"/>
                </a:cubicBezTo>
                <a:cubicBezTo>
                  <a:pt x="16382" y="3959"/>
                  <a:pt x="16361" y="3855"/>
                  <a:pt x="16278" y="3834"/>
                </a:cubicBezTo>
                <a:cubicBezTo>
                  <a:pt x="16361" y="3804"/>
                  <a:pt x="16423" y="3752"/>
                  <a:pt x="16455" y="3689"/>
                </a:cubicBezTo>
                <a:lnTo>
                  <a:pt x="16455" y="3689"/>
                </a:lnTo>
                <a:cubicBezTo>
                  <a:pt x="16448" y="3696"/>
                  <a:pt x="16439" y="3699"/>
                  <a:pt x="16430" y="3699"/>
                </a:cubicBezTo>
                <a:cubicBezTo>
                  <a:pt x="16397" y="3699"/>
                  <a:pt x="16360" y="3662"/>
                  <a:pt x="16392" y="3638"/>
                </a:cubicBezTo>
                <a:lnTo>
                  <a:pt x="16392" y="3638"/>
                </a:lnTo>
                <a:lnTo>
                  <a:pt x="16299" y="3669"/>
                </a:lnTo>
                <a:cubicBezTo>
                  <a:pt x="16237" y="3586"/>
                  <a:pt x="16133" y="3524"/>
                  <a:pt x="16029" y="3493"/>
                </a:cubicBezTo>
                <a:cubicBezTo>
                  <a:pt x="16082" y="3482"/>
                  <a:pt x="16112" y="3431"/>
                  <a:pt x="16091" y="3389"/>
                </a:cubicBezTo>
                <a:lnTo>
                  <a:pt x="16091" y="3389"/>
                </a:lnTo>
                <a:cubicBezTo>
                  <a:pt x="16135" y="3415"/>
                  <a:pt x="16179" y="3442"/>
                  <a:pt x="16229" y="3468"/>
                </a:cubicBezTo>
                <a:lnTo>
                  <a:pt x="16229" y="3468"/>
                </a:lnTo>
                <a:cubicBezTo>
                  <a:pt x="16227" y="3455"/>
                  <a:pt x="16232" y="3441"/>
                  <a:pt x="16247" y="3441"/>
                </a:cubicBezTo>
                <a:cubicBezTo>
                  <a:pt x="16256" y="3439"/>
                  <a:pt x="16264" y="3438"/>
                  <a:pt x="16272" y="3438"/>
                </a:cubicBezTo>
                <a:cubicBezTo>
                  <a:pt x="16293" y="3438"/>
                  <a:pt x="16313" y="3444"/>
                  <a:pt x="16335" y="3444"/>
                </a:cubicBezTo>
                <a:cubicBezTo>
                  <a:pt x="16343" y="3444"/>
                  <a:pt x="16352" y="3443"/>
                  <a:pt x="16361" y="3441"/>
                </a:cubicBezTo>
                <a:cubicBezTo>
                  <a:pt x="16375" y="3436"/>
                  <a:pt x="16372" y="3423"/>
                  <a:pt x="16365" y="3413"/>
                </a:cubicBezTo>
                <a:lnTo>
                  <a:pt x="16365" y="3413"/>
                </a:lnTo>
                <a:cubicBezTo>
                  <a:pt x="16376" y="3414"/>
                  <a:pt x="16388" y="3414"/>
                  <a:pt x="16400" y="3414"/>
                </a:cubicBezTo>
                <a:cubicBezTo>
                  <a:pt x="16456" y="3414"/>
                  <a:pt x="16515" y="3405"/>
                  <a:pt x="16568" y="3389"/>
                </a:cubicBezTo>
                <a:cubicBezTo>
                  <a:pt x="16531" y="3361"/>
                  <a:pt x="16536" y="3300"/>
                  <a:pt x="16582" y="3273"/>
                </a:cubicBezTo>
                <a:lnTo>
                  <a:pt x="16582" y="3273"/>
                </a:lnTo>
                <a:cubicBezTo>
                  <a:pt x="16544" y="3288"/>
                  <a:pt x="16500" y="3297"/>
                  <a:pt x="16464" y="3306"/>
                </a:cubicBezTo>
                <a:cubicBezTo>
                  <a:pt x="16496" y="3286"/>
                  <a:pt x="16455" y="3233"/>
                  <a:pt x="16402" y="3233"/>
                </a:cubicBezTo>
                <a:cubicBezTo>
                  <a:pt x="16368" y="3233"/>
                  <a:pt x="16334" y="3248"/>
                  <a:pt x="16306" y="3270"/>
                </a:cubicBezTo>
                <a:lnTo>
                  <a:pt x="16306" y="3270"/>
                </a:lnTo>
                <a:cubicBezTo>
                  <a:pt x="16324" y="3255"/>
                  <a:pt x="16345" y="3239"/>
                  <a:pt x="16361" y="3224"/>
                </a:cubicBezTo>
                <a:cubicBezTo>
                  <a:pt x="16268" y="3213"/>
                  <a:pt x="16185" y="3203"/>
                  <a:pt x="16091" y="3182"/>
                </a:cubicBezTo>
                <a:cubicBezTo>
                  <a:pt x="16195" y="3120"/>
                  <a:pt x="16289" y="3058"/>
                  <a:pt x="16392" y="2985"/>
                </a:cubicBezTo>
                <a:lnTo>
                  <a:pt x="16392" y="2985"/>
                </a:lnTo>
                <a:cubicBezTo>
                  <a:pt x="16278" y="3016"/>
                  <a:pt x="16174" y="3037"/>
                  <a:pt x="16071" y="3058"/>
                </a:cubicBezTo>
                <a:cubicBezTo>
                  <a:pt x="16091" y="2985"/>
                  <a:pt x="16123" y="2913"/>
                  <a:pt x="16154" y="2851"/>
                </a:cubicBezTo>
                <a:cubicBezTo>
                  <a:pt x="16112" y="2851"/>
                  <a:pt x="16071" y="2860"/>
                  <a:pt x="16029" y="2860"/>
                </a:cubicBezTo>
                <a:cubicBezTo>
                  <a:pt x="16061" y="2830"/>
                  <a:pt x="16082" y="2788"/>
                  <a:pt x="16102" y="2747"/>
                </a:cubicBezTo>
                <a:lnTo>
                  <a:pt x="16102" y="2747"/>
                </a:lnTo>
                <a:cubicBezTo>
                  <a:pt x="16071" y="2757"/>
                  <a:pt x="16029" y="2757"/>
                  <a:pt x="15988" y="2757"/>
                </a:cubicBezTo>
                <a:cubicBezTo>
                  <a:pt x="15999" y="2809"/>
                  <a:pt x="15957" y="2871"/>
                  <a:pt x="15895" y="2902"/>
                </a:cubicBezTo>
                <a:cubicBezTo>
                  <a:pt x="15833" y="2768"/>
                  <a:pt x="15895" y="2602"/>
                  <a:pt x="16029" y="2508"/>
                </a:cubicBezTo>
                <a:lnTo>
                  <a:pt x="16029" y="2508"/>
                </a:lnTo>
                <a:cubicBezTo>
                  <a:pt x="15988" y="2519"/>
                  <a:pt x="15946" y="2529"/>
                  <a:pt x="15916" y="2540"/>
                </a:cubicBezTo>
                <a:cubicBezTo>
                  <a:pt x="15895" y="2498"/>
                  <a:pt x="15874" y="2467"/>
                  <a:pt x="15854" y="2425"/>
                </a:cubicBezTo>
                <a:cubicBezTo>
                  <a:pt x="15905" y="2384"/>
                  <a:pt x="15978" y="2353"/>
                  <a:pt x="16061" y="2353"/>
                </a:cubicBezTo>
                <a:cubicBezTo>
                  <a:pt x="16082" y="2312"/>
                  <a:pt x="16061" y="2250"/>
                  <a:pt x="15999" y="2229"/>
                </a:cubicBezTo>
                <a:cubicBezTo>
                  <a:pt x="15978" y="2270"/>
                  <a:pt x="15926" y="2301"/>
                  <a:pt x="15864" y="2301"/>
                </a:cubicBezTo>
                <a:cubicBezTo>
                  <a:pt x="15843" y="2270"/>
                  <a:pt x="15833" y="2239"/>
                  <a:pt x="15812" y="2197"/>
                </a:cubicBezTo>
                <a:cubicBezTo>
                  <a:pt x="15895" y="2146"/>
                  <a:pt x="15957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0" y="2044"/>
                </a:cubicBezTo>
                <a:cubicBezTo>
                  <a:pt x="15841" y="2044"/>
                  <a:pt x="15831" y="2044"/>
                  <a:pt x="15822" y="2042"/>
                </a:cubicBezTo>
                <a:cubicBezTo>
                  <a:pt x="15812" y="1814"/>
                  <a:pt x="15822" y="1586"/>
                  <a:pt x="15791" y="1348"/>
                </a:cubicBezTo>
                <a:cubicBezTo>
                  <a:pt x="15781" y="1400"/>
                  <a:pt x="15719" y="1932"/>
                  <a:pt x="15749" y="1939"/>
                </a:cubicBezTo>
                <a:lnTo>
                  <a:pt x="15749" y="1939"/>
                </a:lnTo>
                <a:cubicBezTo>
                  <a:pt x="15711" y="1935"/>
                  <a:pt x="15673" y="1932"/>
                  <a:pt x="15636" y="1932"/>
                </a:cubicBezTo>
                <a:cubicBezTo>
                  <a:pt x="15571" y="1932"/>
                  <a:pt x="15508" y="1940"/>
                  <a:pt x="15449" y="1959"/>
                </a:cubicBezTo>
                <a:cubicBezTo>
                  <a:pt x="15522" y="2001"/>
                  <a:pt x="15626" y="2032"/>
                  <a:pt x="15718" y="2032"/>
                </a:cubicBezTo>
                <a:cubicBezTo>
                  <a:pt x="15677" y="2084"/>
                  <a:pt x="15646" y="2146"/>
                  <a:pt x="15605" y="2197"/>
                </a:cubicBezTo>
                <a:cubicBezTo>
                  <a:pt x="15600" y="2174"/>
                  <a:pt x="15574" y="2163"/>
                  <a:pt x="15547" y="2163"/>
                </a:cubicBezTo>
                <a:cubicBezTo>
                  <a:pt x="15513" y="2163"/>
                  <a:pt x="15476" y="2179"/>
                  <a:pt x="15470" y="2208"/>
                </a:cubicBezTo>
                <a:cubicBezTo>
                  <a:pt x="15573" y="2218"/>
                  <a:pt x="15667" y="2260"/>
                  <a:pt x="15729" y="2322"/>
                </a:cubicBezTo>
                <a:cubicBezTo>
                  <a:pt x="15626" y="2322"/>
                  <a:pt x="15532" y="2374"/>
                  <a:pt x="15481" y="2436"/>
                </a:cubicBezTo>
                <a:cubicBezTo>
                  <a:pt x="15522" y="2436"/>
                  <a:pt x="15532" y="2487"/>
                  <a:pt x="15501" y="2487"/>
                </a:cubicBezTo>
                <a:cubicBezTo>
                  <a:pt x="15563" y="2487"/>
                  <a:pt x="15626" y="2487"/>
                  <a:pt x="15677" y="2467"/>
                </a:cubicBezTo>
                <a:cubicBezTo>
                  <a:pt x="15688" y="2623"/>
                  <a:pt x="15677" y="2798"/>
                  <a:pt x="15688" y="2964"/>
                </a:cubicBezTo>
                <a:cubicBezTo>
                  <a:pt x="15636" y="2985"/>
                  <a:pt x="15605" y="3026"/>
                  <a:pt x="15594" y="3068"/>
                </a:cubicBezTo>
                <a:cubicBezTo>
                  <a:pt x="15490" y="3037"/>
                  <a:pt x="15387" y="2996"/>
                  <a:pt x="15283" y="2964"/>
                </a:cubicBezTo>
                <a:lnTo>
                  <a:pt x="15283" y="2964"/>
                </a:lnTo>
                <a:cubicBezTo>
                  <a:pt x="15304" y="2975"/>
                  <a:pt x="15315" y="3006"/>
                  <a:pt x="15294" y="3016"/>
                </a:cubicBezTo>
                <a:cubicBezTo>
                  <a:pt x="15289" y="3019"/>
                  <a:pt x="15282" y="3020"/>
                  <a:pt x="15274" y="3020"/>
                </a:cubicBezTo>
                <a:cubicBezTo>
                  <a:pt x="15262" y="3020"/>
                  <a:pt x="15249" y="3017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3" y="3205"/>
                  <a:pt x="15532" y="3254"/>
                </a:cubicBezTo>
                <a:cubicBezTo>
                  <a:pt x="15514" y="3248"/>
                  <a:pt x="15493" y="3242"/>
                  <a:pt x="15472" y="3242"/>
                </a:cubicBezTo>
                <a:cubicBezTo>
                  <a:pt x="15456" y="3242"/>
                  <a:pt x="15442" y="3246"/>
                  <a:pt x="15428" y="3254"/>
                </a:cubicBezTo>
                <a:cubicBezTo>
                  <a:pt x="15422" y="3261"/>
                  <a:pt x="15420" y="3270"/>
                  <a:pt x="15423" y="3280"/>
                </a:cubicBezTo>
                <a:lnTo>
                  <a:pt x="15423" y="3280"/>
                </a:lnTo>
                <a:cubicBezTo>
                  <a:pt x="15370" y="3251"/>
                  <a:pt x="15322" y="3227"/>
                  <a:pt x="15273" y="3203"/>
                </a:cubicBezTo>
                <a:lnTo>
                  <a:pt x="15273" y="3203"/>
                </a:lnTo>
                <a:cubicBezTo>
                  <a:pt x="15335" y="3348"/>
                  <a:pt x="15408" y="3503"/>
                  <a:pt x="15553" y="3607"/>
                </a:cubicBezTo>
                <a:cubicBezTo>
                  <a:pt x="15553" y="3607"/>
                  <a:pt x="15460" y="3669"/>
                  <a:pt x="15460" y="3679"/>
                </a:cubicBezTo>
                <a:lnTo>
                  <a:pt x="15460" y="3689"/>
                </a:lnTo>
                <a:cubicBezTo>
                  <a:pt x="15481" y="3731"/>
                  <a:pt x="15532" y="3762"/>
                  <a:pt x="15522" y="3804"/>
                </a:cubicBezTo>
                <a:cubicBezTo>
                  <a:pt x="15501" y="3783"/>
                  <a:pt x="15481" y="3783"/>
                  <a:pt x="15449" y="3772"/>
                </a:cubicBezTo>
                <a:lnTo>
                  <a:pt x="15449" y="3772"/>
                </a:lnTo>
                <a:cubicBezTo>
                  <a:pt x="15439" y="3783"/>
                  <a:pt x="15449" y="3804"/>
                  <a:pt x="15460" y="3814"/>
                </a:cubicBezTo>
                <a:cubicBezTo>
                  <a:pt x="15470" y="3825"/>
                  <a:pt x="15481" y="3845"/>
                  <a:pt x="15470" y="3855"/>
                </a:cubicBezTo>
                <a:cubicBezTo>
                  <a:pt x="15439" y="3845"/>
                  <a:pt x="15408" y="3814"/>
                  <a:pt x="15398" y="3783"/>
                </a:cubicBezTo>
                <a:cubicBezTo>
                  <a:pt x="15377" y="3804"/>
                  <a:pt x="15366" y="3825"/>
                  <a:pt x="15377" y="3855"/>
                </a:cubicBezTo>
                <a:cubicBezTo>
                  <a:pt x="15366" y="3834"/>
                  <a:pt x="15345" y="3834"/>
                  <a:pt x="15325" y="3825"/>
                </a:cubicBezTo>
                <a:cubicBezTo>
                  <a:pt x="15315" y="3834"/>
                  <a:pt x="15315" y="3855"/>
                  <a:pt x="15325" y="3866"/>
                </a:cubicBezTo>
                <a:lnTo>
                  <a:pt x="15356" y="3897"/>
                </a:lnTo>
                <a:cubicBezTo>
                  <a:pt x="15345" y="3897"/>
                  <a:pt x="15335" y="3897"/>
                  <a:pt x="15325" y="3887"/>
                </a:cubicBezTo>
                <a:cubicBezTo>
                  <a:pt x="15315" y="3887"/>
                  <a:pt x="15315" y="3887"/>
                  <a:pt x="15315" y="3897"/>
                </a:cubicBezTo>
                <a:cubicBezTo>
                  <a:pt x="15304" y="3897"/>
                  <a:pt x="15304" y="3907"/>
                  <a:pt x="15315" y="3907"/>
                </a:cubicBezTo>
                <a:cubicBezTo>
                  <a:pt x="15325" y="3907"/>
                  <a:pt x="15325" y="3917"/>
                  <a:pt x="15335" y="3917"/>
                </a:cubicBezTo>
                <a:cubicBezTo>
                  <a:pt x="15345" y="3928"/>
                  <a:pt x="15335" y="3938"/>
                  <a:pt x="15325" y="3949"/>
                </a:cubicBezTo>
                <a:lnTo>
                  <a:pt x="15294" y="3949"/>
                </a:lnTo>
                <a:cubicBezTo>
                  <a:pt x="15253" y="3938"/>
                  <a:pt x="15221" y="3907"/>
                  <a:pt x="15232" y="3876"/>
                </a:cubicBezTo>
                <a:lnTo>
                  <a:pt x="15232" y="3876"/>
                </a:lnTo>
                <a:cubicBezTo>
                  <a:pt x="15211" y="3897"/>
                  <a:pt x="15200" y="3907"/>
                  <a:pt x="15180" y="3917"/>
                </a:cubicBezTo>
                <a:cubicBezTo>
                  <a:pt x="15180" y="3897"/>
                  <a:pt x="15170" y="3866"/>
                  <a:pt x="15149" y="3845"/>
                </a:cubicBezTo>
                <a:cubicBezTo>
                  <a:pt x="15138" y="3855"/>
                  <a:pt x="15117" y="3876"/>
                  <a:pt x="15117" y="3887"/>
                </a:cubicBezTo>
                <a:cubicBezTo>
                  <a:pt x="15108" y="3876"/>
                  <a:pt x="15097" y="3866"/>
                  <a:pt x="15076" y="3866"/>
                </a:cubicBezTo>
                <a:cubicBezTo>
                  <a:pt x="15066" y="3876"/>
                  <a:pt x="15087" y="3917"/>
                  <a:pt x="15066" y="3928"/>
                </a:cubicBezTo>
                <a:cubicBezTo>
                  <a:pt x="15045" y="3928"/>
                  <a:pt x="15025" y="3917"/>
                  <a:pt x="15014" y="3907"/>
                </a:cubicBezTo>
                <a:cubicBezTo>
                  <a:pt x="15014" y="3897"/>
                  <a:pt x="15004" y="3772"/>
                  <a:pt x="15004" y="3762"/>
                </a:cubicBezTo>
                <a:cubicBezTo>
                  <a:pt x="15025" y="3752"/>
                  <a:pt x="15014" y="3710"/>
                  <a:pt x="14983" y="3700"/>
                </a:cubicBezTo>
                <a:lnTo>
                  <a:pt x="15045" y="3669"/>
                </a:lnTo>
                <a:cubicBezTo>
                  <a:pt x="15014" y="3659"/>
                  <a:pt x="14993" y="3648"/>
                  <a:pt x="14972" y="3627"/>
                </a:cubicBezTo>
                <a:cubicBezTo>
                  <a:pt x="15014" y="3627"/>
                  <a:pt x="15055" y="3617"/>
                  <a:pt x="15087" y="3617"/>
                </a:cubicBezTo>
                <a:cubicBezTo>
                  <a:pt x="15076" y="3607"/>
                  <a:pt x="15055" y="3586"/>
                  <a:pt x="15035" y="3576"/>
                </a:cubicBezTo>
                <a:lnTo>
                  <a:pt x="15035" y="3576"/>
                </a:lnTo>
                <a:cubicBezTo>
                  <a:pt x="15066" y="3586"/>
                  <a:pt x="15097" y="3586"/>
                  <a:pt x="15128" y="3597"/>
                </a:cubicBezTo>
                <a:cubicBezTo>
                  <a:pt x="15138" y="3597"/>
                  <a:pt x="15159" y="3597"/>
                  <a:pt x="15170" y="3586"/>
                </a:cubicBezTo>
                <a:cubicBezTo>
                  <a:pt x="15180" y="3576"/>
                  <a:pt x="15170" y="3565"/>
                  <a:pt x="15159" y="3555"/>
                </a:cubicBezTo>
                <a:cubicBezTo>
                  <a:pt x="15149" y="3544"/>
                  <a:pt x="15128" y="3544"/>
                  <a:pt x="15117" y="3544"/>
                </a:cubicBezTo>
                <a:cubicBezTo>
                  <a:pt x="15117" y="3534"/>
                  <a:pt x="15128" y="3514"/>
                  <a:pt x="15138" y="3503"/>
                </a:cubicBezTo>
                <a:lnTo>
                  <a:pt x="15066" y="3503"/>
                </a:lnTo>
                <a:cubicBezTo>
                  <a:pt x="15076" y="3493"/>
                  <a:pt x="15087" y="3482"/>
                  <a:pt x="15108" y="3472"/>
                </a:cubicBezTo>
                <a:lnTo>
                  <a:pt x="15108" y="3472"/>
                </a:lnTo>
                <a:cubicBezTo>
                  <a:pt x="15055" y="3482"/>
                  <a:pt x="15004" y="3503"/>
                  <a:pt x="14952" y="3524"/>
                </a:cubicBezTo>
                <a:cubicBezTo>
                  <a:pt x="14942" y="3482"/>
                  <a:pt x="14931" y="3431"/>
                  <a:pt x="14931" y="3389"/>
                </a:cubicBezTo>
                <a:lnTo>
                  <a:pt x="14931" y="3389"/>
                </a:lnTo>
                <a:cubicBezTo>
                  <a:pt x="14931" y="3389"/>
                  <a:pt x="14936" y="3394"/>
                  <a:pt x="14942" y="3394"/>
                </a:cubicBezTo>
                <a:cubicBezTo>
                  <a:pt x="14945" y="3394"/>
                  <a:pt x="14948" y="3393"/>
                  <a:pt x="14952" y="3389"/>
                </a:cubicBezTo>
                <a:cubicBezTo>
                  <a:pt x="14962" y="3379"/>
                  <a:pt x="14952" y="3369"/>
                  <a:pt x="14942" y="3358"/>
                </a:cubicBezTo>
                <a:cubicBezTo>
                  <a:pt x="14983" y="3358"/>
                  <a:pt x="15025" y="3369"/>
                  <a:pt x="15066" y="3379"/>
                </a:cubicBezTo>
                <a:cubicBezTo>
                  <a:pt x="15066" y="3374"/>
                  <a:pt x="15066" y="3366"/>
                  <a:pt x="15063" y="3359"/>
                </a:cubicBezTo>
                <a:lnTo>
                  <a:pt x="15063" y="3359"/>
                </a:lnTo>
                <a:cubicBezTo>
                  <a:pt x="15084" y="3370"/>
                  <a:pt x="15108" y="3377"/>
                  <a:pt x="15132" y="3377"/>
                </a:cubicBezTo>
                <a:cubicBezTo>
                  <a:pt x="15155" y="3377"/>
                  <a:pt x="15179" y="3371"/>
                  <a:pt x="15200" y="3358"/>
                </a:cubicBezTo>
                <a:cubicBezTo>
                  <a:pt x="15170" y="3348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59" y="3316"/>
                  <a:pt x="15117" y="3306"/>
                  <a:pt x="15087" y="3296"/>
                </a:cubicBezTo>
                <a:cubicBezTo>
                  <a:pt x="15117" y="3296"/>
                  <a:pt x="15149" y="3296"/>
                  <a:pt x="15170" y="3286"/>
                </a:cubicBezTo>
                <a:cubicBezTo>
                  <a:pt x="15190" y="3275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70" y="3244"/>
                  <a:pt x="15138" y="3254"/>
                  <a:pt x="15097" y="3265"/>
                </a:cubicBezTo>
                <a:cubicBezTo>
                  <a:pt x="15108" y="3254"/>
                  <a:pt x="15117" y="3233"/>
                  <a:pt x="15117" y="3224"/>
                </a:cubicBezTo>
                <a:cubicBezTo>
                  <a:pt x="15107" y="3218"/>
                  <a:pt x="15094" y="3215"/>
                  <a:pt x="15080" y="3215"/>
                </a:cubicBezTo>
                <a:cubicBezTo>
                  <a:pt x="15066" y="3215"/>
                  <a:pt x="15050" y="3218"/>
                  <a:pt x="15035" y="3224"/>
                </a:cubicBezTo>
                <a:cubicBezTo>
                  <a:pt x="15045" y="3213"/>
                  <a:pt x="15045" y="3203"/>
                  <a:pt x="15055" y="3182"/>
                </a:cubicBezTo>
                <a:lnTo>
                  <a:pt x="15055" y="3182"/>
                </a:lnTo>
                <a:cubicBezTo>
                  <a:pt x="15035" y="3203"/>
                  <a:pt x="15004" y="3213"/>
                  <a:pt x="14983" y="3233"/>
                </a:cubicBezTo>
                <a:cubicBezTo>
                  <a:pt x="14983" y="3224"/>
                  <a:pt x="14983" y="3213"/>
                  <a:pt x="14972" y="3203"/>
                </a:cubicBezTo>
                <a:cubicBezTo>
                  <a:pt x="14942" y="3233"/>
                  <a:pt x="14910" y="3265"/>
                  <a:pt x="14890" y="3296"/>
                </a:cubicBezTo>
                <a:cubicBezTo>
                  <a:pt x="14880" y="3068"/>
                  <a:pt x="14880" y="2840"/>
                  <a:pt x="14880" y="2602"/>
                </a:cubicBezTo>
                <a:cubicBezTo>
                  <a:pt x="14880" y="2563"/>
                  <a:pt x="14870" y="2515"/>
                  <a:pt x="14852" y="2475"/>
                </a:cubicBezTo>
                <a:lnTo>
                  <a:pt x="14852" y="2475"/>
                </a:lnTo>
                <a:cubicBezTo>
                  <a:pt x="14864" y="2511"/>
                  <a:pt x="14838" y="2584"/>
                  <a:pt x="14838" y="2612"/>
                </a:cubicBezTo>
                <a:cubicBezTo>
                  <a:pt x="14817" y="2705"/>
                  <a:pt x="14807" y="2788"/>
                  <a:pt x="14797" y="2871"/>
                </a:cubicBezTo>
                <a:cubicBezTo>
                  <a:pt x="14786" y="2964"/>
                  <a:pt x="14776" y="3047"/>
                  <a:pt x="14776" y="3130"/>
                </a:cubicBezTo>
                <a:cubicBezTo>
                  <a:pt x="14765" y="3141"/>
                  <a:pt x="14776" y="3244"/>
                  <a:pt x="14765" y="3254"/>
                </a:cubicBezTo>
                <a:cubicBezTo>
                  <a:pt x="14724" y="3233"/>
                  <a:pt x="14703" y="3182"/>
                  <a:pt x="14682" y="3151"/>
                </a:cubicBezTo>
                <a:lnTo>
                  <a:pt x="14682" y="3151"/>
                </a:lnTo>
                <a:cubicBezTo>
                  <a:pt x="14682" y="3161"/>
                  <a:pt x="14682" y="3182"/>
                  <a:pt x="14693" y="3192"/>
                </a:cubicBezTo>
                <a:cubicBezTo>
                  <a:pt x="14662" y="3171"/>
                  <a:pt x="14631" y="3161"/>
                  <a:pt x="14599" y="3151"/>
                </a:cubicBezTo>
                <a:lnTo>
                  <a:pt x="14599" y="3151"/>
                </a:lnTo>
                <a:cubicBezTo>
                  <a:pt x="14599" y="3171"/>
                  <a:pt x="14610" y="3192"/>
                  <a:pt x="14631" y="3203"/>
                </a:cubicBezTo>
                <a:cubicBezTo>
                  <a:pt x="14599" y="3203"/>
                  <a:pt x="14569" y="3192"/>
                  <a:pt x="14548" y="3192"/>
                </a:cubicBezTo>
                <a:cubicBezTo>
                  <a:pt x="14548" y="3213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496" y="3254"/>
                  <a:pt x="14486" y="3265"/>
                  <a:pt x="14475" y="3286"/>
                </a:cubicBezTo>
                <a:cubicBezTo>
                  <a:pt x="14507" y="3286"/>
                  <a:pt x="14527" y="3296"/>
                  <a:pt x="14548" y="3296"/>
                </a:cubicBezTo>
                <a:cubicBezTo>
                  <a:pt x="14548" y="3306"/>
                  <a:pt x="14537" y="3306"/>
                  <a:pt x="14527" y="3316"/>
                </a:cubicBezTo>
                <a:cubicBezTo>
                  <a:pt x="14517" y="3327"/>
                  <a:pt x="14517" y="3337"/>
                  <a:pt x="14527" y="3337"/>
                </a:cubicBezTo>
                <a:lnTo>
                  <a:pt x="14548" y="3337"/>
                </a:lnTo>
                <a:cubicBezTo>
                  <a:pt x="14552" y="3335"/>
                  <a:pt x="14556" y="3335"/>
                  <a:pt x="14560" y="3335"/>
                </a:cubicBezTo>
                <a:cubicBezTo>
                  <a:pt x="14578" y="3335"/>
                  <a:pt x="14598" y="3352"/>
                  <a:pt x="14589" y="3369"/>
                </a:cubicBezTo>
                <a:cubicBezTo>
                  <a:pt x="14620" y="3369"/>
                  <a:pt x="14652" y="3358"/>
                  <a:pt x="14672" y="3358"/>
                </a:cubicBezTo>
                <a:cubicBezTo>
                  <a:pt x="14662" y="3369"/>
                  <a:pt x="14672" y="3379"/>
                  <a:pt x="14682" y="3389"/>
                </a:cubicBezTo>
                <a:cubicBezTo>
                  <a:pt x="14693" y="3399"/>
                  <a:pt x="14714" y="3399"/>
                  <a:pt x="14724" y="3410"/>
                </a:cubicBezTo>
                <a:cubicBezTo>
                  <a:pt x="14755" y="3431"/>
                  <a:pt x="14765" y="3461"/>
                  <a:pt x="14744" y="3482"/>
                </a:cubicBezTo>
                <a:cubicBezTo>
                  <a:pt x="14672" y="3482"/>
                  <a:pt x="14652" y="3389"/>
                  <a:pt x="14579" y="3389"/>
                </a:cubicBezTo>
                <a:lnTo>
                  <a:pt x="14579" y="3420"/>
                </a:lnTo>
                <a:cubicBezTo>
                  <a:pt x="14558" y="3399"/>
                  <a:pt x="14517" y="3389"/>
                  <a:pt x="14486" y="3389"/>
                </a:cubicBezTo>
                <a:cubicBezTo>
                  <a:pt x="14496" y="3399"/>
                  <a:pt x="14507" y="3410"/>
                  <a:pt x="14507" y="3420"/>
                </a:cubicBezTo>
                <a:cubicBezTo>
                  <a:pt x="14486" y="3410"/>
                  <a:pt x="14465" y="3410"/>
                  <a:pt x="14444" y="3410"/>
                </a:cubicBezTo>
                <a:lnTo>
                  <a:pt x="14465" y="3431"/>
                </a:lnTo>
                <a:cubicBezTo>
                  <a:pt x="14424" y="3441"/>
                  <a:pt x="14382" y="3461"/>
                  <a:pt x="14341" y="3482"/>
                </a:cubicBezTo>
                <a:lnTo>
                  <a:pt x="14465" y="3482"/>
                </a:lnTo>
                <a:cubicBezTo>
                  <a:pt x="14444" y="3503"/>
                  <a:pt x="14434" y="3534"/>
                  <a:pt x="14434" y="3555"/>
                </a:cubicBezTo>
                <a:cubicBezTo>
                  <a:pt x="14475" y="3555"/>
                  <a:pt x="14507" y="3544"/>
                  <a:pt x="14537" y="3524"/>
                </a:cubicBezTo>
                <a:cubicBezTo>
                  <a:pt x="14537" y="3544"/>
                  <a:pt x="14548" y="3555"/>
                  <a:pt x="14558" y="3565"/>
                </a:cubicBezTo>
                <a:cubicBezTo>
                  <a:pt x="14589" y="3555"/>
                  <a:pt x="14610" y="3544"/>
                  <a:pt x="14641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6"/>
                  <a:pt x="14691" y="3551"/>
                  <a:pt x="14710" y="3551"/>
                </a:cubicBezTo>
                <a:cubicBezTo>
                  <a:pt x="14733" y="3551"/>
                  <a:pt x="14754" y="3558"/>
                  <a:pt x="14765" y="3576"/>
                </a:cubicBezTo>
                <a:cubicBezTo>
                  <a:pt x="14756" y="3585"/>
                  <a:pt x="14744" y="3588"/>
                  <a:pt x="14730" y="3588"/>
                </a:cubicBezTo>
                <a:cubicBezTo>
                  <a:pt x="14706" y="3588"/>
                  <a:pt x="14678" y="3580"/>
                  <a:pt x="14656" y="3580"/>
                </a:cubicBezTo>
                <a:cubicBezTo>
                  <a:pt x="14646" y="3580"/>
                  <a:pt x="14638" y="3581"/>
                  <a:pt x="14631" y="3586"/>
                </a:cubicBezTo>
                <a:cubicBezTo>
                  <a:pt x="14652" y="3597"/>
                  <a:pt x="14662" y="3607"/>
                  <a:pt x="14682" y="3617"/>
                </a:cubicBezTo>
                <a:cubicBezTo>
                  <a:pt x="14677" y="3622"/>
                  <a:pt x="14670" y="3622"/>
                  <a:pt x="14662" y="3622"/>
                </a:cubicBezTo>
                <a:cubicBezTo>
                  <a:pt x="14654" y="3622"/>
                  <a:pt x="14646" y="3622"/>
                  <a:pt x="14641" y="3627"/>
                </a:cubicBezTo>
                <a:cubicBezTo>
                  <a:pt x="14620" y="3648"/>
                  <a:pt x="14693" y="3659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4"/>
                  <a:pt x="14612" y="3744"/>
                </a:cubicBezTo>
                <a:cubicBezTo>
                  <a:pt x="14608" y="3744"/>
                  <a:pt x="14604" y="3743"/>
                  <a:pt x="14599" y="3742"/>
                </a:cubicBezTo>
                <a:cubicBezTo>
                  <a:pt x="14579" y="3742"/>
                  <a:pt x="14558" y="3731"/>
                  <a:pt x="14548" y="3710"/>
                </a:cubicBezTo>
                <a:cubicBezTo>
                  <a:pt x="14517" y="3689"/>
                  <a:pt x="14486" y="3669"/>
                  <a:pt x="14444" y="3659"/>
                </a:cubicBezTo>
                <a:lnTo>
                  <a:pt x="14444" y="3659"/>
                </a:lnTo>
                <a:cubicBezTo>
                  <a:pt x="14465" y="3669"/>
                  <a:pt x="14434" y="3679"/>
                  <a:pt x="14424" y="3679"/>
                </a:cubicBezTo>
                <a:cubicBezTo>
                  <a:pt x="14410" y="3679"/>
                  <a:pt x="14396" y="3675"/>
                  <a:pt x="14385" y="3675"/>
                </a:cubicBezTo>
                <a:cubicBezTo>
                  <a:pt x="14380" y="3675"/>
                  <a:pt x="14375" y="3676"/>
                  <a:pt x="14371" y="3679"/>
                </a:cubicBezTo>
                <a:cubicBezTo>
                  <a:pt x="14382" y="3689"/>
                  <a:pt x="14392" y="3710"/>
                  <a:pt x="14392" y="3721"/>
                </a:cubicBezTo>
                <a:cubicBezTo>
                  <a:pt x="14371" y="3721"/>
                  <a:pt x="14362" y="3731"/>
                  <a:pt x="14341" y="3742"/>
                </a:cubicBezTo>
                <a:cubicBezTo>
                  <a:pt x="14351" y="3762"/>
                  <a:pt x="14371" y="3772"/>
                  <a:pt x="14382" y="3783"/>
                </a:cubicBezTo>
                <a:cubicBezTo>
                  <a:pt x="14362" y="3793"/>
                  <a:pt x="14392" y="3825"/>
                  <a:pt x="14424" y="3825"/>
                </a:cubicBezTo>
                <a:cubicBezTo>
                  <a:pt x="14462" y="3831"/>
                  <a:pt x="14507" y="3841"/>
                  <a:pt x="14551" y="3841"/>
                </a:cubicBezTo>
                <a:cubicBezTo>
                  <a:pt x="14568" y="3841"/>
                  <a:pt x="14585" y="3839"/>
                  <a:pt x="14601" y="3835"/>
                </a:cubicBezTo>
                <a:lnTo>
                  <a:pt x="14601" y="3835"/>
                </a:lnTo>
                <a:cubicBezTo>
                  <a:pt x="14591" y="3850"/>
                  <a:pt x="14591" y="3874"/>
                  <a:pt x="14610" y="3887"/>
                </a:cubicBezTo>
                <a:cubicBezTo>
                  <a:pt x="14626" y="3892"/>
                  <a:pt x="14644" y="3894"/>
                  <a:pt x="14663" y="3894"/>
                </a:cubicBezTo>
                <a:cubicBezTo>
                  <a:pt x="14682" y="3894"/>
                  <a:pt x="14703" y="3892"/>
                  <a:pt x="14724" y="3887"/>
                </a:cubicBezTo>
                <a:lnTo>
                  <a:pt x="14724" y="3887"/>
                </a:lnTo>
                <a:cubicBezTo>
                  <a:pt x="14662" y="3917"/>
                  <a:pt x="14610" y="3949"/>
                  <a:pt x="14548" y="3970"/>
                </a:cubicBezTo>
                <a:cubicBezTo>
                  <a:pt x="14589" y="3990"/>
                  <a:pt x="14631" y="4000"/>
                  <a:pt x="14672" y="4011"/>
                </a:cubicBezTo>
                <a:cubicBezTo>
                  <a:pt x="14631" y="4032"/>
                  <a:pt x="14579" y="4042"/>
                  <a:pt x="14537" y="4062"/>
                </a:cubicBezTo>
                <a:cubicBezTo>
                  <a:pt x="14610" y="4083"/>
                  <a:pt x="14682" y="4104"/>
                  <a:pt x="14744" y="4135"/>
                </a:cubicBezTo>
                <a:cubicBezTo>
                  <a:pt x="14683" y="4162"/>
                  <a:pt x="14605" y="4189"/>
                  <a:pt x="14531" y="4209"/>
                </a:cubicBezTo>
                <a:lnTo>
                  <a:pt x="14531" y="4209"/>
                </a:lnTo>
                <a:cubicBezTo>
                  <a:pt x="14506" y="4201"/>
                  <a:pt x="14480" y="4198"/>
                  <a:pt x="14454" y="4198"/>
                </a:cubicBezTo>
                <a:cubicBezTo>
                  <a:pt x="14437" y="4137"/>
                  <a:pt x="14371" y="4099"/>
                  <a:pt x="14302" y="4099"/>
                </a:cubicBezTo>
                <a:cubicBezTo>
                  <a:pt x="14287" y="4099"/>
                  <a:pt x="14272" y="4100"/>
                  <a:pt x="14258" y="4104"/>
                </a:cubicBezTo>
                <a:cubicBezTo>
                  <a:pt x="14164" y="4083"/>
                  <a:pt x="14081" y="4052"/>
                  <a:pt x="13998" y="4011"/>
                </a:cubicBezTo>
                <a:cubicBezTo>
                  <a:pt x="13949" y="4021"/>
                  <a:pt x="13909" y="4031"/>
                  <a:pt x="13869" y="4041"/>
                </a:cubicBezTo>
                <a:lnTo>
                  <a:pt x="13869" y="4041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3" y="4075"/>
                  <a:pt x="13906" y="4094"/>
                </a:cubicBezTo>
                <a:cubicBezTo>
                  <a:pt x="13923" y="4088"/>
                  <a:pt x="13941" y="4082"/>
                  <a:pt x="13959" y="4082"/>
                </a:cubicBezTo>
                <a:cubicBezTo>
                  <a:pt x="13972" y="4082"/>
                  <a:pt x="13985" y="4085"/>
                  <a:pt x="13998" y="4094"/>
                </a:cubicBezTo>
                <a:cubicBezTo>
                  <a:pt x="14021" y="4101"/>
                  <a:pt x="14017" y="4130"/>
                  <a:pt x="14001" y="4138"/>
                </a:cubicBezTo>
                <a:lnTo>
                  <a:pt x="14001" y="4138"/>
                </a:lnTo>
                <a:cubicBezTo>
                  <a:pt x="14066" y="4145"/>
                  <a:pt x="14129" y="4146"/>
                  <a:pt x="14185" y="4156"/>
                </a:cubicBezTo>
                <a:cubicBezTo>
                  <a:pt x="14156" y="4156"/>
                  <a:pt x="14145" y="4201"/>
                  <a:pt x="14169" y="4223"/>
                </a:cubicBezTo>
                <a:lnTo>
                  <a:pt x="14169" y="4223"/>
                </a:lnTo>
                <a:cubicBezTo>
                  <a:pt x="14136" y="4220"/>
                  <a:pt x="14104" y="4218"/>
                  <a:pt x="14071" y="4218"/>
                </a:cubicBezTo>
                <a:cubicBezTo>
                  <a:pt x="14185" y="4280"/>
                  <a:pt x="14289" y="4353"/>
                  <a:pt x="14403" y="4415"/>
                </a:cubicBezTo>
                <a:cubicBezTo>
                  <a:pt x="14351" y="4488"/>
                  <a:pt x="14341" y="4580"/>
                  <a:pt x="14382" y="4663"/>
                </a:cubicBezTo>
                <a:cubicBezTo>
                  <a:pt x="14171" y="4634"/>
                  <a:pt x="13961" y="4545"/>
                  <a:pt x="13797" y="4417"/>
                </a:cubicBezTo>
                <a:lnTo>
                  <a:pt x="13797" y="4417"/>
                </a:lnTo>
                <a:cubicBezTo>
                  <a:pt x="13816" y="4442"/>
                  <a:pt x="13799" y="4482"/>
                  <a:pt x="13781" y="4508"/>
                </a:cubicBezTo>
                <a:cubicBezTo>
                  <a:pt x="13766" y="4531"/>
                  <a:pt x="13801" y="4565"/>
                  <a:pt x="13821" y="4565"/>
                </a:cubicBezTo>
                <a:cubicBezTo>
                  <a:pt x="13828" y="4565"/>
                  <a:pt x="13833" y="4561"/>
                  <a:pt x="13833" y="4550"/>
                </a:cubicBezTo>
                <a:cubicBezTo>
                  <a:pt x="13842" y="4641"/>
                  <a:pt x="13947" y="4708"/>
                  <a:pt x="14050" y="4708"/>
                </a:cubicBezTo>
                <a:lnTo>
                  <a:pt x="14050" y="4708"/>
                </a:lnTo>
                <a:cubicBezTo>
                  <a:pt x="14041" y="4716"/>
                  <a:pt x="14036" y="4727"/>
                  <a:pt x="14040" y="4736"/>
                </a:cubicBezTo>
                <a:cubicBezTo>
                  <a:pt x="14040" y="4757"/>
                  <a:pt x="14061" y="4778"/>
                  <a:pt x="14081" y="4798"/>
                </a:cubicBezTo>
                <a:cubicBezTo>
                  <a:pt x="14206" y="4891"/>
                  <a:pt x="14247" y="5057"/>
                  <a:pt x="14164" y="5181"/>
                </a:cubicBezTo>
                <a:cubicBezTo>
                  <a:pt x="14134" y="5172"/>
                  <a:pt x="14092" y="5161"/>
                  <a:pt x="14051" y="5140"/>
                </a:cubicBezTo>
                <a:cubicBezTo>
                  <a:pt x="14030" y="5202"/>
                  <a:pt x="14009" y="5254"/>
                  <a:pt x="13988" y="5306"/>
                </a:cubicBezTo>
                <a:cubicBezTo>
                  <a:pt x="13998" y="5347"/>
                  <a:pt x="14051" y="5368"/>
                  <a:pt x="14102" y="5389"/>
                </a:cubicBezTo>
                <a:cubicBezTo>
                  <a:pt x="14144" y="5409"/>
                  <a:pt x="14185" y="5451"/>
                  <a:pt x="14164" y="5492"/>
                </a:cubicBezTo>
                <a:cubicBezTo>
                  <a:pt x="14158" y="5505"/>
                  <a:pt x="14145" y="5510"/>
                  <a:pt x="14132" y="5510"/>
                </a:cubicBezTo>
                <a:cubicBezTo>
                  <a:pt x="14131" y="5510"/>
                  <a:pt x="14131" y="5510"/>
                  <a:pt x="14130" y="5510"/>
                </a:cubicBezTo>
                <a:lnTo>
                  <a:pt x="14130" y="5510"/>
                </a:lnTo>
                <a:cubicBezTo>
                  <a:pt x="14200" y="5598"/>
                  <a:pt x="14268" y="5686"/>
                  <a:pt x="14320" y="5782"/>
                </a:cubicBezTo>
                <a:cubicBezTo>
                  <a:pt x="14289" y="5814"/>
                  <a:pt x="14247" y="5835"/>
                  <a:pt x="14196" y="5845"/>
                </a:cubicBezTo>
                <a:cubicBezTo>
                  <a:pt x="14154" y="5814"/>
                  <a:pt x="14134" y="5772"/>
                  <a:pt x="14123" y="5731"/>
                </a:cubicBezTo>
                <a:cubicBezTo>
                  <a:pt x="14071" y="5741"/>
                  <a:pt x="13998" y="5762"/>
                  <a:pt x="13947" y="5762"/>
                </a:cubicBezTo>
                <a:cubicBezTo>
                  <a:pt x="13927" y="5786"/>
                  <a:pt x="13899" y="5804"/>
                  <a:pt x="13866" y="5814"/>
                </a:cubicBezTo>
                <a:lnTo>
                  <a:pt x="13866" y="5814"/>
                </a:lnTo>
                <a:cubicBezTo>
                  <a:pt x="13887" y="5778"/>
                  <a:pt x="13886" y="5734"/>
                  <a:pt x="13843" y="5710"/>
                </a:cubicBezTo>
                <a:lnTo>
                  <a:pt x="13843" y="5710"/>
                </a:lnTo>
                <a:cubicBezTo>
                  <a:pt x="13823" y="5752"/>
                  <a:pt x="13791" y="5782"/>
                  <a:pt x="13750" y="5814"/>
                </a:cubicBezTo>
                <a:cubicBezTo>
                  <a:pt x="13769" y="5819"/>
                  <a:pt x="13788" y="5822"/>
                  <a:pt x="13807" y="5822"/>
                </a:cubicBezTo>
                <a:cubicBezTo>
                  <a:pt x="13827" y="5822"/>
                  <a:pt x="13847" y="5819"/>
                  <a:pt x="13866" y="5814"/>
                </a:cubicBezTo>
                <a:lnTo>
                  <a:pt x="13866" y="5814"/>
                </a:lnTo>
                <a:cubicBezTo>
                  <a:pt x="13846" y="5846"/>
                  <a:pt x="13809" y="5873"/>
                  <a:pt x="13767" y="5873"/>
                </a:cubicBezTo>
                <a:cubicBezTo>
                  <a:pt x="13754" y="5873"/>
                  <a:pt x="13742" y="5870"/>
                  <a:pt x="13729" y="5865"/>
                </a:cubicBezTo>
                <a:cubicBezTo>
                  <a:pt x="13645" y="5841"/>
                  <a:pt x="13663" y="5734"/>
                  <a:pt x="13733" y="5700"/>
                </a:cubicBezTo>
                <a:lnTo>
                  <a:pt x="13733" y="5700"/>
                </a:lnTo>
                <a:cubicBezTo>
                  <a:pt x="13715" y="5702"/>
                  <a:pt x="13698" y="5705"/>
                  <a:pt x="13678" y="5710"/>
                </a:cubicBezTo>
                <a:cubicBezTo>
                  <a:pt x="13678" y="5648"/>
                  <a:pt x="13708" y="5586"/>
                  <a:pt x="13761" y="5545"/>
                </a:cubicBezTo>
                <a:cubicBezTo>
                  <a:pt x="13740" y="5513"/>
                  <a:pt x="13698" y="5492"/>
                  <a:pt x="13657" y="5482"/>
                </a:cubicBezTo>
                <a:cubicBezTo>
                  <a:pt x="13657" y="5527"/>
                  <a:pt x="13626" y="5571"/>
                  <a:pt x="13578" y="5596"/>
                </a:cubicBezTo>
                <a:lnTo>
                  <a:pt x="13578" y="5596"/>
                </a:lnTo>
                <a:cubicBezTo>
                  <a:pt x="13579" y="5593"/>
                  <a:pt x="13578" y="5590"/>
                  <a:pt x="13574" y="5586"/>
                </a:cubicBezTo>
                <a:cubicBezTo>
                  <a:pt x="13553" y="5565"/>
                  <a:pt x="13512" y="5575"/>
                  <a:pt x="13501" y="5554"/>
                </a:cubicBezTo>
                <a:cubicBezTo>
                  <a:pt x="13480" y="5524"/>
                  <a:pt x="13533" y="5503"/>
                  <a:pt x="13574" y="5492"/>
                </a:cubicBezTo>
                <a:cubicBezTo>
                  <a:pt x="13533" y="5492"/>
                  <a:pt x="13491" y="5482"/>
                  <a:pt x="13450" y="5462"/>
                </a:cubicBezTo>
                <a:cubicBezTo>
                  <a:pt x="13480" y="5430"/>
                  <a:pt x="13491" y="5389"/>
                  <a:pt x="13491" y="5358"/>
                </a:cubicBezTo>
                <a:cubicBezTo>
                  <a:pt x="13397" y="5337"/>
                  <a:pt x="13418" y="5213"/>
                  <a:pt x="13501" y="5161"/>
                </a:cubicBezTo>
                <a:cubicBezTo>
                  <a:pt x="13584" y="5109"/>
                  <a:pt x="13698" y="5089"/>
                  <a:pt x="13740" y="5016"/>
                </a:cubicBezTo>
                <a:cubicBezTo>
                  <a:pt x="13713" y="4973"/>
                  <a:pt x="13659" y="4951"/>
                  <a:pt x="13605" y="4951"/>
                </a:cubicBezTo>
                <a:cubicBezTo>
                  <a:pt x="13594" y="4951"/>
                  <a:pt x="13584" y="4952"/>
                  <a:pt x="13574" y="4953"/>
                </a:cubicBezTo>
                <a:cubicBezTo>
                  <a:pt x="13563" y="4902"/>
                  <a:pt x="13595" y="4850"/>
                  <a:pt x="13657" y="4819"/>
                </a:cubicBezTo>
                <a:cubicBezTo>
                  <a:pt x="13584" y="4819"/>
                  <a:pt x="13512" y="4829"/>
                  <a:pt x="13450" y="4829"/>
                </a:cubicBezTo>
                <a:cubicBezTo>
                  <a:pt x="13480" y="4767"/>
                  <a:pt x="13429" y="4695"/>
                  <a:pt x="13397" y="4633"/>
                </a:cubicBezTo>
                <a:cubicBezTo>
                  <a:pt x="13367" y="4571"/>
                  <a:pt x="13397" y="4467"/>
                  <a:pt x="13480" y="4467"/>
                </a:cubicBezTo>
                <a:cubicBezTo>
                  <a:pt x="13429" y="4456"/>
                  <a:pt x="13388" y="4415"/>
                  <a:pt x="13367" y="4373"/>
                </a:cubicBezTo>
                <a:cubicBezTo>
                  <a:pt x="13333" y="4376"/>
                  <a:pt x="13299" y="4378"/>
                  <a:pt x="13265" y="4378"/>
                </a:cubicBezTo>
                <a:cubicBezTo>
                  <a:pt x="13171" y="4378"/>
                  <a:pt x="13077" y="4368"/>
                  <a:pt x="12994" y="4353"/>
                </a:cubicBezTo>
                <a:cubicBezTo>
                  <a:pt x="13024" y="4311"/>
                  <a:pt x="13066" y="4270"/>
                  <a:pt x="13118" y="4249"/>
                </a:cubicBezTo>
                <a:cubicBezTo>
                  <a:pt x="13087" y="4218"/>
                  <a:pt x="13066" y="4187"/>
                  <a:pt x="13045" y="4156"/>
                </a:cubicBezTo>
                <a:cubicBezTo>
                  <a:pt x="13097" y="4125"/>
                  <a:pt x="13149" y="4094"/>
                  <a:pt x="13190" y="4073"/>
                </a:cubicBezTo>
                <a:cubicBezTo>
                  <a:pt x="13222" y="4011"/>
                  <a:pt x="13273" y="3949"/>
                  <a:pt x="13335" y="3897"/>
                </a:cubicBezTo>
                <a:cubicBezTo>
                  <a:pt x="13305" y="3876"/>
                  <a:pt x="13263" y="3855"/>
                  <a:pt x="13222" y="3855"/>
                </a:cubicBezTo>
                <a:cubicBezTo>
                  <a:pt x="13242" y="3825"/>
                  <a:pt x="13252" y="3793"/>
                  <a:pt x="13273" y="3762"/>
                </a:cubicBezTo>
                <a:lnTo>
                  <a:pt x="13273" y="3762"/>
                </a:lnTo>
                <a:cubicBezTo>
                  <a:pt x="13264" y="3771"/>
                  <a:pt x="13253" y="3775"/>
                  <a:pt x="13240" y="3775"/>
                </a:cubicBezTo>
                <a:cubicBezTo>
                  <a:pt x="13211" y="3775"/>
                  <a:pt x="13177" y="3753"/>
                  <a:pt x="13170" y="3731"/>
                </a:cubicBezTo>
                <a:cubicBezTo>
                  <a:pt x="13160" y="3700"/>
                  <a:pt x="13180" y="3659"/>
                  <a:pt x="13201" y="3627"/>
                </a:cubicBezTo>
                <a:lnTo>
                  <a:pt x="13201" y="3627"/>
                </a:lnTo>
                <a:cubicBezTo>
                  <a:pt x="13193" y="3631"/>
                  <a:pt x="13185" y="3632"/>
                  <a:pt x="13177" y="3632"/>
                </a:cubicBezTo>
                <a:cubicBezTo>
                  <a:pt x="13134" y="3632"/>
                  <a:pt x="13099" y="3590"/>
                  <a:pt x="13107" y="3555"/>
                </a:cubicBezTo>
                <a:lnTo>
                  <a:pt x="13107" y="3555"/>
                </a:lnTo>
                <a:cubicBezTo>
                  <a:pt x="13024" y="3597"/>
                  <a:pt x="12952" y="3648"/>
                  <a:pt x="12890" y="3710"/>
                </a:cubicBezTo>
                <a:cubicBezTo>
                  <a:pt x="12900" y="3669"/>
                  <a:pt x="12921" y="3627"/>
                  <a:pt x="12942" y="3586"/>
                </a:cubicBezTo>
                <a:lnTo>
                  <a:pt x="12942" y="3586"/>
                </a:lnTo>
                <a:cubicBezTo>
                  <a:pt x="12849" y="3627"/>
                  <a:pt x="12807" y="3710"/>
                  <a:pt x="12766" y="3793"/>
                </a:cubicBezTo>
                <a:cubicBezTo>
                  <a:pt x="12734" y="3876"/>
                  <a:pt x="12693" y="3959"/>
                  <a:pt x="12610" y="4011"/>
                </a:cubicBezTo>
                <a:cubicBezTo>
                  <a:pt x="12579" y="4030"/>
                  <a:pt x="12539" y="4040"/>
                  <a:pt x="12499" y="4040"/>
                </a:cubicBezTo>
                <a:cubicBezTo>
                  <a:pt x="12434" y="4040"/>
                  <a:pt x="12371" y="4015"/>
                  <a:pt x="12351" y="3970"/>
                </a:cubicBezTo>
                <a:cubicBezTo>
                  <a:pt x="12278" y="3980"/>
                  <a:pt x="12216" y="3990"/>
                  <a:pt x="12154" y="4011"/>
                </a:cubicBezTo>
                <a:cubicBezTo>
                  <a:pt x="12165" y="3949"/>
                  <a:pt x="12092" y="3887"/>
                  <a:pt x="12020" y="3887"/>
                </a:cubicBezTo>
                <a:cubicBezTo>
                  <a:pt x="12071" y="3866"/>
                  <a:pt x="12133" y="3845"/>
                  <a:pt x="12196" y="3834"/>
                </a:cubicBezTo>
                <a:cubicBezTo>
                  <a:pt x="12206" y="3772"/>
                  <a:pt x="12227" y="3721"/>
                  <a:pt x="12248" y="3669"/>
                </a:cubicBezTo>
                <a:lnTo>
                  <a:pt x="12248" y="3669"/>
                </a:lnTo>
                <a:cubicBezTo>
                  <a:pt x="12209" y="3689"/>
                  <a:pt x="12169" y="3696"/>
                  <a:pt x="12130" y="3696"/>
                </a:cubicBezTo>
                <a:cubicBezTo>
                  <a:pt x="12107" y="3696"/>
                  <a:pt x="12084" y="3693"/>
                  <a:pt x="12061" y="3689"/>
                </a:cubicBezTo>
                <a:cubicBezTo>
                  <a:pt x="11988" y="3617"/>
                  <a:pt x="11905" y="3544"/>
                  <a:pt x="11833" y="3472"/>
                </a:cubicBezTo>
                <a:cubicBezTo>
                  <a:pt x="11875" y="3420"/>
                  <a:pt x="11947" y="3379"/>
                  <a:pt x="12020" y="3358"/>
                </a:cubicBezTo>
                <a:cubicBezTo>
                  <a:pt x="11988" y="3348"/>
                  <a:pt x="11947" y="3327"/>
                  <a:pt x="11916" y="3316"/>
                </a:cubicBezTo>
                <a:cubicBezTo>
                  <a:pt x="12092" y="3316"/>
                  <a:pt x="12268" y="3306"/>
                  <a:pt x="12444" y="3306"/>
                </a:cubicBezTo>
                <a:cubicBezTo>
                  <a:pt x="12351" y="3265"/>
                  <a:pt x="12268" y="3213"/>
                  <a:pt x="12175" y="3161"/>
                </a:cubicBezTo>
                <a:cubicBezTo>
                  <a:pt x="12222" y="3137"/>
                  <a:pt x="12279" y="3124"/>
                  <a:pt x="12333" y="3124"/>
                </a:cubicBezTo>
                <a:cubicBezTo>
                  <a:pt x="12398" y="3124"/>
                  <a:pt x="12461" y="3143"/>
                  <a:pt x="12506" y="3182"/>
                </a:cubicBezTo>
                <a:cubicBezTo>
                  <a:pt x="12631" y="3078"/>
                  <a:pt x="12745" y="2975"/>
                  <a:pt x="12859" y="2871"/>
                </a:cubicBezTo>
                <a:lnTo>
                  <a:pt x="12859" y="2871"/>
                </a:lnTo>
                <a:cubicBezTo>
                  <a:pt x="12763" y="2919"/>
                  <a:pt x="12659" y="2949"/>
                  <a:pt x="12553" y="2970"/>
                </a:cubicBezTo>
                <a:lnTo>
                  <a:pt x="12553" y="2970"/>
                </a:lnTo>
                <a:cubicBezTo>
                  <a:pt x="12540" y="2985"/>
                  <a:pt x="12520" y="2996"/>
                  <a:pt x="12496" y="2996"/>
                </a:cubicBezTo>
                <a:cubicBezTo>
                  <a:pt x="12493" y="2996"/>
                  <a:pt x="12489" y="2996"/>
                  <a:pt x="12486" y="2996"/>
                </a:cubicBezTo>
                <a:cubicBezTo>
                  <a:pt x="12428" y="2987"/>
                  <a:pt x="12409" y="2925"/>
                  <a:pt x="12443" y="2890"/>
                </a:cubicBezTo>
                <a:lnTo>
                  <a:pt x="12443" y="2890"/>
                </a:lnTo>
                <a:cubicBezTo>
                  <a:pt x="12405" y="2912"/>
                  <a:pt x="12373" y="2930"/>
                  <a:pt x="12341" y="2954"/>
                </a:cubicBezTo>
                <a:cubicBezTo>
                  <a:pt x="12331" y="2923"/>
                  <a:pt x="12331" y="2892"/>
                  <a:pt x="12331" y="2860"/>
                </a:cubicBezTo>
                <a:cubicBezTo>
                  <a:pt x="12268" y="2892"/>
                  <a:pt x="12206" y="2923"/>
                  <a:pt x="12154" y="2954"/>
                </a:cubicBezTo>
                <a:cubicBezTo>
                  <a:pt x="12161" y="2923"/>
                  <a:pt x="12114" y="2899"/>
                  <a:pt x="12071" y="2899"/>
                </a:cubicBezTo>
                <a:cubicBezTo>
                  <a:pt x="12043" y="2899"/>
                  <a:pt x="12017" y="2909"/>
                  <a:pt x="12009" y="2933"/>
                </a:cubicBezTo>
                <a:cubicBezTo>
                  <a:pt x="11978" y="3019"/>
                  <a:pt x="11869" y="3076"/>
                  <a:pt x="11760" y="3076"/>
                </a:cubicBezTo>
                <a:cubicBezTo>
                  <a:pt x="11725" y="3076"/>
                  <a:pt x="11690" y="3070"/>
                  <a:pt x="11657" y="3058"/>
                </a:cubicBezTo>
                <a:cubicBezTo>
                  <a:pt x="11595" y="2954"/>
                  <a:pt x="11647" y="2809"/>
                  <a:pt x="11760" y="2747"/>
                </a:cubicBezTo>
                <a:cubicBezTo>
                  <a:pt x="11709" y="2726"/>
                  <a:pt x="11668" y="2715"/>
                  <a:pt x="11615" y="2695"/>
                </a:cubicBezTo>
                <a:cubicBezTo>
                  <a:pt x="11679" y="2677"/>
                  <a:pt x="11640" y="2596"/>
                  <a:pt x="11588" y="2596"/>
                </a:cubicBezTo>
                <a:cubicBezTo>
                  <a:pt x="11580" y="2596"/>
                  <a:pt x="11572" y="2598"/>
                  <a:pt x="11565" y="2602"/>
                </a:cubicBezTo>
                <a:lnTo>
                  <a:pt x="11565" y="2602"/>
                </a:lnTo>
                <a:cubicBezTo>
                  <a:pt x="11595" y="2587"/>
                  <a:pt x="11630" y="2572"/>
                  <a:pt x="11662" y="2560"/>
                </a:cubicBezTo>
                <a:lnTo>
                  <a:pt x="11662" y="2560"/>
                </a:lnTo>
                <a:cubicBezTo>
                  <a:pt x="11668" y="2563"/>
                  <a:pt x="11675" y="2564"/>
                  <a:pt x="11681" y="2564"/>
                </a:cubicBezTo>
                <a:cubicBezTo>
                  <a:pt x="11693" y="2564"/>
                  <a:pt x="11703" y="2559"/>
                  <a:pt x="11698" y="2550"/>
                </a:cubicBezTo>
                <a:lnTo>
                  <a:pt x="11698" y="2550"/>
                </a:lnTo>
                <a:cubicBezTo>
                  <a:pt x="11687" y="2553"/>
                  <a:pt x="11675" y="2556"/>
                  <a:pt x="11662" y="2560"/>
                </a:cubicBezTo>
                <a:lnTo>
                  <a:pt x="11662" y="2560"/>
                </a:lnTo>
                <a:cubicBezTo>
                  <a:pt x="11654" y="2557"/>
                  <a:pt x="11647" y="2550"/>
                  <a:pt x="11647" y="2540"/>
                </a:cubicBezTo>
                <a:cubicBezTo>
                  <a:pt x="11647" y="2519"/>
                  <a:pt x="11668" y="2508"/>
                  <a:pt x="11698" y="2487"/>
                </a:cubicBezTo>
                <a:cubicBezTo>
                  <a:pt x="11730" y="2478"/>
                  <a:pt x="11771" y="2457"/>
                  <a:pt x="11813" y="2436"/>
                </a:cubicBezTo>
                <a:cubicBezTo>
                  <a:pt x="11864" y="2457"/>
                  <a:pt x="11905" y="2498"/>
                  <a:pt x="11926" y="2540"/>
                </a:cubicBezTo>
                <a:cubicBezTo>
                  <a:pt x="11948" y="2545"/>
                  <a:pt x="11971" y="2548"/>
                  <a:pt x="11994" y="2548"/>
                </a:cubicBezTo>
                <a:cubicBezTo>
                  <a:pt x="12057" y="2548"/>
                  <a:pt x="12119" y="2529"/>
                  <a:pt x="12165" y="2498"/>
                </a:cubicBezTo>
                <a:cubicBezTo>
                  <a:pt x="12123" y="2487"/>
                  <a:pt x="12071" y="2478"/>
                  <a:pt x="12030" y="2478"/>
                </a:cubicBezTo>
                <a:cubicBezTo>
                  <a:pt x="12071" y="2478"/>
                  <a:pt x="12113" y="2446"/>
                  <a:pt x="12103" y="2415"/>
                </a:cubicBezTo>
                <a:cubicBezTo>
                  <a:pt x="12050" y="2395"/>
                  <a:pt x="11988" y="2384"/>
                  <a:pt x="11937" y="2374"/>
                </a:cubicBezTo>
                <a:cubicBezTo>
                  <a:pt x="11976" y="2355"/>
                  <a:pt x="11951" y="2290"/>
                  <a:pt x="11906" y="2290"/>
                </a:cubicBezTo>
                <a:cubicBezTo>
                  <a:pt x="11902" y="2290"/>
                  <a:pt x="11899" y="2290"/>
                  <a:pt x="11895" y="2291"/>
                </a:cubicBezTo>
                <a:cubicBezTo>
                  <a:pt x="11926" y="2280"/>
                  <a:pt x="11947" y="2250"/>
                  <a:pt x="11947" y="2218"/>
                </a:cubicBezTo>
                <a:cubicBezTo>
                  <a:pt x="11870" y="2180"/>
                  <a:pt x="11776" y="2159"/>
                  <a:pt x="11682" y="2159"/>
                </a:cubicBezTo>
                <a:cubicBezTo>
                  <a:pt x="11650" y="2159"/>
                  <a:pt x="11617" y="2161"/>
                  <a:pt x="11585" y="2167"/>
                </a:cubicBezTo>
                <a:cubicBezTo>
                  <a:pt x="11574" y="2094"/>
                  <a:pt x="11595" y="2022"/>
                  <a:pt x="11636" y="1959"/>
                </a:cubicBezTo>
                <a:cubicBezTo>
                  <a:pt x="11585" y="1959"/>
                  <a:pt x="11574" y="1887"/>
                  <a:pt x="11615" y="1877"/>
                </a:cubicBezTo>
                <a:lnTo>
                  <a:pt x="11367" y="1814"/>
                </a:lnTo>
                <a:cubicBezTo>
                  <a:pt x="11408" y="1783"/>
                  <a:pt x="11367" y="1721"/>
                  <a:pt x="11304" y="1721"/>
                </a:cubicBezTo>
                <a:cubicBezTo>
                  <a:pt x="11354" y="1703"/>
                  <a:pt x="11408" y="1695"/>
                  <a:pt x="11462" y="1695"/>
                </a:cubicBezTo>
                <a:cubicBezTo>
                  <a:pt x="11532" y="1695"/>
                  <a:pt x="11603" y="1708"/>
                  <a:pt x="11668" y="1732"/>
                </a:cubicBezTo>
                <a:cubicBezTo>
                  <a:pt x="11615" y="1690"/>
                  <a:pt x="11677" y="1628"/>
                  <a:pt x="11740" y="1596"/>
                </a:cubicBezTo>
                <a:cubicBezTo>
                  <a:pt x="11677" y="1586"/>
                  <a:pt x="11636" y="1524"/>
                  <a:pt x="11657" y="1472"/>
                </a:cubicBezTo>
                <a:lnTo>
                  <a:pt x="11657" y="1472"/>
                </a:lnTo>
                <a:cubicBezTo>
                  <a:pt x="11631" y="1498"/>
                  <a:pt x="11590" y="1511"/>
                  <a:pt x="11548" y="1511"/>
                </a:cubicBezTo>
                <a:cubicBezTo>
                  <a:pt x="11507" y="1511"/>
                  <a:pt x="11465" y="1498"/>
                  <a:pt x="11440" y="1472"/>
                </a:cubicBezTo>
                <a:cubicBezTo>
                  <a:pt x="11387" y="1421"/>
                  <a:pt x="11408" y="1327"/>
                  <a:pt x="11491" y="1296"/>
                </a:cubicBezTo>
                <a:cubicBezTo>
                  <a:pt x="11574" y="1338"/>
                  <a:pt x="11677" y="1348"/>
                  <a:pt x="11781" y="1348"/>
                </a:cubicBezTo>
                <a:cubicBezTo>
                  <a:pt x="11760" y="1317"/>
                  <a:pt x="11740" y="1286"/>
                  <a:pt x="11730" y="1255"/>
                </a:cubicBezTo>
                <a:cubicBezTo>
                  <a:pt x="11750" y="1234"/>
                  <a:pt x="11771" y="1223"/>
                  <a:pt x="11802" y="1213"/>
                </a:cubicBezTo>
                <a:cubicBezTo>
                  <a:pt x="11750" y="1213"/>
                  <a:pt x="11709" y="1161"/>
                  <a:pt x="11740" y="1120"/>
                </a:cubicBezTo>
                <a:lnTo>
                  <a:pt x="11740" y="1120"/>
                </a:lnTo>
                <a:cubicBezTo>
                  <a:pt x="11698" y="1140"/>
                  <a:pt x="11647" y="1161"/>
                  <a:pt x="11605" y="1172"/>
                </a:cubicBezTo>
                <a:cubicBezTo>
                  <a:pt x="11605" y="1151"/>
                  <a:pt x="11564" y="1120"/>
                  <a:pt x="11532" y="1120"/>
                </a:cubicBezTo>
                <a:cubicBezTo>
                  <a:pt x="11564" y="1078"/>
                  <a:pt x="11585" y="1037"/>
                  <a:pt x="11615" y="1006"/>
                </a:cubicBezTo>
                <a:lnTo>
                  <a:pt x="11615" y="1006"/>
                </a:lnTo>
                <a:cubicBezTo>
                  <a:pt x="11612" y="1008"/>
                  <a:pt x="11607" y="1009"/>
                  <a:pt x="11603" y="1009"/>
                </a:cubicBezTo>
                <a:cubicBezTo>
                  <a:pt x="11581" y="1009"/>
                  <a:pt x="11553" y="992"/>
                  <a:pt x="11553" y="975"/>
                </a:cubicBezTo>
                <a:cubicBezTo>
                  <a:pt x="11562" y="951"/>
                  <a:pt x="11576" y="933"/>
                  <a:pt x="11592" y="921"/>
                </a:cubicBezTo>
                <a:lnTo>
                  <a:pt x="11592" y="921"/>
                </a:lnTo>
                <a:cubicBezTo>
                  <a:pt x="11532" y="957"/>
                  <a:pt x="11455" y="975"/>
                  <a:pt x="11387" y="985"/>
                </a:cubicBezTo>
                <a:cubicBezTo>
                  <a:pt x="11387" y="913"/>
                  <a:pt x="11398" y="850"/>
                  <a:pt x="11408" y="778"/>
                </a:cubicBezTo>
                <a:cubicBezTo>
                  <a:pt x="11450" y="758"/>
                  <a:pt x="11481" y="737"/>
                  <a:pt x="11522" y="716"/>
                </a:cubicBezTo>
                <a:cubicBezTo>
                  <a:pt x="11419" y="685"/>
                  <a:pt x="11336" y="602"/>
                  <a:pt x="11315" y="509"/>
                </a:cubicBezTo>
                <a:cubicBezTo>
                  <a:pt x="11440" y="436"/>
                  <a:pt x="11543" y="343"/>
                  <a:pt x="11626" y="239"/>
                </a:cubicBezTo>
                <a:lnTo>
                  <a:pt x="11626" y="239"/>
                </a:lnTo>
                <a:cubicBezTo>
                  <a:pt x="11583" y="277"/>
                  <a:pt x="11523" y="295"/>
                  <a:pt x="11463" y="295"/>
                </a:cubicBezTo>
                <a:cubicBezTo>
                  <a:pt x="11407" y="295"/>
                  <a:pt x="11350" y="279"/>
                  <a:pt x="11304" y="249"/>
                </a:cubicBezTo>
                <a:cubicBezTo>
                  <a:pt x="11262" y="223"/>
                  <a:pt x="11236" y="178"/>
                  <a:pt x="11229" y="131"/>
                </a:cubicBezTo>
                <a:lnTo>
                  <a:pt x="11229" y="131"/>
                </a:lnTo>
                <a:cubicBezTo>
                  <a:pt x="11220" y="129"/>
                  <a:pt x="11210" y="129"/>
                  <a:pt x="11201" y="1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6"/>
          <p:cNvSpPr txBox="1">
            <a:spLocks noGrp="1"/>
          </p:cNvSpPr>
          <p:nvPr>
            <p:ph type="subTitle" idx="1"/>
          </p:nvPr>
        </p:nvSpPr>
        <p:spPr>
          <a:xfrm>
            <a:off x="713225" y="2994613"/>
            <a:ext cx="27186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6"/>
          <p:cNvSpPr txBox="1">
            <a:spLocks noGrp="1"/>
          </p:cNvSpPr>
          <p:nvPr>
            <p:ph type="title"/>
          </p:nvPr>
        </p:nvSpPr>
        <p:spPr>
          <a:xfrm>
            <a:off x="713225" y="908688"/>
            <a:ext cx="2718600" cy="20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/>
          <p:nvPr/>
        </p:nvSpPr>
        <p:spPr>
          <a:xfrm>
            <a:off x="2163013" y="153767"/>
            <a:ext cx="7534522" cy="1038176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7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7"/>
          <p:cNvSpPr/>
          <p:nvPr/>
        </p:nvSpPr>
        <p:spPr>
          <a:xfrm flipH="1">
            <a:off x="-160025" y="4373204"/>
            <a:ext cx="9352314" cy="1476938"/>
          </a:xfrm>
          <a:custGeom>
            <a:avLst/>
            <a:gdLst/>
            <a:ahLst/>
            <a:cxnLst/>
            <a:rect l="l" t="t" r="r" b="b"/>
            <a:pathLst>
              <a:path w="90819" h="42114" extrusionOk="0">
                <a:moveTo>
                  <a:pt x="24904" y="1"/>
                </a:moveTo>
                <a:cubicBezTo>
                  <a:pt x="24641" y="1"/>
                  <a:pt x="24403" y="161"/>
                  <a:pt x="24174" y="305"/>
                </a:cubicBezTo>
                <a:cubicBezTo>
                  <a:pt x="22940" y="1040"/>
                  <a:pt x="21655" y="989"/>
                  <a:pt x="20267" y="1061"/>
                </a:cubicBezTo>
                <a:cubicBezTo>
                  <a:pt x="20153" y="1061"/>
                  <a:pt x="20039" y="1072"/>
                  <a:pt x="19935" y="1134"/>
                </a:cubicBezTo>
                <a:cubicBezTo>
                  <a:pt x="19822" y="1196"/>
                  <a:pt x="19749" y="1320"/>
                  <a:pt x="19635" y="1393"/>
                </a:cubicBezTo>
                <a:cubicBezTo>
                  <a:pt x="19438" y="1507"/>
                  <a:pt x="19148" y="1466"/>
                  <a:pt x="19024" y="1652"/>
                </a:cubicBezTo>
                <a:cubicBezTo>
                  <a:pt x="18961" y="1745"/>
                  <a:pt x="18972" y="1890"/>
                  <a:pt x="18910" y="1994"/>
                </a:cubicBezTo>
                <a:cubicBezTo>
                  <a:pt x="18869" y="2056"/>
                  <a:pt x="18796" y="2108"/>
                  <a:pt x="18724" y="2149"/>
                </a:cubicBezTo>
                <a:cubicBezTo>
                  <a:pt x="18475" y="2304"/>
                  <a:pt x="18215" y="2460"/>
                  <a:pt x="17957" y="2626"/>
                </a:cubicBezTo>
                <a:cubicBezTo>
                  <a:pt x="17884" y="2667"/>
                  <a:pt x="17812" y="2719"/>
                  <a:pt x="17729" y="2730"/>
                </a:cubicBezTo>
                <a:cubicBezTo>
                  <a:pt x="17715" y="2731"/>
                  <a:pt x="17702" y="2732"/>
                  <a:pt x="17687" y="2732"/>
                </a:cubicBezTo>
                <a:cubicBezTo>
                  <a:pt x="17626" y="2732"/>
                  <a:pt x="17560" y="2717"/>
                  <a:pt x="17501" y="2709"/>
                </a:cubicBezTo>
                <a:cubicBezTo>
                  <a:pt x="16734" y="2512"/>
                  <a:pt x="16175" y="2025"/>
                  <a:pt x="15408" y="1931"/>
                </a:cubicBezTo>
                <a:cubicBezTo>
                  <a:pt x="14921" y="1880"/>
                  <a:pt x="14444" y="1828"/>
                  <a:pt x="13967" y="1766"/>
                </a:cubicBezTo>
                <a:cubicBezTo>
                  <a:pt x="13515" y="1718"/>
                  <a:pt x="12940" y="1543"/>
                  <a:pt x="12435" y="1543"/>
                </a:cubicBezTo>
                <a:cubicBezTo>
                  <a:pt x="12281" y="1543"/>
                  <a:pt x="12134" y="1559"/>
                  <a:pt x="11999" y="1600"/>
                </a:cubicBezTo>
                <a:cubicBezTo>
                  <a:pt x="11408" y="1786"/>
                  <a:pt x="10817" y="2398"/>
                  <a:pt x="10320" y="2760"/>
                </a:cubicBezTo>
                <a:cubicBezTo>
                  <a:pt x="10237" y="2822"/>
                  <a:pt x="10144" y="2895"/>
                  <a:pt x="10030" y="2916"/>
                </a:cubicBezTo>
                <a:cubicBezTo>
                  <a:pt x="9987" y="2928"/>
                  <a:pt x="9943" y="2931"/>
                  <a:pt x="9897" y="2931"/>
                </a:cubicBezTo>
                <a:cubicBezTo>
                  <a:pt x="9824" y="2931"/>
                  <a:pt x="9749" y="2922"/>
                  <a:pt x="9676" y="2922"/>
                </a:cubicBezTo>
                <a:cubicBezTo>
                  <a:pt x="9631" y="2922"/>
                  <a:pt x="9586" y="2925"/>
                  <a:pt x="9543" y="2937"/>
                </a:cubicBezTo>
                <a:cubicBezTo>
                  <a:pt x="9378" y="2988"/>
                  <a:pt x="9242" y="3144"/>
                  <a:pt x="9067" y="3175"/>
                </a:cubicBezTo>
                <a:cubicBezTo>
                  <a:pt x="9054" y="3176"/>
                  <a:pt x="9041" y="3177"/>
                  <a:pt x="9028" y="3177"/>
                </a:cubicBezTo>
                <a:cubicBezTo>
                  <a:pt x="8927" y="3177"/>
                  <a:pt x="8826" y="3143"/>
                  <a:pt x="8724" y="3133"/>
                </a:cubicBezTo>
                <a:cubicBezTo>
                  <a:pt x="8711" y="3132"/>
                  <a:pt x="8698" y="3132"/>
                  <a:pt x="8685" y="3132"/>
                </a:cubicBezTo>
                <a:cubicBezTo>
                  <a:pt x="8241" y="3132"/>
                  <a:pt x="7945" y="3625"/>
                  <a:pt x="7522" y="3776"/>
                </a:cubicBezTo>
                <a:cubicBezTo>
                  <a:pt x="7418" y="3810"/>
                  <a:pt x="7309" y="3823"/>
                  <a:pt x="7198" y="3823"/>
                </a:cubicBezTo>
                <a:cubicBezTo>
                  <a:pt x="7003" y="3823"/>
                  <a:pt x="6803" y="3781"/>
                  <a:pt x="6611" y="3734"/>
                </a:cubicBezTo>
                <a:cubicBezTo>
                  <a:pt x="6403" y="3683"/>
                  <a:pt x="6196" y="3641"/>
                  <a:pt x="5989" y="3589"/>
                </a:cubicBezTo>
                <a:cubicBezTo>
                  <a:pt x="5878" y="3563"/>
                  <a:pt x="5762" y="3537"/>
                  <a:pt x="5651" y="3537"/>
                </a:cubicBezTo>
                <a:cubicBezTo>
                  <a:pt x="5586" y="3537"/>
                  <a:pt x="5522" y="3546"/>
                  <a:pt x="5461" y="3568"/>
                </a:cubicBezTo>
                <a:cubicBezTo>
                  <a:pt x="5297" y="3637"/>
                  <a:pt x="5135" y="3799"/>
                  <a:pt x="4971" y="3799"/>
                </a:cubicBezTo>
                <a:cubicBezTo>
                  <a:pt x="4937" y="3799"/>
                  <a:pt x="4904" y="3792"/>
                  <a:pt x="4870" y="3776"/>
                </a:cubicBezTo>
                <a:cubicBezTo>
                  <a:pt x="4766" y="3724"/>
                  <a:pt x="4725" y="3600"/>
                  <a:pt x="4653" y="3517"/>
                </a:cubicBezTo>
                <a:cubicBezTo>
                  <a:pt x="4414" y="3227"/>
                  <a:pt x="3875" y="3351"/>
                  <a:pt x="3637" y="3050"/>
                </a:cubicBezTo>
                <a:cubicBezTo>
                  <a:pt x="3534" y="2926"/>
                  <a:pt x="3502" y="2730"/>
                  <a:pt x="3347" y="2636"/>
                </a:cubicBezTo>
                <a:cubicBezTo>
                  <a:pt x="3223" y="2564"/>
                  <a:pt x="3046" y="2615"/>
                  <a:pt x="2901" y="2574"/>
                </a:cubicBezTo>
                <a:cubicBezTo>
                  <a:pt x="2756" y="2532"/>
                  <a:pt x="2653" y="2419"/>
                  <a:pt x="2549" y="2304"/>
                </a:cubicBezTo>
                <a:cubicBezTo>
                  <a:pt x="2135" y="1848"/>
                  <a:pt x="1720" y="1383"/>
                  <a:pt x="1306" y="916"/>
                </a:cubicBezTo>
                <a:cubicBezTo>
                  <a:pt x="1305" y="916"/>
                  <a:pt x="1305" y="916"/>
                  <a:pt x="1305" y="916"/>
                </a:cubicBezTo>
                <a:cubicBezTo>
                  <a:pt x="1265" y="916"/>
                  <a:pt x="72" y="1704"/>
                  <a:pt x="0" y="1776"/>
                </a:cubicBezTo>
                <a:lnTo>
                  <a:pt x="73" y="42113"/>
                </a:lnTo>
                <a:lnTo>
                  <a:pt x="90300" y="42113"/>
                </a:lnTo>
                <a:lnTo>
                  <a:pt x="90818" y="1351"/>
                </a:lnTo>
                <a:cubicBezTo>
                  <a:pt x="90760" y="1337"/>
                  <a:pt x="90700" y="1331"/>
                  <a:pt x="90640" y="1331"/>
                </a:cubicBezTo>
                <a:cubicBezTo>
                  <a:pt x="90338" y="1331"/>
                  <a:pt x="90032" y="1497"/>
                  <a:pt x="89886" y="1756"/>
                </a:cubicBezTo>
                <a:cubicBezTo>
                  <a:pt x="89842" y="1694"/>
                  <a:pt x="89770" y="1665"/>
                  <a:pt x="89694" y="1665"/>
                </a:cubicBezTo>
                <a:cubicBezTo>
                  <a:pt x="89643" y="1665"/>
                  <a:pt x="89590" y="1678"/>
                  <a:pt x="89544" y="1703"/>
                </a:cubicBezTo>
                <a:cubicBezTo>
                  <a:pt x="89430" y="1766"/>
                  <a:pt x="89347" y="1869"/>
                  <a:pt x="89274" y="1984"/>
                </a:cubicBezTo>
                <a:cubicBezTo>
                  <a:pt x="89213" y="1866"/>
                  <a:pt x="89088" y="1811"/>
                  <a:pt x="88958" y="1811"/>
                </a:cubicBezTo>
                <a:cubicBezTo>
                  <a:pt x="88824" y="1811"/>
                  <a:pt x="88685" y="1868"/>
                  <a:pt x="88601" y="1973"/>
                </a:cubicBezTo>
                <a:cubicBezTo>
                  <a:pt x="88570" y="2014"/>
                  <a:pt x="88528" y="2076"/>
                  <a:pt x="88477" y="2076"/>
                </a:cubicBezTo>
                <a:cubicBezTo>
                  <a:pt x="88415" y="2076"/>
                  <a:pt x="88383" y="2025"/>
                  <a:pt x="88332" y="1994"/>
                </a:cubicBezTo>
                <a:cubicBezTo>
                  <a:pt x="88278" y="1952"/>
                  <a:pt x="88220" y="1934"/>
                  <a:pt x="88159" y="1934"/>
                </a:cubicBezTo>
                <a:cubicBezTo>
                  <a:pt x="87995" y="1934"/>
                  <a:pt x="87814" y="2062"/>
                  <a:pt x="87679" y="2191"/>
                </a:cubicBezTo>
                <a:cubicBezTo>
                  <a:pt x="87689" y="2031"/>
                  <a:pt x="87507" y="1910"/>
                  <a:pt x="87345" y="1910"/>
                </a:cubicBezTo>
                <a:cubicBezTo>
                  <a:pt x="87339" y="1910"/>
                  <a:pt x="87332" y="1910"/>
                  <a:pt x="87326" y="1911"/>
                </a:cubicBezTo>
                <a:cubicBezTo>
                  <a:pt x="87151" y="1921"/>
                  <a:pt x="86995" y="2014"/>
                  <a:pt x="86850" y="2097"/>
                </a:cubicBezTo>
                <a:cubicBezTo>
                  <a:pt x="86539" y="2263"/>
                  <a:pt x="86197" y="2357"/>
                  <a:pt x="85845" y="2367"/>
                </a:cubicBezTo>
                <a:cubicBezTo>
                  <a:pt x="85710" y="2377"/>
                  <a:pt x="85472" y="2357"/>
                  <a:pt x="85451" y="2502"/>
                </a:cubicBezTo>
                <a:cubicBezTo>
                  <a:pt x="85192" y="2595"/>
                  <a:pt x="84933" y="2688"/>
                  <a:pt x="84674" y="2771"/>
                </a:cubicBezTo>
                <a:cubicBezTo>
                  <a:pt x="84311" y="2895"/>
                  <a:pt x="83959" y="3020"/>
                  <a:pt x="83575" y="3061"/>
                </a:cubicBezTo>
                <a:cubicBezTo>
                  <a:pt x="83265" y="3103"/>
                  <a:pt x="82933" y="3071"/>
                  <a:pt x="82622" y="3154"/>
                </a:cubicBezTo>
                <a:cubicBezTo>
                  <a:pt x="82311" y="3237"/>
                  <a:pt x="82011" y="3465"/>
                  <a:pt x="81991" y="3786"/>
                </a:cubicBezTo>
                <a:cubicBezTo>
                  <a:pt x="81650" y="3850"/>
                  <a:pt x="81290" y="3912"/>
                  <a:pt x="80945" y="3912"/>
                </a:cubicBezTo>
                <a:cubicBezTo>
                  <a:pt x="80567" y="3912"/>
                  <a:pt x="80206" y="3838"/>
                  <a:pt x="79907" y="3610"/>
                </a:cubicBezTo>
                <a:cubicBezTo>
                  <a:pt x="79711" y="3455"/>
                  <a:pt x="79566" y="3258"/>
                  <a:pt x="79359" y="3123"/>
                </a:cubicBezTo>
                <a:cubicBezTo>
                  <a:pt x="79242" y="3038"/>
                  <a:pt x="79093" y="2981"/>
                  <a:pt x="78952" y="2981"/>
                </a:cubicBezTo>
                <a:cubicBezTo>
                  <a:pt x="78854" y="2981"/>
                  <a:pt x="78761" y="3008"/>
                  <a:pt x="78685" y="3071"/>
                </a:cubicBezTo>
                <a:cubicBezTo>
                  <a:pt x="78158" y="2852"/>
                  <a:pt x="77603" y="2739"/>
                  <a:pt x="77036" y="2739"/>
                </a:cubicBezTo>
                <a:cubicBezTo>
                  <a:pt x="77012" y="2739"/>
                  <a:pt x="76989" y="2739"/>
                  <a:pt x="76965" y="2740"/>
                </a:cubicBezTo>
                <a:cubicBezTo>
                  <a:pt x="76820" y="2740"/>
                  <a:pt x="76665" y="2740"/>
                  <a:pt x="76540" y="2677"/>
                </a:cubicBezTo>
                <a:cubicBezTo>
                  <a:pt x="76405" y="2615"/>
                  <a:pt x="76312" y="2481"/>
                  <a:pt x="76167" y="2440"/>
                </a:cubicBezTo>
                <a:cubicBezTo>
                  <a:pt x="76141" y="2433"/>
                  <a:pt x="76115" y="2430"/>
                  <a:pt x="76089" y="2430"/>
                </a:cubicBezTo>
                <a:cubicBezTo>
                  <a:pt x="75991" y="2430"/>
                  <a:pt x="75895" y="2471"/>
                  <a:pt x="75804" y="2512"/>
                </a:cubicBezTo>
                <a:cubicBezTo>
                  <a:pt x="75576" y="2605"/>
                  <a:pt x="75359" y="2709"/>
                  <a:pt x="75141" y="2802"/>
                </a:cubicBezTo>
                <a:cubicBezTo>
                  <a:pt x="74800" y="2947"/>
                  <a:pt x="74457" y="3092"/>
                  <a:pt x="74116" y="3248"/>
                </a:cubicBezTo>
                <a:cubicBezTo>
                  <a:pt x="73598" y="3476"/>
                  <a:pt x="73080" y="3704"/>
                  <a:pt x="72551" y="3921"/>
                </a:cubicBezTo>
                <a:cubicBezTo>
                  <a:pt x="72074" y="4107"/>
                  <a:pt x="71588" y="4294"/>
                  <a:pt x="71100" y="4480"/>
                </a:cubicBezTo>
                <a:cubicBezTo>
                  <a:pt x="70520" y="4688"/>
                  <a:pt x="69753" y="5133"/>
                  <a:pt x="69132" y="5143"/>
                </a:cubicBezTo>
                <a:cubicBezTo>
                  <a:pt x="68977" y="5143"/>
                  <a:pt x="68831" y="5113"/>
                  <a:pt x="68676" y="5102"/>
                </a:cubicBezTo>
                <a:cubicBezTo>
                  <a:pt x="68615" y="5096"/>
                  <a:pt x="68555" y="5094"/>
                  <a:pt x="68495" y="5094"/>
                </a:cubicBezTo>
                <a:cubicBezTo>
                  <a:pt x="67886" y="5094"/>
                  <a:pt x="67294" y="5367"/>
                  <a:pt x="66728" y="5631"/>
                </a:cubicBezTo>
                <a:cubicBezTo>
                  <a:pt x="65619" y="6149"/>
                  <a:pt x="64521" y="6667"/>
                  <a:pt x="63412" y="7174"/>
                </a:cubicBezTo>
                <a:cubicBezTo>
                  <a:pt x="62925" y="7413"/>
                  <a:pt x="62428" y="7641"/>
                  <a:pt x="61961" y="7931"/>
                </a:cubicBezTo>
                <a:cubicBezTo>
                  <a:pt x="61620" y="7879"/>
                  <a:pt x="61371" y="7817"/>
                  <a:pt x="61060" y="7713"/>
                </a:cubicBezTo>
                <a:cubicBezTo>
                  <a:pt x="61044" y="7708"/>
                  <a:pt x="61027" y="7705"/>
                  <a:pt x="61010" y="7705"/>
                </a:cubicBezTo>
                <a:cubicBezTo>
                  <a:pt x="60930" y="7705"/>
                  <a:pt x="60845" y="7755"/>
                  <a:pt x="60760" y="7755"/>
                </a:cubicBezTo>
                <a:cubicBezTo>
                  <a:pt x="60560" y="7755"/>
                  <a:pt x="60418" y="7515"/>
                  <a:pt x="60224" y="7515"/>
                </a:cubicBezTo>
                <a:cubicBezTo>
                  <a:pt x="60216" y="7515"/>
                  <a:pt x="60208" y="7516"/>
                  <a:pt x="60200" y="7517"/>
                </a:cubicBezTo>
                <a:cubicBezTo>
                  <a:pt x="60159" y="7517"/>
                  <a:pt x="60128" y="7537"/>
                  <a:pt x="60086" y="7537"/>
                </a:cubicBezTo>
                <a:cubicBezTo>
                  <a:pt x="60004" y="7527"/>
                  <a:pt x="59941" y="7464"/>
                  <a:pt x="59889" y="7413"/>
                </a:cubicBezTo>
                <a:cubicBezTo>
                  <a:pt x="59682" y="7206"/>
                  <a:pt x="59423" y="7029"/>
                  <a:pt x="59143" y="6926"/>
                </a:cubicBezTo>
                <a:cubicBezTo>
                  <a:pt x="59092" y="6905"/>
                  <a:pt x="59040" y="6895"/>
                  <a:pt x="58988" y="6895"/>
                </a:cubicBezTo>
                <a:cubicBezTo>
                  <a:pt x="58947" y="6905"/>
                  <a:pt x="58905" y="6926"/>
                  <a:pt x="58864" y="6946"/>
                </a:cubicBezTo>
                <a:cubicBezTo>
                  <a:pt x="58532" y="7112"/>
                  <a:pt x="58190" y="7299"/>
                  <a:pt x="57983" y="7600"/>
                </a:cubicBezTo>
                <a:cubicBezTo>
                  <a:pt x="57391" y="8483"/>
                  <a:pt x="56720" y="8948"/>
                  <a:pt x="55614" y="8948"/>
                </a:cubicBezTo>
                <a:cubicBezTo>
                  <a:pt x="55579" y="8948"/>
                  <a:pt x="55543" y="8947"/>
                  <a:pt x="55507" y="8947"/>
                </a:cubicBezTo>
                <a:cubicBezTo>
                  <a:pt x="55309" y="8947"/>
                  <a:pt x="55102" y="8915"/>
                  <a:pt x="54916" y="8843"/>
                </a:cubicBezTo>
                <a:cubicBezTo>
                  <a:pt x="54698" y="8760"/>
                  <a:pt x="54512" y="8604"/>
                  <a:pt x="54325" y="8470"/>
                </a:cubicBezTo>
                <a:cubicBezTo>
                  <a:pt x="53258" y="7641"/>
                  <a:pt x="51890" y="7144"/>
                  <a:pt x="50865" y="6253"/>
                </a:cubicBezTo>
                <a:cubicBezTo>
                  <a:pt x="50543" y="5972"/>
                  <a:pt x="50202" y="5682"/>
                  <a:pt x="49797" y="5548"/>
                </a:cubicBezTo>
                <a:cubicBezTo>
                  <a:pt x="49393" y="5413"/>
                  <a:pt x="48938" y="5434"/>
                  <a:pt x="48574" y="5206"/>
                </a:cubicBezTo>
                <a:cubicBezTo>
                  <a:pt x="48345" y="5058"/>
                  <a:pt x="48123" y="4788"/>
                  <a:pt x="47858" y="4788"/>
                </a:cubicBezTo>
                <a:cubicBezTo>
                  <a:pt x="47825" y="4788"/>
                  <a:pt x="47791" y="4793"/>
                  <a:pt x="47756" y="4802"/>
                </a:cubicBezTo>
                <a:cubicBezTo>
                  <a:pt x="47642" y="4833"/>
                  <a:pt x="47549" y="4915"/>
                  <a:pt x="47455" y="4968"/>
                </a:cubicBezTo>
                <a:cubicBezTo>
                  <a:pt x="47290" y="5061"/>
                  <a:pt x="47103" y="5092"/>
                  <a:pt x="46917" y="5123"/>
                </a:cubicBezTo>
                <a:cubicBezTo>
                  <a:pt x="45974" y="5299"/>
                  <a:pt x="45042" y="5610"/>
                  <a:pt x="44296" y="6200"/>
                </a:cubicBezTo>
                <a:cubicBezTo>
                  <a:pt x="44119" y="6335"/>
                  <a:pt x="43943" y="6490"/>
                  <a:pt x="43746" y="6594"/>
                </a:cubicBezTo>
                <a:cubicBezTo>
                  <a:pt x="43456" y="6729"/>
                  <a:pt x="43301" y="6667"/>
                  <a:pt x="43145" y="6946"/>
                </a:cubicBezTo>
                <a:cubicBezTo>
                  <a:pt x="42741" y="6946"/>
                  <a:pt x="42306" y="6946"/>
                  <a:pt x="41954" y="7144"/>
                </a:cubicBezTo>
                <a:cubicBezTo>
                  <a:pt x="41840" y="7216"/>
                  <a:pt x="41726" y="7299"/>
                  <a:pt x="41602" y="7340"/>
                </a:cubicBezTo>
                <a:cubicBezTo>
                  <a:pt x="41404" y="7423"/>
                  <a:pt x="41176" y="7402"/>
                  <a:pt x="40990" y="7496"/>
                </a:cubicBezTo>
                <a:cubicBezTo>
                  <a:pt x="40824" y="7579"/>
                  <a:pt x="40711" y="7734"/>
                  <a:pt x="40545" y="7796"/>
                </a:cubicBezTo>
                <a:cubicBezTo>
                  <a:pt x="40451" y="7837"/>
                  <a:pt x="40347" y="7848"/>
                  <a:pt x="40244" y="7869"/>
                </a:cubicBezTo>
                <a:cubicBezTo>
                  <a:pt x="39684" y="7962"/>
                  <a:pt x="39436" y="8273"/>
                  <a:pt x="39011" y="8563"/>
                </a:cubicBezTo>
                <a:cubicBezTo>
                  <a:pt x="38604" y="8840"/>
                  <a:pt x="37999" y="8947"/>
                  <a:pt x="37503" y="8947"/>
                </a:cubicBezTo>
                <a:cubicBezTo>
                  <a:pt x="37480" y="8947"/>
                  <a:pt x="37458" y="8947"/>
                  <a:pt x="37436" y="8947"/>
                </a:cubicBezTo>
                <a:cubicBezTo>
                  <a:pt x="37312" y="8936"/>
                  <a:pt x="37167" y="8926"/>
                  <a:pt x="37073" y="8843"/>
                </a:cubicBezTo>
                <a:cubicBezTo>
                  <a:pt x="37001" y="8770"/>
                  <a:pt x="36960" y="8666"/>
                  <a:pt x="36907" y="8583"/>
                </a:cubicBezTo>
                <a:cubicBezTo>
                  <a:pt x="36617" y="8148"/>
                  <a:pt x="35924" y="8325"/>
                  <a:pt x="35447" y="8097"/>
                </a:cubicBezTo>
                <a:cubicBezTo>
                  <a:pt x="35364" y="8055"/>
                  <a:pt x="35281" y="8003"/>
                  <a:pt x="35208" y="7941"/>
                </a:cubicBezTo>
                <a:cubicBezTo>
                  <a:pt x="34897" y="7724"/>
                  <a:pt x="34587" y="7506"/>
                  <a:pt x="34276" y="7278"/>
                </a:cubicBezTo>
                <a:cubicBezTo>
                  <a:pt x="33789" y="6936"/>
                  <a:pt x="33292" y="6563"/>
                  <a:pt x="33032" y="6025"/>
                </a:cubicBezTo>
                <a:cubicBezTo>
                  <a:pt x="32949" y="5848"/>
                  <a:pt x="32877" y="5652"/>
                  <a:pt x="32701" y="5569"/>
                </a:cubicBezTo>
                <a:cubicBezTo>
                  <a:pt x="32597" y="5516"/>
                  <a:pt x="32473" y="5516"/>
                  <a:pt x="32380" y="5465"/>
                </a:cubicBezTo>
                <a:cubicBezTo>
                  <a:pt x="32038" y="5288"/>
                  <a:pt x="32183" y="4678"/>
                  <a:pt x="31841" y="4512"/>
                </a:cubicBezTo>
                <a:cubicBezTo>
                  <a:pt x="31706" y="4418"/>
                  <a:pt x="31582" y="4325"/>
                  <a:pt x="31447" y="4232"/>
                </a:cubicBezTo>
                <a:cubicBezTo>
                  <a:pt x="31292" y="4118"/>
                  <a:pt x="31126" y="3994"/>
                  <a:pt x="31022" y="3828"/>
                </a:cubicBezTo>
                <a:cubicBezTo>
                  <a:pt x="30877" y="3600"/>
                  <a:pt x="30867" y="3299"/>
                  <a:pt x="30701" y="3082"/>
                </a:cubicBezTo>
                <a:cubicBezTo>
                  <a:pt x="30536" y="2854"/>
                  <a:pt x="30235" y="2760"/>
                  <a:pt x="29976" y="2615"/>
                </a:cubicBezTo>
                <a:cubicBezTo>
                  <a:pt x="29727" y="2470"/>
                  <a:pt x="29499" y="2180"/>
                  <a:pt x="29613" y="1911"/>
                </a:cubicBezTo>
                <a:lnTo>
                  <a:pt x="29613" y="1911"/>
                </a:lnTo>
                <a:cubicBezTo>
                  <a:pt x="29251" y="1931"/>
                  <a:pt x="28908" y="2025"/>
                  <a:pt x="28588" y="2180"/>
                </a:cubicBezTo>
                <a:cubicBezTo>
                  <a:pt x="28443" y="1693"/>
                  <a:pt x="27697" y="1807"/>
                  <a:pt x="27282" y="1507"/>
                </a:cubicBezTo>
                <a:cubicBezTo>
                  <a:pt x="26650" y="1030"/>
                  <a:pt x="26152" y="595"/>
                  <a:pt x="25448" y="191"/>
                </a:cubicBezTo>
                <a:cubicBezTo>
                  <a:pt x="25303" y="108"/>
                  <a:pt x="25148" y="15"/>
                  <a:pt x="24971" y="4"/>
                </a:cubicBezTo>
                <a:cubicBezTo>
                  <a:pt x="24949" y="2"/>
                  <a:pt x="24926" y="1"/>
                  <a:pt x="2490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7"/>
          <p:cNvSpPr/>
          <p:nvPr/>
        </p:nvSpPr>
        <p:spPr>
          <a:xfrm flipH="1">
            <a:off x="1725479" y="1859663"/>
            <a:ext cx="10032483" cy="5178021"/>
          </a:xfrm>
          <a:custGeom>
            <a:avLst/>
            <a:gdLst/>
            <a:ahLst/>
            <a:cxnLst/>
            <a:rect l="l" t="t" r="r" b="b"/>
            <a:pathLst>
              <a:path w="64709" h="31807" extrusionOk="0">
                <a:moveTo>
                  <a:pt x="11040" y="0"/>
                </a:moveTo>
                <a:cubicBezTo>
                  <a:pt x="10904" y="0"/>
                  <a:pt x="10767" y="8"/>
                  <a:pt x="10631" y="18"/>
                </a:cubicBezTo>
                <a:cubicBezTo>
                  <a:pt x="9595" y="80"/>
                  <a:pt x="8508" y="246"/>
                  <a:pt x="7481" y="391"/>
                </a:cubicBezTo>
                <a:cubicBezTo>
                  <a:pt x="6725" y="495"/>
                  <a:pt x="6042" y="868"/>
                  <a:pt x="5441" y="1344"/>
                </a:cubicBezTo>
                <a:cubicBezTo>
                  <a:pt x="4477" y="2121"/>
                  <a:pt x="3513" y="2929"/>
                  <a:pt x="2570" y="3737"/>
                </a:cubicBezTo>
                <a:cubicBezTo>
                  <a:pt x="1524" y="4628"/>
                  <a:pt x="882" y="5644"/>
                  <a:pt x="498" y="6970"/>
                </a:cubicBezTo>
                <a:cubicBezTo>
                  <a:pt x="0" y="8659"/>
                  <a:pt x="301" y="10421"/>
                  <a:pt x="488" y="12141"/>
                </a:cubicBezTo>
                <a:cubicBezTo>
                  <a:pt x="737" y="14545"/>
                  <a:pt x="902" y="16824"/>
                  <a:pt x="2063" y="18989"/>
                </a:cubicBezTo>
                <a:cubicBezTo>
                  <a:pt x="3544" y="21777"/>
                  <a:pt x="6104" y="23518"/>
                  <a:pt x="8911" y="24823"/>
                </a:cubicBezTo>
                <a:cubicBezTo>
                  <a:pt x="16537" y="28356"/>
                  <a:pt x="25054" y="29185"/>
                  <a:pt x="33281" y="30336"/>
                </a:cubicBezTo>
                <a:cubicBezTo>
                  <a:pt x="36639" y="30812"/>
                  <a:pt x="39975" y="31392"/>
                  <a:pt x="43353" y="31672"/>
                </a:cubicBezTo>
                <a:cubicBezTo>
                  <a:pt x="44465" y="31763"/>
                  <a:pt x="45566" y="31807"/>
                  <a:pt x="46662" y="31807"/>
                </a:cubicBezTo>
                <a:cubicBezTo>
                  <a:pt x="48936" y="31807"/>
                  <a:pt x="51190" y="31618"/>
                  <a:pt x="53476" y="31268"/>
                </a:cubicBezTo>
                <a:cubicBezTo>
                  <a:pt x="56896" y="30750"/>
                  <a:pt x="60304" y="30387"/>
                  <a:pt x="63558" y="29144"/>
                </a:cubicBezTo>
                <a:cubicBezTo>
                  <a:pt x="64708" y="28708"/>
                  <a:pt x="63216" y="28211"/>
                  <a:pt x="62708" y="27880"/>
                </a:cubicBezTo>
                <a:cubicBezTo>
                  <a:pt x="61692" y="27216"/>
                  <a:pt x="60522" y="26823"/>
                  <a:pt x="59486" y="26212"/>
                </a:cubicBezTo>
                <a:cubicBezTo>
                  <a:pt x="58853" y="25839"/>
                  <a:pt x="58305" y="25331"/>
                  <a:pt x="57683" y="24948"/>
                </a:cubicBezTo>
                <a:cubicBezTo>
                  <a:pt x="57041" y="24543"/>
                  <a:pt x="56398" y="24149"/>
                  <a:pt x="55859" y="23611"/>
                </a:cubicBezTo>
                <a:cubicBezTo>
                  <a:pt x="55372" y="23113"/>
                  <a:pt x="55010" y="22565"/>
                  <a:pt x="54430" y="22160"/>
                </a:cubicBezTo>
                <a:cubicBezTo>
                  <a:pt x="53994" y="21870"/>
                  <a:pt x="53507" y="21683"/>
                  <a:pt x="53062" y="21414"/>
                </a:cubicBezTo>
                <a:cubicBezTo>
                  <a:pt x="52523" y="21082"/>
                  <a:pt x="52150" y="20585"/>
                  <a:pt x="51891" y="20036"/>
                </a:cubicBezTo>
                <a:cubicBezTo>
                  <a:pt x="51736" y="19694"/>
                  <a:pt x="51642" y="19518"/>
                  <a:pt x="51290" y="19342"/>
                </a:cubicBezTo>
                <a:cubicBezTo>
                  <a:pt x="50804" y="19114"/>
                  <a:pt x="50261" y="18999"/>
                  <a:pt x="49716" y="18999"/>
                </a:cubicBezTo>
                <a:cubicBezTo>
                  <a:pt x="49692" y="18999"/>
                  <a:pt x="49667" y="19000"/>
                  <a:pt x="49643" y="19000"/>
                </a:cubicBezTo>
                <a:cubicBezTo>
                  <a:pt x="49527" y="19003"/>
                  <a:pt x="49426" y="19006"/>
                  <a:pt x="49333" y="19006"/>
                </a:cubicBezTo>
                <a:cubicBezTo>
                  <a:pt x="49053" y="19006"/>
                  <a:pt x="48853" y="18977"/>
                  <a:pt x="48565" y="18814"/>
                </a:cubicBezTo>
                <a:cubicBezTo>
                  <a:pt x="48347" y="18689"/>
                  <a:pt x="48202" y="18492"/>
                  <a:pt x="48005" y="18358"/>
                </a:cubicBezTo>
                <a:cubicBezTo>
                  <a:pt x="47695" y="18151"/>
                  <a:pt x="47249" y="18088"/>
                  <a:pt x="46938" y="17840"/>
                </a:cubicBezTo>
                <a:cubicBezTo>
                  <a:pt x="46762" y="17705"/>
                  <a:pt x="46658" y="17539"/>
                  <a:pt x="46440" y="17414"/>
                </a:cubicBezTo>
                <a:cubicBezTo>
                  <a:pt x="46150" y="17249"/>
                  <a:pt x="45850" y="17166"/>
                  <a:pt x="45581" y="16949"/>
                </a:cubicBezTo>
                <a:cubicBezTo>
                  <a:pt x="44710" y="16275"/>
                  <a:pt x="44057" y="15549"/>
                  <a:pt x="43405" y="14669"/>
                </a:cubicBezTo>
                <a:cubicBezTo>
                  <a:pt x="43239" y="14441"/>
                  <a:pt x="43198" y="14483"/>
                  <a:pt x="43166" y="14172"/>
                </a:cubicBezTo>
                <a:cubicBezTo>
                  <a:pt x="43146" y="13912"/>
                  <a:pt x="43228" y="13799"/>
                  <a:pt x="43063" y="13622"/>
                </a:cubicBezTo>
                <a:cubicBezTo>
                  <a:pt x="42907" y="13438"/>
                  <a:pt x="42605" y="13409"/>
                  <a:pt x="42324" y="13409"/>
                </a:cubicBezTo>
                <a:cubicBezTo>
                  <a:pt x="42194" y="13409"/>
                  <a:pt x="42069" y="13415"/>
                  <a:pt x="41964" y="13415"/>
                </a:cubicBezTo>
                <a:cubicBezTo>
                  <a:pt x="41944" y="13415"/>
                  <a:pt x="41925" y="13416"/>
                  <a:pt x="41905" y="13416"/>
                </a:cubicBezTo>
                <a:cubicBezTo>
                  <a:pt x="41440" y="13416"/>
                  <a:pt x="41118" y="13293"/>
                  <a:pt x="40711" y="13094"/>
                </a:cubicBezTo>
                <a:cubicBezTo>
                  <a:pt x="40359" y="12918"/>
                  <a:pt x="40027" y="12866"/>
                  <a:pt x="39654" y="12721"/>
                </a:cubicBezTo>
                <a:cubicBezTo>
                  <a:pt x="39115" y="12524"/>
                  <a:pt x="38690" y="12296"/>
                  <a:pt x="38151" y="12162"/>
                </a:cubicBezTo>
                <a:cubicBezTo>
                  <a:pt x="38025" y="12129"/>
                  <a:pt x="37912" y="12116"/>
                  <a:pt x="37807" y="12116"/>
                </a:cubicBezTo>
                <a:cubicBezTo>
                  <a:pt x="37477" y="12116"/>
                  <a:pt x="37217" y="12244"/>
                  <a:pt x="36857" y="12307"/>
                </a:cubicBezTo>
                <a:cubicBezTo>
                  <a:pt x="36771" y="12322"/>
                  <a:pt x="36675" y="12328"/>
                  <a:pt x="36577" y="12328"/>
                </a:cubicBezTo>
                <a:cubicBezTo>
                  <a:pt x="36414" y="12328"/>
                  <a:pt x="36246" y="12313"/>
                  <a:pt x="36111" y="12307"/>
                </a:cubicBezTo>
                <a:cubicBezTo>
                  <a:pt x="35872" y="12296"/>
                  <a:pt x="35675" y="12141"/>
                  <a:pt x="35457" y="12120"/>
                </a:cubicBezTo>
                <a:cubicBezTo>
                  <a:pt x="35445" y="12120"/>
                  <a:pt x="35432" y="12119"/>
                  <a:pt x="35420" y="12119"/>
                </a:cubicBezTo>
                <a:cubicBezTo>
                  <a:pt x="35089" y="12119"/>
                  <a:pt x="34822" y="12335"/>
                  <a:pt x="34514" y="12335"/>
                </a:cubicBezTo>
                <a:cubicBezTo>
                  <a:pt x="34454" y="12335"/>
                  <a:pt x="34392" y="12326"/>
                  <a:pt x="34328" y="12307"/>
                </a:cubicBezTo>
                <a:cubicBezTo>
                  <a:pt x="34007" y="12213"/>
                  <a:pt x="33758" y="11934"/>
                  <a:pt x="33468" y="11789"/>
                </a:cubicBezTo>
                <a:cubicBezTo>
                  <a:pt x="33199" y="11654"/>
                  <a:pt x="32878" y="11654"/>
                  <a:pt x="32608" y="11519"/>
                </a:cubicBezTo>
                <a:cubicBezTo>
                  <a:pt x="32173" y="11301"/>
                  <a:pt x="31738" y="11063"/>
                  <a:pt x="31365" y="10732"/>
                </a:cubicBezTo>
                <a:cubicBezTo>
                  <a:pt x="30442" y="9882"/>
                  <a:pt x="29883" y="8690"/>
                  <a:pt x="29044" y="7831"/>
                </a:cubicBezTo>
                <a:cubicBezTo>
                  <a:pt x="28941" y="7723"/>
                  <a:pt x="28898" y="7688"/>
                  <a:pt x="28867" y="7688"/>
                </a:cubicBezTo>
                <a:cubicBezTo>
                  <a:pt x="28820" y="7688"/>
                  <a:pt x="28798" y="7768"/>
                  <a:pt x="28630" y="7799"/>
                </a:cubicBezTo>
                <a:cubicBezTo>
                  <a:pt x="28432" y="7831"/>
                  <a:pt x="28225" y="7810"/>
                  <a:pt x="28039" y="7851"/>
                </a:cubicBezTo>
                <a:cubicBezTo>
                  <a:pt x="27852" y="7893"/>
                  <a:pt x="27769" y="7996"/>
                  <a:pt x="27562" y="8027"/>
                </a:cubicBezTo>
                <a:cubicBezTo>
                  <a:pt x="27483" y="8037"/>
                  <a:pt x="27400" y="8041"/>
                  <a:pt x="27316" y="8041"/>
                </a:cubicBezTo>
                <a:cubicBezTo>
                  <a:pt x="27148" y="8041"/>
                  <a:pt x="26975" y="8027"/>
                  <a:pt x="26816" y="8027"/>
                </a:cubicBezTo>
                <a:cubicBezTo>
                  <a:pt x="26626" y="8027"/>
                  <a:pt x="26453" y="8034"/>
                  <a:pt x="26290" y="8034"/>
                </a:cubicBezTo>
                <a:cubicBezTo>
                  <a:pt x="25920" y="8034"/>
                  <a:pt x="25598" y="7999"/>
                  <a:pt x="25231" y="7768"/>
                </a:cubicBezTo>
                <a:cubicBezTo>
                  <a:pt x="24568" y="7354"/>
                  <a:pt x="24195" y="6691"/>
                  <a:pt x="23542" y="6235"/>
                </a:cubicBezTo>
                <a:cubicBezTo>
                  <a:pt x="22558" y="5551"/>
                  <a:pt x="21356" y="5001"/>
                  <a:pt x="20258" y="4494"/>
                </a:cubicBezTo>
                <a:cubicBezTo>
                  <a:pt x="19242" y="4027"/>
                  <a:pt x="18227" y="3468"/>
                  <a:pt x="17283" y="2867"/>
                </a:cubicBezTo>
                <a:cubicBezTo>
                  <a:pt x="16620" y="2443"/>
                  <a:pt x="15989" y="2121"/>
                  <a:pt x="15284" y="1779"/>
                </a:cubicBezTo>
                <a:cubicBezTo>
                  <a:pt x="14838" y="1561"/>
                  <a:pt x="14444" y="1199"/>
                  <a:pt x="13978" y="1013"/>
                </a:cubicBezTo>
                <a:cubicBezTo>
                  <a:pt x="13869" y="968"/>
                  <a:pt x="13769" y="954"/>
                  <a:pt x="13673" y="954"/>
                </a:cubicBezTo>
                <a:cubicBezTo>
                  <a:pt x="13507" y="954"/>
                  <a:pt x="13352" y="995"/>
                  <a:pt x="13178" y="995"/>
                </a:cubicBezTo>
                <a:cubicBezTo>
                  <a:pt x="13126" y="995"/>
                  <a:pt x="13071" y="991"/>
                  <a:pt x="13014" y="981"/>
                </a:cubicBezTo>
                <a:cubicBezTo>
                  <a:pt x="12673" y="909"/>
                  <a:pt x="12434" y="587"/>
                  <a:pt x="12165" y="350"/>
                </a:cubicBezTo>
                <a:cubicBezTo>
                  <a:pt x="12082" y="277"/>
                  <a:pt x="11999" y="214"/>
                  <a:pt x="11906" y="173"/>
                </a:cubicBezTo>
                <a:cubicBezTo>
                  <a:pt x="11635" y="38"/>
                  <a:pt x="11340" y="0"/>
                  <a:pt x="1104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7"/>
          <p:cNvSpPr/>
          <p:nvPr/>
        </p:nvSpPr>
        <p:spPr>
          <a:xfrm>
            <a:off x="5120099" y="102551"/>
            <a:ext cx="5474908" cy="1038179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7"/>
          <p:cNvSpPr/>
          <p:nvPr/>
        </p:nvSpPr>
        <p:spPr>
          <a:xfrm>
            <a:off x="5461020" y="463288"/>
            <a:ext cx="3552008" cy="489417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7"/>
          <p:cNvSpPr/>
          <p:nvPr/>
        </p:nvSpPr>
        <p:spPr>
          <a:xfrm rot="299065" flipH="1">
            <a:off x="169792" y="2633743"/>
            <a:ext cx="11709313" cy="4417929"/>
          </a:xfrm>
          <a:custGeom>
            <a:avLst/>
            <a:gdLst/>
            <a:ahLst/>
            <a:cxnLst/>
            <a:rect l="l" t="t" r="r" b="b"/>
            <a:pathLst>
              <a:path w="76551" h="43251" extrusionOk="0">
                <a:moveTo>
                  <a:pt x="5923" y="0"/>
                </a:moveTo>
                <a:cubicBezTo>
                  <a:pt x="5540" y="0"/>
                  <a:pt x="5246" y="261"/>
                  <a:pt x="5015" y="800"/>
                </a:cubicBezTo>
                <a:cubicBezTo>
                  <a:pt x="4476" y="2075"/>
                  <a:pt x="4092" y="3484"/>
                  <a:pt x="3678" y="4789"/>
                </a:cubicBezTo>
                <a:cubicBezTo>
                  <a:pt x="2683" y="7939"/>
                  <a:pt x="2124" y="11172"/>
                  <a:pt x="1564" y="14415"/>
                </a:cubicBezTo>
                <a:cubicBezTo>
                  <a:pt x="705" y="19388"/>
                  <a:pt x="0" y="24580"/>
                  <a:pt x="435" y="29636"/>
                </a:cubicBezTo>
                <a:cubicBezTo>
                  <a:pt x="611" y="31688"/>
                  <a:pt x="1046" y="34092"/>
                  <a:pt x="2280" y="35812"/>
                </a:cubicBezTo>
                <a:cubicBezTo>
                  <a:pt x="3719" y="37811"/>
                  <a:pt x="5978" y="38329"/>
                  <a:pt x="8237" y="38879"/>
                </a:cubicBezTo>
                <a:cubicBezTo>
                  <a:pt x="10206" y="39355"/>
                  <a:pt x="12164" y="39759"/>
                  <a:pt x="14112" y="40288"/>
                </a:cubicBezTo>
                <a:cubicBezTo>
                  <a:pt x="16931" y="41054"/>
                  <a:pt x="19728" y="41790"/>
                  <a:pt x="22629" y="42236"/>
                </a:cubicBezTo>
                <a:cubicBezTo>
                  <a:pt x="24815" y="42567"/>
                  <a:pt x="27043" y="42816"/>
                  <a:pt x="29261" y="42971"/>
                </a:cubicBezTo>
                <a:cubicBezTo>
                  <a:pt x="30799" y="43074"/>
                  <a:pt x="32340" y="43086"/>
                  <a:pt x="33881" y="43086"/>
                </a:cubicBezTo>
                <a:cubicBezTo>
                  <a:pt x="34347" y="43086"/>
                  <a:pt x="34813" y="43085"/>
                  <a:pt x="35278" y="43085"/>
                </a:cubicBezTo>
                <a:cubicBezTo>
                  <a:pt x="36209" y="43085"/>
                  <a:pt x="37139" y="43090"/>
                  <a:pt x="38068" y="43116"/>
                </a:cubicBezTo>
                <a:cubicBezTo>
                  <a:pt x="39575" y="43156"/>
                  <a:pt x="41076" y="43250"/>
                  <a:pt x="42581" y="43250"/>
                </a:cubicBezTo>
                <a:cubicBezTo>
                  <a:pt x="43041" y="43250"/>
                  <a:pt x="43502" y="43241"/>
                  <a:pt x="43963" y="43220"/>
                </a:cubicBezTo>
                <a:cubicBezTo>
                  <a:pt x="45673" y="43127"/>
                  <a:pt x="47393" y="42878"/>
                  <a:pt x="49092" y="42639"/>
                </a:cubicBezTo>
                <a:cubicBezTo>
                  <a:pt x="50585" y="42422"/>
                  <a:pt x="52045" y="42121"/>
                  <a:pt x="53548" y="41955"/>
                </a:cubicBezTo>
                <a:cubicBezTo>
                  <a:pt x="55289" y="41769"/>
                  <a:pt x="57071" y="41479"/>
                  <a:pt x="58821" y="41469"/>
                </a:cubicBezTo>
                <a:cubicBezTo>
                  <a:pt x="58865" y="41468"/>
                  <a:pt x="58908" y="41468"/>
                  <a:pt x="58951" y="41468"/>
                </a:cubicBezTo>
                <a:cubicBezTo>
                  <a:pt x="59863" y="41468"/>
                  <a:pt x="60768" y="41564"/>
                  <a:pt x="61672" y="41564"/>
                </a:cubicBezTo>
                <a:cubicBezTo>
                  <a:pt x="61751" y="41564"/>
                  <a:pt x="61830" y="41563"/>
                  <a:pt x="61909" y="41562"/>
                </a:cubicBezTo>
                <a:cubicBezTo>
                  <a:pt x="63039" y="41541"/>
                  <a:pt x="64147" y="41386"/>
                  <a:pt x="65266" y="41303"/>
                </a:cubicBezTo>
                <a:cubicBezTo>
                  <a:pt x="65486" y="41284"/>
                  <a:pt x="65690" y="41272"/>
                  <a:pt x="65888" y="41272"/>
                </a:cubicBezTo>
                <a:cubicBezTo>
                  <a:pt x="66241" y="41272"/>
                  <a:pt x="66577" y="41310"/>
                  <a:pt x="66956" y="41417"/>
                </a:cubicBezTo>
                <a:cubicBezTo>
                  <a:pt x="67203" y="41486"/>
                  <a:pt x="67422" y="41515"/>
                  <a:pt x="67631" y="41515"/>
                </a:cubicBezTo>
                <a:cubicBezTo>
                  <a:pt x="68045" y="41515"/>
                  <a:pt x="68422" y="41403"/>
                  <a:pt x="68904" y="41272"/>
                </a:cubicBezTo>
                <a:cubicBezTo>
                  <a:pt x="69422" y="41137"/>
                  <a:pt x="69929" y="41002"/>
                  <a:pt x="70447" y="40847"/>
                </a:cubicBezTo>
                <a:cubicBezTo>
                  <a:pt x="70671" y="40777"/>
                  <a:pt x="70867" y="40732"/>
                  <a:pt x="71058" y="40732"/>
                </a:cubicBezTo>
                <a:cubicBezTo>
                  <a:pt x="71264" y="40732"/>
                  <a:pt x="71464" y="40785"/>
                  <a:pt x="71690" y="40919"/>
                </a:cubicBezTo>
                <a:cubicBezTo>
                  <a:pt x="71888" y="41044"/>
                  <a:pt x="72022" y="41209"/>
                  <a:pt x="72261" y="41262"/>
                </a:cubicBezTo>
                <a:cubicBezTo>
                  <a:pt x="72334" y="41279"/>
                  <a:pt x="72411" y="41286"/>
                  <a:pt x="72490" y="41286"/>
                </a:cubicBezTo>
                <a:cubicBezTo>
                  <a:pt x="72995" y="41286"/>
                  <a:pt x="73602" y="40982"/>
                  <a:pt x="74032" y="40857"/>
                </a:cubicBezTo>
                <a:cubicBezTo>
                  <a:pt x="74674" y="40661"/>
                  <a:pt x="75431" y="40536"/>
                  <a:pt x="75876" y="40018"/>
                </a:cubicBezTo>
                <a:cubicBezTo>
                  <a:pt x="76519" y="39293"/>
                  <a:pt x="76550" y="38578"/>
                  <a:pt x="76249" y="37914"/>
                </a:cubicBezTo>
                <a:cubicBezTo>
                  <a:pt x="76053" y="37469"/>
                  <a:pt x="75721" y="37055"/>
                  <a:pt x="75317" y="36671"/>
                </a:cubicBezTo>
                <a:cubicBezTo>
                  <a:pt x="75172" y="36526"/>
                  <a:pt x="75100" y="36422"/>
                  <a:pt x="74902" y="36381"/>
                </a:cubicBezTo>
                <a:cubicBezTo>
                  <a:pt x="74887" y="36379"/>
                  <a:pt x="74871" y="36378"/>
                  <a:pt x="74855" y="36378"/>
                </a:cubicBezTo>
                <a:cubicBezTo>
                  <a:pt x="74785" y="36378"/>
                  <a:pt x="74716" y="36398"/>
                  <a:pt x="74647" y="36398"/>
                </a:cubicBezTo>
                <a:cubicBezTo>
                  <a:pt x="74602" y="36398"/>
                  <a:pt x="74556" y="36389"/>
                  <a:pt x="74509" y="36360"/>
                </a:cubicBezTo>
                <a:cubicBezTo>
                  <a:pt x="74281" y="36226"/>
                  <a:pt x="74343" y="35925"/>
                  <a:pt x="74167" y="35729"/>
                </a:cubicBezTo>
                <a:cubicBezTo>
                  <a:pt x="73742" y="35231"/>
                  <a:pt x="73525" y="34578"/>
                  <a:pt x="73120" y="34050"/>
                </a:cubicBezTo>
                <a:cubicBezTo>
                  <a:pt x="72779" y="33604"/>
                  <a:pt x="72489" y="33065"/>
                  <a:pt x="72074" y="32662"/>
                </a:cubicBezTo>
                <a:cubicBezTo>
                  <a:pt x="71784" y="32372"/>
                  <a:pt x="71556" y="32112"/>
                  <a:pt x="71142" y="32061"/>
                </a:cubicBezTo>
                <a:cubicBezTo>
                  <a:pt x="70696" y="32019"/>
                  <a:pt x="70509" y="31916"/>
                  <a:pt x="70126" y="31646"/>
                </a:cubicBezTo>
                <a:cubicBezTo>
                  <a:pt x="69691" y="31356"/>
                  <a:pt x="69183" y="31211"/>
                  <a:pt x="68758" y="30921"/>
                </a:cubicBezTo>
                <a:cubicBezTo>
                  <a:pt x="68665" y="30859"/>
                  <a:pt x="68572" y="30734"/>
                  <a:pt x="68489" y="30672"/>
                </a:cubicBezTo>
                <a:cubicBezTo>
                  <a:pt x="68416" y="30610"/>
                  <a:pt x="68323" y="30569"/>
                  <a:pt x="68240" y="30496"/>
                </a:cubicBezTo>
                <a:cubicBezTo>
                  <a:pt x="68116" y="30392"/>
                  <a:pt x="67919" y="30258"/>
                  <a:pt x="67826" y="30133"/>
                </a:cubicBezTo>
                <a:cubicBezTo>
                  <a:pt x="67536" y="29750"/>
                  <a:pt x="67412" y="29252"/>
                  <a:pt x="67059" y="28890"/>
                </a:cubicBezTo>
                <a:cubicBezTo>
                  <a:pt x="66748" y="28568"/>
                  <a:pt x="66375" y="28372"/>
                  <a:pt x="66002" y="28133"/>
                </a:cubicBezTo>
                <a:cubicBezTo>
                  <a:pt x="65754" y="27967"/>
                  <a:pt x="65546" y="27594"/>
                  <a:pt x="65277" y="27491"/>
                </a:cubicBezTo>
                <a:cubicBezTo>
                  <a:pt x="65186" y="27452"/>
                  <a:pt x="65078" y="27440"/>
                  <a:pt x="64965" y="27440"/>
                </a:cubicBezTo>
                <a:cubicBezTo>
                  <a:pt x="64757" y="27440"/>
                  <a:pt x="64530" y="27482"/>
                  <a:pt x="64350" y="27482"/>
                </a:cubicBezTo>
                <a:cubicBezTo>
                  <a:pt x="64337" y="27482"/>
                  <a:pt x="64325" y="27481"/>
                  <a:pt x="64313" y="27481"/>
                </a:cubicBezTo>
                <a:cubicBezTo>
                  <a:pt x="63754" y="27449"/>
                  <a:pt x="63484" y="27046"/>
                  <a:pt x="63007" y="26859"/>
                </a:cubicBezTo>
                <a:cubicBezTo>
                  <a:pt x="62738" y="26756"/>
                  <a:pt x="62303" y="26579"/>
                  <a:pt x="62044" y="26528"/>
                </a:cubicBezTo>
                <a:cubicBezTo>
                  <a:pt x="61981" y="26513"/>
                  <a:pt x="61928" y="26506"/>
                  <a:pt x="61879" y="26506"/>
                </a:cubicBezTo>
                <a:cubicBezTo>
                  <a:pt x="61689" y="26506"/>
                  <a:pt x="61588" y="26611"/>
                  <a:pt x="61381" y="26735"/>
                </a:cubicBezTo>
                <a:cubicBezTo>
                  <a:pt x="61063" y="26918"/>
                  <a:pt x="60714" y="27070"/>
                  <a:pt x="60348" y="27070"/>
                </a:cubicBezTo>
                <a:cubicBezTo>
                  <a:pt x="60238" y="27070"/>
                  <a:pt x="60126" y="27056"/>
                  <a:pt x="60013" y="27025"/>
                </a:cubicBezTo>
                <a:cubicBezTo>
                  <a:pt x="59640" y="26916"/>
                  <a:pt x="59322" y="26650"/>
                  <a:pt x="58927" y="26650"/>
                </a:cubicBezTo>
                <a:cubicBezTo>
                  <a:pt x="58906" y="26650"/>
                  <a:pt x="58885" y="26650"/>
                  <a:pt x="58863" y="26652"/>
                </a:cubicBezTo>
                <a:cubicBezTo>
                  <a:pt x="58676" y="26673"/>
                  <a:pt x="58501" y="26766"/>
                  <a:pt x="58293" y="26776"/>
                </a:cubicBezTo>
                <a:cubicBezTo>
                  <a:pt x="58165" y="26776"/>
                  <a:pt x="58025" y="26754"/>
                  <a:pt x="57890" y="26754"/>
                </a:cubicBezTo>
                <a:cubicBezTo>
                  <a:pt x="57841" y="26754"/>
                  <a:pt x="57792" y="26757"/>
                  <a:pt x="57744" y="26766"/>
                </a:cubicBezTo>
                <a:cubicBezTo>
                  <a:pt x="57512" y="26807"/>
                  <a:pt x="57415" y="26870"/>
                  <a:pt x="57280" y="26870"/>
                </a:cubicBezTo>
                <a:cubicBezTo>
                  <a:pt x="57211" y="26870"/>
                  <a:pt x="57132" y="26853"/>
                  <a:pt x="57019" y="26807"/>
                </a:cubicBezTo>
                <a:cubicBezTo>
                  <a:pt x="56749" y="26693"/>
                  <a:pt x="56656" y="26620"/>
                  <a:pt x="56521" y="26351"/>
                </a:cubicBezTo>
                <a:cubicBezTo>
                  <a:pt x="56408" y="26134"/>
                  <a:pt x="56355" y="25885"/>
                  <a:pt x="56252" y="25657"/>
                </a:cubicBezTo>
                <a:cubicBezTo>
                  <a:pt x="56221" y="25574"/>
                  <a:pt x="56159" y="25429"/>
                  <a:pt x="56086" y="25367"/>
                </a:cubicBezTo>
                <a:cubicBezTo>
                  <a:pt x="55869" y="25170"/>
                  <a:pt x="55589" y="25294"/>
                  <a:pt x="55361" y="25139"/>
                </a:cubicBezTo>
                <a:cubicBezTo>
                  <a:pt x="55195" y="25025"/>
                  <a:pt x="55216" y="24880"/>
                  <a:pt x="55102" y="24714"/>
                </a:cubicBezTo>
                <a:cubicBezTo>
                  <a:pt x="54978" y="24518"/>
                  <a:pt x="54781" y="24362"/>
                  <a:pt x="54573" y="24248"/>
                </a:cubicBezTo>
                <a:cubicBezTo>
                  <a:pt x="54159" y="24020"/>
                  <a:pt x="53714" y="24020"/>
                  <a:pt x="53413" y="23606"/>
                </a:cubicBezTo>
                <a:cubicBezTo>
                  <a:pt x="53143" y="23233"/>
                  <a:pt x="53081" y="22922"/>
                  <a:pt x="52719" y="22611"/>
                </a:cubicBezTo>
                <a:cubicBezTo>
                  <a:pt x="52522" y="22445"/>
                  <a:pt x="52335" y="22259"/>
                  <a:pt x="52201" y="22031"/>
                </a:cubicBezTo>
                <a:cubicBezTo>
                  <a:pt x="51973" y="21647"/>
                  <a:pt x="51890" y="21274"/>
                  <a:pt x="51610" y="20912"/>
                </a:cubicBezTo>
                <a:cubicBezTo>
                  <a:pt x="51268" y="20466"/>
                  <a:pt x="50854" y="20207"/>
                  <a:pt x="50367" y="19938"/>
                </a:cubicBezTo>
                <a:cubicBezTo>
                  <a:pt x="49839" y="19648"/>
                  <a:pt x="49258" y="19513"/>
                  <a:pt x="48709" y="19275"/>
                </a:cubicBezTo>
                <a:cubicBezTo>
                  <a:pt x="48253" y="19077"/>
                  <a:pt x="47880" y="18787"/>
                  <a:pt x="47455" y="18539"/>
                </a:cubicBezTo>
                <a:cubicBezTo>
                  <a:pt x="47092" y="18321"/>
                  <a:pt x="46761" y="18135"/>
                  <a:pt x="46316" y="18114"/>
                </a:cubicBezTo>
                <a:cubicBezTo>
                  <a:pt x="46298" y="18113"/>
                  <a:pt x="46280" y="18113"/>
                  <a:pt x="46263" y="18113"/>
                </a:cubicBezTo>
                <a:cubicBezTo>
                  <a:pt x="46086" y="18113"/>
                  <a:pt x="45906" y="18144"/>
                  <a:pt x="45731" y="18144"/>
                </a:cubicBezTo>
                <a:cubicBezTo>
                  <a:pt x="45645" y="18144"/>
                  <a:pt x="45559" y="18136"/>
                  <a:pt x="45476" y="18114"/>
                </a:cubicBezTo>
                <a:cubicBezTo>
                  <a:pt x="45114" y="18011"/>
                  <a:pt x="44886" y="17668"/>
                  <a:pt x="44637" y="17420"/>
                </a:cubicBezTo>
                <a:cubicBezTo>
                  <a:pt x="44046" y="16839"/>
                  <a:pt x="43435" y="16881"/>
                  <a:pt x="42720" y="16601"/>
                </a:cubicBezTo>
                <a:cubicBezTo>
                  <a:pt x="41870" y="16280"/>
                  <a:pt x="41228" y="15575"/>
                  <a:pt x="40430" y="15192"/>
                </a:cubicBezTo>
                <a:cubicBezTo>
                  <a:pt x="39643" y="14808"/>
                  <a:pt x="39083" y="14332"/>
                  <a:pt x="38420" y="13783"/>
                </a:cubicBezTo>
                <a:cubicBezTo>
                  <a:pt x="37829" y="13306"/>
                  <a:pt x="37311" y="12726"/>
                  <a:pt x="36700" y="12301"/>
                </a:cubicBezTo>
                <a:cubicBezTo>
                  <a:pt x="36068" y="11866"/>
                  <a:pt x="35478" y="11451"/>
                  <a:pt x="34877" y="10985"/>
                </a:cubicBezTo>
                <a:cubicBezTo>
                  <a:pt x="34223" y="10477"/>
                  <a:pt x="33840" y="9711"/>
                  <a:pt x="33198" y="9183"/>
                </a:cubicBezTo>
                <a:cubicBezTo>
                  <a:pt x="33021" y="9038"/>
                  <a:pt x="32773" y="8944"/>
                  <a:pt x="32628" y="8778"/>
                </a:cubicBezTo>
                <a:cubicBezTo>
                  <a:pt x="32514" y="8644"/>
                  <a:pt x="32535" y="8540"/>
                  <a:pt x="32369" y="8488"/>
                </a:cubicBezTo>
                <a:cubicBezTo>
                  <a:pt x="32315" y="8470"/>
                  <a:pt x="32259" y="8462"/>
                  <a:pt x="32203" y="8462"/>
                </a:cubicBezTo>
                <a:cubicBezTo>
                  <a:pt x="32002" y="8462"/>
                  <a:pt x="31797" y="8560"/>
                  <a:pt x="31644" y="8633"/>
                </a:cubicBezTo>
                <a:cubicBezTo>
                  <a:pt x="31229" y="8817"/>
                  <a:pt x="30887" y="8928"/>
                  <a:pt x="30460" y="8928"/>
                </a:cubicBezTo>
                <a:cubicBezTo>
                  <a:pt x="30407" y="8928"/>
                  <a:pt x="30353" y="8927"/>
                  <a:pt x="30297" y="8923"/>
                </a:cubicBezTo>
                <a:cubicBezTo>
                  <a:pt x="30090" y="8902"/>
                  <a:pt x="29955" y="8840"/>
                  <a:pt x="29758" y="8810"/>
                </a:cubicBezTo>
                <a:cubicBezTo>
                  <a:pt x="29709" y="8801"/>
                  <a:pt x="29663" y="8797"/>
                  <a:pt x="29618" y="8797"/>
                </a:cubicBezTo>
                <a:cubicBezTo>
                  <a:pt x="29349" y="8797"/>
                  <a:pt x="29142" y="8934"/>
                  <a:pt x="28867" y="8934"/>
                </a:cubicBezTo>
                <a:cubicBezTo>
                  <a:pt x="28421" y="8923"/>
                  <a:pt x="28338" y="8312"/>
                  <a:pt x="28017" y="8043"/>
                </a:cubicBezTo>
                <a:cubicBezTo>
                  <a:pt x="27769" y="7815"/>
                  <a:pt x="27488" y="7804"/>
                  <a:pt x="27198" y="7670"/>
                </a:cubicBezTo>
                <a:cubicBezTo>
                  <a:pt x="26908" y="7545"/>
                  <a:pt x="26722" y="7327"/>
                  <a:pt x="26515" y="7110"/>
                </a:cubicBezTo>
                <a:cubicBezTo>
                  <a:pt x="26100" y="6706"/>
                  <a:pt x="25789" y="6074"/>
                  <a:pt x="25250" y="5835"/>
                </a:cubicBezTo>
                <a:cubicBezTo>
                  <a:pt x="25002" y="5722"/>
                  <a:pt x="24753" y="5701"/>
                  <a:pt x="24515" y="5577"/>
                </a:cubicBezTo>
                <a:cubicBezTo>
                  <a:pt x="24184" y="5400"/>
                  <a:pt x="24080" y="5172"/>
                  <a:pt x="23862" y="4903"/>
                </a:cubicBezTo>
                <a:cubicBezTo>
                  <a:pt x="23406" y="4364"/>
                  <a:pt x="22660" y="4178"/>
                  <a:pt x="22183" y="3629"/>
                </a:cubicBezTo>
                <a:cubicBezTo>
                  <a:pt x="21417" y="2738"/>
                  <a:pt x="20640" y="1877"/>
                  <a:pt x="19780" y="1069"/>
                </a:cubicBezTo>
                <a:cubicBezTo>
                  <a:pt x="19562" y="862"/>
                  <a:pt x="19293" y="738"/>
                  <a:pt x="19065" y="541"/>
                </a:cubicBezTo>
                <a:cubicBezTo>
                  <a:pt x="18992" y="489"/>
                  <a:pt x="18816" y="251"/>
                  <a:pt x="18702" y="251"/>
                </a:cubicBezTo>
                <a:cubicBezTo>
                  <a:pt x="18350" y="251"/>
                  <a:pt x="17977" y="935"/>
                  <a:pt x="17760" y="1142"/>
                </a:cubicBezTo>
                <a:cubicBezTo>
                  <a:pt x="17532" y="1380"/>
                  <a:pt x="17283" y="1504"/>
                  <a:pt x="17023" y="1702"/>
                </a:cubicBezTo>
                <a:cubicBezTo>
                  <a:pt x="16775" y="1877"/>
                  <a:pt x="16609" y="2085"/>
                  <a:pt x="16340" y="2230"/>
                </a:cubicBezTo>
                <a:cubicBezTo>
                  <a:pt x="15667" y="2572"/>
                  <a:pt x="14879" y="3017"/>
                  <a:pt x="14154" y="3183"/>
                </a:cubicBezTo>
                <a:cubicBezTo>
                  <a:pt x="13501" y="3328"/>
                  <a:pt x="12869" y="3390"/>
                  <a:pt x="12247" y="3618"/>
                </a:cubicBezTo>
                <a:cubicBezTo>
                  <a:pt x="12056" y="3685"/>
                  <a:pt x="11733" y="3887"/>
                  <a:pt x="11507" y="3887"/>
                </a:cubicBezTo>
                <a:cubicBezTo>
                  <a:pt x="11415" y="3887"/>
                  <a:pt x="11339" y="3853"/>
                  <a:pt x="11294" y="3763"/>
                </a:cubicBezTo>
                <a:cubicBezTo>
                  <a:pt x="11221" y="3618"/>
                  <a:pt x="11294" y="3514"/>
                  <a:pt x="11180" y="3339"/>
                </a:cubicBezTo>
                <a:cubicBezTo>
                  <a:pt x="11076" y="3194"/>
                  <a:pt x="10889" y="3049"/>
                  <a:pt x="10755" y="2955"/>
                </a:cubicBezTo>
                <a:cubicBezTo>
                  <a:pt x="10299" y="2634"/>
                  <a:pt x="9729" y="2561"/>
                  <a:pt x="9252" y="2271"/>
                </a:cubicBezTo>
                <a:cubicBezTo>
                  <a:pt x="8331" y="1722"/>
                  <a:pt x="7647" y="862"/>
                  <a:pt x="6735" y="292"/>
                </a:cubicBezTo>
                <a:cubicBezTo>
                  <a:pt x="6427" y="99"/>
                  <a:pt x="6158" y="0"/>
                  <a:pt x="592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17"/>
          <p:cNvGrpSpPr/>
          <p:nvPr/>
        </p:nvGrpSpPr>
        <p:grpSpPr>
          <a:xfrm rot="10800000">
            <a:off x="5781584" y="1414479"/>
            <a:ext cx="3467048" cy="562943"/>
            <a:chOff x="9" y="80379"/>
            <a:chExt cx="3467048" cy="562943"/>
          </a:xfrm>
        </p:grpSpPr>
        <p:sp>
          <p:nvSpPr>
            <p:cNvPr id="759" name="Google Shape;759;p17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17"/>
          <p:cNvSpPr/>
          <p:nvPr/>
        </p:nvSpPr>
        <p:spPr>
          <a:xfrm flipH="1">
            <a:off x="-191210" y="4576314"/>
            <a:ext cx="9335219" cy="1336903"/>
          </a:xfrm>
          <a:custGeom>
            <a:avLst/>
            <a:gdLst/>
            <a:ahLst/>
            <a:cxnLst/>
            <a:rect l="l" t="t" r="r" b="b"/>
            <a:pathLst>
              <a:path w="90653" h="38121" extrusionOk="0">
                <a:moveTo>
                  <a:pt x="90653" y="1"/>
                </a:moveTo>
                <a:cubicBezTo>
                  <a:pt x="90362" y="94"/>
                  <a:pt x="90228" y="477"/>
                  <a:pt x="89927" y="549"/>
                </a:cubicBezTo>
                <a:cubicBezTo>
                  <a:pt x="89824" y="570"/>
                  <a:pt x="89720" y="560"/>
                  <a:pt x="89627" y="602"/>
                </a:cubicBezTo>
                <a:cubicBezTo>
                  <a:pt x="89531" y="645"/>
                  <a:pt x="89442" y="748"/>
                  <a:pt x="89355" y="748"/>
                </a:cubicBezTo>
                <a:cubicBezTo>
                  <a:pt x="89338" y="748"/>
                  <a:pt x="89322" y="744"/>
                  <a:pt x="89306" y="736"/>
                </a:cubicBezTo>
                <a:cubicBezTo>
                  <a:pt x="89275" y="715"/>
                  <a:pt x="89254" y="695"/>
                  <a:pt x="89223" y="685"/>
                </a:cubicBezTo>
                <a:cubicBezTo>
                  <a:pt x="89215" y="683"/>
                  <a:pt x="89207" y="682"/>
                  <a:pt x="89198" y="682"/>
                </a:cubicBezTo>
                <a:cubicBezTo>
                  <a:pt x="89163" y="682"/>
                  <a:pt x="89124" y="698"/>
                  <a:pt x="89098" y="715"/>
                </a:cubicBezTo>
                <a:cubicBezTo>
                  <a:pt x="88487" y="1047"/>
                  <a:pt x="87710" y="1161"/>
                  <a:pt x="87150" y="1534"/>
                </a:cubicBezTo>
                <a:cubicBezTo>
                  <a:pt x="87064" y="1592"/>
                  <a:pt x="86972" y="1614"/>
                  <a:pt x="86877" y="1614"/>
                </a:cubicBezTo>
                <a:cubicBezTo>
                  <a:pt x="86563" y="1614"/>
                  <a:pt x="86209" y="1378"/>
                  <a:pt x="85872" y="1378"/>
                </a:cubicBezTo>
                <a:cubicBezTo>
                  <a:pt x="85866" y="1378"/>
                  <a:pt x="85861" y="1378"/>
                  <a:pt x="85856" y="1378"/>
                </a:cubicBezTo>
                <a:cubicBezTo>
                  <a:pt x="85193" y="1378"/>
                  <a:pt x="84892" y="2207"/>
                  <a:pt x="84353" y="2591"/>
                </a:cubicBezTo>
                <a:cubicBezTo>
                  <a:pt x="84083" y="2788"/>
                  <a:pt x="83721" y="2891"/>
                  <a:pt x="83597" y="3192"/>
                </a:cubicBezTo>
                <a:cubicBezTo>
                  <a:pt x="83555" y="3296"/>
                  <a:pt x="83535" y="3420"/>
                  <a:pt x="83462" y="3503"/>
                </a:cubicBezTo>
                <a:cubicBezTo>
                  <a:pt x="83390" y="3586"/>
                  <a:pt x="83265" y="3607"/>
                  <a:pt x="83162" y="3627"/>
                </a:cubicBezTo>
                <a:cubicBezTo>
                  <a:pt x="82591" y="3741"/>
                  <a:pt x="82053" y="3969"/>
                  <a:pt x="81587" y="4290"/>
                </a:cubicBezTo>
                <a:cubicBezTo>
                  <a:pt x="81152" y="4590"/>
                  <a:pt x="80643" y="4663"/>
                  <a:pt x="80188" y="4933"/>
                </a:cubicBezTo>
                <a:cubicBezTo>
                  <a:pt x="79618" y="5274"/>
                  <a:pt x="79069" y="5637"/>
                  <a:pt x="78499" y="5979"/>
                </a:cubicBezTo>
                <a:cubicBezTo>
                  <a:pt x="76810" y="6984"/>
                  <a:pt x="74965" y="7740"/>
                  <a:pt x="73059" y="8228"/>
                </a:cubicBezTo>
                <a:cubicBezTo>
                  <a:pt x="70127" y="8974"/>
                  <a:pt x="67081" y="8901"/>
                  <a:pt x="64148" y="9585"/>
                </a:cubicBezTo>
                <a:cubicBezTo>
                  <a:pt x="64052" y="9466"/>
                  <a:pt x="63898" y="9406"/>
                  <a:pt x="63744" y="9406"/>
                </a:cubicBezTo>
                <a:cubicBezTo>
                  <a:pt x="63615" y="9406"/>
                  <a:pt x="63486" y="9448"/>
                  <a:pt x="63392" y="9533"/>
                </a:cubicBezTo>
                <a:cubicBezTo>
                  <a:pt x="63454" y="9430"/>
                  <a:pt x="63340" y="9305"/>
                  <a:pt x="63216" y="9295"/>
                </a:cubicBezTo>
                <a:cubicBezTo>
                  <a:pt x="63208" y="9294"/>
                  <a:pt x="63200" y="9294"/>
                  <a:pt x="63192" y="9294"/>
                </a:cubicBezTo>
                <a:cubicBezTo>
                  <a:pt x="63078" y="9294"/>
                  <a:pt x="62981" y="9361"/>
                  <a:pt x="62884" y="9430"/>
                </a:cubicBezTo>
                <a:cubicBezTo>
                  <a:pt x="62729" y="9533"/>
                  <a:pt x="62573" y="9647"/>
                  <a:pt x="62418" y="9750"/>
                </a:cubicBezTo>
                <a:cubicBezTo>
                  <a:pt x="62324" y="9823"/>
                  <a:pt x="62221" y="9886"/>
                  <a:pt x="62117" y="9906"/>
                </a:cubicBezTo>
                <a:cubicBezTo>
                  <a:pt x="62089" y="9911"/>
                  <a:pt x="62062" y="9914"/>
                  <a:pt x="62035" y="9914"/>
                </a:cubicBezTo>
                <a:cubicBezTo>
                  <a:pt x="61900" y="9914"/>
                  <a:pt x="61770" y="9858"/>
                  <a:pt x="61641" y="9823"/>
                </a:cubicBezTo>
                <a:cubicBezTo>
                  <a:pt x="61480" y="9776"/>
                  <a:pt x="61311" y="9753"/>
                  <a:pt x="61142" y="9753"/>
                </a:cubicBezTo>
                <a:cubicBezTo>
                  <a:pt x="60940" y="9753"/>
                  <a:pt x="60739" y="9786"/>
                  <a:pt x="60553" y="9854"/>
                </a:cubicBezTo>
                <a:cubicBezTo>
                  <a:pt x="60449" y="9740"/>
                  <a:pt x="60418" y="9575"/>
                  <a:pt x="60459" y="9430"/>
                </a:cubicBezTo>
                <a:lnTo>
                  <a:pt x="60459" y="9430"/>
                </a:lnTo>
                <a:cubicBezTo>
                  <a:pt x="60116" y="9528"/>
                  <a:pt x="59754" y="9578"/>
                  <a:pt x="59395" y="9578"/>
                </a:cubicBezTo>
                <a:cubicBezTo>
                  <a:pt x="59223" y="9578"/>
                  <a:pt x="59052" y="9567"/>
                  <a:pt x="58884" y="9543"/>
                </a:cubicBezTo>
                <a:cubicBezTo>
                  <a:pt x="58584" y="9492"/>
                  <a:pt x="58274" y="9398"/>
                  <a:pt x="58087" y="9160"/>
                </a:cubicBezTo>
                <a:cubicBezTo>
                  <a:pt x="56968" y="8776"/>
                  <a:pt x="55828" y="8424"/>
                  <a:pt x="54678" y="8134"/>
                </a:cubicBezTo>
                <a:cubicBezTo>
                  <a:pt x="54688" y="8000"/>
                  <a:pt x="54564" y="7896"/>
                  <a:pt x="54461" y="7823"/>
                </a:cubicBezTo>
                <a:cubicBezTo>
                  <a:pt x="54077" y="7575"/>
                  <a:pt x="53704" y="7326"/>
                  <a:pt x="53331" y="7077"/>
                </a:cubicBezTo>
                <a:cubicBezTo>
                  <a:pt x="53051" y="6894"/>
                  <a:pt x="52743" y="6704"/>
                  <a:pt x="52429" y="6704"/>
                </a:cubicBezTo>
                <a:cubicBezTo>
                  <a:pt x="52371" y="6704"/>
                  <a:pt x="52312" y="6710"/>
                  <a:pt x="52253" y="6725"/>
                </a:cubicBezTo>
                <a:cubicBezTo>
                  <a:pt x="52149" y="6751"/>
                  <a:pt x="52052" y="6792"/>
                  <a:pt x="51956" y="6792"/>
                </a:cubicBezTo>
                <a:cubicBezTo>
                  <a:pt x="51937" y="6792"/>
                  <a:pt x="51919" y="6790"/>
                  <a:pt x="51901" y="6787"/>
                </a:cubicBezTo>
                <a:cubicBezTo>
                  <a:pt x="51746" y="6746"/>
                  <a:pt x="51663" y="6570"/>
                  <a:pt x="51518" y="6518"/>
                </a:cubicBezTo>
                <a:cubicBezTo>
                  <a:pt x="51145" y="6383"/>
                  <a:pt x="51021" y="6393"/>
                  <a:pt x="50720" y="6093"/>
                </a:cubicBezTo>
                <a:cubicBezTo>
                  <a:pt x="50409" y="5792"/>
                  <a:pt x="50109" y="5544"/>
                  <a:pt x="49674" y="5451"/>
                </a:cubicBezTo>
                <a:cubicBezTo>
                  <a:pt x="49549" y="5419"/>
                  <a:pt x="49435" y="5409"/>
                  <a:pt x="49331" y="5347"/>
                </a:cubicBezTo>
                <a:cubicBezTo>
                  <a:pt x="49044" y="5204"/>
                  <a:pt x="48899" y="4777"/>
                  <a:pt x="48576" y="4777"/>
                </a:cubicBezTo>
                <a:cubicBezTo>
                  <a:pt x="48572" y="4777"/>
                  <a:pt x="48568" y="4777"/>
                  <a:pt x="48564" y="4777"/>
                </a:cubicBezTo>
                <a:cubicBezTo>
                  <a:pt x="48419" y="4777"/>
                  <a:pt x="48295" y="4881"/>
                  <a:pt x="48182" y="4954"/>
                </a:cubicBezTo>
                <a:cubicBezTo>
                  <a:pt x="47912" y="5140"/>
                  <a:pt x="47622" y="5254"/>
                  <a:pt x="47321" y="5368"/>
                </a:cubicBezTo>
                <a:cubicBezTo>
                  <a:pt x="46959" y="5513"/>
                  <a:pt x="46586" y="5658"/>
                  <a:pt x="46213" y="5792"/>
                </a:cubicBezTo>
                <a:cubicBezTo>
                  <a:pt x="45518" y="6062"/>
                  <a:pt x="44814" y="6342"/>
                  <a:pt x="44130" y="6632"/>
                </a:cubicBezTo>
                <a:cubicBezTo>
                  <a:pt x="43498" y="6911"/>
                  <a:pt x="42783" y="6984"/>
                  <a:pt x="42151" y="7274"/>
                </a:cubicBezTo>
                <a:cubicBezTo>
                  <a:pt x="41867" y="7396"/>
                  <a:pt x="41604" y="7606"/>
                  <a:pt x="41282" y="7606"/>
                </a:cubicBezTo>
                <a:cubicBezTo>
                  <a:pt x="41275" y="7606"/>
                  <a:pt x="41267" y="7606"/>
                  <a:pt x="41260" y="7606"/>
                </a:cubicBezTo>
                <a:cubicBezTo>
                  <a:pt x="41161" y="7606"/>
                  <a:pt x="41061" y="7580"/>
                  <a:pt x="40956" y="7580"/>
                </a:cubicBezTo>
                <a:cubicBezTo>
                  <a:pt x="40930" y="7580"/>
                  <a:pt x="40903" y="7581"/>
                  <a:pt x="40876" y="7585"/>
                </a:cubicBezTo>
                <a:cubicBezTo>
                  <a:pt x="40591" y="7615"/>
                  <a:pt x="40376" y="7896"/>
                  <a:pt x="40093" y="7896"/>
                </a:cubicBezTo>
                <a:cubicBezTo>
                  <a:pt x="40089" y="7896"/>
                  <a:pt x="40084" y="7896"/>
                  <a:pt x="40079" y="7896"/>
                </a:cubicBezTo>
                <a:cubicBezTo>
                  <a:pt x="39996" y="7896"/>
                  <a:pt x="39913" y="7870"/>
                  <a:pt x="39830" y="7870"/>
                </a:cubicBezTo>
                <a:cubicBezTo>
                  <a:pt x="39809" y="7870"/>
                  <a:pt x="39789" y="7871"/>
                  <a:pt x="39768" y="7875"/>
                </a:cubicBezTo>
                <a:cubicBezTo>
                  <a:pt x="39540" y="7917"/>
                  <a:pt x="39426" y="8186"/>
                  <a:pt x="39218" y="8279"/>
                </a:cubicBezTo>
                <a:cubicBezTo>
                  <a:pt x="39126" y="8321"/>
                  <a:pt x="39011" y="8321"/>
                  <a:pt x="38898" y="8331"/>
                </a:cubicBezTo>
                <a:cubicBezTo>
                  <a:pt x="38535" y="8352"/>
                  <a:pt x="38182" y="8445"/>
                  <a:pt x="37841" y="8549"/>
                </a:cubicBezTo>
                <a:cubicBezTo>
                  <a:pt x="37561" y="8631"/>
                  <a:pt x="37281" y="8714"/>
                  <a:pt x="37012" y="8797"/>
                </a:cubicBezTo>
                <a:cubicBezTo>
                  <a:pt x="36877" y="8839"/>
                  <a:pt x="36742" y="8880"/>
                  <a:pt x="36618" y="8932"/>
                </a:cubicBezTo>
                <a:cubicBezTo>
                  <a:pt x="36421" y="9025"/>
                  <a:pt x="36234" y="9170"/>
                  <a:pt x="36048" y="9274"/>
                </a:cubicBezTo>
                <a:cubicBezTo>
                  <a:pt x="35638" y="9517"/>
                  <a:pt x="35224" y="9601"/>
                  <a:pt x="34807" y="9601"/>
                </a:cubicBezTo>
                <a:cubicBezTo>
                  <a:pt x="34211" y="9601"/>
                  <a:pt x="33607" y="9431"/>
                  <a:pt x="32992" y="9315"/>
                </a:cubicBezTo>
                <a:cubicBezTo>
                  <a:pt x="32961" y="9309"/>
                  <a:pt x="32928" y="9303"/>
                  <a:pt x="32893" y="9303"/>
                </a:cubicBezTo>
                <a:cubicBezTo>
                  <a:pt x="32867" y="9303"/>
                  <a:pt x="32841" y="9307"/>
                  <a:pt x="32815" y="9315"/>
                </a:cubicBezTo>
                <a:cubicBezTo>
                  <a:pt x="32774" y="9336"/>
                  <a:pt x="32732" y="9377"/>
                  <a:pt x="32702" y="9419"/>
                </a:cubicBezTo>
                <a:cubicBezTo>
                  <a:pt x="32411" y="9782"/>
                  <a:pt x="31935" y="10186"/>
                  <a:pt x="31427" y="10227"/>
                </a:cubicBezTo>
                <a:cubicBezTo>
                  <a:pt x="31407" y="10229"/>
                  <a:pt x="31388" y="10229"/>
                  <a:pt x="31368" y="10229"/>
                </a:cubicBezTo>
                <a:cubicBezTo>
                  <a:pt x="31142" y="10229"/>
                  <a:pt x="30884" y="10128"/>
                  <a:pt x="30674" y="10128"/>
                </a:cubicBezTo>
                <a:cubicBezTo>
                  <a:pt x="30557" y="10128"/>
                  <a:pt x="30454" y="10160"/>
                  <a:pt x="30381" y="10259"/>
                </a:cubicBezTo>
                <a:cubicBezTo>
                  <a:pt x="30019" y="9957"/>
                  <a:pt x="29550" y="9792"/>
                  <a:pt x="29081" y="9792"/>
                </a:cubicBezTo>
                <a:cubicBezTo>
                  <a:pt x="28986" y="9792"/>
                  <a:pt x="28890" y="9799"/>
                  <a:pt x="28795" y="9813"/>
                </a:cubicBezTo>
                <a:cubicBezTo>
                  <a:pt x="28702" y="9554"/>
                  <a:pt x="28578" y="9305"/>
                  <a:pt x="28412" y="9077"/>
                </a:cubicBezTo>
                <a:cubicBezTo>
                  <a:pt x="28360" y="9015"/>
                  <a:pt x="28298" y="8953"/>
                  <a:pt x="28215" y="8942"/>
                </a:cubicBezTo>
                <a:cubicBezTo>
                  <a:pt x="28201" y="8939"/>
                  <a:pt x="28187" y="8937"/>
                  <a:pt x="28174" y="8937"/>
                </a:cubicBezTo>
                <a:cubicBezTo>
                  <a:pt x="28107" y="8937"/>
                  <a:pt x="28044" y="8974"/>
                  <a:pt x="27966" y="8974"/>
                </a:cubicBezTo>
                <a:cubicBezTo>
                  <a:pt x="27749" y="8974"/>
                  <a:pt x="27697" y="8642"/>
                  <a:pt x="27510" y="8518"/>
                </a:cubicBezTo>
                <a:cubicBezTo>
                  <a:pt x="27440" y="8474"/>
                  <a:pt x="27361" y="8459"/>
                  <a:pt x="27279" y="8459"/>
                </a:cubicBezTo>
                <a:cubicBezTo>
                  <a:pt x="27205" y="8459"/>
                  <a:pt x="27128" y="8472"/>
                  <a:pt x="27054" y="8486"/>
                </a:cubicBezTo>
                <a:cubicBezTo>
                  <a:pt x="25967" y="8673"/>
                  <a:pt x="24723" y="8818"/>
                  <a:pt x="23697" y="9222"/>
                </a:cubicBezTo>
                <a:cubicBezTo>
                  <a:pt x="22744" y="9595"/>
                  <a:pt x="21832" y="10259"/>
                  <a:pt x="20982" y="10807"/>
                </a:cubicBezTo>
                <a:cubicBezTo>
                  <a:pt x="21242" y="9968"/>
                  <a:pt x="20547" y="9098"/>
                  <a:pt x="19729" y="8767"/>
                </a:cubicBezTo>
                <a:cubicBezTo>
                  <a:pt x="18910" y="8435"/>
                  <a:pt x="18009" y="8486"/>
                  <a:pt x="17128" y="8394"/>
                </a:cubicBezTo>
                <a:cubicBezTo>
                  <a:pt x="15905" y="8269"/>
                  <a:pt x="14724" y="7865"/>
                  <a:pt x="13678" y="7233"/>
                </a:cubicBezTo>
                <a:cubicBezTo>
                  <a:pt x="12600" y="6580"/>
                  <a:pt x="11751" y="5658"/>
                  <a:pt x="10725" y="4933"/>
                </a:cubicBezTo>
                <a:cubicBezTo>
                  <a:pt x="10494" y="4772"/>
                  <a:pt x="10233" y="4601"/>
                  <a:pt x="9952" y="4601"/>
                </a:cubicBezTo>
                <a:cubicBezTo>
                  <a:pt x="9944" y="4601"/>
                  <a:pt x="9936" y="4601"/>
                  <a:pt x="9927" y="4601"/>
                </a:cubicBezTo>
                <a:cubicBezTo>
                  <a:pt x="9778" y="4608"/>
                  <a:pt x="9611" y="4663"/>
                  <a:pt x="9461" y="4663"/>
                </a:cubicBezTo>
                <a:cubicBezTo>
                  <a:pt x="9382" y="4663"/>
                  <a:pt x="9308" y="4648"/>
                  <a:pt x="9243" y="4601"/>
                </a:cubicBezTo>
                <a:cubicBezTo>
                  <a:pt x="9119" y="4518"/>
                  <a:pt x="9067" y="4362"/>
                  <a:pt x="8932" y="4311"/>
                </a:cubicBezTo>
                <a:cubicBezTo>
                  <a:pt x="8870" y="4290"/>
                  <a:pt x="8808" y="4290"/>
                  <a:pt x="8746" y="4290"/>
                </a:cubicBezTo>
                <a:cubicBezTo>
                  <a:pt x="8590" y="4270"/>
                  <a:pt x="8456" y="4207"/>
                  <a:pt x="8331" y="4145"/>
                </a:cubicBezTo>
                <a:cubicBezTo>
                  <a:pt x="8051" y="4010"/>
                  <a:pt x="7772" y="3865"/>
                  <a:pt x="7492" y="3731"/>
                </a:cubicBezTo>
                <a:cubicBezTo>
                  <a:pt x="7367" y="3669"/>
                  <a:pt x="7243" y="3616"/>
                  <a:pt x="7109" y="3596"/>
                </a:cubicBezTo>
                <a:cubicBezTo>
                  <a:pt x="7084" y="3593"/>
                  <a:pt x="7059" y="3592"/>
                  <a:pt x="7034" y="3592"/>
                </a:cubicBezTo>
                <a:cubicBezTo>
                  <a:pt x="6834" y="3592"/>
                  <a:pt x="6633" y="3666"/>
                  <a:pt x="6437" y="3666"/>
                </a:cubicBezTo>
                <a:cubicBezTo>
                  <a:pt x="6363" y="3666"/>
                  <a:pt x="6290" y="3656"/>
                  <a:pt x="6218" y="3627"/>
                </a:cubicBezTo>
                <a:cubicBezTo>
                  <a:pt x="5990" y="3544"/>
                  <a:pt x="5855" y="3192"/>
                  <a:pt x="5596" y="3192"/>
                </a:cubicBezTo>
                <a:cubicBezTo>
                  <a:pt x="5592" y="3192"/>
                  <a:pt x="5588" y="3192"/>
                  <a:pt x="5584" y="3192"/>
                </a:cubicBezTo>
                <a:cubicBezTo>
                  <a:pt x="5421" y="3192"/>
                  <a:pt x="5281" y="3375"/>
                  <a:pt x="5129" y="3375"/>
                </a:cubicBezTo>
                <a:cubicBezTo>
                  <a:pt x="5112" y="3375"/>
                  <a:pt x="5095" y="3373"/>
                  <a:pt x="5078" y="3368"/>
                </a:cubicBezTo>
                <a:cubicBezTo>
                  <a:pt x="4984" y="3337"/>
                  <a:pt x="4912" y="3223"/>
                  <a:pt x="4818" y="3223"/>
                </a:cubicBezTo>
                <a:cubicBezTo>
                  <a:pt x="4815" y="3222"/>
                  <a:pt x="4812" y="3222"/>
                  <a:pt x="4809" y="3222"/>
                </a:cubicBezTo>
                <a:cubicBezTo>
                  <a:pt x="4687" y="3222"/>
                  <a:pt x="4607" y="3390"/>
                  <a:pt x="4486" y="3390"/>
                </a:cubicBezTo>
                <a:cubicBezTo>
                  <a:pt x="4480" y="3390"/>
                  <a:pt x="4473" y="3390"/>
                  <a:pt x="4466" y="3389"/>
                </a:cubicBezTo>
                <a:cubicBezTo>
                  <a:pt x="4404" y="3379"/>
                  <a:pt x="4353" y="3316"/>
                  <a:pt x="4311" y="3254"/>
                </a:cubicBezTo>
                <a:cubicBezTo>
                  <a:pt x="4031" y="2860"/>
                  <a:pt x="3544" y="2612"/>
                  <a:pt x="3047" y="2612"/>
                </a:cubicBezTo>
                <a:cubicBezTo>
                  <a:pt x="2953" y="2612"/>
                  <a:pt x="2840" y="2612"/>
                  <a:pt x="2757" y="2550"/>
                </a:cubicBezTo>
                <a:cubicBezTo>
                  <a:pt x="2633" y="2446"/>
                  <a:pt x="2653" y="2207"/>
                  <a:pt x="2508" y="2135"/>
                </a:cubicBezTo>
                <a:cubicBezTo>
                  <a:pt x="2477" y="2121"/>
                  <a:pt x="2444" y="2116"/>
                  <a:pt x="2410" y="2116"/>
                </a:cubicBezTo>
                <a:cubicBezTo>
                  <a:pt x="2337" y="2116"/>
                  <a:pt x="2260" y="2139"/>
                  <a:pt x="2192" y="2139"/>
                </a:cubicBezTo>
                <a:cubicBezTo>
                  <a:pt x="2156" y="2139"/>
                  <a:pt x="2123" y="2133"/>
                  <a:pt x="2094" y="2114"/>
                </a:cubicBezTo>
                <a:cubicBezTo>
                  <a:pt x="2011" y="2052"/>
                  <a:pt x="2000" y="1938"/>
                  <a:pt x="1979" y="1845"/>
                </a:cubicBezTo>
                <a:cubicBezTo>
                  <a:pt x="1845" y="1358"/>
                  <a:pt x="1213" y="1286"/>
                  <a:pt x="788" y="1026"/>
                </a:cubicBezTo>
                <a:cubicBezTo>
                  <a:pt x="550" y="881"/>
                  <a:pt x="446" y="612"/>
                  <a:pt x="197" y="508"/>
                </a:cubicBezTo>
                <a:cubicBezTo>
                  <a:pt x="176" y="552"/>
                  <a:pt x="123" y="601"/>
                  <a:pt x="69" y="601"/>
                </a:cubicBezTo>
                <a:cubicBezTo>
                  <a:pt x="46" y="601"/>
                  <a:pt x="22" y="592"/>
                  <a:pt x="1" y="570"/>
                </a:cubicBezTo>
                <a:lnTo>
                  <a:pt x="1" y="570"/>
                </a:lnTo>
                <a:lnTo>
                  <a:pt x="63" y="38120"/>
                </a:lnTo>
                <a:lnTo>
                  <a:pt x="90290" y="38120"/>
                </a:lnTo>
                <a:lnTo>
                  <a:pt x="90653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7"/>
          <p:cNvSpPr/>
          <p:nvPr/>
        </p:nvSpPr>
        <p:spPr>
          <a:xfrm>
            <a:off x="-913961" y="4149749"/>
            <a:ext cx="2484734" cy="1790210"/>
          </a:xfrm>
          <a:custGeom>
            <a:avLst/>
            <a:gdLst/>
            <a:ahLst/>
            <a:cxnLst/>
            <a:rect l="l" t="t" r="r" b="b"/>
            <a:pathLst>
              <a:path w="24249" h="15947" extrusionOk="0">
                <a:moveTo>
                  <a:pt x="11274" y="0"/>
                </a:moveTo>
                <a:cubicBezTo>
                  <a:pt x="11238" y="36"/>
                  <a:pt x="11225" y="85"/>
                  <a:pt x="11232" y="131"/>
                </a:cubicBezTo>
                <a:lnTo>
                  <a:pt x="11232" y="131"/>
                </a:lnTo>
                <a:cubicBezTo>
                  <a:pt x="11239" y="132"/>
                  <a:pt x="11246" y="134"/>
                  <a:pt x="11253" y="135"/>
                </a:cubicBezTo>
                <a:cubicBezTo>
                  <a:pt x="11264" y="94"/>
                  <a:pt x="11264" y="42"/>
                  <a:pt x="11274" y="0"/>
                </a:cubicBezTo>
                <a:close/>
                <a:moveTo>
                  <a:pt x="11605" y="912"/>
                </a:moveTo>
                <a:lnTo>
                  <a:pt x="11605" y="912"/>
                </a:lnTo>
                <a:cubicBezTo>
                  <a:pt x="11600" y="915"/>
                  <a:pt x="11596" y="918"/>
                  <a:pt x="11591" y="921"/>
                </a:cubicBezTo>
                <a:lnTo>
                  <a:pt x="11591" y="921"/>
                </a:lnTo>
                <a:cubicBezTo>
                  <a:pt x="11596" y="918"/>
                  <a:pt x="11601" y="915"/>
                  <a:pt x="11605" y="912"/>
                </a:cubicBezTo>
                <a:close/>
                <a:moveTo>
                  <a:pt x="10974" y="974"/>
                </a:moveTo>
                <a:lnTo>
                  <a:pt x="10974" y="974"/>
                </a:lnTo>
                <a:cubicBezTo>
                  <a:pt x="10980" y="979"/>
                  <a:pt x="10987" y="984"/>
                  <a:pt x="10994" y="989"/>
                </a:cubicBezTo>
                <a:lnTo>
                  <a:pt x="10994" y="989"/>
                </a:lnTo>
                <a:cubicBezTo>
                  <a:pt x="10989" y="983"/>
                  <a:pt x="10983" y="978"/>
                  <a:pt x="10974" y="974"/>
                </a:cubicBezTo>
                <a:close/>
                <a:moveTo>
                  <a:pt x="3265" y="1554"/>
                </a:moveTo>
                <a:cubicBezTo>
                  <a:pt x="3259" y="1607"/>
                  <a:pt x="3254" y="1661"/>
                  <a:pt x="3256" y="1715"/>
                </a:cubicBezTo>
                <a:lnTo>
                  <a:pt x="3256" y="1715"/>
                </a:lnTo>
                <a:cubicBezTo>
                  <a:pt x="3259" y="1665"/>
                  <a:pt x="3265" y="1610"/>
                  <a:pt x="3265" y="1554"/>
                </a:cubicBezTo>
                <a:close/>
                <a:moveTo>
                  <a:pt x="3150" y="1865"/>
                </a:moveTo>
                <a:lnTo>
                  <a:pt x="3150" y="1865"/>
                </a:lnTo>
                <a:cubicBezTo>
                  <a:pt x="3137" y="1872"/>
                  <a:pt x="3149" y="1883"/>
                  <a:pt x="3162" y="1885"/>
                </a:cubicBezTo>
                <a:lnTo>
                  <a:pt x="3162" y="1885"/>
                </a:lnTo>
                <a:cubicBezTo>
                  <a:pt x="3158" y="1879"/>
                  <a:pt x="3154" y="1873"/>
                  <a:pt x="3150" y="1865"/>
                </a:cubicBezTo>
                <a:close/>
                <a:moveTo>
                  <a:pt x="3472" y="2010"/>
                </a:moveTo>
                <a:cubicBezTo>
                  <a:pt x="3460" y="2010"/>
                  <a:pt x="3458" y="2020"/>
                  <a:pt x="3462" y="2029"/>
                </a:cubicBezTo>
                <a:lnTo>
                  <a:pt x="3462" y="2029"/>
                </a:lnTo>
                <a:cubicBezTo>
                  <a:pt x="3466" y="2023"/>
                  <a:pt x="3469" y="2017"/>
                  <a:pt x="3472" y="2010"/>
                </a:cubicBezTo>
                <a:close/>
                <a:moveTo>
                  <a:pt x="3556" y="2171"/>
                </a:moveTo>
                <a:cubicBezTo>
                  <a:pt x="3558" y="2173"/>
                  <a:pt x="3561" y="2175"/>
                  <a:pt x="3565" y="2176"/>
                </a:cubicBezTo>
                <a:cubicBezTo>
                  <a:pt x="3562" y="2174"/>
                  <a:pt x="3559" y="2173"/>
                  <a:pt x="3556" y="2171"/>
                </a:cubicBezTo>
                <a:close/>
                <a:moveTo>
                  <a:pt x="3565" y="2300"/>
                </a:moveTo>
                <a:cubicBezTo>
                  <a:pt x="3565" y="2311"/>
                  <a:pt x="3576" y="2321"/>
                  <a:pt x="3586" y="2342"/>
                </a:cubicBezTo>
                <a:cubicBezTo>
                  <a:pt x="3617" y="2332"/>
                  <a:pt x="3648" y="2321"/>
                  <a:pt x="3668" y="2300"/>
                </a:cubicBezTo>
                <a:close/>
                <a:moveTo>
                  <a:pt x="2736" y="2850"/>
                </a:moveTo>
                <a:cubicBezTo>
                  <a:pt x="2736" y="2854"/>
                  <a:pt x="2738" y="2860"/>
                  <a:pt x="2740" y="2866"/>
                </a:cubicBezTo>
                <a:lnTo>
                  <a:pt x="2740" y="2866"/>
                </a:lnTo>
                <a:cubicBezTo>
                  <a:pt x="2739" y="2860"/>
                  <a:pt x="2738" y="2855"/>
                  <a:pt x="2736" y="2850"/>
                </a:cubicBezTo>
                <a:close/>
                <a:moveTo>
                  <a:pt x="12476" y="2871"/>
                </a:moveTo>
                <a:cubicBezTo>
                  <a:pt x="12464" y="2875"/>
                  <a:pt x="12455" y="2881"/>
                  <a:pt x="12448" y="2889"/>
                </a:cubicBezTo>
                <a:lnTo>
                  <a:pt x="12448" y="2889"/>
                </a:lnTo>
                <a:cubicBezTo>
                  <a:pt x="12458" y="2883"/>
                  <a:pt x="12467" y="2877"/>
                  <a:pt x="12476" y="2871"/>
                </a:cubicBezTo>
                <a:close/>
                <a:moveTo>
                  <a:pt x="15232" y="2995"/>
                </a:move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0"/>
                  <a:pt x="15232" y="2995"/>
                </a:cubicBezTo>
                <a:close/>
                <a:moveTo>
                  <a:pt x="16600" y="3264"/>
                </a:moveTo>
                <a:cubicBezTo>
                  <a:pt x="16596" y="3266"/>
                  <a:pt x="16593" y="3267"/>
                  <a:pt x="16590" y="3269"/>
                </a:cubicBezTo>
                <a:lnTo>
                  <a:pt x="16590" y="3269"/>
                </a:lnTo>
                <a:cubicBezTo>
                  <a:pt x="16593" y="3267"/>
                  <a:pt x="16596" y="3266"/>
                  <a:pt x="16600" y="3264"/>
                </a:cubicBezTo>
                <a:close/>
                <a:moveTo>
                  <a:pt x="1213" y="3274"/>
                </a:moveTo>
                <a:cubicBezTo>
                  <a:pt x="1213" y="3285"/>
                  <a:pt x="1216" y="3294"/>
                  <a:pt x="1219" y="3303"/>
                </a:cubicBezTo>
                <a:lnTo>
                  <a:pt x="1219" y="3303"/>
                </a:lnTo>
                <a:cubicBezTo>
                  <a:pt x="1219" y="3294"/>
                  <a:pt x="1216" y="3285"/>
                  <a:pt x="1213" y="3274"/>
                </a:cubicBezTo>
                <a:close/>
                <a:moveTo>
                  <a:pt x="16231" y="3465"/>
                </a:moveTo>
                <a:cubicBezTo>
                  <a:pt x="16230" y="3476"/>
                  <a:pt x="16236" y="3486"/>
                  <a:pt x="16246" y="3486"/>
                </a:cubicBezTo>
                <a:cubicBezTo>
                  <a:pt x="16249" y="3486"/>
                  <a:pt x="16253" y="3485"/>
                  <a:pt x="16258" y="3482"/>
                </a:cubicBezTo>
                <a:lnTo>
                  <a:pt x="16231" y="3465"/>
                </a:lnTo>
                <a:close/>
                <a:moveTo>
                  <a:pt x="8114" y="3730"/>
                </a:moveTo>
                <a:lnTo>
                  <a:pt x="8114" y="3730"/>
                </a:lnTo>
                <a:cubicBezTo>
                  <a:pt x="8109" y="3737"/>
                  <a:pt x="8103" y="3744"/>
                  <a:pt x="8098" y="3751"/>
                </a:cubicBezTo>
                <a:lnTo>
                  <a:pt x="8098" y="3751"/>
                </a:lnTo>
                <a:cubicBezTo>
                  <a:pt x="8105" y="3747"/>
                  <a:pt x="8111" y="3740"/>
                  <a:pt x="8114" y="3730"/>
                </a:cubicBezTo>
                <a:close/>
                <a:moveTo>
                  <a:pt x="2920" y="3799"/>
                </a:moveTo>
                <a:cubicBezTo>
                  <a:pt x="2917" y="3800"/>
                  <a:pt x="2915" y="3802"/>
                  <a:pt x="2912" y="3803"/>
                </a:cubicBezTo>
                <a:cubicBezTo>
                  <a:pt x="2915" y="3802"/>
                  <a:pt x="2918" y="3801"/>
                  <a:pt x="2920" y="3799"/>
                </a:cubicBezTo>
                <a:close/>
                <a:moveTo>
                  <a:pt x="1493" y="3792"/>
                </a:moveTo>
                <a:lnTo>
                  <a:pt x="1493" y="3792"/>
                </a:lnTo>
                <a:cubicBezTo>
                  <a:pt x="1480" y="3797"/>
                  <a:pt x="1471" y="3804"/>
                  <a:pt x="1465" y="3813"/>
                </a:cubicBezTo>
                <a:lnTo>
                  <a:pt x="1465" y="3813"/>
                </a:lnTo>
                <a:cubicBezTo>
                  <a:pt x="1476" y="3809"/>
                  <a:pt x="1486" y="3803"/>
                  <a:pt x="1493" y="3792"/>
                </a:cubicBezTo>
                <a:close/>
                <a:moveTo>
                  <a:pt x="4363" y="3990"/>
                </a:moveTo>
                <a:lnTo>
                  <a:pt x="4363" y="3990"/>
                </a:lnTo>
                <a:cubicBezTo>
                  <a:pt x="4357" y="3999"/>
                  <a:pt x="4354" y="4010"/>
                  <a:pt x="4355" y="4020"/>
                </a:cubicBezTo>
                <a:lnTo>
                  <a:pt x="4355" y="4020"/>
                </a:lnTo>
                <a:cubicBezTo>
                  <a:pt x="4363" y="4012"/>
                  <a:pt x="4367" y="4002"/>
                  <a:pt x="4363" y="3990"/>
                </a:cubicBezTo>
                <a:close/>
                <a:moveTo>
                  <a:pt x="13869" y="4040"/>
                </a:moveTo>
                <a:cubicBezTo>
                  <a:pt x="13867" y="4040"/>
                  <a:pt x="13866" y="4041"/>
                  <a:pt x="13864" y="4041"/>
                </a:cubicBezTo>
                <a:cubicBezTo>
                  <a:pt x="13866" y="4041"/>
                  <a:pt x="13867" y="4040"/>
                  <a:pt x="13869" y="4040"/>
                </a:cubicBezTo>
                <a:close/>
                <a:moveTo>
                  <a:pt x="13792" y="4404"/>
                </a:moveTo>
                <a:lnTo>
                  <a:pt x="13792" y="4404"/>
                </a:lnTo>
                <a:cubicBezTo>
                  <a:pt x="13797" y="4408"/>
                  <a:pt x="13801" y="4412"/>
                  <a:pt x="13806" y="4415"/>
                </a:cubicBezTo>
                <a:lnTo>
                  <a:pt x="13806" y="4415"/>
                </a:lnTo>
                <a:cubicBezTo>
                  <a:pt x="13803" y="4411"/>
                  <a:pt x="13798" y="4407"/>
                  <a:pt x="13792" y="4404"/>
                </a:cubicBezTo>
                <a:close/>
                <a:moveTo>
                  <a:pt x="7430" y="4518"/>
                </a:moveTo>
                <a:lnTo>
                  <a:pt x="7430" y="4518"/>
                </a:lnTo>
                <a:cubicBezTo>
                  <a:pt x="7431" y="4518"/>
                  <a:pt x="7433" y="4519"/>
                  <a:pt x="7434" y="4520"/>
                </a:cubicBezTo>
                <a:lnTo>
                  <a:pt x="7434" y="4520"/>
                </a:lnTo>
                <a:cubicBezTo>
                  <a:pt x="7432" y="4519"/>
                  <a:pt x="7431" y="4518"/>
                  <a:pt x="7430" y="4518"/>
                </a:cubicBezTo>
                <a:close/>
                <a:moveTo>
                  <a:pt x="16205" y="4617"/>
                </a:moveTo>
                <a:cubicBezTo>
                  <a:pt x="16211" y="4621"/>
                  <a:pt x="16219" y="4623"/>
                  <a:pt x="16226" y="4623"/>
                </a:cubicBezTo>
                <a:cubicBezTo>
                  <a:pt x="16230" y="4623"/>
                  <a:pt x="16233" y="4622"/>
                  <a:pt x="16237" y="4621"/>
                </a:cubicBezTo>
                <a:cubicBezTo>
                  <a:pt x="16227" y="4620"/>
                  <a:pt x="16216" y="4618"/>
                  <a:pt x="16205" y="4617"/>
                </a:cubicBezTo>
                <a:close/>
                <a:moveTo>
                  <a:pt x="4433" y="5280"/>
                </a:moveTo>
                <a:cubicBezTo>
                  <a:pt x="4425" y="5280"/>
                  <a:pt x="4418" y="5285"/>
                  <a:pt x="4425" y="5285"/>
                </a:cubicBezTo>
                <a:cubicBezTo>
                  <a:pt x="4432" y="5286"/>
                  <a:pt x="4439" y="5287"/>
                  <a:pt x="4445" y="5289"/>
                </a:cubicBezTo>
                <a:lnTo>
                  <a:pt x="4445" y="5289"/>
                </a:lnTo>
                <a:cubicBezTo>
                  <a:pt x="4446" y="5287"/>
                  <a:pt x="4446" y="5286"/>
                  <a:pt x="4446" y="5285"/>
                </a:cubicBezTo>
                <a:cubicBezTo>
                  <a:pt x="4442" y="5281"/>
                  <a:pt x="4438" y="5280"/>
                  <a:pt x="4433" y="5280"/>
                </a:cubicBezTo>
                <a:close/>
                <a:moveTo>
                  <a:pt x="14092" y="5461"/>
                </a:moveTo>
                <a:lnTo>
                  <a:pt x="14092" y="5461"/>
                </a:lnTo>
                <a:cubicBezTo>
                  <a:pt x="14066" y="5480"/>
                  <a:pt x="14098" y="5500"/>
                  <a:pt x="14130" y="5504"/>
                </a:cubicBezTo>
                <a:lnTo>
                  <a:pt x="14130" y="5504"/>
                </a:lnTo>
                <a:cubicBezTo>
                  <a:pt x="14118" y="5490"/>
                  <a:pt x="14105" y="5475"/>
                  <a:pt x="14092" y="5461"/>
                </a:cubicBezTo>
                <a:close/>
                <a:moveTo>
                  <a:pt x="13782" y="5689"/>
                </a:moveTo>
                <a:cubicBezTo>
                  <a:pt x="13766" y="5689"/>
                  <a:pt x="13751" y="5692"/>
                  <a:pt x="13739" y="5699"/>
                </a:cubicBezTo>
                <a:lnTo>
                  <a:pt x="13739" y="5699"/>
                </a:lnTo>
                <a:cubicBezTo>
                  <a:pt x="13757" y="5697"/>
                  <a:pt x="13776" y="5694"/>
                  <a:pt x="13792" y="5689"/>
                </a:cubicBezTo>
                <a:cubicBezTo>
                  <a:pt x="13789" y="5689"/>
                  <a:pt x="13785" y="5689"/>
                  <a:pt x="13782" y="5689"/>
                </a:cubicBezTo>
                <a:close/>
                <a:moveTo>
                  <a:pt x="13843" y="5710"/>
                </a:moveTo>
                <a:cubicBezTo>
                  <a:pt x="13833" y="5751"/>
                  <a:pt x="13802" y="5782"/>
                  <a:pt x="13760" y="5813"/>
                </a:cubicBezTo>
                <a:cubicBezTo>
                  <a:pt x="13777" y="5819"/>
                  <a:pt x="13794" y="5821"/>
                  <a:pt x="13812" y="5821"/>
                </a:cubicBezTo>
                <a:cubicBezTo>
                  <a:pt x="13832" y="5821"/>
                  <a:pt x="13852" y="5818"/>
                  <a:pt x="13872" y="5812"/>
                </a:cubicBezTo>
                <a:lnTo>
                  <a:pt x="13872" y="5812"/>
                </a:lnTo>
                <a:cubicBezTo>
                  <a:pt x="13890" y="5776"/>
                  <a:pt x="13886" y="5733"/>
                  <a:pt x="13843" y="5710"/>
                </a:cubicBezTo>
                <a:close/>
                <a:moveTo>
                  <a:pt x="8870" y="5865"/>
                </a:moveTo>
                <a:cubicBezTo>
                  <a:pt x="8868" y="5865"/>
                  <a:pt x="8866" y="5865"/>
                  <a:pt x="8864" y="5866"/>
                </a:cubicBezTo>
                <a:lnTo>
                  <a:pt x="8864" y="5866"/>
                </a:lnTo>
                <a:cubicBezTo>
                  <a:pt x="8866" y="5865"/>
                  <a:pt x="8868" y="5865"/>
                  <a:pt x="8870" y="5865"/>
                </a:cubicBezTo>
                <a:close/>
                <a:moveTo>
                  <a:pt x="17200" y="5865"/>
                </a:moveTo>
                <a:cubicBezTo>
                  <a:pt x="17199" y="5868"/>
                  <a:pt x="17197" y="5873"/>
                  <a:pt x="17196" y="5877"/>
                </a:cubicBezTo>
                <a:lnTo>
                  <a:pt x="17196" y="5877"/>
                </a:lnTo>
                <a:cubicBezTo>
                  <a:pt x="17199" y="5873"/>
                  <a:pt x="17200" y="5869"/>
                  <a:pt x="17200" y="5865"/>
                </a:cubicBezTo>
                <a:close/>
                <a:moveTo>
                  <a:pt x="17215" y="5923"/>
                </a:moveTo>
                <a:cubicBezTo>
                  <a:pt x="17212" y="5923"/>
                  <a:pt x="17212" y="5929"/>
                  <a:pt x="17212" y="5937"/>
                </a:cubicBezTo>
                <a:lnTo>
                  <a:pt x="17212" y="5937"/>
                </a:lnTo>
                <a:cubicBezTo>
                  <a:pt x="17218" y="5936"/>
                  <a:pt x="17221" y="5933"/>
                  <a:pt x="17221" y="5927"/>
                </a:cubicBezTo>
                <a:cubicBezTo>
                  <a:pt x="17219" y="5924"/>
                  <a:pt x="17217" y="5923"/>
                  <a:pt x="17215" y="5923"/>
                </a:cubicBezTo>
                <a:close/>
                <a:moveTo>
                  <a:pt x="6507" y="5865"/>
                </a:moveTo>
                <a:cubicBezTo>
                  <a:pt x="6513" y="5901"/>
                  <a:pt x="6534" y="5933"/>
                  <a:pt x="6563" y="5957"/>
                </a:cubicBezTo>
                <a:lnTo>
                  <a:pt x="6563" y="5957"/>
                </a:lnTo>
                <a:cubicBezTo>
                  <a:pt x="6548" y="5925"/>
                  <a:pt x="6530" y="5894"/>
                  <a:pt x="6507" y="5865"/>
                </a:cubicBezTo>
                <a:close/>
                <a:moveTo>
                  <a:pt x="17584" y="6072"/>
                </a:moveTo>
                <a:cubicBezTo>
                  <a:pt x="17585" y="6074"/>
                  <a:pt x="17585" y="6075"/>
                  <a:pt x="17586" y="6077"/>
                </a:cubicBezTo>
                <a:lnTo>
                  <a:pt x="17586" y="6077"/>
                </a:lnTo>
                <a:cubicBezTo>
                  <a:pt x="17586" y="6075"/>
                  <a:pt x="17585" y="6074"/>
                  <a:pt x="17584" y="6072"/>
                </a:cubicBezTo>
                <a:close/>
                <a:moveTo>
                  <a:pt x="6570" y="6539"/>
                </a:moveTo>
                <a:lnTo>
                  <a:pt x="6570" y="6539"/>
                </a:lnTo>
                <a:cubicBezTo>
                  <a:pt x="6571" y="6539"/>
                  <a:pt x="6573" y="6540"/>
                  <a:pt x="6575" y="6541"/>
                </a:cubicBezTo>
                <a:lnTo>
                  <a:pt x="6575" y="6541"/>
                </a:lnTo>
                <a:cubicBezTo>
                  <a:pt x="6573" y="6540"/>
                  <a:pt x="6571" y="6539"/>
                  <a:pt x="6570" y="6539"/>
                </a:cubicBezTo>
                <a:close/>
                <a:moveTo>
                  <a:pt x="9502" y="6663"/>
                </a:moveTo>
                <a:lnTo>
                  <a:pt x="9506" y="6664"/>
                </a:lnTo>
                <a:lnTo>
                  <a:pt x="9506" y="6664"/>
                </a:lnTo>
                <a:cubicBezTo>
                  <a:pt x="9505" y="6664"/>
                  <a:pt x="9505" y="6663"/>
                  <a:pt x="9504" y="6663"/>
                </a:cubicBezTo>
                <a:lnTo>
                  <a:pt x="9504" y="6663"/>
                </a:lnTo>
                <a:cubicBezTo>
                  <a:pt x="9504" y="6663"/>
                  <a:pt x="9503" y="6663"/>
                  <a:pt x="9502" y="6663"/>
                </a:cubicBezTo>
                <a:close/>
                <a:moveTo>
                  <a:pt x="9506" y="6664"/>
                </a:moveTo>
                <a:cubicBezTo>
                  <a:pt x="9528" y="6680"/>
                  <a:pt x="9562" y="6694"/>
                  <a:pt x="9595" y="6694"/>
                </a:cubicBezTo>
                <a:lnTo>
                  <a:pt x="9506" y="6664"/>
                </a:lnTo>
                <a:close/>
                <a:moveTo>
                  <a:pt x="18206" y="6714"/>
                </a:moveTo>
                <a:cubicBezTo>
                  <a:pt x="18205" y="6717"/>
                  <a:pt x="18205" y="6719"/>
                  <a:pt x="18204" y="6721"/>
                </a:cubicBezTo>
                <a:lnTo>
                  <a:pt x="18204" y="6721"/>
                </a:lnTo>
                <a:cubicBezTo>
                  <a:pt x="18205" y="6719"/>
                  <a:pt x="18205" y="6717"/>
                  <a:pt x="18206" y="6714"/>
                </a:cubicBezTo>
                <a:close/>
                <a:moveTo>
                  <a:pt x="5910" y="6846"/>
                </a:moveTo>
                <a:cubicBezTo>
                  <a:pt x="5912" y="6847"/>
                  <a:pt x="5915" y="6849"/>
                  <a:pt x="5917" y="6850"/>
                </a:cubicBezTo>
                <a:cubicBezTo>
                  <a:pt x="5915" y="6848"/>
                  <a:pt x="5912" y="6847"/>
                  <a:pt x="5910" y="6846"/>
                </a:cubicBezTo>
                <a:close/>
                <a:moveTo>
                  <a:pt x="18195" y="6859"/>
                </a:moveTo>
                <a:cubicBezTo>
                  <a:pt x="18180" y="6867"/>
                  <a:pt x="18171" y="6880"/>
                  <a:pt x="18171" y="6895"/>
                </a:cubicBezTo>
                <a:lnTo>
                  <a:pt x="18171" y="6895"/>
                </a:lnTo>
                <a:cubicBezTo>
                  <a:pt x="18182" y="6885"/>
                  <a:pt x="18191" y="6873"/>
                  <a:pt x="18195" y="6859"/>
                </a:cubicBezTo>
                <a:close/>
                <a:moveTo>
                  <a:pt x="6688" y="7014"/>
                </a:moveTo>
                <a:cubicBezTo>
                  <a:pt x="6683" y="7014"/>
                  <a:pt x="6678" y="7015"/>
                  <a:pt x="6673" y="7015"/>
                </a:cubicBezTo>
                <a:cubicBezTo>
                  <a:pt x="6709" y="7051"/>
                  <a:pt x="6745" y="7072"/>
                  <a:pt x="6795" y="7090"/>
                </a:cubicBezTo>
                <a:lnTo>
                  <a:pt x="6795" y="7090"/>
                </a:lnTo>
                <a:cubicBezTo>
                  <a:pt x="6780" y="7049"/>
                  <a:pt x="6739" y="7014"/>
                  <a:pt x="6688" y="7014"/>
                </a:cubicBezTo>
                <a:close/>
                <a:moveTo>
                  <a:pt x="18310" y="7223"/>
                </a:moveTo>
                <a:cubicBezTo>
                  <a:pt x="18289" y="7223"/>
                  <a:pt x="18270" y="7229"/>
                  <a:pt x="18254" y="7240"/>
                </a:cubicBezTo>
                <a:lnTo>
                  <a:pt x="18254" y="7240"/>
                </a:lnTo>
                <a:cubicBezTo>
                  <a:pt x="18273" y="7235"/>
                  <a:pt x="18292" y="7229"/>
                  <a:pt x="18310" y="7223"/>
                </a:cubicBezTo>
                <a:close/>
                <a:moveTo>
                  <a:pt x="18713" y="7616"/>
                </a:moveTo>
                <a:cubicBezTo>
                  <a:pt x="18709" y="7618"/>
                  <a:pt x="18705" y="7620"/>
                  <a:pt x="18702" y="7622"/>
                </a:cubicBezTo>
                <a:lnTo>
                  <a:pt x="18702" y="7622"/>
                </a:lnTo>
                <a:cubicBezTo>
                  <a:pt x="18706" y="7620"/>
                  <a:pt x="18709" y="7618"/>
                  <a:pt x="18713" y="7616"/>
                </a:cubicBezTo>
                <a:close/>
                <a:moveTo>
                  <a:pt x="18229" y="7898"/>
                </a:moveTo>
                <a:cubicBezTo>
                  <a:pt x="18225" y="7901"/>
                  <a:pt x="18220" y="7904"/>
                  <a:pt x="18216" y="7906"/>
                </a:cubicBezTo>
                <a:cubicBezTo>
                  <a:pt x="18220" y="7904"/>
                  <a:pt x="18225" y="7901"/>
                  <a:pt x="18229" y="7898"/>
                </a:cubicBezTo>
                <a:close/>
                <a:moveTo>
                  <a:pt x="18268" y="8020"/>
                </a:moveTo>
                <a:cubicBezTo>
                  <a:pt x="18250" y="8034"/>
                  <a:pt x="18240" y="8052"/>
                  <a:pt x="18236" y="8070"/>
                </a:cubicBezTo>
                <a:lnTo>
                  <a:pt x="18236" y="8070"/>
                </a:lnTo>
                <a:cubicBezTo>
                  <a:pt x="18260" y="8062"/>
                  <a:pt x="18279" y="8042"/>
                  <a:pt x="18268" y="8020"/>
                </a:cubicBezTo>
                <a:close/>
                <a:moveTo>
                  <a:pt x="20900" y="9222"/>
                </a:moveTo>
                <a:lnTo>
                  <a:pt x="20900" y="9222"/>
                </a:lnTo>
                <a:cubicBezTo>
                  <a:pt x="20893" y="9229"/>
                  <a:pt x="20891" y="9237"/>
                  <a:pt x="20892" y="9244"/>
                </a:cubicBezTo>
                <a:lnTo>
                  <a:pt x="20892" y="9244"/>
                </a:lnTo>
                <a:cubicBezTo>
                  <a:pt x="20895" y="9237"/>
                  <a:pt x="20898" y="9230"/>
                  <a:pt x="20900" y="9222"/>
                </a:cubicBezTo>
                <a:close/>
                <a:moveTo>
                  <a:pt x="21066" y="9730"/>
                </a:moveTo>
                <a:cubicBezTo>
                  <a:pt x="21062" y="9737"/>
                  <a:pt x="21058" y="9743"/>
                  <a:pt x="21056" y="9750"/>
                </a:cubicBezTo>
                <a:lnTo>
                  <a:pt x="21056" y="9750"/>
                </a:lnTo>
                <a:cubicBezTo>
                  <a:pt x="21059" y="9744"/>
                  <a:pt x="21063" y="9737"/>
                  <a:pt x="21066" y="9730"/>
                </a:cubicBezTo>
                <a:close/>
                <a:moveTo>
                  <a:pt x="11202" y="128"/>
                </a:moveTo>
                <a:cubicBezTo>
                  <a:pt x="11179" y="128"/>
                  <a:pt x="11157" y="133"/>
                  <a:pt x="11139" y="145"/>
                </a:cubicBezTo>
                <a:cubicBezTo>
                  <a:pt x="11160" y="166"/>
                  <a:pt x="11181" y="197"/>
                  <a:pt x="11202" y="228"/>
                </a:cubicBezTo>
                <a:cubicBezTo>
                  <a:pt x="11171" y="221"/>
                  <a:pt x="11140" y="218"/>
                  <a:pt x="11109" y="218"/>
                </a:cubicBezTo>
                <a:cubicBezTo>
                  <a:pt x="11048" y="218"/>
                  <a:pt x="10988" y="232"/>
                  <a:pt x="10932" y="260"/>
                </a:cubicBezTo>
                <a:cubicBezTo>
                  <a:pt x="10932" y="290"/>
                  <a:pt x="10977" y="310"/>
                  <a:pt x="11017" y="310"/>
                </a:cubicBezTo>
                <a:cubicBezTo>
                  <a:pt x="11026" y="310"/>
                  <a:pt x="11035" y="309"/>
                  <a:pt x="11044" y="307"/>
                </a:cubicBezTo>
                <a:lnTo>
                  <a:pt x="11044" y="307"/>
                </a:lnTo>
                <a:cubicBezTo>
                  <a:pt x="11026" y="328"/>
                  <a:pt x="11018" y="356"/>
                  <a:pt x="11025" y="384"/>
                </a:cubicBezTo>
                <a:cubicBezTo>
                  <a:pt x="11030" y="384"/>
                  <a:pt x="11034" y="383"/>
                  <a:pt x="11039" y="383"/>
                </a:cubicBezTo>
                <a:cubicBezTo>
                  <a:pt x="11145" y="383"/>
                  <a:pt x="11209" y="501"/>
                  <a:pt x="11139" y="570"/>
                </a:cubicBezTo>
                <a:cubicBezTo>
                  <a:pt x="11114" y="558"/>
                  <a:pt x="11088" y="549"/>
                  <a:pt x="11062" y="549"/>
                </a:cubicBezTo>
                <a:cubicBezTo>
                  <a:pt x="11046" y="549"/>
                  <a:pt x="11031" y="552"/>
                  <a:pt x="11015" y="560"/>
                </a:cubicBezTo>
                <a:cubicBezTo>
                  <a:pt x="10990" y="576"/>
                  <a:pt x="11012" y="620"/>
                  <a:pt x="11038" y="620"/>
                </a:cubicBezTo>
                <a:cubicBezTo>
                  <a:pt x="11039" y="620"/>
                  <a:pt x="11040" y="620"/>
                  <a:pt x="11041" y="620"/>
                </a:cubicBezTo>
                <a:lnTo>
                  <a:pt x="11041" y="620"/>
                </a:lnTo>
                <a:cubicBezTo>
                  <a:pt x="11002" y="640"/>
                  <a:pt x="10958" y="666"/>
                  <a:pt x="10921" y="684"/>
                </a:cubicBezTo>
                <a:cubicBezTo>
                  <a:pt x="10927" y="682"/>
                  <a:pt x="10933" y="681"/>
                  <a:pt x="10938" y="681"/>
                </a:cubicBezTo>
                <a:cubicBezTo>
                  <a:pt x="10983" y="681"/>
                  <a:pt x="10980" y="762"/>
                  <a:pt x="10942" y="808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12" y="829"/>
                  <a:pt x="11160" y="891"/>
                  <a:pt x="11087" y="912"/>
                </a:cubicBezTo>
                <a:cubicBezTo>
                  <a:pt x="11139" y="944"/>
                  <a:pt x="11170" y="1006"/>
                  <a:pt x="11129" y="1047"/>
                </a:cubicBezTo>
                <a:cubicBezTo>
                  <a:pt x="11076" y="1038"/>
                  <a:pt x="11032" y="1015"/>
                  <a:pt x="10994" y="989"/>
                </a:cubicBezTo>
                <a:lnTo>
                  <a:pt x="10994" y="989"/>
                </a:lnTo>
                <a:cubicBezTo>
                  <a:pt x="11017" y="1018"/>
                  <a:pt x="10995" y="1070"/>
                  <a:pt x="10953" y="1078"/>
                </a:cubicBezTo>
                <a:cubicBezTo>
                  <a:pt x="10901" y="1078"/>
                  <a:pt x="10849" y="1026"/>
                  <a:pt x="10870" y="985"/>
                </a:cubicBezTo>
                <a:lnTo>
                  <a:pt x="10870" y="985"/>
                </a:lnTo>
                <a:lnTo>
                  <a:pt x="10808" y="1016"/>
                </a:lnTo>
                <a:cubicBezTo>
                  <a:pt x="10776" y="985"/>
                  <a:pt x="10756" y="953"/>
                  <a:pt x="10725" y="923"/>
                </a:cubicBezTo>
                <a:lnTo>
                  <a:pt x="10725" y="923"/>
                </a:lnTo>
                <a:cubicBezTo>
                  <a:pt x="10714" y="944"/>
                  <a:pt x="10725" y="964"/>
                  <a:pt x="10735" y="974"/>
                </a:cubicBezTo>
                <a:cubicBezTo>
                  <a:pt x="10642" y="944"/>
                  <a:pt x="10518" y="912"/>
                  <a:pt x="10403" y="891"/>
                </a:cubicBezTo>
                <a:lnTo>
                  <a:pt x="10403" y="891"/>
                </a:lnTo>
                <a:cubicBezTo>
                  <a:pt x="10435" y="1006"/>
                  <a:pt x="10548" y="1099"/>
                  <a:pt x="10693" y="1140"/>
                </a:cubicBezTo>
                <a:cubicBezTo>
                  <a:pt x="10659" y="1133"/>
                  <a:pt x="10624" y="1130"/>
                  <a:pt x="10589" y="1130"/>
                </a:cubicBezTo>
                <a:cubicBezTo>
                  <a:pt x="10534" y="1130"/>
                  <a:pt x="10481" y="1138"/>
                  <a:pt x="10434" y="1155"/>
                </a:cubicBezTo>
                <a:lnTo>
                  <a:pt x="10434" y="1155"/>
                </a:lnTo>
                <a:cubicBezTo>
                  <a:pt x="10435" y="1149"/>
                  <a:pt x="10433" y="1143"/>
                  <a:pt x="10424" y="1140"/>
                </a:cubicBezTo>
                <a:cubicBezTo>
                  <a:pt x="10421" y="1139"/>
                  <a:pt x="10418" y="1138"/>
                  <a:pt x="10415" y="1138"/>
                </a:cubicBezTo>
                <a:cubicBezTo>
                  <a:pt x="10387" y="1138"/>
                  <a:pt x="10364" y="1174"/>
                  <a:pt x="10383" y="1192"/>
                </a:cubicBezTo>
                <a:cubicBezTo>
                  <a:pt x="10391" y="1208"/>
                  <a:pt x="10417" y="1218"/>
                  <a:pt x="10443" y="1221"/>
                </a:cubicBezTo>
                <a:lnTo>
                  <a:pt x="10443" y="1221"/>
                </a:lnTo>
                <a:cubicBezTo>
                  <a:pt x="10423" y="1231"/>
                  <a:pt x="10412" y="1267"/>
                  <a:pt x="10435" y="1275"/>
                </a:cubicBezTo>
                <a:cubicBezTo>
                  <a:pt x="10449" y="1282"/>
                  <a:pt x="10464" y="1286"/>
                  <a:pt x="10478" y="1286"/>
                </a:cubicBezTo>
                <a:cubicBezTo>
                  <a:pt x="10478" y="1286"/>
                  <a:pt x="10479" y="1286"/>
                  <a:pt x="10479" y="1286"/>
                </a:cubicBezTo>
                <a:lnTo>
                  <a:pt x="10479" y="1286"/>
                </a:lnTo>
                <a:cubicBezTo>
                  <a:pt x="10462" y="1300"/>
                  <a:pt x="10450" y="1317"/>
                  <a:pt x="10445" y="1337"/>
                </a:cubicBezTo>
                <a:cubicBezTo>
                  <a:pt x="10611" y="1358"/>
                  <a:pt x="10766" y="1379"/>
                  <a:pt x="10921" y="1420"/>
                </a:cubicBezTo>
                <a:cubicBezTo>
                  <a:pt x="10839" y="1451"/>
                  <a:pt x="10746" y="1472"/>
                  <a:pt x="10663" y="1503"/>
                </a:cubicBezTo>
                <a:cubicBezTo>
                  <a:pt x="10693" y="1524"/>
                  <a:pt x="10746" y="1534"/>
                  <a:pt x="10797" y="1534"/>
                </a:cubicBezTo>
                <a:cubicBezTo>
                  <a:pt x="10766" y="1554"/>
                  <a:pt x="10735" y="1575"/>
                  <a:pt x="10714" y="1596"/>
                </a:cubicBezTo>
                <a:cubicBezTo>
                  <a:pt x="10756" y="1607"/>
                  <a:pt x="10797" y="1617"/>
                  <a:pt x="10849" y="1617"/>
                </a:cubicBezTo>
                <a:cubicBezTo>
                  <a:pt x="10797" y="1627"/>
                  <a:pt x="10766" y="1658"/>
                  <a:pt x="10746" y="1690"/>
                </a:cubicBezTo>
                <a:cubicBezTo>
                  <a:pt x="10762" y="1686"/>
                  <a:pt x="10779" y="1684"/>
                  <a:pt x="10795" y="1684"/>
                </a:cubicBezTo>
                <a:cubicBezTo>
                  <a:pt x="10963" y="1684"/>
                  <a:pt x="11109" y="1866"/>
                  <a:pt x="11004" y="1980"/>
                </a:cubicBezTo>
                <a:cubicBezTo>
                  <a:pt x="10939" y="1929"/>
                  <a:pt x="10849" y="1903"/>
                  <a:pt x="10758" y="1903"/>
                </a:cubicBezTo>
                <a:cubicBezTo>
                  <a:pt x="10719" y="1903"/>
                  <a:pt x="10680" y="1908"/>
                  <a:pt x="10642" y="1917"/>
                </a:cubicBezTo>
                <a:cubicBezTo>
                  <a:pt x="10704" y="1959"/>
                  <a:pt x="10756" y="2000"/>
                  <a:pt x="10808" y="2042"/>
                </a:cubicBezTo>
                <a:cubicBezTo>
                  <a:pt x="10714" y="2031"/>
                  <a:pt x="10621" y="2010"/>
                  <a:pt x="10538" y="1980"/>
                </a:cubicBezTo>
                <a:lnTo>
                  <a:pt x="10538" y="1980"/>
                </a:lnTo>
                <a:cubicBezTo>
                  <a:pt x="10559" y="2021"/>
                  <a:pt x="10580" y="2063"/>
                  <a:pt x="10590" y="2104"/>
                </a:cubicBezTo>
                <a:cubicBezTo>
                  <a:pt x="10538" y="2072"/>
                  <a:pt x="10476" y="2031"/>
                  <a:pt x="10424" y="2000"/>
                </a:cubicBezTo>
                <a:lnTo>
                  <a:pt x="10424" y="2000"/>
                </a:lnTo>
                <a:cubicBezTo>
                  <a:pt x="10424" y="2031"/>
                  <a:pt x="10435" y="2072"/>
                  <a:pt x="10435" y="2114"/>
                </a:cubicBezTo>
                <a:cubicBezTo>
                  <a:pt x="10403" y="2083"/>
                  <a:pt x="10383" y="2063"/>
                  <a:pt x="10352" y="2042"/>
                </a:cubicBezTo>
                <a:lnTo>
                  <a:pt x="10352" y="2042"/>
                </a:lnTo>
                <a:cubicBezTo>
                  <a:pt x="10352" y="2104"/>
                  <a:pt x="10362" y="2166"/>
                  <a:pt x="10393" y="2228"/>
                </a:cubicBezTo>
                <a:cubicBezTo>
                  <a:pt x="10362" y="2197"/>
                  <a:pt x="10320" y="2166"/>
                  <a:pt x="10290" y="2135"/>
                </a:cubicBezTo>
                <a:lnTo>
                  <a:pt x="10290" y="2135"/>
                </a:lnTo>
                <a:cubicBezTo>
                  <a:pt x="10279" y="2249"/>
                  <a:pt x="10331" y="2363"/>
                  <a:pt x="10435" y="2446"/>
                </a:cubicBezTo>
                <a:cubicBezTo>
                  <a:pt x="10394" y="2413"/>
                  <a:pt x="10341" y="2387"/>
                  <a:pt x="10291" y="2387"/>
                </a:cubicBezTo>
                <a:cubicBezTo>
                  <a:pt x="10276" y="2387"/>
                  <a:pt x="10262" y="2390"/>
                  <a:pt x="10248" y="2394"/>
                </a:cubicBezTo>
                <a:cubicBezTo>
                  <a:pt x="10214" y="2406"/>
                  <a:pt x="10214" y="2443"/>
                  <a:pt x="10231" y="2468"/>
                </a:cubicBezTo>
                <a:lnTo>
                  <a:pt x="10231" y="2468"/>
                </a:lnTo>
                <a:cubicBezTo>
                  <a:pt x="10229" y="2468"/>
                  <a:pt x="10228" y="2468"/>
                  <a:pt x="10226" y="2468"/>
                </a:cubicBezTo>
                <a:cubicBezTo>
                  <a:pt x="10193" y="2468"/>
                  <a:pt x="10158" y="2479"/>
                  <a:pt x="10134" y="2498"/>
                </a:cubicBezTo>
                <a:cubicBezTo>
                  <a:pt x="10196" y="2539"/>
                  <a:pt x="10279" y="2570"/>
                  <a:pt x="10362" y="2570"/>
                </a:cubicBezTo>
                <a:cubicBezTo>
                  <a:pt x="10320" y="2591"/>
                  <a:pt x="10290" y="2611"/>
                  <a:pt x="10248" y="2622"/>
                </a:cubicBezTo>
                <a:cubicBezTo>
                  <a:pt x="10259" y="2625"/>
                  <a:pt x="10270" y="2626"/>
                  <a:pt x="10281" y="2626"/>
                </a:cubicBezTo>
                <a:cubicBezTo>
                  <a:pt x="10311" y="2626"/>
                  <a:pt x="10339" y="2617"/>
                  <a:pt x="10362" y="2601"/>
                </a:cubicBezTo>
                <a:lnTo>
                  <a:pt x="10362" y="2601"/>
                </a:lnTo>
                <a:cubicBezTo>
                  <a:pt x="10331" y="2653"/>
                  <a:pt x="10341" y="2715"/>
                  <a:pt x="10393" y="2746"/>
                </a:cubicBezTo>
                <a:cubicBezTo>
                  <a:pt x="10352" y="2746"/>
                  <a:pt x="10300" y="2746"/>
                  <a:pt x="10279" y="2777"/>
                </a:cubicBezTo>
                <a:cubicBezTo>
                  <a:pt x="10274" y="2782"/>
                  <a:pt x="10271" y="2788"/>
                  <a:pt x="10269" y="2794"/>
                </a:cubicBezTo>
                <a:lnTo>
                  <a:pt x="10269" y="2794"/>
                </a:lnTo>
                <a:cubicBezTo>
                  <a:pt x="10239" y="2781"/>
                  <a:pt x="10204" y="2775"/>
                  <a:pt x="10170" y="2775"/>
                </a:cubicBezTo>
                <a:cubicBezTo>
                  <a:pt x="10158" y="2775"/>
                  <a:pt x="10146" y="2775"/>
                  <a:pt x="10134" y="2777"/>
                </a:cubicBezTo>
                <a:cubicBezTo>
                  <a:pt x="10165" y="2798"/>
                  <a:pt x="10175" y="2829"/>
                  <a:pt x="10175" y="2860"/>
                </a:cubicBezTo>
                <a:cubicBezTo>
                  <a:pt x="10145" y="2839"/>
                  <a:pt x="10113" y="2819"/>
                  <a:pt x="10072" y="2819"/>
                </a:cubicBezTo>
                <a:cubicBezTo>
                  <a:pt x="10041" y="2819"/>
                  <a:pt x="10000" y="2860"/>
                  <a:pt x="10030" y="2881"/>
                </a:cubicBezTo>
                <a:cubicBezTo>
                  <a:pt x="10000" y="2881"/>
                  <a:pt x="9968" y="2860"/>
                  <a:pt x="9947" y="2839"/>
                </a:cubicBezTo>
                <a:cubicBezTo>
                  <a:pt x="9930" y="2821"/>
                  <a:pt x="9912" y="2796"/>
                  <a:pt x="9880" y="2796"/>
                </a:cubicBezTo>
                <a:cubicBezTo>
                  <a:pt x="9875" y="2796"/>
                  <a:pt x="9870" y="2796"/>
                  <a:pt x="9865" y="2798"/>
                </a:cubicBezTo>
                <a:cubicBezTo>
                  <a:pt x="9846" y="2798"/>
                  <a:pt x="9835" y="2817"/>
                  <a:pt x="9836" y="2832"/>
                </a:cubicBezTo>
                <a:lnTo>
                  <a:pt x="9836" y="2832"/>
                </a:lnTo>
                <a:cubicBezTo>
                  <a:pt x="9798" y="2796"/>
                  <a:pt x="9753" y="2761"/>
                  <a:pt x="9710" y="2726"/>
                </a:cubicBezTo>
                <a:lnTo>
                  <a:pt x="9710" y="2726"/>
                </a:lnTo>
                <a:cubicBezTo>
                  <a:pt x="9740" y="2756"/>
                  <a:pt x="9761" y="2788"/>
                  <a:pt x="9782" y="2819"/>
                </a:cubicBezTo>
                <a:cubicBezTo>
                  <a:pt x="9770" y="2811"/>
                  <a:pt x="9755" y="2807"/>
                  <a:pt x="9740" y="2807"/>
                </a:cubicBezTo>
                <a:cubicBezTo>
                  <a:pt x="9715" y="2807"/>
                  <a:pt x="9687" y="2816"/>
                  <a:pt x="9668" y="2829"/>
                </a:cubicBezTo>
                <a:cubicBezTo>
                  <a:pt x="9512" y="2756"/>
                  <a:pt x="9357" y="2673"/>
                  <a:pt x="9192" y="2601"/>
                </a:cubicBezTo>
                <a:cubicBezTo>
                  <a:pt x="9139" y="2581"/>
                  <a:pt x="9077" y="2560"/>
                  <a:pt x="9015" y="2560"/>
                </a:cubicBezTo>
                <a:cubicBezTo>
                  <a:pt x="9046" y="2591"/>
                  <a:pt x="9067" y="2622"/>
                  <a:pt x="9098" y="2664"/>
                </a:cubicBezTo>
                <a:cubicBezTo>
                  <a:pt x="9068" y="2648"/>
                  <a:pt x="9032" y="2639"/>
                  <a:pt x="8999" y="2639"/>
                </a:cubicBezTo>
                <a:cubicBezTo>
                  <a:pt x="8987" y="2639"/>
                  <a:pt x="8975" y="2640"/>
                  <a:pt x="8964" y="2643"/>
                </a:cubicBezTo>
                <a:cubicBezTo>
                  <a:pt x="8973" y="2673"/>
                  <a:pt x="9005" y="2705"/>
                  <a:pt x="9036" y="2715"/>
                </a:cubicBezTo>
                <a:cubicBezTo>
                  <a:pt x="9005" y="2715"/>
                  <a:pt x="8964" y="2715"/>
                  <a:pt x="8932" y="2736"/>
                </a:cubicBezTo>
                <a:cubicBezTo>
                  <a:pt x="8964" y="2756"/>
                  <a:pt x="9005" y="2767"/>
                  <a:pt x="9056" y="2767"/>
                </a:cubicBezTo>
                <a:cubicBezTo>
                  <a:pt x="9005" y="2777"/>
                  <a:pt x="8964" y="2809"/>
                  <a:pt x="8943" y="2850"/>
                </a:cubicBezTo>
                <a:cubicBezTo>
                  <a:pt x="9066" y="2888"/>
                  <a:pt x="9200" y="2909"/>
                  <a:pt x="9333" y="2909"/>
                </a:cubicBezTo>
                <a:cubicBezTo>
                  <a:pt x="9358" y="2909"/>
                  <a:pt x="9384" y="2909"/>
                  <a:pt x="9410" y="2907"/>
                </a:cubicBezTo>
                <a:lnTo>
                  <a:pt x="9410" y="2907"/>
                </a:lnTo>
                <a:cubicBezTo>
                  <a:pt x="9407" y="2912"/>
                  <a:pt x="9407" y="2917"/>
                  <a:pt x="9409" y="2922"/>
                </a:cubicBezTo>
                <a:cubicBezTo>
                  <a:pt x="9419" y="2943"/>
                  <a:pt x="9461" y="2954"/>
                  <a:pt x="9492" y="2954"/>
                </a:cubicBezTo>
                <a:cubicBezTo>
                  <a:pt x="9440" y="2995"/>
                  <a:pt x="9367" y="3037"/>
                  <a:pt x="9284" y="3046"/>
                </a:cubicBezTo>
                <a:lnTo>
                  <a:pt x="9440" y="3078"/>
                </a:lnTo>
                <a:cubicBezTo>
                  <a:pt x="9367" y="3088"/>
                  <a:pt x="9284" y="3109"/>
                  <a:pt x="9222" y="3140"/>
                </a:cubicBezTo>
                <a:cubicBezTo>
                  <a:pt x="9274" y="3150"/>
                  <a:pt x="9337" y="3161"/>
                  <a:pt x="9399" y="3161"/>
                </a:cubicBezTo>
                <a:cubicBezTo>
                  <a:pt x="9326" y="3161"/>
                  <a:pt x="9254" y="3182"/>
                  <a:pt x="9212" y="3233"/>
                </a:cubicBezTo>
                <a:cubicBezTo>
                  <a:pt x="9236" y="3236"/>
                  <a:pt x="9259" y="3237"/>
                  <a:pt x="9283" y="3237"/>
                </a:cubicBezTo>
                <a:cubicBezTo>
                  <a:pt x="9352" y="3237"/>
                  <a:pt x="9420" y="3225"/>
                  <a:pt x="9482" y="3202"/>
                </a:cubicBezTo>
                <a:lnTo>
                  <a:pt x="9482" y="3202"/>
                </a:lnTo>
                <a:cubicBezTo>
                  <a:pt x="9440" y="3223"/>
                  <a:pt x="9409" y="3254"/>
                  <a:pt x="9378" y="3285"/>
                </a:cubicBezTo>
                <a:cubicBezTo>
                  <a:pt x="9450" y="3274"/>
                  <a:pt x="9512" y="3254"/>
                  <a:pt x="9574" y="3233"/>
                </a:cubicBezTo>
                <a:lnTo>
                  <a:pt x="9574" y="3233"/>
                </a:lnTo>
                <a:cubicBezTo>
                  <a:pt x="9523" y="3264"/>
                  <a:pt x="9482" y="3306"/>
                  <a:pt x="9461" y="3357"/>
                </a:cubicBezTo>
                <a:cubicBezTo>
                  <a:pt x="9530" y="3348"/>
                  <a:pt x="9590" y="3318"/>
                  <a:pt x="9641" y="3279"/>
                </a:cubicBezTo>
                <a:lnTo>
                  <a:pt x="9641" y="3279"/>
                </a:lnTo>
                <a:cubicBezTo>
                  <a:pt x="9603" y="3310"/>
                  <a:pt x="9573" y="3349"/>
                  <a:pt x="9554" y="3389"/>
                </a:cubicBezTo>
                <a:cubicBezTo>
                  <a:pt x="9647" y="3368"/>
                  <a:pt x="9740" y="3337"/>
                  <a:pt x="9802" y="3285"/>
                </a:cubicBezTo>
                <a:lnTo>
                  <a:pt x="9802" y="3285"/>
                </a:lnTo>
                <a:cubicBezTo>
                  <a:pt x="9782" y="3306"/>
                  <a:pt x="9761" y="3337"/>
                  <a:pt x="9751" y="3368"/>
                </a:cubicBezTo>
                <a:lnTo>
                  <a:pt x="9968" y="3274"/>
                </a:lnTo>
                <a:lnTo>
                  <a:pt x="9968" y="3274"/>
                </a:lnTo>
                <a:cubicBezTo>
                  <a:pt x="9906" y="3337"/>
                  <a:pt x="9947" y="3440"/>
                  <a:pt x="10041" y="3482"/>
                </a:cubicBezTo>
                <a:cubicBezTo>
                  <a:pt x="10124" y="3534"/>
                  <a:pt x="10228" y="3534"/>
                  <a:pt x="10331" y="3534"/>
                </a:cubicBezTo>
                <a:cubicBezTo>
                  <a:pt x="10290" y="3637"/>
                  <a:pt x="10155" y="3710"/>
                  <a:pt x="10020" y="3710"/>
                </a:cubicBezTo>
                <a:cubicBezTo>
                  <a:pt x="10041" y="3762"/>
                  <a:pt x="10062" y="3824"/>
                  <a:pt x="10083" y="3875"/>
                </a:cubicBezTo>
                <a:cubicBezTo>
                  <a:pt x="10030" y="3865"/>
                  <a:pt x="9979" y="3845"/>
                  <a:pt x="9938" y="3834"/>
                </a:cubicBezTo>
                <a:lnTo>
                  <a:pt x="9938" y="3834"/>
                </a:lnTo>
                <a:cubicBezTo>
                  <a:pt x="9947" y="3907"/>
                  <a:pt x="9979" y="3990"/>
                  <a:pt x="10020" y="4052"/>
                </a:cubicBezTo>
                <a:cubicBezTo>
                  <a:pt x="9979" y="4031"/>
                  <a:pt x="9938" y="4000"/>
                  <a:pt x="9896" y="3979"/>
                </a:cubicBezTo>
                <a:lnTo>
                  <a:pt x="9896" y="3979"/>
                </a:lnTo>
                <a:cubicBezTo>
                  <a:pt x="9896" y="4019"/>
                  <a:pt x="9912" y="4059"/>
                  <a:pt x="9938" y="4094"/>
                </a:cubicBezTo>
                <a:lnTo>
                  <a:pt x="9938" y="4094"/>
                </a:lnTo>
                <a:cubicBezTo>
                  <a:pt x="9934" y="4094"/>
                  <a:pt x="9931" y="4093"/>
                  <a:pt x="9927" y="4093"/>
                </a:cubicBezTo>
                <a:cubicBezTo>
                  <a:pt x="9947" y="4114"/>
                  <a:pt x="9968" y="4145"/>
                  <a:pt x="9968" y="4166"/>
                </a:cubicBezTo>
                <a:cubicBezTo>
                  <a:pt x="9960" y="4191"/>
                  <a:pt x="9931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8" y="4280"/>
                  <a:pt x="10072" y="4321"/>
                  <a:pt x="10186" y="4321"/>
                </a:cubicBezTo>
                <a:cubicBezTo>
                  <a:pt x="10145" y="4331"/>
                  <a:pt x="10103" y="4342"/>
                  <a:pt x="10072" y="4352"/>
                </a:cubicBezTo>
                <a:cubicBezTo>
                  <a:pt x="10083" y="4380"/>
                  <a:pt x="10103" y="4402"/>
                  <a:pt x="10129" y="4419"/>
                </a:cubicBezTo>
                <a:lnTo>
                  <a:pt x="10129" y="4419"/>
                </a:lnTo>
                <a:cubicBezTo>
                  <a:pt x="10128" y="4419"/>
                  <a:pt x="10128" y="4419"/>
                  <a:pt x="10128" y="4419"/>
                </a:cubicBezTo>
                <a:cubicBezTo>
                  <a:pt x="10101" y="4419"/>
                  <a:pt x="10075" y="4427"/>
                  <a:pt x="10062" y="4446"/>
                </a:cubicBezTo>
                <a:cubicBezTo>
                  <a:pt x="9947" y="4373"/>
                  <a:pt x="9834" y="4301"/>
                  <a:pt x="9730" y="4228"/>
                </a:cubicBezTo>
                <a:lnTo>
                  <a:pt x="9730" y="4228"/>
                </a:lnTo>
                <a:cubicBezTo>
                  <a:pt x="9730" y="4259"/>
                  <a:pt x="9740" y="4290"/>
                  <a:pt x="9761" y="4311"/>
                </a:cubicBezTo>
                <a:lnTo>
                  <a:pt x="9668" y="4248"/>
                </a:lnTo>
                <a:lnTo>
                  <a:pt x="9668" y="4248"/>
                </a:lnTo>
                <a:cubicBezTo>
                  <a:pt x="9658" y="4332"/>
                  <a:pt x="9757" y="4407"/>
                  <a:pt x="9852" y="4407"/>
                </a:cubicBezTo>
                <a:cubicBezTo>
                  <a:pt x="9863" y="4407"/>
                  <a:pt x="9874" y="4406"/>
                  <a:pt x="9885" y="4404"/>
                </a:cubicBezTo>
                <a:lnTo>
                  <a:pt x="9885" y="4404"/>
                </a:lnTo>
                <a:cubicBezTo>
                  <a:pt x="9844" y="4446"/>
                  <a:pt x="9792" y="4487"/>
                  <a:pt x="9740" y="4518"/>
                </a:cubicBezTo>
                <a:cubicBezTo>
                  <a:pt x="9813" y="4539"/>
                  <a:pt x="9875" y="4559"/>
                  <a:pt x="9938" y="4580"/>
                </a:cubicBezTo>
                <a:cubicBezTo>
                  <a:pt x="9875" y="4601"/>
                  <a:pt x="9813" y="4632"/>
                  <a:pt x="9772" y="4674"/>
                </a:cubicBezTo>
                <a:lnTo>
                  <a:pt x="9813" y="4674"/>
                </a:lnTo>
                <a:cubicBezTo>
                  <a:pt x="9768" y="4680"/>
                  <a:pt x="9722" y="4698"/>
                  <a:pt x="9689" y="4725"/>
                </a:cubicBezTo>
                <a:cubicBezTo>
                  <a:pt x="9668" y="4674"/>
                  <a:pt x="9616" y="4632"/>
                  <a:pt x="9554" y="4621"/>
                </a:cubicBezTo>
                <a:lnTo>
                  <a:pt x="9554" y="4621"/>
                </a:lnTo>
                <a:cubicBezTo>
                  <a:pt x="9554" y="4663"/>
                  <a:pt x="9565" y="4704"/>
                  <a:pt x="9565" y="4746"/>
                </a:cubicBezTo>
                <a:cubicBezTo>
                  <a:pt x="9533" y="4694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7" y="4675"/>
                  <a:pt x="9404" y="4701"/>
                  <a:pt x="9422" y="4719"/>
                </a:cubicBezTo>
                <a:lnTo>
                  <a:pt x="9422" y="4719"/>
                </a:lnTo>
                <a:cubicBezTo>
                  <a:pt x="9396" y="4726"/>
                  <a:pt x="9373" y="4743"/>
                  <a:pt x="9378" y="4766"/>
                </a:cubicBezTo>
                <a:cubicBezTo>
                  <a:pt x="9378" y="4819"/>
                  <a:pt x="9450" y="4849"/>
                  <a:pt x="9512" y="4860"/>
                </a:cubicBezTo>
                <a:cubicBezTo>
                  <a:pt x="9565" y="4881"/>
                  <a:pt x="9637" y="4922"/>
                  <a:pt x="9627" y="4974"/>
                </a:cubicBezTo>
                <a:cubicBezTo>
                  <a:pt x="9647" y="4943"/>
                  <a:pt x="9657" y="4912"/>
                  <a:pt x="9678" y="4881"/>
                </a:cubicBezTo>
                <a:cubicBezTo>
                  <a:pt x="9782" y="4881"/>
                  <a:pt x="9875" y="4932"/>
                  <a:pt x="9917" y="5005"/>
                </a:cubicBezTo>
                <a:lnTo>
                  <a:pt x="9792" y="5036"/>
                </a:lnTo>
                <a:cubicBezTo>
                  <a:pt x="9885" y="5098"/>
                  <a:pt x="9989" y="5150"/>
                  <a:pt x="10083" y="5212"/>
                </a:cubicBezTo>
                <a:cubicBezTo>
                  <a:pt x="10020" y="5212"/>
                  <a:pt x="9958" y="5202"/>
                  <a:pt x="9906" y="5181"/>
                </a:cubicBezTo>
                <a:lnTo>
                  <a:pt x="9906" y="5181"/>
                </a:lnTo>
                <a:cubicBezTo>
                  <a:pt x="9947" y="5212"/>
                  <a:pt x="9979" y="5254"/>
                  <a:pt x="9979" y="5295"/>
                </a:cubicBezTo>
                <a:cubicBezTo>
                  <a:pt x="9885" y="5254"/>
                  <a:pt x="9782" y="5212"/>
                  <a:pt x="9689" y="5171"/>
                </a:cubicBezTo>
                <a:cubicBezTo>
                  <a:pt x="9647" y="5119"/>
                  <a:pt x="9595" y="5067"/>
                  <a:pt x="9554" y="5015"/>
                </a:cubicBezTo>
                <a:cubicBezTo>
                  <a:pt x="9523" y="5057"/>
                  <a:pt x="9502" y="5098"/>
                  <a:pt x="9482" y="5139"/>
                </a:cubicBezTo>
                <a:cubicBezTo>
                  <a:pt x="9450" y="5098"/>
                  <a:pt x="9419" y="5067"/>
                  <a:pt x="9378" y="5026"/>
                </a:cubicBezTo>
                <a:cubicBezTo>
                  <a:pt x="9357" y="5067"/>
                  <a:pt x="9326" y="5098"/>
                  <a:pt x="9295" y="5139"/>
                </a:cubicBezTo>
                <a:cubicBezTo>
                  <a:pt x="9378" y="5212"/>
                  <a:pt x="9482" y="5264"/>
                  <a:pt x="9595" y="5285"/>
                </a:cubicBezTo>
                <a:cubicBezTo>
                  <a:pt x="9533" y="5275"/>
                  <a:pt x="9482" y="5264"/>
                  <a:pt x="9419" y="5254"/>
                </a:cubicBezTo>
                <a:lnTo>
                  <a:pt x="9419" y="5254"/>
                </a:lnTo>
                <a:cubicBezTo>
                  <a:pt x="9482" y="5295"/>
                  <a:pt x="9544" y="5357"/>
                  <a:pt x="9574" y="5409"/>
                </a:cubicBezTo>
                <a:cubicBezTo>
                  <a:pt x="9544" y="5388"/>
                  <a:pt x="9512" y="5367"/>
                  <a:pt x="9482" y="5367"/>
                </a:cubicBezTo>
                <a:cubicBezTo>
                  <a:pt x="9463" y="5372"/>
                  <a:pt x="9450" y="5384"/>
                  <a:pt x="9445" y="5396"/>
                </a:cubicBezTo>
                <a:lnTo>
                  <a:pt x="9445" y="5396"/>
                </a:lnTo>
                <a:cubicBezTo>
                  <a:pt x="9413" y="5348"/>
                  <a:pt x="9347" y="5315"/>
                  <a:pt x="9278" y="5315"/>
                </a:cubicBezTo>
                <a:cubicBezTo>
                  <a:pt x="9274" y="5315"/>
                  <a:pt x="9269" y="5315"/>
                  <a:pt x="9265" y="5315"/>
                </a:cubicBezTo>
                <a:lnTo>
                  <a:pt x="9265" y="5315"/>
                </a:lnTo>
                <a:cubicBezTo>
                  <a:pt x="9264" y="5315"/>
                  <a:pt x="9264" y="5315"/>
                  <a:pt x="9263" y="5315"/>
                </a:cubicBezTo>
                <a:cubicBezTo>
                  <a:pt x="9260" y="5315"/>
                  <a:pt x="9257" y="5315"/>
                  <a:pt x="9254" y="5316"/>
                </a:cubicBezTo>
                <a:cubicBezTo>
                  <a:pt x="9257" y="5316"/>
                  <a:pt x="9261" y="5315"/>
                  <a:pt x="9265" y="5315"/>
                </a:cubicBezTo>
                <a:lnTo>
                  <a:pt x="9265" y="5315"/>
                </a:lnTo>
                <a:cubicBezTo>
                  <a:pt x="9294" y="5317"/>
                  <a:pt x="9257" y="5369"/>
                  <a:pt x="9221" y="5369"/>
                </a:cubicBezTo>
                <a:cubicBezTo>
                  <a:pt x="9218" y="5369"/>
                  <a:pt x="9215" y="5368"/>
                  <a:pt x="9212" y="5367"/>
                </a:cubicBezTo>
                <a:cubicBezTo>
                  <a:pt x="9176" y="5349"/>
                  <a:pt x="9140" y="5324"/>
                  <a:pt x="9104" y="5324"/>
                </a:cubicBezTo>
                <a:cubicBezTo>
                  <a:pt x="9099" y="5324"/>
                  <a:pt x="9093" y="5325"/>
                  <a:pt x="9088" y="5326"/>
                </a:cubicBezTo>
                <a:cubicBezTo>
                  <a:pt x="9050" y="5339"/>
                  <a:pt x="9062" y="5370"/>
                  <a:pt x="9086" y="5386"/>
                </a:cubicBezTo>
                <a:lnTo>
                  <a:pt x="9086" y="5386"/>
                </a:lnTo>
                <a:cubicBezTo>
                  <a:pt x="9042" y="5383"/>
                  <a:pt x="8997" y="5378"/>
                  <a:pt x="8953" y="5378"/>
                </a:cubicBezTo>
                <a:cubicBezTo>
                  <a:pt x="9015" y="5378"/>
                  <a:pt x="8964" y="5461"/>
                  <a:pt x="8911" y="5482"/>
                </a:cubicBezTo>
                <a:cubicBezTo>
                  <a:pt x="9056" y="5533"/>
                  <a:pt x="9201" y="5585"/>
                  <a:pt x="9357" y="5637"/>
                </a:cubicBezTo>
                <a:cubicBezTo>
                  <a:pt x="9295" y="5627"/>
                  <a:pt x="9222" y="5616"/>
                  <a:pt x="9160" y="5606"/>
                </a:cubicBezTo>
                <a:lnTo>
                  <a:pt x="9160" y="5606"/>
                </a:lnTo>
                <a:cubicBezTo>
                  <a:pt x="9181" y="5720"/>
                  <a:pt x="9264" y="5834"/>
                  <a:pt x="9388" y="5896"/>
                </a:cubicBezTo>
                <a:cubicBezTo>
                  <a:pt x="9419" y="5876"/>
                  <a:pt x="9450" y="5844"/>
                  <a:pt x="9471" y="5813"/>
                </a:cubicBezTo>
                <a:cubicBezTo>
                  <a:pt x="9471" y="5844"/>
                  <a:pt x="9471" y="5886"/>
                  <a:pt x="9502" y="5896"/>
                </a:cubicBezTo>
                <a:cubicBezTo>
                  <a:pt x="9507" y="5897"/>
                  <a:pt x="9511" y="5898"/>
                  <a:pt x="9515" y="5898"/>
                </a:cubicBezTo>
                <a:cubicBezTo>
                  <a:pt x="9519" y="5898"/>
                  <a:pt x="9522" y="5898"/>
                  <a:pt x="9525" y="5897"/>
                </a:cubicBezTo>
                <a:lnTo>
                  <a:pt x="9525" y="5897"/>
                </a:lnTo>
                <a:cubicBezTo>
                  <a:pt x="9515" y="5922"/>
                  <a:pt x="9514" y="5949"/>
                  <a:pt x="9533" y="5968"/>
                </a:cubicBezTo>
                <a:cubicBezTo>
                  <a:pt x="9543" y="5981"/>
                  <a:pt x="9558" y="5986"/>
                  <a:pt x="9573" y="5986"/>
                </a:cubicBezTo>
                <a:cubicBezTo>
                  <a:pt x="9599" y="5986"/>
                  <a:pt x="9626" y="5971"/>
                  <a:pt x="9626" y="5955"/>
                </a:cubicBezTo>
                <a:lnTo>
                  <a:pt x="9626" y="5955"/>
                </a:lnTo>
                <a:cubicBezTo>
                  <a:pt x="9654" y="5998"/>
                  <a:pt x="9682" y="6036"/>
                  <a:pt x="9710" y="6083"/>
                </a:cubicBezTo>
                <a:cubicBezTo>
                  <a:pt x="9737" y="6069"/>
                  <a:pt x="9770" y="6061"/>
                  <a:pt x="9803" y="6061"/>
                </a:cubicBezTo>
                <a:cubicBezTo>
                  <a:pt x="9845" y="6061"/>
                  <a:pt x="9887" y="6074"/>
                  <a:pt x="9917" y="6104"/>
                </a:cubicBezTo>
                <a:cubicBezTo>
                  <a:pt x="9891" y="6120"/>
                  <a:pt x="9853" y="6137"/>
                  <a:pt x="9817" y="6137"/>
                </a:cubicBezTo>
                <a:cubicBezTo>
                  <a:pt x="9808" y="6137"/>
                  <a:pt x="9800" y="6136"/>
                  <a:pt x="9792" y="6134"/>
                </a:cubicBezTo>
                <a:lnTo>
                  <a:pt x="9792" y="6134"/>
                </a:lnTo>
                <a:cubicBezTo>
                  <a:pt x="9779" y="6162"/>
                  <a:pt x="9811" y="6185"/>
                  <a:pt x="9840" y="6185"/>
                </a:cubicBezTo>
                <a:cubicBezTo>
                  <a:pt x="9852" y="6185"/>
                  <a:pt x="9863" y="6181"/>
                  <a:pt x="9870" y="6173"/>
                </a:cubicBezTo>
                <a:lnTo>
                  <a:pt x="9870" y="6173"/>
                </a:lnTo>
                <a:cubicBezTo>
                  <a:pt x="9810" y="6263"/>
                  <a:pt x="9749" y="6344"/>
                  <a:pt x="9689" y="6435"/>
                </a:cubicBezTo>
                <a:cubicBezTo>
                  <a:pt x="9699" y="6394"/>
                  <a:pt x="9657" y="6362"/>
                  <a:pt x="9616" y="6341"/>
                </a:cubicBezTo>
                <a:lnTo>
                  <a:pt x="9616" y="6341"/>
                </a:lnTo>
                <a:cubicBezTo>
                  <a:pt x="9627" y="6394"/>
                  <a:pt x="9637" y="6435"/>
                  <a:pt x="9657" y="6486"/>
                </a:cubicBezTo>
                <a:lnTo>
                  <a:pt x="9533" y="6518"/>
                </a:lnTo>
                <a:cubicBezTo>
                  <a:pt x="9523" y="6559"/>
                  <a:pt x="9502" y="6601"/>
                  <a:pt x="9533" y="6642"/>
                </a:cubicBezTo>
                <a:cubicBezTo>
                  <a:pt x="9527" y="6639"/>
                  <a:pt x="9522" y="6638"/>
                  <a:pt x="9517" y="6638"/>
                </a:cubicBezTo>
                <a:cubicBezTo>
                  <a:pt x="9506" y="6638"/>
                  <a:pt x="9499" y="6645"/>
                  <a:pt x="9492" y="6652"/>
                </a:cubicBezTo>
                <a:cubicBezTo>
                  <a:pt x="9495" y="6656"/>
                  <a:pt x="9499" y="6660"/>
                  <a:pt x="9504" y="6663"/>
                </a:cubicBezTo>
                <a:lnTo>
                  <a:pt x="9504" y="6663"/>
                </a:lnTo>
                <a:cubicBezTo>
                  <a:pt x="9555" y="6664"/>
                  <a:pt x="9596" y="6684"/>
                  <a:pt x="9627" y="6714"/>
                </a:cubicBezTo>
                <a:cubicBezTo>
                  <a:pt x="9637" y="6725"/>
                  <a:pt x="9647" y="6746"/>
                  <a:pt x="9668" y="6746"/>
                </a:cubicBezTo>
                <a:cubicBezTo>
                  <a:pt x="9678" y="6756"/>
                  <a:pt x="9689" y="6756"/>
                  <a:pt x="9710" y="6756"/>
                </a:cubicBezTo>
                <a:lnTo>
                  <a:pt x="9865" y="6756"/>
                </a:lnTo>
                <a:cubicBezTo>
                  <a:pt x="9844" y="6777"/>
                  <a:pt x="9823" y="6797"/>
                  <a:pt x="9813" y="6829"/>
                </a:cubicBezTo>
                <a:cubicBezTo>
                  <a:pt x="9822" y="6826"/>
                  <a:pt x="9831" y="6824"/>
                  <a:pt x="9841" y="6824"/>
                </a:cubicBezTo>
                <a:cubicBezTo>
                  <a:pt x="9862" y="6824"/>
                  <a:pt x="9884" y="6832"/>
                  <a:pt x="9906" y="6839"/>
                </a:cubicBezTo>
                <a:cubicBezTo>
                  <a:pt x="9844" y="6859"/>
                  <a:pt x="9855" y="6932"/>
                  <a:pt x="9802" y="6963"/>
                </a:cubicBezTo>
                <a:cubicBezTo>
                  <a:pt x="9792" y="6974"/>
                  <a:pt x="9772" y="6984"/>
                  <a:pt x="9751" y="6984"/>
                </a:cubicBezTo>
                <a:cubicBezTo>
                  <a:pt x="9699" y="7005"/>
                  <a:pt x="9647" y="7015"/>
                  <a:pt x="9585" y="7036"/>
                </a:cubicBezTo>
                <a:lnTo>
                  <a:pt x="9678" y="7036"/>
                </a:lnTo>
                <a:cubicBezTo>
                  <a:pt x="9627" y="7046"/>
                  <a:pt x="9565" y="7067"/>
                  <a:pt x="9512" y="7087"/>
                </a:cubicBezTo>
                <a:cubicBezTo>
                  <a:pt x="9482" y="7087"/>
                  <a:pt x="9450" y="7098"/>
                  <a:pt x="9440" y="7119"/>
                </a:cubicBezTo>
                <a:cubicBezTo>
                  <a:pt x="9419" y="7140"/>
                  <a:pt x="9429" y="7170"/>
                  <a:pt x="9450" y="7181"/>
                </a:cubicBezTo>
                <a:cubicBezTo>
                  <a:pt x="9409" y="7191"/>
                  <a:pt x="9367" y="7202"/>
                  <a:pt x="9316" y="7212"/>
                </a:cubicBezTo>
                <a:cubicBezTo>
                  <a:pt x="9337" y="7243"/>
                  <a:pt x="9357" y="7285"/>
                  <a:pt x="9357" y="7315"/>
                </a:cubicBezTo>
                <a:cubicBezTo>
                  <a:pt x="9357" y="7357"/>
                  <a:pt x="9326" y="7398"/>
                  <a:pt x="9274" y="7409"/>
                </a:cubicBezTo>
                <a:cubicBezTo>
                  <a:pt x="9274" y="7357"/>
                  <a:pt x="9254" y="7336"/>
                  <a:pt x="9254" y="7285"/>
                </a:cubicBezTo>
                <a:lnTo>
                  <a:pt x="9067" y="7253"/>
                </a:lnTo>
                <a:cubicBezTo>
                  <a:pt x="9098" y="7181"/>
                  <a:pt x="9056" y="7108"/>
                  <a:pt x="8984" y="7067"/>
                </a:cubicBezTo>
                <a:cubicBezTo>
                  <a:pt x="9046" y="7036"/>
                  <a:pt x="9109" y="6995"/>
                  <a:pt x="9150" y="6953"/>
                </a:cubicBezTo>
                <a:cubicBezTo>
                  <a:pt x="9098" y="6942"/>
                  <a:pt x="9046" y="6912"/>
                  <a:pt x="9015" y="6880"/>
                </a:cubicBezTo>
                <a:cubicBezTo>
                  <a:pt x="9046" y="6859"/>
                  <a:pt x="9077" y="6850"/>
                  <a:pt x="9109" y="6829"/>
                </a:cubicBezTo>
                <a:cubicBezTo>
                  <a:pt x="9046" y="6818"/>
                  <a:pt x="8994" y="6797"/>
                  <a:pt x="8932" y="6787"/>
                </a:cubicBezTo>
                <a:cubicBezTo>
                  <a:pt x="8922" y="6746"/>
                  <a:pt x="8932" y="6704"/>
                  <a:pt x="8953" y="6673"/>
                </a:cubicBezTo>
                <a:lnTo>
                  <a:pt x="8953" y="6673"/>
                </a:lnTo>
                <a:cubicBezTo>
                  <a:pt x="8908" y="6686"/>
                  <a:pt x="8863" y="6695"/>
                  <a:pt x="8818" y="6695"/>
                </a:cubicBezTo>
                <a:cubicBezTo>
                  <a:pt x="8790" y="6695"/>
                  <a:pt x="8763" y="6692"/>
                  <a:pt x="8736" y="6684"/>
                </a:cubicBezTo>
                <a:cubicBezTo>
                  <a:pt x="8777" y="6663"/>
                  <a:pt x="8818" y="6642"/>
                  <a:pt x="8849" y="6622"/>
                </a:cubicBezTo>
                <a:cubicBezTo>
                  <a:pt x="8828" y="6580"/>
                  <a:pt x="8787" y="6559"/>
                  <a:pt x="8736" y="6549"/>
                </a:cubicBezTo>
                <a:cubicBezTo>
                  <a:pt x="8808" y="6518"/>
                  <a:pt x="8881" y="6486"/>
                  <a:pt x="8943" y="6456"/>
                </a:cubicBezTo>
                <a:cubicBezTo>
                  <a:pt x="8883" y="6430"/>
                  <a:pt x="8817" y="6411"/>
                  <a:pt x="8749" y="6411"/>
                </a:cubicBezTo>
                <a:cubicBezTo>
                  <a:pt x="8734" y="6411"/>
                  <a:pt x="8719" y="6412"/>
                  <a:pt x="8704" y="6414"/>
                </a:cubicBezTo>
                <a:cubicBezTo>
                  <a:pt x="8715" y="6383"/>
                  <a:pt x="8736" y="6352"/>
                  <a:pt x="8756" y="6321"/>
                </a:cubicBezTo>
                <a:cubicBezTo>
                  <a:pt x="8694" y="6321"/>
                  <a:pt x="8632" y="6331"/>
                  <a:pt x="8580" y="6341"/>
                </a:cubicBezTo>
                <a:cubicBezTo>
                  <a:pt x="8621" y="6331"/>
                  <a:pt x="8611" y="6269"/>
                  <a:pt x="8570" y="6249"/>
                </a:cubicBezTo>
                <a:cubicBezTo>
                  <a:pt x="8554" y="6238"/>
                  <a:pt x="8532" y="6235"/>
                  <a:pt x="8509" y="6235"/>
                </a:cubicBezTo>
                <a:cubicBezTo>
                  <a:pt x="8486" y="6235"/>
                  <a:pt x="8460" y="6238"/>
                  <a:pt x="8435" y="6238"/>
                </a:cubicBezTo>
                <a:cubicBezTo>
                  <a:pt x="8445" y="6196"/>
                  <a:pt x="8455" y="6166"/>
                  <a:pt x="8466" y="6124"/>
                </a:cubicBezTo>
                <a:lnTo>
                  <a:pt x="8466" y="6124"/>
                </a:lnTo>
                <a:cubicBezTo>
                  <a:pt x="8453" y="6129"/>
                  <a:pt x="8439" y="6131"/>
                  <a:pt x="8425" y="6131"/>
                </a:cubicBezTo>
                <a:cubicBezTo>
                  <a:pt x="8372" y="6131"/>
                  <a:pt x="8317" y="6103"/>
                  <a:pt x="8300" y="6062"/>
                </a:cubicBezTo>
                <a:cubicBezTo>
                  <a:pt x="8373" y="6062"/>
                  <a:pt x="8393" y="5989"/>
                  <a:pt x="8404" y="5938"/>
                </a:cubicBezTo>
                <a:cubicBezTo>
                  <a:pt x="8435" y="5989"/>
                  <a:pt x="8476" y="6041"/>
                  <a:pt x="8518" y="6093"/>
                </a:cubicBezTo>
                <a:cubicBezTo>
                  <a:pt x="8536" y="6088"/>
                  <a:pt x="8556" y="6085"/>
                  <a:pt x="8577" y="6085"/>
                </a:cubicBezTo>
                <a:cubicBezTo>
                  <a:pt x="8638" y="6085"/>
                  <a:pt x="8705" y="6108"/>
                  <a:pt x="8736" y="6155"/>
                </a:cubicBezTo>
                <a:cubicBezTo>
                  <a:pt x="8802" y="6175"/>
                  <a:pt x="8882" y="6187"/>
                  <a:pt x="8960" y="6187"/>
                </a:cubicBezTo>
                <a:cubicBezTo>
                  <a:pt x="9004" y="6187"/>
                  <a:pt x="9047" y="6183"/>
                  <a:pt x="9088" y="6176"/>
                </a:cubicBezTo>
                <a:lnTo>
                  <a:pt x="9056" y="6051"/>
                </a:lnTo>
                <a:cubicBezTo>
                  <a:pt x="9036" y="6051"/>
                  <a:pt x="9005" y="6062"/>
                  <a:pt x="8973" y="6062"/>
                </a:cubicBezTo>
                <a:cubicBezTo>
                  <a:pt x="8891" y="6031"/>
                  <a:pt x="8818" y="6000"/>
                  <a:pt x="8736" y="5968"/>
                </a:cubicBezTo>
                <a:cubicBezTo>
                  <a:pt x="8745" y="5918"/>
                  <a:pt x="8795" y="5878"/>
                  <a:pt x="8864" y="5866"/>
                </a:cubicBezTo>
                <a:lnTo>
                  <a:pt x="8864" y="5866"/>
                </a:lnTo>
                <a:cubicBezTo>
                  <a:pt x="8849" y="5868"/>
                  <a:pt x="8834" y="5869"/>
                  <a:pt x="8820" y="5869"/>
                </a:cubicBezTo>
                <a:cubicBezTo>
                  <a:pt x="8776" y="5869"/>
                  <a:pt x="8734" y="5859"/>
                  <a:pt x="8704" y="5844"/>
                </a:cubicBezTo>
                <a:lnTo>
                  <a:pt x="8828" y="5782"/>
                </a:lnTo>
                <a:cubicBezTo>
                  <a:pt x="8798" y="5772"/>
                  <a:pt x="8766" y="5761"/>
                  <a:pt x="8725" y="5751"/>
                </a:cubicBezTo>
                <a:cubicBezTo>
                  <a:pt x="8849" y="5751"/>
                  <a:pt x="8901" y="5585"/>
                  <a:pt x="8798" y="5544"/>
                </a:cubicBezTo>
                <a:lnTo>
                  <a:pt x="8798" y="5544"/>
                </a:lnTo>
                <a:cubicBezTo>
                  <a:pt x="8746" y="5565"/>
                  <a:pt x="8683" y="5575"/>
                  <a:pt x="8632" y="5595"/>
                </a:cubicBezTo>
                <a:cubicBezTo>
                  <a:pt x="8580" y="5544"/>
                  <a:pt x="8528" y="5482"/>
                  <a:pt x="8476" y="5430"/>
                </a:cubicBezTo>
                <a:cubicBezTo>
                  <a:pt x="8363" y="5409"/>
                  <a:pt x="8259" y="5367"/>
                  <a:pt x="8186" y="5295"/>
                </a:cubicBezTo>
                <a:cubicBezTo>
                  <a:pt x="8259" y="5275"/>
                  <a:pt x="8342" y="5264"/>
                  <a:pt x="8414" y="5243"/>
                </a:cubicBezTo>
                <a:lnTo>
                  <a:pt x="8321" y="5212"/>
                </a:lnTo>
                <a:cubicBezTo>
                  <a:pt x="8363" y="5181"/>
                  <a:pt x="8404" y="5150"/>
                  <a:pt x="8445" y="5130"/>
                </a:cubicBezTo>
                <a:cubicBezTo>
                  <a:pt x="8383" y="5098"/>
                  <a:pt x="8321" y="5088"/>
                  <a:pt x="8259" y="5088"/>
                </a:cubicBezTo>
                <a:cubicBezTo>
                  <a:pt x="8280" y="5067"/>
                  <a:pt x="8310" y="5047"/>
                  <a:pt x="8342" y="5036"/>
                </a:cubicBezTo>
                <a:cubicBezTo>
                  <a:pt x="8331" y="4994"/>
                  <a:pt x="8300" y="4964"/>
                  <a:pt x="8259" y="4964"/>
                </a:cubicBezTo>
                <a:cubicBezTo>
                  <a:pt x="8241" y="5000"/>
                  <a:pt x="8191" y="5022"/>
                  <a:pt x="8143" y="5022"/>
                </a:cubicBezTo>
                <a:cubicBezTo>
                  <a:pt x="8108" y="5022"/>
                  <a:pt x="8073" y="5011"/>
                  <a:pt x="8052" y="4984"/>
                </a:cubicBezTo>
                <a:cubicBezTo>
                  <a:pt x="8000" y="4932"/>
                  <a:pt x="8052" y="4839"/>
                  <a:pt x="8135" y="4829"/>
                </a:cubicBezTo>
                <a:cubicBezTo>
                  <a:pt x="8093" y="4819"/>
                  <a:pt x="8041" y="4798"/>
                  <a:pt x="8000" y="4777"/>
                </a:cubicBezTo>
                <a:lnTo>
                  <a:pt x="8155" y="4653"/>
                </a:lnTo>
                <a:cubicBezTo>
                  <a:pt x="8093" y="4642"/>
                  <a:pt x="8031" y="4632"/>
                  <a:pt x="7979" y="4621"/>
                </a:cubicBezTo>
                <a:cubicBezTo>
                  <a:pt x="7979" y="4580"/>
                  <a:pt x="8031" y="4549"/>
                  <a:pt x="8082" y="4539"/>
                </a:cubicBezTo>
                <a:cubicBezTo>
                  <a:pt x="8031" y="4539"/>
                  <a:pt x="7979" y="4508"/>
                  <a:pt x="7969" y="4466"/>
                </a:cubicBezTo>
                <a:lnTo>
                  <a:pt x="7969" y="4466"/>
                </a:lnTo>
                <a:cubicBezTo>
                  <a:pt x="7972" y="4467"/>
                  <a:pt x="7975" y="4467"/>
                  <a:pt x="7978" y="4467"/>
                </a:cubicBezTo>
                <a:cubicBezTo>
                  <a:pt x="8019" y="4467"/>
                  <a:pt x="8008" y="4403"/>
                  <a:pt x="7969" y="4384"/>
                </a:cubicBezTo>
                <a:cubicBezTo>
                  <a:pt x="8020" y="4352"/>
                  <a:pt x="8072" y="4331"/>
                  <a:pt x="8124" y="4311"/>
                </a:cubicBezTo>
                <a:cubicBezTo>
                  <a:pt x="8176" y="4248"/>
                  <a:pt x="8227" y="4186"/>
                  <a:pt x="8280" y="4135"/>
                </a:cubicBezTo>
                <a:lnTo>
                  <a:pt x="8280" y="4135"/>
                </a:lnTo>
                <a:cubicBezTo>
                  <a:pt x="8237" y="4154"/>
                  <a:pt x="8188" y="4163"/>
                  <a:pt x="8139" y="4163"/>
                </a:cubicBezTo>
                <a:cubicBezTo>
                  <a:pt x="8059" y="4163"/>
                  <a:pt x="7979" y="4138"/>
                  <a:pt x="7927" y="4093"/>
                </a:cubicBezTo>
                <a:cubicBezTo>
                  <a:pt x="7958" y="4093"/>
                  <a:pt x="8000" y="4083"/>
                  <a:pt x="8020" y="4062"/>
                </a:cubicBezTo>
                <a:cubicBezTo>
                  <a:pt x="8037" y="4045"/>
                  <a:pt x="8013" y="4015"/>
                  <a:pt x="7992" y="4015"/>
                </a:cubicBezTo>
                <a:cubicBezTo>
                  <a:pt x="7992" y="4015"/>
                  <a:pt x="7991" y="4015"/>
                  <a:pt x="7991" y="4015"/>
                </a:cubicBezTo>
                <a:lnTo>
                  <a:pt x="7991" y="4015"/>
                </a:lnTo>
                <a:cubicBezTo>
                  <a:pt x="8030" y="3998"/>
                  <a:pt x="8076" y="3989"/>
                  <a:pt x="8114" y="3979"/>
                </a:cubicBezTo>
                <a:cubicBezTo>
                  <a:pt x="8082" y="3969"/>
                  <a:pt x="8041" y="3969"/>
                  <a:pt x="8000" y="3969"/>
                </a:cubicBezTo>
                <a:cubicBezTo>
                  <a:pt x="8062" y="3948"/>
                  <a:pt x="8072" y="3865"/>
                  <a:pt x="8020" y="3845"/>
                </a:cubicBezTo>
                <a:cubicBezTo>
                  <a:pt x="8046" y="3810"/>
                  <a:pt x="8072" y="3783"/>
                  <a:pt x="8098" y="3751"/>
                </a:cubicBezTo>
                <a:lnTo>
                  <a:pt x="8098" y="3751"/>
                </a:lnTo>
                <a:cubicBezTo>
                  <a:pt x="8091" y="3755"/>
                  <a:pt x="8083" y="3757"/>
                  <a:pt x="8074" y="3757"/>
                </a:cubicBezTo>
                <a:cubicBezTo>
                  <a:pt x="8033" y="3757"/>
                  <a:pt x="7981" y="3718"/>
                  <a:pt x="8010" y="3689"/>
                </a:cubicBezTo>
                <a:lnTo>
                  <a:pt x="8010" y="3689"/>
                </a:lnTo>
                <a:cubicBezTo>
                  <a:pt x="7969" y="3700"/>
                  <a:pt x="7927" y="3720"/>
                  <a:pt x="7886" y="3730"/>
                </a:cubicBezTo>
                <a:cubicBezTo>
                  <a:pt x="7902" y="3699"/>
                  <a:pt x="7857" y="3654"/>
                  <a:pt x="7821" y="3654"/>
                </a:cubicBezTo>
                <a:cubicBezTo>
                  <a:pt x="7810" y="3654"/>
                  <a:pt x="7800" y="3659"/>
                  <a:pt x="7792" y="3668"/>
                </a:cubicBezTo>
                <a:cubicBezTo>
                  <a:pt x="7803" y="3565"/>
                  <a:pt x="7782" y="3451"/>
                  <a:pt x="7730" y="3357"/>
                </a:cubicBezTo>
                <a:lnTo>
                  <a:pt x="7730" y="3357"/>
                </a:lnTo>
                <a:cubicBezTo>
                  <a:pt x="7772" y="3492"/>
                  <a:pt x="7720" y="3627"/>
                  <a:pt x="7596" y="3730"/>
                </a:cubicBezTo>
                <a:cubicBezTo>
                  <a:pt x="7617" y="3751"/>
                  <a:pt x="7658" y="3772"/>
                  <a:pt x="7689" y="3783"/>
                </a:cubicBezTo>
                <a:cubicBezTo>
                  <a:pt x="7668" y="3834"/>
                  <a:pt x="7679" y="3896"/>
                  <a:pt x="7709" y="3938"/>
                </a:cubicBezTo>
                <a:lnTo>
                  <a:pt x="7585" y="3907"/>
                </a:lnTo>
                <a:cubicBezTo>
                  <a:pt x="7567" y="3901"/>
                  <a:pt x="7550" y="3895"/>
                  <a:pt x="7534" y="3895"/>
                </a:cubicBezTo>
                <a:cubicBezTo>
                  <a:pt x="7522" y="3895"/>
                  <a:pt x="7511" y="3898"/>
                  <a:pt x="7502" y="3907"/>
                </a:cubicBezTo>
                <a:cubicBezTo>
                  <a:pt x="7498" y="3909"/>
                  <a:pt x="7496" y="3912"/>
                  <a:pt x="7496" y="3916"/>
                </a:cubicBezTo>
                <a:lnTo>
                  <a:pt x="7496" y="3916"/>
                </a:lnTo>
                <a:cubicBezTo>
                  <a:pt x="7475" y="3907"/>
                  <a:pt x="7453" y="3903"/>
                  <a:pt x="7432" y="3903"/>
                </a:cubicBezTo>
                <a:cubicBezTo>
                  <a:pt x="7420" y="3903"/>
                  <a:pt x="7409" y="3904"/>
                  <a:pt x="7399" y="3907"/>
                </a:cubicBezTo>
                <a:cubicBezTo>
                  <a:pt x="7430" y="3928"/>
                  <a:pt x="7461" y="3948"/>
                  <a:pt x="7481" y="3969"/>
                </a:cubicBezTo>
                <a:cubicBezTo>
                  <a:pt x="7451" y="3990"/>
                  <a:pt x="7419" y="4000"/>
                  <a:pt x="7389" y="4010"/>
                </a:cubicBezTo>
                <a:cubicBezTo>
                  <a:pt x="7440" y="4020"/>
                  <a:pt x="7481" y="4020"/>
                  <a:pt x="7523" y="4031"/>
                </a:cubicBezTo>
                <a:cubicBezTo>
                  <a:pt x="7481" y="4041"/>
                  <a:pt x="7430" y="4052"/>
                  <a:pt x="7389" y="4073"/>
                </a:cubicBezTo>
                <a:cubicBezTo>
                  <a:pt x="7398" y="4069"/>
                  <a:pt x="7407" y="4067"/>
                  <a:pt x="7417" y="4067"/>
                </a:cubicBezTo>
                <a:cubicBezTo>
                  <a:pt x="7480" y="4067"/>
                  <a:pt x="7536" y="4150"/>
                  <a:pt x="7481" y="4186"/>
                </a:cubicBezTo>
                <a:cubicBezTo>
                  <a:pt x="7534" y="4207"/>
                  <a:pt x="7596" y="4238"/>
                  <a:pt x="7658" y="4259"/>
                </a:cubicBezTo>
                <a:cubicBezTo>
                  <a:pt x="7637" y="4259"/>
                  <a:pt x="7606" y="4290"/>
                  <a:pt x="7596" y="4301"/>
                </a:cubicBezTo>
                <a:cubicBezTo>
                  <a:pt x="7606" y="4321"/>
                  <a:pt x="7627" y="4331"/>
                  <a:pt x="7647" y="4352"/>
                </a:cubicBezTo>
                <a:cubicBezTo>
                  <a:pt x="7668" y="4373"/>
                  <a:pt x="7668" y="4404"/>
                  <a:pt x="7637" y="4414"/>
                </a:cubicBezTo>
                <a:lnTo>
                  <a:pt x="7596" y="4414"/>
                </a:lnTo>
                <a:cubicBezTo>
                  <a:pt x="7554" y="4404"/>
                  <a:pt x="7523" y="4393"/>
                  <a:pt x="7481" y="4384"/>
                </a:cubicBezTo>
                <a:lnTo>
                  <a:pt x="7481" y="4384"/>
                </a:lnTo>
                <a:lnTo>
                  <a:pt x="7564" y="4466"/>
                </a:lnTo>
                <a:lnTo>
                  <a:pt x="7481" y="4466"/>
                </a:lnTo>
                <a:cubicBezTo>
                  <a:pt x="7513" y="4487"/>
                  <a:pt x="7544" y="4508"/>
                  <a:pt x="7564" y="4529"/>
                </a:cubicBezTo>
                <a:cubicBezTo>
                  <a:pt x="7547" y="4533"/>
                  <a:pt x="7529" y="4535"/>
                  <a:pt x="7510" y="4535"/>
                </a:cubicBezTo>
                <a:cubicBezTo>
                  <a:pt x="7484" y="4535"/>
                  <a:pt x="7457" y="4531"/>
                  <a:pt x="7434" y="4520"/>
                </a:cubicBezTo>
                <a:lnTo>
                  <a:pt x="7434" y="4520"/>
                </a:lnTo>
                <a:cubicBezTo>
                  <a:pt x="7471" y="4541"/>
                  <a:pt x="7607" y="4705"/>
                  <a:pt x="7637" y="4725"/>
                </a:cubicBezTo>
                <a:cubicBezTo>
                  <a:pt x="7564" y="4757"/>
                  <a:pt x="7492" y="4808"/>
                  <a:pt x="7430" y="4860"/>
                </a:cubicBezTo>
                <a:cubicBezTo>
                  <a:pt x="7378" y="4819"/>
                  <a:pt x="7316" y="4777"/>
                  <a:pt x="7264" y="4746"/>
                </a:cubicBezTo>
                <a:cubicBezTo>
                  <a:pt x="7223" y="4808"/>
                  <a:pt x="7212" y="4891"/>
                  <a:pt x="7244" y="4964"/>
                </a:cubicBezTo>
                <a:cubicBezTo>
                  <a:pt x="7191" y="4922"/>
                  <a:pt x="7161" y="4860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8" y="5171"/>
                  <a:pt x="7233" y="5305"/>
                </a:cubicBezTo>
                <a:cubicBezTo>
                  <a:pt x="7191" y="5275"/>
                  <a:pt x="7140" y="5243"/>
                  <a:pt x="7098" y="5212"/>
                </a:cubicBezTo>
                <a:cubicBezTo>
                  <a:pt x="7057" y="5222"/>
                  <a:pt x="6995" y="5295"/>
                  <a:pt x="7005" y="5326"/>
                </a:cubicBezTo>
                <a:cubicBezTo>
                  <a:pt x="7036" y="5399"/>
                  <a:pt x="7067" y="5461"/>
                  <a:pt x="7098" y="5523"/>
                </a:cubicBezTo>
                <a:cubicBezTo>
                  <a:pt x="7046" y="5482"/>
                  <a:pt x="7005" y="5430"/>
                  <a:pt x="6974" y="5367"/>
                </a:cubicBezTo>
                <a:lnTo>
                  <a:pt x="6974" y="5367"/>
                </a:lnTo>
                <a:cubicBezTo>
                  <a:pt x="6984" y="5440"/>
                  <a:pt x="7005" y="5503"/>
                  <a:pt x="7016" y="5565"/>
                </a:cubicBezTo>
                <a:cubicBezTo>
                  <a:pt x="6963" y="5523"/>
                  <a:pt x="6912" y="5471"/>
                  <a:pt x="6860" y="5430"/>
                </a:cubicBezTo>
                <a:lnTo>
                  <a:pt x="6860" y="5430"/>
                </a:lnTo>
                <a:cubicBezTo>
                  <a:pt x="6841" y="5462"/>
                  <a:pt x="6837" y="5502"/>
                  <a:pt x="6847" y="5541"/>
                </a:cubicBezTo>
                <a:lnTo>
                  <a:pt x="6847" y="5541"/>
                </a:lnTo>
                <a:cubicBezTo>
                  <a:pt x="6822" y="5502"/>
                  <a:pt x="6786" y="5467"/>
                  <a:pt x="6746" y="5440"/>
                </a:cubicBezTo>
                <a:lnTo>
                  <a:pt x="6746" y="5440"/>
                </a:lnTo>
                <a:cubicBezTo>
                  <a:pt x="6767" y="5512"/>
                  <a:pt x="6777" y="5575"/>
                  <a:pt x="6777" y="5648"/>
                </a:cubicBezTo>
                <a:cubicBezTo>
                  <a:pt x="6725" y="5606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3" y="5554"/>
                  <a:pt x="6653" y="5606"/>
                  <a:pt x="6653" y="5658"/>
                </a:cubicBezTo>
                <a:cubicBezTo>
                  <a:pt x="6767" y="5668"/>
                  <a:pt x="6871" y="5710"/>
                  <a:pt x="6943" y="5782"/>
                </a:cubicBezTo>
                <a:cubicBezTo>
                  <a:pt x="6929" y="5785"/>
                  <a:pt x="6914" y="5786"/>
                  <a:pt x="6899" y="5786"/>
                </a:cubicBezTo>
                <a:cubicBezTo>
                  <a:pt x="6858" y="5786"/>
                  <a:pt x="6815" y="5776"/>
                  <a:pt x="6777" y="5761"/>
                </a:cubicBezTo>
                <a:lnTo>
                  <a:pt x="6777" y="5761"/>
                </a:lnTo>
                <a:cubicBezTo>
                  <a:pt x="6788" y="5793"/>
                  <a:pt x="6818" y="5823"/>
                  <a:pt x="6850" y="5844"/>
                </a:cubicBezTo>
                <a:cubicBezTo>
                  <a:pt x="6791" y="5812"/>
                  <a:pt x="6711" y="5791"/>
                  <a:pt x="6631" y="5791"/>
                </a:cubicBezTo>
                <a:cubicBezTo>
                  <a:pt x="6585" y="5791"/>
                  <a:pt x="6539" y="5798"/>
                  <a:pt x="6498" y="5813"/>
                </a:cubicBezTo>
                <a:cubicBezTo>
                  <a:pt x="6560" y="5876"/>
                  <a:pt x="6611" y="5948"/>
                  <a:pt x="6663" y="6010"/>
                </a:cubicBezTo>
                <a:cubicBezTo>
                  <a:pt x="6627" y="6000"/>
                  <a:pt x="6591" y="5982"/>
                  <a:pt x="6563" y="5957"/>
                </a:cubicBezTo>
                <a:lnTo>
                  <a:pt x="6563" y="5957"/>
                </a:lnTo>
                <a:cubicBezTo>
                  <a:pt x="6589" y="6016"/>
                  <a:pt x="6605" y="6078"/>
                  <a:pt x="6611" y="6145"/>
                </a:cubicBezTo>
                <a:cubicBezTo>
                  <a:pt x="6684" y="6145"/>
                  <a:pt x="6767" y="6155"/>
                  <a:pt x="6818" y="6186"/>
                </a:cubicBezTo>
                <a:cubicBezTo>
                  <a:pt x="6880" y="6228"/>
                  <a:pt x="6901" y="6311"/>
                  <a:pt x="6839" y="6341"/>
                </a:cubicBezTo>
                <a:cubicBezTo>
                  <a:pt x="6808" y="6341"/>
                  <a:pt x="6777" y="6311"/>
                  <a:pt x="6756" y="6300"/>
                </a:cubicBezTo>
                <a:cubicBezTo>
                  <a:pt x="6744" y="6296"/>
                  <a:pt x="6729" y="6293"/>
                  <a:pt x="6714" y="6293"/>
                </a:cubicBezTo>
                <a:cubicBezTo>
                  <a:pt x="6693" y="6293"/>
                  <a:pt x="6671" y="6298"/>
                  <a:pt x="6653" y="6311"/>
                </a:cubicBezTo>
                <a:cubicBezTo>
                  <a:pt x="6663" y="6341"/>
                  <a:pt x="6693" y="6372"/>
                  <a:pt x="6734" y="6393"/>
                </a:cubicBezTo>
                <a:lnTo>
                  <a:pt x="6734" y="6393"/>
                </a:lnTo>
                <a:cubicBezTo>
                  <a:pt x="6672" y="6362"/>
                  <a:pt x="6600" y="6331"/>
                  <a:pt x="6518" y="6321"/>
                </a:cubicBezTo>
                <a:lnTo>
                  <a:pt x="6518" y="6321"/>
                </a:lnTo>
                <a:cubicBezTo>
                  <a:pt x="6507" y="6424"/>
                  <a:pt x="6756" y="6445"/>
                  <a:pt x="6756" y="6539"/>
                </a:cubicBezTo>
                <a:cubicBezTo>
                  <a:pt x="6725" y="6549"/>
                  <a:pt x="6691" y="6554"/>
                  <a:pt x="6659" y="6554"/>
                </a:cubicBezTo>
                <a:cubicBezTo>
                  <a:pt x="6629" y="6554"/>
                  <a:pt x="6600" y="6550"/>
                  <a:pt x="6575" y="6541"/>
                </a:cubicBezTo>
                <a:lnTo>
                  <a:pt x="6575" y="6541"/>
                </a:lnTo>
                <a:cubicBezTo>
                  <a:pt x="6656" y="6572"/>
                  <a:pt x="6737" y="6633"/>
                  <a:pt x="6788" y="6694"/>
                </a:cubicBezTo>
                <a:cubicBezTo>
                  <a:pt x="6684" y="6694"/>
                  <a:pt x="6590" y="6663"/>
                  <a:pt x="6518" y="6601"/>
                </a:cubicBezTo>
                <a:lnTo>
                  <a:pt x="6518" y="6694"/>
                </a:lnTo>
                <a:cubicBezTo>
                  <a:pt x="6487" y="6652"/>
                  <a:pt x="6445" y="6611"/>
                  <a:pt x="6383" y="6580"/>
                </a:cubicBezTo>
                <a:lnTo>
                  <a:pt x="6383" y="6580"/>
                </a:lnTo>
                <a:cubicBezTo>
                  <a:pt x="6352" y="6663"/>
                  <a:pt x="6383" y="6746"/>
                  <a:pt x="6456" y="6808"/>
                </a:cubicBezTo>
                <a:cubicBezTo>
                  <a:pt x="6510" y="6846"/>
                  <a:pt x="6580" y="6867"/>
                  <a:pt x="6652" y="6867"/>
                </a:cubicBezTo>
                <a:cubicBezTo>
                  <a:pt x="6676" y="6867"/>
                  <a:pt x="6701" y="6865"/>
                  <a:pt x="6725" y="6859"/>
                </a:cubicBezTo>
                <a:cubicBezTo>
                  <a:pt x="6756" y="6932"/>
                  <a:pt x="6788" y="7015"/>
                  <a:pt x="6818" y="7098"/>
                </a:cubicBezTo>
                <a:cubicBezTo>
                  <a:pt x="6810" y="7096"/>
                  <a:pt x="6803" y="7093"/>
                  <a:pt x="6795" y="7090"/>
                </a:cubicBezTo>
                <a:lnTo>
                  <a:pt x="6795" y="7090"/>
                </a:lnTo>
                <a:cubicBezTo>
                  <a:pt x="6803" y="7110"/>
                  <a:pt x="6804" y="7131"/>
                  <a:pt x="6798" y="7150"/>
                </a:cubicBezTo>
                <a:cubicBezTo>
                  <a:pt x="6777" y="7212"/>
                  <a:pt x="6705" y="7253"/>
                  <a:pt x="6632" y="7264"/>
                </a:cubicBezTo>
                <a:lnTo>
                  <a:pt x="6694" y="7305"/>
                </a:lnTo>
                <a:lnTo>
                  <a:pt x="6694" y="7305"/>
                </a:lnTo>
                <a:cubicBezTo>
                  <a:pt x="6694" y="7305"/>
                  <a:pt x="6694" y="7305"/>
                  <a:pt x="6694" y="7305"/>
                </a:cubicBezTo>
                <a:lnTo>
                  <a:pt x="6694" y="7305"/>
                </a:lnTo>
                <a:lnTo>
                  <a:pt x="6818" y="7388"/>
                </a:lnTo>
                <a:cubicBezTo>
                  <a:pt x="6770" y="7416"/>
                  <a:pt x="6713" y="7429"/>
                  <a:pt x="6656" y="7429"/>
                </a:cubicBezTo>
                <a:cubicBezTo>
                  <a:pt x="6627" y="7429"/>
                  <a:pt x="6598" y="7426"/>
                  <a:pt x="6570" y="7419"/>
                </a:cubicBezTo>
                <a:cubicBezTo>
                  <a:pt x="6611" y="7388"/>
                  <a:pt x="6653" y="7347"/>
                  <a:pt x="6694" y="7305"/>
                </a:cubicBezTo>
                <a:lnTo>
                  <a:pt x="6694" y="7305"/>
                </a:lnTo>
                <a:cubicBezTo>
                  <a:pt x="6674" y="7318"/>
                  <a:pt x="6650" y="7323"/>
                  <a:pt x="6626" y="7323"/>
                </a:cubicBezTo>
                <a:cubicBezTo>
                  <a:pt x="6590" y="7323"/>
                  <a:pt x="6553" y="7310"/>
                  <a:pt x="6528" y="7285"/>
                </a:cubicBezTo>
                <a:cubicBezTo>
                  <a:pt x="6498" y="7243"/>
                  <a:pt x="6498" y="7181"/>
                  <a:pt x="6539" y="7140"/>
                </a:cubicBezTo>
                <a:lnTo>
                  <a:pt x="6539" y="7140"/>
                </a:lnTo>
                <a:cubicBezTo>
                  <a:pt x="6498" y="7160"/>
                  <a:pt x="6466" y="7191"/>
                  <a:pt x="6445" y="7223"/>
                </a:cubicBezTo>
                <a:cubicBezTo>
                  <a:pt x="6415" y="7160"/>
                  <a:pt x="6394" y="7098"/>
                  <a:pt x="6394" y="7046"/>
                </a:cubicBezTo>
                <a:cubicBezTo>
                  <a:pt x="6383" y="7035"/>
                  <a:pt x="6368" y="7031"/>
                  <a:pt x="6354" y="7031"/>
                </a:cubicBezTo>
                <a:cubicBezTo>
                  <a:pt x="6326" y="7031"/>
                  <a:pt x="6297" y="7047"/>
                  <a:pt x="6290" y="7067"/>
                </a:cubicBezTo>
                <a:cubicBezTo>
                  <a:pt x="6290" y="7087"/>
                  <a:pt x="6300" y="7108"/>
                  <a:pt x="6300" y="7119"/>
                </a:cubicBezTo>
                <a:cubicBezTo>
                  <a:pt x="6300" y="7181"/>
                  <a:pt x="6197" y="7202"/>
                  <a:pt x="6125" y="7202"/>
                </a:cubicBezTo>
                <a:cubicBezTo>
                  <a:pt x="6166" y="7150"/>
                  <a:pt x="6197" y="7087"/>
                  <a:pt x="6207" y="7036"/>
                </a:cubicBezTo>
                <a:cubicBezTo>
                  <a:pt x="6166" y="7036"/>
                  <a:pt x="6155" y="7087"/>
                  <a:pt x="6114" y="7098"/>
                </a:cubicBezTo>
                <a:cubicBezTo>
                  <a:pt x="6108" y="7099"/>
                  <a:pt x="6103" y="7100"/>
                  <a:pt x="6098" y="7100"/>
                </a:cubicBezTo>
                <a:cubicBezTo>
                  <a:pt x="6056" y="7100"/>
                  <a:pt x="6031" y="7064"/>
                  <a:pt x="6031" y="7036"/>
                </a:cubicBezTo>
                <a:cubicBezTo>
                  <a:pt x="6031" y="6995"/>
                  <a:pt x="6052" y="6953"/>
                  <a:pt x="6042" y="6922"/>
                </a:cubicBezTo>
                <a:lnTo>
                  <a:pt x="6042" y="6922"/>
                </a:lnTo>
                <a:cubicBezTo>
                  <a:pt x="6010" y="6953"/>
                  <a:pt x="5969" y="6974"/>
                  <a:pt x="5917" y="6974"/>
                </a:cubicBezTo>
                <a:cubicBezTo>
                  <a:pt x="5865" y="6974"/>
                  <a:pt x="5824" y="6942"/>
                  <a:pt x="5824" y="6901"/>
                </a:cubicBezTo>
                <a:cubicBezTo>
                  <a:pt x="5824" y="6869"/>
                  <a:pt x="5855" y="6843"/>
                  <a:pt x="5889" y="6843"/>
                </a:cubicBezTo>
                <a:cubicBezTo>
                  <a:pt x="5896" y="6843"/>
                  <a:pt x="5903" y="6844"/>
                  <a:pt x="5910" y="6846"/>
                </a:cubicBezTo>
                <a:lnTo>
                  <a:pt x="5910" y="6846"/>
                </a:lnTo>
                <a:cubicBezTo>
                  <a:pt x="5861" y="6825"/>
                  <a:pt x="5823" y="6785"/>
                  <a:pt x="5803" y="6735"/>
                </a:cubicBezTo>
                <a:lnTo>
                  <a:pt x="5803" y="6735"/>
                </a:lnTo>
                <a:lnTo>
                  <a:pt x="6052" y="6797"/>
                </a:lnTo>
                <a:cubicBezTo>
                  <a:pt x="6000" y="6767"/>
                  <a:pt x="5948" y="6746"/>
                  <a:pt x="5886" y="6714"/>
                </a:cubicBezTo>
                <a:cubicBezTo>
                  <a:pt x="5948" y="6694"/>
                  <a:pt x="6000" y="6663"/>
                  <a:pt x="6052" y="6642"/>
                </a:cubicBezTo>
                <a:cubicBezTo>
                  <a:pt x="6083" y="6632"/>
                  <a:pt x="6125" y="6611"/>
                  <a:pt x="6104" y="6580"/>
                </a:cubicBezTo>
                <a:cubicBezTo>
                  <a:pt x="6093" y="6569"/>
                  <a:pt x="6072" y="6559"/>
                  <a:pt x="6052" y="6559"/>
                </a:cubicBezTo>
                <a:lnTo>
                  <a:pt x="5865" y="6528"/>
                </a:lnTo>
                <a:cubicBezTo>
                  <a:pt x="5927" y="6497"/>
                  <a:pt x="6000" y="6477"/>
                  <a:pt x="6072" y="6445"/>
                </a:cubicBezTo>
                <a:cubicBezTo>
                  <a:pt x="6000" y="6404"/>
                  <a:pt x="5938" y="6362"/>
                  <a:pt x="5876" y="6311"/>
                </a:cubicBezTo>
                <a:lnTo>
                  <a:pt x="5876" y="6311"/>
                </a:lnTo>
                <a:cubicBezTo>
                  <a:pt x="5895" y="6358"/>
                  <a:pt x="5836" y="6405"/>
                  <a:pt x="5771" y="6405"/>
                </a:cubicBezTo>
                <a:cubicBezTo>
                  <a:pt x="5764" y="6405"/>
                  <a:pt x="5758" y="6405"/>
                  <a:pt x="5752" y="6404"/>
                </a:cubicBezTo>
                <a:cubicBezTo>
                  <a:pt x="5689" y="6404"/>
                  <a:pt x="5627" y="6362"/>
                  <a:pt x="5586" y="6331"/>
                </a:cubicBezTo>
                <a:cubicBezTo>
                  <a:pt x="5606" y="6321"/>
                  <a:pt x="5616" y="6311"/>
                  <a:pt x="5627" y="6290"/>
                </a:cubicBezTo>
                <a:lnTo>
                  <a:pt x="5627" y="6290"/>
                </a:lnTo>
                <a:cubicBezTo>
                  <a:pt x="5620" y="6295"/>
                  <a:pt x="5613" y="6297"/>
                  <a:pt x="5605" y="6297"/>
                </a:cubicBezTo>
                <a:cubicBezTo>
                  <a:pt x="5580" y="6297"/>
                  <a:pt x="5557" y="6272"/>
                  <a:pt x="5565" y="6249"/>
                </a:cubicBezTo>
                <a:cubicBezTo>
                  <a:pt x="5565" y="6217"/>
                  <a:pt x="5586" y="6196"/>
                  <a:pt x="5616" y="6176"/>
                </a:cubicBezTo>
                <a:cubicBezTo>
                  <a:pt x="5637" y="6155"/>
                  <a:pt x="5658" y="6145"/>
                  <a:pt x="5658" y="6124"/>
                </a:cubicBezTo>
                <a:cubicBezTo>
                  <a:pt x="5669" y="6104"/>
                  <a:pt x="5669" y="6083"/>
                  <a:pt x="5679" y="6062"/>
                </a:cubicBezTo>
                <a:cubicBezTo>
                  <a:pt x="5717" y="6071"/>
                  <a:pt x="5758" y="6076"/>
                  <a:pt x="5798" y="6076"/>
                </a:cubicBezTo>
                <a:cubicBezTo>
                  <a:pt x="5855" y="6076"/>
                  <a:pt x="5910" y="6066"/>
                  <a:pt x="5959" y="6041"/>
                </a:cubicBezTo>
                <a:cubicBezTo>
                  <a:pt x="5917" y="6041"/>
                  <a:pt x="5876" y="6051"/>
                  <a:pt x="5824" y="6051"/>
                </a:cubicBezTo>
                <a:cubicBezTo>
                  <a:pt x="5876" y="6021"/>
                  <a:pt x="5938" y="6000"/>
                  <a:pt x="5989" y="5979"/>
                </a:cubicBezTo>
                <a:cubicBezTo>
                  <a:pt x="5938" y="5979"/>
                  <a:pt x="5876" y="5979"/>
                  <a:pt x="5824" y="5968"/>
                </a:cubicBezTo>
                <a:cubicBezTo>
                  <a:pt x="5876" y="5968"/>
                  <a:pt x="5927" y="5938"/>
                  <a:pt x="5938" y="5896"/>
                </a:cubicBezTo>
                <a:cubicBezTo>
                  <a:pt x="5938" y="5867"/>
                  <a:pt x="5902" y="5838"/>
                  <a:pt x="5869" y="5838"/>
                </a:cubicBezTo>
                <a:cubicBezTo>
                  <a:pt x="5856" y="5838"/>
                  <a:pt x="5843" y="5843"/>
                  <a:pt x="5834" y="5855"/>
                </a:cubicBezTo>
                <a:cubicBezTo>
                  <a:pt x="5855" y="5823"/>
                  <a:pt x="5897" y="5803"/>
                  <a:pt x="5927" y="5793"/>
                </a:cubicBezTo>
                <a:cubicBezTo>
                  <a:pt x="5969" y="5782"/>
                  <a:pt x="6010" y="5761"/>
                  <a:pt x="6021" y="5730"/>
                </a:cubicBezTo>
                <a:cubicBezTo>
                  <a:pt x="6029" y="5705"/>
                  <a:pt x="5997" y="5673"/>
                  <a:pt x="5967" y="5673"/>
                </a:cubicBezTo>
                <a:cubicBezTo>
                  <a:pt x="5966" y="5673"/>
                  <a:pt x="5966" y="5673"/>
                  <a:pt x="5965" y="5673"/>
                </a:cubicBezTo>
                <a:lnTo>
                  <a:pt x="5965" y="5673"/>
                </a:lnTo>
                <a:cubicBezTo>
                  <a:pt x="5990" y="5664"/>
                  <a:pt x="6014" y="5654"/>
                  <a:pt x="6031" y="5637"/>
                </a:cubicBezTo>
                <a:cubicBezTo>
                  <a:pt x="6042" y="5616"/>
                  <a:pt x="6042" y="5585"/>
                  <a:pt x="6010" y="5575"/>
                </a:cubicBezTo>
                <a:cubicBezTo>
                  <a:pt x="6000" y="5575"/>
                  <a:pt x="5979" y="5575"/>
                  <a:pt x="5969" y="5585"/>
                </a:cubicBezTo>
                <a:cubicBezTo>
                  <a:pt x="5897" y="5606"/>
                  <a:pt x="5834" y="5627"/>
                  <a:pt x="5772" y="5658"/>
                </a:cubicBezTo>
                <a:cubicBezTo>
                  <a:pt x="5793" y="5616"/>
                  <a:pt x="5814" y="5585"/>
                  <a:pt x="5824" y="5544"/>
                </a:cubicBezTo>
                <a:lnTo>
                  <a:pt x="5824" y="5544"/>
                </a:lnTo>
                <a:lnTo>
                  <a:pt x="5669" y="5699"/>
                </a:lnTo>
                <a:lnTo>
                  <a:pt x="5669" y="5606"/>
                </a:lnTo>
                <a:cubicBezTo>
                  <a:pt x="5637" y="5658"/>
                  <a:pt x="5606" y="5699"/>
                  <a:pt x="5575" y="5751"/>
                </a:cubicBezTo>
                <a:cubicBezTo>
                  <a:pt x="5565" y="5710"/>
                  <a:pt x="5544" y="5678"/>
                  <a:pt x="5533" y="5637"/>
                </a:cubicBezTo>
                <a:cubicBezTo>
                  <a:pt x="5503" y="5678"/>
                  <a:pt x="5451" y="5710"/>
                  <a:pt x="5399" y="5740"/>
                </a:cubicBezTo>
                <a:cubicBezTo>
                  <a:pt x="5368" y="5710"/>
                  <a:pt x="5358" y="5678"/>
                  <a:pt x="5347" y="5637"/>
                </a:cubicBezTo>
                <a:cubicBezTo>
                  <a:pt x="5341" y="5638"/>
                  <a:pt x="5335" y="5639"/>
                  <a:pt x="5329" y="5639"/>
                </a:cubicBezTo>
                <a:cubicBezTo>
                  <a:pt x="5290" y="5639"/>
                  <a:pt x="5242" y="5611"/>
                  <a:pt x="5233" y="5575"/>
                </a:cubicBezTo>
                <a:cubicBezTo>
                  <a:pt x="5316" y="5575"/>
                  <a:pt x="5368" y="5492"/>
                  <a:pt x="5326" y="5430"/>
                </a:cubicBezTo>
                <a:lnTo>
                  <a:pt x="5326" y="5430"/>
                </a:lnTo>
                <a:cubicBezTo>
                  <a:pt x="5348" y="5434"/>
                  <a:pt x="5372" y="5437"/>
                  <a:pt x="5396" y="5437"/>
                </a:cubicBezTo>
                <a:cubicBezTo>
                  <a:pt x="5429" y="5437"/>
                  <a:pt x="5462" y="5432"/>
                  <a:pt x="5492" y="5420"/>
                </a:cubicBezTo>
                <a:cubicBezTo>
                  <a:pt x="5461" y="5409"/>
                  <a:pt x="5441" y="5399"/>
                  <a:pt x="5409" y="5378"/>
                </a:cubicBezTo>
                <a:cubicBezTo>
                  <a:pt x="5471" y="5367"/>
                  <a:pt x="5533" y="5337"/>
                  <a:pt x="5575" y="5295"/>
                </a:cubicBezTo>
                <a:cubicBezTo>
                  <a:pt x="5554" y="5285"/>
                  <a:pt x="5513" y="5275"/>
                  <a:pt x="5482" y="5275"/>
                </a:cubicBezTo>
                <a:cubicBezTo>
                  <a:pt x="5513" y="5233"/>
                  <a:pt x="5533" y="5181"/>
                  <a:pt x="5554" y="5130"/>
                </a:cubicBezTo>
                <a:lnTo>
                  <a:pt x="5554" y="5130"/>
                </a:lnTo>
                <a:cubicBezTo>
                  <a:pt x="5482" y="5150"/>
                  <a:pt x="5420" y="5181"/>
                  <a:pt x="5358" y="5222"/>
                </a:cubicBezTo>
                <a:cubicBezTo>
                  <a:pt x="5388" y="5171"/>
                  <a:pt x="5409" y="5119"/>
                  <a:pt x="5430" y="5077"/>
                </a:cubicBezTo>
                <a:lnTo>
                  <a:pt x="5430" y="5077"/>
                </a:lnTo>
                <a:cubicBezTo>
                  <a:pt x="5316" y="5160"/>
                  <a:pt x="5202" y="5243"/>
                  <a:pt x="5078" y="5326"/>
                </a:cubicBezTo>
                <a:cubicBezTo>
                  <a:pt x="5078" y="5294"/>
                  <a:pt x="5034" y="5268"/>
                  <a:pt x="4990" y="5268"/>
                </a:cubicBezTo>
                <a:cubicBezTo>
                  <a:pt x="4977" y="5268"/>
                  <a:pt x="4965" y="5270"/>
                  <a:pt x="4953" y="5275"/>
                </a:cubicBezTo>
                <a:cubicBezTo>
                  <a:pt x="4915" y="5294"/>
                  <a:pt x="4886" y="5339"/>
                  <a:pt x="4873" y="5378"/>
                </a:cubicBezTo>
                <a:lnTo>
                  <a:pt x="4873" y="5378"/>
                </a:lnTo>
                <a:cubicBezTo>
                  <a:pt x="4875" y="5353"/>
                  <a:pt x="4837" y="5334"/>
                  <a:pt x="4804" y="5334"/>
                </a:cubicBezTo>
                <a:cubicBezTo>
                  <a:pt x="4789" y="5334"/>
                  <a:pt x="4776" y="5338"/>
                  <a:pt x="4767" y="5347"/>
                </a:cubicBezTo>
                <a:cubicBezTo>
                  <a:pt x="4725" y="5388"/>
                  <a:pt x="4725" y="5440"/>
                  <a:pt x="4736" y="5482"/>
                </a:cubicBezTo>
                <a:cubicBezTo>
                  <a:pt x="4715" y="5450"/>
                  <a:pt x="4684" y="5430"/>
                  <a:pt x="4642" y="5399"/>
                </a:cubicBezTo>
                <a:cubicBezTo>
                  <a:pt x="4612" y="5450"/>
                  <a:pt x="4601" y="5503"/>
                  <a:pt x="4591" y="5554"/>
                </a:cubicBezTo>
                <a:cubicBezTo>
                  <a:pt x="4601" y="5492"/>
                  <a:pt x="4550" y="5420"/>
                  <a:pt x="4467" y="5399"/>
                </a:cubicBezTo>
                <a:cubicBezTo>
                  <a:pt x="4518" y="5388"/>
                  <a:pt x="4550" y="5357"/>
                  <a:pt x="4570" y="5326"/>
                </a:cubicBezTo>
                <a:cubicBezTo>
                  <a:pt x="4515" y="5317"/>
                  <a:pt x="4493" y="5300"/>
                  <a:pt x="4445" y="5289"/>
                </a:cubicBezTo>
                <a:lnTo>
                  <a:pt x="4445" y="5289"/>
                </a:lnTo>
                <a:cubicBezTo>
                  <a:pt x="4443" y="5298"/>
                  <a:pt x="4434" y="5305"/>
                  <a:pt x="4425" y="5305"/>
                </a:cubicBezTo>
                <a:cubicBezTo>
                  <a:pt x="4414" y="5305"/>
                  <a:pt x="4394" y="5295"/>
                  <a:pt x="4384" y="5295"/>
                </a:cubicBezTo>
                <a:cubicBezTo>
                  <a:pt x="4373" y="5295"/>
                  <a:pt x="4352" y="5295"/>
                  <a:pt x="4342" y="5285"/>
                </a:cubicBezTo>
                <a:cubicBezTo>
                  <a:pt x="4311" y="5275"/>
                  <a:pt x="4322" y="5233"/>
                  <a:pt x="4352" y="5212"/>
                </a:cubicBezTo>
                <a:cubicBezTo>
                  <a:pt x="4373" y="5181"/>
                  <a:pt x="4394" y="5150"/>
                  <a:pt x="4373" y="5130"/>
                </a:cubicBezTo>
                <a:lnTo>
                  <a:pt x="4373" y="5130"/>
                </a:lnTo>
                <a:cubicBezTo>
                  <a:pt x="4414" y="5139"/>
                  <a:pt x="4456" y="5150"/>
                  <a:pt x="4497" y="5150"/>
                </a:cubicBezTo>
                <a:cubicBezTo>
                  <a:pt x="4529" y="5150"/>
                  <a:pt x="4560" y="5150"/>
                  <a:pt x="4570" y="5130"/>
                </a:cubicBezTo>
                <a:cubicBezTo>
                  <a:pt x="4580" y="5098"/>
                  <a:pt x="4487" y="5077"/>
                  <a:pt x="4487" y="5047"/>
                </a:cubicBezTo>
                <a:cubicBezTo>
                  <a:pt x="4500" y="5043"/>
                  <a:pt x="4513" y="5042"/>
                  <a:pt x="4526" y="5042"/>
                </a:cubicBezTo>
                <a:cubicBezTo>
                  <a:pt x="4557" y="5042"/>
                  <a:pt x="4590" y="5050"/>
                  <a:pt x="4612" y="5057"/>
                </a:cubicBezTo>
                <a:cubicBezTo>
                  <a:pt x="4580" y="5036"/>
                  <a:pt x="4550" y="5005"/>
                  <a:pt x="4508" y="4974"/>
                </a:cubicBezTo>
                <a:cubicBezTo>
                  <a:pt x="4523" y="4969"/>
                  <a:pt x="4541" y="4966"/>
                  <a:pt x="4560" y="4966"/>
                </a:cubicBezTo>
                <a:cubicBezTo>
                  <a:pt x="4578" y="4966"/>
                  <a:pt x="4596" y="4969"/>
                  <a:pt x="4612" y="4974"/>
                </a:cubicBezTo>
                <a:cubicBezTo>
                  <a:pt x="4612" y="4953"/>
                  <a:pt x="4591" y="4932"/>
                  <a:pt x="4580" y="4912"/>
                </a:cubicBezTo>
                <a:lnTo>
                  <a:pt x="4580" y="4912"/>
                </a:lnTo>
                <a:cubicBezTo>
                  <a:pt x="4632" y="4932"/>
                  <a:pt x="4695" y="4943"/>
                  <a:pt x="4757" y="4964"/>
                </a:cubicBezTo>
                <a:lnTo>
                  <a:pt x="4705" y="4912"/>
                </a:lnTo>
                <a:lnTo>
                  <a:pt x="4705" y="4912"/>
                </a:lnTo>
                <a:cubicBezTo>
                  <a:pt x="4725" y="4922"/>
                  <a:pt x="4754" y="4927"/>
                  <a:pt x="4784" y="4927"/>
                </a:cubicBezTo>
                <a:cubicBezTo>
                  <a:pt x="4814" y="4927"/>
                  <a:pt x="4845" y="4922"/>
                  <a:pt x="4870" y="4912"/>
                </a:cubicBezTo>
                <a:cubicBezTo>
                  <a:pt x="4819" y="4891"/>
                  <a:pt x="4767" y="4881"/>
                  <a:pt x="4715" y="4860"/>
                </a:cubicBezTo>
                <a:cubicBezTo>
                  <a:pt x="4778" y="4849"/>
                  <a:pt x="4840" y="4829"/>
                  <a:pt x="4902" y="4819"/>
                </a:cubicBezTo>
                <a:cubicBezTo>
                  <a:pt x="4872" y="4811"/>
                  <a:pt x="4833" y="4804"/>
                  <a:pt x="4793" y="4804"/>
                </a:cubicBezTo>
                <a:cubicBezTo>
                  <a:pt x="4777" y="4804"/>
                  <a:pt x="4761" y="4805"/>
                  <a:pt x="4746" y="4808"/>
                </a:cubicBezTo>
                <a:cubicBezTo>
                  <a:pt x="4798" y="4766"/>
                  <a:pt x="4850" y="4736"/>
                  <a:pt x="4912" y="4704"/>
                </a:cubicBezTo>
                <a:lnTo>
                  <a:pt x="4912" y="4704"/>
                </a:lnTo>
                <a:cubicBezTo>
                  <a:pt x="4850" y="4715"/>
                  <a:pt x="4787" y="4715"/>
                  <a:pt x="4736" y="4725"/>
                </a:cubicBezTo>
                <a:cubicBezTo>
                  <a:pt x="4736" y="4694"/>
                  <a:pt x="4767" y="4663"/>
                  <a:pt x="4787" y="4642"/>
                </a:cubicBezTo>
                <a:lnTo>
                  <a:pt x="4787" y="4642"/>
                </a:lnTo>
                <a:cubicBezTo>
                  <a:pt x="4750" y="4679"/>
                  <a:pt x="4696" y="4717"/>
                  <a:pt x="4641" y="4717"/>
                </a:cubicBezTo>
                <a:cubicBezTo>
                  <a:pt x="4634" y="4717"/>
                  <a:pt x="4628" y="4716"/>
                  <a:pt x="4622" y="4715"/>
                </a:cubicBezTo>
                <a:cubicBezTo>
                  <a:pt x="4560" y="4715"/>
                  <a:pt x="4518" y="4632"/>
                  <a:pt x="4580" y="4601"/>
                </a:cubicBezTo>
                <a:cubicBezTo>
                  <a:pt x="4591" y="4601"/>
                  <a:pt x="4612" y="4601"/>
                  <a:pt x="4612" y="4591"/>
                </a:cubicBezTo>
                <a:cubicBezTo>
                  <a:pt x="4617" y="4585"/>
                  <a:pt x="4612" y="4580"/>
                  <a:pt x="4605" y="4578"/>
                </a:cubicBezTo>
                <a:lnTo>
                  <a:pt x="4605" y="4578"/>
                </a:lnTo>
                <a:cubicBezTo>
                  <a:pt x="4664" y="4568"/>
                  <a:pt x="4729" y="4557"/>
                  <a:pt x="4778" y="4529"/>
                </a:cubicBezTo>
                <a:cubicBezTo>
                  <a:pt x="4751" y="4518"/>
                  <a:pt x="4726" y="4513"/>
                  <a:pt x="4701" y="4513"/>
                </a:cubicBezTo>
                <a:cubicBezTo>
                  <a:pt x="4676" y="4513"/>
                  <a:pt x="4653" y="4518"/>
                  <a:pt x="4632" y="4529"/>
                </a:cubicBezTo>
                <a:cubicBezTo>
                  <a:pt x="4663" y="4497"/>
                  <a:pt x="4684" y="4466"/>
                  <a:pt x="4715" y="4425"/>
                </a:cubicBezTo>
                <a:lnTo>
                  <a:pt x="4715" y="4425"/>
                </a:lnTo>
                <a:cubicBezTo>
                  <a:pt x="4663" y="4456"/>
                  <a:pt x="4612" y="4487"/>
                  <a:pt x="4570" y="4518"/>
                </a:cubicBezTo>
                <a:cubicBezTo>
                  <a:pt x="4560" y="4476"/>
                  <a:pt x="4550" y="4435"/>
                  <a:pt x="4560" y="4393"/>
                </a:cubicBezTo>
                <a:cubicBezTo>
                  <a:pt x="4580" y="4363"/>
                  <a:pt x="4622" y="4331"/>
                  <a:pt x="4663" y="4331"/>
                </a:cubicBezTo>
                <a:cubicBezTo>
                  <a:pt x="4622" y="4311"/>
                  <a:pt x="4653" y="4259"/>
                  <a:pt x="4705" y="4238"/>
                </a:cubicBezTo>
                <a:cubicBezTo>
                  <a:pt x="4746" y="4228"/>
                  <a:pt x="4808" y="4218"/>
                  <a:pt x="4819" y="4186"/>
                </a:cubicBezTo>
                <a:lnTo>
                  <a:pt x="4819" y="4186"/>
                </a:lnTo>
                <a:cubicBezTo>
                  <a:pt x="4774" y="4195"/>
                  <a:pt x="4730" y="4212"/>
                  <a:pt x="4693" y="4223"/>
                </a:cubicBezTo>
                <a:lnTo>
                  <a:pt x="4693" y="4223"/>
                </a:lnTo>
                <a:cubicBezTo>
                  <a:pt x="4738" y="4208"/>
                  <a:pt x="4780" y="4171"/>
                  <a:pt x="4798" y="4135"/>
                </a:cubicBezTo>
                <a:lnTo>
                  <a:pt x="4798" y="4135"/>
                </a:lnTo>
                <a:cubicBezTo>
                  <a:pt x="4736" y="4145"/>
                  <a:pt x="4674" y="4166"/>
                  <a:pt x="4622" y="4176"/>
                </a:cubicBezTo>
                <a:cubicBezTo>
                  <a:pt x="4622" y="4145"/>
                  <a:pt x="4632" y="4114"/>
                  <a:pt x="4632" y="4083"/>
                </a:cubicBezTo>
                <a:lnTo>
                  <a:pt x="4632" y="4083"/>
                </a:lnTo>
                <a:cubicBezTo>
                  <a:pt x="4591" y="4103"/>
                  <a:pt x="4550" y="4124"/>
                  <a:pt x="4497" y="4135"/>
                </a:cubicBezTo>
                <a:cubicBezTo>
                  <a:pt x="4497" y="4103"/>
                  <a:pt x="4487" y="4062"/>
                  <a:pt x="4487" y="4020"/>
                </a:cubicBezTo>
                <a:cubicBezTo>
                  <a:pt x="4487" y="4048"/>
                  <a:pt x="4456" y="4075"/>
                  <a:pt x="4421" y="4075"/>
                </a:cubicBezTo>
                <a:cubicBezTo>
                  <a:pt x="4415" y="4075"/>
                  <a:pt x="4410" y="4074"/>
                  <a:pt x="4405" y="4073"/>
                </a:cubicBezTo>
                <a:cubicBezTo>
                  <a:pt x="4376" y="4065"/>
                  <a:pt x="4357" y="4043"/>
                  <a:pt x="4355" y="4020"/>
                </a:cubicBezTo>
                <a:lnTo>
                  <a:pt x="4355" y="4020"/>
                </a:lnTo>
                <a:cubicBezTo>
                  <a:pt x="4346" y="4028"/>
                  <a:pt x="4332" y="4034"/>
                  <a:pt x="4317" y="4034"/>
                </a:cubicBezTo>
                <a:cubicBezTo>
                  <a:pt x="4312" y="4034"/>
                  <a:pt x="4306" y="4033"/>
                  <a:pt x="4301" y="4031"/>
                </a:cubicBezTo>
                <a:cubicBezTo>
                  <a:pt x="4269" y="4020"/>
                  <a:pt x="4259" y="3990"/>
                  <a:pt x="4259" y="3958"/>
                </a:cubicBezTo>
                <a:lnTo>
                  <a:pt x="4259" y="3875"/>
                </a:lnTo>
                <a:cubicBezTo>
                  <a:pt x="4244" y="3884"/>
                  <a:pt x="4222" y="3886"/>
                  <a:pt x="4203" y="3890"/>
                </a:cubicBezTo>
                <a:lnTo>
                  <a:pt x="4203" y="3890"/>
                </a:lnTo>
                <a:cubicBezTo>
                  <a:pt x="4225" y="3882"/>
                  <a:pt x="4239" y="3872"/>
                  <a:pt x="4239" y="3855"/>
                </a:cubicBezTo>
                <a:lnTo>
                  <a:pt x="4207" y="3855"/>
                </a:lnTo>
                <a:cubicBezTo>
                  <a:pt x="4239" y="3847"/>
                  <a:pt x="4259" y="3821"/>
                  <a:pt x="4257" y="3800"/>
                </a:cubicBezTo>
                <a:lnTo>
                  <a:pt x="4257" y="3800"/>
                </a:lnTo>
                <a:cubicBezTo>
                  <a:pt x="4260" y="3804"/>
                  <a:pt x="4265" y="3809"/>
                  <a:pt x="4269" y="3813"/>
                </a:cubicBezTo>
                <a:cubicBezTo>
                  <a:pt x="4280" y="3792"/>
                  <a:pt x="4311" y="3783"/>
                  <a:pt x="4342" y="3783"/>
                </a:cubicBezTo>
                <a:cubicBezTo>
                  <a:pt x="4363" y="3792"/>
                  <a:pt x="4384" y="3824"/>
                  <a:pt x="4373" y="3845"/>
                </a:cubicBezTo>
                <a:cubicBezTo>
                  <a:pt x="4425" y="3834"/>
                  <a:pt x="4487" y="3824"/>
                  <a:pt x="4550" y="3813"/>
                </a:cubicBezTo>
                <a:cubicBezTo>
                  <a:pt x="4518" y="3783"/>
                  <a:pt x="4487" y="3762"/>
                  <a:pt x="4467" y="3730"/>
                </a:cubicBezTo>
                <a:cubicBezTo>
                  <a:pt x="4518" y="3720"/>
                  <a:pt x="4580" y="3710"/>
                  <a:pt x="4632" y="3700"/>
                </a:cubicBezTo>
                <a:lnTo>
                  <a:pt x="4580" y="3647"/>
                </a:lnTo>
                <a:cubicBezTo>
                  <a:pt x="4632" y="3647"/>
                  <a:pt x="4684" y="3627"/>
                  <a:pt x="4725" y="3617"/>
                </a:cubicBezTo>
                <a:cubicBezTo>
                  <a:pt x="4684" y="3596"/>
                  <a:pt x="4642" y="3585"/>
                  <a:pt x="4601" y="3575"/>
                </a:cubicBezTo>
                <a:lnTo>
                  <a:pt x="4695" y="3513"/>
                </a:lnTo>
                <a:cubicBezTo>
                  <a:pt x="4679" y="3510"/>
                  <a:pt x="4663" y="3509"/>
                  <a:pt x="4648" y="3509"/>
                </a:cubicBezTo>
                <a:cubicBezTo>
                  <a:pt x="4601" y="3509"/>
                  <a:pt x="4555" y="3521"/>
                  <a:pt x="4508" y="3544"/>
                </a:cubicBezTo>
                <a:cubicBezTo>
                  <a:pt x="4539" y="3513"/>
                  <a:pt x="4550" y="3472"/>
                  <a:pt x="4539" y="3440"/>
                </a:cubicBezTo>
                <a:lnTo>
                  <a:pt x="4539" y="3440"/>
                </a:lnTo>
                <a:cubicBezTo>
                  <a:pt x="4477" y="3472"/>
                  <a:pt x="4425" y="3502"/>
                  <a:pt x="4373" y="3544"/>
                </a:cubicBezTo>
                <a:lnTo>
                  <a:pt x="4373" y="3502"/>
                </a:lnTo>
                <a:cubicBezTo>
                  <a:pt x="4342" y="3555"/>
                  <a:pt x="4301" y="3606"/>
                  <a:pt x="4239" y="3658"/>
                </a:cubicBezTo>
                <a:cubicBezTo>
                  <a:pt x="4228" y="3647"/>
                  <a:pt x="4218" y="3637"/>
                  <a:pt x="4218" y="3617"/>
                </a:cubicBezTo>
                <a:cubicBezTo>
                  <a:pt x="4207" y="3627"/>
                  <a:pt x="4187" y="3637"/>
                  <a:pt x="4166" y="3647"/>
                </a:cubicBezTo>
                <a:cubicBezTo>
                  <a:pt x="4145" y="3647"/>
                  <a:pt x="4124" y="3637"/>
                  <a:pt x="4124" y="3617"/>
                </a:cubicBezTo>
                <a:lnTo>
                  <a:pt x="4124" y="3606"/>
                </a:lnTo>
                <a:cubicBezTo>
                  <a:pt x="4135" y="3555"/>
                  <a:pt x="4156" y="3513"/>
                  <a:pt x="4166" y="3472"/>
                </a:cubicBezTo>
                <a:cubicBezTo>
                  <a:pt x="4166" y="3461"/>
                  <a:pt x="4166" y="3451"/>
                  <a:pt x="4177" y="3451"/>
                </a:cubicBezTo>
                <a:cubicBezTo>
                  <a:pt x="4181" y="3448"/>
                  <a:pt x="4187" y="3448"/>
                  <a:pt x="4194" y="3448"/>
                </a:cubicBezTo>
                <a:cubicBezTo>
                  <a:pt x="4205" y="3448"/>
                  <a:pt x="4217" y="3450"/>
                  <a:pt x="4227" y="3450"/>
                </a:cubicBezTo>
                <a:cubicBezTo>
                  <a:pt x="4237" y="3450"/>
                  <a:pt x="4245" y="3448"/>
                  <a:pt x="4249" y="3440"/>
                </a:cubicBezTo>
                <a:cubicBezTo>
                  <a:pt x="4228" y="3419"/>
                  <a:pt x="4218" y="3389"/>
                  <a:pt x="4228" y="3368"/>
                </a:cubicBezTo>
                <a:lnTo>
                  <a:pt x="4228" y="3368"/>
                </a:lnTo>
                <a:cubicBezTo>
                  <a:pt x="4269" y="3378"/>
                  <a:pt x="4311" y="3378"/>
                  <a:pt x="4352" y="3389"/>
                </a:cubicBezTo>
                <a:lnTo>
                  <a:pt x="4322" y="3357"/>
                </a:lnTo>
                <a:cubicBezTo>
                  <a:pt x="4373" y="3347"/>
                  <a:pt x="4425" y="3347"/>
                  <a:pt x="4477" y="3327"/>
                </a:cubicBezTo>
                <a:cubicBezTo>
                  <a:pt x="4446" y="3306"/>
                  <a:pt x="4414" y="3285"/>
                  <a:pt x="4373" y="3274"/>
                </a:cubicBezTo>
                <a:cubicBezTo>
                  <a:pt x="4425" y="3264"/>
                  <a:pt x="4467" y="3233"/>
                  <a:pt x="4497" y="3202"/>
                </a:cubicBezTo>
                <a:cubicBezTo>
                  <a:pt x="4456" y="3192"/>
                  <a:pt x="4414" y="3192"/>
                  <a:pt x="4373" y="3182"/>
                </a:cubicBezTo>
                <a:cubicBezTo>
                  <a:pt x="4414" y="3161"/>
                  <a:pt x="4456" y="3119"/>
                  <a:pt x="4477" y="3088"/>
                </a:cubicBezTo>
                <a:lnTo>
                  <a:pt x="4477" y="3088"/>
                </a:lnTo>
                <a:cubicBezTo>
                  <a:pt x="4425" y="3099"/>
                  <a:pt x="4363" y="3129"/>
                  <a:pt x="4322" y="3161"/>
                </a:cubicBezTo>
                <a:cubicBezTo>
                  <a:pt x="4311" y="3140"/>
                  <a:pt x="4301" y="3119"/>
                  <a:pt x="4301" y="3109"/>
                </a:cubicBezTo>
                <a:cubicBezTo>
                  <a:pt x="4269" y="3129"/>
                  <a:pt x="4239" y="3161"/>
                  <a:pt x="4218" y="3192"/>
                </a:cubicBezTo>
                <a:lnTo>
                  <a:pt x="4218" y="3088"/>
                </a:lnTo>
                <a:cubicBezTo>
                  <a:pt x="4177" y="3140"/>
                  <a:pt x="4166" y="3192"/>
                  <a:pt x="4145" y="3244"/>
                </a:cubicBezTo>
                <a:cubicBezTo>
                  <a:pt x="4119" y="3287"/>
                  <a:pt x="4071" y="3331"/>
                  <a:pt x="4019" y="3331"/>
                </a:cubicBezTo>
                <a:cubicBezTo>
                  <a:pt x="4009" y="3331"/>
                  <a:pt x="4000" y="3330"/>
                  <a:pt x="3990" y="3327"/>
                </a:cubicBezTo>
                <a:cubicBezTo>
                  <a:pt x="4000" y="3306"/>
                  <a:pt x="4000" y="3295"/>
                  <a:pt x="4011" y="3274"/>
                </a:cubicBezTo>
                <a:cubicBezTo>
                  <a:pt x="4007" y="3274"/>
                  <a:pt x="4003" y="3273"/>
                  <a:pt x="3999" y="3273"/>
                </a:cubicBezTo>
                <a:cubicBezTo>
                  <a:pt x="3969" y="3273"/>
                  <a:pt x="3932" y="3295"/>
                  <a:pt x="3907" y="3295"/>
                </a:cubicBezTo>
                <a:cubicBezTo>
                  <a:pt x="3898" y="3295"/>
                  <a:pt x="3891" y="3292"/>
                  <a:pt x="3886" y="3285"/>
                </a:cubicBezTo>
                <a:cubicBezTo>
                  <a:pt x="3876" y="3274"/>
                  <a:pt x="3886" y="3264"/>
                  <a:pt x="3886" y="3254"/>
                </a:cubicBezTo>
                <a:cubicBezTo>
                  <a:pt x="3886" y="3212"/>
                  <a:pt x="3896" y="3171"/>
                  <a:pt x="3907" y="3119"/>
                </a:cubicBezTo>
                <a:lnTo>
                  <a:pt x="3907" y="3119"/>
                </a:lnTo>
                <a:cubicBezTo>
                  <a:pt x="3896" y="3140"/>
                  <a:pt x="3886" y="3150"/>
                  <a:pt x="3866" y="3161"/>
                </a:cubicBezTo>
                <a:cubicBezTo>
                  <a:pt x="3857" y="3118"/>
                  <a:pt x="3800" y="3082"/>
                  <a:pt x="3745" y="3082"/>
                </a:cubicBezTo>
                <a:cubicBezTo>
                  <a:pt x="3733" y="3082"/>
                  <a:pt x="3721" y="3084"/>
                  <a:pt x="3710" y="3088"/>
                </a:cubicBezTo>
                <a:cubicBezTo>
                  <a:pt x="3721" y="3067"/>
                  <a:pt x="3721" y="3046"/>
                  <a:pt x="3721" y="3037"/>
                </a:cubicBezTo>
                <a:lnTo>
                  <a:pt x="3721" y="3037"/>
                </a:lnTo>
                <a:cubicBezTo>
                  <a:pt x="3689" y="3057"/>
                  <a:pt x="3648" y="3078"/>
                  <a:pt x="3606" y="3099"/>
                </a:cubicBezTo>
                <a:lnTo>
                  <a:pt x="3606" y="3005"/>
                </a:lnTo>
                <a:lnTo>
                  <a:pt x="3534" y="3005"/>
                </a:lnTo>
                <a:cubicBezTo>
                  <a:pt x="3523" y="2974"/>
                  <a:pt x="3523" y="2933"/>
                  <a:pt x="3544" y="2891"/>
                </a:cubicBezTo>
                <a:cubicBezTo>
                  <a:pt x="3596" y="2891"/>
                  <a:pt x="3648" y="2881"/>
                  <a:pt x="3700" y="2871"/>
                </a:cubicBezTo>
                <a:cubicBezTo>
                  <a:pt x="3648" y="2860"/>
                  <a:pt x="3606" y="2819"/>
                  <a:pt x="3596" y="2777"/>
                </a:cubicBezTo>
                <a:cubicBezTo>
                  <a:pt x="3588" y="2782"/>
                  <a:pt x="3577" y="2784"/>
                  <a:pt x="3565" y="2784"/>
                </a:cubicBezTo>
                <a:cubicBezTo>
                  <a:pt x="3549" y="2784"/>
                  <a:pt x="3531" y="2779"/>
                  <a:pt x="3513" y="2767"/>
                </a:cubicBezTo>
                <a:cubicBezTo>
                  <a:pt x="3544" y="2736"/>
                  <a:pt x="3565" y="2705"/>
                  <a:pt x="3586" y="2673"/>
                </a:cubicBezTo>
                <a:cubicBezTo>
                  <a:pt x="3565" y="2664"/>
                  <a:pt x="3544" y="2664"/>
                  <a:pt x="3523" y="2653"/>
                </a:cubicBezTo>
                <a:cubicBezTo>
                  <a:pt x="3555" y="2611"/>
                  <a:pt x="3523" y="2560"/>
                  <a:pt x="3472" y="2539"/>
                </a:cubicBezTo>
                <a:cubicBezTo>
                  <a:pt x="3513" y="2539"/>
                  <a:pt x="3544" y="2518"/>
                  <a:pt x="3555" y="2487"/>
                </a:cubicBezTo>
                <a:cubicBezTo>
                  <a:pt x="3586" y="2487"/>
                  <a:pt x="3606" y="2477"/>
                  <a:pt x="3627" y="2477"/>
                </a:cubicBezTo>
                <a:cubicBezTo>
                  <a:pt x="3576" y="2446"/>
                  <a:pt x="3503" y="2456"/>
                  <a:pt x="3440" y="2436"/>
                </a:cubicBezTo>
                <a:cubicBezTo>
                  <a:pt x="3378" y="2415"/>
                  <a:pt x="3337" y="2332"/>
                  <a:pt x="3389" y="2311"/>
                </a:cubicBezTo>
                <a:cubicBezTo>
                  <a:pt x="3431" y="2311"/>
                  <a:pt x="3482" y="2321"/>
                  <a:pt x="3523" y="2321"/>
                </a:cubicBezTo>
                <a:cubicBezTo>
                  <a:pt x="3523" y="2313"/>
                  <a:pt x="3537" y="2298"/>
                  <a:pt x="3553" y="2298"/>
                </a:cubicBezTo>
                <a:cubicBezTo>
                  <a:pt x="3557" y="2298"/>
                  <a:pt x="3561" y="2299"/>
                  <a:pt x="3565" y="2300"/>
                </a:cubicBezTo>
                <a:lnTo>
                  <a:pt x="3565" y="2249"/>
                </a:lnTo>
                <a:cubicBezTo>
                  <a:pt x="3560" y="2251"/>
                  <a:pt x="3554" y="2252"/>
                  <a:pt x="3548" y="2252"/>
                </a:cubicBezTo>
                <a:cubicBezTo>
                  <a:pt x="3521" y="2252"/>
                  <a:pt x="3493" y="2233"/>
                  <a:pt x="3493" y="2208"/>
                </a:cubicBezTo>
                <a:cubicBezTo>
                  <a:pt x="3493" y="2185"/>
                  <a:pt x="3514" y="2168"/>
                  <a:pt x="3538" y="2168"/>
                </a:cubicBezTo>
                <a:cubicBezTo>
                  <a:pt x="3544" y="2168"/>
                  <a:pt x="3550" y="2169"/>
                  <a:pt x="3556" y="2171"/>
                </a:cubicBezTo>
                <a:lnTo>
                  <a:pt x="3556" y="2171"/>
                </a:lnTo>
                <a:cubicBezTo>
                  <a:pt x="3542" y="2158"/>
                  <a:pt x="3569" y="2133"/>
                  <a:pt x="3596" y="2125"/>
                </a:cubicBezTo>
                <a:cubicBezTo>
                  <a:pt x="3617" y="2114"/>
                  <a:pt x="3658" y="2104"/>
                  <a:pt x="3658" y="2083"/>
                </a:cubicBezTo>
                <a:cubicBezTo>
                  <a:pt x="3627" y="2072"/>
                  <a:pt x="3596" y="2052"/>
                  <a:pt x="3555" y="2042"/>
                </a:cubicBezTo>
                <a:cubicBezTo>
                  <a:pt x="3565" y="2021"/>
                  <a:pt x="3576" y="2000"/>
                  <a:pt x="3586" y="1990"/>
                </a:cubicBezTo>
                <a:cubicBezTo>
                  <a:pt x="3565" y="1990"/>
                  <a:pt x="3544" y="2000"/>
                  <a:pt x="3534" y="2010"/>
                </a:cubicBezTo>
                <a:cubicBezTo>
                  <a:pt x="3513" y="2031"/>
                  <a:pt x="3503" y="2042"/>
                  <a:pt x="3482" y="2042"/>
                </a:cubicBezTo>
                <a:cubicBezTo>
                  <a:pt x="3473" y="2042"/>
                  <a:pt x="3466" y="2036"/>
                  <a:pt x="3462" y="2029"/>
                </a:cubicBezTo>
                <a:lnTo>
                  <a:pt x="3462" y="2029"/>
                </a:lnTo>
                <a:cubicBezTo>
                  <a:pt x="3436" y="2070"/>
                  <a:pt x="3380" y="2093"/>
                  <a:pt x="3316" y="2093"/>
                </a:cubicBezTo>
                <a:cubicBezTo>
                  <a:pt x="3378" y="2031"/>
                  <a:pt x="3316" y="1938"/>
                  <a:pt x="3285" y="1865"/>
                </a:cubicBezTo>
                <a:cubicBezTo>
                  <a:pt x="3265" y="1819"/>
                  <a:pt x="3257" y="1768"/>
                  <a:pt x="3256" y="1715"/>
                </a:cubicBezTo>
                <a:lnTo>
                  <a:pt x="3256" y="1715"/>
                </a:lnTo>
                <a:cubicBezTo>
                  <a:pt x="3255" y="1731"/>
                  <a:pt x="3254" y="1747"/>
                  <a:pt x="3254" y="1762"/>
                </a:cubicBezTo>
                <a:lnTo>
                  <a:pt x="3254" y="1793"/>
                </a:lnTo>
                <a:cubicBezTo>
                  <a:pt x="3233" y="1772"/>
                  <a:pt x="3203" y="1762"/>
                  <a:pt x="3182" y="1762"/>
                </a:cubicBezTo>
                <a:cubicBezTo>
                  <a:pt x="3192" y="1793"/>
                  <a:pt x="3203" y="1814"/>
                  <a:pt x="3213" y="1845"/>
                </a:cubicBezTo>
                <a:cubicBezTo>
                  <a:pt x="3192" y="1824"/>
                  <a:pt x="3161" y="1803"/>
                  <a:pt x="3140" y="1782"/>
                </a:cubicBezTo>
                <a:cubicBezTo>
                  <a:pt x="3109" y="1793"/>
                  <a:pt x="3120" y="1814"/>
                  <a:pt x="3140" y="1835"/>
                </a:cubicBezTo>
                <a:cubicBezTo>
                  <a:pt x="3150" y="1845"/>
                  <a:pt x="3182" y="1855"/>
                  <a:pt x="3182" y="1876"/>
                </a:cubicBezTo>
                <a:cubicBezTo>
                  <a:pt x="3179" y="1882"/>
                  <a:pt x="3172" y="1885"/>
                  <a:pt x="3166" y="1885"/>
                </a:cubicBezTo>
                <a:cubicBezTo>
                  <a:pt x="3164" y="1885"/>
                  <a:pt x="3163" y="1885"/>
                  <a:pt x="3162" y="1885"/>
                </a:cubicBezTo>
                <a:lnTo>
                  <a:pt x="3162" y="1885"/>
                </a:lnTo>
                <a:cubicBezTo>
                  <a:pt x="3168" y="1895"/>
                  <a:pt x="3175" y="1904"/>
                  <a:pt x="3182" y="1917"/>
                </a:cubicBezTo>
                <a:cubicBezTo>
                  <a:pt x="3140" y="1917"/>
                  <a:pt x="3109" y="1897"/>
                  <a:pt x="3088" y="1876"/>
                </a:cubicBezTo>
                <a:lnTo>
                  <a:pt x="3088" y="1876"/>
                </a:lnTo>
                <a:cubicBezTo>
                  <a:pt x="3088" y="1897"/>
                  <a:pt x="3099" y="1927"/>
                  <a:pt x="3099" y="1948"/>
                </a:cubicBezTo>
                <a:cubicBezTo>
                  <a:pt x="3078" y="1938"/>
                  <a:pt x="3058" y="1917"/>
                  <a:pt x="3037" y="1907"/>
                </a:cubicBezTo>
                <a:lnTo>
                  <a:pt x="3037" y="1907"/>
                </a:lnTo>
                <a:cubicBezTo>
                  <a:pt x="3058" y="1927"/>
                  <a:pt x="3067" y="1959"/>
                  <a:pt x="3058" y="1980"/>
                </a:cubicBezTo>
                <a:cubicBezTo>
                  <a:pt x="3039" y="1967"/>
                  <a:pt x="3010" y="1962"/>
                  <a:pt x="2982" y="1962"/>
                </a:cubicBezTo>
                <a:cubicBezTo>
                  <a:pt x="2964" y="1962"/>
                  <a:pt x="2946" y="1965"/>
                  <a:pt x="2933" y="1969"/>
                </a:cubicBezTo>
                <a:cubicBezTo>
                  <a:pt x="2902" y="1959"/>
                  <a:pt x="2871" y="1948"/>
                  <a:pt x="2840" y="1948"/>
                </a:cubicBezTo>
                <a:cubicBezTo>
                  <a:pt x="2865" y="2014"/>
                  <a:pt x="2956" y="2061"/>
                  <a:pt x="3039" y="2061"/>
                </a:cubicBezTo>
                <a:cubicBezTo>
                  <a:pt x="3060" y="2061"/>
                  <a:pt x="3080" y="2058"/>
                  <a:pt x="3099" y="2052"/>
                </a:cubicBezTo>
                <a:lnTo>
                  <a:pt x="3099" y="2052"/>
                </a:lnTo>
                <a:cubicBezTo>
                  <a:pt x="3088" y="2072"/>
                  <a:pt x="3078" y="2093"/>
                  <a:pt x="3067" y="2104"/>
                </a:cubicBezTo>
                <a:cubicBezTo>
                  <a:pt x="3099" y="2125"/>
                  <a:pt x="3120" y="2145"/>
                  <a:pt x="3150" y="2155"/>
                </a:cubicBezTo>
                <a:cubicBezTo>
                  <a:pt x="3130" y="2166"/>
                  <a:pt x="3099" y="2166"/>
                  <a:pt x="3078" y="2166"/>
                </a:cubicBezTo>
                <a:cubicBezTo>
                  <a:pt x="3088" y="2187"/>
                  <a:pt x="3099" y="2197"/>
                  <a:pt x="3109" y="2218"/>
                </a:cubicBezTo>
                <a:cubicBezTo>
                  <a:pt x="3106" y="2221"/>
                  <a:pt x="3101" y="2222"/>
                  <a:pt x="3096" y="2222"/>
                </a:cubicBezTo>
                <a:cubicBezTo>
                  <a:pt x="3082" y="2222"/>
                  <a:pt x="3065" y="2215"/>
                  <a:pt x="3058" y="2208"/>
                </a:cubicBezTo>
                <a:cubicBezTo>
                  <a:pt x="3037" y="2197"/>
                  <a:pt x="3016" y="2187"/>
                  <a:pt x="2995" y="2187"/>
                </a:cubicBezTo>
                <a:cubicBezTo>
                  <a:pt x="2983" y="2193"/>
                  <a:pt x="2978" y="2206"/>
                  <a:pt x="2980" y="2216"/>
                </a:cubicBezTo>
                <a:lnTo>
                  <a:pt x="2980" y="2216"/>
                </a:lnTo>
                <a:cubicBezTo>
                  <a:pt x="2956" y="2201"/>
                  <a:pt x="2924" y="2193"/>
                  <a:pt x="2894" y="2193"/>
                </a:cubicBezTo>
                <a:cubicBezTo>
                  <a:pt x="2882" y="2193"/>
                  <a:pt x="2871" y="2194"/>
                  <a:pt x="2860" y="2197"/>
                </a:cubicBezTo>
                <a:cubicBezTo>
                  <a:pt x="2871" y="2218"/>
                  <a:pt x="2881" y="2238"/>
                  <a:pt x="2892" y="2249"/>
                </a:cubicBezTo>
                <a:cubicBezTo>
                  <a:pt x="2888" y="2247"/>
                  <a:pt x="2884" y="2246"/>
                  <a:pt x="2879" y="2246"/>
                </a:cubicBezTo>
                <a:cubicBezTo>
                  <a:pt x="2861" y="2246"/>
                  <a:pt x="2842" y="2263"/>
                  <a:pt x="2850" y="2280"/>
                </a:cubicBezTo>
                <a:cubicBezTo>
                  <a:pt x="2860" y="2300"/>
                  <a:pt x="2881" y="2311"/>
                  <a:pt x="2912" y="2311"/>
                </a:cubicBezTo>
                <a:cubicBezTo>
                  <a:pt x="2964" y="2332"/>
                  <a:pt x="3016" y="2342"/>
                  <a:pt x="3078" y="2363"/>
                </a:cubicBezTo>
                <a:cubicBezTo>
                  <a:pt x="3109" y="2373"/>
                  <a:pt x="3150" y="2394"/>
                  <a:pt x="3130" y="2415"/>
                </a:cubicBezTo>
                <a:cubicBezTo>
                  <a:pt x="3099" y="2415"/>
                  <a:pt x="3058" y="2415"/>
                  <a:pt x="3016" y="2404"/>
                </a:cubicBezTo>
                <a:lnTo>
                  <a:pt x="3016" y="2404"/>
                </a:lnTo>
                <a:cubicBezTo>
                  <a:pt x="3016" y="2425"/>
                  <a:pt x="3026" y="2446"/>
                  <a:pt x="3047" y="2456"/>
                </a:cubicBezTo>
                <a:cubicBezTo>
                  <a:pt x="3016" y="2446"/>
                  <a:pt x="2975" y="2436"/>
                  <a:pt x="2933" y="2436"/>
                </a:cubicBezTo>
                <a:cubicBezTo>
                  <a:pt x="2933" y="2446"/>
                  <a:pt x="2943" y="2466"/>
                  <a:pt x="2943" y="2487"/>
                </a:cubicBezTo>
                <a:cubicBezTo>
                  <a:pt x="2927" y="2455"/>
                  <a:pt x="2886" y="2429"/>
                  <a:pt x="2844" y="2429"/>
                </a:cubicBezTo>
                <a:cubicBezTo>
                  <a:pt x="2832" y="2429"/>
                  <a:pt x="2820" y="2431"/>
                  <a:pt x="2809" y="2436"/>
                </a:cubicBezTo>
                <a:cubicBezTo>
                  <a:pt x="2828" y="2493"/>
                  <a:pt x="2900" y="2550"/>
                  <a:pt x="2984" y="2550"/>
                </a:cubicBezTo>
                <a:cubicBezTo>
                  <a:pt x="2991" y="2550"/>
                  <a:pt x="2998" y="2550"/>
                  <a:pt x="3005" y="2549"/>
                </a:cubicBezTo>
                <a:cubicBezTo>
                  <a:pt x="3037" y="2549"/>
                  <a:pt x="3067" y="2539"/>
                  <a:pt x="3099" y="2539"/>
                </a:cubicBezTo>
                <a:cubicBezTo>
                  <a:pt x="3130" y="2539"/>
                  <a:pt x="3161" y="2560"/>
                  <a:pt x="3161" y="2581"/>
                </a:cubicBezTo>
                <a:cubicBezTo>
                  <a:pt x="3161" y="2600"/>
                  <a:pt x="3139" y="2612"/>
                  <a:pt x="3121" y="2612"/>
                </a:cubicBezTo>
                <a:cubicBezTo>
                  <a:pt x="3111" y="2612"/>
                  <a:pt x="3102" y="2609"/>
                  <a:pt x="3099" y="2601"/>
                </a:cubicBezTo>
                <a:cubicBezTo>
                  <a:pt x="3078" y="2632"/>
                  <a:pt x="3078" y="2673"/>
                  <a:pt x="3099" y="2705"/>
                </a:cubicBezTo>
                <a:cubicBezTo>
                  <a:pt x="3111" y="2699"/>
                  <a:pt x="3126" y="2693"/>
                  <a:pt x="3143" y="2693"/>
                </a:cubicBezTo>
                <a:cubicBezTo>
                  <a:pt x="3155" y="2693"/>
                  <a:pt x="3168" y="2696"/>
                  <a:pt x="3182" y="2705"/>
                </a:cubicBezTo>
                <a:cubicBezTo>
                  <a:pt x="3161" y="2736"/>
                  <a:pt x="3140" y="2767"/>
                  <a:pt x="3109" y="2798"/>
                </a:cubicBezTo>
                <a:cubicBezTo>
                  <a:pt x="3140" y="2819"/>
                  <a:pt x="3182" y="2829"/>
                  <a:pt x="3213" y="2839"/>
                </a:cubicBezTo>
                <a:cubicBezTo>
                  <a:pt x="3192" y="2871"/>
                  <a:pt x="3140" y="2891"/>
                  <a:pt x="3099" y="2891"/>
                </a:cubicBezTo>
                <a:cubicBezTo>
                  <a:pt x="3088" y="2912"/>
                  <a:pt x="3099" y="2943"/>
                  <a:pt x="3120" y="2964"/>
                </a:cubicBezTo>
                <a:cubicBezTo>
                  <a:pt x="3114" y="2979"/>
                  <a:pt x="3101" y="2985"/>
                  <a:pt x="3086" y="2985"/>
                </a:cubicBezTo>
                <a:cubicBezTo>
                  <a:pt x="3070" y="2985"/>
                  <a:pt x="3052" y="2979"/>
                  <a:pt x="3037" y="2974"/>
                </a:cubicBezTo>
                <a:cubicBezTo>
                  <a:pt x="3015" y="2960"/>
                  <a:pt x="2993" y="2945"/>
                  <a:pt x="2971" y="2945"/>
                </a:cubicBezTo>
                <a:cubicBezTo>
                  <a:pt x="2962" y="2945"/>
                  <a:pt x="2952" y="2948"/>
                  <a:pt x="2943" y="2954"/>
                </a:cubicBezTo>
                <a:cubicBezTo>
                  <a:pt x="2964" y="2974"/>
                  <a:pt x="2995" y="2995"/>
                  <a:pt x="3026" y="2995"/>
                </a:cubicBezTo>
                <a:cubicBezTo>
                  <a:pt x="3010" y="3017"/>
                  <a:pt x="2978" y="3028"/>
                  <a:pt x="2946" y="3028"/>
                </a:cubicBezTo>
                <a:cubicBezTo>
                  <a:pt x="2919" y="3028"/>
                  <a:pt x="2890" y="3020"/>
                  <a:pt x="2871" y="3005"/>
                </a:cubicBezTo>
                <a:cubicBezTo>
                  <a:pt x="2902" y="3005"/>
                  <a:pt x="2922" y="2964"/>
                  <a:pt x="2902" y="2943"/>
                </a:cubicBezTo>
                <a:cubicBezTo>
                  <a:pt x="2891" y="2932"/>
                  <a:pt x="2873" y="2927"/>
                  <a:pt x="2857" y="2927"/>
                </a:cubicBezTo>
                <a:cubicBezTo>
                  <a:pt x="2841" y="2927"/>
                  <a:pt x="2827" y="2932"/>
                  <a:pt x="2821" y="2940"/>
                </a:cubicBezTo>
                <a:lnTo>
                  <a:pt x="2821" y="2940"/>
                </a:lnTo>
                <a:cubicBezTo>
                  <a:pt x="2840" y="2909"/>
                  <a:pt x="2839" y="2859"/>
                  <a:pt x="2819" y="2819"/>
                </a:cubicBezTo>
                <a:cubicBezTo>
                  <a:pt x="2788" y="2839"/>
                  <a:pt x="2757" y="2860"/>
                  <a:pt x="2757" y="2891"/>
                </a:cubicBezTo>
                <a:cubicBezTo>
                  <a:pt x="2751" y="2885"/>
                  <a:pt x="2744" y="2875"/>
                  <a:pt x="2740" y="2866"/>
                </a:cubicBezTo>
                <a:lnTo>
                  <a:pt x="2740" y="2866"/>
                </a:lnTo>
                <a:cubicBezTo>
                  <a:pt x="2746" y="2894"/>
                  <a:pt x="2745" y="2929"/>
                  <a:pt x="2736" y="2964"/>
                </a:cubicBezTo>
                <a:cubicBezTo>
                  <a:pt x="2705" y="2954"/>
                  <a:pt x="2685" y="2933"/>
                  <a:pt x="2664" y="2901"/>
                </a:cubicBezTo>
                <a:cubicBezTo>
                  <a:pt x="2643" y="2933"/>
                  <a:pt x="2622" y="2943"/>
                  <a:pt x="2591" y="2954"/>
                </a:cubicBezTo>
                <a:cubicBezTo>
                  <a:pt x="2622" y="3005"/>
                  <a:pt x="2674" y="3037"/>
                  <a:pt x="2726" y="3067"/>
                </a:cubicBezTo>
                <a:cubicBezTo>
                  <a:pt x="2713" y="3063"/>
                  <a:pt x="2699" y="3061"/>
                  <a:pt x="2683" y="3061"/>
                </a:cubicBezTo>
                <a:cubicBezTo>
                  <a:pt x="2661" y="3061"/>
                  <a:pt x="2636" y="3066"/>
                  <a:pt x="2612" y="3078"/>
                </a:cubicBezTo>
                <a:cubicBezTo>
                  <a:pt x="2581" y="3057"/>
                  <a:pt x="2549" y="3037"/>
                  <a:pt x="2508" y="3026"/>
                </a:cubicBezTo>
                <a:cubicBezTo>
                  <a:pt x="2487" y="3046"/>
                  <a:pt x="2487" y="3088"/>
                  <a:pt x="2508" y="3109"/>
                </a:cubicBezTo>
                <a:cubicBezTo>
                  <a:pt x="2518" y="3119"/>
                  <a:pt x="2537" y="3124"/>
                  <a:pt x="2555" y="3124"/>
                </a:cubicBezTo>
                <a:cubicBezTo>
                  <a:pt x="2571" y="3124"/>
                  <a:pt x="2586" y="3120"/>
                  <a:pt x="2597" y="3112"/>
                </a:cubicBezTo>
                <a:lnTo>
                  <a:pt x="2597" y="3112"/>
                </a:lnTo>
                <a:cubicBezTo>
                  <a:pt x="2563" y="3145"/>
                  <a:pt x="2604" y="3203"/>
                  <a:pt x="2653" y="3223"/>
                </a:cubicBezTo>
                <a:cubicBezTo>
                  <a:pt x="2715" y="3244"/>
                  <a:pt x="2777" y="3244"/>
                  <a:pt x="2819" y="3285"/>
                </a:cubicBezTo>
                <a:cubicBezTo>
                  <a:pt x="2788" y="3274"/>
                  <a:pt x="2757" y="3274"/>
                  <a:pt x="2715" y="3274"/>
                </a:cubicBezTo>
                <a:lnTo>
                  <a:pt x="2685" y="3274"/>
                </a:lnTo>
                <a:cubicBezTo>
                  <a:pt x="2664" y="3285"/>
                  <a:pt x="2664" y="3316"/>
                  <a:pt x="2694" y="3327"/>
                </a:cubicBezTo>
                <a:cubicBezTo>
                  <a:pt x="2705" y="3332"/>
                  <a:pt x="2718" y="3334"/>
                  <a:pt x="2732" y="3334"/>
                </a:cubicBezTo>
                <a:cubicBezTo>
                  <a:pt x="2746" y="3334"/>
                  <a:pt x="2762" y="3332"/>
                  <a:pt x="2777" y="3327"/>
                </a:cubicBezTo>
                <a:lnTo>
                  <a:pt x="2777" y="3327"/>
                </a:lnTo>
                <a:cubicBezTo>
                  <a:pt x="2767" y="3357"/>
                  <a:pt x="2757" y="3389"/>
                  <a:pt x="2767" y="3419"/>
                </a:cubicBezTo>
                <a:cubicBezTo>
                  <a:pt x="2788" y="3410"/>
                  <a:pt x="2809" y="3410"/>
                  <a:pt x="2819" y="3399"/>
                </a:cubicBezTo>
                <a:lnTo>
                  <a:pt x="2819" y="3399"/>
                </a:lnTo>
                <a:cubicBezTo>
                  <a:pt x="2830" y="3430"/>
                  <a:pt x="2798" y="3451"/>
                  <a:pt x="2757" y="3451"/>
                </a:cubicBezTo>
                <a:cubicBezTo>
                  <a:pt x="2715" y="3451"/>
                  <a:pt x="2694" y="3419"/>
                  <a:pt x="2664" y="3399"/>
                </a:cubicBezTo>
                <a:lnTo>
                  <a:pt x="2664" y="3399"/>
                </a:lnTo>
                <a:cubicBezTo>
                  <a:pt x="2664" y="3461"/>
                  <a:pt x="2726" y="3502"/>
                  <a:pt x="2798" y="3502"/>
                </a:cubicBezTo>
                <a:cubicBezTo>
                  <a:pt x="2757" y="3513"/>
                  <a:pt x="2736" y="3565"/>
                  <a:pt x="2757" y="3596"/>
                </a:cubicBezTo>
                <a:cubicBezTo>
                  <a:pt x="2788" y="3627"/>
                  <a:pt x="2830" y="3637"/>
                  <a:pt x="2881" y="3637"/>
                </a:cubicBezTo>
                <a:cubicBezTo>
                  <a:pt x="2860" y="3627"/>
                  <a:pt x="2871" y="3596"/>
                  <a:pt x="2902" y="3585"/>
                </a:cubicBezTo>
                <a:cubicBezTo>
                  <a:pt x="2922" y="3575"/>
                  <a:pt x="2954" y="3575"/>
                  <a:pt x="2975" y="3575"/>
                </a:cubicBezTo>
                <a:cubicBezTo>
                  <a:pt x="2964" y="3606"/>
                  <a:pt x="2954" y="3647"/>
                  <a:pt x="2922" y="3668"/>
                </a:cubicBezTo>
                <a:cubicBezTo>
                  <a:pt x="2943" y="3663"/>
                  <a:pt x="2964" y="3661"/>
                  <a:pt x="2983" y="3661"/>
                </a:cubicBezTo>
                <a:cubicBezTo>
                  <a:pt x="3003" y="3661"/>
                  <a:pt x="3021" y="3663"/>
                  <a:pt x="3037" y="3668"/>
                </a:cubicBezTo>
                <a:cubicBezTo>
                  <a:pt x="3017" y="3728"/>
                  <a:pt x="2978" y="3768"/>
                  <a:pt x="2920" y="3799"/>
                </a:cubicBezTo>
                <a:lnTo>
                  <a:pt x="2920" y="3799"/>
                </a:lnTo>
                <a:cubicBezTo>
                  <a:pt x="2925" y="3797"/>
                  <a:pt x="2930" y="3797"/>
                  <a:pt x="2936" y="3797"/>
                </a:cubicBezTo>
                <a:cubicBezTo>
                  <a:pt x="2964" y="3797"/>
                  <a:pt x="2995" y="3820"/>
                  <a:pt x="2995" y="3845"/>
                </a:cubicBezTo>
                <a:cubicBezTo>
                  <a:pt x="2995" y="3875"/>
                  <a:pt x="2964" y="3896"/>
                  <a:pt x="2933" y="3917"/>
                </a:cubicBezTo>
                <a:cubicBezTo>
                  <a:pt x="2902" y="3886"/>
                  <a:pt x="2850" y="3875"/>
                  <a:pt x="2809" y="3875"/>
                </a:cubicBezTo>
                <a:cubicBezTo>
                  <a:pt x="2767" y="3875"/>
                  <a:pt x="2736" y="3917"/>
                  <a:pt x="2747" y="3948"/>
                </a:cubicBezTo>
                <a:cubicBezTo>
                  <a:pt x="2715" y="3917"/>
                  <a:pt x="2685" y="3886"/>
                  <a:pt x="2664" y="3855"/>
                </a:cubicBezTo>
                <a:cubicBezTo>
                  <a:pt x="2622" y="3875"/>
                  <a:pt x="2612" y="3917"/>
                  <a:pt x="2622" y="3948"/>
                </a:cubicBezTo>
                <a:cubicBezTo>
                  <a:pt x="2592" y="3926"/>
                  <a:pt x="2546" y="3908"/>
                  <a:pt x="2503" y="3908"/>
                </a:cubicBezTo>
                <a:cubicBezTo>
                  <a:pt x="2487" y="3908"/>
                  <a:pt x="2471" y="3911"/>
                  <a:pt x="2457" y="3917"/>
                </a:cubicBezTo>
                <a:cubicBezTo>
                  <a:pt x="2487" y="3875"/>
                  <a:pt x="2436" y="3803"/>
                  <a:pt x="2374" y="3792"/>
                </a:cubicBezTo>
                <a:lnTo>
                  <a:pt x="2374" y="3928"/>
                </a:lnTo>
                <a:cubicBezTo>
                  <a:pt x="2342" y="3928"/>
                  <a:pt x="2312" y="3928"/>
                  <a:pt x="2280" y="3938"/>
                </a:cubicBezTo>
                <a:cubicBezTo>
                  <a:pt x="2291" y="3958"/>
                  <a:pt x="2301" y="3990"/>
                  <a:pt x="2312" y="4010"/>
                </a:cubicBezTo>
                <a:cubicBezTo>
                  <a:pt x="2280" y="3979"/>
                  <a:pt x="2259" y="3948"/>
                  <a:pt x="2208" y="3948"/>
                </a:cubicBezTo>
                <a:cubicBezTo>
                  <a:pt x="2203" y="3947"/>
                  <a:pt x="2199" y="3947"/>
                  <a:pt x="2194" y="3947"/>
                </a:cubicBezTo>
                <a:cubicBezTo>
                  <a:pt x="2168" y="3947"/>
                  <a:pt x="2141" y="3964"/>
                  <a:pt x="2133" y="3984"/>
                </a:cubicBezTo>
                <a:lnTo>
                  <a:pt x="2133" y="3984"/>
                </a:lnTo>
                <a:cubicBezTo>
                  <a:pt x="2126" y="3975"/>
                  <a:pt x="2115" y="3969"/>
                  <a:pt x="2104" y="3969"/>
                </a:cubicBezTo>
                <a:cubicBezTo>
                  <a:pt x="2084" y="4010"/>
                  <a:pt x="2104" y="4062"/>
                  <a:pt x="2135" y="4093"/>
                </a:cubicBezTo>
                <a:cubicBezTo>
                  <a:pt x="2176" y="4124"/>
                  <a:pt x="2229" y="4145"/>
                  <a:pt x="2280" y="4166"/>
                </a:cubicBezTo>
                <a:cubicBezTo>
                  <a:pt x="2254" y="4161"/>
                  <a:pt x="2228" y="4158"/>
                  <a:pt x="2203" y="4158"/>
                </a:cubicBezTo>
                <a:cubicBezTo>
                  <a:pt x="2177" y="4158"/>
                  <a:pt x="2151" y="4161"/>
                  <a:pt x="2125" y="4166"/>
                </a:cubicBezTo>
                <a:cubicBezTo>
                  <a:pt x="2120" y="4180"/>
                  <a:pt x="2124" y="4195"/>
                  <a:pt x="2134" y="4207"/>
                </a:cubicBezTo>
                <a:lnTo>
                  <a:pt x="2134" y="4207"/>
                </a:lnTo>
                <a:cubicBezTo>
                  <a:pt x="2121" y="4201"/>
                  <a:pt x="2107" y="4197"/>
                  <a:pt x="2094" y="4197"/>
                </a:cubicBezTo>
                <a:cubicBezTo>
                  <a:pt x="2052" y="4197"/>
                  <a:pt x="2011" y="4207"/>
                  <a:pt x="2011" y="4238"/>
                </a:cubicBezTo>
                <a:cubicBezTo>
                  <a:pt x="2011" y="4248"/>
                  <a:pt x="2011" y="4259"/>
                  <a:pt x="2021" y="4280"/>
                </a:cubicBezTo>
                <a:cubicBezTo>
                  <a:pt x="2031" y="4311"/>
                  <a:pt x="2052" y="4342"/>
                  <a:pt x="2084" y="4373"/>
                </a:cubicBezTo>
                <a:cubicBezTo>
                  <a:pt x="2107" y="4366"/>
                  <a:pt x="2132" y="4362"/>
                  <a:pt x="2157" y="4362"/>
                </a:cubicBezTo>
                <a:cubicBezTo>
                  <a:pt x="2207" y="4362"/>
                  <a:pt x="2256" y="4376"/>
                  <a:pt x="2291" y="4404"/>
                </a:cubicBezTo>
                <a:cubicBezTo>
                  <a:pt x="2270" y="4399"/>
                  <a:pt x="2244" y="4396"/>
                  <a:pt x="2218" y="4396"/>
                </a:cubicBezTo>
                <a:cubicBezTo>
                  <a:pt x="2192" y="4396"/>
                  <a:pt x="2166" y="4399"/>
                  <a:pt x="2146" y="4404"/>
                </a:cubicBezTo>
                <a:cubicBezTo>
                  <a:pt x="2146" y="4432"/>
                  <a:pt x="2164" y="4460"/>
                  <a:pt x="2192" y="4478"/>
                </a:cubicBezTo>
                <a:lnTo>
                  <a:pt x="2192" y="4478"/>
                </a:lnTo>
                <a:cubicBezTo>
                  <a:pt x="2191" y="4478"/>
                  <a:pt x="2189" y="4478"/>
                  <a:pt x="2187" y="4478"/>
                </a:cubicBezTo>
                <a:cubicBezTo>
                  <a:pt x="2147" y="4478"/>
                  <a:pt x="2104" y="4504"/>
                  <a:pt x="2104" y="4539"/>
                </a:cubicBezTo>
                <a:cubicBezTo>
                  <a:pt x="2146" y="4549"/>
                  <a:pt x="2187" y="4559"/>
                  <a:pt x="2239" y="4559"/>
                </a:cubicBezTo>
                <a:lnTo>
                  <a:pt x="2239" y="4611"/>
                </a:lnTo>
                <a:cubicBezTo>
                  <a:pt x="2291" y="4611"/>
                  <a:pt x="2342" y="4611"/>
                  <a:pt x="2404" y="4621"/>
                </a:cubicBezTo>
                <a:cubicBezTo>
                  <a:pt x="2384" y="4653"/>
                  <a:pt x="2374" y="4684"/>
                  <a:pt x="2342" y="4725"/>
                </a:cubicBezTo>
                <a:cubicBezTo>
                  <a:pt x="2374" y="4725"/>
                  <a:pt x="2404" y="4725"/>
                  <a:pt x="2436" y="4736"/>
                </a:cubicBezTo>
                <a:cubicBezTo>
                  <a:pt x="2436" y="4753"/>
                  <a:pt x="2401" y="4769"/>
                  <a:pt x="2372" y="4769"/>
                </a:cubicBezTo>
                <a:cubicBezTo>
                  <a:pt x="2365" y="4769"/>
                  <a:pt x="2359" y="4769"/>
                  <a:pt x="2353" y="4766"/>
                </a:cubicBezTo>
                <a:cubicBezTo>
                  <a:pt x="2312" y="4757"/>
                  <a:pt x="2291" y="4736"/>
                  <a:pt x="2249" y="4725"/>
                </a:cubicBezTo>
                <a:cubicBezTo>
                  <a:pt x="2244" y="4723"/>
                  <a:pt x="2238" y="4723"/>
                  <a:pt x="2232" y="4723"/>
                </a:cubicBezTo>
                <a:cubicBezTo>
                  <a:pt x="2202" y="4723"/>
                  <a:pt x="2168" y="4741"/>
                  <a:pt x="2176" y="4766"/>
                </a:cubicBezTo>
                <a:cubicBezTo>
                  <a:pt x="2208" y="4766"/>
                  <a:pt x="2249" y="4777"/>
                  <a:pt x="2270" y="4808"/>
                </a:cubicBezTo>
                <a:cubicBezTo>
                  <a:pt x="2280" y="4829"/>
                  <a:pt x="2270" y="4870"/>
                  <a:pt x="2249" y="4891"/>
                </a:cubicBezTo>
                <a:cubicBezTo>
                  <a:pt x="2270" y="4891"/>
                  <a:pt x="2291" y="4891"/>
                  <a:pt x="2301" y="4902"/>
                </a:cubicBezTo>
                <a:cubicBezTo>
                  <a:pt x="2259" y="4922"/>
                  <a:pt x="2208" y="4943"/>
                  <a:pt x="2146" y="4953"/>
                </a:cubicBezTo>
                <a:cubicBezTo>
                  <a:pt x="2104" y="4932"/>
                  <a:pt x="2063" y="4912"/>
                  <a:pt x="2011" y="4891"/>
                </a:cubicBezTo>
                <a:cubicBezTo>
                  <a:pt x="1990" y="4881"/>
                  <a:pt x="1959" y="4881"/>
                  <a:pt x="1938" y="4870"/>
                </a:cubicBezTo>
                <a:cubicBezTo>
                  <a:pt x="1918" y="4849"/>
                  <a:pt x="1907" y="4829"/>
                  <a:pt x="1918" y="4808"/>
                </a:cubicBezTo>
                <a:lnTo>
                  <a:pt x="1845" y="4808"/>
                </a:lnTo>
                <a:cubicBezTo>
                  <a:pt x="1824" y="4777"/>
                  <a:pt x="1803" y="4746"/>
                  <a:pt x="1803" y="4704"/>
                </a:cubicBezTo>
                <a:cubicBezTo>
                  <a:pt x="1783" y="4694"/>
                  <a:pt x="1762" y="4694"/>
                  <a:pt x="1752" y="4684"/>
                </a:cubicBezTo>
                <a:cubicBezTo>
                  <a:pt x="1731" y="4674"/>
                  <a:pt x="1731" y="4653"/>
                  <a:pt x="1752" y="4642"/>
                </a:cubicBezTo>
                <a:cubicBezTo>
                  <a:pt x="1731" y="4642"/>
                  <a:pt x="1711" y="4642"/>
                  <a:pt x="1690" y="4653"/>
                </a:cubicBezTo>
                <a:cubicBezTo>
                  <a:pt x="1700" y="4621"/>
                  <a:pt x="1700" y="4601"/>
                  <a:pt x="1711" y="4570"/>
                </a:cubicBezTo>
                <a:lnTo>
                  <a:pt x="1711" y="4570"/>
                </a:lnTo>
                <a:cubicBezTo>
                  <a:pt x="1686" y="4576"/>
                  <a:pt x="1676" y="4582"/>
                  <a:pt x="1668" y="4582"/>
                </a:cubicBezTo>
                <a:cubicBezTo>
                  <a:pt x="1662" y="4582"/>
                  <a:pt x="1657" y="4579"/>
                  <a:pt x="1648" y="4570"/>
                </a:cubicBezTo>
                <a:cubicBezTo>
                  <a:pt x="1628" y="4559"/>
                  <a:pt x="1607" y="4559"/>
                  <a:pt x="1575" y="4549"/>
                </a:cubicBezTo>
                <a:cubicBezTo>
                  <a:pt x="1565" y="4549"/>
                  <a:pt x="1555" y="4549"/>
                  <a:pt x="1545" y="4539"/>
                </a:cubicBezTo>
                <a:cubicBezTo>
                  <a:pt x="1513" y="4518"/>
                  <a:pt x="1534" y="4476"/>
                  <a:pt x="1555" y="4456"/>
                </a:cubicBezTo>
                <a:cubicBezTo>
                  <a:pt x="1513" y="4456"/>
                  <a:pt x="1451" y="4456"/>
                  <a:pt x="1451" y="4425"/>
                </a:cubicBezTo>
                <a:cubicBezTo>
                  <a:pt x="1451" y="4414"/>
                  <a:pt x="1451" y="4414"/>
                  <a:pt x="1462" y="4404"/>
                </a:cubicBezTo>
                <a:cubicBezTo>
                  <a:pt x="1472" y="4384"/>
                  <a:pt x="1483" y="4363"/>
                  <a:pt x="1503" y="4342"/>
                </a:cubicBezTo>
                <a:cubicBezTo>
                  <a:pt x="1503" y="4331"/>
                  <a:pt x="1513" y="4331"/>
                  <a:pt x="1513" y="4331"/>
                </a:cubicBezTo>
                <a:lnTo>
                  <a:pt x="1534" y="4331"/>
                </a:lnTo>
                <a:cubicBezTo>
                  <a:pt x="1575" y="4363"/>
                  <a:pt x="1617" y="4384"/>
                  <a:pt x="1658" y="4414"/>
                </a:cubicBezTo>
                <a:cubicBezTo>
                  <a:pt x="1650" y="4389"/>
                  <a:pt x="1683" y="4357"/>
                  <a:pt x="1712" y="4357"/>
                </a:cubicBezTo>
                <a:cubicBezTo>
                  <a:pt x="1719" y="4357"/>
                  <a:pt x="1725" y="4359"/>
                  <a:pt x="1731" y="4363"/>
                </a:cubicBezTo>
                <a:cubicBezTo>
                  <a:pt x="1711" y="4342"/>
                  <a:pt x="1711" y="4311"/>
                  <a:pt x="1741" y="4290"/>
                </a:cubicBezTo>
                <a:cubicBezTo>
                  <a:pt x="1751" y="4280"/>
                  <a:pt x="1758" y="4273"/>
                  <a:pt x="1767" y="4269"/>
                </a:cubicBezTo>
                <a:lnTo>
                  <a:pt x="1767" y="4269"/>
                </a:lnTo>
                <a:cubicBezTo>
                  <a:pt x="1778" y="4269"/>
                  <a:pt x="1790" y="4269"/>
                  <a:pt x="1803" y="4269"/>
                </a:cubicBezTo>
                <a:cubicBezTo>
                  <a:pt x="1795" y="4266"/>
                  <a:pt x="1788" y="4265"/>
                  <a:pt x="1783" y="4265"/>
                </a:cubicBezTo>
                <a:cubicBezTo>
                  <a:pt x="1777" y="4265"/>
                  <a:pt x="1772" y="4266"/>
                  <a:pt x="1767" y="4269"/>
                </a:cubicBezTo>
                <a:lnTo>
                  <a:pt x="1767" y="4269"/>
                </a:lnTo>
                <a:cubicBezTo>
                  <a:pt x="1742" y="4268"/>
                  <a:pt x="1721" y="4266"/>
                  <a:pt x="1700" y="4259"/>
                </a:cubicBezTo>
                <a:cubicBezTo>
                  <a:pt x="1669" y="4248"/>
                  <a:pt x="1648" y="4218"/>
                  <a:pt x="1669" y="4186"/>
                </a:cubicBezTo>
                <a:lnTo>
                  <a:pt x="1669" y="4186"/>
                </a:lnTo>
                <a:cubicBezTo>
                  <a:pt x="1657" y="4198"/>
                  <a:pt x="1641" y="4203"/>
                  <a:pt x="1626" y="4203"/>
                </a:cubicBezTo>
                <a:cubicBezTo>
                  <a:pt x="1615" y="4203"/>
                  <a:pt x="1605" y="4201"/>
                  <a:pt x="1596" y="4197"/>
                </a:cubicBezTo>
                <a:cubicBezTo>
                  <a:pt x="1575" y="4186"/>
                  <a:pt x="1575" y="4166"/>
                  <a:pt x="1586" y="4145"/>
                </a:cubicBezTo>
                <a:cubicBezTo>
                  <a:pt x="1596" y="4135"/>
                  <a:pt x="1617" y="4124"/>
                  <a:pt x="1607" y="4103"/>
                </a:cubicBezTo>
                <a:cubicBezTo>
                  <a:pt x="1607" y="4093"/>
                  <a:pt x="1586" y="4083"/>
                  <a:pt x="1575" y="4073"/>
                </a:cubicBezTo>
                <a:cubicBezTo>
                  <a:pt x="1555" y="4041"/>
                  <a:pt x="1596" y="4020"/>
                  <a:pt x="1628" y="4020"/>
                </a:cubicBezTo>
                <a:cubicBezTo>
                  <a:pt x="1644" y="4020"/>
                  <a:pt x="1660" y="4022"/>
                  <a:pt x="1673" y="4022"/>
                </a:cubicBezTo>
                <a:cubicBezTo>
                  <a:pt x="1692" y="4022"/>
                  <a:pt x="1708" y="4018"/>
                  <a:pt x="1720" y="4000"/>
                </a:cubicBezTo>
                <a:lnTo>
                  <a:pt x="1720" y="4000"/>
                </a:lnTo>
                <a:cubicBezTo>
                  <a:pt x="1706" y="4008"/>
                  <a:pt x="1690" y="4012"/>
                  <a:pt x="1675" y="4012"/>
                </a:cubicBezTo>
                <a:cubicBezTo>
                  <a:pt x="1634" y="4012"/>
                  <a:pt x="1596" y="3986"/>
                  <a:pt x="1596" y="3948"/>
                </a:cubicBezTo>
                <a:cubicBezTo>
                  <a:pt x="1596" y="3938"/>
                  <a:pt x="1596" y="3928"/>
                  <a:pt x="1586" y="3917"/>
                </a:cubicBezTo>
                <a:cubicBezTo>
                  <a:pt x="1575" y="3907"/>
                  <a:pt x="1555" y="3907"/>
                  <a:pt x="1534" y="3907"/>
                </a:cubicBezTo>
                <a:cubicBezTo>
                  <a:pt x="1503" y="3896"/>
                  <a:pt x="1472" y="3886"/>
                  <a:pt x="1462" y="3855"/>
                </a:cubicBezTo>
                <a:cubicBezTo>
                  <a:pt x="1455" y="3842"/>
                  <a:pt x="1457" y="3826"/>
                  <a:pt x="1465" y="3813"/>
                </a:cubicBezTo>
                <a:lnTo>
                  <a:pt x="1465" y="3813"/>
                </a:lnTo>
                <a:cubicBezTo>
                  <a:pt x="1459" y="3815"/>
                  <a:pt x="1453" y="3816"/>
                  <a:pt x="1446" y="3816"/>
                </a:cubicBezTo>
                <a:cubicBezTo>
                  <a:pt x="1428" y="3816"/>
                  <a:pt x="1410" y="3808"/>
                  <a:pt x="1400" y="3792"/>
                </a:cubicBezTo>
                <a:cubicBezTo>
                  <a:pt x="1379" y="3772"/>
                  <a:pt x="1400" y="3730"/>
                  <a:pt x="1441" y="3730"/>
                </a:cubicBezTo>
                <a:lnTo>
                  <a:pt x="1368" y="3730"/>
                </a:lnTo>
                <a:lnTo>
                  <a:pt x="1430" y="3637"/>
                </a:lnTo>
                <a:lnTo>
                  <a:pt x="1430" y="3637"/>
                </a:lnTo>
                <a:cubicBezTo>
                  <a:pt x="1415" y="3642"/>
                  <a:pt x="1399" y="3645"/>
                  <a:pt x="1384" y="3645"/>
                </a:cubicBezTo>
                <a:cubicBezTo>
                  <a:pt x="1368" y="3645"/>
                  <a:pt x="1353" y="3642"/>
                  <a:pt x="1338" y="3637"/>
                </a:cubicBezTo>
                <a:cubicBezTo>
                  <a:pt x="1339" y="3636"/>
                  <a:pt x="1341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7" y="3637"/>
                </a:cubicBezTo>
                <a:cubicBezTo>
                  <a:pt x="1379" y="3627"/>
                  <a:pt x="1410" y="3606"/>
                  <a:pt x="1430" y="3585"/>
                </a:cubicBezTo>
                <a:lnTo>
                  <a:pt x="1430" y="3585"/>
                </a:lnTo>
                <a:cubicBezTo>
                  <a:pt x="1392" y="3595"/>
                  <a:pt x="1363" y="3614"/>
                  <a:pt x="1342" y="3633"/>
                </a:cubicBezTo>
                <a:lnTo>
                  <a:pt x="1342" y="3633"/>
                </a:lnTo>
                <a:cubicBezTo>
                  <a:pt x="1305" y="3601"/>
                  <a:pt x="1297" y="3553"/>
                  <a:pt x="1327" y="3513"/>
                </a:cubicBezTo>
                <a:cubicBezTo>
                  <a:pt x="1327" y="3502"/>
                  <a:pt x="1338" y="3492"/>
                  <a:pt x="1338" y="3482"/>
                </a:cubicBezTo>
                <a:cubicBezTo>
                  <a:pt x="1338" y="3472"/>
                  <a:pt x="1338" y="3461"/>
                  <a:pt x="1327" y="3451"/>
                </a:cubicBezTo>
                <a:cubicBezTo>
                  <a:pt x="1306" y="3419"/>
                  <a:pt x="1317" y="3378"/>
                  <a:pt x="1347" y="3347"/>
                </a:cubicBezTo>
                <a:lnTo>
                  <a:pt x="1347" y="3347"/>
                </a:lnTo>
                <a:cubicBezTo>
                  <a:pt x="1343" y="3348"/>
                  <a:pt x="1339" y="3349"/>
                  <a:pt x="1336" y="3349"/>
                </a:cubicBezTo>
                <a:cubicBezTo>
                  <a:pt x="1304" y="3349"/>
                  <a:pt x="1296" y="3313"/>
                  <a:pt x="1296" y="3285"/>
                </a:cubicBezTo>
                <a:cubicBezTo>
                  <a:pt x="1285" y="3306"/>
                  <a:pt x="1265" y="3327"/>
                  <a:pt x="1255" y="3347"/>
                </a:cubicBezTo>
                <a:cubicBezTo>
                  <a:pt x="1241" y="3334"/>
                  <a:pt x="1227" y="3320"/>
                  <a:pt x="1219" y="3303"/>
                </a:cubicBezTo>
                <a:lnTo>
                  <a:pt x="1219" y="3303"/>
                </a:lnTo>
                <a:cubicBezTo>
                  <a:pt x="1221" y="3321"/>
                  <a:pt x="1216" y="3337"/>
                  <a:pt x="1202" y="3357"/>
                </a:cubicBezTo>
                <a:cubicBezTo>
                  <a:pt x="1223" y="3368"/>
                  <a:pt x="1244" y="3378"/>
                  <a:pt x="1244" y="3399"/>
                </a:cubicBezTo>
                <a:cubicBezTo>
                  <a:pt x="1255" y="3410"/>
                  <a:pt x="1234" y="3430"/>
                  <a:pt x="1213" y="3430"/>
                </a:cubicBezTo>
                <a:cubicBezTo>
                  <a:pt x="1213" y="3492"/>
                  <a:pt x="1223" y="3555"/>
                  <a:pt x="1244" y="3606"/>
                </a:cubicBezTo>
                <a:cubicBezTo>
                  <a:pt x="1202" y="3617"/>
                  <a:pt x="1172" y="3627"/>
                  <a:pt x="1130" y="3637"/>
                </a:cubicBezTo>
                <a:cubicBezTo>
                  <a:pt x="1161" y="3658"/>
                  <a:pt x="1192" y="3679"/>
                  <a:pt x="1213" y="3700"/>
                </a:cubicBezTo>
                <a:cubicBezTo>
                  <a:pt x="1205" y="3695"/>
                  <a:pt x="1192" y="3693"/>
                  <a:pt x="1180" y="3693"/>
                </a:cubicBezTo>
                <a:cubicBezTo>
                  <a:pt x="1163" y="3693"/>
                  <a:pt x="1147" y="3698"/>
                  <a:pt x="1140" y="3710"/>
                </a:cubicBezTo>
                <a:cubicBezTo>
                  <a:pt x="1120" y="3730"/>
                  <a:pt x="1130" y="3762"/>
                  <a:pt x="1110" y="3792"/>
                </a:cubicBezTo>
                <a:cubicBezTo>
                  <a:pt x="1140" y="3813"/>
                  <a:pt x="1161" y="3845"/>
                  <a:pt x="1130" y="3865"/>
                </a:cubicBezTo>
                <a:cubicBezTo>
                  <a:pt x="1104" y="3855"/>
                  <a:pt x="1076" y="3850"/>
                  <a:pt x="1047" y="3850"/>
                </a:cubicBezTo>
                <a:cubicBezTo>
                  <a:pt x="1019" y="3850"/>
                  <a:pt x="990" y="3855"/>
                  <a:pt x="965" y="3865"/>
                </a:cubicBezTo>
                <a:cubicBezTo>
                  <a:pt x="1003" y="3875"/>
                  <a:pt x="1041" y="3911"/>
                  <a:pt x="1038" y="3949"/>
                </a:cubicBezTo>
                <a:lnTo>
                  <a:pt x="1038" y="3949"/>
                </a:lnTo>
                <a:cubicBezTo>
                  <a:pt x="1035" y="3948"/>
                  <a:pt x="1029" y="3946"/>
                  <a:pt x="1024" y="3946"/>
                </a:cubicBezTo>
                <a:cubicBezTo>
                  <a:pt x="1015" y="3946"/>
                  <a:pt x="1006" y="3950"/>
                  <a:pt x="1006" y="3958"/>
                </a:cubicBezTo>
                <a:cubicBezTo>
                  <a:pt x="1006" y="3969"/>
                  <a:pt x="1027" y="3979"/>
                  <a:pt x="1057" y="3990"/>
                </a:cubicBezTo>
                <a:cubicBezTo>
                  <a:pt x="1089" y="4000"/>
                  <a:pt x="1120" y="4000"/>
                  <a:pt x="1161" y="4010"/>
                </a:cubicBezTo>
                <a:lnTo>
                  <a:pt x="1099" y="4073"/>
                </a:lnTo>
                <a:cubicBezTo>
                  <a:pt x="1068" y="4083"/>
                  <a:pt x="1027" y="4083"/>
                  <a:pt x="995" y="4083"/>
                </a:cubicBezTo>
                <a:cubicBezTo>
                  <a:pt x="974" y="4062"/>
                  <a:pt x="974" y="4031"/>
                  <a:pt x="974" y="4010"/>
                </a:cubicBezTo>
                <a:cubicBezTo>
                  <a:pt x="969" y="4008"/>
                  <a:pt x="963" y="4006"/>
                  <a:pt x="956" y="4006"/>
                </a:cubicBezTo>
                <a:cubicBezTo>
                  <a:pt x="938" y="4006"/>
                  <a:pt x="917" y="4016"/>
                  <a:pt x="902" y="4031"/>
                </a:cubicBezTo>
                <a:cubicBezTo>
                  <a:pt x="902" y="4052"/>
                  <a:pt x="912" y="4083"/>
                  <a:pt x="933" y="4103"/>
                </a:cubicBezTo>
                <a:cubicBezTo>
                  <a:pt x="902" y="4114"/>
                  <a:pt x="882" y="4124"/>
                  <a:pt x="850" y="4135"/>
                </a:cubicBezTo>
                <a:cubicBezTo>
                  <a:pt x="878" y="4157"/>
                  <a:pt x="915" y="4167"/>
                  <a:pt x="952" y="4167"/>
                </a:cubicBezTo>
                <a:cubicBezTo>
                  <a:pt x="985" y="4167"/>
                  <a:pt x="1018" y="4159"/>
                  <a:pt x="1047" y="4145"/>
                </a:cubicBezTo>
                <a:lnTo>
                  <a:pt x="1047" y="4207"/>
                </a:lnTo>
                <a:cubicBezTo>
                  <a:pt x="1016" y="4218"/>
                  <a:pt x="985" y="4228"/>
                  <a:pt x="944" y="4238"/>
                </a:cubicBezTo>
                <a:cubicBezTo>
                  <a:pt x="974" y="4259"/>
                  <a:pt x="1006" y="4269"/>
                  <a:pt x="1037" y="4290"/>
                </a:cubicBezTo>
                <a:cubicBezTo>
                  <a:pt x="1016" y="4311"/>
                  <a:pt x="995" y="4321"/>
                  <a:pt x="985" y="4342"/>
                </a:cubicBezTo>
                <a:cubicBezTo>
                  <a:pt x="993" y="4334"/>
                  <a:pt x="1006" y="4331"/>
                  <a:pt x="1019" y="4331"/>
                </a:cubicBezTo>
                <a:cubicBezTo>
                  <a:pt x="1041" y="4331"/>
                  <a:pt x="1065" y="4339"/>
                  <a:pt x="1078" y="4352"/>
                </a:cubicBezTo>
                <a:cubicBezTo>
                  <a:pt x="1099" y="4384"/>
                  <a:pt x="1089" y="4414"/>
                  <a:pt x="1089" y="4446"/>
                </a:cubicBezTo>
                <a:cubicBezTo>
                  <a:pt x="1083" y="4430"/>
                  <a:pt x="1065" y="4422"/>
                  <a:pt x="1047" y="4422"/>
                </a:cubicBezTo>
                <a:cubicBezTo>
                  <a:pt x="1029" y="4422"/>
                  <a:pt x="1011" y="4430"/>
                  <a:pt x="1006" y="4446"/>
                </a:cubicBezTo>
                <a:cubicBezTo>
                  <a:pt x="1068" y="4487"/>
                  <a:pt x="1078" y="4570"/>
                  <a:pt x="1027" y="4601"/>
                </a:cubicBezTo>
                <a:cubicBezTo>
                  <a:pt x="1032" y="4599"/>
                  <a:pt x="1038" y="4598"/>
                  <a:pt x="1044" y="4598"/>
                </a:cubicBezTo>
                <a:cubicBezTo>
                  <a:pt x="1074" y="4598"/>
                  <a:pt x="1111" y="4617"/>
                  <a:pt x="1120" y="4642"/>
                </a:cubicBezTo>
                <a:cubicBezTo>
                  <a:pt x="1129" y="4670"/>
                  <a:pt x="1097" y="4706"/>
                  <a:pt x="1061" y="4706"/>
                </a:cubicBezTo>
                <a:cubicBezTo>
                  <a:pt x="1057" y="4706"/>
                  <a:pt x="1052" y="4705"/>
                  <a:pt x="1047" y="4704"/>
                </a:cubicBezTo>
                <a:cubicBezTo>
                  <a:pt x="1063" y="4688"/>
                  <a:pt x="1043" y="4667"/>
                  <a:pt x="1018" y="4667"/>
                </a:cubicBezTo>
                <a:cubicBezTo>
                  <a:pt x="1011" y="4667"/>
                  <a:pt x="1003" y="4669"/>
                  <a:pt x="995" y="4674"/>
                </a:cubicBezTo>
                <a:cubicBezTo>
                  <a:pt x="1047" y="4674"/>
                  <a:pt x="1037" y="4746"/>
                  <a:pt x="985" y="4746"/>
                </a:cubicBezTo>
                <a:cubicBezTo>
                  <a:pt x="902" y="4704"/>
                  <a:pt x="829" y="4653"/>
                  <a:pt x="767" y="4580"/>
                </a:cubicBezTo>
                <a:cubicBezTo>
                  <a:pt x="756" y="4584"/>
                  <a:pt x="745" y="4586"/>
                  <a:pt x="733" y="4586"/>
                </a:cubicBezTo>
                <a:cubicBezTo>
                  <a:pt x="692" y="4586"/>
                  <a:pt x="654" y="4559"/>
                  <a:pt x="654" y="4518"/>
                </a:cubicBezTo>
                <a:cubicBezTo>
                  <a:pt x="633" y="4529"/>
                  <a:pt x="601" y="4539"/>
                  <a:pt x="571" y="4549"/>
                </a:cubicBezTo>
                <a:cubicBezTo>
                  <a:pt x="571" y="4508"/>
                  <a:pt x="519" y="4466"/>
                  <a:pt x="467" y="4466"/>
                </a:cubicBezTo>
                <a:cubicBezTo>
                  <a:pt x="519" y="4518"/>
                  <a:pt x="550" y="4580"/>
                  <a:pt x="539" y="4642"/>
                </a:cubicBezTo>
                <a:cubicBezTo>
                  <a:pt x="477" y="4611"/>
                  <a:pt x="405" y="4591"/>
                  <a:pt x="343" y="4559"/>
                </a:cubicBezTo>
                <a:lnTo>
                  <a:pt x="343" y="4559"/>
                </a:lnTo>
                <a:cubicBezTo>
                  <a:pt x="364" y="4632"/>
                  <a:pt x="415" y="4715"/>
                  <a:pt x="498" y="4757"/>
                </a:cubicBezTo>
                <a:cubicBezTo>
                  <a:pt x="446" y="4757"/>
                  <a:pt x="394" y="4736"/>
                  <a:pt x="343" y="4715"/>
                </a:cubicBezTo>
                <a:lnTo>
                  <a:pt x="343" y="4715"/>
                </a:lnTo>
                <a:cubicBezTo>
                  <a:pt x="369" y="4769"/>
                  <a:pt x="428" y="4807"/>
                  <a:pt x="490" y="4810"/>
                </a:cubicBezTo>
                <a:lnTo>
                  <a:pt x="490" y="4810"/>
                </a:lnTo>
                <a:cubicBezTo>
                  <a:pt x="455" y="4813"/>
                  <a:pt x="416" y="4823"/>
                  <a:pt x="384" y="4839"/>
                </a:cubicBezTo>
                <a:cubicBezTo>
                  <a:pt x="446" y="4870"/>
                  <a:pt x="519" y="4902"/>
                  <a:pt x="592" y="4922"/>
                </a:cubicBezTo>
                <a:cubicBezTo>
                  <a:pt x="582" y="4920"/>
                  <a:pt x="573" y="4919"/>
                  <a:pt x="563" y="4919"/>
                </a:cubicBezTo>
                <a:cubicBezTo>
                  <a:pt x="519" y="4919"/>
                  <a:pt x="475" y="4940"/>
                  <a:pt x="467" y="4974"/>
                </a:cubicBezTo>
                <a:cubicBezTo>
                  <a:pt x="489" y="4978"/>
                  <a:pt x="510" y="4981"/>
                  <a:pt x="532" y="4981"/>
                </a:cubicBezTo>
                <a:cubicBezTo>
                  <a:pt x="562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12" y="4994"/>
                  <a:pt x="601" y="5026"/>
                  <a:pt x="581" y="5057"/>
                </a:cubicBezTo>
                <a:cubicBezTo>
                  <a:pt x="617" y="5046"/>
                  <a:pt x="653" y="5041"/>
                  <a:pt x="688" y="5041"/>
                </a:cubicBezTo>
                <a:cubicBezTo>
                  <a:pt x="723" y="5041"/>
                  <a:pt x="757" y="5046"/>
                  <a:pt x="788" y="5057"/>
                </a:cubicBezTo>
                <a:lnTo>
                  <a:pt x="726" y="5119"/>
                </a:lnTo>
                <a:cubicBezTo>
                  <a:pt x="788" y="5119"/>
                  <a:pt x="850" y="5130"/>
                  <a:pt x="892" y="5160"/>
                </a:cubicBezTo>
                <a:cubicBezTo>
                  <a:pt x="853" y="5192"/>
                  <a:pt x="825" y="5229"/>
                  <a:pt x="814" y="5273"/>
                </a:cubicBezTo>
                <a:lnTo>
                  <a:pt x="814" y="5273"/>
                </a:lnTo>
                <a:cubicBezTo>
                  <a:pt x="808" y="5267"/>
                  <a:pt x="799" y="5263"/>
                  <a:pt x="788" y="5263"/>
                </a:cubicBezTo>
                <a:cubicBezTo>
                  <a:pt x="785" y="5263"/>
                  <a:pt x="782" y="5263"/>
                  <a:pt x="778" y="5264"/>
                </a:cubicBezTo>
                <a:cubicBezTo>
                  <a:pt x="747" y="5264"/>
                  <a:pt x="726" y="5285"/>
                  <a:pt x="705" y="5316"/>
                </a:cubicBezTo>
                <a:cubicBezTo>
                  <a:pt x="757" y="5337"/>
                  <a:pt x="809" y="5357"/>
                  <a:pt x="850" y="5388"/>
                </a:cubicBezTo>
                <a:lnTo>
                  <a:pt x="726" y="5388"/>
                </a:lnTo>
                <a:cubicBezTo>
                  <a:pt x="726" y="5420"/>
                  <a:pt x="726" y="5440"/>
                  <a:pt x="737" y="5461"/>
                </a:cubicBezTo>
                <a:cubicBezTo>
                  <a:pt x="778" y="5461"/>
                  <a:pt x="819" y="5471"/>
                  <a:pt x="850" y="5503"/>
                </a:cubicBezTo>
                <a:cubicBezTo>
                  <a:pt x="861" y="5533"/>
                  <a:pt x="799" y="5544"/>
                  <a:pt x="767" y="5544"/>
                </a:cubicBezTo>
                <a:cubicBezTo>
                  <a:pt x="726" y="5554"/>
                  <a:pt x="684" y="5595"/>
                  <a:pt x="726" y="5606"/>
                </a:cubicBezTo>
                <a:cubicBezTo>
                  <a:pt x="684" y="5606"/>
                  <a:pt x="654" y="5595"/>
                  <a:pt x="622" y="5595"/>
                </a:cubicBezTo>
                <a:cubicBezTo>
                  <a:pt x="633" y="5616"/>
                  <a:pt x="622" y="5648"/>
                  <a:pt x="601" y="5658"/>
                </a:cubicBezTo>
                <a:cubicBezTo>
                  <a:pt x="550" y="5637"/>
                  <a:pt x="519" y="5595"/>
                  <a:pt x="498" y="5554"/>
                </a:cubicBezTo>
                <a:cubicBezTo>
                  <a:pt x="477" y="5575"/>
                  <a:pt x="467" y="5595"/>
                  <a:pt x="467" y="5616"/>
                </a:cubicBezTo>
                <a:cubicBezTo>
                  <a:pt x="467" y="5575"/>
                  <a:pt x="415" y="5533"/>
                  <a:pt x="364" y="5533"/>
                </a:cubicBezTo>
                <a:cubicBezTo>
                  <a:pt x="394" y="5575"/>
                  <a:pt x="405" y="5606"/>
                  <a:pt x="405" y="5648"/>
                </a:cubicBezTo>
                <a:cubicBezTo>
                  <a:pt x="405" y="5627"/>
                  <a:pt x="384" y="5616"/>
                  <a:pt x="364" y="5606"/>
                </a:cubicBezTo>
                <a:lnTo>
                  <a:pt x="364" y="5606"/>
                </a:lnTo>
                <a:cubicBezTo>
                  <a:pt x="374" y="5637"/>
                  <a:pt x="384" y="5658"/>
                  <a:pt x="384" y="5678"/>
                </a:cubicBezTo>
                <a:cubicBezTo>
                  <a:pt x="375" y="5680"/>
                  <a:pt x="366" y="5681"/>
                  <a:pt x="358" y="5681"/>
                </a:cubicBezTo>
                <a:cubicBezTo>
                  <a:pt x="268" y="5681"/>
                  <a:pt x="204" y="5589"/>
                  <a:pt x="166" y="5523"/>
                </a:cubicBezTo>
                <a:lnTo>
                  <a:pt x="166" y="5523"/>
                </a:lnTo>
                <a:cubicBezTo>
                  <a:pt x="125" y="5595"/>
                  <a:pt x="166" y="5678"/>
                  <a:pt x="239" y="5730"/>
                </a:cubicBezTo>
                <a:cubicBezTo>
                  <a:pt x="189" y="5750"/>
                  <a:pt x="72" y="5980"/>
                  <a:pt x="8" y="5980"/>
                </a:cubicBezTo>
                <a:cubicBezTo>
                  <a:pt x="6" y="5980"/>
                  <a:pt x="3" y="5980"/>
                  <a:pt x="0" y="5979"/>
                </a:cubicBezTo>
                <a:lnTo>
                  <a:pt x="0" y="5979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8"/>
                  <a:pt x="24249" y="11086"/>
                  <a:pt x="24186" y="11086"/>
                </a:cubicBezTo>
                <a:cubicBezTo>
                  <a:pt x="24185" y="11086"/>
                  <a:pt x="24185" y="11087"/>
                  <a:pt x="24184" y="11087"/>
                </a:cubicBezTo>
                <a:cubicBezTo>
                  <a:pt x="24182" y="11089"/>
                  <a:pt x="24178" y="11089"/>
                  <a:pt x="24173" y="11089"/>
                </a:cubicBezTo>
                <a:cubicBezTo>
                  <a:pt x="24077" y="11089"/>
                  <a:pt x="23559" y="10817"/>
                  <a:pt x="23490" y="10797"/>
                </a:cubicBezTo>
                <a:cubicBezTo>
                  <a:pt x="23272" y="10714"/>
                  <a:pt x="23044" y="10642"/>
                  <a:pt x="22837" y="10548"/>
                </a:cubicBezTo>
                <a:cubicBezTo>
                  <a:pt x="22819" y="10548"/>
                  <a:pt x="22450" y="10398"/>
                  <a:pt x="22359" y="10398"/>
                </a:cubicBezTo>
                <a:cubicBezTo>
                  <a:pt x="22343" y="10398"/>
                  <a:pt x="22335" y="10403"/>
                  <a:pt x="22340" y="10414"/>
                </a:cubicBezTo>
                <a:cubicBezTo>
                  <a:pt x="22321" y="10368"/>
                  <a:pt x="22268" y="10339"/>
                  <a:pt x="22217" y="10339"/>
                </a:cubicBezTo>
                <a:cubicBezTo>
                  <a:pt x="22186" y="10339"/>
                  <a:pt x="22156" y="10349"/>
                  <a:pt x="22133" y="10372"/>
                </a:cubicBezTo>
                <a:cubicBezTo>
                  <a:pt x="22143" y="10320"/>
                  <a:pt x="22153" y="10279"/>
                  <a:pt x="22174" y="10227"/>
                </a:cubicBezTo>
                <a:lnTo>
                  <a:pt x="22174" y="10227"/>
                </a:lnTo>
                <a:cubicBezTo>
                  <a:pt x="22123" y="10248"/>
                  <a:pt x="22070" y="10279"/>
                  <a:pt x="22019" y="10299"/>
                </a:cubicBezTo>
                <a:cubicBezTo>
                  <a:pt x="22040" y="10269"/>
                  <a:pt x="22060" y="10237"/>
                  <a:pt x="22081" y="10217"/>
                </a:cubicBezTo>
                <a:cubicBezTo>
                  <a:pt x="22072" y="10215"/>
                  <a:pt x="22064" y="10214"/>
                  <a:pt x="22055" y="10214"/>
                </a:cubicBezTo>
                <a:cubicBezTo>
                  <a:pt x="22012" y="10214"/>
                  <a:pt x="21972" y="10234"/>
                  <a:pt x="21946" y="10269"/>
                </a:cubicBezTo>
                <a:cubicBezTo>
                  <a:pt x="21978" y="10217"/>
                  <a:pt x="21998" y="10165"/>
                  <a:pt x="22029" y="10113"/>
                </a:cubicBezTo>
                <a:lnTo>
                  <a:pt x="22029" y="10113"/>
                </a:lnTo>
                <a:cubicBezTo>
                  <a:pt x="21978" y="10144"/>
                  <a:pt x="21915" y="10186"/>
                  <a:pt x="21863" y="10217"/>
                </a:cubicBezTo>
                <a:cubicBezTo>
                  <a:pt x="21842" y="10196"/>
                  <a:pt x="21832" y="10165"/>
                  <a:pt x="21832" y="10134"/>
                </a:cubicBezTo>
                <a:cubicBezTo>
                  <a:pt x="21801" y="10186"/>
                  <a:pt x="21760" y="10227"/>
                  <a:pt x="21708" y="10248"/>
                </a:cubicBezTo>
                <a:cubicBezTo>
                  <a:pt x="21687" y="10217"/>
                  <a:pt x="21677" y="10175"/>
                  <a:pt x="21687" y="10134"/>
                </a:cubicBezTo>
                <a:lnTo>
                  <a:pt x="21687" y="10134"/>
                </a:lnTo>
                <a:cubicBezTo>
                  <a:pt x="21656" y="10186"/>
                  <a:pt x="21625" y="10227"/>
                  <a:pt x="21584" y="10269"/>
                </a:cubicBezTo>
                <a:cubicBezTo>
                  <a:pt x="21532" y="10248"/>
                  <a:pt x="21511" y="10186"/>
                  <a:pt x="21511" y="10134"/>
                </a:cubicBezTo>
                <a:lnTo>
                  <a:pt x="21418" y="10165"/>
                </a:lnTo>
                <a:cubicBezTo>
                  <a:pt x="21439" y="10113"/>
                  <a:pt x="21449" y="10062"/>
                  <a:pt x="21469" y="9999"/>
                </a:cubicBezTo>
                <a:lnTo>
                  <a:pt x="21469" y="9999"/>
                </a:lnTo>
                <a:cubicBezTo>
                  <a:pt x="21439" y="10020"/>
                  <a:pt x="21407" y="10030"/>
                  <a:pt x="21377" y="10030"/>
                </a:cubicBezTo>
                <a:cubicBezTo>
                  <a:pt x="21397" y="9989"/>
                  <a:pt x="21418" y="9958"/>
                  <a:pt x="21439" y="9926"/>
                </a:cubicBezTo>
                <a:cubicBezTo>
                  <a:pt x="21407" y="9906"/>
                  <a:pt x="21366" y="9896"/>
                  <a:pt x="21324" y="9896"/>
                </a:cubicBezTo>
                <a:cubicBezTo>
                  <a:pt x="21356" y="9864"/>
                  <a:pt x="21366" y="9834"/>
                  <a:pt x="21366" y="9792"/>
                </a:cubicBezTo>
                <a:lnTo>
                  <a:pt x="21366" y="9792"/>
                </a:lnTo>
                <a:cubicBezTo>
                  <a:pt x="21324" y="9823"/>
                  <a:pt x="21273" y="9844"/>
                  <a:pt x="21221" y="9875"/>
                </a:cubicBezTo>
                <a:lnTo>
                  <a:pt x="21221" y="9761"/>
                </a:lnTo>
                <a:cubicBezTo>
                  <a:pt x="21221" y="9813"/>
                  <a:pt x="21190" y="9854"/>
                  <a:pt x="21159" y="9885"/>
                </a:cubicBezTo>
                <a:cubicBezTo>
                  <a:pt x="21149" y="9844"/>
                  <a:pt x="21149" y="9802"/>
                  <a:pt x="21149" y="9761"/>
                </a:cubicBezTo>
                <a:cubicBezTo>
                  <a:pt x="21128" y="9813"/>
                  <a:pt x="21107" y="9844"/>
                  <a:pt x="21076" y="9885"/>
                </a:cubicBezTo>
                <a:cubicBezTo>
                  <a:pt x="21049" y="9849"/>
                  <a:pt x="21037" y="9797"/>
                  <a:pt x="21056" y="9750"/>
                </a:cubicBezTo>
                <a:lnTo>
                  <a:pt x="21056" y="9750"/>
                </a:lnTo>
                <a:cubicBezTo>
                  <a:pt x="21031" y="9792"/>
                  <a:pt x="20986" y="9824"/>
                  <a:pt x="20941" y="9834"/>
                </a:cubicBezTo>
                <a:cubicBezTo>
                  <a:pt x="20921" y="9761"/>
                  <a:pt x="20931" y="9678"/>
                  <a:pt x="20983" y="9616"/>
                </a:cubicBezTo>
                <a:lnTo>
                  <a:pt x="20983" y="9616"/>
                </a:lnTo>
                <a:cubicBezTo>
                  <a:pt x="20941" y="9626"/>
                  <a:pt x="20900" y="9626"/>
                  <a:pt x="20858" y="9636"/>
                </a:cubicBezTo>
                <a:cubicBezTo>
                  <a:pt x="20889" y="9606"/>
                  <a:pt x="20921" y="9585"/>
                  <a:pt x="20941" y="9553"/>
                </a:cubicBezTo>
                <a:cubicBezTo>
                  <a:pt x="20910" y="9544"/>
                  <a:pt x="20879" y="9523"/>
                  <a:pt x="20858" y="9491"/>
                </a:cubicBezTo>
                <a:cubicBezTo>
                  <a:pt x="20900" y="9491"/>
                  <a:pt x="20941" y="9491"/>
                  <a:pt x="20962" y="9471"/>
                </a:cubicBezTo>
                <a:cubicBezTo>
                  <a:pt x="20976" y="9449"/>
                  <a:pt x="20961" y="9418"/>
                  <a:pt x="20943" y="9411"/>
                </a:cubicBezTo>
                <a:lnTo>
                  <a:pt x="20943" y="9411"/>
                </a:lnTo>
                <a:cubicBezTo>
                  <a:pt x="20973" y="9396"/>
                  <a:pt x="20997" y="9370"/>
                  <a:pt x="21013" y="9336"/>
                </a:cubicBezTo>
                <a:cubicBezTo>
                  <a:pt x="20993" y="9336"/>
                  <a:pt x="20962" y="9346"/>
                  <a:pt x="20941" y="9367"/>
                </a:cubicBezTo>
                <a:cubicBezTo>
                  <a:pt x="20972" y="9336"/>
                  <a:pt x="20993" y="9295"/>
                  <a:pt x="20993" y="9243"/>
                </a:cubicBezTo>
                <a:lnTo>
                  <a:pt x="20993" y="9243"/>
                </a:lnTo>
                <a:cubicBezTo>
                  <a:pt x="20976" y="9260"/>
                  <a:pt x="20959" y="9277"/>
                  <a:pt x="20942" y="9277"/>
                </a:cubicBezTo>
                <a:cubicBezTo>
                  <a:pt x="20938" y="9277"/>
                  <a:pt x="20934" y="9276"/>
                  <a:pt x="20931" y="9274"/>
                </a:cubicBezTo>
                <a:cubicBezTo>
                  <a:pt x="20910" y="9274"/>
                  <a:pt x="20894" y="9260"/>
                  <a:pt x="20892" y="9244"/>
                </a:cubicBezTo>
                <a:lnTo>
                  <a:pt x="20892" y="9244"/>
                </a:lnTo>
                <a:cubicBezTo>
                  <a:pt x="20868" y="9295"/>
                  <a:pt x="20810" y="9326"/>
                  <a:pt x="20755" y="9326"/>
                </a:cubicBezTo>
                <a:cubicBezTo>
                  <a:pt x="20737" y="9326"/>
                  <a:pt x="20719" y="9322"/>
                  <a:pt x="20703" y="9316"/>
                </a:cubicBezTo>
                <a:cubicBezTo>
                  <a:pt x="20693" y="9346"/>
                  <a:pt x="20672" y="9378"/>
                  <a:pt x="20640" y="9388"/>
                </a:cubicBezTo>
                <a:lnTo>
                  <a:pt x="20640" y="9305"/>
                </a:lnTo>
                <a:cubicBezTo>
                  <a:pt x="20599" y="9346"/>
                  <a:pt x="20548" y="9388"/>
                  <a:pt x="20485" y="9419"/>
                </a:cubicBezTo>
                <a:cubicBezTo>
                  <a:pt x="20495" y="9378"/>
                  <a:pt x="20506" y="9326"/>
                  <a:pt x="20495" y="9295"/>
                </a:cubicBezTo>
                <a:cubicBezTo>
                  <a:pt x="20478" y="9261"/>
                  <a:pt x="20447" y="9233"/>
                  <a:pt x="20414" y="9231"/>
                </a:cubicBezTo>
                <a:lnTo>
                  <a:pt x="20414" y="9231"/>
                </a:lnTo>
                <a:cubicBezTo>
                  <a:pt x="20447" y="9225"/>
                  <a:pt x="20478" y="9205"/>
                  <a:pt x="20495" y="9170"/>
                </a:cubicBezTo>
                <a:cubicBezTo>
                  <a:pt x="20485" y="9154"/>
                  <a:pt x="20465" y="9143"/>
                  <a:pt x="20445" y="9141"/>
                </a:cubicBezTo>
                <a:lnTo>
                  <a:pt x="20445" y="9141"/>
                </a:lnTo>
                <a:cubicBezTo>
                  <a:pt x="20479" y="9116"/>
                  <a:pt x="20500" y="9068"/>
                  <a:pt x="20485" y="9025"/>
                </a:cubicBezTo>
                <a:lnTo>
                  <a:pt x="20485" y="9025"/>
                </a:lnTo>
                <a:cubicBezTo>
                  <a:pt x="20444" y="9035"/>
                  <a:pt x="20403" y="9035"/>
                  <a:pt x="20371" y="9046"/>
                </a:cubicBezTo>
                <a:cubicBezTo>
                  <a:pt x="20382" y="9005"/>
                  <a:pt x="20392" y="8952"/>
                  <a:pt x="20403" y="8901"/>
                </a:cubicBezTo>
                <a:lnTo>
                  <a:pt x="20403" y="8901"/>
                </a:lnTo>
                <a:cubicBezTo>
                  <a:pt x="20345" y="8968"/>
                  <a:pt x="20269" y="9026"/>
                  <a:pt x="20184" y="9026"/>
                </a:cubicBezTo>
                <a:cubicBezTo>
                  <a:pt x="20177" y="9026"/>
                  <a:pt x="20171" y="9026"/>
                  <a:pt x="20164" y="9025"/>
                </a:cubicBezTo>
                <a:cubicBezTo>
                  <a:pt x="20175" y="8984"/>
                  <a:pt x="20164" y="8932"/>
                  <a:pt x="20143" y="8890"/>
                </a:cubicBezTo>
                <a:cubicBezTo>
                  <a:pt x="20208" y="8866"/>
                  <a:pt x="20273" y="8842"/>
                  <a:pt x="20338" y="8822"/>
                </a:cubicBezTo>
                <a:lnTo>
                  <a:pt x="20338" y="8822"/>
                </a:lnTo>
                <a:cubicBezTo>
                  <a:pt x="20345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7"/>
                </a:cubicBezTo>
                <a:lnTo>
                  <a:pt x="20392" y="8807"/>
                </a:lnTo>
                <a:cubicBezTo>
                  <a:pt x="20374" y="8812"/>
                  <a:pt x="20356" y="8817"/>
                  <a:pt x="20338" y="8822"/>
                </a:cubicBezTo>
                <a:lnTo>
                  <a:pt x="20338" y="8822"/>
                </a:lnTo>
                <a:cubicBezTo>
                  <a:pt x="20305" y="8815"/>
                  <a:pt x="20272" y="8790"/>
                  <a:pt x="20278" y="8766"/>
                </a:cubicBezTo>
                <a:cubicBezTo>
                  <a:pt x="20288" y="8715"/>
                  <a:pt x="20350" y="8683"/>
                  <a:pt x="20413" y="8662"/>
                </a:cubicBezTo>
                <a:cubicBezTo>
                  <a:pt x="20382" y="8654"/>
                  <a:pt x="20349" y="8649"/>
                  <a:pt x="20317" y="8649"/>
                </a:cubicBezTo>
                <a:cubicBezTo>
                  <a:pt x="20197" y="8649"/>
                  <a:pt x="20076" y="8705"/>
                  <a:pt x="20019" y="8787"/>
                </a:cubicBezTo>
                <a:cubicBezTo>
                  <a:pt x="20030" y="8725"/>
                  <a:pt x="19977" y="8652"/>
                  <a:pt x="19894" y="8632"/>
                </a:cubicBezTo>
                <a:cubicBezTo>
                  <a:pt x="19967" y="8517"/>
                  <a:pt x="20009" y="8393"/>
                  <a:pt x="20019" y="8269"/>
                </a:cubicBezTo>
                <a:lnTo>
                  <a:pt x="20019" y="8269"/>
                </a:lnTo>
                <a:cubicBezTo>
                  <a:pt x="19928" y="8350"/>
                  <a:pt x="19846" y="8442"/>
                  <a:pt x="19764" y="8533"/>
                </a:cubicBezTo>
                <a:lnTo>
                  <a:pt x="19764" y="8533"/>
                </a:lnTo>
                <a:cubicBezTo>
                  <a:pt x="19797" y="8492"/>
                  <a:pt x="19737" y="8434"/>
                  <a:pt x="19677" y="8434"/>
                </a:cubicBezTo>
                <a:cubicBezTo>
                  <a:pt x="19615" y="8434"/>
                  <a:pt x="19563" y="8466"/>
                  <a:pt x="19511" y="8507"/>
                </a:cubicBezTo>
                <a:cubicBezTo>
                  <a:pt x="19553" y="8434"/>
                  <a:pt x="19584" y="8352"/>
                  <a:pt x="19625" y="8279"/>
                </a:cubicBezTo>
                <a:cubicBezTo>
                  <a:pt x="19542" y="8279"/>
                  <a:pt x="19459" y="8289"/>
                  <a:pt x="19387" y="8289"/>
                </a:cubicBezTo>
                <a:cubicBezTo>
                  <a:pt x="19429" y="8227"/>
                  <a:pt x="19480" y="8176"/>
                  <a:pt x="19532" y="8114"/>
                </a:cubicBezTo>
                <a:lnTo>
                  <a:pt x="19532" y="8114"/>
                </a:lnTo>
                <a:lnTo>
                  <a:pt x="19284" y="8206"/>
                </a:lnTo>
                <a:cubicBezTo>
                  <a:pt x="19284" y="8144"/>
                  <a:pt x="19314" y="8072"/>
                  <a:pt x="19376" y="8031"/>
                </a:cubicBezTo>
                <a:lnTo>
                  <a:pt x="19376" y="8031"/>
                </a:lnTo>
                <a:cubicBezTo>
                  <a:pt x="19273" y="8093"/>
                  <a:pt x="19180" y="8155"/>
                  <a:pt x="19086" y="8227"/>
                </a:cubicBezTo>
                <a:cubicBezTo>
                  <a:pt x="19097" y="8165"/>
                  <a:pt x="19107" y="8114"/>
                  <a:pt x="19118" y="8051"/>
                </a:cubicBezTo>
                <a:lnTo>
                  <a:pt x="19118" y="8051"/>
                </a:lnTo>
                <a:cubicBezTo>
                  <a:pt x="19056" y="8134"/>
                  <a:pt x="18983" y="8206"/>
                  <a:pt x="18911" y="8279"/>
                </a:cubicBezTo>
                <a:cubicBezTo>
                  <a:pt x="18939" y="8232"/>
                  <a:pt x="18872" y="8185"/>
                  <a:pt x="18805" y="8185"/>
                </a:cubicBezTo>
                <a:cubicBezTo>
                  <a:pt x="18798" y="8185"/>
                  <a:pt x="18792" y="8185"/>
                  <a:pt x="18786" y="8186"/>
                </a:cubicBezTo>
                <a:cubicBezTo>
                  <a:pt x="18724" y="8206"/>
                  <a:pt x="18672" y="8248"/>
                  <a:pt x="18630" y="8289"/>
                </a:cubicBezTo>
                <a:cubicBezTo>
                  <a:pt x="18600" y="8248"/>
                  <a:pt x="18620" y="8206"/>
                  <a:pt x="18630" y="8155"/>
                </a:cubicBezTo>
                <a:lnTo>
                  <a:pt x="18630" y="8155"/>
                </a:lnTo>
                <a:cubicBezTo>
                  <a:pt x="18600" y="8186"/>
                  <a:pt x="18568" y="8206"/>
                  <a:pt x="18538" y="8238"/>
                </a:cubicBezTo>
                <a:cubicBezTo>
                  <a:pt x="18538" y="8197"/>
                  <a:pt x="18517" y="8165"/>
                  <a:pt x="18475" y="8134"/>
                </a:cubicBezTo>
                <a:cubicBezTo>
                  <a:pt x="18467" y="8151"/>
                  <a:pt x="18459" y="8167"/>
                  <a:pt x="18461" y="8184"/>
                </a:cubicBezTo>
                <a:lnTo>
                  <a:pt x="18461" y="8184"/>
                </a:lnTo>
                <a:cubicBezTo>
                  <a:pt x="18448" y="8147"/>
                  <a:pt x="18420" y="8110"/>
                  <a:pt x="18392" y="8082"/>
                </a:cubicBezTo>
                <a:cubicBezTo>
                  <a:pt x="18381" y="8094"/>
                  <a:pt x="18376" y="8112"/>
                  <a:pt x="18375" y="8130"/>
                </a:cubicBezTo>
                <a:lnTo>
                  <a:pt x="18375" y="8130"/>
                </a:lnTo>
                <a:cubicBezTo>
                  <a:pt x="18366" y="8118"/>
                  <a:pt x="18351" y="8108"/>
                  <a:pt x="18330" y="8103"/>
                </a:cubicBezTo>
                <a:cubicBezTo>
                  <a:pt x="18325" y="8101"/>
                  <a:pt x="18319" y="8100"/>
                  <a:pt x="18313" y="8100"/>
                </a:cubicBezTo>
                <a:cubicBezTo>
                  <a:pt x="18285" y="8100"/>
                  <a:pt x="18256" y="8117"/>
                  <a:pt x="18247" y="8134"/>
                </a:cubicBezTo>
                <a:cubicBezTo>
                  <a:pt x="18236" y="8117"/>
                  <a:pt x="18231" y="8093"/>
                  <a:pt x="18236" y="8070"/>
                </a:cubicBezTo>
                <a:lnTo>
                  <a:pt x="18236" y="8070"/>
                </a:lnTo>
                <a:cubicBezTo>
                  <a:pt x="18228" y="8073"/>
                  <a:pt x="18219" y="8074"/>
                  <a:pt x="18210" y="8074"/>
                </a:cubicBezTo>
                <a:cubicBezTo>
                  <a:pt x="18196" y="8074"/>
                  <a:pt x="18183" y="8070"/>
                  <a:pt x="18174" y="8061"/>
                </a:cubicBezTo>
                <a:cubicBezTo>
                  <a:pt x="18144" y="8031"/>
                  <a:pt x="18165" y="7979"/>
                  <a:pt x="18216" y="7969"/>
                </a:cubicBezTo>
                <a:cubicBezTo>
                  <a:pt x="18208" y="7966"/>
                  <a:pt x="18199" y="7964"/>
                  <a:pt x="18192" y="7964"/>
                </a:cubicBezTo>
                <a:cubicBezTo>
                  <a:pt x="18171" y="7964"/>
                  <a:pt x="18154" y="7974"/>
                  <a:pt x="18154" y="7989"/>
                </a:cubicBezTo>
                <a:cubicBezTo>
                  <a:pt x="18133" y="7937"/>
                  <a:pt x="18174" y="7875"/>
                  <a:pt x="18247" y="7854"/>
                </a:cubicBezTo>
                <a:lnTo>
                  <a:pt x="18247" y="7854"/>
                </a:lnTo>
                <a:cubicBezTo>
                  <a:pt x="18255" y="7870"/>
                  <a:pt x="18244" y="7886"/>
                  <a:pt x="18229" y="7898"/>
                </a:cubicBezTo>
                <a:lnTo>
                  <a:pt x="18229" y="7898"/>
                </a:lnTo>
                <a:cubicBezTo>
                  <a:pt x="18258" y="7880"/>
                  <a:pt x="18293" y="7862"/>
                  <a:pt x="18320" y="7844"/>
                </a:cubicBezTo>
                <a:cubicBezTo>
                  <a:pt x="18330" y="7875"/>
                  <a:pt x="18340" y="7896"/>
                  <a:pt x="18340" y="7927"/>
                </a:cubicBezTo>
                <a:cubicBezTo>
                  <a:pt x="18382" y="7916"/>
                  <a:pt x="18434" y="7906"/>
                  <a:pt x="18485" y="7906"/>
                </a:cubicBezTo>
                <a:cubicBezTo>
                  <a:pt x="18527" y="7916"/>
                  <a:pt x="18579" y="7958"/>
                  <a:pt x="18568" y="7989"/>
                </a:cubicBezTo>
                <a:cubicBezTo>
                  <a:pt x="18599" y="7985"/>
                  <a:pt x="18629" y="7982"/>
                  <a:pt x="18660" y="7982"/>
                </a:cubicBezTo>
                <a:cubicBezTo>
                  <a:pt x="18702" y="7982"/>
                  <a:pt x="18744" y="7987"/>
                  <a:pt x="18786" y="7999"/>
                </a:cubicBezTo>
                <a:cubicBezTo>
                  <a:pt x="18832" y="7980"/>
                  <a:pt x="18878" y="7973"/>
                  <a:pt x="18927" y="7973"/>
                </a:cubicBezTo>
                <a:cubicBezTo>
                  <a:pt x="18955" y="7973"/>
                  <a:pt x="18984" y="7975"/>
                  <a:pt x="19014" y="7979"/>
                </a:cubicBezTo>
                <a:cubicBezTo>
                  <a:pt x="18952" y="7948"/>
                  <a:pt x="18890" y="7927"/>
                  <a:pt x="18817" y="7916"/>
                </a:cubicBezTo>
                <a:cubicBezTo>
                  <a:pt x="18858" y="7906"/>
                  <a:pt x="18900" y="7896"/>
                  <a:pt x="18941" y="7875"/>
                </a:cubicBezTo>
                <a:cubicBezTo>
                  <a:pt x="18890" y="7875"/>
                  <a:pt x="18848" y="7875"/>
                  <a:pt x="18807" y="7854"/>
                </a:cubicBezTo>
                <a:cubicBezTo>
                  <a:pt x="18848" y="7824"/>
                  <a:pt x="18890" y="7782"/>
                  <a:pt x="18931" y="7741"/>
                </a:cubicBezTo>
                <a:cubicBezTo>
                  <a:pt x="18922" y="7739"/>
                  <a:pt x="18913" y="7738"/>
                  <a:pt x="18903" y="7738"/>
                </a:cubicBezTo>
                <a:cubicBezTo>
                  <a:pt x="18858" y="7738"/>
                  <a:pt x="18811" y="7758"/>
                  <a:pt x="18786" y="7792"/>
                </a:cubicBezTo>
                <a:lnTo>
                  <a:pt x="18786" y="7709"/>
                </a:lnTo>
                <a:cubicBezTo>
                  <a:pt x="18775" y="7741"/>
                  <a:pt x="18745" y="7771"/>
                  <a:pt x="18713" y="7782"/>
                </a:cubicBezTo>
                <a:cubicBezTo>
                  <a:pt x="18693" y="7761"/>
                  <a:pt x="18693" y="7730"/>
                  <a:pt x="18703" y="7699"/>
                </a:cubicBezTo>
                <a:lnTo>
                  <a:pt x="18703" y="7699"/>
                </a:lnTo>
                <a:cubicBezTo>
                  <a:pt x="18688" y="7722"/>
                  <a:pt x="18661" y="7734"/>
                  <a:pt x="18635" y="7734"/>
                </a:cubicBezTo>
                <a:cubicBezTo>
                  <a:pt x="18626" y="7734"/>
                  <a:pt x="18618" y="7733"/>
                  <a:pt x="18610" y="7730"/>
                </a:cubicBezTo>
                <a:cubicBezTo>
                  <a:pt x="18620" y="7692"/>
                  <a:pt x="18656" y="7645"/>
                  <a:pt x="18702" y="7622"/>
                </a:cubicBezTo>
                <a:lnTo>
                  <a:pt x="18702" y="7622"/>
                </a:lnTo>
                <a:cubicBezTo>
                  <a:pt x="18681" y="7630"/>
                  <a:pt x="18661" y="7633"/>
                  <a:pt x="18641" y="7633"/>
                </a:cubicBezTo>
                <a:cubicBezTo>
                  <a:pt x="18624" y="7633"/>
                  <a:pt x="18606" y="7631"/>
                  <a:pt x="18589" y="7626"/>
                </a:cubicBezTo>
                <a:cubicBezTo>
                  <a:pt x="18620" y="7585"/>
                  <a:pt x="18662" y="7554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3"/>
                  <a:pt x="18600" y="7554"/>
                </a:cubicBezTo>
                <a:cubicBezTo>
                  <a:pt x="18651" y="7502"/>
                  <a:pt x="18683" y="7450"/>
                  <a:pt x="18703" y="7388"/>
                </a:cubicBezTo>
                <a:cubicBezTo>
                  <a:pt x="18652" y="7388"/>
                  <a:pt x="18607" y="7409"/>
                  <a:pt x="18588" y="7446"/>
                </a:cubicBezTo>
                <a:lnTo>
                  <a:pt x="18588" y="7446"/>
                </a:lnTo>
                <a:cubicBezTo>
                  <a:pt x="18594" y="7413"/>
                  <a:pt x="18583" y="7382"/>
                  <a:pt x="18558" y="7357"/>
                </a:cubicBezTo>
                <a:cubicBezTo>
                  <a:pt x="18527" y="7388"/>
                  <a:pt x="18517" y="7440"/>
                  <a:pt x="18527" y="7471"/>
                </a:cubicBezTo>
                <a:cubicBezTo>
                  <a:pt x="18506" y="7440"/>
                  <a:pt x="18485" y="7409"/>
                  <a:pt x="18475" y="7378"/>
                </a:cubicBezTo>
                <a:cubicBezTo>
                  <a:pt x="18475" y="7409"/>
                  <a:pt x="18444" y="7440"/>
                  <a:pt x="18402" y="7450"/>
                </a:cubicBezTo>
                <a:lnTo>
                  <a:pt x="18372" y="7326"/>
                </a:lnTo>
                <a:cubicBezTo>
                  <a:pt x="18356" y="7347"/>
                  <a:pt x="18325" y="7357"/>
                  <a:pt x="18295" y="7357"/>
                </a:cubicBezTo>
                <a:cubicBezTo>
                  <a:pt x="18265" y="7357"/>
                  <a:pt x="18237" y="7347"/>
                  <a:pt x="18227" y="7326"/>
                </a:cubicBezTo>
                <a:cubicBezTo>
                  <a:pt x="18206" y="7298"/>
                  <a:pt x="18222" y="7261"/>
                  <a:pt x="18254" y="7240"/>
                </a:cubicBezTo>
                <a:lnTo>
                  <a:pt x="18254" y="7240"/>
                </a:lnTo>
                <a:cubicBezTo>
                  <a:pt x="18216" y="7249"/>
                  <a:pt x="18174" y="7253"/>
                  <a:pt x="18133" y="7253"/>
                </a:cubicBezTo>
                <a:lnTo>
                  <a:pt x="18195" y="7160"/>
                </a:lnTo>
                <a:lnTo>
                  <a:pt x="18195" y="7160"/>
                </a:lnTo>
                <a:cubicBezTo>
                  <a:pt x="18181" y="7164"/>
                  <a:pt x="18156" y="7168"/>
                  <a:pt x="18132" y="7168"/>
                </a:cubicBezTo>
                <a:cubicBezTo>
                  <a:pt x="18088" y="7168"/>
                  <a:pt x="18048" y="7155"/>
                  <a:pt x="18082" y="7108"/>
                </a:cubicBezTo>
                <a:cubicBezTo>
                  <a:pt x="18102" y="7077"/>
                  <a:pt x="18144" y="7067"/>
                  <a:pt x="18195" y="7057"/>
                </a:cubicBezTo>
                <a:cubicBezTo>
                  <a:pt x="18165" y="7057"/>
                  <a:pt x="18144" y="7046"/>
                  <a:pt x="18123" y="7036"/>
                </a:cubicBezTo>
                <a:cubicBezTo>
                  <a:pt x="18206" y="7015"/>
                  <a:pt x="18278" y="6974"/>
                  <a:pt x="18340" y="6932"/>
                </a:cubicBezTo>
                <a:cubicBezTo>
                  <a:pt x="18318" y="6917"/>
                  <a:pt x="18284" y="6907"/>
                  <a:pt x="18251" y="6907"/>
                </a:cubicBezTo>
                <a:cubicBezTo>
                  <a:pt x="18239" y="6907"/>
                  <a:pt x="18227" y="6909"/>
                  <a:pt x="18216" y="6912"/>
                </a:cubicBezTo>
                <a:cubicBezTo>
                  <a:pt x="18257" y="6891"/>
                  <a:pt x="18289" y="6850"/>
                  <a:pt x="18310" y="6818"/>
                </a:cubicBezTo>
                <a:lnTo>
                  <a:pt x="18310" y="6818"/>
                </a:lnTo>
                <a:cubicBezTo>
                  <a:pt x="18268" y="6850"/>
                  <a:pt x="18216" y="6880"/>
                  <a:pt x="18174" y="6912"/>
                </a:cubicBezTo>
                <a:cubicBezTo>
                  <a:pt x="18172" y="6906"/>
                  <a:pt x="18170" y="6900"/>
                  <a:pt x="18171" y="6895"/>
                </a:cubicBezTo>
                <a:lnTo>
                  <a:pt x="18171" y="6895"/>
                </a:lnTo>
                <a:cubicBezTo>
                  <a:pt x="18156" y="6907"/>
                  <a:pt x="18136" y="6916"/>
                  <a:pt x="18112" y="6922"/>
                </a:cubicBezTo>
                <a:cubicBezTo>
                  <a:pt x="18132" y="6852"/>
                  <a:pt x="18182" y="6791"/>
                  <a:pt x="18204" y="6721"/>
                </a:cubicBezTo>
                <a:lnTo>
                  <a:pt x="18204" y="6721"/>
                </a:lnTo>
                <a:cubicBezTo>
                  <a:pt x="18197" y="6738"/>
                  <a:pt x="18180" y="6745"/>
                  <a:pt x="18161" y="6745"/>
                </a:cubicBezTo>
                <a:cubicBezTo>
                  <a:pt x="18131" y="6745"/>
                  <a:pt x="18098" y="6728"/>
                  <a:pt x="18092" y="6704"/>
                </a:cubicBezTo>
                <a:cubicBezTo>
                  <a:pt x="18082" y="6663"/>
                  <a:pt x="18123" y="6622"/>
                  <a:pt x="18154" y="6590"/>
                </a:cubicBezTo>
                <a:lnTo>
                  <a:pt x="18154" y="6590"/>
                </a:lnTo>
                <a:cubicBezTo>
                  <a:pt x="18112" y="6632"/>
                  <a:pt x="18040" y="6652"/>
                  <a:pt x="17978" y="6663"/>
                </a:cubicBezTo>
                <a:cubicBezTo>
                  <a:pt x="17967" y="6611"/>
                  <a:pt x="17988" y="6549"/>
                  <a:pt x="18019" y="6507"/>
                </a:cubicBezTo>
                <a:lnTo>
                  <a:pt x="18019" y="6507"/>
                </a:lnTo>
                <a:cubicBezTo>
                  <a:pt x="17992" y="6535"/>
                  <a:pt x="17950" y="6567"/>
                  <a:pt x="17907" y="6567"/>
                </a:cubicBezTo>
                <a:cubicBezTo>
                  <a:pt x="17885" y="6567"/>
                  <a:pt x="17864" y="6559"/>
                  <a:pt x="17843" y="6539"/>
                </a:cubicBezTo>
                <a:cubicBezTo>
                  <a:pt x="17822" y="6518"/>
                  <a:pt x="17812" y="6486"/>
                  <a:pt x="17812" y="6466"/>
                </a:cubicBezTo>
                <a:cubicBezTo>
                  <a:pt x="17812" y="6445"/>
                  <a:pt x="17791" y="6352"/>
                  <a:pt x="17791" y="6352"/>
                </a:cubicBezTo>
                <a:lnTo>
                  <a:pt x="17791" y="6352"/>
                </a:lnTo>
                <a:cubicBezTo>
                  <a:pt x="17833" y="6373"/>
                  <a:pt x="17874" y="6373"/>
                  <a:pt x="17905" y="6373"/>
                </a:cubicBezTo>
                <a:cubicBezTo>
                  <a:pt x="17895" y="6341"/>
                  <a:pt x="17874" y="6321"/>
                  <a:pt x="17843" y="6300"/>
                </a:cubicBezTo>
                <a:cubicBezTo>
                  <a:pt x="17833" y="6300"/>
                  <a:pt x="17822" y="6290"/>
                  <a:pt x="17833" y="6290"/>
                </a:cubicBezTo>
                <a:cubicBezTo>
                  <a:pt x="17833" y="6279"/>
                  <a:pt x="17833" y="6279"/>
                  <a:pt x="17843" y="6279"/>
                </a:cubicBezTo>
                <a:cubicBezTo>
                  <a:pt x="17874" y="6279"/>
                  <a:pt x="17905" y="6290"/>
                  <a:pt x="17937" y="6290"/>
                </a:cubicBezTo>
                <a:lnTo>
                  <a:pt x="17946" y="6290"/>
                </a:lnTo>
                <a:cubicBezTo>
                  <a:pt x="17957" y="6279"/>
                  <a:pt x="17946" y="6269"/>
                  <a:pt x="17937" y="6269"/>
                </a:cubicBezTo>
                <a:cubicBezTo>
                  <a:pt x="17926" y="6259"/>
                  <a:pt x="17895" y="6249"/>
                  <a:pt x="17874" y="6238"/>
                </a:cubicBezTo>
                <a:cubicBezTo>
                  <a:pt x="17895" y="6228"/>
                  <a:pt x="17916" y="6217"/>
                  <a:pt x="17937" y="6217"/>
                </a:cubicBezTo>
                <a:cubicBezTo>
                  <a:pt x="17946" y="6217"/>
                  <a:pt x="17946" y="6207"/>
                  <a:pt x="17946" y="6207"/>
                </a:cubicBezTo>
                <a:cubicBezTo>
                  <a:pt x="17946" y="6207"/>
                  <a:pt x="17946" y="6196"/>
                  <a:pt x="17937" y="6196"/>
                </a:cubicBezTo>
                <a:cubicBezTo>
                  <a:pt x="17931" y="6193"/>
                  <a:pt x="17924" y="6192"/>
                  <a:pt x="17916" y="6192"/>
                </a:cubicBezTo>
                <a:cubicBezTo>
                  <a:pt x="17898" y="6192"/>
                  <a:pt x="17875" y="6199"/>
                  <a:pt x="17854" y="6207"/>
                </a:cubicBezTo>
                <a:cubicBezTo>
                  <a:pt x="17833" y="6217"/>
                  <a:pt x="17801" y="6228"/>
                  <a:pt x="17771" y="6238"/>
                </a:cubicBezTo>
                <a:cubicBezTo>
                  <a:pt x="17760" y="6196"/>
                  <a:pt x="17791" y="6124"/>
                  <a:pt x="17822" y="6093"/>
                </a:cubicBezTo>
                <a:lnTo>
                  <a:pt x="17822" y="6093"/>
                </a:lnTo>
                <a:cubicBezTo>
                  <a:pt x="17791" y="6104"/>
                  <a:pt x="17750" y="6124"/>
                  <a:pt x="17719" y="6134"/>
                </a:cubicBezTo>
                <a:cubicBezTo>
                  <a:pt x="17719" y="6104"/>
                  <a:pt x="17719" y="6062"/>
                  <a:pt x="17698" y="6031"/>
                </a:cubicBezTo>
                <a:cubicBezTo>
                  <a:pt x="17677" y="6072"/>
                  <a:pt x="17667" y="6113"/>
                  <a:pt x="17646" y="6155"/>
                </a:cubicBezTo>
                <a:cubicBezTo>
                  <a:pt x="17617" y="6135"/>
                  <a:pt x="17596" y="6107"/>
                  <a:pt x="17586" y="6077"/>
                </a:cubicBezTo>
                <a:lnTo>
                  <a:pt x="17586" y="6077"/>
                </a:lnTo>
                <a:cubicBezTo>
                  <a:pt x="17590" y="6096"/>
                  <a:pt x="17563" y="6115"/>
                  <a:pt x="17553" y="6134"/>
                </a:cubicBezTo>
                <a:cubicBezTo>
                  <a:pt x="17543" y="6104"/>
                  <a:pt x="17543" y="6083"/>
                  <a:pt x="17532" y="6062"/>
                </a:cubicBezTo>
                <a:cubicBezTo>
                  <a:pt x="17532" y="6053"/>
                  <a:pt x="17508" y="6019"/>
                  <a:pt x="17502" y="6019"/>
                </a:cubicBezTo>
                <a:cubicBezTo>
                  <a:pt x="17502" y="6019"/>
                  <a:pt x="17501" y="6019"/>
                  <a:pt x="17501" y="6021"/>
                </a:cubicBezTo>
                <a:cubicBezTo>
                  <a:pt x="17501" y="6010"/>
                  <a:pt x="17491" y="6000"/>
                  <a:pt x="17491" y="6000"/>
                </a:cubicBezTo>
                <a:cubicBezTo>
                  <a:pt x="17481" y="6021"/>
                  <a:pt x="17460" y="6051"/>
                  <a:pt x="17449" y="6072"/>
                </a:cubicBezTo>
                <a:cubicBezTo>
                  <a:pt x="17439" y="6021"/>
                  <a:pt x="17428" y="5958"/>
                  <a:pt x="17428" y="5896"/>
                </a:cubicBezTo>
                <a:cubicBezTo>
                  <a:pt x="17418" y="5855"/>
                  <a:pt x="17408" y="5813"/>
                  <a:pt x="17428" y="5761"/>
                </a:cubicBezTo>
                <a:cubicBezTo>
                  <a:pt x="17428" y="5751"/>
                  <a:pt x="17439" y="5740"/>
                  <a:pt x="17428" y="5730"/>
                </a:cubicBezTo>
                <a:cubicBezTo>
                  <a:pt x="17418" y="5710"/>
                  <a:pt x="17398" y="5710"/>
                  <a:pt x="17398" y="5689"/>
                </a:cubicBezTo>
                <a:cubicBezTo>
                  <a:pt x="17418" y="5689"/>
                  <a:pt x="17428" y="5668"/>
                  <a:pt x="17439" y="5658"/>
                </a:cubicBezTo>
                <a:cubicBezTo>
                  <a:pt x="17439" y="5658"/>
                  <a:pt x="17449" y="5668"/>
                  <a:pt x="17460" y="5668"/>
                </a:cubicBezTo>
                <a:cubicBezTo>
                  <a:pt x="17466" y="5668"/>
                  <a:pt x="17472" y="5665"/>
                  <a:pt x="17474" y="5661"/>
                </a:cubicBezTo>
                <a:lnTo>
                  <a:pt x="17474" y="5661"/>
                </a:lnTo>
                <a:lnTo>
                  <a:pt x="17511" y="5699"/>
                </a:lnTo>
                <a:lnTo>
                  <a:pt x="17522" y="5699"/>
                </a:lnTo>
                <a:cubicBezTo>
                  <a:pt x="17532" y="5699"/>
                  <a:pt x="17532" y="5699"/>
                  <a:pt x="17532" y="5689"/>
                </a:cubicBezTo>
                <a:lnTo>
                  <a:pt x="17522" y="5678"/>
                </a:lnTo>
                <a:lnTo>
                  <a:pt x="17522" y="5678"/>
                </a:lnTo>
                <a:cubicBezTo>
                  <a:pt x="17543" y="5689"/>
                  <a:pt x="17573" y="5699"/>
                  <a:pt x="17594" y="5699"/>
                </a:cubicBezTo>
                <a:cubicBezTo>
                  <a:pt x="17584" y="5689"/>
                  <a:pt x="17564" y="5668"/>
                  <a:pt x="17532" y="5658"/>
                </a:cubicBezTo>
                <a:cubicBezTo>
                  <a:pt x="17541" y="5655"/>
                  <a:pt x="17549" y="5655"/>
                  <a:pt x="17557" y="5655"/>
                </a:cubicBezTo>
                <a:cubicBezTo>
                  <a:pt x="17571" y="5655"/>
                  <a:pt x="17582" y="5657"/>
                  <a:pt x="17594" y="5657"/>
                </a:cubicBezTo>
                <a:cubicBezTo>
                  <a:pt x="17604" y="5657"/>
                  <a:pt x="17614" y="5655"/>
                  <a:pt x="17626" y="5648"/>
                </a:cubicBezTo>
                <a:cubicBezTo>
                  <a:pt x="17648" y="5632"/>
                  <a:pt x="17638" y="5623"/>
                  <a:pt x="17631" y="5610"/>
                </a:cubicBezTo>
                <a:lnTo>
                  <a:pt x="17631" y="5610"/>
                </a:lnTo>
                <a:cubicBezTo>
                  <a:pt x="17631" y="5610"/>
                  <a:pt x="17631" y="5610"/>
                  <a:pt x="17631" y="5610"/>
                </a:cubicBezTo>
                <a:cubicBezTo>
                  <a:pt x="17634" y="5610"/>
                  <a:pt x="17636" y="5609"/>
                  <a:pt x="17636" y="5606"/>
                </a:cubicBezTo>
                <a:cubicBezTo>
                  <a:pt x="17646" y="5606"/>
                  <a:pt x="17626" y="5595"/>
                  <a:pt x="17626" y="5595"/>
                </a:cubicBezTo>
                <a:lnTo>
                  <a:pt x="17626" y="5595"/>
                </a:lnTo>
                <a:cubicBezTo>
                  <a:pt x="17626" y="5601"/>
                  <a:pt x="17628" y="5606"/>
                  <a:pt x="17631" y="5610"/>
                </a:cubicBezTo>
                <a:lnTo>
                  <a:pt x="17631" y="5610"/>
                </a:lnTo>
                <a:cubicBezTo>
                  <a:pt x="17624" y="5610"/>
                  <a:pt x="17615" y="5603"/>
                  <a:pt x="17615" y="5595"/>
                </a:cubicBezTo>
                <a:lnTo>
                  <a:pt x="17615" y="5575"/>
                </a:lnTo>
                <a:cubicBezTo>
                  <a:pt x="17615" y="5565"/>
                  <a:pt x="17605" y="5554"/>
                  <a:pt x="17594" y="5554"/>
                </a:cubicBezTo>
                <a:cubicBezTo>
                  <a:pt x="17586" y="5571"/>
                  <a:pt x="17563" y="5588"/>
                  <a:pt x="17538" y="5588"/>
                </a:cubicBezTo>
                <a:cubicBezTo>
                  <a:pt x="17533" y="5588"/>
                  <a:pt x="17528" y="5587"/>
                  <a:pt x="17522" y="5585"/>
                </a:cubicBezTo>
                <a:cubicBezTo>
                  <a:pt x="17501" y="5575"/>
                  <a:pt x="17481" y="5554"/>
                  <a:pt x="17491" y="5533"/>
                </a:cubicBezTo>
                <a:lnTo>
                  <a:pt x="17491" y="5533"/>
                </a:lnTo>
                <a:lnTo>
                  <a:pt x="17428" y="5565"/>
                </a:lnTo>
                <a:cubicBezTo>
                  <a:pt x="17398" y="5492"/>
                  <a:pt x="17398" y="5399"/>
                  <a:pt x="17387" y="5316"/>
                </a:cubicBezTo>
                <a:cubicBezTo>
                  <a:pt x="17387" y="5212"/>
                  <a:pt x="17377" y="5119"/>
                  <a:pt x="17377" y="5015"/>
                </a:cubicBezTo>
                <a:cubicBezTo>
                  <a:pt x="17377" y="5005"/>
                  <a:pt x="17366" y="4984"/>
                  <a:pt x="17356" y="4984"/>
                </a:cubicBezTo>
                <a:cubicBezTo>
                  <a:pt x="17377" y="4994"/>
                  <a:pt x="17336" y="5316"/>
                  <a:pt x="17325" y="5347"/>
                </a:cubicBezTo>
                <a:cubicBezTo>
                  <a:pt x="17315" y="5440"/>
                  <a:pt x="17315" y="5523"/>
                  <a:pt x="17294" y="5616"/>
                </a:cubicBezTo>
                <a:cubicBezTo>
                  <a:pt x="17273" y="5730"/>
                  <a:pt x="17253" y="5855"/>
                  <a:pt x="17221" y="5979"/>
                </a:cubicBezTo>
                <a:cubicBezTo>
                  <a:pt x="17221" y="5979"/>
                  <a:pt x="17214" y="5954"/>
                  <a:pt x="17212" y="5937"/>
                </a:cubicBezTo>
                <a:lnTo>
                  <a:pt x="17212" y="5937"/>
                </a:lnTo>
                <a:cubicBezTo>
                  <a:pt x="17209" y="5938"/>
                  <a:pt x="17205" y="5938"/>
                  <a:pt x="17200" y="5938"/>
                </a:cubicBezTo>
                <a:cubicBezTo>
                  <a:pt x="17192" y="5921"/>
                  <a:pt x="17191" y="5896"/>
                  <a:pt x="17196" y="5877"/>
                </a:cubicBezTo>
                <a:lnTo>
                  <a:pt x="17196" y="5877"/>
                </a:lnTo>
                <a:cubicBezTo>
                  <a:pt x="17191" y="5883"/>
                  <a:pt x="17183" y="5890"/>
                  <a:pt x="17170" y="5896"/>
                </a:cubicBezTo>
                <a:cubicBezTo>
                  <a:pt x="17170" y="5865"/>
                  <a:pt x="17170" y="5844"/>
                  <a:pt x="17159" y="5813"/>
                </a:cubicBezTo>
                <a:cubicBezTo>
                  <a:pt x="17159" y="5823"/>
                  <a:pt x="17149" y="5834"/>
                  <a:pt x="17138" y="5844"/>
                </a:cubicBezTo>
                <a:lnTo>
                  <a:pt x="17108" y="5782"/>
                </a:lnTo>
                <a:cubicBezTo>
                  <a:pt x="17097" y="5803"/>
                  <a:pt x="17097" y="5834"/>
                  <a:pt x="17097" y="5865"/>
                </a:cubicBezTo>
                <a:cubicBezTo>
                  <a:pt x="17076" y="5844"/>
                  <a:pt x="17004" y="5834"/>
                  <a:pt x="17004" y="5813"/>
                </a:cubicBezTo>
                <a:lnTo>
                  <a:pt x="17004" y="5876"/>
                </a:lnTo>
                <a:cubicBezTo>
                  <a:pt x="16990" y="5876"/>
                  <a:pt x="16972" y="5871"/>
                  <a:pt x="16955" y="5871"/>
                </a:cubicBezTo>
                <a:cubicBezTo>
                  <a:pt x="16946" y="5871"/>
                  <a:pt x="16938" y="5872"/>
                  <a:pt x="16931" y="5876"/>
                </a:cubicBezTo>
                <a:cubicBezTo>
                  <a:pt x="16904" y="5884"/>
                  <a:pt x="16917" y="5919"/>
                  <a:pt x="16935" y="5919"/>
                </a:cubicBezTo>
                <a:cubicBezTo>
                  <a:pt x="16936" y="5919"/>
                  <a:pt x="16937" y="5918"/>
                  <a:pt x="16937" y="5918"/>
                </a:cubicBezTo>
                <a:lnTo>
                  <a:pt x="16937" y="5918"/>
                </a:lnTo>
                <a:cubicBezTo>
                  <a:pt x="16907" y="5927"/>
                  <a:pt x="16878" y="5927"/>
                  <a:pt x="16848" y="5938"/>
                </a:cubicBezTo>
                <a:cubicBezTo>
                  <a:pt x="16859" y="5958"/>
                  <a:pt x="16869" y="5979"/>
                  <a:pt x="16900" y="5989"/>
                </a:cubicBezTo>
                <a:cubicBezTo>
                  <a:pt x="16869" y="6010"/>
                  <a:pt x="16848" y="6021"/>
                  <a:pt x="16818" y="6041"/>
                </a:cubicBezTo>
                <a:cubicBezTo>
                  <a:pt x="16848" y="6072"/>
                  <a:pt x="16848" y="6124"/>
                  <a:pt x="16818" y="6155"/>
                </a:cubicBezTo>
                <a:cubicBezTo>
                  <a:pt x="16830" y="6159"/>
                  <a:pt x="16847" y="6162"/>
                  <a:pt x="16864" y="6162"/>
                </a:cubicBezTo>
                <a:cubicBezTo>
                  <a:pt x="16888" y="6162"/>
                  <a:pt x="16913" y="6157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21" y="6186"/>
                  <a:pt x="16942" y="6196"/>
                </a:cubicBezTo>
                <a:cubicBezTo>
                  <a:pt x="16963" y="6207"/>
                  <a:pt x="16993" y="6207"/>
                  <a:pt x="17014" y="6207"/>
                </a:cubicBezTo>
                <a:lnTo>
                  <a:pt x="16952" y="6269"/>
                </a:lnTo>
                <a:cubicBezTo>
                  <a:pt x="16973" y="6279"/>
                  <a:pt x="16983" y="6290"/>
                  <a:pt x="17004" y="6300"/>
                </a:cubicBezTo>
                <a:cubicBezTo>
                  <a:pt x="16987" y="6313"/>
                  <a:pt x="16966" y="6319"/>
                  <a:pt x="16945" y="6319"/>
                </a:cubicBezTo>
                <a:cubicBezTo>
                  <a:pt x="16900" y="6319"/>
                  <a:pt x="16855" y="6294"/>
                  <a:pt x="16848" y="6259"/>
                </a:cubicBezTo>
                <a:cubicBezTo>
                  <a:pt x="16838" y="6279"/>
                  <a:pt x="16818" y="6300"/>
                  <a:pt x="16807" y="6311"/>
                </a:cubicBezTo>
                <a:cubicBezTo>
                  <a:pt x="16776" y="6300"/>
                  <a:pt x="16735" y="6290"/>
                  <a:pt x="16703" y="6279"/>
                </a:cubicBezTo>
                <a:cubicBezTo>
                  <a:pt x="16662" y="6290"/>
                  <a:pt x="16620" y="6300"/>
                  <a:pt x="16579" y="6300"/>
                </a:cubicBezTo>
                <a:cubicBezTo>
                  <a:pt x="16590" y="6331"/>
                  <a:pt x="16600" y="6352"/>
                  <a:pt x="16610" y="6383"/>
                </a:cubicBezTo>
                <a:cubicBezTo>
                  <a:pt x="16590" y="6394"/>
                  <a:pt x="16558" y="6394"/>
                  <a:pt x="16537" y="6404"/>
                </a:cubicBezTo>
                <a:cubicBezTo>
                  <a:pt x="16569" y="6414"/>
                  <a:pt x="16590" y="6424"/>
                  <a:pt x="16610" y="6445"/>
                </a:cubicBezTo>
                <a:cubicBezTo>
                  <a:pt x="16579" y="6456"/>
                  <a:pt x="16548" y="6466"/>
                  <a:pt x="16527" y="6486"/>
                </a:cubicBezTo>
                <a:cubicBezTo>
                  <a:pt x="16558" y="6497"/>
                  <a:pt x="16579" y="6507"/>
                  <a:pt x="16600" y="6518"/>
                </a:cubicBezTo>
                <a:cubicBezTo>
                  <a:pt x="16579" y="6539"/>
                  <a:pt x="16548" y="6559"/>
                  <a:pt x="16517" y="6559"/>
                </a:cubicBezTo>
                <a:cubicBezTo>
                  <a:pt x="16548" y="6569"/>
                  <a:pt x="16579" y="6601"/>
                  <a:pt x="16590" y="6622"/>
                </a:cubicBezTo>
                <a:cubicBezTo>
                  <a:pt x="16578" y="6634"/>
                  <a:pt x="16558" y="6639"/>
                  <a:pt x="16538" y="6639"/>
                </a:cubicBezTo>
                <a:cubicBezTo>
                  <a:pt x="16524" y="6639"/>
                  <a:pt x="16509" y="6636"/>
                  <a:pt x="16496" y="6632"/>
                </a:cubicBezTo>
                <a:lnTo>
                  <a:pt x="16496" y="6632"/>
                </a:lnTo>
                <a:cubicBezTo>
                  <a:pt x="16537" y="6652"/>
                  <a:pt x="16579" y="6684"/>
                  <a:pt x="16590" y="6714"/>
                </a:cubicBezTo>
                <a:cubicBezTo>
                  <a:pt x="16598" y="6749"/>
                  <a:pt x="16563" y="6792"/>
                  <a:pt x="16527" y="6792"/>
                </a:cubicBezTo>
                <a:cubicBezTo>
                  <a:pt x="16520" y="6792"/>
                  <a:pt x="16513" y="6791"/>
                  <a:pt x="16507" y="6787"/>
                </a:cubicBezTo>
                <a:cubicBezTo>
                  <a:pt x="16454" y="6767"/>
                  <a:pt x="16465" y="6684"/>
                  <a:pt x="16403" y="6684"/>
                </a:cubicBezTo>
                <a:cubicBezTo>
                  <a:pt x="16382" y="6714"/>
                  <a:pt x="16382" y="6746"/>
                  <a:pt x="16403" y="6777"/>
                </a:cubicBezTo>
                <a:cubicBezTo>
                  <a:pt x="16382" y="6767"/>
                  <a:pt x="16351" y="6756"/>
                  <a:pt x="16330" y="6746"/>
                </a:cubicBezTo>
                <a:lnTo>
                  <a:pt x="16330" y="6746"/>
                </a:lnTo>
                <a:cubicBezTo>
                  <a:pt x="16330" y="6787"/>
                  <a:pt x="16341" y="6818"/>
                  <a:pt x="16362" y="6839"/>
                </a:cubicBezTo>
                <a:cubicBezTo>
                  <a:pt x="16330" y="6850"/>
                  <a:pt x="16299" y="6859"/>
                  <a:pt x="16279" y="6870"/>
                </a:cubicBezTo>
                <a:cubicBezTo>
                  <a:pt x="16299" y="6890"/>
                  <a:pt x="16329" y="6920"/>
                  <a:pt x="16359" y="6941"/>
                </a:cubicBezTo>
                <a:lnTo>
                  <a:pt x="16359" y="6941"/>
                </a:lnTo>
                <a:cubicBezTo>
                  <a:pt x="16343" y="6932"/>
                  <a:pt x="16278" y="6932"/>
                  <a:pt x="16258" y="6932"/>
                </a:cubicBezTo>
                <a:cubicBezTo>
                  <a:pt x="16258" y="6974"/>
                  <a:pt x="16164" y="7098"/>
                  <a:pt x="16144" y="7181"/>
                </a:cubicBezTo>
                <a:cubicBezTo>
                  <a:pt x="16030" y="7077"/>
                  <a:pt x="16071" y="6901"/>
                  <a:pt x="16196" y="6808"/>
                </a:cubicBezTo>
                <a:cubicBezTo>
                  <a:pt x="16164" y="6767"/>
                  <a:pt x="16134" y="6735"/>
                  <a:pt x="16102" y="6694"/>
                </a:cubicBezTo>
                <a:cubicBezTo>
                  <a:pt x="16154" y="6663"/>
                  <a:pt x="16217" y="6642"/>
                  <a:pt x="16268" y="6622"/>
                </a:cubicBezTo>
                <a:cubicBezTo>
                  <a:pt x="16237" y="6590"/>
                  <a:pt x="16196" y="6569"/>
                  <a:pt x="16164" y="6549"/>
                </a:cubicBezTo>
                <a:cubicBezTo>
                  <a:pt x="16196" y="6518"/>
                  <a:pt x="16237" y="6497"/>
                  <a:pt x="16289" y="6486"/>
                </a:cubicBezTo>
                <a:lnTo>
                  <a:pt x="16040" y="6424"/>
                </a:lnTo>
                <a:cubicBezTo>
                  <a:pt x="16040" y="6404"/>
                  <a:pt x="16081" y="6383"/>
                  <a:pt x="16113" y="6383"/>
                </a:cubicBezTo>
                <a:cubicBezTo>
                  <a:pt x="16144" y="6373"/>
                  <a:pt x="16175" y="6362"/>
                  <a:pt x="16185" y="6341"/>
                </a:cubicBezTo>
                <a:cubicBezTo>
                  <a:pt x="16190" y="6333"/>
                  <a:pt x="16181" y="6324"/>
                  <a:pt x="16171" y="6319"/>
                </a:cubicBezTo>
                <a:lnTo>
                  <a:pt x="16171" y="6319"/>
                </a:lnTo>
                <a:cubicBezTo>
                  <a:pt x="16187" y="6316"/>
                  <a:pt x="16204" y="6314"/>
                  <a:pt x="16221" y="6314"/>
                </a:cubicBezTo>
                <a:cubicBezTo>
                  <a:pt x="16270" y="6314"/>
                  <a:pt x="16319" y="6330"/>
                  <a:pt x="16351" y="6362"/>
                </a:cubicBezTo>
                <a:cubicBezTo>
                  <a:pt x="16413" y="6341"/>
                  <a:pt x="16465" y="6311"/>
                  <a:pt x="16486" y="6259"/>
                </a:cubicBezTo>
                <a:cubicBezTo>
                  <a:pt x="16454" y="6249"/>
                  <a:pt x="16413" y="6238"/>
                  <a:pt x="16372" y="6238"/>
                </a:cubicBezTo>
                <a:lnTo>
                  <a:pt x="16527" y="6176"/>
                </a:lnTo>
                <a:lnTo>
                  <a:pt x="16372" y="6176"/>
                </a:lnTo>
                <a:cubicBezTo>
                  <a:pt x="16445" y="6155"/>
                  <a:pt x="16507" y="6134"/>
                  <a:pt x="16579" y="6104"/>
                </a:cubicBezTo>
                <a:cubicBezTo>
                  <a:pt x="16548" y="6083"/>
                  <a:pt x="16527" y="6051"/>
                  <a:pt x="16507" y="6021"/>
                </a:cubicBezTo>
                <a:lnTo>
                  <a:pt x="16507" y="6021"/>
                </a:lnTo>
                <a:cubicBezTo>
                  <a:pt x="16537" y="6033"/>
                  <a:pt x="16571" y="6039"/>
                  <a:pt x="16605" y="6039"/>
                </a:cubicBezTo>
                <a:cubicBezTo>
                  <a:pt x="16653" y="6039"/>
                  <a:pt x="16703" y="6028"/>
                  <a:pt x="16745" y="6010"/>
                </a:cubicBezTo>
                <a:cubicBezTo>
                  <a:pt x="16724" y="5968"/>
                  <a:pt x="16672" y="5948"/>
                  <a:pt x="16620" y="5948"/>
                </a:cubicBezTo>
                <a:cubicBezTo>
                  <a:pt x="16662" y="5938"/>
                  <a:pt x="16703" y="5927"/>
                  <a:pt x="16745" y="5906"/>
                </a:cubicBezTo>
                <a:cubicBezTo>
                  <a:pt x="16724" y="5886"/>
                  <a:pt x="16682" y="5865"/>
                  <a:pt x="16652" y="5865"/>
                </a:cubicBezTo>
                <a:cubicBezTo>
                  <a:pt x="16693" y="5823"/>
                  <a:pt x="16735" y="5793"/>
                  <a:pt x="16786" y="5751"/>
                </a:cubicBezTo>
                <a:lnTo>
                  <a:pt x="16786" y="5751"/>
                </a:lnTo>
                <a:cubicBezTo>
                  <a:pt x="16776" y="5755"/>
                  <a:pt x="16767" y="5757"/>
                  <a:pt x="16758" y="5757"/>
                </a:cubicBezTo>
                <a:cubicBezTo>
                  <a:pt x="16698" y="5757"/>
                  <a:pt x="16650" y="5679"/>
                  <a:pt x="16641" y="5616"/>
                </a:cubicBezTo>
                <a:cubicBezTo>
                  <a:pt x="16714" y="5575"/>
                  <a:pt x="16776" y="5533"/>
                  <a:pt x="16838" y="5492"/>
                </a:cubicBezTo>
                <a:lnTo>
                  <a:pt x="16838" y="5492"/>
                </a:lnTo>
                <a:cubicBezTo>
                  <a:pt x="16807" y="5503"/>
                  <a:pt x="16765" y="5512"/>
                  <a:pt x="16735" y="5512"/>
                </a:cubicBezTo>
                <a:cubicBezTo>
                  <a:pt x="16827" y="5492"/>
                  <a:pt x="16900" y="5430"/>
                  <a:pt x="16942" y="5357"/>
                </a:cubicBezTo>
                <a:lnTo>
                  <a:pt x="16942" y="5357"/>
                </a:lnTo>
                <a:cubicBezTo>
                  <a:pt x="16880" y="5367"/>
                  <a:pt x="16827" y="5378"/>
                  <a:pt x="16765" y="5378"/>
                </a:cubicBezTo>
                <a:cubicBezTo>
                  <a:pt x="16672" y="5305"/>
                  <a:pt x="16569" y="5243"/>
                  <a:pt x="16454" y="5192"/>
                </a:cubicBezTo>
                <a:lnTo>
                  <a:pt x="16454" y="5192"/>
                </a:lnTo>
                <a:cubicBezTo>
                  <a:pt x="16579" y="5202"/>
                  <a:pt x="16693" y="5202"/>
                  <a:pt x="16807" y="5212"/>
                </a:cubicBezTo>
                <a:cubicBezTo>
                  <a:pt x="16765" y="5202"/>
                  <a:pt x="16735" y="5181"/>
                  <a:pt x="16693" y="5171"/>
                </a:cubicBezTo>
                <a:cubicBezTo>
                  <a:pt x="16724" y="5139"/>
                  <a:pt x="16765" y="5119"/>
                  <a:pt x="16818" y="5119"/>
                </a:cubicBezTo>
                <a:cubicBezTo>
                  <a:pt x="16755" y="5119"/>
                  <a:pt x="16693" y="5098"/>
                  <a:pt x="16641" y="5067"/>
                </a:cubicBezTo>
                <a:cubicBezTo>
                  <a:pt x="16724" y="5067"/>
                  <a:pt x="16714" y="4964"/>
                  <a:pt x="16672" y="4902"/>
                </a:cubicBezTo>
                <a:lnTo>
                  <a:pt x="16672" y="4902"/>
                </a:lnTo>
                <a:cubicBezTo>
                  <a:pt x="16838" y="4912"/>
                  <a:pt x="16983" y="4953"/>
                  <a:pt x="17128" y="5005"/>
                </a:cubicBezTo>
                <a:cubicBezTo>
                  <a:pt x="17097" y="4964"/>
                  <a:pt x="17066" y="4912"/>
                  <a:pt x="17045" y="4870"/>
                </a:cubicBezTo>
                <a:lnTo>
                  <a:pt x="17045" y="4870"/>
                </a:lnTo>
                <a:cubicBezTo>
                  <a:pt x="17051" y="4872"/>
                  <a:pt x="17057" y="4873"/>
                  <a:pt x="17062" y="4873"/>
                </a:cubicBezTo>
                <a:cubicBezTo>
                  <a:pt x="17107" y="4873"/>
                  <a:pt x="17142" y="4806"/>
                  <a:pt x="17087" y="4787"/>
                </a:cubicBezTo>
                <a:lnTo>
                  <a:pt x="17087" y="4787"/>
                </a:lnTo>
                <a:cubicBezTo>
                  <a:pt x="17191" y="4819"/>
                  <a:pt x="17294" y="4839"/>
                  <a:pt x="17398" y="4870"/>
                </a:cubicBezTo>
                <a:cubicBezTo>
                  <a:pt x="17398" y="4808"/>
                  <a:pt x="17449" y="4757"/>
                  <a:pt x="17511" y="4725"/>
                </a:cubicBezTo>
                <a:cubicBezTo>
                  <a:pt x="17449" y="4725"/>
                  <a:pt x="17377" y="4715"/>
                  <a:pt x="17304" y="4704"/>
                </a:cubicBezTo>
                <a:cubicBezTo>
                  <a:pt x="17387" y="4694"/>
                  <a:pt x="17460" y="4674"/>
                  <a:pt x="17532" y="4642"/>
                </a:cubicBezTo>
                <a:cubicBezTo>
                  <a:pt x="17503" y="4638"/>
                  <a:pt x="17471" y="4636"/>
                  <a:pt x="17440" y="4636"/>
                </a:cubicBezTo>
                <a:cubicBezTo>
                  <a:pt x="17394" y="4636"/>
                  <a:pt x="17347" y="4641"/>
                  <a:pt x="17304" y="4653"/>
                </a:cubicBezTo>
                <a:cubicBezTo>
                  <a:pt x="17346" y="4621"/>
                  <a:pt x="17377" y="4591"/>
                  <a:pt x="17398" y="4549"/>
                </a:cubicBezTo>
                <a:lnTo>
                  <a:pt x="17398" y="4549"/>
                </a:lnTo>
                <a:cubicBezTo>
                  <a:pt x="17325" y="4570"/>
                  <a:pt x="17242" y="4601"/>
                  <a:pt x="17170" y="4621"/>
                </a:cubicBezTo>
                <a:cubicBezTo>
                  <a:pt x="17191" y="4591"/>
                  <a:pt x="17221" y="4559"/>
                  <a:pt x="17242" y="4529"/>
                </a:cubicBezTo>
                <a:lnTo>
                  <a:pt x="17242" y="4529"/>
                </a:lnTo>
                <a:cubicBezTo>
                  <a:pt x="17191" y="4570"/>
                  <a:pt x="17128" y="4601"/>
                  <a:pt x="17076" y="4642"/>
                </a:cubicBezTo>
                <a:cubicBezTo>
                  <a:pt x="17087" y="4611"/>
                  <a:pt x="17097" y="4580"/>
                  <a:pt x="17097" y="4549"/>
                </a:cubicBezTo>
                <a:lnTo>
                  <a:pt x="17097" y="4549"/>
                </a:lnTo>
                <a:cubicBezTo>
                  <a:pt x="17050" y="4568"/>
                  <a:pt x="17003" y="4595"/>
                  <a:pt x="16971" y="4631"/>
                </a:cubicBezTo>
                <a:lnTo>
                  <a:pt x="16971" y="4631"/>
                </a:lnTo>
                <a:cubicBezTo>
                  <a:pt x="16974" y="4618"/>
                  <a:pt x="16949" y="4609"/>
                  <a:pt x="16921" y="4609"/>
                </a:cubicBezTo>
                <a:cubicBezTo>
                  <a:pt x="16897" y="4609"/>
                  <a:pt x="16871" y="4616"/>
                  <a:pt x="16859" y="4632"/>
                </a:cubicBezTo>
                <a:cubicBezTo>
                  <a:pt x="16832" y="4668"/>
                  <a:pt x="16805" y="4719"/>
                  <a:pt x="16758" y="4719"/>
                </a:cubicBezTo>
                <a:cubicBezTo>
                  <a:pt x="16751" y="4719"/>
                  <a:pt x="16743" y="4718"/>
                  <a:pt x="16735" y="4715"/>
                </a:cubicBezTo>
                <a:cubicBezTo>
                  <a:pt x="16706" y="4700"/>
                  <a:pt x="16668" y="4693"/>
                  <a:pt x="16629" y="4693"/>
                </a:cubicBezTo>
                <a:cubicBezTo>
                  <a:pt x="16585" y="4693"/>
                  <a:pt x="16540" y="4703"/>
                  <a:pt x="16507" y="4725"/>
                </a:cubicBezTo>
                <a:cubicBezTo>
                  <a:pt x="16544" y="4698"/>
                  <a:pt x="16481" y="4661"/>
                  <a:pt x="16430" y="4661"/>
                </a:cubicBezTo>
                <a:cubicBezTo>
                  <a:pt x="16424" y="4661"/>
                  <a:pt x="16418" y="4662"/>
                  <a:pt x="16413" y="4663"/>
                </a:cubicBezTo>
                <a:cubicBezTo>
                  <a:pt x="16217" y="4684"/>
                  <a:pt x="16019" y="4746"/>
                  <a:pt x="15874" y="4849"/>
                </a:cubicBezTo>
                <a:cubicBezTo>
                  <a:pt x="15874" y="4720"/>
                  <a:pt x="16022" y="4616"/>
                  <a:pt x="16178" y="4616"/>
                </a:cubicBezTo>
                <a:cubicBezTo>
                  <a:pt x="16187" y="4616"/>
                  <a:pt x="16196" y="4617"/>
                  <a:pt x="16205" y="4617"/>
                </a:cubicBezTo>
                <a:lnTo>
                  <a:pt x="16205" y="4617"/>
                </a:lnTo>
                <a:cubicBezTo>
                  <a:pt x="16182" y="4605"/>
                  <a:pt x="16170" y="4574"/>
                  <a:pt x="16185" y="4559"/>
                </a:cubicBezTo>
                <a:cubicBezTo>
                  <a:pt x="16205" y="4540"/>
                  <a:pt x="16233" y="4533"/>
                  <a:pt x="16259" y="4533"/>
                </a:cubicBezTo>
                <a:cubicBezTo>
                  <a:pt x="16274" y="4533"/>
                  <a:pt x="16288" y="4535"/>
                  <a:pt x="16299" y="4539"/>
                </a:cubicBezTo>
                <a:cubicBezTo>
                  <a:pt x="16258" y="4508"/>
                  <a:pt x="16226" y="4466"/>
                  <a:pt x="16185" y="4435"/>
                </a:cubicBezTo>
                <a:cubicBezTo>
                  <a:pt x="16217" y="4435"/>
                  <a:pt x="16258" y="4435"/>
                  <a:pt x="16289" y="4414"/>
                </a:cubicBezTo>
                <a:cubicBezTo>
                  <a:pt x="16309" y="4393"/>
                  <a:pt x="16309" y="4352"/>
                  <a:pt x="16279" y="4352"/>
                </a:cubicBezTo>
                <a:cubicBezTo>
                  <a:pt x="16279" y="4337"/>
                  <a:pt x="16292" y="4331"/>
                  <a:pt x="16307" y="4331"/>
                </a:cubicBezTo>
                <a:cubicBezTo>
                  <a:pt x="16322" y="4331"/>
                  <a:pt x="16340" y="4337"/>
                  <a:pt x="16351" y="4342"/>
                </a:cubicBezTo>
                <a:cubicBezTo>
                  <a:pt x="16372" y="4363"/>
                  <a:pt x="16382" y="4384"/>
                  <a:pt x="16413" y="4393"/>
                </a:cubicBezTo>
                <a:cubicBezTo>
                  <a:pt x="16427" y="4393"/>
                  <a:pt x="16440" y="4376"/>
                  <a:pt x="16439" y="4363"/>
                </a:cubicBezTo>
                <a:lnTo>
                  <a:pt x="16439" y="4363"/>
                </a:lnTo>
                <a:cubicBezTo>
                  <a:pt x="16489" y="4397"/>
                  <a:pt x="16554" y="4414"/>
                  <a:pt x="16610" y="4414"/>
                </a:cubicBezTo>
                <a:cubicBezTo>
                  <a:pt x="16600" y="4373"/>
                  <a:pt x="16558" y="4342"/>
                  <a:pt x="16507" y="4342"/>
                </a:cubicBezTo>
                <a:cubicBezTo>
                  <a:pt x="16558" y="4331"/>
                  <a:pt x="16610" y="4321"/>
                  <a:pt x="16662" y="4321"/>
                </a:cubicBezTo>
                <a:cubicBezTo>
                  <a:pt x="16631" y="4301"/>
                  <a:pt x="16590" y="4290"/>
                  <a:pt x="16558" y="4269"/>
                </a:cubicBezTo>
                <a:cubicBezTo>
                  <a:pt x="16631" y="4259"/>
                  <a:pt x="16703" y="4238"/>
                  <a:pt x="16776" y="4197"/>
                </a:cubicBezTo>
                <a:cubicBezTo>
                  <a:pt x="16724" y="4197"/>
                  <a:pt x="16672" y="4186"/>
                  <a:pt x="16620" y="4186"/>
                </a:cubicBezTo>
                <a:cubicBezTo>
                  <a:pt x="16682" y="4166"/>
                  <a:pt x="16735" y="4114"/>
                  <a:pt x="16776" y="4073"/>
                </a:cubicBezTo>
                <a:lnTo>
                  <a:pt x="16776" y="4073"/>
                </a:lnTo>
                <a:cubicBezTo>
                  <a:pt x="16693" y="4083"/>
                  <a:pt x="16620" y="4103"/>
                  <a:pt x="16548" y="4124"/>
                </a:cubicBezTo>
                <a:cubicBezTo>
                  <a:pt x="16590" y="4093"/>
                  <a:pt x="16610" y="4052"/>
                  <a:pt x="16620" y="4010"/>
                </a:cubicBezTo>
                <a:lnTo>
                  <a:pt x="16620" y="4010"/>
                </a:lnTo>
                <a:lnTo>
                  <a:pt x="16465" y="4073"/>
                </a:lnTo>
                <a:cubicBezTo>
                  <a:pt x="16434" y="4031"/>
                  <a:pt x="16372" y="4000"/>
                  <a:pt x="16309" y="4000"/>
                </a:cubicBezTo>
                <a:cubicBezTo>
                  <a:pt x="16382" y="3958"/>
                  <a:pt x="16372" y="3855"/>
                  <a:pt x="16289" y="3834"/>
                </a:cubicBezTo>
                <a:cubicBezTo>
                  <a:pt x="16362" y="3803"/>
                  <a:pt x="16434" y="3751"/>
                  <a:pt x="16454" y="3689"/>
                </a:cubicBezTo>
                <a:lnTo>
                  <a:pt x="16454" y="3689"/>
                </a:lnTo>
                <a:cubicBezTo>
                  <a:pt x="16450" y="3695"/>
                  <a:pt x="16444" y="3698"/>
                  <a:pt x="16437" y="3698"/>
                </a:cubicBezTo>
                <a:cubicBezTo>
                  <a:pt x="16406" y="3698"/>
                  <a:pt x="16359" y="3654"/>
                  <a:pt x="16392" y="3637"/>
                </a:cubicBezTo>
                <a:lnTo>
                  <a:pt x="16392" y="3637"/>
                </a:lnTo>
                <a:lnTo>
                  <a:pt x="16299" y="3668"/>
                </a:lnTo>
                <a:cubicBezTo>
                  <a:pt x="16237" y="3585"/>
                  <a:pt x="16144" y="3523"/>
                  <a:pt x="16030" y="3492"/>
                </a:cubicBezTo>
                <a:cubicBezTo>
                  <a:pt x="16081" y="3482"/>
                  <a:pt x="16113" y="3430"/>
                  <a:pt x="16102" y="3389"/>
                </a:cubicBezTo>
                <a:lnTo>
                  <a:pt x="16102" y="3389"/>
                </a:lnTo>
                <a:lnTo>
                  <a:pt x="16231" y="3465"/>
                </a:lnTo>
                <a:lnTo>
                  <a:pt x="16231" y="3465"/>
                </a:lnTo>
                <a:cubicBezTo>
                  <a:pt x="16231" y="3453"/>
                  <a:pt x="16239" y="3440"/>
                  <a:pt x="16258" y="3440"/>
                </a:cubicBezTo>
                <a:cubicBezTo>
                  <a:pt x="16264" y="3438"/>
                  <a:pt x="16271" y="3437"/>
                  <a:pt x="16278" y="3437"/>
                </a:cubicBezTo>
                <a:cubicBezTo>
                  <a:pt x="16298" y="3437"/>
                  <a:pt x="16320" y="3443"/>
                  <a:pt x="16340" y="3443"/>
                </a:cubicBezTo>
                <a:cubicBezTo>
                  <a:pt x="16347" y="3443"/>
                  <a:pt x="16355" y="3443"/>
                  <a:pt x="16362" y="3440"/>
                </a:cubicBezTo>
                <a:cubicBezTo>
                  <a:pt x="16376" y="3436"/>
                  <a:pt x="16375" y="3422"/>
                  <a:pt x="16368" y="3412"/>
                </a:cubicBezTo>
                <a:lnTo>
                  <a:pt x="16368" y="3412"/>
                </a:lnTo>
                <a:cubicBezTo>
                  <a:pt x="16381" y="3413"/>
                  <a:pt x="16394" y="3413"/>
                  <a:pt x="16407" y="3413"/>
                </a:cubicBezTo>
                <a:cubicBezTo>
                  <a:pt x="16467" y="3413"/>
                  <a:pt x="16526" y="3404"/>
                  <a:pt x="16579" y="3389"/>
                </a:cubicBezTo>
                <a:cubicBezTo>
                  <a:pt x="16531" y="3359"/>
                  <a:pt x="16546" y="3294"/>
                  <a:pt x="16590" y="3269"/>
                </a:cubicBezTo>
                <a:lnTo>
                  <a:pt x="16590" y="3269"/>
                </a:lnTo>
                <a:cubicBezTo>
                  <a:pt x="16552" y="3287"/>
                  <a:pt x="16513" y="3296"/>
                  <a:pt x="16465" y="3306"/>
                </a:cubicBezTo>
                <a:cubicBezTo>
                  <a:pt x="16507" y="3285"/>
                  <a:pt x="16454" y="3233"/>
                  <a:pt x="16413" y="3233"/>
                </a:cubicBezTo>
                <a:cubicBezTo>
                  <a:pt x="16381" y="3233"/>
                  <a:pt x="16353" y="3241"/>
                  <a:pt x="16328" y="3255"/>
                </a:cubicBezTo>
                <a:lnTo>
                  <a:pt x="16328" y="3255"/>
                </a:lnTo>
                <a:cubicBezTo>
                  <a:pt x="16340" y="3244"/>
                  <a:pt x="16351" y="3234"/>
                  <a:pt x="16362" y="3223"/>
                </a:cubicBezTo>
                <a:cubicBezTo>
                  <a:pt x="16279" y="3212"/>
                  <a:pt x="16185" y="3202"/>
                  <a:pt x="16102" y="3182"/>
                </a:cubicBezTo>
                <a:cubicBezTo>
                  <a:pt x="16196" y="3119"/>
                  <a:pt x="16299" y="3057"/>
                  <a:pt x="16392" y="2984"/>
                </a:cubicBezTo>
                <a:lnTo>
                  <a:pt x="16392" y="2984"/>
                </a:lnTo>
                <a:cubicBezTo>
                  <a:pt x="16289" y="3005"/>
                  <a:pt x="16175" y="3037"/>
                  <a:pt x="16071" y="3057"/>
                </a:cubicBezTo>
                <a:cubicBezTo>
                  <a:pt x="16102" y="2984"/>
                  <a:pt x="16123" y="2912"/>
                  <a:pt x="16154" y="2850"/>
                </a:cubicBezTo>
                <a:cubicBezTo>
                  <a:pt x="16113" y="2850"/>
                  <a:pt x="16081" y="2860"/>
                  <a:pt x="16040" y="2860"/>
                </a:cubicBezTo>
                <a:cubicBezTo>
                  <a:pt x="16061" y="2829"/>
                  <a:pt x="16081" y="2788"/>
                  <a:pt x="16113" y="2746"/>
                </a:cubicBezTo>
                <a:lnTo>
                  <a:pt x="16113" y="2746"/>
                </a:lnTo>
                <a:cubicBezTo>
                  <a:pt x="16071" y="2756"/>
                  <a:pt x="16030" y="2756"/>
                  <a:pt x="15989" y="2756"/>
                </a:cubicBezTo>
                <a:cubicBezTo>
                  <a:pt x="15999" y="2809"/>
                  <a:pt x="15968" y="2871"/>
                  <a:pt x="15895" y="2901"/>
                </a:cubicBezTo>
                <a:cubicBezTo>
                  <a:pt x="15844" y="2767"/>
                  <a:pt x="15895" y="2601"/>
                  <a:pt x="16030" y="2508"/>
                </a:cubicBezTo>
                <a:lnTo>
                  <a:pt x="16030" y="2508"/>
                </a:lnTo>
                <a:cubicBezTo>
                  <a:pt x="15989" y="2518"/>
                  <a:pt x="15957" y="2528"/>
                  <a:pt x="15916" y="2539"/>
                </a:cubicBezTo>
                <a:cubicBezTo>
                  <a:pt x="15895" y="2498"/>
                  <a:pt x="15885" y="2466"/>
                  <a:pt x="15864" y="2425"/>
                </a:cubicBezTo>
                <a:cubicBezTo>
                  <a:pt x="15916" y="2383"/>
                  <a:pt x="15989" y="2353"/>
                  <a:pt x="16061" y="2353"/>
                </a:cubicBezTo>
                <a:cubicBezTo>
                  <a:pt x="16092" y="2311"/>
                  <a:pt x="16061" y="2249"/>
                  <a:pt x="16009" y="2228"/>
                </a:cubicBezTo>
                <a:cubicBezTo>
                  <a:pt x="15989" y="2270"/>
                  <a:pt x="15926" y="2300"/>
                  <a:pt x="15864" y="2300"/>
                </a:cubicBezTo>
                <a:cubicBezTo>
                  <a:pt x="15853" y="2270"/>
                  <a:pt x="15833" y="2238"/>
                  <a:pt x="15823" y="2197"/>
                </a:cubicBezTo>
                <a:cubicBezTo>
                  <a:pt x="15895" y="2145"/>
                  <a:pt x="15968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7" y="2044"/>
                </a:cubicBezTo>
                <a:cubicBezTo>
                  <a:pt x="15849" y="2044"/>
                  <a:pt x="15841" y="2043"/>
                  <a:pt x="15833" y="2042"/>
                </a:cubicBezTo>
                <a:cubicBezTo>
                  <a:pt x="15812" y="1814"/>
                  <a:pt x="15823" y="1586"/>
                  <a:pt x="15802" y="1347"/>
                </a:cubicBezTo>
                <a:cubicBezTo>
                  <a:pt x="15791" y="1399"/>
                  <a:pt x="15720" y="1931"/>
                  <a:pt x="15749" y="1938"/>
                </a:cubicBezTo>
                <a:lnTo>
                  <a:pt x="15749" y="1938"/>
                </a:lnTo>
                <a:cubicBezTo>
                  <a:pt x="15715" y="1934"/>
                  <a:pt x="15680" y="1932"/>
                  <a:pt x="15644" y="1932"/>
                </a:cubicBezTo>
                <a:cubicBezTo>
                  <a:pt x="15582" y="1932"/>
                  <a:pt x="15519" y="1939"/>
                  <a:pt x="15460" y="1959"/>
                </a:cubicBezTo>
                <a:cubicBezTo>
                  <a:pt x="15533" y="2000"/>
                  <a:pt x="15626" y="2031"/>
                  <a:pt x="15719" y="2031"/>
                </a:cubicBezTo>
                <a:cubicBezTo>
                  <a:pt x="15688" y="2083"/>
                  <a:pt x="15646" y="2145"/>
                  <a:pt x="15616" y="2197"/>
                </a:cubicBezTo>
                <a:cubicBezTo>
                  <a:pt x="15611" y="2174"/>
                  <a:pt x="15583" y="2163"/>
                  <a:pt x="15554" y="2163"/>
                </a:cubicBezTo>
                <a:cubicBezTo>
                  <a:pt x="15518" y="2163"/>
                  <a:pt x="15480" y="2179"/>
                  <a:pt x="15480" y="2208"/>
                </a:cubicBezTo>
                <a:cubicBezTo>
                  <a:pt x="15574" y="2218"/>
                  <a:pt x="15667" y="2259"/>
                  <a:pt x="15729" y="2321"/>
                </a:cubicBezTo>
                <a:cubicBezTo>
                  <a:pt x="15636" y="2321"/>
                  <a:pt x="15533" y="2373"/>
                  <a:pt x="15491" y="2436"/>
                </a:cubicBezTo>
                <a:cubicBezTo>
                  <a:pt x="15522" y="2436"/>
                  <a:pt x="15533" y="2487"/>
                  <a:pt x="15501" y="2487"/>
                </a:cubicBezTo>
                <a:cubicBezTo>
                  <a:pt x="15563" y="2487"/>
                  <a:pt x="15626" y="2477"/>
                  <a:pt x="15688" y="2466"/>
                </a:cubicBezTo>
                <a:lnTo>
                  <a:pt x="15688" y="2964"/>
                </a:lnTo>
                <a:cubicBezTo>
                  <a:pt x="15646" y="2984"/>
                  <a:pt x="15605" y="3026"/>
                  <a:pt x="15595" y="3067"/>
                </a:cubicBezTo>
                <a:cubicBezTo>
                  <a:pt x="15491" y="3026"/>
                  <a:pt x="15388" y="2995"/>
                  <a:pt x="15284" y="2954"/>
                </a:cubicBezTo>
                <a:lnTo>
                  <a:pt x="15284" y="2954"/>
                </a:lnTo>
                <a:cubicBezTo>
                  <a:pt x="15315" y="2974"/>
                  <a:pt x="15315" y="3005"/>
                  <a:pt x="15294" y="3016"/>
                </a:cubicBezTo>
                <a:cubicBezTo>
                  <a:pt x="15288" y="3018"/>
                  <a:pt x="15281" y="3020"/>
                  <a:pt x="15274" y="3020"/>
                </a:cubicBezTo>
                <a:cubicBezTo>
                  <a:pt x="15262" y="3020"/>
                  <a:pt x="15249" y="3016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4" y="3205"/>
                  <a:pt x="15543" y="3254"/>
                </a:cubicBezTo>
                <a:cubicBezTo>
                  <a:pt x="15525" y="3248"/>
                  <a:pt x="15503" y="3242"/>
                  <a:pt x="15482" y="3242"/>
                </a:cubicBezTo>
                <a:cubicBezTo>
                  <a:pt x="15467" y="3242"/>
                  <a:pt x="15452" y="3245"/>
                  <a:pt x="15439" y="3254"/>
                </a:cubicBezTo>
                <a:cubicBezTo>
                  <a:pt x="15429" y="3260"/>
                  <a:pt x="15427" y="3270"/>
                  <a:pt x="15429" y="3280"/>
                </a:cubicBezTo>
                <a:lnTo>
                  <a:pt x="15429" y="3280"/>
                </a:lnTo>
                <a:cubicBezTo>
                  <a:pt x="15377" y="3251"/>
                  <a:pt x="15322" y="3226"/>
                  <a:pt x="15273" y="3202"/>
                </a:cubicBezTo>
                <a:lnTo>
                  <a:pt x="15273" y="3202"/>
                </a:lnTo>
                <a:cubicBezTo>
                  <a:pt x="15335" y="3347"/>
                  <a:pt x="15408" y="3502"/>
                  <a:pt x="15553" y="3606"/>
                </a:cubicBezTo>
                <a:cubicBezTo>
                  <a:pt x="15563" y="3606"/>
                  <a:pt x="15471" y="3668"/>
                  <a:pt x="15460" y="3679"/>
                </a:cubicBezTo>
                <a:cubicBezTo>
                  <a:pt x="15460" y="3679"/>
                  <a:pt x="15460" y="3689"/>
                  <a:pt x="15471" y="3689"/>
                </a:cubicBezTo>
                <a:cubicBezTo>
                  <a:pt x="15491" y="3730"/>
                  <a:pt x="15543" y="3762"/>
                  <a:pt x="15533" y="3803"/>
                </a:cubicBezTo>
                <a:cubicBezTo>
                  <a:pt x="15512" y="3783"/>
                  <a:pt x="15480" y="3772"/>
                  <a:pt x="15450" y="3772"/>
                </a:cubicBezTo>
                <a:cubicBezTo>
                  <a:pt x="15439" y="3783"/>
                  <a:pt x="15460" y="3803"/>
                  <a:pt x="15471" y="3813"/>
                </a:cubicBezTo>
                <a:cubicBezTo>
                  <a:pt x="15480" y="3824"/>
                  <a:pt x="15491" y="3845"/>
                  <a:pt x="15480" y="3855"/>
                </a:cubicBezTo>
                <a:cubicBezTo>
                  <a:pt x="15439" y="3834"/>
                  <a:pt x="15418" y="3813"/>
                  <a:pt x="15398" y="3783"/>
                </a:cubicBezTo>
                <a:cubicBezTo>
                  <a:pt x="15377" y="3803"/>
                  <a:pt x="15377" y="3824"/>
                  <a:pt x="15388" y="3855"/>
                </a:cubicBezTo>
                <a:cubicBezTo>
                  <a:pt x="15367" y="3834"/>
                  <a:pt x="15346" y="3824"/>
                  <a:pt x="15325" y="3824"/>
                </a:cubicBezTo>
                <a:cubicBezTo>
                  <a:pt x="15315" y="3834"/>
                  <a:pt x="15325" y="3855"/>
                  <a:pt x="15325" y="3865"/>
                </a:cubicBezTo>
                <a:cubicBezTo>
                  <a:pt x="15335" y="3875"/>
                  <a:pt x="15346" y="3886"/>
                  <a:pt x="15367" y="3896"/>
                </a:cubicBezTo>
                <a:cubicBezTo>
                  <a:pt x="15356" y="3896"/>
                  <a:pt x="15335" y="3896"/>
                  <a:pt x="15325" y="3886"/>
                </a:cubicBezTo>
                <a:cubicBezTo>
                  <a:pt x="15325" y="3886"/>
                  <a:pt x="15315" y="3886"/>
                  <a:pt x="15315" y="3896"/>
                </a:cubicBezTo>
                <a:cubicBezTo>
                  <a:pt x="15305" y="3896"/>
                  <a:pt x="15315" y="3907"/>
                  <a:pt x="15315" y="3907"/>
                </a:cubicBezTo>
                <a:cubicBezTo>
                  <a:pt x="15325" y="3907"/>
                  <a:pt x="15335" y="3917"/>
                  <a:pt x="15335" y="3917"/>
                </a:cubicBezTo>
                <a:cubicBezTo>
                  <a:pt x="15346" y="3928"/>
                  <a:pt x="15346" y="3938"/>
                  <a:pt x="15335" y="3948"/>
                </a:cubicBezTo>
                <a:lnTo>
                  <a:pt x="15294" y="3948"/>
                </a:lnTo>
                <a:cubicBezTo>
                  <a:pt x="15263" y="3938"/>
                  <a:pt x="15232" y="3907"/>
                  <a:pt x="15232" y="3875"/>
                </a:cubicBezTo>
                <a:lnTo>
                  <a:pt x="15190" y="3917"/>
                </a:lnTo>
                <a:cubicBezTo>
                  <a:pt x="15180" y="3886"/>
                  <a:pt x="15170" y="3865"/>
                  <a:pt x="15160" y="3845"/>
                </a:cubicBezTo>
                <a:cubicBezTo>
                  <a:pt x="15139" y="3855"/>
                  <a:pt x="15128" y="3875"/>
                  <a:pt x="15118" y="3886"/>
                </a:cubicBezTo>
                <a:cubicBezTo>
                  <a:pt x="15118" y="3875"/>
                  <a:pt x="15098" y="3865"/>
                  <a:pt x="15087" y="3865"/>
                </a:cubicBezTo>
                <a:cubicBezTo>
                  <a:pt x="15066" y="3875"/>
                  <a:pt x="15087" y="3907"/>
                  <a:pt x="15066" y="3928"/>
                </a:cubicBezTo>
                <a:cubicBezTo>
                  <a:pt x="15045" y="3928"/>
                  <a:pt x="15035" y="3917"/>
                  <a:pt x="15025" y="3907"/>
                </a:cubicBezTo>
                <a:cubicBezTo>
                  <a:pt x="15015" y="3896"/>
                  <a:pt x="15004" y="3762"/>
                  <a:pt x="15004" y="3762"/>
                </a:cubicBezTo>
                <a:cubicBezTo>
                  <a:pt x="15035" y="3751"/>
                  <a:pt x="15025" y="3710"/>
                  <a:pt x="14994" y="3700"/>
                </a:cubicBezTo>
                <a:lnTo>
                  <a:pt x="15056" y="3668"/>
                </a:lnTo>
                <a:cubicBezTo>
                  <a:pt x="15025" y="3658"/>
                  <a:pt x="14994" y="3647"/>
                  <a:pt x="14973" y="3627"/>
                </a:cubicBezTo>
                <a:cubicBezTo>
                  <a:pt x="15015" y="3627"/>
                  <a:pt x="15056" y="3617"/>
                  <a:pt x="15098" y="3617"/>
                </a:cubicBezTo>
                <a:cubicBezTo>
                  <a:pt x="15077" y="3606"/>
                  <a:pt x="15056" y="3585"/>
                  <a:pt x="15035" y="3575"/>
                </a:cubicBezTo>
                <a:lnTo>
                  <a:pt x="15035" y="3575"/>
                </a:lnTo>
                <a:cubicBezTo>
                  <a:pt x="15066" y="3585"/>
                  <a:pt x="15098" y="3585"/>
                  <a:pt x="15139" y="3596"/>
                </a:cubicBezTo>
                <a:cubicBezTo>
                  <a:pt x="15149" y="3596"/>
                  <a:pt x="15160" y="3596"/>
                  <a:pt x="15170" y="3585"/>
                </a:cubicBezTo>
                <a:cubicBezTo>
                  <a:pt x="15180" y="3575"/>
                  <a:pt x="15180" y="3565"/>
                  <a:pt x="15170" y="3555"/>
                </a:cubicBezTo>
                <a:cubicBezTo>
                  <a:pt x="15149" y="3544"/>
                  <a:pt x="15139" y="3544"/>
                  <a:pt x="15118" y="3544"/>
                </a:cubicBezTo>
                <a:cubicBezTo>
                  <a:pt x="15128" y="3534"/>
                  <a:pt x="15139" y="3513"/>
                  <a:pt x="15149" y="3502"/>
                </a:cubicBezTo>
                <a:lnTo>
                  <a:pt x="15066" y="3502"/>
                </a:lnTo>
                <a:cubicBezTo>
                  <a:pt x="15077" y="3492"/>
                  <a:pt x="15098" y="3482"/>
                  <a:pt x="15107" y="3461"/>
                </a:cubicBezTo>
                <a:lnTo>
                  <a:pt x="15107" y="3461"/>
                </a:lnTo>
                <a:lnTo>
                  <a:pt x="14952" y="3523"/>
                </a:lnTo>
                <a:cubicBezTo>
                  <a:pt x="14942" y="3482"/>
                  <a:pt x="14932" y="3430"/>
                  <a:pt x="14932" y="3389"/>
                </a:cubicBezTo>
                <a:cubicBezTo>
                  <a:pt x="14938" y="3389"/>
                  <a:pt x="14945" y="3393"/>
                  <a:pt x="14952" y="3393"/>
                </a:cubicBezTo>
                <a:cubicBezTo>
                  <a:pt x="14956" y="3393"/>
                  <a:pt x="14959" y="3392"/>
                  <a:pt x="14962" y="3389"/>
                </a:cubicBezTo>
                <a:cubicBezTo>
                  <a:pt x="14962" y="3378"/>
                  <a:pt x="14962" y="3357"/>
                  <a:pt x="14942" y="3357"/>
                </a:cubicBezTo>
                <a:cubicBezTo>
                  <a:pt x="14983" y="3357"/>
                  <a:pt x="15025" y="3368"/>
                  <a:pt x="15066" y="3378"/>
                </a:cubicBezTo>
                <a:cubicBezTo>
                  <a:pt x="15072" y="3373"/>
                  <a:pt x="15071" y="3364"/>
                  <a:pt x="15068" y="3357"/>
                </a:cubicBezTo>
                <a:lnTo>
                  <a:pt x="15068" y="3357"/>
                </a:lnTo>
                <a:cubicBezTo>
                  <a:pt x="15086" y="3369"/>
                  <a:pt x="15112" y="3376"/>
                  <a:pt x="15138" y="3376"/>
                </a:cubicBezTo>
                <a:cubicBezTo>
                  <a:pt x="15161" y="3376"/>
                  <a:pt x="15184" y="3371"/>
                  <a:pt x="15201" y="3357"/>
                </a:cubicBezTo>
                <a:cubicBezTo>
                  <a:pt x="15180" y="3347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60" y="3316"/>
                  <a:pt x="15128" y="3306"/>
                  <a:pt x="15098" y="3295"/>
                </a:cubicBezTo>
                <a:cubicBezTo>
                  <a:pt x="15118" y="3295"/>
                  <a:pt x="15149" y="3295"/>
                  <a:pt x="15170" y="3285"/>
                </a:cubicBezTo>
                <a:cubicBezTo>
                  <a:pt x="15201" y="3274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80" y="3244"/>
                  <a:pt x="15139" y="3254"/>
                  <a:pt x="15107" y="3264"/>
                </a:cubicBezTo>
                <a:cubicBezTo>
                  <a:pt x="15107" y="3254"/>
                  <a:pt x="15118" y="3233"/>
                  <a:pt x="15128" y="3223"/>
                </a:cubicBezTo>
                <a:cubicBezTo>
                  <a:pt x="15113" y="3218"/>
                  <a:pt x="15097" y="3215"/>
                  <a:pt x="15083" y="3215"/>
                </a:cubicBezTo>
                <a:cubicBezTo>
                  <a:pt x="15069" y="3215"/>
                  <a:pt x="15056" y="3218"/>
                  <a:pt x="15045" y="3223"/>
                </a:cubicBezTo>
                <a:cubicBezTo>
                  <a:pt x="15045" y="3212"/>
                  <a:pt x="15056" y="3202"/>
                  <a:pt x="15056" y="3182"/>
                </a:cubicBezTo>
                <a:lnTo>
                  <a:pt x="15056" y="3182"/>
                </a:lnTo>
                <a:cubicBezTo>
                  <a:pt x="15035" y="3202"/>
                  <a:pt x="15015" y="3212"/>
                  <a:pt x="14983" y="3233"/>
                </a:cubicBezTo>
                <a:lnTo>
                  <a:pt x="14983" y="3202"/>
                </a:lnTo>
                <a:cubicBezTo>
                  <a:pt x="14952" y="3233"/>
                  <a:pt x="14921" y="3264"/>
                  <a:pt x="14900" y="3295"/>
                </a:cubicBezTo>
                <a:cubicBezTo>
                  <a:pt x="14880" y="3067"/>
                  <a:pt x="14880" y="2839"/>
                  <a:pt x="14880" y="2601"/>
                </a:cubicBezTo>
                <a:cubicBezTo>
                  <a:pt x="14880" y="2560"/>
                  <a:pt x="14880" y="2508"/>
                  <a:pt x="14859" y="2466"/>
                </a:cubicBezTo>
                <a:lnTo>
                  <a:pt x="14859" y="2466"/>
                </a:lnTo>
                <a:cubicBezTo>
                  <a:pt x="14870" y="2498"/>
                  <a:pt x="14838" y="2581"/>
                  <a:pt x="14838" y="2611"/>
                </a:cubicBezTo>
                <a:cubicBezTo>
                  <a:pt x="14828" y="2694"/>
                  <a:pt x="14817" y="2788"/>
                  <a:pt x="14807" y="2871"/>
                </a:cubicBezTo>
                <a:cubicBezTo>
                  <a:pt x="14797" y="2964"/>
                  <a:pt x="14787" y="3046"/>
                  <a:pt x="14776" y="3129"/>
                </a:cubicBezTo>
                <a:lnTo>
                  <a:pt x="14776" y="3254"/>
                </a:lnTo>
                <a:cubicBezTo>
                  <a:pt x="14734" y="3233"/>
                  <a:pt x="14714" y="3182"/>
                  <a:pt x="14683" y="3150"/>
                </a:cubicBezTo>
                <a:lnTo>
                  <a:pt x="14683" y="3150"/>
                </a:lnTo>
                <a:cubicBezTo>
                  <a:pt x="14693" y="3161"/>
                  <a:pt x="14693" y="3182"/>
                  <a:pt x="14693" y="3192"/>
                </a:cubicBezTo>
                <a:cubicBezTo>
                  <a:pt x="14672" y="3171"/>
                  <a:pt x="14631" y="3161"/>
                  <a:pt x="14600" y="3150"/>
                </a:cubicBezTo>
                <a:lnTo>
                  <a:pt x="14600" y="3150"/>
                </a:lnTo>
                <a:cubicBezTo>
                  <a:pt x="14600" y="3171"/>
                  <a:pt x="14621" y="3192"/>
                  <a:pt x="14631" y="3202"/>
                </a:cubicBezTo>
                <a:cubicBezTo>
                  <a:pt x="14610" y="3202"/>
                  <a:pt x="14579" y="3192"/>
                  <a:pt x="14548" y="3192"/>
                </a:cubicBezTo>
                <a:cubicBezTo>
                  <a:pt x="14548" y="3212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507" y="3254"/>
                  <a:pt x="14486" y="3264"/>
                  <a:pt x="14486" y="3285"/>
                </a:cubicBezTo>
                <a:cubicBezTo>
                  <a:pt x="14507" y="3285"/>
                  <a:pt x="14527" y="3285"/>
                  <a:pt x="14559" y="3295"/>
                </a:cubicBezTo>
                <a:cubicBezTo>
                  <a:pt x="14548" y="3306"/>
                  <a:pt x="14538" y="3306"/>
                  <a:pt x="14527" y="3316"/>
                </a:cubicBezTo>
                <a:cubicBezTo>
                  <a:pt x="14527" y="3327"/>
                  <a:pt x="14517" y="3337"/>
                  <a:pt x="14527" y="3337"/>
                </a:cubicBezTo>
                <a:lnTo>
                  <a:pt x="14559" y="3337"/>
                </a:lnTo>
                <a:cubicBezTo>
                  <a:pt x="14562" y="3335"/>
                  <a:pt x="14566" y="3334"/>
                  <a:pt x="14570" y="3334"/>
                </a:cubicBezTo>
                <a:cubicBezTo>
                  <a:pt x="14586" y="3334"/>
                  <a:pt x="14600" y="3351"/>
                  <a:pt x="14600" y="3368"/>
                </a:cubicBezTo>
                <a:cubicBezTo>
                  <a:pt x="14621" y="3368"/>
                  <a:pt x="14652" y="3357"/>
                  <a:pt x="14683" y="3357"/>
                </a:cubicBezTo>
                <a:cubicBezTo>
                  <a:pt x="14672" y="3368"/>
                  <a:pt x="14683" y="3378"/>
                  <a:pt x="14693" y="3389"/>
                </a:cubicBezTo>
                <a:cubicBezTo>
                  <a:pt x="14704" y="3399"/>
                  <a:pt x="14714" y="3399"/>
                  <a:pt x="14725" y="3410"/>
                </a:cubicBezTo>
                <a:cubicBezTo>
                  <a:pt x="14755" y="3430"/>
                  <a:pt x="14766" y="3461"/>
                  <a:pt x="14755" y="3482"/>
                </a:cubicBezTo>
                <a:cubicBezTo>
                  <a:pt x="14683" y="3482"/>
                  <a:pt x="14652" y="3389"/>
                  <a:pt x="14579" y="3389"/>
                </a:cubicBezTo>
                <a:cubicBezTo>
                  <a:pt x="14589" y="3399"/>
                  <a:pt x="14589" y="3410"/>
                  <a:pt x="14579" y="3419"/>
                </a:cubicBezTo>
                <a:cubicBezTo>
                  <a:pt x="14559" y="3399"/>
                  <a:pt x="14527" y="3389"/>
                  <a:pt x="14486" y="3389"/>
                </a:cubicBezTo>
                <a:lnTo>
                  <a:pt x="14517" y="3419"/>
                </a:lnTo>
                <a:cubicBezTo>
                  <a:pt x="14497" y="3410"/>
                  <a:pt x="14476" y="3410"/>
                  <a:pt x="14444" y="3410"/>
                </a:cubicBezTo>
                <a:cubicBezTo>
                  <a:pt x="14455" y="3419"/>
                  <a:pt x="14465" y="3419"/>
                  <a:pt x="14476" y="3430"/>
                </a:cubicBezTo>
                <a:cubicBezTo>
                  <a:pt x="14424" y="3440"/>
                  <a:pt x="14382" y="3461"/>
                  <a:pt x="14351" y="3482"/>
                </a:cubicBezTo>
                <a:lnTo>
                  <a:pt x="14465" y="3482"/>
                </a:lnTo>
                <a:cubicBezTo>
                  <a:pt x="14444" y="3502"/>
                  <a:pt x="14444" y="3534"/>
                  <a:pt x="14434" y="3555"/>
                </a:cubicBezTo>
                <a:cubicBezTo>
                  <a:pt x="14476" y="3555"/>
                  <a:pt x="14507" y="3544"/>
                  <a:pt x="14548" y="3523"/>
                </a:cubicBezTo>
                <a:cubicBezTo>
                  <a:pt x="14548" y="3544"/>
                  <a:pt x="14548" y="3555"/>
                  <a:pt x="14559" y="3565"/>
                </a:cubicBezTo>
                <a:cubicBezTo>
                  <a:pt x="14589" y="3555"/>
                  <a:pt x="14621" y="3544"/>
                  <a:pt x="14642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5"/>
                  <a:pt x="14693" y="3550"/>
                  <a:pt x="14713" y="3550"/>
                </a:cubicBezTo>
                <a:cubicBezTo>
                  <a:pt x="14738" y="3550"/>
                  <a:pt x="14760" y="3558"/>
                  <a:pt x="14766" y="3575"/>
                </a:cubicBezTo>
                <a:cubicBezTo>
                  <a:pt x="14760" y="3584"/>
                  <a:pt x="14749" y="3587"/>
                  <a:pt x="14737" y="3587"/>
                </a:cubicBezTo>
                <a:cubicBezTo>
                  <a:pt x="14716" y="3587"/>
                  <a:pt x="14689" y="3579"/>
                  <a:pt x="14667" y="3579"/>
                </a:cubicBezTo>
                <a:cubicBezTo>
                  <a:pt x="14657" y="3579"/>
                  <a:pt x="14648" y="3581"/>
                  <a:pt x="14642" y="3585"/>
                </a:cubicBezTo>
                <a:cubicBezTo>
                  <a:pt x="14652" y="3596"/>
                  <a:pt x="14672" y="3606"/>
                  <a:pt x="14683" y="3617"/>
                </a:cubicBezTo>
                <a:cubicBezTo>
                  <a:pt x="14678" y="3622"/>
                  <a:pt x="14670" y="3622"/>
                  <a:pt x="14662" y="3622"/>
                </a:cubicBezTo>
                <a:cubicBezTo>
                  <a:pt x="14654" y="3622"/>
                  <a:pt x="14647" y="3622"/>
                  <a:pt x="14642" y="3627"/>
                </a:cubicBezTo>
                <a:cubicBezTo>
                  <a:pt x="14631" y="3647"/>
                  <a:pt x="14693" y="3658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3"/>
                  <a:pt x="14618" y="3743"/>
                </a:cubicBezTo>
                <a:cubicBezTo>
                  <a:pt x="14616" y="3743"/>
                  <a:pt x="14613" y="3742"/>
                  <a:pt x="14610" y="3741"/>
                </a:cubicBezTo>
                <a:cubicBezTo>
                  <a:pt x="14579" y="3741"/>
                  <a:pt x="14569" y="3730"/>
                  <a:pt x="14548" y="3710"/>
                </a:cubicBezTo>
                <a:cubicBezTo>
                  <a:pt x="14527" y="3689"/>
                  <a:pt x="14486" y="3668"/>
                  <a:pt x="14455" y="3658"/>
                </a:cubicBezTo>
                <a:lnTo>
                  <a:pt x="14455" y="3658"/>
                </a:lnTo>
                <a:cubicBezTo>
                  <a:pt x="14465" y="3668"/>
                  <a:pt x="14444" y="3679"/>
                  <a:pt x="14424" y="3679"/>
                </a:cubicBezTo>
                <a:cubicBezTo>
                  <a:pt x="14410" y="3679"/>
                  <a:pt x="14396" y="3674"/>
                  <a:pt x="14388" y="3674"/>
                </a:cubicBezTo>
                <a:cubicBezTo>
                  <a:pt x="14384" y="3674"/>
                  <a:pt x="14382" y="3675"/>
                  <a:pt x="14382" y="3679"/>
                </a:cubicBezTo>
                <a:cubicBezTo>
                  <a:pt x="14382" y="3689"/>
                  <a:pt x="14393" y="3710"/>
                  <a:pt x="14403" y="3720"/>
                </a:cubicBezTo>
                <a:cubicBezTo>
                  <a:pt x="14382" y="3720"/>
                  <a:pt x="14361" y="3730"/>
                  <a:pt x="14341" y="3741"/>
                </a:cubicBezTo>
                <a:cubicBezTo>
                  <a:pt x="14361" y="3762"/>
                  <a:pt x="14372" y="3772"/>
                  <a:pt x="14393" y="3783"/>
                </a:cubicBezTo>
                <a:cubicBezTo>
                  <a:pt x="14372" y="3792"/>
                  <a:pt x="14393" y="3824"/>
                  <a:pt x="14424" y="3824"/>
                </a:cubicBezTo>
                <a:cubicBezTo>
                  <a:pt x="14468" y="3830"/>
                  <a:pt x="14516" y="3840"/>
                  <a:pt x="14561" y="3840"/>
                </a:cubicBezTo>
                <a:cubicBezTo>
                  <a:pt x="14577" y="3840"/>
                  <a:pt x="14592" y="3839"/>
                  <a:pt x="14607" y="3836"/>
                </a:cubicBezTo>
                <a:lnTo>
                  <a:pt x="14607" y="3836"/>
                </a:lnTo>
                <a:cubicBezTo>
                  <a:pt x="14598" y="3850"/>
                  <a:pt x="14602" y="3874"/>
                  <a:pt x="14621" y="3886"/>
                </a:cubicBezTo>
                <a:cubicBezTo>
                  <a:pt x="14636" y="3891"/>
                  <a:pt x="14654" y="3894"/>
                  <a:pt x="14672" y="3894"/>
                </a:cubicBezTo>
                <a:cubicBezTo>
                  <a:pt x="14691" y="3894"/>
                  <a:pt x="14709" y="3891"/>
                  <a:pt x="14725" y="3886"/>
                </a:cubicBezTo>
                <a:lnTo>
                  <a:pt x="14725" y="3886"/>
                </a:lnTo>
                <a:cubicBezTo>
                  <a:pt x="14672" y="3917"/>
                  <a:pt x="14610" y="3938"/>
                  <a:pt x="14559" y="3969"/>
                </a:cubicBezTo>
                <a:cubicBezTo>
                  <a:pt x="14600" y="3990"/>
                  <a:pt x="14631" y="4000"/>
                  <a:pt x="14672" y="4010"/>
                </a:cubicBezTo>
                <a:cubicBezTo>
                  <a:pt x="14631" y="4031"/>
                  <a:pt x="14579" y="4041"/>
                  <a:pt x="14538" y="4062"/>
                </a:cubicBezTo>
                <a:cubicBezTo>
                  <a:pt x="14610" y="4083"/>
                  <a:pt x="14683" y="4103"/>
                  <a:pt x="14755" y="4135"/>
                </a:cubicBezTo>
                <a:cubicBezTo>
                  <a:pt x="14685" y="4161"/>
                  <a:pt x="14614" y="4188"/>
                  <a:pt x="14537" y="4208"/>
                </a:cubicBezTo>
                <a:lnTo>
                  <a:pt x="14537" y="4208"/>
                </a:lnTo>
                <a:cubicBezTo>
                  <a:pt x="14512" y="4201"/>
                  <a:pt x="14484" y="4197"/>
                  <a:pt x="14455" y="4197"/>
                </a:cubicBezTo>
                <a:cubicBezTo>
                  <a:pt x="14446" y="4137"/>
                  <a:pt x="14374" y="4098"/>
                  <a:pt x="14302" y="4098"/>
                </a:cubicBezTo>
                <a:cubicBezTo>
                  <a:pt x="14287" y="4098"/>
                  <a:pt x="14272" y="4100"/>
                  <a:pt x="14258" y="4103"/>
                </a:cubicBezTo>
                <a:cubicBezTo>
                  <a:pt x="14165" y="4083"/>
                  <a:pt x="14082" y="4052"/>
                  <a:pt x="13999" y="4010"/>
                </a:cubicBezTo>
                <a:cubicBezTo>
                  <a:pt x="13959" y="4020"/>
                  <a:pt x="13909" y="4030"/>
                  <a:pt x="13869" y="4040"/>
                </a:cubicBezTo>
                <a:lnTo>
                  <a:pt x="13869" y="4040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4" y="4075"/>
                  <a:pt x="13906" y="4093"/>
                </a:cubicBezTo>
                <a:cubicBezTo>
                  <a:pt x="13928" y="4086"/>
                  <a:pt x="13955" y="4079"/>
                  <a:pt x="13980" y="4079"/>
                </a:cubicBezTo>
                <a:cubicBezTo>
                  <a:pt x="13990" y="4079"/>
                  <a:pt x="14000" y="4080"/>
                  <a:pt x="14009" y="4083"/>
                </a:cubicBezTo>
                <a:cubicBezTo>
                  <a:pt x="14024" y="4097"/>
                  <a:pt x="14018" y="4128"/>
                  <a:pt x="14005" y="4137"/>
                </a:cubicBezTo>
                <a:lnTo>
                  <a:pt x="14005" y="4137"/>
                </a:lnTo>
                <a:cubicBezTo>
                  <a:pt x="13999" y="4137"/>
                  <a:pt x="13994" y="4136"/>
                  <a:pt x="13988" y="4135"/>
                </a:cubicBezTo>
                <a:lnTo>
                  <a:pt x="13988" y="4135"/>
                </a:lnTo>
                <a:cubicBezTo>
                  <a:pt x="13992" y="4138"/>
                  <a:pt x="13995" y="4140"/>
                  <a:pt x="13998" y="4140"/>
                </a:cubicBezTo>
                <a:cubicBezTo>
                  <a:pt x="14001" y="4140"/>
                  <a:pt x="14003" y="4139"/>
                  <a:pt x="14005" y="4137"/>
                </a:cubicBezTo>
                <a:lnTo>
                  <a:pt x="14005" y="4137"/>
                </a:lnTo>
                <a:cubicBezTo>
                  <a:pt x="14063" y="4145"/>
                  <a:pt x="14130" y="4145"/>
                  <a:pt x="14196" y="4145"/>
                </a:cubicBezTo>
                <a:cubicBezTo>
                  <a:pt x="14156" y="4155"/>
                  <a:pt x="14154" y="4202"/>
                  <a:pt x="14181" y="4224"/>
                </a:cubicBezTo>
                <a:lnTo>
                  <a:pt x="14181" y="4224"/>
                </a:lnTo>
                <a:cubicBezTo>
                  <a:pt x="14144" y="4220"/>
                  <a:pt x="14108" y="4218"/>
                  <a:pt x="14071" y="4218"/>
                </a:cubicBezTo>
                <a:cubicBezTo>
                  <a:pt x="14186" y="4280"/>
                  <a:pt x="14299" y="4352"/>
                  <a:pt x="14403" y="4414"/>
                </a:cubicBezTo>
                <a:cubicBezTo>
                  <a:pt x="14351" y="4487"/>
                  <a:pt x="14351" y="4580"/>
                  <a:pt x="14393" y="4663"/>
                </a:cubicBezTo>
                <a:cubicBezTo>
                  <a:pt x="14171" y="4623"/>
                  <a:pt x="13969" y="4543"/>
                  <a:pt x="13806" y="4415"/>
                </a:cubicBezTo>
                <a:lnTo>
                  <a:pt x="13806" y="4415"/>
                </a:lnTo>
                <a:cubicBezTo>
                  <a:pt x="13824" y="4440"/>
                  <a:pt x="13799" y="4481"/>
                  <a:pt x="13781" y="4508"/>
                </a:cubicBezTo>
                <a:cubicBezTo>
                  <a:pt x="13774" y="4530"/>
                  <a:pt x="13806" y="4565"/>
                  <a:pt x="13827" y="4565"/>
                </a:cubicBezTo>
                <a:cubicBezTo>
                  <a:pt x="13834" y="4565"/>
                  <a:pt x="13841" y="4560"/>
                  <a:pt x="13843" y="4549"/>
                </a:cubicBezTo>
                <a:cubicBezTo>
                  <a:pt x="13843" y="4641"/>
                  <a:pt x="13949" y="4708"/>
                  <a:pt x="14052" y="4708"/>
                </a:cubicBezTo>
                <a:cubicBezTo>
                  <a:pt x="14053" y="4708"/>
                  <a:pt x="14054" y="4708"/>
                  <a:pt x="14055" y="4708"/>
                </a:cubicBezTo>
                <a:lnTo>
                  <a:pt x="14055" y="4708"/>
                </a:lnTo>
                <a:cubicBezTo>
                  <a:pt x="14046" y="4716"/>
                  <a:pt x="14041" y="4727"/>
                  <a:pt x="14041" y="4736"/>
                </a:cubicBezTo>
                <a:cubicBezTo>
                  <a:pt x="14041" y="4757"/>
                  <a:pt x="14071" y="4777"/>
                  <a:pt x="14092" y="4798"/>
                </a:cubicBezTo>
                <a:cubicBezTo>
                  <a:pt x="14216" y="4891"/>
                  <a:pt x="14248" y="5057"/>
                  <a:pt x="14175" y="5181"/>
                </a:cubicBezTo>
                <a:cubicBezTo>
                  <a:pt x="14133" y="5171"/>
                  <a:pt x="14092" y="5160"/>
                  <a:pt x="14051" y="5139"/>
                </a:cubicBezTo>
                <a:cubicBezTo>
                  <a:pt x="14030" y="5202"/>
                  <a:pt x="14020" y="5254"/>
                  <a:pt x="13999" y="5305"/>
                </a:cubicBezTo>
                <a:cubicBezTo>
                  <a:pt x="14009" y="5347"/>
                  <a:pt x="14061" y="5367"/>
                  <a:pt x="14103" y="5388"/>
                </a:cubicBezTo>
                <a:cubicBezTo>
                  <a:pt x="14144" y="5409"/>
                  <a:pt x="14186" y="5450"/>
                  <a:pt x="14175" y="5492"/>
                </a:cubicBezTo>
                <a:cubicBezTo>
                  <a:pt x="14169" y="5501"/>
                  <a:pt x="14156" y="5505"/>
                  <a:pt x="14141" y="5505"/>
                </a:cubicBezTo>
                <a:cubicBezTo>
                  <a:pt x="14137" y="5505"/>
                  <a:pt x="14134" y="5505"/>
                  <a:pt x="14130" y="5504"/>
                </a:cubicBezTo>
                <a:lnTo>
                  <a:pt x="14130" y="5504"/>
                </a:lnTo>
                <a:cubicBezTo>
                  <a:pt x="14206" y="5594"/>
                  <a:pt x="14268" y="5684"/>
                  <a:pt x="14331" y="5782"/>
                </a:cubicBezTo>
                <a:cubicBezTo>
                  <a:pt x="14299" y="5813"/>
                  <a:pt x="14248" y="5834"/>
                  <a:pt x="14206" y="5844"/>
                </a:cubicBezTo>
                <a:cubicBezTo>
                  <a:pt x="14165" y="5813"/>
                  <a:pt x="14133" y="5772"/>
                  <a:pt x="14133" y="5730"/>
                </a:cubicBezTo>
                <a:cubicBezTo>
                  <a:pt x="14071" y="5740"/>
                  <a:pt x="13999" y="5761"/>
                  <a:pt x="13947" y="5761"/>
                </a:cubicBezTo>
                <a:cubicBezTo>
                  <a:pt x="13928" y="5785"/>
                  <a:pt x="13901" y="5802"/>
                  <a:pt x="13872" y="5812"/>
                </a:cubicBezTo>
                <a:lnTo>
                  <a:pt x="13872" y="5812"/>
                </a:lnTo>
                <a:cubicBezTo>
                  <a:pt x="13855" y="5845"/>
                  <a:pt x="13819" y="5872"/>
                  <a:pt x="13777" y="5872"/>
                </a:cubicBezTo>
                <a:cubicBezTo>
                  <a:pt x="13765" y="5872"/>
                  <a:pt x="13752" y="5870"/>
                  <a:pt x="13740" y="5865"/>
                </a:cubicBezTo>
                <a:cubicBezTo>
                  <a:pt x="13656" y="5840"/>
                  <a:pt x="13674" y="5734"/>
                  <a:pt x="13739" y="5699"/>
                </a:cubicBezTo>
                <a:lnTo>
                  <a:pt x="13739" y="5699"/>
                </a:lnTo>
                <a:cubicBezTo>
                  <a:pt x="13721" y="5702"/>
                  <a:pt x="13703" y="5705"/>
                  <a:pt x="13688" y="5710"/>
                </a:cubicBezTo>
                <a:cubicBezTo>
                  <a:pt x="13688" y="5648"/>
                  <a:pt x="13719" y="5585"/>
                  <a:pt x="13771" y="5544"/>
                </a:cubicBezTo>
                <a:cubicBezTo>
                  <a:pt x="13751" y="5512"/>
                  <a:pt x="13709" y="5492"/>
                  <a:pt x="13657" y="5482"/>
                </a:cubicBezTo>
                <a:cubicBezTo>
                  <a:pt x="13657" y="5525"/>
                  <a:pt x="13628" y="5568"/>
                  <a:pt x="13582" y="5594"/>
                </a:cubicBezTo>
                <a:lnTo>
                  <a:pt x="13582" y="5594"/>
                </a:lnTo>
                <a:cubicBezTo>
                  <a:pt x="13581" y="5591"/>
                  <a:pt x="13578" y="5588"/>
                  <a:pt x="13574" y="5585"/>
                </a:cubicBezTo>
                <a:cubicBezTo>
                  <a:pt x="13553" y="5565"/>
                  <a:pt x="13512" y="5575"/>
                  <a:pt x="13502" y="5554"/>
                </a:cubicBezTo>
                <a:cubicBezTo>
                  <a:pt x="13481" y="5523"/>
                  <a:pt x="13543" y="5503"/>
                  <a:pt x="13585" y="5492"/>
                </a:cubicBezTo>
                <a:cubicBezTo>
                  <a:pt x="13533" y="5492"/>
                  <a:pt x="13491" y="5482"/>
                  <a:pt x="13450" y="5461"/>
                </a:cubicBezTo>
                <a:cubicBezTo>
                  <a:pt x="13481" y="5430"/>
                  <a:pt x="13502" y="5388"/>
                  <a:pt x="13502" y="5357"/>
                </a:cubicBezTo>
                <a:cubicBezTo>
                  <a:pt x="13398" y="5337"/>
                  <a:pt x="13429" y="5212"/>
                  <a:pt x="13502" y="5160"/>
                </a:cubicBezTo>
                <a:cubicBezTo>
                  <a:pt x="13585" y="5109"/>
                  <a:pt x="13698" y="5088"/>
                  <a:pt x="13740" y="5015"/>
                </a:cubicBezTo>
                <a:cubicBezTo>
                  <a:pt x="13709" y="4964"/>
                  <a:pt x="13636" y="4943"/>
                  <a:pt x="13574" y="4943"/>
                </a:cubicBezTo>
                <a:cubicBezTo>
                  <a:pt x="13564" y="4902"/>
                  <a:pt x="13605" y="4849"/>
                  <a:pt x="13657" y="4819"/>
                </a:cubicBezTo>
                <a:cubicBezTo>
                  <a:pt x="13585" y="4819"/>
                  <a:pt x="13523" y="4829"/>
                  <a:pt x="13450" y="4829"/>
                </a:cubicBezTo>
                <a:cubicBezTo>
                  <a:pt x="13491" y="4766"/>
                  <a:pt x="13429" y="4694"/>
                  <a:pt x="13408" y="4632"/>
                </a:cubicBezTo>
                <a:cubicBezTo>
                  <a:pt x="13378" y="4570"/>
                  <a:pt x="13398" y="4466"/>
                  <a:pt x="13481" y="4466"/>
                </a:cubicBezTo>
                <a:cubicBezTo>
                  <a:pt x="13429" y="4456"/>
                  <a:pt x="13387" y="4414"/>
                  <a:pt x="13367" y="4373"/>
                </a:cubicBezTo>
                <a:cubicBezTo>
                  <a:pt x="13335" y="4375"/>
                  <a:pt x="13304" y="4377"/>
                  <a:pt x="13273" y="4377"/>
                </a:cubicBezTo>
                <a:cubicBezTo>
                  <a:pt x="13180" y="4377"/>
                  <a:pt x="13087" y="4365"/>
                  <a:pt x="12994" y="4342"/>
                </a:cubicBezTo>
                <a:cubicBezTo>
                  <a:pt x="13025" y="4311"/>
                  <a:pt x="13067" y="4269"/>
                  <a:pt x="13118" y="4248"/>
                </a:cubicBezTo>
                <a:cubicBezTo>
                  <a:pt x="13097" y="4218"/>
                  <a:pt x="13077" y="4186"/>
                  <a:pt x="13056" y="4145"/>
                </a:cubicBezTo>
                <a:cubicBezTo>
                  <a:pt x="13097" y="4124"/>
                  <a:pt x="13150" y="4093"/>
                  <a:pt x="13201" y="4073"/>
                </a:cubicBezTo>
                <a:cubicBezTo>
                  <a:pt x="13222" y="4000"/>
                  <a:pt x="13274" y="3948"/>
                  <a:pt x="13336" y="3896"/>
                </a:cubicBezTo>
                <a:cubicBezTo>
                  <a:pt x="13315" y="3875"/>
                  <a:pt x="13274" y="3855"/>
                  <a:pt x="13232" y="3855"/>
                </a:cubicBezTo>
                <a:cubicBezTo>
                  <a:pt x="13242" y="3824"/>
                  <a:pt x="13263" y="3792"/>
                  <a:pt x="13274" y="3762"/>
                </a:cubicBezTo>
                <a:lnTo>
                  <a:pt x="13274" y="3762"/>
                </a:lnTo>
                <a:cubicBezTo>
                  <a:pt x="13265" y="3771"/>
                  <a:pt x="13254" y="3775"/>
                  <a:pt x="13243" y="3775"/>
                </a:cubicBezTo>
                <a:cubicBezTo>
                  <a:pt x="13216" y="3775"/>
                  <a:pt x="13188" y="3753"/>
                  <a:pt x="13180" y="3730"/>
                </a:cubicBezTo>
                <a:cubicBezTo>
                  <a:pt x="13170" y="3700"/>
                  <a:pt x="13191" y="3658"/>
                  <a:pt x="13201" y="3627"/>
                </a:cubicBezTo>
                <a:lnTo>
                  <a:pt x="13201" y="3627"/>
                </a:lnTo>
                <a:cubicBezTo>
                  <a:pt x="13195" y="3628"/>
                  <a:pt x="13190" y="3628"/>
                  <a:pt x="13184" y="3628"/>
                </a:cubicBezTo>
                <a:cubicBezTo>
                  <a:pt x="13139" y="3628"/>
                  <a:pt x="13100" y="3592"/>
                  <a:pt x="13118" y="3555"/>
                </a:cubicBezTo>
                <a:lnTo>
                  <a:pt x="13118" y="3555"/>
                </a:lnTo>
                <a:cubicBezTo>
                  <a:pt x="13025" y="3596"/>
                  <a:pt x="12952" y="3647"/>
                  <a:pt x="12890" y="3710"/>
                </a:cubicBezTo>
                <a:cubicBezTo>
                  <a:pt x="12911" y="3668"/>
                  <a:pt x="12922" y="3627"/>
                  <a:pt x="12942" y="3585"/>
                </a:cubicBezTo>
                <a:lnTo>
                  <a:pt x="12942" y="3585"/>
                </a:lnTo>
                <a:cubicBezTo>
                  <a:pt x="12849" y="3627"/>
                  <a:pt x="12807" y="3710"/>
                  <a:pt x="12777" y="3792"/>
                </a:cubicBezTo>
                <a:cubicBezTo>
                  <a:pt x="12735" y="3875"/>
                  <a:pt x="12704" y="3958"/>
                  <a:pt x="12621" y="4010"/>
                </a:cubicBezTo>
                <a:cubicBezTo>
                  <a:pt x="12586" y="4030"/>
                  <a:pt x="12543" y="4039"/>
                  <a:pt x="12502" y="4039"/>
                </a:cubicBezTo>
                <a:cubicBezTo>
                  <a:pt x="12435" y="4039"/>
                  <a:pt x="12371" y="4014"/>
                  <a:pt x="12351" y="3969"/>
                </a:cubicBezTo>
                <a:cubicBezTo>
                  <a:pt x="12289" y="3979"/>
                  <a:pt x="12227" y="3990"/>
                  <a:pt x="12155" y="4010"/>
                </a:cubicBezTo>
                <a:cubicBezTo>
                  <a:pt x="12165" y="3948"/>
                  <a:pt x="12093" y="3886"/>
                  <a:pt x="12020" y="3886"/>
                </a:cubicBezTo>
                <a:cubicBezTo>
                  <a:pt x="12082" y="3865"/>
                  <a:pt x="12144" y="3845"/>
                  <a:pt x="12196" y="3834"/>
                </a:cubicBezTo>
                <a:cubicBezTo>
                  <a:pt x="12217" y="3772"/>
                  <a:pt x="12227" y="3720"/>
                  <a:pt x="12248" y="3668"/>
                </a:cubicBezTo>
                <a:lnTo>
                  <a:pt x="12248" y="3668"/>
                </a:lnTo>
                <a:cubicBezTo>
                  <a:pt x="12210" y="3683"/>
                  <a:pt x="12161" y="3693"/>
                  <a:pt x="12113" y="3693"/>
                </a:cubicBezTo>
                <a:cubicBezTo>
                  <a:pt x="12096" y="3693"/>
                  <a:pt x="12078" y="3692"/>
                  <a:pt x="12061" y="3689"/>
                </a:cubicBezTo>
                <a:lnTo>
                  <a:pt x="11844" y="3472"/>
                </a:lnTo>
                <a:cubicBezTo>
                  <a:pt x="11885" y="3419"/>
                  <a:pt x="11948" y="3378"/>
                  <a:pt x="12020" y="3357"/>
                </a:cubicBezTo>
                <a:cubicBezTo>
                  <a:pt x="11989" y="3347"/>
                  <a:pt x="11958" y="3327"/>
                  <a:pt x="11927" y="3316"/>
                </a:cubicBezTo>
                <a:cubicBezTo>
                  <a:pt x="12093" y="3316"/>
                  <a:pt x="12268" y="3306"/>
                  <a:pt x="12445" y="3306"/>
                </a:cubicBezTo>
                <a:cubicBezTo>
                  <a:pt x="12362" y="3264"/>
                  <a:pt x="12268" y="3212"/>
                  <a:pt x="12176" y="3161"/>
                </a:cubicBezTo>
                <a:cubicBezTo>
                  <a:pt x="12223" y="3137"/>
                  <a:pt x="12279" y="3124"/>
                  <a:pt x="12335" y="3124"/>
                </a:cubicBezTo>
                <a:cubicBezTo>
                  <a:pt x="12401" y="3124"/>
                  <a:pt x="12467" y="3142"/>
                  <a:pt x="12517" y="3182"/>
                </a:cubicBezTo>
                <a:lnTo>
                  <a:pt x="12859" y="2871"/>
                </a:lnTo>
                <a:lnTo>
                  <a:pt x="12859" y="2871"/>
                </a:lnTo>
                <a:cubicBezTo>
                  <a:pt x="12773" y="2918"/>
                  <a:pt x="12670" y="2949"/>
                  <a:pt x="12556" y="2969"/>
                </a:cubicBezTo>
                <a:lnTo>
                  <a:pt x="12556" y="2969"/>
                </a:lnTo>
                <a:cubicBezTo>
                  <a:pt x="12582" y="2942"/>
                  <a:pt x="12586" y="2900"/>
                  <a:pt x="12549" y="2881"/>
                </a:cubicBezTo>
                <a:lnTo>
                  <a:pt x="12549" y="2881"/>
                </a:lnTo>
                <a:cubicBezTo>
                  <a:pt x="12538" y="2912"/>
                  <a:pt x="12538" y="2943"/>
                  <a:pt x="12528" y="2974"/>
                </a:cubicBezTo>
                <a:cubicBezTo>
                  <a:pt x="12537" y="2973"/>
                  <a:pt x="12547" y="2971"/>
                  <a:pt x="12556" y="2969"/>
                </a:cubicBezTo>
                <a:lnTo>
                  <a:pt x="12556" y="2969"/>
                </a:lnTo>
                <a:cubicBezTo>
                  <a:pt x="12542" y="2985"/>
                  <a:pt x="12521" y="2996"/>
                  <a:pt x="12497" y="2996"/>
                </a:cubicBezTo>
                <a:cubicBezTo>
                  <a:pt x="12494" y="2996"/>
                  <a:pt x="12490" y="2996"/>
                  <a:pt x="12486" y="2995"/>
                </a:cubicBezTo>
                <a:cubicBezTo>
                  <a:pt x="12436" y="2986"/>
                  <a:pt x="12419" y="2924"/>
                  <a:pt x="12448" y="2889"/>
                </a:cubicBezTo>
                <a:lnTo>
                  <a:pt x="12448" y="2889"/>
                </a:lnTo>
                <a:cubicBezTo>
                  <a:pt x="12413" y="2911"/>
                  <a:pt x="12374" y="2929"/>
                  <a:pt x="12341" y="2954"/>
                </a:cubicBezTo>
                <a:cubicBezTo>
                  <a:pt x="12341" y="2922"/>
                  <a:pt x="12341" y="2891"/>
                  <a:pt x="12331" y="2860"/>
                </a:cubicBezTo>
                <a:cubicBezTo>
                  <a:pt x="12268" y="2891"/>
                  <a:pt x="12217" y="2922"/>
                  <a:pt x="12155" y="2954"/>
                </a:cubicBezTo>
                <a:cubicBezTo>
                  <a:pt x="12161" y="2922"/>
                  <a:pt x="12114" y="2898"/>
                  <a:pt x="12072" y="2898"/>
                </a:cubicBezTo>
                <a:cubicBezTo>
                  <a:pt x="12044" y="2898"/>
                  <a:pt x="12018" y="2908"/>
                  <a:pt x="12010" y="2933"/>
                </a:cubicBezTo>
                <a:cubicBezTo>
                  <a:pt x="11986" y="3019"/>
                  <a:pt x="11873" y="3075"/>
                  <a:pt x="11766" y="3075"/>
                </a:cubicBezTo>
                <a:cubicBezTo>
                  <a:pt x="11731" y="3075"/>
                  <a:pt x="11698" y="3070"/>
                  <a:pt x="11667" y="3057"/>
                </a:cubicBezTo>
                <a:cubicBezTo>
                  <a:pt x="11605" y="2954"/>
                  <a:pt x="11647" y="2809"/>
                  <a:pt x="11761" y="2746"/>
                </a:cubicBezTo>
                <a:cubicBezTo>
                  <a:pt x="11720" y="2726"/>
                  <a:pt x="11667" y="2715"/>
                  <a:pt x="11626" y="2694"/>
                </a:cubicBezTo>
                <a:cubicBezTo>
                  <a:pt x="11680" y="2676"/>
                  <a:pt x="11640" y="2595"/>
                  <a:pt x="11588" y="2595"/>
                </a:cubicBezTo>
                <a:cubicBezTo>
                  <a:pt x="11583" y="2595"/>
                  <a:pt x="11578" y="2596"/>
                  <a:pt x="11573" y="2598"/>
                </a:cubicBezTo>
                <a:lnTo>
                  <a:pt x="11573" y="2598"/>
                </a:lnTo>
                <a:cubicBezTo>
                  <a:pt x="11608" y="2584"/>
                  <a:pt x="11638" y="2570"/>
                  <a:pt x="11666" y="2559"/>
                </a:cubicBezTo>
                <a:lnTo>
                  <a:pt x="11666" y="2559"/>
                </a:lnTo>
                <a:cubicBezTo>
                  <a:pt x="11672" y="2562"/>
                  <a:pt x="11679" y="2564"/>
                  <a:pt x="11684" y="2564"/>
                </a:cubicBezTo>
                <a:cubicBezTo>
                  <a:pt x="11695" y="2564"/>
                  <a:pt x="11703" y="2558"/>
                  <a:pt x="11699" y="2549"/>
                </a:cubicBezTo>
                <a:lnTo>
                  <a:pt x="11699" y="2549"/>
                </a:lnTo>
                <a:cubicBezTo>
                  <a:pt x="11688" y="2552"/>
                  <a:pt x="11677" y="2555"/>
                  <a:pt x="11666" y="2559"/>
                </a:cubicBezTo>
                <a:lnTo>
                  <a:pt x="11666" y="2559"/>
                </a:lnTo>
                <a:cubicBezTo>
                  <a:pt x="11658" y="2556"/>
                  <a:pt x="11650" y="2549"/>
                  <a:pt x="11647" y="2539"/>
                </a:cubicBezTo>
                <a:cubicBezTo>
                  <a:pt x="11647" y="2518"/>
                  <a:pt x="11678" y="2508"/>
                  <a:pt x="11699" y="2487"/>
                </a:cubicBezTo>
                <a:cubicBezTo>
                  <a:pt x="11740" y="2477"/>
                  <a:pt x="11771" y="2456"/>
                  <a:pt x="11813" y="2436"/>
                </a:cubicBezTo>
                <a:cubicBezTo>
                  <a:pt x="11865" y="2456"/>
                  <a:pt x="11906" y="2498"/>
                  <a:pt x="11927" y="2539"/>
                </a:cubicBezTo>
                <a:cubicBezTo>
                  <a:pt x="11949" y="2545"/>
                  <a:pt x="11972" y="2547"/>
                  <a:pt x="11995" y="2547"/>
                </a:cubicBezTo>
                <a:cubicBezTo>
                  <a:pt x="12057" y="2547"/>
                  <a:pt x="12119" y="2528"/>
                  <a:pt x="12165" y="2498"/>
                </a:cubicBezTo>
                <a:cubicBezTo>
                  <a:pt x="12123" y="2487"/>
                  <a:pt x="12082" y="2477"/>
                  <a:pt x="12040" y="2477"/>
                </a:cubicBezTo>
                <a:cubicBezTo>
                  <a:pt x="12072" y="2477"/>
                  <a:pt x="12113" y="2446"/>
                  <a:pt x="12103" y="2415"/>
                </a:cubicBezTo>
                <a:cubicBezTo>
                  <a:pt x="12051" y="2394"/>
                  <a:pt x="11999" y="2383"/>
                  <a:pt x="11937" y="2373"/>
                </a:cubicBezTo>
                <a:cubicBezTo>
                  <a:pt x="11975" y="2354"/>
                  <a:pt x="11951" y="2289"/>
                  <a:pt x="11906" y="2289"/>
                </a:cubicBezTo>
                <a:cubicBezTo>
                  <a:pt x="11902" y="2289"/>
                  <a:pt x="11899" y="2290"/>
                  <a:pt x="11895" y="2290"/>
                </a:cubicBezTo>
                <a:cubicBezTo>
                  <a:pt x="11927" y="2280"/>
                  <a:pt x="11958" y="2249"/>
                  <a:pt x="11958" y="2218"/>
                </a:cubicBezTo>
                <a:cubicBezTo>
                  <a:pt x="11881" y="2179"/>
                  <a:pt x="11787" y="2158"/>
                  <a:pt x="11693" y="2158"/>
                </a:cubicBezTo>
                <a:cubicBezTo>
                  <a:pt x="11660" y="2158"/>
                  <a:pt x="11628" y="2161"/>
                  <a:pt x="11595" y="2166"/>
                </a:cubicBezTo>
                <a:cubicBezTo>
                  <a:pt x="11575" y="2093"/>
                  <a:pt x="11595" y="2021"/>
                  <a:pt x="11637" y="1959"/>
                </a:cubicBezTo>
                <a:cubicBezTo>
                  <a:pt x="11585" y="1959"/>
                  <a:pt x="11575" y="1886"/>
                  <a:pt x="11626" y="1876"/>
                </a:cubicBezTo>
                <a:lnTo>
                  <a:pt x="11377" y="1814"/>
                </a:lnTo>
                <a:cubicBezTo>
                  <a:pt x="11409" y="1782"/>
                  <a:pt x="11367" y="1720"/>
                  <a:pt x="11315" y="1720"/>
                </a:cubicBezTo>
                <a:cubicBezTo>
                  <a:pt x="11365" y="1702"/>
                  <a:pt x="11419" y="1694"/>
                  <a:pt x="11473" y="1694"/>
                </a:cubicBezTo>
                <a:cubicBezTo>
                  <a:pt x="11543" y="1694"/>
                  <a:pt x="11614" y="1708"/>
                  <a:pt x="11678" y="1731"/>
                </a:cubicBezTo>
                <a:cubicBezTo>
                  <a:pt x="11616" y="1690"/>
                  <a:pt x="11688" y="1627"/>
                  <a:pt x="11750" y="1596"/>
                </a:cubicBezTo>
                <a:cubicBezTo>
                  <a:pt x="11678" y="1586"/>
                  <a:pt x="11637" y="1524"/>
                  <a:pt x="11658" y="1472"/>
                </a:cubicBezTo>
                <a:lnTo>
                  <a:pt x="11658" y="1472"/>
                </a:lnTo>
                <a:cubicBezTo>
                  <a:pt x="11631" y="1498"/>
                  <a:pt x="11590" y="1511"/>
                  <a:pt x="11549" y="1511"/>
                </a:cubicBezTo>
                <a:cubicBezTo>
                  <a:pt x="11507" y="1511"/>
                  <a:pt x="11466" y="1498"/>
                  <a:pt x="11440" y="1472"/>
                </a:cubicBezTo>
                <a:cubicBezTo>
                  <a:pt x="11388" y="1409"/>
                  <a:pt x="11419" y="1326"/>
                  <a:pt x="11492" y="1296"/>
                </a:cubicBezTo>
                <a:cubicBezTo>
                  <a:pt x="11585" y="1337"/>
                  <a:pt x="11688" y="1347"/>
                  <a:pt x="11782" y="1347"/>
                </a:cubicBezTo>
                <a:cubicBezTo>
                  <a:pt x="11771" y="1317"/>
                  <a:pt x="11750" y="1285"/>
                  <a:pt x="11730" y="1254"/>
                </a:cubicBezTo>
                <a:cubicBezTo>
                  <a:pt x="11750" y="1234"/>
                  <a:pt x="11782" y="1223"/>
                  <a:pt x="11803" y="1213"/>
                </a:cubicBezTo>
                <a:cubicBezTo>
                  <a:pt x="11750" y="1213"/>
                  <a:pt x="11720" y="1161"/>
                  <a:pt x="11750" y="1119"/>
                </a:cubicBezTo>
                <a:lnTo>
                  <a:pt x="11750" y="1119"/>
                </a:lnTo>
                <a:cubicBezTo>
                  <a:pt x="11699" y="1140"/>
                  <a:pt x="11658" y="1161"/>
                  <a:pt x="11605" y="1171"/>
                </a:cubicBezTo>
                <a:cubicBezTo>
                  <a:pt x="11605" y="1140"/>
                  <a:pt x="11575" y="1119"/>
                  <a:pt x="11533" y="1119"/>
                </a:cubicBezTo>
                <a:lnTo>
                  <a:pt x="11626" y="995"/>
                </a:lnTo>
                <a:lnTo>
                  <a:pt x="11626" y="995"/>
                </a:lnTo>
                <a:cubicBezTo>
                  <a:pt x="11617" y="1001"/>
                  <a:pt x="11609" y="1003"/>
                  <a:pt x="11601" y="1003"/>
                </a:cubicBezTo>
                <a:cubicBezTo>
                  <a:pt x="11580" y="1003"/>
                  <a:pt x="11564" y="986"/>
                  <a:pt x="11564" y="964"/>
                </a:cubicBezTo>
                <a:cubicBezTo>
                  <a:pt x="11564" y="948"/>
                  <a:pt x="11576" y="932"/>
                  <a:pt x="11591" y="921"/>
                </a:cubicBezTo>
                <a:lnTo>
                  <a:pt x="11591" y="921"/>
                </a:lnTo>
                <a:cubicBezTo>
                  <a:pt x="11532" y="956"/>
                  <a:pt x="11465" y="974"/>
                  <a:pt x="11388" y="974"/>
                </a:cubicBezTo>
                <a:cubicBezTo>
                  <a:pt x="11398" y="912"/>
                  <a:pt x="11409" y="850"/>
                  <a:pt x="11409" y="778"/>
                </a:cubicBezTo>
                <a:lnTo>
                  <a:pt x="11533" y="716"/>
                </a:lnTo>
                <a:cubicBezTo>
                  <a:pt x="11419" y="684"/>
                  <a:pt x="11347" y="601"/>
                  <a:pt x="11326" y="508"/>
                </a:cubicBezTo>
                <a:cubicBezTo>
                  <a:pt x="11440" y="435"/>
                  <a:pt x="11554" y="343"/>
                  <a:pt x="11637" y="239"/>
                </a:cubicBezTo>
                <a:lnTo>
                  <a:pt x="11637" y="239"/>
                </a:lnTo>
                <a:cubicBezTo>
                  <a:pt x="11592" y="272"/>
                  <a:pt x="11529" y="291"/>
                  <a:pt x="11466" y="291"/>
                </a:cubicBezTo>
                <a:cubicBezTo>
                  <a:pt x="11412" y="291"/>
                  <a:pt x="11358" y="277"/>
                  <a:pt x="11315" y="249"/>
                </a:cubicBezTo>
                <a:cubicBezTo>
                  <a:pt x="11268" y="223"/>
                  <a:pt x="11240" y="178"/>
                  <a:pt x="11232" y="131"/>
                </a:cubicBezTo>
                <a:lnTo>
                  <a:pt x="11232" y="131"/>
                </a:lnTo>
                <a:cubicBezTo>
                  <a:pt x="11222" y="129"/>
                  <a:pt x="11212" y="128"/>
                  <a:pt x="11202" y="12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7"/>
          <p:cNvSpPr/>
          <p:nvPr/>
        </p:nvSpPr>
        <p:spPr>
          <a:xfrm flipH="1">
            <a:off x="367220" y="1859837"/>
            <a:ext cx="10897493" cy="4871885"/>
          </a:xfrm>
          <a:custGeom>
            <a:avLst/>
            <a:gdLst/>
            <a:ahLst/>
            <a:cxnLst/>
            <a:rect l="l" t="t" r="r" b="b"/>
            <a:pathLst>
              <a:path w="73805" h="36932" extrusionOk="0">
                <a:moveTo>
                  <a:pt x="22515" y="11759"/>
                </a:moveTo>
                <a:cubicBezTo>
                  <a:pt x="22526" y="11769"/>
                  <a:pt x="22547" y="11769"/>
                  <a:pt x="22557" y="11769"/>
                </a:cubicBezTo>
                <a:lnTo>
                  <a:pt x="22536" y="11790"/>
                </a:lnTo>
                <a:cubicBezTo>
                  <a:pt x="22526" y="11780"/>
                  <a:pt x="22526" y="11769"/>
                  <a:pt x="22515" y="11759"/>
                </a:cubicBezTo>
                <a:close/>
                <a:moveTo>
                  <a:pt x="22609" y="11780"/>
                </a:moveTo>
                <a:cubicBezTo>
                  <a:pt x="22565" y="11807"/>
                  <a:pt x="22566" y="11814"/>
                  <a:pt x="22583" y="11814"/>
                </a:cubicBezTo>
                <a:cubicBezTo>
                  <a:pt x="22607" y="11814"/>
                  <a:pt x="22659" y="11801"/>
                  <a:pt x="22671" y="11801"/>
                </a:cubicBezTo>
                <a:cubicBezTo>
                  <a:pt x="22671" y="11801"/>
                  <a:pt x="22630" y="11831"/>
                  <a:pt x="22630" y="11842"/>
                </a:cubicBezTo>
                <a:cubicBezTo>
                  <a:pt x="22639" y="11844"/>
                  <a:pt x="22649" y="11846"/>
                  <a:pt x="22660" y="11846"/>
                </a:cubicBezTo>
                <a:cubicBezTo>
                  <a:pt x="22698" y="11846"/>
                  <a:pt x="22745" y="11831"/>
                  <a:pt x="22785" y="11790"/>
                </a:cubicBezTo>
                <a:lnTo>
                  <a:pt x="22785" y="11790"/>
                </a:lnTo>
                <a:cubicBezTo>
                  <a:pt x="22816" y="11847"/>
                  <a:pt x="22785" y="11860"/>
                  <a:pt x="22741" y="11860"/>
                </a:cubicBezTo>
                <a:cubicBezTo>
                  <a:pt x="22707" y="11860"/>
                  <a:pt x="22666" y="11853"/>
                  <a:pt x="22639" y="11853"/>
                </a:cubicBezTo>
                <a:cubicBezTo>
                  <a:pt x="22617" y="11853"/>
                  <a:pt x="22604" y="11857"/>
                  <a:pt x="22609" y="11873"/>
                </a:cubicBezTo>
                <a:lnTo>
                  <a:pt x="22598" y="11873"/>
                </a:lnTo>
                <a:cubicBezTo>
                  <a:pt x="22577" y="11852"/>
                  <a:pt x="22557" y="11821"/>
                  <a:pt x="22536" y="11801"/>
                </a:cubicBezTo>
                <a:cubicBezTo>
                  <a:pt x="22557" y="11801"/>
                  <a:pt x="22598" y="11780"/>
                  <a:pt x="22609" y="11780"/>
                </a:cubicBezTo>
                <a:close/>
                <a:moveTo>
                  <a:pt x="24806" y="14277"/>
                </a:moveTo>
                <a:cubicBezTo>
                  <a:pt x="24806" y="14277"/>
                  <a:pt x="24806" y="14277"/>
                  <a:pt x="24806" y="14277"/>
                </a:cubicBezTo>
                <a:cubicBezTo>
                  <a:pt x="24806" y="14277"/>
                  <a:pt x="24806" y="14277"/>
                  <a:pt x="24806" y="14277"/>
                </a:cubicBezTo>
                <a:close/>
                <a:moveTo>
                  <a:pt x="26473" y="16390"/>
                </a:moveTo>
                <a:lnTo>
                  <a:pt x="26473" y="16390"/>
                </a:lnTo>
                <a:cubicBezTo>
                  <a:pt x="26505" y="16401"/>
                  <a:pt x="26526" y="16411"/>
                  <a:pt x="26526" y="16432"/>
                </a:cubicBezTo>
                <a:cubicBezTo>
                  <a:pt x="26534" y="16424"/>
                  <a:pt x="26541" y="16420"/>
                  <a:pt x="26549" y="16420"/>
                </a:cubicBezTo>
                <a:cubicBezTo>
                  <a:pt x="26579" y="16420"/>
                  <a:pt x="26606" y="16477"/>
                  <a:pt x="26639" y="16494"/>
                </a:cubicBezTo>
                <a:lnTo>
                  <a:pt x="26598" y="16494"/>
                </a:lnTo>
                <a:cubicBezTo>
                  <a:pt x="26556" y="16463"/>
                  <a:pt x="26515" y="16432"/>
                  <a:pt x="26473" y="16390"/>
                </a:cubicBezTo>
                <a:close/>
                <a:moveTo>
                  <a:pt x="42586" y="23353"/>
                </a:moveTo>
                <a:cubicBezTo>
                  <a:pt x="42586" y="23353"/>
                  <a:pt x="42586" y="23353"/>
                  <a:pt x="42586" y="23353"/>
                </a:cubicBezTo>
                <a:cubicBezTo>
                  <a:pt x="42586" y="23353"/>
                  <a:pt x="42586" y="23353"/>
                  <a:pt x="42586" y="23353"/>
                </a:cubicBezTo>
                <a:close/>
                <a:moveTo>
                  <a:pt x="48119" y="25032"/>
                </a:moveTo>
                <a:cubicBezTo>
                  <a:pt x="48119" y="25032"/>
                  <a:pt x="48119" y="25032"/>
                  <a:pt x="48119" y="25032"/>
                </a:cubicBezTo>
                <a:cubicBezTo>
                  <a:pt x="48119" y="25032"/>
                  <a:pt x="48119" y="25032"/>
                  <a:pt x="48119" y="25032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65526" y="27405"/>
                </a:moveTo>
                <a:lnTo>
                  <a:pt x="65526" y="27415"/>
                </a:lnTo>
                <a:lnTo>
                  <a:pt x="65515" y="27415"/>
                </a:lnTo>
                <a:lnTo>
                  <a:pt x="65526" y="27405"/>
                </a:lnTo>
                <a:close/>
                <a:moveTo>
                  <a:pt x="65588" y="27426"/>
                </a:moveTo>
                <a:cubicBezTo>
                  <a:pt x="65588" y="27426"/>
                  <a:pt x="65588" y="27436"/>
                  <a:pt x="65577" y="27446"/>
                </a:cubicBezTo>
                <a:cubicBezTo>
                  <a:pt x="65567" y="27446"/>
                  <a:pt x="65567" y="27436"/>
                  <a:pt x="65557" y="27436"/>
                </a:cubicBezTo>
                <a:cubicBezTo>
                  <a:pt x="65577" y="27436"/>
                  <a:pt x="65588" y="27426"/>
                  <a:pt x="65588" y="27426"/>
                </a:cubicBezTo>
                <a:close/>
                <a:moveTo>
                  <a:pt x="65713" y="27415"/>
                </a:moveTo>
                <a:cubicBezTo>
                  <a:pt x="65743" y="27488"/>
                  <a:pt x="65692" y="27488"/>
                  <a:pt x="65640" y="27488"/>
                </a:cubicBezTo>
                <a:cubicBezTo>
                  <a:pt x="65630" y="27477"/>
                  <a:pt x="65619" y="27477"/>
                  <a:pt x="65619" y="27467"/>
                </a:cubicBezTo>
                <a:cubicBezTo>
                  <a:pt x="65650" y="27467"/>
                  <a:pt x="65681" y="27446"/>
                  <a:pt x="65713" y="27415"/>
                </a:cubicBezTo>
                <a:close/>
                <a:moveTo>
                  <a:pt x="3622" y="1"/>
                </a:moveTo>
                <a:cubicBezTo>
                  <a:pt x="2912" y="1"/>
                  <a:pt x="2701" y="1164"/>
                  <a:pt x="2414" y="1688"/>
                </a:cubicBezTo>
                <a:cubicBezTo>
                  <a:pt x="1948" y="2506"/>
                  <a:pt x="1472" y="3325"/>
                  <a:pt x="1171" y="4216"/>
                </a:cubicBezTo>
                <a:cubicBezTo>
                  <a:pt x="643" y="5750"/>
                  <a:pt x="539" y="7449"/>
                  <a:pt x="373" y="9045"/>
                </a:cubicBezTo>
                <a:cubicBezTo>
                  <a:pt x="187" y="10837"/>
                  <a:pt x="10" y="12588"/>
                  <a:pt x="21" y="14391"/>
                </a:cubicBezTo>
                <a:cubicBezTo>
                  <a:pt x="31" y="16049"/>
                  <a:pt x="0" y="17696"/>
                  <a:pt x="62" y="19344"/>
                </a:cubicBezTo>
                <a:cubicBezTo>
                  <a:pt x="166" y="22400"/>
                  <a:pt x="31" y="25508"/>
                  <a:pt x="508" y="28545"/>
                </a:cubicBezTo>
                <a:cubicBezTo>
                  <a:pt x="767" y="30244"/>
                  <a:pt x="1150" y="32202"/>
                  <a:pt x="2238" y="33590"/>
                </a:cubicBezTo>
                <a:cubicBezTo>
                  <a:pt x="3160" y="34772"/>
                  <a:pt x="4331" y="35777"/>
                  <a:pt x="5761" y="36284"/>
                </a:cubicBezTo>
                <a:cubicBezTo>
                  <a:pt x="6445" y="36440"/>
                  <a:pt x="7139" y="36585"/>
                  <a:pt x="7823" y="36740"/>
                </a:cubicBezTo>
                <a:cubicBezTo>
                  <a:pt x="8559" y="36802"/>
                  <a:pt x="9305" y="36865"/>
                  <a:pt x="10040" y="36927"/>
                </a:cubicBezTo>
                <a:cubicBezTo>
                  <a:pt x="10184" y="36930"/>
                  <a:pt x="10327" y="36932"/>
                  <a:pt x="10471" y="36932"/>
                </a:cubicBezTo>
                <a:cubicBezTo>
                  <a:pt x="12046" y="36932"/>
                  <a:pt x="13612" y="36732"/>
                  <a:pt x="15169" y="36523"/>
                </a:cubicBezTo>
                <a:cubicBezTo>
                  <a:pt x="17988" y="36129"/>
                  <a:pt x="20775" y="35476"/>
                  <a:pt x="23583" y="35000"/>
                </a:cubicBezTo>
                <a:cubicBezTo>
                  <a:pt x="25904" y="34617"/>
                  <a:pt x="28214" y="34368"/>
                  <a:pt x="30567" y="34306"/>
                </a:cubicBezTo>
                <a:cubicBezTo>
                  <a:pt x="31120" y="34292"/>
                  <a:pt x="31673" y="34286"/>
                  <a:pt x="32225" y="34286"/>
                </a:cubicBezTo>
                <a:cubicBezTo>
                  <a:pt x="36652" y="34286"/>
                  <a:pt x="41067" y="34680"/>
                  <a:pt x="45497" y="34689"/>
                </a:cubicBezTo>
                <a:cubicBezTo>
                  <a:pt x="45540" y="34689"/>
                  <a:pt x="45584" y="34689"/>
                  <a:pt x="45627" y="34689"/>
                </a:cubicBezTo>
                <a:cubicBezTo>
                  <a:pt x="50319" y="34689"/>
                  <a:pt x="54980" y="34113"/>
                  <a:pt x="59620" y="33445"/>
                </a:cubicBezTo>
                <a:cubicBezTo>
                  <a:pt x="63070" y="32959"/>
                  <a:pt x="66510" y="32420"/>
                  <a:pt x="70002" y="32379"/>
                </a:cubicBezTo>
                <a:cubicBezTo>
                  <a:pt x="70079" y="32377"/>
                  <a:pt x="70156" y="32376"/>
                  <a:pt x="70232" y="32376"/>
                </a:cubicBezTo>
                <a:cubicBezTo>
                  <a:pt x="71250" y="32376"/>
                  <a:pt x="72192" y="32501"/>
                  <a:pt x="73214" y="32616"/>
                </a:cubicBezTo>
                <a:cubicBezTo>
                  <a:pt x="73335" y="32630"/>
                  <a:pt x="73470" y="32657"/>
                  <a:pt x="73600" y="32657"/>
                </a:cubicBezTo>
                <a:cubicBezTo>
                  <a:pt x="73670" y="32657"/>
                  <a:pt x="73739" y="32649"/>
                  <a:pt x="73804" y="32627"/>
                </a:cubicBezTo>
                <a:cubicBezTo>
                  <a:pt x="73256" y="31964"/>
                  <a:pt x="72406" y="31467"/>
                  <a:pt x="71722" y="30959"/>
                </a:cubicBezTo>
                <a:cubicBezTo>
                  <a:pt x="71163" y="30555"/>
                  <a:pt x="70582" y="30161"/>
                  <a:pt x="69971" y="29809"/>
                </a:cubicBezTo>
                <a:cubicBezTo>
                  <a:pt x="69991" y="29798"/>
                  <a:pt x="70023" y="29777"/>
                  <a:pt x="70033" y="29767"/>
                </a:cubicBezTo>
                <a:cubicBezTo>
                  <a:pt x="70023" y="29767"/>
                  <a:pt x="69950" y="29757"/>
                  <a:pt x="69878" y="29747"/>
                </a:cubicBezTo>
                <a:cubicBezTo>
                  <a:pt x="69857" y="29736"/>
                  <a:pt x="69846" y="29726"/>
                  <a:pt x="69826" y="29715"/>
                </a:cubicBezTo>
                <a:cubicBezTo>
                  <a:pt x="69867" y="29715"/>
                  <a:pt x="69899" y="29715"/>
                  <a:pt x="69878" y="29695"/>
                </a:cubicBezTo>
                <a:lnTo>
                  <a:pt x="69878" y="29695"/>
                </a:lnTo>
                <a:cubicBezTo>
                  <a:pt x="69888" y="29698"/>
                  <a:pt x="69895" y="29699"/>
                  <a:pt x="69902" y="29699"/>
                </a:cubicBezTo>
                <a:cubicBezTo>
                  <a:pt x="69935" y="29699"/>
                  <a:pt x="69924" y="29657"/>
                  <a:pt x="69950" y="29622"/>
                </a:cubicBezTo>
                <a:cubicBezTo>
                  <a:pt x="69947" y="29621"/>
                  <a:pt x="69943" y="29621"/>
                  <a:pt x="69939" y="29621"/>
                </a:cubicBezTo>
                <a:cubicBezTo>
                  <a:pt x="69910" y="29621"/>
                  <a:pt x="69869" y="29640"/>
                  <a:pt x="69837" y="29640"/>
                </a:cubicBezTo>
                <a:cubicBezTo>
                  <a:pt x="69818" y="29640"/>
                  <a:pt x="69802" y="29633"/>
                  <a:pt x="69795" y="29612"/>
                </a:cubicBezTo>
                <a:lnTo>
                  <a:pt x="69836" y="29612"/>
                </a:lnTo>
                <a:cubicBezTo>
                  <a:pt x="69836" y="29602"/>
                  <a:pt x="69826" y="29591"/>
                  <a:pt x="69816" y="29581"/>
                </a:cubicBezTo>
                <a:cubicBezTo>
                  <a:pt x="69857" y="29581"/>
                  <a:pt x="69867" y="29581"/>
                  <a:pt x="69867" y="29539"/>
                </a:cubicBezTo>
                <a:lnTo>
                  <a:pt x="69867" y="29539"/>
                </a:lnTo>
                <a:cubicBezTo>
                  <a:pt x="69850" y="29551"/>
                  <a:pt x="69802" y="29559"/>
                  <a:pt x="69757" y="29559"/>
                </a:cubicBezTo>
                <a:cubicBezTo>
                  <a:pt x="69720" y="29559"/>
                  <a:pt x="69685" y="29553"/>
                  <a:pt x="69671" y="29539"/>
                </a:cubicBezTo>
                <a:cubicBezTo>
                  <a:pt x="69691" y="29539"/>
                  <a:pt x="69743" y="29519"/>
                  <a:pt x="69784" y="29508"/>
                </a:cubicBezTo>
                <a:cubicBezTo>
                  <a:pt x="69774" y="29498"/>
                  <a:pt x="69754" y="29487"/>
                  <a:pt x="69743" y="29477"/>
                </a:cubicBezTo>
                <a:cubicBezTo>
                  <a:pt x="69754" y="29477"/>
                  <a:pt x="69878" y="29457"/>
                  <a:pt x="69846" y="29436"/>
                </a:cubicBezTo>
                <a:cubicBezTo>
                  <a:pt x="69888" y="29425"/>
                  <a:pt x="69888" y="29415"/>
                  <a:pt x="69846" y="29404"/>
                </a:cubicBezTo>
                <a:cubicBezTo>
                  <a:pt x="69854" y="29394"/>
                  <a:pt x="69842" y="29390"/>
                  <a:pt x="69824" y="29390"/>
                </a:cubicBezTo>
                <a:cubicBezTo>
                  <a:pt x="69800" y="29390"/>
                  <a:pt x="69766" y="29397"/>
                  <a:pt x="69760" y="29397"/>
                </a:cubicBezTo>
                <a:cubicBezTo>
                  <a:pt x="69758" y="29397"/>
                  <a:pt x="69759" y="29396"/>
                  <a:pt x="69763" y="29394"/>
                </a:cubicBezTo>
                <a:cubicBezTo>
                  <a:pt x="69743" y="29374"/>
                  <a:pt x="69795" y="29384"/>
                  <a:pt x="69784" y="29363"/>
                </a:cubicBezTo>
                <a:lnTo>
                  <a:pt x="69784" y="29363"/>
                </a:lnTo>
                <a:cubicBezTo>
                  <a:pt x="69779" y="29363"/>
                  <a:pt x="69735" y="29373"/>
                  <a:pt x="69689" y="29373"/>
                </a:cubicBezTo>
                <a:cubicBezTo>
                  <a:pt x="69642" y="29373"/>
                  <a:pt x="69593" y="29363"/>
                  <a:pt x="69577" y="29321"/>
                </a:cubicBezTo>
                <a:lnTo>
                  <a:pt x="69577" y="29321"/>
                </a:lnTo>
                <a:cubicBezTo>
                  <a:pt x="69608" y="29336"/>
                  <a:pt x="69635" y="29342"/>
                  <a:pt x="69659" y="29342"/>
                </a:cubicBezTo>
                <a:cubicBezTo>
                  <a:pt x="69738" y="29342"/>
                  <a:pt x="69783" y="29276"/>
                  <a:pt x="69846" y="29229"/>
                </a:cubicBezTo>
                <a:cubicBezTo>
                  <a:pt x="69821" y="29222"/>
                  <a:pt x="69804" y="29221"/>
                  <a:pt x="69790" y="29221"/>
                </a:cubicBezTo>
                <a:cubicBezTo>
                  <a:pt x="69775" y="29221"/>
                  <a:pt x="69763" y="29223"/>
                  <a:pt x="69749" y="29223"/>
                </a:cubicBezTo>
                <a:cubicBezTo>
                  <a:pt x="69733" y="29223"/>
                  <a:pt x="69713" y="29220"/>
                  <a:pt x="69681" y="29208"/>
                </a:cubicBezTo>
                <a:cubicBezTo>
                  <a:pt x="69722" y="29197"/>
                  <a:pt x="69515" y="29187"/>
                  <a:pt x="69484" y="29135"/>
                </a:cubicBezTo>
                <a:lnTo>
                  <a:pt x="69484" y="29135"/>
                </a:lnTo>
                <a:cubicBezTo>
                  <a:pt x="69502" y="29141"/>
                  <a:pt x="69536" y="29147"/>
                  <a:pt x="69567" y="29147"/>
                </a:cubicBezTo>
                <a:cubicBezTo>
                  <a:pt x="69589" y="29147"/>
                  <a:pt x="69610" y="29144"/>
                  <a:pt x="69618" y="29135"/>
                </a:cubicBezTo>
                <a:cubicBezTo>
                  <a:pt x="69618" y="29147"/>
                  <a:pt x="69626" y="29151"/>
                  <a:pt x="69637" y="29151"/>
                </a:cubicBezTo>
                <a:cubicBezTo>
                  <a:pt x="69664" y="29151"/>
                  <a:pt x="69712" y="29125"/>
                  <a:pt x="69712" y="29125"/>
                </a:cubicBezTo>
                <a:cubicBezTo>
                  <a:pt x="69701" y="29114"/>
                  <a:pt x="69701" y="29084"/>
                  <a:pt x="69701" y="29073"/>
                </a:cubicBezTo>
                <a:lnTo>
                  <a:pt x="69701" y="29073"/>
                </a:lnTo>
                <a:cubicBezTo>
                  <a:pt x="69707" y="29079"/>
                  <a:pt x="69718" y="29081"/>
                  <a:pt x="69730" y="29081"/>
                </a:cubicBezTo>
                <a:cubicBezTo>
                  <a:pt x="69761" y="29081"/>
                  <a:pt x="69802" y="29064"/>
                  <a:pt x="69795" y="29042"/>
                </a:cubicBezTo>
                <a:cubicBezTo>
                  <a:pt x="69731" y="29042"/>
                  <a:pt x="69746" y="29026"/>
                  <a:pt x="69742" y="29026"/>
                </a:cubicBezTo>
                <a:lnTo>
                  <a:pt x="69742" y="29026"/>
                </a:lnTo>
                <a:cubicBezTo>
                  <a:pt x="69740" y="29026"/>
                  <a:pt x="69731" y="29032"/>
                  <a:pt x="69691" y="29052"/>
                </a:cubicBezTo>
                <a:cubicBezTo>
                  <a:pt x="69681" y="29042"/>
                  <a:pt x="69681" y="29031"/>
                  <a:pt x="69691" y="29011"/>
                </a:cubicBezTo>
                <a:cubicBezTo>
                  <a:pt x="69646" y="29011"/>
                  <a:pt x="69621" y="29042"/>
                  <a:pt x="69587" y="29042"/>
                </a:cubicBezTo>
                <a:cubicBezTo>
                  <a:pt x="69566" y="29042"/>
                  <a:pt x="69541" y="29030"/>
                  <a:pt x="69505" y="28990"/>
                </a:cubicBezTo>
                <a:cubicBezTo>
                  <a:pt x="69506" y="28987"/>
                  <a:pt x="69509" y="28986"/>
                  <a:pt x="69512" y="28986"/>
                </a:cubicBezTo>
                <a:cubicBezTo>
                  <a:pt x="69524" y="28986"/>
                  <a:pt x="69545" y="29005"/>
                  <a:pt x="69554" y="29005"/>
                </a:cubicBezTo>
                <a:cubicBezTo>
                  <a:pt x="69558" y="29005"/>
                  <a:pt x="69559" y="29001"/>
                  <a:pt x="69556" y="28990"/>
                </a:cubicBezTo>
                <a:lnTo>
                  <a:pt x="69556" y="28990"/>
                </a:lnTo>
                <a:cubicBezTo>
                  <a:pt x="69556" y="28990"/>
                  <a:pt x="69650" y="29001"/>
                  <a:pt x="69671" y="29001"/>
                </a:cubicBezTo>
                <a:cubicBezTo>
                  <a:pt x="69642" y="28972"/>
                  <a:pt x="69634" y="28963"/>
                  <a:pt x="69638" y="28963"/>
                </a:cubicBezTo>
                <a:cubicBezTo>
                  <a:pt x="69644" y="28963"/>
                  <a:pt x="69676" y="28984"/>
                  <a:pt x="69701" y="28990"/>
                </a:cubicBezTo>
                <a:cubicBezTo>
                  <a:pt x="69712" y="28969"/>
                  <a:pt x="69733" y="28959"/>
                  <a:pt x="69712" y="28939"/>
                </a:cubicBezTo>
                <a:cubicBezTo>
                  <a:pt x="69722" y="28939"/>
                  <a:pt x="69730" y="28941"/>
                  <a:pt x="69737" y="28941"/>
                </a:cubicBezTo>
                <a:cubicBezTo>
                  <a:pt x="69745" y="28941"/>
                  <a:pt x="69753" y="28938"/>
                  <a:pt x="69763" y="28928"/>
                </a:cubicBezTo>
                <a:cubicBezTo>
                  <a:pt x="69733" y="28907"/>
                  <a:pt x="69608" y="28918"/>
                  <a:pt x="69629" y="28886"/>
                </a:cubicBezTo>
                <a:lnTo>
                  <a:pt x="69629" y="28886"/>
                </a:lnTo>
                <a:cubicBezTo>
                  <a:pt x="69614" y="28890"/>
                  <a:pt x="69606" y="28893"/>
                  <a:pt x="69601" y="28893"/>
                </a:cubicBezTo>
                <a:cubicBezTo>
                  <a:pt x="69594" y="28893"/>
                  <a:pt x="69598" y="28885"/>
                  <a:pt x="69598" y="28866"/>
                </a:cubicBezTo>
                <a:lnTo>
                  <a:pt x="69598" y="28866"/>
                </a:lnTo>
                <a:cubicBezTo>
                  <a:pt x="69577" y="28893"/>
                  <a:pt x="69552" y="28903"/>
                  <a:pt x="69528" y="28903"/>
                </a:cubicBezTo>
                <a:cubicBezTo>
                  <a:pt x="69516" y="28903"/>
                  <a:pt x="69504" y="28900"/>
                  <a:pt x="69494" y="28897"/>
                </a:cubicBezTo>
                <a:cubicBezTo>
                  <a:pt x="69515" y="28876"/>
                  <a:pt x="69484" y="28866"/>
                  <a:pt x="69453" y="28845"/>
                </a:cubicBezTo>
                <a:cubicBezTo>
                  <a:pt x="69463" y="28845"/>
                  <a:pt x="69463" y="28845"/>
                  <a:pt x="69473" y="28824"/>
                </a:cubicBezTo>
                <a:cubicBezTo>
                  <a:pt x="69484" y="28835"/>
                  <a:pt x="69505" y="28845"/>
                  <a:pt x="69515" y="28856"/>
                </a:cubicBezTo>
                <a:cubicBezTo>
                  <a:pt x="69505" y="28835"/>
                  <a:pt x="69608" y="28856"/>
                  <a:pt x="69671" y="28824"/>
                </a:cubicBezTo>
                <a:cubicBezTo>
                  <a:pt x="69632" y="28786"/>
                  <a:pt x="69599" y="28765"/>
                  <a:pt x="69559" y="28765"/>
                </a:cubicBezTo>
                <a:cubicBezTo>
                  <a:pt x="69546" y="28765"/>
                  <a:pt x="69531" y="28767"/>
                  <a:pt x="69515" y="28773"/>
                </a:cubicBezTo>
                <a:cubicBezTo>
                  <a:pt x="69505" y="28731"/>
                  <a:pt x="69639" y="28721"/>
                  <a:pt x="69515" y="28700"/>
                </a:cubicBezTo>
                <a:cubicBezTo>
                  <a:pt x="69526" y="28679"/>
                  <a:pt x="69567" y="28669"/>
                  <a:pt x="69598" y="28658"/>
                </a:cubicBezTo>
                <a:cubicBezTo>
                  <a:pt x="69588" y="28638"/>
                  <a:pt x="69577" y="28638"/>
                  <a:pt x="69556" y="28638"/>
                </a:cubicBezTo>
                <a:cubicBezTo>
                  <a:pt x="69608" y="28566"/>
                  <a:pt x="69577" y="28607"/>
                  <a:pt x="69577" y="28534"/>
                </a:cubicBezTo>
                <a:lnTo>
                  <a:pt x="69577" y="28534"/>
                </a:lnTo>
                <a:cubicBezTo>
                  <a:pt x="69505" y="28555"/>
                  <a:pt x="69505" y="28628"/>
                  <a:pt x="69411" y="28658"/>
                </a:cubicBezTo>
                <a:cubicBezTo>
                  <a:pt x="69411" y="28628"/>
                  <a:pt x="69380" y="28545"/>
                  <a:pt x="69432" y="28545"/>
                </a:cubicBezTo>
                <a:cubicBezTo>
                  <a:pt x="69432" y="28559"/>
                  <a:pt x="69435" y="28563"/>
                  <a:pt x="69442" y="28563"/>
                </a:cubicBezTo>
                <a:cubicBezTo>
                  <a:pt x="69454" y="28563"/>
                  <a:pt x="69477" y="28545"/>
                  <a:pt x="69505" y="28545"/>
                </a:cubicBezTo>
                <a:cubicBezTo>
                  <a:pt x="69484" y="28534"/>
                  <a:pt x="69463" y="28513"/>
                  <a:pt x="69443" y="28503"/>
                </a:cubicBezTo>
                <a:cubicBezTo>
                  <a:pt x="69448" y="28501"/>
                  <a:pt x="69454" y="28500"/>
                  <a:pt x="69460" y="28500"/>
                </a:cubicBezTo>
                <a:cubicBezTo>
                  <a:pt x="69471" y="28500"/>
                  <a:pt x="69483" y="28502"/>
                  <a:pt x="69493" y="28502"/>
                </a:cubicBezTo>
                <a:cubicBezTo>
                  <a:pt x="69503" y="28502"/>
                  <a:pt x="69511" y="28500"/>
                  <a:pt x="69515" y="28493"/>
                </a:cubicBezTo>
                <a:cubicBezTo>
                  <a:pt x="69515" y="28483"/>
                  <a:pt x="69505" y="28472"/>
                  <a:pt x="69484" y="28472"/>
                </a:cubicBezTo>
                <a:cubicBezTo>
                  <a:pt x="69515" y="28462"/>
                  <a:pt x="69526" y="28451"/>
                  <a:pt x="69515" y="28441"/>
                </a:cubicBezTo>
                <a:lnTo>
                  <a:pt x="69515" y="28441"/>
                </a:lnTo>
                <a:cubicBezTo>
                  <a:pt x="69492" y="28459"/>
                  <a:pt x="69476" y="28467"/>
                  <a:pt x="69465" y="28467"/>
                </a:cubicBezTo>
                <a:cubicBezTo>
                  <a:pt x="69451" y="28467"/>
                  <a:pt x="69447" y="28454"/>
                  <a:pt x="69453" y="28430"/>
                </a:cubicBezTo>
                <a:lnTo>
                  <a:pt x="69453" y="28430"/>
                </a:lnTo>
                <a:cubicBezTo>
                  <a:pt x="69443" y="28462"/>
                  <a:pt x="69432" y="28483"/>
                  <a:pt x="69411" y="28503"/>
                </a:cubicBezTo>
                <a:cubicBezTo>
                  <a:pt x="69421" y="28474"/>
                  <a:pt x="69449" y="28381"/>
                  <a:pt x="69452" y="28378"/>
                </a:cubicBezTo>
                <a:lnTo>
                  <a:pt x="69452" y="28378"/>
                </a:lnTo>
                <a:cubicBezTo>
                  <a:pt x="69452" y="28379"/>
                  <a:pt x="69452" y="28379"/>
                  <a:pt x="69453" y="28379"/>
                </a:cubicBezTo>
                <a:cubicBezTo>
                  <a:pt x="69453" y="28378"/>
                  <a:pt x="69453" y="28378"/>
                  <a:pt x="69452" y="28378"/>
                </a:cubicBezTo>
                <a:cubicBezTo>
                  <a:pt x="69452" y="28378"/>
                  <a:pt x="69452" y="28378"/>
                  <a:pt x="69452" y="28378"/>
                </a:cubicBezTo>
                <a:lnTo>
                  <a:pt x="69452" y="28378"/>
                </a:lnTo>
                <a:cubicBezTo>
                  <a:pt x="69451" y="28375"/>
                  <a:pt x="69448" y="28374"/>
                  <a:pt x="69446" y="28374"/>
                </a:cubicBezTo>
                <a:cubicBezTo>
                  <a:pt x="69433" y="28374"/>
                  <a:pt x="69409" y="28410"/>
                  <a:pt x="69401" y="28410"/>
                </a:cubicBezTo>
                <a:cubicBezTo>
                  <a:pt x="69401" y="28389"/>
                  <a:pt x="69390" y="28317"/>
                  <a:pt x="69380" y="28317"/>
                </a:cubicBezTo>
                <a:lnTo>
                  <a:pt x="69380" y="28317"/>
                </a:lnTo>
                <a:cubicBezTo>
                  <a:pt x="69380" y="28391"/>
                  <a:pt x="69388" y="28424"/>
                  <a:pt x="69378" y="28424"/>
                </a:cubicBezTo>
                <a:cubicBezTo>
                  <a:pt x="69372" y="28424"/>
                  <a:pt x="69358" y="28408"/>
                  <a:pt x="69328" y="28379"/>
                </a:cubicBezTo>
                <a:lnTo>
                  <a:pt x="69328" y="28379"/>
                </a:lnTo>
                <a:cubicBezTo>
                  <a:pt x="69328" y="28389"/>
                  <a:pt x="69370" y="28503"/>
                  <a:pt x="69370" y="28524"/>
                </a:cubicBezTo>
                <a:cubicBezTo>
                  <a:pt x="69349" y="28483"/>
                  <a:pt x="69360" y="28472"/>
                  <a:pt x="69328" y="28441"/>
                </a:cubicBezTo>
                <a:cubicBezTo>
                  <a:pt x="69320" y="28458"/>
                  <a:pt x="69315" y="28463"/>
                  <a:pt x="69310" y="28463"/>
                </a:cubicBezTo>
                <a:cubicBezTo>
                  <a:pt x="69303" y="28463"/>
                  <a:pt x="69295" y="28451"/>
                  <a:pt x="69277" y="28451"/>
                </a:cubicBezTo>
                <a:cubicBezTo>
                  <a:pt x="69277" y="28524"/>
                  <a:pt x="69328" y="28534"/>
                  <a:pt x="69328" y="28575"/>
                </a:cubicBezTo>
                <a:cubicBezTo>
                  <a:pt x="69318" y="28566"/>
                  <a:pt x="69298" y="28555"/>
                  <a:pt x="69287" y="28555"/>
                </a:cubicBezTo>
                <a:cubicBezTo>
                  <a:pt x="69277" y="28575"/>
                  <a:pt x="69308" y="28596"/>
                  <a:pt x="69318" y="28607"/>
                </a:cubicBezTo>
                <a:cubicBezTo>
                  <a:pt x="69310" y="28608"/>
                  <a:pt x="69302" y="28609"/>
                  <a:pt x="69296" y="28609"/>
                </a:cubicBezTo>
                <a:cubicBezTo>
                  <a:pt x="69252" y="28609"/>
                  <a:pt x="69238" y="28585"/>
                  <a:pt x="69194" y="28575"/>
                </a:cubicBezTo>
                <a:lnTo>
                  <a:pt x="69194" y="28575"/>
                </a:lnTo>
                <a:cubicBezTo>
                  <a:pt x="69204" y="28606"/>
                  <a:pt x="69204" y="28607"/>
                  <a:pt x="69224" y="28627"/>
                </a:cubicBezTo>
                <a:lnTo>
                  <a:pt x="69224" y="28627"/>
                </a:lnTo>
                <a:cubicBezTo>
                  <a:pt x="69221" y="28624"/>
                  <a:pt x="69218" y="28623"/>
                  <a:pt x="69216" y="28623"/>
                </a:cubicBezTo>
                <a:cubicBezTo>
                  <a:pt x="69208" y="28623"/>
                  <a:pt x="69201" y="28631"/>
                  <a:pt x="69194" y="28638"/>
                </a:cubicBezTo>
                <a:cubicBezTo>
                  <a:pt x="69194" y="28648"/>
                  <a:pt x="69245" y="28669"/>
                  <a:pt x="69256" y="28690"/>
                </a:cubicBezTo>
                <a:cubicBezTo>
                  <a:pt x="69250" y="28687"/>
                  <a:pt x="69244" y="28685"/>
                  <a:pt x="69238" y="28685"/>
                </a:cubicBezTo>
                <a:cubicBezTo>
                  <a:pt x="69224" y="28685"/>
                  <a:pt x="69212" y="28693"/>
                  <a:pt x="69204" y="28700"/>
                </a:cubicBezTo>
                <a:cubicBezTo>
                  <a:pt x="69204" y="28716"/>
                  <a:pt x="69227" y="28721"/>
                  <a:pt x="69252" y="28721"/>
                </a:cubicBezTo>
                <a:cubicBezTo>
                  <a:pt x="69277" y="28721"/>
                  <a:pt x="69303" y="28716"/>
                  <a:pt x="69308" y="28711"/>
                </a:cubicBezTo>
                <a:lnTo>
                  <a:pt x="69308" y="28711"/>
                </a:lnTo>
                <a:cubicBezTo>
                  <a:pt x="69318" y="28731"/>
                  <a:pt x="69308" y="28731"/>
                  <a:pt x="69287" y="28741"/>
                </a:cubicBezTo>
                <a:cubicBezTo>
                  <a:pt x="69294" y="28748"/>
                  <a:pt x="69310" y="28749"/>
                  <a:pt x="69326" y="28749"/>
                </a:cubicBezTo>
                <a:cubicBezTo>
                  <a:pt x="69333" y="28749"/>
                  <a:pt x="69341" y="28749"/>
                  <a:pt x="69348" y="28749"/>
                </a:cubicBezTo>
                <a:cubicBezTo>
                  <a:pt x="69372" y="28749"/>
                  <a:pt x="69391" y="28752"/>
                  <a:pt x="69380" y="28773"/>
                </a:cubicBezTo>
                <a:cubicBezTo>
                  <a:pt x="69379" y="28778"/>
                  <a:pt x="69371" y="28780"/>
                  <a:pt x="69361" y="28780"/>
                </a:cubicBezTo>
                <a:cubicBezTo>
                  <a:pt x="69327" y="28780"/>
                  <a:pt x="69258" y="28759"/>
                  <a:pt x="69234" y="28759"/>
                </a:cubicBezTo>
                <a:cubicBezTo>
                  <a:pt x="69222" y="28759"/>
                  <a:pt x="69221" y="28765"/>
                  <a:pt x="69245" y="28783"/>
                </a:cubicBezTo>
                <a:cubicBezTo>
                  <a:pt x="69183" y="28776"/>
                  <a:pt x="69162" y="28745"/>
                  <a:pt x="69130" y="28745"/>
                </a:cubicBezTo>
                <a:cubicBezTo>
                  <a:pt x="69115" y="28745"/>
                  <a:pt x="69097" y="28753"/>
                  <a:pt x="69070" y="28773"/>
                </a:cubicBezTo>
                <a:cubicBezTo>
                  <a:pt x="69090" y="28783"/>
                  <a:pt x="69121" y="28793"/>
                  <a:pt x="69153" y="28793"/>
                </a:cubicBezTo>
                <a:cubicBezTo>
                  <a:pt x="69128" y="28815"/>
                  <a:pt x="69125" y="28821"/>
                  <a:pt x="69132" y="28821"/>
                </a:cubicBezTo>
                <a:cubicBezTo>
                  <a:pt x="69144" y="28821"/>
                  <a:pt x="69186" y="28802"/>
                  <a:pt x="69200" y="28802"/>
                </a:cubicBezTo>
                <a:cubicBezTo>
                  <a:pt x="69202" y="28802"/>
                  <a:pt x="69203" y="28803"/>
                  <a:pt x="69204" y="28803"/>
                </a:cubicBezTo>
                <a:cubicBezTo>
                  <a:pt x="69164" y="28830"/>
                  <a:pt x="69166" y="28838"/>
                  <a:pt x="69183" y="28838"/>
                </a:cubicBezTo>
                <a:cubicBezTo>
                  <a:pt x="69205" y="28838"/>
                  <a:pt x="69254" y="28824"/>
                  <a:pt x="69266" y="28824"/>
                </a:cubicBezTo>
                <a:lnTo>
                  <a:pt x="69225" y="28866"/>
                </a:lnTo>
                <a:cubicBezTo>
                  <a:pt x="69234" y="28868"/>
                  <a:pt x="69245" y="28869"/>
                  <a:pt x="69257" y="28869"/>
                </a:cubicBezTo>
                <a:cubicBezTo>
                  <a:pt x="69298" y="28869"/>
                  <a:pt x="69348" y="28854"/>
                  <a:pt x="69380" y="28814"/>
                </a:cubicBezTo>
                <a:lnTo>
                  <a:pt x="69380" y="28814"/>
                </a:lnTo>
                <a:cubicBezTo>
                  <a:pt x="69411" y="28871"/>
                  <a:pt x="69380" y="28884"/>
                  <a:pt x="69336" y="28884"/>
                </a:cubicBezTo>
                <a:cubicBezTo>
                  <a:pt x="69304" y="28884"/>
                  <a:pt x="69264" y="28877"/>
                  <a:pt x="69239" y="28877"/>
                </a:cubicBezTo>
                <a:cubicBezTo>
                  <a:pt x="69218" y="28877"/>
                  <a:pt x="69207" y="28881"/>
                  <a:pt x="69215" y="28897"/>
                </a:cubicBezTo>
                <a:cubicBezTo>
                  <a:pt x="69204" y="28897"/>
                  <a:pt x="69176" y="28892"/>
                  <a:pt x="69148" y="28892"/>
                </a:cubicBezTo>
                <a:cubicBezTo>
                  <a:pt x="69121" y="28892"/>
                  <a:pt x="69095" y="28897"/>
                  <a:pt x="69090" y="28918"/>
                </a:cubicBezTo>
                <a:cubicBezTo>
                  <a:pt x="69090" y="28918"/>
                  <a:pt x="69183" y="28980"/>
                  <a:pt x="69183" y="29001"/>
                </a:cubicBezTo>
                <a:cubicBezTo>
                  <a:pt x="69168" y="28995"/>
                  <a:pt x="69155" y="28993"/>
                  <a:pt x="69143" y="28993"/>
                </a:cubicBezTo>
                <a:cubicBezTo>
                  <a:pt x="69132" y="28993"/>
                  <a:pt x="69121" y="28995"/>
                  <a:pt x="69111" y="29001"/>
                </a:cubicBezTo>
                <a:cubicBezTo>
                  <a:pt x="69132" y="29011"/>
                  <a:pt x="69132" y="29031"/>
                  <a:pt x="69121" y="29052"/>
                </a:cubicBezTo>
                <a:cubicBezTo>
                  <a:pt x="69100" y="29034"/>
                  <a:pt x="69090" y="29029"/>
                  <a:pt x="69084" y="29029"/>
                </a:cubicBezTo>
                <a:cubicBezTo>
                  <a:pt x="69073" y="29029"/>
                  <a:pt x="69069" y="29043"/>
                  <a:pt x="69030" y="29043"/>
                </a:cubicBezTo>
                <a:cubicBezTo>
                  <a:pt x="69024" y="29043"/>
                  <a:pt x="69016" y="29043"/>
                  <a:pt x="69007" y="29042"/>
                </a:cubicBezTo>
                <a:lnTo>
                  <a:pt x="69007" y="29042"/>
                </a:lnTo>
                <a:cubicBezTo>
                  <a:pt x="69007" y="29084"/>
                  <a:pt x="69121" y="29084"/>
                  <a:pt x="69121" y="29125"/>
                </a:cubicBezTo>
                <a:cubicBezTo>
                  <a:pt x="69128" y="29120"/>
                  <a:pt x="69135" y="29117"/>
                  <a:pt x="69142" y="29117"/>
                </a:cubicBezTo>
                <a:cubicBezTo>
                  <a:pt x="69174" y="29117"/>
                  <a:pt x="69201" y="29170"/>
                  <a:pt x="69235" y="29187"/>
                </a:cubicBezTo>
                <a:cubicBezTo>
                  <a:pt x="69212" y="29194"/>
                  <a:pt x="69185" y="29195"/>
                  <a:pt x="69158" y="29195"/>
                </a:cubicBezTo>
                <a:cubicBezTo>
                  <a:pt x="69142" y="29195"/>
                  <a:pt x="69127" y="29195"/>
                  <a:pt x="69112" y="29195"/>
                </a:cubicBezTo>
                <a:cubicBezTo>
                  <a:pt x="69073" y="29195"/>
                  <a:pt x="69038" y="29198"/>
                  <a:pt x="69017" y="29218"/>
                </a:cubicBezTo>
                <a:cubicBezTo>
                  <a:pt x="69036" y="29256"/>
                  <a:pt x="69089" y="29302"/>
                  <a:pt x="69130" y="29302"/>
                </a:cubicBezTo>
                <a:cubicBezTo>
                  <a:pt x="69134" y="29302"/>
                  <a:pt x="69138" y="29302"/>
                  <a:pt x="69142" y="29301"/>
                </a:cubicBezTo>
                <a:lnTo>
                  <a:pt x="69142" y="29301"/>
                </a:lnTo>
                <a:cubicBezTo>
                  <a:pt x="69142" y="29312"/>
                  <a:pt x="69100" y="29321"/>
                  <a:pt x="69059" y="29321"/>
                </a:cubicBezTo>
                <a:cubicBezTo>
                  <a:pt x="68945" y="29259"/>
                  <a:pt x="68821" y="29208"/>
                  <a:pt x="68707" y="29156"/>
                </a:cubicBezTo>
                <a:cubicBezTo>
                  <a:pt x="67785" y="28762"/>
                  <a:pt x="66904" y="28265"/>
                  <a:pt x="66033" y="27737"/>
                </a:cubicBezTo>
                <a:cubicBezTo>
                  <a:pt x="66033" y="27726"/>
                  <a:pt x="66023" y="27684"/>
                  <a:pt x="66033" y="27684"/>
                </a:cubicBezTo>
                <a:cubicBezTo>
                  <a:pt x="66037" y="27686"/>
                  <a:pt x="66043" y="27687"/>
                  <a:pt x="66051" y="27687"/>
                </a:cubicBezTo>
                <a:cubicBezTo>
                  <a:pt x="66082" y="27687"/>
                  <a:pt x="66135" y="27671"/>
                  <a:pt x="66127" y="27654"/>
                </a:cubicBezTo>
                <a:cubicBezTo>
                  <a:pt x="66058" y="27654"/>
                  <a:pt x="66076" y="27631"/>
                  <a:pt x="66068" y="27631"/>
                </a:cubicBezTo>
                <a:cubicBezTo>
                  <a:pt x="66065" y="27631"/>
                  <a:pt x="66054" y="27636"/>
                  <a:pt x="66023" y="27654"/>
                </a:cubicBezTo>
                <a:cubicBezTo>
                  <a:pt x="66013" y="27643"/>
                  <a:pt x="66013" y="27643"/>
                  <a:pt x="66023" y="27622"/>
                </a:cubicBezTo>
                <a:cubicBezTo>
                  <a:pt x="65979" y="27622"/>
                  <a:pt x="65950" y="27645"/>
                  <a:pt x="65917" y="27645"/>
                </a:cubicBezTo>
                <a:cubicBezTo>
                  <a:pt x="65911" y="27645"/>
                  <a:pt x="65905" y="27645"/>
                  <a:pt x="65899" y="27643"/>
                </a:cubicBezTo>
                <a:cubicBezTo>
                  <a:pt x="65878" y="27633"/>
                  <a:pt x="65868" y="27622"/>
                  <a:pt x="65847" y="27612"/>
                </a:cubicBezTo>
                <a:cubicBezTo>
                  <a:pt x="65837" y="27612"/>
                  <a:pt x="65837" y="27601"/>
                  <a:pt x="65826" y="27601"/>
                </a:cubicBezTo>
                <a:cubicBezTo>
                  <a:pt x="65830" y="27598"/>
                  <a:pt x="65834" y="27596"/>
                  <a:pt x="65839" y="27596"/>
                </a:cubicBezTo>
                <a:cubicBezTo>
                  <a:pt x="65852" y="27596"/>
                  <a:pt x="65868" y="27608"/>
                  <a:pt x="65875" y="27608"/>
                </a:cubicBezTo>
                <a:cubicBezTo>
                  <a:pt x="65880" y="27608"/>
                  <a:pt x="65881" y="27604"/>
                  <a:pt x="65878" y="27592"/>
                </a:cubicBezTo>
                <a:lnTo>
                  <a:pt x="65878" y="27592"/>
                </a:lnTo>
                <a:cubicBezTo>
                  <a:pt x="65885" y="27599"/>
                  <a:pt x="65934" y="27606"/>
                  <a:pt x="65969" y="27606"/>
                </a:cubicBezTo>
                <a:cubicBezTo>
                  <a:pt x="65984" y="27606"/>
                  <a:pt x="65997" y="27605"/>
                  <a:pt x="66003" y="27601"/>
                </a:cubicBezTo>
                <a:cubicBezTo>
                  <a:pt x="65974" y="27573"/>
                  <a:pt x="65966" y="27564"/>
                  <a:pt x="65970" y="27564"/>
                </a:cubicBezTo>
                <a:cubicBezTo>
                  <a:pt x="65976" y="27564"/>
                  <a:pt x="66008" y="27585"/>
                  <a:pt x="66033" y="27592"/>
                </a:cubicBezTo>
                <a:cubicBezTo>
                  <a:pt x="66033" y="27571"/>
                  <a:pt x="66065" y="27560"/>
                  <a:pt x="66033" y="27550"/>
                </a:cubicBezTo>
                <a:cubicBezTo>
                  <a:pt x="66065" y="27550"/>
                  <a:pt x="66075" y="27550"/>
                  <a:pt x="66096" y="27529"/>
                </a:cubicBezTo>
                <a:cubicBezTo>
                  <a:pt x="66065" y="27509"/>
                  <a:pt x="65940" y="27519"/>
                  <a:pt x="65950" y="27488"/>
                </a:cubicBezTo>
                <a:lnTo>
                  <a:pt x="65950" y="27488"/>
                </a:lnTo>
                <a:cubicBezTo>
                  <a:pt x="65938" y="27492"/>
                  <a:pt x="65932" y="27494"/>
                  <a:pt x="65929" y="27494"/>
                </a:cubicBezTo>
                <a:cubicBezTo>
                  <a:pt x="65925" y="27494"/>
                  <a:pt x="65926" y="27489"/>
                  <a:pt x="65920" y="27477"/>
                </a:cubicBezTo>
                <a:cubicBezTo>
                  <a:pt x="65900" y="27497"/>
                  <a:pt x="65880" y="27509"/>
                  <a:pt x="65857" y="27509"/>
                </a:cubicBezTo>
                <a:cubicBezTo>
                  <a:pt x="65844" y="27509"/>
                  <a:pt x="65831" y="27505"/>
                  <a:pt x="65816" y="27498"/>
                </a:cubicBezTo>
                <a:cubicBezTo>
                  <a:pt x="65837" y="27477"/>
                  <a:pt x="65805" y="27467"/>
                  <a:pt x="65785" y="27456"/>
                </a:cubicBezTo>
                <a:cubicBezTo>
                  <a:pt x="65785" y="27456"/>
                  <a:pt x="65795" y="27446"/>
                  <a:pt x="65795" y="27426"/>
                </a:cubicBezTo>
                <a:cubicBezTo>
                  <a:pt x="65816" y="27436"/>
                  <a:pt x="65826" y="27446"/>
                  <a:pt x="65847" y="27467"/>
                </a:cubicBezTo>
                <a:cubicBezTo>
                  <a:pt x="65837" y="27436"/>
                  <a:pt x="65940" y="27456"/>
                  <a:pt x="66003" y="27436"/>
                </a:cubicBezTo>
                <a:cubicBezTo>
                  <a:pt x="65963" y="27389"/>
                  <a:pt x="65930" y="27366"/>
                  <a:pt x="65890" y="27366"/>
                </a:cubicBezTo>
                <a:cubicBezTo>
                  <a:pt x="65877" y="27366"/>
                  <a:pt x="65862" y="27368"/>
                  <a:pt x="65847" y="27374"/>
                </a:cubicBezTo>
                <a:cubicBezTo>
                  <a:pt x="65826" y="27343"/>
                  <a:pt x="65971" y="27332"/>
                  <a:pt x="65837" y="27301"/>
                </a:cubicBezTo>
                <a:cubicBezTo>
                  <a:pt x="65858" y="27281"/>
                  <a:pt x="65899" y="27281"/>
                  <a:pt x="65930" y="27260"/>
                </a:cubicBezTo>
                <a:cubicBezTo>
                  <a:pt x="65909" y="27249"/>
                  <a:pt x="65899" y="27249"/>
                  <a:pt x="65888" y="27239"/>
                </a:cubicBezTo>
                <a:cubicBezTo>
                  <a:pt x="65940" y="27177"/>
                  <a:pt x="65899" y="27208"/>
                  <a:pt x="65899" y="27136"/>
                </a:cubicBezTo>
                <a:lnTo>
                  <a:pt x="65899" y="27136"/>
                </a:lnTo>
                <a:cubicBezTo>
                  <a:pt x="65826" y="27166"/>
                  <a:pt x="65837" y="27239"/>
                  <a:pt x="65743" y="27270"/>
                </a:cubicBezTo>
                <a:cubicBezTo>
                  <a:pt x="65743" y="27239"/>
                  <a:pt x="65702" y="27146"/>
                  <a:pt x="65764" y="27146"/>
                </a:cubicBezTo>
                <a:cubicBezTo>
                  <a:pt x="65764" y="27162"/>
                  <a:pt x="65767" y="27167"/>
                  <a:pt x="65774" y="27167"/>
                </a:cubicBezTo>
                <a:cubicBezTo>
                  <a:pt x="65784" y="27167"/>
                  <a:pt x="65801" y="27156"/>
                  <a:pt x="65826" y="27156"/>
                </a:cubicBezTo>
                <a:cubicBezTo>
                  <a:pt x="65805" y="27136"/>
                  <a:pt x="65785" y="27125"/>
                  <a:pt x="65764" y="27104"/>
                </a:cubicBezTo>
                <a:cubicBezTo>
                  <a:pt x="65778" y="27104"/>
                  <a:pt x="65801" y="27109"/>
                  <a:pt x="65821" y="27109"/>
                </a:cubicBezTo>
                <a:cubicBezTo>
                  <a:pt x="65831" y="27109"/>
                  <a:pt x="65840" y="27108"/>
                  <a:pt x="65847" y="27104"/>
                </a:cubicBezTo>
                <a:cubicBezTo>
                  <a:pt x="65837" y="27083"/>
                  <a:pt x="65826" y="27073"/>
                  <a:pt x="65805" y="27073"/>
                </a:cubicBezTo>
                <a:cubicBezTo>
                  <a:pt x="65847" y="27063"/>
                  <a:pt x="65858" y="27053"/>
                  <a:pt x="65837" y="27042"/>
                </a:cubicBezTo>
                <a:lnTo>
                  <a:pt x="65837" y="27042"/>
                </a:lnTo>
                <a:cubicBezTo>
                  <a:pt x="65816" y="27063"/>
                  <a:pt x="65801" y="27073"/>
                  <a:pt x="65791" y="27073"/>
                </a:cubicBezTo>
                <a:cubicBezTo>
                  <a:pt x="65782" y="27073"/>
                  <a:pt x="65780" y="27063"/>
                  <a:pt x="65785" y="27042"/>
                </a:cubicBezTo>
                <a:lnTo>
                  <a:pt x="65785" y="27042"/>
                </a:lnTo>
                <a:cubicBezTo>
                  <a:pt x="65775" y="27073"/>
                  <a:pt x="65754" y="27094"/>
                  <a:pt x="65733" y="27104"/>
                </a:cubicBezTo>
                <a:cubicBezTo>
                  <a:pt x="65743" y="27073"/>
                  <a:pt x="65775" y="26980"/>
                  <a:pt x="65785" y="26980"/>
                </a:cubicBezTo>
                <a:cubicBezTo>
                  <a:pt x="65781" y="26976"/>
                  <a:pt x="65778" y="26975"/>
                  <a:pt x="65774" y="26975"/>
                </a:cubicBezTo>
                <a:cubicBezTo>
                  <a:pt x="65757" y="26975"/>
                  <a:pt x="65742" y="27011"/>
                  <a:pt x="65733" y="27011"/>
                </a:cubicBezTo>
                <a:cubicBezTo>
                  <a:pt x="65733" y="27001"/>
                  <a:pt x="65713" y="26928"/>
                  <a:pt x="65702" y="26928"/>
                </a:cubicBezTo>
                <a:lnTo>
                  <a:pt x="65702" y="26928"/>
                </a:lnTo>
                <a:cubicBezTo>
                  <a:pt x="65702" y="26997"/>
                  <a:pt x="65709" y="27028"/>
                  <a:pt x="65702" y="27028"/>
                </a:cubicBezTo>
                <a:cubicBezTo>
                  <a:pt x="65696" y="27028"/>
                  <a:pt x="65685" y="27015"/>
                  <a:pt x="65660" y="26991"/>
                </a:cubicBezTo>
                <a:lnTo>
                  <a:pt x="65660" y="26991"/>
                </a:lnTo>
                <a:cubicBezTo>
                  <a:pt x="65650" y="26991"/>
                  <a:pt x="65702" y="27104"/>
                  <a:pt x="65692" y="27125"/>
                </a:cubicBezTo>
                <a:cubicBezTo>
                  <a:pt x="65671" y="27083"/>
                  <a:pt x="65681" y="27083"/>
                  <a:pt x="65660" y="27053"/>
                </a:cubicBezTo>
                <a:cubicBezTo>
                  <a:pt x="65650" y="27067"/>
                  <a:pt x="65644" y="27071"/>
                  <a:pt x="65640" y="27071"/>
                </a:cubicBezTo>
                <a:cubicBezTo>
                  <a:pt x="65631" y="27071"/>
                  <a:pt x="65626" y="27053"/>
                  <a:pt x="65598" y="27053"/>
                </a:cubicBezTo>
                <a:cubicBezTo>
                  <a:pt x="65598" y="27136"/>
                  <a:pt x="65650" y="27136"/>
                  <a:pt x="65650" y="27177"/>
                </a:cubicBezTo>
                <a:cubicBezTo>
                  <a:pt x="65640" y="27166"/>
                  <a:pt x="65630" y="27166"/>
                  <a:pt x="65609" y="27166"/>
                </a:cubicBezTo>
                <a:cubicBezTo>
                  <a:pt x="65598" y="27177"/>
                  <a:pt x="65640" y="27208"/>
                  <a:pt x="65640" y="27208"/>
                </a:cubicBezTo>
                <a:cubicBezTo>
                  <a:pt x="65629" y="27212"/>
                  <a:pt x="65621" y="27214"/>
                  <a:pt x="65613" y="27214"/>
                </a:cubicBezTo>
                <a:cubicBezTo>
                  <a:pt x="65582" y="27214"/>
                  <a:pt x="65567" y="27187"/>
                  <a:pt x="65526" y="27187"/>
                </a:cubicBezTo>
                <a:cubicBezTo>
                  <a:pt x="65526" y="27208"/>
                  <a:pt x="65536" y="27219"/>
                  <a:pt x="65557" y="27228"/>
                </a:cubicBezTo>
                <a:cubicBezTo>
                  <a:pt x="65536" y="27228"/>
                  <a:pt x="65526" y="27228"/>
                  <a:pt x="65526" y="27249"/>
                </a:cubicBezTo>
                <a:cubicBezTo>
                  <a:pt x="65526" y="27249"/>
                  <a:pt x="65577" y="27270"/>
                  <a:pt x="65577" y="27291"/>
                </a:cubicBezTo>
                <a:cubicBezTo>
                  <a:pt x="65557" y="27291"/>
                  <a:pt x="65547" y="27291"/>
                  <a:pt x="65536" y="27311"/>
                </a:cubicBezTo>
                <a:cubicBezTo>
                  <a:pt x="65536" y="27325"/>
                  <a:pt x="65551" y="27329"/>
                  <a:pt x="65571" y="27329"/>
                </a:cubicBezTo>
                <a:cubicBezTo>
                  <a:pt x="65596" y="27329"/>
                  <a:pt x="65628" y="27322"/>
                  <a:pt x="65640" y="27322"/>
                </a:cubicBezTo>
                <a:cubicBezTo>
                  <a:pt x="65640" y="27332"/>
                  <a:pt x="65640" y="27343"/>
                  <a:pt x="65619" y="27343"/>
                </a:cubicBezTo>
                <a:cubicBezTo>
                  <a:pt x="65626" y="27350"/>
                  <a:pt x="65639" y="27351"/>
                  <a:pt x="65653" y="27351"/>
                </a:cubicBezTo>
                <a:cubicBezTo>
                  <a:pt x="65662" y="27351"/>
                  <a:pt x="65670" y="27350"/>
                  <a:pt x="65678" y="27350"/>
                </a:cubicBezTo>
                <a:cubicBezTo>
                  <a:pt x="65700" y="27350"/>
                  <a:pt x="65717" y="27353"/>
                  <a:pt x="65713" y="27374"/>
                </a:cubicBezTo>
                <a:cubicBezTo>
                  <a:pt x="65708" y="27382"/>
                  <a:pt x="65695" y="27386"/>
                  <a:pt x="65679" y="27386"/>
                </a:cubicBezTo>
                <a:cubicBezTo>
                  <a:pt x="65639" y="27386"/>
                  <a:pt x="65576" y="27366"/>
                  <a:pt x="65557" y="27366"/>
                </a:cubicBezTo>
                <a:cubicBezTo>
                  <a:pt x="65548" y="27366"/>
                  <a:pt x="65549" y="27371"/>
                  <a:pt x="65567" y="27384"/>
                </a:cubicBezTo>
                <a:cubicBezTo>
                  <a:pt x="65504" y="27375"/>
                  <a:pt x="65488" y="27351"/>
                  <a:pt x="65452" y="27351"/>
                </a:cubicBezTo>
                <a:cubicBezTo>
                  <a:pt x="65446" y="27351"/>
                  <a:pt x="65439" y="27351"/>
                  <a:pt x="65432" y="27353"/>
                </a:cubicBezTo>
                <a:cubicBezTo>
                  <a:pt x="64852" y="26980"/>
                  <a:pt x="64272" y="26597"/>
                  <a:pt x="63692" y="26224"/>
                </a:cubicBezTo>
                <a:cubicBezTo>
                  <a:pt x="63247" y="25934"/>
                  <a:pt x="62998" y="25664"/>
                  <a:pt x="62635" y="25301"/>
                </a:cubicBezTo>
                <a:cubicBezTo>
                  <a:pt x="62531" y="25188"/>
                  <a:pt x="62376" y="25053"/>
                  <a:pt x="62231" y="25022"/>
                </a:cubicBezTo>
                <a:cubicBezTo>
                  <a:pt x="62210" y="25019"/>
                  <a:pt x="62189" y="25018"/>
                  <a:pt x="62168" y="25018"/>
                </a:cubicBezTo>
                <a:cubicBezTo>
                  <a:pt x="62015" y="25018"/>
                  <a:pt x="61866" y="25081"/>
                  <a:pt x="61702" y="25135"/>
                </a:cubicBezTo>
                <a:cubicBezTo>
                  <a:pt x="61547" y="25188"/>
                  <a:pt x="61350" y="25239"/>
                  <a:pt x="61184" y="25301"/>
                </a:cubicBezTo>
                <a:cubicBezTo>
                  <a:pt x="60884" y="25416"/>
                  <a:pt x="60698" y="25591"/>
                  <a:pt x="60376" y="25664"/>
                </a:cubicBezTo>
                <a:cubicBezTo>
                  <a:pt x="60159" y="25716"/>
                  <a:pt x="59931" y="25716"/>
                  <a:pt x="59713" y="25757"/>
                </a:cubicBezTo>
                <a:cubicBezTo>
                  <a:pt x="59485" y="25809"/>
                  <a:pt x="59268" y="25881"/>
                  <a:pt x="59050" y="25954"/>
                </a:cubicBezTo>
                <a:cubicBezTo>
                  <a:pt x="59008" y="25944"/>
                  <a:pt x="58967" y="25944"/>
                  <a:pt x="58978" y="25923"/>
                </a:cubicBezTo>
                <a:lnTo>
                  <a:pt x="58978" y="25923"/>
                </a:lnTo>
                <a:cubicBezTo>
                  <a:pt x="58964" y="25927"/>
                  <a:pt x="58959" y="25930"/>
                  <a:pt x="58956" y="25930"/>
                </a:cubicBezTo>
                <a:cubicBezTo>
                  <a:pt x="58951" y="25930"/>
                  <a:pt x="58952" y="25925"/>
                  <a:pt x="58946" y="25913"/>
                </a:cubicBezTo>
                <a:cubicBezTo>
                  <a:pt x="58926" y="25933"/>
                  <a:pt x="58906" y="25944"/>
                  <a:pt x="58883" y="25944"/>
                </a:cubicBezTo>
                <a:cubicBezTo>
                  <a:pt x="58870" y="25944"/>
                  <a:pt x="58857" y="25941"/>
                  <a:pt x="58842" y="25934"/>
                </a:cubicBezTo>
                <a:cubicBezTo>
                  <a:pt x="58863" y="25913"/>
                  <a:pt x="58833" y="25902"/>
                  <a:pt x="58812" y="25892"/>
                </a:cubicBezTo>
                <a:cubicBezTo>
                  <a:pt x="58812" y="25892"/>
                  <a:pt x="58822" y="25881"/>
                  <a:pt x="58822" y="25861"/>
                </a:cubicBezTo>
                <a:cubicBezTo>
                  <a:pt x="58842" y="25872"/>
                  <a:pt x="58853" y="25881"/>
                  <a:pt x="58874" y="25892"/>
                </a:cubicBezTo>
                <a:cubicBezTo>
                  <a:pt x="58863" y="25872"/>
                  <a:pt x="58967" y="25892"/>
                  <a:pt x="59029" y="25861"/>
                </a:cubicBezTo>
                <a:cubicBezTo>
                  <a:pt x="58983" y="25823"/>
                  <a:pt x="58954" y="25801"/>
                  <a:pt x="58917" y="25801"/>
                </a:cubicBezTo>
                <a:cubicBezTo>
                  <a:pt x="58904" y="25801"/>
                  <a:pt x="58890" y="25804"/>
                  <a:pt x="58874" y="25809"/>
                </a:cubicBezTo>
                <a:cubicBezTo>
                  <a:pt x="58853" y="25768"/>
                  <a:pt x="58998" y="25768"/>
                  <a:pt x="58863" y="25736"/>
                </a:cubicBezTo>
                <a:cubicBezTo>
                  <a:pt x="58884" y="25716"/>
                  <a:pt x="58925" y="25716"/>
                  <a:pt x="58957" y="25695"/>
                </a:cubicBezTo>
                <a:cubicBezTo>
                  <a:pt x="58936" y="25674"/>
                  <a:pt x="58925" y="25685"/>
                  <a:pt x="58905" y="25674"/>
                </a:cubicBezTo>
                <a:cubicBezTo>
                  <a:pt x="58967" y="25612"/>
                  <a:pt x="58925" y="25644"/>
                  <a:pt x="58925" y="25571"/>
                </a:cubicBezTo>
                <a:lnTo>
                  <a:pt x="58925" y="25571"/>
                </a:lnTo>
                <a:cubicBezTo>
                  <a:pt x="58853" y="25602"/>
                  <a:pt x="58863" y="25664"/>
                  <a:pt x="58770" y="25695"/>
                </a:cubicBezTo>
                <a:cubicBezTo>
                  <a:pt x="58760" y="25674"/>
                  <a:pt x="58729" y="25581"/>
                  <a:pt x="58791" y="25581"/>
                </a:cubicBezTo>
                <a:cubicBezTo>
                  <a:pt x="58791" y="25598"/>
                  <a:pt x="58794" y="25603"/>
                  <a:pt x="58801" y="25603"/>
                </a:cubicBezTo>
                <a:cubicBezTo>
                  <a:pt x="58811" y="25603"/>
                  <a:pt x="58828" y="25591"/>
                  <a:pt x="58853" y="25591"/>
                </a:cubicBezTo>
                <a:cubicBezTo>
                  <a:pt x="58833" y="25571"/>
                  <a:pt x="58812" y="25561"/>
                  <a:pt x="58791" y="25540"/>
                </a:cubicBezTo>
                <a:cubicBezTo>
                  <a:pt x="58805" y="25540"/>
                  <a:pt x="58828" y="25544"/>
                  <a:pt x="58848" y="25544"/>
                </a:cubicBezTo>
                <a:cubicBezTo>
                  <a:pt x="58858" y="25544"/>
                  <a:pt x="58867" y="25543"/>
                  <a:pt x="58874" y="25540"/>
                </a:cubicBezTo>
                <a:cubicBezTo>
                  <a:pt x="58863" y="25519"/>
                  <a:pt x="58853" y="25508"/>
                  <a:pt x="58833" y="25508"/>
                </a:cubicBezTo>
                <a:cubicBezTo>
                  <a:pt x="58874" y="25499"/>
                  <a:pt x="58884" y="25488"/>
                  <a:pt x="58863" y="25478"/>
                </a:cubicBezTo>
                <a:lnTo>
                  <a:pt x="58863" y="25478"/>
                </a:lnTo>
                <a:cubicBezTo>
                  <a:pt x="58842" y="25499"/>
                  <a:pt x="58827" y="25509"/>
                  <a:pt x="58817" y="25509"/>
                </a:cubicBezTo>
                <a:cubicBezTo>
                  <a:pt x="58806" y="25509"/>
                  <a:pt x="58801" y="25499"/>
                  <a:pt x="58801" y="25478"/>
                </a:cubicBezTo>
                <a:cubicBezTo>
                  <a:pt x="58801" y="25508"/>
                  <a:pt x="58780" y="25529"/>
                  <a:pt x="58760" y="25540"/>
                </a:cubicBezTo>
                <a:cubicBezTo>
                  <a:pt x="58770" y="25508"/>
                  <a:pt x="58801" y="25416"/>
                  <a:pt x="58812" y="25416"/>
                </a:cubicBezTo>
                <a:cubicBezTo>
                  <a:pt x="58808" y="25412"/>
                  <a:pt x="58805" y="25411"/>
                  <a:pt x="58801" y="25411"/>
                </a:cubicBezTo>
                <a:cubicBezTo>
                  <a:pt x="58784" y="25411"/>
                  <a:pt x="58769" y="25446"/>
                  <a:pt x="58760" y="25446"/>
                </a:cubicBezTo>
                <a:cubicBezTo>
                  <a:pt x="58760" y="25436"/>
                  <a:pt x="58739" y="25363"/>
                  <a:pt x="58729" y="25363"/>
                </a:cubicBezTo>
                <a:lnTo>
                  <a:pt x="58729" y="25363"/>
                </a:lnTo>
                <a:cubicBezTo>
                  <a:pt x="58729" y="25433"/>
                  <a:pt x="58736" y="25464"/>
                  <a:pt x="58729" y="25464"/>
                </a:cubicBezTo>
                <a:cubicBezTo>
                  <a:pt x="58724" y="25464"/>
                  <a:pt x="58712" y="25450"/>
                  <a:pt x="58687" y="25426"/>
                </a:cubicBezTo>
                <a:lnTo>
                  <a:pt x="58687" y="25426"/>
                </a:lnTo>
                <a:cubicBezTo>
                  <a:pt x="58677" y="25426"/>
                  <a:pt x="58729" y="25540"/>
                  <a:pt x="58718" y="25561"/>
                </a:cubicBezTo>
                <a:cubicBezTo>
                  <a:pt x="58697" y="25519"/>
                  <a:pt x="58708" y="25519"/>
                  <a:pt x="58687" y="25488"/>
                </a:cubicBezTo>
                <a:cubicBezTo>
                  <a:pt x="58677" y="25502"/>
                  <a:pt x="58671" y="25506"/>
                  <a:pt x="58667" y="25506"/>
                </a:cubicBezTo>
                <a:cubicBezTo>
                  <a:pt x="58657" y="25506"/>
                  <a:pt x="58653" y="25488"/>
                  <a:pt x="58625" y="25488"/>
                </a:cubicBezTo>
                <a:cubicBezTo>
                  <a:pt x="58625" y="25561"/>
                  <a:pt x="58677" y="25571"/>
                  <a:pt x="58677" y="25612"/>
                </a:cubicBezTo>
                <a:cubicBezTo>
                  <a:pt x="58670" y="25605"/>
                  <a:pt x="58662" y="25598"/>
                  <a:pt x="58651" y="25598"/>
                </a:cubicBezTo>
                <a:cubicBezTo>
                  <a:pt x="58647" y="25598"/>
                  <a:pt x="58641" y="25599"/>
                  <a:pt x="58635" y="25602"/>
                </a:cubicBezTo>
                <a:cubicBezTo>
                  <a:pt x="58625" y="25612"/>
                  <a:pt x="58667" y="25633"/>
                  <a:pt x="58667" y="25644"/>
                </a:cubicBezTo>
                <a:cubicBezTo>
                  <a:pt x="58656" y="25648"/>
                  <a:pt x="58648" y="25649"/>
                  <a:pt x="58640" y="25649"/>
                </a:cubicBezTo>
                <a:cubicBezTo>
                  <a:pt x="58609" y="25649"/>
                  <a:pt x="58594" y="25623"/>
                  <a:pt x="58552" y="25623"/>
                </a:cubicBezTo>
                <a:cubicBezTo>
                  <a:pt x="58552" y="25644"/>
                  <a:pt x="58563" y="25654"/>
                  <a:pt x="58584" y="25664"/>
                </a:cubicBezTo>
                <a:cubicBezTo>
                  <a:pt x="58563" y="25664"/>
                  <a:pt x="58552" y="25664"/>
                  <a:pt x="58552" y="25674"/>
                </a:cubicBezTo>
                <a:cubicBezTo>
                  <a:pt x="58552" y="25685"/>
                  <a:pt x="58605" y="25706"/>
                  <a:pt x="58605" y="25726"/>
                </a:cubicBezTo>
                <a:cubicBezTo>
                  <a:pt x="58584" y="25726"/>
                  <a:pt x="58573" y="25726"/>
                  <a:pt x="58563" y="25747"/>
                </a:cubicBezTo>
                <a:cubicBezTo>
                  <a:pt x="58563" y="25757"/>
                  <a:pt x="58583" y="25760"/>
                  <a:pt x="58606" y="25760"/>
                </a:cubicBezTo>
                <a:cubicBezTo>
                  <a:pt x="58629" y="25760"/>
                  <a:pt x="58656" y="25757"/>
                  <a:pt x="58667" y="25757"/>
                </a:cubicBezTo>
                <a:cubicBezTo>
                  <a:pt x="58667" y="25768"/>
                  <a:pt x="58667" y="25778"/>
                  <a:pt x="58646" y="25778"/>
                </a:cubicBezTo>
                <a:cubicBezTo>
                  <a:pt x="58653" y="25785"/>
                  <a:pt x="58668" y="25786"/>
                  <a:pt x="58683" y="25786"/>
                </a:cubicBezTo>
                <a:cubicBezTo>
                  <a:pt x="58690" y="25786"/>
                  <a:pt x="58696" y="25786"/>
                  <a:pt x="58703" y="25786"/>
                </a:cubicBezTo>
                <a:cubicBezTo>
                  <a:pt x="58725" y="25786"/>
                  <a:pt x="58744" y="25788"/>
                  <a:pt x="58739" y="25809"/>
                </a:cubicBezTo>
                <a:cubicBezTo>
                  <a:pt x="58734" y="25818"/>
                  <a:pt x="58722" y="25821"/>
                  <a:pt x="58706" y="25821"/>
                </a:cubicBezTo>
                <a:cubicBezTo>
                  <a:pt x="58665" y="25821"/>
                  <a:pt x="58602" y="25802"/>
                  <a:pt x="58583" y="25802"/>
                </a:cubicBezTo>
                <a:cubicBezTo>
                  <a:pt x="58575" y="25802"/>
                  <a:pt x="58576" y="25806"/>
                  <a:pt x="58594" y="25819"/>
                </a:cubicBezTo>
                <a:cubicBezTo>
                  <a:pt x="58531" y="25813"/>
                  <a:pt x="58511" y="25787"/>
                  <a:pt x="58478" y="25787"/>
                </a:cubicBezTo>
                <a:cubicBezTo>
                  <a:pt x="58463" y="25787"/>
                  <a:pt x="58445" y="25792"/>
                  <a:pt x="58418" y="25809"/>
                </a:cubicBezTo>
                <a:lnTo>
                  <a:pt x="58511" y="25840"/>
                </a:lnTo>
                <a:cubicBezTo>
                  <a:pt x="58487" y="25857"/>
                  <a:pt x="58482" y="25863"/>
                  <a:pt x="58487" y="25863"/>
                </a:cubicBezTo>
                <a:cubicBezTo>
                  <a:pt x="58497" y="25863"/>
                  <a:pt x="58546" y="25840"/>
                  <a:pt x="58552" y="25840"/>
                </a:cubicBezTo>
                <a:lnTo>
                  <a:pt x="58552" y="25840"/>
                </a:lnTo>
                <a:cubicBezTo>
                  <a:pt x="58513" y="25867"/>
                  <a:pt x="58515" y="25874"/>
                  <a:pt x="58531" y="25874"/>
                </a:cubicBezTo>
                <a:cubicBezTo>
                  <a:pt x="58554" y="25874"/>
                  <a:pt x="58603" y="25861"/>
                  <a:pt x="58615" y="25861"/>
                </a:cubicBezTo>
                <a:cubicBezTo>
                  <a:pt x="58625" y="25872"/>
                  <a:pt x="58584" y="25892"/>
                  <a:pt x="58584" y="25902"/>
                </a:cubicBezTo>
                <a:cubicBezTo>
                  <a:pt x="58591" y="25905"/>
                  <a:pt x="58600" y="25906"/>
                  <a:pt x="58611" y="25906"/>
                </a:cubicBezTo>
                <a:cubicBezTo>
                  <a:pt x="58647" y="25906"/>
                  <a:pt x="58699" y="25891"/>
                  <a:pt x="58739" y="25851"/>
                </a:cubicBezTo>
                <a:lnTo>
                  <a:pt x="58739" y="25851"/>
                </a:lnTo>
                <a:cubicBezTo>
                  <a:pt x="58771" y="25910"/>
                  <a:pt x="58735" y="25921"/>
                  <a:pt x="58686" y="25921"/>
                </a:cubicBezTo>
                <a:cubicBezTo>
                  <a:pt x="58658" y="25921"/>
                  <a:pt x="58625" y="25917"/>
                  <a:pt x="58600" y="25917"/>
                </a:cubicBezTo>
                <a:cubicBezTo>
                  <a:pt x="58572" y="25917"/>
                  <a:pt x="58554" y="25922"/>
                  <a:pt x="58563" y="25944"/>
                </a:cubicBezTo>
                <a:cubicBezTo>
                  <a:pt x="58554" y="25939"/>
                  <a:pt x="58530" y="25935"/>
                  <a:pt x="58505" y="25935"/>
                </a:cubicBezTo>
                <a:cubicBezTo>
                  <a:pt x="58475" y="25935"/>
                  <a:pt x="58444" y="25942"/>
                  <a:pt x="58439" y="25964"/>
                </a:cubicBezTo>
                <a:cubicBezTo>
                  <a:pt x="58439" y="25964"/>
                  <a:pt x="58542" y="26017"/>
                  <a:pt x="58532" y="26047"/>
                </a:cubicBezTo>
                <a:cubicBezTo>
                  <a:pt x="58520" y="26035"/>
                  <a:pt x="58508" y="26030"/>
                  <a:pt x="58494" y="26030"/>
                </a:cubicBezTo>
                <a:cubicBezTo>
                  <a:pt x="58483" y="26030"/>
                  <a:pt x="58472" y="26033"/>
                  <a:pt x="58460" y="26037"/>
                </a:cubicBezTo>
                <a:cubicBezTo>
                  <a:pt x="58480" y="26047"/>
                  <a:pt x="58490" y="26068"/>
                  <a:pt x="58480" y="26089"/>
                </a:cubicBezTo>
                <a:lnTo>
                  <a:pt x="58469" y="26089"/>
                </a:lnTo>
                <a:cubicBezTo>
                  <a:pt x="58452" y="26074"/>
                  <a:pt x="58444" y="26070"/>
                  <a:pt x="58437" y="26070"/>
                </a:cubicBezTo>
                <a:cubicBezTo>
                  <a:pt x="58428" y="26070"/>
                  <a:pt x="58422" y="26080"/>
                  <a:pt x="58390" y="26080"/>
                </a:cubicBezTo>
                <a:cubicBezTo>
                  <a:pt x="58383" y="26080"/>
                  <a:pt x="58375" y="26080"/>
                  <a:pt x="58366" y="26079"/>
                </a:cubicBezTo>
                <a:lnTo>
                  <a:pt x="58366" y="26089"/>
                </a:lnTo>
                <a:cubicBezTo>
                  <a:pt x="58286" y="26097"/>
                  <a:pt x="58203" y="26100"/>
                  <a:pt x="58121" y="26100"/>
                </a:cubicBezTo>
                <a:cubicBezTo>
                  <a:pt x="57990" y="26100"/>
                  <a:pt x="57863" y="26091"/>
                  <a:pt x="57755" y="26079"/>
                </a:cubicBezTo>
                <a:cubicBezTo>
                  <a:pt x="57578" y="26058"/>
                  <a:pt x="57382" y="25923"/>
                  <a:pt x="57205" y="25923"/>
                </a:cubicBezTo>
                <a:cubicBezTo>
                  <a:pt x="57019" y="25923"/>
                  <a:pt x="56853" y="26079"/>
                  <a:pt x="56646" y="26079"/>
                </a:cubicBezTo>
                <a:cubicBezTo>
                  <a:pt x="56459" y="26089"/>
                  <a:pt x="56346" y="26089"/>
                  <a:pt x="56159" y="26151"/>
                </a:cubicBezTo>
                <a:cubicBezTo>
                  <a:pt x="55911" y="26213"/>
                  <a:pt x="55651" y="26327"/>
                  <a:pt x="55393" y="26369"/>
                </a:cubicBezTo>
                <a:cubicBezTo>
                  <a:pt x="55331" y="26376"/>
                  <a:pt x="55271" y="26378"/>
                  <a:pt x="55210" y="26378"/>
                </a:cubicBezTo>
                <a:cubicBezTo>
                  <a:pt x="55083" y="26378"/>
                  <a:pt x="54958" y="26368"/>
                  <a:pt x="54831" y="26368"/>
                </a:cubicBezTo>
                <a:cubicBezTo>
                  <a:pt x="54743" y="26368"/>
                  <a:pt x="54654" y="26373"/>
                  <a:pt x="54564" y="26390"/>
                </a:cubicBezTo>
                <a:cubicBezTo>
                  <a:pt x="54398" y="26420"/>
                  <a:pt x="54232" y="26452"/>
                  <a:pt x="54066" y="26493"/>
                </a:cubicBezTo>
                <a:cubicBezTo>
                  <a:pt x="54014" y="26493"/>
                  <a:pt x="53952" y="26493"/>
                  <a:pt x="53963" y="26462"/>
                </a:cubicBezTo>
                <a:lnTo>
                  <a:pt x="53963" y="26462"/>
                </a:lnTo>
                <a:cubicBezTo>
                  <a:pt x="53942" y="26467"/>
                  <a:pt x="53934" y="26472"/>
                  <a:pt x="53931" y="26472"/>
                </a:cubicBezTo>
                <a:cubicBezTo>
                  <a:pt x="53929" y="26472"/>
                  <a:pt x="53931" y="26467"/>
                  <a:pt x="53931" y="26452"/>
                </a:cubicBezTo>
                <a:lnTo>
                  <a:pt x="53931" y="26452"/>
                </a:lnTo>
                <a:cubicBezTo>
                  <a:pt x="53911" y="26472"/>
                  <a:pt x="53887" y="26483"/>
                  <a:pt x="53861" y="26483"/>
                </a:cubicBezTo>
                <a:cubicBezTo>
                  <a:pt x="53847" y="26483"/>
                  <a:pt x="53832" y="26480"/>
                  <a:pt x="53818" y="26473"/>
                </a:cubicBezTo>
                <a:cubicBezTo>
                  <a:pt x="53838" y="26452"/>
                  <a:pt x="53818" y="26441"/>
                  <a:pt x="53786" y="26431"/>
                </a:cubicBezTo>
                <a:cubicBezTo>
                  <a:pt x="53797" y="26431"/>
                  <a:pt x="53797" y="26420"/>
                  <a:pt x="53807" y="26410"/>
                </a:cubicBezTo>
                <a:cubicBezTo>
                  <a:pt x="53818" y="26420"/>
                  <a:pt x="53838" y="26431"/>
                  <a:pt x="53848" y="26441"/>
                </a:cubicBezTo>
                <a:cubicBezTo>
                  <a:pt x="53843" y="26426"/>
                  <a:pt x="53867" y="26426"/>
                  <a:pt x="53899" y="26426"/>
                </a:cubicBezTo>
                <a:cubicBezTo>
                  <a:pt x="53932" y="26426"/>
                  <a:pt x="53973" y="26426"/>
                  <a:pt x="54004" y="26410"/>
                </a:cubicBezTo>
                <a:cubicBezTo>
                  <a:pt x="53965" y="26364"/>
                  <a:pt x="53932" y="26340"/>
                  <a:pt x="53892" y="26340"/>
                </a:cubicBezTo>
                <a:cubicBezTo>
                  <a:pt x="53878" y="26340"/>
                  <a:pt x="53864" y="26343"/>
                  <a:pt x="53848" y="26348"/>
                </a:cubicBezTo>
                <a:cubicBezTo>
                  <a:pt x="53838" y="26317"/>
                  <a:pt x="53973" y="26307"/>
                  <a:pt x="53848" y="26286"/>
                </a:cubicBezTo>
                <a:cubicBezTo>
                  <a:pt x="53859" y="26265"/>
                  <a:pt x="53901" y="26254"/>
                  <a:pt x="53931" y="26234"/>
                </a:cubicBezTo>
                <a:cubicBezTo>
                  <a:pt x="53921" y="26224"/>
                  <a:pt x="53910" y="26224"/>
                  <a:pt x="53890" y="26213"/>
                </a:cubicBezTo>
                <a:cubicBezTo>
                  <a:pt x="53942" y="26151"/>
                  <a:pt x="53910" y="26182"/>
                  <a:pt x="53910" y="26120"/>
                </a:cubicBezTo>
                <a:lnTo>
                  <a:pt x="53910" y="26120"/>
                </a:lnTo>
                <a:cubicBezTo>
                  <a:pt x="53838" y="26141"/>
                  <a:pt x="53838" y="26213"/>
                  <a:pt x="53745" y="26245"/>
                </a:cubicBezTo>
                <a:cubicBezTo>
                  <a:pt x="53745" y="26213"/>
                  <a:pt x="53714" y="26120"/>
                  <a:pt x="53765" y="26120"/>
                </a:cubicBezTo>
                <a:cubicBezTo>
                  <a:pt x="53765" y="26140"/>
                  <a:pt x="53770" y="26146"/>
                  <a:pt x="53777" y="26146"/>
                </a:cubicBezTo>
                <a:cubicBezTo>
                  <a:pt x="53789" y="26146"/>
                  <a:pt x="53809" y="26130"/>
                  <a:pt x="53828" y="26130"/>
                </a:cubicBezTo>
                <a:cubicBezTo>
                  <a:pt x="53818" y="26120"/>
                  <a:pt x="53797" y="26099"/>
                  <a:pt x="53776" y="26089"/>
                </a:cubicBezTo>
                <a:cubicBezTo>
                  <a:pt x="53781" y="26087"/>
                  <a:pt x="53786" y="26086"/>
                  <a:pt x="53792" y="26086"/>
                </a:cubicBezTo>
                <a:cubicBezTo>
                  <a:pt x="53803" y="26086"/>
                  <a:pt x="53816" y="26088"/>
                  <a:pt x="53827" y="26088"/>
                </a:cubicBezTo>
                <a:cubicBezTo>
                  <a:pt x="53837" y="26088"/>
                  <a:pt x="53845" y="26086"/>
                  <a:pt x="53848" y="26079"/>
                </a:cubicBezTo>
                <a:cubicBezTo>
                  <a:pt x="53848" y="26068"/>
                  <a:pt x="53838" y="26058"/>
                  <a:pt x="53818" y="26058"/>
                </a:cubicBezTo>
                <a:cubicBezTo>
                  <a:pt x="53848" y="26047"/>
                  <a:pt x="53859" y="26037"/>
                  <a:pt x="53848" y="26017"/>
                </a:cubicBezTo>
                <a:lnTo>
                  <a:pt x="53848" y="26017"/>
                </a:lnTo>
                <a:cubicBezTo>
                  <a:pt x="53823" y="26037"/>
                  <a:pt x="53805" y="26048"/>
                  <a:pt x="53794" y="26048"/>
                </a:cubicBezTo>
                <a:cubicBezTo>
                  <a:pt x="53784" y="26048"/>
                  <a:pt x="53781" y="26037"/>
                  <a:pt x="53786" y="26017"/>
                </a:cubicBezTo>
                <a:lnTo>
                  <a:pt x="53786" y="26017"/>
                </a:lnTo>
                <a:cubicBezTo>
                  <a:pt x="53776" y="26047"/>
                  <a:pt x="53765" y="26068"/>
                  <a:pt x="53735" y="26079"/>
                </a:cubicBezTo>
                <a:cubicBezTo>
                  <a:pt x="53755" y="26047"/>
                  <a:pt x="53786" y="25954"/>
                  <a:pt x="53786" y="25954"/>
                </a:cubicBezTo>
                <a:cubicBezTo>
                  <a:pt x="53784" y="25953"/>
                  <a:pt x="53782" y="25953"/>
                  <a:pt x="53780" y="25953"/>
                </a:cubicBezTo>
                <a:cubicBezTo>
                  <a:pt x="53764" y="25953"/>
                  <a:pt x="53747" y="25987"/>
                  <a:pt x="53738" y="25987"/>
                </a:cubicBezTo>
                <a:cubicBezTo>
                  <a:pt x="53737" y="25987"/>
                  <a:pt x="53736" y="25986"/>
                  <a:pt x="53735" y="25985"/>
                </a:cubicBezTo>
                <a:cubicBezTo>
                  <a:pt x="53735" y="25975"/>
                  <a:pt x="53724" y="25902"/>
                  <a:pt x="53714" y="25902"/>
                </a:cubicBezTo>
                <a:lnTo>
                  <a:pt x="53714" y="25902"/>
                </a:lnTo>
                <a:cubicBezTo>
                  <a:pt x="53714" y="25975"/>
                  <a:pt x="53721" y="26005"/>
                  <a:pt x="53712" y="26005"/>
                </a:cubicBezTo>
                <a:cubicBezTo>
                  <a:pt x="53706" y="26005"/>
                  <a:pt x="53692" y="25990"/>
                  <a:pt x="53662" y="25964"/>
                </a:cubicBezTo>
                <a:lnTo>
                  <a:pt x="53662" y="25964"/>
                </a:lnTo>
                <a:cubicBezTo>
                  <a:pt x="53652" y="25964"/>
                  <a:pt x="53703" y="26089"/>
                  <a:pt x="53703" y="26109"/>
                </a:cubicBezTo>
                <a:cubicBezTo>
                  <a:pt x="53683" y="26068"/>
                  <a:pt x="53693" y="26058"/>
                  <a:pt x="53662" y="26027"/>
                </a:cubicBezTo>
                <a:cubicBezTo>
                  <a:pt x="53653" y="26043"/>
                  <a:pt x="53648" y="26048"/>
                  <a:pt x="53643" y="26048"/>
                </a:cubicBezTo>
                <a:cubicBezTo>
                  <a:pt x="53636" y="26048"/>
                  <a:pt x="53629" y="26037"/>
                  <a:pt x="53610" y="26037"/>
                </a:cubicBezTo>
                <a:cubicBezTo>
                  <a:pt x="53610" y="26109"/>
                  <a:pt x="53662" y="26109"/>
                  <a:pt x="53662" y="26162"/>
                </a:cubicBezTo>
                <a:cubicBezTo>
                  <a:pt x="53652" y="26141"/>
                  <a:pt x="53631" y="26141"/>
                  <a:pt x="53620" y="26141"/>
                </a:cubicBezTo>
                <a:cubicBezTo>
                  <a:pt x="53610" y="26151"/>
                  <a:pt x="53641" y="26182"/>
                  <a:pt x="53641" y="26182"/>
                </a:cubicBezTo>
                <a:cubicBezTo>
                  <a:pt x="53629" y="26187"/>
                  <a:pt x="53619" y="26189"/>
                  <a:pt x="53610" y="26189"/>
                </a:cubicBezTo>
                <a:cubicBezTo>
                  <a:pt x="53582" y="26189"/>
                  <a:pt x="53567" y="26169"/>
                  <a:pt x="53527" y="26162"/>
                </a:cubicBezTo>
                <a:lnTo>
                  <a:pt x="53527" y="26162"/>
                </a:lnTo>
                <a:cubicBezTo>
                  <a:pt x="53537" y="26182"/>
                  <a:pt x="53537" y="26192"/>
                  <a:pt x="53558" y="26203"/>
                </a:cubicBezTo>
                <a:cubicBezTo>
                  <a:pt x="53548" y="26203"/>
                  <a:pt x="53537" y="26213"/>
                  <a:pt x="53527" y="26224"/>
                </a:cubicBezTo>
                <a:cubicBezTo>
                  <a:pt x="53527" y="26234"/>
                  <a:pt x="53579" y="26245"/>
                  <a:pt x="53590" y="26265"/>
                </a:cubicBezTo>
                <a:cubicBezTo>
                  <a:pt x="53569" y="26265"/>
                  <a:pt x="53548" y="26275"/>
                  <a:pt x="53537" y="26286"/>
                </a:cubicBezTo>
                <a:cubicBezTo>
                  <a:pt x="53537" y="26301"/>
                  <a:pt x="53561" y="26307"/>
                  <a:pt x="53586" y="26307"/>
                </a:cubicBezTo>
                <a:cubicBezTo>
                  <a:pt x="53610" y="26307"/>
                  <a:pt x="53636" y="26301"/>
                  <a:pt x="53641" y="26296"/>
                </a:cubicBezTo>
                <a:lnTo>
                  <a:pt x="53641" y="26296"/>
                </a:lnTo>
                <a:cubicBezTo>
                  <a:pt x="53652" y="26307"/>
                  <a:pt x="53641" y="26317"/>
                  <a:pt x="53620" y="26327"/>
                </a:cubicBezTo>
                <a:cubicBezTo>
                  <a:pt x="53625" y="26330"/>
                  <a:pt x="53634" y="26330"/>
                  <a:pt x="53645" y="26330"/>
                </a:cubicBezTo>
                <a:cubicBezTo>
                  <a:pt x="53657" y="26330"/>
                  <a:pt x="53671" y="26330"/>
                  <a:pt x="53683" y="26330"/>
                </a:cubicBezTo>
                <a:cubicBezTo>
                  <a:pt x="53706" y="26330"/>
                  <a:pt x="53724" y="26332"/>
                  <a:pt x="53714" y="26348"/>
                </a:cubicBezTo>
                <a:cubicBezTo>
                  <a:pt x="53712" y="26357"/>
                  <a:pt x="53700" y="26360"/>
                  <a:pt x="53685" y="26360"/>
                </a:cubicBezTo>
                <a:cubicBezTo>
                  <a:pt x="53646" y="26360"/>
                  <a:pt x="53581" y="26341"/>
                  <a:pt x="53564" y="26341"/>
                </a:cubicBezTo>
                <a:cubicBezTo>
                  <a:pt x="53556" y="26341"/>
                  <a:pt x="53558" y="26345"/>
                  <a:pt x="53579" y="26358"/>
                </a:cubicBezTo>
                <a:cubicBezTo>
                  <a:pt x="53520" y="26352"/>
                  <a:pt x="53498" y="26328"/>
                  <a:pt x="53469" y="26328"/>
                </a:cubicBezTo>
                <a:cubicBezTo>
                  <a:pt x="53452" y="26328"/>
                  <a:pt x="53433" y="26336"/>
                  <a:pt x="53403" y="26358"/>
                </a:cubicBezTo>
                <a:cubicBezTo>
                  <a:pt x="53424" y="26369"/>
                  <a:pt x="53455" y="26369"/>
                  <a:pt x="53486" y="26379"/>
                </a:cubicBezTo>
                <a:cubicBezTo>
                  <a:pt x="53461" y="26400"/>
                  <a:pt x="53458" y="26407"/>
                  <a:pt x="53465" y="26407"/>
                </a:cubicBezTo>
                <a:cubicBezTo>
                  <a:pt x="53478" y="26407"/>
                  <a:pt x="53518" y="26388"/>
                  <a:pt x="53533" y="26388"/>
                </a:cubicBezTo>
                <a:cubicBezTo>
                  <a:pt x="53535" y="26388"/>
                  <a:pt x="53537" y="26389"/>
                  <a:pt x="53537" y="26390"/>
                </a:cubicBezTo>
                <a:cubicBezTo>
                  <a:pt x="53500" y="26415"/>
                  <a:pt x="53499" y="26423"/>
                  <a:pt x="53514" y="26423"/>
                </a:cubicBezTo>
                <a:cubicBezTo>
                  <a:pt x="53535" y="26423"/>
                  <a:pt x="53587" y="26406"/>
                  <a:pt x="53600" y="26400"/>
                </a:cubicBezTo>
                <a:lnTo>
                  <a:pt x="53600" y="26400"/>
                </a:lnTo>
                <a:cubicBezTo>
                  <a:pt x="53600" y="26410"/>
                  <a:pt x="53558" y="26431"/>
                  <a:pt x="53558" y="26452"/>
                </a:cubicBezTo>
                <a:cubicBezTo>
                  <a:pt x="53565" y="26453"/>
                  <a:pt x="53572" y="26454"/>
                  <a:pt x="53581" y="26454"/>
                </a:cubicBezTo>
                <a:cubicBezTo>
                  <a:pt x="53622" y="26454"/>
                  <a:pt x="53679" y="26433"/>
                  <a:pt x="53714" y="26390"/>
                </a:cubicBezTo>
                <a:lnTo>
                  <a:pt x="53714" y="26390"/>
                </a:lnTo>
                <a:cubicBezTo>
                  <a:pt x="53746" y="26455"/>
                  <a:pt x="53710" y="26468"/>
                  <a:pt x="53663" y="26468"/>
                </a:cubicBezTo>
                <a:cubicBezTo>
                  <a:pt x="53632" y="26468"/>
                  <a:pt x="53597" y="26462"/>
                  <a:pt x="53573" y="26462"/>
                </a:cubicBezTo>
                <a:cubicBezTo>
                  <a:pt x="53552" y="26462"/>
                  <a:pt x="53540" y="26466"/>
                  <a:pt x="53548" y="26482"/>
                </a:cubicBezTo>
                <a:cubicBezTo>
                  <a:pt x="53538" y="26482"/>
                  <a:pt x="53509" y="26477"/>
                  <a:pt x="53482" y="26477"/>
                </a:cubicBezTo>
                <a:cubicBezTo>
                  <a:pt x="53455" y="26477"/>
                  <a:pt x="53429" y="26482"/>
                  <a:pt x="53424" y="26503"/>
                </a:cubicBezTo>
                <a:cubicBezTo>
                  <a:pt x="53424" y="26503"/>
                  <a:pt x="53517" y="26565"/>
                  <a:pt x="53517" y="26586"/>
                </a:cubicBezTo>
                <a:cubicBezTo>
                  <a:pt x="53501" y="26581"/>
                  <a:pt x="53489" y="26579"/>
                  <a:pt x="53477" y="26579"/>
                </a:cubicBezTo>
                <a:cubicBezTo>
                  <a:pt x="53465" y="26579"/>
                  <a:pt x="53455" y="26581"/>
                  <a:pt x="53445" y="26586"/>
                </a:cubicBezTo>
                <a:cubicBezTo>
                  <a:pt x="53465" y="26597"/>
                  <a:pt x="53465" y="26607"/>
                  <a:pt x="53455" y="26638"/>
                </a:cubicBezTo>
                <a:cubicBezTo>
                  <a:pt x="53433" y="26620"/>
                  <a:pt x="53424" y="26615"/>
                  <a:pt x="53417" y="26615"/>
                </a:cubicBezTo>
                <a:cubicBezTo>
                  <a:pt x="53407" y="26615"/>
                  <a:pt x="53403" y="26629"/>
                  <a:pt x="53365" y="26629"/>
                </a:cubicBezTo>
                <a:cubicBezTo>
                  <a:pt x="53358" y="26629"/>
                  <a:pt x="53350" y="26629"/>
                  <a:pt x="53341" y="26628"/>
                </a:cubicBezTo>
                <a:lnTo>
                  <a:pt x="53341" y="26628"/>
                </a:lnTo>
                <a:cubicBezTo>
                  <a:pt x="53341" y="26659"/>
                  <a:pt x="53403" y="26669"/>
                  <a:pt x="53434" y="26680"/>
                </a:cubicBezTo>
                <a:cubicBezTo>
                  <a:pt x="53351" y="26710"/>
                  <a:pt x="53268" y="26742"/>
                  <a:pt x="53196" y="26773"/>
                </a:cubicBezTo>
                <a:cubicBezTo>
                  <a:pt x="52844" y="26908"/>
                  <a:pt x="52481" y="27125"/>
                  <a:pt x="52118" y="27187"/>
                </a:cubicBezTo>
                <a:cubicBezTo>
                  <a:pt x="52038" y="27202"/>
                  <a:pt x="51960" y="27208"/>
                  <a:pt x="51884" y="27208"/>
                </a:cubicBezTo>
                <a:cubicBezTo>
                  <a:pt x="51366" y="27208"/>
                  <a:pt x="50951" y="26895"/>
                  <a:pt x="50481" y="26669"/>
                </a:cubicBezTo>
                <a:cubicBezTo>
                  <a:pt x="49901" y="26390"/>
                  <a:pt x="49289" y="26182"/>
                  <a:pt x="48709" y="25861"/>
                </a:cubicBezTo>
                <a:cubicBezTo>
                  <a:pt x="48605" y="25799"/>
                  <a:pt x="48492" y="25747"/>
                  <a:pt x="48368" y="25706"/>
                </a:cubicBezTo>
                <a:lnTo>
                  <a:pt x="48368" y="25674"/>
                </a:lnTo>
                <a:cubicBezTo>
                  <a:pt x="48371" y="25676"/>
                  <a:pt x="48377" y="25677"/>
                  <a:pt x="48384" y="25677"/>
                </a:cubicBezTo>
                <a:cubicBezTo>
                  <a:pt x="48415" y="25677"/>
                  <a:pt x="48469" y="25659"/>
                  <a:pt x="48460" y="25633"/>
                </a:cubicBezTo>
                <a:cubicBezTo>
                  <a:pt x="48403" y="25633"/>
                  <a:pt x="48416" y="25617"/>
                  <a:pt x="48411" y="25617"/>
                </a:cubicBezTo>
                <a:cubicBezTo>
                  <a:pt x="48407" y="25617"/>
                  <a:pt x="48397" y="25623"/>
                  <a:pt x="48357" y="25644"/>
                </a:cubicBezTo>
                <a:cubicBezTo>
                  <a:pt x="48357" y="25633"/>
                  <a:pt x="48347" y="25623"/>
                  <a:pt x="48368" y="25612"/>
                </a:cubicBezTo>
                <a:cubicBezTo>
                  <a:pt x="48363" y="25612"/>
                  <a:pt x="48358" y="25611"/>
                  <a:pt x="48354" y="25611"/>
                </a:cubicBezTo>
                <a:cubicBezTo>
                  <a:pt x="48312" y="25611"/>
                  <a:pt x="48287" y="25634"/>
                  <a:pt x="48255" y="25634"/>
                </a:cubicBezTo>
                <a:cubicBezTo>
                  <a:pt x="48233" y="25634"/>
                  <a:pt x="48207" y="25622"/>
                  <a:pt x="48170" y="25581"/>
                </a:cubicBezTo>
                <a:cubicBezTo>
                  <a:pt x="48171" y="25580"/>
                  <a:pt x="48173" y="25580"/>
                  <a:pt x="48174" y="25580"/>
                </a:cubicBezTo>
                <a:cubicBezTo>
                  <a:pt x="48185" y="25580"/>
                  <a:pt x="48207" y="25598"/>
                  <a:pt x="48218" y="25598"/>
                </a:cubicBezTo>
                <a:cubicBezTo>
                  <a:pt x="48223" y="25598"/>
                  <a:pt x="48225" y="25594"/>
                  <a:pt x="48222" y="25581"/>
                </a:cubicBezTo>
                <a:lnTo>
                  <a:pt x="48222" y="25581"/>
                </a:lnTo>
                <a:cubicBezTo>
                  <a:pt x="48229" y="25588"/>
                  <a:pt x="48273" y="25596"/>
                  <a:pt x="48309" y="25596"/>
                </a:cubicBezTo>
                <a:cubicBezTo>
                  <a:pt x="48324" y="25596"/>
                  <a:pt x="48337" y="25595"/>
                  <a:pt x="48347" y="25591"/>
                </a:cubicBezTo>
                <a:cubicBezTo>
                  <a:pt x="48318" y="25563"/>
                  <a:pt x="48310" y="25554"/>
                  <a:pt x="48313" y="25554"/>
                </a:cubicBezTo>
                <a:cubicBezTo>
                  <a:pt x="48318" y="25554"/>
                  <a:pt x="48348" y="25575"/>
                  <a:pt x="48368" y="25581"/>
                </a:cubicBezTo>
                <a:cubicBezTo>
                  <a:pt x="48377" y="25561"/>
                  <a:pt x="48398" y="25550"/>
                  <a:pt x="48377" y="25529"/>
                </a:cubicBezTo>
                <a:cubicBezTo>
                  <a:pt x="48394" y="25529"/>
                  <a:pt x="48404" y="25532"/>
                  <a:pt x="48412" y="25532"/>
                </a:cubicBezTo>
                <a:cubicBezTo>
                  <a:pt x="48419" y="25532"/>
                  <a:pt x="48424" y="25529"/>
                  <a:pt x="48430" y="25519"/>
                </a:cubicBezTo>
                <a:cubicBezTo>
                  <a:pt x="48398" y="25499"/>
                  <a:pt x="48274" y="25508"/>
                  <a:pt x="48295" y="25478"/>
                </a:cubicBezTo>
                <a:lnTo>
                  <a:pt x="48295" y="25478"/>
                </a:lnTo>
                <a:cubicBezTo>
                  <a:pt x="48278" y="25482"/>
                  <a:pt x="48271" y="25484"/>
                  <a:pt x="48269" y="25484"/>
                </a:cubicBezTo>
                <a:cubicBezTo>
                  <a:pt x="48265" y="25484"/>
                  <a:pt x="48270" y="25479"/>
                  <a:pt x="48264" y="25467"/>
                </a:cubicBezTo>
                <a:cubicBezTo>
                  <a:pt x="48244" y="25487"/>
                  <a:pt x="48224" y="25499"/>
                  <a:pt x="48201" y="25499"/>
                </a:cubicBezTo>
                <a:cubicBezTo>
                  <a:pt x="48188" y="25499"/>
                  <a:pt x="48175" y="25495"/>
                  <a:pt x="48160" y="25488"/>
                </a:cubicBezTo>
                <a:cubicBezTo>
                  <a:pt x="48181" y="25467"/>
                  <a:pt x="48149" y="25457"/>
                  <a:pt x="48119" y="25446"/>
                </a:cubicBezTo>
                <a:cubicBezTo>
                  <a:pt x="48129" y="25446"/>
                  <a:pt x="48140" y="25436"/>
                  <a:pt x="48140" y="25416"/>
                </a:cubicBezTo>
                <a:cubicBezTo>
                  <a:pt x="48160" y="25426"/>
                  <a:pt x="48170" y="25436"/>
                  <a:pt x="48191" y="25446"/>
                </a:cubicBezTo>
                <a:cubicBezTo>
                  <a:pt x="48181" y="25426"/>
                  <a:pt x="48285" y="25446"/>
                  <a:pt x="48336" y="25416"/>
                </a:cubicBezTo>
                <a:cubicBezTo>
                  <a:pt x="48298" y="25377"/>
                  <a:pt x="48271" y="25355"/>
                  <a:pt x="48234" y="25355"/>
                </a:cubicBezTo>
                <a:cubicBezTo>
                  <a:pt x="48221" y="25355"/>
                  <a:pt x="48207" y="25358"/>
                  <a:pt x="48191" y="25363"/>
                </a:cubicBezTo>
                <a:cubicBezTo>
                  <a:pt x="48170" y="25322"/>
                  <a:pt x="48305" y="25312"/>
                  <a:pt x="48181" y="25291"/>
                </a:cubicBezTo>
                <a:cubicBezTo>
                  <a:pt x="48202" y="25271"/>
                  <a:pt x="48232" y="25271"/>
                  <a:pt x="48264" y="25250"/>
                </a:cubicBezTo>
                <a:cubicBezTo>
                  <a:pt x="48253" y="25229"/>
                  <a:pt x="48243" y="25239"/>
                  <a:pt x="48222" y="25229"/>
                </a:cubicBezTo>
                <a:cubicBezTo>
                  <a:pt x="48285" y="25167"/>
                  <a:pt x="48243" y="25198"/>
                  <a:pt x="48243" y="25126"/>
                </a:cubicBezTo>
                <a:lnTo>
                  <a:pt x="48243" y="25126"/>
                </a:lnTo>
                <a:cubicBezTo>
                  <a:pt x="48170" y="25156"/>
                  <a:pt x="48170" y="25218"/>
                  <a:pt x="48077" y="25250"/>
                </a:cubicBezTo>
                <a:cubicBezTo>
                  <a:pt x="48077" y="25229"/>
                  <a:pt x="48046" y="25135"/>
                  <a:pt x="48108" y="25135"/>
                </a:cubicBezTo>
                <a:cubicBezTo>
                  <a:pt x="48108" y="25152"/>
                  <a:pt x="48111" y="25157"/>
                  <a:pt x="48118" y="25157"/>
                </a:cubicBezTo>
                <a:cubicBezTo>
                  <a:pt x="48128" y="25157"/>
                  <a:pt x="48145" y="25146"/>
                  <a:pt x="48170" y="25146"/>
                </a:cubicBezTo>
                <a:cubicBezTo>
                  <a:pt x="48149" y="25126"/>
                  <a:pt x="48129" y="25115"/>
                  <a:pt x="48108" y="25094"/>
                </a:cubicBezTo>
                <a:cubicBezTo>
                  <a:pt x="48122" y="25094"/>
                  <a:pt x="48145" y="25099"/>
                  <a:pt x="48165" y="25099"/>
                </a:cubicBezTo>
                <a:cubicBezTo>
                  <a:pt x="48175" y="25099"/>
                  <a:pt x="48184" y="25098"/>
                  <a:pt x="48191" y="25094"/>
                </a:cubicBezTo>
                <a:cubicBezTo>
                  <a:pt x="48181" y="25073"/>
                  <a:pt x="48170" y="25063"/>
                  <a:pt x="48149" y="25063"/>
                </a:cubicBezTo>
                <a:cubicBezTo>
                  <a:pt x="48181" y="25053"/>
                  <a:pt x="48191" y="25043"/>
                  <a:pt x="48181" y="25032"/>
                </a:cubicBezTo>
                <a:lnTo>
                  <a:pt x="48181" y="25032"/>
                </a:lnTo>
                <a:cubicBezTo>
                  <a:pt x="48160" y="25053"/>
                  <a:pt x="48145" y="25063"/>
                  <a:pt x="48134" y="25063"/>
                </a:cubicBezTo>
                <a:cubicBezTo>
                  <a:pt x="48124" y="25063"/>
                  <a:pt x="48119" y="25053"/>
                  <a:pt x="48119" y="25032"/>
                </a:cubicBezTo>
                <a:cubicBezTo>
                  <a:pt x="48119" y="25063"/>
                  <a:pt x="48098" y="25084"/>
                  <a:pt x="48077" y="25094"/>
                </a:cubicBezTo>
                <a:lnTo>
                  <a:pt x="48119" y="24970"/>
                </a:lnTo>
                <a:cubicBezTo>
                  <a:pt x="48117" y="24966"/>
                  <a:pt x="48115" y="24965"/>
                  <a:pt x="48113" y="24965"/>
                </a:cubicBezTo>
                <a:cubicBezTo>
                  <a:pt x="48101" y="24965"/>
                  <a:pt x="48086" y="25001"/>
                  <a:pt x="48077" y="25001"/>
                </a:cubicBezTo>
                <a:cubicBezTo>
                  <a:pt x="48067" y="24990"/>
                  <a:pt x="48057" y="24918"/>
                  <a:pt x="48046" y="24918"/>
                </a:cubicBezTo>
                <a:lnTo>
                  <a:pt x="48046" y="24918"/>
                </a:lnTo>
                <a:cubicBezTo>
                  <a:pt x="48046" y="24987"/>
                  <a:pt x="48053" y="25018"/>
                  <a:pt x="48043" y="25018"/>
                </a:cubicBezTo>
                <a:cubicBezTo>
                  <a:pt x="48037" y="25018"/>
                  <a:pt x="48023" y="25005"/>
                  <a:pt x="47994" y="24980"/>
                </a:cubicBezTo>
                <a:lnTo>
                  <a:pt x="47994" y="24980"/>
                </a:lnTo>
                <a:cubicBezTo>
                  <a:pt x="47995" y="24980"/>
                  <a:pt x="48036" y="25094"/>
                  <a:pt x="48036" y="25115"/>
                </a:cubicBezTo>
                <a:cubicBezTo>
                  <a:pt x="48015" y="25073"/>
                  <a:pt x="48025" y="25063"/>
                  <a:pt x="48004" y="25032"/>
                </a:cubicBezTo>
                <a:cubicBezTo>
                  <a:pt x="47992" y="25049"/>
                  <a:pt x="47985" y="25054"/>
                  <a:pt x="47978" y="25054"/>
                </a:cubicBezTo>
                <a:cubicBezTo>
                  <a:pt x="47969" y="25054"/>
                  <a:pt x="47961" y="25043"/>
                  <a:pt x="47942" y="25043"/>
                </a:cubicBezTo>
                <a:cubicBezTo>
                  <a:pt x="47942" y="25115"/>
                  <a:pt x="47994" y="25126"/>
                  <a:pt x="47994" y="25167"/>
                </a:cubicBezTo>
                <a:cubicBezTo>
                  <a:pt x="47987" y="25159"/>
                  <a:pt x="47980" y="25152"/>
                  <a:pt x="47969" y="25152"/>
                </a:cubicBezTo>
                <a:cubicBezTo>
                  <a:pt x="47964" y="25152"/>
                  <a:pt x="47959" y="25153"/>
                  <a:pt x="47953" y="25156"/>
                </a:cubicBezTo>
                <a:cubicBezTo>
                  <a:pt x="47942" y="25167"/>
                  <a:pt x="47974" y="25188"/>
                  <a:pt x="47984" y="25198"/>
                </a:cubicBezTo>
                <a:cubicBezTo>
                  <a:pt x="47973" y="25202"/>
                  <a:pt x="47965" y="25203"/>
                  <a:pt x="47957" y="25203"/>
                </a:cubicBezTo>
                <a:cubicBezTo>
                  <a:pt x="47926" y="25203"/>
                  <a:pt x="47911" y="25177"/>
                  <a:pt x="47870" y="25177"/>
                </a:cubicBezTo>
                <a:cubicBezTo>
                  <a:pt x="47870" y="25198"/>
                  <a:pt x="47880" y="25208"/>
                  <a:pt x="47901" y="25218"/>
                </a:cubicBezTo>
                <a:cubicBezTo>
                  <a:pt x="47880" y="25218"/>
                  <a:pt x="47870" y="25218"/>
                  <a:pt x="47870" y="25229"/>
                </a:cubicBezTo>
                <a:cubicBezTo>
                  <a:pt x="47870" y="25239"/>
                  <a:pt x="47912" y="25260"/>
                  <a:pt x="47922" y="25281"/>
                </a:cubicBezTo>
                <a:cubicBezTo>
                  <a:pt x="47901" y="25281"/>
                  <a:pt x="47891" y="25281"/>
                  <a:pt x="47880" y="25291"/>
                </a:cubicBezTo>
                <a:cubicBezTo>
                  <a:pt x="47880" y="25310"/>
                  <a:pt x="47911" y="25314"/>
                  <a:pt x="47939" y="25314"/>
                </a:cubicBezTo>
                <a:cubicBezTo>
                  <a:pt x="47958" y="25314"/>
                  <a:pt x="47976" y="25312"/>
                  <a:pt x="47984" y="25312"/>
                </a:cubicBezTo>
                <a:cubicBezTo>
                  <a:pt x="47984" y="25322"/>
                  <a:pt x="47984" y="25333"/>
                  <a:pt x="47953" y="25333"/>
                </a:cubicBezTo>
                <a:cubicBezTo>
                  <a:pt x="47960" y="25339"/>
                  <a:pt x="47974" y="25341"/>
                  <a:pt x="47990" y="25341"/>
                </a:cubicBezTo>
                <a:cubicBezTo>
                  <a:pt x="47999" y="25341"/>
                  <a:pt x="48008" y="25340"/>
                  <a:pt x="48016" y="25340"/>
                </a:cubicBezTo>
                <a:cubicBezTo>
                  <a:pt x="48039" y="25340"/>
                  <a:pt x="48056" y="25343"/>
                  <a:pt x="48046" y="25363"/>
                </a:cubicBezTo>
                <a:cubicBezTo>
                  <a:pt x="48044" y="25372"/>
                  <a:pt x="48034" y="25374"/>
                  <a:pt x="48021" y="25374"/>
                </a:cubicBezTo>
                <a:cubicBezTo>
                  <a:pt x="47984" y="25374"/>
                  <a:pt x="47918" y="25352"/>
                  <a:pt x="47898" y="25352"/>
                </a:cubicBezTo>
                <a:cubicBezTo>
                  <a:pt x="47888" y="25352"/>
                  <a:pt x="47889" y="25358"/>
                  <a:pt x="47912" y="25374"/>
                </a:cubicBezTo>
                <a:cubicBezTo>
                  <a:pt x="47848" y="25367"/>
                  <a:pt x="47828" y="25341"/>
                  <a:pt x="47795" y="25341"/>
                </a:cubicBezTo>
                <a:cubicBezTo>
                  <a:pt x="47780" y="25341"/>
                  <a:pt x="47762" y="25347"/>
                  <a:pt x="47735" y="25363"/>
                </a:cubicBezTo>
                <a:cubicBezTo>
                  <a:pt x="47767" y="25374"/>
                  <a:pt x="47797" y="25384"/>
                  <a:pt x="47818" y="25384"/>
                </a:cubicBezTo>
                <a:cubicBezTo>
                  <a:pt x="47795" y="25408"/>
                  <a:pt x="47795" y="25415"/>
                  <a:pt x="47804" y="25415"/>
                </a:cubicBezTo>
                <a:cubicBezTo>
                  <a:pt x="47821" y="25415"/>
                  <a:pt x="47863" y="25395"/>
                  <a:pt x="47870" y="25395"/>
                </a:cubicBezTo>
                <a:lnTo>
                  <a:pt x="47870" y="25395"/>
                </a:lnTo>
                <a:cubicBezTo>
                  <a:pt x="47830" y="25422"/>
                  <a:pt x="47832" y="25429"/>
                  <a:pt x="47849" y="25429"/>
                </a:cubicBezTo>
                <a:cubicBezTo>
                  <a:pt x="47871" y="25429"/>
                  <a:pt x="47920" y="25416"/>
                  <a:pt x="47932" y="25416"/>
                </a:cubicBezTo>
                <a:lnTo>
                  <a:pt x="47891" y="25457"/>
                </a:lnTo>
                <a:cubicBezTo>
                  <a:pt x="47900" y="25459"/>
                  <a:pt x="47911" y="25461"/>
                  <a:pt x="47922" y="25461"/>
                </a:cubicBezTo>
                <a:cubicBezTo>
                  <a:pt x="47963" y="25461"/>
                  <a:pt x="48016" y="25445"/>
                  <a:pt x="48057" y="25405"/>
                </a:cubicBezTo>
                <a:lnTo>
                  <a:pt x="48057" y="25405"/>
                </a:lnTo>
                <a:cubicBezTo>
                  <a:pt x="48084" y="25464"/>
                  <a:pt x="48047" y="25476"/>
                  <a:pt x="48000" y="25476"/>
                </a:cubicBezTo>
                <a:cubicBezTo>
                  <a:pt x="47972" y="25476"/>
                  <a:pt x="47940" y="25472"/>
                  <a:pt x="47916" y="25472"/>
                </a:cubicBezTo>
                <a:cubicBezTo>
                  <a:pt x="47889" y="25472"/>
                  <a:pt x="47871" y="25477"/>
                  <a:pt x="47880" y="25499"/>
                </a:cubicBezTo>
                <a:cubicBezTo>
                  <a:pt x="47870" y="25488"/>
                  <a:pt x="47839" y="25488"/>
                  <a:pt x="47808" y="25488"/>
                </a:cubicBezTo>
                <a:cubicBezTo>
                  <a:pt x="47331" y="25322"/>
                  <a:pt x="46855" y="25177"/>
                  <a:pt x="46420" y="24928"/>
                </a:cubicBezTo>
                <a:cubicBezTo>
                  <a:pt x="46067" y="24721"/>
                  <a:pt x="45725" y="24493"/>
                  <a:pt x="45352" y="24297"/>
                </a:cubicBezTo>
                <a:cubicBezTo>
                  <a:pt x="45126" y="24181"/>
                  <a:pt x="44924" y="24143"/>
                  <a:pt x="44726" y="24143"/>
                </a:cubicBezTo>
                <a:cubicBezTo>
                  <a:pt x="44426" y="24143"/>
                  <a:pt x="44133" y="24232"/>
                  <a:pt x="43777" y="24276"/>
                </a:cubicBezTo>
                <a:cubicBezTo>
                  <a:pt x="43740" y="24279"/>
                  <a:pt x="43704" y="24281"/>
                  <a:pt x="43669" y="24281"/>
                </a:cubicBezTo>
                <a:cubicBezTo>
                  <a:pt x="43405" y="24281"/>
                  <a:pt x="43206" y="24188"/>
                  <a:pt x="42959" y="24152"/>
                </a:cubicBezTo>
                <a:cubicBezTo>
                  <a:pt x="42948" y="24152"/>
                  <a:pt x="42948" y="24141"/>
                  <a:pt x="42948" y="24141"/>
                </a:cubicBezTo>
                <a:cubicBezTo>
                  <a:pt x="42907" y="24141"/>
                  <a:pt x="42865" y="24131"/>
                  <a:pt x="42824" y="24131"/>
                </a:cubicBezTo>
                <a:cubicBezTo>
                  <a:pt x="42834" y="24120"/>
                  <a:pt x="42658" y="24099"/>
                  <a:pt x="42616" y="24058"/>
                </a:cubicBezTo>
                <a:lnTo>
                  <a:pt x="42616" y="24058"/>
                </a:lnTo>
                <a:cubicBezTo>
                  <a:pt x="42632" y="24063"/>
                  <a:pt x="42663" y="24068"/>
                  <a:pt x="42692" y="24068"/>
                </a:cubicBezTo>
                <a:cubicBezTo>
                  <a:pt x="42720" y="24068"/>
                  <a:pt x="42746" y="24063"/>
                  <a:pt x="42752" y="24048"/>
                </a:cubicBezTo>
                <a:cubicBezTo>
                  <a:pt x="42752" y="24065"/>
                  <a:pt x="42762" y="24071"/>
                  <a:pt x="42776" y="24071"/>
                </a:cubicBezTo>
                <a:cubicBezTo>
                  <a:pt x="42803" y="24071"/>
                  <a:pt x="42844" y="24048"/>
                  <a:pt x="42844" y="24048"/>
                </a:cubicBezTo>
                <a:cubicBezTo>
                  <a:pt x="42844" y="24037"/>
                  <a:pt x="42835" y="23996"/>
                  <a:pt x="42834" y="23996"/>
                </a:cubicBezTo>
                <a:lnTo>
                  <a:pt x="42834" y="23996"/>
                </a:lnTo>
                <a:cubicBezTo>
                  <a:pt x="42840" y="24002"/>
                  <a:pt x="42852" y="24004"/>
                  <a:pt x="42865" y="24004"/>
                </a:cubicBezTo>
                <a:cubicBezTo>
                  <a:pt x="42898" y="24004"/>
                  <a:pt x="42942" y="23987"/>
                  <a:pt x="42927" y="23965"/>
                </a:cubicBezTo>
                <a:cubicBezTo>
                  <a:pt x="42869" y="23965"/>
                  <a:pt x="42884" y="23945"/>
                  <a:pt x="42880" y="23945"/>
                </a:cubicBezTo>
                <a:cubicBezTo>
                  <a:pt x="42878" y="23945"/>
                  <a:pt x="42869" y="23952"/>
                  <a:pt x="42834" y="23975"/>
                </a:cubicBezTo>
                <a:cubicBezTo>
                  <a:pt x="42824" y="23954"/>
                  <a:pt x="42824" y="23954"/>
                  <a:pt x="42834" y="23934"/>
                </a:cubicBezTo>
                <a:cubicBezTo>
                  <a:pt x="42783" y="23934"/>
                  <a:pt x="42756" y="23965"/>
                  <a:pt x="42721" y="23965"/>
                </a:cubicBezTo>
                <a:cubicBezTo>
                  <a:pt x="42698" y="23965"/>
                  <a:pt x="42673" y="23953"/>
                  <a:pt x="42637" y="23913"/>
                </a:cubicBezTo>
                <a:cubicBezTo>
                  <a:pt x="42639" y="23910"/>
                  <a:pt x="42641" y="23908"/>
                  <a:pt x="42644" y="23908"/>
                </a:cubicBezTo>
                <a:cubicBezTo>
                  <a:pt x="42657" y="23908"/>
                  <a:pt x="42678" y="23927"/>
                  <a:pt x="42686" y="23927"/>
                </a:cubicBezTo>
                <a:cubicBezTo>
                  <a:pt x="42690" y="23927"/>
                  <a:pt x="42692" y="23924"/>
                  <a:pt x="42689" y="23913"/>
                </a:cubicBezTo>
                <a:cubicBezTo>
                  <a:pt x="42699" y="23913"/>
                  <a:pt x="42782" y="23924"/>
                  <a:pt x="42814" y="23924"/>
                </a:cubicBezTo>
                <a:cubicBezTo>
                  <a:pt x="42781" y="23891"/>
                  <a:pt x="42776" y="23881"/>
                  <a:pt x="42783" y="23881"/>
                </a:cubicBezTo>
                <a:cubicBezTo>
                  <a:pt x="42792" y="23881"/>
                  <a:pt x="42821" y="23897"/>
                  <a:pt x="42844" y="23903"/>
                </a:cubicBezTo>
                <a:cubicBezTo>
                  <a:pt x="42844" y="23892"/>
                  <a:pt x="42865" y="23871"/>
                  <a:pt x="42844" y="23861"/>
                </a:cubicBezTo>
                <a:cubicBezTo>
                  <a:pt x="42876" y="23861"/>
                  <a:pt x="42886" y="23861"/>
                  <a:pt x="42897" y="23841"/>
                </a:cubicBezTo>
                <a:cubicBezTo>
                  <a:pt x="42876" y="23830"/>
                  <a:pt x="42741" y="23830"/>
                  <a:pt x="42762" y="23809"/>
                </a:cubicBezTo>
                <a:cubicBezTo>
                  <a:pt x="42745" y="23809"/>
                  <a:pt x="42738" y="23811"/>
                  <a:pt x="42736" y="23811"/>
                </a:cubicBezTo>
                <a:cubicBezTo>
                  <a:pt x="42732" y="23811"/>
                  <a:pt x="42737" y="23807"/>
                  <a:pt x="42731" y="23788"/>
                </a:cubicBezTo>
                <a:cubicBezTo>
                  <a:pt x="42711" y="23809"/>
                  <a:pt x="42691" y="23820"/>
                  <a:pt x="42668" y="23820"/>
                </a:cubicBezTo>
                <a:cubicBezTo>
                  <a:pt x="42655" y="23820"/>
                  <a:pt x="42642" y="23817"/>
                  <a:pt x="42627" y="23809"/>
                </a:cubicBezTo>
                <a:cubicBezTo>
                  <a:pt x="42648" y="23788"/>
                  <a:pt x="42616" y="23779"/>
                  <a:pt x="42586" y="23768"/>
                </a:cubicBezTo>
                <a:cubicBezTo>
                  <a:pt x="42596" y="23768"/>
                  <a:pt x="42607" y="23758"/>
                  <a:pt x="42607" y="23747"/>
                </a:cubicBezTo>
                <a:cubicBezTo>
                  <a:pt x="42627" y="23758"/>
                  <a:pt x="42637" y="23768"/>
                  <a:pt x="42658" y="23779"/>
                </a:cubicBezTo>
                <a:cubicBezTo>
                  <a:pt x="42653" y="23763"/>
                  <a:pt x="42676" y="23763"/>
                  <a:pt x="42709" y="23763"/>
                </a:cubicBezTo>
                <a:cubicBezTo>
                  <a:pt x="42741" y="23763"/>
                  <a:pt x="42783" y="23763"/>
                  <a:pt x="42814" y="23747"/>
                </a:cubicBezTo>
                <a:cubicBezTo>
                  <a:pt x="42767" y="23700"/>
                  <a:pt x="42738" y="23677"/>
                  <a:pt x="42700" y="23677"/>
                </a:cubicBezTo>
                <a:cubicBezTo>
                  <a:pt x="42687" y="23677"/>
                  <a:pt x="42673" y="23680"/>
                  <a:pt x="42658" y="23685"/>
                </a:cubicBezTo>
                <a:cubicBezTo>
                  <a:pt x="42637" y="23654"/>
                  <a:pt x="42772" y="23643"/>
                  <a:pt x="42648" y="23623"/>
                </a:cubicBezTo>
                <a:cubicBezTo>
                  <a:pt x="42669" y="23602"/>
                  <a:pt x="42699" y="23592"/>
                  <a:pt x="42731" y="23571"/>
                </a:cubicBezTo>
                <a:cubicBezTo>
                  <a:pt x="42720" y="23561"/>
                  <a:pt x="42710" y="23561"/>
                  <a:pt x="42689" y="23551"/>
                </a:cubicBezTo>
                <a:cubicBezTo>
                  <a:pt x="42752" y="23488"/>
                  <a:pt x="42710" y="23519"/>
                  <a:pt x="42710" y="23457"/>
                </a:cubicBezTo>
                <a:lnTo>
                  <a:pt x="42710" y="23457"/>
                </a:lnTo>
                <a:cubicBezTo>
                  <a:pt x="42637" y="23478"/>
                  <a:pt x="42637" y="23551"/>
                  <a:pt x="42544" y="23581"/>
                </a:cubicBezTo>
                <a:cubicBezTo>
                  <a:pt x="42544" y="23551"/>
                  <a:pt x="42513" y="23457"/>
                  <a:pt x="42575" y="23457"/>
                </a:cubicBezTo>
                <a:cubicBezTo>
                  <a:pt x="42575" y="23477"/>
                  <a:pt x="42578" y="23483"/>
                  <a:pt x="42584" y="23483"/>
                </a:cubicBezTo>
                <a:cubicBezTo>
                  <a:pt x="42594" y="23483"/>
                  <a:pt x="42612" y="23468"/>
                  <a:pt x="42637" y="23468"/>
                </a:cubicBezTo>
                <a:cubicBezTo>
                  <a:pt x="42616" y="23457"/>
                  <a:pt x="42596" y="23436"/>
                  <a:pt x="42575" y="23426"/>
                </a:cubicBezTo>
                <a:cubicBezTo>
                  <a:pt x="42580" y="23424"/>
                  <a:pt x="42586" y="23423"/>
                  <a:pt x="42593" y="23423"/>
                </a:cubicBezTo>
                <a:cubicBezTo>
                  <a:pt x="42604" y="23423"/>
                  <a:pt x="42616" y="23425"/>
                  <a:pt x="42628" y="23425"/>
                </a:cubicBezTo>
                <a:cubicBezTo>
                  <a:pt x="42640" y="23425"/>
                  <a:pt x="42650" y="23423"/>
                  <a:pt x="42658" y="23415"/>
                </a:cubicBezTo>
                <a:cubicBezTo>
                  <a:pt x="42648" y="23406"/>
                  <a:pt x="42637" y="23395"/>
                  <a:pt x="42616" y="23395"/>
                </a:cubicBezTo>
                <a:cubicBezTo>
                  <a:pt x="42648" y="23385"/>
                  <a:pt x="42658" y="23374"/>
                  <a:pt x="42648" y="23353"/>
                </a:cubicBezTo>
                <a:lnTo>
                  <a:pt x="42648" y="23353"/>
                </a:lnTo>
                <a:cubicBezTo>
                  <a:pt x="42627" y="23374"/>
                  <a:pt x="42612" y="23384"/>
                  <a:pt x="42601" y="23384"/>
                </a:cubicBezTo>
                <a:cubicBezTo>
                  <a:pt x="42591" y="23384"/>
                  <a:pt x="42586" y="23374"/>
                  <a:pt x="42586" y="23353"/>
                </a:cubicBezTo>
                <a:cubicBezTo>
                  <a:pt x="42586" y="23385"/>
                  <a:pt x="42565" y="23406"/>
                  <a:pt x="42544" y="23415"/>
                </a:cubicBezTo>
                <a:lnTo>
                  <a:pt x="42586" y="23291"/>
                </a:lnTo>
                <a:cubicBezTo>
                  <a:pt x="42585" y="23290"/>
                  <a:pt x="42584" y="23290"/>
                  <a:pt x="42583" y="23290"/>
                </a:cubicBezTo>
                <a:cubicBezTo>
                  <a:pt x="42573" y="23290"/>
                  <a:pt x="42557" y="23324"/>
                  <a:pt x="42547" y="23324"/>
                </a:cubicBezTo>
                <a:cubicBezTo>
                  <a:pt x="42546" y="23324"/>
                  <a:pt x="42545" y="23324"/>
                  <a:pt x="42544" y="23323"/>
                </a:cubicBezTo>
                <a:cubicBezTo>
                  <a:pt x="42544" y="23312"/>
                  <a:pt x="42524" y="23240"/>
                  <a:pt x="42513" y="23240"/>
                </a:cubicBezTo>
                <a:lnTo>
                  <a:pt x="42513" y="23240"/>
                </a:lnTo>
                <a:cubicBezTo>
                  <a:pt x="42513" y="23313"/>
                  <a:pt x="42520" y="23343"/>
                  <a:pt x="42511" y="23343"/>
                </a:cubicBezTo>
                <a:cubicBezTo>
                  <a:pt x="42505" y="23343"/>
                  <a:pt x="42491" y="23328"/>
                  <a:pt x="42461" y="23302"/>
                </a:cubicBezTo>
                <a:lnTo>
                  <a:pt x="42461" y="23302"/>
                </a:lnTo>
                <a:cubicBezTo>
                  <a:pt x="42461" y="23302"/>
                  <a:pt x="42503" y="23426"/>
                  <a:pt x="42503" y="23447"/>
                </a:cubicBezTo>
                <a:cubicBezTo>
                  <a:pt x="42482" y="23406"/>
                  <a:pt x="42492" y="23395"/>
                  <a:pt x="42471" y="23364"/>
                </a:cubicBezTo>
                <a:cubicBezTo>
                  <a:pt x="42459" y="23381"/>
                  <a:pt x="42453" y="23385"/>
                  <a:pt x="42448" y="23385"/>
                </a:cubicBezTo>
                <a:cubicBezTo>
                  <a:pt x="42441" y="23385"/>
                  <a:pt x="42434" y="23374"/>
                  <a:pt x="42409" y="23374"/>
                </a:cubicBezTo>
                <a:cubicBezTo>
                  <a:pt x="42409" y="23447"/>
                  <a:pt x="42461" y="23447"/>
                  <a:pt x="42461" y="23498"/>
                </a:cubicBezTo>
                <a:cubicBezTo>
                  <a:pt x="42451" y="23478"/>
                  <a:pt x="42441" y="23478"/>
                  <a:pt x="42420" y="23478"/>
                </a:cubicBezTo>
                <a:cubicBezTo>
                  <a:pt x="42409" y="23488"/>
                  <a:pt x="42441" y="23519"/>
                  <a:pt x="42451" y="23519"/>
                </a:cubicBezTo>
                <a:cubicBezTo>
                  <a:pt x="42438" y="23524"/>
                  <a:pt x="42428" y="23526"/>
                  <a:pt x="42419" y="23526"/>
                </a:cubicBezTo>
                <a:cubicBezTo>
                  <a:pt x="42392" y="23526"/>
                  <a:pt x="42376" y="23507"/>
                  <a:pt x="42337" y="23498"/>
                </a:cubicBezTo>
                <a:lnTo>
                  <a:pt x="42337" y="23498"/>
                </a:lnTo>
                <a:cubicBezTo>
                  <a:pt x="42337" y="23519"/>
                  <a:pt x="42347" y="23530"/>
                  <a:pt x="42368" y="23540"/>
                </a:cubicBezTo>
                <a:cubicBezTo>
                  <a:pt x="42347" y="23540"/>
                  <a:pt x="42337" y="23551"/>
                  <a:pt x="42337" y="23561"/>
                </a:cubicBezTo>
                <a:cubicBezTo>
                  <a:pt x="42337" y="23571"/>
                  <a:pt x="42379" y="23581"/>
                  <a:pt x="42389" y="23602"/>
                </a:cubicBezTo>
                <a:cubicBezTo>
                  <a:pt x="42368" y="23602"/>
                  <a:pt x="42358" y="23613"/>
                  <a:pt x="42347" y="23623"/>
                </a:cubicBezTo>
                <a:cubicBezTo>
                  <a:pt x="42347" y="23638"/>
                  <a:pt x="42368" y="23644"/>
                  <a:pt x="42391" y="23644"/>
                </a:cubicBezTo>
                <a:cubicBezTo>
                  <a:pt x="42414" y="23644"/>
                  <a:pt x="42440" y="23638"/>
                  <a:pt x="42451" y="23633"/>
                </a:cubicBezTo>
                <a:lnTo>
                  <a:pt x="42451" y="23633"/>
                </a:lnTo>
                <a:cubicBezTo>
                  <a:pt x="42451" y="23643"/>
                  <a:pt x="42451" y="23654"/>
                  <a:pt x="42430" y="23664"/>
                </a:cubicBezTo>
                <a:cubicBezTo>
                  <a:pt x="42433" y="23667"/>
                  <a:pt x="42441" y="23668"/>
                  <a:pt x="42452" y="23668"/>
                </a:cubicBezTo>
                <a:cubicBezTo>
                  <a:pt x="42462" y="23668"/>
                  <a:pt x="42473" y="23667"/>
                  <a:pt x="42485" y="23667"/>
                </a:cubicBezTo>
                <a:cubicBezTo>
                  <a:pt x="42508" y="23667"/>
                  <a:pt x="42529" y="23670"/>
                  <a:pt x="42524" y="23685"/>
                </a:cubicBezTo>
                <a:cubicBezTo>
                  <a:pt x="42519" y="23694"/>
                  <a:pt x="42506" y="23697"/>
                  <a:pt x="42489" y="23697"/>
                </a:cubicBezTo>
                <a:cubicBezTo>
                  <a:pt x="42448" y="23697"/>
                  <a:pt x="42382" y="23678"/>
                  <a:pt x="42364" y="23678"/>
                </a:cubicBezTo>
                <a:cubicBezTo>
                  <a:pt x="42355" y="23678"/>
                  <a:pt x="42357" y="23682"/>
                  <a:pt x="42379" y="23696"/>
                </a:cubicBezTo>
                <a:cubicBezTo>
                  <a:pt x="42319" y="23689"/>
                  <a:pt x="42297" y="23665"/>
                  <a:pt x="42268" y="23665"/>
                </a:cubicBezTo>
                <a:cubicBezTo>
                  <a:pt x="42251" y="23665"/>
                  <a:pt x="42232" y="23673"/>
                  <a:pt x="42202" y="23696"/>
                </a:cubicBezTo>
                <a:cubicBezTo>
                  <a:pt x="42234" y="23706"/>
                  <a:pt x="42264" y="23706"/>
                  <a:pt x="42285" y="23716"/>
                </a:cubicBezTo>
                <a:cubicBezTo>
                  <a:pt x="42264" y="23738"/>
                  <a:pt x="42262" y="23744"/>
                  <a:pt x="42269" y="23744"/>
                </a:cubicBezTo>
                <a:cubicBezTo>
                  <a:pt x="42281" y="23744"/>
                  <a:pt x="42319" y="23725"/>
                  <a:pt x="42333" y="23725"/>
                </a:cubicBezTo>
                <a:cubicBezTo>
                  <a:pt x="42335" y="23725"/>
                  <a:pt x="42336" y="23726"/>
                  <a:pt x="42337" y="23726"/>
                </a:cubicBezTo>
                <a:cubicBezTo>
                  <a:pt x="42299" y="23752"/>
                  <a:pt x="42299" y="23760"/>
                  <a:pt x="42314" y="23760"/>
                </a:cubicBezTo>
                <a:cubicBezTo>
                  <a:pt x="42335" y="23760"/>
                  <a:pt x="42387" y="23743"/>
                  <a:pt x="42399" y="23737"/>
                </a:cubicBezTo>
                <a:lnTo>
                  <a:pt x="42399" y="23737"/>
                </a:lnTo>
                <a:cubicBezTo>
                  <a:pt x="42399" y="23747"/>
                  <a:pt x="42368" y="23768"/>
                  <a:pt x="42358" y="23788"/>
                </a:cubicBezTo>
                <a:cubicBezTo>
                  <a:pt x="42365" y="23790"/>
                  <a:pt x="42373" y="23791"/>
                  <a:pt x="42382" y="23791"/>
                </a:cubicBezTo>
                <a:cubicBezTo>
                  <a:pt x="42423" y="23791"/>
                  <a:pt x="42480" y="23770"/>
                  <a:pt x="42524" y="23726"/>
                </a:cubicBezTo>
                <a:lnTo>
                  <a:pt x="42524" y="23726"/>
                </a:lnTo>
                <a:cubicBezTo>
                  <a:pt x="42552" y="23792"/>
                  <a:pt x="42512" y="23805"/>
                  <a:pt x="42463" y="23805"/>
                </a:cubicBezTo>
                <a:cubicBezTo>
                  <a:pt x="42432" y="23805"/>
                  <a:pt x="42397" y="23799"/>
                  <a:pt x="42373" y="23799"/>
                </a:cubicBezTo>
                <a:cubicBezTo>
                  <a:pt x="42352" y="23799"/>
                  <a:pt x="42339" y="23804"/>
                  <a:pt x="42347" y="23820"/>
                </a:cubicBezTo>
                <a:cubicBezTo>
                  <a:pt x="42337" y="23820"/>
                  <a:pt x="42308" y="23815"/>
                  <a:pt x="42281" y="23815"/>
                </a:cubicBezTo>
                <a:cubicBezTo>
                  <a:pt x="42254" y="23815"/>
                  <a:pt x="42228" y="23820"/>
                  <a:pt x="42223" y="23841"/>
                </a:cubicBezTo>
                <a:cubicBezTo>
                  <a:pt x="42223" y="23841"/>
                  <a:pt x="42326" y="23903"/>
                  <a:pt x="42316" y="23924"/>
                </a:cubicBezTo>
                <a:cubicBezTo>
                  <a:pt x="42306" y="23918"/>
                  <a:pt x="42293" y="23916"/>
                  <a:pt x="42280" y="23916"/>
                </a:cubicBezTo>
                <a:cubicBezTo>
                  <a:pt x="42267" y="23916"/>
                  <a:pt x="42254" y="23918"/>
                  <a:pt x="42243" y="23924"/>
                </a:cubicBezTo>
                <a:cubicBezTo>
                  <a:pt x="42264" y="23934"/>
                  <a:pt x="42275" y="23944"/>
                  <a:pt x="42264" y="23975"/>
                </a:cubicBezTo>
                <a:cubicBezTo>
                  <a:pt x="42239" y="23957"/>
                  <a:pt x="42228" y="23952"/>
                  <a:pt x="42220" y="23952"/>
                </a:cubicBezTo>
                <a:cubicBezTo>
                  <a:pt x="42208" y="23952"/>
                  <a:pt x="42205" y="23966"/>
                  <a:pt x="42171" y="23966"/>
                </a:cubicBezTo>
                <a:cubicBezTo>
                  <a:pt x="42165" y="23966"/>
                  <a:pt x="42158" y="23966"/>
                  <a:pt x="42151" y="23965"/>
                </a:cubicBezTo>
                <a:lnTo>
                  <a:pt x="42151" y="23965"/>
                </a:lnTo>
                <a:cubicBezTo>
                  <a:pt x="42140" y="24006"/>
                  <a:pt x="42264" y="24006"/>
                  <a:pt x="42264" y="24048"/>
                </a:cubicBezTo>
                <a:cubicBezTo>
                  <a:pt x="42270" y="24040"/>
                  <a:pt x="42276" y="24036"/>
                  <a:pt x="42283" y="24036"/>
                </a:cubicBezTo>
                <a:cubicBezTo>
                  <a:pt x="42308" y="24036"/>
                  <a:pt x="42334" y="24093"/>
                  <a:pt x="42368" y="24110"/>
                </a:cubicBezTo>
                <a:lnTo>
                  <a:pt x="42347" y="24110"/>
                </a:lnTo>
                <a:cubicBezTo>
                  <a:pt x="41870" y="24079"/>
                  <a:pt x="41405" y="23986"/>
                  <a:pt x="40917" y="23986"/>
                </a:cubicBezTo>
                <a:cubicBezTo>
                  <a:pt x="40213" y="23986"/>
                  <a:pt x="39457" y="23903"/>
                  <a:pt x="38762" y="23747"/>
                </a:cubicBezTo>
                <a:cubicBezTo>
                  <a:pt x="38400" y="23664"/>
                  <a:pt x="38006" y="23643"/>
                  <a:pt x="37643" y="23540"/>
                </a:cubicBezTo>
                <a:cubicBezTo>
                  <a:pt x="37332" y="23457"/>
                  <a:pt x="37074" y="23219"/>
                  <a:pt x="36763" y="23105"/>
                </a:cubicBezTo>
                <a:cubicBezTo>
                  <a:pt x="36503" y="23012"/>
                  <a:pt x="35964" y="23115"/>
                  <a:pt x="35975" y="22752"/>
                </a:cubicBezTo>
                <a:cubicBezTo>
                  <a:pt x="35965" y="22751"/>
                  <a:pt x="35956" y="22750"/>
                  <a:pt x="35947" y="22750"/>
                </a:cubicBezTo>
                <a:cubicBezTo>
                  <a:pt x="35903" y="22750"/>
                  <a:pt x="35880" y="22771"/>
                  <a:pt x="35872" y="22814"/>
                </a:cubicBezTo>
                <a:cubicBezTo>
                  <a:pt x="35768" y="22535"/>
                  <a:pt x="35488" y="22390"/>
                  <a:pt x="35301" y="22172"/>
                </a:cubicBezTo>
                <a:cubicBezTo>
                  <a:pt x="35167" y="22006"/>
                  <a:pt x="35084" y="21851"/>
                  <a:pt x="34908" y="21727"/>
                </a:cubicBezTo>
                <a:cubicBezTo>
                  <a:pt x="34214" y="21230"/>
                  <a:pt x="33436" y="20732"/>
                  <a:pt x="32660" y="20359"/>
                </a:cubicBezTo>
                <a:lnTo>
                  <a:pt x="32473" y="20266"/>
                </a:lnTo>
                <a:cubicBezTo>
                  <a:pt x="32483" y="20256"/>
                  <a:pt x="32494" y="20256"/>
                  <a:pt x="32494" y="20245"/>
                </a:cubicBezTo>
                <a:cubicBezTo>
                  <a:pt x="32462" y="20245"/>
                  <a:pt x="32452" y="20245"/>
                  <a:pt x="32432" y="20235"/>
                </a:cubicBezTo>
                <a:cubicBezTo>
                  <a:pt x="32390" y="20214"/>
                  <a:pt x="32338" y="20193"/>
                  <a:pt x="32297" y="20173"/>
                </a:cubicBezTo>
                <a:cubicBezTo>
                  <a:pt x="32328" y="20162"/>
                  <a:pt x="32359" y="20141"/>
                  <a:pt x="32359" y="20141"/>
                </a:cubicBezTo>
                <a:cubicBezTo>
                  <a:pt x="32359" y="20131"/>
                  <a:pt x="32349" y="20100"/>
                  <a:pt x="32359" y="20090"/>
                </a:cubicBezTo>
                <a:cubicBezTo>
                  <a:pt x="32364" y="20096"/>
                  <a:pt x="32375" y="20098"/>
                  <a:pt x="32387" y="20098"/>
                </a:cubicBezTo>
                <a:cubicBezTo>
                  <a:pt x="32418" y="20098"/>
                  <a:pt x="32460" y="20081"/>
                  <a:pt x="32452" y="20058"/>
                </a:cubicBezTo>
                <a:cubicBezTo>
                  <a:pt x="32389" y="20058"/>
                  <a:pt x="32399" y="20043"/>
                  <a:pt x="32395" y="20043"/>
                </a:cubicBezTo>
                <a:cubicBezTo>
                  <a:pt x="32393" y="20043"/>
                  <a:pt x="32385" y="20049"/>
                  <a:pt x="32349" y="20069"/>
                </a:cubicBezTo>
                <a:cubicBezTo>
                  <a:pt x="32338" y="20058"/>
                  <a:pt x="32338" y="20048"/>
                  <a:pt x="32349" y="20028"/>
                </a:cubicBezTo>
                <a:cubicBezTo>
                  <a:pt x="32298" y="20028"/>
                  <a:pt x="32270" y="20059"/>
                  <a:pt x="32235" y="20059"/>
                </a:cubicBezTo>
                <a:cubicBezTo>
                  <a:pt x="32213" y="20059"/>
                  <a:pt x="32187" y="20047"/>
                  <a:pt x="32151" y="20007"/>
                </a:cubicBezTo>
                <a:cubicBezTo>
                  <a:pt x="32155" y="20004"/>
                  <a:pt x="32158" y="20003"/>
                  <a:pt x="32162" y="20003"/>
                </a:cubicBezTo>
                <a:cubicBezTo>
                  <a:pt x="32177" y="20003"/>
                  <a:pt x="32195" y="20022"/>
                  <a:pt x="32202" y="20022"/>
                </a:cubicBezTo>
                <a:cubicBezTo>
                  <a:pt x="32205" y="20022"/>
                  <a:pt x="32206" y="20018"/>
                  <a:pt x="32204" y="20007"/>
                </a:cubicBezTo>
                <a:cubicBezTo>
                  <a:pt x="32212" y="20007"/>
                  <a:pt x="32272" y="20020"/>
                  <a:pt x="32307" y="20020"/>
                </a:cubicBezTo>
                <a:cubicBezTo>
                  <a:pt x="32316" y="20020"/>
                  <a:pt x="32324" y="20019"/>
                  <a:pt x="32328" y="20017"/>
                </a:cubicBezTo>
                <a:cubicBezTo>
                  <a:pt x="32299" y="19988"/>
                  <a:pt x="32291" y="19979"/>
                  <a:pt x="32295" y="19979"/>
                </a:cubicBezTo>
                <a:cubicBezTo>
                  <a:pt x="32301" y="19979"/>
                  <a:pt x="32334" y="20000"/>
                  <a:pt x="32359" y="20007"/>
                </a:cubicBezTo>
                <a:cubicBezTo>
                  <a:pt x="32359" y="19986"/>
                  <a:pt x="32390" y="19975"/>
                  <a:pt x="32359" y="19955"/>
                </a:cubicBezTo>
                <a:cubicBezTo>
                  <a:pt x="32375" y="19955"/>
                  <a:pt x="32385" y="19958"/>
                  <a:pt x="32394" y="19958"/>
                </a:cubicBezTo>
                <a:cubicBezTo>
                  <a:pt x="32403" y="19958"/>
                  <a:pt x="32411" y="19955"/>
                  <a:pt x="32421" y="19945"/>
                </a:cubicBezTo>
                <a:cubicBezTo>
                  <a:pt x="32390" y="19924"/>
                  <a:pt x="32266" y="19934"/>
                  <a:pt x="32287" y="19903"/>
                </a:cubicBezTo>
                <a:lnTo>
                  <a:pt x="32287" y="19903"/>
                </a:lnTo>
                <a:cubicBezTo>
                  <a:pt x="32272" y="19907"/>
                  <a:pt x="32263" y="19909"/>
                  <a:pt x="32258" y="19909"/>
                </a:cubicBezTo>
                <a:cubicBezTo>
                  <a:pt x="32250" y="19909"/>
                  <a:pt x="32251" y="19902"/>
                  <a:pt x="32245" y="19883"/>
                </a:cubicBezTo>
                <a:cubicBezTo>
                  <a:pt x="32231" y="19910"/>
                  <a:pt x="32209" y="19919"/>
                  <a:pt x="32183" y="19919"/>
                </a:cubicBezTo>
                <a:cubicBezTo>
                  <a:pt x="32169" y="19919"/>
                  <a:pt x="32155" y="19917"/>
                  <a:pt x="32141" y="19913"/>
                </a:cubicBezTo>
                <a:cubicBezTo>
                  <a:pt x="32162" y="19893"/>
                  <a:pt x="32141" y="19883"/>
                  <a:pt x="32110" y="19872"/>
                </a:cubicBezTo>
                <a:cubicBezTo>
                  <a:pt x="32110" y="19862"/>
                  <a:pt x="32121" y="19862"/>
                  <a:pt x="32121" y="19841"/>
                </a:cubicBezTo>
                <a:cubicBezTo>
                  <a:pt x="32141" y="19851"/>
                  <a:pt x="32162" y="19862"/>
                  <a:pt x="32172" y="19872"/>
                </a:cubicBezTo>
                <a:cubicBezTo>
                  <a:pt x="32162" y="19851"/>
                  <a:pt x="32266" y="19872"/>
                  <a:pt x="32328" y="19841"/>
                </a:cubicBezTo>
                <a:cubicBezTo>
                  <a:pt x="32289" y="19802"/>
                  <a:pt x="32256" y="19781"/>
                  <a:pt x="32217" y="19781"/>
                </a:cubicBezTo>
                <a:cubicBezTo>
                  <a:pt x="32203" y="19781"/>
                  <a:pt x="32188" y="19784"/>
                  <a:pt x="32172" y="19789"/>
                </a:cubicBezTo>
                <a:cubicBezTo>
                  <a:pt x="32162" y="19748"/>
                  <a:pt x="32297" y="19738"/>
                  <a:pt x="32172" y="19717"/>
                </a:cubicBezTo>
                <a:cubicBezTo>
                  <a:pt x="32183" y="19696"/>
                  <a:pt x="32224" y="19685"/>
                  <a:pt x="32255" y="19675"/>
                </a:cubicBezTo>
                <a:cubicBezTo>
                  <a:pt x="32234" y="19655"/>
                  <a:pt x="32224" y="19655"/>
                  <a:pt x="32214" y="19655"/>
                </a:cubicBezTo>
                <a:cubicBezTo>
                  <a:pt x="32266" y="19582"/>
                  <a:pt x="32224" y="19623"/>
                  <a:pt x="32224" y="19551"/>
                </a:cubicBezTo>
                <a:lnTo>
                  <a:pt x="32224" y="19551"/>
                </a:lnTo>
                <a:cubicBezTo>
                  <a:pt x="32162" y="19572"/>
                  <a:pt x="32162" y="19644"/>
                  <a:pt x="32069" y="19675"/>
                </a:cubicBezTo>
                <a:cubicBezTo>
                  <a:pt x="32069" y="19644"/>
                  <a:pt x="32038" y="19561"/>
                  <a:pt x="32089" y="19561"/>
                </a:cubicBezTo>
                <a:cubicBezTo>
                  <a:pt x="32089" y="19575"/>
                  <a:pt x="32093" y="19579"/>
                  <a:pt x="32099" y="19579"/>
                </a:cubicBezTo>
                <a:cubicBezTo>
                  <a:pt x="32110" y="19579"/>
                  <a:pt x="32131" y="19561"/>
                  <a:pt x="32151" y="19561"/>
                </a:cubicBezTo>
                <a:cubicBezTo>
                  <a:pt x="32131" y="19551"/>
                  <a:pt x="32110" y="19530"/>
                  <a:pt x="32089" y="19520"/>
                </a:cubicBezTo>
                <a:cubicBezTo>
                  <a:pt x="32105" y="19520"/>
                  <a:pt x="32121" y="19522"/>
                  <a:pt x="32136" y="19522"/>
                </a:cubicBezTo>
                <a:cubicBezTo>
                  <a:pt x="32149" y="19522"/>
                  <a:pt x="32162" y="19520"/>
                  <a:pt x="32172" y="19510"/>
                </a:cubicBezTo>
                <a:cubicBezTo>
                  <a:pt x="32172" y="19499"/>
                  <a:pt x="32151" y="19489"/>
                  <a:pt x="32131" y="19489"/>
                </a:cubicBezTo>
                <a:cubicBezTo>
                  <a:pt x="32172" y="19478"/>
                  <a:pt x="32183" y="19468"/>
                  <a:pt x="32162" y="19457"/>
                </a:cubicBezTo>
                <a:lnTo>
                  <a:pt x="32162" y="19457"/>
                </a:lnTo>
                <a:cubicBezTo>
                  <a:pt x="32141" y="19478"/>
                  <a:pt x="32126" y="19488"/>
                  <a:pt x="32117" y="19488"/>
                </a:cubicBezTo>
                <a:cubicBezTo>
                  <a:pt x="32108" y="19488"/>
                  <a:pt x="32105" y="19478"/>
                  <a:pt x="32110" y="19457"/>
                </a:cubicBezTo>
                <a:lnTo>
                  <a:pt x="32110" y="19457"/>
                </a:lnTo>
                <a:cubicBezTo>
                  <a:pt x="32100" y="19478"/>
                  <a:pt x="32079" y="19499"/>
                  <a:pt x="32059" y="19520"/>
                </a:cubicBezTo>
                <a:cubicBezTo>
                  <a:pt x="32078" y="19490"/>
                  <a:pt x="32098" y="19395"/>
                  <a:pt x="32109" y="19395"/>
                </a:cubicBezTo>
                <a:cubicBezTo>
                  <a:pt x="32109" y="19395"/>
                  <a:pt x="32110" y="19395"/>
                  <a:pt x="32110" y="19395"/>
                </a:cubicBezTo>
                <a:cubicBezTo>
                  <a:pt x="32107" y="19392"/>
                  <a:pt x="32103" y="19390"/>
                  <a:pt x="32100" y="19390"/>
                </a:cubicBezTo>
                <a:cubicBezTo>
                  <a:pt x="32083" y="19390"/>
                  <a:pt x="32067" y="19427"/>
                  <a:pt x="32059" y="19427"/>
                </a:cubicBezTo>
                <a:cubicBezTo>
                  <a:pt x="32059" y="19416"/>
                  <a:pt x="32048" y="19333"/>
                  <a:pt x="32027" y="19333"/>
                </a:cubicBezTo>
                <a:cubicBezTo>
                  <a:pt x="32027" y="19407"/>
                  <a:pt x="32034" y="19441"/>
                  <a:pt x="32027" y="19441"/>
                </a:cubicBezTo>
                <a:cubicBezTo>
                  <a:pt x="32022" y="19441"/>
                  <a:pt x="32011" y="19425"/>
                  <a:pt x="31986" y="19395"/>
                </a:cubicBezTo>
                <a:lnTo>
                  <a:pt x="31986" y="19395"/>
                </a:lnTo>
                <a:cubicBezTo>
                  <a:pt x="31976" y="19406"/>
                  <a:pt x="32027" y="19520"/>
                  <a:pt x="32017" y="19540"/>
                </a:cubicBezTo>
                <a:cubicBezTo>
                  <a:pt x="31996" y="19499"/>
                  <a:pt x="32006" y="19489"/>
                  <a:pt x="31986" y="19457"/>
                </a:cubicBezTo>
                <a:cubicBezTo>
                  <a:pt x="31977" y="19474"/>
                  <a:pt x="31972" y="19479"/>
                  <a:pt x="31967" y="19479"/>
                </a:cubicBezTo>
                <a:cubicBezTo>
                  <a:pt x="31958" y="19479"/>
                  <a:pt x="31948" y="19468"/>
                  <a:pt x="31923" y="19468"/>
                </a:cubicBezTo>
                <a:cubicBezTo>
                  <a:pt x="31923" y="19540"/>
                  <a:pt x="31976" y="19551"/>
                  <a:pt x="31976" y="19593"/>
                </a:cubicBezTo>
                <a:cubicBezTo>
                  <a:pt x="31965" y="19582"/>
                  <a:pt x="31955" y="19572"/>
                  <a:pt x="31944" y="19572"/>
                </a:cubicBezTo>
                <a:cubicBezTo>
                  <a:pt x="31923" y="19593"/>
                  <a:pt x="31965" y="19613"/>
                  <a:pt x="31965" y="19623"/>
                </a:cubicBezTo>
                <a:cubicBezTo>
                  <a:pt x="31958" y="19625"/>
                  <a:pt x="31951" y="19625"/>
                  <a:pt x="31945" y="19625"/>
                </a:cubicBezTo>
                <a:cubicBezTo>
                  <a:pt x="31910" y="19625"/>
                  <a:pt x="31895" y="19601"/>
                  <a:pt x="31851" y="19593"/>
                </a:cubicBezTo>
                <a:lnTo>
                  <a:pt x="31851" y="19593"/>
                </a:lnTo>
                <a:cubicBezTo>
                  <a:pt x="31851" y="19623"/>
                  <a:pt x="31861" y="19623"/>
                  <a:pt x="31882" y="19644"/>
                </a:cubicBezTo>
                <a:cubicBezTo>
                  <a:pt x="31879" y="19641"/>
                  <a:pt x="31876" y="19640"/>
                  <a:pt x="31873" y="19640"/>
                </a:cubicBezTo>
                <a:cubicBezTo>
                  <a:pt x="31866" y="19640"/>
                  <a:pt x="31858" y="19647"/>
                  <a:pt x="31851" y="19655"/>
                </a:cubicBezTo>
                <a:cubicBezTo>
                  <a:pt x="31851" y="19665"/>
                  <a:pt x="31903" y="19685"/>
                  <a:pt x="31903" y="19706"/>
                </a:cubicBezTo>
                <a:cubicBezTo>
                  <a:pt x="31897" y="19703"/>
                  <a:pt x="31892" y="19702"/>
                  <a:pt x="31887" y="19702"/>
                </a:cubicBezTo>
                <a:cubicBezTo>
                  <a:pt x="31876" y="19702"/>
                  <a:pt x="31869" y="19709"/>
                  <a:pt x="31861" y="19717"/>
                </a:cubicBezTo>
                <a:cubicBezTo>
                  <a:pt x="31861" y="19732"/>
                  <a:pt x="31882" y="19737"/>
                  <a:pt x="31905" y="19737"/>
                </a:cubicBezTo>
                <a:cubicBezTo>
                  <a:pt x="31929" y="19737"/>
                  <a:pt x="31955" y="19732"/>
                  <a:pt x="31965" y="19727"/>
                </a:cubicBezTo>
                <a:lnTo>
                  <a:pt x="31965" y="19727"/>
                </a:lnTo>
                <a:cubicBezTo>
                  <a:pt x="31976" y="19748"/>
                  <a:pt x="31965" y="19748"/>
                  <a:pt x="31944" y="19758"/>
                </a:cubicBezTo>
                <a:cubicBezTo>
                  <a:pt x="31951" y="19765"/>
                  <a:pt x="31964" y="19766"/>
                  <a:pt x="31979" y="19766"/>
                </a:cubicBezTo>
                <a:cubicBezTo>
                  <a:pt x="31987" y="19766"/>
                  <a:pt x="31996" y="19766"/>
                  <a:pt x="32004" y="19766"/>
                </a:cubicBezTo>
                <a:cubicBezTo>
                  <a:pt x="32025" y="19766"/>
                  <a:pt x="32043" y="19769"/>
                  <a:pt x="32038" y="19789"/>
                </a:cubicBezTo>
                <a:cubicBezTo>
                  <a:pt x="32034" y="19794"/>
                  <a:pt x="32026" y="19796"/>
                  <a:pt x="32014" y="19796"/>
                </a:cubicBezTo>
                <a:cubicBezTo>
                  <a:pt x="31977" y="19796"/>
                  <a:pt x="31911" y="19776"/>
                  <a:pt x="31886" y="19776"/>
                </a:cubicBezTo>
                <a:cubicBezTo>
                  <a:pt x="31873" y="19776"/>
                  <a:pt x="31872" y="19782"/>
                  <a:pt x="31893" y="19800"/>
                </a:cubicBezTo>
                <a:cubicBezTo>
                  <a:pt x="31830" y="19792"/>
                  <a:pt x="31809" y="19762"/>
                  <a:pt x="31777" y="19762"/>
                </a:cubicBezTo>
                <a:cubicBezTo>
                  <a:pt x="31761" y="19762"/>
                  <a:pt x="31743" y="19769"/>
                  <a:pt x="31716" y="19789"/>
                </a:cubicBezTo>
                <a:cubicBezTo>
                  <a:pt x="31748" y="19800"/>
                  <a:pt x="31778" y="19810"/>
                  <a:pt x="31810" y="19810"/>
                </a:cubicBezTo>
                <a:cubicBezTo>
                  <a:pt x="31785" y="19831"/>
                  <a:pt x="31781" y="19838"/>
                  <a:pt x="31786" y="19838"/>
                </a:cubicBezTo>
                <a:cubicBezTo>
                  <a:pt x="31796" y="19838"/>
                  <a:pt x="31833" y="19819"/>
                  <a:pt x="31847" y="19819"/>
                </a:cubicBezTo>
                <a:cubicBezTo>
                  <a:pt x="31849" y="19819"/>
                  <a:pt x="31850" y="19820"/>
                  <a:pt x="31851" y="19820"/>
                </a:cubicBezTo>
                <a:cubicBezTo>
                  <a:pt x="31811" y="19847"/>
                  <a:pt x="31815" y="19855"/>
                  <a:pt x="31833" y="19855"/>
                </a:cubicBezTo>
                <a:cubicBezTo>
                  <a:pt x="31857" y="19855"/>
                  <a:pt x="31907" y="19841"/>
                  <a:pt x="31914" y="19841"/>
                </a:cubicBezTo>
                <a:cubicBezTo>
                  <a:pt x="31923" y="19841"/>
                  <a:pt x="31882" y="19872"/>
                  <a:pt x="31882" y="19883"/>
                </a:cubicBezTo>
                <a:cubicBezTo>
                  <a:pt x="31889" y="19885"/>
                  <a:pt x="31898" y="19886"/>
                  <a:pt x="31908" y="19886"/>
                </a:cubicBezTo>
                <a:cubicBezTo>
                  <a:pt x="31945" y="19886"/>
                  <a:pt x="31997" y="19871"/>
                  <a:pt x="32038" y="19830"/>
                </a:cubicBezTo>
                <a:lnTo>
                  <a:pt x="32038" y="19830"/>
                </a:lnTo>
                <a:cubicBezTo>
                  <a:pt x="32066" y="19886"/>
                  <a:pt x="32035" y="19898"/>
                  <a:pt x="31992" y="19898"/>
                </a:cubicBezTo>
                <a:cubicBezTo>
                  <a:pt x="31959" y="19898"/>
                  <a:pt x="31920" y="19892"/>
                  <a:pt x="31893" y="19892"/>
                </a:cubicBezTo>
                <a:cubicBezTo>
                  <a:pt x="31876" y="19892"/>
                  <a:pt x="31864" y="19894"/>
                  <a:pt x="31861" y="19903"/>
                </a:cubicBezTo>
                <a:cubicBezTo>
                  <a:pt x="31748" y="19841"/>
                  <a:pt x="31644" y="19758"/>
                  <a:pt x="31530" y="19675"/>
                </a:cubicBezTo>
                <a:cubicBezTo>
                  <a:pt x="31271" y="19499"/>
                  <a:pt x="31002" y="19261"/>
                  <a:pt x="30712" y="19105"/>
                </a:cubicBezTo>
                <a:cubicBezTo>
                  <a:pt x="30742" y="19095"/>
                  <a:pt x="30742" y="19084"/>
                  <a:pt x="30701" y="19084"/>
                </a:cubicBezTo>
                <a:cubicBezTo>
                  <a:pt x="30713" y="19066"/>
                  <a:pt x="30695" y="19062"/>
                  <a:pt x="30673" y="19062"/>
                </a:cubicBezTo>
                <a:cubicBezTo>
                  <a:pt x="30658" y="19062"/>
                  <a:pt x="30641" y="19064"/>
                  <a:pt x="30629" y="19064"/>
                </a:cubicBezTo>
                <a:lnTo>
                  <a:pt x="30618" y="19064"/>
                </a:lnTo>
                <a:cubicBezTo>
                  <a:pt x="30618" y="19054"/>
                  <a:pt x="30659" y="19054"/>
                  <a:pt x="30639" y="19033"/>
                </a:cubicBezTo>
                <a:lnTo>
                  <a:pt x="30639" y="19033"/>
                </a:lnTo>
                <a:cubicBezTo>
                  <a:pt x="30639" y="19043"/>
                  <a:pt x="30618" y="19043"/>
                  <a:pt x="30587" y="19043"/>
                </a:cubicBezTo>
                <a:cubicBezTo>
                  <a:pt x="30556" y="19033"/>
                  <a:pt x="30514" y="19022"/>
                  <a:pt x="30484" y="19012"/>
                </a:cubicBezTo>
                <a:lnTo>
                  <a:pt x="30484" y="19012"/>
                </a:lnTo>
                <a:cubicBezTo>
                  <a:pt x="30495" y="19015"/>
                  <a:pt x="30505" y="19016"/>
                  <a:pt x="30515" y="19016"/>
                </a:cubicBezTo>
                <a:cubicBezTo>
                  <a:pt x="30597" y="19016"/>
                  <a:pt x="30637" y="18946"/>
                  <a:pt x="30701" y="18909"/>
                </a:cubicBezTo>
                <a:cubicBezTo>
                  <a:pt x="30659" y="18898"/>
                  <a:pt x="30639" y="18898"/>
                  <a:pt x="30619" y="18898"/>
                </a:cubicBezTo>
                <a:cubicBezTo>
                  <a:pt x="30600" y="18898"/>
                  <a:pt x="30582" y="18898"/>
                  <a:pt x="30546" y="18888"/>
                </a:cubicBezTo>
                <a:cubicBezTo>
                  <a:pt x="30577" y="18867"/>
                  <a:pt x="30380" y="18856"/>
                  <a:pt x="30339" y="18805"/>
                </a:cubicBezTo>
                <a:lnTo>
                  <a:pt x="30339" y="18805"/>
                </a:lnTo>
                <a:cubicBezTo>
                  <a:pt x="30357" y="18811"/>
                  <a:pt x="30399" y="18821"/>
                  <a:pt x="30432" y="18821"/>
                </a:cubicBezTo>
                <a:cubicBezTo>
                  <a:pt x="30452" y="18821"/>
                  <a:pt x="30469" y="18817"/>
                  <a:pt x="30473" y="18805"/>
                </a:cubicBezTo>
                <a:cubicBezTo>
                  <a:pt x="30473" y="18822"/>
                  <a:pt x="30483" y="18828"/>
                  <a:pt x="30497" y="18828"/>
                </a:cubicBezTo>
                <a:cubicBezTo>
                  <a:pt x="30525" y="18828"/>
                  <a:pt x="30567" y="18805"/>
                  <a:pt x="30567" y="18805"/>
                </a:cubicBezTo>
                <a:cubicBezTo>
                  <a:pt x="30567" y="18794"/>
                  <a:pt x="30556" y="18753"/>
                  <a:pt x="30567" y="18753"/>
                </a:cubicBezTo>
                <a:cubicBezTo>
                  <a:pt x="30570" y="18755"/>
                  <a:pt x="30577" y="18756"/>
                  <a:pt x="30584" y="18756"/>
                </a:cubicBezTo>
                <a:cubicBezTo>
                  <a:pt x="30615" y="18756"/>
                  <a:pt x="30668" y="18739"/>
                  <a:pt x="30659" y="18722"/>
                </a:cubicBezTo>
                <a:cubicBezTo>
                  <a:pt x="30590" y="18722"/>
                  <a:pt x="30609" y="18699"/>
                  <a:pt x="30601" y="18699"/>
                </a:cubicBezTo>
                <a:cubicBezTo>
                  <a:pt x="30597" y="18699"/>
                  <a:pt x="30587" y="18705"/>
                  <a:pt x="30556" y="18722"/>
                </a:cubicBezTo>
                <a:cubicBezTo>
                  <a:pt x="30546" y="18711"/>
                  <a:pt x="30546" y="18711"/>
                  <a:pt x="30556" y="18691"/>
                </a:cubicBezTo>
                <a:cubicBezTo>
                  <a:pt x="30505" y="18691"/>
                  <a:pt x="30478" y="18718"/>
                  <a:pt x="30443" y="18718"/>
                </a:cubicBezTo>
                <a:cubicBezTo>
                  <a:pt x="30421" y="18718"/>
                  <a:pt x="30396" y="18707"/>
                  <a:pt x="30359" y="18670"/>
                </a:cubicBezTo>
                <a:cubicBezTo>
                  <a:pt x="30363" y="18666"/>
                  <a:pt x="30367" y="18665"/>
                  <a:pt x="30372" y="18665"/>
                </a:cubicBezTo>
                <a:cubicBezTo>
                  <a:pt x="30385" y="18665"/>
                  <a:pt x="30401" y="18676"/>
                  <a:pt x="30408" y="18676"/>
                </a:cubicBezTo>
                <a:cubicBezTo>
                  <a:pt x="30412" y="18676"/>
                  <a:pt x="30414" y="18673"/>
                  <a:pt x="30411" y="18660"/>
                </a:cubicBezTo>
                <a:lnTo>
                  <a:pt x="30411" y="18660"/>
                </a:lnTo>
                <a:cubicBezTo>
                  <a:pt x="30418" y="18667"/>
                  <a:pt x="30467" y="18674"/>
                  <a:pt x="30502" y="18674"/>
                </a:cubicBezTo>
                <a:cubicBezTo>
                  <a:pt x="30517" y="18674"/>
                  <a:pt x="30529" y="18673"/>
                  <a:pt x="30535" y="18670"/>
                </a:cubicBezTo>
                <a:cubicBezTo>
                  <a:pt x="30506" y="18641"/>
                  <a:pt x="30499" y="18632"/>
                  <a:pt x="30503" y="18632"/>
                </a:cubicBezTo>
                <a:cubicBezTo>
                  <a:pt x="30509" y="18632"/>
                  <a:pt x="30542" y="18653"/>
                  <a:pt x="30567" y="18660"/>
                </a:cubicBezTo>
                <a:cubicBezTo>
                  <a:pt x="30567" y="18639"/>
                  <a:pt x="30597" y="18628"/>
                  <a:pt x="30567" y="18619"/>
                </a:cubicBezTo>
                <a:cubicBezTo>
                  <a:pt x="30597" y="18619"/>
                  <a:pt x="30608" y="18619"/>
                  <a:pt x="30629" y="18598"/>
                </a:cubicBezTo>
                <a:cubicBezTo>
                  <a:pt x="30597" y="18577"/>
                  <a:pt x="30473" y="18587"/>
                  <a:pt x="30484" y="18556"/>
                </a:cubicBezTo>
                <a:lnTo>
                  <a:pt x="30484" y="18556"/>
                </a:lnTo>
                <a:cubicBezTo>
                  <a:pt x="30471" y="18560"/>
                  <a:pt x="30465" y="18563"/>
                  <a:pt x="30462" y="18563"/>
                </a:cubicBezTo>
                <a:cubicBezTo>
                  <a:pt x="30457" y="18563"/>
                  <a:pt x="30459" y="18558"/>
                  <a:pt x="30452" y="18546"/>
                </a:cubicBezTo>
                <a:cubicBezTo>
                  <a:pt x="30432" y="18566"/>
                  <a:pt x="30412" y="18577"/>
                  <a:pt x="30390" y="18577"/>
                </a:cubicBezTo>
                <a:cubicBezTo>
                  <a:pt x="30377" y="18577"/>
                  <a:pt x="30363" y="18574"/>
                  <a:pt x="30349" y="18566"/>
                </a:cubicBezTo>
                <a:cubicBezTo>
                  <a:pt x="30369" y="18546"/>
                  <a:pt x="30339" y="18536"/>
                  <a:pt x="30318" y="18525"/>
                </a:cubicBezTo>
                <a:cubicBezTo>
                  <a:pt x="30318" y="18525"/>
                  <a:pt x="30328" y="18515"/>
                  <a:pt x="30328" y="18494"/>
                </a:cubicBezTo>
                <a:cubicBezTo>
                  <a:pt x="30349" y="18504"/>
                  <a:pt x="30359" y="18515"/>
                  <a:pt x="30380" y="18536"/>
                </a:cubicBezTo>
                <a:cubicBezTo>
                  <a:pt x="30369" y="18504"/>
                  <a:pt x="30473" y="18525"/>
                  <a:pt x="30535" y="18504"/>
                </a:cubicBezTo>
                <a:cubicBezTo>
                  <a:pt x="30488" y="18458"/>
                  <a:pt x="30460" y="18434"/>
                  <a:pt x="30422" y="18434"/>
                </a:cubicBezTo>
                <a:cubicBezTo>
                  <a:pt x="30409" y="18434"/>
                  <a:pt x="30396" y="18437"/>
                  <a:pt x="30380" y="18442"/>
                </a:cubicBezTo>
                <a:cubicBezTo>
                  <a:pt x="30359" y="18401"/>
                  <a:pt x="30504" y="18401"/>
                  <a:pt x="30369" y="18370"/>
                </a:cubicBezTo>
                <a:cubicBezTo>
                  <a:pt x="30390" y="18349"/>
                  <a:pt x="30431" y="18349"/>
                  <a:pt x="30463" y="18328"/>
                </a:cubicBezTo>
                <a:cubicBezTo>
                  <a:pt x="30442" y="18318"/>
                  <a:pt x="30431" y="18318"/>
                  <a:pt x="30421" y="18308"/>
                </a:cubicBezTo>
                <a:cubicBezTo>
                  <a:pt x="30473" y="18246"/>
                  <a:pt x="30431" y="18276"/>
                  <a:pt x="30431" y="18204"/>
                </a:cubicBezTo>
                <a:lnTo>
                  <a:pt x="30431" y="18204"/>
                </a:lnTo>
                <a:cubicBezTo>
                  <a:pt x="30359" y="18235"/>
                  <a:pt x="30369" y="18308"/>
                  <a:pt x="30276" y="18338"/>
                </a:cubicBezTo>
                <a:cubicBezTo>
                  <a:pt x="30276" y="18308"/>
                  <a:pt x="30235" y="18214"/>
                  <a:pt x="30297" y="18214"/>
                </a:cubicBezTo>
                <a:cubicBezTo>
                  <a:pt x="30297" y="18231"/>
                  <a:pt x="30301" y="18236"/>
                  <a:pt x="30307" y="18236"/>
                </a:cubicBezTo>
                <a:cubicBezTo>
                  <a:pt x="30317" y="18236"/>
                  <a:pt x="30335" y="18225"/>
                  <a:pt x="30359" y="18225"/>
                </a:cubicBezTo>
                <a:cubicBezTo>
                  <a:pt x="30339" y="18204"/>
                  <a:pt x="30318" y="18193"/>
                  <a:pt x="30297" y="18173"/>
                </a:cubicBezTo>
                <a:cubicBezTo>
                  <a:pt x="30311" y="18173"/>
                  <a:pt x="30334" y="18177"/>
                  <a:pt x="30354" y="18177"/>
                </a:cubicBezTo>
                <a:cubicBezTo>
                  <a:pt x="30364" y="18177"/>
                  <a:pt x="30373" y="18176"/>
                  <a:pt x="30380" y="18173"/>
                </a:cubicBezTo>
                <a:cubicBezTo>
                  <a:pt x="30369" y="18152"/>
                  <a:pt x="30359" y="18142"/>
                  <a:pt x="30339" y="18142"/>
                </a:cubicBezTo>
                <a:cubicBezTo>
                  <a:pt x="30380" y="18131"/>
                  <a:pt x="30390" y="18121"/>
                  <a:pt x="30369" y="18110"/>
                </a:cubicBezTo>
                <a:lnTo>
                  <a:pt x="30369" y="18110"/>
                </a:lnTo>
                <a:cubicBezTo>
                  <a:pt x="30349" y="18131"/>
                  <a:pt x="30333" y="18141"/>
                  <a:pt x="30324" y="18141"/>
                </a:cubicBezTo>
                <a:cubicBezTo>
                  <a:pt x="30315" y="18141"/>
                  <a:pt x="30312" y="18131"/>
                  <a:pt x="30318" y="18110"/>
                </a:cubicBezTo>
                <a:lnTo>
                  <a:pt x="30318" y="18110"/>
                </a:lnTo>
                <a:cubicBezTo>
                  <a:pt x="30307" y="18142"/>
                  <a:pt x="30286" y="18163"/>
                  <a:pt x="30266" y="18173"/>
                </a:cubicBezTo>
                <a:cubicBezTo>
                  <a:pt x="30276" y="18142"/>
                  <a:pt x="30307" y="18048"/>
                  <a:pt x="30318" y="18048"/>
                </a:cubicBezTo>
                <a:cubicBezTo>
                  <a:pt x="30314" y="18045"/>
                  <a:pt x="30311" y="18043"/>
                  <a:pt x="30308" y="18043"/>
                </a:cubicBezTo>
                <a:cubicBezTo>
                  <a:pt x="30291" y="18043"/>
                  <a:pt x="30275" y="18080"/>
                  <a:pt x="30266" y="18080"/>
                </a:cubicBezTo>
                <a:cubicBezTo>
                  <a:pt x="30266" y="18069"/>
                  <a:pt x="30245" y="17997"/>
                  <a:pt x="30235" y="17997"/>
                </a:cubicBezTo>
                <a:lnTo>
                  <a:pt x="30235" y="17997"/>
                </a:lnTo>
                <a:cubicBezTo>
                  <a:pt x="30235" y="18066"/>
                  <a:pt x="30243" y="18097"/>
                  <a:pt x="30235" y="18097"/>
                </a:cubicBezTo>
                <a:cubicBezTo>
                  <a:pt x="30230" y="18097"/>
                  <a:pt x="30218" y="18084"/>
                  <a:pt x="30194" y="18059"/>
                </a:cubicBezTo>
                <a:lnTo>
                  <a:pt x="30194" y="18059"/>
                </a:lnTo>
                <a:cubicBezTo>
                  <a:pt x="30183" y="18059"/>
                  <a:pt x="30235" y="18173"/>
                  <a:pt x="30224" y="18193"/>
                </a:cubicBezTo>
                <a:cubicBezTo>
                  <a:pt x="30203" y="18152"/>
                  <a:pt x="30214" y="18152"/>
                  <a:pt x="30194" y="18121"/>
                </a:cubicBezTo>
                <a:cubicBezTo>
                  <a:pt x="30183" y="18135"/>
                  <a:pt x="30177" y="18140"/>
                  <a:pt x="30173" y="18140"/>
                </a:cubicBezTo>
                <a:cubicBezTo>
                  <a:pt x="30163" y="18140"/>
                  <a:pt x="30159" y="18121"/>
                  <a:pt x="30131" y="18121"/>
                </a:cubicBezTo>
                <a:cubicBezTo>
                  <a:pt x="30131" y="18204"/>
                  <a:pt x="30183" y="18204"/>
                  <a:pt x="30183" y="18246"/>
                </a:cubicBezTo>
                <a:cubicBezTo>
                  <a:pt x="30173" y="18235"/>
                  <a:pt x="30162" y="18235"/>
                  <a:pt x="30141" y="18235"/>
                </a:cubicBezTo>
                <a:cubicBezTo>
                  <a:pt x="30131" y="18246"/>
                  <a:pt x="30173" y="18276"/>
                  <a:pt x="30173" y="18276"/>
                </a:cubicBezTo>
                <a:cubicBezTo>
                  <a:pt x="30162" y="18280"/>
                  <a:pt x="30154" y="18282"/>
                  <a:pt x="30146" y="18282"/>
                </a:cubicBezTo>
                <a:cubicBezTo>
                  <a:pt x="30115" y="18282"/>
                  <a:pt x="30100" y="18255"/>
                  <a:pt x="30058" y="18255"/>
                </a:cubicBezTo>
                <a:cubicBezTo>
                  <a:pt x="30058" y="18276"/>
                  <a:pt x="30069" y="18287"/>
                  <a:pt x="30090" y="18297"/>
                </a:cubicBezTo>
                <a:cubicBezTo>
                  <a:pt x="30069" y="18297"/>
                  <a:pt x="30058" y="18297"/>
                  <a:pt x="30058" y="18318"/>
                </a:cubicBezTo>
                <a:cubicBezTo>
                  <a:pt x="30058" y="18318"/>
                  <a:pt x="30111" y="18338"/>
                  <a:pt x="30111" y="18359"/>
                </a:cubicBezTo>
                <a:cubicBezTo>
                  <a:pt x="30090" y="18359"/>
                  <a:pt x="30079" y="18359"/>
                  <a:pt x="30069" y="18380"/>
                </a:cubicBezTo>
                <a:cubicBezTo>
                  <a:pt x="30069" y="18393"/>
                  <a:pt x="30085" y="18397"/>
                  <a:pt x="30104" y="18397"/>
                </a:cubicBezTo>
                <a:cubicBezTo>
                  <a:pt x="30129" y="18397"/>
                  <a:pt x="30161" y="18391"/>
                  <a:pt x="30173" y="18391"/>
                </a:cubicBezTo>
                <a:cubicBezTo>
                  <a:pt x="30173" y="18401"/>
                  <a:pt x="30173" y="18411"/>
                  <a:pt x="30152" y="18411"/>
                </a:cubicBezTo>
                <a:cubicBezTo>
                  <a:pt x="30159" y="18418"/>
                  <a:pt x="30172" y="18419"/>
                  <a:pt x="30187" y="18419"/>
                </a:cubicBezTo>
                <a:cubicBezTo>
                  <a:pt x="30195" y="18419"/>
                  <a:pt x="30204" y="18419"/>
                  <a:pt x="30212" y="18419"/>
                </a:cubicBezTo>
                <a:cubicBezTo>
                  <a:pt x="30233" y="18419"/>
                  <a:pt x="30250" y="18422"/>
                  <a:pt x="30245" y="18442"/>
                </a:cubicBezTo>
                <a:cubicBezTo>
                  <a:pt x="30240" y="18451"/>
                  <a:pt x="30228" y="18454"/>
                  <a:pt x="30212" y="18454"/>
                </a:cubicBezTo>
                <a:cubicBezTo>
                  <a:pt x="30172" y="18454"/>
                  <a:pt x="30109" y="18435"/>
                  <a:pt x="30090" y="18435"/>
                </a:cubicBezTo>
                <a:cubicBezTo>
                  <a:pt x="30081" y="18435"/>
                  <a:pt x="30081" y="18439"/>
                  <a:pt x="30100" y="18453"/>
                </a:cubicBezTo>
                <a:cubicBezTo>
                  <a:pt x="30041" y="18446"/>
                  <a:pt x="30019" y="18423"/>
                  <a:pt x="29990" y="18423"/>
                </a:cubicBezTo>
                <a:cubicBezTo>
                  <a:pt x="29973" y="18423"/>
                  <a:pt x="29954" y="18430"/>
                  <a:pt x="29924" y="18453"/>
                </a:cubicBezTo>
                <a:cubicBezTo>
                  <a:pt x="29955" y="18453"/>
                  <a:pt x="29986" y="18463"/>
                  <a:pt x="30017" y="18473"/>
                </a:cubicBezTo>
                <a:cubicBezTo>
                  <a:pt x="29993" y="18491"/>
                  <a:pt x="29988" y="18496"/>
                  <a:pt x="29993" y="18496"/>
                </a:cubicBezTo>
                <a:cubicBezTo>
                  <a:pt x="30004" y="18496"/>
                  <a:pt x="30052" y="18473"/>
                  <a:pt x="30058" y="18473"/>
                </a:cubicBezTo>
                <a:cubicBezTo>
                  <a:pt x="30017" y="18505"/>
                  <a:pt x="30021" y="18515"/>
                  <a:pt x="30039" y="18515"/>
                </a:cubicBezTo>
                <a:cubicBezTo>
                  <a:pt x="30062" y="18515"/>
                  <a:pt x="30109" y="18500"/>
                  <a:pt x="30121" y="18494"/>
                </a:cubicBezTo>
                <a:lnTo>
                  <a:pt x="30121" y="18494"/>
                </a:lnTo>
                <a:cubicBezTo>
                  <a:pt x="30131" y="18504"/>
                  <a:pt x="30090" y="18525"/>
                  <a:pt x="30090" y="18536"/>
                </a:cubicBezTo>
                <a:cubicBezTo>
                  <a:pt x="30098" y="18541"/>
                  <a:pt x="30109" y="18544"/>
                  <a:pt x="30121" y="18544"/>
                </a:cubicBezTo>
                <a:cubicBezTo>
                  <a:pt x="30157" y="18544"/>
                  <a:pt x="30207" y="18522"/>
                  <a:pt x="30245" y="18483"/>
                </a:cubicBezTo>
                <a:lnTo>
                  <a:pt x="30245" y="18483"/>
                </a:lnTo>
                <a:cubicBezTo>
                  <a:pt x="30277" y="18543"/>
                  <a:pt x="30241" y="18554"/>
                  <a:pt x="30192" y="18554"/>
                </a:cubicBezTo>
                <a:cubicBezTo>
                  <a:pt x="30164" y="18554"/>
                  <a:pt x="30132" y="18550"/>
                  <a:pt x="30107" y="18550"/>
                </a:cubicBezTo>
                <a:cubicBezTo>
                  <a:pt x="30078" y="18550"/>
                  <a:pt x="30060" y="18555"/>
                  <a:pt x="30069" y="18577"/>
                </a:cubicBezTo>
                <a:cubicBezTo>
                  <a:pt x="30060" y="18572"/>
                  <a:pt x="30036" y="18568"/>
                  <a:pt x="30012" y="18568"/>
                </a:cubicBezTo>
                <a:cubicBezTo>
                  <a:pt x="29982" y="18568"/>
                  <a:pt x="29950" y="18575"/>
                  <a:pt x="29945" y="18598"/>
                </a:cubicBezTo>
                <a:cubicBezTo>
                  <a:pt x="29945" y="18598"/>
                  <a:pt x="30048" y="18660"/>
                  <a:pt x="30038" y="18681"/>
                </a:cubicBezTo>
                <a:cubicBezTo>
                  <a:pt x="30025" y="18668"/>
                  <a:pt x="30013" y="18663"/>
                  <a:pt x="29999" y="18663"/>
                </a:cubicBezTo>
                <a:cubicBezTo>
                  <a:pt x="29989" y="18663"/>
                  <a:pt x="29978" y="18666"/>
                  <a:pt x="29966" y="18670"/>
                </a:cubicBezTo>
                <a:cubicBezTo>
                  <a:pt x="29986" y="18691"/>
                  <a:pt x="29996" y="18701"/>
                  <a:pt x="29986" y="18722"/>
                </a:cubicBezTo>
                <a:cubicBezTo>
                  <a:pt x="29961" y="18708"/>
                  <a:pt x="29949" y="18703"/>
                  <a:pt x="29942" y="18703"/>
                </a:cubicBezTo>
                <a:cubicBezTo>
                  <a:pt x="29930" y="18703"/>
                  <a:pt x="29927" y="18713"/>
                  <a:pt x="29897" y="18713"/>
                </a:cubicBezTo>
                <a:cubicBezTo>
                  <a:pt x="29890" y="18713"/>
                  <a:pt x="29882" y="18713"/>
                  <a:pt x="29872" y="18711"/>
                </a:cubicBezTo>
                <a:lnTo>
                  <a:pt x="29872" y="18711"/>
                </a:lnTo>
                <a:cubicBezTo>
                  <a:pt x="29862" y="18764"/>
                  <a:pt x="29986" y="18764"/>
                  <a:pt x="29986" y="18805"/>
                </a:cubicBezTo>
                <a:cubicBezTo>
                  <a:pt x="29992" y="18797"/>
                  <a:pt x="29998" y="18794"/>
                  <a:pt x="30004" y="18794"/>
                </a:cubicBezTo>
                <a:cubicBezTo>
                  <a:pt x="30030" y="18794"/>
                  <a:pt x="30057" y="18851"/>
                  <a:pt x="30090" y="18867"/>
                </a:cubicBezTo>
                <a:lnTo>
                  <a:pt x="30058" y="18867"/>
                </a:lnTo>
                <a:cubicBezTo>
                  <a:pt x="29240" y="18556"/>
                  <a:pt x="28577" y="18007"/>
                  <a:pt x="27903" y="17427"/>
                </a:cubicBezTo>
                <a:cubicBezTo>
                  <a:pt x="27758" y="17302"/>
                  <a:pt x="27592" y="17189"/>
                  <a:pt x="27427" y="17074"/>
                </a:cubicBezTo>
                <a:cubicBezTo>
                  <a:pt x="27385" y="17044"/>
                  <a:pt x="27355" y="17023"/>
                  <a:pt x="27323" y="17002"/>
                </a:cubicBezTo>
                <a:cubicBezTo>
                  <a:pt x="27344" y="16991"/>
                  <a:pt x="27334" y="16950"/>
                  <a:pt x="27355" y="16919"/>
                </a:cubicBezTo>
                <a:cubicBezTo>
                  <a:pt x="27334" y="16919"/>
                  <a:pt x="27272" y="16950"/>
                  <a:pt x="27240" y="16950"/>
                </a:cubicBezTo>
                <a:cubicBezTo>
                  <a:pt x="27219" y="16940"/>
                  <a:pt x="27209" y="16929"/>
                  <a:pt x="27199" y="16919"/>
                </a:cubicBezTo>
                <a:cubicBezTo>
                  <a:pt x="27202" y="16916"/>
                  <a:pt x="27207" y="16914"/>
                  <a:pt x="27212" y="16914"/>
                </a:cubicBezTo>
                <a:cubicBezTo>
                  <a:pt x="27223" y="16914"/>
                  <a:pt x="27237" y="16919"/>
                  <a:pt x="27251" y="16919"/>
                </a:cubicBezTo>
                <a:lnTo>
                  <a:pt x="27219" y="16888"/>
                </a:lnTo>
                <a:cubicBezTo>
                  <a:pt x="27261" y="16888"/>
                  <a:pt x="27272" y="16878"/>
                  <a:pt x="27272" y="16846"/>
                </a:cubicBezTo>
                <a:lnTo>
                  <a:pt x="27272" y="16846"/>
                </a:lnTo>
                <a:cubicBezTo>
                  <a:pt x="27254" y="16852"/>
                  <a:pt x="27212" y="16858"/>
                  <a:pt x="27172" y="16858"/>
                </a:cubicBezTo>
                <a:cubicBezTo>
                  <a:pt x="27142" y="16858"/>
                  <a:pt x="27113" y="16855"/>
                  <a:pt x="27095" y="16846"/>
                </a:cubicBezTo>
                <a:cubicBezTo>
                  <a:pt x="27085" y="16846"/>
                  <a:pt x="27085" y="16846"/>
                  <a:pt x="27074" y="16836"/>
                </a:cubicBezTo>
                <a:lnTo>
                  <a:pt x="27074" y="16836"/>
                </a:lnTo>
                <a:cubicBezTo>
                  <a:pt x="27078" y="16838"/>
                  <a:pt x="27083" y="16839"/>
                  <a:pt x="27089" y="16839"/>
                </a:cubicBezTo>
                <a:cubicBezTo>
                  <a:pt x="27114" y="16839"/>
                  <a:pt x="27155" y="16824"/>
                  <a:pt x="27189" y="16816"/>
                </a:cubicBezTo>
                <a:cubicBezTo>
                  <a:pt x="27178" y="16805"/>
                  <a:pt x="27157" y="16795"/>
                  <a:pt x="27147" y="16784"/>
                </a:cubicBezTo>
                <a:cubicBezTo>
                  <a:pt x="27157" y="16784"/>
                  <a:pt x="27282" y="16763"/>
                  <a:pt x="27251" y="16743"/>
                </a:cubicBezTo>
                <a:cubicBezTo>
                  <a:pt x="27292" y="16722"/>
                  <a:pt x="27292" y="16712"/>
                  <a:pt x="27251" y="16712"/>
                </a:cubicBezTo>
                <a:cubicBezTo>
                  <a:pt x="27260" y="16698"/>
                  <a:pt x="27242" y="16695"/>
                  <a:pt x="27220" y="16695"/>
                </a:cubicBezTo>
                <a:cubicBezTo>
                  <a:pt x="27198" y="16695"/>
                  <a:pt x="27173" y="16698"/>
                  <a:pt x="27167" y="16700"/>
                </a:cubicBezTo>
                <a:lnTo>
                  <a:pt x="27167" y="16700"/>
                </a:lnTo>
                <a:cubicBezTo>
                  <a:pt x="27149" y="16681"/>
                  <a:pt x="27199" y="16680"/>
                  <a:pt x="27189" y="16671"/>
                </a:cubicBezTo>
                <a:cubicBezTo>
                  <a:pt x="27184" y="16671"/>
                  <a:pt x="27144" y="16680"/>
                  <a:pt x="27101" y="16680"/>
                </a:cubicBezTo>
                <a:cubicBezTo>
                  <a:pt x="27052" y="16680"/>
                  <a:pt x="26998" y="16668"/>
                  <a:pt x="26982" y="16618"/>
                </a:cubicBezTo>
                <a:lnTo>
                  <a:pt x="26982" y="16618"/>
                </a:lnTo>
                <a:cubicBezTo>
                  <a:pt x="27013" y="16633"/>
                  <a:pt x="27040" y="16639"/>
                  <a:pt x="27064" y="16639"/>
                </a:cubicBezTo>
                <a:cubicBezTo>
                  <a:pt x="27142" y="16639"/>
                  <a:pt x="27188" y="16575"/>
                  <a:pt x="27251" y="16535"/>
                </a:cubicBezTo>
                <a:cubicBezTo>
                  <a:pt x="27209" y="16525"/>
                  <a:pt x="27189" y="16525"/>
                  <a:pt x="27168" y="16525"/>
                </a:cubicBezTo>
                <a:cubicBezTo>
                  <a:pt x="27147" y="16525"/>
                  <a:pt x="27127" y="16525"/>
                  <a:pt x="27085" y="16515"/>
                </a:cubicBezTo>
                <a:cubicBezTo>
                  <a:pt x="27127" y="16505"/>
                  <a:pt x="26929" y="16494"/>
                  <a:pt x="26888" y="16443"/>
                </a:cubicBezTo>
                <a:lnTo>
                  <a:pt x="26888" y="16443"/>
                </a:lnTo>
                <a:cubicBezTo>
                  <a:pt x="26904" y="16448"/>
                  <a:pt x="26935" y="16453"/>
                  <a:pt x="26963" y="16453"/>
                </a:cubicBezTo>
                <a:cubicBezTo>
                  <a:pt x="26992" y="16453"/>
                  <a:pt x="27018" y="16448"/>
                  <a:pt x="27023" y="16432"/>
                </a:cubicBezTo>
                <a:cubicBezTo>
                  <a:pt x="27023" y="16449"/>
                  <a:pt x="27033" y="16455"/>
                  <a:pt x="27047" y="16455"/>
                </a:cubicBezTo>
                <a:cubicBezTo>
                  <a:pt x="27075" y="16455"/>
                  <a:pt x="27116" y="16432"/>
                  <a:pt x="27116" y="16432"/>
                </a:cubicBezTo>
                <a:cubicBezTo>
                  <a:pt x="27106" y="16422"/>
                  <a:pt x="27106" y="16380"/>
                  <a:pt x="27106" y="16380"/>
                </a:cubicBezTo>
                <a:lnTo>
                  <a:pt x="27106" y="16380"/>
                </a:lnTo>
                <a:cubicBezTo>
                  <a:pt x="27112" y="16386"/>
                  <a:pt x="27122" y="16389"/>
                  <a:pt x="27134" y="16389"/>
                </a:cubicBezTo>
                <a:cubicBezTo>
                  <a:pt x="27165" y="16389"/>
                  <a:pt x="27206" y="16372"/>
                  <a:pt x="27199" y="16349"/>
                </a:cubicBezTo>
                <a:cubicBezTo>
                  <a:pt x="27134" y="16349"/>
                  <a:pt x="27150" y="16329"/>
                  <a:pt x="27146" y="16329"/>
                </a:cubicBezTo>
                <a:cubicBezTo>
                  <a:pt x="27144" y="16329"/>
                  <a:pt x="27134" y="16336"/>
                  <a:pt x="27095" y="16360"/>
                </a:cubicBezTo>
                <a:cubicBezTo>
                  <a:pt x="27085" y="16339"/>
                  <a:pt x="27085" y="16339"/>
                  <a:pt x="27106" y="16318"/>
                </a:cubicBezTo>
                <a:cubicBezTo>
                  <a:pt x="27055" y="16318"/>
                  <a:pt x="27027" y="16350"/>
                  <a:pt x="26992" y="16350"/>
                </a:cubicBezTo>
                <a:cubicBezTo>
                  <a:pt x="26970" y="16350"/>
                  <a:pt x="26945" y="16337"/>
                  <a:pt x="26909" y="16298"/>
                </a:cubicBezTo>
                <a:cubicBezTo>
                  <a:pt x="26910" y="16294"/>
                  <a:pt x="26913" y="16293"/>
                  <a:pt x="26916" y="16293"/>
                </a:cubicBezTo>
                <a:cubicBezTo>
                  <a:pt x="26928" y="16293"/>
                  <a:pt x="26949" y="16312"/>
                  <a:pt x="26958" y="16312"/>
                </a:cubicBezTo>
                <a:cubicBezTo>
                  <a:pt x="26962" y="16312"/>
                  <a:pt x="26963" y="16308"/>
                  <a:pt x="26961" y="16298"/>
                </a:cubicBezTo>
                <a:cubicBezTo>
                  <a:pt x="26971" y="16298"/>
                  <a:pt x="27054" y="16308"/>
                  <a:pt x="27074" y="16308"/>
                </a:cubicBezTo>
                <a:cubicBezTo>
                  <a:pt x="27042" y="16276"/>
                  <a:pt x="27037" y="16266"/>
                  <a:pt x="27044" y="16266"/>
                </a:cubicBezTo>
                <a:cubicBezTo>
                  <a:pt x="27053" y="16266"/>
                  <a:pt x="27083" y="16281"/>
                  <a:pt x="27106" y="16287"/>
                </a:cubicBezTo>
                <a:cubicBezTo>
                  <a:pt x="27116" y="16277"/>
                  <a:pt x="27137" y="16256"/>
                  <a:pt x="27116" y="16245"/>
                </a:cubicBezTo>
                <a:cubicBezTo>
                  <a:pt x="27147" y="16245"/>
                  <a:pt x="27147" y="16245"/>
                  <a:pt x="27168" y="16225"/>
                </a:cubicBezTo>
                <a:cubicBezTo>
                  <a:pt x="27137" y="16215"/>
                  <a:pt x="27012" y="16215"/>
                  <a:pt x="27033" y="16183"/>
                </a:cubicBezTo>
                <a:lnTo>
                  <a:pt x="27033" y="16183"/>
                </a:lnTo>
                <a:cubicBezTo>
                  <a:pt x="27012" y="16189"/>
                  <a:pt x="27005" y="16194"/>
                  <a:pt x="27002" y="16194"/>
                </a:cubicBezTo>
                <a:cubicBezTo>
                  <a:pt x="27000" y="16194"/>
                  <a:pt x="27002" y="16189"/>
                  <a:pt x="27002" y="16173"/>
                </a:cubicBezTo>
                <a:lnTo>
                  <a:pt x="27002" y="16173"/>
                </a:lnTo>
                <a:cubicBezTo>
                  <a:pt x="26982" y="16193"/>
                  <a:pt x="26962" y="16205"/>
                  <a:pt x="26939" y="16205"/>
                </a:cubicBezTo>
                <a:cubicBezTo>
                  <a:pt x="26926" y="16205"/>
                  <a:pt x="26913" y="16201"/>
                  <a:pt x="26899" y="16194"/>
                </a:cubicBezTo>
                <a:cubicBezTo>
                  <a:pt x="26919" y="16173"/>
                  <a:pt x="26888" y="16162"/>
                  <a:pt x="26857" y="16152"/>
                </a:cubicBezTo>
                <a:cubicBezTo>
                  <a:pt x="26867" y="16152"/>
                  <a:pt x="26867" y="16142"/>
                  <a:pt x="26878" y="16132"/>
                </a:cubicBezTo>
                <a:cubicBezTo>
                  <a:pt x="26888" y="16142"/>
                  <a:pt x="26909" y="16152"/>
                  <a:pt x="26929" y="16162"/>
                </a:cubicBezTo>
                <a:cubicBezTo>
                  <a:pt x="26924" y="16147"/>
                  <a:pt x="26945" y="16147"/>
                  <a:pt x="26975" y="16147"/>
                </a:cubicBezTo>
                <a:cubicBezTo>
                  <a:pt x="27005" y="16147"/>
                  <a:pt x="27043" y="16147"/>
                  <a:pt x="27074" y="16132"/>
                </a:cubicBezTo>
                <a:cubicBezTo>
                  <a:pt x="27036" y="16085"/>
                  <a:pt x="27008" y="16062"/>
                  <a:pt x="26967" y="16062"/>
                </a:cubicBezTo>
                <a:cubicBezTo>
                  <a:pt x="26953" y="16062"/>
                  <a:pt x="26937" y="16064"/>
                  <a:pt x="26919" y="16070"/>
                </a:cubicBezTo>
                <a:cubicBezTo>
                  <a:pt x="26909" y="16038"/>
                  <a:pt x="27044" y="16028"/>
                  <a:pt x="26919" y="16007"/>
                </a:cubicBezTo>
                <a:cubicBezTo>
                  <a:pt x="26929" y="15987"/>
                  <a:pt x="26971" y="15976"/>
                  <a:pt x="27002" y="15955"/>
                </a:cubicBezTo>
                <a:cubicBezTo>
                  <a:pt x="26991" y="15945"/>
                  <a:pt x="26982" y="15945"/>
                  <a:pt x="26961" y="15934"/>
                </a:cubicBezTo>
                <a:cubicBezTo>
                  <a:pt x="27012" y="15872"/>
                  <a:pt x="26982" y="15904"/>
                  <a:pt x="26982" y="15842"/>
                </a:cubicBezTo>
                <a:lnTo>
                  <a:pt x="26982" y="15842"/>
                </a:lnTo>
                <a:cubicBezTo>
                  <a:pt x="26909" y="15862"/>
                  <a:pt x="26909" y="15934"/>
                  <a:pt x="26816" y="15966"/>
                </a:cubicBezTo>
                <a:cubicBezTo>
                  <a:pt x="26816" y="15934"/>
                  <a:pt x="26784" y="15842"/>
                  <a:pt x="26836" y="15842"/>
                </a:cubicBezTo>
                <a:cubicBezTo>
                  <a:pt x="26836" y="15861"/>
                  <a:pt x="26841" y="15867"/>
                  <a:pt x="26849" y="15867"/>
                </a:cubicBezTo>
                <a:cubicBezTo>
                  <a:pt x="26861" y="15867"/>
                  <a:pt x="26883" y="15852"/>
                  <a:pt x="26909" y="15852"/>
                </a:cubicBezTo>
                <a:cubicBezTo>
                  <a:pt x="26888" y="15842"/>
                  <a:pt x="26867" y="15821"/>
                  <a:pt x="26846" y="15810"/>
                </a:cubicBezTo>
                <a:cubicBezTo>
                  <a:pt x="26851" y="15808"/>
                  <a:pt x="26856" y="15807"/>
                  <a:pt x="26862" y="15807"/>
                </a:cubicBezTo>
                <a:cubicBezTo>
                  <a:pt x="26874" y="15807"/>
                  <a:pt x="26888" y="15810"/>
                  <a:pt x="26900" y="15810"/>
                </a:cubicBezTo>
                <a:cubicBezTo>
                  <a:pt x="26911" y="15810"/>
                  <a:pt x="26922" y="15808"/>
                  <a:pt x="26929" y="15800"/>
                </a:cubicBezTo>
                <a:cubicBezTo>
                  <a:pt x="26919" y="15789"/>
                  <a:pt x="26909" y="15779"/>
                  <a:pt x="26888" y="15779"/>
                </a:cubicBezTo>
                <a:cubicBezTo>
                  <a:pt x="26919" y="15769"/>
                  <a:pt x="26929" y="15759"/>
                  <a:pt x="26919" y="15738"/>
                </a:cubicBezTo>
                <a:lnTo>
                  <a:pt x="26919" y="15738"/>
                </a:lnTo>
                <a:cubicBezTo>
                  <a:pt x="26893" y="15759"/>
                  <a:pt x="26875" y="15769"/>
                  <a:pt x="26865" y="15769"/>
                </a:cubicBezTo>
                <a:cubicBezTo>
                  <a:pt x="26854" y="15769"/>
                  <a:pt x="26852" y="15759"/>
                  <a:pt x="26857" y="15738"/>
                </a:cubicBezTo>
                <a:lnTo>
                  <a:pt x="26857" y="15738"/>
                </a:lnTo>
                <a:cubicBezTo>
                  <a:pt x="26846" y="15769"/>
                  <a:pt x="26836" y="15789"/>
                  <a:pt x="26816" y="15800"/>
                </a:cubicBezTo>
                <a:lnTo>
                  <a:pt x="26857" y="15676"/>
                </a:lnTo>
                <a:cubicBezTo>
                  <a:pt x="26856" y="15675"/>
                  <a:pt x="26855" y="15674"/>
                  <a:pt x="26854" y="15674"/>
                </a:cubicBezTo>
                <a:cubicBezTo>
                  <a:pt x="26844" y="15674"/>
                  <a:pt x="26828" y="15708"/>
                  <a:pt x="26819" y="15708"/>
                </a:cubicBezTo>
                <a:cubicBezTo>
                  <a:pt x="26818" y="15708"/>
                  <a:pt x="26817" y="15708"/>
                  <a:pt x="26816" y="15707"/>
                </a:cubicBezTo>
                <a:cubicBezTo>
                  <a:pt x="26805" y="15697"/>
                  <a:pt x="26795" y="15624"/>
                  <a:pt x="26784" y="15624"/>
                </a:cubicBezTo>
                <a:cubicBezTo>
                  <a:pt x="26784" y="15696"/>
                  <a:pt x="26791" y="15727"/>
                  <a:pt x="26783" y="15727"/>
                </a:cubicBezTo>
                <a:cubicBezTo>
                  <a:pt x="26777" y="15727"/>
                  <a:pt x="26763" y="15712"/>
                  <a:pt x="26733" y="15686"/>
                </a:cubicBezTo>
                <a:lnTo>
                  <a:pt x="26733" y="15686"/>
                </a:lnTo>
                <a:cubicBezTo>
                  <a:pt x="26733" y="15686"/>
                  <a:pt x="26774" y="15810"/>
                  <a:pt x="26774" y="15831"/>
                </a:cubicBezTo>
                <a:cubicBezTo>
                  <a:pt x="26754" y="15789"/>
                  <a:pt x="26763" y="15779"/>
                  <a:pt x="26733" y="15748"/>
                </a:cubicBezTo>
                <a:cubicBezTo>
                  <a:pt x="26724" y="15765"/>
                  <a:pt x="26719" y="15770"/>
                  <a:pt x="26714" y="15770"/>
                </a:cubicBezTo>
                <a:cubicBezTo>
                  <a:pt x="26707" y="15770"/>
                  <a:pt x="26699" y="15759"/>
                  <a:pt x="26681" y="15759"/>
                </a:cubicBezTo>
                <a:cubicBezTo>
                  <a:pt x="26681" y="15831"/>
                  <a:pt x="26733" y="15831"/>
                  <a:pt x="26733" y="15872"/>
                </a:cubicBezTo>
                <a:cubicBezTo>
                  <a:pt x="26722" y="15862"/>
                  <a:pt x="26701" y="15862"/>
                  <a:pt x="26691" y="15862"/>
                </a:cubicBezTo>
                <a:cubicBezTo>
                  <a:pt x="26681" y="15872"/>
                  <a:pt x="26712" y="15904"/>
                  <a:pt x="26722" y="15904"/>
                </a:cubicBezTo>
                <a:cubicBezTo>
                  <a:pt x="26710" y="15909"/>
                  <a:pt x="26699" y="15911"/>
                  <a:pt x="26690" y="15911"/>
                </a:cubicBezTo>
                <a:cubicBezTo>
                  <a:pt x="26659" y="15911"/>
                  <a:pt x="26637" y="15891"/>
                  <a:pt x="26598" y="15883"/>
                </a:cubicBezTo>
                <a:lnTo>
                  <a:pt x="26598" y="15883"/>
                </a:lnTo>
                <a:cubicBezTo>
                  <a:pt x="26608" y="15904"/>
                  <a:pt x="26618" y="15914"/>
                  <a:pt x="26629" y="15925"/>
                </a:cubicBezTo>
                <a:cubicBezTo>
                  <a:pt x="26618" y="15925"/>
                  <a:pt x="26608" y="15934"/>
                  <a:pt x="26608" y="15945"/>
                </a:cubicBezTo>
                <a:cubicBezTo>
                  <a:pt x="26608" y="15955"/>
                  <a:pt x="26650" y="15966"/>
                  <a:pt x="26660" y="15987"/>
                </a:cubicBezTo>
                <a:cubicBezTo>
                  <a:pt x="26639" y="15987"/>
                  <a:pt x="26618" y="15997"/>
                  <a:pt x="26608" y="16007"/>
                </a:cubicBezTo>
                <a:cubicBezTo>
                  <a:pt x="26613" y="16023"/>
                  <a:pt x="26637" y="16028"/>
                  <a:pt x="26660" y="16028"/>
                </a:cubicBezTo>
                <a:cubicBezTo>
                  <a:pt x="26683" y="16028"/>
                  <a:pt x="26707" y="16023"/>
                  <a:pt x="26712" y="16017"/>
                </a:cubicBezTo>
                <a:lnTo>
                  <a:pt x="26712" y="16017"/>
                </a:lnTo>
                <a:cubicBezTo>
                  <a:pt x="26722" y="16028"/>
                  <a:pt x="26712" y="16038"/>
                  <a:pt x="26691" y="16049"/>
                </a:cubicBezTo>
                <a:cubicBezTo>
                  <a:pt x="26696" y="16051"/>
                  <a:pt x="26705" y="16052"/>
                  <a:pt x="26716" y="16052"/>
                </a:cubicBezTo>
                <a:cubicBezTo>
                  <a:pt x="26728" y="16052"/>
                  <a:pt x="26741" y="16051"/>
                  <a:pt x="26753" y="16051"/>
                </a:cubicBezTo>
                <a:cubicBezTo>
                  <a:pt x="26777" y="16051"/>
                  <a:pt x="26795" y="16054"/>
                  <a:pt x="26784" y="16070"/>
                </a:cubicBezTo>
                <a:cubicBezTo>
                  <a:pt x="26782" y="16078"/>
                  <a:pt x="26771" y="16082"/>
                  <a:pt x="26755" y="16082"/>
                </a:cubicBezTo>
                <a:cubicBezTo>
                  <a:pt x="26717" y="16082"/>
                  <a:pt x="26652" y="16062"/>
                  <a:pt x="26635" y="16062"/>
                </a:cubicBezTo>
                <a:cubicBezTo>
                  <a:pt x="26627" y="16062"/>
                  <a:pt x="26629" y="16067"/>
                  <a:pt x="26650" y="16080"/>
                </a:cubicBezTo>
                <a:cubicBezTo>
                  <a:pt x="26590" y="16073"/>
                  <a:pt x="26568" y="16050"/>
                  <a:pt x="26539" y="16050"/>
                </a:cubicBezTo>
                <a:cubicBezTo>
                  <a:pt x="26522" y="16050"/>
                  <a:pt x="26503" y="16057"/>
                  <a:pt x="26473" y="16080"/>
                </a:cubicBezTo>
                <a:cubicBezTo>
                  <a:pt x="26505" y="16090"/>
                  <a:pt x="26526" y="16090"/>
                  <a:pt x="26556" y="16100"/>
                </a:cubicBezTo>
                <a:cubicBezTo>
                  <a:pt x="26535" y="16122"/>
                  <a:pt x="26533" y="16128"/>
                  <a:pt x="26540" y="16128"/>
                </a:cubicBezTo>
                <a:cubicBezTo>
                  <a:pt x="26553" y="16128"/>
                  <a:pt x="26590" y="16110"/>
                  <a:pt x="26604" y="16110"/>
                </a:cubicBezTo>
                <a:cubicBezTo>
                  <a:pt x="26606" y="16110"/>
                  <a:pt x="26608" y="16110"/>
                  <a:pt x="26608" y="16111"/>
                </a:cubicBezTo>
                <a:cubicBezTo>
                  <a:pt x="26570" y="16136"/>
                  <a:pt x="26570" y="16145"/>
                  <a:pt x="26585" y="16145"/>
                </a:cubicBezTo>
                <a:cubicBezTo>
                  <a:pt x="26606" y="16145"/>
                  <a:pt x="26658" y="16127"/>
                  <a:pt x="26671" y="16121"/>
                </a:cubicBezTo>
                <a:lnTo>
                  <a:pt x="26671" y="16121"/>
                </a:lnTo>
                <a:cubicBezTo>
                  <a:pt x="26671" y="16132"/>
                  <a:pt x="26639" y="16152"/>
                  <a:pt x="26629" y="16173"/>
                </a:cubicBezTo>
                <a:cubicBezTo>
                  <a:pt x="26636" y="16175"/>
                  <a:pt x="26643" y="16176"/>
                  <a:pt x="26652" y="16176"/>
                </a:cubicBezTo>
                <a:cubicBezTo>
                  <a:pt x="26693" y="16176"/>
                  <a:pt x="26749" y="16154"/>
                  <a:pt x="26784" y="16111"/>
                </a:cubicBezTo>
                <a:lnTo>
                  <a:pt x="26784" y="16111"/>
                </a:lnTo>
                <a:cubicBezTo>
                  <a:pt x="26817" y="16176"/>
                  <a:pt x="26781" y="16189"/>
                  <a:pt x="26734" y="16189"/>
                </a:cubicBezTo>
                <a:cubicBezTo>
                  <a:pt x="26703" y="16189"/>
                  <a:pt x="26668" y="16184"/>
                  <a:pt x="26644" y="16184"/>
                </a:cubicBezTo>
                <a:cubicBezTo>
                  <a:pt x="26623" y="16184"/>
                  <a:pt x="26611" y="16188"/>
                  <a:pt x="26618" y="16204"/>
                </a:cubicBezTo>
                <a:cubicBezTo>
                  <a:pt x="26608" y="16204"/>
                  <a:pt x="26580" y="16199"/>
                  <a:pt x="26553" y="16199"/>
                </a:cubicBezTo>
                <a:cubicBezTo>
                  <a:pt x="26525" y="16199"/>
                  <a:pt x="26499" y="16204"/>
                  <a:pt x="26494" y="16225"/>
                </a:cubicBezTo>
                <a:cubicBezTo>
                  <a:pt x="26494" y="16225"/>
                  <a:pt x="26588" y="16287"/>
                  <a:pt x="26588" y="16308"/>
                </a:cubicBezTo>
                <a:cubicBezTo>
                  <a:pt x="26577" y="16303"/>
                  <a:pt x="26564" y="16300"/>
                  <a:pt x="26551" y="16300"/>
                </a:cubicBezTo>
                <a:cubicBezTo>
                  <a:pt x="26538" y="16300"/>
                  <a:pt x="26525" y="16303"/>
                  <a:pt x="26515" y="16308"/>
                </a:cubicBezTo>
                <a:cubicBezTo>
                  <a:pt x="26536" y="16318"/>
                  <a:pt x="26536" y="16328"/>
                  <a:pt x="26526" y="16360"/>
                </a:cubicBezTo>
                <a:cubicBezTo>
                  <a:pt x="26502" y="16340"/>
                  <a:pt x="26493" y="16333"/>
                  <a:pt x="26487" y="16333"/>
                </a:cubicBezTo>
                <a:cubicBezTo>
                  <a:pt x="26477" y="16333"/>
                  <a:pt x="26473" y="16349"/>
                  <a:pt x="26422" y="16349"/>
                </a:cubicBezTo>
                <a:cubicBezTo>
                  <a:pt x="26360" y="16287"/>
                  <a:pt x="26298" y="16215"/>
                  <a:pt x="26235" y="16152"/>
                </a:cubicBezTo>
                <a:cubicBezTo>
                  <a:pt x="25987" y="15852"/>
                  <a:pt x="25893" y="15437"/>
                  <a:pt x="25655" y="15116"/>
                </a:cubicBezTo>
                <a:cubicBezTo>
                  <a:pt x="25479" y="14857"/>
                  <a:pt x="25251" y="14753"/>
                  <a:pt x="25002" y="14650"/>
                </a:cubicBezTo>
                <a:cubicBezTo>
                  <a:pt x="24977" y="14624"/>
                  <a:pt x="24951" y="14606"/>
                  <a:pt x="24925" y="14606"/>
                </a:cubicBezTo>
                <a:cubicBezTo>
                  <a:pt x="24920" y="14606"/>
                  <a:pt x="24914" y="14607"/>
                  <a:pt x="24909" y="14608"/>
                </a:cubicBezTo>
                <a:cubicBezTo>
                  <a:pt x="24898" y="14598"/>
                  <a:pt x="24888" y="14598"/>
                  <a:pt x="24878" y="14598"/>
                </a:cubicBezTo>
                <a:cubicBezTo>
                  <a:pt x="24898" y="14567"/>
                  <a:pt x="24971" y="14567"/>
                  <a:pt x="24868" y="14546"/>
                </a:cubicBezTo>
                <a:cubicBezTo>
                  <a:pt x="24888" y="14525"/>
                  <a:pt x="24930" y="14515"/>
                  <a:pt x="24961" y="14495"/>
                </a:cubicBezTo>
                <a:cubicBezTo>
                  <a:pt x="24940" y="14484"/>
                  <a:pt x="24930" y="14484"/>
                  <a:pt x="24909" y="14474"/>
                </a:cubicBezTo>
                <a:cubicBezTo>
                  <a:pt x="24971" y="14412"/>
                  <a:pt x="24930" y="14442"/>
                  <a:pt x="24930" y="14380"/>
                </a:cubicBezTo>
                <a:lnTo>
                  <a:pt x="24930" y="14380"/>
                </a:lnTo>
                <a:cubicBezTo>
                  <a:pt x="24857" y="14401"/>
                  <a:pt x="24857" y="14474"/>
                  <a:pt x="24774" y="14505"/>
                </a:cubicBezTo>
                <a:cubicBezTo>
                  <a:pt x="24764" y="14474"/>
                  <a:pt x="24733" y="14380"/>
                  <a:pt x="24795" y="14380"/>
                </a:cubicBezTo>
                <a:cubicBezTo>
                  <a:pt x="24795" y="14400"/>
                  <a:pt x="24798" y="14407"/>
                  <a:pt x="24804" y="14407"/>
                </a:cubicBezTo>
                <a:cubicBezTo>
                  <a:pt x="24814" y="14407"/>
                  <a:pt x="24832" y="14391"/>
                  <a:pt x="24857" y="14391"/>
                </a:cubicBezTo>
                <a:cubicBezTo>
                  <a:pt x="24836" y="14380"/>
                  <a:pt x="24816" y="14360"/>
                  <a:pt x="24795" y="14350"/>
                </a:cubicBezTo>
                <a:cubicBezTo>
                  <a:pt x="24800" y="14347"/>
                  <a:pt x="24806" y="14346"/>
                  <a:pt x="24812" y="14346"/>
                </a:cubicBezTo>
                <a:cubicBezTo>
                  <a:pt x="24823" y="14346"/>
                  <a:pt x="24836" y="14349"/>
                  <a:pt x="24848" y="14349"/>
                </a:cubicBezTo>
                <a:cubicBezTo>
                  <a:pt x="24859" y="14349"/>
                  <a:pt x="24870" y="14347"/>
                  <a:pt x="24878" y="14339"/>
                </a:cubicBezTo>
                <a:cubicBezTo>
                  <a:pt x="24868" y="14329"/>
                  <a:pt x="24857" y="14318"/>
                  <a:pt x="24836" y="14318"/>
                </a:cubicBezTo>
                <a:cubicBezTo>
                  <a:pt x="24868" y="14308"/>
                  <a:pt x="24888" y="14297"/>
                  <a:pt x="24868" y="14277"/>
                </a:cubicBezTo>
                <a:lnTo>
                  <a:pt x="24868" y="14277"/>
                </a:lnTo>
                <a:cubicBezTo>
                  <a:pt x="24847" y="14297"/>
                  <a:pt x="24832" y="14308"/>
                  <a:pt x="24821" y="14308"/>
                </a:cubicBezTo>
                <a:cubicBezTo>
                  <a:pt x="24811" y="14308"/>
                  <a:pt x="24806" y="14297"/>
                  <a:pt x="24806" y="14277"/>
                </a:cubicBezTo>
                <a:cubicBezTo>
                  <a:pt x="24806" y="14308"/>
                  <a:pt x="24785" y="14329"/>
                  <a:pt x="24764" y="14339"/>
                </a:cubicBezTo>
                <a:cubicBezTo>
                  <a:pt x="24774" y="14308"/>
                  <a:pt x="24806" y="14214"/>
                  <a:pt x="24816" y="14214"/>
                </a:cubicBezTo>
                <a:cubicBezTo>
                  <a:pt x="24814" y="14214"/>
                  <a:pt x="24812" y="14213"/>
                  <a:pt x="24810" y="14213"/>
                </a:cubicBezTo>
                <a:cubicBezTo>
                  <a:pt x="24793" y="14213"/>
                  <a:pt x="24777" y="14247"/>
                  <a:pt x="24767" y="14247"/>
                </a:cubicBezTo>
                <a:cubicBezTo>
                  <a:pt x="24766" y="14247"/>
                  <a:pt x="24765" y="14247"/>
                  <a:pt x="24764" y="14246"/>
                </a:cubicBezTo>
                <a:cubicBezTo>
                  <a:pt x="24764" y="14235"/>
                  <a:pt x="24743" y="14163"/>
                  <a:pt x="24733" y="14163"/>
                </a:cubicBezTo>
                <a:cubicBezTo>
                  <a:pt x="24733" y="14236"/>
                  <a:pt x="24740" y="14266"/>
                  <a:pt x="24733" y="14266"/>
                </a:cubicBezTo>
                <a:cubicBezTo>
                  <a:pt x="24728" y="14266"/>
                  <a:pt x="24717" y="14251"/>
                  <a:pt x="24691" y="14225"/>
                </a:cubicBezTo>
                <a:lnTo>
                  <a:pt x="24691" y="14225"/>
                </a:lnTo>
                <a:cubicBezTo>
                  <a:pt x="24681" y="14225"/>
                  <a:pt x="24733" y="14350"/>
                  <a:pt x="24723" y="14370"/>
                </a:cubicBezTo>
                <a:cubicBezTo>
                  <a:pt x="24702" y="14329"/>
                  <a:pt x="24712" y="14318"/>
                  <a:pt x="24691" y="14287"/>
                </a:cubicBezTo>
                <a:cubicBezTo>
                  <a:pt x="24679" y="14304"/>
                  <a:pt x="24673" y="14309"/>
                  <a:pt x="24668" y="14309"/>
                </a:cubicBezTo>
                <a:cubicBezTo>
                  <a:pt x="24660" y="14309"/>
                  <a:pt x="24654" y="14297"/>
                  <a:pt x="24629" y="14297"/>
                </a:cubicBezTo>
                <a:cubicBezTo>
                  <a:pt x="24629" y="14370"/>
                  <a:pt x="24681" y="14370"/>
                  <a:pt x="24681" y="14422"/>
                </a:cubicBezTo>
                <a:cubicBezTo>
                  <a:pt x="24670" y="14401"/>
                  <a:pt x="24661" y="14401"/>
                  <a:pt x="24640" y="14401"/>
                </a:cubicBezTo>
                <a:cubicBezTo>
                  <a:pt x="24629" y="14412"/>
                  <a:pt x="24661" y="14442"/>
                  <a:pt x="24670" y="14442"/>
                </a:cubicBezTo>
                <a:cubicBezTo>
                  <a:pt x="24658" y="14447"/>
                  <a:pt x="24648" y="14449"/>
                  <a:pt x="24639" y="14449"/>
                </a:cubicBezTo>
                <a:cubicBezTo>
                  <a:pt x="24611" y="14449"/>
                  <a:pt x="24596" y="14430"/>
                  <a:pt x="24557" y="14422"/>
                </a:cubicBezTo>
                <a:cubicBezTo>
                  <a:pt x="24152" y="14132"/>
                  <a:pt x="24007" y="13593"/>
                  <a:pt x="23738" y="13168"/>
                </a:cubicBezTo>
                <a:cubicBezTo>
                  <a:pt x="23645" y="13013"/>
                  <a:pt x="23531" y="12888"/>
                  <a:pt x="23406" y="12764"/>
                </a:cubicBezTo>
                <a:cubicBezTo>
                  <a:pt x="23417" y="12754"/>
                  <a:pt x="23427" y="12754"/>
                  <a:pt x="23427" y="12743"/>
                </a:cubicBezTo>
                <a:lnTo>
                  <a:pt x="23376" y="12743"/>
                </a:lnTo>
                <a:cubicBezTo>
                  <a:pt x="23355" y="12722"/>
                  <a:pt x="23334" y="12692"/>
                  <a:pt x="23314" y="12671"/>
                </a:cubicBezTo>
                <a:cubicBezTo>
                  <a:pt x="23334" y="12671"/>
                  <a:pt x="23334" y="12630"/>
                  <a:pt x="23355" y="12598"/>
                </a:cubicBezTo>
                <a:cubicBezTo>
                  <a:pt x="23351" y="12596"/>
                  <a:pt x="23346" y="12595"/>
                  <a:pt x="23341" y="12595"/>
                </a:cubicBezTo>
                <a:cubicBezTo>
                  <a:pt x="23316" y="12595"/>
                  <a:pt x="23276" y="12611"/>
                  <a:pt x="23251" y="12619"/>
                </a:cubicBezTo>
                <a:lnTo>
                  <a:pt x="23220" y="12588"/>
                </a:lnTo>
                <a:lnTo>
                  <a:pt x="23241" y="12588"/>
                </a:lnTo>
                <a:cubicBezTo>
                  <a:pt x="23241" y="12577"/>
                  <a:pt x="23231" y="12567"/>
                  <a:pt x="23220" y="12557"/>
                </a:cubicBezTo>
                <a:cubicBezTo>
                  <a:pt x="23261" y="12557"/>
                  <a:pt x="23261" y="12557"/>
                  <a:pt x="23272" y="12515"/>
                </a:cubicBezTo>
                <a:lnTo>
                  <a:pt x="23272" y="12515"/>
                </a:lnTo>
                <a:cubicBezTo>
                  <a:pt x="23251" y="12526"/>
                  <a:pt x="23199" y="12536"/>
                  <a:pt x="23158" y="12536"/>
                </a:cubicBezTo>
                <a:lnTo>
                  <a:pt x="23127" y="12505"/>
                </a:lnTo>
                <a:cubicBezTo>
                  <a:pt x="23148" y="12494"/>
                  <a:pt x="23168" y="12494"/>
                  <a:pt x="23189" y="12485"/>
                </a:cubicBezTo>
                <a:cubicBezTo>
                  <a:pt x="23168" y="12474"/>
                  <a:pt x="23158" y="12464"/>
                  <a:pt x="23148" y="12453"/>
                </a:cubicBezTo>
                <a:cubicBezTo>
                  <a:pt x="23158" y="12453"/>
                  <a:pt x="23282" y="12432"/>
                  <a:pt x="23251" y="12412"/>
                </a:cubicBezTo>
                <a:cubicBezTo>
                  <a:pt x="23293" y="12402"/>
                  <a:pt x="23293" y="12391"/>
                  <a:pt x="23251" y="12381"/>
                </a:cubicBezTo>
                <a:cubicBezTo>
                  <a:pt x="23259" y="12370"/>
                  <a:pt x="23246" y="12366"/>
                  <a:pt x="23228" y="12366"/>
                </a:cubicBezTo>
                <a:cubicBezTo>
                  <a:pt x="23204" y="12366"/>
                  <a:pt x="23169" y="12373"/>
                  <a:pt x="23158" y="12373"/>
                </a:cubicBezTo>
                <a:cubicBezTo>
                  <a:pt x="23155" y="12373"/>
                  <a:pt x="23154" y="12372"/>
                  <a:pt x="23158" y="12370"/>
                </a:cubicBezTo>
                <a:cubicBezTo>
                  <a:pt x="23148" y="12349"/>
                  <a:pt x="23199" y="12360"/>
                  <a:pt x="23189" y="12339"/>
                </a:cubicBezTo>
                <a:cubicBezTo>
                  <a:pt x="23184" y="12339"/>
                  <a:pt x="23137" y="12350"/>
                  <a:pt x="23088" y="12350"/>
                </a:cubicBezTo>
                <a:cubicBezTo>
                  <a:pt x="23039" y="12350"/>
                  <a:pt x="22987" y="12339"/>
                  <a:pt x="22971" y="12298"/>
                </a:cubicBezTo>
                <a:lnTo>
                  <a:pt x="22971" y="12298"/>
                </a:lnTo>
                <a:cubicBezTo>
                  <a:pt x="23003" y="12312"/>
                  <a:pt x="23030" y="12318"/>
                  <a:pt x="23054" y="12318"/>
                </a:cubicBezTo>
                <a:cubicBezTo>
                  <a:pt x="23136" y="12318"/>
                  <a:pt x="23185" y="12252"/>
                  <a:pt x="23241" y="12204"/>
                </a:cubicBezTo>
                <a:cubicBezTo>
                  <a:pt x="23219" y="12198"/>
                  <a:pt x="23204" y="12197"/>
                  <a:pt x="23190" y="12197"/>
                </a:cubicBezTo>
                <a:cubicBezTo>
                  <a:pt x="23175" y="12197"/>
                  <a:pt x="23163" y="12199"/>
                  <a:pt x="23149" y="12199"/>
                </a:cubicBezTo>
                <a:cubicBezTo>
                  <a:pt x="23132" y="12199"/>
                  <a:pt x="23114" y="12196"/>
                  <a:pt x="23086" y="12184"/>
                </a:cubicBezTo>
                <a:cubicBezTo>
                  <a:pt x="23127" y="12174"/>
                  <a:pt x="22920" y="12163"/>
                  <a:pt x="22888" y="12112"/>
                </a:cubicBezTo>
                <a:lnTo>
                  <a:pt x="22888" y="12112"/>
                </a:lnTo>
                <a:cubicBezTo>
                  <a:pt x="22900" y="12117"/>
                  <a:pt x="22937" y="12123"/>
                  <a:pt x="22968" y="12123"/>
                </a:cubicBezTo>
                <a:cubicBezTo>
                  <a:pt x="22990" y="12123"/>
                  <a:pt x="23008" y="12120"/>
                  <a:pt x="23013" y="12112"/>
                </a:cubicBezTo>
                <a:cubicBezTo>
                  <a:pt x="23013" y="12123"/>
                  <a:pt x="23020" y="12128"/>
                  <a:pt x="23031" y="12128"/>
                </a:cubicBezTo>
                <a:cubicBezTo>
                  <a:pt x="23058" y="12128"/>
                  <a:pt x="23106" y="12101"/>
                  <a:pt x="23106" y="12101"/>
                </a:cubicBezTo>
                <a:cubicBezTo>
                  <a:pt x="23106" y="12091"/>
                  <a:pt x="23096" y="12059"/>
                  <a:pt x="23106" y="12049"/>
                </a:cubicBezTo>
                <a:cubicBezTo>
                  <a:pt x="23112" y="12055"/>
                  <a:pt x="23123" y="12058"/>
                  <a:pt x="23135" y="12058"/>
                </a:cubicBezTo>
                <a:cubicBezTo>
                  <a:pt x="23166" y="12058"/>
                  <a:pt x="23207" y="12041"/>
                  <a:pt x="23199" y="12018"/>
                </a:cubicBezTo>
                <a:cubicBezTo>
                  <a:pt x="23136" y="12018"/>
                  <a:pt x="23150" y="12002"/>
                  <a:pt x="23147" y="12002"/>
                </a:cubicBezTo>
                <a:cubicBezTo>
                  <a:pt x="23145" y="12002"/>
                  <a:pt x="23136" y="12008"/>
                  <a:pt x="23096" y="12029"/>
                </a:cubicBezTo>
                <a:cubicBezTo>
                  <a:pt x="23086" y="12018"/>
                  <a:pt x="23086" y="12008"/>
                  <a:pt x="23096" y="11987"/>
                </a:cubicBezTo>
                <a:cubicBezTo>
                  <a:pt x="23051" y="11987"/>
                  <a:pt x="23026" y="12019"/>
                  <a:pt x="22990" y="12019"/>
                </a:cubicBezTo>
                <a:cubicBezTo>
                  <a:pt x="22967" y="12019"/>
                  <a:pt x="22939" y="12006"/>
                  <a:pt x="22899" y="11966"/>
                </a:cubicBezTo>
                <a:cubicBezTo>
                  <a:pt x="22902" y="11963"/>
                  <a:pt x="22906" y="11962"/>
                  <a:pt x="22910" y="11962"/>
                </a:cubicBezTo>
                <a:cubicBezTo>
                  <a:pt x="22925" y="11962"/>
                  <a:pt x="22944" y="11981"/>
                  <a:pt x="22954" y="11981"/>
                </a:cubicBezTo>
                <a:cubicBezTo>
                  <a:pt x="22958" y="11981"/>
                  <a:pt x="22961" y="11977"/>
                  <a:pt x="22961" y="11966"/>
                </a:cubicBezTo>
                <a:cubicBezTo>
                  <a:pt x="22961" y="11966"/>
                  <a:pt x="23054" y="11976"/>
                  <a:pt x="23075" y="11976"/>
                </a:cubicBezTo>
                <a:cubicBezTo>
                  <a:pt x="23046" y="11948"/>
                  <a:pt x="23039" y="11939"/>
                  <a:pt x="23043" y="11939"/>
                </a:cubicBezTo>
                <a:cubicBezTo>
                  <a:pt x="23049" y="11939"/>
                  <a:pt x="23081" y="11960"/>
                  <a:pt x="23106" y="11966"/>
                </a:cubicBezTo>
                <a:cubicBezTo>
                  <a:pt x="23106" y="11946"/>
                  <a:pt x="23137" y="11935"/>
                  <a:pt x="23116" y="11914"/>
                </a:cubicBezTo>
                <a:cubicBezTo>
                  <a:pt x="23127" y="11914"/>
                  <a:pt x="23135" y="11917"/>
                  <a:pt x="23143" y="11917"/>
                </a:cubicBezTo>
                <a:cubicBezTo>
                  <a:pt x="23151" y="11917"/>
                  <a:pt x="23158" y="11914"/>
                  <a:pt x="23168" y="11904"/>
                </a:cubicBezTo>
                <a:cubicBezTo>
                  <a:pt x="23137" y="11884"/>
                  <a:pt x="23013" y="11894"/>
                  <a:pt x="23033" y="11863"/>
                </a:cubicBezTo>
                <a:lnTo>
                  <a:pt x="23033" y="11863"/>
                </a:lnTo>
                <a:cubicBezTo>
                  <a:pt x="23018" y="11866"/>
                  <a:pt x="23010" y="11869"/>
                  <a:pt x="23006" y="11869"/>
                </a:cubicBezTo>
                <a:cubicBezTo>
                  <a:pt x="22998" y="11869"/>
                  <a:pt x="23003" y="11862"/>
                  <a:pt x="23003" y="11842"/>
                </a:cubicBezTo>
                <a:lnTo>
                  <a:pt x="23003" y="11842"/>
                </a:lnTo>
                <a:cubicBezTo>
                  <a:pt x="22982" y="11870"/>
                  <a:pt x="22957" y="11879"/>
                  <a:pt x="22930" y="11879"/>
                </a:cubicBezTo>
                <a:cubicBezTo>
                  <a:pt x="22916" y="11879"/>
                  <a:pt x="22902" y="11876"/>
                  <a:pt x="22888" y="11873"/>
                </a:cubicBezTo>
                <a:cubicBezTo>
                  <a:pt x="22909" y="11852"/>
                  <a:pt x="22888" y="11842"/>
                  <a:pt x="22858" y="11821"/>
                </a:cubicBezTo>
                <a:cubicBezTo>
                  <a:pt x="22858" y="11821"/>
                  <a:pt x="22868" y="11821"/>
                  <a:pt x="22878" y="11801"/>
                </a:cubicBezTo>
                <a:cubicBezTo>
                  <a:pt x="22888" y="11811"/>
                  <a:pt x="22909" y="11821"/>
                  <a:pt x="22920" y="11831"/>
                </a:cubicBezTo>
                <a:cubicBezTo>
                  <a:pt x="22909" y="11811"/>
                  <a:pt x="23013" y="11831"/>
                  <a:pt x="23075" y="11801"/>
                </a:cubicBezTo>
                <a:cubicBezTo>
                  <a:pt x="23037" y="11762"/>
                  <a:pt x="23004" y="11741"/>
                  <a:pt x="22964" y="11741"/>
                </a:cubicBezTo>
                <a:cubicBezTo>
                  <a:pt x="22951" y="11741"/>
                  <a:pt x="22936" y="11743"/>
                  <a:pt x="22920" y="11748"/>
                </a:cubicBezTo>
                <a:cubicBezTo>
                  <a:pt x="22909" y="11707"/>
                  <a:pt x="23044" y="11697"/>
                  <a:pt x="22920" y="11676"/>
                </a:cubicBezTo>
                <a:cubicBezTo>
                  <a:pt x="22930" y="11656"/>
                  <a:pt x="22971" y="11645"/>
                  <a:pt x="23003" y="11635"/>
                </a:cubicBezTo>
                <a:cubicBezTo>
                  <a:pt x="22982" y="11614"/>
                  <a:pt x="22982" y="11614"/>
                  <a:pt x="22961" y="11614"/>
                </a:cubicBezTo>
                <a:cubicBezTo>
                  <a:pt x="23013" y="11541"/>
                  <a:pt x="22982" y="11583"/>
                  <a:pt x="22982" y="11511"/>
                </a:cubicBezTo>
                <a:lnTo>
                  <a:pt x="22982" y="11511"/>
                </a:lnTo>
                <a:cubicBezTo>
                  <a:pt x="22909" y="11531"/>
                  <a:pt x="22909" y="11603"/>
                  <a:pt x="22816" y="11635"/>
                </a:cubicBezTo>
                <a:cubicBezTo>
                  <a:pt x="22816" y="11603"/>
                  <a:pt x="22785" y="11521"/>
                  <a:pt x="22837" y="11521"/>
                </a:cubicBezTo>
                <a:cubicBezTo>
                  <a:pt x="22837" y="11534"/>
                  <a:pt x="22840" y="11539"/>
                  <a:pt x="22846" y="11539"/>
                </a:cubicBezTo>
                <a:cubicBezTo>
                  <a:pt x="22857" y="11539"/>
                  <a:pt x="22878" y="11521"/>
                  <a:pt x="22899" y="11521"/>
                </a:cubicBezTo>
                <a:cubicBezTo>
                  <a:pt x="22878" y="11511"/>
                  <a:pt x="22868" y="11490"/>
                  <a:pt x="22847" y="11479"/>
                </a:cubicBezTo>
                <a:cubicBezTo>
                  <a:pt x="22851" y="11477"/>
                  <a:pt x="22857" y="11476"/>
                  <a:pt x="22863" y="11476"/>
                </a:cubicBezTo>
                <a:cubicBezTo>
                  <a:pt x="22874" y="11476"/>
                  <a:pt x="22887" y="11479"/>
                  <a:pt x="22898" y="11479"/>
                </a:cubicBezTo>
                <a:cubicBezTo>
                  <a:pt x="22908" y="11479"/>
                  <a:pt x="22916" y="11477"/>
                  <a:pt x="22920" y="11469"/>
                </a:cubicBezTo>
                <a:cubicBezTo>
                  <a:pt x="22920" y="11458"/>
                  <a:pt x="22899" y="11448"/>
                  <a:pt x="22878" y="11448"/>
                </a:cubicBezTo>
                <a:cubicBezTo>
                  <a:pt x="22920" y="11438"/>
                  <a:pt x="22930" y="11428"/>
                  <a:pt x="22920" y="11417"/>
                </a:cubicBezTo>
                <a:lnTo>
                  <a:pt x="22920" y="11417"/>
                </a:lnTo>
                <a:cubicBezTo>
                  <a:pt x="22895" y="11432"/>
                  <a:pt x="22878" y="11439"/>
                  <a:pt x="22867" y="11439"/>
                </a:cubicBezTo>
                <a:cubicBezTo>
                  <a:pt x="22855" y="11439"/>
                  <a:pt x="22852" y="11429"/>
                  <a:pt x="22858" y="11407"/>
                </a:cubicBezTo>
                <a:lnTo>
                  <a:pt x="22858" y="11407"/>
                </a:lnTo>
                <a:cubicBezTo>
                  <a:pt x="22847" y="11438"/>
                  <a:pt x="22837" y="11458"/>
                  <a:pt x="22805" y="11479"/>
                </a:cubicBezTo>
                <a:cubicBezTo>
                  <a:pt x="22825" y="11451"/>
                  <a:pt x="22853" y="11359"/>
                  <a:pt x="22857" y="11354"/>
                </a:cubicBezTo>
                <a:lnTo>
                  <a:pt x="22857" y="11354"/>
                </a:lnTo>
                <a:cubicBezTo>
                  <a:pt x="22857" y="11354"/>
                  <a:pt x="22857" y="11355"/>
                  <a:pt x="22858" y="11355"/>
                </a:cubicBezTo>
                <a:cubicBezTo>
                  <a:pt x="22858" y="11354"/>
                  <a:pt x="22858" y="11354"/>
                  <a:pt x="22857" y="11354"/>
                </a:cubicBezTo>
                <a:cubicBezTo>
                  <a:pt x="22857" y="11354"/>
                  <a:pt x="22857" y="11354"/>
                  <a:pt x="22857" y="11354"/>
                </a:cubicBezTo>
                <a:lnTo>
                  <a:pt x="22857" y="11354"/>
                </a:lnTo>
                <a:cubicBezTo>
                  <a:pt x="22854" y="11351"/>
                  <a:pt x="22851" y="11350"/>
                  <a:pt x="22847" y="11350"/>
                </a:cubicBezTo>
                <a:cubicBezTo>
                  <a:pt x="22830" y="11350"/>
                  <a:pt x="22814" y="11386"/>
                  <a:pt x="22805" y="11386"/>
                </a:cubicBezTo>
                <a:cubicBezTo>
                  <a:pt x="22805" y="11366"/>
                  <a:pt x="22795" y="11293"/>
                  <a:pt x="22785" y="11293"/>
                </a:cubicBezTo>
                <a:cubicBezTo>
                  <a:pt x="22785" y="11366"/>
                  <a:pt x="22792" y="11400"/>
                  <a:pt x="22783" y="11400"/>
                </a:cubicBezTo>
                <a:cubicBezTo>
                  <a:pt x="22777" y="11400"/>
                  <a:pt x="22763" y="11384"/>
                  <a:pt x="22733" y="11355"/>
                </a:cubicBezTo>
                <a:lnTo>
                  <a:pt x="22733" y="11355"/>
                </a:lnTo>
                <a:cubicBezTo>
                  <a:pt x="22723" y="11366"/>
                  <a:pt x="22775" y="11479"/>
                  <a:pt x="22775" y="11500"/>
                </a:cubicBezTo>
                <a:cubicBezTo>
                  <a:pt x="22743" y="11458"/>
                  <a:pt x="22754" y="11448"/>
                  <a:pt x="22733" y="11417"/>
                </a:cubicBezTo>
                <a:cubicBezTo>
                  <a:pt x="22725" y="11434"/>
                  <a:pt x="22720" y="11439"/>
                  <a:pt x="22714" y="11439"/>
                </a:cubicBezTo>
                <a:cubicBezTo>
                  <a:pt x="22706" y="11439"/>
                  <a:pt x="22696" y="11428"/>
                  <a:pt x="22671" y="11428"/>
                </a:cubicBezTo>
                <a:cubicBezTo>
                  <a:pt x="22671" y="11500"/>
                  <a:pt x="22733" y="11511"/>
                  <a:pt x="22733" y="11552"/>
                </a:cubicBezTo>
                <a:cubicBezTo>
                  <a:pt x="22713" y="11541"/>
                  <a:pt x="22702" y="11531"/>
                  <a:pt x="22692" y="11531"/>
                </a:cubicBezTo>
                <a:cubicBezTo>
                  <a:pt x="22681" y="11552"/>
                  <a:pt x="22713" y="11573"/>
                  <a:pt x="22713" y="11583"/>
                </a:cubicBezTo>
                <a:cubicBezTo>
                  <a:pt x="22705" y="11584"/>
                  <a:pt x="22699" y="11585"/>
                  <a:pt x="22693" y="11585"/>
                </a:cubicBezTo>
                <a:cubicBezTo>
                  <a:pt x="22657" y="11585"/>
                  <a:pt x="22643" y="11561"/>
                  <a:pt x="22598" y="11552"/>
                </a:cubicBezTo>
                <a:lnTo>
                  <a:pt x="22598" y="11552"/>
                </a:lnTo>
                <a:cubicBezTo>
                  <a:pt x="22609" y="11583"/>
                  <a:pt x="22609" y="11583"/>
                  <a:pt x="22630" y="11603"/>
                </a:cubicBezTo>
                <a:cubicBezTo>
                  <a:pt x="22627" y="11601"/>
                  <a:pt x="22624" y="11599"/>
                  <a:pt x="22620" y="11599"/>
                </a:cubicBezTo>
                <a:cubicBezTo>
                  <a:pt x="22613" y="11599"/>
                  <a:pt x="22606" y="11607"/>
                  <a:pt x="22598" y="11614"/>
                </a:cubicBezTo>
                <a:cubicBezTo>
                  <a:pt x="22598" y="11624"/>
                  <a:pt x="22650" y="11645"/>
                  <a:pt x="22650" y="11666"/>
                </a:cubicBezTo>
                <a:cubicBezTo>
                  <a:pt x="22647" y="11663"/>
                  <a:pt x="22643" y="11661"/>
                  <a:pt x="22639" y="11661"/>
                </a:cubicBezTo>
                <a:cubicBezTo>
                  <a:pt x="22629" y="11661"/>
                  <a:pt x="22616" y="11669"/>
                  <a:pt x="22609" y="11676"/>
                </a:cubicBezTo>
                <a:cubicBezTo>
                  <a:pt x="22609" y="11692"/>
                  <a:pt x="22630" y="11697"/>
                  <a:pt x="22653" y="11697"/>
                </a:cubicBezTo>
                <a:cubicBezTo>
                  <a:pt x="22676" y="11697"/>
                  <a:pt x="22702" y="11692"/>
                  <a:pt x="22713" y="11686"/>
                </a:cubicBezTo>
                <a:lnTo>
                  <a:pt x="22713" y="11686"/>
                </a:lnTo>
                <a:cubicBezTo>
                  <a:pt x="22723" y="11707"/>
                  <a:pt x="22713" y="11707"/>
                  <a:pt x="22692" y="11718"/>
                </a:cubicBezTo>
                <a:cubicBezTo>
                  <a:pt x="22699" y="11725"/>
                  <a:pt x="22713" y="11726"/>
                  <a:pt x="22729" y="11726"/>
                </a:cubicBezTo>
                <a:cubicBezTo>
                  <a:pt x="22737" y="11726"/>
                  <a:pt x="22747" y="11725"/>
                  <a:pt x="22755" y="11725"/>
                </a:cubicBezTo>
                <a:cubicBezTo>
                  <a:pt x="22778" y="11725"/>
                  <a:pt x="22795" y="11728"/>
                  <a:pt x="22785" y="11748"/>
                </a:cubicBezTo>
                <a:cubicBezTo>
                  <a:pt x="22783" y="11754"/>
                  <a:pt x="22776" y="11756"/>
                  <a:pt x="22765" y="11756"/>
                </a:cubicBezTo>
                <a:cubicBezTo>
                  <a:pt x="22731" y="11756"/>
                  <a:pt x="22663" y="11735"/>
                  <a:pt x="22639" y="11735"/>
                </a:cubicBezTo>
                <a:cubicBezTo>
                  <a:pt x="22627" y="11735"/>
                  <a:pt x="22626" y="11741"/>
                  <a:pt x="22650" y="11759"/>
                </a:cubicBezTo>
                <a:cubicBezTo>
                  <a:pt x="22591" y="11751"/>
                  <a:pt x="22568" y="11723"/>
                  <a:pt x="22537" y="11723"/>
                </a:cubicBezTo>
                <a:cubicBezTo>
                  <a:pt x="22525" y="11723"/>
                  <a:pt x="22512" y="11727"/>
                  <a:pt x="22495" y="11739"/>
                </a:cubicBezTo>
                <a:cubicBezTo>
                  <a:pt x="22267" y="11407"/>
                  <a:pt x="22059" y="11075"/>
                  <a:pt x="21780" y="10785"/>
                </a:cubicBezTo>
                <a:cubicBezTo>
                  <a:pt x="21552" y="10557"/>
                  <a:pt x="21479" y="10267"/>
                  <a:pt x="21262" y="10039"/>
                </a:cubicBezTo>
                <a:cubicBezTo>
                  <a:pt x="21065" y="9821"/>
                  <a:pt x="20940" y="9894"/>
                  <a:pt x="20661" y="9832"/>
                </a:cubicBezTo>
                <a:cubicBezTo>
                  <a:pt x="20402" y="9780"/>
                  <a:pt x="20298" y="9604"/>
                  <a:pt x="20091" y="9480"/>
                </a:cubicBezTo>
                <a:cubicBezTo>
                  <a:pt x="19847" y="9333"/>
                  <a:pt x="19599" y="9294"/>
                  <a:pt x="19342" y="9294"/>
                </a:cubicBezTo>
                <a:cubicBezTo>
                  <a:pt x="19217" y="9294"/>
                  <a:pt x="19091" y="9304"/>
                  <a:pt x="18962" y="9314"/>
                </a:cubicBezTo>
                <a:cubicBezTo>
                  <a:pt x="18905" y="9319"/>
                  <a:pt x="18837" y="9321"/>
                  <a:pt x="18766" y="9321"/>
                </a:cubicBezTo>
                <a:cubicBezTo>
                  <a:pt x="18695" y="9321"/>
                  <a:pt x="18620" y="9319"/>
                  <a:pt x="18547" y="9314"/>
                </a:cubicBezTo>
                <a:cubicBezTo>
                  <a:pt x="18557" y="9303"/>
                  <a:pt x="18568" y="9303"/>
                  <a:pt x="18557" y="9293"/>
                </a:cubicBezTo>
                <a:cubicBezTo>
                  <a:pt x="18599" y="9282"/>
                  <a:pt x="18599" y="9272"/>
                  <a:pt x="18557" y="9262"/>
                </a:cubicBezTo>
                <a:cubicBezTo>
                  <a:pt x="18566" y="9249"/>
                  <a:pt x="18547" y="9245"/>
                  <a:pt x="18523" y="9245"/>
                </a:cubicBezTo>
                <a:cubicBezTo>
                  <a:pt x="18499" y="9245"/>
                  <a:pt x="18471" y="9249"/>
                  <a:pt x="18464" y="9251"/>
                </a:cubicBezTo>
                <a:lnTo>
                  <a:pt x="18464" y="9251"/>
                </a:lnTo>
                <a:cubicBezTo>
                  <a:pt x="18455" y="9231"/>
                  <a:pt x="18506" y="9231"/>
                  <a:pt x="18495" y="9220"/>
                </a:cubicBezTo>
                <a:cubicBezTo>
                  <a:pt x="18490" y="9220"/>
                  <a:pt x="18443" y="9231"/>
                  <a:pt x="18394" y="9231"/>
                </a:cubicBezTo>
                <a:cubicBezTo>
                  <a:pt x="18345" y="9231"/>
                  <a:pt x="18293" y="9220"/>
                  <a:pt x="18278" y="9179"/>
                </a:cubicBezTo>
                <a:lnTo>
                  <a:pt x="18278" y="9179"/>
                </a:lnTo>
                <a:cubicBezTo>
                  <a:pt x="18309" y="9193"/>
                  <a:pt x="18337" y="9199"/>
                  <a:pt x="18361" y="9199"/>
                </a:cubicBezTo>
                <a:cubicBezTo>
                  <a:pt x="18442" y="9199"/>
                  <a:pt x="18491" y="9134"/>
                  <a:pt x="18547" y="9086"/>
                </a:cubicBezTo>
                <a:cubicBezTo>
                  <a:pt x="18525" y="9080"/>
                  <a:pt x="18509" y="9078"/>
                  <a:pt x="18495" y="9078"/>
                </a:cubicBezTo>
                <a:cubicBezTo>
                  <a:pt x="18481" y="9078"/>
                  <a:pt x="18469" y="9080"/>
                  <a:pt x="18455" y="9080"/>
                </a:cubicBezTo>
                <a:cubicBezTo>
                  <a:pt x="18439" y="9080"/>
                  <a:pt x="18420" y="9077"/>
                  <a:pt x="18391" y="9065"/>
                </a:cubicBezTo>
                <a:cubicBezTo>
                  <a:pt x="18433" y="9054"/>
                  <a:pt x="18226" y="9045"/>
                  <a:pt x="18195" y="8992"/>
                </a:cubicBezTo>
                <a:lnTo>
                  <a:pt x="18195" y="8992"/>
                </a:lnTo>
                <a:cubicBezTo>
                  <a:pt x="18207" y="8999"/>
                  <a:pt x="18243" y="9004"/>
                  <a:pt x="18273" y="9004"/>
                </a:cubicBezTo>
                <a:cubicBezTo>
                  <a:pt x="18295" y="9004"/>
                  <a:pt x="18315" y="9001"/>
                  <a:pt x="18319" y="8992"/>
                </a:cubicBezTo>
                <a:cubicBezTo>
                  <a:pt x="18319" y="9004"/>
                  <a:pt x="18327" y="9008"/>
                  <a:pt x="18338" y="9008"/>
                </a:cubicBezTo>
                <a:cubicBezTo>
                  <a:pt x="18366" y="9008"/>
                  <a:pt x="18415" y="8982"/>
                  <a:pt x="18423" y="8982"/>
                </a:cubicBezTo>
                <a:cubicBezTo>
                  <a:pt x="18412" y="8972"/>
                  <a:pt x="18412" y="8941"/>
                  <a:pt x="18412" y="8930"/>
                </a:cubicBezTo>
                <a:lnTo>
                  <a:pt x="18412" y="8930"/>
                </a:lnTo>
                <a:cubicBezTo>
                  <a:pt x="18418" y="8936"/>
                  <a:pt x="18429" y="8939"/>
                  <a:pt x="18441" y="8939"/>
                </a:cubicBezTo>
                <a:cubicBezTo>
                  <a:pt x="18472" y="8939"/>
                  <a:pt x="18513" y="8922"/>
                  <a:pt x="18506" y="8899"/>
                </a:cubicBezTo>
                <a:cubicBezTo>
                  <a:pt x="18442" y="8899"/>
                  <a:pt x="18457" y="8884"/>
                  <a:pt x="18453" y="8884"/>
                </a:cubicBezTo>
                <a:cubicBezTo>
                  <a:pt x="18451" y="8884"/>
                  <a:pt x="18442" y="8890"/>
                  <a:pt x="18402" y="8909"/>
                </a:cubicBezTo>
                <a:cubicBezTo>
                  <a:pt x="18391" y="8899"/>
                  <a:pt x="18391" y="8889"/>
                  <a:pt x="18402" y="8868"/>
                </a:cubicBezTo>
                <a:cubicBezTo>
                  <a:pt x="18357" y="8868"/>
                  <a:pt x="18332" y="8899"/>
                  <a:pt x="18295" y="8899"/>
                </a:cubicBezTo>
                <a:cubicBezTo>
                  <a:pt x="18272" y="8899"/>
                  <a:pt x="18245" y="8887"/>
                  <a:pt x="18205" y="8847"/>
                </a:cubicBezTo>
                <a:cubicBezTo>
                  <a:pt x="18208" y="8844"/>
                  <a:pt x="18212" y="8843"/>
                  <a:pt x="18216" y="8843"/>
                </a:cubicBezTo>
                <a:cubicBezTo>
                  <a:pt x="18231" y="8843"/>
                  <a:pt x="18249" y="8862"/>
                  <a:pt x="18260" y="8862"/>
                </a:cubicBezTo>
                <a:cubicBezTo>
                  <a:pt x="18264" y="8862"/>
                  <a:pt x="18267" y="8858"/>
                  <a:pt x="18267" y="8847"/>
                </a:cubicBezTo>
                <a:cubicBezTo>
                  <a:pt x="18267" y="8847"/>
                  <a:pt x="18361" y="8858"/>
                  <a:pt x="18382" y="8858"/>
                </a:cubicBezTo>
                <a:cubicBezTo>
                  <a:pt x="18353" y="8829"/>
                  <a:pt x="18345" y="8820"/>
                  <a:pt x="18349" y="8820"/>
                </a:cubicBezTo>
                <a:cubicBezTo>
                  <a:pt x="18355" y="8820"/>
                  <a:pt x="18387" y="8841"/>
                  <a:pt x="18412" y="8847"/>
                </a:cubicBezTo>
                <a:cubicBezTo>
                  <a:pt x="18412" y="8827"/>
                  <a:pt x="18444" y="8817"/>
                  <a:pt x="18423" y="8796"/>
                </a:cubicBezTo>
                <a:cubicBezTo>
                  <a:pt x="18444" y="8796"/>
                  <a:pt x="18454" y="8796"/>
                  <a:pt x="18474" y="8775"/>
                </a:cubicBezTo>
                <a:cubicBezTo>
                  <a:pt x="18444" y="8764"/>
                  <a:pt x="18319" y="8764"/>
                  <a:pt x="18340" y="8744"/>
                </a:cubicBezTo>
                <a:lnTo>
                  <a:pt x="18340" y="8744"/>
                </a:lnTo>
                <a:cubicBezTo>
                  <a:pt x="18325" y="8748"/>
                  <a:pt x="18316" y="8750"/>
                  <a:pt x="18312" y="8750"/>
                </a:cubicBezTo>
                <a:cubicBezTo>
                  <a:pt x="18305" y="8750"/>
                  <a:pt x="18309" y="8743"/>
                  <a:pt x="18309" y="8723"/>
                </a:cubicBezTo>
                <a:lnTo>
                  <a:pt x="18309" y="8723"/>
                </a:lnTo>
                <a:cubicBezTo>
                  <a:pt x="18288" y="8751"/>
                  <a:pt x="18263" y="8760"/>
                  <a:pt x="18236" y="8760"/>
                </a:cubicBezTo>
                <a:cubicBezTo>
                  <a:pt x="18222" y="8760"/>
                  <a:pt x="18209" y="8758"/>
                  <a:pt x="18195" y="8754"/>
                </a:cubicBezTo>
                <a:cubicBezTo>
                  <a:pt x="18216" y="8734"/>
                  <a:pt x="18195" y="8723"/>
                  <a:pt x="18164" y="8702"/>
                </a:cubicBezTo>
                <a:cubicBezTo>
                  <a:pt x="18174" y="8702"/>
                  <a:pt x="18174" y="8702"/>
                  <a:pt x="18184" y="8681"/>
                </a:cubicBezTo>
                <a:cubicBezTo>
                  <a:pt x="18195" y="8692"/>
                  <a:pt x="18216" y="8702"/>
                  <a:pt x="18226" y="8713"/>
                </a:cubicBezTo>
                <a:cubicBezTo>
                  <a:pt x="18216" y="8692"/>
                  <a:pt x="18319" y="8713"/>
                  <a:pt x="18382" y="8681"/>
                </a:cubicBezTo>
                <a:cubicBezTo>
                  <a:pt x="18344" y="8644"/>
                  <a:pt x="18312" y="8617"/>
                  <a:pt x="18273" y="8617"/>
                </a:cubicBezTo>
                <a:cubicBezTo>
                  <a:pt x="18258" y="8617"/>
                  <a:pt x="18243" y="8621"/>
                  <a:pt x="18226" y="8630"/>
                </a:cubicBezTo>
                <a:cubicBezTo>
                  <a:pt x="18216" y="8589"/>
                  <a:pt x="18350" y="8578"/>
                  <a:pt x="18226" y="8557"/>
                </a:cubicBezTo>
                <a:cubicBezTo>
                  <a:pt x="18236" y="8536"/>
                  <a:pt x="18278" y="8526"/>
                  <a:pt x="18309" y="8506"/>
                </a:cubicBezTo>
                <a:cubicBezTo>
                  <a:pt x="18299" y="8495"/>
                  <a:pt x="18288" y="8495"/>
                  <a:pt x="18267" y="8485"/>
                </a:cubicBezTo>
                <a:cubicBezTo>
                  <a:pt x="18319" y="8423"/>
                  <a:pt x="18288" y="8454"/>
                  <a:pt x="18288" y="8391"/>
                </a:cubicBezTo>
                <a:lnTo>
                  <a:pt x="18288" y="8391"/>
                </a:lnTo>
                <a:cubicBezTo>
                  <a:pt x="18216" y="8412"/>
                  <a:pt x="18216" y="8485"/>
                  <a:pt x="18122" y="8516"/>
                </a:cubicBezTo>
                <a:cubicBezTo>
                  <a:pt x="18122" y="8487"/>
                  <a:pt x="18095" y="8401"/>
                  <a:pt x="18135" y="8401"/>
                </a:cubicBezTo>
                <a:cubicBezTo>
                  <a:pt x="18137" y="8401"/>
                  <a:pt x="18140" y="8402"/>
                  <a:pt x="18143" y="8402"/>
                </a:cubicBezTo>
                <a:cubicBezTo>
                  <a:pt x="18143" y="8416"/>
                  <a:pt x="18146" y="8421"/>
                  <a:pt x="18152" y="8421"/>
                </a:cubicBezTo>
                <a:cubicBezTo>
                  <a:pt x="18164" y="8421"/>
                  <a:pt x="18185" y="8402"/>
                  <a:pt x="18205" y="8402"/>
                </a:cubicBezTo>
                <a:cubicBezTo>
                  <a:pt x="18184" y="8391"/>
                  <a:pt x="18174" y="8371"/>
                  <a:pt x="18154" y="8361"/>
                </a:cubicBezTo>
                <a:cubicBezTo>
                  <a:pt x="18158" y="8358"/>
                  <a:pt x="18164" y="8357"/>
                  <a:pt x="18171" y="8357"/>
                </a:cubicBezTo>
                <a:cubicBezTo>
                  <a:pt x="18182" y="8357"/>
                  <a:pt x="18194" y="8360"/>
                  <a:pt x="18204" y="8360"/>
                </a:cubicBezTo>
                <a:cubicBezTo>
                  <a:pt x="18214" y="8360"/>
                  <a:pt x="18222" y="8358"/>
                  <a:pt x="18226" y="8350"/>
                </a:cubicBezTo>
                <a:cubicBezTo>
                  <a:pt x="18226" y="8340"/>
                  <a:pt x="18216" y="8329"/>
                  <a:pt x="18195" y="8329"/>
                </a:cubicBezTo>
                <a:cubicBezTo>
                  <a:pt x="18226" y="8319"/>
                  <a:pt x="18236" y="8308"/>
                  <a:pt x="18226" y="8288"/>
                </a:cubicBezTo>
                <a:lnTo>
                  <a:pt x="18226" y="8288"/>
                </a:lnTo>
                <a:cubicBezTo>
                  <a:pt x="18200" y="8308"/>
                  <a:pt x="18182" y="8319"/>
                  <a:pt x="18172" y="8319"/>
                </a:cubicBezTo>
                <a:cubicBezTo>
                  <a:pt x="18161" y="8319"/>
                  <a:pt x="18159" y="8308"/>
                  <a:pt x="18164" y="8288"/>
                </a:cubicBezTo>
                <a:lnTo>
                  <a:pt x="18164" y="8288"/>
                </a:lnTo>
                <a:cubicBezTo>
                  <a:pt x="18154" y="8319"/>
                  <a:pt x="18143" y="8340"/>
                  <a:pt x="18112" y="8361"/>
                </a:cubicBezTo>
                <a:cubicBezTo>
                  <a:pt x="18131" y="8332"/>
                  <a:pt x="18159" y="8241"/>
                  <a:pt x="18163" y="8236"/>
                </a:cubicBezTo>
                <a:lnTo>
                  <a:pt x="18163" y="8236"/>
                </a:lnTo>
                <a:cubicBezTo>
                  <a:pt x="18163" y="8236"/>
                  <a:pt x="18163" y="8236"/>
                  <a:pt x="18164" y="8236"/>
                </a:cubicBezTo>
                <a:cubicBezTo>
                  <a:pt x="18164" y="8236"/>
                  <a:pt x="18163" y="8236"/>
                  <a:pt x="18163" y="8236"/>
                </a:cubicBezTo>
                <a:cubicBezTo>
                  <a:pt x="18163" y="8236"/>
                  <a:pt x="18163" y="8236"/>
                  <a:pt x="18163" y="8236"/>
                </a:cubicBezTo>
                <a:lnTo>
                  <a:pt x="18163" y="8236"/>
                </a:lnTo>
                <a:cubicBezTo>
                  <a:pt x="18160" y="8233"/>
                  <a:pt x="18156" y="8231"/>
                  <a:pt x="18153" y="8231"/>
                </a:cubicBezTo>
                <a:cubicBezTo>
                  <a:pt x="18136" y="8231"/>
                  <a:pt x="18120" y="8267"/>
                  <a:pt x="18112" y="8267"/>
                </a:cubicBezTo>
                <a:cubicBezTo>
                  <a:pt x="18112" y="8246"/>
                  <a:pt x="18101" y="8174"/>
                  <a:pt x="18091" y="8174"/>
                </a:cubicBezTo>
                <a:cubicBezTo>
                  <a:pt x="18091" y="8248"/>
                  <a:pt x="18099" y="8281"/>
                  <a:pt x="18089" y="8281"/>
                </a:cubicBezTo>
                <a:cubicBezTo>
                  <a:pt x="18083" y="8281"/>
                  <a:pt x="18069" y="8266"/>
                  <a:pt x="18039" y="8236"/>
                </a:cubicBezTo>
                <a:lnTo>
                  <a:pt x="18039" y="8236"/>
                </a:lnTo>
                <a:cubicBezTo>
                  <a:pt x="18029" y="8246"/>
                  <a:pt x="18081" y="8361"/>
                  <a:pt x="18081" y="8381"/>
                </a:cubicBezTo>
                <a:cubicBezTo>
                  <a:pt x="18050" y="8340"/>
                  <a:pt x="18060" y="8329"/>
                  <a:pt x="18039" y="8299"/>
                </a:cubicBezTo>
                <a:cubicBezTo>
                  <a:pt x="18031" y="8315"/>
                  <a:pt x="18026" y="8320"/>
                  <a:pt x="18020" y="8320"/>
                </a:cubicBezTo>
                <a:cubicBezTo>
                  <a:pt x="18012" y="8320"/>
                  <a:pt x="18002" y="8308"/>
                  <a:pt x="17977" y="8308"/>
                </a:cubicBezTo>
                <a:cubicBezTo>
                  <a:pt x="17977" y="8381"/>
                  <a:pt x="18039" y="8391"/>
                  <a:pt x="18039" y="8433"/>
                </a:cubicBezTo>
                <a:cubicBezTo>
                  <a:pt x="18018" y="8423"/>
                  <a:pt x="18009" y="8412"/>
                  <a:pt x="17998" y="8412"/>
                </a:cubicBezTo>
                <a:cubicBezTo>
                  <a:pt x="17988" y="8433"/>
                  <a:pt x="18018" y="8454"/>
                  <a:pt x="18018" y="8464"/>
                </a:cubicBezTo>
                <a:cubicBezTo>
                  <a:pt x="18011" y="8466"/>
                  <a:pt x="18005" y="8466"/>
                  <a:pt x="17999" y="8466"/>
                </a:cubicBezTo>
                <a:cubicBezTo>
                  <a:pt x="17963" y="8466"/>
                  <a:pt x="17949" y="8442"/>
                  <a:pt x="17905" y="8433"/>
                </a:cubicBezTo>
                <a:lnTo>
                  <a:pt x="17905" y="8433"/>
                </a:lnTo>
                <a:cubicBezTo>
                  <a:pt x="17915" y="8464"/>
                  <a:pt x="17915" y="8464"/>
                  <a:pt x="17936" y="8474"/>
                </a:cubicBezTo>
                <a:cubicBezTo>
                  <a:pt x="17926" y="8474"/>
                  <a:pt x="17915" y="8485"/>
                  <a:pt x="17905" y="8495"/>
                </a:cubicBezTo>
                <a:cubicBezTo>
                  <a:pt x="17905" y="8506"/>
                  <a:pt x="17956" y="8516"/>
                  <a:pt x="17956" y="8536"/>
                </a:cubicBezTo>
                <a:cubicBezTo>
                  <a:pt x="17946" y="8536"/>
                  <a:pt x="17926" y="8547"/>
                  <a:pt x="17915" y="8557"/>
                </a:cubicBezTo>
                <a:cubicBezTo>
                  <a:pt x="17915" y="8573"/>
                  <a:pt x="17938" y="8578"/>
                  <a:pt x="17963" y="8578"/>
                </a:cubicBezTo>
                <a:cubicBezTo>
                  <a:pt x="17988" y="8578"/>
                  <a:pt x="18013" y="8573"/>
                  <a:pt x="18018" y="8568"/>
                </a:cubicBezTo>
                <a:lnTo>
                  <a:pt x="18018" y="8568"/>
                </a:lnTo>
                <a:cubicBezTo>
                  <a:pt x="18029" y="8578"/>
                  <a:pt x="18018" y="8589"/>
                  <a:pt x="17998" y="8599"/>
                </a:cubicBezTo>
                <a:cubicBezTo>
                  <a:pt x="18005" y="8606"/>
                  <a:pt x="18021" y="8607"/>
                  <a:pt x="18037" y="8607"/>
                </a:cubicBezTo>
                <a:cubicBezTo>
                  <a:pt x="18044" y="8607"/>
                  <a:pt x="18052" y="8607"/>
                  <a:pt x="18059" y="8607"/>
                </a:cubicBezTo>
                <a:cubicBezTo>
                  <a:pt x="18083" y="8607"/>
                  <a:pt x="18102" y="8609"/>
                  <a:pt x="18091" y="8630"/>
                </a:cubicBezTo>
                <a:cubicBezTo>
                  <a:pt x="18090" y="8635"/>
                  <a:pt x="18082" y="8637"/>
                  <a:pt x="18072" y="8637"/>
                </a:cubicBezTo>
                <a:cubicBezTo>
                  <a:pt x="18038" y="8637"/>
                  <a:pt x="17969" y="8616"/>
                  <a:pt x="17945" y="8616"/>
                </a:cubicBezTo>
                <a:cubicBezTo>
                  <a:pt x="17933" y="8616"/>
                  <a:pt x="17932" y="8622"/>
                  <a:pt x="17956" y="8640"/>
                </a:cubicBezTo>
                <a:cubicBezTo>
                  <a:pt x="17896" y="8627"/>
                  <a:pt x="17870" y="8600"/>
                  <a:pt x="17837" y="8600"/>
                </a:cubicBezTo>
                <a:cubicBezTo>
                  <a:pt x="17819" y="8600"/>
                  <a:pt x="17799" y="8608"/>
                  <a:pt x="17770" y="8630"/>
                </a:cubicBezTo>
                <a:cubicBezTo>
                  <a:pt x="17801" y="8640"/>
                  <a:pt x="17832" y="8640"/>
                  <a:pt x="17863" y="8651"/>
                </a:cubicBezTo>
                <a:cubicBezTo>
                  <a:pt x="17838" y="8672"/>
                  <a:pt x="17835" y="8679"/>
                  <a:pt x="17843" y="8679"/>
                </a:cubicBezTo>
                <a:cubicBezTo>
                  <a:pt x="17855" y="8679"/>
                  <a:pt x="17897" y="8660"/>
                  <a:pt x="17911" y="8660"/>
                </a:cubicBezTo>
                <a:cubicBezTo>
                  <a:pt x="17913" y="8660"/>
                  <a:pt x="17914" y="8660"/>
                  <a:pt x="17915" y="8661"/>
                </a:cubicBezTo>
                <a:cubicBezTo>
                  <a:pt x="17870" y="8687"/>
                  <a:pt x="17872" y="8695"/>
                  <a:pt x="17889" y="8695"/>
                </a:cubicBezTo>
                <a:cubicBezTo>
                  <a:pt x="17913" y="8695"/>
                  <a:pt x="17965" y="8681"/>
                  <a:pt x="17977" y="8681"/>
                </a:cubicBezTo>
                <a:cubicBezTo>
                  <a:pt x="17977" y="8681"/>
                  <a:pt x="17936" y="8713"/>
                  <a:pt x="17936" y="8723"/>
                </a:cubicBezTo>
                <a:cubicBezTo>
                  <a:pt x="17945" y="8725"/>
                  <a:pt x="17955" y="8727"/>
                  <a:pt x="17966" y="8727"/>
                </a:cubicBezTo>
                <a:cubicBezTo>
                  <a:pt x="18007" y="8727"/>
                  <a:pt x="18059" y="8709"/>
                  <a:pt x="18091" y="8661"/>
                </a:cubicBezTo>
                <a:lnTo>
                  <a:pt x="18091" y="8661"/>
                </a:lnTo>
                <a:cubicBezTo>
                  <a:pt x="18124" y="8726"/>
                  <a:pt x="18087" y="8739"/>
                  <a:pt x="18038" y="8739"/>
                </a:cubicBezTo>
                <a:cubicBezTo>
                  <a:pt x="18007" y="8739"/>
                  <a:pt x="17972" y="8734"/>
                  <a:pt x="17947" y="8734"/>
                </a:cubicBezTo>
                <a:cubicBezTo>
                  <a:pt x="17924" y="8734"/>
                  <a:pt x="17909" y="8738"/>
                  <a:pt x="17915" y="8754"/>
                </a:cubicBezTo>
                <a:cubicBezTo>
                  <a:pt x="17908" y="8754"/>
                  <a:pt x="17883" y="8750"/>
                  <a:pt x="17857" y="8750"/>
                </a:cubicBezTo>
                <a:cubicBezTo>
                  <a:pt x="17845" y="8750"/>
                  <a:pt x="17832" y="8751"/>
                  <a:pt x="17822" y="8754"/>
                </a:cubicBezTo>
                <a:cubicBezTo>
                  <a:pt x="17666" y="8619"/>
                  <a:pt x="17490" y="8536"/>
                  <a:pt x="17304" y="8474"/>
                </a:cubicBezTo>
                <a:cubicBezTo>
                  <a:pt x="16941" y="8340"/>
                  <a:pt x="16630" y="8319"/>
                  <a:pt x="16309" y="8101"/>
                </a:cubicBezTo>
                <a:cubicBezTo>
                  <a:pt x="16185" y="8018"/>
                  <a:pt x="16070" y="7926"/>
                  <a:pt x="15946" y="7832"/>
                </a:cubicBezTo>
                <a:cubicBezTo>
                  <a:pt x="15967" y="7832"/>
                  <a:pt x="15988" y="7822"/>
                  <a:pt x="16008" y="7811"/>
                </a:cubicBezTo>
                <a:cubicBezTo>
                  <a:pt x="15998" y="7811"/>
                  <a:pt x="15957" y="7811"/>
                  <a:pt x="15905" y="7801"/>
                </a:cubicBezTo>
                <a:cubicBezTo>
                  <a:pt x="15884" y="7780"/>
                  <a:pt x="15853" y="7760"/>
                  <a:pt x="15833" y="7739"/>
                </a:cubicBezTo>
                <a:cubicBezTo>
                  <a:pt x="15827" y="7734"/>
                  <a:pt x="15830" y="7731"/>
                  <a:pt x="15839" y="7731"/>
                </a:cubicBezTo>
                <a:cubicBezTo>
                  <a:pt x="15848" y="7731"/>
                  <a:pt x="15863" y="7734"/>
                  <a:pt x="15884" y="7739"/>
                </a:cubicBezTo>
                <a:cubicBezTo>
                  <a:pt x="15874" y="7728"/>
                  <a:pt x="15863" y="7718"/>
                  <a:pt x="15853" y="7718"/>
                </a:cubicBezTo>
                <a:cubicBezTo>
                  <a:pt x="15874" y="7718"/>
                  <a:pt x="15915" y="7687"/>
                  <a:pt x="15925" y="7677"/>
                </a:cubicBezTo>
                <a:cubicBezTo>
                  <a:pt x="15925" y="7677"/>
                  <a:pt x="15760" y="7656"/>
                  <a:pt x="15697" y="7635"/>
                </a:cubicBezTo>
                <a:lnTo>
                  <a:pt x="15688" y="7625"/>
                </a:lnTo>
                <a:cubicBezTo>
                  <a:pt x="15704" y="7625"/>
                  <a:pt x="15728" y="7626"/>
                  <a:pt x="15748" y="7626"/>
                </a:cubicBezTo>
                <a:cubicBezTo>
                  <a:pt x="15777" y="7626"/>
                  <a:pt x="15799" y="7623"/>
                  <a:pt x="15780" y="7604"/>
                </a:cubicBezTo>
                <a:lnTo>
                  <a:pt x="15780" y="7604"/>
                </a:lnTo>
                <a:cubicBezTo>
                  <a:pt x="15789" y="7607"/>
                  <a:pt x="15796" y="7608"/>
                  <a:pt x="15802" y="7608"/>
                </a:cubicBezTo>
                <a:cubicBezTo>
                  <a:pt x="15838" y="7608"/>
                  <a:pt x="15826" y="7557"/>
                  <a:pt x="15853" y="7521"/>
                </a:cubicBezTo>
                <a:cubicBezTo>
                  <a:pt x="15826" y="7521"/>
                  <a:pt x="15775" y="7549"/>
                  <a:pt x="15735" y="7549"/>
                </a:cubicBezTo>
                <a:cubicBezTo>
                  <a:pt x="15715" y="7549"/>
                  <a:pt x="15698" y="7542"/>
                  <a:pt x="15688" y="7521"/>
                </a:cubicBezTo>
                <a:cubicBezTo>
                  <a:pt x="15694" y="7518"/>
                  <a:pt x="15701" y="7517"/>
                  <a:pt x="15708" y="7517"/>
                </a:cubicBezTo>
                <a:cubicBezTo>
                  <a:pt x="15721" y="7517"/>
                  <a:pt x="15732" y="7521"/>
                  <a:pt x="15739" y="7521"/>
                </a:cubicBezTo>
                <a:cubicBezTo>
                  <a:pt x="15739" y="7511"/>
                  <a:pt x="15729" y="7500"/>
                  <a:pt x="15718" y="7490"/>
                </a:cubicBezTo>
                <a:cubicBezTo>
                  <a:pt x="15760" y="7490"/>
                  <a:pt x="15760" y="7480"/>
                  <a:pt x="15770" y="7449"/>
                </a:cubicBezTo>
                <a:lnTo>
                  <a:pt x="15770" y="7449"/>
                </a:lnTo>
                <a:cubicBezTo>
                  <a:pt x="15753" y="7454"/>
                  <a:pt x="15702" y="7463"/>
                  <a:pt x="15656" y="7463"/>
                </a:cubicBezTo>
                <a:cubicBezTo>
                  <a:pt x="15618" y="7463"/>
                  <a:pt x="15583" y="7457"/>
                  <a:pt x="15573" y="7438"/>
                </a:cubicBezTo>
                <a:lnTo>
                  <a:pt x="15573" y="7438"/>
                </a:lnTo>
                <a:cubicBezTo>
                  <a:pt x="15575" y="7440"/>
                  <a:pt x="15579" y="7441"/>
                  <a:pt x="15585" y="7441"/>
                </a:cubicBezTo>
                <a:cubicBezTo>
                  <a:pt x="15608" y="7441"/>
                  <a:pt x="15654" y="7426"/>
                  <a:pt x="15688" y="7417"/>
                </a:cubicBezTo>
                <a:cubicBezTo>
                  <a:pt x="15667" y="7407"/>
                  <a:pt x="15656" y="7397"/>
                  <a:pt x="15646" y="7387"/>
                </a:cubicBezTo>
                <a:cubicBezTo>
                  <a:pt x="15656" y="7387"/>
                  <a:pt x="15780" y="7366"/>
                  <a:pt x="15750" y="7345"/>
                </a:cubicBezTo>
                <a:cubicBezTo>
                  <a:pt x="15791" y="7325"/>
                  <a:pt x="15791" y="7314"/>
                  <a:pt x="15750" y="7314"/>
                </a:cubicBezTo>
                <a:cubicBezTo>
                  <a:pt x="15759" y="7301"/>
                  <a:pt x="15739" y="7297"/>
                  <a:pt x="15716" y="7297"/>
                </a:cubicBezTo>
                <a:cubicBezTo>
                  <a:pt x="15691" y="7297"/>
                  <a:pt x="15663" y="7301"/>
                  <a:pt x="15656" y="7303"/>
                </a:cubicBezTo>
                <a:lnTo>
                  <a:pt x="15656" y="7303"/>
                </a:lnTo>
                <a:cubicBezTo>
                  <a:pt x="15648" y="7283"/>
                  <a:pt x="15697" y="7283"/>
                  <a:pt x="15688" y="7272"/>
                </a:cubicBezTo>
                <a:cubicBezTo>
                  <a:pt x="15682" y="7272"/>
                  <a:pt x="15641" y="7282"/>
                  <a:pt x="15595" y="7282"/>
                </a:cubicBezTo>
                <a:cubicBezTo>
                  <a:pt x="15543" y="7282"/>
                  <a:pt x="15486" y="7270"/>
                  <a:pt x="15470" y="7221"/>
                </a:cubicBezTo>
                <a:lnTo>
                  <a:pt x="15470" y="7221"/>
                </a:lnTo>
                <a:cubicBezTo>
                  <a:pt x="15501" y="7235"/>
                  <a:pt x="15529" y="7242"/>
                  <a:pt x="15554" y="7242"/>
                </a:cubicBezTo>
                <a:cubicBezTo>
                  <a:pt x="15634" y="7242"/>
                  <a:pt x="15684" y="7177"/>
                  <a:pt x="15739" y="7138"/>
                </a:cubicBezTo>
                <a:cubicBezTo>
                  <a:pt x="15703" y="7128"/>
                  <a:pt x="15682" y="7128"/>
                  <a:pt x="15661" y="7128"/>
                </a:cubicBezTo>
                <a:cubicBezTo>
                  <a:pt x="15641" y="7128"/>
                  <a:pt x="15620" y="7128"/>
                  <a:pt x="15584" y="7117"/>
                </a:cubicBezTo>
                <a:cubicBezTo>
                  <a:pt x="15625" y="7107"/>
                  <a:pt x="15418" y="7097"/>
                  <a:pt x="15387" y="7044"/>
                </a:cubicBezTo>
                <a:lnTo>
                  <a:pt x="15387" y="7044"/>
                </a:lnTo>
                <a:cubicBezTo>
                  <a:pt x="15397" y="7050"/>
                  <a:pt x="15426" y="7055"/>
                  <a:pt x="15453" y="7055"/>
                </a:cubicBezTo>
                <a:cubicBezTo>
                  <a:pt x="15480" y="7055"/>
                  <a:pt x="15506" y="7050"/>
                  <a:pt x="15511" y="7034"/>
                </a:cubicBezTo>
                <a:cubicBezTo>
                  <a:pt x="15511" y="7052"/>
                  <a:pt x="15521" y="7057"/>
                  <a:pt x="15535" y="7057"/>
                </a:cubicBezTo>
                <a:cubicBezTo>
                  <a:pt x="15563" y="7057"/>
                  <a:pt x="15605" y="7034"/>
                  <a:pt x="15605" y="7034"/>
                </a:cubicBezTo>
                <a:cubicBezTo>
                  <a:pt x="15605" y="7024"/>
                  <a:pt x="15594" y="6982"/>
                  <a:pt x="15605" y="6982"/>
                </a:cubicBezTo>
                <a:cubicBezTo>
                  <a:pt x="15609" y="6984"/>
                  <a:pt x="15615" y="6985"/>
                  <a:pt x="15622" y="6985"/>
                </a:cubicBezTo>
                <a:cubicBezTo>
                  <a:pt x="15653" y="6985"/>
                  <a:pt x="15706" y="6968"/>
                  <a:pt x="15697" y="6952"/>
                </a:cubicBezTo>
                <a:cubicBezTo>
                  <a:pt x="15633" y="6952"/>
                  <a:pt x="15649" y="6931"/>
                  <a:pt x="15645" y="6931"/>
                </a:cubicBezTo>
                <a:cubicBezTo>
                  <a:pt x="15642" y="6931"/>
                  <a:pt x="15633" y="6938"/>
                  <a:pt x="15594" y="6961"/>
                </a:cubicBezTo>
                <a:cubicBezTo>
                  <a:pt x="15584" y="6941"/>
                  <a:pt x="15584" y="6941"/>
                  <a:pt x="15594" y="6920"/>
                </a:cubicBezTo>
                <a:cubicBezTo>
                  <a:pt x="15549" y="6920"/>
                  <a:pt x="15525" y="6951"/>
                  <a:pt x="15488" y="6951"/>
                </a:cubicBezTo>
                <a:cubicBezTo>
                  <a:pt x="15465" y="6951"/>
                  <a:pt x="15437" y="6939"/>
                  <a:pt x="15397" y="6899"/>
                </a:cubicBezTo>
                <a:cubicBezTo>
                  <a:pt x="15401" y="6896"/>
                  <a:pt x="15404" y="6895"/>
                  <a:pt x="15408" y="6895"/>
                </a:cubicBezTo>
                <a:cubicBezTo>
                  <a:pt x="15423" y="6895"/>
                  <a:pt x="15442" y="6914"/>
                  <a:pt x="15452" y="6914"/>
                </a:cubicBezTo>
                <a:cubicBezTo>
                  <a:pt x="15457" y="6914"/>
                  <a:pt x="15460" y="6910"/>
                  <a:pt x="15460" y="6899"/>
                </a:cubicBezTo>
                <a:cubicBezTo>
                  <a:pt x="15460" y="6899"/>
                  <a:pt x="15552" y="6910"/>
                  <a:pt x="15573" y="6910"/>
                </a:cubicBezTo>
                <a:cubicBezTo>
                  <a:pt x="15541" y="6878"/>
                  <a:pt x="15536" y="6868"/>
                  <a:pt x="15543" y="6868"/>
                </a:cubicBezTo>
                <a:cubicBezTo>
                  <a:pt x="15552" y="6868"/>
                  <a:pt x="15582" y="6883"/>
                  <a:pt x="15605" y="6889"/>
                </a:cubicBezTo>
                <a:cubicBezTo>
                  <a:pt x="15605" y="6879"/>
                  <a:pt x="15635" y="6858"/>
                  <a:pt x="15615" y="6848"/>
                </a:cubicBezTo>
                <a:cubicBezTo>
                  <a:pt x="15635" y="6848"/>
                  <a:pt x="15646" y="6848"/>
                  <a:pt x="15667" y="6827"/>
                </a:cubicBezTo>
                <a:cubicBezTo>
                  <a:pt x="15635" y="6816"/>
                  <a:pt x="15511" y="6816"/>
                  <a:pt x="15532" y="6786"/>
                </a:cubicBezTo>
                <a:lnTo>
                  <a:pt x="15532" y="6786"/>
                </a:lnTo>
                <a:cubicBezTo>
                  <a:pt x="15511" y="6791"/>
                  <a:pt x="15503" y="6796"/>
                  <a:pt x="15501" y="6796"/>
                </a:cubicBezTo>
                <a:cubicBezTo>
                  <a:pt x="15498" y="6796"/>
                  <a:pt x="15501" y="6791"/>
                  <a:pt x="15501" y="6775"/>
                </a:cubicBezTo>
                <a:lnTo>
                  <a:pt x="15501" y="6775"/>
                </a:lnTo>
                <a:cubicBezTo>
                  <a:pt x="15481" y="6795"/>
                  <a:pt x="15456" y="6807"/>
                  <a:pt x="15431" y="6807"/>
                </a:cubicBezTo>
                <a:cubicBezTo>
                  <a:pt x="15416" y="6807"/>
                  <a:pt x="15401" y="6803"/>
                  <a:pt x="15387" y="6796"/>
                </a:cubicBezTo>
                <a:cubicBezTo>
                  <a:pt x="15407" y="6775"/>
                  <a:pt x="15387" y="6765"/>
                  <a:pt x="15356" y="6754"/>
                </a:cubicBezTo>
                <a:lnTo>
                  <a:pt x="15377" y="6734"/>
                </a:lnTo>
                <a:cubicBezTo>
                  <a:pt x="15387" y="6744"/>
                  <a:pt x="15407" y="6754"/>
                  <a:pt x="15418" y="6765"/>
                </a:cubicBezTo>
                <a:cubicBezTo>
                  <a:pt x="15413" y="6749"/>
                  <a:pt x="15436" y="6749"/>
                  <a:pt x="15468" y="6749"/>
                </a:cubicBezTo>
                <a:cubicBezTo>
                  <a:pt x="15501" y="6749"/>
                  <a:pt x="15542" y="6749"/>
                  <a:pt x="15573" y="6734"/>
                </a:cubicBezTo>
                <a:cubicBezTo>
                  <a:pt x="15535" y="6687"/>
                  <a:pt x="15502" y="6664"/>
                  <a:pt x="15461" y="6664"/>
                </a:cubicBezTo>
                <a:cubicBezTo>
                  <a:pt x="15448" y="6664"/>
                  <a:pt x="15434" y="6666"/>
                  <a:pt x="15418" y="6671"/>
                </a:cubicBezTo>
                <a:cubicBezTo>
                  <a:pt x="15407" y="6641"/>
                  <a:pt x="15542" y="6630"/>
                  <a:pt x="15418" y="6609"/>
                </a:cubicBezTo>
                <a:cubicBezTo>
                  <a:pt x="15428" y="6579"/>
                  <a:pt x="15470" y="6579"/>
                  <a:pt x="15501" y="6558"/>
                </a:cubicBezTo>
                <a:lnTo>
                  <a:pt x="15460" y="6537"/>
                </a:lnTo>
                <a:cubicBezTo>
                  <a:pt x="15511" y="6475"/>
                  <a:pt x="15480" y="6506"/>
                  <a:pt x="15480" y="6443"/>
                </a:cubicBezTo>
                <a:lnTo>
                  <a:pt x="15480" y="6443"/>
                </a:lnTo>
                <a:cubicBezTo>
                  <a:pt x="15407" y="6464"/>
                  <a:pt x="15407" y="6537"/>
                  <a:pt x="15315" y="6568"/>
                </a:cubicBezTo>
                <a:cubicBezTo>
                  <a:pt x="15315" y="6537"/>
                  <a:pt x="15283" y="6443"/>
                  <a:pt x="15335" y="6443"/>
                </a:cubicBezTo>
                <a:cubicBezTo>
                  <a:pt x="15335" y="6464"/>
                  <a:pt x="15340" y="6470"/>
                  <a:pt x="15347" y="6470"/>
                </a:cubicBezTo>
                <a:cubicBezTo>
                  <a:pt x="15359" y="6470"/>
                  <a:pt x="15378" y="6454"/>
                  <a:pt x="15397" y="6454"/>
                </a:cubicBezTo>
                <a:cubicBezTo>
                  <a:pt x="15377" y="6433"/>
                  <a:pt x="15366" y="6423"/>
                  <a:pt x="15345" y="6413"/>
                </a:cubicBezTo>
                <a:cubicBezTo>
                  <a:pt x="15350" y="6410"/>
                  <a:pt x="15356" y="6409"/>
                  <a:pt x="15363" y="6409"/>
                </a:cubicBezTo>
                <a:cubicBezTo>
                  <a:pt x="15373" y="6409"/>
                  <a:pt x="15386" y="6412"/>
                  <a:pt x="15396" y="6412"/>
                </a:cubicBezTo>
                <a:cubicBezTo>
                  <a:pt x="15406" y="6412"/>
                  <a:pt x="15414" y="6410"/>
                  <a:pt x="15418" y="6402"/>
                </a:cubicBezTo>
                <a:cubicBezTo>
                  <a:pt x="15418" y="6381"/>
                  <a:pt x="15407" y="6381"/>
                  <a:pt x="15387" y="6381"/>
                </a:cubicBezTo>
                <a:cubicBezTo>
                  <a:pt x="15418" y="6371"/>
                  <a:pt x="15428" y="6361"/>
                  <a:pt x="15418" y="6340"/>
                </a:cubicBezTo>
                <a:lnTo>
                  <a:pt x="15418" y="6340"/>
                </a:lnTo>
                <a:cubicBezTo>
                  <a:pt x="15392" y="6361"/>
                  <a:pt x="15374" y="6371"/>
                  <a:pt x="15363" y="6371"/>
                </a:cubicBezTo>
                <a:cubicBezTo>
                  <a:pt x="15353" y="6371"/>
                  <a:pt x="15351" y="6361"/>
                  <a:pt x="15356" y="6340"/>
                </a:cubicBezTo>
                <a:lnTo>
                  <a:pt x="15356" y="6340"/>
                </a:lnTo>
                <a:cubicBezTo>
                  <a:pt x="15345" y="6371"/>
                  <a:pt x="15335" y="6392"/>
                  <a:pt x="15304" y="6402"/>
                </a:cubicBezTo>
                <a:cubicBezTo>
                  <a:pt x="15324" y="6371"/>
                  <a:pt x="15356" y="6278"/>
                  <a:pt x="15356" y="6278"/>
                </a:cubicBezTo>
                <a:cubicBezTo>
                  <a:pt x="15354" y="6277"/>
                  <a:pt x="15352" y="6276"/>
                  <a:pt x="15350" y="6276"/>
                </a:cubicBezTo>
                <a:cubicBezTo>
                  <a:pt x="15333" y="6276"/>
                  <a:pt x="15317" y="6310"/>
                  <a:pt x="15307" y="6310"/>
                </a:cubicBezTo>
                <a:cubicBezTo>
                  <a:pt x="15306" y="6310"/>
                  <a:pt x="15305" y="6310"/>
                  <a:pt x="15304" y="6309"/>
                </a:cubicBezTo>
                <a:cubicBezTo>
                  <a:pt x="15304" y="6298"/>
                  <a:pt x="15294" y="6226"/>
                  <a:pt x="15283" y="6226"/>
                </a:cubicBezTo>
                <a:cubicBezTo>
                  <a:pt x="15283" y="6299"/>
                  <a:pt x="15290" y="6329"/>
                  <a:pt x="15282" y="6329"/>
                </a:cubicBezTo>
                <a:cubicBezTo>
                  <a:pt x="15275" y="6329"/>
                  <a:pt x="15262" y="6314"/>
                  <a:pt x="15232" y="6288"/>
                </a:cubicBezTo>
                <a:lnTo>
                  <a:pt x="15232" y="6288"/>
                </a:lnTo>
                <a:cubicBezTo>
                  <a:pt x="15221" y="6288"/>
                  <a:pt x="15273" y="6413"/>
                  <a:pt x="15273" y="6423"/>
                </a:cubicBezTo>
                <a:cubicBezTo>
                  <a:pt x="15242" y="6392"/>
                  <a:pt x="15252" y="6381"/>
                  <a:pt x="15232" y="6351"/>
                </a:cubicBezTo>
                <a:cubicBezTo>
                  <a:pt x="15223" y="6367"/>
                  <a:pt x="15218" y="6372"/>
                  <a:pt x="15213" y="6372"/>
                </a:cubicBezTo>
                <a:cubicBezTo>
                  <a:pt x="15204" y="6372"/>
                  <a:pt x="15194" y="6361"/>
                  <a:pt x="15169" y="6361"/>
                </a:cubicBezTo>
                <a:cubicBezTo>
                  <a:pt x="15169" y="6433"/>
                  <a:pt x="15232" y="6433"/>
                  <a:pt x="15232" y="6475"/>
                </a:cubicBezTo>
                <a:cubicBezTo>
                  <a:pt x="15211" y="6464"/>
                  <a:pt x="15200" y="6464"/>
                  <a:pt x="15190" y="6464"/>
                </a:cubicBezTo>
                <a:cubicBezTo>
                  <a:pt x="15179" y="6475"/>
                  <a:pt x="15211" y="6506"/>
                  <a:pt x="15211" y="6506"/>
                </a:cubicBezTo>
                <a:cubicBezTo>
                  <a:pt x="15198" y="6511"/>
                  <a:pt x="15188" y="6513"/>
                  <a:pt x="15179" y="6513"/>
                </a:cubicBezTo>
                <a:cubicBezTo>
                  <a:pt x="15151" y="6513"/>
                  <a:pt x="15136" y="6493"/>
                  <a:pt x="15097" y="6485"/>
                </a:cubicBezTo>
                <a:lnTo>
                  <a:pt x="15097" y="6485"/>
                </a:lnTo>
                <a:cubicBezTo>
                  <a:pt x="15107" y="6506"/>
                  <a:pt x="15107" y="6516"/>
                  <a:pt x="15128" y="6526"/>
                </a:cubicBezTo>
                <a:cubicBezTo>
                  <a:pt x="15117" y="6526"/>
                  <a:pt x="15107" y="6537"/>
                  <a:pt x="15097" y="6547"/>
                </a:cubicBezTo>
                <a:cubicBezTo>
                  <a:pt x="15097" y="6558"/>
                  <a:pt x="15149" y="6568"/>
                  <a:pt x="15149" y="6588"/>
                </a:cubicBezTo>
                <a:cubicBezTo>
                  <a:pt x="15138" y="6588"/>
                  <a:pt x="15117" y="6599"/>
                  <a:pt x="15107" y="6609"/>
                </a:cubicBezTo>
                <a:cubicBezTo>
                  <a:pt x="15107" y="6625"/>
                  <a:pt x="15131" y="6630"/>
                  <a:pt x="15155" y="6630"/>
                </a:cubicBezTo>
                <a:cubicBezTo>
                  <a:pt x="15180" y="6630"/>
                  <a:pt x="15206" y="6625"/>
                  <a:pt x="15211" y="6620"/>
                </a:cubicBezTo>
                <a:lnTo>
                  <a:pt x="15211" y="6620"/>
                </a:lnTo>
                <a:cubicBezTo>
                  <a:pt x="15221" y="6630"/>
                  <a:pt x="15211" y="6641"/>
                  <a:pt x="15190" y="6651"/>
                </a:cubicBezTo>
                <a:cubicBezTo>
                  <a:pt x="15196" y="6653"/>
                  <a:pt x="15206" y="6654"/>
                  <a:pt x="15218" y="6654"/>
                </a:cubicBezTo>
                <a:cubicBezTo>
                  <a:pt x="15229" y="6654"/>
                  <a:pt x="15241" y="6654"/>
                  <a:pt x="15252" y="6654"/>
                </a:cubicBezTo>
                <a:cubicBezTo>
                  <a:pt x="15275" y="6654"/>
                  <a:pt x="15293" y="6656"/>
                  <a:pt x="15283" y="6671"/>
                </a:cubicBezTo>
                <a:cubicBezTo>
                  <a:pt x="15281" y="6680"/>
                  <a:pt x="15270" y="6683"/>
                  <a:pt x="15254" y="6683"/>
                </a:cubicBezTo>
                <a:cubicBezTo>
                  <a:pt x="15216" y="6683"/>
                  <a:pt x="15152" y="6664"/>
                  <a:pt x="15134" y="6664"/>
                </a:cubicBezTo>
                <a:cubicBezTo>
                  <a:pt x="15125" y="6664"/>
                  <a:pt x="15127" y="6669"/>
                  <a:pt x="15149" y="6682"/>
                </a:cubicBezTo>
                <a:cubicBezTo>
                  <a:pt x="15089" y="6675"/>
                  <a:pt x="15063" y="6652"/>
                  <a:pt x="15031" y="6652"/>
                </a:cubicBezTo>
                <a:cubicBezTo>
                  <a:pt x="15013" y="6652"/>
                  <a:pt x="14992" y="6660"/>
                  <a:pt x="14962" y="6682"/>
                </a:cubicBezTo>
                <a:cubicBezTo>
                  <a:pt x="14993" y="6692"/>
                  <a:pt x="15024" y="6692"/>
                  <a:pt x="15055" y="6703"/>
                </a:cubicBezTo>
                <a:cubicBezTo>
                  <a:pt x="15030" y="6724"/>
                  <a:pt x="15027" y="6731"/>
                  <a:pt x="15035" y="6731"/>
                </a:cubicBezTo>
                <a:cubicBezTo>
                  <a:pt x="15047" y="6731"/>
                  <a:pt x="15089" y="6712"/>
                  <a:pt x="15103" y="6712"/>
                </a:cubicBezTo>
                <a:cubicBezTo>
                  <a:pt x="15105" y="6712"/>
                  <a:pt x="15106" y="6712"/>
                  <a:pt x="15107" y="6713"/>
                </a:cubicBezTo>
                <a:cubicBezTo>
                  <a:pt x="15065" y="6738"/>
                  <a:pt x="15064" y="6746"/>
                  <a:pt x="15079" y="6746"/>
                </a:cubicBezTo>
                <a:cubicBezTo>
                  <a:pt x="15102" y="6746"/>
                  <a:pt x="15157" y="6729"/>
                  <a:pt x="15169" y="6724"/>
                </a:cubicBezTo>
                <a:lnTo>
                  <a:pt x="15169" y="6724"/>
                </a:lnTo>
                <a:cubicBezTo>
                  <a:pt x="15169" y="6734"/>
                  <a:pt x="15128" y="6754"/>
                  <a:pt x="15128" y="6765"/>
                </a:cubicBezTo>
                <a:cubicBezTo>
                  <a:pt x="15139" y="6770"/>
                  <a:pt x="15151" y="6773"/>
                  <a:pt x="15164" y="6773"/>
                </a:cubicBezTo>
                <a:cubicBezTo>
                  <a:pt x="15201" y="6773"/>
                  <a:pt x="15245" y="6752"/>
                  <a:pt x="15283" y="6713"/>
                </a:cubicBezTo>
                <a:lnTo>
                  <a:pt x="15283" y="6713"/>
                </a:lnTo>
                <a:cubicBezTo>
                  <a:pt x="15316" y="6778"/>
                  <a:pt x="15279" y="6791"/>
                  <a:pt x="15231" y="6791"/>
                </a:cubicBezTo>
                <a:cubicBezTo>
                  <a:pt x="15200" y="6791"/>
                  <a:pt x="15164" y="6786"/>
                  <a:pt x="15139" y="6786"/>
                </a:cubicBezTo>
                <a:cubicBezTo>
                  <a:pt x="15116" y="6786"/>
                  <a:pt x="15102" y="6790"/>
                  <a:pt x="15107" y="6806"/>
                </a:cubicBezTo>
                <a:cubicBezTo>
                  <a:pt x="15102" y="6806"/>
                  <a:pt x="15073" y="6801"/>
                  <a:pt x="15046" y="6801"/>
                </a:cubicBezTo>
                <a:cubicBezTo>
                  <a:pt x="15019" y="6801"/>
                  <a:pt x="14993" y="6806"/>
                  <a:pt x="14993" y="6827"/>
                </a:cubicBezTo>
                <a:cubicBezTo>
                  <a:pt x="14983" y="6827"/>
                  <a:pt x="15087" y="6889"/>
                  <a:pt x="15087" y="6910"/>
                </a:cubicBezTo>
                <a:cubicBezTo>
                  <a:pt x="15071" y="6905"/>
                  <a:pt x="15058" y="6902"/>
                  <a:pt x="15045" y="6902"/>
                </a:cubicBezTo>
                <a:cubicBezTo>
                  <a:pt x="15032" y="6902"/>
                  <a:pt x="15019" y="6905"/>
                  <a:pt x="15004" y="6910"/>
                </a:cubicBezTo>
                <a:cubicBezTo>
                  <a:pt x="15034" y="6920"/>
                  <a:pt x="15034" y="6931"/>
                  <a:pt x="15024" y="6961"/>
                </a:cubicBezTo>
                <a:cubicBezTo>
                  <a:pt x="14999" y="6941"/>
                  <a:pt x="14991" y="6935"/>
                  <a:pt x="14984" y="6935"/>
                </a:cubicBezTo>
                <a:cubicBezTo>
                  <a:pt x="14976" y="6935"/>
                  <a:pt x="14969" y="6943"/>
                  <a:pt x="14939" y="6943"/>
                </a:cubicBezTo>
                <a:cubicBezTo>
                  <a:pt x="14931" y="6943"/>
                  <a:pt x="14922" y="6942"/>
                  <a:pt x="14910" y="6941"/>
                </a:cubicBezTo>
                <a:lnTo>
                  <a:pt x="14910" y="6941"/>
                </a:lnTo>
                <a:cubicBezTo>
                  <a:pt x="14900" y="6993"/>
                  <a:pt x="15024" y="6993"/>
                  <a:pt x="15024" y="7034"/>
                </a:cubicBezTo>
                <a:cubicBezTo>
                  <a:pt x="15033" y="7026"/>
                  <a:pt x="15040" y="7023"/>
                  <a:pt x="15048" y="7023"/>
                </a:cubicBezTo>
                <a:cubicBezTo>
                  <a:pt x="15078" y="7023"/>
                  <a:pt x="15103" y="7080"/>
                  <a:pt x="15128" y="7097"/>
                </a:cubicBezTo>
                <a:cubicBezTo>
                  <a:pt x="15107" y="7102"/>
                  <a:pt x="15079" y="7102"/>
                  <a:pt x="15049" y="7102"/>
                </a:cubicBezTo>
                <a:cubicBezTo>
                  <a:pt x="15019" y="7102"/>
                  <a:pt x="14988" y="7102"/>
                  <a:pt x="14962" y="7107"/>
                </a:cubicBezTo>
                <a:cubicBezTo>
                  <a:pt x="14755" y="6972"/>
                  <a:pt x="14558" y="6848"/>
                  <a:pt x="14309" y="6765"/>
                </a:cubicBezTo>
                <a:cubicBezTo>
                  <a:pt x="14113" y="6713"/>
                  <a:pt x="13905" y="6713"/>
                  <a:pt x="13708" y="6661"/>
                </a:cubicBezTo>
                <a:cubicBezTo>
                  <a:pt x="13367" y="6568"/>
                  <a:pt x="13169" y="6268"/>
                  <a:pt x="12849" y="6164"/>
                </a:cubicBezTo>
                <a:cubicBezTo>
                  <a:pt x="12869" y="6143"/>
                  <a:pt x="12890" y="6133"/>
                  <a:pt x="12911" y="6112"/>
                </a:cubicBezTo>
                <a:cubicBezTo>
                  <a:pt x="12886" y="6106"/>
                  <a:pt x="12869" y="6104"/>
                  <a:pt x="12855" y="6104"/>
                </a:cubicBezTo>
                <a:cubicBezTo>
                  <a:pt x="12839" y="6104"/>
                  <a:pt x="12827" y="6106"/>
                  <a:pt x="12813" y="6106"/>
                </a:cubicBezTo>
                <a:cubicBezTo>
                  <a:pt x="12797" y="6106"/>
                  <a:pt x="12777" y="6103"/>
                  <a:pt x="12745" y="6091"/>
                </a:cubicBezTo>
                <a:cubicBezTo>
                  <a:pt x="12786" y="6081"/>
                  <a:pt x="12589" y="6070"/>
                  <a:pt x="12548" y="6019"/>
                </a:cubicBezTo>
                <a:lnTo>
                  <a:pt x="12548" y="6019"/>
                </a:lnTo>
                <a:cubicBezTo>
                  <a:pt x="12566" y="6025"/>
                  <a:pt x="12605" y="6031"/>
                  <a:pt x="12636" y="6031"/>
                </a:cubicBezTo>
                <a:cubicBezTo>
                  <a:pt x="12659" y="6031"/>
                  <a:pt x="12678" y="6028"/>
                  <a:pt x="12683" y="6019"/>
                </a:cubicBezTo>
                <a:cubicBezTo>
                  <a:pt x="12683" y="6031"/>
                  <a:pt x="12690" y="6035"/>
                  <a:pt x="12701" y="6035"/>
                </a:cubicBezTo>
                <a:cubicBezTo>
                  <a:pt x="12728" y="6035"/>
                  <a:pt x="12776" y="6008"/>
                  <a:pt x="12776" y="6008"/>
                </a:cubicBezTo>
                <a:cubicBezTo>
                  <a:pt x="12766" y="5998"/>
                  <a:pt x="12766" y="5967"/>
                  <a:pt x="12766" y="5957"/>
                </a:cubicBezTo>
                <a:lnTo>
                  <a:pt x="12766" y="5957"/>
                </a:lnTo>
                <a:cubicBezTo>
                  <a:pt x="12771" y="5963"/>
                  <a:pt x="12782" y="5965"/>
                  <a:pt x="12794" y="5965"/>
                </a:cubicBezTo>
                <a:cubicBezTo>
                  <a:pt x="12825" y="5965"/>
                  <a:pt x="12866" y="5948"/>
                  <a:pt x="12858" y="5925"/>
                </a:cubicBezTo>
                <a:cubicBezTo>
                  <a:pt x="12795" y="5925"/>
                  <a:pt x="12809" y="5910"/>
                  <a:pt x="12806" y="5910"/>
                </a:cubicBezTo>
                <a:cubicBezTo>
                  <a:pt x="12804" y="5910"/>
                  <a:pt x="12795" y="5916"/>
                  <a:pt x="12755" y="5936"/>
                </a:cubicBezTo>
                <a:cubicBezTo>
                  <a:pt x="12755" y="5925"/>
                  <a:pt x="12745" y="5915"/>
                  <a:pt x="12766" y="5895"/>
                </a:cubicBezTo>
                <a:cubicBezTo>
                  <a:pt x="12715" y="5895"/>
                  <a:pt x="12687" y="5926"/>
                  <a:pt x="12652" y="5926"/>
                </a:cubicBezTo>
                <a:cubicBezTo>
                  <a:pt x="12630" y="5926"/>
                  <a:pt x="12604" y="5914"/>
                  <a:pt x="12568" y="5874"/>
                </a:cubicBezTo>
                <a:cubicBezTo>
                  <a:pt x="12570" y="5871"/>
                  <a:pt x="12572" y="5870"/>
                  <a:pt x="12576" y="5870"/>
                </a:cubicBezTo>
                <a:cubicBezTo>
                  <a:pt x="12588" y="5870"/>
                  <a:pt x="12609" y="5889"/>
                  <a:pt x="12618" y="5889"/>
                </a:cubicBezTo>
                <a:cubicBezTo>
                  <a:pt x="12622" y="5889"/>
                  <a:pt x="12623" y="5885"/>
                  <a:pt x="12621" y="5874"/>
                </a:cubicBezTo>
                <a:cubicBezTo>
                  <a:pt x="12630" y="5874"/>
                  <a:pt x="12713" y="5884"/>
                  <a:pt x="12734" y="5884"/>
                </a:cubicBezTo>
                <a:cubicBezTo>
                  <a:pt x="12706" y="5855"/>
                  <a:pt x="12698" y="5846"/>
                  <a:pt x="12702" y="5846"/>
                </a:cubicBezTo>
                <a:cubicBezTo>
                  <a:pt x="12708" y="5846"/>
                  <a:pt x="12741" y="5867"/>
                  <a:pt x="12766" y="5874"/>
                </a:cubicBezTo>
                <a:cubicBezTo>
                  <a:pt x="12776" y="5853"/>
                  <a:pt x="12796" y="5842"/>
                  <a:pt x="12776" y="5822"/>
                </a:cubicBezTo>
                <a:cubicBezTo>
                  <a:pt x="12807" y="5822"/>
                  <a:pt x="12807" y="5822"/>
                  <a:pt x="12828" y="5812"/>
                </a:cubicBezTo>
                <a:cubicBezTo>
                  <a:pt x="12796" y="5791"/>
                  <a:pt x="12672" y="5791"/>
                  <a:pt x="12693" y="5770"/>
                </a:cubicBezTo>
                <a:lnTo>
                  <a:pt x="12693" y="5770"/>
                </a:lnTo>
                <a:cubicBezTo>
                  <a:pt x="12678" y="5774"/>
                  <a:pt x="12669" y="5776"/>
                  <a:pt x="12665" y="5776"/>
                </a:cubicBezTo>
                <a:cubicBezTo>
                  <a:pt x="12658" y="5776"/>
                  <a:pt x="12662" y="5769"/>
                  <a:pt x="12662" y="5750"/>
                </a:cubicBezTo>
                <a:lnTo>
                  <a:pt x="12662" y="5750"/>
                </a:lnTo>
                <a:cubicBezTo>
                  <a:pt x="12641" y="5777"/>
                  <a:pt x="12621" y="5786"/>
                  <a:pt x="12597" y="5786"/>
                </a:cubicBezTo>
                <a:cubicBezTo>
                  <a:pt x="12585" y="5786"/>
                  <a:pt x="12572" y="5784"/>
                  <a:pt x="12558" y="5780"/>
                </a:cubicBezTo>
                <a:cubicBezTo>
                  <a:pt x="12579" y="5760"/>
                  <a:pt x="12548" y="5750"/>
                  <a:pt x="12517" y="5729"/>
                </a:cubicBezTo>
                <a:cubicBezTo>
                  <a:pt x="12527" y="5729"/>
                  <a:pt x="12527" y="5729"/>
                  <a:pt x="12538" y="5708"/>
                </a:cubicBezTo>
                <a:cubicBezTo>
                  <a:pt x="12548" y="5718"/>
                  <a:pt x="12568" y="5729"/>
                  <a:pt x="12589" y="5739"/>
                </a:cubicBezTo>
                <a:cubicBezTo>
                  <a:pt x="12579" y="5718"/>
                  <a:pt x="12672" y="5739"/>
                  <a:pt x="12734" y="5708"/>
                </a:cubicBezTo>
                <a:cubicBezTo>
                  <a:pt x="12697" y="5670"/>
                  <a:pt x="12670" y="5644"/>
                  <a:pt x="12631" y="5644"/>
                </a:cubicBezTo>
                <a:cubicBezTo>
                  <a:pt x="12616" y="5644"/>
                  <a:pt x="12599" y="5648"/>
                  <a:pt x="12579" y="5656"/>
                </a:cubicBezTo>
                <a:cubicBezTo>
                  <a:pt x="12568" y="5614"/>
                  <a:pt x="12703" y="5605"/>
                  <a:pt x="12579" y="5584"/>
                </a:cubicBezTo>
                <a:cubicBezTo>
                  <a:pt x="12589" y="5563"/>
                  <a:pt x="12630" y="5552"/>
                  <a:pt x="12662" y="5542"/>
                </a:cubicBezTo>
                <a:cubicBezTo>
                  <a:pt x="12651" y="5522"/>
                  <a:pt x="12641" y="5522"/>
                  <a:pt x="12621" y="5511"/>
                </a:cubicBezTo>
                <a:cubicBezTo>
                  <a:pt x="12672" y="5449"/>
                  <a:pt x="12641" y="5490"/>
                  <a:pt x="12641" y="5418"/>
                </a:cubicBezTo>
                <a:lnTo>
                  <a:pt x="12641" y="5418"/>
                </a:lnTo>
                <a:cubicBezTo>
                  <a:pt x="12568" y="5439"/>
                  <a:pt x="12568" y="5511"/>
                  <a:pt x="12475" y="5542"/>
                </a:cubicBezTo>
                <a:cubicBezTo>
                  <a:pt x="12475" y="5512"/>
                  <a:pt x="12447" y="5427"/>
                  <a:pt x="12489" y="5427"/>
                </a:cubicBezTo>
                <a:cubicBezTo>
                  <a:pt x="12491" y="5427"/>
                  <a:pt x="12494" y="5427"/>
                  <a:pt x="12496" y="5428"/>
                </a:cubicBezTo>
                <a:cubicBezTo>
                  <a:pt x="12496" y="5442"/>
                  <a:pt x="12500" y="5446"/>
                  <a:pt x="12506" y="5446"/>
                </a:cubicBezTo>
                <a:cubicBezTo>
                  <a:pt x="12518" y="5446"/>
                  <a:pt x="12541" y="5428"/>
                  <a:pt x="12568" y="5428"/>
                </a:cubicBezTo>
                <a:cubicBezTo>
                  <a:pt x="12548" y="5418"/>
                  <a:pt x="12527" y="5397"/>
                  <a:pt x="12506" y="5387"/>
                </a:cubicBezTo>
                <a:cubicBezTo>
                  <a:pt x="12511" y="5384"/>
                  <a:pt x="12516" y="5384"/>
                  <a:pt x="12522" y="5384"/>
                </a:cubicBezTo>
                <a:cubicBezTo>
                  <a:pt x="12534" y="5384"/>
                  <a:pt x="12547" y="5386"/>
                  <a:pt x="12560" y="5386"/>
                </a:cubicBezTo>
                <a:cubicBezTo>
                  <a:pt x="12571" y="5386"/>
                  <a:pt x="12581" y="5384"/>
                  <a:pt x="12589" y="5377"/>
                </a:cubicBezTo>
                <a:cubicBezTo>
                  <a:pt x="12579" y="5366"/>
                  <a:pt x="12568" y="5356"/>
                  <a:pt x="12548" y="5356"/>
                </a:cubicBezTo>
                <a:cubicBezTo>
                  <a:pt x="12579" y="5345"/>
                  <a:pt x="12589" y="5335"/>
                  <a:pt x="12579" y="5314"/>
                </a:cubicBezTo>
                <a:lnTo>
                  <a:pt x="12579" y="5314"/>
                </a:lnTo>
                <a:cubicBezTo>
                  <a:pt x="12553" y="5335"/>
                  <a:pt x="12535" y="5346"/>
                  <a:pt x="12524" y="5346"/>
                </a:cubicBezTo>
                <a:cubicBezTo>
                  <a:pt x="12514" y="5346"/>
                  <a:pt x="12512" y="5335"/>
                  <a:pt x="12517" y="5314"/>
                </a:cubicBezTo>
                <a:lnTo>
                  <a:pt x="12517" y="5314"/>
                </a:lnTo>
                <a:cubicBezTo>
                  <a:pt x="12506" y="5345"/>
                  <a:pt x="12496" y="5366"/>
                  <a:pt x="12475" y="5387"/>
                </a:cubicBezTo>
                <a:cubicBezTo>
                  <a:pt x="12485" y="5358"/>
                  <a:pt x="12513" y="5264"/>
                  <a:pt x="12517" y="5262"/>
                </a:cubicBezTo>
                <a:lnTo>
                  <a:pt x="12517" y="5262"/>
                </a:ln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lnTo>
                  <a:pt x="12517" y="5262"/>
                </a:lnTo>
                <a:cubicBezTo>
                  <a:pt x="12515" y="5259"/>
                  <a:pt x="12513" y="5257"/>
                  <a:pt x="12511" y="5257"/>
                </a:cubicBezTo>
                <a:cubicBezTo>
                  <a:pt x="12500" y="5257"/>
                  <a:pt x="12484" y="5294"/>
                  <a:pt x="12475" y="5294"/>
                </a:cubicBezTo>
                <a:cubicBezTo>
                  <a:pt x="12465" y="5273"/>
                  <a:pt x="12455" y="5200"/>
                  <a:pt x="12444" y="5200"/>
                </a:cubicBezTo>
                <a:cubicBezTo>
                  <a:pt x="12444" y="5274"/>
                  <a:pt x="12451" y="5308"/>
                  <a:pt x="12442" y="5308"/>
                </a:cubicBezTo>
                <a:cubicBezTo>
                  <a:pt x="12436" y="5308"/>
                  <a:pt x="12422" y="5292"/>
                  <a:pt x="12393" y="5262"/>
                </a:cubicBezTo>
                <a:lnTo>
                  <a:pt x="12393" y="5262"/>
                </a:lnTo>
                <a:cubicBezTo>
                  <a:pt x="12393" y="5273"/>
                  <a:pt x="12434" y="5387"/>
                  <a:pt x="12434" y="5407"/>
                </a:cubicBezTo>
                <a:cubicBezTo>
                  <a:pt x="12413" y="5366"/>
                  <a:pt x="12423" y="5356"/>
                  <a:pt x="12393" y="5324"/>
                </a:cubicBezTo>
                <a:cubicBezTo>
                  <a:pt x="12384" y="5341"/>
                  <a:pt x="12379" y="5346"/>
                  <a:pt x="12374" y="5346"/>
                </a:cubicBezTo>
                <a:cubicBezTo>
                  <a:pt x="12367" y="5346"/>
                  <a:pt x="12359" y="5335"/>
                  <a:pt x="12340" y="5335"/>
                </a:cubicBezTo>
                <a:cubicBezTo>
                  <a:pt x="12340" y="5407"/>
                  <a:pt x="12393" y="5418"/>
                  <a:pt x="12393" y="5459"/>
                </a:cubicBezTo>
                <a:cubicBezTo>
                  <a:pt x="12382" y="5449"/>
                  <a:pt x="12361" y="5439"/>
                  <a:pt x="12351" y="5439"/>
                </a:cubicBezTo>
                <a:cubicBezTo>
                  <a:pt x="12340" y="5459"/>
                  <a:pt x="12372" y="5480"/>
                  <a:pt x="12382" y="5490"/>
                </a:cubicBezTo>
                <a:cubicBezTo>
                  <a:pt x="12374" y="5492"/>
                  <a:pt x="12368" y="5492"/>
                  <a:pt x="12362" y="5492"/>
                </a:cubicBezTo>
                <a:cubicBezTo>
                  <a:pt x="12324" y="5492"/>
                  <a:pt x="12304" y="5468"/>
                  <a:pt x="12268" y="5459"/>
                </a:cubicBezTo>
                <a:lnTo>
                  <a:pt x="12268" y="5459"/>
                </a:lnTo>
                <a:cubicBezTo>
                  <a:pt x="12268" y="5490"/>
                  <a:pt x="12278" y="5490"/>
                  <a:pt x="12289" y="5501"/>
                </a:cubicBezTo>
                <a:cubicBezTo>
                  <a:pt x="12278" y="5501"/>
                  <a:pt x="12268" y="5511"/>
                  <a:pt x="12268" y="5522"/>
                </a:cubicBezTo>
                <a:cubicBezTo>
                  <a:pt x="12268" y="5532"/>
                  <a:pt x="12310" y="5542"/>
                  <a:pt x="12320" y="5573"/>
                </a:cubicBezTo>
                <a:cubicBezTo>
                  <a:pt x="12314" y="5570"/>
                  <a:pt x="12308" y="5569"/>
                  <a:pt x="12302" y="5569"/>
                </a:cubicBezTo>
                <a:cubicBezTo>
                  <a:pt x="12288" y="5569"/>
                  <a:pt x="12275" y="5576"/>
                  <a:pt x="12268" y="5584"/>
                </a:cubicBezTo>
                <a:cubicBezTo>
                  <a:pt x="12273" y="5599"/>
                  <a:pt x="12296" y="5604"/>
                  <a:pt x="12320" y="5604"/>
                </a:cubicBezTo>
                <a:cubicBezTo>
                  <a:pt x="12343" y="5604"/>
                  <a:pt x="12366" y="5599"/>
                  <a:pt x="12372" y="5594"/>
                </a:cubicBezTo>
                <a:lnTo>
                  <a:pt x="12372" y="5594"/>
                </a:lnTo>
                <a:cubicBezTo>
                  <a:pt x="12382" y="5605"/>
                  <a:pt x="12372" y="5614"/>
                  <a:pt x="12351" y="5625"/>
                </a:cubicBezTo>
                <a:cubicBezTo>
                  <a:pt x="12358" y="5632"/>
                  <a:pt x="12372" y="5633"/>
                  <a:pt x="12388" y="5633"/>
                </a:cubicBezTo>
                <a:cubicBezTo>
                  <a:pt x="12397" y="5633"/>
                  <a:pt x="12406" y="5633"/>
                  <a:pt x="12414" y="5633"/>
                </a:cubicBezTo>
                <a:cubicBezTo>
                  <a:pt x="12437" y="5633"/>
                  <a:pt x="12454" y="5636"/>
                  <a:pt x="12444" y="5656"/>
                </a:cubicBezTo>
                <a:cubicBezTo>
                  <a:pt x="12442" y="5661"/>
                  <a:pt x="12435" y="5663"/>
                  <a:pt x="12424" y="5663"/>
                </a:cubicBezTo>
                <a:cubicBezTo>
                  <a:pt x="12390" y="5663"/>
                  <a:pt x="12323" y="5643"/>
                  <a:pt x="12299" y="5643"/>
                </a:cubicBezTo>
                <a:cubicBezTo>
                  <a:pt x="12286" y="5643"/>
                  <a:pt x="12286" y="5649"/>
                  <a:pt x="12310" y="5667"/>
                </a:cubicBezTo>
                <a:cubicBezTo>
                  <a:pt x="12249" y="5653"/>
                  <a:pt x="12227" y="5626"/>
                  <a:pt x="12197" y="5626"/>
                </a:cubicBezTo>
                <a:cubicBezTo>
                  <a:pt x="12181" y="5626"/>
                  <a:pt x="12162" y="5634"/>
                  <a:pt x="12133" y="5656"/>
                </a:cubicBezTo>
                <a:cubicBezTo>
                  <a:pt x="12165" y="5667"/>
                  <a:pt x="12185" y="5677"/>
                  <a:pt x="12216" y="5677"/>
                </a:cubicBezTo>
                <a:cubicBezTo>
                  <a:pt x="12195" y="5698"/>
                  <a:pt x="12193" y="5705"/>
                  <a:pt x="12200" y="5705"/>
                </a:cubicBezTo>
                <a:cubicBezTo>
                  <a:pt x="12212" y="5705"/>
                  <a:pt x="12250" y="5686"/>
                  <a:pt x="12264" y="5686"/>
                </a:cubicBezTo>
                <a:cubicBezTo>
                  <a:pt x="12266" y="5686"/>
                  <a:pt x="12267" y="5687"/>
                  <a:pt x="12268" y="5687"/>
                </a:cubicBezTo>
                <a:cubicBezTo>
                  <a:pt x="12228" y="5714"/>
                  <a:pt x="12230" y="5722"/>
                  <a:pt x="12247" y="5722"/>
                </a:cubicBezTo>
                <a:cubicBezTo>
                  <a:pt x="12269" y="5722"/>
                  <a:pt x="12319" y="5708"/>
                  <a:pt x="12330" y="5708"/>
                </a:cubicBezTo>
                <a:lnTo>
                  <a:pt x="12289" y="5750"/>
                </a:lnTo>
                <a:cubicBezTo>
                  <a:pt x="12298" y="5752"/>
                  <a:pt x="12308" y="5753"/>
                  <a:pt x="12319" y="5753"/>
                </a:cubicBezTo>
                <a:cubicBezTo>
                  <a:pt x="12360" y="5753"/>
                  <a:pt x="12411" y="5736"/>
                  <a:pt x="12444" y="5687"/>
                </a:cubicBezTo>
                <a:lnTo>
                  <a:pt x="12444" y="5687"/>
                </a:lnTo>
                <a:cubicBezTo>
                  <a:pt x="12477" y="5753"/>
                  <a:pt x="12441" y="5765"/>
                  <a:pt x="12393" y="5765"/>
                </a:cubicBezTo>
                <a:cubicBezTo>
                  <a:pt x="12363" y="5765"/>
                  <a:pt x="12327" y="5760"/>
                  <a:pt x="12304" y="5760"/>
                </a:cubicBezTo>
                <a:cubicBezTo>
                  <a:pt x="12282" y="5760"/>
                  <a:pt x="12270" y="5764"/>
                  <a:pt x="12278" y="5780"/>
                </a:cubicBezTo>
                <a:cubicBezTo>
                  <a:pt x="12268" y="5780"/>
                  <a:pt x="12239" y="5775"/>
                  <a:pt x="12212" y="5775"/>
                </a:cubicBezTo>
                <a:cubicBezTo>
                  <a:pt x="12185" y="5775"/>
                  <a:pt x="12159" y="5780"/>
                  <a:pt x="12154" y="5801"/>
                </a:cubicBezTo>
                <a:cubicBezTo>
                  <a:pt x="12154" y="5801"/>
                  <a:pt x="12248" y="5863"/>
                  <a:pt x="12248" y="5884"/>
                </a:cubicBezTo>
                <a:cubicBezTo>
                  <a:pt x="12237" y="5879"/>
                  <a:pt x="12224" y="5876"/>
                  <a:pt x="12211" y="5876"/>
                </a:cubicBezTo>
                <a:cubicBezTo>
                  <a:pt x="12198" y="5876"/>
                  <a:pt x="12185" y="5879"/>
                  <a:pt x="12175" y="5884"/>
                </a:cubicBezTo>
                <a:cubicBezTo>
                  <a:pt x="12195" y="5895"/>
                  <a:pt x="12195" y="5915"/>
                  <a:pt x="12185" y="5936"/>
                </a:cubicBezTo>
                <a:cubicBezTo>
                  <a:pt x="12164" y="5918"/>
                  <a:pt x="12155" y="5912"/>
                  <a:pt x="12148" y="5912"/>
                </a:cubicBezTo>
                <a:cubicBezTo>
                  <a:pt x="12138" y="5912"/>
                  <a:pt x="12133" y="5927"/>
                  <a:pt x="12095" y="5927"/>
                </a:cubicBezTo>
                <a:cubicBezTo>
                  <a:pt x="12088" y="5927"/>
                  <a:pt x="12080" y="5926"/>
                  <a:pt x="12071" y="5925"/>
                </a:cubicBezTo>
                <a:lnTo>
                  <a:pt x="12071" y="5925"/>
                </a:lnTo>
                <a:cubicBezTo>
                  <a:pt x="12071" y="5967"/>
                  <a:pt x="12195" y="5967"/>
                  <a:pt x="12185" y="6008"/>
                </a:cubicBezTo>
                <a:cubicBezTo>
                  <a:pt x="12192" y="6003"/>
                  <a:pt x="12199" y="6001"/>
                  <a:pt x="12206" y="6001"/>
                </a:cubicBezTo>
                <a:cubicBezTo>
                  <a:pt x="12238" y="6001"/>
                  <a:pt x="12265" y="6053"/>
                  <a:pt x="12299" y="6070"/>
                </a:cubicBezTo>
                <a:cubicBezTo>
                  <a:pt x="12273" y="6081"/>
                  <a:pt x="12240" y="6081"/>
                  <a:pt x="12206" y="6081"/>
                </a:cubicBezTo>
                <a:cubicBezTo>
                  <a:pt x="12172" y="6081"/>
                  <a:pt x="12139" y="6081"/>
                  <a:pt x="12112" y="6091"/>
                </a:cubicBezTo>
                <a:cubicBezTo>
                  <a:pt x="11916" y="6008"/>
                  <a:pt x="11864" y="5853"/>
                  <a:pt x="11709" y="5739"/>
                </a:cubicBezTo>
                <a:cubicBezTo>
                  <a:pt x="11315" y="5480"/>
                  <a:pt x="10776" y="5584"/>
                  <a:pt x="10341" y="5335"/>
                </a:cubicBezTo>
                <a:cubicBezTo>
                  <a:pt x="10155" y="5221"/>
                  <a:pt x="10155" y="5179"/>
                  <a:pt x="9937" y="5159"/>
                </a:cubicBezTo>
                <a:cubicBezTo>
                  <a:pt x="9646" y="5117"/>
                  <a:pt x="9471" y="5179"/>
                  <a:pt x="9191" y="5034"/>
                </a:cubicBezTo>
                <a:cubicBezTo>
                  <a:pt x="8787" y="4817"/>
                  <a:pt x="8610" y="4350"/>
                  <a:pt x="8279" y="4050"/>
                </a:cubicBezTo>
                <a:cubicBezTo>
                  <a:pt x="7968" y="3760"/>
                  <a:pt x="7585" y="3615"/>
                  <a:pt x="7253" y="3356"/>
                </a:cubicBezTo>
                <a:cubicBezTo>
                  <a:pt x="6973" y="3118"/>
                  <a:pt x="6715" y="2745"/>
                  <a:pt x="6372" y="2589"/>
                </a:cubicBezTo>
                <a:cubicBezTo>
                  <a:pt x="6061" y="2434"/>
                  <a:pt x="5833" y="2423"/>
                  <a:pt x="5596" y="2123"/>
                </a:cubicBezTo>
                <a:cubicBezTo>
                  <a:pt x="5388" y="1864"/>
                  <a:pt x="5129" y="1656"/>
                  <a:pt x="4912" y="1408"/>
                </a:cubicBezTo>
                <a:cubicBezTo>
                  <a:pt x="4466" y="900"/>
                  <a:pt x="4569" y="309"/>
                  <a:pt x="3885" y="51"/>
                </a:cubicBezTo>
                <a:cubicBezTo>
                  <a:pt x="3834" y="40"/>
                  <a:pt x="3772" y="19"/>
                  <a:pt x="3730" y="9"/>
                </a:cubicBezTo>
                <a:cubicBezTo>
                  <a:pt x="3693" y="4"/>
                  <a:pt x="3657" y="1"/>
                  <a:pt x="362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7"/>
          <p:cNvSpPr/>
          <p:nvPr/>
        </p:nvSpPr>
        <p:spPr>
          <a:xfrm flipH="1">
            <a:off x="5461028" y="3459187"/>
            <a:ext cx="4108147" cy="2767058"/>
          </a:xfrm>
          <a:custGeom>
            <a:avLst/>
            <a:gdLst/>
            <a:ahLst/>
            <a:cxnLst/>
            <a:rect l="l" t="t" r="r" b="b"/>
            <a:pathLst>
              <a:path w="24239" h="15948" extrusionOk="0">
                <a:moveTo>
                  <a:pt x="11263" y="1"/>
                </a:moveTo>
                <a:cubicBezTo>
                  <a:pt x="11232" y="37"/>
                  <a:pt x="11222" y="85"/>
                  <a:pt x="11229" y="131"/>
                </a:cubicBezTo>
                <a:lnTo>
                  <a:pt x="11229" y="131"/>
                </a:lnTo>
                <a:cubicBezTo>
                  <a:pt x="11237" y="132"/>
                  <a:pt x="11245" y="134"/>
                  <a:pt x="11253" y="136"/>
                </a:cubicBezTo>
                <a:cubicBezTo>
                  <a:pt x="11253" y="94"/>
                  <a:pt x="11263" y="42"/>
                  <a:pt x="11263" y="1"/>
                </a:cubicBezTo>
                <a:close/>
                <a:moveTo>
                  <a:pt x="11605" y="913"/>
                </a:moveTo>
                <a:lnTo>
                  <a:pt x="11605" y="913"/>
                </a:lnTo>
                <a:cubicBezTo>
                  <a:pt x="11601" y="915"/>
                  <a:pt x="11596" y="918"/>
                  <a:pt x="11592" y="921"/>
                </a:cubicBezTo>
                <a:lnTo>
                  <a:pt x="11592" y="921"/>
                </a:lnTo>
                <a:cubicBezTo>
                  <a:pt x="11597" y="918"/>
                  <a:pt x="11601" y="915"/>
                  <a:pt x="11605" y="913"/>
                </a:cubicBezTo>
                <a:close/>
                <a:moveTo>
                  <a:pt x="10973" y="975"/>
                </a:moveTo>
                <a:lnTo>
                  <a:pt x="10973" y="975"/>
                </a:lnTo>
                <a:cubicBezTo>
                  <a:pt x="10977" y="978"/>
                  <a:pt x="10981" y="981"/>
                  <a:pt x="10985" y="984"/>
                </a:cubicBezTo>
                <a:lnTo>
                  <a:pt x="10985" y="984"/>
                </a:lnTo>
                <a:cubicBezTo>
                  <a:pt x="10982" y="980"/>
                  <a:pt x="10978" y="977"/>
                  <a:pt x="10973" y="975"/>
                </a:cubicBezTo>
                <a:close/>
                <a:moveTo>
                  <a:pt x="3264" y="1555"/>
                </a:moveTo>
                <a:lnTo>
                  <a:pt x="3264" y="1555"/>
                </a:lnTo>
                <a:cubicBezTo>
                  <a:pt x="3252" y="1615"/>
                  <a:pt x="3244" y="1678"/>
                  <a:pt x="3247" y="1739"/>
                </a:cubicBezTo>
                <a:lnTo>
                  <a:pt x="3247" y="1739"/>
                </a:lnTo>
                <a:cubicBezTo>
                  <a:pt x="3254" y="1683"/>
                  <a:pt x="3255" y="1619"/>
                  <a:pt x="3264" y="1555"/>
                </a:cubicBezTo>
                <a:close/>
                <a:moveTo>
                  <a:pt x="3140" y="1866"/>
                </a:moveTo>
                <a:cubicBezTo>
                  <a:pt x="3129" y="1871"/>
                  <a:pt x="3138" y="1880"/>
                  <a:pt x="3149" y="1883"/>
                </a:cubicBezTo>
                <a:lnTo>
                  <a:pt x="3149" y="1883"/>
                </a:lnTo>
                <a:cubicBezTo>
                  <a:pt x="3146" y="1878"/>
                  <a:pt x="3143" y="1872"/>
                  <a:pt x="3140" y="1866"/>
                </a:cubicBezTo>
                <a:close/>
                <a:moveTo>
                  <a:pt x="3471" y="2011"/>
                </a:moveTo>
                <a:cubicBezTo>
                  <a:pt x="3457" y="2011"/>
                  <a:pt x="3453" y="2025"/>
                  <a:pt x="3457" y="2034"/>
                </a:cubicBezTo>
                <a:lnTo>
                  <a:pt x="3457" y="2034"/>
                </a:lnTo>
                <a:cubicBezTo>
                  <a:pt x="3463" y="2027"/>
                  <a:pt x="3468" y="2019"/>
                  <a:pt x="3471" y="2011"/>
                </a:cubicBezTo>
                <a:close/>
                <a:moveTo>
                  <a:pt x="3555" y="2172"/>
                </a:moveTo>
                <a:cubicBezTo>
                  <a:pt x="3558" y="2174"/>
                  <a:pt x="3561" y="2175"/>
                  <a:pt x="3565" y="2177"/>
                </a:cubicBezTo>
                <a:cubicBezTo>
                  <a:pt x="3562" y="2175"/>
                  <a:pt x="3559" y="2173"/>
                  <a:pt x="3555" y="2172"/>
                </a:cubicBezTo>
                <a:close/>
                <a:moveTo>
                  <a:pt x="14848" y="2467"/>
                </a:moveTo>
                <a:cubicBezTo>
                  <a:pt x="14849" y="2469"/>
                  <a:pt x="14851" y="2472"/>
                  <a:pt x="14852" y="2475"/>
                </a:cubicBezTo>
                <a:lnTo>
                  <a:pt x="14852" y="2475"/>
                </a:lnTo>
                <a:cubicBezTo>
                  <a:pt x="14851" y="2472"/>
                  <a:pt x="14850" y="2469"/>
                  <a:pt x="14848" y="2467"/>
                </a:cubicBezTo>
                <a:close/>
                <a:moveTo>
                  <a:pt x="2736" y="2851"/>
                </a:moveTo>
                <a:cubicBezTo>
                  <a:pt x="2736" y="2854"/>
                  <a:pt x="2737" y="2858"/>
                  <a:pt x="2738" y="2862"/>
                </a:cubicBezTo>
                <a:lnTo>
                  <a:pt x="2738" y="2862"/>
                </a:lnTo>
                <a:cubicBezTo>
                  <a:pt x="2738" y="2858"/>
                  <a:pt x="2737" y="2854"/>
                  <a:pt x="2736" y="2851"/>
                </a:cubicBezTo>
                <a:close/>
                <a:moveTo>
                  <a:pt x="12476" y="2871"/>
                </a:moveTo>
                <a:cubicBezTo>
                  <a:pt x="12462" y="2875"/>
                  <a:pt x="12451" y="2882"/>
                  <a:pt x="12443" y="2890"/>
                </a:cubicBezTo>
                <a:lnTo>
                  <a:pt x="12443" y="2890"/>
                </a:lnTo>
                <a:cubicBezTo>
                  <a:pt x="12453" y="2884"/>
                  <a:pt x="12464" y="2878"/>
                  <a:pt x="12476" y="2871"/>
                </a:cubicBezTo>
                <a:close/>
                <a:moveTo>
                  <a:pt x="12548" y="2881"/>
                </a:moveTo>
                <a:lnTo>
                  <a:pt x="12548" y="2881"/>
                </a:lnTo>
                <a:cubicBezTo>
                  <a:pt x="12538" y="2913"/>
                  <a:pt x="12527" y="2943"/>
                  <a:pt x="12527" y="2975"/>
                </a:cubicBezTo>
                <a:cubicBezTo>
                  <a:pt x="12536" y="2973"/>
                  <a:pt x="12544" y="2972"/>
                  <a:pt x="12553" y="2970"/>
                </a:cubicBezTo>
                <a:lnTo>
                  <a:pt x="12553" y="2970"/>
                </a:lnTo>
                <a:cubicBezTo>
                  <a:pt x="12577" y="2942"/>
                  <a:pt x="12580" y="2900"/>
                  <a:pt x="12548" y="2881"/>
                </a:cubicBezTo>
                <a:close/>
                <a:moveTo>
                  <a:pt x="15232" y="2996"/>
                </a:moveTo>
                <a:lnTo>
                  <a:pt x="15232" y="2996"/>
                </a:ln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1"/>
                  <a:pt x="15232" y="2996"/>
                </a:cubicBezTo>
                <a:close/>
                <a:moveTo>
                  <a:pt x="16600" y="3265"/>
                </a:moveTo>
                <a:lnTo>
                  <a:pt x="16600" y="3265"/>
                </a:lnTo>
                <a:cubicBezTo>
                  <a:pt x="16593" y="3267"/>
                  <a:pt x="16587" y="3270"/>
                  <a:pt x="16582" y="3273"/>
                </a:cubicBezTo>
                <a:lnTo>
                  <a:pt x="16582" y="3273"/>
                </a:lnTo>
                <a:cubicBezTo>
                  <a:pt x="16588" y="3270"/>
                  <a:pt x="16594" y="3268"/>
                  <a:pt x="16600" y="3265"/>
                </a:cubicBezTo>
                <a:close/>
                <a:moveTo>
                  <a:pt x="16229" y="3468"/>
                </a:moveTo>
                <a:cubicBezTo>
                  <a:pt x="16230" y="3478"/>
                  <a:pt x="16236" y="3486"/>
                  <a:pt x="16245" y="3486"/>
                </a:cubicBezTo>
                <a:cubicBezTo>
                  <a:pt x="16249" y="3486"/>
                  <a:pt x="16253" y="3485"/>
                  <a:pt x="16257" y="3482"/>
                </a:cubicBezTo>
                <a:cubicBezTo>
                  <a:pt x="16247" y="3477"/>
                  <a:pt x="16238" y="3473"/>
                  <a:pt x="16229" y="3468"/>
                </a:cubicBezTo>
                <a:close/>
                <a:moveTo>
                  <a:pt x="8113" y="3731"/>
                </a:moveTo>
                <a:cubicBezTo>
                  <a:pt x="8108" y="3738"/>
                  <a:pt x="8103" y="3744"/>
                  <a:pt x="8098" y="3750"/>
                </a:cubicBezTo>
                <a:lnTo>
                  <a:pt x="8098" y="3750"/>
                </a:lnTo>
                <a:cubicBezTo>
                  <a:pt x="8105" y="3746"/>
                  <a:pt x="8110" y="3740"/>
                  <a:pt x="8113" y="3731"/>
                </a:cubicBezTo>
                <a:close/>
                <a:moveTo>
                  <a:pt x="1493" y="3793"/>
                </a:moveTo>
                <a:lnTo>
                  <a:pt x="1493" y="3793"/>
                </a:lnTo>
                <a:cubicBezTo>
                  <a:pt x="1480" y="3797"/>
                  <a:pt x="1470" y="3804"/>
                  <a:pt x="1462" y="3814"/>
                </a:cubicBezTo>
                <a:lnTo>
                  <a:pt x="1462" y="3814"/>
                </a:lnTo>
                <a:cubicBezTo>
                  <a:pt x="1475" y="3810"/>
                  <a:pt x="1486" y="3803"/>
                  <a:pt x="1493" y="3793"/>
                </a:cubicBezTo>
                <a:close/>
                <a:moveTo>
                  <a:pt x="2929" y="3802"/>
                </a:moveTo>
                <a:cubicBezTo>
                  <a:pt x="2922" y="3803"/>
                  <a:pt x="2916" y="3807"/>
                  <a:pt x="2912" y="3814"/>
                </a:cubicBezTo>
                <a:cubicBezTo>
                  <a:pt x="2918" y="3810"/>
                  <a:pt x="2923" y="3806"/>
                  <a:pt x="2929" y="3802"/>
                </a:cubicBezTo>
                <a:close/>
                <a:moveTo>
                  <a:pt x="4362" y="3990"/>
                </a:moveTo>
                <a:lnTo>
                  <a:pt x="4362" y="3990"/>
                </a:lnTo>
                <a:cubicBezTo>
                  <a:pt x="4356" y="3999"/>
                  <a:pt x="4354" y="4008"/>
                  <a:pt x="4354" y="4018"/>
                </a:cubicBezTo>
                <a:lnTo>
                  <a:pt x="4354" y="4018"/>
                </a:lnTo>
                <a:cubicBezTo>
                  <a:pt x="4362" y="4010"/>
                  <a:pt x="4366" y="4001"/>
                  <a:pt x="4362" y="3990"/>
                </a:cubicBezTo>
                <a:close/>
                <a:moveTo>
                  <a:pt x="13869" y="4041"/>
                </a:moveTo>
                <a:cubicBezTo>
                  <a:pt x="13867" y="4041"/>
                  <a:pt x="13866" y="4041"/>
                  <a:pt x="13864" y="4042"/>
                </a:cubicBezTo>
                <a:cubicBezTo>
                  <a:pt x="13866" y="4041"/>
                  <a:pt x="13867" y="4041"/>
                  <a:pt x="13869" y="4041"/>
                </a:cubicBezTo>
                <a:close/>
                <a:moveTo>
                  <a:pt x="13978" y="4135"/>
                </a:moveTo>
                <a:cubicBezTo>
                  <a:pt x="13983" y="4139"/>
                  <a:pt x="13988" y="4140"/>
                  <a:pt x="13992" y="4140"/>
                </a:cubicBezTo>
                <a:cubicBezTo>
                  <a:pt x="13995" y="4140"/>
                  <a:pt x="13998" y="4139"/>
                  <a:pt x="14001" y="4138"/>
                </a:cubicBezTo>
                <a:lnTo>
                  <a:pt x="14001" y="4138"/>
                </a:lnTo>
                <a:cubicBezTo>
                  <a:pt x="13993" y="4137"/>
                  <a:pt x="13985" y="4136"/>
                  <a:pt x="13978" y="4135"/>
                </a:cubicBezTo>
                <a:close/>
                <a:moveTo>
                  <a:pt x="13781" y="4405"/>
                </a:moveTo>
                <a:lnTo>
                  <a:pt x="13781" y="4405"/>
                </a:lnTo>
                <a:cubicBezTo>
                  <a:pt x="13786" y="4409"/>
                  <a:pt x="13792" y="4413"/>
                  <a:pt x="13797" y="4417"/>
                </a:cubicBezTo>
                <a:lnTo>
                  <a:pt x="13797" y="4417"/>
                </a:lnTo>
                <a:cubicBezTo>
                  <a:pt x="13793" y="4412"/>
                  <a:pt x="13788" y="4408"/>
                  <a:pt x="13781" y="4405"/>
                </a:cubicBezTo>
                <a:close/>
                <a:moveTo>
                  <a:pt x="16202" y="4618"/>
                </a:moveTo>
                <a:cubicBezTo>
                  <a:pt x="16207" y="4622"/>
                  <a:pt x="16212" y="4623"/>
                  <a:pt x="16218" y="4623"/>
                </a:cubicBezTo>
                <a:cubicBezTo>
                  <a:pt x="16221" y="4623"/>
                  <a:pt x="16224" y="4623"/>
                  <a:pt x="16227" y="4622"/>
                </a:cubicBezTo>
                <a:cubicBezTo>
                  <a:pt x="16218" y="4620"/>
                  <a:pt x="16210" y="4619"/>
                  <a:pt x="16202" y="4618"/>
                </a:cubicBezTo>
                <a:close/>
                <a:moveTo>
                  <a:pt x="4788" y="4643"/>
                </a:moveTo>
                <a:cubicBezTo>
                  <a:pt x="4780" y="4647"/>
                  <a:pt x="4774" y="4653"/>
                  <a:pt x="4768" y="4658"/>
                </a:cubicBezTo>
                <a:lnTo>
                  <a:pt x="4768" y="4658"/>
                </a:lnTo>
                <a:cubicBezTo>
                  <a:pt x="4774" y="4653"/>
                  <a:pt x="4781" y="4648"/>
                  <a:pt x="4788" y="4643"/>
                </a:cubicBezTo>
                <a:close/>
                <a:moveTo>
                  <a:pt x="4433" y="5281"/>
                </a:moveTo>
                <a:cubicBezTo>
                  <a:pt x="4425" y="5281"/>
                  <a:pt x="4418" y="5285"/>
                  <a:pt x="4424" y="5285"/>
                </a:cubicBezTo>
                <a:cubicBezTo>
                  <a:pt x="4432" y="5287"/>
                  <a:pt x="4438" y="5288"/>
                  <a:pt x="4445" y="5290"/>
                </a:cubicBezTo>
                <a:lnTo>
                  <a:pt x="4445" y="5290"/>
                </a:lnTo>
                <a:cubicBezTo>
                  <a:pt x="4445" y="5288"/>
                  <a:pt x="4445" y="5287"/>
                  <a:pt x="4445" y="5285"/>
                </a:cubicBezTo>
                <a:cubicBezTo>
                  <a:pt x="4442" y="5282"/>
                  <a:pt x="4437" y="5281"/>
                  <a:pt x="4433" y="5281"/>
                </a:cubicBezTo>
                <a:close/>
                <a:moveTo>
                  <a:pt x="14092" y="5462"/>
                </a:moveTo>
                <a:lnTo>
                  <a:pt x="14092" y="5462"/>
                </a:lnTo>
                <a:cubicBezTo>
                  <a:pt x="14063" y="5483"/>
                  <a:pt x="14099" y="5509"/>
                  <a:pt x="14130" y="5510"/>
                </a:cubicBezTo>
                <a:lnTo>
                  <a:pt x="14130" y="5510"/>
                </a:lnTo>
                <a:cubicBezTo>
                  <a:pt x="14118" y="5494"/>
                  <a:pt x="14105" y="5478"/>
                  <a:pt x="14092" y="5462"/>
                </a:cubicBezTo>
                <a:close/>
                <a:moveTo>
                  <a:pt x="13780" y="5689"/>
                </a:moveTo>
                <a:cubicBezTo>
                  <a:pt x="13763" y="5689"/>
                  <a:pt x="13747" y="5693"/>
                  <a:pt x="13733" y="5700"/>
                </a:cubicBezTo>
                <a:lnTo>
                  <a:pt x="13733" y="5700"/>
                </a:lnTo>
                <a:cubicBezTo>
                  <a:pt x="13752" y="5697"/>
                  <a:pt x="13770" y="5695"/>
                  <a:pt x="13791" y="5690"/>
                </a:cubicBezTo>
                <a:cubicBezTo>
                  <a:pt x="13787" y="5689"/>
                  <a:pt x="13784" y="5689"/>
                  <a:pt x="13780" y="5689"/>
                </a:cubicBezTo>
                <a:close/>
                <a:moveTo>
                  <a:pt x="8859" y="5865"/>
                </a:moveTo>
                <a:lnTo>
                  <a:pt x="8859" y="5865"/>
                </a:lnTo>
                <a:cubicBezTo>
                  <a:pt x="8857" y="5866"/>
                  <a:pt x="8855" y="5866"/>
                  <a:pt x="8853" y="5867"/>
                </a:cubicBezTo>
                <a:lnTo>
                  <a:pt x="8853" y="5867"/>
                </a:lnTo>
                <a:cubicBezTo>
                  <a:pt x="8855" y="5866"/>
                  <a:pt x="8857" y="5866"/>
                  <a:pt x="8859" y="5865"/>
                </a:cubicBezTo>
                <a:close/>
                <a:moveTo>
                  <a:pt x="17208" y="5924"/>
                </a:moveTo>
                <a:cubicBezTo>
                  <a:pt x="17206" y="5924"/>
                  <a:pt x="17206" y="5930"/>
                  <a:pt x="17206" y="5938"/>
                </a:cubicBezTo>
                <a:lnTo>
                  <a:pt x="17206" y="5938"/>
                </a:lnTo>
                <a:cubicBezTo>
                  <a:pt x="17211" y="5937"/>
                  <a:pt x="17217" y="5934"/>
                  <a:pt x="17210" y="5927"/>
                </a:cubicBezTo>
                <a:cubicBezTo>
                  <a:pt x="17209" y="5925"/>
                  <a:pt x="17208" y="5924"/>
                  <a:pt x="17208" y="5924"/>
                </a:cubicBezTo>
                <a:close/>
                <a:moveTo>
                  <a:pt x="6497" y="5865"/>
                </a:moveTo>
                <a:cubicBezTo>
                  <a:pt x="6507" y="5900"/>
                  <a:pt x="6526" y="5931"/>
                  <a:pt x="6553" y="5955"/>
                </a:cubicBezTo>
                <a:lnTo>
                  <a:pt x="6553" y="5955"/>
                </a:lnTo>
                <a:cubicBezTo>
                  <a:pt x="6537" y="5924"/>
                  <a:pt x="6518" y="5894"/>
                  <a:pt x="6497" y="5865"/>
                </a:cubicBezTo>
                <a:close/>
                <a:moveTo>
                  <a:pt x="6559" y="6539"/>
                </a:moveTo>
                <a:lnTo>
                  <a:pt x="6559" y="6539"/>
                </a:lnTo>
                <a:cubicBezTo>
                  <a:pt x="6559" y="6539"/>
                  <a:pt x="6560" y="6540"/>
                  <a:pt x="6561" y="6540"/>
                </a:cubicBezTo>
                <a:lnTo>
                  <a:pt x="6561" y="6540"/>
                </a:lnTo>
                <a:cubicBezTo>
                  <a:pt x="6560" y="6540"/>
                  <a:pt x="6559" y="6539"/>
                  <a:pt x="6559" y="6539"/>
                </a:cubicBezTo>
                <a:close/>
                <a:moveTo>
                  <a:pt x="18154" y="6591"/>
                </a:moveTo>
                <a:lnTo>
                  <a:pt x="18154" y="6591"/>
                </a:lnTo>
                <a:cubicBezTo>
                  <a:pt x="18152" y="6592"/>
                  <a:pt x="18150" y="6594"/>
                  <a:pt x="18148" y="6595"/>
                </a:cubicBezTo>
                <a:lnTo>
                  <a:pt x="18148" y="6595"/>
                </a:lnTo>
                <a:cubicBezTo>
                  <a:pt x="18150" y="6594"/>
                  <a:pt x="18152" y="6592"/>
                  <a:pt x="18154" y="6591"/>
                </a:cubicBezTo>
                <a:close/>
                <a:moveTo>
                  <a:pt x="9492" y="6664"/>
                </a:moveTo>
                <a:lnTo>
                  <a:pt x="9516" y="6672"/>
                </a:lnTo>
                <a:lnTo>
                  <a:pt x="9516" y="6672"/>
                </a:lnTo>
                <a:cubicBezTo>
                  <a:pt x="9512" y="6669"/>
                  <a:pt x="9508" y="6667"/>
                  <a:pt x="9505" y="6664"/>
                </a:cubicBezTo>
                <a:lnTo>
                  <a:pt x="9505" y="6664"/>
                </a:lnTo>
                <a:cubicBezTo>
                  <a:pt x="9500" y="6664"/>
                  <a:pt x="9496" y="6664"/>
                  <a:pt x="9492" y="6664"/>
                </a:cubicBezTo>
                <a:close/>
                <a:moveTo>
                  <a:pt x="9516" y="6672"/>
                </a:moveTo>
                <a:cubicBezTo>
                  <a:pt x="9537" y="6685"/>
                  <a:pt x="9563" y="6694"/>
                  <a:pt x="9584" y="6694"/>
                </a:cubicBezTo>
                <a:lnTo>
                  <a:pt x="9516" y="6672"/>
                </a:lnTo>
                <a:close/>
                <a:moveTo>
                  <a:pt x="18195" y="6715"/>
                </a:moveTo>
                <a:cubicBezTo>
                  <a:pt x="18195" y="6717"/>
                  <a:pt x="18194" y="6720"/>
                  <a:pt x="18193" y="6722"/>
                </a:cubicBezTo>
                <a:lnTo>
                  <a:pt x="18193" y="6722"/>
                </a:lnTo>
                <a:cubicBezTo>
                  <a:pt x="18194" y="6720"/>
                  <a:pt x="18195" y="6717"/>
                  <a:pt x="18195" y="6715"/>
                </a:cubicBezTo>
                <a:close/>
                <a:moveTo>
                  <a:pt x="5910" y="6847"/>
                </a:moveTo>
                <a:lnTo>
                  <a:pt x="5910" y="6847"/>
                </a:lnTo>
                <a:cubicBezTo>
                  <a:pt x="5912" y="6848"/>
                  <a:pt x="5914" y="6849"/>
                  <a:pt x="5917" y="6850"/>
                </a:cubicBezTo>
                <a:cubicBezTo>
                  <a:pt x="5914" y="6849"/>
                  <a:pt x="5912" y="6848"/>
                  <a:pt x="5910" y="6847"/>
                </a:cubicBezTo>
                <a:close/>
                <a:moveTo>
                  <a:pt x="18195" y="6860"/>
                </a:moveTo>
                <a:lnTo>
                  <a:pt x="18195" y="6860"/>
                </a:lnTo>
                <a:cubicBezTo>
                  <a:pt x="18172" y="6868"/>
                  <a:pt x="18160" y="6882"/>
                  <a:pt x="18160" y="6897"/>
                </a:cubicBezTo>
                <a:lnTo>
                  <a:pt x="18160" y="6897"/>
                </a:lnTo>
                <a:cubicBezTo>
                  <a:pt x="18174" y="6887"/>
                  <a:pt x="18186" y="6874"/>
                  <a:pt x="18195" y="6860"/>
                </a:cubicBezTo>
                <a:close/>
                <a:moveTo>
                  <a:pt x="6688" y="7015"/>
                </a:moveTo>
                <a:cubicBezTo>
                  <a:pt x="6683" y="7015"/>
                  <a:pt x="6678" y="7015"/>
                  <a:pt x="6673" y="7016"/>
                </a:cubicBezTo>
                <a:cubicBezTo>
                  <a:pt x="6702" y="7054"/>
                  <a:pt x="6749" y="7075"/>
                  <a:pt x="6797" y="7094"/>
                </a:cubicBezTo>
                <a:lnTo>
                  <a:pt x="6797" y="7094"/>
                </a:lnTo>
                <a:cubicBezTo>
                  <a:pt x="6782" y="7052"/>
                  <a:pt x="6740" y="7015"/>
                  <a:pt x="6688" y="7015"/>
                </a:cubicBezTo>
                <a:close/>
                <a:moveTo>
                  <a:pt x="18299" y="7223"/>
                </a:moveTo>
                <a:cubicBezTo>
                  <a:pt x="18283" y="7223"/>
                  <a:pt x="18266" y="7229"/>
                  <a:pt x="18252" y="7239"/>
                </a:cubicBezTo>
                <a:lnTo>
                  <a:pt x="18252" y="7239"/>
                </a:lnTo>
                <a:cubicBezTo>
                  <a:pt x="18268" y="7234"/>
                  <a:pt x="18283" y="7229"/>
                  <a:pt x="18299" y="7223"/>
                </a:cubicBezTo>
                <a:close/>
                <a:moveTo>
                  <a:pt x="6691" y="7309"/>
                </a:moveTo>
                <a:cubicBezTo>
                  <a:pt x="6734" y="7336"/>
                  <a:pt x="6778" y="7362"/>
                  <a:pt x="6818" y="7389"/>
                </a:cubicBezTo>
                <a:cubicBezTo>
                  <a:pt x="6770" y="7416"/>
                  <a:pt x="6713" y="7430"/>
                  <a:pt x="6656" y="7430"/>
                </a:cubicBezTo>
                <a:cubicBezTo>
                  <a:pt x="6627" y="7430"/>
                  <a:pt x="6598" y="7426"/>
                  <a:pt x="6570" y="7420"/>
                </a:cubicBezTo>
                <a:cubicBezTo>
                  <a:pt x="6610" y="7390"/>
                  <a:pt x="6651" y="7349"/>
                  <a:pt x="6691" y="7309"/>
                </a:cubicBezTo>
                <a:close/>
                <a:moveTo>
                  <a:pt x="18703" y="7617"/>
                </a:moveTo>
                <a:cubicBezTo>
                  <a:pt x="18696" y="7619"/>
                  <a:pt x="18690" y="7623"/>
                  <a:pt x="18684" y="7626"/>
                </a:cubicBezTo>
                <a:lnTo>
                  <a:pt x="18684" y="7626"/>
                </a:lnTo>
                <a:cubicBezTo>
                  <a:pt x="18691" y="7624"/>
                  <a:pt x="18697" y="7621"/>
                  <a:pt x="18703" y="7617"/>
                </a:cubicBezTo>
                <a:close/>
                <a:moveTo>
                  <a:pt x="18226" y="7896"/>
                </a:moveTo>
                <a:cubicBezTo>
                  <a:pt x="18220" y="7900"/>
                  <a:pt x="18213" y="7903"/>
                  <a:pt x="18205" y="7907"/>
                </a:cubicBezTo>
                <a:cubicBezTo>
                  <a:pt x="18214" y="7904"/>
                  <a:pt x="18221" y="7900"/>
                  <a:pt x="18226" y="7896"/>
                </a:cubicBezTo>
                <a:close/>
                <a:moveTo>
                  <a:pt x="18257" y="8020"/>
                </a:moveTo>
                <a:lnTo>
                  <a:pt x="18257" y="8020"/>
                </a:lnTo>
                <a:cubicBezTo>
                  <a:pt x="18243" y="8035"/>
                  <a:pt x="18233" y="8053"/>
                  <a:pt x="18230" y="8072"/>
                </a:cubicBezTo>
                <a:lnTo>
                  <a:pt x="18230" y="8072"/>
                </a:lnTo>
                <a:cubicBezTo>
                  <a:pt x="18255" y="8065"/>
                  <a:pt x="18275" y="8044"/>
                  <a:pt x="18257" y="8020"/>
                </a:cubicBezTo>
                <a:close/>
                <a:moveTo>
                  <a:pt x="20899" y="9222"/>
                </a:moveTo>
                <a:cubicBezTo>
                  <a:pt x="20892" y="9229"/>
                  <a:pt x="20890" y="9238"/>
                  <a:pt x="20891" y="9246"/>
                </a:cubicBezTo>
                <a:lnTo>
                  <a:pt x="20891" y="9246"/>
                </a:lnTo>
                <a:cubicBezTo>
                  <a:pt x="20894" y="9238"/>
                  <a:pt x="20897" y="9231"/>
                  <a:pt x="20899" y="9222"/>
                </a:cubicBezTo>
                <a:close/>
                <a:moveTo>
                  <a:pt x="11201" y="129"/>
                </a:moveTo>
                <a:cubicBezTo>
                  <a:pt x="11177" y="129"/>
                  <a:pt x="11153" y="134"/>
                  <a:pt x="11129" y="146"/>
                </a:cubicBezTo>
                <a:cubicBezTo>
                  <a:pt x="11149" y="177"/>
                  <a:pt x="11180" y="198"/>
                  <a:pt x="11201" y="229"/>
                </a:cubicBezTo>
                <a:cubicBezTo>
                  <a:pt x="11170" y="222"/>
                  <a:pt x="11138" y="218"/>
                  <a:pt x="11106" y="218"/>
                </a:cubicBezTo>
                <a:cubicBezTo>
                  <a:pt x="11042" y="218"/>
                  <a:pt x="10977" y="232"/>
                  <a:pt x="10922" y="260"/>
                </a:cubicBezTo>
                <a:cubicBezTo>
                  <a:pt x="10922" y="291"/>
                  <a:pt x="10966" y="311"/>
                  <a:pt x="11008" y="311"/>
                </a:cubicBezTo>
                <a:cubicBezTo>
                  <a:pt x="11021" y="311"/>
                  <a:pt x="11034" y="309"/>
                  <a:pt x="11045" y="305"/>
                </a:cubicBezTo>
                <a:lnTo>
                  <a:pt x="11045" y="305"/>
                </a:lnTo>
                <a:cubicBezTo>
                  <a:pt x="11025" y="327"/>
                  <a:pt x="11018" y="356"/>
                  <a:pt x="11025" y="385"/>
                </a:cubicBezTo>
                <a:cubicBezTo>
                  <a:pt x="11029" y="384"/>
                  <a:pt x="11034" y="384"/>
                  <a:pt x="11038" y="384"/>
                </a:cubicBezTo>
                <a:cubicBezTo>
                  <a:pt x="11135" y="384"/>
                  <a:pt x="11209" y="501"/>
                  <a:pt x="11139" y="571"/>
                </a:cubicBezTo>
                <a:cubicBezTo>
                  <a:pt x="11113" y="558"/>
                  <a:pt x="11083" y="549"/>
                  <a:pt x="11057" y="549"/>
                </a:cubicBezTo>
                <a:cubicBezTo>
                  <a:pt x="11041" y="549"/>
                  <a:pt x="11026" y="552"/>
                  <a:pt x="11014" y="560"/>
                </a:cubicBezTo>
                <a:cubicBezTo>
                  <a:pt x="10990" y="577"/>
                  <a:pt x="11012" y="621"/>
                  <a:pt x="11038" y="621"/>
                </a:cubicBezTo>
                <a:cubicBezTo>
                  <a:pt x="11039" y="621"/>
                  <a:pt x="11041" y="621"/>
                  <a:pt x="11043" y="620"/>
                </a:cubicBezTo>
                <a:lnTo>
                  <a:pt x="11043" y="620"/>
                </a:lnTo>
                <a:cubicBezTo>
                  <a:pt x="10997" y="647"/>
                  <a:pt x="10958" y="666"/>
                  <a:pt x="10911" y="685"/>
                </a:cubicBezTo>
                <a:cubicBezTo>
                  <a:pt x="10917" y="683"/>
                  <a:pt x="10922" y="682"/>
                  <a:pt x="10927" y="682"/>
                </a:cubicBezTo>
                <a:cubicBezTo>
                  <a:pt x="10975" y="682"/>
                  <a:pt x="10980" y="763"/>
                  <a:pt x="10942" y="809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01" y="830"/>
                  <a:pt x="11159" y="892"/>
                  <a:pt x="11077" y="923"/>
                </a:cubicBezTo>
                <a:cubicBezTo>
                  <a:pt x="11139" y="944"/>
                  <a:pt x="11159" y="1006"/>
                  <a:pt x="11118" y="1048"/>
                </a:cubicBezTo>
                <a:cubicBezTo>
                  <a:pt x="11072" y="1038"/>
                  <a:pt x="11024" y="1012"/>
                  <a:pt x="10985" y="984"/>
                </a:cubicBezTo>
                <a:lnTo>
                  <a:pt x="10985" y="984"/>
                </a:lnTo>
                <a:cubicBezTo>
                  <a:pt x="11011" y="1011"/>
                  <a:pt x="10998" y="1070"/>
                  <a:pt x="10952" y="1078"/>
                </a:cubicBezTo>
                <a:cubicBezTo>
                  <a:pt x="10901" y="1078"/>
                  <a:pt x="10849" y="1027"/>
                  <a:pt x="10869" y="985"/>
                </a:cubicBezTo>
                <a:lnTo>
                  <a:pt x="10869" y="985"/>
                </a:lnTo>
                <a:lnTo>
                  <a:pt x="10807" y="1016"/>
                </a:lnTo>
                <a:lnTo>
                  <a:pt x="10714" y="923"/>
                </a:lnTo>
                <a:lnTo>
                  <a:pt x="10714" y="923"/>
                </a:lnTo>
                <a:cubicBezTo>
                  <a:pt x="10714" y="944"/>
                  <a:pt x="10714" y="965"/>
                  <a:pt x="10735" y="985"/>
                </a:cubicBezTo>
                <a:cubicBezTo>
                  <a:pt x="10631" y="944"/>
                  <a:pt x="10507" y="913"/>
                  <a:pt x="10403" y="892"/>
                </a:cubicBezTo>
                <a:lnTo>
                  <a:pt x="10403" y="892"/>
                </a:lnTo>
                <a:cubicBezTo>
                  <a:pt x="10434" y="1006"/>
                  <a:pt x="10549" y="1110"/>
                  <a:pt x="10683" y="1140"/>
                </a:cubicBezTo>
                <a:cubicBezTo>
                  <a:pt x="10652" y="1134"/>
                  <a:pt x="10619" y="1130"/>
                  <a:pt x="10586" y="1130"/>
                </a:cubicBezTo>
                <a:cubicBezTo>
                  <a:pt x="10529" y="1130"/>
                  <a:pt x="10471" y="1140"/>
                  <a:pt x="10421" y="1159"/>
                </a:cubicBezTo>
                <a:lnTo>
                  <a:pt x="10421" y="1159"/>
                </a:lnTo>
                <a:cubicBezTo>
                  <a:pt x="10425" y="1152"/>
                  <a:pt x="10425" y="1144"/>
                  <a:pt x="10413" y="1140"/>
                </a:cubicBezTo>
                <a:cubicBezTo>
                  <a:pt x="10410" y="1139"/>
                  <a:pt x="10407" y="1139"/>
                  <a:pt x="10404" y="1139"/>
                </a:cubicBezTo>
                <a:cubicBezTo>
                  <a:pt x="10379" y="1139"/>
                  <a:pt x="10363" y="1174"/>
                  <a:pt x="10372" y="1193"/>
                </a:cubicBezTo>
                <a:cubicBezTo>
                  <a:pt x="10388" y="1209"/>
                  <a:pt x="10416" y="1218"/>
                  <a:pt x="10442" y="1222"/>
                </a:cubicBezTo>
                <a:lnTo>
                  <a:pt x="10442" y="1222"/>
                </a:lnTo>
                <a:cubicBezTo>
                  <a:pt x="10422" y="1232"/>
                  <a:pt x="10411" y="1268"/>
                  <a:pt x="10434" y="1276"/>
                </a:cubicBezTo>
                <a:cubicBezTo>
                  <a:pt x="10445" y="1283"/>
                  <a:pt x="10459" y="1286"/>
                  <a:pt x="10473" y="1286"/>
                </a:cubicBezTo>
                <a:cubicBezTo>
                  <a:pt x="10474" y="1286"/>
                  <a:pt x="10476" y="1286"/>
                  <a:pt x="10478" y="1286"/>
                </a:cubicBezTo>
                <a:lnTo>
                  <a:pt x="10478" y="1286"/>
                </a:lnTo>
                <a:cubicBezTo>
                  <a:pt x="10462" y="1300"/>
                  <a:pt x="10450" y="1318"/>
                  <a:pt x="10445" y="1338"/>
                </a:cubicBezTo>
                <a:cubicBezTo>
                  <a:pt x="10600" y="1358"/>
                  <a:pt x="10766" y="1379"/>
                  <a:pt x="10922" y="1421"/>
                </a:cubicBezTo>
                <a:cubicBezTo>
                  <a:pt x="10828" y="1451"/>
                  <a:pt x="10745" y="1472"/>
                  <a:pt x="10652" y="1504"/>
                </a:cubicBezTo>
                <a:cubicBezTo>
                  <a:pt x="10694" y="1524"/>
                  <a:pt x="10745" y="1534"/>
                  <a:pt x="10786" y="1534"/>
                </a:cubicBezTo>
                <a:cubicBezTo>
                  <a:pt x="10766" y="1555"/>
                  <a:pt x="10735" y="1576"/>
                  <a:pt x="10704" y="1596"/>
                </a:cubicBezTo>
                <a:cubicBezTo>
                  <a:pt x="10756" y="1607"/>
                  <a:pt x="10797" y="1617"/>
                  <a:pt x="10839" y="1617"/>
                </a:cubicBezTo>
                <a:cubicBezTo>
                  <a:pt x="10797" y="1628"/>
                  <a:pt x="10756" y="1659"/>
                  <a:pt x="10735" y="1690"/>
                </a:cubicBezTo>
                <a:cubicBezTo>
                  <a:pt x="10752" y="1686"/>
                  <a:pt x="10770" y="1685"/>
                  <a:pt x="10787" y="1685"/>
                </a:cubicBezTo>
                <a:cubicBezTo>
                  <a:pt x="10960" y="1685"/>
                  <a:pt x="11098" y="1867"/>
                  <a:pt x="10994" y="1980"/>
                </a:cubicBezTo>
                <a:cubicBezTo>
                  <a:pt x="10929" y="1929"/>
                  <a:pt x="10843" y="1904"/>
                  <a:pt x="10755" y="1904"/>
                </a:cubicBezTo>
                <a:cubicBezTo>
                  <a:pt x="10717" y="1904"/>
                  <a:pt x="10679" y="1909"/>
                  <a:pt x="10641" y="1918"/>
                </a:cubicBezTo>
                <a:cubicBezTo>
                  <a:pt x="10694" y="1959"/>
                  <a:pt x="10745" y="2001"/>
                  <a:pt x="10807" y="2042"/>
                </a:cubicBezTo>
                <a:cubicBezTo>
                  <a:pt x="10714" y="2032"/>
                  <a:pt x="10621" y="2011"/>
                  <a:pt x="10538" y="1980"/>
                </a:cubicBezTo>
                <a:lnTo>
                  <a:pt x="10538" y="1980"/>
                </a:lnTo>
                <a:cubicBezTo>
                  <a:pt x="10558" y="2022"/>
                  <a:pt x="10569" y="2063"/>
                  <a:pt x="10590" y="2105"/>
                </a:cubicBezTo>
                <a:cubicBezTo>
                  <a:pt x="10538" y="2073"/>
                  <a:pt x="10476" y="2032"/>
                  <a:pt x="10413" y="2001"/>
                </a:cubicBezTo>
                <a:lnTo>
                  <a:pt x="10413" y="2001"/>
                </a:lnTo>
                <a:cubicBezTo>
                  <a:pt x="10424" y="2032"/>
                  <a:pt x="10424" y="2073"/>
                  <a:pt x="10434" y="2114"/>
                </a:cubicBezTo>
                <a:cubicBezTo>
                  <a:pt x="10403" y="2084"/>
                  <a:pt x="10372" y="2063"/>
                  <a:pt x="10341" y="2042"/>
                </a:cubicBezTo>
                <a:lnTo>
                  <a:pt x="10341" y="2042"/>
                </a:lnTo>
                <a:cubicBezTo>
                  <a:pt x="10341" y="2105"/>
                  <a:pt x="10362" y="2167"/>
                  <a:pt x="10393" y="2229"/>
                </a:cubicBezTo>
                <a:cubicBezTo>
                  <a:pt x="10351" y="2197"/>
                  <a:pt x="10321" y="2167"/>
                  <a:pt x="10279" y="2135"/>
                </a:cubicBezTo>
                <a:lnTo>
                  <a:pt x="10279" y="2135"/>
                </a:lnTo>
                <a:cubicBezTo>
                  <a:pt x="10279" y="2249"/>
                  <a:pt x="10330" y="2362"/>
                  <a:pt x="10433" y="2445"/>
                </a:cubicBezTo>
                <a:lnTo>
                  <a:pt x="10433" y="2445"/>
                </a:lnTo>
                <a:cubicBezTo>
                  <a:pt x="10393" y="2413"/>
                  <a:pt x="10340" y="2388"/>
                  <a:pt x="10290" y="2388"/>
                </a:cubicBezTo>
                <a:cubicBezTo>
                  <a:pt x="10276" y="2388"/>
                  <a:pt x="10261" y="2390"/>
                  <a:pt x="10248" y="2395"/>
                </a:cubicBezTo>
                <a:cubicBezTo>
                  <a:pt x="10213" y="2406"/>
                  <a:pt x="10210" y="2444"/>
                  <a:pt x="10226" y="2469"/>
                </a:cubicBezTo>
                <a:lnTo>
                  <a:pt x="10226" y="2469"/>
                </a:lnTo>
                <a:cubicBezTo>
                  <a:pt x="10224" y="2469"/>
                  <a:pt x="10223" y="2469"/>
                  <a:pt x="10221" y="2469"/>
                </a:cubicBezTo>
                <a:cubicBezTo>
                  <a:pt x="10189" y="2469"/>
                  <a:pt x="10158" y="2480"/>
                  <a:pt x="10134" y="2498"/>
                </a:cubicBezTo>
                <a:cubicBezTo>
                  <a:pt x="10196" y="2540"/>
                  <a:pt x="10279" y="2570"/>
                  <a:pt x="10351" y="2570"/>
                </a:cubicBezTo>
                <a:cubicBezTo>
                  <a:pt x="10321" y="2591"/>
                  <a:pt x="10289" y="2612"/>
                  <a:pt x="10248" y="2623"/>
                </a:cubicBezTo>
                <a:cubicBezTo>
                  <a:pt x="10259" y="2625"/>
                  <a:pt x="10269" y="2626"/>
                  <a:pt x="10279" y="2626"/>
                </a:cubicBezTo>
                <a:cubicBezTo>
                  <a:pt x="10306" y="2626"/>
                  <a:pt x="10329" y="2617"/>
                  <a:pt x="10351" y="2602"/>
                </a:cubicBezTo>
                <a:lnTo>
                  <a:pt x="10351" y="2602"/>
                </a:lnTo>
                <a:cubicBezTo>
                  <a:pt x="10321" y="2653"/>
                  <a:pt x="10341" y="2715"/>
                  <a:pt x="10393" y="2747"/>
                </a:cubicBezTo>
                <a:cubicBezTo>
                  <a:pt x="10351" y="2747"/>
                  <a:pt x="10300" y="2747"/>
                  <a:pt x="10268" y="2778"/>
                </a:cubicBezTo>
                <a:cubicBezTo>
                  <a:pt x="10265" y="2783"/>
                  <a:pt x="10263" y="2789"/>
                  <a:pt x="10263" y="2795"/>
                </a:cubicBezTo>
                <a:lnTo>
                  <a:pt x="10263" y="2795"/>
                </a:lnTo>
                <a:cubicBezTo>
                  <a:pt x="10235" y="2782"/>
                  <a:pt x="10202" y="2775"/>
                  <a:pt x="10169" y="2775"/>
                </a:cubicBezTo>
                <a:cubicBezTo>
                  <a:pt x="10157" y="2775"/>
                  <a:pt x="10146" y="2776"/>
                  <a:pt x="10134" y="2778"/>
                </a:cubicBezTo>
                <a:cubicBezTo>
                  <a:pt x="10165" y="2798"/>
                  <a:pt x="10175" y="2830"/>
                  <a:pt x="10175" y="2860"/>
                </a:cubicBezTo>
                <a:cubicBezTo>
                  <a:pt x="10144" y="2840"/>
                  <a:pt x="10103" y="2819"/>
                  <a:pt x="10072" y="2819"/>
                </a:cubicBezTo>
                <a:cubicBezTo>
                  <a:pt x="10030" y="2819"/>
                  <a:pt x="9999" y="2860"/>
                  <a:pt x="10030" y="2881"/>
                </a:cubicBezTo>
                <a:cubicBezTo>
                  <a:pt x="9989" y="2881"/>
                  <a:pt x="9968" y="2860"/>
                  <a:pt x="9948" y="2840"/>
                </a:cubicBezTo>
                <a:cubicBezTo>
                  <a:pt x="9930" y="2822"/>
                  <a:pt x="9904" y="2796"/>
                  <a:pt x="9877" y="2796"/>
                </a:cubicBezTo>
                <a:cubicBezTo>
                  <a:pt x="9873" y="2796"/>
                  <a:pt x="9869" y="2797"/>
                  <a:pt x="9865" y="2798"/>
                </a:cubicBezTo>
                <a:cubicBezTo>
                  <a:pt x="9844" y="2798"/>
                  <a:pt x="9833" y="2820"/>
                  <a:pt x="9836" y="2836"/>
                </a:cubicBezTo>
                <a:lnTo>
                  <a:pt x="9836" y="2836"/>
                </a:lnTo>
                <a:cubicBezTo>
                  <a:pt x="9792" y="2799"/>
                  <a:pt x="9755" y="2763"/>
                  <a:pt x="9709" y="2726"/>
                </a:cubicBezTo>
                <a:lnTo>
                  <a:pt x="9709" y="2726"/>
                </a:lnTo>
                <a:cubicBezTo>
                  <a:pt x="9730" y="2757"/>
                  <a:pt x="9761" y="2788"/>
                  <a:pt x="9782" y="2819"/>
                </a:cubicBezTo>
                <a:cubicBezTo>
                  <a:pt x="9766" y="2811"/>
                  <a:pt x="9750" y="2808"/>
                  <a:pt x="9735" y="2808"/>
                </a:cubicBezTo>
                <a:cubicBezTo>
                  <a:pt x="9710" y="2808"/>
                  <a:pt x="9687" y="2817"/>
                  <a:pt x="9667" y="2830"/>
                </a:cubicBezTo>
                <a:cubicBezTo>
                  <a:pt x="9512" y="2757"/>
                  <a:pt x="9347" y="2674"/>
                  <a:pt x="9191" y="2602"/>
                </a:cubicBezTo>
                <a:cubicBezTo>
                  <a:pt x="9129" y="2581"/>
                  <a:pt x="9077" y="2560"/>
                  <a:pt x="9015" y="2560"/>
                </a:cubicBezTo>
                <a:cubicBezTo>
                  <a:pt x="9036" y="2591"/>
                  <a:pt x="9066" y="2633"/>
                  <a:pt x="9087" y="2664"/>
                </a:cubicBezTo>
                <a:cubicBezTo>
                  <a:pt x="9065" y="2649"/>
                  <a:pt x="9031" y="2639"/>
                  <a:pt x="8994" y="2639"/>
                </a:cubicBezTo>
                <a:cubicBezTo>
                  <a:pt x="8981" y="2639"/>
                  <a:pt x="8967" y="2640"/>
                  <a:pt x="8953" y="2643"/>
                </a:cubicBezTo>
                <a:cubicBezTo>
                  <a:pt x="8974" y="2674"/>
                  <a:pt x="8994" y="2705"/>
                  <a:pt x="9036" y="2715"/>
                </a:cubicBezTo>
                <a:cubicBezTo>
                  <a:pt x="8994" y="2715"/>
                  <a:pt x="8953" y="2715"/>
                  <a:pt x="8921" y="2736"/>
                </a:cubicBezTo>
                <a:cubicBezTo>
                  <a:pt x="8963" y="2757"/>
                  <a:pt x="9004" y="2768"/>
                  <a:pt x="9046" y="2778"/>
                </a:cubicBezTo>
                <a:cubicBezTo>
                  <a:pt x="8994" y="2778"/>
                  <a:pt x="8953" y="2809"/>
                  <a:pt x="8942" y="2851"/>
                </a:cubicBezTo>
                <a:cubicBezTo>
                  <a:pt x="9065" y="2889"/>
                  <a:pt x="9194" y="2910"/>
                  <a:pt x="9324" y="2910"/>
                </a:cubicBezTo>
                <a:cubicBezTo>
                  <a:pt x="9350" y="2910"/>
                  <a:pt x="9377" y="2909"/>
                  <a:pt x="9403" y="2907"/>
                </a:cubicBezTo>
                <a:lnTo>
                  <a:pt x="9403" y="2907"/>
                </a:lnTo>
                <a:cubicBezTo>
                  <a:pt x="9400" y="2912"/>
                  <a:pt x="9398" y="2917"/>
                  <a:pt x="9398" y="2923"/>
                </a:cubicBezTo>
                <a:cubicBezTo>
                  <a:pt x="9409" y="2943"/>
                  <a:pt x="9450" y="2954"/>
                  <a:pt x="9492" y="2954"/>
                </a:cubicBezTo>
                <a:cubicBezTo>
                  <a:pt x="9429" y="2996"/>
                  <a:pt x="9357" y="3037"/>
                  <a:pt x="9284" y="3047"/>
                </a:cubicBezTo>
                <a:lnTo>
                  <a:pt x="9439" y="3078"/>
                </a:lnTo>
                <a:cubicBezTo>
                  <a:pt x="9357" y="3099"/>
                  <a:pt x="9284" y="3109"/>
                  <a:pt x="9211" y="3141"/>
                </a:cubicBezTo>
                <a:cubicBezTo>
                  <a:pt x="9274" y="3151"/>
                  <a:pt x="9336" y="3161"/>
                  <a:pt x="9398" y="3161"/>
                </a:cubicBezTo>
                <a:cubicBezTo>
                  <a:pt x="9326" y="3161"/>
                  <a:pt x="9243" y="3182"/>
                  <a:pt x="9211" y="3233"/>
                </a:cubicBezTo>
                <a:cubicBezTo>
                  <a:pt x="9239" y="3240"/>
                  <a:pt x="9270" y="3244"/>
                  <a:pt x="9301" y="3244"/>
                </a:cubicBezTo>
                <a:cubicBezTo>
                  <a:pt x="9362" y="3244"/>
                  <a:pt x="9426" y="3230"/>
                  <a:pt x="9481" y="3203"/>
                </a:cubicBezTo>
                <a:lnTo>
                  <a:pt x="9481" y="3203"/>
                </a:lnTo>
                <a:cubicBezTo>
                  <a:pt x="9439" y="3224"/>
                  <a:pt x="9398" y="3254"/>
                  <a:pt x="9377" y="3286"/>
                </a:cubicBezTo>
                <a:cubicBezTo>
                  <a:pt x="9439" y="3275"/>
                  <a:pt x="9512" y="3254"/>
                  <a:pt x="9564" y="3233"/>
                </a:cubicBezTo>
                <a:lnTo>
                  <a:pt x="9564" y="3233"/>
                </a:lnTo>
                <a:cubicBezTo>
                  <a:pt x="9522" y="3265"/>
                  <a:pt x="9481" y="3306"/>
                  <a:pt x="9460" y="3358"/>
                </a:cubicBezTo>
                <a:cubicBezTo>
                  <a:pt x="9529" y="3348"/>
                  <a:pt x="9589" y="3320"/>
                  <a:pt x="9639" y="3281"/>
                </a:cubicBezTo>
                <a:lnTo>
                  <a:pt x="9639" y="3281"/>
                </a:lnTo>
                <a:cubicBezTo>
                  <a:pt x="9601" y="3312"/>
                  <a:pt x="9573" y="3351"/>
                  <a:pt x="9554" y="3389"/>
                </a:cubicBezTo>
                <a:cubicBezTo>
                  <a:pt x="9647" y="3379"/>
                  <a:pt x="9730" y="3337"/>
                  <a:pt x="9792" y="3286"/>
                </a:cubicBezTo>
                <a:lnTo>
                  <a:pt x="9792" y="3286"/>
                </a:lnTo>
                <a:cubicBezTo>
                  <a:pt x="9782" y="3306"/>
                  <a:pt x="9761" y="3337"/>
                  <a:pt x="9740" y="3369"/>
                </a:cubicBezTo>
                <a:cubicBezTo>
                  <a:pt x="9812" y="3337"/>
                  <a:pt x="9885" y="3306"/>
                  <a:pt x="9968" y="3275"/>
                </a:cubicBezTo>
                <a:lnTo>
                  <a:pt x="9968" y="3275"/>
                </a:lnTo>
                <a:cubicBezTo>
                  <a:pt x="9895" y="3337"/>
                  <a:pt x="9948" y="3441"/>
                  <a:pt x="10030" y="3482"/>
                </a:cubicBezTo>
                <a:cubicBezTo>
                  <a:pt x="10113" y="3534"/>
                  <a:pt x="10227" y="3534"/>
                  <a:pt x="10321" y="3534"/>
                </a:cubicBezTo>
                <a:cubicBezTo>
                  <a:pt x="10279" y="3638"/>
                  <a:pt x="10155" y="3710"/>
                  <a:pt x="10020" y="3710"/>
                </a:cubicBezTo>
                <a:cubicBezTo>
                  <a:pt x="10040" y="3762"/>
                  <a:pt x="10061" y="3825"/>
                  <a:pt x="10072" y="3876"/>
                </a:cubicBezTo>
                <a:cubicBezTo>
                  <a:pt x="10030" y="3866"/>
                  <a:pt x="9978" y="3855"/>
                  <a:pt x="9927" y="3834"/>
                </a:cubicBezTo>
                <a:lnTo>
                  <a:pt x="9927" y="3834"/>
                </a:lnTo>
                <a:cubicBezTo>
                  <a:pt x="9937" y="3907"/>
                  <a:pt x="9968" y="3990"/>
                  <a:pt x="10020" y="4052"/>
                </a:cubicBezTo>
                <a:cubicBezTo>
                  <a:pt x="9978" y="4032"/>
                  <a:pt x="9937" y="4000"/>
                  <a:pt x="9895" y="3980"/>
                </a:cubicBezTo>
                <a:lnTo>
                  <a:pt x="9895" y="3980"/>
                </a:lnTo>
                <a:cubicBezTo>
                  <a:pt x="9895" y="4020"/>
                  <a:pt x="9911" y="4060"/>
                  <a:pt x="9937" y="4094"/>
                </a:cubicBezTo>
                <a:lnTo>
                  <a:pt x="9937" y="4094"/>
                </a:lnTo>
                <a:cubicBezTo>
                  <a:pt x="9934" y="4094"/>
                  <a:pt x="9930" y="4094"/>
                  <a:pt x="9927" y="4094"/>
                </a:cubicBezTo>
                <a:cubicBezTo>
                  <a:pt x="9948" y="4115"/>
                  <a:pt x="9968" y="4145"/>
                  <a:pt x="9957" y="4166"/>
                </a:cubicBezTo>
                <a:cubicBezTo>
                  <a:pt x="9957" y="4192"/>
                  <a:pt x="9930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7" y="4280"/>
                  <a:pt x="10072" y="4322"/>
                  <a:pt x="10175" y="4322"/>
                </a:cubicBezTo>
                <a:cubicBezTo>
                  <a:pt x="10144" y="4332"/>
                  <a:pt x="10103" y="4343"/>
                  <a:pt x="10061" y="4353"/>
                </a:cubicBezTo>
                <a:cubicBezTo>
                  <a:pt x="10078" y="4381"/>
                  <a:pt x="10101" y="4402"/>
                  <a:pt x="10126" y="4420"/>
                </a:cubicBezTo>
                <a:lnTo>
                  <a:pt x="10126" y="4420"/>
                </a:lnTo>
                <a:cubicBezTo>
                  <a:pt x="10124" y="4420"/>
                  <a:pt x="10123" y="4420"/>
                  <a:pt x="10121" y="4420"/>
                </a:cubicBezTo>
                <a:cubicBezTo>
                  <a:pt x="10096" y="4420"/>
                  <a:pt x="10069" y="4428"/>
                  <a:pt x="10051" y="4446"/>
                </a:cubicBezTo>
                <a:cubicBezTo>
                  <a:pt x="9948" y="4373"/>
                  <a:pt x="9833" y="4301"/>
                  <a:pt x="9720" y="4228"/>
                </a:cubicBezTo>
                <a:lnTo>
                  <a:pt x="9720" y="4228"/>
                </a:lnTo>
                <a:cubicBezTo>
                  <a:pt x="9720" y="4260"/>
                  <a:pt x="9740" y="4290"/>
                  <a:pt x="9761" y="4311"/>
                </a:cubicBezTo>
                <a:cubicBezTo>
                  <a:pt x="9730" y="4290"/>
                  <a:pt x="9688" y="4270"/>
                  <a:pt x="9657" y="4249"/>
                </a:cubicBezTo>
                <a:lnTo>
                  <a:pt x="9657" y="4249"/>
                </a:lnTo>
                <a:cubicBezTo>
                  <a:pt x="9648" y="4333"/>
                  <a:pt x="9746" y="4408"/>
                  <a:pt x="9849" y="4408"/>
                </a:cubicBezTo>
                <a:cubicBezTo>
                  <a:pt x="9861" y="4408"/>
                  <a:pt x="9873" y="4407"/>
                  <a:pt x="9885" y="4405"/>
                </a:cubicBezTo>
                <a:lnTo>
                  <a:pt x="9885" y="4405"/>
                </a:lnTo>
                <a:cubicBezTo>
                  <a:pt x="9833" y="4446"/>
                  <a:pt x="9792" y="4488"/>
                  <a:pt x="9740" y="4518"/>
                </a:cubicBezTo>
                <a:lnTo>
                  <a:pt x="9927" y="4580"/>
                </a:lnTo>
                <a:cubicBezTo>
                  <a:pt x="9865" y="4601"/>
                  <a:pt x="9812" y="4633"/>
                  <a:pt x="9761" y="4674"/>
                </a:cubicBezTo>
                <a:lnTo>
                  <a:pt x="9809" y="4674"/>
                </a:lnTo>
                <a:cubicBezTo>
                  <a:pt x="9764" y="4681"/>
                  <a:pt x="9722" y="4699"/>
                  <a:pt x="9688" y="4726"/>
                </a:cubicBezTo>
                <a:cubicBezTo>
                  <a:pt x="9667" y="4674"/>
                  <a:pt x="9616" y="4633"/>
                  <a:pt x="9543" y="4622"/>
                </a:cubicBezTo>
                <a:lnTo>
                  <a:pt x="9543" y="4622"/>
                </a:lnTo>
                <a:cubicBezTo>
                  <a:pt x="9554" y="4663"/>
                  <a:pt x="9554" y="4705"/>
                  <a:pt x="9564" y="4746"/>
                </a:cubicBezTo>
                <a:cubicBezTo>
                  <a:pt x="9533" y="4695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8" y="4675"/>
                  <a:pt x="9401" y="4700"/>
                  <a:pt x="9416" y="4719"/>
                </a:cubicBezTo>
                <a:lnTo>
                  <a:pt x="9416" y="4719"/>
                </a:lnTo>
                <a:cubicBezTo>
                  <a:pt x="9388" y="4725"/>
                  <a:pt x="9362" y="4742"/>
                  <a:pt x="9367" y="4767"/>
                </a:cubicBezTo>
                <a:cubicBezTo>
                  <a:pt x="9377" y="4819"/>
                  <a:pt x="9450" y="4850"/>
                  <a:pt x="9502" y="4861"/>
                </a:cubicBezTo>
                <a:cubicBezTo>
                  <a:pt x="9564" y="4881"/>
                  <a:pt x="9626" y="4923"/>
                  <a:pt x="9626" y="4974"/>
                </a:cubicBezTo>
                <a:cubicBezTo>
                  <a:pt x="9637" y="4944"/>
                  <a:pt x="9657" y="4912"/>
                  <a:pt x="9678" y="4881"/>
                </a:cubicBezTo>
                <a:cubicBezTo>
                  <a:pt x="9771" y="4881"/>
                  <a:pt x="9875" y="4933"/>
                  <a:pt x="9916" y="5006"/>
                </a:cubicBezTo>
                <a:cubicBezTo>
                  <a:pt x="9865" y="5016"/>
                  <a:pt x="9823" y="5026"/>
                  <a:pt x="9782" y="5036"/>
                </a:cubicBezTo>
                <a:cubicBezTo>
                  <a:pt x="9885" y="5099"/>
                  <a:pt x="9978" y="5151"/>
                  <a:pt x="10082" y="5213"/>
                </a:cubicBezTo>
                <a:cubicBezTo>
                  <a:pt x="10020" y="5213"/>
                  <a:pt x="9957" y="5202"/>
                  <a:pt x="9906" y="5181"/>
                </a:cubicBezTo>
                <a:lnTo>
                  <a:pt x="9906" y="5181"/>
                </a:lnTo>
                <a:cubicBezTo>
                  <a:pt x="9948" y="5213"/>
                  <a:pt x="9968" y="5254"/>
                  <a:pt x="9968" y="5296"/>
                </a:cubicBezTo>
                <a:lnTo>
                  <a:pt x="9688" y="5172"/>
                </a:lnTo>
                <a:cubicBezTo>
                  <a:pt x="9637" y="5119"/>
                  <a:pt x="9595" y="5068"/>
                  <a:pt x="9543" y="5016"/>
                </a:cubicBezTo>
                <a:lnTo>
                  <a:pt x="9481" y="5140"/>
                </a:lnTo>
                <a:cubicBezTo>
                  <a:pt x="9450" y="5099"/>
                  <a:pt x="9409" y="5068"/>
                  <a:pt x="9377" y="5026"/>
                </a:cubicBezTo>
                <a:cubicBezTo>
                  <a:pt x="9347" y="5068"/>
                  <a:pt x="9326" y="5099"/>
                  <a:pt x="9294" y="5140"/>
                </a:cubicBezTo>
                <a:cubicBezTo>
                  <a:pt x="9367" y="5213"/>
                  <a:pt x="9481" y="5264"/>
                  <a:pt x="9595" y="5285"/>
                </a:cubicBezTo>
                <a:cubicBezTo>
                  <a:pt x="9533" y="5275"/>
                  <a:pt x="9471" y="5264"/>
                  <a:pt x="9419" y="5254"/>
                </a:cubicBezTo>
                <a:lnTo>
                  <a:pt x="9419" y="5254"/>
                </a:lnTo>
                <a:cubicBezTo>
                  <a:pt x="9481" y="5296"/>
                  <a:pt x="9533" y="5358"/>
                  <a:pt x="9564" y="5409"/>
                </a:cubicBezTo>
                <a:cubicBezTo>
                  <a:pt x="9543" y="5389"/>
                  <a:pt x="9512" y="5368"/>
                  <a:pt x="9481" y="5368"/>
                </a:cubicBezTo>
                <a:cubicBezTo>
                  <a:pt x="9463" y="5373"/>
                  <a:pt x="9448" y="5385"/>
                  <a:pt x="9442" y="5398"/>
                </a:cubicBezTo>
                <a:lnTo>
                  <a:pt x="9442" y="5398"/>
                </a:lnTo>
                <a:cubicBezTo>
                  <a:pt x="9405" y="5349"/>
                  <a:pt x="9339" y="5315"/>
                  <a:pt x="9275" y="5315"/>
                </a:cubicBezTo>
                <a:cubicBezTo>
                  <a:pt x="9271" y="5315"/>
                  <a:pt x="9267" y="5315"/>
                  <a:pt x="9262" y="5316"/>
                </a:cubicBezTo>
                <a:lnTo>
                  <a:pt x="9262" y="5316"/>
                </a:lnTo>
                <a:cubicBezTo>
                  <a:pt x="9262" y="5316"/>
                  <a:pt x="9261" y="5315"/>
                  <a:pt x="9260" y="5315"/>
                </a:cubicBezTo>
                <a:cubicBezTo>
                  <a:pt x="9258" y="5315"/>
                  <a:pt x="9256" y="5316"/>
                  <a:pt x="9253" y="5317"/>
                </a:cubicBezTo>
                <a:cubicBezTo>
                  <a:pt x="9256" y="5316"/>
                  <a:pt x="9259" y="5316"/>
                  <a:pt x="9262" y="5316"/>
                </a:cubicBezTo>
                <a:lnTo>
                  <a:pt x="9262" y="5316"/>
                </a:lnTo>
                <a:cubicBezTo>
                  <a:pt x="9285" y="5318"/>
                  <a:pt x="9254" y="5369"/>
                  <a:pt x="9212" y="5369"/>
                </a:cubicBezTo>
                <a:cubicBezTo>
                  <a:pt x="9209" y="5369"/>
                  <a:pt x="9205" y="5369"/>
                  <a:pt x="9202" y="5368"/>
                </a:cubicBezTo>
                <a:cubicBezTo>
                  <a:pt x="9166" y="5350"/>
                  <a:pt x="9130" y="5325"/>
                  <a:pt x="9094" y="5325"/>
                </a:cubicBezTo>
                <a:cubicBezTo>
                  <a:pt x="9088" y="5325"/>
                  <a:pt x="9083" y="5325"/>
                  <a:pt x="9077" y="5327"/>
                </a:cubicBezTo>
                <a:cubicBezTo>
                  <a:pt x="9046" y="5339"/>
                  <a:pt x="9056" y="5371"/>
                  <a:pt x="9078" y="5387"/>
                </a:cubicBezTo>
                <a:lnTo>
                  <a:pt x="9078" y="5387"/>
                </a:lnTo>
                <a:cubicBezTo>
                  <a:pt x="9033" y="5384"/>
                  <a:pt x="8987" y="5379"/>
                  <a:pt x="8942" y="5379"/>
                </a:cubicBezTo>
                <a:cubicBezTo>
                  <a:pt x="9015" y="5379"/>
                  <a:pt x="8963" y="5462"/>
                  <a:pt x="8901" y="5482"/>
                </a:cubicBezTo>
                <a:cubicBezTo>
                  <a:pt x="9046" y="5534"/>
                  <a:pt x="9202" y="5586"/>
                  <a:pt x="9347" y="5637"/>
                </a:cubicBezTo>
                <a:lnTo>
                  <a:pt x="9160" y="5607"/>
                </a:lnTo>
                <a:lnTo>
                  <a:pt x="9160" y="5607"/>
                </a:lnTo>
                <a:cubicBezTo>
                  <a:pt x="9181" y="5720"/>
                  <a:pt x="9264" y="5835"/>
                  <a:pt x="9377" y="5897"/>
                </a:cubicBezTo>
                <a:cubicBezTo>
                  <a:pt x="9419" y="5876"/>
                  <a:pt x="9450" y="5845"/>
                  <a:pt x="9460" y="5814"/>
                </a:cubicBezTo>
                <a:cubicBezTo>
                  <a:pt x="9460" y="5845"/>
                  <a:pt x="9471" y="5886"/>
                  <a:pt x="9502" y="5897"/>
                </a:cubicBezTo>
                <a:cubicBezTo>
                  <a:pt x="9507" y="5900"/>
                  <a:pt x="9512" y="5902"/>
                  <a:pt x="9518" y="5902"/>
                </a:cubicBezTo>
                <a:cubicBezTo>
                  <a:pt x="9519" y="5902"/>
                  <a:pt x="9520" y="5902"/>
                  <a:pt x="9521" y="5902"/>
                </a:cubicBezTo>
                <a:lnTo>
                  <a:pt x="9521" y="5902"/>
                </a:lnTo>
                <a:cubicBezTo>
                  <a:pt x="9514" y="5926"/>
                  <a:pt x="9515" y="5951"/>
                  <a:pt x="9533" y="5969"/>
                </a:cubicBezTo>
                <a:cubicBezTo>
                  <a:pt x="9542" y="5981"/>
                  <a:pt x="9556" y="5986"/>
                  <a:pt x="9570" y="5986"/>
                </a:cubicBezTo>
                <a:cubicBezTo>
                  <a:pt x="9598" y="5986"/>
                  <a:pt x="9627" y="5968"/>
                  <a:pt x="9622" y="5949"/>
                </a:cubicBezTo>
                <a:lnTo>
                  <a:pt x="9622" y="5949"/>
                </a:lnTo>
                <a:cubicBezTo>
                  <a:pt x="9650" y="5995"/>
                  <a:pt x="9670" y="6035"/>
                  <a:pt x="9699" y="6083"/>
                </a:cubicBezTo>
                <a:cubicBezTo>
                  <a:pt x="9726" y="6070"/>
                  <a:pt x="9761" y="6062"/>
                  <a:pt x="9796" y="6062"/>
                </a:cubicBezTo>
                <a:cubicBezTo>
                  <a:pt x="9842" y="6062"/>
                  <a:pt x="9887" y="6075"/>
                  <a:pt x="9916" y="6104"/>
                </a:cubicBezTo>
                <a:cubicBezTo>
                  <a:pt x="9885" y="6127"/>
                  <a:pt x="9854" y="6139"/>
                  <a:pt x="9819" y="6139"/>
                </a:cubicBezTo>
                <a:cubicBezTo>
                  <a:pt x="9807" y="6139"/>
                  <a:pt x="9795" y="6137"/>
                  <a:pt x="9782" y="6135"/>
                </a:cubicBezTo>
                <a:lnTo>
                  <a:pt x="9782" y="6135"/>
                </a:lnTo>
                <a:cubicBezTo>
                  <a:pt x="9775" y="6162"/>
                  <a:pt x="9809" y="6186"/>
                  <a:pt x="9839" y="6186"/>
                </a:cubicBezTo>
                <a:cubicBezTo>
                  <a:pt x="9849" y="6186"/>
                  <a:pt x="9859" y="6183"/>
                  <a:pt x="9866" y="6177"/>
                </a:cubicBezTo>
                <a:lnTo>
                  <a:pt x="9866" y="6177"/>
                </a:lnTo>
                <a:cubicBezTo>
                  <a:pt x="9798" y="6265"/>
                  <a:pt x="9738" y="6345"/>
                  <a:pt x="9688" y="6436"/>
                </a:cubicBezTo>
                <a:cubicBezTo>
                  <a:pt x="9688" y="6394"/>
                  <a:pt x="9657" y="6363"/>
                  <a:pt x="9616" y="6353"/>
                </a:cubicBezTo>
                <a:lnTo>
                  <a:pt x="9616" y="6353"/>
                </a:lnTo>
                <a:cubicBezTo>
                  <a:pt x="9626" y="6394"/>
                  <a:pt x="9637" y="6436"/>
                  <a:pt x="9647" y="6487"/>
                </a:cubicBezTo>
                <a:cubicBezTo>
                  <a:pt x="9605" y="6498"/>
                  <a:pt x="9575" y="6508"/>
                  <a:pt x="9533" y="6518"/>
                </a:cubicBezTo>
                <a:cubicBezTo>
                  <a:pt x="9512" y="6560"/>
                  <a:pt x="9502" y="6601"/>
                  <a:pt x="9522" y="6643"/>
                </a:cubicBezTo>
                <a:cubicBezTo>
                  <a:pt x="9519" y="6640"/>
                  <a:pt x="9515" y="6638"/>
                  <a:pt x="9511" y="6638"/>
                </a:cubicBezTo>
                <a:cubicBezTo>
                  <a:pt x="9502" y="6638"/>
                  <a:pt x="9492" y="6646"/>
                  <a:pt x="9492" y="6653"/>
                </a:cubicBezTo>
                <a:cubicBezTo>
                  <a:pt x="9495" y="6657"/>
                  <a:pt x="9500" y="6660"/>
                  <a:pt x="9505" y="6664"/>
                </a:cubicBezTo>
                <a:lnTo>
                  <a:pt x="9505" y="6664"/>
                </a:lnTo>
                <a:cubicBezTo>
                  <a:pt x="9552" y="6667"/>
                  <a:pt x="9598" y="6687"/>
                  <a:pt x="9626" y="6715"/>
                </a:cubicBezTo>
                <a:cubicBezTo>
                  <a:pt x="9637" y="6726"/>
                  <a:pt x="9647" y="6746"/>
                  <a:pt x="9657" y="6746"/>
                </a:cubicBezTo>
                <a:cubicBezTo>
                  <a:pt x="9678" y="6756"/>
                  <a:pt x="9688" y="6756"/>
                  <a:pt x="9699" y="6756"/>
                </a:cubicBezTo>
                <a:lnTo>
                  <a:pt x="9865" y="6756"/>
                </a:lnTo>
                <a:cubicBezTo>
                  <a:pt x="9833" y="6777"/>
                  <a:pt x="9823" y="6798"/>
                  <a:pt x="9812" y="6829"/>
                </a:cubicBezTo>
                <a:cubicBezTo>
                  <a:pt x="9844" y="6829"/>
                  <a:pt x="9875" y="6829"/>
                  <a:pt x="9895" y="6839"/>
                </a:cubicBezTo>
                <a:cubicBezTo>
                  <a:pt x="9844" y="6860"/>
                  <a:pt x="9854" y="6933"/>
                  <a:pt x="9802" y="6964"/>
                </a:cubicBezTo>
                <a:cubicBezTo>
                  <a:pt x="9792" y="6974"/>
                  <a:pt x="9771" y="6984"/>
                  <a:pt x="9750" y="6984"/>
                </a:cubicBezTo>
                <a:cubicBezTo>
                  <a:pt x="9699" y="7005"/>
                  <a:pt x="9637" y="7016"/>
                  <a:pt x="9584" y="7037"/>
                </a:cubicBezTo>
                <a:lnTo>
                  <a:pt x="9678" y="7037"/>
                </a:lnTo>
                <a:cubicBezTo>
                  <a:pt x="9616" y="7047"/>
                  <a:pt x="9564" y="7067"/>
                  <a:pt x="9502" y="7088"/>
                </a:cubicBezTo>
                <a:cubicBezTo>
                  <a:pt x="9481" y="7088"/>
                  <a:pt x="9450" y="7099"/>
                  <a:pt x="9429" y="7119"/>
                </a:cubicBezTo>
                <a:cubicBezTo>
                  <a:pt x="9419" y="7140"/>
                  <a:pt x="9419" y="7171"/>
                  <a:pt x="9450" y="7182"/>
                </a:cubicBezTo>
                <a:cubicBezTo>
                  <a:pt x="9398" y="7192"/>
                  <a:pt x="9357" y="7202"/>
                  <a:pt x="9315" y="7212"/>
                </a:cubicBezTo>
                <a:cubicBezTo>
                  <a:pt x="9336" y="7244"/>
                  <a:pt x="9357" y="7285"/>
                  <a:pt x="9347" y="7316"/>
                </a:cubicBezTo>
                <a:cubicBezTo>
                  <a:pt x="9347" y="7357"/>
                  <a:pt x="9315" y="7399"/>
                  <a:pt x="9274" y="7410"/>
                </a:cubicBezTo>
                <a:cubicBezTo>
                  <a:pt x="9274" y="7357"/>
                  <a:pt x="9243" y="7337"/>
                  <a:pt x="9243" y="7285"/>
                </a:cubicBezTo>
                <a:cubicBezTo>
                  <a:pt x="9181" y="7274"/>
                  <a:pt x="9129" y="7265"/>
                  <a:pt x="9066" y="7254"/>
                </a:cubicBezTo>
                <a:cubicBezTo>
                  <a:pt x="9087" y="7182"/>
                  <a:pt x="9056" y="7109"/>
                  <a:pt x="8974" y="7067"/>
                </a:cubicBezTo>
                <a:cubicBezTo>
                  <a:pt x="9046" y="7037"/>
                  <a:pt x="9098" y="6995"/>
                  <a:pt x="9139" y="6954"/>
                </a:cubicBezTo>
                <a:cubicBezTo>
                  <a:pt x="9087" y="6943"/>
                  <a:pt x="9046" y="6922"/>
                  <a:pt x="9015" y="6881"/>
                </a:cubicBezTo>
                <a:cubicBezTo>
                  <a:pt x="9046" y="6860"/>
                  <a:pt x="9077" y="6850"/>
                  <a:pt x="9108" y="6829"/>
                </a:cubicBezTo>
                <a:cubicBezTo>
                  <a:pt x="9046" y="6819"/>
                  <a:pt x="8984" y="6798"/>
                  <a:pt x="8932" y="6788"/>
                </a:cubicBezTo>
                <a:cubicBezTo>
                  <a:pt x="8921" y="6746"/>
                  <a:pt x="8921" y="6705"/>
                  <a:pt x="8942" y="6673"/>
                </a:cubicBezTo>
                <a:lnTo>
                  <a:pt x="8942" y="6673"/>
                </a:lnTo>
                <a:cubicBezTo>
                  <a:pt x="8903" y="6686"/>
                  <a:pt x="8857" y="6695"/>
                  <a:pt x="8810" y="6695"/>
                </a:cubicBezTo>
                <a:cubicBezTo>
                  <a:pt x="8781" y="6695"/>
                  <a:pt x="8752" y="6692"/>
                  <a:pt x="8725" y="6684"/>
                </a:cubicBezTo>
                <a:lnTo>
                  <a:pt x="8849" y="6622"/>
                </a:lnTo>
                <a:cubicBezTo>
                  <a:pt x="8818" y="6581"/>
                  <a:pt x="8787" y="6560"/>
                  <a:pt x="8735" y="6549"/>
                </a:cubicBezTo>
                <a:cubicBezTo>
                  <a:pt x="8808" y="6518"/>
                  <a:pt x="8870" y="6487"/>
                  <a:pt x="8942" y="6456"/>
                </a:cubicBezTo>
                <a:cubicBezTo>
                  <a:pt x="8883" y="6431"/>
                  <a:pt x="8810" y="6412"/>
                  <a:pt x="8740" y="6412"/>
                </a:cubicBezTo>
                <a:cubicBezTo>
                  <a:pt x="8724" y="6412"/>
                  <a:pt x="8708" y="6413"/>
                  <a:pt x="8693" y="6415"/>
                </a:cubicBezTo>
                <a:lnTo>
                  <a:pt x="8756" y="6321"/>
                </a:lnTo>
                <a:cubicBezTo>
                  <a:pt x="8693" y="6321"/>
                  <a:pt x="8631" y="6332"/>
                  <a:pt x="8569" y="6342"/>
                </a:cubicBezTo>
                <a:cubicBezTo>
                  <a:pt x="8610" y="6332"/>
                  <a:pt x="8610" y="6270"/>
                  <a:pt x="8569" y="6249"/>
                </a:cubicBezTo>
                <a:cubicBezTo>
                  <a:pt x="8548" y="6239"/>
                  <a:pt x="8524" y="6236"/>
                  <a:pt x="8500" y="6236"/>
                </a:cubicBezTo>
                <a:cubicBezTo>
                  <a:pt x="8478" y="6236"/>
                  <a:pt x="8455" y="6238"/>
                  <a:pt x="8435" y="6238"/>
                </a:cubicBezTo>
                <a:cubicBezTo>
                  <a:pt x="8445" y="6197"/>
                  <a:pt x="8455" y="6166"/>
                  <a:pt x="8455" y="6125"/>
                </a:cubicBezTo>
                <a:lnTo>
                  <a:pt x="8455" y="6125"/>
                </a:lnTo>
                <a:cubicBezTo>
                  <a:pt x="8442" y="6129"/>
                  <a:pt x="8429" y="6131"/>
                  <a:pt x="8415" y="6131"/>
                </a:cubicBezTo>
                <a:cubicBezTo>
                  <a:pt x="8365" y="6131"/>
                  <a:pt x="8316" y="6103"/>
                  <a:pt x="8300" y="6063"/>
                </a:cubicBezTo>
                <a:cubicBezTo>
                  <a:pt x="8373" y="6063"/>
                  <a:pt x="8393" y="5990"/>
                  <a:pt x="8393" y="5938"/>
                </a:cubicBezTo>
                <a:cubicBezTo>
                  <a:pt x="8435" y="5990"/>
                  <a:pt x="8476" y="6042"/>
                  <a:pt x="8507" y="6093"/>
                </a:cubicBezTo>
                <a:cubicBezTo>
                  <a:pt x="8528" y="6088"/>
                  <a:pt x="8549" y="6085"/>
                  <a:pt x="8570" y="6085"/>
                </a:cubicBezTo>
                <a:cubicBezTo>
                  <a:pt x="8633" y="6085"/>
                  <a:pt x="8694" y="6109"/>
                  <a:pt x="8725" y="6155"/>
                </a:cubicBezTo>
                <a:cubicBezTo>
                  <a:pt x="8798" y="6176"/>
                  <a:pt x="8875" y="6187"/>
                  <a:pt x="8952" y="6187"/>
                </a:cubicBezTo>
                <a:cubicBezTo>
                  <a:pt x="8994" y="6187"/>
                  <a:pt x="9036" y="6184"/>
                  <a:pt x="9077" y="6176"/>
                </a:cubicBezTo>
                <a:cubicBezTo>
                  <a:pt x="9077" y="6135"/>
                  <a:pt x="9066" y="6093"/>
                  <a:pt x="9056" y="6052"/>
                </a:cubicBezTo>
                <a:cubicBezTo>
                  <a:pt x="9025" y="6052"/>
                  <a:pt x="8994" y="6063"/>
                  <a:pt x="8963" y="6063"/>
                </a:cubicBezTo>
                <a:cubicBezTo>
                  <a:pt x="8891" y="6031"/>
                  <a:pt x="8808" y="6000"/>
                  <a:pt x="8735" y="5969"/>
                </a:cubicBezTo>
                <a:cubicBezTo>
                  <a:pt x="8745" y="5919"/>
                  <a:pt x="8794" y="5879"/>
                  <a:pt x="8853" y="5867"/>
                </a:cubicBezTo>
                <a:lnTo>
                  <a:pt x="8853" y="5867"/>
                </a:lnTo>
                <a:cubicBezTo>
                  <a:pt x="8841" y="5869"/>
                  <a:pt x="8828" y="5870"/>
                  <a:pt x="8816" y="5870"/>
                </a:cubicBezTo>
                <a:cubicBezTo>
                  <a:pt x="8775" y="5870"/>
                  <a:pt x="8732" y="5860"/>
                  <a:pt x="8693" y="5845"/>
                </a:cubicBezTo>
                <a:cubicBezTo>
                  <a:pt x="8746" y="5824"/>
                  <a:pt x="8787" y="5803"/>
                  <a:pt x="8829" y="5782"/>
                </a:cubicBezTo>
                <a:cubicBezTo>
                  <a:pt x="8797" y="5772"/>
                  <a:pt x="8756" y="5762"/>
                  <a:pt x="8725" y="5752"/>
                </a:cubicBezTo>
                <a:cubicBezTo>
                  <a:pt x="8838" y="5752"/>
                  <a:pt x="8901" y="5586"/>
                  <a:pt x="8797" y="5545"/>
                </a:cubicBezTo>
                <a:lnTo>
                  <a:pt x="8797" y="5545"/>
                </a:lnTo>
                <a:cubicBezTo>
                  <a:pt x="8735" y="5565"/>
                  <a:pt x="8683" y="5575"/>
                  <a:pt x="8631" y="5596"/>
                </a:cubicBezTo>
                <a:lnTo>
                  <a:pt x="8465" y="5430"/>
                </a:lnTo>
                <a:cubicBezTo>
                  <a:pt x="8362" y="5409"/>
                  <a:pt x="8258" y="5368"/>
                  <a:pt x="8186" y="5296"/>
                </a:cubicBezTo>
                <a:cubicBezTo>
                  <a:pt x="8258" y="5285"/>
                  <a:pt x="8331" y="5264"/>
                  <a:pt x="8414" y="5244"/>
                </a:cubicBezTo>
                <a:cubicBezTo>
                  <a:pt x="8373" y="5234"/>
                  <a:pt x="8341" y="5223"/>
                  <a:pt x="8310" y="5213"/>
                </a:cubicBezTo>
                <a:cubicBezTo>
                  <a:pt x="8352" y="5181"/>
                  <a:pt x="8393" y="5151"/>
                  <a:pt x="8435" y="5130"/>
                </a:cubicBezTo>
                <a:cubicBezTo>
                  <a:pt x="8383" y="5099"/>
                  <a:pt x="8320" y="5089"/>
                  <a:pt x="8248" y="5089"/>
                </a:cubicBezTo>
                <a:cubicBezTo>
                  <a:pt x="8279" y="5068"/>
                  <a:pt x="8310" y="5047"/>
                  <a:pt x="8341" y="5036"/>
                </a:cubicBezTo>
                <a:cubicBezTo>
                  <a:pt x="8331" y="4995"/>
                  <a:pt x="8290" y="4964"/>
                  <a:pt x="8248" y="4964"/>
                </a:cubicBezTo>
                <a:cubicBezTo>
                  <a:pt x="8230" y="5000"/>
                  <a:pt x="8180" y="5023"/>
                  <a:pt x="8132" y="5023"/>
                </a:cubicBezTo>
                <a:cubicBezTo>
                  <a:pt x="8097" y="5023"/>
                  <a:pt x="8063" y="5011"/>
                  <a:pt x="8041" y="4985"/>
                </a:cubicBezTo>
                <a:cubicBezTo>
                  <a:pt x="7989" y="4933"/>
                  <a:pt x="8041" y="4840"/>
                  <a:pt x="8124" y="4829"/>
                </a:cubicBezTo>
                <a:cubicBezTo>
                  <a:pt x="8082" y="4819"/>
                  <a:pt x="8041" y="4798"/>
                  <a:pt x="8000" y="4778"/>
                </a:cubicBezTo>
                <a:cubicBezTo>
                  <a:pt x="8051" y="4736"/>
                  <a:pt x="8092" y="4695"/>
                  <a:pt x="8145" y="4653"/>
                </a:cubicBezTo>
                <a:cubicBezTo>
                  <a:pt x="8092" y="4643"/>
                  <a:pt x="8030" y="4633"/>
                  <a:pt x="7968" y="4622"/>
                </a:cubicBezTo>
                <a:cubicBezTo>
                  <a:pt x="7979" y="4580"/>
                  <a:pt x="8020" y="4550"/>
                  <a:pt x="8072" y="4539"/>
                </a:cubicBezTo>
                <a:cubicBezTo>
                  <a:pt x="8020" y="4539"/>
                  <a:pt x="7979" y="4508"/>
                  <a:pt x="7968" y="4467"/>
                </a:cubicBezTo>
                <a:lnTo>
                  <a:pt x="7968" y="4467"/>
                </a:lnTo>
                <a:cubicBezTo>
                  <a:pt x="7971" y="4468"/>
                  <a:pt x="7973" y="4468"/>
                  <a:pt x="7975" y="4468"/>
                </a:cubicBezTo>
                <a:cubicBezTo>
                  <a:pt x="8008" y="4468"/>
                  <a:pt x="7998" y="4403"/>
                  <a:pt x="7968" y="4384"/>
                </a:cubicBezTo>
                <a:cubicBezTo>
                  <a:pt x="8020" y="4353"/>
                  <a:pt x="8072" y="4332"/>
                  <a:pt x="8113" y="4311"/>
                </a:cubicBezTo>
                <a:cubicBezTo>
                  <a:pt x="8165" y="4249"/>
                  <a:pt x="8217" y="4187"/>
                  <a:pt x="8269" y="4135"/>
                </a:cubicBezTo>
                <a:lnTo>
                  <a:pt x="8269" y="4135"/>
                </a:lnTo>
                <a:cubicBezTo>
                  <a:pt x="8230" y="4155"/>
                  <a:pt x="8184" y="4164"/>
                  <a:pt x="8136" y="4164"/>
                </a:cubicBezTo>
                <a:cubicBezTo>
                  <a:pt x="8058" y="4164"/>
                  <a:pt x="7978" y="4139"/>
                  <a:pt x="7927" y="4094"/>
                </a:cubicBezTo>
                <a:cubicBezTo>
                  <a:pt x="7958" y="4094"/>
                  <a:pt x="8000" y="4083"/>
                  <a:pt x="8020" y="4062"/>
                </a:cubicBezTo>
                <a:cubicBezTo>
                  <a:pt x="8036" y="4047"/>
                  <a:pt x="8016" y="4019"/>
                  <a:pt x="7992" y="4016"/>
                </a:cubicBezTo>
                <a:lnTo>
                  <a:pt x="7992" y="4016"/>
                </a:lnTo>
                <a:cubicBezTo>
                  <a:pt x="8033" y="4005"/>
                  <a:pt x="8070" y="3989"/>
                  <a:pt x="8113" y="3980"/>
                </a:cubicBezTo>
                <a:cubicBezTo>
                  <a:pt x="8072" y="3970"/>
                  <a:pt x="8030" y="3970"/>
                  <a:pt x="8000" y="3970"/>
                </a:cubicBezTo>
                <a:cubicBezTo>
                  <a:pt x="8062" y="3949"/>
                  <a:pt x="8072" y="3866"/>
                  <a:pt x="8020" y="3845"/>
                </a:cubicBezTo>
                <a:cubicBezTo>
                  <a:pt x="8046" y="3811"/>
                  <a:pt x="8072" y="3783"/>
                  <a:pt x="8098" y="3750"/>
                </a:cubicBezTo>
                <a:lnTo>
                  <a:pt x="8098" y="3750"/>
                </a:lnTo>
                <a:cubicBezTo>
                  <a:pt x="8091" y="3755"/>
                  <a:pt x="8081" y="3757"/>
                  <a:pt x="8071" y="3757"/>
                </a:cubicBezTo>
                <a:cubicBezTo>
                  <a:pt x="8028" y="3757"/>
                  <a:pt x="7974" y="3718"/>
                  <a:pt x="8010" y="3689"/>
                </a:cubicBezTo>
                <a:lnTo>
                  <a:pt x="8010" y="3689"/>
                </a:lnTo>
                <a:cubicBezTo>
                  <a:pt x="7968" y="3700"/>
                  <a:pt x="7917" y="3721"/>
                  <a:pt x="7875" y="3731"/>
                </a:cubicBezTo>
                <a:cubicBezTo>
                  <a:pt x="7899" y="3699"/>
                  <a:pt x="7850" y="3655"/>
                  <a:pt x="7811" y="3655"/>
                </a:cubicBezTo>
                <a:cubicBezTo>
                  <a:pt x="7800" y="3655"/>
                  <a:pt x="7789" y="3659"/>
                  <a:pt x="7782" y="3669"/>
                </a:cubicBezTo>
                <a:cubicBezTo>
                  <a:pt x="7792" y="3565"/>
                  <a:pt x="7772" y="3461"/>
                  <a:pt x="7730" y="3358"/>
                </a:cubicBezTo>
                <a:lnTo>
                  <a:pt x="7730" y="3358"/>
                </a:lnTo>
                <a:cubicBezTo>
                  <a:pt x="7761" y="3493"/>
                  <a:pt x="7709" y="3627"/>
                  <a:pt x="7595" y="3731"/>
                </a:cubicBezTo>
                <a:cubicBezTo>
                  <a:pt x="7616" y="3752"/>
                  <a:pt x="7647" y="3772"/>
                  <a:pt x="7689" y="3783"/>
                </a:cubicBezTo>
                <a:cubicBezTo>
                  <a:pt x="7668" y="3834"/>
                  <a:pt x="7668" y="3897"/>
                  <a:pt x="7709" y="3938"/>
                </a:cubicBezTo>
                <a:cubicBezTo>
                  <a:pt x="7668" y="3928"/>
                  <a:pt x="7616" y="3917"/>
                  <a:pt x="7574" y="3907"/>
                </a:cubicBezTo>
                <a:cubicBezTo>
                  <a:pt x="7562" y="3901"/>
                  <a:pt x="7544" y="3895"/>
                  <a:pt x="7526" y="3895"/>
                </a:cubicBezTo>
                <a:cubicBezTo>
                  <a:pt x="7513" y="3895"/>
                  <a:pt x="7500" y="3899"/>
                  <a:pt x="7491" y="3907"/>
                </a:cubicBezTo>
                <a:cubicBezTo>
                  <a:pt x="7488" y="3909"/>
                  <a:pt x="7486" y="3911"/>
                  <a:pt x="7486" y="3914"/>
                </a:cubicBezTo>
                <a:lnTo>
                  <a:pt x="7486" y="3914"/>
                </a:lnTo>
                <a:cubicBezTo>
                  <a:pt x="7469" y="3907"/>
                  <a:pt x="7450" y="3903"/>
                  <a:pt x="7431" y="3903"/>
                </a:cubicBezTo>
                <a:cubicBezTo>
                  <a:pt x="7420" y="3903"/>
                  <a:pt x="7409" y="3905"/>
                  <a:pt x="7399" y="3907"/>
                </a:cubicBezTo>
                <a:cubicBezTo>
                  <a:pt x="7419" y="3928"/>
                  <a:pt x="7450" y="3949"/>
                  <a:pt x="7482" y="3970"/>
                </a:cubicBezTo>
                <a:cubicBezTo>
                  <a:pt x="7450" y="3990"/>
                  <a:pt x="7419" y="4000"/>
                  <a:pt x="7388" y="4011"/>
                </a:cubicBezTo>
                <a:cubicBezTo>
                  <a:pt x="7429" y="4021"/>
                  <a:pt x="7471" y="4021"/>
                  <a:pt x="7523" y="4032"/>
                </a:cubicBezTo>
                <a:cubicBezTo>
                  <a:pt x="7471" y="4042"/>
                  <a:pt x="7429" y="4052"/>
                  <a:pt x="7388" y="4073"/>
                </a:cubicBezTo>
                <a:cubicBezTo>
                  <a:pt x="7397" y="4069"/>
                  <a:pt x="7407" y="4067"/>
                  <a:pt x="7416" y="4067"/>
                </a:cubicBezTo>
                <a:cubicBezTo>
                  <a:pt x="7480" y="4067"/>
                  <a:pt x="7534" y="4151"/>
                  <a:pt x="7471" y="4187"/>
                </a:cubicBezTo>
                <a:cubicBezTo>
                  <a:pt x="7533" y="4207"/>
                  <a:pt x="7595" y="4239"/>
                  <a:pt x="7647" y="4260"/>
                </a:cubicBezTo>
                <a:cubicBezTo>
                  <a:pt x="7637" y="4260"/>
                  <a:pt x="7595" y="4290"/>
                  <a:pt x="7595" y="4301"/>
                </a:cubicBezTo>
                <a:cubicBezTo>
                  <a:pt x="7606" y="4322"/>
                  <a:pt x="7627" y="4332"/>
                  <a:pt x="7637" y="4353"/>
                </a:cubicBezTo>
                <a:cubicBezTo>
                  <a:pt x="7657" y="4373"/>
                  <a:pt x="7668" y="4405"/>
                  <a:pt x="7637" y="4415"/>
                </a:cubicBezTo>
                <a:lnTo>
                  <a:pt x="7595" y="4415"/>
                </a:lnTo>
                <a:cubicBezTo>
                  <a:pt x="7554" y="4405"/>
                  <a:pt x="7512" y="4394"/>
                  <a:pt x="7482" y="4384"/>
                </a:cubicBezTo>
                <a:lnTo>
                  <a:pt x="7482" y="4384"/>
                </a:lnTo>
                <a:cubicBezTo>
                  <a:pt x="7502" y="4415"/>
                  <a:pt x="7533" y="4446"/>
                  <a:pt x="7564" y="4467"/>
                </a:cubicBezTo>
                <a:lnTo>
                  <a:pt x="7482" y="4467"/>
                </a:lnTo>
                <a:cubicBezTo>
                  <a:pt x="7512" y="4488"/>
                  <a:pt x="7533" y="4508"/>
                  <a:pt x="7564" y="4529"/>
                </a:cubicBezTo>
                <a:cubicBezTo>
                  <a:pt x="7547" y="4533"/>
                  <a:pt x="7529" y="4536"/>
                  <a:pt x="7510" y="4536"/>
                </a:cubicBezTo>
                <a:cubicBezTo>
                  <a:pt x="7482" y="4536"/>
                  <a:pt x="7454" y="4531"/>
                  <a:pt x="7429" y="4518"/>
                </a:cubicBezTo>
                <a:lnTo>
                  <a:pt x="7429" y="4518"/>
                </a:lnTo>
                <a:cubicBezTo>
                  <a:pt x="7450" y="4529"/>
                  <a:pt x="7606" y="4705"/>
                  <a:pt x="7637" y="4726"/>
                </a:cubicBezTo>
                <a:cubicBezTo>
                  <a:pt x="7554" y="4757"/>
                  <a:pt x="7482" y="4808"/>
                  <a:pt x="7429" y="4861"/>
                </a:cubicBezTo>
                <a:cubicBezTo>
                  <a:pt x="7367" y="4819"/>
                  <a:pt x="7316" y="4778"/>
                  <a:pt x="7254" y="4746"/>
                </a:cubicBezTo>
                <a:cubicBezTo>
                  <a:pt x="7212" y="4808"/>
                  <a:pt x="7212" y="4891"/>
                  <a:pt x="7243" y="4964"/>
                </a:cubicBezTo>
                <a:cubicBezTo>
                  <a:pt x="7191" y="4923"/>
                  <a:pt x="7160" y="4861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7" y="5172"/>
                  <a:pt x="7233" y="5306"/>
                </a:cubicBezTo>
                <a:cubicBezTo>
                  <a:pt x="7181" y="5275"/>
                  <a:pt x="7139" y="5244"/>
                  <a:pt x="7088" y="5213"/>
                </a:cubicBezTo>
                <a:cubicBezTo>
                  <a:pt x="7056" y="5234"/>
                  <a:pt x="6994" y="5296"/>
                  <a:pt x="7005" y="5327"/>
                </a:cubicBezTo>
                <a:cubicBezTo>
                  <a:pt x="7036" y="5399"/>
                  <a:pt x="7067" y="5462"/>
                  <a:pt x="7088" y="5524"/>
                </a:cubicBezTo>
                <a:cubicBezTo>
                  <a:pt x="7036" y="5482"/>
                  <a:pt x="6994" y="5430"/>
                  <a:pt x="6973" y="5368"/>
                </a:cubicBezTo>
                <a:lnTo>
                  <a:pt x="6973" y="5368"/>
                </a:lnTo>
                <a:cubicBezTo>
                  <a:pt x="6984" y="5441"/>
                  <a:pt x="6994" y="5503"/>
                  <a:pt x="7005" y="5565"/>
                </a:cubicBezTo>
                <a:cubicBezTo>
                  <a:pt x="6963" y="5524"/>
                  <a:pt x="6911" y="5472"/>
                  <a:pt x="6849" y="5430"/>
                </a:cubicBezTo>
                <a:lnTo>
                  <a:pt x="6849" y="5430"/>
                </a:lnTo>
                <a:cubicBezTo>
                  <a:pt x="6831" y="5461"/>
                  <a:pt x="6827" y="5498"/>
                  <a:pt x="6835" y="5535"/>
                </a:cubicBezTo>
                <a:lnTo>
                  <a:pt x="6835" y="5535"/>
                </a:lnTo>
                <a:cubicBezTo>
                  <a:pt x="6812" y="5499"/>
                  <a:pt x="6779" y="5466"/>
                  <a:pt x="6735" y="5441"/>
                </a:cubicBezTo>
                <a:lnTo>
                  <a:pt x="6735" y="5441"/>
                </a:lnTo>
                <a:cubicBezTo>
                  <a:pt x="6756" y="5513"/>
                  <a:pt x="6766" y="5575"/>
                  <a:pt x="6777" y="5648"/>
                </a:cubicBezTo>
                <a:cubicBezTo>
                  <a:pt x="6715" y="5607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2" y="5554"/>
                  <a:pt x="6642" y="5607"/>
                  <a:pt x="6653" y="5658"/>
                </a:cubicBezTo>
                <a:cubicBezTo>
                  <a:pt x="6766" y="5669"/>
                  <a:pt x="6870" y="5710"/>
                  <a:pt x="6932" y="5782"/>
                </a:cubicBezTo>
                <a:cubicBezTo>
                  <a:pt x="6918" y="5785"/>
                  <a:pt x="6904" y="5787"/>
                  <a:pt x="6890" y="5787"/>
                </a:cubicBezTo>
                <a:cubicBezTo>
                  <a:pt x="6852" y="5787"/>
                  <a:pt x="6814" y="5777"/>
                  <a:pt x="6777" y="5762"/>
                </a:cubicBezTo>
                <a:lnTo>
                  <a:pt x="6777" y="5762"/>
                </a:lnTo>
                <a:cubicBezTo>
                  <a:pt x="6787" y="5793"/>
                  <a:pt x="6818" y="5824"/>
                  <a:pt x="6849" y="5845"/>
                </a:cubicBezTo>
                <a:cubicBezTo>
                  <a:pt x="6784" y="5812"/>
                  <a:pt x="6706" y="5792"/>
                  <a:pt x="6628" y="5792"/>
                </a:cubicBezTo>
                <a:cubicBezTo>
                  <a:pt x="6584" y="5792"/>
                  <a:pt x="6539" y="5799"/>
                  <a:pt x="6497" y="5814"/>
                </a:cubicBezTo>
                <a:cubicBezTo>
                  <a:pt x="6549" y="5876"/>
                  <a:pt x="6611" y="5948"/>
                  <a:pt x="6663" y="6010"/>
                </a:cubicBezTo>
                <a:cubicBezTo>
                  <a:pt x="6620" y="6000"/>
                  <a:pt x="6582" y="5981"/>
                  <a:pt x="6553" y="5955"/>
                </a:cubicBezTo>
                <a:lnTo>
                  <a:pt x="6553" y="5955"/>
                </a:lnTo>
                <a:cubicBezTo>
                  <a:pt x="6584" y="6014"/>
                  <a:pt x="6604" y="6077"/>
                  <a:pt x="6611" y="6145"/>
                </a:cubicBezTo>
                <a:cubicBezTo>
                  <a:pt x="6683" y="6145"/>
                  <a:pt x="6756" y="6155"/>
                  <a:pt x="6818" y="6187"/>
                </a:cubicBezTo>
                <a:cubicBezTo>
                  <a:pt x="6881" y="6228"/>
                  <a:pt x="6891" y="6311"/>
                  <a:pt x="6839" y="6342"/>
                </a:cubicBezTo>
                <a:cubicBezTo>
                  <a:pt x="6808" y="6342"/>
                  <a:pt x="6777" y="6311"/>
                  <a:pt x="6745" y="6300"/>
                </a:cubicBezTo>
                <a:cubicBezTo>
                  <a:pt x="6733" y="6296"/>
                  <a:pt x="6719" y="6294"/>
                  <a:pt x="6704" y="6294"/>
                </a:cubicBezTo>
                <a:cubicBezTo>
                  <a:pt x="6683" y="6294"/>
                  <a:pt x="6660" y="6299"/>
                  <a:pt x="6642" y="6311"/>
                </a:cubicBezTo>
                <a:cubicBezTo>
                  <a:pt x="6663" y="6342"/>
                  <a:pt x="6694" y="6373"/>
                  <a:pt x="6735" y="6394"/>
                </a:cubicBezTo>
                <a:cubicBezTo>
                  <a:pt x="6663" y="6363"/>
                  <a:pt x="6590" y="6332"/>
                  <a:pt x="6517" y="6321"/>
                </a:cubicBezTo>
                <a:lnTo>
                  <a:pt x="6517" y="6321"/>
                </a:lnTo>
                <a:cubicBezTo>
                  <a:pt x="6508" y="6425"/>
                  <a:pt x="6745" y="6446"/>
                  <a:pt x="6745" y="6539"/>
                </a:cubicBezTo>
                <a:cubicBezTo>
                  <a:pt x="6720" y="6550"/>
                  <a:pt x="6689" y="6555"/>
                  <a:pt x="6656" y="6555"/>
                </a:cubicBezTo>
                <a:cubicBezTo>
                  <a:pt x="6624" y="6555"/>
                  <a:pt x="6591" y="6550"/>
                  <a:pt x="6561" y="6540"/>
                </a:cubicBezTo>
                <a:lnTo>
                  <a:pt x="6561" y="6540"/>
                </a:lnTo>
                <a:cubicBezTo>
                  <a:pt x="6653" y="6571"/>
                  <a:pt x="6725" y="6632"/>
                  <a:pt x="6777" y="6694"/>
                </a:cubicBezTo>
                <a:cubicBezTo>
                  <a:pt x="6683" y="6694"/>
                  <a:pt x="6590" y="6664"/>
                  <a:pt x="6517" y="6601"/>
                </a:cubicBezTo>
                <a:lnTo>
                  <a:pt x="6517" y="6694"/>
                </a:lnTo>
                <a:cubicBezTo>
                  <a:pt x="6487" y="6653"/>
                  <a:pt x="6435" y="6611"/>
                  <a:pt x="6383" y="6581"/>
                </a:cubicBezTo>
                <a:lnTo>
                  <a:pt x="6383" y="6581"/>
                </a:lnTo>
                <a:cubicBezTo>
                  <a:pt x="6352" y="6664"/>
                  <a:pt x="6383" y="6746"/>
                  <a:pt x="6455" y="6809"/>
                </a:cubicBezTo>
                <a:cubicBezTo>
                  <a:pt x="6501" y="6847"/>
                  <a:pt x="6576" y="6868"/>
                  <a:pt x="6650" y="6868"/>
                </a:cubicBezTo>
                <a:cubicBezTo>
                  <a:pt x="6675" y="6868"/>
                  <a:pt x="6701" y="6865"/>
                  <a:pt x="6725" y="6860"/>
                </a:cubicBezTo>
                <a:cubicBezTo>
                  <a:pt x="6756" y="6933"/>
                  <a:pt x="6787" y="7016"/>
                  <a:pt x="6808" y="7099"/>
                </a:cubicBezTo>
                <a:cubicBezTo>
                  <a:pt x="6804" y="7097"/>
                  <a:pt x="6800" y="7096"/>
                  <a:pt x="6797" y="7094"/>
                </a:cubicBezTo>
                <a:lnTo>
                  <a:pt x="6797" y="7094"/>
                </a:lnTo>
                <a:cubicBezTo>
                  <a:pt x="6803" y="7113"/>
                  <a:pt x="6804" y="7132"/>
                  <a:pt x="6798" y="7150"/>
                </a:cubicBezTo>
                <a:cubicBezTo>
                  <a:pt x="6777" y="7212"/>
                  <a:pt x="6694" y="7254"/>
                  <a:pt x="6621" y="7265"/>
                </a:cubicBezTo>
                <a:cubicBezTo>
                  <a:pt x="6643" y="7279"/>
                  <a:pt x="6666" y="7294"/>
                  <a:pt x="6690" y="7308"/>
                </a:cubicBezTo>
                <a:lnTo>
                  <a:pt x="6690" y="7308"/>
                </a:lnTo>
                <a:cubicBezTo>
                  <a:pt x="6670" y="7319"/>
                  <a:pt x="6646" y="7324"/>
                  <a:pt x="6623" y="7324"/>
                </a:cubicBezTo>
                <a:cubicBezTo>
                  <a:pt x="6584" y="7324"/>
                  <a:pt x="6547" y="7310"/>
                  <a:pt x="6528" y="7285"/>
                </a:cubicBezTo>
                <a:cubicBezTo>
                  <a:pt x="6487" y="7244"/>
                  <a:pt x="6497" y="7182"/>
                  <a:pt x="6528" y="7140"/>
                </a:cubicBezTo>
                <a:lnTo>
                  <a:pt x="6528" y="7140"/>
                </a:lnTo>
                <a:cubicBezTo>
                  <a:pt x="6487" y="7161"/>
                  <a:pt x="6455" y="7192"/>
                  <a:pt x="6435" y="7223"/>
                </a:cubicBezTo>
                <a:cubicBezTo>
                  <a:pt x="6404" y="7161"/>
                  <a:pt x="6393" y="7099"/>
                  <a:pt x="6393" y="7047"/>
                </a:cubicBezTo>
                <a:cubicBezTo>
                  <a:pt x="6383" y="7036"/>
                  <a:pt x="6367" y="7031"/>
                  <a:pt x="6351" y="7031"/>
                </a:cubicBezTo>
                <a:cubicBezTo>
                  <a:pt x="6321" y="7031"/>
                  <a:pt x="6290" y="7047"/>
                  <a:pt x="6290" y="7067"/>
                </a:cubicBezTo>
                <a:cubicBezTo>
                  <a:pt x="6290" y="7088"/>
                  <a:pt x="6300" y="7109"/>
                  <a:pt x="6300" y="7119"/>
                </a:cubicBezTo>
                <a:cubicBezTo>
                  <a:pt x="6300" y="7182"/>
                  <a:pt x="6197" y="7202"/>
                  <a:pt x="6124" y="7202"/>
                </a:cubicBezTo>
                <a:cubicBezTo>
                  <a:pt x="6155" y="7150"/>
                  <a:pt x="6186" y="7088"/>
                  <a:pt x="6207" y="7037"/>
                </a:cubicBezTo>
                <a:cubicBezTo>
                  <a:pt x="6155" y="7037"/>
                  <a:pt x="6144" y="7088"/>
                  <a:pt x="6103" y="7099"/>
                </a:cubicBezTo>
                <a:cubicBezTo>
                  <a:pt x="6099" y="7100"/>
                  <a:pt x="6094" y="7100"/>
                  <a:pt x="6090" y="7100"/>
                </a:cubicBezTo>
                <a:cubicBezTo>
                  <a:pt x="6053" y="7100"/>
                  <a:pt x="6020" y="7064"/>
                  <a:pt x="6020" y="7037"/>
                </a:cubicBezTo>
                <a:cubicBezTo>
                  <a:pt x="6020" y="6995"/>
                  <a:pt x="6041" y="6954"/>
                  <a:pt x="6031" y="6922"/>
                </a:cubicBezTo>
                <a:lnTo>
                  <a:pt x="6031" y="6922"/>
                </a:lnTo>
                <a:cubicBezTo>
                  <a:pt x="6010" y="6954"/>
                  <a:pt x="5958" y="6974"/>
                  <a:pt x="5907" y="6974"/>
                </a:cubicBezTo>
                <a:cubicBezTo>
                  <a:pt x="5865" y="6974"/>
                  <a:pt x="5813" y="6943"/>
                  <a:pt x="5813" y="6901"/>
                </a:cubicBezTo>
                <a:cubicBezTo>
                  <a:pt x="5813" y="6869"/>
                  <a:pt x="5851" y="6843"/>
                  <a:pt x="5887" y="6843"/>
                </a:cubicBezTo>
                <a:cubicBezTo>
                  <a:pt x="5895" y="6843"/>
                  <a:pt x="5902" y="6845"/>
                  <a:pt x="5910" y="6847"/>
                </a:cubicBezTo>
                <a:lnTo>
                  <a:pt x="5910" y="6847"/>
                </a:lnTo>
                <a:cubicBezTo>
                  <a:pt x="5861" y="6826"/>
                  <a:pt x="5822" y="6786"/>
                  <a:pt x="5792" y="6736"/>
                </a:cubicBezTo>
                <a:lnTo>
                  <a:pt x="5792" y="6736"/>
                </a:lnTo>
                <a:cubicBezTo>
                  <a:pt x="5886" y="6756"/>
                  <a:pt x="5969" y="6777"/>
                  <a:pt x="6052" y="6798"/>
                </a:cubicBezTo>
                <a:cubicBezTo>
                  <a:pt x="5999" y="6777"/>
                  <a:pt x="5937" y="6746"/>
                  <a:pt x="5886" y="6715"/>
                </a:cubicBezTo>
                <a:cubicBezTo>
                  <a:pt x="5937" y="6694"/>
                  <a:pt x="5999" y="6664"/>
                  <a:pt x="6052" y="6643"/>
                </a:cubicBezTo>
                <a:cubicBezTo>
                  <a:pt x="6082" y="6632"/>
                  <a:pt x="6114" y="6611"/>
                  <a:pt x="6103" y="6581"/>
                </a:cubicBezTo>
                <a:cubicBezTo>
                  <a:pt x="6093" y="6570"/>
                  <a:pt x="6072" y="6560"/>
                  <a:pt x="6052" y="6560"/>
                </a:cubicBezTo>
                <a:cubicBezTo>
                  <a:pt x="5979" y="6549"/>
                  <a:pt x="5917" y="6539"/>
                  <a:pt x="5854" y="6528"/>
                </a:cubicBezTo>
                <a:cubicBezTo>
                  <a:pt x="5927" y="6498"/>
                  <a:pt x="5999" y="6477"/>
                  <a:pt x="6062" y="6456"/>
                </a:cubicBezTo>
                <a:cubicBezTo>
                  <a:pt x="5999" y="6404"/>
                  <a:pt x="5937" y="6363"/>
                  <a:pt x="5875" y="6311"/>
                </a:cubicBezTo>
                <a:lnTo>
                  <a:pt x="5875" y="6311"/>
                </a:lnTo>
                <a:cubicBezTo>
                  <a:pt x="5886" y="6363"/>
                  <a:pt x="5813" y="6415"/>
                  <a:pt x="5751" y="6415"/>
                </a:cubicBezTo>
                <a:cubicBezTo>
                  <a:pt x="5679" y="6404"/>
                  <a:pt x="5626" y="6373"/>
                  <a:pt x="5575" y="6332"/>
                </a:cubicBezTo>
                <a:cubicBezTo>
                  <a:pt x="5596" y="6321"/>
                  <a:pt x="5616" y="6311"/>
                  <a:pt x="5626" y="6291"/>
                </a:cubicBezTo>
                <a:lnTo>
                  <a:pt x="5626" y="6291"/>
                </a:lnTo>
                <a:cubicBezTo>
                  <a:pt x="5620" y="6295"/>
                  <a:pt x="5612" y="6297"/>
                  <a:pt x="5605" y="6297"/>
                </a:cubicBezTo>
                <a:cubicBezTo>
                  <a:pt x="5579" y="6297"/>
                  <a:pt x="5554" y="6273"/>
                  <a:pt x="5554" y="6249"/>
                </a:cubicBezTo>
                <a:cubicBezTo>
                  <a:pt x="5554" y="6218"/>
                  <a:pt x="5585" y="6197"/>
                  <a:pt x="5606" y="6176"/>
                </a:cubicBezTo>
                <a:cubicBezTo>
                  <a:pt x="5637" y="6155"/>
                  <a:pt x="5647" y="6145"/>
                  <a:pt x="5658" y="6125"/>
                </a:cubicBezTo>
                <a:cubicBezTo>
                  <a:pt x="5658" y="6104"/>
                  <a:pt x="5668" y="6083"/>
                  <a:pt x="5668" y="6063"/>
                </a:cubicBezTo>
                <a:cubicBezTo>
                  <a:pt x="5707" y="6071"/>
                  <a:pt x="5747" y="6076"/>
                  <a:pt x="5788" y="6076"/>
                </a:cubicBezTo>
                <a:cubicBezTo>
                  <a:pt x="5846" y="6076"/>
                  <a:pt x="5904" y="6066"/>
                  <a:pt x="5958" y="6042"/>
                </a:cubicBezTo>
                <a:cubicBezTo>
                  <a:pt x="5907" y="6042"/>
                  <a:pt x="5865" y="6052"/>
                  <a:pt x="5824" y="6052"/>
                </a:cubicBezTo>
                <a:cubicBezTo>
                  <a:pt x="5875" y="6021"/>
                  <a:pt x="5927" y="6000"/>
                  <a:pt x="5989" y="5980"/>
                </a:cubicBezTo>
                <a:cubicBezTo>
                  <a:pt x="5927" y="5980"/>
                  <a:pt x="5875" y="5980"/>
                  <a:pt x="5813" y="5969"/>
                </a:cubicBezTo>
                <a:cubicBezTo>
                  <a:pt x="5865" y="5969"/>
                  <a:pt x="5927" y="5938"/>
                  <a:pt x="5937" y="5897"/>
                </a:cubicBezTo>
                <a:cubicBezTo>
                  <a:pt x="5937" y="5867"/>
                  <a:pt x="5896" y="5838"/>
                  <a:pt x="5861" y="5838"/>
                </a:cubicBezTo>
                <a:cubicBezTo>
                  <a:pt x="5846" y="5838"/>
                  <a:pt x="5833" y="5843"/>
                  <a:pt x="5824" y="5855"/>
                </a:cubicBezTo>
                <a:cubicBezTo>
                  <a:pt x="5844" y="5824"/>
                  <a:pt x="5886" y="5803"/>
                  <a:pt x="5927" y="5793"/>
                </a:cubicBezTo>
                <a:cubicBezTo>
                  <a:pt x="5958" y="5782"/>
                  <a:pt x="5999" y="5762"/>
                  <a:pt x="6010" y="5731"/>
                </a:cubicBezTo>
                <a:cubicBezTo>
                  <a:pt x="6027" y="5705"/>
                  <a:pt x="5996" y="5673"/>
                  <a:pt x="5967" y="5673"/>
                </a:cubicBezTo>
                <a:cubicBezTo>
                  <a:pt x="5966" y="5673"/>
                  <a:pt x="5965" y="5673"/>
                  <a:pt x="5965" y="5673"/>
                </a:cubicBezTo>
                <a:lnTo>
                  <a:pt x="5965" y="5673"/>
                </a:lnTo>
                <a:cubicBezTo>
                  <a:pt x="5989" y="5665"/>
                  <a:pt x="6012" y="5654"/>
                  <a:pt x="6020" y="5637"/>
                </a:cubicBezTo>
                <a:cubicBezTo>
                  <a:pt x="6041" y="5617"/>
                  <a:pt x="6031" y="5586"/>
                  <a:pt x="5999" y="5575"/>
                </a:cubicBezTo>
                <a:cubicBezTo>
                  <a:pt x="5989" y="5575"/>
                  <a:pt x="5979" y="5586"/>
                  <a:pt x="5969" y="5586"/>
                </a:cubicBezTo>
                <a:cubicBezTo>
                  <a:pt x="5896" y="5607"/>
                  <a:pt x="5824" y="5627"/>
                  <a:pt x="5762" y="5658"/>
                </a:cubicBezTo>
                <a:cubicBezTo>
                  <a:pt x="5792" y="5627"/>
                  <a:pt x="5813" y="5586"/>
                  <a:pt x="5824" y="5545"/>
                </a:cubicBezTo>
                <a:lnTo>
                  <a:pt x="5824" y="5545"/>
                </a:lnTo>
                <a:lnTo>
                  <a:pt x="5668" y="5700"/>
                </a:lnTo>
                <a:lnTo>
                  <a:pt x="5668" y="5607"/>
                </a:lnTo>
                <a:cubicBezTo>
                  <a:pt x="5637" y="5658"/>
                  <a:pt x="5606" y="5700"/>
                  <a:pt x="5564" y="5752"/>
                </a:cubicBezTo>
                <a:cubicBezTo>
                  <a:pt x="5554" y="5710"/>
                  <a:pt x="5544" y="5679"/>
                  <a:pt x="5534" y="5637"/>
                </a:cubicBezTo>
                <a:cubicBezTo>
                  <a:pt x="5492" y="5679"/>
                  <a:pt x="5451" y="5710"/>
                  <a:pt x="5389" y="5741"/>
                </a:cubicBezTo>
                <a:cubicBezTo>
                  <a:pt x="5368" y="5710"/>
                  <a:pt x="5357" y="5679"/>
                  <a:pt x="5347" y="5637"/>
                </a:cubicBezTo>
                <a:cubicBezTo>
                  <a:pt x="5340" y="5639"/>
                  <a:pt x="5333" y="5639"/>
                  <a:pt x="5326" y="5639"/>
                </a:cubicBezTo>
                <a:cubicBezTo>
                  <a:pt x="5282" y="5639"/>
                  <a:pt x="5242" y="5611"/>
                  <a:pt x="5233" y="5575"/>
                </a:cubicBezTo>
                <a:cubicBezTo>
                  <a:pt x="5306" y="5575"/>
                  <a:pt x="5357" y="5492"/>
                  <a:pt x="5316" y="5430"/>
                </a:cubicBezTo>
                <a:lnTo>
                  <a:pt x="5316" y="5430"/>
                </a:lnTo>
                <a:cubicBezTo>
                  <a:pt x="5342" y="5435"/>
                  <a:pt x="5366" y="5437"/>
                  <a:pt x="5390" y="5437"/>
                </a:cubicBezTo>
                <a:cubicBezTo>
                  <a:pt x="5423" y="5437"/>
                  <a:pt x="5456" y="5432"/>
                  <a:pt x="5492" y="5420"/>
                </a:cubicBezTo>
                <a:cubicBezTo>
                  <a:pt x="5461" y="5409"/>
                  <a:pt x="5430" y="5399"/>
                  <a:pt x="5398" y="5379"/>
                </a:cubicBezTo>
                <a:cubicBezTo>
                  <a:pt x="5471" y="5368"/>
                  <a:pt x="5534" y="5337"/>
                  <a:pt x="5575" y="5296"/>
                </a:cubicBezTo>
                <a:cubicBezTo>
                  <a:pt x="5544" y="5285"/>
                  <a:pt x="5513" y="5275"/>
                  <a:pt x="5471" y="5275"/>
                </a:cubicBezTo>
                <a:cubicBezTo>
                  <a:pt x="5513" y="5234"/>
                  <a:pt x="5534" y="5181"/>
                  <a:pt x="5554" y="5130"/>
                </a:cubicBezTo>
                <a:lnTo>
                  <a:pt x="5554" y="5130"/>
                </a:lnTo>
                <a:cubicBezTo>
                  <a:pt x="5481" y="5151"/>
                  <a:pt x="5419" y="5181"/>
                  <a:pt x="5357" y="5223"/>
                </a:cubicBezTo>
                <a:cubicBezTo>
                  <a:pt x="5378" y="5172"/>
                  <a:pt x="5409" y="5119"/>
                  <a:pt x="5430" y="5078"/>
                </a:cubicBezTo>
                <a:lnTo>
                  <a:pt x="5430" y="5078"/>
                </a:lnTo>
                <a:cubicBezTo>
                  <a:pt x="5316" y="5161"/>
                  <a:pt x="5191" y="5244"/>
                  <a:pt x="5078" y="5327"/>
                </a:cubicBezTo>
                <a:cubicBezTo>
                  <a:pt x="5078" y="5294"/>
                  <a:pt x="5033" y="5268"/>
                  <a:pt x="4990" y="5268"/>
                </a:cubicBezTo>
                <a:cubicBezTo>
                  <a:pt x="4977" y="5268"/>
                  <a:pt x="4965" y="5271"/>
                  <a:pt x="4953" y="5275"/>
                </a:cubicBezTo>
                <a:cubicBezTo>
                  <a:pt x="4906" y="5294"/>
                  <a:pt x="4884" y="5338"/>
                  <a:pt x="4873" y="5377"/>
                </a:cubicBezTo>
                <a:lnTo>
                  <a:pt x="4873" y="5377"/>
                </a:lnTo>
                <a:cubicBezTo>
                  <a:pt x="4874" y="5353"/>
                  <a:pt x="4836" y="5335"/>
                  <a:pt x="4800" y="5335"/>
                </a:cubicBezTo>
                <a:cubicBezTo>
                  <a:pt x="4784" y="5335"/>
                  <a:pt x="4768" y="5339"/>
                  <a:pt x="4756" y="5347"/>
                </a:cubicBezTo>
                <a:cubicBezTo>
                  <a:pt x="4715" y="5389"/>
                  <a:pt x="4725" y="5441"/>
                  <a:pt x="4735" y="5482"/>
                </a:cubicBezTo>
                <a:cubicBezTo>
                  <a:pt x="4705" y="5451"/>
                  <a:pt x="4673" y="5430"/>
                  <a:pt x="4642" y="5399"/>
                </a:cubicBezTo>
                <a:cubicBezTo>
                  <a:pt x="4611" y="5451"/>
                  <a:pt x="4590" y="5503"/>
                  <a:pt x="4590" y="5554"/>
                </a:cubicBezTo>
                <a:cubicBezTo>
                  <a:pt x="4590" y="5492"/>
                  <a:pt x="4539" y="5430"/>
                  <a:pt x="4466" y="5399"/>
                </a:cubicBezTo>
                <a:cubicBezTo>
                  <a:pt x="4507" y="5389"/>
                  <a:pt x="4549" y="5358"/>
                  <a:pt x="4570" y="5327"/>
                </a:cubicBezTo>
                <a:cubicBezTo>
                  <a:pt x="4516" y="5318"/>
                  <a:pt x="4486" y="5301"/>
                  <a:pt x="4445" y="5290"/>
                </a:cubicBezTo>
                <a:lnTo>
                  <a:pt x="4445" y="5290"/>
                </a:lnTo>
                <a:cubicBezTo>
                  <a:pt x="4442" y="5299"/>
                  <a:pt x="4432" y="5306"/>
                  <a:pt x="4415" y="5306"/>
                </a:cubicBezTo>
                <a:cubicBezTo>
                  <a:pt x="4404" y="5306"/>
                  <a:pt x="4394" y="5296"/>
                  <a:pt x="4383" y="5296"/>
                </a:cubicBezTo>
                <a:cubicBezTo>
                  <a:pt x="4362" y="5296"/>
                  <a:pt x="4352" y="5296"/>
                  <a:pt x="4332" y="5285"/>
                </a:cubicBezTo>
                <a:cubicBezTo>
                  <a:pt x="4300" y="5275"/>
                  <a:pt x="4321" y="5234"/>
                  <a:pt x="4342" y="5213"/>
                </a:cubicBezTo>
                <a:cubicBezTo>
                  <a:pt x="4373" y="5181"/>
                  <a:pt x="4394" y="5151"/>
                  <a:pt x="4362" y="5130"/>
                </a:cubicBezTo>
                <a:lnTo>
                  <a:pt x="4362" y="5130"/>
                </a:lnTo>
                <a:cubicBezTo>
                  <a:pt x="4404" y="5140"/>
                  <a:pt x="4456" y="5151"/>
                  <a:pt x="4497" y="5151"/>
                </a:cubicBezTo>
                <a:cubicBezTo>
                  <a:pt x="4506" y="5153"/>
                  <a:pt x="4514" y="5155"/>
                  <a:pt x="4522" y="5155"/>
                </a:cubicBezTo>
                <a:cubicBezTo>
                  <a:pt x="4543" y="5155"/>
                  <a:pt x="4562" y="5145"/>
                  <a:pt x="4570" y="5130"/>
                </a:cubicBezTo>
                <a:cubicBezTo>
                  <a:pt x="4580" y="5099"/>
                  <a:pt x="4487" y="5078"/>
                  <a:pt x="4487" y="5047"/>
                </a:cubicBezTo>
                <a:cubicBezTo>
                  <a:pt x="4499" y="5044"/>
                  <a:pt x="4511" y="5043"/>
                  <a:pt x="4523" y="5043"/>
                </a:cubicBezTo>
                <a:cubicBezTo>
                  <a:pt x="4553" y="5043"/>
                  <a:pt x="4582" y="5050"/>
                  <a:pt x="4611" y="5057"/>
                </a:cubicBezTo>
                <a:cubicBezTo>
                  <a:pt x="4570" y="5036"/>
                  <a:pt x="4539" y="5006"/>
                  <a:pt x="4507" y="4974"/>
                </a:cubicBezTo>
                <a:cubicBezTo>
                  <a:pt x="4523" y="4969"/>
                  <a:pt x="4541" y="4967"/>
                  <a:pt x="4559" y="4967"/>
                </a:cubicBezTo>
                <a:cubicBezTo>
                  <a:pt x="4578" y="4967"/>
                  <a:pt x="4596" y="4969"/>
                  <a:pt x="4611" y="4974"/>
                </a:cubicBezTo>
                <a:cubicBezTo>
                  <a:pt x="4601" y="4953"/>
                  <a:pt x="4590" y="4933"/>
                  <a:pt x="4570" y="4912"/>
                </a:cubicBezTo>
                <a:lnTo>
                  <a:pt x="4570" y="4912"/>
                </a:lnTo>
                <a:cubicBezTo>
                  <a:pt x="4632" y="4933"/>
                  <a:pt x="4684" y="4944"/>
                  <a:pt x="4746" y="4964"/>
                </a:cubicBezTo>
                <a:cubicBezTo>
                  <a:pt x="4735" y="4944"/>
                  <a:pt x="4715" y="4923"/>
                  <a:pt x="4694" y="4912"/>
                </a:cubicBezTo>
                <a:lnTo>
                  <a:pt x="4694" y="4912"/>
                </a:lnTo>
                <a:cubicBezTo>
                  <a:pt x="4720" y="4922"/>
                  <a:pt x="4749" y="4928"/>
                  <a:pt x="4777" y="4928"/>
                </a:cubicBezTo>
                <a:cubicBezTo>
                  <a:pt x="4806" y="4928"/>
                  <a:pt x="4834" y="4922"/>
                  <a:pt x="4860" y="4912"/>
                </a:cubicBezTo>
                <a:cubicBezTo>
                  <a:pt x="4808" y="4891"/>
                  <a:pt x="4756" y="4881"/>
                  <a:pt x="4705" y="4861"/>
                </a:cubicBezTo>
                <a:cubicBezTo>
                  <a:pt x="4767" y="4850"/>
                  <a:pt x="4839" y="4829"/>
                  <a:pt x="4901" y="4819"/>
                </a:cubicBezTo>
                <a:cubicBezTo>
                  <a:pt x="4865" y="4812"/>
                  <a:pt x="4828" y="4804"/>
                  <a:pt x="4791" y="4804"/>
                </a:cubicBezTo>
                <a:cubicBezTo>
                  <a:pt x="4776" y="4804"/>
                  <a:pt x="4761" y="4806"/>
                  <a:pt x="4746" y="4808"/>
                </a:cubicBezTo>
                <a:cubicBezTo>
                  <a:pt x="4797" y="4767"/>
                  <a:pt x="4850" y="4736"/>
                  <a:pt x="4901" y="4705"/>
                </a:cubicBezTo>
                <a:lnTo>
                  <a:pt x="4901" y="4705"/>
                </a:lnTo>
                <a:cubicBezTo>
                  <a:pt x="4850" y="4716"/>
                  <a:pt x="4788" y="4716"/>
                  <a:pt x="4725" y="4726"/>
                </a:cubicBezTo>
                <a:cubicBezTo>
                  <a:pt x="4733" y="4702"/>
                  <a:pt x="4747" y="4677"/>
                  <a:pt x="4768" y="4658"/>
                </a:cubicBezTo>
                <a:lnTo>
                  <a:pt x="4768" y="4658"/>
                </a:lnTo>
                <a:cubicBezTo>
                  <a:pt x="4728" y="4690"/>
                  <a:pt x="4687" y="4717"/>
                  <a:pt x="4640" y="4717"/>
                </a:cubicBezTo>
                <a:cubicBezTo>
                  <a:pt x="4634" y="4717"/>
                  <a:pt x="4628" y="4717"/>
                  <a:pt x="4622" y="4716"/>
                </a:cubicBezTo>
                <a:cubicBezTo>
                  <a:pt x="4549" y="4716"/>
                  <a:pt x="4518" y="4633"/>
                  <a:pt x="4570" y="4601"/>
                </a:cubicBezTo>
                <a:cubicBezTo>
                  <a:pt x="4580" y="4601"/>
                  <a:pt x="4601" y="4601"/>
                  <a:pt x="4611" y="4591"/>
                </a:cubicBezTo>
                <a:cubicBezTo>
                  <a:pt x="4611" y="4586"/>
                  <a:pt x="4606" y="4581"/>
                  <a:pt x="4602" y="4579"/>
                </a:cubicBezTo>
                <a:lnTo>
                  <a:pt x="4602" y="4579"/>
                </a:lnTo>
                <a:cubicBezTo>
                  <a:pt x="4660" y="4569"/>
                  <a:pt x="4718" y="4558"/>
                  <a:pt x="4767" y="4529"/>
                </a:cubicBezTo>
                <a:cubicBezTo>
                  <a:pt x="4746" y="4519"/>
                  <a:pt x="4723" y="4514"/>
                  <a:pt x="4699" y="4514"/>
                </a:cubicBezTo>
                <a:cubicBezTo>
                  <a:pt x="4676" y="4514"/>
                  <a:pt x="4652" y="4519"/>
                  <a:pt x="4632" y="4529"/>
                </a:cubicBezTo>
                <a:cubicBezTo>
                  <a:pt x="4652" y="4498"/>
                  <a:pt x="4684" y="4467"/>
                  <a:pt x="4705" y="4425"/>
                </a:cubicBezTo>
                <a:lnTo>
                  <a:pt x="4705" y="4425"/>
                </a:lnTo>
                <a:cubicBezTo>
                  <a:pt x="4663" y="4456"/>
                  <a:pt x="4611" y="4488"/>
                  <a:pt x="4560" y="4518"/>
                </a:cubicBezTo>
                <a:cubicBezTo>
                  <a:pt x="4549" y="4477"/>
                  <a:pt x="4549" y="4435"/>
                  <a:pt x="4560" y="4405"/>
                </a:cubicBezTo>
                <a:cubicBezTo>
                  <a:pt x="4570" y="4363"/>
                  <a:pt x="4611" y="4332"/>
                  <a:pt x="4663" y="4332"/>
                </a:cubicBezTo>
                <a:cubicBezTo>
                  <a:pt x="4622" y="4311"/>
                  <a:pt x="4652" y="4260"/>
                  <a:pt x="4694" y="4249"/>
                </a:cubicBezTo>
                <a:cubicBezTo>
                  <a:pt x="4746" y="4228"/>
                  <a:pt x="4797" y="4218"/>
                  <a:pt x="4808" y="4187"/>
                </a:cubicBezTo>
                <a:lnTo>
                  <a:pt x="4808" y="4187"/>
                </a:lnTo>
                <a:cubicBezTo>
                  <a:pt x="4772" y="4196"/>
                  <a:pt x="4728" y="4213"/>
                  <a:pt x="4683" y="4224"/>
                </a:cubicBezTo>
                <a:lnTo>
                  <a:pt x="4683" y="4224"/>
                </a:lnTo>
                <a:cubicBezTo>
                  <a:pt x="4736" y="4209"/>
                  <a:pt x="4779" y="4172"/>
                  <a:pt x="4797" y="4135"/>
                </a:cubicBezTo>
                <a:lnTo>
                  <a:pt x="4797" y="4135"/>
                </a:lnTo>
                <a:cubicBezTo>
                  <a:pt x="4735" y="4145"/>
                  <a:pt x="4673" y="4166"/>
                  <a:pt x="4611" y="4177"/>
                </a:cubicBezTo>
                <a:cubicBezTo>
                  <a:pt x="4622" y="4145"/>
                  <a:pt x="4622" y="4115"/>
                  <a:pt x="4632" y="4083"/>
                </a:cubicBezTo>
                <a:lnTo>
                  <a:pt x="4632" y="4083"/>
                </a:lnTo>
                <a:cubicBezTo>
                  <a:pt x="4590" y="4104"/>
                  <a:pt x="4539" y="4125"/>
                  <a:pt x="4497" y="4145"/>
                </a:cubicBezTo>
                <a:cubicBezTo>
                  <a:pt x="4487" y="4104"/>
                  <a:pt x="4487" y="4062"/>
                  <a:pt x="4487" y="4021"/>
                </a:cubicBezTo>
                <a:cubicBezTo>
                  <a:pt x="4487" y="4048"/>
                  <a:pt x="4455" y="4075"/>
                  <a:pt x="4420" y="4075"/>
                </a:cubicBezTo>
                <a:cubicBezTo>
                  <a:pt x="4415" y="4075"/>
                  <a:pt x="4409" y="4074"/>
                  <a:pt x="4404" y="4073"/>
                </a:cubicBezTo>
                <a:cubicBezTo>
                  <a:pt x="4374" y="4065"/>
                  <a:pt x="4355" y="4042"/>
                  <a:pt x="4354" y="4018"/>
                </a:cubicBezTo>
                <a:lnTo>
                  <a:pt x="4354" y="4018"/>
                </a:lnTo>
                <a:cubicBezTo>
                  <a:pt x="4343" y="4028"/>
                  <a:pt x="4325" y="4034"/>
                  <a:pt x="4308" y="4034"/>
                </a:cubicBezTo>
                <a:cubicBezTo>
                  <a:pt x="4301" y="4034"/>
                  <a:pt x="4295" y="4033"/>
                  <a:pt x="4290" y="4032"/>
                </a:cubicBezTo>
                <a:cubicBezTo>
                  <a:pt x="4259" y="4021"/>
                  <a:pt x="4249" y="3990"/>
                  <a:pt x="4249" y="3959"/>
                </a:cubicBezTo>
                <a:cubicBezTo>
                  <a:pt x="4249" y="3928"/>
                  <a:pt x="4259" y="3907"/>
                  <a:pt x="4249" y="3876"/>
                </a:cubicBezTo>
                <a:cubicBezTo>
                  <a:pt x="4228" y="3887"/>
                  <a:pt x="4207" y="3887"/>
                  <a:pt x="4187" y="3897"/>
                </a:cubicBezTo>
                <a:cubicBezTo>
                  <a:pt x="4207" y="3887"/>
                  <a:pt x="4228" y="3876"/>
                  <a:pt x="4238" y="3855"/>
                </a:cubicBezTo>
                <a:lnTo>
                  <a:pt x="4207" y="3855"/>
                </a:lnTo>
                <a:cubicBezTo>
                  <a:pt x="4239" y="3848"/>
                  <a:pt x="4252" y="3821"/>
                  <a:pt x="4252" y="3800"/>
                </a:cubicBezTo>
                <a:lnTo>
                  <a:pt x="4252" y="3800"/>
                </a:lnTo>
                <a:cubicBezTo>
                  <a:pt x="4255" y="3805"/>
                  <a:pt x="4260" y="3809"/>
                  <a:pt x="4269" y="3814"/>
                </a:cubicBezTo>
                <a:cubicBezTo>
                  <a:pt x="4277" y="3799"/>
                  <a:pt x="4296" y="3789"/>
                  <a:pt x="4313" y="3789"/>
                </a:cubicBezTo>
                <a:cubicBezTo>
                  <a:pt x="4320" y="3789"/>
                  <a:pt x="4326" y="3790"/>
                  <a:pt x="4332" y="3793"/>
                </a:cubicBezTo>
                <a:cubicBezTo>
                  <a:pt x="4362" y="3793"/>
                  <a:pt x="4373" y="3825"/>
                  <a:pt x="4362" y="3845"/>
                </a:cubicBezTo>
                <a:cubicBezTo>
                  <a:pt x="4424" y="3834"/>
                  <a:pt x="4487" y="3825"/>
                  <a:pt x="4539" y="3814"/>
                </a:cubicBezTo>
                <a:cubicBezTo>
                  <a:pt x="4518" y="3783"/>
                  <a:pt x="4487" y="3762"/>
                  <a:pt x="4456" y="3731"/>
                </a:cubicBezTo>
                <a:cubicBezTo>
                  <a:pt x="4518" y="3721"/>
                  <a:pt x="4580" y="3710"/>
                  <a:pt x="4632" y="3700"/>
                </a:cubicBezTo>
                <a:cubicBezTo>
                  <a:pt x="4611" y="3679"/>
                  <a:pt x="4590" y="3669"/>
                  <a:pt x="4580" y="3648"/>
                </a:cubicBezTo>
                <a:cubicBezTo>
                  <a:pt x="4632" y="3648"/>
                  <a:pt x="4673" y="3627"/>
                  <a:pt x="4725" y="3617"/>
                </a:cubicBezTo>
                <a:cubicBezTo>
                  <a:pt x="4684" y="3597"/>
                  <a:pt x="4642" y="3586"/>
                  <a:pt x="4601" y="3576"/>
                </a:cubicBezTo>
                <a:cubicBezTo>
                  <a:pt x="4632" y="3555"/>
                  <a:pt x="4663" y="3534"/>
                  <a:pt x="4684" y="3514"/>
                </a:cubicBezTo>
                <a:cubicBezTo>
                  <a:pt x="4668" y="3511"/>
                  <a:pt x="4653" y="3510"/>
                  <a:pt x="4637" y="3510"/>
                </a:cubicBezTo>
                <a:cubicBezTo>
                  <a:pt x="4591" y="3510"/>
                  <a:pt x="4546" y="3521"/>
                  <a:pt x="4507" y="3544"/>
                </a:cubicBezTo>
                <a:cubicBezTo>
                  <a:pt x="4539" y="3514"/>
                  <a:pt x="4549" y="3472"/>
                  <a:pt x="4528" y="3441"/>
                </a:cubicBezTo>
                <a:lnTo>
                  <a:pt x="4528" y="3441"/>
                </a:lnTo>
                <a:cubicBezTo>
                  <a:pt x="4477" y="3472"/>
                  <a:pt x="4424" y="3503"/>
                  <a:pt x="4373" y="3544"/>
                </a:cubicBezTo>
                <a:cubicBezTo>
                  <a:pt x="4373" y="3534"/>
                  <a:pt x="4362" y="3514"/>
                  <a:pt x="4362" y="3503"/>
                </a:cubicBezTo>
                <a:cubicBezTo>
                  <a:pt x="4332" y="3565"/>
                  <a:pt x="4290" y="3607"/>
                  <a:pt x="4238" y="3659"/>
                </a:cubicBezTo>
                <a:cubicBezTo>
                  <a:pt x="4228" y="3648"/>
                  <a:pt x="4217" y="3638"/>
                  <a:pt x="4217" y="3617"/>
                </a:cubicBezTo>
                <a:cubicBezTo>
                  <a:pt x="4197" y="3627"/>
                  <a:pt x="4187" y="3638"/>
                  <a:pt x="4166" y="3648"/>
                </a:cubicBezTo>
                <a:cubicBezTo>
                  <a:pt x="4145" y="3648"/>
                  <a:pt x="4124" y="3638"/>
                  <a:pt x="4114" y="3627"/>
                </a:cubicBezTo>
                <a:cubicBezTo>
                  <a:pt x="4114" y="3617"/>
                  <a:pt x="4114" y="3607"/>
                  <a:pt x="4124" y="3607"/>
                </a:cubicBezTo>
                <a:cubicBezTo>
                  <a:pt x="4134" y="3555"/>
                  <a:pt x="4145" y="3514"/>
                  <a:pt x="4166" y="3472"/>
                </a:cubicBezTo>
                <a:cubicBezTo>
                  <a:pt x="4166" y="3461"/>
                  <a:pt x="4166" y="3452"/>
                  <a:pt x="4176" y="3452"/>
                </a:cubicBezTo>
                <a:cubicBezTo>
                  <a:pt x="4181" y="3449"/>
                  <a:pt x="4187" y="3448"/>
                  <a:pt x="4193" y="3448"/>
                </a:cubicBezTo>
                <a:cubicBezTo>
                  <a:pt x="4204" y="3448"/>
                  <a:pt x="4215" y="3450"/>
                  <a:pt x="4224" y="3450"/>
                </a:cubicBezTo>
                <a:cubicBezTo>
                  <a:pt x="4232" y="3450"/>
                  <a:pt x="4238" y="3448"/>
                  <a:pt x="4238" y="3441"/>
                </a:cubicBezTo>
                <a:cubicBezTo>
                  <a:pt x="4228" y="3420"/>
                  <a:pt x="4217" y="3389"/>
                  <a:pt x="4217" y="3369"/>
                </a:cubicBezTo>
                <a:lnTo>
                  <a:pt x="4217" y="3369"/>
                </a:lnTo>
                <a:cubicBezTo>
                  <a:pt x="4259" y="3379"/>
                  <a:pt x="4311" y="3379"/>
                  <a:pt x="4352" y="3389"/>
                </a:cubicBezTo>
                <a:cubicBezTo>
                  <a:pt x="4342" y="3379"/>
                  <a:pt x="4321" y="3369"/>
                  <a:pt x="4311" y="3358"/>
                </a:cubicBezTo>
                <a:cubicBezTo>
                  <a:pt x="4362" y="3348"/>
                  <a:pt x="4415" y="3348"/>
                  <a:pt x="4466" y="3327"/>
                </a:cubicBezTo>
                <a:cubicBezTo>
                  <a:pt x="4445" y="3306"/>
                  <a:pt x="4415" y="3286"/>
                  <a:pt x="4373" y="3275"/>
                </a:cubicBezTo>
                <a:cubicBezTo>
                  <a:pt x="4415" y="3265"/>
                  <a:pt x="4456" y="3233"/>
                  <a:pt x="4487" y="3203"/>
                </a:cubicBezTo>
                <a:cubicBezTo>
                  <a:pt x="4445" y="3192"/>
                  <a:pt x="4415" y="3192"/>
                  <a:pt x="4373" y="3182"/>
                </a:cubicBezTo>
                <a:cubicBezTo>
                  <a:pt x="4415" y="3161"/>
                  <a:pt x="4445" y="3130"/>
                  <a:pt x="4477" y="3088"/>
                </a:cubicBezTo>
                <a:lnTo>
                  <a:pt x="4477" y="3088"/>
                </a:lnTo>
                <a:cubicBezTo>
                  <a:pt x="4415" y="3099"/>
                  <a:pt x="4362" y="3130"/>
                  <a:pt x="4311" y="3161"/>
                </a:cubicBezTo>
                <a:cubicBezTo>
                  <a:pt x="4311" y="3141"/>
                  <a:pt x="4300" y="3120"/>
                  <a:pt x="4290" y="3109"/>
                </a:cubicBezTo>
                <a:cubicBezTo>
                  <a:pt x="4259" y="3130"/>
                  <a:pt x="4238" y="3161"/>
                  <a:pt x="4217" y="3192"/>
                </a:cubicBezTo>
                <a:lnTo>
                  <a:pt x="4217" y="3099"/>
                </a:lnTo>
                <a:cubicBezTo>
                  <a:pt x="4176" y="3141"/>
                  <a:pt x="4166" y="3192"/>
                  <a:pt x="4134" y="3244"/>
                </a:cubicBezTo>
                <a:cubicBezTo>
                  <a:pt x="4117" y="3288"/>
                  <a:pt x="4070" y="3332"/>
                  <a:pt x="4018" y="3332"/>
                </a:cubicBezTo>
                <a:cubicBezTo>
                  <a:pt x="4008" y="3332"/>
                  <a:pt x="3999" y="3330"/>
                  <a:pt x="3989" y="3327"/>
                </a:cubicBezTo>
                <a:cubicBezTo>
                  <a:pt x="3989" y="3306"/>
                  <a:pt x="4000" y="3296"/>
                  <a:pt x="4000" y="3275"/>
                </a:cubicBezTo>
                <a:cubicBezTo>
                  <a:pt x="3997" y="3274"/>
                  <a:pt x="3994" y="3274"/>
                  <a:pt x="3991" y="3274"/>
                </a:cubicBezTo>
                <a:cubicBezTo>
                  <a:pt x="3966" y="3274"/>
                  <a:pt x="3931" y="3296"/>
                  <a:pt x="3906" y="3296"/>
                </a:cubicBezTo>
                <a:cubicBezTo>
                  <a:pt x="3898" y="3296"/>
                  <a:pt x="3891" y="3293"/>
                  <a:pt x="3886" y="3286"/>
                </a:cubicBezTo>
                <a:cubicBezTo>
                  <a:pt x="3876" y="3275"/>
                  <a:pt x="3876" y="3265"/>
                  <a:pt x="3876" y="3254"/>
                </a:cubicBezTo>
                <a:cubicBezTo>
                  <a:pt x="3886" y="3213"/>
                  <a:pt x="3896" y="3171"/>
                  <a:pt x="3896" y="3120"/>
                </a:cubicBezTo>
                <a:lnTo>
                  <a:pt x="3896" y="3120"/>
                </a:lnTo>
                <a:cubicBezTo>
                  <a:pt x="3896" y="3141"/>
                  <a:pt x="3876" y="3151"/>
                  <a:pt x="3855" y="3161"/>
                </a:cubicBezTo>
                <a:cubicBezTo>
                  <a:pt x="3855" y="3119"/>
                  <a:pt x="3792" y="3083"/>
                  <a:pt x="3741" y="3083"/>
                </a:cubicBezTo>
                <a:cubicBezTo>
                  <a:pt x="3730" y="3083"/>
                  <a:pt x="3719" y="3085"/>
                  <a:pt x="3710" y="3088"/>
                </a:cubicBezTo>
                <a:cubicBezTo>
                  <a:pt x="3710" y="3068"/>
                  <a:pt x="3720" y="3047"/>
                  <a:pt x="3720" y="3037"/>
                </a:cubicBezTo>
                <a:lnTo>
                  <a:pt x="3720" y="3037"/>
                </a:lnTo>
                <a:lnTo>
                  <a:pt x="3596" y="3099"/>
                </a:lnTo>
                <a:cubicBezTo>
                  <a:pt x="3606" y="3068"/>
                  <a:pt x="3606" y="3037"/>
                  <a:pt x="3596" y="3006"/>
                </a:cubicBezTo>
                <a:lnTo>
                  <a:pt x="3533" y="3006"/>
                </a:lnTo>
                <a:cubicBezTo>
                  <a:pt x="3523" y="2975"/>
                  <a:pt x="3523" y="2933"/>
                  <a:pt x="3533" y="2892"/>
                </a:cubicBezTo>
                <a:cubicBezTo>
                  <a:pt x="3596" y="2892"/>
                  <a:pt x="3648" y="2881"/>
                  <a:pt x="3689" y="2871"/>
                </a:cubicBezTo>
                <a:cubicBezTo>
                  <a:pt x="3637" y="2860"/>
                  <a:pt x="3596" y="2819"/>
                  <a:pt x="3596" y="2778"/>
                </a:cubicBezTo>
                <a:cubicBezTo>
                  <a:pt x="3583" y="2782"/>
                  <a:pt x="3570" y="2785"/>
                  <a:pt x="3557" y="2785"/>
                </a:cubicBezTo>
                <a:cubicBezTo>
                  <a:pt x="3540" y="2785"/>
                  <a:pt x="3525" y="2780"/>
                  <a:pt x="3513" y="2768"/>
                </a:cubicBezTo>
                <a:lnTo>
                  <a:pt x="3575" y="2674"/>
                </a:lnTo>
                <a:cubicBezTo>
                  <a:pt x="3554" y="2664"/>
                  <a:pt x="3544" y="2664"/>
                  <a:pt x="3523" y="2653"/>
                </a:cubicBezTo>
                <a:cubicBezTo>
                  <a:pt x="3544" y="2612"/>
                  <a:pt x="3523" y="2560"/>
                  <a:pt x="3471" y="2540"/>
                </a:cubicBezTo>
                <a:cubicBezTo>
                  <a:pt x="3513" y="2540"/>
                  <a:pt x="3544" y="2519"/>
                  <a:pt x="3554" y="2487"/>
                </a:cubicBezTo>
                <a:cubicBezTo>
                  <a:pt x="3575" y="2487"/>
                  <a:pt x="3596" y="2478"/>
                  <a:pt x="3627" y="2478"/>
                </a:cubicBezTo>
                <a:cubicBezTo>
                  <a:pt x="3565" y="2446"/>
                  <a:pt x="3492" y="2457"/>
                  <a:pt x="3430" y="2436"/>
                </a:cubicBezTo>
                <a:cubicBezTo>
                  <a:pt x="3368" y="2415"/>
                  <a:pt x="3326" y="2332"/>
                  <a:pt x="3388" y="2312"/>
                </a:cubicBezTo>
                <a:cubicBezTo>
                  <a:pt x="3430" y="2312"/>
                  <a:pt x="3471" y="2322"/>
                  <a:pt x="3523" y="2322"/>
                </a:cubicBezTo>
                <a:cubicBezTo>
                  <a:pt x="3515" y="2314"/>
                  <a:pt x="3527" y="2298"/>
                  <a:pt x="3543" y="2298"/>
                </a:cubicBezTo>
                <a:cubicBezTo>
                  <a:pt x="3546" y="2298"/>
                  <a:pt x="3550" y="2299"/>
                  <a:pt x="3554" y="2301"/>
                </a:cubicBezTo>
                <a:cubicBezTo>
                  <a:pt x="3565" y="2312"/>
                  <a:pt x="3575" y="2322"/>
                  <a:pt x="3586" y="2342"/>
                </a:cubicBezTo>
                <a:cubicBezTo>
                  <a:pt x="3616" y="2332"/>
                  <a:pt x="3648" y="2322"/>
                  <a:pt x="3669" y="2301"/>
                </a:cubicBezTo>
                <a:lnTo>
                  <a:pt x="3565" y="2301"/>
                </a:lnTo>
                <a:lnTo>
                  <a:pt x="3565" y="2250"/>
                </a:lnTo>
                <a:cubicBezTo>
                  <a:pt x="3558" y="2251"/>
                  <a:pt x="3551" y="2252"/>
                  <a:pt x="3544" y="2252"/>
                </a:cubicBezTo>
                <a:cubicBezTo>
                  <a:pt x="3510" y="2252"/>
                  <a:pt x="3482" y="2234"/>
                  <a:pt x="3482" y="2208"/>
                </a:cubicBezTo>
                <a:cubicBezTo>
                  <a:pt x="3482" y="2185"/>
                  <a:pt x="3509" y="2168"/>
                  <a:pt x="3535" y="2168"/>
                </a:cubicBezTo>
                <a:cubicBezTo>
                  <a:pt x="3542" y="2168"/>
                  <a:pt x="3549" y="2169"/>
                  <a:pt x="3555" y="2172"/>
                </a:cubicBezTo>
                <a:lnTo>
                  <a:pt x="3555" y="2172"/>
                </a:lnTo>
                <a:cubicBezTo>
                  <a:pt x="3539" y="2159"/>
                  <a:pt x="3558" y="2134"/>
                  <a:pt x="3586" y="2125"/>
                </a:cubicBezTo>
                <a:cubicBezTo>
                  <a:pt x="3616" y="2114"/>
                  <a:pt x="3658" y="2114"/>
                  <a:pt x="3648" y="2084"/>
                </a:cubicBezTo>
                <a:cubicBezTo>
                  <a:pt x="3616" y="2073"/>
                  <a:pt x="3586" y="2052"/>
                  <a:pt x="3554" y="2042"/>
                </a:cubicBezTo>
                <a:cubicBezTo>
                  <a:pt x="3565" y="2022"/>
                  <a:pt x="3575" y="2001"/>
                  <a:pt x="3586" y="1990"/>
                </a:cubicBezTo>
                <a:cubicBezTo>
                  <a:pt x="3554" y="1990"/>
                  <a:pt x="3544" y="2001"/>
                  <a:pt x="3523" y="2011"/>
                </a:cubicBezTo>
                <a:cubicBezTo>
                  <a:pt x="3513" y="2032"/>
                  <a:pt x="3492" y="2042"/>
                  <a:pt x="3471" y="2042"/>
                </a:cubicBezTo>
                <a:cubicBezTo>
                  <a:pt x="3464" y="2042"/>
                  <a:pt x="3460" y="2039"/>
                  <a:pt x="3457" y="2034"/>
                </a:cubicBezTo>
                <a:lnTo>
                  <a:pt x="3457" y="2034"/>
                </a:lnTo>
                <a:cubicBezTo>
                  <a:pt x="3428" y="2072"/>
                  <a:pt x="3368" y="2094"/>
                  <a:pt x="3316" y="2094"/>
                </a:cubicBezTo>
                <a:cubicBezTo>
                  <a:pt x="3368" y="2032"/>
                  <a:pt x="3305" y="1939"/>
                  <a:pt x="3275" y="1866"/>
                </a:cubicBezTo>
                <a:cubicBezTo>
                  <a:pt x="3257" y="1827"/>
                  <a:pt x="3249" y="1784"/>
                  <a:pt x="3247" y="1739"/>
                </a:cubicBezTo>
                <a:lnTo>
                  <a:pt x="3247" y="1739"/>
                </a:lnTo>
                <a:cubicBezTo>
                  <a:pt x="3246" y="1747"/>
                  <a:pt x="3245" y="1755"/>
                  <a:pt x="3243" y="1762"/>
                </a:cubicBezTo>
                <a:lnTo>
                  <a:pt x="3243" y="1794"/>
                </a:lnTo>
                <a:cubicBezTo>
                  <a:pt x="3223" y="1773"/>
                  <a:pt x="3202" y="1762"/>
                  <a:pt x="3171" y="1762"/>
                </a:cubicBezTo>
                <a:cubicBezTo>
                  <a:pt x="3181" y="1794"/>
                  <a:pt x="3202" y="1814"/>
                  <a:pt x="3213" y="1845"/>
                </a:cubicBezTo>
                <a:cubicBezTo>
                  <a:pt x="3181" y="1824"/>
                  <a:pt x="3160" y="1804"/>
                  <a:pt x="3130" y="1783"/>
                </a:cubicBezTo>
                <a:cubicBezTo>
                  <a:pt x="3109" y="1794"/>
                  <a:pt x="3119" y="1814"/>
                  <a:pt x="3130" y="1835"/>
                </a:cubicBezTo>
                <a:cubicBezTo>
                  <a:pt x="3150" y="1845"/>
                  <a:pt x="3171" y="1856"/>
                  <a:pt x="3171" y="1877"/>
                </a:cubicBezTo>
                <a:cubicBezTo>
                  <a:pt x="3171" y="1883"/>
                  <a:pt x="3166" y="1885"/>
                  <a:pt x="3160" y="1885"/>
                </a:cubicBezTo>
                <a:cubicBezTo>
                  <a:pt x="3156" y="1885"/>
                  <a:pt x="3152" y="1885"/>
                  <a:pt x="3149" y="1883"/>
                </a:cubicBezTo>
                <a:lnTo>
                  <a:pt x="3149" y="1883"/>
                </a:lnTo>
                <a:cubicBezTo>
                  <a:pt x="3156" y="1898"/>
                  <a:pt x="3163" y="1910"/>
                  <a:pt x="3171" y="1918"/>
                </a:cubicBezTo>
                <a:cubicBezTo>
                  <a:pt x="3140" y="1918"/>
                  <a:pt x="3098" y="1897"/>
                  <a:pt x="3088" y="1877"/>
                </a:cubicBezTo>
                <a:lnTo>
                  <a:pt x="3088" y="1877"/>
                </a:lnTo>
                <a:cubicBezTo>
                  <a:pt x="3088" y="1897"/>
                  <a:pt x="3088" y="1928"/>
                  <a:pt x="3098" y="1949"/>
                </a:cubicBezTo>
                <a:cubicBezTo>
                  <a:pt x="3077" y="1939"/>
                  <a:pt x="3057" y="1918"/>
                  <a:pt x="3036" y="1907"/>
                </a:cubicBezTo>
                <a:lnTo>
                  <a:pt x="3036" y="1907"/>
                </a:lnTo>
                <a:cubicBezTo>
                  <a:pt x="3057" y="1928"/>
                  <a:pt x="3057" y="1959"/>
                  <a:pt x="3057" y="1980"/>
                </a:cubicBezTo>
                <a:cubicBezTo>
                  <a:pt x="3032" y="1968"/>
                  <a:pt x="3004" y="1963"/>
                  <a:pt x="2977" y="1963"/>
                </a:cubicBezTo>
                <a:cubicBezTo>
                  <a:pt x="2958" y="1963"/>
                  <a:pt x="2939" y="1965"/>
                  <a:pt x="2922" y="1969"/>
                </a:cubicBezTo>
                <a:cubicBezTo>
                  <a:pt x="2902" y="1959"/>
                  <a:pt x="2870" y="1949"/>
                  <a:pt x="2840" y="1949"/>
                </a:cubicBezTo>
                <a:cubicBezTo>
                  <a:pt x="2864" y="2015"/>
                  <a:pt x="2948" y="2062"/>
                  <a:pt x="3034" y="2062"/>
                </a:cubicBezTo>
                <a:cubicBezTo>
                  <a:pt x="3056" y="2062"/>
                  <a:pt x="3077" y="2059"/>
                  <a:pt x="3098" y="2052"/>
                </a:cubicBezTo>
                <a:lnTo>
                  <a:pt x="3098" y="2052"/>
                </a:lnTo>
                <a:cubicBezTo>
                  <a:pt x="3088" y="2073"/>
                  <a:pt x="3077" y="2094"/>
                  <a:pt x="3068" y="2105"/>
                </a:cubicBezTo>
                <a:cubicBezTo>
                  <a:pt x="3088" y="2125"/>
                  <a:pt x="3119" y="2146"/>
                  <a:pt x="3140" y="2156"/>
                </a:cubicBezTo>
                <a:cubicBezTo>
                  <a:pt x="3119" y="2167"/>
                  <a:pt x="3098" y="2167"/>
                  <a:pt x="3077" y="2167"/>
                </a:cubicBezTo>
                <a:cubicBezTo>
                  <a:pt x="3088" y="2187"/>
                  <a:pt x="3098" y="2197"/>
                  <a:pt x="3109" y="2218"/>
                </a:cubicBezTo>
                <a:cubicBezTo>
                  <a:pt x="3106" y="2221"/>
                  <a:pt x="3101" y="2223"/>
                  <a:pt x="3095" y="2223"/>
                </a:cubicBezTo>
                <a:cubicBezTo>
                  <a:pt x="3081" y="2223"/>
                  <a:pt x="3061" y="2215"/>
                  <a:pt x="3047" y="2208"/>
                </a:cubicBezTo>
                <a:cubicBezTo>
                  <a:pt x="3036" y="2197"/>
                  <a:pt x="3015" y="2187"/>
                  <a:pt x="2995" y="2187"/>
                </a:cubicBezTo>
                <a:cubicBezTo>
                  <a:pt x="2981" y="2194"/>
                  <a:pt x="2977" y="2209"/>
                  <a:pt x="2980" y="2219"/>
                </a:cubicBezTo>
                <a:lnTo>
                  <a:pt x="2980" y="2219"/>
                </a:lnTo>
                <a:cubicBezTo>
                  <a:pt x="2952" y="2202"/>
                  <a:pt x="2922" y="2194"/>
                  <a:pt x="2893" y="2194"/>
                </a:cubicBezTo>
                <a:cubicBezTo>
                  <a:pt x="2881" y="2194"/>
                  <a:pt x="2871" y="2195"/>
                  <a:pt x="2860" y="2197"/>
                </a:cubicBezTo>
                <a:cubicBezTo>
                  <a:pt x="2860" y="2218"/>
                  <a:pt x="2870" y="2239"/>
                  <a:pt x="2881" y="2250"/>
                </a:cubicBezTo>
                <a:cubicBezTo>
                  <a:pt x="2879" y="2248"/>
                  <a:pt x="2876" y="2247"/>
                  <a:pt x="2873" y="2247"/>
                </a:cubicBezTo>
                <a:cubicBezTo>
                  <a:pt x="2860" y="2247"/>
                  <a:pt x="2840" y="2263"/>
                  <a:pt x="2840" y="2280"/>
                </a:cubicBezTo>
                <a:cubicBezTo>
                  <a:pt x="2850" y="2301"/>
                  <a:pt x="2881" y="2312"/>
                  <a:pt x="2902" y="2312"/>
                </a:cubicBezTo>
                <a:cubicBezTo>
                  <a:pt x="2953" y="2332"/>
                  <a:pt x="3015" y="2342"/>
                  <a:pt x="3068" y="2363"/>
                </a:cubicBezTo>
                <a:cubicBezTo>
                  <a:pt x="3098" y="2374"/>
                  <a:pt x="3140" y="2395"/>
                  <a:pt x="3130" y="2415"/>
                </a:cubicBezTo>
                <a:cubicBezTo>
                  <a:pt x="3088" y="2415"/>
                  <a:pt x="3057" y="2415"/>
                  <a:pt x="3015" y="2405"/>
                </a:cubicBezTo>
                <a:lnTo>
                  <a:pt x="3015" y="2405"/>
                </a:lnTo>
                <a:cubicBezTo>
                  <a:pt x="3015" y="2425"/>
                  <a:pt x="3026" y="2446"/>
                  <a:pt x="3047" y="2457"/>
                </a:cubicBezTo>
                <a:cubicBezTo>
                  <a:pt x="3005" y="2446"/>
                  <a:pt x="2964" y="2436"/>
                  <a:pt x="2932" y="2436"/>
                </a:cubicBezTo>
                <a:lnTo>
                  <a:pt x="2932" y="2487"/>
                </a:lnTo>
                <a:cubicBezTo>
                  <a:pt x="2915" y="2453"/>
                  <a:pt x="2877" y="2433"/>
                  <a:pt x="2835" y="2433"/>
                </a:cubicBezTo>
                <a:cubicBezTo>
                  <a:pt x="2826" y="2433"/>
                  <a:pt x="2817" y="2434"/>
                  <a:pt x="2808" y="2436"/>
                </a:cubicBezTo>
                <a:cubicBezTo>
                  <a:pt x="2818" y="2493"/>
                  <a:pt x="2898" y="2551"/>
                  <a:pt x="2975" y="2551"/>
                </a:cubicBezTo>
                <a:cubicBezTo>
                  <a:pt x="2982" y="2551"/>
                  <a:pt x="2988" y="2550"/>
                  <a:pt x="2995" y="2550"/>
                </a:cubicBezTo>
                <a:cubicBezTo>
                  <a:pt x="3026" y="2550"/>
                  <a:pt x="3057" y="2540"/>
                  <a:pt x="3088" y="2540"/>
                </a:cubicBezTo>
                <a:cubicBezTo>
                  <a:pt x="3119" y="2540"/>
                  <a:pt x="3150" y="2560"/>
                  <a:pt x="3150" y="2581"/>
                </a:cubicBezTo>
                <a:cubicBezTo>
                  <a:pt x="3157" y="2601"/>
                  <a:pt x="3138" y="2613"/>
                  <a:pt x="3120" y="2613"/>
                </a:cubicBezTo>
                <a:cubicBezTo>
                  <a:pt x="3111" y="2613"/>
                  <a:pt x="3102" y="2609"/>
                  <a:pt x="3098" y="2602"/>
                </a:cubicBezTo>
                <a:cubicBezTo>
                  <a:pt x="3077" y="2633"/>
                  <a:pt x="3077" y="2674"/>
                  <a:pt x="3088" y="2705"/>
                </a:cubicBezTo>
                <a:cubicBezTo>
                  <a:pt x="3104" y="2700"/>
                  <a:pt x="3119" y="2697"/>
                  <a:pt x="3133" y="2697"/>
                </a:cubicBezTo>
                <a:cubicBezTo>
                  <a:pt x="3148" y="2697"/>
                  <a:pt x="3161" y="2700"/>
                  <a:pt x="3171" y="2705"/>
                </a:cubicBezTo>
                <a:cubicBezTo>
                  <a:pt x="3160" y="2736"/>
                  <a:pt x="3130" y="2768"/>
                  <a:pt x="3098" y="2798"/>
                </a:cubicBezTo>
                <a:cubicBezTo>
                  <a:pt x="3140" y="2819"/>
                  <a:pt x="3171" y="2830"/>
                  <a:pt x="3213" y="2840"/>
                </a:cubicBezTo>
                <a:cubicBezTo>
                  <a:pt x="3181" y="2871"/>
                  <a:pt x="3140" y="2892"/>
                  <a:pt x="3088" y="2892"/>
                </a:cubicBezTo>
                <a:cubicBezTo>
                  <a:pt x="3088" y="2913"/>
                  <a:pt x="3098" y="2943"/>
                  <a:pt x="3119" y="2964"/>
                </a:cubicBezTo>
                <a:cubicBezTo>
                  <a:pt x="3114" y="2980"/>
                  <a:pt x="3098" y="2985"/>
                  <a:pt x="3080" y="2985"/>
                </a:cubicBezTo>
                <a:cubicBezTo>
                  <a:pt x="3062" y="2985"/>
                  <a:pt x="3041" y="2980"/>
                  <a:pt x="3026" y="2975"/>
                </a:cubicBezTo>
                <a:cubicBezTo>
                  <a:pt x="3011" y="2960"/>
                  <a:pt x="2986" y="2946"/>
                  <a:pt x="2962" y="2946"/>
                </a:cubicBezTo>
                <a:cubicBezTo>
                  <a:pt x="2952" y="2946"/>
                  <a:pt x="2942" y="2948"/>
                  <a:pt x="2932" y="2954"/>
                </a:cubicBezTo>
                <a:cubicBezTo>
                  <a:pt x="2953" y="2975"/>
                  <a:pt x="2985" y="2996"/>
                  <a:pt x="3026" y="2996"/>
                </a:cubicBezTo>
                <a:cubicBezTo>
                  <a:pt x="3004" y="3018"/>
                  <a:pt x="2973" y="3028"/>
                  <a:pt x="2942" y="3028"/>
                </a:cubicBezTo>
                <a:cubicBezTo>
                  <a:pt x="2916" y="3028"/>
                  <a:pt x="2890" y="3020"/>
                  <a:pt x="2870" y="3006"/>
                </a:cubicBezTo>
                <a:cubicBezTo>
                  <a:pt x="2902" y="3006"/>
                  <a:pt x="2922" y="2964"/>
                  <a:pt x="2902" y="2943"/>
                </a:cubicBezTo>
                <a:cubicBezTo>
                  <a:pt x="2891" y="2933"/>
                  <a:pt x="2873" y="2928"/>
                  <a:pt x="2855" y="2928"/>
                </a:cubicBezTo>
                <a:cubicBezTo>
                  <a:pt x="2837" y="2928"/>
                  <a:pt x="2819" y="2933"/>
                  <a:pt x="2809" y="2943"/>
                </a:cubicBezTo>
                <a:lnTo>
                  <a:pt x="2809" y="2943"/>
                </a:lnTo>
                <a:cubicBezTo>
                  <a:pt x="2840" y="2912"/>
                  <a:pt x="2839" y="2860"/>
                  <a:pt x="2808" y="2819"/>
                </a:cubicBezTo>
                <a:cubicBezTo>
                  <a:pt x="2777" y="2840"/>
                  <a:pt x="2757" y="2860"/>
                  <a:pt x="2757" y="2892"/>
                </a:cubicBezTo>
                <a:cubicBezTo>
                  <a:pt x="2749" y="2884"/>
                  <a:pt x="2742" y="2872"/>
                  <a:pt x="2738" y="2862"/>
                </a:cubicBezTo>
                <a:lnTo>
                  <a:pt x="2738" y="2862"/>
                </a:lnTo>
                <a:cubicBezTo>
                  <a:pt x="2746" y="2900"/>
                  <a:pt x="2745" y="2936"/>
                  <a:pt x="2736" y="2964"/>
                </a:cubicBezTo>
                <a:cubicBezTo>
                  <a:pt x="2704" y="2954"/>
                  <a:pt x="2674" y="2933"/>
                  <a:pt x="2663" y="2902"/>
                </a:cubicBezTo>
                <a:cubicBezTo>
                  <a:pt x="2642" y="2933"/>
                  <a:pt x="2612" y="2943"/>
                  <a:pt x="2580" y="2964"/>
                </a:cubicBezTo>
                <a:cubicBezTo>
                  <a:pt x="2622" y="3006"/>
                  <a:pt x="2663" y="3037"/>
                  <a:pt x="2725" y="3068"/>
                </a:cubicBezTo>
                <a:cubicBezTo>
                  <a:pt x="2708" y="3064"/>
                  <a:pt x="2691" y="3061"/>
                  <a:pt x="2675" y="3061"/>
                </a:cubicBezTo>
                <a:cubicBezTo>
                  <a:pt x="2652" y="3061"/>
                  <a:pt x="2630" y="3066"/>
                  <a:pt x="2612" y="3078"/>
                </a:cubicBezTo>
                <a:cubicBezTo>
                  <a:pt x="2580" y="3058"/>
                  <a:pt x="2539" y="3037"/>
                  <a:pt x="2508" y="3026"/>
                </a:cubicBezTo>
                <a:cubicBezTo>
                  <a:pt x="2477" y="3047"/>
                  <a:pt x="2477" y="3088"/>
                  <a:pt x="2508" y="3109"/>
                </a:cubicBezTo>
                <a:cubicBezTo>
                  <a:pt x="2518" y="3120"/>
                  <a:pt x="2534" y="3125"/>
                  <a:pt x="2551" y="3125"/>
                </a:cubicBezTo>
                <a:cubicBezTo>
                  <a:pt x="2566" y="3125"/>
                  <a:pt x="2583" y="3120"/>
                  <a:pt x="2598" y="3111"/>
                </a:cubicBezTo>
                <a:lnTo>
                  <a:pt x="2598" y="3111"/>
                </a:lnTo>
                <a:cubicBezTo>
                  <a:pt x="2551" y="3143"/>
                  <a:pt x="2602" y="3203"/>
                  <a:pt x="2653" y="3224"/>
                </a:cubicBezTo>
                <a:cubicBezTo>
                  <a:pt x="2704" y="3244"/>
                  <a:pt x="2777" y="3244"/>
                  <a:pt x="2819" y="3286"/>
                </a:cubicBezTo>
                <a:cubicBezTo>
                  <a:pt x="2787" y="3275"/>
                  <a:pt x="2746" y="3275"/>
                  <a:pt x="2715" y="3275"/>
                </a:cubicBezTo>
                <a:lnTo>
                  <a:pt x="2684" y="3275"/>
                </a:lnTo>
                <a:cubicBezTo>
                  <a:pt x="2653" y="3286"/>
                  <a:pt x="2663" y="3316"/>
                  <a:pt x="2684" y="3327"/>
                </a:cubicBezTo>
                <a:cubicBezTo>
                  <a:pt x="2700" y="3332"/>
                  <a:pt x="2715" y="3335"/>
                  <a:pt x="2731" y="3335"/>
                </a:cubicBezTo>
                <a:cubicBezTo>
                  <a:pt x="2746" y="3335"/>
                  <a:pt x="2762" y="3332"/>
                  <a:pt x="2777" y="3327"/>
                </a:cubicBezTo>
                <a:lnTo>
                  <a:pt x="2777" y="3327"/>
                </a:lnTo>
                <a:cubicBezTo>
                  <a:pt x="2757" y="3358"/>
                  <a:pt x="2757" y="3389"/>
                  <a:pt x="2767" y="3420"/>
                </a:cubicBezTo>
                <a:cubicBezTo>
                  <a:pt x="2777" y="3410"/>
                  <a:pt x="2798" y="3410"/>
                  <a:pt x="2819" y="3399"/>
                </a:cubicBezTo>
                <a:lnTo>
                  <a:pt x="2819" y="3399"/>
                </a:lnTo>
                <a:cubicBezTo>
                  <a:pt x="2829" y="3431"/>
                  <a:pt x="2787" y="3452"/>
                  <a:pt x="2757" y="3452"/>
                </a:cubicBezTo>
                <a:cubicBezTo>
                  <a:pt x="2715" y="3452"/>
                  <a:pt x="2684" y="3420"/>
                  <a:pt x="2663" y="3399"/>
                </a:cubicBezTo>
                <a:lnTo>
                  <a:pt x="2663" y="3399"/>
                </a:lnTo>
                <a:cubicBezTo>
                  <a:pt x="2663" y="3461"/>
                  <a:pt x="2725" y="3503"/>
                  <a:pt x="2798" y="3503"/>
                </a:cubicBezTo>
                <a:cubicBezTo>
                  <a:pt x="2746" y="3514"/>
                  <a:pt x="2736" y="3565"/>
                  <a:pt x="2757" y="3597"/>
                </a:cubicBezTo>
                <a:cubicBezTo>
                  <a:pt x="2777" y="3627"/>
                  <a:pt x="2829" y="3638"/>
                  <a:pt x="2870" y="3638"/>
                </a:cubicBezTo>
                <a:cubicBezTo>
                  <a:pt x="2860" y="3627"/>
                  <a:pt x="2870" y="3597"/>
                  <a:pt x="2891" y="3586"/>
                </a:cubicBezTo>
                <a:cubicBezTo>
                  <a:pt x="2922" y="3576"/>
                  <a:pt x="2943" y="3576"/>
                  <a:pt x="2974" y="3576"/>
                </a:cubicBezTo>
                <a:cubicBezTo>
                  <a:pt x="2964" y="3617"/>
                  <a:pt x="2943" y="3648"/>
                  <a:pt x="2922" y="3669"/>
                </a:cubicBezTo>
                <a:cubicBezTo>
                  <a:pt x="2938" y="3664"/>
                  <a:pt x="2956" y="3661"/>
                  <a:pt x="2975" y="3661"/>
                </a:cubicBezTo>
                <a:cubicBezTo>
                  <a:pt x="2995" y="3661"/>
                  <a:pt x="3015" y="3664"/>
                  <a:pt x="3036" y="3669"/>
                </a:cubicBezTo>
                <a:cubicBezTo>
                  <a:pt x="3017" y="3725"/>
                  <a:pt x="2982" y="3764"/>
                  <a:pt x="2929" y="3802"/>
                </a:cubicBezTo>
                <a:lnTo>
                  <a:pt x="2929" y="3802"/>
                </a:lnTo>
                <a:cubicBezTo>
                  <a:pt x="2931" y="3801"/>
                  <a:pt x="2934" y="3801"/>
                  <a:pt x="2936" y="3801"/>
                </a:cubicBezTo>
                <a:cubicBezTo>
                  <a:pt x="2958" y="3801"/>
                  <a:pt x="2985" y="3823"/>
                  <a:pt x="2985" y="3845"/>
                </a:cubicBezTo>
                <a:cubicBezTo>
                  <a:pt x="2985" y="3876"/>
                  <a:pt x="2953" y="3897"/>
                  <a:pt x="2932" y="3917"/>
                </a:cubicBezTo>
                <a:cubicBezTo>
                  <a:pt x="2910" y="3894"/>
                  <a:pt x="2875" y="3883"/>
                  <a:pt x="2837" y="3883"/>
                </a:cubicBezTo>
                <a:cubicBezTo>
                  <a:pt x="2824" y="3883"/>
                  <a:pt x="2811" y="3884"/>
                  <a:pt x="2798" y="3887"/>
                </a:cubicBezTo>
                <a:cubicBezTo>
                  <a:pt x="2794" y="3885"/>
                  <a:pt x="2789" y="3885"/>
                  <a:pt x="2785" y="3885"/>
                </a:cubicBezTo>
                <a:cubicBezTo>
                  <a:pt x="2750" y="3885"/>
                  <a:pt x="2727" y="3921"/>
                  <a:pt x="2746" y="3949"/>
                </a:cubicBezTo>
                <a:lnTo>
                  <a:pt x="2653" y="3855"/>
                </a:lnTo>
                <a:cubicBezTo>
                  <a:pt x="2622" y="3876"/>
                  <a:pt x="2612" y="3917"/>
                  <a:pt x="2622" y="3949"/>
                </a:cubicBezTo>
                <a:cubicBezTo>
                  <a:pt x="2592" y="3926"/>
                  <a:pt x="2546" y="3909"/>
                  <a:pt x="2499" y="3909"/>
                </a:cubicBezTo>
                <a:cubicBezTo>
                  <a:pt x="2481" y="3909"/>
                  <a:pt x="2463" y="3912"/>
                  <a:pt x="2446" y="3917"/>
                </a:cubicBezTo>
                <a:cubicBezTo>
                  <a:pt x="2477" y="3876"/>
                  <a:pt x="2435" y="3804"/>
                  <a:pt x="2363" y="3793"/>
                </a:cubicBezTo>
                <a:lnTo>
                  <a:pt x="2363" y="3793"/>
                </a:lnTo>
                <a:cubicBezTo>
                  <a:pt x="2363" y="3845"/>
                  <a:pt x="2373" y="3887"/>
                  <a:pt x="2373" y="3928"/>
                </a:cubicBezTo>
                <a:cubicBezTo>
                  <a:pt x="2342" y="3928"/>
                  <a:pt x="2301" y="3928"/>
                  <a:pt x="2280" y="3938"/>
                </a:cubicBezTo>
                <a:cubicBezTo>
                  <a:pt x="2280" y="3959"/>
                  <a:pt x="2290" y="3990"/>
                  <a:pt x="2301" y="4011"/>
                </a:cubicBezTo>
                <a:cubicBezTo>
                  <a:pt x="2280" y="3980"/>
                  <a:pt x="2249" y="3949"/>
                  <a:pt x="2207" y="3949"/>
                </a:cubicBezTo>
                <a:cubicBezTo>
                  <a:pt x="2203" y="3948"/>
                  <a:pt x="2198" y="3947"/>
                  <a:pt x="2193" y="3947"/>
                </a:cubicBezTo>
                <a:cubicBezTo>
                  <a:pt x="2166" y="3947"/>
                  <a:pt x="2139" y="3965"/>
                  <a:pt x="2132" y="3985"/>
                </a:cubicBezTo>
                <a:lnTo>
                  <a:pt x="2132" y="3985"/>
                </a:lnTo>
                <a:cubicBezTo>
                  <a:pt x="2125" y="3976"/>
                  <a:pt x="2111" y="3970"/>
                  <a:pt x="2094" y="3970"/>
                </a:cubicBezTo>
                <a:cubicBezTo>
                  <a:pt x="2073" y="4011"/>
                  <a:pt x="2094" y="4062"/>
                  <a:pt x="2135" y="4094"/>
                </a:cubicBezTo>
                <a:cubicBezTo>
                  <a:pt x="2176" y="4125"/>
                  <a:pt x="2228" y="4145"/>
                  <a:pt x="2280" y="4166"/>
                </a:cubicBezTo>
                <a:cubicBezTo>
                  <a:pt x="2254" y="4161"/>
                  <a:pt x="2225" y="4159"/>
                  <a:pt x="2197" y="4159"/>
                </a:cubicBezTo>
                <a:cubicBezTo>
                  <a:pt x="2168" y="4159"/>
                  <a:pt x="2140" y="4161"/>
                  <a:pt x="2114" y="4166"/>
                </a:cubicBezTo>
                <a:cubicBezTo>
                  <a:pt x="2114" y="4180"/>
                  <a:pt x="2121" y="4194"/>
                  <a:pt x="2131" y="4206"/>
                </a:cubicBezTo>
                <a:lnTo>
                  <a:pt x="2131" y="4206"/>
                </a:lnTo>
                <a:cubicBezTo>
                  <a:pt x="2119" y="4201"/>
                  <a:pt x="2106" y="4198"/>
                  <a:pt x="2094" y="4198"/>
                </a:cubicBezTo>
                <a:cubicBezTo>
                  <a:pt x="2052" y="4198"/>
                  <a:pt x="2011" y="4207"/>
                  <a:pt x="2011" y="4239"/>
                </a:cubicBezTo>
                <a:cubicBezTo>
                  <a:pt x="2000" y="4249"/>
                  <a:pt x="2011" y="4270"/>
                  <a:pt x="2011" y="4280"/>
                </a:cubicBezTo>
                <a:lnTo>
                  <a:pt x="2073" y="4373"/>
                </a:lnTo>
                <a:cubicBezTo>
                  <a:pt x="2097" y="4366"/>
                  <a:pt x="2122" y="4363"/>
                  <a:pt x="2147" y="4363"/>
                </a:cubicBezTo>
                <a:cubicBezTo>
                  <a:pt x="2197" y="4363"/>
                  <a:pt x="2248" y="4377"/>
                  <a:pt x="2290" y="4405"/>
                </a:cubicBezTo>
                <a:cubicBezTo>
                  <a:pt x="2264" y="4399"/>
                  <a:pt x="2238" y="4397"/>
                  <a:pt x="2214" y="4397"/>
                </a:cubicBezTo>
                <a:cubicBezTo>
                  <a:pt x="2189" y="4397"/>
                  <a:pt x="2166" y="4399"/>
                  <a:pt x="2145" y="4405"/>
                </a:cubicBezTo>
                <a:cubicBezTo>
                  <a:pt x="2138" y="4433"/>
                  <a:pt x="2159" y="4461"/>
                  <a:pt x="2190" y="4479"/>
                </a:cubicBezTo>
                <a:lnTo>
                  <a:pt x="2190" y="4479"/>
                </a:lnTo>
                <a:cubicBezTo>
                  <a:pt x="2187" y="4479"/>
                  <a:pt x="2183" y="4478"/>
                  <a:pt x="2180" y="4478"/>
                </a:cubicBezTo>
                <a:cubicBezTo>
                  <a:pt x="2136" y="4478"/>
                  <a:pt x="2094" y="4504"/>
                  <a:pt x="2094" y="4539"/>
                </a:cubicBezTo>
                <a:cubicBezTo>
                  <a:pt x="2145" y="4550"/>
                  <a:pt x="2186" y="4560"/>
                  <a:pt x="2239" y="4571"/>
                </a:cubicBezTo>
                <a:lnTo>
                  <a:pt x="2239" y="4612"/>
                </a:lnTo>
                <a:cubicBezTo>
                  <a:pt x="2290" y="4612"/>
                  <a:pt x="2342" y="4612"/>
                  <a:pt x="2394" y="4622"/>
                </a:cubicBezTo>
                <a:cubicBezTo>
                  <a:pt x="2384" y="4653"/>
                  <a:pt x="2363" y="4684"/>
                  <a:pt x="2342" y="4726"/>
                </a:cubicBezTo>
                <a:cubicBezTo>
                  <a:pt x="2373" y="4726"/>
                  <a:pt x="2404" y="4726"/>
                  <a:pt x="2425" y="4736"/>
                </a:cubicBezTo>
                <a:cubicBezTo>
                  <a:pt x="2433" y="4753"/>
                  <a:pt x="2401" y="4770"/>
                  <a:pt x="2372" y="4770"/>
                </a:cubicBezTo>
                <a:cubicBezTo>
                  <a:pt x="2365" y="4770"/>
                  <a:pt x="2358" y="4769"/>
                  <a:pt x="2352" y="4767"/>
                </a:cubicBezTo>
                <a:cubicBezTo>
                  <a:pt x="2311" y="4757"/>
                  <a:pt x="2280" y="4736"/>
                  <a:pt x="2249" y="4726"/>
                </a:cubicBezTo>
                <a:cubicBezTo>
                  <a:pt x="2241" y="4724"/>
                  <a:pt x="2234" y="4723"/>
                  <a:pt x="2227" y="4723"/>
                </a:cubicBezTo>
                <a:cubicBezTo>
                  <a:pt x="2191" y="4723"/>
                  <a:pt x="2157" y="4742"/>
                  <a:pt x="2166" y="4767"/>
                </a:cubicBezTo>
                <a:cubicBezTo>
                  <a:pt x="2207" y="4767"/>
                  <a:pt x="2249" y="4778"/>
                  <a:pt x="2259" y="4808"/>
                </a:cubicBezTo>
                <a:cubicBezTo>
                  <a:pt x="2280" y="4829"/>
                  <a:pt x="2269" y="4871"/>
                  <a:pt x="2239" y="4891"/>
                </a:cubicBezTo>
                <a:cubicBezTo>
                  <a:pt x="2259" y="4891"/>
                  <a:pt x="2280" y="4891"/>
                  <a:pt x="2301" y="4902"/>
                </a:cubicBezTo>
                <a:cubicBezTo>
                  <a:pt x="2259" y="4923"/>
                  <a:pt x="2197" y="4944"/>
                  <a:pt x="2145" y="4953"/>
                </a:cubicBezTo>
                <a:cubicBezTo>
                  <a:pt x="2104" y="4933"/>
                  <a:pt x="2052" y="4912"/>
                  <a:pt x="2011" y="4891"/>
                </a:cubicBezTo>
                <a:cubicBezTo>
                  <a:pt x="1979" y="4891"/>
                  <a:pt x="1958" y="4881"/>
                  <a:pt x="1928" y="4871"/>
                </a:cubicBezTo>
                <a:cubicBezTo>
                  <a:pt x="1907" y="4850"/>
                  <a:pt x="1896" y="4829"/>
                  <a:pt x="1907" y="4808"/>
                </a:cubicBezTo>
                <a:lnTo>
                  <a:pt x="1845" y="4808"/>
                </a:lnTo>
                <a:cubicBezTo>
                  <a:pt x="1824" y="4778"/>
                  <a:pt x="1803" y="4746"/>
                  <a:pt x="1803" y="4705"/>
                </a:cubicBezTo>
                <a:cubicBezTo>
                  <a:pt x="1783" y="4695"/>
                  <a:pt x="1762" y="4695"/>
                  <a:pt x="1741" y="4684"/>
                </a:cubicBezTo>
                <a:cubicBezTo>
                  <a:pt x="1731" y="4674"/>
                  <a:pt x="1731" y="4653"/>
                  <a:pt x="1741" y="4643"/>
                </a:cubicBezTo>
                <a:cubicBezTo>
                  <a:pt x="1731" y="4643"/>
                  <a:pt x="1710" y="4643"/>
                  <a:pt x="1689" y="4653"/>
                </a:cubicBezTo>
                <a:cubicBezTo>
                  <a:pt x="1689" y="4622"/>
                  <a:pt x="1700" y="4601"/>
                  <a:pt x="1700" y="4571"/>
                </a:cubicBezTo>
                <a:lnTo>
                  <a:pt x="1700" y="4571"/>
                </a:lnTo>
                <a:cubicBezTo>
                  <a:pt x="1682" y="4576"/>
                  <a:pt x="1674" y="4582"/>
                  <a:pt x="1667" y="4582"/>
                </a:cubicBezTo>
                <a:cubicBezTo>
                  <a:pt x="1661" y="4582"/>
                  <a:pt x="1656" y="4579"/>
                  <a:pt x="1648" y="4571"/>
                </a:cubicBezTo>
                <a:cubicBezTo>
                  <a:pt x="1627" y="4560"/>
                  <a:pt x="1596" y="4560"/>
                  <a:pt x="1575" y="4550"/>
                </a:cubicBezTo>
                <a:cubicBezTo>
                  <a:pt x="1565" y="4550"/>
                  <a:pt x="1544" y="4550"/>
                  <a:pt x="1534" y="4539"/>
                </a:cubicBezTo>
                <a:cubicBezTo>
                  <a:pt x="1513" y="4518"/>
                  <a:pt x="1523" y="4477"/>
                  <a:pt x="1544" y="4456"/>
                </a:cubicBezTo>
                <a:cubicBezTo>
                  <a:pt x="1503" y="4456"/>
                  <a:pt x="1451" y="4456"/>
                  <a:pt x="1451" y="4425"/>
                </a:cubicBezTo>
                <a:cubicBezTo>
                  <a:pt x="1440" y="4415"/>
                  <a:pt x="1451" y="4415"/>
                  <a:pt x="1451" y="4405"/>
                </a:cubicBezTo>
                <a:cubicBezTo>
                  <a:pt x="1461" y="4384"/>
                  <a:pt x="1482" y="4363"/>
                  <a:pt x="1493" y="4343"/>
                </a:cubicBezTo>
                <a:cubicBezTo>
                  <a:pt x="1503" y="4332"/>
                  <a:pt x="1503" y="4332"/>
                  <a:pt x="1513" y="4332"/>
                </a:cubicBezTo>
                <a:lnTo>
                  <a:pt x="1534" y="4332"/>
                </a:lnTo>
                <a:cubicBezTo>
                  <a:pt x="1575" y="4363"/>
                  <a:pt x="1617" y="4384"/>
                  <a:pt x="1658" y="4415"/>
                </a:cubicBezTo>
                <a:cubicBezTo>
                  <a:pt x="1642" y="4390"/>
                  <a:pt x="1672" y="4358"/>
                  <a:pt x="1707" y="4358"/>
                </a:cubicBezTo>
                <a:cubicBezTo>
                  <a:pt x="1715" y="4358"/>
                  <a:pt x="1723" y="4359"/>
                  <a:pt x="1731" y="4363"/>
                </a:cubicBezTo>
                <a:cubicBezTo>
                  <a:pt x="1710" y="4343"/>
                  <a:pt x="1710" y="4311"/>
                  <a:pt x="1731" y="4290"/>
                </a:cubicBezTo>
                <a:cubicBezTo>
                  <a:pt x="1745" y="4281"/>
                  <a:pt x="1755" y="4273"/>
                  <a:pt x="1764" y="4269"/>
                </a:cubicBezTo>
                <a:lnTo>
                  <a:pt x="1764" y="4269"/>
                </a:lnTo>
                <a:cubicBezTo>
                  <a:pt x="1773" y="4270"/>
                  <a:pt x="1783" y="4270"/>
                  <a:pt x="1793" y="4270"/>
                </a:cubicBezTo>
                <a:cubicBezTo>
                  <a:pt x="1787" y="4267"/>
                  <a:pt x="1782" y="4266"/>
                  <a:pt x="1778" y="4266"/>
                </a:cubicBezTo>
                <a:cubicBezTo>
                  <a:pt x="1773" y="4266"/>
                  <a:pt x="1769" y="4267"/>
                  <a:pt x="1764" y="4269"/>
                </a:cubicBezTo>
                <a:lnTo>
                  <a:pt x="1764" y="4269"/>
                </a:lnTo>
                <a:cubicBezTo>
                  <a:pt x="1742" y="4269"/>
                  <a:pt x="1721" y="4267"/>
                  <a:pt x="1700" y="4260"/>
                </a:cubicBezTo>
                <a:cubicBezTo>
                  <a:pt x="1668" y="4249"/>
                  <a:pt x="1648" y="4218"/>
                  <a:pt x="1658" y="4187"/>
                </a:cubicBezTo>
                <a:lnTo>
                  <a:pt x="1658" y="4187"/>
                </a:lnTo>
                <a:cubicBezTo>
                  <a:pt x="1652" y="4199"/>
                  <a:pt x="1639" y="4204"/>
                  <a:pt x="1625" y="4204"/>
                </a:cubicBezTo>
                <a:cubicBezTo>
                  <a:pt x="1615" y="4204"/>
                  <a:pt x="1605" y="4202"/>
                  <a:pt x="1596" y="4198"/>
                </a:cubicBezTo>
                <a:cubicBezTo>
                  <a:pt x="1575" y="4187"/>
                  <a:pt x="1565" y="4166"/>
                  <a:pt x="1575" y="4145"/>
                </a:cubicBezTo>
                <a:cubicBezTo>
                  <a:pt x="1585" y="4135"/>
                  <a:pt x="1606" y="4125"/>
                  <a:pt x="1606" y="4104"/>
                </a:cubicBezTo>
                <a:cubicBezTo>
                  <a:pt x="1606" y="4094"/>
                  <a:pt x="1575" y="4083"/>
                  <a:pt x="1565" y="4073"/>
                </a:cubicBezTo>
                <a:cubicBezTo>
                  <a:pt x="1555" y="4042"/>
                  <a:pt x="1596" y="4021"/>
                  <a:pt x="1627" y="4021"/>
                </a:cubicBezTo>
                <a:cubicBezTo>
                  <a:pt x="1640" y="4021"/>
                  <a:pt x="1654" y="4023"/>
                  <a:pt x="1668" y="4023"/>
                </a:cubicBezTo>
                <a:cubicBezTo>
                  <a:pt x="1689" y="4023"/>
                  <a:pt x="1708" y="4019"/>
                  <a:pt x="1721" y="4000"/>
                </a:cubicBezTo>
                <a:lnTo>
                  <a:pt x="1721" y="4000"/>
                </a:lnTo>
                <a:cubicBezTo>
                  <a:pt x="1706" y="4009"/>
                  <a:pt x="1690" y="4013"/>
                  <a:pt x="1674" y="4013"/>
                </a:cubicBezTo>
                <a:cubicBezTo>
                  <a:pt x="1633" y="4013"/>
                  <a:pt x="1593" y="3986"/>
                  <a:pt x="1585" y="3949"/>
                </a:cubicBezTo>
                <a:lnTo>
                  <a:pt x="1585" y="3917"/>
                </a:lnTo>
                <a:cubicBezTo>
                  <a:pt x="1575" y="3907"/>
                  <a:pt x="1555" y="3907"/>
                  <a:pt x="1534" y="3907"/>
                </a:cubicBezTo>
                <a:cubicBezTo>
                  <a:pt x="1503" y="3897"/>
                  <a:pt x="1472" y="3887"/>
                  <a:pt x="1461" y="3866"/>
                </a:cubicBezTo>
                <a:cubicBezTo>
                  <a:pt x="1448" y="3847"/>
                  <a:pt x="1451" y="3828"/>
                  <a:pt x="1462" y="3814"/>
                </a:cubicBezTo>
                <a:lnTo>
                  <a:pt x="1462" y="3814"/>
                </a:lnTo>
                <a:cubicBezTo>
                  <a:pt x="1456" y="3816"/>
                  <a:pt x="1448" y="3817"/>
                  <a:pt x="1441" y="3817"/>
                </a:cubicBezTo>
                <a:cubicBezTo>
                  <a:pt x="1420" y="3817"/>
                  <a:pt x="1399" y="3809"/>
                  <a:pt x="1389" y="3793"/>
                </a:cubicBezTo>
                <a:cubicBezTo>
                  <a:pt x="1368" y="3772"/>
                  <a:pt x="1399" y="3731"/>
                  <a:pt x="1430" y="3731"/>
                </a:cubicBezTo>
                <a:lnTo>
                  <a:pt x="1357" y="3731"/>
                </a:lnTo>
                <a:cubicBezTo>
                  <a:pt x="1378" y="3700"/>
                  <a:pt x="1410" y="3669"/>
                  <a:pt x="1430" y="3638"/>
                </a:cubicBezTo>
                <a:lnTo>
                  <a:pt x="1430" y="3638"/>
                </a:lnTo>
                <a:cubicBezTo>
                  <a:pt x="1415" y="3643"/>
                  <a:pt x="1399" y="3645"/>
                  <a:pt x="1384" y="3645"/>
                </a:cubicBezTo>
                <a:cubicBezTo>
                  <a:pt x="1368" y="3645"/>
                  <a:pt x="1353" y="3643"/>
                  <a:pt x="1337" y="3638"/>
                </a:cubicBezTo>
                <a:cubicBezTo>
                  <a:pt x="1338" y="3636"/>
                  <a:pt x="1340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8" y="3638"/>
                </a:cubicBezTo>
                <a:cubicBezTo>
                  <a:pt x="1378" y="3627"/>
                  <a:pt x="1399" y="3607"/>
                  <a:pt x="1420" y="3586"/>
                </a:cubicBezTo>
                <a:lnTo>
                  <a:pt x="1420" y="3586"/>
                </a:lnTo>
                <a:cubicBezTo>
                  <a:pt x="1391" y="3596"/>
                  <a:pt x="1362" y="3614"/>
                  <a:pt x="1342" y="3633"/>
                </a:cubicBezTo>
                <a:lnTo>
                  <a:pt x="1342" y="3633"/>
                </a:lnTo>
                <a:cubicBezTo>
                  <a:pt x="1305" y="3602"/>
                  <a:pt x="1296" y="3553"/>
                  <a:pt x="1316" y="3514"/>
                </a:cubicBezTo>
                <a:cubicBezTo>
                  <a:pt x="1327" y="3503"/>
                  <a:pt x="1337" y="3493"/>
                  <a:pt x="1337" y="3482"/>
                </a:cubicBezTo>
                <a:cubicBezTo>
                  <a:pt x="1337" y="3472"/>
                  <a:pt x="1327" y="3461"/>
                  <a:pt x="1327" y="3452"/>
                </a:cubicBezTo>
                <a:cubicBezTo>
                  <a:pt x="1306" y="3420"/>
                  <a:pt x="1306" y="3379"/>
                  <a:pt x="1337" y="3348"/>
                </a:cubicBezTo>
                <a:lnTo>
                  <a:pt x="1337" y="3348"/>
                </a:lnTo>
                <a:cubicBezTo>
                  <a:pt x="1334" y="3349"/>
                  <a:pt x="1331" y="3349"/>
                  <a:pt x="1328" y="3349"/>
                </a:cubicBezTo>
                <a:cubicBezTo>
                  <a:pt x="1304" y="3349"/>
                  <a:pt x="1295" y="3313"/>
                  <a:pt x="1295" y="3286"/>
                </a:cubicBezTo>
                <a:cubicBezTo>
                  <a:pt x="1275" y="3306"/>
                  <a:pt x="1265" y="3327"/>
                  <a:pt x="1244" y="3348"/>
                </a:cubicBezTo>
                <a:cubicBezTo>
                  <a:pt x="1223" y="3327"/>
                  <a:pt x="1212" y="3306"/>
                  <a:pt x="1202" y="3275"/>
                </a:cubicBezTo>
                <a:lnTo>
                  <a:pt x="1202" y="3275"/>
                </a:lnTo>
                <a:cubicBezTo>
                  <a:pt x="1212" y="3306"/>
                  <a:pt x="1212" y="3327"/>
                  <a:pt x="1202" y="3358"/>
                </a:cubicBezTo>
                <a:cubicBezTo>
                  <a:pt x="1212" y="3369"/>
                  <a:pt x="1233" y="3379"/>
                  <a:pt x="1244" y="3399"/>
                </a:cubicBezTo>
                <a:cubicBezTo>
                  <a:pt x="1244" y="3410"/>
                  <a:pt x="1233" y="3431"/>
                  <a:pt x="1212" y="3431"/>
                </a:cubicBezTo>
                <a:cubicBezTo>
                  <a:pt x="1212" y="3493"/>
                  <a:pt x="1223" y="3555"/>
                  <a:pt x="1233" y="3607"/>
                </a:cubicBezTo>
                <a:cubicBezTo>
                  <a:pt x="1202" y="3617"/>
                  <a:pt x="1161" y="3627"/>
                  <a:pt x="1130" y="3638"/>
                </a:cubicBezTo>
                <a:cubicBezTo>
                  <a:pt x="1161" y="3659"/>
                  <a:pt x="1182" y="3679"/>
                  <a:pt x="1212" y="3700"/>
                </a:cubicBezTo>
                <a:cubicBezTo>
                  <a:pt x="1204" y="3696"/>
                  <a:pt x="1191" y="3693"/>
                  <a:pt x="1179" y="3693"/>
                </a:cubicBezTo>
                <a:cubicBezTo>
                  <a:pt x="1161" y="3693"/>
                  <a:pt x="1142" y="3698"/>
                  <a:pt x="1130" y="3710"/>
                </a:cubicBezTo>
                <a:cubicBezTo>
                  <a:pt x="1109" y="3742"/>
                  <a:pt x="1130" y="3772"/>
                  <a:pt x="1109" y="3793"/>
                </a:cubicBezTo>
                <a:cubicBezTo>
                  <a:pt x="1140" y="3814"/>
                  <a:pt x="1150" y="3845"/>
                  <a:pt x="1130" y="3866"/>
                </a:cubicBezTo>
                <a:cubicBezTo>
                  <a:pt x="1104" y="3856"/>
                  <a:pt x="1073" y="3850"/>
                  <a:pt x="1042" y="3850"/>
                </a:cubicBezTo>
                <a:cubicBezTo>
                  <a:pt x="1011" y="3850"/>
                  <a:pt x="980" y="3856"/>
                  <a:pt x="954" y="3866"/>
                </a:cubicBezTo>
                <a:cubicBezTo>
                  <a:pt x="1001" y="3875"/>
                  <a:pt x="1032" y="3911"/>
                  <a:pt x="1028" y="3949"/>
                </a:cubicBezTo>
                <a:lnTo>
                  <a:pt x="1028" y="3949"/>
                </a:lnTo>
                <a:cubicBezTo>
                  <a:pt x="1025" y="3948"/>
                  <a:pt x="1021" y="3947"/>
                  <a:pt x="1017" y="3947"/>
                </a:cubicBezTo>
                <a:cubicBezTo>
                  <a:pt x="1009" y="3947"/>
                  <a:pt x="999" y="3950"/>
                  <a:pt x="995" y="3959"/>
                </a:cubicBezTo>
                <a:cubicBezTo>
                  <a:pt x="995" y="3970"/>
                  <a:pt x="1026" y="3980"/>
                  <a:pt x="1047" y="3990"/>
                </a:cubicBezTo>
                <a:cubicBezTo>
                  <a:pt x="1088" y="4000"/>
                  <a:pt x="1120" y="4000"/>
                  <a:pt x="1150" y="4011"/>
                </a:cubicBezTo>
                <a:cubicBezTo>
                  <a:pt x="1140" y="4032"/>
                  <a:pt x="1120" y="4052"/>
                  <a:pt x="1099" y="4073"/>
                </a:cubicBezTo>
                <a:cubicBezTo>
                  <a:pt x="1057" y="4083"/>
                  <a:pt x="1026" y="4083"/>
                  <a:pt x="984" y="4083"/>
                </a:cubicBezTo>
                <a:cubicBezTo>
                  <a:pt x="975" y="4062"/>
                  <a:pt x="964" y="4042"/>
                  <a:pt x="975" y="4011"/>
                </a:cubicBezTo>
                <a:cubicBezTo>
                  <a:pt x="966" y="4008"/>
                  <a:pt x="958" y="4007"/>
                  <a:pt x="950" y="4007"/>
                </a:cubicBezTo>
                <a:cubicBezTo>
                  <a:pt x="928" y="4007"/>
                  <a:pt x="909" y="4017"/>
                  <a:pt x="902" y="4032"/>
                </a:cubicBezTo>
                <a:cubicBezTo>
                  <a:pt x="902" y="4052"/>
                  <a:pt x="912" y="4083"/>
                  <a:pt x="933" y="4104"/>
                </a:cubicBezTo>
                <a:cubicBezTo>
                  <a:pt x="902" y="4115"/>
                  <a:pt x="871" y="4125"/>
                  <a:pt x="850" y="4135"/>
                </a:cubicBezTo>
                <a:cubicBezTo>
                  <a:pt x="878" y="4158"/>
                  <a:pt x="914" y="4168"/>
                  <a:pt x="952" y="4168"/>
                </a:cubicBezTo>
                <a:cubicBezTo>
                  <a:pt x="984" y="4168"/>
                  <a:pt x="1018" y="4160"/>
                  <a:pt x="1047" y="4145"/>
                </a:cubicBezTo>
                <a:lnTo>
                  <a:pt x="1047" y="4145"/>
                </a:lnTo>
                <a:cubicBezTo>
                  <a:pt x="1047" y="4166"/>
                  <a:pt x="1037" y="4187"/>
                  <a:pt x="1037" y="4207"/>
                </a:cubicBezTo>
                <a:lnTo>
                  <a:pt x="943" y="4239"/>
                </a:lnTo>
                <a:cubicBezTo>
                  <a:pt x="975" y="4260"/>
                  <a:pt x="1005" y="4270"/>
                  <a:pt x="1026" y="4290"/>
                </a:cubicBezTo>
                <a:cubicBezTo>
                  <a:pt x="1016" y="4311"/>
                  <a:pt x="995" y="4322"/>
                  <a:pt x="975" y="4343"/>
                </a:cubicBezTo>
                <a:cubicBezTo>
                  <a:pt x="983" y="4335"/>
                  <a:pt x="997" y="4331"/>
                  <a:pt x="1012" y="4331"/>
                </a:cubicBezTo>
                <a:cubicBezTo>
                  <a:pt x="1035" y="4331"/>
                  <a:pt x="1061" y="4340"/>
                  <a:pt x="1067" y="4353"/>
                </a:cubicBezTo>
                <a:cubicBezTo>
                  <a:pt x="1088" y="4384"/>
                  <a:pt x="1088" y="4415"/>
                  <a:pt x="1088" y="4446"/>
                </a:cubicBezTo>
                <a:cubicBezTo>
                  <a:pt x="1084" y="4432"/>
                  <a:pt x="1066" y="4426"/>
                  <a:pt x="1049" y="4426"/>
                </a:cubicBezTo>
                <a:cubicBezTo>
                  <a:pt x="1027" y="4426"/>
                  <a:pt x="1005" y="4435"/>
                  <a:pt x="1005" y="4446"/>
                </a:cubicBezTo>
                <a:cubicBezTo>
                  <a:pt x="1067" y="4488"/>
                  <a:pt x="1078" y="4571"/>
                  <a:pt x="1016" y="4612"/>
                </a:cubicBezTo>
                <a:cubicBezTo>
                  <a:pt x="1028" y="4606"/>
                  <a:pt x="1040" y="4604"/>
                  <a:pt x="1052" y="4604"/>
                </a:cubicBezTo>
                <a:cubicBezTo>
                  <a:pt x="1083" y="4604"/>
                  <a:pt x="1112" y="4621"/>
                  <a:pt x="1120" y="4643"/>
                </a:cubicBezTo>
                <a:cubicBezTo>
                  <a:pt x="1128" y="4671"/>
                  <a:pt x="1097" y="4707"/>
                  <a:pt x="1060" y="4707"/>
                </a:cubicBezTo>
                <a:cubicBezTo>
                  <a:pt x="1056" y="4707"/>
                  <a:pt x="1051" y="4706"/>
                  <a:pt x="1047" y="4705"/>
                </a:cubicBezTo>
                <a:cubicBezTo>
                  <a:pt x="1055" y="4689"/>
                  <a:pt x="1033" y="4667"/>
                  <a:pt x="1012" y="4667"/>
                </a:cubicBezTo>
                <a:cubicBezTo>
                  <a:pt x="1006" y="4667"/>
                  <a:pt x="1000" y="4669"/>
                  <a:pt x="995" y="4674"/>
                </a:cubicBezTo>
                <a:cubicBezTo>
                  <a:pt x="1037" y="4674"/>
                  <a:pt x="1026" y="4746"/>
                  <a:pt x="984" y="4746"/>
                </a:cubicBezTo>
                <a:cubicBezTo>
                  <a:pt x="892" y="4705"/>
                  <a:pt x="819" y="4653"/>
                  <a:pt x="767" y="4591"/>
                </a:cubicBezTo>
                <a:cubicBezTo>
                  <a:pt x="761" y="4593"/>
                  <a:pt x="754" y="4593"/>
                  <a:pt x="747" y="4593"/>
                </a:cubicBezTo>
                <a:cubicBezTo>
                  <a:pt x="700" y="4593"/>
                  <a:pt x="653" y="4564"/>
                  <a:pt x="653" y="4518"/>
                </a:cubicBezTo>
                <a:lnTo>
                  <a:pt x="560" y="4550"/>
                </a:lnTo>
                <a:cubicBezTo>
                  <a:pt x="569" y="4513"/>
                  <a:pt x="528" y="4475"/>
                  <a:pt x="482" y="4475"/>
                </a:cubicBezTo>
                <a:cubicBezTo>
                  <a:pt x="477" y="4475"/>
                  <a:pt x="472" y="4476"/>
                  <a:pt x="466" y="4477"/>
                </a:cubicBezTo>
                <a:cubicBezTo>
                  <a:pt x="519" y="4518"/>
                  <a:pt x="539" y="4580"/>
                  <a:pt x="539" y="4643"/>
                </a:cubicBezTo>
                <a:cubicBezTo>
                  <a:pt x="466" y="4612"/>
                  <a:pt x="404" y="4591"/>
                  <a:pt x="332" y="4560"/>
                </a:cubicBezTo>
                <a:lnTo>
                  <a:pt x="332" y="4560"/>
                </a:lnTo>
                <a:cubicBezTo>
                  <a:pt x="353" y="4633"/>
                  <a:pt x="415" y="4716"/>
                  <a:pt x="487" y="4757"/>
                </a:cubicBezTo>
                <a:cubicBezTo>
                  <a:pt x="436" y="4757"/>
                  <a:pt x="384" y="4736"/>
                  <a:pt x="342" y="4716"/>
                </a:cubicBezTo>
                <a:lnTo>
                  <a:pt x="342" y="4716"/>
                </a:lnTo>
                <a:cubicBezTo>
                  <a:pt x="360" y="4769"/>
                  <a:pt x="422" y="4806"/>
                  <a:pt x="486" y="4810"/>
                </a:cubicBezTo>
                <a:lnTo>
                  <a:pt x="486" y="4810"/>
                </a:lnTo>
                <a:cubicBezTo>
                  <a:pt x="445" y="4813"/>
                  <a:pt x="408" y="4824"/>
                  <a:pt x="384" y="4840"/>
                </a:cubicBezTo>
                <a:cubicBezTo>
                  <a:pt x="446" y="4881"/>
                  <a:pt x="519" y="4902"/>
                  <a:pt x="591" y="4923"/>
                </a:cubicBezTo>
                <a:cubicBezTo>
                  <a:pt x="582" y="4921"/>
                  <a:pt x="572" y="4920"/>
                  <a:pt x="563" y="4920"/>
                </a:cubicBezTo>
                <a:cubicBezTo>
                  <a:pt x="519" y="4920"/>
                  <a:pt x="475" y="4940"/>
                  <a:pt x="466" y="4974"/>
                </a:cubicBezTo>
                <a:cubicBezTo>
                  <a:pt x="484" y="4979"/>
                  <a:pt x="505" y="4981"/>
                  <a:pt x="527" y="4981"/>
                </a:cubicBezTo>
                <a:cubicBezTo>
                  <a:pt x="558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02" y="4995"/>
                  <a:pt x="591" y="5026"/>
                  <a:pt x="581" y="5057"/>
                </a:cubicBezTo>
                <a:cubicBezTo>
                  <a:pt x="612" y="5047"/>
                  <a:pt x="648" y="5042"/>
                  <a:pt x="684" y="5042"/>
                </a:cubicBezTo>
                <a:cubicBezTo>
                  <a:pt x="721" y="5042"/>
                  <a:pt x="757" y="5047"/>
                  <a:pt x="788" y="5057"/>
                </a:cubicBezTo>
                <a:cubicBezTo>
                  <a:pt x="757" y="5078"/>
                  <a:pt x="736" y="5099"/>
                  <a:pt x="726" y="5119"/>
                </a:cubicBezTo>
                <a:cubicBezTo>
                  <a:pt x="788" y="5119"/>
                  <a:pt x="839" y="5140"/>
                  <a:pt x="892" y="5161"/>
                </a:cubicBezTo>
                <a:cubicBezTo>
                  <a:pt x="846" y="5191"/>
                  <a:pt x="817" y="5228"/>
                  <a:pt x="809" y="5270"/>
                </a:cubicBezTo>
                <a:lnTo>
                  <a:pt x="809" y="5270"/>
                </a:lnTo>
                <a:cubicBezTo>
                  <a:pt x="803" y="5266"/>
                  <a:pt x="796" y="5263"/>
                  <a:pt x="788" y="5263"/>
                </a:cubicBezTo>
                <a:cubicBezTo>
                  <a:pt x="784" y="5263"/>
                  <a:pt x="781" y="5263"/>
                  <a:pt x="777" y="5264"/>
                </a:cubicBezTo>
                <a:cubicBezTo>
                  <a:pt x="747" y="5264"/>
                  <a:pt x="715" y="5285"/>
                  <a:pt x="694" y="5317"/>
                </a:cubicBezTo>
                <a:cubicBezTo>
                  <a:pt x="757" y="5337"/>
                  <a:pt x="809" y="5358"/>
                  <a:pt x="850" y="5399"/>
                </a:cubicBezTo>
                <a:cubicBezTo>
                  <a:pt x="809" y="5389"/>
                  <a:pt x="757" y="5389"/>
                  <a:pt x="715" y="5389"/>
                </a:cubicBezTo>
                <a:cubicBezTo>
                  <a:pt x="726" y="5420"/>
                  <a:pt x="726" y="5441"/>
                  <a:pt x="726" y="5462"/>
                </a:cubicBezTo>
                <a:cubicBezTo>
                  <a:pt x="767" y="5462"/>
                  <a:pt x="819" y="5482"/>
                  <a:pt x="850" y="5503"/>
                </a:cubicBezTo>
                <a:cubicBezTo>
                  <a:pt x="850" y="5534"/>
                  <a:pt x="798" y="5545"/>
                  <a:pt x="757" y="5545"/>
                </a:cubicBezTo>
                <a:cubicBezTo>
                  <a:pt x="726" y="5554"/>
                  <a:pt x="684" y="5596"/>
                  <a:pt x="715" y="5607"/>
                </a:cubicBezTo>
                <a:cubicBezTo>
                  <a:pt x="684" y="5607"/>
                  <a:pt x="653" y="5596"/>
                  <a:pt x="611" y="5596"/>
                </a:cubicBezTo>
                <a:cubicBezTo>
                  <a:pt x="622" y="5617"/>
                  <a:pt x="611" y="5648"/>
                  <a:pt x="591" y="5658"/>
                </a:cubicBezTo>
                <a:cubicBezTo>
                  <a:pt x="549" y="5637"/>
                  <a:pt x="508" y="5596"/>
                  <a:pt x="487" y="5554"/>
                </a:cubicBezTo>
                <a:cubicBezTo>
                  <a:pt x="473" y="5569"/>
                  <a:pt x="464" y="5583"/>
                  <a:pt x="463" y="5597"/>
                </a:cubicBezTo>
                <a:lnTo>
                  <a:pt x="463" y="5597"/>
                </a:lnTo>
                <a:cubicBezTo>
                  <a:pt x="452" y="5568"/>
                  <a:pt x="417" y="5543"/>
                  <a:pt x="380" y="5543"/>
                </a:cubicBezTo>
                <a:cubicBezTo>
                  <a:pt x="374" y="5543"/>
                  <a:pt x="368" y="5543"/>
                  <a:pt x="363" y="5545"/>
                </a:cubicBezTo>
                <a:cubicBezTo>
                  <a:pt x="384" y="5575"/>
                  <a:pt x="404" y="5617"/>
                  <a:pt x="404" y="5648"/>
                </a:cubicBezTo>
                <a:cubicBezTo>
                  <a:pt x="404" y="5627"/>
                  <a:pt x="384" y="5617"/>
                  <a:pt x="363" y="5607"/>
                </a:cubicBezTo>
                <a:lnTo>
                  <a:pt x="363" y="5607"/>
                </a:lnTo>
                <a:cubicBezTo>
                  <a:pt x="363" y="5637"/>
                  <a:pt x="374" y="5658"/>
                  <a:pt x="384" y="5679"/>
                </a:cubicBezTo>
                <a:cubicBezTo>
                  <a:pt x="374" y="5681"/>
                  <a:pt x="365" y="5681"/>
                  <a:pt x="357" y="5681"/>
                </a:cubicBezTo>
                <a:cubicBezTo>
                  <a:pt x="266" y="5681"/>
                  <a:pt x="194" y="5590"/>
                  <a:pt x="166" y="5524"/>
                </a:cubicBezTo>
                <a:lnTo>
                  <a:pt x="166" y="5524"/>
                </a:lnTo>
                <a:cubicBezTo>
                  <a:pt x="125" y="5596"/>
                  <a:pt x="156" y="5679"/>
                  <a:pt x="238" y="5731"/>
                </a:cubicBezTo>
                <a:cubicBezTo>
                  <a:pt x="179" y="5751"/>
                  <a:pt x="62" y="5981"/>
                  <a:pt x="7" y="5981"/>
                </a:cubicBezTo>
                <a:cubicBezTo>
                  <a:pt x="5" y="5981"/>
                  <a:pt x="3" y="5981"/>
                  <a:pt x="1" y="5980"/>
                </a:cubicBezTo>
                <a:lnTo>
                  <a:pt x="1" y="5980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9"/>
                  <a:pt x="24238" y="11087"/>
                  <a:pt x="24186" y="11087"/>
                </a:cubicBezTo>
                <a:cubicBezTo>
                  <a:pt x="24185" y="11087"/>
                  <a:pt x="24185" y="11087"/>
                  <a:pt x="24184" y="11087"/>
                </a:cubicBezTo>
                <a:cubicBezTo>
                  <a:pt x="24182" y="11089"/>
                  <a:pt x="24178" y="11090"/>
                  <a:pt x="24173" y="11090"/>
                </a:cubicBezTo>
                <a:cubicBezTo>
                  <a:pt x="24076" y="11090"/>
                  <a:pt x="23548" y="10817"/>
                  <a:pt x="23480" y="10797"/>
                </a:cubicBezTo>
                <a:cubicBezTo>
                  <a:pt x="23262" y="10714"/>
                  <a:pt x="23044" y="10642"/>
                  <a:pt x="22837" y="10549"/>
                </a:cubicBezTo>
                <a:cubicBezTo>
                  <a:pt x="22820" y="10549"/>
                  <a:pt x="22449" y="10399"/>
                  <a:pt x="22358" y="10399"/>
                </a:cubicBezTo>
                <a:cubicBezTo>
                  <a:pt x="22342" y="10399"/>
                  <a:pt x="22335" y="10403"/>
                  <a:pt x="22340" y="10414"/>
                </a:cubicBezTo>
                <a:cubicBezTo>
                  <a:pt x="22320" y="10369"/>
                  <a:pt x="22268" y="10340"/>
                  <a:pt x="22217" y="10340"/>
                </a:cubicBezTo>
                <a:cubicBezTo>
                  <a:pt x="22186" y="10340"/>
                  <a:pt x="22156" y="10350"/>
                  <a:pt x="22133" y="10373"/>
                </a:cubicBezTo>
                <a:cubicBezTo>
                  <a:pt x="22143" y="10321"/>
                  <a:pt x="22153" y="10279"/>
                  <a:pt x="22163" y="10228"/>
                </a:cubicBezTo>
                <a:lnTo>
                  <a:pt x="22163" y="10228"/>
                </a:lnTo>
                <a:cubicBezTo>
                  <a:pt x="22112" y="10259"/>
                  <a:pt x="22060" y="10279"/>
                  <a:pt x="22008" y="10300"/>
                </a:cubicBezTo>
                <a:cubicBezTo>
                  <a:pt x="22029" y="10269"/>
                  <a:pt x="22050" y="10238"/>
                  <a:pt x="22070" y="10217"/>
                </a:cubicBezTo>
                <a:cubicBezTo>
                  <a:pt x="22064" y="10215"/>
                  <a:pt x="22056" y="10215"/>
                  <a:pt x="22049" y="10215"/>
                </a:cubicBezTo>
                <a:cubicBezTo>
                  <a:pt x="22012" y="10215"/>
                  <a:pt x="21972" y="10235"/>
                  <a:pt x="21946" y="10269"/>
                </a:cubicBezTo>
                <a:cubicBezTo>
                  <a:pt x="21967" y="10217"/>
                  <a:pt x="21997" y="10166"/>
                  <a:pt x="22029" y="10114"/>
                </a:cubicBezTo>
                <a:lnTo>
                  <a:pt x="22029" y="10114"/>
                </a:lnTo>
                <a:cubicBezTo>
                  <a:pt x="21967" y="10155"/>
                  <a:pt x="21915" y="10186"/>
                  <a:pt x="21852" y="10217"/>
                </a:cubicBezTo>
                <a:cubicBezTo>
                  <a:pt x="21832" y="10196"/>
                  <a:pt x="21822" y="10166"/>
                  <a:pt x="21832" y="10134"/>
                </a:cubicBezTo>
                <a:lnTo>
                  <a:pt x="21832" y="10134"/>
                </a:lnTo>
                <a:cubicBezTo>
                  <a:pt x="21801" y="10186"/>
                  <a:pt x="21760" y="10228"/>
                  <a:pt x="21707" y="10259"/>
                </a:cubicBezTo>
                <a:cubicBezTo>
                  <a:pt x="21687" y="10217"/>
                  <a:pt x="21677" y="10176"/>
                  <a:pt x="21677" y="10134"/>
                </a:cubicBezTo>
                <a:cubicBezTo>
                  <a:pt x="21656" y="10186"/>
                  <a:pt x="21615" y="10228"/>
                  <a:pt x="21573" y="10269"/>
                </a:cubicBezTo>
                <a:cubicBezTo>
                  <a:pt x="21532" y="10249"/>
                  <a:pt x="21500" y="10186"/>
                  <a:pt x="21511" y="10134"/>
                </a:cubicBezTo>
                <a:lnTo>
                  <a:pt x="21511" y="10134"/>
                </a:lnTo>
                <a:lnTo>
                  <a:pt x="21417" y="10166"/>
                </a:lnTo>
                <a:cubicBezTo>
                  <a:pt x="21428" y="10114"/>
                  <a:pt x="21449" y="10062"/>
                  <a:pt x="21459" y="10000"/>
                </a:cubicBezTo>
                <a:lnTo>
                  <a:pt x="21459" y="10000"/>
                </a:lnTo>
                <a:cubicBezTo>
                  <a:pt x="21438" y="10021"/>
                  <a:pt x="21407" y="10031"/>
                  <a:pt x="21376" y="10031"/>
                </a:cubicBezTo>
                <a:cubicBezTo>
                  <a:pt x="21397" y="9989"/>
                  <a:pt x="21417" y="9958"/>
                  <a:pt x="21428" y="9927"/>
                </a:cubicBezTo>
                <a:cubicBezTo>
                  <a:pt x="21397" y="9906"/>
                  <a:pt x="21366" y="9896"/>
                  <a:pt x="21324" y="9896"/>
                </a:cubicBezTo>
                <a:cubicBezTo>
                  <a:pt x="21345" y="9865"/>
                  <a:pt x="21366" y="9834"/>
                  <a:pt x="21366" y="9793"/>
                </a:cubicBezTo>
                <a:lnTo>
                  <a:pt x="21366" y="9793"/>
                </a:lnTo>
                <a:cubicBezTo>
                  <a:pt x="21314" y="9823"/>
                  <a:pt x="21272" y="9844"/>
                  <a:pt x="21221" y="9876"/>
                </a:cubicBezTo>
                <a:lnTo>
                  <a:pt x="21221" y="9772"/>
                </a:lnTo>
                <a:cubicBezTo>
                  <a:pt x="21221" y="9813"/>
                  <a:pt x="21189" y="9855"/>
                  <a:pt x="21148" y="9886"/>
                </a:cubicBezTo>
                <a:cubicBezTo>
                  <a:pt x="21148" y="9844"/>
                  <a:pt x="21148" y="9803"/>
                  <a:pt x="21138" y="9772"/>
                </a:cubicBezTo>
                <a:cubicBezTo>
                  <a:pt x="21127" y="9813"/>
                  <a:pt x="21106" y="9855"/>
                  <a:pt x="21076" y="9886"/>
                </a:cubicBezTo>
                <a:cubicBezTo>
                  <a:pt x="21044" y="9844"/>
                  <a:pt x="21034" y="9782"/>
                  <a:pt x="21065" y="9741"/>
                </a:cubicBezTo>
                <a:lnTo>
                  <a:pt x="21065" y="9741"/>
                </a:lnTo>
                <a:cubicBezTo>
                  <a:pt x="21034" y="9782"/>
                  <a:pt x="20993" y="9823"/>
                  <a:pt x="20941" y="9834"/>
                </a:cubicBezTo>
                <a:cubicBezTo>
                  <a:pt x="20920" y="9761"/>
                  <a:pt x="20931" y="9678"/>
                  <a:pt x="20972" y="9616"/>
                </a:cubicBezTo>
                <a:lnTo>
                  <a:pt x="20972" y="9616"/>
                </a:lnTo>
                <a:cubicBezTo>
                  <a:pt x="20941" y="9627"/>
                  <a:pt x="20899" y="9627"/>
                  <a:pt x="20858" y="9637"/>
                </a:cubicBezTo>
                <a:lnTo>
                  <a:pt x="20941" y="9554"/>
                </a:lnTo>
                <a:cubicBezTo>
                  <a:pt x="20910" y="9544"/>
                  <a:pt x="20868" y="9523"/>
                  <a:pt x="20858" y="9492"/>
                </a:cubicBezTo>
                <a:cubicBezTo>
                  <a:pt x="20889" y="9492"/>
                  <a:pt x="20931" y="9492"/>
                  <a:pt x="20951" y="9471"/>
                </a:cubicBezTo>
                <a:cubicBezTo>
                  <a:pt x="20973" y="9450"/>
                  <a:pt x="20954" y="9418"/>
                  <a:pt x="20934" y="9411"/>
                </a:cubicBezTo>
                <a:lnTo>
                  <a:pt x="20934" y="9411"/>
                </a:lnTo>
                <a:cubicBezTo>
                  <a:pt x="20967" y="9397"/>
                  <a:pt x="20997" y="9370"/>
                  <a:pt x="21014" y="9337"/>
                </a:cubicBezTo>
                <a:cubicBezTo>
                  <a:pt x="20982" y="9337"/>
                  <a:pt x="20951" y="9347"/>
                  <a:pt x="20931" y="9367"/>
                </a:cubicBezTo>
                <a:cubicBezTo>
                  <a:pt x="20961" y="9337"/>
                  <a:pt x="20982" y="9295"/>
                  <a:pt x="20993" y="9243"/>
                </a:cubicBezTo>
                <a:lnTo>
                  <a:pt x="20993" y="9243"/>
                </a:lnTo>
                <a:cubicBezTo>
                  <a:pt x="20972" y="9264"/>
                  <a:pt x="20951" y="9285"/>
                  <a:pt x="20920" y="9285"/>
                </a:cubicBezTo>
                <a:cubicBezTo>
                  <a:pt x="20906" y="9278"/>
                  <a:pt x="20892" y="9262"/>
                  <a:pt x="20891" y="9246"/>
                </a:cubicBezTo>
                <a:lnTo>
                  <a:pt x="20891" y="9246"/>
                </a:lnTo>
                <a:cubicBezTo>
                  <a:pt x="20866" y="9296"/>
                  <a:pt x="20809" y="9326"/>
                  <a:pt x="20754" y="9326"/>
                </a:cubicBezTo>
                <a:cubicBezTo>
                  <a:pt x="20736" y="9326"/>
                  <a:pt x="20719" y="9323"/>
                  <a:pt x="20703" y="9316"/>
                </a:cubicBezTo>
                <a:cubicBezTo>
                  <a:pt x="20692" y="9347"/>
                  <a:pt x="20671" y="9378"/>
                  <a:pt x="20630" y="9388"/>
                </a:cubicBezTo>
                <a:lnTo>
                  <a:pt x="20630" y="9305"/>
                </a:lnTo>
                <a:cubicBezTo>
                  <a:pt x="20588" y="9347"/>
                  <a:pt x="20537" y="9388"/>
                  <a:pt x="20485" y="9420"/>
                </a:cubicBezTo>
                <a:cubicBezTo>
                  <a:pt x="20495" y="9378"/>
                  <a:pt x="20505" y="9326"/>
                  <a:pt x="20485" y="9295"/>
                </a:cubicBezTo>
                <a:cubicBezTo>
                  <a:pt x="20477" y="9262"/>
                  <a:pt x="20441" y="9235"/>
                  <a:pt x="20412" y="9231"/>
                </a:cubicBezTo>
                <a:lnTo>
                  <a:pt x="20412" y="9231"/>
                </a:lnTo>
                <a:cubicBezTo>
                  <a:pt x="20444" y="9226"/>
                  <a:pt x="20469" y="9206"/>
                  <a:pt x="20495" y="9171"/>
                </a:cubicBezTo>
                <a:cubicBezTo>
                  <a:pt x="20485" y="9155"/>
                  <a:pt x="20465" y="9145"/>
                  <a:pt x="20444" y="9142"/>
                </a:cubicBezTo>
                <a:lnTo>
                  <a:pt x="20444" y="9142"/>
                </a:lnTo>
                <a:cubicBezTo>
                  <a:pt x="20478" y="9117"/>
                  <a:pt x="20496" y="9069"/>
                  <a:pt x="20475" y="9026"/>
                </a:cubicBezTo>
                <a:lnTo>
                  <a:pt x="20475" y="9026"/>
                </a:lnTo>
                <a:cubicBezTo>
                  <a:pt x="20443" y="9036"/>
                  <a:pt x="20402" y="9036"/>
                  <a:pt x="20360" y="9047"/>
                </a:cubicBezTo>
                <a:cubicBezTo>
                  <a:pt x="20381" y="9005"/>
                  <a:pt x="20392" y="8953"/>
                  <a:pt x="20402" y="8902"/>
                </a:cubicBezTo>
                <a:lnTo>
                  <a:pt x="20402" y="8902"/>
                </a:lnTo>
                <a:cubicBezTo>
                  <a:pt x="20336" y="8978"/>
                  <a:pt x="20269" y="9027"/>
                  <a:pt x="20187" y="9027"/>
                </a:cubicBezTo>
                <a:cubicBezTo>
                  <a:pt x="20179" y="9027"/>
                  <a:pt x="20172" y="9027"/>
                  <a:pt x="20164" y="9026"/>
                </a:cubicBezTo>
                <a:cubicBezTo>
                  <a:pt x="20164" y="8985"/>
                  <a:pt x="20164" y="8932"/>
                  <a:pt x="20143" y="8891"/>
                </a:cubicBezTo>
                <a:cubicBezTo>
                  <a:pt x="20208" y="8867"/>
                  <a:pt x="20273" y="8842"/>
                  <a:pt x="20338" y="8823"/>
                </a:cubicBezTo>
                <a:lnTo>
                  <a:pt x="20338" y="8823"/>
                </a:lnTo>
                <a:cubicBezTo>
                  <a:pt x="20344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8"/>
                </a:cubicBezTo>
                <a:lnTo>
                  <a:pt x="20392" y="8808"/>
                </a:lnTo>
                <a:cubicBezTo>
                  <a:pt x="20374" y="8812"/>
                  <a:pt x="20356" y="8817"/>
                  <a:pt x="20338" y="8823"/>
                </a:cubicBezTo>
                <a:lnTo>
                  <a:pt x="20338" y="8823"/>
                </a:lnTo>
                <a:cubicBezTo>
                  <a:pt x="20304" y="8816"/>
                  <a:pt x="20268" y="8791"/>
                  <a:pt x="20268" y="8767"/>
                </a:cubicBezTo>
                <a:cubicBezTo>
                  <a:pt x="20277" y="8715"/>
                  <a:pt x="20350" y="8684"/>
                  <a:pt x="20402" y="8663"/>
                </a:cubicBezTo>
                <a:cubicBezTo>
                  <a:pt x="20371" y="8654"/>
                  <a:pt x="20339" y="8650"/>
                  <a:pt x="20307" y="8650"/>
                </a:cubicBezTo>
                <a:cubicBezTo>
                  <a:pt x="20190" y="8650"/>
                  <a:pt x="20076" y="8706"/>
                  <a:pt x="20019" y="8787"/>
                </a:cubicBezTo>
                <a:cubicBezTo>
                  <a:pt x="20019" y="8725"/>
                  <a:pt x="19967" y="8653"/>
                  <a:pt x="19895" y="8632"/>
                </a:cubicBezTo>
                <a:cubicBezTo>
                  <a:pt x="19967" y="8518"/>
                  <a:pt x="19998" y="8393"/>
                  <a:pt x="20008" y="8269"/>
                </a:cubicBezTo>
                <a:lnTo>
                  <a:pt x="20008" y="8269"/>
                </a:lnTo>
                <a:cubicBezTo>
                  <a:pt x="19927" y="8351"/>
                  <a:pt x="19845" y="8443"/>
                  <a:pt x="19764" y="8534"/>
                </a:cubicBezTo>
                <a:lnTo>
                  <a:pt x="19764" y="8534"/>
                </a:lnTo>
                <a:cubicBezTo>
                  <a:pt x="19796" y="8493"/>
                  <a:pt x="19736" y="8435"/>
                  <a:pt x="19677" y="8435"/>
                </a:cubicBezTo>
                <a:cubicBezTo>
                  <a:pt x="19614" y="8435"/>
                  <a:pt x="19552" y="8476"/>
                  <a:pt x="19511" y="8508"/>
                </a:cubicBezTo>
                <a:cubicBezTo>
                  <a:pt x="19542" y="8435"/>
                  <a:pt x="19584" y="8352"/>
                  <a:pt x="19614" y="8280"/>
                </a:cubicBezTo>
                <a:cubicBezTo>
                  <a:pt x="19542" y="8280"/>
                  <a:pt x="19459" y="8290"/>
                  <a:pt x="19376" y="8290"/>
                </a:cubicBezTo>
                <a:cubicBezTo>
                  <a:pt x="19428" y="8228"/>
                  <a:pt x="19480" y="8176"/>
                  <a:pt x="19522" y="8114"/>
                </a:cubicBezTo>
                <a:lnTo>
                  <a:pt x="19522" y="8114"/>
                </a:lnTo>
                <a:cubicBezTo>
                  <a:pt x="19449" y="8145"/>
                  <a:pt x="19366" y="8176"/>
                  <a:pt x="19283" y="8207"/>
                </a:cubicBezTo>
                <a:cubicBezTo>
                  <a:pt x="19273" y="8145"/>
                  <a:pt x="19314" y="8073"/>
                  <a:pt x="19366" y="8031"/>
                </a:cubicBezTo>
                <a:lnTo>
                  <a:pt x="19366" y="8031"/>
                </a:lnTo>
                <a:cubicBezTo>
                  <a:pt x="19273" y="8093"/>
                  <a:pt x="19179" y="8166"/>
                  <a:pt x="19076" y="8228"/>
                </a:cubicBezTo>
                <a:cubicBezTo>
                  <a:pt x="19096" y="8166"/>
                  <a:pt x="19107" y="8114"/>
                  <a:pt x="19117" y="8052"/>
                </a:cubicBezTo>
                <a:lnTo>
                  <a:pt x="19117" y="8052"/>
                </a:lnTo>
                <a:cubicBezTo>
                  <a:pt x="19045" y="8135"/>
                  <a:pt x="18983" y="8207"/>
                  <a:pt x="18910" y="8280"/>
                </a:cubicBezTo>
                <a:cubicBezTo>
                  <a:pt x="18929" y="8232"/>
                  <a:pt x="18861" y="8185"/>
                  <a:pt x="18802" y="8185"/>
                </a:cubicBezTo>
                <a:cubicBezTo>
                  <a:pt x="18796" y="8185"/>
                  <a:pt x="18791" y="8185"/>
                  <a:pt x="18785" y="8186"/>
                </a:cubicBezTo>
                <a:cubicBezTo>
                  <a:pt x="18723" y="8207"/>
                  <a:pt x="18661" y="8248"/>
                  <a:pt x="18630" y="8290"/>
                </a:cubicBezTo>
                <a:cubicBezTo>
                  <a:pt x="18599" y="8248"/>
                  <a:pt x="18610" y="8207"/>
                  <a:pt x="18620" y="8156"/>
                </a:cubicBezTo>
                <a:lnTo>
                  <a:pt x="18620" y="8156"/>
                </a:lnTo>
                <a:cubicBezTo>
                  <a:pt x="18599" y="8186"/>
                  <a:pt x="18568" y="8207"/>
                  <a:pt x="18537" y="8238"/>
                </a:cubicBezTo>
                <a:cubicBezTo>
                  <a:pt x="18527" y="8197"/>
                  <a:pt x="18506" y="8166"/>
                  <a:pt x="18475" y="8135"/>
                </a:cubicBezTo>
                <a:cubicBezTo>
                  <a:pt x="18461" y="8149"/>
                  <a:pt x="18456" y="8163"/>
                  <a:pt x="18458" y="8177"/>
                </a:cubicBezTo>
                <a:lnTo>
                  <a:pt x="18458" y="8177"/>
                </a:lnTo>
                <a:cubicBezTo>
                  <a:pt x="18444" y="8142"/>
                  <a:pt x="18417" y="8109"/>
                  <a:pt x="18382" y="8083"/>
                </a:cubicBezTo>
                <a:cubicBezTo>
                  <a:pt x="18375" y="8095"/>
                  <a:pt x="18369" y="8115"/>
                  <a:pt x="18370" y="8134"/>
                </a:cubicBezTo>
                <a:lnTo>
                  <a:pt x="18370" y="8134"/>
                </a:lnTo>
                <a:cubicBezTo>
                  <a:pt x="18361" y="8121"/>
                  <a:pt x="18347" y="8109"/>
                  <a:pt x="18330" y="8103"/>
                </a:cubicBezTo>
                <a:cubicBezTo>
                  <a:pt x="18324" y="8102"/>
                  <a:pt x="18318" y="8101"/>
                  <a:pt x="18312" y="8101"/>
                </a:cubicBezTo>
                <a:cubicBezTo>
                  <a:pt x="18285" y="8101"/>
                  <a:pt x="18255" y="8118"/>
                  <a:pt x="18247" y="8135"/>
                </a:cubicBezTo>
                <a:cubicBezTo>
                  <a:pt x="18230" y="8118"/>
                  <a:pt x="18225" y="8095"/>
                  <a:pt x="18230" y="8072"/>
                </a:cubicBezTo>
                <a:lnTo>
                  <a:pt x="18230" y="8072"/>
                </a:lnTo>
                <a:cubicBezTo>
                  <a:pt x="18223" y="8074"/>
                  <a:pt x="18216" y="8075"/>
                  <a:pt x="18209" y="8075"/>
                </a:cubicBezTo>
                <a:cubicBezTo>
                  <a:pt x="18196" y="8075"/>
                  <a:pt x="18183" y="8071"/>
                  <a:pt x="18175" y="8062"/>
                </a:cubicBezTo>
                <a:cubicBezTo>
                  <a:pt x="18133" y="8031"/>
                  <a:pt x="18164" y="7979"/>
                  <a:pt x="18205" y="7969"/>
                </a:cubicBezTo>
                <a:cubicBezTo>
                  <a:pt x="18200" y="7966"/>
                  <a:pt x="18193" y="7965"/>
                  <a:pt x="18187" y="7965"/>
                </a:cubicBezTo>
                <a:cubicBezTo>
                  <a:pt x="18169" y="7965"/>
                  <a:pt x="18151" y="7975"/>
                  <a:pt x="18143" y="7990"/>
                </a:cubicBezTo>
                <a:cubicBezTo>
                  <a:pt x="18133" y="7938"/>
                  <a:pt x="18175" y="7875"/>
                  <a:pt x="18237" y="7855"/>
                </a:cubicBezTo>
                <a:lnTo>
                  <a:pt x="18237" y="7855"/>
                </a:lnTo>
                <a:cubicBezTo>
                  <a:pt x="18244" y="7870"/>
                  <a:pt x="18241" y="7885"/>
                  <a:pt x="18226" y="7896"/>
                </a:cubicBezTo>
                <a:lnTo>
                  <a:pt x="18226" y="7896"/>
                </a:lnTo>
                <a:cubicBezTo>
                  <a:pt x="18258" y="7879"/>
                  <a:pt x="18285" y="7862"/>
                  <a:pt x="18320" y="7845"/>
                </a:cubicBezTo>
                <a:cubicBezTo>
                  <a:pt x="18330" y="7875"/>
                  <a:pt x="18340" y="7896"/>
                  <a:pt x="18340" y="7928"/>
                </a:cubicBezTo>
                <a:cubicBezTo>
                  <a:pt x="18370" y="7920"/>
                  <a:pt x="18404" y="7913"/>
                  <a:pt x="18436" y="7913"/>
                </a:cubicBezTo>
                <a:cubicBezTo>
                  <a:pt x="18450" y="7913"/>
                  <a:pt x="18463" y="7914"/>
                  <a:pt x="18475" y="7917"/>
                </a:cubicBezTo>
                <a:cubicBezTo>
                  <a:pt x="18527" y="7917"/>
                  <a:pt x="18568" y="7958"/>
                  <a:pt x="18557" y="7990"/>
                </a:cubicBezTo>
                <a:cubicBezTo>
                  <a:pt x="18588" y="7985"/>
                  <a:pt x="18620" y="7983"/>
                  <a:pt x="18653" y="7983"/>
                </a:cubicBezTo>
                <a:cubicBezTo>
                  <a:pt x="18698" y="7983"/>
                  <a:pt x="18744" y="7988"/>
                  <a:pt x="18785" y="8000"/>
                </a:cubicBezTo>
                <a:cubicBezTo>
                  <a:pt x="18831" y="7985"/>
                  <a:pt x="18888" y="7975"/>
                  <a:pt x="18944" y="7975"/>
                </a:cubicBezTo>
                <a:cubicBezTo>
                  <a:pt x="18964" y="7975"/>
                  <a:pt x="18984" y="7976"/>
                  <a:pt x="19003" y="7979"/>
                </a:cubicBezTo>
                <a:cubicBezTo>
                  <a:pt x="18951" y="7948"/>
                  <a:pt x="18879" y="7928"/>
                  <a:pt x="18817" y="7928"/>
                </a:cubicBezTo>
                <a:cubicBezTo>
                  <a:pt x="18858" y="7907"/>
                  <a:pt x="18900" y="7896"/>
                  <a:pt x="18941" y="7875"/>
                </a:cubicBezTo>
                <a:cubicBezTo>
                  <a:pt x="18889" y="7875"/>
                  <a:pt x="18838" y="7875"/>
                  <a:pt x="18796" y="7855"/>
                </a:cubicBezTo>
                <a:cubicBezTo>
                  <a:pt x="18838" y="7824"/>
                  <a:pt x="18879" y="7783"/>
                  <a:pt x="18930" y="7741"/>
                </a:cubicBezTo>
                <a:cubicBezTo>
                  <a:pt x="18920" y="7739"/>
                  <a:pt x="18909" y="7738"/>
                  <a:pt x="18899" y="7738"/>
                </a:cubicBezTo>
                <a:cubicBezTo>
                  <a:pt x="18851" y="7738"/>
                  <a:pt x="18811" y="7758"/>
                  <a:pt x="18785" y="7793"/>
                </a:cubicBezTo>
                <a:cubicBezTo>
                  <a:pt x="18785" y="7762"/>
                  <a:pt x="18775" y="7730"/>
                  <a:pt x="18775" y="7710"/>
                </a:cubicBezTo>
                <a:cubicBezTo>
                  <a:pt x="18765" y="7741"/>
                  <a:pt x="18744" y="7772"/>
                  <a:pt x="18713" y="7783"/>
                </a:cubicBezTo>
                <a:cubicBezTo>
                  <a:pt x="18693" y="7762"/>
                  <a:pt x="18682" y="7730"/>
                  <a:pt x="18703" y="7710"/>
                </a:cubicBezTo>
                <a:lnTo>
                  <a:pt x="18703" y="7710"/>
                </a:lnTo>
                <a:cubicBezTo>
                  <a:pt x="18682" y="7730"/>
                  <a:pt x="18640" y="7741"/>
                  <a:pt x="18599" y="7741"/>
                </a:cubicBezTo>
                <a:cubicBezTo>
                  <a:pt x="18617" y="7696"/>
                  <a:pt x="18643" y="7651"/>
                  <a:pt x="18684" y="7626"/>
                </a:cubicBezTo>
                <a:lnTo>
                  <a:pt x="18684" y="7626"/>
                </a:lnTo>
                <a:cubicBezTo>
                  <a:pt x="18669" y="7631"/>
                  <a:pt x="18652" y="7634"/>
                  <a:pt x="18634" y="7634"/>
                </a:cubicBezTo>
                <a:cubicBezTo>
                  <a:pt x="18615" y="7634"/>
                  <a:pt x="18596" y="7631"/>
                  <a:pt x="18578" y="7627"/>
                </a:cubicBezTo>
                <a:cubicBezTo>
                  <a:pt x="18620" y="7585"/>
                  <a:pt x="18661" y="7555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4"/>
                  <a:pt x="18589" y="7555"/>
                </a:cubicBezTo>
                <a:cubicBezTo>
                  <a:pt x="18640" y="7513"/>
                  <a:pt x="18682" y="7451"/>
                  <a:pt x="18693" y="7399"/>
                </a:cubicBezTo>
                <a:cubicBezTo>
                  <a:pt x="18686" y="7398"/>
                  <a:pt x="18679" y="7397"/>
                  <a:pt x="18673" y="7397"/>
                </a:cubicBezTo>
                <a:cubicBezTo>
                  <a:pt x="18637" y="7397"/>
                  <a:pt x="18603" y="7416"/>
                  <a:pt x="18587" y="7447"/>
                </a:cubicBezTo>
                <a:lnTo>
                  <a:pt x="18587" y="7447"/>
                </a:lnTo>
                <a:cubicBezTo>
                  <a:pt x="18594" y="7414"/>
                  <a:pt x="18583" y="7383"/>
                  <a:pt x="18557" y="7357"/>
                </a:cubicBezTo>
                <a:cubicBezTo>
                  <a:pt x="18527" y="7389"/>
                  <a:pt x="18516" y="7440"/>
                  <a:pt x="18527" y="7472"/>
                </a:cubicBezTo>
                <a:lnTo>
                  <a:pt x="18465" y="7378"/>
                </a:lnTo>
                <a:cubicBezTo>
                  <a:pt x="18465" y="7410"/>
                  <a:pt x="18433" y="7440"/>
                  <a:pt x="18392" y="7451"/>
                </a:cubicBezTo>
                <a:lnTo>
                  <a:pt x="18361" y="7327"/>
                </a:lnTo>
                <a:cubicBezTo>
                  <a:pt x="18351" y="7347"/>
                  <a:pt x="18322" y="7358"/>
                  <a:pt x="18292" y="7358"/>
                </a:cubicBezTo>
                <a:cubicBezTo>
                  <a:pt x="18262" y="7358"/>
                  <a:pt x="18231" y="7347"/>
                  <a:pt x="18216" y="7327"/>
                </a:cubicBezTo>
                <a:cubicBezTo>
                  <a:pt x="18202" y="7298"/>
                  <a:pt x="18222" y="7260"/>
                  <a:pt x="18252" y="7239"/>
                </a:cubicBezTo>
                <a:lnTo>
                  <a:pt x="18252" y="7239"/>
                </a:lnTo>
                <a:cubicBezTo>
                  <a:pt x="18215" y="7249"/>
                  <a:pt x="18177" y="7254"/>
                  <a:pt x="18133" y="7254"/>
                </a:cubicBezTo>
                <a:lnTo>
                  <a:pt x="18195" y="7161"/>
                </a:lnTo>
                <a:lnTo>
                  <a:pt x="18195" y="7161"/>
                </a:lnTo>
                <a:cubicBezTo>
                  <a:pt x="18181" y="7164"/>
                  <a:pt x="18156" y="7168"/>
                  <a:pt x="18131" y="7168"/>
                </a:cubicBezTo>
                <a:cubicBezTo>
                  <a:pt x="18087" y="7168"/>
                  <a:pt x="18044" y="7156"/>
                  <a:pt x="18071" y="7109"/>
                </a:cubicBezTo>
                <a:cubicBezTo>
                  <a:pt x="18092" y="7078"/>
                  <a:pt x="18143" y="7067"/>
                  <a:pt x="18184" y="7057"/>
                </a:cubicBezTo>
                <a:cubicBezTo>
                  <a:pt x="18164" y="7057"/>
                  <a:pt x="18133" y="7047"/>
                  <a:pt x="18112" y="7037"/>
                </a:cubicBezTo>
                <a:cubicBezTo>
                  <a:pt x="18195" y="7016"/>
                  <a:pt x="18278" y="6974"/>
                  <a:pt x="18340" y="6933"/>
                </a:cubicBezTo>
                <a:cubicBezTo>
                  <a:pt x="18310" y="6918"/>
                  <a:pt x="18280" y="6908"/>
                  <a:pt x="18249" y="6908"/>
                </a:cubicBezTo>
                <a:cubicBezTo>
                  <a:pt x="18238" y="6908"/>
                  <a:pt x="18227" y="6909"/>
                  <a:pt x="18216" y="6912"/>
                </a:cubicBezTo>
                <a:cubicBezTo>
                  <a:pt x="18257" y="6892"/>
                  <a:pt x="18288" y="6860"/>
                  <a:pt x="18309" y="6819"/>
                </a:cubicBezTo>
                <a:lnTo>
                  <a:pt x="18309" y="6819"/>
                </a:lnTo>
                <a:cubicBezTo>
                  <a:pt x="18257" y="6850"/>
                  <a:pt x="18216" y="6881"/>
                  <a:pt x="18164" y="6912"/>
                </a:cubicBezTo>
                <a:cubicBezTo>
                  <a:pt x="18161" y="6907"/>
                  <a:pt x="18160" y="6902"/>
                  <a:pt x="18160" y="6897"/>
                </a:cubicBezTo>
                <a:lnTo>
                  <a:pt x="18160" y="6897"/>
                </a:lnTo>
                <a:cubicBezTo>
                  <a:pt x="18144" y="6908"/>
                  <a:pt x="18124" y="6917"/>
                  <a:pt x="18102" y="6922"/>
                </a:cubicBezTo>
                <a:cubicBezTo>
                  <a:pt x="18122" y="6852"/>
                  <a:pt x="18171" y="6792"/>
                  <a:pt x="18193" y="6722"/>
                </a:cubicBezTo>
                <a:lnTo>
                  <a:pt x="18193" y="6722"/>
                </a:lnTo>
                <a:cubicBezTo>
                  <a:pt x="18186" y="6739"/>
                  <a:pt x="18169" y="6746"/>
                  <a:pt x="18150" y="6746"/>
                </a:cubicBezTo>
                <a:cubicBezTo>
                  <a:pt x="18121" y="6746"/>
                  <a:pt x="18087" y="6729"/>
                  <a:pt x="18081" y="6705"/>
                </a:cubicBezTo>
                <a:cubicBezTo>
                  <a:pt x="18071" y="6666"/>
                  <a:pt x="18108" y="6626"/>
                  <a:pt x="18148" y="6595"/>
                </a:cubicBezTo>
                <a:lnTo>
                  <a:pt x="18148" y="6595"/>
                </a:lnTo>
                <a:cubicBezTo>
                  <a:pt x="18097" y="6634"/>
                  <a:pt x="18037" y="6653"/>
                  <a:pt x="17967" y="6664"/>
                </a:cubicBezTo>
                <a:cubicBezTo>
                  <a:pt x="17967" y="6611"/>
                  <a:pt x="17977" y="6549"/>
                  <a:pt x="18019" y="6508"/>
                </a:cubicBezTo>
                <a:lnTo>
                  <a:pt x="18019" y="6508"/>
                </a:lnTo>
                <a:cubicBezTo>
                  <a:pt x="17990" y="6537"/>
                  <a:pt x="17940" y="6571"/>
                  <a:pt x="17896" y="6571"/>
                </a:cubicBezTo>
                <a:cubicBezTo>
                  <a:pt x="17877" y="6571"/>
                  <a:pt x="17858" y="6565"/>
                  <a:pt x="17843" y="6549"/>
                </a:cubicBezTo>
                <a:cubicBezTo>
                  <a:pt x="17822" y="6518"/>
                  <a:pt x="17811" y="6487"/>
                  <a:pt x="17802" y="6466"/>
                </a:cubicBezTo>
                <a:cubicBezTo>
                  <a:pt x="17802" y="6457"/>
                  <a:pt x="17783" y="6362"/>
                  <a:pt x="17790" y="6362"/>
                </a:cubicBezTo>
                <a:cubicBezTo>
                  <a:pt x="17790" y="6362"/>
                  <a:pt x="17790" y="6362"/>
                  <a:pt x="17791" y="6363"/>
                </a:cubicBezTo>
                <a:cubicBezTo>
                  <a:pt x="17822" y="6373"/>
                  <a:pt x="17864" y="6373"/>
                  <a:pt x="17905" y="6373"/>
                </a:cubicBezTo>
                <a:cubicBezTo>
                  <a:pt x="17894" y="6342"/>
                  <a:pt x="17864" y="6321"/>
                  <a:pt x="17832" y="6300"/>
                </a:cubicBezTo>
                <a:cubicBezTo>
                  <a:pt x="17832" y="6300"/>
                  <a:pt x="17822" y="6291"/>
                  <a:pt x="17832" y="6291"/>
                </a:cubicBezTo>
                <a:cubicBezTo>
                  <a:pt x="17843" y="6287"/>
                  <a:pt x="17854" y="6286"/>
                  <a:pt x="17866" y="6286"/>
                </a:cubicBezTo>
                <a:cubicBezTo>
                  <a:pt x="17890" y="6286"/>
                  <a:pt x="17915" y="6291"/>
                  <a:pt x="17936" y="6291"/>
                </a:cubicBezTo>
                <a:lnTo>
                  <a:pt x="17947" y="6291"/>
                </a:lnTo>
                <a:cubicBezTo>
                  <a:pt x="17947" y="6280"/>
                  <a:pt x="17947" y="6270"/>
                  <a:pt x="17936" y="6270"/>
                </a:cubicBezTo>
                <a:lnTo>
                  <a:pt x="17874" y="6238"/>
                </a:lnTo>
                <a:cubicBezTo>
                  <a:pt x="17894" y="6228"/>
                  <a:pt x="17915" y="6218"/>
                  <a:pt x="17936" y="6218"/>
                </a:cubicBezTo>
                <a:lnTo>
                  <a:pt x="17947" y="6208"/>
                </a:lnTo>
                <a:lnTo>
                  <a:pt x="17936" y="6197"/>
                </a:lnTo>
                <a:cubicBezTo>
                  <a:pt x="17927" y="6194"/>
                  <a:pt x="17919" y="6193"/>
                  <a:pt x="17911" y="6193"/>
                </a:cubicBezTo>
                <a:cubicBezTo>
                  <a:pt x="17892" y="6193"/>
                  <a:pt x="17875" y="6200"/>
                  <a:pt x="17853" y="6208"/>
                </a:cubicBezTo>
                <a:lnTo>
                  <a:pt x="17760" y="6238"/>
                </a:lnTo>
                <a:cubicBezTo>
                  <a:pt x="17749" y="6197"/>
                  <a:pt x="17791" y="6135"/>
                  <a:pt x="17811" y="6093"/>
                </a:cubicBezTo>
                <a:lnTo>
                  <a:pt x="17811" y="6093"/>
                </a:lnTo>
                <a:cubicBezTo>
                  <a:pt x="17781" y="6104"/>
                  <a:pt x="17749" y="6125"/>
                  <a:pt x="17719" y="6135"/>
                </a:cubicBezTo>
                <a:cubicBezTo>
                  <a:pt x="17719" y="6104"/>
                  <a:pt x="17708" y="6063"/>
                  <a:pt x="17698" y="6031"/>
                </a:cubicBezTo>
                <a:lnTo>
                  <a:pt x="17636" y="6155"/>
                </a:lnTo>
                <a:cubicBezTo>
                  <a:pt x="17615" y="6135"/>
                  <a:pt x="17594" y="6104"/>
                  <a:pt x="17583" y="6073"/>
                </a:cubicBezTo>
                <a:cubicBezTo>
                  <a:pt x="17583" y="6093"/>
                  <a:pt x="17563" y="6125"/>
                  <a:pt x="17553" y="6135"/>
                </a:cubicBezTo>
                <a:cubicBezTo>
                  <a:pt x="17542" y="6104"/>
                  <a:pt x="17532" y="6083"/>
                  <a:pt x="17532" y="6063"/>
                </a:cubicBezTo>
                <a:lnTo>
                  <a:pt x="17491" y="6021"/>
                </a:lnTo>
                <a:cubicBezTo>
                  <a:pt x="17491" y="6010"/>
                  <a:pt x="17491" y="6000"/>
                  <a:pt x="17480" y="6000"/>
                </a:cubicBezTo>
                <a:cubicBezTo>
                  <a:pt x="17470" y="6021"/>
                  <a:pt x="17459" y="6052"/>
                  <a:pt x="17449" y="6073"/>
                </a:cubicBezTo>
                <a:cubicBezTo>
                  <a:pt x="17438" y="6021"/>
                  <a:pt x="17428" y="5959"/>
                  <a:pt x="17418" y="5907"/>
                </a:cubicBezTo>
                <a:cubicBezTo>
                  <a:pt x="17408" y="5855"/>
                  <a:pt x="17408" y="5814"/>
                  <a:pt x="17418" y="5762"/>
                </a:cubicBezTo>
                <a:cubicBezTo>
                  <a:pt x="17428" y="5752"/>
                  <a:pt x="17428" y="5741"/>
                  <a:pt x="17428" y="5731"/>
                </a:cubicBezTo>
                <a:cubicBezTo>
                  <a:pt x="17418" y="5710"/>
                  <a:pt x="17397" y="5710"/>
                  <a:pt x="17387" y="5690"/>
                </a:cubicBezTo>
                <a:cubicBezTo>
                  <a:pt x="17408" y="5690"/>
                  <a:pt x="17428" y="5669"/>
                  <a:pt x="17438" y="5658"/>
                </a:cubicBezTo>
                <a:cubicBezTo>
                  <a:pt x="17438" y="5658"/>
                  <a:pt x="17449" y="5669"/>
                  <a:pt x="17459" y="5669"/>
                </a:cubicBezTo>
                <a:cubicBezTo>
                  <a:pt x="17465" y="5669"/>
                  <a:pt x="17470" y="5666"/>
                  <a:pt x="17473" y="5663"/>
                </a:cubicBezTo>
                <a:lnTo>
                  <a:pt x="17473" y="5663"/>
                </a:lnTo>
                <a:cubicBezTo>
                  <a:pt x="17482" y="5681"/>
                  <a:pt x="17492" y="5690"/>
                  <a:pt x="17511" y="5700"/>
                </a:cubicBezTo>
                <a:lnTo>
                  <a:pt x="17521" y="5710"/>
                </a:lnTo>
                <a:cubicBezTo>
                  <a:pt x="17532" y="5710"/>
                  <a:pt x="17532" y="5700"/>
                  <a:pt x="17521" y="5690"/>
                </a:cubicBezTo>
                <a:lnTo>
                  <a:pt x="17521" y="5679"/>
                </a:lnTo>
                <a:cubicBezTo>
                  <a:pt x="17542" y="5690"/>
                  <a:pt x="17563" y="5700"/>
                  <a:pt x="17594" y="5700"/>
                </a:cubicBezTo>
                <a:cubicBezTo>
                  <a:pt x="17574" y="5690"/>
                  <a:pt x="17553" y="5669"/>
                  <a:pt x="17532" y="5658"/>
                </a:cubicBezTo>
                <a:cubicBezTo>
                  <a:pt x="17539" y="5656"/>
                  <a:pt x="17546" y="5655"/>
                  <a:pt x="17552" y="5655"/>
                </a:cubicBezTo>
                <a:cubicBezTo>
                  <a:pt x="17565" y="5655"/>
                  <a:pt x="17577" y="5658"/>
                  <a:pt x="17588" y="5658"/>
                </a:cubicBezTo>
                <a:cubicBezTo>
                  <a:pt x="17598" y="5658"/>
                  <a:pt x="17607" y="5656"/>
                  <a:pt x="17615" y="5648"/>
                </a:cubicBezTo>
                <a:cubicBezTo>
                  <a:pt x="17638" y="5633"/>
                  <a:pt x="17627" y="5623"/>
                  <a:pt x="17624" y="5610"/>
                </a:cubicBezTo>
                <a:lnTo>
                  <a:pt x="17624" y="5610"/>
                </a:lnTo>
                <a:cubicBezTo>
                  <a:pt x="17625" y="5611"/>
                  <a:pt x="17626" y="5611"/>
                  <a:pt x="17627" y="5611"/>
                </a:cubicBezTo>
                <a:cubicBezTo>
                  <a:pt x="17630" y="5611"/>
                  <a:pt x="17633" y="5610"/>
                  <a:pt x="17636" y="5607"/>
                </a:cubicBezTo>
                <a:cubicBezTo>
                  <a:pt x="17646" y="5607"/>
                  <a:pt x="17625" y="5596"/>
                  <a:pt x="17625" y="5596"/>
                </a:cubicBezTo>
                <a:lnTo>
                  <a:pt x="17625" y="5596"/>
                </a:lnTo>
                <a:cubicBezTo>
                  <a:pt x="17622" y="5601"/>
                  <a:pt x="17623" y="5606"/>
                  <a:pt x="17624" y="5610"/>
                </a:cubicBezTo>
                <a:lnTo>
                  <a:pt x="17624" y="5610"/>
                </a:lnTo>
                <a:cubicBezTo>
                  <a:pt x="17618" y="5608"/>
                  <a:pt x="17615" y="5602"/>
                  <a:pt x="17615" y="5596"/>
                </a:cubicBezTo>
                <a:cubicBezTo>
                  <a:pt x="17604" y="5586"/>
                  <a:pt x="17615" y="5586"/>
                  <a:pt x="17615" y="5575"/>
                </a:cubicBezTo>
                <a:cubicBezTo>
                  <a:pt x="17604" y="5565"/>
                  <a:pt x="17604" y="5554"/>
                  <a:pt x="17594" y="5554"/>
                </a:cubicBezTo>
                <a:cubicBezTo>
                  <a:pt x="17585" y="5571"/>
                  <a:pt x="17563" y="5589"/>
                  <a:pt x="17538" y="5589"/>
                </a:cubicBezTo>
                <a:cubicBezTo>
                  <a:pt x="17533" y="5589"/>
                  <a:pt x="17527" y="5588"/>
                  <a:pt x="17521" y="5586"/>
                </a:cubicBezTo>
                <a:cubicBezTo>
                  <a:pt x="17491" y="5575"/>
                  <a:pt x="17480" y="5554"/>
                  <a:pt x="17491" y="5534"/>
                </a:cubicBezTo>
                <a:lnTo>
                  <a:pt x="17491" y="5534"/>
                </a:lnTo>
                <a:lnTo>
                  <a:pt x="17428" y="5565"/>
                </a:lnTo>
                <a:cubicBezTo>
                  <a:pt x="17387" y="5492"/>
                  <a:pt x="17387" y="5399"/>
                  <a:pt x="17387" y="5317"/>
                </a:cubicBezTo>
                <a:cubicBezTo>
                  <a:pt x="17376" y="5213"/>
                  <a:pt x="17376" y="5119"/>
                  <a:pt x="17366" y="5016"/>
                </a:cubicBezTo>
                <a:cubicBezTo>
                  <a:pt x="17366" y="5006"/>
                  <a:pt x="17366" y="4985"/>
                  <a:pt x="17346" y="4985"/>
                </a:cubicBezTo>
                <a:cubicBezTo>
                  <a:pt x="17376" y="4995"/>
                  <a:pt x="17325" y="5317"/>
                  <a:pt x="17325" y="5347"/>
                </a:cubicBezTo>
                <a:cubicBezTo>
                  <a:pt x="17314" y="5441"/>
                  <a:pt x="17314" y="5524"/>
                  <a:pt x="17293" y="5617"/>
                </a:cubicBezTo>
                <a:cubicBezTo>
                  <a:pt x="17273" y="5731"/>
                  <a:pt x="17242" y="5855"/>
                  <a:pt x="17210" y="5980"/>
                </a:cubicBezTo>
                <a:cubicBezTo>
                  <a:pt x="17210" y="5980"/>
                  <a:pt x="17207" y="5954"/>
                  <a:pt x="17206" y="5938"/>
                </a:cubicBezTo>
                <a:lnTo>
                  <a:pt x="17206" y="5938"/>
                </a:lnTo>
                <a:cubicBezTo>
                  <a:pt x="17203" y="5938"/>
                  <a:pt x="17201" y="5938"/>
                  <a:pt x="17201" y="5938"/>
                </a:cubicBezTo>
                <a:cubicBezTo>
                  <a:pt x="17190" y="5918"/>
                  <a:pt x="17190" y="5886"/>
                  <a:pt x="17201" y="5865"/>
                </a:cubicBezTo>
                <a:lnTo>
                  <a:pt x="17201" y="5865"/>
                </a:lnTo>
                <a:lnTo>
                  <a:pt x="17169" y="5897"/>
                </a:lnTo>
                <a:cubicBezTo>
                  <a:pt x="17169" y="5865"/>
                  <a:pt x="17159" y="5845"/>
                  <a:pt x="17159" y="5814"/>
                </a:cubicBezTo>
                <a:cubicBezTo>
                  <a:pt x="17148" y="5824"/>
                  <a:pt x="17148" y="5835"/>
                  <a:pt x="17138" y="5845"/>
                </a:cubicBezTo>
                <a:lnTo>
                  <a:pt x="17107" y="5782"/>
                </a:lnTo>
                <a:cubicBezTo>
                  <a:pt x="17097" y="5803"/>
                  <a:pt x="17086" y="5835"/>
                  <a:pt x="17097" y="5865"/>
                </a:cubicBezTo>
                <a:cubicBezTo>
                  <a:pt x="17076" y="5845"/>
                  <a:pt x="17003" y="5835"/>
                  <a:pt x="17003" y="5814"/>
                </a:cubicBezTo>
                <a:lnTo>
                  <a:pt x="17003" y="5876"/>
                </a:lnTo>
                <a:cubicBezTo>
                  <a:pt x="16983" y="5876"/>
                  <a:pt x="16962" y="5871"/>
                  <a:pt x="16944" y="5871"/>
                </a:cubicBezTo>
                <a:cubicBezTo>
                  <a:pt x="16935" y="5871"/>
                  <a:pt x="16927" y="5872"/>
                  <a:pt x="16920" y="5876"/>
                </a:cubicBezTo>
                <a:cubicBezTo>
                  <a:pt x="16902" y="5885"/>
                  <a:pt x="16916" y="5919"/>
                  <a:pt x="16935" y="5919"/>
                </a:cubicBezTo>
                <a:cubicBezTo>
                  <a:pt x="16935" y="5919"/>
                  <a:pt x="16936" y="5919"/>
                  <a:pt x="16937" y="5919"/>
                </a:cubicBezTo>
                <a:lnTo>
                  <a:pt x="16937" y="5919"/>
                </a:lnTo>
                <a:cubicBezTo>
                  <a:pt x="16907" y="5927"/>
                  <a:pt x="16877" y="5928"/>
                  <a:pt x="16848" y="5938"/>
                </a:cubicBezTo>
                <a:cubicBezTo>
                  <a:pt x="16848" y="5959"/>
                  <a:pt x="16869" y="5980"/>
                  <a:pt x="16890" y="5990"/>
                </a:cubicBezTo>
                <a:cubicBezTo>
                  <a:pt x="16869" y="6010"/>
                  <a:pt x="16837" y="6021"/>
                  <a:pt x="16817" y="6042"/>
                </a:cubicBezTo>
                <a:cubicBezTo>
                  <a:pt x="16848" y="6073"/>
                  <a:pt x="16848" y="6125"/>
                  <a:pt x="16807" y="6155"/>
                </a:cubicBezTo>
                <a:cubicBezTo>
                  <a:pt x="16824" y="6160"/>
                  <a:pt x="16842" y="6163"/>
                  <a:pt x="16859" y="6163"/>
                </a:cubicBezTo>
                <a:cubicBezTo>
                  <a:pt x="16883" y="6163"/>
                  <a:pt x="16907" y="6158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10" y="6187"/>
                  <a:pt x="16941" y="6197"/>
                </a:cubicBezTo>
                <a:cubicBezTo>
                  <a:pt x="16962" y="6208"/>
                  <a:pt x="16993" y="6208"/>
                  <a:pt x="17014" y="6208"/>
                </a:cubicBezTo>
                <a:cubicBezTo>
                  <a:pt x="16993" y="6228"/>
                  <a:pt x="16973" y="6249"/>
                  <a:pt x="16941" y="6270"/>
                </a:cubicBezTo>
                <a:lnTo>
                  <a:pt x="17003" y="6300"/>
                </a:lnTo>
                <a:cubicBezTo>
                  <a:pt x="16987" y="6314"/>
                  <a:pt x="16965" y="6320"/>
                  <a:pt x="16944" y="6320"/>
                </a:cubicBezTo>
                <a:cubicBezTo>
                  <a:pt x="16900" y="6320"/>
                  <a:pt x="16855" y="6294"/>
                  <a:pt x="16848" y="6259"/>
                </a:cubicBezTo>
                <a:cubicBezTo>
                  <a:pt x="16828" y="6280"/>
                  <a:pt x="16817" y="6300"/>
                  <a:pt x="16796" y="6311"/>
                </a:cubicBezTo>
                <a:lnTo>
                  <a:pt x="16703" y="6280"/>
                </a:lnTo>
                <a:cubicBezTo>
                  <a:pt x="16662" y="6291"/>
                  <a:pt x="16620" y="6300"/>
                  <a:pt x="16579" y="6300"/>
                </a:cubicBezTo>
                <a:cubicBezTo>
                  <a:pt x="16589" y="6332"/>
                  <a:pt x="16600" y="6353"/>
                  <a:pt x="16610" y="6383"/>
                </a:cubicBezTo>
                <a:cubicBezTo>
                  <a:pt x="16579" y="6394"/>
                  <a:pt x="16558" y="6394"/>
                  <a:pt x="16537" y="6404"/>
                </a:cubicBezTo>
                <a:cubicBezTo>
                  <a:pt x="16558" y="6415"/>
                  <a:pt x="16589" y="6425"/>
                  <a:pt x="16610" y="6446"/>
                </a:cubicBezTo>
                <a:cubicBezTo>
                  <a:pt x="16579" y="6456"/>
                  <a:pt x="16547" y="6466"/>
                  <a:pt x="16527" y="6487"/>
                </a:cubicBezTo>
                <a:cubicBezTo>
                  <a:pt x="16547" y="6498"/>
                  <a:pt x="16579" y="6508"/>
                  <a:pt x="16589" y="6518"/>
                </a:cubicBezTo>
                <a:cubicBezTo>
                  <a:pt x="16568" y="6539"/>
                  <a:pt x="16547" y="6560"/>
                  <a:pt x="16517" y="6560"/>
                </a:cubicBezTo>
                <a:cubicBezTo>
                  <a:pt x="16547" y="6570"/>
                  <a:pt x="16579" y="6601"/>
                  <a:pt x="16589" y="6622"/>
                </a:cubicBezTo>
                <a:cubicBezTo>
                  <a:pt x="16571" y="6634"/>
                  <a:pt x="16553" y="6639"/>
                  <a:pt x="16535" y="6639"/>
                </a:cubicBezTo>
                <a:cubicBezTo>
                  <a:pt x="16522" y="6639"/>
                  <a:pt x="16509" y="6637"/>
                  <a:pt x="16496" y="6632"/>
                </a:cubicBezTo>
                <a:lnTo>
                  <a:pt x="16496" y="6632"/>
                </a:lnTo>
                <a:cubicBezTo>
                  <a:pt x="16537" y="6653"/>
                  <a:pt x="16579" y="6684"/>
                  <a:pt x="16589" y="6726"/>
                </a:cubicBezTo>
                <a:cubicBezTo>
                  <a:pt x="16598" y="6752"/>
                  <a:pt x="16562" y="6793"/>
                  <a:pt x="16526" y="6793"/>
                </a:cubicBezTo>
                <a:cubicBezTo>
                  <a:pt x="16519" y="6793"/>
                  <a:pt x="16512" y="6791"/>
                  <a:pt x="16506" y="6788"/>
                </a:cubicBezTo>
                <a:cubicBezTo>
                  <a:pt x="16455" y="6767"/>
                  <a:pt x="16455" y="6684"/>
                  <a:pt x="16402" y="6684"/>
                </a:cubicBezTo>
                <a:cubicBezTo>
                  <a:pt x="16382" y="6715"/>
                  <a:pt x="16382" y="6746"/>
                  <a:pt x="16402" y="6777"/>
                </a:cubicBezTo>
                <a:cubicBezTo>
                  <a:pt x="16372" y="6767"/>
                  <a:pt x="16351" y="6756"/>
                  <a:pt x="16319" y="6746"/>
                </a:cubicBezTo>
                <a:lnTo>
                  <a:pt x="16319" y="6746"/>
                </a:lnTo>
                <a:cubicBezTo>
                  <a:pt x="16319" y="6788"/>
                  <a:pt x="16330" y="6819"/>
                  <a:pt x="16351" y="6839"/>
                </a:cubicBezTo>
                <a:cubicBezTo>
                  <a:pt x="16330" y="6850"/>
                  <a:pt x="16299" y="6860"/>
                  <a:pt x="16268" y="6871"/>
                </a:cubicBezTo>
                <a:cubicBezTo>
                  <a:pt x="16299" y="6892"/>
                  <a:pt x="16330" y="6922"/>
                  <a:pt x="16351" y="6943"/>
                </a:cubicBezTo>
                <a:cubicBezTo>
                  <a:pt x="16340" y="6933"/>
                  <a:pt x="16268" y="6933"/>
                  <a:pt x="16247" y="6933"/>
                </a:cubicBezTo>
                <a:cubicBezTo>
                  <a:pt x="16257" y="6974"/>
                  <a:pt x="16154" y="7099"/>
                  <a:pt x="16133" y="7182"/>
                </a:cubicBezTo>
                <a:cubicBezTo>
                  <a:pt x="16019" y="7078"/>
                  <a:pt x="16061" y="6901"/>
                  <a:pt x="16185" y="6809"/>
                </a:cubicBezTo>
                <a:cubicBezTo>
                  <a:pt x="16154" y="6767"/>
                  <a:pt x="16123" y="6736"/>
                  <a:pt x="16091" y="6694"/>
                </a:cubicBezTo>
                <a:cubicBezTo>
                  <a:pt x="16154" y="6664"/>
                  <a:pt x="16206" y="6643"/>
                  <a:pt x="16268" y="6622"/>
                </a:cubicBezTo>
                <a:cubicBezTo>
                  <a:pt x="16227" y="6591"/>
                  <a:pt x="16195" y="6570"/>
                  <a:pt x="16154" y="6549"/>
                </a:cubicBezTo>
                <a:cubicBezTo>
                  <a:pt x="16195" y="6518"/>
                  <a:pt x="16237" y="6498"/>
                  <a:pt x="16278" y="6487"/>
                </a:cubicBezTo>
                <a:cubicBezTo>
                  <a:pt x="16206" y="6466"/>
                  <a:pt x="16123" y="6446"/>
                  <a:pt x="16040" y="6425"/>
                </a:cubicBezTo>
                <a:cubicBezTo>
                  <a:pt x="16040" y="6404"/>
                  <a:pt x="16071" y="6383"/>
                  <a:pt x="16102" y="6383"/>
                </a:cubicBezTo>
                <a:cubicBezTo>
                  <a:pt x="16133" y="6373"/>
                  <a:pt x="16174" y="6373"/>
                  <a:pt x="16185" y="6342"/>
                </a:cubicBezTo>
                <a:cubicBezTo>
                  <a:pt x="16189" y="6333"/>
                  <a:pt x="16181" y="6325"/>
                  <a:pt x="16170" y="6320"/>
                </a:cubicBezTo>
                <a:lnTo>
                  <a:pt x="16170" y="6320"/>
                </a:lnTo>
                <a:cubicBezTo>
                  <a:pt x="16186" y="6316"/>
                  <a:pt x="16203" y="6314"/>
                  <a:pt x="16220" y="6314"/>
                </a:cubicBezTo>
                <a:cubicBezTo>
                  <a:pt x="16270" y="6314"/>
                  <a:pt x="16318" y="6331"/>
                  <a:pt x="16351" y="6363"/>
                </a:cubicBezTo>
                <a:cubicBezTo>
                  <a:pt x="16413" y="6342"/>
                  <a:pt x="16464" y="6311"/>
                  <a:pt x="16485" y="6270"/>
                </a:cubicBezTo>
                <a:cubicBezTo>
                  <a:pt x="16444" y="6249"/>
                  <a:pt x="16402" y="6238"/>
                  <a:pt x="16372" y="6238"/>
                </a:cubicBezTo>
                <a:cubicBezTo>
                  <a:pt x="16423" y="6218"/>
                  <a:pt x="16475" y="6197"/>
                  <a:pt x="16517" y="6176"/>
                </a:cubicBezTo>
                <a:lnTo>
                  <a:pt x="16372" y="6176"/>
                </a:lnTo>
                <a:cubicBezTo>
                  <a:pt x="16434" y="6155"/>
                  <a:pt x="16506" y="6135"/>
                  <a:pt x="16568" y="6114"/>
                </a:cubicBezTo>
                <a:cubicBezTo>
                  <a:pt x="16547" y="6083"/>
                  <a:pt x="16527" y="6052"/>
                  <a:pt x="16496" y="6031"/>
                </a:cubicBezTo>
                <a:lnTo>
                  <a:pt x="16496" y="6031"/>
                </a:lnTo>
                <a:cubicBezTo>
                  <a:pt x="16526" y="6038"/>
                  <a:pt x="16556" y="6042"/>
                  <a:pt x="16587" y="6042"/>
                </a:cubicBezTo>
                <a:cubicBezTo>
                  <a:pt x="16643" y="6042"/>
                  <a:pt x="16698" y="6031"/>
                  <a:pt x="16745" y="6010"/>
                </a:cubicBezTo>
                <a:cubicBezTo>
                  <a:pt x="16713" y="5969"/>
                  <a:pt x="16662" y="5948"/>
                  <a:pt x="16610" y="5948"/>
                </a:cubicBezTo>
                <a:cubicBezTo>
                  <a:pt x="16651" y="5938"/>
                  <a:pt x="16692" y="5927"/>
                  <a:pt x="16734" y="5907"/>
                </a:cubicBezTo>
                <a:cubicBezTo>
                  <a:pt x="16724" y="5886"/>
                  <a:pt x="16682" y="5865"/>
                  <a:pt x="16641" y="5865"/>
                </a:cubicBezTo>
                <a:cubicBezTo>
                  <a:pt x="16692" y="5835"/>
                  <a:pt x="16734" y="5793"/>
                  <a:pt x="16786" y="5752"/>
                </a:cubicBezTo>
                <a:lnTo>
                  <a:pt x="16786" y="5752"/>
                </a:lnTo>
                <a:cubicBezTo>
                  <a:pt x="16775" y="5756"/>
                  <a:pt x="16764" y="5758"/>
                  <a:pt x="16754" y="5758"/>
                </a:cubicBezTo>
                <a:cubicBezTo>
                  <a:pt x="16688" y="5758"/>
                  <a:pt x="16641" y="5680"/>
                  <a:pt x="16641" y="5617"/>
                </a:cubicBezTo>
                <a:cubicBezTo>
                  <a:pt x="16703" y="5575"/>
                  <a:pt x="16775" y="5534"/>
                  <a:pt x="16837" y="5492"/>
                </a:cubicBezTo>
                <a:lnTo>
                  <a:pt x="16837" y="5492"/>
                </a:lnTo>
                <a:cubicBezTo>
                  <a:pt x="16807" y="5503"/>
                  <a:pt x="16765" y="5513"/>
                  <a:pt x="16734" y="5513"/>
                </a:cubicBezTo>
                <a:cubicBezTo>
                  <a:pt x="16817" y="5492"/>
                  <a:pt x="16900" y="5430"/>
                  <a:pt x="16931" y="5358"/>
                </a:cubicBezTo>
                <a:lnTo>
                  <a:pt x="16931" y="5358"/>
                </a:lnTo>
                <a:cubicBezTo>
                  <a:pt x="16879" y="5368"/>
                  <a:pt x="16817" y="5379"/>
                  <a:pt x="16765" y="5379"/>
                </a:cubicBezTo>
                <a:cubicBezTo>
                  <a:pt x="16672" y="5306"/>
                  <a:pt x="16568" y="5244"/>
                  <a:pt x="16455" y="5192"/>
                </a:cubicBezTo>
                <a:lnTo>
                  <a:pt x="16455" y="5192"/>
                </a:lnTo>
                <a:cubicBezTo>
                  <a:pt x="16568" y="5202"/>
                  <a:pt x="16682" y="5202"/>
                  <a:pt x="16807" y="5213"/>
                </a:cubicBezTo>
                <a:cubicBezTo>
                  <a:pt x="16765" y="5202"/>
                  <a:pt x="16724" y="5181"/>
                  <a:pt x="16682" y="5172"/>
                </a:cubicBezTo>
                <a:cubicBezTo>
                  <a:pt x="16713" y="5140"/>
                  <a:pt x="16765" y="5119"/>
                  <a:pt x="16817" y="5119"/>
                </a:cubicBezTo>
                <a:cubicBezTo>
                  <a:pt x="16755" y="5119"/>
                  <a:pt x="16682" y="5099"/>
                  <a:pt x="16641" y="5068"/>
                </a:cubicBezTo>
                <a:cubicBezTo>
                  <a:pt x="16724" y="5068"/>
                  <a:pt x="16713" y="4964"/>
                  <a:pt x="16672" y="4902"/>
                </a:cubicBezTo>
                <a:lnTo>
                  <a:pt x="16672" y="4902"/>
                </a:lnTo>
                <a:cubicBezTo>
                  <a:pt x="16828" y="4912"/>
                  <a:pt x="16983" y="4953"/>
                  <a:pt x="17118" y="5006"/>
                </a:cubicBezTo>
                <a:cubicBezTo>
                  <a:pt x="17097" y="4964"/>
                  <a:pt x="17065" y="4912"/>
                  <a:pt x="17035" y="4871"/>
                </a:cubicBezTo>
                <a:lnTo>
                  <a:pt x="17035" y="4871"/>
                </a:lnTo>
                <a:cubicBezTo>
                  <a:pt x="17040" y="4873"/>
                  <a:pt x="17046" y="4874"/>
                  <a:pt x="17052" y="4874"/>
                </a:cubicBezTo>
                <a:cubicBezTo>
                  <a:pt x="17096" y="4874"/>
                  <a:pt x="17133" y="4806"/>
                  <a:pt x="17086" y="4788"/>
                </a:cubicBezTo>
                <a:lnTo>
                  <a:pt x="17086" y="4788"/>
                </a:lnTo>
                <a:cubicBezTo>
                  <a:pt x="17190" y="4819"/>
                  <a:pt x="17293" y="4840"/>
                  <a:pt x="17397" y="4871"/>
                </a:cubicBezTo>
                <a:cubicBezTo>
                  <a:pt x="17397" y="4808"/>
                  <a:pt x="17449" y="4757"/>
                  <a:pt x="17511" y="4736"/>
                </a:cubicBezTo>
                <a:lnTo>
                  <a:pt x="17293" y="4705"/>
                </a:lnTo>
                <a:cubicBezTo>
                  <a:pt x="17376" y="4695"/>
                  <a:pt x="17459" y="4674"/>
                  <a:pt x="17532" y="4643"/>
                </a:cubicBezTo>
                <a:cubicBezTo>
                  <a:pt x="17498" y="4639"/>
                  <a:pt x="17464" y="4636"/>
                  <a:pt x="17431" y="4636"/>
                </a:cubicBezTo>
                <a:cubicBezTo>
                  <a:pt x="17383" y="4636"/>
                  <a:pt x="17336" y="4641"/>
                  <a:pt x="17293" y="4653"/>
                </a:cubicBezTo>
                <a:cubicBezTo>
                  <a:pt x="17346" y="4622"/>
                  <a:pt x="17376" y="4591"/>
                  <a:pt x="17397" y="4550"/>
                </a:cubicBezTo>
                <a:lnTo>
                  <a:pt x="17397" y="4550"/>
                </a:lnTo>
                <a:cubicBezTo>
                  <a:pt x="17314" y="4571"/>
                  <a:pt x="17242" y="4601"/>
                  <a:pt x="17159" y="4622"/>
                </a:cubicBezTo>
                <a:cubicBezTo>
                  <a:pt x="17190" y="4591"/>
                  <a:pt x="17210" y="4560"/>
                  <a:pt x="17242" y="4529"/>
                </a:cubicBezTo>
                <a:lnTo>
                  <a:pt x="17242" y="4529"/>
                </a:lnTo>
                <a:cubicBezTo>
                  <a:pt x="17180" y="4571"/>
                  <a:pt x="17128" y="4601"/>
                  <a:pt x="17076" y="4643"/>
                </a:cubicBezTo>
                <a:cubicBezTo>
                  <a:pt x="17076" y="4612"/>
                  <a:pt x="17086" y="4580"/>
                  <a:pt x="17097" y="4550"/>
                </a:cubicBezTo>
                <a:lnTo>
                  <a:pt x="17097" y="4550"/>
                </a:lnTo>
                <a:cubicBezTo>
                  <a:pt x="17040" y="4569"/>
                  <a:pt x="17001" y="4596"/>
                  <a:pt x="16971" y="4632"/>
                </a:cubicBezTo>
                <a:lnTo>
                  <a:pt x="16971" y="4632"/>
                </a:lnTo>
                <a:cubicBezTo>
                  <a:pt x="16974" y="4619"/>
                  <a:pt x="16948" y="4609"/>
                  <a:pt x="16920" y="4609"/>
                </a:cubicBezTo>
                <a:cubicBezTo>
                  <a:pt x="16897" y="4609"/>
                  <a:pt x="16871" y="4616"/>
                  <a:pt x="16858" y="4633"/>
                </a:cubicBezTo>
                <a:cubicBezTo>
                  <a:pt x="16822" y="4668"/>
                  <a:pt x="16795" y="4720"/>
                  <a:pt x="16754" y="4720"/>
                </a:cubicBezTo>
                <a:cubicBezTo>
                  <a:pt x="16748" y="4720"/>
                  <a:pt x="16741" y="4718"/>
                  <a:pt x="16734" y="4716"/>
                </a:cubicBezTo>
                <a:cubicBezTo>
                  <a:pt x="16700" y="4701"/>
                  <a:pt x="16662" y="4693"/>
                  <a:pt x="16624" y="4693"/>
                </a:cubicBezTo>
                <a:cubicBezTo>
                  <a:pt x="16581" y="4693"/>
                  <a:pt x="16539" y="4703"/>
                  <a:pt x="16506" y="4726"/>
                </a:cubicBezTo>
                <a:cubicBezTo>
                  <a:pt x="16534" y="4698"/>
                  <a:pt x="16478" y="4662"/>
                  <a:pt x="16422" y="4662"/>
                </a:cubicBezTo>
                <a:cubicBezTo>
                  <a:pt x="16415" y="4662"/>
                  <a:pt x="16409" y="4662"/>
                  <a:pt x="16402" y="4663"/>
                </a:cubicBezTo>
                <a:cubicBezTo>
                  <a:pt x="16206" y="4684"/>
                  <a:pt x="16019" y="4746"/>
                  <a:pt x="15864" y="4850"/>
                </a:cubicBezTo>
                <a:cubicBezTo>
                  <a:pt x="15873" y="4721"/>
                  <a:pt x="16021" y="4617"/>
                  <a:pt x="16171" y="4617"/>
                </a:cubicBezTo>
                <a:cubicBezTo>
                  <a:pt x="16181" y="4617"/>
                  <a:pt x="16191" y="4617"/>
                  <a:pt x="16202" y="4618"/>
                </a:cubicBezTo>
                <a:lnTo>
                  <a:pt x="16202" y="4618"/>
                </a:lnTo>
                <a:cubicBezTo>
                  <a:pt x="16182" y="4606"/>
                  <a:pt x="16170" y="4575"/>
                  <a:pt x="16185" y="4560"/>
                </a:cubicBezTo>
                <a:cubicBezTo>
                  <a:pt x="16198" y="4540"/>
                  <a:pt x="16224" y="4533"/>
                  <a:pt x="16252" y="4533"/>
                </a:cubicBezTo>
                <a:cubicBezTo>
                  <a:pt x="16267" y="4533"/>
                  <a:pt x="16284" y="4535"/>
                  <a:pt x="16299" y="4539"/>
                </a:cubicBezTo>
                <a:cubicBezTo>
                  <a:pt x="16257" y="4508"/>
                  <a:pt x="16216" y="4467"/>
                  <a:pt x="16174" y="4435"/>
                </a:cubicBezTo>
                <a:cubicBezTo>
                  <a:pt x="16216" y="4435"/>
                  <a:pt x="16257" y="4435"/>
                  <a:pt x="16278" y="4415"/>
                </a:cubicBezTo>
                <a:cubicBezTo>
                  <a:pt x="16309" y="4394"/>
                  <a:pt x="16309" y="4353"/>
                  <a:pt x="16278" y="4353"/>
                </a:cubicBezTo>
                <a:cubicBezTo>
                  <a:pt x="16278" y="4337"/>
                  <a:pt x="16288" y="4332"/>
                  <a:pt x="16301" y="4332"/>
                </a:cubicBezTo>
                <a:cubicBezTo>
                  <a:pt x="16314" y="4332"/>
                  <a:pt x="16330" y="4337"/>
                  <a:pt x="16340" y="4343"/>
                </a:cubicBezTo>
                <a:cubicBezTo>
                  <a:pt x="16361" y="4363"/>
                  <a:pt x="16382" y="4384"/>
                  <a:pt x="16402" y="4394"/>
                </a:cubicBezTo>
                <a:cubicBezTo>
                  <a:pt x="16424" y="4394"/>
                  <a:pt x="16435" y="4374"/>
                  <a:pt x="16434" y="4362"/>
                </a:cubicBezTo>
                <a:lnTo>
                  <a:pt x="16434" y="4362"/>
                </a:lnTo>
                <a:cubicBezTo>
                  <a:pt x="16476" y="4397"/>
                  <a:pt x="16543" y="4415"/>
                  <a:pt x="16610" y="4415"/>
                </a:cubicBezTo>
                <a:cubicBezTo>
                  <a:pt x="16589" y="4373"/>
                  <a:pt x="16547" y="4343"/>
                  <a:pt x="16496" y="4343"/>
                </a:cubicBezTo>
                <a:cubicBezTo>
                  <a:pt x="16547" y="4332"/>
                  <a:pt x="16610" y="4322"/>
                  <a:pt x="16662" y="4322"/>
                </a:cubicBezTo>
                <a:cubicBezTo>
                  <a:pt x="16620" y="4301"/>
                  <a:pt x="16589" y="4290"/>
                  <a:pt x="16547" y="4270"/>
                </a:cubicBezTo>
                <a:cubicBezTo>
                  <a:pt x="16630" y="4260"/>
                  <a:pt x="16703" y="4239"/>
                  <a:pt x="16765" y="4198"/>
                </a:cubicBezTo>
                <a:cubicBezTo>
                  <a:pt x="16713" y="4198"/>
                  <a:pt x="16662" y="4187"/>
                  <a:pt x="16620" y="4187"/>
                </a:cubicBezTo>
                <a:cubicBezTo>
                  <a:pt x="16682" y="4166"/>
                  <a:pt x="16734" y="4125"/>
                  <a:pt x="16765" y="4073"/>
                </a:cubicBezTo>
                <a:lnTo>
                  <a:pt x="16765" y="4073"/>
                </a:lnTo>
                <a:cubicBezTo>
                  <a:pt x="16692" y="4083"/>
                  <a:pt x="16620" y="4104"/>
                  <a:pt x="16537" y="4125"/>
                </a:cubicBezTo>
                <a:cubicBezTo>
                  <a:pt x="16579" y="4094"/>
                  <a:pt x="16610" y="4052"/>
                  <a:pt x="16620" y="4011"/>
                </a:cubicBezTo>
                <a:lnTo>
                  <a:pt x="16620" y="4011"/>
                </a:lnTo>
                <a:cubicBezTo>
                  <a:pt x="16568" y="4032"/>
                  <a:pt x="16517" y="4052"/>
                  <a:pt x="16464" y="4083"/>
                </a:cubicBezTo>
                <a:cubicBezTo>
                  <a:pt x="16434" y="4032"/>
                  <a:pt x="16372" y="4000"/>
                  <a:pt x="16299" y="4000"/>
                </a:cubicBezTo>
                <a:cubicBezTo>
                  <a:pt x="16382" y="3959"/>
                  <a:pt x="16361" y="3855"/>
                  <a:pt x="16278" y="3834"/>
                </a:cubicBezTo>
                <a:cubicBezTo>
                  <a:pt x="16361" y="3804"/>
                  <a:pt x="16423" y="3752"/>
                  <a:pt x="16455" y="3689"/>
                </a:cubicBezTo>
                <a:lnTo>
                  <a:pt x="16455" y="3689"/>
                </a:lnTo>
                <a:cubicBezTo>
                  <a:pt x="16448" y="3696"/>
                  <a:pt x="16439" y="3699"/>
                  <a:pt x="16430" y="3699"/>
                </a:cubicBezTo>
                <a:cubicBezTo>
                  <a:pt x="16397" y="3699"/>
                  <a:pt x="16360" y="3662"/>
                  <a:pt x="16392" y="3638"/>
                </a:cubicBezTo>
                <a:lnTo>
                  <a:pt x="16392" y="3638"/>
                </a:lnTo>
                <a:lnTo>
                  <a:pt x="16299" y="3669"/>
                </a:lnTo>
                <a:cubicBezTo>
                  <a:pt x="16237" y="3586"/>
                  <a:pt x="16133" y="3524"/>
                  <a:pt x="16029" y="3493"/>
                </a:cubicBezTo>
                <a:cubicBezTo>
                  <a:pt x="16082" y="3482"/>
                  <a:pt x="16112" y="3431"/>
                  <a:pt x="16091" y="3389"/>
                </a:cubicBezTo>
                <a:lnTo>
                  <a:pt x="16091" y="3389"/>
                </a:lnTo>
                <a:cubicBezTo>
                  <a:pt x="16135" y="3415"/>
                  <a:pt x="16179" y="3442"/>
                  <a:pt x="16229" y="3468"/>
                </a:cubicBezTo>
                <a:lnTo>
                  <a:pt x="16229" y="3468"/>
                </a:lnTo>
                <a:cubicBezTo>
                  <a:pt x="16227" y="3455"/>
                  <a:pt x="16232" y="3441"/>
                  <a:pt x="16247" y="3441"/>
                </a:cubicBezTo>
                <a:cubicBezTo>
                  <a:pt x="16256" y="3439"/>
                  <a:pt x="16264" y="3438"/>
                  <a:pt x="16272" y="3438"/>
                </a:cubicBezTo>
                <a:cubicBezTo>
                  <a:pt x="16293" y="3438"/>
                  <a:pt x="16313" y="3444"/>
                  <a:pt x="16335" y="3444"/>
                </a:cubicBezTo>
                <a:cubicBezTo>
                  <a:pt x="16343" y="3444"/>
                  <a:pt x="16352" y="3443"/>
                  <a:pt x="16361" y="3441"/>
                </a:cubicBezTo>
                <a:cubicBezTo>
                  <a:pt x="16375" y="3436"/>
                  <a:pt x="16372" y="3423"/>
                  <a:pt x="16365" y="3413"/>
                </a:cubicBezTo>
                <a:lnTo>
                  <a:pt x="16365" y="3413"/>
                </a:lnTo>
                <a:cubicBezTo>
                  <a:pt x="16376" y="3414"/>
                  <a:pt x="16388" y="3414"/>
                  <a:pt x="16400" y="3414"/>
                </a:cubicBezTo>
                <a:cubicBezTo>
                  <a:pt x="16456" y="3414"/>
                  <a:pt x="16515" y="3405"/>
                  <a:pt x="16568" y="3389"/>
                </a:cubicBezTo>
                <a:cubicBezTo>
                  <a:pt x="16531" y="3361"/>
                  <a:pt x="16536" y="3300"/>
                  <a:pt x="16582" y="3273"/>
                </a:cubicBezTo>
                <a:lnTo>
                  <a:pt x="16582" y="3273"/>
                </a:lnTo>
                <a:cubicBezTo>
                  <a:pt x="16544" y="3288"/>
                  <a:pt x="16500" y="3297"/>
                  <a:pt x="16464" y="3306"/>
                </a:cubicBezTo>
                <a:cubicBezTo>
                  <a:pt x="16496" y="3286"/>
                  <a:pt x="16455" y="3233"/>
                  <a:pt x="16402" y="3233"/>
                </a:cubicBezTo>
                <a:cubicBezTo>
                  <a:pt x="16368" y="3233"/>
                  <a:pt x="16334" y="3248"/>
                  <a:pt x="16306" y="3270"/>
                </a:cubicBezTo>
                <a:lnTo>
                  <a:pt x="16306" y="3270"/>
                </a:lnTo>
                <a:cubicBezTo>
                  <a:pt x="16324" y="3255"/>
                  <a:pt x="16345" y="3239"/>
                  <a:pt x="16361" y="3224"/>
                </a:cubicBezTo>
                <a:cubicBezTo>
                  <a:pt x="16268" y="3213"/>
                  <a:pt x="16185" y="3203"/>
                  <a:pt x="16091" y="3182"/>
                </a:cubicBezTo>
                <a:cubicBezTo>
                  <a:pt x="16195" y="3120"/>
                  <a:pt x="16289" y="3058"/>
                  <a:pt x="16392" y="2985"/>
                </a:cubicBezTo>
                <a:lnTo>
                  <a:pt x="16392" y="2985"/>
                </a:lnTo>
                <a:cubicBezTo>
                  <a:pt x="16278" y="3016"/>
                  <a:pt x="16174" y="3037"/>
                  <a:pt x="16071" y="3058"/>
                </a:cubicBezTo>
                <a:cubicBezTo>
                  <a:pt x="16091" y="2985"/>
                  <a:pt x="16123" y="2913"/>
                  <a:pt x="16154" y="2851"/>
                </a:cubicBezTo>
                <a:cubicBezTo>
                  <a:pt x="16112" y="2851"/>
                  <a:pt x="16071" y="2860"/>
                  <a:pt x="16029" y="2860"/>
                </a:cubicBezTo>
                <a:cubicBezTo>
                  <a:pt x="16061" y="2830"/>
                  <a:pt x="16082" y="2788"/>
                  <a:pt x="16102" y="2747"/>
                </a:cubicBezTo>
                <a:lnTo>
                  <a:pt x="16102" y="2747"/>
                </a:lnTo>
                <a:cubicBezTo>
                  <a:pt x="16071" y="2757"/>
                  <a:pt x="16029" y="2757"/>
                  <a:pt x="15988" y="2757"/>
                </a:cubicBezTo>
                <a:cubicBezTo>
                  <a:pt x="15999" y="2809"/>
                  <a:pt x="15957" y="2871"/>
                  <a:pt x="15895" y="2902"/>
                </a:cubicBezTo>
                <a:cubicBezTo>
                  <a:pt x="15833" y="2768"/>
                  <a:pt x="15895" y="2602"/>
                  <a:pt x="16029" y="2508"/>
                </a:cubicBezTo>
                <a:lnTo>
                  <a:pt x="16029" y="2508"/>
                </a:lnTo>
                <a:cubicBezTo>
                  <a:pt x="15988" y="2519"/>
                  <a:pt x="15946" y="2529"/>
                  <a:pt x="15916" y="2540"/>
                </a:cubicBezTo>
                <a:cubicBezTo>
                  <a:pt x="15895" y="2498"/>
                  <a:pt x="15874" y="2467"/>
                  <a:pt x="15854" y="2425"/>
                </a:cubicBezTo>
                <a:cubicBezTo>
                  <a:pt x="15905" y="2384"/>
                  <a:pt x="15978" y="2353"/>
                  <a:pt x="16061" y="2353"/>
                </a:cubicBezTo>
                <a:cubicBezTo>
                  <a:pt x="16082" y="2312"/>
                  <a:pt x="16061" y="2250"/>
                  <a:pt x="15999" y="2229"/>
                </a:cubicBezTo>
                <a:cubicBezTo>
                  <a:pt x="15978" y="2270"/>
                  <a:pt x="15926" y="2301"/>
                  <a:pt x="15864" y="2301"/>
                </a:cubicBezTo>
                <a:cubicBezTo>
                  <a:pt x="15843" y="2270"/>
                  <a:pt x="15833" y="2239"/>
                  <a:pt x="15812" y="2197"/>
                </a:cubicBezTo>
                <a:cubicBezTo>
                  <a:pt x="15895" y="2146"/>
                  <a:pt x="15957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0" y="2044"/>
                </a:cubicBezTo>
                <a:cubicBezTo>
                  <a:pt x="15841" y="2044"/>
                  <a:pt x="15831" y="2044"/>
                  <a:pt x="15822" y="2042"/>
                </a:cubicBezTo>
                <a:cubicBezTo>
                  <a:pt x="15812" y="1814"/>
                  <a:pt x="15822" y="1586"/>
                  <a:pt x="15791" y="1348"/>
                </a:cubicBezTo>
                <a:cubicBezTo>
                  <a:pt x="15781" y="1400"/>
                  <a:pt x="15719" y="1932"/>
                  <a:pt x="15749" y="1939"/>
                </a:cubicBezTo>
                <a:lnTo>
                  <a:pt x="15749" y="1939"/>
                </a:lnTo>
                <a:cubicBezTo>
                  <a:pt x="15711" y="1935"/>
                  <a:pt x="15673" y="1932"/>
                  <a:pt x="15636" y="1932"/>
                </a:cubicBezTo>
                <a:cubicBezTo>
                  <a:pt x="15571" y="1932"/>
                  <a:pt x="15508" y="1940"/>
                  <a:pt x="15449" y="1959"/>
                </a:cubicBezTo>
                <a:cubicBezTo>
                  <a:pt x="15522" y="2001"/>
                  <a:pt x="15626" y="2032"/>
                  <a:pt x="15718" y="2032"/>
                </a:cubicBezTo>
                <a:cubicBezTo>
                  <a:pt x="15677" y="2084"/>
                  <a:pt x="15646" y="2146"/>
                  <a:pt x="15605" y="2197"/>
                </a:cubicBezTo>
                <a:cubicBezTo>
                  <a:pt x="15600" y="2174"/>
                  <a:pt x="15574" y="2163"/>
                  <a:pt x="15547" y="2163"/>
                </a:cubicBezTo>
                <a:cubicBezTo>
                  <a:pt x="15513" y="2163"/>
                  <a:pt x="15476" y="2179"/>
                  <a:pt x="15470" y="2208"/>
                </a:cubicBezTo>
                <a:cubicBezTo>
                  <a:pt x="15573" y="2218"/>
                  <a:pt x="15667" y="2260"/>
                  <a:pt x="15729" y="2322"/>
                </a:cubicBezTo>
                <a:cubicBezTo>
                  <a:pt x="15626" y="2322"/>
                  <a:pt x="15532" y="2374"/>
                  <a:pt x="15481" y="2436"/>
                </a:cubicBezTo>
                <a:cubicBezTo>
                  <a:pt x="15522" y="2436"/>
                  <a:pt x="15532" y="2487"/>
                  <a:pt x="15501" y="2487"/>
                </a:cubicBezTo>
                <a:cubicBezTo>
                  <a:pt x="15563" y="2487"/>
                  <a:pt x="15626" y="2487"/>
                  <a:pt x="15677" y="2467"/>
                </a:cubicBezTo>
                <a:cubicBezTo>
                  <a:pt x="15688" y="2623"/>
                  <a:pt x="15677" y="2798"/>
                  <a:pt x="15688" y="2964"/>
                </a:cubicBezTo>
                <a:cubicBezTo>
                  <a:pt x="15636" y="2985"/>
                  <a:pt x="15605" y="3026"/>
                  <a:pt x="15594" y="3068"/>
                </a:cubicBezTo>
                <a:cubicBezTo>
                  <a:pt x="15490" y="3037"/>
                  <a:pt x="15387" y="2996"/>
                  <a:pt x="15283" y="2964"/>
                </a:cubicBezTo>
                <a:lnTo>
                  <a:pt x="15283" y="2964"/>
                </a:lnTo>
                <a:cubicBezTo>
                  <a:pt x="15304" y="2975"/>
                  <a:pt x="15315" y="3006"/>
                  <a:pt x="15294" y="3016"/>
                </a:cubicBezTo>
                <a:cubicBezTo>
                  <a:pt x="15289" y="3019"/>
                  <a:pt x="15282" y="3020"/>
                  <a:pt x="15274" y="3020"/>
                </a:cubicBezTo>
                <a:cubicBezTo>
                  <a:pt x="15262" y="3020"/>
                  <a:pt x="15249" y="3017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3" y="3205"/>
                  <a:pt x="15532" y="3254"/>
                </a:cubicBezTo>
                <a:cubicBezTo>
                  <a:pt x="15514" y="3248"/>
                  <a:pt x="15493" y="3242"/>
                  <a:pt x="15472" y="3242"/>
                </a:cubicBezTo>
                <a:cubicBezTo>
                  <a:pt x="15456" y="3242"/>
                  <a:pt x="15442" y="3246"/>
                  <a:pt x="15428" y="3254"/>
                </a:cubicBezTo>
                <a:cubicBezTo>
                  <a:pt x="15422" y="3261"/>
                  <a:pt x="15420" y="3270"/>
                  <a:pt x="15423" y="3280"/>
                </a:cubicBezTo>
                <a:lnTo>
                  <a:pt x="15423" y="3280"/>
                </a:lnTo>
                <a:cubicBezTo>
                  <a:pt x="15370" y="3251"/>
                  <a:pt x="15322" y="3227"/>
                  <a:pt x="15273" y="3203"/>
                </a:cubicBezTo>
                <a:lnTo>
                  <a:pt x="15273" y="3203"/>
                </a:lnTo>
                <a:cubicBezTo>
                  <a:pt x="15335" y="3348"/>
                  <a:pt x="15408" y="3503"/>
                  <a:pt x="15553" y="3607"/>
                </a:cubicBezTo>
                <a:cubicBezTo>
                  <a:pt x="15553" y="3607"/>
                  <a:pt x="15460" y="3669"/>
                  <a:pt x="15460" y="3679"/>
                </a:cubicBezTo>
                <a:lnTo>
                  <a:pt x="15460" y="3689"/>
                </a:lnTo>
                <a:cubicBezTo>
                  <a:pt x="15481" y="3731"/>
                  <a:pt x="15532" y="3762"/>
                  <a:pt x="15522" y="3804"/>
                </a:cubicBezTo>
                <a:cubicBezTo>
                  <a:pt x="15501" y="3783"/>
                  <a:pt x="15481" y="3783"/>
                  <a:pt x="15449" y="3772"/>
                </a:cubicBezTo>
                <a:lnTo>
                  <a:pt x="15449" y="3772"/>
                </a:lnTo>
                <a:cubicBezTo>
                  <a:pt x="15439" y="3783"/>
                  <a:pt x="15449" y="3804"/>
                  <a:pt x="15460" y="3814"/>
                </a:cubicBezTo>
                <a:cubicBezTo>
                  <a:pt x="15470" y="3825"/>
                  <a:pt x="15481" y="3845"/>
                  <a:pt x="15470" y="3855"/>
                </a:cubicBezTo>
                <a:cubicBezTo>
                  <a:pt x="15439" y="3845"/>
                  <a:pt x="15408" y="3814"/>
                  <a:pt x="15398" y="3783"/>
                </a:cubicBezTo>
                <a:cubicBezTo>
                  <a:pt x="15377" y="3804"/>
                  <a:pt x="15366" y="3825"/>
                  <a:pt x="15377" y="3855"/>
                </a:cubicBezTo>
                <a:cubicBezTo>
                  <a:pt x="15366" y="3834"/>
                  <a:pt x="15345" y="3834"/>
                  <a:pt x="15325" y="3825"/>
                </a:cubicBezTo>
                <a:cubicBezTo>
                  <a:pt x="15315" y="3834"/>
                  <a:pt x="15315" y="3855"/>
                  <a:pt x="15325" y="3866"/>
                </a:cubicBezTo>
                <a:lnTo>
                  <a:pt x="15356" y="3897"/>
                </a:lnTo>
                <a:cubicBezTo>
                  <a:pt x="15345" y="3897"/>
                  <a:pt x="15335" y="3897"/>
                  <a:pt x="15325" y="3887"/>
                </a:cubicBezTo>
                <a:cubicBezTo>
                  <a:pt x="15315" y="3887"/>
                  <a:pt x="15315" y="3887"/>
                  <a:pt x="15315" y="3897"/>
                </a:cubicBezTo>
                <a:cubicBezTo>
                  <a:pt x="15304" y="3897"/>
                  <a:pt x="15304" y="3907"/>
                  <a:pt x="15315" y="3907"/>
                </a:cubicBezTo>
                <a:cubicBezTo>
                  <a:pt x="15325" y="3907"/>
                  <a:pt x="15325" y="3917"/>
                  <a:pt x="15335" y="3917"/>
                </a:cubicBezTo>
                <a:cubicBezTo>
                  <a:pt x="15345" y="3928"/>
                  <a:pt x="15335" y="3938"/>
                  <a:pt x="15325" y="3949"/>
                </a:cubicBezTo>
                <a:lnTo>
                  <a:pt x="15294" y="3949"/>
                </a:lnTo>
                <a:cubicBezTo>
                  <a:pt x="15253" y="3938"/>
                  <a:pt x="15221" y="3907"/>
                  <a:pt x="15232" y="3876"/>
                </a:cubicBezTo>
                <a:lnTo>
                  <a:pt x="15232" y="3876"/>
                </a:lnTo>
                <a:cubicBezTo>
                  <a:pt x="15211" y="3897"/>
                  <a:pt x="15200" y="3907"/>
                  <a:pt x="15180" y="3917"/>
                </a:cubicBezTo>
                <a:cubicBezTo>
                  <a:pt x="15180" y="3897"/>
                  <a:pt x="15170" y="3866"/>
                  <a:pt x="15149" y="3845"/>
                </a:cubicBezTo>
                <a:cubicBezTo>
                  <a:pt x="15138" y="3855"/>
                  <a:pt x="15117" y="3876"/>
                  <a:pt x="15117" y="3887"/>
                </a:cubicBezTo>
                <a:cubicBezTo>
                  <a:pt x="15108" y="3876"/>
                  <a:pt x="15097" y="3866"/>
                  <a:pt x="15076" y="3866"/>
                </a:cubicBezTo>
                <a:cubicBezTo>
                  <a:pt x="15066" y="3876"/>
                  <a:pt x="15087" y="3917"/>
                  <a:pt x="15066" y="3928"/>
                </a:cubicBezTo>
                <a:cubicBezTo>
                  <a:pt x="15045" y="3928"/>
                  <a:pt x="15025" y="3917"/>
                  <a:pt x="15014" y="3907"/>
                </a:cubicBezTo>
                <a:cubicBezTo>
                  <a:pt x="15014" y="3897"/>
                  <a:pt x="15004" y="3772"/>
                  <a:pt x="15004" y="3762"/>
                </a:cubicBezTo>
                <a:cubicBezTo>
                  <a:pt x="15025" y="3752"/>
                  <a:pt x="15014" y="3710"/>
                  <a:pt x="14983" y="3700"/>
                </a:cubicBezTo>
                <a:lnTo>
                  <a:pt x="15045" y="3669"/>
                </a:lnTo>
                <a:cubicBezTo>
                  <a:pt x="15014" y="3659"/>
                  <a:pt x="14993" y="3648"/>
                  <a:pt x="14972" y="3627"/>
                </a:cubicBezTo>
                <a:cubicBezTo>
                  <a:pt x="15014" y="3627"/>
                  <a:pt x="15055" y="3617"/>
                  <a:pt x="15087" y="3617"/>
                </a:cubicBezTo>
                <a:cubicBezTo>
                  <a:pt x="15076" y="3607"/>
                  <a:pt x="15055" y="3586"/>
                  <a:pt x="15035" y="3576"/>
                </a:cubicBezTo>
                <a:lnTo>
                  <a:pt x="15035" y="3576"/>
                </a:lnTo>
                <a:cubicBezTo>
                  <a:pt x="15066" y="3586"/>
                  <a:pt x="15097" y="3586"/>
                  <a:pt x="15128" y="3597"/>
                </a:cubicBezTo>
                <a:cubicBezTo>
                  <a:pt x="15138" y="3597"/>
                  <a:pt x="15159" y="3597"/>
                  <a:pt x="15170" y="3586"/>
                </a:cubicBezTo>
                <a:cubicBezTo>
                  <a:pt x="15180" y="3576"/>
                  <a:pt x="15170" y="3565"/>
                  <a:pt x="15159" y="3555"/>
                </a:cubicBezTo>
                <a:cubicBezTo>
                  <a:pt x="15149" y="3544"/>
                  <a:pt x="15128" y="3544"/>
                  <a:pt x="15117" y="3544"/>
                </a:cubicBezTo>
                <a:cubicBezTo>
                  <a:pt x="15117" y="3534"/>
                  <a:pt x="15128" y="3514"/>
                  <a:pt x="15138" y="3503"/>
                </a:cubicBezTo>
                <a:lnTo>
                  <a:pt x="15066" y="3503"/>
                </a:lnTo>
                <a:cubicBezTo>
                  <a:pt x="15076" y="3493"/>
                  <a:pt x="15087" y="3482"/>
                  <a:pt x="15108" y="3472"/>
                </a:cubicBezTo>
                <a:lnTo>
                  <a:pt x="15108" y="3472"/>
                </a:lnTo>
                <a:cubicBezTo>
                  <a:pt x="15055" y="3482"/>
                  <a:pt x="15004" y="3503"/>
                  <a:pt x="14952" y="3524"/>
                </a:cubicBezTo>
                <a:cubicBezTo>
                  <a:pt x="14942" y="3482"/>
                  <a:pt x="14931" y="3431"/>
                  <a:pt x="14931" y="3389"/>
                </a:cubicBezTo>
                <a:lnTo>
                  <a:pt x="14931" y="3389"/>
                </a:lnTo>
                <a:cubicBezTo>
                  <a:pt x="14931" y="3389"/>
                  <a:pt x="14936" y="3394"/>
                  <a:pt x="14942" y="3394"/>
                </a:cubicBezTo>
                <a:cubicBezTo>
                  <a:pt x="14945" y="3394"/>
                  <a:pt x="14948" y="3393"/>
                  <a:pt x="14952" y="3389"/>
                </a:cubicBezTo>
                <a:cubicBezTo>
                  <a:pt x="14962" y="3379"/>
                  <a:pt x="14952" y="3369"/>
                  <a:pt x="14942" y="3358"/>
                </a:cubicBezTo>
                <a:cubicBezTo>
                  <a:pt x="14983" y="3358"/>
                  <a:pt x="15025" y="3369"/>
                  <a:pt x="15066" y="3379"/>
                </a:cubicBezTo>
                <a:cubicBezTo>
                  <a:pt x="15066" y="3374"/>
                  <a:pt x="15066" y="3366"/>
                  <a:pt x="15063" y="3359"/>
                </a:cubicBezTo>
                <a:lnTo>
                  <a:pt x="15063" y="3359"/>
                </a:lnTo>
                <a:cubicBezTo>
                  <a:pt x="15084" y="3370"/>
                  <a:pt x="15108" y="3377"/>
                  <a:pt x="15132" y="3377"/>
                </a:cubicBezTo>
                <a:cubicBezTo>
                  <a:pt x="15155" y="3377"/>
                  <a:pt x="15179" y="3371"/>
                  <a:pt x="15200" y="3358"/>
                </a:cubicBezTo>
                <a:cubicBezTo>
                  <a:pt x="15170" y="3348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59" y="3316"/>
                  <a:pt x="15117" y="3306"/>
                  <a:pt x="15087" y="3296"/>
                </a:cubicBezTo>
                <a:cubicBezTo>
                  <a:pt x="15117" y="3296"/>
                  <a:pt x="15149" y="3296"/>
                  <a:pt x="15170" y="3286"/>
                </a:cubicBezTo>
                <a:cubicBezTo>
                  <a:pt x="15190" y="3275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70" y="3244"/>
                  <a:pt x="15138" y="3254"/>
                  <a:pt x="15097" y="3265"/>
                </a:cubicBezTo>
                <a:cubicBezTo>
                  <a:pt x="15108" y="3254"/>
                  <a:pt x="15117" y="3233"/>
                  <a:pt x="15117" y="3224"/>
                </a:cubicBezTo>
                <a:cubicBezTo>
                  <a:pt x="15107" y="3218"/>
                  <a:pt x="15094" y="3215"/>
                  <a:pt x="15080" y="3215"/>
                </a:cubicBezTo>
                <a:cubicBezTo>
                  <a:pt x="15066" y="3215"/>
                  <a:pt x="15050" y="3218"/>
                  <a:pt x="15035" y="3224"/>
                </a:cubicBezTo>
                <a:cubicBezTo>
                  <a:pt x="15045" y="3213"/>
                  <a:pt x="15045" y="3203"/>
                  <a:pt x="15055" y="3182"/>
                </a:cubicBezTo>
                <a:lnTo>
                  <a:pt x="15055" y="3182"/>
                </a:lnTo>
                <a:cubicBezTo>
                  <a:pt x="15035" y="3203"/>
                  <a:pt x="15004" y="3213"/>
                  <a:pt x="14983" y="3233"/>
                </a:cubicBezTo>
                <a:cubicBezTo>
                  <a:pt x="14983" y="3224"/>
                  <a:pt x="14983" y="3213"/>
                  <a:pt x="14972" y="3203"/>
                </a:cubicBezTo>
                <a:cubicBezTo>
                  <a:pt x="14942" y="3233"/>
                  <a:pt x="14910" y="3265"/>
                  <a:pt x="14890" y="3296"/>
                </a:cubicBezTo>
                <a:cubicBezTo>
                  <a:pt x="14880" y="3068"/>
                  <a:pt x="14880" y="2840"/>
                  <a:pt x="14880" y="2602"/>
                </a:cubicBezTo>
                <a:cubicBezTo>
                  <a:pt x="14880" y="2563"/>
                  <a:pt x="14870" y="2515"/>
                  <a:pt x="14852" y="2475"/>
                </a:cubicBezTo>
                <a:lnTo>
                  <a:pt x="14852" y="2475"/>
                </a:lnTo>
                <a:cubicBezTo>
                  <a:pt x="14864" y="2511"/>
                  <a:pt x="14838" y="2584"/>
                  <a:pt x="14838" y="2612"/>
                </a:cubicBezTo>
                <a:cubicBezTo>
                  <a:pt x="14817" y="2705"/>
                  <a:pt x="14807" y="2788"/>
                  <a:pt x="14797" y="2871"/>
                </a:cubicBezTo>
                <a:cubicBezTo>
                  <a:pt x="14786" y="2964"/>
                  <a:pt x="14776" y="3047"/>
                  <a:pt x="14776" y="3130"/>
                </a:cubicBezTo>
                <a:cubicBezTo>
                  <a:pt x="14765" y="3141"/>
                  <a:pt x="14776" y="3244"/>
                  <a:pt x="14765" y="3254"/>
                </a:cubicBezTo>
                <a:cubicBezTo>
                  <a:pt x="14724" y="3233"/>
                  <a:pt x="14703" y="3182"/>
                  <a:pt x="14682" y="3151"/>
                </a:cubicBezTo>
                <a:lnTo>
                  <a:pt x="14682" y="3151"/>
                </a:lnTo>
                <a:cubicBezTo>
                  <a:pt x="14682" y="3161"/>
                  <a:pt x="14682" y="3182"/>
                  <a:pt x="14693" y="3192"/>
                </a:cubicBezTo>
                <a:cubicBezTo>
                  <a:pt x="14662" y="3171"/>
                  <a:pt x="14631" y="3161"/>
                  <a:pt x="14599" y="3151"/>
                </a:cubicBezTo>
                <a:lnTo>
                  <a:pt x="14599" y="3151"/>
                </a:lnTo>
                <a:cubicBezTo>
                  <a:pt x="14599" y="3171"/>
                  <a:pt x="14610" y="3192"/>
                  <a:pt x="14631" y="3203"/>
                </a:cubicBezTo>
                <a:cubicBezTo>
                  <a:pt x="14599" y="3203"/>
                  <a:pt x="14569" y="3192"/>
                  <a:pt x="14548" y="3192"/>
                </a:cubicBezTo>
                <a:cubicBezTo>
                  <a:pt x="14548" y="3213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496" y="3254"/>
                  <a:pt x="14486" y="3265"/>
                  <a:pt x="14475" y="3286"/>
                </a:cubicBezTo>
                <a:cubicBezTo>
                  <a:pt x="14507" y="3286"/>
                  <a:pt x="14527" y="3296"/>
                  <a:pt x="14548" y="3296"/>
                </a:cubicBezTo>
                <a:cubicBezTo>
                  <a:pt x="14548" y="3306"/>
                  <a:pt x="14537" y="3306"/>
                  <a:pt x="14527" y="3316"/>
                </a:cubicBezTo>
                <a:cubicBezTo>
                  <a:pt x="14517" y="3327"/>
                  <a:pt x="14517" y="3337"/>
                  <a:pt x="14527" y="3337"/>
                </a:cubicBezTo>
                <a:lnTo>
                  <a:pt x="14548" y="3337"/>
                </a:lnTo>
                <a:cubicBezTo>
                  <a:pt x="14552" y="3335"/>
                  <a:pt x="14556" y="3335"/>
                  <a:pt x="14560" y="3335"/>
                </a:cubicBezTo>
                <a:cubicBezTo>
                  <a:pt x="14578" y="3335"/>
                  <a:pt x="14598" y="3352"/>
                  <a:pt x="14589" y="3369"/>
                </a:cubicBezTo>
                <a:cubicBezTo>
                  <a:pt x="14620" y="3369"/>
                  <a:pt x="14652" y="3358"/>
                  <a:pt x="14672" y="3358"/>
                </a:cubicBezTo>
                <a:cubicBezTo>
                  <a:pt x="14662" y="3369"/>
                  <a:pt x="14672" y="3379"/>
                  <a:pt x="14682" y="3389"/>
                </a:cubicBezTo>
                <a:cubicBezTo>
                  <a:pt x="14693" y="3399"/>
                  <a:pt x="14714" y="3399"/>
                  <a:pt x="14724" y="3410"/>
                </a:cubicBezTo>
                <a:cubicBezTo>
                  <a:pt x="14755" y="3431"/>
                  <a:pt x="14765" y="3461"/>
                  <a:pt x="14744" y="3482"/>
                </a:cubicBezTo>
                <a:cubicBezTo>
                  <a:pt x="14672" y="3482"/>
                  <a:pt x="14652" y="3389"/>
                  <a:pt x="14579" y="3389"/>
                </a:cubicBezTo>
                <a:lnTo>
                  <a:pt x="14579" y="3420"/>
                </a:lnTo>
                <a:cubicBezTo>
                  <a:pt x="14558" y="3399"/>
                  <a:pt x="14517" y="3389"/>
                  <a:pt x="14486" y="3389"/>
                </a:cubicBezTo>
                <a:cubicBezTo>
                  <a:pt x="14496" y="3399"/>
                  <a:pt x="14507" y="3410"/>
                  <a:pt x="14507" y="3420"/>
                </a:cubicBezTo>
                <a:cubicBezTo>
                  <a:pt x="14486" y="3410"/>
                  <a:pt x="14465" y="3410"/>
                  <a:pt x="14444" y="3410"/>
                </a:cubicBezTo>
                <a:lnTo>
                  <a:pt x="14465" y="3431"/>
                </a:lnTo>
                <a:cubicBezTo>
                  <a:pt x="14424" y="3441"/>
                  <a:pt x="14382" y="3461"/>
                  <a:pt x="14341" y="3482"/>
                </a:cubicBezTo>
                <a:lnTo>
                  <a:pt x="14465" y="3482"/>
                </a:lnTo>
                <a:cubicBezTo>
                  <a:pt x="14444" y="3503"/>
                  <a:pt x="14434" y="3534"/>
                  <a:pt x="14434" y="3555"/>
                </a:cubicBezTo>
                <a:cubicBezTo>
                  <a:pt x="14475" y="3555"/>
                  <a:pt x="14507" y="3544"/>
                  <a:pt x="14537" y="3524"/>
                </a:cubicBezTo>
                <a:cubicBezTo>
                  <a:pt x="14537" y="3544"/>
                  <a:pt x="14548" y="3555"/>
                  <a:pt x="14558" y="3565"/>
                </a:cubicBezTo>
                <a:cubicBezTo>
                  <a:pt x="14589" y="3555"/>
                  <a:pt x="14610" y="3544"/>
                  <a:pt x="14641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6"/>
                  <a:pt x="14691" y="3551"/>
                  <a:pt x="14710" y="3551"/>
                </a:cubicBezTo>
                <a:cubicBezTo>
                  <a:pt x="14733" y="3551"/>
                  <a:pt x="14754" y="3558"/>
                  <a:pt x="14765" y="3576"/>
                </a:cubicBezTo>
                <a:cubicBezTo>
                  <a:pt x="14756" y="3585"/>
                  <a:pt x="14744" y="3588"/>
                  <a:pt x="14730" y="3588"/>
                </a:cubicBezTo>
                <a:cubicBezTo>
                  <a:pt x="14706" y="3588"/>
                  <a:pt x="14678" y="3580"/>
                  <a:pt x="14656" y="3580"/>
                </a:cubicBezTo>
                <a:cubicBezTo>
                  <a:pt x="14646" y="3580"/>
                  <a:pt x="14638" y="3581"/>
                  <a:pt x="14631" y="3586"/>
                </a:cubicBezTo>
                <a:cubicBezTo>
                  <a:pt x="14652" y="3597"/>
                  <a:pt x="14662" y="3607"/>
                  <a:pt x="14682" y="3617"/>
                </a:cubicBezTo>
                <a:cubicBezTo>
                  <a:pt x="14677" y="3622"/>
                  <a:pt x="14670" y="3622"/>
                  <a:pt x="14662" y="3622"/>
                </a:cubicBezTo>
                <a:cubicBezTo>
                  <a:pt x="14654" y="3622"/>
                  <a:pt x="14646" y="3622"/>
                  <a:pt x="14641" y="3627"/>
                </a:cubicBezTo>
                <a:cubicBezTo>
                  <a:pt x="14620" y="3648"/>
                  <a:pt x="14693" y="3659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4"/>
                  <a:pt x="14612" y="3744"/>
                </a:cubicBezTo>
                <a:cubicBezTo>
                  <a:pt x="14608" y="3744"/>
                  <a:pt x="14604" y="3743"/>
                  <a:pt x="14599" y="3742"/>
                </a:cubicBezTo>
                <a:cubicBezTo>
                  <a:pt x="14579" y="3742"/>
                  <a:pt x="14558" y="3731"/>
                  <a:pt x="14548" y="3710"/>
                </a:cubicBezTo>
                <a:cubicBezTo>
                  <a:pt x="14517" y="3689"/>
                  <a:pt x="14486" y="3669"/>
                  <a:pt x="14444" y="3659"/>
                </a:cubicBezTo>
                <a:lnTo>
                  <a:pt x="14444" y="3659"/>
                </a:lnTo>
                <a:cubicBezTo>
                  <a:pt x="14465" y="3669"/>
                  <a:pt x="14434" y="3679"/>
                  <a:pt x="14424" y="3679"/>
                </a:cubicBezTo>
                <a:cubicBezTo>
                  <a:pt x="14410" y="3679"/>
                  <a:pt x="14396" y="3675"/>
                  <a:pt x="14385" y="3675"/>
                </a:cubicBezTo>
                <a:cubicBezTo>
                  <a:pt x="14380" y="3675"/>
                  <a:pt x="14375" y="3676"/>
                  <a:pt x="14371" y="3679"/>
                </a:cubicBezTo>
                <a:cubicBezTo>
                  <a:pt x="14382" y="3689"/>
                  <a:pt x="14392" y="3710"/>
                  <a:pt x="14392" y="3721"/>
                </a:cubicBezTo>
                <a:cubicBezTo>
                  <a:pt x="14371" y="3721"/>
                  <a:pt x="14362" y="3731"/>
                  <a:pt x="14341" y="3742"/>
                </a:cubicBezTo>
                <a:cubicBezTo>
                  <a:pt x="14351" y="3762"/>
                  <a:pt x="14371" y="3772"/>
                  <a:pt x="14382" y="3783"/>
                </a:cubicBezTo>
                <a:cubicBezTo>
                  <a:pt x="14362" y="3793"/>
                  <a:pt x="14392" y="3825"/>
                  <a:pt x="14424" y="3825"/>
                </a:cubicBezTo>
                <a:cubicBezTo>
                  <a:pt x="14462" y="3831"/>
                  <a:pt x="14507" y="3841"/>
                  <a:pt x="14551" y="3841"/>
                </a:cubicBezTo>
                <a:cubicBezTo>
                  <a:pt x="14568" y="3841"/>
                  <a:pt x="14585" y="3839"/>
                  <a:pt x="14601" y="3835"/>
                </a:cubicBezTo>
                <a:lnTo>
                  <a:pt x="14601" y="3835"/>
                </a:lnTo>
                <a:cubicBezTo>
                  <a:pt x="14591" y="3850"/>
                  <a:pt x="14591" y="3874"/>
                  <a:pt x="14610" y="3887"/>
                </a:cubicBezTo>
                <a:cubicBezTo>
                  <a:pt x="14626" y="3892"/>
                  <a:pt x="14644" y="3894"/>
                  <a:pt x="14663" y="3894"/>
                </a:cubicBezTo>
                <a:cubicBezTo>
                  <a:pt x="14682" y="3894"/>
                  <a:pt x="14703" y="3892"/>
                  <a:pt x="14724" y="3887"/>
                </a:cubicBezTo>
                <a:lnTo>
                  <a:pt x="14724" y="3887"/>
                </a:lnTo>
                <a:cubicBezTo>
                  <a:pt x="14662" y="3917"/>
                  <a:pt x="14610" y="3949"/>
                  <a:pt x="14548" y="3970"/>
                </a:cubicBezTo>
                <a:cubicBezTo>
                  <a:pt x="14589" y="3990"/>
                  <a:pt x="14631" y="4000"/>
                  <a:pt x="14672" y="4011"/>
                </a:cubicBezTo>
                <a:cubicBezTo>
                  <a:pt x="14631" y="4032"/>
                  <a:pt x="14579" y="4042"/>
                  <a:pt x="14537" y="4062"/>
                </a:cubicBezTo>
                <a:cubicBezTo>
                  <a:pt x="14610" y="4083"/>
                  <a:pt x="14682" y="4104"/>
                  <a:pt x="14744" y="4135"/>
                </a:cubicBezTo>
                <a:cubicBezTo>
                  <a:pt x="14683" y="4162"/>
                  <a:pt x="14605" y="4189"/>
                  <a:pt x="14531" y="4209"/>
                </a:cubicBezTo>
                <a:lnTo>
                  <a:pt x="14531" y="4209"/>
                </a:lnTo>
                <a:cubicBezTo>
                  <a:pt x="14506" y="4201"/>
                  <a:pt x="14480" y="4198"/>
                  <a:pt x="14454" y="4198"/>
                </a:cubicBezTo>
                <a:cubicBezTo>
                  <a:pt x="14437" y="4137"/>
                  <a:pt x="14371" y="4099"/>
                  <a:pt x="14302" y="4099"/>
                </a:cubicBezTo>
                <a:cubicBezTo>
                  <a:pt x="14287" y="4099"/>
                  <a:pt x="14272" y="4100"/>
                  <a:pt x="14258" y="4104"/>
                </a:cubicBezTo>
                <a:cubicBezTo>
                  <a:pt x="14164" y="4083"/>
                  <a:pt x="14081" y="4052"/>
                  <a:pt x="13998" y="4011"/>
                </a:cubicBezTo>
                <a:cubicBezTo>
                  <a:pt x="13949" y="4021"/>
                  <a:pt x="13909" y="4031"/>
                  <a:pt x="13869" y="4041"/>
                </a:cubicBezTo>
                <a:lnTo>
                  <a:pt x="13869" y="4041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3" y="4075"/>
                  <a:pt x="13906" y="4094"/>
                </a:cubicBezTo>
                <a:cubicBezTo>
                  <a:pt x="13923" y="4088"/>
                  <a:pt x="13941" y="4082"/>
                  <a:pt x="13959" y="4082"/>
                </a:cubicBezTo>
                <a:cubicBezTo>
                  <a:pt x="13972" y="4082"/>
                  <a:pt x="13985" y="4085"/>
                  <a:pt x="13998" y="4094"/>
                </a:cubicBezTo>
                <a:cubicBezTo>
                  <a:pt x="14021" y="4101"/>
                  <a:pt x="14017" y="4130"/>
                  <a:pt x="14001" y="4138"/>
                </a:cubicBezTo>
                <a:lnTo>
                  <a:pt x="14001" y="4138"/>
                </a:lnTo>
                <a:cubicBezTo>
                  <a:pt x="14066" y="4145"/>
                  <a:pt x="14129" y="4146"/>
                  <a:pt x="14185" y="4156"/>
                </a:cubicBezTo>
                <a:cubicBezTo>
                  <a:pt x="14156" y="4156"/>
                  <a:pt x="14145" y="4201"/>
                  <a:pt x="14169" y="4223"/>
                </a:cubicBezTo>
                <a:lnTo>
                  <a:pt x="14169" y="4223"/>
                </a:lnTo>
                <a:cubicBezTo>
                  <a:pt x="14136" y="4220"/>
                  <a:pt x="14104" y="4218"/>
                  <a:pt x="14071" y="4218"/>
                </a:cubicBezTo>
                <a:cubicBezTo>
                  <a:pt x="14185" y="4280"/>
                  <a:pt x="14289" y="4353"/>
                  <a:pt x="14403" y="4415"/>
                </a:cubicBezTo>
                <a:cubicBezTo>
                  <a:pt x="14351" y="4488"/>
                  <a:pt x="14341" y="4580"/>
                  <a:pt x="14382" y="4663"/>
                </a:cubicBezTo>
                <a:cubicBezTo>
                  <a:pt x="14171" y="4634"/>
                  <a:pt x="13961" y="4545"/>
                  <a:pt x="13797" y="4417"/>
                </a:cubicBezTo>
                <a:lnTo>
                  <a:pt x="13797" y="4417"/>
                </a:lnTo>
                <a:cubicBezTo>
                  <a:pt x="13816" y="4442"/>
                  <a:pt x="13799" y="4482"/>
                  <a:pt x="13781" y="4508"/>
                </a:cubicBezTo>
                <a:cubicBezTo>
                  <a:pt x="13766" y="4531"/>
                  <a:pt x="13801" y="4565"/>
                  <a:pt x="13821" y="4565"/>
                </a:cubicBezTo>
                <a:cubicBezTo>
                  <a:pt x="13828" y="4565"/>
                  <a:pt x="13833" y="4561"/>
                  <a:pt x="13833" y="4550"/>
                </a:cubicBezTo>
                <a:cubicBezTo>
                  <a:pt x="13842" y="4641"/>
                  <a:pt x="13947" y="4708"/>
                  <a:pt x="14050" y="4708"/>
                </a:cubicBezTo>
                <a:lnTo>
                  <a:pt x="14050" y="4708"/>
                </a:lnTo>
                <a:cubicBezTo>
                  <a:pt x="14041" y="4716"/>
                  <a:pt x="14036" y="4727"/>
                  <a:pt x="14040" y="4736"/>
                </a:cubicBezTo>
                <a:cubicBezTo>
                  <a:pt x="14040" y="4757"/>
                  <a:pt x="14061" y="4778"/>
                  <a:pt x="14081" y="4798"/>
                </a:cubicBezTo>
                <a:cubicBezTo>
                  <a:pt x="14206" y="4891"/>
                  <a:pt x="14247" y="5057"/>
                  <a:pt x="14164" y="5181"/>
                </a:cubicBezTo>
                <a:cubicBezTo>
                  <a:pt x="14134" y="5172"/>
                  <a:pt x="14092" y="5161"/>
                  <a:pt x="14051" y="5140"/>
                </a:cubicBezTo>
                <a:cubicBezTo>
                  <a:pt x="14030" y="5202"/>
                  <a:pt x="14009" y="5254"/>
                  <a:pt x="13988" y="5306"/>
                </a:cubicBezTo>
                <a:cubicBezTo>
                  <a:pt x="13998" y="5347"/>
                  <a:pt x="14051" y="5368"/>
                  <a:pt x="14102" y="5389"/>
                </a:cubicBezTo>
                <a:cubicBezTo>
                  <a:pt x="14144" y="5409"/>
                  <a:pt x="14185" y="5451"/>
                  <a:pt x="14164" y="5492"/>
                </a:cubicBezTo>
                <a:cubicBezTo>
                  <a:pt x="14158" y="5505"/>
                  <a:pt x="14145" y="5510"/>
                  <a:pt x="14132" y="5510"/>
                </a:cubicBezTo>
                <a:cubicBezTo>
                  <a:pt x="14131" y="5510"/>
                  <a:pt x="14131" y="5510"/>
                  <a:pt x="14130" y="5510"/>
                </a:cubicBezTo>
                <a:lnTo>
                  <a:pt x="14130" y="5510"/>
                </a:lnTo>
                <a:cubicBezTo>
                  <a:pt x="14200" y="5598"/>
                  <a:pt x="14268" y="5686"/>
                  <a:pt x="14320" y="5782"/>
                </a:cubicBezTo>
                <a:cubicBezTo>
                  <a:pt x="14289" y="5814"/>
                  <a:pt x="14247" y="5835"/>
                  <a:pt x="14196" y="5845"/>
                </a:cubicBezTo>
                <a:cubicBezTo>
                  <a:pt x="14154" y="5814"/>
                  <a:pt x="14134" y="5772"/>
                  <a:pt x="14123" y="5731"/>
                </a:cubicBezTo>
                <a:cubicBezTo>
                  <a:pt x="14071" y="5741"/>
                  <a:pt x="13998" y="5762"/>
                  <a:pt x="13947" y="5762"/>
                </a:cubicBezTo>
                <a:cubicBezTo>
                  <a:pt x="13927" y="5786"/>
                  <a:pt x="13899" y="5804"/>
                  <a:pt x="13866" y="5814"/>
                </a:cubicBezTo>
                <a:lnTo>
                  <a:pt x="13866" y="5814"/>
                </a:lnTo>
                <a:cubicBezTo>
                  <a:pt x="13887" y="5778"/>
                  <a:pt x="13886" y="5734"/>
                  <a:pt x="13843" y="5710"/>
                </a:cubicBezTo>
                <a:lnTo>
                  <a:pt x="13843" y="5710"/>
                </a:lnTo>
                <a:cubicBezTo>
                  <a:pt x="13823" y="5752"/>
                  <a:pt x="13791" y="5782"/>
                  <a:pt x="13750" y="5814"/>
                </a:cubicBezTo>
                <a:cubicBezTo>
                  <a:pt x="13769" y="5819"/>
                  <a:pt x="13788" y="5822"/>
                  <a:pt x="13807" y="5822"/>
                </a:cubicBezTo>
                <a:cubicBezTo>
                  <a:pt x="13827" y="5822"/>
                  <a:pt x="13847" y="5819"/>
                  <a:pt x="13866" y="5814"/>
                </a:cubicBezTo>
                <a:lnTo>
                  <a:pt x="13866" y="5814"/>
                </a:lnTo>
                <a:cubicBezTo>
                  <a:pt x="13846" y="5846"/>
                  <a:pt x="13809" y="5873"/>
                  <a:pt x="13767" y="5873"/>
                </a:cubicBezTo>
                <a:cubicBezTo>
                  <a:pt x="13754" y="5873"/>
                  <a:pt x="13742" y="5870"/>
                  <a:pt x="13729" y="5865"/>
                </a:cubicBezTo>
                <a:cubicBezTo>
                  <a:pt x="13645" y="5841"/>
                  <a:pt x="13663" y="5734"/>
                  <a:pt x="13733" y="5700"/>
                </a:cubicBezTo>
                <a:lnTo>
                  <a:pt x="13733" y="5700"/>
                </a:lnTo>
                <a:cubicBezTo>
                  <a:pt x="13715" y="5702"/>
                  <a:pt x="13698" y="5705"/>
                  <a:pt x="13678" y="5710"/>
                </a:cubicBezTo>
                <a:cubicBezTo>
                  <a:pt x="13678" y="5648"/>
                  <a:pt x="13708" y="5586"/>
                  <a:pt x="13761" y="5545"/>
                </a:cubicBezTo>
                <a:cubicBezTo>
                  <a:pt x="13740" y="5513"/>
                  <a:pt x="13698" y="5492"/>
                  <a:pt x="13657" y="5482"/>
                </a:cubicBezTo>
                <a:cubicBezTo>
                  <a:pt x="13657" y="5527"/>
                  <a:pt x="13626" y="5571"/>
                  <a:pt x="13578" y="5596"/>
                </a:cubicBezTo>
                <a:lnTo>
                  <a:pt x="13578" y="5596"/>
                </a:lnTo>
                <a:cubicBezTo>
                  <a:pt x="13579" y="5593"/>
                  <a:pt x="13578" y="5590"/>
                  <a:pt x="13574" y="5586"/>
                </a:cubicBezTo>
                <a:cubicBezTo>
                  <a:pt x="13553" y="5565"/>
                  <a:pt x="13512" y="5575"/>
                  <a:pt x="13501" y="5554"/>
                </a:cubicBezTo>
                <a:cubicBezTo>
                  <a:pt x="13480" y="5524"/>
                  <a:pt x="13533" y="5503"/>
                  <a:pt x="13574" y="5492"/>
                </a:cubicBezTo>
                <a:cubicBezTo>
                  <a:pt x="13533" y="5492"/>
                  <a:pt x="13491" y="5482"/>
                  <a:pt x="13450" y="5462"/>
                </a:cubicBezTo>
                <a:cubicBezTo>
                  <a:pt x="13480" y="5430"/>
                  <a:pt x="13491" y="5389"/>
                  <a:pt x="13491" y="5358"/>
                </a:cubicBezTo>
                <a:cubicBezTo>
                  <a:pt x="13397" y="5337"/>
                  <a:pt x="13418" y="5213"/>
                  <a:pt x="13501" y="5161"/>
                </a:cubicBezTo>
                <a:cubicBezTo>
                  <a:pt x="13584" y="5109"/>
                  <a:pt x="13698" y="5089"/>
                  <a:pt x="13740" y="5016"/>
                </a:cubicBezTo>
                <a:cubicBezTo>
                  <a:pt x="13713" y="4973"/>
                  <a:pt x="13659" y="4951"/>
                  <a:pt x="13605" y="4951"/>
                </a:cubicBezTo>
                <a:cubicBezTo>
                  <a:pt x="13594" y="4951"/>
                  <a:pt x="13584" y="4952"/>
                  <a:pt x="13574" y="4953"/>
                </a:cubicBezTo>
                <a:cubicBezTo>
                  <a:pt x="13563" y="4902"/>
                  <a:pt x="13595" y="4850"/>
                  <a:pt x="13657" y="4819"/>
                </a:cubicBezTo>
                <a:cubicBezTo>
                  <a:pt x="13584" y="4819"/>
                  <a:pt x="13512" y="4829"/>
                  <a:pt x="13450" y="4829"/>
                </a:cubicBezTo>
                <a:cubicBezTo>
                  <a:pt x="13480" y="4767"/>
                  <a:pt x="13429" y="4695"/>
                  <a:pt x="13397" y="4633"/>
                </a:cubicBezTo>
                <a:cubicBezTo>
                  <a:pt x="13367" y="4571"/>
                  <a:pt x="13397" y="4467"/>
                  <a:pt x="13480" y="4467"/>
                </a:cubicBezTo>
                <a:cubicBezTo>
                  <a:pt x="13429" y="4456"/>
                  <a:pt x="13388" y="4415"/>
                  <a:pt x="13367" y="4373"/>
                </a:cubicBezTo>
                <a:cubicBezTo>
                  <a:pt x="13333" y="4376"/>
                  <a:pt x="13299" y="4378"/>
                  <a:pt x="13265" y="4378"/>
                </a:cubicBezTo>
                <a:cubicBezTo>
                  <a:pt x="13171" y="4378"/>
                  <a:pt x="13077" y="4368"/>
                  <a:pt x="12994" y="4353"/>
                </a:cubicBezTo>
                <a:cubicBezTo>
                  <a:pt x="13024" y="4311"/>
                  <a:pt x="13066" y="4270"/>
                  <a:pt x="13118" y="4249"/>
                </a:cubicBezTo>
                <a:cubicBezTo>
                  <a:pt x="13087" y="4218"/>
                  <a:pt x="13066" y="4187"/>
                  <a:pt x="13045" y="4156"/>
                </a:cubicBezTo>
                <a:cubicBezTo>
                  <a:pt x="13097" y="4125"/>
                  <a:pt x="13149" y="4094"/>
                  <a:pt x="13190" y="4073"/>
                </a:cubicBezTo>
                <a:cubicBezTo>
                  <a:pt x="13222" y="4011"/>
                  <a:pt x="13273" y="3949"/>
                  <a:pt x="13335" y="3897"/>
                </a:cubicBezTo>
                <a:cubicBezTo>
                  <a:pt x="13305" y="3876"/>
                  <a:pt x="13263" y="3855"/>
                  <a:pt x="13222" y="3855"/>
                </a:cubicBezTo>
                <a:cubicBezTo>
                  <a:pt x="13242" y="3825"/>
                  <a:pt x="13252" y="3793"/>
                  <a:pt x="13273" y="3762"/>
                </a:cubicBezTo>
                <a:lnTo>
                  <a:pt x="13273" y="3762"/>
                </a:lnTo>
                <a:cubicBezTo>
                  <a:pt x="13264" y="3771"/>
                  <a:pt x="13253" y="3775"/>
                  <a:pt x="13240" y="3775"/>
                </a:cubicBezTo>
                <a:cubicBezTo>
                  <a:pt x="13211" y="3775"/>
                  <a:pt x="13177" y="3753"/>
                  <a:pt x="13170" y="3731"/>
                </a:cubicBezTo>
                <a:cubicBezTo>
                  <a:pt x="13160" y="3700"/>
                  <a:pt x="13180" y="3659"/>
                  <a:pt x="13201" y="3627"/>
                </a:cubicBezTo>
                <a:lnTo>
                  <a:pt x="13201" y="3627"/>
                </a:lnTo>
                <a:cubicBezTo>
                  <a:pt x="13193" y="3631"/>
                  <a:pt x="13185" y="3632"/>
                  <a:pt x="13177" y="3632"/>
                </a:cubicBezTo>
                <a:cubicBezTo>
                  <a:pt x="13134" y="3632"/>
                  <a:pt x="13099" y="3590"/>
                  <a:pt x="13107" y="3555"/>
                </a:cubicBezTo>
                <a:lnTo>
                  <a:pt x="13107" y="3555"/>
                </a:lnTo>
                <a:cubicBezTo>
                  <a:pt x="13024" y="3597"/>
                  <a:pt x="12952" y="3648"/>
                  <a:pt x="12890" y="3710"/>
                </a:cubicBezTo>
                <a:cubicBezTo>
                  <a:pt x="12900" y="3669"/>
                  <a:pt x="12921" y="3627"/>
                  <a:pt x="12942" y="3586"/>
                </a:cubicBezTo>
                <a:lnTo>
                  <a:pt x="12942" y="3586"/>
                </a:lnTo>
                <a:cubicBezTo>
                  <a:pt x="12849" y="3627"/>
                  <a:pt x="12807" y="3710"/>
                  <a:pt x="12766" y="3793"/>
                </a:cubicBezTo>
                <a:cubicBezTo>
                  <a:pt x="12734" y="3876"/>
                  <a:pt x="12693" y="3959"/>
                  <a:pt x="12610" y="4011"/>
                </a:cubicBezTo>
                <a:cubicBezTo>
                  <a:pt x="12579" y="4030"/>
                  <a:pt x="12539" y="4040"/>
                  <a:pt x="12499" y="4040"/>
                </a:cubicBezTo>
                <a:cubicBezTo>
                  <a:pt x="12434" y="4040"/>
                  <a:pt x="12371" y="4015"/>
                  <a:pt x="12351" y="3970"/>
                </a:cubicBezTo>
                <a:cubicBezTo>
                  <a:pt x="12278" y="3980"/>
                  <a:pt x="12216" y="3990"/>
                  <a:pt x="12154" y="4011"/>
                </a:cubicBezTo>
                <a:cubicBezTo>
                  <a:pt x="12165" y="3949"/>
                  <a:pt x="12092" y="3887"/>
                  <a:pt x="12020" y="3887"/>
                </a:cubicBezTo>
                <a:cubicBezTo>
                  <a:pt x="12071" y="3866"/>
                  <a:pt x="12133" y="3845"/>
                  <a:pt x="12196" y="3834"/>
                </a:cubicBezTo>
                <a:cubicBezTo>
                  <a:pt x="12206" y="3772"/>
                  <a:pt x="12227" y="3721"/>
                  <a:pt x="12248" y="3669"/>
                </a:cubicBezTo>
                <a:lnTo>
                  <a:pt x="12248" y="3669"/>
                </a:lnTo>
                <a:cubicBezTo>
                  <a:pt x="12209" y="3689"/>
                  <a:pt x="12169" y="3696"/>
                  <a:pt x="12130" y="3696"/>
                </a:cubicBezTo>
                <a:cubicBezTo>
                  <a:pt x="12107" y="3696"/>
                  <a:pt x="12084" y="3693"/>
                  <a:pt x="12061" y="3689"/>
                </a:cubicBezTo>
                <a:cubicBezTo>
                  <a:pt x="11988" y="3617"/>
                  <a:pt x="11905" y="3544"/>
                  <a:pt x="11833" y="3472"/>
                </a:cubicBezTo>
                <a:cubicBezTo>
                  <a:pt x="11875" y="3420"/>
                  <a:pt x="11947" y="3379"/>
                  <a:pt x="12020" y="3358"/>
                </a:cubicBezTo>
                <a:cubicBezTo>
                  <a:pt x="11988" y="3348"/>
                  <a:pt x="11947" y="3327"/>
                  <a:pt x="11916" y="3316"/>
                </a:cubicBezTo>
                <a:cubicBezTo>
                  <a:pt x="12092" y="3316"/>
                  <a:pt x="12268" y="3306"/>
                  <a:pt x="12444" y="3306"/>
                </a:cubicBezTo>
                <a:cubicBezTo>
                  <a:pt x="12351" y="3265"/>
                  <a:pt x="12268" y="3213"/>
                  <a:pt x="12175" y="3161"/>
                </a:cubicBezTo>
                <a:cubicBezTo>
                  <a:pt x="12222" y="3137"/>
                  <a:pt x="12279" y="3124"/>
                  <a:pt x="12333" y="3124"/>
                </a:cubicBezTo>
                <a:cubicBezTo>
                  <a:pt x="12398" y="3124"/>
                  <a:pt x="12461" y="3143"/>
                  <a:pt x="12506" y="3182"/>
                </a:cubicBezTo>
                <a:cubicBezTo>
                  <a:pt x="12631" y="3078"/>
                  <a:pt x="12745" y="2975"/>
                  <a:pt x="12859" y="2871"/>
                </a:cubicBezTo>
                <a:lnTo>
                  <a:pt x="12859" y="2871"/>
                </a:lnTo>
                <a:cubicBezTo>
                  <a:pt x="12763" y="2919"/>
                  <a:pt x="12659" y="2949"/>
                  <a:pt x="12553" y="2970"/>
                </a:cubicBezTo>
                <a:lnTo>
                  <a:pt x="12553" y="2970"/>
                </a:lnTo>
                <a:cubicBezTo>
                  <a:pt x="12540" y="2985"/>
                  <a:pt x="12520" y="2996"/>
                  <a:pt x="12496" y="2996"/>
                </a:cubicBezTo>
                <a:cubicBezTo>
                  <a:pt x="12493" y="2996"/>
                  <a:pt x="12489" y="2996"/>
                  <a:pt x="12486" y="2996"/>
                </a:cubicBezTo>
                <a:cubicBezTo>
                  <a:pt x="12428" y="2987"/>
                  <a:pt x="12409" y="2925"/>
                  <a:pt x="12443" y="2890"/>
                </a:cubicBezTo>
                <a:lnTo>
                  <a:pt x="12443" y="2890"/>
                </a:lnTo>
                <a:cubicBezTo>
                  <a:pt x="12405" y="2912"/>
                  <a:pt x="12373" y="2930"/>
                  <a:pt x="12341" y="2954"/>
                </a:cubicBezTo>
                <a:cubicBezTo>
                  <a:pt x="12331" y="2923"/>
                  <a:pt x="12331" y="2892"/>
                  <a:pt x="12331" y="2860"/>
                </a:cubicBezTo>
                <a:cubicBezTo>
                  <a:pt x="12268" y="2892"/>
                  <a:pt x="12206" y="2923"/>
                  <a:pt x="12154" y="2954"/>
                </a:cubicBezTo>
                <a:cubicBezTo>
                  <a:pt x="12161" y="2923"/>
                  <a:pt x="12114" y="2899"/>
                  <a:pt x="12071" y="2899"/>
                </a:cubicBezTo>
                <a:cubicBezTo>
                  <a:pt x="12043" y="2899"/>
                  <a:pt x="12017" y="2909"/>
                  <a:pt x="12009" y="2933"/>
                </a:cubicBezTo>
                <a:cubicBezTo>
                  <a:pt x="11978" y="3019"/>
                  <a:pt x="11869" y="3076"/>
                  <a:pt x="11760" y="3076"/>
                </a:cubicBezTo>
                <a:cubicBezTo>
                  <a:pt x="11725" y="3076"/>
                  <a:pt x="11690" y="3070"/>
                  <a:pt x="11657" y="3058"/>
                </a:cubicBezTo>
                <a:cubicBezTo>
                  <a:pt x="11595" y="2954"/>
                  <a:pt x="11647" y="2809"/>
                  <a:pt x="11760" y="2747"/>
                </a:cubicBezTo>
                <a:cubicBezTo>
                  <a:pt x="11709" y="2726"/>
                  <a:pt x="11668" y="2715"/>
                  <a:pt x="11615" y="2695"/>
                </a:cubicBezTo>
                <a:cubicBezTo>
                  <a:pt x="11679" y="2677"/>
                  <a:pt x="11640" y="2596"/>
                  <a:pt x="11588" y="2596"/>
                </a:cubicBezTo>
                <a:cubicBezTo>
                  <a:pt x="11580" y="2596"/>
                  <a:pt x="11572" y="2598"/>
                  <a:pt x="11565" y="2602"/>
                </a:cubicBezTo>
                <a:lnTo>
                  <a:pt x="11565" y="2602"/>
                </a:lnTo>
                <a:cubicBezTo>
                  <a:pt x="11595" y="2587"/>
                  <a:pt x="11630" y="2572"/>
                  <a:pt x="11662" y="2560"/>
                </a:cubicBezTo>
                <a:lnTo>
                  <a:pt x="11662" y="2560"/>
                </a:lnTo>
                <a:cubicBezTo>
                  <a:pt x="11668" y="2563"/>
                  <a:pt x="11675" y="2564"/>
                  <a:pt x="11681" y="2564"/>
                </a:cubicBezTo>
                <a:cubicBezTo>
                  <a:pt x="11693" y="2564"/>
                  <a:pt x="11703" y="2559"/>
                  <a:pt x="11698" y="2550"/>
                </a:cubicBezTo>
                <a:lnTo>
                  <a:pt x="11698" y="2550"/>
                </a:lnTo>
                <a:cubicBezTo>
                  <a:pt x="11687" y="2553"/>
                  <a:pt x="11675" y="2556"/>
                  <a:pt x="11662" y="2560"/>
                </a:cubicBezTo>
                <a:lnTo>
                  <a:pt x="11662" y="2560"/>
                </a:lnTo>
                <a:cubicBezTo>
                  <a:pt x="11654" y="2557"/>
                  <a:pt x="11647" y="2550"/>
                  <a:pt x="11647" y="2540"/>
                </a:cubicBezTo>
                <a:cubicBezTo>
                  <a:pt x="11647" y="2519"/>
                  <a:pt x="11668" y="2508"/>
                  <a:pt x="11698" y="2487"/>
                </a:cubicBezTo>
                <a:cubicBezTo>
                  <a:pt x="11730" y="2478"/>
                  <a:pt x="11771" y="2457"/>
                  <a:pt x="11813" y="2436"/>
                </a:cubicBezTo>
                <a:cubicBezTo>
                  <a:pt x="11864" y="2457"/>
                  <a:pt x="11905" y="2498"/>
                  <a:pt x="11926" y="2540"/>
                </a:cubicBezTo>
                <a:cubicBezTo>
                  <a:pt x="11948" y="2545"/>
                  <a:pt x="11971" y="2548"/>
                  <a:pt x="11994" y="2548"/>
                </a:cubicBezTo>
                <a:cubicBezTo>
                  <a:pt x="12057" y="2548"/>
                  <a:pt x="12119" y="2529"/>
                  <a:pt x="12165" y="2498"/>
                </a:cubicBezTo>
                <a:cubicBezTo>
                  <a:pt x="12123" y="2487"/>
                  <a:pt x="12071" y="2478"/>
                  <a:pt x="12030" y="2478"/>
                </a:cubicBezTo>
                <a:cubicBezTo>
                  <a:pt x="12071" y="2478"/>
                  <a:pt x="12113" y="2446"/>
                  <a:pt x="12103" y="2415"/>
                </a:cubicBezTo>
                <a:cubicBezTo>
                  <a:pt x="12050" y="2395"/>
                  <a:pt x="11988" y="2384"/>
                  <a:pt x="11937" y="2374"/>
                </a:cubicBezTo>
                <a:cubicBezTo>
                  <a:pt x="11976" y="2355"/>
                  <a:pt x="11951" y="2290"/>
                  <a:pt x="11906" y="2290"/>
                </a:cubicBezTo>
                <a:cubicBezTo>
                  <a:pt x="11902" y="2290"/>
                  <a:pt x="11899" y="2290"/>
                  <a:pt x="11895" y="2291"/>
                </a:cubicBezTo>
                <a:cubicBezTo>
                  <a:pt x="11926" y="2280"/>
                  <a:pt x="11947" y="2250"/>
                  <a:pt x="11947" y="2218"/>
                </a:cubicBezTo>
                <a:cubicBezTo>
                  <a:pt x="11870" y="2180"/>
                  <a:pt x="11776" y="2159"/>
                  <a:pt x="11682" y="2159"/>
                </a:cubicBezTo>
                <a:cubicBezTo>
                  <a:pt x="11650" y="2159"/>
                  <a:pt x="11617" y="2161"/>
                  <a:pt x="11585" y="2167"/>
                </a:cubicBezTo>
                <a:cubicBezTo>
                  <a:pt x="11574" y="2094"/>
                  <a:pt x="11595" y="2022"/>
                  <a:pt x="11636" y="1959"/>
                </a:cubicBezTo>
                <a:cubicBezTo>
                  <a:pt x="11585" y="1959"/>
                  <a:pt x="11574" y="1887"/>
                  <a:pt x="11615" y="1877"/>
                </a:cubicBezTo>
                <a:lnTo>
                  <a:pt x="11367" y="1814"/>
                </a:lnTo>
                <a:cubicBezTo>
                  <a:pt x="11408" y="1783"/>
                  <a:pt x="11367" y="1721"/>
                  <a:pt x="11304" y="1721"/>
                </a:cubicBezTo>
                <a:cubicBezTo>
                  <a:pt x="11354" y="1703"/>
                  <a:pt x="11408" y="1695"/>
                  <a:pt x="11462" y="1695"/>
                </a:cubicBezTo>
                <a:cubicBezTo>
                  <a:pt x="11532" y="1695"/>
                  <a:pt x="11603" y="1708"/>
                  <a:pt x="11668" y="1732"/>
                </a:cubicBezTo>
                <a:cubicBezTo>
                  <a:pt x="11615" y="1690"/>
                  <a:pt x="11677" y="1628"/>
                  <a:pt x="11740" y="1596"/>
                </a:cubicBezTo>
                <a:cubicBezTo>
                  <a:pt x="11677" y="1586"/>
                  <a:pt x="11636" y="1524"/>
                  <a:pt x="11657" y="1472"/>
                </a:cubicBezTo>
                <a:lnTo>
                  <a:pt x="11657" y="1472"/>
                </a:lnTo>
                <a:cubicBezTo>
                  <a:pt x="11631" y="1498"/>
                  <a:pt x="11590" y="1511"/>
                  <a:pt x="11548" y="1511"/>
                </a:cubicBezTo>
                <a:cubicBezTo>
                  <a:pt x="11507" y="1511"/>
                  <a:pt x="11465" y="1498"/>
                  <a:pt x="11440" y="1472"/>
                </a:cubicBezTo>
                <a:cubicBezTo>
                  <a:pt x="11387" y="1421"/>
                  <a:pt x="11408" y="1327"/>
                  <a:pt x="11491" y="1296"/>
                </a:cubicBezTo>
                <a:cubicBezTo>
                  <a:pt x="11574" y="1338"/>
                  <a:pt x="11677" y="1348"/>
                  <a:pt x="11781" y="1348"/>
                </a:cubicBezTo>
                <a:cubicBezTo>
                  <a:pt x="11760" y="1317"/>
                  <a:pt x="11740" y="1286"/>
                  <a:pt x="11730" y="1255"/>
                </a:cubicBezTo>
                <a:cubicBezTo>
                  <a:pt x="11750" y="1234"/>
                  <a:pt x="11771" y="1223"/>
                  <a:pt x="11802" y="1213"/>
                </a:cubicBezTo>
                <a:cubicBezTo>
                  <a:pt x="11750" y="1213"/>
                  <a:pt x="11709" y="1161"/>
                  <a:pt x="11740" y="1120"/>
                </a:cubicBezTo>
                <a:lnTo>
                  <a:pt x="11740" y="1120"/>
                </a:lnTo>
                <a:cubicBezTo>
                  <a:pt x="11698" y="1140"/>
                  <a:pt x="11647" y="1161"/>
                  <a:pt x="11605" y="1172"/>
                </a:cubicBezTo>
                <a:cubicBezTo>
                  <a:pt x="11605" y="1151"/>
                  <a:pt x="11564" y="1120"/>
                  <a:pt x="11532" y="1120"/>
                </a:cubicBezTo>
                <a:cubicBezTo>
                  <a:pt x="11564" y="1078"/>
                  <a:pt x="11585" y="1037"/>
                  <a:pt x="11615" y="1006"/>
                </a:cubicBezTo>
                <a:lnTo>
                  <a:pt x="11615" y="1006"/>
                </a:lnTo>
                <a:cubicBezTo>
                  <a:pt x="11612" y="1008"/>
                  <a:pt x="11607" y="1009"/>
                  <a:pt x="11603" y="1009"/>
                </a:cubicBezTo>
                <a:cubicBezTo>
                  <a:pt x="11581" y="1009"/>
                  <a:pt x="11553" y="992"/>
                  <a:pt x="11553" y="975"/>
                </a:cubicBezTo>
                <a:cubicBezTo>
                  <a:pt x="11562" y="951"/>
                  <a:pt x="11576" y="933"/>
                  <a:pt x="11592" y="921"/>
                </a:cubicBezTo>
                <a:lnTo>
                  <a:pt x="11592" y="921"/>
                </a:lnTo>
                <a:cubicBezTo>
                  <a:pt x="11532" y="957"/>
                  <a:pt x="11455" y="975"/>
                  <a:pt x="11387" y="985"/>
                </a:cubicBezTo>
                <a:cubicBezTo>
                  <a:pt x="11387" y="913"/>
                  <a:pt x="11398" y="850"/>
                  <a:pt x="11408" y="778"/>
                </a:cubicBezTo>
                <a:cubicBezTo>
                  <a:pt x="11450" y="758"/>
                  <a:pt x="11481" y="737"/>
                  <a:pt x="11522" y="716"/>
                </a:cubicBezTo>
                <a:cubicBezTo>
                  <a:pt x="11419" y="685"/>
                  <a:pt x="11336" y="602"/>
                  <a:pt x="11315" y="509"/>
                </a:cubicBezTo>
                <a:cubicBezTo>
                  <a:pt x="11440" y="436"/>
                  <a:pt x="11543" y="343"/>
                  <a:pt x="11626" y="239"/>
                </a:cubicBezTo>
                <a:lnTo>
                  <a:pt x="11626" y="239"/>
                </a:lnTo>
                <a:cubicBezTo>
                  <a:pt x="11583" y="277"/>
                  <a:pt x="11523" y="295"/>
                  <a:pt x="11463" y="295"/>
                </a:cubicBezTo>
                <a:cubicBezTo>
                  <a:pt x="11407" y="295"/>
                  <a:pt x="11350" y="279"/>
                  <a:pt x="11304" y="249"/>
                </a:cubicBezTo>
                <a:cubicBezTo>
                  <a:pt x="11262" y="223"/>
                  <a:pt x="11236" y="178"/>
                  <a:pt x="11229" y="131"/>
                </a:cubicBezTo>
                <a:lnTo>
                  <a:pt x="11229" y="131"/>
                </a:lnTo>
                <a:cubicBezTo>
                  <a:pt x="11220" y="129"/>
                  <a:pt x="11210" y="129"/>
                  <a:pt x="11201" y="1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1"/>
          </p:nvPr>
        </p:nvSpPr>
        <p:spPr>
          <a:xfrm>
            <a:off x="812275" y="2646451"/>
            <a:ext cx="249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title"/>
          </p:nvPr>
        </p:nvSpPr>
        <p:spPr>
          <a:xfrm>
            <a:off x="812275" y="1300800"/>
            <a:ext cx="204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2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-1114495" y="3853974"/>
            <a:ext cx="11373049" cy="1798736"/>
            <a:chOff x="-711726" y="4083900"/>
            <a:chExt cx="10842835" cy="1798736"/>
          </a:xfrm>
        </p:grpSpPr>
        <p:sp>
          <p:nvSpPr>
            <p:cNvPr id="838" name="Google Shape;838;p22"/>
            <p:cNvSpPr/>
            <p:nvPr/>
          </p:nvSpPr>
          <p:spPr>
            <a:xfrm>
              <a:off x="-199889" y="4216524"/>
              <a:ext cx="9383130" cy="1574678"/>
            </a:xfrm>
            <a:custGeom>
              <a:avLst/>
              <a:gdLst/>
              <a:ahLst/>
              <a:cxnLst/>
              <a:rect l="l" t="t" r="r" b="b"/>
              <a:pathLst>
                <a:path w="89005" h="44901" extrusionOk="0">
                  <a:moveTo>
                    <a:pt x="64593" y="0"/>
                  </a:moveTo>
                  <a:cubicBezTo>
                    <a:pt x="64572" y="0"/>
                    <a:pt x="64552" y="2"/>
                    <a:pt x="64531" y="4"/>
                  </a:cubicBezTo>
                  <a:cubicBezTo>
                    <a:pt x="64365" y="15"/>
                    <a:pt x="64210" y="107"/>
                    <a:pt x="64065" y="201"/>
                  </a:cubicBezTo>
                  <a:cubicBezTo>
                    <a:pt x="63381" y="636"/>
                    <a:pt x="62884" y="1102"/>
                    <a:pt x="62262" y="1599"/>
                  </a:cubicBezTo>
                  <a:cubicBezTo>
                    <a:pt x="61869" y="1931"/>
                    <a:pt x="61133" y="1807"/>
                    <a:pt x="60988" y="2325"/>
                  </a:cubicBezTo>
                  <a:cubicBezTo>
                    <a:pt x="60677" y="2159"/>
                    <a:pt x="60335" y="2055"/>
                    <a:pt x="59983" y="2035"/>
                  </a:cubicBezTo>
                  <a:lnTo>
                    <a:pt x="59983" y="2035"/>
                  </a:lnTo>
                  <a:cubicBezTo>
                    <a:pt x="60096" y="2325"/>
                    <a:pt x="59868" y="2636"/>
                    <a:pt x="59620" y="2791"/>
                  </a:cubicBezTo>
                  <a:cubicBezTo>
                    <a:pt x="59382" y="2946"/>
                    <a:pt x="59081" y="3040"/>
                    <a:pt x="58915" y="3289"/>
                  </a:cubicBezTo>
                  <a:cubicBezTo>
                    <a:pt x="58760" y="3517"/>
                    <a:pt x="58740" y="3838"/>
                    <a:pt x="58604" y="4086"/>
                  </a:cubicBezTo>
                  <a:cubicBezTo>
                    <a:pt x="58501" y="4263"/>
                    <a:pt x="58346" y="4387"/>
                    <a:pt x="58190" y="4501"/>
                  </a:cubicBezTo>
                  <a:cubicBezTo>
                    <a:pt x="58056" y="4604"/>
                    <a:pt x="57931" y="4708"/>
                    <a:pt x="57807" y="4802"/>
                  </a:cubicBezTo>
                  <a:cubicBezTo>
                    <a:pt x="57465" y="4977"/>
                    <a:pt x="57610" y="5640"/>
                    <a:pt x="57278" y="5827"/>
                  </a:cubicBezTo>
                  <a:cubicBezTo>
                    <a:pt x="57175" y="5879"/>
                    <a:pt x="57050" y="5879"/>
                    <a:pt x="56957" y="5931"/>
                  </a:cubicBezTo>
                  <a:cubicBezTo>
                    <a:pt x="56781" y="6024"/>
                    <a:pt x="56719" y="6241"/>
                    <a:pt x="56636" y="6418"/>
                  </a:cubicBezTo>
                  <a:cubicBezTo>
                    <a:pt x="56387" y="6998"/>
                    <a:pt x="55890" y="7392"/>
                    <a:pt x="55413" y="7765"/>
                  </a:cubicBezTo>
                  <a:cubicBezTo>
                    <a:pt x="55113" y="8003"/>
                    <a:pt x="54812" y="8231"/>
                    <a:pt x="54501" y="8470"/>
                  </a:cubicBezTo>
                  <a:cubicBezTo>
                    <a:pt x="54429" y="8532"/>
                    <a:pt x="54346" y="8594"/>
                    <a:pt x="54263" y="8635"/>
                  </a:cubicBezTo>
                  <a:cubicBezTo>
                    <a:pt x="53797" y="8884"/>
                    <a:pt x="53124" y="8687"/>
                    <a:pt x="52833" y="9143"/>
                  </a:cubicBezTo>
                  <a:cubicBezTo>
                    <a:pt x="52781" y="9236"/>
                    <a:pt x="52751" y="9350"/>
                    <a:pt x="52678" y="9423"/>
                  </a:cubicBezTo>
                  <a:cubicBezTo>
                    <a:pt x="52585" y="9516"/>
                    <a:pt x="52440" y="9526"/>
                    <a:pt x="52315" y="9536"/>
                  </a:cubicBezTo>
                  <a:cubicBezTo>
                    <a:pt x="52292" y="9537"/>
                    <a:pt x="52269" y="9537"/>
                    <a:pt x="52246" y="9537"/>
                  </a:cubicBezTo>
                  <a:cubicBezTo>
                    <a:pt x="51761" y="9537"/>
                    <a:pt x="51177" y="9429"/>
                    <a:pt x="50771" y="9122"/>
                  </a:cubicBezTo>
                  <a:cubicBezTo>
                    <a:pt x="50357" y="8811"/>
                    <a:pt x="50119" y="8490"/>
                    <a:pt x="49569" y="8387"/>
                  </a:cubicBezTo>
                  <a:cubicBezTo>
                    <a:pt x="49466" y="8366"/>
                    <a:pt x="49362" y="8355"/>
                    <a:pt x="49269" y="8314"/>
                  </a:cubicBezTo>
                  <a:cubicBezTo>
                    <a:pt x="49103" y="8242"/>
                    <a:pt x="48989" y="8076"/>
                    <a:pt x="48834" y="7993"/>
                  </a:cubicBezTo>
                  <a:cubicBezTo>
                    <a:pt x="48647" y="7889"/>
                    <a:pt x="48429" y="7910"/>
                    <a:pt x="48233" y="7827"/>
                  </a:cubicBezTo>
                  <a:cubicBezTo>
                    <a:pt x="48109" y="7775"/>
                    <a:pt x="48005" y="7692"/>
                    <a:pt x="47891" y="7620"/>
                  </a:cubicBezTo>
                  <a:cubicBezTo>
                    <a:pt x="47538" y="7413"/>
                    <a:pt x="47124" y="7402"/>
                    <a:pt x="46720" y="7402"/>
                  </a:cubicBezTo>
                  <a:cubicBezTo>
                    <a:pt x="46575" y="7102"/>
                    <a:pt x="46419" y="7164"/>
                    <a:pt x="46140" y="7029"/>
                  </a:cubicBezTo>
                  <a:cubicBezTo>
                    <a:pt x="45933" y="6925"/>
                    <a:pt x="45767" y="6759"/>
                    <a:pt x="45601" y="6604"/>
                  </a:cubicBezTo>
                  <a:cubicBezTo>
                    <a:pt x="44865" y="5983"/>
                    <a:pt x="43943" y="5651"/>
                    <a:pt x="43021" y="5465"/>
                  </a:cubicBezTo>
                  <a:cubicBezTo>
                    <a:pt x="42845" y="5423"/>
                    <a:pt x="42659" y="5392"/>
                    <a:pt x="42503" y="5299"/>
                  </a:cubicBezTo>
                  <a:cubicBezTo>
                    <a:pt x="42399" y="5237"/>
                    <a:pt x="42316" y="5143"/>
                    <a:pt x="42203" y="5112"/>
                  </a:cubicBezTo>
                  <a:cubicBezTo>
                    <a:pt x="42171" y="5104"/>
                    <a:pt x="42140" y="5100"/>
                    <a:pt x="42110" y="5100"/>
                  </a:cubicBezTo>
                  <a:cubicBezTo>
                    <a:pt x="41851" y="5100"/>
                    <a:pt x="41635" y="5390"/>
                    <a:pt x="41394" y="5548"/>
                  </a:cubicBezTo>
                  <a:cubicBezTo>
                    <a:pt x="41052" y="5796"/>
                    <a:pt x="40596" y="5776"/>
                    <a:pt x="40202" y="5910"/>
                  </a:cubicBezTo>
                  <a:cubicBezTo>
                    <a:pt x="39809" y="6055"/>
                    <a:pt x="39477" y="6366"/>
                    <a:pt x="39156" y="6667"/>
                  </a:cubicBezTo>
                  <a:cubicBezTo>
                    <a:pt x="38162" y="7609"/>
                    <a:pt x="36815" y="8148"/>
                    <a:pt x="35768" y="9018"/>
                  </a:cubicBezTo>
                  <a:cubicBezTo>
                    <a:pt x="35592" y="9174"/>
                    <a:pt x="35406" y="9340"/>
                    <a:pt x="35188" y="9433"/>
                  </a:cubicBezTo>
                  <a:cubicBezTo>
                    <a:pt x="35001" y="9506"/>
                    <a:pt x="34805" y="9536"/>
                    <a:pt x="34607" y="9536"/>
                  </a:cubicBezTo>
                  <a:cubicBezTo>
                    <a:pt x="34564" y="9538"/>
                    <a:pt x="34521" y="9539"/>
                    <a:pt x="34479" y="9539"/>
                  </a:cubicBezTo>
                  <a:cubicBezTo>
                    <a:pt x="33407" y="9539"/>
                    <a:pt x="32761" y="9034"/>
                    <a:pt x="32183" y="8106"/>
                  </a:cubicBezTo>
                  <a:cubicBezTo>
                    <a:pt x="31976" y="7775"/>
                    <a:pt x="31644" y="7578"/>
                    <a:pt x="31312" y="7402"/>
                  </a:cubicBezTo>
                  <a:cubicBezTo>
                    <a:pt x="31282" y="7381"/>
                    <a:pt x="31240" y="7360"/>
                    <a:pt x="31199" y="7350"/>
                  </a:cubicBezTo>
                  <a:cubicBezTo>
                    <a:pt x="31147" y="7350"/>
                    <a:pt x="31095" y="7360"/>
                    <a:pt x="31043" y="7381"/>
                  </a:cubicBezTo>
                  <a:cubicBezTo>
                    <a:pt x="30774" y="7496"/>
                    <a:pt x="30515" y="7671"/>
                    <a:pt x="30308" y="7899"/>
                  </a:cubicBezTo>
                  <a:cubicBezTo>
                    <a:pt x="30256" y="7961"/>
                    <a:pt x="30204" y="8024"/>
                    <a:pt x="30121" y="8034"/>
                  </a:cubicBezTo>
                  <a:cubicBezTo>
                    <a:pt x="30080" y="8034"/>
                    <a:pt x="30048" y="8014"/>
                    <a:pt x="30007" y="8014"/>
                  </a:cubicBezTo>
                  <a:cubicBezTo>
                    <a:pt x="29999" y="8013"/>
                    <a:pt x="29992" y="8013"/>
                    <a:pt x="29985" y="8013"/>
                  </a:cubicBezTo>
                  <a:cubicBezTo>
                    <a:pt x="29793" y="8013"/>
                    <a:pt x="29663" y="8263"/>
                    <a:pt x="29478" y="8263"/>
                  </a:cubicBezTo>
                  <a:cubicBezTo>
                    <a:pt x="29475" y="8263"/>
                    <a:pt x="29471" y="8262"/>
                    <a:pt x="29468" y="8262"/>
                  </a:cubicBezTo>
                  <a:cubicBezTo>
                    <a:pt x="29383" y="8262"/>
                    <a:pt x="29298" y="8213"/>
                    <a:pt x="29212" y="8213"/>
                  </a:cubicBezTo>
                  <a:cubicBezTo>
                    <a:pt x="29194" y="8213"/>
                    <a:pt x="29176" y="8215"/>
                    <a:pt x="29157" y="8221"/>
                  </a:cubicBezTo>
                  <a:cubicBezTo>
                    <a:pt x="28857" y="8334"/>
                    <a:pt x="28618" y="8397"/>
                    <a:pt x="28277" y="8459"/>
                  </a:cubicBezTo>
                  <a:cubicBezTo>
                    <a:pt x="27831" y="8148"/>
                    <a:pt x="27344" y="7899"/>
                    <a:pt x="26857" y="7651"/>
                  </a:cubicBezTo>
                  <a:cubicBezTo>
                    <a:pt x="25779" y="7102"/>
                    <a:pt x="24692" y="6552"/>
                    <a:pt x="23614" y="6003"/>
                  </a:cubicBezTo>
                  <a:cubicBezTo>
                    <a:pt x="23062" y="5723"/>
                    <a:pt x="22485" y="5434"/>
                    <a:pt x="21890" y="5434"/>
                  </a:cubicBezTo>
                  <a:cubicBezTo>
                    <a:pt x="21826" y="5434"/>
                    <a:pt x="21761" y="5437"/>
                    <a:pt x="21697" y="5444"/>
                  </a:cubicBezTo>
                  <a:cubicBezTo>
                    <a:pt x="21552" y="5454"/>
                    <a:pt x="21407" y="5485"/>
                    <a:pt x="21252" y="5485"/>
                  </a:cubicBezTo>
                  <a:cubicBezTo>
                    <a:pt x="20651" y="5465"/>
                    <a:pt x="19894" y="4998"/>
                    <a:pt x="19325" y="4770"/>
                  </a:cubicBezTo>
                  <a:cubicBezTo>
                    <a:pt x="18848" y="4584"/>
                    <a:pt x="18371" y="4387"/>
                    <a:pt x="17905" y="4169"/>
                  </a:cubicBezTo>
                  <a:cubicBezTo>
                    <a:pt x="17387" y="3941"/>
                    <a:pt x="16879" y="3703"/>
                    <a:pt x="16371" y="3455"/>
                  </a:cubicBezTo>
                  <a:cubicBezTo>
                    <a:pt x="16040" y="3299"/>
                    <a:pt x="15698" y="3144"/>
                    <a:pt x="15367" y="2988"/>
                  </a:cubicBezTo>
                  <a:cubicBezTo>
                    <a:pt x="15149" y="2884"/>
                    <a:pt x="14941" y="2781"/>
                    <a:pt x="14724" y="2677"/>
                  </a:cubicBezTo>
                  <a:cubicBezTo>
                    <a:pt x="14626" y="2636"/>
                    <a:pt x="14528" y="2595"/>
                    <a:pt x="14435" y="2595"/>
                  </a:cubicBezTo>
                  <a:cubicBezTo>
                    <a:pt x="14410" y="2595"/>
                    <a:pt x="14385" y="2598"/>
                    <a:pt x="14361" y="2605"/>
                  </a:cubicBezTo>
                  <a:cubicBezTo>
                    <a:pt x="14216" y="2646"/>
                    <a:pt x="14123" y="2781"/>
                    <a:pt x="13999" y="2854"/>
                  </a:cubicBezTo>
                  <a:cubicBezTo>
                    <a:pt x="13893" y="2910"/>
                    <a:pt x="13781" y="2916"/>
                    <a:pt x="13673" y="2916"/>
                  </a:cubicBezTo>
                  <a:cubicBezTo>
                    <a:pt x="13643" y="2916"/>
                    <a:pt x="13613" y="2916"/>
                    <a:pt x="13584" y="2916"/>
                  </a:cubicBezTo>
                  <a:cubicBezTo>
                    <a:pt x="13004" y="2916"/>
                    <a:pt x="12424" y="3029"/>
                    <a:pt x="11895" y="3268"/>
                  </a:cubicBezTo>
                  <a:cubicBezTo>
                    <a:pt x="11819" y="3204"/>
                    <a:pt x="11727" y="3177"/>
                    <a:pt x="11631" y="3177"/>
                  </a:cubicBezTo>
                  <a:cubicBezTo>
                    <a:pt x="11494" y="3177"/>
                    <a:pt x="11348" y="3234"/>
                    <a:pt x="11232" y="3319"/>
                  </a:cubicBezTo>
                  <a:cubicBezTo>
                    <a:pt x="11035" y="3475"/>
                    <a:pt x="10890" y="3683"/>
                    <a:pt x="10693" y="3838"/>
                  </a:cubicBezTo>
                  <a:cubicBezTo>
                    <a:pt x="10396" y="4085"/>
                    <a:pt x="10035" y="4166"/>
                    <a:pt x="9659" y="4166"/>
                  </a:cubicBezTo>
                  <a:cubicBezTo>
                    <a:pt x="9327" y="4166"/>
                    <a:pt x="8983" y="4103"/>
                    <a:pt x="8662" y="4035"/>
                  </a:cubicBezTo>
                  <a:cubicBezTo>
                    <a:pt x="8632" y="3692"/>
                    <a:pt x="8331" y="3444"/>
                    <a:pt x="8031" y="3361"/>
                  </a:cubicBezTo>
                  <a:cubicBezTo>
                    <a:pt x="7730" y="3268"/>
                    <a:pt x="7409" y="3299"/>
                    <a:pt x="7098" y="3268"/>
                  </a:cubicBezTo>
                  <a:cubicBezTo>
                    <a:pt x="6725" y="3216"/>
                    <a:pt x="6373" y="3092"/>
                    <a:pt x="6030" y="2957"/>
                  </a:cubicBezTo>
                  <a:cubicBezTo>
                    <a:pt x="5772" y="2854"/>
                    <a:pt x="5512" y="2760"/>
                    <a:pt x="5254" y="2667"/>
                  </a:cubicBezTo>
                  <a:cubicBezTo>
                    <a:pt x="5243" y="2511"/>
                    <a:pt x="5015" y="2532"/>
                    <a:pt x="4870" y="2522"/>
                  </a:cubicBezTo>
                  <a:cubicBezTo>
                    <a:pt x="4528" y="2511"/>
                    <a:pt x="4197" y="2408"/>
                    <a:pt x="3896" y="2232"/>
                  </a:cubicBezTo>
                  <a:cubicBezTo>
                    <a:pt x="3741" y="2149"/>
                    <a:pt x="3596" y="2045"/>
                    <a:pt x="3430" y="2035"/>
                  </a:cubicBezTo>
                  <a:cubicBezTo>
                    <a:pt x="3424" y="2034"/>
                    <a:pt x="3417" y="2034"/>
                    <a:pt x="3410" y="2034"/>
                  </a:cubicBezTo>
                  <a:cubicBezTo>
                    <a:pt x="3240" y="2034"/>
                    <a:pt x="3068" y="2156"/>
                    <a:pt x="3078" y="2336"/>
                  </a:cubicBezTo>
                  <a:cubicBezTo>
                    <a:pt x="2948" y="2198"/>
                    <a:pt x="2768" y="2055"/>
                    <a:pt x="2603" y="2055"/>
                  </a:cubicBezTo>
                  <a:cubicBezTo>
                    <a:pt x="2544" y="2055"/>
                    <a:pt x="2487" y="2074"/>
                    <a:pt x="2435" y="2118"/>
                  </a:cubicBezTo>
                  <a:cubicBezTo>
                    <a:pt x="2394" y="2159"/>
                    <a:pt x="2353" y="2211"/>
                    <a:pt x="2300" y="2211"/>
                  </a:cubicBezTo>
                  <a:cubicBezTo>
                    <a:pt x="2249" y="2211"/>
                    <a:pt x="2208" y="2149"/>
                    <a:pt x="2176" y="2097"/>
                  </a:cubicBezTo>
                  <a:cubicBezTo>
                    <a:pt x="2092" y="1987"/>
                    <a:pt x="1956" y="1927"/>
                    <a:pt x="1825" y="1927"/>
                  </a:cubicBezTo>
                  <a:cubicBezTo>
                    <a:pt x="1697" y="1927"/>
                    <a:pt x="1574" y="1985"/>
                    <a:pt x="1513" y="2108"/>
                  </a:cubicBezTo>
                  <a:cubicBezTo>
                    <a:pt x="1441" y="1993"/>
                    <a:pt x="1368" y="1880"/>
                    <a:pt x="1254" y="1807"/>
                  </a:cubicBezTo>
                  <a:cubicBezTo>
                    <a:pt x="1209" y="1782"/>
                    <a:pt x="1158" y="1769"/>
                    <a:pt x="1108" y="1769"/>
                  </a:cubicBezTo>
                  <a:cubicBezTo>
                    <a:pt x="1030" y="1769"/>
                    <a:pt x="956" y="1800"/>
                    <a:pt x="912" y="1869"/>
                  </a:cubicBezTo>
                  <a:cubicBezTo>
                    <a:pt x="766" y="1593"/>
                    <a:pt x="475" y="1411"/>
                    <a:pt x="179" y="1411"/>
                  </a:cubicBezTo>
                  <a:cubicBezTo>
                    <a:pt x="119" y="1411"/>
                    <a:pt x="59" y="1418"/>
                    <a:pt x="0" y="1434"/>
                  </a:cubicBezTo>
                  <a:lnTo>
                    <a:pt x="518" y="44900"/>
                  </a:lnTo>
                  <a:lnTo>
                    <a:pt x="88933" y="44900"/>
                  </a:lnTo>
                  <a:lnTo>
                    <a:pt x="89005" y="1890"/>
                  </a:lnTo>
                  <a:cubicBezTo>
                    <a:pt x="88934" y="1818"/>
                    <a:pt x="87769" y="977"/>
                    <a:pt x="87721" y="977"/>
                  </a:cubicBezTo>
                  <a:cubicBezTo>
                    <a:pt x="87721" y="977"/>
                    <a:pt x="87720" y="978"/>
                    <a:pt x="87720" y="978"/>
                  </a:cubicBezTo>
                  <a:cubicBezTo>
                    <a:pt x="87316" y="1475"/>
                    <a:pt x="86912" y="1963"/>
                    <a:pt x="86497" y="2460"/>
                  </a:cubicBezTo>
                  <a:cubicBezTo>
                    <a:pt x="86405" y="2573"/>
                    <a:pt x="86301" y="2698"/>
                    <a:pt x="86156" y="2739"/>
                  </a:cubicBezTo>
                  <a:cubicBezTo>
                    <a:pt x="86011" y="2781"/>
                    <a:pt x="85845" y="2729"/>
                    <a:pt x="85721" y="2812"/>
                  </a:cubicBezTo>
                  <a:cubicBezTo>
                    <a:pt x="85576" y="2905"/>
                    <a:pt x="85544" y="3112"/>
                    <a:pt x="85441" y="3257"/>
                  </a:cubicBezTo>
                  <a:cubicBezTo>
                    <a:pt x="85203" y="3568"/>
                    <a:pt x="84685" y="3434"/>
                    <a:pt x="84446" y="3745"/>
                  </a:cubicBezTo>
                  <a:cubicBezTo>
                    <a:pt x="84374" y="3838"/>
                    <a:pt x="84332" y="3962"/>
                    <a:pt x="84229" y="4024"/>
                  </a:cubicBezTo>
                  <a:cubicBezTo>
                    <a:pt x="84196" y="4042"/>
                    <a:pt x="84164" y="4050"/>
                    <a:pt x="84131" y="4050"/>
                  </a:cubicBezTo>
                  <a:cubicBezTo>
                    <a:pt x="83974" y="4050"/>
                    <a:pt x="83811" y="3875"/>
                    <a:pt x="83648" y="3807"/>
                  </a:cubicBezTo>
                  <a:cubicBezTo>
                    <a:pt x="83587" y="3784"/>
                    <a:pt x="83525" y="3775"/>
                    <a:pt x="83462" y="3775"/>
                  </a:cubicBezTo>
                  <a:cubicBezTo>
                    <a:pt x="83354" y="3775"/>
                    <a:pt x="83245" y="3801"/>
                    <a:pt x="83140" y="3828"/>
                  </a:cubicBezTo>
                  <a:lnTo>
                    <a:pt x="82519" y="3983"/>
                  </a:lnTo>
                  <a:cubicBezTo>
                    <a:pt x="82333" y="4029"/>
                    <a:pt x="82138" y="4076"/>
                    <a:pt x="81946" y="4076"/>
                  </a:cubicBezTo>
                  <a:cubicBezTo>
                    <a:pt x="81838" y="4076"/>
                    <a:pt x="81732" y="4061"/>
                    <a:pt x="81628" y="4024"/>
                  </a:cubicBezTo>
                  <a:cubicBezTo>
                    <a:pt x="81215" y="3863"/>
                    <a:pt x="80929" y="3339"/>
                    <a:pt x="80494" y="3339"/>
                  </a:cubicBezTo>
                  <a:cubicBezTo>
                    <a:pt x="80482" y="3339"/>
                    <a:pt x="80469" y="3339"/>
                    <a:pt x="80457" y="3340"/>
                  </a:cubicBezTo>
                  <a:cubicBezTo>
                    <a:pt x="80356" y="3350"/>
                    <a:pt x="80255" y="3383"/>
                    <a:pt x="80154" y="3383"/>
                  </a:cubicBezTo>
                  <a:cubicBezTo>
                    <a:pt x="80141" y="3383"/>
                    <a:pt x="80128" y="3383"/>
                    <a:pt x="80115" y="3382"/>
                  </a:cubicBezTo>
                  <a:cubicBezTo>
                    <a:pt x="79949" y="3351"/>
                    <a:pt x="79815" y="3185"/>
                    <a:pt x="79649" y="3133"/>
                  </a:cubicBezTo>
                  <a:cubicBezTo>
                    <a:pt x="79597" y="3116"/>
                    <a:pt x="79545" y="3111"/>
                    <a:pt x="79492" y="3111"/>
                  </a:cubicBezTo>
                  <a:cubicBezTo>
                    <a:pt x="79430" y="3111"/>
                    <a:pt x="79368" y="3117"/>
                    <a:pt x="79307" y="3117"/>
                  </a:cubicBezTo>
                  <a:cubicBezTo>
                    <a:pt x="79262" y="3117"/>
                    <a:pt x="79216" y="3114"/>
                    <a:pt x="79172" y="3102"/>
                  </a:cubicBezTo>
                  <a:cubicBezTo>
                    <a:pt x="79069" y="3082"/>
                    <a:pt x="78975" y="3009"/>
                    <a:pt x="78892" y="2936"/>
                  </a:cubicBezTo>
                  <a:cubicBezTo>
                    <a:pt x="78406" y="2553"/>
                    <a:pt x="77825" y="1900"/>
                    <a:pt x="77245" y="1703"/>
                  </a:cubicBezTo>
                  <a:cubicBezTo>
                    <a:pt x="77113" y="1660"/>
                    <a:pt x="76970" y="1643"/>
                    <a:pt x="76822" y="1643"/>
                  </a:cubicBezTo>
                  <a:cubicBezTo>
                    <a:pt x="76326" y="1643"/>
                    <a:pt x="75764" y="1832"/>
                    <a:pt x="75318" y="1880"/>
                  </a:cubicBezTo>
                  <a:cubicBezTo>
                    <a:pt x="74851" y="1942"/>
                    <a:pt x="74374" y="2004"/>
                    <a:pt x="73909" y="2055"/>
                  </a:cubicBezTo>
                  <a:cubicBezTo>
                    <a:pt x="73152" y="2149"/>
                    <a:pt x="72603" y="2677"/>
                    <a:pt x="71857" y="2884"/>
                  </a:cubicBezTo>
                  <a:cubicBezTo>
                    <a:pt x="71804" y="2899"/>
                    <a:pt x="71745" y="2909"/>
                    <a:pt x="71689" y="2909"/>
                  </a:cubicBezTo>
                  <a:cubicBezTo>
                    <a:pt x="71669" y="2909"/>
                    <a:pt x="71649" y="2908"/>
                    <a:pt x="71629" y="2905"/>
                  </a:cubicBezTo>
                  <a:cubicBezTo>
                    <a:pt x="71546" y="2895"/>
                    <a:pt x="71473" y="2843"/>
                    <a:pt x="71401" y="2791"/>
                  </a:cubicBezTo>
                  <a:cubicBezTo>
                    <a:pt x="71153" y="2626"/>
                    <a:pt x="70904" y="2460"/>
                    <a:pt x="70655" y="2283"/>
                  </a:cubicBezTo>
                  <a:cubicBezTo>
                    <a:pt x="70582" y="2242"/>
                    <a:pt x="70510" y="2190"/>
                    <a:pt x="70469" y="2118"/>
                  </a:cubicBezTo>
                  <a:cubicBezTo>
                    <a:pt x="70406" y="2004"/>
                    <a:pt x="70427" y="1859"/>
                    <a:pt x="70354" y="1755"/>
                  </a:cubicBezTo>
                  <a:cubicBezTo>
                    <a:pt x="70241" y="1558"/>
                    <a:pt x="69951" y="1610"/>
                    <a:pt x="69764" y="1486"/>
                  </a:cubicBezTo>
                  <a:cubicBezTo>
                    <a:pt x="69650" y="1413"/>
                    <a:pt x="69578" y="1279"/>
                    <a:pt x="69463" y="1206"/>
                  </a:cubicBezTo>
                  <a:cubicBezTo>
                    <a:pt x="69370" y="1144"/>
                    <a:pt x="69256" y="1134"/>
                    <a:pt x="69142" y="1123"/>
                  </a:cubicBezTo>
                  <a:cubicBezTo>
                    <a:pt x="67785" y="1061"/>
                    <a:pt x="66531" y="1102"/>
                    <a:pt x="65319" y="315"/>
                  </a:cubicBezTo>
                  <a:cubicBezTo>
                    <a:pt x="65088" y="171"/>
                    <a:pt x="64849" y="0"/>
                    <a:pt x="6459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-215175" y="4307355"/>
              <a:ext cx="9574366" cy="1476938"/>
            </a:xfrm>
            <a:custGeom>
              <a:avLst/>
              <a:gdLst/>
              <a:ahLst/>
              <a:cxnLst/>
              <a:rect l="l" t="t" r="r" b="b"/>
              <a:pathLst>
                <a:path w="90819" h="42114" extrusionOk="0">
                  <a:moveTo>
                    <a:pt x="24904" y="1"/>
                  </a:moveTo>
                  <a:cubicBezTo>
                    <a:pt x="24641" y="1"/>
                    <a:pt x="24403" y="161"/>
                    <a:pt x="24174" y="305"/>
                  </a:cubicBezTo>
                  <a:cubicBezTo>
                    <a:pt x="22940" y="1040"/>
                    <a:pt x="21655" y="989"/>
                    <a:pt x="20267" y="1061"/>
                  </a:cubicBezTo>
                  <a:cubicBezTo>
                    <a:pt x="20153" y="1061"/>
                    <a:pt x="20039" y="1072"/>
                    <a:pt x="19935" y="1134"/>
                  </a:cubicBezTo>
                  <a:cubicBezTo>
                    <a:pt x="19822" y="1196"/>
                    <a:pt x="19749" y="1320"/>
                    <a:pt x="19635" y="1393"/>
                  </a:cubicBezTo>
                  <a:cubicBezTo>
                    <a:pt x="19438" y="1507"/>
                    <a:pt x="19148" y="1466"/>
                    <a:pt x="19024" y="1652"/>
                  </a:cubicBezTo>
                  <a:cubicBezTo>
                    <a:pt x="18961" y="1745"/>
                    <a:pt x="18972" y="1890"/>
                    <a:pt x="18910" y="1994"/>
                  </a:cubicBezTo>
                  <a:cubicBezTo>
                    <a:pt x="18869" y="2056"/>
                    <a:pt x="18796" y="2108"/>
                    <a:pt x="18724" y="2149"/>
                  </a:cubicBezTo>
                  <a:cubicBezTo>
                    <a:pt x="18475" y="2304"/>
                    <a:pt x="18215" y="2460"/>
                    <a:pt x="17957" y="2626"/>
                  </a:cubicBezTo>
                  <a:cubicBezTo>
                    <a:pt x="17884" y="2667"/>
                    <a:pt x="17812" y="2719"/>
                    <a:pt x="17729" y="2730"/>
                  </a:cubicBezTo>
                  <a:cubicBezTo>
                    <a:pt x="17715" y="2731"/>
                    <a:pt x="17702" y="2732"/>
                    <a:pt x="17687" y="2732"/>
                  </a:cubicBezTo>
                  <a:cubicBezTo>
                    <a:pt x="17626" y="2732"/>
                    <a:pt x="17560" y="2717"/>
                    <a:pt x="17501" y="2709"/>
                  </a:cubicBezTo>
                  <a:cubicBezTo>
                    <a:pt x="16734" y="2512"/>
                    <a:pt x="16175" y="2025"/>
                    <a:pt x="15408" y="1931"/>
                  </a:cubicBezTo>
                  <a:cubicBezTo>
                    <a:pt x="14921" y="1880"/>
                    <a:pt x="14444" y="1828"/>
                    <a:pt x="13967" y="1766"/>
                  </a:cubicBezTo>
                  <a:cubicBezTo>
                    <a:pt x="13515" y="1718"/>
                    <a:pt x="12940" y="1543"/>
                    <a:pt x="12435" y="1543"/>
                  </a:cubicBezTo>
                  <a:cubicBezTo>
                    <a:pt x="12281" y="1543"/>
                    <a:pt x="12134" y="1559"/>
                    <a:pt x="11999" y="1600"/>
                  </a:cubicBezTo>
                  <a:cubicBezTo>
                    <a:pt x="11408" y="1786"/>
                    <a:pt x="10817" y="2398"/>
                    <a:pt x="10320" y="2760"/>
                  </a:cubicBezTo>
                  <a:cubicBezTo>
                    <a:pt x="10237" y="2822"/>
                    <a:pt x="10144" y="2895"/>
                    <a:pt x="10030" y="2916"/>
                  </a:cubicBezTo>
                  <a:cubicBezTo>
                    <a:pt x="9987" y="2928"/>
                    <a:pt x="9943" y="2931"/>
                    <a:pt x="9897" y="2931"/>
                  </a:cubicBezTo>
                  <a:cubicBezTo>
                    <a:pt x="9824" y="2931"/>
                    <a:pt x="9749" y="2922"/>
                    <a:pt x="9676" y="2922"/>
                  </a:cubicBezTo>
                  <a:cubicBezTo>
                    <a:pt x="9631" y="2922"/>
                    <a:pt x="9586" y="2925"/>
                    <a:pt x="9543" y="2937"/>
                  </a:cubicBezTo>
                  <a:cubicBezTo>
                    <a:pt x="9378" y="2988"/>
                    <a:pt x="9242" y="3144"/>
                    <a:pt x="9067" y="3175"/>
                  </a:cubicBezTo>
                  <a:cubicBezTo>
                    <a:pt x="9054" y="3176"/>
                    <a:pt x="9041" y="3177"/>
                    <a:pt x="9028" y="3177"/>
                  </a:cubicBezTo>
                  <a:cubicBezTo>
                    <a:pt x="8927" y="3177"/>
                    <a:pt x="8826" y="3143"/>
                    <a:pt x="8724" y="3133"/>
                  </a:cubicBezTo>
                  <a:cubicBezTo>
                    <a:pt x="8711" y="3132"/>
                    <a:pt x="8698" y="3132"/>
                    <a:pt x="8685" y="3132"/>
                  </a:cubicBezTo>
                  <a:cubicBezTo>
                    <a:pt x="8241" y="3132"/>
                    <a:pt x="7945" y="3625"/>
                    <a:pt x="7522" y="3776"/>
                  </a:cubicBezTo>
                  <a:cubicBezTo>
                    <a:pt x="7418" y="3810"/>
                    <a:pt x="7309" y="3823"/>
                    <a:pt x="7198" y="3823"/>
                  </a:cubicBezTo>
                  <a:cubicBezTo>
                    <a:pt x="7003" y="3823"/>
                    <a:pt x="6803" y="3781"/>
                    <a:pt x="6611" y="3734"/>
                  </a:cubicBezTo>
                  <a:cubicBezTo>
                    <a:pt x="6403" y="3683"/>
                    <a:pt x="6196" y="3641"/>
                    <a:pt x="5989" y="3589"/>
                  </a:cubicBezTo>
                  <a:cubicBezTo>
                    <a:pt x="5878" y="3563"/>
                    <a:pt x="5762" y="3537"/>
                    <a:pt x="5651" y="3537"/>
                  </a:cubicBezTo>
                  <a:cubicBezTo>
                    <a:pt x="5586" y="3537"/>
                    <a:pt x="5522" y="3546"/>
                    <a:pt x="5461" y="3568"/>
                  </a:cubicBezTo>
                  <a:cubicBezTo>
                    <a:pt x="5297" y="3637"/>
                    <a:pt x="5135" y="3799"/>
                    <a:pt x="4971" y="3799"/>
                  </a:cubicBezTo>
                  <a:cubicBezTo>
                    <a:pt x="4937" y="3799"/>
                    <a:pt x="4904" y="3792"/>
                    <a:pt x="4870" y="3776"/>
                  </a:cubicBezTo>
                  <a:cubicBezTo>
                    <a:pt x="4766" y="3724"/>
                    <a:pt x="4725" y="3600"/>
                    <a:pt x="4653" y="3517"/>
                  </a:cubicBezTo>
                  <a:cubicBezTo>
                    <a:pt x="4414" y="3227"/>
                    <a:pt x="3875" y="3351"/>
                    <a:pt x="3637" y="3050"/>
                  </a:cubicBezTo>
                  <a:cubicBezTo>
                    <a:pt x="3534" y="2926"/>
                    <a:pt x="3502" y="2730"/>
                    <a:pt x="3347" y="2636"/>
                  </a:cubicBezTo>
                  <a:cubicBezTo>
                    <a:pt x="3223" y="2564"/>
                    <a:pt x="3046" y="2615"/>
                    <a:pt x="2901" y="2574"/>
                  </a:cubicBezTo>
                  <a:cubicBezTo>
                    <a:pt x="2756" y="2532"/>
                    <a:pt x="2653" y="2419"/>
                    <a:pt x="2549" y="2304"/>
                  </a:cubicBezTo>
                  <a:cubicBezTo>
                    <a:pt x="2135" y="1848"/>
                    <a:pt x="1720" y="1383"/>
                    <a:pt x="1306" y="916"/>
                  </a:cubicBezTo>
                  <a:cubicBezTo>
                    <a:pt x="1305" y="916"/>
                    <a:pt x="1305" y="916"/>
                    <a:pt x="1305" y="916"/>
                  </a:cubicBezTo>
                  <a:cubicBezTo>
                    <a:pt x="1265" y="916"/>
                    <a:pt x="72" y="1704"/>
                    <a:pt x="0" y="1776"/>
                  </a:cubicBezTo>
                  <a:lnTo>
                    <a:pt x="73" y="42113"/>
                  </a:lnTo>
                  <a:lnTo>
                    <a:pt x="90300" y="42113"/>
                  </a:lnTo>
                  <a:lnTo>
                    <a:pt x="90818" y="1351"/>
                  </a:lnTo>
                  <a:cubicBezTo>
                    <a:pt x="90760" y="1337"/>
                    <a:pt x="90700" y="1331"/>
                    <a:pt x="90640" y="1331"/>
                  </a:cubicBezTo>
                  <a:cubicBezTo>
                    <a:pt x="90338" y="1331"/>
                    <a:pt x="90032" y="1497"/>
                    <a:pt x="89886" y="1756"/>
                  </a:cubicBezTo>
                  <a:cubicBezTo>
                    <a:pt x="89842" y="1694"/>
                    <a:pt x="89770" y="1665"/>
                    <a:pt x="89694" y="1665"/>
                  </a:cubicBezTo>
                  <a:cubicBezTo>
                    <a:pt x="89643" y="1665"/>
                    <a:pt x="89590" y="1678"/>
                    <a:pt x="89544" y="1703"/>
                  </a:cubicBezTo>
                  <a:cubicBezTo>
                    <a:pt x="89430" y="1766"/>
                    <a:pt x="89347" y="1869"/>
                    <a:pt x="89274" y="1984"/>
                  </a:cubicBezTo>
                  <a:cubicBezTo>
                    <a:pt x="89213" y="1866"/>
                    <a:pt x="89088" y="1811"/>
                    <a:pt x="88958" y="1811"/>
                  </a:cubicBezTo>
                  <a:cubicBezTo>
                    <a:pt x="88824" y="1811"/>
                    <a:pt x="88685" y="1868"/>
                    <a:pt x="88601" y="1973"/>
                  </a:cubicBezTo>
                  <a:cubicBezTo>
                    <a:pt x="88570" y="2014"/>
                    <a:pt x="88528" y="2076"/>
                    <a:pt x="88477" y="2076"/>
                  </a:cubicBezTo>
                  <a:cubicBezTo>
                    <a:pt x="88415" y="2076"/>
                    <a:pt x="88383" y="2025"/>
                    <a:pt x="88332" y="1994"/>
                  </a:cubicBezTo>
                  <a:cubicBezTo>
                    <a:pt x="88278" y="1952"/>
                    <a:pt x="88220" y="1934"/>
                    <a:pt x="88159" y="1934"/>
                  </a:cubicBezTo>
                  <a:cubicBezTo>
                    <a:pt x="87995" y="1934"/>
                    <a:pt x="87814" y="2062"/>
                    <a:pt x="87679" y="2191"/>
                  </a:cubicBezTo>
                  <a:cubicBezTo>
                    <a:pt x="87689" y="2031"/>
                    <a:pt x="87507" y="1910"/>
                    <a:pt x="87345" y="1910"/>
                  </a:cubicBezTo>
                  <a:cubicBezTo>
                    <a:pt x="87339" y="1910"/>
                    <a:pt x="87332" y="1910"/>
                    <a:pt x="87326" y="1911"/>
                  </a:cubicBezTo>
                  <a:cubicBezTo>
                    <a:pt x="87151" y="1921"/>
                    <a:pt x="86995" y="2014"/>
                    <a:pt x="86850" y="2097"/>
                  </a:cubicBezTo>
                  <a:cubicBezTo>
                    <a:pt x="86539" y="2263"/>
                    <a:pt x="86197" y="2357"/>
                    <a:pt x="85845" y="2367"/>
                  </a:cubicBezTo>
                  <a:cubicBezTo>
                    <a:pt x="85710" y="2377"/>
                    <a:pt x="85472" y="2357"/>
                    <a:pt x="85451" y="2502"/>
                  </a:cubicBezTo>
                  <a:cubicBezTo>
                    <a:pt x="85192" y="2595"/>
                    <a:pt x="84933" y="2688"/>
                    <a:pt x="84674" y="2771"/>
                  </a:cubicBezTo>
                  <a:cubicBezTo>
                    <a:pt x="84311" y="2895"/>
                    <a:pt x="83959" y="3020"/>
                    <a:pt x="83575" y="3061"/>
                  </a:cubicBezTo>
                  <a:cubicBezTo>
                    <a:pt x="83265" y="3103"/>
                    <a:pt x="82933" y="3071"/>
                    <a:pt x="82622" y="3154"/>
                  </a:cubicBezTo>
                  <a:cubicBezTo>
                    <a:pt x="82311" y="3237"/>
                    <a:pt x="82011" y="3465"/>
                    <a:pt x="81991" y="3786"/>
                  </a:cubicBezTo>
                  <a:cubicBezTo>
                    <a:pt x="81650" y="3850"/>
                    <a:pt x="81290" y="3912"/>
                    <a:pt x="80945" y="3912"/>
                  </a:cubicBezTo>
                  <a:cubicBezTo>
                    <a:pt x="80567" y="3912"/>
                    <a:pt x="80206" y="3838"/>
                    <a:pt x="79907" y="3610"/>
                  </a:cubicBezTo>
                  <a:cubicBezTo>
                    <a:pt x="79711" y="3455"/>
                    <a:pt x="79566" y="3258"/>
                    <a:pt x="79359" y="3123"/>
                  </a:cubicBezTo>
                  <a:cubicBezTo>
                    <a:pt x="79242" y="3038"/>
                    <a:pt x="79093" y="2981"/>
                    <a:pt x="78952" y="2981"/>
                  </a:cubicBezTo>
                  <a:cubicBezTo>
                    <a:pt x="78854" y="2981"/>
                    <a:pt x="78761" y="3008"/>
                    <a:pt x="78685" y="3071"/>
                  </a:cubicBezTo>
                  <a:cubicBezTo>
                    <a:pt x="78158" y="2852"/>
                    <a:pt x="77603" y="2739"/>
                    <a:pt x="77036" y="2739"/>
                  </a:cubicBezTo>
                  <a:cubicBezTo>
                    <a:pt x="77012" y="2739"/>
                    <a:pt x="76989" y="2739"/>
                    <a:pt x="76965" y="2740"/>
                  </a:cubicBezTo>
                  <a:cubicBezTo>
                    <a:pt x="76820" y="2740"/>
                    <a:pt x="76665" y="2740"/>
                    <a:pt x="76540" y="2677"/>
                  </a:cubicBezTo>
                  <a:cubicBezTo>
                    <a:pt x="76405" y="2615"/>
                    <a:pt x="76312" y="2481"/>
                    <a:pt x="76167" y="2440"/>
                  </a:cubicBezTo>
                  <a:cubicBezTo>
                    <a:pt x="76141" y="2433"/>
                    <a:pt x="76115" y="2430"/>
                    <a:pt x="76089" y="2430"/>
                  </a:cubicBezTo>
                  <a:cubicBezTo>
                    <a:pt x="75991" y="2430"/>
                    <a:pt x="75895" y="2471"/>
                    <a:pt x="75804" y="2512"/>
                  </a:cubicBezTo>
                  <a:cubicBezTo>
                    <a:pt x="75576" y="2605"/>
                    <a:pt x="75359" y="2709"/>
                    <a:pt x="75141" y="2802"/>
                  </a:cubicBezTo>
                  <a:cubicBezTo>
                    <a:pt x="74800" y="2947"/>
                    <a:pt x="74457" y="3092"/>
                    <a:pt x="74116" y="3248"/>
                  </a:cubicBezTo>
                  <a:cubicBezTo>
                    <a:pt x="73598" y="3476"/>
                    <a:pt x="73080" y="3704"/>
                    <a:pt x="72551" y="3921"/>
                  </a:cubicBezTo>
                  <a:cubicBezTo>
                    <a:pt x="72074" y="4107"/>
                    <a:pt x="71588" y="4294"/>
                    <a:pt x="71100" y="4480"/>
                  </a:cubicBezTo>
                  <a:cubicBezTo>
                    <a:pt x="70520" y="4688"/>
                    <a:pt x="69753" y="5133"/>
                    <a:pt x="69132" y="5143"/>
                  </a:cubicBezTo>
                  <a:cubicBezTo>
                    <a:pt x="68977" y="5143"/>
                    <a:pt x="68831" y="5113"/>
                    <a:pt x="68676" y="5102"/>
                  </a:cubicBezTo>
                  <a:cubicBezTo>
                    <a:pt x="68615" y="5096"/>
                    <a:pt x="68555" y="5094"/>
                    <a:pt x="68495" y="5094"/>
                  </a:cubicBezTo>
                  <a:cubicBezTo>
                    <a:pt x="67886" y="5094"/>
                    <a:pt x="67294" y="5367"/>
                    <a:pt x="66728" y="5631"/>
                  </a:cubicBezTo>
                  <a:cubicBezTo>
                    <a:pt x="65619" y="6149"/>
                    <a:pt x="64521" y="6667"/>
                    <a:pt x="63412" y="7174"/>
                  </a:cubicBezTo>
                  <a:cubicBezTo>
                    <a:pt x="62925" y="7413"/>
                    <a:pt x="62428" y="7641"/>
                    <a:pt x="61961" y="7931"/>
                  </a:cubicBezTo>
                  <a:cubicBezTo>
                    <a:pt x="61620" y="7879"/>
                    <a:pt x="61371" y="7817"/>
                    <a:pt x="61060" y="7713"/>
                  </a:cubicBezTo>
                  <a:cubicBezTo>
                    <a:pt x="61044" y="7708"/>
                    <a:pt x="61027" y="7705"/>
                    <a:pt x="61010" y="7705"/>
                  </a:cubicBezTo>
                  <a:cubicBezTo>
                    <a:pt x="60930" y="7705"/>
                    <a:pt x="60845" y="7755"/>
                    <a:pt x="60760" y="7755"/>
                  </a:cubicBezTo>
                  <a:cubicBezTo>
                    <a:pt x="60560" y="7755"/>
                    <a:pt x="60418" y="7515"/>
                    <a:pt x="60224" y="7515"/>
                  </a:cubicBezTo>
                  <a:cubicBezTo>
                    <a:pt x="60216" y="7515"/>
                    <a:pt x="60208" y="7516"/>
                    <a:pt x="60200" y="7517"/>
                  </a:cubicBezTo>
                  <a:cubicBezTo>
                    <a:pt x="60159" y="7517"/>
                    <a:pt x="60128" y="7537"/>
                    <a:pt x="60086" y="7537"/>
                  </a:cubicBezTo>
                  <a:cubicBezTo>
                    <a:pt x="60004" y="7527"/>
                    <a:pt x="59941" y="7464"/>
                    <a:pt x="59889" y="7413"/>
                  </a:cubicBezTo>
                  <a:cubicBezTo>
                    <a:pt x="59682" y="7206"/>
                    <a:pt x="59423" y="7029"/>
                    <a:pt x="59143" y="6926"/>
                  </a:cubicBezTo>
                  <a:cubicBezTo>
                    <a:pt x="59092" y="6905"/>
                    <a:pt x="59040" y="6895"/>
                    <a:pt x="58988" y="6895"/>
                  </a:cubicBezTo>
                  <a:cubicBezTo>
                    <a:pt x="58947" y="6905"/>
                    <a:pt x="58905" y="6926"/>
                    <a:pt x="58864" y="6946"/>
                  </a:cubicBezTo>
                  <a:cubicBezTo>
                    <a:pt x="58532" y="7112"/>
                    <a:pt x="58190" y="7299"/>
                    <a:pt x="57983" y="7600"/>
                  </a:cubicBezTo>
                  <a:cubicBezTo>
                    <a:pt x="57391" y="8483"/>
                    <a:pt x="56720" y="8948"/>
                    <a:pt x="55614" y="8948"/>
                  </a:cubicBezTo>
                  <a:cubicBezTo>
                    <a:pt x="55579" y="8948"/>
                    <a:pt x="55543" y="8947"/>
                    <a:pt x="55507" y="8947"/>
                  </a:cubicBezTo>
                  <a:cubicBezTo>
                    <a:pt x="55309" y="8947"/>
                    <a:pt x="55102" y="8915"/>
                    <a:pt x="54916" y="8843"/>
                  </a:cubicBezTo>
                  <a:cubicBezTo>
                    <a:pt x="54698" y="8760"/>
                    <a:pt x="54512" y="8604"/>
                    <a:pt x="54325" y="8470"/>
                  </a:cubicBezTo>
                  <a:cubicBezTo>
                    <a:pt x="53258" y="7641"/>
                    <a:pt x="51890" y="7144"/>
                    <a:pt x="50865" y="6253"/>
                  </a:cubicBezTo>
                  <a:cubicBezTo>
                    <a:pt x="50543" y="5972"/>
                    <a:pt x="50202" y="5682"/>
                    <a:pt x="49797" y="5548"/>
                  </a:cubicBezTo>
                  <a:cubicBezTo>
                    <a:pt x="49393" y="5413"/>
                    <a:pt x="48938" y="5434"/>
                    <a:pt x="48574" y="5206"/>
                  </a:cubicBezTo>
                  <a:cubicBezTo>
                    <a:pt x="48345" y="5058"/>
                    <a:pt x="48123" y="4788"/>
                    <a:pt x="47858" y="4788"/>
                  </a:cubicBezTo>
                  <a:cubicBezTo>
                    <a:pt x="47825" y="4788"/>
                    <a:pt x="47791" y="4793"/>
                    <a:pt x="47756" y="4802"/>
                  </a:cubicBezTo>
                  <a:cubicBezTo>
                    <a:pt x="47642" y="4833"/>
                    <a:pt x="47549" y="4915"/>
                    <a:pt x="47455" y="4968"/>
                  </a:cubicBezTo>
                  <a:cubicBezTo>
                    <a:pt x="47290" y="5061"/>
                    <a:pt x="47103" y="5092"/>
                    <a:pt x="46917" y="5123"/>
                  </a:cubicBezTo>
                  <a:cubicBezTo>
                    <a:pt x="45974" y="5299"/>
                    <a:pt x="45042" y="5610"/>
                    <a:pt x="44296" y="6200"/>
                  </a:cubicBezTo>
                  <a:cubicBezTo>
                    <a:pt x="44119" y="6335"/>
                    <a:pt x="43943" y="6490"/>
                    <a:pt x="43746" y="6594"/>
                  </a:cubicBezTo>
                  <a:cubicBezTo>
                    <a:pt x="43456" y="6729"/>
                    <a:pt x="43301" y="6667"/>
                    <a:pt x="43145" y="6946"/>
                  </a:cubicBezTo>
                  <a:cubicBezTo>
                    <a:pt x="42741" y="6946"/>
                    <a:pt x="42306" y="6946"/>
                    <a:pt x="41954" y="7144"/>
                  </a:cubicBezTo>
                  <a:cubicBezTo>
                    <a:pt x="41840" y="7216"/>
                    <a:pt x="41726" y="7299"/>
                    <a:pt x="41602" y="7340"/>
                  </a:cubicBezTo>
                  <a:cubicBezTo>
                    <a:pt x="41404" y="7423"/>
                    <a:pt x="41176" y="7402"/>
                    <a:pt x="40990" y="7496"/>
                  </a:cubicBezTo>
                  <a:cubicBezTo>
                    <a:pt x="40824" y="7579"/>
                    <a:pt x="40711" y="7734"/>
                    <a:pt x="40545" y="7796"/>
                  </a:cubicBezTo>
                  <a:cubicBezTo>
                    <a:pt x="40451" y="7837"/>
                    <a:pt x="40347" y="7848"/>
                    <a:pt x="40244" y="7869"/>
                  </a:cubicBezTo>
                  <a:cubicBezTo>
                    <a:pt x="39684" y="7962"/>
                    <a:pt x="39436" y="8273"/>
                    <a:pt x="39011" y="8563"/>
                  </a:cubicBezTo>
                  <a:cubicBezTo>
                    <a:pt x="38604" y="8840"/>
                    <a:pt x="37999" y="8947"/>
                    <a:pt x="37503" y="8947"/>
                  </a:cubicBezTo>
                  <a:cubicBezTo>
                    <a:pt x="37480" y="8947"/>
                    <a:pt x="37458" y="8947"/>
                    <a:pt x="37436" y="8947"/>
                  </a:cubicBezTo>
                  <a:cubicBezTo>
                    <a:pt x="37312" y="8936"/>
                    <a:pt x="37167" y="8926"/>
                    <a:pt x="37073" y="8843"/>
                  </a:cubicBezTo>
                  <a:cubicBezTo>
                    <a:pt x="37001" y="8770"/>
                    <a:pt x="36960" y="8666"/>
                    <a:pt x="36907" y="8583"/>
                  </a:cubicBezTo>
                  <a:cubicBezTo>
                    <a:pt x="36617" y="8148"/>
                    <a:pt x="35924" y="8325"/>
                    <a:pt x="35447" y="8097"/>
                  </a:cubicBezTo>
                  <a:cubicBezTo>
                    <a:pt x="35364" y="8055"/>
                    <a:pt x="35281" y="8003"/>
                    <a:pt x="35208" y="7941"/>
                  </a:cubicBezTo>
                  <a:cubicBezTo>
                    <a:pt x="34897" y="7724"/>
                    <a:pt x="34587" y="7506"/>
                    <a:pt x="34276" y="7278"/>
                  </a:cubicBezTo>
                  <a:cubicBezTo>
                    <a:pt x="33789" y="6936"/>
                    <a:pt x="33292" y="6563"/>
                    <a:pt x="33032" y="6025"/>
                  </a:cubicBezTo>
                  <a:cubicBezTo>
                    <a:pt x="32949" y="5848"/>
                    <a:pt x="32877" y="5652"/>
                    <a:pt x="32701" y="5569"/>
                  </a:cubicBezTo>
                  <a:cubicBezTo>
                    <a:pt x="32597" y="5516"/>
                    <a:pt x="32473" y="5516"/>
                    <a:pt x="32380" y="5465"/>
                  </a:cubicBezTo>
                  <a:cubicBezTo>
                    <a:pt x="32038" y="5288"/>
                    <a:pt x="32183" y="4678"/>
                    <a:pt x="31841" y="4512"/>
                  </a:cubicBezTo>
                  <a:cubicBezTo>
                    <a:pt x="31706" y="4418"/>
                    <a:pt x="31582" y="4325"/>
                    <a:pt x="31447" y="4232"/>
                  </a:cubicBezTo>
                  <a:cubicBezTo>
                    <a:pt x="31292" y="4118"/>
                    <a:pt x="31126" y="3994"/>
                    <a:pt x="31022" y="3828"/>
                  </a:cubicBezTo>
                  <a:cubicBezTo>
                    <a:pt x="30877" y="3600"/>
                    <a:pt x="30867" y="3299"/>
                    <a:pt x="30701" y="3082"/>
                  </a:cubicBezTo>
                  <a:cubicBezTo>
                    <a:pt x="30536" y="2854"/>
                    <a:pt x="30235" y="2760"/>
                    <a:pt x="29976" y="2615"/>
                  </a:cubicBezTo>
                  <a:cubicBezTo>
                    <a:pt x="29727" y="2470"/>
                    <a:pt x="29499" y="2180"/>
                    <a:pt x="29613" y="1911"/>
                  </a:cubicBezTo>
                  <a:lnTo>
                    <a:pt x="29613" y="1911"/>
                  </a:lnTo>
                  <a:cubicBezTo>
                    <a:pt x="29251" y="1931"/>
                    <a:pt x="28908" y="2025"/>
                    <a:pt x="28588" y="2180"/>
                  </a:cubicBezTo>
                  <a:cubicBezTo>
                    <a:pt x="28443" y="1693"/>
                    <a:pt x="27697" y="1807"/>
                    <a:pt x="27282" y="1507"/>
                  </a:cubicBezTo>
                  <a:cubicBezTo>
                    <a:pt x="26650" y="1030"/>
                    <a:pt x="26152" y="595"/>
                    <a:pt x="25448" y="191"/>
                  </a:cubicBezTo>
                  <a:cubicBezTo>
                    <a:pt x="25303" y="108"/>
                    <a:pt x="25148" y="15"/>
                    <a:pt x="24971" y="4"/>
                  </a:cubicBezTo>
                  <a:cubicBezTo>
                    <a:pt x="24949" y="2"/>
                    <a:pt x="24926" y="1"/>
                    <a:pt x="249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-214121" y="4447390"/>
              <a:ext cx="9556866" cy="1336903"/>
            </a:xfrm>
            <a:custGeom>
              <a:avLst/>
              <a:gdLst/>
              <a:ahLst/>
              <a:cxnLst/>
              <a:rect l="l" t="t" r="r" b="b"/>
              <a:pathLst>
                <a:path w="90653" h="38121" extrusionOk="0">
                  <a:moveTo>
                    <a:pt x="90653" y="1"/>
                  </a:moveTo>
                  <a:cubicBezTo>
                    <a:pt x="90362" y="94"/>
                    <a:pt x="90228" y="477"/>
                    <a:pt x="89927" y="549"/>
                  </a:cubicBezTo>
                  <a:cubicBezTo>
                    <a:pt x="89824" y="570"/>
                    <a:pt x="89720" y="560"/>
                    <a:pt x="89627" y="602"/>
                  </a:cubicBezTo>
                  <a:cubicBezTo>
                    <a:pt x="89531" y="645"/>
                    <a:pt x="89442" y="748"/>
                    <a:pt x="89355" y="748"/>
                  </a:cubicBezTo>
                  <a:cubicBezTo>
                    <a:pt x="89338" y="748"/>
                    <a:pt x="89322" y="744"/>
                    <a:pt x="89306" y="736"/>
                  </a:cubicBezTo>
                  <a:cubicBezTo>
                    <a:pt x="89275" y="715"/>
                    <a:pt x="89254" y="695"/>
                    <a:pt x="89223" y="685"/>
                  </a:cubicBezTo>
                  <a:cubicBezTo>
                    <a:pt x="89215" y="683"/>
                    <a:pt x="89207" y="682"/>
                    <a:pt x="89198" y="682"/>
                  </a:cubicBezTo>
                  <a:cubicBezTo>
                    <a:pt x="89163" y="682"/>
                    <a:pt x="89124" y="698"/>
                    <a:pt x="89098" y="715"/>
                  </a:cubicBezTo>
                  <a:cubicBezTo>
                    <a:pt x="88487" y="1047"/>
                    <a:pt x="87710" y="1161"/>
                    <a:pt x="87150" y="1534"/>
                  </a:cubicBezTo>
                  <a:cubicBezTo>
                    <a:pt x="87064" y="1592"/>
                    <a:pt x="86972" y="1614"/>
                    <a:pt x="86877" y="1614"/>
                  </a:cubicBezTo>
                  <a:cubicBezTo>
                    <a:pt x="86563" y="1614"/>
                    <a:pt x="86209" y="1378"/>
                    <a:pt x="85872" y="1378"/>
                  </a:cubicBezTo>
                  <a:cubicBezTo>
                    <a:pt x="85866" y="1378"/>
                    <a:pt x="85861" y="1378"/>
                    <a:pt x="85856" y="1378"/>
                  </a:cubicBezTo>
                  <a:cubicBezTo>
                    <a:pt x="85193" y="1378"/>
                    <a:pt x="84892" y="2207"/>
                    <a:pt x="84353" y="2591"/>
                  </a:cubicBezTo>
                  <a:cubicBezTo>
                    <a:pt x="84083" y="2788"/>
                    <a:pt x="83721" y="2891"/>
                    <a:pt x="83597" y="3192"/>
                  </a:cubicBezTo>
                  <a:cubicBezTo>
                    <a:pt x="83555" y="3296"/>
                    <a:pt x="83535" y="3420"/>
                    <a:pt x="83462" y="3503"/>
                  </a:cubicBezTo>
                  <a:cubicBezTo>
                    <a:pt x="83390" y="3586"/>
                    <a:pt x="83265" y="3607"/>
                    <a:pt x="83162" y="3627"/>
                  </a:cubicBezTo>
                  <a:cubicBezTo>
                    <a:pt x="82591" y="3741"/>
                    <a:pt x="82053" y="3969"/>
                    <a:pt x="81587" y="4290"/>
                  </a:cubicBezTo>
                  <a:cubicBezTo>
                    <a:pt x="81152" y="4590"/>
                    <a:pt x="80643" y="4663"/>
                    <a:pt x="80188" y="4933"/>
                  </a:cubicBezTo>
                  <a:cubicBezTo>
                    <a:pt x="79618" y="5274"/>
                    <a:pt x="79069" y="5637"/>
                    <a:pt x="78499" y="5979"/>
                  </a:cubicBezTo>
                  <a:cubicBezTo>
                    <a:pt x="76810" y="6984"/>
                    <a:pt x="74965" y="7740"/>
                    <a:pt x="73059" y="8228"/>
                  </a:cubicBezTo>
                  <a:cubicBezTo>
                    <a:pt x="70127" y="8974"/>
                    <a:pt x="67081" y="8901"/>
                    <a:pt x="64148" y="9585"/>
                  </a:cubicBezTo>
                  <a:cubicBezTo>
                    <a:pt x="64052" y="9466"/>
                    <a:pt x="63898" y="9406"/>
                    <a:pt x="63744" y="9406"/>
                  </a:cubicBezTo>
                  <a:cubicBezTo>
                    <a:pt x="63615" y="9406"/>
                    <a:pt x="63486" y="9448"/>
                    <a:pt x="63392" y="9533"/>
                  </a:cubicBezTo>
                  <a:cubicBezTo>
                    <a:pt x="63454" y="9430"/>
                    <a:pt x="63340" y="9305"/>
                    <a:pt x="63216" y="9295"/>
                  </a:cubicBezTo>
                  <a:cubicBezTo>
                    <a:pt x="63208" y="9294"/>
                    <a:pt x="63200" y="9294"/>
                    <a:pt x="63192" y="9294"/>
                  </a:cubicBezTo>
                  <a:cubicBezTo>
                    <a:pt x="63078" y="9294"/>
                    <a:pt x="62981" y="9361"/>
                    <a:pt x="62884" y="9430"/>
                  </a:cubicBezTo>
                  <a:cubicBezTo>
                    <a:pt x="62729" y="9533"/>
                    <a:pt x="62573" y="9647"/>
                    <a:pt x="62418" y="9750"/>
                  </a:cubicBezTo>
                  <a:cubicBezTo>
                    <a:pt x="62324" y="9823"/>
                    <a:pt x="62221" y="9886"/>
                    <a:pt x="62117" y="9906"/>
                  </a:cubicBezTo>
                  <a:cubicBezTo>
                    <a:pt x="62089" y="9911"/>
                    <a:pt x="62062" y="9914"/>
                    <a:pt x="62035" y="9914"/>
                  </a:cubicBezTo>
                  <a:cubicBezTo>
                    <a:pt x="61900" y="9914"/>
                    <a:pt x="61770" y="9858"/>
                    <a:pt x="61641" y="9823"/>
                  </a:cubicBezTo>
                  <a:cubicBezTo>
                    <a:pt x="61480" y="9776"/>
                    <a:pt x="61311" y="9753"/>
                    <a:pt x="61142" y="9753"/>
                  </a:cubicBezTo>
                  <a:cubicBezTo>
                    <a:pt x="60940" y="9753"/>
                    <a:pt x="60739" y="9786"/>
                    <a:pt x="60553" y="9854"/>
                  </a:cubicBezTo>
                  <a:cubicBezTo>
                    <a:pt x="60449" y="9740"/>
                    <a:pt x="60418" y="9575"/>
                    <a:pt x="60459" y="9430"/>
                  </a:cubicBezTo>
                  <a:lnTo>
                    <a:pt x="60459" y="9430"/>
                  </a:lnTo>
                  <a:cubicBezTo>
                    <a:pt x="60116" y="9528"/>
                    <a:pt x="59754" y="9578"/>
                    <a:pt x="59395" y="9578"/>
                  </a:cubicBezTo>
                  <a:cubicBezTo>
                    <a:pt x="59223" y="9578"/>
                    <a:pt x="59052" y="9567"/>
                    <a:pt x="58884" y="9543"/>
                  </a:cubicBezTo>
                  <a:cubicBezTo>
                    <a:pt x="58584" y="9492"/>
                    <a:pt x="58274" y="9398"/>
                    <a:pt x="58087" y="9160"/>
                  </a:cubicBezTo>
                  <a:cubicBezTo>
                    <a:pt x="56968" y="8776"/>
                    <a:pt x="55828" y="8424"/>
                    <a:pt x="54678" y="8134"/>
                  </a:cubicBezTo>
                  <a:cubicBezTo>
                    <a:pt x="54688" y="8000"/>
                    <a:pt x="54564" y="7896"/>
                    <a:pt x="54461" y="7823"/>
                  </a:cubicBezTo>
                  <a:cubicBezTo>
                    <a:pt x="54077" y="7575"/>
                    <a:pt x="53704" y="7326"/>
                    <a:pt x="53331" y="7077"/>
                  </a:cubicBezTo>
                  <a:cubicBezTo>
                    <a:pt x="53051" y="6894"/>
                    <a:pt x="52743" y="6704"/>
                    <a:pt x="52429" y="6704"/>
                  </a:cubicBezTo>
                  <a:cubicBezTo>
                    <a:pt x="52371" y="6704"/>
                    <a:pt x="52312" y="6710"/>
                    <a:pt x="52253" y="6725"/>
                  </a:cubicBezTo>
                  <a:cubicBezTo>
                    <a:pt x="52149" y="6751"/>
                    <a:pt x="52052" y="6792"/>
                    <a:pt x="51956" y="6792"/>
                  </a:cubicBezTo>
                  <a:cubicBezTo>
                    <a:pt x="51937" y="6792"/>
                    <a:pt x="51919" y="6790"/>
                    <a:pt x="51901" y="6787"/>
                  </a:cubicBezTo>
                  <a:cubicBezTo>
                    <a:pt x="51746" y="6746"/>
                    <a:pt x="51663" y="6570"/>
                    <a:pt x="51518" y="6518"/>
                  </a:cubicBezTo>
                  <a:cubicBezTo>
                    <a:pt x="51145" y="6383"/>
                    <a:pt x="51021" y="6393"/>
                    <a:pt x="50720" y="6093"/>
                  </a:cubicBezTo>
                  <a:cubicBezTo>
                    <a:pt x="50409" y="5792"/>
                    <a:pt x="50109" y="5544"/>
                    <a:pt x="49674" y="5451"/>
                  </a:cubicBezTo>
                  <a:cubicBezTo>
                    <a:pt x="49549" y="5419"/>
                    <a:pt x="49435" y="5409"/>
                    <a:pt x="49331" y="5347"/>
                  </a:cubicBezTo>
                  <a:cubicBezTo>
                    <a:pt x="49044" y="5204"/>
                    <a:pt x="48899" y="4777"/>
                    <a:pt x="48576" y="4777"/>
                  </a:cubicBezTo>
                  <a:cubicBezTo>
                    <a:pt x="48572" y="4777"/>
                    <a:pt x="48568" y="4777"/>
                    <a:pt x="48564" y="4777"/>
                  </a:cubicBezTo>
                  <a:cubicBezTo>
                    <a:pt x="48419" y="4777"/>
                    <a:pt x="48295" y="4881"/>
                    <a:pt x="48182" y="4954"/>
                  </a:cubicBezTo>
                  <a:cubicBezTo>
                    <a:pt x="47912" y="5140"/>
                    <a:pt x="47622" y="5254"/>
                    <a:pt x="47321" y="5368"/>
                  </a:cubicBezTo>
                  <a:cubicBezTo>
                    <a:pt x="46959" y="5513"/>
                    <a:pt x="46586" y="5658"/>
                    <a:pt x="46213" y="5792"/>
                  </a:cubicBezTo>
                  <a:cubicBezTo>
                    <a:pt x="45518" y="6062"/>
                    <a:pt x="44814" y="6342"/>
                    <a:pt x="44130" y="6632"/>
                  </a:cubicBezTo>
                  <a:cubicBezTo>
                    <a:pt x="43498" y="6911"/>
                    <a:pt x="42783" y="6984"/>
                    <a:pt x="42151" y="7274"/>
                  </a:cubicBezTo>
                  <a:cubicBezTo>
                    <a:pt x="41867" y="7396"/>
                    <a:pt x="41604" y="7606"/>
                    <a:pt x="41282" y="7606"/>
                  </a:cubicBezTo>
                  <a:cubicBezTo>
                    <a:pt x="41275" y="7606"/>
                    <a:pt x="41267" y="7606"/>
                    <a:pt x="41260" y="7606"/>
                  </a:cubicBezTo>
                  <a:cubicBezTo>
                    <a:pt x="41161" y="7606"/>
                    <a:pt x="41061" y="7580"/>
                    <a:pt x="40956" y="7580"/>
                  </a:cubicBezTo>
                  <a:cubicBezTo>
                    <a:pt x="40930" y="7580"/>
                    <a:pt x="40903" y="7581"/>
                    <a:pt x="40876" y="7585"/>
                  </a:cubicBezTo>
                  <a:cubicBezTo>
                    <a:pt x="40591" y="7615"/>
                    <a:pt x="40376" y="7896"/>
                    <a:pt x="40093" y="7896"/>
                  </a:cubicBezTo>
                  <a:cubicBezTo>
                    <a:pt x="40089" y="7896"/>
                    <a:pt x="40084" y="7896"/>
                    <a:pt x="40079" y="7896"/>
                  </a:cubicBezTo>
                  <a:cubicBezTo>
                    <a:pt x="39996" y="7896"/>
                    <a:pt x="39913" y="7870"/>
                    <a:pt x="39830" y="7870"/>
                  </a:cubicBezTo>
                  <a:cubicBezTo>
                    <a:pt x="39809" y="7870"/>
                    <a:pt x="39789" y="7871"/>
                    <a:pt x="39768" y="7875"/>
                  </a:cubicBezTo>
                  <a:cubicBezTo>
                    <a:pt x="39540" y="7917"/>
                    <a:pt x="39426" y="8186"/>
                    <a:pt x="39218" y="8279"/>
                  </a:cubicBezTo>
                  <a:cubicBezTo>
                    <a:pt x="39126" y="8321"/>
                    <a:pt x="39011" y="8321"/>
                    <a:pt x="38898" y="8331"/>
                  </a:cubicBezTo>
                  <a:cubicBezTo>
                    <a:pt x="38535" y="8352"/>
                    <a:pt x="38182" y="8445"/>
                    <a:pt x="37841" y="8549"/>
                  </a:cubicBezTo>
                  <a:cubicBezTo>
                    <a:pt x="37561" y="8631"/>
                    <a:pt x="37281" y="8714"/>
                    <a:pt x="37012" y="8797"/>
                  </a:cubicBezTo>
                  <a:cubicBezTo>
                    <a:pt x="36877" y="8839"/>
                    <a:pt x="36742" y="8880"/>
                    <a:pt x="36618" y="8932"/>
                  </a:cubicBezTo>
                  <a:cubicBezTo>
                    <a:pt x="36421" y="9025"/>
                    <a:pt x="36234" y="9170"/>
                    <a:pt x="36048" y="9274"/>
                  </a:cubicBezTo>
                  <a:cubicBezTo>
                    <a:pt x="35638" y="9517"/>
                    <a:pt x="35224" y="9601"/>
                    <a:pt x="34807" y="9601"/>
                  </a:cubicBezTo>
                  <a:cubicBezTo>
                    <a:pt x="34211" y="9601"/>
                    <a:pt x="33607" y="9431"/>
                    <a:pt x="32992" y="9315"/>
                  </a:cubicBezTo>
                  <a:cubicBezTo>
                    <a:pt x="32961" y="9309"/>
                    <a:pt x="32928" y="9303"/>
                    <a:pt x="32893" y="9303"/>
                  </a:cubicBezTo>
                  <a:cubicBezTo>
                    <a:pt x="32867" y="9303"/>
                    <a:pt x="32841" y="9307"/>
                    <a:pt x="32815" y="9315"/>
                  </a:cubicBezTo>
                  <a:cubicBezTo>
                    <a:pt x="32774" y="9336"/>
                    <a:pt x="32732" y="9377"/>
                    <a:pt x="32702" y="9419"/>
                  </a:cubicBezTo>
                  <a:cubicBezTo>
                    <a:pt x="32411" y="9782"/>
                    <a:pt x="31935" y="10186"/>
                    <a:pt x="31427" y="10227"/>
                  </a:cubicBezTo>
                  <a:cubicBezTo>
                    <a:pt x="31407" y="10229"/>
                    <a:pt x="31388" y="10229"/>
                    <a:pt x="31368" y="10229"/>
                  </a:cubicBezTo>
                  <a:cubicBezTo>
                    <a:pt x="31142" y="10229"/>
                    <a:pt x="30884" y="10128"/>
                    <a:pt x="30674" y="10128"/>
                  </a:cubicBezTo>
                  <a:cubicBezTo>
                    <a:pt x="30557" y="10128"/>
                    <a:pt x="30454" y="10160"/>
                    <a:pt x="30381" y="10259"/>
                  </a:cubicBezTo>
                  <a:cubicBezTo>
                    <a:pt x="30019" y="9957"/>
                    <a:pt x="29550" y="9792"/>
                    <a:pt x="29081" y="9792"/>
                  </a:cubicBezTo>
                  <a:cubicBezTo>
                    <a:pt x="28986" y="9792"/>
                    <a:pt x="28890" y="9799"/>
                    <a:pt x="28795" y="9813"/>
                  </a:cubicBezTo>
                  <a:cubicBezTo>
                    <a:pt x="28702" y="9554"/>
                    <a:pt x="28578" y="9305"/>
                    <a:pt x="28412" y="9077"/>
                  </a:cubicBezTo>
                  <a:cubicBezTo>
                    <a:pt x="28360" y="9015"/>
                    <a:pt x="28298" y="8953"/>
                    <a:pt x="28215" y="8942"/>
                  </a:cubicBezTo>
                  <a:cubicBezTo>
                    <a:pt x="28201" y="8939"/>
                    <a:pt x="28187" y="8937"/>
                    <a:pt x="28174" y="8937"/>
                  </a:cubicBezTo>
                  <a:cubicBezTo>
                    <a:pt x="28107" y="8937"/>
                    <a:pt x="28044" y="8974"/>
                    <a:pt x="27966" y="8974"/>
                  </a:cubicBezTo>
                  <a:cubicBezTo>
                    <a:pt x="27749" y="8974"/>
                    <a:pt x="27697" y="8642"/>
                    <a:pt x="27510" y="8518"/>
                  </a:cubicBezTo>
                  <a:cubicBezTo>
                    <a:pt x="27440" y="8474"/>
                    <a:pt x="27361" y="8459"/>
                    <a:pt x="27279" y="8459"/>
                  </a:cubicBezTo>
                  <a:cubicBezTo>
                    <a:pt x="27205" y="8459"/>
                    <a:pt x="27128" y="8472"/>
                    <a:pt x="27054" y="8486"/>
                  </a:cubicBezTo>
                  <a:cubicBezTo>
                    <a:pt x="25967" y="8673"/>
                    <a:pt x="24723" y="8818"/>
                    <a:pt x="23697" y="9222"/>
                  </a:cubicBezTo>
                  <a:cubicBezTo>
                    <a:pt x="22744" y="9595"/>
                    <a:pt x="21832" y="10259"/>
                    <a:pt x="20982" y="10807"/>
                  </a:cubicBezTo>
                  <a:cubicBezTo>
                    <a:pt x="21242" y="9968"/>
                    <a:pt x="20547" y="9098"/>
                    <a:pt x="19729" y="8767"/>
                  </a:cubicBezTo>
                  <a:cubicBezTo>
                    <a:pt x="18910" y="8435"/>
                    <a:pt x="18009" y="8486"/>
                    <a:pt x="17128" y="8394"/>
                  </a:cubicBezTo>
                  <a:cubicBezTo>
                    <a:pt x="15905" y="8269"/>
                    <a:pt x="14724" y="7865"/>
                    <a:pt x="13678" y="7233"/>
                  </a:cubicBezTo>
                  <a:cubicBezTo>
                    <a:pt x="12600" y="6580"/>
                    <a:pt x="11751" y="5658"/>
                    <a:pt x="10725" y="4933"/>
                  </a:cubicBezTo>
                  <a:cubicBezTo>
                    <a:pt x="10494" y="4772"/>
                    <a:pt x="10233" y="4601"/>
                    <a:pt x="9952" y="4601"/>
                  </a:cubicBezTo>
                  <a:cubicBezTo>
                    <a:pt x="9944" y="4601"/>
                    <a:pt x="9936" y="4601"/>
                    <a:pt x="9927" y="4601"/>
                  </a:cubicBezTo>
                  <a:cubicBezTo>
                    <a:pt x="9778" y="4608"/>
                    <a:pt x="9611" y="4663"/>
                    <a:pt x="9461" y="4663"/>
                  </a:cubicBezTo>
                  <a:cubicBezTo>
                    <a:pt x="9382" y="4663"/>
                    <a:pt x="9308" y="4648"/>
                    <a:pt x="9243" y="4601"/>
                  </a:cubicBezTo>
                  <a:cubicBezTo>
                    <a:pt x="9119" y="4518"/>
                    <a:pt x="9067" y="4362"/>
                    <a:pt x="8932" y="4311"/>
                  </a:cubicBezTo>
                  <a:cubicBezTo>
                    <a:pt x="8870" y="4290"/>
                    <a:pt x="8808" y="4290"/>
                    <a:pt x="8746" y="4290"/>
                  </a:cubicBezTo>
                  <a:cubicBezTo>
                    <a:pt x="8590" y="4270"/>
                    <a:pt x="8456" y="4207"/>
                    <a:pt x="8331" y="4145"/>
                  </a:cubicBezTo>
                  <a:cubicBezTo>
                    <a:pt x="8051" y="4010"/>
                    <a:pt x="7772" y="3865"/>
                    <a:pt x="7492" y="3731"/>
                  </a:cubicBezTo>
                  <a:cubicBezTo>
                    <a:pt x="7367" y="3669"/>
                    <a:pt x="7243" y="3616"/>
                    <a:pt x="7109" y="3596"/>
                  </a:cubicBezTo>
                  <a:cubicBezTo>
                    <a:pt x="7084" y="3593"/>
                    <a:pt x="7059" y="3592"/>
                    <a:pt x="7034" y="3592"/>
                  </a:cubicBezTo>
                  <a:cubicBezTo>
                    <a:pt x="6834" y="3592"/>
                    <a:pt x="6633" y="3666"/>
                    <a:pt x="6437" y="3666"/>
                  </a:cubicBezTo>
                  <a:cubicBezTo>
                    <a:pt x="6363" y="3666"/>
                    <a:pt x="6290" y="3656"/>
                    <a:pt x="6218" y="3627"/>
                  </a:cubicBezTo>
                  <a:cubicBezTo>
                    <a:pt x="5990" y="3544"/>
                    <a:pt x="5855" y="3192"/>
                    <a:pt x="5596" y="3192"/>
                  </a:cubicBezTo>
                  <a:cubicBezTo>
                    <a:pt x="5592" y="3192"/>
                    <a:pt x="5588" y="3192"/>
                    <a:pt x="5584" y="3192"/>
                  </a:cubicBezTo>
                  <a:cubicBezTo>
                    <a:pt x="5421" y="3192"/>
                    <a:pt x="5281" y="3375"/>
                    <a:pt x="5129" y="3375"/>
                  </a:cubicBezTo>
                  <a:cubicBezTo>
                    <a:pt x="5112" y="3375"/>
                    <a:pt x="5095" y="3373"/>
                    <a:pt x="5078" y="3368"/>
                  </a:cubicBezTo>
                  <a:cubicBezTo>
                    <a:pt x="4984" y="3337"/>
                    <a:pt x="4912" y="3223"/>
                    <a:pt x="4818" y="3223"/>
                  </a:cubicBezTo>
                  <a:cubicBezTo>
                    <a:pt x="4815" y="3222"/>
                    <a:pt x="4812" y="3222"/>
                    <a:pt x="4809" y="3222"/>
                  </a:cubicBezTo>
                  <a:cubicBezTo>
                    <a:pt x="4687" y="3222"/>
                    <a:pt x="4607" y="3390"/>
                    <a:pt x="4486" y="3390"/>
                  </a:cubicBezTo>
                  <a:cubicBezTo>
                    <a:pt x="4480" y="3390"/>
                    <a:pt x="4473" y="3390"/>
                    <a:pt x="4466" y="3389"/>
                  </a:cubicBezTo>
                  <a:cubicBezTo>
                    <a:pt x="4404" y="3379"/>
                    <a:pt x="4353" y="3316"/>
                    <a:pt x="4311" y="3254"/>
                  </a:cubicBezTo>
                  <a:cubicBezTo>
                    <a:pt x="4031" y="2860"/>
                    <a:pt x="3544" y="2612"/>
                    <a:pt x="3047" y="2612"/>
                  </a:cubicBezTo>
                  <a:cubicBezTo>
                    <a:pt x="2953" y="2612"/>
                    <a:pt x="2840" y="2612"/>
                    <a:pt x="2757" y="2550"/>
                  </a:cubicBezTo>
                  <a:cubicBezTo>
                    <a:pt x="2633" y="2446"/>
                    <a:pt x="2653" y="2207"/>
                    <a:pt x="2508" y="2135"/>
                  </a:cubicBezTo>
                  <a:cubicBezTo>
                    <a:pt x="2477" y="2121"/>
                    <a:pt x="2444" y="2116"/>
                    <a:pt x="2410" y="2116"/>
                  </a:cubicBezTo>
                  <a:cubicBezTo>
                    <a:pt x="2337" y="2116"/>
                    <a:pt x="2260" y="2139"/>
                    <a:pt x="2192" y="2139"/>
                  </a:cubicBezTo>
                  <a:cubicBezTo>
                    <a:pt x="2156" y="2139"/>
                    <a:pt x="2123" y="2133"/>
                    <a:pt x="2094" y="2114"/>
                  </a:cubicBezTo>
                  <a:cubicBezTo>
                    <a:pt x="2011" y="2052"/>
                    <a:pt x="2000" y="1938"/>
                    <a:pt x="1979" y="1845"/>
                  </a:cubicBezTo>
                  <a:cubicBezTo>
                    <a:pt x="1845" y="1358"/>
                    <a:pt x="1213" y="1286"/>
                    <a:pt x="788" y="1026"/>
                  </a:cubicBezTo>
                  <a:cubicBezTo>
                    <a:pt x="550" y="881"/>
                    <a:pt x="446" y="612"/>
                    <a:pt x="197" y="508"/>
                  </a:cubicBezTo>
                  <a:cubicBezTo>
                    <a:pt x="176" y="552"/>
                    <a:pt x="123" y="601"/>
                    <a:pt x="69" y="601"/>
                  </a:cubicBezTo>
                  <a:cubicBezTo>
                    <a:pt x="46" y="601"/>
                    <a:pt x="22" y="592"/>
                    <a:pt x="1" y="570"/>
                  </a:cubicBezTo>
                  <a:lnTo>
                    <a:pt x="1" y="570"/>
                  </a:lnTo>
                  <a:lnTo>
                    <a:pt x="63" y="38120"/>
                  </a:lnTo>
                  <a:lnTo>
                    <a:pt x="90290" y="38120"/>
                  </a:lnTo>
                  <a:lnTo>
                    <a:pt x="906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flipH="1">
              <a:off x="7587389" y="4083900"/>
              <a:ext cx="2543720" cy="1790210"/>
            </a:xfrm>
            <a:custGeom>
              <a:avLst/>
              <a:gdLst/>
              <a:ahLst/>
              <a:cxnLst/>
              <a:rect l="l" t="t" r="r" b="b"/>
              <a:pathLst>
                <a:path w="24249" h="15947" extrusionOk="0">
                  <a:moveTo>
                    <a:pt x="11274" y="0"/>
                  </a:moveTo>
                  <a:cubicBezTo>
                    <a:pt x="11238" y="36"/>
                    <a:pt x="11225" y="85"/>
                    <a:pt x="11232" y="131"/>
                  </a:cubicBezTo>
                  <a:lnTo>
                    <a:pt x="11232" y="131"/>
                  </a:lnTo>
                  <a:cubicBezTo>
                    <a:pt x="11239" y="132"/>
                    <a:pt x="11246" y="134"/>
                    <a:pt x="11253" y="135"/>
                  </a:cubicBezTo>
                  <a:cubicBezTo>
                    <a:pt x="11264" y="94"/>
                    <a:pt x="11264" y="42"/>
                    <a:pt x="11274" y="0"/>
                  </a:cubicBezTo>
                  <a:close/>
                  <a:moveTo>
                    <a:pt x="11605" y="912"/>
                  </a:moveTo>
                  <a:lnTo>
                    <a:pt x="11605" y="912"/>
                  </a:lnTo>
                  <a:cubicBezTo>
                    <a:pt x="11600" y="915"/>
                    <a:pt x="11596" y="918"/>
                    <a:pt x="11591" y="921"/>
                  </a:cubicBezTo>
                  <a:lnTo>
                    <a:pt x="11591" y="921"/>
                  </a:lnTo>
                  <a:cubicBezTo>
                    <a:pt x="11596" y="918"/>
                    <a:pt x="11601" y="915"/>
                    <a:pt x="11605" y="912"/>
                  </a:cubicBezTo>
                  <a:close/>
                  <a:moveTo>
                    <a:pt x="10974" y="974"/>
                  </a:moveTo>
                  <a:lnTo>
                    <a:pt x="10974" y="974"/>
                  </a:lnTo>
                  <a:cubicBezTo>
                    <a:pt x="10980" y="979"/>
                    <a:pt x="10987" y="984"/>
                    <a:pt x="10994" y="989"/>
                  </a:cubicBezTo>
                  <a:lnTo>
                    <a:pt x="10994" y="989"/>
                  </a:lnTo>
                  <a:cubicBezTo>
                    <a:pt x="10989" y="983"/>
                    <a:pt x="10983" y="978"/>
                    <a:pt x="10974" y="974"/>
                  </a:cubicBezTo>
                  <a:close/>
                  <a:moveTo>
                    <a:pt x="3265" y="1554"/>
                  </a:moveTo>
                  <a:cubicBezTo>
                    <a:pt x="3259" y="1607"/>
                    <a:pt x="3254" y="1661"/>
                    <a:pt x="3256" y="1715"/>
                  </a:cubicBezTo>
                  <a:lnTo>
                    <a:pt x="3256" y="1715"/>
                  </a:lnTo>
                  <a:cubicBezTo>
                    <a:pt x="3259" y="1665"/>
                    <a:pt x="3265" y="1610"/>
                    <a:pt x="3265" y="1554"/>
                  </a:cubicBezTo>
                  <a:close/>
                  <a:moveTo>
                    <a:pt x="3150" y="1865"/>
                  </a:moveTo>
                  <a:lnTo>
                    <a:pt x="3150" y="1865"/>
                  </a:lnTo>
                  <a:cubicBezTo>
                    <a:pt x="3137" y="1872"/>
                    <a:pt x="3149" y="1883"/>
                    <a:pt x="3162" y="1885"/>
                  </a:cubicBezTo>
                  <a:lnTo>
                    <a:pt x="3162" y="1885"/>
                  </a:lnTo>
                  <a:cubicBezTo>
                    <a:pt x="3158" y="1879"/>
                    <a:pt x="3154" y="1873"/>
                    <a:pt x="3150" y="1865"/>
                  </a:cubicBezTo>
                  <a:close/>
                  <a:moveTo>
                    <a:pt x="3472" y="2010"/>
                  </a:moveTo>
                  <a:cubicBezTo>
                    <a:pt x="3460" y="2010"/>
                    <a:pt x="3458" y="2020"/>
                    <a:pt x="3462" y="2029"/>
                  </a:cubicBezTo>
                  <a:lnTo>
                    <a:pt x="3462" y="2029"/>
                  </a:lnTo>
                  <a:cubicBezTo>
                    <a:pt x="3466" y="2023"/>
                    <a:pt x="3469" y="2017"/>
                    <a:pt x="3472" y="2010"/>
                  </a:cubicBezTo>
                  <a:close/>
                  <a:moveTo>
                    <a:pt x="3556" y="2171"/>
                  </a:moveTo>
                  <a:cubicBezTo>
                    <a:pt x="3558" y="2173"/>
                    <a:pt x="3561" y="2175"/>
                    <a:pt x="3565" y="2176"/>
                  </a:cubicBezTo>
                  <a:cubicBezTo>
                    <a:pt x="3562" y="2174"/>
                    <a:pt x="3559" y="2173"/>
                    <a:pt x="3556" y="2171"/>
                  </a:cubicBezTo>
                  <a:close/>
                  <a:moveTo>
                    <a:pt x="3565" y="2300"/>
                  </a:moveTo>
                  <a:cubicBezTo>
                    <a:pt x="3565" y="2311"/>
                    <a:pt x="3576" y="2321"/>
                    <a:pt x="3586" y="2342"/>
                  </a:cubicBezTo>
                  <a:cubicBezTo>
                    <a:pt x="3617" y="2332"/>
                    <a:pt x="3648" y="2321"/>
                    <a:pt x="3668" y="2300"/>
                  </a:cubicBezTo>
                  <a:close/>
                  <a:moveTo>
                    <a:pt x="2736" y="2850"/>
                  </a:moveTo>
                  <a:cubicBezTo>
                    <a:pt x="2736" y="2854"/>
                    <a:pt x="2738" y="2860"/>
                    <a:pt x="2740" y="2866"/>
                  </a:cubicBezTo>
                  <a:lnTo>
                    <a:pt x="2740" y="2866"/>
                  </a:lnTo>
                  <a:cubicBezTo>
                    <a:pt x="2739" y="2860"/>
                    <a:pt x="2738" y="2855"/>
                    <a:pt x="2736" y="2850"/>
                  </a:cubicBezTo>
                  <a:close/>
                  <a:moveTo>
                    <a:pt x="12476" y="2871"/>
                  </a:moveTo>
                  <a:cubicBezTo>
                    <a:pt x="12464" y="2875"/>
                    <a:pt x="12455" y="2881"/>
                    <a:pt x="12448" y="2889"/>
                  </a:cubicBezTo>
                  <a:lnTo>
                    <a:pt x="12448" y="2889"/>
                  </a:lnTo>
                  <a:cubicBezTo>
                    <a:pt x="12458" y="2883"/>
                    <a:pt x="12467" y="2877"/>
                    <a:pt x="12476" y="2871"/>
                  </a:cubicBezTo>
                  <a:close/>
                  <a:moveTo>
                    <a:pt x="15232" y="2995"/>
                  </a:move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0"/>
                    <a:pt x="15232" y="2995"/>
                  </a:cubicBezTo>
                  <a:close/>
                  <a:moveTo>
                    <a:pt x="16600" y="3264"/>
                  </a:moveTo>
                  <a:cubicBezTo>
                    <a:pt x="16596" y="3266"/>
                    <a:pt x="16593" y="3267"/>
                    <a:pt x="16590" y="3269"/>
                  </a:cubicBezTo>
                  <a:lnTo>
                    <a:pt x="16590" y="3269"/>
                  </a:lnTo>
                  <a:cubicBezTo>
                    <a:pt x="16593" y="3267"/>
                    <a:pt x="16596" y="3266"/>
                    <a:pt x="16600" y="3264"/>
                  </a:cubicBezTo>
                  <a:close/>
                  <a:moveTo>
                    <a:pt x="1213" y="3274"/>
                  </a:moveTo>
                  <a:cubicBezTo>
                    <a:pt x="1213" y="3285"/>
                    <a:pt x="1216" y="3294"/>
                    <a:pt x="1219" y="3303"/>
                  </a:cubicBezTo>
                  <a:lnTo>
                    <a:pt x="1219" y="3303"/>
                  </a:lnTo>
                  <a:cubicBezTo>
                    <a:pt x="1219" y="3294"/>
                    <a:pt x="1216" y="3285"/>
                    <a:pt x="1213" y="3274"/>
                  </a:cubicBezTo>
                  <a:close/>
                  <a:moveTo>
                    <a:pt x="16231" y="3465"/>
                  </a:moveTo>
                  <a:cubicBezTo>
                    <a:pt x="16230" y="3476"/>
                    <a:pt x="16236" y="3486"/>
                    <a:pt x="16246" y="3486"/>
                  </a:cubicBezTo>
                  <a:cubicBezTo>
                    <a:pt x="16249" y="3486"/>
                    <a:pt x="16253" y="3485"/>
                    <a:pt x="16258" y="3482"/>
                  </a:cubicBezTo>
                  <a:lnTo>
                    <a:pt x="16231" y="3465"/>
                  </a:lnTo>
                  <a:close/>
                  <a:moveTo>
                    <a:pt x="8114" y="3730"/>
                  </a:moveTo>
                  <a:lnTo>
                    <a:pt x="8114" y="3730"/>
                  </a:lnTo>
                  <a:cubicBezTo>
                    <a:pt x="8109" y="3737"/>
                    <a:pt x="8103" y="3744"/>
                    <a:pt x="8098" y="3751"/>
                  </a:cubicBezTo>
                  <a:lnTo>
                    <a:pt x="8098" y="3751"/>
                  </a:lnTo>
                  <a:cubicBezTo>
                    <a:pt x="8105" y="3747"/>
                    <a:pt x="8111" y="3740"/>
                    <a:pt x="8114" y="3730"/>
                  </a:cubicBezTo>
                  <a:close/>
                  <a:moveTo>
                    <a:pt x="2920" y="3799"/>
                  </a:moveTo>
                  <a:cubicBezTo>
                    <a:pt x="2917" y="3800"/>
                    <a:pt x="2915" y="3802"/>
                    <a:pt x="2912" y="3803"/>
                  </a:cubicBezTo>
                  <a:cubicBezTo>
                    <a:pt x="2915" y="3802"/>
                    <a:pt x="2918" y="3801"/>
                    <a:pt x="2920" y="3799"/>
                  </a:cubicBezTo>
                  <a:close/>
                  <a:moveTo>
                    <a:pt x="1493" y="3792"/>
                  </a:moveTo>
                  <a:lnTo>
                    <a:pt x="1493" y="3792"/>
                  </a:lnTo>
                  <a:cubicBezTo>
                    <a:pt x="1480" y="3797"/>
                    <a:pt x="1471" y="3804"/>
                    <a:pt x="1465" y="3813"/>
                  </a:cubicBezTo>
                  <a:lnTo>
                    <a:pt x="1465" y="3813"/>
                  </a:lnTo>
                  <a:cubicBezTo>
                    <a:pt x="1476" y="3809"/>
                    <a:pt x="1486" y="3803"/>
                    <a:pt x="1493" y="3792"/>
                  </a:cubicBezTo>
                  <a:close/>
                  <a:moveTo>
                    <a:pt x="4363" y="3990"/>
                  </a:moveTo>
                  <a:lnTo>
                    <a:pt x="4363" y="3990"/>
                  </a:lnTo>
                  <a:cubicBezTo>
                    <a:pt x="4357" y="3999"/>
                    <a:pt x="4354" y="4010"/>
                    <a:pt x="4355" y="4020"/>
                  </a:cubicBezTo>
                  <a:lnTo>
                    <a:pt x="4355" y="4020"/>
                  </a:lnTo>
                  <a:cubicBezTo>
                    <a:pt x="4363" y="4012"/>
                    <a:pt x="4367" y="4002"/>
                    <a:pt x="4363" y="3990"/>
                  </a:cubicBezTo>
                  <a:close/>
                  <a:moveTo>
                    <a:pt x="13869" y="4040"/>
                  </a:moveTo>
                  <a:cubicBezTo>
                    <a:pt x="13867" y="4040"/>
                    <a:pt x="13866" y="4041"/>
                    <a:pt x="13864" y="4041"/>
                  </a:cubicBezTo>
                  <a:cubicBezTo>
                    <a:pt x="13866" y="4041"/>
                    <a:pt x="13867" y="4040"/>
                    <a:pt x="13869" y="4040"/>
                  </a:cubicBezTo>
                  <a:close/>
                  <a:moveTo>
                    <a:pt x="13792" y="4404"/>
                  </a:moveTo>
                  <a:lnTo>
                    <a:pt x="13792" y="4404"/>
                  </a:lnTo>
                  <a:cubicBezTo>
                    <a:pt x="13797" y="4408"/>
                    <a:pt x="13801" y="4412"/>
                    <a:pt x="13806" y="4415"/>
                  </a:cubicBezTo>
                  <a:lnTo>
                    <a:pt x="13806" y="4415"/>
                  </a:lnTo>
                  <a:cubicBezTo>
                    <a:pt x="13803" y="4411"/>
                    <a:pt x="13798" y="4407"/>
                    <a:pt x="13792" y="4404"/>
                  </a:cubicBezTo>
                  <a:close/>
                  <a:moveTo>
                    <a:pt x="7430" y="4518"/>
                  </a:moveTo>
                  <a:lnTo>
                    <a:pt x="7430" y="4518"/>
                  </a:lnTo>
                  <a:cubicBezTo>
                    <a:pt x="7431" y="4518"/>
                    <a:pt x="7433" y="4519"/>
                    <a:pt x="7434" y="4520"/>
                  </a:cubicBezTo>
                  <a:lnTo>
                    <a:pt x="7434" y="4520"/>
                  </a:lnTo>
                  <a:cubicBezTo>
                    <a:pt x="7432" y="4519"/>
                    <a:pt x="7431" y="4518"/>
                    <a:pt x="7430" y="4518"/>
                  </a:cubicBezTo>
                  <a:close/>
                  <a:moveTo>
                    <a:pt x="16205" y="4617"/>
                  </a:moveTo>
                  <a:cubicBezTo>
                    <a:pt x="16211" y="4621"/>
                    <a:pt x="16219" y="4623"/>
                    <a:pt x="16226" y="4623"/>
                  </a:cubicBezTo>
                  <a:cubicBezTo>
                    <a:pt x="16230" y="4623"/>
                    <a:pt x="16233" y="4622"/>
                    <a:pt x="16237" y="4621"/>
                  </a:cubicBezTo>
                  <a:cubicBezTo>
                    <a:pt x="16227" y="4620"/>
                    <a:pt x="16216" y="4618"/>
                    <a:pt x="16205" y="4617"/>
                  </a:cubicBezTo>
                  <a:close/>
                  <a:moveTo>
                    <a:pt x="4433" y="5280"/>
                  </a:moveTo>
                  <a:cubicBezTo>
                    <a:pt x="4425" y="5280"/>
                    <a:pt x="4418" y="5285"/>
                    <a:pt x="4425" y="5285"/>
                  </a:cubicBezTo>
                  <a:cubicBezTo>
                    <a:pt x="4432" y="5286"/>
                    <a:pt x="4439" y="5287"/>
                    <a:pt x="4445" y="5289"/>
                  </a:cubicBezTo>
                  <a:lnTo>
                    <a:pt x="4445" y="5289"/>
                  </a:lnTo>
                  <a:cubicBezTo>
                    <a:pt x="4446" y="5287"/>
                    <a:pt x="4446" y="5286"/>
                    <a:pt x="4446" y="5285"/>
                  </a:cubicBezTo>
                  <a:cubicBezTo>
                    <a:pt x="4442" y="5281"/>
                    <a:pt x="4438" y="5280"/>
                    <a:pt x="4433" y="5280"/>
                  </a:cubicBezTo>
                  <a:close/>
                  <a:moveTo>
                    <a:pt x="14092" y="5461"/>
                  </a:moveTo>
                  <a:lnTo>
                    <a:pt x="14092" y="5461"/>
                  </a:lnTo>
                  <a:cubicBezTo>
                    <a:pt x="14066" y="5480"/>
                    <a:pt x="14098" y="5500"/>
                    <a:pt x="14130" y="5504"/>
                  </a:cubicBezTo>
                  <a:lnTo>
                    <a:pt x="14130" y="5504"/>
                  </a:lnTo>
                  <a:cubicBezTo>
                    <a:pt x="14118" y="5490"/>
                    <a:pt x="14105" y="5475"/>
                    <a:pt x="14092" y="5461"/>
                  </a:cubicBezTo>
                  <a:close/>
                  <a:moveTo>
                    <a:pt x="13782" y="5689"/>
                  </a:moveTo>
                  <a:cubicBezTo>
                    <a:pt x="13766" y="5689"/>
                    <a:pt x="13751" y="5692"/>
                    <a:pt x="13739" y="5699"/>
                  </a:cubicBezTo>
                  <a:lnTo>
                    <a:pt x="13739" y="5699"/>
                  </a:lnTo>
                  <a:cubicBezTo>
                    <a:pt x="13757" y="5697"/>
                    <a:pt x="13776" y="5694"/>
                    <a:pt x="13792" y="5689"/>
                  </a:cubicBezTo>
                  <a:cubicBezTo>
                    <a:pt x="13789" y="5689"/>
                    <a:pt x="13785" y="5689"/>
                    <a:pt x="13782" y="5689"/>
                  </a:cubicBezTo>
                  <a:close/>
                  <a:moveTo>
                    <a:pt x="13843" y="5710"/>
                  </a:moveTo>
                  <a:cubicBezTo>
                    <a:pt x="13833" y="5751"/>
                    <a:pt x="13802" y="5782"/>
                    <a:pt x="13760" y="5813"/>
                  </a:cubicBezTo>
                  <a:cubicBezTo>
                    <a:pt x="13777" y="5819"/>
                    <a:pt x="13794" y="5821"/>
                    <a:pt x="13812" y="5821"/>
                  </a:cubicBezTo>
                  <a:cubicBezTo>
                    <a:pt x="13832" y="5821"/>
                    <a:pt x="13852" y="5818"/>
                    <a:pt x="13872" y="5812"/>
                  </a:cubicBezTo>
                  <a:lnTo>
                    <a:pt x="13872" y="5812"/>
                  </a:lnTo>
                  <a:cubicBezTo>
                    <a:pt x="13890" y="5776"/>
                    <a:pt x="13886" y="5733"/>
                    <a:pt x="13843" y="5710"/>
                  </a:cubicBezTo>
                  <a:close/>
                  <a:moveTo>
                    <a:pt x="8870" y="5865"/>
                  </a:moveTo>
                  <a:cubicBezTo>
                    <a:pt x="8868" y="5865"/>
                    <a:pt x="8866" y="5865"/>
                    <a:pt x="8864" y="5866"/>
                  </a:cubicBezTo>
                  <a:lnTo>
                    <a:pt x="8864" y="5866"/>
                  </a:lnTo>
                  <a:cubicBezTo>
                    <a:pt x="8866" y="5865"/>
                    <a:pt x="8868" y="5865"/>
                    <a:pt x="8870" y="5865"/>
                  </a:cubicBezTo>
                  <a:close/>
                  <a:moveTo>
                    <a:pt x="17200" y="5865"/>
                  </a:moveTo>
                  <a:cubicBezTo>
                    <a:pt x="17199" y="5868"/>
                    <a:pt x="17197" y="5873"/>
                    <a:pt x="17196" y="5877"/>
                  </a:cubicBezTo>
                  <a:lnTo>
                    <a:pt x="17196" y="5877"/>
                  </a:lnTo>
                  <a:cubicBezTo>
                    <a:pt x="17199" y="5873"/>
                    <a:pt x="17200" y="5869"/>
                    <a:pt x="17200" y="5865"/>
                  </a:cubicBezTo>
                  <a:close/>
                  <a:moveTo>
                    <a:pt x="17215" y="5923"/>
                  </a:moveTo>
                  <a:cubicBezTo>
                    <a:pt x="17212" y="5923"/>
                    <a:pt x="17212" y="5929"/>
                    <a:pt x="17212" y="5937"/>
                  </a:cubicBezTo>
                  <a:lnTo>
                    <a:pt x="17212" y="5937"/>
                  </a:lnTo>
                  <a:cubicBezTo>
                    <a:pt x="17218" y="5936"/>
                    <a:pt x="17221" y="5933"/>
                    <a:pt x="17221" y="5927"/>
                  </a:cubicBezTo>
                  <a:cubicBezTo>
                    <a:pt x="17219" y="5924"/>
                    <a:pt x="17217" y="5923"/>
                    <a:pt x="17215" y="5923"/>
                  </a:cubicBezTo>
                  <a:close/>
                  <a:moveTo>
                    <a:pt x="6507" y="5865"/>
                  </a:moveTo>
                  <a:cubicBezTo>
                    <a:pt x="6513" y="5901"/>
                    <a:pt x="6534" y="5933"/>
                    <a:pt x="6563" y="5957"/>
                  </a:cubicBezTo>
                  <a:lnTo>
                    <a:pt x="6563" y="5957"/>
                  </a:lnTo>
                  <a:cubicBezTo>
                    <a:pt x="6548" y="5925"/>
                    <a:pt x="6530" y="5894"/>
                    <a:pt x="6507" y="5865"/>
                  </a:cubicBezTo>
                  <a:close/>
                  <a:moveTo>
                    <a:pt x="17584" y="6072"/>
                  </a:moveTo>
                  <a:cubicBezTo>
                    <a:pt x="17585" y="6074"/>
                    <a:pt x="17585" y="6075"/>
                    <a:pt x="17586" y="6077"/>
                  </a:cubicBezTo>
                  <a:lnTo>
                    <a:pt x="17586" y="6077"/>
                  </a:lnTo>
                  <a:cubicBezTo>
                    <a:pt x="17586" y="6075"/>
                    <a:pt x="17585" y="6074"/>
                    <a:pt x="17584" y="6072"/>
                  </a:cubicBezTo>
                  <a:close/>
                  <a:moveTo>
                    <a:pt x="6570" y="6539"/>
                  </a:moveTo>
                  <a:lnTo>
                    <a:pt x="6570" y="6539"/>
                  </a:lnTo>
                  <a:cubicBezTo>
                    <a:pt x="6571" y="6539"/>
                    <a:pt x="6573" y="6540"/>
                    <a:pt x="6575" y="6541"/>
                  </a:cubicBezTo>
                  <a:lnTo>
                    <a:pt x="6575" y="6541"/>
                  </a:lnTo>
                  <a:cubicBezTo>
                    <a:pt x="6573" y="6540"/>
                    <a:pt x="6571" y="6539"/>
                    <a:pt x="6570" y="6539"/>
                  </a:cubicBezTo>
                  <a:close/>
                  <a:moveTo>
                    <a:pt x="9502" y="6663"/>
                  </a:moveTo>
                  <a:lnTo>
                    <a:pt x="9506" y="6664"/>
                  </a:lnTo>
                  <a:lnTo>
                    <a:pt x="9506" y="6664"/>
                  </a:lnTo>
                  <a:cubicBezTo>
                    <a:pt x="9505" y="6664"/>
                    <a:pt x="9505" y="6663"/>
                    <a:pt x="9504" y="6663"/>
                  </a:cubicBezTo>
                  <a:lnTo>
                    <a:pt x="9504" y="6663"/>
                  </a:lnTo>
                  <a:cubicBezTo>
                    <a:pt x="9504" y="6663"/>
                    <a:pt x="9503" y="6663"/>
                    <a:pt x="9502" y="6663"/>
                  </a:cubicBezTo>
                  <a:close/>
                  <a:moveTo>
                    <a:pt x="9506" y="6664"/>
                  </a:moveTo>
                  <a:cubicBezTo>
                    <a:pt x="9528" y="6680"/>
                    <a:pt x="9562" y="6694"/>
                    <a:pt x="9595" y="6694"/>
                  </a:cubicBezTo>
                  <a:lnTo>
                    <a:pt x="9506" y="6664"/>
                  </a:lnTo>
                  <a:close/>
                  <a:moveTo>
                    <a:pt x="18206" y="6714"/>
                  </a:moveTo>
                  <a:cubicBezTo>
                    <a:pt x="18205" y="6717"/>
                    <a:pt x="18205" y="6719"/>
                    <a:pt x="18204" y="6721"/>
                  </a:cubicBezTo>
                  <a:lnTo>
                    <a:pt x="18204" y="6721"/>
                  </a:lnTo>
                  <a:cubicBezTo>
                    <a:pt x="18205" y="6719"/>
                    <a:pt x="18205" y="6717"/>
                    <a:pt x="18206" y="6714"/>
                  </a:cubicBezTo>
                  <a:close/>
                  <a:moveTo>
                    <a:pt x="5910" y="6846"/>
                  </a:moveTo>
                  <a:cubicBezTo>
                    <a:pt x="5912" y="6847"/>
                    <a:pt x="5915" y="6849"/>
                    <a:pt x="5917" y="6850"/>
                  </a:cubicBezTo>
                  <a:cubicBezTo>
                    <a:pt x="5915" y="6848"/>
                    <a:pt x="5912" y="6847"/>
                    <a:pt x="5910" y="6846"/>
                  </a:cubicBezTo>
                  <a:close/>
                  <a:moveTo>
                    <a:pt x="18195" y="6859"/>
                  </a:moveTo>
                  <a:cubicBezTo>
                    <a:pt x="18180" y="6867"/>
                    <a:pt x="18171" y="6880"/>
                    <a:pt x="18171" y="6895"/>
                  </a:cubicBezTo>
                  <a:lnTo>
                    <a:pt x="18171" y="6895"/>
                  </a:lnTo>
                  <a:cubicBezTo>
                    <a:pt x="18182" y="6885"/>
                    <a:pt x="18191" y="6873"/>
                    <a:pt x="18195" y="6859"/>
                  </a:cubicBezTo>
                  <a:close/>
                  <a:moveTo>
                    <a:pt x="6688" y="7014"/>
                  </a:moveTo>
                  <a:cubicBezTo>
                    <a:pt x="6683" y="7014"/>
                    <a:pt x="6678" y="7015"/>
                    <a:pt x="6673" y="7015"/>
                  </a:cubicBezTo>
                  <a:cubicBezTo>
                    <a:pt x="6709" y="7051"/>
                    <a:pt x="6745" y="7072"/>
                    <a:pt x="6795" y="7090"/>
                  </a:cubicBezTo>
                  <a:lnTo>
                    <a:pt x="6795" y="7090"/>
                  </a:lnTo>
                  <a:cubicBezTo>
                    <a:pt x="6780" y="7049"/>
                    <a:pt x="6739" y="7014"/>
                    <a:pt x="6688" y="7014"/>
                  </a:cubicBezTo>
                  <a:close/>
                  <a:moveTo>
                    <a:pt x="18310" y="7223"/>
                  </a:moveTo>
                  <a:cubicBezTo>
                    <a:pt x="18289" y="7223"/>
                    <a:pt x="18270" y="7229"/>
                    <a:pt x="18254" y="7240"/>
                  </a:cubicBezTo>
                  <a:lnTo>
                    <a:pt x="18254" y="7240"/>
                  </a:lnTo>
                  <a:cubicBezTo>
                    <a:pt x="18273" y="7235"/>
                    <a:pt x="18292" y="7229"/>
                    <a:pt x="18310" y="7223"/>
                  </a:cubicBezTo>
                  <a:close/>
                  <a:moveTo>
                    <a:pt x="18713" y="7616"/>
                  </a:moveTo>
                  <a:cubicBezTo>
                    <a:pt x="18709" y="7618"/>
                    <a:pt x="18705" y="7620"/>
                    <a:pt x="18702" y="7622"/>
                  </a:cubicBezTo>
                  <a:lnTo>
                    <a:pt x="18702" y="7622"/>
                  </a:lnTo>
                  <a:cubicBezTo>
                    <a:pt x="18706" y="7620"/>
                    <a:pt x="18709" y="7618"/>
                    <a:pt x="18713" y="7616"/>
                  </a:cubicBezTo>
                  <a:close/>
                  <a:moveTo>
                    <a:pt x="18229" y="7898"/>
                  </a:moveTo>
                  <a:cubicBezTo>
                    <a:pt x="18225" y="7901"/>
                    <a:pt x="18220" y="7904"/>
                    <a:pt x="18216" y="7906"/>
                  </a:cubicBezTo>
                  <a:cubicBezTo>
                    <a:pt x="18220" y="7904"/>
                    <a:pt x="18225" y="7901"/>
                    <a:pt x="18229" y="7898"/>
                  </a:cubicBezTo>
                  <a:close/>
                  <a:moveTo>
                    <a:pt x="18268" y="8020"/>
                  </a:moveTo>
                  <a:cubicBezTo>
                    <a:pt x="18250" y="8034"/>
                    <a:pt x="18240" y="8052"/>
                    <a:pt x="18236" y="8070"/>
                  </a:cubicBezTo>
                  <a:lnTo>
                    <a:pt x="18236" y="8070"/>
                  </a:lnTo>
                  <a:cubicBezTo>
                    <a:pt x="18260" y="8062"/>
                    <a:pt x="18279" y="8042"/>
                    <a:pt x="18268" y="8020"/>
                  </a:cubicBezTo>
                  <a:close/>
                  <a:moveTo>
                    <a:pt x="20900" y="9222"/>
                  </a:moveTo>
                  <a:lnTo>
                    <a:pt x="20900" y="9222"/>
                  </a:lnTo>
                  <a:cubicBezTo>
                    <a:pt x="20893" y="9229"/>
                    <a:pt x="20891" y="9237"/>
                    <a:pt x="20892" y="9244"/>
                  </a:cubicBezTo>
                  <a:lnTo>
                    <a:pt x="20892" y="9244"/>
                  </a:lnTo>
                  <a:cubicBezTo>
                    <a:pt x="20895" y="9237"/>
                    <a:pt x="20898" y="9230"/>
                    <a:pt x="20900" y="9222"/>
                  </a:cubicBezTo>
                  <a:close/>
                  <a:moveTo>
                    <a:pt x="21066" y="9730"/>
                  </a:moveTo>
                  <a:cubicBezTo>
                    <a:pt x="21062" y="9737"/>
                    <a:pt x="21058" y="9743"/>
                    <a:pt x="21056" y="9750"/>
                  </a:cubicBezTo>
                  <a:lnTo>
                    <a:pt x="21056" y="9750"/>
                  </a:lnTo>
                  <a:cubicBezTo>
                    <a:pt x="21059" y="9744"/>
                    <a:pt x="21063" y="9737"/>
                    <a:pt x="21066" y="9730"/>
                  </a:cubicBezTo>
                  <a:close/>
                  <a:moveTo>
                    <a:pt x="11202" y="128"/>
                  </a:moveTo>
                  <a:cubicBezTo>
                    <a:pt x="11179" y="128"/>
                    <a:pt x="11157" y="133"/>
                    <a:pt x="11139" y="145"/>
                  </a:cubicBezTo>
                  <a:cubicBezTo>
                    <a:pt x="11160" y="166"/>
                    <a:pt x="11181" y="197"/>
                    <a:pt x="11202" y="228"/>
                  </a:cubicBezTo>
                  <a:cubicBezTo>
                    <a:pt x="11171" y="221"/>
                    <a:pt x="11140" y="218"/>
                    <a:pt x="11109" y="218"/>
                  </a:cubicBezTo>
                  <a:cubicBezTo>
                    <a:pt x="11048" y="218"/>
                    <a:pt x="10988" y="232"/>
                    <a:pt x="10932" y="260"/>
                  </a:cubicBezTo>
                  <a:cubicBezTo>
                    <a:pt x="10932" y="290"/>
                    <a:pt x="10977" y="310"/>
                    <a:pt x="11017" y="310"/>
                  </a:cubicBezTo>
                  <a:cubicBezTo>
                    <a:pt x="11026" y="310"/>
                    <a:pt x="11035" y="309"/>
                    <a:pt x="11044" y="307"/>
                  </a:cubicBezTo>
                  <a:lnTo>
                    <a:pt x="11044" y="307"/>
                  </a:lnTo>
                  <a:cubicBezTo>
                    <a:pt x="11026" y="328"/>
                    <a:pt x="11018" y="356"/>
                    <a:pt x="11025" y="384"/>
                  </a:cubicBezTo>
                  <a:cubicBezTo>
                    <a:pt x="11030" y="384"/>
                    <a:pt x="11034" y="383"/>
                    <a:pt x="11039" y="383"/>
                  </a:cubicBezTo>
                  <a:cubicBezTo>
                    <a:pt x="11145" y="383"/>
                    <a:pt x="11209" y="501"/>
                    <a:pt x="11139" y="570"/>
                  </a:cubicBezTo>
                  <a:cubicBezTo>
                    <a:pt x="11114" y="558"/>
                    <a:pt x="11088" y="549"/>
                    <a:pt x="11062" y="549"/>
                  </a:cubicBezTo>
                  <a:cubicBezTo>
                    <a:pt x="11046" y="549"/>
                    <a:pt x="11031" y="552"/>
                    <a:pt x="11015" y="560"/>
                  </a:cubicBezTo>
                  <a:cubicBezTo>
                    <a:pt x="10990" y="576"/>
                    <a:pt x="11012" y="620"/>
                    <a:pt x="11038" y="620"/>
                  </a:cubicBezTo>
                  <a:cubicBezTo>
                    <a:pt x="11039" y="620"/>
                    <a:pt x="11040" y="620"/>
                    <a:pt x="11041" y="620"/>
                  </a:cubicBezTo>
                  <a:lnTo>
                    <a:pt x="11041" y="620"/>
                  </a:lnTo>
                  <a:cubicBezTo>
                    <a:pt x="11002" y="640"/>
                    <a:pt x="10958" y="666"/>
                    <a:pt x="10921" y="684"/>
                  </a:cubicBezTo>
                  <a:cubicBezTo>
                    <a:pt x="10927" y="682"/>
                    <a:pt x="10933" y="681"/>
                    <a:pt x="10938" y="681"/>
                  </a:cubicBezTo>
                  <a:cubicBezTo>
                    <a:pt x="10983" y="681"/>
                    <a:pt x="10980" y="762"/>
                    <a:pt x="10942" y="808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12" y="829"/>
                    <a:pt x="11160" y="891"/>
                    <a:pt x="11087" y="912"/>
                  </a:cubicBezTo>
                  <a:cubicBezTo>
                    <a:pt x="11139" y="944"/>
                    <a:pt x="11170" y="1006"/>
                    <a:pt x="11129" y="1047"/>
                  </a:cubicBezTo>
                  <a:cubicBezTo>
                    <a:pt x="11076" y="1038"/>
                    <a:pt x="11032" y="1015"/>
                    <a:pt x="10994" y="989"/>
                  </a:cubicBezTo>
                  <a:lnTo>
                    <a:pt x="10994" y="989"/>
                  </a:lnTo>
                  <a:cubicBezTo>
                    <a:pt x="11017" y="1018"/>
                    <a:pt x="10995" y="1070"/>
                    <a:pt x="10953" y="1078"/>
                  </a:cubicBezTo>
                  <a:cubicBezTo>
                    <a:pt x="10901" y="1078"/>
                    <a:pt x="10849" y="1026"/>
                    <a:pt x="10870" y="985"/>
                  </a:cubicBezTo>
                  <a:lnTo>
                    <a:pt x="10870" y="985"/>
                  </a:lnTo>
                  <a:lnTo>
                    <a:pt x="10808" y="1016"/>
                  </a:lnTo>
                  <a:cubicBezTo>
                    <a:pt x="10776" y="985"/>
                    <a:pt x="10756" y="953"/>
                    <a:pt x="10725" y="923"/>
                  </a:cubicBezTo>
                  <a:lnTo>
                    <a:pt x="10725" y="923"/>
                  </a:lnTo>
                  <a:cubicBezTo>
                    <a:pt x="10714" y="944"/>
                    <a:pt x="10725" y="964"/>
                    <a:pt x="10735" y="974"/>
                  </a:cubicBezTo>
                  <a:cubicBezTo>
                    <a:pt x="10642" y="944"/>
                    <a:pt x="10518" y="912"/>
                    <a:pt x="10403" y="891"/>
                  </a:cubicBezTo>
                  <a:lnTo>
                    <a:pt x="10403" y="891"/>
                  </a:lnTo>
                  <a:cubicBezTo>
                    <a:pt x="10435" y="1006"/>
                    <a:pt x="10548" y="1099"/>
                    <a:pt x="10693" y="1140"/>
                  </a:cubicBezTo>
                  <a:cubicBezTo>
                    <a:pt x="10659" y="1133"/>
                    <a:pt x="10624" y="1130"/>
                    <a:pt x="10589" y="1130"/>
                  </a:cubicBezTo>
                  <a:cubicBezTo>
                    <a:pt x="10534" y="1130"/>
                    <a:pt x="10481" y="1138"/>
                    <a:pt x="10434" y="1155"/>
                  </a:cubicBezTo>
                  <a:lnTo>
                    <a:pt x="10434" y="1155"/>
                  </a:lnTo>
                  <a:cubicBezTo>
                    <a:pt x="10435" y="1149"/>
                    <a:pt x="10433" y="1143"/>
                    <a:pt x="10424" y="1140"/>
                  </a:cubicBezTo>
                  <a:cubicBezTo>
                    <a:pt x="10421" y="1139"/>
                    <a:pt x="10418" y="1138"/>
                    <a:pt x="10415" y="1138"/>
                  </a:cubicBezTo>
                  <a:cubicBezTo>
                    <a:pt x="10387" y="1138"/>
                    <a:pt x="10364" y="1174"/>
                    <a:pt x="10383" y="1192"/>
                  </a:cubicBezTo>
                  <a:cubicBezTo>
                    <a:pt x="10391" y="1208"/>
                    <a:pt x="10417" y="1218"/>
                    <a:pt x="10443" y="1221"/>
                  </a:cubicBezTo>
                  <a:lnTo>
                    <a:pt x="10443" y="1221"/>
                  </a:lnTo>
                  <a:cubicBezTo>
                    <a:pt x="10423" y="1231"/>
                    <a:pt x="10412" y="1267"/>
                    <a:pt x="10435" y="1275"/>
                  </a:cubicBezTo>
                  <a:cubicBezTo>
                    <a:pt x="10449" y="1282"/>
                    <a:pt x="10464" y="1286"/>
                    <a:pt x="10478" y="1286"/>
                  </a:cubicBezTo>
                  <a:cubicBezTo>
                    <a:pt x="10478" y="1286"/>
                    <a:pt x="10479" y="1286"/>
                    <a:pt x="10479" y="1286"/>
                  </a:cubicBezTo>
                  <a:lnTo>
                    <a:pt x="10479" y="1286"/>
                  </a:lnTo>
                  <a:cubicBezTo>
                    <a:pt x="10462" y="1300"/>
                    <a:pt x="10450" y="1317"/>
                    <a:pt x="10445" y="1337"/>
                  </a:cubicBezTo>
                  <a:cubicBezTo>
                    <a:pt x="10611" y="1358"/>
                    <a:pt x="10766" y="1379"/>
                    <a:pt x="10921" y="1420"/>
                  </a:cubicBezTo>
                  <a:cubicBezTo>
                    <a:pt x="10839" y="1451"/>
                    <a:pt x="10746" y="1472"/>
                    <a:pt x="10663" y="1503"/>
                  </a:cubicBezTo>
                  <a:cubicBezTo>
                    <a:pt x="10693" y="1524"/>
                    <a:pt x="10746" y="1534"/>
                    <a:pt x="10797" y="1534"/>
                  </a:cubicBezTo>
                  <a:cubicBezTo>
                    <a:pt x="10766" y="1554"/>
                    <a:pt x="10735" y="1575"/>
                    <a:pt x="10714" y="1596"/>
                  </a:cubicBezTo>
                  <a:cubicBezTo>
                    <a:pt x="10756" y="1607"/>
                    <a:pt x="10797" y="1617"/>
                    <a:pt x="10849" y="1617"/>
                  </a:cubicBezTo>
                  <a:cubicBezTo>
                    <a:pt x="10797" y="1627"/>
                    <a:pt x="10766" y="1658"/>
                    <a:pt x="10746" y="1690"/>
                  </a:cubicBezTo>
                  <a:cubicBezTo>
                    <a:pt x="10762" y="1686"/>
                    <a:pt x="10779" y="1684"/>
                    <a:pt x="10795" y="1684"/>
                  </a:cubicBezTo>
                  <a:cubicBezTo>
                    <a:pt x="10963" y="1684"/>
                    <a:pt x="11109" y="1866"/>
                    <a:pt x="11004" y="1980"/>
                  </a:cubicBezTo>
                  <a:cubicBezTo>
                    <a:pt x="10939" y="1929"/>
                    <a:pt x="10849" y="1903"/>
                    <a:pt x="10758" y="1903"/>
                  </a:cubicBezTo>
                  <a:cubicBezTo>
                    <a:pt x="10719" y="1903"/>
                    <a:pt x="10680" y="1908"/>
                    <a:pt x="10642" y="1917"/>
                  </a:cubicBezTo>
                  <a:cubicBezTo>
                    <a:pt x="10704" y="1959"/>
                    <a:pt x="10756" y="2000"/>
                    <a:pt x="10808" y="2042"/>
                  </a:cubicBezTo>
                  <a:cubicBezTo>
                    <a:pt x="10714" y="2031"/>
                    <a:pt x="10621" y="2010"/>
                    <a:pt x="10538" y="1980"/>
                  </a:cubicBezTo>
                  <a:lnTo>
                    <a:pt x="10538" y="1980"/>
                  </a:lnTo>
                  <a:cubicBezTo>
                    <a:pt x="10559" y="2021"/>
                    <a:pt x="10580" y="2063"/>
                    <a:pt x="10590" y="2104"/>
                  </a:cubicBezTo>
                  <a:cubicBezTo>
                    <a:pt x="10538" y="2072"/>
                    <a:pt x="10476" y="2031"/>
                    <a:pt x="10424" y="2000"/>
                  </a:cubicBezTo>
                  <a:lnTo>
                    <a:pt x="10424" y="2000"/>
                  </a:lnTo>
                  <a:cubicBezTo>
                    <a:pt x="10424" y="2031"/>
                    <a:pt x="10435" y="2072"/>
                    <a:pt x="10435" y="2114"/>
                  </a:cubicBezTo>
                  <a:cubicBezTo>
                    <a:pt x="10403" y="2083"/>
                    <a:pt x="10383" y="2063"/>
                    <a:pt x="10352" y="2042"/>
                  </a:cubicBezTo>
                  <a:lnTo>
                    <a:pt x="10352" y="2042"/>
                  </a:lnTo>
                  <a:cubicBezTo>
                    <a:pt x="10352" y="2104"/>
                    <a:pt x="10362" y="2166"/>
                    <a:pt x="10393" y="2228"/>
                  </a:cubicBezTo>
                  <a:cubicBezTo>
                    <a:pt x="10362" y="2197"/>
                    <a:pt x="10320" y="2166"/>
                    <a:pt x="10290" y="2135"/>
                  </a:cubicBezTo>
                  <a:lnTo>
                    <a:pt x="10290" y="2135"/>
                  </a:lnTo>
                  <a:cubicBezTo>
                    <a:pt x="10279" y="2249"/>
                    <a:pt x="10331" y="2363"/>
                    <a:pt x="10435" y="2446"/>
                  </a:cubicBezTo>
                  <a:cubicBezTo>
                    <a:pt x="10394" y="2413"/>
                    <a:pt x="10341" y="2387"/>
                    <a:pt x="10291" y="2387"/>
                  </a:cubicBezTo>
                  <a:cubicBezTo>
                    <a:pt x="10276" y="2387"/>
                    <a:pt x="10262" y="2390"/>
                    <a:pt x="10248" y="2394"/>
                  </a:cubicBezTo>
                  <a:cubicBezTo>
                    <a:pt x="10214" y="2406"/>
                    <a:pt x="10214" y="2443"/>
                    <a:pt x="10231" y="2468"/>
                  </a:cubicBezTo>
                  <a:lnTo>
                    <a:pt x="10231" y="2468"/>
                  </a:lnTo>
                  <a:cubicBezTo>
                    <a:pt x="10229" y="2468"/>
                    <a:pt x="10228" y="2468"/>
                    <a:pt x="10226" y="2468"/>
                  </a:cubicBezTo>
                  <a:cubicBezTo>
                    <a:pt x="10193" y="2468"/>
                    <a:pt x="10158" y="2479"/>
                    <a:pt x="10134" y="2498"/>
                  </a:cubicBezTo>
                  <a:cubicBezTo>
                    <a:pt x="10196" y="2539"/>
                    <a:pt x="10279" y="2570"/>
                    <a:pt x="10362" y="2570"/>
                  </a:cubicBezTo>
                  <a:cubicBezTo>
                    <a:pt x="10320" y="2591"/>
                    <a:pt x="10290" y="2611"/>
                    <a:pt x="10248" y="2622"/>
                  </a:cubicBezTo>
                  <a:cubicBezTo>
                    <a:pt x="10259" y="2625"/>
                    <a:pt x="10270" y="2626"/>
                    <a:pt x="10281" y="2626"/>
                  </a:cubicBezTo>
                  <a:cubicBezTo>
                    <a:pt x="10311" y="2626"/>
                    <a:pt x="10339" y="2617"/>
                    <a:pt x="10362" y="2601"/>
                  </a:cubicBezTo>
                  <a:lnTo>
                    <a:pt x="10362" y="2601"/>
                  </a:lnTo>
                  <a:cubicBezTo>
                    <a:pt x="10331" y="2653"/>
                    <a:pt x="10341" y="2715"/>
                    <a:pt x="10393" y="2746"/>
                  </a:cubicBezTo>
                  <a:cubicBezTo>
                    <a:pt x="10352" y="2746"/>
                    <a:pt x="10300" y="2746"/>
                    <a:pt x="10279" y="2777"/>
                  </a:cubicBezTo>
                  <a:cubicBezTo>
                    <a:pt x="10274" y="2782"/>
                    <a:pt x="10271" y="2788"/>
                    <a:pt x="10269" y="2794"/>
                  </a:cubicBezTo>
                  <a:lnTo>
                    <a:pt x="10269" y="2794"/>
                  </a:lnTo>
                  <a:cubicBezTo>
                    <a:pt x="10239" y="2781"/>
                    <a:pt x="10204" y="2775"/>
                    <a:pt x="10170" y="2775"/>
                  </a:cubicBezTo>
                  <a:cubicBezTo>
                    <a:pt x="10158" y="2775"/>
                    <a:pt x="10146" y="2775"/>
                    <a:pt x="10134" y="2777"/>
                  </a:cubicBezTo>
                  <a:cubicBezTo>
                    <a:pt x="10165" y="2798"/>
                    <a:pt x="10175" y="2829"/>
                    <a:pt x="10175" y="2860"/>
                  </a:cubicBezTo>
                  <a:cubicBezTo>
                    <a:pt x="10145" y="2839"/>
                    <a:pt x="10113" y="2819"/>
                    <a:pt x="10072" y="2819"/>
                  </a:cubicBezTo>
                  <a:cubicBezTo>
                    <a:pt x="10041" y="2819"/>
                    <a:pt x="10000" y="2860"/>
                    <a:pt x="10030" y="2881"/>
                  </a:cubicBezTo>
                  <a:cubicBezTo>
                    <a:pt x="10000" y="2881"/>
                    <a:pt x="9968" y="2860"/>
                    <a:pt x="9947" y="2839"/>
                  </a:cubicBezTo>
                  <a:cubicBezTo>
                    <a:pt x="9930" y="2821"/>
                    <a:pt x="9912" y="2796"/>
                    <a:pt x="9880" y="2796"/>
                  </a:cubicBezTo>
                  <a:cubicBezTo>
                    <a:pt x="9875" y="2796"/>
                    <a:pt x="9870" y="2796"/>
                    <a:pt x="9865" y="2798"/>
                  </a:cubicBezTo>
                  <a:cubicBezTo>
                    <a:pt x="9846" y="2798"/>
                    <a:pt x="9835" y="2817"/>
                    <a:pt x="9836" y="2832"/>
                  </a:cubicBezTo>
                  <a:lnTo>
                    <a:pt x="9836" y="2832"/>
                  </a:lnTo>
                  <a:cubicBezTo>
                    <a:pt x="9798" y="2796"/>
                    <a:pt x="9753" y="2761"/>
                    <a:pt x="9710" y="2726"/>
                  </a:cubicBezTo>
                  <a:lnTo>
                    <a:pt x="9710" y="2726"/>
                  </a:lnTo>
                  <a:cubicBezTo>
                    <a:pt x="9740" y="2756"/>
                    <a:pt x="9761" y="2788"/>
                    <a:pt x="9782" y="2819"/>
                  </a:cubicBezTo>
                  <a:cubicBezTo>
                    <a:pt x="9770" y="2811"/>
                    <a:pt x="9755" y="2807"/>
                    <a:pt x="9740" y="2807"/>
                  </a:cubicBezTo>
                  <a:cubicBezTo>
                    <a:pt x="9715" y="2807"/>
                    <a:pt x="9687" y="2816"/>
                    <a:pt x="9668" y="2829"/>
                  </a:cubicBezTo>
                  <a:cubicBezTo>
                    <a:pt x="9512" y="2756"/>
                    <a:pt x="9357" y="2673"/>
                    <a:pt x="9192" y="2601"/>
                  </a:cubicBezTo>
                  <a:cubicBezTo>
                    <a:pt x="9139" y="2581"/>
                    <a:pt x="9077" y="2560"/>
                    <a:pt x="9015" y="2560"/>
                  </a:cubicBezTo>
                  <a:cubicBezTo>
                    <a:pt x="9046" y="2591"/>
                    <a:pt x="9067" y="2622"/>
                    <a:pt x="9098" y="2664"/>
                  </a:cubicBezTo>
                  <a:cubicBezTo>
                    <a:pt x="9068" y="2648"/>
                    <a:pt x="9032" y="2639"/>
                    <a:pt x="8999" y="2639"/>
                  </a:cubicBezTo>
                  <a:cubicBezTo>
                    <a:pt x="8987" y="2639"/>
                    <a:pt x="8975" y="2640"/>
                    <a:pt x="8964" y="2643"/>
                  </a:cubicBezTo>
                  <a:cubicBezTo>
                    <a:pt x="8973" y="2673"/>
                    <a:pt x="9005" y="2705"/>
                    <a:pt x="9036" y="2715"/>
                  </a:cubicBezTo>
                  <a:cubicBezTo>
                    <a:pt x="9005" y="2715"/>
                    <a:pt x="8964" y="2715"/>
                    <a:pt x="8932" y="2736"/>
                  </a:cubicBezTo>
                  <a:cubicBezTo>
                    <a:pt x="8964" y="2756"/>
                    <a:pt x="9005" y="2767"/>
                    <a:pt x="9056" y="2767"/>
                  </a:cubicBezTo>
                  <a:cubicBezTo>
                    <a:pt x="9005" y="2777"/>
                    <a:pt x="8964" y="2809"/>
                    <a:pt x="8943" y="2850"/>
                  </a:cubicBezTo>
                  <a:cubicBezTo>
                    <a:pt x="9066" y="2888"/>
                    <a:pt x="9200" y="2909"/>
                    <a:pt x="9333" y="2909"/>
                  </a:cubicBezTo>
                  <a:cubicBezTo>
                    <a:pt x="9358" y="2909"/>
                    <a:pt x="9384" y="2909"/>
                    <a:pt x="9410" y="2907"/>
                  </a:cubicBezTo>
                  <a:lnTo>
                    <a:pt x="9410" y="2907"/>
                  </a:lnTo>
                  <a:cubicBezTo>
                    <a:pt x="9407" y="2912"/>
                    <a:pt x="9407" y="2917"/>
                    <a:pt x="9409" y="2922"/>
                  </a:cubicBezTo>
                  <a:cubicBezTo>
                    <a:pt x="9419" y="2943"/>
                    <a:pt x="9461" y="2954"/>
                    <a:pt x="9492" y="2954"/>
                  </a:cubicBezTo>
                  <a:cubicBezTo>
                    <a:pt x="9440" y="2995"/>
                    <a:pt x="9367" y="3037"/>
                    <a:pt x="9284" y="3046"/>
                  </a:cubicBezTo>
                  <a:lnTo>
                    <a:pt x="9440" y="3078"/>
                  </a:lnTo>
                  <a:cubicBezTo>
                    <a:pt x="9367" y="3088"/>
                    <a:pt x="9284" y="3109"/>
                    <a:pt x="9222" y="3140"/>
                  </a:cubicBezTo>
                  <a:cubicBezTo>
                    <a:pt x="9274" y="3150"/>
                    <a:pt x="9337" y="3161"/>
                    <a:pt x="9399" y="3161"/>
                  </a:cubicBezTo>
                  <a:cubicBezTo>
                    <a:pt x="9326" y="3161"/>
                    <a:pt x="9254" y="3182"/>
                    <a:pt x="9212" y="3233"/>
                  </a:cubicBezTo>
                  <a:cubicBezTo>
                    <a:pt x="9236" y="3236"/>
                    <a:pt x="9259" y="3237"/>
                    <a:pt x="9283" y="3237"/>
                  </a:cubicBezTo>
                  <a:cubicBezTo>
                    <a:pt x="9352" y="3237"/>
                    <a:pt x="9420" y="3225"/>
                    <a:pt x="9482" y="3202"/>
                  </a:cubicBezTo>
                  <a:lnTo>
                    <a:pt x="9482" y="3202"/>
                  </a:lnTo>
                  <a:cubicBezTo>
                    <a:pt x="9440" y="3223"/>
                    <a:pt x="9409" y="3254"/>
                    <a:pt x="9378" y="3285"/>
                  </a:cubicBezTo>
                  <a:cubicBezTo>
                    <a:pt x="9450" y="3274"/>
                    <a:pt x="9512" y="3254"/>
                    <a:pt x="9574" y="3233"/>
                  </a:cubicBezTo>
                  <a:lnTo>
                    <a:pt x="9574" y="3233"/>
                  </a:lnTo>
                  <a:cubicBezTo>
                    <a:pt x="9523" y="3264"/>
                    <a:pt x="9482" y="3306"/>
                    <a:pt x="9461" y="3357"/>
                  </a:cubicBezTo>
                  <a:cubicBezTo>
                    <a:pt x="9530" y="3348"/>
                    <a:pt x="9590" y="3318"/>
                    <a:pt x="9641" y="3279"/>
                  </a:cubicBezTo>
                  <a:lnTo>
                    <a:pt x="9641" y="3279"/>
                  </a:lnTo>
                  <a:cubicBezTo>
                    <a:pt x="9603" y="3310"/>
                    <a:pt x="9573" y="3349"/>
                    <a:pt x="9554" y="3389"/>
                  </a:cubicBezTo>
                  <a:cubicBezTo>
                    <a:pt x="9647" y="3368"/>
                    <a:pt x="9740" y="3337"/>
                    <a:pt x="9802" y="3285"/>
                  </a:cubicBezTo>
                  <a:lnTo>
                    <a:pt x="9802" y="3285"/>
                  </a:lnTo>
                  <a:cubicBezTo>
                    <a:pt x="9782" y="3306"/>
                    <a:pt x="9761" y="3337"/>
                    <a:pt x="9751" y="3368"/>
                  </a:cubicBezTo>
                  <a:lnTo>
                    <a:pt x="9968" y="3274"/>
                  </a:lnTo>
                  <a:lnTo>
                    <a:pt x="9968" y="3274"/>
                  </a:lnTo>
                  <a:cubicBezTo>
                    <a:pt x="9906" y="3337"/>
                    <a:pt x="9947" y="3440"/>
                    <a:pt x="10041" y="3482"/>
                  </a:cubicBezTo>
                  <a:cubicBezTo>
                    <a:pt x="10124" y="3534"/>
                    <a:pt x="10228" y="3534"/>
                    <a:pt x="10331" y="3534"/>
                  </a:cubicBezTo>
                  <a:cubicBezTo>
                    <a:pt x="10290" y="3637"/>
                    <a:pt x="10155" y="3710"/>
                    <a:pt x="10020" y="3710"/>
                  </a:cubicBezTo>
                  <a:cubicBezTo>
                    <a:pt x="10041" y="3762"/>
                    <a:pt x="10062" y="3824"/>
                    <a:pt x="10083" y="3875"/>
                  </a:cubicBezTo>
                  <a:cubicBezTo>
                    <a:pt x="10030" y="3865"/>
                    <a:pt x="9979" y="3845"/>
                    <a:pt x="9938" y="3834"/>
                  </a:cubicBezTo>
                  <a:lnTo>
                    <a:pt x="9938" y="3834"/>
                  </a:lnTo>
                  <a:cubicBezTo>
                    <a:pt x="9947" y="3907"/>
                    <a:pt x="9979" y="3990"/>
                    <a:pt x="10020" y="4052"/>
                  </a:cubicBezTo>
                  <a:cubicBezTo>
                    <a:pt x="9979" y="4031"/>
                    <a:pt x="9938" y="4000"/>
                    <a:pt x="9896" y="3979"/>
                  </a:cubicBezTo>
                  <a:lnTo>
                    <a:pt x="9896" y="3979"/>
                  </a:lnTo>
                  <a:cubicBezTo>
                    <a:pt x="9896" y="4019"/>
                    <a:pt x="9912" y="4059"/>
                    <a:pt x="9938" y="4094"/>
                  </a:cubicBezTo>
                  <a:lnTo>
                    <a:pt x="9938" y="4094"/>
                  </a:lnTo>
                  <a:cubicBezTo>
                    <a:pt x="9934" y="4094"/>
                    <a:pt x="9931" y="4093"/>
                    <a:pt x="9927" y="4093"/>
                  </a:cubicBezTo>
                  <a:cubicBezTo>
                    <a:pt x="9947" y="4114"/>
                    <a:pt x="9968" y="4145"/>
                    <a:pt x="9968" y="4166"/>
                  </a:cubicBezTo>
                  <a:cubicBezTo>
                    <a:pt x="9960" y="4191"/>
                    <a:pt x="9931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8" y="4280"/>
                    <a:pt x="10072" y="4321"/>
                    <a:pt x="10186" y="4321"/>
                  </a:cubicBezTo>
                  <a:cubicBezTo>
                    <a:pt x="10145" y="4331"/>
                    <a:pt x="10103" y="4342"/>
                    <a:pt x="10072" y="4352"/>
                  </a:cubicBezTo>
                  <a:cubicBezTo>
                    <a:pt x="10083" y="4380"/>
                    <a:pt x="10103" y="4402"/>
                    <a:pt x="10129" y="4419"/>
                  </a:cubicBezTo>
                  <a:lnTo>
                    <a:pt x="10129" y="4419"/>
                  </a:lnTo>
                  <a:cubicBezTo>
                    <a:pt x="10128" y="4419"/>
                    <a:pt x="10128" y="4419"/>
                    <a:pt x="10128" y="4419"/>
                  </a:cubicBezTo>
                  <a:cubicBezTo>
                    <a:pt x="10101" y="4419"/>
                    <a:pt x="10075" y="4427"/>
                    <a:pt x="10062" y="4446"/>
                  </a:cubicBezTo>
                  <a:cubicBezTo>
                    <a:pt x="9947" y="4373"/>
                    <a:pt x="9834" y="4301"/>
                    <a:pt x="9730" y="4228"/>
                  </a:cubicBezTo>
                  <a:lnTo>
                    <a:pt x="9730" y="4228"/>
                  </a:lnTo>
                  <a:cubicBezTo>
                    <a:pt x="9730" y="4259"/>
                    <a:pt x="9740" y="4290"/>
                    <a:pt x="9761" y="4311"/>
                  </a:cubicBezTo>
                  <a:lnTo>
                    <a:pt x="9668" y="4248"/>
                  </a:lnTo>
                  <a:lnTo>
                    <a:pt x="9668" y="4248"/>
                  </a:lnTo>
                  <a:cubicBezTo>
                    <a:pt x="9658" y="4332"/>
                    <a:pt x="9757" y="4407"/>
                    <a:pt x="9852" y="4407"/>
                  </a:cubicBezTo>
                  <a:cubicBezTo>
                    <a:pt x="9863" y="4407"/>
                    <a:pt x="9874" y="4406"/>
                    <a:pt x="9885" y="4404"/>
                  </a:cubicBezTo>
                  <a:lnTo>
                    <a:pt x="9885" y="4404"/>
                  </a:lnTo>
                  <a:cubicBezTo>
                    <a:pt x="9844" y="4446"/>
                    <a:pt x="9792" y="4487"/>
                    <a:pt x="9740" y="4518"/>
                  </a:cubicBezTo>
                  <a:cubicBezTo>
                    <a:pt x="9813" y="4539"/>
                    <a:pt x="9875" y="4559"/>
                    <a:pt x="9938" y="4580"/>
                  </a:cubicBezTo>
                  <a:cubicBezTo>
                    <a:pt x="9875" y="4601"/>
                    <a:pt x="9813" y="4632"/>
                    <a:pt x="9772" y="4674"/>
                  </a:cubicBezTo>
                  <a:lnTo>
                    <a:pt x="9813" y="4674"/>
                  </a:lnTo>
                  <a:cubicBezTo>
                    <a:pt x="9768" y="4680"/>
                    <a:pt x="9722" y="4698"/>
                    <a:pt x="9689" y="4725"/>
                  </a:cubicBezTo>
                  <a:cubicBezTo>
                    <a:pt x="9668" y="4674"/>
                    <a:pt x="9616" y="4632"/>
                    <a:pt x="9554" y="4621"/>
                  </a:cubicBezTo>
                  <a:lnTo>
                    <a:pt x="9554" y="4621"/>
                  </a:lnTo>
                  <a:cubicBezTo>
                    <a:pt x="9554" y="4663"/>
                    <a:pt x="9565" y="4704"/>
                    <a:pt x="9565" y="4746"/>
                  </a:cubicBezTo>
                  <a:cubicBezTo>
                    <a:pt x="9533" y="4694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7" y="4675"/>
                    <a:pt x="9404" y="4701"/>
                    <a:pt x="9422" y="4719"/>
                  </a:cubicBezTo>
                  <a:lnTo>
                    <a:pt x="9422" y="4719"/>
                  </a:lnTo>
                  <a:cubicBezTo>
                    <a:pt x="9396" y="4726"/>
                    <a:pt x="9373" y="4743"/>
                    <a:pt x="9378" y="4766"/>
                  </a:cubicBezTo>
                  <a:cubicBezTo>
                    <a:pt x="9378" y="4819"/>
                    <a:pt x="9450" y="4849"/>
                    <a:pt x="9512" y="4860"/>
                  </a:cubicBezTo>
                  <a:cubicBezTo>
                    <a:pt x="9565" y="4881"/>
                    <a:pt x="9637" y="4922"/>
                    <a:pt x="9627" y="4974"/>
                  </a:cubicBezTo>
                  <a:cubicBezTo>
                    <a:pt x="9647" y="4943"/>
                    <a:pt x="9657" y="4912"/>
                    <a:pt x="9678" y="4881"/>
                  </a:cubicBezTo>
                  <a:cubicBezTo>
                    <a:pt x="9782" y="4881"/>
                    <a:pt x="9875" y="4932"/>
                    <a:pt x="9917" y="5005"/>
                  </a:cubicBezTo>
                  <a:lnTo>
                    <a:pt x="9792" y="5036"/>
                  </a:lnTo>
                  <a:cubicBezTo>
                    <a:pt x="9885" y="5098"/>
                    <a:pt x="9989" y="5150"/>
                    <a:pt x="10083" y="5212"/>
                  </a:cubicBezTo>
                  <a:cubicBezTo>
                    <a:pt x="10020" y="5212"/>
                    <a:pt x="9958" y="5202"/>
                    <a:pt x="9906" y="5181"/>
                  </a:cubicBezTo>
                  <a:lnTo>
                    <a:pt x="9906" y="5181"/>
                  </a:lnTo>
                  <a:cubicBezTo>
                    <a:pt x="9947" y="5212"/>
                    <a:pt x="9979" y="5254"/>
                    <a:pt x="9979" y="5295"/>
                  </a:cubicBezTo>
                  <a:cubicBezTo>
                    <a:pt x="9885" y="5254"/>
                    <a:pt x="9782" y="5212"/>
                    <a:pt x="9689" y="5171"/>
                  </a:cubicBezTo>
                  <a:cubicBezTo>
                    <a:pt x="9647" y="5119"/>
                    <a:pt x="9595" y="5067"/>
                    <a:pt x="9554" y="5015"/>
                  </a:cubicBezTo>
                  <a:cubicBezTo>
                    <a:pt x="9523" y="5057"/>
                    <a:pt x="9502" y="5098"/>
                    <a:pt x="9482" y="5139"/>
                  </a:cubicBezTo>
                  <a:cubicBezTo>
                    <a:pt x="9450" y="5098"/>
                    <a:pt x="9419" y="5067"/>
                    <a:pt x="9378" y="5026"/>
                  </a:cubicBezTo>
                  <a:cubicBezTo>
                    <a:pt x="9357" y="5067"/>
                    <a:pt x="9326" y="5098"/>
                    <a:pt x="9295" y="5139"/>
                  </a:cubicBezTo>
                  <a:cubicBezTo>
                    <a:pt x="9378" y="5212"/>
                    <a:pt x="9482" y="5264"/>
                    <a:pt x="9595" y="5285"/>
                  </a:cubicBezTo>
                  <a:cubicBezTo>
                    <a:pt x="9533" y="5275"/>
                    <a:pt x="9482" y="5264"/>
                    <a:pt x="9419" y="5254"/>
                  </a:cubicBezTo>
                  <a:lnTo>
                    <a:pt x="9419" y="5254"/>
                  </a:lnTo>
                  <a:cubicBezTo>
                    <a:pt x="9482" y="5295"/>
                    <a:pt x="9544" y="5357"/>
                    <a:pt x="9574" y="5409"/>
                  </a:cubicBezTo>
                  <a:cubicBezTo>
                    <a:pt x="9544" y="5388"/>
                    <a:pt x="9512" y="5367"/>
                    <a:pt x="9482" y="5367"/>
                  </a:cubicBezTo>
                  <a:cubicBezTo>
                    <a:pt x="9463" y="5372"/>
                    <a:pt x="9450" y="5384"/>
                    <a:pt x="9445" y="5396"/>
                  </a:cubicBezTo>
                  <a:lnTo>
                    <a:pt x="9445" y="5396"/>
                  </a:lnTo>
                  <a:cubicBezTo>
                    <a:pt x="9413" y="5348"/>
                    <a:pt x="9347" y="5315"/>
                    <a:pt x="9278" y="5315"/>
                  </a:cubicBezTo>
                  <a:cubicBezTo>
                    <a:pt x="9274" y="5315"/>
                    <a:pt x="9269" y="5315"/>
                    <a:pt x="9265" y="5315"/>
                  </a:cubicBezTo>
                  <a:lnTo>
                    <a:pt x="9265" y="5315"/>
                  </a:lnTo>
                  <a:cubicBezTo>
                    <a:pt x="9264" y="5315"/>
                    <a:pt x="9264" y="5315"/>
                    <a:pt x="9263" y="5315"/>
                  </a:cubicBezTo>
                  <a:cubicBezTo>
                    <a:pt x="9260" y="5315"/>
                    <a:pt x="9257" y="5315"/>
                    <a:pt x="9254" y="5316"/>
                  </a:cubicBezTo>
                  <a:cubicBezTo>
                    <a:pt x="9257" y="5316"/>
                    <a:pt x="9261" y="5315"/>
                    <a:pt x="9265" y="5315"/>
                  </a:cubicBezTo>
                  <a:lnTo>
                    <a:pt x="9265" y="5315"/>
                  </a:lnTo>
                  <a:cubicBezTo>
                    <a:pt x="9294" y="5317"/>
                    <a:pt x="9257" y="5369"/>
                    <a:pt x="9221" y="5369"/>
                  </a:cubicBezTo>
                  <a:cubicBezTo>
                    <a:pt x="9218" y="5369"/>
                    <a:pt x="9215" y="5368"/>
                    <a:pt x="9212" y="5367"/>
                  </a:cubicBezTo>
                  <a:cubicBezTo>
                    <a:pt x="9176" y="5349"/>
                    <a:pt x="9140" y="5324"/>
                    <a:pt x="9104" y="5324"/>
                  </a:cubicBezTo>
                  <a:cubicBezTo>
                    <a:pt x="9099" y="5324"/>
                    <a:pt x="9093" y="5325"/>
                    <a:pt x="9088" y="5326"/>
                  </a:cubicBezTo>
                  <a:cubicBezTo>
                    <a:pt x="9050" y="5339"/>
                    <a:pt x="9062" y="5370"/>
                    <a:pt x="9086" y="5386"/>
                  </a:cubicBezTo>
                  <a:lnTo>
                    <a:pt x="9086" y="5386"/>
                  </a:lnTo>
                  <a:cubicBezTo>
                    <a:pt x="9042" y="5383"/>
                    <a:pt x="8997" y="5378"/>
                    <a:pt x="8953" y="5378"/>
                  </a:cubicBezTo>
                  <a:cubicBezTo>
                    <a:pt x="9015" y="5378"/>
                    <a:pt x="8964" y="5461"/>
                    <a:pt x="8911" y="5482"/>
                  </a:cubicBezTo>
                  <a:cubicBezTo>
                    <a:pt x="9056" y="5533"/>
                    <a:pt x="9201" y="5585"/>
                    <a:pt x="9357" y="5637"/>
                  </a:cubicBezTo>
                  <a:cubicBezTo>
                    <a:pt x="9295" y="5627"/>
                    <a:pt x="9222" y="5616"/>
                    <a:pt x="9160" y="5606"/>
                  </a:cubicBezTo>
                  <a:lnTo>
                    <a:pt x="9160" y="5606"/>
                  </a:lnTo>
                  <a:cubicBezTo>
                    <a:pt x="9181" y="5720"/>
                    <a:pt x="9264" y="5834"/>
                    <a:pt x="9388" y="5896"/>
                  </a:cubicBezTo>
                  <a:cubicBezTo>
                    <a:pt x="9419" y="5876"/>
                    <a:pt x="9450" y="5844"/>
                    <a:pt x="9471" y="5813"/>
                  </a:cubicBezTo>
                  <a:cubicBezTo>
                    <a:pt x="9471" y="5844"/>
                    <a:pt x="9471" y="5886"/>
                    <a:pt x="9502" y="5896"/>
                  </a:cubicBezTo>
                  <a:cubicBezTo>
                    <a:pt x="9507" y="5897"/>
                    <a:pt x="9511" y="5898"/>
                    <a:pt x="9515" y="5898"/>
                  </a:cubicBezTo>
                  <a:cubicBezTo>
                    <a:pt x="9519" y="5898"/>
                    <a:pt x="9522" y="5898"/>
                    <a:pt x="9525" y="5897"/>
                  </a:cubicBezTo>
                  <a:lnTo>
                    <a:pt x="9525" y="5897"/>
                  </a:lnTo>
                  <a:cubicBezTo>
                    <a:pt x="9515" y="5922"/>
                    <a:pt x="9514" y="5949"/>
                    <a:pt x="9533" y="5968"/>
                  </a:cubicBezTo>
                  <a:cubicBezTo>
                    <a:pt x="9543" y="5981"/>
                    <a:pt x="9558" y="5986"/>
                    <a:pt x="9573" y="5986"/>
                  </a:cubicBezTo>
                  <a:cubicBezTo>
                    <a:pt x="9599" y="5986"/>
                    <a:pt x="9626" y="5971"/>
                    <a:pt x="9626" y="5955"/>
                  </a:cubicBezTo>
                  <a:lnTo>
                    <a:pt x="9626" y="5955"/>
                  </a:lnTo>
                  <a:cubicBezTo>
                    <a:pt x="9654" y="5998"/>
                    <a:pt x="9682" y="6036"/>
                    <a:pt x="9710" y="6083"/>
                  </a:cubicBezTo>
                  <a:cubicBezTo>
                    <a:pt x="9737" y="6069"/>
                    <a:pt x="9770" y="6061"/>
                    <a:pt x="9803" y="6061"/>
                  </a:cubicBezTo>
                  <a:cubicBezTo>
                    <a:pt x="9845" y="6061"/>
                    <a:pt x="9887" y="6074"/>
                    <a:pt x="9917" y="6104"/>
                  </a:cubicBezTo>
                  <a:cubicBezTo>
                    <a:pt x="9891" y="6120"/>
                    <a:pt x="9853" y="6137"/>
                    <a:pt x="9817" y="6137"/>
                  </a:cubicBezTo>
                  <a:cubicBezTo>
                    <a:pt x="9808" y="6137"/>
                    <a:pt x="9800" y="6136"/>
                    <a:pt x="9792" y="6134"/>
                  </a:cubicBezTo>
                  <a:lnTo>
                    <a:pt x="9792" y="6134"/>
                  </a:lnTo>
                  <a:cubicBezTo>
                    <a:pt x="9779" y="6162"/>
                    <a:pt x="9811" y="6185"/>
                    <a:pt x="9840" y="6185"/>
                  </a:cubicBezTo>
                  <a:cubicBezTo>
                    <a:pt x="9852" y="6185"/>
                    <a:pt x="9863" y="6181"/>
                    <a:pt x="9870" y="6173"/>
                  </a:cubicBezTo>
                  <a:lnTo>
                    <a:pt x="9870" y="6173"/>
                  </a:lnTo>
                  <a:cubicBezTo>
                    <a:pt x="9810" y="6263"/>
                    <a:pt x="9749" y="6344"/>
                    <a:pt x="9689" y="6435"/>
                  </a:cubicBezTo>
                  <a:cubicBezTo>
                    <a:pt x="9699" y="6394"/>
                    <a:pt x="9657" y="6362"/>
                    <a:pt x="9616" y="6341"/>
                  </a:cubicBezTo>
                  <a:lnTo>
                    <a:pt x="9616" y="6341"/>
                  </a:lnTo>
                  <a:cubicBezTo>
                    <a:pt x="9627" y="6394"/>
                    <a:pt x="9637" y="6435"/>
                    <a:pt x="9657" y="6486"/>
                  </a:cubicBezTo>
                  <a:lnTo>
                    <a:pt x="9533" y="6518"/>
                  </a:lnTo>
                  <a:cubicBezTo>
                    <a:pt x="9523" y="6559"/>
                    <a:pt x="9502" y="6601"/>
                    <a:pt x="9533" y="6642"/>
                  </a:cubicBezTo>
                  <a:cubicBezTo>
                    <a:pt x="9527" y="6639"/>
                    <a:pt x="9522" y="6638"/>
                    <a:pt x="9517" y="6638"/>
                  </a:cubicBezTo>
                  <a:cubicBezTo>
                    <a:pt x="9506" y="6638"/>
                    <a:pt x="9499" y="6645"/>
                    <a:pt x="9492" y="6652"/>
                  </a:cubicBezTo>
                  <a:cubicBezTo>
                    <a:pt x="9495" y="6656"/>
                    <a:pt x="9499" y="6660"/>
                    <a:pt x="9504" y="6663"/>
                  </a:cubicBezTo>
                  <a:lnTo>
                    <a:pt x="9504" y="6663"/>
                  </a:lnTo>
                  <a:cubicBezTo>
                    <a:pt x="9555" y="6664"/>
                    <a:pt x="9596" y="6684"/>
                    <a:pt x="9627" y="6714"/>
                  </a:cubicBezTo>
                  <a:cubicBezTo>
                    <a:pt x="9637" y="6725"/>
                    <a:pt x="9647" y="6746"/>
                    <a:pt x="9668" y="6746"/>
                  </a:cubicBezTo>
                  <a:cubicBezTo>
                    <a:pt x="9678" y="6756"/>
                    <a:pt x="9689" y="6756"/>
                    <a:pt x="9710" y="6756"/>
                  </a:cubicBezTo>
                  <a:lnTo>
                    <a:pt x="9865" y="6756"/>
                  </a:lnTo>
                  <a:cubicBezTo>
                    <a:pt x="9844" y="6777"/>
                    <a:pt x="9823" y="6797"/>
                    <a:pt x="9813" y="6829"/>
                  </a:cubicBezTo>
                  <a:cubicBezTo>
                    <a:pt x="9822" y="6826"/>
                    <a:pt x="9831" y="6824"/>
                    <a:pt x="9841" y="6824"/>
                  </a:cubicBezTo>
                  <a:cubicBezTo>
                    <a:pt x="9862" y="6824"/>
                    <a:pt x="9884" y="6832"/>
                    <a:pt x="9906" y="6839"/>
                  </a:cubicBezTo>
                  <a:cubicBezTo>
                    <a:pt x="9844" y="6859"/>
                    <a:pt x="9855" y="6932"/>
                    <a:pt x="9802" y="6963"/>
                  </a:cubicBezTo>
                  <a:cubicBezTo>
                    <a:pt x="9792" y="6974"/>
                    <a:pt x="9772" y="6984"/>
                    <a:pt x="9751" y="6984"/>
                  </a:cubicBezTo>
                  <a:cubicBezTo>
                    <a:pt x="9699" y="7005"/>
                    <a:pt x="9647" y="7015"/>
                    <a:pt x="9585" y="7036"/>
                  </a:cubicBezTo>
                  <a:lnTo>
                    <a:pt x="9678" y="7036"/>
                  </a:lnTo>
                  <a:cubicBezTo>
                    <a:pt x="9627" y="7046"/>
                    <a:pt x="9565" y="7067"/>
                    <a:pt x="9512" y="7087"/>
                  </a:cubicBezTo>
                  <a:cubicBezTo>
                    <a:pt x="9482" y="7087"/>
                    <a:pt x="9450" y="7098"/>
                    <a:pt x="9440" y="7119"/>
                  </a:cubicBezTo>
                  <a:cubicBezTo>
                    <a:pt x="9419" y="7140"/>
                    <a:pt x="9429" y="7170"/>
                    <a:pt x="9450" y="7181"/>
                  </a:cubicBezTo>
                  <a:cubicBezTo>
                    <a:pt x="9409" y="7191"/>
                    <a:pt x="9367" y="7202"/>
                    <a:pt x="9316" y="7212"/>
                  </a:cubicBezTo>
                  <a:cubicBezTo>
                    <a:pt x="9337" y="7243"/>
                    <a:pt x="9357" y="7285"/>
                    <a:pt x="9357" y="7315"/>
                  </a:cubicBezTo>
                  <a:cubicBezTo>
                    <a:pt x="9357" y="7357"/>
                    <a:pt x="9326" y="7398"/>
                    <a:pt x="9274" y="7409"/>
                  </a:cubicBezTo>
                  <a:cubicBezTo>
                    <a:pt x="9274" y="7357"/>
                    <a:pt x="9254" y="7336"/>
                    <a:pt x="9254" y="7285"/>
                  </a:cubicBezTo>
                  <a:lnTo>
                    <a:pt x="9067" y="7253"/>
                  </a:lnTo>
                  <a:cubicBezTo>
                    <a:pt x="9098" y="7181"/>
                    <a:pt x="9056" y="7108"/>
                    <a:pt x="8984" y="7067"/>
                  </a:cubicBezTo>
                  <a:cubicBezTo>
                    <a:pt x="9046" y="7036"/>
                    <a:pt x="9109" y="6995"/>
                    <a:pt x="9150" y="6953"/>
                  </a:cubicBezTo>
                  <a:cubicBezTo>
                    <a:pt x="9098" y="6942"/>
                    <a:pt x="9046" y="6912"/>
                    <a:pt x="9015" y="6880"/>
                  </a:cubicBezTo>
                  <a:cubicBezTo>
                    <a:pt x="9046" y="6859"/>
                    <a:pt x="9077" y="6850"/>
                    <a:pt x="9109" y="6829"/>
                  </a:cubicBezTo>
                  <a:cubicBezTo>
                    <a:pt x="9046" y="6818"/>
                    <a:pt x="8994" y="6797"/>
                    <a:pt x="8932" y="6787"/>
                  </a:cubicBezTo>
                  <a:cubicBezTo>
                    <a:pt x="8922" y="6746"/>
                    <a:pt x="8932" y="6704"/>
                    <a:pt x="8953" y="6673"/>
                  </a:cubicBezTo>
                  <a:lnTo>
                    <a:pt x="8953" y="6673"/>
                  </a:lnTo>
                  <a:cubicBezTo>
                    <a:pt x="8908" y="6686"/>
                    <a:pt x="8863" y="6695"/>
                    <a:pt x="8818" y="6695"/>
                  </a:cubicBezTo>
                  <a:cubicBezTo>
                    <a:pt x="8790" y="6695"/>
                    <a:pt x="8763" y="6692"/>
                    <a:pt x="8736" y="6684"/>
                  </a:cubicBezTo>
                  <a:cubicBezTo>
                    <a:pt x="8777" y="6663"/>
                    <a:pt x="8818" y="6642"/>
                    <a:pt x="8849" y="6622"/>
                  </a:cubicBezTo>
                  <a:cubicBezTo>
                    <a:pt x="8828" y="6580"/>
                    <a:pt x="8787" y="6559"/>
                    <a:pt x="8736" y="6549"/>
                  </a:cubicBezTo>
                  <a:cubicBezTo>
                    <a:pt x="8808" y="6518"/>
                    <a:pt x="8881" y="6486"/>
                    <a:pt x="8943" y="6456"/>
                  </a:cubicBezTo>
                  <a:cubicBezTo>
                    <a:pt x="8883" y="6430"/>
                    <a:pt x="8817" y="6411"/>
                    <a:pt x="8749" y="6411"/>
                  </a:cubicBezTo>
                  <a:cubicBezTo>
                    <a:pt x="8734" y="6411"/>
                    <a:pt x="8719" y="6412"/>
                    <a:pt x="8704" y="6414"/>
                  </a:cubicBezTo>
                  <a:cubicBezTo>
                    <a:pt x="8715" y="6383"/>
                    <a:pt x="8736" y="6352"/>
                    <a:pt x="8756" y="6321"/>
                  </a:cubicBezTo>
                  <a:cubicBezTo>
                    <a:pt x="8694" y="6321"/>
                    <a:pt x="8632" y="6331"/>
                    <a:pt x="8580" y="6341"/>
                  </a:cubicBezTo>
                  <a:cubicBezTo>
                    <a:pt x="8621" y="6331"/>
                    <a:pt x="8611" y="6269"/>
                    <a:pt x="8570" y="6249"/>
                  </a:cubicBezTo>
                  <a:cubicBezTo>
                    <a:pt x="8554" y="6238"/>
                    <a:pt x="8532" y="6235"/>
                    <a:pt x="8509" y="6235"/>
                  </a:cubicBezTo>
                  <a:cubicBezTo>
                    <a:pt x="8486" y="6235"/>
                    <a:pt x="8460" y="6238"/>
                    <a:pt x="8435" y="6238"/>
                  </a:cubicBezTo>
                  <a:cubicBezTo>
                    <a:pt x="8445" y="6196"/>
                    <a:pt x="8455" y="6166"/>
                    <a:pt x="8466" y="6124"/>
                  </a:cubicBezTo>
                  <a:lnTo>
                    <a:pt x="8466" y="6124"/>
                  </a:lnTo>
                  <a:cubicBezTo>
                    <a:pt x="8453" y="6129"/>
                    <a:pt x="8439" y="6131"/>
                    <a:pt x="8425" y="6131"/>
                  </a:cubicBezTo>
                  <a:cubicBezTo>
                    <a:pt x="8372" y="6131"/>
                    <a:pt x="8317" y="6103"/>
                    <a:pt x="8300" y="6062"/>
                  </a:cubicBezTo>
                  <a:cubicBezTo>
                    <a:pt x="8373" y="6062"/>
                    <a:pt x="8393" y="5989"/>
                    <a:pt x="8404" y="5938"/>
                  </a:cubicBezTo>
                  <a:cubicBezTo>
                    <a:pt x="8435" y="5989"/>
                    <a:pt x="8476" y="6041"/>
                    <a:pt x="8518" y="6093"/>
                  </a:cubicBezTo>
                  <a:cubicBezTo>
                    <a:pt x="8536" y="6088"/>
                    <a:pt x="8556" y="6085"/>
                    <a:pt x="8577" y="6085"/>
                  </a:cubicBezTo>
                  <a:cubicBezTo>
                    <a:pt x="8638" y="6085"/>
                    <a:pt x="8705" y="6108"/>
                    <a:pt x="8736" y="6155"/>
                  </a:cubicBezTo>
                  <a:cubicBezTo>
                    <a:pt x="8802" y="6175"/>
                    <a:pt x="8882" y="6187"/>
                    <a:pt x="8960" y="6187"/>
                  </a:cubicBezTo>
                  <a:cubicBezTo>
                    <a:pt x="9004" y="6187"/>
                    <a:pt x="9047" y="6183"/>
                    <a:pt x="9088" y="6176"/>
                  </a:cubicBezTo>
                  <a:lnTo>
                    <a:pt x="9056" y="6051"/>
                  </a:lnTo>
                  <a:cubicBezTo>
                    <a:pt x="9036" y="6051"/>
                    <a:pt x="9005" y="6062"/>
                    <a:pt x="8973" y="6062"/>
                  </a:cubicBezTo>
                  <a:cubicBezTo>
                    <a:pt x="8891" y="6031"/>
                    <a:pt x="8818" y="6000"/>
                    <a:pt x="8736" y="5968"/>
                  </a:cubicBezTo>
                  <a:cubicBezTo>
                    <a:pt x="8745" y="5918"/>
                    <a:pt x="8795" y="5878"/>
                    <a:pt x="8864" y="5866"/>
                  </a:cubicBezTo>
                  <a:lnTo>
                    <a:pt x="8864" y="5866"/>
                  </a:lnTo>
                  <a:cubicBezTo>
                    <a:pt x="8849" y="5868"/>
                    <a:pt x="8834" y="5869"/>
                    <a:pt x="8820" y="5869"/>
                  </a:cubicBezTo>
                  <a:cubicBezTo>
                    <a:pt x="8776" y="5869"/>
                    <a:pt x="8734" y="5859"/>
                    <a:pt x="8704" y="5844"/>
                  </a:cubicBezTo>
                  <a:lnTo>
                    <a:pt x="8828" y="5782"/>
                  </a:lnTo>
                  <a:cubicBezTo>
                    <a:pt x="8798" y="5772"/>
                    <a:pt x="8766" y="5761"/>
                    <a:pt x="8725" y="5751"/>
                  </a:cubicBezTo>
                  <a:cubicBezTo>
                    <a:pt x="8849" y="5751"/>
                    <a:pt x="8901" y="5585"/>
                    <a:pt x="8798" y="5544"/>
                  </a:cubicBezTo>
                  <a:lnTo>
                    <a:pt x="8798" y="5544"/>
                  </a:lnTo>
                  <a:cubicBezTo>
                    <a:pt x="8746" y="5565"/>
                    <a:pt x="8683" y="5575"/>
                    <a:pt x="8632" y="5595"/>
                  </a:cubicBezTo>
                  <a:cubicBezTo>
                    <a:pt x="8580" y="5544"/>
                    <a:pt x="8528" y="5482"/>
                    <a:pt x="8476" y="5430"/>
                  </a:cubicBezTo>
                  <a:cubicBezTo>
                    <a:pt x="8363" y="5409"/>
                    <a:pt x="8259" y="5367"/>
                    <a:pt x="8186" y="5295"/>
                  </a:cubicBezTo>
                  <a:cubicBezTo>
                    <a:pt x="8259" y="5275"/>
                    <a:pt x="8342" y="5264"/>
                    <a:pt x="8414" y="5243"/>
                  </a:cubicBezTo>
                  <a:lnTo>
                    <a:pt x="8321" y="5212"/>
                  </a:lnTo>
                  <a:cubicBezTo>
                    <a:pt x="8363" y="5181"/>
                    <a:pt x="8404" y="5150"/>
                    <a:pt x="8445" y="5130"/>
                  </a:cubicBezTo>
                  <a:cubicBezTo>
                    <a:pt x="8383" y="5098"/>
                    <a:pt x="8321" y="5088"/>
                    <a:pt x="8259" y="5088"/>
                  </a:cubicBezTo>
                  <a:cubicBezTo>
                    <a:pt x="8280" y="5067"/>
                    <a:pt x="8310" y="5047"/>
                    <a:pt x="8342" y="5036"/>
                  </a:cubicBezTo>
                  <a:cubicBezTo>
                    <a:pt x="8331" y="4994"/>
                    <a:pt x="8300" y="4964"/>
                    <a:pt x="8259" y="4964"/>
                  </a:cubicBezTo>
                  <a:cubicBezTo>
                    <a:pt x="8241" y="5000"/>
                    <a:pt x="8191" y="5022"/>
                    <a:pt x="8143" y="5022"/>
                  </a:cubicBezTo>
                  <a:cubicBezTo>
                    <a:pt x="8108" y="5022"/>
                    <a:pt x="8073" y="5011"/>
                    <a:pt x="8052" y="4984"/>
                  </a:cubicBezTo>
                  <a:cubicBezTo>
                    <a:pt x="8000" y="4932"/>
                    <a:pt x="8052" y="4839"/>
                    <a:pt x="8135" y="4829"/>
                  </a:cubicBezTo>
                  <a:cubicBezTo>
                    <a:pt x="8093" y="4819"/>
                    <a:pt x="8041" y="4798"/>
                    <a:pt x="8000" y="4777"/>
                  </a:cubicBezTo>
                  <a:lnTo>
                    <a:pt x="8155" y="4653"/>
                  </a:lnTo>
                  <a:cubicBezTo>
                    <a:pt x="8093" y="4642"/>
                    <a:pt x="8031" y="4632"/>
                    <a:pt x="7979" y="4621"/>
                  </a:cubicBezTo>
                  <a:cubicBezTo>
                    <a:pt x="7979" y="4580"/>
                    <a:pt x="8031" y="4549"/>
                    <a:pt x="8082" y="4539"/>
                  </a:cubicBezTo>
                  <a:cubicBezTo>
                    <a:pt x="8031" y="4539"/>
                    <a:pt x="7979" y="4508"/>
                    <a:pt x="7969" y="4466"/>
                  </a:cubicBezTo>
                  <a:lnTo>
                    <a:pt x="7969" y="4466"/>
                  </a:lnTo>
                  <a:cubicBezTo>
                    <a:pt x="7972" y="4467"/>
                    <a:pt x="7975" y="4467"/>
                    <a:pt x="7978" y="4467"/>
                  </a:cubicBezTo>
                  <a:cubicBezTo>
                    <a:pt x="8019" y="4467"/>
                    <a:pt x="8008" y="4403"/>
                    <a:pt x="7969" y="4384"/>
                  </a:cubicBezTo>
                  <a:cubicBezTo>
                    <a:pt x="8020" y="4352"/>
                    <a:pt x="8072" y="4331"/>
                    <a:pt x="8124" y="4311"/>
                  </a:cubicBezTo>
                  <a:cubicBezTo>
                    <a:pt x="8176" y="4248"/>
                    <a:pt x="8227" y="4186"/>
                    <a:pt x="8280" y="4135"/>
                  </a:cubicBezTo>
                  <a:lnTo>
                    <a:pt x="8280" y="4135"/>
                  </a:lnTo>
                  <a:cubicBezTo>
                    <a:pt x="8237" y="4154"/>
                    <a:pt x="8188" y="4163"/>
                    <a:pt x="8139" y="4163"/>
                  </a:cubicBezTo>
                  <a:cubicBezTo>
                    <a:pt x="8059" y="4163"/>
                    <a:pt x="7979" y="4138"/>
                    <a:pt x="7927" y="4093"/>
                  </a:cubicBezTo>
                  <a:cubicBezTo>
                    <a:pt x="7958" y="4093"/>
                    <a:pt x="8000" y="4083"/>
                    <a:pt x="8020" y="4062"/>
                  </a:cubicBezTo>
                  <a:cubicBezTo>
                    <a:pt x="8037" y="4045"/>
                    <a:pt x="8013" y="4015"/>
                    <a:pt x="7992" y="4015"/>
                  </a:cubicBezTo>
                  <a:cubicBezTo>
                    <a:pt x="7992" y="4015"/>
                    <a:pt x="7991" y="4015"/>
                    <a:pt x="7991" y="4015"/>
                  </a:cubicBezTo>
                  <a:lnTo>
                    <a:pt x="7991" y="4015"/>
                  </a:lnTo>
                  <a:cubicBezTo>
                    <a:pt x="8030" y="3998"/>
                    <a:pt x="8076" y="3989"/>
                    <a:pt x="8114" y="3979"/>
                  </a:cubicBezTo>
                  <a:cubicBezTo>
                    <a:pt x="8082" y="3969"/>
                    <a:pt x="8041" y="3969"/>
                    <a:pt x="8000" y="3969"/>
                  </a:cubicBezTo>
                  <a:cubicBezTo>
                    <a:pt x="8062" y="3948"/>
                    <a:pt x="8072" y="3865"/>
                    <a:pt x="8020" y="3845"/>
                  </a:cubicBezTo>
                  <a:cubicBezTo>
                    <a:pt x="8046" y="3810"/>
                    <a:pt x="8072" y="3783"/>
                    <a:pt x="8098" y="3751"/>
                  </a:cubicBezTo>
                  <a:lnTo>
                    <a:pt x="8098" y="3751"/>
                  </a:lnTo>
                  <a:cubicBezTo>
                    <a:pt x="8091" y="3755"/>
                    <a:pt x="8083" y="3757"/>
                    <a:pt x="8074" y="3757"/>
                  </a:cubicBezTo>
                  <a:cubicBezTo>
                    <a:pt x="8033" y="3757"/>
                    <a:pt x="7981" y="3718"/>
                    <a:pt x="8010" y="3689"/>
                  </a:cubicBezTo>
                  <a:lnTo>
                    <a:pt x="8010" y="3689"/>
                  </a:lnTo>
                  <a:cubicBezTo>
                    <a:pt x="7969" y="3700"/>
                    <a:pt x="7927" y="3720"/>
                    <a:pt x="7886" y="3730"/>
                  </a:cubicBezTo>
                  <a:cubicBezTo>
                    <a:pt x="7902" y="3699"/>
                    <a:pt x="7857" y="3654"/>
                    <a:pt x="7821" y="3654"/>
                  </a:cubicBezTo>
                  <a:cubicBezTo>
                    <a:pt x="7810" y="3654"/>
                    <a:pt x="7800" y="3659"/>
                    <a:pt x="7792" y="3668"/>
                  </a:cubicBezTo>
                  <a:cubicBezTo>
                    <a:pt x="7803" y="3565"/>
                    <a:pt x="7782" y="3451"/>
                    <a:pt x="7730" y="3357"/>
                  </a:cubicBezTo>
                  <a:lnTo>
                    <a:pt x="7730" y="3357"/>
                  </a:lnTo>
                  <a:cubicBezTo>
                    <a:pt x="7772" y="3492"/>
                    <a:pt x="7720" y="3627"/>
                    <a:pt x="7596" y="3730"/>
                  </a:cubicBezTo>
                  <a:cubicBezTo>
                    <a:pt x="7617" y="3751"/>
                    <a:pt x="7658" y="3772"/>
                    <a:pt x="7689" y="3783"/>
                  </a:cubicBezTo>
                  <a:cubicBezTo>
                    <a:pt x="7668" y="3834"/>
                    <a:pt x="7679" y="3896"/>
                    <a:pt x="7709" y="3938"/>
                  </a:cubicBezTo>
                  <a:lnTo>
                    <a:pt x="7585" y="3907"/>
                  </a:lnTo>
                  <a:cubicBezTo>
                    <a:pt x="7567" y="3901"/>
                    <a:pt x="7550" y="3895"/>
                    <a:pt x="7534" y="3895"/>
                  </a:cubicBezTo>
                  <a:cubicBezTo>
                    <a:pt x="7522" y="3895"/>
                    <a:pt x="7511" y="3898"/>
                    <a:pt x="7502" y="3907"/>
                  </a:cubicBezTo>
                  <a:cubicBezTo>
                    <a:pt x="7498" y="3909"/>
                    <a:pt x="7496" y="3912"/>
                    <a:pt x="7496" y="3916"/>
                  </a:cubicBezTo>
                  <a:lnTo>
                    <a:pt x="7496" y="3916"/>
                  </a:lnTo>
                  <a:cubicBezTo>
                    <a:pt x="7475" y="3907"/>
                    <a:pt x="7453" y="3903"/>
                    <a:pt x="7432" y="3903"/>
                  </a:cubicBezTo>
                  <a:cubicBezTo>
                    <a:pt x="7420" y="3903"/>
                    <a:pt x="7409" y="3904"/>
                    <a:pt x="7399" y="3907"/>
                  </a:cubicBezTo>
                  <a:cubicBezTo>
                    <a:pt x="7430" y="3928"/>
                    <a:pt x="7461" y="3948"/>
                    <a:pt x="7481" y="3969"/>
                  </a:cubicBezTo>
                  <a:cubicBezTo>
                    <a:pt x="7451" y="3990"/>
                    <a:pt x="7419" y="4000"/>
                    <a:pt x="7389" y="4010"/>
                  </a:cubicBezTo>
                  <a:cubicBezTo>
                    <a:pt x="7440" y="4020"/>
                    <a:pt x="7481" y="4020"/>
                    <a:pt x="7523" y="4031"/>
                  </a:cubicBezTo>
                  <a:cubicBezTo>
                    <a:pt x="7481" y="4041"/>
                    <a:pt x="7430" y="4052"/>
                    <a:pt x="7389" y="4073"/>
                  </a:cubicBezTo>
                  <a:cubicBezTo>
                    <a:pt x="7398" y="4069"/>
                    <a:pt x="7407" y="4067"/>
                    <a:pt x="7417" y="4067"/>
                  </a:cubicBezTo>
                  <a:cubicBezTo>
                    <a:pt x="7480" y="4067"/>
                    <a:pt x="7536" y="4150"/>
                    <a:pt x="7481" y="4186"/>
                  </a:cubicBezTo>
                  <a:cubicBezTo>
                    <a:pt x="7534" y="4207"/>
                    <a:pt x="7596" y="4238"/>
                    <a:pt x="7658" y="4259"/>
                  </a:cubicBezTo>
                  <a:cubicBezTo>
                    <a:pt x="7637" y="4259"/>
                    <a:pt x="7606" y="4290"/>
                    <a:pt x="7596" y="4301"/>
                  </a:cubicBezTo>
                  <a:cubicBezTo>
                    <a:pt x="7606" y="4321"/>
                    <a:pt x="7627" y="4331"/>
                    <a:pt x="7647" y="4352"/>
                  </a:cubicBezTo>
                  <a:cubicBezTo>
                    <a:pt x="7668" y="4373"/>
                    <a:pt x="7668" y="4404"/>
                    <a:pt x="7637" y="4414"/>
                  </a:cubicBezTo>
                  <a:lnTo>
                    <a:pt x="7596" y="4414"/>
                  </a:lnTo>
                  <a:cubicBezTo>
                    <a:pt x="7554" y="4404"/>
                    <a:pt x="7523" y="4393"/>
                    <a:pt x="7481" y="4384"/>
                  </a:cubicBezTo>
                  <a:lnTo>
                    <a:pt x="7481" y="4384"/>
                  </a:lnTo>
                  <a:lnTo>
                    <a:pt x="7564" y="4466"/>
                  </a:lnTo>
                  <a:lnTo>
                    <a:pt x="7481" y="4466"/>
                  </a:lnTo>
                  <a:cubicBezTo>
                    <a:pt x="7513" y="4487"/>
                    <a:pt x="7544" y="4508"/>
                    <a:pt x="7564" y="4529"/>
                  </a:cubicBezTo>
                  <a:cubicBezTo>
                    <a:pt x="7547" y="4533"/>
                    <a:pt x="7529" y="4535"/>
                    <a:pt x="7510" y="4535"/>
                  </a:cubicBezTo>
                  <a:cubicBezTo>
                    <a:pt x="7484" y="4535"/>
                    <a:pt x="7457" y="4531"/>
                    <a:pt x="7434" y="4520"/>
                  </a:cubicBezTo>
                  <a:lnTo>
                    <a:pt x="7434" y="4520"/>
                  </a:lnTo>
                  <a:cubicBezTo>
                    <a:pt x="7471" y="4541"/>
                    <a:pt x="7607" y="4705"/>
                    <a:pt x="7637" y="4725"/>
                  </a:cubicBezTo>
                  <a:cubicBezTo>
                    <a:pt x="7564" y="4757"/>
                    <a:pt x="7492" y="4808"/>
                    <a:pt x="7430" y="4860"/>
                  </a:cubicBezTo>
                  <a:cubicBezTo>
                    <a:pt x="7378" y="4819"/>
                    <a:pt x="7316" y="4777"/>
                    <a:pt x="7264" y="4746"/>
                  </a:cubicBezTo>
                  <a:cubicBezTo>
                    <a:pt x="7223" y="4808"/>
                    <a:pt x="7212" y="4891"/>
                    <a:pt x="7244" y="4964"/>
                  </a:cubicBezTo>
                  <a:cubicBezTo>
                    <a:pt x="7191" y="4922"/>
                    <a:pt x="7161" y="4860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8" y="5171"/>
                    <a:pt x="7233" y="5305"/>
                  </a:cubicBezTo>
                  <a:cubicBezTo>
                    <a:pt x="7191" y="5275"/>
                    <a:pt x="7140" y="5243"/>
                    <a:pt x="7098" y="5212"/>
                  </a:cubicBezTo>
                  <a:cubicBezTo>
                    <a:pt x="7057" y="5222"/>
                    <a:pt x="6995" y="5295"/>
                    <a:pt x="7005" y="5326"/>
                  </a:cubicBezTo>
                  <a:cubicBezTo>
                    <a:pt x="7036" y="5399"/>
                    <a:pt x="7067" y="5461"/>
                    <a:pt x="7098" y="5523"/>
                  </a:cubicBezTo>
                  <a:cubicBezTo>
                    <a:pt x="7046" y="5482"/>
                    <a:pt x="7005" y="5430"/>
                    <a:pt x="6974" y="5367"/>
                  </a:cubicBezTo>
                  <a:lnTo>
                    <a:pt x="6974" y="5367"/>
                  </a:lnTo>
                  <a:cubicBezTo>
                    <a:pt x="6984" y="5440"/>
                    <a:pt x="7005" y="5503"/>
                    <a:pt x="7016" y="5565"/>
                  </a:cubicBezTo>
                  <a:cubicBezTo>
                    <a:pt x="6963" y="5523"/>
                    <a:pt x="6912" y="5471"/>
                    <a:pt x="6860" y="5430"/>
                  </a:cubicBezTo>
                  <a:lnTo>
                    <a:pt x="6860" y="5430"/>
                  </a:lnTo>
                  <a:cubicBezTo>
                    <a:pt x="6841" y="5462"/>
                    <a:pt x="6837" y="5502"/>
                    <a:pt x="6847" y="5541"/>
                  </a:cubicBezTo>
                  <a:lnTo>
                    <a:pt x="6847" y="5541"/>
                  </a:lnTo>
                  <a:cubicBezTo>
                    <a:pt x="6822" y="5502"/>
                    <a:pt x="6786" y="5467"/>
                    <a:pt x="6746" y="5440"/>
                  </a:cubicBezTo>
                  <a:lnTo>
                    <a:pt x="6746" y="5440"/>
                  </a:lnTo>
                  <a:cubicBezTo>
                    <a:pt x="6767" y="5512"/>
                    <a:pt x="6777" y="5575"/>
                    <a:pt x="6777" y="5648"/>
                  </a:cubicBezTo>
                  <a:cubicBezTo>
                    <a:pt x="6725" y="5606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3" y="5554"/>
                    <a:pt x="6653" y="5606"/>
                    <a:pt x="6653" y="5658"/>
                  </a:cubicBezTo>
                  <a:cubicBezTo>
                    <a:pt x="6767" y="5668"/>
                    <a:pt x="6871" y="5710"/>
                    <a:pt x="6943" y="5782"/>
                  </a:cubicBezTo>
                  <a:cubicBezTo>
                    <a:pt x="6929" y="5785"/>
                    <a:pt x="6914" y="5786"/>
                    <a:pt x="6899" y="5786"/>
                  </a:cubicBezTo>
                  <a:cubicBezTo>
                    <a:pt x="6858" y="5786"/>
                    <a:pt x="6815" y="5776"/>
                    <a:pt x="6777" y="5761"/>
                  </a:cubicBezTo>
                  <a:lnTo>
                    <a:pt x="6777" y="5761"/>
                  </a:lnTo>
                  <a:cubicBezTo>
                    <a:pt x="6788" y="5793"/>
                    <a:pt x="6818" y="5823"/>
                    <a:pt x="6850" y="5844"/>
                  </a:cubicBezTo>
                  <a:cubicBezTo>
                    <a:pt x="6791" y="5812"/>
                    <a:pt x="6711" y="5791"/>
                    <a:pt x="6631" y="5791"/>
                  </a:cubicBezTo>
                  <a:cubicBezTo>
                    <a:pt x="6585" y="5791"/>
                    <a:pt x="6539" y="5798"/>
                    <a:pt x="6498" y="5813"/>
                  </a:cubicBezTo>
                  <a:cubicBezTo>
                    <a:pt x="6560" y="5876"/>
                    <a:pt x="6611" y="5948"/>
                    <a:pt x="6663" y="6010"/>
                  </a:cubicBezTo>
                  <a:cubicBezTo>
                    <a:pt x="6627" y="6000"/>
                    <a:pt x="6591" y="5982"/>
                    <a:pt x="6563" y="5957"/>
                  </a:cubicBezTo>
                  <a:lnTo>
                    <a:pt x="6563" y="5957"/>
                  </a:lnTo>
                  <a:cubicBezTo>
                    <a:pt x="6589" y="6016"/>
                    <a:pt x="6605" y="6078"/>
                    <a:pt x="6611" y="6145"/>
                  </a:cubicBezTo>
                  <a:cubicBezTo>
                    <a:pt x="6684" y="6145"/>
                    <a:pt x="6767" y="6155"/>
                    <a:pt x="6818" y="6186"/>
                  </a:cubicBezTo>
                  <a:cubicBezTo>
                    <a:pt x="6880" y="6228"/>
                    <a:pt x="6901" y="6311"/>
                    <a:pt x="6839" y="6341"/>
                  </a:cubicBezTo>
                  <a:cubicBezTo>
                    <a:pt x="6808" y="6341"/>
                    <a:pt x="6777" y="6311"/>
                    <a:pt x="6756" y="6300"/>
                  </a:cubicBezTo>
                  <a:cubicBezTo>
                    <a:pt x="6744" y="6296"/>
                    <a:pt x="6729" y="6293"/>
                    <a:pt x="6714" y="6293"/>
                  </a:cubicBezTo>
                  <a:cubicBezTo>
                    <a:pt x="6693" y="6293"/>
                    <a:pt x="6671" y="6298"/>
                    <a:pt x="6653" y="6311"/>
                  </a:cubicBezTo>
                  <a:cubicBezTo>
                    <a:pt x="6663" y="6341"/>
                    <a:pt x="6693" y="6372"/>
                    <a:pt x="6734" y="6393"/>
                  </a:cubicBezTo>
                  <a:lnTo>
                    <a:pt x="6734" y="6393"/>
                  </a:lnTo>
                  <a:cubicBezTo>
                    <a:pt x="6672" y="6362"/>
                    <a:pt x="6600" y="6331"/>
                    <a:pt x="6518" y="6321"/>
                  </a:cubicBezTo>
                  <a:lnTo>
                    <a:pt x="6518" y="6321"/>
                  </a:lnTo>
                  <a:cubicBezTo>
                    <a:pt x="6507" y="6424"/>
                    <a:pt x="6756" y="6445"/>
                    <a:pt x="6756" y="6539"/>
                  </a:cubicBezTo>
                  <a:cubicBezTo>
                    <a:pt x="6725" y="6549"/>
                    <a:pt x="6691" y="6554"/>
                    <a:pt x="6659" y="6554"/>
                  </a:cubicBezTo>
                  <a:cubicBezTo>
                    <a:pt x="6629" y="6554"/>
                    <a:pt x="6600" y="6550"/>
                    <a:pt x="6575" y="6541"/>
                  </a:cubicBezTo>
                  <a:lnTo>
                    <a:pt x="6575" y="6541"/>
                  </a:lnTo>
                  <a:cubicBezTo>
                    <a:pt x="6656" y="6572"/>
                    <a:pt x="6737" y="6633"/>
                    <a:pt x="6788" y="6694"/>
                  </a:cubicBezTo>
                  <a:cubicBezTo>
                    <a:pt x="6684" y="6694"/>
                    <a:pt x="6590" y="6663"/>
                    <a:pt x="6518" y="6601"/>
                  </a:cubicBezTo>
                  <a:lnTo>
                    <a:pt x="6518" y="6694"/>
                  </a:lnTo>
                  <a:cubicBezTo>
                    <a:pt x="6487" y="6652"/>
                    <a:pt x="6445" y="6611"/>
                    <a:pt x="6383" y="6580"/>
                  </a:cubicBezTo>
                  <a:lnTo>
                    <a:pt x="6383" y="6580"/>
                  </a:lnTo>
                  <a:cubicBezTo>
                    <a:pt x="6352" y="6663"/>
                    <a:pt x="6383" y="6746"/>
                    <a:pt x="6456" y="6808"/>
                  </a:cubicBezTo>
                  <a:cubicBezTo>
                    <a:pt x="6510" y="6846"/>
                    <a:pt x="6580" y="6867"/>
                    <a:pt x="6652" y="6867"/>
                  </a:cubicBezTo>
                  <a:cubicBezTo>
                    <a:pt x="6676" y="6867"/>
                    <a:pt x="6701" y="6865"/>
                    <a:pt x="6725" y="6859"/>
                  </a:cubicBezTo>
                  <a:cubicBezTo>
                    <a:pt x="6756" y="6932"/>
                    <a:pt x="6788" y="7015"/>
                    <a:pt x="6818" y="7098"/>
                  </a:cubicBezTo>
                  <a:cubicBezTo>
                    <a:pt x="6810" y="7096"/>
                    <a:pt x="6803" y="7093"/>
                    <a:pt x="6795" y="7090"/>
                  </a:cubicBezTo>
                  <a:lnTo>
                    <a:pt x="6795" y="7090"/>
                  </a:lnTo>
                  <a:cubicBezTo>
                    <a:pt x="6803" y="7110"/>
                    <a:pt x="6804" y="7131"/>
                    <a:pt x="6798" y="7150"/>
                  </a:cubicBezTo>
                  <a:cubicBezTo>
                    <a:pt x="6777" y="7212"/>
                    <a:pt x="6705" y="7253"/>
                    <a:pt x="6632" y="7264"/>
                  </a:cubicBezTo>
                  <a:lnTo>
                    <a:pt x="6694" y="7305"/>
                  </a:lnTo>
                  <a:lnTo>
                    <a:pt x="6694" y="7305"/>
                  </a:lnTo>
                  <a:cubicBezTo>
                    <a:pt x="6694" y="7305"/>
                    <a:pt x="6694" y="7305"/>
                    <a:pt x="6694" y="7305"/>
                  </a:cubicBezTo>
                  <a:lnTo>
                    <a:pt x="6694" y="7305"/>
                  </a:lnTo>
                  <a:lnTo>
                    <a:pt x="6818" y="7388"/>
                  </a:lnTo>
                  <a:cubicBezTo>
                    <a:pt x="6770" y="7416"/>
                    <a:pt x="6713" y="7429"/>
                    <a:pt x="6656" y="7429"/>
                  </a:cubicBezTo>
                  <a:cubicBezTo>
                    <a:pt x="6627" y="7429"/>
                    <a:pt x="6598" y="7426"/>
                    <a:pt x="6570" y="7419"/>
                  </a:cubicBezTo>
                  <a:cubicBezTo>
                    <a:pt x="6611" y="7388"/>
                    <a:pt x="6653" y="7347"/>
                    <a:pt x="6694" y="7305"/>
                  </a:cubicBezTo>
                  <a:lnTo>
                    <a:pt x="6694" y="7305"/>
                  </a:lnTo>
                  <a:cubicBezTo>
                    <a:pt x="6674" y="7318"/>
                    <a:pt x="6650" y="7323"/>
                    <a:pt x="6626" y="7323"/>
                  </a:cubicBezTo>
                  <a:cubicBezTo>
                    <a:pt x="6590" y="7323"/>
                    <a:pt x="6553" y="7310"/>
                    <a:pt x="6528" y="7285"/>
                  </a:cubicBezTo>
                  <a:cubicBezTo>
                    <a:pt x="6498" y="7243"/>
                    <a:pt x="6498" y="7181"/>
                    <a:pt x="6539" y="7140"/>
                  </a:cubicBezTo>
                  <a:lnTo>
                    <a:pt x="6539" y="7140"/>
                  </a:lnTo>
                  <a:cubicBezTo>
                    <a:pt x="6498" y="7160"/>
                    <a:pt x="6466" y="7191"/>
                    <a:pt x="6445" y="7223"/>
                  </a:cubicBezTo>
                  <a:cubicBezTo>
                    <a:pt x="6415" y="7160"/>
                    <a:pt x="6394" y="7098"/>
                    <a:pt x="6394" y="7046"/>
                  </a:cubicBezTo>
                  <a:cubicBezTo>
                    <a:pt x="6383" y="7035"/>
                    <a:pt x="6368" y="7031"/>
                    <a:pt x="6354" y="7031"/>
                  </a:cubicBezTo>
                  <a:cubicBezTo>
                    <a:pt x="6326" y="7031"/>
                    <a:pt x="6297" y="7047"/>
                    <a:pt x="6290" y="7067"/>
                  </a:cubicBezTo>
                  <a:cubicBezTo>
                    <a:pt x="6290" y="7087"/>
                    <a:pt x="6300" y="7108"/>
                    <a:pt x="6300" y="7119"/>
                  </a:cubicBezTo>
                  <a:cubicBezTo>
                    <a:pt x="6300" y="7181"/>
                    <a:pt x="6197" y="7202"/>
                    <a:pt x="6125" y="7202"/>
                  </a:cubicBezTo>
                  <a:cubicBezTo>
                    <a:pt x="6166" y="7150"/>
                    <a:pt x="6197" y="7087"/>
                    <a:pt x="6207" y="7036"/>
                  </a:cubicBezTo>
                  <a:cubicBezTo>
                    <a:pt x="6166" y="7036"/>
                    <a:pt x="6155" y="7087"/>
                    <a:pt x="6114" y="7098"/>
                  </a:cubicBezTo>
                  <a:cubicBezTo>
                    <a:pt x="6108" y="7099"/>
                    <a:pt x="6103" y="7100"/>
                    <a:pt x="6098" y="7100"/>
                  </a:cubicBezTo>
                  <a:cubicBezTo>
                    <a:pt x="6056" y="7100"/>
                    <a:pt x="6031" y="7064"/>
                    <a:pt x="6031" y="7036"/>
                  </a:cubicBezTo>
                  <a:cubicBezTo>
                    <a:pt x="6031" y="6995"/>
                    <a:pt x="6052" y="6953"/>
                    <a:pt x="6042" y="6922"/>
                  </a:cubicBezTo>
                  <a:lnTo>
                    <a:pt x="6042" y="6922"/>
                  </a:lnTo>
                  <a:cubicBezTo>
                    <a:pt x="6010" y="6953"/>
                    <a:pt x="5969" y="6974"/>
                    <a:pt x="5917" y="6974"/>
                  </a:cubicBezTo>
                  <a:cubicBezTo>
                    <a:pt x="5865" y="6974"/>
                    <a:pt x="5824" y="6942"/>
                    <a:pt x="5824" y="6901"/>
                  </a:cubicBezTo>
                  <a:cubicBezTo>
                    <a:pt x="5824" y="6869"/>
                    <a:pt x="5855" y="6843"/>
                    <a:pt x="5889" y="6843"/>
                  </a:cubicBezTo>
                  <a:cubicBezTo>
                    <a:pt x="5896" y="6843"/>
                    <a:pt x="5903" y="6844"/>
                    <a:pt x="5910" y="6846"/>
                  </a:cubicBezTo>
                  <a:lnTo>
                    <a:pt x="5910" y="6846"/>
                  </a:lnTo>
                  <a:cubicBezTo>
                    <a:pt x="5861" y="6825"/>
                    <a:pt x="5823" y="6785"/>
                    <a:pt x="5803" y="6735"/>
                  </a:cubicBezTo>
                  <a:lnTo>
                    <a:pt x="5803" y="6735"/>
                  </a:lnTo>
                  <a:lnTo>
                    <a:pt x="6052" y="6797"/>
                  </a:lnTo>
                  <a:cubicBezTo>
                    <a:pt x="6000" y="6767"/>
                    <a:pt x="5948" y="6746"/>
                    <a:pt x="5886" y="6714"/>
                  </a:cubicBezTo>
                  <a:cubicBezTo>
                    <a:pt x="5948" y="6694"/>
                    <a:pt x="6000" y="6663"/>
                    <a:pt x="6052" y="6642"/>
                  </a:cubicBezTo>
                  <a:cubicBezTo>
                    <a:pt x="6083" y="6632"/>
                    <a:pt x="6125" y="6611"/>
                    <a:pt x="6104" y="6580"/>
                  </a:cubicBezTo>
                  <a:cubicBezTo>
                    <a:pt x="6093" y="6569"/>
                    <a:pt x="6072" y="6559"/>
                    <a:pt x="6052" y="6559"/>
                  </a:cubicBezTo>
                  <a:lnTo>
                    <a:pt x="5865" y="6528"/>
                  </a:lnTo>
                  <a:cubicBezTo>
                    <a:pt x="5927" y="6497"/>
                    <a:pt x="6000" y="6477"/>
                    <a:pt x="6072" y="6445"/>
                  </a:cubicBezTo>
                  <a:cubicBezTo>
                    <a:pt x="6000" y="6404"/>
                    <a:pt x="5938" y="6362"/>
                    <a:pt x="5876" y="6311"/>
                  </a:cubicBezTo>
                  <a:lnTo>
                    <a:pt x="5876" y="6311"/>
                  </a:lnTo>
                  <a:cubicBezTo>
                    <a:pt x="5895" y="6358"/>
                    <a:pt x="5836" y="6405"/>
                    <a:pt x="5771" y="6405"/>
                  </a:cubicBezTo>
                  <a:cubicBezTo>
                    <a:pt x="5764" y="6405"/>
                    <a:pt x="5758" y="6405"/>
                    <a:pt x="5752" y="6404"/>
                  </a:cubicBezTo>
                  <a:cubicBezTo>
                    <a:pt x="5689" y="6404"/>
                    <a:pt x="5627" y="6362"/>
                    <a:pt x="5586" y="6331"/>
                  </a:cubicBezTo>
                  <a:cubicBezTo>
                    <a:pt x="5606" y="6321"/>
                    <a:pt x="5616" y="6311"/>
                    <a:pt x="5627" y="6290"/>
                  </a:cubicBezTo>
                  <a:lnTo>
                    <a:pt x="5627" y="6290"/>
                  </a:lnTo>
                  <a:cubicBezTo>
                    <a:pt x="5620" y="6295"/>
                    <a:pt x="5613" y="6297"/>
                    <a:pt x="5605" y="6297"/>
                  </a:cubicBezTo>
                  <a:cubicBezTo>
                    <a:pt x="5580" y="6297"/>
                    <a:pt x="5557" y="6272"/>
                    <a:pt x="5565" y="6249"/>
                  </a:cubicBezTo>
                  <a:cubicBezTo>
                    <a:pt x="5565" y="6217"/>
                    <a:pt x="5586" y="6196"/>
                    <a:pt x="5616" y="6176"/>
                  </a:cubicBezTo>
                  <a:cubicBezTo>
                    <a:pt x="5637" y="6155"/>
                    <a:pt x="5658" y="6145"/>
                    <a:pt x="5658" y="6124"/>
                  </a:cubicBezTo>
                  <a:cubicBezTo>
                    <a:pt x="5669" y="6104"/>
                    <a:pt x="5669" y="6083"/>
                    <a:pt x="5679" y="6062"/>
                  </a:cubicBezTo>
                  <a:cubicBezTo>
                    <a:pt x="5717" y="6071"/>
                    <a:pt x="5758" y="6076"/>
                    <a:pt x="5798" y="6076"/>
                  </a:cubicBezTo>
                  <a:cubicBezTo>
                    <a:pt x="5855" y="6076"/>
                    <a:pt x="5910" y="6066"/>
                    <a:pt x="5959" y="6041"/>
                  </a:cubicBezTo>
                  <a:cubicBezTo>
                    <a:pt x="5917" y="6041"/>
                    <a:pt x="5876" y="6051"/>
                    <a:pt x="5824" y="6051"/>
                  </a:cubicBezTo>
                  <a:cubicBezTo>
                    <a:pt x="5876" y="6021"/>
                    <a:pt x="5938" y="6000"/>
                    <a:pt x="5989" y="5979"/>
                  </a:cubicBezTo>
                  <a:cubicBezTo>
                    <a:pt x="5938" y="5979"/>
                    <a:pt x="5876" y="5979"/>
                    <a:pt x="5824" y="5968"/>
                  </a:cubicBezTo>
                  <a:cubicBezTo>
                    <a:pt x="5876" y="5968"/>
                    <a:pt x="5927" y="5938"/>
                    <a:pt x="5938" y="5896"/>
                  </a:cubicBezTo>
                  <a:cubicBezTo>
                    <a:pt x="5938" y="5867"/>
                    <a:pt x="5902" y="5838"/>
                    <a:pt x="5869" y="5838"/>
                  </a:cubicBezTo>
                  <a:cubicBezTo>
                    <a:pt x="5856" y="5838"/>
                    <a:pt x="5843" y="5843"/>
                    <a:pt x="5834" y="5855"/>
                  </a:cubicBezTo>
                  <a:cubicBezTo>
                    <a:pt x="5855" y="5823"/>
                    <a:pt x="5897" y="5803"/>
                    <a:pt x="5927" y="5793"/>
                  </a:cubicBezTo>
                  <a:cubicBezTo>
                    <a:pt x="5969" y="5782"/>
                    <a:pt x="6010" y="5761"/>
                    <a:pt x="6021" y="5730"/>
                  </a:cubicBezTo>
                  <a:cubicBezTo>
                    <a:pt x="6029" y="5705"/>
                    <a:pt x="5997" y="5673"/>
                    <a:pt x="5967" y="5673"/>
                  </a:cubicBezTo>
                  <a:cubicBezTo>
                    <a:pt x="5966" y="5673"/>
                    <a:pt x="5966" y="5673"/>
                    <a:pt x="5965" y="5673"/>
                  </a:cubicBezTo>
                  <a:lnTo>
                    <a:pt x="5965" y="5673"/>
                  </a:lnTo>
                  <a:cubicBezTo>
                    <a:pt x="5990" y="5664"/>
                    <a:pt x="6014" y="5654"/>
                    <a:pt x="6031" y="5637"/>
                  </a:cubicBezTo>
                  <a:cubicBezTo>
                    <a:pt x="6042" y="5616"/>
                    <a:pt x="6042" y="5585"/>
                    <a:pt x="6010" y="5575"/>
                  </a:cubicBezTo>
                  <a:cubicBezTo>
                    <a:pt x="6000" y="5575"/>
                    <a:pt x="5979" y="5575"/>
                    <a:pt x="5969" y="5585"/>
                  </a:cubicBezTo>
                  <a:cubicBezTo>
                    <a:pt x="5897" y="5606"/>
                    <a:pt x="5834" y="5627"/>
                    <a:pt x="5772" y="5658"/>
                  </a:cubicBezTo>
                  <a:cubicBezTo>
                    <a:pt x="5793" y="5616"/>
                    <a:pt x="5814" y="5585"/>
                    <a:pt x="5824" y="5544"/>
                  </a:cubicBezTo>
                  <a:lnTo>
                    <a:pt x="5824" y="5544"/>
                  </a:lnTo>
                  <a:lnTo>
                    <a:pt x="5669" y="5699"/>
                  </a:lnTo>
                  <a:lnTo>
                    <a:pt x="5669" y="5606"/>
                  </a:lnTo>
                  <a:cubicBezTo>
                    <a:pt x="5637" y="5658"/>
                    <a:pt x="5606" y="5699"/>
                    <a:pt x="5575" y="5751"/>
                  </a:cubicBezTo>
                  <a:cubicBezTo>
                    <a:pt x="5565" y="5710"/>
                    <a:pt x="5544" y="5678"/>
                    <a:pt x="5533" y="5637"/>
                  </a:cubicBezTo>
                  <a:cubicBezTo>
                    <a:pt x="5503" y="5678"/>
                    <a:pt x="5451" y="5710"/>
                    <a:pt x="5399" y="5740"/>
                  </a:cubicBezTo>
                  <a:cubicBezTo>
                    <a:pt x="5368" y="5710"/>
                    <a:pt x="5358" y="5678"/>
                    <a:pt x="5347" y="5637"/>
                  </a:cubicBezTo>
                  <a:cubicBezTo>
                    <a:pt x="5341" y="5638"/>
                    <a:pt x="5335" y="5639"/>
                    <a:pt x="5329" y="5639"/>
                  </a:cubicBezTo>
                  <a:cubicBezTo>
                    <a:pt x="5290" y="5639"/>
                    <a:pt x="5242" y="5611"/>
                    <a:pt x="5233" y="5575"/>
                  </a:cubicBezTo>
                  <a:cubicBezTo>
                    <a:pt x="5316" y="5575"/>
                    <a:pt x="5368" y="5492"/>
                    <a:pt x="5326" y="5430"/>
                  </a:cubicBezTo>
                  <a:lnTo>
                    <a:pt x="5326" y="5430"/>
                  </a:lnTo>
                  <a:cubicBezTo>
                    <a:pt x="5348" y="5434"/>
                    <a:pt x="5372" y="5437"/>
                    <a:pt x="5396" y="5437"/>
                  </a:cubicBezTo>
                  <a:cubicBezTo>
                    <a:pt x="5429" y="5437"/>
                    <a:pt x="5462" y="5432"/>
                    <a:pt x="5492" y="5420"/>
                  </a:cubicBezTo>
                  <a:cubicBezTo>
                    <a:pt x="5461" y="5409"/>
                    <a:pt x="5441" y="5399"/>
                    <a:pt x="5409" y="5378"/>
                  </a:cubicBezTo>
                  <a:cubicBezTo>
                    <a:pt x="5471" y="5367"/>
                    <a:pt x="5533" y="5337"/>
                    <a:pt x="5575" y="5295"/>
                  </a:cubicBezTo>
                  <a:cubicBezTo>
                    <a:pt x="5554" y="5285"/>
                    <a:pt x="5513" y="5275"/>
                    <a:pt x="5482" y="5275"/>
                  </a:cubicBezTo>
                  <a:cubicBezTo>
                    <a:pt x="5513" y="5233"/>
                    <a:pt x="5533" y="5181"/>
                    <a:pt x="5554" y="5130"/>
                  </a:cubicBezTo>
                  <a:lnTo>
                    <a:pt x="5554" y="5130"/>
                  </a:lnTo>
                  <a:cubicBezTo>
                    <a:pt x="5482" y="5150"/>
                    <a:pt x="5420" y="5181"/>
                    <a:pt x="5358" y="5222"/>
                  </a:cubicBezTo>
                  <a:cubicBezTo>
                    <a:pt x="5388" y="5171"/>
                    <a:pt x="5409" y="5119"/>
                    <a:pt x="5430" y="5077"/>
                  </a:cubicBezTo>
                  <a:lnTo>
                    <a:pt x="5430" y="5077"/>
                  </a:lnTo>
                  <a:cubicBezTo>
                    <a:pt x="5316" y="5160"/>
                    <a:pt x="5202" y="5243"/>
                    <a:pt x="5078" y="5326"/>
                  </a:cubicBezTo>
                  <a:cubicBezTo>
                    <a:pt x="5078" y="5294"/>
                    <a:pt x="5034" y="5268"/>
                    <a:pt x="4990" y="5268"/>
                  </a:cubicBezTo>
                  <a:cubicBezTo>
                    <a:pt x="4977" y="5268"/>
                    <a:pt x="4965" y="5270"/>
                    <a:pt x="4953" y="5275"/>
                  </a:cubicBezTo>
                  <a:cubicBezTo>
                    <a:pt x="4915" y="5294"/>
                    <a:pt x="4886" y="5339"/>
                    <a:pt x="4873" y="5378"/>
                  </a:cubicBezTo>
                  <a:lnTo>
                    <a:pt x="4873" y="5378"/>
                  </a:lnTo>
                  <a:cubicBezTo>
                    <a:pt x="4875" y="5353"/>
                    <a:pt x="4837" y="5334"/>
                    <a:pt x="4804" y="5334"/>
                  </a:cubicBezTo>
                  <a:cubicBezTo>
                    <a:pt x="4789" y="5334"/>
                    <a:pt x="4776" y="5338"/>
                    <a:pt x="4767" y="5347"/>
                  </a:cubicBezTo>
                  <a:cubicBezTo>
                    <a:pt x="4725" y="5388"/>
                    <a:pt x="4725" y="5440"/>
                    <a:pt x="4736" y="5482"/>
                  </a:cubicBezTo>
                  <a:cubicBezTo>
                    <a:pt x="4715" y="5450"/>
                    <a:pt x="4684" y="5430"/>
                    <a:pt x="4642" y="5399"/>
                  </a:cubicBezTo>
                  <a:cubicBezTo>
                    <a:pt x="4612" y="5450"/>
                    <a:pt x="4601" y="5503"/>
                    <a:pt x="4591" y="5554"/>
                  </a:cubicBezTo>
                  <a:cubicBezTo>
                    <a:pt x="4601" y="5492"/>
                    <a:pt x="4550" y="5420"/>
                    <a:pt x="4467" y="5399"/>
                  </a:cubicBezTo>
                  <a:cubicBezTo>
                    <a:pt x="4518" y="5388"/>
                    <a:pt x="4550" y="5357"/>
                    <a:pt x="4570" y="5326"/>
                  </a:cubicBezTo>
                  <a:cubicBezTo>
                    <a:pt x="4515" y="5317"/>
                    <a:pt x="4493" y="5300"/>
                    <a:pt x="4445" y="5289"/>
                  </a:cubicBezTo>
                  <a:lnTo>
                    <a:pt x="4445" y="5289"/>
                  </a:lnTo>
                  <a:cubicBezTo>
                    <a:pt x="4443" y="5298"/>
                    <a:pt x="4434" y="5305"/>
                    <a:pt x="4425" y="5305"/>
                  </a:cubicBezTo>
                  <a:cubicBezTo>
                    <a:pt x="4414" y="5305"/>
                    <a:pt x="4394" y="5295"/>
                    <a:pt x="4384" y="5295"/>
                  </a:cubicBezTo>
                  <a:cubicBezTo>
                    <a:pt x="4373" y="5295"/>
                    <a:pt x="4352" y="5295"/>
                    <a:pt x="4342" y="5285"/>
                  </a:cubicBezTo>
                  <a:cubicBezTo>
                    <a:pt x="4311" y="5275"/>
                    <a:pt x="4322" y="5233"/>
                    <a:pt x="4352" y="5212"/>
                  </a:cubicBezTo>
                  <a:cubicBezTo>
                    <a:pt x="4373" y="5181"/>
                    <a:pt x="4394" y="5150"/>
                    <a:pt x="4373" y="5130"/>
                  </a:cubicBezTo>
                  <a:lnTo>
                    <a:pt x="4373" y="5130"/>
                  </a:lnTo>
                  <a:cubicBezTo>
                    <a:pt x="4414" y="5139"/>
                    <a:pt x="4456" y="5150"/>
                    <a:pt x="4497" y="5150"/>
                  </a:cubicBezTo>
                  <a:cubicBezTo>
                    <a:pt x="4529" y="5150"/>
                    <a:pt x="4560" y="5150"/>
                    <a:pt x="4570" y="5130"/>
                  </a:cubicBezTo>
                  <a:cubicBezTo>
                    <a:pt x="4580" y="5098"/>
                    <a:pt x="4487" y="5077"/>
                    <a:pt x="4487" y="5047"/>
                  </a:cubicBezTo>
                  <a:cubicBezTo>
                    <a:pt x="4500" y="5043"/>
                    <a:pt x="4513" y="5042"/>
                    <a:pt x="4526" y="5042"/>
                  </a:cubicBezTo>
                  <a:cubicBezTo>
                    <a:pt x="4557" y="5042"/>
                    <a:pt x="4590" y="5050"/>
                    <a:pt x="4612" y="5057"/>
                  </a:cubicBezTo>
                  <a:cubicBezTo>
                    <a:pt x="4580" y="5036"/>
                    <a:pt x="4550" y="5005"/>
                    <a:pt x="4508" y="4974"/>
                  </a:cubicBezTo>
                  <a:cubicBezTo>
                    <a:pt x="4523" y="4969"/>
                    <a:pt x="4541" y="4966"/>
                    <a:pt x="4560" y="4966"/>
                  </a:cubicBezTo>
                  <a:cubicBezTo>
                    <a:pt x="4578" y="4966"/>
                    <a:pt x="4596" y="4969"/>
                    <a:pt x="4612" y="4974"/>
                  </a:cubicBezTo>
                  <a:cubicBezTo>
                    <a:pt x="4612" y="4953"/>
                    <a:pt x="4591" y="4932"/>
                    <a:pt x="4580" y="4912"/>
                  </a:cubicBezTo>
                  <a:lnTo>
                    <a:pt x="4580" y="4912"/>
                  </a:lnTo>
                  <a:cubicBezTo>
                    <a:pt x="4632" y="4932"/>
                    <a:pt x="4695" y="4943"/>
                    <a:pt x="4757" y="4964"/>
                  </a:cubicBezTo>
                  <a:lnTo>
                    <a:pt x="4705" y="4912"/>
                  </a:lnTo>
                  <a:lnTo>
                    <a:pt x="4705" y="4912"/>
                  </a:lnTo>
                  <a:cubicBezTo>
                    <a:pt x="4725" y="4922"/>
                    <a:pt x="4754" y="4927"/>
                    <a:pt x="4784" y="4927"/>
                  </a:cubicBezTo>
                  <a:cubicBezTo>
                    <a:pt x="4814" y="4927"/>
                    <a:pt x="4845" y="4922"/>
                    <a:pt x="4870" y="4912"/>
                  </a:cubicBezTo>
                  <a:cubicBezTo>
                    <a:pt x="4819" y="4891"/>
                    <a:pt x="4767" y="4881"/>
                    <a:pt x="4715" y="4860"/>
                  </a:cubicBezTo>
                  <a:cubicBezTo>
                    <a:pt x="4778" y="4849"/>
                    <a:pt x="4840" y="4829"/>
                    <a:pt x="4902" y="4819"/>
                  </a:cubicBezTo>
                  <a:cubicBezTo>
                    <a:pt x="4872" y="4811"/>
                    <a:pt x="4833" y="4804"/>
                    <a:pt x="4793" y="4804"/>
                  </a:cubicBezTo>
                  <a:cubicBezTo>
                    <a:pt x="4777" y="4804"/>
                    <a:pt x="4761" y="4805"/>
                    <a:pt x="4746" y="4808"/>
                  </a:cubicBezTo>
                  <a:cubicBezTo>
                    <a:pt x="4798" y="4766"/>
                    <a:pt x="4850" y="4736"/>
                    <a:pt x="4912" y="4704"/>
                  </a:cubicBezTo>
                  <a:lnTo>
                    <a:pt x="4912" y="4704"/>
                  </a:lnTo>
                  <a:cubicBezTo>
                    <a:pt x="4850" y="4715"/>
                    <a:pt x="4787" y="4715"/>
                    <a:pt x="4736" y="4725"/>
                  </a:cubicBezTo>
                  <a:cubicBezTo>
                    <a:pt x="4736" y="4694"/>
                    <a:pt x="4767" y="4663"/>
                    <a:pt x="4787" y="4642"/>
                  </a:cubicBezTo>
                  <a:lnTo>
                    <a:pt x="4787" y="4642"/>
                  </a:lnTo>
                  <a:cubicBezTo>
                    <a:pt x="4750" y="4679"/>
                    <a:pt x="4696" y="4717"/>
                    <a:pt x="4641" y="4717"/>
                  </a:cubicBezTo>
                  <a:cubicBezTo>
                    <a:pt x="4634" y="4717"/>
                    <a:pt x="4628" y="4716"/>
                    <a:pt x="4622" y="4715"/>
                  </a:cubicBezTo>
                  <a:cubicBezTo>
                    <a:pt x="4560" y="4715"/>
                    <a:pt x="4518" y="4632"/>
                    <a:pt x="4580" y="4601"/>
                  </a:cubicBezTo>
                  <a:cubicBezTo>
                    <a:pt x="4591" y="4601"/>
                    <a:pt x="4612" y="4601"/>
                    <a:pt x="4612" y="4591"/>
                  </a:cubicBezTo>
                  <a:cubicBezTo>
                    <a:pt x="4617" y="4585"/>
                    <a:pt x="4612" y="4580"/>
                    <a:pt x="4605" y="4578"/>
                  </a:cubicBezTo>
                  <a:lnTo>
                    <a:pt x="4605" y="4578"/>
                  </a:lnTo>
                  <a:cubicBezTo>
                    <a:pt x="4664" y="4568"/>
                    <a:pt x="4729" y="4557"/>
                    <a:pt x="4778" y="4529"/>
                  </a:cubicBezTo>
                  <a:cubicBezTo>
                    <a:pt x="4751" y="4518"/>
                    <a:pt x="4726" y="4513"/>
                    <a:pt x="4701" y="4513"/>
                  </a:cubicBezTo>
                  <a:cubicBezTo>
                    <a:pt x="4676" y="4513"/>
                    <a:pt x="4653" y="4518"/>
                    <a:pt x="4632" y="4529"/>
                  </a:cubicBezTo>
                  <a:cubicBezTo>
                    <a:pt x="4663" y="4497"/>
                    <a:pt x="4684" y="4466"/>
                    <a:pt x="4715" y="4425"/>
                  </a:cubicBezTo>
                  <a:lnTo>
                    <a:pt x="4715" y="4425"/>
                  </a:lnTo>
                  <a:cubicBezTo>
                    <a:pt x="4663" y="4456"/>
                    <a:pt x="4612" y="4487"/>
                    <a:pt x="4570" y="4518"/>
                  </a:cubicBezTo>
                  <a:cubicBezTo>
                    <a:pt x="4560" y="4476"/>
                    <a:pt x="4550" y="4435"/>
                    <a:pt x="4560" y="4393"/>
                  </a:cubicBezTo>
                  <a:cubicBezTo>
                    <a:pt x="4580" y="4363"/>
                    <a:pt x="4622" y="4331"/>
                    <a:pt x="4663" y="4331"/>
                  </a:cubicBezTo>
                  <a:cubicBezTo>
                    <a:pt x="4622" y="4311"/>
                    <a:pt x="4653" y="4259"/>
                    <a:pt x="4705" y="4238"/>
                  </a:cubicBezTo>
                  <a:cubicBezTo>
                    <a:pt x="4746" y="4228"/>
                    <a:pt x="4808" y="4218"/>
                    <a:pt x="4819" y="4186"/>
                  </a:cubicBezTo>
                  <a:lnTo>
                    <a:pt x="4819" y="4186"/>
                  </a:lnTo>
                  <a:cubicBezTo>
                    <a:pt x="4774" y="4195"/>
                    <a:pt x="4730" y="4212"/>
                    <a:pt x="4693" y="4223"/>
                  </a:cubicBezTo>
                  <a:lnTo>
                    <a:pt x="4693" y="4223"/>
                  </a:lnTo>
                  <a:cubicBezTo>
                    <a:pt x="4738" y="4208"/>
                    <a:pt x="4780" y="4171"/>
                    <a:pt x="4798" y="4135"/>
                  </a:cubicBezTo>
                  <a:lnTo>
                    <a:pt x="4798" y="4135"/>
                  </a:lnTo>
                  <a:cubicBezTo>
                    <a:pt x="4736" y="4145"/>
                    <a:pt x="4674" y="4166"/>
                    <a:pt x="4622" y="4176"/>
                  </a:cubicBezTo>
                  <a:cubicBezTo>
                    <a:pt x="4622" y="4145"/>
                    <a:pt x="4632" y="4114"/>
                    <a:pt x="4632" y="4083"/>
                  </a:cubicBezTo>
                  <a:lnTo>
                    <a:pt x="4632" y="4083"/>
                  </a:lnTo>
                  <a:cubicBezTo>
                    <a:pt x="4591" y="4103"/>
                    <a:pt x="4550" y="4124"/>
                    <a:pt x="4497" y="4135"/>
                  </a:cubicBezTo>
                  <a:cubicBezTo>
                    <a:pt x="4497" y="4103"/>
                    <a:pt x="4487" y="4062"/>
                    <a:pt x="4487" y="4020"/>
                  </a:cubicBezTo>
                  <a:cubicBezTo>
                    <a:pt x="4487" y="4048"/>
                    <a:pt x="4456" y="4075"/>
                    <a:pt x="4421" y="4075"/>
                  </a:cubicBezTo>
                  <a:cubicBezTo>
                    <a:pt x="4415" y="4075"/>
                    <a:pt x="4410" y="4074"/>
                    <a:pt x="4405" y="4073"/>
                  </a:cubicBezTo>
                  <a:cubicBezTo>
                    <a:pt x="4376" y="4065"/>
                    <a:pt x="4357" y="4043"/>
                    <a:pt x="4355" y="4020"/>
                  </a:cubicBezTo>
                  <a:lnTo>
                    <a:pt x="4355" y="4020"/>
                  </a:lnTo>
                  <a:cubicBezTo>
                    <a:pt x="4346" y="4028"/>
                    <a:pt x="4332" y="4034"/>
                    <a:pt x="4317" y="4034"/>
                  </a:cubicBezTo>
                  <a:cubicBezTo>
                    <a:pt x="4312" y="4034"/>
                    <a:pt x="4306" y="4033"/>
                    <a:pt x="4301" y="4031"/>
                  </a:cubicBezTo>
                  <a:cubicBezTo>
                    <a:pt x="4269" y="4020"/>
                    <a:pt x="4259" y="3990"/>
                    <a:pt x="4259" y="3958"/>
                  </a:cubicBezTo>
                  <a:lnTo>
                    <a:pt x="4259" y="3875"/>
                  </a:lnTo>
                  <a:cubicBezTo>
                    <a:pt x="4244" y="3884"/>
                    <a:pt x="4222" y="3886"/>
                    <a:pt x="4203" y="3890"/>
                  </a:cubicBezTo>
                  <a:lnTo>
                    <a:pt x="4203" y="3890"/>
                  </a:lnTo>
                  <a:cubicBezTo>
                    <a:pt x="4225" y="3882"/>
                    <a:pt x="4239" y="3872"/>
                    <a:pt x="4239" y="3855"/>
                  </a:cubicBezTo>
                  <a:lnTo>
                    <a:pt x="4207" y="3855"/>
                  </a:lnTo>
                  <a:cubicBezTo>
                    <a:pt x="4239" y="3847"/>
                    <a:pt x="4259" y="3821"/>
                    <a:pt x="4257" y="3800"/>
                  </a:cubicBezTo>
                  <a:lnTo>
                    <a:pt x="4257" y="3800"/>
                  </a:lnTo>
                  <a:cubicBezTo>
                    <a:pt x="4260" y="3804"/>
                    <a:pt x="4265" y="3809"/>
                    <a:pt x="4269" y="3813"/>
                  </a:cubicBezTo>
                  <a:cubicBezTo>
                    <a:pt x="4280" y="3792"/>
                    <a:pt x="4311" y="3783"/>
                    <a:pt x="4342" y="3783"/>
                  </a:cubicBezTo>
                  <a:cubicBezTo>
                    <a:pt x="4363" y="3792"/>
                    <a:pt x="4384" y="3824"/>
                    <a:pt x="4373" y="3845"/>
                  </a:cubicBezTo>
                  <a:cubicBezTo>
                    <a:pt x="4425" y="3834"/>
                    <a:pt x="4487" y="3824"/>
                    <a:pt x="4550" y="3813"/>
                  </a:cubicBezTo>
                  <a:cubicBezTo>
                    <a:pt x="4518" y="3783"/>
                    <a:pt x="4487" y="3762"/>
                    <a:pt x="4467" y="3730"/>
                  </a:cubicBezTo>
                  <a:cubicBezTo>
                    <a:pt x="4518" y="3720"/>
                    <a:pt x="4580" y="3710"/>
                    <a:pt x="4632" y="3700"/>
                  </a:cubicBezTo>
                  <a:lnTo>
                    <a:pt x="4580" y="3647"/>
                  </a:lnTo>
                  <a:cubicBezTo>
                    <a:pt x="4632" y="3647"/>
                    <a:pt x="4684" y="3627"/>
                    <a:pt x="4725" y="3617"/>
                  </a:cubicBezTo>
                  <a:cubicBezTo>
                    <a:pt x="4684" y="3596"/>
                    <a:pt x="4642" y="3585"/>
                    <a:pt x="4601" y="3575"/>
                  </a:cubicBezTo>
                  <a:lnTo>
                    <a:pt x="4695" y="3513"/>
                  </a:lnTo>
                  <a:cubicBezTo>
                    <a:pt x="4679" y="3510"/>
                    <a:pt x="4663" y="3509"/>
                    <a:pt x="4648" y="3509"/>
                  </a:cubicBezTo>
                  <a:cubicBezTo>
                    <a:pt x="4601" y="3509"/>
                    <a:pt x="4555" y="3521"/>
                    <a:pt x="4508" y="3544"/>
                  </a:cubicBezTo>
                  <a:cubicBezTo>
                    <a:pt x="4539" y="3513"/>
                    <a:pt x="4550" y="3472"/>
                    <a:pt x="4539" y="3440"/>
                  </a:cubicBezTo>
                  <a:lnTo>
                    <a:pt x="4539" y="3440"/>
                  </a:lnTo>
                  <a:cubicBezTo>
                    <a:pt x="4477" y="3472"/>
                    <a:pt x="4425" y="3502"/>
                    <a:pt x="4373" y="3544"/>
                  </a:cubicBezTo>
                  <a:lnTo>
                    <a:pt x="4373" y="3502"/>
                  </a:lnTo>
                  <a:cubicBezTo>
                    <a:pt x="4342" y="3555"/>
                    <a:pt x="4301" y="3606"/>
                    <a:pt x="4239" y="3658"/>
                  </a:cubicBezTo>
                  <a:cubicBezTo>
                    <a:pt x="4228" y="3647"/>
                    <a:pt x="4218" y="3637"/>
                    <a:pt x="4218" y="3617"/>
                  </a:cubicBezTo>
                  <a:cubicBezTo>
                    <a:pt x="4207" y="3627"/>
                    <a:pt x="4187" y="3637"/>
                    <a:pt x="4166" y="3647"/>
                  </a:cubicBezTo>
                  <a:cubicBezTo>
                    <a:pt x="4145" y="3647"/>
                    <a:pt x="4124" y="3637"/>
                    <a:pt x="4124" y="3617"/>
                  </a:cubicBezTo>
                  <a:lnTo>
                    <a:pt x="4124" y="3606"/>
                  </a:lnTo>
                  <a:cubicBezTo>
                    <a:pt x="4135" y="3555"/>
                    <a:pt x="4156" y="3513"/>
                    <a:pt x="4166" y="3472"/>
                  </a:cubicBezTo>
                  <a:cubicBezTo>
                    <a:pt x="4166" y="3461"/>
                    <a:pt x="4166" y="3451"/>
                    <a:pt x="4177" y="3451"/>
                  </a:cubicBezTo>
                  <a:cubicBezTo>
                    <a:pt x="4181" y="3448"/>
                    <a:pt x="4187" y="3448"/>
                    <a:pt x="4194" y="3448"/>
                  </a:cubicBezTo>
                  <a:cubicBezTo>
                    <a:pt x="4205" y="3448"/>
                    <a:pt x="4217" y="3450"/>
                    <a:pt x="4227" y="3450"/>
                  </a:cubicBezTo>
                  <a:cubicBezTo>
                    <a:pt x="4237" y="3450"/>
                    <a:pt x="4245" y="3448"/>
                    <a:pt x="4249" y="3440"/>
                  </a:cubicBezTo>
                  <a:cubicBezTo>
                    <a:pt x="4228" y="3419"/>
                    <a:pt x="4218" y="3389"/>
                    <a:pt x="4228" y="3368"/>
                  </a:cubicBezTo>
                  <a:lnTo>
                    <a:pt x="4228" y="3368"/>
                  </a:lnTo>
                  <a:cubicBezTo>
                    <a:pt x="4269" y="3378"/>
                    <a:pt x="4311" y="3378"/>
                    <a:pt x="4352" y="3389"/>
                  </a:cubicBezTo>
                  <a:lnTo>
                    <a:pt x="4322" y="3357"/>
                  </a:lnTo>
                  <a:cubicBezTo>
                    <a:pt x="4373" y="3347"/>
                    <a:pt x="4425" y="3347"/>
                    <a:pt x="4477" y="3327"/>
                  </a:cubicBezTo>
                  <a:cubicBezTo>
                    <a:pt x="4446" y="3306"/>
                    <a:pt x="4414" y="3285"/>
                    <a:pt x="4373" y="3274"/>
                  </a:cubicBezTo>
                  <a:cubicBezTo>
                    <a:pt x="4425" y="3264"/>
                    <a:pt x="4467" y="3233"/>
                    <a:pt x="4497" y="3202"/>
                  </a:cubicBezTo>
                  <a:cubicBezTo>
                    <a:pt x="4456" y="3192"/>
                    <a:pt x="4414" y="3192"/>
                    <a:pt x="4373" y="3182"/>
                  </a:cubicBezTo>
                  <a:cubicBezTo>
                    <a:pt x="4414" y="3161"/>
                    <a:pt x="4456" y="3119"/>
                    <a:pt x="4477" y="3088"/>
                  </a:cubicBezTo>
                  <a:lnTo>
                    <a:pt x="4477" y="3088"/>
                  </a:lnTo>
                  <a:cubicBezTo>
                    <a:pt x="4425" y="3099"/>
                    <a:pt x="4363" y="3129"/>
                    <a:pt x="4322" y="3161"/>
                  </a:cubicBezTo>
                  <a:cubicBezTo>
                    <a:pt x="4311" y="3140"/>
                    <a:pt x="4301" y="3119"/>
                    <a:pt x="4301" y="3109"/>
                  </a:cubicBezTo>
                  <a:cubicBezTo>
                    <a:pt x="4269" y="3129"/>
                    <a:pt x="4239" y="3161"/>
                    <a:pt x="4218" y="3192"/>
                  </a:cubicBezTo>
                  <a:lnTo>
                    <a:pt x="4218" y="3088"/>
                  </a:lnTo>
                  <a:cubicBezTo>
                    <a:pt x="4177" y="3140"/>
                    <a:pt x="4166" y="3192"/>
                    <a:pt x="4145" y="3244"/>
                  </a:cubicBezTo>
                  <a:cubicBezTo>
                    <a:pt x="4119" y="3287"/>
                    <a:pt x="4071" y="3331"/>
                    <a:pt x="4019" y="3331"/>
                  </a:cubicBezTo>
                  <a:cubicBezTo>
                    <a:pt x="4009" y="3331"/>
                    <a:pt x="4000" y="3330"/>
                    <a:pt x="3990" y="3327"/>
                  </a:cubicBezTo>
                  <a:cubicBezTo>
                    <a:pt x="4000" y="3306"/>
                    <a:pt x="4000" y="3295"/>
                    <a:pt x="4011" y="3274"/>
                  </a:cubicBezTo>
                  <a:cubicBezTo>
                    <a:pt x="4007" y="3274"/>
                    <a:pt x="4003" y="3273"/>
                    <a:pt x="3999" y="3273"/>
                  </a:cubicBezTo>
                  <a:cubicBezTo>
                    <a:pt x="3969" y="3273"/>
                    <a:pt x="3932" y="3295"/>
                    <a:pt x="3907" y="3295"/>
                  </a:cubicBezTo>
                  <a:cubicBezTo>
                    <a:pt x="3898" y="3295"/>
                    <a:pt x="3891" y="3292"/>
                    <a:pt x="3886" y="3285"/>
                  </a:cubicBezTo>
                  <a:cubicBezTo>
                    <a:pt x="3876" y="3274"/>
                    <a:pt x="3886" y="3264"/>
                    <a:pt x="3886" y="3254"/>
                  </a:cubicBezTo>
                  <a:cubicBezTo>
                    <a:pt x="3886" y="3212"/>
                    <a:pt x="3896" y="3171"/>
                    <a:pt x="3907" y="3119"/>
                  </a:cubicBezTo>
                  <a:lnTo>
                    <a:pt x="3907" y="3119"/>
                  </a:lnTo>
                  <a:cubicBezTo>
                    <a:pt x="3896" y="3140"/>
                    <a:pt x="3886" y="3150"/>
                    <a:pt x="3866" y="3161"/>
                  </a:cubicBezTo>
                  <a:cubicBezTo>
                    <a:pt x="3857" y="3118"/>
                    <a:pt x="3800" y="3082"/>
                    <a:pt x="3745" y="3082"/>
                  </a:cubicBezTo>
                  <a:cubicBezTo>
                    <a:pt x="3733" y="3082"/>
                    <a:pt x="3721" y="3084"/>
                    <a:pt x="3710" y="3088"/>
                  </a:cubicBezTo>
                  <a:cubicBezTo>
                    <a:pt x="3721" y="3067"/>
                    <a:pt x="3721" y="3046"/>
                    <a:pt x="3721" y="3037"/>
                  </a:cubicBezTo>
                  <a:lnTo>
                    <a:pt x="3721" y="3037"/>
                  </a:lnTo>
                  <a:cubicBezTo>
                    <a:pt x="3689" y="3057"/>
                    <a:pt x="3648" y="3078"/>
                    <a:pt x="3606" y="3099"/>
                  </a:cubicBezTo>
                  <a:lnTo>
                    <a:pt x="3606" y="3005"/>
                  </a:lnTo>
                  <a:lnTo>
                    <a:pt x="3534" y="3005"/>
                  </a:lnTo>
                  <a:cubicBezTo>
                    <a:pt x="3523" y="2974"/>
                    <a:pt x="3523" y="2933"/>
                    <a:pt x="3544" y="2891"/>
                  </a:cubicBezTo>
                  <a:cubicBezTo>
                    <a:pt x="3596" y="2891"/>
                    <a:pt x="3648" y="2881"/>
                    <a:pt x="3700" y="2871"/>
                  </a:cubicBezTo>
                  <a:cubicBezTo>
                    <a:pt x="3648" y="2860"/>
                    <a:pt x="3606" y="2819"/>
                    <a:pt x="3596" y="2777"/>
                  </a:cubicBezTo>
                  <a:cubicBezTo>
                    <a:pt x="3588" y="2782"/>
                    <a:pt x="3577" y="2784"/>
                    <a:pt x="3565" y="2784"/>
                  </a:cubicBezTo>
                  <a:cubicBezTo>
                    <a:pt x="3549" y="2784"/>
                    <a:pt x="3531" y="2779"/>
                    <a:pt x="3513" y="2767"/>
                  </a:cubicBezTo>
                  <a:cubicBezTo>
                    <a:pt x="3544" y="2736"/>
                    <a:pt x="3565" y="2705"/>
                    <a:pt x="3586" y="2673"/>
                  </a:cubicBezTo>
                  <a:cubicBezTo>
                    <a:pt x="3565" y="2664"/>
                    <a:pt x="3544" y="2664"/>
                    <a:pt x="3523" y="2653"/>
                  </a:cubicBezTo>
                  <a:cubicBezTo>
                    <a:pt x="3555" y="2611"/>
                    <a:pt x="3523" y="2560"/>
                    <a:pt x="3472" y="2539"/>
                  </a:cubicBezTo>
                  <a:cubicBezTo>
                    <a:pt x="3513" y="2539"/>
                    <a:pt x="3544" y="2518"/>
                    <a:pt x="3555" y="2487"/>
                  </a:cubicBezTo>
                  <a:cubicBezTo>
                    <a:pt x="3586" y="2487"/>
                    <a:pt x="3606" y="2477"/>
                    <a:pt x="3627" y="2477"/>
                  </a:cubicBezTo>
                  <a:cubicBezTo>
                    <a:pt x="3576" y="2446"/>
                    <a:pt x="3503" y="2456"/>
                    <a:pt x="3440" y="2436"/>
                  </a:cubicBezTo>
                  <a:cubicBezTo>
                    <a:pt x="3378" y="2415"/>
                    <a:pt x="3337" y="2332"/>
                    <a:pt x="3389" y="2311"/>
                  </a:cubicBezTo>
                  <a:cubicBezTo>
                    <a:pt x="3431" y="2311"/>
                    <a:pt x="3482" y="2321"/>
                    <a:pt x="3523" y="2321"/>
                  </a:cubicBezTo>
                  <a:cubicBezTo>
                    <a:pt x="3523" y="2313"/>
                    <a:pt x="3537" y="2298"/>
                    <a:pt x="3553" y="2298"/>
                  </a:cubicBezTo>
                  <a:cubicBezTo>
                    <a:pt x="3557" y="2298"/>
                    <a:pt x="3561" y="2299"/>
                    <a:pt x="3565" y="2300"/>
                  </a:cubicBezTo>
                  <a:lnTo>
                    <a:pt x="3565" y="2249"/>
                  </a:lnTo>
                  <a:cubicBezTo>
                    <a:pt x="3560" y="2251"/>
                    <a:pt x="3554" y="2252"/>
                    <a:pt x="3548" y="2252"/>
                  </a:cubicBezTo>
                  <a:cubicBezTo>
                    <a:pt x="3521" y="2252"/>
                    <a:pt x="3493" y="2233"/>
                    <a:pt x="3493" y="2208"/>
                  </a:cubicBezTo>
                  <a:cubicBezTo>
                    <a:pt x="3493" y="2185"/>
                    <a:pt x="3514" y="2168"/>
                    <a:pt x="3538" y="2168"/>
                  </a:cubicBezTo>
                  <a:cubicBezTo>
                    <a:pt x="3544" y="2168"/>
                    <a:pt x="3550" y="2169"/>
                    <a:pt x="3556" y="2171"/>
                  </a:cubicBezTo>
                  <a:lnTo>
                    <a:pt x="3556" y="2171"/>
                  </a:lnTo>
                  <a:cubicBezTo>
                    <a:pt x="3542" y="2158"/>
                    <a:pt x="3569" y="2133"/>
                    <a:pt x="3596" y="2125"/>
                  </a:cubicBezTo>
                  <a:cubicBezTo>
                    <a:pt x="3617" y="2114"/>
                    <a:pt x="3658" y="2104"/>
                    <a:pt x="3658" y="2083"/>
                  </a:cubicBezTo>
                  <a:cubicBezTo>
                    <a:pt x="3627" y="2072"/>
                    <a:pt x="3596" y="2052"/>
                    <a:pt x="3555" y="2042"/>
                  </a:cubicBezTo>
                  <a:cubicBezTo>
                    <a:pt x="3565" y="2021"/>
                    <a:pt x="3576" y="2000"/>
                    <a:pt x="3586" y="1990"/>
                  </a:cubicBezTo>
                  <a:cubicBezTo>
                    <a:pt x="3565" y="1990"/>
                    <a:pt x="3544" y="2000"/>
                    <a:pt x="3534" y="2010"/>
                  </a:cubicBezTo>
                  <a:cubicBezTo>
                    <a:pt x="3513" y="2031"/>
                    <a:pt x="3503" y="2042"/>
                    <a:pt x="3482" y="2042"/>
                  </a:cubicBezTo>
                  <a:cubicBezTo>
                    <a:pt x="3473" y="2042"/>
                    <a:pt x="3466" y="2036"/>
                    <a:pt x="3462" y="2029"/>
                  </a:cubicBezTo>
                  <a:lnTo>
                    <a:pt x="3462" y="2029"/>
                  </a:lnTo>
                  <a:cubicBezTo>
                    <a:pt x="3436" y="2070"/>
                    <a:pt x="3380" y="2093"/>
                    <a:pt x="3316" y="2093"/>
                  </a:cubicBezTo>
                  <a:cubicBezTo>
                    <a:pt x="3378" y="2031"/>
                    <a:pt x="3316" y="1938"/>
                    <a:pt x="3285" y="1865"/>
                  </a:cubicBezTo>
                  <a:cubicBezTo>
                    <a:pt x="3265" y="1819"/>
                    <a:pt x="3257" y="1768"/>
                    <a:pt x="3256" y="1715"/>
                  </a:cubicBezTo>
                  <a:lnTo>
                    <a:pt x="3256" y="1715"/>
                  </a:lnTo>
                  <a:cubicBezTo>
                    <a:pt x="3255" y="1731"/>
                    <a:pt x="3254" y="1747"/>
                    <a:pt x="3254" y="1762"/>
                  </a:cubicBezTo>
                  <a:lnTo>
                    <a:pt x="3254" y="1793"/>
                  </a:lnTo>
                  <a:cubicBezTo>
                    <a:pt x="3233" y="1772"/>
                    <a:pt x="3203" y="1762"/>
                    <a:pt x="3182" y="1762"/>
                  </a:cubicBezTo>
                  <a:cubicBezTo>
                    <a:pt x="3192" y="1793"/>
                    <a:pt x="3203" y="1814"/>
                    <a:pt x="3213" y="1845"/>
                  </a:cubicBezTo>
                  <a:cubicBezTo>
                    <a:pt x="3192" y="1824"/>
                    <a:pt x="3161" y="1803"/>
                    <a:pt x="3140" y="1782"/>
                  </a:cubicBezTo>
                  <a:cubicBezTo>
                    <a:pt x="3109" y="1793"/>
                    <a:pt x="3120" y="1814"/>
                    <a:pt x="3140" y="1835"/>
                  </a:cubicBezTo>
                  <a:cubicBezTo>
                    <a:pt x="3150" y="1845"/>
                    <a:pt x="3182" y="1855"/>
                    <a:pt x="3182" y="1876"/>
                  </a:cubicBezTo>
                  <a:cubicBezTo>
                    <a:pt x="3179" y="1882"/>
                    <a:pt x="3172" y="1885"/>
                    <a:pt x="3166" y="1885"/>
                  </a:cubicBezTo>
                  <a:cubicBezTo>
                    <a:pt x="3164" y="1885"/>
                    <a:pt x="3163" y="1885"/>
                    <a:pt x="3162" y="1885"/>
                  </a:cubicBezTo>
                  <a:lnTo>
                    <a:pt x="3162" y="1885"/>
                  </a:lnTo>
                  <a:cubicBezTo>
                    <a:pt x="3168" y="1895"/>
                    <a:pt x="3175" y="1904"/>
                    <a:pt x="3182" y="1917"/>
                  </a:cubicBezTo>
                  <a:cubicBezTo>
                    <a:pt x="3140" y="1917"/>
                    <a:pt x="3109" y="1897"/>
                    <a:pt x="3088" y="1876"/>
                  </a:cubicBezTo>
                  <a:lnTo>
                    <a:pt x="3088" y="1876"/>
                  </a:lnTo>
                  <a:cubicBezTo>
                    <a:pt x="3088" y="1897"/>
                    <a:pt x="3099" y="1927"/>
                    <a:pt x="3099" y="1948"/>
                  </a:cubicBezTo>
                  <a:cubicBezTo>
                    <a:pt x="3078" y="1938"/>
                    <a:pt x="3058" y="1917"/>
                    <a:pt x="3037" y="1907"/>
                  </a:cubicBezTo>
                  <a:lnTo>
                    <a:pt x="3037" y="1907"/>
                  </a:lnTo>
                  <a:cubicBezTo>
                    <a:pt x="3058" y="1927"/>
                    <a:pt x="3067" y="1959"/>
                    <a:pt x="3058" y="1980"/>
                  </a:cubicBezTo>
                  <a:cubicBezTo>
                    <a:pt x="3039" y="1967"/>
                    <a:pt x="3010" y="1962"/>
                    <a:pt x="2982" y="1962"/>
                  </a:cubicBezTo>
                  <a:cubicBezTo>
                    <a:pt x="2964" y="1962"/>
                    <a:pt x="2946" y="1965"/>
                    <a:pt x="2933" y="1969"/>
                  </a:cubicBezTo>
                  <a:cubicBezTo>
                    <a:pt x="2902" y="1959"/>
                    <a:pt x="2871" y="1948"/>
                    <a:pt x="2840" y="1948"/>
                  </a:cubicBezTo>
                  <a:cubicBezTo>
                    <a:pt x="2865" y="2014"/>
                    <a:pt x="2956" y="2061"/>
                    <a:pt x="3039" y="2061"/>
                  </a:cubicBezTo>
                  <a:cubicBezTo>
                    <a:pt x="3060" y="2061"/>
                    <a:pt x="3080" y="2058"/>
                    <a:pt x="3099" y="2052"/>
                  </a:cubicBezTo>
                  <a:lnTo>
                    <a:pt x="3099" y="2052"/>
                  </a:lnTo>
                  <a:cubicBezTo>
                    <a:pt x="3088" y="2072"/>
                    <a:pt x="3078" y="2093"/>
                    <a:pt x="3067" y="2104"/>
                  </a:cubicBezTo>
                  <a:cubicBezTo>
                    <a:pt x="3099" y="2125"/>
                    <a:pt x="3120" y="2145"/>
                    <a:pt x="3150" y="2155"/>
                  </a:cubicBezTo>
                  <a:cubicBezTo>
                    <a:pt x="3130" y="2166"/>
                    <a:pt x="3099" y="2166"/>
                    <a:pt x="3078" y="2166"/>
                  </a:cubicBezTo>
                  <a:cubicBezTo>
                    <a:pt x="3088" y="2187"/>
                    <a:pt x="3099" y="2197"/>
                    <a:pt x="3109" y="2218"/>
                  </a:cubicBezTo>
                  <a:cubicBezTo>
                    <a:pt x="3106" y="2221"/>
                    <a:pt x="3101" y="2222"/>
                    <a:pt x="3096" y="2222"/>
                  </a:cubicBezTo>
                  <a:cubicBezTo>
                    <a:pt x="3082" y="2222"/>
                    <a:pt x="3065" y="2215"/>
                    <a:pt x="3058" y="2208"/>
                  </a:cubicBezTo>
                  <a:cubicBezTo>
                    <a:pt x="3037" y="2197"/>
                    <a:pt x="3016" y="2187"/>
                    <a:pt x="2995" y="2187"/>
                  </a:cubicBezTo>
                  <a:cubicBezTo>
                    <a:pt x="2983" y="2193"/>
                    <a:pt x="2978" y="2206"/>
                    <a:pt x="2980" y="2216"/>
                  </a:cubicBezTo>
                  <a:lnTo>
                    <a:pt x="2980" y="2216"/>
                  </a:lnTo>
                  <a:cubicBezTo>
                    <a:pt x="2956" y="2201"/>
                    <a:pt x="2924" y="2193"/>
                    <a:pt x="2894" y="2193"/>
                  </a:cubicBezTo>
                  <a:cubicBezTo>
                    <a:pt x="2882" y="2193"/>
                    <a:pt x="2871" y="2194"/>
                    <a:pt x="2860" y="2197"/>
                  </a:cubicBezTo>
                  <a:cubicBezTo>
                    <a:pt x="2871" y="2218"/>
                    <a:pt x="2881" y="2238"/>
                    <a:pt x="2892" y="2249"/>
                  </a:cubicBezTo>
                  <a:cubicBezTo>
                    <a:pt x="2888" y="2247"/>
                    <a:pt x="2884" y="2246"/>
                    <a:pt x="2879" y="2246"/>
                  </a:cubicBezTo>
                  <a:cubicBezTo>
                    <a:pt x="2861" y="2246"/>
                    <a:pt x="2842" y="2263"/>
                    <a:pt x="2850" y="2280"/>
                  </a:cubicBezTo>
                  <a:cubicBezTo>
                    <a:pt x="2860" y="2300"/>
                    <a:pt x="2881" y="2311"/>
                    <a:pt x="2912" y="2311"/>
                  </a:cubicBezTo>
                  <a:cubicBezTo>
                    <a:pt x="2964" y="2332"/>
                    <a:pt x="3016" y="2342"/>
                    <a:pt x="3078" y="2363"/>
                  </a:cubicBezTo>
                  <a:cubicBezTo>
                    <a:pt x="3109" y="2373"/>
                    <a:pt x="3150" y="2394"/>
                    <a:pt x="3130" y="2415"/>
                  </a:cubicBezTo>
                  <a:cubicBezTo>
                    <a:pt x="3099" y="2415"/>
                    <a:pt x="3058" y="2415"/>
                    <a:pt x="3016" y="2404"/>
                  </a:cubicBezTo>
                  <a:lnTo>
                    <a:pt x="3016" y="2404"/>
                  </a:lnTo>
                  <a:cubicBezTo>
                    <a:pt x="3016" y="2425"/>
                    <a:pt x="3026" y="2446"/>
                    <a:pt x="3047" y="2456"/>
                  </a:cubicBezTo>
                  <a:cubicBezTo>
                    <a:pt x="3016" y="2446"/>
                    <a:pt x="2975" y="2436"/>
                    <a:pt x="2933" y="2436"/>
                  </a:cubicBezTo>
                  <a:cubicBezTo>
                    <a:pt x="2933" y="2446"/>
                    <a:pt x="2943" y="2466"/>
                    <a:pt x="2943" y="2487"/>
                  </a:cubicBezTo>
                  <a:cubicBezTo>
                    <a:pt x="2927" y="2455"/>
                    <a:pt x="2886" y="2429"/>
                    <a:pt x="2844" y="2429"/>
                  </a:cubicBezTo>
                  <a:cubicBezTo>
                    <a:pt x="2832" y="2429"/>
                    <a:pt x="2820" y="2431"/>
                    <a:pt x="2809" y="2436"/>
                  </a:cubicBezTo>
                  <a:cubicBezTo>
                    <a:pt x="2828" y="2493"/>
                    <a:pt x="2900" y="2550"/>
                    <a:pt x="2984" y="2550"/>
                  </a:cubicBezTo>
                  <a:cubicBezTo>
                    <a:pt x="2991" y="2550"/>
                    <a:pt x="2998" y="2550"/>
                    <a:pt x="3005" y="2549"/>
                  </a:cubicBezTo>
                  <a:cubicBezTo>
                    <a:pt x="3037" y="2549"/>
                    <a:pt x="3067" y="2539"/>
                    <a:pt x="3099" y="2539"/>
                  </a:cubicBezTo>
                  <a:cubicBezTo>
                    <a:pt x="3130" y="2539"/>
                    <a:pt x="3161" y="2560"/>
                    <a:pt x="3161" y="2581"/>
                  </a:cubicBezTo>
                  <a:cubicBezTo>
                    <a:pt x="3161" y="2600"/>
                    <a:pt x="3139" y="2612"/>
                    <a:pt x="3121" y="2612"/>
                  </a:cubicBezTo>
                  <a:cubicBezTo>
                    <a:pt x="3111" y="2612"/>
                    <a:pt x="3102" y="2609"/>
                    <a:pt x="3099" y="2601"/>
                  </a:cubicBezTo>
                  <a:cubicBezTo>
                    <a:pt x="3078" y="2632"/>
                    <a:pt x="3078" y="2673"/>
                    <a:pt x="3099" y="2705"/>
                  </a:cubicBezTo>
                  <a:cubicBezTo>
                    <a:pt x="3111" y="2699"/>
                    <a:pt x="3126" y="2693"/>
                    <a:pt x="3143" y="2693"/>
                  </a:cubicBezTo>
                  <a:cubicBezTo>
                    <a:pt x="3155" y="2693"/>
                    <a:pt x="3168" y="2696"/>
                    <a:pt x="3182" y="2705"/>
                  </a:cubicBezTo>
                  <a:cubicBezTo>
                    <a:pt x="3161" y="2736"/>
                    <a:pt x="3140" y="2767"/>
                    <a:pt x="3109" y="2798"/>
                  </a:cubicBezTo>
                  <a:cubicBezTo>
                    <a:pt x="3140" y="2819"/>
                    <a:pt x="3182" y="2829"/>
                    <a:pt x="3213" y="2839"/>
                  </a:cubicBezTo>
                  <a:cubicBezTo>
                    <a:pt x="3192" y="2871"/>
                    <a:pt x="3140" y="2891"/>
                    <a:pt x="3099" y="2891"/>
                  </a:cubicBezTo>
                  <a:cubicBezTo>
                    <a:pt x="3088" y="2912"/>
                    <a:pt x="3099" y="2943"/>
                    <a:pt x="3120" y="2964"/>
                  </a:cubicBezTo>
                  <a:cubicBezTo>
                    <a:pt x="3114" y="2979"/>
                    <a:pt x="3101" y="2985"/>
                    <a:pt x="3086" y="2985"/>
                  </a:cubicBezTo>
                  <a:cubicBezTo>
                    <a:pt x="3070" y="2985"/>
                    <a:pt x="3052" y="2979"/>
                    <a:pt x="3037" y="2974"/>
                  </a:cubicBezTo>
                  <a:cubicBezTo>
                    <a:pt x="3015" y="2960"/>
                    <a:pt x="2993" y="2945"/>
                    <a:pt x="2971" y="2945"/>
                  </a:cubicBezTo>
                  <a:cubicBezTo>
                    <a:pt x="2962" y="2945"/>
                    <a:pt x="2952" y="2948"/>
                    <a:pt x="2943" y="2954"/>
                  </a:cubicBezTo>
                  <a:cubicBezTo>
                    <a:pt x="2964" y="2974"/>
                    <a:pt x="2995" y="2995"/>
                    <a:pt x="3026" y="2995"/>
                  </a:cubicBezTo>
                  <a:cubicBezTo>
                    <a:pt x="3010" y="3017"/>
                    <a:pt x="2978" y="3028"/>
                    <a:pt x="2946" y="3028"/>
                  </a:cubicBezTo>
                  <a:cubicBezTo>
                    <a:pt x="2919" y="3028"/>
                    <a:pt x="2890" y="3020"/>
                    <a:pt x="2871" y="3005"/>
                  </a:cubicBezTo>
                  <a:cubicBezTo>
                    <a:pt x="2902" y="3005"/>
                    <a:pt x="2922" y="2964"/>
                    <a:pt x="2902" y="2943"/>
                  </a:cubicBezTo>
                  <a:cubicBezTo>
                    <a:pt x="2891" y="2932"/>
                    <a:pt x="2873" y="2927"/>
                    <a:pt x="2857" y="2927"/>
                  </a:cubicBezTo>
                  <a:cubicBezTo>
                    <a:pt x="2841" y="2927"/>
                    <a:pt x="2827" y="2932"/>
                    <a:pt x="2821" y="2940"/>
                  </a:cubicBezTo>
                  <a:lnTo>
                    <a:pt x="2821" y="2940"/>
                  </a:lnTo>
                  <a:cubicBezTo>
                    <a:pt x="2840" y="2909"/>
                    <a:pt x="2839" y="2859"/>
                    <a:pt x="2819" y="2819"/>
                  </a:cubicBezTo>
                  <a:cubicBezTo>
                    <a:pt x="2788" y="2839"/>
                    <a:pt x="2757" y="2860"/>
                    <a:pt x="2757" y="2891"/>
                  </a:cubicBezTo>
                  <a:cubicBezTo>
                    <a:pt x="2751" y="2885"/>
                    <a:pt x="2744" y="2875"/>
                    <a:pt x="2740" y="2866"/>
                  </a:cubicBezTo>
                  <a:lnTo>
                    <a:pt x="2740" y="2866"/>
                  </a:lnTo>
                  <a:cubicBezTo>
                    <a:pt x="2746" y="2894"/>
                    <a:pt x="2745" y="2929"/>
                    <a:pt x="2736" y="2964"/>
                  </a:cubicBezTo>
                  <a:cubicBezTo>
                    <a:pt x="2705" y="2954"/>
                    <a:pt x="2685" y="2933"/>
                    <a:pt x="2664" y="2901"/>
                  </a:cubicBezTo>
                  <a:cubicBezTo>
                    <a:pt x="2643" y="2933"/>
                    <a:pt x="2622" y="2943"/>
                    <a:pt x="2591" y="2954"/>
                  </a:cubicBezTo>
                  <a:cubicBezTo>
                    <a:pt x="2622" y="3005"/>
                    <a:pt x="2674" y="3037"/>
                    <a:pt x="2726" y="3067"/>
                  </a:cubicBezTo>
                  <a:cubicBezTo>
                    <a:pt x="2713" y="3063"/>
                    <a:pt x="2699" y="3061"/>
                    <a:pt x="2683" y="3061"/>
                  </a:cubicBezTo>
                  <a:cubicBezTo>
                    <a:pt x="2661" y="3061"/>
                    <a:pt x="2636" y="3066"/>
                    <a:pt x="2612" y="3078"/>
                  </a:cubicBezTo>
                  <a:cubicBezTo>
                    <a:pt x="2581" y="3057"/>
                    <a:pt x="2549" y="3037"/>
                    <a:pt x="2508" y="3026"/>
                  </a:cubicBezTo>
                  <a:cubicBezTo>
                    <a:pt x="2487" y="3046"/>
                    <a:pt x="2487" y="3088"/>
                    <a:pt x="2508" y="3109"/>
                  </a:cubicBezTo>
                  <a:cubicBezTo>
                    <a:pt x="2518" y="3119"/>
                    <a:pt x="2537" y="3124"/>
                    <a:pt x="2555" y="3124"/>
                  </a:cubicBezTo>
                  <a:cubicBezTo>
                    <a:pt x="2571" y="3124"/>
                    <a:pt x="2586" y="3120"/>
                    <a:pt x="2597" y="3112"/>
                  </a:cubicBezTo>
                  <a:lnTo>
                    <a:pt x="2597" y="3112"/>
                  </a:lnTo>
                  <a:cubicBezTo>
                    <a:pt x="2563" y="3145"/>
                    <a:pt x="2604" y="3203"/>
                    <a:pt x="2653" y="3223"/>
                  </a:cubicBezTo>
                  <a:cubicBezTo>
                    <a:pt x="2715" y="3244"/>
                    <a:pt x="2777" y="3244"/>
                    <a:pt x="2819" y="3285"/>
                  </a:cubicBezTo>
                  <a:cubicBezTo>
                    <a:pt x="2788" y="3274"/>
                    <a:pt x="2757" y="3274"/>
                    <a:pt x="2715" y="3274"/>
                  </a:cubicBezTo>
                  <a:lnTo>
                    <a:pt x="2685" y="3274"/>
                  </a:lnTo>
                  <a:cubicBezTo>
                    <a:pt x="2664" y="3285"/>
                    <a:pt x="2664" y="3316"/>
                    <a:pt x="2694" y="3327"/>
                  </a:cubicBezTo>
                  <a:cubicBezTo>
                    <a:pt x="2705" y="3332"/>
                    <a:pt x="2718" y="3334"/>
                    <a:pt x="2732" y="3334"/>
                  </a:cubicBezTo>
                  <a:cubicBezTo>
                    <a:pt x="2746" y="3334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67" y="3357"/>
                    <a:pt x="2757" y="3389"/>
                    <a:pt x="2767" y="3419"/>
                  </a:cubicBezTo>
                  <a:cubicBezTo>
                    <a:pt x="2788" y="3410"/>
                    <a:pt x="2809" y="3410"/>
                    <a:pt x="2819" y="3399"/>
                  </a:cubicBezTo>
                  <a:lnTo>
                    <a:pt x="2819" y="3399"/>
                  </a:lnTo>
                  <a:cubicBezTo>
                    <a:pt x="2830" y="3430"/>
                    <a:pt x="2798" y="3451"/>
                    <a:pt x="2757" y="3451"/>
                  </a:cubicBezTo>
                  <a:cubicBezTo>
                    <a:pt x="2715" y="3451"/>
                    <a:pt x="2694" y="3419"/>
                    <a:pt x="2664" y="3399"/>
                  </a:cubicBezTo>
                  <a:lnTo>
                    <a:pt x="2664" y="3399"/>
                  </a:lnTo>
                  <a:cubicBezTo>
                    <a:pt x="2664" y="3461"/>
                    <a:pt x="2726" y="3502"/>
                    <a:pt x="2798" y="3502"/>
                  </a:cubicBezTo>
                  <a:cubicBezTo>
                    <a:pt x="2757" y="3513"/>
                    <a:pt x="2736" y="3565"/>
                    <a:pt x="2757" y="3596"/>
                  </a:cubicBezTo>
                  <a:cubicBezTo>
                    <a:pt x="2788" y="3627"/>
                    <a:pt x="2830" y="3637"/>
                    <a:pt x="2881" y="3637"/>
                  </a:cubicBezTo>
                  <a:cubicBezTo>
                    <a:pt x="2860" y="3627"/>
                    <a:pt x="2871" y="3596"/>
                    <a:pt x="2902" y="3585"/>
                  </a:cubicBezTo>
                  <a:cubicBezTo>
                    <a:pt x="2922" y="3575"/>
                    <a:pt x="2954" y="3575"/>
                    <a:pt x="2975" y="3575"/>
                  </a:cubicBezTo>
                  <a:cubicBezTo>
                    <a:pt x="2964" y="3606"/>
                    <a:pt x="2954" y="3647"/>
                    <a:pt x="2922" y="3668"/>
                  </a:cubicBezTo>
                  <a:cubicBezTo>
                    <a:pt x="2943" y="3663"/>
                    <a:pt x="2964" y="3661"/>
                    <a:pt x="2983" y="3661"/>
                  </a:cubicBezTo>
                  <a:cubicBezTo>
                    <a:pt x="3003" y="3661"/>
                    <a:pt x="3021" y="3663"/>
                    <a:pt x="3037" y="3668"/>
                  </a:cubicBezTo>
                  <a:cubicBezTo>
                    <a:pt x="3017" y="3728"/>
                    <a:pt x="2978" y="3768"/>
                    <a:pt x="2920" y="3799"/>
                  </a:cubicBezTo>
                  <a:lnTo>
                    <a:pt x="2920" y="3799"/>
                  </a:lnTo>
                  <a:cubicBezTo>
                    <a:pt x="2925" y="3797"/>
                    <a:pt x="2930" y="3797"/>
                    <a:pt x="2936" y="3797"/>
                  </a:cubicBezTo>
                  <a:cubicBezTo>
                    <a:pt x="2964" y="3797"/>
                    <a:pt x="2995" y="3820"/>
                    <a:pt x="2995" y="3845"/>
                  </a:cubicBezTo>
                  <a:cubicBezTo>
                    <a:pt x="2995" y="3875"/>
                    <a:pt x="2964" y="3896"/>
                    <a:pt x="2933" y="3917"/>
                  </a:cubicBezTo>
                  <a:cubicBezTo>
                    <a:pt x="2902" y="3886"/>
                    <a:pt x="2850" y="3875"/>
                    <a:pt x="2809" y="3875"/>
                  </a:cubicBezTo>
                  <a:cubicBezTo>
                    <a:pt x="2767" y="3875"/>
                    <a:pt x="2736" y="3917"/>
                    <a:pt x="2747" y="3948"/>
                  </a:cubicBezTo>
                  <a:cubicBezTo>
                    <a:pt x="2715" y="3917"/>
                    <a:pt x="2685" y="3886"/>
                    <a:pt x="2664" y="3855"/>
                  </a:cubicBezTo>
                  <a:cubicBezTo>
                    <a:pt x="2622" y="3875"/>
                    <a:pt x="2612" y="3917"/>
                    <a:pt x="2622" y="3948"/>
                  </a:cubicBezTo>
                  <a:cubicBezTo>
                    <a:pt x="2592" y="3926"/>
                    <a:pt x="2546" y="3908"/>
                    <a:pt x="2503" y="3908"/>
                  </a:cubicBezTo>
                  <a:cubicBezTo>
                    <a:pt x="2487" y="3908"/>
                    <a:pt x="2471" y="3911"/>
                    <a:pt x="2457" y="3917"/>
                  </a:cubicBezTo>
                  <a:cubicBezTo>
                    <a:pt x="2487" y="3875"/>
                    <a:pt x="2436" y="3803"/>
                    <a:pt x="2374" y="3792"/>
                  </a:cubicBezTo>
                  <a:lnTo>
                    <a:pt x="2374" y="3928"/>
                  </a:lnTo>
                  <a:cubicBezTo>
                    <a:pt x="2342" y="3928"/>
                    <a:pt x="2312" y="3928"/>
                    <a:pt x="2280" y="3938"/>
                  </a:cubicBezTo>
                  <a:cubicBezTo>
                    <a:pt x="2291" y="3958"/>
                    <a:pt x="2301" y="3990"/>
                    <a:pt x="2312" y="4010"/>
                  </a:cubicBezTo>
                  <a:cubicBezTo>
                    <a:pt x="2280" y="3979"/>
                    <a:pt x="2259" y="3948"/>
                    <a:pt x="2208" y="3948"/>
                  </a:cubicBezTo>
                  <a:cubicBezTo>
                    <a:pt x="2203" y="3947"/>
                    <a:pt x="2199" y="3947"/>
                    <a:pt x="2194" y="3947"/>
                  </a:cubicBezTo>
                  <a:cubicBezTo>
                    <a:pt x="2168" y="3947"/>
                    <a:pt x="2141" y="3964"/>
                    <a:pt x="2133" y="3984"/>
                  </a:cubicBezTo>
                  <a:lnTo>
                    <a:pt x="2133" y="3984"/>
                  </a:lnTo>
                  <a:cubicBezTo>
                    <a:pt x="2126" y="3975"/>
                    <a:pt x="2115" y="3969"/>
                    <a:pt x="2104" y="3969"/>
                  </a:cubicBezTo>
                  <a:cubicBezTo>
                    <a:pt x="2084" y="4010"/>
                    <a:pt x="2104" y="4062"/>
                    <a:pt x="2135" y="4093"/>
                  </a:cubicBezTo>
                  <a:cubicBezTo>
                    <a:pt x="2176" y="4124"/>
                    <a:pt x="2229" y="4145"/>
                    <a:pt x="2280" y="4166"/>
                  </a:cubicBezTo>
                  <a:cubicBezTo>
                    <a:pt x="2254" y="4161"/>
                    <a:pt x="2228" y="4158"/>
                    <a:pt x="2203" y="4158"/>
                  </a:cubicBezTo>
                  <a:cubicBezTo>
                    <a:pt x="2177" y="4158"/>
                    <a:pt x="2151" y="4161"/>
                    <a:pt x="2125" y="4166"/>
                  </a:cubicBezTo>
                  <a:cubicBezTo>
                    <a:pt x="2120" y="4180"/>
                    <a:pt x="2124" y="4195"/>
                    <a:pt x="2134" y="4207"/>
                  </a:cubicBezTo>
                  <a:lnTo>
                    <a:pt x="2134" y="4207"/>
                  </a:lnTo>
                  <a:cubicBezTo>
                    <a:pt x="2121" y="4201"/>
                    <a:pt x="2107" y="4197"/>
                    <a:pt x="2094" y="4197"/>
                  </a:cubicBezTo>
                  <a:cubicBezTo>
                    <a:pt x="2052" y="4197"/>
                    <a:pt x="2011" y="4207"/>
                    <a:pt x="2011" y="4238"/>
                  </a:cubicBezTo>
                  <a:cubicBezTo>
                    <a:pt x="2011" y="4248"/>
                    <a:pt x="2011" y="4259"/>
                    <a:pt x="2021" y="4280"/>
                  </a:cubicBezTo>
                  <a:cubicBezTo>
                    <a:pt x="2031" y="4311"/>
                    <a:pt x="2052" y="4342"/>
                    <a:pt x="2084" y="4373"/>
                  </a:cubicBezTo>
                  <a:cubicBezTo>
                    <a:pt x="2107" y="4366"/>
                    <a:pt x="2132" y="4362"/>
                    <a:pt x="2157" y="4362"/>
                  </a:cubicBezTo>
                  <a:cubicBezTo>
                    <a:pt x="2207" y="4362"/>
                    <a:pt x="2256" y="4376"/>
                    <a:pt x="2291" y="4404"/>
                  </a:cubicBezTo>
                  <a:cubicBezTo>
                    <a:pt x="2270" y="4399"/>
                    <a:pt x="2244" y="4396"/>
                    <a:pt x="2218" y="4396"/>
                  </a:cubicBezTo>
                  <a:cubicBezTo>
                    <a:pt x="2192" y="4396"/>
                    <a:pt x="2166" y="4399"/>
                    <a:pt x="2146" y="4404"/>
                  </a:cubicBezTo>
                  <a:cubicBezTo>
                    <a:pt x="2146" y="4432"/>
                    <a:pt x="2164" y="4460"/>
                    <a:pt x="2192" y="4478"/>
                  </a:cubicBezTo>
                  <a:lnTo>
                    <a:pt x="2192" y="4478"/>
                  </a:lnTo>
                  <a:cubicBezTo>
                    <a:pt x="2191" y="4478"/>
                    <a:pt x="2189" y="4478"/>
                    <a:pt x="2187" y="4478"/>
                  </a:cubicBezTo>
                  <a:cubicBezTo>
                    <a:pt x="2147" y="4478"/>
                    <a:pt x="2104" y="4504"/>
                    <a:pt x="2104" y="4539"/>
                  </a:cubicBezTo>
                  <a:cubicBezTo>
                    <a:pt x="2146" y="4549"/>
                    <a:pt x="2187" y="4559"/>
                    <a:pt x="2239" y="4559"/>
                  </a:cubicBezTo>
                  <a:lnTo>
                    <a:pt x="2239" y="4611"/>
                  </a:lnTo>
                  <a:cubicBezTo>
                    <a:pt x="2291" y="4611"/>
                    <a:pt x="2342" y="4611"/>
                    <a:pt x="2404" y="4621"/>
                  </a:cubicBezTo>
                  <a:cubicBezTo>
                    <a:pt x="2384" y="4653"/>
                    <a:pt x="2374" y="4684"/>
                    <a:pt x="2342" y="4725"/>
                  </a:cubicBezTo>
                  <a:cubicBezTo>
                    <a:pt x="2374" y="4725"/>
                    <a:pt x="2404" y="4725"/>
                    <a:pt x="2436" y="4736"/>
                  </a:cubicBezTo>
                  <a:cubicBezTo>
                    <a:pt x="2436" y="4753"/>
                    <a:pt x="2401" y="4769"/>
                    <a:pt x="2372" y="4769"/>
                  </a:cubicBezTo>
                  <a:cubicBezTo>
                    <a:pt x="2365" y="4769"/>
                    <a:pt x="2359" y="4769"/>
                    <a:pt x="2353" y="4766"/>
                  </a:cubicBezTo>
                  <a:cubicBezTo>
                    <a:pt x="2312" y="4757"/>
                    <a:pt x="2291" y="4736"/>
                    <a:pt x="2249" y="4725"/>
                  </a:cubicBezTo>
                  <a:cubicBezTo>
                    <a:pt x="2244" y="4723"/>
                    <a:pt x="2238" y="4723"/>
                    <a:pt x="2232" y="4723"/>
                  </a:cubicBezTo>
                  <a:cubicBezTo>
                    <a:pt x="2202" y="4723"/>
                    <a:pt x="2168" y="4741"/>
                    <a:pt x="2176" y="4766"/>
                  </a:cubicBezTo>
                  <a:cubicBezTo>
                    <a:pt x="2208" y="4766"/>
                    <a:pt x="2249" y="4777"/>
                    <a:pt x="2270" y="4808"/>
                  </a:cubicBezTo>
                  <a:cubicBezTo>
                    <a:pt x="2280" y="4829"/>
                    <a:pt x="2270" y="4870"/>
                    <a:pt x="2249" y="4891"/>
                  </a:cubicBezTo>
                  <a:cubicBezTo>
                    <a:pt x="2270" y="4891"/>
                    <a:pt x="2291" y="4891"/>
                    <a:pt x="2301" y="4902"/>
                  </a:cubicBezTo>
                  <a:cubicBezTo>
                    <a:pt x="2259" y="4922"/>
                    <a:pt x="2208" y="4943"/>
                    <a:pt x="2146" y="4953"/>
                  </a:cubicBezTo>
                  <a:cubicBezTo>
                    <a:pt x="2104" y="4932"/>
                    <a:pt x="2063" y="4912"/>
                    <a:pt x="2011" y="4891"/>
                  </a:cubicBezTo>
                  <a:cubicBezTo>
                    <a:pt x="1990" y="4881"/>
                    <a:pt x="1959" y="4881"/>
                    <a:pt x="1938" y="4870"/>
                  </a:cubicBezTo>
                  <a:cubicBezTo>
                    <a:pt x="1918" y="4849"/>
                    <a:pt x="1907" y="4829"/>
                    <a:pt x="1918" y="4808"/>
                  </a:cubicBezTo>
                  <a:lnTo>
                    <a:pt x="1845" y="4808"/>
                  </a:lnTo>
                  <a:cubicBezTo>
                    <a:pt x="1824" y="4777"/>
                    <a:pt x="1803" y="4746"/>
                    <a:pt x="1803" y="4704"/>
                  </a:cubicBezTo>
                  <a:cubicBezTo>
                    <a:pt x="1783" y="4694"/>
                    <a:pt x="1762" y="4694"/>
                    <a:pt x="1752" y="4684"/>
                  </a:cubicBezTo>
                  <a:cubicBezTo>
                    <a:pt x="1731" y="4674"/>
                    <a:pt x="1731" y="4653"/>
                    <a:pt x="1752" y="4642"/>
                  </a:cubicBezTo>
                  <a:cubicBezTo>
                    <a:pt x="1731" y="4642"/>
                    <a:pt x="1711" y="4642"/>
                    <a:pt x="1690" y="4653"/>
                  </a:cubicBezTo>
                  <a:cubicBezTo>
                    <a:pt x="1700" y="4621"/>
                    <a:pt x="1700" y="4601"/>
                    <a:pt x="1711" y="4570"/>
                  </a:cubicBezTo>
                  <a:lnTo>
                    <a:pt x="1711" y="4570"/>
                  </a:lnTo>
                  <a:cubicBezTo>
                    <a:pt x="1686" y="4576"/>
                    <a:pt x="1676" y="4582"/>
                    <a:pt x="1668" y="4582"/>
                  </a:cubicBezTo>
                  <a:cubicBezTo>
                    <a:pt x="1662" y="4582"/>
                    <a:pt x="1657" y="4579"/>
                    <a:pt x="1648" y="4570"/>
                  </a:cubicBezTo>
                  <a:cubicBezTo>
                    <a:pt x="1628" y="4559"/>
                    <a:pt x="1607" y="4559"/>
                    <a:pt x="1575" y="4549"/>
                  </a:cubicBezTo>
                  <a:cubicBezTo>
                    <a:pt x="1565" y="4549"/>
                    <a:pt x="1555" y="4549"/>
                    <a:pt x="1545" y="4539"/>
                  </a:cubicBezTo>
                  <a:cubicBezTo>
                    <a:pt x="1513" y="4518"/>
                    <a:pt x="1534" y="4476"/>
                    <a:pt x="1555" y="4456"/>
                  </a:cubicBezTo>
                  <a:cubicBezTo>
                    <a:pt x="1513" y="4456"/>
                    <a:pt x="1451" y="4456"/>
                    <a:pt x="1451" y="4425"/>
                  </a:cubicBezTo>
                  <a:cubicBezTo>
                    <a:pt x="1451" y="4414"/>
                    <a:pt x="1451" y="4414"/>
                    <a:pt x="1462" y="4404"/>
                  </a:cubicBezTo>
                  <a:cubicBezTo>
                    <a:pt x="1472" y="4384"/>
                    <a:pt x="1483" y="4363"/>
                    <a:pt x="1503" y="4342"/>
                  </a:cubicBezTo>
                  <a:cubicBezTo>
                    <a:pt x="1503" y="4331"/>
                    <a:pt x="1513" y="4331"/>
                    <a:pt x="1513" y="4331"/>
                  </a:cubicBezTo>
                  <a:lnTo>
                    <a:pt x="1534" y="4331"/>
                  </a:lnTo>
                  <a:cubicBezTo>
                    <a:pt x="1575" y="4363"/>
                    <a:pt x="1617" y="4384"/>
                    <a:pt x="1658" y="4414"/>
                  </a:cubicBezTo>
                  <a:cubicBezTo>
                    <a:pt x="1650" y="4389"/>
                    <a:pt x="1683" y="4357"/>
                    <a:pt x="1712" y="4357"/>
                  </a:cubicBezTo>
                  <a:cubicBezTo>
                    <a:pt x="1719" y="4357"/>
                    <a:pt x="1725" y="4359"/>
                    <a:pt x="1731" y="4363"/>
                  </a:cubicBezTo>
                  <a:cubicBezTo>
                    <a:pt x="1711" y="4342"/>
                    <a:pt x="1711" y="4311"/>
                    <a:pt x="1741" y="4290"/>
                  </a:cubicBezTo>
                  <a:cubicBezTo>
                    <a:pt x="1751" y="4280"/>
                    <a:pt x="1758" y="4273"/>
                    <a:pt x="1767" y="4269"/>
                  </a:cubicBezTo>
                  <a:lnTo>
                    <a:pt x="1767" y="4269"/>
                  </a:lnTo>
                  <a:cubicBezTo>
                    <a:pt x="1778" y="4269"/>
                    <a:pt x="1790" y="4269"/>
                    <a:pt x="1803" y="4269"/>
                  </a:cubicBezTo>
                  <a:cubicBezTo>
                    <a:pt x="1795" y="4266"/>
                    <a:pt x="1788" y="4265"/>
                    <a:pt x="1783" y="4265"/>
                  </a:cubicBezTo>
                  <a:cubicBezTo>
                    <a:pt x="1777" y="4265"/>
                    <a:pt x="1772" y="4266"/>
                    <a:pt x="1767" y="4269"/>
                  </a:cubicBezTo>
                  <a:lnTo>
                    <a:pt x="1767" y="4269"/>
                  </a:lnTo>
                  <a:cubicBezTo>
                    <a:pt x="1742" y="4268"/>
                    <a:pt x="1721" y="4266"/>
                    <a:pt x="1700" y="4259"/>
                  </a:cubicBezTo>
                  <a:cubicBezTo>
                    <a:pt x="1669" y="4248"/>
                    <a:pt x="1648" y="4218"/>
                    <a:pt x="1669" y="4186"/>
                  </a:cubicBezTo>
                  <a:lnTo>
                    <a:pt x="1669" y="4186"/>
                  </a:lnTo>
                  <a:cubicBezTo>
                    <a:pt x="1657" y="4198"/>
                    <a:pt x="1641" y="4203"/>
                    <a:pt x="1626" y="4203"/>
                  </a:cubicBezTo>
                  <a:cubicBezTo>
                    <a:pt x="1615" y="4203"/>
                    <a:pt x="1605" y="4201"/>
                    <a:pt x="1596" y="4197"/>
                  </a:cubicBezTo>
                  <a:cubicBezTo>
                    <a:pt x="1575" y="4186"/>
                    <a:pt x="1575" y="4166"/>
                    <a:pt x="1586" y="4145"/>
                  </a:cubicBezTo>
                  <a:cubicBezTo>
                    <a:pt x="1596" y="4135"/>
                    <a:pt x="1617" y="4124"/>
                    <a:pt x="1607" y="4103"/>
                  </a:cubicBezTo>
                  <a:cubicBezTo>
                    <a:pt x="1607" y="4093"/>
                    <a:pt x="1586" y="4083"/>
                    <a:pt x="1575" y="4073"/>
                  </a:cubicBezTo>
                  <a:cubicBezTo>
                    <a:pt x="1555" y="4041"/>
                    <a:pt x="1596" y="4020"/>
                    <a:pt x="1628" y="4020"/>
                  </a:cubicBezTo>
                  <a:cubicBezTo>
                    <a:pt x="1644" y="4020"/>
                    <a:pt x="1660" y="4022"/>
                    <a:pt x="1673" y="4022"/>
                  </a:cubicBezTo>
                  <a:cubicBezTo>
                    <a:pt x="1692" y="4022"/>
                    <a:pt x="1708" y="4018"/>
                    <a:pt x="1720" y="4000"/>
                  </a:cubicBezTo>
                  <a:lnTo>
                    <a:pt x="1720" y="4000"/>
                  </a:lnTo>
                  <a:cubicBezTo>
                    <a:pt x="1706" y="4008"/>
                    <a:pt x="1690" y="4012"/>
                    <a:pt x="1675" y="4012"/>
                  </a:cubicBezTo>
                  <a:cubicBezTo>
                    <a:pt x="1634" y="4012"/>
                    <a:pt x="1596" y="3986"/>
                    <a:pt x="1596" y="3948"/>
                  </a:cubicBezTo>
                  <a:cubicBezTo>
                    <a:pt x="1596" y="3938"/>
                    <a:pt x="1596" y="3928"/>
                    <a:pt x="1586" y="3917"/>
                  </a:cubicBez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6"/>
                    <a:pt x="1472" y="3886"/>
                    <a:pt x="1462" y="3855"/>
                  </a:cubicBezTo>
                  <a:cubicBezTo>
                    <a:pt x="1455" y="3842"/>
                    <a:pt x="1457" y="3826"/>
                    <a:pt x="1465" y="3813"/>
                  </a:cubicBezTo>
                  <a:lnTo>
                    <a:pt x="1465" y="3813"/>
                  </a:lnTo>
                  <a:cubicBezTo>
                    <a:pt x="1459" y="3815"/>
                    <a:pt x="1453" y="3816"/>
                    <a:pt x="1446" y="3816"/>
                  </a:cubicBezTo>
                  <a:cubicBezTo>
                    <a:pt x="1428" y="3816"/>
                    <a:pt x="1410" y="3808"/>
                    <a:pt x="1400" y="3792"/>
                  </a:cubicBezTo>
                  <a:cubicBezTo>
                    <a:pt x="1379" y="3772"/>
                    <a:pt x="1400" y="3730"/>
                    <a:pt x="1441" y="3730"/>
                  </a:cubicBezTo>
                  <a:lnTo>
                    <a:pt x="1368" y="3730"/>
                  </a:lnTo>
                  <a:lnTo>
                    <a:pt x="1430" y="3637"/>
                  </a:lnTo>
                  <a:lnTo>
                    <a:pt x="1430" y="3637"/>
                  </a:lnTo>
                  <a:cubicBezTo>
                    <a:pt x="1415" y="3642"/>
                    <a:pt x="1399" y="3645"/>
                    <a:pt x="1384" y="3645"/>
                  </a:cubicBezTo>
                  <a:cubicBezTo>
                    <a:pt x="1368" y="3645"/>
                    <a:pt x="1353" y="3642"/>
                    <a:pt x="1338" y="3637"/>
                  </a:cubicBezTo>
                  <a:cubicBezTo>
                    <a:pt x="1339" y="3636"/>
                    <a:pt x="1341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7" y="3637"/>
                  </a:cubicBezTo>
                  <a:cubicBezTo>
                    <a:pt x="1379" y="3627"/>
                    <a:pt x="1410" y="3606"/>
                    <a:pt x="1430" y="3585"/>
                  </a:cubicBezTo>
                  <a:lnTo>
                    <a:pt x="1430" y="3585"/>
                  </a:lnTo>
                  <a:cubicBezTo>
                    <a:pt x="1392" y="3595"/>
                    <a:pt x="1363" y="3614"/>
                    <a:pt x="1342" y="3633"/>
                  </a:cubicBezTo>
                  <a:lnTo>
                    <a:pt x="1342" y="3633"/>
                  </a:lnTo>
                  <a:cubicBezTo>
                    <a:pt x="1305" y="3601"/>
                    <a:pt x="1297" y="3553"/>
                    <a:pt x="1327" y="3513"/>
                  </a:cubicBezTo>
                  <a:cubicBezTo>
                    <a:pt x="1327" y="3502"/>
                    <a:pt x="1338" y="3492"/>
                    <a:pt x="1338" y="3482"/>
                  </a:cubicBezTo>
                  <a:cubicBezTo>
                    <a:pt x="1338" y="3472"/>
                    <a:pt x="1338" y="3461"/>
                    <a:pt x="1327" y="3451"/>
                  </a:cubicBezTo>
                  <a:cubicBezTo>
                    <a:pt x="1306" y="3419"/>
                    <a:pt x="1317" y="3378"/>
                    <a:pt x="1347" y="3347"/>
                  </a:cubicBezTo>
                  <a:lnTo>
                    <a:pt x="1347" y="3347"/>
                  </a:lnTo>
                  <a:cubicBezTo>
                    <a:pt x="1343" y="3348"/>
                    <a:pt x="1339" y="3349"/>
                    <a:pt x="1336" y="3349"/>
                  </a:cubicBezTo>
                  <a:cubicBezTo>
                    <a:pt x="1304" y="3349"/>
                    <a:pt x="1296" y="3313"/>
                    <a:pt x="1296" y="3285"/>
                  </a:cubicBezTo>
                  <a:cubicBezTo>
                    <a:pt x="1285" y="3306"/>
                    <a:pt x="1265" y="3327"/>
                    <a:pt x="1255" y="3347"/>
                  </a:cubicBezTo>
                  <a:cubicBezTo>
                    <a:pt x="1241" y="3334"/>
                    <a:pt x="1227" y="3320"/>
                    <a:pt x="1219" y="3303"/>
                  </a:cubicBezTo>
                  <a:lnTo>
                    <a:pt x="1219" y="3303"/>
                  </a:lnTo>
                  <a:cubicBezTo>
                    <a:pt x="1221" y="3321"/>
                    <a:pt x="1216" y="3337"/>
                    <a:pt x="1202" y="3357"/>
                  </a:cubicBezTo>
                  <a:cubicBezTo>
                    <a:pt x="1223" y="3368"/>
                    <a:pt x="1244" y="3378"/>
                    <a:pt x="1244" y="3399"/>
                  </a:cubicBezTo>
                  <a:cubicBezTo>
                    <a:pt x="1255" y="3410"/>
                    <a:pt x="1234" y="3430"/>
                    <a:pt x="1213" y="3430"/>
                  </a:cubicBezTo>
                  <a:cubicBezTo>
                    <a:pt x="1213" y="3492"/>
                    <a:pt x="1223" y="3555"/>
                    <a:pt x="1244" y="3606"/>
                  </a:cubicBezTo>
                  <a:cubicBezTo>
                    <a:pt x="1202" y="3617"/>
                    <a:pt x="1172" y="3627"/>
                    <a:pt x="1130" y="3637"/>
                  </a:cubicBezTo>
                  <a:cubicBezTo>
                    <a:pt x="1161" y="3658"/>
                    <a:pt x="1192" y="3679"/>
                    <a:pt x="1213" y="3700"/>
                  </a:cubicBezTo>
                  <a:cubicBezTo>
                    <a:pt x="1205" y="3695"/>
                    <a:pt x="1192" y="3693"/>
                    <a:pt x="1180" y="3693"/>
                  </a:cubicBezTo>
                  <a:cubicBezTo>
                    <a:pt x="1163" y="3693"/>
                    <a:pt x="1147" y="3698"/>
                    <a:pt x="1140" y="3710"/>
                  </a:cubicBezTo>
                  <a:cubicBezTo>
                    <a:pt x="1120" y="3730"/>
                    <a:pt x="1130" y="3762"/>
                    <a:pt x="1110" y="3792"/>
                  </a:cubicBezTo>
                  <a:cubicBezTo>
                    <a:pt x="1140" y="3813"/>
                    <a:pt x="1161" y="3845"/>
                    <a:pt x="1130" y="3865"/>
                  </a:cubicBezTo>
                  <a:cubicBezTo>
                    <a:pt x="1104" y="3855"/>
                    <a:pt x="1076" y="3850"/>
                    <a:pt x="1047" y="3850"/>
                  </a:cubicBezTo>
                  <a:cubicBezTo>
                    <a:pt x="1019" y="3850"/>
                    <a:pt x="990" y="3855"/>
                    <a:pt x="965" y="3865"/>
                  </a:cubicBezTo>
                  <a:cubicBezTo>
                    <a:pt x="1003" y="3875"/>
                    <a:pt x="1041" y="3911"/>
                    <a:pt x="1038" y="3949"/>
                  </a:cubicBezTo>
                  <a:lnTo>
                    <a:pt x="1038" y="3949"/>
                  </a:lnTo>
                  <a:cubicBezTo>
                    <a:pt x="1035" y="3948"/>
                    <a:pt x="1029" y="3946"/>
                    <a:pt x="1024" y="3946"/>
                  </a:cubicBezTo>
                  <a:cubicBezTo>
                    <a:pt x="1015" y="3946"/>
                    <a:pt x="1006" y="3950"/>
                    <a:pt x="1006" y="3958"/>
                  </a:cubicBezTo>
                  <a:cubicBezTo>
                    <a:pt x="1006" y="3969"/>
                    <a:pt x="1027" y="3979"/>
                    <a:pt x="1057" y="3990"/>
                  </a:cubicBezTo>
                  <a:cubicBezTo>
                    <a:pt x="1089" y="4000"/>
                    <a:pt x="1120" y="4000"/>
                    <a:pt x="1161" y="4010"/>
                  </a:cubicBezTo>
                  <a:lnTo>
                    <a:pt x="1099" y="4073"/>
                  </a:lnTo>
                  <a:cubicBezTo>
                    <a:pt x="1068" y="4083"/>
                    <a:pt x="1027" y="4083"/>
                    <a:pt x="995" y="4083"/>
                  </a:cubicBezTo>
                  <a:cubicBezTo>
                    <a:pt x="974" y="4062"/>
                    <a:pt x="974" y="4031"/>
                    <a:pt x="974" y="4010"/>
                  </a:cubicBezTo>
                  <a:cubicBezTo>
                    <a:pt x="969" y="4008"/>
                    <a:pt x="963" y="4006"/>
                    <a:pt x="956" y="4006"/>
                  </a:cubicBezTo>
                  <a:cubicBezTo>
                    <a:pt x="938" y="4006"/>
                    <a:pt x="917" y="4016"/>
                    <a:pt x="902" y="4031"/>
                  </a:cubicBezTo>
                  <a:cubicBezTo>
                    <a:pt x="902" y="4052"/>
                    <a:pt x="912" y="4083"/>
                    <a:pt x="933" y="4103"/>
                  </a:cubicBezTo>
                  <a:cubicBezTo>
                    <a:pt x="902" y="4114"/>
                    <a:pt x="882" y="4124"/>
                    <a:pt x="850" y="4135"/>
                  </a:cubicBezTo>
                  <a:cubicBezTo>
                    <a:pt x="878" y="4157"/>
                    <a:pt x="915" y="4167"/>
                    <a:pt x="952" y="4167"/>
                  </a:cubicBezTo>
                  <a:cubicBezTo>
                    <a:pt x="985" y="4167"/>
                    <a:pt x="1018" y="4159"/>
                    <a:pt x="1047" y="4145"/>
                  </a:cubicBezTo>
                  <a:lnTo>
                    <a:pt x="1047" y="4207"/>
                  </a:lnTo>
                  <a:cubicBezTo>
                    <a:pt x="1016" y="4218"/>
                    <a:pt x="985" y="4228"/>
                    <a:pt x="944" y="4238"/>
                  </a:cubicBezTo>
                  <a:cubicBezTo>
                    <a:pt x="974" y="4259"/>
                    <a:pt x="1006" y="4269"/>
                    <a:pt x="1037" y="4290"/>
                  </a:cubicBezTo>
                  <a:cubicBezTo>
                    <a:pt x="1016" y="4311"/>
                    <a:pt x="995" y="4321"/>
                    <a:pt x="985" y="4342"/>
                  </a:cubicBezTo>
                  <a:cubicBezTo>
                    <a:pt x="993" y="4334"/>
                    <a:pt x="1006" y="4331"/>
                    <a:pt x="1019" y="4331"/>
                  </a:cubicBezTo>
                  <a:cubicBezTo>
                    <a:pt x="1041" y="4331"/>
                    <a:pt x="1065" y="4339"/>
                    <a:pt x="1078" y="4352"/>
                  </a:cubicBezTo>
                  <a:cubicBezTo>
                    <a:pt x="1099" y="4384"/>
                    <a:pt x="1089" y="4414"/>
                    <a:pt x="1089" y="4446"/>
                  </a:cubicBezTo>
                  <a:cubicBezTo>
                    <a:pt x="1083" y="4430"/>
                    <a:pt x="1065" y="4422"/>
                    <a:pt x="1047" y="4422"/>
                  </a:cubicBezTo>
                  <a:cubicBezTo>
                    <a:pt x="1029" y="4422"/>
                    <a:pt x="1011" y="4430"/>
                    <a:pt x="1006" y="4446"/>
                  </a:cubicBezTo>
                  <a:cubicBezTo>
                    <a:pt x="1068" y="4487"/>
                    <a:pt x="1078" y="4570"/>
                    <a:pt x="1027" y="4601"/>
                  </a:cubicBezTo>
                  <a:cubicBezTo>
                    <a:pt x="1032" y="4599"/>
                    <a:pt x="1038" y="4598"/>
                    <a:pt x="1044" y="4598"/>
                  </a:cubicBezTo>
                  <a:cubicBezTo>
                    <a:pt x="1074" y="4598"/>
                    <a:pt x="1111" y="4617"/>
                    <a:pt x="1120" y="4642"/>
                  </a:cubicBezTo>
                  <a:cubicBezTo>
                    <a:pt x="1129" y="4670"/>
                    <a:pt x="1097" y="4706"/>
                    <a:pt x="1061" y="4706"/>
                  </a:cubicBezTo>
                  <a:cubicBezTo>
                    <a:pt x="1057" y="4706"/>
                    <a:pt x="1052" y="4705"/>
                    <a:pt x="1047" y="4704"/>
                  </a:cubicBezTo>
                  <a:cubicBezTo>
                    <a:pt x="1063" y="4688"/>
                    <a:pt x="1043" y="4667"/>
                    <a:pt x="1018" y="4667"/>
                  </a:cubicBezTo>
                  <a:cubicBezTo>
                    <a:pt x="1011" y="4667"/>
                    <a:pt x="1003" y="4669"/>
                    <a:pt x="995" y="4674"/>
                  </a:cubicBezTo>
                  <a:cubicBezTo>
                    <a:pt x="1047" y="4674"/>
                    <a:pt x="1037" y="4746"/>
                    <a:pt x="985" y="4746"/>
                  </a:cubicBezTo>
                  <a:cubicBezTo>
                    <a:pt x="902" y="4704"/>
                    <a:pt x="829" y="4653"/>
                    <a:pt x="767" y="4580"/>
                  </a:cubicBezTo>
                  <a:cubicBezTo>
                    <a:pt x="756" y="4584"/>
                    <a:pt x="745" y="4586"/>
                    <a:pt x="733" y="4586"/>
                  </a:cubicBezTo>
                  <a:cubicBezTo>
                    <a:pt x="692" y="4586"/>
                    <a:pt x="654" y="4559"/>
                    <a:pt x="654" y="4518"/>
                  </a:cubicBezTo>
                  <a:cubicBezTo>
                    <a:pt x="633" y="4529"/>
                    <a:pt x="601" y="4539"/>
                    <a:pt x="571" y="4549"/>
                  </a:cubicBezTo>
                  <a:cubicBezTo>
                    <a:pt x="571" y="4508"/>
                    <a:pt x="519" y="4466"/>
                    <a:pt x="467" y="4466"/>
                  </a:cubicBezTo>
                  <a:cubicBezTo>
                    <a:pt x="519" y="4518"/>
                    <a:pt x="550" y="4580"/>
                    <a:pt x="539" y="4642"/>
                  </a:cubicBezTo>
                  <a:cubicBezTo>
                    <a:pt x="477" y="4611"/>
                    <a:pt x="405" y="4591"/>
                    <a:pt x="343" y="4559"/>
                  </a:cubicBezTo>
                  <a:lnTo>
                    <a:pt x="343" y="4559"/>
                  </a:lnTo>
                  <a:cubicBezTo>
                    <a:pt x="364" y="4632"/>
                    <a:pt x="415" y="4715"/>
                    <a:pt x="498" y="4757"/>
                  </a:cubicBezTo>
                  <a:cubicBezTo>
                    <a:pt x="446" y="4757"/>
                    <a:pt x="394" y="4736"/>
                    <a:pt x="343" y="4715"/>
                  </a:cubicBezTo>
                  <a:lnTo>
                    <a:pt x="343" y="4715"/>
                  </a:lnTo>
                  <a:cubicBezTo>
                    <a:pt x="369" y="4769"/>
                    <a:pt x="428" y="4807"/>
                    <a:pt x="490" y="4810"/>
                  </a:cubicBezTo>
                  <a:lnTo>
                    <a:pt x="490" y="4810"/>
                  </a:lnTo>
                  <a:cubicBezTo>
                    <a:pt x="455" y="4813"/>
                    <a:pt x="416" y="4823"/>
                    <a:pt x="384" y="4839"/>
                  </a:cubicBezTo>
                  <a:cubicBezTo>
                    <a:pt x="446" y="4870"/>
                    <a:pt x="519" y="4902"/>
                    <a:pt x="592" y="4922"/>
                  </a:cubicBezTo>
                  <a:cubicBezTo>
                    <a:pt x="582" y="4920"/>
                    <a:pt x="573" y="4919"/>
                    <a:pt x="563" y="4919"/>
                  </a:cubicBezTo>
                  <a:cubicBezTo>
                    <a:pt x="519" y="4919"/>
                    <a:pt x="475" y="4940"/>
                    <a:pt x="467" y="4974"/>
                  </a:cubicBezTo>
                  <a:cubicBezTo>
                    <a:pt x="489" y="4978"/>
                    <a:pt x="510" y="4981"/>
                    <a:pt x="532" y="4981"/>
                  </a:cubicBezTo>
                  <a:cubicBezTo>
                    <a:pt x="562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12" y="4994"/>
                    <a:pt x="601" y="5026"/>
                    <a:pt x="581" y="5057"/>
                  </a:cubicBezTo>
                  <a:cubicBezTo>
                    <a:pt x="617" y="5046"/>
                    <a:pt x="653" y="5041"/>
                    <a:pt x="688" y="5041"/>
                  </a:cubicBezTo>
                  <a:cubicBezTo>
                    <a:pt x="723" y="5041"/>
                    <a:pt x="757" y="5046"/>
                    <a:pt x="788" y="5057"/>
                  </a:cubicBezTo>
                  <a:lnTo>
                    <a:pt x="726" y="5119"/>
                  </a:lnTo>
                  <a:cubicBezTo>
                    <a:pt x="788" y="5119"/>
                    <a:pt x="850" y="5130"/>
                    <a:pt x="892" y="5160"/>
                  </a:cubicBezTo>
                  <a:cubicBezTo>
                    <a:pt x="853" y="5192"/>
                    <a:pt x="825" y="5229"/>
                    <a:pt x="814" y="5273"/>
                  </a:cubicBezTo>
                  <a:lnTo>
                    <a:pt x="814" y="5273"/>
                  </a:lnTo>
                  <a:cubicBezTo>
                    <a:pt x="808" y="5267"/>
                    <a:pt x="799" y="5263"/>
                    <a:pt x="788" y="5263"/>
                  </a:cubicBezTo>
                  <a:cubicBezTo>
                    <a:pt x="785" y="5263"/>
                    <a:pt x="782" y="5263"/>
                    <a:pt x="778" y="5264"/>
                  </a:cubicBezTo>
                  <a:cubicBezTo>
                    <a:pt x="747" y="5264"/>
                    <a:pt x="726" y="5285"/>
                    <a:pt x="705" y="5316"/>
                  </a:cubicBezTo>
                  <a:cubicBezTo>
                    <a:pt x="757" y="5337"/>
                    <a:pt x="809" y="5357"/>
                    <a:pt x="850" y="5388"/>
                  </a:cubicBezTo>
                  <a:lnTo>
                    <a:pt x="726" y="5388"/>
                  </a:lnTo>
                  <a:cubicBezTo>
                    <a:pt x="726" y="5420"/>
                    <a:pt x="726" y="5440"/>
                    <a:pt x="737" y="5461"/>
                  </a:cubicBezTo>
                  <a:cubicBezTo>
                    <a:pt x="778" y="5461"/>
                    <a:pt x="819" y="5471"/>
                    <a:pt x="850" y="5503"/>
                  </a:cubicBezTo>
                  <a:cubicBezTo>
                    <a:pt x="861" y="5533"/>
                    <a:pt x="799" y="5544"/>
                    <a:pt x="767" y="5544"/>
                  </a:cubicBezTo>
                  <a:cubicBezTo>
                    <a:pt x="726" y="5554"/>
                    <a:pt x="684" y="5595"/>
                    <a:pt x="726" y="5606"/>
                  </a:cubicBezTo>
                  <a:cubicBezTo>
                    <a:pt x="684" y="5606"/>
                    <a:pt x="654" y="5595"/>
                    <a:pt x="622" y="5595"/>
                  </a:cubicBezTo>
                  <a:cubicBezTo>
                    <a:pt x="633" y="5616"/>
                    <a:pt x="622" y="5648"/>
                    <a:pt x="601" y="5658"/>
                  </a:cubicBezTo>
                  <a:cubicBezTo>
                    <a:pt x="550" y="5637"/>
                    <a:pt x="519" y="5595"/>
                    <a:pt x="498" y="5554"/>
                  </a:cubicBezTo>
                  <a:cubicBezTo>
                    <a:pt x="477" y="5575"/>
                    <a:pt x="467" y="5595"/>
                    <a:pt x="467" y="5616"/>
                  </a:cubicBezTo>
                  <a:cubicBezTo>
                    <a:pt x="467" y="5575"/>
                    <a:pt x="415" y="5533"/>
                    <a:pt x="364" y="5533"/>
                  </a:cubicBezTo>
                  <a:cubicBezTo>
                    <a:pt x="394" y="5575"/>
                    <a:pt x="405" y="5606"/>
                    <a:pt x="405" y="5648"/>
                  </a:cubicBezTo>
                  <a:cubicBezTo>
                    <a:pt x="405" y="5627"/>
                    <a:pt x="384" y="5616"/>
                    <a:pt x="364" y="5606"/>
                  </a:cubicBezTo>
                  <a:lnTo>
                    <a:pt x="364" y="5606"/>
                  </a:lnTo>
                  <a:cubicBezTo>
                    <a:pt x="374" y="5637"/>
                    <a:pt x="384" y="5658"/>
                    <a:pt x="384" y="5678"/>
                  </a:cubicBezTo>
                  <a:cubicBezTo>
                    <a:pt x="375" y="5680"/>
                    <a:pt x="366" y="5681"/>
                    <a:pt x="358" y="5681"/>
                  </a:cubicBezTo>
                  <a:cubicBezTo>
                    <a:pt x="268" y="5681"/>
                    <a:pt x="204" y="5589"/>
                    <a:pt x="166" y="5523"/>
                  </a:cubicBezTo>
                  <a:lnTo>
                    <a:pt x="166" y="5523"/>
                  </a:lnTo>
                  <a:cubicBezTo>
                    <a:pt x="125" y="5595"/>
                    <a:pt x="166" y="5678"/>
                    <a:pt x="239" y="5730"/>
                  </a:cubicBezTo>
                  <a:cubicBezTo>
                    <a:pt x="189" y="5750"/>
                    <a:pt x="72" y="5980"/>
                    <a:pt x="8" y="5980"/>
                  </a:cubicBezTo>
                  <a:cubicBezTo>
                    <a:pt x="6" y="5980"/>
                    <a:pt x="3" y="5980"/>
                    <a:pt x="0" y="5979"/>
                  </a:cubicBezTo>
                  <a:lnTo>
                    <a:pt x="0" y="5979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8"/>
                    <a:pt x="24249" y="11086"/>
                    <a:pt x="24186" y="11086"/>
                  </a:cubicBezTo>
                  <a:cubicBezTo>
                    <a:pt x="24185" y="11086"/>
                    <a:pt x="24185" y="11087"/>
                    <a:pt x="24184" y="11087"/>
                  </a:cubicBezTo>
                  <a:cubicBezTo>
                    <a:pt x="24182" y="11089"/>
                    <a:pt x="24178" y="11089"/>
                    <a:pt x="24173" y="11089"/>
                  </a:cubicBezTo>
                  <a:cubicBezTo>
                    <a:pt x="24077" y="11089"/>
                    <a:pt x="23559" y="10817"/>
                    <a:pt x="23490" y="10797"/>
                  </a:cubicBezTo>
                  <a:cubicBezTo>
                    <a:pt x="23272" y="10714"/>
                    <a:pt x="23044" y="10642"/>
                    <a:pt x="22837" y="10548"/>
                  </a:cubicBezTo>
                  <a:cubicBezTo>
                    <a:pt x="22819" y="10548"/>
                    <a:pt x="22450" y="10398"/>
                    <a:pt x="22359" y="10398"/>
                  </a:cubicBezTo>
                  <a:cubicBezTo>
                    <a:pt x="22343" y="10398"/>
                    <a:pt x="22335" y="10403"/>
                    <a:pt x="22340" y="10414"/>
                  </a:cubicBezTo>
                  <a:cubicBezTo>
                    <a:pt x="22321" y="10368"/>
                    <a:pt x="22268" y="10339"/>
                    <a:pt x="22217" y="10339"/>
                  </a:cubicBezTo>
                  <a:cubicBezTo>
                    <a:pt x="22186" y="10339"/>
                    <a:pt x="22156" y="10349"/>
                    <a:pt x="22133" y="10372"/>
                  </a:cubicBezTo>
                  <a:cubicBezTo>
                    <a:pt x="22143" y="10320"/>
                    <a:pt x="22153" y="10279"/>
                    <a:pt x="22174" y="10227"/>
                  </a:cubicBezTo>
                  <a:lnTo>
                    <a:pt x="22174" y="10227"/>
                  </a:lnTo>
                  <a:cubicBezTo>
                    <a:pt x="22123" y="10248"/>
                    <a:pt x="22070" y="10279"/>
                    <a:pt x="22019" y="10299"/>
                  </a:cubicBezTo>
                  <a:cubicBezTo>
                    <a:pt x="22040" y="10269"/>
                    <a:pt x="22060" y="10237"/>
                    <a:pt x="22081" y="10217"/>
                  </a:cubicBezTo>
                  <a:cubicBezTo>
                    <a:pt x="22072" y="10215"/>
                    <a:pt x="22064" y="10214"/>
                    <a:pt x="22055" y="10214"/>
                  </a:cubicBezTo>
                  <a:cubicBezTo>
                    <a:pt x="22012" y="10214"/>
                    <a:pt x="21972" y="10234"/>
                    <a:pt x="21946" y="10269"/>
                  </a:cubicBezTo>
                  <a:cubicBezTo>
                    <a:pt x="21978" y="10217"/>
                    <a:pt x="21998" y="10165"/>
                    <a:pt x="22029" y="10113"/>
                  </a:cubicBezTo>
                  <a:lnTo>
                    <a:pt x="22029" y="10113"/>
                  </a:lnTo>
                  <a:cubicBezTo>
                    <a:pt x="21978" y="10144"/>
                    <a:pt x="21915" y="10186"/>
                    <a:pt x="21863" y="10217"/>
                  </a:cubicBezTo>
                  <a:cubicBezTo>
                    <a:pt x="21842" y="10196"/>
                    <a:pt x="21832" y="10165"/>
                    <a:pt x="21832" y="10134"/>
                  </a:cubicBezTo>
                  <a:cubicBezTo>
                    <a:pt x="21801" y="10186"/>
                    <a:pt x="21760" y="10227"/>
                    <a:pt x="21708" y="10248"/>
                  </a:cubicBezTo>
                  <a:cubicBezTo>
                    <a:pt x="21687" y="10217"/>
                    <a:pt x="21677" y="10175"/>
                    <a:pt x="21687" y="10134"/>
                  </a:cubicBezTo>
                  <a:lnTo>
                    <a:pt x="21687" y="10134"/>
                  </a:lnTo>
                  <a:cubicBezTo>
                    <a:pt x="21656" y="10186"/>
                    <a:pt x="21625" y="10227"/>
                    <a:pt x="21584" y="10269"/>
                  </a:cubicBezTo>
                  <a:cubicBezTo>
                    <a:pt x="21532" y="10248"/>
                    <a:pt x="21511" y="10186"/>
                    <a:pt x="21511" y="10134"/>
                  </a:cubicBezTo>
                  <a:lnTo>
                    <a:pt x="21418" y="10165"/>
                  </a:lnTo>
                  <a:cubicBezTo>
                    <a:pt x="21439" y="10113"/>
                    <a:pt x="21449" y="10062"/>
                    <a:pt x="21469" y="9999"/>
                  </a:cubicBezTo>
                  <a:lnTo>
                    <a:pt x="21469" y="9999"/>
                  </a:lnTo>
                  <a:cubicBezTo>
                    <a:pt x="21439" y="10020"/>
                    <a:pt x="21407" y="10030"/>
                    <a:pt x="21377" y="10030"/>
                  </a:cubicBezTo>
                  <a:cubicBezTo>
                    <a:pt x="21397" y="9989"/>
                    <a:pt x="21418" y="9958"/>
                    <a:pt x="21439" y="9926"/>
                  </a:cubicBezTo>
                  <a:cubicBezTo>
                    <a:pt x="21407" y="9906"/>
                    <a:pt x="21366" y="9896"/>
                    <a:pt x="21324" y="9896"/>
                  </a:cubicBezTo>
                  <a:cubicBezTo>
                    <a:pt x="21356" y="9864"/>
                    <a:pt x="21366" y="9834"/>
                    <a:pt x="21366" y="9792"/>
                  </a:cubicBezTo>
                  <a:lnTo>
                    <a:pt x="21366" y="9792"/>
                  </a:lnTo>
                  <a:cubicBezTo>
                    <a:pt x="21324" y="9823"/>
                    <a:pt x="21273" y="9844"/>
                    <a:pt x="21221" y="9875"/>
                  </a:cubicBezTo>
                  <a:lnTo>
                    <a:pt x="21221" y="9761"/>
                  </a:lnTo>
                  <a:cubicBezTo>
                    <a:pt x="21221" y="9813"/>
                    <a:pt x="21190" y="9854"/>
                    <a:pt x="21159" y="9885"/>
                  </a:cubicBezTo>
                  <a:cubicBezTo>
                    <a:pt x="21149" y="9844"/>
                    <a:pt x="21149" y="9802"/>
                    <a:pt x="21149" y="9761"/>
                  </a:cubicBezTo>
                  <a:cubicBezTo>
                    <a:pt x="21128" y="9813"/>
                    <a:pt x="21107" y="9844"/>
                    <a:pt x="21076" y="9885"/>
                  </a:cubicBezTo>
                  <a:cubicBezTo>
                    <a:pt x="21049" y="9849"/>
                    <a:pt x="21037" y="9797"/>
                    <a:pt x="21056" y="9750"/>
                  </a:cubicBezTo>
                  <a:lnTo>
                    <a:pt x="21056" y="9750"/>
                  </a:lnTo>
                  <a:cubicBezTo>
                    <a:pt x="21031" y="9792"/>
                    <a:pt x="20986" y="9824"/>
                    <a:pt x="20941" y="9834"/>
                  </a:cubicBezTo>
                  <a:cubicBezTo>
                    <a:pt x="20921" y="9761"/>
                    <a:pt x="20931" y="9678"/>
                    <a:pt x="20983" y="9616"/>
                  </a:cubicBezTo>
                  <a:lnTo>
                    <a:pt x="20983" y="9616"/>
                  </a:lnTo>
                  <a:cubicBezTo>
                    <a:pt x="20941" y="9626"/>
                    <a:pt x="20900" y="9626"/>
                    <a:pt x="20858" y="9636"/>
                  </a:cubicBezTo>
                  <a:cubicBezTo>
                    <a:pt x="20889" y="9606"/>
                    <a:pt x="20921" y="9585"/>
                    <a:pt x="20941" y="9553"/>
                  </a:cubicBezTo>
                  <a:cubicBezTo>
                    <a:pt x="20910" y="9544"/>
                    <a:pt x="20879" y="9523"/>
                    <a:pt x="20858" y="9491"/>
                  </a:cubicBezTo>
                  <a:cubicBezTo>
                    <a:pt x="20900" y="9491"/>
                    <a:pt x="20941" y="9491"/>
                    <a:pt x="20962" y="9471"/>
                  </a:cubicBezTo>
                  <a:cubicBezTo>
                    <a:pt x="20976" y="9449"/>
                    <a:pt x="20961" y="9418"/>
                    <a:pt x="20943" y="9411"/>
                  </a:cubicBezTo>
                  <a:lnTo>
                    <a:pt x="20943" y="9411"/>
                  </a:lnTo>
                  <a:cubicBezTo>
                    <a:pt x="20973" y="9396"/>
                    <a:pt x="20997" y="9370"/>
                    <a:pt x="21013" y="9336"/>
                  </a:cubicBezTo>
                  <a:cubicBezTo>
                    <a:pt x="20993" y="9336"/>
                    <a:pt x="20962" y="9346"/>
                    <a:pt x="20941" y="9367"/>
                  </a:cubicBezTo>
                  <a:cubicBezTo>
                    <a:pt x="20972" y="9336"/>
                    <a:pt x="20993" y="9295"/>
                    <a:pt x="20993" y="9243"/>
                  </a:cubicBezTo>
                  <a:lnTo>
                    <a:pt x="20993" y="9243"/>
                  </a:lnTo>
                  <a:cubicBezTo>
                    <a:pt x="20976" y="9260"/>
                    <a:pt x="20959" y="9277"/>
                    <a:pt x="20942" y="9277"/>
                  </a:cubicBezTo>
                  <a:cubicBezTo>
                    <a:pt x="20938" y="9277"/>
                    <a:pt x="20934" y="9276"/>
                    <a:pt x="20931" y="9274"/>
                  </a:cubicBezTo>
                  <a:cubicBezTo>
                    <a:pt x="20910" y="9274"/>
                    <a:pt x="20894" y="9260"/>
                    <a:pt x="20892" y="9244"/>
                  </a:cubicBezTo>
                  <a:lnTo>
                    <a:pt x="20892" y="9244"/>
                  </a:lnTo>
                  <a:cubicBezTo>
                    <a:pt x="20868" y="9295"/>
                    <a:pt x="20810" y="9326"/>
                    <a:pt x="20755" y="9326"/>
                  </a:cubicBezTo>
                  <a:cubicBezTo>
                    <a:pt x="20737" y="9326"/>
                    <a:pt x="20719" y="9322"/>
                    <a:pt x="20703" y="9316"/>
                  </a:cubicBezTo>
                  <a:cubicBezTo>
                    <a:pt x="20693" y="9346"/>
                    <a:pt x="20672" y="9378"/>
                    <a:pt x="20640" y="9388"/>
                  </a:cubicBezTo>
                  <a:lnTo>
                    <a:pt x="20640" y="9305"/>
                  </a:lnTo>
                  <a:cubicBezTo>
                    <a:pt x="20599" y="9346"/>
                    <a:pt x="20548" y="9388"/>
                    <a:pt x="20485" y="9419"/>
                  </a:cubicBezTo>
                  <a:cubicBezTo>
                    <a:pt x="20495" y="9378"/>
                    <a:pt x="20506" y="9326"/>
                    <a:pt x="20495" y="9295"/>
                  </a:cubicBezTo>
                  <a:cubicBezTo>
                    <a:pt x="20478" y="9261"/>
                    <a:pt x="20447" y="9233"/>
                    <a:pt x="20414" y="9231"/>
                  </a:cubicBezTo>
                  <a:lnTo>
                    <a:pt x="20414" y="9231"/>
                  </a:lnTo>
                  <a:cubicBezTo>
                    <a:pt x="20447" y="9225"/>
                    <a:pt x="20478" y="9205"/>
                    <a:pt x="20495" y="9170"/>
                  </a:cubicBezTo>
                  <a:cubicBezTo>
                    <a:pt x="20485" y="9154"/>
                    <a:pt x="20465" y="9143"/>
                    <a:pt x="20445" y="9141"/>
                  </a:cubicBezTo>
                  <a:lnTo>
                    <a:pt x="20445" y="9141"/>
                  </a:lnTo>
                  <a:cubicBezTo>
                    <a:pt x="20479" y="9116"/>
                    <a:pt x="20500" y="9068"/>
                    <a:pt x="20485" y="9025"/>
                  </a:cubicBezTo>
                  <a:lnTo>
                    <a:pt x="20485" y="9025"/>
                  </a:lnTo>
                  <a:cubicBezTo>
                    <a:pt x="20444" y="9035"/>
                    <a:pt x="20403" y="9035"/>
                    <a:pt x="20371" y="9046"/>
                  </a:cubicBezTo>
                  <a:cubicBezTo>
                    <a:pt x="20382" y="9005"/>
                    <a:pt x="20392" y="8952"/>
                    <a:pt x="20403" y="8901"/>
                  </a:cubicBezTo>
                  <a:lnTo>
                    <a:pt x="20403" y="8901"/>
                  </a:lnTo>
                  <a:cubicBezTo>
                    <a:pt x="20345" y="8968"/>
                    <a:pt x="20269" y="9026"/>
                    <a:pt x="20184" y="9026"/>
                  </a:cubicBezTo>
                  <a:cubicBezTo>
                    <a:pt x="20177" y="9026"/>
                    <a:pt x="20171" y="9026"/>
                    <a:pt x="20164" y="9025"/>
                  </a:cubicBezTo>
                  <a:cubicBezTo>
                    <a:pt x="20175" y="8984"/>
                    <a:pt x="20164" y="8932"/>
                    <a:pt x="20143" y="8890"/>
                  </a:cubicBezTo>
                  <a:cubicBezTo>
                    <a:pt x="20208" y="8866"/>
                    <a:pt x="20273" y="8842"/>
                    <a:pt x="20338" y="8822"/>
                  </a:cubicBezTo>
                  <a:lnTo>
                    <a:pt x="20338" y="8822"/>
                  </a:lnTo>
                  <a:cubicBezTo>
                    <a:pt x="20345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7"/>
                  </a:cubicBezTo>
                  <a:lnTo>
                    <a:pt x="20392" y="8807"/>
                  </a:lnTo>
                  <a:cubicBezTo>
                    <a:pt x="20374" y="8812"/>
                    <a:pt x="20356" y="8817"/>
                    <a:pt x="20338" y="8822"/>
                  </a:cubicBezTo>
                  <a:lnTo>
                    <a:pt x="20338" y="8822"/>
                  </a:lnTo>
                  <a:cubicBezTo>
                    <a:pt x="20305" y="8815"/>
                    <a:pt x="20272" y="8790"/>
                    <a:pt x="20278" y="8766"/>
                  </a:cubicBezTo>
                  <a:cubicBezTo>
                    <a:pt x="20288" y="8715"/>
                    <a:pt x="20350" y="8683"/>
                    <a:pt x="20413" y="8662"/>
                  </a:cubicBezTo>
                  <a:cubicBezTo>
                    <a:pt x="20382" y="8654"/>
                    <a:pt x="20349" y="8649"/>
                    <a:pt x="20317" y="8649"/>
                  </a:cubicBezTo>
                  <a:cubicBezTo>
                    <a:pt x="20197" y="8649"/>
                    <a:pt x="20076" y="8705"/>
                    <a:pt x="20019" y="8787"/>
                  </a:cubicBezTo>
                  <a:cubicBezTo>
                    <a:pt x="20030" y="8725"/>
                    <a:pt x="19977" y="8652"/>
                    <a:pt x="19894" y="8632"/>
                  </a:cubicBezTo>
                  <a:cubicBezTo>
                    <a:pt x="19967" y="8517"/>
                    <a:pt x="20009" y="8393"/>
                    <a:pt x="20019" y="8269"/>
                  </a:cubicBezTo>
                  <a:lnTo>
                    <a:pt x="20019" y="8269"/>
                  </a:lnTo>
                  <a:cubicBezTo>
                    <a:pt x="19928" y="8350"/>
                    <a:pt x="19846" y="8442"/>
                    <a:pt x="19764" y="8533"/>
                  </a:cubicBezTo>
                  <a:lnTo>
                    <a:pt x="19764" y="8533"/>
                  </a:lnTo>
                  <a:cubicBezTo>
                    <a:pt x="19797" y="8492"/>
                    <a:pt x="19737" y="8434"/>
                    <a:pt x="19677" y="8434"/>
                  </a:cubicBezTo>
                  <a:cubicBezTo>
                    <a:pt x="19615" y="8434"/>
                    <a:pt x="19563" y="8466"/>
                    <a:pt x="19511" y="8507"/>
                  </a:cubicBezTo>
                  <a:cubicBezTo>
                    <a:pt x="19553" y="8434"/>
                    <a:pt x="19584" y="8352"/>
                    <a:pt x="19625" y="8279"/>
                  </a:cubicBezTo>
                  <a:cubicBezTo>
                    <a:pt x="19542" y="8279"/>
                    <a:pt x="19459" y="8289"/>
                    <a:pt x="19387" y="8289"/>
                  </a:cubicBezTo>
                  <a:cubicBezTo>
                    <a:pt x="19429" y="8227"/>
                    <a:pt x="19480" y="8176"/>
                    <a:pt x="19532" y="8114"/>
                  </a:cubicBezTo>
                  <a:lnTo>
                    <a:pt x="19532" y="8114"/>
                  </a:lnTo>
                  <a:lnTo>
                    <a:pt x="19284" y="8206"/>
                  </a:lnTo>
                  <a:cubicBezTo>
                    <a:pt x="19284" y="8144"/>
                    <a:pt x="19314" y="8072"/>
                    <a:pt x="19376" y="8031"/>
                  </a:cubicBezTo>
                  <a:lnTo>
                    <a:pt x="19376" y="8031"/>
                  </a:lnTo>
                  <a:cubicBezTo>
                    <a:pt x="19273" y="8093"/>
                    <a:pt x="19180" y="8155"/>
                    <a:pt x="19086" y="8227"/>
                  </a:cubicBezTo>
                  <a:cubicBezTo>
                    <a:pt x="19097" y="8165"/>
                    <a:pt x="19107" y="8114"/>
                    <a:pt x="19118" y="8051"/>
                  </a:cubicBezTo>
                  <a:lnTo>
                    <a:pt x="19118" y="8051"/>
                  </a:lnTo>
                  <a:cubicBezTo>
                    <a:pt x="19056" y="8134"/>
                    <a:pt x="18983" y="8206"/>
                    <a:pt x="18911" y="8279"/>
                  </a:cubicBezTo>
                  <a:cubicBezTo>
                    <a:pt x="18939" y="8232"/>
                    <a:pt x="18872" y="8185"/>
                    <a:pt x="18805" y="8185"/>
                  </a:cubicBezTo>
                  <a:cubicBezTo>
                    <a:pt x="18798" y="8185"/>
                    <a:pt x="18792" y="8185"/>
                    <a:pt x="18786" y="8186"/>
                  </a:cubicBezTo>
                  <a:cubicBezTo>
                    <a:pt x="18724" y="8206"/>
                    <a:pt x="18672" y="8248"/>
                    <a:pt x="18630" y="8289"/>
                  </a:cubicBezTo>
                  <a:cubicBezTo>
                    <a:pt x="18600" y="8248"/>
                    <a:pt x="18620" y="8206"/>
                    <a:pt x="18630" y="8155"/>
                  </a:cubicBezTo>
                  <a:lnTo>
                    <a:pt x="18630" y="8155"/>
                  </a:lnTo>
                  <a:cubicBezTo>
                    <a:pt x="18600" y="8186"/>
                    <a:pt x="18568" y="8206"/>
                    <a:pt x="18538" y="8238"/>
                  </a:cubicBezTo>
                  <a:cubicBezTo>
                    <a:pt x="18538" y="8197"/>
                    <a:pt x="18517" y="8165"/>
                    <a:pt x="18475" y="8134"/>
                  </a:cubicBezTo>
                  <a:cubicBezTo>
                    <a:pt x="18467" y="8151"/>
                    <a:pt x="18459" y="8167"/>
                    <a:pt x="18461" y="8184"/>
                  </a:cubicBezTo>
                  <a:lnTo>
                    <a:pt x="18461" y="8184"/>
                  </a:lnTo>
                  <a:cubicBezTo>
                    <a:pt x="18448" y="8147"/>
                    <a:pt x="18420" y="8110"/>
                    <a:pt x="18392" y="8082"/>
                  </a:cubicBezTo>
                  <a:cubicBezTo>
                    <a:pt x="18381" y="8094"/>
                    <a:pt x="18376" y="8112"/>
                    <a:pt x="18375" y="8130"/>
                  </a:cubicBezTo>
                  <a:lnTo>
                    <a:pt x="18375" y="8130"/>
                  </a:lnTo>
                  <a:cubicBezTo>
                    <a:pt x="18366" y="8118"/>
                    <a:pt x="18351" y="8108"/>
                    <a:pt x="18330" y="8103"/>
                  </a:cubicBezTo>
                  <a:cubicBezTo>
                    <a:pt x="18325" y="8101"/>
                    <a:pt x="18319" y="8100"/>
                    <a:pt x="18313" y="8100"/>
                  </a:cubicBezTo>
                  <a:cubicBezTo>
                    <a:pt x="18285" y="8100"/>
                    <a:pt x="18256" y="8117"/>
                    <a:pt x="18247" y="8134"/>
                  </a:cubicBezTo>
                  <a:cubicBezTo>
                    <a:pt x="18236" y="8117"/>
                    <a:pt x="18231" y="8093"/>
                    <a:pt x="18236" y="8070"/>
                  </a:cubicBezTo>
                  <a:lnTo>
                    <a:pt x="18236" y="8070"/>
                  </a:lnTo>
                  <a:cubicBezTo>
                    <a:pt x="18228" y="8073"/>
                    <a:pt x="18219" y="8074"/>
                    <a:pt x="18210" y="8074"/>
                  </a:cubicBezTo>
                  <a:cubicBezTo>
                    <a:pt x="18196" y="8074"/>
                    <a:pt x="18183" y="8070"/>
                    <a:pt x="18174" y="8061"/>
                  </a:cubicBezTo>
                  <a:cubicBezTo>
                    <a:pt x="18144" y="8031"/>
                    <a:pt x="18165" y="7979"/>
                    <a:pt x="18216" y="7969"/>
                  </a:cubicBezTo>
                  <a:cubicBezTo>
                    <a:pt x="18208" y="7966"/>
                    <a:pt x="18199" y="7964"/>
                    <a:pt x="18192" y="7964"/>
                  </a:cubicBezTo>
                  <a:cubicBezTo>
                    <a:pt x="18171" y="7964"/>
                    <a:pt x="18154" y="7974"/>
                    <a:pt x="18154" y="7989"/>
                  </a:cubicBezTo>
                  <a:cubicBezTo>
                    <a:pt x="18133" y="7937"/>
                    <a:pt x="18174" y="7875"/>
                    <a:pt x="18247" y="7854"/>
                  </a:cubicBezTo>
                  <a:lnTo>
                    <a:pt x="18247" y="7854"/>
                  </a:lnTo>
                  <a:cubicBezTo>
                    <a:pt x="18255" y="7870"/>
                    <a:pt x="18244" y="7886"/>
                    <a:pt x="18229" y="7898"/>
                  </a:cubicBezTo>
                  <a:lnTo>
                    <a:pt x="18229" y="7898"/>
                  </a:lnTo>
                  <a:cubicBezTo>
                    <a:pt x="18258" y="7880"/>
                    <a:pt x="18293" y="7862"/>
                    <a:pt x="18320" y="7844"/>
                  </a:cubicBezTo>
                  <a:cubicBezTo>
                    <a:pt x="18330" y="7875"/>
                    <a:pt x="18340" y="7896"/>
                    <a:pt x="18340" y="7927"/>
                  </a:cubicBezTo>
                  <a:cubicBezTo>
                    <a:pt x="18382" y="7916"/>
                    <a:pt x="18434" y="7906"/>
                    <a:pt x="18485" y="7906"/>
                  </a:cubicBezTo>
                  <a:cubicBezTo>
                    <a:pt x="18527" y="7916"/>
                    <a:pt x="18579" y="7958"/>
                    <a:pt x="18568" y="7989"/>
                  </a:cubicBezTo>
                  <a:cubicBezTo>
                    <a:pt x="18599" y="7985"/>
                    <a:pt x="18629" y="7982"/>
                    <a:pt x="18660" y="7982"/>
                  </a:cubicBezTo>
                  <a:cubicBezTo>
                    <a:pt x="18702" y="7982"/>
                    <a:pt x="18744" y="7987"/>
                    <a:pt x="18786" y="7999"/>
                  </a:cubicBezTo>
                  <a:cubicBezTo>
                    <a:pt x="18832" y="7980"/>
                    <a:pt x="18878" y="7973"/>
                    <a:pt x="18927" y="7973"/>
                  </a:cubicBezTo>
                  <a:cubicBezTo>
                    <a:pt x="18955" y="7973"/>
                    <a:pt x="18984" y="7975"/>
                    <a:pt x="19014" y="7979"/>
                  </a:cubicBezTo>
                  <a:cubicBezTo>
                    <a:pt x="18952" y="7948"/>
                    <a:pt x="18890" y="7927"/>
                    <a:pt x="18817" y="7916"/>
                  </a:cubicBezTo>
                  <a:cubicBezTo>
                    <a:pt x="18858" y="7906"/>
                    <a:pt x="18900" y="7896"/>
                    <a:pt x="18941" y="7875"/>
                  </a:cubicBezTo>
                  <a:cubicBezTo>
                    <a:pt x="18890" y="7875"/>
                    <a:pt x="18848" y="7875"/>
                    <a:pt x="18807" y="7854"/>
                  </a:cubicBezTo>
                  <a:cubicBezTo>
                    <a:pt x="18848" y="7824"/>
                    <a:pt x="18890" y="7782"/>
                    <a:pt x="18931" y="7741"/>
                  </a:cubicBezTo>
                  <a:cubicBezTo>
                    <a:pt x="18922" y="7739"/>
                    <a:pt x="18913" y="7738"/>
                    <a:pt x="18903" y="7738"/>
                  </a:cubicBezTo>
                  <a:cubicBezTo>
                    <a:pt x="18858" y="7738"/>
                    <a:pt x="18811" y="7758"/>
                    <a:pt x="18786" y="7792"/>
                  </a:cubicBezTo>
                  <a:lnTo>
                    <a:pt x="18786" y="7709"/>
                  </a:lnTo>
                  <a:cubicBezTo>
                    <a:pt x="18775" y="7741"/>
                    <a:pt x="18745" y="7771"/>
                    <a:pt x="18713" y="7782"/>
                  </a:cubicBezTo>
                  <a:cubicBezTo>
                    <a:pt x="18693" y="7761"/>
                    <a:pt x="18693" y="7730"/>
                    <a:pt x="18703" y="7699"/>
                  </a:cubicBezTo>
                  <a:lnTo>
                    <a:pt x="18703" y="7699"/>
                  </a:lnTo>
                  <a:cubicBezTo>
                    <a:pt x="18688" y="7722"/>
                    <a:pt x="18661" y="7734"/>
                    <a:pt x="18635" y="7734"/>
                  </a:cubicBezTo>
                  <a:cubicBezTo>
                    <a:pt x="18626" y="7734"/>
                    <a:pt x="18618" y="7733"/>
                    <a:pt x="18610" y="7730"/>
                  </a:cubicBezTo>
                  <a:cubicBezTo>
                    <a:pt x="18620" y="7692"/>
                    <a:pt x="18656" y="7645"/>
                    <a:pt x="18702" y="7622"/>
                  </a:cubicBezTo>
                  <a:lnTo>
                    <a:pt x="18702" y="7622"/>
                  </a:lnTo>
                  <a:cubicBezTo>
                    <a:pt x="18681" y="7630"/>
                    <a:pt x="18661" y="7633"/>
                    <a:pt x="18641" y="7633"/>
                  </a:cubicBezTo>
                  <a:cubicBezTo>
                    <a:pt x="18624" y="7633"/>
                    <a:pt x="18606" y="7631"/>
                    <a:pt x="18589" y="7626"/>
                  </a:cubicBezTo>
                  <a:cubicBezTo>
                    <a:pt x="18620" y="7585"/>
                    <a:pt x="18662" y="7554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3"/>
                    <a:pt x="18600" y="7554"/>
                  </a:cubicBezTo>
                  <a:cubicBezTo>
                    <a:pt x="18651" y="7502"/>
                    <a:pt x="18683" y="7450"/>
                    <a:pt x="18703" y="7388"/>
                  </a:cubicBezTo>
                  <a:cubicBezTo>
                    <a:pt x="18652" y="7388"/>
                    <a:pt x="18607" y="7409"/>
                    <a:pt x="18588" y="7446"/>
                  </a:cubicBezTo>
                  <a:lnTo>
                    <a:pt x="18588" y="7446"/>
                  </a:lnTo>
                  <a:cubicBezTo>
                    <a:pt x="18594" y="7413"/>
                    <a:pt x="18583" y="7382"/>
                    <a:pt x="18558" y="7357"/>
                  </a:cubicBezTo>
                  <a:cubicBezTo>
                    <a:pt x="18527" y="7388"/>
                    <a:pt x="18517" y="7440"/>
                    <a:pt x="18527" y="7471"/>
                  </a:cubicBezTo>
                  <a:cubicBezTo>
                    <a:pt x="18506" y="7440"/>
                    <a:pt x="18485" y="7409"/>
                    <a:pt x="18475" y="7378"/>
                  </a:cubicBezTo>
                  <a:cubicBezTo>
                    <a:pt x="18475" y="7409"/>
                    <a:pt x="18444" y="7440"/>
                    <a:pt x="18402" y="7450"/>
                  </a:cubicBezTo>
                  <a:lnTo>
                    <a:pt x="18372" y="7326"/>
                  </a:lnTo>
                  <a:cubicBezTo>
                    <a:pt x="18356" y="7347"/>
                    <a:pt x="18325" y="7357"/>
                    <a:pt x="18295" y="7357"/>
                  </a:cubicBezTo>
                  <a:cubicBezTo>
                    <a:pt x="18265" y="7357"/>
                    <a:pt x="18237" y="7347"/>
                    <a:pt x="18227" y="7326"/>
                  </a:cubicBezTo>
                  <a:cubicBezTo>
                    <a:pt x="18206" y="7298"/>
                    <a:pt x="18222" y="7261"/>
                    <a:pt x="18254" y="7240"/>
                  </a:cubicBezTo>
                  <a:lnTo>
                    <a:pt x="18254" y="7240"/>
                  </a:lnTo>
                  <a:cubicBezTo>
                    <a:pt x="18216" y="7249"/>
                    <a:pt x="18174" y="7253"/>
                    <a:pt x="18133" y="7253"/>
                  </a:cubicBezTo>
                  <a:lnTo>
                    <a:pt x="18195" y="7160"/>
                  </a:lnTo>
                  <a:lnTo>
                    <a:pt x="18195" y="7160"/>
                  </a:lnTo>
                  <a:cubicBezTo>
                    <a:pt x="18181" y="7164"/>
                    <a:pt x="18156" y="7168"/>
                    <a:pt x="18132" y="7168"/>
                  </a:cubicBezTo>
                  <a:cubicBezTo>
                    <a:pt x="18088" y="7168"/>
                    <a:pt x="18048" y="7155"/>
                    <a:pt x="18082" y="7108"/>
                  </a:cubicBezTo>
                  <a:cubicBezTo>
                    <a:pt x="18102" y="7077"/>
                    <a:pt x="18144" y="7067"/>
                    <a:pt x="18195" y="7057"/>
                  </a:cubicBezTo>
                  <a:cubicBezTo>
                    <a:pt x="18165" y="7057"/>
                    <a:pt x="18144" y="7046"/>
                    <a:pt x="18123" y="7036"/>
                  </a:cubicBezTo>
                  <a:cubicBezTo>
                    <a:pt x="18206" y="7015"/>
                    <a:pt x="18278" y="6974"/>
                    <a:pt x="18340" y="6932"/>
                  </a:cubicBezTo>
                  <a:cubicBezTo>
                    <a:pt x="18318" y="6917"/>
                    <a:pt x="18284" y="6907"/>
                    <a:pt x="18251" y="6907"/>
                  </a:cubicBezTo>
                  <a:cubicBezTo>
                    <a:pt x="18239" y="6907"/>
                    <a:pt x="18227" y="6909"/>
                    <a:pt x="18216" y="6912"/>
                  </a:cubicBezTo>
                  <a:cubicBezTo>
                    <a:pt x="18257" y="6891"/>
                    <a:pt x="18289" y="6850"/>
                    <a:pt x="18310" y="6818"/>
                  </a:cubicBezTo>
                  <a:lnTo>
                    <a:pt x="18310" y="6818"/>
                  </a:lnTo>
                  <a:cubicBezTo>
                    <a:pt x="18268" y="6850"/>
                    <a:pt x="18216" y="6880"/>
                    <a:pt x="18174" y="6912"/>
                  </a:cubicBezTo>
                  <a:cubicBezTo>
                    <a:pt x="18172" y="6906"/>
                    <a:pt x="18170" y="6900"/>
                    <a:pt x="18171" y="6895"/>
                  </a:cubicBezTo>
                  <a:lnTo>
                    <a:pt x="18171" y="6895"/>
                  </a:lnTo>
                  <a:cubicBezTo>
                    <a:pt x="18156" y="6907"/>
                    <a:pt x="18136" y="6916"/>
                    <a:pt x="18112" y="6922"/>
                  </a:cubicBezTo>
                  <a:cubicBezTo>
                    <a:pt x="18132" y="6852"/>
                    <a:pt x="18182" y="6791"/>
                    <a:pt x="18204" y="6721"/>
                  </a:cubicBezTo>
                  <a:lnTo>
                    <a:pt x="18204" y="6721"/>
                  </a:lnTo>
                  <a:cubicBezTo>
                    <a:pt x="18197" y="6738"/>
                    <a:pt x="18180" y="6745"/>
                    <a:pt x="18161" y="6745"/>
                  </a:cubicBezTo>
                  <a:cubicBezTo>
                    <a:pt x="18131" y="6745"/>
                    <a:pt x="18098" y="6728"/>
                    <a:pt x="18092" y="6704"/>
                  </a:cubicBezTo>
                  <a:cubicBezTo>
                    <a:pt x="18082" y="6663"/>
                    <a:pt x="18123" y="6622"/>
                    <a:pt x="18154" y="6590"/>
                  </a:cubicBezTo>
                  <a:lnTo>
                    <a:pt x="18154" y="6590"/>
                  </a:lnTo>
                  <a:cubicBezTo>
                    <a:pt x="18112" y="6632"/>
                    <a:pt x="18040" y="6652"/>
                    <a:pt x="17978" y="6663"/>
                  </a:cubicBezTo>
                  <a:cubicBezTo>
                    <a:pt x="17967" y="6611"/>
                    <a:pt x="17988" y="6549"/>
                    <a:pt x="18019" y="6507"/>
                  </a:cubicBezTo>
                  <a:lnTo>
                    <a:pt x="18019" y="6507"/>
                  </a:lnTo>
                  <a:cubicBezTo>
                    <a:pt x="17992" y="6535"/>
                    <a:pt x="17950" y="6567"/>
                    <a:pt x="17907" y="6567"/>
                  </a:cubicBezTo>
                  <a:cubicBezTo>
                    <a:pt x="17885" y="6567"/>
                    <a:pt x="17864" y="6559"/>
                    <a:pt x="17843" y="6539"/>
                  </a:cubicBezTo>
                  <a:cubicBezTo>
                    <a:pt x="17822" y="6518"/>
                    <a:pt x="17812" y="6486"/>
                    <a:pt x="17812" y="6466"/>
                  </a:cubicBezTo>
                  <a:cubicBezTo>
                    <a:pt x="17812" y="6445"/>
                    <a:pt x="17791" y="6352"/>
                    <a:pt x="17791" y="6352"/>
                  </a:cubicBezTo>
                  <a:lnTo>
                    <a:pt x="17791" y="6352"/>
                  </a:lnTo>
                  <a:cubicBezTo>
                    <a:pt x="17833" y="6373"/>
                    <a:pt x="17874" y="6373"/>
                    <a:pt x="17905" y="6373"/>
                  </a:cubicBezTo>
                  <a:cubicBezTo>
                    <a:pt x="17895" y="6341"/>
                    <a:pt x="17874" y="6321"/>
                    <a:pt x="17843" y="6300"/>
                  </a:cubicBezTo>
                  <a:cubicBezTo>
                    <a:pt x="17833" y="6300"/>
                    <a:pt x="17822" y="6290"/>
                    <a:pt x="17833" y="6290"/>
                  </a:cubicBezTo>
                  <a:cubicBezTo>
                    <a:pt x="17833" y="6279"/>
                    <a:pt x="17833" y="6279"/>
                    <a:pt x="17843" y="6279"/>
                  </a:cubicBezTo>
                  <a:cubicBezTo>
                    <a:pt x="17874" y="6279"/>
                    <a:pt x="17905" y="6290"/>
                    <a:pt x="17937" y="6290"/>
                  </a:cubicBezTo>
                  <a:lnTo>
                    <a:pt x="17946" y="6290"/>
                  </a:lnTo>
                  <a:cubicBezTo>
                    <a:pt x="17957" y="6279"/>
                    <a:pt x="17946" y="6269"/>
                    <a:pt x="17937" y="6269"/>
                  </a:cubicBezTo>
                  <a:cubicBezTo>
                    <a:pt x="17926" y="6259"/>
                    <a:pt x="17895" y="6249"/>
                    <a:pt x="17874" y="6238"/>
                  </a:cubicBezTo>
                  <a:cubicBezTo>
                    <a:pt x="17895" y="6228"/>
                    <a:pt x="17916" y="6217"/>
                    <a:pt x="17937" y="6217"/>
                  </a:cubicBezTo>
                  <a:cubicBezTo>
                    <a:pt x="17946" y="6217"/>
                    <a:pt x="17946" y="6207"/>
                    <a:pt x="17946" y="6207"/>
                  </a:cubicBezTo>
                  <a:cubicBezTo>
                    <a:pt x="17946" y="6207"/>
                    <a:pt x="17946" y="6196"/>
                    <a:pt x="17937" y="6196"/>
                  </a:cubicBezTo>
                  <a:cubicBezTo>
                    <a:pt x="17931" y="6193"/>
                    <a:pt x="17924" y="6192"/>
                    <a:pt x="17916" y="6192"/>
                  </a:cubicBezTo>
                  <a:cubicBezTo>
                    <a:pt x="17898" y="6192"/>
                    <a:pt x="17875" y="6199"/>
                    <a:pt x="17854" y="6207"/>
                  </a:cubicBezTo>
                  <a:cubicBezTo>
                    <a:pt x="17833" y="6217"/>
                    <a:pt x="17801" y="6228"/>
                    <a:pt x="17771" y="6238"/>
                  </a:cubicBezTo>
                  <a:cubicBezTo>
                    <a:pt x="17760" y="6196"/>
                    <a:pt x="17791" y="6124"/>
                    <a:pt x="17822" y="6093"/>
                  </a:cubicBezTo>
                  <a:lnTo>
                    <a:pt x="17822" y="6093"/>
                  </a:lnTo>
                  <a:cubicBezTo>
                    <a:pt x="17791" y="6104"/>
                    <a:pt x="17750" y="6124"/>
                    <a:pt x="17719" y="6134"/>
                  </a:cubicBezTo>
                  <a:cubicBezTo>
                    <a:pt x="17719" y="6104"/>
                    <a:pt x="17719" y="6062"/>
                    <a:pt x="17698" y="6031"/>
                  </a:cubicBezTo>
                  <a:cubicBezTo>
                    <a:pt x="17677" y="6072"/>
                    <a:pt x="17667" y="6113"/>
                    <a:pt x="17646" y="6155"/>
                  </a:cubicBezTo>
                  <a:cubicBezTo>
                    <a:pt x="17617" y="6135"/>
                    <a:pt x="17596" y="6107"/>
                    <a:pt x="17586" y="6077"/>
                  </a:cubicBezTo>
                  <a:lnTo>
                    <a:pt x="17586" y="6077"/>
                  </a:lnTo>
                  <a:cubicBezTo>
                    <a:pt x="17590" y="6096"/>
                    <a:pt x="17563" y="6115"/>
                    <a:pt x="17553" y="6134"/>
                  </a:cubicBezTo>
                  <a:cubicBezTo>
                    <a:pt x="17543" y="6104"/>
                    <a:pt x="17543" y="6083"/>
                    <a:pt x="17532" y="6062"/>
                  </a:cubicBezTo>
                  <a:cubicBezTo>
                    <a:pt x="17532" y="6053"/>
                    <a:pt x="17508" y="6019"/>
                    <a:pt x="17502" y="6019"/>
                  </a:cubicBezTo>
                  <a:cubicBezTo>
                    <a:pt x="17502" y="6019"/>
                    <a:pt x="17501" y="6019"/>
                    <a:pt x="17501" y="6021"/>
                  </a:cubicBezTo>
                  <a:cubicBezTo>
                    <a:pt x="17501" y="6010"/>
                    <a:pt x="17491" y="6000"/>
                    <a:pt x="17491" y="6000"/>
                  </a:cubicBezTo>
                  <a:cubicBezTo>
                    <a:pt x="17481" y="6021"/>
                    <a:pt x="17460" y="6051"/>
                    <a:pt x="17449" y="6072"/>
                  </a:cubicBezTo>
                  <a:cubicBezTo>
                    <a:pt x="17439" y="6021"/>
                    <a:pt x="17428" y="5958"/>
                    <a:pt x="17428" y="5896"/>
                  </a:cubicBezTo>
                  <a:cubicBezTo>
                    <a:pt x="17418" y="5855"/>
                    <a:pt x="17408" y="5813"/>
                    <a:pt x="17428" y="5761"/>
                  </a:cubicBezTo>
                  <a:cubicBezTo>
                    <a:pt x="17428" y="5751"/>
                    <a:pt x="17439" y="5740"/>
                    <a:pt x="17428" y="5730"/>
                  </a:cubicBezTo>
                  <a:cubicBezTo>
                    <a:pt x="17418" y="5710"/>
                    <a:pt x="17398" y="5710"/>
                    <a:pt x="17398" y="5689"/>
                  </a:cubicBezTo>
                  <a:cubicBezTo>
                    <a:pt x="17418" y="5689"/>
                    <a:pt x="17428" y="5668"/>
                    <a:pt x="17439" y="5658"/>
                  </a:cubicBezTo>
                  <a:cubicBezTo>
                    <a:pt x="17439" y="5658"/>
                    <a:pt x="17449" y="5668"/>
                    <a:pt x="17460" y="5668"/>
                  </a:cubicBezTo>
                  <a:cubicBezTo>
                    <a:pt x="17466" y="5668"/>
                    <a:pt x="17472" y="5665"/>
                    <a:pt x="17474" y="5661"/>
                  </a:cubicBezTo>
                  <a:lnTo>
                    <a:pt x="17474" y="5661"/>
                  </a:lnTo>
                  <a:lnTo>
                    <a:pt x="17511" y="5699"/>
                  </a:lnTo>
                  <a:lnTo>
                    <a:pt x="17522" y="5699"/>
                  </a:lnTo>
                  <a:cubicBezTo>
                    <a:pt x="17532" y="5699"/>
                    <a:pt x="17532" y="5699"/>
                    <a:pt x="17532" y="5689"/>
                  </a:cubicBezTo>
                  <a:lnTo>
                    <a:pt x="17522" y="5678"/>
                  </a:lnTo>
                  <a:lnTo>
                    <a:pt x="17522" y="5678"/>
                  </a:lnTo>
                  <a:cubicBezTo>
                    <a:pt x="17543" y="5689"/>
                    <a:pt x="17573" y="5699"/>
                    <a:pt x="17594" y="5699"/>
                  </a:cubicBezTo>
                  <a:cubicBezTo>
                    <a:pt x="17584" y="5689"/>
                    <a:pt x="17564" y="5668"/>
                    <a:pt x="17532" y="5658"/>
                  </a:cubicBezTo>
                  <a:cubicBezTo>
                    <a:pt x="17541" y="5655"/>
                    <a:pt x="17549" y="5655"/>
                    <a:pt x="17557" y="5655"/>
                  </a:cubicBezTo>
                  <a:cubicBezTo>
                    <a:pt x="17571" y="5655"/>
                    <a:pt x="17582" y="5657"/>
                    <a:pt x="17594" y="5657"/>
                  </a:cubicBezTo>
                  <a:cubicBezTo>
                    <a:pt x="17604" y="5657"/>
                    <a:pt x="17614" y="5655"/>
                    <a:pt x="17626" y="5648"/>
                  </a:cubicBezTo>
                  <a:cubicBezTo>
                    <a:pt x="17648" y="5632"/>
                    <a:pt x="17638" y="5623"/>
                    <a:pt x="17631" y="5610"/>
                  </a:cubicBezTo>
                  <a:lnTo>
                    <a:pt x="17631" y="5610"/>
                  </a:lnTo>
                  <a:cubicBezTo>
                    <a:pt x="17631" y="5610"/>
                    <a:pt x="17631" y="5610"/>
                    <a:pt x="17631" y="5610"/>
                  </a:cubicBezTo>
                  <a:cubicBezTo>
                    <a:pt x="17634" y="5610"/>
                    <a:pt x="17636" y="5609"/>
                    <a:pt x="17636" y="5606"/>
                  </a:cubicBezTo>
                  <a:cubicBezTo>
                    <a:pt x="17646" y="5606"/>
                    <a:pt x="17626" y="5595"/>
                    <a:pt x="17626" y="5595"/>
                  </a:cubicBezTo>
                  <a:lnTo>
                    <a:pt x="17626" y="5595"/>
                  </a:lnTo>
                  <a:cubicBezTo>
                    <a:pt x="17626" y="5601"/>
                    <a:pt x="17628" y="5606"/>
                    <a:pt x="17631" y="5610"/>
                  </a:cubicBezTo>
                  <a:lnTo>
                    <a:pt x="17631" y="5610"/>
                  </a:lnTo>
                  <a:cubicBezTo>
                    <a:pt x="17624" y="5610"/>
                    <a:pt x="17615" y="5603"/>
                    <a:pt x="17615" y="5595"/>
                  </a:cubicBezTo>
                  <a:lnTo>
                    <a:pt x="17615" y="5575"/>
                  </a:lnTo>
                  <a:cubicBezTo>
                    <a:pt x="17615" y="5565"/>
                    <a:pt x="17605" y="5554"/>
                    <a:pt x="17594" y="5554"/>
                  </a:cubicBezTo>
                  <a:cubicBezTo>
                    <a:pt x="17586" y="5571"/>
                    <a:pt x="17563" y="5588"/>
                    <a:pt x="17538" y="5588"/>
                  </a:cubicBezTo>
                  <a:cubicBezTo>
                    <a:pt x="17533" y="5588"/>
                    <a:pt x="17528" y="5587"/>
                    <a:pt x="17522" y="5585"/>
                  </a:cubicBezTo>
                  <a:cubicBezTo>
                    <a:pt x="17501" y="5575"/>
                    <a:pt x="17481" y="5554"/>
                    <a:pt x="17491" y="5533"/>
                  </a:cubicBezTo>
                  <a:lnTo>
                    <a:pt x="17491" y="5533"/>
                  </a:lnTo>
                  <a:lnTo>
                    <a:pt x="17428" y="5565"/>
                  </a:lnTo>
                  <a:cubicBezTo>
                    <a:pt x="17398" y="5492"/>
                    <a:pt x="17398" y="5399"/>
                    <a:pt x="17387" y="5316"/>
                  </a:cubicBezTo>
                  <a:cubicBezTo>
                    <a:pt x="17387" y="5212"/>
                    <a:pt x="17377" y="5119"/>
                    <a:pt x="17377" y="5015"/>
                  </a:cubicBezTo>
                  <a:cubicBezTo>
                    <a:pt x="17377" y="5005"/>
                    <a:pt x="17366" y="4984"/>
                    <a:pt x="17356" y="4984"/>
                  </a:cubicBezTo>
                  <a:cubicBezTo>
                    <a:pt x="17377" y="4994"/>
                    <a:pt x="17336" y="5316"/>
                    <a:pt x="17325" y="5347"/>
                  </a:cubicBezTo>
                  <a:cubicBezTo>
                    <a:pt x="17315" y="5440"/>
                    <a:pt x="17315" y="5523"/>
                    <a:pt x="17294" y="5616"/>
                  </a:cubicBezTo>
                  <a:cubicBezTo>
                    <a:pt x="17273" y="5730"/>
                    <a:pt x="17253" y="5855"/>
                    <a:pt x="17221" y="5979"/>
                  </a:cubicBezTo>
                  <a:cubicBezTo>
                    <a:pt x="17221" y="5979"/>
                    <a:pt x="17214" y="5954"/>
                    <a:pt x="17212" y="5937"/>
                  </a:cubicBezTo>
                  <a:lnTo>
                    <a:pt x="17212" y="5937"/>
                  </a:lnTo>
                  <a:cubicBezTo>
                    <a:pt x="17209" y="5938"/>
                    <a:pt x="17205" y="5938"/>
                    <a:pt x="17200" y="5938"/>
                  </a:cubicBezTo>
                  <a:cubicBezTo>
                    <a:pt x="17192" y="5921"/>
                    <a:pt x="17191" y="5896"/>
                    <a:pt x="17196" y="5877"/>
                  </a:cubicBezTo>
                  <a:lnTo>
                    <a:pt x="17196" y="5877"/>
                  </a:lnTo>
                  <a:cubicBezTo>
                    <a:pt x="17191" y="5883"/>
                    <a:pt x="17183" y="5890"/>
                    <a:pt x="17170" y="5896"/>
                  </a:cubicBezTo>
                  <a:cubicBezTo>
                    <a:pt x="17170" y="5865"/>
                    <a:pt x="17170" y="5844"/>
                    <a:pt x="17159" y="5813"/>
                  </a:cubicBezTo>
                  <a:cubicBezTo>
                    <a:pt x="17159" y="5823"/>
                    <a:pt x="17149" y="5834"/>
                    <a:pt x="17138" y="5844"/>
                  </a:cubicBezTo>
                  <a:lnTo>
                    <a:pt x="17108" y="5782"/>
                  </a:lnTo>
                  <a:cubicBezTo>
                    <a:pt x="17097" y="5803"/>
                    <a:pt x="17097" y="5834"/>
                    <a:pt x="17097" y="5865"/>
                  </a:cubicBezTo>
                  <a:cubicBezTo>
                    <a:pt x="17076" y="5844"/>
                    <a:pt x="17004" y="5834"/>
                    <a:pt x="17004" y="5813"/>
                  </a:cubicBezTo>
                  <a:lnTo>
                    <a:pt x="17004" y="5876"/>
                  </a:lnTo>
                  <a:cubicBezTo>
                    <a:pt x="16990" y="5876"/>
                    <a:pt x="16972" y="5871"/>
                    <a:pt x="16955" y="5871"/>
                  </a:cubicBezTo>
                  <a:cubicBezTo>
                    <a:pt x="16946" y="5871"/>
                    <a:pt x="16938" y="5872"/>
                    <a:pt x="16931" y="5876"/>
                  </a:cubicBezTo>
                  <a:cubicBezTo>
                    <a:pt x="16904" y="5884"/>
                    <a:pt x="16917" y="5919"/>
                    <a:pt x="16935" y="5919"/>
                  </a:cubicBezTo>
                  <a:cubicBezTo>
                    <a:pt x="16936" y="5919"/>
                    <a:pt x="16937" y="5918"/>
                    <a:pt x="16937" y="5918"/>
                  </a:cubicBezTo>
                  <a:lnTo>
                    <a:pt x="16937" y="5918"/>
                  </a:lnTo>
                  <a:cubicBezTo>
                    <a:pt x="16907" y="5927"/>
                    <a:pt x="16878" y="5927"/>
                    <a:pt x="16848" y="5938"/>
                  </a:cubicBezTo>
                  <a:cubicBezTo>
                    <a:pt x="16859" y="5958"/>
                    <a:pt x="16869" y="5979"/>
                    <a:pt x="16900" y="5989"/>
                  </a:cubicBezTo>
                  <a:cubicBezTo>
                    <a:pt x="16869" y="6010"/>
                    <a:pt x="16848" y="6021"/>
                    <a:pt x="16818" y="6041"/>
                  </a:cubicBezTo>
                  <a:cubicBezTo>
                    <a:pt x="16848" y="6072"/>
                    <a:pt x="16848" y="6124"/>
                    <a:pt x="16818" y="6155"/>
                  </a:cubicBezTo>
                  <a:cubicBezTo>
                    <a:pt x="16830" y="6159"/>
                    <a:pt x="16847" y="6162"/>
                    <a:pt x="16864" y="6162"/>
                  </a:cubicBezTo>
                  <a:cubicBezTo>
                    <a:pt x="16888" y="6162"/>
                    <a:pt x="16913" y="6157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21" y="6186"/>
                    <a:pt x="16942" y="6196"/>
                  </a:cubicBezTo>
                  <a:cubicBezTo>
                    <a:pt x="16963" y="6207"/>
                    <a:pt x="16993" y="6207"/>
                    <a:pt x="17014" y="6207"/>
                  </a:cubicBezTo>
                  <a:lnTo>
                    <a:pt x="16952" y="6269"/>
                  </a:lnTo>
                  <a:cubicBezTo>
                    <a:pt x="16973" y="6279"/>
                    <a:pt x="16983" y="6290"/>
                    <a:pt x="17004" y="6300"/>
                  </a:cubicBezTo>
                  <a:cubicBezTo>
                    <a:pt x="16987" y="6313"/>
                    <a:pt x="16966" y="6319"/>
                    <a:pt x="16945" y="6319"/>
                  </a:cubicBezTo>
                  <a:cubicBezTo>
                    <a:pt x="16900" y="6319"/>
                    <a:pt x="16855" y="6294"/>
                    <a:pt x="16848" y="6259"/>
                  </a:cubicBezTo>
                  <a:cubicBezTo>
                    <a:pt x="16838" y="6279"/>
                    <a:pt x="16818" y="6300"/>
                    <a:pt x="16807" y="6311"/>
                  </a:cubicBezTo>
                  <a:cubicBezTo>
                    <a:pt x="16776" y="6300"/>
                    <a:pt x="16735" y="6290"/>
                    <a:pt x="16703" y="6279"/>
                  </a:cubicBezTo>
                  <a:cubicBezTo>
                    <a:pt x="16662" y="6290"/>
                    <a:pt x="16620" y="6300"/>
                    <a:pt x="16579" y="6300"/>
                  </a:cubicBezTo>
                  <a:cubicBezTo>
                    <a:pt x="16590" y="6331"/>
                    <a:pt x="16600" y="6352"/>
                    <a:pt x="16610" y="6383"/>
                  </a:cubicBezTo>
                  <a:cubicBezTo>
                    <a:pt x="16590" y="6394"/>
                    <a:pt x="16558" y="6394"/>
                    <a:pt x="16537" y="6404"/>
                  </a:cubicBezTo>
                  <a:cubicBezTo>
                    <a:pt x="16569" y="6414"/>
                    <a:pt x="16590" y="6424"/>
                    <a:pt x="16610" y="6445"/>
                  </a:cubicBezTo>
                  <a:cubicBezTo>
                    <a:pt x="16579" y="6456"/>
                    <a:pt x="16548" y="6466"/>
                    <a:pt x="16527" y="6486"/>
                  </a:cubicBezTo>
                  <a:cubicBezTo>
                    <a:pt x="16558" y="6497"/>
                    <a:pt x="16579" y="6507"/>
                    <a:pt x="16600" y="6518"/>
                  </a:cubicBezTo>
                  <a:cubicBezTo>
                    <a:pt x="16579" y="6539"/>
                    <a:pt x="16548" y="6559"/>
                    <a:pt x="16517" y="6559"/>
                  </a:cubicBezTo>
                  <a:cubicBezTo>
                    <a:pt x="16548" y="6569"/>
                    <a:pt x="16579" y="6601"/>
                    <a:pt x="16590" y="6622"/>
                  </a:cubicBezTo>
                  <a:cubicBezTo>
                    <a:pt x="16578" y="6634"/>
                    <a:pt x="16558" y="6639"/>
                    <a:pt x="16538" y="6639"/>
                  </a:cubicBezTo>
                  <a:cubicBezTo>
                    <a:pt x="16524" y="6639"/>
                    <a:pt x="16509" y="6636"/>
                    <a:pt x="16496" y="6632"/>
                  </a:cubicBezTo>
                  <a:lnTo>
                    <a:pt x="16496" y="6632"/>
                  </a:lnTo>
                  <a:cubicBezTo>
                    <a:pt x="16537" y="6652"/>
                    <a:pt x="16579" y="6684"/>
                    <a:pt x="16590" y="6714"/>
                  </a:cubicBezTo>
                  <a:cubicBezTo>
                    <a:pt x="16598" y="6749"/>
                    <a:pt x="16563" y="6792"/>
                    <a:pt x="16527" y="6792"/>
                  </a:cubicBezTo>
                  <a:cubicBezTo>
                    <a:pt x="16520" y="6792"/>
                    <a:pt x="16513" y="6791"/>
                    <a:pt x="16507" y="6787"/>
                  </a:cubicBezTo>
                  <a:cubicBezTo>
                    <a:pt x="16454" y="6767"/>
                    <a:pt x="16465" y="6684"/>
                    <a:pt x="16403" y="6684"/>
                  </a:cubicBezTo>
                  <a:cubicBezTo>
                    <a:pt x="16382" y="6714"/>
                    <a:pt x="16382" y="6746"/>
                    <a:pt x="16403" y="6777"/>
                  </a:cubicBezTo>
                  <a:cubicBezTo>
                    <a:pt x="16382" y="6767"/>
                    <a:pt x="16351" y="6756"/>
                    <a:pt x="16330" y="6746"/>
                  </a:cubicBezTo>
                  <a:lnTo>
                    <a:pt x="16330" y="6746"/>
                  </a:lnTo>
                  <a:cubicBezTo>
                    <a:pt x="16330" y="6787"/>
                    <a:pt x="16341" y="6818"/>
                    <a:pt x="16362" y="6839"/>
                  </a:cubicBezTo>
                  <a:cubicBezTo>
                    <a:pt x="16330" y="6850"/>
                    <a:pt x="16299" y="6859"/>
                    <a:pt x="16279" y="6870"/>
                  </a:cubicBezTo>
                  <a:cubicBezTo>
                    <a:pt x="16299" y="6890"/>
                    <a:pt x="16329" y="6920"/>
                    <a:pt x="16359" y="6941"/>
                  </a:cubicBezTo>
                  <a:lnTo>
                    <a:pt x="16359" y="6941"/>
                  </a:lnTo>
                  <a:cubicBezTo>
                    <a:pt x="16343" y="6932"/>
                    <a:pt x="16278" y="6932"/>
                    <a:pt x="16258" y="6932"/>
                  </a:cubicBezTo>
                  <a:cubicBezTo>
                    <a:pt x="16258" y="6974"/>
                    <a:pt x="16164" y="7098"/>
                    <a:pt x="16144" y="7181"/>
                  </a:cubicBezTo>
                  <a:cubicBezTo>
                    <a:pt x="16030" y="7077"/>
                    <a:pt x="16071" y="6901"/>
                    <a:pt x="16196" y="6808"/>
                  </a:cubicBezTo>
                  <a:cubicBezTo>
                    <a:pt x="16164" y="6767"/>
                    <a:pt x="16134" y="6735"/>
                    <a:pt x="16102" y="6694"/>
                  </a:cubicBezTo>
                  <a:cubicBezTo>
                    <a:pt x="16154" y="6663"/>
                    <a:pt x="16217" y="6642"/>
                    <a:pt x="16268" y="6622"/>
                  </a:cubicBezTo>
                  <a:cubicBezTo>
                    <a:pt x="16237" y="6590"/>
                    <a:pt x="16196" y="6569"/>
                    <a:pt x="16164" y="6549"/>
                  </a:cubicBezTo>
                  <a:cubicBezTo>
                    <a:pt x="16196" y="6518"/>
                    <a:pt x="16237" y="6497"/>
                    <a:pt x="16289" y="6486"/>
                  </a:cubicBezTo>
                  <a:lnTo>
                    <a:pt x="16040" y="6424"/>
                  </a:lnTo>
                  <a:cubicBezTo>
                    <a:pt x="16040" y="6404"/>
                    <a:pt x="16081" y="6383"/>
                    <a:pt x="16113" y="6383"/>
                  </a:cubicBezTo>
                  <a:cubicBezTo>
                    <a:pt x="16144" y="6373"/>
                    <a:pt x="16175" y="6362"/>
                    <a:pt x="16185" y="6341"/>
                  </a:cubicBezTo>
                  <a:cubicBezTo>
                    <a:pt x="16190" y="6333"/>
                    <a:pt x="16181" y="6324"/>
                    <a:pt x="16171" y="6319"/>
                  </a:cubicBezTo>
                  <a:lnTo>
                    <a:pt x="16171" y="6319"/>
                  </a:lnTo>
                  <a:cubicBezTo>
                    <a:pt x="16187" y="6316"/>
                    <a:pt x="16204" y="6314"/>
                    <a:pt x="16221" y="6314"/>
                  </a:cubicBezTo>
                  <a:cubicBezTo>
                    <a:pt x="16270" y="6314"/>
                    <a:pt x="16319" y="6330"/>
                    <a:pt x="16351" y="6362"/>
                  </a:cubicBezTo>
                  <a:cubicBezTo>
                    <a:pt x="16413" y="6341"/>
                    <a:pt x="16465" y="6311"/>
                    <a:pt x="16486" y="6259"/>
                  </a:cubicBezTo>
                  <a:cubicBezTo>
                    <a:pt x="16454" y="6249"/>
                    <a:pt x="16413" y="6238"/>
                    <a:pt x="16372" y="6238"/>
                  </a:cubicBezTo>
                  <a:lnTo>
                    <a:pt x="16527" y="6176"/>
                  </a:lnTo>
                  <a:lnTo>
                    <a:pt x="16372" y="6176"/>
                  </a:lnTo>
                  <a:cubicBezTo>
                    <a:pt x="16445" y="6155"/>
                    <a:pt x="16507" y="6134"/>
                    <a:pt x="16579" y="6104"/>
                  </a:cubicBezTo>
                  <a:cubicBezTo>
                    <a:pt x="16548" y="6083"/>
                    <a:pt x="16527" y="6051"/>
                    <a:pt x="16507" y="6021"/>
                  </a:cubicBezTo>
                  <a:lnTo>
                    <a:pt x="16507" y="6021"/>
                  </a:lnTo>
                  <a:cubicBezTo>
                    <a:pt x="16537" y="6033"/>
                    <a:pt x="16571" y="6039"/>
                    <a:pt x="16605" y="6039"/>
                  </a:cubicBezTo>
                  <a:cubicBezTo>
                    <a:pt x="16653" y="6039"/>
                    <a:pt x="16703" y="6028"/>
                    <a:pt x="16745" y="6010"/>
                  </a:cubicBezTo>
                  <a:cubicBezTo>
                    <a:pt x="16724" y="5968"/>
                    <a:pt x="16672" y="5948"/>
                    <a:pt x="16620" y="5948"/>
                  </a:cubicBezTo>
                  <a:cubicBezTo>
                    <a:pt x="16662" y="5938"/>
                    <a:pt x="16703" y="5927"/>
                    <a:pt x="16745" y="5906"/>
                  </a:cubicBezTo>
                  <a:cubicBezTo>
                    <a:pt x="16724" y="5886"/>
                    <a:pt x="16682" y="5865"/>
                    <a:pt x="16652" y="5865"/>
                  </a:cubicBezTo>
                  <a:cubicBezTo>
                    <a:pt x="16693" y="5823"/>
                    <a:pt x="16735" y="5793"/>
                    <a:pt x="16786" y="5751"/>
                  </a:cubicBezTo>
                  <a:lnTo>
                    <a:pt x="16786" y="5751"/>
                  </a:lnTo>
                  <a:cubicBezTo>
                    <a:pt x="16776" y="5755"/>
                    <a:pt x="16767" y="5757"/>
                    <a:pt x="16758" y="5757"/>
                  </a:cubicBezTo>
                  <a:cubicBezTo>
                    <a:pt x="16698" y="5757"/>
                    <a:pt x="16650" y="5679"/>
                    <a:pt x="16641" y="5616"/>
                  </a:cubicBezTo>
                  <a:cubicBezTo>
                    <a:pt x="16714" y="5575"/>
                    <a:pt x="16776" y="5533"/>
                    <a:pt x="16838" y="5492"/>
                  </a:cubicBezTo>
                  <a:lnTo>
                    <a:pt x="16838" y="5492"/>
                  </a:lnTo>
                  <a:cubicBezTo>
                    <a:pt x="16807" y="5503"/>
                    <a:pt x="16765" y="5512"/>
                    <a:pt x="16735" y="5512"/>
                  </a:cubicBezTo>
                  <a:cubicBezTo>
                    <a:pt x="16827" y="5492"/>
                    <a:pt x="16900" y="5430"/>
                    <a:pt x="16942" y="5357"/>
                  </a:cubicBezTo>
                  <a:lnTo>
                    <a:pt x="16942" y="5357"/>
                  </a:lnTo>
                  <a:cubicBezTo>
                    <a:pt x="16880" y="5367"/>
                    <a:pt x="16827" y="5378"/>
                    <a:pt x="16765" y="5378"/>
                  </a:cubicBezTo>
                  <a:cubicBezTo>
                    <a:pt x="16672" y="5305"/>
                    <a:pt x="16569" y="5243"/>
                    <a:pt x="16454" y="5192"/>
                  </a:cubicBezTo>
                  <a:lnTo>
                    <a:pt x="16454" y="5192"/>
                  </a:lnTo>
                  <a:cubicBezTo>
                    <a:pt x="16579" y="5202"/>
                    <a:pt x="16693" y="5202"/>
                    <a:pt x="16807" y="5212"/>
                  </a:cubicBezTo>
                  <a:cubicBezTo>
                    <a:pt x="16765" y="5202"/>
                    <a:pt x="16735" y="5181"/>
                    <a:pt x="16693" y="5171"/>
                  </a:cubicBezTo>
                  <a:cubicBezTo>
                    <a:pt x="16724" y="5139"/>
                    <a:pt x="16765" y="5119"/>
                    <a:pt x="16818" y="5119"/>
                  </a:cubicBezTo>
                  <a:cubicBezTo>
                    <a:pt x="16755" y="5119"/>
                    <a:pt x="16693" y="5098"/>
                    <a:pt x="16641" y="5067"/>
                  </a:cubicBezTo>
                  <a:cubicBezTo>
                    <a:pt x="16724" y="5067"/>
                    <a:pt x="16714" y="4964"/>
                    <a:pt x="16672" y="4902"/>
                  </a:cubicBezTo>
                  <a:lnTo>
                    <a:pt x="16672" y="4902"/>
                  </a:lnTo>
                  <a:cubicBezTo>
                    <a:pt x="16838" y="4912"/>
                    <a:pt x="16983" y="4953"/>
                    <a:pt x="17128" y="5005"/>
                  </a:cubicBezTo>
                  <a:cubicBezTo>
                    <a:pt x="17097" y="4964"/>
                    <a:pt x="17066" y="4912"/>
                    <a:pt x="17045" y="4870"/>
                  </a:cubicBezTo>
                  <a:lnTo>
                    <a:pt x="17045" y="4870"/>
                  </a:lnTo>
                  <a:cubicBezTo>
                    <a:pt x="17051" y="4872"/>
                    <a:pt x="17057" y="4873"/>
                    <a:pt x="17062" y="4873"/>
                  </a:cubicBezTo>
                  <a:cubicBezTo>
                    <a:pt x="17107" y="4873"/>
                    <a:pt x="17142" y="4806"/>
                    <a:pt x="17087" y="4787"/>
                  </a:cubicBezTo>
                  <a:lnTo>
                    <a:pt x="17087" y="4787"/>
                  </a:lnTo>
                  <a:cubicBezTo>
                    <a:pt x="17191" y="4819"/>
                    <a:pt x="17294" y="4839"/>
                    <a:pt x="17398" y="4870"/>
                  </a:cubicBezTo>
                  <a:cubicBezTo>
                    <a:pt x="17398" y="4808"/>
                    <a:pt x="17449" y="4757"/>
                    <a:pt x="17511" y="4725"/>
                  </a:cubicBezTo>
                  <a:cubicBezTo>
                    <a:pt x="17449" y="4725"/>
                    <a:pt x="17377" y="4715"/>
                    <a:pt x="17304" y="4704"/>
                  </a:cubicBezTo>
                  <a:cubicBezTo>
                    <a:pt x="17387" y="4694"/>
                    <a:pt x="17460" y="4674"/>
                    <a:pt x="17532" y="4642"/>
                  </a:cubicBezTo>
                  <a:cubicBezTo>
                    <a:pt x="17503" y="4638"/>
                    <a:pt x="17471" y="4636"/>
                    <a:pt x="17440" y="4636"/>
                  </a:cubicBezTo>
                  <a:cubicBezTo>
                    <a:pt x="17394" y="4636"/>
                    <a:pt x="17347" y="4641"/>
                    <a:pt x="17304" y="4653"/>
                  </a:cubicBezTo>
                  <a:cubicBezTo>
                    <a:pt x="17346" y="4621"/>
                    <a:pt x="17377" y="4591"/>
                    <a:pt x="17398" y="4549"/>
                  </a:cubicBezTo>
                  <a:lnTo>
                    <a:pt x="17398" y="4549"/>
                  </a:lnTo>
                  <a:cubicBezTo>
                    <a:pt x="17325" y="4570"/>
                    <a:pt x="17242" y="4601"/>
                    <a:pt x="17170" y="4621"/>
                  </a:cubicBezTo>
                  <a:cubicBezTo>
                    <a:pt x="17191" y="4591"/>
                    <a:pt x="17221" y="4559"/>
                    <a:pt x="17242" y="4529"/>
                  </a:cubicBezTo>
                  <a:lnTo>
                    <a:pt x="17242" y="4529"/>
                  </a:lnTo>
                  <a:cubicBezTo>
                    <a:pt x="17191" y="4570"/>
                    <a:pt x="17128" y="4601"/>
                    <a:pt x="17076" y="4642"/>
                  </a:cubicBezTo>
                  <a:cubicBezTo>
                    <a:pt x="17087" y="4611"/>
                    <a:pt x="17097" y="4580"/>
                    <a:pt x="17097" y="4549"/>
                  </a:cubicBezTo>
                  <a:lnTo>
                    <a:pt x="17097" y="4549"/>
                  </a:lnTo>
                  <a:cubicBezTo>
                    <a:pt x="17050" y="4568"/>
                    <a:pt x="17003" y="4595"/>
                    <a:pt x="16971" y="4631"/>
                  </a:cubicBezTo>
                  <a:lnTo>
                    <a:pt x="16971" y="4631"/>
                  </a:lnTo>
                  <a:cubicBezTo>
                    <a:pt x="16974" y="4618"/>
                    <a:pt x="16949" y="4609"/>
                    <a:pt x="16921" y="4609"/>
                  </a:cubicBezTo>
                  <a:cubicBezTo>
                    <a:pt x="16897" y="4609"/>
                    <a:pt x="16871" y="4616"/>
                    <a:pt x="16859" y="4632"/>
                  </a:cubicBezTo>
                  <a:cubicBezTo>
                    <a:pt x="16832" y="4668"/>
                    <a:pt x="16805" y="4719"/>
                    <a:pt x="16758" y="4719"/>
                  </a:cubicBezTo>
                  <a:cubicBezTo>
                    <a:pt x="16751" y="4719"/>
                    <a:pt x="16743" y="4718"/>
                    <a:pt x="16735" y="4715"/>
                  </a:cubicBezTo>
                  <a:cubicBezTo>
                    <a:pt x="16706" y="4700"/>
                    <a:pt x="16668" y="4693"/>
                    <a:pt x="16629" y="4693"/>
                  </a:cubicBezTo>
                  <a:cubicBezTo>
                    <a:pt x="16585" y="4693"/>
                    <a:pt x="16540" y="4703"/>
                    <a:pt x="16507" y="4725"/>
                  </a:cubicBezTo>
                  <a:cubicBezTo>
                    <a:pt x="16544" y="4698"/>
                    <a:pt x="16481" y="4661"/>
                    <a:pt x="16430" y="4661"/>
                  </a:cubicBezTo>
                  <a:cubicBezTo>
                    <a:pt x="16424" y="4661"/>
                    <a:pt x="16418" y="4662"/>
                    <a:pt x="16413" y="4663"/>
                  </a:cubicBezTo>
                  <a:cubicBezTo>
                    <a:pt x="16217" y="4684"/>
                    <a:pt x="16019" y="4746"/>
                    <a:pt x="15874" y="4849"/>
                  </a:cubicBezTo>
                  <a:cubicBezTo>
                    <a:pt x="15874" y="4720"/>
                    <a:pt x="16022" y="4616"/>
                    <a:pt x="16178" y="4616"/>
                  </a:cubicBezTo>
                  <a:cubicBezTo>
                    <a:pt x="16187" y="4616"/>
                    <a:pt x="16196" y="4617"/>
                    <a:pt x="16205" y="4617"/>
                  </a:cubicBezTo>
                  <a:lnTo>
                    <a:pt x="16205" y="4617"/>
                  </a:lnTo>
                  <a:cubicBezTo>
                    <a:pt x="16182" y="4605"/>
                    <a:pt x="16170" y="4574"/>
                    <a:pt x="16185" y="4559"/>
                  </a:cubicBezTo>
                  <a:cubicBezTo>
                    <a:pt x="16205" y="4540"/>
                    <a:pt x="16233" y="4533"/>
                    <a:pt x="16259" y="4533"/>
                  </a:cubicBezTo>
                  <a:cubicBezTo>
                    <a:pt x="16274" y="4533"/>
                    <a:pt x="16288" y="4535"/>
                    <a:pt x="16299" y="4539"/>
                  </a:cubicBezTo>
                  <a:cubicBezTo>
                    <a:pt x="16258" y="4508"/>
                    <a:pt x="16226" y="4466"/>
                    <a:pt x="16185" y="4435"/>
                  </a:cubicBezTo>
                  <a:cubicBezTo>
                    <a:pt x="16217" y="4435"/>
                    <a:pt x="16258" y="4435"/>
                    <a:pt x="16289" y="4414"/>
                  </a:cubicBezTo>
                  <a:cubicBezTo>
                    <a:pt x="16309" y="4393"/>
                    <a:pt x="16309" y="4352"/>
                    <a:pt x="16279" y="4352"/>
                  </a:cubicBezTo>
                  <a:cubicBezTo>
                    <a:pt x="16279" y="4337"/>
                    <a:pt x="16292" y="4331"/>
                    <a:pt x="16307" y="4331"/>
                  </a:cubicBezTo>
                  <a:cubicBezTo>
                    <a:pt x="16322" y="4331"/>
                    <a:pt x="16340" y="4337"/>
                    <a:pt x="16351" y="4342"/>
                  </a:cubicBezTo>
                  <a:cubicBezTo>
                    <a:pt x="16372" y="4363"/>
                    <a:pt x="16382" y="4384"/>
                    <a:pt x="16413" y="4393"/>
                  </a:cubicBezTo>
                  <a:cubicBezTo>
                    <a:pt x="16427" y="4393"/>
                    <a:pt x="16440" y="4376"/>
                    <a:pt x="16439" y="4363"/>
                  </a:cubicBezTo>
                  <a:lnTo>
                    <a:pt x="16439" y="4363"/>
                  </a:lnTo>
                  <a:cubicBezTo>
                    <a:pt x="16489" y="4397"/>
                    <a:pt x="16554" y="4414"/>
                    <a:pt x="16610" y="4414"/>
                  </a:cubicBezTo>
                  <a:cubicBezTo>
                    <a:pt x="16600" y="4373"/>
                    <a:pt x="16558" y="4342"/>
                    <a:pt x="16507" y="4342"/>
                  </a:cubicBezTo>
                  <a:cubicBezTo>
                    <a:pt x="16558" y="4331"/>
                    <a:pt x="16610" y="4321"/>
                    <a:pt x="16662" y="4321"/>
                  </a:cubicBezTo>
                  <a:cubicBezTo>
                    <a:pt x="16631" y="4301"/>
                    <a:pt x="16590" y="4290"/>
                    <a:pt x="16558" y="4269"/>
                  </a:cubicBezTo>
                  <a:cubicBezTo>
                    <a:pt x="16631" y="4259"/>
                    <a:pt x="16703" y="4238"/>
                    <a:pt x="16776" y="4197"/>
                  </a:cubicBezTo>
                  <a:cubicBezTo>
                    <a:pt x="16724" y="4197"/>
                    <a:pt x="16672" y="4186"/>
                    <a:pt x="16620" y="4186"/>
                  </a:cubicBezTo>
                  <a:cubicBezTo>
                    <a:pt x="16682" y="4166"/>
                    <a:pt x="16735" y="4114"/>
                    <a:pt x="16776" y="4073"/>
                  </a:cubicBezTo>
                  <a:lnTo>
                    <a:pt x="16776" y="4073"/>
                  </a:lnTo>
                  <a:cubicBezTo>
                    <a:pt x="16693" y="4083"/>
                    <a:pt x="16620" y="4103"/>
                    <a:pt x="16548" y="4124"/>
                  </a:cubicBezTo>
                  <a:cubicBezTo>
                    <a:pt x="16590" y="4093"/>
                    <a:pt x="16610" y="4052"/>
                    <a:pt x="16620" y="4010"/>
                  </a:cubicBezTo>
                  <a:lnTo>
                    <a:pt x="16620" y="4010"/>
                  </a:lnTo>
                  <a:lnTo>
                    <a:pt x="16465" y="4073"/>
                  </a:lnTo>
                  <a:cubicBezTo>
                    <a:pt x="16434" y="4031"/>
                    <a:pt x="16372" y="4000"/>
                    <a:pt x="16309" y="4000"/>
                  </a:cubicBezTo>
                  <a:cubicBezTo>
                    <a:pt x="16382" y="3958"/>
                    <a:pt x="16372" y="3855"/>
                    <a:pt x="16289" y="3834"/>
                  </a:cubicBezTo>
                  <a:cubicBezTo>
                    <a:pt x="16362" y="3803"/>
                    <a:pt x="16434" y="3751"/>
                    <a:pt x="16454" y="3689"/>
                  </a:cubicBezTo>
                  <a:lnTo>
                    <a:pt x="16454" y="3689"/>
                  </a:lnTo>
                  <a:cubicBezTo>
                    <a:pt x="16450" y="3695"/>
                    <a:pt x="16444" y="3698"/>
                    <a:pt x="16437" y="3698"/>
                  </a:cubicBezTo>
                  <a:cubicBezTo>
                    <a:pt x="16406" y="3698"/>
                    <a:pt x="16359" y="3654"/>
                    <a:pt x="16392" y="3637"/>
                  </a:cubicBezTo>
                  <a:lnTo>
                    <a:pt x="16392" y="3637"/>
                  </a:lnTo>
                  <a:lnTo>
                    <a:pt x="16299" y="3668"/>
                  </a:lnTo>
                  <a:cubicBezTo>
                    <a:pt x="16237" y="3585"/>
                    <a:pt x="16144" y="3523"/>
                    <a:pt x="16030" y="3492"/>
                  </a:cubicBezTo>
                  <a:cubicBezTo>
                    <a:pt x="16081" y="3482"/>
                    <a:pt x="16113" y="3430"/>
                    <a:pt x="16102" y="3389"/>
                  </a:cubicBezTo>
                  <a:lnTo>
                    <a:pt x="16102" y="3389"/>
                  </a:lnTo>
                  <a:lnTo>
                    <a:pt x="16231" y="3465"/>
                  </a:lnTo>
                  <a:lnTo>
                    <a:pt x="16231" y="3465"/>
                  </a:lnTo>
                  <a:cubicBezTo>
                    <a:pt x="16231" y="3453"/>
                    <a:pt x="16239" y="3440"/>
                    <a:pt x="16258" y="3440"/>
                  </a:cubicBezTo>
                  <a:cubicBezTo>
                    <a:pt x="16264" y="3438"/>
                    <a:pt x="16271" y="3437"/>
                    <a:pt x="16278" y="3437"/>
                  </a:cubicBezTo>
                  <a:cubicBezTo>
                    <a:pt x="16298" y="3437"/>
                    <a:pt x="16320" y="3443"/>
                    <a:pt x="16340" y="3443"/>
                  </a:cubicBezTo>
                  <a:cubicBezTo>
                    <a:pt x="16347" y="3443"/>
                    <a:pt x="16355" y="3443"/>
                    <a:pt x="16362" y="3440"/>
                  </a:cubicBezTo>
                  <a:cubicBezTo>
                    <a:pt x="16376" y="3436"/>
                    <a:pt x="16375" y="3422"/>
                    <a:pt x="16368" y="3412"/>
                  </a:cubicBezTo>
                  <a:lnTo>
                    <a:pt x="16368" y="3412"/>
                  </a:lnTo>
                  <a:cubicBezTo>
                    <a:pt x="16381" y="3413"/>
                    <a:pt x="16394" y="3413"/>
                    <a:pt x="16407" y="3413"/>
                  </a:cubicBezTo>
                  <a:cubicBezTo>
                    <a:pt x="16467" y="3413"/>
                    <a:pt x="16526" y="3404"/>
                    <a:pt x="16579" y="3389"/>
                  </a:cubicBezTo>
                  <a:cubicBezTo>
                    <a:pt x="16531" y="3359"/>
                    <a:pt x="16546" y="3294"/>
                    <a:pt x="16590" y="3269"/>
                  </a:cubicBezTo>
                  <a:lnTo>
                    <a:pt x="16590" y="3269"/>
                  </a:lnTo>
                  <a:cubicBezTo>
                    <a:pt x="16552" y="3287"/>
                    <a:pt x="16513" y="3296"/>
                    <a:pt x="16465" y="3306"/>
                  </a:cubicBezTo>
                  <a:cubicBezTo>
                    <a:pt x="16507" y="3285"/>
                    <a:pt x="16454" y="3233"/>
                    <a:pt x="16413" y="3233"/>
                  </a:cubicBezTo>
                  <a:cubicBezTo>
                    <a:pt x="16381" y="3233"/>
                    <a:pt x="16353" y="3241"/>
                    <a:pt x="16328" y="3255"/>
                  </a:cubicBezTo>
                  <a:lnTo>
                    <a:pt x="16328" y="3255"/>
                  </a:lnTo>
                  <a:cubicBezTo>
                    <a:pt x="16340" y="3244"/>
                    <a:pt x="16351" y="3234"/>
                    <a:pt x="16362" y="3223"/>
                  </a:cubicBezTo>
                  <a:cubicBezTo>
                    <a:pt x="16279" y="3212"/>
                    <a:pt x="16185" y="3202"/>
                    <a:pt x="16102" y="3182"/>
                  </a:cubicBezTo>
                  <a:cubicBezTo>
                    <a:pt x="16196" y="3119"/>
                    <a:pt x="16299" y="3057"/>
                    <a:pt x="16392" y="2984"/>
                  </a:cubicBezTo>
                  <a:lnTo>
                    <a:pt x="16392" y="2984"/>
                  </a:lnTo>
                  <a:cubicBezTo>
                    <a:pt x="16289" y="3005"/>
                    <a:pt x="16175" y="3037"/>
                    <a:pt x="16071" y="3057"/>
                  </a:cubicBezTo>
                  <a:cubicBezTo>
                    <a:pt x="16102" y="2984"/>
                    <a:pt x="16123" y="2912"/>
                    <a:pt x="16154" y="2850"/>
                  </a:cubicBezTo>
                  <a:cubicBezTo>
                    <a:pt x="16113" y="2850"/>
                    <a:pt x="16081" y="2860"/>
                    <a:pt x="16040" y="2860"/>
                  </a:cubicBezTo>
                  <a:cubicBezTo>
                    <a:pt x="16061" y="2829"/>
                    <a:pt x="16081" y="2788"/>
                    <a:pt x="16113" y="2746"/>
                  </a:cubicBezTo>
                  <a:lnTo>
                    <a:pt x="16113" y="2746"/>
                  </a:lnTo>
                  <a:cubicBezTo>
                    <a:pt x="16071" y="2756"/>
                    <a:pt x="16030" y="2756"/>
                    <a:pt x="15989" y="2756"/>
                  </a:cubicBezTo>
                  <a:cubicBezTo>
                    <a:pt x="15999" y="2809"/>
                    <a:pt x="15968" y="2871"/>
                    <a:pt x="15895" y="2901"/>
                  </a:cubicBezTo>
                  <a:cubicBezTo>
                    <a:pt x="15844" y="2767"/>
                    <a:pt x="15895" y="2601"/>
                    <a:pt x="16030" y="2508"/>
                  </a:cubicBezTo>
                  <a:lnTo>
                    <a:pt x="16030" y="2508"/>
                  </a:lnTo>
                  <a:cubicBezTo>
                    <a:pt x="15989" y="2518"/>
                    <a:pt x="15957" y="2528"/>
                    <a:pt x="15916" y="2539"/>
                  </a:cubicBezTo>
                  <a:cubicBezTo>
                    <a:pt x="15895" y="2498"/>
                    <a:pt x="15885" y="2466"/>
                    <a:pt x="15864" y="2425"/>
                  </a:cubicBezTo>
                  <a:cubicBezTo>
                    <a:pt x="15916" y="2383"/>
                    <a:pt x="15989" y="2353"/>
                    <a:pt x="16061" y="2353"/>
                  </a:cubicBezTo>
                  <a:cubicBezTo>
                    <a:pt x="16092" y="2311"/>
                    <a:pt x="16061" y="2249"/>
                    <a:pt x="16009" y="2228"/>
                  </a:cubicBezTo>
                  <a:cubicBezTo>
                    <a:pt x="15989" y="2270"/>
                    <a:pt x="15926" y="2300"/>
                    <a:pt x="15864" y="2300"/>
                  </a:cubicBezTo>
                  <a:cubicBezTo>
                    <a:pt x="15853" y="2270"/>
                    <a:pt x="15833" y="2238"/>
                    <a:pt x="15823" y="2197"/>
                  </a:cubicBezTo>
                  <a:cubicBezTo>
                    <a:pt x="15895" y="2145"/>
                    <a:pt x="15968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7" y="2044"/>
                  </a:cubicBezTo>
                  <a:cubicBezTo>
                    <a:pt x="15849" y="2044"/>
                    <a:pt x="15841" y="2043"/>
                    <a:pt x="15833" y="2042"/>
                  </a:cubicBezTo>
                  <a:cubicBezTo>
                    <a:pt x="15812" y="1814"/>
                    <a:pt x="15823" y="1586"/>
                    <a:pt x="15802" y="1347"/>
                  </a:cubicBezTo>
                  <a:cubicBezTo>
                    <a:pt x="15791" y="1399"/>
                    <a:pt x="15720" y="1931"/>
                    <a:pt x="15749" y="1938"/>
                  </a:cubicBezTo>
                  <a:lnTo>
                    <a:pt x="15749" y="1938"/>
                  </a:lnTo>
                  <a:cubicBezTo>
                    <a:pt x="15715" y="1934"/>
                    <a:pt x="15680" y="1932"/>
                    <a:pt x="15644" y="1932"/>
                  </a:cubicBezTo>
                  <a:cubicBezTo>
                    <a:pt x="15582" y="1932"/>
                    <a:pt x="15519" y="1939"/>
                    <a:pt x="15460" y="1959"/>
                  </a:cubicBezTo>
                  <a:cubicBezTo>
                    <a:pt x="15533" y="2000"/>
                    <a:pt x="15626" y="2031"/>
                    <a:pt x="15719" y="2031"/>
                  </a:cubicBezTo>
                  <a:cubicBezTo>
                    <a:pt x="15688" y="2083"/>
                    <a:pt x="15646" y="2145"/>
                    <a:pt x="15616" y="2197"/>
                  </a:cubicBezTo>
                  <a:cubicBezTo>
                    <a:pt x="15611" y="2174"/>
                    <a:pt x="15583" y="2163"/>
                    <a:pt x="15554" y="2163"/>
                  </a:cubicBezTo>
                  <a:cubicBezTo>
                    <a:pt x="15518" y="2163"/>
                    <a:pt x="15480" y="2179"/>
                    <a:pt x="15480" y="2208"/>
                  </a:cubicBezTo>
                  <a:cubicBezTo>
                    <a:pt x="15574" y="2218"/>
                    <a:pt x="15667" y="2259"/>
                    <a:pt x="15729" y="2321"/>
                  </a:cubicBezTo>
                  <a:cubicBezTo>
                    <a:pt x="15636" y="2321"/>
                    <a:pt x="15533" y="2373"/>
                    <a:pt x="15491" y="2436"/>
                  </a:cubicBezTo>
                  <a:cubicBezTo>
                    <a:pt x="15522" y="2436"/>
                    <a:pt x="15533" y="2487"/>
                    <a:pt x="15501" y="2487"/>
                  </a:cubicBezTo>
                  <a:cubicBezTo>
                    <a:pt x="15563" y="2487"/>
                    <a:pt x="15626" y="2477"/>
                    <a:pt x="15688" y="2466"/>
                  </a:cubicBezTo>
                  <a:lnTo>
                    <a:pt x="15688" y="2964"/>
                  </a:lnTo>
                  <a:cubicBezTo>
                    <a:pt x="15646" y="2984"/>
                    <a:pt x="15605" y="3026"/>
                    <a:pt x="15595" y="3067"/>
                  </a:cubicBezTo>
                  <a:cubicBezTo>
                    <a:pt x="15491" y="3026"/>
                    <a:pt x="15388" y="2995"/>
                    <a:pt x="15284" y="2954"/>
                  </a:cubicBezTo>
                  <a:lnTo>
                    <a:pt x="15284" y="2954"/>
                  </a:lnTo>
                  <a:cubicBezTo>
                    <a:pt x="15315" y="2974"/>
                    <a:pt x="15315" y="3005"/>
                    <a:pt x="15294" y="3016"/>
                  </a:cubicBezTo>
                  <a:cubicBezTo>
                    <a:pt x="15288" y="3018"/>
                    <a:pt x="15281" y="3020"/>
                    <a:pt x="15274" y="3020"/>
                  </a:cubicBezTo>
                  <a:cubicBezTo>
                    <a:pt x="15262" y="3020"/>
                    <a:pt x="15249" y="3016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4" y="3205"/>
                    <a:pt x="15543" y="3254"/>
                  </a:cubicBezTo>
                  <a:cubicBezTo>
                    <a:pt x="15525" y="3248"/>
                    <a:pt x="15503" y="3242"/>
                    <a:pt x="15482" y="3242"/>
                  </a:cubicBezTo>
                  <a:cubicBezTo>
                    <a:pt x="15467" y="3242"/>
                    <a:pt x="15452" y="3245"/>
                    <a:pt x="15439" y="3254"/>
                  </a:cubicBezTo>
                  <a:cubicBezTo>
                    <a:pt x="15429" y="3260"/>
                    <a:pt x="15427" y="3270"/>
                    <a:pt x="15429" y="3280"/>
                  </a:cubicBezTo>
                  <a:lnTo>
                    <a:pt x="15429" y="3280"/>
                  </a:lnTo>
                  <a:cubicBezTo>
                    <a:pt x="15377" y="3251"/>
                    <a:pt x="15322" y="3226"/>
                    <a:pt x="15273" y="3202"/>
                  </a:cubicBezTo>
                  <a:lnTo>
                    <a:pt x="15273" y="3202"/>
                  </a:lnTo>
                  <a:cubicBezTo>
                    <a:pt x="15335" y="3347"/>
                    <a:pt x="15408" y="3502"/>
                    <a:pt x="15553" y="3606"/>
                  </a:cubicBezTo>
                  <a:cubicBezTo>
                    <a:pt x="15563" y="3606"/>
                    <a:pt x="15471" y="3668"/>
                    <a:pt x="15460" y="3679"/>
                  </a:cubicBezTo>
                  <a:cubicBezTo>
                    <a:pt x="15460" y="3679"/>
                    <a:pt x="15460" y="3689"/>
                    <a:pt x="15471" y="3689"/>
                  </a:cubicBezTo>
                  <a:cubicBezTo>
                    <a:pt x="15491" y="3730"/>
                    <a:pt x="15543" y="3762"/>
                    <a:pt x="15533" y="3803"/>
                  </a:cubicBezTo>
                  <a:cubicBezTo>
                    <a:pt x="15512" y="3783"/>
                    <a:pt x="15480" y="3772"/>
                    <a:pt x="15450" y="3772"/>
                  </a:cubicBezTo>
                  <a:cubicBezTo>
                    <a:pt x="15439" y="3783"/>
                    <a:pt x="15460" y="3803"/>
                    <a:pt x="15471" y="3813"/>
                  </a:cubicBezTo>
                  <a:cubicBezTo>
                    <a:pt x="15480" y="3824"/>
                    <a:pt x="15491" y="3845"/>
                    <a:pt x="15480" y="3855"/>
                  </a:cubicBezTo>
                  <a:cubicBezTo>
                    <a:pt x="15439" y="3834"/>
                    <a:pt x="15418" y="3813"/>
                    <a:pt x="15398" y="3783"/>
                  </a:cubicBezTo>
                  <a:cubicBezTo>
                    <a:pt x="15377" y="3803"/>
                    <a:pt x="15377" y="3824"/>
                    <a:pt x="15388" y="3855"/>
                  </a:cubicBezTo>
                  <a:cubicBezTo>
                    <a:pt x="15367" y="3834"/>
                    <a:pt x="15346" y="3824"/>
                    <a:pt x="15325" y="3824"/>
                  </a:cubicBezTo>
                  <a:cubicBezTo>
                    <a:pt x="15315" y="3834"/>
                    <a:pt x="15325" y="3855"/>
                    <a:pt x="15325" y="3865"/>
                  </a:cubicBezTo>
                  <a:cubicBezTo>
                    <a:pt x="15335" y="3875"/>
                    <a:pt x="15346" y="3886"/>
                    <a:pt x="15367" y="3896"/>
                  </a:cubicBezTo>
                  <a:cubicBezTo>
                    <a:pt x="15356" y="3896"/>
                    <a:pt x="15335" y="3896"/>
                    <a:pt x="15325" y="3886"/>
                  </a:cubicBezTo>
                  <a:cubicBezTo>
                    <a:pt x="15325" y="3886"/>
                    <a:pt x="15315" y="3886"/>
                    <a:pt x="15315" y="3896"/>
                  </a:cubicBezTo>
                  <a:cubicBezTo>
                    <a:pt x="15305" y="3896"/>
                    <a:pt x="15315" y="3907"/>
                    <a:pt x="15315" y="3907"/>
                  </a:cubicBezTo>
                  <a:cubicBezTo>
                    <a:pt x="15325" y="3907"/>
                    <a:pt x="15335" y="3917"/>
                    <a:pt x="15335" y="3917"/>
                  </a:cubicBezTo>
                  <a:cubicBezTo>
                    <a:pt x="15346" y="3928"/>
                    <a:pt x="15346" y="3938"/>
                    <a:pt x="15335" y="3948"/>
                  </a:cubicBezTo>
                  <a:lnTo>
                    <a:pt x="15294" y="3948"/>
                  </a:lnTo>
                  <a:cubicBezTo>
                    <a:pt x="15263" y="3938"/>
                    <a:pt x="15232" y="3907"/>
                    <a:pt x="15232" y="3875"/>
                  </a:cubicBezTo>
                  <a:lnTo>
                    <a:pt x="15190" y="3917"/>
                  </a:lnTo>
                  <a:cubicBezTo>
                    <a:pt x="15180" y="3886"/>
                    <a:pt x="15170" y="3865"/>
                    <a:pt x="15160" y="3845"/>
                  </a:cubicBezTo>
                  <a:cubicBezTo>
                    <a:pt x="15139" y="3855"/>
                    <a:pt x="15128" y="3875"/>
                    <a:pt x="15118" y="3886"/>
                  </a:cubicBezTo>
                  <a:cubicBezTo>
                    <a:pt x="15118" y="3875"/>
                    <a:pt x="15098" y="3865"/>
                    <a:pt x="15087" y="3865"/>
                  </a:cubicBezTo>
                  <a:cubicBezTo>
                    <a:pt x="15066" y="3875"/>
                    <a:pt x="15087" y="3907"/>
                    <a:pt x="15066" y="3928"/>
                  </a:cubicBezTo>
                  <a:cubicBezTo>
                    <a:pt x="15045" y="3928"/>
                    <a:pt x="15035" y="3917"/>
                    <a:pt x="15025" y="3907"/>
                  </a:cubicBezTo>
                  <a:cubicBezTo>
                    <a:pt x="15015" y="3896"/>
                    <a:pt x="15004" y="3762"/>
                    <a:pt x="15004" y="3762"/>
                  </a:cubicBezTo>
                  <a:cubicBezTo>
                    <a:pt x="15035" y="3751"/>
                    <a:pt x="15025" y="3710"/>
                    <a:pt x="14994" y="3700"/>
                  </a:cubicBezTo>
                  <a:lnTo>
                    <a:pt x="15056" y="3668"/>
                  </a:lnTo>
                  <a:cubicBezTo>
                    <a:pt x="15025" y="3658"/>
                    <a:pt x="14994" y="3647"/>
                    <a:pt x="14973" y="3627"/>
                  </a:cubicBezTo>
                  <a:cubicBezTo>
                    <a:pt x="15015" y="3627"/>
                    <a:pt x="15056" y="3617"/>
                    <a:pt x="15098" y="3617"/>
                  </a:cubicBezTo>
                  <a:cubicBezTo>
                    <a:pt x="15077" y="3606"/>
                    <a:pt x="15056" y="3585"/>
                    <a:pt x="15035" y="3575"/>
                  </a:cubicBezTo>
                  <a:lnTo>
                    <a:pt x="15035" y="3575"/>
                  </a:lnTo>
                  <a:cubicBezTo>
                    <a:pt x="15066" y="3585"/>
                    <a:pt x="15098" y="3585"/>
                    <a:pt x="15139" y="3596"/>
                  </a:cubicBezTo>
                  <a:cubicBezTo>
                    <a:pt x="15149" y="3596"/>
                    <a:pt x="15160" y="3596"/>
                    <a:pt x="15170" y="3585"/>
                  </a:cubicBezTo>
                  <a:cubicBezTo>
                    <a:pt x="15180" y="3575"/>
                    <a:pt x="15180" y="3565"/>
                    <a:pt x="15170" y="3555"/>
                  </a:cubicBezTo>
                  <a:cubicBezTo>
                    <a:pt x="15149" y="3544"/>
                    <a:pt x="15139" y="3544"/>
                    <a:pt x="15118" y="3544"/>
                  </a:cubicBezTo>
                  <a:cubicBezTo>
                    <a:pt x="15128" y="3534"/>
                    <a:pt x="15139" y="3513"/>
                    <a:pt x="15149" y="3502"/>
                  </a:cubicBezTo>
                  <a:lnTo>
                    <a:pt x="15066" y="3502"/>
                  </a:lnTo>
                  <a:cubicBezTo>
                    <a:pt x="15077" y="3492"/>
                    <a:pt x="15098" y="3482"/>
                    <a:pt x="15107" y="3461"/>
                  </a:cubicBezTo>
                  <a:lnTo>
                    <a:pt x="15107" y="3461"/>
                  </a:lnTo>
                  <a:lnTo>
                    <a:pt x="14952" y="3523"/>
                  </a:lnTo>
                  <a:cubicBezTo>
                    <a:pt x="14942" y="3482"/>
                    <a:pt x="14932" y="3430"/>
                    <a:pt x="14932" y="3389"/>
                  </a:cubicBezTo>
                  <a:cubicBezTo>
                    <a:pt x="14938" y="3389"/>
                    <a:pt x="14945" y="3393"/>
                    <a:pt x="14952" y="3393"/>
                  </a:cubicBezTo>
                  <a:cubicBezTo>
                    <a:pt x="14956" y="3393"/>
                    <a:pt x="14959" y="3392"/>
                    <a:pt x="14962" y="3389"/>
                  </a:cubicBezTo>
                  <a:cubicBezTo>
                    <a:pt x="14962" y="3378"/>
                    <a:pt x="14962" y="3357"/>
                    <a:pt x="14942" y="3357"/>
                  </a:cubicBezTo>
                  <a:cubicBezTo>
                    <a:pt x="14983" y="3357"/>
                    <a:pt x="15025" y="3368"/>
                    <a:pt x="15066" y="3378"/>
                  </a:cubicBezTo>
                  <a:cubicBezTo>
                    <a:pt x="15072" y="3373"/>
                    <a:pt x="15071" y="3364"/>
                    <a:pt x="15068" y="3357"/>
                  </a:cubicBezTo>
                  <a:lnTo>
                    <a:pt x="15068" y="3357"/>
                  </a:lnTo>
                  <a:cubicBezTo>
                    <a:pt x="15086" y="3369"/>
                    <a:pt x="15112" y="3376"/>
                    <a:pt x="15138" y="3376"/>
                  </a:cubicBezTo>
                  <a:cubicBezTo>
                    <a:pt x="15161" y="3376"/>
                    <a:pt x="15184" y="3371"/>
                    <a:pt x="15201" y="3357"/>
                  </a:cubicBezTo>
                  <a:cubicBezTo>
                    <a:pt x="15180" y="3347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60" y="3316"/>
                    <a:pt x="15128" y="3306"/>
                    <a:pt x="15098" y="3295"/>
                  </a:cubicBezTo>
                  <a:cubicBezTo>
                    <a:pt x="15118" y="3295"/>
                    <a:pt x="15149" y="3295"/>
                    <a:pt x="15170" y="3285"/>
                  </a:cubicBezTo>
                  <a:cubicBezTo>
                    <a:pt x="15201" y="3274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80" y="3244"/>
                    <a:pt x="15139" y="3254"/>
                    <a:pt x="15107" y="3264"/>
                  </a:cubicBezTo>
                  <a:cubicBezTo>
                    <a:pt x="15107" y="3254"/>
                    <a:pt x="15118" y="3233"/>
                    <a:pt x="15128" y="3223"/>
                  </a:cubicBezTo>
                  <a:cubicBezTo>
                    <a:pt x="15113" y="3218"/>
                    <a:pt x="15097" y="3215"/>
                    <a:pt x="15083" y="3215"/>
                  </a:cubicBezTo>
                  <a:cubicBezTo>
                    <a:pt x="15069" y="3215"/>
                    <a:pt x="15056" y="3218"/>
                    <a:pt x="15045" y="3223"/>
                  </a:cubicBezTo>
                  <a:cubicBezTo>
                    <a:pt x="15045" y="3212"/>
                    <a:pt x="15056" y="3202"/>
                    <a:pt x="15056" y="3182"/>
                  </a:cubicBezTo>
                  <a:lnTo>
                    <a:pt x="15056" y="3182"/>
                  </a:lnTo>
                  <a:cubicBezTo>
                    <a:pt x="15035" y="3202"/>
                    <a:pt x="15015" y="3212"/>
                    <a:pt x="14983" y="3233"/>
                  </a:cubicBezTo>
                  <a:lnTo>
                    <a:pt x="14983" y="3202"/>
                  </a:lnTo>
                  <a:cubicBezTo>
                    <a:pt x="14952" y="3233"/>
                    <a:pt x="14921" y="3264"/>
                    <a:pt x="14900" y="3295"/>
                  </a:cubicBezTo>
                  <a:cubicBezTo>
                    <a:pt x="14880" y="3067"/>
                    <a:pt x="14880" y="2839"/>
                    <a:pt x="14880" y="2601"/>
                  </a:cubicBezTo>
                  <a:cubicBezTo>
                    <a:pt x="14880" y="2560"/>
                    <a:pt x="14880" y="2508"/>
                    <a:pt x="14859" y="2466"/>
                  </a:cubicBezTo>
                  <a:lnTo>
                    <a:pt x="14859" y="2466"/>
                  </a:lnTo>
                  <a:cubicBezTo>
                    <a:pt x="14870" y="2498"/>
                    <a:pt x="14838" y="2581"/>
                    <a:pt x="14838" y="2611"/>
                  </a:cubicBezTo>
                  <a:cubicBezTo>
                    <a:pt x="14828" y="2694"/>
                    <a:pt x="14817" y="2788"/>
                    <a:pt x="14807" y="2871"/>
                  </a:cubicBezTo>
                  <a:cubicBezTo>
                    <a:pt x="14797" y="2964"/>
                    <a:pt x="14787" y="3046"/>
                    <a:pt x="14776" y="3129"/>
                  </a:cubicBezTo>
                  <a:lnTo>
                    <a:pt x="14776" y="3254"/>
                  </a:lnTo>
                  <a:cubicBezTo>
                    <a:pt x="14734" y="3233"/>
                    <a:pt x="14714" y="3182"/>
                    <a:pt x="14683" y="3150"/>
                  </a:cubicBezTo>
                  <a:lnTo>
                    <a:pt x="14683" y="3150"/>
                  </a:lnTo>
                  <a:cubicBezTo>
                    <a:pt x="14693" y="3161"/>
                    <a:pt x="14693" y="3182"/>
                    <a:pt x="14693" y="3192"/>
                  </a:cubicBezTo>
                  <a:cubicBezTo>
                    <a:pt x="14672" y="3171"/>
                    <a:pt x="14631" y="3161"/>
                    <a:pt x="14600" y="3150"/>
                  </a:cubicBezTo>
                  <a:lnTo>
                    <a:pt x="14600" y="3150"/>
                  </a:lnTo>
                  <a:cubicBezTo>
                    <a:pt x="14600" y="3171"/>
                    <a:pt x="14621" y="3192"/>
                    <a:pt x="14631" y="3202"/>
                  </a:cubicBezTo>
                  <a:cubicBezTo>
                    <a:pt x="14610" y="3202"/>
                    <a:pt x="14579" y="3192"/>
                    <a:pt x="14548" y="3192"/>
                  </a:cubicBezTo>
                  <a:cubicBezTo>
                    <a:pt x="14548" y="3212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507" y="3254"/>
                    <a:pt x="14486" y="3264"/>
                    <a:pt x="14486" y="3285"/>
                  </a:cubicBezTo>
                  <a:cubicBezTo>
                    <a:pt x="14507" y="3285"/>
                    <a:pt x="14527" y="3285"/>
                    <a:pt x="14559" y="3295"/>
                  </a:cubicBezTo>
                  <a:cubicBezTo>
                    <a:pt x="14548" y="3306"/>
                    <a:pt x="14538" y="3306"/>
                    <a:pt x="14527" y="3316"/>
                  </a:cubicBezTo>
                  <a:cubicBezTo>
                    <a:pt x="14527" y="3327"/>
                    <a:pt x="14517" y="3337"/>
                    <a:pt x="14527" y="3337"/>
                  </a:cubicBezTo>
                  <a:lnTo>
                    <a:pt x="14559" y="3337"/>
                  </a:lnTo>
                  <a:cubicBezTo>
                    <a:pt x="14562" y="3335"/>
                    <a:pt x="14566" y="3334"/>
                    <a:pt x="14570" y="3334"/>
                  </a:cubicBezTo>
                  <a:cubicBezTo>
                    <a:pt x="14586" y="3334"/>
                    <a:pt x="14600" y="3351"/>
                    <a:pt x="14600" y="3368"/>
                  </a:cubicBezTo>
                  <a:cubicBezTo>
                    <a:pt x="14621" y="3368"/>
                    <a:pt x="14652" y="3357"/>
                    <a:pt x="14683" y="3357"/>
                  </a:cubicBezTo>
                  <a:cubicBezTo>
                    <a:pt x="14672" y="3368"/>
                    <a:pt x="14683" y="3378"/>
                    <a:pt x="14693" y="3389"/>
                  </a:cubicBezTo>
                  <a:cubicBezTo>
                    <a:pt x="14704" y="3399"/>
                    <a:pt x="14714" y="3399"/>
                    <a:pt x="14725" y="3410"/>
                  </a:cubicBezTo>
                  <a:cubicBezTo>
                    <a:pt x="14755" y="3430"/>
                    <a:pt x="14766" y="3461"/>
                    <a:pt x="14755" y="3482"/>
                  </a:cubicBezTo>
                  <a:cubicBezTo>
                    <a:pt x="14683" y="3482"/>
                    <a:pt x="14652" y="3389"/>
                    <a:pt x="14579" y="3389"/>
                  </a:cubicBezTo>
                  <a:cubicBezTo>
                    <a:pt x="14589" y="3399"/>
                    <a:pt x="14589" y="3410"/>
                    <a:pt x="14579" y="3419"/>
                  </a:cubicBezTo>
                  <a:cubicBezTo>
                    <a:pt x="14559" y="3399"/>
                    <a:pt x="14527" y="3389"/>
                    <a:pt x="14486" y="3389"/>
                  </a:cubicBezTo>
                  <a:lnTo>
                    <a:pt x="14517" y="3419"/>
                  </a:lnTo>
                  <a:cubicBezTo>
                    <a:pt x="14497" y="3410"/>
                    <a:pt x="14476" y="3410"/>
                    <a:pt x="14444" y="3410"/>
                  </a:cubicBezTo>
                  <a:cubicBezTo>
                    <a:pt x="14455" y="3419"/>
                    <a:pt x="14465" y="3419"/>
                    <a:pt x="14476" y="3430"/>
                  </a:cubicBezTo>
                  <a:cubicBezTo>
                    <a:pt x="14424" y="3440"/>
                    <a:pt x="14382" y="3461"/>
                    <a:pt x="14351" y="3482"/>
                  </a:cubicBezTo>
                  <a:lnTo>
                    <a:pt x="14465" y="3482"/>
                  </a:lnTo>
                  <a:cubicBezTo>
                    <a:pt x="14444" y="3502"/>
                    <a:pt x="14444" y="3534"/>
                    <a:pt x="14434" y="3555"/>
                  </a:cubicBezTo>
                  <a:cubicBezTo>
                    <a:pt x="14476" y="3555"/>
                    <a:pt x="14507" y="3544"/>
                    <a:pt x="14548" y="3523"/>
                  </a:cubicBezTo>
                  <a:cubicBezTo>
                    <a:pt x="14548" y="3544"/>
                    <a:pt x="14548" y="3555"/>
                    <a:pt x="14559" y="3565"/>
                  </a:cubicBezTo>
                  <a:cubicBezTo>
                    <a:pt x="14589" y="3555"/>
                    <a:pt x="14621" y="3544"/>
                    <a:pt x="14642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5"/>
                    <a:pt x="14693" y="3550"/>
                    <a:pt x="14713" y="3550"/>
                  </a:cubicBezTo>
                  <a:cubicBezTo>
                    <a:pt x="14738" y="3550"/>
                    <a:pt x="14760" y="3558"/>
                    <a:pt x="14766" y="3575"/>
                  </a:cubicBezTo>
                  <a:cubicBezTo>
                    <a:pt x="14760" y="3584"/>
                    <a:pt x="14749" y="3587"/>
                    <a:pt x="14737" y="3587"/>
                  </a:cubicBezTo>
                  <a:cubicBezTo>
                    <a:pt x="14716" y="3587"/>
                    <a:pt x="14689" y="3579"/>
                    <a:pt x="14667" y="3579"/>
                  </a:cubicBezTo>
                  <a:cubicBezTo>
                    <a:pt x="14657" y="3579"/>
                    <a:pt x="14648" y="3581"/>
                    <a:pt x="14642" y="3585"/>
                  </a:cubicBezTo>
                  <a:cubicBezTo>
                    <a:pt x="14652" y="3596"/>
                    <a:pt x="14672" y="3606"/>
                    <a:pt x="14683" y="3617"/>
                  </a:cubicBezTo>
                  <a:cubicBezTo>
                    <a:pt x="14678" y="3622"/>
                    <a:pt x="14670" y="3622"/>
                    <a:pt x="14662" y="3622"/>
                  </a:cubicBezTo>
                  <a:cubicBezTo>
                    <a:pt x="14654" y="3622"/>
                    <a:pt x="14647" y="3622"/>
                    <a:pt x="14642" y="3627"/>
                  </a:cubicBezTo>
                  <a:cubicBezTo>
                    <a:pt x="14631" y="3647"/>
                    <a:pt x="14693" y="3658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3"/>
                    <a:pt x="14618" y="3743"/>
                  </a:cubicBezTo>
                  <a:cubicBezTo>
                    <a:pt x="14616" y="3743"/>
                    <a:pt x="14613" y="3742"/>
                    <a:pt x="14610" y="3741"/>
                  </a:cubicBezTo>
                  <a:cubicBezTo>
                    <a:pt x="14579" y="3741"/>
                    <a:pt x="14569" y="3730"/>
                    <a:pt x="14548" y="3710"/>
                  </a:cubicBezTo>
                  <a:cubicBezTo>
                    <a:pt x="14527" y="3689"/>
                    <a:pt x="14486" y="3668"/>
                    <a:pt x="14455" y="3658"/>
                  </a:cubicBezTo>
                  <a:lnTo>
                    <a:pt x="14455" y="3658"/>
                  </a:lnTo>
                  <a:cubicBezTo>
                    <a:pt x="14465" y="3668"/>
                    <a:pt x="14444" y="3679"/>
                    <a:pt x="14424" y="3679"/>
                  </a:cubicBezTo>
                  <a:cubicBezTo>
                    <a:pt x="14410" y="3679"/>
                    <a:pt x="14396" y="3674"/>
                    <a:pt x="14388" y="3674"/>
                  </a:cubicBezTo>
                  <a:cubicBezTo>
                    <a:pt x="14384" y="3674"/>
                    <a:pt x="14382" y="3675"/>
                    <a:pt x="14382" y="3679"/>
                  </a:cubicBezTo>
                  <a:cubicBezTo>
                    <a:pt x="14382" y="3689"/>
                    <a:pt x="14393" y="3710"/>
                    <a:pt x="14403" y="3720"/>
                  </a:cubicBezTo>
                  <a:cubicBezTo>
                    <a:pt x="14382" y="3720"/>
                    <a:pt x="14361" y="3730"/>
                    <a:pt x="14341" y="3741"/>
                  </a:cubicBezTo>
                  <a:cubicBezTo>
                    <a:pt x="14361" y="3762"/>
                    <a:pt x="14372" y="3772"/>
                    <a:pt x="14393" y="3783"/>
                  </a:cubicBezTo>
                  <a:cubicBezTo>
                    <a:pt x="14372" y="3792"/>
                    <a:pt x="14393" y="3824"/>
                    <a:pt x="14424" y="3824"/>
                  </a:cubicBezTo>
                  <a:cubicBezTo>
                    <a:pt x="14468" y="3830"/>
                    <a:pt x="14516" y="3840"/>
                    <a:pt x="14561" y="3840"/>
                  </a:cubicBezTo>
                  <a:cubicBezTo>
                    <a:pt x="14577" y="3840"/>
                    <a:pt x="14592" y="3839"/>
                    <a:pt x="14607" y="3836"/>
                  </a:cubicBezTo>
                  <a:lnTo>
                    <a:pt x="14607" y="3836"/>
                  </a:lnTo>
                  <a:cubicBezTo>
                    <a:pt x="14598" y="3850"/>
                    <a:pt x="14602" y="3874"/>
                    <a:pt x="14621" y="3886"/>
                  </a:cubicBezTo>
                  <a:cubicBezTo>
                    <a:pt x="14636" y="3891"/>
                    <a:pt x="14654" y="3894"/>
                    <a:pt x="14672" y="3894"/>
                  </a:cubicBezTo>
                  <a:cubicBezTo>
                    <a:pt x="14691" y="3894"/>
                    <a:pt x="14709" y="3891"/>
                    <a:pt x="14725" y="3886"/>
                  </a:cubicBezTo>
                  <a:lnTo>
                    <a:pt x="14725" y="3886"/>
                  </a:lnTo>
                  <a:cubicBezTo>
                    <a:pt x="14672" y="3917"/>
                    <a:pt x="14610" y="3938"/>
                    <a:pt x="14559" y="3969"/>
                  </a:cubicBezTo>
                  <a:cubicBezTo>
                    <a:pt x="14600" y="3990"/>
                    <a:pt x="14631" y="4000"/>
                    <a:pt x="14672" y="4010"/>
                  </a:cubicBezTo>
                  <a:cubicBezTo>
                    <a:pt x="14631" y="4031"/>
                    <a:pt x="14579" y="4041"/>
                    <a:pt x="14538" y="4062"/>
                  </a:cubicBezTo>
                  <a:cubicBezTo>
                    <a:pt x="14610" y="4083"/>
                    <a:pt x="14683" y="4103"/>
                    <a:pt x="14755" y="4135"/>
                  </a:cubicBezTo>
                  <a:cubicBezTo>
                    <a:pt x="14685" y="4161"/>
                    <a:pt x="14614" y="4188"/>
                    <a:pt x="14537" y="4208"/>
                  </a:cubicBezTo>
                  <a:lnTo>
                    <a:pt x="14537" y="4208"/>
                  </a:lnTo>
                  <a:cubicBezTo>
                    <a:pt x="14512" y="4201"/>
                    <a:pt x="14484" y="4197"/>
                    <a:pt x="14455" y="4197"/>
                  </a:cubicBezTo>
                  <a:cubicBezTo>
                    <a:pt x="14446" y="4137"/>
                    <a:pt x="14374" y="4098"/>
                    <a:pt x="14302" y="4098"/>
                  </a:cubicBezTo>
                  <a:cubicBezTo>
                    <a:pt x="14287" y="4098"/>
                    <a:pt x="14272" y="4100"/>
                    <a:pt x="14258" y="4103"/>
                  </a:cubicBezTo>
                  <a:cubicBezTo>
                    <a:pt x="14165" y="4083"/>
                    <a:pt x="14082" y="4052"/>
                    <a:pt x="13999" y="4010"/>
                  </a:cubicBezTo>
                  <a:cubicBezTo>
                    <a:pt x="13959" y="4020"/>
                    <a:pt x="13909" y="4030"/>
                    <a:pt x="13869" y="4040"/>
                  </a:cubicBezTo>
                  <a:lnTo>
                    <a:pt x="13869" y="4040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4" y="4075"/>
                    <a:pt x="13906" y="4093"/>
                  </a:cubicBezTo>
                  <a:cubicBezTo>
                    <a:pt x="13928" y="4086"/>
                    <a:pt x="13955" y="4079"/>
                    <a:pt x="13980" y="4079"/>
                  </a:cubicBezTo>
                  <a:cubicBezTo>
                    <a:pt x="13990" y="4079"/>
                    <a:pt x="14000" y="4080"/>
                    <a:pt x="14009" y="4083"/>
                  </a:cubicBezTo>
                  <a:cubicBezTo>
                    <a:pt x="14024" y="4097"/>
                    <a:pt x="14018" y="4128"/>
                    <a:pt x="14005" y="4137"/>
                  </a:cubicBezTo>
                  <a:lnTo>
                    <a:pt x="14005" y="4137"/>
                  </a:lnTo>
                  <a:cubicBezTo>
                    <a:pt x="13999" y="4137"/>
                    <a:pt x="13994" y="4136"/>
                    <a:pt x="13988" y="4135"/>
                  </a:cubicBezTo>
                  <a:lnTo>
                    <a:pt x="13988" y="4135"/>
                  </a:lnTo>
                  <a:cubicBezTo>
                    <a:pt x="13992" y="4138"/>
                    <a:pt x="13995" y="4140"/>
                    <a:pt x="13998" y="4140"/>
                  </a:cubicBezTo>
                  <a:cubicBezTo>
                    <a:pt x="14001" y="4140"/>
                    <a:pt x="14003" y="4139"/>
                    <a:pt x="14005" y="4137"/>
                  </a:cubicBezTo>
                  <a:lnTo>
                    <a:pt x="14005" y="4137"/>
                  </a:lnTo>
                  <a:cubicBezTo>
                    <a:pt x="14063" y="4145"/>
                    <a:pt x="14130" y="4145"/>
                    <a:pt x="14196" y="4145"/>
                  </a:cubicBezTo>
                  <a:cubicBezTo>
                    <a:pt x="14156" y="4155"/>
                    <a:pt x="14154" y="4202"/>
                    <a:pt x="14181" y="4224"/>
                  </a:cubicBezTo>
                  <a:lnTo>
                    <a:pt x="14181" y="4224"/>
                  </a:lnTo>
                  <a:cubicBezTo>
                    <a:pt x="14144" y="4220"/>
                    <a:pt x="14108" y="4218"/>
                    <a:pt x="14071" y="4218"/>
                  </a:cubicBezTo>
                  <a:cubicBezTo>
                    <a:pt x="14186" y="4280"/>
                    <a:pt x="14299" y="4352"/>
                    <a:pt x="14403" y="4414"/>
                  </a:cubicBezTo>
                  <a:cubicBezTo>
                    <a:pt x="14351" y="4487"/>
                    <a:pt x="14351" y="4580"/>
                    <a:pt x="14393" y="4663"/>
                  </a:cubicBezTo>
                  <a:cubicBezTo>
                    <a:pt x="14171" y="4623"/>
                    <a:pt x="13969" y="4543"/>
                    <a:pt x="13806" y="4415"/>
                  </a:cubicBezTo>
                  <a:lnTo>
                    <a:pt x="13806" y="4415"/>
                  </a:lnTo>
                  <a:cubicBezTo>
                    <a:pt x="13824" y="4440"/>
                    <a:pt x="13799" y="4481"/>
                    <a:pt x="13781" y="4508"/>
                  </a:cubicBezTo>
                  <a:cubicBezTo>
                    <a:pt x="13774" y="4530"/>
                    <a:pt x="13806" y="4565"/>
                    <a:pt x="13827" y="4565"/>
                  </a:cubicBezTo>
                  <a:cubicBezTo>
                    <a:pt x="13834" y="4565"/>
                    <a:pt x="13841" y="4560"/>
                    <a:pt x="13843" y="4549"/>
                  </a:cubicBezTo>
                  <a:cubicBezTo>
                    <a:pt x="13843" y="4641"/>
                    <a:pt x="13949" y="4708"/>
                    <a:pt x="14052" y="4708"/>
                  </a:cubicBezTo>
                  <a:cubicBezTo>
                    <a:pt x="14053" y="4708"/>
                    <a:pt x="14054" y="4708"/>
                    <a:pt x="14055" y="4708"/>
                  </a:cubicBezTo>
                  <a:lnTo>
                    <a:pt x="14055" y="4708"/>
                  </a:lnTo>
                  <a:cubicBezTo>
                    <a:pt x="14046" y="4716"/>
                    <a:pt x="14041" y="4727"/>
                    <a:pt x="14041" y="4736"/>
                  </a:cubicBezTo>
                  <a:cubicBezTo>
                    <a:pt x="14041" y="4757"/>
                    <a:pt x="14071" y="4777"/>
                    <a:pt x="14092" y="4798"/>
                  </a:cubicBezTo>
                  <a:cubicBezTo>
                    <a:pt x="14216" y="4891"/>
                    <a:pt x="14248" y="5057"/>
                    <a:pt x="14175" y="5181"/>
                  </a:cubicBezTo>
                  <a:cubicBezTo>
                    <a:pt x="14133" y="5171"/>
                    <a:pt x="14092" y="5160"/>
                    <a:pt x="14051" y="5139"/>
                  </a:cubicBezTo>
                  <a:cubicBezTo>
                    <a:pt x="14030" y="5202"/>
                    <a:pt x="14020" y="5254"/>
                    <a:pt x="13999" y="5305"/>
                  </a:cubicBezTo>
                  <a:cubicBezTo>
                    <a:pt x="14009" y="5347"/>
                    <a:pt x="14061" y="5367"/>
                    <a:pt x="14103" y="5388"/>
                  </a:cubicBezTo>
                  <a:cubicBezTo>
                    <a:pt x="14144" y="5409"/>
                    <a:pt x="14186" y="5450"/>
                    <a:pt x="14175" y="5492"/>
                  </a:cubicBezTo>
                  <a:cubicBezTo>
                    <a:pt x="14169" y="5501"/>
                    <a:pt x="14156" y="5505"/>
                    <a:pt x="14141" y="5505"/>
                  </a:cubicBezTo>
                  <a:cubicBezTo>
                    <a:pt x="14137" y="5505"/>
                    <a:pt x="14134" y="5505"/>
                    <a:pt x="14130" y="5504"/>
                  </a:cubicBezTo>
                  <a:lnTo>
                    <a:pt x="14130" y="5504"/>
                  </a:lnTo>
                  <a:cubicBezTo>
                    <a:pt x="14206" y="5594"/>
                    <a:pt x="14268" y="5684"/>
                    <a:pt x="14331" y="5782"/>
                  </a:cubicBezTo>
                  <a:cubicBezTo>
                    <a:pt x="14299" y="5813"/>
                    <a:pt x="14248" y="5834"/>
                    <a:pt x="14206" y="5844"/>
                  </a:cubicBezTo>
                  <a:cubicBezTo>
                    <a:pt x="14165" y="5813"/>
                    <a:pt x="14133" y="5772"/>
                    <a:pt x="14133" y="5730"/>
                  </a:cubicBezTo>
                  <a:cubicBezTo>
                    <a:pt x="14071" y="5740"/>
                    <a:pt x="13999" y="5761"/>
                    <a:pt x="13947" y="5761"/>
                  </a:cubicBezTo>
                  <a:cubicBezTo>
                    <a:pt x="13928" y="5785"/>
                    <a:pt x="13901" y="5802"/>
                    <a:pt x="13872" y="5812"/>
                  </a:cubicBezTo>
                  <a:lnTo>
                    <a:pt x="13872" y="5812"/>
                  </a:lnTo>
                  <a:cubicBezTo>
                    <a:pt x="13855" y="5845"/>
                    <a:pt x="13819" y="5872"/>
                    <a:pt x="13777" y="5872"/>
                  </a:cubicBezTo>
                  <a:cubicBezTo>
                    <a:pt x="13765" y="5872"/>
                    <a:pt x="13752" y="5870"/>
                    <a:pt x="13740" y="5865"/>
                  </a:cubicBezTo>
                  <a:cubicBezTo>
                    <a:pt x="13656" y="5840"/>
                    <a:pt x="13674" y="5734"/>
                    <a:pt x="13739" y="5699"/>
                  </a:cubicBezTo>
                  <a:lnTo>
                    <a:pt x="13739" y="5699"/>
                  </a:lnTo>
                  <a:cubicBezTo>
                    <a:pt x="13721" y="5702"/>
                    <a:pt x="13703" y="5705"/>
                    <a:pt x="13688" y="5710"/>
                  </a:cubicBezTo>
                  <a:cubicBezTo>
                    <a:pt x="13688" y="5648"/>
                    <a:pt x="13719" y="5585"/>
                    <a:pt x="13771" y="5544"/>
                  </a:cubicBezTo>
                  <a:cubicBezTo>
                    <a:pt x="13751" y="5512"/>
                    <a:pt x="13709" y="5492"/>
                    <a:pt x="13657" y="5482"/>
                  </a:cubicBezTo>
                  <a:cubicBezTo>
                    <a:pt x="13657" y="5525"/>
                    <a:pt x="13628" y="5568"/>
                    <a:pt x="13582" y="5594"/>
                  </a:cubicBezTo>
                  <a:lnTo>
                    <a:pt x="13582" y="5594"/>
                  </a:lnTo>
                  <a:cubicBezTo>
                    <a:pt x="13581" y="5591"/>
                    <a:pt x="13578" y="5588"/>
                    <a:pt x="13574" y="5585"/>
                  </a:cubicBezTo>
                  <a:cubicBezTo>
                    <a:pt x="13553" y="5565"/>
                    <a:pt x="13512" y="5575"/>
                    <a:pt x="13502" y="5554"/>
                  </a:cubicBezTo>
                  <a:cubicBezTo>
                    <a:pt x="13481" y="5523"/>
                    <a:pt x="13543" y="5503"/>
                    <a:pt x="13585" y="5492"/>
                  </a:cubicBezTo>
                  <a:cubicBezTo>
                    <a:pt x="13533" y="5492"/>
                    <a:pt x="13491" y="5482"/>
                    <a:pt x="13450" y="5461"/>
                  </a:cubicBezTo>
                  <a:cubicBezTo>
                    <a:pt x="13481" y="5430"/>
                    <a:pt x="13502" y="5388"/>
                    <a:pt x="13502" y="5357"/>
                  </a:cubicBezTo>
                  <a:cubicBezTo>
                    <a:pt x="13398" y="5337"/>
                    <a:pt x="13429" y="5212"/>
                    <a:pt x="13502" y="5160"/>
                  </a:cubicBezTo>
                  <a:cubicBezTo>
                    <a:pt x="13585" y="5109"/>
                    <a:pt x="13698" y="5088"/>
                    <a:pt x="13740" y="5015"/>
                  </a:cubicBezTo>
                  <a:cubicBezTo>
                    <a:pt x="13709" y="4964"/>
                    <a:pt x="13636" y="4943"/>
                    <a:pt x="13574" y="4943"/>
                  </a:cubicBezTo>
                  <a:cubicBezTo>
                    <a:pt x="13564" y="4902"/>
                    <a:pt x="13605" y="4849"/>
                    <a:pt x="13657" y="4819"/>
                  </a:cubicBezTo>
                  <a:cubicBezTo>
                    <a:pt x="13585" y="4819"/>
                    <a:pt x="13523" y="4829"/>
                    <a:pt x="13450" y="4829"/>
                  </a:cubicBezTo>
                  <a:cubicBezTo>
                    <a:pt x="13491" y="4766"/>
                    <a:pt x="13429" y="4694"/>
                    <a:pt x="13408" y="4632"/>
                  </a:cubicBezTo>
                  <a:cubicBezTo>
                    <a:pt x="13378" y="4570"/>
                    <a:pt x="13398" y="4466"/>
                    <a:pt x="13481" y="4466"/>
                  </a:cubicBezTo>
                  <a:cubicBezTo>
                    <a:pt x="13429" y="4456"/>
                    <a:pt x="13387" y="4414"/>
                    <a:pt x="13367" y="4373"/>
                  </a:cubicBezTo>
                  <a:cubicBezTo>
                    <a:pt x="13335" y="4375"/>
                    <a:pt x="13304" y="4377"/>
                    <a:pt x="13273" y="4377"/>
                  </a:cubicBezTo>
                  <a:cubicBezTo>
                    <a:pt x="13180" y="4377"/>
                    <a:pt x="13087" y="4365"/>
                    <a:pt x="12994" y="4342"/>
                  </a:cubicBezTo>
                  <a:cubicBezTo>
                    <a:pt x="13025" y="4311"/>
                    <a:pt x="13067" y="4269"/>
                    <a:pt x="13118" y="4248"/>
                  </a:cubicBezTo>
                  <a:cubicBezTo>
                    <a:pt x="13097" y="4218"/>
                    <a:pt x="13077" y="4186"/>
                    <a:pt x="13056" y="4145"/>
                  </a:cubicBezTo>
                  <a:cubicBezTo>
                    <a:pt x="13097" y="4124"/>
                    <a:pt x="13150" y="4093"/>
                    <a:pt x="13201" y="4073"/>
                  </a:cubicBezTo>
                  <a:cubicBezTo>
                    <a:pt x="13222" y="4000"/>
                    <a:pt x="13274" y="3948"/>
                    <a:pt x="13336" y="3896"/>
                  </a:cubicBezTo>
                  <a:cubicBezTo>
                    <a:pt x="13315" y="3875"/>
                    <a:pt x="13274" y="3855"/>
                    <a:pt x="13232" y="3855"/>
                  </a:cubicBezTo>
                  <a:cubicBezTo>
                    <a:pt x="13242" y="3824"/>
                    <a:pt x="13263" y="3792"/>
                    <a:pt x="13274" y="3762"/>
                  </a:cubicBezTo>
                  <a:lnTo>
                    <a:pt x="13274" y="3762"/>
                  </a:lnTo>
                  <a:cubicBezTo>
                    <a:pt x="13265" y="3771"/>
                    <a:pt x="13254" y="3775"/>
                    <a:pt x="13243" y="3775"/>
                  </a:cubicBezTo>
                  <a:cubicBezTo>
                    <a:pt x="13216" y="3775"/>
                    <a:pt x="13188" y="3753"/>
                    <a:pt x="13180" y="3730"/>
                  </a:cubicBezTo>
                  <a:cubicBezTo>
                    <a:pt x="13170" y="3700"/>
                    <a:pt x="13191" y="3658"/>
                    <a:pt x="13201" y="3627"/>
                  </a:cubicBezTo>
                  <a:lnTo>
                    <a:pt x="13201" y="3627"/>
                  </a:lnTo>
                  <a:cubicBezTo>
                    <a:pt x="13195" y="3628"/>
                    <a:pt x="13190" y="3628"/>
                    <a:pt x="13184" y="3628"/>
                  </a:cubicBezTo>
                  <a:cubicBezTo>
                    <a:pt x="13139" y="3628"/>
                    <a:pt x="13100" y="3592"/>
                    <a:pt x="13118" y="3555"/>
                  </a:cubicBezTo>
                  <a:lnTo>
                    <a:pt x="13118" y="3555"/>
                  </a:lnTo>
                  <a:cubicBezTo>
                    <a:pt x="13025" y="3596"/>
                    <a:pt x="12952" y="3647"/>
                    <a:pt x="12890" y="3710"/>
                  </a:cubicBezTo>
                  <a:cubicBezTo>
                    <a:pt x="12911" y="3668"/>
                    <a:pt x="12922" y="3627"/>
                    <a:pt x="12942" y="3585"/>
                  </a:cubicBezTo>
                  <a:lnTo>
                    <a:pt x="12942" y="3585"/>
                  </a:lnTo>
                  <a:cubicBezTo>
                    <a:pt x="12849" y="3627"/>
                    <a:pt x="12807" y="3710"/>
                    <a:pt x="12777" y="3792"/>
                  </a:cubicBezTo>
                  <a:cubicBezTo>
                    <a:pt x="12735" y="3875"/>
                    <a:pt x="12704" y="3958"/>
                    <a:pt x="12621" y="4010"/>
                  </a:cubicBezTo>
                  <a:cubicBezTo>
                    <a:pt x="12586" y="4030"/>
                    <a:pt x="12543" y="4039"/>
                    <a:pt x="12502" y="4039"/>
                  </a:cubicBezTo>
                  <a:cubicBezTo>
                    <a:pt x="12435" y="4039"/>
                    <a:pt x="12371" y="4014"/>
                    <a:pt x="12351" y="3969"/>
                  </a:cubicBezTo>
                  <a:cubicBezTo>
                    <a:pt x="12289" y="3979"/>
                    <a:pt x="12227" y="3990"/>
                    <a:pt x="12155" y="4010"/>
                  </a:cubicBezTo>
                  <a:cubicBezTo>
                    <a:pt x="12165" y="3948"/>
                    <a:pt x="12093" y="3886"/>
                    <a:pt x="12020" y="3886"/>
                  </a:cubicBezTo>
                  <a:cubicBezTo>
                    <a:pt x="12082" y="3865"/>
                    <a:pt x="12144" y="3845"/>
                    <a:pt x="12196" y="3834"/>
                  </a:cubicBezTo>
                  <a:cubicBezTo>
                    <a:pt x="12217" y="3772"/>
                    <a:pt x="12227" y="3720"/>
                    <a:pt x="12248" y="3668"/>
                  </a:cubicBezTo>
                  <a:lnTo>
                    <a:pt x="12248" y="3668"/>
                  </a:lnTo>
                  <a:cubicBezTo>
                    <a:pt x="12210" y="3683"/>
                    <a:pt x="12161" y="3693"/>
                    <a:pt x="12113" y="3693"/>
                  </a:cubicBezTo>
                  <a:cubicBezTo>
                    <a:pt x="12096" y="3693"/>
                    <a:pt x="12078" y="3692"/>
                    <a:pt x="12061" y="3689"/>
                  </a:cubicBezTo>
                  <a:lnTo>
                    <a:pt x="11844" y="3472"/>
                  </a:lnTo>
                  <a:cubicBezTo>
                    <a:pt x="11885" y="3419"/>
                    <a:pt x="11948" y="3378"/>
                    <a:pt x="12020" y="3357"/>
                  </a:cubicBezTo>
                  <a:cubicBezTo>
                    <a:pt x="11989" y="3347"/>
                    <a:pt x="11958" y="3327"/>
                    <a:pt x="11927" y="3316"/>
                  </a:cubicBezTo>
                  <a:cubicBezTo>
                    <a:pt x="12093" y="3316"/>
                    <a:pt x="12268" y="3306"/>
                    <a:pt x="12445" y="3306"/>
                  </a:cubicBezTo>
                  <a:cubicBezTo>
                    <a:pt x="12362" y="3264"/>
                    <a:pt x="12268" y="3212"/>
                    <a:pt x="12176" y="3161"/>
                  </a:cubicBezTo>
                  <a:cubicBezTo>
                    <a:pt x="12223" y="3137"/>
                    <a:pt x="12279" y="3124"/>
                    <a:pt x="12335" y="3124"/>
                  </a:cubicBezTo>
                  <a:cubicBezTo>
                    <a:pt x="12401" y="3124"/>
                    <a:pt x="12467" y="3142"/>
                    <a:pt x="12517" y="3182"/>
                  </a:cubicBezTo>
                  <a:lnTo>
                    <a:pt x="12859" y="2871"/>
                  </a:lnTo>
                  <a:lnTo>
                    <a:pt x="12859" y="2871"/>
                  </a:lnTo>
                  <a:cubicBezTo>
                    <a:pt x="12773" y="2918"/>
                    <a:pt x="12670" y="2949"/>
                    <a:pt x="12556" y="2969"/>
                  </a:cubicBezTo>
                  <a:lnTo>
                    <a:pt x="12556" y="2969"/>
                  </a:lnTo>
                  <a:cubicBezTo>
                    <a:pt x="12582" y="2942"/>
                    <a:pt x="12586" y="2900"/>
                    <a:pt x="12549" y="2881"/>
                  </a:cubicBezTo>
                  <a:lnTo>
                    <a:pt x="12549" y="2881"/>
                  </a:lnTo>
                  <a:cubicBezTo>
                    <a:pt x="12538" y="2912"/>
                    <a:pt x="12538" y="2943"/>
                    <a:pt x="12528" y="2974"/>
                  </a:cubicBezTo>
                  <a:cubicBezTo>
                    <a:pt x="12537" y="2973"/>
                    <a:pt x="12547" y="2971"/>
                    <a:pt x="12556" y="2969"/>
                  </a:cubicBezTo>
                  <a:lnTo>
                    <a:pt x="12556" y="2969"/>
                  </a:lnTo>
                  <a:cubicBezTo>
                    <a:pt x="12542" y="2985"/>
                    <a:pt x="12521" y="2996"/>
                    <a:pt x="12497" y="2996"/>
                  </a:cubicBezTo>
                  <a:cubicBezTo>
                    <a:pt x="12494" y="2996"/>
                    <a:pt x="12490" y="2996"/>
                    <a:pt x="12486" y="2995"/>
                  </a:cubicBezTo>
                  <a:cubicBezTo>
                    <a:pt x="12436" y="2986"/>
                    <a:pt x="12419" y="2924"/>
                    <a:pt x="12448" y="2889"/>
                  </a:cubicBezTo>
                  <a:lnTo>
                    <a:pt x="12448" y="2889"/>
                  </a:lnTo>
                  <a:cubicBezTo>
                    <a:pt x="12413" y="2911"/>
                    <a:pt x="12374" y="2929"/>
                    <a:pt x="12341" y="2954"/>
                  </a:cubicBezTo>
                  <a:cubicBezTo>
                    <a:pt x="12341" y="2922"/>
                    <a:pt x="12341" y="2891"/>
                    <a:pt x="12331" y="2860"/>
                  </a:cubicBezTo>
                  <a:cubicBezTo>
                    <a:pt x="12268" y="2891"/>
                    <a:pt x="12217" y="2922"/>
                    <a:pt x="12155" y="2954"/>
                  </a:cubicBezTo>
                  <a:cubicBezTo>
                    <a:pt x="12161" y="2922"/>
                    <a:pt x="12114" y="2898"/>
                    <a:pt x="12072" y="2898"/>
                  </a:cubicBezTo>
                  <a:cubicBezTo>
                    <a:pt x="12044" y="2898"/>
                    <a:pt x="12018" y="2908"/>
                    <a:pt x="12010" y="2933"/>
                  </a:cubicBezTo>
                  <a:cubicBezTo>
                    <a:pt x="11986" y="3019"/>
                    <a:pt x="11873" y="3075"/>
                    <a:pt x="11766" y="3075"/>
                  </a:cubicBezTo>
                  <a:cubicBezTo>
                    <a:pt x="11731" y="3075"/>
                    <a:pt x="11698" y="3070"/>
                    <a:pt x="11667" y="3057"/>
                  </a:cubicBezTo>
                  <a:cubicBezTo>
                    <a:pt x="11605" y="2954"/>
                    <a:pt x="11647" y="2809"/>
                    <a:pt x="11761" y="2746"/>
                  </a:cubicBezTo>
                  <a:cubicBezTo>
                    <a:pt x="11720" y="2726"/>
                    <a:pt x="11667" y="2715"/>
                    <a:pt x="11626" y="2694"/>
                  </a:cubicBezTo>
                  <a:cubicBezTo>
                    <a:pt x="11680" y="2676"/>
                    <a:pt x="11640" y="2595"/>
                    <a:pt x="11588" y="2595"/>
                  </a:cubicBezTo>
                  <a:cubicBezTo>
                    <a:pt x="11583" y="2595"/>
                    <a:pt x="11578" y="2596"/>
                    <a:pt x="11573" y="2598"/>
                  </a:cubicBezTo>
                  <a:lnTo>
                    <a:pt x="11573" y="2598"/>
                  </a:lnTo>
                  <a:cubicBezTo>
                    <a:pt x="11608" y="2584"/>
                    <a:pt x="11638" y="2570"/>
                    <a:pt x="11666" y="2559"/>
                  </a:cubicBezTo>
                  <a:lnTo>
                    <a:pt x="11666" y="2559"/>
                  </a:lnTo>
                  <a:cubicBezTo>
                    <a:pt x="11672" y="2562"/>
                    <a:pt x="11679" y="2564"/>
                    <a:pt x="11684" y="2564"/>
                  </a:cubicBezTo>
                  <a:cubicBezTo>
                    <a:pt x="11695" y="2564"/>
                    <a:pt x="11703" y="2558"/>
                    <a:pt x="11699" y="2549"/>
                  </a:cubicBezTo>
                  <a:lnTo>
                    <a:pt x="11699" y="2549"/>
                  </a:lnTo>
                  <a:cubicBezTo>
                    <a:pt x="11688" y="2552"/>
                    <a:pt x="11677" y="2555"/>
                    <a:pt x="11666" y="2559"/>
                  </a:cubicBezTo>
                  <a:lnTo>
                    <a:pt x="11666" y="2559"/>
                  </a:lnTo>
                  <a:cubicBezTo>
                    <a:pt x="11658" y="2556"/>
                    <a:pt x="11650" y="2549"/>
                    <a:pt x="11647" y="2539"/>
                  </a:cubicBezTo>
                  <a:cubicBezTo>
                    <a:pt x="11647" y="2518"/>
                    <a:pt x="11678" y="2508"/>
                    <a:pt x="11699" y="2487"/>
                  </a:cubicBezTo>
                  <a:cubicBezTo>
                    <a:pt x="11740" y="2477"/>
                    <a:pt x="11771" y="2456"/>
                    <a:pt x="11813" y="2436"/>
                  </a:cubicBezTo>
                  <a:cubicBezTo>
                    <a:pt x="11865" y="2456"/>
                    <a:pt x="11906" y="2498"/>
                    <a:pt x="11927" y="2539"/>
                  </a:cubicBezTo>
                  <a:cubicBezTo>
                    <a:pt x="11949" y="2545"/>
                    <a:pt x="11972" y="2547"/>
                    <a:pt x="11995" y="2547"/>
                  </a:cubicBezTo>
                  <a:cubicBezTo>
                    <a:pt x="12057" y="2547"/>
                    <a:pt x="12119" y="2528"/>
                    <a:pt x="12165" y="2498"/>
                  </a:cubicBezTo>
                  <a:cubicBezTo>
                    <a:pt x="12123" y="2487"/>
                    <a:pt x="12082" y="2477"/>
                    <a:pt x="12040" y="2477"/>
                  </a:cubicBezTo>
                  <a:cubicBezTo>
                    <a:pt x="12072" y="2477"/>
                    <a:pt x="12113" y="2446"/>
                    <a:pt x="12103" y="2415"/>
                  </a:cubicBezTo>
                  <a:cubicBezTo>
                    <a:pt x="12051" y="2394"/>
                    <a:pt x="11999" y="2383"/>
                    <a:pt x="11937" y="2373"/>
                  </a:cubicBezTo>
                  <a:cubicBezTo>
                    <a:pt x="11975" y="2354"/>
                    <a:pt x="11951" y="2289"/>
                    <a:pt x="11906" y="2289"/>
                  </a:cubicBezTo>
                  <a:cubicBezTo>
                    <a:pt x="11902" y="2289"/>
                    <a:pt x="11899" y="2290"/>
                    <a:pt x="11895" y="2290"/>
                  </a:cubicBezTo>
                  <a:cubicBezTo>
                    <a:pt x="11927" y="2280"/>
                    <a:pt x="11958" y="2249"/>
                    <a:pt x="11958" y="2218"/>
                  </a:cubicBezTo>
                  <a:cubicBezTo>
                    <a:pt x="11881" y="2179"/>
                    <a:pt x="11787" y="2158"/>
                    <a:pt x="11693" y="2158"/>
                  </a:cubicBezTo>
                  <a:cubicBezTo>
                    <a:pt x="11660" y="2158"/>
                    <a:pt x="11628" y="2161"/>
                    <a:pt x="11595" y="2166"/>
                  </a:cubicBezTo>
                  <a:cubicBezTo>
                    <a:pt x="11575" y="2093"/>
                    <a:pt x="11595" y="2021"/>
                    <a:pt x="11637" y="1959"/>
                  </a:cubicBezTo>
                  <a:cubicBezTo>
                    <a:pt x="11585" y="1959"/>
                    <a:pt x="11575" y="1886"/>
                    <a:pt x="11626" y="1876"/>
                  </a:cubicBezTo>
                  <a:lnTo>
                    <a:pt x="11377" y="1814"/>
                  </a:lnTo>
                  <a:cubicBezTo>
                    <a:pt x="11409" y="1782"/>
                    <a:pt x="11367" y="1720"/>
                    <a:pt x="11315" y="1720"/>
                  </a:cubicBezTo>
                  <a:cubicBezTo>
                    <a:pt x="11365" y="1702"/>
                    <a:pt x="11419" y="1694"/>
                    <a:pt x="11473" y="1694"/>
                  </a:cubicBezTo>
                  <a:cubicBezTo>
                    <a:pt x="11543" y="1694"/>
                    <a:pt x="11614" y="1708"/>
                    <a:pt x="11678" y="1731"/>
                  </a:cubicBezTo>
                  <a:cubicBezTo>
                    <a:pt x="11616" y="1690"/>
                    <a:pt x="11688" y="1627"/>
                    <a:pt x="11750" y="1596"/>
                  </a:cubicBezTo>
                  <a:cubicBezTo>
                    <a:pt x="11678" y="1586"/>
                    <a:pt x="11637" y="1524"/>
                    <a:pt x="11658" y="1472"/>
                  </a:cubicBezTo>
                  <a:lnTo>
                    <a:pt x="11658" y="1472"/>
                  </a:lnTo>
                  <a:cubicBezTo>
                    <a:pt x="11631" y="1498"/>
                    <a:pt x="11590" y="1511"/>
                    <a:pt x="11549" y="1511"/>
                  </a:cubicBezTo>
                  <a:cubicBezTo>
                    <a:pt x="11507" y="1511"/>
                    <a:pt x="11466" y="1498"/>
                    <a:pt x="11440" y="1472"/>
                  </a:cubicBezTo>
                  <a:cubicBezTo>
                    <a:pt x="11388" y="1409"/>
                    <a:pt x="11419" y="1326"/>
                    <a:pt x="11492" y="1296"/>
                  </a:cubicBezTo>
                  <a:cubicBezTo>
                    <a:pt x="11585" y="1337"/>
                    <a:pt x="11688" y="1347"/>
                    <a:pt x="11782" y="1347"/>
                  </a:cubicBezTo>
                  <a:cubicBezTo>
                    <a:pt x="11771" y="1317"/>
                    <a:pt x="11750" y="1285"/>
                    <a:pt x="11730" y="1254"/>
                  </a:cubicBezTo>
                  <a:cubicBezTo>
                    <a:pt x="11750" y="1234"/>
                    <a:pt x="11782" y="1223"/>
                    <a:pt x="11803" y="1213"/>
                  </a:cubicBezTo>
                  <a:cubicBezTo>
                    <a:pt x="11750" y="1213"/>
                    <a:pt x="11720" y="1161"/>
                    <a:pt x="11750" y="1119"/>
                  </a:cubicBezTo>
                  <a:lnTo>
                    <a:pt x="11750" y="1119"/>
                  </a:lnTo>
                  <a:cubicBezTo>
                    <a:pt x="11699" y="1140"/>
                    <a:pt x="11658" y="1161"/>
                    <a:pt x="11605" y="1171"/>
                  </a:cubicBezTo>
                  <a:cubicBezTo>
                    <a:pt x="11605" y="1140"/>
                    <a:pt x="11575" y="1119"/>
                    <a:pt x="11533" y="1119"/>
                  </a:cubicBezTo>
                  <a:lnTo>
                    <a:pt x="11626" y="995"/>
                  </a:lnTo>
                  <a:lnTo>
                    <a:pt x="11626" y="995"/>
                  </a:lnTo>
                  <a:cubicBezTo>
                    <a:pt x="11617" y="1001"/>
                    <a:pt x="11609" y="1003"/>
                    <a:pt x="11601" y="1003"/>
                  </a:cubicBezTo>
                  <a:cubicBezTo>
                    <a:pt x="11580" y="1003"/>
                    <a:pt x="11564" y="986"/>
                    <a:pt x="11564" y="964"/>
                  </a:cubicBezTo>
                  <a:cubicBezTo>
                    <a:pt x="11564" y="948"/>
                    <a:pt x="11576" y="932"/>
                    <a:pt x="11591" y="921"/>
                  </a:cubicBezTo>
                  <a:lnTo>
                    <a:pt x="11591" y="921"/>
                  </a:lnTo>
                  <a:cubicBezTo>
                    <a:pt x="11532" y="956"/>
                    <a:pt x="11465" y="974"/>
                    <a:pt x="11388" y="974"/>
                  </a:cubicBezTo>
                  <a:cubicBezTo>
                    <a:pt x="11398" y="912"/>
                    <a:pt x="11409" y="850"/>
                    <a:pt x="11409" y="778"/>
                  </a:cubicBezTo>
                  <a:lnTo>
                    <a:pt x="11533" y="716"/>
                  </a:lnTo>
                  <a:cubicBezTo>
                    <a:pt x="11419" y="684"/>
                    <a:pt x="11347" y="601"/>
                    <a:pt x="11326" y="508"/>
                  </a:cubicBezTo>
                  <a:cubicBezTo>
                    <a:pt x="11440" y="435"/>
                    <a:pt x="11554" y="343"/>
                    <a:pt x="11637" y="239"/>
                  </a:cubicBezTo>
                  <a:lnTo>
                    <a:pt x="11637" y="239"/>
                  </a:lnTo>
                  <a:cubicBezTo>
                    <a:pt x="11592" y="272"/>
                    <a:pt x="11529" y="291"/>
                    <a:pt x="11466" y="291"/>
                  </a:cubicBezTo>
                  <a:cubicBezTo>
                    <a:pt x="11412" y="291"/>
                    <a:pt x="11358" y="277"/>
                    <a:pt x="11315" y="249"/>
                  </a:cubicBezTo>
                  <a:cubicBezTo>
                    <a:pt x="11268" y="223"/>
                    <a:pt x="11240" y="178"/>
                    <a:pt x="11232" y="131"/>
                  </a:cubicBezTo>
                  <a:lnTo>
                    <a:pt x="11232" y="131"/>
                  </a:lnTo>
                  <a:cubicBezTo>
                    <a:pt x="11222" y="129"/>
                    <a:pt x="11212" y="128"/>
                    <a:pt x="11202" y="12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-711726" y="4209013"/>
              <a:ext cx="2543762" cy="1673623"/>
            </a:xfrm>
            <a:custGeom>
              <a:avLst/>
              <a:gdLst/>
              <a:ahLst/>
              <a:cxnLst/>
              <a:rect l="l" t="t" r="r" b="b"/>
              <a:pathLst>
                <a:path w="24239" h="15948" extrusionOk="0">
                  <a:moveTo>
                    <a:pt x="11263" y="1"/>
                  </a:moveTo>
                  <a:cubicBezTo>
                    <a:pt x="11232" y="37"/>
                    <a:pt x="11222" y="85"/>
                    <a:pt x="11229" y="131"/>
                  </a:cubicBezTo>
                  <a:lnTo>
                    <a:pt x="11229" y="131"/>
                  </a:lnTo>
                  <a:cubicBezTo>
                    <a:pt x="11237" y="132"/>
                    <a:pt x="11245" y="134"/>
                    <a:pt x="11253" y="136"/>
                  </a:cubicBezTo>
                  <a:cubicBezTo>
                    <a:pt x="11253" y="94"/>
                    <a:pt x="11263" y="42"/>
                    <a:pt x="11263" y="1"/>
                  </a:cubicBezTo>
                  <a:close/>
                  <a:moveTo>
                    <a:pt x="11605" y="913"/>
                  </a:moveTo>
                  <a:lnTo>
                    <a:pt x="11605" y="913"/>
                  </a:lnTo>
                  <a:cubicBezTo>
                    <a:pt x="11601" y="915"/>
                    <a:pt x="11596" y="918"/>
                    <a:pt x="11592" y="921"/>
                  </a:cubicBezTo>
                  <a:lnTo>
                    <a:pt x="11592" y="921"/>
                  </a:lnTo>
                  <a:cubicBezTo>
                    <a:pt x="11597" y="918"/>
                    <a:pt x="11601" y="915"/>
                    <a:pt x="11605" y="913"/>
                  </a:cubicBezTo>
                  <a:close/>
                  <a:moveTo>
                    <a:pt x="10973" y="975"/>
                  </a:moveTo>
                  <a:lnTo>
                    <a:pt x="10973" y="975"/>
                  </a:lnTo>
                  <a:cubicBezTo>
                    <a:pt x="10977" y="978"/>
                    <a:pt x="10981" y="981"/>
                    <a:pt x="10985" y="984"/>
                  </a:cubicBezTo>
                  <a:lnTo>
                    <a:pt x="10985" y="984"/>
                  </a:lnTo>
                  <a:cubicBezTo>
                    <a:pt x="10982" y="980"/>
                    <a:pt x="10978" y="977"/>
                    <a:pt x="10973" y="975"/>
                  </a:cubicBezTo>
                  <a:close/>
                  <a:moveTo>
                    <a:pt x="3264" y="1555"/>
                  </a:moveTo>
                  <a:lnTo>
                    <a:pt x="3264" y="1555"/>
                  </a:lnTo>
                  <a:cubicBezTo>
                    <a:pt x="3252" y="1615"/>
                    <a:pt x="3244" y="1678"/>
                    <a:pt x="3247" y="1739"/>
                  </a:cubicBezTo>
                  <a:lnTo>
                    <a:pt x="3247" y="1739"/>
                  </a:lnTo>
                  <a:cubicBezTo>
                    <a:pt x="3254" y="1683"/>
                    <a:pt x="3255" y="1619"/>
                    <a:pt x="3264" y="1555"/>
                  </a:cubicBezTo>
                  <a:close/>
                  <a:moveTo>
                    <a:pt x="3140" y="1866"/>
                  </a:moveTo>
                  <a:cubicBezTo>
                    <a:pt x="3129" y="1871"/>
                    <a:pt x="3138" y="1880"/>
                    <a:pt x="3149" y="1883"/>
                  </a:cubicBezTo>
                  <a:lnTo>
                    <a:pt x="3149" y="1883"/>
                  </a:lnTo>
                  <a:cubicBezTo>
                    <a:pt x="3146" y="1878"/>
                    <a:pt x="3143" y="1872"/>
                    <a:pt x="3140" y="1866"/>
                  </a:cubicBezTo>
                  <a:close/>
                  <a:moveTo>
                    <a:pt x="3471" y="2011"/>
                  </a:moveTo>
                  <a:cubicBezTo>
                    <a:pt x="3457" y="2011"/>
                    <a:pt x="3453" y="2025"/>
                    <a:pt x="3457" y="2034"/>
                  </a:cubicBezTo>
                  <a:lnTo>
                    <a:pt x="3457" y="2034"/>
                  </a:lnTo>
                  <a:cubicBezTo>
                    <a:pt x="3463" y="2027"/>
                    <a:pt x="3468" y="2019"/>
                    <a:pt x="3471" y="2011"/>
                  </a:cubicBezTo>
                  <a:close/>
                  <a:moveTo>
                    <a:pt x="3555" y="2172"/>
                  </a:moveTo>
                  <a:cubicBezTo>
                    <a:pt x="3558" y="2174"/>
                    <a:pt x="3561" y="2175"/>
                    <a:pt x="3565" y="2177"/>
                  </a:cubicBezTo>
                  <a:cubicBezTo>
                    <a:pt x="3562" y="2175"/>
                    <a:pt x="3559" y="2173"/>
                    <a:pt x="3555" y="2172"/>
                  </a:cubicBezTo>
                  <a:close/>
                  <a:moveTo>
                    <a:pt x="14848" y="2467"/>
                  </a:moveTo>
                  <a:cubicBezTo>
                    <a:pt x="14849" y="2469"/>
                    <a:pt x="14851" y="2472"/>
                    <a:pt x="14852" y="2475"/>
                  </a:cubicBezTo>
                  <a:lnTo>
                    <a:pt x="14852" y="2475"/>
                  </a:lnTo>
                  <a:cubicBezTo>
                    <a:pt x="14851" y="2472"/>
                    <a:pt x="14850" y="2469"/>
                    <a:pt x="14848" y="2467"/>
                  </a:cubicBezTo>
                  <a:close/>
                  <a:moveTo>
                    <a:pt x="2736" y="2851"/>
                  </a:moveTo>
                  <a:cubicBezTo>
                    <a:pt x="2736" y="2854"/>
                    <a:pt x="2737" y="2858"/>
                    <a:pt x="2738" y="2862"/>
                  </a:cubicBezTo>
                  <a:lnTo>
                    <a:pt x="2738" y="2862"/>
                  </a:lnTo>
                  <a:cubicBezTo>
                    <a:pt x="2738" y="2858"/>
                    <a:pt x="2737" y="2854"/>
                    <a:pt x="2736" y="2851"/>
                  </a:cubicBezTo>
                  <a:close/>
                  <a:moveTo>
                    <a:pt x="12476" y="2871"/>
                  </a:moveTo>
                  <a:cubicBezTo>
                    <a:pt x="12462" y="2875"/>
                    <a:pt x="12451" y="2882"/>
                    <a:pt x="12443" y="2890"/>
                  </a:cubicBezTo>
                  <a:lnTo>
                    <a:pt x="12443" y="2890"/>
                  </a:lnTo>
                  <a:cubicBezTo>
                    <a:pt x="12453" y="2884"/>
                    <a:pt x="12464" y="2878"/>
                    <a:pt x="12476" y="2871"/>
                  </a:cubicBezTo>
                  <a:close/>
                  <a:moveTo>
                    <a:pt x="12548" y="2881"/>
                  </a:moveTo>
                  <a:lnTo>
                    <a:pt x="12548" y="2881"/>
                  </a:lnTo>
                  <a:cubicBezTo>
                    <a:pt x="12538" y="2913"/>
                    <a:pt x="12527" y="2943"/>
                    <a:pt x="12527" y="2975"/>
                  </a:cubicBezTo>
                  <a:cubicBezTo>
                    <a:pt x="12536" y="2973"/>
                    <a:pt x="12544" y="2972"/>
                    <a:pt x="12553" y="2970"/>
                  </a:cubicBezTo>
                  <a:lnTo>
                    <a:pt x="12553" y="2970"/>
                  </a:lnTo>
                  <a:cubicBezTo>
                    <a:pt x="12577" y="2942"/>
                    <a:pt x="12580" y="2900"/>
                    <a:pt x="12548" y="2881"/>
                  </a:cubicBezTo>
                  <a:close/>
                  <a:moveTo>
                    <a:pt x="15232" y="2996"/>
                  </a:moveTo>
                  <a:lnTo>
                    <a:pt x="15232" y="2996"/>
                  </a:ln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1"/>
                    <a:pt x="15232" y="2996"/>
                  </a:cubicBezTo>
                  <a:close/>
                  <a:moveTo>
                    <a:pt x="16600" y="3265"/>
                  </a:moveTo>
                  <a:lnTo>
                    <a:pt x="16600" y="3265"/>
                  </a:lnTo>
                  <a:cubicBezTo>
                    <a:pt x="16593" y="3267"/>
                    <a:pt x="16587" y="3270"/>
                    <a:pt x="16582" y="3273"/>
                  </a:cubicBezTo>
                  <a:lnTo>
                    <a:pt x="16582" y="3273"/>
                  </a:lnTo>
                  <a:cubicBezTo>
                    <a:pt x="16588" y="3270"/>
                    <a:pt x="16594" y="3268"/>
                    <a:pt x="16600" y="3265"/>
                  </a:cubicBezTo>
                  <a:close/>
                  <a:moveTo>
                    <a:pt x="16229" y="3468"/>
                  </a:moveTo>
                  <a:cubicBezTo>
                    <a:pt x="16230" y="3478"/>
                    <a:pt x="16236" y="3486"/>
                    <a:pt x="16245" y="3486"/>
                  </a:cubicBezTo>
                  <a:cubicBezTo>
                    <a:pt x="16249" y="3486"/>
                    <a:pt x="16253" y="3485"/>
                    <a:pt x="16257" y="3482"/>
                  </a:cubicBezTo>
                  <a:cubicBezTo>
                    <a:pt x="16247" y="3477"/>
                    <a:pt x="16238" y="3473"/>
                    <a:pt x="16229" y="3468"/>
                  </a:cubicBezTo>
                  <a:close/>
                  <a:moveTo>
                    <a:pt x="8113" y="3731"/>
                  </a:moveTo>
                  <a:cubicBezTo>
                    <a:pt x="8108" y="3738"/>
                    <a:pt x="8103" y="3744"/>
                    <a:pt x="8098" y="3750"/>
                  </a:cubicBezTo>
                  <a:lnTo>
                    <a:pt x="8098" y="3750"/>
                  </a:lnTo>
                  <a:cubicBezTo>
                    <a:pt x="8105" y="3746"/>
                    <a:pt x="8110" y="3740"/>
                    <a:pt x="8113" y="3731"/>
                  </a:cubicBezTo>
                  <a:close/>
                  <a:moveTo>
                    <a:pt x="1493" y="3793"/>
                  </a:moveTo>
                  <a:lnTo>
                    <a:pt x="1493" y="3793"/>
                  </a:lnTo>
                  <a:cubicBezTo>
                    <a:pt x="1480" y="3797"/>
                    <a:pt x="1470" y="3804"/>
                    <a:pt x="1462" y="3814"/>
                  </a:cubicBezTo>
                  <a:lnTo>
                    <a:pt x="1462" y="3814"/>
                  </a:lnTo>
                  <a:cubicBezTo>
                    <a:pt x="1475" y="3810"/>
                    <a:pt x="1486" y="3803"/>
                    <a:pt x="1493" y="3793"/>
                  </a:cubicBezTo>
                  <a:close/>
                  <a:moveTo>
                    <a:pt x="2929" y="3802"/>
                  </a:moveTo>
                  <a:cubicBezTo>
                    <a:pt x="2922" y="3803"/>
                    <a:pt x="2916" y="3807"/>
                    <a:pt x="2912" y="3814"/>
                  </a:cubicBezTo>
                  <a:cubicBezTo>
                    <a:pt x="2918" y="3810"/>
                    <a:pt x="2923" y="3806"/>
                    <a:pt x="2929" y="3802"/>
                  </a:cubicBezTo>
                  <a:close/>
                  <a:moveTo>
                    <a:pt x="4362" y="3990"/>
                  </a:moveTo>
                  <a:lnTo>
                    <a:pt x="4362" y="3990"/>
                  </a:lnTo>
                  <a:cubicBezTo>
                    <a:pt x="4356" y="3999"/>
                    <a:pt x="4354" y="4008"/>
                    <a:pt x="4354" y="4018"/>
                  </a:cubicBezTo>
                  <a:lnTo>
                    <a:pt x="4354" y="4018"/>
                  </a:lnTo>
                  <a:cubicBezTo>
                    <a:pt x="4362" y="4010"/>
                    <a:pt x="4366" y="4001"/>
                    <a:pt x="4362" y="3990"/>
                  </a:cubicBezTo>
                  <a:close/>
                  <a:moveTo>
                    <a:pt x="13869" y="4041"/>
                  </a:moveTo>
                  <a:cubicBezTo>
                    <a:pt x="13867" y="4041"/>
                    <a:pt x="13866" y="4041"/>
                    <a:pt x="13864" y="4042"/>
                  </a:cubicBezTo>
                  <a:cubicBezTo>
                    <a:pt x="13866" y="4041"/>
                    <a:pt x="13867" y="4041"/>
                    <a:pt x="13869" y="4041"/>
                  </a:cubicBezTo>
                  <a:close/>
                  <a:moveTo>
                    <a:pt x="13978" y="4135"/>
                  </a:moveTo>
                  <a:cubicBezTo>
                    <a:pt x="13983" y="4139"/>
                    <a:pt x="13988" y="4140"/>
                    <a:pt x="13992" y="4140"/>
                  </a:cubicBezTo>
                  <a:cubicBezTo>
                    <a:pt x="13995" y="4140"/>
                    <a:pt x="13998" y="4139"/>
                    <a:pt x="14001" y="4138"/>
                  </a:cubicBezTo>
                  <a:lnTo>
                    <a:pt x="14001" y="4138"/>
                  </a:lnTo>
                  <a:cubicBezTo>
                    <a:pt x="13993" y="4137"/>
                    <a:pt x="13985" y="4136"/>
                    <a:pt x="13978" y="4135"/>
                  </a:cubicBezTo>
                  <a:close/>
                  <a:moveTo>
                    <a:pt x="13781" y="4405"/>
                  </a:moveTo>
                  <a:lnTo>
                    <a:pt x="13781" y="4405"/>
                  </a:lnTo>
                  <a:cubicBezTo>
                    <a:pt x="13786" y="4409"/>
                    <a:pt x="13792" y="4413"/>
                    <a:pt x="13797" y="4417"/>
                  </a:cubicBezTo>
                  <a:lnTo>
                    <a:pt x="13797" y="4417"/>
                  </a:lnTo>
                  <a:cubicBezTo>
                    <a:pt x="13793" y="4412"/>
                    <a:pt x="13788" y="4408"/>
                    <a:pt x="13781" y="4405"/>
                  </a:cubicBezTo>
                  <a:close/>
                  <a:moveTo>
                    <a:pt x="16202" y="4618"/>
                  </a:moveTo>
                  <a:cubicBezTo>
                    <a:pt x="16207" y="4622"/>
                    <a:pt x="16212" y="4623"/>
                    <a:pt x="16218" y="4623"/>
                  </a:cubicBezTo>
                  <a:cubicBezTo>
                    <a:pt x="16221" y="4623"/>
                    <a:pt x="16224" y="4623"/>
                    <a:pt x="16227" y="4622"/>
                  </a:cubicBezTo>
                  <a:cubicBezTo>
                    <a:pt x="16218" y="4620"/>
                    <a:pt x="16210" y="4619"/>
                    <a:pt x="16202" y="4618"/>
                  </a:cubicBezTo>
                  <a:close/>
                  <a:moveTo>
                    <a:pt x="4788" y="4643"/>
                  </a:moveTo>
                  <a:cubicBezTo>
                    <a:pt x="4780" y="4647"/>
                    <a:pt x="4774" y="4653"/>
                    <a:pt x="4768" y="4658"/>
                  </a:cubicBezTo>
                  <a:lnTo>
                    <a:pt x="4768" y="4658"/>
                  </a:lnTo>
                  <a:cubicBezTo>
                    <a:pt x="4774" y="4653"/>
                    <a:pt x="4781" y="4648"/>
                    <a:pt x="4788" y="4643"/>
                  </a:cubicBezTo>
                  <a:close/>
                  <a:moveTo>
                    <a:pt x="4433" y="5281"/>
                  </a:moveTo>
                  <a:cubicBezTo>
                    <a:pt x="4425" y="5281"/>
                    <a:pt x="4418" y="5285"/>
                    <a:pt x="4424" y="5285"/>
                  </a:cubicBezTo>
                  <a:cubicBezTo>
                    <a:pt x="4432" y="5287"/>
                    <a:pt x="4438" y="5288"/>
                    <a:pt x="4445" y="5290"/>
                  </a:cubicBezTo>
                  <a:lnTo>
                    <a:pt x="4445" y="5290"/>
                  </a:lnTo>
                  <a:cubicBezTo>
                    <a:pt x="4445" y="5288"/>
                    <a:pt x="4445" y="5287"/>
                    <a:pt x="4445" y="5285"/>
                  </a:cubicBezTo>
                  <a:cubicBezTo>
                    <a:pt x="4442" y="5282"/>
                    <a:pt x="4437" y="5281"/>
                    <a:pt x="4433" y="5281"/>
                  </a:cubicBezTo>
                  <a:close/>
                  <a:moveTo>
                    <a:pt x="14092" y="5462"/>
                  </a:moveTo>
                  <a:lnTo>
                    <a:pt x="14092" y="5462"/>
                  </a:lnTo>
                  <a:cubicBezTo>
                    <a:pt x="14063" y="5483"/>
                    <a:pt x="14099" y="5509"/>
                    <a:pt x="14130" y="5510"/>
                  </a:cubicBezTo>
                  <a:lnTo>
                    <a:pt x="14130" y="5510"/>
                  </a:lnTo>
                  <a:cubicBezTo>
                    <a:pt x="14118" y="5494"/>
                    <a:pt x="14105" y="5478"/>
                    <a:pt x="14092" y="5462"/>
                  </a:cubicBezTo>
                  <a:close/>
                  <a:moveTo>
                    <a:pt x="13780" y="5689"/>
                  </a:moveTo>
                  <a:cubicBezTo>
                    <a:pt x="13763" y="5689"/>
                    <a:pt x="13747" y="5693"/>
                    <a:pt x="13733" y="5700"/>
                  </a:cubicBezTo>
                  <a:lnTo>
                    <a:pt x="13733" y="5700"/>
                  </a:lnTo>
                  <a:cubicBezTo>
                    <a:pt x="13752" y="5697"/>
                    <a:pt x="13770" y="5695"/>
                    <a:pt x="13791" y="5690"/>
                  </a:cubicBezTo>
                  <a:cubicBezTo>
                    <a:pt x="13787" y="5689"/>
                    <a:pt x="13784" y="5689"/>
                    <a:pt x="13780" y="5689"/>
                  </a:cubicBezTo>
                  <a:close/>
                  <a:moveTo>
                    <a:pt x="8859" y="5865"/>
                  </a:moveTo>
                  <a:lnTo>
                    <a:pt x="8859" y="5865"/>
                  </a:lnTo>
                  <a:cubicBezTo>
                    <a:pt x="8857" y="5866"/>
                    <a:pt x="8855" y="5866"/>
                    <a:pt x="8853" y="5867"/>
                  </a:cubicBezTo>
                  <a:lnTo>
                    <a:pt x="8853" y="5867"/>
                  </a:lnTo>
                  <a:cubicBezTo>
                    <a:pt x="8855" y="5866"/>
                    <a:pt x="8857" y="5866"/>
                    <a:pt x="8859" y="5865"/>
                  </a:cubicBezTo>
                  <a:close/>
                  <a:moveTo>
                    <a:pt x="17208" y="5924"/>
                  </a:moveTo>
                  <a:cubicBezTo>
                    <a:pt x="17206" y="5924"/>
                    <a:pt x="17206" y="5930"/>
                    <a:pt x="17206" y="5938"/>
                  </a:cubicBezTo>
                  <a:lnTo>
                    <a:pt x="17206" y="5938"/>
                  </a:lnTo>
                  <a:cubicBezTo>
                    <a:pt x="17211" y="5937"/>
                    <a:pt x="17217" y="5934"/>
                    <a:pt x="17210" y="5927"/>
                  </a:cubicBezTo>
                  <a:cubicBezTo>
                    <a:pt x="17209" y="5925"/>
                    <a:pt x="17208" y="5924"/>
                    <a:pt x="17208" y="5924"/>
                  </a:cubicBezTo>
                  <a:close/>
                  <a:moveTo>
                    <a:pt x="6497" y="5865"/>
                  </a:moveTo>
                  <a:cubicBezTo>
                    <a:pt x="6507" y="5900"/>
                    <a:pt x="6526" y="5931"/>
                    <a:pt x="6553" y="5955"/>
                  </a:cubicBezTo>
                  <a:lnTo>
                    <a:pt x="6553" y="5955"/>
                  </a:lnTo>
                  <a:cubicBezTo>
                    <a:pt x="6537" y="5924"/>
                    <a:pt x="6518" y="5894"/>
                    <a:pt x="6497" y="5865"/>
                  </a:cubicBezTo>
                  <a:close/>
                  <a:moveTo>
                    <a:pt x="6559" y="6539"/>
                  </a:moveTo>
                  <a:lnTo>
                    <a:pt x="6559" y="6539"/>
                  </a:lnTo>
                  <a:cubicBezTo>
                    <a:pt x="6559" y="6539"/>
                    <a:pt x="6560" y="6540"/>
                    <a:pt x="6561" y="6540"/>
                  </a:cubicBezTo>
                  <a:lnTo>
                    <a:pt x="6561" y="6540"/>
                  </a:lnTo>
                  <a:cubicBezTo>
                    <a:pt x="6560" y="6540"/>
                    <a:pt x="6559" y="6539"/>
                    <a:pt x="6559" y="6539"/>
                  </a:cubicBezTo>
                  <a:close/>
                  <a:moveTo>
                    <a:pt x="18154" y="6591"/>
                  </a:moveTo>
                  <a:lnTo>
                    <a:pt x="18154" y="6591"/>
                  </a:lnTo>
                  <a:cubicBezTo>
                    <a:pt x="18152" y="6592"/>
                    <a:pt x="18150" y="6594"/>
                    <a:pt x="18148" y="6595"/>
                  </a:cubicBezTo>
                  <a:lnTo>
                    <a:pt x="18148" y="6595"/>
                  </a:lnTo>
                  <a:cubicBezTo>
                    <a:pt x="18150" y="6594"/>
                    <a:pt x="18152" y="6592"/>
                    <a:pt x="18154" y="6591"/>
                  </a:cubicBezTo>
                  <a:close/>
                  <a:moveTo>
                    <a:pt x="9492" y="6664"/>
                  </a:moveTo>
                  <a:lnTo>
                    <a:pt x="9516" y="6672"/>
                  </a:lnTo>
                  <a:lnTo>
                    <a:pt x="9516" y="6672"/>
                  </a:lnTo>
                  <a:cubicBezTo>
                    <a:pt x="9512" y="6669"/>
                    <a:pt x="9508" y="6667"/>
                    <a:pt x="9505" y="6664"/>
                  </a:cubicBezTo>
                  <a:lnTo>
                    <a:pt x="9505" y="6664"/>
                  </a:lnTo>
                  <a:cubicBezTo>
                    <a:pt x="9500" y="6664"/>
                    <a:pt x="9496" y="6664"/>
                    <a:pt x="9492" y="6664"/>
                  </a:cubicBezTo>
                  <a:close/>
                  <a:moveTo>
                    <a:pt x="9516" y="6672"/>
                  </a:moveTo>
                  <a:cubicBezTo>
                    <a:pt x="9537" y="6685"/>
                    <a:pt x="9563" y="6694"/>
                    <a:pt x="9584" y="6694"/>
                  </a:cubicBezTo>
                  <a:lnTo>
                    <a:pt x="9516" y="6672"/>
                  </a:lnTo>
                  <a:close/>
                  <a:moveTo>
                    <a:pt x="18195" y="6715"/>
                  </a:moveTo>
                  <a:cubicBezTo>
                    <a:pt x="18195" y="6717"/>
                    <a:pt x="18194" y="6720"/>
                    <a:pt x="18193" y="6722"/>
                  </a:cubicBezTo>
                  <a:lnTo>
                    <a:pt x="18193" y="6722"/>
                  </a:lnTo>
                  <a:cubicBezTo>
                    <a:pt x="18194" y="6720"/>
                    <a:pt x="18195" y="6717"/>
                    <a:pt x="18195" y="6715"/>
                  </a:cubicBezTo>
                  <a:close/>
                  <a:moveTo>
                    <a:pt x="5910" y="6847"/>
                  </a:moveTo>
                  <a:lnTo>
                    <a:pt x="5910" y="6847"/>
                  </a:lnTo>
                  <a:cubicBezTo>
                    <a:pt x="5912" y="6848"/>
                    <a:pt x="5914" y="6849"/>
                    <a:pt x="5917" y="6850"/>
                  </a:cubicBezTo>
                  <a:cubicBezTo>
                    <a:pt x="5914" y="6849"/>
                    <a:pt x="5912" y="6848"/>
                    <a:pt x="5910" y="6847"/>
                  </a:cubicBezTo>
                  <a:close/>
                  <a:moveTo>
                    <a:pt x="18195" y="6860"/>
                  </a:moveTo>
                  <a:lnTo>
                    <a:pt x="18195" y="6860"/>
                  </a:lnTo>
                  <a:cubicBezTo>
                    <a:pt x="18172" y="6868"/>
                    <a:pt x="18160" y="6882"/>
                    <a:pt x="18160" y="6897"/>
                  </a:cubicBezTo>
                  <a:lnTo>
                    <a:pt x="18160" y="6897"/>
                  </a:lnTo>
                  <a:cubicBezTo>
                    <a:pt x="18174" y="6887"/>
                    <a:pt x="18186" y="6874"/>
                    <a:pt x="18195" y="6860"/>
                  </a:cubicBezTo>
                  <a:close/>
                  <a:moveTo>
                    <a:pt x="6688" y="7015"/>
                  </a:moveTo>
                  <a:cubicBezTo>
                    <a:pt x="6683" y="7015"/>
                    <a:pt x="6678" y="7015"/>
                    <a:pt x="6673" y="7016"/>
                  </a:cubicBezTo>
                  <a:cubicBezTo>
                    <a:pt x="6702" y="7054"/>
                    <a:pt x="6749" y="7075"/>
                    <a:pt x="6797" y="7094"/>
                  </a:cubicBezTo>
                  <a:lnTo>
                    <a:pt x="6797" y="7094"/>
                  </a:lnTo>
                  <a:cubicBezTo>
                    <a:pt x="6782" y="7052"/>
                    <a:pt x="6740" y="7015"/>
                    <a:pt x="6688" y="7015"/>
                  </a:cubicBezTo>
                  <a:close/>
                  <a:moveTo>
                    <a:pt x="18299" y="7223"/>
                  </a:moveTo>
                  <a:cubicBezTo>
                    <a:pt x="18283" y="7223"/>
                    <a:pt x="18266" y="7229"/>
                    <a:pt x="18252" y="7239"/>
                  </a:cubicBezTo>
                  <a:lnTo>
                    <a:pt x="18252" y="7239"/>
                  </a:lnTo>
                  <a:cubicBezTo>
                    <a:pt x="18268" y="7234"/>
                    <a:pt x="18283" y="7229"/>
                    <a:pt x="18299" y="7223"/>
                  </a:cubicBezTo>
                  <a:close/>
                  <a:moveTo>
                    <a:pt x="6691" y="7309"/>
                  </a:moveTo>
                  <a:cubicBezTo>
                    <a:pt x="6734" y="7336"/>
                    <a:pt x="6778" y="7362"/>
                    <a:pt x="6818" y="7389"/>
                  </a:cubicBezTo>
                  <a:cubicBezTo>
                    <a:pt x="6770" y="7416"/>
                    <a:pt x="6713" y="7430"/>
                    <a:pt x="6656" y="7430"/>
                  </a:cubicBezTo>
                  <a:cubicBezTo>
                    <a:pt x="6627" y="7430"/>
                    <a:pt x="6598" y="7426"/>
                    <a:pt x="6570" y="7420"/>
                  </a:cubicBezTo>
                  <a:cubicBezTo>
                    <a:pt x="6610" y="7390"/>
                    <a:pt x="6651" y="7349"/>
                    <a:pt x="6691" y="7309"/>
                  </a:cubicBezTo>
                  <a:close/>
                  <a:moveTo>
                    <a:pt x="18703" y="7617"/>
                  </a:moveTo>
                  <a:cubicBezTo>
                    <a:pt x="18696" y="7619"/>
                    <a:pt x="18690" y="7623"/>
                    <a:pt x="18684" y="7626"/>
                  </a:cubicBezTo>
                  <a:lnTo>
                    <a:pt x="18684" y="7626"/>
                  </a:lnTo>
                  <a:cubicBezTo>
                    <a:pt x="18691" y="7624"/>
                    <a:pt x="18697" y="7621"/>
                    <a:pt x="18703" y="7617"/>
                  </a:cubicBezTo>
                  <a:close/>
                  <a:moveTo>
                    <a:pt x="18226" y="7896"/>
                  </a:moveTo>
                  <a:cubicBezTo>
                    <a:pt x="18220" y="7900"/>
                    <a:pt x="18213" y="7903"/>
                    <a:pt x="18205" y="7907"/>
                  </a:cubicBezTo>
                  <a:cubicBezTo>
                    <a:pt x="18214" y="7904"/>
                    <a:pt x="18221" y="7900"/>
                    <a:pt x="18226" y="7896"/>
                  </a:cubicBezTo>
                  <a:close/>
                  <a:moveTo>
                    <a:pt x="18257" y="8020"/>
                  </a:moveTo>
                  <a:lnTo>
                    <a:pt x="18257" y="8020"/>
                  </a:lnTo>
                  <a:cubicBezTo>
                    <a:pt x="18243" y="8035"/>
                    <a:pt x="18233" y="8053"/>
                    <a:pt x="18230" y="8072"/>
                  </a:cubicBezTo>
                  <a:lnTo>
                    <a:pt x="18230" y="8072"/>
                  </a:lnTo>
                  <a:cubicBezTo>
                    <a:pt x="18255" y="8065"/>
                    <a:pt x="18275" y="8044"/>
                    <a:pt x="18257" y="8020"/>
                  </a:cubicBezTo>
                  <a:close/>
                  <a:moveTo>
                    <a:pt x="20899" y="9222"/>
                  </a:moveTo>
                  <a:cubicBezTo>
                    <a:pt x="20892" y="9229"/>
                    <a:pt x="20890" y="9238"/>
                    <a:pt x="20891" y="9246"/>
                  </a:cubicBezTo>
                  <a:lnTo>
                    <a:pt x="20891" y="9246"/>
                  </a:lnTo>
                  <a:cubicBezTo>
                    <a:pt x="20894" y="9238"/>
                    <a:pt x="20897" y="9231"/>
                    <a:pt x="20899" y="9222"/>
                  </a:cubicBezTo>
                  <a:close/>
                  <a:moveTo>
                    <a:pt x="11201" y="129"/>
                  </a:moveTo>
                  <a:cubicBezTo>
                    <a:pt x="11177" y="129"/>
                    <a:pt x="11153" y="134"/>
                    <a:pt x="11129" y="146"/>
                  </a:cubicBezTo>
                  <a:cubicBezTo>
                    <a:pt x="11149" y="177"/>
                    <a:pt x="11180" y="198"/>
                    <a:pt x="11201" y="229"/>
                  </a:cubicBezTo>
                  <a:cubicBezTo>
                    <a:pt x="11170" y="222"/>
                    <a:pt x="11138" y="218"/>
                    <a:pt x="11106" y="218"/>
                  </a:cubicBezTo>
                  <a:cubicBezTo>
                    <a:pt x="11042" y="218"/>
                    <a:pt x="10977" y="232"/>
                    <a:pt x="10922" y="260"/>
                  </a:cubicBezTo>
                  <a:cubicBezTo>
                    <a:pt x="10922" y="291"/>
                    <a:pt x="10966" y="311"/>
                    <a:pt x="11008" y="311"/>
                  </a:cubicBezTo>
                  <a:cubicBezTo>
                    <a:pt x="11021" y="311"/>
                    <a:pt x="11034" y="309"/>
                    <a:pt x="11045" y="305"/>
                  </a:cubicBezTo>
                  <a:lnTo>
                    <a:pt x="11045" y="305"/>
                  </a:lnTo>
                  <a:cubicBezTo>
                    <a:pt x="11025" y="327"/>
                    <a:pt x="11018" y="356"/>
                    <a:pt x="11025" y="385"/>
                  </a:cubicBezTo>
                  <a:cubicBezTo>
                    <a:pt x="11029" y="384"/>
                    <a:pt x="11034" y="384"/>
                    <a:pt x="11038" y="384"/>
                  </a:cubicBezTo>
                  <a:cubicBezTo>
                    <a:pt x="11135" y="384"/>
                    <a:pt x="11209" y="501"/>
                    <a:pt x="11139" y="571"/>
                  </a:cubicBezTo>
                  <a:cubicBezTo>
                    <a:pt x="11113" y="558"/>
                    <a:pt x="11083" y="549"/>
                    <a:pt x="11057" y="549"/>
                  </a:cubicBezTo>
                  <a:cubicBezTo>
                    <a:pt x="11041" y="549"/>
                    <a:pt x="11026" y="552"/>
                    <a:pt x="11014" y="560"/>
                  </a:cubicBezTo>
                  <a:cubicBezTo>
                    <a:pt x="10990" y="577"/>
                    <a:pt x="11012" y="621"/>
                    <a:pt x="11038" y="621"/>
                  </a:cubicBezTo>
                  <a:cubicBezTo>
                    <a:pt x="11039" y="621"/>
                    <a:pt x="11041" y="621"/>
                    <a:pt x="11043" y="620"/>
                  </a:cubicBezTo>
                  <a:lnTo>
                    <a:pt x="11043" y="620"/>
                  </a:lnTo>
                  <a:cubicBezTo>
                    <a:pt x="10997" y="647"/>
                    <a:pt x="10958" y="666"/>
                    <a:pt x="10911" y="685"/>
                  </a:cubicBezTo>
                  <a:cubicBezTo>
                    <a:pt x="10917" y="683"/>
                    <a:pt x="10922" y="682"/>
                    <a:pt x="10927" y="682"/>
                  </a:cubicBezTo>
                  <a:cubicBezTo>
                    <a:pt x="10975" y="682"/>
                    <a:pt x="10980" y="763"/>
                    <a:pt x="10942" y="809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01" y="830"/>
                    <a:pt x="11159" y="892"/>
                    <a:pt x="11077" y="923"/>
                  </a:cubicBezTo>
                  <a:cubicBezTo>
                    <a:pt x="11139" y="944"/>
                    <a:pt x="11159" y="1006"/>
                    <a:pt x="11118" y="1048"/>
                  </a:cubicBezTo>
                  <a:cubicBezTo>
                    <a:pt x="11072" y="1038"/>
                    <a:pt x="11024" y="1012"/>
                    <a:pt x="10985" y="984"/>
                  </a:cubicBezTo>
                  <a:lnTo>
                    <a:pt x="10985" y="984"/>
                  </a:lnTo>
                  <a:cubicBezTo>
                    <a:pt x="11011" y="1011"/>
                    <a:pt x="10998" y="1070"/>
                    <a:pt x="10952" y="1078"/>
                  </a:cubicBezTo>
                  <a:cubicBezTo>
                    <a:pt x="10901" y="1078"/>
                    <a:pt x="10849" y="1027"/>
                    <a:pt x="10869" y="985"/>
                  </a:cubicBezTo>
                  <a:lnTo>
                    <a:pt x="10869" y="985"/>
                  </a:lnTo>
                  <a:lnTo>
                    <a:pt x="10807" y="1016"/>
                  </a:lnTo>
                  <a:lnTo>
                    <a:pt x="10714" y="923"/>
                  </a:lnTo>
                  <a:lnTo>
                    <a:pt x="10714" y="923"/>
                  </a:lnTo>
                  <a:cubicBezTo>
                    <a:pt x="10714" y="944"/>
                    <a:pt x="10714" y="965"/>
                    <a:pt x="10735" y="985"/>
                  </a:cubicBezTo>
                  <a:cubicBezTo>
                    <a:pt x="10631" y="944"/>
                    <a:pt x="10507" y="913"/>
                    <a:pt x="10403" y="892"/>
                  </a:cubicBezTo>
                  <a:lnTo>
                    <a:pt x="10403" y="892"/>
                  </a:lnTo>
                  <a:cubicBezTo>
                    <a:pt x="10434" y="1006"/>
                    <a:pt x="10549" y="1110"/>
                    <a:pt x="10683" y="1140"/>
                  </a:cubicBezTo>
                  <a:cubicBezTo>
                    <a:pt x="10652" y="1134"/>
                    <a:pt x="10619" y="1130"/>
                    <a:pt x="10586" y="1130"/>
                  </a:cubicBezTo>
                  <a:cubicBezTo>
                    <a:pt x="10529" y="1130"/>
                    <a:pt x="10471" y="1140"/>
                    <a:pt x="10421" y="1159"/>
                  </a:cubicBezTo>
                  <a:lnTo>
                    <a:pt x="10421" y="1159"/>
                  </a:lnTo>
                  <a:cubicBezTo>
                    <a:pt x="10425" y="1152"/>
                    <a:pt x="10425" y="1144"/>
                    <a:pt x="10413" y="1140"/>
                  </a:cubicBezTo>
                  <a:cubicBezTo>
                    <a:pt x="10410" y="1139"/>
                    <a:pt x="10407" y="1139"/>
                    <a:pt x="10404" y="1139"/>
                  </a:cubicBezTo>
                  <a:cubicBezTo>
                    <a:pt x="10379" y="1139"/>
                    <a:pt x="10363" y="1174"/>
                    <a:pt x="10372" y="1193"/>
                  </a:cubicBezTo>
                  <a:cubicBezTo>
                    <a:pt x="10388" y="1209"/>
                    <a:pt x="10416" y="1218"/>
                    <a:pt x="10442" y="1222"/>
                  </a:cubicBezTo>
                  <a:lnTo>
                    <a:pt x="10442" y="1222"/>
                  </a:lnTo>
                  <a:cubicBezTo>
                    <a:pt x="10422" y="1232"/>
                    <a:pt x="10411" y="1268"/>
                    <a:pt x="10434" y="1276"/>
                  </a:cubicBezTo>
                  <a:cubicBezTo>
                    <a:pt x="10445" y="1283"/>
                    <a:pt x="10459" y="1286"/>
                    <a:pt x="10473" y="1286"/>
                  </a:cubicBezTo>
                  <a:cubicBezTo>
                    <a:pt x="10474" y="1286"/>
                    <a:pt x="10476" y="1286"/>
                    <a:pt x="10478" y="1286"/>
                  </a:cubicBezTo>
                  <a:lnTo>
                    <a:pt x="10478" y="1286"/>
                  </a:lnTo>
                  <a:cubicBezTo>
                    <a:pt x="10462" y="1300"/>
                    <a:pt x="10450" y="1318"/>
                    <a:pt x="10445" y="1338"/>
                  </a:cubicBezTo>
                  <a:cubicBezTo>
                    <a:pt x="10600" y="1358"/>
                    <a:pt x="10766" y="1379"/>
                    <a:pt x="10922" y="1421"/>
                  </a:cubicBezTo>
                  <a:cubicBezTo>
                    <a:pt x="10828" y="1451"/>
                    <a:pt x="10745" y="1472"/>
                    <a:pt x="10652" y="1504"/>
                  </a:cubicBezTo>
                  <a:cubicBezTo>
                    <a:pt x="10694" y="1524"/>
                    <a:pt x="10745" y="1534"/>
                    <a:pt x="10786" y="1534"/>
                  </a:cubicBezTo>
                  <a:cubicBezTo>
                    <a:pt x="10766" y="1555"/>
                    <a:pt x="10735" y="1576"/>
                    <a:pt x="10704" y="1596"/>
                  </a:cubicBezTo>
                  <a:cubicBezTo>
                    <a:pt x="10756" y="1607"/>
                    <a:pt x="10797" y="1617"/>
                    <a:pt x="10839" y="1617"/>
                  </a:cubicBezTo>
                  <a:cubicBezTo>
                    <a:pt x="10797" y="1628"/>
                    <a:pt x="10756" y="1659"/>
                    <a:pt x="10735" y="1690"/>
                  </a:cubicBezTo>
                  <a:cubicBezTo>
                    <a:pt x="10752" y="1686"/>
                    <a:pt x="10770" y="1685"/>
                    <a:pt x="10787" y="1685"/>
                  </a:cubicBezTo>
                  <a:cubicBezTo>
                    <a:pt x="10960" y="1685"/>
                    <a:pt x="11098" y="1867"/>
                    <a:pt x="10994" y="1980"/>
                  </a:cubicBezTo>
                  <a:cubicBezTo>
                    <a:pt x="10929" y="1929"/>
                    <a:pt x="10843" y="1904"/>
                    <a:pt x="10755" y="1904"/>
                  </a:cubicBezTo>
                  <a:cubicBezTo>
                    <a:pt x="10717" y="1904"/>
                    <a:pt x="10679" y="1909"/>
                    <a:pt x="10641" y="1918"/>
                  </a:cubicBezTo>
                  <a:cubicBezTo>
                    <a:pt x="10694" y="1959"/>
                    <a:pt x="10745" y="2001"/>
                    <a:pt x="10807" y="2042"/>
                  </a:cubicBezTo>
                  <a:cubicBezTo>
                    <a:pt x="10714" y="2032"/>
                    <a:pt x="10621" y="2011"/>
                    <a:pt x="10538" y="1980"/>
                  </a:cubicBezTo>
                  <a:lnTo>
                    <a:pt x="10538" y="1980"/>
                  </a:lnTo>
                  <a:cubicBezTo>
                    <a:pt x="10558" y="2022"/>
                    <a:pt x="10569" y="2063"/>
                    <a:pt x="10590" y="2105"/>
                  </a:cubicBezTo>
                  <a:cubicBezTo>
                    <a:pt x="10538" y="2073"/>
                    <a:pt x="10476" y="2032"/>
                    <a:pt x="10413" y="2001"/>
                  </a:cubicBezTo>
                  <a:lnTo>
                    <a:pt x="10413" y="2001"/>
                  </a:lnTo>
                  <a:cubicBezTo>
                    <a:pt x="10424" y="2032"/>
                    <a:pt x="10424" y="2073"/>
                    <a:pt x="10434" y="2114"/>
                  </a:cubicBezTo>
                  <a:cubicBezTo>
                    <a:pt x="10403" y="2084"/>
                    <a:pt x="10372" y="2063"/>
                    <a:pt x="10341" y="2042"/>
                  </a:cubicBezTo>
                  <a:lnTo>
                    <a:pt x="10341" y="2042"/>
                  </a:lnTo>
                  <a:cubicBezTo>
                    <a:pt x="10341" y="2105"/>
                    <a:pt x="10362" y="2167"/>
                    <a:pt x="10393" y="2229"/>
                  </a:cubicBezTo>
                  <a:cubicBezTo>
                    <a:pt x="10351" y="2197"/>
                    <a:pt x="10321" y="2167"/>
                    <a:pt x="10279" y="2135"/>
                  </a:cubicBezTo>
                  <a:lnTo>
                    <a:pt x="10279" y="2135"/>
                  </a:lnTo>
                  <a:cubicBezTo>
                    <a:pt x="10279" y="2249"/>
                    <a:pt x="10330" y="2362"/>
                    <a:pt x="10433" y="2445"/>
                  </a:cubicBezTo>
                  <a:lnTo>
                    <a:pt x="10433" y="2445"/>
                  </a:lnTo>
                  <a:cubicBezTo>
                    <a:pt x="10393" y="2413"/>
                    <a:pt x="10340" y="2388"/>
                    <a:pt x="10290" y="2388"/>
                  </a:cubicBezTo>
                  <a:cubicBezTo>
                    <a:pt x="10276" y="2388"/>
                    <a:pt x="10261" y="2390"/>
                    <a:pt x="10248" y="2395"/>
                  </a:cubicBezTo>
                  <a:cubicBezTo>
                    <a:pt x="10213" y="2406"/>
                    <a:pt x="10210" y="2444"/>
                    <a:pt x="10226" y="2469"/>
                  </a:cubicBezTo>
                  <a:lnTo>
                    <a:pt x="10226" y="2469"/>
                  </a:lnTo>
                  <a:cubicBezTo>
                    <a:pt x="10224" y="2469"/>
                    <a:pt x="10223" y="2469"/>
                    <a:pt x="10221" y="2469"/>
                  </a:cubicBezTo>
                  <a:cubicBezTo>
                    <a:pt x="10189" y="2469"/>
                    <a:pt x="10158" y="2480"/>
                    <a:pt x="10134" y="2498"/>
                  </a:cubicBezTo>
                  <a:cubicBezTo>
                    <a:pt x="10196" y="2540"/>
                    <a:pt x="10279" y="2570"/>
                    <a:pt x="10351" y="2570"/>
                  </a:cubicBezTo>
                  <a:cubicBezTo>
                    <a:pt x="10321" y="2591"/>
                    <a:pt x="10289" y="2612"/>
                    <a:pt x="10248" y="2623"/>
                  </a:cubicBezTo>
                  <a:cubicBezTo>
                    <a:pt x="10259" y="2625"/>
                    <a:pt x="10269" y="2626"/>
                    <a:pt x="10279" y="2626"/>
                  </a:cubicBezTo>
                  <a:cubicBezTo>
                    <a:pt x="10306" y="2626"/>
                    <a:pt x="10329" y="2617"/>
                    <a:pt x="10351" y="2602"/>
                  </a:cubicBezTo>
                  <a:lnTo>
                    <a:pt x="10351" y="2602"/>
                  </a:lnTo>
                  <a:cubicBezTo>
                    <a:pt x="10321" y="2653"/>
                    <a:pt x="10341" y="2715"/>
                    <a:pt x="10393" y="2747"/>
                  </a:cubicBezTo>
                  <a:cubicBezTo>
                    <a:pt x="10351" y="2747"/>
                    <a:pt x="10300" y="2747"/>
                    <a:pt x="10268" y="2778"/>
                  </a:cubicBezTo>
                  <a:cubicBezTo>
                    <a:pt x="10265" y="2783"/>
                    <a:pt x="10263" y="2789"/>
                    <a:pt x="10263" y="2795"/>
                  </a:cubicBezTo>
                  <a:lnTo>
                    <a:pt x="10263" y="2795"/>
                  </a:lnTo>
                  <a:cubicBezTo>
                    <a:pt x="10235" y="2782"/>
                    <a:pt x="10202" y="2775"/>
                    <a:pt x="10169" y="2775"/>
                  </a:cubicBezTo>
                  <a:cubicBezTo>
                    <a:pt x="10157" y="2775"/>
                    <a:pt x="10146" y="2776"/>
                    <a:pt x="10134" y="2778"/>
                  </a:cubicBezTo>
                  <a:cubicBezTo>
                    <a:pt x="10165" y="2798"/>
                    <a:pt x="10175" y="2830"/>
                    <a:pt x="10175" y="2860"/>
                  </a:cubicBezTo>
                  <a:cubicBezTo>
                    <a:pt x="10144" y="2840"/>
                    <a:pt x="10103" y="2819"/>
                    <a:pt x="10072" y="2819"/>
                  </a:cubicBezTo>
                  <a:cubicBezTo>
                    <a:pt x="10030" y="2819"/>
                    <a:pt x="9999" y="2860"/>
                    <a:pt x="10030" y="2881"/>
                  </a:cubicBezTo>
                  <a:cubicBezTo>
                    <a:pt x="9989" y="2881"/>
                    <a:pt x="9968" y="2860"/>
                    <a:pt x="9948" y="2840"/>
                  </a:cubicBezTo>
                  <a:cubicBezTo>
                    <a:pt x="9930" y="2822"/>
                    <a:pt x="9904" y="2796"/>
                    <a:pt x="9877" y="2796"/>
                  </a:cubicBezTo>
                  <a:cubicBezTo>
                    <a:pt x="9873" y="2796"/>
                    <a:pt x="9869" y="2797"/>
                    <a:pt x="9865" y="2798"/>
                  </a:cubicBezTo>
                  <a:cubicBezTo>
                    <a:pt x="9844" y="2798"/>
                    <a:pt x="9833" y="2820"/>
                    <a:pt x="9836" y="2836"/>
                  </a:cubicBezTo>
                  <a:lnTo>
                    <a:pt x="9836" y="2836"/>
                  </a:lnTo>
                  <a:cubicBezTo>
                    <a:pt x="9792" y="2799"/>
                    <a:pt x="9755" y="2763"/>
                    <a:pt x="9709" y="2726"/>
                  </a:cubicBezTo>
                  <a:lnTo>
                    <a:pt x="9709" y="2726"/>
                  </a:lnTo>
                  <a:cubicBezTo>
                    <a:pt x="9730" y="2757"/>
                    <a:pt x="9761" y="2788"/>
                    <a:pt x="9782" y="2819"/>
                  </a:cubicBezTo>
                  <a:cubicBezTo>
                    <a:pt x="9766" y="2811"/>
                    <a:pt x="9750" y="2808"/>
                    <a:pt x="9735" y="2808"/>
                  </a:cubicBezTo>
                  <a:cubicBezTo>
                    <a:pt x="9710" y="2808"/>
                    <a:pt x="9687" y="2817"/>
                    <a:pt x="9667" y="2830"/>
                  </a:cubicBezTo>
                  <a:cubicBezTo>
                    <a:pt x="9512" y="2757"/>
                    <a:pt x="9347" y="2674"/>
                    <a:pt x="9191" y="2602"/>
                  </a:cubicBezTo>
                  <a:cubicBezTo>
                    <a:pt x="9129" y="2581"/>
                    <a:pt x="9077" y="2560"/>
                    <a:pt x="9015" y="2560"/>
                  </a:cubicBezTo>
                  <a:cubicBezTo>
                    <a:pt x="9036" y="2591"/>
                    <a:pt x="9066" y="2633"/>
                    <a:pt x="9087" y="2664"/>
                  </a:cubicBezTo>
                  <a:cubicBezTo>
                    <a:pt x="9065" y="2649"/>
                    <a:pt x="9031" y="2639"/>
                    <a:pt x="8994" y="2639"/>
                  </a:cubicBezTo>
                  <a:cubicBezTo>
                    <a:pt x="8981" y="2639"/>
                    <a:pt x="8967" y="2640"/>
                    <a:pt x="8953" y="2643"/>
                  </a:cubicBezTo>
                  <a:cubicBezTo>
                    <a:pt x="8974" y="2674"/>
                    <a:pt x="8994" y="2705"/>
                    <a:pt x="9036" y="2715"/>
                  </a:cubicBezTo>
                  <a:cubicBezTo>
                    <a:pt x="8994" y="2715"/>
                    <a:pt x="8953" y="2715"/>
                    <a:pt x="8921" y="2736"/>
                  </a:cubicBezTo>
                  <a:cubicBezTo>
                    <a:pt x="8963" y="2757"/>
                    <a:pt x="9004" y="2768"/>
                    <a:pt x="9046" y="2778"/>
                  </a:cubicBezTo>
                  <a:cubicBezTo>
                    <a:pt x="8994" y="2778"/>
                    <a:pt x="8953" y="2809"/>
                    <a:pt x="8942" y="2851"/>
                  </a:cubicBezTo>
                  <a:cubicBezTo>
                    <a:pt x="9065" y="2889"/>
                    <a:pt x="9194" y="2910"/>
                    <a:pt x="9324" y="2910"/>
                  </a:cubicBezTo>
                  <a:cubicBezTo>
                    <a:pt x="9350" y="2910"/>
                    <a:pt x="9377" y="2909"/>
                    <a:pt x="9403" y="2907"/>
                  </a:cubicBezTo>
                  <a:lnTo>
                    <a:pt x="9403" y="2907"/>
                  </a:lnTo>
                  <a:cubicBezTo>
                    <a:pt x="9400" y="2912"/>
                    <a:pt x="9398" y="2917"/>
                    <a:pt x="9398" y="2923"/>
                  </a:cubicBezTo>
                  <a:cubicBezTo>
                    <a:pt x="9409" y="2943"/>
                    <a:pt x="9450" y="2954"/>
                    <a:pt x="9492" y="2954"/>
                  </a:cubicBezTo>
                  <a:cubicBezTo>
                    <a:pt x="9429" y="2996"/>
                    <a:pt x="9357" y="3037"/>
                    <a:pt x="9284" y="3047"/>
                  </a:cubicBezTo>
                  <a:lnTo>
                    <a:pt x="9439" y="3078"/>
                  </a:lnTo>
                  <a:cubicBezTo>
                    <a:pt x="9357" y="3099"/>
                    <a:pt x="9284" y="3109"/>
                    <a:pt x="9211" y="3141"/>
                  </a:cubicBezTo>
                  <a:cubicBezTo>
                    <a:pt x="9274" y="3151"/>
                    <a:pt x="9336" y="3161"/>
                    <a:pt x="9398" y="3161"/>
                  </a:cubicBezTo>
                  <a:cubicBezTo>
                    <a:pt x="9326" y="3161"/>
                    <a:pt x="9243" y="3182"/>
                    <a:pt x="9211" y="3233"/>
                  </a:cubicBezTo>
                  <a:cubicBezTo>
                    <a:pt x="9239" y="3240"/>
                    <a:pt x="9270" y="3244"/>
                    <a:pt x="9301" y="3244"/>
                  </a:cubicBezTo>
                  <a:cubicBezTo>
                    <a:pt x="9362" y="3244"/>
                    <a:pt x="9426" y="3230"/>
                    <a:pt x="9481" y="3203"/>
                  </a:cubicBezTo>
                  <a:lnTo>
                    <a:pt x="9481" y="3203"/>
                  </a:lnTo>
                  <a:cubicBezTo>
                    <a:pt x="9439" y="3224"/>
                    <a:pt x="9398" y="3254"/>
                    <a:pt x="9377" y="3286"/>
                  </a:cubicBezTo>
                  <a:cubicBezTo>
                    <a:pt x="9439" y="3275"/>
                    <a:pt x="9512" y="3254"/>
                    <a:pt x="9564" y="3233"/>
                  </a:cubicBezTo>
                  <a:lnTo>
                    <a:pt x="9564" y="3233"/>
                  </a:lnTo>
                  <a:cubicBezTo>
                    <a:pt x="9522" y="3265"/>
                    <a:pt x="9481" y="3306"/>
                    <a:pt x="9460" y="3358"/>
                  </a:cubicBezTo>
                  <a:cubicBezTo>
                    <a:pt x="9529" y="3348"/>
                    <a:pt x="9589" y="3320"/>
                    <a:pt x="9639" y="3281"/>
                  </a:cubicBezTo>
                  <a:lnTo>
                    <a:pt x="9639" y="3281"/>
                  </a:lnTo>
                  <a:cubicBezTo>
                    <a:pt x="9601" y="3312"/>
                    <a:pt x="9573" y="3351"/>
                    <a:pt x="9554" y="3389"/>
                  </a:cubicBezTo>
                  <a:cubicBezTo>
                    <a:pt x="9647" y="3379"/>
                    <a:pt x="9730" y="3337"/>
                    <a:pt x="9792" y="3286"/>
                  </a:cubicBezTo>
                  <a:lnTo>
                    <a:pt x="9792" y="3286"/>
                  </a:lnTo>
                  <a:cubicBezTo>
                    <a:pt x="9782" y="3306"/>
                    <a:pt x="9761" y="3337"/>
                    <a:pt x="9740" y="3369"/>
                  </a:cubicBezTo>
                  <a:cubicBezTo>
                    <a:pt x="9812" y="3337"/>
                    <a:pt x="9885" y="3306"/>
                    <a:pt x="9968" y="3275"/>
                  </a:cubicBezTo>
                  <a:lnTo>
                    <a:pt x="9968" y="3275"/>
                  </a:lnTo>
                  <a:cubicBezTo>
                    <a:pt x="9895" y="3337"/>
                    <a:pt x="9948" y="3441"/>
                    <a:pt x="10030" y="3482"/>
                  </a:cubicBezTo>
                  <a:cubicBezTo>
                    <a:pt x="10113" y="3534"/>
                    <a:pt x="10227" y="3534"/>
                    <a:pt x="10321" y="3534"/>
                  </a:cubicBezTo>
                  <a:cubicBezTo>
                    <a:pt x="10279" y="3638"/>
                    <a:pt x="10155" y="3710"/>
                    <a:pt x="10020" y="3710"/>
                  </a:cubicBezTo>
                  <a:cubicBezTo>
                    <a:pt x="10040" y="3762"/>
                    <a:pt x="10061" y="3825"/>
                    <a:pt x="10072" y="3876"/>
                  </a:cubicBezTo>
                  <a:cubicBezTo>
                    <a:pt x="10030" y="3866"/>
                    <a:pt x="9978" y="3855"/>
                    <a:pt x="9927" y="3834"/>
                  </a:cubicBezTo>
                  <a:lnTo>
                    <a:pt x="9927" y="3834"/>
                  </a:lnTo>
                  <a:cubicBezTo>
                    <a:pt x="9937" y="3907"/>
                    <a:pt x="9968" y="3990"/>
                    <a:pt x="10020" y="4052"/>
                  </a:cubicBezTo>
                  <a:cubicBezTo>
                    <a:pt x="9978" y="4032"/>
                    <a:pt x="9937" y="4000"/>
                    <a:pt x="9895" y="3980"/>
                  </a:cubicBezTo>
                  <a:lnTo>
                    <a:pt x="9895" y="3980"/>
                  </a:lnTo>
                  <a:cubicBezTo>
                    <a:pt x="9895" y="4020"/>
                    <a:pt x="9911" y="4060"/>
                    <a:pt x="9937" y="4094"/>
                  </a:cubicBezTo>
                  <a:lnTo>
                    <a:pt x="9937" y="4094"/>
                  </a:lnTo>
                  <a:cubicBezTo>
                    <a:pt x="9934" y="4094"/>
                    <a:pt x="9930" y="4094"/>
                    <a:pt x="9927" y="4094"/>
                  </a:cubicBezTo>
                  <a:cubicBezTo>
                    <a:pt x="9948" y="4115"/>
                    <a:pt x="9968" y="4145"/>
                    <a:pt x="9957" y="4166"/>
                  </a:cubicBezTo>
                  <a:cubicBezTo>
                    <a:pt x="9957" y="4192"/>
                    <a:pt x="9930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7" y="4280"/>
                    <a:pt x="10072" y="4322"/>
                    <a:pt x="10175" y="4322"/>
                  </a:cubicBezTo>
                  <a:cubicBezTo>
                    <a:pt x="10144" y="4332"/>
                    <a:pt x="10103" y="4343"/>
                    <a:pt x="10061" y="4353"/>
                  </a:cubicBezTo>
                  <a:cubicBezTo>
                    <a:pt x="10078" y="4381"/>
                    <a:pt x="10101" y="4402"/>
                    <a:pt x="10126" y="4420"/>
                  </a:cubicBezTo>
                  <a:lnTo>
                    <a:pt x="10126" y="4420"/>
                  </a:lnTo>
                  <a:cubicBezTo>
                    <a:pt x="10124" y="4420"/>
                    <a:pt x="10123" y="4420"/>
                    <a:pt x="10121" y="4420"/>
                  </a:cubicBezTo>
                  <a:cubicBezTo>
                    <a:pt x="10096" y="4420"/>
                    <a:pt x="10069" y="4428"/>
                    <a:pt x="10051" y="4446"/>
                  </a:cubicBezTo>
                  <a:cubicBezTo>
                    <a:pt x="9948" y="4373"/>
                    <a:pt x="9833" y="4301"/>
                    <a:pt x="9720" y="4228"/>
                  </a:cubicBezTo>
                  <a:lnTo>
                    <a:pt x="9720" y="4228"/>
                  </a:lnTo>
                  <a:cubicBezTo>
                    <a:pt x="9720" y="4260"/>
                    <a:pt x="9740" y="4290"/>
                    <a:pt x="9761" y="4311"/>
                  </a:cubicBezTo>
                  <a:cubicBezTo>
                    <a:pt x="9730" y="4290"/>
                    <a:pt x="9688" y="4270"/>
                    <a:pt x="9657" y="4249"/>
                  </a:cubicBezTo>
                  <a:lnTo>
                    <a:pt x="9657" y="4249"/>
                  </a:lnTo>
                  <a:cubicBezTo>
                    <a:pt x="9648" y="4333"/>
                    <a:pt x="9746" y="4408"/>
                    <a:pt x="9849" y="4408"/>
                  </a:cubicBezTo>
                  <a:cubicBezTo>
                    <a:pt x="9861" y="4408"/>
                    <a:pt x="9873" y="4407"/>
                    <a:pt x="9885" y="4405"/>
                  </a:cubicBezTo>
                  <a:lnTo>
                    <a:pt x="9885" y="4405"/>
                  </a:lnTo>
                  <a:cubicBezTo>
                    <a:pt x="9833" y="4446"/>
                    <a:pt x="9792" y="4488"/>
                    <a:pt x="9740" y="4518"/>
                  </a:cubicBezTo>
                  <a:lnTo>
                    <a:pt x="9927" y="4580"/>
                  </a:lnTo>
                  <a:cubicBezTo>
                    <a:pt x="9865" y="4601"/>
                    <a:pt x="9812" y="4633"/>
                    <a:pt x="9761" y="4674"/>
                  </a:cubicBezTo>
                  <a:lnTo>
                    <a:pt x="9809" y="4674"/>
                  </a:lnTo>
                  <a:cubicBezTo>
                    <a:pt x="9764" y="4681"/>
                    <a:pt x="9722" y="4699"/>
                    <a:pt x="9688" y="4726"/>
                  </a:cubicBezTo>
                  <a:cubicBezTo>
                    <a:pt x="9667" y="4674"/>
                    <a:pt x="9616" y="4633"/>
                    <a:pt x="9543" y="4622"/>
                  </a:cubicBezTo>
                  <a:lnTo>
                    <a:pt x="9543" y="4622"/>
                  </a:lnTo>
                  <a:cubicBezTo>
                    <a:pt x="9554" y="4663"/>
                    <a:pt x="9554" y="4705"/>
                    <a:pt x="9564" y="4746"/>
                  </a:cubicBezTo>
                  <a:cubicBezTo>
                    <a:pt x="9533" y="4695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8" y="4675"/>
                    <a:pt x="9401" y="4700"/>
                    <a:pt x="9416" y="4719"/>
                  </a:cubicBezTo>
                  <a:lnTo>
                    <a:pt x="9416" y="4719"/>
                  </a:lnTo>
                  <a:cubicBezTo>
                    <a:pt x="9388" y="4725"/>
                    <a:pt x="9362" y="4742"/>
                    <a:pt x="9367" y="4767"/>
                  </a:cubicBezTo>
                  <a:cubicBezTo>
                    <a:pt x="9377" y="4819"/>
                    <a:pt x="9450" y="4850"/>
                    <a:pt x="9502" y="4861"/>
                  </a:cubicBezTo>
                  <a:cubicBezTo>
                    <a:pt x="9564" y="4881"/>
                    <a:pt x="9626" y="4923"/>
                    <a:pt x="9626" y="4974"/>
                  </a:cubicBezTo>
                  <a:cubicBezTo>
                    <a:pt x="9637" y="4944"/>
                    <a:pt x="9657" y="4912"/>
                    <a:pt x="9678" y="4881"/>
                  </a:cubicBezTo>
                  <a:cubicBezTo>
                    <a:pt x="9771" y="4881"/>
                    <a:pt x="9875" y="4933"/>
                    <a:pt x="9916" y="5006"/>
                  </a:cubicBezTo>
                  <a:cubicBezTo>
                    <a:pt x="9865" y="5016"/>
                    <a:pt x="9823" y="5026"/>
                    <a:pt x="9782" y="5036"/>
                  </a:cubicBezTo>
                  <a:cubicBezTo>
                    <a:pt x="9885" y="5099"/>
                    <a:pt x="9978" y="5151"/>
                    <a:pt x="10082" y="5213"/>
                  </a:cubicBezTo>
                  <a:cubicBezTo>
                    <a:pt x="10020" y="5213"/>
                    <a:pt x="9957" y="5202"/>
                    <a:pt x="9906" y="5181"/>
                  </a:cubicBezTo>
                  <a:lnTo>
                    <a:pt x="9906" y="5181"/>
                  </a:lnTo>
                  <a:cubicBezTo>
                    <a:pt x="9948" y="5213"/>
                    <a:pt x="9968" y="5254"/>
                    <a:pt x="9968" y="5296"/>
                  </a:cubicBezTo>
                  <a:lnTo>
                    <a:pt x="9688" y="5172"/>
                  </a:lnTo>
                  <a:cubicBezTo>
                    <a:pt x="9637" y="5119"/>
                    <a:pt x="9595" y="5068"/>
                    <a:pt x="9543" y="5016"/>
                  </a:cubicBezTo>
                  <a:lnTo>
                    <a:pt x="9481" y="5140"/>
                  </a:lnTo>
                  <a:cubicBezTo>
                    <a:pt x="9450" y="5099"/>
                    <a:pt x="9409" y="5068"/>
                    <a:pt x="9377" y="5026"/>
                  </a:cubicBezTo>
                  <a:cubicBezTo>
                    <a:pt x="9347" y="5068"/>
                    <a:pt x="9326" y="5099"/>
                    <a:pt x="9294" y="5140"/>
                  </a:cubicBezTo>
                  <a:cubicBezTo>
                    <a:pt x="9367" y="5213"/>
                    <a:pt x="9481" y="5264"/>
                    <a:pt x="9595" y="5285"/>
                  </a:cubicBezTo>
                  <a:cubicBezTo>
                    <a:pt x="9533" y="5275"/>
                    <a:pt x="9471" y="5264"/>
                    <a:pt x="9419" y="5254"/>
                  </a:cubicBezTo>
                  <a:lnTo>
                    <a:pt x="9419" y="5254"/>
                  </a:lnTo>
                  <a:cubicBezTo>
                    <a:pt x="9481" y="5296"/>
                    <a:pt x="9533" y="5358"/>
                    <a:pt x="9564" y="5409"/>
                  </a:cubicBezTo>
                  <a:cubicBezTo>
                    <a:pt x="9543" y="5389"/>
                    <a:pt x="9512" y="5368"/>
                    <a:pt x="9481" y="5368"/>
                  </a:cubicBezTo>
                  <a:cubicBezTo>
                    <a:pt x="9463" y="5373"/>
                    <a:pt x="9448" y="5385"/>
                    <a:pt x="9442" y="5398"/>
                  </a:cubicBezTo>
                  <a:lnTo>
                    <a:pt x="9442" y="5398"/>
                  </a:lnTo>
                  <a:cubicBezTo>
                    <a:pt x="9405" y="5349"/>
                    <a:pt x="9339" y="5315"/>
                    <a:pt x="9275" y="5315"/>
                  </a:cubicBezTo>
                  <a:cubicBezTo>
                    <a:pt x="9271" y="5315"/>
                    <a:pt x="9267" y="5315"/>
                    <a:pt x="9262" y="5316"/>
                  </a:cubicBezTo>
                  <a:lnTo>
                    <a:pt x="9262" y="5316"/>
                  </a:lnTo>
                  <a:cubicBezTo>
                    <a:pt x="9262" y="5316"/>
                    <a:pt x="9261" y="5315"/>
                    <a:pt x="9260" y="5315"/>
                  </a:cubicBezTo>
                  <a:cubicBezTo>
                    <a:pt x="9258" y="5315"/>
                    <a:pt x="9256" y="5316"/>
                    <a:pt x="9253" y="5317"/>
                  </a:cubicBezTo>
                  <a:cubicBezTo>
                    <a:pt x="9256" y="5316"/>
                    <a:pt x="9259" y="5316"/>
                    <a:pt x="9262" y="5316"/>
                  </a:cubicBezTo>
                  <a:lnTo>
                    <a:pt x="9262" y="5316"/>
                  </a:lnTo>
                  <a:cubicBezTo>
                    <a:pt x="9285" y="5318"/>
                    <a:pt x="9254" y="5369"/>
                    <a:pt x="9212" y="5369"/>
                  </a:cubicBezTo>
                  <a:cubicBezTo>
                    <a:pt x="9209" y="5369"/>
                    <a:pt x="9205" y="5369"/>
                    <a:pt x="9202" y="5368"/>
                  </a:cubicBezTo>
                  <a:cubicBezTo>
                    <a:pt x="9166" y="5350"/>
                    <a:pt x="9130" y="5325"/>
                    <a:pt x="9094" y="5325"/>
                  </a:cubicBezTo>
                  <a:cubicBezTo>
                    <a:pt x="9088" y="5325"/>
                    <a:pt x="9083" y="5325"/>
                    <a:pt x="9077" y="5327"/>
                  </a:cubicBezTo>
                  <a:cubicBezTo>
                    <a:pt x="9046" y="5339"/>
                    <a:pt x="9056" y="5371"/>
                    <a:pt x="9078" y="5387"/>
                  </a:cubicBezTo>
                  <a:lnTo>
                    <a:pt x="9078" y="5387"/>
                  </a:lnTo>
                  <a:cubicBezTo>
                    <a:pt x="9033" y="5384"/>
                    <a:pt x="8987" y="5379"/>
                    <a:pt x="8942" y="5379"/>
                  </a:cubicBezTo>
                  <a:cubicBezTo>
                    <a:pt x="9015" y="5379"/>
                    <a:pt x="8963" y="5462"/>
                    <a:pt x="8901" y="5482"/>
                  </a:cubicBezTo>
                  <a:cubicBezTo>
                    <a:pt x="9046" y="5534"/>
                    <a:pt x="9202" y="5586"/>
                    <a:pt x="9347" y="5637"/>
                  </a:cubicBezTo>
                  <a:lnTo>
                    <a:pt x="9160" y="5607"/>
                  </a:lnTo>
                  <a:lnTo>
                    <a:pt x="9160" y="5607"/>
                  </a:lnTo>
                  <a:cubicBezTo>
                    <a:pt x="9181" y="5720"/>
                    <a:pt x="9264" y="5835"/>
                    <a:pt x="9377" y="5897"/>
                  </a:cubicBezTo>
                  <a:cubicBezTo>
                    <a:pt x="9419" y="5876"/>
                    <a:pt x="9450" y="5845"/>
                    <a:pt x="9460" y="5814"/>
                  </a:cubicBezTo>
                  <a:cubicBezTo>
                    <a:pt x="9460" y="5845"/>
                    <a:pt x="9471" y="5886"/>
                    <a:pt x="9502" y="5897"/>
                  </a:cubicBezTo>
                  <a:cubicBezTo>
                    <a:pt x="9507" y="5900"/>
                    <a:pt x="9512" y="5902"/>
                    <a:pt x="9518" y="5902"/>
                  </a:cubicBezTo>
                  <a:cubicBezTo>
                    <a:pt x="9519" y="5902"/>
                    <a:pt x="9520" y="5902"/>
                    <a:pt x="9521" y="5902"/>
                  </a:cubicBezTo>
                  <a:lnTo>
                    <a:pt x="9521" y="5902"/>
                  </a:lnTo>
                  <a:cubicBezTo>
                    <a:pt x="9514" y="5926"/>
                    <a:pt x="9515" y="5951"/>
                    <a:pt x="9533" y="5969"/>
                  </a:cubicBezTo>
                  <a:cubicBezTo>
                    <a:pt x="9542" y="5981"/>
                    <a:pt x="9556" y="5986"/>
                    <a:pt x="9570" y="5986"/>
                  </a:cubicBezTo>
                  <a:cubicBezTo>
                    <a:pt x="9598" y="5986"/>
                    <a:pt x="9627" y="5968"/>
                    <a:pt x="9622" y="5949"/>
                  </a:cubicBezTo>
                  <a:lnTo>
                    <a:pt x="9622" y="5949"/>
                  </a:lnTo>
                  <a:cubicBezTo>
                    <a:pt x="9650" y="5995"/>
                    <a:pt x="9670" y="6035"/>
                    <a:pt x="9699" y="6083"/>
                  </a:cubicBezTo>
                  <a:cubicBezTo>
                    <a:pt x="9726" y="6070"/>
                    <a:pt x="9761" y="6062"/>
                    <a:pt x="9796" y="6062"/>
                  </a:cubicBezTo>
                  <a:cubicBezTo>
                    <a:pt x="9842" y="6062"/>
                    <a:pt x="9887" y="6075"/>
                    <a:pt x="9916" y="6104"/>
                  </a:cubicBezTo>
                  <a:cubicBezTo>
                    <a:pt x="9885" y="6127"/>
                    <a:pt x="9854" y="6139"/>
                    <a:pt x="9819" y="6139"/>
                  </a:cubicBezTo>
                  <a:cubicBezTo>
                    <a:pt x="9807" y="6139"/>
                    <a:pt x="9795" y="6137"/>
                    <a:pt x="9782" y="6135"/>
                  </a:cubicBezTo>
                  <a:lnTo>
                    <a:pt x="9782" y="6135"/>
                  </a:lnTo>
                  <a:cubicBezTo>
                    <a:pt x="9775" y="6162"/>
                    <a:pt x="9809" y="6186"/>
                    <a:pt x="9839" y="6186"/>
                  </a:cubicBezTo>
                  <a:cubicBezTo>
                    <a:pt x="9849" y="6186"/>
                    <a:pt x="9859" y="6183"/>
                    <a:pt x="9866" y="6177"/>
                  </a:cubicBezTo>
                  <a:lnTo>
                    <a:pt x="9866" y="6177"/>
                  </a:lnTo>
                  <a:cubicBezTo>
                    <a:pt x="9798" y="6265"/>
                    <a:pt x="9738" y="6345"/>
                    <a:pt x="9688" y="6436"/>
                  </a:cubicBezTo>
                  <a:cubicBezTo>
                    <a:pt x="9688" y="6394"/>
                    <a:pt x="9657" y="6363"/>
                    <a:pt x="9616" y="6353"/>
                  </a:cubicBezTo>
                  <a:lnTo>
                    <a:pt x="9616" y="6353"/>
                  </a:lnTo>
                  <a:cubicBezTo>
                    <a:pt x="9626" y="6394"/>
                    <a:pt x="9637" y="6436"/>
                    <a:pt x="9647" y="6487"/>
                  </a:cubicBezTo>
                  <a:cubicBezTo>
                    <a:pt x="9605" y="6498"/>
                    <a:pt x="9575" y="6508"/>
                    <a:pt x="9533" y="6518"/>
                  </a:cubicBezTo>
                  <a:cubicBezTo>
                    <a:pt x="9512" y="6560"/>
                    <a:pt x="9502" y="6601"/>
                    <a:pt x="9522" y="6643"/>
                  </a:cubicBezTo>
                  <a:cubicBezTo>
                    <a:pt x="9519" y="6640"/>
                    <a:pt x="9515" y="6638"/>
                    <a:pt x="9511" y="6638"/>
                  </a:cubicBezTo>
                  <a:cubicBezTo>
                    <a:pt x="9502" y="6638"/>
                    <a:pt x="9492" y="6646"/>
                    <a:pt x="9492" y="6653"/>
                  </a:cubicBezTo>
                  <a:cubicBezTo>
                    <a:pt x="9495" y="6657"/>
                    <a:pt x="9500" y="6660"/>
                    <a:pt x="9505" y="6664"/>
                  </a:cubicBezTo>
                  <a:lnTo>
                    <a:pt x="9505" y="6664"/>
                  </a:lnTo>
                  <a:cubicBezTo>
                    <a:pt x="9552" y="6667"/>
                    <a:pt x="9598" y="6687"/>
                    <a:pt x="9626" y="6715"/>
                  </a:cubicBezTo>
                  <a:cubicBezTo>
                    <a:pt x="9637" y="6726"/>
                    <a:pt x="9647" y="6746"/>
                    <a:pt x="9657" y="6746"/>
                  </a:cubicBezTo>
                  <a:cubicBezTo>
                    <a:pt x="9678" y="6756"/>
                    <a:pt x="9688" y="6756"/>
                    <a:pt x="9699" y="6756"/>
                  </a:cubicBezTo>
                  <a:lnTo>
                    <a:pt x="9865" y="6756"/>
                  </a:lnTo>
                  <a:cubicBezTo>
                    <a:pt x="9833" y="6777"/>
                    <a:pt x="9823" y="6798"/>
                    <a:pt x="9812" y="6829"/>
                  </a:cubicBezTo>
                  <a:cubicBezTo>
                    <a:pt x="9844" y="6829"/>
                    <a:pt x="9875" y="6829"/>
                    <a:pt x="9895" y="6839"/>
                  </a:cubicBezTo>
                  <a:cubicBezTo>
                    <a:pt x="9844" y="6860"/>
                    <a:pt x="9854" y="6933"/>
                    <a:pt x="9802" y="6964"/>
                  </a:cubicBezTo>
                  <a:cubicBezTo>
                    <a:pt x="9792" y="6974"/>
                    <a:pt x="9771" y="6984"/>
                    <a:pt x="9750" y="6984"/>
                  </a:cubicBezTo>
                  <a:cubicBezTo>
                    <a:pt x="9699" y="7005"/>
                    <a:pt x="9637" y="7016"/>
                    <a:pt x="9584" y="7037"/>
                  </a:cubicBezTo>
                  <a:lnTo>
                    <a:pt x="9678" y="7037"/>
                  </a:lnTo>
                  <a:cubicBezTo>
                    <a:pt x="9616" y="7047"/>
                    <a:pt x="9564" y="7067"/>
                    <a:pt x="9502" y="7088"/>
                  </a:cubicBezTo>
                  <a:cubicBezTo>
                    <a:pt x="9481" y="7088"/>
                    <a:pt x="9450" y="7099"/>
                    <a:pt x="9429" y="7119"/>
                  </a:cubicBezTo>
                  <a:cubicBezTo>
                    <a:pt x="9419" y="7140"/>
                    <a:pt x="9419" y="7171"/>
                    <a:pt x="9450" y="7182"/>
                  </a:cubicBezTo>
                  <a:cubicBezTo>
                    <a:pt x="9398" y="7192"/>
                    <a:pt x="9357" y="7202"/>
                    <a:pt x="9315" y="7212"/>
                  </a:cubicBezTo>
                  <a:cubicBezTo>
                    <a:pt x="9336" y="7244"/>
                    <a:pt x="9357" y="7285"/>
                    <a:pt x="9347" y="7316"/>
                  </a:cubicBezTo>
                  <a:cubicBezTo>
                    <a:pt x="9347" y="7357"/>
                    <a:pt x="9315" y="7399"/>
                    <a:pt x="9274" y="7410"/>
                  </a:cubicBezTo>
                  <a:cubicBezTo>
                    <a:pt x="9274" y="7357"/>
                    <a:pt x="9243" y="7337"/>
                    <a:pt x="9243" y="7285"/>
                  </a:cubicBezTo>
                  <a:cubicBezTo>
                    <a:pt x="9181" y="7274"/>
                    <a:pt x="9129" y="7265"/>
                    <a:pt x="9066" y="7254"/>
                  </a:cubicBezTo>
                  <a:cubicBezTo>
                    <a:pt x="9087" y="7182"/>
                    <a:pt x="9056" y="7109"/>
                    <a:pt x="8974" y="7067"/>
                  </a:cubicBezTo>
                  <a:cubicBezTo>
                    <a:pt x="9046" y="7037"/>
                    <a:pt x="9098" y="6995"/>
                    <a:pt x="9139" y="6954"/>
                  </a:cubicBezTo>
                  <a:cubicBezTo>
                    <a:pt x="9087" y="6943"/>
                    <a:pt x="9046" y="6922"/>
                    <a:pt x="9015" y="6881"/>
                  </a:cubicBezTo>
                  <a:cubicBezTo>
                    <a:pt x="9046" y="6860"/>
                    <a:pt x="9077" y="6850"/>
                    <a:pt x="9108" y="6829"/>
                  </a:cubicBezTo>
                  <a:cubicBezTo>
                    <a:pt x="9046" y="6819"/>
                    <a:pt x="8984" y="6798"/>
                    <a:pt x="8932" y="6788"/>
                  </a:cubicBezTo>
                  <a:cubicBezTo>
                    <a:pt x="8921" y="6746"/>
                    <a:pt x="8921" y="6705"/>
                    <a:pt x="8942" y="6673"/>
                  </a:cubicBezTo>
                  <a:lnTo>
                    <a:pt x="8942" y="6673"/>
                  </a:lnTo>
                  <a:cubicBezTo>
                    <a:pt x="8903" y="6686"/>
                    <a:pt x="8857" y="6695"/>
                    <a:pt x="8810" y="6695"/>
                  </a:cubicBezTo>
                  <a:cubicBezTo>
                    <a:pt x="8781" y="6695"/>
                    <a:pt x="8752" y="6692"/>
                    <a:pt x="8725" y="6684"/>
                  </a:cubicBezTo>
                  <a:lnTo>
                    <a:pt x="8849" y="6622"/>
                  </a:lnTo>
                  <a:cubicBezTo>
                    <a:pt x="8818" y="6581"/>
                    <a:pt x="8787" y="6560"/>
                    <a:pt x="8735" y="6549"/>
                  </a:cubicBezTo>
                  <a:cubicBezTo>
                    <a:pt x="8808" y="6518"/>
                    <a:pt x="8870" y="6487"/>
                    <a:pt x="8942" y="6456"/>
                  </a:cubicBezTo>
                  <a:cubicBezTo>
                    <a:pt x="8883" y="6431"/>
                    <a:pt x="8810" y="6412"/>
                    <a:pt x="8740" y="6412"/>
                  </a:cubicBezTo>
                  <a:cubicBezTo>
                    <a:pt x="8724" y="6412"/>
                    <a:pt x="8708" y="6413"/>
                    <a:pt x="8693" y="6415"/>
                  </a:cubicBezTo>
                  <a:lnTo>
                    <a:pt x="8756" y="6321"/>
                  </a:lnTo>
                  <a:cubicBezTo>
                    <a:pt x="8693" y="6321"/>
                    <a:pt x="8631" y="6332"/>
                    <a:pt x="8569" y="6342"/>
                  </a:cubicBezTo>
                  <a:cubicBezTo>
                    <a:pt x="8610" y="6332"/>
                    <a:pt x="8610" y="6270"/>
                    <a:pt x="8569" y="6249"/>
                  </a:cubicBezTo>
                  <a:cubicBezTo>
                    <a:pt x="8548" y="6239"/>
                    <a:pt x="8524" y="6236"/>
                    <a:pt x="8500" y="6236"/>
                  </a:cubicBezTo>
                  <a:cubicBezTo>
                    <a:pt x="8478" y="6236"/>
                    <a:pt x="8455" y="6238"/>
                    <a:pt x="8435" y="6238"/>
                  </a:cubicBezTo>
                  <a:cubicBezTo>
                    <a:pt x="8445" y="6197"/>
                    <a:pt x="8455" y="6166"/>
                    <a:pt x="8455" y="6125"/>
                  </a:cubicBezTo>
                  <a:lnTo>
                    <a:pt x="8455" y="6125"/>
                  </a:lnTo>
                  <a:cubicBezTo>
                    <a:pt x="8442" y="6129"/>
                    <a:pt x="8429" y="6131"/>
                    <a:pt x="8415" y="6131"/>
                  </a:cubicBezTo>
                  <a:cubicBezTo>
                    <a:pt x="8365" y="6131"/>
                    <a:pt x="8316" y="6103"/>
                    <a:pt x="8300" y="6063"/>
                  </a:cubicBezTo>
                  <a:cubicBezTo>
                    <a:pt x="8373" y="6063"/>
                    <a:pt x="8393" y="5990"/>
                    <a:pt x="8393" y="5938"/>
                  </a:cubicBezTo>
                  <a:cubicBezTo>
                    <a:pt x="8435" y="5990"/>
                    <a:pt x="8476" y="6042"/>
                    <a:pt x="8507" y="6093"/>
                  </a:cubicBezTo>
                  <a:cubicBezTo>
                    <a:pt x="8528" y="6088"/>
                    <a:pt x="8549" y="6085"/>
                    <a:pt x="8570" y="6085"/>
                  </a:cubicBezTo>
                  <a:cubicBezTo>
                    <a:pt x="8633" y="6085"/>
                    <a:pt x="8694" y="6109"/>
                    <a:pt x="8725" y="6155"/>
                  </a:cubicBezTo>
                  <a:cubicBezTo>
                    <a:pt x="8798" y="6176"/>
                    <a:pt x="8875" y="6187"/>
                    <a:pt x="8952" y="6187"/>
                  </a:cubicBezTo>
                  <a:cubicBezTo>
                    <a:pt x="8994" y="6187"/>
                    <a:pt x="9036" y="6184"/>
                    <a:pt x="9077" y="6176"/>
                  </a:cubicBezTo>
                  <a:cubicBezTo>
                    <a:pt x="9077" y="6135"/>
                    <a:pt x="9066" y="6093"/>
                    <a:pt x="9056" y="6052"/>
                  </a:cubicBezTo>
                  <a:cubicBezTo>
                    <a:pt x="9025" y="6052"/>
                    <a:pt x="8994" y="6063"/>
                    <a:pt x="8963" y="6063"/>
                  </a:cubicBezTo>
                  <a:cubicBezTo>
                    <a:pt x="8891" y="6031"/>
                    <a:pt x="8808" y="6000"/>
                    <a:pt x="8735" y="5969"/>
                  </a:cubicBezTo>
                  <a:cubicBezTo>
                    <a:pt x="8745" y="5919"/>
                    <a:pt x="8794" y="5879"/>
                    <a:pt x="8853" y="5867"/>
                  </a:cubicBezTo>
                  <a:lnTo>
                    <a:pt x="8853" y="5867"/>
                  </a:lnTo>
                  <a:cubicBezTo>
                    <a:pt x="8841" y="5869"/>
                    <a:pt x="8828" y="5870"/>
                    <a:pt x="8816" y="5870"/>
                  </a:cubicBezTo>
                  <a:cubicBezTo>
                    <a:pt x="8775" y="5870"/>
                    <a:pt x="8732" y="5860"/>
                    <a:pt x="8693" y="5845"/>
                  </a:cubicBezTo>
                  <a:cubicBezTo>
                    <a:pt x="8746" y="5824"/>
                    <a:pt x="8787" y="5803"/>
                    <a:pt x="8829" y="5782"/>
                  </a:cubicBezTo>
                  <a:cubicBezTo>
                    <a:pt x="8797" y="5772"/>
                    <a:pt x="8756" y="5762"/>
                    <a:pt x="8725" y="5752"/>
                  </a:cubicBezTo>
                  <a:cubicBezTo>
                    <a:pt x="8838" y="5752"/>
                    <a:pt x="8901" y="5586"/>
                    <a:pt x="8797" y="5545"/>
                  </a:cubicBezTo>
                  <a:lnTo>
                    <a:pt x="8797" y="5545"/>
                  </a:lnTo>
                  <a:cubicBezTo>
                    <a:pt x="8735" y="5565"/>
                    <a:pt x="8683" y="5575"/>
                    <a:pt x="8631" y="5596"/>
                  </a:cubicBezTo>
                  <a:lnTo>
                    <a:pt x="8465" y="5430"/>
                  </a:lnTo>
                  <a:cubicBezTo>
                    <a:pt x="8362" y="5409"/>
                    <a:pt x="8258" y="5368"/>
                    <a:pt x="8186" y="5296"/>
                  </a:cubicBezTo>
                  <a:cubicBezTo>
                    <a:pt x="8258" y="5285"/>
                    <a:pt x="8331" y="5264"/>
                    <a:pt x="8414" y="5244"/>
                  </a:cubicBezTo>
                  <a:cubicBezTo>
                    <a:pt x="8373" y="5234"/>
                    <a:pt x="8341" y="5223"/>
                    <a:pt x="8310" y="5213"/>
                  </a:cubicBezTo>
                  <a:cubicBezTo>
                    <a:pt x="8352" y="5181"/>
                    <a:pt x="8393" y="5151"/>
                    <a:pt x="8435" y="5130"/>
                  </a:cubicBezTo>
                  <a:cubicBezTo>
                    <a:pt x="8383" y="5099"/>
                    <a:pt x="8320" y="5089"/>
                    <a:pt x="8248" y="5089"/>
                  </a:cubicBezTo>
                  <a:cubicBezTo>
                    <a:pt x="8279" y="5068"/>
                    <a:pt x="8310" y="5047"/>
                    <a:pt x="8341" y="5036"/>
                  </a:cubicBezTo>
                  <a:cubicBezTo>
                    <a:pt x="8331" y="4995"/>
                    <a:pt x="8290" y="4964"/>
                    <a:pt x="8248" y="4964"/>
                  </a:cubicBezTo>
                  <a:cubicBezTo>
                    <a:pt x="8230" y="5000"/>
                    <a:pt x="8180" y="5023"/>
                    <a:pt x="8132" y="5023"/>
                  </a:cubicBezTo>
                  <a:cubicBezTo>
                    <a:pt x="8097" y="5023"/>
                    <a:pt x="8063" y="5011"/>
                    <a:pt x="8041" y="4985"/>
                  </a:cubicBezTo>
                  <a:cubicBezTo>
                    <a:pt x="7989" y="4933"/>
                    <a:pt x="8041" y="4840"/>
                    <a:pt x="8124" y="4829"/>
                  </a:cubicBezTo>
                  <a:cubicBezTo>
                    <a:pt x="8082" y="4819"/>
                    <a:pt x="8041" y="4798"/>
                    <a:pt x="8000" y="4778"/>
                  </a:cubicBezTo>
                  <a:cubicBezTo>
                    <a:pt x="8051" y="4736"/>
                    <a:pt x="8092" y="4695"/>
                    <a:pt x="8145" y="4653"/>
                  </a:cubicBezTo>
                  <a:cubicBezTo>
                    <a:pt x="8092" y="4643"/>
                    <a:pt x="8030" y="4633"/>
                    <a:pt x="7968" y="4622"/>
                  </a:cubicBezTo>
                  <a:cubicBezTo>
                    <a:pt x="7979" y="4580"/>
                    <a:pt x="8020" y="4550"/>
                    <a:pt x="8072" y="4539"/>
                  </a:cubicBezTo>
                  <a:cubicBezTo>
                    <a:pt x="8020" y="4539"/>
                    <a:pt x="7979" y="4508"/>
                    <a:pt x="7968" y="4467"/>
                  </a:cubicBezTo>
                  <a:lnTo>
                    <a:pt x="7968" y="4467"/>
                  </a:lnTo>
                  <a:cubicBezTo>
                    <a:pt x="7971" y="4468"/>
                    <a:pt x="7973" y="4468"/>
                    <a:pt x="7975" y="4468"/>
                  </a:cubicBezTo>
                  <a:cubicBezTo>
                    <a:pt x="8008" y="4468"/>
                    <a:pt x="7998" y="4403"/>
                    <a:pt x="7968" y="4384"/>
                  </a:cubicBezTo>
                  <a:cubicBezTo>
                    <a:pt x="8020" y="4353"/>
                    <a:pt x="8072" y="4332"/>
                    <a:pt x="8113" y="4311"/>
                  </a:cubicBezTo>
                  <a:cubicBezTo>
                    <a:pt x="8165" y="4249"/>
                    <a:pt x="8217" y="4187"/>
                    <a:pt x="8269" y="4135"/>
                  </a:cubicBezTo>
                  <a:lnTo>
                    <a:pt x="8269" y="4135"/>
                  </a:lnTo>
                  <a:cubicBezTo>
                    <a:pt x="8230" y="4155"/>
                    <a:pt x="8184" y="4164"/>
                    <a:pt x="8136" y="4164"/>
                  </a:cubicBezTo>
                  <a:cubicBezTo>
                    <a:pt x="8058" y="4164"/>
                    <a:pt x="7978" y="4139"/>
                    <a:pt x="7927" y="4094"/>
                  </a:cubicBezTo>
                  <a:cubicBezTo>
                    <a:pt x="7958" y="4094"/>
                    <a:pt x="8000" y="4083"/>
                    <a:pt x="8020" y="4062"/>
                  </a:cubicBezTo>
                  <a:cubicBezTo>
                    <a:pt x="8036" y="4047"/>
                    <a:pt x="8016" y="4019"/>
                    <a:pt x="7992" y="4016"/>
                  </a:cubicBezTo>
                  <a:lnTo>
                    <a:pt x="7992" y="4016"/>
                  </a:lnTo>
                  <a:cubicBezTo>
                    <a:pt x="8033" y="4005"/>
                    <a:pt x="8070" y="3989"/>
                    <a:pt x="8113" y="3980"/>
                  </a:cubicBezTo>
                  <a:cubicBezTo>
                    <a:pt x="8072" y="3970"/>
                    <a:pt x="8030" y="3970"/>
                    <a:pt x="8000" y="3970"/>
                  </a:cubicBezTo>
                  <a:cubicBezTo>
                    <a:pt x="8062" y="3949"/>
                    <a:pt x="8072" y="3866"/>
                    <a:pt x="8020" y="3845"/>
                  </a:cubicBezTo>
                  <a:cubicBezTo>
                    <a:pt x="8046" y="3811"/>
                    <a:pt x="8072" y="3783"/>
                    <a:pt x="8098" y="3750"/>
                  </a:cubicBezTo>
                  <a:lnTo>
                    <a:pt x="8098" y="3750"/>
                  </a:lnTo>
                  <a:cubicBezTo>
                    <a:pt x="8091" y="3755"/>
                    <a:pt x="8081" y="3757"/>
                    <a:pt x="8071" y="3757"/>
                  </a:cubicBezTo>
                  <a:cubicBezTo>
                    <a:pt x="8028" y="3757"/>
                    <a:pt x="7974" y="3718"/>
                    <a:pt x="8010" y="3689"/>
                  </a:cubicBezTo>
                  <a:lnTo>
                    <a:pt x="8010" y="3689"/>
                  </a:lnTo>
                  <a:cubicBezTo>
                    <a:pt x="7968" y="3700"/>
                    <a:pt x="7917" y="3721"/>
                    <a:pt x="7875" y="3731"/>
                  </a:cubicBezTo>
                  <a:cubicBezTo>
                    <a:pt x="7899" y="3699"/>
                    <a:pt x="7850" y="3655"/>
                    <a:pt x="7811" y="3655"/>
                  </a:cubicBezTo>
                  <a:cubicBezTo>
                    <a:pt x="7800" y="3655"/>
                    <a:pt x="7789" y="3659"/>
                    <a:pt x="7782" y="3669"/>
                  </a:cubicBezTo>
                  <a:cubicBezTo>
                    <a:pt x="7792" y="3565"/>
                    <a:pt x="7772" y="3461"/>
                    <a:pt x="7730" y="3358"/>
                  </a:cubicBezTo>
                  <a:lnTo>
                    <a:pt x="7730" y="3358"/>
                  </a:lnTo>
                  <a:cubicBezTo>
                    <a:pt x="7761" y="3493"/>
                    <a:pt x="7709" y="3627"/>
                    <a:pt x="7595" y="3731"/>
                  </a:cubicBezTo>
                  <a:cubicBezTo>
                    <a:pt x="7616" y="3752"/>
                    <a:pt x="7647" y="3772"/>
                    <a:pt x="7689" y="3783"/>
                  </a:cubicBezTo>
                  <a:cubicBezTo>
                    <a:pt x="7668" y="3834"/>
                    <a:pt x="7668" y="3897"/>
                    <a:pt x="7709" y="3938"/>
                  </a:cubicBezTo>
                  <a:cubicBezTo>
                    <a:pt x="7668" y="3928"/>
                    <a:pt x="7616" y="3917"/>
                    <a:pt x="7574" y="3907"/>
                  </a:cubicBezTo>
                  <a:cubicBezTo>
                    <a:pt x="7562" y="3901"/>
                    <a:pt x="7544" y="3895"/>
                    <a:pt x="7526" y="3895"/>
                  </a:cubicBezTo>
                  <a:cubicBezTo>
                    <a:pt x="7513" y="3895"/>
                    <a:pt x="7500" y="3899"/>
                    <a:pt x="7491" y="3907"/>
                  </a:cubicBezTo>
                  <a:cubicBezTo>
                    <a:pt x="7488" y="3909"/>
                    <a:pt x="7486" y="3911"/>
                    <a:pt x="7486" y="3914"/>
                  </a:cubicBezTo>
                  <a:lnTo>
                    <a:pt x="7486" y="3914"/>
                  </a:lnTo>
                  <a:cubicBezTo>
                    <a:pt x="7469" y="3907"/>
                    <a:pt x="7450" y="3903"/>
                    <a:pt x="7431" y="3903"/>
                  </a:cubicBezTo>
                  <a:cubicBezTo>
                    <a:pt x="7420" y="3903"/>
                    <a:pt x="7409" y="3905"/>
                    <a:pt x="7399" y="3907"/>
                  </a:cubicBezTo>
                  <a:cubicBezTo>
                    <a:pt x="7419" y="3928"/>
                    <a:pt x="7450" y="3949"/>
                    <a:pt x="7482" y="3970"/>
                  </a:cubicBezTo>
                  <a:cubicBezTo>
                    <a:pt x="7450" y="3990"/>
                    <a:pt x="7419" y="4000"/>
                    <a:pt x="7388" y="4011"/>
                  </a:cubicBezTo>
                  <a:cubicBezTo>
                    <a:pt x="7429" y="4021"/>
                    <a:pt x="7471" y="4021"/>
                    <a:pt x="7523" y="4032"/>
                  </a:cubicBezTo>
                  <a:cubicBezTo>
                    <a:pt x="7471" y="4042"/>
                    <a:pt x="7429" y="4052"/>
                    <a:pt x="7388" y="4073"/>
                  </a:cubicBezTo>
                  <a:cubicBezTo>
                    <a:pt x="7397" y="4069"/>
                    <a:pt x="7407" y="4067"/>
                    <a:pt x="7416" y="4067"/>
                  </a:cubicBezTo>
                  <a:cubicBezTo>
                    <a:pt x="7480" y="4067"/>
                    <a:pt x="7534" y="4151"/>
                    <a:pt x="7471" y="4187"/>
                  </a:cubicBezTo>
                  <a:cubicBezTo>
                    <a:pt x="7533" y="4207"/>
                    <a:pt x="7595" y="4239"/>
                    <a:pt x="7647" y="4260"/>
                  </a:cubicBezTo>
                  <a:cubicBezTo>
                    <a:pt x="7637" y="4260"/>
                    <a:pt x="7595" y="4290"/>
                    <a:pt x="7595" y="4301"/>
                  </a:cubicBezTo>
                  <a:cubicBezTo>
                    <a:pt x="7606" y="4322"/>
                    <a:pt x="7627" y="4332"/>
                    <a:pt x="7637" y="4353"/>
                  </a:cubicBezTo>
                  <a:cubicBezTo>
                    <a:pt x="7657" y="4373"/>
                    <a:pt x="7668" y="4405"/>
                    <a:pt x="7637" y="4415"/>
                  </a:cubicBezTo>
                  <a:lnTo>
                    <a:pt x="7595" y="4415"/>
                  </a:lnTo>
                  <a:cubicBezTo>
                    <a:pt x="7554" y="4405"/>
                    <a:pt x="7512" y="4394"/>
                    <a:pt x="7482" y="4384"/>
                  </a:cubicBezTo>
                  <a:lnTo>
                    <a:pt x="7482" y="4384"/>
                  </a:lnTo>
                  <a:cubicBezTo>
                    <a:pt x="7502" y="4415"/>
                    <a:pt x="7533" y="4446"/>
                    <a:pt x="7564" y="4467"/>
                  </a:cubicBezTo>
                  <a:lnTo>
                    <a:pt x="7482" y="4467"/>
                  </a:lnTo>
                  <a:cubicBezTo>
                    <a:pt x="7512" y="4488"/>
                    <a:pt x="7533" y="4508"/>
                    <a:pt x="7564" y="4529"/>
                  </a:cubicBezTo>
                  <a:cubicBezTo>
                    <a:pt x="7547" y="4533"/>
                    <a:pt x="7529" y="4536"/>
                    <a:pt x="7510" y="4536"/>
                  </a:cubicBezTo>
                  <a:cubicBezTo>
                    <a:pt x="7482" y="4536"/>
                    <a:pt x="7454" y="4531"/>
                    <a:pt x="7429" y="4518"/>
                  </a:cubicBezTo>
                  <a:lnTo>
                    <a:pt x="7429" y="4518"/>
                  </a:lnTo>
                  <a:cubicBezTo>
                    <a:pt x="7450" y="4529"/>
                    <a:pt x="7606" y="4705"/>
                    <a:pt x="7637" y="4726"/>
                  </a:cubicBezTo>
                  <a:cubicBezTo>
                    <a:pt x="7554" y="4757"/>
                    <a:pt x="7482" y="4808"/>
                    <a:pt x="7429" y="4861"/>
                  </a:cubicBezTo>
                  <a:cubicBezTo>
                    <a:pt x="7367" y="4819"/>
                    <a:pt x="7316" y="4778"/>
                    <a:pt x="7254" y="4746"/>
                  </a:cubicBezTo>
                  <a:cubicBezTo>
                    <a:pt x="7212" y="4808"/>
                    <a:pt x="7212" y="4891"/>
                    <a:pt x="7243" y="4964"/>
                  </a:cubicBezTo>
                  <a:cubicBezTo>
                    <a:pt x="7191" y="4923"/>
                    <a:pt x="7160" y="4861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7" y="5172"/>
                    <a:pt x="7233" y="5306"/>
                  </a:cubicBezTo>
                  <a:cubicBezTo>
                    <a:pt x="7181" y="5275"/>
                    <a:pt x="7139" y="5244"/>
                    <a:pt x="7088" y="5213"/>
                  </a:cubicBezTo>
                  <a:cubicBezTo>
                    <a:pt x="7056" y="5234"/>
                    <a:pt x="6994" y="5296"/>
                    <a:pt x="7005" y="5327"/>
                  </a:cubicBezTo>
                  <a:cubicBezTo>
                    <a:pt x="7036" y="5399"/>
                    <a:pt x="7067" y="5462"/>
                    <a:pt x="7088" y="5524"/>
                  </a:cubicBezTo>
                  <a:cubicBezTo>
                    <a:pt x="7036" y="5482"/>
                    <a:pt x="6994" y="5430"/>
                    <a:pt x="6973" y="5368"/>
                  </a:cubicBezTo>
                  <a:lnTo>
                    <a:pt x="6973" y="5368"/>
                  </a:lnTo>
                  <a:cubicBezTo>
                    <a:pt x="6984" y="5441"/>
                    <a:pt x="6994" y="5503"/>
                    <a:pt x="7005" y="5565"/>
                  </a:cubicBezTo>
                  <a:cubicBezTo>
                    <a:pt x="6963" y="5524"/>
                    <a:pt x="6911" y="5472"/>
                    <a:pt x="6849" y="5430"/>
                  </a:cubicBezTo>
                  <a:lnTo>
                    <a:pt x="6849" y="5430"/>
                  </a:lnTo>
                  <a:cubicBezTo>
                    <a:pt x="6831" y="5461"/>
                    <a:pt x="6827" y="5498"/>
                    <a:pt x="6835" y="5535"/>
                  </a:cubicBezTo>
                  <a:lnTo>
                    <a:pt x="6835" y="5535"/>
                  </a:lnTo>
                  <a:cubicBezTo>
                    <a:pt x="6812" y="5499"/>
                    <a:pt x="6779" y="5466"/>
                    <a:pt x="6735" y="5441"/>
                  </a:cubicBezTo>
                  <a:lnTo>
                    <a:pt x="6735" y="5441"/>
                  </a:lnTo>
                  <a:cubicBezTo>
                    <a:pt x="6756" y="5513"/>
                    <a:pt x="6766" y="5575"/>
                    <a:pt x="6777" y="5648"/>
                  </a:cubicBezTo>
                  <a:cubicBezTo>
                    <a:pt x="6715" y="5607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2" y="5554"/>
                    <a:pt x="6642" y="5607"/>
                    <a:pt x="6653" y="5658"/>
                  </a:cubicBezTo>
                  <a:cubicBezTo>
                    <a:pt x="6766" y="5669"/>
                    <a:pt x="6870" y="5710"/>
                    <a:pt x="6932" y="5782"/>
                  </a:cubicBezTo>
                  <a:cubicBezTo>
                    <a:pt x="6918" y="5785"/>
                    <a:pt x="6904" y="5787"/>
                    <a:pt x="6890" y="5787"/>
                  </a:cubicBezTo>
                  <a:cubicBezTo>
                    <a:pt x="6852" y="5787"/>
                    <a:pt x="6814" y="5777"/>
                    <a:pt x="6777" y="5762"/>
                  </a:cubicBezTo>
                  <a:lnTo>
                    <a:pt x="6777" y="5762"/>
                  </a:lnTo>
                  <a:cubicBezTo>
                    <a:pt x="6787" y="5793"/>
                    <a:pt x="6818" y="5824"/>
                    <a:pt x="6849" y="5845"/>
                  </a:cubicBezTo>
                  <a:cubicBezTo>
                    <a:pt x="6784" y="5812"/>
                    <a:pt x="6706" y="5792"/>
                    <a:pt x="6628" y="5792"/>
                  </a:cubicBezTo>
                  <a:cubicBezTo>
                    <a:pt x="6584" y="5792"/>
                    <a:pt x="6539" y="5799"/>
                    <a:pt x="6497" y="5814"/>
                  </a:cubicBezTo>
                  <a:cubicBezTo>
                    <a:pt x="6549" y="5876"/>
                    <a:pt x="6611" y="5948"/>
                    <a:pt x="6663" y="6010"/>
                  </a:cubicBezTo>
                  <a:cubicBezTo>
                    <a:pt x="6620" y="6000"/>
                    <a:pt x="6582" y="5981"/>
                    <a:pt x="6553" y="5955"/>
                  </a:cubicBezTo>
                  <a:lnTo>
                    <a:pt x="6553" y="5955"/>
                  </a:lnTo>
                  <a:cubicBezTo>
                    <a:pt x="6584" y="6014"/>
                    <a:pt x="6604" y="6077"/>
                    <a:pt x="6611" y="6145"/>
                  </a:cubicBezTo>
                  <a:cubicBezTo>
                    <a:pt x="6683" y="6145"/>
                    <a:pt x="6756" y="6155"/>
                    <a:pt x="6818" y="6187"/>
                  </a:cubicBezTo>
                  <a:cubicBezTo>
                    <a:pt x="6881" y="6228"/>
                    <a:pt x="6891" y="6311"/>
                    <a:pt x="6839" y="6342"/>
                  </a:cubicBezTo>
                  <a:cubicBezTo>
                    <a:pt x="6808" y="6342"/>
                    <a:pt x="6777" y="6311"/>
                    <a:pt x="6745" y="6300"/>
                  </a:cubicBezTo>
                  <a:cubicBezTo>
                    <a:pt x="6733" y="6296"/>
                    <a:pt x="6719" y="6294"/>
                    <a:pt x="6704" y="6294"/>
                  </a:cubicBezTo>
                  <a:cubicBezTo>
                    <a:pt x="6683" y="6294"/>
                    <a:pt x="6660" y="6299"/>
                    <a:pt x="6642" y="6311"/>
                  </a:cubicBezTo>
                  <a:cubicBezTo>
                    <a:pt x="6663" y="6342"/>
                    <a:pt x="6694" y="6373"/>
                    <a:pt x="6735" y="6394"/>
                  </a:cubicBezTo>
                  <a:cubicBezTo>
                    <a:pt x="6663" y="6363"/>
                    <a:pt x="6590" y="6332"/>
                    <a:pt x="6517" y="6321"/>
                  </a:cubicBezTo>
                  <a:lnTo>
                    <a:pt x="6517" y="6321"/>
                  </a:lnTo>
                  <a:cubicBezTo>
                    <a:pt x="6508" y="6425"/>
                    <a:pt x="6745" y="6446"/>
                    <a:pt x="6745" y="6539"/>
                  </a:cubicBezTo>
                  <a:cubicBezTo>
                    <a:pt x="6720" y="6550"/>
                    <a:pt x="6689" y="6555"/>
                    <a:pt x="6656" y="6555"/>
                  </a:cubicBezTo>
                  <a:cubicBezTo>
                    <a:pt x="6624" y="6555"/>
                    <a:pt x="6591" y="6550"/>
                    <a:pt x="6561" y="6540"/>
                  </a:cubicBezTo>
                  <a:lnTo>
                    <a:pt x="6561" y="6540"/>
                  </a:lnTo>
                  <a:cubicBezTo>
                    <a:pt x="6653" y="6571"/>
                    <a:pt x="6725" y="6632"/>
                    <a:pt x="6777" y="6694"/>
                  </a:cubicBezTo>
                  <a:cubicBezTo>
                    <a:pt x="6683" y="6694"/>
                    <a:pt x="6590" y="6664"/>
                    <a:pt x="6517" y="6601"/>
                  </a:cubicBezTo>
                  <a:lnTo>
                    <a:pt x="6517" y="6694"/>
                  </a:lnTo>
                  <a:cubicBezTo>
                    <a:pt x="6487" y="6653"/>
                    <a:pt x="6435" y="6611"/>
                    <a:pt x="6383" y="6581"/>
                  </a:cubicBezTo>
                  <a:lnTo>
                    <a:pt x="6383" y="6581"/>
                  </a:lnTo>
                  <a:cubicBezTo>
                    <a:pt x="6352" y="6664"/>
                    <a:pt x="6383" y="6746"/>
                    <a:pt x="6455" y="6809"/>
                  </a:cubicBezTo>
                  <a:cubicBezTo>
                    <a:pt x="6501" y="6847"/>
                    <a:pt x="6576" y="6868"/>
                    <a:pt x="6650" y="6868"/>
                  </a:cubicBezTo>
                  <a:cubicBezTo>
                    <a:pt x="6675" y="6868"/>
                    <a:pt x="6701" y="6865"/>
                    <a:pt x="6725" y="6860"/>
                  </a:cubicBezTo>
                  <a:cubicBezTo>
                    <a:pt x="6756" y="6933"/>
                    <a:pt x="6787" y="7016"/>
                    <a:pt x="6808" y="7099"/>
                  </a:cubicBezTo>
                  <a:cubicBezTo>
                    <a:pt x="6804" y="7097"/>
                    <a:pt x="6800" y="7096"/>
                    <a:pt x="6797" y="7094"/>
                  </a:cubicBezTo>
                  <a:lnTo>
                    <a:pt x="6797" y="7094"/>
                  </a:lnTo>
                  <a:cubicBezTo>
                    <a:pt x="6803" y="7113"/>
                    <a:pt x="6804" y="7132"/>
                    <a:pt x="6798" y="7150"/>
                  </a:cubicBezTo>
                  <a:cubicBezTo>
                    <a:pt x="6777" y="7212"/>
                    <a:pt x="6694" y="7254"/>
                    <a:pt x="6621" y="7265"/>
                  </a:cubicBezTo>
                  <a:cubicBezTo>
                    <a:pt x="6643" y="7279"/>
                    <a:pt x="6666" y="7294"/>
                    <a:pt x="6690" y="7308"/>
                  </a:cubicBezTo>
                  <a:lnTo>
                    <a:pt x="6690" y="7308"/>
                  </a:lnTo>
                  <a:cubicBezTo>
                    <a:pt x="6670" y="7319"/>
                    <a:pt x="6646" y="7324"/>
                    <a:pt x="6623" y="7324"/>
                  </a:cubicBezTo>
                  <a:cubicBezTo>
                    <a:pt x="6584" y="7324"/>
                    <a:pt x="6547" y="7310"/>
                    <a:pt x="6528" y="7285"/>
                  </a:cubicBezTo>
                  <a:cubicBezTo>
                    <a:pt x="6487" y="7244"/>
                    <a:pt x="6497" y="7182"/>
                    <a:pt x="6528" y="7140"/>
                  </a:cubicBezTo>
                  <a:lnTo>
                    <a:pt x="6528" y="7140"/>
                  </a:lnTo>
                  <a:cubicBezTo>
                    <a:pt x="6487" y="7161"/>
                    <a:pt x="6455" y="7192"/>
                    <a:pt x="6435" y="7223"/>
                  </a:cubicBezTo>
                  <a:cubicBezTo>
                    <a:pt x="6404" y="7161"/>
                    <a:pt x="6393" y="7099"/>
                    <a:pt x="6393" y="7047"/>
                  </a:cubicBezTo>
                  <a:cubicBezTo>
                    <a:pt x="6383" y="7036"/>
                    <a:pt x="6367" y="7031"/>
                    <a:pt x="6351" y="7031"/>
                  </a:cubicBezTo>
                  <a:cubicBezTo>
                    <a:pt x="6321" y="7031"/>
                    <a:pt x="6290" y="7047"/>
                    <a:pt x="6290" y="7067"/>
                  </a:cubicBezTo>
                  <a:cubicBezTo>
                    <a:pt x="6290" y="7088"/>
                    <a:pt x="6300" y="7109"/>
                    <a:pt x="6300" y="7119"/>
                  </a:cubicBezTo>
                  <a:cubicBezTo>
                    <a:pt x="6300" y="7182"/>
                    <a:pt x="6197" y="7202"/>
                    <a:pt x="6124" y="7202"/>
                  </a:cubicBezTo>
                  <a:cubicBezTo>
                    <a:pt x="6155" y="7150"/>
                    <a:pt x="6186" y="7088"/>
                    <a:pt x="6207" y="7037"/>
                  </a:cubicBezTo>
                  <a:cubicBezTo>
                    <a:pt x="6155" y="7037"/>
                    <a:pt x="6144" y="7088"/>
                    <a:pt x="6103" y="7099"/>
                  </a:cubicBezTo>
                  <a:cubicBezTo>
                    <a:pt x="6099" y="7100"/>
                    <a:pt x="6094" y="7100"/>
                    <a:pt x="6090" y="7100"/>
                  </a:cubicBezTo>
                  <a:cubicBezTo>
                    <a:pt x="6053" y="7100"/>
                    <a:pt x="6020" y="7064"/>
                    <a:pt x="6020" y="7037"/>
                  </a:cubicBezTo>
                  <a:cubicBezTo>
                    <a:pt x="6020" y="6995"/>
                    <a:pt x="6041" y="6954"/>
                    <a:pt x="6031" y="6922"/>
                  </a:cubicBezTo>
                  <a:lnTo>
                    <a:pt x="6031" y="6922"/>
                  </a:lnTo>
                  <a:cubicBezTo>
                    <a:pt x="6010" y="6954"/>
                    <a:pt x="5958" y="6974"/>
                    <a:pt x="5907" y="6974"/>
                  </a:cubicBezTo>
                  <a:cubicBezTo>
                    <a:pt x="5865" y="6974"/>
                    <a:pt x="5813" y="6943"/>
                    <a:pt x="5813" y="6901"/>
                  </a:cubicBezTo>
                  <a:cubicBezTo>
                    <a:pt x="5813" y="6869"/>
                    <a:pt x="5851" y="6843"/>
                    <a:pt x="5887" y="6843"/>
                  </a:cubicBezTo>
                  <a:cubicBezTo>
                    <a:pt x="5895" y="6843"/>
                    <a:pt x="5902" y="6845"/>
                    <a:pt x="5910" y="6847"/>
                  </a:cubicBezTo>
                  <a:lnTo>
                    <a:pt x="5910" y="6847"/>
                  </a:lnTo>
                  <a:cubicBezTo>
                    <a:pt x="5861" y="6826"/>
                    <a:pt x="5822" y="6786"/>
                    <a:pt x="5792" y="6736"/>
                  </a:cubicBezTo>
                  <a:lnTo>
                    <a:pt x="5792" y="6736"/>
                  </a:lnTo>
                  <a:cubicBezTo>
                    <a:pt x="5886" y="6756"/>
                    <a:pt x="5969" y="6777"/>
                    <a:pt x="6052" y="6798"/>
                  </a:cubicBezTo>
                  <a:cubicBezTo>
                    <a:pt x="5999" y="6777"/>
                    <a:pt x="5937" y="6746"/>
                    <a:pt x="5886" y="6715"/>
                  </a:cubicBezTo>
                  <a:cubicBezTo>
                    <a:pt x="5937" y="6694"/>
                    <a:pt x="5999" y="6664"/>
                    <a:pt x="6052" y="6643"/>
                  </a:cubicBezTo>
                  <a:cubicBezTo>
                    <a:pt x="6082" y="6632"/>
                    <a:pt x="6114" y="6611"/>
                    <a:pt x="6103" y="6581"/>
                  </a:cubicBezTo>
                  <a:cubicBezTo>
                    <a:pt x="6093" y="6570"/>
                    <a:pt x="6072" y="6560"/>
                    <a:pt x="6052" y="6560"/>
                  </a:cubicBezTo>
                  <a:cubicBezTo>
                    <a:pt x="5979" y="6549"/>
                    <a:pt x="5917" y="6539"/>
                    <a:pt x="5854" y="6528"/>
                  </a:cubicBezTo>
                  <a:cubicBezTo>
                    <a:pt x="5927" y="6498"/>
                    <a:pt x="5999" y="6477"/>
                    <a:pt x="6062" y="6456"/>
                  </a:cubicBezTo>
                  <a:cubicBezTo>
                    <a:pt x="5999" y="6404"/>
                    <a:pt x="5937" y="6363"/>
                    <a:pt x="5875" y="6311"/>
                  </a:cubicBezTo>
                  <a:lnTo>
                    <a:pt x="5875" y="6311"/>
                  </a:lnTo>
                  <a:cubicBezTo>
                    <a:pt x="5886" y="6363"/>
                    <a:pt x="5813" y="6415"/>
                    <a:pt x="5751" y="6415"/>
                  </a:cubicBezTo>
                  <a:cubicBezTo>
                    <a:pt x="5679" y="6404"/>
                    <a:pt x="5626" y="6373"/>
                    <a:pt x="5575" y="6332"/>
                  </a:cubicBezTo>
                  <a:cubicBezTo>
                    <a:pt x="5596" y="6321"/>
                    <a:pt x="5616" y="6311"/>
                    <a:pt x="5626" y="6291"/>
                  </a:cubicBezTo>
                  <a:lnTo>
                    <a:pt x="5626" y="6291"/>
                  </a:lnTo>
                  <a:cubicBezTo>
                    <a:pt x="5620" y="6295"/>
                    <a:pt x="5612" y="6297"/>
                    <a:pt x="5605" y="6297"/>
                  </a:cubicBezTo>
                  <a:cubicBezTo>
                    <a:pt x="5579" y="6297"/>
                    <a:pt x="5554" y="6273"/>
                    <a:pt x="5554" y="6249"/>
                  </a:cubicBezTo>
                  <a:cubicBezTo>
                    <a:pt x="5554" y="6218"/>
                    <a:pt x="5585" y="6197"/>
                    <a:pt x="5606" y="6176"/>
                  </a:cubicBezTo>
                  <a:cubicBezTo>
                    <a:pt x="5637" y="6155"/>
                    <a:pt x="5647" y="6145"/>
                    <a:pt x="5658" y="6125"/>
                  </a:cubicBezTo>
                  <a:cubicBezTo>
                    <a:pt x="5658" y="6104"/>
                    <a:pt x="5668" y="6083"/>
                    <a:pt x="5668" y="6063"/>
                  </a:cubicBezTo>
                  <a:cubicBezTo>
                    <a:pt x="5707" y="6071"/>
                    <a:pt x="5747" y="6076"/>
                    <a:pt x="5788" y="6076"/>
                  </a:cubicBezTo>
                  <a:cubicBezTo>
                    <a:pt x="5846" y="6076"/>
                    <a:pt x="5904" y="6066"/>
                    <a:pt x="5958" y="6042"/>
                  </a:cubicBezTo>
                  <a:cubicBezTo>
                    <a:pt x="5907" y="6042"/>
                    <a:pt x="5865" y="6052"/>
                    <a:pt x="5824" y="6052"/>
                  </a:cubicBezTo>
                  <a:cubicBezTo>
                    <a:pt x="5875" y="6021"/>
                    <a:pt x="5927" y="6000"/>
                    <a:pt x="5989" y="5980"/>
                  </a:cubicBezTo>
                  <a:cubicBezTo>
                    <a:pt x="5927" y="5980"/>
                    <a:pt x="5875" y="5980"/>
                    <a:pt x="5813" y="5969"/>
                  </a:cubicBezTo>
                  <a:cubicBezTo>
                    <a:pt x="5865" y="5969"/>
                    <a:pt x="5927" y="5938"/>
                    <a:pt x="5937" y="5897"/>
                  </a:cubicBezTo>
                  <a:cubicBezTo>
                    <a:pt x="5937" y="5867"/>
                    <a:pt x="5896" y="5838"/>
                    <a:pt x="5861" y="5838"/>
                  </a:cubicBezTo>
                  <a:cubicBezTo>
                    <a:pt x="5846" y="5838"/>
                    <a:pt x="5833" y="5843"/>
                    <a:pt x="5824" y="5855"/>
                  </a:cubicBezTo>
                  <a:cubicBezTo>
                    <a:pt x="5844" y="5824"/>
                    <a:pt x="5886" y="5803"/>
                    <a:pt x="5927" y="5793"/>
                  </a:cubicBezTo>
                  <a:cubicBezTo>
                    <a:pt x="5958" y="5782"/>
                    <a:pt x="5999" y="5762"/>
                    <a:pt x="6010" y="5731"/>
                  </a:cubicBezTo>
                  <a:cubicBezTo>
                    <a:pt x="6027" y="5705"/>
                    <a:pt x="5996" y="5673"/>
                    <a:pt x="5967" y="5673"/>
                  </a:cubicBezTo>
                  <a:cubicBezTo>
                    <a:pt x="5966" y="5673"/>
                    <a:pt x="5965" y="5673"/>
                    <a:pt x="5965" y="5673"/>
                  </a:cubicBezTo>
                  <a:lnTo>
                    <a:pt x="5965" y="5673"/>
                  </a:lnTo>
                  <a:cubicBezTo>
                    <a:pt x="5989" y="5665"/>
                    <a:pt x="6012" y="5654"/>
                    <a:pt x="6020" y="5637"/>
                  </a:cubicBezTo>
                  <a:cubicBezTo>
                    <a:pt x="6041" y="5617"/>
                    <a:pt x="6031" y="5586"/>
                    <a:pt x="5999" y="5575"/>
                  </a:cubicBezTo>
                  <a:cubicBezTo>
                    <a:pt x="5989" y="5575"/>
                    <a:pt x="5979" y="5586"/>
                    <a:pt x="5969" y="5586"/>
                  </a:cubicBezTo>
                  <a:cubicBezTo>
                    <a:pt x="5896" y="5607"/>
                    <a:pt x="5824" y="5627"/>
                    <a:pt x="5762" y="5658"/>
                  </a:cubicBezTo>
                  <a:cubicBezTo>
                    <a:pt x="5792" y="5627"/>
                    <a:pt x="5813" y="5586"/>
                    <a:pt x="5824" y="5545"/>
                  </a:cubicBezTo>
                  <a:lnTo>
                    <a:pt x="5824" y="5545"/>
                  </a:lnTo>
                  <a:lnTo>
                    <a:pt x="5668" y="5700"/>
                  </a:lnTo>
                  <a:lnTo>
                    <a:pt x="5668" y="5607"/>
                  </a:lnTo>
                  <a:cubicBezTo>
                    <a:pt x="5637" y="5658"/>
                    <a:pt x="5606" y="5700"/>
                    <a:pt x="5564" y="5752"/>
                  </a:cubicBezTo>
                  <a:cubicBezTo>
                    <a:pt x="5554" y="5710"/>
                    <a:pt x="5544" y="5679"/>
                    <a:pt x="5534" y="5637"/>
                  </a:cubicBezTo>
                  <a:cubicBezTo>
                    <a:pt x="5492" y="5679"/>
                    <a:pt x="5451" y="5710"/>
                    <a:pt x="5389" y="5741"/>
                  </a:cubicBezTo>
                  <a:cubicBezTo>
                    <a:pt x="5368" y="5710"/>
                    <a:pt x="5357" y="5679"/>
                    <a:pt x="5347" y="5637"/>
                  </a:cubicBezTo>
                  <a:cubicBezTo>
                    <a:pt x="5340" y="5639"/>
                    <a:pt x="5333" y="5639"/>
                    <a:pt x="5326" y="5639"/>
                  </a:cubicBezTo>
                  <a:cubicBezTo>
                    <a:pt x="5282" y="5639"/>
                    <a:pt x="5242" y="5611"/>
                    <a:pt x="5233" y="5575"/>
                  </a:cubicBezTo>
                  <a:cubicBezTo>
                    <a:pt x="5306" y="5575"/>
                    <a:pt x="5357" y="5492"/>
                    <a:pt x="5316" y="5430"/>
                  </a:cubicBezTo>
                  <a:lnTo>
                    <a:pt x="5316" y="5430"/>
                  </a:lnTo>
                  <a:cubicBezTo>
                    <a:pt x="5342" y="5435"/>
                    <a:pt x="5366" y="5437"/>
                    <a:pt x="5390" y="5437"/>
                  </a:cubicBezTo>
                  <a:cubicBezTo>
                    <a:pt x="5423" y="5437"/>
                    <a:pt x="5456" y="5432"/>
                    <a:pt x="5492" y="5420"/>
                  </a:cubicBezTo>
                  <a:cubicBezTo>
                    <a:pt x="5461" y="5409"/>
                    <a:pt x="5430" y="5399"/>
                    <a:pt x="5398" y="5379"/>
                  </a:cubicBezTo>
                  <a:cubicBezTo>
                    <a:pt x="5471" y="5368"/>
                    <a:pt x="5534" y="5337"/>
                    <a:pt x="5575" y="5296"/>
                  </a:cubicBezTo>
                  <a:cubicBezTo>
                    <a:pt x="5544" y="5285"/>
                    <a:pt x="5513" y="5275"/>
                    <a:pt x="5471" y="5275"/>
                  </a:cubicBezTo>
                  <a:cubicBezTo>
                    <a:pt x="5513" y="5234"/>
                    <a:pt x="5534" y="5181"/>
                    <a:pt x="5554" y="5130"/>
                  </a:cubicBezTo>
                  <a:lnTo>
                    <a:pt x="5554" y="5130"/>
                  </a:lnTo>
                  <a:cubicBezTo>
                    <a:pt x="5481" y="5151"/>
                    <a:pt x="5419" y="5181"/>
                    <a:pt x="5357" y="5223"/>
                  </a:cubicBezTo>
                  <a:cubicBezTo>
                    <a:pt x="5378" y="5172"/>
                    <a:pt x="5409" y="5119"/>
                    <a:pt x="5430" y="5078"/>
                  </a:cubicBezTo>
                  <a:lnTo>
                    <a:pt x="5430" y="5078"/>
                  </a:lnTo>
                  <a:cubicBezTo>
                    <a:pt x="5316" y="5161"/>
                    <a:pt x="5191" y="5244"/>
                    <a:pt x="5078" y="5327"/>
                  </a:cubicBezTo>
                  <a:cubicBezTo>
                    <a:pt x="5078" y="5294"/>
                    <a:pt x="5033" y="5268"/>
                    <a:pt x="4990" y="5268"/>
                  </a:cubicBezTo>
                  <a:cubicBezTo>
                    <a:pt x="4977" y="5268"/>
                    <a:pt x="4965" y="5271"/>
                    <a:pt x="4953" y="5275"/>
                  </a:cubicBezTo>
                  <a:cubicBezTo>
                    <a:pt x="4906" y="5294"/>
                    <a:pt x="4884" y="5338"/>
                    <a:pt x="4873" y="5377"/>
                  </a:cubicBezTo>
                  <a:lnTo>
                    <a:pt x="4873" y="5377"/>
                  </a:lnTo>
                  <a:cubicBezTo>
                    <a:pt x="4874" y="5353"/>
                    <a:pt x="4836" y="5335"/>
                    <a:pt x="4800" y="5335"/>
                  </a:cubicBezTo>
                  <a:cubicBezTo>
                    <a:pt x="4784" y="5335"/>
                    <a:pt x="4768" y="5339"/>
                    <a:pt x="4756" y="5347"/>
                  </a:cubicBezTo>
                  <a:cubicBezTo>
                    <a:pt x="4715" y="5389"/>
                    <a:pt x="4725" y="5441"/>
                    <a:pt x="4735" y="5482"/>
                  </a:cubicBezTo>
                  <a:cubicBezTo>
                    <a:pt x="4705" y="5451"/>
                    <a:pt x="4673" y="5430"/>
                    <a:pt x="4642" y="5399"/>
                  </a:cubicBezTo>
                  <a:cubicBezTo>
                    <a:pt x="4611" y="5451"/>
                    <a:pt x="4590" y="5503"/>
                    <a:pt x="4590" y="5554"/>
                  </a:cubicBezTo>
                  <a:cubicBezTo>
                    <a:pt x="4590" y="5492"/>
                    <a:pt x="4539" y="5430"/>
                    <a:pt x="4466" y="5399"/>
                  </a:cubicBezTo>
                  <a:cubicBezTo>
                    <a:pt x="4507" y="5389"/>
                    <a:pt x="4549" y="5358"/>
                    <a:pt x="4570" y="5327"/>
                  </a:cubicBezTo>
                  <a:cubicBezTo>
                    <a:pt x="4516" y="5318"/>
                    <a:pt x="4486" y="5301"/>
                    <a:pt x="4445" y="5290"/>
                  </a:cubicBezTo>
                  <a:lnTo>
                    <a:pt x="4445" y="5290"/>
                  </a:lnTo>
                  <a:cubicBezTo>
                    <a:pt x="4442" y="5299"/>
                    <a:pt x="4432" y="5306"/>
                    <a:pt x="4415" y="5306"/>
                  </a:cubicBezTo>
                  <a:cubicBezTo>
                    <a:pt x="4404" y="5306"/>
                    <a:pt x="4394" y="5296"/>
                    <a:pt x="4383" y="5296"/>
                  </a:cubicBezTo>
                  <a:cubicBezTo>
                    <a:pt x="4362" y="5296"/>
                    <a:pt x="4352" y="5296"/>
                    <a:pt x="4332" y="5285"/>
                  </a:cubicBezTo>
                  <a:cubicBezTo>
                    <a:pt x="4300" y="5275"/>
                    <a:pt x="4321" y="5234"/>
                    <a:pt x="4342" y="5213"/>
                  </a:cubicBezTo>
                  <a:cubicBezTo>
                    <a:pt x="4373" y="5181"/>
                    <a:pt x="4394" y="5151"/>
                    <a:pt x="4362" y="5130"/>
                  </a:cubicBezTo>
                  <a:lnTo>
                    <a:pt x="4362" y="5130"/>
                  </a:lnTo>
                  <a:cubicBezTo>
                    <a:pt x="4404" y="5140"/>
                    <a:pt x="4456" y="5151"/>
                    <a:pt x="4497" y="5151"/>
                  </a:cubicBezTo>
                  <a:cubicBezTo>
                    <a:pt x="4506" y="5153"/>
                    <a:pt x="4514" y="5155"/>
                    <a:pt x="4522" y="5155"/>
                  </a:cubicBezTo>
                  <a:cubicBezTo>
                    <a:pt x="4543" y="5155"/>
                    <a:pt x="4562" y="5145"/>
                    <a:pt x="4570" y="5130"/>
                  </a:cubicBezTo>
                  <a:cubicBezTo>
                    <a:pt x="4580" y="5099"/>
                    <a:pt x="4487" y="5078"/>
                    <a:pt x="4487" y="5047"/>
                  </a:cubicBezTo>
                  <a:cubicBezTo>
                    <a:pt x="4499" y="5044"/>
                    <a:pt x="4511" y="5043"/>
                    <a:pt x="4523" y="5043"/>
                  </a:cubicBezTo>
                  <a:cubicBezTo>
                    <a:pt x="4553" y="5043"/>
                    <a:pt x="4582" y="5050"/>
                    <a:pt x="4611" y="5057"/>
                  </a:cubicBezTo>
                  <a:cubicBezTo>
                    <a:pt x="4570" y="5036"/>
                    <a:pt x="4539" y="5006"/>
                    <a:pt x="4507" y="4974"/>
                  </a:cubicBezTo>
                  <a:cubicBezTo>
                    <a:pt x="4523" y="4969"/>
                    <a:pt x="4541" y="4967"/>
                    <a:pt x="4559" y="4967"/>
                  </a:cubicBezTo>
                  <a:cubicBezTo>
                    <a:pt x="4578" y="4967"/>
                    <a:pt x="4596" y="4969"/>
                    <a:pt x="4611" y="4974"/>
                  </a:cubicBezTo>
                  <a:cubicBezTo>
                    <a:pt x="4601" y="4953"/>
                    <a:pt x="4590" y="4933"/>
                    <a:pt x="4570" y="4912"/>
                  </a:cubicBezTo>
                  <a:lnTo>
                    <a:pt x="4570" y="4912"/>
                  </a:lnTo>
                  <a:cubicBezTo>
                    <a:pt x="4632" y="4933"/>
                    <a:pt x="4684" y="4944"/>
                    <a:pt x="4746" y="4964"/>
                  </a:cubicBezTo>
                  <a:cubicBezTo>
                    <a:pt x="4735" y="4944"/>
                    <a:pt x="4715" y="4923"/>
                    <a:pt x="4694" y="4912"/>
                  </a:cubicBezTo>
                  <a:lnTo>
                    <a:pt x="4694" y="4912"/>
                  </a:lnTo>
                  <a:cubicBezTo>
                    <a:pt x="4720" y="4922"/>
                    <a:pt x="4749" y="4928"/>
                    <a:pt x="4777" y="4928"/>
                  </a:cubicBezTo>
                  <a:cubicBezTo>
                    <a:pt x="4806" y="4928"/>
                    <a:pt x="4834" y="4922"/>
                    <a:pt x="4860" y="4912"/>
                  </a:cubicBezTo>
                  <a:cubicBezTo>
                    <a:pt x="4808" y="4891"/>
                    <a:pt x="4756" y="4881"/>
                    <a:pt x="4705" y="4861"/>
                  </a:cubicBezTo>
                  <a:cubicBezTo>
                    <a:pt x="4767" y="4850"/>
                    <a:pt x="4839" y="4829"/>
                    <a:pt x="4901" y="4819"/>
                  </a:cubicBezTo>
                  <a:cubicBezTo>
                    <a:pt x="4865" y="4812"/>
                    <a:pt x="4828" y="4804"/>
                    <a:pt x="4791" y="4804"/>
                  </a:cubicBezTo>
                  <a:cubicBezTo>
                    <a:pt x="4776" y="4804"/>
                    <a:pt x="4761" y="4806"/>
                    <a:pt x="4746" y="4808"/>
                  </a:cubicBezTo>
                  <a:cubicBezTo>
                    <a:pt x="4797" y="4767"/>
                    <a:pt x="4850" y="4736"/>
                    <a:pt x="4901" y="4705"/>
                  </a:cubicBezTo>
                  <a:lnTo>
                    <a:pt x="4901" y="4705"/>
                  </a:lnTo>
                  <a:cubicBezTo>
                    <a:pt x="4850" y="4716"/>
                    <a:pt x="4788" y="4716"/>
                    <a:pt x="4725" y="4726"/>
                  </a:cubicBezTo>
                  <a:cubicBezTo>
                    <a:pt x="4733" y="4702"/>
                    <a:pt x="4747" y="4677"/>
                    <a:pt x="4768" y="4658"/>
                  </a:cubicBezTo>
                  <a:lnTo>
                    <a:pt x="4768" y="4658"/>
                  </a:lnTo>
                  <a:cubicBezTo>
                    <a:pt x="4728" y="4690"/>
                    <a:pt x="4687" y="4717"/>
                    <a:pt x="4640" y="4717"/>
                  </a:cubicBezTo>
                  <a:cubicBezTo>
                    <a:pt x="4634" y="4717"/>
                    <a:pt x="4628" y="4717"/>
                    <a:pt x="4622" y="4716"/>
                  </a:cubicBezTo>
                  <a:cubicBezTo>
                    <a:pt x="4549" y="4716"/>
                    <a:pt x="4518" y="4633"/>
                    <a:pt x="4570" y="4601"/>
                  </a:cubicBezTo>
                  <a:cubicBezTo>
                    <a:pt x="4580" y="4601"/>
                    <a:pt x="4601" y="4601"/>
                    <a:pt x="4611" y="4591"/>
                  </a:cubicBezTo>
                  <a:cubicBezTo>
                    <a:pt x="4611" y="4586"/>
                    <a:pt x="4606" y="4581"/>
                    <a:pt x="4602" y="4579"/>
                  </a:cubicBezTo>
                  <a:lnTo>
                    <a:pt x="4602" y="4579"/>
                  </a:lnTo>
                  <a:cubicBezTo>
                    <a:pt x="4660" y="4569"/>
                    <a:pt x="4718" y="4558"/>
                    <a:pt x="4767" y="4529"/>
                  </a:cubicBezTo>
                  <a:cubicBezTo>
                    <a:pt x="4746" y="4519"/>
                    <a:pt x="4723" y="4514"/>
                    <a:pt x="4699" y="4514"/>
                  </a:cubicBezTo>
                  <a:cubicBezTo>
                    <a:pt x="4676" y="4514"/>
                    <a:pt x="4652" y="4519"/>
                    <a:pt x="4632" y="4529"/>
                  </a:cubicBezTo>
                  <a:cubicBezTo>
                    <a:pt x="4652" y="4498"/>
                    <a:pt x="4684" y="4467"/>
                    <a:pt x="4705" y="4425"/>
                  </a:cubicBezTo>
                  <a:lnTo>
                    <a:pt x="4705" y="4425"/>
                  </a:lnTo>
                  <a:cubicBezTo>
                    <a:pt x="4663" y="4456"/>
                    <a:pt x="4611" y="4488"/>
                    <a:pt x="4560" y="4518"/>
                  </a:cubicBezTo>
                  <a:cubicBezTo>
                    <a:pt x="4549" y="4477"/>
                    <a:pt x="4549" y="4435"/>
                    <a:pt x="4560" y="4405"/>
                  </a:cubicBezTo>
                  <a:cubicBezTo>
                    <a:pt x="4570" y="4363"/>
                    <a:pt x="4611" y="4332"/>
                    <a:pt x="4663" y="4332"/>
                  </a:cubicBezTo>
                  <a:cubicBezTo>
                    <a:pt x="4622" y="4311"/>
                    <a:pt x="4652" y="4260"/>
                    <a:pt x="4694" y="4249"/>
                  </a:cubicBezTo>
                  <a:cubicBezTo>
                    <a:pt x="4746" y="4228"/>
                    <a:pt x="4797" y="4218"/>
                    <a:pt x="4808" y="4187"/>
                  </a:cubicBezTo>
                  <a:lnTo>
                    <a:pt x="4808" y="4187"/>
                  </a:lnTo>
                  <a:cubicBezTo>
                    <a:pt x="4772" y="4196"/>
                    <a:pt x="4728" y="4213"/>
                    <a:pt x="4683" y="4224"/>
                  </a:cubicBezTo>
                  <a:lnTo>
                    <a:pt x="4683" y="4224"/>
                  </a:lnTo>
                  <a:cubicBezTo>
                    <a:pt x="4736" y="4209"/>
                    <a:pt x="4779" y="4172"/>
                    <a:pt x="4797" y="4135"/>
                  </a:cubicBezTo>
                  <a:lnTo>
                    <a:pt x="4797" y="4135"/>
                  </a:lnTo>
                  <a:cubicBezTo>
                    <a:pt x="4735" y="4145"/>
                    <a:pt x="4673" y="4166"/>
                    <a:pt x="4611" y="4177"/>
                  </a:cubicBezTo>
                  <a:cubicBezTo>
                    <a:pt x="4622" y="4145"/>
                    <a:pt x="4622" y="4115"/>
                    <a:pt x="4632" y="4083"/>
                  </a:cubicBezTo>
                  <a:lnTo>
                    <a:pt x="4632" y="4083"/>
                  </a:lnTo>
                  <a:cubicBezTo>
                    <a:pt x="4590" y="4104"/>
                    <a:pt x="4539" y="4125"/>
                    <a:pt x="4497" y="4145"/>
                  </a:cubicBezTo>
                  <a:cubicBezTo>
                    <a:pt x="4487" y="4104"/>
                    <a:pt x="4487" y="4062"/>
                    <a:pt x="4487" y="4021"/>
                  </a:cubicBezTo>
                  <a:cubicBezTo>
                    <a:pt x="4487" y="4048"/>
                    <a:pt x="4455" y="4075"/>
                    <a:pt x="4420" y="4075"/>
                  </a:cubicBezTo>
                  <a:cubicBezTo>
                    <a:pt x="4415" y="4075"/>
                    <a:pt x="4409" y="4074"/>
                    <a:pt x="4404" y="4073"/>
                  </a:cubicBezTo>
                  <a:cubicBezTo>
                    <a:pt x="4374" y="4065"/>
                    <a:pt x="4355" y="4042"/>
                    <a:pt x="4354" y="4018"/>
                  </a:cubicBezTo>
                  <a:lnTo>
                    <a:pt x="4354" y="4018"/>
                  </a:lnTo>
                  <a:cubicBezTo>
                    <a:pt x="4343" y="4028"/>
                    <a:pt x="4325" y="4034"/>
                    <a:pt x="4308" y="4034"/>
                  </a:cubicBezTo>
                  <a:cubicBezTo>
                    <a:pt x="4301" y="4034"/>
                    <a:pt x="4295" y="4033"/>
                    <a:pt x="4290" y="4032"/>
                  </a:cubicBezTo>
                  <a:cubicBezTo>
                    <a:pt x="4259" y="4021"/>
                    <a:pt x="4249" y="3990"/>
                    <a:pt x="4249" y="3959"/>
                  </a:cubicBezTo>
                  <a:cubicBezTo>
                    <a:pt x="4249" y="3928"/>
                    <a:pt x="4259" y="3907"/>
                    <a:pt x="4249" y="3876"/>
                  </a:cubicBezTo>
                  <a:cubicBezTo>
                    <a:pt x="4228" y="3887"/>
                    <a:pt x="4207" y="3887"/>
                    <a:pt x="4187" y="3897"/>
                  </a:cubicBezTo>
                  <a:cubicBezTo>
                    <a:pt x="4207" y="3887"/>
                    <a:pt x="4228" y="3876"/>
                    <a:pt x="4238" y="3855"/>
                  </a:cubicBezTo>
                  <a:lnTo>
                    <a:pt x="4207" y="3855"/>
                  </a:lnTo>
                  <a:cubicBezTo>
                    <a:pt x="4239" y="3848"/>
                    <a:pt x="4252" y="3821"/>
                    <a:pt x="4252" y="3800"/>
                  </a:cubicBezTo>
                  <a:lnTo>
                    <a:pt x="4252" y="3800"/>
                  </a:lnTo>
                  <a:cubicBezTo>
                    <a:pt x="4255" y="3805"/>
                    <a:pt x="4260" y="3809"/>
                    <a:pt x="4269" y="3814"/>
                  </a:cubicBezTo>
                  <a:cubicBezTo>
                    <a:pt x="4277" y="3799"/>
                    <a:pt x="4296" y="3789"/>
                    <a:pt x="4313" y="3789"/>
                  </a:cubicBezTo>
                  <a:cubicBezTo>
                    <a:pt x="4320" y="3789"/>
                    <a:pt x="4326" y="3790"/>
                    <a:pt x="4332" y="3793"/>
                  </a:cubicBezTo>
                  <a:cubicBezTo>
                    <a:pt x="4362" y="3793"/>
                    <a:pt x="4373" y="3825"/>
                    <a:pt x="4362" y="3845"/>
                  </a:cubicBezTo>
                  <a:cubicBezTo>
                    <a:pt x="4424" y="3834"/>
                    <a:pt x="4487" y="3825"/>
                    <a:pt x="4539" y="3814"/>
                  </a:cubicBezTo>
                  <a:cubicBezTo>
                    <a:pt x="4518" y="3783"/>
                    <a:pt x="4487" y="3762"/>
                    <a:pt x="4456" y="3731"/>
                  </a:cubicBezTo>
                  <a:cubicBezTo>
                    <a:pt x="4518" y="3721"/>
                    <a:pt x="4580" y="3710"/>
                    <a:pt x="4632" y="3700"/>
                  </a:cubicBezTo>
                  <a:cubicBezTo>
                    <a:pt x="4611" y="3679"/>
                    <a:pt x="4590" y="3669"/>
                    <a:pt x="4580" y="3648"/>
                  </a:cubicBezTo>
                  <a:cubicBezTo>
                    <a:pt x="4632" y="3648"/>
                    <a:pt x="4673" y="3627"/>
                    <a:pt x="4725" y="3617"/>
                  </a:cubicBezTo>
                  <a:cubicBezTo>
                    <a:pt x="4684" y="3597"/>
                    <a:pt x="4642" y="3586"/>
                    <a:pt x="4601" y="3576"/>
                  </a:cubicBezTo>
                  <a:cubicBezTo>
                    <a:pt x="4632" y="3555"/>
                    <a:pt x="4663" y="3534"/>
                    <a:pt x="4684" y="3514"/>
                  </a:cubicBezTo>
                  <a:cubicBezTo>
                    <a:pt x="4668" y="3511"/>
                    <a:pt x="4653" y="3510"/>
                    <a:pt x="4637" y="3510"/>
                  </a:cubicBezTo>
                  <a:cubicBezTo>
                    <a:pt x="4591" y="3510"/>
                    <a:pt x="4546" y="3521"/>
                    <a:pt x="4507" y="3544"/>
                  </a:cubicBezTo>
                  <a:cubicBezTo>
                    <a:pt x="4539" y="3514"/>
                    <a:pt x="4549" y="3472"/>
                    <a:pt x="4528" y="3441"/>
                  </a:cubicBezTo>
                  <a:lnTo>
                    <a:pt x="4528" y="3441"/>
                  </a:lnTo>
                  <a:cubicBezTo>
                    <a:pt x="4477" y="3472"/>
                    <a:pt x="4424" y="3503"/>
                    <a:pt x="4373" y="3544"/>
                  </a:cubicBezTo>
                  <a:cubicBezTo>
                    <a:pt x="4373" y="3534"/>
                    <a:pt x="4362" y="3514"/>
                    <a:pt x="4362" y="3503"/>
                  </a:cubicBezTo>
                  <a:cubicBezTo>
                    <a:pt x="4332" y="3565"/>
                    <a:pt x="4290" y="3607"/>
                    <a:pt x="4238" y="3659"/>
                  </a:cubicBezTo>
                  <a:cubicBezTo>
                    <a:pt x="4228" y="3648"/>
                    <a:pt x="4217" y="3638"/>
                    <a:pt x="4217" y="3617"/>
                  </a:cubicBezTo>
                  <a:cubicBezTo>
                    <a:pt x="4197" y="3627"/>
                    <a:pt x="4187" y="3638"/>
                    <a:pt x="4166" y="3648"/>
                  </a:cubicBezTo>
                  <a:cubicBezTo>
                    <a:pt x="4145" y="3648"/>
                    <a:pt x="4124" y="3638"/>
                    <a:pt x="4114" y="3627"/>
                  </a:cubicBezTo>
                  <a:cubicBezTo>
                    <a:pt x="4114" y="3617"/>
                    <a:pt x="4114" y="3607"/>
                    <a:pt x="4124" y="3607"/>
                  </a:cubicBezTo>
                  <a:cubicBezTo>
                    <a:pt x="4134" y="3555"/>
                    <a:pt x="4145" y="3514"/>
                    <a:pt x="4166" y="3472"/>
                  </a:cubicBezTo>
                  <a:cubicBezTo>
                    <a:pt x="4166" y="3461"/>
                    <a:pt x="4166" y="3452"/>
                    <a:pt x="4176" y="3452"/>
                  </a:cubicBezTo>
                  <a:cubicBezTo>
                    <a:pt x="4181" y="3449"/>
                    <a:pt x="4187" y="3448"/>
                    <a:pt x="4193" y="3448"/>
                  </a:cubicBezTo>
                  <a:cubicBezTo>
                    <a:pt x="4204" y="3448"/>
                    <a:pt x="4215" y="3450"/>
                    <a:pt x="4224" y="3450"/>
                  </a:cubicBezTo>
                  <a:cubicBezTo>
                    <a:pt x="4232" y="3450"/>
                    <a:pt x="4238" y="3448"/>
                    <a:pt x="4238" y="3441"/>
                  </a:cubicBezTo>
                  <a:cubicBezTo>
                    <a:pt x="4228" y="3420"/>
                    <a:pt x="4217" y="3389"/>
                    <a:pt x="4217" y="3369"/>
                  </a:cubicBezTo>
                  <a:lnTo>
                    <a:pt x="4217" y="3369"/>
                  </a:lnTo>
                  <a:cubicBezTo>
                    <a:pt x="4259" y="3379"/>
                    <a:pt x="4311" y="3379"/>
                    <a:pt x="4352" y="3389"/>
                  </a:cubicBezTo>
                  <a:cubicBezTo>
                    <a:pt x="4342" y="3379"/>
                    <a:pt x="4321" y="3369"/>
                    <a:pt x="4311" y="3358"/>
                  </a:cubicBezTo>
                  <a:cubicBezTo>
                    <a:pt x="4362" y="3348"/>
                    <a:pt x="4415" y="3348"/>
                    <a:pt x="4466" y="3327"/>
                  </a:cubicBezTo>
                  <a:cubicBezTo>
                    <a:pt x="4445" y="3306"/>
                    <a:pt x="4415" y="3286"/>
                    <a:pt x="4373" y="3275"/>
                  </a:cubicBezTo>
                  <a:cubicBezTo>
                    <a:pt x="4415" y="3265"/>
                    <a:pt x="4456" y="3233"/>
                    <a:pt x="4487" y="3203"/>
                  </a:cubicBezTo>
                  <a:cubicBezTo>
                    <a:pt x="4445" y="3192"/>
                    <a:pt x="4415" y="3192"/>
                    <a:pt x="4373" y="3182"/>
                  </a:cubicBezTo>
                  <a:cubicBezTo>
                    <a:pt x="4415" y="3161"/>
                    <a:pt x="4445" y="3130"/>
                    <a:pt x="4477" y="3088"/>
                  </a:cubicBezTo>
                  <a:lnTo>
                    <a:pt x="4477" y="3088"/>
                  </a:lnTo>
                  <a:cubicBezTo>
                    <a:pt x="4415" y="3099"/>
                    <a:pt x="4362" y="3130"/>
                    <a:pt x="4311" y="3161"/>
                  </a:cubicBezTo>
                  <a:cubicBezTo>
                    <a:pt x="4311" y="3141"/>
                    <a:pt x="4300" y="3120"/>
                    <a:pt x="4290" y="3109"/>
                  </a:cubicBezTo>
                  <a:cubicBezTo>
                    <a:pt x="4259" y="3130"/>
                    <a:pt x="4238" y="3161"/>
                    <a:pt x="4217" y="3192"/>
                  </a:cubicBezTo>
                  <a:lnTo>
                    <a:pt x="4217" y="3099"/>
                  </a:lnTo>
                  <a:cubicBezTo>
                    <a:pt x="4176" y="3141"/>
                    <a:pt x="4166" y="3192"/>
                    <a:pt x="4134" y="3244"/>
                  </a:cubicBezTo>
                  <a:cubicBezTo>
                    <a:pt x="4117" y="3288"/>
                    <a:pt x="4070" y="3332"/>
                    <a:pt x="4018" y="3332"/>
                  </a:cubicBezTo>
                  <a:cubicBezTo>
                    <a:pt x="4008" y="3332"/>
                    <a:pt x="3999" y="3330"/>
                    <a:pt x="3989" y="3327"/>
                  </a:cubicBezTo>
                  <a:cubicBezTo>
                    <a:pt x="3989" y="3306"/>
                    <a:pt x="4000" y="3296"/>
                    <a:pt x="4000" y="3275"/>
                  </a:cubicBezTo>
                  <a:cubicBezTo>
                    <a:pt x="3997" y="3274"/>
                    <a:pt x="3994" y="3274"/>
                    <a:pt x="3991" y="3274"/>
                  </a:cubicBezTo>
                  <a:cubicBezTo>
                    <a:pt x="3966" y="3274"/>
                    <a:pt x="3931" y="3296"/>
                    <a:pt x="3906" y="3296"/>
                  </a:cubicBezTo>
                  <a:cubicBezTo>
                    <a:pt x="3898" y="3296"/>
                    <a:pt x="3891" y="3293"/>
                    <a:pt x="3886" y="3286"/>
                  </a:cubicBezTo>
                  <a:cubicBezTo>
                    <a:pt x="3876" y="3275"/>
                    <a:pt x="3876" y="3265"/>
                    <a:pt x="3876" y="3254"/>
                  </a:cubicBezTo>
                  <a:cubicBezTo>
                    <a:pt x="3886" y="3213"/>
                    <a:pt x="3896" y="3171"/>
                    <a:pt x="3896" y="3120"/>
                  </a:cubicBezTo>
                  <a:lnTo>
                    <a:pt x="3896" y="3120"/>
                  </a:lnTo>
                  <a:cubicBezTo>
                    <a:pt x="3896" y="3141"/>
                    <a:pt x="3876" y="3151"/>
                    <a:pt x="3855" y="3161"/>
                  </a:cubicBezTo>
                  <a:cubicBezTo>
                    <a:pt x="3855" y="3119"/>
                    <a:pt x="3792" y="3083"/>
                    <a:pt x="3741" y="3083"/>
                  </a:cubicBezTo>
                  <a:cubicBezTo>
                    <a:pt x="3730" y="3083"/>
                    <a:pt x="3719" y="3085"/>
                    <a:pt x="3710" y="3088"/>
                  </a:cubicBezTo>
                  <a:cubicBezTo>
                    <a:pt x="3710" y="3068"/>
                    <a:pt x="3720" y="3047"/>
                    <a:pt x="3720" y="3037"/>
                  </a:cubicBezTo>
                  <a:lnTo>
                    <a:pt x="3720" y="3037"/>
                  </a:lnTo>
                  <a:lnTo>
                    <a:pt x="3596" y="3099"/>
                  </a:lnTo>
                  <a:cubicBezTo>
                    <a:pt x="3606" y="3068"/>
                    <a:pt x="3606" y="3037"/>
                    <a:pt x="3596" y="3006"/>
                  </a:cubicBezTo>
                  <a:lnTo>
                    <a:pt x="3533" y="3006"/>
                  </a:lnTo>
                  <a:cubicBezTo>
                    <a:pt x="3523" y="2975"/>
                    <a:pt x="3523" y="2933"/>
                    <a:pt x="3533" y="2892"/>
                  </a:cubicBezTo>
                  <a:cubicBezTo>
                    <a:pt x="3596" y="2892"/>
                    <a:pt x="3648" y="2881"/>
                    <a:pt x="3689" y="2871"/>
                  </a:cubicBezTo>
                  <a:cubicBezTo>
                    <a:pt x="3637" y="2860"/>
                    <a:pt x="3596" y="2819"/>
                    <a:pt x="3596" y="2778"/>
                  </a:cubicBezTo>
                  <a:cubicBezTo>
                    <a:pt x="3583" y="2782"/>
                    <a:pt x="3570" y="2785"/>
                    <a:pt x="3557" y="2785"/>
                  </a:cubicBezTo>
                  <a:cubicBezTo>
                    <a:pt x="3540" y="2785"/>
                    <a:pt x="3525" y="2780"/>
                    <a:pt x="3513" y="2768"/>
                  </a:cubicBezTo>
                  <a:lnTo>
                    <a:pt x="3575" y="2674"/>
                  </a:lnTo>
                  <a:cubicBezTo>
                    <a:pt x="3554" y="2664"/>
                    <a:pt x="3544" y="2664"/>
                    <a:pt x="3523" y="2653"/>
                  </a:cubicBezTo>
                  <a:cubicBezTo>
                    <a:pt x="3544" y="2612"/>
                    <a:pt x="3523" y="2560"/>
                    <a:pt x="3471" y="2540"/>
                  </a:cubicBezTo>
                  <a:cubicBezTo>
                    <a:pt x="3513" y="2540"/>
                    <a:pt x="3544" y="2519"/>
                    <a:pt x="3554" y="2487"/>
                  </a:cubicBezTo>
                  <a:cubicBezTo>
                    <a:pt x="3575" y="2487"/>
                    <a:pt x="3596" y="2478"/>
                    <a:pt x="3627" y="2478"/>
                  </a:cubicBezTo>
                  <a:cubicBezTo>
                    <a:pt x="3565" y="2446"/>
                    <a:pt x="3492" y="2457"/>
                    <a:pt x="3430" y="2436"/>
                  </a:cubicBezTo>
                  <a:cubicBezTo>
                    <a:pt x="3368" y="2415"/>
                    <a:pt x="3326" y="2332"/>
                    <a:pt x="3388" y="2312"/>
                  </a:cubicBezTo>
                  <a:cubicBezTo>
                    <a:pt x="3430" y="2312"/>
                    <a:pt x="3471" y="2322"/>
                    <a:pt x="3523" y="2322"/>
                  </a:cubicBezTo>
                  <a:cubicBezTo>
                    <a:pt x="3515" y="2314"/>
                    <a:pt x="3527" y="2298"/>
                    <a:pt x="3543" y="2298"/>
                  </a:cubicBezTo>
                  <a:cubicBezTo>
                    <a:pt x="3546" y="2298"/>
                    <a:pt x="3550" y="2299"/>
                    <a:pt x="3554" y="2301"/>
                  </a:cubicBezTo>
                  <a:cubicBezTo>
                    <a:pt x="3565" y="2312"/>
                    <a:pt x="3575" y="2322"/>
                    <a:pt x="3586" y="2342"/>
                  </a:cubicBezTo>
                  <a:cubicBezTo>
                    <a:pt x="3616" y="2332"/>
                    <a:pt x="3648" y="2322"/>
                    <a:pt x="3669" y="2301"/>
                  </a:cubicBezTo>
                  <a:lnTo>
                    <a:pt x="3565" y="2301"/>
                  </a:lnTo>
                  <a:lnTo>
                    <a:pt x="3565" y="2250"/>
                  </a:lnTo>
                  <a:cubicBezTo>
                    <a:pt x="3558" y="2251"/>
                    <a:pt x="3551" y="2252"/>
                    <a:pt x="3544" y="2252"/>
                  </a:cubicBezTo>
                  <a:cubicBezTo>
                    <a:pt x="3510" y="2252"/>
                    <a:pt x="3482" y="2234"/>
                    <a:pt x="3482" y="2208"/>
                  </a:cubicBezTo>
                  <a:cubicBezTo>
                    <a:pt x="3482" y="2185"/>
                    <a:pt x="3509" y="2168"/>
                    <a:pt x="3535" y="2168"/>
                  </a:cubicBezTo>
                  <a:cubicBezTo>
                    <a:pt x="3542" y="2168"/>
                    <a:pt x="3549" y="2169"/>
                    <a:pt x="3555" y="2172"/>
                  </a:cubicBezTo>
                  <a:lnTo>
                    <a:pt x="3555" y="2172"/>
                  </a:lnTo>
                  <a:cubicBezTo>
                    <a:pt x="3539" y="2159"/>
                    <a:pt x="3558" y="2134"/>
                    <a:pt x="3586" y="2125"/>
                  </a:cubicBezTo>
                  <a:cubicBezTo>
                    <a:pt x="3616" y="2114"/>
                    <a:pt x="3658" y="2114"/>
                    <a:pt x="3648" y="2084"/>
                  </a:cubicBezTo>
                  <a:cubicBezTo>
                    <a:pt x="3616" y="2073"/>
                    <a:pt x="3586" y="2052"/>
                    <a:pt x="3554" y="2042"/>
                  </a:cubicBezTo>
                  <a:cubicBezTo>
                    <a:pt x="3565" y="2022"/>
                    <a:pt x="3575" y="2001"/>
                    <a:pt x="3586" y="1990"/>
                  </a:cubicBezTo>
                  <a:cubicBezTo>
                    <a:pt x="3554" y="1990"/>
                    <a:pt x="3544" y="2001"/>
                    <a:pt x="3523" y="2011"/>
                  </a:cubicBezTo>
                  <a:cubicBezTo>
                    <a:pt x="3513" y="2032"/>
                    <a:pt x="3492" y="2042"/>
                    <a:pt x="3471" y="2042"/>
                  </a:cubicBezTo>
                  <a:cubicBezTo>
                    <a:pt x="3464" y="2042"/>
                    <a:pt x="3460" y="2039"/>
                    <a:pt x="3457" y="2034"/>
                  </a:cubicBezTo>
                  <a:lnTo>
                    <a:pt x="3457" y="2034"/>
                  </a:lnTo>
                  <a:cubicBezTo>
                    <a:pt x="3428" y="2072"/>
                    <a:pt x="3368" y="2094"/>
                    <a:pt x="3316" y="2094"/>
                  </a:cubicBezTo>
                  <a:cubicBezTo>
                    <a:pt x="3368" y="2032"/>
                    <a:pt x="3305" y="1939"/>
                    <a:pt x="3275" y="1866"/>
                  </a:cubicBezTo>
                  <a:cubicBezTo>
                    <a:pt x="3257" y="1827"/>
                    <a:pt x="3249" y="1784"/>
                    <a:pt x="3247" y="1739"/>
                  </a:cubicBezTo>
                  <a:lnTo>
                    <a:pt x="3247" y="1739"/>
                  </a:lnTo>
                  <a:cubicBezTo>
                    <a:pt x="3246" y="1747"/>
                    <a:pt x="3245" y="1755"/>
                    <a:pt x="3243" y="1762"/>
                  </a:cubicBezTo>
                  <a:lnTo>
                    <a:pt x="3243" y="1794"/>
                  </a:lnTo>
                  <a:cubicBezTo>
                    <a:pt x="3223" y="1773"/>
                    <a:pt x="3202" y="1762"/>
                    <a:pt x="3171" y="1762"/>
                  </a:cubicBezTo>
                  <a:cubicBezTo>
                    <a:pt x="3181" y="1794"/>
                    <a:pt x="3202" y="1814"/>
                    <a:pt x="3213" y="1845"/>
                  </a:cubicBezTo>
                  <a:cubicBezTo>
                    <a:pt x="3181" y="1824"/>
                    <a:pt x="3160" y="1804"/>
                    <a:pt x="3130" y="1783"/>
                  </a:cubicBezTo>
                  <a:cubicBezTo>
                    <a:pt x="3109" y="1794"/>
                    <a:pt x="3119" y="1814"/>
                    <a:pt x="3130" y="1835"/>
                  </a:cubicBezTo>
                  <a:cubicBezTo>
                    <a:pt x="3150" y="1845"/>
                    <a:pt x="3171" y="1856"/>
                    <a:pt x="3171" y="1877"/>
                  </a:cubicBezTo>
                  <a:cubicBezTo>
                    <a:pt x="3171" y="1883"/>
                    <a:pt x="3166" y="1885"/>
                    <a:pt x="3160" y="1885"/>
                  </a:cubicBezTo>
                  <a:cubicBezTo>
                    <a:pt x="3156" y="1885"/>
                    <a:pt x="3152" y="1885"/>
                    <a:pt x="3149" y="1883"/>
                  </a:cubicBezTo>
                  <a:lnTo>
                    <a:pt x="3149" y="1883"/>
                  </a:lnTo>
                  <a:cubicBezTo>
                    <a:pt x="3156" y="1898"/>
                    <a:pt x="3163" y="1910"/>
                    <a:pt x="3171" y="1918"/>
                  </a:cubicBezTo>
                  <a:cubicBezTo>
                    <a:pt x="3140" y="1918"/>
                    <a:pt x="3098" y="1897"/>
                    <a:pt x="3088" y="1877"/>
                  </a:cubicBezTo>
                  <a:lnTo>
                    <a:pt x="3088" y="1877"/>
                  </a:lnTo>
                  <a:cubicBezTo>
                    <a:pt x="3088" y="1897"/>
                    <a:pt x="3088" y="1928"/>
                    <a:pt x="3098" y="1949"/>
                  </a:cubicBezTo>
                  <a:cubicBezTo>
                    <a:pt x="3077" y="1939"/>
                    <a:pt x="3057" y="1918"/>
                    <a:pt x="3036" y="1907"/>
                  </a:cubicBezTo>
                  <a:lnTo>
                    <a:pt x="3036" y="1907"/>
                  </a:lnTo>
                  <a:cubicBezTo>
                    <a:pt x="3057" y="1928"/>
                    <a:pt x="3057" y="1959"/>
                    <a:pt x="3057" y="1980"/>
                  </a:cubicBezTo>
                  <a:cubicBezTo>
                    <a:pt x="3032" y="1968"/>
                    <a:pt x="3004" y="1963"/>
                    <a:pt x="2977" y="1963"/>
                  </a:cubicBezTo>
                  <a:cubicBezTo>
                    <a:pt x="2958" y="1963"/>
                    <a:pt x="2939" y="1965"/>
                    <a:pt x="2922" y="1969"/>
                  </a:cubicBezTo>
                  <a:cubicBezTo>
                    <a:pt x="2902" y="1959"/>
                    <a:pt x="2870" y="1949"/>
                    <a:pt x="2840" y="1949"/>
                  </a:cubicBezTo>
                  <a:cubicBezTo>
                    <a:pt x="2864" y="2015"/>
                    <a:pt x="2948" y="2062"/>
                    <a:pt x="3034" y="2062"/>
                  </a:cubicBezTo>
                  <a:cubicBezTo>
                    <a:pt x="3056" y="2062"/>
                    <a:pt x="3077" y="2059"/>
                    <a:pt x="3098" y="2052"/>
                  </a:cubicBezTo>
                  <a:lnTo>
                    <a:pt x="3098" y="2052"/>
                  </a:lnTo>
                  <a:cubicBezTo>
                    <a:pt x="3088" y="2073"/>
                    <a:pt x="3077" y="2094"/>
                    <a:pt x="3068" y="2105"/>
                  </a:cubicBezTo>
                  <a:cubicBezTo>
                    <a:pt x="3088" y="2125"/>
                    <a:pt x="3119" y="2146"/>
                    <a:pt x="3140" y="2156"/>
                  </a:cubicBezTo>
                  <a:cubicBezTo>
                    <a:pt x="3119" y="2167"/>
                    <a:pt x="3098" y="2167"/>
                    <a:pt x="3077" y="2167"/>
                  </a:cubicBezTo>
                  <a:cubicBezTo>
                    <a:pt x="3088" y="2187"/>
                    <a:pt x="3098" y="2197"/>
                    <a:pt x="3109" y="2218"/>
                  </a:cubicBezTo>
                  <a:cubicBezTo>
                    <a:pt x="3106" y="2221"/>
                    <a:pt x="3101" y="2223"/>
                    <a:pt x="3095" y="2223"/>
                  </a:cubicBezTo>
                  <a:cubicBezTo>
                    <a:pt x="3081" y="2223"/>
                    <a:pt x="3061" y="2215"/>
                    <a:pt x="3047" y="2208"/>
                  </a:cubicBezTo>
                  <a:cubicBezTo>
                    <a:pt x="3036" y="2197"/>
                    <a:pt x="3015" y="2187"/>
                    <a:pt x="2995" y="2187"/>
                  </a:cubicBezTo>
                  <a:cubicBezTo>
                    <a:pt x="2981" y="2194"/>
                    <a:pt x="2977" y="2209"/>
                    <a:pt x="2980" y="2219"/>
                  </a:cubicBezTo>
                  <a:lnTo>
                    <a:pt x="2980" y="2219"/>
                  </a:lnTo>
                  <a:cubicBezTo>
                    <a:pt x="2952" y="2202"/>
                    <a:pt x="2922" y="2194"/>
                    <a:pt x="2893" y="2194"/>
                  </a:cubicBezTo>
                  <a:cubicBezTo>
                    <a:pt x="2881" y="2194"/>
                    <a:pt x="2871" y="2195"/>
                    <a:pt x="2860" y="2197"/>
                  </a:cubicBezTo>
                  <a:cubicBezTo>
                    <a:pt x="2860" y="2218"/>
                    <a:pt x="2870" y="2239"/>
                    <a:pt x="2881" y="2250"/>
                  </a:cubicBezTo>
                  <a:cubicBezTo>
                    <a:pt x="2879" y="2248"/>
                    <a:pt x="2876" y="2247"/>
                    <a:pt x="2873" y="2247"/>
                  </a:cubicBezTo>
                  <a:cubicBezTo>
                    <a:pt x="2860" y="2247"/>
                    <a:pt x="2840" y="2263"/>
                    <a:pt x="2840" y="2280"/>
                  </a:cubicBezTo>
                  <a:cubicBezTo>
                    <a:pt x="2850" y="2301"/>
                    <a:pt x="2881" y="2312"/>
                    <a:pt x="2902" y="2312"/>
                  </a:cubicBezTo>
                  <a:cubicBezTo>
                    <a:pt x="2953" y="2332"/>
                    <a:pt x="3015" y="2342"/>
                    <a:pt x="3068" y="2363"/>
                  </a:cubicBezTo>
                  <a:cubicBezTo>
                    <a:pt x="3098" y="2374"/>
                    <a:pt x="3140" y="2395"/>
                    <a:pt x="3130" y="2415"/>
                  </a:cubicBezTo>
                  <a:cubicBezTo>
                    <a:pt x="3088" y="2415"/>
                    <a:pt x="3057" y="2415"/>
                    <a:pt x="3015" y="2405"/>
                  </a:cubicBezTo>
                  <a:lnTo>
                    <a:pt x="3015" y="2405"/>
                  </a:lnTo>
                  <a:cubicBezTo>
                    <a:pt x="3015" y="2425"/>
                    <a:pt x="3026" y="2446"/>
                    <a:pt x="3047" y="2457"/>
                  </a:cubicBezTo>
                  <a:cubicBezTo>
                    <a:pt x="3005" y="2446"/>
                    <a:pt x="2964" y="2436"/>
                    <a:pt x="2932" y="2436"/>
                  </a:cubicBezTo>
                  <a:lnTo>
                    <a:pt x="2932" y="2487"/>
                  </a:lnTo>
                  <a:cubicBezTo>
                    <a:pt x="2915" y="2453"/>
                    <a:pt x="2877" y="2433"/>
                    <a:pt x="2835" y="2433"/>
                  </a:cubicBezTo>
                  <a:cubicBezTo>
                    <a:pt x="2826" y="2433"/>
                    <a:pt x="2817" y="2434"/>
                    <a:pt x="2808" y="2436"/>
                  </a:cubicBezTo>
                  <a:cubicBezTo>
                    <a:pt x="2818" y="2493"/>
                    <a:pt x="2898" y="2551"/>
                    <a:pt x="2975" y="2551"/>
                  </a:cubicBezTo>
                  <a:cubicBezTo>
                    <a:pt x="2982" y="2551"/>
                    <a:pt x="2988" y="2550"/>
                    <a:pt x="2995" y="2550"/>
                  </a:cubicBezTo>
                  <a:cubicBezTo>
                    <a:pt x="3026" y="2550"/>
                    <a:pt x="3057" y="2540"/>
                    <a:pt x="3088" y="2540"/>
                  </a:cubicBezTo>
                  <a:cubicBezTo>
                    <a:pt x="3119" y="2540"/>
                    <a:pt x="3150" y="2560"/>
                    <a:pt x="3150" y="2581"/>
                  </a:cubicBezTo>
                  <a:cubicBezTo>
                    <a:pt x="3157" y="2601"/>
                    <a:pt x="3138" y="2613"/>
                    <a:pt x="3120" y="2613"/>
                  </a:cubicBezTo>
                  <a:cubicBezTo>
                    <a:pt x="3111" y="2613"/>
                    <a:pt x="3102" y="2609"/>
                    <a:pt x="3098" y="2602"/>
                  </a:cubicBezTo>
                  <a:cubicBezTo>
                    <a:pt x="3077" y="2633"/>
                    <a:pt x="3077" y="2674"/>
                    <a:pt x="3088" y="2705"/>
                  </a:cubicBezTo>
                  <a:cubicBezTo>
                    <a:pt x="3104" y="2700"/>
                    <a:pt x="3119" y="2697"/>
                    <a:pt x="3133" y="2697"/>
                  </a:cubicBezTo>
                  <a:cubicBezTo>
                    <a:pt x="3148" y="2697"/>
                    <a:pt x="3161" y="2700"/>
                    <a:pt x="3171" y="2705"/>
                  </a:cubicBezTo>
                  <a:cubicBezTo>
                    <a:pt x="3160" y="2736"/>
                    <a:pt x="3130" y="2768"/>
                    <a:pt x="3098" y="2798"/>
                  </a:cubicBezTo>
                  <a:cubicBezTo>
                    <a:pt x="3140" y="2819"/>
                    <a:pt x="3171" y="2830"/>
                    <a:pt x="3213" y="2840"/>
                  </a:cubicBezTo>
                  <a:cubicBezTo>
                    <a:pt x="3181" y="2871"/>
                    <a:pt x="3140" y="2892"/>
                    <a:pt x="3088" y="2892"/>
                  </a:cubicBezTo>
                  <a:cubicBezTo>
                    <a:pt x="3088" y="2913"/>
                    <a:pt x="3098" y="2943"/>
                    <a:pt x="3119" y="2964"/>
                  </a:cubicBezTo>
                  <a:cubicBezTo>
                    <a:pt x="3114" y="2980"/>
                    <a:pt x="3098" y="2985"/>
                    <a:pt x="3080" y="2985"/>
                  </a:cubicBezTo>
                  <a:cubicBezTo>
                    <a:pt x="3062" y="2985"/>
                    <a:pt x="3041" y="2980"/>
                    <a:pt x="3026" y="2975"/>
                  </a:cubicBezTo>
                  <a:cubicBezTo>
                    <a:pt x="3011" y="2960"/>
                    <a:pt x="2986" y="2946"/>
                    <a:pt x="2962" y="2946"/>
                  </a:cubicBezTo>
                  <a:cubicBezTo>
                    <a:pt x="2952" y="2946"/>
                    <a:pt x="2942" y="2948"/>
                    <a:pt x="2932" y="2954"/>
                  </a:cubicBezTo>
                  <a:cubicBezTo>
                    <a:pt x="2953" y="2975"/>
                    <a:pt x="2985" y="2996"/>
                    <a:pt x="3026" y="2996"/>
                  </a:cubicBezTo>
                  <a:cubicBezTo>
                    <a:pt x="3004" y="3018"/>
                    <a:pt x="2973" y="3028"/>
                    <a:pt x="2942" y="3028"/>
                  </a:cubicBezTo>
                  <a:cubicBezTo>
                    <a:pt x="2916" y="3028"/>
                    <a:pt x="2890" y="3020"/>
                    <a:pt x="2870" y="3006"/>
                  </a:cubicBezTo>
                  <a:cubicBezTo>
                    <a:pt x="2902" y="3006"/>
                    <a:pt x="2922" y="2964"/>
                    <a:pt x="2902" y="2943"/>
                  </a:cubicBezTo>
                  <a:cubicBezTo>
                    <a:pt x="2891" y="2933"/>
                    <a:pt x="2873" y="2928"/>
                    <a:pt x="2855" y="2928"/>
                  </a:cubicBezTo>
                  <a:cubicBezTo>
                    <a:pt x="2837" y="2928"/>
                    <a:pt x="2819" y="2933"/>
                    <a:pt x="2809" y="2943"/>
                  </a:cubicBezTo>
                  <a:lnTo>
                    <a:pt x="2809" y="2943"/>
                  </a:lnTo>
                  <a:cubicBezTo>
                    <a:pt x="2840" y="2912"/>
                    <a:pt x="2839" y="2860"/>
                    <a:pt x="2808" y="2819"/>
                  </a:cubicBezTo>
                  <a:cubicBezTo>
                    <a:pt x="2777" y="2840"/>
                    <a:pt x="2757" y="2860"/>
                    <a:pt x="2757" y="2892"/>
                  </a:cubicBezTo>
                  <a:cubicBezTo>
                    <a:pt x="2749" y="2884"/>
                    <a:pt x="2742" y="2872"/>
                    <a:pt x="2738" y="2862"/>
                  </a:cubicBezTo>
                  <a:lnTo>
                    <a:pt x="2738" y="2862"/>
                  </a:lnTo>
                  <a:cubicBezTo>
                    <a:pt x="2746" y="2900"/>
                    <a:pt x="2745" y="2936"/>
                    <a:pt x="2736" y="2964"/>
                  </a:cubicBezTo>
                  <a:cubicBezTo>
                    <a:pt x="2704" y="2954"/>
                    <a:pt x="2674" y="2933"/>
                    <a:pt x="2663" y="2902"/>
                  </a:cubicBezTo>
                  <a:cubicBezTo>
                    <a:pt x="2642" y="2933"/>
                    <a:pt x="2612" y="2943"/>
                    <a:pt x="2580" y="2964"/>
                  </a:cubicBezTo>
                  <a:cubicBezTo>
                    <a:pt x="2622" y="3006"/>
                    <a:pt x="2663" y="3037"/>
                    <a:pt x="2725" y="3068"/>
                  </a:cubicBezTo>
                  <a:cubicBezTo>
                    <a:pt x="2708" y="3064"/>
                    <a:pt x="2691" y="3061"/>
                    <a:pt x="2675" y="3061"/>
                  </a:cubicBezTo>
                  <a:cubicBezTo>
                    <a:pt x="2652" y="3061"/>
                    <a:pt x="2630" y="3066"/>
                    <a:pt x="2612" y="3078"/>
                  </a:cubicBezTo>
                  <a:cubicBezTo>
                    <a:pt x="2580" y="3058"/>
                    <a:pt x="2539" y="3037"/>
                    <a:pt x="2508" y="3026"/>
                  </a:cubicBezTo>
                  <a:cubicBezTo>
                    <a:pt x="2477" y="3047"/>
                    <a:pt x="2477" y="3088"/>
                    <a:pt x="2508" y="3109"/>
                  </a:cubicBezTo>
                  <a:cubicBezTo>
                    <a:pt x="2518" y="3120"/>
                    <a:pt x="2534" y="3125"/>
                    <a:pt x="2551" y="3125"/>
                  </a:cubicBezTo>
                  <a:cubicBezTo>
                    <a:pt x="2566" y="3125"/>
                    <a:pt x="2583" y="3120"/>
                    <a:pt x="2598" y="3111"/>
                  </a:cubicBezTo>
                  <a:lnTo>
                    <a:pt x="2598" y="3111"/>
                  </a:lnTo>
                  <a:cubicBezTo>
                    <a:pt x="2551" y="3143"/>
                    <a:pt x="2602" y="3203"/>
                    <a:pt x="2653" y="3224"/>
                  </a:cubicBezTo>
                  <a:cubicBezTo>
                    <a:pt x="2704" y="3244"/>
                    <a:pt x="2777" y="3244"/>
                    <a:pt x="2819" y="3286"/>
                  </a:cubicBezTo>
                  <a:cubicBezTo>
                    <a:pt x="2787" y="3275"/>
                    <a:pt x="2746" y="3275"/>
                    <a:pt x="2715" y="3275"/>
                  </a:cubicBezTo>
                  <a:lnTo>
                    <a:pt x="2684" y="3275"/>
                  </a:lnTo>
                  <a:cubicBezTo>
                    <a:pt x="2653" y="3286"/>
                    <a:pt x="2663" y="3316"/>
                    <a:pt x="2684" y="3327"/>
                  </a:cubicBezTo>
                  <a:cubicBezTo>
                    <a:pt x="2700" y="3332"/>
                    <a:pt x="2715" y="3335"/>
                    <a:pt x="2731" y="3335"/>
                  </a:cubicBezTo>
                  <a:cubicBezTo>
                    <a:pt x="2746" y="3335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57" y="3358"/>
                    <a:pt x="2757" y="3389"/>
                    <a:pt x="2767" y="3420"/>
                  </a:cubicBezTo>
                  <a:cubicBezTo>
                    <a:pt x="2777" y="3410"/>
                    <a:pt x="2798" y="3410"/>
                    <a:pt x="2819" y="3399"/>
                  </a:cubicBezTo>
                  <a:lnTo>
                    <a:pt x="2819" y="3399"/>
                  </a:lnTo>
                  <a:cubicBezTo>
                    <a:pt x="2829" y="3431"/>
                    <a:pt x="2787" y="3452"/>
                    <a:pt x="2757" y="3452"/>
                  </a:cubicBezTo>
                  <a:cubicBezTo>
                    <a:pt x="2715" y="3452"/>
                    <a:pt x="2684" y="3420"/>
                    <a:pt x="2663" y="3399"/>
                  </a:cubicBezTo>
                  <a:lnTo>
                    <a:pt x="2663" y="3399"/>
                  </a:lnTo>
                  <a:cubicBezTo>
                    <a:pt x="2663" y="3461"/>
                    <a:pt x="2725" y="3503"/>
                    <a:pt x="2798" y="3503"/>
                  </a:cubicBezTo>
                  <a:cubicBezTo>
                    <a:pt x="2746" y="3514"/>
                    <a:pt x="2736" y="3565"/>
                    <a:pt x="2757" y="3597"/>
                  </a:cubicBezTo>
                  <a:cubicBezTo>
                    <a:pt x="2777" y="3627"/>
                    <a:pt x="2829" y="3638"/>
                    <a:pt x="2870" y="3638"/>
                  </a:cubicBezTo>
                  <a:cubicBezTo>
                    <a:pt x="2860" y="3627"/>
                    <a:pt x="2870" y="3597"/>
                    <a:pt x="2891" y="3586"/>
                  </a:cubicBezTo>
                  <a:cubicBezTo>
                    <a:pt x="2922" y="3576"/>
                    <a:pt x="2943" y="3576"/>
                    <a:pt x="2974" y="3576"/>
                  </a:cubicBezTo>
                  <a:cubicBezTo>
                    <a:pt x="2964" y="3617"/>
                    <a:pt x="2943" y="3648"/>
                    <a:pt x="2922" y="3669"/>
                  </a:cubicBezTo>
                  <a:cubicBezTo>
                    <a:pt x="2938" y="3664"/>
                    <a:pt x="2956" y="3661"/>
                    <a:pt x="2975" y="3661"/>
                  </a:cubicBezTo>
                  <a:cubicBezTo>
                    <a:pt x="2995" y="3661"/>
                    <a:pt x="3015" y="3664"/>
                    <a:pt x="3036" y="3669"/>
                  </a:cubicBezTo>
                  <a:cubicBezTo>
                    <a:pt x="3017" y="3725"/>
                    <a:pt x="2982" y="3764"/>
                    <a:pt x="2929" y="3802"/>
                  </a:cubicBezTo>
                  <a:lnTo>
                    <a:pt x="2929" y="3802"/>
                  </a:lnTo>
                  <a:cubicBezTo>
                    <a:pt x="2931" y="3801"/>
                    <a:pt x="2934" y="3801"/>
                    <a:pt x="2936" y="3801"/>
                  </a:cubicBezTo>
                  <a:cubicBezTo>
                    <a:pt x="2958" y="3801"/>
                    <a:pt x="2985" y="3823"/>
                    <a:pt x="2985" y="3845"/>
                  </a:cubicBezTo>
                  <a:cubicBezTo>
                    <a:pt x="2985" y="3876"/>
                    <a:pt x="2953" y="3897"/>
                    <a:pt x="2932" y="3917"/>
                  </a:cubicBezTo>
                  <a:cubicBezTo>
                    <a:pt x="2910" y="3894"/>
                    <a:pt x="2875" y="3883"/>
                    <a:pt x="2837" y="3883"/>
                  </a:cubicBezTo>
                  <a:cubicBezTo>
                    <a:pt x="2824" y="3883"/>
                    <a:pt x="2811" y="3884"/>
                    <a:pt x="2798" y="3887"/>
                  </a:cubicBezTo>
                  <a:cubicBezTo>
                    <a:pt x="2794" y="3885"/>
                    <a:pt x="2789" y="3885"/>
                    <a:pt x="2785" y="3885"/>
                  </a:cubicBezTo>
                  <a:cubicBezTo>
                    <a:pt x="2750" y="3885"/>
                    <a:pt x="2727" y="3921"/>
                    <a:pt x="2746" y="3949"/>
                  </a:cubicBezTo>
                  <a:lnTo>
                    <a:pt x="2653" y="3855"/>
                  </a:lnTo>
                  <a:cubicBezTo>
                    <a:pt x="2622" y="3876"/>
                    <a:pt x="2612" y="3917"/>
                    <a:pt x="2622" y="3949"/>
                  </a:cubicBezTo>
                  <a:cubicBezTo>
                    <a:pt x="2592" y="3926"/>
                    <a:pt x="2546" y="3909"/>
                    <a:pt x="2499" y="3909"/>
                  </a:cubicBezTo>
                  <a:cubicBezTo>
                    <a:pt x="2481" y="3909"/>
                    <a:pt x="2463" y="3912"/>
                    <a:pt x="2446" y="3917"/>
                  </a:cubicBezTo>
                  <a:cubicBezTo>
                    <a:pt x="2477" y="3876"/>
                    <a:pt x="2435" y="3804"/>
                    <a:pt x="2363" y="3793"/>
                  </a:cubicBezTo>
                  <a:lnTo>
                    <a:pt x="2363" y="3793"/>
                  </a:lnTo>
                  <a:cubicBezTo>
                    <a:pt x="2363" y="3845"/>
                    <a:pt x="2373" y="3887"/>
                    <a:pt x="2373" y="3928"/>
                  </a:cubicBezTo>
                  <a:cubicBezTo>
                    <a:pt x="2342" y="3928"/>
                    <a:pt x="2301" y="3928"/>
                    <a:pt x="2280" y="3938"/>
                  </a:cubicBezTo>
                  <a:cubicBezTo>
                    <a:pt x="2280" y="3959"/>
                    <a:pt x="2290" y="3990"/>
                    <a:pt x="2301" y="4011"/>
                  </a:cubicBezTo>
                  <a:cubicBezTo>
                    <a:pt x="2280" y="3980"/>
                    <a:pt x="2249" y="3949"/>
                    <a:pt x="2207" y="3949"/>
                  </a:cubicBezTo>
                  <a:cubicBezTo>
                    <a:pt x="2203" y="3948"/>
                    <a:pt x="2198" y="3947"/>
                    <a:pt x="2193" y="3947"/>
                  </a:cubicBezTo>
                  <a:cubicBezTo>
                    <a:pt x="2166" y="3947"/>
                    <a:pt x="2139" y="3965"/>
                    <a:pt x="2132" y="3985"/>
                  </a:cubicBezTo>
                  <a:lnTo>
                    <a:pt x="2132" y="3985"/>
                  </a:lnTo>
                  <a:cubicBezTo>
                    <a:pt x="2125" y="3976"/>
                    <a:pt x="2111" y="3970"/>
                    <a:pt x="2094" y="3970"/>
                  </a:cubicBezTo>
                  <a:cubicBezTo>
                    <a:pt x="2073" y="4011"/>
                    <a:pt x="2094" y="4062"/>
                    <a:pt x="2135" y="4094"/>
                  </a:cubicBezTo>
                  <a:cubicBezTo>
                    <a:pt x="2176" y="4125"/>
                    <a:pt x="2228" y="4145"/>
                    <a:pt x="2280" y="4166"/>
                  </a:cubicBezTo>
                  <a:cubicBezTo>
                    <a:pt x="2254" y="4161"/>
                    <a:pt x="2225" y="4159"/>
                    <a:pt x="2197" y="4159"/>
                  </a:cubicBezTo>
                  <a:cubicBezTo>
                    <a:pt x="2168" y="4159"/>
                    <a:pt x="2140" y="4161"/>
                    <a:pt x="2114" y="4166"/>
                  </a:cubicBezTo>
                  <a:cubicBezTo>
                    <a:pt x="2114" y="4180"/>
                    <a:pt x="2121" y="4194"/>
                    <a:pt x="2131" y="4206"/>
                  </a:cubicBezTo>
                  <a:lnTo>
                    <a:pt x="2131" y="4206"/>
                  </a:lnTo>
                  <a:cubicBezTo>
                    <a:pt x="2119" y="4201"/>
                    <a:pt x="2106" y="4198"/>
                    <a:pt x="2094" y="4198"/>
                  </a:cubicBezTo>
                  <a:cubicBezTo>
                    <a:pt x="2052" y="4198"/>
                    <a:pt x="2011" y="4207"/>
                    <a:pt x="2011" y="4239"/>
                  </a:cubicBezTo>
                  <a:cubicBezTo>
                    <a:pt x="2000" y="4249"/>
                    <a:pt x="2011" y="4270"/>
                    <a:pt x="2011" y="4280"/>
                  </a:cubicBezTo>
                  <a:lnTo>
                    <a:pt x="2073" y="4373"/>
                  </a:lnTo>
                  <a:cubicBezTo>
                    <a:pt x="2097" y="4366"/>
                    <a:pt x="2122" y="4363"/>
                    <a:pt x="2147" y="4363"/>
                  </a:cubicBezTo>
                  <a:cubicBezTo>
                    <a:pt x="2197" y="4363"/>
                    <a:pt x="2248" y="4377"/>
                    <a:pt x="2290" y="4405"/>
                  </a:cubicBezTo>
                  <a:cubicBezTo>
                    <a:pt x="2264" y="4399"/>
                    <a:pt x="2238" y="4397"/>
                    <a:pt x="2214" y="4397"/>
                  </a:cubicBezTo>
                  <a:cubicBezTo>
                    <a:pt x="2189" y="4397"/>
                    <a:pt x="2166" y="4399"/>
                    <a:pt x="2145" y="4405"/>
                  </a:cubicBezTo>
                  <a:cubicBezTo>
                    <a:pt x="2138" y="4433"/>
                    <a:pt x="2159" y="4461"/>
                    <a:pt x="2190" y="4479"/>
                  </a:cubicBezTo>
                  <a:lnTo>
                    <a:pt x="2190" y="4479"/>
                  </a:lnTo>
                  <a:cubicBezTo>
                    <a:pt x="2187" y="4479"/>
                    <a:pt x="2183" y="4478"/>
                    <a:pt x="2180" y="4478"/>
                  </a:cubicBezTo>
                  <a:cubicBezTo>
                    <a:pt x="2136" y="4478"/>
                    <a:pt x="2094" y="4504"/>
                    <a:pt x="2094" y="4539"/>
                  </a:cubicBezTo>
                  <a:cubicBezTo>
                    <a:pt x="2145" y="4550"/>
                    <a:pt x="2186" y="4560"/>
                    <a:pt x="2239" y="4571"/>
                  </a:cubicBezTo>
                  <a:lnTo>
                    <a:pt x="2239" y="4612"/>
                  </a:lnTo>
                  <a:cubicBezTo>
                    <a:pt x="2290" y="4612"/>
                    <a:pt x="2342" y="4612"/>
                    <a:pt x="2394" y="4622"/>
                  </a:cubicBezTo>
                  <a:cubicBezTo>
                    <a:pt x="2384" y="4653"/>
                    <a:pt x="2363" y="4684"/>
                    <a:pt x="2342" y="4726"/>
                  </a:cubicBezTo>
                  <a:cubicBezTo>
                    <a:pt x="2373" y="4726"/>
                    <a:pt x="2404" y="4726"/>
                    <a:pt x="2425" y="4736"/>
                  </a:cubicBezTo>
                  <a:cubicBezTo>
                    <a:pt x="2433" y="4753"/>
                    <a:pt x="2401" y="4770"/>
                    <a:pt x="2372" y="4770"/>
                  </a:cubicBezTo>
                  <a:cubicBezTo>
                    <a:pt x="2365" y="4770"/>
                    <a:pt x="2358" y="4769"/>
                    <a:pt x="2352" y="4767"/>
                  </a:cubicBezTo>
                  <a:cubicBezTo>
                    <a:pt x="2311" y="4757"/>
                    <a:pt x="2280" y="4736"/>
                    <a:pt x="2249" y="4726"/>
                  </a:cubicBezTo>
                  <a:cubicBezTo>
                    <a:pt x="2241" y="4724"/>
                    <a:pt x="2234" y="4723"/>
                    <a:pt x="2227" y="4723"/>
                  </a:cubicBezTo>
                  <a:cubicBezTo>
                    <a:pt x="2191" y="4723"/>
                    <a:pt x="2157" y="4742"/>
                    <a:pt x="2166" y="4767"/>
                  </a:cubicBezTo>
                  <a:cubicBezTo>
                    <a:pt x="2207" y="4767"/>
                    <a:pt x="2249" y="4778"/>
                    <a:pt x="2259" y="4808"/>
                  </a:cubicBezTo>
                  <a:cubicBezTo>
                    <a:pt x="2280" y="4829"/>
                    <a:pt x="2269" y="4871"/>
                    <a:pt x="2239" y="4891"/>
                  </a:cubicBezTo>
                  <a:cubicBezTo>
                    <a:pt x="2259" y="4891"/>
                    <a:pt x="2280" y="4891"/>
                    <a:pt x="2301" y="4902"/>
                  </a:cubicBezTo>
                  <a:cubicBezTo>
                    <a:pt x="2259" y="4923"/>
                    <a:pt x="2197" y="4944"/>
                    <a:pt x="2145" y="4953"/>
                  </a:cubicBezTo>
                  <a:cubicBezTo>
                    <a:pt x="2104" y="4933"/>
                    <a:pt x="2052" y="4912"/>
                    <a:pt x="2011" y="4891"/>
                  </a:cubicBezTo>
                  <a:cubicBezTo>
                    <a:pt x="1979" y="4891"/>
                    <a:pt x="1958" y="4881"/>
                    <a:pt x="1928" y="4871"/>
                  </a:cubicBezTo>
                  <a:cubicBezTo>
                    <a:pt x="1907" y="4850"/>
                    <a:pt x="1896" y="4829"/>
                    <a:pt x="1907" y="4808"/>
                  </a:cubicBezTo>
                  <a:lnTo>
                    <a:pt x="1845" y="4808"/>
                  </a:lnTo>
                  <a:cubicBezTo>
                    <a:pt x="1824" y="4778"/>
                    <a:pt x="1803" y="4746"/>
                    <a:pt x="1803" y="4705"/>
                  </a:cubicBezTo>
                  <a:cubicBezTo>
                    <a:pt x="1783" y="4695"/>
                    <a:pt x="1762" y="4695"/>
                    <a:pt x="1741" y="4684"/>
                  </a:cubicBezTo>
                  <a:cubicBezTo>
                    <a:pt x="1731" y="4674"/>
                    <a:pt x="1731" y="4653"/>
                    <a:pt x="1741" y="4643"/>
                  </a:cubicBezTo>
                  <a:cubicBezTo>
                    <a:pt x="1731" y="4643"/>
                    <a:pt x="1710" y="4643"/>
                    <a:pt x="1689" y="4653"/>
                  </a:cubicBezTo>
                  <a:cubicBezTo>
                    <a:pt x="1689" y="4622"/>
                    <a:pt x="1700" y="4601"/>
                    <a:pt x="1700" y="4571"/>
                  </a:cubicBezTo>
                  <a:lnTo>
                    <a:pt x="1700" y="4571"/>
                  </a:lnTo>
                  <a:cubicBezTo>
                    <a:pt x="1682" y="4576"/>
                    <a:pt x="1674" y="4582"/>
                    <a:pt x="1667" y="4582"/>
                  </a:cubicBezTo>
                  <a:cubicBezTo>
                    <a:pt x="1661" y="4582"/>
                    <a:pt x="1656" y="4579"/>
                    <a:pt x="1648" y="4571"/>
                  </a:cubicBezTo>
                  <a:cubicBezTo>
                    <a:pt x="1627" y="4560"/>
                    <a:pt x="1596" y="4560"/>
                    <a:pt x="1575" y="4550"/>
                  </a:cubicBezTo>
                  <a:cubicBezTo>
                    <a:pt x="1565" y="4550"/>
                    <a:pt x="1544" y="4550"/>
                    <a:pt x="1534" y="4539"/>
                  </a:cubicBezTo>
                  <a:cubicBezTo>
                    <a:pt x="1513" y="4518"/>
                    <a:pt x="1523" y="4477"/>
                    <a:pt x="1544" y="4456"/>
                  </a:cubicBezTo>
                  <a:cubicBezTo>
                    <a:pt x="1503" y="4456"/>
                    <a:pt x="1451" y="4456"/>
                    <a:pt x="1451" y="4425"/>
                  </a:cubicBezTo>
                  <a:cubicBezTo>
                    <a:pt x="1440" y="4415"/>
                    <a:pt x="1451" y="4415"/>
                    <a:pt x="1451" y="4405"/>
                  </a:cubicBezTo>
                  <a:cubicBezTo>
                    <a:pt x="1461" y="4384"/>
                    <a:pt x="1482" y="4363"/>
                    <a:pt x="1493" y="4343"/>
                  </a:cubicBezTo>
                  <a:cubicBezTo>
                    <a:pt x="1503" y="4332"/>
                    <a:pt x="1503" y="4332"/>
                    <a:pt x="1513" y="4332"/>
                  </a:cubicBezTo>
                  <a:lnTo>
                    <a:pt x="1534" y="4332"/>
                  </a:lnTo>
                  <a:cubicBezTo>
                    <a:pt x="1575" y="4363"/>
                    <a:pt x="1617" y="4384"/>
                    <a:pt x="1658" y="4415"/>
                  </a:cubicBezTo>
                  <a:cubicBezTo>
                    <a:pt x="1642" y="4390"/>
                    <a:pt x="1672" y="4358"/>
                    <a:pt x="1707" y="4358"/>
                  </a:cubicBezTo>
                  <a:cubicBezTo>
                    <a:pt x="1715" y="4358"/>
                    <a:pt x="1723" y="4359"/>
                    <a:pt x="1731" y="4363"/>
                  </a:cubicBezTo>
                  <a:cubicBezTo>
                    <a:pt x="1710" y="4343"/>
                    <a:pt x="1710" y="4311"/>
                    <a:pt x="1731" y="4290"/>
                  </a:cubicBezTo>
                  <a:cubicBezTo>
                    <a:pt x="1745" y="4281"/>
                    <a:pt x="1755" y="4273"/>
                    <a:pt x="1764" y="4269"/>
                  </a:cubicBezTo>
                  <a:lnTo>
                    <a:pt x="1764" y="4269"/>
                  </a:lnTo>
                  <a:cubicBezTo>
                    <a:pt x="1773" y="4270"/>
                    <a:pt x="1783" y="4270"/>
                    <a:pt x="1793" y="4270"/>
                  </a:cubicBezTo>
                  <a:cubicBezTo>
                    <a:pt x="1787" y="4267"/>
                    <a:pt x="1782" y="4266"/>
                    <a:pt x="1778" y="4266"/>
                  </a:cubicBezTo>
                  <a:cubicBezTo>
                    <a:pt x="1773" y="4266"/>
                    <a:pt x="1769" y="4267"/>
                    <a:pt x="1764" y="4269"/>
                  </a:cubicBezTo>
                  <a:lnTo>
                    <a:pt x="1764" y="4269"/>
                  </a:lnTo>
                  <a:cubicBezTo>
                    <a:pt x="1742" y="4269"/>
                    <a:pt x="1721" y="4267"/>
                    <a:pt x="1700" y="4260"/>
                  </a:cubicBezTo>
                  <a:cubicBezTo>
                    <a:pt x="1668" y="4249"/>
                    <a:pt x="1648" y="4218"/>
                    <a:pt x="1658" y="4187"/>
                  </a:cubicBezTo>
                  <a:lnTo>
                    <a:pt x="1658" y="4187"/>
                  </a:lnTo>
                  <a:cubicBezTo>
                    <a:pt x="1652" y="4199"/>
                    <a:pt x="1639" y="4204"/>
                    <a:pt x="1625" y="4204"/>
                  </a:cubicBezTo>
                  <a:cubicBezTo>
                    <a:pt x="1615" y="4204"/>
                    <a:pt x="1605" y="4202"/>
                    <a:pt x="1596" y="4198"/>
                  </a:cubicBezTo>
                  <a:cubicBezTo>
                    <a:pt x="1575" y="4187"/>
                    <a:pt x="1565" y="4166"/>
                    <a:pt x="1575" y="4145"/>
                  </a:cubicBezTo>
                  <a:cubicBezTo>
                    <a:pt x="1585" y="4135"/>
                    <a:pt x="1606" y="4125"/>
                    <a:pt x="1606" y="4104"/>
                  </a:cubicBezTo>
                  <a:cubicBezTo>
                    <a:pt x="1606" y="4094"/>
                    <a:pt x="1575" y="4083"/>
                    <a:pt x="1565" y="4073"/>
                  </a:cubicBezTo>
                  <a:cubicBezTo>
                    <a:pt x="1555" y="4042"/>
                    <a:pt x="1596" y="4021"/>
                    <a:pt x="1627" y="4021"/>
                  </a:cubicBezTo>
                  <a:cubicBezTo>
                    <a:pt x="1640" y="4021"/>
                    <a:pt x="1654" y="4023"/>
                    <a:pt x="1668" y="4023"/>
                  </a:cubicBezTo>
                  <a:cubicBezTo>
                    <a:pt x="1689" y="4023"/>
                    <a:pt x="1708" y="4019"/>
                    <a:pt x="1721" y="4000"/>
                  </a:cubicBezTo>
                  <a:lnTo>
                    <a:pt x="1721" y="4000"/>
                  </a:lnTo>
                  <a:cubicBezTo>
                    <a:pt x="1706" y="4009"/>
                    <a:pt x="1690" y="4013"/>
                    <a:pt x="1674" y="4013"/>
                  </a:cubicBezTo>
                  <a:cubicBezTo>
                    <a:pt x="1633" y="4013"/>
                    <a:pt x="1593" y="3986"/>
                    <a:pt x="1585" y="3949"/>
                  </a:cubicBezTo>
                  <a:lnTo>
                    <a:pt x="1585" y="3917"/>
                  </a:ln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7"/>
                    <a:pt x="1472" y="3887"/>
                    <a:pt x="1461" y="3866"/>
                  </a:cubicBezTo>
                  <a:cubicBezTo>
                    <a:pt x="1448" y="3847"/>
                    <a:pt x="1451" y="3828"/>
                    <a:pt x="1462" y="3814"/>
                  </a:cubicBezTo>
                  <a:lnTo>
                    <a:pt x="1462" y="3814"/>
                  </a:lnTo>
                  <a:cubicBezTo>
                    <a:pt x="1456" y="3816"/>
                    <a:pt x="1448" y="3817"/>
                    <a:pt x="1441" y="3817"/>
                  </a:cubicBezTo>
                  <a:cubicBezTo>
                    <a:pt x="1420" y="3817"/>
                    <a:pt x="1399" y="3809"/>
                    <a:pt x="1389" y="3793"/>
                  </a:cubicBezTo>
                  <a:cubicBezTo>
                    <a:pt x="1368" y="3772"/>
                    <a:pt x="1399" y="3731"/>
                    <a:pt x="1430" y="3731"/>
                  </a:cubicBezTo>
                  <a:lnTo>
                    <a:pt x="1357" y="3731"/>
                  </a:lnTo>
                  <a:cubicBezTo>
                    <a:pt x="1378" y="3700"/>
                    <a:pt x="1410" y="3669"/>
                    <a:pt x="1430" y="3638"/>
                  </a:cubicBezTo>
                  <a:lnTo>
                    <a:pt x="1430" y="3638"/>
                  </a:lnTo>
                  <a:cubicBezTo>
                    <a:pt x="1415" y="3643"/>
                    <a:pt x="1399" y="3645"/>
                    <a:pt x="1384" y="3645"/>
                  </a:cubicBezTo>
                  <a:cubicBezTo>
                    <a:pt x="1368" y="3645"/>
                    <a:pt x="1353" y="3643"/>
                    <a:pt x="1337" y="3638"/>
                  </a:cubicBezTo>
                  <a:cubicBezTo>
                    <a:pt x="1338" y="3636"/>
                    <a:pt x="1340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8" y="3638"/>
                  </a:cubicBezTo>
                  <a:cubicBezTo>
                    <a:pt x="1378" y="3627"/>
                    <a:pt x="1399" y="3607"/>
                    <a:pt x="1420" y="3586"/>
                  </a:cubicBezTo>
                  <a:lnTo>
                    <a:pt x="1420" y="3586"/>
                  </a:lnTo>
                  <a:cubicBezTo>
                    <a:pt x="1391" y="3596"/>
                    <a:pt x="1362" y="3614"/>
                    <a:pt x="1342" y="3633"/>
                  </a:cubicBezTo>
                  <a:lnTo>
                    <a:pt x="1342" y="3633"/>
                  </a:lnTo>
                  <a:cubicBezTo>
                    <a:pt x="1305" y="3602"/>
                    <a:pt x="1296" y="3553"/>
                    <a:pt x="1316" y="3514"/>
                  </a:cubicBezTo>
                  <a:cubicBezTo>
                    <a:pt x="1327" y="3503"/>
                    <a:pt x="1337" y="3493"/>
                    <a:pt x="1337" y="3482"/>
                  </a:cubicBezTo>
                  <a:cubicBezTo>
                    <a:pt x="1337" y="3472"/>
                    <a:pt x="1327" y="3461"/>
                    <a:pt x="1327" y="3452"/>
                  </a:cubicBezTo>
                  <a:cubicBezTo>
                    <a:pt x="1306" y="3420"/>
                    <a:pt x="1306" y="3379"/>
                    <a:pt x="1337" y="3348"/>
                  </a:cubicBezTo>
                  <a:lnTo>
                    <a:pt x="1337" y="3348"/>
                  </a:lnTo>
                  <a:cubicBezTo>
                    <a:pt x="1334" y="3349"/>
                    <a:pt x="1331" y="3349"/>
                    <a:pt x="1328" y="3349"/>
                  </a:cubicBezTo>
                  <a:cubicBezTo>
                    <a:pt x="1304" y="3349"/>
                    <a:pt x="1295" y="3313"/>
                    <a:pt x="1295" y="3286"/>
                  </a:cubicBezTo>
                  <a:cubicBezTo>
                    <a:pt x="1275" y="3306"/>
                    <a:pt x="1265" y="3327"/>
                    <a:pt x="1244" y="3348"/>
                  </a:cubicBezTo>
                  <a:cubicBezTo>
                    <a:pt x="1223" y="3327"/>
                    <a:pt x="1212" y="3306"/>
                    <a:pt x="1202" y="3275"/>
                  </a:cubicBezTo>
                  <a:lnTo>
                    <a:pt x="1202" y="3275"/>
                  </a:lnTo>
                  <a:cubicBezTo>
                    <a:pt x="1212" y="3306"/>
                    <a:pt x="1212" y="3327"/>
                    <a:pt x="1202" y="3358"/>
                  </a:cubicBezTo>
                  <a:cubicBezTo>
                    <a:pt x="1212" y="3369"/>
                    <a:pt x="1233" y="3379"/>
                    <a:pt x="1244" y="3399"/>
                  </a:cubicBezTo>
                  <a:cubicBezTo>
                    <a:pt x="1244" y="3410"/>
                    <a:pt x="1233" y="3431"/>
                    <a:pt x="1212" y="3431"/>
                  </a:cubicBezTo>
                  <a:cubicBezTo>
                    <a:pt x="1212" y="3493"/>
                    <a:pt x="1223" y="3555"/>
                    <a:pt x="1233" y="3607"/>
                  </a:cubicBezTo>
                  <a:cubicBezTo>
                    <a:pt x="1202" y="3617"/>
                    <a:pt x="1161" y="3627"/>
                    <a:pt x="1130" y="3638"/>
                  </a:cubicBezTo>
                  <a:cubicBezTo>
                    <a:pt x="1161" y="3659"/>
                    <a:pt x="1182" y="3679"/>
                    <a:pt x="1212" y="3700"/>
                  </a:cubicBezTo>
                  <a:cubicBezTo>
                    <a:pt x="1204" y="3696"/>
                    <a:pt x="1191" y="3693"/>
                    <a:pt x="1179" y="3693"/>
                  </a:cubicBezTo>
                  <a:cubicBezTo>
                    <a:pt x="1161" y="3693"/>
                    <a:pt x="1142" y="3698"/>
                    <a:pt x="1130" y="3710"/>
                  </a:cubicBezTo>
                  <a:cubicBezTo>
                    <a:pt x="1109" y="3742"/>
                    <a:pt x="1130" y="3772"/>
                    <a:pt x="1109" y="3793"/>
                  </a:cubicBezTo>
                  <a:cubicBezTo>
                    <a:pt x="1140" y="3814"/>
                    <a:pt x="1150" y="3845"/>
                    <a:pt x="1130" y="3866"/>
                  </a:cubicBezTo>
                  <a:cubicBezTo>
                    <a:pt x="1104" y="3856"/>
                    <a:pt x="1073" y="3850"/>
                    <a:pt x="1042" y="3850"/>
                  </a:cubicBezTo>
                  <a:cubicBezTo>
                    <a:pt x="1011" y="3850"/>
                    <a:pt x="980" y="3856"/>
                    <a:pt x="954" y="3866"/>
                  </a:cubicBezTo>
                  <a:cubicBezTo>
                    <a:pt x="1001" y="3875"/>
                    <a:pt x="1032" y="3911"/>
                    <a:pt x="1028" y="3949"/>
                  </a:cubicBezTo>
                  <a:lnTo>
                    <a:pt x="1028" y="3949"/>
                  </a:lnTo>
                  <a:cubicBezTo>
                    <a:pt x="1025" y="3948"/>
                    <a:pt x="1021" y="3947"/>
                    <a:pt x="1017" y="3947"/>
                  </a:cubicBezTo>
                  <a:cubicBezTo>
                    <a:pt x="1009" y="3947"/>
                    <a:pt x="999" y="3950"/>
                    <a:pt x="995" y="3959"/>
                  </a:cubicBezTo>
                  <a:cubicBezTo>
                    <a:pt x="995" y="3970"/>
                    <a:pt x="1026" y="3980"/>
                    <a:pt x="1047" y="3990"/>
                  </a:cubicBezTo>
                  <a:cubicBezTo>
                    <a:pt x="1088" y="4000"/>
                    <a:pt x="1120" y="4000"/>
                    <a:pt x="1150" y="4011"/>
                  </a:cubicBezTo>
                  <a:cubicBezTo>
                    <a:pt x="1140" y="4032"/>
                    <a:pt x="1120" y="4052"/>
                    <a:pt x="1099" y="4073"/>
                  </a:cubicBezTo>
                  <a:cubicBezTo>
                    <a:pt x="1057" y="4083"/>
                    <a:pt x="1026" y="4083"/>
                    <a:pt x="984" y="4083"/>
                  </a:cubicBezTo>
                  <a:cubicBezTo>
                    <a:pt x="975" y="4062"/>
                    <a:pt x="964" y="4042"/>
                    <a:pt x="975" y="4011"/>
                  </a:cubicBezTo>
                  <a:cubicBezTo>
                    <a:pt x="966" y="4008"/>
                    <a:pt x="958" y="4007"/>
                    <a:pt x="950" y="4007"/>
                  </a:cubicBezTo>
                  <a:cubicBezTo>
                    <a:pt x="928" y="4007"/>
                    <a:pt x="909" y="4017"/>
                    <a:pt x="902" y="4032"/>
                  </a:cubicBezTo>
                  <a:cubicBezTo>
                    <a:pt x="902" y="4052"/>
                    <a:pt x="912" y="4083"/>
                    <a:pt x="933" y="4104"/>
                  </a:cubicBezTo>
                  <a:cubicBezTo>
                    <a:pt x="902" y="4115"/>
                    <a:pt x="871" y="4125"/>
                    <a:pt x="850" y="4135"/>
                  </a:cubicBezTo>
                  <a:cubicBezTo>
                    <a:pt x="878" y="4158"/>
                    <a:pt x="914" y="4168"/>
                    <a:pt x="952" y="4168"/>
                  </a:cubicBezTo>
                  <a:cubicBezTo>
                    <a:pt x="984" y="4168"/>
                    <a:pt x="1018" y="4160"/>
                    <a:pt x="1047" y="4145"/>
                  </a:cubicBezTo>
                  <a:lnTo>
                    <a:pt x="1047" y="4145"/>
                  </a:lnTo>
                  <a:cubicBezTo>
                    <a:pt x="1047" y="4166"/>
                    <a:pt x="1037" y="4187"/>
                    <a:pt x="1037" y="4207"/>
                  </a:cubicBezTo>
                  <a:lnTo>
                    <a:pt x="943" y="4239"/>
                  </a:lnTo>
                  <a:cubicBezTo>
                    <a:pt x="975" y="4260"/>
                    <a:pt x="1005" y="4270"/>
                    <a:pt x="1026" y="4290"/>
                  </a:cubicBezTo>
                  <a:cubicBezTo>
                    <a:pt x="1016" y="4311"/>
                    <a:pt x="995" y="4322"/>
                    <a:pt x="975" y="4343"/>
                  </a:cubicBezTo>
                  <a:cubicBezTo>
                    <a:pt x="983" y="4335"/>
                    <a:pt x="997" y="4331"/>
                    <a:pt x="1012" y="4331"/>
                  </a:cubicBezTo>
                  <a:cubicBezTo>
                    <a:pt x="1035" y="4331"/>
                    <a:pt x="1061" y="4340"/>
                    <a:pt x="1067" y="4353"/>
                  </a:cubicBezTo>
                  <a:cubicBezTo>
                    <a:pt x="1088" y="4384"/>
                    <a:pt x="1088" y="4415"/>
                    <a:pt x="1088" y="4446"/>
                  </a:cubicBezTo>
                  <a:cubicBezTo>
                    <a:pt x="1084" y="4432"/>
                    <a:pt x="1066" y="4426"/>
                    <a:pt x="1049" y="4426"/>
                  </a:cubicBezTo>
                  <a:cubicBezTo>
                    <a:pt x="1027" y="4426"/>
                    <a:pt x="1005" y="4435"/>
                    <a:pt x="1005" y="4446"/>
                  </a:cubicBezTo>
                  <a:cubicBezTo>
                    <a:pt x="1067" y="4488"/>
                    <a:pt x="1078" y="4571"/>
                    <a:pt x="1016" y="4612"/>
                  </a:cubicBezTo>
                  <a:cubicBezTo>
                    <a:pt x="1028" y="4606"/>
                    <a:pt x="1040" y="4604"/>
                    <a:pt x="1052" y="4604"/>
                  </a:cubicBezTo>
                  <a:cubicBezTo>
                    <a:pt x="1083" y="4604"/>
                    <a:pt x="1112" y="4621"/>
                    <a:pt x="1120" y="4643"/>
                  </a:cubicBezTo>
                  <a:cubicBezTo>
                    <a:pt x="1128" y="4671"/>
                    <a:pt x="1097" y="4707"/>
                    <a:pt x="1060" y="4707"/>
                  </a:cubicBezTo>
                  <a:cubicBezTo>
                    <a:pt x="1056" y="4707"/>
                    <a:pt x="1051" y="4706"/>
                    <a:pt x="1047" y="4705"/>
                  </a:cubicBezTo>
                  <a:cubicBezTo>
                    <a:pt x="1055" y="4689"/>
                    <a:pt x="1033" y="4667"/>
                    <a:pt x="1012" y="4667"/>
                  </a:cubicBezTo>
                  <a:cubicBezTo>
                    <a:pt x="1006" y="4667"/>
                    <a:pt x="1000" y="4669"/>
                    <a:pt x="995" y="4674"/>
                  </a:cubicBezTo>
                  <a:cubicBezTo>
                    <a:pt x="1037" y="4674"/>
                    <a:pt x="1026" y="4746"/>
                    <a:pt x="984" y="4746"/>
                  </a:cubicBezTo>
                  <a:cubicBezTo>
                    <a:pt x="892" y="4705"/>
                    <a:pt x="819" y="4653"/>
                    <a:pt x="767" y="4591"/>
                  </a:cubicBezTo>
                  <a:cubicBezTo>
                    <a:pt x="761" y="4593"/>
                    <a:pt x="754" y="4593"/>
                    <a:pt x="747" y="4593"/>
                  </a:cubicBezTo>
                  <a:cubicBezTo>
                    <a:pt x="700" y="4593"/>
                    <a:pt x="653" y="4564"/>
                    <a:pt x="653" y="4518"/>
                  </a:cubicBezTo>
                  <a:lnTo>
                    <a:pt x="560" y="4550"/>
                  </a:lnTo>
                  <a:cubicBezTo>
                    <a:pt x="569" y="4513"/>
                    <a:pt x="528" y="4475"/>
                    <a:pt x="482" y="4475"/>
                  </a:cubicBezTo>
                  <a:cubicBezTo>
                    <a:pt x="477" y="4475"/>
                    <a:pt x="472" y="4476"/>
                    <a:pt x="466" y="4477"/>
                  </a:cubicBezTo>
                  <a:cubicBezTo>
                    <a:pt x="519" y="4518"/>
                    <a:pt x="539" y="4580"/>
                    <a:pt x="539" y="4643"/>
                  </a:cubicBezTo>
                  <a:cubicBezTo>
                    <a:pt x="466" y="4612"/>
                    <a:pt x="404" y="4591"/>
                    <a:pt x="332" y="4560"/>
                  </a:cubicBezTo>
                  <a:lnTo>
                    <a:pt x="332" y="4560"/>
                  </a:lnTo>
                  <a:cubicBezTo>
                    <a:pt x="353" y="4633"/>
                    <a:pt x="415" y="4716"/>
                    <a:pt x="487" y="4757"/>
                  </a:cubicBezTo>
                  <a:cubicBezTo>
                    <a:pt x="436" y="4757"/>
                    <a:pt x="384" y="4736"/>
                    <a:pt x="342" y="4716"/>
                  </a:cubicBezTo>
                  <a:lnTo>
                    <a:pt x="342" y="4716"/>
                  </a:lnTo>
                  <a:cubicBezTo>
                    <a:pt x="360" y="4769"/>
                    <a:pt x="422" y="4806"/>
                    <a:pt x="486" y="4810"/>
                  </a:cubicBezTo>
                  <a:lnTo>
                    <a:pt x="486" y="4810"/>
                  </a:lnTo>
                  <a:cubicBezTo>
                    <a:pt x="445" y="4813"/>
                    <a:pt x="408" y="4824"/>
                    <a:pt x="384" y="4840"/>
                  </a:cubicBezTo>
                  <a:cubicBezTo>
                    <a:pt x="446" y="4881"/>
                    <a:pt x="519" y="4902"/>
                    <a:pt x="591" y="4923"/>
                  </a:cubicBezTo>
                  <a:cubicBezTo>
                    <a:pt x="582" y="4921"/>
                    <a:pt x="572" y="4920"/>
                    <a:pt x="563" y="4920"/>
                  </a:cubicBezTo>
                  <a:cubicBezTo>
                    <a:pt x="519" y="4920"/>
                    <a:pt x="475" y="4940"/>
                    <a:pt x="466" y="4974"/>
                  </a:cubicBezTo>
                  <a:cubicBezTo>
                    <a:pt x="484" y="4979"/>
                    <a:pt x="505" y="4981"/>
                    <a:pt x="527" y="4981"/>
                  </a:cubicBezTo>
                  <a:cubicBezTo>
                    <a:pt x="558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02" y="4995"/>
                    <a:pt x="591" y="5026"/>
                    <a:pt x="581" y="5057"/>
                  </a:cubicBezTo>
                  <a:cubicBezTo>
                    <a:pt x="612" y="5047"/>
                    <a:pt x="648" y="5042"/>
                    <a:pt x="684" y="5042"/>
                  </a:cubicBezTo>
                  <a:cubicBezTo>
                    <a:pt x="721" y="5042"/>
                    <a:pt x="757" y="5047"/>
                    <a:pt x="788" y="5057"/>
                  </a:cubicBezTo>
                  <a:cubicBezTo>
                    <a:pt x="757" y="5078"/>
                    <a:pt x="736" y="5099"/>
                    <a:pt x="726" y="5119"/>
                  </a:cubicBezTo>
                  <a:cubicBezTo>
                    <a:pt x="788" y="5119"/>
                    <a:pt x="839" y="5140"/>
                    <a:pt x="892" y="5161"/>
                  </a:cubicBezTo>
                  <a:cubicBezTo>
                    <a:pt x="846" y="5191"/>
                    <a:pt x="817" y="5228"/>
                    <a:pt x="809" y="5270"/>
                  </a:cubicBezTo>
                  <a:lnTo>
                    <a:pt x="809" y="5270"/>
                  </a:lnTo>
                  <a:cubicBezTo>
                    <a:pt x="803" y="5266"/>
                    <a:pt x="796" y="5263"/>
                    <a:pt x="788" y="5263"/>
                  </a:cubicBezTo>
                  <a:cubicBezTo>
                    <a:pt x="784" y="5263"/>
                    <a:pt x="781" y="5263"/>
                    <a:pt x="777" y="5264"/>
                  </a:cubicBezTo>
                  <a:cubicBezTo>
                    <a:pt x="747" y="5264"/>
                    <a:pt x="715" y="5285"/>
                    <a:pt x="694" y="5317"/>
                  </a:cubicBezTo>
                  <a:cubicBezTo>
                    <a:pt x="757" y="5337"/>
                    <a:pt x="809" y="5358"/>
                    <a:pt x="850" y="5399"/>
                  </a:cubicBezTo>
                  <a:cubicBezTo>
                    <a:pt x="809" y="5389"/>
                    <a:pt x="757" y="5389"/>
                    <a:pt x="715" y="5389"/>
                  </a:cubicBezTo>
                  <a:cubicBezTo>
                    <a:pt x="726" y="5420"/>
                    <a:pt x="726" y="5441"/>
                    <a:pt x="726" y="5462"/>
                  </a:cubicBezTo>
                  <a:cubicBezTo>
                    <a:pt x="767" y="5462"/>
                    <a:pt x="819" y="5482"/>
                    <a:pt x="850" y="5503"/>
                  </a:cubicBezTo>
                  <a:cubicBezTo>
                    <a:pt x="850" y="5534"/>
                    <a:pt x="798" y="5545"/>
                    <a:pt x="757" y="5545"/>
                  </a:cubicBezTo>
                  <a:cubicBezTo>
                    <a:pt x="726" y="5554"/>
                    <a:pt x="684" y="5596"/>
                    <a:pt x="715" y="5607"/>
                  </a:cubicBezTo>
                  <a:cubicBezTo>
                    <a:pt x="684" y="5607"/>
                    <a:pt x="653" y="5596"/>
                    <a:pt x="611" y="5596"/>
                  </a:cubicBezTo>
                  <a:cubicBezTo>
                    <a:pt x="622" y="5617"/>
                    <a:pt x="611" y="5648"/>
                    <a:pt x="591" y="5658"/>
                  </a:cubicBezTo>
                  <a:cubicBezTo>
                    <a:pt x="549" y="5637"/>
                    <a:pt x="508" y="5596"/>
                    <a:pt x="487" y="5554"/>
                  </a:cubicBezTo>
                  <a:cubicBezTo>
                    <a:pt x="473" y="5569"/>
                    <a:pt x="464" y="5583"/>
                    <a:pt x="463" y="5597"/>
                  </a:cubicBezTo>
                  <a:lnTo>
                    <a:pt x="463" y="5597"/>
                  </a:lnTo>
                  <a:cubicBezTo>
                    <a:pt x="452" y="5568"/>
                    <a:pt x="417" y="5543"/>
                    <a:pt x="380" y="5543"/>
                  </a:cubicBezTo>
                  <a:cubicBezTo>
                    <a:pt x="374" y="5543"/>
                    <a:pt x="368" y="5543"/>
                    <a:pt x="363" y="5545"/>
                  </a:cubicBezTo>
                  <a:cubicBezTo>
                    <a:pt x="384" y="5575"/>
                    <a:pt x="404" y="5617"/>
                    <a:pt x="404" y="5648"/>
                  </a:cubicBezTo>
                  <a:cubicBezTo>
                    <a:pt x="404" y="5627"/>
                    <a:pt x="384" y="5617"/>
                    <a:pt x="363" y="5607"/>
                  </a:cubicBezTo>
                  <a:lnTo>
                    <a:pt x="363" y="5607"/>
                  </a:lnTo>
                  <a:cubicBezTo>
                    <a:pt x="363" y="5637"/>
                    <a:pt x="374" y="5658"/>
                    <a:pt x="384" y="5679"/>
                  </a:cubicBezTo>
                  <a:cubicBezTo>
                    <a:pt x="374" y="5681"/>
                    <a:pt x="365" y="5681"/>
                    <a:pt x="357" y="5681"/>
                  </a:cubicBezTo>
                  <a:cubicBezTo>
                    <a:pt x="266" y="5681"/>
                    <a:pt x="194" y="5590"/>
                    <a:pt x="166" y="5524"/>
                  </a:cubicBezTo>
                  <a:lnTo>
                    <a:pt x="166" y="5524"/>
                  </a:lnTo>
                  <a:cubicBezTo>
                    <a:pt x="125" y="5596"/>
                    <a:pt x="156" y="5679"/>
                    <a:pt x="238" y="5731"/>
                  </a:cubicBezTo>
                  <a:cubicBezTo>
                    <a:pt x="179" y="5751"/>
                    <a:pt x="62" y="5981"/>
                    <a:pt x="7" y="5981"/>
                  </a:cubicBezTo>
                  <a:cubicBezTo>
                    <a:pt x="5" y="5981"/>
                    <a:pt x="3" y="5981"/>
                    <a:pt x="1" y="5980"/>
                  </a:cubicBezTo>
                  <a:lnTo>
                    <a:pt x="1" y="5980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9"/>
                    <a:pt x="24238" y="11087"/>
                    <a:pt x="24186" y="11087"/>
                  </a:cubicBezTo>
                  <a:cubicBezTo>
                    <a:pt x="24185" y="11087"/>
                    <a:pt x="24185" y="11087"/>
                    <a:pt x="24184" y="11087"/>
                  </a:cubicBezTo>
                  <a:cubicBezTo>
                    <a:pt x="24182" y="11089"/>
                    <a:pt x="24178" y="11090"/>
                    <a:pt x="24173" y="11090"/>
                  </a:cubicBezTo>
                  <a:cubicBezTo>
                    <a:pt x="24076" y="11090"/>
                    <a:pt x="23548" y="10817"/>
                    <a:pt x="23480" y="10797"/>
                  </a:cubicBezTo>
                  <a:cubicBezTo>
                    <a:pt x="23262" y="10714"/>
                    <a:pt x="23044" y="10642"/>
                    <a:pt x="22837" y="10549"/>
                  </a:cubicBezTo>
                  <a:cubicBezTo>
                    <a:pt x="22820" y="10549"/>
                    <a:pt x="22449" y="10399"/>
                    <a:pt x="22358" y="10399"/>
                  </a:cubicBezTo>
                  <a:cubicBezTo>
                    <a:pt x="22342" y="10399"/>
                    <a:pt x="22335" y="10403"/>
                    <a:pt x="22340" y="10414"/>
                  </a:cubicBezTo>
                  <a:cubicBezTo>
                    <a:pt x="22320" y="10369"/>
                    <a:pt x="22268" y="10340"/>
                    <a:pt x="22217" y="10340"/>
                  </a:cubicBezTo>
                  <a:cubicBezTo>
                    <a:pt x="22186" y="10340"/>
                    <a:pt x="22156" y="10350"/>
                    <a:pt x="22133" y="10373"/>
                  </a:cubicBezTo>
                  <a:cubicBezTo>
                    <a:pt x="22143" y="10321"/>
                    <a:pt x="22153" y="10279"/>
                    <a:pt x="22163" y="10228"/>
                  </a:cubicBezTo>
                  <a:lnTo>
                    <a:pt x="22163" y="10228"/>
                  </a:lnTo>
                  <a:cubicBezTo>
                    <a:pt x="22112" y="10259"/>
                    <a:pt x="22060" y="10279"/>
                    <a:pt x="22008" y="10300"/>
                  </a:cubicBezTo>
                  <a:cubicBezTo>
                    <a:pt x="22029" y="10269"/>
                    <a:pt x="22050" y="10238"/>
                    <a:pt x="22070" y="10217"/>
                  </a:cubicBezTo>
                  <a:cubicBezTo>
                    <a:pt x="22064" y="10215"/>
                    <a:pt x="22056" y="10215"/>
                    <a:pt x="22049" y="10215"/>
                  </a:cubicBezTo>
                  <a:cubicBezTo>
                    <a:pt x="22012" y="10215"/>
                    <a:pt x="21972" y="10235"/>
                    <a:pt x="21946" y="10269"/>
                  </a:cubicBezTo>
                  <a:cubicBezTo>
                    <a:pt x="21967" y="10217"/>
                    <a:pt x="21997" y="10166"/>
                    <a:pt x="22029" y="10114"/>
                  </a:cubicBezTo>
                  <a:lnTo>
                    <a:pt x="22029" y="10114"/>
                  </a:lnTo>
                  <a:cubicBezTo>
                    <a:pt x="21967" y="10155"/>
                    <a:pt x="21915" y="10186"/>
                    <a:pt x="21852" y="10217"/>
                  </a:cubicBezTo>
                  <a:cubicBezTo>
                    <a:pt x="21832" y="10196"/>
                    <a:pt x="21822" y="10166"/>
                    <a:pt x="21832" y="10134"/>
                  </a:cubicBezTo>
                  <a:lnTo>
                    <a:pt x="21832" y="10134"/>
                  </a:lnTo>
                  <a:cubicBezTo>
                    <a:pt x="21801" y="10186"/>
                    <a:pt x="21760" y="10228"/>
                    <a:pt x="21707" y="10259"/>
                  </a:cubicBezTo>
                  <a:cubicBezTo>
                    <a:pt x="21687" y="10217"/>
                    <a:pt x="21677" y="10176"/>
                    <a:pt x="21677" y="10134"/>
                  </a:cubicBezTo>
                  <a:cubicBezTo>
                    <a:pt x="21656" y="10186"/>
                    <a:pt x="21615" y="10228"/>
                    <a:pt x="21573" y="10269"/>
                  </a:cubicBezTo>
                  <a:cubicBezTo>
                    <a:pt x="21532" y="10249"/>
                    <a:pt x="21500" y="10186"/>
                    <a:pt x="21511" y="10134"/>
                  </a:cubicBezTo>
                  <a:lnTo>
                    <a:pt x="21511" y="10134"/>
                  </a:lnTo>
                  <a:lnTo>
                    <a:pt x="21417" y="10166"/>
                  </a:lnTo>
                  <a:cubicBezTo>
                    <a:pt x="21428" y="10114"/>
                    <a:pt x="21449" y="10062"/>
                    <a:pt x="21459" y="10000"/>
                  </a:cubicBezTo>
                  <a:lnTo>
                    <a:pt x="21459" y="10000"/>
                  </a:lnTo>
                  <a:cubicBezTo>
                    <a:pt x="21438" y="10021"/>
                    <a:pt x="21407" y="10031"/>
                    <a:pt x="21376" y="10031"/>
                  </a:cubicBezTo>
                  <a:cubicBezTo>
                    <a:pt x="21397" y="9989"/>
                    <a:pt x="21417" y="9958"/>
                    <a:pt x="21428" y="9927"/>
                  </a:cubicBezTo>
                  <a:cubicBezTo>
                    <a:pt x="21397" y="9906"/>
                    <a:pt x="21366" y="9896"/>
                    <a:pt x="21324" y="9896"/>
                  </a:cubicBezTo>
                  <a:cubicBezTo>
                    <a:pt x="21345" y="9865"/>
                    <a:pt x="21366" y="9834"/>
                    <a:pt x="21366" y="9793"/>
                  </a:cubicBezTo>
                  <a:lnTo>
                    <a:pt x="21366" y="9793"/>
                  </a:lnTo>
                  <a:cubicBezTo>
                    <a:pt x="21314" y="9823"/>
                    <a:pt x="21272" y="9844"/>
                    <a:pt x="21221" y="9876"/>
                  </a:cubicBezTo>
                  <a:lnTo>
                    <a:pt x="21221" y="9772"/>
                  </a:lnTo>
                  <a:cubicBezTo>
                    <a:pt x="21221" y="9813"/>
                    <a:pt x="21189" y="9855"/>
                    <a:pt x="21148" y="9886"/>
                  </a:cubicBezTo>
                  <a:cubicBezTo>
                    <a:pt x="21148" y="9844"/>
                    <a:pt x="21148" y="9803"/>
                    <a:pt x="21138" y="9772"/>
                  </a:cubicBezTo>
                  <a:cubicBezTo>
                    <a:pt x="21127" y="9813"/>
                    <a:pt x="21106" y="9855"/>
                    <a:pt x="21076" y="9886"/>
                  </a:cubicBezTo>
                  <a:cubicBezTo>
                    <a:pt x="21044" y="9844"/>
                    <a:pt x="21034" y="9782"/>
                    <a:pt x="21065" y="9741"/>
                  </a:cubicBezTo>
                  <a:lnTo>
                    <a:pt x="21065" y="9741"/>
                  </a:lnTo>
                  <a:cubicBezTo>
                    <a:pt x="21034" y="9782"/>
                    <a:pt x="20993" y="9823"/>
                    <a:pt x="20941" y="9834"/>
                  </a:cubicBezTo>
                  <a:cubicBezTo>
                    <a:pt x="20920" y="9761"/>
                    <a:pt x="20931" y="9678"/>
                    <a:pt x="20972" y="9616"/>
                  </a:cubicBezTo>
                  <a:lnTo>
                    <a:pt x="20972" y="9616"/>
                  </a:lnTo>
                  <a:cubicBezTo>
                    <a:pt x="20941" y="9627"/>
                    <a:pt x="20899" y="9627"/>
                    <a:pt x="20858" y="9637"/>
                  </a:cubicBezTo>
                  <a:lnTo>
                    <a:pt x="20941" y="9554"/>
                  </a:lnTo>
                  <a:cubicBezTo>
                    <a:pt x="20910" y="9544"/>
                    <a:pt x="20868" y="9523"/>
                    <a:pt x="20858" y="9492"/>
                  </a:cubicBezTo>
                  <a:cubicBezTo>
                    <a:pt x="20889" y="9492"/>
                    <a:pt x="20931" y="9492"/>
                    <a:pt x="20951" y="9471"/>
                  </a:cubicBezTo>
                  <a:cubicBezTo>
                    <a:pt x="20973" y="9450"/>
                    <a:pt x="20954" y="9418"/>
                    <a:pt x="20934" y="9411"/>
                  </a:cubicBezTo>
                  <a:lnTo>
                    <a:pt x="20934" y="9411"/>
                  </a:lnTo>
                  <a:cubicBezTo>
                    <a:pt x="20967" y="9397"/>
                    <a:pt x="20997" y="9370"/>
                    <a:pt x="21014" y="9337"/>
                  </a:cubicBezTo>
                  <a:cubicBezTo>
                    <a:pt x="20982" y="9337"/>
                    <a:pt x="20951" y="9347"/>
                    <a:pt x="20931" y="9367"/>
                  </a:cubicBezTo>
                  <a:cubicBezTo>
                    <a:pt x="20961" y="9337"/>
                    <a:pt x="20982" y="9295"/>
                    <a:pt x="20993" y="9243"/>
                  </a:cubicBezTo>
                  <a:lnTo>
                    <a:pt x="20993" y="9243"/>
                  </a:lnTo>
                  <a:cubicBezTo>
                    <a:pt x="20972" y="9264"/>
                    <a:pt x="20951" y="9285"/>
                    <a:pt x="20920" y="9285"/>
                  </a:cubicBezTo>
                  <a:cubicBezTo>
                    <a:pt x="20906" y="9278"/>
                    <a:pt x="20892" y="9262"/>
                    <a:pt x="20891" y="9246"/>
                  </a:cubicBezTo>
                  <a:lnTo>
                    <a:pt x="20891" y="9246"/>
                  </a:lnTo>
                  <a:cubicBezTo>
                    <a:pt x="20866" y="9296"/>
                    <a:pt x="20809" y="9326"/>
                    <a:pt x="20754" y="9326"/>
                  </a:cubicBezTo>
                  <a:cubicBezTo>
                    <a:pt x="20736" y="9326"/>
                    <a:pt x="20719" y="9323"/>
                    <a:pt x="20703" y="9316"/>
                  </a:cubicBezTo>
                  <a:cubicBezTo>
                    <a:pt x="20692" y="9347"/>
                    <a:pt x="20671" y="9378"/>
                    <a:pt x="20630" y="9388"/>
                  </a:cubicBezTo>
                  <a:lnTo>
                    <a:pt x="20630" y="9305"/>
                  </a:lnTo>
                  <a:cubicBezTo>
                    <a:pt x="20588" y="9347"/>
                    <a:pt x="20537" y="9388"/>
                    <a:pt x="20485" y="9420"/>
                  </a:cubicBezTo>
                  <a:cubicBezTo>
                    <a:pt x="20495" y="9378"/>
                    <a:pt x="20505" y="9326"/>
                    <a:pt x="20485" y="9295"/>
                  </a:cubicBezTo>
                  <a:cubicBezTo>
                    <a:pt x="20477" y="9262"/>
                    <a:pt x="20441" y="9235"/>
                    <a:pt x="20412" y="9231"/>
                  </a:cubicBezTo>
                  <a:lnTo>
                    <a:pt x="20412" y="9231"/>
                  </a:lnTo>
                  <a:cubicBezTo>
                    <a:pt x="20444" y="9226"/>
                    <a:pt x="20469" y="9206"/>
                    <a:pt x="20495" y="9171"/>
                  </a:cubicBezTo>
                  <a:cubicBezTo>
                    <a:pt x="20485" y="9155"/>
                    <a:pt x="20465" y="9145"/>
                    <a:pt x="20444" y="9142"/>
                  </a:cubicBezTo>
                  <a:lnTo>
                    <a:pt x="20444" y="9142"/>
                  </a:lnTo>
                  <a:cubicBezTo>
                    <a:pt x="20478" y="9117"/>
                    <a:pt x="20496" y="9069"/>
                    <a:pt x="20475" y="9026"/>
                  </a:cubicBezTo>
                  <a:lnTo>
                    <a:pt x="20475" y="9026"/>
                  </a:lnTo>
                  <a:cubicBezTo>
                    <a:pt x="20443" y="9036"/>
                    <a:pt x="20402" y="9036"/>
                    <a:pt x="20360" y="9047"/>
                  </a:cubicBezTo>
                  <a:cubicBezTo>
                    <a:pt x="20381" y="9005"/>
                    <a:pt x="20392" y="8953"/>
                    <a:pt x="20402" y="8902"/>
                  </a:cubicBezTo>
                  <a:lnTo>
                    <a:pt x="20402" y="8902"/>
                  </a:lnTo>
                  <a:cubicBezTo>
                    <a:pt x="20336" y="8978"/>
                    <a:pt x="20269" y="9027"/>
                    <a:pt x="20187" y="9027"/>
                  </a:cubicBezTo>
                  <a:cubicBezTo>
                    <a:pt x="20179" y="9027"/>
                    <a:pt x="20172" y="9027"/>
                    <a:pt x="20164" y="9026"/>
                  </a:cubicBezTo>
                  <a:cubicBezTo>
                    <a:pt x="20164" y="8985"/>
                    <a:pt x="20164" y="8932"/>
                    <a:pt x="20143" y="8891"/>
                  </a:cubicBezTo>
                  <a:cubicBezTo>
                    <a:pt x="20208" y="8867"/>
                    <a:pt x="20273" y="8842"/>
                    <a:pt x="20338" y="8823"/>
                  </a:cubicBezTo>
                  <a:lnTo>
                    <a:pt x="20338" y="8823"/>
                  </a:lnTo>
                  <a:cubicBezTo>
                    <a:pt x="20344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8"/>
                  </a:cubicBezTo>
                  <a:lnTo>
                    <a:pt x="20392" y="8808"/>
                  </a:lnTo>
                  <a:cubicBezTo>
                    <a:pt x="20374" y="8812"/>
                    <a:pt x="20356" y="8817"/>
                    <a:pt x="20338" y="8823"/>
                  </a:cubicBezTo>
                  <a:lnTo>
                    <a:pt x="20338" y="8823"/>
                  </a:lnTo>
                  <a:cubicBezTo>
                    <a:pt x="20304" y="8816"/>
                    <a:pt x="20268" y="8791"/>
                    <a:pt x="20268" y="8767"/>
                  </a:cubicBezTo>
                  <a:cubicBezTo>
                    <a:pt x="20277" y="8715"/>
                    <a:pt x="20350" y="8684"/>
                    <a:pt x="20402" y="8663"/>
                  </a:cubicBezTo>
                  <a:cubicBezTo>
                    <a:pt x="20371" y="8654"/>
                    <a:pt x="20339" y="8650"/>
                    <a:pt x="20307" y="8650"/>
                  </a:cubicBezTo>
                  <a:cubicBezTo>
                    <a:pt x="20190" y="8650"/>
                    <a:pt x="20076" y="8706"/>
                    <a:pt x="20019" y="8787"/>
                  </a:cubicBezTo>
                  <a:cubicBezTo>
                    <a:pt x="20019" y="8725"/>
                    <a:pt x="19967" y="8653"/>
                    <a:pt x="19895" y="8632"/>
                  </a:cubicBezTo>
                  <a:cubicBezTo>
                    <a:pt x="19967" y="8518"/>
                    <a:pt x="19998" y="8393"/>
                    <a:pt x="20008" y="8269"/>
                  </a:cubicBezTo>
                  <a:lnTo>
                    <a:pt x="20008" y="8269"/>
                  </a:lnTo>
                  <a:cubicBezTo>
                    <a:pt x="19927" y="8351"/>
                    <a:pt x="19845" y="8443"/>
                    <a:pt x="19764" y="8534"/>
                  </a:cubicBezTo>
                  <a:lnTo>
                    <a:pt x="19764" y="8534"/>
                  </a:lnTo>
                  <a:cubicBezTo>
                    <a:pt x="19796" y="8493"/>
                    <a:pt x="19736" y="8435"/>
                    <a:pt x="19677" y="8435"/>
                  </a:cubicBezTo>
                  <a:cubicBezTo>
                    <a:pt x="19614" y="8435"/>
                    <a:pt x="19552" y="8476"/>
                    <a:pt x="19511" y="8508"/>
                  </a:cubicBezTo>
                  <a:cubicBezTo>
                    <a:pt x="19542" y="8435"/>
                    <a:pt x="19584" y="8352"/>
                    <a:pt x="19614" y="8280"/>
                  </a:cubicBezTo>
                  <a:cubicBezTo>
                    <a:pt x="19542" y="8280"/>
                    <a:pt x="19459" y="8290"/>
                    <a:pt x="19376" y="8290"/>
                  </a:cubicBezTo>
                  <a:cubicBezTo>
                    <a:pt x="19428" y="8228"/>
                    <a:pt x="19480" y="8176"/>
                    <a:pt x="19522" y="8114"/>
                  </a:cubicBezTo>
                  <a:lnTo>
                    <a:pt x="19522" y="8114"/>
                  </a:lnTo>
                  <a:cubicBezTo>
                    <a:pt x="19449" y="8145"/>
                    <a:pt x="19366" y="8176"/>
                    <a:pt x="19283" y="8207"/>
                  </a:cubicBezTo>
                  <a:cubicBezTo>
                    <a:pt x="19273" y="8145"/>
                    <a:pt x="19314" y="8073"/>
                    <a:pt x="19366" y="8031"/>
                  </a:cubicBezTo>
                  <a:lnTo>
                    <a:pt x="19366" y="8031"/>
                  </a:lnTo>
                  <a:cubicBezTo>
                    <a:pt x="19273" y="8093"/>
                    <a:pt x="19179" y="8166"/>
                    <a:pt x="19076" y="8228"/>
                  </a:cubicBezTo>
                  <a:cubicBezTo>
                    <a:pt x="19096" y="8166"/>
                    <a:pt x="19107" y="8114"/>
                    <a:pt x="19117" y="8052"/>
                  </a:cubicBezTo>
                  <a:lnTo>
                    <a:pt x="19117" y="8052"/>
                  </a:lnTo>
                  <a:cubicBezTo>
                    <a:pt x="19045" y="8135"/>
                    <a:pt x="18983" y="8207"/>
                    <a:pt x="18910" y="8280"/>
                  </a:cubicBezTo>
                  <a:cubicBezTo>
                    <a:pt x="18929" y="8232"/>
                    <a:pt x="18861" y="8185"/>
                    <a:pt x="18802" y="8185"/>
                  </a:cubicBezTo>
                  <a:cubicBezTo>
                    <a:pt x="18796" y="8185"/>
                    <a:pt x="18791" y="8185"/>
                    <a:pt x="18785" y="8186"/>
                  </a:cubicBezTo>
                  <a:cubicBezTo>
                    <a:pt x="18723" y="8207"/>
                    <a:pt x="18661" y="8248"/>
                    <a:pt x="18630" y="8290"/>
                  </a:cubicBezTo>
                  <a:cubicBezTo>
                    <a:pt x="18599" y="8248"/>
                    <a:pt x="18610" y="8207"/>
                    <a:pt x="18620" y="8156"/>
                  </a:cubicBezTo>
                  <a:lnTo>
                    <a:pt x="18620" y="8156"/>
                  </a:lnTo>
                  <a:cubicBezTo>
                    <a:pt x="18599" y="8186"/>
                    <a:pt x="18568" y="8207"/>
                    <a:pt x="18537" y="8238"/>
                  </a:cubicBezTo>
                  <a:cubicBezTo>
                    <a:pt x="18527" y="8197"/>
                    <a:pt x="18506" y="8166"/>
                    <a:pt x="18475" y="8135"/>
                  </a:cubicBezTo>
                  <a:cubicBezTo>
                    <a:pt x="18461" y="8149"/>
                    <a:pt x="18456" y="8163"/>
                    <a:pt x="18458" y="8177"/>
                  </a:cubicBezTo>
                  <a:lnTo>
                    <a:pt x="18458" y="8177"/>
                  </a:lnTo>
                  <a:cubicBezTo>
                    <a:pt x="18444" y="8142"/>
                    <a:pt x="18417" y="8109"/>
                    <a:pt x="18382" y="8083"/>
                  </a:cubicBezTo>
                  <a:cubicBezTo>
                    <a:pt x="18375" y="8095"/>
                    <a:pt x="18369" y="8115"/>
                    <a:pt x="18370" y="8134"/>
                  </a:cubicBezTo>
                  <a:lnTo>
                    <a:pt x="18370" y="8134"/>
                  </a:lnTo>
                  <a:cubicBezTo>
                    <a:pt x="18361" y="8121"/>
                    <a:pt x="18347" y="8109"/>
                    <a:pt x="18330" y="8103"/>
                  </a:cubicBezTo>
                  <a:cubicBezTo>
                    <a:pt x="18324" y="8102"/>
                    <a:pt x="18318" y="8101"/>
                    <a:pt x="18312" y="8101"/>
                  </a:cubicBezTo>
                  <a:cubicBezTo>
                    <a:pt x="18285" y="8101"/>
                    <a:pt x="18255" y="8118"/>
                    <a:pt x="18247" y="8135"/>
                  </a:cubicBezTo>
                  <a:cubicBezTo>
                    <a:pt x="18230" y="8118"/>
                    <a:pt x="18225" y="8095"/>
                    <a:pt x="18230" y="8072"/>
                  </a:cubicBezTo>
                  <a:lnTo>
                    <a:pt x="18230" y="8072"/>
                  </a:lnTo>
                  <a:cubicBezTo>
                    <a:pt x="18223" y="8074"/>
                    <a:pt x="18216" y="8075"/>
                    <a:pt x="18209" y="8075"/>
                  </a:cubicBezTo>
                  <a:cubicBezTo>
                    <a:pt x="18196" y="8075"/>
                    <a:pt x="18183" y="8071"/>
                    <a:pt x="18175" y="8062"/>
                  </a:cubicBezTo>
                  <a:cubicBezTo>
                    <a:pt x="18133" y="8031"/>
                    <a:pt x="18164" y="7979"/>
                    <a:pt x="18205" y="7969"/>
                  </a:cubicBezTo>
                  <a:cubicBezTo>
                    <a:pt x="18200" y="7966"/>
                    <a:pt x="18193" y="7965"/>
                    <a:pt x="18187" y="7965"/>
                  </a:cubicBezTo>
                  <a:cubicBezTo>
                    <a:pt x="18169" y="7965"/>
                    <a:pt x="18151" y="7975"/>
                    <a:pt x="18143" y="7990"/>
                  </a:cubicBezTo>
                  <a:cubicBezTo>
                    <a:pt x="18133" y="7938"/>
                    <a:pt x="18175" y="7875"/>
                    <a:pt x="18237" y="7855"/>
                  </a:cubicBezTo>
                  <a:lnTo>
                    <a:pt x="18237" y="7855"/>
                  </a:lnTo>
                  <a:cubicBezTo>
                    <a:pt x="18244" y="7870"/>
                    <a:pt x="18241" y="7885"/>
                    <a:pt x="18226" y="7896"/>
                  </a:cubicBezTo>
                  <a:lnTo>
                    <a:pt x="18226" y="7896"/>
                  </a:lnTo>
                  <a:cubicBezTo>
                    <a:pt x="18258" y="7879"/>
                    <a:pt x="18285" y="7862"/>
                    <a:pt x="18320" y="7845"/>
                  </a:cubicBezTo>
                  <a:cubicBezTo>
                    <a:pt x="18330" y="7875"/>
                    <a:pt x="18340" y="7896"/>
                    <a:pt x="18340" y="7928"/>
                  </a:cubicBezTo>
                  <a:cubicBezTo>
                    <a:pt x="18370" y="7920"/>
                    <a:pt x="18404" y="7913"/>
                    <a:pt x="18436" y="7913"/>
                  </a:cubicBezTo>
                  <a:cubicBezTo>
                    <a:pt x="18450" y="7913"/>
                    <a:pt x="18463" y="7914"/>
                    <a:pt x="18475" y="7917"/>
                  </a:cubicBezTo>
                  <a:cubicBezTo>
                    <a:pt x="18527" y="7917"/>
                    <a:pt x="18568" y="7958"/>
                    <a:pt x="18557" y="7990"/>
                  </a:cubicBezTo>
                  <a:cubicBezTo>
                    <a:pt x="18588" y="7985"/>
                    <a:pt x="18620" y="7983"/>
                    <a:pt x="18653" y="7983"/>
                  </a:cubicBezTo>
                  <a:cubicBezTo>
                    <a:pt x="18698" y="7983"/>
                    <a:pt x="18744" y="7988"/>
                    <a:pt x="18785" y="8000"/>
                  </a:cubicBezTo>
                  <a:cubicBezTo>
                    <a:pt x="18831" y="7985"/>
                    <a:pt x="18888" y="7975"/>
                    <a:pt x="18944" y="7975"/>
                  </a:cubicBezTo>
                  <a:cubicBezTo>
                    <a:pt x="18964" y="7975"/>
                    <a:pt x="18984" y="7976"/>
                    <a:pt x="19003" y="7979"/>
                  </a:cubicBezTo>
                  <a:cubicBezTo>
                    <a:pt x="18951" y="7948"/>
                    <a:pt x="18879" y="7928"/>
                    <a:pt x="18817" y="7928"/>
                  </a:cubicBezTo>
                  <a:cubicBezTo>
                    <a:pt x="18858" y="7907"/>
                    <a:pt x="18900" y="7896"/>
                    <a:pt x="18941" y="7875"/>
                  </a:cubicBezTo>
                  <a:cubicBezTo>
                    <a:pt x="18889" y="7875"/>
                    <a:pt x="18838" y="7875"/>
                    <a:pt x="18796" y="7855"/>
                  </a:cubicBezTo>
                  <a:cubicBezTo>
                    <a:pt x="18838" y="7824"/>
                    <a:pt x="18879" y="7783"/>
                    <a:pt x="18930" y="7741"/>
                  </a:cubicBezTo>
                  <a:cubicBezTo>
                    <a:pt x="18920" y="7739"/>
                    <a:pt x="18909" y="7738"/>
                    <a:pt x="18899" y="7738"/>
                  </a:cubicBezTo>
                  <a:cubicBezTo>
                    <a:pt x="18851" y="7738"/>
                    <a:pt x="18811" y="7758"/>
                    <a:pt x="18785" y="7793"/>
                  </a:cubicBezTo>
                  <a:cubicBezTo>
                    <a:pt x="18785" y="7762"/>
                    <a:pt x="18775" y="7730"/>
                    <a:pt x="18775" y="7710"/>
                  </a:cubicBezTo>
                  <a:cubicBezTo>
                    <a:pt x="18765" y="7741"/>
                    <a:pt x="18744" y="7772"/>
                    <a:pt x="18713" y="7783"/>
                  </a:cubicBezTo>
                  <a:cubicBezTo>
                    <a:pt x="18693" y="7762"/>
                    <a:pt x="18682" y="7730"/>
                    <a:pt x="18703" y="7710"/>
                  </a:cubicBezTo>
                  <a:lnTo>
                    <a:pt x="18703" y="7710"/>
                  </a:lnTo>
                  <a:cubicBezTo>
                    <a:pt x="18682" y="7730"/>
                    <a:pt x="18640" y="7741"/>
                    <a:pt x="18599" y="7741"/>
                  </a:cubicBezTo>
                  <a:cubicBezTo>
                    <a:pt x="18617" y="7696"/>
                    <a:pt x="18643" y="7651"/>
                    <a:pt x="18684" y="7626"/>
                  </a:cubicBezTo>
                  <a:lnTo>
                    <a:pt x="18684" y="7626"/>
                  </a:lnTo>
                  <a:cubicBezTo>
                    <a:pt x="18669" y="7631"/>
                    <a:pt x="18652" y="7634"/>
                    <a:pt x="18634" y="7634"/>
                  </a:cubicBezTo>
                  <a:cubicBezTo>
                    <a:pt x="18615" y="7634"/>
                    <a:pt x="18596" y="7631"/>
                    <a:pt x="18578" y="7627"/>
                  </a:cubicBezTo>
                  <a:cubicBezTo>
                    <a:pt x="18620" y="7585"/>
                    <a:pt x="18661" y="7555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4"/>
                    <a:pt x="18589" y="7555"/>
                  </a:cubicBezTo>
                  <a:cubicBezTo>
                    <a:pt x="18640" y="7513"/>
                    <a:pt x="18682" y="7451"/>
                    <a:pt x="18693" y="7399"/>
                  </a:cubicBezTo>
                  <a:cubicBezTo>
                    <a:pt x="18686" y="7398"/>
                    <a:pt x="18679" y="7397"/>
                    <a:pt x="18673" y="7397"/>
                  </a:cubicBezTo>
                  <a:cubicBezTo>
                    <a:pt x="18637" y="7397"/>
                    <a:pt x="18603" y="7416"/>
                    <a:pt x="18587" y="7447"/>
                  </a:cubicBezTo>
                  <a:lnTo>
                    <a:pt x="18587" y="7447"/>
                  </a:lnTo>
                  <a:cubicBezTo>
                    <a:pt x="18594" y="7414"/>
                    <a:pt x="18583" y="7383"/>
                    <a:pt x="18557" y="7357"/>
                  </a:cubicBezTo>
                  <a:cubicBezTo>
                    <a:pt x="18527" y="7389"/>
                    <a:pt x="18516" y="7440"/>
                    <a:pt x="18527" y="7472"/>
                  </a:cubicBezTo>
                  <a:lnTo>
                    <a:pt x="18465" y="7378"/>
                  </a:lnTo>
                  <a:cubicBezTo>
                    <a:pt x="18465" y="7410"/>
                    <a:pt x="18433" y="7440"/>
                    <a:pt x="18392" y="7451"/>
                  </a:cubicBezTo>
                  <a:lnTo>
                    <a:pt x="18361" y="7327"/>
                  </a:lnTo>
                  <a:cubicBezTo>
                    <a:pt x="18351" y="7347"/>
                    <a:pt x="18322" y="7358"/>
                    <a:pt x="18292" y="7358"/>
                  </a:cubicBezTo>
                  <a:cubicBezTo>
                    <a:pt x="18262" y="7358"/>
                    <a:pt x="18231" y="7347"/>
                    <a:pt x="18216" y="7327"/>
                  </a:cubicBezTo>
                  <a:cubicBezTo>
                    <a:pt x="18202" y="7298"/>
                    <a:pt x="18222" y="7260"/>
                    <a:pt x="18252" y="7239"/>
                  </a:cubicBezTo>
                  <a:lnTo>
                    <a:pt x="18252" y="7239"/>
                  </a:lnTo>
                  <a:cubicBezTo>
                    <a:pt x="18215" y="7249"/>
                    <a:pt x="18177" y="7254"/>
                    <a:pt x="18133" y="7254"/>
                  </a:cubicBezTo>
                  <a:lnTo>
                    <a:pt x="18195" y="7161"/>
                  </a:lnTo>
                  <a:lnTo>
                    <a:pt x="18195" y="7161"/>
                  </a:lnTo>
                  <a:cubicBezTo>
                    <a:pt x="18181" y="7164"/>
                    <a:pt x="18156" y="7168"/>
                    <a:pt x="18131" y="7168"/>
                  </a:cubicBezTo>
                  <a:cubicBezTo>
                    <a:pt x="18087" y="7168"/>
                    <a:pt x="18044" y="7156"/>
                    <a:pt x="18071" y="7109"/>
                  </a:cubicBezTo>
                  <a:cubicBezTo>
                    <a:pt x="18092" y="7078"/>
                    <a:pt x="18143" y="7067"/>
                    <a:pt x="18184" y="7057"/>
                  </a:cubicBezTo>
                  <a:cubicBezTo>
                    <a:pt x="18164" y="7057"/>
                    <a:pt x="18133" y="7047"/>
                    <a:pt x="18112" y="7037"/>
                  </a:cubicBezTo>
                  <a:cubicBezTo>
                    <a:pt x="18195" y="7016"/>
                    <a:pt x="18278" y="6974"/>
                    <a:pt x="18340" y="6933"/>
                  </a:cubicBezTo>
                  <a:cubicBezTo>
                    <a:pt x="18310" y="6918"/>
                    <a:pt x="18280" y="6908"/>
                    <a:pt x="18249" y="6908"/>
                  </a:cubicBezTo>
                  <a:cubicBezTo>
                    <a:pt x="18238" y="6908"/>
                    <a:pt x="18227" y="6909"/>
                    <a:pt x="18216" y="6912"/>
                  </a:cubicBezTo>
                  <a:cubicBezTo>
                    <a:pt x="18257" y="6892"/>
                    <a:pt x="18288" y="6860"/>
                    <a:pt x="18309" y="6819"/>
                  </a:cubicBezTo>
                  <a:lnTo>
                    <a:pt x="18309" y="6819"/>
                  </a:lnTo>
                  <a:cubicBezTo>
                    <a:pt x="18257" y="6850"/>
                    <a:pt x="18216" y="6881"/>
                    <a:pt x="18164" y="6912"/>
                  </a:cubicBezTo>
                  <a:cubicBezTo>
                    <a:pt x="18161" y="6907"/>
                    <a:pt x="18160" y="6902"/>
                    <a:pt x="18160" y="6897"/>
                  </a:cubicBezTo>
                  <a:lnTo>
                    <a:pt x="18160" y="6897"/>
                  </a:lnTo>
                  <a:cubicBezTo>
                    <a:pt x="18144" y="6908"/>
                    <a:pt x="18124" y="6917"/>
                    <a:pt x="18102" y="6922"/>
                  </a:cubicBezTo>
                  <a:cubicBezTo>
                    <a:pt x="18122" y="6852"/>
                    <a:pt x="18171" y="6792"/>
                    <a:pt x="18193" y="6722"/>
                  </a:cubicBezTo>
                  <a:lnTo>
                    <a:pt x="18193" y="6722"/>
                  </a:lnTo>
                  <a:cubicBezTo>
                    <a:pt x="18186" y="6739"/>
                    <a:pt x="18169" y="6746"/>
                    <a:pt x="18150" y="6746"/>
                  </a:cubicBezTo>
                  <a:cubicBezTo>
                    <a:pt x="18121" y="6746"/>
                    <a:pt x="18087" y="6729"/>
                    <a:pt x="18081" y="6705"/>
                  </a:cubicBezTo>
                  <a:cubicBezTo>
                    <a:pt x="18071" y="6666"/>
                    <a:pt x="18108" y="6626"/>
                    <a:pt x="18148" y="6595"/>
                  </a:cubicBezTo>
                  <a:lnTo>
                    <a:pt x="18148" y="6595"/>
                  </a:lnTo>
                  <a:cubicBezTo>
                    <a:pt x="18097" y="6634"/>
                    <a:pt x="18037" y="6653"/>
                    <a:pt x="17967" y="6664"/>
                  </a:cubicBezTo>
                  <a:cubicBezTo>
                    <a:pt x="17967" y="6611"/>
                    <a:pt x="17977" y="6549"/>
                    <a:pt x="18019" y="6508"/>
                  </a:cubicBezTo>
                  <a:lnTo>
                    <a:pt x="18019" y="6508"/>
                  </a:lnTo>
                  <a:cubicBezTo>
                    <a:pt x="17990" y="6537"/>
                    <a:pt x="17940" y="6571"/>
                    <a:pt x="17896" y="6571"/>
                  </a:cubicBezTo>
                  <a:cubicBezTo>
                    <a:pt x="17877" y="6571"/>
                    <a:pt x="17858" y="6565"/>
                    <a:pt x="17843" y="6549"/>
                  </a:cubicBezTo>
                  <a:cubicBezTo>
                    <a:pt x="17822" y="6518"/>
                    <a:pt x="17811" y="6487"/>
                    <a:pt x="17802" y="6466"/>
                  </a:cubicBezTo>
                  <a:cubicBezTo>
                    <a:pt x="17802" y="6457"/>
                    <a:pt x="17783" y="6362"/>
                    <a:pt x="17790" y="6362"/>
                  </a:cubicBezTo>
                  <a:cubicBezTo>
                    <a:pt x="17790" y="6362"/>
                    <a:pt x="17790" y="6362"/>
                    <a:pt x="17791" y="6363"/>
                  </a:cubicBezTo>
                  <a:cubicBezTo>
                    <a:pt x="17822" y="6373"/>
                    <a:pt x="17864" y="6373"/>
                    <a:pt x="17905" y="6373"/>
                  </a:cubicBezTo>
                  <a:cubicBezTo>
                    <a:pt x="17894" y="6342"/>
                    <a:pt x="17864" y="6321"/>
                    <a:pt x="17832" y="6300"/>
                  </a:cubicBezTo>
                  <a:cubicBezTo>
                    <a:pt x="17832" y="6300"/>
                    <a:pt x="17822" y="6291"/>
                    <a:pt x="17832" y="6291"/>
                  </a:cubicBezTo>
                  <a:cubicBezTo>
                    <a:pt x="17843" y="6287"/>
                    <a:pt x="17854" y="6286"/>
                    <a:pt x="17866" y="6286"/>
                  </a:cubicBezTo>
                  <a:cubicBezTo>
                    <a:pt x="17890" y="6286"/>
                    <a:pt x="17915" y="6291"/>
                    <a:pt x="17936" y="6291"/>
                  </a:cubicBezTo>
                  <a:lnTo>
                    <a:pt x="17947" y="6291"/>
                  </a:lnTo>
                  <a:cubicBezTo>
                    <a:pt x="17947" y="6280"/>
                    <a:pt x="17947" y="6270"/>
                    <a:pt x="17936" y="6270"/>
                  </a:cubicBezTo>
                  <a:lnTo>
                    <a:pt x="17874" y="6238"/>
                  </a:lnTo>
                  <a:cubicBezTo>
                    <a:pt x="17894" y="6228"/>
                    <a:pt x="17915" y="6218"/>
                    <a:pt x="17936" y="6218"/>
                  </a:cubicBezTo>
                  <a:lnTo>
                    <a:pt x="17947" y="6208"/>
                  </a:lnTo>
                  <a:lnTo>
                    <a:pt x="17936" y="6197"/>
                  </a:lnTo>
                  <a:cubicBezTo>
                    <a:pt x="17927" y="6194"/>
                    <a:pt x="17919" y="6193"/>
                    <a:pt x="17911" y="6193"/>
                  </a:cubicBezTo>
                  <a:cubicBezTo>
                    <a:pt x="17892" y="6193"/>
                    <a:pt x="17875" y="6200"/>
                    <a:pt x="17853" y="6208"/>
                  </a:cubicBezTo>
                  <a:lnTo>
                    <a:pt x="17760" y="6238"/>
                  </a:lnTo>
                  <a:cubicBezTo>
                    <a:pt x="17749" y="6197"/>
                    <a:pt x="17791" y="6135"/>
                    <a:pt x="17811" y="6093"/>
                  </a:cubicBezTo>
                  <a:lnTo>
                    <a:pt x="17811" y="6093"/>
                  </a:lnTo>
                  <a:cubicBezTo>
                    <a:pt x="17781" y="6104"/>
                    <a:pt x="17749" y="6125"/>
                    <a:pt x="17719" y="6135"/>
                  </a:cubicBezTo>
                  <a:cubicBezTo>
                    <a:pt x="17719" y="6104"/>
                    <a:pt x="17708" y="6063"/>
                    <a:pt x="17698" y="6031"/>
                  </a:cubicBezTo>
                  <a:lnTo>
                    <a:pt x="17636" y="6155"/>
                  </a:lnTo>
                  <a:cubicBezTo>
                    <a:pt x="17615" y="6135"/>
                    <a:pt x="17594" y="6104"/>
                    <a:pt x="17583" y="6073"/>
                  </a:cubicBezTo>
                  <a:cubicBezTo>
                    <a:pt x="17583" y="6093"/>
                    <a:pt x="17563" y="6125"/>
                    <a:pt x="17553" y="6135"/>
                  </a:cubicBezTo>
                  <a:cubicBezTo>
                    <a:pt x="17542" y="6104"/>
                    <a:pt x="17532" y="6083"/>
                    <a:pt x="17532" y="6063"/>
                  </a:cubicBezTo>
                  <a:lnTo>
                    <a:pt x="17491" y="6021"/>
                  </a:lnTo>
                  <a:cubicBezTo>
                    <a:pt x="17491" y="6010"/>
                    <a:pt x="17491" y="6000"/>
                    <a:pt x="17480" y="6000"/>
                  </a:cubicBezTo>
                  <a:cubicBezTo>
                    <a:pt x="17470" y="6021"/>
                    <a:pt x="17459" y="6052"/>
                    <a:pt x="17449" y="6073"/>
                  </a:cubicBezTo>
                  <a:cubicBezTo>
                    <a:pt x="17438" y="6021"/>
                    <a:pt x="17428" y="5959"/>
                    <a:pt x="17418" y="5907"/>
                  </a:cubicBezTo>
                  <a:cubicBezTo>
                    <a:pt x="17408" y="5855"/>
                    <a:pt x="17408" y="5814"/>
                    <a:pt x="17418" y="5762"/>
                  </a:cubicBezTo>
                  <a:cubicBezTo>
                    <a:pt x="17428" y="5752"/>
                    <a:pt x="17428" y="5741"/>
                    <a:pt x="17428" y="5731"/>
                  </a:cubicBezTo>
                  <a:cubicBezTo>
                    <a:pt x="17418" y="5710"/>
                    <a:pt x="17397" y="5710"/>
                    <a:pt x="17387" y="5690"/>
                  </a:cubicBezTo>
                  <a:cubicBezTo>
                    <a:pt x="17408" y="5690"/>
                    <a:pt x="17428" y="5669"/>
                    <a:pt x="17438" y="5658"/>
                  </a:cubicBezTo>
                  <a:cubicBezTo>
                    <a:pt x="17438" y="5658"/>
                    <a:pt x="17449" y="5669"/>
                    <a:pt x="17459" y="5669"/>
                  </a:cubicBezTo>
                  <a:cubicBezTo>
                    <a:pt x="17465" y="5669"/>
                    <a:pt x="17470" y="5666"/>
                    <a:pt x="17473" y="5663"/>
                  </a:cubicBezTo>
                  <a:lnTo>
                    <a:pt x="17473" y="5663"/>
                  </a:lnTo>
                  <a:cubicBezTo>
                    <a:pt x="17482" y="5681"/>
                    <a:pt x="17492" y="5690"/>
                    <a:pt x="17511" y="5700"/>
                  </a:cubicBezTo>
                  <a:lnTo>
                    <a:pt x="17521" y="5710"/>
                  </a:lnTo>
                  <a:cubicBezTo>
                    <a:pt x="17532" y="5710"/>
                    <a:pt x="17532" y="5700"/>
                    <a:pt x="17521" y="5690"/>
                  </a:cubicBezTo>
                  <a:lnTo>
                    <a:pt x="17521" y="5679"/>
                  </a:lnTo>
                  <a:cubicBezTo>
                    <a:pt x="17542" y="5690"/>
                    <a:pt x="17563" y="5700"/>
                    <a:pt x="17594" y="5700"/>
                  </a:cubicBezTo>
                  <a:cubicBezTo>
                    <a:pt x="17574" y="5690"/>
                    <a:pt x="17553" y="5669"/>
                    <a:pt x="17532" y="5658"/>
                  </a:cubicBezTo>
                  <a:cubicBezTo>
                    <a:pt x="17539" y="5656"/>
                    <a:pt x="17546" y="5655"/>
                    <a:pt x="17552" y="5655"/>
                  </a:cubicBezTo>
                  <a:cubicBezTo>
                    <a:pt x="17565" y="5655"/>
                    <a:pt x="17577" y="5658"/>
                    <a:pt x="17588" y="5658"/>
                  </a:cubicBezTo>
                  <a:cubicBezTo>
                    <a:pt x="17598" y="5658"/>
                    <a:pt x="17607" y="5656"/>
                    <a:pt x="17615" y="5648"/>
                  </a:cubicBezTo>
                  <a:cubicBezTo>
                    <a:pt x="17638" y="5633"/>
                    <a:pt x="17627" y="5623"/>
                    <a:pt x="17624" y="5610"/>
                  </a:cubicBezTo>
                  <a:lnTo>
                    <a:pt x="17624" y="5610"/>
                  </a:lnTo>
                  <a:cubicBezTo>
                    <a:pt x="17625" y="5611"/>
                    <a:pt x="17626" y="5611"/>
                    <a:pt x="17627" y="5611"/>
                  </a:cubicBezTo>
                  <a:cubicBezTo>
                    <a:pt x="17630" y="5611"/>
                    <a:pt x="17633" y="5610"/>
                    <a:pt x="17636" y="5607"/>
                  </a:cubicBezTo>
                  <a:cubicBezTo>
                    <a:pt x="17646" y="5607"/>
                    <a:pt x="17625" y="5596"/>
                    <a:pt x="17625" y="5596"/>
                  </a:cubicBezTo>
                  <a:lnTo>
                    <a:pt x="17625" y="5596"/>
                  </a:lnTo>
                  <a:cubicBezTo>
                    <a:pt x="17622" y="5601"/>
                    <a:pt x="17623" y="5606"/>
                    <a:pt x="17624" y="5610"/>
                  </a:cubicBezTo>
                  <a:lnTo>
                    <a:pt x="17624" y="5610"/>
                  </a:lnTo>
                  <a:cubicBezTo>
                    <a:pt x="17618" y="5608"/>
                    <a:pt x="17615" y="5602"/>
                    <a:pt x="17615" y="5596"/>
                  </a:cubicBezTo>
                  <a:cubicBezTo>
                    <a:pt x="17604" y="5586"/>
                    <a:pt x="17615" y="5586"/>
                    <a:pt x="17615" y="5575"/>
                  </a:cubicBezTo>
                  <a:cubicBezTo>
                    <a:pt x="17604" y="5565"/>
                    <a:pt x="17604" y="5554"/>
                    <a:pt x="17594" y="5554"/>
                  </a:cubicBezTo>
                  <a:cubicBezTo>
                    <a:pt x="17585" y="5571"/>
                    <a:pt x="17563" y="5589"/>
                    <a:pt x="17538" y="5589"/>
                  </a:cubicBezTo>
                  <a:cubicBezTo>
                    <a:pt x="17533" y="5589"/>
                    <a:pt x="17527" y="5588"/>
                    <a:pt x="17521" y="5586"/>
                  </a:cubicBezTo>
                  <a:cubicBezTo>
                    <a:pt x="17491" y="5575"/>
                    <a:pt x="17480" y="5554"/>
                    <a:pt x="17491" y="5534"/>
                  </a:cubicBezTo>
                  <a:lnTo>
                    <a:pt x="17491" y="5534"/>
                  </a:lnTo>
                  <a:lnTo>
                    <a:pt x="17428" y="5565"/>
                  </a:lnTo>
                  <a:cubicBezTo>
                    <a:pt x="17387" y="5492"/>
                    <a:pt x="17387" y="5399"/>
                    <a:pt x="17387" y="5317"/>
                  </a:cubicBezTo>
                  <a:cubicBezTo>
                    <a:pt x="17376" y="5213"/>
                    <a:pt x="17376" y="5119"/>
                    <a:pt x="17366" y="5016"/>
                  </a:cubicBezTo>
                  <a:cubicBezTo>
                    <a:pt x="17366" y="5006"/>
                    <a:pt x="17366" y="4985"/>
                    <a:pt x="17346" y="4985"/>
                  </a:cubicBezTo>
                  <a:cubicBezTo>
                    <a:pt x="17376" y="4995"/>
                    <a:pt x="17325" y="5317"/>
                    <a:pt x="17325" y="5347"/>
                  </a:cubicBezTo>
                  <a:cubicBezTo>
                    <a:pt x="17314" y="5441"/>
                    <a:pt x="17314" y="5524"/>
                    <a:pt x="17293" y="5617"/>
                  </a:cubicBezTo>
                  <a:cubicBezTo>
                    <a:pt x="17273" y="5731"/>
                    <a:pt x="17242" y="5855"/>
                    <a:pt x="17210" y="5980"/>
                  </a:cubicBezTo>
                  <a:cubicBezTo>
                    <a:pt x="17210" y="5980"/>
                    <a:pt x="17207" y="5954"/>
                    <a:pt x="17206" y="5938"/>
                  </a:cubicBezTo>
                  <a:lnTo>
                    <a:pt x="17206" y="5938"/>
                  </a:lnTo>
                  <a:cubicBezTo>
                    <a:pt x="17203" y="5938"/>
                    <a:pt x="17201" y="5938"/>
                    <a:pt x="17201" y="5938"/>
                  </a:cubicBezTo>
                  <a:cubicBezTo>
                    <a:pt x="17190" y="5918"/>
                    <a:pt x="17190" y="5886"/>
                    <a:pt x="17201" y="5865"/>
                  </a:cubicBezTo>
                  <a:lnTo>
                    <a:pt x="17201" y="5865"/>
                  </a:lnTo>
                  <a:lnTo>
                    <a:pt x="17169" y="5897"/>
                  </a:lnTo>
                  <a:cubicBezTo>
                    <a:pt x="17169" y="5865"/>
                    <a:pt x="17159" y="5845"/>
                    <a:pt x="17159" y="5814"/>
                  </a:cubicBezTo>
                  <a:cubicBezTo>
                    <a:pt x="17148" y="5824"/>
                    <a:pt x="17148" y="5835"/>
                    <a:pt x="17138" y="5845"/>
                  </a:cubicBezTo>
                  <a:lnTo>
                    <a:pt x="17107" y="5782"/>
                  </a:lnTo>
                  <a:cubicBezTo>
                    <a:pt x="17097" y="5803"/>
                    <a:pt x="17086" y="5835"/>
                    <a:pt x="17097" y="5865"/>
                  </a:cubicBezTo>
                  <a:cubicBezTo>
                    <a:pt x="17076" y="5845"/>
                    <a:pt x="17003" y="5835"/>
                    <a:pt x="17003" y="5814"/>
                  </a:cubicBezTo>
                  <a:lnTo>
                    <a:pt x="17003" y="5876"/>
                  </a:lnTo>
                  <a:cubicBezTo>
                    <a:pt x="16983" y="5876"/>
                    <a:pt x="16962" y="5871"/>
                    <a:pt x="16944" y="5871"/>
                  </a:cubicBezTo>
                  <a:cubicBezTo>
                    <a:pt x="16935" y="5871"/>
                    <a:pt x="16927" y="5872"/>
                    <a:pt x="16920" y="5876"/>
                  </a:cubicBezTo>
                  <a:cubicBezTo>
                    <a:pt x="16902" y="5885"/>
                    <a:pt x="16916" y="5919"/>
                    <a:pt x="16935" y="5919"/>
                  </a:cubicBezTo>
                  <a:cubicBezTo>
                    <a:pt x="16935" y="5919"/>
                    <a:pt x="16936" y="5919"/>
                    <a:pt x="16937" y="5919"/>
                  </a:cubicBezTo>
                  <a:lnTo>
                    <a:pt x="16937" y="5919"/>
                  </a:lnTo>
                  <a:cubicBezTo>
                    <a:pt x="16907" y="5927"/>
                    <a:pt x="16877" y="5928"/>
                    <a:pt x="16848" y="5938"/>
                  </a:cubicBezTo>
                  <a:cubicBezTo>
                    <a:pt x="16848" y="5959"/>
                    <a:pt x="16869" y="5980"/>
                    <a:pt x="16890" y="5990"/>
                  </a:cubicBezTo>
                  <a:cubicBezTo>
                    <a:pt x="16869" y="6010"/>
                    <a:pt x="16837" y="6021"/>
                    <a:pt x="16817" y="6042"/>
                  </a:cubicBezTo>
                  <a:cubicBezTo>
                    <a:pt x="16848" y="6073"/>
                    <a:pt x="16848" y="6125"/>
                    <a:pt x="16807" y="6155"/>
                  </a:cubicBezTo>
                  <a:cubicBezTo>
                    <a:pt x="16824" y="6160"/>
                    <a:pt x="16842" y="6163"/>
                    <a:pt x="16859" y="6163"/>
                  </a:cubicBezTo>
                  <a:cubicBezTo>
                    <a:pt x="16883" y="6163"/>
                    <a:pt x="16907" y="6158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10" y="6187"/>
                    <a:pt x="16941" y="6197"/>
                  </a:cubicBezTo>
                  <a:cubicBezTo>
                    <a:pt x="16962" y="6208"/>
                    <a:pt x="16993" y="6208"/>
                    <a:pt x="17014" y="6208"/>
                  </a:cubicBezTo>
                  <a:cubicBezTo>
                    <a:pt x="16993" y="6228"/>
                    <a:pt x="16973" y="6249"/>
                    <a:pt x="16941" y="6270"/>
                  </a:cubicBezTo>
                  <a:lnTo>
                    <a:pt x="17003" y="6300"/>
                  </a:lnTo>
                  <a:cubicBezTo>
                    <a:pt x="16987" y="6314"/>
                    <a:pt x="16965" y="6320"/>
                    <a:pt x="16944" y="6320"/>
                  </a:cubicBezTo>
                  <a:cubicBezTo>
                    <a:pt x="16900" y="6320"/>
                    <a:pt x="16855" y="6294"/>
                    <a:pt x="16848" y="6259"/>
                  </a:cubicBezTo>
                  <a:cubicBezTo>
                    <a:pt x="16828" y="6280"/>
                    <a:pt x="16817" y="6300"/>
                    <a:pt x="16796" y="6311"/>
                  </a:cubicBezTo>
                  <a:lnTo>
                    <a:pt x="16703" y="6280"/>
                  </a:lnTo>
                  <a:cubicBezTo>
                    <a:pt x="16662" y="6291"/>
                    <a:pt x="16620" y="6300"/>
                    <a:pt x="16579" y="6300"/>
                  </a:cubicBezTo>
                  <a:cubicBezTo>
                    <a:pt x="16589" y="6332"/>
                    <a:pt x="16600" y="6353"/>
                    <a:pt x="16610" y="6383"/>
                  </a:cubicBezTo>
                  <a:cubicBezTo>
                    <a:pt x="16579" y="6394"/>
                    <a:pt x="16558" y="6394"/>
                    <a:pt x="16537" y="6404"/>
                  </a:cubicBezTo>
                  <a:cubicBezTo>
                    <a:pt x="16558" y="6415"/>
                    <a:pt x="16589" y="6425"/>
                    <a:pt x="16610" y="6446"/>
                  </a:cubicBezTo>
                  <a:cubicBezTo>
                    <a:pt x="16579" y="6456"/>
                    <a:pt x="16547" y="6466"/>
                    <a:pt x="16527" y="6487"/>
                  </a:cubicBezTo>
                  <a:cubicBezTo>
                    <a:pt x="16547" y="6498"/>
                    <a:pt x="16579" y="6508"/>
                    <a:pt x="16589" y="6518"/>
                  </a:cubicBezTo>
                  <a:cubicBezTo>
                    <a:pt x="16568" y="6539"/>
                    <a:pt x="16547" y="6560"/>
                    <a:pt x="16517" y="6560"/>
                  </a:cubicBezTo>
                  <a:cubicBezTo>
                    <a:pt x="16547" y="6570"/>
                    <a:pt x="16579" y="6601"/>
                    <a:pt x="16589" y="6622"/>
                  </a:cubicBezTo>
                  <a:cubicBezTo>
                    <a:pt x="16571" y="6634"/>
                    <a:pt x="16553" y="6639"/>
                    <a:pt x="16535" y="6639"/>
                  </a:cubicBezTo>
                  <a:cubicBezTo>
                    <a:pt x="16522" y="6639"/>
                    <a:pt x="16509" y="6637"/>
                    <a:pt x="16496" y="6632"/>
                  </a:cubicBezTo>
                  <a:lnTo>
                    <a:pt x="16496" y="6632"/>
                  </a:lnTo>
                  <a:cubicBezTo>
                    <a:pt x="16537" y="6653"/>
                    <a:pt x="16579" y="6684"/>
                    <a:pt x="16589" y="6726"/>
                  </a:cubicBezTo>
                  <a:cubicBezTo>
                    <a:pt x="16598" y="6752"/>
                    <a:pt x="16562" y="6793"/>
                    <a:pt x="16526" y="6793"/>
                  </a:cubicBezTo>
                  <a:cubicBezTo>
                    <a:pt x="16519" y="6793"/>
                    <a:pt x="16512" y="6791"/>
                    <a:pt x="16506" y="6788"/>
                  </a:cubicBezTo>
                  <a:cubicBezTo>
                    <a:pt x="16455" y="6767"/>
                    <a:pt x="16455" y="6684"/>
                    <a:pt x="16402" y="6684"/>
                  </a:cubicBezTo>
                  <a:cubicBezTo>
                    <a:pt x="16382" y="6715"/>
                    <a:pt x="16382" y="6746"/>
                    <a:pt x="16402" y="6777"/>
                  </a:cubicBezTo>
                  <a:cubicBezTo>
                    <a:pt x="16372" y="6767"/>
                    <a:pt x="16351" y="6756"/>
                    <a:pt x="16319" y="6746"/>
                  </a:cubicBezTo>
                  <a:lnTo>
                    <a:pt x="16319" y="6746"/>
                  </a:lnTo>
                  <a:cubicBezTo>
                    <a:pt x="16319" y="6788"/>
                    <a:pt x="16330" y="6819"/>
                    <a:pt x="16351" y="6839"/>
                  </a:cubicBezTo>
                  <a:cubicBezTo>
                    <a:pt x="16330" y="6850"/>
                    <a:pt x="16299" y="6860"/>
                    <a:pt x="16268" y="6871"/>
                  </a:cubicBezTo>
                  <a:cubicBezTo>
                    <a:pt x="16299" y="6892"/>
                    <a:pt x="16330" y="6922"/>
                    <a:pt x="16351" y="6943"/>
                  </a:cubicBezTo>
                  <a:cubicBezTo>
                    <a:pt x="16340" y="6933"/>
                    <a:pt x="16268" y="6933"/>
                    <a:pt x="16247" y="6933"/>
                  </a:cubicBezTo>
                  <a:cubicBezTo>
                    <a:pt x="16257" y="6974"/>
                    <a:pt x="16154" y="7099"/>
                    <a:pt x="16133" y="7182"/>
                  </a:cubicBezTo>
                  <a:cubicBezTo>
                    <a:pt x="16019" y="7078"/>
                    <a:pt x="16061" y="6901"/>
                    <a:pt x="16185" y="6809"/>
                  </a:cubicBezTo>
                  <a:cubicBezTo>
                    <a:pt x="16154" y="6767"/>
                    <a:pt x="16123" y="6736"/>
                    <a:pt x="16091" y="6694"/>
                  </a:cubicBezTo>
                  <a:cubicBezTo>
                    <a:pt x="16154" y="6664"/>
                    <a:pt x="16206" y="6643"/>
                    <a:pt x="16268" y="6622"/>
                  </a:cubicBezTo>
                  <a:cubicBezTo>
                    <a:pt x="16227" y="6591"/>
                    <a:pt x="16195" y="6570"/>
                    <a:pt x="16154" y="6549"/>
                  </a:cubicBezTo>
                  <a:cubicBezTo>
                    <a:pt x="16195" y="6518"/>
                    <a:pt x="16237" y="6498"/>
                    <a:pt x="16278" y="6487"/>
                  </a:cubicBezTo>
                  <a:cubicBezTo>
                    <a:pt x="16206" y="6466"/>
                    <a:pt x="16123" y="6446"/>
                    <a:pt x="16040" y="6425"/>
                  </a:cubicBezTo>
                  <a:cubicBezTo>
                    <a:pt x="16040" y="6404"/>
                    <a:pt x="16071" y="6383"/>
                    <a:pt x="16102" y="6383"/>
                  </a:cubicBezTo>
                  <a:cubicBezTo>
                    <a:pt x="16133" y="6373"/>
                    <a:pt x="16174" y="6373"/>
                    <a:pt x="16185" y="6342"/>
                  </a:cubicBezTo>
                  <a:cubicBezTo>
                    <a:pt x="16189" y="6333"/>
                    <a:pt x="16181" y="6325"/>
                    <a:pt x="16170" y="6320"/>
                  </a:cubicBezTo>
                  <a:lnTo>
                    <a:pt x="16170" y="6320"/>
                  </a:lnTo>
                  <a:cubicBezTo>
                    <a:pt x="16186" y="6316"/>
                    <a:pt x="16203" y="6314"/>
                    <a:pt x="16220" y="6314"/>
                  </a:cubicBezTo>
                  <a:cubicBezTo>
                    <a:pt x="16270" y="6314"/>
                    <a:pt x="16318" y="6331"/>
                    <a:pt x="16351" y="6363"/>
                  </a:cubicBezTo>
                  <a:cubicBezTo>
                    <a:pt x="16413" y="6342"/>
                    <a:pt x="16464" y="6311"/>
                    <a:pt x="16485" y="6270"/>
                  </a:cubicBezTo>
                  <a:cubicBezTo>
                    <a:pt x="16444" y="6249"/>
                    <a:pt x="16402" y="6238"/>
                    <a:pt x="16372" y="6238"/>
                  </a:cubicBezTo>
                  <a:cubicBezTo>
                    <a:pt x="16423" y="6218"/>
                    <a:pt x="16475" y="6197"/>
                    <a:pt x="16517" y="6176"/>
                  </a:cubicBezTo>
                  <a:lnTo>
                    <a:pt x="16372" y="6176"/>
                  </a:lnTo>
                  <a:cubicBezTo>
                    <a:pt x="16434" y="6155"/>
                    <a:pt x="16506" y="6135"/>
                    <a:pt x="16568" y="6114"/>
                  </a:cubicBezTo>
                  <a:cubicBezTo>
                    <a:pt x="16547" y="6083"/>
                    <a:pt x="16527" y="6052"/>
                    <a:pt x="16496" y="6031"/>
                  </a:cubicBezTo>
                  <a:lnTo>
                    <a:pt x="16496" y="6031"/>
                  </a:lnTo>
                  <a:cubicBezTo>
                    <a:pt x="16526" y="6038"/>
                    <a:pt x="16556" y="6042"/>
                    <a:pt x="16587" y="6042"/>
                  </a:cubicBezTo>
                  <a:cubicBezTo>
                    <a:pt x="16643" y="6042"/>
                    <a:pt x="16698" y="6031"/>
                    <a:pt x="16745" y="6010"/>
                  </a:cubicBezTo>
                  <a:cubicBezTo>
                    <a:pt x="16713" y="5969"/>
                    <a:pt x="16662" y="5948"/>
                    <a:pt x="16610" y="5948"/>
                  </a:cubicBezTo>
                  <a:cubicBezTo>
                    <a:pt x="16651" y="5938"/>
                    <a:pt x="16692" y="5927"/>
                    <a:pt x="16734" y="5907"/>
                  </a:cubicBezTo>
                  <a:cubicBezTo>
                    <a:pt x="16724" y="5886"/>
                    <a:pt x="16682" y="5865"/>
                    <a:pt x="16641" y="5865"/>
                  </a:cubicBezTo>
                  <a:cubicBezTo>
                    <a:pt x="16692" y="5835"/>
                    <a:pt x="16734" y="5793"/>
                    <a:pt x="16786" y="5752"/>
                  </a:cubicBezTo>
                  <a:lnTo>
                    <a:pt x="16786" y="5752"/>
                  </a:lnTo>
                  <a:cubicBezTo>
                    <a:pt x="16775" y="5756"/>
                    <a:pt x="16764" y="5758"/>
                    <a:pt x="16754" y="5758"/>
                  </a:cubicBezTo>
                  <a:cubicBezTo>
                    <a:pt x="16688" y="5758"/>
                    <a:pt x="16641" y="5680"/>
                    <a:pt x="16641" y="5617"/>
                  </a:cubicBezTo>
                  <a:cubicBezTo>
                    <a:pt x="16703" y="5575"/>
                    <a:pt x="16775" y="5534"/>
                    <a:pt x="16837" y="5492"/>
                  </a:cubicBezTo>
                  <a:lnTo>
                    <a:pt x="16837" y="5492"/>
                  </a:lnTo>
                  <a:cubicBezTo>
                    <a:pt x="16807" y="5503"/>
                    <a:pt x="16765" y="5513"/>
                    <a:pt x="16734" y="5513"/>
                  </a:cubicBezTo>
                  <a:cubicBezTo>
                    <a:pt x="16817" y="5492"/>
                    <a:pt x="16900" y="5430"/>
                    <a:pt x="16931" y="5358"/>
                  </a:cubicBezTo>
                  <a:lnTo>
                    <a:pt x="16931" y="5358"/>
                  </a:lnTo>
                  <a:cubicBezTo>
                    <a:pt x="16879" y="5368"/>
                    <a:pt x="16817" y="5379"/>
                    <a:pt x="16765" y="5379"/>
                  </a:cubicBezTo>
                  <a:cubicBezTo>
                    <a:pt x="16672" y="5306"/>
                    <a:pt x="16568" y="5244"/>
                    <a:pt x="16455" y="5192"/>
                  </a:cubicBezTo>
                  <a:lnTo>
                    <a:pt x="16455" y="5192"/>
                  </a:lnTo>
                  <a:cubicBezTo>
                    <a:pt x="16568" y="5202"/>
                    <a:pt x="16682" y="5202"/>
                    <a:pt x="16807" y="5213"/>
                  </a:cubicBezTo>
                  <a:cubicBezTo>
                    <a:pt x="16765" y="5202"/>
                    <a:pt x="16724" y="5181"/>
                    <a:pt x="16682" y="5172"/>
                  </a:cubicBezTo>
                  <a:cubicBezTo>
                    <a:pt x="16713" y="5140"/>
                    <a:pt x="16765" y="5119"/>
                    <a:pt x="16817" y="5119"/>
                  </a:cubicBezTo>
                  <a:cubicBezTo>
                    <a:pt x="16755" y="5119"/>
                    <a:pt x="16682" y="5099"/>
                    <a:pt x="16641" y="5068"/>
                  </a:cubicBezTo>
                  <a:cubicBezTo>
                    <a:pt x="16724" y="5068"/>
                    <a:pt x="16713" y="4964"/>
                    <a:pt x="16672" y="4902"/>
                  </a:cubicBezTo>
                  <a:lnTo>
                    <a:pt x="16672" y="4902"/>
                  </a:lnTo>
                  <a:cubicBezTo>
                    <a:pt x="16828" y="4912"/>
                    <a:pt x="16983" y="4953"/>
                    <a:pt x="17118" y="5006"/>
                  </a:cubicBezTo>
                  <a:cubicBezTo>
                    <a:pt x="17097" y="4964"/>
                    <a:pt x="17065" y="4912"/>
                    <a:pt x="17035" y="4871"/>
                  </a:cubicBezTo>
                  <a:lnTo>
                    <a:pt x="17035" y="4871"/>
                  </a:lnTo>
                  <a:cubicBezTo>
                    <a:pt x="17040" y="4873"/>
                    <a:pt x="17046" y="4874"/>
                    <a:pt x="17052" y="4874"/>
                  </a:cubicBezTo>
                  <a:cubicBezTo>
                    <a:pt x="17096" y="4874"/>
                    <a:pt x="17133" y="4806"/>
                    <a:pt x="17086" y="4788"/>
                  </a:cubicBezTo>
                  <a:lnTo>
                    <a:pt x="17086" y="4788"/>
                  </a:lnTo>
                  <a:cubicBezTo>
                    <a:pt x="17190" y="4819"/>
                    <a:pt x="17293" y="4840"/>
                    <a:pt x="17397" y="4871"/>
                  </a:cubicBezTo>
                  <a:cubicBezTo>
                    <a:pt x="17397" y="4808"/>
                    <a:pt x="17449" y="4757"/>
                    <a:pt x="17511" y="4736"/>
                  </a:cubicBezTo>
                  <a:lnTo>
                    <a:pt x="17293" y="4705"/>
                  </a:lnTo>
                  <a:cubicBezTo>
                    <a:pt x="17376" y="4695"/>
                    <a:pt x="17459" y="4674"/>
                    <a:pt x="17532" y="4643"/>
                  </a:cubicBezTo>
                  <a:cubicBezTo>
                    <a:pt x="17498" y="4639"/>
                    <a:pt x="17464" y="4636"/>
                    <a:pt x="17431" y="4636"/>
                  </a:cubicBezTo>
                  <a:cubicBezTo>
                    <a:pt x="17383" y="4636"/>
                    <a:pt x="17336" y="4641"/>
                    <a:pt x="17293" y="4653"/>
                  </a:cubicBezTo>
                  <a:cubicBezTo>
                    <a:pt x="17346" y="4622"/>
                    <a:pt x="17376" y="4591"/>
                    <a:pt x="17397" y="4550"/>
                  </a:cubicBezTo>
                  <a:lnTo>
                    <a:pt x="17397" y="4550"/>
                  </a:lnTo>
                  <a:cubicBezTo>
                    <a:pt x="17314" y="4571"/>
                    <a:pt x="17242" y="4601"/>
                    <a:pt x="17159" y="4622"/>
                  </a:cubicBezTo>
                  <a:cubicBezTo>
                    <a:pt x="17190" y="4591"/>
                    <a:pt x="17210" y="4560"/>
                    <a:pt x="17242" y="4529"/>
                  </a:cubicBezTo>
                  <a:lnTo>
                    <a:pt x="17242" y="4529"/>
                  </a:lnTo>
                  <a:cubicBezTo>
                    <a:pt x="17180" y="4571"/>
                    <a:pt x="17128" y="4601"/>
                    <a:pt x="17076" y="4643"/>
                  </a:cubicBezTo>
                  <a:cubicBezTo>
                    <a:pt x="17076" y="4612"/>
                    <a:pt x="17086" y="4580"/>
                    <a:pt x="17097" y="4550"/>
                  </a:cubicBezTo>
                  <a:lnTo>
                    <a:pt x="17097" y="4550"/>
                  </a:lnTo>
                  <a:cubicBezTo>
                    <a:pt x="17040" y="4569"/>
                    <a:pt x="17001" y="4596"/>
                    <a:pt x="16971" y="4632"/>
                  </a:cubicBezTo>
                  <a:lnTo>
                    <a:pt x="16971" y="4632"/>
                  </a:lnTo>
                  <a:cubicBezTo>
                    <a:pt x="16974" y="4619"/>
                    <a:pt x="16948" y="4609"/>
                    <a:pt x="16920" y="4609"/>
                  </a:cubicBezTo>
                  <a:cubicBezTo>
                    <a:pt x="16897" y="4609"/>
                    <a:pt x="16871" y="4616"/>
                    <a:pt x="16858" y="4633"/>
                  </a:cubicBezTo>
                  <a:cubicBezTo>
                    <a:pt x="16822" y="4668"/>
                    <a:pt x="16795" y="4720"/>
                    <a:pt x="16754" y="4720"/>
                  </a:cubicBezTo>
                  <a:cubicBezTo>
                    <a:pt x="16748" y="4720"/>
                    <a:pt x="16741" y="4718"/>
                    <a:pt x="16734" y="4716"/>
                  </a:cubicBezTo>
                  <a:cubicBezTo>
                    <a:pt x="16700" y="4701"/>
                    <a:pt x="16662" y="4693"/>
                    <a:pt x="16624" y="4693"/>
                  </a:cubicBezTo>
                  <a:cubicBezTo>
                    <a:pt x="16581" y="4693"/>
                    <a:pt x="16539" y="4703"/>
                    <a:pt x="16506" y="4726"/>
                  </a:cubicBezTo>
                  <a:cubicBezTo>
                    <a:pt x="16534" y="4698"/>
                    <a:pt x="16478" y="4662"/>
                    <a:pt x="16422" y="4662"/>
                  </a:cubicBezTo>
                  <a:cubicBezTo>
                    <a:pt x="16415" y="4662"/>
                    <a:pt x="16409" y="4662"/>
                    <a:pt x="16402" y="4663"/>
                  </a:cubicBezTo>
                  <a:cubicBezTo>
                    <a:pt x="16206" y="4684"/>
                    <a:pt x="16019" y="4746"/>
                    <a:pt x="15864" y="4850"/>
                  </a:cubicBezTo>
                  <a:cubicBezTo>
                    <a:pt x="15873" y="4721"/>
                    <a:pt x="16021" y="4617"/>
                    <a:pt x="16171" y="4617"/>
                  </a:cubicBezTo>
                  <a:cubicBezTo>
                    <a:pt x="16181" y="4617"/>
                    <a:pt x="16191" y="4617"/>
                    <a:pt x="16202" y="4618"/>
                  </a:cubicBezTo>
                  <a:lnTo>
                    <a:pt x="16202" y="4618"/>
                  </a:lnTo>
                  <a:cubicBezTo>
                    <a:pt x="16182" y="4606"/>
                    <a:pt x="16170" y="4575"/>
                    <a:pt x="16185" y="4560"/>
                  </a:cubicBezTo>
                  <a:cubicBezTo>
                    <a:pt x="16198" y="4540"/>
                    <a:pt x="16224" y="4533"/>
                    <a:pt x="16252" y="4533"/>
                  </a:cubicBezTo>
                  <a:cubicBezTo>
                    <a:pt x="16267" y="4533"/>
                    <a:pt x="16284" y="4535"/>
                    <a:pt x="16299" y="4539"/>
                  </a:cubicBezTo>
                  <a:cubicBezTo>
                    <a:pt x="16257" y="4508"/>
                    <a:pt x="16216" y="4467"/>
                    <a:pt x="16174" y="4435"/>
                  </a:cubicBezTo>
                  <a:cubicBezTo>
                    <a:pt x="16216" y="4435"/>
                    <a:pt x="16257" y="4435"/>
                    <a:pt x="16278" y="4415"/>
                  </a:cubicBezTo>
                  <a:cubicBezTo>
                    <a:pt x="16309" y="4394"/>
                    <a:pt x="16309" y="4353"/>
                    <a:pt x="16278" y="4353"/>
                  </a:cubicBezTo>
                  <a:cubicBezTo>
                    <a:pt x="16278" y="4337"/>
                    <a:pt x="16288" y="4332"/>
                    <a:pt x="16301" y="4332"/>
                  </a:cubicBezTo>
                  <a:cubicBezTo>
                    <a:pt x="16314" y="4332"/>
                    <a:pt x="16330" y="4337"/>
                    <a:pt x="16340" y="4343"/>
                  </a:cubicBezTo>
                  <a:cubicBezTo>
                    <a:pt x="16361" y="4363"/>
                    <a:pt x="16382" y="4384"/>
                    <a:pt x="16402" y="4394"/>
                  </a:cubicBezTo>
                  <a:cubicBezTo>
                    <a:pt x="16424" y="4394"/>
                    <a:pt x="16435" y="4374"/>
                    <a:pt x="16434" y="4362"/>
                  </a:cubicBezTo>
                  <a:lnTo>
                    <a:pt x="16434" y="4362"/>
                  </a:lnTo>
                  <a:cubicBezTo>
                    <a:pt x="16476" y="4397"/>
                    <a:pt x="16543" y="4415"/>
                    <a:pt x="16610" y="4415"/>
                  </a:cubicBezTo>
                  <a:cubicBezTo>
                    <a:pt x="16589" y="4373"/>
                    <a:pt x="16547" y="4343"/>
                    <a:pt x="16496" y="4343"/>
                  </a:cubicBezTo>
                  <a:cubicBezTo>
                    <a:pt x="16547" y="4332"/>
                    <a:pt x="16610" y="4322"/>
                    <a:pt x="16662" y="4322"/>
                  </a:cubicBezTo>
                  <a:cubicBezTo>
                    <a:pt x="16620" y="4301"/>
                    <a:pt x="16589" y="4290"/>
                    <a:pt x="16547" y="4270"/>
                  </a:cubicBezTo>
                  <a:cubicBezTo>
                    <a:pt x="16630" y="4260"/>
                    <a:pt x="16703" y="4239"/>
                    <a:pt x="16765" y="4198"/>
                  </a:cubicBezTo>
                  <a:cubicBezTo>
                    <a:pt x="16713" y="4198"/>
                    <a:pt x="16662" y="4187"/>
                    <a:pt x="16620" y="4187"/>
                  </a:cubicBezTo>
                  <a:cubicBezTo>
                    <a:pt x="16682" y="4166"/>
                    <a:pt x="16734" y="4125"/>
                    <a:pt x="16765" y="4073"/>
                  </a:cubicBezTo>
                  <a:lnTo>
                    <a:pt x="16765" y="4073"/>
                  </a:lnTo>
                  <a:cubicBezTo>
                    <a:pt x="16692" y="4083"/>
                    <a:pt x="16620" y="4104"/>
                    <a:pt x="16537" y="4125"/>
                  </a:cubicBezTo>
                  <a:cubicBezTo>
                    <a:pt x="16579" y="4094"/>
                    <a:pt x="16610" y="4052"/>
                    <a:pt x="16620" y="4011"/>
                  </a:cubicBezTo>
                  <a:lnTo>
                    <a:pt x="16620" y="4011"/>
                  </a:lnTo>
                  <a:cubicBezTo>
                    <a:pt x="16568" y="4032"/>
                    <a:pt x="16517" y="4052"/>
                    <a:pt x="16464" y="4083"/>
                  </a:cubicBezTo>
                  <a:cubicBezTo>
                    <a:pt x="16434" y="4032"/>
                    <a:pt x="16372" y="4000"/>
                    <a:pt x="16299" y="4000"/>
                  </a:cubicBezTo>
                  <a:cubicBezTo>
                    <a:pt x="16382" y="3959"/>
                    <a:pt x="16361" y="3855"/>
                    <a:pt x="16278" y="3834"/>
                  </a:cubicBezTo>
                  <a:cubicBezTo>
                    <a:pt x="16361" y="3804"/>
                    <a:pt x="16423" y="3752"/>
                    <a:pt x="16455" y="3689"/>
                  </a:cubicBezTo>
                  <a:lnTo>
                    <a:pt x="16455" y="3689"/>
                  </a:lnTo>
                  <a:cubicBezTo>
                    <a:pt x="16448" y="3696"/>
                    <a:pt x="16439" y="3699"/>
                    <a:pt x="16430" y="3699"/>
                  </a:cubicBezTo>
                  <a:cubicBezTo>
                    <a:pt x="16397" y="3699"/>
                    <a:pt x="16360" y="3662"/>
                    <a:pt x="16392" y="3638"/>
                  </a:cubicBezTo>
                  <a:lnTo>
                    <a:pt x="16392" y="3638"/>
                  </a:lnTo>
                  <a:lnTo>
                    <a:pt x="16299" y="3669"/>
                  </a:lnTo>
                  <a:cubicBezTo>
                    <a:pt x="16237" y="3586"/>
                    <a:pt x="16133" y="3524"/>
                    <a:pt x="16029" y="3493"/>
                  </a:cubicBezTo>
                  <a:cubicBezTo>
                    <a:pt x="16082" y="3482"/>
                    <a:pt x="16112" y="3431"/>
                    <a:pt x="16091" y="3389"/>
                  </a:cubicBezTo>
                  <a:lnTo>
                    <a:pt x="16091" y="3389"/>
                  </a:lnTo>
                  <a:cubicBezTo>
                    <a:pt x="16135" y="3415"/>
                    <a:pt x="16179" y="3442"/>
                    <a:pt x="16229" y="3468"/>
                  </a:cubicBezTo>
                  <a:lnTo>
                    <a:pt x="16229" y="3468"/>
                  </a:lnTo>
                  <a:cubicBezTo>
                    <a:pt x="16227" y="3455"/>
                    <a:pt x="16232" y="3441"/>
                    <a:pt x="16247" y="3441"/>
                  </a:cubicBezTo>
                  <a:cubicBezTo>
                    <a:pt x="16256" y="3439"/>
                    <a:pt x="16264" y="3438"/>
                    <a:pt x="16272" y="3438"/>
                  </a:cubicBezTo>
                  <a:cubicBezTo>
                    <a:pt x="16293" y="3438"/>
                    <a:pt x="16313" y="3444"/>
                    <a:pt x="16335" y="3444"/>
                  </a:cubicBezTo>
                  <a:cubicBezTo>
                    <a:pt x="16343" y="3444"/>
                    <a:pt x="16352" y="3443"/>
                    <a:pt x="16361" y="3441"/>
                  </a:cubicBezTo>
                  <a:cubicBezTo>
                    <a:pt x="16375" y="3436"/>
                    <a:pt x="16372" y="3423"/>
                    <a:pt x="16365" y="3413"/>
                  </a:cubicBezTo>
                  <a:lnTo>
                    <a:pt x="16365" y="3413"/>
                  </a:lnTo>
                  <a:cubicBezTo>
                    <a:pt x="16376" y="3414"/>
                    <a:pt x="16388" y="3414"/>
                    <a:pt x="16400" y="3414"/>
                  </a:cubicBezTo>
                  <a:cubicBezTo>
                    <a:pt x="16456" y="3414"/>
                    <a:pt x="16515" y="3405"/>
                    <a:pt x="16568" y="3389"/>
                  </a:cubicBezTo>
                  <a:cubicBezTo>
                    <a:pt x="16531" y="3361"/>
                    <a:pt x="16536" y="3300"/>
                    <a:pt x="16582" y="3273"/>
                  </a:cubicBezTo>
                  <a:lnTo>
                    <a:pt x="16582" y="3273"/>
                  </a:lnTo>
                  <a:cubicBezTo>
                    <a:pt x="16544" y="3288"/>
                    <a:pt x="16500" y="3297"/>
                    <a:pt x="16464" y="3306"/>
                  </a:cubicBezTo>
                  <a:cubicBezTo>
                    <a:pt x="16496" y="3286"/>
                    <a:pt x="16455" y="3233"/>
                    <a:pt x="16402" y="3233"/>
                  </a:cubicBezTo>
                  <a:cubicBezTo>
                    <a:pt x="16368" y="3233"/>
                    <a:pt x="16334" y="3248"/>
                    <a:pt x="16306" y="3270"/>
                  </a:cubicBezTo>
                  <a:lnTo>
                    <a:pt x="16306" y="3270"/>
                  </a:lnTo>
                  <a:cubicBezTo>
                    <a:pt x="16324" y="3255"/>
                    <a:pt x="16345" y="3239"/>
                    <a:pt x="16361" y="3224"/>
                  </a:cubicBezTo>
                  <a:cubicBezTo>
                    <a:pt x="16268" y="3213"/>
                    <a:pt x="16185" y="3203"/>
                    <a:pt x="16091" y="3182"/>
                  </a:cubicBezTo>
                  <a:cubicBezTo>
                    <a:pt x="16195" y="3120"/>
                    <a:pt x="16289" y="3058"/>
                    <a:pt x="16392" y="2985"/>
                  </a:cubicBezTo>
                  <a:lnTo>
                    <a:pt x="16392" y="2985"/>
                  </a:lnTo>
                  <a:cubicBezTo>
                    <a:pt x="16278" y="3016"/>
                    <a:pt x="16174" y="3037"/>
                    <a:pt x="16071" y="3058"/>
                  </a:cubicBezTo>
                  <a:cubicBezTo>
                    <a:pt x="16091" y="2985"/>
                    <a:pt x="16123" y="2913"/>
                    <a:pt x="16154" y="2851"/>
                  </a:cubicBezTo>
                  <a:cubicBezTo>
                    <a:pt x="16112" y="2851"/>
                    <a:pt x="16071" y="2860"/>
                    <a:pt x="16029" y="2860"/>
                  </a:cubicBezTo>
                  <a:cubicBezTo>
                    <a:pt x="16061" y="2830"/>
                    <a:pt x="16082" y="2788"/>
                    <a:pt x="16102" y="2747"/>
                  </a:cubicBezTo>
                  <a:lnTo>
                    <a:pt x="16102" y="2747"/>
                  </a:lnTo>
                  <a:cubicBezTo>
                    <a:pt x="16071" y="2757"/>
                    <a:pt x="16029" y="2757"/>
                    <a:pt x="15988" y="2757"/>
                  </a:cubicBezTo>
                  <a:cubicBezTo>
                    <a:pt x="15999" y="2809"/>
                    <a:pt x="15957" y="2871"/>
                    <a:pt x="15895" y="2902"/>
                  </a:cubicBezTo>
                  <a:cubicBezTo>
                    <a:pt x="15833" y="2768"/>
                    <a:pt x="15895" y="2602"/>
                    <a:pt x="16029" y="2508"/>
                  </a:cubicBezTo>
                  <a:lnTo>
                    <a:pt x="16029" y="2508"/>
                  </a:lnTo>
                  <a:cubicBezTo>
                    <a:pt x="15988" y="2519"/>
                    <a:pt x="15946" y="2529"/>
                    <a:pt x="15916" y="2540"/>
                  </a:cubicBezTo>
                  <a:cubicBezTo>
                    <a:pt x="15895" y="2498"/>
                    <a:pt x="15874" y="2467"/>
                    <a:pt x="15854" y="2425"/>
                  </a:cubicBezTo>
                  <a:cubicBezTo>
                    <a:pt x="15905" y="2384"/>
                    <a:pt x="15978" y="2353"/>
                    <a:pt x="16061" y="2353"/>
                  </a:cubicBezTo>
                  <a:cubicBezTo>
                    <a:pt x="16082" y="2312"/>
                    <a:pt x="16061" y="2250"/>
                    <a:pt x="15999" y="2229"/>
                  </a:cubicBezTo>
                  <a:cubicBezTo>
                    <a:pt x="15978" y="2270"/>
                    <a:pt x="15926" y="2301"/>
                    <a:pt x="15864" y="2301"/>
                  </a:cubicBezTo>
                  <a:cubicBezTo>
                    <a:pt x="15843" y="2270"/>
                    <a:pt x="15833" y="2239"/>
                    <a:pt x="15812" y="2197"/>
                  </a:cubicBezTo>
                  <a:cubicBezTo>
                    <a:pt x="15895" y="2146"/>
                    <a:pt x="15957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0" y="2044"/>
                  </a:cubicBezTo>
                  <a:cubicBezTo>
                    <a:pt x="15841" y="2044"/>
                    <a:pt x="15831" y="2044"/>
                    <a:pt x="15822" y="2042"/>
                  </a:cubicBezTo>
                  <a:cubicBezTo>
                    <a:pt x="15812" y="1814"/>
                    <a:pt x="15822" y="1586"/>
                    <a:pt x="15791" y="1348"/>
                  </a:cubicBezTo>
                  <a:cubicBezTo>
                    <a:pt x="15781" y="1400"/>
                    <a:pt x="15719" y="1932"/>
                    <a:pt x="15749" y="1939"/>
                  </a:cubicBezTo>
                  <a:lnTo>
                    <a:pt x="15749" y="1939"/>
                  </a:lnTo>
                  <a:cubicBezTo>
                    <a:pt x="15711" y="1935"/>
                    <a:pt x="15673" y="1932"/>
                    <a:pt x="15636" y="1932"/>
                  </a:cubicBezTo>
                  <a:cubicBezTo>
                    <a:pt x="15571" y="1932"/>
                    <a:pt x="15508" y="1940"/>
                    <a:pt x="15449" y="1959"/>
                  </a:cubicBezTo>
                  <a:cubicBezTo>
                    <a:pt x="15522" y="2001"/>
                    <a:pt x="15626" y="2032"/>
                    <a:pt x="15718" y="2032"/>
                  </a:cubicBezTo>
                  <a:cubicBezTo>
                    <a:pt x="15677" y="2084"/>
                    <a:pt x="15646" y="2146"/>
                    <a:pt x="15605" y="2197"/>
                  </a:cubicBezTo>
                  <a:cubicBezTo>
                    <a:pt x="15600" y="2174"/>
                    <a:pt x="15574" y="2163"/>
                    <a:pt x="15547" y="2163"/>
                  </a:cubicBezTo>
                  <a:cubicBezTo>
                    <a:pt x="15513" y="2163"/>
                    <a:pt x="15476" y="2179"/>
                    <a:pt x="15470" y="2208"/>
                  </a:cubicBezTo>
                  <a:cubicBezTo>
                    <a:pt x="15573" y="2218"/>
                    <a:pt x="15667" y="2260"/>
                    <a:pt x="15729" y="2322"/>
                  </a:cubicBezTo>
                  <a:cubicBezTo>
                    <a:pt x="15626" y="2322"/>
                    <a:pt x="15532" y="2374"/>
                    <a:pt x="15481" y="2436"/>
                  </a:cubicBezTo>
                  <a:cubicBezTo>
                    <a:pt x="15522" y="2436"/>
                    <a:pt x="15532" y="2487"/>
                    <a:pt x="15501" y="2487"/>
                  </a:cubicBezTo>
                  <a:cubicBezTo>
                    <a:pt x="15563" y="2487"/>
                    <a:pt x="15626" y="2487"/>
                    <a:pt x="15677" y="2467"/>
                  </a:cubicBezTo>
                  <a:cubicBezTo>
                    <a:pt x="15688" y="2623"/>
                    <a:pt x="15677" y="2798"/>
                    <a:pt x="15688" y="2964"/>
                  </a:cubicBezTo>
                  <a:cubicBezTo>
                    <a:pt x="15636" y="2985"/>
                    <a:pt x="15605" y="3026"/>
                    <a:pt x="15594" y="3068"/>
                  </a:cubicBezTo>
                  <a:cubicBezTo>
                    <a:pt x="15490" y="3037"/>
                    <a:pt x="15387" y="2996"/>
                    <a:pt x="15283" y="2964"/>
                  </a:cubicBezTo>
                  <a:lnTo>
                    <a:pt x="15283" y="2964"/>
                  </a:lnTo>
                  <a:cubicBezTo>
                    <a:pt x="15304" y="2975"/>
                    <a:pt x="15315" y="3006"/>
                    <a:pt x="15294" y="3016"/>
                  </a:cubicBezTo>
                  <a:cubicBezTo>
                    <a:pt x="15289" y="3019"/>
                    <a:pt x="15282" y="3020"/>
                    <a:pt x="15274" y="3020"/>
                  </a:cubicBezTo>
                  <a:cubicBezTo>
                    <a:pt x="15262" y="3020"/>
                    <a:pt x="15249" y="3017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3" y="3205"/>
                    <a:pt x="15532" y="3254"/>
                  </a:cubicBezTo>
                  <a:cubicBezTo>
                    <a:pt x="15514" y="3248"/>
                    <a:pt x="15493" y="3242"/>
                    <a:pt x="15472" y="3242"/>
                  </a:cubicBezTo>
                  <a:cubicBezTo>
                    <a:pt x="15456" y="3242"/>
                    <a:pt x="15442" y="3246"/>
                    <a:pt x="15428" y="3254"/>
                  </a:cubicBezTo>
                  <a:cubicBezTo>
                    <a:pt x="15422" y="3261"/>
                    <a:pt x="15420" y="3270"/>
                    <a:pt x="15423" y="3280"/>
                  </a:cubicBezTo>
                  <a:lnTo>
                    <a:pt x="15423" y="3280"/>
                  </a:lnTo>
                  <a:cubicBezTo>
                    <a:pt x="15370" y="3251"/>
                    <a:pt x="15322" y="3227"/>
                    <a:pt x="15273" y="3203"/>
                  </a:cubicBezTo>
                  <a:lnTo>
                    <a:pt x="15273" y="3203"/>
                  </a:lnTo>
                  <a:cubicBezTo>
                    <a:pt x="15335" y="3348"/>
                    <a:pt x="15408" y="3503"/>
                    <a:pt x="15553" y="3607"/>
                  </a:cubicBezTo>
                  <a:cubicBezTo>
                    <a:pt x="15553" y="3607"/>
                    <a:pt x="15460" y="3669"/>
                    <a:pt x="15460" y="3679"/>
                  </a:cubicBezTo>
                  <a:lnTo>
                    <a:pt x="15460" y="3689"/>
                  </a:lnTo>
                  <a:cubicBezTo>
                    <a:pt x="15481" y="3731"/>
                    <a:pt x="15532" y="3762"/>
                    <a:pt x="15522" y="3804"/>
                  </a:cubicBezTo>
                  <a:cubicBezTo>
                    <a:pt x="15501" y="3783"/>
                    <a:pt x="15481" y="3783"/>
                    <a:pt x="15449" y="3772"/>
                  </a:cubicBezTo>
                  <a:lnTo>
                    <a:pt x="15449" y="3772"/>
                  </a:lnTo>
                  <a:cubicBezTo>
                    <a:pt x="15439" y="3783"/>
                    <a:pt x="15449" y="3804"/>
                    <a:pt x="15460" y="3814"/>
                  </a:cubicBezTo>
                  <a:cubicBezTo>
                    <a:pt x="15470" y="3825"/>
                    <a:pt x="15481" y="3845"/>
                    <a:pt x="15470" y="3855"/>
                  </a:cubicBezTo>
                  <a:cubicBezTo>
                    <a:pt x="15439" y="3845"/>
                    <a:pt x="15408" y="3814"/>
                    <a:pt x="15398" y="3783"/>
                  </a:cubicBezTo>
                  <a:cubicBezTo>
                    <a:pt x="15377" y="3804"/>
                    <a:pt x="15366" y="3825"/>
                    <a:pt x="15377" y="3855"/>
                  </a:cubicBezTo>
                  <a:cubicBezTo>
                    <a:pt x="15366" y="3834"/>
                    <a:pt x="15345" y="3834"/>
                    <a:pt x="15325" y="3825"/>
                  </a:cubicBezTo>
                  <a:cubicBezTo>
                    <a:pt x="15315" y="3834"/>
                    <a:pt x="15315" y="3855"/>
                    <a:pt x="15325" y="3866"/>
                  </a:cubicBezTo>
                  <a:lnTo>
                    <a:pt x="15356" y="3897"/>
                  </a:lnTo>
                  <a:cubicBezTo>
                    <a:pt x="15345" y="3897"/>
                    <a:pt x="15335" y="3897"/>
                    <a:pt x="15325" y="3887"/>
                  </a:cubicBezTo>
                  <a:cubicBezTo>
                    <a:pt x="15315" y="3887"/>
                    <a:pt x="15315" y="3887"/>
                    <a:pt x="15315" y="3897"/>
                  </a:cubicBezTo>
                  <a:cubicBezTo>
                    <a:pt x="15304" y="3897"/>
                    <a:pt x="15304" y="3907"/>
                    <a:pt x="15315" y="3907"/>
                  </a:cubicBezTo>
                  <a:cubicBezTo>
                    <a:pt x="15325" y="3907"/>
                    <a:pt x="15325" y="3917"/>
                    <a:pt x="15335" y="3917"/>
                  </a:cubicBezTo>
                  <a:cubicBezTo>
                    <a:pt x="15345" y="3928"/>
                    <a:pt x="15335" y="3938"/>
                    <a:pt x="15325" y="3949"/>
                  </a:cubicBezTo>
                  <a:lnTo>
                    <a:pt x="15294" y="3949"/>
                  </a:lnTo>
                  <a:cubicBezTo>
                    <a:pt x="15253" y="3938"/>
                    <a:pt x="15221" y="3907"/>
                    <a:pt x="15232" y="3876"/>
                  </a:cubicBezTo>
                  <a:lnTo>
                    <a:pt x="15232" y="3876"/>
                  </a:lnTo>
                  <a:cubicBezTo>
                    <a:pt x="15211" y="3897"/>
                    <a:pt x="15200" y="3907"/>
                    <a:pt x="15180" y="3917"/>
                  </a:cubicBezTo>
                  <a:cubicBezTo>
                    <a:pt x="15180" y="3897"/>
                    <a:pt x="15170" y="3866"/>
                    <a:pt x="15149" y="3845"/>
                  </a:cubicBezTo>
                  <a:cubicBezTo>
                    <a:pt x="15138" y="3855"/>
                    <a:pt x="15117" y="3876"/>
                    <a:pt x="15117" y="3887"/>
                  </a:cubicBezTo>
                  <a:cubicBezTo>
                    <a:pt x="15108" y="3876"/>
                    <a:pt x="15097" y="3866"/>
                    <a:pt x="15076" y="3866"/>
                  </a:cubicBezTo>
                  <a:cubicBezTo>
                    <a:pt x="15066" y="3876"/>
                    <a:pt x="15087" y="3917"/>
                    <a:pt x="15066" y="3928"/>
                  </a:cubicBezTo>
                  <a:cubicBezTo>
                    <a:pt x="15045" y="3928"/>
                    <a:pt x="15025" y="3917"/>
                    <a:pt x="15014" y="3907"/>
                  </a:cubicBezTo>
                  <a:cubicBezTo>
                    <a:pt x="15014" y="3897"/>
                    <a:pt x="15004" y="3772"/>
                    <a:pt x="15004" y="3762"/>
                  </a:cubicBezTo>
                  <a:cubicBezTo>
                    <a:pt x="15025" y="3752"/>
                    <a:pt x="15014" y="3710"/>
                    <a:pt x="14983" y="3700"/>
                  </a:cubicBezTo>
                  <a:lnTo>
                    <a:pt x="15045" y="3669"/>
                  </a:lnTo>
                  <a:cubicBezTo>
                    <a:pt x="15014" y="3659"/>
                    <a:pt x="14993" y="3648"/>
                    <a:pt x="14972" y="3627"/>
                  </a:cubicBezTo>
                  <a:cubicBezTo>
                    <a:pt x="15014" y="3627"/>
                    <a:pt x="15055" y="3617"/>
                    <a:pt x="15087" y="3617"/>
                  </a:cubicBezTo>
                  <a:cubicBezTo>
                    <a:pt x="15076" y="3607"/>
                    <a:pt x="15055" y="3586"/>
                    <a:pt x="15035" y="3576"/>
                  </a:cubicBezTo>
                  <a:lnTo>
                    <a:pt x="15035" y="3576"/>
                  </a:lnTo>
                  <a:cubicBezTo>
                    <a:pt x="15066" y="3586"/>
                    <a:pt x="15097" y="3586"/>
                    <a:pt x="15128" y="3597"/>
                  </a:cubicBezTo>
                  <a:cubicBezTo>
                    <a:pt x="15138" y="3597"/>
                    <a:pt x="15159" y="3597"/>
                    <a:pt x="15170" y="3586"/>
                  </a:cubicBezTo>
                  <a:cubicBezTo>
                    <a:pt x="15180" y="3576"/>
                    <a:pt x="15170" y="3565"/>
                    <a:pt x="15159" y="3555"/>
                  </a:cubicBezTo>
                  <a:cubicBezTo>
                    <a:pt x="15149" y="3544"/>
                    <a:pt x="15128" y="3544"/>
                    <a:pt x="15117" y="3544"/>
                  </a:cubicBezTo>
                  <a:cubicBezTo>
                    <a:pt x="15117" y="3534"/>
                    <a:pt x="15128" y="3514"/>
                    <a:pt x="15138" y="3503"/>
                  </a:cubicBezTo>
                  <a:lnTo>
                    <a:pt x="15066" y="3503"/>
                  </a:lnTo>
                  <a:cubicBezTo>
                    <a:pt x="15076" y="3493"/>
                    <a:pt x="15087" y="3482"/>
                    <a:pt x="15108" y="3472"/>
                  </a:cubicBezTo>
                  <a:lnTo>
                    <a:pt x="15108" y="3472"/>
                  </a:lnTo>
                  <a:cubicBezTo>
                    <a:pt x="15055" y="3482"/>
                    <a:pt x="15004" y="3503"/>
                    <a:pt x="14952" y="3524"/>
                  </a:cubicBezTo>
                  <a:cubicBezTo>
                    <a:pt x="14942" y="3482"/>
                    <a:pt x="14931" y="3431"/>
                    <a:pt x="14931" y="3389"/>
                  </a:cubicBezTo>
                  <a:lnTo>
                    <a:pt x="14931" y="3389"/>
                  </a:lnTo>
                  <a:cubicBezTo>
                    <a:pt x="14931" y="3389"/>
                    <a:pt x="14936" y="3394"/>
                    <a:pt x="14942" y="3394"/>
                  </a:cubicBezTo>
                  <a:cubicBezTo>
                    <a:pt x="14945" y="3394"/>
                    <a:pt x="14948" y="3393"/>
                    <a:pt x="14952" y="3389"/>
                  </a:cubicBezTo>
                  <a:cubicBezTo>
                    <a:pt x="14962" y="3379"/>
                    <a:pt x="14952" y="3369"/>
                    <a:pt x="14942" y="3358"/>
                  </a:cubicBezTo>
                  <a:cubicBezTo>
                    <a:pt x="14983" y="3358"/>
                    <a:pt x="15025" y="3369"/>
                    <a:pt x="15066" y="3379"/>
                  </a:cubicBezTo>
                  <a:cubicBezTo>
                    <a:pt x="15066" y="3374"/>
                    <a:pt x="15066" y="3366"/>
                    <a:pt x="15063" y="3359"/>
                  </a:cubicBezTo>
                  <a:lnTo>
                    <a:pt x="15063" y="3359"/>
                  </a:lnTo>
                  <a:cubicBezTo>
                    <a:pt x="15084" y="3370"/>
                    <a:pt x="15108" y="3377"/>
                    <a:pt x="15132" y="3377"/>
                  </a:cubicBezTo>
                  <a:cubicBezTo>
                    <a:pt x="15155" y="3377"/>
                    <a:pt x="15179" y="3371"/>
                    <a:pt x="15200" y="3358"/>
                  </a:cubicBezTo>
                  <a:cubicBezTo>
                    <a:pt x="15170" y="3348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59" y="3316"/>
                    <a:pt x="15117" y="3306"/>
                    <a:pt x="15087" y="3296"/>
                  </a:cubicBezTo>
                  <a:cubicBezTo>
                    <a:pt x="15117" y="3296"/>
                    <a:pt x="15149" y="3296"/>
                    <a:pt x="15170" y="3286"/>
                  </a:cubicBezTo>
                  <a:cubicBezTo>
                    <a:pt x="15190" y="3275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70" y="3244"/>
                    <a:pt x="15138" y="3254"/>
                    <a:pt x="15097" y="3265"/>
                  </a:cubicBezTo>
                  <a:cubicBezTo>
                    <a:pt x="15108" y="3254"/>
                    <a:pt x="15117" y="3233"/>
                    <a:pt x="15117" y="3224"/>
                  </a:cubicBezTo>
                  <a:cubicBezTo>
                    <a:pt x="15107" y="3218"/>
                    <a:pt x="15094" y="3215"/>
                    <a:pt x="15080" y="3215"/>
                  </a:cubicBezTo>
                  <a:cubicBezTo>
                    <a:pt x="15066" y="3215"/>
                    <a:pt x="15050" y="3218"/>
                    <a:pt x="15035" y="3224"/>
                  </a:cubicBezTo>
                  <a:cubicBezTo>
                    <a:pt x="15045" y="3213"/>
                    <a:pt x="15045" y="3203"/>
                    <a:pt x="15055" y="3182"/>
                  </a:cubicBezTo>
                  <a:lnTo>
                    <a:pt x="15055" y="3182"/>
                  </a:lnTo>
                  <a:cubicBezTo>
                    <a:pt x="15035" y="3203"/>
                    <a:pt x="15004" y="3213"/>
                    <a:pt x="14983" y="3233"/>
                  </a:cubicBezTo>
                  <a:cubicBezTo>
                    <a:pt x="14983" y="3224"/>
                    <a:pt x="14983" y="3213"/>
                    <a:pt x="14972" y="3203"/>
                  </a:cubicBezTo>
                  <a:cubicBezTo>
                    <a:pt x="14942" y="3233"/>
                    <a:pt x="14910" y="3265"/>
                    <a:pt x="14890" y="3296"/>
                  </a:cubicBezTo>
                  <a:cubicBezTo>
                    <a:pt x="14880" y="3068"/>
                    <a:pt x="14880" y="2840"/>
                    <a:pt x="14880" y="2602"/>
                  </a:cubicBezTo>
                  <a:cubicBezTo>
                    <a:pt x="14880" y="2563"/>
                    <a:pt x="14870" y="2515"/>
                    <a:pt x="14852" y="2475"/>
                  </a:cubicBezTo>
                  <a:lnTo>
                    <a:pt x="14852" y="2475"/>
                  </a:lnTo>
                  <a:cubicBezTo>
                    <a:pt x="14864" y="2511"/>
                    <a:pt x="14838" y="2584"/>
                    <a:pt x="14838" y="2612"/>
                  </a:cubicBezTo>
                  <a:cubicBezTo>
                    <a:pt x="14817" y="2705"/>
                    <a:pt x="14807" y="2788"/>
                    <a:pt x="14797" y="2871"/>
                  </a:cubicBezTo>
                  <a:cubicBezTo>
                    <a:pt x="14786" y="2964"/>
                    <a:pt x="14776" y="3047"/>
                    <a:pt x="14776" y="3130"/>
                  </a:cubicBezTo>
                  <a:cubicBezTo>
                    <a:pt x="14765" y="3141"/>
                    <a:pt x="14776" y="3244"/>
                    <a:pt x="14765" y="3254"/>
                  </a:cubicBezTo>
                  <a:cubicBezTo>
                    <a:pt x="14724" y="3233"/>
                    <a:pt x="14703" y="3182"/>
                    <a:pt x="14682" y="3151"/>
                  </a:cubicBezTo>
                  <a:lnTo>
                    <a:pt x="14682" y="3151"/>
                  </a:lnTo>
                  <a:cubicBezTo>
                    <a:pt x="14682" y="3161"/>
                    <a:pt x="14682" y="3182"/>
                    <a:pt x="14693" y="3192"/>
                  </a:cubicBezTo>
                  <a:cubicBezTo>
                    <a:pt x="14662" y="3171"/>
                    <a:pt x="14631" y="3161"/>
                    <a:pt x="14599" y="3151"/>
                  </a:cubicBezTo>
                  <a:lnTo>
                    <a:pt x="14599" y="3151"/>
                  </a:lnTo>
                  <a:cubicBezTo>
                    <a:pt x="14599" y="3171"/>
                    <a:pt x="14610" y="3192"/>
                    <a:pt x="14631" y="3203"/>
                  </a:cubicBezTo>
                  <a:cubicBezTo>
                    <a:pt x="14599" y="3203"/>
                    <a:pt x="14569" y="3192"/>
                    <a:pt x="14548" y="3192"/>
                  </a:cubicBezTo>
                  <a:cubicBezTo>
                    <a:pt x="14548" y="3213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496" y="3254"/>
                    <a:pt x="14486" y="3265"/>
                    <a:pt x="14475" y="3286"/>
                  </a:cubicBezTo>
                  <a:cubicBezTo>
                    <a:pt x="14507" y="3286"/>
                    <a:pt x="14527" y="3296"/>
                    <a:pt x="14548" y="3296"/>
                  </a:cubicBezTo>
                  <a:cubicBezTo>
                    <a:pt x="14548" y="3306"/>
                    <a:pt x="14537" y="3306"/>
                    <a:pt x="14527" y="3316"/>
                  </a:cubicBezTo>
                  <a:cubicBezTo>
                    <a:pt x="14517" y="3327"/>
                    <a:pt x="14517" y="3337"/>
                    <a:pt x="14527" y="3337"/>
                  </a:cubicBezTo>
                  <a:lnTo>
                    <a:pt x="14548" y="3337"/>
                  </a:lnTo>
                  <a:cubicBezTo>
                    <a:pt x="14552" y="3335"/>
                    <a:pt x="14556" y="3335"/>
                    <a:pt x="14560" y="3335"/>
                  </a:cubicBezTo>
                  <a:cubicBezTo>
                    <a:pt x="14578" y="3335"/>
                    <a:pt x="14598" y="3352"/>
                    <a:pt x="14589" y="3369"/>
                  </a:cubicBezTo>
                  <a:cubicBezTo>
                    <a:pt x="14620" y="3369"/>
                    <a:pt x="14652" y="3358"/>
                    <a:pt x="14672" y="3358"/>
                  </a:cubicBezTo>
                  <a:cubicBezTo>
                    <a:pt x="14662" y="3369"/>
                    <a:pt x="14672" y="3379"/>
                    <a:pt x="14682" y="3389"/>
                  </a:cubicBezTo>
                  <a:cubicBezTo>
                    <a:pt x="14693" y="3399"/>
                    <a:pt x="14714" y="3399"/>
                    <a:pt x="14724" y="3410"/>
                  </a:cubicBezTo>
                  <a:cubicBezTo>
                    <a:pt x="14755" y="3431"/>
                    <a:pt x="14765" y="3461"/>
                    <a:pt x="14744" y="3482"/>
                  </a:cubicBezTo>
                  <a:cubicBezTo>
                    <a:pt x="14672" y="3482"/>
                    <a:pt x="14652" y="3389"/>
                    <a:pt x="14579" y="3389"/>
                  </a:cubicBezTo>
                  <a:lnTo>
                    <a:pt x="14579" y="3420"/>
                  </a:lnTo>
                  <a:cubicBezTo>
                    <a:pt x="14558" y="3399"/>
                    <a:pt x="14517" y="3389"/>
                    <a:pt x="14486" y="3389"/>
                  </a:cubicBezTo>
                  <a:cubicBezTo>
                    <a:pt x="14496" y="3399"/>
                    <a:pt x="14507" y="3410"/>
                    <a:pt x="14507" y="3420"/>
                  </a:cubicBezTo>
                  <a:cubicBezTo>
                    <a:pt x="14486" y="3410"/>
                    <a:pt x="14465" y="3410"/>
                    <a:pt x="14444" y="3410"/>
                  </a:cubicBezTo>
                  <a:lnTo>
                    <a:pt x="14465" y="3431"/>
                  </a:lnTo>
                  <a:cubicBezTo>
                    <a:pt x="14424" y="3441"/>
                    <a:pt x="14382" y="3461"/>
                    <a:pt x="14341" y="3482"/>
                  </a:cubicBezTo>
                  <a:lnTo>
                    <a:pt x="14465" y="3482"/>
                  </a:lnTo>
                  <a:cubicBezTo>
                    <a:pt x="14444" y="3503"/>
                    <a:pt x="14434" y="3534"/>
                    <a:pt x="14434" y="3555"/>
                  </a:cubicBezTo>
                  <a:cubicBezTo>
                    <a:pt x="14475" y="3555"/>
                    <a:pt x="14507" y="3544"/>
                    <a:pt x="14537" y="3524"/>
                  </a:cubicBezTo>
                  <a:cubicBezTo>
                    <a:pt x="14537" y="3544"/>
                    <a:pt x="14548" y="3555"/>
                    <a:pt x="14558" y="3565"/>
                  </a:cubicBezTo>
                  <a:cubicBezTo>
                    <a:pt x="14589" y="3555"/>
                    <a:pt x="14610" y="3544"/>
                    <a:pt x="14641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6"/>
                    <a:pt x="14691" y="3551"/>
                    <a:pt x="14710" y="3551"/>
                  </a:cubicBezTo>
                  <a:cubicBezTo>
                    <a:pt x="14733" y="3551"/>
                    <a:pt x="14754" y="3558"/>
                    <a:pt x="14765" y="3576"/>
                  </a:cubicBezTo>
                  <a:cubicBezTo>
                    <a:pt x="14756" y="3585"/>
                    <a:pt x="14744" y="3588"/>
                    <a:pt x="14730" y="3588"/>
                  </a:cubicBezTo>
                  <a:cubicBezTo>
                    <a:pt x="14706" y="3588"/>
                    <a:pt x="14678" y="3580"/>
                    <a:pt x="14656" y="3580"/>
                  </a:cubicBezTo>
                  <a:cubicBezTo>
                    <a:pt x="14646" y="3580"/>
                    <a:pt x="14638" y="3581"/>
                    <a:pt x="14631" y="3586"/>
                  </a:cubicBezTo>
                  <a:cubicBezTo>
                    <a:pt x="14652" y="3597"/>
                    <a:pt x="14662" y="3607"/>
                    <a:pt x="14682" y="3617"/>
                  </a:cubicBezTo>
                  <a:cubicBezTo>
                    <a:pt x="14677" y="3622"/>
                    <a:pt x="14670" y="3622"/>
                    <a:pt x="14662" y="3622"/>
                  </a:cubicBezTo>
                  <a:cubicBezTo>
                    <a:pt x="14654" y="3622"/>
                    <a:pt x="14646" y="3622"/>
                    <a:pt x="14641" y="3627"/>
                  </a:cubicBezTo>
                  <a:cubicBezTo>
                    <a:pt x="14620" y="3648"/>
                    <a:pt x="14693" y="3659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4"/>
                    <a:pt x="14612" y="3744"/>
                  </a:cubicBezTo>
                  <a:cubicBezTo>
                    <a:pt x="14608" y="3744"/>
                    <a:pt x="14604" y="3743"/>
                    <a:pt x="14599" y="3742"/>
                  </a:cubicBezTo>
                  <a:cubicBezTo>
                    <a:pt x="14579" y="3742"/>
                    <a:pt x="14558" y="3731"/>
                    <a:pt x="14548" y="3710"/>
                  </a:cubicBezTo>
                  <a:cubicBezTo>
                    <a:pt x="14517" y="3689"/>
                    <a:pt x="14486" y="3669"/>
                    <a:pt x="14444" y="3659"/>
                  </a:cubicBezTo>
                  <a:lnTo>
                    <a:pt x="14444" y="3659"/>
                  </a:lnTo>
                  <a:cubicBezTo>
                    <a:pt x="14465" y="3669"/>
                    <a:pt x="14434" y="3679"/>
                    <a:pt x="14424" y="3679"/>
                  </a:cubicBezTo>
                  <a:cubicBezTo>
                    <a:pt x="14410" y="3679"/>
                    <a:pt x="14396" y="3675"/>
                    <a:pt x="14385" y="3675"/>
                  </a:cubicBezTo>
                  <a:cubicBezTo>
                    <a:pt x="14380" y="3675"/>
                    <a:pt x="14375" y="3676"/>
                    <a:pt x="14371" y="3679"/>
                  </a:cubicBezTo>
                  <a:cubicBezTo>
                    <a:pt x="14382" y="3689"/>
                    <a:pt x="14392" y="3710"/>
                    <a:pt x="14392" y="3721"/>
                  </a:cubicBezTo>
                  <a:cubicBezTo>
                    <a:pt x="14371" y="3721"/>
                    <a:pt x="14362" y="3731"/>
                    <a:pt x="14341" y="3742"/>
                  </a:cubicBezTo>
                  <a:cubicBezTo>
                    <a:pt x="14351" y="3762"/>
                    <a:pt x="14371" y="3772"/>
                    <a:pt x="14382" y="3783"/>
                  </a:cubicBezTo>
                  <a:cubicBezTo>
                    <a:pt x="14362" y="3793"/>
                    <a:pt x="14392" y="3825"/>
                    <a:pt x="14424" y="3825"/>
                  </a:cubicBezTo>
                  <a:cubicBezTo>
                    <a:pt x="14462" y="3831"/>
                    <a:pt x="14507" y="3841"/>
                    <a:pt x="14551" y="3841"/>
                  </a:cubicBezTo>
                  <a:cubicBezTo>
                    <a:pt x="14568" y="3841"/>
                    <a:pt x="14585" y="3839"/>
                    <a:pt x="14601" y="3835"/>
                  </a:cubicBezTo>
                  <a:lnTo>
                    <a:pt x="14601" y="3835"/>
                  </a:lnTo>
                  <a:cubicBezTo>
                    <a:pt x="14591" y="3850"/>
                    <a:pt x="14591" y="3874"/>
                    <a:pt x="14610" y="3887"/>
                  </a:cubicBezTo>
                  <a:cubicBezTo>
                    <a:pt x="14626" y="3892"/>
                    <a:pt x="14644" y="3894"/>
                    <a:pt x="14663" y="3894"/>
                  </a:cubicBezTo>
                  <a:cubicBezTo>
                    <a:pt x="14682" y="3894"/>
                    <a:pt x="14703" y="3892"/>
                    <a:pt x="14724" y="3887"/>
                  </a:cubicBezTo>
                  <a:lnTo>
                    <a:pt x="14724" y="3887"/>
                  </a:lnTo>
                  <a:cubicBezTo>
                    <a:pt x="14662" y="3917"/>
                    <a:pt x="14610" y="3949"/>
                    <a:pt x="14548" y="3970"/>
                  </a:cubicBezTo>
                  <a:cubicBezTo>
                    <a:pt x="14589" y="3990"/>
                    <a:pt x="14631" y="4000"/>
                    <a:pt x="14672" y="4011"/>
                  </a:cubicBezTo>
                  <a:cubicBezTo>
                    <a:pt x="14631" y="4032"/>
                    <a:pt x="14579" y="4042"/>
                    <a:pt x="14537" y="4062"/>
                  </a:cubicBezTo>
                  <a:cubicBezTo>
                    <a:pt x="14610" y="4083"/>
                    <a:pt x="14682" y="4104"/>
                    <a:pt x="14744" y="4135"/>
                  </a:cubicBezTo>
                  <a:cubicBezTo>
                    <a:pt x="14683" y="4162"/>
                    <a:pt x="14605" y="4189"/>
                    <a:pt x="14531" y="4209"/>
                  </a:cubicBezTo>
                  <a:lnTo>
                    <a:pt x="14531" y="4209"/>
                  </a:lnTo>
                  <a:cubicBezTo>
                    <a:pt x="14506" y="4201"/>
                    <a:pt x="14480" y="4198"/>
                    <a:pt x="14454" y="4198"/>
                  </a:cubicBezTo>
                  <a:cubicBezTo>
                    <a:pt x="14437" y="4137"/>
                    <a:pt x="14371" y="4099"/>
                    <a:pt x="14302" y="4099"/>
                  </a:cubicBezTo>
                  <a:cubicBezTo>
                    <a:pt x="14287" y="4099"/>
                    <a:pt x="14272" y="4100"/>
                    <a:pt x="14258" y="4104"/>
                  </a:cubicBezTo>
                  <a:cubicBezTo>
                    <a:pt x="14164" y="4083"/>
                    <a:pt x="14081" y="4052"/>
                    <a:pt x="13998" y="4011"/>
                  </a:cubicBezTo>
                  <a:cubicBezTo>
                    <a:pt x="13949" y="4021"/>
                    <a:pt x="13909" y="4031"/>
                    <a:pt x="13869" y="4041"/>
                  </a:cubicBezTo>
                  <a:lnTo>
                    <a:pt x="13869" y="4041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3" y="4075"/>
                    <a:pt x="13906" y="4094"/>
                  </a:cubicBezTo>
                  <a:cubicBezTo>
                    <a:pt x="13923" y="4088"/>
                    <a:pt x="13941" y="4082"/>
                    <a:pt x="13959" y="4082"/>
                  </a:cubicBezTo>
                  <a:cubicBezTo>
                    <a:pt x="13972" y="4082"/>
                    <a:pt x="13985" y="4085"/>
                    <a:pt x="13998" y="4094"/>
                  </a:cubicBezTo>
                  <a:cubicBezTo>
                    <a:pt x="14021" y="4101"/>
                    <a:pt x="14017" y="4130"/>
                    <a:pt x="14001" y="4138"/>
                  </a:cubicBezTo>
                  <a:lnTo>
                    <a:pt x="14001" y="4138"/>
                  </a:lnTo>
                  <a:cubicBezTo>
                    <a:pt x="14066" y="4145"/>
                    <a:pt x="14129" y="4146"/>
                    <a:pt x="14185" y="4156"/>
                  </a:cubicBezTo>
                  <a:cubicBezTo>
                    <a:pt x="14156" y="4156"/>
                    <a:pt x="14145" y="4201"/>
                    <a:pt x="14169" y="4223"/>
                  </a:cubicBezTo>
                  <a:lnTo>
                    <a:pt x="14169" y="4223"/>
                  </a:lnTo>
                  <a:cubicBezTo>
                    <a:pt x="14136" y="4220"/>
                    <a:pt x="14104" y="4218"/>
                    <a:pt x="14071" y="4218"/>
                  </a:cubicBezTo>
                  <a:cubicBezTo>
                    <a:pt x="14185" y="4280"/>
                    <a:pt x="14289" y="4353"/>
                    <a:pt x="14403" y="4415"/>
                  </a:cubicBezTo>
                  <a:cubicBezTo>
                    <a:pt x="14351" y="4488"/>
                    <a:pt x="14341" y="4580"/>
                    <a:pt x="14382" y="4663"/>
                  </a:cubicBezTo>
                  <a:cubicBezTo>
                    <a:pt x="14171" y="4634"/>
                    <a:pt x="13961" y="4545"/>
                    <a:pt x="13797" y="4417"/>
                  </a:cubicBezTo>
                  <a:lnTo>
                    <a:pt x="13797" y="4417"/>
                  </a:lnTo>
                  <a:cubicBezTo>
                    <a:pt x="13816" y="4442"/>
                    <a:pt x="13799" y="4482"/>
                    <a:pt x="13781" y="4508"/>
                  </a:cubicBezTo>
                  <a:cubicBezTo>
                    <a:pt x="13766" y="4531"/>
                    <a:pt x="13801" y="4565"/>
                    <a:pt x="13821" y="4565"/>
                  </a:cubicBezTo>
                  <a:cubicBezTo>
                    <a:pt x="13828" y="4565"/>
                    <a:pt x="13833" y="4561"/>
                    <a:pt x="13833" y="4550"/>
                  </a:cubicBezTo>
                  <a:cubicBezTo>
                    <a:pt x="13842" y="4641"/>
                    <a:pt x="13947" y="4708"/>
                    <a:pt x="14050" y="4708"/>
                  </a:cubicBezTo>
                  <a:lnTo>
                    <a:pt x="14050" y="4708"/>
                  </a:lnTo>
                  <a:cubicBezTo>
                    <a:pt x="14041" y="4716"/>
                    <a:pt x="14036" y="4727"/>
                    <a:pt x="14040" y="4736"/>
                  </a:cubicBezTo>
                  <a:cubicBezTo>
                    <a:pt x="14040" y="4757"/>
                    <a:pt x="14061" y="4778"/>
                    <a:pt x="14081" y="4798"/>
                  </a:cubicBezTo>
                  <a:cubicBezTo>
                    <a:pt x="14206" y="4891"/>
                    <a:pt x="14247" y="5057"/>
                    <a:pt x="14164" y="5181"/>
                  </a:cubicBezTo>
                  <a:cubicBezTo>
                    <a:pt x="14134" y="5172"/>
                    <a:pt x="14092" y="5161"/>
                    <a:pt x="14051" y="5140"/>
                  </a:cubicBezTo>
                  <a:cubicBezTo>
                    <a:pt x="14030" y="5202"/>
                    <a:pt x="14009" y="5254"/>
                    <a:pt x="13988" y="5306"/>
                  </a:cubicBezTo>
                  <a:cubicBezTo>
                    <a:pt x="13998" y="5347"/>
                    <a:pt x="14051" y="5368"/>
                    <a:pt x="14102" y="5389"/>
                  </a:cubicBezTo>
                  <a:cubicBezTo>
                    <a:pt x="14144" y="5409"/>
                    <a:pt x="14185" y="5451"/>
                    <a:pt x="14164" y="5492"/>
                  </a:cubicBezTo>
                  <a:cubicBezTo>
                    <a:pt x="14158" y="5505"/>
                    <a:pt x="14145" y="5510"/>
                    <a:pt x="14132" y="5510"/>
                  </a:cubicBezTo>
                  <a:cubicBezTo>
                    <a:pt x="14131" y="5510"/>
                    <a:pt x="14131" y="5510"/>
                    <a:pt x="14130" y="5510"/>
                  </a:cubicBezTo>
                  <a:lnTo>
                    <a:pt x="14130" y="5510"/>
                  </a:lnTo>
                  <a:cubicBezTo>
                    <a:pt x="14200" y="5598"/>
                    <a:pt x="14268" y="5686"/>
                    <a:pt x="14320" y="5782"/>
                  </a:cubicBezTo>
                  <a:cubicBezTo>
                    <a:pt x="14289" y="5814"/>
                    <a:pt x="14247" y="5835"/>
                    <a:pt x="14196" y="5845"/>
                  </a:cubicBezTo>
                  <a:cubicBezTo>
                    <a:pt x="14154" y="5814"/>
                    <a:pt x="14134" y="5772"/>
                    <a:pt x="14123" y="5731"/>
                  </a:cubicBezTo>
                  <a:cubicBezTo>
                    <a:pt x="14071" y="5741"/>
                    <a:pt x="13998" y="5762"/>
                    <a:pt x="13947" y="5762"/>
                  </a:cubicBezTo>
                  <a:cubicBezTo>
                    <a:pt x="13927" y="5786"/>
                    <a:pt x="13899" y="5804"/>
                    <a:pt x="13866" y="5814"/>
                  </a:cubicBezTo>
                  <a:lnTo>
                    <a:pt x="13866" y="5814"/>
                  </a:lnTo>
                  <a:cubicBezTo>
                    <a:pt x="13887" y="5778"/>
                    <a:pt x="13886" y="5734"/>
                    <a:pt x="13843" y="5710"/>
                  </a:cubicBezTo>
                  <a:lnTo>
                    <a:pt x="13843" y="5710"/>
                  </a:lnTo>
                  <a:cubicBezTo>
                    <a:pt x="13823" y="5752"/>
                    <a:pt x="13791" y="5782"/>
                    <a:pt x="13750" y="5814"/>
                  </a:cubicBezTo>
                  <a:cubicBezTo>
                    <a:pt x="13769" y="5819"/>
                    <a:pt x="13788" y="5822"/>
                    <a:pt x="13807" y="5822"/>
                  </a:cubicBezTo>
                  <a:cubicBezTo>
                    <a:pt x="13827" y="5822"/>
                    <a:pt x="13847" y="5819"/>
                    <a:pt x="13866" y="5814"/>
                  </a:cubicBezTo>
                  <a:lnTo>
                    <a:pt x="13866" y="5814"/>
                  </a:lnTo>
                  <a:cubicBezTo>
                    <a:pt x="13846" y="5846"/>
                    <a:pt x="13809" y="5873"/>
                    <a:pt x="13767" y="5873"/>
                  </a:cubicBezTo>
                  <a:cubicBezTo>
                    <a:pt x="13754" y="5873"/>
                    <a:pt x="13742" y="5870"/>
                    <a:pt x="13729" y="5865"/>
                  </a:cubicBezTo>
                  <a:cubicBezTo>
                    <a:pt x="13645" y="5841"/>
                    <a:pt x="13663" y="5734"/>
                    <a:pt x="13733" y="5700"/>
                  </a:cubicBezTo>
                  <a:lnTo>
                    <a:pt x="13733" y="5700"/>
                  </a:lnTo>
                  <a:cubicBezTo>
                    <a:pt x="13715" y="5702"/>
                    <a:pt x="13698" y="5705"/>
                    <a:pt x="13678" y="5710"/>
                  </a:cubicBezTo>
                  <a:cubicBezTo>
                    <a:pt x="13678" y="5648"/>
                    <a:pt x="13708" y="5586"/>
                    <a:pt x="13761" y="5545"/>
                  </a:cubicBezTo>
                  <a:cubicBezTo>
                    <a:pt x="13740" y="5513"/>
                    <a:pt x="13698" y="5492"/>
                    <a:pt x="13657" y="5482"/>
                  </a:cubicBezTo>
                  <a:cubicBezTo>
                    <a:pt x="13657" y="5527"/>
                    <a:pt x="13626" y="5571"/>
                    <a:pt x="13578" y="5596"/>
                  </a:cubicBezTo>
                  <a:lnTo>
                    <a:pt x="13578" y="5596"/>
                  </a:lnTo>
                  <a:cubicBezTo>
                    <a:pt x="13579" y="5593"/>
                    <a:pt x="13578" y="5590"/>
                    <a:pt x="13574" y="5586"/>
                  </a:cubicBezTo>
                  <a:cubicBezTo>
                    <a:pt x="13553" y="5565"/>
                    <a:pt x="13512" y="5575"/>
                    <a:pt x="13501" y="5554"/>
                  </a:cubicBezTo>
                  <a:cubicBezTo>
                    <a:pt x="13480" y="5524"/>
                    <a:pt x="13533" y="5503"/>
                    <a:pt x="13574" y="5492"/>
                  </a:cubicBezTo>
                  <a:cubicBezTo>
                    <a:pt x="13533" y="5492"/>
                    <a:pt x="13491" y="5482"/>
                    <a:pt x="13450" y="5462"/>
                  </a:cubicBezTo>
                  <a:cubicBezTo>
                    <a:pt x="13480" y="5430"/>
                    <a:pt x="13491" y="5389"/>
                    <a:pt x="13491" y="5358"/>
                  </a:cubicBezTo>
                  <a:cubicBezTo>
                    <a:pt x="13397" y="5337"/>
                    <a:pt x="13418" y="5213"/>
                    <a:pt x="13501" y="5161"/>
                  </a:cubicBezTo>
                  <a:cubicBezTo>
                    <a:pt x="13584" y="5109"/>
                    <a:pt x="13698" y="5089"/>
                    <a:pt x="13740" y="5016"/>
                  </a:cubicBezTo>
                  <a:cubicBezTo>
                    <a:pt x="13713" y="4973"/>
                    <a:pt x="13659" y="4951"/>
                    <a:pt x="13605" y="4951"/>
                  </a:cubicBezTo>
                  <a:cubicBezTo>
                    <a:pt x="13594" y="4951"/>
                    <a:pt x="13584" y="4952"/>
                    <a:pt x="13574" y="4953"/>
                  </a:cubicBezTo>
                  <a:cubicBezTo>
                    <a:pt x="13563" y="4902"/>
                    <a:pt x="13595" y="4850"/>
                    <a:pt x="13657" y="4819"/>
                  </a:cubicBezTo>
                  <a:cubicBezTo>
                    <a:pt x="13584" y="4819"/>
                    <a:pt x="13512" y="4829"/>
                    <a:pt x="13450" y="4829"/>
                  </a:cubicBezTo>
                  <a:cubicBezTo>
                    <a:pt x="13480" y="4767"/>
                    <a:pt x="13429" y="4695"/>
                    <a:pt x="13397" y="4633"/>
                  </a:cubicBezTo>
                  <a:cubicBezTo>
                    <a:pt x="13367" y="4571"/>
                    <a:pt x="13397" y="4467"/>
                    <a:pt x="13480" y="4467"/>
                  </a:cubicBezTo>
                  <a:cubicBezTo>
                    <a:pt x="13429" y="4456"/>
                    <a:pt x="13388" y="4415"/>
                    <a:pt x="13367" y="4373"/>
                  </a:cubicBezTo>
                  <a:cubicBezTo>
                    <a:pt x="13333" y="4376"/>
                    <a:pt x="13299" y="4378"/>
                    <a:pt x="13265" y="4378"/>
                  </a:cubicBezTo>
                  <a:cubicBezTo>
                    <a:pt x="13171" y="4378"/>
                    <a:pt x="13077" y="4368"/>
                    <a:pt x="12994" y="4353"/>
                  </a:cubicBezTo>
                  <a:cubicBezTo>
                    <a:pt x="13024" y="4311"/>
                    <a:pt x="13066" y="4270"/>
                    <a:pt x="13118" y="4249"/>
                  </a:cubicBezTo>
                  <a:cubicBezTo>
                    <a:pt x="13087" y="4218"/>
                    <a:pt x="13066" y="4187"/>
                    <a:pt x="13045" y="4156"/>
                  </a:cubicBezTo>
                  <a:cubicBezTo>
                    <a:pt x="13097" y="4125"/>
                    <a:pt x="13149" y="4094"/>
                    <a:pt x="13190" y="4073"/>
                  </a:cubicBezTo>
                  <a:cubicBezTo>
                    <a:pt x="13222" y="4011"/>
                    <a:pt x="13273" y="3949"/>
                    <a:pt x="13335" y="3897"/>
                  </a:cubicBezTo>
                  <a:cubicBezTo>
                    <a:pt x="13305" y="3876"/>
                    <a:pt x="13263" y="3855"/>
                    <a:pt x="13222" y="3855"/>
                  </a:cubicBezTo>
                  <a:cubicBezTo>
                    <a:pt x="13242" y="3825"/>
                    <a:pt x="13252" y="3793"/>
                    <a:pt x="13273" y="3762"/>
                  </a:cubicBezTo>
                  <a:lnTo>
                    <a:pt x="13273" y="3762"/>
                  </a:lnTo>
                  <a:cubicBezTo>
                    <a:pt x="13264" y="3771"/>
                    <a:pt x="13253" y="3775"/>
                    <a:pt x="13240" y="3775"/>
                  </a:cubicBezTo>
                  <a:cubicBezTo>
                    <a:pt x="13211" y="3775"/>
                    <a:pt x="13177" y="3753"/>
                    <a:pt x="13170" y="3731"/>
                  </a:cubicBezTo>
                  <a:cubicBezTo>
                    <a:pt x="13160" y="3700"/>
                    <a:pt x="13180" y="3659"/>
                    <a:pt x="13201" y="3627"/>
                  </a:cubicBezTo>
                  <a:lnTo>
                    <a:pt x="13201" y="3627"/>
                  </a:lnTo>
                  <a:cubicBezTo>
                    <a:pt x="13193" y="3631"/>
                    <a:pt x="13185" y="3632"/>
                    <a:pt x="13177" y="3632"/>
                  </a:cubicBezTo>
                  <a:cubicBezTo>
                    <a:pt x="13134" y="3632"/>
                    <a:pt x="13099" y="3590"/>
                    <a:pt x="13107" y="3555"/>
                  </a:cubicBezTo>
                  <a:lnTo>
                    <a:pt x="13107" y="3555"/>
                  </a:lnTo>
                  <a:cubicBezTo>
                    <a:pt x="13024" y="3597"/>
                    <a:pt x="12952" y="3648"/>
                    <a:pt x="12890" y="3710"/>
                  </a:cubicBezTo>
                  <a:cubicBezTo>
                    <a:pt x="12900" y="3669"/>
                    <a:pt x="12921" y="3627"/>
                    <a:pt x="12942" y="3586"/>
                  </a:cubicBezTo>
                  <a:lnTo>
                    <a:pt x="12942" y="3586"/>
                  </a:lnTo>
                  <a:cubicBezTo>
                    <a:pt x="12849" y="3627"/>
                    <a:pt x="12807" y="3710"/>
                    <a:pt x="12766" y="3793"/>
                  </a:cubicBezTo>
                  <a:cubicBezTo>
                    <a:pt x="12734" y="3876"/>
                    <a:pt x="12693" y="3959"/>
                    <a:pt x="12610" y="4011"/>
                  </a:cubicBezTo>
                  <a:cubicBezTo>
                    <a:pt x="12579" y="4030"/>
                    <a:pt x="12539" y="4040"/>
                    <a:pt x="12499" y="4040"/>
                  </a:cubicBezTo>
                  <a:cubicBezTo>
                    <a:pt x="12434" y="4040"/>
                    <a:pt x="12371" y="4015"/>
                    <a:pt x="12351" y="3970"/>
                  </a:cubicBezTo>
                  <a:cubicBezTo>
                    <a:pt x="12278" y="3980"/>
                    <a:pt x="12216" y="3990"/>
                    <a:pt x="12154" y="4011"/>
                  </a:cubicBezTo>
                  <a:cubicBezTo>
                    <a:pt x="12165" y="3949"/>
                    <a:pt x="12092" y="3887"/>
                    <a:pt x="12020" y="3887"/>
                  </a:cubicBezTo>
                  <a:cubicBezTo>
                    <a:pt x="12071" y="3866"/>
                    <a:pt x="12133" y="3845"/>
                    <a:pt x="12196" y="3834"/>
                  </a:cubicBezTo>
                  <a:cubicBezTo>
                    <a:pt x="12206" y="3772"/>
                    <a:pt x="12227" y="3721"/>
                    <a:pt x="12248" y="3669"/>
                  </a:cubicBezTo>
                  <a:lnTo>
                    <a:pt x="12248" y="3669"/>
                  </a:lnTo>
                  <a:cubicBezTo>
                    <a:pt x="12209" y="3689"/>
                    <a:pt x="12169" y="3696"/>
                    <a:pt x="12130" y="3696"/>
                  </a:cubicBezTo>
                  <a:cubicBezTo>
                    <a:pt x="12107" y="3696"/>
                    <a:pt x="12084" y="3693"/>
                    <a:pt x="12061" y="3689"/>
                  </a:cubicBezTo>
                  <a:cubicBezTo>
                    <a:pt x="11988" y="3617"/>
                    <a:pt x="11905" y="3544"/>
                    <a:pt x="11833" y="3472"/>
                  </a:cubicBezTo>
                  <a:cubicBezTo>
                    <a:pt x="11875" y="3420"/>
                    <a:pt x="11947" y="3379"/>
                    <a:pt x="12020" y="3358"/>
                  </a:cubicBezTo>
                  <a:cubicBezTo>
                    <a:pt x="11988" y="3348"/>
                    <a:pt x="11947" y="3327"/>
                    <a:pt x="11916" y="3316"/>
                  </a:cubicBezTo>
                  <a:cubicBezTo>
                    <a:pt x="12092" y="3316"/>
                    <a:pt x="12268" y="3306"/>
                    <a:pt x="12444" y="3306"/>
                  </a:cubicBezTo>
                  <a:cubicBezTo>
                    <a:pt x="12351" y="3265"/>
                    <a:pt x="12268" y="3213"/>
                    <a:pt x="12175" y="3161"/>
                  </a:cubicBezTo>
                  <a:cubicBezTo>
                    <a:pt x="12222" y="3137"/>
                    <a:pt x="12279" y="3124"/>
                    <a:pt x="12333" y="3124"/>
                  </a:cubicBezTo>
                  <a:cubicBezTo>
                    <a:pt x="12398" y="3124"/>
                    <a:pt x="12461" y="3143"/>
                    <a:pt x="12506" y="3182"/>
                  </a:cubicBezTo>
                  <a:cubicBezTo>
                    <a:pt x="12631" y="3078"/>
                    <a:pt x="12745" y="2975"/>
                    <a:pt x="12859" y="2871"/>
                  </a:cubicBezTo>
                  <a:lnTo>
                    <a:pt x="12859" y="2871"/>
                  </a:lnTo>
                  <a:cubicBezTo>
                    <a:pt x="12763" y="2919"/>
                    <a:pt x="12659" y="2949"/>
                    <a:pt x="12553" y="2970"/>
                  </a:cubicBezTo>
                  <a:lnTo>
                    <a:pt x="12553" y="2970"/>
                  </a:lnTo>
                  <a:cubicBezTo>
                    <a:pt x="12540" y="2985"/>
                    <a:pt x="12520" y="2996"/>
                    <a:pt x="12496" y="2996"/>
                  </a:cubicBezTo>
                  <a:cubicBezTo>
                    <a:pt x="12493" y="2996"/>
                    <a:pt x="12489" y="2996"/>
                    <a:pt x="12486" y="2996"/>
                  </a:cubicBezTo>
                  <a:cubicBezTo>
                    <a:pt x="12428" y="2987"/>
                    <a:pt x="12409" y="2925"/>
                    <a:pt x="12443" y="2890"/>
                  </a:cubicBezTo>
                  <a:lnTo>
                    <a:pt x="12443" y="2890"/>
                  </a:lnTo>
                  <a:cubicBezTo>
                    <a:pt x="12405" y="2912"/>
                    <a:pt x="12373" y="2930"/>
                    <a:pt x="12341" y="2954"/>
                  </a:cubicBezTo>
                  <a:cubicBezTo>
                    <a:pt x="12331" y="2923"/>
                    <a:pt x="12331" y="2892"/>
                    <a:pt x="12331" y="2860"/>
                  </a:cubicBezTo>
                  <a:cubicBezTo>
                    <a:pt x="12268" y="2892"/>
                    <a:pt x="12206" y="2923"/>
                    <a:pt x="12154" y="2954"/>
                  </a:cubicBezTo>
                  <a:cubicBezTo>
                    <a:pt x="12161" y="2923"/>
                    <a:pt x="12114" y="2899"/>
                    <a:pt x="12071" y="2899"/>
                  </a:cubicBezTo>
                  <a:cubicBezTo>
                    <a:pt x="12043" y="2899"/>
                    <a:pt x="12017" y="2909"/>
                    <a:pt x="12009" y="2933"/>
                  </a:cubicBezTo>
                  <a:cubicBezTo>
                    <a:pt x="11978" y="3019"/>
                    <a:pt x="11869" y="3076"/>
                    <a:pt x="11760" y="3076"/>
                  </a:cubicBezTo>
                  <a:cubicBezTo>
                    <a:pt x="11725" y="3076"/>
                    <a:pt x="11690" y="3070"/>
                    <a:pt x="11657" y="3058"/>
                  </a:cubicBezTo>
                  <a:cubicBezTo>
                    <a:pt x="11595" y="2954"/>
                    <a:pt x="11647" y="2809"/>
                    <a:pt x="11760" y="2747"/>
                  </a:cubicBezTo>
                  <a:cubicBezTo>
                    <a:pt x="11709" y="2726"/>
                    <a:pt x="11668" y="2715"/>
                    <a:pt x="11615" y="2695"/>
                  </a:cubicBezTo>
                  <a:cubicBezTo>
                    <a:pt x="11679" y="2677"/>
                    <a:pt x="11640" y="2596"/>
                    <a:pt x="11588" y="2596"/>
                  </a:cubicBezTo>
                  <a:cubicBezTo>
                    <a:pt x="11580" y="2596"/>
                    <a:pt x="11572" y="2598"/>
                    <a:pt x="11565" y="2602"/>
                  </a:cubicBezTo>
                  <a:lnTo>
                    <a:pt x="11565" y="2602"/>
                  </a:lnTo>
                  <a:cubicBezTo>
                    <a:pt x="11595" y="2587"/>
                    <a:pt x="11630" y="2572"/>
                    <a:pt x="11662" y="2560"/>
                  </a:cubicBezTo>
                  <a:lnTo>
                    <a:pt x="11662" y="2560"/>
                  </a:lnTo>
                  <a:cubicBezTo>
                    <a:pt x="11668" y="2563"/>
                    <a:pt x="11675" y="2564"/>
                    <a:pt x="11681" y="2564"/>
                  </a:cubicBezTo>
                  <a:cubicBezTo>
                    <a:pt x="11693" y="2564"/>
                    <a:pt x="11703" y="2559"/>
                    <a:pt x="11698" y="2550"/>
                  </a:cubicBezTo>
                  <a:lnTo>
                    <a:pt x="11698" y="2550"/>
                  </a:lnTo>
                  <a:cubicBezTo>
                    <a:pt x="11687" y="2553"/>
                    <a:pt x="11675" y="2556"/>
                    <a:pt x="11662" y="2560"/>
                  </a:cubicBezTo>
                  <a:lnTo>
                    <a:pt x="11662" y="2560"/>
                  </a:lnTo>
                  <a:cubicBezTo>
                    <a:pt x="11654" y="2557"/>
                    <a:pt x="11647" y="2550"/>
                    <a:pt x="11647" y="2540"/>
                  </a:cubicBezTo>
                  <a:cubicBezTo>
                    <a:pt x="11647" y="2519"/>
                    <a:pt x="11668" y="2508"/>
                    <a:pt x="11698" y="2487"/>
                  </a:cubicBezTo>
                  <a:cubicBezTo>
                    <a:pt x="11730" y="2478"/>
                    <a:pt x="11771" y="2457"/>
                    <a:pt x="11813" y="2436"/>
                  </a:cubicBezTo>
                  <a:cubicBezTo>
                    <a:pt x="11864" y="2457"/>
                    <a:pt x="11905" y="2498"/>
                    <a:pt x="11926" y="2540"/>
                  </a:cubicBezTo>
                  <a:cubicBezTo>
                    <a:pt x="11948" y="2545"/>
                    <a:pt x="11971" y="2548"/>
                    <a:pt x="11994" y="2548"/>
                  </a:cubicBezTo>
                  <a:cubicBezTo>
                    <a:pt x="12057" y="2548"/>
                    <a:pt x="12119" y="2529"/>
                    <a:pt x="12165" y="2498"/>
                  </a:cubicBezTo>
                  <a:cubicBezTo>
                    <a:pt x="12123" y="2487"/>
                    <a:pt x="12071" y="2478"/>
                    <a:pt x="12030" y="2478"/>
                  </a:cubicBezTo>
                  <a:cubicBezTo>
                    <a:pt x="12071" y="2478"/>
                    <a:pt x="12113" y="2446"/>
                    <a:pt x="12103" y="2415"/>
                  </a:cubicBezTo>
                  <a:cubicBezTo>
                    <a:pt x="12050" y="2395"/>
                    <a:pt x="11988" y="2384"/>
                    <a:pt x="11937" y="2374"/>
                  </a:cubicBezTo>
                  <a:cubicBezTo>
                    <a:pt x="11976" y="2355"/>
                    <a:pt x="11951" y="2290"/>
                    <a:pt x="11906" y="2290"/>
                  </a:cubicBezTo>
                  <a:cubicBezTo>
                    <a:pt x="11902" y="2290"/>
                    <a:pt x="11899" y="2290"/>
                    <a:pt x="11895" y="2291"/>
                  </a:cubicBezTo>
                  <a:cubicBezTo>
                    <a:pt x="11926" y="2280"/>
                    <a:pt x="11947" y="2250"/>
                    <a:pt x="11947" y="2218"/>
                  </a:cubicBezTo>
                  <a:cubicBezTo>
                    <a:pt x="11870" y="2180"/>
                    <a:pt x="11776" y="2159"/>
                    <a:pt x="11682" y="2159"/>
                  </a:cubicBezTo>
                  <a:cubicBezTo>
                    <a:pt x="11650" y="2159"/>
                    <a:pt x="11617" y="2161"/>
                    <a:pt x="11585" y="2167"/>
                  </a:cubicBezTo>
                  <a:cubicBezTo>
                    <a:pt x="11574" y="2094"/>
                    <a:pt x="11595" y="2022"/>
                    <a:pt x="11636" y="1959"/>
                  </a:cubicBezTo>
                  <a:cubicBezTo>
                    <a:pt x="11585" y="1959"/>
                    <a:pt x="11574" y="1887"/>
                    <a:pt x="11615" y="1877"/>
                  </a:cubicBezTo>
                  <a:lnTo>
                    <a:pt x="11367" y="1814"/>
                  </a:lnTo>
                  <a:cubicBezTo>
                    <a:pt x="11408" y="1783"/>
                    <a:pt x="11367" y="1721"/>
                    <a:pt x="11304" y="1721"/>
                  </a:cubicBezTo>
                  <a:cubicBezTo>
                    <a:pt x="11354" y="1703"/>
                    <a:pt x="11408" y="1695"/>
                    <a:pt x="11462" y="1695"/>
                  </a:cubicBezTo>
                  <a:cubicBezTo>
                    <a:pt x="11532" y="1695"/>
                    <a:pt x="11603" y="1708"/>
                    <a:pt x="11668" y="1732"/>
                  </a:cubicBezTo>
                  <a:cubicBezTo>
                    <a:pt x="11615" y="1690"/>
                    <a:pt x="11677" y="1628"/>
                    <a:pt x="11740" y="1596"/>
                  </a:cubicBezTo>
                  <a:cubicBezTo>
                    <a:pt x="11677" y="1586"/>
                    <a:pt x="11636" y="1524"/>
                    <a:pt x="11657" y="1472"/>
                  </a:cubicBezTo>
                  <a:lnTo>
                    <a:pt x="11657" y="1472"/>
                  </a:lnTo>
                  <a:cubicBezTo>
                    <a:pt x="11631" y="1498"/>
                    <a:pt x="11590" y="1511"/>
                    <a:pt x="11548" y="1511"/>
                  </a:cubicBezTo>
                  <a:cubicBezTo>
                    <a:pt x="11507" y="1511"/>
                    <a:pt x="11465" y="1498"/>
                    <a:pt x="11440" y="1472"/>
                  </a:cubicBezTo>
                  <a:cubicBezTo>
                    <a:pt x="11387" y="1421"/>
                    <a:pt x="11408" y="1327"/>
                    <a:pt x="11491" y="1296"/>
                  </a:cubicBezTo>
                  <a:cubicBezTo>
                    <a:pt x="11574" y="1338"/>
                    <a:pt x="11677" y="1348"/>
                    <a:pt x="11781" y="1348"/>
                  </a:cubicBezTo>
                  <a:cubicBezTo>
                    <a:pt x="11760" y="1317"/>
                    <a:pt x="11740" y="1286"/>
                    <a:pt x="11730" y="1255"/>
                  </a:cubicBezTo>
                  <a:cubicBezTo>
                    <a:pt x="11750" y="1234"/>
                    <a:pt x="11771" y="1223"/>
                    <a:pt x="11802" y="1213"/>
                  </a:cubicBezTo>
                  <a:cubicBezTo>
                    <a:pt x="11750" y="1213"/>
                    <a:pt x="11709" y="1161"/>
                    <a:pt x="11740" y="1120"/>
                  </a:cubicBezTo>
                  <a:lnTo>
                    <a:pt x="11740" y="1120"/>
                  </a:lnTo>
                  <a:cubicBezTo>
                    <a:pt x="11698" y="1140"/>
                    <a:pt x="11647" y="1161"/>
                    <a:pt x="11605" y="1172"/>
                  </a:cubicBezTo>
                  <a:cubicBezTo>
                    <a:pt x="11605" y="1151"/>
                    <a:pt x="11564" y="1120"/>
                    <a:pt x="11532" y="1120"/>
                  </a:cubicBezTo>
                  <a:cubicBezTo>
                    <a:pt x="11564" y="1078"/>
                    <a:pt x="11585" y="1037"/>
                    <a:pt x="11615" y="1006"/>
                  </a:cubicBezTo>
                  <a:lnTo>
                    <a:pt x="11615" y="1006"/>
                  </a:lnTo>
                  <a:cubicBezTo>
                    <a:pt x="11612" y="1008"/>
                    <a:pt x="11607" y="1009"/>
                    <a:pt x="11603" y="1009"/>
                  </a:cubicBezTo>
                  <a:cubicBezTo>
                    <a:pt x="11581" y="1009"/>
                    <a:pt x="11553" y="992"/>
                    <a:pt x="11553" y="975"/>
                  </a:cubicBezTo>
                  <a:cubicBezTo>
                    <a:pt x="11562" y="951"/>
                    <a:pt x="11576" y="933"/>
                    <a:pt x="11592" y="921"/>
                  </a:cubicBezTo>
                  <a:lnTo>
                    <a:pt x="11592" y="921"/>
                  </a:lnTo>
                  <a:cubicBezTo>
                    <a:pt x="11532" y="957"/>
                    <a:pt x="11455" y="975"/>
                    <a:pt x="11387" y="985"/>
                  </a:cubicBezTo>
                  <a:cubicBezTo>
                    <a:pt x="11387" y="913"/>
                    <a:pt x="11398" y="850"/>
                    <a:pt x="11408" y="778"/>
                  </a:cubicBezTo>
                  <a:cubicBezTo>
                    <a:pt x="11450" y="758"/>
                    <a:pt x="11481" y="737"/>
                    <a:pt x="11522" y="716"/>
                  </a:cubicBezTo>
                  <a:cubicBezTo>
                    <a:pt x="11419" y="685"/>
                    <a:pt x="11336" y="602"/>
                    <a:pt x="11315" y="509"/>
                  </a:cubicBezTo>
                  <a:cubicBezTo>
                    <a:pt x="11440" y="436"/>
                    <a:pt x="11543" y="343"/>
                    <a:pt x="11626" y="239"/>
                  </a:cubicBezTo>
                  <a:lnTo>
                    <a:pt x="11626" y="239"/>
                  </a:lnTo>
                  <a:cubicBezTo>
                    <a:pt x="11583" y="277"/>
                    <a:pt x="11523" y="295"/>
                    <a:pt x="11463" y="295"/>
                  </a:cubicBezTo>
                  <a:cubicBezTo>
                    <a:pt x="11407" y="295"/>
                    <a:pt x="11350" y="279"/>
                    <a:pt x="11304" y="249"/>
                  </a:cubicBezTo>
                  <a:cubicBezTo>
                    <a:pt x="11262" y="223"/>
                    <a:pt x="11236" y="178"/>
                    <a:pt x="11229" y="131"/>
                  </a:cubicBezTo>
                  <a:lnTo>
                    <a:pt x="11229" y="131"/>
                  </a:lnTo>
                  <a:cubicBezTo>
                    <a:pt x="11220" y="129"/>
                    <a:pt x="11210" y="129"/>
                    <a:pt x="11201" y="1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2"/>
          <p:cNvGrpSpPr/>
          <p:nvPr/>
        </p:nvGrpSpPr>
        <p:grpSpPr>
          <a:xfrm flipH="1">
            <a:off x="5701251" y="844694"/>
            <a:ext cx="3467048" cy="613495"/>
            <a:chOff x="9" y="80379"/>
            <a:chExt cx="3467048" cy="562943"/>
          </a:xfrm>
        </p:grpSpPr>
        <p:sp>
          <p:nvSpPr>
            <p:cNvPr id="844" name="Google Shape;844;p22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22"/>
          <p:cNvSpPr/>
          <p:nvPr/>
        </p:nvSpPr>
        <p:spPr>
          <a:xfrm rot="10800000" flipH="1">
            <a:off x="6287416" y="342904"/>
            <a:ext cx="3552008" cy="911485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2"/>
          <p:cNvSpPr txBox="1">
            <a:spLocks noGrp="1"/>
          </p:cNvSpPr>
          <p:nvPr>
            <p:ph type="subTitle" idx="1"/>
          </p:nvPr>
        </p:nvSpPr>
        <p:spPr>
          <a:xfrm>
            <a:off x="724913" y="3067905"/>
            <a:ext cx="24357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22"/>
          <p:cNvSpPr txBox="1">
            <a:spLocks noGrp="1"/>
          </p:cNvSpPr>
          <p:nvPr>
            <p:ph type="subTitle" idx="2"/>
          </p:nvPr>
        </p:nvSpPr>
        <p:spPr>
          <a:xfrm>
            <a:off x="3354163" y="3067905"/>
            <a:ext cx="24357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2"/>
          <p:cNvSpPr txBox="1">
            <a:spLocks noGrp="1"/>
          </p:cNvSpPr>
          <p:nvPr>
            <p:ph type="subTitle" idx="3"/>
          </p:nvPr>
        </p:nvSpPr>
        <p:spPr>
          <a:xfrm>
            <a:off x="5986788" y="3067905"/>
            <a:ext cx="24357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2"/>
          <p:cNvSpPr/>
          <p:nvPr/>
        </p:nvSpPr>
        <p:spPr>
          <a:xfrm flipH="1">
            <a:off x="720004" y="4356948"/>
            <a:ext cx="1314393" cy="1984741"/>
          </a:xfrm>
          <a:custGeom>
            <a:avLst/>
            <a:gdLst/>
            <a:ahLst/>
            <a:cxnLst/>
            <a:rect l="l" t="t" r="r" b="b"/>
            <a:pathLst>
              <a:path w="19335" h="33137" extrusionOk="0">
                <a:moveTo>
                  <a:pt x="9906" y="798"/>
                </a:moveTo>
                <a:cubicBezTo>
                  <a:pt x="9906" y="798"/>
                  <a:pt x="9906" y="798"/>
                  <a:pt x="9906" y="798"/>
                </a:cubicBezTo>
                <a:cubicBezTo>
                  <a:pt x="9906" y="798"/>
                  <a:pt x="9906" y="798"/>
                  <a:pt x="9906" y="798"/>
                </a:cubicBezTo>
                <a:close/>
                <a:moveTo>
                  <a:pt x="18122" y="20671"/>
                </a:moveTo>
                <a:lnTo>
                  <a:pt x="18122" y="20671"/>
                </a:lnTo>
                <a:cubicBezTo>
                  <a:pt x="18122" y="20672"/>
                  <a:pt x="18122" y="20672"/>
                  <a:pt x="18122" y="20672"/>
                </a:cubicBezTo>
                <a:lnTo>
                  <a:pt x="18122" y="20672"/>
                </a:lnTo>
                <a:cubicBezTo>
                  <a:pt x="18122" y="20672"/>
                  <a:pt x="18122" y="20672"/>
                  <a:pt x="18122" y="20671"/>
                </a:cubicBezTo>
                <a:close/>
                <a:moveTo>
                  <a:pt x="8818" y="1"/>
                </a:moveTo>
                <a:cubicBezTo>
                  <a:pt x="8818" y="1024"/>
                  <a:pt x="8928" y="1479"/>
                  <a:pt x="8805" y="1479"/>
                </a:cubicBezTo>
                <a:cubicBezTo>
                  <a:pt x="8722" y="1479"/>
                  <a:pt x="8531" y="1267"/>
                  <a:pt x="8124" y="881"/>
                </a:cubicBezTo>
                <a:lnTo>
                  <a:pt x="8124" y="881"/>
                </a:lnTo>
                <a:cubicBezTo>
                  <a:pt x="8041" y="933"/>
                  <a:pt x="8725" y="2612"/>
                  <a:pt x="8663" y="2881"/>
                </a:cubicBezTo>
                <a:cubicBezTo>
                  <a:pt x="8352" y="2311"/>
                  <a:pt x="8486" y="2207"/>
                  <a:pt x="8154" y="1762"/>
                </a:cubicBezTo>
                <a:cubicBezTo>
                  <a:pt x="8016" y="1988"/>
                  <a:pt x="7938" y="2059"/>
                  <a:pt x="7865" y="2059"/>
                </a:cubicBezTo>
                <a:cubicBezTo>
                  <a:pt x="7747" y="2059"/>
                  <a:pt x="7641" y="1875"/>
                  <a:pt x="7316" y="1855"/>
                </a:cubicBezTo>
                <a:lnTo>
                  <a:pt x="7316" y="1855"/>
                </a:lnTo>
                <a:cubicBezTo>
                  <a:pt x="7316" y="2933"/>
                  <a:pt x="8072" y="3026"/>
                  <a:pt x="8072" y="3627"/>
                </a:cubicBezTo>
                <a:cubicBezTo>
                  <a:pt x="7923" y="3478"/>
                  <a:pt x="7757" y="3396"/>
                  <a:pt x="7567" y="3396"/>
                </a:cubicBezTo>
                <a:cubicBezTo>
                  <a:pt x="7546" y="3396"/>
                  <a:pt x="7524" y="3397"/>
                  <a:pt x="7502" y="3399"/>
                </a:cubicBezTo>
                <a:cubicBezTo>
                  <a:pt x="7336" y="3607"/>
                  <a:pt x="7823" y="3969"/>
                  <a:pt x="7885" y="4042"/>
                </a:cubicBezTo>
                <a:cubicBezTo>
                  <a:pt x="7736" y="4094"/>
                  <a:pt x="7610" y="4116"/>
                  <a:pt x="7498" y="4116"/>
                </a:cubicBezTo>
                <a:cubicBezTo>
                  <a:pt x="7056" y="4116"/>
                  <a:pt x="6826" y="3784"/>
                  <a:pt x="6248" y="3710"/>
                </a:cubicBezTo>
                <a:lnTo>
                  <a:pt x="6248" y="3710"/>
                </a:lnTo>
                <a:cubicBezTo>
                  <a:pt x="6300" y="4052"/>
                  <a:pt x="6404" y="4145"/>
                  <a:pt x="6683" y="4321"/>
                </a:cubicBezTo>
                <a:cubicBezTo>
                  <a:pt x="6661" y="4319"/>
                  <a:pt x="6640" y="4318"/>
                  <a:pt x="6620" y="4318"/>
                </a:cubicBezTo>
                <a:cubicBezTo>
                  <a:pt x="6438" y="4318"/>
                  <a:pt x="6314" y="4402"/>
                  <a:pt x="6248" y="4570"/>
                </a:cubicBezTo>
                <a:cubicBezTo>
                  <a:pt x="6248" y="4673"/>
                  <a:pt x="6932" y="4912"/>
                  <a:pt x="7015" y="5212"/>
                </a:cubicBezTo>
                <a:cubicBezTo>
                  <a:pt x="6988" y="5210"/>
                  <a:pt x="6961" y="5209"/>
                  <a:pt x="6936" y="5209"/>
                </a:cubicBezTo>
                <a:cubicBezTo>
                  <a:pt x="6704" y="5209"/>
                  <a:pt x="6523" y="5293"/>
                  <a:pt x="6383" y="5461"/>
                </a:cubicBezTo>
                <a:cubicBezTo>
                  <a:pt x="6388" y="5683"/>
                  <a:pt x="6712" y="5751"/>
                  <a:pt x="7058" y="5751"/>
                </a:cubicBezTo>
                <a:cubicBezTo>
                  <a:pt x="7390" y="5751"/>
                  <a:pt x="7743" y="5688"/>
                  <a:pt x="7854" y="5637"/>
                </a:cubicBezTo>
                <a:lnTo>
                  <a:pt x="7854" y="5637"/>
                </a:lnTo>
                <a:cubicBezTo>
                  <a:pt x="7947" y="5803"/>
                  <a:pt x="7854" y="5917"/>
                  <a:pt x="7554" y="6000"/>
                </a:cubicBezTo>
                <a:cubicBezTo>
                  <a:pt x="7656" y="6106"/>
                  <a:pt x="7905" y="6115"/>
                  <a:pt x="8162" y="6115"/>
                </a:cubicBezTo>
                <a:cubicBezTo>
                  <a:pt x="8216" y="6115"/>
                  <a:pt x="8270" y="6115"/>
                  <a:pt x="8323" y="6115"/>
                </a:cubicBezTo>
                <a:cubicBezTo>
                  <a:pt x="8686" y="6115"/>
                  <a:pt x="9008" y="6134"/>
                  <a:pt x="8891" y="6425"/>
                </a:cubicBezTo>
                <a:cubicBezTo>
                  <a:pt x="8848" y="6531"/>
                  <a:pt x="8701" y="6569"/>
                  <a:pt x="8501" y="6569"/>
                </a:cubicBezTo>
                <a:cubicBezTo>
                  <a:pt x="7951" y="6569"/>
                  <a:pt x="7000" y="6277"/>
                  <a:pt x="6710" y="6277"/>
                </a:cubicBezTo>
                <a:cubicBezTo>
                  <a:pt x="6568" y="6277"/>
                  <a:pt x="6585" y="6348"/>
                  <a:pt x="6890" y="6559"/>
                </a:cubicBezTo>
                <a:cubicBezTo>
                  <a:pt x="6024" y="6451"/>
                  <a:pt x="5710" y="6082"/>
                  <a:pt x="5268" y="6082"/>
                </a:cubicBezTo>
                <a:cubicBezTo>
                  <a:pt x="5033" y="6082"/>
                  <a:pt x="4762" y="6185"/>
                  <a:pt x="4352" y="6487"/>
                </a:cubicBezTo>
                <a:cubicBezTo>
                  <a:pt x="4777" y="6591"/>
                  <a:pt x="5191" y="6694"/>
                  <a:pt x="5616" y="6798"/>
                </a:cubicBezTo>
                <a:cubicBezTo>
                  <a:pt x="5274" y="7093"/>
                  <a:pt x="5236" y="7187"/>
                  <a:pt x="5338" y="7187"/>
                </a:cubicBezTo>
                <a:cubicBezTo>
                  <a:pt x="5516" y="7187"/>
                  <a:pt x="6114" y="6905"/>
                  <a:pt x="6279" y="6905"/>
                </a:cubicBezTo>
                <a:cubicBezTo>
                  <a:pt x="6292" y="6905"/>
                  <a:pt x="6303" y="6907"/>
                  <a:pt x="6310" y="6911"/>
                </a:cubicBezTo>
                <a:cubicBezTo>
                  <a:pt x="5733" y="7297"/>
                  <a:pt x="5752" y="7412"/>
                  <a:pt x="5986" y="7412"/>
                </a:cubicBezTo>
                <a:cubicBezTo>
                  <a:pt x="6307" y="7412"/>
                  <a:pt x="7031" y="7196"/>
                  <a:pt x="7181" y="7160"/>
                </a:cubicBezTo>
                <a:lnTo>
                  <a:pt x="7181" y="7160"/>
                </a:lnTo>
                <a:cubicBezTo>
                  <a:pt x="7233" y="7243"/>
                  <a:pt x="6704" y="7606"/>
                  <a:pt x="6632" y="7772"/>
                </a:cubicBezTo>
                <a:cubicBezTo>
                  <a:pt x="6759" y="7819"/>
                  <a:pt x="6911" y="7843"/>
                  <a:pt x="7077" y="7843"/>
                </a:cubicBezTo>
                <a:cubicBezTo>
                  <a:pt x="7638" y="7843"/>
                  <a:pt x="8365" y="7568"/>
                  <a:pt x="8901" y="6984"/>
                </a:cubicBezTo>
                <a:lnTo>
                  <a:pt x="8901" y="6984"/>
                </a:lnTo>
                <a:cubicBezTo>
                  <a:pt x="9340" y="7863"/>
                  <a:pt x="8826" y="8032"/>
                  <a:pt x="8151" y="8032"/>
                </a:cubicBezTo>
                <a:cubicBezTo>
                  <a:pt x="7727" y="8032"/>
                  <a:pt x="7240" y="7965"/>
                  <a:pt x="6886" y="7965"/>
                </a:cubicBezTo>
                <a:cubicBezTo>
                  <a:pt x="6527" y="7965"/>
                  <a:pt x="6305" y="8034"/>
                  <a:pt x="6425" y="8311"/>
                </a:cubicBezTo>
                <a:cubicBezTo>
                  <a:pt x="6290" y="8276"/>
                  <a:pt x="5910" y="8208"/>
                  <a:pt x="5535" y="8208"/>
                </a:cubicBezTo>
                <a:cubicBezTo>
                  <a:pt x="5128" y="8208"/>
                  <a:pt x="4728" y="8288"/>
                  <a:pt x="4663" y="8580"/>
                </a:cubicBezTo>
                <a:cubicBezTo>
                  <a:pt x="4652" y="8580"/>
                  <a:pt x="6082" y="9460"/>
                  <a:pt x="6010" y="9761"/>
                </a:cubicBezTo>
                <a:cubicBezTo>
                  <a:pt x="5829" y="9662"/>
                  <a:pt x="5642" y="9613"/>
                  <a:pt x="5452" y="9613"/>
                </a:cubicBezTo>
                <a:cubicBezTo>
                  <a:pt x="5284" y="9613"/>
                  <a:pt x="5113" y="9652"/>
                  <a:pt x="4942" y="9730"/>
                </a:cubicBezTo>
                <a:cubicBezTo>
                  <a:pt x="5253" y="9896"/>
                  <a:pt x="5336" y="10134"/>
                  <a:pt x="5181" y="10445"/>
                </a:cubicBezTo>
                <a:cubicBezTo>
                  <a:pt x="4847" y="10201"/>
                  <a:pt x="4702" y="10126"/>
                  <a:pt x="4602" y="10126"/>
                </a:cubicBezTo>
                <a:cubicBezTo>
                  <a:pt x="4445" y="10126"/>
                  <a:pt x="4400" y="10313"/>
                  <a:pt x="3898" y="10313"/>
                </a:cubicBezTo>
                <a:cubicBezTo>
                  <a:pt x="3801" y="10313"/>
                  <a:pt x="3688" y="10306"/>
                  <a:pt x="3554" y="10289"/>
                </a:cubicBezTo>
                <a:lnTo>
                  <a:pt x="3554" y="10289"/>
                </a:lnTo>
                <a:cubicBezTo>
                  <a:pt x="3450" y="10932"/>
                  <a:pt x="5202" y="10963"/>
                  <a:pt x="5181" y="11553"/>
                </a:cubicBezTo>
                <a:cubicBezTo>
                  <a:pt x="5281" y="11445"/>
                  <a:pt x="5380" y="11400"/>
                  <a:pt x="5477" y="11400"/>
                </a:cubicBezTo>
                <a:cubicBezTo>
                  <a:pt x="5883" y="11400"/>
                  <a:pt x="6273" y="12182"/>
                  <a:pt x="6725" y="12424"/>
                </a:cubicBezTo>
                <a:cubicBezTo>
                  <a:pt x="6477" y="12489"/>
                  <a:pt x="6182" y="12503"/>
                  <a:pt x="5872" y="12503"/>
                </a:cubicBezTo>
                <a:cubicBezTo>
                  <a:pt x="5624" y="12503"/>
                  <a:pt x="5367" y="12494"/>
                  <a:pt x="5116" y="12494"/>
                </a:cubicBezTo>
                <a:cubicBezTo>
                  <a:pt x="4519" y="12494"/>
                  <a:pt x="3956" y="12545"/>
                  <a:pt x="3637" y="12890"/>
                </a:cubicBezTo>
                <a:cubicBezTo>
                  <a:pt x="3959" y="13354"/>
                  <a:pt x="4870" y="14053"/>
                  <a:pt x="5453" y="14053"/>
                </a:cubicBezTo>
                <a:cubicBezTo>
                  <a:pt x="5470" y="14053"/>
                  <a:pt x="5486" y="14052"/>
                  <a:pt x="5502" y="14051"/>
                </a:cubicBezTo>
                <a:lnTo>
                  <a:pt x="5502" y="14051"/>
                </a:lnTo>
                <a:cubicBezTo>
                  <a:pt x="5461" y="14320"/>
                  <a:pt x="3565" y="14330"/>
                  <a:pt x="3295" y="14330"/>
                </a:cubicBezTo>
                <a:cubicBezTo>
                  <a:pt x="3128" y="15019"/>
                  <a:pt x="4962" y="15307"/>
                  <a:pt x="5776" y="15307"/>
                </a:cubicBezTo>
                <a:cubicBezTo>
                  <a:pt x="5819" y="15307"/>
                  <a:pt x="5859" y="15306"/>
                  <a:pt x="5896" y="15304"/>
                </a:cubicBezTo>
                <a:lnTo>
                  <a:pt x="5896" y="15304"/>
                </a:lnTo>
                <a:cubicBezTo>
                  <a:pt x="5202" y="15594"/>
                  <a:pt x="3699" y="16683"/>
                  <a:pt x="2559" y="16786"/>
                </a:cubicBezTo>
                <a:cubicBezTo>
                  <a:pt x="3284" y="17629"/>
                  <a:pt x="4018" y="17857"/>
                  <a:pt x="4746" y="17857"/>
                </a:cubicBezTo>
                <a:cubicBezTo>
                  <a:pt x="5487" y="17857"/>
                  <a:pt x="6221" y="17621"/>
                  <a:pt x="6932" y="17553"/>
                </a:cubicBezTo>
                <a:lnTo>
                  <a:pt x="6932" y="17553"/>
                </a:lnTo>
                <a:cubicBezTo>
                  <a:pt x="6766" y="18081"/>
                  <a:pt x="5440" y="18237"/>
                  <a:pt x="4974" y="18278"/>
                </a:cubicBezTo>
                <a:cubicBezTo>
                  <a:pt x="5173" y="18557"/>
                  <a:pt x="5429" y="18683"/>
                  <a:pt x="5752" y="18683"/>
                </a:cubicBezTo>
                <a:cubicBezTo>
                  <a:pt x="5765" y="18683"/>
                  <a:pt x="5779" y="18683"/>
                  <a:pt x="5792" y="18682"/>
                </a:cubicBezTo>
                <a:lnTo>
                  <a:pt x="5792" y="18682"/>
                </a:lnTo>
                <a:cubicBezTo>
                  <a:pt x="5528" y="18898"/>
                  <a:pt x="5138" y="18959"/>
                  <a:pt x="4698" y="18959"/>
                </a:cubicBezTo>
                <a:cubicBezTo>
                  <a:pt x="4115" y="18959"/>
                  <a:pt x="3446" y="18851"/>
                  <a:pt x="2876" y="18851"/>
                </a:cubicBezTo>
                <a:cubicBezTo>
                  <a:pt x="2391" y="18851"/>
                  <a:pt x="1978" y="18930"/>
                  <a:pt x="1751" y="19221"/>
                </a:cubicBezTo>
                <a:cubicBezTo>
                  <a:pt x="1938" y="19428"/>
                  <a:pt x="2166" y="19542"/>
                  <a:pt x="2446" y="19563"/>
                </a:cubicBezTo>
                <a:cubicBezTo>
                  <a:pt x="1824" y="20027"/>
                  <a:pt x="2102" y="20189"/>
                  <a:pt x="2509" y="20189"/>
                </a:cubicBezTo>
                <a:cubicBezTo>
                  <a:pt x="2793" y="20189"/>
                  <a:pt x="3140" y="20109"/>
                  <a:pt x="3285" y="19998"/>
                </a:cubicBezTo>
                <a:lnTo>
                  <a:pt x="3285" y="19998"/>
                </a:lnTo>
                <a:cubicBezTo>
                  <a:pt x="3409" y="20133"/>
                  <a:pt x="3036" y="20268"/>
                  <a:pt x="3160" y="20454"/>
                </a:cubicBezTo>
                <a:cubicBezTo>
                  <a:pt x="3308" y="20401"/>
                  <a:pt x="3424" y="20384"/>
                  <a:pt x="3523" y="20384"/>
                </a:cubicBezTo>
                <a:cubicBezTo>
                  <a:pt x="3704" y="20384"/>
                  <a:pt x="3828" y="20441"/>
                  <a:pt x="3979" y="20441"/>
                </a:cubicBezTo>
                <a:cubicBezTo>
                  <a:pt x="4102" y="20441"/>
                  <a:pt x="4242" y="20403"/>
                  <a:pt x="4445" y="20268"/>
                </a:cubicBezTo>
                <a:lnTo>
                  <a:pt x="4445" y="20268"/>
                </a:lnTo>
                <a:cubicBezTo>
                  <a:pt x="4412" y="20639"/>
                  <a:pt x="4388" y="20786"/>
                  <a:pt x="4471" y="20786"/>
                </a:cubicBezTo>
                <a:cubicBezTo>
                  <a:pt x="4546" y="20786"/>
                  <a:pt x="4707" y="20667"/>
                  <a:pt x="5025" y="20485"/>
                </a:cubicBezTo>
                <a:lnTo>
                  <a:pt x="5025" y="20485"/>
                </a:lnTo>
                <a:cubicBezTo>
                  <a:pt x="4922" y="20910"/>
                  <a:pt x="5875" y="20993"/>
                  <a:pt x="6300" y="20993"/>
                </a:cubicBezTo>
                <a:cubicBezTo>
                  <a:pt x="5948" y="21439"/>
                  <a:pt x="5425" y="21558"/>
                  <a:pt x="4876" y="21558"/>
                </a:cubicBezTo>
                <a:cubicBezTo>
                  <a:pt x="4326" y="21558"/>
                  <a:pt x="3751" y="21439"/>
                  <a:pt x="3295" y="21408"/>
                </a:cubicBezTo>
                <a:lnTo>
                  <a:pt x="3295" y="21408"/>
                </a:lnTo>
                <a:cubicBezTo>
                  <a:pt x="3525" y="21722"/>
                  <a:pt x="3563" y="21829"/>
                  <a:pt x="3427" y="21829"/>
                </a:cubicBezTo>
                <a:cubicBezTo>
                  <a:pt x="3212" y="21829"/>
                  <a:pt x="2564" y="21563"/>
                  <a:pt x="1544" y="21417"/>
                </a:cubicBezTo>
                <a:lnTo>
                  <a:pt x="1544" y="21417"/>
                </a:lnTo>
                <a:cubicBezTo>
                  <a:pt x="1875" y="21728"/>
                  <a:pt x="2207" y="21884"/>
                  <a:pt x="2591" y="21936"/>
                </a:cubicBezTo>
                <a:cubicBezTo>
                  <a:pt x="1804" y="22047"/>
                  <a:pt x="2637" y="22637"/>
                  <a:pt x="3437" y="22637"/>
                </a:cubicBezTo>
                <a:cubicBezTo>
                  <a:pt x="3532" y="22637"/>
                  <a:pt x="3628" y="22628"/>
                  <a:pt x="3720" y="22609"/>
                </a:cubicBezTo>
                <a:lnTo>
                  <a:pt x="3720" y="22609"/>
                </a:lnTo>
                <a:cubicBezTo>
                  <a:pt x="3548" y="22830"/>
                  <a:pt x="3703" y="22938"/>
                  <a:pt x="3912" y="22938"/>
                </a:cubicBezTo>
                <a:cubicBezTo>
                  <a:pt x="4056" y="22938"/>
                  <a:pt x="4226" y="22887"/>
                  <a:pt x="4332" y="22785"/>
                </a:cubicBezTo>
                <a:lnTo>
                  <a:pt x="4332" y="22785"/>
                </a:lnTo>
                <a:cubicBezTo>
                  <a:pt x="4076" y="23144"/>
                  <a:pt x="4035" y="23324"/>
                  <a:pt x="4207" y="23324"/>
                </a:cubicBezTo>
                <a:cubicBezTo>
                  <a:pt x="4329" y="23324"/>
                  <a:pt x="4557" y="23235"/>
                  <a:pt x="4891" y="23055"/>
                </a:cubicBezTo>
                <a:lnTo>
                  <a:pt x="4891" y="23055"/>
                </a:lnTo>
                <a:cubicBezTo>
                  <a:pt x="4362" y="24236"/>
                  <a:pt x="674" y="23469"/>
                  <a:pt x="1285" y="24226"/>
                </a:cubicBezTo>
                <a:cubicBezTo>
                  <a:pt x="1080" y="24121"/>
                  <a:pt x="883" y="24069"/>
                  <a:pt x="693" y="24069"/>
                </a:cubicBezTo>
                <a:cubicBezTo>
                  <a:pt x="508" y="24069"/>
                  <a:pt x="329" y="24118"/>
                  <a:pt x="155" y="24215"/>
                </a:cubicBezTo>
                <a:cubicBezTo>
                  <a:pt x="236" y="24286"/>
                  <a:pt x="1138" y="25554"/>
                  <a:pt x="1812" y="25554"/>
                </a:cubicBezTo>
                <a:cubicBezTo>
                  <a:pt x="1924" y="25554"/>
                  <a:pt x="2030" y="25519"/>
                  <a:pt x="2124" y="25438"/>
                </a:cubicBezTo>
                <a:lnTo>
                  <a:pt x="2124" y="25438"/>
                </a:lnTo>
                <a:cubicBezTo>
                  <a:pt x="3036" y="26080"/>
                  <a:pt x="1274" y="26163"/>
                  <a:pt x="1026" y="26225"/>
                </a:cubicBezTo>
                <a:cubicBezTo>
                  <a:pt x="1238" y="26402"/>
                  <a:pt x="1464" y="26487"/>
                  <a:pt x="1705" y="26487"/>
                </a:cubicBezTo>
                <a:cubicBezTo>
                  <a:pt x="1818" y="26487"/>
                  <a:pt x="1933" y="26469"/>
                  <a:pt x="2052" y="26432"/>
                </a:cubicBezTo>
                <a:lnTo>
                  <a:pt x="2052" y="26432"/>
                </a:lnTo>
                <a:cubicBezTo>
                  <a:pt x="1757" y="26618"/>
                  <a:pt x="1455" y="26934"/>
                  <a:pt x="1709" y="26934"/>
                </a:cubicBezTo>
                <a:cubicBezTo>
                  <a:pt x="1768" y="26934"/>
                  <a:pt x="1855" y="26917"/>
                  <a:pt x="1979" y="26878"/>
                </a:cubicBezTo>
                <a:lnTo>
                  <a:pt x="1979" y="26878"/>
                </a:lnTo>
                <a:cubicBezTo>
                  <a:pt x="1832" y="27053"/>
                  <a:pt x="2030" y="27102"/>
                  <a:pt x="2263" y="27102"/>
                </a:cubicBezTo>
                <a:cubicBezTo>
                  <a:pt x="2459" y="27102"/>
                  <a:pt x="2680" y="27068"/>
                  <a:pt x="2746" y="27044"/>
                </a:cubicBezTo>
                <a:lnTo>
                  <a:pt x="2746" y="27044"/>
                </a:lnTo>
                <a:cubicBezTo>
                  <a:pt x="2870" y="27293"/>
                  <a:pt x="2559" y="27334"/>
                  <a:pt x="3367" y="27365"/>
                </a:cubicBezTo>
                <a:cubicBezTo>
                  <a:pt x="3160" y="27582"/>
                  <a:pt x="2729" y="27637"/>
                  <a:pt x="2260" y="27637"/>
                </a:cubicBezTo>
                <a:cubicBezTo>
                  <a:pt x="1790" y="27637"/>
                  <a:pt x="1283" y="27582"/>
                  <a:pt x="923" y="27582"/>
                </a:cubicBezTo>
                <a:cubicBezTo>
                  <a:pt x="838" y="27582"/>
                  <a:pt x="760" y="27585"/>
                  <a:pt x="694" y="27593"/>
                </a:cubicBezTo>
                <a:cubicBezTo>
                  <a:pt x="1301" y="27926"/>
                  <a:pt x="1289" y="27970"/>
                  <a:pt x="1084" y="27970"/>
                </a:cubicBezTo>
                <a:cubicBezTo>
                  <a:pt x="1011" y="27970"/>
                  <a:pt x="913" y="27964"/>
                  <a:pt x="810" y="27964"/>
                </a:cubicBezTo>
                <a:cubicBezTo>
                  <a:pt x="555" y="27964"/>
                  <a:pt x="267" y="27998"/>
                  <a:pt x="238" y="28235"/>
                </a:cubicBezTo>
                <a:cubicBezTo>
                  <a:pt x="228" y="28340"/>
                  <a:pt x="353" y="28375"/>
                  <a:pt x="530" y="28375"/>
                </a:cubicBezTo>
                <a:cubicBezTo>
                  <a:pt x="862" y="28375"/>
                  <a:pt x="1378" y="28249"/>
                  <a:pt x="1513" y="28215"/>
                </a:cubicBezTo>
                <a:lnTo>
                  <a:pt x="1513" y="28215"/>
                </a:lnTo>
                <a:cubicBezTo>
                  <a:pt x="1052" y="28779"/>
                  <a:pt x="1478" y="29001"/>
                  <a:pt x="1950" y="29001"/>
                </a:cubicBezTo>
                <a:cubicBezTo>
                  <a:pt x="2188" y="29001"/>
                  <a:pt x="2438" y="28944"/>
                  <a:pt x="2591" y="28847"/>
                </a:cubicBezTo>
                <a:lnTo>
                  <a:pt x="2591" y="28847"/>
                </a:lnTo>
                <a:cubicBezTo>
                  <a:pt x="2601" y="29034"/>
                  <a:pt x="2591" y="29220"/>
                  <a:pt x="2559" y="29407"/>
                </a:cubicBezTo>
                <a:cubicBezTo>
                  <a:pt x="1617" y="29635"/>
                  <a:pt x="477" y="29821"/>
                  <a:pt x="404" y="29842"/>
                </a:cubicBezTo>
                <a:cubicBezTo>
                  <a:pt x="404" y="30002"/>
                  <a:pt x="491" y="30080"/>
                  <a:pt x="665" y="30080"/>
                </a:cubicBezTo>
                <a:cubicBezTo>
                  <a:pt x="739" y="30080"/>
                  <a:pt x="828" y="30066"/>
                  <a:pt x="933" y="30038"/>
                </a:cubicBezTo>
                <a:lnTo>
                  <a:pt x="933" y="30038"/>
                </a:lnTo>
                <a:cubicBezTo>
                  <a:pt x="839" y="30132"/>
                  <a:pt x="0" y="30463"/>
                  <a:pt x="83" y="30691"/>
                </a:cubicBezTo>
                <a:cubicBezTo>
                  <a:pt x="436" y="30609"/>
                  <a:pt x="777" y="30526"/>
                  <a:pt x="1129" y="30443"/>
                </a:cubicBezTo>
                <a:lnTo>
                  <a:pt x="1129" y="30443"/>
                </a:lnTo>
                <a:cubicBezTo>
                  <a:pt x="875" y="30811"/>
                  <a:pt x="876" y="31072"/>
                  <a:pt x="1144" y="31072"/>
                </a:cubicBezTo>
                <a:cubicBezTo>
                  <a:pt x="1268" y="31072"/>
                  <a:pt x="1449" y="31016"/>
                  <a:pt x="1689" y="30888"/>
                </a:cubicBezTo>
                <a:lnTo>
                  <a:pt x="1689" y="30888"/>
                </a:lnTo>
                <a:cubicBezTo>
                  <a:pt x="1664" y="31098"/>
                  <a:pt x="1806" y="31156"/>
                  <a:pt x="2035" y="31156"/>
                </a:cubicBezTo>
                <a:cubicBezTo>
                  <a:pt x="2316" y="31156"/>
                  <a:pt x="2726" y="31068"/>
                  <a:pt x="3118" y="31068"/>
                </a:cubicBezTo>
                <a:cubicBezTo>
                  <a:pt x="3210" y="31068"/>
                  <a:pt x="3300" y="31073"/>
                  <a:pt x="3388" y="31085"/>
                </a:cubicBezTo>
                <a:cubicBezTo>
                  <a:pt x="2964" y="31219"/>
                  <a:pt x="2414" y="31251"/>
                  <a:pt x="2114" y="31572"/>
                </a:cubicBezTo>
                <a:cubicBezTo>
                  <a:pt x="2233" y="31631"/>
                  <a:pt x="2352" y="31660"/>
                  <a:pt x="2473" y="31660"/>
                </a:cubicBezTo>
                <a:cubicBezTo>
                  <a:pt x="2563" y="31660"/>
                  <a:pt x="2653" y="31644"/>
                  <a:pt x="2746" y="31613"/>
                </a:cubicBezTo>
                <a:lnTo>
                  <a:pt x="2746" y="31613"/>
                </a:lnTo>
                <a:cubicBezTo>
                  <a:pt x="2414" y="31769"/>
                  <a:pt x="2331" y="31945"/>
                  <a:pt x="2476" y="32152"/>
                </a:cubicBezTo>
                <a:cubicBezTo>
                  <a:pt x="2798" y="32048"/>
                  <a:pt x="3130" y="31945"/>
                  <a:pt x="3450" y="31841"/>
                </a:cubicBezTo>
                <a:lnTo>
                  <a:pt x="3450" y="31841"/>
                </a:lnTo>
                <a:cubicBezTo>
                  <a:pt x="3183" y="32332"/>
                  <a:pt x="3445" y="32510"/>
                  <a:pt x="3810" y="32510"/>
                </a:cubicBezTo>
                <a:cubicBezTo>
                  <a:pt x="4154" y="32510"/>
                  <a:pt x="4591" y="32353"/>
                  <a:pt x="4767" y="32152"/>
                </a:cubicBezTo>
                <a:cubicBezTo>
                  <a:pt x="4832" y="32444"/>
                  <a:pt x="4890" y="32564"/>
                  <a:pt x="4979" y="32564"/>
                </a:cubicBezTo>
                <a:cubicBezTo>
                  <a:pt x="5088" y="32564"/>
                  <a:pt x="5243" y="32380"/>
                  <a:pt x="5513" y="32111"/>
                </a:cubicBezTo>
                <a:cubicBezTo>
                  <a:pt x="5570" y="32461"/>
                  <a:pt x="5720" y="32589"/>
                  <a:pt x="5917" y="32589"/>
                </a:cubicBezTo>
                <a:cubicBezTo>
                  <a:pt x="6454" y="32589"/>
                  <a:pt x="7335" y="31626"/>
                  <a:pt x="7585" y="31626"/>
                </a:cubicBezTo>
                <a:cubicBezTo>
                  <a:pt x="7640" y="31626"/>
                  <a:pt x="7665" y="31674"/>
                  <a:pt x="7647" y="31790"/>
                </a:cubicBezTo>
                <a:cubicBezTo>
                  <a:pt x="7823" y="31613"/>
                  <a:pt x="7989" y="31427"/>
                  <a:pt x="8165" y="31251"/>
                </a:cubicBezTo>
                <a:cubicBezTo>
                  <a:pt x="8242" y="31357"/>
                  <a:pt x="8289" y="31403"/>
                  <a:pt x="8320" y="31403"/>
                </a:cubicBezTo>
                <a:cubicBezTo>
                  <a:pt x="8388" y="31403"/>
                  <a:pt x="8374" y="31172"/>
                  <a:pt x="8424" y="30857"/>
                </a:cubicBezTo>
                <a:cubicBezTo>
                  <a:pt x="9367" y="31302"/>
                  <a:pt x="8704" y="32391"/>
                  <a:pt x="8445" y="33137"/>
                </a:cubicBezTo>
                <a:lnTo>
                  <a:pt x="10548" y="33137"/>
                </a:lnTo>
                <a:cubicBezTo>
                  <a:pt x="10569" y="32598"/>
                  <a:pt x="10362" y="32111"/>
                  <a:pt x="10372" y="31562"/>
                </a:cubicBezTo>
                <a:cubicBezTo>
                  <a:pt x="10381" y="31560"/>
                  <a:pt x="10390" y="31560"/>
                  <a:pt x="10399" y="31560"/>
                </a:cubicBezTo>
                <a:cubicBezTo>
                  <a:pt x="10647" y="31560"/>
                  <a:pt x="10843" y="32044"/>
                  <a:pt x="10896" y="32044"/>
                </a:cubicBezTo>
                <a:cubicBezTo>
                  <a:pt x="10915" y="32044"/>
                  <a:pt x="10914" y="31979"/>
                  <a:pt x="10890" y="31800"/>
                </a:cubicBezTo>
                <a:lnTo>
                  <a:pt x="10890" y="31800"/>
                </a:lnTo>
                <a:cubicBezTo>
                  <a:pt x="11280" y="32219"/>
                  <a:pt x="12247" y="32504"/>
                  <a:pt x="12912" y="32504"/>
                </a:cubicBezTo>
                <a:cubicBezTo>
                  <a:pt x="13430" y="32504"/>
                  <a:pt x="13764" y="32331"/>
                  <a:pt x="13501" y="31914"/>
                </a:cubicBezTo>
                <a:lnTo>
                  <a:pt x="13501" y="31914"/>
                </a:lnTo>
                <a:cubicBezTo>
                  <a:pt x="13738" y="32007"/>
                  <a:pt x="14677" y="32375"/>
                  <a:pt x="15294" y="32375"/>
                </a:cubicBezTo>
                <a:cubicBezTo>
                  <a:pt x="15703" y="32375"/>
                  <a:pt x="15971" y="32214"/>
                  <a:pt x="15801" y="31707"/>
                </a:cubicBezTo>
                <a:lnTo>
                  <a:pt x="15801" y="31707"/>
                </a:lnTo>
                <a:cubicBezTo>
                  <a:pt x="16073" y="31875"/>
                  <a:pt x="17013" y="32238"/>
                  <a:pt x="17482" y="32238"/>
                </a:cubicBezTo>
                <a:cubicBezTo>
                  <a:pt x="17532" y="32238"/>
                  <a:pt x="17577" y="32234"/>
                  <a:pt x="17615" y="32225"/>
                </a:cubicBezTo>
                <a:cubicBezTo>
                  <a:pt x="17387" y="31857"/>
                  <a:pt x="17483" y="31806"/>
                  <a:pt x="17599" y="31806"/>
                </a:cubicBezTo>
                <a:cubicBezTo>
                  <a:pt x="17644" y="31806"/>
                  <a:pt x="17691" y="31813"/>
                  <a:pt x="17724" y="31813"/>
                </a:cubicBezTo>
                <a:cubicBezTo>
                  <a:pt x="17808" y="31813"/>
                  <a:pt x="17798" y="31764"/>
                  <a:pt x="17408" y="31417"/>
                </a:cubicBezTo>
                <a:lnTo>
                  <a:pt x="17408" y="31417"/>
                </a:lnTo>
                <a:cubicBezTo>
                  <a:pt x="17728" y="31520"/>
                  <a:pt x="18039" y="31624"/>
                  <a:pt x="18350" y="31738"/>
                </a:cubicBezTo>
                <a:cubicBezTo>
                  <a:pt x="18184" y="31937"/>
                  <a:pt x="17989" y="32217"/>
                  <a:pt x="18043" y="32217"/>
                </a:cubicBezTo>
                <a:cubicBezTo>
                  <a:pt x="18093" y="32217"/>
                  <a:pt x="18357" y="31977"/>
                  <a:pt x="19055" y="31209"/>
                </a:cubicBezTo>
                <a:cubicBezTo>
                  <a:pt x="18257" y="31116"/>
                  <a:pt x="17325" y="31064"/>
                  <a:pt x="16630" y="30639"/>
                </a:cubicBezTo>
                <a:cubicBezTo>
                  <a:pt x="16679" y="30563"/>
                  <a:pt x="16748" y="30538"/>
                  <a:pt x="16821" y="30538"/>
                </a:cubicBezTo>
                <a:cubicBezTo>
                  <a:pt x="16967" y="30538"/>
                  <a:pt x="17129" y="30639"/>
                  <a:pt x="17171" y="30639"/>
                </a:cubicBezTo>
                <a:cubicBezTo>
                  <a:pt x="17203" y="30639"/>
                  <a:pt x="17166" y="30582"/>
                  <a:pt x="17003" y="30381"/>
                </a:cubicBezTo>
                <a:cubicBezTo>
                  <a:pt x="17265" y="30381"/>
                  <a:pt x="17459" y="30396"/>
                  <a:pt x="17574" y="30396"/>
                </a:cubicBezTo>
                <a:cubicBezTo>
                  <a:pt x="17767" y="30396"/>
                  <a:pt x="17738" y="30352"/>
                  <a:pt x="17438" y="30111"/>
                </a:cubicBezTo>
                <a:cubicBezTo>
                  <a:pt x="18382" y="30080"/>
                  <a:pt x="18485" y="29976"/>
                  <a:pt x="17770" y="29790"/>
                </a:cubicBezTo>
                <a:cubicBezTo>
                  <a:pt x="18345" y="29790"/>
                  <a:pt x="18411" y="29668"/>
                  <a:pt x="17990" y="29444"/>
                </a:cubicBezTo>
                <a:lnTo>
                  <a:pt x="17990" y="29444"/>
                </a:lnTo>
                <a:cubicBezTo>
                  <a:pt x="18220" y="29565"/>
                  <a:pt x="18404" y="29625"/>
                  <a:pt x="18543" y="29625"/>
                </a:cubicBezTo>
                <a:cubicBezTo>
                  <a:pt x="18706" y="29625"/>
                  <a:pt x="18804" y="29542"/>
                  <a:pt x="18838" y="29375"/>
                </a:cubicBezTo>
                <a:cubicBezTo>
                  <a:pt x="18009" y="29034"/>
                  <a:pt x="18050" y="29085"/>
                  <a:pt x="18972" y="29034"/>
                </a:cubicBezTo>
                <a:cubicBezTo>
                  <a:pt x="18998" y="28757"/>
                  <a:pt x="18857" y="28618"/>
                  <a:pt x="18547" y="28618"/>
                </a:cubicBezTo>
                <a:cubicBezTo>
                  <a:pt x="18370" y="28618"/>
                  <a:pt x="18139" y="28663"/>
                  <a:pt x="17853" y="28753"/>
                </a:cubicBezTo>
                <a:cubicBezTo>
                  <a:pt x="17864" y="28463"/>
                  <a:pt x="19335" y="28505"/>
                  <a:pt x="19107" y="28090"/>
                </a:cubicBezTo>
                <a:lnTo>
                  <a:pt x="19107" y="28090"/>
                </a:lnTo>
                <a:lnTo>
                  <a:pt x="17832" y="28339"/>
                </a:lnTo>
                <a:cubicBezTo>
                  <a:pt x="18267" y="28194"/>
                  <a:pt x="18412" y="28028"/>
                  <a:pt x="18247" y="27832"/>
                </a:cubicBezTo>
                <a:lnTo>
                  <a:pt x="18247" y="27832"/>
                </a:lnTo>
                <a:cubicBezTo>
                  <a:pt x="17548" y="27963"/>
                  <a:pt x="16802" y="28124"/>
                  <a:pt x="16084" y="28124"/>
                </a:cubicBezTo>
                <a:cubicBezTo>
                  <a:pt x="15160" y="28124"/>
                  <a:pt x="14281" y="27858"/>
                  <a:pt x="13605" y="26920"/>
                </a:cubicBezTo>
                <a:lnTo>
                  <a:pt x="13605" y="26920"/>
                </a:lnTo>
                <a:cubicBezTo>
                  <a:pt x="14005" y="27174"/>
                  <a:pt x="14175" y="27241"/>
                  <a:pt x="14250" y="27241"/>
                </a:cubicBezTo>
                <a:cubicBezTo>
                  <a:pt x="14332" y="27241"/>
                  <a:pt x="14300" y="27159"/>
                  <a:pt x="14338" y="27159"/>
                </a:cubicBezTo>
                <a:cubicBezTo>
                  <a:pt x="14374" y="27159"/>
                  <a:pt x="14477" y="27236"/>
                  <a:pt x="14817" y="27542"/>
                </a:cubicBezTo>
                <a:cubicBezTo>
                  <a:pt x="14760" y="27156"/>
                  <a:pt x="14734" y="27004"/>
                  <a:pt x="14812" y="27004"/>
                </a:cubicBezTo>
                <a:cubicBezTo>
                  <a:pt x="14904" y="27004"/>
                  <a:pt x="15142" y="27214"/>
                  <a:pt x="15646" y="27500"/>
                </a:cubicBezTo>
                <a:cubicBezTo>
                  <a:pt x="15614" y="27140"/>
                  <a:pt x="15760" y="27010"/>
                  <a:pt x="15975" y="27010"/>
                </a:cubicBezTo>
                <a:cubicBezTo>
                  <a:pt x="16242" y="27010"/>
                  <a:pt x="16615" y="27210"/>
                  <a:pt x="16879" y="27417"/>
                </a:cubicBezTo>
                <a:cubicBezTo>
                  <a:pt x="17107" y="27251"/>
                  <a:pt x="17014" y="27054"/>
                  <a:pt x="16609" y="26826"/>
                </a:cubicBezTo>
                <a:cubicBezTo>
                  <a:pt x="16689" y="26757"/>
                  <a:pt x="18364" y="26484"/>
                  <a:pt x="18600" y="26484"/>
                </a:cubicBezTo>
                <a:cubicBezTo>
                  <a:pt x="18608" y="26484"/>
                  <a:pt x="18615" y="26484"/>
                  <a:pt x="18620" y="26485"/>
                </a:cubicBezTo>
                <a:cubicBezTo>
                  <a:pt x="18340" y="26329"/>
                  <a:pt x="18060" y="26174"/>
                  <a:pt x="17791" y="26018"/>
                </a:cubicBezTo>
                <a:cubicBezTo>
                  <a:pt x="17819" y="26016"/>
                  <a:pt x="17846" y="26015"/>
                  <a:pt x="17874" y="26015"/>
                </a:cubicBezTo>
                <a:cubicBezTo>
                  <a:pt x="18157" y="26015"/>
                  <a:pt x="18432" y="26102"/>
                  <a:pt x="18702" y="26102"/>
                </a:cubicBezTo>
                <a:cubicBezTo>
                  <a:pt x="18848" y="26102"/>
                  <a:pt x="18993" y="26076"/>
                  <a:pt x="19138" y="25997"/>
                </a:cubicBezTo>
                <a:cubicBezTo>
                  <a:pt x="18966" y="25842"/>
                  <a:pt x="18768" y="25764"/>
                  <a:pt x="18544" y="25764"/>
                </a:cubicBezTo>
                <a:cubicBezTo>
                  <a:pt x="18485" y="25764"/>
                  <a:pt x="18424" y="25769"/>
                  <a:pt x="18361" y="25780"/>
                </a:cubicBezTo>
                <a:cubicBezTo>
                  <a:pt x="18796" y="25541"/>
                  <a:pt x="14288" y="25117"/>
                  <a:pt x="13480" y="24329"/>
                </a:cubicBezTo>
                <a:cubicBezTo>
                  <a:pt x="14221" y="24256"/>
                  <a:pt x="14769" y="24240"/>
                  <a:pt x="15212" y="24240"/>
                </a:cubicBezTo>
                <a:cubicBezTo>
                  <a:pt x="15588" y="24240"/>
                  <a:pt x="15889" y="24252"/>
                  <a:pt x="16169" y="24252"/>
                </a:cubicBezTo>
                <a:cubicBezTo>
                  <a:pt x="16920" y="24252"/>
                  <a:pt x="17523" y="24165"/>
                  <a:pt x="19013" y="23531"/>
                </a:cubicBezTo>
                <a:cubicBezTo>
                  <a:pt x="18702" y="23428"/>
                  <a:pt x="18620" y="23096"/>
                  <a:pt x="18392" y="23024"/>
                </a:cubicBezTo>
                <a:cubicBezTo>
                  <a:pt x="18672" y="22900"/>
                  <a:pt x="18962" y="22785"/>
                  <a:pt x="19252" y="22672"/>
                </a:cubicBezTo>
                <a:lnTo>
                  <a:pt x="19252" y="22672"/>
                </a:lnTo>
                <a:cubicBezTo>
                  <a:pt x="19239" y="22673"/>
                  <a:pt x="19223" y="22673"/>
                  <a:pt x="19206" y="22673"/>
                </a:cubicBezTo>
                <a:cubicBezTo>
                  <a:pt x="18625" y="22673"/>
                  <a:pt x="15814" y="22191"/>
                  <a:pt x="15553" y="22050"/>
                </a:cubicBezTo>
                <a:cubicBezTo>
                  <a:pt x="15821" y="21863"/>
                  <a:pt x="16096" y="21772"/>
                  <a:pt x="16375" y="21772"/>
                </a:cubicBezTo>
                <a:cubicBezTo>
                  <a:pt x="16593" y="21772"/>
                  <a:pt x="16813" y="21827"/>
                  <a:pt x="17035" y="21936"/>
                </a:cubicBezTo>
                <a:cubicBezTo>
                  <a:pt x="16598" y="21663"/>
                  <a:pt x="16572" y="21531"/>
                  <a:pt x="16957" y="21531"/>
                </a:cubicBezTo>
                <a:cubicBezTo>
                  <a:pt x="17083" y="21531"/>
                  <a:pt x="17254" y="21545"/>
                  <a:pt x="17470" y="21573"/>
                </a:cubicBezTo>
                <a:cubicBezTo>
                  <a:pt x="17273" y="21470"/>
                  <a:pt x="17118" y="21397"/>
                  <a:pt x="16962" y="21314"/>
                </a:cubicBezTo>
                <a:lnTo>
                  <a:pt x="16962" y="21314"/>
                </a:lnTo>
                <a:cubicBezTo>
                  <a:pt x="16976" y="21316"/>
                  <a:pt x="16991" y="21317"/>
                  <a:pt x="17008" y="21317"/>
                </a:cubicBezTo>
                <a:cubicBezTo>
                  <a:pt x="17327" y="21317"/>
                  <a:pt x="17955" y="20938"/>
                  <a:pt x="18122" y="20672"/>
                </a:cubicBezTo>
                <a:lnTo>
                  <a:pt x="18122" y="20672"/>
                </a:lnTo>
                <a:cubicBezTo>
                  <a:pt x="18113" y="20686"/>
                  <a:pt x="18068" y="20693"/>
                  <a:pt x="17995" y="20693"/>
                </a:cubicBezTo>
                <a:cubicBezTo>
                  <a:pt x="17384" y="20693"/>
                  <a:pt x="14795" y="20234"/>
                  <a:pt x="14527" y="20040"/>
                </a:cubicBezTo>
                <a:cubicBezTo>
                  <a:pt x="15025" y="19936"/>
                  <a:pt x="16444" y="20143"/>
                  <a:pt x="16019" y="19677"/>
                </a:cubicBezTo>
                <a:lnTo>
                  <a:pt x="16019" y="19677"/>
                </a:lnTo>
                <a:cubicBezTo>
                  <a:pt x="16142" y="19716"/>
                  <a:pt x="16241" y="19734"/>
                  <a:pt x="16322" y="19734"/>
                </a:cubicBezTo>
                <a:cubicBezTo>
                  <a:pt x="16817" y="19734"/>
                  <a:pt x="16640" y="19066"/>
                  <a:pt x="17014" y="18558"/>
                </a:cubicBezTo>
                <a:cubicBezTo>
                  <a:pt x="16981" y="18551"/>
                  <a:pt x="16946" y="18548"/>
                  <a:pt x="16908" y="18548"/>
                </a:cubicBezTo>
                <a:cubicBezTo>
                  <a:pt x="16502" y="18548"/>
                  <a:pt x="15837" y="18890"/>
                  <a:pt x="15328" y="18890"/>
                </a:cubicBezTo>
                <a:cubicBezTo>
                  <a:pt x="15051" y="18890"/>
                  <a:pt x="14820" y="18789"/>
                  <a:pt x="14703" y="18475"/>
                </a:cubicBezTo>
                <a:cubicBezTo>
                  <a:pt x="14763" y="18458"/>
                  <a:pt x="14821" y="18452"/>
                  <a:pt x="14877" y="18452"/>
                </a:cubicBezTo>
                <a:cubicBezTo>
                  <a:pt x="15037" y="18452"/>
                  <a:pt x="15187" y="18501"/>
                  <a:pt x="15350" y="18501"/>
                </a:cubicBezTo>
                <a:cubicBezTo>
                  <a:pt x="15379" y="18501"/>
                  <a:pt x="15409" y="18499"/>
                  <a:pt x="15439" y="18496"/>
                </a:cubicBezTo>
                <a:cubicBezTo>
                  <a:pt x="15377" y="18330"/>
                  <a:pt x="15273" y="18185"/>
                  <a:pt x="15117" y="18081"/>
                </a:cubicBezTo>
                <a:cubicBezTo>
                  <a:pt x="15625" y="18019"/>
                  <a:pt x="15750" y="17957"/>
                  <a:pt x="15771" y="17480"/>
                </a:cubicBezTo>
                <a:lnTo>
                  <a:pt x="15771" y="17480"/>
                </a:lnTo>
                <a:cubicBezTo>
                  <a:pt x="15537" y="17584"/>
                  <a:pt x="14895" y="17687"/>
                  <a:pt x="14281" y="17687"/>
                </a:cubicBezTo>
                <a:cubicBezTo>
                  <a:pt x="13725" y="17687"/>
                  <a:pt x="13191" y="17602"/>
                  <a:pt x="13004" y="17356"/>
                </a:cubicBezTo>
                <a:lnTo>
                  <a:pt x="13004" y="17356"/>
                </a:lnTo>
                <a:cubicBezTo>
                  <a:pt x="13022" y="17359"/>
                  <a:pt x="13045" y="17361"/>
                  <a:pt x="13071" y="17361"/>
                </a:cubicBezTo>
                <a:cubicBezTo>
                  <a:pt x="13369" y="17361"/>
                  <a:pt x="14133" y="17159"/>
                  <a:pt x="14589" y="17045"/>
                </a:cubicBezTo>
                <a:cubicBezTo>
                  <a:pt x="14413" y="16879"/>
                  <a:pt x="14226" y="16703"/>
                  <a:pt x="14040" y="16538"/>
                </a:cubicBezTo>
                <a:cubicBezTo>
                  <a:pt x="14164" y="16538"/>
                  <a:pt x="15978" y="16237"/>
                  <a:pt x="15501" y="15957"/>
                </a:cubicBezTo>
                <a:cubicBezTo>
                  <a:pt x="16123" y="15739"/>
                  <a:pt x="16112" y="15594"/>
                  <a:pt x="15480" y="15522"/>
                </a:cubicBezTo>
                <a:cubicBezTo>
                  <a:pt x="15635" y="15346"/>
                  <a:pt x="15416" y="15297"/>
                  <a:pt x="15120" y="15297"/>
                </a:cubicBezTo>
                <a:cubicBezTo>
                  <a:pt x="14749" y="15297"/>
                  <a:pt x="14258" y="15374"/>
                  <a:pt x="14234" y="15374"/>
                </a:cubicBezTo>
                <a:cubicBezTo>
                  <a:pt x="14230" y="15374"/>
                  <a:pt x="14240" y="15372"/>
                  <a:pt x="14268" y="15366"/>
                </a:cubicBezTo>
                <a:cubicBezTo>
                  <a:pt x="14081" y="15108"/>
                  <a:pt x="14817" y="15149"/>
                  <a:pt x="14599" y="14921"/>
                </a:cubicBezTo>
                <a:lnTo>
                  <a:pt x="14599" y="14921"/>
                </a:lnTo>
                <a:cubicBezTo>
                  <a:pt x="14559" y="14936"/>
                  <a:pt x="13957" y="15078"/>
                  <a:pt x="13296" y="15078"/>
                </a:cubicBezTo>
                <a:cubicBezTo>
                  <a:pt x="12596" y="15078"/>
                  <a:pt x="11829" y="14919"/>
                  <a:pt x="11594" y="14279"/>
                </a:cubicBezTo>
                <a:lnTo>
                  <a:pt x="11594" y="14279"/>
                </a:lnTo>
                <a:cubicBezTo>
                  <a:pt x="12049" y="14487"/>
                  <a:pt x="12439" y="14573"/>
                  <a:pt x="12784" y="14573"/>
                </a:cubicBezTo>
                <a:cubicBezTo>
                  <a:pt x="13920" y="14573"/>
                  <a:pt x="14575" y="13642"/>
                  <a:pt x="15449" y="13045"/>
                </a:cubicBezTo>
                <a:cubicBezTo>
                  <a:pt x="14998" y="12920"/>
                  <a:pt x="14717" y="12897"/>
                  <a:pt x="14477" y="12897"/>
                </a:cubicBezTo>
                <a:cubicBezTo>
                  <a:pt x="14346" y="12897"/>
                  <a:pt x="14227" y="12904"/>
                  <a:pt x="14098" y="12904"/>
                </a:cubicBezTo>
                <a:cubicBezTo>
                  <a:pt x="13863" y="12904"/>
                  <a:pt x="13597" y="12882"/>
                  <a:pt x="13169" y="12755"/>
                </a:cubicBezTo>
                <a:cubicBezTo>
                  <a:pt x="13698" y="12559"/>
                  <a:pt x="10839" y="12372"/>
                  <a:pt x="10320" y="11636"/>
                </a:cubicBezTo>
                <a:lnTo>
                  <a:pt x="10320" y="11636"/>
                </a:lnTo>
                <a:cubicBezTo>
                  <a:pt x="10544" y="11721"/>
                  <a:pt x="11089" y="11838"/>
                  <a:pt x="11539" y="11838"/>
                </a:cubicBezTo>
                <a:cubicBezTo>
                  <a:pt x="11860" y="11838"/>
                  <a:pt x="12133" y="11778"/>
                  <a:pt x="12206" y="11606"/>
                </a:cubicBezTo>
                <a:lnTo>
                  <a:pt x="12206" y="11606"/>
                </a:lnTo>
                <a:cubicBezTo>
                  <a:pt x="12203" y="11820"/>
                  <a:pt x="12328" y="11894"/>
                  <a:pt x="12502" y="11894"/>
                </a:cubicBezTo>
                <a:cubicBezTo>
                  <a:pt x="12887" y="11894"/>
                  <a:pt x="13516" y="11533"/>
                  <a:pt x="13542" y="11533"/>
                </a:cubicBezTo>
                <a:cubicBezTo>
                  <a:pt x="13542" y="11533"/>
                  <a:pt x="13542" y="11533"/>
                  <a:pt x="13542" y="11533"/>
                </a:cubicBezTo>
                <a:cubicBezTo>
                  <a:pt x="13480" y="11419"/>
                  <a:pt x="13397" y="10870"/>
                  <a:pt x="13460" y="10818"/>
                </a:cubicBezTo>
                <a:lnTo>
                  <a:pt x="13460" y="10818"/>
                </a:lnTo>
                <a:cubicBezTo>
                  <a:pt x="13524" y="10866"/>
                  <a:pt x="13637" y="10887"/>
                  <a:pt x="13772" y="10887"/>
                </a:cubicBezTo>
                <a:cubicBezTo>
                  <a:pt x="14227" y="10887"/>
                  <a:pt x="14922" y="10645"/>
                  <a:pt x="14786" y="10342"/>
                </a:cubicBezTo>
                <a:cubicBezTo>
                  <a:pt x="13876" y="10342"/>
                  <a:pt x="14096" y="10080"/>
                  <a:pt x="14033" y="10080"/>
                </a:cubicBezTo>
                <a:cubicBezTo>
                  <a:pt x="13995" y="10080"/>
                  <a:pt x="13858" y="10172"/>
                  <a:pt x="13325" y="10466"/>
                </a:cubicBezTo>
                <a:cubicBezTo>
                  <a:pt x="13211" y="10279"/>
                  <a:pt x="13180" y="10206"/>
                  <a:pt x="13356" y="9916"/>
                </a:cubicBezTo>
                <a:cubicBezTo>
                  <a:pt x="13351" y="9916"/>
                  <a:pt x="13346" y="9916"/>
                  <a:pt x="13341" y="9916"/>
                </a:cubicBezTo>
                <a:cubicBezTo>
                  <a:pt x="12667" y="9916"/>
                  <a:pt x="12291" y="10333"/>
                  <a:pt x="11791" y="10333"/>
                </a:cubicBezTo>
                <a:cubicBezTo>
                  <a:pt x="11469" y="10333"/>
                  <a:pt x="11095" y="10161"/>
                  <a:pt x="10558" y="9595"/>
                </a:cubicBezTo>
                <a:cubicBezTo>
                  <a:pt x="10590" y="9557"/>
                  <a:pt x="10631" y="9541"/>
                  <a:pt x="10678" y="9541"/>
                </a:cubicBezTo>
                <a:cubicBezTo>
                  <a:pt x="10865" y="9541"/>
                  <a:pt x="11145" y="9791"/>
                  <a:pt x="11279" y="9791"/>
                </a:cubicBezTo>
                <a:cubicBezTo>
                  <a:pt x="11344" y="9791"/>
                  <a:pt x="11375" y="9734"/>
                  <a:pt x="11346" y="9564"/>
                </a:cubicBezTo>
                <a:lnTo>
                  <a:pt x="11346" y="9564"/>
                </a:lnTo>
                <a:cubicBezTo>
                  <a:pt x="11421" y="9622"/>
                  <a:pt x="12255" y="9733"/>
                  <a:pt x="12751" y="9733"/>
                </a:cubicBezTo>
                <a:cubicBezTo>
                  <a:pt x="12877" y="9733"/>
                  <a:pt x="12980" y="9726"/>
                  <a:pt x="13045" y="9709"/>
                </a:cubicBezTo>
                <a:cubicBezTo>
                  <a:pt x="12631" y="9295"/>
                  <a:pt x="12528" y="9165"/>
                  <a:pt x="12589" y="9165"/>
                </a:cubicBezTo>
                <a:cubicBezTo>
                  <a:pt x="12680" y="9165"/>
                  <a:pt x="13130" y="9448"/>
                  <a:pt x="13470" y="9523"/>
                </a:cubicBezTo>
                <a:cubicBezTo>
                  <a:pt x="13532" y="9274"/>
                  <a:pt x="13895" y="9087"/>
                  <a:pt x="13563" y="8859"/>
                </a:cubicBezTo>
                <a:cubicBezTo>
                  <a:pt x="13665" y="8859"/>
                  <a:pt x="13749" y="8863"/>
                  <a:pt x="13823" y="8863"/>
                </a:cubicBezTo>
                <a:cubicBezTo>
                  <a:pt x="14027" y="8863"/>
                  <a:pt x="14153" y="8835"/>
                  <a:pt x="14351" y="8622"/>
                </a:cubicBezTo>
                <a:cubicBezTo>
                  <a:pt x="13915" y="8383"/>
                  <a:pt x="12123" y="8466"/>
                  <a:pt x="12393" y="8062"/>
                </a:cubicBezTo>
                <a:lnTo>
                  <a:pt x="12393" y="8062"/>
                </a:lnTo>
                <a:cubicBezTo>
                  <a:pt x="12162" y="8116"/>
                  <a:pt x="12055" y="8154"/>
                  <a:pt x="12004" y="8154"/>
                </a:cubicBezTo>
                <a:cubicBezTo>
                  <a:pt x="11929" y="8154"/>
                  <a:pt x="11975" y="8073"/>
                  <a:pt x="11926" y="7844"/>
                </a:cubicBezTo>
                <a:cubicBezTo>
                  <a:pt x="11649" y="8162"/>
                  <a:pt x="11336" y="8321"/>
                  <a:pt x="10991" y="8321"/>
                </a:cubicBezTo>
                <a:cubicBezTo>
                  <a:pt x="10807" y="8321"/>
                  <a:pt x="10615" y="8276"/>
                  <a:pt x="10413" y="8186"/>
                </a:cubicBezTo>
                <a:cubicBezTo>
                  <a:pt x="10703" y="7917"/>
                  <a:pt x="10320" y="7751"/>
                  <a:pt x="9906" y="7575"/>
                </a:cubicBezTo>
                <a:cubicBezTo>
                  <a:pt x="9989" y="7565"/>
                  <a:pt x="10072" y="7461"/>
                  <a:pt x="10155" y="7202"/>
                </a:cubicBezTo>
                <a:lnTo>
                  <a:pt x="10839" y="7668"/>
                </a:lnTo>
                <a:cubicBezTo>
                  <a:pt x="10693" y="7295"/>
                  <a:pt x="12154" y="7648"/>
                  <a:pt x="13024" y="7233"/>
                </a:cubicBezTo>
                <a:cubicBezTo>
                  <a:pt x="12443" y="6636"/>
                  <a:pt x="12007" y="6294"/>
                  <a:pt x="11447" y="6294"/>
                </a:cubicBezTo>
                <a:cubicBezTo>
                  <a:pt x="11258" y="6294"/>
                  <a:pt x="11055" y="6333"/>
                  <a:pt x="10828" y="6414"/>
                </a:cubicBezTo>
                <a:cubicBezTo>
                  <a:pt x="10611" y="5886"/>
                  <a:pt x="12568" y="5762"/>
                  <a:pt x="10766" y="5440"/>
                </a:cubicBezTo>
                <a:cubicBezTo>
                  <a:pt x="10984" y="5109"/>
                  <a:pt x="11543" y="5046"/>
                  <a:pt x="11988" y="4777"/>
                </a:cubicBezTo>
                <a:cubicBezTo>
                  <a:pt x="11760" y="4570"/>
                  <a:pt x="11636" y="4581"/>
                  <a:pt x="11367" y="4466"/>
                </a:cubicBezTo>
                <a:cubicBezTo>
                  <a:pt x="12154" y="3565"/>
                  <a:pt x="11636" y="4031"/>
                  <a:pt x="11636" y="3057"/>
                </a:cubicBezTo>
                <a:lnTo>
                  <a:pt x="11636" y="3057"/>
                </a:lnTo>
                <a:cubicBezTo>
                  <a:pt x="10611" y="3420"/>
                  <a:pt x="10631" y="4425"/>
                  <a:pt x="9315" y="4860"/>
                </a:cubicBezTo>
                <a:cubicBezTo>
                  <a:pt x="9295" y="4442"/>
                  <a:pt x="8852" y="3170"/>
                  <a:pt x="9610" y="3170"/>
                </a:cubicBezTo>
                <a:cubicBezTo>
                  <a:pt x="9622" y="3170"/>
                  <a:pt x="9634" y="3171"/>
                  <a:pt x="9647" y="3171"/>
                </a:cubicBezTo>
                <a:cubicBezTo>
                  <a:pt x="9647" y="3402"/>
                  <a:pt x="9698" y="3475"/>
                  <a:pt x="9788" y="3475"/>
                </a:cubicBezTo>
                <a:cubicBezTo>
                  <a:pt x="9946" y="3475"/>
                  <a:pt x="10223" y="3254"/>
                  <a:pt x="10558" y="3254"/>
                </a:cubicBezTo>
                <a:lnTo>
                  <a:pt x="9719" y="2601"/>
                </a:lnTo>
                <a:cubicBezTo>
                  <a:pt x="9770" y="2589"/>
                  <a:pt x="9828" y="2585"/>
                  <a:pt x="9890" y="2585"/>
                </a:cubicBezTo>
                <a:cubicBezTo>
                  <a:pt x="10063" y="2585"/>
                  <a:pt x="10269" y="2619"/>
                  <a:pt x="10454" y="2619"/>
                </a:cubicBezTo>
                <a:cubicBezTo>
                  <a:pt x="10608" y="2619"/>
                  <a:pt x="10748" y="2595"/>
                  <a:pt x="10839" y="2508"/>
                </a:cubicBezTo>
                <a:cubicBezTo>
                  <a:pt x="10766" y="2290"/>
                  <a:pt x="10579" y="2177"/>
                  <a:pt x="10289" y="2166"/>
                </a:cubicBezTo>
                <a:cubicBezTo>
                  <a:pt x="10786" y="2032"/>
                  <a:pt x="10942" y="1855"/>
                  <a:pt x="10756" y="1659"/>
                </a:cubicBezTo>
                <a:lnTo>
                  <a:pt x="10756" y="1659"/>
                </a:lnTo>
                <a:cubicBezTo>
                  <a:pt x="10426" y="1947"/>
                  <a:pt x="10185" y="2092"/>
                  <a:pt x="10039" y="2092"/>
                </a:cubicBezTo>
                <a:cubicBezTo>
                  <a:pt x="9891" y="2092"/>
                  <a:pt x="9838" y="1945"/>
                  <a:pt x="9885" y="1648"/>
                </a:cubicBezTo>
                <a:lnTo>
                  <a:pt x="9885" y="1648"/>
                </a:lnTo>
                <a:cubicBezTo>
                  <a:pt x="9782" y="2073"/>
                  <a:pt x="9564" y="2384"/>
                  <a:pt x="9222" y="2560"/>
                </a:cubicBezTo>
                <a:cubicBezTo>
                  <a:pt x="9425" y="2144"/>
                  <a:pt x="9835" y="796"/>
                  <a:pt x="9902" y="796"/>
                </a:cubicBezTo>
                <a:cubicBezTo>
                  <a:pt x="9904" y="796"/>
                  <a:pt x="9905" y="797"/>
                  <a:pt x="9906" y="798"/>
                </a:cubicBezTo>
                <a:lnTo>
                  <a:pt x="9906" y="798"/>
                </a:lnTo>
                <a:cubicBezTo>
                  <a:pt x="9868" y="754"/>
                  <a:pt x="9829" y="735"/>
                  <a:pt x="9789" y="735"/>
                </a:cubicBezTo>
                <a:cubicBezTo>
                  <a:pt x="9581" y="735"/>
                  <a:pt x="9354" y="1234"/>
                  <a:pt x="9221" y="1234"/>
                </a:cubicBezTo>
                <a:cubicBezTo>
                  <a:pt x="9218" y="1234"/>
                  <a:pt x="9215" y="1234"/>
                  <a:pt x="9211" y="1233"/>
                </a:cubicBezTo>
                <a:cubicBezTo>
                  <a:pt x="9181" y="1058"/>
                  <a:pt x="8983" y="1"/>
                  <a:pt x="8818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2"/>
          <p:cNvSpPr/>
          <p:nvPr/>
        </p:nvSpPr>
        <p:spPr>
          <a:xfrm flipH="1">
            <a:off x="6103810" y="4514566"/>
            <a:ext cx="1106166" cy="1669508"/>
          </a:xfrm>
          <a:custGeom>
            <a:avLst/>
            <a:gdLst/>
            <a:ahLst/>
            <a:cxnLst/>
            <a:rect l="l" t="t" r="r" b="b"/>
            <a:pathLst>
              <a:path w="9927" h="17005" extrusionOk="0">
                <a:moveTo>
                  <a:pt x="4528" y="1"/>
                </a:moveTo>
                <a:cubicBezTo>
                  <a:pt x="4528" y="524"/>
                  <a:pt x="4583" y="758"/>
                  <a:pt x="4521" y="758"/>
                </a:cubicBezTo>
                <a:cubicBezTo>
                  <a:pt x="4479" y="758"/>
                  <a:pt x="4382" y="649"/>
                  <a:pt x="4176" y="447"/>
                </a:cubicBezTo>
                <a:lnTo>
                  <a:pt x="4176" y="447"/>
                </a:lnTo>
                <a:cubicBezTo>
                  <a:pt x="4134" y="477"/>
                  <a:pt x="4477" y="1338"/>
                  <a:pt x="4456" y="1483"/>
                </a:cubicBezTo>
                <a:cubicBezTo>
                  <a:pt x="4290" y="1193"/>
                  <a:pt x="4362" y="1130"/>
                  <a:pt x="4187" y="902"/>
                </a:cubicBezTo>
                <a:cubicBezTo>
                  <a:pt x="4115" y="1017"/>
                  <a:pt x="4075" y="1053"/>
                  <a:pt x="4038" y="1053"/>
                </a:cubicBezTo>
                <a:cubicBezTo>
                  <a:pt x="3978" y="1053"/>
                  <a:pt x="3924" y="960"/>
                  <a:pt x="3751" y="954"/>
                </a:cubicBezTo>
                <a:lnTo>
                  <a:pt x="3751" y="954"/>
                </a:lnTo>
                <a:cubicBezTo>
                  <a:pt x="3761" y="1503"/>
                  <a:pt x="4145" y="1555"/>
                  <a:pt x="4145" y="1856"/>
                </a:cubicBezTo>
                <a:cubicBezTo>
                  <a:pt x="4070" y="1781"/>
                  <a:pt x="3987" y="1740"/>
                  <a:pt x="3888" y="1740"/>
                </a:cubicBezTo>
                <a:cubicBezTo>
                  <a:pt x="3877" y="1740"/>
                  <a:pt x="3866" y="1740"/>
                  <a:pt x="3855" y="1741"/>
                </a:cubicBezTo>
                <a:cubicBezTo>
                  <a:pt x="3761" y="1845"/>
                  <a:pt x="4010" y="2042"/>
                  <a:pt x="4051" y="2073"/>
                </a:cubicBezTo>
                <a:cubicBezTo>
                  <a:pt x="3974" y="2100"/>
                  <a:pt x="3908" y="2111"/>
                  <a:pt x="3850" y="2111"/>
                </a:cubicBezTo>
                <a:cubicBezTo>
                  <a:pt x="3623" y="2111"/>
                  <a:pt x="3510" y="1940"/>
                  <a:pt x="3213" y="1907"/>
                </a:cubicBezTo>
                <a:lnTo>
                  <a:pt x="3213" y="1907"/>
                </a:lnTo>
                <a:cubicBezTo>
                  <a:pt x="3233" y="2084"/>
                  <a:pt x="3285" y="2125"/>
                  <a:pt x="3430" y="2218"/>
                </a:cubicBezTo>
                <a:cubicBezTo>
                  <a:pt x="3419" y="2217"/>
                  <a:pt x="3408" y="2216"/>
                  <a:pt x="3398" y="2216"/>
                </a:cubicBezTo>
                <a:cubicBezTo>
                  <a:pt x="3302" y="2216"/>
                  <a:pt x="3240" y="2258"/>
                  <a:pt x="3213" y="2342"/>
                </a:cubicBezTo>
                <a:cubicBezTo>
                  <a:pt x="3213" y="2404"/>
                  <a:pt x="3565" y="2519"/>
                  <a:pt x="3606" y="2674"/>
                </a:cubicBezTo>
                <a:cubicBezTo>
                  <a:pt x="3593" y="2673"/>
                  <a:pt x="3581" y="2672"/>
                  <a:pt x="3568" y="2672"/>
                </a:cubicBezTo>
                <a:cubicBezTo>
                  <a:pt x="3450" y="2672"/>
                  <a:pt x="3350" y="2715"/>
                  <a:pt x="3275" y="2809"/>
                </a:cubicBezTo>
                <a:cubicBezTo>
                  <a:pt x="3280" y="2917"/>
                  <a:pt x="3440" y="2951"/>
                  <a:pt x="3614" y="2951"/>
                </a:cubicBezTo>
                <a:cubicBezTo>
                  <a:pt x="3787" y="2951"/>
                  <a:pt x="3974" y="2917"/>
                  <a:pt x="4031" y="2892"/>
                </a:cubicBezTo>
                <a:lnTo>
                  <a:pt x="4031" y="2892"/>
                </a:lnTo>
                <a:cubicBezTo>
                  <a:pt x="4083" y="2975"/>
                  <a:pt x="4031" y="3037"/>
                  <a:pt x="3876" y="3078"/>
                </a:cubicBezTo>
                <a:cubicBezTo>
                  <a:pt x="3928" y="3131"/>
                  <a:pt x="4047" y="3137"/>
                  <a:pt x="4172" y="3137"/>
                </a:cubicBezTo>
                <a:cubicBezTo>
                  <a:pt x="4212" y="3137"/>
                  <a:pt x="4253" y="3136"/>
                  <a:pt x="4293" y="3136"/>
                </a:cubicBezTo>
                <a:cubicBezTo>
                  <a:pt x="4470" y="3136"/>
                  <a:pt x="4619" y="3150"/>
                  <a:pt x="4560" y="3295"/>
                </a:cubicBezTo>
                <a:cubicBezTo>
                  <a:pt x="4539" y="3351"/>
                  <a:pt x="4464" y="3371"/>
                  <a:pt x="4361" y="3371"/>
                </a:cubicBezTo>
                <a:cubicBezTo>
                  <a:pt x="4081" y="3371"/>
                  <a:pt x="3594" y="3221"/>
                  <a:pt x="3443" y="3221"/>
                </a:cubicBezTo>
                <a:cubicBezTo>
                  <a:pt x="3368" y="3221"/>
                  <a:pt x="3376" y="3258"/>
                  <a:pt x="3533" y="3368"/>
                </a:cubicBezTo>
                <a:cubicBezTo>
                  <a:pt x="3091" y="3314"/>
                  <a:pt x="2931" y="3121"/>
                  <a:pt x="2702" y="3121"/>
                </a:cubicBezTo>
                <a:cubicBezTo>
                  <a:pt x="2583" y="3121"/>
                  <a:pt x="2445" y="3174"/>
                  <a:pt x="2239" y="3327"/>
                </a:cubicBezTo>
                <a:cubicBezTo>
                  <a:pt x="2456" y="3378"/>
                  <a:pt x="2674" y="3441"/>
                  <a:pt x="2881" y="3493"/>
                </a:cubicBezTo>
                <a:cubicBezTo>
                  <a:pt x="2706" y="3643"/>
                  <a:pt x="2686" y="3690"/>
                  <a:pt x="2738" y="3690"/>
                </a:cubicBezTo>
                <a:cubicBezTo>
                  <a:pt x="2829" y="3690"/>
                  <a:pt x="3145" y="3541"/>
                  <a:pt x="3228" y="3541"/>
                </a:cubicBezTo>
                <a:cubicBezTo>
                  <a:pt x="3235" y="3541"/>
                  <a:pt x="3240" y="3542"/>
                  <a:pt x="3243" y="3544"/>
                </a:cubicBezTo>
                <a:cubicBezTo>
                  <a:pt x="2944" y="3747"/>
                  <a:pt x="2955" y="3807"/>
                  <a:pt x="3077" y="3807"/>
                </a:cubicBezTo>
                <a:cubicBezTo>
                  <a:pt x="3243" y="3807"/>
                  <a:pt x="3612" y="3697"/>
                  <a:pt x="3689" y="3679"/>
                </a:cubicBezTo>
                <a:lnTo>
                  <a:pt x="3689" y="3679"/>
                </a:lnTo>
                <a:cubicBezTo>
                  <a:pt x="3720" y="3721"/>
                  <a:pt x="3441" y="3907"/>
                  <a:pt x="3409" y="3990"/>
                </a:cubicBezTo>
                <a:cubicBezTo>
                  <a:pt x="3472" y="4013"/>
                  <a:pt x="3547" y="4025"/>
                  <a:pt x="3630" y="4025"/>
                </a:cubicBezTo>
                <a:cubicBezTo>
                  <a:pt x="3917" y="4025"/>
                  <a:pt x="4296" y="3883"/>
                  <a:pt x="4570" y="3586"/>
                </a:cubicBezTo>
                <a:lnTo>
                  <a:pt x="4570" y="3586"/>
                </a:lnTo>
                <a:cubicBezTo>
                  <a:pt x="4795" y="4036"/>
                  <a:pt x="4527" y="4122"/>
                  <a:pt x="4177" y="4122"/>
                </a:cubicBezTo>
                <a:cubicBezTo>
                  <a:pt x="3964" y="4122"/>
                  <a:pt x="3720" y="4090"/>
                  <a:pt x="3540" y="4090"/>
                </a:cubicBezTo>
                <a:cubicBezTo>
                  <a:pt x="3351" y="4090"/>
                  <a:pt x="3233" y="4125"/>
                  <a:pt x="3295" y="4269"/>
                </a:cubicBezTo>
                <a:cubicBezTo>
                  <a:pt x="3230" y="4249"/>
                  <a:pt x="3034" y="4213"/>
                  <a:pt x="2841" y="4213"/>
                </a:cubicBezTo>
                <a:cubicBezTo>
                  <a:pt x="2635" y="4213"/>
                  <a:pt x="2431" y="4255"/>
                  <a:pt x="2394" y="4405"/>
                </a:cubicBezTo>
                <a:cubicBezTo>
                  <a:pt x="2394" y="4405"/>
                  <a:pt x="3130" y="4860"/>
                  <a:pt x="3088" y="5015"/>
                </a:cubicBezTo>
                <a:cubicBezTo>
                  <a:pt x="2995" y="4961"/>
                  <a:pt x="2899" y="4935"/>
                  <a:pt x="2802" y="4935"/>
                </a:cubicBezTo>
                <a:cubicBezTo>
                  <a:pt x="2715" y="4935"/>
                  <a:pt x="2627" y="4956"/>
                  <a:pt x="2539" y="4995"/>
                </a:cubicBezTo>
                <a:cubicBezTo>
                  <a:pt x="2704" y="5078"/>
                  <a:pt x="2736" y="5202"/>
                  <a:pt x="2663" y="5358"/>
                </a:cubicBezTo>
                <a:cubicBezTo>
                  <a:pt x="2491" y="5236"/>
                  <a:pt x="2416" y="5198"/>
                  <a:pt x="2364" y="5198"/>
                </a:cubicBezTo>
                <a:cubicBezTo>
                  <a:pt x="2280" y="5198"/>
                  <a:pt x="2257" y="5295"/>
                  <a:pt x="1991" y="5295"/>
                </a:cubicBezTo>
                <a:cubicBezTo>
                  <a:pt x="1944" y="5295"/>
                  <a:pt x="1889" y="5292"/>
                  <a:pt x="1824" y="5285"/>
                </a:cubicBezTo>
                <a:lnTo>
                  <a:pt x="1824" y="5285"/>
                </a:lnTo>
                <a:cubicBezTo>
                  <a:pt x="1772" y="5616"/>
                  <a:pt x="2674" y="5627"/>
                  <a:pt x="2663" y="5938"/>
                </a:cubicBezTo>
                <a:cubicBezTo>
                  <a:pt x="2714" y="5881"/>
                  <a:pt x="2765" y="5857"/>
                  <a:pt x="2816" y="5857"/>
                </a:cubicBezTo>
                <a:cubicBezTo>
                  <a:pt x="3022" y="5857"/>
                  <a:pt x="3226" y="6248"/>
                  <a:pt x="3450" y="6373"/>
                </a:cubicBezTo>
                <a:cubicBezTo>
                  <a:pt x="3322" y="6408"/>
                  <a:pt x="3167" y="6415"/>
                  <a:pt x="3005" y="6415"/>
                </a:cubicBezTo>
                <a:cubicBezTo>
                  <a:pt x="2881" y="6415"/>
                  <a:pt x="2752" y="6411"/>
                  <a:pt x="2625" y="6411"/>
                </a:cubicBezTo>
                <a:cubicBezTo>
                  <a:pt x="2319" y="6411"/>
                  <a:pt x="2030" y="6436"/>
                  <a:pt x="1866" y="6611"/>
                </a:cubicBezTo>
                <a:cubicBezTo>
                  <a:pt x="2037" y="6853"/>
                  <a:pt x="2503" y="7213"/>
                  <a:pt x="2804" y="7213"/>
                </a:cubicBezTo>
                <a:cubicBezTo>
                  <a:pt x="2813" y="7213"/>
                  <a:pt x="2821" y="7213"/>
                  <a:pt x="2829" y="7212"/>
                </a:cubicBezTo>
                <a:lnTo>
                  <a:pt x="2829" y="7212"/>
                </a:lnTo>
                <a:cubicBezTo>
                  <a:pt x="2808" y="7347"/>
                  <a:pt x="1834" y="7357"/>
                  <a:pt x="1689" y="7357"/>
                </a:cubicBezTo>
                <a:cubicBezTo>
                  <a:pt x="1611" y="7707"/>
                  <a:pt x="2528" y="7856"/>
                  <a:pt x="2950" y="7856"/>
                </a:cubicBezTo>
                <a:cubicBezTo>
                  <a:pt x="2977" y="7856"/>
                  <a:pt x="3003" y="7856"/>
                  <a:pt x="3026" y="7855"/>
                </a:cubicBezTo>
                <a:lnTo>
                  <a:pt x="3026" y="7855"/>
                </a:lnTo>
                <a:cubicBezTo>
                  <a:pt x="2674" y="8000"/>
                  <a:pt x="1907" y="8559"/>
                  <a:pt x="1316" y="8621"/>
                </a:cubicBezTo>
                <a:cubicBezTo>
                  <a:pt x="1685" y="9052"/>
                  <a:pt x="2062" y="9168"/>
                  <a:pt x="2434" y="9168"/>
                </a:cubicBezTo>
                <a:cubicBezTo>
                  <a:pt x="2816" y="9168"/>
                  <a:pt x="3193" y="9046"/>
                  <a:pt x="3554" y="9015"/>
                </a:cubicBezTo>
                <a:lnTo>
                  <a:pt x="3554" y="9015"/>
                </a:lnTo>
                <a:cubicBezTo>
                  <a:pt x="3471" y="9284"/>
                  <a:pt x="2787" y="9357"/>
                  <a:pt x="2559" y="9388"/>
                </a:cubicBezTo>
                <a:cubicBezTo>
                  <a:pt x="2656" y="9523"/>
                  <a:pt x="2780" y="9586"/>
                  <a:pt x="2938" y="9586"/>
                </a:cubicBezTo>
                <a:cubicBezTo>
                  <a:pt x="2950" y="9586"/>
                  <a:pt x="2962" y="9586"/>
                  <a:pt x="2974" y="9585"/>
                </a:cubicBezTo>
                <a:lnTo>
                  <a:pt x="2974" y="9585"/>
                </a:lnTo>
                <a:cubicBezTo>
                  <a:pt x="2838" y="9697"/>
                  <a:pt x="2636" y="9728"/>
                  <a:pt x="2410" y="9728"/>
                </a:cubicBezTo>
                <a:cubicBezTo>
                  <a:pt x="2114" y="9728"/>
                  <a:pt x="1776" y="9675"/>
                  <a:pt x="1486" y="9675"/>
                </a:cubicBezTo>
                <a:cubicBezTo>
                  <a:pt x="1235" y="9675"/>
                  <a:pt x="1021" y="9715"/>
                  <a:pt x="902" y="9865"/>
                </a:cubicBezTo>
                <a:cubicBezTo>
                  <a:pt x="995" y="9968"/>
                  <a:pt x="1120" y="10030"/>
                  <a:pt x="1254" y="10041"/>
                </a:cubicBezTo>
                <a:cubicBezTo>
                  <a:pt x="935" y="10280"/>
                  <a:pt x="1085" y="10363"/>
                  <a:pt x="1296" y="10363"/>
                </a:cubicBezTo>
                <a:cubicBezTo>
                  <a:pt x="1442" y="10363"/>
                  <a:pt x="1617" y="10324"/>
                  <a:pt x="1689" y="10269"/>
                </a:cubicBezTo>
                <a:lnTo>
                  <a:pt x="1689" y="10269"/>
                </a:lnTo>
                <a:cubicBezTo>
                  <a:pt x="1751" y="10331"/>
                  <a:pt x="1565" y="10403"/>
                  <a:pt x="1617" y="10497"/>
                </a:cubicBezTo>
                <a:cubicBezTo>
                  <a:pt x="1691" y="10471"/>
                  <a:pt x="1750" y="10463"/>
                  <a:pt x="1801" y="10463"/>
                </a:cubicBezTo>
                <a:cubicBezTo>
                  <a:pt x="1899" y="10463"/>
                  <a:pt x="1964" y="10494"/>
                  <a:pt x="2045" y="10494"/>
                </a:cubicBezTo>
                <a:cubicBezTo>
                  <a:pt x="2110" y="10494"/>
                  <a:pt x="2183" y="10475"/>
                  <a:pt x="2290" y="10403"/>
                </a:cubicBezTo>
                <a:lnTo>
                  <a:pt x="2290" y="10403"/>
                </a:lnTo>
                <a:cubicBezTo>
                  <a:pt x="2274" y="10595"/>
                  <a:pt x="2260" y="10671"/>
                  <a:pt x="2302" y="10671"/>
                </a:cubicBezTo>
                <a:cubicBezTo>
                  <a:pt x="2338" y="10671"/>
                  <a:pt x="2419" y="10611"/>
                  <a:pt x="2580" y="10518"/>
                </a:cubicBezTo>
                <a:lnTo>
                  <a:pt x="2580" y="10518"/>
                </a:lnTo>
                <a:cubicBezTo>
                  <a:pt x="2529" y="10735"/>
                  <a:pt x="3015" y="10776"/>
                  <a:pt x="3233" y="10776"/>
                </a:cubicBezTo>
                <a:cubicBezTo>
                  <a:pt x="3050" y="11007"/>
                  <a:pt x="2776" y="11068"/>
                  <a:pt x="2492" y="11068"/>
                </a:cubicBezTo>
                <a:cubicBezTo>
                  <a:pt x="2214" y="11068"/>
                  <a:pt x="1925" y="11010"/>
                  <a:pt x="1700" y="10994"/>
                </a:cubicBezTo>
                <a:lnTo>
                  <a:pt x="1700" y="10994"/>
                </a:lnTo>
                <a:cubicBezTo>
                  <a:pt x="1816" y="11151"/>
                  <a:pt x="1834" y="11205"/>
                  <a:pt x="1764" y="11205"/>
                </a:cubicBezTo>
                <a:cubicBezTo>
                  <a:pt x="1652" y="11205"/>
                  <a:pt x="1318" y="11071"/>
                  <a:pt x="798" y="10994"/>
                </a:cubicBezTo>
                <a:lnTo>
                  <a:pt x="798" y="10994"/>
                </a:lnTo>
                <a:cubicBezTo>
                  <a:pt x="964" y="11149"/>
                  <a:pt x="1130" y="11232"/>
                  <a:pt x="1337" y="11264"/>
                </a:cubicBezTo>
                <a:cubicBezTo>
                  <a:pt x="927" y="11320"/>
                  <a:pt x="1362" y="11618"/>
                  <a:pt x="1771" y="11618"/>
                </a:cubicBezTo>
                <a:cubicBezTo>
                  <a:pt x="1817" y="11618"/>
                  <a:pt x="1863" y="11614"/>
                  <a:pt x="1907" y="11605"/>
                </a:cubicBezTo>
                <a:lnTo>
                  <a:pt x="1907" y="11605"/>
                </a:lnTo>
                <a:cubicBezTo>
                  <a:pt x="1820" y="11717"/>
                  <a:pt x="1905" y="11773"/>
                  <a:pt x="2015" y="11773"/>
                </a:cubicBezTo>
                <a:cubicBezTo>
                  <a:pt x="2089" y="11773"/>
                  <a:pt x="2174" y="11749"/>
                  <a:pt x="2228" y="11699"/>
                </a:cubicBezTo>
                <a:lnTo>
                  <a:pt x="2228" y="11699"/>
                </a:lnTo>
                <a:cubicBezTo>
                  <a:pt x="2095" y="11880"/>
                  <a:pt x="2071" y="11970"/>
                  <a:pt x="2157" y="11970"/>
                </a:cubicBezTo>
                <a:cubicBezTo>
                  <a:pt x="2218" y="11970"/>
                  <a:pt x="2335" y="11924"/>
                  <a:pt x="2508" y="11833"/>
                </a:cubicBezTo>
                <a:lnTo>
                  <a:pt x="2508" y="11833"/>
                </a:lnTo>
                <a:cubicBezTo>
                  <a:pt x="2239" y="12445"/>
                  <a:pt x="342" y="12041"/>
                  <a:pt x="664" y="12434"/>
                </a:cubicBezTo>
                <a:cubicBezTo>
                  <a:pt x="560" y="12382"/>
                  <a:pt x="459" y="12357"/>
                  <a:pt x="362" y="12357"/>
                </a:cubicBezTo>
                <a:cubicBezTo>
                  <a:pt x="265" y="12357"/>
                  <a:pt x="171" y="12382"/>
                  <a:pt x="83" y="12434"/>
                </a:cubicBezTo>
                <a:cubicBezTo>
                  <a:pt x="128" y="12470"/>
                  <a:pt x="584" y="13115"/>
                  <a:pt x="928" y="13115"/>
                </a:cubicBezTo>
                <a:cubicBezTo>
                  <a:pt x="985" y="13115"/>
                  <a:pt x="1039" y="13097"/>
                  <a:pt x="1088" y="13056"/>
                </a:cubicBezTo>
                <a:lnTo>
                  <a:pt x="1088" y="13056"/>
                </a:lnTo>
                <a:cubicBezTo>
                  <a:pt x="1565" y="13388"/>
                  <a:pt x="653" y="13429"/>
                  <a:pt x="529" y="13460"/>
                </a:cubicBezTo>
                <a:cubicBezTo>
                  <a:pt x="637" y="13554"/>
                  <a:pt x="756" y="13598"/>
                  <a:pt x="885" y="13598"/>
                </a:cubicBezTo>
                <a:cubicBezTo>
                  <a:pt x="940" y="13598"/>
                  <a:pt x="998" y="13590"/>
                  <a:pt x="1057" y="13574"/>
                </a:cubicBezTo>
                <a:lnTo>
                  <a:pt x="1057" y="13574"/>
                </a:lnTo>
                <a:cubicBezTo>
                  <a:pt x="905" y="13667"/>
                  <a:pt x="746" y="13829"/>
                  <a:pt x="878" y="13829"/>
                </a:cubicBezTo>
                <a:cubicBezTo>
                  <a:pt x="908" y="13829"/>
                  <a:pt x="953" y="13821"/>
                  <a:pt x="1016" y="13802"/>
                </a:cubicBezTo>
                <a:lnTo>
                  <a:pt x="1016" y="13802"/>
                </a:lnTo>
                <a:cubicBezTo>
                  <a:pt x="942" y="13887"/>
                  <a:pt x="1045" y="13910"/>
                  <a:pt x="1165" y="13910"/>
                </a:cubicBezTo>
                <a:cubicBezTo>
                  <a:pt x="1265" y="13910"/>
                  <a:pt x="1377" y="13894"/>
                  <a:pt x="1410" y="13885"/>
                </a:cubicBezTo>
                <a:lnTo>
                  <a:pt x="1410" y="13885"/>
                </a:lnTo>
                <a:cubicBezTo>
                  <a:pt x="1472" y="14009"/>
                  <a:pt x="1316" y="14030"/>
                  <a:pt x="1730" y="14051"/>
                </a:cubicBezTo>
                <a:cubicBezTo>
                  <a:pt x="1626" y="14160"/>
                  <a:pt x="1413" y="14187"/>
                  <a:pt x="1178" y="14187"/>
                </a:cubicBezTo>
                <a:cubicBezTo>
                  <a:pt x="938" y="14187"/>
                  <a:pt x="676" y="14158"/>
                  <a:pt x="484" y="14158"/>
                </a:cubicBezTo>
                <a:cubicBezTo>
                  <a:pt x="435" y="14158"/>
                  <a:pt x="391" y="14160"/>
                  <a:pt x="353" y="14165"/>
                </a:cubicBezTo>
                <a:cubicBezTo>
                  <a:pt x="668" y="14336"/>
                  <a:pt x="664" y="14359"/>
                  <a:pt x="559" y="14359"/>
                </a:cubicBezTo>
                <a:cubicBezTo>
                  <a:pt x="523" y="14359"/>
                  <a:pt x="474" y="14356"/>
                  <a:pt x="423" y="14356"/>
                </a:cubicBezTo>
                <a:cubicBezTo>
                  <a:pt x="292" y="14356"/>
                  <a:pt x="141" y="14373"/>
                  <a:pt x="125" y="14497"/>
                </a:cubicBezTo>
                <a:cubicBezTo>
                  <a:pt x="118" y="14549"/>
                  <a:pt x="179" y="14567"/>
                  <a:pt x="267" y="14567"/>
                </a:cubicBezTo>
                <a:cubicBezTo>
                  <a:pt x="438" y="14567"/>
                  <a:pt x="709" y="14500"/>
                  <a:pt x="777" y="14486"/>
                </a:cubicBezTo>
                <a:lnTo>
                  <a:pt x="777" y="14486"/>
                </a:lnTo>
                <a:cubicBezTo>
                  <a:pt x="544" y="14774"/>
                  <a:pt x="761" y="14885"/>
                  <a:pt x="1003" y="14885"/>
                </a:cubicBezTo>
                <a:cubicBezTo>
                  <a:pt x="1126" y="14885"/>
                  <a:pt x="1256" y="14856"/>
                  <a:pt x="1337" y="14807"/>
                </a:cubicBezTo>
                <a:lnTo>
                  <a:pt x="1337" y="14807"/>
                </a:lnTo>
                <a:cubicBezTo>
                  <a:pt x="1337" y="14900"/>
                  <a:pt x="1327" y="15004"/>
                  <a:pt x="1316" y="15098"/>
                </a:cubicBezTo>
                <a:cubicBezTo>
                  <a:pt x="829" y="15211"/>
                  <a:pt x="249" y="15305"/>
                  <a:pt x="208" y="15315"/>
                </a:cubicBezTo>
                <a:cubicBezTo>
                  <a:pt x="208" y="15401"/>
                  <a:pt x="252" y="15443"/>
                  <a:pt x="339" y="15443"/>
                </a:cubicBezTo>
                <a:cubicBezTo>
                  <a:pt x="377" y="15443"/>
                  <a:pt x="423" y="15434"/>
                  <a:pt x="477" y="15418"/>
                </a:cubicBezTo>
                <a:lnTo>
                  <a:pt x="477" y="15418"/>
                </a:lnTo>
                <a:cubicBezTo>
                  <a:pt x="436" y="15471"/>
                  <a:pt x="1" y="15636"/>
                  <a:pt x="42" y="15750"/>
                </a:cubicBezTo>
                <a:cubicBezTo>
                  <a:pt x="228" y="15709"/>
                  <a:pt x="404" y="15667"/>
                  <a:pt x="581" y="15626"/>
                </a:cubicBezTo>
                <a:lnTo>
                  <a:pt x="581" y="15626"/>
                </a:lnTo>
                <a:cubicBezTo>
                  <a:pt x="454" y="15816"/>
                  <a:pt x="452" y="15949"/>
                  <a:pt x="587" y="15949"/>
                </a:cubicBezTo>
                <a:cubicBezTo>
                  <a:pt x="651" y="15949"/>
                  <a:pt x="745" y="15920"/>
                  <a:pt x="871" y="15854"/>
                </a:cubicBezTo>
                <a:lnTo>
                  <a:pt x="871" y="15854"/>
                </a:lnTo>
                <a:cubicBezTo>
                  <a:pt x="858" y="15962"/>
                  <a:pt x="933" y="15992"/>
                  <a:pt x="1053" y="15992"/>
                </a:cubicBezTo>
                <a:cubicBezTo>
                  <a:pt x="1196" y="15992"/>
                  <a:pt x="1404" y="15949"/>
                  <a:pt x="1603" y="15949"/>
                </a:cubicBezTo>
                <a:cubicBezTo>
                  <a:pt x="1650" y="15949"/>
                  <a:pt x="1696" y="15951"/>
                  <a:pt x="1741" y="15957"/>
                </a:cubicBezTo>
                <a:cubicBezTo>
                  <a:pt x="1523" y="16030"/>
                  <a:pt x="1244" y="16040"/>
                  <a:pt x="1088" y="16206"/>
                </a:cubicBezTo>
                <a:cubicBezTo>
                  <a:pt x="1148" y="16236"/>
                  <a:pt x="1212" y="16252"/>
                  <a:pt x="1275" y="16252"/>
                </a:cubicBezTo>
                <a:cubicBezTo>
                  <a:pt x="1321" y="16252"/>
                  <a:pt x="1366" y="16244"/>
                  <a:pt x="1410" y="16227"/>
                </a:cubicBezTo>
                <a:lnTo>
                  <a:pt x="1410" y="16227"/>
                </a:lnTo>
                <a:cubicBezTo>
                  <a:pt x="1244" y="16309"/>
                  <a:pt x="1192" y="16403"/>
                  <a:pt x="1275" y="16507"/>
                </a:cubicBezTo>
                <a:cubicBezTo>
                  <a:pt x="1440" y="16455"/>
                  <a:pt x="1606" y="16392"/>
                  <a:pt x="1772" y="16341"/>
                </a:cubicBezTo>
                <a:lnTo>
                  <a:pt x="1772" y="16341"/>
                </a:lnTo>
                <a:cubicBezTo>
                  <a:pt x="1638" y="16599"/>
                  <a:pt x="1774" y="16692"/>
                  <a:pt x="1963" y="16692"/>
                </a:cubicBezTo>
                <a:cubicBezTo>
                  <a:pt x="2139" y="16692"/>
                  <a:pt x="2361" y="16611"/>
                  <a:pt x="2456" y="16507"/>
                </a:cubicBezTo>
                <a:cubicBezTo>
                  <a:pt x="2484" y="16655"/>
                  <a:pt x="2511" y="16716"/>
                  <a:pt x="2556" y="16716"/>
                </a:cubicBezTo>
                <a:cubicBezTo>
                  <a:pt x="2611" y="16716"/>
                  <a:pt x="2691" y="16623"/>
                  <a:pt x="2829" y="16486"/>
                </a:cubicBezTo>
                <a:cubicBezTo>
                  <a:pt x="2860" y="16664"/>
                  <a:pt x="2938" y="16730"/>
                  <a:pt x="3038" y="16730"/>
                </a:cubicBezTo>
                <a:cubicBezTo>
                  <a:pt x="3316" y="16730"/>
                  <a:pt x="3766" y="16236"/>
                  <a:pt x="3895" y="16236"/>
                </a:cubicBezTo>
                <a:cubicBezTo>
                  <a:pt x="3923" y="16236"/>
                  <a:pt x="3936" y="16261"/>
                  <a:pt x="3927" y="16320"/>
                </a:cubicBezTo>
                <a:cubicBezTo>
                  <a:pt x="4021" y="16227"/>
                  <a:pt x="4104" y="16134"/>
                  <a:pt x="4196" y="16040"/>
                </a:cubicBezTo>
                <a:cubicBezTo>
                  <a:pt x="4235" y="16095"/>
                  <a:pt x="4259" y="16119"/>
                  <a:pt x="4274" y="16119"/>
                </a:cubicBezTo>
                <a:cubicBezTo>
                  <a:pt x="4309" y="16119"/>
                  <a:pt x="4303" y="16001"/>
                  <a:pt x="4332" y="15844"/>
                </a:cubicBezTo>
                <a:cubicBezTo>
                  <a:pt x="4808" y="16072"/>
                  <a:pt x="4466" y="16620"/>
                  <a:pt x="4332" y="17004"/>
                </a:cubicBezTo>
                <a:lnTo>
                  <a:pt x="5419" y="17004"/>
                </a:lnTo>
                <a:cubicBezTo>
                  <a:pt x="5430" y="16735"/>
                  <a:pt x="5316" y="16486"/>
                  <a:pt x="5326" y="16206"/>
                </a:cubicBezTo>
                <a:cubicBezTo>
                  <a:pt x="5332" y="16205"/>
                  <a:pt x="5337" y="16204"/>
                  <a:pt x="5342" y="16204"/>
                </a:cubicBezTo>
                <a:cubicBezTo>
                  <a:pt x="5464" y="16204"/>
                  <a:pt x="5564" y="16447"/>
                  <a:pt x="5594" y="16447"/>
                </a:cubicBezTo>
                <a:cubicBezTo>
                  <a:pt x="5605" y="16447"/>
                  <a:pt x="5607" y="16413"/>
                  <a:pt x="5596" y="16320"/>
                </a:cubicBezTo>
                <a:lnTo>
                  <a:pt x="5596" y="16320"/>
                </a:lnTo>
                <a:cubicBezTo>
                  <a:pt x="5794" y="16536"/>
                  <a:pt x="6292" y="16683"/>
                  <a:pt x="6633" y="16683"/>
                </a:cubicBezTo>
                <a:cubicBezTo>
                  <a:pt x="6897" y="16683"/>
                  <a:pt x="7068" y="16595"/>
                  <a:pt x="6932" y="16382"/>
                </a:cubicBezTo>
                <a:lnTo>
                  <a:pt x="6932" y="16382"/>
                </a:lnTo>
                <a:cubicBezTo>
                  <a:pt x="7057" y="16432"/>
                  <a:pt x="7538" y="16621"/>
                  <a:pt x="7854" y="16621"/>
                </a:cubicBezTo>
                <a:cubicBezTo>
                  <a:pt x="8063" y="16621"/>
                  <a:pt x="8200" y="16538"/>
                  <a:pt x="8113" y="16279"/>
                </a:cubicBezTo>
                <a:lnTo>
                  <a:pt x="8113" y="16279"/>
                </a:lnTo>
                <a:cubicBezTo>
                  <a:pt x="8256" y="16364"/>
                  <a:pt x="8744" y="16553"/>
                  <a:pt x="8985" y="16553"/>
                </a:cubicBezTo>
                <a:cubicBezTo>
                  <a:pt x="9008" y="16553"/>
                  <a:pt x="9028" y="16552"/>
                  <a:pt x="9046" y="16548"/>
                </a:cubicBezTo>
                <a:cubicBezTo>
                  <a:pt x="8925" y="16352"/>
                  <a:pt x="8978" y="16326"/>
                  <a:pt x="9039" y="16326"/>
                </a:cubicBezTo>
                <a:cubicBezTo>
                  <a:pt x="9060" y="16326"/>
                  <a:pt x="9082" y="16330"/>
                  <a:pt x="9098" y="16330"/>
                </a:cubicBezTo>
                <a:cubicBezTo>
                  <a:pt x="9143" y="16330"/>
                  <a:pt x="9142" y="16306"/>
                  <a:pt x="8942" y="16123"/>
                </a:cubicBezTo>
                <a:lnTo>
                  <a:pt x="8942" y="16123"/>
                </a:lnTo>
                <a:cubicBezTo>
                  <a:pt x="9098" y="16175"/>
                  <a:pt x="9264" y="16237"/>
                  <a:pt x="9419" y="16289"/>
                </a:cubicBezTo>
                <a:cubicBezTo>
                  <a:pt x="9338" y="16391"/>
                  <a:pt x="9238" y="16536"/>
                  <a:pt x="9265" y="16536"/>
                </a:cubicBezTo>
                <a:cubicBezTo>
                  <a:pt x="9290" y="16536"/>
                  <a:pt x="9424" y="16413"/>
                  <a:pt x="9782" y="16019"/>
                </a:cubicBezTo>
                <a:cubicBezTo>
                  <a:pt x="9377" y="15978"/>
                  <a:pt x="8901" y="15947"/>
                  <a:pt x="8538" y="15729"/>
                </a:cubicBezTo>
                <a:cubicBezTo>
                  <a:pt x="8564" y="15690"/>
                  <a:pt x="8600" y="15677"/>
                  <a:pt x="8637" y="15677"/>
                </a:cubicBezTo>
                <a:cubicBezTo>
                  <a:pt x="8713" y="15677"/>
                  <a:pt x="8797" y="15729"/>
                  <a:pt x="8819" y="15729"/>
                </a:cubicBezTo>
                <a:cubicBezTo>
                  <a:pt x="8836" y="15729"/>
                  <a:pt x="8818" y="15699"/>
                  <a:pt x="8735" y="15595"/>
                </a:cubicBezTo>
                <a:cubicBezTo>
                  <a:pt x="8867" y="15595"/>
                  <a:pt x="8966" y="15604"/>
                  <a:pt x="9024" y="15604"/>
                </a:cubicBezTo>
                <a:cubicBezTo>
                  <a:pt x="9122" y="15604"/>
                  <a:pt x="9108" y="15579"/>
                  <a:pt x="8953" y="15450"/>
                </a:cubicBezTo>
                <a:cubicBezTo>
                  <a:pt x="9439" y="15439"/>
                  <a:pt x="9492" y="15388"/>
                  <a:pt x="9119" y="15294"/>
                </a:cubicBezTo>
                <a:cubicBezTo>
                  <a:pt x="9413" y="15294"/>
                  <a:pt x="9458" y="15234"/>
                  <a:pt x="9245" y="15115"/>
                </a:cubicBezTo>
                <a:lnTo>
                  <a:pt x="9245" y="15115"/>
                </a:lnTo>
                <a:cubicBezTo>
                  <a:pt x="9360" y="15178"/>
                  <a:pt x="9452" y="15209"/>
                  <a:pt x="9522" y="15209"/>
                </a:cubicBezTo>
                <a:cubicBezTo>
                  <a:pt x="9605" y="15209"/>
                  <a:pt x="9656" y="15165"/>
                  <a:pt x="9678" y="15077"/>
                </a:cubicBezTo>
                <a:cubicBezTo>
                  <a:pt x="9243" y="14900"/>
                  <a:pt x="9274" y="14932"/>
                  <a:pt x="9740" y="14900"/>
                </a:cubicBezTo>
                <a:cubicBezTo>
                  <a:pt x="9754" y="14761"/>
                  <a:pt x="9681" y="14689"/>
                  <a:pt x="9520" y="14689"/>
                </a:cubicBezTo>
                <a:cubicBezTo>
                  <a:pt x="9431" y="14689"/>
                  <a:pt x="9314" y="14711"/>
                  <a:pt x="9170" y="14755"/>
                </a:cubicBezTo>
                <a:cubicBezTo>
                  <a:pt x="9170" y="14610"/>
                  <a:pt x="9927" y="14631"/>
                  <a:pt x="9812" y="14424"/>
                </a:cubicBezTo>
                <a:lnTo>
                  <a:pt x="9812" y="14424"/>
                </a:lnTo>
                <a:cubicBezTo>
                  <a:pt x="9595" y="14465"/>
                  <a:pt x="9377" y="14507"/>
                  <a:pt x="9149" y="14548"/>
                </a:cubicBezTo>
                <a:cubicBezTo>
                  <a:pt x="9377" y="14476"/>
                  <a:pt x="9450" y="14382"/>
                  <a:pt x="9367" y="14289"/>
                </a:cubicBezTo>
                <a:lnTo>
                  <a:pt x="9367" y="14289"/>
                </a:lnTo>
                <a:cubicBezTo>
                  <a:pt x="9010" y="14357"/>
                  <a:pt x="8630" y="14438"/>
                  <a:pt x="8263" y="14438"/>
                </a:cubicBezTo>
                <a:cubicBezTo>
                  <a:pt x="7788" y="14438"/>
                  <a:pt x="7335" y="14302"/>
                  <a:pt x="6984" y="13823"/>
                </a:cubicBezTo>
                <a:lnTo>
                  <a:pt x="6984" y="13823"/>
                </a:lnTo>
                <a:cubicBezTo>
                  <a:pt x="7188" y="13952"/>
                  <a:pt x="7275" y="13987"/>
                  <a:pt x="7313" y="13987"/>
                </a:cubicBezTo>
                <a:cubicBezTo>
                  <a:pt x="7357" y="13987"/>
                  <a:pt x="7339" y="13942"/>
                  <a:pt x="7359" y="13942"/>
                </a:cubicBezTo>
                <a:cubicBezTo>
                  <a:pt x="7379" y="13942"/>
                  <a:pt x="7433" y="13982"/>
                  <a:pt x="7606" y="14134"/>
                </a:cubicBezTo>
                <a:cubicBezTo>
                  <a:pt x="7577" y="13938"/>
                  <a:pt x="7564" y="13861"/>
                  <a:pt x="7605" y="13861"/>
                </a:cubicBezTo>
                <a:cubicBezTo>
                  <a:pt x="7654" y="13861"/>
                  <a:pt x="7778" y="13967"/>
                  <a:pt x="8041" y="14113"/>
                </a:cubicBezTo>
                <a:cubicBezTo>
                  <a:pt x="8023" y="13929"/>
                  <a:pt x="8096" y="13864"/>
                  <a:pt x="8203" y="13864"/>
                </a:cubicBezTo>
                <a:cubicBezTo>
                  <a:pt x="8339" y="13864"/>
                  <a:pt x="8530" y="13967"/>
                  <a:pt x="8663" y="14071"/>
                </a:cubicBezTo>
                <a:cubicBezTo>
                  <a:pt x="8787" y="13989"/>
                  <a:pt x="8735" y="13885"/>
                  <a:pt x="8528" y="13771"/>
                </a:cubicBezTo>
                <a:cubicBezTo>
                  <a:pt x="8568" y="13731"/>
                  <a:pt x="9432" y="13594"/>
                  <a:pt x="9554" y="13594"/>
                </a:cubicBezTo>
                <a:cubicBezTo>
                  <a:pt x="9558" y="13594"/>
                  <a:pt x="9561" y="13594"/>
                  <a:pt x="9564" y="13595"/>
                </a:cubicBezTo>
                <a:cubicBezTo>
                  <a:pt x="9419" y="13512"/>
                  <a:pt x="9274" y="13440"/>
                  <a:pt x="9129" y="13357"/>
                </a:cubicBezTo>
                <a:cubicBezTo>
                  <a:pt x="9139" y="13356"/>
                  <a:pt x="9150" y="13356"/>
                  <a:pt x="9160" y="13356"/>
                </a:cubicBezTo>
                <a:cubicBezTo>
                  <a:pt x="9313" y="13356"/>
                  <a:pt x="9458" y="13402"/>
                  <a:pt x="9598" y="13402"/>
                </a:cubicBezTo>
                <a:cubicBezTo>
                  <a:pt x="9675" y="13402"/>
                  <a:pt x="9749" y="13388"/>
                  <a:pt x="9823" y="13346"/>
                </a:cubicBezTo>
                <a:cubicBezTo>
                  <a:pt x="9740" y="13263"/>
                  <a:pt x="9636" y="13226"/>
                  <a:pt x="9517" y="13226"/>
                </a:cubicBezTo>
                <a:cubicBezTo>
                  <a:pt x="9489" y="13226"/>
                  <a:pt x="9459" y="13229"/>
                  <a:pt x="9429" y="13233"/>
                </a:cubicBezTo>
                <a:cubicBezTo>
                  <a:pt x="9647" y="13108"/>
                  <a:pt x="7336" y="12890"/>
                  <a:pt x="6922" y="12487"/>
                </a:cubicBezTo>
                <a:cubicBezTo>
                  <a:pt x="7296" y="12449"/>
                  <a:pt x="7574" y="12440"/>
                  <a:pt x="7800" y="12440"/>
                </a:cubicBezTo>
                <a:cubicBezTo>
                  <a:pt x="8001" y="12440"/>
                  <a:pt x="8160" y="12447"/>
                  <a:pt x="8308" y="12447"/>
                </a:cubicBezTo>
                <a:cubicBezTo>
                  <a:pt x="8690" y="12447"/>
                  <a:pt x="9000" y="12401"/>
                  <a:pt x="9761" y="12072"/>
                </a:cubicBezTo>
                <a:cubicBezTo>
                  <a:pt x="9605" y="12031"/>
                  <a:pt x="9564" y="11854"/>
                  <a:pt x="9439" y="11813"/>
                </a:cubicBezTo>
                <a:cubicBezTo>
                  <a:pt x="9584" y="11761"/>
                  <a:pt x="9740" y="11699"/>
                  <a:pt x="9885" y="11637"/>
                </a:cubicBezTo>
                <a:lnTo>
                  <a:pt x="9885" y="11637"/>
                </a:lnTo>
                <a:cubicBezTo>
                  <a:pt x="9877" y="11638"/>
                  <a:pt x="9866" y="11638"/>
                  <a:pt x="9854" y="11638"/>
                </a:cubicBezTo>
                <a:cubicBezTo>
                  <a:pt x="9536" y="11638"/>
                  <a:pt x="8119" y="11386"/>
                  <a:pt x="7989" y="11315"/>
                </a:cubicBezTo>
                <a:cubicBezTo>
                  <a:pt x="8128" y="11222"/>
                  <a:pt x="8267" y="11175"/>
                  <a:pt x="8408" y="11175"/>
                </a:cubicBezTo>
                <a:cubicBezTo>
                  <a:pt x="8519" y="11175"/>
                  <a:pt x="8631" y="11204"/>
                  <a:pt x="8746" y="11264"/>
                </a:cubicBezTo>
                <a:cubicBezTo>
                  <a:pt x="8520" y="11124"/>
                  <a:pt x="8505" y="11054"/>
                  <a:pt x="8703" y="11054"/>
                </a:cubicBezTo>
                <a:cubicBezTo>
                  <a:pt x="8770" y="11054"/>
                  <a:pt x="8860" y="11062"/>
                  <a:pt x="8974" y="11077"/>
                </a:cubicBezTo>
                <a:cubicBezTo>
                  <a:pt x="8870" y="11025"/>
                  <a:pt x="8787" y="10984"/>
                  <a:pt x="8714" y="10942"/>
                </a:cubicBezTo>
                <a:lnTo>
                  <a:pt x="8714" y="10942"/>
                </a:lnTo>
                <a:cubicBezTo>
                  <a:pt x="8721" y="10943"/>
                  <a:pt x="8728" y="10944"/>
                  <a:pt x="8736" y="10944"/>
                </a:cubicBezTo>
                <a:cubicBezTo>
                  <a:pt x="8892" y="10944"/>
                  <a:pt x="9216" y="10749"/>
                  <a:pt x="9305" y="10611"/>
                </a:cubicBezTo>
                <a:lnTo>
                  <a:pt x="9305" y="10611"/>
                </a:lnTo>
                <a:cubicBezTo>
                  <a:pt x="9301" y="10617"/>
                  <a:pt x="9281" y="10620"/>
                  <a:pt x="9249" y="10620"/>
                </a:cubicBezTo>
                <a:cubicBezTo>
                  <a:pt x="8954" y="10620"/>
                  <a:pt x="7601" y="10383"/>
                  <a:pt x="7461" y="10290"/>
                </a:cubicBezTo>
                <a:cubicBezTo>
                  <a:pt x="7719" y="10238"/>
                  <a:pt x="8445" y="10341"/>
                  <a:pt x="8228" y="10103"/>
                </a:cubicBezTo>
                <a:lnTo>
                  <a:pt x="8228" y="10103"/>
                </a:lnTo>
                <a:cubicBezTo>
                  <a:pt x="8288" y="10122"/>
                  <a:pt x="8337" y="10130"/>
                  <a:pt x="8378" y="10130"/>
                </a:cubicBezTo>
                <a:cubicBezTo>
                  <a:pt x="8637" y="10130"/>
                  <a:pt x="8547" y="9792"/>
                  <a:pt x="8735" y="9523"/>
                </a:cubicBezTo>
                <a:cubicBezTo>
                  <a:pt x="8720" y="9520"/>
                  <a:pt x="8704" y="9519"/>
                  <a:pt x="8687" y="9519"/>
                </a:cubicBezTo>
                <a:cubicBezTo>
                  <a:pt x="8484" y="9519"/>
                  <a:pt x="8139" y="9697"/>
                  <a:pt x="7875" y="9697"/>
                </a:cubicBezTo>
                <a:cubicBezTo>
                  <a:pt x="7732" y="9697"/>
                  <a:pt x="7613" y="9644"/>
                  <a:pt x="7554" y="9482"/>
                </a:cubicBezTo>
                <a:cubicBezTo>
                  <a:pt x="7580" y="9475"/>
                  <a:pt x="7605" y="9473"/>
                  <a:pt x="7631" y="9473"/>
                </a:cubicBezTo>
                <a:cubicBezTo>
                  <a:pt x="7709" y="9473"/>
                  <a:pt x="7785" y="9496"/>
                  <a:pt x="7868" y="9496"/>
                </a:cubicBezTo>
                <a:cubicBezTo>
                  <a:pt x="7887" y="9496"/>
                  <a:pt x="7907" y="9495"/>
                  <a:pt x="7927" y="9492"/>
                </a:cubicBezTo>
                <a:cubicBezTo>
                  <a:pt x="7896" y="9409"/>
                  <a:pt x="7844" y="9337"/>
                  <a:pt x="7761" y="9274"/>
                </a:cubicBezTo>
                <a:cubicBezTo>
                  <a:pt x="8030" y="9254"/>
                  <a:pt x="8082" y="9222"/>
                  <a:pt x="8103" y="8974"/>
                </a:cubicBezTo>
                <a:lnTo>
                  <a:pt x="8103" y="8974"/>
                </a:lnTo>
                <a:cubicBezTo>
                  <a:pt x="7984" y="9028"/>
                  <a:pt x="7657" y="9079"/>
                  <a:pt x="7342" y="9079"/>
                </a:cubicBezTo>
                <a:cubicBezTo>
                  <a:pt x="7052" y="9079"/>
                  <a:pt x="6773" y="9036"/>
                  <a:pt x="6673" y="8911"/>
                </a:cubicBezTo>
                <a:lnTo>
                  <a:pt x="6673" y="8911"/>
                </a:lnTo>
                <a:cubicBezTo>
                  <a:pt x="6683" y="8913"/>
                  <a:pt x="6696" y="8914"/>
                  <a:pt x="6710" y="8914"/>
                </a:cubicBezTo>
                <a:cubicBezTo>
                  <a:pt x="6867" y="8914"/>
                  <a:pt x="7254" y="8813"/>
                  <a:pt x="7491" y="8746"/>
                </a:cubicBezTo>
                <a:cubicBezTo>
                  <a:pt x="7399" y="8663"/>
                  <a:pt x="7305" y="8580"/>
                  <a:pt x="7212" y="8487"/>
                </a:cubicBezTo>
                <a:cubicBezTo>
                  <a:pt x="7274" y="8487"/>
                  <a:pt x="8207" y="8342"/>
                  <a:pt x="7958" y="8197"/>
                </a:cubicBezTo>
                <a:cubicBezTo>
                  <a:pt x="8279" y="8082"/>
                  <a:pt x="8269" y="8000"/>
                  <a:pt x="7947" y="7969"/>
                </a:cubicBezTo>
                <a:cubicBezTo>
                  <a:pt x="8028" y="7876"/>
                  <a:pt x="7913" y="7850"/>
                  <a:pt x="7760" y="7850"/>
                </a:cubicBezTo>
                <a:cubicBezTo>
                  <a:pt x="7569" y="7850"/>
                  <a:pt x="7319" y="7890"/>
                  <a:pt x="7309" y="7890"/>
                </a:cubicBezTo>
                <a:cubicBezTo>
                  <a:pt x="7307" y="7890"/>
                  <a:pt x="7312" y="7889"/>
                  <a:pt x="7326" y="7886"/>
                </a:cubicBezTo>
                <a:cubicBezTo>
                  <a:pt x="7233" y="7751"/>
                  <a:pt x="7606" y="7772"/>
                  <a:pt x="7502" y="7658"/>
                </a:cubicBezTo>
                <a:lnTo>
                  <a:pt x="7502" y="7658"/>
                </a:lnTo>
                <a:cubicBezTo>
                  <a:pt x="7477" y="7668"/>
                  <a:pt x="7168" y="7741"/>
                  <a:pt x="6830" y="7741"/>
                </a:cubicBezTo>
                <a:cubicBezTo>
                  <a:pt x="6469" y="7741"/>
                  <a:pt x="6076" y="7658"/>
                  <a:pt x="5958" y="7327"/>
                </a:cubicBezTo>
                <a:lnTo>
                  <a:pt x="5958" y="7327"/>
                </a:lnTo>
                <a:cubicBezTo>
                  <a:pt x="6191" y="7433"/>
                  <a:pt x="6391" y="7478"/>
                  <a:pt x="6568" y="7478"/>
                </a:cubicBezTo>
                <a:cubicBezTo>
                  <a:pt x="7148" y="7478"/>
                  <a:pt x="7485" y="7004"/>
                  <a:pt x="7937" y="6694"/>
                </a:cubicBezTo>
                <a:cubicBezTo>
                  <a:pt x="7706" y="6634"/>
                  <a:pt x="7562" y="6624"/>
                  <a:pt x="7441" y="6624"/>
                </a:cubicBezTo>
                <a:cubicBezTo>
                  <a:pt x="7373" y="6624"/>
                  <a:pt x="7313" y="6627"/>
                  <a:pt x="7248" y="6627"/>
                </a:cubicBezTo>
                <a:cubicBezTo>
                  <a:pt x="7127" y="6627"/>
                  <a:pt x="6990" y="6615"/>
                  <a:pt x="6766" y="6549"/>
                </a:cubicBezTo>
                <a:cubicBezTo>
                  <a:pt x="7036" y="6445"/>
                  <a:pt x="5564" y="6353"/>
                  <a:pt x="5306" y="5969"/>
                </a:cubicBezTo>
                <a:lnTo>
                  <a:pt x="5306" y="5969"/>
                </a:lnTo>
                <a:cubicBezTo>
                  <a:pt x="5420" y="6017"/>
                  <a:pt x="5696" y="6076"/>
                  <a:pt x="5925" y="6076"/>
                </a:cubicBezTo>
                <a:cubicBezTo>
                  <a:pt x="6090" y="6076"/>
                  <a:pt x="6230" y="6045"/>
                  <a:pt x="6269" y="5959"/>
                </a:cubicBezTo>
                <a:lnTo>
                  <a:pt x="6269" y="5959"/>
                </a:lnTo>
                <a:cubicBezTo>
                  <a:pt x="6266" y="6068"/>
                  <a:pt x="6329" y="6105"/>
                  <a:pt x="6418" y="6105"/>
                </a:cubicBezTo>
                <a:cubicBezTo>
                  <a:pt x="6617" y="6105"/>
                  <a:pt x="6946" y="5917"/>
                  <a:pt x="6953" y="5917"/>
                </a:cubicBezTo>
                <a:cubicBezTo>
                  <a:pt x="6922" y="5865"/>
                  <a:pt x="6881" y="5575"/>
                  <a:pt x="6911" y="5554"/>
                </a:cubicBezTo>
                <a:lnTo>
                  <a:pt x="6911" y="5554"/>
                </a:lnTo>
                <a:cubicBezTo>
                  <a:pt x="6944" y="5578"/>
                  <a:pt x="7002" y="5589"/>
                  <a:pt x="7071" y="5589"/>
                </a:cubicBezTo>
                <a:cubicBezTo>
                  <a:pt x="7303" y="5589"/>
                  <a:pt x="7659" y="5466"/>
                  <a:pt x="7595" y="5306"/>
                </a:cubicBezTo>
                <a:cubicBezTo>
                  <a:pt x="7131" y="5306"/>
                  <a:pt x="7236" y="5173"/>
                  <a:pt x="7205" y="5173"/>
                </a:cubicBezTo>
                <a:cubicBezTo>
                  <a:pt x="7186" y="5173"/>
                  <a:pt x="7117" y="5222"/>
                  <a:pt x="6839" y="5379"/>
                </a:cubicBezTo>
                <a:cubicBezTo>
                  <a:pt x="6777" y="5275"/>
                  <a:pt x="6766" y="5233"/>
                  <a:pt x="6860" y="5088"/>
                </a:cubicBezTo>
                <a:cubicBezTo>
                  <a:pt x="6507" y="5088"/>
                  <a:pt x="6311" y="5303"/>
                  <a:pt x="6053" y="5303"/>
                </a:cubicBezTo>
                <a:cubicBezTo>
                  <a:pt x="5887" y="5303"/>
                  <a:pt x="5695" y="5215"/>
                  <a:pt x="5419" y="4923"/>
                </a:cubicBezTo>
                <a:cubicBezTo>
                  <a:pt x="5435" y="4904"/>
                  <a:pt x="5456" y="4896"/>
                  <a:pt x="5480" y="4896"/>
                </a:cubicBezTo>
                <a:cubicBezTo>
                  <a:pt x="5577" y="4896"/>
                  <a:pt x="5721" y="5026"/>
                  <a:pt x="5790" y="5026"/>
                </a:cubicBezTo>
                <a:cubicBezTo>
                  <a:pt x="5822" y="5026"/>
                  <a:pt x="5838" y="4997"/>
                  <a:pt x="5824" y="4912"/>
                </a:cubicBezTo>
                <a:lnTo>
                  <a:pt x="5824" y="4912"/>
                </a:lnTo>
                <a:cubicBezTo>
                  <a:pt x="5865" y="4937"/>
                  <a:pt x="6305" y="4996"/>
                  <a:pt x="6555" y="4996"/>
                </a:cubicBezTo>
                <a:cubicBezTo>
                  <a:pt x="6615" y="4996"/>
                  <a:pt x="6664" y="4993"/>
                  <a:pt x="6694" y="4985"/>
                </a:cubicBezTo>
                <a:cubicBezTo>
                  <a:pt x="6483" y="4769"/>
                  <a:pt x="6432" y="4702"/>
                  <a:pt x="6466" y="4702"/>
                </a:cubicBezTo>
                <a:cubicBezTo>
                  <a:pt x="6515" y="4702"/>
                  <a:pt x="6744" y="4844"/>
                  <a:pt x="6922" y="4881"/>
                </a:cubicBezTo>
                <a:cubicBezTo>
                  <a:pt x="6953" y="4767"/>
                  <a:pt x="7129" y="4663"/>
                  <a:pt x="6963" y="4550"/>
                </a:cubicBezTo>
                <a:cubicBezTo>
                  <a:pt x="7007" y="4550"/>
                  <a:pt x="7045" y="4551"/>
                  <a:pt x="7078" y="4551"/>
                </a:cubicBezTo>
                <a:cubicBezTo>
                  <a:pt x="7195" y="4551"/>
                  <a:pt x="7263" y="4538"/>
                  <a:pt x="7367" y="4425"/>
                </a:cubicBezTo>
                <a:cubicBezTo>
                  <a:pt x="7150" y="4301"/>
                  <a:pt x="6227" y="4342"/>
                  <a:pt x="6362" y="4135"/>
                </a:cubicBezTo>
                <a:lnTo>
                  <a:pt x="6362" y="4135"/>
                </a:lnTo>
                <a:cubicBezTo>
                  <a:pt x="6245" y="4164"/>
                  <a:pt x="6190" y="4184"/>
                  <a:pt x="6164" y="4184"/>
                </a:cubicBezTo>
                <a:cubicBezTo>
                  <a:pt x="6126" y="4184"/>
                  <a:pt x="6148" y="4142"/>
                  <a:pt x="6124" y="4032"/>
                </a:cubicBezTo>
                <a:cubicBezTo>
                  <a:pt x="5984" y="4191"/>
                  <a:pt x="5827" y="4270"/>
                  <a:pt x="5653" y="4270"/>
                </a:cubicBezTo>
                <a:cubicBezTo>
                  <a:pt x="5556" y="4270"/>
                  <a:pt x="5454" y="4245"/>
                  <a:pt x="5347" y="4197"/>
                </a:cubicBezTo>
                <a:cubicBezTo>
                  <a:pt x="5502" y="4062"/>
                  <a:pt x="5295" y="3979"/>
                  <a:pt x="5088" y="3887"/>
                </a:cubicBezTo>
                <a:cubicBezTo>
                  <a:pt x="5129" y="3887"/>
                  <a:pt x="5170" y="3824"/>
                  <a:pt x="5212" y="3689"/>
                </a:cubicBezTo>
                <a:cubicBezTo>
                  <a:pt x="5326" y="3772"/>
                  <a:pt x="5451" y="3855"/>
                  <a:pt x="5564" y="3938"/>
                </a:cubicBezTo>
                <a:cubicBezTo>
                  <a:pt x="5492" y="3751"/>
                  <a:pt x="6248" y="3928"/>
                  <a:pt x="6694" y="3710"/>
                </a:cubicBezTo>
                <a:cubicBezTo>
                  <a:pt x="6388" y="3405"/>
                  <a:pt x="6160" y="3229"/>
                  <a:pt x="5869" y="3229"/>
                </a:cubicBezTo>
                <a:cubicBezTo>
                  <a:pt x="5775" y="3229"/>
                  <a:pt x="5675" y="3248"/>
                  <a:pt x="5564" y="3286"/>
                </a:cubicBezTo>
                <a:cubicBezTo>
                  <a:pt x="5451" y="3026"/>
                  <a:pt x="6455" y="2954"/>
                  <a:pt x="5523" y="2788"/>
                </a:cubicBezTo>
                <a:cubicBezTo>
                  <a:pt x="5637" y="2622"/>
                  <a:pt x="5927" y="2591"/>
                  <a:pt x="6155" y="2446"/>
                </a:cubicBezTo>
                <a:cubicBezTo>
                  <a:pt x="6041" y="2342"/>
                  <a:pt x="5979" y="2353"/>
                  <a:pt x="5834" y="2291"/>
                </a:cubicBezTo>
                <a:cubicBezTo>
                  <a:pt x="6238" y="1835"/>
                  <a:pt x="5979" y="2063"/>
                  <a:pt x="5979" y="1575"/>
                </a:cubicBezTo>
                <a:lnTo>
                  <a:pt x="5979" y="1575"/>
                </a:lnTo>
                <a:cubicBezTo>
                  <a:pt x="5451" y="1752"/>
                  <a:pt x="5461" y="2270"/>
                  <a:pt x="4788" y="2487"/>
                </a:cubicBezTo>
                <a:cubicBezTo>
                  <a:pt x="4767" y="2283"/>
                  <a:pt x="4546" y="1627"/>
                  <a:pt x="4935" y="1627"/>
                </a:cubicBezTo>
                <a:cubicBezTo>
                  <a:pt x="4941" y="1627"/>
                  <a:pt x="4947" y="1627"/>
                  <a:pt x="4953" y="1628"/>
                </a:cubicBezTo>
                <a:cubicBezTo>
                  <a:pt x="4953" y="1745"/>
                  <a:pt x="4979" y="1782"/>
                  <a:pt x="5026" y="1782"/>
                </a:cubicBezTo>
                <a:cubicBezTo>
                  <a:pt x="5106" y="1782"/>
                  <a:pt x="5248" y="1669"/>
                  <a:pt x="5419" y="1669"/>
                </a:cubicBezTo>
                <a:cubicBezTo>
                  <a:pt x="5274" y="1555"/>
                  <a:pt x="5140" y="1441"/>
                  <a:pt x="4995" y="1338"/>
                </a:cubicBezTo>
                <a:cubicBezTo>
                  <a:pt x="5021" y="1331"/>
                  <a:pt x="5052" y="1328"/>
                  <a:pt x="5084" y="1328"/>
                </a:cubicBezTo>
                <a:cubicBezTo>
                  <a:pt x="5171" y="1328"/>
                  <a:pt x="5273" y="1346"/>
                  <a:pt x="5366" y="1346"/>
                </a:cubicBezTo>
                <a:cubicBezTo>
                  <a:pt x="5445" y="1346"/>
                  <a:pt x="5517" y="1333"/>
                  <a:pt x="5564" y="1285"/>
                </a:cubicBezTo>
                <a:cubicBezTo>
                  <a:pt x="5534" y="1172"/>
                  <a:pt x="5430" y="1120"/>
                  <a:pt x="5285" y="1110"/>
                </a:cubicBezTo>
                <a:cubicBezTo>
                  <a:pt x="5543" y="1037"/>
                  <a:pt x="5616" y="954"/>
                  <a:pt x="5523" y="850"/>
                </a:cubicBezTo>
                <a:lnTo>
                  <a:pt x="5523" y="850"/>
                </a:lnTo>
                <a:cubicBezTo>
                  <a:pt x="5353" y="999"/>
                  <a:pt x="5230" y="1075"/>
                  <a:pt x="5154" y="1075"/>
                </a:cubicBezTo>
                <a:cubicBezTo>
                  <a:pt x="5078" y="1075"/>
                  <a:pt x="5051" y="997"/>
                  <a:pt x="5078" y="840"/>
                </a:cubicBezTo>
                <a:lnTo>
                  <a:pt x="5078" y="840"/>
                </a:lnTo>
                <a:cubicBezTo>
                  <a:pt x="5025" y="1068"/>
                  <a:pt x="4912" y="1223"/>
                  <a:pt x="4735" y="1317"/>
                </a:cubicBezTo>
                <a:cubicBezTo>
                  <a:pt x="4837" y="1103"/>
                  <a:pt x="5048" y="404"/>
                  <a:pt x="5085" y="404"/>
                </a:cubicBezTo>
                <a:cubicBezTo>
                  <a:pt x="5086" y="404"/>
                  <a:pt x="5087" y="404"/>
                  <a:pt x="5088" y="405"/>
                </a:cubicBezTo>
                <a:cubicBezTo>
                  <a:pt x="5068" y="382"/>
                  <a:pt x="5047" y="372"/>
                  <a:pt x="5026" y="372"/>
                </a:cubicBezTo>
                <a:cubicBezTo>
                  <a:pt x="4918" y="372"/>
                  <a:pt x="4800" y="633"/>
                  <a:pt x="4738" y="633"/>
                </a:cubicBezTo>
                <a:cubicBezTo>
                  <a:pt x="4737" y="633"/>
                  <a:pt x="4736" y="633"/>
                  <a:pt x="4735" y="633"/>
                </a:cubicBezTo>
                <a:cubicBezTo>
                  <a:pt x="4715" y="539"/>
                  <a:pt x="4611" y="1"/>
                  <a:pt x="45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2"/>
          <p:cNvSpPr/>
          <p:nvPr/>
        </p:nvSpPr>
        <p:spPr>
          <a:xfrm flipH="1">
            <a:off x="1739820" y="4944410"/>
            <a:ext cx="820971" cy="1239670"/>
          </a:xfrm>
          <a:custGeom>
            <a:avLst/>
            <a:gdLst/>
            <a:ahLst/>
            <a:cxnLst/>
            <a:rect l="l" t="t" r="r" b="b"/>
            <a:pathLst>
              <a:path w="9928" h="17015" extrusionOk="0">
                <a:moveTo>
                  <a:pt x="4529" y="1"/>
                </a:moveTo>
                <a:cubicBezTo>
                  <a:pt x="4529" y="530"/>
                  <a:pt x="4584" y="763"/>
                  <a:pt x="4522" y="763"/>
                </a:cubicBezTo>
                <a:cubicBezTo>
                  <a:pt x="4480" y="763"/>
                  <a:pt x="4383" y="655"/>
                  <a:pt x="4177" y="457"/>
                </a:cubicBezTo>
                <a:lnTo>
                  <a:pt x="4177" y="457"/>
                </a:lnTo>
                <a:cubicBezTo>
                  <a:pt x="4136" y="488"/>
                  <a:pt x="4477" y="1348"/>
                  <a:pt x="4456" y="1493"/>
                </a:cubicBezTo>
                <a:cubicBezTo>
                  <a:pt x="4291" y="1193"/>
                  <a:pt x="4363" y="1141"/>
                  <a:pt x="4187" y="913"/>
                </a:cubicBezTo>
                <a:cubicBezTo>
                  <a:pt x="4115" y="1028"/>
                  <a:pt x="4076" y="1064"/>
                  <a:pt x="4039" y="1064"/>
                </a:cubicBezTo>
                <a:cubicBezTo>
                  <a:pt x="3979" y="1064"/>
                  <a:pt x="3924" y="971"/>
                  <a:pt x="3752" y="965"/>
                </a:cubicBezTo>
                <a:lnTo>
                  <a:pt x="3752" y="965"/>
                </a:lnTo>
                <a:cubicBezTo>
                  <a:pt x="3763" y="1514"/>
                  <a:pt x="4145" y="1566"/>
                  <a:pt x="4145" y="1866"/>
                </a:cubicBezTo>
                <a:cubicBezTo>
                  <a:pt x="4071" y="1792"/>
                  <a:pt x="3980" y="1751"/>
                  <a:pt x="3888" y="1751"/>
                </a:cubicBezTo>
                <a:cubicBezTo>
                  <a:pt x="3877" y="1751"/>
                  <a:pt x="3866" y="1751"/>
                  <a:pt x="3855" y="1752"/>
                </a:cubicBezTo>
                <a:cubicBezTo>
                  <a:pt x="3763" y="1856"/>
                  <a:pt x="4011" y="2042"/>
                  <a:pt x="4053" y="2084"/>
                </a:cubicBezTo>
                <a:cubicBezTo>
                  <a:pt x="3975" y="2111"/>
                  <a:pt x="3909" y="2122"/>
                  <a:pt x="3851" y="2122"/>
                </a:cubicBezTo>
                <a:cubicBezTo>
                  <a:pt x="3623" y="2122"/>
                  <a:pt x="3510" y="1951"/>
                  <a:pt x="3213" y="1918"/>
                </a:cubicBezTo>
                <a:lnTo>
                  <a:pt x="3213" y="1918"/>
                </a:lnTo>
                <a:cubicBezTo>
                  <a:pt x="3234" y="2084"/>
                  <a:pt x="3286" y="2135"/>
                  <a:pt x="3431" y="2229"/>
                </a:cubicBezTo>
                <a:cubicBezTo>
                  <a:pt x="3419" y="2228"/>
                  <a:pt x="3408" y="2227"/>
                  <a:pt x="3397" y="2227"/>
                </a:cubicBezTo>
                <a:cubicBezTo>
                  <a:pt x="3302" y="2227"/>
                  <a:pt x="3241" y="2269"/>
                  <a:pt x="3213" y="2353"/>
                </a:cubicBezTo>
                <a:cubicBezTo>
                  <a:pt x="3213" y="2405"/>
                  <a:pt x="3565" y="2529"/>
                  <a:pt x="3607" y="2685"/>
                </a:cubicBezTo>
                <a:cubicBezTo>
                  <a:pt x="3593" y="2684"/>
                  <a:pt x="3579" y="2683"/>
                  <a:pt x="3566" y="2683"/>
                </a:cubicBezTo>
                <a:cubicBezTo>
                  <a:pt x="3449" y="2683"/>
                  <a:pt x="3349" y="2725"/>
                  <a:pt x="3275" y="2809"/>
                </a:cubicBezTo>
                <a:cubicBezTo>
                  <a:pt x="3281" y="2925"/>
                  <a:pt x="3447" y="2961"/>
                  <a:pt x="3624" y="2961"/>
                </a:cubicBezTo>
                <a:cubicBezTo>
                  <a:pt x="3795" y="2961"/>
                  <a:pt x="3976" y="2928"/>
                  <a:pt x="4032" y="2902"/>
                </a:cubicBezTo>
                <a:lnTo>
                  <a:pt x="4032" y="2902"/>
                </a:lnTo>
                <a:cubicBezTo>
                  <a:pt x="4083" y="2985"/>
                  <a:pt x="4032" y="3047"/>
                  <a:pt x="3876" y="3088"/>
                </a:cubicBezTo>
                <a:cubicBezTo>
                  <a:pt x="3929" y="3141"/>
                  <a:pt x="4048" y="3147"/>
                  <a:pt x="4173" y="3147"/>
                </a:cubicBezTo>
                <a:cubicBezTo>
                  <a:pt x="4213" y="3147"/>
                  <a:pt x="4253" y="3147"/>
                  <a:pt x="4292" y="3147"/>
                </a:cubicBezTo>
                <a:cubicBezTo>
                  <a:pt x="4469" y="3147"/>
                  <a:pt x="4620" y="3160"/>
                  <a:pt x="4560" y="3306"/>
                </a:cubicBezTo>
                <a:cubicBezTo>
                  <a:pt x="4540" y="3361"/>
                  <a:pt x="4465" y="3381"/>
                  <a:pt x="4362" y="3381"/>
                </a:cubicBezTo>
                <a:cubicBezTo>
                  <a:pt x="4082" y="3381"/>
                  <a:pt x="3594" y="3231"/>
                  <a:pt x="3444" y="3231"/>
                </a:cubicBezTo>
                <a:cubicBezTo>
                  <a:pt x="3369" y="3231"/>
                  <a:pt x="3377" y="3268"/>
                  <a:pt x="3535" y="3379"/>
                </a:cubicBezTo>
                <a:cubicBezTo>
                  <a:pt x="3095" y="3318"/>
                  <a:pt x="2933" y="3129"/>
                  <a:pt x="2707" y="3129"/>
                </a:cubicBezTo>
                <a:cubicBezTo>
                  <a:pt x="2586" y="3129"/>
                  <a:pt x="2448" y="3183"/>
                  <a:pt x="2239" y="3337"/>
                </a:cubicBezTo>
                <a:cubicBezTo>
                  <a:pt x="2457" y="3389"/>
                  <a:pt x="2674" y="3441"/>
                  <a:pt x="2881" y="3493"/>
                </a:cubicBezTo>
                <a:cubicBezTo>
                  <a:pt x="2704" y="3649"/>
                  <a:pt x="2686" y="3698"/>
                  <a:pt x="2741" y="3698"/>
                </a:cubicBezTo>
                <a:cubicBezTo>
                  <a:pt x="2836" y="3698"/>
                  <a:pt x="3146" y="3552"/>
                  <a:pt x="3229" y="3552"/>
                </a:cubicBezTo>
                <a:cubicBezTo>
                  <a:pt x="3236" y="3552"/>
                  <a:pt x="3241" y="3553"/>
                  <a:pt x="3244" y="3555"/>
                </a:cubicBezTo>
                <a:cubicBezTo>
                  <a:pt x="2945" y="3753"/>
                  <a:pt x="2956" y="3813"/>
                  <a:pt x="3078" y="3813"/>
                </a:cubicBezTo>
                <a:cubicBezTo>
                  <a:pt x="3244" y="3813"/>
                  <a:pt x="3612" y="3703"/>
                  <a:pt x="3690" y="3679"/>
                </a:cubicBezTo>
                <a:lnTo>
                  <a:pt x="3690" y="3679"/>
                </a:lnTo>
                <a:cubicBezTo>
                  <a:pt x="3721" y="3721"/>
                  <a:pt x="3441" y="3917"/>
                  <a:pt x="3410" y="4000"/>
                </a:cubicBezTo>
                <a:cubicBezTo>
                  <a:pt x="3473" y="4023"/>
                  <a:pt x="3548" y="4035"/>
                  <a:pt x="3631" y="4035"/>
                </a:cubicBezTo>
                <a:cubicBezTo>
                  <a:pt x="3918" y="4035"/>
                  <a:pt x="4297" y="3894"/>
                  <a:pt x="4571" y="3597"/>
                </a:cubicBezTo>
                <a:lnTo>
                  <a:pt x="4571" y="3597"/>
                </a:lnTo>
                <a:cubicBezTo>
                  <a:pt x="4794" y="4044"/>
                  <a:pt x="4531" y="4131"/>
                  <a:pt x="4184" y="4131"/>
                </a:cubicBezTo>
                <a:cubicBezTo>
                  <a:pt x="3964" y="4131"/>
                  <a:pt x="3711" y="4096"/>
                  <a:pt x="3529" y="4096"/>
                </a:cubicBezTo>
                <a:cubicBezTo>
                  <a:pt x="3347" y="4096"/>
                  <a:pt x="3235" y="4131"/>
                  <a:pt x="3296" y="4270"/>
                </a:cubicBezTo>
                <a:cubicBezTo>
                  <a:pt x="3232" y="4255"/>
                  <a:pt x="3039" y="4222"/>
                  <a:pt x="2848" y="4222"/>
                </a:cubicBezTo>
                <a:cubicBezTo>
                  <a:pt x="2637" y="4222"/>
                  <a:pt x="2427" y="4262"/>
                  <a:pt x="2395" y="4415"/>
                </a:cubicBezTo>
                <a:cubicBezTo>
                  <a:pt x="2395" y="4415"/>
                  <a:pt x="3130" y="4861"/>
                  <a:pt x="3089" y="5016"/>
                </a:cubicBezTo>
                <a:cubicBezTo>
                  <a:pt x="2998" y="4968"/>
                  <a:pt x="2905" y="4945"/>
                  <a:pt x="2810" y="4945"/>
                </a:cubicBezTo>
                <a:cubicBezTo>
                  <a:pt x="2721" y="4945"/>
                  <a:pt x="2630" y="4965"/>
                  <a:pt x="2540" y="5006"/>
                </a:cubicBezTo>
                <a:cubicBezTo>
                  <a:pt x="2706" y="5089"/>
                  <a:pt x="2736" y="5202"/>
                  <a:pt x="2664" y="5368"/>
                </a:cubicBezTo>
                <a:cubicBezTo>
                  <a:pt x="2491" y="5242"/>
                  <a:pt x="2416" y="5204"/>
                  <a:pt x="2364" y="5204"/>
                </a:cubicBezTo>
                <a:cubicBezTo>
                  <a:pt x="2283" y="5204"/>
                  <a:pt x="2258" y="5298"/>
                  <a:pt x="2006" y="5298"/>
                </a:cubicBezTo>
                <a:cubicBezTo>
                  <a:pt x="1955" y="5298"/>
                  <a:pt x="1895" y="5294"/>
                  <a:pt x="1825" y="5285"/>
                </a:cubicBezTo>
                <a:lnTo>
                  <a:pt x="1825" y="5285"/>
                </a:lnTo>
                <a:cubicBezTo>
                  <a:pt x="1773" y="5617"/>
                  <a:pt x="2674" y="5637"/>
                  <a:pt x="2664" y="5938"/>
                </a:cubicBezTo>
                <a:cubicBezTo>
                  <a:pt x="2715" y="5882"/>
                  <a:pt x="2765" y="5858"/>
                  <a:pt x="2815" y="5858"/>
                </a:cubicBezTo>
                <a:cubicBezTo>
                  <a:pt x="3021" y="5858"/>
                  <a:pt x="3226" y="6259"/>
                  <a:pt x="3452" y="6383"/>
                </a:cubicBezTo>
                <a:cubicBezTo>
                  <a:pt x="3323" y="6418"/>
                  <a:pt x="3168" y="6425"/>
                  <a:pt x="3005" y="6425"/>
                </a:cubicBezTo>
                <a:cubicBezTo>
                  <a:pt x="2882" y="6425"/>
                  <a:pt x="2753" y="6421"/>
                  <a:pt x="2628" y="6421"/>
                </a:cubicBezTo>
                <a:cubicBezTo>
                  <a:pt x="2321" y="6421"/>
                  <a:pt x="2031" y="6446"/>
                  <a:pt x="1866" y="6622"/>
                </a:cubicBezTo>
                <a:cubicBezTo>
                  <a:pt x="2038" y="6864"/>
                  <a:pt x="2503" y="7224"/>
                  <a:pt x="2805" y="7224"/>
                </a:cubicBezTo>
                <a:cubicBezTo>
                  <a:pt x="2814" y="7224"/>
                  <a:pt x="2822" y="7224"/>
                  <a:pt x="2830" y="7223"/>
                </a:cubicBezTo>
                <a:lnTo>
                  <a:pt x="2830" y="7223"/>
                </a:lnTo>
                <a:cubicBezTo>
                  <a:pt x="2809" y="7357"/>
                  <a:pt x="1835" y="7368"/>
                  <a:pt x="1690" y="7368"/>
                </a:cubicBezTo>
                <a:cubicBezTo>
                  <a:pt x="1610" y="7719"/>
                  <a:pt x="2588" y="7866"/>
                  <a:pt x="2989" y="7866"/>
                </a:cubicBezTo>
                <a:cubicBezTo>
                  <a:pt x="3002" y="7866"/>
                  <a:pt x="3015" y="7866"/>
                  <a:pt x="3026" y="7866"/>
                </a:cubicBezTo>
                <a:lnTo>
                  <a:pt x="3026" y="7866"/>
                </a:lnTo>
                <a:cubicBezTo>
                  <a:pt x="2674" y="8011"/>
                  <a:pt x="1907" y="8570"/>
                  <a:pt x="1317" y="8632"/>
                </a:cubicBezTo>
                <a:cubicBezTo>
                  <a:pt x="1686" y="9057"/>
                  <a:pt x="2063" y="9173"/>
                  <a:pt x="2435" y="9173"/>
                </a:cubicBezTo>
                <a:cubicBezTo>
                  <a:pt x="2816" y="9173"/>
                  <a:pt x="3194" y="9052"/>
                  <a:pt x="3555" y="9015"/>
                </a:cubicBezTo>
                <a:lnTo>
                  <a:pt x="3555" y="9015"/>
                </a:lnTo>
                <a:cubicBezTo>
                  <a:pt x="3472" y="9295"/>
                  <a:pt x="2789" y="9367"/>
                  <a:pt x="2561" y="9388"/>
                </a:cubicBezTo>
                <a:cubicBezTo>
                  <a:pt x="2658" y="9524"/>
                  <a:pt x="2781" y="9596"/>
                  <a:pt x="2941" y="9596"/>
                </a:cubicBezTo>
                <a:cubicBezTo>
                  <a:pt x="2952" y="9596"/>
                  <a:pt x="2964" y="9596"/>
                  <a:pt x="2975" y="9595"/>
                </a:cubicBezTo>
                <a:lnTo>
                  <a:pt x="2975" y="9595"/>
                </a:lnTo>
                <a:cubicBezTo>
                  <a:pt x="2839" y="9707"/>
                  <a:pt x="2636" y="9739"/>
                  <a:pt x="2409" y="9739"/>
                </a:cubicBezTo>
                <a:cubicBezTo>
                  <a:pt x="2114" y="9739"/>
                  <a:pt x="1776" y="9686"/>
                  <a:pt x="1487" y="9686"/>
                </a:cubicBezTo>
                <a:cubicBezTo>
                  <a:pt x="1236" y="9686"/>
                  <a:pt x="1022" y="9726"/>
                  <a:pt x="903" y="9876"/>
                </a:cubicBezTo>
                <a:cubicBezTo>
                  <a:pt x="996" y="9979"/>
                  <a:pt x="1110" y="10041"/>
                  <a:pt x="1255" y="10051"/>
                </a:cubicBezTo>
                <a:cubicBezTo>
                  <a:pt x="940" y="10288"/>
                  <a:pt x="1078" y="10372"/>
                  <a:pt x="1285" y="10372"/>
                </a:cubicBezTo>
                <a:cubicBezTo>
                  <a:pt x="1432" y="10372"/>
                  <a:pt x="1613" y="10330"/>
                  <a:pt x="1690" y="10269"/>
                </a:cubicBezTo>
                <a:lnTo>
                  <a:pt x="1690" y="10269"/>
                </a:lnTo>
                <a:cubicBezTo>
                  <a:pt x="1752" y="10341"/>
                  <a:pt x="1566" y="10414"/>
                  <a:pt x="1617" y="10507"/>
                </a:cubicBezTo>
                <a:cubicBezTo>
                  <a:pt x="1694" y="10481"/>
                  <a:pt x="1755" y="10472"/>
                  <a:pt x="1807" y="10472"/>
                </a:cubicBezTo>
                <a:cubicBezTo>
                  <a:pt x="1902" y="10472"/>
                  <a:pt x="1967" y="10501"/>
                  <a:pt x="2046" y="10501"/>
                </a:cubicBezTo>
                <a:cubicBezTo>
                  <a:pt x="2110" y="10501"/>
                  <a:pt x="2184" y="10482"/>
                  <a:pt x="2291" y="10414"/>
                </a:cubicBezTo>
                <a:lnTo>
                  <a:pt x="2291" y="10414"/>
                </a:lnTo>
                <a:cubicBezTo>
                  <a:pt x="2275" y="10604"/>
                  <a:pt x="2261" y="10677"/>
                  <a:pt x="2301" y="10677"/>
                </a:cubicBezTo>
                <a:cubicBezTo>
                  <a:pt x="2338" y="10677"/>
                  <a:pt x="2418" y="10617"/>
                  <a:pt x="2581" y="10528"/>
                </a:cubicBezTo>
                <a:lnTo>
                  <a:pt x="2581" y="10528"/>
                </a:lnTo>
                <a:cubicBezTo>
                  <a:pt x="2529" y="10735"/>
                  <a:pt x="3017" y="10787"/>
                  <a:pt x="3234" y="10787"/>
                </a:cubicBezTo>
                <a:cubicBezTo>
                  <a:pt x="3055" y="11013"/>
                  <a:pt x="2789" y="11074"/>
                  <a:pt x="2511" y="11074"/>
                </a:cubicBezTo>
                <a:cubicBezTo>
                  <a:pt x="2227" y="11074"/>
                  <a:pt x="1931" y="11010"/>
                  <a:pt x="1700" y="10995"/>
                </a:cubicBezTo>
                <a:lnTo>
                  <a:pt x="1700" y="10995"/>
                </a:lnTo>
                <a:cubicBezTo>
                  <a:pt x="1818" y="11157"/>
                  <a:pt x="1836" y="11213"/>
                  <a:pt x="1762" y="11213"/>
                </a:cubicBezTo>
                <a:cubicBezTo>
                  <a:pt x="1648" y="11213"/>
                  <a:pt x="1315" y="11080"/>
                  <a:pt x="799" y="11005"/>
                </a:cubicBezTo>
                <a:lnTo>
                  <a:pt x="799" y="11005"/>
                </a:lnTo>
                <a:cubicBezTo>
                  <a:pt x="965" y="11160"/>
                  <a:pt x="1131" y="11243"/>
                  <a:pt x="1338" y="11264"/>
                </a:cubicBezTo>
                <a:cubicBezTo>
                  <a:pt x="928" y="11329"/>
                  <a:pt x="1363" y="11629"/>
                  <a:pt x="1771" y="11629"/>
                </a:cubicBezTo>
                <a:cubicBezTo>
                  <a:pt x="1818" y="11629"/>
                  <a:pt x="1863" y="11625"/>
                  <a:pt x="1907" y="11616"/>
                </a:cubicBezTo>
                <a:lnTo>
                  <a:pt x="1907" y="11616"/>
                </a:lnTo>
                <a:cubicBezTo>
                  <a:pt x="1820" y="11728"/>
                  <a:pt x="1905" y="11784"/>
                  <a:pt x="2015" y="11784"/>
                </a:cubicBezTo>
                <a:cubicBezTo>
                  <a:pt x="2089" y="11784"/>
                  <a:pt x="2175" y="11759"/>
                  <a:pt x="2229" y="11709"/>
                </a:cubicBezTo>
                <a:lnTo>
                  <a:pt x="2229" y="11709"/>
                </a:lnTo>
                <a:cubicBezTo>
                  <a:pt x="2096" y="11891"/>
                  <a:pt x="2072" y="11980"/>
                  <a:pt x="2158" y="11980"/>
                </a:cubicBezTo>
                <a:cubicBezTo>
                  <a:pt x="2219" y="11980"/>
                  <a:pt x="2336" y="11935"/>
                  <a:pt x="2508" y="11844"/>
                </a:cubicBezTo>
                <a:lnTo>
                  <a:pt x="2508" y="11844"/>
                </a:lnTo>
                <a:cubicBezTo>
                  <a:pt x="2239" y="12445"/>
                  <a:pt x="343" y="12052"/>
                  <a:pt x="664" y="12445"/>
                </a:cubicBezTo>
                <a:cubicBezTo>
                  <a:pt x="558" y="12392"/>
                  <a:pt x="454" y="12366"/>
                  <a:pt x="354" y="12366"/>
                </a:cubicBezTo>
                <a:cubicBezTo>
                  <a:pt x="260" y="12366"/>
                  <a:pt x="170" y="12389"/>
                  <a:pt x="84" y="12434"/>
                </a:cubicBezTo>
                <a:cubicBezTo>
                  <a:pt x="129" y="12479"/>
                  <a:pt x="584" y="13126"/>
                  <a:pt x="929" y="13126"/>
                </a:cubicBezTo>
                <a:cubicBezTo>
                  <a:pt x="986" y="13126"/>
                  <a:pt x="1041" y="13108"/>
                  <a:pt x="1089" y="13067"/>
                </a:cubicBezTo>
                <a:lnTo>
                  <a:pt x="1089" y="13067"/>
                </a:lnTo>
                <a:cubicBezTo>
                  <a:pt x="1566" y="13399"/>
                  <a:pt x="654" y="13440"/>
                  <a:pt x="530" y="13471"/>
                </a:cubicBezTo>
                <a:cubicBezTo>
                  <a:pt x="634" y="13561"/>
                  <a:pt x="748" y="13605"/>
                  <a:pt x="871" y="13605"/>
                </a:cubicBezTo>
                <a:cubicBezTo>
                  <a:pt x="931" y="13605"/>
                  <a:pt x="993" y="13595"/>
                  <a:pt x="1058" y="13574"/>
                </a:cubicBezTo>
                <a:lnTo>
                  <a:pt x="1058" y="13574"/>
                </a:lnTo>
                <a:cubicBezTo>
                  <a:pt x="907" y="13667"/>
                  <a:pt x="750" y="13833"/>
                  <a:pt x="875" y="13833"/>
                </a:cubicBezTo>
                <a:cubicBezTo>
                  <a:pt x="905" y="13833"/>
                  <a:pt x="951" y="13824"/>
                  <a:pt x="1016" y="13802"/>
                </a:cubicBezTo>
                <a:lnTo>
                  <a:pt x="1016" y="13802"/>
                </a:lnTo>
                <a:cubicBezTo>
                  <a:pt x="941" y="13895"/>
                  <a:pt x="1052" y="13920"/>
                  <a:pt x="1176" y="13920"/>
                </a:cubicBezTo>
                <a:cubicBezTo>
                  <a:pt x="1273" y="13920"/>
                  <a:pt x="1378" y="13905"/>
                  <a:pt x="1410" y="13896"/>
                </a:cubicBezTo>
                <a:lnTo>
                  <a:pt x="1410" y="13896"/>
                </a:lnTo>
                <a:cubicBezTo>
                  <a:pt x="1472" y="14020"/>
                  <a:pt x="1317" y="14041"/>
                  <a:pt x="1732" y="14051"/>
                </a:cubicBezTo>
                <a:cubicBezTo>
                  <a:pt x="1625" y="14167"/>
                  <a:pt x="1403" y="14196"/>
                  <a:pt x="1162" y="14196"/>
                </a:cubicBezTo>
                <a:cubicBezTo>
                  <a:pt x="926" y="14196"/>
                  <a:pt x="671" y="14169"/>
                  <a:pt x="485" y="14169"/>
                </a:cubicBezTo>
                <a:cubicBezTo>
                  <a:pt x="436" y="14169"/>
                  <a:pt x="391" y="14170"/>
                  <a:pt x="353" y="14175"/>
                </a:cubicBezTo>
                <a:cubicBezTo>
                  <a:pt x="668" y="14342"/>
                  <a:pt x="664" y="14364"/>
                  <a:pt x="560" y="14364"/>
                </a:cubicBezTo>
                <a:cubicBezTo>
                  <a:pt x="523" y="14364"/>
                  <a:pt x="474" y="14361"/>
                  <a:pt x="421" y="14361"/>
                </a:cubicBezTo>
                <a:cubicBezTo>
                  <a:pt x="290" y="14361"/>
                  <a:pt x="142" y="14378"/>
                  <a:pt x="125" y="14497"/>
                </a:cubicBezTo>
                <a:cubicBezTo>
                  <a:pt x="118" y="14555"/>
                  <a:pt x="183" y="14575"/>
                  <a:pt x="276" y="14575"/>
                </a:cubicBezTo>
                <a:cubicBezTo>
                  <a:pt x="447" y="14575"/>
                  <a:pt x="711" y="14507"/>
                  <a:pt x="778" y="14486"/>
                </a:cubicBezTo>
                <a:lnTo>
                  <a:pt x="778" y="14486"/>
                </a:lnTo>
                <a:cubicBezTo>
                  <a:pt x="544" y="14782"/>
                  <a:pt x="763" y="14895"/>
                  <a:pt x="1003" y="14895"/>
                </a:cubicBezTo>
                <a:cubicBezTo>
                  <a:pt x="1124" y="14895"/>
                  <a:pt x="1251" y="14866"/>
                  <a:pt x="1327" y="14818"/>
                </a:cubicBezTo>
                <a:lnTo>
                  <a:pt x="1327" y="14818"/>
                </a:lnTo>
                <a:cubicBezTo>
                  <a:pt x="1338" y="14911"/>
                  <a:pt x="1327" y="15004"/>
                  <a:pt x="1317" y="15108"/>
                </a:cubicBezTo>
                <a:cubicBezTo>
                  <a:pt x="830" y="15222"/>
                  <a:pt x="250" y="15315"/>
                  <a:pt x="208" y="15326"/>
                </a:cubicBezTo>
                <a:cubicBezTo>
                  <a:pt x="208" y="15407"/>
                  <a:pt x="256" y="15451"/>
                  <a:pt x="347" y="15451"/>
                </a:cubicBezTo>
                <a:cubicBezTo>
                  <a:pt x="384" y="15451"/>
                  <a:pt x="427" y="15444"/>
                  <a:pt x="478" y="15429"/>
                </a:cubicBezTo>
                <a:lnTo>
                  <a:pt x="478" y="15429"/>
                </a:lnTo>
                <a:cubicBezTo>
                  <a:pt x="436" y="15481"/>
                  <a:pt x="1" y="15647"/>
                  <a:pt x="42" y="15761"/>
                </a:cubicBezTo>
                <a:cubicBezTo>
                  <a:pt x="229" y="15719"/>
                  <a:pt x="405" y="15678"/>
                  <a:pt x="581" y="15637"/>
                </a:cubicBezTo>
                <a:lnTo>
                  <a:pt x="581" y="15637"/>
                </a:lnTo>
                <a:cubicBezTo>
                  <a:pt x="454" y="15827"/>
                  <a:pt x="452" y="15960"/>
                  <a:pt x="588" y="15960"/>
                </a:cubicBezTo>
                <a:cubicBezTo>
                  <a:pt x="652" y="15960"/>
                  <a:pt x="746" y="15931"/>
                  <a:pt x="871" y="15865"/>
                </a:cubicBezTo>
                <a:lnTo>
                  <a:pt x="871" y="15865"/>
                </a:lnTo>
                <a:cubicBezTo>
                  <a:pt x="859" y="15973"/>
                  <a:pt x="934" y="16002"/>
                  <a:pt x="1053" y="16002"/>
                </a:cubicBezTo>
                <a:cubicBezTo>
                  <a:pt x="1196" y="16002"/>
                  <a:pt x="1403" y="15960"/>
                  <a:pt x="1602" y="15960"/>
                </a:cubicBezTo>
                <a:cubicBezTo>
                  <a:pt x="1649" y="15960"/>
                  <a:pt x="1696" y="15962"/>
                  <a:pt x="1742" y="15968"/>
                </a:cubicBezTo>
                <a:cubicBezTo>
                  <a:pt x="1524" y="16040"/>
                  <a:pt x="1244" y="16051"/>
                  <a:pt x="1089" y="16217"/>
                </a:cubicBezTo>
                <a:cubicBezTo>
                  <a:pt x="1148" y="16246"/>
                  <a:pt x="1209" y="16258"/>
                  <a:pt x="1271" y="16258"/>
                </a:cubicBezTo>
                <a:cubicBezTo>
                  <a:pt x="1318" y="16258"/>
                  <a:pt x="1365" y="16251"/>
                  <a:pt x="1410" y="16238"/>
                </a:cubicBezTo>
                <a:lnTo>
                  <a:pt x="1410" y="16238"/>
                </a:lnTo>
                <a:cubicBezTo>
                  <a:pt x="1244" y="16320"/>
                  <a:pt x="1193" y="16413"/>
                  <a:pt x="1276" y="16517"/>
                </a:cubicBezTo>
                <a:cubicBezTo>
                  <a:pt x="1442" y="16455"/>
                  <a:pt x="1607" y="16403"/>
                  <a:pt x="1773" y="16351"/>
                </a:cubicBezTo>
                <a:lnTo>
                  <a:pt x="1773" y="16351"/>
                </a:lnTo>
                <a:cubicBezTo>
                  <a:pt x="1640" y="16602"/>
                  <a:pt x="1773" y="16693"/>
                  <a:pt x="1960" y="16693"/>
                </a:cubicBezTo>
                <a:cubicBezTo>
                  <a:pt x="2136" y="16693"/>
                  <a:pt x="2361" y="16612"/>
                  <a:pt x="2457" y="16507"/>
                </a:cubicBezTo>
                <a:cubicBezTo>
                  <a:pt x="2485" y="16660"/>
                  <a:pt x="2513" y="16724"/>
                  <a:pt x="2558" y="16724"/>
                </a:cubicBezTo>
                <a:cubicBezTo>
                  <a:pt x="2613" y="16724"/>
                  <a:pt x="2693" y="16629"/>
                  <a:pt x="2830" y="16486"/>
                </a:cubicBezTo>
                <a:cubicBezTo>
                  <a:pt x="2861" y="16669"/>
                  <a:pt x="2940" y="16736"/>
                  <a:pt x="3043" y="16736"/>
                </a:cubicBezTo>
                <a:cubicBezTo>
                  <a:pt x="3320" y="16736"/>
                  <a:pt x="3768" y="16247"/>
                  <a:pt x="3896" y="16247"/>
                </a:cubicBezTo>
                <a:cubicBezTo>
                  <a:pt x="3924" y="16247"/>
                  <a:pt x="3937" y="16271"/>
                  <a:pt x="3928" y="16330"/>
                </a:cubicBezTo>
                <a:cubicBezTo>
                  <a:pt x="4021" y="16238"/>
                  <a:pt x="4104" y="16144"/>
                  <a:pt x="4198" y="16051"/>
                </a:cubicBezTo>
                <a:cubicBezTo>
                  <a:pt x="4236" y="16105"/>
                  <a:pt x="4260" y="16129"/>
                  <a:pt x="4275" y="16129"/>
                </a:cubicBezTo>
                <a:cubicBezTo>
                  <a:pt x="4310" y="16129"/>
                  <a:pt x="4303" y="16011"/>
                  <a:pt x="4332" y="15854"/>
                </a:cubicBezTo>
                <a:cubicBezTo>
                  <a:pt x="4809" y="16072"/>
                  <a:pt x="4467" y="16631"/>
                  <a:pt x="4332" y="17014"/>
                </a:cubicBezTo>
                <a:lnTo>
                  <a:pt x="5420" y="17014"/>
                </a:lnTo>
                <a:cubicBezTo>
                  <a:pt x="5430" y="16745"/>
                  <a:pt x="5317" y="16496"/>
                  <a:pt x="5327" y="16206"/>
                </a:cubicBezTo>
                <a:cubicBezTo>
                  <a:pt x="5330" y="16206"/>
                  <a:pt x="5334" y="16205"/>
                  <a:pt x="5338" y="16205"/>
                </a:cubicBezTo>
                <a:cubicBezTo>
                  <a:pt x="5463" y="16205"/>
                  <a:pt x="5565" y="16457"/>
                  <a:pt x="5595" y="16457"/>
                </a:cubicBezTo>
                <a:cubicBezTo>
                  <a:pt x="5606" y="16457"/>
                  <a:pt x="5607" y="16423"/>
                  <a:pt x="5596" y="16330"/>
                </a:cubicBezTo>
                <a:lnTo>
                  <a:pt x="5596" y="16330"/>
                </a:lnTo>
                <a:cubicBezTo>
                  <a:pt x="5795" y="16547"/>
                  <a:pt x="6292" y="16694"/>
                  <a:pt x="6634" y="16694"/>
                </a:cubicBezTo>
                <a:cubicBezTo>
                  <a:pt x="6898" y="16694"/>
                  <a:pt x="7069" y="16605"/>
                  <a:pt x="6933" y="16393"/>
                </a:cubicBezTo>
                <a:lnTo>
                  <a:pt x="6933" y="16393"/>
                </a:lnTo>
                <a:cubicBezTo>
                  <a:pt x="7057" y="16442"/>
                  <a:pt x="7534" y="16629"/>
                  <a:pt x="7850" y="16629"/>
                </a:cubicBezTo>
                <a:cubicBezTo>
                  <a:pt x="8062" y="16629"/>
                  <a:pt x="8202" y="16545"/>
                  <a:pt x="8114" y="16279"/>
                </a:cubicBezTo>
                <a:lnTo>
                  <a:pt x="8114" y="16279"/>
                </a:lnTo>
                <a:cubicBezTo>
                  <a:pt x="8253" y="16372"/>
                  <a:pt x="8726" y="16556"/>
                  <a:pt x="8972" y="16556"/>
                </a:cubicBezTo>
                <a:cubicBezTo>
                  <a:pt x="9000" y="16556"/>
                  <a:pt x="9025" y="16554"/>
                  <a:pt x="9047" y="16548"/>
                </a:cubicBezTo>
                <a:cubicBezTo>
                  <a:pt x="8930" y="16362"/>
                  <a:pt x="8976" y="16335"/>
                  <a:pt x="9034" y="16335"/>
                </a:cubicBezTo>
                <a:cubicBezTo>
                  <a:pt x="9058" y="16335"/>
                  <a:pt x="9084" y="16339"/>
                  <a:pt x="9101" y="16339"/>
                </a:cubicBezTo>
                <a:cubicBezTo>
                  <a:pt x="9144" y="16339"/>
                  <a:pt x="9140" y="16313"/>
                  <a:pt x="8943" y="16134"/>
                </a:cubicBezTo>
                <a:lnTo>
                  <a:pt x="8943" y="16134"/>
                </a:lnTo>
                <a:cubicBezTo>
                  <a:pt x="9098" y="16185"/>
                  <a:pt x="9264" y="16248"/>
                  <a:pt x="9420" y="16300"/>
                </a:cubicBezTo>
                <a:cubicBezTo>
                  <a:pt x="9339" y="16402"/>
                  <a:pt x="9238" y="16546"/>
                  <a:pt x="9265" y="16546"/>
                </a:cubicBezTo>
                <a:cubicBezTo>
                  <a:pt x="9290" y="16546"/>
                  <a:pt x="9424" y="16423"/>
                  <a:pt x="9782" y="16030"/>
                </a:cubicBezTo>
                <a:cubicBezTo>
                  <a:pt x="9378" y="15978"/>
                  <a:pt x="8902" y="15957"/>
                  <a:pt x="8539" y="15740"/>
                </a:cubicBezTo>
                <a:cubicBezTo>
                  <a:pt x="8564" y="15701"/>
                  <a:pt x="8601" y="15688"/>
                  <a:pt x="8639" y="15688"/>
                </a:cubicBezTo>
                <a:cubicBezTo>
                  <a:pt x="8715" y="15688"/>
                  <a:pt x="8798" y="15739"/>
                  <a:pt x="8820" y="15739"/>
                </a:cubicBezTo>
                <a:cubicBezTo>
                  <a:pt x="8838" y="15739"/>
                  <a:pt x="8819" y="15709"/>
                  <a:pt x="8736" y="15605"/>
                </a:cubicBezTo>
                <a:cubicBezTo>
                  <a:pt x="8868" y="15605"/>
                  <a:pt x="8967" y="15614"/>
                  <a:pt x="9025" y="15614"/>
                </a:cubicBezTo>
                <a:cubicBezTo>
                  <a:pt x="9123" y="15614"/>
                  <a:pt x="9109" y="15590"/>
                  <a:pt x="8953" y="15460"/>
                </a:cubicBezTo>
                <a:cubicBezTo>
                  <a:pt x="9441" y="15450"/>
                  <a:pt x="9492" y="15398"/>
                  <a:pt x="9119" y="15305"/>
                </a:cubicBezTo>
                <a:cubicBezTo>
                  <a:pt x="9410" y="15295"/>
                  <a:pt x="9458" y="15236"/>
                  <a:pt x="9254" y="15129"/>
                </a:cubicBezTo>
                <a:lnTo>
                  <a:pt x="9254" y="15129"/>
                </a:lnTo>
                <a:cubicBezTo>
                  <a:pt x="9365" y="15184"/>
                  <a:pt x="9453" y="15212"/>
                  <a:pt x="9521" y="15212"/>
                </a:cubicBezTo>
                <a:cubicBezTo>
                  <a:pt x="9604" y="15212"/>
                  <a:pt x="9656" y="15171"/>
                  <a:pt x="9678" y="15087"/>
                </a:cubicBezTo>
                <a:cubicBezTo>
                  <a:pt x="9243" y="14911"/>
                  <a:pt x="9275" y="14942"/>
                  <a:pt x="9741" y="14911"/>
                </a:cubicBezTo>
                <a:cubicBezTo>
                  <a:pt x="9754" y="14767"/>
                  <a:pt x="9684" y="14697"/>
                  <a:pt x="9528" y="14697"/>
                </a:cubicBezTo>
                <a:cubicBezTo>
                  <a:pt x="9438" y="14697"/>
                  <a:pt x="9319" y="14721"/>
                  <a:pt x="9171" y="14766"/>
                </a:cubicBezTo>
                <a:cubicBezTo>
                  <a:pt x="9171" y="14621"/>
                  <a:pt x="9927" y="14642"/>
                  <a:pt x="9814" y="14424"/>
                </a:cubicBezTo>
                <a:lnTo>
                  <a:pt x="9814" y="14424"/>
                </a:lnTo>
                <a:cubicBezTo>
                  <a:pt x="9596" y="14476"/>
                  <a:pt x="9378" y="14518"/>
                  <a:pt x="9150" y="14559"/>
                </a:cubicBezTo>
                <a:cubicBezTo>
                  <a:pt x="9378" y="14486"/>
                  <a:pt x="9451" y="14393"/>
                  <a:pt x="9368" y="14290"/>
                </a:cubicBezTo>
                <a:lnTo>
                  <a:pt x="9368" y="14290"/>
                </a:lnTo>
                <a:cubicBezTo>
                  <a:pt x="9006" y="14358"/>
                  <a:pt x="8620" y="14443"/>
                  <a:pt x="8248" y="14443"/>
                </a:cubicBezTo>
                <a:cubicBezTo>
                  <a:pt x="7778" y="14443"/>
                  <a:pt x="7331" y="14308"/>
                  <a:pt x="6985" y="13834"/>
                </a:cubicBezTo>
                <a:lnTo>
                  <a:pt x="6985" y="13834"/>
                </a:lnTo>
                <a:cubicBezTo>
                  <a:pt x="7189" y="13963"/>
                  <a:pt x="7275" y="13998"/>
                  <a:pt x="7314" y="13998"/>
                </a:cubicBezTo>
                <a:cubicBezTo>
                  <a:pt x="7357" y="13998"/>
                  <a:pt x="7339" y="13953"/>
                  <a:pt x="7360" y="13953"/>
                </a:cubicBezTo>
                <a:cubicBezTo>
                  <a:pt x="7379" y="13953"/>
                  <a:pt x="7434" y="13993"/>
                  <a:pt x="7606" y="14145"/>
                </a:cubicBezTo>
                <a:cubicBezTo>
                  <a:pt x="7578" y="13949"/>
                  <a:pt x="7564" y="13872"/>
                  <a:pt x="7606" y="13872"/>
                </a:cubicBezTo>
                <a:cubicBezTo>
                  <a:pt x="7655" y="13872"/>
                  <a:pt x="7779" y="13978"/>
                  <a:pt x="8041" y="14124"/>
                </a:cubicBezTo>
                <a:cubicBezTo>
                  <a:pt x="8023" y="13938"/>
                  <a:pt x="8098" y="13871"/>
                  <a:pt x="8208" y="13871"/>
                </a:cubicBezTo>
                <a:cubicBezTo>
                  <a:pt x="8343" y="13871"/>
                  <a:pt x="8532" y="13973"/>
                  <a:pt x="8663" y="14082"/>
                </a:cubicBezTo>
                <a:cubicBezTo>
                  <a:pt x="8787" y="13999"/>
                  <a:pt x="8736" y="13896"/>
                  <a:pt x="8529" y="13781"/>
                </a:cubicBezTo>
                <a:cubicBezTo>
                  <a:pt x="8569" y="13742"/>
                  <a:pt x="9427" y="13605"/>
                  <a:pt x="9554" y="13605"/>
                </a:cubicBezTo>
                <a:cubicBezTo>
                  <a:pt x="9559" y="13605"/>
                  <a:pt x="9562" y="13605"/>
                  <a:pt x="9565" y="13606"/>
                </a:cubicBezTo>
                <a:cubicBezTo>
                  <a:pt x="9420" y="13523"/>
                  <a:pt x="9275" y="13440"/>
                  <a:pt x="9130" y="13367"/>
                </a:cubicBezTo>
                <a:cubicBezTo>
                  <a:pt x="9148" y="13365"/>
                  <a:pt x="9166" y="13365"/>
                  <a:pt x="9184" y="13365"/>
                </a:cubicBezTo>
                <a:cubicBezTo>
                  <a:pt x="9333" y="13365"/>
                  <a:pt x="9473" y="13410"/>
                  <a:pt x="9609" y="13410"/>
                </a:cubicBezTo>
                <a:cubicBezTo>
                  <a:pt x="9682" y="13410"/>
                  <a:pt x="9753" y="13397"/>
                  <a:pt x="9824" y="13357"/>
                </a:cubicBezTo>
                <a:cubicBezTo>
                  <a:pt x="9742" y="13276"/>
                  <a:pt x="9642" y="13233"/>
                  <a:pt x="9528" y="13233"/>
                </a:cubicBezTo>
                <a:cubicBezTo>
                  <a:pt x="9496" y="13233"/>
                  <a:pt x="9463" y="13236"/>
                  <a:pt x="9430" y="13243"/>
                </a:cubicBezTo>
                <a:cubicBezTo>
                  <a:pt x="9648" y="13118"/>
                  <a:pt x="7337" y="12901"/>
                  <a:pt x="6922" y="12497"/>
                </a:cubicBezTo>
                <a:cubicBezTo>
                  <a:pt x="7312" y="12458"/>
                  <a:pt x="7598" y="12450"/>
                  <a:pt x="7829" y="12450"/>
                </a:cubicBezTo>
                <a:cubicBezTo>
                  <a:pt x="8007" y="12450"/>
                  <a:pt x="8152" y="12455"/>
                  <a:pt x="8287" y="12455"/>
                </a:cubicBezTo>
                <a:cubicBezTo>
                  <a:pt x="8679" y="12455"/>
                  <a:pt x="8986" y="12412"/>
                  <a:pt x="9761" y="12082"/>
                </a:cubicBezTo>
                <a:cubicBezTo>
                  <a:pt x="9606" y="12031"/>
                  <a:pt x="9565" y="11865"/>
                  <a:pt x="9441" y="11824"/>
                </a:cubicBezTo>
                <a:cubicBezTo>
                  <a:pt x="9586" y="11761"/>
                  <a:pt x="9741" y="11709"/>
                  <a:pt x="9886" y="11647"/>
                </a:cubicBezTo>
                <a:lnTo>
                  <a:pt x="9886" y="11647"/>
                </a:lnTo>
                <a:cubicBezTo>
                  <a:pt x="9877" y="11648"/>
                  <a:pt x="9866" y="11648"/>
                  <a:pt x="9854" y="11648"/>
                </a:cubicBezTo>
                <a:cubicBezTo>
                  <a:pt x="9537" y="11648"/>
                  <a:pt x="8119" y="11396"/>
                  <a:pt x="7990" y="11326"/>
                </a:cubicBezTo>
                <a:cubicBezTo>
                  <a:pt x="8132" y="11231"/>
                  <a:pt x="8274" y="11184"/>
                  <a:pt x="8418" y="11184"/>
                </a:cubicBezTo>
                <a:cubicBezTo>
                  <a:pt x="8526" y="11184"/>
                  <a:pt x="8635" y="11211"/>
                  <a:pt x="8746" y="11264"/>
                </a:cubicBezTo>
                <a:cubicBezTo>
                  <a:pt x="8514" y="11128"/>
                  <a:pt x="8504" y="11060"/>
                  <a:pt x="8722" y="11060"/>
                </a:cubicBezTo>
                <a:cubicBezTo>
                  <a:pt x="8786" y="11060"/>
                  <a:pt x="8870" y="11066"/>
                  <a:pt x="8974" y="11078"/>
                </a:cubicBezTo>
                <a:cubicBezTo>
                  <a:pt x="8870" y="11025"/>
                  <a:pt x="8787" y="10995"/>
                  <a:pt x="8715" y="10953"/>
                </a:cubicBezTo>
                <a:lnTo>
                  <a:pt x="8715" y="10953"/>
                </a:lnTo>
                <a:cubicBezTo>
                  <a:pt x="8722" y="10954"/>
                  <a:pt x="8729" y="10955"/>
                  <a:pt x="8737" y="10955"/>
                </a:cubicBezTo>
                <a:cubicBezTo>
                  <a:pt x="8893" y="10955"/>
                  <a:pt x="9217" y="10760"/>
                  <a:pt x="9305" y="10622"/>
                </a:cubicBezTo>
                <a:lnTo>
                  <a:pt x="9305" y="10622"/>
                </a:lnTo>
                <a:cubicBezTo>
                  <a:pt x="9301" y="10628"/>
                  <a:pt x="9282" y="10631"/>
                  <a:pt x="9250" y="10631"/>
                </a:cubicBezTo>
                <a:cubicBezTo>
                  <a:pt x="8955" y="10631"/>
                  <a:pt x="7602" y="10393"/>
                  <a:pt x="7461" y="10300"/>
                </a:cubicBezTo>
                <a:cubicBezTo>
                  <a:pt x="7721" y="10249"/>
                  <a:pt x="8446" y="10352"/>
                  <a:pt x="8228" y="10104"/>
                </a:cubicBezTo>
                <a:lnTo>
                  <a:pt x="8228" y="10104"/>
                </a:lnTo>
                <a:cubicBezTo>
                  <a:pt x="8291" y="10124"/>
                  <a:pt x="8342" y="10133"/>
                  <a:pt x="8384" y="10133"/>
                </a:cubicBezTo>
                <a:cubicBezTo>
                  <a:pt x="8637" y="10133"/>
                  <a:pt x="8549" y="9792"/>
                  <a:pt x="8736" y="9533"/>
                </a:cubicBezTo>
                <a:cubicBezTo>
                  <a:pt x="8721" y="9531"/>
                  <a:pt x="8706" y="9529"/>
                  <a:pt x="8689" y="9529"/>
                </a:cubicBezTo>
                <a:cubicBezTo>
                  <a:pt x="8486" y="9529"/>
                  <a:pt x="8140" y="9708"/>
                  <a:pt x="7876" y="9708"/>
                </a:cubicBezTo>
                <a:cubicBezTo>
                  <a:pt x="7733" y="9708"/>
                  <a:pt x="7614" y="9655"/>
                  <a:pt x="7555" y="9492"/>
                </a:cubicBezTo>
                <a:cubicBezTo>
                  <a:pt x="7583" y="9482"/>
                  <a:pt x="7611" y="9479"/>
                  <a:pt x="7639" y="9479"/>
                </a:cubicBezTo>
                <a:cubicBezTo>
                  <a:pt x="7717" y="9479"/>
                  <a:pt x="7793" y="9506"/>
                  <a:pt x="7876" y="9506"/>
                </a:cubicBezTo>
                <a:cubicBezTo>
                  <a:pt x="7893" y="9506"/>
                  <a:pt x="7910" y="9505"/>
                  <a:pt x="7928" y="9503"/>
                </a:cubicBezTo>
                <a:cubicBezTo>
                  <a:pt x="7896" y="9420"/>
                  <a:pt x="7845" y="9347"/>
                  <a:pt x="7762" y="9285"/>
                </a:cubicBezTo>
                <a:cubicBezTo>
                  <a:pt x="8021" y="9254"/>
                  <a:pt x="8083" y="9222"/>
                  <a:pt x="8104" y="8985"/>
                </a:cubicBezTo>
                <a:lnTo>
                  <a:pt x="8104" y="8985"/>
                </a:lnTo>
                <a:cubicBezTo>
                  <a:pt x="7985" y="9038"/>
                  <a:pt x="7658" y="9090"/>
                  <a:pt x="7343" y="9090"/>
                </a:cubicBezTo>
                <a:cubicBezTo>
                  <a:pt x="7053" y="9090"/>
                  <a:pt x="6773" y="9046"/>
                  <a:pt x="6674" y="8922"/>
                </a:cubicBezTo>
                <a:lnTo>
                  <a:pt x="6674" y="8922"/>
                </a:lnTo>
                <a:cubicBezTo>
                  <a:pt x="6683" y="8924"/>
                  <a:pt x="6694" y="8925"/>
                  <a:pt x="6707" y="8925"/>
                </a:cubicBezTo>
                <a:cubicBezTo>
                  <a:pt x="6863" y="8925"/>
                  <a:pt x="7253" y="8814"/>
                  <a:pt x="7493" y="8757"/>
                </a:cubicBezTo>
                <a:cubicBezTo>
                  <a:pt x="7399" y="8674"/>
                  <a:pt x="7306" y="8580"/>
                  <a:pt x="7212" y="8497"/>
                </a:cubicBezTo>
                <a:cubicBezTo>
                  <a:pt x="7275" y="8497"/>
                  <a:pt x="8207" y="8342"/>
                  <a:pt x="7959" y="8197"/>
                </a:cubicBezTo>
                <a:cubicBezTo>
                  <a:pt x="8280" y="8083"/>
                  <a:pt x="8269" y="8011"/>
                  <a:pt x="7949" y="7979"/>
                </a:cubicBezTo>
                <a:cubicBezTo>
                  <a:pt x="8029" y="7886"/>
                  <a:pt x="7914" y="7860"/>
                  <a:pt x="7761" y="7860"/>
                </a:cubicBezTo>
                <a:cubicBezTo>
                  <a:pt x="7571" y="7860"/>
                  <a:pt x="7322" y="7900"/>
                  <a:pt x="7310" y="7900"/>
                </a:cubicBezTo>
                <a:cubicBezTo>
                  <a:pt x="7308" y="7900"/>
                  <a:pt x="7313" y="7899"/>
                  <a:pt x="7327" y="7896"/>
                </a:cubicBezTo>
                <a:cubicBezTo>
                  <a:pt x="7233" y="7762"/>
                  <a:pt x="7606" y="7783"/>
                  <a:pt x="7503" y="7668"/>
                </a:cubicBezTo>
                <a:lnTo>
                  <a:pt x="7503" y="7668"/>
                </a:lnTo>
                <a:cubicBezTo>
                  <a:pt x="7478" y="7673"/>
                  <a:pt x="7164" y="7748"/>
                  <a:pt x="6823" y="7748"/>
                </a:cubicBezTo>
                <a:cubicBezTo>
                  <a:pt x="6465" y="7748"/>
                  <a:pt x="6076" y="7666"/>
                  <a:pt x="5959" y="7337"/>
                </a:cubicBezTo>
                <a:lnTo>
                  <a:pt x="5959" y="7337"/>
                </a:lnTo>
                <a:cubicBezTo>
                  <a:pt x="6192" y="7443"/>
                  <a:pt x="6392" y="7488"/>
                  <a:pt x="6569" y="7488"/>
                </a:cubicBezTo>
                <a:cubicBezTo>
                  <a:pt x="7149" y="7488"/>
                  <a:pt x="7486" y="7014"/>
                  <a:pt x="7938" y="6705"/>
                </a:cubicBezTo>
                <a:cubicBezTo>
                  <a:pt x="7710" y="6642"/>
                  <a:pt x="7567" y="6630"/>
                  <a:pt x="7447" y="6630"/>
                </a:cubicBezTo>
                <a:cubicBezTo>
                  <a:pt x="7370" y="6630"/>
                  <a:pt x="7303" y="6635"/>
                  <a:pt x="7229" y="6635"/>
                </a:cubicBezTo>
                <a:cubicBezTo>
                  <a:pt x="7112" y="6635"/>
                  <a:pt x="6979" y="6623"/>
                  <a:pt x="6767" y="6560"/>
                </a:cubicBezTo>
                <a:cubicBezTo>
                  <a:pt x="7037" y="6456"/>
                  <a:pt x="5565" y="6363"/>
                  <a:pt x="5306" y="5980"/>
                </a:cubicBezTo>
                <a:lnTo>
                  <a:pt x="5306" y="5980"/>
                </a:lnTo>
                <a:cubicBezTo>
                  <a:pt x="5419" y="6027"/>
                  <a:pt x="5687" y="6084"/>
                  <a:pt x="5913" y="6084"/>
                </a:cubicBezTo>
                <a:cubicBezTo>
                  <a:pt x="6083" y="6084"/>
                  <a:pt x="6230" y="6052"/>
                  <a:pt x="6270" y="5959"/>
                </a:cubicBezTo>
                <a:lnTo>
                  <a:pt x="6270" y="5959"/>
                </a:lnTo>
                <a:cubicBezTo>
                  <a:pt x="6267" y="6073"/>
                  <a:pt x="6332" y="6112"/>
                  <a:pt x="6424" y="6112"/>
                </a:cubicBezTo>
                <a:cubicBezTo>
                  <a:pt x="6623" y="6112"/>
                  <a:pt x="6946" y="5927"/>
                  <a:pt x="6954" y="5927"/>
                </a:cubicBezTo>
                <a:cubicBezTo>
                  <a:pt x="6922" y="5865"/>
                  <a:pt x="6881" y="5586"/>
                  <a:pt x="6912" y="5565"/>
                </a:cubicBezTo>
                <a:lnTo>
                  <a:pt x="6912" y="5565"/>
                </a:lnTo>
                <a:cubicBezTo>
                  <a:pt x="6945" y="5589"/>
                  <a:pt x="7003" y="5600"/>
                  <a:pt x="7072" y="5600"/>
                </a:cubicBezTo>
                <a:cubicBezTo>
                  <a:pt x="7304" y="5600"/>
                  <a:pt x="7660" y="5477"/>
                  <a:pt x="7596" y="5317"/>
                </a:cubicBezTo>
                <a:cubicBezTo>
                  <a:pt x="7127" y="5317"/>
                  <a:pt x="7240" y="5181"/>
                  <a:pt x="7205" y="5181"/>
                </a:cubicBezTo>
                <a:cubicBezTo>
                  <a:pt x="7185" y="5181"/>
                  <a:pt x="7113" y="5229"/>
                  <a:pt x="6839" y="5379"/>
                </a:cubicBezTo>
                <a:cubicBezTo>
                  <a:pt x="6777" y="5285"/>
                  <a:pt x="6767" y="5244"/>
                  <a:pt x="6860" y="5099"/>
                </a:cubicBezTo>
                <a:cubicBezTo>
                  <a:pt x="6855" y="5098"/>
                  <a:pt x="6850" y="5098"/>
                  <a:pt x="6846" y="5098"/>
                </a:cubicBezTo>
                <a:cubicBezTo>
                  <a:pt x="6500" y="5098"/>
                  <a:pt x="6306" y="5311"/>
                  <a:pt x="6050" y="5311"/>
                </a:cubicBezTo>
                <a:cubicBezTo>
                  <a:pt x="5885" y="5311"/>
                  <a:pt x="5694" y="5223"/>
                  <a:pt x="5420" y="4933"/>
                </a:cubicBezTo>
                <a:cubicBezTo>
                  <a:pt x="5436" y="4914"/>
                  <a:pt x="5457" y="4906"/>
                  <a:pt x="5480" y="4906"/>
                </a:cubicBezTo>
                <a:cubicBezTo>
                  <a:pt x="5576" y="4906"/>
                  <a:pt x="5718" y="5033"/>
                  <a:pt x="5788" y="5033"/>
                </a:cubicBezTo>
                <a:cubicBezTo>
                  <a:pt x="5822" y="5033"/>
                  <a:pt x="5839" y="5003"/>
                  <a:pt x="5824" y="4912"/>
                </a:cubicBezTo>
                <a:lnTo>
                  <a:pt x="5824" y="4912"/>
                </a:lnTo>
                <a:cubicBezTo>
                  <a:pt x="5866" y="4946"/>
                  <a:pt x="6308" y="5006"/>
                  <a:pt x="6558" y="5006"/>
                </a:cubicBezTo>
                <a:cubicBezTo>
                  <a:pt x="6617" y="5006"/>
                  <a:pt x="6665" y="5003"/>
                  <a:pt x="6694" y="4995"/>
                </a:cubicBezTo>
                <a:cubicBezTo>
                  <a:pt x="6483" y="4780"/>
                  <a:pt x="6432" y="4712"/>
                  <a:pt x="6466" y="4712"/>
                </a:cubicBezTo>
                <a:cubicBezTo>
                  <a:pt x="6516" y="4712"/>
                  <a:pt x="6745" y="4855"/>
                  <a:pt x="6922" y="4891"/>
                </a:cubicBezTo>
                <a:cubicBezTo>
                  <a:pt x="6954" y="4767"/>
                  <a:pt x="7130" y="4674"/>
                  <a:pt x="6964" y="4560"/>
                </a:cubicBezTo>
                <a:cubicBezTo>
                  <a:pt x="7008" y="4560"/>
                  <a:pt x="7045" y="4561"/>
                  <a:pt x="7079" y="4561"/>
                </a:cubicBezTo>
                <a:cubicBezTo>
                  <a:pt x="7196" y="4561"/>
                  <a:pt x="7263" y="4548"/>
                  <a:pt x="7368" y="4435"/>
                </a:cubicBezTo>
                <a:cubicBezTo>
                  <a:pt x="7150" y="4311"/>
                  <a:pt x="6229" y="4353"/>
                  <a:pt x="6363" y="4145"/>
                </a:cubicBezTo>
                <a:lnTo>
                  <a:pt x="6363" y="4145"/>
                </a:lnTo>
                <a:cubicBezTo>
                  <a:pt x="6247" y="4174"/>
                  <a:pt x="6193" y="4193"/>
                  <a:pt x="6166" y="4193"/>
                </a:cubicBezTo>
                <a:cubicBezTo>
                  <a:pt x="6126" y="4193"/>
                  <a:pt x="6150" y="4150"/>
                  <a:pt x="6125" y="4032"/>
                </a:cubicBezTo>
                <a:cubicBezTo>
                  <a:pt x="5984" y="4199"/>
                  <a:pt x="5826" y="4280"/>
                  <a:pt x="5651" y="4280"/>
                </a:cubicBezTo>
                <a:cubicBezTo>
                  <a:pt x="5555" y="4280"/>
                  <a:pt x="5454" y="4255"/>
                  <a:pt x="5347" y="4207"/>
                </a:cubicBezTo>
                <a:cubicBezTo>
                  <a:pt x="5503" y="4073"/>
                  <a:pt x="5296" y="3990"/>
                  <a:pt x="5089" y="3897"/>
                </a:cubicBezTo>
                <a:cubicBezTo>
                  <a:pt x="5130" y="3887"/>
                  <a:pt x="5172" y="3834"/>
                  <a:pt x="5213" y="3700"/>
                </a:cubicBezTo>
                <a:cubicBezTo>
                  <a:pt x="5327" y="3783"/>
                  <a:pt x="5451" y="3866"/>
                  <a:pt x="5565" y="3949"/>
                </a:cubicBezTo>
                <a:cubicBezTo>
                  <a:pt x="5492" y="3752"/>
                  <a:pt x="6249" y="3938"/>
                  <a:pt x="6694" y="3721"/>
                </a:cubicBezTo>
                <a:cubicBezTo>
                  <a:pt x="6391" y="3409"/>
                  <a:pt x="6164" y="3238"/>
                  <a:pt x="5876" y="3238"/>
                </a:cubicBezTo>
                <a:cubicBezTo>
                  <a:pt x="5781" y="3238"/>
                  <a:pt x="5679" y="3257"/>
                  <a:pt x="5565" y="3296"/>
                </a:cubicBezTo>
                <a:cubicBezTo>
                  <a:pt x="5451" y="3026"/>
                  <a:pt x="6457" y="2964"/>
                  <a:pt x="5524" y="2798"/>
                </a:cubicBezTo>
                <a:cubicBezTo>
                  <a:pt x="5638" y="2633"/>
                  <a:pt x="5928" y="2602"/>
                  <a:pt x="6156" y="2457"/>
                </a:cubicBezTo>
                <a:cubicBezTo>
                  <a:pt x="6042" y="2353"/>
                  <a:pt x="5980" y="2363"/>
                  <a:pt x="5835" y="2301"/>
                </a:cubicBezTo>
                <a:cubicBezTo>
                  <a:pt x="6239" y="1835"/>
                  <a:pt x="5980" y="2073"/>
                  <a:pt x="5980" y="1576"/>
                </a:cubicBezTo>
                <a:lnTo>
                  <a:pt x="5980" y="1576"/>
                </a:lnTo>
                <a:cubicBezTo>
                  <a:pt x="5451" y="1762"/>
                  <a:pt x="5462" y="2280"/>
                  <a:pt x="4788" y="2498"/>
                </a:cubicBezTo>
                <a:cubicBezTo>
                  <a:pt x="4767" y="2284"/>
                  <a:pt x="4546" y="1637"/>
                  <a:pt x="4935" y="1637"/>
                </a:cubicBezTo>
                <a:cubicBezTo>
                  <a:pt x="4941" y="1637"/>
                  <a:pt x="4947" y="1638"/>
                  <a:pt x="4954" y="1638"/>
                </a:cubicBezTo>
                <a:cubicBezTo>
                  <a:pt x="4954" y="1755"/>
                  <a:pt x="4980" y="1792"/>
                  <a:pt x="5026" y="1792"/>
                </a:cubicBezTo>
                <a:cubicBezTo>
                  <a:pt x="5107" y="1792"/>
                  <a:pt x="5249" y="1679"/>
                  <a:pt x="5420" y="1679"/>
                </a:cubicBezTo>
                <a:cubicBezTo>
                  <a:pt x="5275" y="1566"/>
                  <a:pt x="5140" y="1451"/>
                  <a:pt x="4995" y="1338"/>
                </a:cubicBezTo>
                <a:cubicBezTo>
                  <a:pt x="5017" y="1333"/>
                  <a:pt x="5043" y="1332"/>
                  <a:pt x="5070" y="1332"/>
                </a:cubicBezTo>
                <a:cubicBezTo>
                  <a:pt x="5160" y="1332"/>
                  <a:pt x="5271" y="1351"/>
                  <a:pt x="5371" y="1351"/>
                </a:cubicBezTo>
                <a:cubicBezTo>
                  <a:pt x="5448" y="1351"/>
                  <a:pt x="5519" y="1339"/>
                  <a:pt x="5565" y="1296"/>
                </a:cubicBezTo>
                <a:cubicBezTo>
                  <a:pt x="5534" y="1182"/>
                  <a:pt x="5430" y="1131"/>
                  <a:pt x="5285" y="1120"/>
                </a:cubicBezTo>
                <a:cubicBezTo>
                  <a:pt x="5545" y="1048"/>
                  <a:pt x="5617" y="965"/>
                  <a:pt x="5524" y="861"/>
                </a:cubicBezTo>
                <a:lnTo>
                  <a:pt x="5524" y="861"/>
                </a:lnTo>
                <a:cubicBezTo>
                  <a:pt x="5354" y="1010"/>
                  <a:pt x="5231" y="1085"/>
                  <a:pt x="5155" y="1085"/>
                </a:cubicBezTo>
                <a:cubicBezTo>
                  <a:pt x="5079" y="1085"/>
                  <a:pt x="5052" y="1007"/>
                  <a:pt x="5078" y="850"/>
                </a:cubicBezTo>
                <a:lnTo>
                  <a:pt x="5078" y="850"/>
                </a:lnTo>
                <a:cubicBezTo>
                  <a:pt x="5027" y="1068"/>
                  <a:pt x="4912" y="1234"/>
                  <a:pt x="4737" y="1317"/>
                </a:cubicBezTo>
                <a:cubicBezTo>
                  <a:pt x="4838" y="1104"/>
                  <a:pt x="5048" y="414"/>
                  <a:pt x="5087" y="414"/>
                </a:cubicBezTo>
                <a:cubicBezTo>
                  <a:pt x="5087" y="414"/>
                  <a:pt x="5088" y="415"/>
                  <a:pt x="5089" y="415"/>
                </a:cubicBezTo>
                <a:cubicBezTo>
                  <a:pt x="5069" y="392"/>
                  <a:pt x="5048" y="382"/>
                  <a:pt x="5027" y="382"/>
                </a:cubicBezTo>
                <a:cubicBezTo>
                  <a:pt x="4919" y="382"/>
                  <a:pt x="4801" y="643"/>
                  <a:pt x="4740" y="643"/>
                </a:cubicBezTo>
                <a:cubicBezTo>
                  <a:pt x="4739" y="643"/>
                  <a:pt x="4738" y="643"/>
                  <a:pt x="4737" y="643"/>
                </a:cubicBezTo>
                <a:cubicBezTo>
                  <a:pt x="4716" y="550"/>
                  <a:pt x="4612" y="1"/>
                  <a:pt x="45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2"/>
          <p:cNvSpPr/>
          <p:nvPr/>
        </p:nvSpPr>
        <p:spPr>
          <a:xfrm flipH="1">
            <a:off x="5420865" y="4356947"/>
            <a:ext cx="1099257" cy="1661261"/>
          </a:xfrm>
          <a:custGeom>
            <a:avLst/>
            <a:gdLst/>
            <a:ahLst/>
            <a:cxnLst/>
            <a:rect l="l" t="t" r="r" b="b"/>
            <a:pathLst>
              <a:path w="9865" h="16921" extrusionOk="0">
                <a:moveTo>
                  <a:pt x="5056" y="415"/>
                </a:moveTo>
                <a:cubicBezTo>
                  <a:pt x="5056" y="415"/>
                  <a:pt x="5057" y="415"/>
                  <a:pt x="5057" y="415"/>
                </a:cubicBezTo>
                <a:cubicBezTo>
                  <a:pt x="5057" y="415"/>
                  <a:pt x="5056" y="415"/>
                  <a:pt x="5056" y="415"/>
                </a:cubicBezTo>
                <a:close/>
                <a:moveTo>
                  <a:pt x="4497" y="1"/>
                </a:moveTo>
                <a:cubicBezTo>
                  <a:pt x="4497" y="526"/>
                  <a:pt x="4556" y="760"/>
                  <a:pt x="4494" y="760"/>
                </a:cubicBezTo>
                <a:cubicBezTo>
                  <a:pt x="4452" y="760"/>
                  <a:pt x="4354" y="653"/>
                  <a:pt x="4145" y="457"/>
                </a:cubicBezTo>
                <a:lnTo>
                  <a:pt x="4145" y="457"/>
                </a:lnTo>
                <a:cubicBezTo>
                  <a:pt x="4104" y="477"/>
                  <a:pt x="4445" y="1337"/>
                  <a:pt x="4424" y="1482"/>
                </a:cubicBezTo>
                <a:cubicBezTo>
                  <a:pt x="4259" y="1192"/>
                  <a:pt x="4332" y="1130"/>
                  <a:pt x="4155" y="902"/>
                </a:cubicBezTo>
                <a:cubicBezTo>
                  <a:pt x="4088" y="1017"/>
                  <a:pt x="4049" y="1053"/>
                  <a:pt x="4012" y="1053"/>
                </a:cubicBezTo>
                <a:cubicBezTo>
                  <a:pt x="3952" y="1053"/>
                  <a:pt x="3897" y="960"/>
                  <a:pt x="3731" y="954"/>
                </a:cubicBezTo>
                <a:lnTo>
                  <a:pt x="3731" y="954"/>
                </a:lnTo>
                <a:cubicBezTo>
                  <a:pt x="3731" y="1503"/>
                  <a:pt x="4124" y="1544"/>
                  <a:pt x="4124" y="1855"/>
                </a:cubicBezTo>
                <a:cubicBezTo>
                  <a:pt x="4040" y="1781"/>
                  <a:pt x="3957" y="1740"/>
                  <a:pt x="3866" y="1740"/>
                </a:cubicBezTo>
                <a:cubicBezTo>
                  <a:pt x="3856" y="1740"/>
                  <a:pt x="3845" y="1740"/>
                  <a:pt x="3834" y="1741"/>
                </a:cubicBezTo>
                <a:cubicBezTo>
                  <a:pt x="3740" y="1845"/>
                  <a:pt x="3989" y="2032"/>
                  <a:pt x="4021" y="2062"/>
                </a:cubicBezTo>
                <a:cubicBezTo>
                  <a:pt x="3943" y="2090"/>
                  <a:pt x="3877" y="2102"/>
                  <a:pt x="3818" y="2102"/>
                </a:cubicBezTo>
                <a:cubicBezTo>
                  <a:pt x="3596" y="2102"/>
                  <a:pt x="3476" y="1938"/>
                  <a:pt x="3181" y="1896"/>
                </a:cubicBezTo>
                <a:lnTo>
                  <a:pt x="3181" y="1896"/>
                </a:lnTo>
                <a:cubicBezTo>
                  <a:pt x="3212" y="2073"/>
                  <a:pt x="3264" y="2124"/>
                  <a:pt x="3409" y="2207"/>
                </a:cubicBezTo>
                <a:cubicBezTo>
                  <a:pt x="3398" y="2206"/>
                  <a:pt x="3387" y="2206"/>
                  <a:pt x="3377" y="2206"/>
                </a:cubicBezTo>
                <a:cubicBezTo>
                  <a:pt x="3282" y="2206"/>
                  <a:pt x="3219" y="2248"/>
                  <a:pt x="3192" y="2332"/>
                </a:cubicBezTo>
                <a:cubicBezTo>
                  <a:pt x="3192" y="2394"/>
                  <a:pt x="3533" y="2518"/>
                  <a:pt x="3575" y="2663"/>
                </a:cubicBezTo>
                <a:cubicBezTo>
                  <a:pt x="3562" y="2662"/>
                  <a:pt x="3549" y="2662"/>
                  <a:pt x="3537" y="2662"/>
                </a:cubicBezTo>
                <a:cubicBezTo>
                  <a:pt x="3421" y="2662"/>
                  <a:pt x="3329" y="2705"/>
                  <a:pt x="3254" y="2798"/>
                </a:cubicBezTo>
                <a:cubicBezTo>
                  <a:pt x="3259" y="2907"/>
                  <a:pt x="3417" y="2940"/>
                  <a:pt x="3589" y="2940"/>
                </a:cubicBezTo>
                <a:cubicBezTo>
                  <a:pt x="3761" y="2940"/>
                  <a:pt x="3948" y="2907"/>
                  <a:pt x="4010" y="2881"/>
                </a:cubicBezTo>
                <a:lnTo>
                  <a:pt x="4010" y="2881"/>
                </a:lnTo>
                <a:cubicBezTo>
                  <a:pt x="4062" y="2964"/>
                  <a:pt x="4010" y="3026"/>
                  <a:pt x="3855" y="3068"/>
                </a:cubicBezTo>
                <a:cubicBezTo>
                  <a:pt x="3903" y="3120"/>
                  <a:pt x="4020" y="3127"/>
                  <a:pt x="4143" y="3127"/>
                </a:cubicBezTo>
                <a:cubicBezTo>
                  <a:pt x="4184" y="3127"/>
                  <a:pt x="4225" y="3126"/>
                  <a:pt x="4264" y="3126"/>
                </a:cubicBezTo>
                <a:cubicBezTo>
                  <a:pt x="4441" y="3126"/>
                  <a:pt x="4593" y="3139"/>
                  <a:pt x="4539" y="3285"/>
                </a:cubicBezTo>
                <a:cubicBezTo>
                  <a:pt x="4517" y="3337"/>
                  <a:pt x="4443" y="3356"/>
                  <a:pt x="4342" y="3356"/>
                </a:cubicBezTo>
                <a:cubicBezTo>
                  <a:pt x="4064" y="3356"/>
                  <a:pt x="3581" y="3209"/>
                  <a:pt x="3428" y="3209"/>
                </a:cubicBezTo>
                <a:cubicBezTo>
                  <a:pt x="3350" y="3209"/>
                  <a:pt x="3356" y="3246"/>
                  <a:pt x="3513" y="3358"/>
                </a:cubicBezTo>
                <a:cubicBezTo>
                  <a:pt x="3073" y="3297"/>
                  <a:pt x="2912" y="3108"/>
                  <a:pt x="2686" y="3108"/>
                </a:cubicBezTo>
                <a:cubicBezTo>
                  <a:pt x="2565" y="3108"/>
                  <a:pt x="2427" y="3161"/>
                  <a:pt x="2218" y="3316"/>
                </a:cubicBezTo>
                <a:cubicBezTo>
                  <a:pt x="2435" y="3368"/>
                  <a:pt x="2653" y="3420"/>
                  <a:pt x="2860" y="3471"/>
                </a:cubicBezTo>
                <a:cubicBezTo>
                  <a:pt x="2686" y="3624"/>
                  <a:pt x="2669" y="3672"/>
                  <a:pt x="2724" y="3672"/>
                </a:cubicBezTo>
                <a:cubicBezTo>
                  <a:pt x="2818" y="3672"/>
                  <a:pt x="3121" y="3531"/>
                  <a:pt x="3198" y="3531"/>
                </a:cubicBezTo>
                <a:cubicBezTo>
                  <a:pt x="3205" y="3531"/>
                  <a:pt x="3209" y="3532"/>
                  <a:pt x="3212" y="3534"/>
                </a:cubicBezTo>
                <a:cubicBezTo>
                  <a:pt x="2921" y="3730"/>
                  <a:pt x="2931" y="3788"/>
                  <a:pt x="3050" y="3788"/>
                </a:cubicBezTo>
                <a:cubicBezTo>
                  <a:pt x="3216" y="3788"/>
                  <a:pt x="3590" y="3676"/>
                  <a:pt x="3668" y="3658"/>
                </a:cubicBezTo>
                <a:lnTo>
                  <a:pt x="3668" y="3658"/>
                </a:lnTo>
                <a:cubicBezTo>
                  <a:pt x="3689" y="3699"/>
                  <a:pt x="3420" y="3886"/>
                  <a:pt x="3378" y="3969"/>
                </a:cubicBezTo>
                <a:cubicBezTo>
                  <a:pt x="3447" y="3996"/>
                  <a:pt x="3529" y="4010"/>
                  <a:pt x="3618" y="4010"/>
                </a:cubicBezTo>
                <a:cubicBezTo>
                  <a:pt x="3905" y="4010"/>
                  <a:pt x="4270" y="3868"/>
                  <a:pt x="4539" y="3575"/>
                </a:cubicBezTo>
                <a:lnTo>
                  <a:pt x="4539" y="3575"/>
                </a:lnTo>
                <a:cubicBezTo>
                  <a:pt x="4763" y="4023"/>
                  <a:pt x="4500" y="4110"/>
                  <a:pt x="4156" y="4110"/>
                </a:cubicBezTo>
                <a:cubicBezTo>
                  <a:pt x="3938" y="4110"/>
                  <a:pt x="3687" y="4075"/>
                  <a:pt x="3506" y="4075"/>
                </a:cubicBezTo>
                <a:cubicBezTo>
                  <a:pt x="3325" y="4075"/>
                  <a:pt x="3214" y="4110"/>
                  <a:pt x="3275" y="4249"/>
                </a:cubicBezTo>
                <a:cubicBezTo>
                  <a:pt x="3209" y="4229"/>
                  <a:pt x="3012" y="4192"/>
                  <a:pt x="2820" y="4192"/>
                </a:cubicBezTo>
                <a:cubicBezTo>
                  <a:pt x="2615" y="4192"/>
                  <a:pt x="2416" y="4234"/>
                  <a:pt x="2384" y="4383"/>
                </a:cubicBezTo>
                <a:cubicBezTo>
                  <a:pt x="2373" y="4383"/>
                  <a:pt x="3109" y="4839"/>
                  <a:pt x="3067" y="4984"/>
                </a:cubicBezTo>
                <a:cubicBezTo>
                  <a:pt x="2977" y="4936"/>
                  <a:pt x="2883" y="4913"/>
                  <a:pt x="2789" y="4913"/>
                </a:cubicBezTo>
                <a:cubicBezTo>
                  <a:pt x="2699" y="4913"/>
                  <a:pt x="2608" y="4934"/>
                  <a:pt x="2518" y="4974"/>
                </a:cubicBezTo>
                <a:cubicBezTo>
                  <a:pt x="2684" y="5057"/>
                  <a:pt x="2725" y="5181"/>
                  <a:pt x="2642" y="5336"/>
                </a:cubicBezTo>
                <a:cubicBezTo>
                  <a:pt x="2469" y="5214"/>
                  <a:pt x="2395" y="5177"/>
                  <a:pt x="2345" y="5177"/>
                </a:cubicBezTo>
                <a:cubicBezTo>
                  <a:pt x="2267" y="5177"/>
                  <a:pt x="2246" y="5267"/>
                  <a:pt x="1998" y="5267"/>
                </a:cubicBezTo>
                <a:cubicBezTo>
                  <a:pt x="1947" y="5267"/>
                  <a:pt x="1886" y="5263"/>
                  <a:pt x="1813" y="5254"/>
                </a:cubicBezTo>
                <a:lnTo>
                  <a:pt x="1813" y="5254"/>
                </a:lnTo>
                <a:cubicBezTo>
                  <a:pt x="1762" y="5585"/>
                  <a:pt x="2653" y="5606"/>
                  <a:pt x="2642" y="5907"/>
                </a:cubicBezTo>
                <a:cubicBezTo>
                  <a:pt x="2693" y="5850"/>
                  <a:pt x="2743" y="5827"/>
                  <a:pt x="2793" y="5827"/>
                </a:cubicBezTo>
                <a:cubicBezTo>
                  <a:pt x="3000" y="5827"/>
                  <a:pt x="3205" y="6225"/>
                  <a:pt x="3430" y="6342"/>
                </a:cubicBezTo>
                <a:cubicBezTo>
                  <a:pt x="3292" y="6379"/>
                  <a:pt x="3127" y="6385"/>
                  <a:pt x="2954" y="6385"/>
                </a:cubicBezTo>
                <a:cubicBezTo>
                  <a:pt x="2849" y="6385"/>
                  <a:pt x="2742" y="6383"/>
                  <a:pt x="2636" y="6383"/>
                </a:cubicBezTo>
                <a:cubicBezTo>
                  <a:pt x="2323" y="6383"/>
                  <a:pt x="2024" y="6405"/>
                  <a:pt x="1855" y="6580"/>
                </a:cubicBezTo>
                <a:cubicBezTo>
                  <a:pt x="2016" y="6822"/>
                  <a:pt x="2482" y="7182"/>
                  <a:pt x="2783" y="7182"/>
                </a:cubicBezTo>
                <a:cubicBezTo>
                  <a:pt x="2792" y="7182"/>
                  <a:pt x="2800" y="7181"/>
                  <a:pt x="2808" y="7181"/>
                </a:cubicBezTo>
                <a:lnTo>
                  <a:pt x="2808" y="7181"/>
                </a:lnTo>
                <a:cubicBezTo>
                  <a:pt x="2787" y="7316"/>
                  <a:pt x="1813" y="7316"/>
                  <a:pt x="1679" y="7316"/>
                </a:cubicBezTo>
                <a:cubicBezTo>
                  <a:pt x="1589" y="7676"/>
                  <a:pt x="2562" y="7824"/>
                  <a:pt x="2965" y="7824"/>
                </a:cubicBezTo>
                <a:cubicBezTo>
                  <a:pt x="2979" y="7824"/>
                  <a:pt x="2992" y="7824"/>
                  <a:pt x="3005" y="7823"/>
                </a:cubicBezTo>
                <a:lnTo>
                  <a:pt x="3005" y="7823"/>
                </a:lnTo>
                <a:cubicBezTo>
                  <a:pt x="2653" y="7968"/>
                  <a:pt x="1886" y="8528"/>
                  <a:pt x="1306" y="8580"/>
                </a:cubicBezTo>
                <a:cubicBezTo>
                  <a:pt x="1675" y="9005"/>
                  <a:pt x="2049" y="9121"/>
                  <a:pt x="2419" y="9121"/>
                </a:cubicBezTo>
                <a:cubicBezTo>
                  <a:pt x="2798" y="9121"/>
                  <a:pt x="3172" y="9000"/>
                  <a:pt x="3533" y="8963"/>
                </a:cubicBezTo>
                <a:lnTo>
                  <a:pt x="3533" y="8963"/>
                </a:lnTo>
                <a:cubicBezTo>
                  <a:pt x="3450" y="9243"/>
                  <a:pt x="2777" y="9315"/>
                  <a:pt x="2539" y="9336"/>
                </a:cubicBezTo>
                <a:cubicBezTo>
                  <a:pt x="2635" y="9472"/>
                  <a:pt x="2760" y="9544"/>
                  <a:pt x="2919" y="9544"/>
                </a:cubicBezTo>
                <a:cubicBezTo>
                  <a:pt x="2930" y="9544"/>
                  <a:pt x="2942" y="9544"/>
                  <a:pt x="2953" y="9543"/>
                </a:cubicBezTo>
                <a:lnTo>
                  <a:pt x="2953" y="9543"/>
                </a:lnTo>
                <a:cubicBezTo>
                  <a:pt x="2819" y="9653"/>
                  <a:pt x="2621" y="9685"/>
                  <a:pt x="2399" y="9685"/>
                </a:cubicBezTo>
                <a:cubicBezTo>
                  <a:pt x="2101" y="9685"/>
                  <a:pt x="1760" y="9629"/>
                  <a:pt x="1469" y="9629"/>
                </a:cubicBezTo>
                <a:cubicBezTo>
                  <a:pt x="1220" y="9629"/>
                  <a:pt x="1007" y="9670"/>
                  <a:pt x="892" y="9823"/>
                </a:cubicBezTo>
                <a:cubicBezTo>
                  <a:pt x="984" y="9927"/>
                  <a:pt x="1109" y="9978"/>
                  <a:pt x="1244" y="9989"/>
                </a:cubicBezTo>
                <a:cubicBezTo>
                  <a:pt x="925" y="10228"/>
                  <a:pt x="1071" y="10311"/>
                  <a:pt x="1282" y="10311"/>
                </a:cubicBezTo>
                <a:cubicBezTo>
                  <a:pt x="1427" y="10311"/>
                  <a:pt x="1603" y="10272"/>
                  <a:pt x="1679" y="10217"/>
                </a:cubicBezTo>
                <a:lnTo>
                  <a:pt x="1679" y="10217"/>
                </a:lnTo>
                <a:cubicBezTo>
                  <a:pt x="1741" y="10279"/>
                  <a:pt x="1544" y="10351"/>
                  <a:pt x="1606" y="10445"/>
                </a:cubicBezTo>
                <a:cubicBezTo>
                  <a:pt x="1680" y="10419"/>
                  <a:pt x="1740" y="10411"/>
                  <a:pt x="1790" y="10411"/>
                </a:cubicBezTo>
                <a:cubicBezTo>
                  <a:pt x="1888" y="10411"/>
                  <a:pt x="1953" y="10442"/>
                  <a:pt x="2032" y="10442"/>
                </a:cubicBezTo>
                <a:cubicBezTo>
                  <a:pt x="2095" y="10442"/>
                  <a:pt x="2166" y="10423"/>
                  <a:pt x="2269" y="10351"/>
                </a:cubicBezTo>
                <a:lnTo>
                  <a:pt x="2269" y="10351"/>
                </a:lnTo>
                <a:cubicBezTo>
                  <a:pt x="2253" y="10542"/>
                  <a:pt x="2240" y="10615"/>
                  <a:pt x="2280" y="10615"/>
                </a:cubicBezTo>
                <a:cubicBezTo>
                  <a:pt x="2316" y="10615"/>
                  <a:pt x="2397" y="10555"/>
                  <a:pt x="2559" y="10466"/>
                </a:cubicBezTo>
                <a:lnTo>
                  <a:pt x="2559" y="10466"/>
                </a:lnTo>
                <a:cubicBezTo>
                  <a:pt x="2508" y="10683"/>
                  <a:pt x="2994" y="10724"/>
                  <a:pt x="3212" y="10724"/>
                </a:cubicBezTo>
                <a:cubicBezTo>
                  <a:pt x="3033" y="10950"/>
                  <a:pt x="2769" y="11011"/>
                  <a:pt x="2493" y="11011"/>
                </a:cubicBezTo>
                <a:cubicBezTo>
                  <a:pt x="2210" y="11011"/>
                  <a:pt x="1914" y="10948"/>
                  <a:pt x="1679" y="10932"/>
                </a:cubicBezTo>
                <a:lnTo>
                  <a:pt x="1679" y="10932"/>
                </a:lnTo>
                <a:cubicBezTo>
                  <a:pt x="1797" y="11095"/>
                  <a:pt x="1816" y="11150"/>
                  <a:pt x="1743" y="11150"/>
                </a:cubicBezTo>
                <a:cubicBezTo>
                  <a:pt x="1632" y="11150"/>
                  <a:pt x="1303" y="11018"/>
                  <a:pt x="788" y="10942"/>
                </a:cubicBezTo>
                <a:lnTo>
                  <a:pt x="788" y="10942"/>
                </a:lnTo>
                <a:cubicBezTo>
                  <a:pt x="954" y="11097"/>
                  <a:pt x="1119" y="11180"/>
                  <a:pt x="1327" y="11201"/>
                </a:cubicBezTo>
                <a:cubicBezTo>
                  <a:pt x="916" y="11257"/>
                  <a:pt x="1354" y="11565"/>
                  <a:pt x="1763" y="11565"/>
                </a:cubicBezTo>
                <a:cubicBezTo>
                  <a:pt x="1808" y="11565"/>
                  <a:pt x="1853" y="11562"/>
                  <a:pt x="1896" y="11553"/>
                </a:cubicBezTo>
                <a:lnTo>
                  <a:pt x="1896" y="11553"/>
                </a:lnTo>
                <a:cubicBezTo>
                  <a:pt x="1811" y="11662"/>
                  <a:pt x="1886" y="11715"/>
                  <a:pt x="1989" y="11715"/>
                </a:cubicBezTo>
                <a:cubicBezTo>
                  <a:pt x="2063" y="11715"/>
                  <a:pt x="2151" y="11688"/>
                  <a:pt x="2207" y="11636"/>
                </a:cubicBezTo>
                <a:lnTo>
                  <a:pt x="2207" y="11636"/>
                </a:lnTo>
                <a:cubicBezTo>
                  <a:pt x="2080" y="11819"/>
                  <a:pt x="2059" y="11912"/>
                  <a:pt x="2147" y="11912"/>
                </a:cubicBezTo>
                <a:cubicBezTo>
                  <a:pt x="2209" y="11912"/>
                  <a:pt x="2326" y="11866"/>
                  <a:pt x="2497" y="11771"/>
                </a:cubicBezTo>
                <a:lnTo>
                  <a:pt x="2497" y="11771"/>
                </a:lnTo>
                <a:cubicBezTo>
                  <a:pt x="2228" y="12382"/>
                  <a:pt x="342" y="11989"/>
                  <a:pt x="653" y="12372"/>
                </a:cubicBezTo>
                <a:cubicBezTo>
                  <a:pt x="549" y="12320"/>
                  <a:pt x="451" y="12295"/>
                  <a:pt x="355" y="12295"/>
                </a:cubicBezTo>
                <a:cubicBezTo>
                  <a:pt x="259" y="12295"/>
                  <a:pt x="166" y="12320"/>
                  <a:pt x="73" y="12372"/>
                </a:cubicBezTo>
                <a:cubicBezTo>
                  <a:pt x="117" y="12408"/>
                  <a:pt x="581" y="13053"/>
                  <a:pt x="921" y="13053"/>
                </a:cubicBezTo>
                <a:cubicBezTo>
                  <a:pt x="978" y="13053"/>
                  <a:pt x="1031" y="13035"/>
                  <a:pt x="1078" y="12994"/>
                </a:cubicBezTo>
                <a:lnTo>
                  <a:pt x="1078" y="12994"/>
                </a:lnTo>
                <a:cubicBezTo>
                  <a:pt x="1555" y="13315"/>
                  <a:pt x="653" y="13367"/>
                  <a:pt x="519" y="13398"/>
                </a:cubicBezTo>
                <a:cubicBezTo>
                  <a:pt x="633" y="13484"/>
                  <a:pt x="747" y="13530"/>
                  <a:pt x="872" y="13530"/>
                </a:cubicBezTo>
                <a:cubicBezTo>
                  <a:pt x="928" y="13530"/>
                  <a:pt x="986" y="13521"/>
                  <a:pt x="1047" y="13501"/>
                </a:cubicBezTo>
                <a:lnTo>
                  <a:pt x="1047" y="13501"/>
                </a:lnTo>
                <a:cubicBezTo>
                  <a:pt x="894" y="13595"/>
                  <a:pt x="735" y="13756"/>
                  <a:pt x="868" y="13756"/>
                </a:cubicBezTo>
                <a:cubicBezTo>
                  <a:pt x="898" y="13756"/>
                  <a:pt x="942" y="13748"/>
                  <a:pt x="1005" y="13729"/>
                </a:cubicBezTo>
                <a:lnTo>
                  <a:pt x="1005" y="13729"/>
                </a:lnTo>
                <a:cubicBezTo>
                  <a:pt x="932" y="13819"/>
                  <a:pt x="1033" y="13845"/>
                  <a:pt x="1152" y="13845"/>
                </a:cubicBezTo>
                <a:cubicBezTo>
                  <a:pt x="1252" y="13845"/>
                  <a:pt x="1366" y="13827"/>
                  <a:pt x="1399" y="13812"/>
                </a:cubicBezTo>
                <a:lnTo>
                  <a:pt x="1399" y="13812"/>
                </a:lnTo>
                <a:cubicBezTo>
                  <a:pt x="1461" y="13936"/>
                  <a:pt x="1306" y="13957"/>
                  <a:pt x="1720" y="13978"/>
                </a:cubicBezTo>
                <a:cubicBezTo>
                  <a:pt x="1616" y="14087"/>
                  <a:pt x="1402" y="14114"/>
                  <a:pt x="1168" y="14114"/>
                </a:cubicBezTo>
                <a:cubicBezTo>
                  <a:pt x="929" y="14114"/>
                  <a:pt x="668" y="14086"/>
                  <a:pt x="481" y="14086"/>
                </a:cubicBezTo>
                <a:cubicBezTo>
                  <a:pt x="433" y="14086"/>
                  <a:pt x="390" y="14088"/>
                  <a:pt x="353" y="14092"/>
                </a:cubicBezTo>
                <a:cubicBezTo>
                  <a:pt x="657" y="14260"/>
                  <a:pt x="656" y="14285"/>
                  <a:pt x="557" y="14285"/>
                </a:cubicBezTo>
                <a:cubicBezTo>
                  <a:pt x="516" y="14285"/>
                  <a:pt x="458" y="14281"/>
                  <a:pt x="398" y="14281"/>
                </a:cubicBezTo>
                <a:cubicBezTo>
                  <a:pt x="272" y="14281"/>
                  <a:pt x="136" y="14299"/>
                  <a:pt x="125" y="14413"/>
                </a:cubicBezTo>
                <a:cubicBezTo>
                  <a:pt x="118" y="14471"/>
                  <a:pt x="182" y="14491"/>
                  <a:pt x="273" y="14491"/>
                </a:cubicBezTo>
                <a:cubicBezTo>
                  <a:pt x="441" y="14491"/>
                  <a:pt x="700" y="14423"/>
                  <a:pt x="767" y="14403"/>
                </a:cubicBezTo>
                <a:lnTo>
                  <a:pt x="767" y="14403"/>
                </a:lnTo>
                <a:cubicBezTo>
                  <a:pt x="533" y="14699"/>
                  <a:pt x="752" y="14812"/>
                  <a:pt x="992" y="14812"/>
                </a:cubicBezTo>
                <a:cubicBezTo>
                  <a:pt x="1113" y="14812"/>
                  <a:pt x="1239" y="14783"/>
                  <a:pt x="1316" y="14735"/>
                </a:cubicBezTo>
                <a:lnTo>
                  <a:pt x="1316" y="14735"/>
                </a:lnTo>
                <a:cubicBezTo>
                  <a:pt x="1327" y="14828"/>
                  <a:pt x="1316" y="14921"/>
                  <a:pt x="1306" y="15025"/>
                </a:cubicBezTo>
                <a:cubicBezTo>
                  <a:pt x="819" y="15128"/>
                  <a:pt x="238" y="15232"/>
                  <a:pt x="208" y="15242"/>
                </a:cubicBezTo>
                <a:cubicBezTo>
                  <a:pt x="200" y="15324"/>
                  <a:pt x="246" y="15363"/>
                  <a:pt x="342" y="15363"/>
                </a:cubicBezTo>
                <a:cubicBezTo>
                  <a:pt x="380" y="15363"/>
                  <a:pt x="425" y="15357"/>
                  <a:pt x="477" y="15346"/>
                </a:cubicBezTo>
                <a:lnTo>
                  <a:pt x="477" y="15346"/>
                </a:lnTo>
                <a:cubicBezTo>
                  <a:pt x="425" y="15387"/>
                  <a:pt x="0" y="15553"/>
                  <a:pt x="42" y="15677"/>
                </a:cubicBezTo>
                <a:cubicBezTo>
                  <a:pt x="218" y="15636"/>
                  <a:pt x="394" y="15594"/>
                  <a:pt x="581" y="15543"/>
                </a:cubicBezTo>
                <a:lnTo>
                  <a:pt x="581" y="15543"/>
                </a:lnTo>
                <a:cubicBezTo>
                  <a:pt x="445" y="15735"/>
                  <a:pt x="447" y="15869"/>
                  <a:pt x="587" y="15869"/>
                </a:cubicBezTo>
                <a:cubicBezTo>
                  <a:pt x="650" y="15869"/>
                  <a:pt x="741" y="15842"/>
                  <a:pt x="860" y="15781"/>
                </a:cubicBezTo>
                <a:lnTo>
                  <a:pt x="860" y="15781"/>
                </a:lnTo>
                <a:cubicBezTo>
                  <a:pt x="848" y="15883"/>
                  <a:pt x="919" y="15911"/>
                  <a:pt x="1033" y="15911"/>
                </a:cubicBezTo>
                <a:cubicBezTo>
                  <a:pt x="1176" y="15911"/>
                  <a:pt x="1388" y="15866"/>
                  <a:pt x="1591" y="15866"/>
                </a:cubicBezTo>
                <a:cubicBezTo>
                  <a:pt x="1638" y="15866"/>
                  <a:pt x="1685" y="15868"/>
                  <a:pt x="1730" y="15874"/>
                </a:cubicBezTo>
                <a:cubicBezTo>
                  <a:pt x="1513" y="15947"/>
                  <a:pt x="1233" y="15957"/>
                  <a:pt x="1078" y="16123"/>
                </a:cubicBezTo>
                <a:cubicBezTo>
                  <a:pt x="1139" y="16153"/>
                  <a:pt x="1199" y="16169"/>
                  <a:pt x="1262" y="16169"/>
                </a:cubicBezTo>
                <a:cubicBezTo>
                  <a:pt x="1306" y="16169"/>
                  <a:pt x="1352" y="16161"/>
                  <a:pt x="1399" y="16144"/>
                </a:cubicBezTo>
                <a:lnTo>
                  <a:pt x="1399" y="16144"/>
                </a:lnTo>
                <a:cubicBezTo>
                  <a:pt x="1233" y="16227"/>
                  <a:pt x="1182" y="16320"/>
                  <a:pt x="1265" y="16423"/>
                </a:cubicBezTo>
                <a:cubicBezTo>
                  <a:pt x="1430" y="16372"/>
                  <a:pt x="1596" y="16310"/>
                  <a:pt x="1762" y="16257"/>
                </a:cubicBezTo>
                <a:lnTo>
                  <a:pt x="1762" y="16257"/>
                </a:lnTo>
                <a:cubicBezTo>
                  <a:pt x="1622" y="16510"/>
                  <a:pt x="1758" y="16601"/>
                  <a:pt x="1948" y="16601"/>
                </a:cubicBezTo>
                <a:cubicBezTo>
                  <a:pt x="2124" y="16601"/>
                  <a:pt x="2345" y="16523"/>
                  <a:pt x="2435" y="16423"/>
                </a:cubicBezTo>
                <a:cubicBezTo>
                  <a:pt x="2467" y="16571"/>
                  <a:pt x="2496" y="16632"/>
                  <a:pt x="2539" y="16632"/>
                </a:cubicBezTo>
                <a:cubicBezTo>
                  <a:pt x="2593" y="16632"/>
                  <a:pt x="2670" y="16536"/>
                  <a:pt x="2808" y="16393"/>
                </a:cubicBezTo>
                <a:cubicBezTo>
                  <a:pt x="2839" y="16575"/>
                  <a:pt x="2918" y="16642"/>
                  <a:pt x="3020" y="16642"/>
                </a:cubicBezTo>
                <a:cubicBezTo>
                  <a:pt x="3295" y="16642"/>
                  <a:pt x="3740" y="16153"/>
                  <a:pt x="3871" y="16153"/>
                </a:cubicBezTo>
                <a:cubicBezTo>
                  <a:pt x="3900" y="16153"/>
                  <a:pt x="3914" y="16177"/>
                  <a:pt x="3906" y="16237"/>
                </a:cubicBezTo>
                <a:cubicBezTo>
                  <a:pt x="3989" y="16144"/>
                  <a:pt x="4083" y="16050"/>
                  <a:pt x="4166" y="15957"/>
                </a:cubicBezTo>
                <a:cubicBezTo>
                  <a:pt x="4204" y="16012"/>
                  <a:pt x="4228" y="16035"/>
                  <a:pt x="4243" y="16035"/>
                </a:cubicBezTo>
                <a:cubicBezTo>
                  <a:pt x="4278" y="16035"/>
                  <a:pt x="4271" y="15918"/>
                  <a:pt x="4300" y="15760"/>
                </a:cubicBezTo>
                <a:cubicBezTo>
                  <a:pt x="4777" y="15988"/>
                  <a:pt x="4445" y="16538"/>
                  <a:pt x="4311" y="16921"/>
                </a:cubicBezTo>
                <a:lnTo>
                  <a:pt x="5388" y="16921"/>
                </a:lnTo>
                <a:cubicBezTo>
                  <a:pt x="5398" y="16651"/>
                  <a:pt x="5285" y="16402"/>
                  <a:pt x="5295" y="16123"/>
                </a:cubicBezTo>
                <a:cubicBezTo>
                  <a:pt x="5300" y="16122"/>
                  <a:pt x="5306" y="16122"/>
                  <a:pt x="5311" y="16122"/>
                </a:cubicBezTo>
                <a:cubicBezTo>
                  <a:pt x="5434" y="16122"/>
                  <a:pt x="5533" y="16363"/>
                  <a:pt x="5559" y="16363"/>
                </a:cubicBezTo>
                <a:cubicBezTo>
                  <a:pt x="5568" y="16363"/>
                  <a:pt x="5568" y="16330"/>
                  <a:pt x="5554" y="16237"/>
                </a:cubicBezTo>
                <a:lnTo>
                  <a:pt x="5554" y="16237"/>
                </a:lnTo>
                <a:cubicBezTo>
                  <a:pt x="5753" y="16453"/>
                  <a:pt x="6250" y="16600"/>
                  <a:pt x="6591" y="16600"/>
                </a:cubicBezTo>
                <a:cubicBezTo>
                  <a:pt x="6856" y="16600"/>
                  <a:pt x="7026" y="16512"/>
                  <a:pt x="6890" y="16299"/>
                </a:cubicBezTo>
                <a:lnTo>
                  <a:pt x="6890" y="16299"/>
                </a:lnTo>
                <a:cubicBezTo>
                  <a:pt x="7015" y="16349"/>
                  <a:pt x="7493" y="16538"/>
                  <a:pt x="7806" y="16538"/>
                </a:cubicBezTo>
                <a:cubicBezTo>
                  <a:pt x="8013" y="16538"/>
                  <a:pt x="8148" y="16455"/>
                  <a:pt x="8062" y="16195"/>
                </a:cubicBezTo>
                <a:lnTo>
                  <a:pt x="8062" y="16195"/>
                </a:lnTo>
                <a:cubicBezTo>
                  <a:pt x="8203" y="16281"/>
                  <a:pt x="8692" y="16470"/>
                  <a:pt x="8934" y="16470"/>
                </a:cubicBezTo>
                <a:cubicBezTo>
                  <a:pt x="8956" y="16470"/>
                  <a:pt x="8976" y="16468"/>
                  <a:pt x="8994" y="16465"/>
                </a:cubicBezTo>
                <a:cubicBezTo>
                  <a:pt x="8872" y="16270"/>
                  <a:pt x="8927" y="16248"/>
                  <a:pt x="8989" y="16248"/>
                </a:cubicBezTo>
                <a:cubicBezTo>
                  <a:pt x="9008" y="16248"/>
                  <a:pt x="9027" y="16250"/>
                  <a:pt x="9042" y="16250"/>
                </a:cubicBezTo>
                <a:cubicBezTo>
                  <a:pt x="9092" y="16250"/>
                  <a:pt x="9096" y="16228"/>
                  <a:pt x="8891" y="16040"/>
                </a:cubicBezTo>
                <a:lnTo>
                  <a:pt x="8891" y="16040"/>
                </a:lnTo>
                <a:cubicBezTo>
                  <a:pt x="9046" y="16102"/>
                  <a:pt x="9201" y="16154"/>
                  <a:pt x="9367" y="16206"/>
                </a:cubicBezTo>
                <a:cubicBezTo>
                  <a:pt x="9281" y="16308"/>
                  <a:pt x="9181" y="16452"/>
                  <a:pt x="9209" y="16452"/>
                </a:cubicBezTo>
                <a:cubicBezTo>
                  <a:pt x="9235" y="16452"/>
                  <a:pt x="9371" y="16329"/>
                  <a:pt x="9729" y="15937"/>
                </a:cubicBezTo>
                <a:cubicBezTo>
                  <a:pt x="9315" y="15895"/>
                  <a:pt x="8838" y="15864"/>
                  <a:pt x="8486" y="15647"/>
                </a:cubicBezTo>
                <a:cubicBezTo>
                  <a:pt x="8511" y="15607"/>
                  <a:pt x="8547" y="15594"/>
                  <a:pt x="8584" y="15594"/>
                </a:cubicBezTo>
                <a:cubicBezTo>
                  <a:pt x="8660" y="15594"/>
                  <a:pt x="8744" y="15649"/>
                  <a:pt x="8764" y="15649"/>
                </a:cubicBezTo>
                <a:cubicBezTo>
                  <a:pt x="8779" y="15649"/>
                  <a:pt x="8761" y="15620"/>
                  <a:pt x="8683" y="15522"/>
                </a:cubicBezTo>
                <a:cubicBezTo>
                  <a:pt x="8804" y="15522"/>
                  <a:pt x="8897" y="15528"/>
                  <a:pt x="8957" y="15528"/>
                </a:cubicBezTo>
                <a:cubicBezTo>
                  <a:pt x="9071" y="15528"/>
                  <a:pt x="9064" y="15506"/>
                  <a:pt x="8900" y="15377"/>
                </a:cubicBezTo>
                <a:cubicBezTo>
                  <a:pt x="9377" y="15366"/>
                  <a:pt x="9439" y="15304"/>
                  <a:pt x="9066" y="15221"/>
                </a:cubicBezTo>
                <a:cubicBezTo>
                  <a:pt x="9367" y="15211"/>
                  <a:pt x="9398" y="15149"/>
                  <a:pt x="9170" y="15035"/>
                </a:cubicBezTo>
                <a:lnTo>
                  <a:pt x="9170" y="15035"/>
                </a:lnTo>
                <a:cubicBezTo>
                  <a:pt x="9295" y="15098"/>
                  <a:pt x="9393" y="15129"/>
                  <a:pt x="9466" y="15129"/>
                </a:cubicBezTo>
                <a:cubicBezTo>
                  <a:pt x="9550" y="15129"/>
                  <a:pt x="9599" y="15087"/>
                  <a:pt x="9616" y="15004"/>
                </a:cubicBezTo>
                <a:cubicBezTo>
                  <a:pt x="9191" y="14828"/>
                  <a:pt x="9211" y="14848"/>
                  <a:pt x="9688" y="14828"/>
                </a:cubicBezTo>
                <a:cubicBezTo>
                  <a:pt x="9701" y="14683"/>
                  <a:pt x="9627" y="14614"/>
                  <a:pt x="9471" y="14614"/>
                </a:cubicBezTo>
                <a:cubicBezTo>
                  <a:pt x="9381" y="14614"/>
                  <a:pt x="9263" y="14637"/>
                  <a:pt x="9118" y="14682"/>
                </a:cubicBezTo>
                <a:cubicBezTo>
                  <a:pt x="9118" y="14537"/>
                  <a:pt x="9865" y="14558"/>
                  <a:pt x="9750" y="14351"/>
                </a:cubicBezTo>
                <a:lnTo>
                  <a:pt x="9750" y="14351"/>
                </a:lnTo>
                <a:lnTo>
                  <a:pt x="9098" y="14475"/>
                </a:lnTo>
                <a:cubicBezTo>
                  <a:pt x="9326" y="14403"/>
                  <a:pt x="9398" y="14309"/>
                  <a:pt x="9315" y="14217"/>
                </a:cubicBezTo>
                <a:lnTo>
                  <a:pt x="9315" y="14217"/>
                </a:lnTo>
                <a:cubicBezTo>
                  <a:pt x="8958" y="14284"/>
                  <a:pt x="8578" y="14366"/>
                  <a:pt x="8212" y="14366"/>
                </a:cubicBezTo>
                <a:cubicBezTo>
                  <a:pt x="7738" y="14366"/>
                  <a:pt x="7287" y="14229"/>
                  <a:pt x="6943" y="13750"/>
                </a:cubicBezTo>
                <a:lnTo>
                  <a:pt x="6943" y="13750"/>
                </a:lnTo>
                <a:cubicBezTo>
                  <a:pt x="7147" y="13880"/>
                  <a:pt x="7234" y="13914"/>
                  <a:pt x="7272" y="13914"/>
                </a:cubicBezTo>
                <a:cubicBezTo>
                  <a:pt x="7314" y="13914"/>
                  <a:pt x="7298" y="13873"/>
                  <a:pt x="7317" y="13873"/>
                </a:cubicBezTo>
                <a:cubicBezTo>
                  <a:pt x="7335" y="13873"/>
                  <a:pt x="7388" y="13913"/>
                  <a:pt x="7564" y="14072"/>
                </a:cubicBezTo>
                <a:cubicBezTo>
                  <a:pt x="7536" y="13871"/>
                  <a:pt x="7522" y="13791"/>
                  <a:pt x="7563" y="13791"/>
                </a:cubicBezTo>
                <a:cubicBezTo>
                  <a:pt x="7611" y="13791"/>
                  <a:pt x="7732" y="13900"/>
                  <a:pt x="7989" y="14051"/>
                </a:cubicBezTo>
                <a:cubicBezTo>
                  <a:pt x="7970" y="13864"/>
                  <a:pt x="8046" y="13797"/>
                  <a:pt x="8157" y="13797"/>
                </a:cubicBezTo>
                <a:cubicBezTo>
                  <a:pt x="8293" y="13797"/>
                  <a:pt x="8480" y="13896"/>
                  <a:pt x="8610" y="13999"/>
                </a:cubicBezTo>
                <a:cubicBezTo>
                  <a:pt x="8735" y="13916"/>
                  <a:pt x="8683" y="13812"/>
                  <a:pt x="8476" y="13699"/>
                </a:cubicBezTo>
                <a:cubicBezTo>
                  <a:pt x="8516" y="13668"/>
                  <a:pt x="9374" y="13522"/>
                  <a:pt x="9492" y="13522"/>
                </a:cubicBezTo>
                <a:cubicBezTo>
                  <a:pt x="9496" y="13522"/>
                  <a:pt x="9499" y="13522"/>
                  <a:pt x="9501" y="13522"/>
                </a:cubicBezTo>
                <a:cubicBezTo>
                  <a:pt x="9356" y="13450"/>
                  <a:pt x="9222" y="13367"/>
                  <a:pt x="9077" y="13284"/>
                </a:cubicBezTo>
                <a:cubicBezTo>
                  <a:pt x="9087" y="13284"/>
                  <a:pt x="9097" y="13283"/>
                  <a:pt x="9107" y="13283"/>
                </a:cubicBezTo>
                <a:cubicBezTo>
                  <a:pt x="9254" y="13283"/>
                  <a:pt x="9397" y="13329"/>
                  <a:pt x="9539" y="13329"/>
                </a:cubicBezTo>
                <a:cubicBezTo>
                  <a:pt x="9617" y="13329"/>
                  <a:pt x="9694" y="13315"/>
                  <a:pt x="9771" y="13273"/>
                </a:cubicBezTo>
                <a:cubicBezTo>
                  <a:pt x="9682" y="13201"/>
                  <a:pt x="9580" y="13160"/>
                  <a:pt x="9466" y="13160"/>
                </a:cubicBezTo>
                <a:cubicBezTo>
                  <a:pt x="9434" y="13160"/>
                  <a:pt x="9401" y="13163"/>
                  <a:pt x="9367" y="13170"/>
                </a:cubicBezTo>
                <a:cubicBezTo>
                  <a:pt x="9595" y="13045"/>
                  <a:pt x="7295" y="12828"/>
                  <a:pt x="6880" y="12424"/>
                </a:cubicBezTo>
                <a:cubicBezTo>
                  <a:pt x="7248" y="12387"/>
                  <a:pt x="7523" y="12378"/>
                  <a:pt x="7747" y="12378"/>
                </a:cubicBezTo>
                <a:cubicBezTo>
                  <a:pt x="7957" y="12378"/>
                  <a:pt x="8121" y="12386"/>
                  <a:pt x="8275" y="12386"/>
                </a:cubicBezTo>
                <a:cubicBezTo>
                  <a:pt x="8649" y="12386"/>
                  <a:pt x="8958" y="12339"/>
                  <a:pt x="9699" y="12020"/>
                </a:cubicBezTo>
                <a:cubicBezTo>
                  <a:pt x="9543" y="11968"/>
                  <a:pt x="9501" y="11792"/>
                  <a:pt x="9388" y="11761"/>
                </a:cubicBezTo>
                <a:cubicBezTo>
                  <a:pt x="9533" y="11698"/>
                  <a:pt x="9678" y="11636"/>
                  <a:pt x="9823" y="11585"/>
                </a:cubicBezTo>
                <a:lnTo>
                  <a:pt x="9823" y="11585"/>
                </a:lnTo>
                <a:cubicBezTo>
                  <a:pt x="9819" y="11585"/>
                  <a:pt x="9814" y="11585"/>
                  <a:pt x="9809" y="11585"/>
                </a:cubicBezTo>
                <a:cubicBezTo>
                  <a:pt x="9538" y="11585"/>
                  <a:pt x="8069" y="11335"/>
                  <a:pt x="7937" y="11263"/>
                </a:cubicBezTo>
                <a:cubicBezTo>
                  <a:pt x="8079" y="11168"/>
                  <a:pt x="8221" y="11121"/>
                  <a:pt x="8365" y="11121"/>
                </a:cubicBezTo>
                <a:cubicBezTo>
                  <a:pt x="8473" y="11121"/>
                  <a:pt x="8582" y="11148"/>
                  <a:pt x="8693" y="11201"/>
                </a:cubicBezTo>
                <a:cubicBezTo>
                  <a:pt x="8461" y="11065"/>
                  <a:pt x="8458" y="10997"/>
                  <a:pt x="8675" y="10997"/>
                </a:cubicBezTo>
                <a:cubicBezTo>
                  <a:pt x="8738" y="10997"/>
                  <a:pt x="8820" y="11003"/>
                  <a:pt x="8921" y="11015"/>
                </a:cubicBezTo>
                <a:cubicBezTo>
                  <a:pt x="8818" y="10963"/>
                  <a:pt x="8735" y="10932"/>
                  <a:pt x="8663" y="10890"/>
                </a:cubicBezTo>
                <a:lnTo>
                  <a:pt x="8663" y="10890"/>
                </a:lnTo>
                <a:cubicBezTo>
                  <a:pt x="8669" y="10891"/>
                  <a:pt x="8677" y="10892"/>
                  <a:pt x="8684" y="10892"/>
                </a:cubicBezTo>
                <a:cubicBezTo>
                  <a:pt x="8840" y="10892"/>
                  <a:pt x="9164" y="10697"/>
                  <a:pt x="9253" y="10559"/>
                </a:cubicBezTo>
                <a:lnTo>
                  <a:pt x="9253" y="10559"/>
                </a:lnTo>
                <a:cubicBezTo>
                  <a:pt x="9249" y="10565"/>
                  <a:pt x="9228" y="10568"/>
                  <a:pt x="9194" y="10568"/>
                </a:cubicBezTo>
                <a:cubicBezTo>
                  <a:pt x="8893" y="10568"/>
                  <a:pt x="7548" y="10340"/>
                  <a:pt x="7408" y="10238"/>
                </a:cubicBezTo>
                <a:cubicBezTo>
                  <a:pt x="7668" y="10186"/>
                  <a:pt x="8393" y="10289"/>
                  <a:pt x="8175" y="10051"/>
                </a:cubicBezTo>
                <a:lnTo>
                  <a:pt x="8175" y="10051"/>
                </a:lnTo>
                <a:cubicBezTo>
                  <a:pt x="8238" y="10072"/>
                  <a:pt x="8290" y="10081"/>
                  <a:pt x="8331" y="10081"/>
                </a:cubicBezTo>
                <a:cubicBezTo>
                  <a:pt x="8584" y="10081"/>
                  <a:pt x="8496" y="9739"/>
                  <a:pt x="8683" y="9481"/>
                </a:cubicBezTo>
                <a:cubicBezTo>
                  <a:pt x="8666" y="9477"/>
                  <a:pt x="8647" y="9476"/>
                  <a:pt x="8626" y="9476"/>
                </a:cubicBezTo>
                <a:cubicBezTo>
                  <a:pt x="8421" y="9476"/>
                  <a:pt x="8084" y="9648"/>
                  <a:pt x="7824" y="9648"/>
                </a:cubicBezTo>
                <a:cubicBezTo>
                  <a:pt x="7682" y="9648"/>
                  <a:pt x="7564" y="9597"/>
                  <a:pt x="7502" y="9440"/>
                </a:cubicBezTo>
                <a:cubicBezTo>
                  <a:pt x="7536" y="9429"/>
                  <a:pt x="7569" y="9425"/>
                  <a:pt x="7602" y="9425"/>
                </a:cubicBezTo>
                <a:cubicBezTo>
                  <a:pt x="7686" y="9425"/>
                  <a:pt x="7767" y="9451"/>
                  <a:pt x="7855" y="9451"/>
                </a:cubicBezTo>
                <a:cubicBezTo>
                  <a:pt x="7865" y="9451"/>
                  <a:pt x="7875" y="9451"/>
                  <a:pt x="7885" y="9450"/>
                </a:cubicBezTo>
                <a:cubicBezTo>
                  <a:pt x="7854" y="9367"/>
                  <a:pt x="7792" y="9295"/>
                  <a:pt x="7719" y="9232"/>
                </a:cubicBezTo>
                <a:cubicBezTo>
                  <a:pt x="7979" y="9202"/>
                  <a:pt x="8041" y="9170"/>
                  <a:pt x="8051" y="8932"/>
                </a:cubicBezTo>
                <a:lnTo>
                  <a:pt x="8051" y="8932"/>
                </a:lnTo>
                <a:cubicBezTo>
                  <a:pt x="7932" y="8986"/>
                  <a:pt x="7608" y="9037"/>
                  <a:pt x="7296" y="9037"/>
                </a:cubicBezTo>
                <a:cubicBezTo>
                  <a:pt x="7009" y="9037"/>
                  <a:pt x="6731" y="8994"/>
                  <a:pt x="6632" y="8870"/>
                </a:cubicBezTo>
                <a:lnTo>
                  <a:pt x="6632" y="8870"/>
                </a:lnTo>
                <a:cubicBezTo>
                  <a:pt x="6642" y="8872"/>
                  <a:pt x="6654" y="8873"/>
                  <a:pt x="6668" y="8873"/>
                </a:cubicBezTo>
                <a:cubicBezTo>
                  <a:pt x="6825" y="8873"/>
                  <a:pt x="7212" y="8771"/>
                  <a:pt x="7450" y="8704"/>
                </a:cubicBezTo>
                <a:cubicBezTo>
                  <a:pt x="7357" y="8621"/>
                  <a:pt x="7263" y="8539"/>
                  <a:pt x="7171" y="8445"/>
                </a:cubicBezTo>
                <a:lnTo>
                  <a:pt x="7171" y="8445"/>
                </a:lnTo>
                <a:cubicBezTo>
                  <a:pt x="7173" y="8445"/>
                  <a:pt x="7176" y="8445"/>
                  <a:pt x="7179" y="8445"/>
                </a:cubicBezTo>
                <a:cubicBezTo>
                  <a:pt x="7292" y="8445"/>
                  <a:pt x="8147" y="8295"/>
                  <a:pt x="7917" y="8155"/>
                </a:cubicBezTo>
                <a:cubicBezTo>
                  <a:pt x="8227" y="8041"/>
                  <a:pt x="8227" y="7968"/>
                  <a:pt x="7906" y="7927"/>
                </a:cubicBezTo>
                <a:cubicBezTo>
                  <a:pt x="7980" y="7841"/>
                  <a:pt x="7873" y="7816"/>
                  <a:pt x="7727" y="7816"/>
                </a:cubicBezTo>
                <a:cubicBezTo>
                  <a:pt x="7536" y="7816"/>
                  <a:pt x="7277" y="7858"/>
                  <a:pt x="7267" y="7858"/>
                </a:cubicBezTo>
                <a:cubicBezTo>
                  <a:pt x="7266" y="7858"/>
                  <a:pt x="7271" y="7857"/>
                  <a:pt x="7284" y="7855"/>
                </a:cubicBezTo>
                <a:cubicBezTo>
                  <a:pt x="7191" y="7720"/>
                  <a:pt x="7564" y="7740"/>
                  <a:pt x="7450" y="7627"/>
                </a:cubicBezTo>
                <a:lnTo>
                  <a:pt x="7450" y="7627"/>
                </a:lnTo>
                <a:cubicBezTo>
                  <a:pt x="7430" y="7632"/>
                  <a:pt x="7124" y="7702"/>
                  <a:pt x="6788" y="7702"/>
                </a:cubicBezTo>
                <a:cubicBezTo>
                  <a:pt x="6429" y="7702"/>
                  <a:pt x="6034" y="7622"/>
                  <a:pt x="5916" y="7295"/>
                </a:cubicBezTo>
                <a:lnTo>
                  <a:pt x="5916" y="7295"/>
                </a:lnTo>
                <a:cubicBezTo>
                  <a:pt x="6149" y="7402"/>
                  <a:pt x="6349" y="7446"/>
                  <a:pt x="6526" y="7446"/>
                </a:cubicBezTo>
                <a:cubicBezTo>
                  <a:pt x="7106" y="7446"/>
                  <a:pt x="7441" y="6973"/>
                  <a:pt x="7885" y="6663"/>
                </a:cubicBezTo>
                <a:cubicBezTo>
                  <a:pt x="7658" y="6603"/>
                  <a:pt x="7517" y="6592"/>
                  <a:pt x="7397" y="6592"/>
                </a:cubicBezTo>
                <a:cubicBezTo>
                  <a:pt x="7330" y="6592"/>
                  <a:pt x="7270" y="6596"/>
                  <a:pt x="7206" y="6596"/>
                </a:cubicBezTo>
                <a:cubicBezTo>
                  <a:pt x="7085" y="6596"/>
                  <a:pt x="6949" y="6584"/>
                  <a:pt x="6725" y="6518"/>
                </a:cubicBezTo>
                <a:cubicBezTo>
                  <a:pt x="6994" y="6414"/>
                  <a:pt x="5533" y="6321"/>
                  <a:pt x="5264" y="5948"/>
                </a:cubicBezTo>
                <a:lnTo>
                  <a:pt x="5264" y="5948"/>
                </a:lnTo>
                <a:cubicBezTo>
                  <a:pt x="5377" y="5990"/>
                  <a:pt x="5652" y="6045"/>
                  <a:pt x="5881" y="6045"/>
                </a:cubicBezTo>
                <a:cubicBezTo>
                  <a:pt x="6049" y="6045"/>
                  <a:pt x="6192" y="6015"/>
                  <a:pt x="6227" y="5927"/>
                </a:cubicBezTo>
                <a:cubicBezTo>
                  <a:pt x="6227" y="6037"/>
                  <a:pt x="6292" y="6074"/>
                  <a:pt x="6382" y="6074"/>
                </a:cubicBezTo>
                <a:cubicBezTo>
                  <a:pt x="6578" y="6074"/>
                  <a:pt x="6893" y="5896"/>
                  <a:pt x="6910" y="5896"/>
                </a:cubicBezTo>
                <a:cubicBezTo>
                  <a:pt x="6911" y="5896"/>
                  <a:pt x="6911" y="5896"/>
                  <a:pt x="6911" y="5896"/>
                </a:cubicBezTo>
                <a:cubicBezTo>
                  <a:pt x="6880" y="5834"/>
                  <a:pt x="6839" y="5554"/>
                  <a:pt x="6870" y="5534"/>
                </a:cubicBezTo>
                <a:lnTo>
                  <a:pt x="6870" y="5534"/>
                </a:lnTo>
                <a:cubicBezTo>
                  <a:pt x="6902" y="5557"/>
                  <a:pt x="6957" y="5567"/>
                  <a:pt x="7022" y="5567"/>
                </a:cubicBezTo>
                <a:cubicBezTo>
                  <a:pt x="7254" y="5567"/>
                  <a:pt x="7616" y="5438"/>
                  <a:pt x="7544" y="5285"/>
                </a:cubicBezTo>
                <a:cubicBezTo>
                  <a:pt x="7081" y="5285"/>
                  <a:pt x="7196" y="5150"/>
                  <a:pt x="7162" y="5150"/>
                </a:cubicBezTo>
                <a:cubicBezTo>
                  <a:pt x="7142" y="5150"/>
                  <a:pt x="7071" y="5197"/>
                  <a:pt x="6798" y="5347"/>
                </a:cubicBezTo>
                <a:cubicBezTo>
                  <a:pt x="6745" y="5254"/>
                  <a:pt x="6725" y="5212"/>
                  <a:pt x="6818" y="5067"/>
                </a:cubicBezTo>
                <a:cubicBezTo>
                  <a:pt x="6471" y="5067"/>
                  <a:pt x="6278" y="5282"/>
                  <a:pt x="6021" y="5282"/>
                </a:cubicBezTo>
                <a:cubicBezTo>
                  <a:pt x="5856" y="5282"/>
                  <a:pt x="5664" y="5193"/>
                  <a:pt x="5388" y="4901"/>
                </a:cubicBezTo>
                <a:cubicBezTo>
                  <a:pt x="5404" y="4882"/>
                  <a:pt x="5425" y="4875"/>
                  <a:pt x="5448" y="4875"/>
                </a:cubicBezTo>
                <a:cubicBezTo>
                  <a:pt x="5545" y="4875"/>
                  <a:pt x="5690" y="5006"/>
                  <a:pt x="5759" y="5006"/>
                </a:cubicBezTo>
                <a:cubicBezTo>
                  <a:pt x="5791" y="5006"/>
                  <a:pt x="5806" y="4977"/>
                  <a:pt x="5792" y="4891"/>
                </a:cubicBezTo>
                <a:lnTo>
                  <a:pt x="5792" y="4891"/>
                </a:lnTo>
                <a:cubicBezTo>
                  <a:pt x="5826" y="4916"/>
                  <a:pt x="6264" y="4975"/>
                  <a:pt x="6514" y="4975"/>
                </a:cubicBezTo>
                <a:cubicBezTo>
                  <a:pt x="6573" y="4975"/>
                  <a:pt x="6622" y="4971"/>
                  <a:pt x="6652" y="4963"/>
                </a:cubicBezTo>
                <a:cubicBezTo>
                  <a:pt x="6441" y="4748"/>
                  <a:pt x="6392" y="4681"/>
                  <a:pt x="6427" y="4681"/>
                </a:cubicBezTo>
                <a:cubicBezTo>
                  <a:pt x="6479" y="4681"/>
                  <a:pt x="6709" y="4823"/>
                  <a:pt x="6880" y="4860"/>
                </a:cubicBezTo>
                <a:cubicBezTo>
                  <a:pt x="6911" y="4746"/>
                  <a:pt x="7088" y="4643"/>
                  <a:pt x="6922" y="4528"/>
                </a:cubicBezTo>
                <a:cubicBezTo>
                  <a:pt x="6966" y="4528"/>
                  <a:pt x="7003" y="4529"/>
                  <a:pt x="7037" y="4529"/>
                </a:cubicBezTo>
                <a:cubicBezTo>
                  <a:pt x="7154" y="4529"/>
                  <a:pt x="7221" y="4517"/>
                  <a:pt x="7326" y="4404"/>
                </a:cubicBezTo>
                <a:cubicBezTo>
                  <a:pt x="7108" y="4280"/>
                  <a:pt x="6186" y="4332"/>
                  <a:pt x="6321" y="4125"/>
                </a:cubicBezTo>
                <a:lnTo>
                  <a:pt x="6321" y="4125"/>
                </a:lnTo>
                <a:cubicBezTo>
                  <a:pt x="6204" y="4150"/>
                  <a:pt x="6151" y="4168"/>
                  <a:pt x="6126" y="4168"/>
                </a:cubicBezTo>
                <a:cubicBezTo>
                  <a:pt x="6089" y="4168"/>
                  <a:pt x="6113" y="4128"/>
                  <a:pt x="6082" y="4010"/>
                </a:cubicBezTo>
                <a:cubicBezTo>
                  <a:pt x="5940" y="4173"/>
                  <a:pt x="5784" y="4256"/>
                  <a:pt x="5609" y="4256"/>
                </a:cubicBezTo>
                <a:cubicBezTo>
                  <a:pt x="5517" y="4256"/>
                  <a:pt x="5419" y="4233"/>
                  <a:pt x="5315" y="4187"/>
                </a:cubicBezTo>
                <a:cubicBezTo>
                  <a:pt x="5460" y="4042"/>
                  <a:pt x="5264" y="3959"/>
                  <a:pt x="5057" y="3876"/>
                </a:cubicBezTo>
                <a:cubicBezTo>
                  <a:pt x="5098" y="3865"/>
                  <a:pt x="5140" y="3814"/>
                  <a:pt x="5181" y="3679"/>
                </a:cubicBezTo>
                <a:cubicBezTo>
                  <a:pt x="5295" y="3762"/>
                  <a:pt x="5419" y="3844"/>
                  <a:pt x="5533" y="3917"/>
                </a:cubicBezTo>
                <a:cubicBezTo>
                  <a:pt x="5460" y="3731"/>
                  <a:pt x="6207" y="3907"/>
                  <a:pt x="6652" y="3699"/>
                </a:cubicBezTo>
                <a:cubicBezTo>
                  <a:pt x="6349" y="3388"/>
                  <a:pt x="6127" y="3217"/>
                  <a:pt x="5838" y="3217"/>
                </a:cubicBezTo>
                <a:cubicBezTo>
                  <a:pt x="5742" y="3217"/>
                  <a:pt x="5639" y="3236"/>
                  <a:pt x="5523" y="3275"/>
                </a:cubicBezTo>
                <a:cubicBezTo>
                  <a:pt x="5419" y="3015"/>
                  <a:pt x="6414" y="2943"/>
                  <a:pt x="5492" y="2778"/>
                </a:cubicBezTo>
                <a:cubicBezTo>
                  <a:pt x="5606" y="2612"/>
                  <a:pt x="5886" y="2580"/>
                  <a:pt x="6114" y="2446"/>
                </a:cubicBezTo>
                <a:cubicBezTo>
                  <a:pt x="5999" y="2332"/>
                  <a:pt x="5937" y="2342"/>
                  <a:pt x="5803" y="2290"/>
                </a:cubicBezTo>
                <a:cubicBezTo>
                  <a:pt x="6207" y="1824"/>
                  <a:pt x="5937" y="2062"/>
                  <a:pt x="5937" y="1565"/>
                </a:cubicBezTo>
                <a:lnTo>
                  <a:pt x="5937" y="1565"/>
                </a:lnTo>
                <a:cubicBezTo>
                  <a:pt x="5419" y="1751"/>
                  <a:pt x="5430" y="2260"/>
                  <a:pt x="4756" y="2487"/>
                </a:cubicBezTo>
                <a:cubicBezTo>
                  <a:pt x="4746" y="2273"/>
                  <a:pt x="4515" y="1627"/>
                  <a:pt x="4903" y="1627"/>
                </a:cubicBezTo>
                <a:cubicBezTo>
                  <a:pt x="4909" y="1627"/>
                  <a:pt x="4915" y="1627"/>
                  <a:pt x="4922" y="1627"/>
                </a:cubicBezTo>
                <a:cubicBezTo>
                  <a:pt x="4922" y="1744"/>
                  <a:pt x="4948" y="1782"/>
                  <a:pt x="4994" y="1782"/>
                </a:cubicBezTo>
                <a:cubicBezTo>
                  <a:pt x="5075" y="1782"/>
                  <a:pt x="5217" y="1669"/>
                  <a:pt x="5388" y="1669"/>
                </a:cubicBezTo>
                <a:cubicBezTo>
                  <a:pt x="5243" y="1555"/>
                  <a:pt x="5098" y="1441"/>
                  <a:pt x="4963" y="1327"/>
                </a:cubicBezTo>
                <a:cubicBezTo>
                  <a:pt x="4985" y="1322"/>
                  <a:pt x="5011" y="1321"/>
                  <a:pt x="5038" y="1321"/>
                </a:cubicBezTo>
                <a:cubicBezTo>
                  <a:pt x="5128" y="1321"/>
                  <a:pt x="5239" y="1340"/>
                  <a:pt x="5339" y="1340"/>
                </a:cubicBezTo>
                <a:cubicBezTo>
                  <a:pt x="5416" y="1340"/>
                  <a:pt x="5487" y="1328"/>
                  <a:pt x="5533" y="1286"/>
                </a:cubicBezTo>
                <a:cubicBezTo>
                  <a:pt x="5492" y="1171"/>
                  <a:pt x="5398" y="1120"/>
                  <a:pt x="5253" y="1109"/>
                </a:cubicBezTo>
                <a:cubicBezTo>
                  <a:pt x="5502" y="1037"/>
                  <a:pt x="5585" y="954"/>
                  <a:pt x="5492" y="850"/>
                </a:cubicBezTo>
                <a:lnTo>
                  <a:pt x="5492" y="850"/>
                </a:lnTo>
                <a:cubicBezTo>
                  <a:pt x="5321" y="1000"/>
                  <a:pt x="5196" y="1075"/>
                  <a:pt x="5121" y="1075"/>
                </a:cubicBezTo>
                <a:cubicBezTo>
                  <a:pt x="5046" y="1075"/>
                  <a:pt x="5020" y="1000"/>
                  <a:pt x="5046" y="850"/>
                </a:cubicBezTo>
                <a:lnTo>
                  <a:pt x="5046" y="850"/>
                </a:lnTo>
                <a:cubicBezTo>
                  <a:pt x="4995" y="1068"/>
                  <a:pt x="4880" y="1223"/>
                  <a:pt x="4705" y="1316"/>
                </a:cubicBezTo>
                <a:cubicBezTo>
                  <a:pt x="4805" y="1105"/>
                  <a:pt x="5013" y="413"/>
                  <a:pt x="5054" y="413"/>
                </a:cubicBezTo>
                <a:cubicBezTo>
                  <a:pt x="5055" y="413"/>
                  <a:pt x="5056" y="414"/>
                  <a:pt x="5056" y="415"/>
                </a:cubicBezTo>
                <a:lnTo>
                  <a:pt x="5056" y="415"/>
                </a:lnTo>
                <a:cubicBezTo>
                  <a:pt x="5037" y="392"/>
                  <a:pt x="5016" y="382"/>
                  <a:pt x="4995" y="382"/>
                </a:cubicBezTo>
                <a:cubicBezTo>
                  <a:pt x="4888" y="382"/>
                  <a:pt x="4773" y="633"/>
                  <a:pt x="4710" y="633"/>
                </a:cubicBezTo>
                <a:cubicBezTo>
                  <a:pt x="4708" y="633"/>
                  <a:pt x="4706" y="633"/>
                  <a:pt x="4705" y="632"/>
                </a:cubicBezTo>
                <a:cubicBezTo>
                  <a:pt x="4684" y="540"/>
                  <a:pt x="4580" y="1"/>
                  <a:pt x="449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2"/>
          <p:cNvSpPr/>
          <p:nvPr/>
        </p:nvSpPr>
        <p:spPr>
          <a:xfrm flipH="1">
            <a:off x="4507138" y="4761277"/>
            <a:ext cx="564727" cy="852573"/>
          </a:xfrm>
          <a:custGeom>
            <a:avLst/>
            <a:gdLst/>
            <a:ahLst/>
            <a:cxnLst/>
            <a:rect l="l" t="t" r="r" b="b"/>
            <a:pathLst>
              <a:path w="5068" h="8684" extrusionOk="0">
                <a:moveTo>
                  <a:pt x="4756" y="5420"/>
                </a:move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lnTo>
                  <a:pt x="4756" y="5420"/>
                </a:lnTo>
                <a:cubicBezTo>
                  <a:pt x="4756" y="5420"/>
                  <a:pt x="4756" y="5420"/>
                  <a:pt x="4756" y="5420"/>
                </a:cubicBezTo>
                <a:close/>
                <a:moveTo>
                  <a:pt x="2311" y="1"/>
                </a:moveTo>
                <a:cubicBezTo>
                  <a:pt x="2311" y="266"/>
                  <a:pt x="2341" y="384"/>
                  <a:pt x="2310" y="384"/>
                </a:cubicBezTo>
                <a:cubicBezTo>
                  <a:pt x="2289" y="384"/>
                  <a:pt x="2240" y="329"/>
                  <a:pt x="2135" y="229"/>
                </a:cubicBezTo>
                <a:lnTo>
                  <a:pt x="2135" y="229"/>
                </a:lnTo>
                <a:cubicBezTo>
                  <a:pt x="2114" y="250"/>
                  <a:pt x="2290" y="685"/>
                  <a:pt x="2280" y="757"/>
                </a:cubicBezTo>
                <a:cubicBezTo>
                  <a:pt x="2197" y="612"/>
                  <a:pt x="2228" y="581"/>
                  <a:pt x="2145" y="467"/>
                </a:cubicBezTo>
                <a:cubicBezTo>
                  <a:pt x="2110" y="526"/>
                  <a:pt x="2089" y="545"/>
                  <a:pt x="2070" y="545"/>
                </a:cubicBezTo>
                <a:cubicBezTo>
                  <a:pt x="2038" y="545"/>
                  <a:pt x="2008" y="494"/>
                  <a:pt x="1917" y="487"/>
                </a:cubicBezTo>
                <a:lnTo>
                  <a:pt x="1917" y="487"/>
                </a:lnTo>
                <a:cubicBezTo>
                  <a:pt x="1927" y="768"/>
                  <a:pt x="2125" y="798"/>
                  <a:pt x="2125" y="954"/>
                </a:cubicBezTo>
                <a:cubicBezTo>
                  <a:pt x="2072" y="913"/>
                  <a:pt x="2031" y="892"/>
                  <a:pt x="1969" y="892"/>
                </a:cubicBezTo>
                <a:cubicBezTo>
                  <a:pt x="1927" y="943"/>
                  <a:pt x="2052" y="1047"/>
                  <a:pt x="2072" y="1058"/>
                </a:cubicBezTo>
                <a:cubicBezTo>
                  <a:pt x="2032" y="1073"/>
                  <a:pt x="1997" y="1079"/>
                  <a:pt x="1967" y="1079"/>
                </a:cubicBezTo>
                <a:cubicBezTo>
                  <a:pt x="1852" y="1079"/>
                  <a:pt x="1793" y="991"/>
                  <a:pt x="1637" y="975"/>
                </a:cubicBezTo>
                <a:lnTo>
                  <a:pt x="1637" y="975"/>
                </a:lnTo>
                <a:cubicBezTo>
                  <a:pt x="1658" y="1068"/>
                  <a:pt x="1679" y="1088"/>
                  <a:pt x="1762" y="1130"/>
                </a:cubicBezTo>
                <a:cubicBezTo>
                  <a:pt x="1699" y="1130"/>
                  <a:pt x="1658" y="1151"/>
                  <a:pt x="1648" y="1203"/>
                </a:cubicBezTo>
                <a:cubicBezTo>
                  <a:pt x="1637" y="1224"/>
                  <a:pt x="1824" y="1286"/>
                  <a:pt x="1845" y="1369"/>
                </a:cubicBezTo>
                <a:cubicBezTo>
                  <a:pt x="1832" y="1367"/>
                  <a:pt x="1820" y="1366"/>
                  <a:pt x="1809" y="1366"/>
                </a:cubicBezTo>
                <a:cubicBezTo>
                  <a:pt x="1755" y="1366"/>
                  <a:pt x="1713" y="1387"/>
                  <a:pt x="1679" y="1431"/>
                </a:cubicBezTo>
                <a:cubicBezTo>
                  <a:pt x="1679" y="1490"/>
                  <a:pt x="1765" y="1507"/>
                  <a:pt x="1857" y="1507"/>
                </a:cubicBezTo>
                <a:cubicBezTo>
                  <a:pt x="1943" y="1507"/>
                  <a:pt x="2033" y="1492"/>
                  <a:pt x="2063" y="1482"/>
                </a:cubicBezTo>
                <a:lnTo>
                  <a:pt x="2063" y="1482"/>
                </a:lnTo>
                <a:cubicBezTo>
                  <a:pt x="2093" y="1524"/>
                  <a:pt x="2063" y="1555"/>
                  <a:pt x="1980" y="1576"/>
                </a:cubicBezTo>
                <a:cubicBezTo>
                  <a:pt x="2005" y="1601"/>
                  <a:pt x="2063" y="1605"/>
                  <a:pt x="2125" y="1605"/>
                </a:cubicBezTo>
                <a:cubicBezTo>
                  <a:pt x="2152" y="1605"/>
                  <a:pt x="2180" y="1604"/>
                  <a:pt x="2206" y="1604"/>
                </a:cubicBezTo>
                <a:cubicBezTo>
                  <a:pt x="2293" y="1604"/>
                  <a:pt x="2363" y="1612"/>
                  <a:pt x="2332" y="1679"/>
                </a:cubicBezTo>
                <a:cubicBezTo>
                  <a:pt x="2321" y="1709"/>
                  <a:pt x="2281" y="1720"/>
                  <a:pt x="2227" y="1720"/>
                </a:cubicBezTo>
                <a:cubicBezTo>
                  <a:pt x="2084" y="1720"/>
                  <a:pt x="1843" y="1647"/>
                  <a:pt x="1767" y="1647"/>
                </a:cubicBezTo>
                <a:cubicBezTo>
                  <a:pt x="1729" y="1647"/>
                  <a:pt x="1733" y="1666"/>
                  <a:pt x="1814" y="1721"/>
                </a:cubicBezTo>
                <a:cubicBezTo>
                  <a:pt x="1582" y="1694"/>
                  <a:pt x="1498" y="1595"/>
                  <a:pt x="1383" y="1595"/>
                </a:cubicBezTo>
                <a:cubicBezTo>
                  <a:pt x="1323" y="1595"/>
                  <a:pt x="1254" y="1622"/>
                  <a:pt x="1151" y="1700"/>
                </a:cubicBezTo>
                <a:cubicBezTo>
                  <a:pt x="1254" y="1731"/>
                  <a:pt x="1368" y="1752"/>
                  <a:pt x="1482" y="1783"/>
                </a:cubicBezTo>
                <a:cubicBezTo>
                  <a:pt x="1392" y="1863"/>
                  <a:pt x="1381" y="1888"/>
                  <a:pt x="1407" y="1888"/>
                </a:cubicBezTo>
                <a:cubicBezTo>
                  <a:pt x="1451" y="1888"/>
                  <a:pt x="1606" y="1812"/>
                  <a:pt x="1650" y="1812"/>
                </a:cubicBezTo>
                <a:cubicBezTo>
                  <a:pt x="1653" y="1812"/>
                  <a:pt x="1656" y="1813"/>
                  <a:pt x="1658" y="1814"/>
                </a:cubicBezTo>
                <a:cubicBezTo>
                  <a:pt x="1509" y="1914"/>
                  <a:pt x="1514" y="1945"/>
                  <a:pt x="1574" y="1945"/>
                </a:cubicBezTo>
                <a:cubicBezTo>
                  <a:pt x="1657" y="1945"/>
                  <a:pt x="1844" y="1888"/>
                  <a:pt x="1886" y="1876"/>
                </a:cubicBezTo>
                <a:lnTo>
                  <a:pt x="1886" y="1876"/>
                </a:lnTo>
                <a:cubicBezTo>
                  <a:pt x="1897" y="1897"/>
                  <a:pt x="1762" y="1990"/>
                  <a:pt x="1741" y="2042"/>
                </a:cubicBezTo>
                <a:cubicBezTo>
                  <a:pt x="1773" y="2053"/>
                  <a:pt x="1812" y="2059"/>
                  <a:pt x="1855" y="2059"/>
                </a:cubicBezTo>
                <a:cubicBezTo>
                  <a:pt x="2002" y="2059"/>
                  <a:pt x="2197" y="1988"/>
                  <a:pt x="2342" y="1834"/>
                </a:cubicBezTo>
                <a:lnTo>
                  <a:pt x="2342" y="1834"/>
                </a:lnTo>
                <a:cubicBezTo>
                  <a:pt x="2455" y="2060"/>
                  <a:pt x="2324" y="2105"/>
                  <a:pt x="2149" y="2105"/>
                </a:cubicBezTo>
                <a:cubicBezTo>
                  <a:pt x="2035" y="2105"/>
                  <a:pt x="1903" y="2086"/>
                  <a:pt x="1808" y="2086"/>
                </a:cubicBezTo>
                <a:cubicBezTo>
                  <a:pt x="1715" y="2086"/>
                  <a:pt x="1658" y="2104"/>
                  <a:pt x="1689" y="2177"/>
                </a:cubicBezTo>
                <a:cubicBezTo>
                  <a:pt x="1655" y="2167"/>
                  <a:pt x="1560" y="2150"/>
                  <a:pt x="1464" y="2150"/>
                </a:cubicBezTo>
                <a:cubicBezTo>
                  <a:pt x="1355" y="2150"/>
                  <a:pt x="1245" y="2172"/>
                  <a:pt x="1223" y="2249"/>
                </a:cubicBezTo>
                <a:cubicBezTo>
                  <a:pt x="1223" y="2249"/>
                  <a:pt x="1596" y="2477"/>
                  <a:pt x="1586" y="2560"/>
                </a:cubicBezTo>
                <a:cubicBezTo>
                  <a:pt x="1537" y="2533"/>
                  <a:pt x="1487" y="2520"/>
                  <a:pt x="1438" y="2520"/>
                </a:cubicBezTo>
                <a:cubicBezTo>
                  <a:pt x="1394" y="2520"/>
                  <a:pt x="1350" y="2530"/>
                  <a:pt x="1306" y="2550"/>
                </a:cubicBezTo>
                <a:cubicBezTo>
                  <a:pt x="1379" y="2591"/>
                  <a:pt x="1399" y="2653"/>
                  <a:pt x="1358" y="2736"/>
                </a:cubicBezTo>
                <a:cubicBezTo>
                  <a:pt x="1271" y="2675"/>
                  <a:pt x="1235" y="2656"/>
                  <a:pt x="1210" y="2656"/>
                </a:cubicBezTo>
                <a:cubicBezTo>
                  <a:pt x="1171" y="2656"/>
                  <a:pt x="1160" y="2701"/>
                  <a:pt x="1029" y="2701"/>
                </a:cubicBezTo>
                <a:cubicBezTo>
                  <a:pt x="1003" y="2701"/>
                  <a:pt x="971" y="2699"/>
                  <a:pt x="933" y="2695"/>
                </a:cubicBezTo>
                <a:lnTo>
                  <a:pt x="933" y="2695"/>
                </a:lnTo>
                <a:cubicBezTo>
                  <a:pt x="912" y="2871"/>
                  <a:pt x="1368" y="2871"/>
                  <a:pt x="1368" y="3026"/>
                </a:cubicBezTo>
                <a:cubicBezTo>
                  <a:pt x="1394" y="2999"/>
                  <a:pt x="1419" y="2987"/>
                  <a:pt x="1443" y="2987"/>
                </a:cubicBezTo>
                <a:cubicBezTo>
                  <a:pt x="1548" y="2987"/>
                  <a:pt x="1646" y="3195"/>
                  <a:pt x="1772" y="3254"/>
                </a:cubicBezTo>
                <a:cubicBezTo>
                  <a:pt x="1703" y="3272"/>
                  <a:pt x="1621" y="3275"/>
                  <a:pt x="1536" y="3275"/>
                </a:cubicBezTo>
                <a:cubicBezTo>
                  <a:pt x="1476" y="3275"/>
                  <a:pt x="1414" y="3274"/>
                  <a:pt x="1354" y="3274"/>
                </a:cubicBezTo>
                <a:cubicBezTo>
                  <a:pt x="1193" y="3274"/>
                  <a:pt x="1040" y="3286"/>
                  <a:pt x="953" y="3379"/>
                </a:cubicBezTo>
                <a:cubicBezTo>
                  <a:pt x="1042" y="3497"/>
                  <a:pt x="1272" y="3680"/>
                  <a:pt x="1427" y="3680"/>
                </a:cubicBezTo>
                <a:cubicBezTo>
                  <a:pt x="1435" y="3680"/>
                  <a:pt x="1443" y="3680"/>
                  <a:pt x="1451" y="3679"/>
                </a:cubicBezTo>
                <a:lnTo>
                  <a:pt x="1451" y="3679"/>
                </a:lnTo>
                <a:cubicBezTo>
                  <a:pt x="1441" y="3752"/>
                  <a:pt x="943" y="3752"/>
                  <a:pt x="871" y="3752"/>
                </a:cubicBezTo>
                <a:cubicBezTo>
                  <a:pt x="822" y="3936"/>
                  <a:pt x="1292" y="4011"/>
                  <a:pt x="1513" y="4011"/>
                </a:cubicBezTo>
                <a:cubicBezTo>
                  <a:pt x="1528" y="4011"/>
                  <a:pt x="1542" y="4011"/>
                  <a:pt x="1554" y="4010"/>
                </a:cubicBezTo>
                <a:lnTo>
                  <a:pt x="1554" y="4010"/>
                </a:lnTo>
                <a:cubicBezTo>
                  <a:pt x="1368" y="4083"/>
                  <a:pt x="974" y="4373"/>
                  <a:pt x="674" y="4404"/>
                </a:cubicBezTo>
                <a:cubicBezTo>
                  <a:pt x="861" y="4622"/>
                  <a:pt x="1051" y="4682"/>
                  <a:pt x="1240" y="4682"/>
                </a:cubicBezTo>
                <a:cubicBezTo>
                  <a:pt x="1437" y="4682"/>
                  <a:pt x="1633" y="4617"/>
                  <a:pt x="1824" y="4601"/>
                </a:cubicBezTo>
                <a:lnTo>
                  <a:pt x="1824" y="4601"/>
                </a:lnTo>
                <a:cubicBezTo>
                  <a:pt x="1782" y="4746"/>
                  <a:pt x="1430" y="4777"/>
                  <a:pt x="1306" y="4788"/>
                </a:cubicBezTo>
                <a:cubicBezTo>
                  <a:pt x="1358" y="4871"/>
                  <a:pt x="1430" y="4901"/>
                  <a:pt x="1524" y="4901"/>
                </a:cubicBezTo>
                <a:cubicBezTo>
                  <a:pt x="1456" y="4955"/>
                  <a:pt x="1355" y="4970"/>
                  <a:pt x="1241" y="4970"/>
                </a:cubicBezTo>
                <a:cubicBezTo>
                  <a:pt x="1087" y="4970"/>
                  <a:pt x="910" y="4942"/>
                  <a:pt x="759" y="4942"/>
                </a:cubicBezTo>
                <a:cubicBezTo>
                  <a:pt x="632" y="4942"/>
                  <a:pt x="524" y="4962"/>
                  <a:pt x="467" y="5037"/>
                </a:cubicBezTo>
                <a:cubicBezTo>
                  <a:pt x="508" y="5088"/>
                  <a:pt x="570" y="5119"/>
                  <a:pt x="643" y="5129"/>
                </a:cubicBezTo>
                <a:cubicBezTo>
                  <a:pt x="484" y="5251"/>
                  <a:pt x="559" y="5294"/>
                  <a:pt x="666" y="5294"/>
                </a:cubicBezTo>
                <a:cubicBezTo>
                  <a:pt x="741" y="5294"/>
                  <a:pt x="832" y="5273"/>
                  <a:pt x="871" y="5244"/>
                </a:cubicBezTo>
                <a:lnTo>
                  <a:pt x="871" y="5244"/>
                </a:lnTo>
                <a:cubicBezTo>
                  <a:pt x="902" y="5274"/>
                  <a:pt x="798" y="5316"/>
                  <a:pt x="829" y="5357"/>
                </a:cubicBezTo>
                <a:cubicBezTo>
                  <a:pt x="863" y="5347"/>
                  <a:pt x="891" y="5343"/>
                  <a:pt x="915" y="5343"/>
                </a:cubicBezTo>
                <a:cubicBezTo>
                  <a:pt x="969" y="5343"/>
                  <a:pt x="1004" y="5361"/>
                  <a:pt x="1048" y="5361"/>
                </a:cubicBezTo>
                <a:cubicBezTo>
                  <a:pt x="1081" y="5361"/>
                  <a:pt x="1118" y="5351"/>
                  <a:pt x="1171" y="5316"/>
                </a:cubicBezTo>
                <a:lnTo>
                  <a:pt x="1171" y="5316"/>
                </a:lnTo>
                <a:cubicBezTo>
                  <a:pt x="1161" y="5413"/>
                  <a:pt x="1156" y="5451"/>
                  <a:pt x="1178" y="5451"/>
                </a:cubicBezTo>
                <a:cubicBezTo>
                  <a:pt x="1198" y="5451"/>
                  <a:pt x="1242" y="5418"/>
                  <a:pt x="1326" y="5368"/>
                </a:cubicBezTo>
                <a:lnTo>
                  <a:pt x="1326" y="5368"/>
                </a:lnTo>
                <a:cubicBezTo>
                  <a:pt x="1296" y="5482"/>
                  <a:pt x="1544" y="5502"/>
                  <a:pt x="1658" y="5502"/>
                </a:cubicBezTo>
                <a:cubicBezTo>
                  <a:pt x="1565" y="5622"/>
                  <a:pt x="1428" y="5653"/>
                  <a:pt x="1284" y="5653"/>
                </a:cubicBezTo>
                <a:cubicBezTo>
                  <a:pt x="1140" y="5653"/>
                  <a:pt x="990" y="5622"/>
                  <a:pt x="871" y="5617"/>
                </a:cubicBezTo>
                <a:lnTo>
                  <a:pt x="871" y="5617"/>
                </a:lnTo>
                <a:cubicBezTo>
                  <a:pt x="931" y="5697"/>
                  <a:pt x="941" y="5724"/>
                  <a:pt x="907" y="5724"/>
                </a:cubicBezTo>
                <a:cubicBezTo>
                  <a:pt x="851" y="5724"/>
                  <a:pt x="682" y="5655"/>
                  <a:pt x="415" y="5617"/>
                </a:cubicBezTo>
                <a:lnTo>
                  <a:pt x="415" y="5617"/>
                </a:lnTo>
                <a:cubicBezTo>
                  <a:pt x="498" y="5700"/>
                  <a:pt x="580" y="5741"/>
                  <a:pt x="684" y="5751"/>
                </a:cubicBezTo>
                <a:cubicBezTo>
                  <a:pt x="479" y="5779"/>
                  <a:pt x="702" y="5934"/>
                  <a:pt x="916" y="5934"/>
                </a:cubicBezTo>
                <a:cubicBezTo>
                  <a:pt x="939" y="5934"/>
                  <a:pt x="962" y="5932"/>
                  <a:pt x="985" y="5928"/>
                </a:cubicBezTo>
                <a:lnTo>
                  <a:pt x="985" y="5928"/>
                </a:lnTo>
                <a:cubicBezTo>
                  <a:pt x="936" y="5983"/>
                  <a:pt x="974" y="6012"/>
                  <a:pt x="1028" y="6012"/>
                </a:cubicBezTo>
                <a:cubicBezTo>
                  <a:pt x="1066" y="6012"/>
                  <a:pt x="1111" y="5998"/>
                  <a:pt x="1140" y="5969"/>
                </a:cubicBezTo>
                <a:lnTo>
                  <a:pt x="1140" y="5969"/>
                </a:lnTo>
                <a:cubicBezTo>
                  <a:pt x="1074" y="6066"/>
                  <a:pt x="1064" y="6113"/>
                  <a:pt x="1108" y="6113"/>
                </a:cubicBezTo>
                <a:cubicBezTo>
                  <a:pt x="1139" y="6113"/>
                  <a:pt x="1199" y="6089"/>
                  <a:pt x="1285" y="6041"/>
                </a:cubicBezTo>
                <a:lnTo>
                  <a:pt x="1285" y="6041"/>
                </a:lnTo>
                <a:cubicBezTo>
                  <a:pt x="1151" y="6352"/>
                  <a:pt x="177" y="6156"/>
                  <a:pt x="343" y="6352"/>
                </a:cubicBezTo>
                <a:cubicBezTo>
                  <a:pt x="291" y="6326"/>
                  <a:pt x="239" y="6313"/>
                  <a:pt x="188" y="6313"/>
                </a:cubicBezTo>
                <a:cubicBezTo>
                  <a:pt x="138" y="6313"/>
                  <a:pt x="88" y="6326"/>
                  <a:pt x="42" y="6352"/>
                </a:cubicBezTo>
                <a:cubicBezTo>
                  <a:pt x="69" y="6370"/>
                  <a:pt x="303" y="6703"/>
                  <a:pt x="479" y="6703"/>
                </a:cubicBezTo>
                <a:cubicBezTo>
                  <a:pt x="508" y="6703"/>
                  <a:pt x="535" y="6694"/>
                  <a:pt x="560" y="6674"/>
                </a:cubicBezTo>
                <a:lnTo>
                  <a:pt x="560" y="6674"/>
                </a:lnTo>
                <a:cubicBezTo>
                  <a:pt x="798" y="6839"/>
                  <a:pt x="343" y="6860"/>
                  <a:pt x="270" y="6870"/>
                </a:cubicBezTo>
                <a:cubicBezTo>
                  <a:pt x="327" y="6921"/>
                  <a:pt x="391" y="6947"/>
                  <a:pt x="455" y="6947"/>
                </a:cubicBezTo>
                <a:cubicBezTo>
                  <a:pt x="483" y="6947"/>
                  <a:pt x="511" y="6942"/>
                  <a:pt x="539" y="6932"/>
                </a:cubicBezTo>
                <a:lnTo>
                  <a:pt x="539" y="6932"/>
                </a:lnTo>
                <a:cubicBezTo>
                  <a:pt x="463" y="6975"/>
                  <a:pt x="386" y="7060"/>
                  <a:pt x="453" y="7060"/>
                </a:cubicBezTo>
                <a:cubicBezTo>
                  <a:pt x="468" y="7060"/>
                  <a:pt x="489" y="7056"/>
                  <a:pt x="518" y="7047"/>
                </a:cubicBezTo>
                <a:lnTo>
                  <a:pt x="518" y="7047"/>
                </a:lnTo>
                <a:cubicBezTo>
                  <a:pt x="485" y="7090"/>
                  <a:pt x="533" y="7102"/>
                  <a:pt x="592" y="7102"/>
                </a:cubicBezTo>
                <a:cubicBezTo>
                  <a:pt x="645" y="7102"/>
                  <a:pt x="706" y="7093"/>
                  <a:pt x="725" y="7088"/>
                </a:cubicBezTo>
                <a:lnTo>
                  <a:pt x="725" y="7088"/>
                </a:lnTo>
                <a:cubicBezTo>
                  <a:pt x="757" y="7150"/>
                  <a:pt x="674" y="7171"/>
                  <a:pt x="891" y="7171"/>
                </a:cubicBezTo>
                <a:cubicBezTo>
                  <a:pt x="836" y="7230"/>
                  <a:pt x="724" y="7245"/>
                  <a:pt x="603" y="7245"/>
                </a:cubicBezTo>
                <a:cubicBezTo>
                  <a:pt x="479" y="7245"/>
                  <a:pt x="345" y="7230"/>
                  <a:pt x="249" y="7230"/>
                </a:cubicBezTo>
                <a:cubicBezTo>
                  <a:pt x="226" y="7230"/>
                  <a:pt x="205" y="7231"/>
                  <a:pt x="187" y="7233"/>
                </a:cubicBezTo>
                <a:cubicBezTo>
                  <a:pt x="341" y="7319"/>
                  <a:pt x="340" y="7332"/>
                  <a:pt x="289" y="7332"/>
                </a:cubicBezTo>
                <a:cubicBezTo>
                  <a:pt x="269" y="7332"/>
                  <a:pt x="240" y="7330"/>
                  <a:pt x="210" y="7330"/>
                </a:cubicBezTo>
                <a:cubicBezTo>
                  <a:pt x="146" y="7330"/>
                  <a:pt x="77" y="7339"/>
                  <a:pt x="73" y="7399"/>
                </a:cubicBezTo>
                <a:cubicBezTo>
                  <a:pt x="69" y="7428"/>
                  <a:pt x="102" y="7438"/>
                  <a:pt x="148" y="7438"/>
                </a:cubicBezTo>
                <a:cubicBezTo>
                  <a:pt x="233" y="7438"/>
                  <a:pt x="365" y="7405"/>
                  <a:pt x="405" y="7399"/>
                </a:cubicBezTo>
                <a:lnTo>
                  <a:pt x="405" y="7399"/>
                </a:lnTo>
                <a:cubicBezTo>
                  <a:pt x="279" y="7545"/>
                  <a:pt x="392" y="7602"/>
                  <a:pt x="518" y="7602"/>
                </a:cubicBezTo>
                <a:cubicBezTo>
                  <a:pt x="579" y="7602"/>
                  <a:pt x="643" y="7588"/>
                  <a:pt x="684" y="7565"/>
                </a:cubicBezTo>
                <a:lnTo>
                  <a:pt x="684" y="7565"/>
                </a:lnTo>
                <a:cubicBezTo>
                  <a:pt x="684" y="7606"/>
                  <a:pt x="684" y="7658"/>
                  <a:pt x="674" y="7710"/>
                </a:cubicBezTo>
                <a:cubicBezTo>
                  <a:pt x="425" y="7772"/>
                  <a:pt x="125" y="7813"/>
                  <a:pt x="115" y="7823"/>
                </a:cubicBezTo>
                <a:cubicBezTo>
                  <a:pt x="115" y="7867"/>
                  <a:pt x="135" y="7885"/>
                  <a:pt x="179" y="7885"/>
                </a:cubicBezTo>
                <a:cubicBezTo>
                  <a:pt x="198" y="7885"/>
                  <a:pt x="221" y="7882"/>
                  <a:pt x="249" y="7876"/>
                </a:cubicBezTo>
                <a:lnTo>
                  <a:pt x="249" y="7876"/>
                </a:lnTo>
                <a:cubicBezTo>
                  <a:pt x="228" y="7896"/>
                  <a:pt x="0" y="7989"/>
                  <a:pt x="32" y="8041"/>
                </a:cubicBezTo>
                <a:cubicBezTo>
                  <a:pt x="115" y="8021"/>
                  <a:pt x="207" y="8000"/>
                  <a:pt x="301" y="7979"/>
                </a:cubicBezTo>
                <a:lnTo>
                  <a:pt x="301" y="7979"/>
                </a:lnTo>
                <a:cubicBezTo>
                  <a:pt x="238" y="8077"/>
                  <a:pt x="236" y="8146"/>
                  <a:pt x="302" y="8146"/>
                </a:cubicBezTo>
                <a:cubicBezTo>
                  <a:pt x="334" y="8146"/>
                  <a:pt x="382" y="8130"/>
                  <a:pt x="446" y="8093"/>
                </a:cubicBezTo>
                <a:lnTo>
                  <a:pt x="446" y="8093"/>
                </a:lnTo>
                <a:cubicBezTo>
                  <a:pt x="442" y="8152"/>
                  <a:pt x="482" y="8168"/>
                  <a:pt x="544" y="8168"/>
                </a:cubicBezTo>
                <a:cubicBezTo>
                  <a:pt x="622" y="8168"/>
                  <a:pt x="734" y="8142"/>
                  <a:pt x="838" y="8142"/>
                </a:cubicBezTo>
                <a:cubicBezTo>
                  <a:pt x="856" y="8142"/>
                  <a:pt x="874" y="8143"/>
                  <a:pt x="891" y="8145"/>
                </a:cubicBezTo>
                <a:cubicBezTo>
                  <a:pt x="788" y="8186"/>
                  <a:pt x="643" y="8186"/>
                  <a:pt x="560" y="8279"/>
                </a:cubicBezTo>
                <a:cubicBezTo>
                  <a:pt x="592" y="8292"/>
                  <a:pt x="624" y="8301"/>
                  <a:pt x="659" y="8301"/>
                </a:cubicBezTo>
                <a:cubicBezTo>
                  <a:pt x="680" y="8301"/>
                  <a:pt x="702" y="8298"/>
                  <a:pt x="725" y="8290"/>
                </a:cubicBezTo>
                <a:lnTo>
                  <a:pt x="725" y="8290"/>
                </a:lnTo>
                <a:cubicBezTo>
                  <a:pt x="643" y="8331"/>
                  <a:pt x="612" y="8373"/>
                  <a:pt x="653" y="8424"/>
                </a:cubicBezTo>
                <a:cubicBezTo>
                  <a:pt x="736" y="8404"/>
                  <a:pt x="829" y="8373"/>
                  <a:pt x="912" y="8341"/>
                </a:cubicBezTo>
                <a:lnTo>
                  <a:pt x="912" y="8341"/>
                </a:lnTo>
                <a:cubicBezTo>
                  <a:pt x="843" y="8475"/>
                  <a:pt x="911" y="8523"/>
                  <a:pt x="1005" y="8523"/>
                </a:cubicBezTo>
                <a:cubicBezTo>
                  <a:pt x="1095" y="8523"/>
                  <a:pt x="1209" y="8480"/>
                  <a:pt x="1254" y="8424"/>
                </a:cubicBezTo>
                <a:cubicBezTo>
                  <a:pt x="1273" y="8504"/>
                  <a:pt x="1290" y="8537"/>
                  <a:pt x="1313" y="8537"/>
                </a:cubicBezTo>
                <a:cubicBezTo>
                  <a:pt x="1342" y="8537"/>
                  <a:pt x="1383" y="8488"/>
                  <a:pt x="1451" y="8414"/>
                </a:cubicBezTo>
                <a:cubicBezTo>
                  <a:pt x="1465" y="8508"/>
                  <a:pt x="1504" y="8542"/>
                  <a:pt x="1556" y="8542"/>
                </a:cubicBezTo>
                <a:cubicBezTo>
                  <a:pt x="1696" y="8542"/>
                  <a:pt x="1927" y="8289"/>
                  <a:pt x="1994" y="8289"/>
                </a:cubicBezTo>
                <a:cubicBezTo>
                  <a:pt x="2008" y="8289"/>
                  <a:pt x="2015" y="8301"/>
                  <a:pt x="2010" y="8331"/>
                </a:cubicBezTo>
                <a:cubicBezTo>
                  <a:pt x="2052" y="8290"/>
                  <a:pt x="2104" y="8238"/>
                  <a:pt x="2145" y="8186"/>
                </a:cubicBezTo>
                <a:cubicBezTo>
                  <a:pt x="2165" y="8216"/>
                  <a:pt x="2178" y="8229"/>
                  <a:pt x="2186" y="8229"/>
                </a:cubicBezTo>
                <a:cubicBezTo>
                  <a:pt x="2204" y="8229"/>
                  <a:pt x="2203" y="8171"/>
                  <a:pt x="2218" y="8093"/>
                </a:cubicBezTo>
                <a:cubicBezTo>
                  <a:pt x="2456" y="8207"/>
                  <a:pt x="2290" y="8486"/>
                  <a:pt x="2218" y="8684"/>
                </a:cubicBezTo>
                <a:lnTo>
                  <a:pt x="2767" y="8684"/>
                </a:lnTo>
                <a:cubicBezTo>
                  <a:pt x="2777" y="8549"/>
                  <a:pt x="2715" y="8414"/>
                  <a:pt x="2726" y="8269"/>
                </a:cubicBezTo>
                <a:cubicBezTo>
                  <a:pt x="2728" y="8269"/>
                  <a:pt x="2729" y="8269"/>
                  <a:pt x="2731" y="8269"/>
                </a:cubicBezTo>
                <a:cubicBezTo>
                  <a:pt x="2797" y="8269"/>
                  <a:pt x="2846" y="8399"/>
                  <a:pt x="2860" y="8399"/>
                </a:cubicBezTo>
                <a:cubicBezTo>
                  <a:pt x="2865" y="8399"/>
                  <a:pt x="2865" y="8381"/>
                  <a:pt x="2860" y="8331"/>
                </a:cubicBezTo>
                <a:lnTo>
                  <a:pt x="2860" y="8331"/>
                </a:lnTo>
                <a:cubicBezTo>
                  <a:pt x="2959" y="8442"/>
                  <a:pt x="3212" y="8516"/>
                  <a:pt x="3387" y="8516"/>
                </a:cubicBezTo>
                <a:cubicBezTo>
                  <a:pt x="3523" y="8516"/>
                  <a:pt x="3612" y="8471"/>
                  <a:pt x="3544" y="8362"/>
                </a:cubicBezTo>
                <a:lnTo>
                  <a:pt x="3544" y="8362"/>
                </a:lnTo>
                <a:cubicBezTo>
                  <a:pt x="3606" y="8387"/>
                  <a:pt x="3854" y="8484"/>
                  <a:pt x="4015" y="8484"/>
                </a:cubicBezTo>
                <a:cubicBezTo>
                  <a:pt x="4121" y="8484"/>
                  <a:pt x="4190" y="8442"/>
                  <a:pt x="4145" y="8311"/>
                </a:cubicBezTo>
                <a:lnTo>
                  <a:pt x="4145" y="8311"/>
                </a:lnTo>
                <a:cubicBezTo>
                  <a:pt x="4218" y="8356"/>
                  <a:pt x="4452" y="8450"/>
                  <a:pt x="4578" y="8450"/>
                </a:cubicBezTo>
                <a:cubicBezTo>
                  <a:pt x="4594" y="8450"/>
                  <a:pt x="4609" y="8449"/>
                  <a:pt x="4621" y="8445"/>
                </a:cubicBezTo>
                <a:cubicBezTo>
                  <a:pt x="4561" y="8351"/>
                  <a:pt x="4585" y="8336"/>
                  <a:pt x="4615" y="8336"/>
                </a:cubicBezTo>
                <a:cubicBezTo>
                  <a:pt x="4629" y="8336"/>
                  <a:pt x="4644" y="8339"/>
                  <a:pt x="4653" y="8339"/>
                </a:cubicBezTo>
                <a:cubicBezTo>
                  <a:pt x="4674" y="8339"/>
                  <a:pt x="4670" y="8325"/>
                  <a:pt x="4570" y="8238"/>
                </a:cubicBezTo>
                <a:lnTo>
                  <a:pt x="4570" y="8238"/>
                </a:lnTo>
                <a:cubicBezTo>
                  <a:pt x="4653" y="8259"/>
                  <a:pt x="4736" y="8290"/>
                  <a:pt x="4819" y="8321"/>
                </a:cubicBezTo>
                <a:cubicBezTo>
                  <a:pt x="4776" y="8375"/>
                  <a:pt x="4724" y="8448"/>
                  <a:pt x="4737" y="8448"/>
                </a:cubicBezTo>
                <a:cubicBezTo>
                  <a:pt x="4749" y="8448"/>
                  <a:pt x="4815" y="8385"/>
                  <a:pt x="4994" y="8186"/>
                </a:cubicBezTo>
                <a:cubicBezTo>
                  <a:pt x="4787" y="8155"/>
                  <a:pt x="4549" y="8145"/>
                  <a:pt x="4363" y="8031"/>
                </a:cubicBezTo>
                <a:cubicBezTo>
                  <a:pt x="4376" y="8010"/>
                  <a:pt x="4395" y="8003"/>
                  <a:pt x="4415" y="8003"/>
                </a:cubicBezTo>
                <a:cubicBezTo>
                  <a:pt x="4455" y="8003"/>
                  <a:pt x="4500" y="8033"/>
                  <a:pt x="4509" y="8033"/>
                </a:cubicBezTo>
                <a:cubicBezTo>
                  <a:pt x="4516" y="8033"/>
                  <a:pt x="4506" y="8019"/>
                  <a:pt x="4466" y="7968"/>
                </a:cubicBezTo>
                <a:cubicBezTo>
                  <a:pt x="4521" y="7968"/>
                  <a:pt x="4564" y="7970"/>
                  <a:pt x="4594" y="7970"/>
                </a:cubicBezTo>
                <a:cubicBezTo>
                  <a:pt x="4663" y="7970"/>
                  <a:pt x="4666" y="7960"/>
                  <a:pt x="4580" y="7896"/>
                </a:cubicBezTo>
                <a:cubicBezTo>
                  <a:pt x="4819" y="7886"/>
                  <a:pt x="4849" y="7855"/>
                  <a:pt x="4663" y="7813"/>
                </a:cubicBezTo>
                <a:cubicBezTo>
                  <a:pt x="4818" y="7813"/>
                  <a:pt x="4828" y="7772"/>
                  <a:pt x="4717" y="7721"/>
                </a:cubicBezTo>
                <a:lnTo>
                  <a:pt x="4717" y="7721"/>
                </a:lnTo>
                <a:cubicBezTo>
                  <a:pt x="4778" y="7749"/>
                  <a:pt x="4827" y="7764"/>
                  <a:pt x="4863" y="7764"/>
                </a:cubicBezTo>
                <a:cubicBezTo>
                  <a:pt x="4906" y="7764"/>
                  <a:pt x="4932" y="7743"/>
                  <a:pt x="4943" y="7699"/>
                </a:cubicBezTo>
                <a:cubicBezTo>
                  <a:pt x="4725" y="7606"/>
                  <a:pt x="4736" y="7627"/>
                  <a:pt x="4974" y="7606"/>
                </a:cubicBezTo>
                <a:cubicBezTo>
                  <a:pt x="4980" y="7534"/>
                  <a:pt x="4945" y="7499"/>
                  <a:pt x="4866" y="7499"/>
                </a:cubicBezTo>
                <a:cubicBezTo>
                  <a:pt x="4820" y="7499"/>
                  <a:pt x="4759" y="7510"/>
                  <a:pt x="4684" y="7533"/>
                </a:cubicBezTo>
                <a:cubicBezTo>
                  <a:pt x="4684" y="7461"/>
                  <a:pt x="5067" y="7471"/>
                  <a:pt x="5015" y="7367"/>
                </a:cubicBezTo>
                <a:lnTo>
                  <a:pt x="5015" y="7367"/>
                </a:lnTo>
                <a:lnTo>
                  <a:pt x="4674" y="7430"/>
                </a:lnTo>
                <a:cubicBezTo>
                  <a:pt x="4798" y="7388"/>
                  <a:pt x="4829" y="7347"/>
                  <a:pt x="4787" y="7295"/>
                </a:cubicBezTo>
                <a:lnTo>
                  <a:pt x="4787" y="7295"/>
                </a:lnTo>
                <a:cubicBezTo>
                  <a:pt x="4607" y="7331"/>
                  <a:pt x="4413" y="7373"/>
                  <a:pt x="4226" y="7373"/>
                </a:cubicBezTo>
                <a:cubicBezTo>
                  <a:pt x="3983" y="7373"/>
                  <a:pt x="3751" y="7303"/>
                  <a:pt x="3575" y="7057"/>
                </a:cubicBezTo>
                <a:lnTo>
                  <a:pt x="3575" y="7057"/>
                </a:lnTo>
                <a:cubicBezTo>
                  <a:pt x="3680" y="7122"/>
                  <a:pt x="3724" y="7139"/>
                  <a:pt x="3743" y="7139"/>
                </a:cubicBezTo>
                <a:cubicBezTo>
                  <a:pt x="3763" y="7139"/>
                  <a:pt x="3755" y="7120"/>
                  <a:pt x="3763" y="7120"/>
                </a:cubicBezTo>
                <a:cubicBezTo>
                  <a:pt x="3771" y="7120"/>
                  <a:pt x="3796" y="7140"/>
                  <a:pt x="3886" y="7222"/>
                </a:cubicBezTo>
                <a:cubicBezTo>
                  <a:pt x="3871" y="7121"/>
                  <a:pt x="3866" y="7081"/>
                  <a:pt x="3888" y="7081"/>
                </a:cubicBezTo>
                <a:cubicBezTo>
                  <a:pt x="3914" y="7081"/>
                  <a:pt x="3976" y="7135"/>
                  <a:pt x="4103" y="7212"/>
                </a:cubicBezTo>
                <a:cubicBezTo>
                  <a:pt x="4094" y="7114"/>
                  <a:pt x="4133" y="7079"/>
                  <a:pt x="4191" y="7079"/>
                </a:cubicBezTo>
                <a:cubicBezTo>
                  <a:pt x="4261" y="7079"/>
                  <a:pt x="4357" y="7130"/>
                  <a:pt x="4425" y="7181"/>
                </a:cubicBezTo>
                <a:cubicBezTo>
                  <a:pt x="4487" y="7140"/>
                  <a:pt x="4466" y="7088"/>
                  <a:pt x="4363" y="7036"/>
                </a:cubicBezTo>
                <a:cubicBezTo>
                  <a:pt x="4382" y="7016"/>
                  <a:pt x="4795" y="6942"/>
                  <a:pt x="4871" y="6942"/>
                </a:cubicBezTo>
                <a:cubicBezTo>
                  <a:pt x="4875" y="6942"/>
                  <a:pt x="4879" y="6942"/>
                  <a:pt x="4881" y="6943"/>
                </a:cubicBezTo>
                <a:lnTo>
                  <a:pt x="4663" y="6819"/>
                </a:lnTo>
                <a:cubicBezTo>
                  <a:pt x="4746" y="6819"/>
                  <a:pt x="4829" y="6846"/>
                  <a:pt x="4905" y="6846"/>
                </a:cubicBezTo>
                <a:cubicBezTo>
                  <a:pt x="4944" y="6846"/>
                  <a:pt x="4981" y="6839"/>
                  <a:pt x="5015" y="6819"/>
                </a:cubicBezTo>
                <a:cubicBezTo>
                  <a:pt x="4973" y="6775"/>
                  <a:pt x="4922" y="6754"/>
                  <a:pt x="4859" y="6754"/>
                </a:cubicBezTo>
                <a:cubicBezTo>
                  <a:pt x="4846" y="6754"/>
                  <a:pt x="4833" y="6755"/>
                  <a:pt x="4819" y="6757"/>
                </a:cubicBezTo>
                <a:cubicBezTo>
                  <a:pt x="4932" y="6694"/>
                  <a:pt x="3751" y="6580"/>
                  <a:pt x="3534" y="6373"/>
                </a:cubicBezTo>
                <a:cubicBezTo>
                  <a:pt x="3717" y="6356"/>
                  <a:pt x="3855" y="6352"/>
                  <a:pt x="3968" y="6352"/>
                </a:cubicBezTo>
                <a:cubicBezTo>
                  <a:pt x="4075" y="6352"/>
                  <a:pt x="4159" y="6356"/>
                  <a:pt x="4236" y="6356"/>
                </a:cubicBezTo>
                <a:cubicBezTo>
                  <a:pt x="4436" y="6356"/>
                  <a:pt x="4594" y="6332"/>
                  <a:pt x="4984" y="6166"/>
                </a:cubicBezTo>
                <a:cubicBezTo>
                  <a:pt x="4911" y="6145"/>
                  <a:pt x="4881" y="6052"/>
                  <a:pt x="4829" y="6031"/>
                </a:cubicBezTo>
                <a:cubicBezTo>
                  <a:pt x="4902" y="6000"/>
                  <a:pt x="4974" y="5969"/>
                  <a:pt x="5047" y="5948"/>
                </a:cubicBezTo>
                <a:cubicBezTo>
                  <a:pt x="4932" y="5948"/>
                  <a:pt x="4156" y="5813"/>
                  <a:pt x="4083" y="5783"/>
                </a:cubicBezTo>
                <a:cubicBezTo>
                  <a:pt x="4153" y="5730"/>
                  <a:pt x="4222" y="5704"/>
                  <a:pt x="4294" y="5704"/>
                </a:cubicBezTo>
                <a:cubicBezTo>
                  <a:pt x="4350" y="5704"/>
                  <a:pt x="4407" y="5720"/>
                  <a:pt x="4466" y="5751"/>
                </a:cubicBezTo>
                <a:cubicBezTo>
                  <a:pt x="4358" y="5682"/>
                  <a:pt x="4348" y="5646"/>
                  <a:pt x="4445" y="5646"/>
                </a:cubicBezTo>
                <a:cubicBezTo>
                  <a:pt x="4478" y="5646"/>
                  <a:pt x="4523" y="5650"/>
                  <a:pt x="4580" y="5658"/>
                </a:cubicBezTo>
                <a:cubicBezTo>
                  <a:pt x="4529" y="5627"/>
                  <a:pt x="4487" y="5606"/>
                  <a:pt x="4456" y="5585"/>
                </a:cubicBezTo>
                <a:lnTo>
                  <a:pt x="4456" y="5585"/>
                </a:lnTo>
                <a:cubicBezTo>
                  <a:pt x="4459" y="5586"/>
                  <a:pt x="4463" y="5586"/>
                  <a:pt x="4467" y="5586"/>
                </a:cubicBezTo>
                <a:cubicBezTo>
                  <a:pt x="4545" y="5586"/>
                  <a:pt x="4707" y="5489"/>
                  <a:pt x="4756" y="5420"/>
                </a:cubicBezTo>
                <a:lnTo>
                  <a:pt x="4756" y="5420"/>
                </a:lnTo>
                <a:cubicBezTo>
                  <a:pt x="4754" y="5423"/>
                  <a:pt x="4745" y="5424"/>
                  <a:pt x="4729" y="5424"/>
                </a:cubicBezTo>
                <a:cubicBezTo>
                  <a:pt x="4581" y="5424"/>
                  <a:pt x="3888" y="5301"/>
                  <a:pt x="3813" y="5254"/>
                </a:cubicBezTo>
                <a:cubicBezTo>
                  <a:pt x="3855" y="5244"/>
                  <a:pt x="3917" y="5244"/>
                  <a:pt x="3982" y="5244"/>
                </a:cubicBezTo>
                <a:cubicBezTo>
                  <a:pt x="3992" y="5244"/>
                  <a:pt x="4003" y="5244"/>
                  <a:pt x="4014" y="5244"/>
                </a:cubicBezTo>
                <a:cubicBezTo>
                  <a:pt x="4148" y="5244"/>
                  <a:pt x="4273" y="5241"/>
                  <a:pt x="4207" y="5161"/>
                </a:cubicBezTo>
                <a:lnTo>
                  <a:pt x="4207" y="5161"/>
                </a:lnTo>
                <a:cubicBezTo>
                  <a:pt x="4238" y="5171"/>
                  <a:pt x="4263" y="5175"/>
                  <a:pt x="4284" y="5175"/>
                </a:cubicBezTo>
                <a:cubicBezTo>
                  <a:pt x="4416" y="5175"/>
                  <a:pt x="4368" y="4996"/>
                  <a:pt x="4466" y="4871"/>
                </a:cubicBezTo>
                <a:cubicBezTo>
                  <a:pt x="4457" y="4869"/>
                  <a:pt x="4446" y="4868"/>
                  <a:pt x="4435" y="4868"/>
                </a:cubicBezTo>
                <a:cubicBezTo>
                  <a:pt x="4328" y="4868"/>
                  <a:pt x="4158" y="4951"/>
                  <a:pt x="4025" y="4951"/>
                </a:cubicBezTo>
                <a:cubicBezTo>
                  <a:pt x="3950" y="4951"/>
                  <a:pt x="3887" y="4924"/>
                  <a:pt x="3855" y="4839"/>
                </a:cubicBezTo>
                <a:cubicBezTo>
                  <a:pt x="3865" y="4838"/>
                  <a:pt x="3875" y="4837"/>
                  <a:pt x="3885" y="4837"/>
                </a:cubicBezTo>
                <a:cubicBezTo>
                  <a:pt x="3933" y="4837"/>
                  <a:pt x="3974" y="4852"/>
                  <a:pt x="4022" y="4852"/>
                </a:cubicBezTo>
                <a:cubicBezTo>
                  <a:pt x="4032" y="4852"/>
                  <a:pt x="4041" y="4851"/>
                  <a:pt x="4052" y="4850"/>
                </a:cubicBezTo>
                <a:cubicBezTo>
                  <a:pt x="4031" y="4809"/>
                  <a:pt x="4010" y="4767"/>
                  <a:pt x="3969" y="4736"/>
                </a:cubicBezTo>
                <a:cubicBezTo>
                  <a:pt x="4103" y="4726"/>
                  <a:pt x="4135" y="4705"/>
                  <a:pt x="4135" y="4581"/>
                </a:cubicBezTo>
                <a:lnTo>
                  <a:pt x="4135" y="4581"/>
                </a:lnTo>
                <a:cubicBezTo>
                  <a:pt x="4075" y="4608"/>
                  <a:pt x="3905" y="4635"/>
                  <a:pt x="3743" y="4635"/>
                </a:cubicBezTo>
                <a:cubicBezTo>
                  <a:pt x="3598" y="4635"/>
                  <a:pt x="3459" y="4613"/>
                  <a:pt x="3409" y="4549"/>
                </a:cubicBezTo>
                <a:lnTo>
                  <a:pt x="3409" y="4549"/>
                </a:lnTo>
                <a:cubicBezTo>
                  <a:pt x="3414" y="4550"/>
                  <a:pt x="3420" y="4550"/>
                  <a:pt x="3427" y="4550"/>
                </a:cubicBezTo>
                <a:cubicBezTo>
                  <a:pt x="3507" y="4550"/>
                  <a:pt x="3710" y="4495"/>
                  <a:pt x="3834" y="4466"/>
                </a:cubicBezTo>
                <a:cubicBezTo>
                  <a:pt x="3783" y="4425"/>
                  <a:pt x="3730" y="4383"/>
                  <a:pt x="3689" y="4332"/>
                </a:cubicBezTo>
                <a:cubicBezTo>
                  <a:pt x="3720" y="4332"/>
                  <a:pt x="4197" y="4259"/>
                  <a:pt x="4073" y="4187"/>
                </a:cubicBezTo>
                <a:cubicBezTo>
                  <a:pt x="4228" y="4125"/>
                  <a:pt x="4228" y="4083"/>
                  <a:pt x="4062" y="4073"/>
                </a:cubicBezTo>
                <a:cubicBezTo>
                  <a:pt x="4105" y="4025"/>
                  <a:pt x="4043" y="4012"/>
                  <a:pt x="3962" y="4012"/>
                </a:cubicBezTo>
                <a:cubicBezTo>
                  <a:pt x="3877" y="4012"/>
                  <a:pt x="3769" y="4026"/>
                  <a:pt x="3741" y="4031"/>
                </a:cubicBezTo>
                <a:lnTo>
                  <a:pt x="3741" y="4031"/>
                </a:lnTo>
                <a:cubicBezTo>
                  <a:pt x="3700" y="3959"/>
                  <a:pt x="3886" y="3969"/>
                  <a:pt x="3834" y="3918"/>
                </a:cubicBezTo>
                <a:cubicBezTo>
                  <a:pt x="3824" y="3918"/>
                  <a:pt x="3666" y="3954"/>
                  <a:pt x="3493" y="3954"/>
                </a:cubicBezTo>
                <a:cubicBezTo>
                  <a:pt x="3308" y="3954"/>
                  <a:pt x="3106" y="3912"/>
                  <a:pt x="3046" y="3741"/>
                </a:cubicBezTo>
                <a:lnTo>
                  <a:pt x="3046" y="3741"/>
                </a:lnTo>
                <a:cubicBezTo>
                  <a:pt x="3167" y="3798"/>
                  <a:pt x="3270" y="3821"/>
                  <a:pt x="3361" y="3821"/>
                </a:cubicBezTo>
                <a:cubicBezTo>
                  <a:pt x="3654" y="3821"/>
                  <a:pt x="3822" y="3578"/>
                  <a:pt x="4052" y="3420"/>
                </a:cubicBezTo>
                <a:cubicBezTo>
                  <a:pt x="3937" y="3389"/>
                  <a:pt x="3865" y="3383"/>
                  <a:pt x="3804" y="3383"/>
                </a:cubicBezTo>
                <a:cubicBezTo>
                  <a:pt x="3765" y="3383"/>
                  <a:pt x="3732" y="3385"/>
                  <a:pt x="3695" y="3385"/>
                </a:cubicBezTo>
                <a:cubicBezTo>
                  <a:pt x="3635" y="3385"/>
                  <a:pt x="3568" y="3379"/>
                  <a:pt x="3461" y="3347"/>
                </a:cubicBezTo>
                <a:cubicBezTo>
                  <a:pt x="3596" y="3296"/>
                  <a:pt x="2850" y="3244"/>
                  <a:pt x="2715" y="3047"/>
                </a:cubicBezTo>
                <a:lnTo>
                  <a:pt x="2715" y="3047"/>
                </a:lnTo>
                <a:cubicBezTo>
                  <a:pt x="2771" y="3072"/>
                  <a:pt x="2918" y="3104"/>
                  <a:pt x="3037" y="3104"/>
                </a:cubicBezTo>
                <a:cubicBezTo>
                  <a:pt x="3118" y="3104"/>
                  <a:pt x="3186" y="3089"/>
                  <a:pt x="3202" y="3047"/>
                </a:cubicBezTo>
                <a:cubicBezTo>
                  <a:pt x="3202" y="3101"/>
                  <a:pt x="3235" y="3120"/>
                  <a:pt x="3280" y="3120"/>
                </a:cubicBezTo>
                <a:cubicBezTo>
                  <a:pt x="3382" y="3120"/>
                  <a:pt x="3547" y="3026"/>
                  <a:pt x="3555" y="3026"/>
                </a:cubicBezTo>
                <a:cubicBezTo>
                  <a:pt x="3534" y="2995"/>
                  <a:pt x="3513" y="2850"/>
                  <a:pt x="3534" y="2840"/>
                </a:cubicBezTo>
                <a:lnTo>
                  <a:pt x="3534" y="2840"/>
                </a:lnTo>
                <a:cubicBezTo>
                  <a:pt x="3550" y="2852"/>
                  <a:pt x="3580" y="2857"/>
                  <a:pt x="3614" y="2857"/>
                </a:cubicBezTo>
                <a:cubicBezTo>
                  <a:pt x="3733" y="2857"/>
                  <a:pt x="3918" y="2796"/>
                  <a:pt x="3886" y="2716"/>
                </a:cubicBezTo>
                <a:cubicBezTo>
                  <a:pt x="3644" y="2716"/>
                  <a:pt x="3703" y="2645"/>
                  <a:pt x="3686" y="2645"/>
                </a:cubicBezTo>
                <a:cubicBezTo>
                  <a:pt x="3676" y="2645"/>
                  <a:pt x="3640" y="2670"/>
                  <a:pt x="3502" y="2746"/>
                </a:cubicBezTo>
                <a:cubicBezTo>
                  <a:pt x="3472" y="2695"/>
                  <a:pt x="3461" y="2674"/>
                  <a:pt x="3502" y="2601"/>
                </a:cubicBezTo>
                <a:cubicBezTo>
                  <a:pt x="3326" y="2601"/>
                  <a:pt x="3226" y="2709"/>
                  <a:pt x="3095" y="2709"/>
                </a:cubicBezTo>
                <a:cubicBezTo>
                  <a:pt x="3011" y="2709"/>
                  <a:pt x="2915" y="2664"/>
                  <a:pt x="2777" y="2518"/>
                </a:cubicBezTo>
                <a:cubicBezTo>
                  <a:pt x="2785" y="2508"/>
                  <a:pt x="2795" y="2504"/>
                  <a:pt x="2806" y="2504"/>
                </a:cubicBezTo>
                <a:cubicBezTo>
                  <a:pt x="2853" y="2504"/>
                  <a:pt x="2925" y="2570"/>
                  <a:pt x="2959" y="2570"/>
                </a:cubicBezTo>
                <a:cubicBezTo>
                  <a:pt x="2975" y="2570"/>
                  <a:pt x="2983" y="2555"/>
                  <a:pt x="2974" y="2508"/>
                </a:cubicBezTo>
                <a:lnTo>
                  <a:pt x="2974" y="2508"/>
                </a:lnTo>
                <a:cubicBezTo>
                  <a:pt x="2999" y="2525"/>
                  <a:pt x="3221" y="2555"/>
                  <a:pt x="3349" y="2555"/>
                </a:cubicBezTo>
                <a:cubicBezTo>
                  <a:pt x="3379" y="2555"/>
                  <a:pt x="3404" y="2554"/>
                  <a:pt x="3419" y="2550"/>
                </a:cubicBezTo>
                <a:cubicBezTo>
                  <a:pt x="3310" y="2440"/>
                  <a:pt x="3284" y="2406"/>
                  <a:pt x="3302" y="2406"/>
                </a:cubicBezTo>
                <a:cubicBezTo>
                  <a:pt x="3328" y="2406"/>
                  <a:pt x="3448" y="2479"/>
                  <a:pt x="3534" y="2498"/>
                </a:cubicBezTo>
                <a:cubicBezTo>
                  <a:pt x="3555" y="2435"/>
                  <a:pt x="3647" y="2384"/>
                  <a:pt x="3555" y="2322"/>
                </a:cubicBezTo>
                <a:cubicBezTo>
                  <a:pt x="3577" y="2322"/>
                  <a:pt x="3596" y="2322"/>
                  <a:pt x="3614" y="2322"/>
                </a:cubicBezTo>
                <a:cubicBezTo>
                  <a:pt x="3677" y="2322"/>
                  <a:pt x="3713" y="2316"/>
                  <a:pt x="3762" y="2260"/>
                </a:cubicBezTo>
                <a:cubicBezTo>
                  <a:pt x="3658" y="2198"/>
                  <a:pt x="3182" y="2218"/>
                  <a:pt x="3254" y="2115"/>
                </a:cubicBezTo>
                <a:lnTo>
                  <a:pt x="3254" y="2115"/>
                </a:lnTo>
                <a:cubicBezTo>
                  <a:pt x="3190" y="2127"/>
                  <a:pt x="3161" y="2136"/>
                  <a:pt x="3148" y="2136"/>
                </a:cubicBezTo>
                <a:cubicBezTo>
                  <a:pt x="3129" y="2136"/>
                  <a:pt x="3142" y="2118"/>
                  <a:pt x="3129" y="2062"/>
                </a:cubicBezTo>
                <a:lnTo>
                  <a:pt x="3129" y="2062"/>
                </a:lnTo>
                <a:cubicBezTo>
                  <a:pt x="3056" y="2142"/>
                  <a:pt x="2979" y="2184"/>
                  <a:pt x="2891" y="2184"/>
                </a:cubicBezTo>
                <a:cubicBezTo>
                  <a:pt x="2843" y="2184"/>
                  <a:pt x="2791" y="2171"/>
                  <a:pt x="2736" y="2145"/>
                </a:cubicBezTo>
                <a:cubicBezTo>
                  <a:pt x="2809" y="2073"/>
                  <a:pt x="2705" y="2032"/>
                  <a:pt x="2601" y="1990"/>
                </a:cubicBezTo>
                <a:cubicBezTo>
                  <a:pt x="2622" y="1979"/>
                  <a:pt x="2643" y="1959"/>
                  <a:pt x="2663" y="1887"/>
                </a:cubicBezTo>
                <a:lnTo>
                  <a:pt x="2850" y="2011"/>
                </a:lnTo>
                <a:cubicBezTo>
                  <a:pt x="2809" y="1917"/>
                  <a:pt x="3191" y="2011"/>
                  <a:pt x="3419" y="1897"/>
                </a:cubicBezTo>
                <a:cubicBezTo>
                  <a:pt x="3263" y="1740"/>
                  <a:pt x="3149" y="1649"/>
                  <a:pt x="2999" y="1649"/>
                </a:cubicBezTo>
                <a:cubicBezTo>
                  <a:pt x="2951" y="1649"/>
                  <a:pt x="2898" y="1659"/>
                  <a:pt x="2839" y="1679"/>
                </a:cubicBezTo>
                <a:cubicBezTo>
                  <a:pt x="2788" y="1544"/>
                  <a:pt x="3295" y="1514"/>
                  <a:pt x="2829" y="1431"/>
                </a:cubicBezTo>
                <a:cubicBezTo>
                  <a:pt x="2881" y="1337"/>
                  <a:pt x="3026" y="1327"/>
                  <a:pt x="3150" y="1254"/>
                </a:cubicBezTo>
                <a:cubicBezTo>
                  <a:pt x="3088" y="1203"/>
                  <a:pt x="3057" y="1203"/>
                  <a:pt x="2984" y="1171"/>
                </a:cubicBezTo>
                <a:cubicBezTo>
                  <a:pt x="3191" y="933"/>
                  <a:pt x="3057" y="1058"/>
                  <a:pt x="3057" y="809"/>
                </a:cubicBezTo>
                <a:lnTo>
                  <a:pt x="3057" y="809"/>
                </a:lnTo>
                <a:cubicBezTo>
                  <a:pt x="2788" y="892"/>
                  <a:pt x="2788" y="1161"/>
                  <a:pt x="2445" y="1275"/>
                </a:cubicBezTo>
                <a:cubicBezTo>
                  <a:pt x="2436" y="1163"/>
                  <a:pt x="2325" y="830"/>
                  <a:pt x="2519" y="830"/>
                </a:cubicBezTo>
                <a:cubicBezTo>
                  <a:pt x="2522" y="830"/>
                  <a:pt x="2525" y="830"/>
                  <a:pt x="2528" y="830"/>
                </a:cubicBezTo>
                <a:cubicBezTo>
                  <a:pt x="2528" y="890"/>
                  <a:pt x="2542" y="909"/>
                  <a:pt x="2566" y="909"/>
                </a:cubicBezTo>
                <a:cubicBezTo>
                  <a:pt x="2608" y="909"/>
                  <a:pt x="2681" y="851"/>
                  <a:pt x="2767" y="851"/>
                </a:cubicBezTo>
                <a:cubicBezTo>
                  <a:pt x="2694" y="798"/>
                  <a:pt x="2622" y="736"/>
                  <a:pt x="2549" y="685"/>
                </a:cubicBezTo>
                <a:cubicBezTo>
                  <a:pt x="2564" y="681"/>
                  <a:pt x="2582" y="680"/>
                  <a:pt x="2602" y="680"/>
                </a:cubicBezTo>
                <a:cubicBezTo>
                  <a:pt x="2649" y="680"/>
                  <a:pt x="2705" y="688"/>
                  <a:pt x="2754" y="688"/>
                </a:cubicBezTo>
                <a:cubicBezTo>
                  <a:pt x="2793" y="688"/>
                  <a:pt x="2828" y="683"/>
                  <a:pt x="2850" y="664"/>
                </a:cubicBezTo>
                <a:cubicBezTo>
                  <a:pt x="2829" y="602"/>
                  <a:pt x="2777" y="570"/>
                  <a:pt x="2705" y="570"/>
                </a:cubicBezTo>
                <a:cubicBezTo>
                  <a:pt x="2829" y="529"/>
                  <a:pt x="2871" y="487"/>
                  <a:pt x="2829" y="436"/>
                </a:cubicBezTo>
                <a:lnTo>
                  <a:pt x="2829" y="436"/>
                </a:lnTo>
                <a:cubicBezTo>
                  <a:pt x="2741" y="514"/>
                  <a:pt x="2676" y="552"/>
                  <a:pt x="2636" y="552"/>
                </a:cubicBezTo>
                <a:cubicBezTo>
                  <a:pt x="2596" y="552"/>
                  <a:pt x="2580" y="514"/>
                  <a:pt x="2591" y="436"/>
                </a:cubicBezTo>
                <a:lnTo>
                  <a:pt x="2591" y="436"/>
                </a:lnTo>
                <a:cubicBezTo>
                  <a:pt x="2570" y="550"/>
                  <a:pt x="2508" y="623"/>
                  <a:pt x="2425" y="674"/>
                </a:cubicBezTo>
                <a:cubicBezTo>
                  <a:pt x="2476" y="562"/>
                  <a:pt x="2587" y="208"/>
                  <a:pt x="2601" y="208"/>
                </a:cubicBezTo>
                <a:cubicBezTo>
                  <a:pt x="2601" y="208"/>
                  <a:pt x="2601" y="208"/>
                  <a:pt x="2601" y="208"/>
                </a:cubicBezTo>
                <a:cubicBezTo>
                  <a:pt x="2592" y="197"/>
                  <a:pt x="2581" y="192"/>
                  <a:pt x="2571" y="192"/>
                </a:cubicBezTo>
                <a:cubicBezTo>
                  <a:pt x="2516" y="192"/>
                  <a:pt x="2454" y="322"/>
                  <a:pt x="2418" y="322"/>
                </a:cubicBezTo>
                <a:cubicBezTo>
                  <a:pt x="2417" y="322"/>
                  <a:pt x="2416" y="322"/>
                  <a:pt x="2415" y="322"/>
                </a:cubicBezTo>
                <a:cubicBezTo>
                  <a:pt x="2415" y="280"/>
                  <a:pt x="2363" y="1"/>
                  <a:pt x="23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4"/>
          </p:nvPr>
        </p:nvSpPr>
        <p:spPr>
          <a:xfrm>
            <a:off x="724936" y="2669125"/>
            <a:ext cx="24357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subTitle" idx="5"/>
          </p:nvPr>
        </p:nvSpPr>
        <p:spPr>
          <a:xfrm>
            <a:off x="3355874" y="2669125"/>
            <a:ext cx="24357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6"/>
          </p:nvPr>
        </p:nvSpPr>
        <p:spPr>
          <a:xfrm>
            <a:off x="5986824" y="2669125"/>
            <a:ext cx="24357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3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3"/>
          <p:cNvSpPr/>
          <p:nvPr/>
        </p:nvSpPr>
        <p:spPr>
          <a:xfrm>
            <a:off x="1865700" y="1573925"/>
            <a:ext cx="5412600" cy="5412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23"/>
          <p:cNvGrpSpPr/>
          <p:nvPr/>
        </p:nvGrpSpPr>
        <p:grpSpPr>
          <a:xfrm flipH="1">
            <a:off x="-809880" y="3846726"/>
            <a:ext cx="11744603" cy="3139801"/>
            <a:chOff x="-1352550" y="3760150"/>
            <a:chExt cx="10496562" cy="3139801"/>
          </a:xfrm>
        </p:grpSpPr>
        <p:sp>
          <p:nvSpPr>
            <p:cNvPr id="863" name="Google Shape;863;p23"/>
            <p:cNvSpPr/>
            <p:nvPr/>
          </p:nvSpPr>
          <p:spPr>
            <a:xfrm>
              <a:off x="4799328" y="4219897"/>
              <a:ext cx="4266734" cy="714052"/>
            </a:xfrm>
            <a:custGeom>
              <a:avLst/>
              <a:gdLst/>
              <a:ahLst/>
              <a:cxnLst/>
              <a:rect l="l" t="t" r="r" b="b"/>
              <a:pathLst>
                <a:path w="32909" h="9181" extrusionOk="0">
                  <a:moveTo>
                    <a:pt x="16231" y="1"/>
                  </a:moveTo>
                  <a:cubicBezTo>
                    <a:pt x="15863" y="1"/>
                    <a:pt x="15669" y="260"/>
                    <a:pt x="15315" y="317"/>
                  </a:cubicBezTo>
                  <a:cubicBezTo>
                    <a:pt x="15243" y="327"/>
                    <a:pt x="15173" y="332"/>
                    <a:pt x="15104" y="332"/>
                  </a:cubicBezTo>
                  <a:cubicBezTo>
                    <a:pt x="14816" y="332"/>
                    <a:pt x="14549" y="259"/>
                    <a:pt x="14248" y="235"/>
                  </a:cubicBezTo>
                  <a:cubicBezTo>
                    <a:pt x="14000" y="211"/>
                    <a:pt x="13754" y="200"/>
                    <a:pt x="13511" y="200"/>
                  </a:cubicBezTo>
                  <a:cubicBezTo>
                    <a:pt x="12444" y="200"/>
                    <a:pt x="11422" y="418"/>
                    <a:pt x="10435" y="815"/>
                  </a:cubicBezTo>
                  <a:cubicBezTo>
                    <a:pt x="9886" y="1032"/>
                    <a:pt x="9430" y="1312"/>
                    <a:pt x="8881" y="1571"/>
                  </a:cubicBezTo>
                  <a:cubicBezTo>
                    <a:pt x="8706" y="1651"/>
                    <a:pt x="8540" y="1679"/>
                    <a:pt x="8377" y="1679"/>
                  </a:cubicBezTo>
                  <a:cubicBezTo>
                    <a:pt x="8021" y="1679"/>
                    <a:pt x="7682" y="1547"/>
                    <a:pt x="7308" y="1547"/>
                  </a:cubicBezTo>
                  <a:cubicBezTo>
                    <a:pt x="7194" y="1547"/>
                    <a:pt x="7076" y="1559"/>
                    <a:pt x="6954" y="1591"/>
                  </a:cubicBezTo>
                  <a:cubicBezTo>
                    <a:pt x="6674" y="1664"/>
                    <a:pt x="6487" y="1965"/>
                    <a:pt x="6176" y="2058"/>
                  </a:cubicBezTo>
                  <a:cubicBezTo>
                    <a:pt x="4560" y="2556"/>
                    <a:pt x="1462" y="2296"/>
                    <a:pt x="799" y="4296"/>
                  </a:cubicBezTo>
                  <a:cubicBezTo>
                    <a:pt x="1" y="6669"/>
                    <a:pt x="2633" y="8140"/>
                    <a:pt x="4529" y="8544"/>
                  </a:cubicBezTo>
                  <a:cubicBezTo>
                    <a:pt x="4941" y="8631"/>
                    <a:pt x="5375" y="8661"/>
                    <a:pt x="5818" y="8661"/>
                  </a:cubicBezTo>
                  <a:cubicBezTo>
                    <a:pt x="6891" y="8661"/>
                    <a:pt x="8022" y="8482"/>
                    <a:pt x="9046" y="8482"/>
                  </a:cubicBezTo>
                  <a:cubicBezTo>
                    <a:pt x="9067" y="8482"/>
                    <a:pt x="9088" y="8482"/>
                    <a:pt x="9109" y="8482"/>
                  </a:cubicBezTo>
                  <a:cubicBezTo>
                    <a:pt x="11741" y="8482"/>
                    <a:pt x="14352" y="8658"/>
                    <a:pt x="16963" y="8948"/>
                  </a:cubicBezTo>
                  <a:cubicBezTo>
                    <a:pt x="18440" y="9106"/>
                    <a:pt x="19932" y="9181"/>
                    <a:pt x="21426" y="9181"/>
                  </a:cubicBezTo>
                  <a:cubicBezTo>
                    <a:pt x="23454" y="9181"/>
                    <a:pt x="25486" y="9044"/>
                    <a:pt x="27490" y="8793"/>
                  </a:cubicBezTo>
                  <a:cubicBezTo>
                    <a:pt x="28785" y="8627"/>
                    <a:pt x="30484" y="8462"/>
                    <a:pt x="31624" y="7705"/>
                  </a:cubicBezTo>
                  <a:cubicBezTo>
                    <a:pt x="32464" y="7135"/>
                    <a:pt x="32826" y="6151"/>
                    <a:pt x="32858" y="5135"/>
                  </a:cubicBezTo>
                  <a:cubicBezTo>
                    <a:pt x="32909" y="3633"/>
                    <a:pt x="31624" y="4234"/>
                    <a:pt x="30837" y="3104"/>
                  </a:cubicBezTo>
                  <a:cubicBezTo>
                    <a:pt x="30226" y="2213"/>
                    <a:pt x="30516" y="1934"/>
                    <a:pt x="29365" y="1727"/>
                  </a:cubicBezTo>
                  <a:cubicBezTo>
                    <a:pt x="28076" y="1487"/>
                    <a:pt x="27068" y="852"/>
                    <a:pt x="25813" y="852"/>
                  </a:cubicBezTo>
                  <a:cubicBezTo>
                    <a:pt x="25707" y="852"/>
                    <a:pt x="25600" y="857"/>
                    <a:pt x="25490" y="866"/>
                  </a:cubicBezTo>
                  <a:cubicBezTo>
                    <a:pt x="25176" y="893"/>
                    <a:pt x="24958" y="1110"/>
                    <a:pt x="24655" y="1110"/>
                  </a:cubicBezTo>
                  <a:cubicBezTo>
                    <a:pt x="24598" y="1110"/>
                    <a:pt x="24539" y="1102"/>
                    <a:pt x="24475" y="1084"/>
                  </a:cubicBezTo>
                  <a:cubicBezTo>
                    <a:pt x="24247" y="1022"/>
                    <a:pt x="24154" y="638"/>
                    <a:pt x="23864" y="555"/>
                  </a:cubicBezTo>
                  <a:cubicBezTo>
                    <a:pt x="23778" y="531"/>
                    <a:pt x="23690" y="520"/>
                    <a:pt x="23602" y="520"/>
                  </a:cubicBezTo>
                  <a:cubicBezTo>
                    <a:pt x="23065" y="520"/>
                    <a:pt x="22505" y="922"/>
                    <a:pt x="22050" y="1011"/>
                  </a:cubicBezTo>
                  <a:cubicBezTo>
                    <a:pt x="21891" y="1042"/>
                    <a:pt x="21729" y="1055"/>
                    <a:pt x="21566" y="1055"/>
                  </a:cubicBezTo>
                  <a:cubicBezTo>
                    <a:pt x="20396" y="1055"/>
                    <a:pt x="19150" y="364"/>
                    <a:pt x="18041" y="327"/>
                  </a:cubicBezTo>
                  <a:cubicBezTo>
                    <a:pt x="18031" y="327"/>
                    <a:pt x="18021" y="327"/>
                    <a:pt x="18011" y="327"/>
                  </a:cubicBezTo>
                  <a:cubicBezTo>
                    <a:pt x="17741" y="327"/>
                    <a:pt x="17477" y="429"/>
                    <a:pt x="17210" y="429"/>
                  </a:cubicBezTo>
                  <a:cubicBezTo>
                    <a:pt x="17149" y="429"/>
                    <a:pt x="17087" y="424"/>
                    <a:pt x="17025" y="410"/>
                  </a:cubicBezTo>
                  <a:cubicBezTo>
                    <a:pt x="16766" y="359"/>
                    <a:pt x="16528" y="37"/>
                    <a:pt x="16331" y="7"/>
                  </a:cubicBezTo>
                  <a:cubicBezTo>
                    <a:pt x="16296" y="2"/>
                    <a:pt x="16263" y="1"/>
                    <a:pt x="162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-980380" y="3966425"/>
              <a:ext cx="10124392" cy="1810835"/>
            </a:xfrm>
            <a:custGeom>
              <a:avLst/>
              <a:gdLst/>
              <a:ahLst/>
              <a:cxnLst/>
              <a:rect l="l" t="t" r="r" b="b"/>
              <a:pathLst>
                <a:path w="72987" h="23283" extrusionOk="0">
                  <a:moveTo>
                    <a:pt x="8435" y="1"/>
                  </a:moveTo>
                  <a:cubicBezTo>
                    <a:pt x="7939" y="1"/>
                    <a:pt x="7469" y="236"/>
                    <a:pt x="7026" y="457"/>
                  </a:cubicBezTo>
                  <a:cubicBezTo>
                    <a:pt x="5814" y="1079"/>
                    <a:pt x="5628" y="1836"/>
                    <a:pt x="5835" y="3038"/>
                  </a:cubicBezTo>
                  <a:cubicBezTo>
                    <a:pt x="6063" y="4415"/>
                    <a:pt x="5389" y="5597"/>
                    <a:pt x="5182" y="6944"/>
                  </a:cubicBezTo>
                  <a:cubicBezTo>
                    <a:pt x="4882" y="8912"/>
                    <a:pt x="4177" y="10063"/>
                    <a:pt x="2550" y="11171"/>
                  </a:cubicBezTo>
                  <a:cubicBezTo>
                    <a:pt x="820" y="12352"/>
                    <a:pt x="1" y="13461"/>
                    <a:pt x="996" y="15544"/>
                  </a:cubicBezTo>
                  <a:cubicBezTo>
                    <a:pt x="2094" y="17823"/>
                    <a:pt x="5213" y="18725"/>
                    <a:pt x="7378" y="19637"/>
                  </a:cubicBezTo>
                  <a:cubicBezTo>
                    <a:pt x="13472" y="22204"/>
                    <a:pt x="19679" y="23283"/>
                    <a:pt x="26124" y="23283"/>
                  </a:cubicBezTo>
                  <a:cubicBezTo>
                    <a:pt x="27691" y="23283"/>
                    <a:pt x="29272" y="23219"/>
                    <a:pt x="30868" y="23097"/>
                  </a:cubicBezTo>
                  <a:cubicBezTo>
                    <a:pt x="40514" y="22361"/>
                    <a:pt x="50109" y="22714"/>
                    <a:pt x="59652" y="20942"/>
                  </a:cubicBezTo>
                  <a:cubicBezTo>
                    <a:pt x="61787" y="20549"/>
                    <a:pt x="63921" y="20093"/>
                    <a:pt x="66045" y="19647"/>
                  </a:cubicBezTo>
                  <a:cubicBezTo>
                    <a:pt x="67299" y="19388"/>
                    <a:pt x="68531" y="19160"/>
                    <a:pt x="69650" y="18518"/>
                  </a:cubicBezTo>
                  <a:cubicBezTo>
                    <a:pt x="70842" y="17823"/>
                    <a:pt x="72003" y="17046"/>
                    <a:pt x="72282" y="15647"/>
                  </a:cubicBezTo>
                  <a:cubicBezTo>
                    <a:pt x="72531" y="14415"/>
                    <a:pt x="72417" y="13150"/>
                    <a:pt x="72583" y="11917"/>
                  </a:cubicBezTo>
                  <a:cubicBezTo>
                    <a:pt x="72645" y="11493"/>
                    <a:pt x="72987" y="10788"/>
                    <a:pt x="72780" y="10353"/>
                  </a:cubicBezTo>
                  <a:cubicBezTo>
                    <a:pt x="72500" y="9741"/>
                    <a:pt x="71215" y="9575"/>
                    <a:pt x="70790" y="9099"/>
                  </a:cubicBezTo>
                  <a:cubicBezTo>
                    <a:pt x="70231" y="8467"/>
                    <a:pt x="70106" y="7876"/>
                    <a:pt x="69091" y="7876"/>
                  </a:cubicBezTo>
                  <a:cubicBezTo>
                    <a:pt x="69035" y="7875"/>
                    <a:pt x="68979" y="7875"/>
                    <a:pt x="68921" y="7875"/>
                  </a:cubicBezTo>
                  <a:cubicBezTo>
                    <a:pt x="68889" y="7875"/>
                    <a:pt x="68856" y="7875"/>
                    <a:pt x="68822" y="7875"/>
                  </a:cubicBezTo>
                  <a:cubicBezTo>
                    <a:pt x="68104" y="7875"/>
                    <a:pt x="67309" y="7855"/>
                    <a:pt x="67060" y="6954"/>
                  </a:cubicBezTo>
                  <a:cubicBezTo>
                    <a:pt x="66418" y="7089"/>
                    <a:pt x="65537" y="7068"/>
                    <a:pt x="64884" y="7162"/>
                  </a:cubicBezTo>
                  <a:cubicBezTo>
                    <a:pt x="64641" y="7194"/>
                    <a:pt x="64422" y="7219"/>
                    <a:pt x="64218" y="7219"/>
                  </a:cubicBezTo>
                  <a:cubicBezTo>
                    <a:pt x="63839" y="7219"/>
                    <a:pt x="63511" y="7133"/>
                    <a:pt x="63175" y="6851"/>
                  </a:cubicBezTo>
                  <a:cubicBezTo>
                    <a:pt x="62864" y="6591"/>
                    <a:pt x="62450" y="6073"/>
                    <a:pt x="61942" y="5856"/>
                  </a:cubicBezTo>
                  <a:cubicBezTo>
                    <a:pt x="61496" y="5659"/>
                    <a:pt x="60585" y="5783"/>
                    <a:pt x="60688" y="5151"/>
                  </a:cubicBezTo>
                  <a:cubicBezTo>
                    <a:pt x="60420" y="5077"/>
                    <a:pt x="60151" y="5047"/>
                    <a:pt x="59883" y="5047"/>
                  </a:cubicBezTo>
                  <a:cubicBezTo>
                    <a:pt x="58961" y="5047"/>
                    <a:pt x="58044" y="5396"/>
                    <a:pt x="57145" y="5451"/>
                  </a:cubicBezTo>
                  <a:cubicBezTo>
                    <a:pt x="57109" y="5454"/>
                    <a:pt x="57073" y="5455"/>
                    <a:pt x="57039" y="5455"/>
                  </a:cubicBezTo>
                  <a:cubicBezTo>
                    <a:pt x="56100" y="5455"/>
                    <a:pt x="55743" y="4637"/>
                    <a:pt x="54921" y="4637"/>
                  </a:cubicBezTo>
                  <a:cubicBezTo>
                    <a:pt x="54811" y="4637"/>
                    <a:pt x="54693" y="4652"/>
                    <a:pt x="54564" y="4685"/>
                  </a:cubicBezTo>
                  <a:cubicBezTo>
                    <a:pt x="54161" y="4799"/>
                    <a:pt x="53912" y="5078"/>
                    <a:pt x="53477" y="5141"/>
                  </a:cubicBezTo>
                  <a:cubicBezTo>
                    <a:pt x="53440" y="5146"/>
                    <a:pt x="53401" y="5148"/>
                    <a:pt x="53359" y="5148"/>
                  </a:cubicBezTo>
                  <a:cubicBezTo>
                    <a:pt x="53093" y="5148"/>
                    <a:pt x="52738" y="5056"/>
                    <a:pt x="52457" y="5056"/>
                  </a:cubicBezTo>
                  <a:cubicBezTo>
                    <a:pt x="52434" y="5056"/>
                    <a:pt x="52411" y="5056"/>
                    <a:pt x="52388" y="5058"/>
                  </a:cubicBezTo>
                  <a:cubicBezTo>
                    <a:pt x="51363" y="5120"/>
                    <a:pt x="50969" y="5555"/>
                    <a:pt x="50120" y="5980"/>
                  </a:cubicBezTo>
                  <a:cubicBezTo>
                    <a:pt x="49684" y="6197"/>
                    <a:pt x="49197" y="6135"/>
                    <a:pt x="48741" y="6291"/>
                  </a:cubicBezTo>
                  <a:cubicBezTo>
                    <a:pt x="48472" y="6374"/>
                    <a:pt x="48223" y="6643"/>
                    <a:pt x="47974" y="6716"/>
                  </a:cubicBezTo>
                  <a:cubicBezTo>
                    <a:pt x="47892" y="6735"/>
                    <a:pt x="47810" y="6742"/>
                    <a:pt x="47729" y="6742"/>
                  </a:cubicBezTo>
                  <a:cubicBezTo>
                    <a:pt x="47489" y="6742"/>
                    <a:pt x="47252" y="6678"/>
                    <a:pt x="47007" y="6678"/>
                  </a:cubicBezTo>
                  <a:cubicBezTo>
                    <a:pt x="46940" y="6678"/>
                    <a:pt x="46872" y="6683"/>
                    <a:pt x="46804" y="6695"/>
                  </a:cubicBezTo>
                  <a:cubicBezTo>
                    <a:pt x="46452" y="6747"/>
                    <a:pt x="46213" y="6975"/>
                    <a:pt x="45871" y="7079"/>
                  </a:cubicBezTo>
                  <a:cubicBezTo>
                    <a:pt x="45681" y="7137"/>
                    <a:pt x="45510" y="7163"/>
                    <a:pt x="45356" y="7163"/>
                  </a:cubicBezTo>
                  <a:cubicBezTo>
                    <a:pt x="44106" y="7163"/>
                    <a:pt x="43946" y="5438"/>
                    <a:pt x="42784" y="4996"/>
                  </a:cubicBezTo>
                  <a:cubicBezTo>
                    <a:pt x="42643" y="4943"/>
                    <a:pt x="42493" y="4922"/>
                    <a:pt x="42339" y="4922"/>
                  </a:cubicBezTo>
                  <a:cubicBezTo>
                    <a:pt x="41706" y="4922"/>
                    <a:pt x="40989" y="5275"/>
                    <a:pt x="40429" y="5275"/>
                  </a:cubicBezTo>
                  <a:cubicBezTo>
                    <a:pt x="40040" y="5275"/>
                    <a:pt x="39728" y="5105"/>
                    <a:pt x="39572" y="4530"/>
                  </a:cubicBezTo>
                  <a:cubicBezTo>
                    <a:pt x="39312" y="4436"/>
                    <a:pt x="39033" y="4115"/>
                    <a:pt x="38784" y="4063"/>
                  </a:cubicBezTo>
                  <a:cubicBezTo>
                    <a:pt x="38691" y="4046"/>
                    <a:pt x="38597" y="4038"/>
                    <a:pt x="38503" y="4038"/>
                  </a:cubicBezTo>
                  <a:cubicBezTo>
                    <a:pt x="38056" y="4038"/>
                    <a:pt x="37600" y="4203"/>
                    <a:pt x="37121" y="4203"/>
                  </a:cubicBezTo>
                  <a:cubicBezTo>
                    <a:pt x="36986" y="4203"/>
                    <a:pt x="36850" y="4190"/>
                    <a:pt x="36712" y="4157"/>
                  </a:cubicBezTo>
                  <a:cubicBezTo>
                    <a:pt x="36377" y="4071"/>
                    <a:pt x="36097" y="4035"/>
                    <a:pt x="35837" y="4035"/>
                  </a:cubicBezTo>
                  <a:cubicBezTo>
                    <a:pt x="35282" y="4035"/>
                    <a:pt x="34813" y="4195"/>
                    <a:pt x="34080" y="4364"/>
                  </a:cubicBezTo>
                  <a:cubicBezTo>
                    <a:pt x="33323" y="4540"/>
                    <a:pt x="32536" y="4498"/>
                    <a:pt x="31883" y="4882"/>
                  </a:cubicBezTo>
                  <a:cubicBezTo>
                    <a:pt x="31419" y="5165"/>
                    <a:pt x="31186" y="5266"/>
                    <a:pt x="30889" y="5266"/>
                  </a:cubicBezTo>
                  <a:cubicBezTo>
                    <a:pt x="30675" y="5266"/>
                    <a:pt x="30429" y="5214"/>
                    <a:pt x="30039" y="5141"/>
                  </a:cubicBezTo>
                  <a:cubicBezTo>
                    <a:pt x="29780" y="5092"/>
                    <a:pt x="29526" y="5072"/>
                    <a:pt x="29276" y="5072"/>
                  </a:cubicBezTo>
                  <a:cubicBezTo>
                    <a:pt x="28178" y="5072"/>
                    <a:pt x="27147" y="5453"/>
                    <a:pt x="26054" y="5453"/>
                  </a:cubicBezTo>
                  <a:cubicBezTo>
                    <a:pt x="25908" y="5453"/>
                    <a:pt x="25762" y="5446"/>
                    <a:pt x="25614" y="5431"/>
                  </a:cubicBezTo>
                  <a:cubicBezTo>
                    <a:pt x="24081" y="5276"/>
                    <a:pt x="22848" y="4530"/>
                    <a:pt x="21273" y="4519"/>
                  </a:cubicBezTo>
                  <a:cubicBezTo>
                    <a:pt x="19950" y="4510"/>
                    <a:pt x="19168" y="3409"/>
                    <a:pt x="17868" y="3409"/>
                  </a:cubicBezTo>
                  <a:cubicBezTo>
                    <a:pt x="17763" y="3409"/>
                    <a:pt x="17655" y="3416"/>
                    <a:pt x="17543" y="3431"/>
                  </a:cubicBezTo>
                  <a:cubicBezTo>
                    <a:pt x="17446" y="3445"/>
                    <a:pt x="17352" y="3452"/>
                    <a:pt x="17261" y="3452"/>
                  </a:cubicBezTo>
                  <a:cubicBezTo>
                    <a:pt x="16053" y="3452"/>
                    <a:pt x="15292" y="2328"/>
                    <a:pt x="13896" y="2260"/>
                  </a:cubicBezTo>
                  <a:cubicBezTo>
                    <a:pt x="13056" y="2229"/>
                    <a:pt x="12777" y="2084"/>
                    <a:pt x="12031" y="1556"/>
                  </a:cubicBezTo>
                  <a:cubicBezTo>
                    <a:pt x="11306" y="1037"/>
                    <a:pt x="11005" y="1007"/>
                    <a:pt x="10166" y="800"/>
                  </a:cubicBezTo>
                  <a:cubicBezTo>
                    <a:pt x="9658" y="664"/>
                    <a:pt x="9326" y="188"/>
                    <a:pt x="8829" y="54"/>
                  </a:cubicBezTo>
                  <a:cubicBezTo>
                    <a:pt x="8696" y="17"/>
                    <a:pt x="8564" y="1"/>
                    <a:pt x="84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-1352550" y="4433158"/>
              <a:ext cx="10344255" cy="1393495"/>
            </a:xfrm>
            <a:custGeom>
              <a:avLst/>
              <a:gdLst/>
              <a:ahLst/>
              <a:cxnLst/>
              <a:rect l="l" t="t" r="r" b="b"/>
              <a:pathLst>
                <a:path w="74572" h="17917" extrusionOk="0">
                  <a:moveTo>
                    <a:pt x="28515" y="0"/>
                  </a:moveTo>
                  <a:cubicBezTo>
                    <a:pt x="28194" y="31"/>
                    <a:pt x="27811" y="104"/>
                    <a:pt x="27479" y="238"/>
                  </a:cubicBezTo>
                  <a:lnTo>
                    <a:pt x="27406" y="238"/>
                  </a:lnTo>
                  <a:cubicBezTo>
                    <a:pt x="27459" y="155"/>
                    <a:pt x="27468" y="72"/>
                    <a:pt x="27510" y="0"/>
                  </a:cubicBezTo>
                  <a:lnTo>
                    <a:pt x="27510" y="0"/>
                  </a:lnTo>
                  <a:cubicBezTo>
                    <a:pt x="27251" y="21"/>
                    <a:pt x="27023" y="114"/>
                    <a:pt x="26816" y="249"/>
                  </a:cubicBezTo>
                  <a:cubicBezTo>
                    <a:pt x="26713" y="269"/>
                    <a:pt x="26609" y="290"/>
                    <a:pt x="26495" y="321"/>
                  </a:cubicBezTo>
                  <a:cubicBezTo>
                    <a:pt x="26456" y="133"/>
                    <a:pt x="26351" y="65"/>
                    <a:pt x="26206" y="65"/>
                  </a:cubicBezTo>
                  <a:cubicBezTo>
                    <a:pt x="25930" y="65"/>
                    <a:pt x="25508" y="313"/>
                    <a:pt x="25127" y="435"/>
                  </a:cubicBezTo>
                  <a:cubicBezTo>
                    <a:pt x="25106" y="414"/>
                    <a:pt x="25085" y="404"/>
                    <a:pt x="25065" y="394"/>
                  </a:cubicBezTo>
                  <a:cubicBezTo>
                    <a:pt x="25034" y="424"/>
                    <a:pt x="24982" y="456"/>
                    <a:pt x="24920" y="477"/>
                  </a:cubicBezTo>
                  <a:cubicBezTo>
                    <a:pt x="24867" y="487"/>
                    <a:pt x="24815" y="493"/>
                    <a:pt x="24766" y="493"/>
                  </a:cubicBezTo>
                  <a:cubicBezTo>
                    <a:pt x="24618" y="493"/>
                    <a:pt x="24487" y="442"/>
                    <a:pt x="24401" y="311"/>
                  </a:cubicBezTo>
                  <a:cubicBezTo>
                    <a:pt x="24240" y="586"/>
                    <a:pt x="23873" y="733"/>
                    <a:pt x="23510" y="733"/>
                  </a:cubicBezTo>
                  <a:cubicBezTo>
                    <a:pt x="23244" y="733"/>
                    <a:pt x="22981" y="653"/>
                    <a:pt x="22806" y="487"/>
                  </a:cubicBezTo>
                  <a:cubicBezTo>
                    <a:pt x="22526" y="705"/>
                    <a:pt x="22329" y="818"/>
                    <a:pt x="22122" y="870"/>
                  </a:cubicBezTo>
                  <a:cubicBezTo>
                    <a:pt x="21998" y="860"/>
                    <a:pt x="21915" y="850"/>
                    <a:pt x="21863" y="829"/>
                  </a:cubicBezTo>
                  <a:cubicBezTo>
                    <a:pt x="21843" y="788"/>
                    <a:pt x="21956" y="818"/>
                    <a:pt x="21926" y="788"/>
                  </a:cubicBezTo>
                  <a:cubicBezTo>
                    <a:pt x="21583" y="756"/>
                    <a:pt x="21231" y="725"/>
                    <a:pt x="20879" y="694"/>
                  </a:cubicBezTo>
                  <a:cubicBezTo>
                    <a:pt x="20869" y="673"/>
                    <a:pt x="20858" y="663"/>
                    <a:pt x="20848" y="642"/>
                  </a:cubicBezTo>
                  <a:cubicBezTo>
                    <a:pt x="20775" y="652"/>
                    <a:pt x="20671" y="663"/>
                    <a:pt x="20579" y="673"/>
                  </a:cubicBezTo>
                  <a:cubicBezTo>
                    <a:pt x="20125" y="635"/>
                    <a:pt x="19666" y="614"/>
                    <a:pt x="19223" y="614"/>
                  </a:cubicBezTo>
                  <a:cubicBezTo>
                    <a:pt x="19068" y="614"/>
                    <a:pt x="18915" y="616"/>
                    <a:pt x="18765" y="622"/>
                  </a:cubicBezTo>
                  <a:cubicBezTo>
                    <a:pt x="18475" y="528"/>
                    <a:pt x="18195" y="445"/>
                    <a:pt x="17988" y="445"/>
                  </a:cubicBezTo>
                  <a:cubicBezTo>
                    <a:pt x="17905" y="269"/>
                    <a:pt x="17832" y="332"/>
                    <a:pt x="17749" y="176"/>
                  </a:cubicBezTo>
                  <a:cubicBezTo>
                    <a:pt x="17563" y="269"/>
                    <a:pt x="17252" y="497"/>
                    <a:pt x="16941" y="652"/>
                  </a:cubicBezTo>
                  <a:cubicBezTo>
                    <a:pt x="16745" y="632"/>
                    <a:pt x="16538" y="611"/>
                    <a:pt x="16351" y="611"/>
                  </a:cubicBezTo>
                  <a:cubicBezTo>
                    <a:pt x="16315" y="606"/>
                    <a:pt x="16276" y="603"/>
                    <a:pt x="16238" y="603"/>
                  </a:cubicBezTo>
                  <a:cubicBezTo>
                    <a:pt x="16200" y="603"/>
                    <a:pt x="16164" y="606"/>
                    <a:pt x="16133" y="611"/>
                  </a:cubicBezTo>
                  <a:lnTo>
                    <a:pt x="16102" y="549"/>
                  </a:lnTo>
                  <a:cubicBezTo>
                    <a:pt x="15803" y="612"/>
                    <a:pt x="15329" y="753"/>
                    <a:pt x="14960" y="753"/>
                  </a:cubicBezTo>
                  <a:cubicBezTo>
                    <a:pt x="14844" y="753"/>
                    <a:pt x="14738" y="739"/>
                    <a:pt x="14652" y="705"/>
                  </a:cubicBezTo>
                  <a:cubicBezTo>
                    <a:pt x="14631" y="777"/>
                    <a:pt x="14652" y="839"/>
                    <a:pt x="14631" y="912"/>
                  </a:cubicBezTo>
                  <a:cubicBezTo>
                    <a:pt x="14247" y="705"/>
                    <a:pt x="13781" y="797"/>
                    <a:pt x="13408" y="622"/>
                  </a:cubicBezTo>
                  <a:cubicBezTo>
                    <a:pt x="13408" y="746"/>
                    <a:pt x="13388" y="839"/>
                    <a:pt x="13356" y="901"/>
                  </a:cubicBezTo>
                  <a:cubicBezTo>
                    <a:pt x="13177" y="867"/>
                    <a:pt x="12998" y="847"/>
                    <a:pt x="12819" y="847"/>
                  </a:cubicBezTo>
                  <a:cubicBezTo>
                    <a:pt x="12780" y="847"/>
                    <a:pt x="12742" y="848"/>
                    <a:pt x="12704" y="850"/>
                  </a:cubicBezTo>
                  <a:cubicBezTo>
                    <a:pt x="12621" y="850"/>
                    <a:pt x="12538" y="860"/>
                    <a:pt x="12455" y="860"/>
                  </a:cubicBezTo>
                  <a:cubicBezTo>
                    <a:pt x="12379" y="843"/>
                    <a:pt x="12297" y="826"/>
                    <a:pt x="12219" y="826"/>
                  </a:cubicBezTo>
                  <a:cubicBezTo>
                    <a:pt x="12201" y="826"/>
                    <a:pt x="12183" y="827"/>
                    <a:pt x="12165" y="829"/>
                  </a:cubicBezTo>
                  <a:cubicBezTo>
                    <a:pt x="12124" y="788"/>
                    <a:pt x="12134" y="725"/>
                    <a:pt x="12082" y="684"/>
                  </a:cubicBezTo>
                  <a:cubicBezTo>
                    <a:pt x="12009" y="797"/>
                    <a:pt x="11864" y="860"/>
                    <a:pt x="11761" y="943"/>
                  </a:cubicBezTo>
                  <a:cubicBezTo>
                    <a:pt x="11719" y="943"/>
                    <a:pt x="11668" y="953"/>
                    <a:pt x="11626" y="953"/>
                  </a:cubicBezTo>
                  <a:cubicBezTo>
                    <a:pt x="11615" y="922"/>
                    <a:pt x="11636" y="891"/>
                    <a:pt x="11595" y="860"/>
                  </a:cubicBezTo>
                  <a:cubicBezTo>
                    <a:pt x="11486" y="923"/>
                    <a:pt x="11360" y="953"/>
                    <a:pt x="11235" y="953"/>
                  </a:cubicBezTo>
                  <a:cubicBezTo>
                    <a:pt x="10993" y="953"/>
                    <a:pt x="10755" y="840"/>
                    <a:pt x="10652" y="642"/>
                  </a:cubicBezTo>
                  <a:cubicBezTo>
                    <a:pt x="10496" y="705"/>
                    <a:pt x="10321" y="777"/>
                    <a:pt x="10134" y="870"/>
                  </a:cubicBezTo>
                  <a:cubicBezTo>
                    <a:pt x="9386" y="679"/>
                    <a:pt x="8469" y="319"/>
                    <a:pt x="7796" y="319"/>
                  </a:cubicBezTo>
                  <a:cubicBezTo>
                    <a:pt x="7668" y="319"/>
                    <a:pt x="7548" y="332"/>
                    <a:pt x="7440" y="362"/>
                  </a:cubicBezTo>
                  <a:cubicBezTo>
                    <a:pt x="6352" y="652"/>
                    <a:pt x="6300" y="2010"/>
                    <a:pt x="5461" y="2570"/>
                  </a:cubicBezTo>
                  <a:cubicBezTo>
                    <a:pt x="5016" y="2870"/>
                    <a:pt x="4487" y="2922"/>
                    <a:pt x="4021" y="3222"/>
                  </a:cubicBezTo>
                  <a:cubicBezTo>
                    <a:pt x="3306" y="3689"/>
                    <a:pt x="2653" y="4248"/>
                    <a:pt x="1855" y="4580"/>
                  </a:cubicBezTo>
                  <a:cubicBezTo>
                    <a:pt x="1295" y="4808"/>
                    <a:pt x="239" y="4683"/>
                    <a:pt x="146" y="5388"/>
                  </a:cubicBezTo>
                  <a:cubicBezTo>
                    <a:pt x="1" y="6548"/>
                    <a:pt x="2218" y="8289"/>
                    <a:pt x="2850" y="9056"/>
                  </a:cubicBezTo>
                  <a:cubicBezTo>
                    <a:pt x="4166" y="10641"/>
                    <a:pt x="5585" y="11967"/>
                    <a:pt x="7160" y="13314"/>
                  </a:cubicBezTo>
                  <a:cubicBezTo>
                    <a:pt x="11624" y="17130"/>
                    <a:pt x="17692" y="17917"/>
                    <a:pt x="23702" y="17917"/>
                  </a:cubicBezTo>
                  <a:cubicBezTo>
                    <a:pt x="26830" y="17917"/>
                    <a:pt x="29943" y="17704"/>
                    <a:pt x="32805" y="17594"/>
                  </a:cubicBezTo>
                  <a:cubicBezTo>
                    <a:pt x="39633" y="17324"/>
                    <a:pt x="46461" y="17189"/>
                    <a:pt x="53300" y="16889"/>
                  </a:cubicBezTo>
                  <a:cubicBezTo>
                    <a:pt x="54896" y="16816"/>
                    <a:pt x="55952" y="16433"/>
                    <a:pt x="57382" y="15895"/>
                  </a:cubicBezTo>
                  <a:cubicBezTo>
                    <a:pt x="58491" y="15480"/>
                    <a:pt x="59879" y="15511"/>
                    <a:pt x="61050" y="15376"/>
                  </a:cubicBezTo>
                  <a:cubicBezTo>
                    <a:pt x="63961" y="15045"/>
                    <a:pt x="67081" y="14288"/>
                    <a:pt x="69671" y="12931"/>
                  </a:cubicBezTo>
                  <a:cubicBezTo>
                    <a:pt x="71857" y="11791"/>
                    <a:pt x="74281" y="10071"/>
                    <a:pt x="74479" y="7377"/>
                  </a:cubicBezTo>
                  <a:cubicBezTo>
                    <a:pt x="74572" y="6082"/>
                    <a:pt x="74053" y="5450"/>
                    <a:pt x="72872" y="5284"/>
                  </a:cubicBezTo>
                  <a:cubicBezTo>
                    <a:pt x="71690" y="5111"/>
                    <a:pt x="70524" y="4643"/>
                    <a:pt x="69319" y="4643"/>
                  </a:cubicBezTo>
                  <a:cubicBezTo>
                    <a:pt x="69226" y="4643"/>
                    <a:pt x="69132" y="4646"/>
                    <a:pt x="69039" y="4652"/>
                  </a:cubicBezTo>
                  <a:cubicBezTo>
                    <a:pt x="68722" y="4669"/>
                    <a:pt x="68477" y="4688"/>
                    <a:pt x="68249" y="4688"/>
                  </a:cubicBezTo>
                  <a:cubicBezTo>
                    <a:pt x="67917" y="4688"/>
                    <a:pt x="67619" y="4648"/>
                    <a:pt x="67184" y="4507"/>
                  </a:cubicBezTo>
                  <a:cubicBezTo>
                    <a:pt x="66625" y="4341"/>
                    <a:pt x="66075" y="4352"/>
                    <a:pt x="65495" y="4248"/>
                  </a:cubicBezTo>
                  <a:cubicBezTo>
                    <a:pt x="64988" y="4155"/>
                    <a:pt x="64562" y="3792"/>
                    <a:pt x="64076" y="3709"/>
                  </a:cubicBezTo>
                  <a:cubicBezTo>
                    <a:pt x="64044" y="3705"/>
                    <a:pt x="64014" y="3703"/>
                    <a:pt x="63984" y="3703"/>
                  </a:cubicBezTo>
                  <a:cubicBezTo>
                    <a:pt x="63804" y="3703"/>
                    <a:pt x="63652" y="3773"/>
                    <a:pt x="63481" y="3773"/>
                  </a:cubicBezTo>
                  <a:cubicBezTo>
                    <a:pt x="63420" y="3773"/>
                    <a:pt x="63356" y="3764"/>
                    <a:pt x="63288" y="3740"/>
                  </a:cubicBezTo>
                  <a:cubicBezTo>
                    <a:pt x="62978" y="3627"/>
                    <a:pt x="62884" y="3274"/>
                    <a:pt x="62522" y="3171"/>
                  </a:cubicBezTo>
                  <a:cubicBezTo>
                    <a:pt x="62467" y="3155"/>
                    <a:pt x="62413" y="3149"/>
                    <a:pt x="62358" y="3149"/>
                  </a:cubicBezTo>
                  <a:cubicBezTo>
                    <a:pt x="62151" y="3149"/>
                    <a:pt x="61943" y="3237"/>
                    <a:pt x="61755" y="3254"/>
                  </a:cubicBezTo>
                  <a:cubicBezTo>
                    <a:pt x="61009" y="3326"/>
                    <a:pt x="60594" y="3429"/>
                    <a:pt x="59807" y="3481"/>
                  </a:cubicBezTo>
                  <a:cubicBezTo>
                    <a:pt x="59759" y="3485"/>
                    <a:pt x="59703" y="3486"/>
                    <a:pt x="59641" y="3486"/>
                  </a:cubicBezTo>
                  <a:cubicBezTo>
                    <a:pt x="59547" y="3486"/>
                    <a:pt x="59439" y="3484"/>
                    <a:pt x="59329" y="3484"/>
                  </a:cubicBezTo>
                  <a:cubicBezTo>
                    <a:pt x="58919" y="3484"/>
                    <a:pt x="58466" y="3520"/>
                    <a:pt x="58481" y="3864"/>
                  </a:cubicBezTo>
                  <a:cubicBezTo>
                    <a:pt x="58247" y="3803"/>
                    <a:pt x="58040" y="3781"/>
                    <a:pt x="57844" y="3781"/>
                  </a:cubicBezTo>
                  <a:cubicBezTo>
                    <a:pt x="57312" y="3781"/>
                    <a:pt x="56869" y="3947"/>
                    <a:pt x="56232" y="3947"/>
                  </a:cubicBezTo>
                  <a:cubicBezTo>
                    <a:pt x="55916" y="3947"/>
                    <a:pt x="55514" y="4110"/>
                    <a:pt x="55150" y="4110"/>
                  </a:cubicBezTo>
                  <a:cubicBezTo>
                    <a:pt x="54941" y="4110"/>
                    <a:pt x="54744" y="4056"/>
                    <a:pt x="54585" y="3885"/>
                  </a:cubicBezTo>
                  <a:cubicBezTo>
                    <a:pt x="54470" y="4041"/>
                    <a:pt x="54357" y="3979"/>
                    <a:pt x="54284" y="4248"/>
                  </a:cubicBezTo>
                  <a:cubicBezTo>
                    <a:pt x="53455" y="4175"/>
                    <a:pt x="52585" y="4186"/>
                    <a:pt x="51735" y="4113"/>
                  </a:cubicBezTo>
                  <a:cubicBezTo>
                    <a:pt x="51393" y="4072"/>
                    <a:pt x="50917" y="3761"/>
                    <a:pt x="50710" y="3730"/>
                  </a:cubicBezTo>
                  <a:cubicBezTo>
                    <a:pt x="50678" y="3725"/>
                    <a:pt x="50647" y="3723"/>
                    <a:pt x="50616" y="3723"/>
                  </a:cubicBezTo>
                  <a:cubicBezTo>
                    <a:pt x="50443" y="3723"/>
                    <a:pt x="50280" y="3792"/>
                    <a:pt x="50146" y="3792"/>
                  </a:cubicBezTo>
                  <a:cubicBezTo>
                    <a:pt x="50020" y="3792"/>
                    <a:pt x="49920" y="3731"/>
                    <a:pt x="49860" y="3491"/>
                  </a:cubicBezTo>
                  <a:cubicBezTo>
                    <a:pt x="49704" y="3574"/>
                    <a:pt x="49487" y="3564"/>
                    <a:pt x="49331" y="3730"/>
                  </a:cubicBezTo>
                  <a:cubicBezTo>
                    <a:pt x="49259" y="3627"/>
                    <a:pt x="49218" y="3616"/>
                    <a:pt x="49155" y="3491"/>
                  </a:cubicBezTo>
                  <a:cubicBezTo>
                    <a:pt x="49119" y="3527"/>
                    <a:pt x="48945" y="3540"/>
                    <a:pt x="48710" y="3540"/>
                  </a:cubicBezTo>
                  <a:cubicBezTo>
                    <a:pt x="48189" y="3540"/>
                    <a:pt x="47368" y="3479"/>
                    <a:pt x="47087" y="3479"/>
                  </a:cubicBezTo>
                  <a:cubicBezTo>
                    <a:pt x="47018" y="3479"/>
                    <a:pt x="46982" y="3483"/>
                    <a:pt x="46989" y="3491"/>
                  </a:cubicBezTo>
                  <a:cubicBezTo>
                    <a:pt x="46889" y="3537"/>
                    <a:pt x="46780" y="3561"/>
                    <a:pt x="46675" y="3561"/>
                  </a:cubicBezTo>
                  <a:cubicBezTo>
                    <a:pt x="46446" y="3561"/>
                    <a:pt x="46241" y="3444"/>
                    <a:pt x="46213" y="3181"/>
                  </a:cubicBezTo>
                  <a:cubicBezTo>
                    <a:pt x="46028" y="3286"/>
                    <a:pt x="45663" y="3362"/>
                    <a:pt x="45322" y="3362"/>
                  </a:cubicBezTo>
                  <a:cubicBezTo>
                    <a:pt x="44994" y="3362"/>
                    <a:pt x="44687" y="3292"/>
                    <a:pt x="44586" y="3108"/>
                  </a:cubicBezTo>
                  <a:cubicBezTo>
                    <a:pt x="44482" y="3158"/>
                    <a:pt x="44381" y="3182"/>
                    <a:pt x="44286" y="3182"/>
                  </a:cubicBezTo>
                  <a:cubicBezTo>
                    <a:pt x="44104" y="3182"/>
                    <a:pt x="43941" y="3095"/>
                    <a:pt x="43819" y="2932"/>
                  </a:cubicBezTo>
                  <a:cubicBezTo>
                    <a:pt x="43766" y="2954"/>
                    <a:pt x="43709" y="2964"/>
                    <a:pt x="43650" y="2964"/>
                  </a:cubicBezTo>
                  <a:cubicBezTo>
                    <a:pt x="43380" y="2964"/>
                    <a:pt x="43058" y="2774"/>
                    <a:pt x="42856" y="2774"/>
                  </a:cubicBezTo>
                  <a:cubicBezTo>
                    <a:pt x="42734" y="2774"/>
                    <a:pt x="42655" y="2844"/>
                    <a:pt x="42658" y="3067"/>
                  </a:cubicBezTo>
                  <a:cubicBezTo>
                    <a:pt x="42285" y="2715"/>
                    <a:pt x="41747" y="3026"/>
                    <a:pt x="41560" y="2642"/>
                  </a:cubicBezTo>
                  <a:cubicBezTo>
                    <a:pt x="41426" y="2735"/>
                    <a:pt x="41228" y="2715"/>
                    <a:pt x="41115" y="2777"/>
                  </a:cubicBezTo>
                  <a:cubicBezTo>
                    <a:pt x="41115" y="2642"/>
                    <a:pt x="41042" y="2508"/>
                    <a:pt x="41032" y="2404"/>
                  </a:cubicBezTo>
                  <a:cubicBezTo>
                    <a:pt x="40824" y="2503"/>
                    <a:pt x="40585" y="2563"/>
                    <a:pt x="40341" y="2563"/>
                  </a:cubicBezTo>
                  <a:cubicBezTo>
                    <a:pt x="40306" y="2563"/>
                    <a:pt x="40270" y="2562"/>
                    <a:pt x="40234" y="2559"/>
                  </a:cubicBezTo>
                  <a:cubicBezTo>
                    <a:pt x="40192" y="2538"/>
                    <a:pt x="40151" y="2517"/>
                    <a:pt x="40109" y="2487"/>
                  </a:cubicBezTo>
                  <a:cubicBezTo>
                    <a:pt x="40099" y="2414"/>
                    <a:pt x="40089" y="2331"/>
                    <a:pt x="40079" y="2259"/>
                  </a:cubicBezTo>
                  <a:cubicBezTo>
                    <a:pt x="39426" y="2300"/>
                    <a:pt x="38617" y="2393"/>
                    <a:pt x="37830" y="2414"/>
                  </a:cubicBezTo>
                  <a:lnTo>
                    <a:pt x="37820" y="2404"/>
                  </a:lnTo>
                  <a:lnTo>
                    <a:pt x="37820" y="2414"/>
                  </a:lnTo>
                  <a:cubicBezTo>
                    <a:pt x="37757" y="2415"/>
                    <a:pt x="37694" y="2415"/>
                    <a:pt x="37631" y="2415"/>
                  </a:cubicBezTo>
                  <a:cubicBezTo>
                    <a:pt x="37056" y="2415"/>
                    <a:pt x="36502" y="2369"/>
                    <a:pt x="36006" y="2238"/>
                  </a:cubicBezTo>
                  <a:cubicBezTo>
                    <a:pt x="35893" y="2165"/>
                    <a:pt x="35882" y="2010"/>
                    <a:pt x="35675" y="1927"/>
                  </a:cubicBezTo>
                  <a:cubicBezTo>
                    <a:pt x="35561" y="1886"/>
                    <a:pt x="35333" y="1896"/>
                    <a:pt x="35209" y="1875"/>
                  </a:cubicBezTo>
                  <a:cubicBezTo>
                    <a:pt x="35105" y="1854"/>
                    <a:pt x="35012" y="1844"/>
                    <a:pt x="34919" y="1834"/>
                  </a:cubicBezTo>
                  <a:cubicBezTo>
                    <a:pt x="34763" y="1771"/>
                    <a:pt x="34597" y="1709"/>
                    <a:pt x="34442" y="1647"/>
                  </a:cubicBezTo>
                  <a:cubicBezTo>
                    <a:pt x="34411" y="1596"/>
                    <a:pt x="34380" y="1543"/>
                    <a:pt x="34359" y="1471"/>
                  </a:cubicBezTo>
                  <a:cubicBezTo>
                    <a:pt x="34307" y="1502"/>
                    <a:pt x="34256" y="1523"/>
                    <a:pt x="34193" y="1534"/>
                  </a:cubicBezTo>
                  <a:cubicBezTo>
                    <a:pt x="34141" y="1513"/>
                    <a:pt x="34090" y="1492"/>
                    <a:pt x="34038" y="1461"/>
                  </a:cubicBezTo>
                  <a:cubicBezTo>
                    <a:pt x="33975" y="1430"/>
                    <a:pt x="33893" y="1398"/>
                    <a:pt x="33800" y="1368"/>
                  </a:cubicBezTo>
                  <a:lnTo>
                    <a:pt x="33800" y="1243"/>
                  </a:lnTo>
                  <a:cubicBezTo>
                    <a:pt x="33787" y="1244"/>
                    <a:pt x="33775" y="1245"/>
                    <a:pt x="33761" y="1245"/>
                  </a:cubicBezTo>
                  <a:cubicBezTo>
                    <a:pt x="33650" y="1245"/>
                    <a:pt x="33507" y="1212"/>
                    <a:pt x="33406" y="1212"/>
                  </a:cubicBezTo>
                  <a:cubicBezTo>
                    <a:pt x="33385" y="1212"/>
                    <a:pt x="33365" y="1202"/>
                    <a:pt x="33344" y="1191"/>
                  </a:cubicBezTo>
                  <a:cubicBezTo>
                    <a:pt x="33344" y="1129"/>
                    <a:pt x="33365" y="1067"/>
                    <a:pt x="33333" y="1015"/>
                  </a:cubicBezTo>
                  <a:cubicBezTo>
                    <a:pt x="33314" y="1018"/>
                    <a:pt x="33293" y="1020"/>
                    <a:pt x="33272" y="1020"/>
                  </a:cubicBezTo>
                  <a:cubicBezTo>
                    <a:pt x="33159" y="1020"/>
                    <a:pt x="33027" y="983"/>
                    <a:pt x="32910" y="983"/>
                  </a:cubicBezTo>
                  <a:cubicBezTo>
                    <a:pt x="32899" y="983"/>
                    <a:pt x="32888" y="983"/>
                    <a:pt x="32877" y="984"/>
                  </a:cubicBezTo>
                  <a:cubicBezTo>
                    <a:pt x="32846" y="974"/>
                    <a:pt x="32826" y="953"/>
                    <a:pt x="32805" y="943"/>
                  </a:cubicBezTo>
                  <a:cubicBezTo>
                    <a:pt x="32805" y="891"/>
                    <a:pt x="32805" y="839"/>
                    <a:pt x="32784" y="777"/>
                  </a:cubicBezTo>
                  <a:cubicBezTo>
                    <a:pt x="32691" y="663"/>
                    <a:pt x="32619" y="735"/>
                    <a:pt x="32556" y="549"/>
                  </a:cubicBezTo>
                  <a:cubicBezTo>
                    <a:pt x="32186" y="578"/>
                    <a:pt x="31811" y="612"/>
                    <a:pt x="31434" y="612"/>
                  </a:cubicBezTo>
                  <a:cubicBezTo>
                    <a:pt x="31273" y="612"/>
                    <a:pt x="31111" y="606"/>
                    <a:pt x="30950" y="590"/>
                  </a:cubicBezTo>
                  <a:cubicBezTo>
                    <a:pt x="30991" y="518"/>
                    <a:pt x="31033" y="404"/>
                    <a:pt x="31085" y="332"/>
                  </a:cubicBezTo>
                  <a:lnTo>
                    <a:pt x="31085" y="332"/>
                  </a:lnTo>
                  <a:cubicBezTo>
                    <a:pt x="30866" y="393"/>
                    <a:pt x="30546" y="546"/>
                    <a:pt x="30295" y="546"/>
                  </a:cubicBezTo>
                  <a:cubicBezTo>
                    <a:pt x="30167" y="546"/>
                    <a:pt x="30057" y="506"/>
                    <a:pt x="29987" y="394"/>
                  </a:cubicBezTo>
                  <a:cubicBezTo>
                    <a:pt x="29904" y="437"/>
                    <a:pt x="29825" y="448"/>
                    <a:pt x="29745" y="448"/>
                  </a:cubicBezTo>
                  <a:cubicBezTo>
                    <a:pt x="29668" y="448"/>
                    <a:pt x="29590" y="438"/>
                    <a:pt x="29507" y="438"/>
                  </a:cubicBezTo>
                  <a:cubicBezTo>
                    <a:pt x="29471" y="438"/>
                    <a:pt x="29434" y="440"/>
                    <a:pt x="29396" y="445"/>
                  </a:cubicBezTo>
                  <a:lnTo>
                    <a:pt x="29292" y="238"/>
                  </a:lnTo>
                  <a:cubicBezTo>
                    <a:pt x="29175" y="327"/>
                    <a:pt x="29045" y="375"/>
                    <a:pt x="28924" y="375"/>
                  </a:cubicBezTo>
                  <a:cubicBezTo>
                    <a:pt x="28736" y="375"/>
                    <a:pt x="28572" y="259"/>
                    <a:pt x="2851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-343543" y="4818303"/>
              <a:ext cx="9063638" cy="2081648"/>
            </a:xfrm>
            <a:custGeom>
              <a:avLst/>
              <a:gdLst/>
              <a:ahLst/>
              <a:cxnLst/>
              <a:rect l="l" t="t" r="r" b="b"/>
              <a:pathLst>
                <a:path w="65340" h="26765" extrusionOk="0">
                  <a:moveTo>
                    <a:pt x="8051" y="1"/>
                  </a:moveTo>
                  <a:cubicBezTo>
                    <a:pt x="7792" y="84"/>
                    <a:pt x="7440" y="259"/>
                    <a:pt x="7129" y="332"/>
                  </a:cubicBezTo>
                  <a:lnTo>
                    <a:pt x="6911" y="363"/>
                  </a:lnTo>
                  <a:cubicBezTo>
                    <a:pt x="6984" y="280"/>
                    <a:pt x="7015" y="177"/>
                    <a:pt x="7067" y="114"/>
                  </a:cubicBezTo>
                  <a:lnTo>
                    <a:pt x="7067" y="114"/>
                  </a:lnTo>
                  <a:cubicBezTo>
                    <a:pt x="6839" y="239"/>
                    <a:pt x="6611" y="374"/>
                    <a:pt x="6362" y="446"/>
                  </a:cubicBezTo>
                  <a:cubicBezTo>
                    <a:pt x="6289" y="457"/>
                    <a:pt x="6227" y="477"/>
                    <a:pt x="6155" y="487"/>
                  </a:cubicBezTo>
                  <a:cubicBezTo>
                    <a:pt x="6155" y="404"/>
                    <a:pt x="6124" y="301"/>
                    <a:pt x="6134" y="229"/>
                  </a:cubicBezTo>
                  <a:lnTo>
                    <a:pt x="6134" y="229"/>
                  </a:lnTo>
                  <a:cubicBezTo>
                    <a:pt x="5906" y="374"/>
                    <a:pt x="5585" y="550"/>
                    <a:pt x="5285" y="695"/>
                  </a:cubicBezTo>
                  <a:cubicBezTo>
                    <a:pt x="5015" y="788"/>
                    <a:pt x="4777" y="892"/>
                    <a:pt x="4539" y="996"/>
                  </a:cubicBezTo>
                  <a:cubicBezTo>
                    <a:pt x="4453" y="1008"/>
                    <a:pt x="4362" y="1013"/>
                    <a:pt x="4268" y="1013"/>
                  </a:cubicBezTo>
                  <a:cubicBezTo>
                    <a:pt x="4021" y="1013"/>
                    <a:pt x="3749" y="981"/>
                    <a:pt x="3462" y="981"/>
                  </a:cubicBezTo>
                  <a:cubicBezTo>
                    <a:pt x="3410" y="981"/>
                    <a:pt x="3358" y="982"/>
                    <a:pt x="3305" y="985"/>
                  </a:cubicBezTo>
                  <a:cubicBezTo>
                    <a:pt x="3254" y="1141"/>
                    <a:pt x="3109" y="1244"/>
                    <a:pt x="2953" y="1275"/>
                  </a:cubicBezTo>
                  <a:cubicBezTo>
                    <a:pt x="2870" y="1275"/>
                    <a:pt x="2787" y="1275"/>
                    <a:pt x="2694" y="1286"/>
                  </a:cubicBezTo>
                  <a:cubicBezTo>
                    <a:pt x="2559" y="1265"/>
                    <a:pt x="2425" y="1192"/>
                    <a:pt x="2363" y="1088"/>
                  </a:cubicBezTo>
                  <a:cubicBezTo>
                    <a:pt x="2253" y="1247"/>
                    <a:pt x="2110" y="1373"/>
                    <a:pt x="1957" y="1373"/>
                  </a:cubicBezTo>
                  <a:cubicBezTo>
                    <a:pt x="1880" y="1373"/>
                    <a:pt x="1800" y="1341"/>
                    <a:pt x="1720" y="1265"/>
                  </a:cubicBezTo>
                  <a:cubicBezTo>
                    <a:pt x="1555" y="1389"/>
                    <a:pt x="1357" y="1524"/>
                    <a:pt x="1150" y="1555"/>
                  </a:cubicBezTo>
                  <a:cubicBezTo>
                    <a:pt x="1150" y="1431"/>
                    <a:pt x="1109" y="1275"/>
                    <a:pt x="1119" y="1161"/>
                  </a:cubicBezTo>
                  <a:lnTo>
                    <a:pt x="1119" y="1161"/>
                  </a:lnTo>
                  <a:cubicBezTo>
                    <a:pt x="1005" y="1327"/>
                    <a:pt x="664" y="1544"/>
                    <a:pt x="394" y="1762"/>
                  </a:cubicBezTo>
                  <a:cubicBezTo>
                    <a:pt x="221" y="1817"/>
                    <a:pt x="113" y="1847"/>
                    <a:pt x="95" y="1847"/>
                  </a:cubicBezTo>
                  <a:cubicBezTo>
                    <a:pt x="93" y="1847"/>
                    <a:pt x="92" y="1846"/>
                    <a:pt x="93" y="1845"/>
                  </a:cubicBezTo>
                  <a:lnTo>
                    <a:pt x="93" y="1845"/>
                  </a:lnTo>
                  <a:lnTo>
                    <a:pt x="42" y="1876"/>
                  </a:lnTo>
                  <a:lnTo>
                    <a:pt x="42" y="2124"/>
                  </a:lnTo>
                  <a:cubicBezTo>
                    <a:pt x="0" y="2197"/>
                    <a:pt x="0" y="2260"/>
                    <a:pt x="31" y="2322"/>
                  </a:cubicBezTo>
                  <a:lnTo>
                    <a:pt x="42" y="2322"/>
                  </a:lnTo>
                  <a:lnTo>
                    <a:pt x="42" y="26764"/>
                  </a:lnTo>
                  <a:lnTo>
                    <a:pt x="65340" y="26764"/>
                  </a:lnTo>
                  <a:lnTo>
                    <a:pt x="65340" y="4881"/>
                  </a:lnTo>
                  <a:cubicBezTo>
                    <a:pt x="65080" y="4767"/>
                    <a:pt x="64707" y="4736"/>
                    <a:pt x="64407" y="4643"/>
                  </a:cubicBezTo>
                  <a:cubicBezTo>
                    <a:pt x="64158" y="4560"/>
                    <a:pt x="63961" y="4373"/>
                    <a:pt x="63713" y="4249"/>
                  </a:cubicBezTo>
                  <a:cubicBezTo>
                    <a:pt x="63682" y="4228"/>
                    <a:pt x="63640" y="4218"/>
                    <a:pt x="63609" y="4208"/>
                  </a:cubicBezTo>
                  <a:cubicBezTo>
                    <a:pt x="63599" y="4197"/>
                    <a:pt x="63599" y="4187"/>
                    <a:pt x="63588" y="4176"/>
                  </a:cubicBezTo>
                  <a:cubicBezTo>
                    <a:pt x="63433" y="3913"/>
                    <a:pt x="63386" y="3856"/>
                    <a:pt x="63316" y="3856"/>
                  </a:cubicBezTo>
                  <a:cubicBezTo>
                    <a:pt x="63262" y="3856"/>
                    <a:pt x="63194" y="3891"/>
                    <a:pt x="63052" y="3891"/>
                  </a:cubicBezTo>
                  <a:cubicBezTo>
                    <a:pt x="63023" y="3891"/>
                    <a:pt x="62992" y="3889"/>
                    <a:pt x="62957" y="3886"/>
                  </a:cubicBezTo>
                  <a:cubicBezTo>
                    <a:pt x="62850" y="3878"/>
                    <a:pt x="62756" y="3877"/>
                    <a:pt x="62671" y="3877"/>
                  </a:cubicBezTo>
                  <a:cubicBezTo>
                    <a:pt x="62598" y="3877"/>
                    <a:pt x="62532" y="3878"/>
                    <a:pt x="62470" y="3878"/>
                  </a:cubicBezTo>
                  <a:cubicBezTo>
                    <a:pt x="62201" y="3878"/>
                    <a:pt x="62006" y="3855"/>
                    <a:pt x="61682" y="3607"/>
                  </a:cubicBezTo>
                  <a:lnTo>
                    <a:pt x="61682" y="3607"/>
                  </a:lnTo>
                  <a:cubicBezTo>
                    <a:pt x="61706" y="4141"/>
                    <a:pt x="61526" y="4252"/>
                    <a:pt x="61158" y="4252"/>
                  </a:cubicBezTo>
                  <a:cubicBezTo>
                    <a:pt x="61041" y="4252"/>
                    <a:pt x="60904" y="4241"/>
                    <a:pt x="60749" y="4228"/>
                  </a:cubicBezTo>
                  <a:cubicBezTo>
                    <a:pt x="60656" y="4218"/>
                    <a:pt x="60687" y="4021"/>
                    <a:pt x="60573" y="4000"/>
                  </a:cubicBezTo>
                  <a:cubicBezTo>
                    <a:pt x="60569" y="4000"/>
                    <a:pt x="60564" y="4000"/>
                    <a:pt x="60560" y="4000"/>
                  </a:cubicBezTo>
                  <a:cubicBezTo>
                    <a:pt x="60441" y="4000"/>
                    <a:pt x="60280" y="4125"/>
                    <a:pt x="60179" y="4125"/>
                  </a:cubicBezTo>
                  <a:cubicBezTo>
                    <a:pt x="60176" y="4125"/>
                    <a:pt x="60172" y="4125"/>
                    <a:pt x="60169" y="4125"/>
                  </a:cubicBezTo>
                  <a:cubicBezTo>
                    <a:pt x="60055" y="4083"/>
                    <a:pt x="59931" y="4042"/>
                    <a:pt x="59807" y="4000"/>
                  </a:cubicBezTo>
                  <a:cubicBezTo>
                    <a:pt x="59775" y="3948"/>
                    <a:pt x="59765" y="3865"/>
                    <a:pt x="59796" y="3720"/>
                  </a:cubicBezTo>
                  <a:lnTo>
                    <a:pt x="59796" y="3720"/>
                  </a:lnTo>
                  <a:cubicBezTo>
                    <a:pt x="59672" y="3782"/>
                    <a:pt x="59506" y="3835"/>
                    <a:pt x="59340" y="3835"/>
                  </a:cubicBezTo>
                  <a:cubicBezTo>
                    <a:pt x="59289" y="3824"/>
                    <a:pt x="59236" y="3803"/>
                    <a:pt x="59185" y="3793"/>
                  </a:cubicBezTo>
                  <a:cubicBezTo>
                    <a:pt x="59195" y="3720"/>
                    <a:pt x="59185" y="3627"/>
                    <a:pt x="59216" y="3544"/>
                  </a:cubicBezTo>
                  <a:lnTo>
                    <a:pt x="59216" y="3544"/>
                  </a:lnTo>
                  <a:cubicBezTo>
                    <a:pt x="59073" y="3594"/>
                    <a:pt x="58939" y="3610"/>
                    <a:pt x="58811" y="3610"/>
                  </a:cubicBezTo>
                  <a:cubicBezTo>
                    <a:pt x="58593" y="3610"/>
                    <a:pt x="58391" y="3565"/>
                    <a:pt x="58190" y="3565"/>
                  </a:cubicBezTo>
                  <a:cubicBezTo>
                    <a:pt x="58047" y="3565"/>
                    <a:pt x="57903" y="3588"/>
                    <a:pt x="57755" y="3669"/>
                  </a:cubicBezTo>
                  <a:cubicBezTo>
                    <a:pt x="57724" y="3658"/>
                    <a:pt x="57693" y="3658"/>
                    <a:pt x="57661" y="3658"/>
                  </a:cubicBezTo>
                  <a:cubicBezTo>
                    <a:pt x="57682" y="3617"/>
                    <a:pt x="57703" y="3565"/>
                    <a:pt x="57703" y="3544"/>
                  </a:cubicBezTo>
                  <a:cubicBezTo>
                    <a:pt x="57610" y="3534"/>
                    <a:pt x="57527" y="3544"/>
                    <a:pt x="57433" y="3524"/>
                  </a:cubicBezTo>
                  <a:cubicBezTo>
                    <a:pt x="57413" y="3513"/>
                    <a:pt x="57486" y="3492"/>
                    <a:pt x="57475" y="3492"/>
                  </a:cubicBezTo>
                  <a:cubicBezTo>
                    <a:pt x="57349" y="3484"/>
                    <a:pt x="57218" y="3471"/>
                    <a:pt x="57090" y="3471"/>
                  </a:cubicBezTo>
                  <a:cubicBezTo>
                    <a:pt x="56881" y="3471"/>
                    <a:pt x="56684" y="3508"/>
                    <a:pt x="56542" y="3669"/>
                  </a:cubicBezTo>
                  <a:lnTo>
                    <a:pt x="56450" y="3669"/>
                  </a:lnTo>
                  <a:cubicBezTo>
                    <a:pt x="56387" y="3607"/>
                    <a:pt x="56294" y="3534"/>
                    <a:pt x="56273" y="3482"/>
                  </a:cubicBezTo>
                  <a:cubicBezTo>
                    <a:pt x="56211" y="3554"/>
                    <a:pt x="56159" y="3617"/>
                    <a:pt x="56097" y="3658"/>
                  </a:cubicBezTo>
                  <a:lnTo>
                    <a:pt x="55983" y="3658"/>
                  </a:lnTo>
                  <a:cubicBezTo>
                    <a:pt x="55724" y="3648"/>
                    <a:pt x="55465" y="3617"/>
                    <a:pt x="55216" y="3575"/>
                  </a:cubicBezTo>
                  <a:cubicBezTo>
                    <a:pt x="55237" y="3462"/>
                    <a:pt x="55299" y="3358"/>
                    <a:pt x="55393" y="3285"/>
                  </a:cubicBezTo>
                  <a:lnTo>
                    <a:pt x="55393" y="3285"/>
                  </a:lnTo>
                  <a:cubicBezTo>
                    <a:pt x="55216" y="3306"/>
                    <a:pt x="54905" y="3389"/>
                    <a:pt x="54594" y="3441"/>
                  </a:cubicBezTo>
                  <a:cubicBezTo>
                    <a:pt x="54294" y="3379"/>
                    <a:pt x="54004" y="3296"/>
                    <a:pt x="53714" y="3223"/>
                  </a:cubicBezTo>
                  <a:cubicBezTo>
                    <a:pt x="53703" y="3130"/>
                    <a:pt x="53735" y="3006"/>
                    <a:pt x="53807" y="2850"/>
                  </a:cubicBezTo>
                  <a:cubicBezTo>
                    <a:pt x="53799" y="2850"/>
                    <a:pt x="53791" y="2849"/>
                    <a:pt x="53783" y="2849"/>
                  </a:cubicBezTo>
                  <a:cubicBezTo>
                    <a:pt x="53440" y="2849"/>
                    <a:pt x="53334" y="3057"/>
                    <a:pt x="53020" y="3057"/>
                  </a:cubicBezTo>
                  <a:cubicBezTo>
                    <a:pt x="52637" y="2974"/>
                    <a:pt x="52243" y="2912"/>
                    <a:pt x="51828" y="2902"/>
                  </a:cubicBezTo>
                  <a:cubicBezTo>
                    <a:pt x="51735" y="2891"/>
                    <a:pt x="51631" y="2891"/>
                    <a:pt x="51527" y="2891"/>
                  </a:cubicBezTo>
                  <a:cubicBezTo>
                    <a:pt x="51123" y="2714"/>
                    <a:pt x="50719" y="2581"/>
                    <a:pt x="50294" y="2581"/>
                  </a:cubicBezTo>
                  <a:cubicBezTo>
                    <a:pt x="50099" y="2581"/>
                    <a:pt x="49899" y="2609"/>
                    <a:pt x="49694" y="2674"/>
                  </a:cubicBezTo>
                  <a:cubicBezTo>
                    <a:pt x="49715" y="2725"/>
                    <a:pt x="49715" y="2778"/>
                    <a:pt x="49715" y="2829"/>
                  </a:cubicBezTo>
                  <a:cubicBezTo>
                    <a:pt x="49590" y="2829"/>
                    <a:pt x="49455" y="2829"/>
                    <a:pt x="49321" y="2819"/>
                  </a:cubicBezTo>
                  <a:cubicBezTo>
                    <a:pt x="49179" y="2748"/>
                    <a:pt x="49050" y="2683"/>
                    <a:pt x="48869" y="2683"/>
                  </a:cubicBezTo>
                  <a:cubicBezTo>
                    <a:pt x="48811" y="2683"/>
                    <a:pt x="48748" y="2690"/>
                    <a:pt x="48678" y="2705"/>
                  </a:cubicBezTo>
                  <a:cubicBezTo>
                    <a:pt x="48575" y="2725"/>
                    <a:pt x="48481" y="2767"/>
                    <a:pt x="48398" y="2808"/>
                  </a:cubicBezTo>
                  <a:cubicBezTo>
                    <a:pt x="48150" y="2808"/>
                    <a:pt x="47912" y="2808"/>
                    <a:pt x="47663" y="2819"/>
                  </a:cubicBezTo>
                  <a:cubicBezTo>
                    <a:pt x="47673" y="2725"/>
                    <a:pt x="47705" y="2653"/>
                    <a:pt x="47808" y="2560"/>
                  </a:cubicBezTo>
                  <a:lnTo>
                    <a:pt x="47808" y="2560"/>
                  </a:lnTo>
                  <a:cubicBezTo>
                    <a:pt x="47623" y="2604"/>
                    <a:pt x="47408" y="2610"/>
                    <a:pt x="47189" y="2610"/>
                  </a:cubicBezTo>
                  <a:cubicBezTo>
                    <a:pt x="47120" y="2610"/>
                    <a:pt x="47050" y="2609"/>
                    <a:pt x="46981" y="2609"/>
                  </a:cubicBezTo>
                  <a:cubicBezTo>
                    <a:pt x="46914" y="2609"/>
                    <a:pt x="46847" y="2610"/>
                    <a:pt x="46782" y="2612"/>
                  </a:cubicBezTo>
                  <a:cubicBezTo>
                    <a:pt x="46761" y="2695"/>
                    <a:pt x="46720" y="2746"/>
                    <a:pt x="46699" y="2829"/>
                  </a:cubicBezTo>
                  <a:cubicBezTo>
                    <a:pt x="46660" y="2835"/>
                    <a:pt x="46625" y="2837"/>
                    <a:pt x="46593" y="2837"/>
                  </a:cubicBezTo>
                  <a:cubicBezTo>
                    <a:pt x="46333" y="2837"/>
                    <a:pt x="46271" y="2666"/>
                    <a:pt x="46077" y="2601"/>
                  </a:cubicBezTo>
                  <a:cubicBezTo>
                    <a:pt x="45962" y="2570"/>
                    <a:pt x="45881" y="2558"/>
                    <a:pt x="45814" y="2558"/>
                  </a:cubicBezTo>
                  <a:cubicBezTo>
                    <a:pt x="45684" y="2558"/>
                    <a:pt x="45610" y="2602"/>
                    <a:pt x="45446" y="2622"/>
                  </a:cubicBezTo>
                  <a:cubicBezTo>
                    <a:pt x="45283" y="2637"/>
                    <a:pt x="44964" y="2697"/>
                    <a:pt x="44676" y="2697"/>
                  </a:cubicBezTo>
                  <a:cubicBezTo>
                    <a:pt x="44376" y="2697"/>
                    <a:pt x="44109" y="2632"/>
                    <a:pt x="44088" y="2384"/>
                  </a:cubicBezTo>
                  <a:cubicBezTo>
                    <a:pt x="44002" y="2338"/>
                    <a:pt x="43932" y="2320"/>
                    <a:pt x="43872" y="2320"/>
                  </a:cubicBezTo>
                  <a:cubicBezTo>
                    <a:pt x="43672" y="2320"/>
                    <a:pt x="43579" y="2518"/>
                    <a:pt x="43332" y="2550"/>
                  </a:cubicBezTo>
                  <a:cubicBezTo>
                    <a:pt x="43303" y="2554"/>
                    <a:pt x="43269" y="2556"/>
                    <a:pt x="43230" y="2556"/>
                  </a:cubicBezTo>
                  <a:cubicBezTo>
                    <a:pt x="43014" y="2556"/>
                    <a:pt x="42665" y="2494"/>
                    <a:pt x="42472" y="2477"/>
                  </a:cubicBezTo>
                  <a:cubicBezTo>
                    <a:pt x="42513" y="2394"/>
                    <a:pt x="42482" y="2249"/>
                    <a:pt x="42513" y="2145"/>
                  </a:cubicBezTo>
                  <a:cubicBezTo>
                    <a:pt x="42494" y="2143"/>
                    <a:pt x="42475" y="2142"/>
                    <a:pt x="42457" y="2142"/>
                  </a:cubicBezTo>
                  <a:cubicBezTo>
                    <a:pt x="42191" y="2142"/>
                    <a:pt x="42102" y="2345"/>
                    <a:pt x="41840" y="2384"/>
                  </a:cubicBezTo>
                  <a:cubicBezTo>
                    <a:pt x="41779" y="2396"/>
                    <a:pt x="41720" y="2400"/>
                    <a:pt x="41662" y="2400"/>
                  </a:cubicBezTo>
                  <a:cubicBezTo>
                    <a:pt x="41465" y="2400"/>
                    <a:pt x="41281" y="2345"/>
                    <a:pt x="41073" y="2322"/>
                  </a:cubicBezTo>
                  <a:cubicBezTo>
                    <a:pt x="41073" y="2342"/>
                    <a:pt x="41062" y="2352"/>
                    <a:pt x="41052" y="2363"/>
                  </a:cubicBezTo>
                  <a:cubicBezTo>
                    <a:pt x="40762" y="2352"/>
                    <a:pt x="40482" y="2342"/>
                    <a:pt x="40192" y="2342"/>
                  </a:cubicBezTo>
                  <a:cubicBezTo>
                    <a:pt x="40078" y="2290"/>
                    <a:pt x="39923" y="2260"/>
                    <a:pt x="39736" y="2249"/>
                  </a:cubicBezTo>
                  <a:cubicBezTo>
                    <a:pt x="39715" y="2187"/>
                    <a:pt x="39715" y="2115"/>
                    <a:pt x="39715" y="2032"/>
                  </a:cubicBezTo>
                  <a:cubicBezTo>
                    <a:pt x="39498" y="2042"/>
                    <a:pt x="39312" y="2177"/>
                    <a:pt x="39105" y="2270"/>
                  </a:cubicBezTo>
                  <a:cubicBezTo>
                    <a:pt x="39001" y="2280"/>
                    <a:pt x="38887" y="2290"/>
                    <a:pt x="38773" y="2311"/>
                  </a:cubicBezTo>
                  <a:cubicBezTo>
                    <a:pt x="38804" y="2239"/>
                    <a:pt x="38814" y="2156"/>
                    <a:pt x="38845" y="2094"/>
                  </a:cubicBezTo>
                  <a:lnTo>
                    <a:pt x="38845" y="2094"/>
                  </a:lnTo>
                  <a:cubicBezTo>
                    <a:pt x="38721" y="2156"/>
                    <a:pt x="38617" y="2260"/>
                    <a:pt x="38504" y="2352"/>
                  </a:cubicBezTo>
                  <a:cubicBezTo>
                    <a:pt x="38338" y="2394"/>
                    <a:pt x="38172" y="2425"/>
                    <a:pt x="38016" y="2467"/>
                  </a:cubicBezTo>
                  <a:cubicBezTo>
                    <a:pt x="38037" y="2342"/>
                    <a:pt x="38037" y="2197"/>
                    <a:pt x="38048" y="2042"/>
                  </a:cubicBezTo>
                  <a:lnTo>
                    <a:pt x="38048" y="2042"/>
                  </a:lnTo>
                  <a:cubicBezTo>
                    <a:pt x="38006" y="2228"/>
                    <a:pt x="37809" y="2415"/>
                    <a:pt x="37592" y="2612"/>
                  </a:cubicBezTo>
                  <a:cubicBezTo>
                    <a:pt x="37364" y="2695"/>
                    <a:pt x="37187" y="2788"/>
                    <a:pt x="37104" y="2881"/>
                  </a:cubicBezTo>
                  <a:cubicBezTo>
                    <a:pt x="37094" y="2881"/>
                    <a:pt x="37084" y="2891"/>
                    <a:pt x="37074" y="2891"/>
                  </a:cubicBezTo>
                  <a:cubicBezTo>
                    <a:pt x="36716" y="2915"/>
                    <a:pt x="36395" y="2988"/>
                    <a:pt x="36074" y="2988"/>
                  </a:cubicBezTo>
                  <a:cubicBezTo>
                    <a:pt x="35975" y="2988"/>
                    <a:pt x="35877" y="2981"/>
                    <a:pt x="35778" y="2964"/>
                  </a:cubicBezTo>
                  <a:lnTo>
                    <a:pt x="35778" y="2964"/>
                  </a:lnTo>
                  <a:cubicBezTo>
                    <a:pt x="35789" y="3078"/>
                    <a:pt x="35778" y="3151"/>
                    <a:pt x="35747" y="3213"/>
                  </a:cubicBezTo>
                  <a:cubicBezTo>
                    <a:pt x="35612" y="3223"/>
                    <a:pt x="35488" y="3244"/>
                    <a:pt x="35364" y="3244"/>
                  </a:cubicBezTo>
                  <a:cubicBezTo>
                    <a:pt x="35333" y="3244"/>
                    <a:pt x="35301" y="3244"/>
                    <a:pt x="35281" y="3254"/>
                  </a:cubicBezTo>
                  <a:cubicBezTo>
                    <a:pt x="35229" y="3234"/>
                    <a:pt x="35188" y="3202"/>
                    <a:pt x="35136" y="3181"/>
                  </a:cubicBezTo>
                  <a:cubicBezTo>
                    <a:pt x="35126" y="3119"/>
                    <a:pt x="35136" y="3078"/>
                    <a:pt x="35126" y="3026"/>
                  </a:cubicBezTo>
                  <a:cubicBezTo>
                    <a:pt x="35104" y="3024"/>
                    <a:pt x="35083" y="3023"/>
                    <a:pt x="35062" y="3023"/>
                  </a:cubicBezTo>
                  <a:cubicBezTo>
                    <a:pt x="34859" y="3023"/>
                    <a:pt x="34672" y="3110"/>
                    <a:pt x="34493" y="3223"/>
                  </a:cubicBezTo>
                  <a:cubicBezTo>
                    <a:pt x="34514" y="3098"/>
                    <a:pt x="34463" y="2933"/>
                    <a:pt x="34493" y="2798"/>
                  </a:cubicBezTo>
                  <a:lnTo>
                    <a:pt x="34493" y="2798"/>
                  </a:lnTo>
                  <a:cubicBezTo>
                    <a:pt x="34380" y="2923"/>
                    <a:pt x="34007" y="3161"/>
                    <a:pt x="33706" y="3244"/>
                  </a:cubicBezTo>
                  <a:cubicBezTo>
                    <a:pt x="33572" y="3244"/>
                    <a:pt x="33447" y="3234"/>
                    <a:pt x="33323" y="3223"/>
                  </a:cubicBezTo>
                  <a:cubicBezTo>
                    <a:pt x="33261" y="3171"/>
                    <a:pt x="33240" y="3078"/>
                    <a:pt x="33281" y="2923"/>
                  </a:cubicBezTo>
                  <a:cubicBezTo>
                    <a:pt x="33281" y="2912"/>
                    <a:pt x="33374" y="2788"/>
                    <a:pt x="33374" y="2788"/>
                  </a:cubicBezTo>
                  <a:cubicBezTo>
                    <a:pt x="33354" y="2786"/>
                    <a:pt x="33335" y="2785"/>
                    <a:pt x="33316" y="2785"/>
                  </a:cubicBezTo>
                  <a:cubicBezTo>
                    <a:pt x="33042" y="2785"/>
                    <a:pt x="32886" y="2988"/>
                    <a:pt x="32711" y="3192"/>
                  </a:cubicBezTo>
                  <a:cubicBezTo>
                    <a:pt x="32442" y="3171"/>
                    <a:pt x="32172" y="3151"/>
                    <a:pt x="31914" y="3130"/>
                  </a:cubicBezTo>
                  <a:cubicBezTo>
                    <a:pt x="31934" y="3078"/>
                    <a:pt x="31955" y="3016"/>
                    <a:pt x="31976" y="2964"/>
                  </a:cubicBezTo>
                  <a:cubicBezTo>
                    <a:pt x="31850" y="2922"/>
                    <a:pt x="31579" y="2877"/>
                    <a:pt x="31322" y="2877"/>
                  </a:cubicBezTo>
                  <a:cubicBezTo>
                    <a:pt x="31072" y="2877"/>
                    <a:pt x="30835" y="2919"/>
                    <a:pt x="30753" y="3047"/>
                  </a:cubicBezTo>
                  <a:cubicBezTo>
                    <a:pt x="30266" y="2985"/>
                    <a:pt x="29789" y="2871"/>
                    <a:pt x="29313" y="2788"/>
                  </a:cubicBezTo>
                  <a:cubicBezTo>
                    <a:pt x="29240" y="2705"/>
                    <a:pt x="29178" y="2591"/>
                    <a:pt x="29137" y="2456"/>
                  </a:cubicBezTo>
                  <a:cubicBezTo>
                    <a:pt x="28981" y="2591"/>
                    <a:pt x="28660" y="2695"/>
                    <a:pt x="28359" y="2705"/>
                  </a:cubicBezTo>
                  <a:lnTo>
                    <a:pt x="28225" y="2705"/>
                  </a:lnTo>
                  <a:cubicBezTo>
                    <a:pt x="28028" y="2684"/>
                    <a:pt x="27852" y="2633"/>
                    <a:pt x="27758" y="2508"/>
                  </a:cubicBezTo>
                  <a:cubicBezTo>
                    <a:pt x="27800" y="2488"/>
                    <a:pt x="27883" y="2425"/>
                    <a:pt x="27903" y="2405"/>
                  </a:cubicBezTo>
                  <a:cubicBezTo>
                    <a:pt x="27601" y="2405"/>
                    <a:pt x="27089" y="2590"/>
                    <a:pt x="26685" y="2590"/>
                  </a:cubicBezTo>
                  <a:cubicBezTo>
                    <a:pt x="26493" y="2590"/>
                    <a:pt x="26325" y="2549"/>
                    <a:pt x="26215" y="2425"/>
                  </a:cubicBezTo>
                  <a:cubicBezTo>
                    <a:pt x="26256" y="2384"/>
                    <a:pt x="26308" y="2342"/>
                    <a:pt x="26349" y="2301"/>
                  </a:cubicBezTo>
                  <a:lnTo>
                    <a:pt x="26349" y="2301"/>
                  </a:lnTo>
                  <a:cubicBezTo>
                    <a:pt x="26187" y="2340"/>
                    <a:pt x="25880" y="2408"/>
                    <a:pt x="25605" y="2408"/>
                  </a:cubicBezTo>
                  <a:cubicBezTo>
                    <a:pt x="25302" y="2408"/>
                    <a:pt x="25038" y="2325"/>
                    <a:pt x="25054" y="2032"/>
                  </a:cubicBezTo>
                  <a:lnTo>
                    <a:pt x="25054" y="2032"/>
                  </a:lnTo>
                  <a:cubicBezTo>
                    <a:pt x="24806" y="2145"/>
                    <a:pt x="24505" y="2260"/>
                    <a:pt x="24194" y="2301"/>
                  </a:cubicBezTo>
                  <a:cubicBezTo>
                    <a:pt x="24049" y="2280"/>
                    <a:pt x="23894" y="2260"/>
                    <a:pt x="23738" y="2239"/>
                  </a:cubicBezTo>
                  <a:cubicBezTo>
                    <a:pt x="23749" y="2166"/>
                    <a:pt x="23749" y="2083"/>
                    <a:pt x="23770" y="2032"/>
                  </a:cubicBezTo>
                  <a:lnTo>
                    <a:pt x="23770" y="2032"/>
                  </a:lnTo>
                  <a:cubicBezTo>
                    <a:pt x="23614" y="2073"/>
                    <a:pt x="23334" y="2135"/>
                    <a:pt x="23065" y="2145"/>
                  </a:cubicBezTo>
                  <a:cubicBezTo>
                    <a:pt x="22879" y="2115"/>
                    <a:pt x="22692" y="2094"/>
                    <a:pt x="22505" y="2073"/>
                  </a:cubicBezTo>
                  <a:cubicBezTo>
                    <a:pt x="22370" y="2011"/>
                    <a:pt x="22287" y="1907"/>
                    <a:pt x="22308" y="1742"/>
                  </a:cubicBezTo>
                  <a:lnTo>
                    <a:pt x="22308" y="1742"/>
                  </a:lnTo>
                  <a:cubicBezTo>
                    <a:pt x="22064" y="1850"/>
                    <a:pt x="21829" y="1890"/>
                    <a:pt x="21599" y="1890"/>
                  </a:cubicBezTo>
                  <a:cubicBezTo>
                    <a:pt x="20922" y="1890"/>
                    <a:pt x="20290" y="1539"/>
                    <a:pt x="19610" y="1539"/>
                  </a:cubicBezTo>
                  <a:cubicBezTo>
                    <a:pt x="19462" y="1539"/>
                    <a:pt x="19312" y="1556"/>
                    <a:pt x="19158" y="1596"/>
                  </a:cubicBezTo>
                  <a:cubicBezTo>
                    <a:pt x="19190" y="1544"/>
                    <a:pt x="19211" y="1420"/>
                    <a:pt x="19231" y="1399"/>
                  </a:cubicBezTo>
                  <a:lnTo>
                    <a:pt x="19231" y="1399"/>
                  </a:lnTo>
                  <a:cubicBezTo>
                    <a:pt x="19074" y="1419"/>
                    <a:pt x="18901" y="1426"/>
                    <a:pt x="18724" y="1426"/>
                  </a:cubicBezTo>
                  <a:cubicBezTo>
                    <a:pt x="18620" y="1426"/>
                    <a:pt x="18516" y="1424"/>
                    <a:pt x="18412" y="1420"/>
                  </a:cubicBezTo>
                  <a:cubicBezTo>
                    <a:pt x="18205" y="1378"/>
                    <a:pt x="18009" y="1337"/>
                    <a:pt x="17811" y="1306"/>
                  </a:cubicBezTo>
                  <a:cubicBezTo>
                    <a:pt x="17853" y="1233"/>
                    <a:pt x="17905" y="1161"/>
                    <a:pt x="17956" y="1120"/>
                  </a:cubicBezTo>
                  <a:cubicBezTo>
                    <a:pt x="17896" y="1104"/>
                    <a:pt x="17839" y="1097"/>
                    <a:pt x="17785" y="1097"/>
                  </a:cubicBezTo>
                  <a:cubicBezTo>
                    <a:pt x="17572" y="1097"/>
                    <a:pt x="17392" y="1194"/>
                    <a:pt x="17193" y="1194"/>
                  </a:cubicBezTo>
                  <a:cubicBezTo>
                    <a:pt x="17178" y="1194"/>
                    <a:pt x="17163" y="1193"/>
                    <a:pt x="17148" y="1192"/>
                  </a:cubicBezTo>
                  <a:cubicBezTo>
                    <a:pt x="16869" y="1182"/>
                    <a:pt x="16754" y="1026"/>
                    <a:pt x="16547" y="996"/>
                  </a:cubicBezTo>
                  <a:cubicBezTo>
                    <a:pt x="16512" y="987"/>
                    <a:pt x="16473" y="984"/>
                    <a:pt x="16430" y="984"/>
                  </a:cubicBezTo>
                  <a:cubicBezTo>
                    <a:pt x="16306" y="984"/>
                    <a:pt x="16155" y="1011"/>
                    <a:pt x="16008" y="1026"/>
                  </a:cubicBezTo>
                  <a:lnTo>
                    <a:pt x="15543" y="933"/>
                  </a:lnTo>
                  <a:cubicBezTo>
                    <a:pt x="15490" y="881"/>
                    <a:pt x="15449" y="809"/>
                    <a:pt x="15449" y="695"/>
                  </a:cubicBezTo>
                  <a:cubicBezTo>
                    <a:pt x="15373" y="683"/>
                    <a:pt x="15300" y="678"/>
                    <a:pt x="15229" y="678"/>
                  </a:cubicBezTo>
                  <a:cubicBezTo>
                    <a:pt x="14992" y="678"/>
                    <a:pt x="14781" y="731"/>
                    <a:pt x="14558" y="747"/>
                  </a:cubicBezTo>
                  <a:cubicBezTo>
                    <a:pt x="14444" y="726"/>
                    <a:pt x="14341" y="705"/>
                    <a:pt x="14237" y="685"/>
                  </a:cubicBezTo>
                  <a:cubicBezTo>
                    <a:pt x="14185" y="674"/>
                    <a:pt x="14133" y="674"/>
                    <a:pt x="14081" y="664"/>
                  </a:cubicBezTo>
                  <a:cubicBezTo>
                    <a:pt x="14196" y="612"/>
                    <a:pt x="14196" y="529"/>
                    <a:pt x="14288" y="467"/>
                  </a:cubicBezTo>
                  <a:cubicBezTo>
                    <a:pt x="13823" y="467"/>
                    <a:pt x="13418" y="560"/>
                    <a:pt x="12983" y="622"/>
                  </a:cubicBezTo>
                  <a:cubicBezTo>
                    <a:pt x="12879" y="627"/>
                    <a:pt x="12773" y="630"/>
                    <a:pt x="12667" y="630"/>
                  </a:cubicBezTo>
                  <a:cubicBezTo>
                    <a:pt x="12561" y="630"/>
                    <a:pt x="12455" y="627"/>
                    <a:pt x="12351" y="622"/>
                  </a:cubicBezTo>
                  <a:cubicBezTo>
                    <a:pt x="12351" y="550"/>
                    <a:pt x="12341" y="467"/>
                    <a:pt x="12361" y="404"/>
                  </a:cubicBezTo>
                  <a:lnTo>
                    <a:pt x="12361" y="404"/>
                  </a:lnTo>
                  <a:cubicBezTo>
                    <a:pt x="12157" y="448"/>
                    <a:pt x="11959" y="466"/>
                    <a:pt x="11768" y="466"/>
                  </a:cubicBezTo>
                  <a:cubicBezTo>
                    <a:pt x="11504" y="466"/>
                    <a:pt x="11250" y="432"/>
                    <a:pt x="11004" y="384"/>
                  </a:cubicBezTo>
                  <a:cubicBezTo>
                    <a:pt x="10703" y="249"/>
                    <a:pt x="10434" y="104"/>
                    <a:pt x="10040" y="104"/>
                  </a:cubicBezTo>
                  <a:cubicBezTo>
                    <a:pt x="9937" y="104"/>
                    <a:pt x="9833" y="104"/>
                    <a:pt x="9729" y="114"/>
                  </a:cubicBezTo>
                  <a:cubicBezTo>
                    <a:pt x="9592" y="97"/>
                    <a:pt x="9455" y="87"/>
                    <a:pt x="9316" y="87"/>
                  </a:cubicBezTo>
                  <a:cubicBezTo>
                    <a:pt x="9120" y="87"/>
                    <a:pt x="8920" y="107"/>
                    <a:pt x="8714" y="156"/>
                  </a:cubicBezTo>
                  <a:cubicBezTo>
                    <a:pt x="8704" y="114"/>
                    <a:pt x="8725" y="42"/>
                    <a:pt x="8704" y="11"/>
                  </a:cubicBezTo>
                  <a:cubicBezTo>
                    <a:pt x="8539" y="72"/>
                    <a:pt x="8367" y="96"/>
                    <a:pt x="8181" y="96"/>
                  </a:cubicBezTo>
                  <a:cubicBezTo>
                    <a:pt x="8145" y="96"/>
                    <a:pt x="8109" y="95"/>
                    <a:pt x="8072" y="94"/>
                  </a:cubicBezTo>
                  <a:cubicBezTo>
                    <a:pt x="8072" y="63"/>
                    <a:pt x="8062" y="31"/>
                    <a:pt x="80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6015217" y="5532995"/>
              <a:ext cx="12616" cy="50134"/>
            </a:xfrm>
            <a:custGeom>
              <a:avLst/>
              <a:gdLst/>
              <a:ahLst/>
              <a:cxnLst/>
              <a:rect l="l" t="t" r="r" b="b"/>
              <a:pathLst>
                <a:path w="115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56"/>
                    <a:pt x="21" y="302"/>
                    <a:pt x="42" y="457"/>
                  </a:cubicBezTo>
                  <a:cubicBezTo>
                    <a:pt x="52" y="447"/>
                    <a:pt x="73" y="447"/>
                    <a:pt x="94" y="447"/>
                  </a:cubicBezTo>
                  <a:cubicBezTo>
                    <a:pt x="115" y="291"/>
                    <a:pt x="83" y="125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2258502" y="4863215"/>
              <a:ext cx="13713" cy="3620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21" y="1"/>
                  </a:moveTo>
                  <a:lnTo>
                    <a:pt x="0" y="21"/>
                  </a:lnTo>
                  <a:cubicBezTo>
                    <a:pt x="42" y="21"/>
                    <a:pt x="83" y="32"/>
                    <a:pt x="124" y="32"/>
                  </a:cubicBezTo>
                  <a:cubicBezTo>
                    <a:pt x="93" y="1"/>
                    <a:pt x="52" y="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2267608" y="4888228"/>
              <a:ext cx="6911" cy="4608"/>
            </a:xfrm>
            <a:custGeom>
              <a:avLst/>
              <a:gdLst/>
              <a:ahLst/>
              <a:cxnLst/>
              <a:rect l="l" t="t" r="r" b="b"/>
              <a:pathLst>
                <a:path w="63" h="42" extrusionOk="0">
                  <a:moveTo>
                    <a:pt x="62" y="1"/>
                  </a:moveTo>
                  <a:lnTo>
                    <a:pt x="62" y="1"/>
                  </a:lnTo>
                  <a:cubicBezTo>
                    <a:pt x="31" y="11"/>
                    <a:pt x="10" y="21"/>
                    <a:pt x="0" y="42"/>
                  </a:cubicBezTo>
                  <a:cubicBezTo>
                    <a:pt x="21" y="42"/>
                    <a:pt x="41" y="21"/>
                    <a:pt x="6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2432384" y="5206478"/>
              <a:ext cx="10312" cy="8118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0" y="1"/>
                  </a:moveTo>
                  <a:cubicBezTo>
                    <a:pt x="32" y="22"/>
                    <a:pt x="62" y="53"/>
                    <a:pt x="94" y="74"/>
                  </a:cubicBezTo>
                  <a:cubicBezTo>
                    <a:pt x="62" y="42"/>
                    <a:pt x="32" y="22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2407371" y="4935949"/>
              <a:ext cx="4608" cy="11519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1"/>
                  </a:moveTo>
                  <a:cubicBezTo>
                    <a:pt x="32" y="32"/>
                    <a:pt x="11" y="74"/>
                    <a:pt x="0" y="104"/>
                  </a:cubicBezTo>
                  <a:cubicBezTo>
                    <a:pt x="11" y="74"/>
                    <a:pt x="32" y="42"/>
                    <a:pt x="4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412508" y="5074614"/>
              <a:ext cx="12506" cy="13823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12"/>
                    <a:pt x="52" y="104"/>
                    <a:pt x="114" y="125"/>
                  </a:cubicBezTo>
                  <a:cubicBezTo>
                    <a:pt x="104" y="84"/>
                    <a:pt x="93" y="42"/>
                    <a:pt x="7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1002388" y="5390671"/>
              <a:ext cx="6911" cy="14920"/>
            </a:xfrm>
            <a:custGeom>
              <a:avLst/>
              <a:gdLst/>
              <a:ahLst/>
              <a:cxnLst/>
              <a:rect l="l" t="t" r="r" b="b"/>
              <a:pathLst>
                <a:path w="63" h="136" extrusionOk="0">
                  <a:moveTo>
                    <a:pt x="62" y="0"/>
                  </a:moveTo>
                  <a:cubicBezTo>
                    <a:pt x="53" y="42"/>
                    <a:pt x="0" y="63"/>
                    <a:pt x="0" y="104"/>
                  </a:cubicBezTo>
                  <a:lnTo>
                    <a:pt x="0" y="135"/>
                  </a:lnTo>
                  <a:cubicBezTo>
                    <a:pt x="32" y="94"/>
                    <a:pt x="53" y="42"/>
                    <a:pt x="62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341968" y="5153162"/>
              <a:ext cx="6911" cy="8008"/>
            </a:xfrm>
            <a:custGeom>
              <a:avLst/>
              <a:gdLst/>
              <a:ahLst/>
              <a:cxnLst/>
              <a:rect l="l" t="t" r="r" b="b"/>
              <a:pathLst>
                <a:path w="63" h="73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1"/>
                    <a:pt x="31" y="52"/>
                    <a:pt x="63" y="72"/>
                  </a:cubicBezTo>
                  <a:cubicBezTo>
                    <a:pt x="42" y="42"/>
                    <a:pt x="21" y="21"/>
                    <a:pt x="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-180883" y="5128150"/>
              <a:ext cx="4608" cy="3401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0" y="0"/>
                  </a:moveTo>
                  <a:cubicBezTo>
                    <a:pt x="0" y="31"/>
                    <a:pt x="21" y="31"/>
                    <a:pt x="42" y="31"/>
                  </a:cubicBezTo>
                  <a:cubicBezTo>
                    <a:pt x="31" y="21"/>
                    <a:pt x="10" y="10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219209" y="5561150"/>
              <a:ext cx="2414" cy="5814"/>
            </a:xfrm>
            <a:custGeom>
              <a:avLst/>
              <a:gdLst/>
              <a:ahLst/>
              <a:cxnLst/>
              <a:rect l="l" t="t" r="r" b="b"/>
              <a:pathLst>
                <a:path w="22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1"/>
                    <a:pt x="11" y="32"/>
                    <a:pt x="21" y="53"/>
                  </a:cubicBezTo>
                  <a:cubicBezTo>
                    <a:pt x="21" y="32"/>
                    <a:pt x="11" y="11"/>
                    <a:pt x="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1212691" y="4891738"/>
              <a:ext cx="5814" cy="5705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21" y="0"/>
                  </a:moveTo>
                  <a:cubicBezTo>
                    <a:pt x="11" y="10"/>
                    <a:pt x="1" y="31"/>
                    <a:pt x="1" y="42"/>
                  </a:cubicBezTo>
                  <a:cubicBezTo>
                    <a:pt x="21" y="51"/>
                    <a:pt x="31" y="51"/>
                    <a:pt x="52" y="51"/>
                  </a:cubicBezTo>
                  <a:cubicBezTo>
                    <a:pt x="42" y="31"/>
                    <a:pt x="31" y="10"/>
                    <a:pt x="2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1520741" y="4954160"/>
              <a:ext cx="5814" cy="5814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21"/>
                    <a:pt x="0" y="32"/>
                    <a:pt x="0" y="53"/>
                  </a:cubicBezTo>
                  <a:cubicBezTo>
                    <a:pt x="21" y="42"/>
                    <a:pt x="52" y="1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995586" y="4849612"/>
              <a:ext cx="4608" cy="2304"/>
            </a:xfrm>
            <a:custGeom>
              <a:avLst/>
              <a:gdLst/>
              <a:ahLst/>
              <a:cxnLst/>
              <a:rect l="l" t="t" r="r" b="b"/>
              <a:pathLst>
                <a:path w="42" h="2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1"/>
                    <a:pt x="21" y="21"/>
                    <a:pt x="42" y="21"/>
                  </a:cubicBezTo>
                  <a:cubicBezTo>
                    <a:pt x="32" y="11"/>
                    <a:pt x="21" y="11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flipH="1">
              <a:off x="1378901" y="3760150"/>
              <a:ext cx="4266706" cy="1938346"/>
            </a:xfrm>
            <a:custGeom>
              <a:avLst/>
              <a:gdLst/>
              <a:ahLst/>
              <a:cxnLst/>
              <a:rect l="l" t="t" r="r" b="b"/>
              <a:pathLst>
                <a:path w="56315" h="22790" extrusionOk="0">
                  <a:moveTo>
                    <a:pt x="5534" y="4570"/>
                  </a:moveTo>
                  <a:lnTo>
                    <a:pt x="5534" y="4570"/>
                  </a:lnTo>
                  <a:cubicBezTo>
                    <a:pt x="5537" y="4572"/>
                    <a:pt x="5540" y="4573"/>
                    <a:pt x="5544" y="4574"/>
                  </a:cubicBezTo>
                  <a:cubicBezTo>
                    <a:pt x="5541" y="4573"/>
                    <a:pt x="5537" y="4571"/>
                    <a:pt x="5534" y="4570"/>
                  </a:cubicBezTo>
                  <a:close/>
                  <a:moveTo>
                    <a:pt x="4269" y="6149"/>
                  </a:moveTo>
                  <a:cubicBezTo>
                    <a:pt x="4269" y="6149"/>
                    <a:pt x="4269" y="6149"/>
                    <a:pt x="4269" y="6149"/>
                  </a:cubicBezTo>
                  <a:cubicBezTo>
                    <a:pt x="4269" y="6149"/>
                    <a:pt x="4269" y="6149"/>
                    <a:pt x="4269" y="6149"/>
                  </a:cubicBezTo>
                  <a:close/>
                  <a:moveTo>
                    <a:pt x="29882" y="6263"/>
                  </a:moveTo>
                  <a:lnTo>
                    <a:pt x="29882" y="6263"/>
                  </a:lnTo>
                  <a:cubicBezTo>
                    <a:pt x="29883" y="6278"/>
                    <a:pt x="29884" y="6293"/>
                    <a:pt x="29885" y="6307"/>
                  </a:cubicBezTo>
                  <a:lnTo>
                    <a:pt x="29885" y="6307"/>
                  </a:lnTo>
                  <a:cubicBezTo>
                    <a:pt x="29885" y="6292"/>
                    <a:pt x="29884" y="6278"/>
                    <a:pt x="29882" y="6263"/>
                  </a:cubicBezTo>
                  <a:close/>
                  <a:moveTo>
                    <a:pt x="25800" y="7030"/>
                  </a:moveTo>
                  <a:lnTo>
                    <a:pt x="25800" y="7030"/>
                  </a:lnTo>
                  <a:cubicBezTo>
                    <a:pt x="25800" y="7030"/>
                    <a:pt x="25799" y="7030"/>
                    <a:pt x="25799" y="7030"/>
                  </a:cubicBezTo>
                  <a:lnTo>
                    <a:pt x="25799" y="7030"/>
                  </a:lnTo>
                  <a:cubicBezTo>
                    <a:pt x="25799" y="7030"/>
                    <a:pt x="25800" y="7030"/>
                    <a:pt x="25800" y="7030"/>
                  </a:cubicBezTo>
                  <a:close/>
                  <a:moveTo>
                    <a:pt x="33530" y="7994"/>
                  </a:moveTo>
                  <a:cubicBezTo>
                    <a:pt x="33530" y="7995"/>
                    <a:pt x="33530" y="7995"/>
                    <a:pt x="33531" y="7996"/>
                  </a:cubicBezTo>
                  <a:lnTo>
                    <a:pt x="33531" y="7996"/>
                  </a:lnTo>
                  <a:cubicBezTo>
                    <a:pt x="33530" y="7995"/>
                    <a:pt x="33530" y="7995"/>
                    <a:pt x="33530" y="7994"/>
                  </a:cubicBezTo>
                  <a:close/>
                  <a:moveTo>
                    <a:pt x="2238" y="8056"/>
                  </a:moveTo>
                  <a:lnTo>
                    <a:pt x="2238" y="8056"/>
                  </a:lnTo>
                  <a:cubicBezTo>
                    <a:pt x="2235" y="8056"/>
                    <a:pt x="2232" y="8057"/>
                    <a:pt x="2229" y="8058"/>
                  </a:cubicBezTo>
                  <a:lnTo>
                    <a:pt x="2229" y="8058"/>
                  </a:lnTo>
                  <a:cubicBezTo>
                    <a:pt x="2232" y="8057"/>
                    <a:pt x="2235" y="8057"/>
                    <a:pt x="2238" y="8056"/>
                  </a:cubicBezTo>
                  <a:close/>
                  <a:moveTo>
                    <a:pt x="4546" y="8228"/>
                  </a:moveTo>
                  <a:cubicBezTo>
                    <a:pt x="4540" y="8231"/>
                    <a:pt x="4534" y="8236"/>
                    <a:pt x="4528" y="8242"/>
                  </a:cubicBezTo>
                  <a:cubicBezTo>
                    <a:pt x="4534" y="8238"/>
                    <a:pt x="4540" y="8233"/>
                    <a:pt x="4546" y="8228"/>
                  </a:cubicBezTo>
                  <a:close/>
                  <a:moveTo>
                    <a:pt x="30794" y="8273"/>
                  </a:moveTo>
                  <a:cubicBezTo>
                    <a:pt x="30794" y="8273"/>
                    <a:pt x="30794" y="8274"/>
                    <a:pt x="30794" y="8274"/>
                  </a:cubicBezTo>
                  <a:lnTo>
                    <a:pt x="30794" y="8274"/>
                  </a:lnTo>
                  <a:cubicBezTo>
                    <a:pt x="30794" y="8274"/>
                    <a:pt x="30794" y="8273"/>
                    <a:pt x="30794" y="8273"/>
                  </a:cubicBezTo>
                  <a:close/>
                  <a:moveTo>
                    <a:pt x="21568" y="8755"/>
                  </a:moveTo>
                  <a:cubicBezTo>
                    <a:pt x="21563" y="8756"/>
                    <a:pt x="21557" y="8757"/>
                    <a:pt x="21552" y="8760"/>
                  </a:cubicBezTo>
                  <a:cubicBezTo>
                    <a:pt x="21557" y="8759"/>
                    <a:pt x="21563" y="8757"/>
                    <a:pt x="21568" y="8755"/>
                  </a:cubicBezTo>
                  <a:close/>
                  <a:moveTo>
                    <a:pt x="1537" y="9425"/>
                  </a:moveTo>
                  <a:lnTo>
                    <a:pt x="1537" y="9425"/>
                  </a:lnTo>
                  <a:cubicBezTo>
                    <a:pt x="1532" y="9430"/>
                    <a:pt x="1527" y="9436"/>
                    <a:pt x="1524" y="9444"/>
                  </a:cubicBezTo>
                  <a:cubicBezTo>
                    <a:pt x="1528" y="9438"/>
                    <a:pt x="1533" y="9431"/>
                    <a:pt x="1537" y="9425"/>
                  </a:cubicBezTo>
                  <a:close/>
                  <a:moveTo>
                    <a:pt x="11553" y="9838"/>
                  </a:moveTo>
                  <a:lnTo>
                    <a:pt x="11553" y="9838"/>
                  </a:lnTo>
                  <a:cubicBezTo>
                    <a:pt x="11555" y="9839"/>
                    <a:pt x="11556" y="9840"/>
                    <a:pt x="11557" y="9840"/>
                  </a:cubicBezTo>
                  <a:lnTo>
                    <a:pt x="11557" y="9840"/>
                  </a:lnTo>
                  <a:cubicBezTo>
                    <a:pt x="11556" y="9839"/>
                    <a:pt x="11554" y="9839"/>
                    <a:pt x="11553" y="9838"/>
                  </a:cubicBezTo>
                  <a:close/>
                  <a:moveTo>
                    <a:pt x="28266" y="9881"/>
                  </a:moveTo>
                  <a:cubicBezTo>
                    <a:pt x="28259" y="9884"/>
                    <a:pt x="28252" y="9886"/>
                    <a:pt x="28245" y="9889"/>
                  </a:cubicBezTo>
                  <a:cubicBezTo>
                    <a:pt x="28252" y="9889"/>
                    <a:pt x="28259" y="9886"/>
                    <a:pt x="28266" y="9881"/>
                  </a:cubicBezTo>
                  <a:close/>
                  <a:moveTo>
                    <a:pt x="7450" y="10117"/>
                  </a:moveTo>
                  <a:cubicBezTo>
                    <a:pt x="7432" y="10132"/>
                    <a:pt x="7417" y="10148"/>
                    <a:pt x="7404" y="10166"/>
                  </a:cubicBezTo>
                  <a:lnTo>
                    <a:pt x="7404" y="10166"/>
                  </a:lnTo>
                  <a:cubicBezTo>
                    <a:pt x="7420" y="10151"/>
                    <a:pt x="7436" y="10134"/>
                    <a:pt x="7450" y="10117"/>
                  </a:cubicBezTo>
                  <a:close/>
                  <a:moveTo>
                    <a:pt x="28820" y="10268"/>
                  </a:moveTo>
                  <a:cubicBezTo>
                    <a:pt x="28812" y="10269"/>
                    <a:pt x="28803" y="10270"/>
                    <a:pt x="28795" y="10273"/>
                  </a:cubicBezTo>
                  <a:cubicBezTo>
                    <a:pt x="28803" y="10272"/>
                    <a:pt x="28812" y="10270"/>
                    <a:pt x="28820" y="10268"/>
                  </a:cubicBezTo>
                  <a:close/>
                  <a:moveTo>
                    <a:pt x="34359" y="10387"/>
                  </a:moveTo>
                  <a:cubicBezTo>
                    <a:pt x="34359" y="10389"/>
                    <a:pt x="34359" y="10391"/>
                    <a:pt x="34359" y="10393"/>
                  </a:cubicBezTo>
                  <a:lnTo>
                    <a:pt x="34359" y="10393"/>
                  </a:lnTo>
                  <a:cubicBezTo>
                    <a:pt x="34359" y="10391"/>
                    <a:pt x="34359" y="10389"/>
                    <a:pt x="34359" y="10387"/>
                  </a:cubicBezTo>
                  <a:close/>
                  <a:moveTo>
                    <a:pt x="26142" y="11174"/>
                  </a:moveTo>
                  <a:cubicBezTo>
                    <a:pt x="26133" y="11174"/>
                    <a:pt x="26123" y="11175"/>
                    <a:pt x="26114" y="11176"/>
                  </a:cubicBezTo>
                  <a:lnTo>
                    <a:pt x="26114" y="11176"/>
                  </a:lnTo>
                  <a:cubicBezTo>
                    <a:pt x="26123" y="11176"/>
                    <a:pt x="26133" y="11175"/>
                    <a:pt x="26142" y="11174"/>
                  </a:cubicBezTo>
                  <a:close/>
                  <a:moveTo>
                    <a:pt x="42610" y="11328"/>
                  </a:moveTo>
                  <a:cubicBezTo>
                    <a:pt x="42616" y="11329"/>
                    <a:pt x="42621" y="11330"/>
                    <a:pt x="42627" y="11330"/>
                  </a:cubicBezTo>
                  <a:cubicBezTo>
                    <a:pt x="42621" y="11329"/>
                    <a:pt x="42616" y="11328"/>
                    <a:pt x="42610" y="11328"/>
                  </a:cubicBezTo>
                  <a:close/>
                  <a:moveTo>
                    <a:pt x="37032" y="11289"/>
                  </a:moveTo>
                  <a:cubicBezTo>
                    <a:pt x="37025" y="11309"/>
                    <a:pt x="37020" y="11329"/>
                    <a:pt x="37016" y="11350"/>
                  </a:cubicBezTo>
                  <a:lnTo>
                    <a:pt x="37016" y="11350"/>
                  </a:lnTo>
                  <a:cubicBezTo>
                    <a:pt x="37024" y="11330"/>
                    <a:pt x="37029" y="11309"/>
                    <a:pt x="37032" y="11289"/>
                  </a:cubicBezTo>
                  <a:close/>
                  <a:moveTo>
                    <a:pt x="34452" y="11537"/>
                  </a:moveTo>
                  <a:cubicBezTo>
                    <a:pt x="34450" y="11542"/>
                    <a:pt x="34447" y="11547"/>
                    <a:pt x="34444" y="11552"/>
                  </a:cubicBezTo>
                  <a:lnTo>
                    <a:pt x="34444" y="11552"/>
                  </a:lnTo>
                  <a:cubicBezTo>
                    <a:pt x="34447" y="11547"/>
                    <a:pt x="34450" y="11542"/>
                    <a:pt x="34452" y="11537"/>
                  </a:cubicBezTo>
                  <a:close/>
                  <a:moveTo>
                    <a:pt x="14389" y="11620"/>
                  </a:moveTo>
                  <a:cubicBezTo>
                    <a:pt x="14387" y="11620"/>
                    <a:pt x="14384" y="11620"/>
                    <a:pt x="14382" y="11620"/>
                  </a:cubicBezTo>
                  <a:cubicBezTo>
                    <a:pt x="14384" y="11620"/>
                    <a:pt x="14387" y="11620"/>
                    <a:pt x="14390" y="11620"/>
                  </a:cubicBezTo>
                  <a:lnTo>
                    <a:pt x="14390" y="11620"/>
                  </a:lnTo>
                  <a:cubicBezTo>
                    <a:pt x="14389" y="11620"/>
                    <a:pt x="14389" y="11620"/>
                    <a:pt x="14389" y="11620"/>
                  </a:cubicBezTo>
                  <a:close/>
                  <a:moveTo>
                    <a:pt x="13916" y="11755"/>
                  </a:moveTo>
                  <a:lnTo>
                    <a:pt x="13916" y="11755"/>
                  </a:lnTo>
                  <a:cubicBezTo>
                    <a:pt x="13918" y="11755"/>
                    <a:pt x="13920" y="11755"/>
                    <a:pt x="13923" y="11756"/>
                  </a:cubicBezTo>
                  <a:lnTo>
                    <a:pt x="13923" y="11756"/>
                  </a:lnTo>
                  <a:cubicBezTo>
                    <a:pt x="13920" y="11755"/>
                    <a:pt x="13918" y="11755"/>
                    <a:pt x="13916" y="11755"/>
                  </a:cubicBezTo>
                  <a:close/>
                  <a:moveTo>
                    <a:pt x="40410" y="12076"/>
                  </a:moveTo>
                  <a:lnTo>
                    <a:pt x="40410" y="12076"/>
                  </a:lnTo>
                  <a:cubicBezTo>
                    <a:pt x="40414" y="12081"/>
                    <a:pt x="40418" y="12085"/>
                    <a:pt x="40423" y="12089"/>
                  </a:cubicBezTo>
                  <a:lnTo>
                    <a:pt x="40423" y="12089"/>
                  </a:lnTo>
                  <a:cubicBezTo>
                    <a:pt x="40420" y="12084"/>
                    <a:pt x="40416" y="12079"/>
                    <a:pt x="40410" y="12076"/>
                  </a:cubicBezTo>
                  <a:close/>
                  <a:moveTo>
                    <a:pt x="32846" y="12107"/>
                  </a:moveTo>
                  <a:cubicBezTo>
                    <a:pt x="32845" y="12109"/>
                    <a:pt x="32845" y="12112"/>
                    <a:pt x="32845" y="12114"/>
                  </a:cubicBezTo>
                  <a:lnTo>
                    <a:pt x="32845" y="12114"/>
                  </a:lnTo>
                  <a:cubicBezTo>
                    <a:pt x="32846" y="12112"/>
                    <a:pt x="32846" y="12109"/>
                    <a:pt x="32846" y="12107"/>
                  </a:cubicBezTo>
                  <a:close/>
                  <a:moveTo>
                    <a:pt x="42016" y="12273"/>
                  </a:move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close/>
                  <a:moveTo>
                    <a:pt x="42254" y="12698"/>
                  </a:moveTo>
                  <a:cubicBezTo>
                    <a:pt x="42254" y="12698"/>
                    <a:pt x="42254" y="12698"/>
                    <a:pt x="42254" y="12698"/>
                  </a:cubicBezTo>
                  <a:lnTo>
                    <a:pt x="42254" y="12698"/>
                  </a:lnTo>
                  <a:close/>
                  <a:moveTo>
                    <a:pt x="26432" y="12728"/>
                  </a:moveTo>
                  <a:lnTo>
                    <a:pt x="26432" y="12728"/>
                  </a:lnTo>
                  <a:cubicBezTo>
                    <a:pt x="26432" y="12728"/>
                    <a:pt x="26432" y="12728"/>
                    <a:pt x="26432" y="12728"/>
                  </a:cubicBezTo>
                  <a:close/>
                  <a:moveTo>
                    <a:pt x="13781" y="12853"/>
                  </a:moveTo>
                  <a:lnTo>
                    <a:pt x="13781" y="12853"/>
                  </a:lnTo>
                  <a:cubicBezTo>
                    <a:pt x="13777" y="12854"/>
                    <a:pt x="13773" y="12854"/>
                    <a:pt x="13769" y="12856"/>
                  </a:cubicBezTo>
                  <a:lnTo>
                    <a:pt x="13769" y="12856"/>
                  </a:lnTo>
                  <a:cubicBezTo>
                    <a:pt x="13773" y="12855"/>
                    <a:pt x="13777" y="12854"/>
                    <a:pt x="13781" y="12853"/>
                  </a:cubicBezTo>
                  <a:close/>
                  <a:moveTo>
                    <a:pt x="10206" y="14356"/>
                  </a:moveTo>
                  <a:lnTo>
                    <a:pt x="10206" y="14356"/>
                  </a:lnTo>
                  <a:cubicBezTo>
                    <a:pt x="10211" y="14359"/>
                    <a:pt x="10216" y="14362"/>
                    <a:pt x="10221" y="14365"/>
                  </a:cubicBezTo>
                  <a:lnTo>
                    <a:pt x="10221" y="14365"/>
                  </a:lnTo>
                  <a:cubicBezTo>
                    <a:pt x="10216" y="14362"/>
                    <a:pt x="10211" y="14359"/>
                    <a:pt x="10206" y="14356"/>
                  </a:cubicBezTo>
                  <a:close/>
                  <a:moveTo>
                    <a:pt x="45155" y="14552"/>
                  </a:moveTo>
                  <a:cubicBezTo>
                    <a:pt x="45160" y="14583"/>
                    <a:pt x="45168" y="14611"/>
                    <a:pt x="45177" y="14640"/>
                  </a:cubicBezTo>
                  <a:lnTo>
                    <a:pt x="45177" y="14640"/>
                  </a:lnTo>
                  <a:cubicBezTo>
                    <a:pt x="45187" y="14599"/>
                    <a:pt x="45185" y="14552"/>
                    <a:pt x="45155" y="14552"/>
                  </a:cubicBezTo>
                  <a:close/>
                  <a:moveTo>
                    <a:pt x="45177" y="14640"/>
                  </a:moveTo>
                  <a:lnTo>
                    <a:pt x="45177" y="14640"/>
                  </a:lnTo>
                  <a:cubicBezTo>
                    <a:pt x="45177" y="14642"/>
                    <a:pt x="45176" y="14644"/>
                    <a:pt x="45176" y="14646"/>
                  </a:cubicBezTo>
                  <a:cubicBezTo>
                    <a:pt x="45177" y="14647"/>
                    <a:pt x="45179" y="14648"/>
                    <a:pt x="45180" y="14649"/>
                  </a:cubicBezTo>
                  <a:lnTo>
                    <a:pt x="45180" y="14649"/>
                  </a:lnTo>
                  <a:cubicBezTo>
                    <a:pt x="45179" y="14646"/>
                    <a:pt x="45178" y="14643"/>
                    <a:pt x="45177" y="14640"/>
                  </a:cubicBezTo>
                  <a:close/>
                  <a:moveTo>
                    <a:pt x="9195" y="15055"/>
                  </a:moveTo>
                  <a:lnTo>
                    <a:pt x="9195" y="15055"/>
                  </a:lnTo>
                  <a:cubicBezTo>
                    <a:pt x="9197" y="15057"/>
                    <a:pt x="9199" y="15059"/>
                    <a:pt x="9201" y="15060"/>
                  </a:cubicBezTo>
                  <a:cubicBezTo>
                    <a:pt x="9199" y="15058"/>
                    <a:pt x="9197" y="15057"/>
                    <a:pt x="9195" y="15055"/>
                  </a:cubicBezTo>
                  <a:close/>
                  <a:moveTo>
                    <a:pt x="43446" y="15765"/>
                  </a:moveTo>
                  <a:cubicBezTo>
                    <a:pt x="43435" y="15775"/>
                    <a:pt x="43425" y="15786"/>
                    <a:pt x="43414" y="15786"/>
                  </a:cubicBezTo>
                  <a:cubicBezTo>
                    <a:pt x="43425" y="15775"/>
                    <a:pt x="43435" y="15775"/>
                    <a:pt x="43446" y="15765"/>
                  </a:cubicBezTo>
                  <a:close/>
                  <a:moveTo>
                    <a:pt x="11418" y="16251"/>
                  </a:moveTo>
                  <a:cubicBezTo>
                    <a:pt x="11501" y="16314"/>
                    <a:pt x="11574" y="16376"/>
                    <a:pt x="11646" y="16438"/>
                  </a:cubicBezTo>
                  <a:cubicBezTo>
                    <a:pt x="11563" y="16493"/>
                    <a:pt x="11467" y="16521"/>
                    <a:pt x="11369" y="16521"/>
                  </a:cubicBezTo>
                  <a:cubicBezTo>
                    <a:pt x="11320" y="16521"/>
                    <a:pt x="11270" y="16514"/>
                    <a:pt x="11222" y="16500"/>
                  </a:cubicBezTo>
                  <a:cubicBezTo>
                    <a:pt x="11284" y="16417"/>
                    <a:pt x="11356" y="16334"/>
                    <a:pt x="11418" y="16251"/>
                  </a:cubicBezTo>
                  <a:close/>
                  <a:moveTo>
                    <a:pt x="46260" y="16772"/>
                  </a:moveTo>
                  <a:cubicBezTo>
                    <a:pt x="46262" y="16775"/>
                    <a:pt x="46263" y="16777"/>
                    <a:pt x="46264" y="16780"/>
                  </a:cubicBezTo>
                  <a:cubicBezTo>
                    <a:pt x="46264" y="16777"/>
                    <a:pt x="46262" y="16774"/>
                    <a:pt x="46260" y="16772"/>
                  </a:cubicBezTo>
                  <a:close/>
                  <a:moveTo>
                    <a:pt x="47020" y="17288"/>
                  </a:moveTo>
                  <a:lnTo>
                    <a:pt x="47020" y="17288"/>
                  </a:lnTo>
                  <a:cubicBezTo>
                    <a:pt x="47023" y="17291"/>
                    <a:pt x="47026" y="17294"/>
                    <a:pt x="47029" y="17296"/>
                  </a:cubicBezTo>
                  <a:lnTo>
                    <a:pt x="47029" y="17296"/>
                  </a:lnTo>
                  <a:cubicBezTo>
                    <a:pt x="47027" y="17293"/>
                    <a:pt x="47024" y="17290"/>
                    <a:pt x="47020" y="17288"/>
                  </a:cubicBezTo>
                  <a:close/>
                  <a:moveTo>
                    <a:pt x="46134" y="17355"/>
                  </a:moveTo>
                  <a:cubicBezTo>
                    <a:pt x="46135" y="17357"/>
                    <a:pt x="46137" y="17359"/>
                    <a:pt x="46140" y="17360"/>
                  </a:cubicBezTo>
                  <a:cubicBezTo>
                    <a:pt x="46138" y="17359"/>
                    <a:pt x="46136" y="17357"/>
                    <a:pt x="46134" y="17355"/>
                  </a:cubicBezTo>
                  <a:close/>
                  <a:moveTo>
                    <a:pt x="44171" y="17495"/>
                  </a:moveTo>
                  <a:lnTo>
                    <a:pt x="44171" y="17495"/>
                  </a:lnTo>
                  <a:cubicBezTo>
                    <a:pt x="44172" y="17496"/>
                    <a:pt x="44172" y="17497"/>
                    <a:pt x="44172" y="17497"/>
                  </a:cubicBezTo>
                  <a:lnTo>
                    <a:pt x="44172" y="17497"/>
                  </a:lnTo>
                  <a:cubicBezTo>
                    <a:pt x="44172" y="17496"/>
                    <a:pt x="44172" y="17496"/>
                    <a:pt x="44171" y="17495"/>
                  </a:cubicBezTo>
                  <a:close/>
                  <a:moveTo>
                    <a:pt x="44171" y="17982"/>
                  </a:moveTo>
                  <a:cubicBezTo>
                    <a:pt x="44174" y="17988"/>
                    <a:pt x="44178" y="17992"/>
                    <a:pt x="44182" y="17996"/>
                  </a:cubicBezTo>
                  <a:lnTo>
                    <a:pt x="44182" y="17996"/>
                  </a:lnTo>
                  <a:cubicBezTo>
                    <a:pt x="44178" y="17991"/>
                    <a:pt x="44175" y="17987"/>
                    <a:pt x="44171" y="17982"/>
                  </a:cubicBezTo>
                  <a:close/>
                  <a:moveTo>
                    <a:pt x="44160" y="18075"/>
                  </a:moveTo>
                  <a:cubicBezTo>
                    <a:pt x="44161" y="18078"/>
                    <a:pt x="44161" y="18081"/>
                    <a:pt x="44161" y="18084"/>
                  </a:cubicBezTo>
                  <a:lnTo>
                    <a:pt x="44161" y="18084"/>
                  </a:lnTo>
                  <a:cubicBezTo>
                    <a:pt x="44161" y="18081"/>
                    <a:pt x="44161" y="18078"/>
                    <a:pt x="44160" y="18075"/>
                  </a:cubicBezTo>
                  <a:close/>
                  <a:moveTo>
                    <a:pt x="50097" y="18580"/>
                  </a:moveTo>
                  <a:cubicBezTo>
                    <a:pt x="50097" y="18581"/>
                    <a:pt x="50098" y="18582"/>
                    <a:pt x="50098" y="18583"/>
                  </a:cubicBezTo>
                  <a:cubicBezTo>
                    <a:pt x="50098" y="18582"/>
                    <a:pt x="50097" y="18581"/>
                    <a:pt x="50097" y="18580"/>
                  </a:cubicBezTo>
                  <a:close/>
                  <a:moveTo>
                    <a:pt x="46958" y="18625"/>
                  </a:moveTo>
                  <a:cubicBezTo>
                    <a:pt x="46958" y="18626"/>
                    <a:pt x="46957" y="18628"/>
                    <a:pt x="46957" y="18629"/>
                  </a:cubicBezTo>
                  <a:lnTo>
                    <a:pt x="46957" y="18629"/>
                  </a:lnTo>
                  <a:cubicBezTo>
                    <a:pt x="46957" y="18628"/>
                    <a:pt x="46958" y="18626"/>
                    <a:pt x="46958" y="18625"/>
                  </a:cubicBezTo>
                  <a:close/>
                  <a:moveTo>
                    <a:pt x="46129" y="19764"/>
                  </a:moveTo>
                  <a:cubicBezTo>
                    <a:pt x="46131" y="19766"/>
                    <a:pt x="46133" y="19767"/>
                    <a:pt x="46135" y="19769"/>
                  </a:cubicBezTo>
                  <a:lnTo>
                    <a:pt x="46135" y="19769"/>
                  </a:lnTo>
                  <a:cubicBezTo>
                    <a:pt x="46133" y="19767"/>
                    <a:pt x="46131" y="19765"/>
                    <a:pt x="46129" y="19764"/>
                  </a:cubicBezTo>
                  <a:close/>
                  <a:moveTo>
                    <a:pt x="52460" y="20562"/>
                  </a:moveTo>
                  <a:cubicBezTo>
                    <a:pt x="52462" y="20565"/>
                    <a:pt x="52463" y="20569"/>
                    <a:pt x="52464" y="20573"/>
                  </a:cubicBezTo>
                  <a:lnTo>
                    <a:pt x="52464" y="20573"/>
                  </a:lnTo>
                  <a:cubicBezTo>
                    <a:pt x="52463" y="20569"/>
                    <a:pt x="52462" y="20565"/>
                    <a:pt x="52460" y="20562"/>
                  </a:cubicBezTo>
                  <a:close/>
                  <a:moveTo>
                    <a:pt x="52238" y="20663"/>
                  </a:moveTo>
                  <a:cubicBezTo>
                    <a:pt x="52240" y="20664"/>
                    <a:pt x="52241" y="20665"/>
                    <a:pt x="52242" y="20665"/>
                  </a:cubicBezTo>
                  <a:cubicBezTo>
                    <a:pt x="52241" y="20664"/>
                    <a:pt x="52240" y="20664"/>
                    <a:pt x="52238" y="20663"/>
                  </a:cubicBezTo>
                  <a:close/>
                  <a:moveTo>
                    <a:pt x="55735" y="21992"/>
                  </a:moveTo>
                  <a:cubicBezTo>
                    <a:pt x="55724" y="22002"/>
                    <a:pt x="55703" y="22012"/>
                    <a:pt x="55693" y="22023"/>
                  </a:cubicBezTo>
                  <a:cubicBezTo>
                    <a:pt x="55714" y="22012"/>
                    <a:pt x="55724" y="22002"/>
                    <a:pt x="55735" y="21992"/>
                  </a:cubicBezTo>
                  <a:close/>
                  <a:moveTo>
                    <a:pt x="17418" y="1"/>
                  </a:moveTo>
                  <a:cubicBezTo>
                    <a:pt x="17381" y="1"/>
                    <a:pt x="17345" y="10"/>
                    <a:pt x="17314" y="25"/>
                  </a:cubicBezTo>
                  <a:cubicBezTo>
                    <a:pt x="17345" y="88"/>
                    <a:pt x="17377" y="150"/>
                    <a:pt x="17407" y="223"/>
                  </a:cubicBezTo>
                  <a:cubicBezTo>
                    <a:pt x="17362" y="209"/>
                    <a:pt x="17315" y="202"/>
                    <a:pt x="17267" y="202"/>
                  </a:cubicBezTo>
                  <a:cubicBezTo>
                    <a:pt x="17171" y="202"/>
                    <a:pt x="17072" y="230"/>
                    <a:pt x="16983" y="285"/>
                  </a:cubicBezTo>
                  <a:cubicBezTo>
                    <a:pt x="16983" y="356"/>
                    <a:pt x="17049" y="403"/>
                    <a:pt x="17113" y="403"/>
                  </a:cubicBezTo>
                  <a:cubicBezTo>
                    <a:pt x="17132" y="403"/>
                    <a:pt x="17152" y="398"/>
                    <a:pt x="17169" y="388"/>
                  </a:cubicBezTo>
                  <a:lnTo>
                    <a:pt x="17169" y="388"/>
                  </a:lnTo>
                  <a:cubicBezTo>
                    <a:pt x="17138" y="440"/>
                    <a:pt x="17128" y="502"/>
                    <a:pt x="17138" y="564"/>
                  </a:cubicBezTo>
                  <a:cubicBezTo>
                    <a:pt x="17141" y="564"/>
                    <a:pt x="17144" y="564"/>
                    <a:pt x="17147" y="564"/>
                  </a:cubicBezTo>
                  <a:cubicBezTo>
                    <a:pt x="17318" y="564"/>
                    <a:pt x="17426" y="836"/>
                    <a:pt x="17314" y="979"/>
                  </a:cubicBezTo>
                  <a:cubicBezTo>
                    <a:pt x="17274" y="958"/>
                    <a:pt x="17228" y="938"/>
                    <a:pt x="17187" y="938"/>
                  </a:cubicBezTo>
                  <a:cubicBezTo>
                    <a:pt x="17166" y="938"/>
                    <a:pt x="17146" y="944"/>
                    <a:pt x="17128" y="958"/>
                  </a:cubicBezTo>
                  <a:cubicBezTo>
                    <a:pt x="17078" y="997"/>
                    <a:pt x="17123" y="1094"/>
                    <a:pt x="17164" y="1094"/>
                  </a:cubicBezTo>
                  <a:cubicBezTo>
                    <a:pt x="17166" y="1094"/>
                    <a:pt x="17167" y="1093"/>
                    <a:pt x="17169" y="1093"/>
                  </a:cubicBezTo>
                  <a:lnTo>
                    <a:pt x="17169" y="1093"/>
                  </a:lnTo>
                  <a:cubicBezTo>
                    <a:pt x="17107" y="1144"/>
                    <a:pt x="17034" y="1197"/>
                    <a:pt x="16972" y="1238"/>
                  </a:cubicBezTo>
                  <a:cubicBezTo>
                    <a:pt x="16981" y="1233"/>
                    <a:pt x="16990" y="1230"/>
                    <a:pt x="16998" y="1230"/>
                  </a:cubicBezTo>
                  <a:cubicBezTo>
                    <a:pt x="17067" y="1230"/>
                    <a:pt x="17068" y="1423"/>
                    <a:pt x="17004" y="1507"/>
                  </a:cubicBezTo>
                  <a:cubicBezTo>
                    <a:pt x="17045" y="1466"/>
                    <a:pt x="17366" y="1466"/>
                    <a:pt x="17439" y="1425"/>
                  </a:cubicBezTo>
                  <a:lnTo>
                    <a:pt x="17439" y="1425"/>
                  </a:lnTo>
                  <a:cubicBezTo>
                    <a:pt x="17418" y="1570"/>
                    <a:pt x="17345" y="1694"/>
                    <a:pt x="17231" y="1766"/>
                  </a:cubicBezTo>
                  <a:cubicBezTo>
                    <a:pt x="17324" y="1808"/>
                    <a:pt x="17356" y="1963"/>
                    <a:pt x="17294" y="2056"/>
                  </a:cubicBezTo>
                  <a:cubicBezTo>
                    <a:pt x="17221" y="2026"/>
                    <a:pt x="17149" y="1973"/>
                    <a:pt x="17076" y="1911"/>
                  </a:cubicBezTo>
                  <a:lnTo>
                    <a:pt x="17076" y="1911"/>
                  </a:lnTo>
                  <a:cubicBezTo>
                    <a:pt x="17128" y="1973"/>
                    <a:pt x="17096" y="2098"/>
                    <a:pt x="17024" y="2108"/>
                  </a:cubicBezTo>
                  <a:cubicBezTo>
                    <a:pt x="17018" y="2110"/>
                    <a:pt x="17011" y="2111"/>
                    <a:pt x="17004" y="2111"/>
                  </a:cubicBezTo>
                  <a:cubicBezTo>
                    <a:pt x="16930" y="2111"/>
                    <a:pt x="16870" y="2007"/>
                    <a:pt x="16889" y="1922"/>
                  </a:cubicBezTo>
                  <a:lnTo>
                    <a:pt x="16889" y="1922"/>
                  </a:lnTo>
                  <a:lnTo>
                    <a:pt x="16796" y="1984"/>
                  </a:lnTo>
                  <a:cubicBezTo>
                    <a:pt x="16755" y="1911"/>
                    <a:pt x="16713" y="1839"/>
                    <a:pt x="16661" y="1766"/>
                  </a:cubicBezTo>
                  <a:lnTo>
                    <a:pt x="16661" y="1766"/>
                  </a:lnTo>
                  <a:cubicBezTo>
                    <a:pt x="16661" y="1808"/>
                    <a:pt x="16661" y="1860"/>
                    <a:pt x="16693" y="1901"/>
                  </a:cubicBezTo>
                  <a:cubicBezTo>
                    <a:pt x="16537" y="1808"/>
                    <a:pt x="16340" y="1756"/>
                    <a:pt x="16175" y="1704"/>
                  </a:cubicBezTo>
                  <a:lnTo>
                    <a:pt x="16175" y="1704"/>
                  </a:lnTo>
                  <a:cubicBezTo>
                    <a:pt x="16226" y="1963"/>
                    <a:pt x="16403" y="2181"/>
                    <a:pt x="16610" y="2253"/>
                  </a:cubicBezTo>
                  <a:cubicBezTo>
                    <a:pt x="16560" y="2237"/>
                    <a:pt x="16506" y="2228"/>
                    <a:pt x="16453" y="2228"/>
                  </a:cubicBezTo>
                  <a:cubicBezTo>
                    <a:pt x="16372" y="2228"/>
                    <a:pt x="16290" y="2247"/>
                    <a:pt x="16216" y="2284"/>
                  </a:cubicBezTo>
                  <a:cubicBezTo>
                    <a:pt x="16216" y="2274"/>
                    <a:pt x="16205" y="2263"/>
                    <a:pt x="16195" y="2263"/>
                  </a:cubicBezTo>
                  <a:cubicBezTo>
                    <a:pt x="16191" y="2261"/>
                    <a:pt x="16186" y="2260"/>
                    <a:pt x="16182" y="2260"/>
                  </a:cubicBezTo>
                  <a:cubicBezTo>
                    <a:pt x="16144" y="2260"/>
                    <a:pt x="16105" y="2331"/>
                    <a:pt x="16133" y="2378"/>
                  </a:cubicBezTo>
                  <a:cubicBezTo>
                    <a:pt x="16154" y="2419"/>
                    <a:pt x="16195" y="2440"/>
                    <a:pt x="16237" y="2440"/>
                  </a:cubicBezTo>
                  <a:cubicBezTo>
                    <a:pt x="16205" y="2461"/>
                    <a:pt x="16185" y="2544"/>
                    <a:pt x="16226" y="2574"/>
                  </a:cubicBezTo>
                  <a:cubicBezTo>
                    <a:pt x="16241" y="2582"/>
                    <a:pt x="16255" y="2589"/>
                    <a:pt x="16274" y="2589"/>
                  </a:cubicBezTo>
                  <a:cubicBezTo>
                    <a:pt x="16282" y="2589"/>
                    <a:pt x="16290" y="2588"/>
                    <a:pt x="16299" y="2585"/>
                  </a:cubicBezTo>
                  <a:lnTo>
                    <a:pt x="16299" y="2585"/>
                  </a:lnTo>
                  <a:cubicBezTo>
                    <a:pt x="16267" y="2616"/>
                    <a:pt x="16247" y="2657"/>
                    <a:pt x="16247" y="2699"/>
                  </a:cubicBezTo>
                  <a:cubicBezTo>
                    <a:pt x="16495" y="2740"/>
                    <a:pt x="16734" y="2802"/>
                    <a:pt x="16972" y="2896"/>
                  </a:cubicBezTo>
                  <a:cubicBezTo>
                    <a:pt x="16838" y="2947"/>
                    <a:pt x="16703" y="3009"/>
                    <a:pt x="16568" y="3072"/>
                  </a:cubicBezTo>
                  <a:cubicBezTo>
                    <a:pt x="16607" y="3118"/>
                    <a:pt x="16663" y="3142"/>
                    <a:pt x="16720" y="3142"/>
                  </a:cubicBezTo>
                  <a:cubicBezTo>
                    <a:pt x="16738" y="3142"/>
                    <a:pt x="16757" y="3139"/>
                    <a:pt x="16776" y="3134"/>
                  </a:cubicBezTo>
                  <a:lnTo>
                    <a:pt x="16776" y="3134"/>
                  </a:lnTo>
                  <a:lnTo>
                    <a:pt x="16651" y="3290"/>
                  </a:lnTo>
                  <a:cubicBezTo>
                    <a:pt x="16723" y="3310"/>
                    <a:pt x="16786" y="3320"/>
                    <a:pt x="16858" y="3331"/>
                  </a:cubicBezTo>
                  <a:cubicBezTo>
                    <a:pt x="16786" y="3362"/>
                    <a:pt x="16734" y="3414"/>
                    <a:pt x="16703" y="3486"/>
                  </a:cubicBezTo>
                  <a:cubicBezTo>
                    <a:pt x="16728" y="3478"/>
                    <a:pt x="16754" y="3474"/>
                    <a:pt x="16779" y="3474"/>
                  </a:cubicBezTo>
                  <a:cubicBezTo>
                    <a:pt x="17040" y="3474"/>
                    <a:pt x="17266" y="3885"/>
                    <a:pt x="17096" y="4149"/>
                  </a:cubicBezTo>
                  <a:cubicBezTo>
                    <a:pt x="16992" y="4038"/>
                    <a:pt x="16850" y="3974"/>
                    <a:pt x="16710" y="3974"/>
                  </a:cubicBezTo>
                  <a:cubicBezTo>
                    <a:pt x="16655" y="3974"/>
                    <a:pt x="16600" y="3984"/>
                    <a:pt x="16548" y="4004"/>
                  </a:cubicBezTo>
                  <a:lnTo>
                    <a:pt x="16796" y="4284"/>
                  </a:lnTo>
                  <a:cubicBezTo>
                    <a:pt x="16651" y="4264"/>
                    <a:pt x="16516" y="4222"/>
                    <a:pt x="16382" y="4149"/>
                  </a:cubicBezTo>
                  <a:lnTo>
                    <a:pt x="16382" y="4149"/>
                  </a:lnTo>
                  <a:cubicBezTo>
                    <a:pt x="16413" y="4243"/>
                    <a:pt x="16444" y="4336"/>
                    <a:pt x="16465" y="4429"/>
                  </a:cubicBezTo>
                  <a:cubicBezTo>
                    <a:pt x="16382" y="4346"/>
                    <a:pt x="16288" y="4264"/>
                    <a:pt x="16195" y="4181"/>
                  </a:cubicBezTo>
                  <a:lnTo>
                    <a:pt x="16195" y="4181"/>
                  </a:lnTo>
                  <a:cubicBezTo>
                    <a:pt x="16205" y="4264"/>
                    <a:pt x="16216" y="4356"/>
                    <a:pt x="16216" y="4439"/>
                  </a:cubicBezTo>
                  <a:cubicBezTo>
                    <a:pt x="16175" y="4388"/>
                    <a:pt x="16133" y="4336"/>
                    <a:pt x="16092" y="4274"/>
                  </a:cubicBezTo>
                  <a:lnTo>
                    <a:pt x="16092" y="4274"/>
                  </a:lnTo>
                  <a:cubicBezTo>
                    <a:pt x="16081" y="4419"/>
                    <a:pt x="16112" y="4564"/>
                    <a:pt x="16154" y="4699"/>
                  </a:cubicBezTo>
                  <a:cubicBezTo>
                    <a:pt x="16102" y="4626"/>
                    <a:pt x="16050" y="4564"/>
                    <a:pt x="15988" y="4492"/>
                  </a:cubicBezTo>
                  <a:lnTo>
                    <a:pt x="15988" y="4492"/>
                  </a:lnTo>
                  <a:cubicBezTo>
                    <a:pt x="15977" y="4750"/>
                    <a:pt x="16060" y="4999"/>
                    <a:pt x="16226" y="5175"/>
                  </a:cubicBezTo>
                  <a:cubicBezTo>
                    <a:pt x="16162" y="5119"/>
                    <a:pt x="16080" y="5051"/>
                    <a:pt x="16003" y="5051"/>
                  </a:cubicBezTo>
                  <a:cubicBezTo>
                    <a:pt x="15980" y="5051"/>
                    <a:pt x="15957" y="5057"/>
                    <a:pt x="15936" y="5072"/>
                  </a:cubicBezTo>
                  <a:cubicBezTo>
                    <a:pt x="15874" y="5093"/>
                    <a:pt x="15874" y="5185"/>
                    <a:pt x="15905" y="5238"/>
                  </a:cubicBezTo>
                  <a:cubicBezTo>
                    <a:pt x="15853" y="5238"/>
                    <a:pt x="15802" y="5258"/>
                    <a:pt x="15760" y="5300"/>
                  </a:cubicBezTo>
                  <a:cubicBezTo>
                    <a:pt x="15853" y="5403"/>
                    <a:pt x="15977" y="5466"/>
                    <a:pt x="16102" y="5466"/>
                  </a:cubicBezTo>
                  <a:cubicBezTo>
                    <a:pt x="16050" y="5507"/>
                    <a:pt x="15988" y="5548"/>
                    <a:pt x="15936" y="5590"/>
                  </a:cubicBezTo>
                  <a:cubicBezTo>
                    <a:pt x="15946" y="5592"/>
                    <a:pt x="15956" y="5592"/>
                    <a:pt x="15966" y="5592"/>
                  </a:cubicBezTo>
                  <a:cubicBezTo>
                    <a:pt x="16015" y="5592"/>
                    <a:pt x="16059" y="5572"/>
                    <a:pt x="16102" y="5538"/>
                  </a:cubicBezTo>
                  <a:lnTo>
                    <a:pt x="16102" y="5538"/>
                  </a:lnTo>
                  <a:cubicBezTo>
                    <a:pt x="16050" y="5652"/>
                    <a:pt x="16081" y="5786"/>
                    <a:pt x="16154" y="5869"/>
                  </a:cubicBezTo>
                  <a:cubicBezTo>
                    <a:pt x="16092" y="5869"/>
                    <a:pt x="16019" y="5869"/>
                    <a:pt x="15977" y="5931"/>
                  </a:cubicBezTo>
                  <a:cubicBezTo>
                    <a:pt x="15967" y="5942"/>
                    <a:pt x="15967" y="5963"/>
                    <a:pt x="15967" y="5973"/>
                  </a:cubicBezTo>
                  <a:cubicBezTo>
                    <a:pt x="15916" y="5939"/>
                    <a:pt x="15858" y="5919"/>
                    <a:pt x="15798" y="5919"/>
                  </a:cubicBezTo>
                  <a:cubicBezTo>
                    <a:pt x="15786" y="5919"/>
                    <a:pt x="15773" y="5920"/>
                    <a:pt x="15760" y="5921"/>
                  </a:cubicBezTo>
                  <a:cubicBezTo>
                    <a:pt x="15802" y="5973"/>
                    <a:pt x="15822" y="6035"/>
                    <a:pt x="15822" y="6108"/>
                  </a:cubicBezTo>
                  <a:cubicBezTo>
                    <a:pt x="15770" y="6066"/>
                    <a:pt x="15719" y="6025"/>
                    <a:pt x="15657" y="6025"/>
                  </a:cubicBezTo>
                  <a:cubicBezTo>
                    <a:pt x="15594" y="6035"/>
                    <a:pt x="15553" y="6118"/>
                    <a:pt x="15594" y="6170"/>
                  </a:cubicBezTo>
                  <a:cubicBezTo>
                    <a:pt x="15542" y="6170"/>
                    <a:pt x="15501" y="6118"/>
                    <a:pt x="15470" y="6066"/>
                  </a:cubicBezTo>
                  <a:cubicBezTo>
                    <a:pt x="15441" y="6019"/>
                    <a:pt x="15396" y="5972"/>
                    <a:pt x="15348" y="5972"/>
                  </a:cubicBezTo>
                  <a:cubicBezTo>
                    <a:pt x="15344" y="5972"/>
                    <a:pt x="15339" y="5972"/>
                    <a:pt x="15335" y="5973"/>
                  </a:cubicBezTo>
                  <a:cubicBezTo>
                    <a:pt x="15304" y="5973"/>
                    <a:pt x="15284" y="6014"/>
                    <a:pt x="15293" y="6056"/>
                  </a:cubicBezTo>
                  <a:cubicBezTo>
                    <a:pt x="15221" y="5973"/>
                    <a:pt x="15159" y="5901"/>
                    <a:pt x="15097" y="5818"/>
                  </a:cubicBezTo>
                  <a:lnTo>
                    <a:pt x="15097" y="5818"/>
                  </a:lnTo>
                  <a:cubicBezTo>
                    <a:pt x="15138" y="5890"/>
                    <a:pt x="15169" y="5952"/>
                    <a:pt x="15211" y="6014"/>
                  </a:cubicBezTo>
                  <a:cubicBezTo>
                    <a:pt x="15187" y="6003"/>
                    <a:pt x="15163" y="5997"/>
                    <a:pt x="15139" y="5997"/>
                  </a:cubicBezTo>
                  <a:cubicBezTo>
                    <a:pt x="15099" y="5997"/>
                    <a:pt x="15061" y="6013"/>
                    <a:pt x="15035" y="6046"/>
                  </a:cubicBezTo>
                  <a:cubicBezTo>
                    <a:pt x="14786" y="5880"/>
                    <a:pt x="14538" y="5703"/>
                    <a:pt x="14289" y="5538"/>
                  </a:cubicBezTo>
                  <a:cubicBezTo>
                    <a:pt x="14206" y="5486"/>
                    <a:pt x="14112" y="5455"/>
                    <a:pt x="14009" y="5434"/>
                  </a:cubicBezTo>
                  <a:lnTo>
                    <a:pt x="14009" y="5434"/>
                  </a:lnTo>
                  <a:cubicBezTo>
                    <a:pt x="14050" y="5517"/>
                    <a:pt x="14092" y="5590"/>
                    <a:pt x="14133" y="5673"/>
                  </a:cubicBezTo>
                  <a:cubicBezTo>
                    <a:pt x="14101" y="5640"/>
                    <a:pt x="14056" y="5624"/>
                    <a:pt x="14010" y="5624"/>
                  </a:cubicBezTo>
                  <a:cubicBezTo>
                    <a:pt x="13982" y="5624"/>
                    <a:pt x="13953" y="5630"/>
                    <a:pt x="13926" y="5641"/>
                  </a:cubicBezTo>
                  <a:cubicBezTo>
                    <a:pt x="13946" y="5703"/>
                    <a:pt x="13988" y="5766"/>
                    <a:pt x="14040" y="5797"/>
                  </a:cubicBezTo>
                  <a:cubicBezTo>
                    <a:pt x="14027" y="5794"/>
                    <a:pt x="14013" y="5793"/>
                    <a:pt x="13999" y="5793"/>
                  </a:cubicBezTo>
                  <a:cubicBezTo>
                    <a:pt x="13957" y="5793"/>
                    <a:pt x="13913" y="5805"/>
                    <a:pt x="13874" y="5828"/>
                  </a:cubicBezTo>
                  <a:cubicBezTo>
                    <a:pt x="13926" y="5890"/>
                    <a:pt x="13999" y="5921"/>
                    <a:pt x="14071" y="5921"/>
                  </a:cubicBezTo>
                  <a:cubicBezTo>
                    <a:pt x="13999" y="5931"/>
                    <a:pt x="13926" y="5994"/>
                    <a:pt x="13905" y="6087"/>
                  </a:cubicBezTo>
                  <a:cubicBezTo>
                    <a:pt x="14089" y="6179"/>
                    <a:pt x="14286" y="6231"/>
                    <a:pt x="14481" y="6231"/>
                  </a:cubicBezTo>
                  <a:cubicBezTo>
                    <a:pt x="14528" y="6231"/>
                    <a:pt x="14574" y="6228"/>
                    <a:pt x="14620" y="6221"/>
                  </a:cubicBezTo>
                  <a:lnTo>
                    <a:pt x="14620" y="6253"/>
                  </a:lnTo>
                  <a:cubicBezTo>
                    <a:pt x="14629" y="6305"/>
                    <a:pt x="14681" y="6328"/>
                    <a:pt x="14728" y="6328"/>
                  </a:cubicBezTo>
                  <a:cubicBezTo>
                    <a:pt x="14737" y="6328"/>
                    <a:pt x="14746" y="6327"/>
                    <a:pt x="14755" y="6325"/>
                  </a:cubicBezTo>
                  <a:lnTo>
                    <a:pt x="14755" y="6325"/>
                  </a:lnTo>
                  <a:cubicBezTo>
                    <a:pt x="14662" y="6429"/>
                    <a:pt x="14558" y="6502"/>
                    <a:pt x="14434" y="6532"/>
                  </a:cubicBezTo>
                  <a:cubicBezTo>
                    <a:pt x="14517" y="6564"/>
                    <a:pt x="14600" y="6585"/>
                    <a:pt x="14672" y="6615"/>
                  </a:cubicBezTo>
                  <a:cubicBezTo>
                    <a:pt x="14558" y="6636"/>
                    <a:pt x="14434" y="6688"/>
                    <a:pt x="14330" y="6750"/>
                  </a:cubicBezTo>
                  <a:cubicBezTo>
                    <a:pt x="14423" y="6771"/>
                    <a:pt x="14517" y="6781"/>
                    <a:pt x="14610" y="6802"/>
                  </a:cubicBezTo>
                  <a:cubicBezTo>
                    <a:pt x="14595" y="6799"/>
                    <a:pt x="14581" y="6798"/>
                    <a:pt x="14566" y="6798"/>
                  </a:cubicBezTo>
                  <a:cubicBezTo>
                    <a:pt x="14468" y="6798"/>
                    <a:pt x="14374" y="6858"/>
                    <a:pt x="14320" y="6958"/>
                  </a:cubicBezTo>
                  <a:cubicBezTo>
                    <a:pt x="14360" y="6967"/>
                    <a:pt x="14402" y="6971"/>
                    <a:pt x="14445" y="6971"/>
                  </a:cubicBezTo>
                  <a:cubicBezTo>
                    <a:pt x="14545" y="6971"/>
                    <a:pt x="14650" y="6946"/>
                    <a:pt x="14745" y="6895"/>
                  </a:cubicBezTo>
                  <a:lnTo>
                    <a:pt x="14745" y="6895"/>
                  </a:lnTo>
                  <a:cubicBezTo>
                    <a:pt x="14672" y="6937"/>
                    <a:pt x="14620" y="6999"/>
                    <a:pt x="14579" y="7071"/>
                  </a:cubicBezTo>
                  <a:cubicBezTo>
                    <a:pt x="14683" y="7050"/>
                    <a:pt x="14786" y="7009"/>
                    <a:pt x="14879" y="6947"/>
                  </a:cubicBezTo>
                  <a:lnTo>
                    <a:pt x="14879" y="6947"/>
                  </a:lnTo>
                  <a:cubicBezTo>
                    <a:pt x="14807" y="7020"/>
                    <a:pt x="14745" y="7113"/>
                    <a:pt x="14703" y="7227"/>
                  </a:cubicBezTo>
                  <a:cubicBezTo>
                    <a:pt x="14804" y="7209"/>
                    <a:pt x="14897" y="7149"/>
                    <a:pt x="14975" y="7071"/>
                  </a:cubicBezTo>
                  <a:lnTo>
                    <a:pt x="14975" y="7071"/>
                  </a:lnTo>
                  <a:cubicBezTo>
                    <a:pt x="14918" y="7136"/>
                    <a:pt x="14876" y="7210"/>
                    <a:pt x="14858" y="7299"/>
                  </a:cubicBezTo>
                  <a:cubicBezTo>
                    <a:pt x="14993" y="7268"/>
                    <a:pt x="15128" y="7186"/>
                    <a:pt x="15231" y="7061"/>
                  </a:cubicBezTo>
                  <a:lnTo>
                    <a:pt x="15231" y="7061"/>
                  </a:lnTo>
                  <a:cubicBezTo>
                    <a:pt x="15211" y="7123"/>
                    <a:pt x="15180" y="7186"/>
                    <a:pt x="15148" y="7248"/>
                  </a:cubicBezTo>
                  <a:cubicBezTo>
                    <a:pt x="15263" y="7186"/>
                    <a:pt x="15376" y="7113"/>
                    <a:pt x="15491" y="7050"/>
                  </a:cubicBezTo>
                  <a:lnTo>
                    <a:pt x="15491" y="7050"/>
                  </a:lnTo>
                  <a:cubicBezTo>
                    <a:pt x="15397" y="7195"/>
                    <a:pt x="15470" y="7423"/>
                    <a:pt x="15604" y="7517"/>
                  </a:cubicBezTo>
                  <a:cubicBezTo>
                    <a:pt x="15729" y="7621"/>
                    <a:pt x="15894" y="7621"/>
                    <a:pt x="16050" y="7621"/>
                  </a:cubicBezTo>
                  <a:cubicBezTo>
                    <a:pt x="15988" y="7849"/>
                    <a:pt x="15791" y="8014"/>
                    <a:pt x="15584" y="8014"/>
                  </a:cubicBezTo>
                  <a:cubicBezTo>
                    <a:pt x="15615" y="8149"/>
                    <a:pt x="15636" y="8273"/>
                    <a:pt x="15666" y="8408"/>
                  </a:cubicBezTo>
                  <a:cubicBezTo>
                    <a:pt x="15594" y="8367"/>
                    <a:pt x="15521" y="8335"/>
                    <a:pt x="15439" y="8305"/>
                  </a:cubicBezTo>
                  <a:lnTo>
                    <a:pt x="15439" y="8305"/>
                  </a:lnTo>
                  <a:cubicBezTo>
                    <a:pt x="15459" y="8470"/>
                    <a:pt x="15511" y="8636"/>
                    <a:pt x="15584" y="8791"/>
                  </a:cubicBezTo>
                  <a:cubicBezTo>
                    <a:pt x="15511" y="8729"/>
                    <a:pt x="15449" y="8678"/>
                    <a:pt x="15376" y="8625"/>
                  </a:cubicBezTo>
                  <a:lnTo>
                    <a:pt x="15376" y="8625"/>
                  </a:lnTo>
                  <a:cubicBezTo>
                    <a:pt x="15387" y="8708"/>
                    <a:pt x="15408" y="8802"/>
                    <a:pt x="15449" y="8874"/>
                  </a:cubicBezTo>
                  <a:lnTo>
                    <a:pt x="15439" y="8874"/>
                  </a:lnTo>
                  <a:cubicBezTo>
                    <a:pt x="15470" y="8926"/>
                    <a:pt x="15501" y="8988"/>
                    <a:pt x="15491" y="9051"/>
                  </a:cubicBezTo>
                  <a:cubicBezTo>
                    <a:pt x="15482" y="9100"/>
                    <a:pt x="15441" y="9143"/>
                    <a:pt x="15399" y="9143"/>
                  </a:cubicBezTo>
                  <a:cubicBezTo>
                    <a:pt x="15388" y="9143"/>
                    <a:pt x="15377" y="9140"/>
                    <a:pt x="15366" y="9133"/>
                  </a:cubicBezTo>
                  <a:lnTo>
                    <a:pt x="15366" y="9133"/>
                  </a:lnTo>
                  <a:cubicBezTo>
                    <a:pt x="15480" y="9288"/>
                    <a:pt x="15657" y="9382"/>
                    <a:pt x="15832" y="9392"/>
                  </a:cubicBezTo>
                  <a:cubicBezTo>
                    <a:pt x="15770" y="9413"/>
                    <a:pt x="15708" y="9444"/>
                    <a:pt x="15657" y="9465"/>
                  </a:cubicBezTo>
                  <a:cubicBezTo>
                    <a:pt x="15677" y="9516"/>
                    <a:pt x="15708" y="9569"/>
                    <a:pt x="15739" y="9610"/>
                  </a:cubicBezTo>
                  <a:cubicBezTo>
                    <a:pt x="15698" y="9610"/>
                    <a:pt x="15657" y="9620"/>
                    <a:pt x="15636" y="9661"/>
                  </a:cubicBezTo>
                  <a:cubicBezTo>
                    <a:pt x="15459" y="9506"/>
                    <a:pt x="15293" y="9341"/>
                    <a:pt x="15118" y="9175"/>
                  </a:cubicBezTo>
                  <a:lnTo>
                    <a:pt x="15118" y="9175"/>
                  </a:lnTo>
                  <a:cubicBezTo>
                    <a:pt x="15118" y="9247"/>
                    <a:pt x="15138" y="9320"/>
                    <a:pt x="15180" y="9361"/>
                  </a:cubicBezTo>
                  <a:cubicBezTo>
                    <a:pt x="15128" y="9320"/>
                    <a:pt x="15076" y="9279"/>
                    <a:pt x="15024" y="9226"/>
                  </a:cubicBezTo>
                  <a:lnTo>
                    <a:pt x="15024" y="9226"/>
                  </a:lnTo>
                  <a:cubicBezTo>
                    <a:pt x="15006" y="9407"/>
                    <a:pt x="15154" y="9580"/>
                    <a:pt x="15309" y="9580"/>
                  </a:cubicBezTo>
                  <a:cubicBezTo>
                    <a:pt x="15331" y="9580"/>
                    <a:pt x="15354" y="9577"/>
                    <a:pt x="15376" y="9569"/>
                  </a:cubicBezTo>
                  <a:lnTo>
                    <a:pt x="15376" y="9569"/>
                  </a:lnTo>
                  <a:cubicBezTo>
                    <a:pt x="15293" y="9661"/>
                    <a:pt x="15221" y="9755"/>
                    <a:pt x="15148" y="9848"/>
                  </a:cubicBezTo>
                  <a:cubicBezTo>
                    <a:pt x="15242" y="9879"/>
                    <a:pt x="15346" y="9921"/>
                    <a:pt x="15439" y="9962"/>
                  </a:cubicBezTo>
                  <a:cubicBezTo>
                    <a:pt x="15346" y="10025"/>
                    <a:pt x="15252" y="10097"/>
                    <a:pt x="15180" y="10180"/>
                  </a:cubicBezTo>
                  <a:lnTo>
                    <a:pt x="15242" y="10180"/>
                  </a:lnTo>
                  <a:cubicBezTo>
                    <a:pt x="15180" y="10200"/>
                    <a:pt x="15118" y="10232"/>
                    <a:pt x="15066" y="10294"/>
                  </a:cubicBezTo>
                  <a:cubicBezTo>
                    <a:pt x="15035" y="10180"/>
                    <a:pt x="14941" y="10097"/>
                    <a:pt x="14848" y="10076"/>
                  </a:cubicBezTo>
                  <a:lnTo>
                    <a:pt x="14848" y="10076"/>
                  </a:lnTo>
                  <a:cubicBezTo>
                    <a:pt x="14858" y="10159"/>
                    <a:pt x="14858" y="10253"/>
                    <a:pt x="14869" y="10345"/>
                  </a:cubicBezTo>
                  <a:cubicBezTo>
                    <a:pt x="14817" y="10232"/>
                    <a:pt x="14724" y="10149"/>
                    <a:pt x="14620" y="10128"/>
                  </a:cubicBezTo>
                  <a:lnTo>
                    <a:pt x="14620" y="10128"/>
                  </a:lnTo>
                  <a:cubicBezTo>
                    <a:pt x="14610" y="10180"/>
                    <a:pt x="14620" y="10242"/>
                    <a:pt x="14651" y="10283"/>
                  </a:cubicBezTo>
                  <a:cubicBezTo>
                    <a:pt x="14610" y="10304"/>
                    <a:pt x="14568" y="10335"/>
                    <a:pt x="14568" y="10398"/>
                  </a:cubicBezTo>
                  <a:cubicBezTo>
                    <a:pt x="14579" y="10511"/>
                    <a:pt x="14693" y="10563"/>
                    <a:pt x="14775" y="10605"/>
                  </a:cubicBezTo>
                  <a:cubicBezTo>
                    <a:pt x="14869" y="10656"/>
                    <a:pt x="14973" y="10729"/>
                    <a:pt x="14962" y="10843"/>
                  </a:cubicBezTo>
                  <a:cubicBezTo>
                    <a:pt x="14993" y="10781"/>
                    <a:pt x="15014" y="10718"/>
                    <a:pt x="15045" y="10646"/>
                  </a:cubicBezTo>
                  <a:cubicBezTo>
                    <a:pt x="15201" y="10646"/>
                    <a:pt x="15356" y="10760"/>
                    <a:pt x="15408" y="10926"/>
                  </a:cubicBezTo>
                  <a:cubicBezTo>
                    <a:pt x="15346" y="10946"/>
                    <a:pt x="15284" y="10978"/>
                    <a:pt x="15211" y="10999"/>
                  </a:cubicBezTo>
                  <a:cubicBezTo>
                    <a:pt x="15366" y="11123"/>
                    <a:pt x="15521" y="11257"/>
                    <a:pt x="15666" y="11381"/>
                  </a:cubicBezTo>
                  <a:cubicBezTo>
                    <a:pt x="15651" y="11383"/>
                    <a:pt x="15635" y="11384"/>
                    <a:pt x="15619" y="11384"/>
                  </a:cubicBezTo>
                  <a:cubicBezTo>
                    <a:pt x="15542" y="11384"/>
                    <a:pt x="15466" y="11363"/>
                    <a:pt x="15397" y="11319"/>
                  </a:cubicBezTo>
                  <a:lnTo>
                    <a:pt x="15397" y="11319"/>
                  </a:lnTo>
                  <a:cubicBezTo>
                    <a:pt x="15470" y="11381"/>
                    <a:pt x="15511" y="11485"/>
                    <a:pt x="15511" y="11579"/>
                  </a:cubicBezTo>
                  <a:cubicBezTo>
                    <a:pt x="15356" y="11485"/>
                    <a:pt x="15211" y="11392"/>
                    <a:pt x="15066" y="11299"/>
                  </a:cubicBezTo>
                  <a:lnTo>
                    <a:pt x="14848" y="10957"/>
                  </a:lnTo>
                  <a:cubicBezTo>
                    <a:pt x="14807" y="11040"/>
                    <a:pt x="14775" y="11133"/>
                    <a:pt x="14745" y="11226"/>
                  </a:cubicBezTo>
                  <a:cubicBezTo>
                    <a:pt x="14693" y="11144"/>
                    <a:pt x="14630" y="11061"/>
                    <a:pt x="14579" y="10967"/>
                  </a:cubicBezTo>
                  <a:cubicBezTo>
                    <a:pt x="14538" y="11050"/>
                    <a:pt x="14496" y="11144"/>
                    <a:pt x="14455" y="11226"/>
                  </a:cubicBezTo>
                  <a:cubicBezTo>
                    <a:pt x="14579" y="11381"/>
                    <a:pt x="14734" y="11496"/>
                    <a:pt x="14911" y="11558"/>
                  </a:cubicBezTo>
                  <a:cubicBezTo>
                    <a:pt x="14828" y="11537"/>
                    <a:pt x="14734" y="11517"/>
                    <a:pt x="14641" y="11496"/>
                  </a:cubicBezTo>
                  <a:lnTo>
                    <a:pt x="14641" y="11496"/>
                  </a:lnTo>
                  <a:cubicBezTo>
                    <a:pt x="14745" y="11579"/>
                    <a:pt x="14828" y="11703"/>
                    <a:pt x="14879" y="11837"/>
                  </a:cubicBezTo>
                  <a:cubicBezTo>
                    <a:pt x="14841" y="11791"/>
                    <a:pt x="14804" y="11743"/>
                    <a:pt x="14750" y="11743"/>
                  </a:cubicBezTo>
                  <a:cubicBezTo>
                    <a:pt x="14745" y="11743"/>
                    <a:pt x="14740" y="11744"/>
                    <a:pt x="14734" y="11745"/>
                  </a:cubicBezTo>
                  <a:cubicBezTo>
                    <a:pt x="14713" y="11745"/>
                    <a:pt x="14693" y="11775"/>
                    <a:pt x="14683" y="11807"/>
                  </a:cubicBezTo>
                  <a:cubicBezTo>
                    <a:pt x="14624" y="11690"/>
                    <a:pt x="14521" y="11619"/>
                    <a:pt x="14406" y="11619"/>
                  </a:cubicBezTo>
                  <a:cubicBezTo>
                    <a:pt x="14400" y="11619"/>
                    <a:pt x="14395" y="11619"/>
                    <a:pt x="14390" y="11620"/>
                  </a:cubicBezTo>
                  <a:lnTo>
                    <a:pt x="14390" y="11620"/>
                  </a:lnTo>
                  <a:cubicBezTo>
                    <a:pt x="14445" y="11620"/>
                    <a:pt x="14388" y="11736"/>
                    <a:pt x="14332" y="11736"/>
                  </a:cubicBezTo>
                  <a:cubicBezTo>
                    <a:pt x="14328" y="11736"/>
                    <a:pt x="14324" y="11735"/>
                    <a:pt x="14320" y="11734"/>
                  </a:cubicBezTo>
                  <a:cubicBezTo>
                    <a:pt x="14258" y="11707"/>
                    <a:pt x="14203" y="11635"/>
                    <a:pt x="14142" y="11635"/>
                  </a:cubicBezTo>
                  <a:cubicBezTo>
                    <a:pt x="14133" y="11635"/>
                    <a:pt x="14123" y="11637"/>
                    <a:pt x="14112" y="11641"/>
                  </a:cubicBezTo>
                  <a:cubicBezTo>
                    <a:pt x="14071" y="11672"/>
                    <a:pt x="14082" y="11745"/>
                    <a:pt x="14123" y="11775"/>
                  </a:cubicBezTo>
                  <a:cubicBezTo>
                    <a:pt x="14053" y="11775"/>
                    <a:pt x="13983" y="11766"/>
                    <a:pt x="13923" y="11756"/>
                  </a:cubicBezTo>
                  <a:lnTo>
                    <a:pt x="13923" y="11756"/>
                  </a:lnTo>
                  <a:cubicBezTo>
                    <a:pt x="14005" y="11775"/>
                    <a:pt x="13934" y="11953"/>
                    <a:pt x="13843" y="11993"/>
                  </a:cubicBezTo>
                  <a:cubicBezTo>
                    <a:pt x="14071" y="12118"/>
                    <a:pt x="14310" y="12231"/>
                    <a:pt x="14538" y="12346"/>
                  </a:cubicBezTo>
                  <a:cubicBezTo>
                    <a:pt x="14444" y="12325"/>
                    <a:pt x="14340" y="12293"/>
                    <a:pt x="14247" y="12273"/>
                  </a:cubicBezTo>
                  <a:lnTo>
                    <a:pt x="14247" y="12273"/>
                  </a:lnTo>
                  <a:cubicBezTo>
                    <a:pt x="14278" y="12532"/>
                    <a:pt x="14402" y="12770"/>
                    <a:pt x="14589" y="12926"/>
                  </a:cubicBezTo>
                  <a:cubicBezTo>
                    <a:pt x="14651" y="12884"/>
                    <a:pt x="14693" y="12811"/>
                    <a:pt x="14713" y="12739"/>
                  </a:cubicBezTo>
                  <a:cubicBezTo>
                    <a:pt x="14713" y="12801"/>
                    <a:pt x="14724" y="12884"/>
                    <a:pt x="14775" y="12926"/>
                  </a:cubicBezTo>
                  <a:lnTo>
                    <a:pt x="14807" y="12926"/>
                  </a:lnTo>
                  <a:cubicBezTo>
                    <a:pt x="14796" y="12988"/>
                    <a:pt x="14786" y="13039"/>
                    <a:pt x="14817" y="13092"/>
                  </a:cubicBezTo>
                  <a:cubicBezTo>
                    <a:pt x="14830" y="13111"/>
                    <a:pt x="14851" y="13120"/>
                    <a:pt x="14872" y="13120"/>
                  </a:cubicBezTo>
                  <a:cubicBezTo>
                    <a:pt x="14918" y="13120"/>
                    <a:pt x="14969" y="13082"/>
                    <a:pt x="14962" y="13039"/>
                  </a:cubicBezTo>
                  <a:lnTo>
                    <a:pt x="14962" y="13039"/>
                  </a:lnTo>
                  <a:cubicBezTo>
                    <a:pt x="15003" y="13143"/>
                    <a:pt x="15045" y="13247"/>
                    <a:pt x="15086" y="13340"/>
                  </a:cubicBezTo>
                  <a:cubicBezTo>
                    <a:pt x="15125" y="13306"/>
                    <a:pt x="15175" y="13289"/>
                    <a:pt x="15226" y="13289"/>
                  </a:cubicBezTo>
                  <a:cubicBezTo>
                    <a:pt x="15297" y="13289"/>
                    <a:pt x="15370" y="13321"/>
                    <a:pt x="15418" y="13382"/>
                  </a:cubicBezTo>
                  <a:cubicBezTo>
                    <a:pt x="15363" y="13436"/>
                    <a:pt x="15301" y="13466"/>
                    <a:pt x="15238" y="13466"/>
                  </a:cubicBezTo>
                  <a:cubicBezTo>
                    <a:pt x="15229" y="13466"/>
                    <a:pt x="15220" y="13466"/>
                    <a:pt x="15211" y="13465"/>
                  </a:cubicBezTo>
                  <a:lnTo>
                    <a:pt x="15211" y="13465"/>
                  </a:lnTo>
                  <a:cubicBezTo>
                    <a:pt x="15196" y="13522"/>
                    <a:pt x="15251" y="13569"/>
                    <a:pt x="15300" y="13569"/>
                  </a:cubicBezTo>
                  <a:cubicBezTo>
                    <a:pt x="15322" y="13569"/>
                    <a:pt x="15343" y="13559"/>
                    <a:pt x="15356" y="13537"/>
                  </a:cubicBezTo>
                  <a:lnTo>
                    <a:pt x="15356" y="13537"/>
                  </a:lnTo>
                  <a:cubicBezTo>
                    <a:pt x="15252" y="13734"/>
                    <a:pt x="15148" y="13930"/>
                    <a:pt x="15066" y="14128"/>
                  </a:cubicBezTo>
                  <a:cubicBezTo>
                    <a:pt x="15066" y="14045"/>
                    <a:pt x="15014" y="13962"/>
                    <a:pt x="14952" y="13930"/>
                  </a:cubicBezTo>
                  <a:lnTo>
                    <a:pt x="14952" y="13930"/>
                  </a:lnTo>
                  <a:cubicBezTo>
                    <a:pt x="14962" y="14034"/>
                    <a:pt x="14983" y="14138"/>
                    <a:pt x="15003" y="14241"/>
                  </a:cubicBezTo>
                  <a:cubicBezTo>
                    <a:pt x="14941" y="14262"/>
                    <a:pt x="14879" y="14293"/>
                    <a:pt x="14817" y="14314"/>
                  </a:cubicBezTo>
                  <a:cubicBezTo>
                    <a:pt x="14796" y="14407"/>
                    <a:pt x="14775" y="14501"/>
                    <a:pt x="14807" y="14584"/>
                  </a:cubicBezTo>
                  <a:cubicBezTo>
                    <a:pt x="14804" y="14581"/>
                    <a:pt x="14800" y="14579"/>
                    <a:pt x="14795" y="14579"/>
                  </a:cubicBezTo>
                  <a:cubicBezTo>
                    <a:pt x="14781" y="14579"/>
                    <a:pt x="14763" y="14589"/>
                    <a:pt x="14755" y="14604"/>
                  </a:cubicBezTo>
                  <a:cubicBezTo>
                    <a:pt x="14765" y="14614"/>
                    <a:pt x="14765" y="14625"/>
                    <a:pt x="14775" y="14635"/>
                  </a:cubicBezTo>
                  <a:cubicBezTo>
                    <a:pt x="14848" y="14646"/>
                    <a:pt x="14920" y="14687"/>
                    <a:pt x="14962" y="14759"/>
                  </a:cubicBezTo>
                  <a:cubicBezTo>
                    <a:pt x="14983" y="14780"/>
                    <a:pt x="15003" y="14812"/>
                    <a:pt x="15024" y="14832"/>
                  </a:cubicBezTo>
                  <a:cubicBezTo>
                    <a:pt x="15045" y="14842"/>
                    <a:pt x="15066" y="14842"/>
                    <a:pt x="15086" y="14842"/>
                  </a:cubicBezTo>
                  <a:lnTo>
                    <a:pt x="15335" y="14842"/>
                  </a:lnTo>
                  <a:cubicBezTo>
                    <a:pt x="15293" y="14884"/>
                    <a:pt x="15273" y="14946"/>
                    <a:pt x="15263" y="15008"/>
                  </a:cubicBezTo>
                  <a:cubicBezTo>
                    <a:pt x="15273" y="15006"/>
                    <a:pt x="15284" y="15004"/>
                    <a:pt x="15295" y="15004"/>
                  </a:cubicBezTo>
                  <a:cubicBezTo>
                    <a:pt x="15328" y="15004"/>
                    <a:pt x="15363" y="15016"/>
                    <a:pt x="15387" y="15040"/>
                  </a:cubicBezTo>
                  <a:cubicBezTo>
                    <a:pt x="15304" y="15091"/>
                    <a:pt x="15314" y="15247"/>
                    <a:pt x="15242" y="15319"/>
                  </a:cubicBezTo>
                  <a:cubicBezTo>
                    <a:pt x="15221" y="15350"/>
                    <a:pt x="15190" y="15360"/>
                    <a:pt x="15159" y="15371"/>
                  </a:cubicBezTo>
                  <a:lnTo>
                    <a:pt x="14911" y="15464"/>
                  </a:lnTo>
                  <a:lnTo>
                    <a:pt x="15056" y="15464"/>
                  </a:lnTo>
                  <a:cubicBezTo>
                    <a:pt x="14962" y="15505"/>
                    <a:pt x="14869" y="15547"/>
                    <a:pt x="14775" y="15578"/>
                  </a:cubicBezTo>
                  <a:cubicBezTo>
                    <a:pt x="14734" y="15599"/>
                    <a:pt x="14693" y="15620"/>
                    <a:pt x="14662" y="15661"/>
                  </a:cubicBezTo>
                  <a:cubicBezTo>
                    <a:pt x="14641" y="15703"/>
                    <a:pt x="14651" y="15775"/>
                    <a:pt x="14693" y="15795"/>
                  </a:cubicBezTo>
                  <a:cubicBezTo>
                    <a:pt x="14620" y="15816"/>
                    <a:pt x="14547" y="15837"/>
                    <a:pt x="14485" y="15858"/>
                  </a:cubicBezTo>
                  <a:cubicBezTo>
                    <a:pt x="14517" y="15941"/>
                    <a:pt x="14547" y="16023"/>
                    <a:pt x="14538" y="16117"/>
                  </a:cubicBezTo>
                  <a:cubicBezTo>
                    <a:pt x="14538" y="16200"/>
                    <a:pt x="14496" y="16293"/>
                    <a:pt x="14423" y="16314"/>
                  </a:cubicBezTo>
                  <a:cubicBezTo>
                    <a:pt x="14413" y="16200"/>
                    <a:pt x="14382" y="16159"/>
                    <a:pt x="14382" y="16044"/>
                  </a:cubicBezTo>
                  <a:cubicBezTo>
                    <a:pt x="14289" y="16013"/>
                    <a:pt x="14185" y="15982"/>
                    <a:pt x="14092" y="15951"/>
                  </a:cubicBezTo>
                  <a:cubicBezTo>
                    <a:pt x="14144" y="15806"/>
                    <a:pt x="14082" y="15630"/>
                    <a:pt x="13957" y="15558"/>
                  </a:cubicBezTo>
                  <a:cubicBezTo>
                    <a:pt x="14061" y="15485"/>
                    <a:pt x="14154" y="15392"/>
                    <a:pt x="14216" y="15277"/>
                  </a:cubicBezTo>
                  <a:cubicBezTo>
                    <a:pt x="14144" y="15267"/>
                    <a:pt x="14061" y="15205"/>
                    <a:pt x="14019" y="15132"/>
                  </a:cubicBezTo>
                  <a:cubicBezTo>
                    <a:pt x="14061" y="15091"/>
                    <a:pt x="14112" y="15049"/>
                    <a:pt x="14154" y="15008"/>
                  </a:cubicBezTo>
                  <a:cubicBezTo>
                    <a:pt x="14071" y="14977"/>
                    <a:pt x="13978" y="14946"/>
                    <a:pt x="13884" y="14915"/>
                  </a:cubicBezTo>
                  <a:cubicBezTo>
                    <a:pt x="13864" y="14832"/>
                    <a:pt x="13874" y="14739"/>
                    <a:pt x="13916" y="14666"/>
                  </a:cubicBezTo>
                  <a:lnTo>
                    <a:pt x="13916" y="14666"/>
                  </a:lnTo>
                  <a:cubicBezTo>
                    <a:pt x="13844" y="14699"/>
                    <a:pt x="13773" y="14715"/>
                    <a:pt x="13702" y="14715"/>
                  </a:cubicBezTo>
                  <a:cubicBezTo>
                    <a:pt x="13659" y="14715"/>
                    <a:pt x="13616" y="14709"/>
                    <a:pt x="13573" y="14697"/>
                  </a:cubicBezTo>
                  <a:lnTo>
                    <a:pt x="13760" y="14542"/>
                  </a:lnTo>
                  <a:cubicBezTo>
                    <a:pt x="13719" y="14469"/>
                    <a:pt x="13656" y="14407"/>
                    <a:pt x="13584" y="14376"/>
                  </a:cubicBezTo>
                  <a:cubicBezTo>
                    <a:pt x="13688" y="14303"/>
                    <a:pt x="13801" y="14231"/>
                    <a:pt x="13905" y="14169"/>
                  </a:cubicBezTo>
                  <a:cubicBezTo>
                    <a:pt x="13796" y="14105"/>
                    <a:pt x="13687" y="14074"/>
                    <a:pt x="13571" y="14074"/>
                  </a:cubicBezTo>
                  <a:cubicBezTo>
                    <a:pt x="13555" y="14074"/>
                    <a:pt x="13538" y="14074"/>
                    <a:pt x="13522" y="14075"/>
                  </a:cubicBezTo>
                  <a:lnTo>
                    <a:pt x="13615" y="13858"/>
                  </a:lnTo>
                  <a:lnTo>
                    <a:pt x="13615" y="13858"/>
                  </a:lnTo>
                  <a:cubicBezTo>
                    <a:pt x="13522" y="13879"/>
                    <a:pt x="13418" y="13900"/>
                    <a:pt x="13325" y="13920"/>
                  </a:cubicBezTo>
                  <a:cubicBezTo>
                    <a:pt x="13398" y="13889"/>
                    <a:pt x="13387" y="13765"/>
                    <a:pt x="13325" y="13713"/>
                  </a:cubicBezTo>
                  <a:cubicBezTo>
                    <a:pt x="13290" y="13690"/>
                    <a:pt x="13253" y="13683"/>
                    <a:pt x="13214" y="13683"/>
                  </a:cubicBezTo>
                  <a:cubicBezTo>
                    <a:pt x="13182" y="13683"/>
                    <a:pt x="13150" y="13688"/>
                    <a:pt x="13118" y="13693"/>
                  </a:cubicBezTo>
                  <a:cubicBezTo>
                    <a:pt x="13128" y="13610"/>
                    <a:pt x="13138" y="13516"/>
                    <a:pt x="13159" y="13433"/>
                  </a:cubicBezTo>
                  <a:lnTo>
                    <a:pt x="13159" y="13433"/>
                  </a:lnTo>
                  <a:cubicBezTo>
                    <a:pt x="13137" y="13444"/>
                    <a:pt x="13115" y="13449"/>
                    <a:pt x="13092" y="13449"/>
                  </a:cubicBezTo>
                  <a:cubicBezTo>
                    <a:pt x="13008" y="13449"/>
                    <a:pt x="12927" y="13378"/>
                    <a:pt x="12910" y="13288"/>
                  </a:cubicBezTo>
                  <a:lnTo>
                    <a:pt x="12910" y="13288"/>
                  </a:lnTo>
                  <a:cubicBezTo>
                    <a:pt x="12914" y="13288"/>
                    <a:pt x="12917" y="13289"/>
                    <a:pt x="12920" y="13289"/>
                  </a:cubicBezTo>
                  <a:cubicBezTo>
                    <a:pt x="13017" y="13289"/>
                    <a:pt x="13055" y="13129"/>
                    <a:pt x="13055" y="13009"/>
                  </a:cubicBezTo>
                  <a:cubicBezTo>
                    <a:pt x="13118" y="13122"/>
                    <a:pt x="13170" y="13247"/>
                    <a:pt x="13232" y="13361"/>
                  </a:cubicBezTo>
                  <a:cubicBezTo>
                    <a:pt x="13262" y="13348"/>
                    <a:pt x="13294" y="13342"/>
                    <a:pt x="13326" y="13342"/>
                  </a:cubicBezTo>
                  <a:cubicBezTo>
                    <a:pt x="13426" y="13342"/>
                    <a:pt x="13526" y="13401"/>
                    <a:pt x="13573" y="13495"/>
                  </a:cubicBezTo>
                  <a:cubicBezTo>
                    <a:pt x="13679" y="13545"/>
                    <a:pt x="13788" y="13569"/>
                    <a:pt x="13898" y="13569"/>
                  </a:cubicBezTo>
                  <a:cubicBezTo>
                    <a:pt x="13973" y="13569"/>
                    <a:pt x="14048" y="13558"/>
                    <a:pt x="14123" y="13537"/>
                  </a:cubicBezTo>
                  <a:cubicBezTo>
                    <a:pt x="14112" y="13454"/>
                    <a:pt x="14092" y="13361"/>
                    <a:pt x="14082" y="13278"/>
                  </a:cubicBezTo>
                  <a:cubicBezTo>
                    <a:pt x="14040" y="13278"/>
                    <a:pt x="13988" y="13278"/>
                    <a:pt x="13946" y="13288"/>
                  </a:cubicBezTo>
                  <a:cubicBezTo>
                    <a:pt x="13822" y="13216"/>
                    <a:pt x="13698" y="13154"/>
                    <a:pt x="13584" y="13092"/>
                  </a:cubicBezTo>
                  <a:cubicBezTo>
                    <a:pt x="13594" y="12981"/>
                    <a:pt x="13671" y="12881"/>
                    <a:pt x="13769" y="12856"/>
                  </a:cubicBezTo>
                  <a:lnTo>
                    <a:pt x="13769" y="12856"/>
                  </a:lnTo>
                  <a:cubicBezTo>
                    <a:pt x="13746" y="12860"/>
                    <a:pt x="13723" y="12863"/>
                    <a:pt x="13699" y="12863"/>
                  </a:cubicBezTo>
                  <a:cubicBezTo>
                    <a:pt x="13640" y="12863"/>
                    <a:pt x="13579" y="12847"/>
                    <a:pt x="13522" y="12811"/>
                  </a:cubicBezTo>
                  <a:cubicBezTo>
                    <a:pt x="13594" y="12760"/>
                    <a:pt x="13656" y="12719"/>
                    <a:pt x="13729" y="12677"/>
                  </a:cubicBezTo>
                  <a:cubicBezTo>
                    <a:pt x="13677" y="12646"/>
                    <a:pt x="13615" y="12615"/>
                    <a:pt x="13564" y="12594"/>
                  </a:cubicBezTo>
                  <a:cubicBezTo>
                    <a:pt x="13750" y="12594"/>
                    <a:pt x="13843" y="12231"/>
                    <a:pt x="13677" y="12128"/>
                  </a:cubicBezTo>
                  <a:lnTo>
                    <a:pt x="13677" y="12128"/>
                  </a:lnTo>
                  <a:cubicBezTo>
                    <a:pt x="13594" y="12169"/>
                    <a:pt x="13501" y="12210"/>
                    <a:pt x="13418" y="12242"/>
                  </a:cubicBezTo>
                  <a:lnTo>
                    <a:pt x="13170" y="11869"/>
                  </a:lnTo>
                  <a:cubicBezTo>
                    <a:pt x="12993" y="11827"/>
                    <a:pt x="12838" y="11724"/>
                    <a:pt x="12724" y="11579"/>
                  </a:cubicBezTo>
                  <a:cubicBezTo>
                    <a:pt x="12838" y="11537"/>
                    <a:pt x="12963" y="11496"/>
                    <a:pt x="13076" y="11454"/>
                  </a:cubicBezTo>
                  <a:cubicBezTo>
                    <a:pt x="13025" y="11434"/>
                    <a:pt x="12973" y="11413"/>
                    <a:pt x="12921" y="11381"/>
                  </a:cubicBezTo>
                  <a:cubicBezTo>
                    <a:pt x="12993" y="11319"/>
                    <a:pt x="13055" y="11257"/>
                    <a:pt x="13118" y="11195"/>
                  </a:cubicBezTo>
                  <a:cubicBezTo>
                    <a:pt x="13035" y="11133"/>
                    <a:pt x="12931" y="11102"/>
                    <a:pt x="12827" y="11102"/>
                  </a:cubicBezTo>
                  <a:cubicBezTo>
                    <a:pt x="12880" y="11061"/>
                    <a:pt x="12921" y="11029"/>
                    <a:pt x="12963" y="10988"/>
                  </a:cubicBezTo>
                  <a:cubicBezTo>
                    <a:pt x="12952" y="10905"/>
                    <a:pt x="12900" y="10843"/>
                    <a:pt x="12827" y="10833"/>
                  </a:cubicBezTo>
                  <a:cubicBezTo>
                    <a:pt x="12804" y="10916"/>
                    <a:pt x="12728" y="10962"/>
                    <a:pt x="12653" y="10962"/>
                  </a:cubicBezTo>
                  <a:cubicBezTo>
                    <a:pt x="12598" y="10962"/>
                    <a:pt x="12542" y="10937"/>
                    <a:pt x="12507" y="10884"/>
                  </a:cubicBezTo>
                  <a:cubicBezTo>
                    <a:pt x="12424" y="10760"/>
                    <a:pt x="12507" y="10553"/>
                    <a:pt x="12641" y="10543"/>
                  </a:cubicBezTo>
                  <a:cubicBezTo>
                    <a:pt x="12569" y="10501"/>
                    <a:pt x="12507" y="10460"/>
                    <a:pt x="12434" y="10418"/>
                  </a:cubicBezTo>
                  <a:cubicBezTo>
                    <a:pt x="12517" y="10325"/>
                    <a:pt x="12590" y="10232"/>
                    <a:pt x="12672" y="10138"/>
                  </a:cubicBezTo>
                  <a:cubicBezTo>
                    <a:pt x="12579" y="10117"/>
                    <a:pt x="12486" y="10097"/>
                    <a:pt x="12392" y="10066"/>
                  </a:cubicBezTo>
                  <a:cubicBezTo>
                    <a:pt x="12403" y="9972"/>
                    <a:pt x="12475" y="9889"/>
                    <a:pt x="12558" y="9879"/>
                  </a:cubicBezTo>
                  <a:cubicBezTo>
                    <a:pt x="12475" y="9869"/>
                    <a:pt x="12413" y="9807"/>
                    <a:pt x="12392" y="9724"/>
                  </a:cubicBezTo>
                  <a:lnTo>
                    <a:pt x="12392" y="9724"/>
                  </a:lnTo>
                  <a:cubicBezTo>
                    <a:pt x="12397" y="9725"/>
                    <a:pt x="12401" y="9726"/>
                    <a:pt x="12405" y="9726"/>
                  </a:cubicBezTo>
                  <a:cubicBezTo>
                    <a:pt x="12463" y="9726"/>
                    <a:pt x="12441" y="9586"/>
                    <a:pt x="12392" y="9527"/>
                  </a:cubicBezTo>
                  <a:cubicBezTo>
                    <a:pt x="12465" y="9465"/>
                    <a:pt x="12548" y="9413"/>
                    <a:pt x="12620" y="9361"/>
                  </a:cubicBezTo>
                  <a:cubicBezTo>
                    <a:pt x="12703" y="9226"/>
                    <a:pt x="12786" y="9102"/>
                    <a:pt x="12869" y="8968"/>
                  </a:cubicBezTo>
                  <a:lnTo>
                    <a:pt x="12869" y="8968"/>
                  </a:lnTo>
                  <a:cubicBezTo>
                    <a:pt x="12802" y="9011"/>
                    <a:pt x="12726" y="9032"/>
                    <a:pt x="12650" y="9032"/>
                  </a:cubicBezTo>
                  <a:cubicBezTo>
                    <a:pt x="12527" y="9032"/>
                    <a:pt x="12403" y="8977"/>
                    <a:pt x="12320" y="8874"/>
                  </a:cubicBezTo>
                  <a:cubicBezTo>
                    <a:pt x="12372" y="8874"/>
                    <a:pt x="12444" y="8864"/>
                    <a:pt x="12475" y="8812"/>
                  </a:cubicBezTo>
                  <a:cubicBezTo>
                    <a:pt x="12496" y="8770"/>
                    <a:pt x="12454" y="8708"/>
                    <a:pt x="12424" y="8698"/>
                  </a:cubicBezTo>
                  <a:cubicBezTo>
                    <a:pt x="12486" y="8678"/>
                    <a:pt x="12548" y="8646"/>
                    <a:pt x="12610" y="8615"/>
                  </a:cubicBezTo>
                  <a:cubicBezTo>
                    <a:pt x="12558" y="8605"/>
                    <a:pt x="12496" y="8605"/>
                    <a:pt x="12434" y="8595"/>
                  </a:cubicBezTo>
                  <a:cubicBezTo>
                    <a:pt x="12537" y="8563"/>
                    <a:pt x="12558" y="8377"/>
                    <a:pt x="12465" y="8315"/>
                  </a:cubicBezTo>
                  <a:cubicBezTo>
                    <a:pt x="12507" y="8252"/>
                    <a:pt x="12558" y="8180"/>
                    <a:pt x="12600" y="8118"/>
                  </a:cubicBezTo>
                  <a:lnTo>
                    <a:pt x="12600" y="8118"/>
                  </a:lnTo>
                  <a:cubicBezTo>
                    <a:pt x="12589" y="8127"/>
                    <a:pt x="12576" y="8131"/>
                    <a:pt x="12561" y="8131"/>
                  </a:cubicBezTo>
                  <a:cubicBezTo>
                    <a:pt x="12493" y="8131"/>
                    <a:pt x="12403" y="8040"/>
                    <a:pt x="12454" y="7962"/>
                  </a:cubicBezTo>
                  <a:lnTo>
                    <a:pt x="12454" y="7962"/>
                  </a:lnTo>
                  <a:cubicBezTo>
                    <a:pt x="12382" y="8004"/>
                    <a:pt x="12320" y="8045"/>
                    <a:pt x="12247" y="8077"/>
                  </a:cubicBezTo>
                  <a:cubicBezTo>
                    <a:pt x="12279" y="7998"/>
                    <a:pt x="12209" y="7896"/>
                    <a:pt x="12151" y="7896"/>
                  </a:cubicBezTo>
                  <a:cubicBezTo>
                    <a:pt x="12132" y="7896"/>
                    <a:pt x="12115" y="7906"/>
                    <a:pt x="12102" y="7932"/>
                  </a:cubicBezTo>
                  <a:cubicBezTo>
                    <a:pt x="12123" y="7693"/>
                    <a:pt x="12092" y="7455"/>
                    <a:pt x="12019" y="7227"/>
                  </a:cubicBezTo>
                  <a:lnTo>
                    <a:pt x="12019" y="7227"/>
                  </a:lnTo>
                  <a:cubicBezTo>
                    <a:pt x="12071" y="7527"/>
                    <a:pt x="11999" y="7849"/>
                    <a:pt x="11812" y="8056"/>
                  </a:cubicBezTo>
                  <a:cubicBezTo>
                    <a:pt x="11844" y="8118"/>
                    <a:pt x="11895" y="8169"/>
                    <a:pt x="11957" y="8180"/>
                  </a:cubicBezTo>
                  <a:cubicBezTo>
                    <a:pt x="11916" y="8294"/>
                    <a:pt x="11926" y="8429"/>
                    <a:pt x="11989" y="8542"/>
                  </a:cubicBezTo>
                  <a:cubicBezTo>
                    <a:pt x="11916" y="8512"/>
                    <a:pt x="11853" y="8480"/>
                    <a:pt x="11781" y="8450"/>
                  </a:cubicBezTo>
                  <a:cubicBezTo>
                    <a:pt x="11761" y="8439"/>
                    <a:pt x="11737" y="8431"/>
                    <a:pt x="11715" y="8431"/>
                  </a:cubicBezTo>
                  <a:cubicBezTo>
                    <a:pt x="11693" y="8431"/>
                    <a:pt x="11672" y="8439"/>
                    <a:pt x="11657" y="8460"/>
                  </a:cubicBezTo>
                  <a:cubicBezTo>
                    <a:pt x="11646" y="8460"/>
                    <a:pt x="11646" y="8470"/>
                    <a:pt x="11646" y="8480"/>
                  </a:cubicBezTo>
                  <a:cubicBezTo>
                    <a:pt x="11616" y="8465"/>
                    <a:pt x="11580" y="8456"/>
                    <a:pt x="11543" y="8456"/>
                  </a:cubicBezTo>
                  <a:cubicBezTo>
                    <a:pt x="11529" y="8456"/>
                    <a:pt x="11515" y="8457"/>
                    <a:pt x="11501" y="8460"/>
                  </a:cubicBezTo>
                  <a:cubicBezTo>
                    <a:pt x="11543" y="8512"/>
                    <a:pt x="11595" y="8563"/>
                    <a:pt x="11636" y="8605"/>
                  </a:cubicBezTo>
                  <a:cubicBezTo>
                    <a:pt x="11584" y="8636"/>
                    <a:pt x="11543" y="8667"/>
                    <a:pt x="11491" y="8698"/>
                  </a:cubicBezTo>
                  <a:cubicBezTo>
                    <a:pt x="11553" y="8708"/>
                    <a:pt x="11626" y="8729"/>
                    <a:pt x="11688" y="8750"/>
                  </a:cubicBezTo>
                  <a:cubicBezTo>
                    <a:pt x="11626" y="8770"/>
                    <a:pt x="11574" y="8791"/>
                    <a:pt x="11512" y="8812"/>
                  </a:cubicBezTo>
                  <a:cubicBezTo>
                    <a:pt x="11517" y="8811"/>
                    <a:pt x="11522" y="8810"/>
                    <a:pt x="11527" y="8810"/>
                  </a:cubicBezTo>
                  <a:cubicBezTo>
                    <a:pt x="11625" y="8810"/>
                    <a:pt x="11715" y="9002"/>
                    <a:pt x="11626" y="9081"/>
                  </a:cubicBezTo>
                  <a:cubicBezTo>
                    <a:pt x="11719" y="9143"/>
                    <a:pt x="11812" y="9196"/>
                    <a:pt x="11895" y="9258"/>
                  </a:cubicBezTo>
                  <a:cubicBezTo>
                    <a:pt x="11894" y="9257"/>
                    <a:pt x="11892" y="9257"/>
                    <a:pt x="11891" y="9257"/>
                  </a:cubicBezTo>
                  <a:cubicBezTo>
                    <a:pt x="11867" y="9257"/>
                    <a:pt x="11811" y="9331"/>
                    <a:pt x="11802" y="9351"/>
                  </a:cubicBezTo>
                  <a:cubicBezTo>
                    <a:pt x="11823" y="9392"/>
                    <a:pt x="11853" y="9413"/>
                    <a:pt x="11885" y="9454"/>
                  </a:cubicBezTo>
                  <a:cubicBezTo>
                    <a:pt x="11916" y="9496"/>
                    <a:pt x="11916" y="9579"/>
                    <a:pt x="11874" y="9599"/>
                  </a:cubicBezTo>
                  <a:cubicBezTo>
                    <a:pt x="11867" y="9603"/>
                    <a:pt x="11860" y="9604"/>
                    <a:pt x="11853" y="9604"/>
                  </a:cubicBezTo>
                  <a:cubicBezTo>
                    <a:pt x="11840" y="9604"/>
                    <a:pt x="11826" y="9599"/>
                    <a:pt x="11812" y="9599"/>
                  </a:cubicBezTo>
                  <a:cubicBezTo>
                    <a:pt x="11750" y="9579"/>
                    <a:pt x="11688" y="9548"/>
                    <a:pt x="11626" y="9527"/>
                  </a:cubicBezTo>
                  <a:lnTo>
                    <a:pt x="11626" y="9527"/>
                  </a:lnTo>
                  <a:cubicBezTo>
                    <a:pt x="11667" y="9599"/>
                    <a:pt x="11719" y="9661"/>
                    <a:pt x="11761" y="9724"/>
                  </a:cubicBezTo>
                  <a:cubicBezTo>
                    <a:pt x="11719" y="9714"/>
                    <a:pt x="11678" y="9714"/>
                    <a:pt x="11636" y="9714"/>
                  </a:cubicBezTo>
                  <a:cubicBezTo>
                    <a:pt x="11678" y="9755"/>
                    <a:pt x="11719" y="9797"/>
                    <a:pt x="11761" y="9848"/>
                  </a:cubicBezTo>
                  <a:cubicBezTo>
                    <a:pt x="11732" y="9863"/>
                    <a:pt x="11698" y="9871"/>
                    <a:pt x="11664" y="9871"/>
                  </a:cubicBezTo>
                  <a:cubicBezTo>
                    <a:pt x="11627" y="9871"/>
                    <a:pt x="11589" y="9861"/>
                    <a:pt x="11557" y="9840"/>
                  </a:cubicBezTo>
                  <a:lnTo>
                    <a:pt x="11557" y="9840"/>
                  </a:lnTo>
                  <a:cubicBezTo>
                    <a:pt x="11607" y="9879"/>
                    <a:pt x="11824" y="10243"/>
                    <a:pt x="11874" y="10304"/>
                  </a:cubicBezTo>
                  <a:cubicBezTo>
                    <a:pt x="11750" y="10377"/>
                    <a:pt x="11636" y="10480"/>
                    <a:pt x="11553" y="10594"/>
                  </a:cubicBezTo>
                  <a:cubicBezTo>
                    <a:pt x="11460" y="10511"/>
                    <a:pt x="11377" y="10418"/>
                    <a:pt x="11284" y="10335"/>
                  </a:cubicBezTo>
                  <a:cubicBezTo>
                    <a:pt x="11222" y="10490"/>
                    <a:pt x="11211" y="10677"/>
                    <a:pt x="11263" y="10833"/>
                  </a:cubicBezTo>
                  <a:cubicBezTo>
                    <a:pt x="11180" y="10729"/>
                    <a:pt x="11128" y="10605"/>
                    <a:pt x="11118" y="10460"/>
                  </a:cubicBezTo>
                  <a:lnTo>
                    <a:pt x="11118" y="10460"/>
                  </a:lnTo>
                  <a:cubicBezTo>
                    <a:pt x="10952" y="10822"/>
                    <a:pt x="11004" y="11299"/>
                    <a:pt x="11243" y="11589"/>
                  </a:cubicBezTo>
                  <a:cubicBezTo>
                    <a:pt x="11170" y="11527"/>
                    <a:pt x="11098" y="11454"/>
                    <a:pt x="11025" y="11381"/>
                  </a:cubicBezTo>
                  <a:cubicBezTo>
                    <a:pt x="10973" y="11423"/>
                    <a:pt x="10870" y="11579"/>
                    <a:pt x="10900" y="11651"/>
                  </a:cubicBezTo>
                  <a:lnTo>
                    <a:pt x="11025" y="12086"/>
                  </a:lnTo>
                  <a:cubicBezTo>
                    <a:pt x="10952" y="11982"/>
                    <a:pt x="10880" y="11869"/>
                    <a:pt x="10838" y="11745"/>
                  </a:cubicBezTo>
                  <a:lnTo>
                    <a:pt x="10838" y="11745"/>
                  </a:lnTo>
                  <a:lnTo>
                    <a:pt x="10900" y="12180"/>
                  </a:lnTo>
                  <a:cubicBezTo>
                    <a:pt x="10828" y="12076"/>
                    <a:pt x="10745" y="11973"/>
                    <a:pt x="10662" y="11869"/>
                  </a:cubicBezTo>
                  <a:cubicBezTo>
                    <a:pt x="10631" y="11952"/>
                    <a:pt x="10621" y="12035"/>
                    <a:pt x="10642" y="12118"/>
                  </a:cubicBezTo>
                  <a:cubicBezTo>
                    <a:pt x="10600" y="12035"/>
                    <a:pt x="10548" y="11962"/>
                    <a:pt x="10476" y="11910"/>
                  </a:cubicBezTo>
                  <a:lnTo>
                    <a:pt x="10476" y="11910"/>
                  </a:lnTo>
                  <a:cubicBezTo>
                    <a:pt x="10517" y="12055"/>
                    <a:pt x="10527" y="12200"/>
                    <a:pt x="10538" y="12355"/>
                  </a:cubicBezTo>
                  <a:cubicBezTo>
                    <a:pt x="10444" y="12263"/>
                    <a:pt x="10372" y="12159"/>
                    <a:pt x="10310" y="12045"/>
                  </a:cubicBezTo>
                  <a:lnTo>
                    <a:pt x="10310" y="12045"/>
                  </a:lnTo>
                  <a:cubicBezTo>
                    <a:pt x="10320" y="12159"/>
                    <a:pt x="10331" y="12273"/>
                    <a:pt x="10351" y="12387"/>
                  </a:cubicBezTo>
                  <a:cubicBezTo>
                    <a:pt x="10517" y="12408"/>
                    <a:pt x="10683" y="12511"/>
                    <a:pt x="10787" y="12677"/>
                  </a:cubicBezTo>
                  <a:cubicBezTo>
                    <a:pt x="10773" y="12679"/>
                    <a:pt x="10760" y="12680"/>
                    <a:pt x="10746" y="12680"/>
                  </a:cubicBezTo>
                  <a:cubicBezTo>
                    <a:pt x="10674" y="12680"/>
                    <a:pt x="10598" y="12658"/>
                    <a:pt x="10538" y="12615"/>
                  </a:cubicBezTo>
                  <a:lnTo>
                    <a:pt x="10538" y="12615"/>
                  </a:lnTo>
                  <a:cubicBezTo>
                    <a:pt x="10558" y="12693"/>
                    <a:pt x="10596" y="12762"/>
                    <a:pt x="10643" y="12804"/>
                  </a:cubicBezTo>
                  <a:lnTo>
                    <a:pt x="10643" y="12804"/>
                  </a:lnTo>
                  <a:cubicBezTo>
                    <a:pt x="10547" y="12724"/>
                    <a:pt x="10427" y="12683"/>
                    <a:pt x="10309" y="12683"/>
                  </a:cubicBezTo>
                  <a:cubicBezTo>
                    <a:pt x="10238" y="12683"/>
                    <a:pt x="10168" y="12698"/>
                    <a:pt x="10103" y="12728"/>
                  </a:cubicBezTo>
                  <a:cubicBezTo>
                    <a:pt x="10196" y="12884"/>
                    <a:pt x="10279" y="13029"/>
                    <a:pt x="10361" y="13184"/>
                  </a:cubicBezTo>
                  <a:cubicBezTo>
                    <a:pt x="10299" y="13164"/>
                    <a:pt x="10237" y="13122"/>
                    <a:pt x="10196" y="13060"/>
                  </a:cubicBezTo>
                  <a:lnTo>
                    <a:pt x="10196" y="13060"/>
                  </a:lnTo>
                  <a:cubicBezTo>
                    <a:pt x="10248" y="13184"/>
                    <a:pt x="10269" y="13329"/>
                    <a:pt x="10279" y="13465"/>
                  </a:cubicBezTo>
                  <a:cubicBezTo>
                    <a:pt x="10393" y="13475"/>
                    <a:pt x="10517" y="13495"/>
                    <a:pt x="10600" y="13578"/>
                  </a:cubicBezTo>
                  <a:cubicBezTo>
                    <a:pt x="10693" y="13661"/>
                    <a:pt x="10725" y="13848"/>
                    <a:pt x="10631" y="13930"/>
                  </a:cubicBezTo>
                  <a:cubicBezTo>
                    <a:pt x="10589" y="13920"/>
                    <a:pt x="10538" y="13848"/>
                    <a:pt x="10497" y="13827"/>
                  </a:cubicBezTo>
                  <a:cubicBezTo>
                    <a:pt x="10475" y="13814"/>
                    <a:pt x="10451" y="13808"/>
                    <a:pt x="10428" y="13808"/>
                  </a:cubicBezTo>
                  <a:cubicBezTo>
                    <a:pt x="10396" y="13808"/>
                    <a:pt x="10365" y="13819"/>
                    <a:pt x="10341" y="13838"/>
                  </a:cubicBezTo>
                  <a:cubicBezTo>
                    <a:pt x="10360" y="13916"/>
                    <a:pt x="10398" y="13984"/>
                    <a:pt x="10454" y="14035"/>
                  </a:cubicBezTo>
                  <a:lnTo>
                    <a:pt x="10454" y="14035"/>
                  </a:lnTo>
                  <a:cubicBezTo>
                    <a:pt x="10363" y="13957"/>
                    <a:pt x="10253" y="13899"/>
                    <a:pt x="10133" y="13879"/>
                  </a:cubicBezTo>
                  <a:lnTo>
                    <a:pt x="10133" y="13879"/>
                  </a:lnTo>
                  <a:cubicBezTo>
                    <a:pt x="10113" y="14107"/>
                    <a:pt x="10497" y="14138"/>
                    <a:pt x="10497" y="14366"/>
                  </a:cubicBezTo>
                  <a:cubicBezTo>
                    <a:pt x="10452" y="14391"/>
                    <a:pt x="10405" y="14404"/>
                    <a:pt x="10358" y="14404"/>
                  </a:cubicBezTo>
                  <a:cubicBezTo>
                    <a:pt x="10311" y="14404"/>
                    <a:pt x="10265" y="14391"/>
                    <a:pt x="10221" y="14365"/>
                  </a:cubicBezTo>
                  <a:lnTo>
                    <a:pt x="10221" y="14365"/>
                  </a:lnTo>
                  <a:cubicBezTo>
                    <a:pt x="10350" y="14448"/>
                    <a:pt x="10468" y="14569"/>
                    <a:pt x="10538" y="14718"/>
                  </a:cubicBezTo>
                  <a:cubicBezTo>
                    <a:pt x="10393" y="14708"/>
                    <a:pt x="10248" y="14625"/>
                    <a:pt x="10133" y="14511"/>
                  </a:cubicBezTo>
                  <a:lnTo>
                    <a:pt x="10133" y="14718"/>
                  </a:lnTo>
                  <a:cubicBezTo>
                    <a:pt x="10082" y="14614"/>
                    <a:pt x="10009" y="14531"/>
                    <a:pt x="9926" y="14459"/>
                  </a:cubicBezTo>
                  <a:lnTo>
                    <a:pt x="9926" y="14459"/>
                  </a:lnTo>
                  <a:cubicBezTo>
                    <a:pt x="9885" y="14635"/>
                    <a:pt x="9926" y="14832"/>
                    <a:pt x="10030" y="14957"/>
                  </a:cubicBezTo>
                  <a:cubicBezTo>
                    <a:pt x="10111" y="15045"/>
                    <a:pt x="10219" y="15097"/>
                    <a:pt x="10330" y="15097"/>
                  </a:cubicBezTo>
                  <a:cubicBezTo>
                    <a:pt x="10375" y="15097"/>
                    <a:pt x="10420" y="15088"/>
                    <a:pt x="10465" y="15070"/>
                  </a:cubicBezTo>
                  <a:cubicBezTo>
                    <a:pt x="10506" y="15257"/>
                    <a:pt x="10548" y="15433"/>
                    <a:pt x="10589" y="15609"/>
                  </a:cubicBezTo>
                  <a:cubicBezTo>
                    <a:pt x="10579" y="15609"/>
                    <a:pt x="10569" y="15599"/>
                    <a:pt x="10559" y="15599"/>
                  </a:cubicBezTo>
                  <a:cubicBezTo>
                    <a:pt x="10569" y="15640"/>
                    <a:pt x="10579" y="15682"/>
                    <a:pt x="10569" y="15723"/>
                  </a:cubicBezTo>
                  <a:cubicBezTo>
                    <a:pt x="10538" y="15858"/>
                    <a:pt x="10424" y="15951"/>
                    <a:pt x="10299" y="15993"/>
                  </a:cubicBezTo>
                  <a:lnTo>
                    <a:pt x="10393" y="16086"/>
                  </a:lnTo>
                  <a:cubicBezTo>
                    <a:pt x="10367" y="16104"/>
                    <a:pt x="10336" y="16114"/>
                    <a:pt x="10304" y="16114"/>
                  </a:cubicBezTo>
                  <a:cubicBezTo>
                    <a:pt x="10247" y="16114"/>
                    <a:pt x="10188" y="16084"/>
                    <a:pt x="10154" y="16023"/>
                  </a:cubicBezTo>
                  <a:cubicBezTo>
                    <a:pt x="10092" y="15941"/>
                    <a:pt x="10103" y="15806"/>
                    <a:pt x="10154" y="15713"/>
                  </a:cubicBezTo>
                  <a:lnTo>
                    <a:pt x="10154" y="15713"/>
                  </a:lnTo>
                  <a:cubicBezTo>
                    <a:pt x="10092" y="15754"/>
                    <a:pt x="10051" y="15816"/>
                    <a:pt x="10020" y="15889"/>
                  </a:cubicBezTo>
                  <a:cubicBezTo>
                    <a:pt x="9968" y="15765"/>
                    <a:pt x="9937" y="15630"/>
                    <a:pt x="9937" y="15485"/>
                  </a:cubicBezTo>
                  <a:cubicBezTo>
                    <a:pt x="9920" y="15464"/>
                    <a:pt x="9897" y="15455"/>
                    <a:pt x="9873" y="15455"/>
                  </a:cubicBezTo>
                  <a:cubicBezTo>
                    <a:pt x="9827" y="15455"/>
                    <a:pt x="9781" y="15492"/>
                    <a:pt x="9781" y="15547"/>
                  </a:cubicBezTo>
                  <a:cubicBezTo>
                    <a:pt x="9771" y="15588"/>
                    <a:pt x="9792" y="15630"/>
                    <a:pt x="9792" y="15671"/>
                  </a:cubicBezTo>
                  <a:cubicBezTo>
                    <a:pt x="9792" y="15806"/>
                    <a:pt x="9636" y="15848"/>
                    <a:pt x="9523" y="15858"/>
                  </a:cubicBezTo>
                  <a:cubicBezTo>
                    <a:pt x="9585" y="15733"/>
                    <a:pt x="9626" y="15599"/>
                    <a:pt x="9647" y="15464"/>
                  </a:cubicBezTo>
                  <a:cubicBezTo>
                    <a:pt x="9585" y="15464"/>
                    <a:pt x="9564" y="15588"/>
                    <a:pt x="9502" y="15620"/>
                  </a:cubicBezTo>
                  <a:cubicBezTo>
                    <a:pt x="9493" y="15624"/>
                    <a:pt x="9484" y="15625"/>
                    <a:pt x="9476" y="15625"/>
                  </a:cubicBezTo>
                  <a:cubicBezTo>
                    <a:pt x="9415" y="15625"/>
                    <a:pt x="9367" y="15537"/>
                    <a:pt x="9367" y="15464"/>
                  </a:cubicBezTo>
                  <a:cubicBezTo>
                    <a:pt x="9367" y="15381"/>
                    <a:pt x="9398" y="15298"/>
                    <a:pt x="9387" y="15215"/>
                  </a:cubicBezTo>
                  <a:lnTo>
                    <a:pt x="9387" y="15215"/>
                  </a:lnTo>
                  <a:cubicBezTo>
                    <a:pt x="9346" y="15288"/>
                    <a:pt x="9274" y="15340"/>
                    <a:pt x="9191" y="15340"/>
                  </a:cubicBezTo>
                  <a:cubicBezTo>
                    <a:pt x="9118" y="15330"/>
                    <a:pt x="9046" y="15257"/>
                    <a:pt x="9046" y="15174"/>
                  </a:cubicBezTo>
                  <a:cubicBezTo>
                    <a:pt x="9046" y="15102"/>
                    <a:pt x="9101" y="15043"/>
                    <a:pt x="9154" y="15043"/>
                  </a:cubicBezTo>
                  <a:cubicBezTo>
                    <a:pt x="9168" y="15043"/>
                    <a:pt x="9182" y="15047"/>
                    <a:pt x="9195" y="15055"/>
                  </a:cubicBezTo>
                  <a:lnTo>
                    <a:pt x="9195" y="15055"/>
                  </a:lnTo>
                  <a:cubicBezTo>
                    <a:pt x="9115" y="14994"/>
                    <a:pt x="9055" y="14913"/>
                    <a:pt x="9014" y="14812"/>
                  </a:cubicBezTo>
                  <a:lnTo>
                    <a:pt x="9014" y="14812"/>
                  </a:lnTo>
                  <a:cubicBezTo>
                    <a:pt x="9150" y="14853"/>
                    <a:pt x="9284" y="14904"/>
                    <a:pt x="9408" y="14946"/>
                  </a:cubicBezTo>
                  <a:cubicBezTo>
                    <a:pt x="9325" y="14884"/>
                    <a:pt x="9242" y="14821"/>
                    <a:pt x="9160" y="14749"/>
                  </a:cubicBezTo>
                  <a:cubicBezTo>
                    <a:pt x="9242" y="14697"/>
                    <a:pt x="9325" y="14646"/>
                    <a:pt x="9408" y="14604"/>
                  </a:cubicBezTo>
                  <a:cubicBezTo>
                    <a:pt x="9460" y="14573"/>
                    <a:pt x="9512" y="14521"/>
                    <a:pt x="9491" y="14459"/>
                  </a:cubicBezTo>
                  <a:cubicBezTo>
                    <a:pt x="9481" y="14428"/>
                    <a:pt x="9440" y="14407"/>
                    <a:pt x="9408" y="14407"/>
                  </a:cubicBezTo>
                  <a:cubicBezTo>
                    <a:pt x="9305" y="14376"/>
                    <a:pt x="9212" y="14356"/>
                    <a:pt x="9108" y="14335"/>
                  </a:cubicBezTo>
                  <a:cubicBezTo>
                    <a:pt x="9222" y="14273"/>
                    <a:pt x="9325" y="14221"/>
                    <a:pt x="9440" y="14158"/>
                  </a:cubicBezTo>
                  <a:cubicBezTo>
                    <a:pt x="9336" y="14055"/>
                    <a:pt x="9232" y="13962"/>
                    <a:pt x="9129" y="13858"/>
                  </a:cubicBezTo>
                  <a:lnTo>
                    <a:pt x="9129" y="13858"/>
                  </a:lnTo>
                  <a:cubicBezTo>
                    <a:pt x="9160" y="13972"/>
                    <a:pt x="9046" y="14075"/>
                    <a:pt x="8942" y="14075"/>
                  </a:cubicBezTo>
                  <a:cubicBezTo>
                    <a:pt x="8839" y="14066"/>
                    <a:pt x="8756" y="13983"/>
                    <a:pt x="8673" y="13900"/>
                  </a:cubicBezTo>
                  <a:cubicBezTo>
                    <a:pt x="8704" y="13879"/>
                    <a:pt x="8735" y="13848"/>
                    <a:pt x="8745" y="13817"/>
                  </a:cubicBezTo>
                  <a:lnTo>
                    <a:pt x="8745" y="13817"/>
                  </a:lnTo>
                  <a:cubicBezTo>
                    <a:pt x="8738" y="13820"/>
                    <a:pt x="8731" y="13821"/>
                    <a:pt x="8724" y="13821"/>
                  </a:cubicBezTo>
                  <a:cubicBezTo>
                    <a:pt x="8681" y="13821"/>
                    <a:pt x="8641" y="13767"/>
                    <a:pt x="8641" y="13713"/>
                  </a:cubicBezTo>
                  <a:cubicBezTo>
                    <a:pt x="8641" y="13640"/>
                    <a:pt x="8683" y="13589"/>
                    <a:pt x="8724" y="13547"/>
                  </a:cubicBezTo>
                  <a:cubicBezTo>
                    <a:pt x="8766" y="13495"/>
                    <a:pt x="8786" y="13485"/>
                    <a:pt x="8797" y="13423"/>
                  </a:cubicBezTo>
                  <a:cubicBezTo>
                    <a:pt x="8807" y="13382"/>
                    <a:pt x="8818" y="13340"/>
                    <a:pt x="8818" y="13288"/>
                  </a:cubicBezTo>
                  <a:cubicBezTo>
                    <a:pt x="8877" y="13313"/>
                    <a:pt x="8939" y="13325"/>
                    <a:pt x="9002" y="13325"/>
                  </a:cubicBezTo>
                  <a:cubicBezTo>
                    <a:pt x="9093" y="13325"/>
                    <a:pt x="9183" y="13300"/>
                    <a:pt x="9263" y="13257"/>
                  </a:cubicBezTo>
                  <a:cubicBezTo>
                    <a:pt x="9191" y="13257"/>
                    <a:pt x="9129" y="13257"/>
                    <a:pt x="9056" y="13267"/>
                  </a:cubicBezTo>
                  <a:cubicBezTo>
                    <a:pt x="9139" y="13205"/>
                    <a:pt x="9222" y="13154"/>
                    <a:pt x="9315" y="13122"/>
                  </a:cubicBezTo>
                  <a:cubicBezTo>
                    <a:pt x="9222" y="13112"/>
                    <a:pt x="9139" y="13092"/>
                    <a:pt x="9046" y="13081"/>
                  </a:cubicBezTo>
                  <a:cubicBezTo>
                    <a:pt x="9129" y="13081"/>
                    <a:pt x="9222" y="13019"/>
                    <a:pt x="9232" y="12915"/>
                  </a:cubicBezTo>
                  <a:cubicBezTo>
                    <a:pt x="9232" y="12849"/>
                    <a:pt x="9170" y="12788"/>
                    <a:pt x="9118" y="12788"/>
                  </a:cubicBezTo>
                  <a:cubicBezTo>
                    <a:pt x="9098" y="12788"/>
                    <a:pt x="9079" y="12798"/>
                    <a:pt x="9067" y="12822"/>
                  </a:cubicBezTo>
                  <a:cubicBezTo>
                    <a:pt x="9097" y="12749"/>
                    <a:pt x="9160" y="12719"/>
                    <a:pt x="9212" y="12687"/>
                  </a:cubicBezTo>
                  <a:cubicBezTo>
                    <a:pt x="9274" y="12656"/>
                    <a:pt x="9336" y="12615"/>
                    <a:pt x="9357" y="12542"/>
                  </a:cubicBezTo>
                  <a:cubicBezTo>
                    <a:pt x="9367" y="12480"/>
                    <a:pt x="9325" y="12418"/>
                    <a:pt x="9274" y="12418"/>
                  </a:cubicBezTo>
                  <a:cubicBezTo>
                    <a:pt x="9315" y="12397"/>
                    <a:pt x="9346" y="12387"/>
                    <a:pt x="9367" y="12346"/>
                  </a:cubicBezTo>
                  <a:cubicBezTo>
                    <a:pt x="9398" y="12304"/>
                    <a:pt x="9387" y="12221"/>
                    <a:pt x="9336" y="12210"/>
                  </a:cubicBezTo>
                  <a:cubicBezTo>
                    <a:pt x="9330" y="12208"/>
                    <a:pt x="9324" y="12206"/>
                    <a:pt x="9318" y="12206"/>
                  </a:cubicBezTo>
                  <a:cubicBezTo>
                    <a:pt x="9303" y="12206"/>
                    <a:pt x="9289" y="12214"/>
                    <a:pt x="9274" y="12221"/>
                  </a:cubicBezTo>
                  <a:cubicBezTo>
                    <a:pt x="9170" y="12273"/>
                    <a:pt x="9067" y="12325"/>
                    <a:pt x="8963" y="12387"/>
                  </a:cubicBezTo>
                  <a:cubicBezTo>
                    <a:pt x="9014" y="12304"/>
                    <a:pt x="9046" y="12221"/>
                    <a:pt x="9056" y="12128"/>
                  </a:cubicBezTo>
                  <a:lnTo>
                    <a:pt x="9056" y="12128"/>
                  </a:lnTo>
                  <a:cubicBezTo>
                    <a:pt x="8973" y="12242"/>
                    <a:pt x="8890" y="12355"/>
                    <a:pt x="8807" y="12480"/>
                  </a:cubicBezTo>
                  <a:cubicBezTo>
                    <a:pt x="8818" y="12408"/>
                    <a:pt x="8818" y="12335"/>
                    <a:pt x="8818" y="12273"/>
                  </a:cubicBezTo>
                  <a:lnTo>
                    <a:pt x="8818" y="12273"/>
                  </a:lnTo>
                  <a:cubicBezTo>
                    <a:pt x="8766" y="12376"/>
                    <a:pt x="8714" y="12491"/>
                    <a:pt x="8662" y="12594"/>
                  </a:cubicBezTo>
                  <a:cubicBezTo>
                    <a:pt x="8641" y="12511"/>
                    <a:pt x="8621" y="12428"/>
                    <a:pt x="8611" y="12346"/>
                  </a:cubicBezTo>
                  <a:cubicBezTo>
                    <a:pt x="8549" y="12428"/>
                    <a:pt x="8476" y="12511"/>
                    <a:pt x="8383" y="12563"/>
                  </a:cubicBezTo>
                  <a:cubicBezTo>
                    <a:pt x="8351" y="12501"/>
                    <a:pt x="8331" y="12418"/>
                    <a:pt x="8321" y="12346"/>
                  </a:cubicBezTo>
                  <a:cubicBezTo>
                    <a:pt x="8310" y="12348"/>
                    <a:pt x="8299" y="12350"/>
                    <a:pt x="8288" y="12350"/>
                  </a:cubicBezTo>
                  <a:cubicBezTo>
                    <a:pt x="8217" y="12350"/>
                    <a:pt x="8152" y="12292"/>
                    <a:pt x="8134" y="12210"/>
                  </a:cubicBezTo>
                  <a:cubicBezTo>
                    <a:pt x="8258" y="12190"/>
                    <a:pt x="8341" y="12003"/>
                    <a:pt x="8279" y="11879"/>
                  </a:cubicBezTo>
                  <a:lnTo>
                    <a:pt x="8279" y="11879"/>
                  </a:lnTo>
                  <a:cubicBezTo>
                    <a:pt x="8314" y="11887"/>
                    <a:pt x="8350" y="11892"/>
                    <a:pt x="8386" y="11892"/>
                  </a:cubicBezTo>
                  <a:cubicBezTo>
                    <a:pt x="8437" y="11892"/>
                    <a:pt x="8489" y="11882"/>
                    <a:pt x="8538" y="11858"/>
                  </a:cubicBezTo>
                  <a:cubicBezTo>
                    <a:pt x="8496" y="11827"/>
                    <a:pt x="8445" y="11796"/>
                    <a:pt x="8404" y="11765"/>
                  </a:cubicBezTo>
                  <a:cubicBezTo>
                    <a:pt x="8507" y="11734"/>
                    <a:pt x="8600" y="11672"/>
                    <a:pt x="8673" y="11579"/>
                  </a:cubicBezTo>
                  <a:cubicBezTo>
                    <a:pt x="8639" y="11553"/>
                    <a:pt x="8591" y="11534"/>
                    <a:pt x="8546" y="11534"/>
                  </a:cubicBezTo>
                  <a:cubicBezTo>
                    <a:pt x="8536" y="11534"/>
                    <a:pt x="8527" y="11535"/>
                    <a:pt x="8517" y="11537"/>
                  </a:cubicBezTo>
                  <a:cubicBezTo>
                    <a:pt x="8569" y="11434"/>
                    <a:pt x="8611" y="11319"/>
                    <a:pt x="8631" y="11206"/>
                  </a:cubicBezTo>
                  <a:lnTo>
                    <a:pt x="8631" y="11206"/>
                  </a:lnTo>
                  <a:cubicBezTo>
                    <a:pt x="8528" y="11257"/>
                    <a:pt x="8424" y="11330"/>
                    <a:pt x="8331" y="11402"/>
                  </a:cubicBezTo>
                  <a:cubicBezTo>
                    <a:pt x="8372" y="11299"/>
                    <a:pt x="8413" y="11185"/>
                    <a:pt x="8445" y="11081"/>
                  </a:cubicBezTo>
                  <a:lnTo>
                    <a:pt x="8445" y="11081"/>
                  </a:lnTo>
                  <a:cubicBezTo>
                    <a:pt x="8268" y="11268"/>
                    <a:pt x="8082" y="11454"/>
                    <a:pt x="7895" y="11651"/>
                  </a:cubicBezTo>
                  <a:cubicBezTo>
                    <a:pt x="7895" y="11572"/>
                    <a:pt x="7829" y="11523"/>
                    <a:pt x="7765" y="11523"/>
                  </a:cubicBezTo>
                  <a:cubicBezTo>
                    <a:pt x="7745" y="11523"/>
                    <a:pt x="7726" y="11528"/>
                    <a:pt x="7709" y="11537"/>
                  </a:cubicBezTo>
                  <a:cubicBezTo>
                    <a:pt x="7637" y="11579"/>
                    <a:pt x="7595" y="11662"/>
                    <a:pt x="7585" y="11755"/>
                  </a:cubicBezTo>
                  <a:cubicBezTo>
                    <a:pt x="7585" y="11701"/>
                    <a:pt x="7534" y="11665"/>
                    <a:pt x="7481" y="11665"/>
                  </a:cubicBezTo>
                  <a:cubicBezTo>
                    <a:pt x="7451" y="11665"/>
                    <a:pt x="7420" y="11677"/>
                    <a:pt x="7398" y="11703"/>
                  </a:cubicBezTo>
                  <a:cubicBezTo>
                    <a:pt x="7347" y="11775"/>
                    <a:pt x="7347" y="11890"/>
                    <a:pt x="7367" y="11993"/>
                  </a:cubicBezTo>
                  <a:cubicBezTo>
                    <a:pt x="7326" y="11920"/>
                    <a:pt x="7274" y="11869"/>
                    <a:pt x="7222" y="11817"/>
                  </a:cubicBezTo>
                  <a:cubicBezTo>
                    <a:pt x="7170" y="11920"/>
                    <a:pt x="7149" y="12035"/>
                    <a:pt x="7139" y="12148"/>
                  </a:cubicBezTo>
                  <a:cubicBezTo>
                    <a:pt x="7149" y="12003"/>
                    <a:pt x="7067" y="11869"/>
                    <a:pt x="6953" y="11817"/>
                  </a:cubicBezTo>
                  <a:cubicBezTo>
                    <a:pt x="7015" y="11786"/>
                    <a:pt x="7077" y="11713"/>
                    <a:pt x="7108" y="11641"/>
                  </a:cubicBezTo>
                  <a:cubicBezTo>
                    <a:pt x="7025" y="11620"/>
                    <a:pt x="6984" y="11589"/>
                    <a:pt x="6911" y="11568"/>
                  </a:cubicBezTo>
                  <a:cubicBezTo>
                    <a:pt x="6901" y="11579"/>
                    <a:pt x="6891" y="11589"/>
                    <a:pt x="6880" y="11589"/>
                  </a:cubicBezTo>
                  <a:cubicBezTo>
                    <a:pt x="6859" y="11589"/>
                    <a:pt x="6839" y="11579"/>
                    <a:pt x="6818" y="11579"/>
                  </a:cubicBezTo>
                  <a:cubicBezTo>
                    <a:pt x="6797" y="11568"/>
                    <a:pt x="6766" y="11579"/>
                    <a:pt x="6746" y="11558"/>
                  </a:cubicBezTo>
                  <a:cubicBezTo>
                    <a:pt x="6693" y="11527"/>
                    <a:pt x="6725" y="11434"/>
                    <a:pt x="6756" y="11381"/>
                  </a:cubicBezTo>
                  <a:cubicBezTo>
                    <a:pt x="6797" y="11319"/>
                    <a:pt x="6839" y="11247"/>
                    <a:pt x="6787" y="11195"/>
                  </a:cubicBezTo>
                  <a:lnTo>
                    <a:pt x="6787" y="11195"/>
                  </a:lnTo>
                  <a:cubicBezTo>
                    <a:pt x="6859" y="11226"/>
                    <a:pt x="6921" y="11247"/>
                    <a:pt x="6994" y="11257"/>
                  </a:cubicBezTo>
                  <a:cubicBezTo>
                    <a:pt x="7036" y="11257"/>
                    <a:pt x="7098" y="11257"/>
                    <a:pt x="7108" y="11206"/>
                  </a:cubicBezTo>
                  <a:cubicBezTo>
                    <a:pt x="7129" y="11123"/>
                    <a:pt x="6984" y="11102"/>
                    <a:pt x="6984" y="11008"/>
                  </a:cubicBezTo>
                  <a:cubicBezTo>
                    <a:pt x="6998" y="11006"/>
                    <a:pt x="7013" y="11005"/>
                    <a:pt x="7027" y="11005"/>
                  </a:cubicBezTo>
                  <a:cubicBezTo>
                    <a:pt x="7075" y="11005"/>
                    <a:pt x="7122" y="11018"/>
                    <a:pt x="7170" y="11050"/>
                  </a:cubicBezTo>
                  <a:lnTo>
                    <a:pt x="7015" y="10863"/>
                  </a:lnTo>
                  <a:cubicBezTo>
                    <a:pt x="7041" y="10848"/>
                    <a:pt x="7067" y="10840"/>
                    <a:pt x="7093" y="10840"/>
                  </a:cubicBezTo>
                  <a:cubicBezTo>
                    <a:pt x="7119" y="10840"/>
                    <a:pt x="7144" y="10848"/>
                    <a:pt x="7170" y="10863"/>
                  </a:cubicBezTo>
                  <a:cubicBezTo>
                    <a:pt x="7160" y="10801"/>
                    <a:pt x="7139" y="10750"/>
                    <a:pt x="7108" y="10708"/>
                  </a:cubicBezTo>
                  <a:lnTo>
                    <a:pt x="7108" y="10708"/>
                  </a:lnTo>
                  <a:cubicBezTo>
                    <a:pt x="7202" y="10760"/>
                    <a:pt x="7294" y="10791"/>
                    <a:pt x="7388" y="10822"/>
                  </a:cubicBezTo>
                  <a:cubicBezTo>
                    <a:pt x="7357" y="10781"/>
                    <a:pt x="7336" y="10750"/>
                    <a:pt x="7305" y="10708"/>
                  </a:cubicBezTo>
                  <a:lnTo>
                    <a:pt x="7305" y="10708"/>
                  </a:lnTo>
                  <a:cubicBezTo>
                    <a:pt x="7347" y="10734"/>
                    <a:pt x="7391" y="10747"/>
                    <a:pt x="7435" y="10747"/>
                  </a:cubicBezTo>
                  <a:cubicBezTo>
                    <a:pt x="7478" y="10747"/>
                    <a:pt x="7522" y="10734"/>
                    <a:pt x="7564" y="10708"/>
                  </a:cubicBezTo>
                  <a:cubicBezTo>
                    <a:pt x="7481" y="10667"/>
                    <a:pt x="7398" y="10635"/>
                    <a:pt x="7326" y="10594"/>
                  </a:cubicBezTo>
                  <a:cubicBezTo>
                    <a:pt x="7419" y="10563"/>
                    <a:pt x="7522" y="10532"/>
                    <a:pt x="7626" y="10501"/>
                  </a:cubicBezTo>
                  <a:cubicBezTo>
                    <a:pt x="7564" y="10477"/>
                    <a:pt x="7501" y="10466"/>
                    <a:pt x="7439" y="10466"/>
                  </a:cubicBezTo>
                  <a:cubicBezTo>
                    <a:pt x="7418" y="10466"/>
                    <a:pt x="7398" y="10467"/>
                    <a:pt x="7377" y="10470"/>
                  </a:cubicBezTo>
                  <a:lnTo>
                    <a:pt x="7626" y="10253"/>
                  </a:lnTo>
                  <a:lnTo>
                    <a:pt x="7626" y="10253"/>
                  </a:lnTo>
                  <a:cubicBezTo>
                    <a:pt x="7533" y="10262"/>
                    <a:pt x="7450" y="10273"/>
                    <a:pt x="7357" y="10283"/>
                  </a:cubicBezTo>
                  <a:cubicBezTo>
                    <a:pt x="7364" y="10242"/>
                    <a:pt x="7379" y="10201"/>
                    <a:pt x="7404" y="10166"/>
                  </a:cubicBezTo>
                  <a:lnTo>
                    <a:pt x="7404" y="10166"/>
                  </a:lnTo>
                  <a:cubicBezTo>
                    <a:pt x="7344" y="10225"/>
                    <a:pt x="7274" y="10274"/>
                    <a:pt x="7198" y="10274"/>
                  </a:cubicBezTo>
                  <a:cubicBezTo>
                    <a:pt x="7192" y="10274"/>
                    <a:pt x="7187" y="10274"/>
                    <a:pt x="7181" y="10273"/>
                  </a:cubicBezTo>
                  <a:cubicBezTo>
                    <a:pt x="7087" y="10262"/>
                    <a:pt x="7025" y="10076"/>
                    <a:pt x="7108" y="10025"/>
                  </a:cubicBezTo>
                  <a:cubicBezTo>
                    <a:pt x="7129" y="10014"/>
                    <a:pt x="7160" y="10014"/>
                    <a:pt x="7170" y="9993"/>
                  </a:cubicBezTo>
                  <a:cubicBezTo>
                    <a:pt x="7170" y="9983"/>
                    <a:pt x="7170" y="9972"/>
                    <a:pt x="7160" y="9962"/>
                  </a:cubicBezTo>
                  <a:cubicBezTo>
                    <a:pt x="7253" y="9952"/>
                    <a:pt x="7347" y="9910"/>
                    <a:pt x="7419" y="9848"/>
                  </a:cubicBezTo>
                  <a:cubicBezTo>
                    <a:pt x="7385" y="9834"/>
                    <a:pt x="7350" y="9826"/>
                    <a:pt x="7315" y="9826"/>
                  </a:cubicBezTo>
                  <a:cubicBezTo>
                    <a:pt x="7274" y="9826"/>
                    <a:pt x="7235" y="9836"/>
                    <a:pt x="7202" y="9859"/>
                  </a:cubicBezTo>
                  <a:cubicBezTo>
                    <a:pt x="7243" y="9786"/>
                    <a:pt x="7285" y="9703"/>
                    <a:pt x="7326" y="9631"/>
                  </a:cubicBezTo>
                  <a:lnTo>
                    <a:pt x="7326" y="9631"/>
                  </a:lnTo>
                  <a:cubicBezTo>
                    <a:pt x="7253" y="9693"/>
                    <a:pt x="7170" y="9755"/>
                    <a:pt x="7098" y="9827"/>
                  </a:cubicBezTo>
                  <a:cubicBezTo>
                    <a:pt x="7087" y="9734"/>
                    <a:pt x="7077" y="9652"/>
                    <a:pt x="7098" y="9569"/>
                  </a:cubicBezTo>
                  <a:cubicBezTo>
                    <a:pt x="7118" y="9490"/>
                    <a:pt x="7174" y="9412"/>
                    <a:pt x="7241" y="9412"/>
                  </a:cubicBezTo>
                  <a:cubicBezTo>
                    <a:pt x="7245" y="9412"/>
                    <a:pt x="7249" y="9412"/>
                    <a:pt x="7253" y="9413"/>
                  </a:cubicBezTo>
                  <a:cubicBezTo>
                    <a:pt x="7181" y="9371"/>
                    <a:pt x="7243" y="9247"/>
                    <a:pt x="7305" y="9216"/>
                  </a:cubicBezTo>
                  <a:cubicBezTo>
                    <a:pt x="7377" y="9185"/>
                    <a:pt x="7471" y="9164"/>
                    <a:pt x="7481" y="9081"/>
                  </a:cubicBezTo>
                  <a:lnTo>
                    <a:pt x="7481" y="9081"/>
                  </a:lnTo>
                  <a:cubicBezTo>
                    <a:pt x="7440" y="9102"/>
                    <a:pt x="7388" y="9123"/>
                    <a:pt x="7336" y="9154"/>
                  </a:cubicBezTo>
                  <a:cubicBezTo>
                    <a:pt x="7388" y="9113"/>
                    <a:pt x="7440" y="9051"/>
                    <a:pt x="7460" y="8968"/>
                  </a:cubicBezTo>
                  <a:lnTo>
                    <a:pt x="7460" y="8968"/>
                  </a:lnTo>
                  <a:cubicBezTo>
                    <a:pt x="7367" y="9009"/>
                    <a:pt x="7274" y="9040"/>
                    <a:pt x="7181" y="9071"/>
                  </a:cubicBezTo>
                  <a:cubicBezTo>
                    <a:pt x="7191" y="8998"/>
                    <a:pt x="7202" y="8926"/>
                    <a:pt x="7212" y="8864"/>
                  </a:cubicBezTo>
                  <a:lnTo>
                    <a:pt x="7212" y="8864"/>
                  </a:lnTo>
                  <a:lnTo>
                    <a:pt x="6994" y="8988"/>
                  </a:lnTo>
                  <a:cubicBezTo>
                    <a:pt x="6984" y="8895"/>
                    <a:pt x="6984" y="8802"/>
                    <a:pt x="6974" y="8708"/>
                  </a:cubicBezTo>
                  <a:cubicBezTo>
                    <a:pt x="6974" y="8776"/>
                    <a:pt x="6921" y="8834"/>
                    <a:pt x="6864" y="8834"/>
                  </a:cubicBezTo>
                  <a:cubicBezTo>
                    <a:pt x="6859" y="8834"/>
                    <a:pt x="6854" y="8833"/>
                    <a:pt x="6849" y="8833"/>
                  </a:cubicBezTo>
                  <a:cubicBezTo>
                    <a:pt x="6808" y="8823"/>
                    <a:pt x="6776" y="8760"/>
                    <a:pt x="6776" y="8708"/>
                  </a:cubicBezTo>
                  <a:cubicBezTo>
                    <a:pt x="6761" y="8731"/>
                    <a:pt x="6736" y="8748"/>
                    <a:pt x="6711" y="8748"/>
                  </a:cubicBezTo>
                  <a:cubicBezTo>
                    <a:pt x="6701" y="8748"/>
                    <a:pt x="6692" y="8746"/>
                    <a:pt x="6684" y="8740"/>
                  </a:cubicBezTo>
                  <a:cubicBezTo>
                    <a:pt x="6631" y="8708"/>
                    <a:pt x="6621" y="8636"/>
                    <a:pt x="6611" y="8574"/>
                  </a:cubicBezTo>
                  <a:cubicBezTo>
                    <a:pt x="6611" y="8522"/>
                    <a:pt x="6621" y="8450"/>
                    <a:pt x="6611" y="8397"/>
                  </a:cubicBezTo>
                  <a:lnTo>
                    <a:pt x="6518" y="8429"/>
                  </a:lnTo>
                  <a:cubicBezTo>
                    <a:pt x="6548" y="8408"/>
                    <a:pt x="6590" y="8397"/>
                    <a:pt x="6590" y="8346"/>
                  </a:cubicBezTo>
                  <a:lnTo>
                    <a:pt x="6548" y="8346"/>
                  </a:lnTo>
                  <a:cubicBezTo>
                    <a:pt x="6590" y="8325"/>
                    <a:pt x="6621" y="8273"/>
                    <a:pt x="6621" y="8222"/>
                  </a:cubicBezTo>
                  <a:cubicBezTo>
                    <a:pt x="6621" y="8232"/>
                    <a:pt x="6631" y="8242"/>
                    <a:pt x="6642" y="8242"/>
                  </a:cubicBezTo>
                  <a:cubicBezTo>
                    <a:pt x="6650" y="8208"/>
                    <a:pt x="6688" y="8188"/>
                    <a:pt x="6724" y="8188"/>
                  </a:cubicBezTo>
                  <a:cubicBezTo>
                    <a:pt x="6732" y="8188"/>
                    <a:pt x="6739" y="8189"/>
                    <a:pt x="6746" y="8190"/>
                  </a:cubicBezTo>
                  <a:cubicBezTo>
                    <a:pt x="6787" y="8211"/>
                    <a:pt x="6808" y="8263"/>
                    <a:pt x="6797" y="8315"/>
                  </a:cubicBezTo>
                  <a:cubicBezTo>
                    <a:pt x="6880" y="8294"/>
                    <a:pt x="6974" y="8273"/>
                    <a:pt x="7067" y="8252"/>
                  </a:cubicBezTo>
                  <a:lnTo>
                    <a:pt x="6942" y="8066"/>
                  </a:lnTo>
                  <a:cubicBezTo>
                    <a:pt x="7025" y="8035"/>
                    <a:pt x="7119" y="8014"/>
                    <a:pt x="7212" y="7983"/>
                  </a:cubicBezTo>
                  <a:cubicBezTo>
                    <a:pt x="7170" y="7962"/>
                    <a:pt x="7149" y="7921"/>
                    <a:pt x="7129" y="7879"/>
                  </a:cubicBezTo>
                  <a:cubicBezTo>
                    <a:pt x="7202" y="7869"/>
                    <a:pt x="7274" y="7849"/>
                    <a:pt x="7347" y="7796"/>
                  </a:cubicBezTo>
                  <a:cubicBezTo>
                    <a:pt x="7285" y="7776"/>
                    <a:pt x="7222" y="7745"/>
                    <a:pt x="7160" y="7714"/>
                  </a:cubicBezTo>
                  <a:cubicBezTo>
                    <a:pt x="7202" y="7662"/>
                    <a:pt x="7253" y="7621"/>
                    <a:pt x="7294" y="7568"/>
                  </a:cubicBezTo>
                  <a:cubicBezTo>
                    <a:pt x="7202" y="7568"/>
                    <a:pt x="7098" y="7589"/>
                    <a:pt x="7015" y="7641"/>
                  </a:cubicBezTo>
                  <a:cubicBezTo>
                    <a:pt x="7057" y="7579"/>
                    <a:pt x="7077" y="7496"/>
                    <a:pt x="7057" y="7423"/>
                  </a:cubicBezTo>
                  <a:lnTo>
                    <a:pt x="7057" y="7423"/>
                  </a:lnTo>
                  <a:cubicBezTo>
                    <a:pt x="6963" y="7486"/>
                    <a:pt x="6880" y="7568"/>
                    <a:pt x="6797" y="7641"/>
                  </a:cubicBezTo>
                  <a:lnTo>
                    <a:pt x="6797" y="7559"/>
                  </a:lnTo>
                  <a:cubicBezTo>
                    <a:pt x="6746" y="7683"/>
                    <a:pt x="6673" y="7796"/>
                    <a:pt x="6590" y="7900"/>
                  </a:cubicBezTo>
                  <a:cubicBezTo>
                    <a:pt x="6569" y="7879"/>
                    <a:pt x="6559" y="7849"/>
                    <a:pt x="6559" y="7817"/>
                  </a:cubicBezTo>
                  <a:cubicBezTo>
                    <a:pt x="6528" y="7838"/>
                    <a:pt x="6507" y="7869"/>
                    <a:pt x="6476" y="7869"/>
                  </a:cubicBezTo>
                  <a:cubicBezTo>
                    <a:pt x="6471" y="7871"/>
                    <a:pt x="6465" y="7872"/>
                    <a:pt x="6460" y="7872"/>
                  </a:cubicBezTo>
                  <a:cubicBezTo>
                    <a:pt x="6435" y="7872"/>
                    <a:pt x="6412" y="7853"/>
                    <a:pt x="6403" y="7828"/>
                  </a:cubicBezTo>
                  <a:cubicBezTo>
                    <a:pt x="6403" y="7807"/>
                    <a:pt x="6403" y="7796"/>
                    <a:pt x="6414" y="7786"/>
                  </a:cubicBezTo>
                  <a:cubicBezTo>
                    <a:pt x="6435" y="7683"/>
                    <a:pt x="6456" y="7579"/>
                    <a:pt x="6476" y="7486"/>
                  </a:cubicBezTo>
                  <a:cubicBezTo>
                    <a:pt x="6476" y="7465"/>
                    <a:pt x="6486" y="7444"/>
                    <a:pt x="6497" y="7434"/>
                  </a:cubicBezTo>
                  <a:cubicBezTo>
                    <a:pt x="6504" y="7430"/>
                    <a:pt x="6513" y="7428"/>
                    <a:pt x="6522" y="7428"/>
                  </a:cubicBezTo>
                  <a:cubicBezTo>
                    <a:pt x="6538" y="7428"/>
                    <a:pt x="6557" y="7433"/>
                    <a:pt x="6572" y="7433"/>
                  </a:cubicBezTo>
                  <a:cubicBezTo>
                    <a:pt x="6586" y="7433"/>
                    <a:pt x="6597" y="7429"/>
                    <a:pt x="6601" y="7413"/>
                  </a:cubicBezTo>
                  <a:cubicBezTo>
                    <a:pt x="6569" y="7372"/>
                    <a:pt x="6559" y="7310"/>
                    <a:pt x="6569" y="7258"/>
                  </a:cubicBezTo>
                  <a:lnTo>
                    <a:pt x="6569" y="7258"/>
                  </a:lnTo>
                  <a:cubicBezTo>
                    <a:pt x="6631" y="7268"/>
                    <a:pt x="6704" y="7278"/>
                    <a:pt x="6766" y="7289"/>
                  </a:cubicBezTo>
                  <a:cubicBezTo>
                    <a:pt x="6746" y="7268"/>
                    <a:pt x="6735" y="7248"/>
                    <a:pt x="6714" y="7227"/>
                  </a:cubicBezTo>
                  <a:cubicBezTo>
                    <a:pt x="6797" y="7216"/>
                    <a:pt x="6870" y="7195"/>
                    <a:pt x="6953" y="7175"/>
                  </a:cubicBezTo>
                  <a:cubicBezTo>
                    <a:pt x="6921" y="7113"/>
                    <a:pt x="6859" y="7061"/>
                    <a:pt x="6797" y="7040"/>
                  </a:cubicBezTo>
                  <a:cubicBezTo>
                    <a:pt x="6870" y="7009"/>
                    <a:pt x="6942" y="6947"/>
                    <a:pt x="6984" y="6875"/>
                  </a:cubicBezTo>
                  <a:cubicBezTo>
                    <a:pt x="6921" y="6864"/>
                    <a:pt x="6859" y="6854"/>
                    <a:pt x="6808" y="6843"/>
                  </a:cubicBezTo>
                  <a:cubicBezTo>
                    <a:pt x="6870" y="6781"/>
                    <a:pt x="6921" y="6709"/>
                    <a:pt x="6963" y="6626"/>
                  </a:cubicBezTo>
                  <a:lnTo>
                    <a:pt x="6963" y="6626"/>
                  </a:lnTo>
                  <a:cubicBezTo>
                    <a:pt x="6870" y="6657"/>
                    <a:pt x="6787" y="6709"/>
                    <a:pt x="6714" y="6781"/>
                  </a:cubicBezTo>
                  <a:cubicBezTo>
                    <a:pt x="6704" y="6750"/>
                    <a:pt x="6693" y="6709"/>
                    <a:pt x="6684" y="6667"/>
                  </a:cubicBezTo>
                  <a:cubicBezTo>
                    <a:pt x="6631" y="6719"/>
                    <a:pt x="6590" y="6792"/>
                    <a:pt x="6559" y="6864"/>
                  </a:cubicBezTo>
                  <a:lnTo>
                    <a:pt x="6559" y="6636"/>
                  </a:lnTo>
                  <a:cubicBezTo>
                    <a:pt x="6486" y="6730"/>
                    <a:pt x="6476" y="6864"/>
                    <a:pt x="6445" y="6978"/>
                  </a:cubicBezTo>
                  <a:cubicBezTo>
                    <a:pt x="6410" y="7074"/>
                    <a:pt x="6330" y="7163"/>
                    <a:pt x="6250" y="7163"/>
                  </a:cubicBezTo>
                  <a:cubicBezTo>
                    <a:pt x="6236" y="7163"/>
                    <a:pt x="6221" y="7160"/>
                    <a:pt x="6207" y="7154"/>
                  </a:cubicBezTo>
                  <a:cubicBezTo>
                    <a:pt x="6217" y="7123"/>
                    <a:pt x="6217" y="7082"/>
                    <a:pt x="6228" y="7050"/>
                  </a:cubicBezTo>
                  <a:cubicBezTo>
                    <a:pt x="6220" y="7047"/>
                    <a:pt x="6212" y="7045"/>
                    <a:pt x="6203" y="7045"/>
                  </a:cubicBezTo>
                  <a:cubicBezTo>
                    <a:pt x="6160" y="7045"/>
                    <a:pt x="6110" y="7086"/>
                    <a:pt x="6074" y="7086"/>
                  </a:cubicBezTo>
                  <a:cubicBezTo>
                    <a:pt x="6060" y="7086"/>
                    <a:pt x="6049" y="7079"/>
                    <a:pt x="6041" y="7061"/>
                  </a:cubicBezTo>
                  <a:cubicBezTo>
                    <a:pt x="6030" y="7040"/>
                    <a:pt x="6030" y="7020"/>
                    <a:pt x="6041" y="7009"/>
                  </a:cubicBezTo>
                  <a:cubicBezTo>
                    <a:pt x="6051" y="6905"/>
                    <a:pt x="6062" y="6802"/>
                    <a:pt x="6072" y="6709"/>
                  </a:cubicBezTo>
                  <a:lnTo>
                    <a:pt x="6072" y="6709"/>
                  </a:lnTo>
                  <a:cubicBezTo>
                    <a:pt x="6062" y="6740"/>
                    <a:pt x="6041" y="6771"/>
                    <a:pt x="6000" y="6781"/>
                  </a:cubicBezTo>
                  <a:cubicBezTo>
                    <a:pt x="6000" y="6684"/>
                    <a:pt x="5900" y="6609"/>
                    <a:pt x="5813" y="6609"/>
                  </a:cubicBezTo>
                  <a:cubicBezTo>
                    <a:pt x="5799" y="6609"/>
                    <a:pt x="5785" y="6611"/>
                    <a:pt x="5772" y="6615"/>
                  </a:cubicBezTo>
                  <a:cubicBezTo>
                    <a:pt x="5782" y="6585"/>
                    <a:pt x="5782" y="6543"/>
                    <a:pt x="5792" y="6502"/>
                  </a:cubicBezTo>
                  <a:lnTo>
                    <a:pt x="5792" y="6502"/>
                  </a:lnTo>
                  <a:cubicBezTo>
                    <a:pt x="5730" y="6553"/>
                    <a:pt x="5668" y="6595"/>
                    <a:pt x="5606" y="6647"/>
                  </a:cubicBezTo>
                  <a:cubicBezTo>
                    <a:pt x="5616" y="6574"/>
                    <a:pt x="5616" y="6502"/>
                    <a:pt x="5595" y="6439"/>
                  </a:cubicBezTo>
                  <a:cubicBezTo>
                    <a:pt x="5565" y="6439"/>
                    <a:pt x="5533" y="6449"/>
                    <a:pt x="5502" y="6449"/>
                  </a:cubicBezTo>
                  <a:cubicBezTo>
                    <a:pt x="5482" y="6367"/>
                    <a:pt x="5482" y="6274"/>
                    <a:pt x="5502" y="6191"/>
                  </a:cubicBezTo>
                  <a:cubicBezTo>
                    <a:pt x="5585" y="6191"/>
                    <a:pt x="5668" y="6170"/>
                    <a:pt x="5751" y="6139"/>
                  </a:cubicBezTo>
                  <a:cubicBezTo>
                    <a:pt x="5668" y="6108"/>
                    <a:pt x="5606" y="6035"/>
                    <a:pt x="5595" y="5931"/>
                  </a:cubicBezTo>
                  <a:cubicBezTo>
                    <a:pt x="5580" y="5939"/>
                    <a:pt x="5564" y="5942"/>
                    <a:pt x="5548" y="5942"/>
                  </a:cubicBezTo>
                  <a:cubicBezTo>
                    <a:pt x="5520" y="5942"/>
                    <a:pt x="5491" y="5931"/>
                    <a:pt x="5471" y="5911"/>
                  </a:cubicBezTo>
                  <a:cubicBezTo>
                    <a:pt x="5502" y="5839"/>
                    <a:pt x="5533" y="5776"/>
                    <a:pt x="5574" y="5703"/>
                  </a:cubicBezTo>
                  <a:cubicBezTo>
                    <a:pt x="5544" y="5683"/>
                    <a:pt x="5512" y="5673"/>
                    <a:pt x="5471" y="5652"/>
                  </a:cubicBezTo>
                  <a:cubicBezTo>
                    <a:pt x="5523" y="5569"/>
                    <a:pt x="5482" y="5445"/>
                    <a:pt x="5399" y="5403"/>
                  </a:cubicBezTo>
                  <a:cubicBezTo>
                    <a:pt x="5461" y="5393"/>
                    <a:pt x="5512" y="5341"/>
                    <a:pt x="5533" y="5279"/>
                  </a:cubicBezTo>
                  <a:cubicBezTo>
                    <a:pt x="5565" y="5268"/>
                    <a:pt x="5606" y="5268"/>
                    <a:pt x="5637" y="5258"/>
                  </a:cubicBezTo>
                  <a:cubicBezTo>
                    <a:pt x="5554" y="5185"/>
                    <a:pt x="5440" y="5196"/>
                    <a:pt x="5347" y="5155"/>
                  </a:cubicBezTo>
                  <a:cubicBezTo>
                    <a:pt x="5243" y="5113"/>
                    <a:pt x="5181" y="4937"/>
                    <a:pt x="5274" y="4885"/>
                  </a:cubicBezTo>
                  <a:lnTo>
                    <a:pt x="5274" y="4885"/>
                  </a:lnTo>
                  <a:cubicBezTo>
                    <a:pt x="5337" y="4895"/>
                    <a:pt x="5409" y="4906"/>
                    <a:pt x="5471" y="4916"/>
                  </a:cubicBezTo>
                  <a:cubicBezTo>
                    <a:pt x="5471" y="4885"/>
                    <a:pt x="5502" y="4854"/>
                    <a:pt x="5533" y="4854"/>
                  </a:cubicBezTo>
                  <a:cubicBezTo>
                    <a:pt x="5544" y="4885"/>
                    <a:pt x="5565" y="4916"/>
                    <a:pt x="5574" y="4947"/>
                  </a:cubicBezTo>
                  <a:cubicBezTo>
                    <a:pt x="5627" y="4937"/>
                    <a:pt x="5668" y="4906"/>
                    <a:pt x="5699" y="4854"/>
                  </a:cubicBezTo>
                  <a:lnTo>
                    <a:pt x="5544" y="4854"/>
                  </a:lnTo>
                  <a:lnTo>
                    <a:pt x="5544" y="4750"/>
                  </a:lnTo>
                  <a:cubicBezTo>
                    <a:pt x="5536" y="4753"/>
                    <a:pt x="5527" y="4755"/>
                    <a:pt x="5519" y="4755"/>
                  </a:cubicBezTo>
                  <a:cubicBezTo>
                    <a:pt x="5471" y="4755"/>
                    <a:pt x="5419" y="4710"/>
                    <a:pt x="5419" y="4657"/>
                  </a:cubicBezTo>
                  <a:cubicBezTo>
                    <a:pt x="5427" y="4608"/>
                    <a:pt x="5468" y="4565"/>
                    <a:pt x="5511" y="4565"/>
                  </a:cubicBezTo>
                  <a:cubicBezTo>
                    <a:pt x="5519" y="4565"/>
                    <a:pt x="5526" y="4566"/>
                    <a:pt x="5534" y="4570"/>
                  </a:cubicBezTo>
                  <a:lnTo>
                    <a:pt x="5534" y="4570"/>
                  </a:lnTo>
                  <a:cubicBezTo>
                    <a:pt x="5510" y="4549"/>
                    <a:pt x="5548" y="4480"/>
                    <a:pt x="5585" y="4471"/>
                  </a:cubicBezTo>
                  <a:cubicBezTo>
                    <a:pt x="5627" y="4450"/>
                    <a:pt x="5689" y="4429"/>
                    <a:pt x="5689" y="4377"/>
                  </a:cubicBezTo>
                  <a:cubicBezTo>
                    <a:pt x="5637" y="4346"/>
                    <a:pt x="5585" y="4305"/>
                    <a:pt x="5533" y="4274"/>
                  </a:cubicBezTo>
                  <a:cubicBezTo>
                    <a:pt x="5544" y="4232"/>
                    <a:pt x="5554" y="4201"/>
                    <a:pt x="5574" y="4160"/>
                  </a:cubicBezTo>
                  <a:cubicBezTo>
                    <a:pt x="5544" y="4160"/>
                    <a:pt x="5512" y="4191"/>
                    <a:pt x="5492" y="4222"/>
                  </a:cubicBezTo>
                  <a:cubicBezTo>
                    <a:pt x="5471" y="4253"/>
                    <a:pt x="5440" y="4284"/>
                    <a:pt x="5409" y="4284"/>
                  </a:cubicBezTo>
                  <a:cubicBezTo>
                    <a:pt x="5388" y="4284"/>
                    <a:pt x="5388" y="4264"/>
                    <a:pt x="5378" y="4253"/>
                  </a:cubicBezTo>
                  <a:cubicBezTo>
                    <a:pt x="5337" y="4346"/>
                    <a:pt x="5243" y="4398"/>
                    <a:pt x="5160" y="4398"/>
                  </a:cubicBezTo>
                  <a:cubicBezTo>
                    <a:pt x="5243" y="4253"/>
                    <a:pt x="5150" y="4056"/>
                    <a:pt x="5098" y="3891"/>
                  </a:cubicBezTo>
                  <a:cubicBezTo>
                    <a:pt x="5067" y="3787"/>
                    <a:pt x="5056" y="3673"/>
                    <a:pt x="5056" y="3569"/>
                  </a:cubicBezTo>
                  <a:lnTo>
                    <a:pt x="5056" y="3652"/>
                  </a:lnTo>
                  <a:lnTo>
                    <a:pt x="5056" y="3714"/>
                  </a:lnTo>
                  <a:cubicBezTo>
                    <a:pt x="5026" y="3683"/>
                    <a:pt x="4984" y="3663"/>
                    <a:pt x="4943" y="3663"/>
                  </a:cubicBezTo>
                  <a:cubicBezTo>
                    <a:pt x="4964" y="3714"/>
                    <a:pt x="4973" y="3776"/>
                    <a:pt x="4994" y="3838"/>
                  </a:cubicBezTo>
                  <a:cubicBezTo>
                    <a:pt x="4953" y="3797"/>
                    <a:pt x="4911" y="3755"/>
                    <a:pt x="4870" y="3704"/>
                  </a:cubicBezTo>
                  <a:lnTo>
                    <a:pt x="4870" y="3704"/>
                  </a:lnTo>
                  <a:cubicBezTo>
                    <a:pt x="4839" y="3714"/>
                    <a:pt x="4849" y="3776"/>
                    <a:pt x="4881" y="3808"/>
                  </a:cubicBezTo>
                  <a:cubicBezTo>
                    <a:pt x="4901" y="3838"/>
                    <a:pt x="4943" y="3859"/>
                    <a:pt x="4943" y="3911"/>
                  </a:cubicBezTo>
                  <a:cubicBezTo>
                    <a:pt x="4935" y="3918"/>
                    <a:pt x="4928" y="3926"/>
                    <a:pt x="4917" y="3926"/>
                  </a:cubicBezTo>
                  <a:cubicBezTo>
                    <a:pt x="4913" y="3926"/>
                    <a:pt x="4907" y="3924"/>
                    <a:pt x="4901" y="3921"/>
                  </a:cubicBezTo>
                  <a:lnTo>
                    <a:pt x="4901" y="3921"/>
                  </a:lnTo>
                  <a:cubicBezTo>
                    <a:pt x="4911" y="3953"/>
                    <a:pt x="4932" y="3973"/>
                    <a:pt x="4943" y="4004"/>
                  </a:cubicBezTo>
                  <a:cubicBezTo>
                    <a:pt x="4881" y="4004"/>
                    <a:pt x="4828" y="3963"/>
                    <a:pt x="4798" y="3911"/>
                  </a:cubicBezTo>
                  <a:lnTo>
                    <a:pt x="4798" y="3911"/>
                  </a:lnTo>
                  <a:cubicBezTo>
                    <a:pt x="4808" y="3963"/>
                    <a:pt x="4818" y="4025"/>
                    <a:pt x="4818" y="4077"/>
                  </a:cubicBezTo>
                  <a:lnTo>
                    <a:pt x="4725" y="3983"/>
                  </a:lnTo>
                  <a:lnTo>
                    <a:pt x="4725" y="3983"/>
                  </a:lnTo>
                  <a:cubicBezTo>
                    <a:pt x="4756" y="4025"/>
                    <a:pt x="4766" y="4087"/>
                    <a:pt x="4756" y="4149"/>
                  </a:cubicBezTo>
                  <a:cubicBezTo>
                    <a:pt x="4720" y="4119"/>
                    <a:pt x="4677" y="4103"/>
                    <a:pt x="4634" y="4103"/>
                  </a:cubicBezTo>
                  <a:cubicBezTo>
                    <a:pt x="4604" y="4103"/>
                    <a:pt x="4575" y="4111"/>
                    <a:pt x="4549" y="4128"/>
                  </a:cubicBezTo>
                  <a:cubicBezTo>
                    <a:pt x="4523" y="4094"/>
                    <a:pt x="4484" y="4074"/>
                    <a:pt x="4441" y="4074"/>
                  </a:cubicBezTo>
                  <a:cubicBezTo>
                    <a:pt x="4432" y="4074"/>
                    <a:pt x="4423" y="4075"/>
                    <a:pt x="4414" y="4077"/>
                  </a:cubicBezTo>
                  <a:cubicBezTo>
                    <a:pt x="4455" y="4225"/>
                    <a:pt x="4587" y="4327"/>
                    <a:pt x="4723" y="4327"/>
                  </a:cubicBezTo>
                  <a:cubicBezTo>
                    <a:pt x="4758" y="4327"/>
                    <a:pt x="4794" y="4320"/>
                    <a:pt x="4828" y="4305"/>
                  </a:cubicBezTo>
                  <a:lnTo>
                    <a:pt x="4828" y="4305"/>
                  </a:lnTo>
                  <a:lnTo>
                    <a:pt x="4766" y="4429"/>
                  </a:lnTo>
                  <a:cubicBezTo>
                    <a:pt x="4808" y="4471"/>
                    <a:pt x="4849" y="4501"/>
                    <a:pt x="4891" y="4543"/>
                  </a:cubicBezTo>
                  <a:cubicBezTo>
                    <a:pt x="4860" y="4564"/>
                    <a:pt x="4828" y="4564"/>
                    <a:pt x="4787" y="4564"/>
                  </a:cubicBezTo>
                  <a:cubicBezTo>
                    <a:pt x="4808" y="4605"/>
                    <a:pt x="4818" y="4637"/>
                    <a:pt x="4839" y="4678"/>
                  </a:cubicBezTo>
                  <a:cubicBezTo>
                    <a:pt x="4832" y="4685"/>
                    <a:pt x="4822" y="4689"/>
                    <a:pt x="4811" y="4689"/>
                  </a:cubicBezTo>
                  <a:cubicBezTo>
                    <a:pt x="4791" y="4689"/>
                    <a:pt x="4766" y="4677"/>
                    <a:pt x="4746" y="4657"/>
                  </a:cubicBezTo>
                  <a:cubicBezTo>
                    <a:pt x="4728" y="4639"/>
                    <a:pt x="4703" y="4614"/>
                    <a:pt x="4669" y="4614"/>
                  </a:cubicBezTo>
                  <a:cubicBezTo>
                    <a:pt x="4664" y="4614"/>
                    <a:pt x="4658" y="4614"/>
                    <a:pt x="4653" y="4616"/>
                  </a:cubicBezTo>
                  <a:cubicBezTo>
                    <a:pt x="4642" y="4626"/>
                    <a:pt x="4632" y="4647"/>
                    <a:pt x="4632" y="4667"/>
                  </a:cubicBezTo>
                  <a:cubicBezTo>
                    <a:pt x="4597" y="4640"/>
                    <a:pt x="4554" y="4621"/>
                    <a:pt x="4510" y="4621"/>
                  </a:cubicBezTo>
                  <a:cubicBezTo>
                    <a:pt x="4488" y="4621"/>
                    <a:pt x="4466" y="4626"/>
                    <a:pt x="4445" y="4637"/>
                  </a:cubicBezTo>
                  <a:cubicBezTo>
                    <a:pt x="4455" y="4678"/>
                    <a:pt x="4476" y="4709"/>
                    <a:pt x="4487" y="4750"/>
                  </a:cubicBezTo>
                  <a:cubicBezTo>
                    <a:pt x="4483" y="4744"/>
                    <a:pt x="4477" y="4741"/>
                    <a:pt x="4471" y="4741"/>
                  </a:cubicBezTo>
                  <a:cubicBezTo>
                    <a:pt x="4447" y="4741"/>
                    <a:pt x="4416" y="4782"/>
                    <a:pt x="4425" y="4823"/>
                  </a:cubicBezTo>
                  <a:cubicBezTo>
                    <a:pt x="4435" y="4865"/>
                    <a:pt x="4476" y="4885"/>
                    <a:pt x="4518" y="4895"/>
                  </a:cubicBezTo>
                  <a:cubicBezTo>
                    <a:pt x="4600" y="4927"/>
                    <a:pt x="4694" y="4968"/>
                    <a:pt x="4777" y="4999"/>
                  </a:cubicBezTo>
                  <a:cubicBezTo>
                    <a:pt x="4828" y="5020"/>
                    <a:pt x="4891" y="5072"/>
                    <a:pt x="4870" y="5123"/>
                  </a:cubicBezTo>
                  <a:cubicBezTo>
                    <a:pt x="4808" y="5113"/>
                    <a:pt x="4756" y="5113"/>
                    <a:pt x="4694" y="5102"/>
                  </a:cubicBezTo>
                  <a:lnTo>
                    <a:pt x="4694" y="5102"/>
                  </a:lnTo>
                  <a:cubicBezTo>
                    <a:pt x="4694" y="5144"/>
                    <a:pt x="4704" y="5185"/>
                    <a:pt x="4736" y="5206"/>
                  </a:cubicBezTo>
                  <a:cubicBezTo>
                    <a:pt x="4683" y="5185"/>
                    <a:pt x="4621" y="5165"/>
                    <a:pt x="4559" y="5165"/>
                  </a:cubicBezTo>
                  <a:cubicBezTo>
                    <a:pt x="4559" y="5196"/>
                    <a:pt x="4570" y="5238"/>
                    <a:pt x="4570" y="5268"/>
                  </a:cubicBezTo>
                  <a:cubicBezTo>
                    <a:pt x="4543" y="5198"/>
                    <a:pt x="4472" y="5150"/>
                    <a:pt x="4400" y="5150"/>
                  </a:cubicBezTo>
                  <a:cubicBezTo>
                    <a:pt x="4388" y="5150"/>
                    <a:pt x="4375" y="5152"/>
                    <a:pt x="4363" y="5155"/>
                  </a:cubicBezTo>
                  <a:cubicBezTo>
                    <a:pt x="4392" y="5304"/>
                    <a:pt x="4518" y="5425"/>
                    <a:pt x="4648" y="5425"/>
                  </a:cubicBezTo>
                  <a:cubicBezTo>
                    <a:pt x="4653" y="5425"/>
                    <a:pt x="4658" y="5424"/>
                    <a:pt x="4663" y="5424"/>
                  </a:cubicBezTo>
                  <a:cubicBezTo>
                    <a:pt x="4705" y="5415"/>
                    <a:pt x="4746" y="5400"/>
                    <a:pt x="4782" y="5400"/>
                  </a:cubicBezTo>
                  <a:cubicBezTo>
                    <a:pt x="4791" y="5400"/>
                    <a:pt x="4800" y="5401"/>
                    <a:pt x="4808" y="5403"/>
                  </a:cubicBezTo>
                  <a:cubicBezTo>
                    <a:pt x="4860" y="5403"/>
                    <a:pt x="4911" y="5445"/>
                    <a:pt x="4911" y="5496"/>
                  </a:cubicBezTo>
                  <a:cubicBezTo>
                    <a:pt x="4911" y="5537"/>
                    <a:pt x="4876" y="5564"/>
                    <a:pt x="4849" y="5564"/>
                  </a:cubicBezTo>
                  <a:cubicBezTo>
                    <a:pt x="4834" y="5564"/>
                    <a:pt x="4822" y="5556"/>
                    <a:pt x="4818" y="5538"/>
                  </a:cubicBezTo>
                  <a:cubicBezTo>
                    <a:pt x="4787" y="5611"/>
                    <a:pt x="4787" y="5693"/>
                    <a:pt x="4808" y="5766"/>
                  </a:cubicBezTo>
                  <a:cubicBezTo>
                    <a:pt x="4830" y="5749"/>
                    <a:pt x="4856" y="5741"/>
                    <a:pt x="4882" y="5741"/>
                  </a:cubicBezTo>
                  <a:cubicBezTo>
                    <a:pt x="4903" y="5741"/>
                    <a:pt x="4924" y="5746"/>
                    <a:pt x="4943" y="5756"/>
                  </a:cubicBezTo>
                  <a:cubicBezTo>
                    <a:pt x="4922" y="5839"/>
                    <a:pt x="4881" y="5921"/>
                    <a:pt x="4828" y="5984"/>
                  </a:cubicBezTo>
                  <a:cubicBezTo>
                    <a:pt x="4881" y="6014"/>
                    <a:pt x="4943" y="6046"/>
                    <a:pt x="4994" y="6076"/>
                  </a:cubicBezTo>
                  <a:cubicBezTo>
                    <a:pt x="4953" y="6149"/>
                    <a:pt x="4881" y="6180"/>
                    <a:pt x="4808" y="6180"/>
                  </a:cubicBezTo>
                  <a:cubicBezTo>
                    <a:pt x="4808" y="6242"/>
                    <a:pt x="4818" y="6304"/>
                    <a:pt x="4849" y="6357"/>
                  </a:cubicBezTo>
                  <a:cubicBezTo>
                    <a:pt x="4839" y="6382"/>
                    <a:pt x="4816" y="6393"/>
                    <a:pt x="4790" y="6393"/>
                  </a:cubicBezTo>
                  <a:cubicBezTo>
                    <a:pt x="4764" y="6393"/>
                    <a:pt x="4736" y="6382"/>
                    <a:pt x="4715" y="6367"/>
                  </a:cubicBezTo>
                  <a:cubicBezTo>
                    <a:pt x="4684" y="6343"/>
                    <a:pt x="4646" y="6314"/>
                    <a:pt x="4608" y="6314"/>
                  </a:cubicBezTo>
                  <a:cubicBezTo>
                    <a:pt x="4595" y="6314"/>
                    <a:pt x="4583" y="6318"/>
                    <a:pt x="4570" y="6325"/>
                  </a:cubicBezTo>
                  <a:cubicBezTo>
                    <a:pt x="4600" y="6367"/>
                    <a:pt x="4653" y="6408"/>
                    <a:pt x="4704" y="6429"/>
                  </a:cubicBezTo>
                  <a:cubicBezTo>
                    <a:pt x="4677" y="6473"/>
                    <a:pt x="4629" y="6497"/>
                    <a:pt x="4580" y="6497"/>
                  </a:cubicBezTo>
                  <a:cubicBezTo>
                    <a:pt x="4538" y="6497"/>
                    <a:pt x="4495" y="6478"/>
                    <a:pt x="4466" y="6439"/>
                  </a:cubicBezTo>
                  <a:cubicBezTo>
                    <a:pt x="4518" y="6439"/>
                    <a:pt x="4549" y="6346"/>
                    <a:pt x="4518" y="6294"/>
                  </a:cubicBezTo>
                  <a:cubicBezTo>
                    <a:pt x="4504" y="6272"/>
                    <a:pt x="4481" y="6261"/>
                    <a:pt x="4458" y="6261"/>
                  </a:cubicBezTo>
                  <a:cubicBezTo>
                    <a:pt x="4427" y="6261"/>
                    <a:pt x="4395" y="6280"/>
                    <a:pt x="4383" y="6315"/>
                  </a:cubicBezTo>
                  <a:cubicBezTo>
                    <a:pt x="4414" y="6221"/>
                    <a:pt x="4414" y="6118"/>
                    <a:pt x="4383" y="6025"/>
                  </a:cubicBezTo>
                  <a:cubicBezTo>
                    <a:pt x="4331" y="6066"/>
                    <a:pt x="4290" y="6129"/>
                    <a:pt x="4290" y="6201"/>
                  </a:cubicBezTo>
                  <a:cubicBezTo>
                    <a:pt x="4280" y="6180"/>
                    <a:pt x="4269" y="6170"/>
                    <a:pt x="4269" y="6149"/>
                  </a:cubicBezTo>
                  <a:cubicBezTo>
                    <a:pt x="4269" y="6221"/>
                    <a:pt x="4269" y="6284"/>
                    <a:pt x="4259" y="6357"/>
                  </a:cubicBezTo>
                  <a:cubicBezTo>
                    <a:pt x="4207" y="6325"/>
                    <a:pt x="4165" y="6274"/>
                    <a:pt x="4145" y="6221"/>
                  </a:cubicBezTo>
                  <a:cubicBezTo>
                    <a:pt x="4114" y="6274"/>
                    <a:pt x="4072" y="6315"/>
                    <a:pt x="4020" y="6336"/>
                  </a:cubicBezTo>
                  <a:cubicBezTo>
                    <a:pt x="4082" y="6429"/>
                    <a:pt x="4155" y="6522"/>
                    <a:pt x="4238" y="6585"/>
                  </a:cubicBezTo>
                  <a:cubicBezTo>
                    <a:pt x="4214" y="6570"/>
                    <a:pt x="4185" y="6562"/>
                    <a:pt x="4156" y="6562"/>
                  </a:cubicBezTo>
                  <a:cubicBezTo>
                    <a:pt x="4123" y="6562"/>
                    <a:pt x="4090" y="6572"/>
                    <a:pt x="4062" y="6595"/>
                  </a:cubicBezTo>
                  <a:cubicBezTo>
                    <a:pt x="4020" y="6553"/>
                    <a:pt x="3958" y="6512"/>
                    <a:pt x="3896" y="6491"/>
                  </a:cubicBezTo>
                  <a:cubicBezTo>
                    <a:pt x="3865" y="6543"/>
                    <a:pt x="3865" y="6615"/>
                    <a:pt x="3896" y="6667"/>
                  </a:cubicBezTo>
                  <a:cubicBezTo>
                    <a:pt x="3917" y="6688"/>
                    <a:pt x="3945" y="6699"/>
                    <a:pt x="3972" y="6699"/>
                  </a:cubicBezTo>
                  <a:cubicBezTo>
                    <a:pt x="3998" y="6699"/>
                    <a:pt x="4022" y="6690"/>
                    <a:pt x="4037" y="6672"/>
                  </a:cubicBezTo>
                  <a:lnTo>
                    <a:pt x="4037" y="6672"/>
                  </a:lnTo>
                  <a:cubicBezTo>
                    <a:pt x="3981" y="6746"/>
                    <a:pt x="4043" y="6885"/>
                    <a:pt x="4135" y="6926"/>
                  </a:cubicBezTo>
                  <a:cubicBezTo>
                    <a:pt x="4218" y="6978"/>
                    <a:pt x="4321" y="6978"/>
                    <a:pt x="4383" y="7061"/>
                  </a:cubicBezTo>
                  <a:cubicBezTo>
                    <a:pt x="4331" y="7050"/>
                    <a:pt x="4280" y="7050"/>
                    <a:pt x="4227" y="7040"/>
                  </a:cubicBezTo>
                  <a:cubicBezTo>
                    <a:pt x="4207" y="7040"/>
                    <a:pt x="4186" y="7040"/>
                    <a:pt x="4176" y="7050"/>
                  </a:cubicBezTo>
                  <a:cubicBezTo>
                    <a:pt x="4135" y="7071"/>
                    <a:pt x="4145" y="7144"/>
                    <a:pt x="4186" y="7175"/>
                  </a:cubicBezTo>
                  <a:cubicBezTo>
                    <a:pt x="4204" y="7184"/>
                    <a:pt x="4221" y="7187"/>
                    <a:pt x="4240" y="7187"/>
                  </a:cubicBezTo>
                  <a:cubicBezTo>
                    <a:pt x="4265" y="7187"/>
                    <a:pt x="4291" y="7181"/>
                    <a:pt x="4321" y="7175"/>
                  </a:cubicBezTo>
                  <a:lnTo>
                    <a:pt x="4321" y="7175"/>
                  </a:lnTo>
                  <a:cubicBezTo>
                    <a:pt x="4290" y="7237"/>
                    <a:pt x="4290" y="7310"/>
                    <a:pt x="4300" y="7372"/>
                  </a:cubicBezTo>
                  <a:cubicBezTo>
                    <a:pt x="4331" y="7361"/>
                    <a:pt x="4363" y="7341"/>
                    <a:pt x="4383" y="7320"/>
                  </a:cubicBezTo>
                  <a:lnTo>
                    <a:pt x="4383" y="7320"/>
                  </a:lnTo>
                  <a:cubicBezTo>
                    <a:pt x="4404" y="7382"/>
                    <a:pt x="4342" y="7444"/>
                    <a:pt x="4290" y="7444"/>
                  </a:cubicBezTo>
                  <a:cubicBezTo>
                    <a:pt x="4227" y="7434"/>
                    <a:pt x="4186" y="7382"/>
                    <a:pt x="4145" y="7331"/>
                  </a:cubicBezTo>
                  <a:lnTo>
                    <a:pt x="4145" y="7331"/>
                  </a:lnTo>
                  <a:cubicBezTo>
                    <a:pt x="4145" y="7455"/>
                    <a:pt x="4248" y="7559"/>
                    <a:pt x="4352" y="7559"/>
                  </a:cubicBezTo>
                  <a:cubicBezTo>
                    <a:pt x="4280" y="7579"/>
                    <a:pt x="4259" y="7683"/>
                    <a:pt x="4290" y="7755"/>
                  </a:cubicBezTo>
                  <a:cubicBezTo>
                    <a:pt x="4331" y="7828"/>
                    <a:pt x="4404" y="7859"/>
                    <a:pt x="4466" y="7869"/>
                  </a:cubicBezTo>
                  <a:cubicBezTo>
                    <a:pt x="4445" y="7828"/>
                    <a:pt x="4466" y="7766"/>
                    <a:pt x="4508" y="7745"/>
                  </a:cubicBezTo>
                  <a:cubicBezTo>
                    <a:pt x="4538" y="7724"/>
                    <a:pt x="4591" y="7724"/>
                    <a:pt x="4632" y="7724"/>
                  </a:cubicBezTo>
                  <a:cubicBezTo>
                    <a:pt x="4611" y="7796"/>
                    <a:pt x="4580" y="7869"/>
                    <a:pt x="4538" y="7932"/>
                  </a:cubicBezTo>
                  <a:cubicBezTo>
                    <a:pt x="4566" y="7922"/>
                    <a:pt x="4597" y="7917"/>
                    <a:pt x="4626" y="7917"/>
                  </a:cubicBezTo>
                  <a:cubicBezTo>
                    <a:pt x="4662" y="7917"/>
                    <a:pt x="4697" y="7925"/>
                    <a:pt x="4725" y="7941"/>
                  </a:cubicBezTo>
                  <a:cubicBezTo>
                    <a:pt x="4696" y="8048"/>
                    <a:pt x="4631" y="8155"/>
                    <a:pt x="4546" y="8228"/>
                  </a:cubicBezTo>
                  <a:lnTo>
                    <a:pt x="4546" y="8228"/>
                  </a:lnTo>
                  <a:cubicBezTo>
                    <a:pt x="4553" y="8224"/>
                    <a:pt x="4560" y="8223"/>
                    <a:pt x="4567" y="8223"/>
                  </a:cubicBezTo>
                  <a:cubicBezTo>
                    <a:pt x="4608" y="8223"/>
                    <a:pt x="4653" y="8269"/>
                    <a:pt x="4653" y="8315"/>
                  </a:cubicBezTo>
                  <a:cubicBezTo>
                    <a:pt x="4653" y="8387"/>
                    <a:pt x="4600" y="8439"/>
                    <a:pt x="4559" y="8491"/>
                  </a:cubicBezTo>
                  <a:cubicBezTo>
                    <a:pt x="4525" y="8440"/>
                    <a:pt x="4456" y="8403"/>
                    <a:pt x="4398" y="8403"/>
                  </a:cubicBezTo>
                  <a:cubicBezTo>
                    <a:pt x="4386" y="8403"/>
                    <a:pt x="4374" y="8405"/>
                    <a:pt x="4363" y="8408"/>
                  </a:cubicBezTo>
                  <a:cubicBezTo>
                    <a:pt x="4359" y="8408"/>
                    <a:pt x="4355" y="8407"/>
                    <a:pt x="4352" y="8407"/>
                  </a:cubicBezTo>
                  <a:cubicBezTo>
                    <a:pt x="4294" y="8407"/>
                    <a:pt x="4250" y="8484"/>
                    <a:pt x="4280" y="8542"/>
                  </a:cubicBezTo>
                  <a:cubicBezTo>
                    <a:pt x="4227" y="8480"/>
                    <a:pt x="4176" y="8408"/>
                    <a:pt x="4135" y="8335"/>
                  </a:cubicBezTo>
                  <a:cubicBezTo>
                    <a:pt x="4082" y="8397"/>
                    <a:pt x="4062" y="8480"/>
                    <a:pt x="4082" y="8563"/>
                  </a:cubicBezTo>
                  <a:cubicBezTo>
                    <a:pt x="4032" y="8505"/>
                    <a:pt x="3961" y="8473"/>
                    <a:pt x="3894" y="8473"/>
                  </a:cubicBezTo>
                  <a:cubicBezTo>
                    <a:pt x="3866" y="8473"/>
                    <a:pt x="3838" y="8479"/>
                    <a:pt x="3813" y="8491"/>
                  </a:cubicBezTo>
                  <a:cubicBezTo>
                    <a:pt x="3865" y="8387"/>
                    <a:pt x="3792" y="8232"/>
                    <a:pt x="3689" y="8222"/>
                  </a:cubicBezTo>
                  <a:lnTo>
                    <a:pt x="3689" y="8512"/>
                  </a:lnTo>
                  <a:cubicBezTo>
                    <a:pt x="3673" y="8509"/>
                    <a:pt x="3658" y="8507"/>
                    <a:pt x="3643" y="8507"/>
                  </a:cubicBezTo>
                  <a:cubicBezTo>
                    <a:pt x="3607" y="8507"/>
                    <a:pt x="3573" y="8515"/>
                    <a:pt x="3544" y="8522"/>
                  </a:cubicBezTo>
                  <a:cubicBezTo>
                    <a:pt x="3554" y="8584"/>
                    <a:pt x="3575" y="8646"/>
                    <a:pt x="3585" y="8698"/>
                  </a:cubicBezTo>
                  <a:cubicBezTo>
                    <a:pt x="3554" y="8636"/>
                    <a:pt x="3502" y="8563"/>
                    <a:pt x="3440" y="8553"/>
                  </a:cubicBezTo>
                  <a:cubicBezTo>
                    <a:pt x="3432" y="8550"/>
                    <a:pt x="3424" y="8549"/>
                    <a:pt x="3415" y="8549"/>
                  </a:cubicBezTo>
                  <a:cubicBezTo>
                    <a:pt x="3370" y="8549"/>
                    <a:pt x="3325" y="8592"/>
                    <a:pt x="3316" y="8636"/>
                  </a:cubicBezTo>
                  <a:cubicBezTo>
                    <a:pt x="3307" y="8619"/>
                    <a:pt x="3292" y="8602"/>
                    <a:pt x="3275" y="8602"/>
                  </a:cubicBezTo>
                  <a:cubicBezTo>
                    <a:pt x="3272" y="8602"/>
                    <a:pt x="3268" y="8603"/>
                    <a:pt x="3264" y="8605"/>
                  </a:cubicBezTo>
                  <a:cubicBezTo>
                    <a:pt x="3233" y="8698"/>
                    <a:pt x="3264" y="8812"/>
                    <a:pt x="3326" y="8885"/>
                  </a:cubicBezTo>
                  <a:cubicBezTo>
                    <a:pt x="3389" y="8957"/>
                    <a:pt x="3471" y="8998"/>
                    <a:pt x="3544" y="9051"/>
                  </a:cubicBezTo>
                  <a:cubicBezTo>
                    <a:pt x="3495" y="9038"/>
                    <a:pt x="3446" y="9033"/>
                    <a:pt x="3397" y="9033"/>
                  </a:cubicBezTo>
                  <a:cubicBezTo>
                    <a:pt x="3363" y="9033"/>
                    <a:pt x="3329" y="9036"/>
                    <a:pt x="3295" y="9040"/>
                  </a:cubicBezTo>
                  <a:cubicBezTo>
                    <a:pt x="3295" y="9081"/>
                    <a:pt x="3306" y="9113"/>
                    <a:pt x="3326" y="9143"/>
                  </a:cubicBezTo>
                  <a:cubicBezTo>
                    <a:pt x="3306" y="9123"/>
                    <a:pt x="3274" y="9113"/>
                    <a:pt x="3253" y="9113"/>
                  </a:cubicBezTo>
                  <a:cubicBezTo>
                    <a:pt x="3248" y="9112"/>
                    <a:pt x="3242" y="9111"/>
                    <a:pt x="3236" y="9111"/>
                  </a:cubicBezTo>
                  <a:cubicBezTo>
                    <a:pt x="3187" y="9111"/>
                    <a:pt x="3129" y="9150"/>
                    <a:pt x="3129" y="9206"/>
                  </a:cubicBezTo>
                  <a:cubicBezTo>
                    <a:pt x="3119" y="9237"/>
                    <a:pt x="3129" y="9268"/>
                    <a:pt x="3140" y="9288"/>
                  </a:cubicBezTo>
                  <a:cubicBezTo>
                    <a:pt x="3161" y="9371"/>
                    <a:pt x="3191" y="9444"/>
                    <a:pt x="3233" y="9506"/>
                  </a:cubicBezTo>
                  <a:cubicBezTo>
                    <a:pt x="3271" y="9489"/>
                    <a:pt x="3310" y="9481"/>
                    <a:pt x="3349" y="9481"/>
                  </a:cubicBezTo>
                  <a:cubicBezTo>
                    <a:pt x="3427" y="9481"/>
                    <a:pt x="3502" y="9513"/>
                    <a:pt x="3564" y="9569"/>
                  </a:cubicBezTo>
                  <a:cubicBezTo>
                    <a:pt x="3532" y="9559"/>
                    <a:pt x="3497" y="9554"/>
                    <a:pt x="3462" y="9554"/>
                  </a:cubicBezTo>
                  <a:cubicBezTo>
                    <a:pt x="3419" y="9554"/>
                    <a:pt x="3376" y="9562"/>
                    <a:pt x="3336" y="9579"/>
                  </a:cubicBezTo>
                  <a:cubicBezTo>
                    <a:pt x="3326" y="9641"/>
                    <a:pt x="3357" y="9703"/>
                    <a:pt x="3409" y="9744"/>
                  </a:cubicBezTo>
                  <a:cubicBezTo>
                    <a:pt x="3336" y="9744"/>
                    <a:pt x="3264" y="9807"/>
                    <a:pt x="3264" y="9889"/>
                  </a:cubicBezTo>
                  <a:cubicBezTo>
                    <a:pt x="3336" y="9910"/>
                    <a:pt x="3409" y="9931"/>
                    <a:pt x="3481" y="9942"/>
                  </a:cubicBezTo>
                  <a:lnTo>
                    <a:pt x="3481" y="10055"/>
                  </a:lnTo>
                  <a:cubicBezTo>
                    <a:pt x="3523" y="10050"/>
                    <a:pt x="3564" y="10048"/>
                    <a:pt x="3606" y="10048"/>
                  </a:cubicBezTo>
                  <a:cubicBezTo>
                    <a:pt x="3647" y="10048"/>
                    <a:pt x="3689" y="10050"/>
                    <a:pt x="3730" y="10055"/>
                  </a:cubicBezTo>
                  <a:cubicBezTo>
                    <a:pt x="3709" y="10138"/>
                    <a:pt x="3689" y="10211"/>
                    <a:pt x="3647" y="10283"/>
                  </a:cubicBezTo>
                  <a:cubicBezTo>
                    <a:pt x="3689" y="10294"/>
                    <a:pt x="3741" y="10304"/>
                    <a:pt x="3782" y="10315"/>
                  </a:cubicBezTo>
                  <a:cubicBezTo>
                    <a:pt x="3791" y="10366"/>
                    <a:pt x="3736" y="10403"/>
                    <a:pt x="3688" y="10403"/>
                  </a:cubicBezTo>
                  <a:cubicBezTo>
                    <a:pt x="3677" y="10403"/>
                    <a:pt x="3667" y="10401"/>
                    <a:pt x="3658" y="10398"/>
                  </a:cubicBezTo>
                  <a:cubicBezTo>
                    <a:pt x="3596" y="10377"/>
                    <a:pt x="3554" y="10325"/>
                    <a:pt x="3502" y="10304"/>
                  </a:cubicBezTo>
                  <a:cubicBezTo>
                    <a:pt x="3491" y="10300"/>
                    <a:pt x="3480" y="10299"/>
                    <a:pt x="3469" y="10299"/>
                  </a:cubicBezTo>
                  <a:cubicBezTo>
                    <a:pt x="3417" y="10299"/>
                    <a:pt x="3370" y="10337"/>
                    <a:pt x="3378" y="10398"/>
                  </a:cubicBezTo>
                  <a:cubicBezTo>
                    <a:pt x="3389" y="10394"/>
                    <a:pt x="3400" y="10392"/>
                    <a:pt x="3411" y="10392"/>
                  </a:cubicBezTo>
                  <a:cubicBezTo>
                    <a:pt x="3461" y="10392"/>
                    <a:pt x="3506" y="10429"/>
                    <a:pt x="3523" y="10480"/>
                  </a:cubicBezTo>
                  <a:cubicBezTo>
                    <a:pt x="3554" y="10532"/>
                    <a:pt x="3534" y="10615"/>
                    <a:pt x="3492" y="10656"/>
                  </a:cubicBezTo>
                  <a:lnTo>
                    <a:pt x="3585" y="10688"/>
                  </a:lnTo>
                  <a:cubicBezTo>
                    <a:pt x="3513" y="10750"/>
                    <a:pt x="3430" y="10791"/>
                    <a:pt x="3347" y="10812"/>
                  </a:cubicBezTo>
                  <a:cubicBezTo>
                    <a:pt x="3274" y="10760"/>
                    <a:pt x="3202" y="10718"/>
                    <a:pt x="3129" y="10667"/>
                  </a:cubicBezTo>
                  <a:cubicBezTo>
                    <a:pt x="3088" y="10656"/>
                    <a:pt x="3046" y="10646"/>
                    <a:pt x="3016" y="10615"/>
                  </a:cubicBezTo>
                  <a:cubicBezTo>
                    <a:pt x="2974" y="10584"/>
                    <a:pt x="2953" y="10522"/>
                    <a:pt x="2974" y="10480"/>
                  </a:cubicBezTo>
                  <a:cubicBezTo>
                    <a:pt x="2943" y="10480"/>
                    <a:pt x="2912" y="10490"/>
                    <a:pt x="2871" y="10490"/>
                  </a:cubicBezTo>
                  <a:cubicBezTo>
                    <a:pt x="2839" y="10408"/>
                    <a:pt x="2798" y="10345"/>
                    <a:pt x="2808" y="10253"/>
                  </a:cubicBezTo>
                  <a:cubicBezTo>
                    <a:pt x="2777" y="10242"/>
                    <a:pt x="2746" y="10232"/>
                    <a:pt x="2715" y="10211"/>
                  </a:cubicBezTo>
                  <a:cubicBezTo>
                    <a:pt x="2694" y="10180"/>
                    <a:pt x="2694" y="10128"/>
                    <a:pt x="2715" y="10117"/>
                  </a:cubicBezTo>
                  <a:cubicBezTo>
                    <a:pt x="2694" y="10117"/>
                    <a:pt x="2663" y="10117"/>
                    <a:pt x="2632" y="10128"/>
                  </a:cubicBezTo>
                  <a:cubicBezTo>
                    <a:pt x="2643" y="10066"/>
                    <a:pt x="2643" y="10014"/>
                    <a:pt x="2653" y="9952"/>
                  </a:cubicBezTo>
                  <a:lnTo>
                    <a:pt x="2653" y="9952"/>
                  </a:lnTo>
                  <a:cubicBezTo>
                    <a:pt x="2618" y="9963"/>
                    <a:pt x="2606" y="9978"/>
                    <a:pt x="2596" y="9978"/>
                  </a:cubicBezTo>
                  <a:cubicBezTo>
                    <a:pt x="2589" y="9978"/>
                    <a:pt x="2583" y="9969"/>
                    <a:pt x="2570" y="9942"/>
                  </a:cubicBezTo>
                  <a:cubicBezTo>
                    <a:pt x="2528" y="9931"/>
                    <a:pt x="2487" y="9921"/>
                    <a:pt x="2456" y="9900"/>
                  </a:cubicBezTo>
                  <a:cubicBezTo>
                    <a:pt x="2435" y="9900"/>
                    <a:pt x="2415" y="9889"/>
                    <a:pt x="2394" y="9879"/>
                  </a:cubicBezTo>
                  <a:cubicBezTo>
                    <a:pt x="2352" y="9827"/>
                    <a:pt x="2383" y="9744"/>
                    <a:pt x="2415" y="9682"/>
                  </a:cubicBezTo>
                  <a:lnTo>
                    <a:pt x="2415" y="9682"/>
                  </a:lnTo>
                  <a:cubicBezTo>
                    <a:pt x="2393" y="9689"/>
                    <a:pt x="2367" y="9694"/>
                    <a:pt x="2343" y="9694"/>
                  </a:cubicBezTo>
                  <a:cubicBezTo>
                    <a:pt x="2298" y="9694"/>
                    <a:pt x="2259" y="9678"/>
                    <a:pt x="2259" y="9631"/>
                  </a:cubicBezTo>
                  <a:cubicBezTo>
                    <a:pt x="2259" y="9610"/>
                    <a:pt x="2259" y="9589"/>
                    <a:pt x="2270" y="9569"/>
                  </a:cubicBezTo>
                  <a:cubicBezTo>
                    <a:pt x="2280" y="9527"/>
                    <a:pt x="2311" y="9475"/>
                    <a:pt x="2332" y="9434"/>
                  </a:cubicBezTo>
                  <a:cubicBezTo>
                    <a:pt x="2342" y="9424"/>
                    <a:pt x="2342" y="9413"/>
                    <a:pt x="2352" y="9413"/>
                  </a:cubicBezTo>
                  <a:cubicBezTo>
                    <a:pt x="2355" y="9410"/>
                    <a:pt x="2358" y="9409"/>
                    <a:pt x="2361" y="9409"/>
                  </a:cubicBezTo>
                  <a:cubicBezTo>
                    <a:pt x="2369" y="9409"/>
                    <a:pt x="2376" y="9416"/>
                    <a:pt x="2383" y="9424"/>
                  </a:cubicBezTo>
                  <a:cubicBezTo>
                    <a:pt x="2445" y="9475"/>
                    <a:pt x="2518" y="9537"/>
                    <a:pt x="2580" y="9589"/>
                  </a:cubicBezTo>
                  <a:cubicBezTo>
                    <a:pt x="2564" y="9539"/>
                    <a:pt x="2615" y="9475"/>
                    <a:pt x="2663" y="9475"/>
                  </a:cubicBezTo>
                  <a:cubicBezTo>
                    <a:pt x="2674" y="9475"/>
                    <a:pt x="2684" y="9478"/>
                    <a:pt x="2694" y="9486"/>
                  </a:cubicBezTo>
                  <a:cubicBezTo>
                    <a:pt x="2663" y="9434"/>
                    <a:pt x="2663" y="9361"/>
                    <a:pt x="2705" y="9320"/>
                  </a:cubicBezTo>
                  <a:cubicBezTo>
                    <a:pt x="2715" y="9299"/>
                    <a:pt x="2725" y="9288"/>
                    <a:pt x="2735" y="9279"/>
                  </a:cubicBezTo>
                  <a:cubicBezTo>
                    <a:pt x="2705" y="9279"/>
                    <a:pt x="2673" y="9268"/>
                    <a:pt x="2643" y="9247"/>
                  </a:cubicBezTo>
                  <a:cubicBezTo>
                    <a:pt x="2601" y="9226"/>
                    <a:pt x="2570" y="9154"/>
                    <a:pt x="2590" y="9092"/>
                  </a:cubicBezTo>
                  <a:lnTo>
                    <a:pt x="2590" y="9092"/>
                  </a:lnTo>
                  <a:cubicBezTo>
                    <a:pt x="2578" y="9117"/>
                    <a:pt x="2554" y="9131"/>
                    <a:pt x="2530" y="9131"/>
                  </a:cubicBezTo>
                  <a:cubicBezTo>
                    <a:pt x="2515" y="9131"/>
                    <a:pt x="2499" y="9125"/>
                    <a:pt x="2487" y="9113"/>
                  </a:cubicBezTo>
                  <a:cubicBezTo>
                    <a:pt x="2456" y="9092"/>
                    <a:pt x="2445" y="9040"/>
                    <a:pt x="2466" y="8998"/>
                  </a:cubicBezTo>
                  <a:cubicBezTo>
                    <a:pt x="2477" y="8968"/>
                    <a:pt x="2507" y="8936"/>
                    <a:pt x="2507" y="8906"/>
                  </a:cubicBezTo>
                  <a:cubicBezTo>
                    <a:pt x="2498" y="8874"/>
                    <a:pt x="2456" y="8853"/>
                    <a:pt x="2445" y="8823"/>
                  </a:cubicBezTo>
                  <a:cubicBezTo>
                    <a:pt x="2425" y="8770"/>
                    <a:pt x="2487" y="8729"/>
                    <a:pt x="2539" y="8729"/>
                  </a:cubicBezTo>
                  <a:cubicBezTo>
                    <a:pt x="2590" y="8719"/>
                    <a:pt x="2653" y="8729"/>
                    <a:pt x="2673" y="8678"/>
                  </a:cubicBezTo>
                  <a:lnTo>
                    <a:pt x="2673" y="8678"/>
                  </a:lnTo>
                  <a:cubicBezTo>
                    <a:pt x="2656" y="8690"/>
                    <a:pt x="2635" y="8696"/>
                    <a:pt x="2615" y="8696"/>
                  </a:cubicBezTo>
                  <a:cubicBezTo>
                    <a:pt x="2551" y="8696"/>
                    <a:pt x="2484" y="8641"/>
                    <a:pt x="2477" y="8563"/>
                  </a:cubicBezTo>
                  <a:cubicBezTo>
                    <a:pt x="2477" y="8533"/>
                    <a:pt x="2477" y="8501"/>
                    <a:pt x="2466" y="8480"/>
                  </a:cubicBezTo>
                  <a:cubicBezTo>
                    <a:pt x="2445" y="8460"/>
                    <a:pt x="2415" y="8460"/>
                    <a:pt x="2394" y="8460"/>
                  </a:cubicBezTo>
                  <a:cubicBezTo>
                    <a:pt x="2342" y="8450"/>
                    <a:pt x="2290" y="8408"/>
                    <a:pt x="2270" y="8356"/>
                  </a:cubicBezTo>
                  <a:cubicBezTo>
                    <a:pt x="2259" y="8325"/>
                    <a:pt x="2270" y="8284"/>
                    <a:pt x="2280" y="8252"/>
                  </a:cubicBezTo>
                  <a:lnTo>
                    <a:pt x="2280" y="8252"/>
                  </a:lnTo>
                  <a:cubicBezTo>
                    <a:pt x="2272" y="8255"/>
                    <a:pt x="2264" y="8256"/>
                    <a:pt x="2255" y="8256"/>
                  </a:cubicBezTo>
                  <a:cubicBezTo>
                    <a:pt x="2226" y="8256"/>
                    <a:pt x="2192" y="8242"/>
                    <a:pt x="2176" y="8211"/>
                  </a:cubicBezTo>
                  <a:cubicBezTo>
                    <a:pt x="2147" y="8162"/>
                    <a:pt x="2173" y="8075"/>
                    <a:pt x="2229" y="8058"/>
                  </a:cubicBezTo>
                  <a:lnTo>
                    <a:pt x="2229" y="8058"/>
                  </a:lnTo>
                  <a:cubicBezTo>
                    <a:pt x="2192" y="8066"/>
                    <a:pt x="2163" y="8067"/>
                    <a:pt x="2125" y="8077"/>
                  </a:cubicBezTo>
                  <a:cubicBezTo>
                    <a:pt x="2155" y="8004"/>
                    <a:pt x="2197" y="7932"/>
                    <a:pt x="2228" y="7859"/>
                  </a:cubicBezTo>
                  <a:lnTo>
                    <a:pt x="2228" y="7859"/>
                  </a:lnTo>
                  <a:cubicBezTo>
                    <a:pt x="2207" y="7869"/>
                    <a:pt x="2181" y="7874"/>
                    <a:pt x="2156" y="7874"/>
                  </a:cubicBezTo>
                  <a:cubicBezTo>
                    <a:pt x="2130" y="7874"/>
                    <a:pt x="2104" y="7869"/>
                    <a:pt x="2083" y="7859"/>
                  </a:cubicBezTo>
                  <a:lnTo>
                    <a:pt x="2093" y="7849"/>
                  </a:lnTo>
                  <a:cubicBezTo>
                    <a:pt x="2031" y="7776"/>
                    <a:pt x="2021" y="7672"/>
                    <a:pt x="2062" y="7589"/>
                  </a:cubicBezTo>
                  <a:cubicBezTo>
                    <a:pt x="2072" y="7559"/>
                    <a:pt x="2083" y="7538"/>
                    <a:pt x="2083" y="7517"/>
                  </a:cubicBezTo>
                  <a:cubicBezTo>
                    <a:pt x="2083" y="7486"/>
                    <a:pt x="2072" y="7465"/>
                    <a:pt x="2062" y="7444"/>
                  </a:cubicBezTo>
                  <a:cubicBezTo>
                    <a:pt x="2031" y="7372"/>
                    <a:pt x="2042" y="7278"/>
                    <a:pt x="2093" y="7216"/>
                  </a:cubicBezTo>
                  <a:lnTo>
                    <a:pt x="2093" y="7216"/>
                  </a:lnTo>
                  <a:cubicBezTo>
                    <a:pt x="2090" y="7217"/>
                    <a:pt x="2087" y="7217"/>
                    <a:pt x="2083" y="7217"/>
                  </a:cubicBezTo>
                  <a:cubicBezTo>
                    <a:pt x="2029" y="7217"/>
                    <a:pt x="2011" y="7129"/>
                    <a:pt x="2021" y="7061"/>
                  </a:cubicBezTo>
                  <a:lnTo>
                    <a:pt x="2021" y="7061"/>
                  </a:lnTo>
                  <a:cubicBezTo>
                    <a:pt x="2000" y="7113"/>
                    <a:pt x="1969" y="7154"/>
                    <a:pt x="1948" y="7206"/>
                  </a:cubicBezTo>
                  <a:cubicBezTo>
                    <a:pt x="1917" y="7165"/>
                    <a:pt x="1897" y="7113"/>
                    <a:pt x="1876" y="7050"/>
                  </a:cubicBezTo>
                  <a:lnTo>
                    <a:pt x="1876" y="7050"/>
                  </a:lnTo>
                  <a:cubicBezTo>
                    <a:pt x="1897" y="7113"/>
                    <a:pt x="1897" y="7175"/>
                    <a:pt x="1876" y="7227"/>
                  </a:cubicBezTo>
                  <a:cubicBezTo>
                    <a:pt x="1897" y="7248"/>
                    <a:pt x="1927" y="7278"/>
                    <a:pt x="1938" y="7310"/>
                  </a:cubicBezTo>
                  <a:cubicBezTo>
                    <a:pt x="1947" y="7348"/>
                    <a:pt x="1922" y="7394"/>
                    <a:pt x="1894" y="7394"/>
                  </a:cubicBezTo>
                  <a:cubicBezTo>
                    <a:pt x="1891" y="7394"/>
                    <a:pt x="1888" y="7394"/>
                    <a:pt x="1886" y="7393"/>
                  </a:cubicBezTo>
                  <a:lnTo>
                    <a:pt x="1886" y="7393"/>
                  </a:lnTo>
                  <a:cubicBezTo>
                    <a:pt x="1886" y="7527"/>
                    <a:pt x="1907" y="7662"/>
                    <a:pt x="1927" y="7796"/>
                  </a:cubicBezTo>
                  <a:cubicBezTo>
                    <a:pt x="1876" y="7807"/>
                    <a:pt x="1814" y="7828"/>
                    <a:pt x="1761" y="7859"/>
                  </a:cubicBezTo>
                  <a:cubicBezTo>
                    <a:pt x="1803" y="7911"/>
                    <a:pt x="1844" y="7962"/>
                    <a:pt x="1886" y="8004"/>
                  </a:cubicBezTo>
                  <a:cubicBezTo>
                    <a:pt x="1874" y="7992"/>
                    <a:pt x="1857" y="7986"/>
                    <a:pt x="1839" y="7986"/>
                  </a:cubicBezTo>
                  <a:cubicBezTo>
                    <a:pt x="1812" y="7986"/>
                    <a:pt x="1785" y="7999"/>
                    <a:pt x="1772" y="8024"/>
                  </a:cubicBezTo>
                  <a:cubicBezTo>
                    <a:pt x="1731" y="8077"/>
                    <a:pt x="1761" y="8149"/>
                    <a:pt x="1731" y="8201"/>
                  </a:cubicBezTo>
                  <a:cubicBezTo>
                    <a:pt x="1772" y="8242"/>
                    <a:pt x="1803" y="8315"/>
                    <a:pt x="1761" y="8377"/>
                  </a:cubicBezTo>
                  <a:cubicBezTo>
                    <a:pt x="1720" y="8351"/>
                    <a:pt x="1673" y="8338"/>
                    <a:pt x="1627" y="8338"/>
                  </a:cubicBezTo>
                  <a:cubicBezTo>
                    <a:pt x="1580" y="8338"/>
                    <a:pt x="1533" y="8351"/>
                    <a:pt x="1492" y="8377"/>
                  </a:cubicBezTo>
                  <a:cubicBezTo>
                    <a:pt x="1565" y="8387"/>
                    <a:pt x="1616" y="8480"/>
                    <a:pt x="1606" y="8563"/>
                  </a:cubicBezTo>
                  <a:cubicBezTo>
                    <a:pt x="1601" y="8553"/>
                    <a:pt x="1591" y="8548"/>
                    <a:pt x="1582" y="8548"/>
                  </a:cubicBezTo>
                  <a:cubicBezTo>
                    <a:pt x="1573" y="8548"/>
                    <a:pt x="1565" y="8553"/>
                    <a:pt x="1565" y="8563"/>
                  </a:cubicBezTo>
                  <a:cubicBezTo>
                    <a:pt x="1554" y="8615"/>
                    <a:pt x="1606" y="8636"/>
                    <a:pt x="1637" y="8646"/>
                  </a:cubicBezTo>
                  <a:cubicBezTo>
                    <a:pt x="1689" y="8657"/>
                    <a:pt x="1751" y="8678"/>
                    <a:pt x="1803" y="8698"/>
                  </a:cubicBezTo>
                  <a:cubicBezTo>
                    <a:pt x="1772" y="8740"/>
                    <a:pt x="1741" y="8791"/>
                    <a:pt x="1710" y="8843"/>
                  </a:cubicBezTo>
                  <a:cubicBezTo>
                    <a:pt x="1658" y="8853"/>
                    <a:pt x="1596" y="8853"/>
                    <a:pt x="1544" y="8864"/>
                  </a:cubicBezTo>
                  <a:cubicBezTo>
                    <a:pt x="1524" y="8812"/>
                    <a:pt x="1513" y="8750"/>
                    <a:pt x="1513" y="8698"/>
                  </a:cubicBezTo>
                  <a:cubicBezTo>
                    <a:pt x="1499" y="8691"/>
                    <a:pt x="1485" y="8688"/>
                    <a:pt x="1471" y="8688"/>
                  </a:cubicBezTo>
                  <a:cubicBezTo>
                    <a:pt x="1445" y="8688"/>
                    <a:pt x="1420" y="8701"/>
                    <a:pt x="1399" y="8729"/>
                  </a:cubicBezTo>
                  <a:cubicBezTo>
                    <a:pt x="1399" y="8791"/>
                    <a:pt x="1420" y="8853"/>
                    <a:pt x="1451" y="8895"/>
                  </a:cubicBezTo>
                  <a:cubicBezTo>
                    <a:pt x="1409" y="8926"/>
                    <a:pt x="1368" y="8957"/>
                    <a:pt x="1326" y="8978"/>
                  </a:cubicBezTo>
                  <a:cubicBezTo>
                    <a:pt x="1374" y="9025"/>
                    <a:pt x="1438" y="9049"/>
                    <a:pt x="1500" y="9049"/>
                  </a:cubicBezTo>
                  <a:cubicBezTo>
                    <a:pt x="1547" y="9049"/>
                    <a:pt x="1592" y="9036"/>
                    <a:pt x="1627" y="9009"/>
                  </a:cubicBezTo>
                  <a:lnTo>
                    <a:pt x="1627" y="9143"/>
                  </a:lnTo>
                  <a:cubicBezTo>
                    <a:pt x="1575" y="9164"/>
                    <a:pt x="1524" y="9185"/>
                    <a:pt x="1471" y="9216"/>
                  </a:cubicBezTo>
                  <a:cubicBezTo>
                    <a:pt x="1524" y="9247"/>
                    <a:pt x="1565" y="9279"/>
                    <a:pt x="1606" y="9320"/>
                  </a:cubicBezTo>
                  <a:cubicBezTo>
                    <a:pt x="1580" y="9355"/>
                    <a:pt x="1561" y="9390"/>
                    <a:pt x="1537" y="9425"/>
                  </a:cubicBezTo>
                  <a:lnTo>
                    <a:pt x="1537" y="9425"/>
                  </a:lnTo>
                  <a:cubicBezTo>
                    <a:pt x="1550" y="9412"/>
                    <a:pt x="1565" y="9407"/>
                    <a:pt x="1582" y="9407"/>
                  </a:cubicBezTo>
                  <a:cubicBezTo>
                    <a:pt x="1615" y="9407"/>
                    <a:pt x="1650" y="9429"/>
                    <a:pt x="1669" y="9465"/>
                  </a:cubicBezTo>
                  <a:cubicBezTo>
                    <a:pt x="1699" y="9527"/>
                    <a:pt x="1699" y="9599"/>
                    <a:pt x="1689" y="9672"/>
                  </a:cubicBezTo>
                  <a:cubicBezTo>
                    <a:pt x="1684" y="9642"/>
                    <a:pt x="1657" y="9627"/>
                    <a:pt x="1630" y="9627"/>
                  </a:cubicBezTo>
                  <a:cubicBezTo>
                    <a:pt x="1600" y="9627"/>
                    <a:pt x="1570" y="9645"/>
                    <a:pt x="1565" y="9682"/>
                  </a:cubicBezTo>
                  <a:cubicBezTo>
                    <a:pt x="1658" y="9755"/>
                    <a:pt x="1679" y="9942"/>
                    <a:pt x="1586" y="10035"/>
                  </a:cubicBezTo>
                  <a:cubicBezTo>
                    <a:pt x="1602" y="10023"/>
                    <a:pt x="1621" y="10018"/>
                    <a:pt x="1638" y="10018"/>
                  </a:cubicBezTo>
                  <a:cubicBezTo>
                    <a:pt x="1687" y="10018"/>
                    <a:pt x="1733" y="10057"/>
                    <a:pt x="1741" y="10117"/>
                  </a:cubicBezTo>
                  <a:cubicBezTo>
                    <a:pt x="1760" y="10186"/>
                    <a:pt x="1706" y="10263"/>
                    <a:pt x="1640" y="10263"/>
                  </a:cubicBezTo>
                  <a:cubicBezTo>
                    <a:pt x="1636" y="10263"/>
                    <a:pt x="1631" y="10263"/>
                    <a:pt x="1627" y="10262"/>
                  </a:cubicBezTo>
                  <a:cubicBezTo>
                    <a:pt x="1653" y="10220"/>
                    <a:pt x="1614" y="10162"/>
                    <a:pt x="1576" y="10162"/>
                  </a:cubicBezTo>
                  <a:cubicBezTo>
                    <a:pt x="1569" y="10162"/>
                    <a:pt x="1561" y="10164"/>
                    <a:pt x="1554" y="10170"/>
                  </a:cubicBezTo>
                  <a:cubicBezTo>
                    <a:pt x="1625" y="10190"/>
                    <a:pt x="1608" y="10346"/>
                    <a:pt x="1540" y="10346"/>
                  </a:cubicBezTo>
                  <a:cubicBezTo>
                    <a:pt x="1538" y="10346"/>
                    <a:pt x="1536" y="10346"/>
                    <a:pt x="1533" y="10345"/>
                  </a:cubicBezTo>
                  <a:cubicBezTo>
                    <a:pt x="1399" y="10253"/>
                    <a:pt x="1285" y="10128"/>
                    <a:pt x="1202" y="9983"/>
                  </a:cubicBezTo>
                  <a:cubicBezTo>
                    <a:pt x="1187" y="9991"/>
                    <a:pt x="1171" y="9994"/>
                    <a:pt x="1156" y="9994"/>
                  </a:cubicBezTo>
                  <a:cubicBezTo>
                    <a:pt x="1085" y="9994"/>
                    <a:pt x="1017" y="9923"/>
                    <a:pt x="1026" y="9838"/>
                  </a:cubicBezTo>
                  <a:lnTo>
                    <a:pt x="1026" y="9838"/>
                  </a:lnTo>
                  <a:cubicBezTo>
                    <a:pt x="974" y="9859"/>
                    <a:pt x="933" y="9879"/>
                    <a:pt x="881" y="9900"/>
                  </a:cubicBezTo>
                  <a:cubicBezTo>
                    <a:pt x="891" y="9807"/>
                    <a:pt x="808" y="9724"/>
                    <a:pt x="725" y="9724"/>
                  </a:cubicBezTo>
                  <a:cubicBezTo>
                    <a:pt x="808" y="9838"/>
                    <a:pt x="850" y="9972"/>
                    <a:pt x="840" y="10117"/>
                  </a:cubicBezTo>
                  <a:cubicBezTo>
                    <a:pt x="736" y="10055"/>
                    <a:pt x="632" y="9983"/>
                    <a:pt x="529" y="9921"/>
                  </a:cubicBezTo>
                  <a:lnTo>
                    <a:pt x="529" y="9921"/>
                  </a:lnTo>
                  <a:cubicBezTo>
                    <a:pt x="560" y="10097"/>
                    <a:pt x="642" y="10262"/>
                    <a:pt x="767" y="10377"/>
                  </a:cubicBezTo>
                  <a:cubicBezTo>
                    <a:pt x="684" y="10366"/>
                    <a:pt x="601" y="10325"/>
                    <a:pt x="539" y="10273"/>
                  </a:cubicBezTo>
                  <a:lnTo>
                    <a:pt x="539" y="10273"/>
                  </a:lnTo>
                  <a:cubicBezTo>
                    <a:pt x="570" y="10387"/>
                    <a:pt x="653" y="10470"/>
                    <a:pt x="746" y="10490"/>
                  </a:cubicBezTo>
                  <a:cubicBezTo>
                    <a:pt x="695" y="10490"/>
                    <a:pt x="642" y="10511"/>
                    <a:pt x="601" y="10563"/>
                  </a:cubicBezTo>
                  <a:cubicBezTo>
                    <a:pt x="694" y="10635"/>
                    <a:pt x="807" y="10697"/>
                    <a:pt x="921" y="10738"/>
                  </a:cubicBezTo>
                  <a:lnTo>
                    <a:pt x="921" y="10738"/>
                  </a:lnTo>
                  <a:cubicBezTo>
                    <a:pt x="905" y="10733"/>
                    <a:pt x="889" y="10730"/>
                    <a:pt x="873" y="10730"/>
                  </a:cubicBezTo>
                  <a:cubicBezTo>
                    <a:pt x="806" y="10730"/>
                    <a:pt x="742" y="10778"/>
                    <a:pt x="725" y="10853"/>
                  </a:cubicBezTo>
                  <a:cubicBezTo>
                    <a:pt x="759" y="10868"/>
                    <a:pt x="797" y="10875"/>
                    <a:pt x="835" y="10875"/>
                  </a:cubicBezTo>
                  <a:cubicBezTo>
                    <a:pt x="880" y="10875"/>
                    <a:pt x="925" y="10865"/>
                    <a:pt x="964" y="10843"/>
                  </a:cubicBezTo>
                  <a:lnTo>
                    <a:pt x="964" y="10843"/>
                  </a:lnTo>
                  <a:cubicBezTo>
                    <a:pt x="943" y="10905"/>
                    <a:pt x="933" y="10967"/>
                    <a:pt x="912" y="11040"/>
                  </a:cubicBezTo>
                  <a:cubicBezTo>
                    <a:pt x="964" y="11019"/>
                    <a:pt x="1018" y="11009"/>
                    <a:pt x="1073" y="11009"/>
                  </a:cubicBezTo>
                  <a:cubicBezTo>
                    <a:pt x="1127" y="11009"/>
                    <a:pt x="1182" y="11019"/>
                    <a:pt x="1233" y="11040"/>
                  </a:cubicBezTo>
                  <a:cubicBezTo>
                    <a:pt x="1192" y="11071"/>
                    <a:pt x="1151" y="11123"/>
                    <a:pt x="1130" y="11185"/>
                  </a:cubicBezTo>
                  <a:cubicBezTo>
                    <a:pt x="1140" y="11184"/>
                    <a:pt x="1150" y="11183"/>
                    <a:pt x="1160" y="11183"/>
                  </a:cubicBezTo>
                  <a:cubicBezTo>
                    <a:pt x="1242" y="11183"/>
                    <a:pt x="1324" y="11222"/>
                    <a:pt x="1388" y="11278"/>
                  </a:cubicBezTo>
                  <a:cubicBezTo>
                    <a:pt x="1326" y="11340"/>
                    <a:pt x="1275" y="11423"/>
                    <a:pt x="1264" y="11527"/>
                  </a:cubicBezTo>
                  <a:cubicBezTo>
                    <a:pt x="1254" y="11506"/>
                    <a:pt x="1233" y="11496"/>
                    <a:pt x="1213" y="11496"/>
                  </a:cubicBezTo>
                  <a:cubicBezTo>
                    <a:pt x="1160" y="11496"/>
                    <a:pt x="1119" y="11558"/>
                    <a:pt x="1088" y="11609"/>
                  </a:cubicBezTo>
                  <a:cubicBezTo>
                    <a:pt x="1181" y="11662"/>
                    <a:pt x="1254" y="11724"/>
                    <a:pt x="1326" y="11796"/>
                  </a:cubicBezTo>
                  <a:cubicBezTo>
                    <a:pt x="1254" y="11796"/>
                    <a:pt x="1192" y="11796"/>
                    <a:pt x="1119" y="11786"/>
                  </a:cubicBezTo>
                  <a:lnTo>
                    <a:pt x="1119" y="11786"/>
                  </a:lnTo>
                  <a:cubicBezTo>
                    <a:pt x="1130" y="11848"/>
                    <a:pt x="1130" y="11900"/>
                    <a:pt x="1140" y="11952"/>
                  </a:cubicBezTo>
                  <a:cubicBezTo>
                    <a:pt x="1202" y="11952"/>
                    <a:pt x="1275" y="11982"/>
                    <a:pt x="1326" y="12035"/>
                  </a:cubicBezTo>
                  <a:cubicBezTo>
                    <a:pt x="1337" y="12107"/>
                    <a:pt x="1254" y="12128"/>
                    <a:pt x="1192" y="12138"/>
                  </a:cubicBezTo>
                  <a:cubicBezTo>
                    <a:pt x="1130" y="12148"/>
                    <a:pt x="1068" y="12252"/>
                    <a:pt x="1130" y="12273"/>
                  </a:cubicBezTo>
                  <a:cubicBezTo>
                    <a:pt x="1068" y="12263"/>
                    <a:pt x="1015" y="12252"/>
                    <a:pt x="964" y="12242"/>
                  </a:cubicBezTo>
                  <a:lnTo>
                    <a:pt x="964" y="12242"/>
                  </a:lnTo>
                  <a:cubicBezTo>
                    <a:pt x="974" y="12293"/>
                    <a:pt x="964" y="12355"/>
                    <a:pt x="933" y="12397"/>
                  </a:cubicBezTo>
                  <a:cubicBezTo>
                    <a:pt x="860" y="12335"/>
                    <a:pt x="798" y="12252"/>
                    <a:pt x="767" y="12169"/>
                  </a:cubicBezTo>
                  <a:cubicBezTo>
                    <a:pt x="746" y="12190"/>
                    <a:pt x="725" y="12221"/>
                    <a:pt x="725" y="12252"/>
                  </a:cubicBezTo>
                  <a:cubicBezTo>
                    <a:pt x="716" y="12185"/>
                    <a:pt x="652" y="12117"/>
                    <a:pt x="585" y="12117"/>
                  </a:cubicBezTo>
                  <a:cubicBezTo>
                    <a:pt x="580" y="12117"/>
                    <a:pt x="575" y="12117"/>
                    <a:pt x="570" y="12118"/>
                  </a:cubicBezTo>
                  <a:cubicBezTo>
                    <a:pt x="612" y="12200"/>
                    <a:pt x="632" y="12283"/>
                    <a:pt x="632" y="12366"/>
                  </a:cubicBezTo>
                  <a:cubicBezTo>
                    <a:pt x="632" y="12325"/>
                    <a:pt x="601" y="12283"/>
                    <a:pt x="570" y="12273"/>
                  </a:cubicBezTo>
                  <a:lnTo>
                    <a:pt x="570" y="12273"/>
                  </a:lnTo>
                  <a:cubicBezTo>
                    <a:pt x="580" y="12325"/>
                    <a:pt x="591" y="12387"/>
                    <a:pt x="601" y="12438"/>
                  </a:cubicBezTo>
                  <a:cubicBezTo>
                    <a:pt x="587" y="12442"/>
                    <a:pt x="573" y="12444"/>
                    <a:pt x="560" y="12444"/>
                  </a:cubicBezTo>
                  <a:cubicBezTo>
                    <a:pt x="416" y="12444"/>
                    <a:pt x="316" y="12247"/>
                    <a:pt x="259" y="12076"/>
                  </a:cubicBezTo>
                  <a:lnTo>
                    <a:pt x="259" y="12076"/>
                  </a:lnTo>
                  <a:cubicBezTo>
                    <a:pt x="197" y="12242"/>
                    <a:pt x="249" y="12438"/>
                    <a:pt x="373" y="12542"/>
                  </a:cubicBezTo>
                  <a:cubicBezTo>
                    <a:pt x="293" y="12582"/>
                    <a:pt x="107" y="13114"/>
                    <a:pt x="10" y="13114"/>
                  </a:cubicBezTo>
                  <a:cubicBezTo>
                    <a:pt x="7" y="13114"/>
                    <a:pt x="3" y="13114"/>
                    <a:pt x="0" y="13112"/>
                  </a:cubicBezTo>
                  <a:lnTo>
                    <a:pt x="0" y="13112"/>
                  </a:lnTo>
                  <a:lnTo>
                    <a:pt x="21" y="22738"/>
                  </a:lnTo>
                  <a:lnTo>
                    <a:pt x="33986" y="22790"/>
                  </a:lnTo>
                  <a:lnTo>
                    <a:pt x="33986" y="22738"/>
                  </a:lnTo>
                  <a:lnTo>
                    <a:pt x="53341" y="22738"/>
                  </a:lnTo>
                  <a:lnTo>
                    <a:pt x="53341" y="21867"/>
                  </a:lnTo>
                  <a:cubicBezTo>
                    <a:pt x="53310" y="21816"/>
                    <a:pt x="53310" y="21733"/>
                    <a:pt x="53351" y="21681"/>
                  </a:cubicBezTo>
                  <a:cubicBezTo>
                    <a:pt x="53289" y="21671"/>
                    <a:pt x="53227" y="21671"/>
                    <a:pt x="53165" y="21660"/>
                  </a:cubicBezTo>
                  <a:cubicBezTo>
                    <a:pt x="53154" y="21484"/>
                    <a:pt x="53227" y="21287"/>
                    <a:pt x="53351" y="21183"/>
                  </a:cubicBezTo>
                  <a:lnTo>
                    <a:pt x="53351" y="21183"/>
                  </a:lnTo>
                  <a:cubicBezTo>
                    <a:pt x="53278" y="21215"/>
                    <a:pt x="53227" y="21266"/>
                    <a:pt x="53186" y="21349"/>
                  </a:cubicBezTo>
                  <a:cubicBezTo>
                    <a:pt x="53206" y="21298"/>
                    <a:pt x="53227" y="21236"/>
                    <a:pt x="53216" y="21173"/>
                  </a:cubicBezTo>
                  <a:lnTo>
                    <a:pt x="53216" y="21173"/>
                  </a:lnTo>
                  <a:cubicBezTo>
                    <a:pt x="53123" y="21215"/>
                    <a:pt x="53061" y="21319"/>
                    <a:pt x="53051" y="21432"/>
                  </a:cubicBezTo>
                  <a:cubicBezTo>
                    <a:pt x="53041" y="21391"/>
                    <a:pt x="53041" y="21360"/>
                    <a:pt x="53041" y="21328"/>
                  </a:cubicBezTo>
                  <a:lnTo>
                    <a:pt x="52905" y="21464"/>
                  </a:lnTo>
                  <a:cubicBezTo>
                    <a:pt x="52875" y="21411"/>
                    <a:pt x="52854" y="21349"/>
                    <a:pt x="52854" y="21287"/>
                  </a:cubicBezTo>
                  <a:cubicBezTo>
                    <a:pt x="52843" y="21381"/>
                    <a:pt x="52802" y="21464"/>
                    <a:pt x="52750" y="21526"/>
                  </a:cubicBezTo>
                  <a:cubicBezTo>
                    <a:pt x="52730" y="21464"/>
                    <a:pt x="52698" y="21391"/>
                    <a:pt x="52678" y="21328"/>
                  </a:cubicBezTo>
                  <a:cubicBezTo>
                    <a:pt x="52636" y="21391"/>
                    <a:pt x="52605" y="21443"/>
                    <a:pt x="52564" y="21505"/>
                  </a:cubicBezTo>
                  <a:cubicBezTo>
                    <a:pt x="52523" y="21411"/>
                    <a:pt x="52491" y="21298"/>
                    <a:pt x="52491" y="21194"/>
                  </a:cubicBezTo>
                  <a:cubicBezTo>
                    <a:pt x="52491" y="21081"/>
                    <a:pt x="52552" y="20941"/>
                    <a:pt x="52633" y="20941"/>
                  </a:cubicBezTo>
                  <a:cubicBezTo>
                    <a:pt x="52641" y="20941"/>
                    <a:pt x="52649" y="20943"/>
                    <a:pt x="52657" y="20946"/>
                  </a:cubicBezTo>
                  <a:cubicBezTo>
                    <a:pt x="52688" y="20955"/>
                    <a:pt x="52719" y="20987"/>
                    <a:pt x="52740" y="21008"/>
                  </a:cubicBezTo>
                  <a:cubicBezTo>
                    <a:pt x="52793" y="21045"/>
                    <a:pt x="52853" y="21063"/>
                    <a:pt x="52912" y="21063"/>
                  </a:cubicBezTo>
                  <a:cubicBezTo>
                    <a:pt x="52967" y="21063"/>
                    <a:pt x="53021" y="21048"/>
                    <a:pt x="53071" y="21018"/>
                  </a:cubicBezTo>
                  <a:lnTo>
                    <a:pt x="53071" y="21018"/>
                  </a:lnTo>
                  <a:cubicBezTo>
                    <a:pt x="53059" y="21020"/>
                    <a:pt x="53046" y="21022"/>
                    <a:pt x="53033" y="21022"/>
                  </a:cubicBezTo>
                  <a:cubicBezTo>
                    <a:pt x="52991" y="21022"/>
                    <a:pt x="52945" y="21008"/>
                    <a:pt x="52905" y="20976"/>
                  </a:cubicBezTo>
                  <a:cubicBezTo>
                    <a:pt x="52947" y="20925"/>
                    <a:pt x="52999" y="20873"/>
                    <a:pt x="53051" y="20810"/>
                  </a:cubicBezTo>
                  <a:cubicBezTo>
                    <a:pt x="53017" y="20796"/>
                    <a:pt x="52982" y="20789"/>
                    <a:pt x="52946" y="20789"/>
                  </a:cubicBezTo>
                  <a:cubicBezTo>
                    <a:pt x="52904" y="20789"/>
                    <a:pt x="52862" y="20799"/>
                    <a:pt x="52823" y="20821"/>
                  </a:cubicBezTo>
                  <a:cubicBezTo>
                    <a:pt x="52856" y="20715"/>
                    <a:pt x="52953" y="20681"/>
                    <a:pt x="53059" y="20681"/>
                  </a:cubicBezTo>
                  <a:cubicBezTo>
                    <a:pt x="53119" y="20681"/>
                    <a:pt x="53181" y="20692"/>
                    <a:pt x="53237" y="20707"/>
                  </a:cubicBezTo>
                  <a:lnTo>
                    <a:pt x="53051" y="20645"/>
                  </a:lnTo>
                  <a:cubicBezTo>
                    <a:pt x="53133" y="20593"/>
                    <a:pt x="53175" y="20500"/>
                    <a:pt x="53186" y="20407"/>
                  </a:cubicBezTo>
                  <a:cubicBezTo>
                    <a:pt x="53289" y="20375"/>
                    <a:pt x="53382" y="20313"/>
                    <a:pt x="53476" y="20251"/>
                  </a:cubicBezTo>
                  <a:lnTo>
                    <a:pt x="53476" y="20251"/>
                  </a:lnTo>
                  <a:cubicBezTo>
                    <a:pt x="53393" y="20272"/>
                    <a:pt x="53320" y="20303"/>
                    <a:pt x="53237" y="20324"/>
                  </a:cubicBezTo>
                  <a:cubicBezTo>
                    <a:pt x="53248" y="20272"/>
                    <a:pt x="53269" y="20230"/>
                    <a:pt x="53278" y="20179"/>
                  </a:cubicBezTo>
                  <a:lnTo>
                    <a:pt x="53278" y="20179"/>
                  </a:lnTo>
                  <a:cubicBezTo>
                    <a:pt x="53133" y="20189"/>
                    <a:pt x="52999" y="20262"/>
                    <a:pt x="52916" y="20386"/>
                  </a:cubicBezTo>
                  <a:cubicBezTo>
                    <a:pt x="52947" y="20324"/>
                    <a:pt x="52978" y="20262"/>
                    <a:pt x="53020" y="20200"/>
                  </a:cubicBezTo>
                  <a:lnTo>
                    <a:pt x="53020" y="20200"/>
                  </a:lnTo>
                  <a:cubicBezTo>
                    <a:pt x="52885" y="20241"/>
                    <a:pt x="52792" y="20396"/>
                    <a:pt x="52781" y="20552"/>
                  </a:cubicBezTo>
                  <a:cubicBezTo>
                    <a:pt x="52740" y="20531"/>
                    <a:pt x="52688" y="20510"/>
                    <a:pt x="52647" y="20490"/>
                  </a:cubicBezTo>
                  <a:lnTo>
                    <a:pt x="52647" y="20490"/>
                  </a:lnTo>
                  <a:cubicBezTo>
                    <a:pt x="52678" y="20520"/>
                    <a:pt x="52688" y="20573"/>
                    <a:pt x="52678" y="20614"/>
                  </a:cubicBezTo>
                  <a:cubicBezTo>
                    <a:pt x="52654" y="20641"/>
                    <a:pt x="52622" y="20654"/>
                    <a:pt x="52589" y="20654"/>
                  </a:cubicBezTo>
                  <a:cubicBezTo>
                    <a:pt x="52538" y="20654"/>
                    <a:pt x="52487" y="20624"/>
                    <a:pt x="52464" y="20573"/>
                  </a:cubicBezTo>
                  <a:lnTo>
                    <a:pt x="52464" y="20573"/>
                  </a:lnTo>
                  <a:cubicBezTo>
                    <a:pt x="52482" y="20623"/>
                    <a:pt x="52489" y="20680"/>
                    <a:pt x="52460" y="20728"/>
                  </a:cubicBezTo>
                  <a:cubicBezTo>
                    <a:pt x="52449" y="20749"/>
                    <a:pt x="52424" y="20763"/>
                    <a:pt x="52399" y="20763"/>
                  </a:cubicBezTo>
                  <a:cubicBezTo>
                    <a:pt x="52377" y="20763"/>
                    <a:pt x="52356" y="20752"/>
                    <a:pt x="52346" y="20728"/>
                  </a:cubicBezTo>
                  <a:lnTo>
                    <a:pt x="52346" y="20728"/>
                  </a:lnTo>
                  <a:cubicBezTo>
                    <a:pt x="52357" y="20810"/>
                    <a:pt x="52305" y="20904"/>
                    <a:pt x="52232" y="20914"/>
                  </a:cubicBezTo>
                  <a:cubicBezTo>
                    <a:pt x="52228" y="20915"/>
                    <a:pt x="52223" y="20915"/>
                    <a:pt x="52218" y="20915"/>
                  </a:cubicBezTo>
                  <a:cubicBezTo>
                    <a:pt x="52150" y="20915"/>
                    <a:pt x="52087" y="20846"/>
                    <a:pt x="52087" y="20769"/>
                  </a:cubicBezTo>
                  <a:cubicBezTo>
                    <a:pt x="52095" y="20704"/>
                    <a:pt x="52147" y="20652"/>
                    <a:pt x="52199" y="20652"/>
                  </a:cubicBezTo>
                  <a:cubicBezTo>
                    <a:pt x="52213" y="20652"/>
                    <a:pt x="52226" y="20656"/>
                    <a:pt x="52238" y="20663"/>
                  </a:cubicBezTo>
                  <a:lnTo>
                    <a:pt x="52238" y="20663"/>
                  </a:lnTo>
                  <a:cubicBezTo>
                    <a:pt x="52189" y="20630"/>
                    <a:pt x="52150" y="20550"/>
                    <a:pt x="52180" y="20490"/>
                  </a:cubicBezTo>
                  <a:cubicBezTo>
                    <a:pt x="52193" y="20444"/>
                    <a:pt x="52230" y="20419"/>
                    <a:pt x="52266" y="20419"/>
                  </a:cubicBezTo>
                  <a:cubicBezTo>
                    <a:pt x="52288" y="20419"/>
                    <a:pt x="52310" y="20428"/>
                    <a:pt x="52325" y="20448"/>
                  </a:cubicBezTo>
                  <a:cubicBezTo>
                    <a:pt x="52343" y="20340"/>
                    <a:pt x="52424" y="20256"/>
                    <a:pt x="52512" y="20256"/>
                  </a:cubicBezTo>
                  <a:cubicBezTo>
                    <a:pt x="52526" y="20256"/>
                    <a:pt x="52539" y="20258"/>
                    <a:pt x="52553" y="20262"/>
                  </a:cubicBezTo>
                  <a:cubicBezTo>
                    <a:pt x="52502" y="20200"/>
                    <a:pt x="52440" y="20137"/>
                    <a:pt x="52387" y="20075"/>
                  </a:cubicBezTo>
                  <a:cubicBezTo>
                    <a:pt x="52502" y="20023"/>
                    <a:pt x="52605" y="19972"/>
                    <a:pt x="52719" y="19919"/>
                  </a:cubicBezTo>
                  <a:cubicBezTo>
                    <a:pt x="52647" y="19878"/>
                    <a:pt x="52564" y="19836"/>
                    <a:pt x="52491" y="19795"/>
                  </a:cubicBezTo>
                  <a:cubicBezTo>
                    <a:pt x="52481" y="19785"/>
                    <a:pt x="52460" y="19774"/>
                    <a:pt x="52450" y="19754"/>
                  </a:cubicBezTo>
                  <a:cubicBezTo>
                    <a:pt x="52429" y="19712"/>
                    <a:pt x="52481" y="19671"/>
                    <a:pt x="52523" y="19650"/>
                  </a:cubicBezTo>
                  <a:cubicBezTo>
                    <a:pt x="52615" y="19619"/>
                    <a:pt x="52698" y="19578"/>
                    <a:pt x="52792" y="19536"/>
                  </a:cubicBezTo>
                  <a:cubicBezTo>
                    <a:pt x="52765" y="19466"/>
                    <a:pt x="52701" y="19417"/>
                    <a:pt x="52638" y="19417"/>
                  </a:cubicBezTo>
                  <a:cubicBezTo>
                    <a:pt x="52637" y="19417"/>
                    <a:pt x="52637" y="19417"/>
                    <a:pt x="52636" y="19417"/>
                  </a:cubicBezTo>
                  <a:lnTo>
                    <a:pt x="52636" y="19417"/>
                  </a:lnTo>
                  <a:cubicBezTo>
                    <a:pt x="52755" y="19391"/>
                    <a:pt x="52844" y="19266"/>
                    <a:pt x="52854" y="19132"/>
                  </a:cubicBezTo>
                  <a:cubicBezTo>
                    <a:pt x="52802" y="19132"/>
                    <a:pt x="52750" y="19132"/>
                    <a:pt x="52698" y="19122"/>
                  </a:cubicBezTo>
                  <a:cubicBezTo>
                    <a:pt x="52813" y="19049"/>
                    <a:pt x="52916" y="18945"/>
                    <a:pt x="52999" y="18821"/>
                  </a:cubicBezTo>
                  <a:cubicBezTo>
                    <a:pt x="52975" y="18789"/>
                    <a:pt x="52939" y="18776"/>
                    <a:pt x="52900" y="18776"/>
                  </a:cubicBezTo>
                  <a:cubicBezTo>
                    <a:pt x="52888" y="18776"/>
                    <a:pt x="52876" y="18777"/>
                    <a:pt x="52864" y="18780"/>
                  </a:cubicBezTo>
                  <a:cubicBezTo>
                    <a:pt x="52833" y="18759"/>
                    <a:pt x="52854" y="18697"/>
                    <a:pt x="52875" y="18676"/>
                  </a:cubicBezTo>
                  <a:cubicBezTo>
                    <a:pt x="52905" y="18645"/>
                    <a:pt x="52947" y="18625"/>
                    <a:pt x="52958" y="18593"/>
                  </a:cubicBezTo>
                  <a:cubicBezTo>
                    <a:pt x="52991" y="18527"/>
                    <a:pt x="52924" y="18467"/>
                    <a:pt x="52865" y="18467"/>
                  </a:cubicBezTo>
                  <a:cubicBezTo>
                    <a:pt x="52850" y="18467"/>
                    <a:pt x="52835" y="18471"/>
                    <a:pt x="52823" y="18480"/>
                  </a:cubicBezTo>
                  <a:cubicBezTo>
                    <a:pt x="52781" y="18500"/>
                    <a:pt x="52760" y="18531"/>
                    <a:pt x="52740" y="18572"/>
                  </a:cubicBezTo>
                  <a:cubicBezTo>
                    <a:pt x="52750" y="18542"/>
                    <a:pt x="52760" y="18500"/>
                    <a:pt x="52771" y="18469"/>
                  </a:cubicBezTo>
                  <a:lnTo>
                    <a:pt x="52771" y="18469"/>
                  </a:lnTo>
                  <a:cubicBezTo>
                    <a:pt x="52647" y="18625"/>
                    <a:pt x="52543" y="18800"/>
                    <a:pt x="52481" y="19008"/>
                  </a:cubicBezTo>
                  <a:cubicBezTo>
                    <a:pt x="52450" y="18987"/>
                    <a:pt x="52419" y="18956"/>
                    <a:pt x="52387" y="18935"/>
                  </a:cubicBezTo>
                  <a:cubicBezTo>
                    <a:pt x="52367" y="18977"/>
                    <a:pt x="52346" y="19028"/>
                    <a:pt x="52325" y="19070"/>
                  </a:cubicBezTo>
                  <a:cubicBezTo>
                    <a:pt x="52305" y="18987"/>
                    <a:pt x="52295" y="18904"/>
                    <a:pt x="52274" y="18811"/>
                  </a:cubicBezTo>
                  <a:cubicBezTo>
                    <a:pt x="52222" y="18873"/>
                    <a:pt x="52159" y="18925"/>
                    <a:pt x="52108" y="18977"/>
                  </a:cubicBezTo>
                  <a:cubicBezTo>
                    <a:pt x="52087" y="18873"/>
                    <a:pt x="52077" y="18811"/>
                    <a:pt x="52087" y="18707"/>
                  </a:cubicBezTo>
                  <a:cubicBezTo>
                    <a:pt x="52087" y="18625"/>
                    <a:pt x="52097" y="18552"/>
                    <a:pt x="52097" y="18480"/>
                  </a:cubicBezTo>
                  <a:cubicBezTo>
                    <a:pt x="52109" y="18481"/>
                    <a:pt x="52122" y="18482"/>
                    <a:pt x="52134" y="18482"/>
                  </a:cubicBezTo>
                  <a:cubicBezTo>
                    <a:pt x="52197" y="18482"/>
                    <a:pt x="52263" y="18462"/>
                    <a:pt x="52315" y="18427"/>
                  </a:cubicBezTo>
                  <a:cubicBezTo>
                    <a:pt x="52295" y="18376"/>
                    <a:pt x="52242" y="18344"/>
                    <a:pt x="52201" y="18344"/>
                  </a:cubicBezTo>
                  <a:cubicBezTo>
                    <a:pt x="52263" y="18334"/>
                    <a:pt x="52284" y="18210"/>
                    <a:pt x="52222" y="18169"/>
                  </a:cubicBezTo>
                  <a:cubicBezTo>
                    <a:pt x="52284" y="18127"/>
                    <a:pt x="52357" y="18075"/>
                    <a:pt x="52419" y="18024"/>
                  </a:cubicBezTo>
                  <a:cubicBezTo>
                    <a:pt x="52398" y="18024"/>
                    <a:pt x="52377" y="17992"/>
                    <a:pt x="52387" y="17971"/>
                  </a:cubicBezTo>
                  <a:cubicBezTo>
                    <a:pt x="52398" y="17930"/>
                    <a:pt x="52440" y="17920"/>
                    <a:pt x="52481" y="17899"/>
                  </a:cubicBezTo>
                  <a:cubicBezTo>
                    <a:pt x="52553" y="17847"/>
                    <a:pt x="52553" y="17713"/>
                    <a:pt x="52491" y="17651"/>
                  </a:cubicBezTo>
                  <a:lnTo>
                    <a:pt x="52491" y="17651"/>
                  </a:lnTo>
                  <a:cubicBezTo>
                    <a:pt x="52440" y="17681"/>
                    <a:pt x="52398" y="17723"/>
                    <a:pt x="52357" y="17775"/>
                  </a:cubicBezTo>
                  <a:lnTo>
                    <a:pt x="52357" y="17557"/>
                  </a:lnTo>
                  <a:cubicBezTo>
                    <a:pt x="52346" y="17630"/>
                    <a:pt x="52315" y="17692"/>
                    <a:pt x="52263" y="17743"/>
                  </a:cubicBezTo>
                  <a:cubicBezTo>
                    <a:pt x="52253" y="17692"/>
                    <a:pt x="52232" y="17640"/>
                    <a:pt x="52222" y="17598"/>
                  </a:cubicBezTo>
                  <a:cubicBezTo>
                    <a:pt x="52222" y="17644"/>
                    <a:pt x="52188" y="17665"/>
                    <a:pt x="52149" y="17665"/>
                  </a:cubicBezTo>
                  <a:cubicBezTo>
                    <a:pt x="52108" y="17665"/>
                    <a:pt x="52062" y="17641"/>
                    <a:pt x="52046" y="17598"/>
                  </a:cubicBezTo>
                  <a:cubicBezTo>
                    <a:pt x="52014" y="17506"/>
                    <a:pt x="52056" y="17412"/>
                    <a:pt x="52108" y="17329"/>
                  </a:cubicBezTo>
                  <a:lnTo>
                    <a:pt x="52108" y="17329"/>
                  </a:lnTo>
                  <a:cubicBezTo>
                    <a:pt x="52100" y="17332"/>
                    <a:pt x="52092" y="17334"/>
                    <a:pt x="52084" y="17334"/>
                  </a:cubicBezTo>
                  <a:cubicBezTo>
                    <a:pt x="52041" y="17334"/>
                    <a:pt x="52003" y="17289"/>
                    <a:pt x="51994" y="17236"/>
                  </a:cubicBezTo>
                  <a:cubicBezTo>
                    <a:pt x="51994" y="17174"/>
                    <a:pt x="52014" y="17122"/>
                    <a:pt x="52035" y="17070"/>
                  </a:cubicBezTo>
                  <a:lnTo>
                    <a:pt x="52035" y="17070"/>
                  </a:lnTo>
                  <a:cubicBezTo>
                    <a:pt x="51994" y="17101"/>
                    <a:pt x="51963" y="17133"/>
                    <a:pt x="51922" y="17153"/>
                  </a:cubicBezTo>
                  <a:cubicBezTo>
                    <a:pt x="51952" y="17060"/>
                    <a:pt x="51952" y="16946"/>
                    <a:pt x="51942" y="16852"/>
                  </a:cubicBezTo>
                  <a:lnTo>
                    <a:pt x="51942" y="16852"/>
                  </a:lnTo>
                  <a:cubicBezTo>
                    <a:pt x="51797" y="16925"/>
                    <a:pt x="51735" y="17153"/>
                    <a:pt x="51818" y="17308"/>
                  </a:cubicBezTo>
                  <a:cubicBezTo>
                    <a:pt x="51777" y="17319"/>
                    <a:pt x="51735" y="17319"/>
                    <a:pt x="51694" y="17329"/>
                  </a:cubicBezTo>
                  <a:cubicBezTo>
                    <a:pt x="51756" y="17381"/>
                    <a:pt x="51766" y="17485"/>
                    <a:pt x="51724" y="17557"/>
                  </a:cubicBezTo>
                  <a:cubicBezTo>
                    <a:pt x="51641" y="17485"/>
                    <a:pt x="51579" y="17391"/>
                    <a:pt x="51528" y="17288"/>
                  </a:cubicBezTo>
                  <a:cubicBezTo>
                    <a:pt x="51496" y="17360"/>
                    <a:pt x="51486" y="17443"/>
                    <a:pt x="51496" y="17515"/>
                  </a:cubicBezTo>
                  <a:cubicBezTo>
                    <a:pt x="51476" y="17464"/>
                    <a:pt x="51424" y="17433"/>
                    <a:pt x="51383" y="17433"/>
                  </a:cubicBezTo>
                  <a:cubicBezTo>
                    <a:pt x="51341" y="17526"/>
                    <a:pt x="51393" y="17661"/>
                    <a:pt x="51486" y="17692"/>
                  </a:cubicBezTo>
                  <a:cubicBezTo>
                    <a:pt x="51445" y="17713"/>
                    <a:pt x="51403" y="17743"/>
                    <a:pt x="51372" y="17764"/>
                  </a:cubicBezTo>
                  <a:cubicBezTo>
                    <a:pt x="51445" y="17826"/>
                    <a:pt x="51507" y="17909"/>
                    <a:pt x="51558" y="18003"/>
                  </a:cubicBezTo>
                  <a:cubicBezTo>
                    <a:pt x="51549" y="18001"/>
                    <a:pt x="51540" y="18000"/>
                    <a:pt x="51530" y="18000"/>
                  </a:cubicBezTo>
                  <a:cubicBezTo>
                    <a:pt x="51488" y="18000"/>
                    <a:pt x="51447" y="18019"/>
                    <a:pt x="51413" y="18044"/>
                  </a:cubicBezTo>
                  <a:cubicBezTo>
                    <a:pt x="51466" y="18116"/>
                    <a:pt x="51486" y="18199"/>
                    <a:pt x="51496" y="18282"/>
                  </a:cubicBezTo>
                  <a:cubicBezTo>
                    <a:pt x="51483" y="18287"/>
                    <a:pt x="51470" y="18289"/>
                    <a:pt x="51456" y="18289"/>
                  </a:cubicBezTo>
                  <a:cubicBezTo>
                    <a:pt x="51406" y="18289"/>
                    <a:pt x="51358" y="18259"/>
                    <a:pt x="51341" y="18210"/>
                  </a:cubicBezTo>
                  <a:cubicBezTo>
                    <a:pt x="51321" y="18261"/>
                    <a:pt x="51310" y="18314"/>
                    <a:pt x="51289" y="18365"/>
                  </a:cubicBezTo>
                  <a:cubicBezTo>
                    <a:pt x="51256" y="18316"/>
                    <a:pt x="51198" y="18287"/>
                    <a:pt x="51139" y="18287"/>
                  </a:cubicBezTo>
                  <a:cubicBezTo>
                    <a:pt x="51123" y="18287"/>
                    <a:pt x="51108" y="18289"/>
                    <a:pt x="51093" y="18293"/>
                  </a:cubicBezTo>
                  <a:cubicBezTo>
                    <a:pt x="51134" y="18355"/>
                    <a:pt x="51134" y="18459"/>
                    <a:pt x="51093" y="18510"/>
                  </a:cubicBezTo>
                  <a:cubicBezTo>
                    <a:pt x="51144" y="18562"/>
                    <a:pt x="51196" y="18614"/>
                    <a:pt x="51258" y="18666"/>
                  </a:cubicBezTo>
                  <a:cubicBezTo>
                    <a:pt x="51227" y="18728"/>
                    <a:pt x="51196" y="18790"/>
                    <a:pt x="51155" y="18853"/>
                  </a:cubicBezTo>
                  <a:cubicBezTo>
                    <a:pt x="51238" y="18873"/>
                    <a:pt x="51331" y="18904"/>
                    <a:pt x="51383" y="18987"/>
                  </a:cubicBezTo>
                  <a:cubicBezTo>
                    <a:pt x="51434" y="19070"/>
                    <a:pt x="51403" y="19215"/>
                    <a:pt x="51321" y="19215"/>
                  </a:cubicBezTo>
                  <a:cubicBezTo>
                    <a:pt x="51300" y="19215"/>
                    <a:pt x="51283" y="19210"/>
                    <a:pt x="51266" y="19210"/>
                  </a:cubicBezTo>
                  <a:cubicBezTo>
                    <a:pt x="51257" y="19210"/>
                    <a:pt x="51248" y="19211"/>
                    <a:pt x="51238" y="19215"/>
                  </a:cubicBezTo>
                  <a:cubicBezTo>
                    <a:pt x="51217" y="19226"/>
                    <a:pt x="51196" y="19267"/>
                    <a:pt x="51217" y="19277"/>
                  </a:cubicBezTo>
                  <a:cubicBezTo>
                    <a:pt x="51123" y="19235"/>
                    <a:pt x="51072" y="19111"/>
                    <a:pt x="51093" y="18998"/>
                  </a:cubicBezTo>
                  <a:lnTo>
                    <a:pt x="51093" y="18998"/>
                  </a:lnTo>
                  <a:cubicBezTo>
                    <a:pt x="51067" y="19007"/>
                    <a:pt x="51042" y="19012"/>
                    <a:pt x="51017" y="19012"/>
                  </a:cubicBezTo>
                  <a:cubicBezTo>
                    <a:pt x="50961" y="19012"/>
                    <a:pt x="50908" y="18988"/>
                    <a:pt x="50865" y="18945"/>
                  </a:cubicBezTo>
                  <a:lnTo>
                    <a:pt x="50865" y="18945"/>
                  </a:lnTo>
                  <a:cubicBezTo>
                    <a:pt x="50885" y="18987"/>
                    <a:pt x="50895" y="19039"/>
                    <a:pt x="50895" y="19080"/>
                  </a:cubicBezTo>
                  <a:cubicBezTo>
                    <a:pt x="50854" y="19070"/>
                    <a:pt x="50803" y="19060"/>
                    <a:pt x="50761" y="19049"/>
                  </a:cubicBezTo>
                  <a:lnTo>
                    <a:pt x="50761" y="19049"/>
                  </a:lnTo>
                  <a:cubicBezTo>
                    <a:pt x="50761" y="19101"/>
                    <a:pt x="50782" y="19153"/>
                    <a:pt x="50812" y="19194"/>
                  </a:cubicBezTo>
                  <a:cubicBezTo>
                    <a:pt x="50665" y="19263"/>
                    <a:pt x="50993" y="19518"/>
                    <a:pt x="51124" y="19518"/>
                  </a:cubicBezTo>
                  <a:cubicBezTo>
                    <a:pt x="51132" y="19518"/>
                    <a:pt x="51138" y="19517"/>
                    <a:pt x="51144" y="19516"/>
                  </a:cubicBezTo>
                  <a:lnTo>
                    <a:pt x="51144" y="19516"/>
                  </a:lnTo>
                  <a:cubicBezTo>
                    <a:pt x="51082" y="19536"/>
                    <a:pt x="51030" y="19546"/>
                    <a:pt x="50968" y="19557"/>
                  </a:cubicBezTo>
                  <a:cubicBezTo>
                    <a:pt x="50968" y="19599"/>
                    <a:pt x="50999" y="19619"/>
                    <a:pt x="51020" y="19629"/>
                  </a:cubicBezTo>
                  <a:cubicBezTo>
                    <a:pt x="50999" y="19671"/>
                    <a:pt x="51040" y="19733"/>
                    <a:pt x="51082" y="19744"/>
                  </a:cubicBezTo>
                  <a:cubicBezTo>
                    <a:pt x="51123" y="19754"/>
                    <a:pt x="51176" y="19754"/>
                    <a:pt x="51206" y="19785"/>
                  </a:cubicBezTo>
                  <a:cubicBezTo>
                    <a:pt x="51155" y="19816"/>
                    <a:pt x="51103" y="19847"/>
                    <a:pt x="51051" y="19889"/>
                  </a:cubicBezTo>
                  <a:cubicBezTo>
                    <a:pt x="51123" y="19930"/>
                    <a:pt x="51196" y="19981"/>
                    <a:pt x="51268" y="20034"/>
                  </a:cubicBezTo>
                  <a:cubicBezTo>
                    <a:pt x="51248" y="20044"/>
                    <a:pt x="51227" y="20048"/>
                    <a:pt x="51206" y="20048"/>
                  </a:cubicBezTo>
                  <a:cubicBezTo>
                    <a:pt x="51121" y="20048"/>
                    <a:pt x="51033" y="19974"/>
                    <a:pt x="50958" y="19899"/>
                  </a:cubicBezTo>
                  <a:lnTo>
                    <a:pt x="50958" y="19899"/>
                  </a:lnTo>
                  <a:cubicBezTo>
                    <a:pt x="50968" y="19981"/>
                    <a:pt x="50978" y="20064"/>
                    <a:pt x="51020" y="20147"/>
                  </a:cubicBezTo>
                  <a:cubicBezTo>
                    <a:pt x="50968" y="20127"/>
                    <a:pt x="50916" y="20096"/>
                    <a:pt x="50885" y="20054"/>
                  </a:cubicBezTo>
                  <a:lnTo>
                    <a:pt x="50885" y="20054"/>
                  </a:lnTo>
                  <a:cubicBezTo>
                    <a:pt x="50885" y="20085"/>
                    <a:pt x="50895" y="20127"/>
                    <a:pt x="50895" y="20168"/>
                  </a:cubicBezTo>
                  <a:cubicBezTo>
                    <a:pt x="50875" y="20127"/>
                    <a:pt x="50854" y="20075"/>
                    <a:pt x="50833" y="20034"/>
                  </a:cubicBezTo>
                  <a:cubicBezTo>
                    <a:pt x="50812" y="20106"/>
                    <a:pt x="50709" y="20552"/>
                    <a:pt x="50792" y="20603"/>
                  </a:cubicBezTo>
                  <a:cubicBezTo>
                    <a:pt x="50709" y="20552"/>
                    <a:pt x="50647" y="20479"/>
                    <a:pt x="50595" y="20396"/>
                  </a:cubicBezTo>
                  <a:cubicBezTo>
                    <a:pt x="50564" y="20458"/>
                    <a:pt x="50564" y="20552"/>
                    <a:pt x="50595" y="20624"/>
                  </a:cubicBezTo>
                  <a:cubicBezTo>
                    <a:pt x="50575" y="20614"/>
                    <a:pt x="50564" y="20582"/>
                    <a:pt x="50543" y="20562"/>
                  </a:cubicBezTo>
                  <a:cubicBezTo>
                    <a:pt x="50531" y="20544"/>
                    <a:pt x="50512" y="20533"/>
                    <a:pt x="50496" y="20533"/>
                  </a:cubicBezTo>
                  <a:cubicBezTo>
                    <a:pt x="50485" y="20533"/>
                    <a:pt x="50475" y="20539"/>
                    <a:pt x="50471" y="20552"/>
                  </a:cubicBezTo>
                  <a:cubicBezTo>
                    <a:pt x="50471" y="20562"/>
                    <a:pt x="50471" y="20582"/>
                    <a:pt x="50481" y="20593"/>
                  </a:cubicBezTo>
                  <a:cubicBezTo>
                    <a:pt x="50492" y="20645"/>
                    <a:pt x="50502" y="20697"/>
                    <a:pt x="50522" y="20748"/>
                  </a:cubicBezTo>
                  <a:cubicBezTo>
                    <a:pt x="50471" y="20748"/>
                    <a:pt x="50419" y="20707"/>
                    <a:pt x="50419" y="20645"/>
                  </a:cubicBezTo>
                  <a:cubicBezTo>
                    <a:pt x="50419" y="20686"/>
                    <a:pt x="50409" y="20718"/>
                    <a:pt x="50398" y="20748"/>
                  </a:cubicBezTo>
                  <a:cubicBezTo>
                    <a:pt x="50377" y="20790"/>
                    <a:pt x="50347" y="20821"/>
                    <a:pt x="50315" y="20821"/>
                  </a:cubicBezTo>
                  <a:cubicBezTo>
                    <a:pt x="50284" y="20810"/>
                    <a:pt x="50264" y="20780"/>
                    <a:pt x="50274" y="20759"/>
                  </a:cubicBezTo>
                  <a:lnTo>
                    <a:pt x="50274" y="20759"/>
                  </a:lnTo>
                  <a:cubicBezTo>
                    <a:pt x="50243" y="20800"/>
                    <a:pt x="50222" y="20842"/>
                    <a:pt x="50202" y="20883"/>
                  </a:cubicBezTo>
                  <a:cubicBezTo>
                    <a:pt x="50160" y="20821"/>
                    <a:pt x="50139" y="20748"/>
                    <a:pt x="50129" y="20676"/>
                  </a:cubicBezTo>
                  <a:cubicBezTo>
                    <a:pt x="50129" y="20688"/>
                    <a:pt x="50118" y="20693"/>
                    <a:pt x="50106" y="20693"/>
                  </a:cubicBezTo>
                  <a:cubicBezTo>
                    <a:pt x="50096" y="20693"/>
                    <a:pt x="50086" y="20691"/>
                    <a:pt x="50077" y="20686"/>
                  </a:cubicBezTo>
                  <a:cubicBezTo>
                    <a:pt x="50066" y="20665"/>
                    <a:pt x="50057" y="20645"/>
                    <a:pt x="50057" y="20614"/>
                  </a:cubicBezTo>
                  <a:cubicBezTo>
                    <a:pt x="50036" y="20510"/>
                    <a:pt x="50057" y="20365"/>
                    <a:pt x="50119" y="20272"/>
                  </a:cubicBezTo>
                  <a:cubicBezTo>
                    <a:pt x="50149" y="20230"/>
                    <a:pt x="50326" y="20179"/>
                    <a:pt x="50264" y="20096"/>
                  </a:cubicBezTo>
                  <a:cubicBezTo>
                    <a:pt x="50357" y="20096"/>
                    <a:pt x="50439" y="20096"/>
                    <a:pt x="50533" y="20085"/>
                  </a:cubicBezTo>
                  <a:cubicBezTo>
                    <a:pt x="50572" y="19998"/>
                    <a:pt x="50655" y="19929"/>
                    <a:pt x="50743" y="19929"/>
                  </a:cubicBezTo>
                  <a:cubicBezTo>
                    <a:pt x="50749" y="19929"/>
                    <a:pt x="50755" y="19929"/>
                    <a:pt x="50761" y="19930"/>
                  </a:cubicBezTo>
                  <a:cubicBezTo>
                    <a:pt x="50709" y="19919"/>
                    <a:pt x="50667" y="19899"/>
                    <a:pt x="50616" y="19889"/>
                  </a:cubicBezTo>
                  <a:cubicBezTo>
                    <a:pt x="50637" y="19847"/>
                    <a:pt x="50667" y="19795"/>
                    <a:pt x="50699" y="19764"/>
                  </a:cubicBezTo>
                  <a:lnTo>
                    <a:pt x="50699" y="19764"/>
                  </a:lnTo>
                  <a:cubicBezTo>
                    <a:pt x="50647" y="19785"/>
                    <a:pt x="50585" y="19795"/>
                    <a:pt x="50533" y="19816"/>
                  </a:cubicBezTo>
                  <a:cubicBezTo>
                    <a:pt x="50543" y="19754"/>
                    <a:pt x="50543" y="19702"/>
                    <a:pt x="50554" y="19640"/>
                  </a:cubicBezTo>
                  <a:cubicBezTo>
                    <a:pt x="50529" y="19640"/>
                    <a:pt x="50504" y="19653"/>
                    <a:pt x="50480" y="19653"/>
                  </a:cubicBezTo>
                  <a:cubicBezTo>
                    <a:pt x="50473" y="19653"/>
                    <a:pt x="50467" y="19652"/>
                    <a:pt x="50460" y="19650"/>
                  </a:cubicBezTo>
                  <a:cubicBezTo>
                    <a:pt x="50481" y="19588"/>
                    <a:pt x="50502" y="19536"/>
                    <a:pt x="50522" y="19484"/>
                  </a:cubicBezTo>
                  <a:cubicBezTo>
                    <a:pt x="50533" y="19443"/>
                    <a:pt x="50543" y="19401"/>
                    <a:pt x="50512" y="19371"/>
                  </a:cubicBezTo>
                  <a:cubicBezTo>
                    <a:pt x="50506" y="19362"/>
                    <a:pt x="50498" y="19358"/>
                    <a:pt x="50489" y="19358"/>
                  </a:cubicBezTo>
                  <a:cubicBezTo>
                    <a:pt x="50457" y="19358"/>
                    <a:pt x="50414" y="19412"/>
                    <a:pt x="50398" y="19453"/>
                  </a:cubicBezTo>
                  <a:cubicBezTo>
                    <a:pt x="50409" y="19381"/>
                    <a:pt x="50388" y="19308"/>
                    <a:pt x="50347" y="19267"/>
                  </a:cubicBezTo>
                  <a:cubicBezTo>
                    <a:pt x="50347" y="19318"/>
                    <a:pt x="50336" y="19371"/>
                    <a:pt x="50326" y="19433"/>
                  </a:cubicBezTo>
                  <a:cubicBezTo>
                    <a:pt x="50317" y="19392"/>
                    <a:pt x="50284" y="19364"/>
                    <a:pt x="50250" y="19364"/>
                  </a:cubicBezTo>
                  <a:cubicBezTo>
                    <a:pt x="50241" y="19364"/>
                    <a:pt x="50231" y="19366"/>
                    <a:pt x="50222" y="19371"/>
                  </a:cubicBezTo>
                  <a:cubicBezTo>
                    <a:pt x="50196" y="19396"/>
                    <a:pt x="50192" y="19458"/>
                    <a:pt x="50215" y="19490"/>
                  </a:cubicBezTo>
                  <a:lnTo>
                    <a:pt x="50215" y="19490"/>
                  </a:lnTo>
                  <a:cubicBezTo>
                    <a:pt x="50200" y="19479"/>
                    <a:pt x="50185" y="19474"/>
                    <a:pt x="50170" y="19474"/>
                  </a:cubicBezTo>
                  <a:cubicBezTo>
                    <a:pt x="50170" y="19516"/>
                    <a:pt x="50181" y="19557"/>
                    <a:pt x="50181" y="19599"/>
                  </a:cubicBezTo>
                  <a:cubicBezTo>
                    <a:pt x="50181" y="19629"/>
                    <a:pt x="50181" y="19661"/>
                    <a:pt x="50160" y="19671"/>
                  </a:cubicBezTo>
                  <a:cubicBezTo>
                    <a:pt x="50155" y="19674"/>
                    <a:pt x="50150" y="19675"/>
                    <a:pt x="50146" y="19675"/>
                  </a:cubicBezTo>
                  <a:cubicBezTo>
                    <a:pt x="50120" y="19675"/>
                    <a:pt x="50098" y="19632"/>
                    <a:pt x="50098" y="19588"/>
                  </a:cubicBezTo>
                  <a:cubicBezTo>
                    <a:pt x="50087" y="19526"/>
                    <a:pt x="50077" y="19453"/>
                    <a:pt x="50066" y="19391"/>
                  </a:cubicBezTo>
                  <a:cubicBezTo>
                    <a:pt x="50066" y="19371"/>
                    <a:pt x="50057" y="19350"/>
                    <a:pt x="50046" y="19339"/>
                  </a:cubicBezTo>
                  <a:cubicBezTo>
                    <a:pt x="50025" y="19339"/>
                    <a:pt x="50015" y="19360"/>
                    <a:pt x="50004" y="19371"/>
                  </a:cubicBezTo>
                  <a:cubicBezTo>
                    <a:pt x="49974" y="19433"/>
                    <a:pt x="49963" y="19484"/>
                    <a:pt x="49942" y="19546"/>
                  </a:cubicBezTo>
                  <a:cubicBezTo>
                    <a:pt x="49932" y="19484"/>
                    <a:pt x="49901" y="19433"/>
                    <a:pt x="49859" y="19391"/>
                  </a:cubicBezTo>
                  <a:lnTo>
                    <a:pt x="49859" y="19391"/>
                  </a:lnTo>
                  <a:cubicBezTo>
                    <a:pt x="49839" y="19453"/>
                    <a:pt x="49849" y="19536"/>
                    <a:pt x="49891" y="19599"/>
                  </a:cubicBezTo>
                  <a:lnTo>
                    <a:pt x="49797" y="19536"/>
                  </a:lnTo>
                  <a:lnTo>
                    <a:pt x="49797" y="19536"/>
                  </a:lnTo>
                  <a:cubicBezTo>
                    <a:pt x="49797" y="19588"/>
                    <a:pt x="49808" y="19650"/>
                    <a:pt x="49829" y="19691"/>
                  </a:cubicBezTo>
                  <a:lnTo>
                    <a:pt x="49797" y="19691"/>
                  </a:lnTo>
                  <a:cubicBezTo>
                    <a:pt x="49808" y="19742"/>
                    <a:pt x="49828" y="19783"/>
                    <a:pt x="49848" y="19833"/>
                  </a:cubicBezTo>
                  <a:lnTo>
                    <a:pt x="49848" y="19833"/>
                  </a:lnTo>
                  <a:cubicBezTo>
                    <a:pt x="49840" y="19815"/>
                    <a:pt x="49821" y="19805"/>
                    <a:pt x="49804" y="19805"/>
                  </a:cubicBezTo>
                  <a:cubicBezTo>
                    <a:pt x="49793" y="19805"/>
                    <a:pt x="49784" y="19808"/>
                    <a:pt x="49776" y="19816"/>
                  </a:cubicBezTo>
                  <a:cubicBezTo>
                    <a:pt x="49818" y="19857"/>
                    <a:pt x="49787" y="19940"/>
                    <a:pt x="49735" y="19951"/>
                  </a:cubicBezTo>
                  <a:cubicBezTo>
                    <a:pt x="49683" y="19951"/>
                    <a:pt x="49642" y="19878"/>
                    <a:pt x="49663" y="19826"/>
                  </a:cubicBezTo>
                  <a:lnTo>
                    <a:pt x="49663" y="19826"/>
                  </a:lnTo>
                  <a:cubicBezTo>
                    <a:pt x="49652" y="19837"/>
                    <a:pt x="49640" y="19842"/>
                    <a:pt x="49628" y="19842"/>
                  </a:cubicBezTo>
                  <a:cubicBezTo>
                    <a:pt x="49605" y="19842"/>
                    <a:pt x="49583" y="19826"/>
                    <a:pt x="49569" y="19806"/>
                  </a:cubicBezTo>
                  <a:cubicBezTo>
                    <a:pt x="49559" y="19764"/>
                    <a:pt x="49559" y="19723"/>
                    <a:pt x="49569" y="19691"/>
                  </a:cubicBezTo>
                  <a:cubicBezTo>
                    <a:pt x="49601" y="19536"/>
                    <a:pt x="49611" y="19381"/>
                    <a:pt x="49673" y="19246"/>
                  </a:cubicBezTo>
                  <a:cubicBezTo>
                    <a:pt x="49698" y="19197"/>
                    <a:pt x="49742" y="19154"/>
                    <a:pt x="49780" y="19154"/>
                  </a:cubicBezTo>
                  <a:cubicBezTo>
                    <a:pt x="49790" y="19154"/>
                    <a:pt x="49799" y="19157"/>
                    <a:pt x="49808" y="19163"/>
                  </a:cubicBezTo>
                  <a:cubicBezTo>
                    <a:pt x="49797" y="19143"/>
                    <a:pt x="49787" y="19122"/>
                    <a:pt x="49766" y="19101"/>
                  </a:cubicBezTo>
                  <a:lnTo>
                    <a:pt x="49766" y="19101"/>
                  </a:lnTo>
                  <a:cubicBezTo>
                    <a:pt x="49786" y="19111"/>
                    <a:pt x="49808" y="19116"/>
                    <a:pt x="49830" y="19116"/>
                  </a:cubicBezTo>
                  <a:cubicBezTo>
                    <a:pt x="49877" y="19116"/>
                    <a:pt x="49925" y="19095"/>
                    <a:pt x="49953" y="19060"/>
                  </a:cubicBezTo>
                  <a:cubicBezTo>
                    <a:pt x="49921" y="19060"/>
                    <a:pt x="49891" y="19049"/>
                    <a:pt x="49859" y="19049"/>
                  </a:cubicBezTo>
                  <a:lnTo>
                    <a:pt x="50046" y="18956"/>
                  </a:lnTo>
                  <a:cubicBezTo>
                    <a:pt x="50077" y="18945"/>
                    <a:pt x="50119" y="18894"/>
                    <a:pt x="50087" y="18873"/>
                  </a:cubicBezTo>
                  <a:lnTo>
                    <a:pt x="50087" y="18873"/>
                  </a:lnTo>
                  <a:cubicBezTo>
                    <a:pt x="50016" y="18915"/>
                    <a:pt x="49968" y="18932"/>
                    <a:pt x="49938" y="18932"/>
                  </a:cubicBezTo>
                  <a:cubicBezTo>
                    <a:pt x="49802" y="18932"/>
                    <a:pt x="50039" y="18575"/>
                    <a:pt x="50090" y="18575"/>
                  </a:cubicBezTo>
                  <a:cubicBezTo>
                    <a:pt x="50093" y="18575"/>
                    <a:pt x="50095" y="18577"/>
                    <a:pt x="50097" y="18580"/>
                  </a:cubicBezTo>
                  <a:lnTo>
                    <a:pt x="50097" y="18580"/>
                  </a:lnTo>
                  <a:cubicBezTo>
                    <a:pt x="50082" y="18541"/>
                    <a:pt x="50039" y="18515"/>
                    <a:pt x="50000" y="18515"/>
                  </a:cubicBezTo>
                  <a:cubicBezTo>
                    <a:pt x="49978" y="18515"/>
                    <a:pt x="49957" y="18523"/>
                    <a:pt x="49942" y="18542"/>
                  </a:cubicBezTo>
                  <a:cubicBezTo>
                    <a:pt x="49994" y="18459"/>
                    <a:pt x="50046" y="18376"/>
                    <a:pt x="50098" y="18282"/>
                  </a:cubicBezTo>
                  <a:lnTo>
                    <a:pt x="50098" y="18282"/>
                  </a:lnTo>
                  <a:cubicBezTo>
                    <a:pt x="50025" y="18355"/>
                    <a:pt x="49942" y="18427"/>
                    <a:pt x="49859" y="18489"/>
                  </a:cubicBezTo>
                  <a:cubicBezTo>
                    <a:pt x="49911" y="18417"/>
                    <a:pt x="49932" y="18303"/>
                    <a:pt x="49911" y="18210"/>
                  </a:cubicBezTo>
                  <a:lnTo>
                    <a:pt x="49911" y="18210"/>
                  </a:lnTo>
                  <a:cubicBezTo>
                    <a:pt x="49839" y="18303"/>
                    <a:pt x="49766" y="18407"/>
                    <a:pt x="49693" y="18500"/>
                  </a:cubicBezTo>
                  <a:cubicBezTo>
                    <a:pt x="49685" y="18496"/>
                    <a:pt x="49676" y="18494"/>
                    <a:pt x="49667" y="18494"/>
                  </a:cubicBezTo>
                  <a:cubicBezTo>
                    <a:pt x="49611" y="18494"/>
                    <a:pt x="49553" y="18572"/>
                    <a:pt x="49580" y="18635"/>
                  </a:cubicBezTo>
                  <a:cubicBezTo>
                    <a:pt x="49507" y="18510"/>
                    <a:pt x="49518" y="18334"/>
                    <a:pt x="49590" y="18210"/>
                  </a:cubicBezTo>
                  <a:lnTo>
                    <a:pt x="49590" y="18210"/>
                  </a:lnTo>
                  <a:cubicBezTo>
                    <a:pt x="49581" y="18215"/>
                    <a:pt x="49571" y="18217"/>
                    <a:pt x="49560" y="18217"/>
                  </a:cubicBezTo>
                  <a:cubicBezTo>
                    <a:pt x="49521" y="18217"/>
                    <a:pt x="49474" y="18188"/>
                    <a:pt x="49465" y="18148"/>
                  </a:cubicBezTo>
                  <a:cubicBezTo>
                    <a:pt x="49445" y="18065"/>
                    <a:pt x="49486" y="17982"/>
                    <a:pt x="49518" y="17909"/>
                  </a:cubicBezTo>
                  <a:cubicBezTo>
                    <a:pt x="49515" y="17909"/>
                    <a:pt x="49511" y="17909"/>
                    <a:pt x="49508" y="17909"/>
                  </a:cubicBezTo>
                  <a:cubicBezTo>
                    <a:pt x="49438" y="17909"/>
                    <a:pt x="49379" y="18002"/>
                    <a:pt x="49401" y="18078"/>
                  </a:cubicBezTo>
                  <a:lnTo>
                    <a:pt x="49401" y="18078"/>
                  </a:lnTo>
                  <a:cubicBezTo>
                    <a:pt x="49373" y="18030"/>
                    <a:pt x="49320" y="18001"/>
                    <a:pt x="49269" y="18001"/>
                  </a:cubicBezTo>
                  <a:cubicBezTo>
                    <a:pt x="49243" y="18001"/>
                    <a:pt x="49218" y="18008"/>
                    <a:pt x="49196" y="18024"/>
                  </a:cubicBezTo>
                  <a:cubicBezTo>
                    <a:pt x="49165" y="17941"/>
                    <a:pt x="49165" y="17847"/>
                    <a:pt x="49175" y="17754"/>
                  </a:cubicBezTo>
                  <a:lnTo>
                    <a:pt x="49175" y="17754"/>
                  </a:lnTo>
                  <a:cubicBezTo>
                    <a:pt x="49167" y="17758"/>
                    <a:pt x="49160" y="17761"/>
                    <a:pt x="49155" y="17761"/>
                  </a:cubicBezTo>
                  <a:cubicBezTo>
                    <a:pt x="49146" y="17761"/>
                    <a:pt x="49140" y="17756"/>
                    <a:pt x="49134" y="17743"/>
                  </a:cubicBezTo>
                  <a:cubicBezTo>
                    <a:pt x="49020" y="17588"/>
                    <a:pt x="49424" y="17402"/>
                    <a:pt x="49497" y="17381"/>
                  </a:cubicBezTo>
                  <a:cubicBezTo>
                    <a:pt x="49476" y="17360"/>
                    <a:pt x="49456" y="17350"/>
                    <a:pt x="49424" y="17350"/>
                  </a:cubicBezTo>
                  <a:cubicBezTo>
                    <a:pt x="49456" y="17319"/>
                    <a:pt x="49465" y="17288"/>
                    <a:pt x="49476" y="17236"/>
                  </a:cubicBezTo>
                  <a:cubicBezTo>
                    <a:pt x="49424" y="17236"/>
                    <a:pt x="49373" y="17246"/>
                    <a:pt x="49331" y="17278"/>
                  </a:cubicBezTo>
                  <a:cubicBezTo>
                    <a:pt x="49352" y="17205"/>
                    <a:pt x="49362" y="17133"/>
                    <a:pt x="49341" y="17060"/>
                  </a:cubicBezTo>
                  <a:lnTo>
                    <a:pt x="49341" y="17060"/>
                  </a:lnTo>
                  <a:cubicBezTo>
                    <a:pt x="49310" y="17091"/>
                    <a:pt x="49279" y="17142"/>
                    <a:pt x="49269" y="17195"/>
                  </a:cubicBezTo>
                  <a:lnTo>
                    <a:pt x="49238" y="16946"/>
                  </a:lnTo>
                  <a:cubicBezTo>
                    <a:pt x="49217" y="16997"/>
                    <a:pt x="49207" y="17060"/>
                    <a:pt x="49186" y="17122"/>
                  </a:cubicBezTo>
                  <a:cubicBezTo>
                    <a:pt x="49175" y="17060"/>
                    <a:pt x="49134" y="17018"/>
                    <a:pt x="49092" y="16997"/>
                  </a:cubicBezTo>
                  <a:lnTo>
                    <a:pt x="49092" y="16997"/>
                  </a:lnTo>
                  <a:cubicBezTo>
                    <a:pt x="49092" y="17060"/>
                    <a:pt x="49103" y="17133"/>
                    <a:pt x="49103" y="17195"/>
                  </a:cubicBezTo>
                  <a:cubicBezTo>
                    <a:pt x="49092" y="17163"/>
                    <a:pt x="49072" y="17133"/>
                    <a:pt x="49041" y="17112"/>
                  </a:cubicBezTo>
                  <a:lnTo>
                    <a:pt x="49041" y="17112"/>
                  </a:lnTo>
                  <a:cubicBezTo>
                    <a:pt x="49041" y="17203"/>
                    <a:pt x="49081" y="17414"/>
                    <a:pt x="48977" y="17414"/>
                  </a:cubicBezTo>
                  <a:cubicBezTo>
                    <a:pt x="48963" y="17414"/>
                    <a:pt x="48947" y="17411"/>
                    <a:pt x="48927" y="17402"/>
                  </a:cubicBezTo>
                  <a:lnTo>
                    <a:pt x="48927" y="17402"/>
                  </a:lnTo>
                  <a:cubicBezTo>
                    <a:pt x="48947" y="17485"/>
                    <a:pt x="48979" y="17568"/>
                    <a:pt x="49000" y="17640"/>
                  </a:cubicBezTo>
                  <a:cubicBezTo>
                    <a:pt x="48937" y="17640"/>
                    <a:pt x="48875" y="17640"/>
                    <a:pt x="48834" y="17692"/>
                  </a:cubicBezTo>
                  <a:cubicBezTo>
                    <a:pt x="48813" y="17713"/>
                    <a:pt x="48813" y="17743"/>
                    <a:pt x="48823" y="17764"/>
                  </a:cubicBezTo>
                  <a:cubicBezTo>
                    <a:pt x="48792" y="17826"/>
                    <a:pt x="48772" y="17879"/>
                    <a:pt x="48740" y="17941"/>
                  </a:cubicBezTo>
                  <a:cubicBezTo>
                    <a:pt x="48748" y="17882"/>
                    <a:pt x="48729" y="17854"/>
                    <a:pt x="48699" y="17854"/>
                  </a:cubicBezTo>
                  <a:cubicBezTo>
                    <a:pt x="48687" y="17854"/>
                    <a:pt x="48672" y="17859"/>
                    <a:pt x="48657" y="17868"/>
                  </a:cubicBezTo>
                  <a:cubicBezTo>
                    <a:pt x="48657" y="17834"/>
                    <a:pt x="48644" y="17787"/>
                    <a:pt x="48617" y="17787"/>
                  </a:cubicBezTo>
                  <a:cubicBezTo>
                    <a:pt x="48610" y="17787"/>
                    <a:pt x="48603" y="17790"/>
                    <a:pt x="48595" y="17796"/>
                  </a:cubicBezTo>
                  <a:cubicBezTo>
                    <a:pt x="48595" y="17733"/>
                    <a:pt x="48606" y="17671"/>
                    <a:pt x="48606" y="17609"/>
                  </a:cubicBezTo>
                  <a:lnTo>
                    <a:pt x="48606" y="17609"/>
                  </a:lnTo>
                  <a:lnTo>
                    <a:pt x="48544" y="17640"/>
                  </a:lnTo>
                  <a:cubicBezTo>
                    <a:pt x="48564" y="17578"/>
                    <a:pt x="48574" y="17515"/>
                    <a:pt x="48574" y="17453"/>
                  </a:cubicBezTo>
                  <a:lnTo>
                    <a:pt x="48574" y="17453"/>
                  </a:lnTo>
                  <a:cubicBezTo>
                    <a:pt x="48533" y="17485"/>
                    <a:pt x="48492" y="17526"/>
                    <a:pt x="48450" y="17568"/>
                  </a:cubicBezTo>
                  <a:cubicBezTo>
                    <a:pt x="48429" y="17495"/>
                    <a:pt x="48461" y="17412"/>
                    <a:pt x="48512" y="17370"/>
                  </a:cubicBezTo>
                  <a:lnTo>
                    <a:pt x="48429" y="17288"/>
                  </a:lnTo>
                  <a:cubicBezTo>
                    <a:pt x="48471" y="17257"/>
                    <a:pt x="48512" y="17236"/>
                    <a:pt x="48554" y="17215"/>
                  </a:cubicBezTo>
                  <a:cubicBezTo>
                    <a:pt x="48545" y="17206"/>
                    <a:pt x="48537" y="17191"/>
                    <a:pt x="48522" y="17180"/>
                  </a:cubicBezTo>
                  <a:lnTo>
                    <a:pt x="48522" y="17180"/>
                  </a:lnTo>
                  <a:cubicBezTo>
                    <a:pt x="48541" y="17190"/>
                    <a:pt x="48562" y="17196"/>
                    <a:pt x="48583" y="17196"/>
                  </a:cubicBezTo>
                  <a:cubicBezTo>
                    <a:pt x="48628" y="17196"/>
                    <a:pt x="48672" y="17173"/>
                    <a:pt x="48699" y="17133"/>
                  </a:cubicBezTo>
                  <a:cubicBezTo>
                    <a:pt x="48668" y="17109"/>
                    <a:pt x="48636" y="17097"/>
                    <a:pt x="48605" y="17097"/>
                  </a:cubicBezTo>
                  <a:cubicBezTo>
                    <a:pt x="48595" y="17097"/>
                    <a:pt x="48585" y="17099"/>
                    <a:pt x="48574" y="17101"/>
                  </a:cubicBezTo>
                  <a:cubicBezTo>
                    <a:pt x="48627" y="17070"/>
                    <a:pt x="48678" y="17018"/>
                    <a:pt x="48699" y="16956"/>
                  </a:cubicBezTo>
                  <a:cubicBezTo>
                    <a:pt x="48682" y="16952"/>
                    <a:pt x="48665" y="16949"/>
                    <a:pt x="48649" y="16949"/>
                  </a:cubicBezTo>
                  <a:cubicBezTo>
                    <a:pt x="48625" y="16949"/>
                    <a:pt x="48603" y="16954"/>
                    <a:pt x="48585" y="16967"/>
                  </a:cubicBezTo>
                  <a:cubicBezTo>
                    <a:pt x="48606" y="16925"/>
                    <a:pt x="48637" y="16873"/>
                    <a:pt x="48657" y="16822"/>
                  </a:cubicBezTo>
                  <a:lnTo>
                    <a:pt x="48657" y="16822"/>
                  </a:lnTo>
                  <a:cubicBezTo>
                    <a:pt x="48585" y="16873"/>
                    <a:pt x="48492" y="16925"/>
                    <a:pt x="48409" y="16956"/>
                  </a:cubicBezTo>
                  <a:cubicBezTo>
                    <a:pt x="48482" y="16739"/>
                    <a:pt x="48616" y="16490"/>
                    <a:pt x="48792" y="16366"/>
                  </a:cubicBezTo>
                  <a:cubicBezTo>
                    <a:pt x="48769" y="16342"/>
                    <a:pt x="48739" y="16331"/>
                    <a:pt x="48709" y="16331"/>
                  </a:cubicBezTo>
                  <a:cubicBezTo>
                    <a:pt x="48699" y="16331"/>
                    <a:pt x="48688" y="16332"/>
                    <a:pt x="48678" y="16334"/>
                  </a:cubicBezTo>
                  <a:cubicBezTo>
                    <a:pt x="48678" y="16283"/>
                    <a:pt x="48689" y="16241"/>
                    <a:pt x="48710" y="16200"/>
                  </a:cubicBezTo>
                  <a:lnTo>
                    <a:pt x="48710" y="16200"/>
                  </a:lnTo>
                  <a:cubicBezTo>
                    <a:pt x="48678" y="16221"/>
                    <a:pt x="48647" y="16231"/>
                    <a:pt x="48616" y="16251"/>
                  </a:cubicBezTo>
                  <a:cubicBezTo>
                    <a:pt x="48616" y="16179"/>
                    <a:pt x="48595" y="16117"/>
                    <a:pt x="48574" y="16055"/>
                  </a:cubicBezTo>
                  <a:cubicBezTo>
                    <a:pt x="48554" y="16106"/>
                    <a:pt x="48533" y="16159"/>
                    <a:pt x="48523" y="16221"/>
                  </a:cubicBezTo>
                  <a:cubicBezTo>
                    <a:pt x="48523" y="16210"/>
                    <a:pt x="48461" y="16159"/>
                    <a:pt x="48450" y="16148"/>
                  </a:cubicBezTo>
                  <a:cubicBezTo>
                    <a:pt x="48419" y="16241"/>
                    <a:pt x="48429" y="16345"/>
                    <a:pt x="48409" y="16449"/>
                  </a:cubicBezTo>
                  <a:cubicBezTo>
                    <a:pt x="48409" y="16396"/>
                    <a:pt x="48388" y="16334"/>
                    <a:pt x="48337" y="16334"/>
                  </a:cubicBezTo>
                  <a:cubicBezTo>
                    <a:pt x="48305" y="16345"/>
                    <a:pt x="48284" y="16386"/>
                    <a:pt x="48284" y="16428"/>
                  </a:cubicBezTo>
                  <a:cubicBezTo>
                    <a:pt x="48233" y="16314"/>
                    <a:pt x="48233" y="16159"/>
                    <a:pt x="48295" y="16055"/>
                  </a:cubicBezTo>
                  <a:cubicBezTo>
                    <a:pt x="48284" y="16055"/>
                    <a:pt x="48274" y="16044"/>
                    <a:pt x="48274" y="16034"/>
                  </a:cubicBezTo>
                  <a:cubicBezTo>
                    <a:pt x="48254" y="15982"/>
                    <a:pt x="48284" y="15920"/>
                    <a:pt x="48264" y="15868"/>
                  </a:cubicBezTo>
                  <a:cubicBezTo>
                    <a:pt x="48253" y="15827"/>
                    <a:pt x="48235" y="15819"/>
                    <a:pt x="48214" y="15819"/>
                  </a:cubicBezTo>
                  <a:cubicBezTo>
                    <a:pt x="48202" y="15819"/>
                    <a:pt x="48189" y="15822"/>
                    <a:pt x="48176" y="15822"/>
                  </a:cubicBezTo>
                  <a:cubicBezTo>
                    <a:pt x="48167" y="15822"/>
                    <a:pt x="48158" y="15820"/>
                    <a:pt x="48150" y="15816"/>
                  </a:cubicBezTo>
                  <a:cubicBezTo>
                    <a:pt x="48067" y="15775"/>
                    <a:pt x="48056" y="15795"/>
                    <a:pt x="47994" y="15661"/>
                  </a:cubicBezTo>
                  <a:cubicBezTo>
                    <a:pt x="48036" y="15568"/>
                    <a:pt x="48109" y="15495"/>
                    <a:pt x="48191" y="15454"/>
                  </a:cubicBezTo>
                  <a:cubicBezTo>
                    <a:pt x="48212" y="15381"/>
                    <a:pt x="48243" y="15309"/>
                    <a:pt x="48264" y="15236"/>
                  </a:cubicBezTo>
                  <a:cubicBezTo>
                    <a:pt x="48222" y="15236"/>
                    <a:pt x="48171" y="15267"/>
                    <a:pt x="48150" y="15309"/>
                  </a:cubicBezTo>
                  <a:cubicBezTo>
                    <a:pt x="48171" y="15247"/>
                    <a:pt x="48191" y="15185"/>
                    <a:pt x="48201" y="15122"/>
                  </a:cubicBezTo>
                  <a:cubicBezTo>
                    <a:pt x="48160" y="15122"/>
                    <a:pt x="48119" y="15153"/>
                    <a:pt x="48098" y="15195"/>
                  </a:cubicBezTo>
                  <a:cubicBezTo>
                    <a:pt x="48119" y="15112"/>
                    <a:pt x="48119" y="15019"/>
                    <a:pt x="48098" y="14936"/>
                  </a:cubicBezTo>
                  <a:cubicBezTo>
                    <a:pt x="48067" y="14977"/>
                    <a:pt x="48046" y="15029"/>
                    <a:pt x="48046" y="15081"/>
                  </a:cubicBezTo>
                  <a:cubicBezTo>
                    <a:pt x="48026" y="15049"/>
                    <a:pt x="48015" y="15019"/>
                    <a:pt x="48005" y="14987"/>
                  </a:cubicBezTo>
                  <a:lnTo>
                    <a:pt x="48005" y="14987"/>
                  </a:lnTo>
                  <a:cubicBezTo>
                    <a:pt x="48015" y="15029"/>
                    <a:pt x="47973" y="15102"/>
                    <a:pt x="47953" y="15122"/>
                  </a:cubicBezTo>
                  <a:cubicBezTo>
                    <a:pt x="47891" y="14635"/>
                    <a:pt x="47922" y="14096"/>
                    <a:pt x="47870" y="13599"/>
                  </a:cubicBezTo>
                  <a:cubicBezTo>
                    <a:pt x="47860" y="13465"/>
                    <a:pt x="47849" y="13329"/>
                    <a:pt x="47828" y="13184"/>
                  </a:cubicBezTo>
                  <a:cubicBezTo>
                    <a:pt x="47777" y="13320"/>
                    <a:pt x="47766" y="13465"/>
                    <a:pt x="47756" y="13610"/>
                  </a:cubicBezTo>
                  <a:cubicBezTo>
                    <a:pt x="47715" y="14086"/>
                    <a:pt x="47736" y="14584"/>
                    <a:pt x="47673" y="15049"/>
                  </a:cubicBezTo>
                  <a:cubicBezTo>
                    <a:pt x="47590" y="15019"/>
                    <a:pt x="47600" y="14925"/>
                    <a:pt x="47590" y="14832"/>
                  </a:cubicBezTo>
                  <a:lnTo>
                    <a:pt x="47559" y="14987"/>
                  </a:lnTo>
                  <a:cubicBezTo>
                    <a:pt x="47528" y="14946"/>
                    <a:pt x="47487" y="14904"/>
                    <a:pt x="47455" y="14874"/>
                  </a:cubicBezTo>
                  <a:lnTo>
                    <a:pt x="47455" y="14874"/>
                  </a:lnTo>
                  <a:cubicBezTo>
                    <a:pt x="47445" y="14925"/>
                    <a:pt x="47455" y="14977"/>
                    <a:pt x="47476" y="15019"/>
                  </a:cubicBezTo>
                  <a:cubicBezTo>
                    <a:pt x="47465" y="15011"/>
                    <a:pt x="47451" y="15008"/>
                    <a:pt x="47437" y="15008"/>
                  </a:cubicBezTo>
                  <a:cubicBezTo>
                    <a:pt x="47411" y="15008"/>
                    <a:pt x="47382" y="15019"/>
                    <a:pt x="47363" y="15040"/>
                  </a:cubicBezTo>
                  <a:cubicBezTo>
                    <a:pt x="47383" y="15081"/>
                    <a:pt x="47425" y="15122"/>
                    <a:pt x="47455" y="15143"/>
                  </a:cubicBezTo>
                  <a:cubicBezTo>
                    <a:pt x="47435" y="15143"/>
                    <a:pt x="47404" y="15164"/>
                    <a:pt x="47393" y="15195"/>
                  </a:cubicBezTo>
                  <a:cubicBezTo>
                    <a:pt x="47487" y="15215"/>
                    <a:pt x="47559" y="15288"/>
                    <a:pt x="47600" y="15381"/>
                  </a:cubicBezTo>
                  <a:cubicBezTo>
                    <a:pt x="47570" y="15392"/>
                    <a:pt x="47549" y="15392"/>
                    <a:pt x="47518" y="15392"/>
                  </a:cubicBezTo>
                  <a:cubicBezTo>
                    <a:pt x="47528" y="15422"/>
                    <a:pt x="47549" y="15454"/>
                    <a:pt x="47570" y="15485"/>
                  </a:cubicBezTo>
                  <a:cubicBezTo>
                    <a:pt x="47580" y="15505"/>
                    <a:pt x="47590" y="15558"/>
                    <a:pt x="47570" y="15578"/>
                  </a:cubicBezTo>
                  <a:cubicBezTo>
                    <a:pt x="47563" y="15583"/>
                    <a:pt x="47555" y="15585"/>
                    <a:pt x="47548" y="15585"/>
                  </a:cubicBezTo>
                  <a:cubicBezTo>
                    <a:pt x="47521" y="15585"/>
                    <a:pt x="47495" y="15561"/>
                    <a:pt x="47487" y="15537"/>
                  </a:cubicBezTo>
                  <a:cubicBezTo>
                    <a:pt x="47466" y="15505"/>
                    <a:pt x="47455" y="15464"/>
                    <a:pt x="47425" y="15433"/>
                  </a:cubicBezTo>
                  <a:cubicBezTo>
                    <a:pt x="47425" y="15464"/>
                    <a:pt x="47414" y="15485"/>
                    <a:pt x="47404" y="15505"/>
                  </a:cubicBezTo>
                  <a:cubicBezTo>
                    <a:pt x="47383" y="15475"/>
                    <a:pt x="47342" y="15454"/>
                    <a:pt x="47300" y="15454"/>
                  </a:cubicBezTo>
                  <a:cubicBezTo>
                    <a:pt x="47310" y="15505"/>
                    <a:pt x="47331" y="15558"/>
                    <a:pt x="47363" y="15599"/>
                  </a:cubicBezTo>
                  <a:cubicBezTo>
                    <a:pt x="47358" y="15598"/>
                    <a:pt x="47353" y="15597"/>
                    <a:pt x="47349" y="15597"/>
                  </a:cubicBezTo>
                  <a:cubicBezTo>
                    <a:pt x="47313" y="15597"/>
                    <a:pt x="47280" y="15634"/>
                    <a:pt x="47280" y="15671"/>
                  </a:cubicBezTo>
                  <a:cubicBezTo>
                    <a:pt x="47270" y="15718"/>
                    <a:pt x="47311" y="15756"/>
                    <a:pt x="47349" y="15756"/>
                  </a:cubicBezTo>
                  <a:cubicBezTo>
                    <a:pt x="47353" y="15756"/>
                    <a:pt x="47358" y="15755"/>
                    <a:pt x="47363" y="15754"/>
                  </a:cubicBezTo>
                  <a:lnTo>
                    <a:pt x="47363" y="15754"/>
                  </a:lnTo>
                  <a:cubicBezTo>
                    <a:pt x="47331" y="15765"/>
                    <a:pt x="47310" y="15806"/>
                    <a:pt x="47300" y="15848"/>
                  </a:cubicBezTo>
                  <a:cubicBezTo>
                    <a:pt x="47342" y="15868"/>
                    <a:pt x="47383" y="15899"/>
                    <a:pt x="47435" y="15920"/>
                  </a:cubicBezTo>
                  <a:cubicBezTo>
                    <a:pt x="47414" y="15941"/>
                    <a:pt x="47404" y="15951"/>
                    <a:pt x="47383" y="15951"/>
                  </a:cubicBezTo>
                  <a:cubicBezTo>
                    <a:pt x="47445" y="16013"/>
                    <a:pt x="47508" y="16096"/>
                    <a:pt x="47538" y="16179"/>
                  </a:cubicBezTo>
                  <a:cubicBezTo>
                    <a:pt x="47557" y="16217"/>
                    <a:pt x="47559" y="16273"/>
                    <a:pt x="47535" y="16273"/>
                  </a:cubicBezTo>
                  <a:cubicBezTo>
                    <a:pt x="47533" y="16273"/>
                    <a:pt x="47531" y="16273"/>
                    <a:pt x="47528" y="16272"/>
                  </a:cubicBezTo>
                  <a:cubicBezTo>
                    <a:pt x="47508" y="16272"/>
                    <a:pt x="47497" y="16262"/>
                    <a:pt x="47497" y="16251"/>
                  </a:cubicBezTo>
                  <a:cubicBezTo>
                    <a:pt x="47445" y="16179"/>
                    <a:pt x="47404" y="16106"/>
                    <a:pt x="47363" y="16044"/>
                  </a:cubicBezTo>
                  <a:lnTo>
                    <a:pt x="47363" y="16044"/>
                  </a:lnTo>
                  <a:cubicBezTo>
                    <a:pt x="47363" y="16096"/>
                    <a:pt x="47363" y="16148"/>
                    <a:pt x="47372" y="16189"/>
                  </a:cubicBezTo>
                  <a:cubicBezTo>
                    <a:pt x="47352" y="16159"/>
                    <a:pt x="47321" y="16127"/>
                    <a:pt x="47280" y="16127"/>
                  </a:cubicBezTo>
                  <a:cubicBezTo>
                    <a:pt x="47290" y="16168"/>
                    <a:pt x="47310" y="16221"/>
                    <a:pt x="47342" y="16251"/>
                  </a:cubicBezTo>
                  <a:cubicBezTo>
                    <a:pt x="47337" y="16248"/>
                    <a:pt x="47332" y="16247"/>
                    <a:pt x="47327" y="16247"/>
                  </a:cubicBezTo>
                  <a:cubicBezTo>
                    <a:pt x="47299" y="16247"/>
                    <a:pt x="47271" y="16289"/>
                    <a:pt x="47280" y="16324"/>
                  </a:cubicBezTo>
                  <a:cubicBezTo>
                    <a:pt x="47280" y="16366"/>
                    <a:pt x="47310" y="16396"/>
                    <a:pt x="47342" y="16417"/>
                  </a:cubicBezTo>
                  <a:cubicBezTo>
                    <a:pt x="47331" y="16438"/>
                    <a:pt x="47321" y="16449"/>
                    <a:pt x="47300" y="16449"/>
                  </a:cubicBezTo>
                  <a:cubicBezTo>
                    <a:pt x="47310" y="16449"/>
                    <a:pt x="47538" y="16760"/>
                    <a:pt x="47580" y="16790"/>
                  </a:cubicBezTo>
                  <a:cubicBezTo>
                    <a:pt x="47538" y="16811"/>
                    <a:pt x="47508" y="16832"/>
                    <a:pt x="47497" y="16873"/>
                  </a:cubicBezTo>
                  <a:cubicBezTo>
                    <a:pt x="47489" y="16904"/>
                    <a:pt x="47517" y="16936"/>
                    <a:pt x="47540" y="16936"/>
                  </a:cubicBezTo>
                  <a:cubicBezTo>
                    <a:pt x="47547" y="16936"/>
                    <a:pt x="47554" y="16933"/>
                    <a:pt x="47559" y="16925"/>
                  </a:cubicBezTo>
                  <a:lnTo>
                    <a:pt x="47559" y="16925"/>
                  </a:lnTo>
                  <a:cubicBezTo>
                    <a:pt x="47579" y="17015"/>
                    <a:pt x="47537" y="17044"/>
                    <a:pt x="47481" y="17044"/>
                  </a:cubicBezTo>
                  <a:cubicBezTo>
                    <a:pt x="47420" y="17044"/>
                    <a:pt x="47343" y="17009"/>
                    <a:pt x="47310" y="16977"/>
                  </a:cubicBezTo>
                  <a:cubicBezTo>
                    <a:pt x="47227" y="16905"/>
                    <a:pt x="47124" y="16666"/>
                    <a:pt x="47103" y="16552"/>
                  </a:cubicBezTo>
                  <a:cubicBezTo>
                    <a:pt x="47103" y="16604"/>
                    <a:pt x="47093" y="16645"/>
                    <a:pt x="47093" y="16697"/>
                  </a:cubicBezTo>
                  <a:cubicBezTo>
                    <a:pt x="47052" y="16614"/>
                    <a:pt x="47010" y="16521"/>
                    <a:pt x="46958" y="16438"/>
                  </a:cubicBezTo>
                  <a:lnTo>
                    <a:pt x="46958" y="16438"/>
                  </a:lnTo>
                  <a:cubicBezTo>
                    <a:pt x="46958" y="16479"/>
                    <a:pt x="46958" y="16532"/>
                    <a:pt x="46979" y="16583"/>
                  </a:cubicBezTo>
                  <a:cubicBezTo>
                    <a:pt x="46927" y="16541"/>
                    <a:pt x="46865" y="16511"/>
                    <a:pt x="46813" y="16469"/>
                  </a:cubicBezTo>
                  <a:lnTo>
                    <a:pt x="46813" y="16469"/>
                  </a:lnTo>
                  <a:cubicBezTo>
                    <a:pt x="46813" y="16521"/>
                    <a:pt x="46834" y="16573"/>
                    <a:pt x="46865" y="16614"/>
                  </a:cubicBezTo>
                  <a:cubicBezTo>
                    <a:pt x="46843" y="16592"/>
                    <a:pt x="46812" y="16582"/>
                    <a:pt x="46779" y="16582"/>
                  </a:cubicBezTo>
                  <a:cubicBezTo>
                    <a:pt x="46752" y="16582"/>
                    <a:pt x="46723" y="16589"/>
                    <a:pt x="46699" y="16604"/>
                  </a:cubicBezTo>
                  <a:cubicBezTo>
                    <a:pt x="46741" y="16645"/>
                    <a:pt x="46782" y="16677"/>
                    <a:pt x="46813" y="16718"/>
                  </a:cubicBezTo>
                  <a:cubicBezTo>
                    <a:pt x="46805" y="16715"/>
                    <a:pt x="46796" y="16714"/>
                    <a:pt x="46788" y="16714"/>
                  </a:cubicBezTo>
                  <a:cubicBezTo>
                    <a:pt x="46765" y="16714"/>
                    <a:pt x="46743" y="16724"/>
                    <a:pt x="46720" y="16739"/>
                  </a:cubicBezTo>
                  <a:cubicBezTo>
                    <a:pt x="46762" y="16780"/>
                    <a:pt x="46782" y="16842"/>
                    <a:pt x="46762" y="16894"/>
                  </a:cubicBezTo>
                  <a:cubicBezTo>
                    <a:pt x="46709" y="16873"/>
                    <a:pt x="46658" y="16842"/>
                    <a:pt x="46606" y="16811"/>
                  </a:cubicBezTo>
                  <a:lnTo>
                    <a:pt x="46606" y="16811"/>
                  </a:lnTo>
                  <a:cubicBezTo>
                    <a:pt x="46624" y="16969"/>
                    <a:pt x="46751" y="17085"/>
                    <a:pt x="46882" y="17085"/>
                  </a:cubicBezTo>
                  <a:cubicBezTo>
                    <a:pt x="46897" y="17085"/>
                    <a:pt x="46912" y="17084"/>
                    <a:pt x="46927" y="17080"/>
                  </a:cubicBezTo>
                  <a:lnTo>
                    <a:pt x="46927" y="17080"/>
                  </a:lnTo>
                  <a:cubicBezTo>
                    <a:pt x="46907" y="17112"/>
                    <a:pt x="46937" y="17163"/>
                    <a:pt x="46979" y="17163"/>
                  </a:cubicBezTo>
                  <a:cubicBezTo>
                    <a:pt x="46990" y="17166"/>
                    <a:pt x="47000" y="17167"/>
                    <a:pt x="47011" y="17167"/>
                  </a:cubicBezTo>
                  <a:cubicBezTo>
                    <a:pt x="47020" y="17167"/>
                    <a:pt x="47030" y="17166"/>
                    <a:pt x="47038" y="17166"/>
                  </a:cubicBezTo>
                  <a:cubicBezTo>
                    <a:pt x="47056" y="17166"/>
                    <a:pt x="47072" y="17169"/>
                    <a:pt x="47082" y="17184"/>
                  </a:cubicBezTo>
                  <a:cubicBezTo>
                    <a:pt x="47125" y="17218"/>
                    <a:pt x="47084" y="17301"/>
                    <a:pt x="47045" y="17301"/>
                  </a:cubicBezTo>
                  <a:cubicBezTo>
                    <a:pt x="47040" y="17301"/>
                    <a:pt x="47034" y="17299"/>
                    <a:pt x="47029" y="17296"/>
                  </a:cubicBezTo>
                  <a:lnTo>
                    <a:pt x="47029" y="17296"/>
                  </a:lnTo>
                  <a:cubicBezTo>
                    <a:pt x="47049" y="17322"/>
                    <a:pt x="47036" y="17372"/>
                    <a:pt x="46999" y="17381"/>
                  </a:cubicBezTo>
                  <a:cubicBezTo>
                    <a:pt x="46994" y="17383"/>
                    <a:pt x="46989" y="17384"/>
                    <a:pt x="46984" y="17384"/>
                  </a:cubicBezTo>
                  <a:cubicBezTo>
                    <a:pt x="46958" y="17384"/>
                    <a:pt x="46934" y="17365"/>
                    <a:pt x="46917" y="17340"/>
                  </a:cubicBezTo>
                  <a:cubicBezTo>
                    <a:pt x="46897" y="17351"/>
                    <a:pt x="46875" y="17357"/>
                    <a:pt x="46853" y="17357"/>
                  </a:cubicBezTo>
                  <a:cubicBezTo>
                    <a:pt x="46815" y="17357"/>
                    <a:pt x="46777" y="17341"/>
                    <a:pt x="46751" y="17308"/>
                  </a:cubicBezTo>
                  <a:lnTo>
                    <a:pt x="46751" y="17308"/>
                  </a:lnTo>
                  <a:cubicBezTo>
                    <a:pt x="46751" y="17495"/>
                    <a:pt x="46896" y="17651"/>
                    <a:pt x="47052" y="17661"/>
                  </a:cubicBezTo>
                  <a:cubicBezTo>
                    <a:pt x="47020" y="17681"/>
                    <a:pt x="46999" y="17702"/>
                    <a:pt x="46969" y="17723"/>
                  </a:cubicBezTo>
                  <a:cubicBezTo>
                    <a:pt x="46979" y="17785"/>
                    <a:pt x="46990" y="17837"/>
                    <a:pt x="46999" y="17888"/>
                  </a:cubicBezTo>
                  <a:cubicBezTo>
                    <a:pt x="46948" y="17888"/>
                    <a:pt x="46907" y="17847"/>
                    <a:pt x="46875" y="17806"/>
                  </a:cubicBezTo>
                  <a:cubicBezTo>
                    <a:pt x="46869" y="17844"/>
                    <a:pt x="46836" y="17866"/>
                    <a:pt x="46803" y="17866"/>
                  </a:cubicBezTo>
                  <a:cubicBezTo>
                    <a:pt x="46783" y="17866"/>
                    <a:pt x="46763" y="17857"/>
                    <a:pt x="46751" y="17837"/>
                  </a:cubicBezTo>
                  <a:lnTo>
                    <a:pt x="46751" y="17837"/>
                  </a:lnTo>
                  <a:cubicBezTo>
                    <a:pt x="46741" y="17906"/>
                    <a:pt x="46769" y="17986"/>
                    <a:pt x="46826" y="18010"/>
                  </a:cubicBezTo>
                  <a:lnTo>
                    <a:pt x="46826" y="18010"/>
                  </a:lnTo>
                  <a:cubicBezTo>
                    <a:pt x="46824" y="18009"/>
                    <a:pt x="46822" y="18009"/>
                    <a:pt x="46820" y="18009"/>
                  </a:cubicBezTo>
                  <a:cubicBezTo>
                    <a:pt x="46788" y="18009"/>
                    <a:pt x="46775" y="18069"/>
                    <a:pt x="46803" y="18096"/>
                  </a:cubicBezTo>
                  <a:cubicBezTo>
                    <a:pt x="46817" y="18110"/>
                    <a:pt x="46833" y="18116"/>
                    <a:pt x="46850" y="18116"/>
                  </a:cubicBezTo>
                  <a:cubicBezTo>
                    <a:pt x="46866" y="18116"/>
                    <a:pt x="46883" y="18111"/>
                    <a:pt x="46900" y="18103"/>
                  </a:cubicBezTo>
                  <a:lnTo>
                    <a:pt x="46900" y="18103"/>
                  </a:lnTo>
                  <a:cubicBezTo>
                    <a:pt x="46876" y="18118"/>
                    <a:pt x="46854" y="18144"/>
                    <a:pt x="46854" y="18179"/>
                  </a:cubicBezTo>
                  <a:cubicBezTo>
                    <a:pt x="46907" y="18179"/>
                    <a:pt x="46948" y="18169"/>
                    <a:pt x="46999" y="18169"/>
                  </a:cubicBezTo>
                  <a:cubicBezTo>
                    <a:pt x="46979" y="18199"/>
                    <a:pt x="46948" y="18241"/>
                    <a:pt x="46917" y="18272"/>
                  </a:cubicBezTo>
                  <a:cubicBezTo>
                    <a:pt x="46979" y="18272"/>
                    <a:pt x="47031" y="18252"/>
                    <a:pt x="47082" y="18220"/>
                  </a:cubicBezTo>
                  <a:lnTo>
                    <a:pt x="47082" y="18220"/>
                  </a:lnTo>
                  <a:cubicBezTo>
                    <a:pt x="47062" y="18261"/>
                    <a:pt x="47031" y="18303"/>
                    <a:pt x="47010" y="18334"/>
                  </a:cubicBezTo>
                  <a:cubicBezTo>
                    <a:pt x="47026" y="18324"/>
                    <a:pt x="47046" y="18319"/>
                    <a:pt x="47067" y="18319"/>
                  </a:cubicBezTo>
                  <a:cubicBezTo>
                    <a:pt x="47088" y="18319"/>
                    <a:pt x="47108" y="18324"/>
                    <a:pt x="47124" y="18334"/>
                  </a:cubicBezTo>
                  <a:cubicBezTo>
                    <a:pt x="47082" y="18365"/>
                    <a:pt x="47031" y="18397"/>
                    <a:pt x="46990" y="18417"/>
                  </a:cubicBezTo>
                  <a:cubicBezTo>
                    <a:pt x="47031" y="18417"/>
                    <a:pt x="47082" y="18438"/>
                    <a:pt x="47124" y="18469"/>
                  </a:cubicBezTo>
                  <a:cubicBezTo>
                    <a:pt x="47093" y="18510"/>
                    <a:pt x="47052" y="18542"/>
                    <a:pt x="47020" y="18583"/>
                  </a:cubicBezTo>
                  <a:cubicBezTo>
                    <a:pt x="47027" y="18580"/>
                    <a:pt x="47033" y="18578"/>
                    <a:pt x="47039" y="18578"/>
                  </a:cubicBezTo>
                  <a:cubicBezTo>
                    <a:pt x="47094" y="18578"/>
                    <a:pt x="47138" y="18691"/>
                    <a:pt x="47082" y="18728"/>
                  </a:cubicBezTo>
                  <a:cubicBezTo>
                    <a:pt x="47070" y="18740"/>
                    <a:pt x="47056" y="18745"/>
                    <a:pt x="47042" y="18745"/>
                  </a:cubicBezTo>
                  <a:cubicBezTo>
                    <a:pt x="46995" y="18745"/>
                    <a:pt x="46945" y="18691"/>
                    <a:pt x="46957" y="18629"/>
                  </a:cubicBezTo>
                  <a:lnTo>
                    <a:pt x="46957" y="18629"/>
                  </a:lnTo>
                  <a:cubicBezTo>
                    <a:pt x="46949" y="18661"/>
                    <a:pt x="46923" y="18676"/>
                    <a:pt x="46895" y="18676"/>
                  </a:cubicBezTo>
                  <a:cubicBezTo>
                    <a:pt x="46882" y="18676"/>
                    <a:pt x="46867" y="18673"/>
                    <a:pt x="46854" y="18666"/>
                  </a:cubicBezTo>
                  <a:cubicBezTo>
                    <a:pt x="46824" y="18635"/>
                    <a:pt x="46803" y="18593"/>
                    <a:pt x="46792" y="18552"/>
                  </a:cubicBezTo>
                  <a:cubicBezTo>
                    <a:pt x="46782" y="18583"/>
                    <a:pt x="46782" y="18614"/>
                    <a:pt x="46772" y="18645"/>
                  </a:cubicBezTo>
                  <a:cubicBezTo>
                    <a:pt x="46720" y="18593"/>
                    <a:pt x="46658" y="18542"/>
                    <a:pt x="46585" y="18510"/>
                  </a:cubicBezTo>
                  <a:lnTo>
                    <a:pt x="46585" y="18510"/>
                  </a:lnTo>
                  <a:cubicBezTo>
                    <a:pt x="46596" y="18542"/>
                    <a:pt x="46617" y="18583"/>
                    <a:pt x="46626" y="18614"/>
                  </a:cubicBezTo>
                  <a:cubicBezTo>
                    <a:pt x="46601" y="18588"/>
                    <a:pt x="46561" y="18570"/>
                    <a:pt x="46524" y="18570"/>
                  </a:cubicBezTo>
                  <a:cubicBezTo>
                    <a:pt x="46517" y="18570"/>
                    <a:pt x="46509" y="18571"/>
                    <a:pt x="46502" y="18572"/>
                  </a:cubicBezTo>
                  <a:cubicBezTo>
                    <a:pt x="46513" y="18604"/>
                    <a:pt x="46534" y="18635"/>
                    <a:pt x="46554" y="18655"/>
                  </a:cubicBezTo>
                  <a:cubicBezTo>
                    <a:pt x="46523" y="18666"/>
                    <a:pt x="46492" y="18676"/>
                    <a:pt x="46471" y="18687"/>
                  </a:cubicBezTo>
                  <a:cubicBezTo>
                    <a:pt x="46506" y="18730"/>
                    <a:pt x="46548" y="18751"/>
                    <a:pt x="46597" y="18751"/>
                  </a:cubicBezTo>
                  <a:cubicBezTo>
                    <a:pt x="46607" y="18751"/>
                    <a:pt x="46616" y="18751"/>
                    <a:pt x="46626" y="18749"/>
                  </a:cubicBezTo>
                  <a:lnTo>
                    <a:pt x="46626" y="18749"/>
                  </a:lnTo>
                  <a:cubicBezTo>
                    <a:pt x="46596" y="18759"/>
                    <a:pt x="46554" y="18770"/>
                    <a:pt x="46523" y="18780"/>
                  </a:cubicBezTo>
                  <a:cubicBezTo>
                    <a:pt x="46575" y="18800"/>
                    <a:pt x="46617" y="18811"/>
                    <a:pt x="46658" y="18821"/>
                  </a:cubicBezTo>
                  <a:cubicBezTo>
                    <a:pt x="46626" y="18853"/>
                    <a:pt x="46596" y="18883"/>
                    <a:pt x="46575" y="18915"/>
                  </a:cubicBezTo>
                  <a:cubicBezTo>
                    <a:pt x="46606" y="18945"/>
                    <a:pt x="46658" y="18966"/>
                    <a:pt x="46709" y="18977"/>
                  </a:cubicBezTo>
                  <a:cubicBezTo>
                    <a:pt x="46679" y="19028"/>
                    <a:pt x="46658" y="19070"/>
                    <a:pt x="46626" y="19111"/>
                  </a:cubicBezTo>
                  <a:cubicBezTo>
                    <a:pt x="46668" y="19080"/>
                    <a:pt x="46709" y="19049"/>
                    <a:pt x="46762" y="19049"/>
                  </a:cubicBezTo>
                  <a:cubicBezTo>
                    <a:pt x="46803" y="19049"/>
                    <a:pt x="46854" y="19090"/>
                    <a:pt x="46854" y="19153"/>
                  </a:cubicBezTo>
                  <a:cubicBezTo>
                    <a:pt x="46854" y="19202"/>
                    <a:pt x="46809" y="19232"/>
                    <a:pt x="46764" y="19232"/>
                  </a:cubicBezTo>
                  <a:cubicBezTo>
                    <a:pt x="46753" y="19232"/>
                    <a:pt x="46741" y="19230"/>
                    <a:pt x="46730" y="19226"/>
                  </a:cubicBezTo>
                  <a:cubicBezTo>
                    <a:pt x="46679" y="19205"/>
                    <a:pt x="46647" y="19153"/>
                    <a:pt x="46617" y="19101"/>
                  </a:cubicBezTo>
                  <a:cubicBezTo>
                    <a:pt x="46585" y="19132"/>
                    <a:pt x="46554" y="19163"/>
                    <a:pt x="46513" y="19184"/>
                  </a:cubicBezTo>
                  <a:cubicBezTo>
                    <a:pt x="46451" y="19111"/>
                    <a:pt x="46399" y="19018"/>
                    <a:pt x="46368" y="18915"/>
                  </a:cubicBezTo>
                  <a:lnTo>
                    <a:pt x="46368" y="18915"/>
                  </a:lnTo>
                  <a:cubicBezTo>
                    <a:pt x="46378" y="18956"/>
                    <a:pt x="46378" y="19008"/>
                    <a:pt x="46357" y="19039"/>
                  </a:cubicBezTo>
                  <a:cubicBezTo>
                    <a:pt x="46316" y="19008"/>
                    <a:pt x="46264" y="18987"/>
                    <a:pt x="46202" y="18977"/>
                  </a:cubicBezTo>
                  <a:lnTo>
                    <a:pt x="46202" y="18977"/>
                  </a:lnTo>
                  <a:cubicBezTo>
                    <a:pt x="46202" y="19028"/>
                    <a:pt x="46212" y="19080"/>
                    <a:pt x="46233" y="19132"/>
                  </a:cubicBezTo>
                  <a:cubicBezTo>
                    <a:pt x="46191" y="19132"/>
                    <a:pt x="46150" y="19122"/>
                    <a:pt x="46108" y="19122"/>
                  </a:cubicBezTo>
                  <a:cubicBezTo>
                    <a:pt x="46129" y="19173"/>
                    <a:pt x="46161" y="19215"/>
                    <a:pt x="46202" y="19235"/>
                  </a:cubicBezTo>
                  <a:cubicBezTo>
                    <a:pt x="46171" y="19246"/>
                    <a:pt x="46129" y="19246"/>
                    <a:pt x="46088" y="19256"/>
                  </a:cubicBezTo>
                  <a:cubicBezTo>
                    <a:pt x="46088" y="19323"/>
                    <a:pt x="46140" y="19372"/>
                    <a:pt x="46189" y="19372"/>
                  </a:cubicBezTo>
                  <a:cubicBezTo>
                    <a:pt x="46193" y="19372"/>
                    <a:pt x="46198" y="19371"/>
                    <a:pt x="46202" y="19371"/>
                  </a:cubicBezTo>
                  <a:lnTo>
                    <a:pt x="46202" y="19371"/>
                  </a:lnTo>
                  <a:cubicBezTo>
                    <a:pt x="46171" y="19381"/>
                    <a:pt x="46129" y="19412"/>
                    <a:pt x="46119" y="19453"/>
                  </a:cubicBezTo>
                  <a:cubicBezTo>
                    <a:pt x="46181" y="19484"/>
                    <a:pt x="46243" y="19516"/>
                    <a:pt x="46295" y="19546"/>
                  </a:cubicBezTo>
                  <a:cubicBezTo>
                    <a:pt x="46233" y="19557"/>
                    <a:pt x="46181" y="19650"/>
                    <a:pt x="46202" y="19723"/>
                  </a:cubicBezTo>
                  <a:cubicBezTo>
                    <a:pt x="46253" y="19712"/>
                    <a:pt x="46295" y="19712"/>
                    <a:pt x="46347" y="19702"/>
                  </a:cubicBezTo>
                  <a:lnTo>
                    <a:pt x="46347" y="19702"/>
                  </a:lnTo>
                  <a:cubicBezTo>
                    <a:pt x="46316" y="19723"/>
                    <a:pt x="46285" y="19744"/>
                    <a:pt x="46264" y="19764"/>
                  </a:cubicBezTo>
                  <a:cubicBezTo>
                    <a:pt x="46295" y="19795"/>
                    <a:pt x="46306" y="19836"/>
                    <a:pt x="46306" y="19878"/>
                  </a:cubicBezTo>
                  <a:cubicBezTo>
                    <a:pt x="46246" y="19848"/>
                    <a:pt x="46195" y="19809"/>
                    <a:pt x="46135" y="19769"/>
                  </a:cubicBezTo>
                  <a:lnTo>
                    <a:pt x="46135" y="19769"/>
                  </a:lnTo>
                  <a:cubicBezTo>
                    <a:pt x="46152" y="19783"/>
                    <a:pt x="46159" y="19819"/>
                    <a:pt x="46150" y="19847"/>
                  </a:cubicBezTo>
                  <a:cubicBezTo>
                    <a:pt x="46119" y="19816"/>
                    <a:pt x="46088" y="19785"/>
                    <a:pt x="46067" y="19744"/>
                  </a:cubicBezTo>
                  <a:cubicBezTo>
                    <a:pt x="46060" y="19763"/>
                    <a:pt x="46036" y="19775"/>
                    <a:pt x="46014" y="19775"/>
                  </a:cubicBezTo>
                  <a:cubicBezTo>
                    <a:pt x="46003" y="19775"/>
                    <a:pt x="45991" y="19772"/>
                    <a:pt x="45984" y="19764"/>
                  </a:cubicBezTo>
                  <a:cubicBezTo>
                    <a:pt x="45953" y="19733"/>
                    <a:pt x="45943" y="19691"/>
                    <a:pt x="45933" y="19650"/>
                  </a:cubicBezTo>
                  <a:lnTo>
                    <a:pt x="45933" y="19650"/>
                  </a:lnTo>
                  <a:cubicBezTo>
                    <a:pt x="45912" y="19712"/>
                    <a:pt x="45922" y="19794"/>
                    <a:pt x="45953" y="19857"/>
                  </a:cubicBezTo>
                  <a:lnTo>
                    <a:pt x="45953" y="19857"/>
                  </a:lnTo>
                  <a:cubicBezTo>
                    <a:pt x="45941" y="19833"/>
                    <a:pt x="45922" y="19823"/>
                    <a:pt x="45904" y="19823"/>
                  </a:cubicBezTo>
                  <a:cubicBezTo>
                    <a:pt x="45891" y="19823"/>
                    <a:pt x="45879" y="19828"/>
                    <a:pt x="45870" y="19836"/>
                  </a:cubicBezTo>
                  <a:cubicBezTo>
                    <a:pt x="45912" y="19889"/>
                    <a:pt x="45963" y="19930"/>
                    <a:pt x="46016" y="19951"/>
                  </a:cubicBezTo>
                  <a:cubicBezTo>
                    <a:pt x="46008" y="19951"/>
                    <a:pt x="45997" y="19946"/>
                    <a:pt x="45984" y="19946"/>
                  </a:cubicBezTo>
                  <a:cubicBezTo>
                    <a:pt x="45977" y="19946"/>
                    <a:pt x="45970" y="19947"/>
                    <a:pt x="45963" y="19951"/>
                  </a:cubicBezTo>
                  <a:cubicBezTo>
                    <a:pt x="45953" y="19961"/>
                    <a:pt x="45943" y="19981"/>
                    <a:pt x="45953" y="20002"/>
                  </a:cubicBezTo>
                  <a:cubicBezTo>
                    <a:pt x="45953" y="20013"/>
                    <a:pt x="45963" y="20013"/>
                    <a:pt x="45974" y="20013"/>
                  </a:cubicBezTo>
                  <a:cubicBezTo>
                    <a:pt x="46025" y="20013"/>
                    <a:pt x="46078" y="20023"/>
                    <a:pt x="46119" y="20034"/>
                  </a:cubicBezTo>
                  <a:cubicBezTo>
                    <a:pt x="46088" y="20044"/>
                    <a:pt x="46067" y="20064"/>
                    <a:pt x="46036" y="20085"/>
                  </a:cubicBezTo>
                  <a:cubicBezTo>
                    <a:pt x="46098" y="20096"/>
                    <a:pt x="46150" y="20127"/>
                    <a:pt x="46191" y="20158"/>
                  </a:cubicBezTo>
                  <a:cubicBezTo>
                    <a:pt x="46150" y="20158"/>
                    <a:pt x="46108" y="20168"/>
                    <a:pt x="46067" y="20200"/>
                  </a:cubicBezTo>
                  <a:cubicBezTo>
                    <a:pt x="46119" y="20220"/>
                    <a:pt x="46088" y="20324"/>
                    <a:pt x="46036" y="20324"/>
                  </a:cubicBezTo>
                  <a:cubicBezTo>
                    <a:pt x="46032" y="20325"/>
                    <a:pt x="46028" y="20325"/>
                    <a:pt x="46023" y="20325"/>
                  </a:cubicBezTo>
                  <a:cubicBezTo>
                    <a:pt x="45977" y="20325"/>
                    <a:pt x="45940" y="20278"/>
                    <a:pt x="45912" y="20230"/>
                  </a:cubicBezTo>
                  <a:cubicBezTo>
                    <a:pt x="45860" y="20158"/>
                    <a:pt x="45818" y="20064"/>
                    <a:pt x="45788" y="19972"/>
                  </a:cubicBezTo>
                  <a:lnTo>
                    <a:pt x="45788" y="19972"/>
                  </a:lnTo>
                  <a:cubicBezTo>
                    <a:pt x="45788" y="20013"/>
                    <a:pt x="45798" y="20054"/>
                    <a:pt x="45798" y="20085"/>
                  </a:cubicBezTo>
                  <a:cubicBezTo>
                    <a:pt x="45767" y="20064"/>
                    <a:pt x="45725" y="20044"/>
                    <a:pt x="45694" y="20023"/>
                  </a:cubicBezTo>
                  <a:lnTo>
                    <a:pt x="45694" y="20023"/>
                  </a:lnTo>
                  <a:cubicBezTo>
                    <a:pt x="45694" y="20064"/>
                    <a:pt x="45715" y="20106"/>
                    <a:pt x="45735" y="20137"/>
                  </a:cubicBezTo>
                  <a:cubicBezTo>
                    <a:pt x="45729" y="20128"/>
                    <a:pt x="45721" y="20124"/>
                    <a:pt x="45714" y="20124"/>
                  </a:cubicBezTo>
                  <a:cubicBezTo>
                    <a:pt x="45695" y="20124"/>
                    <a:pt x="45676" y="20146"/>
                    <a:pt x="45684" y="20168"/>
                  </a:cubicBezTo>
                  <a:cubicBezTo>
                    <a:pt x="45694" y="20200"/>
                    <a:pt x="45715" y="20220"/>
                    <a:pt x="45746" y="20241"/>
                  </a:cubicBezTo>
                  <a:cubicBezTo>
                    <a:pt x="45715" y="20241"/>
                    <a:pt x="45684" y="20241"/>
                    <a:pt x="45663" y="20251"/>
                  </a:cubicBezTo>
                  <a:cubicBezTo>
                    <a:pt x="45684" y="20282"/>
                    <a:pt x="45705" y="20313"/>
                    <a:pt x="45715" y="20355"/>
                  </a:cubicBezTo>
                  <a:cubicBezTo>
                    <a:pt x="45684" y="20355"/>
                    <a:pt x="45643" y="20345"/>
                    <a:pt x="45611" y="20345"/>
                  </a:cubicBezTo>
                  <a:cubicBezTo>
                    <a:pt x="45632" y="20386"/>
                    <a:pt x="45652" y="20427"/>
                    <a:pt x="45673" y="20458"/>
                  </a:cubicBezTo>
                  <a:cubicBezTo>
                    <a:pt x="45658" y="20468"/>
                    <a:pt x="45637" y="20474"/>
                    <a:pt x="45616" y="20474"/>
                  </a:cubicBezTo>
                  <a:cubicBezTo>
                    <a:pt x="45596" y="20474"/>
                    <a:pt x="45575" y="20468"/>
                    <a:pt x="45560" y="20458"/>
                  </a:cubicBezTo>
                  <a:lnTo>
                    <a:pt x="45560" y="20458"/>
                  </a:lnTo>
                  <a:cubicBezTo>
                    <a:pt x="45580" y="20479"/>
                    <a:pt x="45590" y="20510"/>
                    <a:pt x="45590" y="20552"/>
                  </a:cubicBezTo>
                  <a:cubicBezTo>
                    <a:pt x="45579" y="20554"/>
                    <a:pt x="45568" y="20556"/>
                    <a:pt x="45555" y="20556"/>
                  </a:cubicBezTo>
                  <a:cubicBezTo>
                    <a:pt x="45522" y="20556"/>
                    <a:pt x="45486" y="20546"/>
                    <a:pt x="45456" y="20531"/>
                  </a:cubicBezTo>
                  <a:cubicBezTo>
                    <a:pt x="45415" y="20510"/>
                    <a:pt x="45404" y="20437"/>
                    <a:pt x="45373" y="20396"/>
                  </a:cubicBezTo>
                  <a:cubicBezTo>
                    <a:pt x="45477" y="20355"/>
                    <a:pt x="45539" y="20179"/>
                    <a:pt x="45466" y="20064"/>
                  </a:cubicBezTo>
                  <a:lnTo>
                    <a:pt x="45622" y="19972"/>
                  </a:lnTo>
                  <a:cubicBezTo>
                    <a:pt x="45652" y="19868"/>
                    <a:pt x="45663" y="19764"/>
                    <a:pt x="45652" y="19661"/>
                  </a:cubicBezTo>
                  <a:lnTo>
                    <a:pt x="45652" y="19661"/>
                  </a:lnTo>
                  <a:cubicBezTo>
                    <a:pt x="45659" y="19671"/>
                    <a:pt x="45670" y="19675"/>
                    <a:pt x="45681" y="19675"/>
                  </a:cubicBezTo>
                  <a:cubicBezTo>
                    <a:pt x="45703" y="19675"/>
                    <a:pt x="45729" y="19657"/>
                    <a:pt x="45735" y="19629"/>
                  </a:cubicBezTo>
                  <a:cubicBezTo>
                    <a:pt x="45746" y="19599"/>
                    <a:pt x="45746" y="19557"/>
                    <a:pt x="45735" y="19516"/>
                  </a:cubicBezTo>
                  <a:lnTo>
                    <a:pt x="45735" y="19516"/>
                  </a:lnTo>
                  <a:cubicBezTo>
                    <a:pt x="45761" y="19528"/>
                    <a:pt x="45788" y="19534"/>
                    <a:pt x="45815" y="19534"/>
                  </a:cubicBezTo>
                  <a:cubicBezTo>
                    <a:pt x="45878" y="19534"/>
                    <a:pt x="45941" y="19504"/>
                    <a:pt x="45984" y="19453"/>
                  </a:cubicBezTo>
                  <a:lnTo>
                    <a:pt x="45860" y="19422"/>
                  </a:lnTo>
                  <a:cubicBezTo>
                    <a:pt x="45880" y="19401"/>
                    <a:pt x="45891" y="19381"/>
                    <a:pt x="45912" y="19350"/>
                  </a:cubicBezTo>
                  <a:cubicBezTo>
                    <a:pt x="45902" y="19347"/>
                    <a:pt x="45892" y="19346"/>
                    <a:pt x="45882" y="19346"/>
                  </a:cubicBezTo>
                  <a:cubicBezTo>
                    <a:pt x="45851" y="19346"/>
                    <a:pt x="45822" y="19360"/>
                    <a:pt x="45798" y="19391"/>
                  </a:cubicBezTo>
                  <a:cubicBezTo>
                    <a:pt x="45818" y="19360"/>
                    <a:pt x="45850" y="19329"/>
                    <a:pt x="45850" y="19288"/>
                  </a:cubicBezTo>
                  <a:cubicBezTo>
                    <a:pt x="45850" y="19273"/>
                    <a:pt x="45828" y="19263"/>
                    <a:pt x="45812" y="19263"/>
                  </a:cubicBezTo>
                  <a:cubicBezTo>
                    <a:pt x="45806" y="19263"/>
                    <a:pt x="45800" y="19264"/>
                    <a:pt x="45798" y="19267"/>
                  </a:cubicBezTo>
                  <a:cubicBezTo>
                    <a:pt x="45808" y="19226"/>
                    <a:pt x="45818" y="19184"/>
                    <a:pt x="45808" y="19153"/>
                  </a:cubicBezTo>
                  <a:lnTo>
                    <a:pt x="45808" y="19153"/>
                  </a:lnTo>
                  <a:cubicBezTo>
                    <a:pt x="45783" y="19169"/>
                    <a:pt x="45759" y="19199"/>
                    <a:pt x="45750" y="19231"/>
                  </a:cubicBezTo>
                  <a:lnTo>
                    <a:pt x="45750" y="19231"/>
                  </a:lnTo>
                  <a:cubicBezTo>
                    <a:pt x="45752" y="19195"/>
                    <a:pt x="45742" y="19155"/>
                    <a:pt x="45725" y="19122"/>
                  </a:cubicBezTo>
                  <a:cubicBezTo>
                    <a:pt x="45705" y="19163"/>
                    <a:pt x="45694" y="19205"/>
                    <a:pt x="45673" y="19256"/>
                  </a:cubicBezTo>
                  <a:cubicBezTo>
                    <a:pt x="45673" y="19226"/>
                    <a:pt x="45649" y="19210"/>
                    <a:pt x="45626" y="19210"/>
                  </a:cubicBezTo>
                  <a:cubicBezTo>
                    <a:pt x="45610" y="19210"/>
                    <a:pt x="45595" y="19218"/>
                    <a:pt x="45590" y="19235"/>
                  </a:cubicBezTo>
                  <a:cubicBezTo>
                    <a:pt x="45590" y="19090"/>
                    <a:pt x="45705" y="18966"/>
                    <a:pt x="45808" y="18873"/>
                  </a:cubicBezTo>
                  <a:cubicBezTo>
                    <a:pt x="45850" y="18839"/>
                    <a:pt x="45899" y="18806"/>
                    <a:pt x="45944" y="18806"/>
                  </a:cubicBezTo>
                  <a:cubicBezTo>
                    <a:pt x="45955" y="18806"/>
                    <a:pt x="45965" y="18807"/>
                    <a:pt x="45974" y="18811"/>
                  </a:cubicBezTo>
                  <a:cubicBezTo>
                    <a:pt x="45933" y="18780"/>
                    <a:pt x="45912" y="18728"/>
                    <a:pt x="45922" y="18676"/>
                  </a:cubicBezTo>
                  <a:lnTo>
                    <a:pt x="46181" y="18676"/>
                  </a:lnTo>
                  <a:cubicBezTo>
                    <a:pt x="46171" y="18625"/>
                    <a:pt x="46129" y="18572"/>
                    <a:pt x="46088" y="18562"/>
                  </a:cubicBezTo>
                  <a:cubicBezTo>
                    <a:pt x="46119" y="18562"/>
                    <a:pt x="46150" y="18542"/>
                    <a:pt x="46171" y="18510"/>
                  </a:cubicBezTo>
                  <a:cubicBezTo>
                    <a:pt x="46145" y="18495"/>
                    <a:pt x="46116" y="18487"/>
                    <a:pt x="46088" y="18487"/>
                  </a:cubicBezTo>
                  <a:cubicBezTo>
                    <a:pt x="46059" y="18487"/>
                    <a:pt x="46031" y="18495"/>
                    <a:pt x="46005" y="18510"/>
                  </a:cubicBezTo>
                  <a:cubicBezTo>
                    <a:pt x="46043" y="18444"/>
                    <a:pt x="45986" y="18352"/>
                    <a:pt x="45920" y="18352"/>
                  </a:cubicBezTo>
                  <a:cubicBezTo>
                    <a:pt x="45914" y="18352"/>
                    <a:pt x="45908" y="18353"/>
                    <a:pt x="45901" y="18355"/>
                  </a:cubicBezTo>
                  <a:cubicBezTo>
                    <a:pt x="45981" y="18275"/>
                    <a:pt x="46083" y="18226"/>
                    <a:pt x="46182" y="18226"/>
                  </a:cubicBezTo>
                  <a:cubicBezTo>
                    <a:pt x="46199" y="18226"/>
                    <a:pt x="46216" y="18228"/>
                    <a:pt x="46233" y="18231"/>
                  </a:cubicBezTo>
                  <a:cubicBezTo>
                    <a:pt x="46253" y="18158"/>
                    <a:pt x="46336" y="18148"/>
                    <a:pt x="46409" y="18137"/>
                  </a:cubicBezTo>
                  <a:cubicBezTo>
                    <a:pt x="46471" y="18127"/>
                    <a:pt x="46554" y="18075"/>
                    <a:pt x="46534" y="18003"/>
                  </a:cubicBezTo>
                  <a:lnTo>
                    <a:pt x="46534" y="18003"/>
                  </a:lnTo>
                  <a:cubicBezTo>
                    <a:pt x="46518" y="18018"/>
                    <a:pt x="46497" y="18027"/>
                    <a:pt x="46475" y="18027"/>
                  </a:cubicBezTo>
                  <a:cubicBezTo>
                    <a:pt x="46467" y="18027"/>
                    <a:pt x="46459" y="18026"/>
                    <a:pt x="46451" y="18024"/>
                  </a:cubicBezTo>
                  <a:cubicBezTo>
                    <a:pt x="46481" y="17982"/>
                    <a:pt x="46502" y="17930"/>
                    <a:pt x="46502" y="17879"/>
                  </a:cubicBezTo>
                  <a:lnTo>
                    <a:pt x="46502" y="17879"/>
                  </a:lnTo>
                  <a:cubicBezTo>
                    <a:pt x="46461" y="17899"/>
                    <a:pt x="46409" y="17930"/>
                    <a:pt x="46368" y="17951"/>
                  </a:cubicBezTo>
                  <a:cubicBezTo>
                    <a:pt x="46389" y="17920"/>
                    <a:pt x="46409" y="17879"/>
                    <a:pt x="46399" y="17837"/>
                  </a:cubicBezTo>
                  <a:cubicBezTo>
                    <a:pt x="46389" y="17816"/>
                    <a:pt x="46368" y="17816"/>
                    <a:pt x="46347" y="17816"/>
                  </a:cubicBezTo>
                  <a:cubicBezTo>
                    <a:pt x="46378" y="17775"/>
                    <a:pt x="46399" y="17733"/>
                    <a:pt x="46419" y="17681"/>
                  </a:cubicBezTo>
                  <a:lnTo>
                    <a:pt x="46419" y="17681"/>
                  </a:lnTo>
                  <a:cubicBezTo>
                    <a:pt x="46368" y="17692"/>
                    <a:pt x="46306" y="17723"/>
                    <a:pt x="46264" y="17785"/>
                  </a:cubicBezTo>
                  <a:cubicBezTo>
                    <a:pt x="46250" y="17771"/>
                    <a:pt x="46231" y="17764"/>
                    <a:pt x="46212" y="17764"/>
                  </a:cubicBezTo>
                  <a:cubicBezTo>
                    <a:pt x="46162" y="17764"/>
                    <a:pt x="46106" y="17808"/>
                    <a:pt x="46098" y="17868"/>
                  </a:cubicBezTo>
                  <a:cubicBezTo>
                    <a:pt x="46091" y="17853"/>
                    <a:pt x="46077" y="17843"/>
                    <a:pt x="46063" y="17843"/>
                  </a:cubicBezTo>
                  <a:cubicBezTo>
                    <a:pt x="46057" y="17843"/>
                    <a:pt x="46052" y="17844"/>
                    <a:pt x="46046" y="17847"/>
                  </a:cubicBezTo>
                  <a:cubicBezTo>
                    <a:pt x="46016" y="17858"/>
                    <a:pt x="46005" y="17899"/>
                    <a:pt x="45995" y="17930"/>
                  </a:cubicBezTo>
                  <a:cubicBezTo>
                    <a:pt x="45974" y="17888"/>
                    <a:pt x="45943" y="17847"/>
                    <a:pt x="45922" y="17806"/>
                  </a:cubicBezTo>
                  <a:cubicBezTo>
                    <a:pt x="45880" y="17826"/>
                    <a:pt x="45839" y="17868"/>
                    <a:pt x="45798" y="17899"/>
                  </a:cubicBezTo>
                  <a:cubicBezTo>
                    <a:pt x="45795" y="17900"/>
                    <a:pt x="45792" y="17901"/>
                    <a:pt x="45790" y="17901"/>
                  </a:cubicBezTo>
                  <a:cubicBezTo>
                    <a:pt x="45765" y="17901"/>
                    <a:pt x="45758" y="17855"/>
                    <a:pt x="45777" y="17826"/>
                  </a:cubicBezTo>
                  <a:cubicBezTo>
                    <a:pt x="45788" y="17806"/>
                    <a:pt x="45818" y="17796"/>
                    <a:pt x="45839" y="17785"/>
                  </a:cubicBezTo>
                  <a:cubicBezTo>
                    <a:pt x="45860" y="17764"/>
                    <a:pt x="45880" y="17733"/>
                    <a:pt x="45870" y="17713"/>
                  </a:cubicBezTo>
                  <a:cubicBezTo>
                    <a:pt x="45912" y="17692"/>
                    <a:pt x="45943" y="17671"/>
                    <a:pt x="45984" y="17651"/>
                  </a:cubicBezTo>
                  <a:cubicBezTo>
                    <a:pt x="46005" y="17640"/>
                    <a:pt x="46036" y="17609"/>
                    <a:pt x="46016" y="17588"/>
                  </a:cubicBezTo>
                  <a:lnTo>
                    <a:pt x="46016" y="17588"/>
                  </a:lnTo>
                  <a:cubicBezTo>
                    <a:pt x="46004" y="17600"/>
                    <a:pt x="45991" y="17606"/>
                    <a:pt x="45979" y="17606"/>
                  </a:cubicBezTo>
                  <a:cubicBezTo>
                    <a:pt x="45971" y="17606"/>
                    <a:pt x="45962" y="17603"/>
                    <a:pt x="45953" y="17598"/>
                  </a:cubicBezTo>
                  <a:cubicBezTo>
                    <a:pt x="46016" y="17578"/>
                    <a:pt x="46067" y="17515"/>
                    <a:pt x="46078" y="17433"/>
                  </a:cubicBezTo>
                  <a:lnTo>
                    <a:pt x="46078" y="17433"/>
                  </a:lnTo>
                  <a:cubicBezTo>
                    <a:pt x="46025" y="17474"/>
                    <a:pt x="45974" y="17536"/>
                    <a:pt x="45933" y="17598"/>
                  </a:cubicBezTo>
                  <a:cubicBezTo>
                    <a:pt x="45767" y="17557"/>
                    <a:pt x="45756" y="17464"/>
                    <a:pt x="45870" y="17319"/>
                  </a:cubicBezTo>
                  <a:cubicBezTo>
                    <a:pt x="45880" y="17308"/>
                    <a:pt x="45891" y="17288"/>
                    <a:pt x="45901" y="17288"/>
                  </a:cubicBezTo>
                  <a:cubicBezTo>
                    <a:pt x="45909" y="17284"/>
                    <a:pt x="45920" y="17283"/>
                    <a:pt x="45932" y="17283"/>
                  </a:cubicBezTo>
                  <a:cubicBezTo>
                    <a:pt x="45993" y="17283"/>
                    <a:pt x="46094" y="17321"/>
                    <a:pt x="46134" y="17355"/>
                  </a:cubicBezTo>
                  <a:lnTo>
                    <a:pt x="46134" y="17355"/>
                  </a:lnTo>
                  <a:cubicBezTo>
                    <a:pt x="46128" y="17344"/>
                    <a:pt x="46144" y="17327"/>
                    <a:pt x="46155" y="17327"/>
                  </a:cubicBezTo>
                  <a:cubicBezTo>
                    <a:pt x="46157" y="17327"/>
                    <a:pt x="46159" y="17328"/>
                    <a:pt x="46161" y="17329"/>
                  </a:cubicBezTo>
                  <a:cubicBezTo>
                    <a:pt x="46181" y="17340"/>
                    <a:pt x="46181" y="17360"/>
                    <a:pt x="46191" y="17381"/>
                  </a:cubicBezTo>
                  <a:cubicBezTo>
                    <a:pt x="46200" y="17398"/>
                    <a:pt x="46208" y="17415"/>
                    <a:pt x="46222" y="17415"/>
                  </a:cubicBezTo>
                  <a:cubicBezTo>
                    <a:pt x="46225" y="17415"/>
                    <a:pt x="46229" y="17414"/>
                    <a:pt x="46233" y="17412"/>
                  </a:cubicBezTo>
                  <a:cubicBezTo>
                    <a:pt x="46253" y="17402"/>
                    <a:pt x="46264" y="17381"/>
                    <a:pt x="46264" y="17350"/>
                  </a:cubicBezTo>
                  <a:cubicBezTo>
                    <a:pt x="46295" y="17381"/>
                    <a:pt x="46326" y="17391"/>
                    <a:pt x="46368" y="17391"/>
                  </a:cubicBezTo>
                  <a:cubicBezTo>
                    <a:pt x="46347" y="17350"/>
                    <a:pt x="46316" y="17298"/>
                    <a:pt x="46295" y="17257"/>
                  </a:cubicBezTo>
                  <a:lnTo>
                    <a:pt x="46295" y="17257"/>
                  </a:lnTo>
                  <a:cubicBezTo>
                    <a:pt x="46357" y="17298"/>
                    <a:pt x="46419" y="17319"/>
                    <a:pt x="46481" y="17340"/>
                  </a:cubicBezTo>
                  <a:cubicBezTo>
                    <a:pt x="46471" y="17298"/>
                    <a:pt x="46440" y="17267"/>
                    <a:pt x="46409" y="17246"/>
                  </a:cubicBezTo>
                  <a:cubicBezTo>
                    <a:pt x="46440" y="17236"/>
                    <a:pt x="46471" y="17236"/>
                    <a:pt x="46502" y="17236"/>
                  </a:cubicBezTo>
                  <a:cubicBezTo>
                    <a:pt x="46502" y="17215"/>
                    <a:pt x="46513" y="17195"/>
                    <a:pt x="46513" y="17163"/>
                  </a:cubicBezTo>
                  <a:cubicBezTo>
                    <a:pt x="46492" y="17163"/>
                    <a:pt x="46471" y="17153"/>
                    <a:pt x="46461" y="17142"/>
                  </a:cubicBezTo>
                  <a:cubicBezTo>
                    <a:pt x="46492" y="17112"/>
                    <a:pt x="46523" y="17070"/>
                    <a:pt x="46554" y="17029"/>
                  </a:cubicBezTo>
                  <a:cubicBezTo>
                    <a:pt x="46536" y="17022"/>
                    <a:pt x="46519" y="17019"/>
                    <a:pt x="46503" y="17019"/>
                  </a:cubicBezTo>
                  <a:cubicBezTo>
                    <a:pt x="46425" y="17019"/>
                    <a:pt x="46363" y="17091"/>
                    <a:pt x="46295" y="17142"/>
                  </a:cubicBezTo>
                  <a:cubicBezTo>
                    <a:pt x="46295" y="17112"/>
                    <a:pt x="46274" y="17080"/>
                    <a:pt x="46253" y="17080"/>
                  </a:cubicBezTo>
                  <a:cubicBezTo>
                    <a:pt x="46223" y="17091"/>
                    <a:pt x="46202" y="17122"/>
                    <a:pt x="46181" y="17142"/>
                  </a:cubicBezTo>
                  <a:lnTo>
                    <a:pt x="46150" y="17050"/>
                  </a:lnTo>
                  <a:lnTo>
                    <a:pt x="46088" y="17142"/>
                  </a:lnTo>
                  <a:cubicBezTo>
                    <a:pt x="46036" y="17091"/>
                    <a:pt x="46005" y="17029"/>
                    <a:pt x="45995" y="16946"/>
                  </a:cubicBezTo>
                  <a:cubicBezTo>
                    <a:pt x="46012" y="16929"/>
                    <a:pt x="46036" y="16912"/>
                    <a:pt x="46061" y="16912"/>
                  </a:cubicBezTo>
                  <a:cubicBezTo>
                    <a:pt x="46067" y="16912"/>
                    <a:pt x="46072" y="16913"/>
                    <a:pt x="46078" y="16915"/>
                  </a:cubicBezTo>
                  <a:cubicBezTo>
                    <a:pt x="45995" y="16848"/>
                    <a:pt x="46157" y="16762"/>
                    <a:pt x="46231" y="16762"/>
                  </a:cubicBezTo>
                  <a:cubicBezTo>
                    <a:pt x="46244" y="16762"/>
                    <a:pt x="46255" y="16765"/>
                    <a:pt x="46260" y="16772"/>
                  </a:cubicBezTo>
                  <a:lnTo>
                    <a:pt x="46260" y="16772"/>
                  </a:lnTo>
                  <a:cubicBezTo>
                    <a:pt x="46253" y="16754"/>
                    <a:pt x="46253" y="16737"/>
                    <a:pt x="46253" y="16728"/>
                  </a:cubicBezTo>
                  <a:cubicBezTo>
                    <a:pt x="46316" y="16718"/>
                    <a:pt x="46378" y="16707"/>
                    <a:pt x="46440" y="16707"/>
                  </a:cubicBezTo>
                  <a:cubicBezTo>
                    <a:pt x="46409" y="16677"/>
                    <a:pt x="46389" y="16656"/>
                    <a:pt x="46368" y="16624"/>
                  </a:cubicBezTo>
                  <a:lnTo>
                    <a:pt x="46368" y="16624"/>
                  </a:lnTo>
                  <a:cubicBezTo>
                    <a:pt x="46382" y="16639"/>
                    <a:pt x="46399" y="16646"/>
                    <a:pt x="46417" y="16646"/>
                  </a:cubicBezTo>
                  <a:cubicBezTo>
                    <a:pt x="46460" y="16646"/>
                    <a:pt x="46505" y="16604"/>
                    <a:pt x="46513" y="16552"/>
                  </a:cubicBezTo>
                  <a:lnTo>
                    <a:pt x="46451" y="16521"/>
                  </a:lnTo>
                  <a:cubicBezTo>
                    <a:pt x="46481" y="16490"/>
                    <a:pt x="46523" y="16459"/>
                    <a:pt x="46554" y="16417"/>
                  </a:cubicBezTo>
                  <a:cubicBezTo>
                    <a:pt x="46523" y="16417"/>
                    <a:pt x="46492" y="16417"/>
                    <a:pt x="46461" y="16407"/>
                  </a:cubicBezTo>
                  <a:cubicBezTo>
                    <a:pt x="46481" y="16355"/>
                    <a:pt x="46492" y="16293"/>
                    <a:pt x="46513" y="16231"/>
                  </a:cubicBezTo>
                  <a:lnTo>
                    <a:pt x="46513" y="16231"/>
                  </a:lnTo>
                  <a:cubicBezTo>
                    <a:pt x="46471" y="16304"/>
                    <a:pt x="46430" y="16366"/>
                    <a:pt x="46368" y="16417"/>
                  </a:cubicBezTo>
                  <a:cubicBezTo>
                    <a:pt x="46336" y="16386"/>
                    <a:pt x="46336" y="16324"/>
                    <a:pt x="46336" y="16283"/>
                  </a:cubicBezTo>
                  <a:cubicBezTo>
                    <a:pt x="46285" y="16324"/>
                    <a:pt x="46253" y="16386"/>
                    <a:pt x="46243" y="16459"/>
                  </a:cubicBezTo>
                  <a:cubicBezTo>
                    <a:pt x="46243" y="16444"/>
                    <a:pt x="46217" y="16429"/>
                    <a:pt x="46195" y="16429"/>
                  </a:cubicBezTo>
                  <a:cubicBezTo>
                    <a:pt x="46185" y="16429"/>
                    <a:pt x="46177" y="16432"/>
                    <a:pt x="46171" y="16438"/>
                  </a:cubicBezTo>
                  <a:cubicBezTo>
                    <a:pt x="46140" y="16479"/>
                    <a:pt x="46150" y="16532"/>
                    <a:pt x="46161" y="16583"/>
                  </a:cubicBezTo>
                  <a:cubicBezTo>
                    <a:pt x="46140" y="16552"/>
                    <a:pt x="46119" y="16521"/>
                    <a:pt x="46098" y="16500"/>
                  </a:cubicBezTo>
                  <a:lnTo>
                    <a:pt x="46005" y="16562"/>
                  </a:lnTo>
                  <a:cubicBezTo>
                    <a:pt x="45953" y="16469"/>
                    <a:pt x="45995" y="16324"/>
                    <a:pt x="46078" y="16272"/>
                  </a:cubicBezTo>
                  <a:cubicBezTo>
                    <a:pt x="46057" y="16272"/>
                    <a:pt x="46036" y="16241"/>
                    <a:pt x="46036" y="16221"/>
                  </a:cubicBezTo>
                  <a:cubicBezTo>
                    <a:pt x="46046" y="16179"/>
                    <a:pt x="46088" y="16159"/>
                    <a:pt x="46119" y="16148"/>
                  </a:cubicBezTo>
                  <a:cubicBezTo>
                    <a:pt x="46161" y="16138"/>
                    <a:pt x="46191" y="16138"/>
                    <a:pt x="46212" y="16106"/>
                  </a:cubicBezTo>
                  <a:cubicBezTo>
                    <a:pt x="46202" y="16065"/>
                    <a:pt x="46181" y="16034"/>
                    <a:pt x="46171" y="16003"/>
                  </a:cubicBezTo>
                  <a:cubicBezTo>
                    <a:pt x="46191" y="15993"/>
                    <a:pt x="46223" y="15972"/>
                    <a:pt x="46253" y="15961"/>
                  </a:cubicBezTo>
                  <a:cubicBezTo>
                    <a:pt x="46191" y="15961"/>
                    <a:pt x="46171" y="15878"/>
                    <a:pt x="46191" y="15827"/>
                  </a:cubicBezTo>
                  <a:cubicBezTo>
                    <a:pt x="46212" y="15765"/>
                    <a:pt x="46264" y="15744"/>
                    <a:pt x="46316" y="15713"/>
                  </a:cubicBezTo>
                  <a:cubicBezTo>
                    <a:pt x="46326" y="15650"/>
                    <a:pt x="46326" y="15588"/>
                    <a:pt x="46336" y="15516"/>
                  </a:cubicBezTo>
                  <a:lnTo>
                    <a:pt x="46336" y="15516"/>
                  </a:lnTo>
                  <a:cubicBezTo>
                    <a:pt x="46274" y="15558"/>
                    <a:pt x="46212" y="15568"/>
                    <a:pt x="46150" y="15568"/>
                  </a:cubicBezTo>
                  <a:cubicBezTo>
                    <a:pt x="46129" y="15609"/>
                    <a:pt x="46119" y="15671"/>
                    <a:pt x="46129" y="15723"/>
                  </a:cubicBezTo>
                  <a:lnTo>
                    <a:pt x="46119" y="15723"/>
                  </a:lnTo>
                  <a:cubicBezTo>
                    <a:pt x="46088" y="15744"/>
                    <a:pt x="46098" y="15786"/>
                    <a:pt x="46098" y="15816"/>
                  </a:cubicBezTo>
                  <a:cubicBezTo>
                    <a:pt x="46098" y="15858"/>
                    <a:pt x="46098" y="15899"/>
                    <a:pt x="46067" y="15910"/>
                  </a:cubicBezTo>
                  <a:cubicBezTo>
                    <a:pt x="45943" y="15868"/>
                    <a:pt x="45891" y="15650"/>
                    <a:pt x="45984" y="15547"/>
                  </a:cubicBezTo>
                  <a:lnTo>
                    <a:pt x="45984" y="15547"/>
                  </a:lnTo>
                  <a:cubicBezTo>
                    <a:pt x="45963" y="15552"/>
                    <a:pt x="45943" y="15555"/>
                    <a:pt x="45923" y="15555"/>
                  </a:cubicBezTo>
                  <a:cubicBezTo>
                    <a:pt x="45904" y="15555"/>
                    <a:pt x="45886" y="15552"/>
                    <a:pt x="45870" y="15547"/>
                  </a:cubicBezTo>
                  <a:cubicBezTo>
                    <a:pt x="45904" y="15472"/>
                    <a:pt x="45975" y="15428"/>
                    <a:pt x="46046" y="15428"/>
                  </a:cubicBezTo>
                  <a:cubicBezTo>
                    <a:pt x="46082" y="15428"/>
                    <a:pt x="46118" y="15440"/>
                    <a:pt x="46150" y="15464"/>
                  </a:cubicBezTo>
                  <a:cubicBezTo>
                    <a:pt x="46171" y="15402"/>
                    <a:pt x="46191" y="15350"/>
                    <a:pt x="46212" y="15288"/>
                  </a:cubicBezTo>
                  <a:lnTo>
                    <a:pt x="46212" y="15288"/>
                  </a:lnTo>
                  <a:cubicBezTo>
                    <a:pt x="46171" y="15309"/>
                    <a:pt x="46140" y="15330"/>
                    <a:pt x="46108" y="15340"/>
                  </a:cubicBezTo>
                  <a:lnTo>
                    <a:pt x="45870" y="15340"/>
                  </a:lnTo>
                  <a:cubicBezTo>
                    <a:pt x="45850" y="15340"/>
                    <a:pt x="45839" y="15298"/>
                    <a:pt x="45850" y="15267"/>
                  </a:cubicBezTo>
                  <a:lnTo>
                    <a:pt x="45839" y="15267"/>
                  </a:lnTo>
                  <a:cubicBezTo>
                    <a:pt x="45818" y="15257"/>
                    <a:pt x="45808" y="15215"/>
                    <a:pt x="45808" y="15185"/>
                  </a:cubicBezTo>
                  <a:cubicBezTo>
                    <a:pt x="45818" y="15153"/>
                    <a:pt x="45818" y="15112"/>
                    <a:pt x="45808" y="15091"/>
                  </a:cubicBezTo>
                  <a:lnTo>
                    <a:pt x="45808" y="15091"/>
                  </a:lnTo>
                  <a:cubicBezTo>
                    <a:pt x="45818" y="15112"/>
                    <a:pt x="45839" y="15132"/>
                    <a:pt x="45860" y="15153"/>
                  </a:cubicBezTo>
                  <a:cubicBezTo>
                    <a:pt x="45870" y="15049"/>
                    <a:pt x="45880" y="14936"/>
                    <a:pt x="45953" y="14874"/>
                  </a:cubicBezTo>
                  <a:cubicBezTo>
                    <a:pt x="45984" y="14842"/>
                    <a:pt x="46016" y="14832"/>
                    <a:pt x="46046" y="14812"/>
                  </a:cubicBezTo>
                  <a:cubicBezTo>
                    <a:pt x="46078" y="14791"/>
                    <a:pt x="46108" y="14749"/>
                    <a:pt x="46108" y="14708"/>
                  </a:cubicBezTo>
                  <a:cubicBezTo>
                    <a:pt x="46108" y="14677"/>
                    <a:pt x="46085" y="14645"/>
                    <a:pt x="46060" y="14645"/>
                  </a:cubicBezTo>
                  <a:cubicBezTo>
                    <a:pt x="46055" y="14645"/>
                    <a:pt x="46050" y="14646"/>
                    <a:pt x="46046" y="14649"/>
                  </a:cubicBezTo>
                  <a:lnTo>
                    <a:pt x="46046" y="14649"/>
                  </a:lnTo>
                  <a:lnTo>
                    <a:pt x="46161" y="14563"/>
                  </a:lnTo>
                  <a:cubicBezTo>
                    <a:pt x="46140" y="14563"/>
                    <a:pt x="46119" y="14573"/>
                    <a:pt x="46098" y="14584"/>
                  </a:cubicBezTo>
                  <a:cubicBezTo>
                    <a:pt x="46171" y="14542"/>
                    <a:pt x="46243" y="14469"/>
                    <a:pt x="46285" y="14386"/>
                  </a:cubicBezTo>
                  <a:lnTo>
                    <a:pt x="46285" y="14386"/>
                  </a:lnTo>
                  <a:cubicBezTo>
                    <a:pt x="46253" y="14397"/>
                    <a:pt x="46212" y="14397"/>
                    <a:pt x="46181" y="14397"/>
                  </a:cubicBezTo>
                  <a:cubicBezTo>
                    <a:pt x="46223" y="14335"/>
                    <a:pt x="46243" y="14252"/>
                    <a:pt x="46233" y="14169"/>
                  </a:cubicBezTo>
                  <a:lnTo>
                    <a:pt x="46233" y="14169"/>
                  </a:lnTo>
                  <a:cubicBezTo>
                    <a:pt x="46191" y="14231"/>
                    <a:pt x="46161" y="14283"/>
                    <a:pt x="46119" y="14345"/>
                  </a:cubicBezTo>
                  <a:cubicBezTo>
                    <a:pt x="46161" y="14231"/>
                    <a:pt x="46171" y="14107"/>
                    <a:pt x="46140" y="13983"/>
                  </a:cubicBezTo>
                  <a:lnTo>
                    <a:pt x="46140" y="13983"/>
                  </a:lnTo>
                  <a:cubicBezTo>
                    <a:pt x="46108" y="14066"/>
                    <a:pt x="46088" y="14148"/>
                    <a:pt x="46057" y="14231"/>
                  </a:cubicBezTo>
                  <a:cubicBezTo>
                    <a:pt x="46036" y="14200"/>
                    <a:pt x="46005" y="14169"/>
                    <a:pt x="45974" y="14138"/>
                  </a:cubicBezTo>
                  <a:lnTo>
                    <a:pt x="45974" y="14293"/>
                  </a:lnTo>
                  <a:cubicBezTo>
                    <a:pt x="45943" y="14262"/>
                    <a:pt x="45901" y="14262"/>
                    <a:pt x="45870" y="14262"/>
                  </a:cubicBezTo>
                  <a:cubicBezTo>
                    <a:pt x="45901" y="14303"/>
                    <a:pt x="45922" y="14345"/>
                    <a:pt x="45943" y="14397"/>
                  </a:cubicBezTo>
                  <a:cubicBezTo>
                    <a:pt x="45912" y="14386"/>
                    <a:pt x="45891" y="14376"/>
                    <a:pt x="45860" y="14366"/>
                  </a:cubicBezTo>
                  <a:lnTo>
                    <a:pt x="45860" y="14366"/>
                  </a:lnTo>
                  <a:cubicBezTo>
                    <a:pt x="45870" y="14418"/>
                    <a:pt x="45912" y="14448"/>
                    <a:pt x="45943" y="14501"/>
                  </a:cubicBezTo>
                  <a:cubicBezTo>
                    <a:pt x="45960" y="14536"/>
                    <a:pt x="45933" y="14601"/>
                    <a:pt x="45899" y="14601"/>
                  </a:cubicBezTo>
                  <a:cubicBezTo>
                    <a:pt x="45893" y="14601"/>
                    <a:pt x="45887" y="14598"/>
                    <a:pt x="45880" y="14594"/>
                  </a:cubicBezTo>
                  <a:cubicBezTo>
                    <a:pt x="45870" y="14552"/>
                    <a:pt x="45850" y="14521"/>
                    <a:pt x="45829" y="14480"/>
                  </a:cubicBezTo>
                  <a:lnTo>
                    <a:pt x="45829" y="14480"/>
                  </a:lnTo>
                  <a:cubicBezTo>
                    <a:pt x="45809" y="14539"/>
                    <a:pt x="45817" y="14608"/>
                    <a:pt x="45854" y="14659"/>
                  </a:cubicBezTo>
                  <a:lnTo>
                    <a:pt x="45854" y="14659"/>
                  </a:lnTo>
                  <a:cubicBezTo>
                    <a:pt x="45838" y="14640"/>
                    <a:pt x="45813" y="14631"/>
                    <a:pt x="45787" y="14631"/>
                  </a:cubicBezTo>
                  <a:cubicBezTo>
                    <a:pt x="45777" y="14631"/>
                    <a:pt x="45766" y="14633"/>
                    <a:pt x="45756" y="14635"/>
                  </a:cubicBezTo>
                  <a:cubicBezTo>
                    <a:pt x="45756" y="14687"/>
                    <a:pt x="45756" y="14739"/>
                    <a:pt x="45777" y="14780"/>
                  </a:cubicBezTo>
                  <a:cubicBezTo>
                    <a:pt x="45761" y="14775"/>
                    <a:pt x="45743" y="14773"/>
                    <a:pt x="45725" y="14773"/>
                  </a:cubicBezTo>
                  <a:cubicBezTo>
                    <a:pt x="45707" y="14773"/>
                    <a:pt x="45689" y="14775"/>
                    <a:pt x="45673" y="14780"/>
                  </a:cubicBezTo>
                  <a:cubicBezTo>
                    <a:pt x="45590" y="14708"/>
                    <a:pt x="45580" y="14552"/>
                    <a:pt x="45652" y="14469"/>
                  </a:cubicBezTo>
                  <a:cubicBezTo>
                    <a:pt x="45663" y="14448"/>
                    <a:pt x="45673" y="14439"/>
                    <a:pt x="45684" y="14418"/>
                  </a:cubicBezTo>
                  <a:cubicBezTo>
                    <a:pt x="45693" y="14381"/>
                    <a:pt x="45660" y="14343"/>
                    <a:pt x="45624" y="14343"/>
                  </a:cubicBezTo>
                  <a:cubicBezTo>
                    <a:pt x="45619" y="14343"/>
                    <a:pt x="45615" y="14344"/>
                    <a:pt x="45611" y="14345"/>
                  </a:cubicBezTo>
                  <a:cubicBezTo>
                    <a:pt x="45652" y="14293"/>
                    <a:pt x="45684" y="14231"/>
                    <a:pt x="45715" y="14179"/>
                  </a:cubicBezTo>
                  <a:cubicBezTo>
                    <a:pt x="45684" y="14179"/>
                    <a:pt x="45652" y="14190"/>
                    <a:pt x="45611" y="14190"/>
                  </a:cubicBezTo>
                  <a:cubicBezTo>
                    <a:pt x="45643" y="14138"/>
                    <a:pt x="45663" y="14086"/>
                    <a:pt x="45684" y="14034"/>
                  </a:cubicBezTo>
                  <a:cubicBezTo>
                    <a:pt x="45663" y="14029"/>
                    <a:pt x="45640" y="14027"/>
                    <a:pt x="45616" y="14027"/>
                  </a:cubicBezTo>
                  <a:cubicBezTo>
                    <a:pt x="45593" y="14027"/>
                    <a:pt x="45570" y="14029"/>
                    <a:pt x="45549" y="14034"/>
                  </a:cubicBezTo>
                  <a:cubicBezTo>
                    <a:pt x="45570" y="13993"/>
                    <a:pt x="45590" y="13951"/>
                    <a:pt x="45580" y="13900"/>
                  </a:cubicBezTo>
                  <a:cubicBezTo>
                    <a:pt x="45580" y="13858"/>
                    <a:pt x="45549" y="13817"/>
                    <a:pt x="45507" y="13817"/>
                  </a:cubicBezTo>
                  <a:lnTo>
                    <a:pt x="45632" y="13693"/>
                  </a:lnTo>
                  <a:cubicBezTo>
                    <a:pt x="45643" y="13682"/>
                    <a:pt x="45663" y="13661"/>
                    <a:pt x="45663" y="13640"/>
                  </a:cubicBezTo>
                  <a:cubicBezTo>
                    <a:pt x="45684" y="13578"/>
                    <a:pt x="45590" y="13506"/>
                    <a:pt x="45632" y="13454"/>
                  </a:cubicBezTo>
                  <a:lnTo>
                    <a:pt x="45632" y="13454"/>
                  </a:lnTo>
                  <a:cubicBezTo>
                    <a:pt x="45601" y="13475"/>
                    <a:pt x="45580" y="13506"/>
                    <a:pt x="45580" y="13537"/>
                  </a:cubicBezTo>
                  <a:cubicBezTo>
                    <a:pt x="45560" y="13506"/>
                    <a:pt x="45580" y="13454"/>
                    <a:pt x="45580" y="13412"/>
                  </a:cubicBezTo>
                  <a:cubicBezTo>
                    <a:pt x="45580" y="13381"/>
                    <a:pt x="45557" y="13350"/>
                    <a:pt x="45536" y="13350"/>
                  </a:cubicBezTo>
                  <a:cubicBezTo>
                    <a:pt x="45530" y="13350"/>
                    <a:pt x="45523" y="13353"/>
                    <a:pt x="45518" y="13361"/>
                  </a:cubicBezTo>
                  <a:cubicBezTo>
                    <a:pt x="45580" y="13247"/>
                    <a:pt x="45570" y="13092"/>
                    <a:pt x="45497" y="12998"/>
                  </a:cubicBezTo>
                  <a:cubicBezTo>
                    <a:pt x="45456" y="13009"/>
                    <a:pt x="45456" y="13071"/>
                    <a:pt x="45466" y="13112"/>
                  </a:cubicBezTo>
                  <a:cubicBezTo>
                    <a:pt x="45466" y="13148"/>
                    <a:pt x="45451" y="13199"/>
                    <a:pt x="45427" y="13199"/>
                  </a:cubicBezTo>
                  <a:cubicBezTo>
                    <a:pt x="45423" y="13199"/>
                    <a:pt x="45419" y="13198"/>
                    <a:pt x="45415" y="13195"/>
                  </a:cubicBezTo>
                  <a:lnTo>
                    <a:pt x="45415" y="13195"/>
                  </a:lnTo>
                  <a:cubicBezTo>
                    <a:pt x="45425" y="13267"/>
                    <a:pt x="45435" y="13350"/>
                    <a:pt x="45445" y="13423"/>
                  </a:cubicBezTo>
                  <a:lnTo>
                    <a:pt x="45373" y="13423"/>
                  </a:lnTo>
                  <a:cubicBezTo>
                    <a:pt x="45404" y="13495"/>
                    <a:pt x="45435" y="13568"/>
                    <a:pt x="45445" y="13651"/>
                  </a:cubicBezTo>
                  <a:cubicBezTo>
                    <a:pt x="45445" y="13755"/>
                    <a:pt x="45394" y="13858"/>
                    <a:pt x="45352" y="13951"/>
                  </a:cubicBezTo>
                  <a:cubicBezTo>
                    <a:pt x="45332" y="13930"/>
                    <a:pt x="45311" y="13920"/>
                    <a:pt x="45290" y="13900"/>
                  </a:cubicBezTo>
                  <a:lnTo>
                    <a:pt x="45290" y="13900"/>
                  </a:lnTo>
                  <a:cubicBezTo>
                    <a:pt x="45290" y="13983"/>
                    <a:pt x="45321" y="14066"/>
                    <a:pt x="45373" y="14117"/>
                  </a:cubicBezTo>
                  <a:cubicBezTo>
                    <a:pt x="45362" y="14128"/>
                    <a:pt x="45342" y="14138"/>
                    <a:pt x="45332" y="14158"/>
                  </a:cubicBezTo>
                  <a:lnTo>
                    <a:pt x="45445" y="14273"/>
                  </a:lnTo>
                  <a:cubicBezTo>
                    <a:pt x="45415" y="14273"/>
                    <a:pt x="45383" y="14283"/>
                    <a:pt x="45373" y="14303"/>
                  </a:cubicBezTo>
                  <a:cubicBezTo>
                    <a:pt x="45415" y="14356"/>
                    <a:pt x="45445" y="14418"/>
                    <a:pt x="45445" y="14480"/>
                  </a:cubicBezTo>
                  <a:cubicBezTo>
                    <a:pt x="45362" y="14448"/>
                    <a:pt x="45290" y="14376"/>
                    <a:pt x="45259" y="14283"/>
                  </a:cubicBezTo>
                  <a:lnTo>
                    <a:pt x="45259" y="14283"/>
                  </a:lnTo>
                  <a:cubicBezTo>
                    <a:pt x="45239" y="14353"/>
                    <a:pt x="45248" y="14423"/>
                    <a:pt x="45286" y="14475"/>
                  </a:cubicBezTo>
                  <a:lnTo>
                    <a:pt x="45286" y="14475"/>
                  </a:lnTo>
                  <a:cubicBezTo>
                    <a:pt x="45282" y="14471"/>
                    <a:pt x="45276" y="14469"/>
                    <a:pt x="45270" y="14469"/>
                  </a:cubicBezTo>
                  <a:cubicBezTo>
                    <a:pt x="45255" y="14469"/>
                    <a:pt x="45238" y="14480"/>
                    <a:pt x="45238" y="14501"/>
                  </a:cubicBezTo>
                  <a:cubicBezTo>
                    <a:pt x="45228" y="14531"/>
                    <a:pt x="45249" y="14563"/>
                    <a:pt x="45270" y="14573"/>
                  </a:cubicBezTo>
                  <a:cubicBezTo>
                    <a:pt x="45290" y="14594"/>
                    <a:pt x="45311" y="14614"/>
                    <a:pt x="45321" y="14646"/>
                  </a:cubicBezTo>
                  <a:lnTo>
                    <a:pt x="45259" y="14646"/>
                  </a:lnTo>
                  <a:lnTo>
                    <a:pt x="45290" y="14739"/>
                  </a:lnTo>
                  <a:cubicBezTo>
                    <a:pt x="45250" y="14709"/>
                    <a:pt x="45220" y="14679"/>
                    <a:pt x="45180" y="14649"/>
                  </a:cubicBezTo>
                  <a:lnTo>
                    <a:pt x="45180" y="14649"/>
                  </a:lnTo>
                  <a:cubicBezTo>
                    <a:pt x="45189" y="14675"/>
                    <a:pt x="45198" y="14701"/>
                    <a:pt x="45207" y="14729"/>
                  </a:cubicBezTo>
                  <a:cubicBezTo>
                    <a:pt x="45187" y="14729"/>
                    <a:pt x="45166" y="14729"/>
                    <a:pt x="45155" y="14739"/>
                  </a:cubicBezTo>
                  <a:cubicBezTo>
                    <a:pt x="45187" y="14791"/>
                    <a:pt x="45197" y="14853"/>
                    <a:pt x="45207" y="14915"/>
                  </a:cubicBezTo>
                  <a:cubicBezTo>
                    <a:pt x="45093" y="14915"/>
                    <a:pt x="44989" y="14791"/>
                    <a:pt x="44989" y="14666"/>
                  </a:cubicBezTo>
                  <a:cubicBezTo>
                    <a:pt x="44948" y="14666"/>
                    <a:pt x="44927" y="14718"/>
                    <a:pt x="44927" y="14759"/>
                  </a:cubicBezTo>
                  <a:cubicBezTo>
                    <a:pt x="44865" y="14697"/>
                    <a:pt x="44803" y="14646"/>
                    <a:pt x="44731" y="14594"/>
                  </a:cubicBezTo>
                  <a:lnTo>
                    <a:pt x="44731" y="14594"/>
                  </a:lnTo>
                  <a:cubicBezTo>
                    <a:pt x="44731" y="14635"/>
                    <a:pt x="44731" y="14676"/>
                    <a:pt x="44751" y="14718"/>
                  </a:cubicBezTo>
                  <a:cubicBezTo>
                    <a:pt x="44749" y="14717"/>
                    <a:pt x="44746" y="14717"/>
                    <a:pt x="44744" y="14717"/>
                  </a:cubicBezTo>
                  <a:cubicBezTo>
                    <a:pt x="44717" y="14717"/>
                    <a:pt x="44701" y="14762"/>
                    <a:pt x="44720" y="14791"/>
                  </a:cubicBezTo>
                  <a:cubicBezTo>
                    <a:pt x="44731" y="14821"/>
                    <a:pt x="44772" y="14832"/>
                    <a:pt x="44803" y="14832"/>
                  </a:cubicBezTo>
                  <a:cubicBezTo>
                    <a:pt x="44772" y="14853"/>
                    <a:pt x="44751" y="14874"/>
                    <a:pt x="44731" y="14894"/>
                  </a:cubicBezTo>
                  <a:cubicBezTo>
                    <a:pt x="44731" y="14925"/>
                    <a:pt x="44772" y="14925"/>
                    <a:pt x="44793" y="14936"/>
                  </a:cubicBezTo>
                  <a:cubicBezTo>
                    <a:pt x="44824" y="14946"/>
                    <a:pt x="44834" y="14998"/>
                    <a:pt x="44803" y="14998"/>
                  </a:cubicBezTo>
                  <a:lnTo>
                    <a:pt x="44938" y="14998"/>
                  </a:lnTo>
                  <a:cubicBezTo>
                    <a:pt x="44917" y="15040"/>
                    <a:pt x="44897" y="15081"/>
                    <a:pt x="44865" y="15112"/>
                  </a:cubicBezTo>
                  <a:cubicBezTo>
                    <a:pt x="44886" y="15105"/>
                    <a:pt x="44907" y="15101"/>
                    <a:pt x="44929" y="15101"/>
                  </a:cubicBezTo>
                  <a:cubicBezTo>
                    <a:pt x="44974" y="15101"/>
                    <a:pt x="45021" y="15115"/>
                    <a:pt x="45062" y="15143"/>
                  </a:cubicBezTo>
                  <a:lnTo>
                    <a:pt x="45031" y="15174"/>
                  </a:lnTo>
                  <a:cubicBezTo>
                    <a:pt x="45072" y="15153"/>
                    <a:pt x="45104" y="15132"/>
                    <a:pt x="45145" y="15122"/>
                  </a:cubicBezTo>
                  <a:lnTo>
                    <a:pt x="45145" y="15122"/>
                  </a:lnTo>
                  <a:cubicBezTo>
                    <a:pt x="45124" y="15153"/>
                    <a:pt x="45104" y="15174"/>
                    <a:pt x="45083" y="15195"/>
                  </a:cubicBezTo>
                  <a:cubicBezTo>
                    <a:pt x="45114" y="15185"/>
                    <a:pt x="45166" y="15174"/>
                    <a:pt x="45207" y="15174"/>
                  </a:cubicBezTo>
                  <a:cubicBezTo>
                    <a:pt x="45207" y="15215"/>
                    <a:pt x="45176" y="15267"/>
                    <a:pt x="45145" y="15277"/>
                  </a:cubicBezTo>
                  <a:cubicBezTo>
                    <a:pt x="45176" y="15277"/>
                    <a:pt x="45197" y="15277"/>
                    <a:pt x="45228" y="15267"/>
                  </a:cubicBezTo>
                  <a:lnTo>
                    <a:pt x="45228" y="15267"/>
                  </a:lnTo>
                  <a:cubicBezTo>
                    <a:pt x="45207" y="15309"/>
                    <a:pt x="45166" y="15330"/>
                    <a:pt x="45124" y="15330"/>
                  </a:cubicBezTo>
                  <a:cubicBezTo>
                    <a:pt x="45155" y="15330"/>
                    <a:pt x="45197" y="15360"/>
                    <a:pt x="45207" y="15413"/>
                  </a:cubicBezTo>
                  <a:cubicBezTo>
                    <a:pt x="45166" y="15413"/>
                    <a:pt x="45134" y="15413"/>
                    <a:pt x="45093" y="15422"/>
                  </a:cubicBezTo>
                  <a:cubicBezTo>
                    <a:pt x="45124" y="15422"/>
                    <a:pt x="45155" y="15443"/>
                    <a:pt x="45176" y="15475"/>
                  </a:cubicBezTo>
                  <a:cubicBezTo>
                    <a:pt x="45124" y="15464"/>
                    <a:pt x="45072" y="15443"/>
                    <a:pt x="45031" y="15402"/>
                  </a:cubicBezTo>
                  <a:lnTo>
                    <a:pt x="45031" y="15413"/>
                  </a:lnTo>
                  <a:cubicBezTo>
                    <a:pt x="45028" y="15415"/>
                    <a:pt x="45025" y="15417"/>
                    <a:pt x="45022" y="15417"/>
                  </a:cubicBezTo>
                  <a:cubicBezTo>
                    <a:pt x="45015" y="15417"/>
                    <a:pt x="45007" y="15409"/>
                    <a:pt x="45000" y="15402"/>
                  </a:cubicBezTo>
                  <a:cubicBezTo>
                    <a:pt x="44959" y="15350"/>
                    <a:pt x="44917" y="15288"/>
                    <a:pt x="44876" y="15236"/>
                  </a:cubicBezTo>
                  <a:lnTo>
                    <a:pt x="44876" y="15319"/>
                  </a:lnTo>
                  <a:cubicBezTo>
                    <a:pt x="44844" y="15277"/>
                    <a:pt x="44814" y="15247"/>
                    <a:pt x="44782" y="15215"/>
                  </a:cubicBezTo>
                  <a:lnTo>
                    <a:pt x="44782" y="15215"/>
                  </a:lnTo>
                  <a:cubicBezTo>
                    <a:pt x="44793" y="15247"/>
                    <a:pt x="44793" y="15277"/>
                    <a:pt x="44803" y="15319"/>
                  </a:cubicBezTo>
                  <a:cubicBezTo>
                    <a:pt x="44782" y="15309"/>
                    <a:pt x="44761" y="15298"/>
                    <a:pt x="44741" y="15298"/>
                  </a:cubicBezTo>
                  <a:cubicBezTo>
                    <a:pt x="44772" y="15340"/>
                    <a:pt x="44803" y="15392"/>
                    <a:pt x="44824" y="15443"/>
                  </a:cubicBezTo>
                  <a:cubicBezTo>
                    <a:pt x="44897" y="15485"/>
                    <a:pt x="44969" y="15516"/>
                    <a:pt x="45042" y="15537"/>
                  </a:cubicBezTo>
                  <a:cubicBezTo>
                    <a:pt x="45031" y="15558"/>
                    <a:pt x="45021" y="15588"/>
                    <a:pt x="45000" y="15609"/>
                  </a:cubicBezTo>
                  <a:cubicBezTo>
                    <a:pt x="45062" y="15609"/>
                    <a:pt x="45114" y="15599"/>
                    <a:pt x="45176" y="15599"/>
                  </a:cubicBezTo>
                  <a:lnTo>
                    <a:pt x="45104" y="15671"/>
                  </a:lnTo>
                  <a:cubicBezTo>
                    <a:pt x="45124" y="15666"/>
                    <a:pt x="45142" y="15664"/>
                    <a:pt x="45159" y="15664"/>
                  </a:cubicBezTo>
                  <a:cubicBezTo>
                    <a:pt x="45176" y="15664"/>
                    <a:pt x="45192" y="15666"/>
                    <a:pt x="45207" y="15671"/>
                  </a:cubicBezTo>
                  <a:cubicBezTo>
                    <a:pt x="45187" y="15703"/>
                    <a:pt x="45155" y="15723"/>
                    <a:pt x="45124" y="15723"/>
                  </a:cubicBezTo>
                  <a:cubicBezTo>
                    <a:pt x="45145" y="15723"/>
                    <a:pt x="45155" y="15744"/>
                    <a:pt x="45166" y="15765"/>
                  </a:cubicBezTo>
                  <a:cubicBezTo>
                    <a:pt x="45083" y="15744"/>
                    <a:pt x="45010" y="15703"/>
                    <a:pt x="44948" y="15630"/>
                  </a:cubicBezTo>
                  <a:cubicBezTo>
                    <a:pt x="44938" y="15661"/>
                    <a:pt x="44927" y="15682"/>
                    <a:pt x="44938" y="15703"/>
                  </a:cubicBezTo>
                  <a:cubicBezTo>
                    <a:pt x="44876" y="15661"/>
                    <a:pt x="44824" y="15609"/>
                    <a:pt x="44772" y="15568"/>
                  </a:cubicBezTo>
                  <a:lnTo>
                    <a:pt x="44772" y="15568"/>
                  </a:lnTo>
                  <a:cubicBezTo>
                    <a:pt x="44772" y="15588"/>
                    <a:pt x="44782" y="15620"/>
                    <a:pt x="44793" y="15650"/>
                  </a:cubicBezTo>
                  <a:cubicBezTo>
                    <a:pt x="44761" y="15630"/>
                    <a:pt x="44731" y="15620"/>
                    <a:pt x="44699" y="15620"/>
                  </a:cubicBezTo>
                  <a:cubicBezTo>
                    <a:pt x="44751" y="15650"/>
                    <a:pt x="44793" y="15682"/>
                    <a:pt x="44834" y="15723"/>
                  </a:cubicBezTo>
                  <a:cubicBezTo>
                    <a:pt x="44824" y="15733"/>
                    <a:pt x="44814" y="15754"/>
                    <a:pt x="44803" y="15775"/>
                  </a:cubicBezTo>
                  <a:cubicBezTo>
                    <a:pt x="44855" y="15786"/>
                    <a:pt x="44897" y="15795"/>
                    <a:pt x="44938" y="15806"/>
                  </a:cubicBezTo>
                  <a:cubicBezTo>
                    <a:pt x="44927" y="15827"/>
                    <a:pt x="44917" y="15848"/>
                    <a:pt x="44906" y="15858"/>
                  </a:cubicBezTo>
                  <a:cubicBezTo>
                    <a:pt x="44946" y="15878"/>
                    <a:pt x="44991" y="15889"/>
                    <a:pt x="45037" y="15889"/>
                  </a:cubicBezTo>
                  <a:cubicBezTo>
                    <a:pt x="45062" y="15889"/>
                    <a:pt x="45088" y="15886"/>
                    <a:pt x="45114" y="15878"/>
                  </a:cubicBezTo>
                  <a:lnTo>
                    <a:pt x="45114" y="15878"/>
                  </a:lnTo>
                  <a:lnTo>
                    <a:pt x="45052" y="15941"/>
                  </a:lnTo>
                  <a:lnTo>
                    <a:pt x="45166" y="15941"/>
                  </a:lnTo>
                  <a:cubicBezTo>
                    <a:pt x="45155" y="15961"/>
                    <a:pt x="45134" y="15982"/>
                    <a:pt x="45114" y="16003"/>
                  </a:cubicBezTo>
                  <a:cubicBezTo>
                    <a:pt x="45121" y="16000"/>
                    <a:pt x="45129" y="15999"/>
                    <a:pt x="45137" y="15999"/>
                  </a:cubicBezTo>
                  <a:cubicBezTo>
                    <a:pt x="45160" y="15999"/>
                    <a:pt x="45181" y="16010"/>
                    <a:pt x="45197" y="16034"/>
                  </a:cubicBezTo>
                  <a:cubicBezTo>
                    <a:pt x="45166" y="16055"/>
                    <a:pt x="45134" y="16065"/>
                    <a:pt x="45104" y="16086"/>
                  </a:cubicBezTo>
                  <a:cubicBezTo>
                    <a:pt x="45134" y="16117"/>
                    <a:pt x="45166" y="16148"/>
                    <a:pt x="45187" y="16200"/>
                  </a:cubicBezTo>
                  <a:cubicBezTo>
                    <a:pt x="45134" y="16189"/>
                    <a:pt x="45093" y="16168"/>
                    <a:pt x="45052" y="16159"/>
                  </a:cubicBezTo>
                  <a:lnTo>
                    <a:pt x="45052" y="16159"/>
                  </a:lnTo>
                  <a:cubicBezTo>
                    <a:pt x="45072" y="16210"/>
                    <a:pt x="45104" y="16262"/>
                    <a:pt x="45124" y="16314"/>
                  </a:cubicBezTo>
                  <a:cubicBezTo>
                    <a:pt x="45062" y="16251"/>
                    <a:pt x="44989" y="16200"/>
                    <a:pt x="44917" y="16168"/>
                  </a:cubicBezTo>
                  <a:lnTo>
                    <a:pt x="44917" y="16168"/>
                  </a:lnTo>
                  <a:cubicBezTo>
                    <a:pt x="44959" y="16231"/>
                    <a:pt x="45010" y="16304"/>
                    <a:pt x="45052" y="16376"/>
                  </a:cubicBezTo>
                  <a:cubicBezTo>
                    <a:pt x="45010" y="16345"/>
                    <a:pt x="44969" y="16314"/>
                    <a:pt x="44917" y="16283"/>
                  </a:cubicBezTo>
                  <a:cubicBezTo>
                    <a:pt x="44909" y="16275"/>
                    <a:pt x="44900" y="16271"/>
                    <a:pt x="44891" y="16271"/>
                  </a:cubicBezTo>
                  <a:cubicBezTo>
                    <a:pt x="44877" y="16271"/>
                    <a:pt x="44865" y="16280"/>
                    <a:pt x="44865" y="16293"/>
                  </a:cubicBezTo>
                  <a:cubicBezTo>
                    <a:pt x="44834" y="16200"/>
                    <a:pt x="44793" y="16117"/>
                    <a:pt x="44761" y="16023"/>
                  </a:cubicBezTo>
                  <a:lnTo>
                    <a:pt x="44761" y="16023"/>
                  </a:lnTo>
                  <a:cubicBezTo>
                    <a:pt x="44761" y="16063"/>
                    <a:pt x="44761" y="16097"/>
                    <a:pt x="44771" y="16129"/>
                  </a:cubicBezTo>
                  <a:lnTo>
                    <a:pt x="44771" y="16129"/>
                  </a:lnTo>
                  <a:cubicBezTo>
                    <a:pt x="44742" y="16058"/>
                    <a:pt x="44705" y="15994"/>
                    <a:pt x="44669" y="15931"/>
                  </a:cubicBezTo>
                  <a:lnTo>
                    <a:pt x="44669" y="15931"/>
                  </a:lnTo>
                  <a:cubicBezTo>
                    <a:pt x="44679" y="15993"/>
                    <a:pt x="44699" y="16055"/>
                    <a:pt x="44710" y="16117"/>
                  </a:cubicBezTo>
                  <a:cubicBezTo>
                    <a:pt x="44658" y="16044"/>
                    <a:pt x="44616" y="15972"/>
                    <a:pt x="44575" y="15889"/>
                  </a:cubicBezTo>
                  <a:cubicBezTo>
                    <a:pt x="44554" y="15931"/>
                    <a:pt x="44554" y="15982"/>
                    <a:pt x="44575" y="16023"/>
                  </a:cubicBezTo>
                  <a:cubicBezTo>
                    <a:pt x="44533" y="15972"/>
                    <a:pt x="44492" y="15931"/>
                    <a:pt x="44441" y="15899"/>
                  </a:cubicBezTo>
                  <a:cubicBezTo>
                    <a:pt x="44441" y="15920"/>
                    <a:pt x="44420" y="15941"/>
                    <a:pt x="44399" y="15951"/>
                  </a:cubicBezTo>
                  <a:cubicBezTo>
                    <a:pt x="44358" y="15899"/>
                    <a:pt x="44326" y="15837"/>
                    <a:pt x="44296" y="15775"/>
                  </a:cubicBezTo>
                  <a:lnTo>
                    <a:pt x="44296" y="15775"/>
                  </a:lnTo>
                  <a:cubicBezTo>
                    <a:pt x="44254" y="15889"/>
                    <a:pt x="44275" y="16023"/>
                    <a:pt x="44347" y="16117"/>
                  </a:cubicBezTo>
                  <a:cubicBezTo>
                    <a:pt x="44358" y="16159"/>
                    <a:pt x="44399" y="16200"/>
                    <a:pt x="44451" y="16200"/>
                  </a:cubicBezTo>
                  <a:cubicBezTo>
                    <a:pt x="44430" y="16221"/>
                    <a:pt x="44420" y="16241"/>
                    <a:pt x="44399" y="16262"/>
                  </a:cubicBezTo>
                  <a:cubicBezTo>
                    <a:pt x="44441" y="16272"/>
                    <a:pt x="44482" y="16272"/>
                    <a:pt x="44524" y="16283"/>
                  </a:cubicBezTo>
                  <a:cubicBezTo>
                    <a:pt x="44513" y="16314"/>
                    <a:pt x="44492" y="16355"/>
                    <a:pt x="44461" y="16366"/>
                  </a:cubicBezTo>
                  <a:cubicBezTo>
                    <a:pt x="44544" y="16376"/>
                    <a:pt x="44627" y="16386"/>
                    <a:pt x="44710" y="16386"/>
                  </a:cubicBezTo>
                  <a:cubicBezTo>
                    <a:pt x="44689" y="16407"/>
                    <a:pt x="44669" y="16428"/>
                    <a:pt x="44648" y="16438"/>
                  </a:cubicBezTo>
                  <a:cubicBezTo>
                    <a:pt x="44685" y="16429"/>
                    <a:pt x="44720" y="16423"/>
                    <a:pt x="44755" y="16423"/>
                  </a:cubicBezTo>
                  <a:cubicBezTo>
                    <a:pt x="44797" y="16423"/>
                    <a:pt x="44840" y="16431"/>
                    <a:pt x="44886" y="16449"/>
                  </a:cubicBezTo>
                  <a:lnTo>
                    <a:pt x="44793" y="16511"/>
                  </a:lnTo>
                  <a:cubicBezTo>
                    <a:pt x="44814" y="16498"/>
                    <a:pt x="44838" y="16492"/>
                    <a:pt x="44861" y="16492"/>
                  </a:cubicBezTo>
                  <a:cubicBezTo>
                    <a:pt x="44893" y="16492"/>
                    <a:pt x="44924" y="16503"/>
                    <a:pt x="44948" y="16521"/>
                  </a:cubicBezTo>
                  <a:cubicBezTo>
                    <a:pt x="44948" y="16541"/>
                    <a:pt x="44938" y="16552"/>
                    <a:pt x="44927" y="16552"/>
                  </a:cubicBezTo>
                  <a:lnTo>
                    <a:pt x="44927" y="16645"/>
                  </a:lnTo>
                  <a:cubicBezTo>
                    <a:pt x="44897" y="16614"/>
                    <a:pt x="44855" y="16583"/>
                    <a:pt x="44824" y="16541"/>
                  </a:cubicBezTo>
                  <a:lnTo>
                    <a:pt x="44824" y="16541"/>
                  </a:lnTo>
                  <a:cubicBezTo>
                    <a:pt x="44814" y="16594"/>
                    <a:pt x="44814" y="16656"/>
                    <a:pt x="44834" y="16697"/>
                  </a:cubicBezTo>
                  <a:cubicBezTo>
                    <a:pt x="44824" y="16684"/>
                    <a:pt x="44810" y="16678"/>
                    <a:pt x="44796" y="16678"/>
                  </a:cubicBezTo>
                  <a:cubicBezTo>
                    <a:pt x="44765" y="16678"/>
                    <a:pt x="44731" y="16706"/>
                    <a:pt x="44731" y="16749"/>
                  </a:cubicBezTo>
                  <a:cubicBezTo>
                    <a:pt x="44699" y="16749"/>
                    <a:pt x="44669" y="16728"/>
                    <a:pt x="44658" y="16687"/>
                  </a:cubicBezTo>
                  <a:cubicBezTo>
                    <a:pt x="44637" y="16656"/>
                    <a:pt x="44627" y="16624"/>
                    <a:pt x="44606" y="16594"/>
                  </a:cubicBezTo>
                  <a:cubicBezTo>
                    <a:pt x="44606" y="16583"/>
                    <a:pt x="44596" y="16573"/>
                    <a:pt x="44586" y="16573"/>
                  </a:cubicBezTo>
                  <a:cubicBezTo>
                    <a:pt x="44554" y="16573"/>
                    <a:pt x="44554" y="16656"/>
                    <a:pt x="44524" y="16656"/>
                  </a:cubicBezTo>
                  <a:cubicBezTo>
                    <a:pt x="44503" y="16614"/>
                    <a:pt x="44482" y="16583"/>
                    <a:pt x="44441" y="16562"/>
                  </a:cubicBezTo>
                  <a:lnTo>
                    <a:pt x="44441" y="16562"/>
                  </a:lnTo>
                  <a:cubicBezTo>
                    <a:pt x="44451" y="16604"/>
                    <a:pt x="44451" y="16656"/>
                    <a:pt x="44461" y="16697"/>
                  </a:cubicBezTo>
                  <a:cubicBezTo>
                    <a:pt x="44451" y="16666"/>
                    <a:pt x="44420" y="16635"/>
                    <a:pt x="44388" y="16635"/>
                  </a:cubicBezTo>
                  <a:cubicBezTo>
                    <a:pt x="44378" y="16656"/>
                    <a:pt x="44388" y="16687"/>
                    <a:pt x="44399" y="16718"/>
                  </a:cubicBezTo>
                  <a:cubicBezTo>
                    <a:pt x="44378" y="16687"/>
                    <a:pt x="44358" y="16645"/>
                    <a:pt x="44326" y="16645"/>
                  </a:cubicBezTo>
                  <a:lnTo>
                    <a:pt x="44285" y="16645"/>
                  </a:lnTo>
                  <a:cubicBezTo>
                    <a:pt x="44213" y="16645"/>
                    <a:pt x="44181" y="16552"/>
                    <a:pt x="44171" y="16479"/>
                  </a:cubicBezTo>
                  <a:cubicBezTo>
                    <a:pt x="44119" y="16479"/>
                    <a:pt x="44078" y="16541"/>
                    <a:pt x="44078" y="16594"/>
                  </a:cubicBezTo>
                  <a:cubicBezTo>
                    <a:pt x="44068" y="16594"/>
                    <a:pt x="44047" y="16583"/>
                    <a:pt x="44036" y="16573"/>
                  </a:cubicBezTo>
                  <a:lnTo>
                    <a:pt x="44036" y="16573"/>
                  </a:lnTo>
                  <a:cubicBezTo>
                    <a:pt x="44057" y="16624"/>
                    <a:pt x="44078" y="16666"/>
                    <a:pt x="44109" y="16697"/>
                  </a:cubicBezTo>
                  <a:cubicBezTo>
                    <a:pt x="44100" y="16693"/>
                    <a:pt x="44092" y="16690"/>
                    <a:pt x="44084" y="16690"/>
                  </a:cubicBezTo>
                  <a:cubicBezTo>
                    <a:pt x="44073" y="16690"/>
                    <a:pt x="44063" y="16695"/>
                    <a:pt x="44057" y="16707"/>
                  </a:cubicBezTo>
                  <a:cubicBezTo>
                    <a:pt x="44109" y="16739"/>
                    <a:pt x="44160" y="16760"/>
                    <a:pt x="44213" y="16769"/>
                  </a:cubicBezTo>
                  <a:cubicBezTo>
                    <a:pt x="44192" y="16790"/>
                    <a:pt x="44181" y="16822"/>
                    <a:pt x="44160" y="16842"/>
                  </a:cubicBezTo>
                  <a:cubicBezTo>
                    <a:pt x="44163" y="16840"/>
                    <a:pt x="44169" y="16839"/>
                    <a:pt x="44177" y="16839"/>
                  </a:cubicBezTo>
                  <a:cubicBezTo>
                    <a:pt x="44210" y="16839"/>
                    <a:pt x="44277" y="16852"/>
                    <a:pt x="44285" y="16852"/>
                  </a:cubicBezTo>
                  <a:cubicBezTo>
                    <a:pt x="44160" y="16925"/>
                    <a:pt x="44326" y="17153"/>
                    <a:pt x="44368" y="17257"/>
                  </a:cubicBezTo>
                  <a:cubicBezTo>
                    <a:pt x="44305" y="17142"/>
                    <a:pt x="44223" y="17050"/>
                    <a:pt x="44140" y="16977"/>
                  </a:cubicBezTo>
                  <a:lnTo>
                    <a:pt x="44140" y="16977"/>
                  </a:lnTo>
                  <a:cubicBezTo>
                    <a:pt x="44150" y="17039"/>
                    <a:pt x="44171" y="17091"/>
                    <a:pt x="44181" y="17153"/>
                  </a:cubicBezTo>
                  <a:cubicBezTo>
                    <a:pt x="44150" y="17112"/>
                    <a:pt x="44098" y="17091"/>
                    <a:pt x="44057" y="17080"/>
                  </a:cubicBezTo>
                  <a:lnTo>
                    <a:pt x="44057" y="17080"/>
                  </a:lnTo>
                  <a:cubicBezTo>
                    <a:pt x="44088" y="17163"/>
                    <a:pt x="44150" y="17225"/>
                    <a:pt x="44233" y="17236"/>
                  </a:cubicBezTo>
                  <a:cubicBezTo>
                    <a:pt x="44181" y="17246"/>
                    <a:pt x="44130" y="17257"/>
                    <a:pt x="44078" y="17278"/>
                  </a:cubicBezTo>
                  <a:cubicBezTo>
                    <a:pt x="44140" y="17288"/>
                    <a:pt x="44202" y="17308"/>
                    <a:pt x="44264" y="17329"/>
                  </a:cubicBezTo>
                  <a:cubicBezTo>
                    <a:pt x="44243" y="17350"/>
                    <a:pt x="44223" y="17381"/>
                    <a:pt x="44202" y="17402"/>
                  </a:cubicBezTo>
                  <a:cubicBezTo>
                    <a:pt x="44296" y="17423"/>
                    <a:pt x="44388" y="17433"/>
                    <a:pt x="44482" y="17433"/>
                  </a:cubicBezTo>
                  <a:cubicBezTo>
                    <a:pt x="44441" y="17474"/>
                    <a:pt x="44399" y="17506"/>
                    <a:pt x="44368" y="17547"/>
                  </a:cubicBezTo>
                  <a:cubicBezTo>
                    <a:pt x="44441" y="17568"/>
                    <a:pt x="44513" y="17609"/>
                    <a:pt x="44554" y="17681"/>
                  </a:cubicBezTo>
                  <a:cubicBezTo>
                    <a:pt x="44471" y="17681"/>
                    <a:pt x="44378" y="17640"/>
                    <a:pt x="44316" y="17568"/>
                  </a:cubicBezTo>
                  <a:lnTo>
                    <a:pt x="44316" y="17671"/>
                  </a:lnTo>
                  <a:cubicBezTo>
                    <a:pt x="44255" y="17630"/>
                    <a:pt x="44203" y="17569"/>
                    <a:pt x="44172" y="17497"/>
                  </a:cubicBezTo>
                  <a:lnTo>
                    <a:pt x="44172" y="17497"/>
                  </a:lnTo>
                  <a:cubicBezTo>
                    <a:pt x="44180" y="17519"/>
                    <a:pt x="44171" y="17558"/>
                    <a:pt x="44160" y="17578"/>
                  </a:cubicBezTo>
                  <a:cubicBezTo>
                    <a:pt x="44109" y="17547"/>
                    <a:pt x="44068" y="17515"/>
                    <a:pt x="44026" y="17485"/>
                  </a:cubicBezTo>
                  <a:lnTo>
                    <a:pt x="44026" y="17485"/>
                  </a:lnTo>
                  <a:cubicBezTo>
                    <a:pt x="44047" y="17536"/>
                    <a:pt x="44078" y="17588"/>
                    <a:pt x="44098" y="17640"/>
                  </a:cubicBezTo>
                  <a:cubicBezTo>
                    <a:pt x="44088" y="17624"/>
                    <a:pt x="44072" y="17617"/>
                    <a:pt x="44057" y="17617"/>
                  </a:cubicBezTo>
                  <a:cubicBezTo>
                    <a:pt x="44041" y="17617"/>
                    <a:pt x="44026" y="17624"/>
                    <a:pt x="44015" y="17640"/>
                  </a:cubicBezTo>
                  <a:cubicBezTo>
                    <a:pt x="44047" y="17692"/>
                    <a:pt x="44088" y="17733"/>
                    <a:pt x="44150" y="17733"/>
                  </a:cubicBezTo>
                  <a:cubicBezTo>
                    <a:pt x="44130" y="17764"/>
                    <a:pt x="44109" y="17796"/>
                    <a:pt x="44088" y="17816"/>
                  </a:cubicBezTo>
                  <a:cubicBezTo>
                    <a:pt x="44130" y="17816"/>
                    <a:pt x="44171" y="17816"/>
                    <a:pt x="44202" y="17837"/>
                  </a:cubicBezTo>
                  <a:cubicBezTo>
                    <a:pt x="44243" y="17858"/>
                    <a:pt x="44264" y="17909"/>
                    <a:pt x="44264" y="17951"/>
                  </a:cubicBezTo>
                  <a:cubicBezTo>
                    <a:pt x="44257" y="17978"/>
                    <a:pt x="44227" y="18002"/>
                    <a:pt x="44202" y="18002"/>
                  </a:cubicBezTo>
                  <a:cubicBezTo>
                    <a:pt x="44195" y="18002"/>
                    <a:pt x="44188" y="18000"/>
                    <a:pt x="44182" y="17996"/>
                  </a:cubicBezTo>
                  <a:lnTo>
                    <a:pt x="44182" y="17996"/>
                  </a:lnTo>
                  <a:cubicBezTo>
                    <a:pt x="44216" y="18032"/>
                    <a:pt x="44260" y="18051"/>
                    <a:pt x="44305" y="18051"/>
                  </a:cubicBezTo>
                  <a:cubicBezTo>
                    <a:pt x="44346" y="18051"/>
                    <a:pt x="44387" y="18035"/>
                    <a:pt x="44420" y="18003"/>
                  </a:cubicBezTo>
                  <a:lnTo>
                    <a:pt x="44420" y="18003"/>
                  </a:lnTo>
                  <a:cubicBezTo>
                    <a:pt x="44451" y="18034"/>
                    <a:pt x="44441" y="18096"/>
                    <a:pt x="44399" y="18116"/>
                  </a:cubicBezTo>
                  <a:cubicBezTo>
                    <a:pt x="44404" y="18115"/>
                    <a:pt x="44409" y="18114"/>
                    <a:pt x="44414" y="18114"/>
                  </a:cubicBezTo>
                  <a:cubicBezTo>
                    <a:pt x="44439" y="18114"/>
                    <a:pt x="44461" y="18134"/>
                    <a:pt x="44461" y="18169"/>
                  </a:cubicBezTo>
                  <a:cubicBezTo>
                    <a:pt x="44461" y="18195"/>
                    <a:pt x="44438" y="18222"/>
                    <a:pt x="44412" y="18222"/>
                  </a:cubicBezTo>
                  <a:cubicBezTo>
                    <a:pt x="44408" y="18222"/>
                    <a:pt x="44403" y="18222"/>
                    <a:pt x="44399" y="18220"/>
                  </a:cubicBezTo>
                  <a:lnTo>
                    <a:pt x="44399" y="18220"/>
                  </a:lnTo>
                  <a:cubicBezTo>
                    <a:pt x="44451" y="18241"/>
                    <a:pt x="44492" y="18272"/>
                    <a:pt x="44524" y="18324"/>
                  </a:cubicBezTo>
                  <a:cubicBezTo>
                    <a:pt x="44504" y="18337"/>
                    <a:pt x="44485" y="18346"/>
                    <a:pt x="44465" y="18346"/>
                  </a:cubicBezTo>
                  <a:cubicBezTo>
                    <a:pt x="44454" y="18346"/>
                    <a:pt x="44442" y="18342"/>
                    <a:pt x="44430" y="18334"/>
                  </a:cubicBezTo>
                  <a:lnTo>
                    <a:pt x="44430" y="18334"/>
                  </a:lnTo>
                  <a:cubicBezTo>
                    <a:pt x="44482" y="18407"/>
                    <a:pt x="44554" y="18459"/>
                    <a:pt x="44616" y="18489"/>
                  </a:cubicBezTo>
                  <a:cubicBezTo>
                    <a:pt x="44599" y="18511"/>
                    <a:pt x="44576" y="18521"/>
                    <a:pt x="44551" y="18521"/>
                  </a:cubicBezTo>
                  <a:cubicBezTo>
                    <a:pt x="44518" y="18521"/>
                    <a:pt x="44481" y="18503"/>
                    <a:pt x="44451" y="18480"/>
                  </a:cubicBezTo>
                  <a:cubicBezTo>
                    <a:pt x="44399" y="18438"/>
                    <a:pt x="44368" y="18376"/>
                    <a:pt x="44337" y="18314"/>
                  </a:cubicBezTo>
                  <a:cubicBezTo>
                    <a:pt x="44246" y="18294"/>
                    <a:pt x="44175" y="18195"/>
                    <a:pt x="44161" y="18084"/>
                  </a:cubicBezTo>
                  <a:lnTo>
                    <a:pt x="44161" y="18084"/>
                  </a:lnTo>
                  <a:cubicBezTo>
                    <a:pt x="44162" y="18109"/>
                    <a:pt x="44145" y="18119"/>
                    <a:pt x="44124" y="18119"/>
                  </a:cubicBezTo>
                  <a:cubicBezTo>
                    <a:pt x="44101" y="18119"/>
                    <a:pt x="44073" y="18106"/>
                    <a:pt x="44057" y="18086"/>
                  </a:cubicBezTo>
                  <a:cubicBezTo>
                    <a:pt x="44026" y="18034"/>
                    <a:pt x="44005" y="17961"/>
                    <a:pt x="43953" y="17961"/>
                  </a:cubicBezTo>
                  <a:cubicBezTo>
                    <a:pt x="43974" y="18013"/>
                    <a:pt x="43985" y="18075"/>
                    <a:pt x="43995" y="18127"/>
                  </a:cubicBezTo>
                  <a:cubicBezTo>
                    <a:pt x="43990" y="18123"/>
                    <a:pt x="43984" y="18120"/>
                    <a:pt x="43979" y="18120"/>
                  </a:cubicBezTo>
                  <a:cubicBezTo>
                    <a:pt x="43971" y="18120"/>
                    <a:pt x="43964" y="18125"/>
                    <a:pt x="43964" y="18137"/>
                  </a:cubicBezTo>
                  <a:cubicBezTo>
                    <a:pt x="43953" y="18158"/>
                    <a:pt x="43974" y="18189"/>
                    <a:pt x="43995" y="18199"/>
                  </a:cubicBezTo>
                  <a:cubicBezTo>
                    <a:pt x="44036" y="18241"/>
                    <a:pt x="44088" y="18272"/>
                    <a:pt x="44150" y="18293"/>
                  </a:cubicBezTo>
                  <a:cubicBezTo>
                    <a:pt x="44130" y="18324"/>
                    <a:pt x="44109" y="18344"/>
                    <a:pt x="44088" y="18365"/>
                  </a:cubicBezTo>
                  <a:cubicBezTo>
                    <a:pt x="44109" y="18417"/>
                    <a:pt x="44171" y="18427"/>
                    <a:pt x="44213" y="18448"/>
                  </a:cubicBezTo>
                  <a:cubicBezTo>
                    <a:pt x="44254" y="18469"/>
                    <a:pt x="44285" y="18562"/>
                    <a:pt x="44233" y="18572"/>
                  </a:cubicBezTo>
                  <a:cubicBezTo>
                    <a:pt x="44275" y="18614"/>
                    <a:pt x="44296" y="18666"/>
                    <a:pt x="44316" y="18717"/>
                  </a:cubicBezTo>
                  <a:cubicBezTo>
                    <a:pt x="44254" y="18717"/>
                    <a:pt x="44192" y="18697"/>
                    <a:pt x="44140" y="18655"/>
                  </a:cubicBezTo>
                  <a:lnTo>
                    <a:pt x="44140" y="18655"/>
                  </a:lnTo>
                  <a:cubicBezTo>
                    <a:pt x="44171" y="18728"/>
                    <a:pt x="44213" y="18800"/>
                    <a:pt x="44254" y="18853"/>
                  </a:cubicBezTo>
                  <a:cubicBezTo>
                    <a:pt x="44249" y="18855"/>
                    <a:pt x="44243" y="18856"/>
                    <a:pt x="44238" y="18856"/>
                  </a:cubicBezTo>
                  <a:cubicBezTo>
                    <a:pt x="44222" y="18856"/>
                    <a:pt x="44207" y="18847"/>
                    <a:pt x="44192" y="18832"/>
                  </a:cubicBezTo>
                  <a:cubicBezTo>
                    <a:pt x="44177" y="18817"/>
                    <a:pt x="44156" y="18807"/>
                    <a:pt x="44138" y="18807"/>
                  </a:cubicBezTo>
                  <a:cubicBezTo>
                    <a:pt x="44131" y="18807"/>
                    <a:pt x="44125" y="18808"/>
                    <a:pt x="44119" y="18811"/>
                  </a:cubicBezTo>
                  <a:cubicBezTo>
                    <a:pt x="44109" y="18811"/>
                    <a:pt x="44098" y="18832"/>
                    <a:pt x="44109" y="18853"/>
                  </a:cubicBezTo>
                  <a:cubicBezTo>
                    <a:pt x="43985" y="18749"/>
                    <a:pt x="43891" y="18593"/>
                    <a:pt x="43860" y="18427"/>
                  </a:cubicBezTo>
                  <a:cubicBezTo>
                    <a:pt x="43819" y="18386"/>
                    <a:pt x="43767" y="18344"/>
                    <a:pt x="43715" y="18334"/>
                  </a:cubicBezTo>
                  <a:cubicBezTo>
                    <a:pt x="43715" y="18231"/>
                    <a:pt x="43757" y="18127"/>
                    <a:pt x="43819" y="18044"/>
                  </a:cubicBezTo>
                  <a:lnTo>
                    <a:pt x="43819" y="18044"/>
                  </a:lnTo>
                  <a:cubicBezTo>
                    <a:pt x="43798" y="18054"/>
                    <a:pt x="43777" y="18065"/>
                    <a:pt x="43746" y="18075"/>
                  </a:cubicBezTo>
                  <a:cubicBezTo>
                    <a:pt x="43808" y="18003"/>
                    <a:pt x="43850" y="17920"/>
                    <a:pt x="43891" y="17826"/>
                  </a:cubicBezTo>
                  <a:cubicBezTo>
                    <a:pt x="43883" y="17824"/>
                    <a:pt x="43875" y="17822"/>
                    <a:pt x="43866" y="17822"/>
                  </a:cubicBezTo>
                  <a:cubicBezTo>
                    <a:pt x="43844" y="17822"/>
                    <a:pt x="43821" y="17832"/>
                    <a:pt x="43798" y="17847"/>
                  </a:cubicBezTo>
                  <a:cubicBezTo>
                    <a:pt x="43798" y="17826"/>
                    <a:pt x="43787" y="17796"/>
                    <a:pt x="43767" y="17796"/>
                  </a:cubicBezTo>
                  <a:cubicBezTo>
                    <a:pt x="43736" y="17796"/>
                    <a:pt x="43705" y="17826"/>
                    <a:pt x="43684" y="17858"/>
                  </a:cubicBezTo>
                  <a:lnTo>
                    <a:pt x="43622" y="17796"/>
                  </a:lnTo>
                  <a:cubicBezTo>
                    <a:pt x="43632" y="17692"/>
                    <a:pt x="43684" y="17598"/>
                    <a:pt x="43767" y="17547"/>
                  </a:cubicBezTo>
                  <a:lnTo>
                    <a:pt x="43767" y="17547"/>
                  </a:lnTo>
                  <a:cubicBezTo>
                    <a:pt x="43746" y="17557"/>
                    <a:pt x="43715" y="17557"/>
                    <a:pt x="43684" y="17568"/>
                  </a:cubicBezTo>
                  <a:cubicBezTo>
                    <a:pt x="43736" y="17515"/>
                    <a:pt x="43777" y="17453"/>
                    <a:pt x="43829" y="17402"/>
                  </a:cubicBezTo>
                  <a:cubicBezTo>
                    <a:pt x="43767" y="17402"/>
                    <a:pt x="43715" y="17423"/>
                    <a:pt x="43674" y="17464"/>
                  </a:cubicBezTo>
                  <a:cubicBezTo>
                    <a:pt x="43736" y="17402"/>
                    <a:pt x="43757" y="17288"/>
                    <a:pt x="43725" y="17205"/>
                  </a:cubicBezTo>
                  <a:lnTo>
                    <a:pt x="43725" y="17205"/>
                  </a:lnTo>
                  <a:cubicBezTo>
                    <a:pt x="43682" y="17239"/>
                    <a:pt x="43646" y="17297"/>
                    <a:pt x="43641" y="17357"/>
                  </a:cubicBezTo>
                  <a:lnTo>
                    <a:pt x="43641" y="17357"/>
                  </a:lnTo>
                  <a:cubicBezTo>
                    <a:pt x="43638" y="17306"/>
                    <a:pt x="43629" y="17255"/>
                    <a:pt x="43612" y="17205"/>
                  </a:cubicBezTo>
                  <a:cubicBezTo>
                    <a:pt x="43580" y="17246"/>
                    <a:pt x="43570" y="17288"/>
                    <a:pt x="43570" y="17340"/>
                  </a:cubicBezTo>
                  <a:cubicBezTo>
                    <a:pt x="43552" y="17321"/>
                    <a:pt x="43527" y="17310"/>
                    <a:pt x="43501" y="17310"/>
                  </a:cubicBezTo>
                  <a:cubicBezTo>
                    <a:pt x="43482" y="17310"/>
                    <a:pt x="43463" y="17316"/>
                    <a:pt x="43446" y="17329"/>
                  </a:cubicBezTo>
                  <a:cubicBezTo>
                    <a:pt x="43446" y="17225"/>
                    <a:pt x="43477" y="17122"/>
                    <a:pt x="43539" y="17039"/>
                  </a:cubicBezTo>
                  <a:cubicBezTo>
                    <a:pt x="43612" y="16925"/>
                    <a:pt x="43684" y="16822"/>
                    <a:pt x="43777" y="16728"/>
                  </a:cubicBezTo>
                  <a:cubicBezTo>
                    <a:pt x="43757" y="16707"/>
                    <a:pt x="43726" y="16697"/>
                    <a:pt x="43695" y="16697"/>
                  </a:cubicBezTo>
                  <a:cubicBezTo>
                    <a:pt x="43664" y="16697"/>
                    <a:pt x="43632" y="16707"/>
                    <a:pt x="43612" y="16728"/>
                  </a:cubicBezTo>
                  <a:cubicBezTo>
                    <a:pt x="43612" y="16718"/>
                    <a:pt x="43601" y="16687"/>
                    <a:pt x="43580" y="16687"/>
                  </a:cubicBezTo>
                  <a:cubicBezTo>
                    <a:pt x="43559" y="16687"/>
                    <a:pt x="43539" y="16707"/>
                    <a:pt x="43529" y="16739"/>
                  </a:cubicBezTo>
                  <a:cubicBezTo>
                    <a:pt x="43550" y="16666"/>
                    <a:pt x="43518" y="16573"/>
                    <a:pt x="43456" y="16541"/>
                  </a:cubicBezTo>
                  <a:cubicBezTo>
                    <a:pt x="43435" y="16573"/>
                    <a:pt x="43425" y="16594"/>
                    <a:pt x="43404" y="16614"/>
                  </a:cubicBezTo>
                  <a:cubicBezTo>
                    <a:pt x="43394" y="16583"/>
                    <a:pt x="43384" y="16541"/>
                    <a:pt x="43394" y="16500"/>
                  </a:cubicBezTo>
                  <a:lnTo>
                    <a:pt x="43394" y="16500"/>
                  </a:lnTo>
                  <a:cubicBezTo>
                    <a:pt x="43373" y="16552"/>
                    <a:pt x="43342" y="16604"/>
                    <a:pt x="43311" y="16645"/>
                  </a:cubicBezTo>
                  <a:cubicBezTo>
                    <a:pt x="43280" y="16604"/>
                    <a:pt x="43269" y="16541"/>
                    <a:pt x="43269" y="16479"/>
                  </a:cubicBezTo>
                  <a:lnTo>
                    <a:pt x="43269" y="16479"/>
                  </a:lnTo>
                  <a:cubicBezTo>
                    <a:pt x="43239" y="16604"/>
                    <a:pt x="43239" y="16739"/>
                    <a:pt x="43290" y="16852"/>
                  </a:cubicBezTo>
                  <a:cubicBezTo>
                    <a:pt x="43301" y="16884"/>
                    <a:pt x="43311" y="16915"/>
                    <a:pt x="43290" y="16946"/>
                  </a:cubicBezTo>
                  <a:cubicBezTo>
                    <a:pt x="43290" y="16946"/>
                    <a:pt x="43286" y="16950"/>
                    <a:pt x="43280" y="16950"/>
                  </a:cubicBezTo>
                  <a:cubicBezTo>
                    <a:pt x="43276" y="16950"/>
                    <a:pt x="43273" y="16949"/>
                    <a:pt x="43269" y="16946"/>
                  </a:cubicBezTo>
                  <a:lnTo>
                    <a:pt x="43269" y="16946"/>
                  </a:lnTo>
                  <a:cubicBezTo>
                    <a:pt x="43280" y="16997"/>
                    <a:pt x="43259" y="17060"/>
                    <a:pt x="43218" y="17080"/>
                  </a:cubicBezTo>
                  <a:cubicBezTo>
                    <a:pt x="43197" y="17050"/>
                    <a:pt x="43177" y="17029"/>
                    <a:pt x="43156" y="17008"/>
                  </a:cubicBezTo>
                  <a:lnTo>
                    <a:pt x="43156" y="17008"/>
                  </a:lnTo>
                  <a:cubicBezTo>
                    <a:pt x="43166" y="17060"/>
                    <a:pt x="43156" y="17122"/>
                    <a:pt x="43124" y="17174"/>
                  </a:cubicBezTo>
                  <a:cubicBezTo>
                    <a:pt x="43114" y="17112"/>
                    <a:pt x="43094" y="17050"/>
                    <a:pt x="43073" y="16987"/>
                  </a:cubicBezTo>
                  <a:cubicBezTo>
                    <a:pt x="43062" y="17008"/>
                    <a:pt x="43052" y="17018"/>
                    <a:pt x="43031" y="17039"/>
                  </a:cubicBezTo>
                  <a:cubicBezTo>
                    <a:pt x="43021" y="16842"/>
                    <a:pt x="43094" y="16624"/>
                    <a:pt x="43218" y="16490"/>
                  </a:cubicBezTo>
                  <a:cubicBezTo>
                    <a:pt x="43194" y="16472"/>
                    <a:pt x="43163" y="16461"/>
                    <a:pt x="43133" y="16461"/>
                  </a:cubicBezTo>
                  <a:cubicBezTo>
                    <a:pt x="43120" y="16461"/>
                    <a:pt x="43107" y="16463"/>
                    <a:pt x="43095" y="16467"/>
                  </a:cubicBezTo>
                  <a:lnTo>
                    <a:pt x="43095" y="16467"/>
                  </a:lnTo>
                  <a:cubicBezTo>
                    <a:pt x="43108" y="16450"/>
                    <a:pt x="43111" y="16416"/>
                    <a:pt x="43104" y="16386"/>
                  </a:cubicBezTo>
                  <a:cubicBezTo>
                    <a:pt x="43094" y="16355"/>
                    <a:pt x="43073" y="16324"/>
                    <a:pt x="43083" y="16283"/>
                  </a:cubicBezTo>
                  <a:cubicBezTo>
                    <a:pt x="43083" y="16231"/>
                    <a:pt x="43124" y="16200"/>
                    <a:pt x="43177" y="16189"/>
                  </a:cubicBezTo>
                  <a:cubicBezTo>
                    <a:pt x="43197" y="16184"/>
                    <a:pt x="43218" y="16184"/>
                    <a:pt x="43239" y="16184"/>
                  </a:cubicBezTo>
                  <a:cubicBezTo>
                    <a:pt x="43259" y="16184"/>
                    <a:pt x="43280" y="16184"/>
                    <a:pt x="43301" y="16179"/>
                  </a:cubicBezTo>
                  <a:cubicBezTo>
                    <a:pt x="43394" y="16159"/>
                    <a:pt x="43456" y="16076"/>
                    <a:pt x="43518" y="15993"/>
                  </a:cubicBezTo>
                  <a:cubicBezTo>
                    <a:pt x="43467" y="15961"/>
                    <a:pt x="43425" y="15941"/>
                    <a:pt x="43373" y="15920"/>
                  </a:cubicBezTo>
                  <a:cubicBezTo>
                    <a:pt x="43425" y="15878"/>
                    <a:pt x="43467" y="15837"/>
                    <a:pt x="43508" y="15806"/>
                  </a:cubicBezTo>
                  <a:cubicBezTo>
                    <a:pt x="43487" y="15806"/>
                    <a:pt x="43467" y="15806"/>
                    <a:pt x="43456" y="15795"/>
                  </a:cubicBezTo>
                  <a:cubicBezTo>
                    <a:pt x="43446" y="15786"/>
                    <a:pt x="43446" y="15775"/>
                    <a:pt x="43446" y="15765"/>
                  </a:cubicBezTo>
                  <a:cubicBezTo>
                    <a:pt x="43456" y="15754"/>
                    <a:pt x="43456" y="15744"/>
                    <a:pt x="43467" y="15744"/>
                  </a:cubicBezTo>
                  <a:cubicBezTo>
                    <a:pt x="43467" y="15754"/>
                    <a:pt x="43456" y="15754"/>
                    <a:pt x="43456" y="15765"/>
                  </a:cubicBezTo>
                  <a:cubicBezTo>
                    <a:pt x="43508" y="15733"/>
                    <a:pt x="43570" y="15661"/>
                    <a:pt x="43601" y="15630"/>
                  </a:cubicBezTo>
                  <a:cubicBezTo>
                    <a:pt x="43580" y="15609"/>
                    <a:pt x="43559" y="15578"/>
                    <a:pt x="43539" y="15558"/>
                  </a:cubicBezTo>
                  <a:cubicBezTo>
                    <a:pt x="43518" y="15578"/>
                    <a:pt x="43487" y="15588"/>
                    <a:pt x="43456" y="15588"/>
                  </a:cubicBezTo>
                  <a:cubicBezTo>
                    <a:pt x="43490" y="15536"/>
                    <a:pt x="43547" y="15513"/>
                    <a:pt x="43606" y="15513"/>
                  </a:cubicBezTo>
                  <a:cubicBezTo>
                    <a:pt x="43618" y="15513"/>
                    <a:pt x="43630" y="15514"/>
                    <a:pt x="43642" y="15516"/>
                  </a:cubicBezTo>
                  <a:cubicBezTo>
                    <a:pt x="43685" y="15523"/>
                    <a:pt x="43728" y="15535"/>
                    <a:pt x="43771" y="15535"/>
                  </a:cubicBezTo>
                  <a:cubicBezTo>
                    <a:pt x="43790" y="15535"/>
                    <a:pt x="43810" y="15533"/>
                    <a:pt x="43829" y="15526"/>
                  </a:cubicBezTo>
                  <a:cubicBezTo>
                    <a:pt x="43902" y="15516"/>
                    <a:pt x="43953" y="15433"/>
                    <a:pt x="43932" y="15360"/>
                  </a:cubicBezTo>
                  <a:cubicBezTo>
                    <a:pt x="43891" y="15360"/>
                    <a:pt x="43850" y="15371"/>
                    <a:pt x="43819" y="15402"/>
                  </a:cubicBezTo>
                  <a:cubicBezTo>
                    <a:pt x="43850" y="15360"/>
                    <a:pt x="43870" y="15319"/>
                    <a:pt x="43891" y="15277"/>
                  </a:cubicBezTo>
                  <a:lnTo>
                    <a:pt x="43891" y="15277"/>
                  </a:lnTo>
                  <a:cubicBezTo>
                    <a:pt x="43850" y="15288"/>
                    <a:pt x="43808" y="15288"/>
                    <a:pt x="43767" y="15298"/>
                  </a:cubicBezTo>
                  <a:cubicBezTo>
                    <a:pt x="43767" y="15257"/>
                    <a:pt x="43746" y="15226"/>
                    <a:pt x="43705" y="15215"/>
                  </a:cubicBezTo>
                  <a:cubicBezTo>
                    <a:pt x="43745" y="15176"/>
                    <a:pt x="43791" y="15160"/>
                    <a:pt x="43839" y="15160"/>
                  </a:cubicBezTo>
                  <a:cubicBezTo>
                    <a:pt x="43853" y="15160"/>
                    <a:pt x="43867" y="15161"/>
                    <a:pt x="43881" y="15164"/>
                  </a:cubicBezTo>
                  <a:cubicBezTo>
                    <a:pt x="43912" y="15164"/>
                    <a:pt x="43942" y="15166"/>
                    <a:pt x="43972" y="15166"/>
                  </a:cubicBezTo>
                  <a:cubicBezTo>
                    <a:pt x="44004" y="15166"/>
                    <a:pt x="44036" y="15164"/>
                    <a:pt x="44068" y="15153"/>
                  </a:cubicBezTo>
                  <a:cubicBezTo>
                    <a:pt x="44130" y="15143"/>
                    <a:pt x="44181" y="15091"/>
                    <a:pt x="44192" y="15019"/>
                  </a:cubicBezTo>
                  <a:cubicBezTo>
                    <a:pt x="44171" y="15019"/>
                    <a:pt x="44160" y="15008"/>
                    <a:pt x="44150" y="14998"/>
                  </a:cubicBezTo>
                  <a:cubicBezTo>
                    <a:pt x="44160" y="14977"/>
                    <a:pt x="44160" y="14957"/>
                    <a:pt x="44160" y="14946"/>
                  </a:cubicBezTo>
                  <a:cubicBezTo>
                    <a:pt x="44152" y="14943"/>
                    <a:pt x="44144" y="14942"/>
                    <a:pt x="44136" y="14942"/>
                  </a:cubicBezTo>
                  <a:cubicBezTo>
                    <a:pt x="44113" y="14942"/>
                    <a:pt x="44090" y="14951"/>
                    <a:pt x="44068" y="14967"/>
                  </a:cubicBezTo>
                  <a:cubicBezTo>
                    <a:pt x="44098" y="14915"/>
                    <a:pt x="44119" y="14863"/>
                    <a:pt x="44140" y="14812"/>
                  </a:cubicBezTo>
                  <a:cubicBezTo>
                    <a:pt x="44109" y="14812"/>
                    <a:pt x="44088" y="14812"/>
                    <a:pt x="44057" y="14801"/>
                  </a:cubicBezTo>
                  <a:cubicBezTo>
                    <a:pt x="44068" y="14780"/>
                    <a:pt x="44068" y="14759"/>
                    <a:pt x="44068" y="14729"/>
                  </a:cubicBezTo>
                  <a:cubicBezTo>
                    <a:pt x="44059" y="14712"/>
                    <a:pt x="44043" y="14695"/>
                    <a:pt x="44026" y="14695"/>
                  </a:cubicBezTo>
                  <a:cubicBezTo>
                    <a:pt x="44023" y="14695"/>
                    <a:pt x="44019" y="14695"/>
                    <a:pt x="44015" y="14697"/>
                  </a:cubicBezTo>
                  <a:cubicBezTo>
                    <a:pt x="44005" y="14708"/>
                    <a:pt x="44005" y="14718"/>
                    <a:pt x="43995" y="14729"/>
                  </a:cubicBezTo>
                  <a:cubicBezTo>
                    <a:pt x="43985" y="14759"/>
                    <a:pt x="43974" y="14801"/>
                    <a:pt x="43964" y="14842"/>
                  </a:cubicBezTo>
                  <a:cubicBezTo>
                    <a:pt x="43943" y="14832"/>
                    <a:pt x="43923" y="14821"/>
                    <a:pt x="43902" y="14821"/>
                  </a:cubicBezTo>
                  <a:cubicBezTo>
                    <a:pt x="43902" y="14863"/>
                    <a:pt x="43912" y="14904"/>
                    <a:pt x="43891" y="14936"/>
                  </a:cubicBezTo>
                  <a:cubicBezTo>
                    <a:pt x="43884" y="14947"/>
                    <a:pt x="43872" y="14951"/>
                    <a:pt x="43859" y="14951"/>
                  </a:cubicBezTo>
                  <a:cubicBezTo>
                    <a:pt x="43836" y="14951"/>
                    <a:pt x="43812" y="14935"/>
                    <a:pt x="43819" y="14915"/>
                  </a:cubicBezTo>
                  <a:lnTo>
                    <a:pt x="43819" y="14915"/>
                  </a:lnTo>
                  <a:cubicBezTo>
                    <a:pt x="43802" y="14932"/>
                    <a:pt x="43779" y="14941"/>
                    <a:pt x="43756" y="14941"/>
                  </a:cubicBezTo>
                  <a:cubicBezTo>
                    <a:pt x="43724" y="14941"/>
                    <a:pt x="43692" y="14924"/>
                    <a:pt x="43674" y="14894"/>
                  </a:cubicBezTo>
                  <a:cubicBezTo>
                    <a:pt x="43642" y="14904"/>
                    <a:pt x="43642" y="14946"/>
                    <a:pt x="43642" y="14977"/>
                  </a:cubicBezTo>
                  <a:cubicBezTo>
                    <a:pt x="43653" y="15008"/>
                    <a:pt x="43663" y="15049"/>
                    <a:pt x="43653" y="15081"/>
                  </a:cubicBezTo>
                  <a:cubicBezTo>
                    <a:pt x="43653" y="15105"/>
                    <a:pt x="43634" y="15129"/>
                    <a:pt x="43611" y="15129"/>
                  </a:cubicBezTo>
                  <a:cubicBezTo>
                    <a:pt x="43605" y="15129"/>
                    <a:pt x="43598" y="15127"/>
                    <a:pt x="43591" y="15122"/>
                  </a:cubicBezTo>
                  <a:lnTo>
                    <a:pt x="43591" y="15122"/>
                  </a:lnTo>
                  <a:cubicBezTo>
                    <a:pt x="43622" y="15153"/>
                    <a:pt x="43622" y="15205"/>
                    <a:pt x="43622" y="15247"/>
                  </a:cubicBezTo>
                  <a:cubicBezTo>
                    <a:pt x="43601" y="15236"/>
                    <a:pt x="43580" y="15236"/>
                    <a:pt x="43559" y="15226"/>
                  </a:cubicBezTo>
                  <a:cubicBezTo>
                    <a:pt x="43580" y="15174"/>
                    <a:pt x="43570" y="15112"/>
                    <a:pt x="43539" y="15070"/>
                  </a:cubicBezTo>
                  <a:cubicBezTo>
                    <a:pt x="43508" y="15102"/>
                    <a:pt x="43497" y="15143"/>
                    <a:pt x="43497" y="15185"/>
                  </a:cubicBezTo>
                  <a:cubicBezTo>
                    <a:pt x="43492" y="15179"/>
                    <a:pt x="43484" y="15176"/>
                    <a:pt x="43476" y="15176"/>
                  </a:cubicBezTo>
                  <a:cubicBezTo>
                    <a:pt x="43453" y="15176"/>
                    <a:pt x="43425" y="15196"/>
                    <a:pt x="43425" y="15226"/>
                  </a:cubicBezTo>
                  <a:cubicBezTo>
                    <a:pt x="43373" y="15205"/>
                    <a:pt x="43352" y="15112"/>
                    <a:pt x="43404" y="15081"/>
                  </a:cubicBezTo>
                  <a:cubicBezTo>
                    <a:pt x="43404" y="15070"/>
                    <a:pt x="43425" y="15060"/>
                    <a:pt x="43425" y="15049"/>
                  </a:cubicBezTo>
                  <a:cubicBezTo>
                    <a:pt x="43435" y="15040"/>
                    <a:pt x="43435" y="15008"/>
                    <a:pt x="43446" y="14987"/>
                  </a:cubicBezTo>
                  <a:cubicBezTo>
                    <a:pt x="43456" y="14936"/>
                    <a:pt x="43487" y="14894"/>
                    <a:pt x="43529" y="14874"/>
                  </a:cubicBezTo>
                  <a:cubicBezTo>
                    <a:pt x="43508" y="14874"/>
                    <a:pt x="43487" y="14863"/>
                    <a:pt x="43467" y="14853"/>
                  </a:cubicBezTo>
                  <a:cubicBezTo>
                    <a:pt x="43508" y="14853"/>
                    <a:pt x="43518" y="14770"/>
                    <a:pt x="43487" y="14749"/>
                  </a:cubicBezTo>
                  <a:cubicBezTo>
                    <a:pt x="43482" y="14746"/>
                    <a:pt x="43477" y="14745"/>
                    <a:pt x="43472" y="14745"/>
                  </a:cubicBezTo>
                  <a:cubicBezTo>
                    <a:pt x="43444" y="14745"/>
                    <a:pt x="43416" y="14785"/>
                    <a:pt x="43425" y="14812"/>
                  </a:cubicBezTo>
                  <a:cubicBezTo>
                    <a:pt x="43407" y="14784"/>
                    <a:pt x="43389" y="14757"/>
                    <a:pt x="43364" y="14757"/>
                  </a:cubicBezTo>
                  <a:cubicBezTo>
                    <a:pt x="43360" y="14757"/>
                    <a:pt x="43356" y="14758"/>
                    <a:pt x="43352" y="14759"/>
                  </a:cubicBezTo>
                  <a:cubicBezTo>
                    <a:pt x="43301" y="14791"/>
                    <a:pt x="43352" y="14904"/>
                    <a:pt x="43301" y="14936"/>
                  </a:cubicBezTo>
                  <a:cubicBezTo>
                    <a:pt x="43249" y="14925"/>
                    <a:pt x="43218" y="14842"/>
                    <a:pt x="43239" y="14791"/>
                  </a:cubicBezTo>
                  <a:lnTo>
                    <a:pt x="43239" y="14791"/>
                  </a:lnTo>
                  <a:cubicBezTo>
                    <a:pt x="43228" y="14812"/>
                    <a:pt x="43218" y="14832"/>
                    <a:pt x="43197" y="14863"/>
                  </a:cubicBezTo>
                  <a:cubicBezTo>
                    <a:pt x="43156" y="14801"/>
                    <a:pt x="43135" y="14729"/>
                    <a:pt x="43145" y="14656"/>
                  </a:cubicBezTo>
                  <a:cubicBezTo>
                    <a:pt x="43197" y="14625"/>
                    <a:pt x="43239" y="14584"/>
                    <a:pt x="43280" y="14542"/>
                  </a:cubicBezTo>
                  <a:cubicBezTo>
                    <a:pt x="43290" y="14531"/>
                    <a:pt x="43301" y="14521"/>
                    <a:pt x="43301" y="14511"/>
                  </a:cubicBezTo>
                  <a:cubicBezTo>
                    <a:pt x="43301" y="14490"/>
                    <a:pt x="43280" y="14480"/>
                    <a:pt x="43269" y="14469"/>
                  </a:cubicBezTo>
                  <a:cubicBezTo>
                    <a:pt x="43218" y="14418"/>
                    <a:pt x="43239" y="14303"/>
                    <a:pt x="43301" y="14252"/>
                  </a:cubicBezTo>
                  <a:cubicBezTo>
                    <a:pt x="43352" y="14211"/>
                    <a:pt x="43435" y="14211"/>
                    <a:pt x="43508" y="14211"/>
                  </a:cubicBezTo>
                  <a:cubicBezTo>
                    <a:pt x="43483" y="14161"/>
                    <a:pt x="43433" y="14131"/>
                    <a:pt x="43382" y="14131"/>
                  </a:cubicBezTo>
                  <a:cubicBezTo>
                    <a:pt x="43368" y="14131"/>
                    <a:pt x="43355" y="14133"/>
                    <a:pt x="43342" y="14138"/>
                  </a:cubicBezTo>
                  <a:cubicBezTo>
                    <a:pt x="43394" y="14117"/>
                    <a:pt x="43435" y="14096"/>
                    <a:pt x="43477" y="14055"/>
                  </a:cubicBezTo>
                  <a:cubicBezTo>
                    <a:pt x="43447" y="14048"/>
                    <a:pt x="43418" y="14040"/>
                    <a:pt x="43389" y="14040"/>
                  </a:cubicBezTo>
                  <a:cubicBezTo>
                    <a:pt x="43377" y="14040"/>
                    <a:pt x="43364" y="14042"/>
                    <a:pt x="43352" y="14045"/>
                  </a:cubicBezTo>
                  <a:cubicBezTo>
                    <a:pt x="43384" y="14003"/>
                    <a:pt x="43425" y="13972"/>
                    <a:pt x="43456" y="13930"/>
                  </a:cubicBezTo>
                  <a:cubicBezTo>
                    <a:pt x="43425" y="13930"/>
                    <a:pt x="43394" y="13920"/>
                    <a:pt x="43352" y="13920"/>
                  </a:cubicBezTo>
                  <a:cubicBezTo>
                    <a:pt x="43497" y="13806"/>
                    <a:pt x="43653" y="13713"/>
                    <a:pt x="43808" y="13630"/>
                  </a:cubicBezTo>
                  <a:cubicBezTo>
                    <a:pt x="43766" y="13596"/>
                    <a:pt x="43709" y="13569"/>
                    <a:pt x="43656" y="13555"/>
                  </a:cubicBezTo>
                  <a:lnTo>
                    <a:pt x="43656" y="13555"/>
                  </a:lnTo>
                  <a:cubicBezTo>
                    <a:pt x="43657" y="13555"/>
                    <a:pt x="43657" y="13555"/>
                    <a:pt x="43658" y="13555"/>
                  </a:cubicBezTo>
                  <a:cubicBezTo>
                    <a:pt x="43671" y="13555"/>
                    <a:pt x="43684" y="13552"/>
                    <a:pt x="43695" y="13547"/>
                  </a:cubicBezTo>
                  <a:cubicBezTo>
                    <a:pt x="43715" y="13527"/>
                    <a:pt x="43725" y="13485"/>
                    <a:pt x="43705" y="13475"/>
                  </a:cubicBezTo>
                  <a:lnTo>
                    <a:pt x="43705" y="13475"/>
                  </a:lnTo>
                  <a:cubicBezTo>
                    <a:pt x="43787" y="13485"/>
                    <a:pt x="43870" y="13495"/>
                    <a:pt x="43943" y="13506"/>
                  </a:cubicBezTo>
                  <a:cubicBezTo>
                    <a:pt x="43902" y="13475"/>
                    <a:pt x="43870" y="13392"/>
                    <a:pt x="43902" y="13329"/>
                  </a:cubicBezTo>
                  <a:cubicBezTo>
                    <a:pt x="43860" y="13288"/>
                    <a:pt x="43808" y="13257"/>
                    <a:pt x="43757" y="13247"/>
                  </a:cubicBezTo>
                  <a:cubicBezTo>
                    <a:pt x="43736" y="13247"/>
                    <a:pt x="43715" y="13247"/>
                    <a:pt x="43705" y="13226"/>
                  </a:cubicBezTo>
                  <a:lnTo>
                    <a:pt x="43705" y="13216"/>
                  </a:lnTo>
                  <a:cubicBezTo>
                    <a:pt x="43632" y="13216"/>
                    <a:pt x="43559" y="13237"/>
                    <a:pt x="43497" y="13288"/>
                  </a:cubicBezTo>
                  <a:cubicBezTo>
                    <a:pt x="43497" y="13278"/>
                    <a:pt x="43497" y="13267"/>
                    <a:pt x="43487" y="13267"/>
                  </a:cubicBezTo>
                  <a:cubicBezTo>
                    <a:pt x="43484" y="13266"/>
                    <a:pt x="43480" y="13265"/>
                    <a:pt x="43477" y="13265"/>
                  </a:cubicBezTo>
                  <a:cubicBezTo>
                    <a:pt x="43463" y="13265"/>
                    <a:pt x="43454" y="13282"/>
                    <a:pt x="43446" y="13299"/>
                  </a:cubicBezTo>
                  <a:cubicBezTo>
                    <a:pt x="43425" y="13350"/>
                    <a:pt x="43394" y="13412"/>
                    <a:pt x="43363" y="13465"/>
                  </a:cubicBezTo>
                  <a:lnTo>
                    <a:pt x="43363" y="13205"/>
                  </a:lnTo>
                  <a:cubicBezTo>
                    <a:pt x="43322" y="13257"/>
                    <a:pt x="43290" y="13309"/>
                    <a:pt x="43249" y="13350"/>
                  </a:cubicBezTo>
                  <a:cubicBezTo>
                    <a:pt x="43228" y="13340"/>
                    <a:pt x="43218" y="13309"/>
                    <a:pt x="43218" y="13278"/>
                  </a:cubicBezTo>
                  <a:cubicBezTo>
                    <a:pt x="43177" y="13309"/>
                    <a:pt x="43145" y="13361"/>
                    <a:pt x="43124" y="13412"/>
                  </a:cubicBezTo>
                  <a:cubicBezTo>
                    <a:pt x="43124" y="13398"/>
                    <a:pt x="43114" y="13383"/>
                    <a:pt x="43101" y="13383"/>
                  </a:cubicBezTo>
                  <a:cubicBezTo>
                    <a:pt x="43095" y="13383"/>
                    <a:pt x="43089" y="13386"/>
                    <a:pt x="43083" y="13392"/>
                  </a:cubicBezTo>
                  <a:cubicBezTo>
                    <a:pt x="43062" y="13402"/>
                    <a:pt x="43062" y="13433"/>
                    <a:pt x="43062" y="13465"/>
                  </a:cubicBezTo>
                  <a:cubicBezTo>
                    <a:pt x="43052" y="13495"/>
                    <a:pt x="43052" y="13527"/>
                    <a:pt x="43021" y="13537"/>
                  </a:cubicBezTo>
                  <a:lnTo>
                    <a:pt x="42990" y="13382"/>
                  </a:lnTo>
                  <a:cubicBezTo>
                    <a:pt x="42990" y="13465"/>
                    <a:pt x="42979" y="13557"/>
                    <a:pt x="42979" y="13651"/>
                  </a:cubicBezTo>
                  <a:cubicBezTo>
                    <a:pt x="42959" y="13630"/>
                    <a:pt x="42928" y="13620"/>
                    <a:pt x="42907" y="13599"/>
                  </a:cubicBezTo>
                  <a:cubicBezTo>
                    <a:pt x="42938" y="13527"/>
                    <a:pt x="42949" y="13433"/>
                    <a:pt x="42949" y="13350"/>
                  </a:cubicBezTo>
                  <a:lnTo>
                    <a:pt x="42949" y="13350"/>
                  </a:lnTo>
                  <a:cubicBezTo>
                    <a:pt x="42917" y="13361"/>
                    <a:pt x="42886" y="13361"/>
                    <a:pt x="42866" y="13371"/>
                  </a:cubicBezTo>
                  <a:lnTo>
                    <a:pt x="42959" y="13029"/>
                  </a:lnTo>
                  <a:lnTo>
                    <a:pt x="42959" y="13029"/>
                  </a:lnTo>
                  <a:cubicBezTo>
                    <a:pt x="42918" y="13049"/>
                    <a:pt x="42878" y="13061"/>
                    <a:pt x="42838" y="13061"/>
                  </a:cubicBezTo>
                  <a:cubicBezTo>
                    <a:pt x="42816" y="13061"/>
                    <a:pt x="42794" y="13057"/>
                    <a:pt x="42772" y="13050"/>
                  </a:cubicBezTo>
                  <a:lnTo>
                    <a:pt x="42866" y="12801"/>
                  </a:lnTo>
                  <a:lnTo>
                    <a:pt x="42866" y="12801"/>
                  </a:lnTo>
                  <a:cubicBezTo>
                    <a:pt x="42804" y="12832"/>
                    <a:pt x="42751" y="12874"/>
                    <a:pt x="42689" y="12915"/>
                  </a:cubicBezTo>
                  <a:cubicBezTo>
                    <a:pt x="42741" y="12801"/>
                    <a:pt x="42762" y="12666"/>
                    <a:pt x="42741" y="12542"/>
                  </a:cubicBezTo>
                  <a:lnTo>
                    <a:pt x="42741" y="12542"/>
                  </a:lnTo>
                  <a:cubicBezTo>
                    <a:pt x="42668" y="12604"/>
                    <a:pt x="42627" y="12698"/>
                    <a:pt x="42627" y="12801"/>
                  </a:cubicBezTo>
                  <a:cubicBezTo>
                    <a:pt x="42617" y="12749"/>
                    <a:pt x="42596" y="12687"/>
                    <a:pt x="42565" y="12646"/>
                  </a:cubicBezTo>
                  <a:lnTo>
                    <a:pt x="42565" y="12646"/>
                  </a:lnTo>
                  <a:cubicBezTo>
                    <a:pt x="42555" y="12739"/>
                    <a:pt x="42565" y="12843"/>
                    <a:pt x="42596" y="12936"/>
                  </a:cubicBezTo>
                  <a:cubicBezTo>
                    <a:pt x="42555" y="12894"/>
                    <a:pt x="42523" y="12853"/>
                    <a:pt x="42493" y="12801"/>
                  </a:cubicBezTo>
                  <a:lnTo>
                    <a:pt x="42493" y="12801"/>
                  </a:lnTo>
                  <a:cubicBezTo>
                    <a:pt x="42493" y="12874"/>
                    <a:pt x="42503" y="12956"/>
                    <a:pt x="42503" y="13029"/>
                  </a:cubicBezTo>
                  <a:cubicBezTo>
                    <a:pt x="42451" y="13029"/>
                    <a:pt x="42399" y="12977"/>
                    <a:pt x="42389" y="12915"/>
                  </a:cubicBezTo>
                  <a:cubicBezTo>
                    <a:pt x="42380" y="12941"/>
                    <a:pt x="42351" y="12959"/>
                    <a:pt x="42324" y="12959"/>
                  </a:cubicBezTo>
                  <a:cubicBezTo>
                    <a:pt x="42318" y="12959"/>
                    <a:pt x="42312" y="12958"/>
                    <a:pt x="42306" y="12956"/>
                  </a:cubicBezTo>
                  <a:cubicBezTo>
                    <a:pt x="42265" y="12936"/>
                    <a:pt x="42254" y="12874"/>
                    <a:pt x="42254" y="12822"/>
                  </a:cubicBezTo>
                  <a:lnTo>
                    <a:pt x="42254" y="12698"/>
                  </a:lnTo>
                  <a:cubicBezTo>
                    <a:pt x="42254" y="12735"/>
                    <a:pt x="42230" y="12772"/>
                    <a:pt x="42195" y="12772"/>
                  </a:cubicBezTo>
                  <a:cubicBezTo>
                    <a:pt x="42191" y="12772"/>
                    <a:pt x="42186" y="12771"/>
                    <a:pt x="42182" y="12770"/>
                  </a:cubicBezTo>
                  <a:cubicBezTo>
                    <a:pt x="42140" y="12770"/>
                    <a:pt x="42109" y="12698"/>
                    <a:pt x="42140" y="12656"/>
                  </a:cubicBezTo>
                  <a:cubicBezTo>
                    <a:pt x="42171" y="12604"/>
                    <a:pt x="42150" y="12573"/>
                    <a:pt x="42171" y="12511"/>
                  </a:cubicBezTo>
                  <a:cubicBezTo>
                    <a:pt x="42156" y="12496"/>
                    <a:pt x="42135" y="12486"/>
                    <a:pt x="42113" y="12486"/>
                  </a:cubicBezTo>
                  <a:cubicBezTo>
                    <a:pt x="42105" y="12486"/>
                    <a:pt x="42097" y="12488"/>
                    <a:pt x="42088" y="12491"/>
                  </a:cubicBezTo>
                  <a:cubicBezTo>
                    <a:pt x="42088" y="12491"/>
                    <a:pt x="42088" y="12480"/>
                    <a:pt x="42078" y="12480"/>
                  </a:cubicBezTo>
                  <a:cubicBezTo>
                    <a:pt x="42068" y="12466"/>
                    <a:pt x="42055" y="12461"/>
                    <a:pt x="42041" y="12461"/>
                  </a:cubicBezTo>
                  <a:cubicBezTo>
                    <a:pt x="42012" y="12461"/>
                    <a:pt x="41981" y="12486"/>
                    <a:pt x="41975" y="12521"/>
                  </a:cubicBezTo>
                  <a:cubicBezTo>
                    <a:pt x="41954" y="12429"/>
                    <a:pt x="41974" y="12335"/>
                    <a:pt x="42016" y="12273"/>
                  </a:cubicBezTo>
                  <a:lnTo>
                    <a:pt x="42016" y="12273"/>
                  </a:lnTo>
                  <a:cubicBezTo>
                    <a:pt x="42001" y="12296"/>
                    <a:pt x="41970" y="12312"/>
                    <a:pt x="41942" y="12312"/>
                  </a:cubicBezTo>
                  <a:cubicBezTo>
                    <a:pt x="41931" y="12312"/>
                    <a:pt x="41921" y="12310"/>
                    <a:pt x="41912" y="12304"/>
                  </a:cubicBezTo>
                  <a:cubicBezTo>
                    <a:pt x="41933" y="12231"/>
                    <a:pt x="41995" y="12169"/>
                    <a:pt x="42067" y="12169"/>
                  </a:cubicBezTo>
                  <a:cubicBezTo>
                    <a:pt x="42037" y="12169"/>
                    <a:pt x="42005" y="12169"/>
                    <a:pt x="41975" y="12148"/>
                  </a:cubicBezTo>
                  <a:cubicBezTo>
                    <a:pt x="42016" y="12107"/>
                    <a:pt x="42057" y="12065"/>
                    <a:pt x="42088" y="12014"/>
                  </a:cubicBezTo>
                  <a:cubicBezTo>
                    <a:pt x="42053" y="11991"/>
                    <a:pt x="42015" y="11977"/>
                    <a:pt x="41975" y="11977"/>
                  </a:cubicBezTo>
                  <a:cubicBezTo>
                    <a:pt x="41944" y="11977"/>
                    <a:pt x="41913" y="11985"/>
                    <a:pt x="41881" y="12003"/>
                  </a:cubicBezTo>
                  <a:cubicBezTo>
                    <a:pt x="41922" y="11920"/>
                    <a:pt x="41819" y="11848"/>
                    <a:pt x="41819" y="11765"/>
                  </a:cubicBezTo>
                  <a:cubicBezTo>
                    <a:pt x="41819" y="11703"/>
                    <a:pt x="41860" y="11662"/>
                    <a:pt x="41892" y="11620"/>
                  </a:cubicBezTo>
                  <a:cubicBezTo>
                    <a:pt x="41912" y="11599"/>
                    <a:pt x="41933" y="11589"/>
                    <a:pt x="41954" y="11579"/>
                  </a:cubicBezTo>
                  <a:cubicBezTo>
                    <a:pt x="41964" y="11579"/>
                    <a:pt x="41985" y="11589"/>
                    <a:pt x="41995" y="11609"/>
                  </a:cubicBezTo>
                  <a:cubicBezTo>
                    <a:pt x="41995" y="11579"/>
                    <a:pt x="41995" y="11547"/>
                    <a:pt x="42005" y="11527"/>
                  </a:cubicBezTo>
                  <a:cubicBezTo>
                    <a:pt x="42012" y="11509"/>
                    <a:pt x="42028" y="11498"/>
                    <a:pt x="42045" y="11498"/>
                  </a:cubicBezTo>
                  <a:cubicBezTo>
                    <a:pt x="42057" y="11498"/>
                    <a:pt x="42070" y="11503"/>
                    <a:pt x="42078" y="11517"/>
                  </a:cubicBezTo>
                  <a:cubicBezTo>
                    <a:pt x="42078" y="11527"/>
                    <a:pt x="42078" y="11547"/>
                    <a:pt x="42088" y="11558"/>
                  </a:cubicBezTo>
                  <a:cubicBezTo>
                    <a:pt x="42096" y="11601"/>
                    <a:pt x="42133" y="11619"/>
                    <a:pt x="42172" y="11619"/>
                  </a:cubicBezTo>
                  <a:cubicBezTo>
                    <a:pt x="42190" y="11619"/>
                    <a:pt x="42207" y="11616"/>
                    <a:pt x="42223" y="11609"/>
                  </a:cubicBezTo>
                  <a:cubicBezTo>
                    <a:pt x="42261" y="11594"/>
                    <a:pt x="42305" y="11567"/>
                    <a:pt x="42347" y="11567"/>
                  </a:cubicBezTo>
                  <a:cubicBezTo>
                    <a:pt x="42361" y="11567"/>
                    <a:pt x="42376" y="11571"/>
                    <a:pt x="42389" y="11579"/>
                  </a:cubicBezTo>
                  <a:cubicBezTo>
                    <a:pt x="42368" y="11547"/>
                    <a:pt x="42337" y="11517"/>
                    <a:pt x="42316" y="11485"/>
                  </a:cubicBezTo>
                  <a:cubicBezTo>
                    <a:pt x="42368" y="11444"/>
                    <a:pt x="42430" y="11413"/>
                    <a:pt x="42493" y="11413"/>
                  </a:cubicBezTo>
                  <a:cubicBezTo>
                    <a:pt x="42472" y="11402"/>
                    <a:pt x="42451" y="11372"/>
                    <a:pt x="42440" y="11340"/>
                  </a:cubicBezTo>
                  <a:cubicBezTo>
                    <a:pt x="42484" y="11333"/>
                    <a:pt x="42528" y="11326"/>
                    <a:pt x="42572" y="11326"/>
                  </a:cubicBezTo>
                  <a:cubicBezTo>
                    <a:pt x="42585" y="11326"/>
                    <a:pt x="42597" y="11326"/>
                    <a:pt x="42610" y="11328"/>
                  </a:cubicBezTo>
                  <a:lnTo>
                    <a:pt x="42610" y="11328"/>
                  </a:lnTo>
                  <a:cubicBezTo>
                    <a:pt x="42595" y="11323"/>
                    <a:pt x="42580" y="11314"/>
                    <a:pt x="42565" y="11299"/>
                  </a:cubicBezTo>
                  <a:cubicBezTo>
                    <a:pt x="42617" y="11257"/>
                    <a:pt x="42679" y="11236"/>
                    <a:pt x="42741" y="11216"/>
                  </a:cubicBezTo>
                  <a:cubicBezTo>
                    <a:pt x="42731" y="11164"/>
                    <a:pt x="42710" y="11123"/>
                    <a:pt x="42689" y="11071"/>
                  </a:cubicBezTo>
                  <a:lnTo>
                    <a:pt x="42689" y="11071"/>
                  </a:lnTo>
                  <a:cubicBezTo>
                    <a:pt x="42745" y="11078"/>
                    <a:pt x="42801" y="11081"/>
                    <a:pt x="42856" y="11081"/>
                  </a:cubicBezTo>
                  <a:cubicBezTo>
                    <a:pt x="42966" y="11081"/>
                    <a:pt x="43076" y="11067"/>
                    <a:pt x="43186" y="11040"/>
                  </a:cubicBezTo>
                  <a:cubicBezTo>
                    <a:pt x="43145" y="11019"/>
                    <a:pt x="43104" y="10999"/>
                    <a:pt x="43062" y="10967"/>
                  </a:cubicBezTo>
                  <a:cubicBezTo>
                    <a:pt x="43104" y="10957"/>
                    <a:pt x="43156" y="10946"/>
                    <a:pt x="43197" y="10936"/>
                  </a:cubicBezTo>
                  <a:cubicBezTo>
                    <a:pt x="43083" y="10916"/>
                    <a:pt x="42969" y="10905"/>
                    <a:pt x="42855" y="10905"/>
                  </a:cubicBezTo>
                  <a:cubicBezTo>
                    <a:pt x="42866" y="10874"/>
                    <a:pt x="42866" y="10833"/>
                    <a:pt x="42876" y="10791"/>
                  </a:cubicBezTo>
                  <a:cubicBezTo>
                    <a:pt x="42824" y="10791"/>
                    <a:pt x="42772" y="10801"/>
                    <a:pt x="42741" y="10833"/>
                  </a:cubicBezTo>
                  <a:cubicBezTo>
                    <a:pt x="42731" y="10791"/>
                    <a:pt x="42721" y="10739"/>
                    <a:pt x="42721" y="10698"/>
                  </a:cubicBezTo>
                  <a:cubicBezTo>
                    <a:pt x="42700" y="10739"/>
                    <a:pt x="42689" y="10791"/>
                    <a:pt x="42658" y="10822"/>
                  </a:cubicBezTo>
                  <a:cubicBezTo>
                    <a:pt x="42644" y="10837"/>
                    <a:pt x="42625" y="10844"/>
                    <a:pt x="42607" y="10844"/>
                  </a:cubicBezTo>
                  <a:cubicBezTo>
                    <a:pt x="42586" y="10844"/>
                    <a:pt x="42566" y="10834"/>
                    <a:pt x="42555" y="10812"/>
                  </a:cubicBezTo>
                  <a:lnTo>
                    <a:pt x="42555" y="10812"/>
                  </a:lnTo>
                  <a:cubicBezTo>
                    <a:pt x="42565" y="10853"/>
                    <a:pt x="42555" y="10905"/>
                    <a:pt x="42513" y="10916"/>
                  </a:cubicBezTo>
                  <a:cubicBezTo>
                    <a:pt x="42509" y="10917"/>
                    <a:pt x="42505" y="10918"/>
                    <a:pt x="42501" y="10918"/>
                  </a:cubicBezTo>
                  <a:cubicBezTo>
                    <a:pt x="42472" y="10918"/>
                    <a:pt x="42440" y="10890"/>
                    <a:pt x="42440" y="10853"/>
                  </a:cubicBezTo>
                  <a:cubicBezTo>
                    <a:pt x="42430" y="10895"/>
                    <a:pt x="42420" y="10946"/>
                    <a:pt x="42378" y="10967"/>
                  </a:cubicBezTo>
                  <a:cubicBezTo>
                    <a:pt x="42371" y="10975"/>
                    <a:pt x="42361" y="10978"/>
                    <a:pt x="42351" y="10978"/>
                  </a:cubicBezTo>
                  <a:cubicBezTo>
                    <a:pt x="42321" y="10978"/>
                    <a:pt x="42288" y="10947"/>
                    <a:pt x="42295" y="10916"/>
                  </a:cubicBezTo>
                  <a:lnTo>
                    <a:pt x="42295" y="10916"/>
                  </a:lnTo>
                  <a:cubicBezTo>
                    <a:pt x="42275" y="10978"/>
                    <a:pt x="42223" y="11040"/>
                    <a:pt x="42150" y="11050"/>
                  </a:cubicBezTo>
                  <a:cubicBezTo>
                    <a:pt x="42184" y="11008"/>
                    <a:pt x="42136" y="10946"/>
                    <a:pt x="42094" y="10946"/>
                  </a:cubicBezTo>
                  <a:cubicBezTo>
                    <a:pt x="42085" y="10946"/>
                    <a:pt x="42075" y="10949"/>
                    <a:pt x="42067" y="10957"/>
                  </a:cubicBezTo>
                  <a:cubicBezTo>
                    <a:pt x="42016" y="10988"/>
                    <a:pt x="42037" y="11081"/>
                    <a:pt x="42088" y="11112"/>
                  </a:cubicBezTo>
                  <a:cubicBezTo>
                    <a:pt x="42067" y="11112"/>
                    <a:pt x="42047" y="11112"/>
                    <a:pt x="42026" y="11102"/>
                  </a:cubicBezTo>
                  <a:lnTo>
                    <a:pt x="42026" y="11102"/>
                  </a:lnTo>
                  <a:cubicBezTo>
                    <a:pt x="42037" y="11154"/>
                    <a:pt x="42026" y="11195"/>
                    <a:pt x="42005" y="11236"/>
                  </a:cubicBezTo>
                  <a:cubicBezTo>
                    <a:pt x="41985" y="11164"/>
                    <a:pt x="41902" y="11144"/>
                    <a:pt x="41881" y="11081"/>
                  </a:cubicBezTo>
                  <a:cubicBezTo>
                    <a:pt x="41860" y="11029"/>
                    <a:pt x="41881" y="10967"/>
                    <a:pt x="41922" y="10936"/>
                  </a:cubicBezTo>
                  <a:cubicBezTo>
                    <a:pt x="41936" y="10926"/>
                    <a:pt x="41951" y="10921"/>
                    <a:pt x="41967" y="10921"/>
                  </a:cubicBezTo>
                  <a:cubicBezTo>
                    <a:pt x="41996" y="10921"/>
                    <a:pt x="42026" y="10939"/>
                    <a:pt x="42047" y="10967"/>
                  </a:cubicBezTo>
                  <a:cubicBezTo>
                    <a:pt x="42099" y="10895"/>
                    <a:pt x="42161" y="10843"/>
                    <a:pt x="42233" y="10801"/>
                  </a:cubicBezTo>
                  <a:cubicBezTo>
                    <a:pt x="42171" y="10801"/>
                    <a:pt x="42099" y="10760"/>
                    <a:pt x="42120" y="10688"/>
                  </a:cubicBezTo>
                  <a:lnTo>
                    <a:pt x="42026" y="10688"/>
                  </a:lnTo>
                  <a:cubicBezTo>
                    <a:pt x="42016" y="10667"/>
                    <a:pt x="42026" y="10626"/>
                    <a:pt x="42047" y="10615"/>
                  </a:cubicBezTo>
                  <a:cubicBezTo>
                    <a:pt x="42067" y="10511"/>
                    <a:pt x="42099" y="10490"/>
                    <a:pt x="42171" y="10439"/>
                  </a:cubicBezTo>
                  <a:lnTo>
                    <a:pt x="42171" y="10439"/>
                  </a:lnTo>
                  <a:cubicBezTo>
                    <a:pt x="42140" y="10449"/>
                    <a:pt x="42099" y="10449"/>
                    <a:pt x="42067" y="10460"/>
                  </a:cubicBezTo>
                  <a:cubicBezTo>
                    <a:pt x="42099" y="10428"/>
                    <a:pt x="42130" y="10398"/>
                    <a:pt x="42161" y="10377"/>
                  </a:cubicBezTo>
                  <a:cubicBezTo>
                    <a:pt x="42171" y="10366"/>
                    <a:pt x="42182" y="10345"/>
                    <a:pt x="42182" y="10335"/>
                  </a:cubicBezTo>
                  <a:cubicBezTo>
                    <a:pt x="42192" y="10304"/>
                    <a:pt x="42150" y="10283"/>
                    <a:pt x="42120" y="10283"/>
                  </a:cubicBezTo>
                  <a:cubicBezTo>
                    <a:pt x="42108" y="10287"/>
                    <a:pt x="42097" y="10290"/>
                    <a:pt x="42086" y="10290"/>
                  </a:cubicBezTo>
                  <a:cubicBezTo>
                    <a:pt x="42067" y="10290"/>
                    <a:pt x="42050" y="10282"/>
                    <a:pt x="42037" y="10262"/>
                  </a:cubicBezTo>
                  <a:cubicBezTo>
                    <a:pt x="42088" y="10218"/>
                    <a:pt x="42156" y="10193"/>
                    <a:pt x="42225" y="10193"/>
                  </a:cubicBezTo>
                  <a:cubicBezTo>
                    <a:pt x="42267" y="10193"/>
                    <a:pt x="42309" y="10202"/>
                    <a:pt x="42348" y="10221"/>
                  </a:cubicBezTo>
                  <a:cubicBezTo>
                    <a:pt x="42355" y="10229"/>
                    <a:pt x="42367" y="10236"/>
                    <a:pt x="42381" y="10236"/>
                  </a:cubicBezTo>
                  <a:cubicBezTo>
                    <a:pt x="42387" y="10236"/>
                    <a:pt x="42393" y="10235"/>
                    <a:pt x="42399" y="10232"/>
                  </a:cubicBezTo>
                  <a:lnTo>
                    <a:pt x="42420" y="10211"/>
                  </a:lnTo>
                  <a:cubicBezTo>
                    <a:pt x="42472" y="10159"/>
                    <a:pt x="42523" y="10097"/>
                    <a:pt x="42565" y="10025"/>
                  </a:cubicBezTo>
                  <a:lnTo>
                    <a:pt x="42565" y="10025"/>
                  </a:lnTo>
                  <a:cubicBezTo>
                    <a:pt x="42523" y="10045"/>
                    <a:pt x="42482" y="10066"/>
                    <a:pt x="42430" y="10076"/>
                  </a:cubicBezTo>
                  <a:cubicBezTo>
                    <a:pt x="42430" y="10055"/>
                    <a:pt x="42440" y="10035"/>
                    <a:pt x="42451" y="10025"/>
                  </a:cubicBezTo>
                  <a:cubicBezTo>
                    <a:pt x="42444" y="10019"/>
                    <a:pt x="42437" y="10017"/>
                    <a:pt x="42429" y="10017"/>
                  </a:cubicBezTo>
                  <a:cubicBezTo>
                    <a:pt x="42390" y="10017"/>
                    <a:pt x="42346" y="10084"/>
                    <a:pt x="42307" y="10084"/>
                  </a:cubicBezTo>
                  <a:cubicBezTo>
                    <a:pt x="42300" y="10084"/>
                    <a:pt x="42292" y="10082"/>
                    <a:pt x="42285" y="10076"/>
                  </a:cubicBezTo>
                  <a:cubicBezTo>
                    <a:pt x="42275" y="10066"/>
                    <a:pt x="42265" y="10045"/>
                    <a:pt x="42265" y="10025"/>
                  </a:cubicBezTo>
                  <a:cubicBezTo>
                    <a:pt x="42233" y="9952"/>
                    <a:pt x="42171" y="9900"/>
                    <a:pt x="42109" y="9900"/>
                  </a:cubicBezTo>
                  <a:cubicBezTo>
                    <a:pt x="42099" y="9900"/>
                    <a:pt x="42088" y="9900"/>
                    <a:pt x="42078" y="9910"/>
                  </a:cubicBezTo>
                  <a:cubicBezTo>
                    <a:pt x="42057" y="9942"/>
                    <a:pt x="42109" y="9993"/>
                    <a:pt x="42088" y="10035"/>
                  </a:cubicBezTo>
                  <a:cubicBezTo>
                    <a:pt x="42078" y="10014"/>
                    <a:pt x="42067" y="9993"/>
                    <a:pt x="42047" y="9983"/>
                  </a:cubicBezTo>
                  <a:cubicBezTo>
                    <a:pt x="42026" y="9983"/>
                    <a:pt x="42005" y="9993"/>
                    <a:pt x="41995" y="10014"/>
                  </a:cubicBezTo>
                  <a:cubicBezTo>
                    <a:pt x="41995" y="10035"/>
                    <a:pt x="42005" y="10055"/>
                    <a:pt x="42005" y="10076"/>
                  </a:cubicBezTo>
                  <a:cubicBezTo>
                    <a:pt x="42005" y="10096"/>
                    <a:pt x="41988" y="10108"/>
                    <a:pt x="41970" y="10108"/>
                  </a:cubicBezTo>
                  <a:cubicBezTo>
                    <a:pt x="41961" y="10108"/>
                    <a:pt x="41950" y="10104"/>
                    <a:pt x="41943" y="10097"/>
                  </a:cubicBezTo>
                  <a:cubicBezTo>
                    <a:pt x="41922" y="10087"/>
                    <a:pt x="41902" y="10055"/>
                    <a:pt x="41892" y="10025"/>
                  </a:cubicBezTo>
                  <a:cubicBezTo>
                    <a:pt x="41964" y="9921"/>
                    <a:pt x="42016" y="9776"/>
                    <a:pt x="42047" y="9652"/>
                  </a:cubicBezTo>
                  <a:lnTo>
                    <a:pt x="42358" y="9620"/>
                  </a:lnTo>
                  <a:cubicBezTo>
                    <a:pt x="42316" y="9599"/>
                    <a:pt x="42265" y="9569"/>
                    <a:pt x="42212" y="9548"/>
                  </a:cubicBezTo>
                  <a:cubicBezTo>
                    <a:pt x="42254" y="9516"/>
                    <a:pt x="42295" y="9496"/>
                    <a:pt x="42348" y="9496"/>
                  </a:cubicBezTo>
                  <a:cubicBezTo>
                    <a:pt x="42302" y="9460"/>
                    <a:pt x="42257" y="9432"/>
                    <a:pt x="42205" y="9432"/>
                  </a:cubicBezTo>
                  <a:cubicBezTo>
                    <a:pt x="42198" y="9432"/>
                    <a:pt x="42190" y="9432"/>
                    <a:pt x="42182" y="9434"/>
                  </a:cubicBezTo>
                  <a:cubicBezTo>
                    <a:pt x="42233" y="9413"/>
                    <a:pt x="42275" y="9382"/>
                    <a:pt x="42327" y="9361"/>
                  </a:cubicBezTo>
                  <a:cubicBezTo>
                    <a:pt x="42295" y="9330"/>
                    <a:pt x="42254" y="9299"/>
                    <a:pt x="42223" y="9268"/>
                  </a:cubicBezTo>
                  <a:lnTo>
                    <a:pt x="42223" y="9268"/>
                  </a:lnTo>
                  <a:cubicBezTo>
                    <a:pt x="42247" y="9271"/>
                    <a:pt x="42271" y="9272"/>
                    <a:pt x="42295" y="9272"/>
                  </a:cubicBezTo>
                  <a:cubicBezTo>
                    <a:pt x="42436" y="9272"/>
                    <a:pt x="42574" y="9221"/>
                    <a:pt x="42689" y="9123"/>
                  </a:cubicBezTo>
                  <a:lnTo>
                    <a:pt x="42565" y="9123"/>
                  </a:lnTo>
                  <a:lnTo>
                    <a:pt x="42627" y="8998"/>
                  </a:lnTo>
                  <a:lnTo>
                    <a:pt x="42627" y="8998"/>
                  </a:lnTo>
                  <a:cubicBezTo>
                    <a:pt x="42576" y="9019"/>
                    <a:pt x="42523" y="9040"/>
                    <a:pt x="42461" y="9051"/>
                  </a:cubicBezTo>
                  <a:cubicBezTo>
                    <a:pt x="42482" y="8978"/>
                    <a:pt x="42482" y="8906"/>
                    <a:pt x="42461" y="8833"/>
                  </a:cubicBezTo>
                  <a:cubicBezTo>
                    <a:pt x="42420" y="8885"/>
                    <a:pt x="42368" y="8947"/>
                    <a:pt x="42327" y="8998"/>
                  </a:cubicBezTo>
                  <a:cubicBezTo>
                    <a:pt x="42306" y="8968"/>
                    <a:pt x="42285" y="8936"/>
                    <a:pt x="42265" y="8915"/>
                  </a:cubicBezTo>
                  <a:cubicBezTo>
                    <a:pt x="42244" y="8978"/>
                    <a:pt x="42244" y="9040"/>
                    <a:pt x="42244" y="9113"/>
                  </a:cubicBezTo>
                  <a:cubicBezTo>
                    <a:pt x="42203" y="9102"/>
                    <a:pt x="42171" y="9071"/>
                    <a:pt x="42150" y="9030"/>
                  </a:cubicBezTo>
                  <a:cubicBezTo>
                    <a:pt x="42150" y="9092"/>
                    <a:pt x="42140" y="9154"/>
                    <a:pt x="42130" y="9216"/>
                  </a:cubicBezTo>
                  <a:cubicBezTo>
                    <a:pt x="42109" y="9185"/>
                    <a:pt x="42078" y="9154"/>
                    <a:pt x="42057" y="9123"/>
                  </a:cubicBezTo>
                  <a:cubicBezTo>
                    <a:pt x="42047" y="9196"/>
                    <a:pt x="42047" y="9258"/>
                    <a:pt x="42037" y="9320"/>
                  </a:cubicBezTo>
                  <a:cubicBezTo>
                    <a:pt x="41995" y="9320"/>
                    <a:pt x="41954" y="9288"/>
                    <a:pt x="41922" y="9247"/>
                  </a:cubicBezTo>
                  <a:lnTo>
                    <a:pt x="41922" y="9247"/>
                  </a:lnTo>
                  <a:cubicBezTo>
                    <a:pt x="41960" y="9303"/>
                    <a:pt x="41905" y="9385"/>
                    <a:pt x="41848" y="9385"/>
                  </a:cubicBezTo>
                  <a:cubicBezTo>
                    <a:pt x="41842" y="9385"/>
                    <a:pt x="41836" y="9384"/>
                    <a:pt x="41830" y="9382"/>
                  </a:cubicBezTo>
                  <a:cubicBezTo>
                    <a:pt x="41767" y="9371"/>
                    <a:pt x="41726" y="9299"/>
                    <a:pt x="41694" y="9237"/>
                  </a:cubicBezTo>
                  <a:cubicBezTo>
                    <a:pt x="41684" y="9123"/>
                    <a:pt x="41726" y="9019"/>
                    <a:pt x="41777" y="8936"/>
                  </a:cubicBezTo>
                  <a:cubicBezTo>
                    <a:pt x="41912" y="8906"/>
                    <a:pt x="42037" y="8874"/>
                    <a:pt x="42161" y="8843"/>
                  </a:cubicBezTo>
                  <a:cubicBezTo>
                    <a:pt x="42109" y="8823"/>
                    <a:pt x="42067" y="8791"/>
                    <a:pt x="42016" y="8760"/>
                  </a:cubicBezTo>
                  <a:cubicBezTo>
                    <a:pt x="42037" y="8708"/>
                    <a:pt x="42078" y="8667"/>
                    <a:pt x="42130" y="8657"/>
                  </a:cubicBezTo>
                  <a:cubicBezTo>
                    <a:pt x="42078" y="8646"/>
                    <a:pt x="42026" y="8625"/>
                    <a:pt x="41975" y="8615"/>
                  </a:cubicBezTo>
                  <a:lnTo>
                    <a:pt x="42130" y="8460"/>
                  </a:lnTo>
                  <a:cubicBezTo>
                    <a:pt x="42088" y="8450"/>
                    <a:pt x="42057" y="8450"/>
                    <a:pt x="42016" y="8439"/>
                  </a:cubicBezTo>
                  <a:cubicBezTo>
                    <a:pt x="42047" y="8325"/>
                    <a:pt x="42088" y="8201"/>
                    <a:pt x="42120" y="8087"/>
                  </a:cubicBezTo>
                  <a:lnTo>
                    <a:pt x="42120" y="8087"/>
                  </a:lnTo>
                  <a:cubicBezTo>
                    <a:pt x="42057" y="8107"/>
                    <a:pt x="42005" y="8159"/>
                    <a:pt x="41985" y="8222"/>
                  </a:cubicBezTo>
                  <a:cubicBezTo>
                    <a:pt x="41954" y="8201"/>
                    <a:pt x="41933" y="8180"/>
                    <a:pt x="41902" y="8159"/>
                  </a:cubicBezTo>
                  <a:cubicBezTo>
                    <a:pt x="41881" y="8242"/>
                    <a:pt x="41871" y="8325"/>
                    <a:pt x="41881" y="8408"/>
                  </a:cubicBezTo>
                  <a:cubicBezTo>
                    <a:pt x="41850" y="8387"/>
                    <a:pt x="41819" y="8356"/>
                    <a:pt x="41788" y="8335"/>
                  </a:cubicBezTo>
                  <a:lnTo>
                    <a:pt x="41788" y="8335"/>
                  </a:lnTo>
                  <a:cubicBezTo>
                    <a:pt x="41798" y="8408"/>
                    <a:pt x="41798" y="8480"/>
                    <a:pt x="41788" y="8553"/>
                  </a:cubicBezTo>
                  <a:cubicBezTo>
                    <a:pt x="41747" y="8542"/>
                    <a:pt x="41705" y="8512"/>
                    <a:pt x="41684" y="8470"/>
                  </a:cubicBezTo>
                  <a:cubicBezTo>
                    <a:pt x="41664" y="8491"/>
                    <a:pt x="41643" y="8512"/>
                    <a:pt x="41612" y="8522"/>
                  </a:cubicBezTo>
                  <a:cubicBezTo>
                    <a:pt x="41539" y="8501"/>
                    <a:pt x="41560" y="8377"/>
                    <a:pt x="41591" y="8294"/>
                  </a:cubicBezTo>
                  <a:cubicBezTo>
                    <a:pt x="41643" y="8169"/>
                    <a:pt x="41694" y="8035"/>
                    <a:pt x="41747" y="7911"/>
                  </a:cubicBezTo>
                  <a:lnTo>
                    <a:pt x="41747" y="7911"/>
                  </a:lnTo>
                  <a:cubicBezTo>
                    <a:pt x="41705" y="7921"/>
                    <a:pt x="41674" y="7941"/>
                    <a:pt x="41632" y="7952"/>
                  </a:cubicBezTo>
                  <a:cubicBezTo>
                    <a:pt x="41612" y="7890"/>
                    <a:pt x="41612" y="7828"/>
                    <a:pt x="41612" y="7766"/>
                  </a:cubicBezTo>
                  <a:cubicBezTo>
                    <a:pt x="41570" y="7828"/>
                    <a:pt x="41529" y="7900"/>
                    <a:pt x="41487" y="7962"/>
                  </a:cubicBezTo>
                  <a:cubicBezTo>
                    <a:pt x="41363" y="7859"/>
                    <a:pt x="41425" y="7641"/>
                    <a:pt x="41446" y="7455"/>
                  </a:cubicBezTo>
                  <a:cubicBezTo>
                    <a:pt x="41466" y="7341"/>
                    <a:pt x="41457" y="7216"/>
                    <a:pt x="41415" y="7103"/>
                  </a:cubicBezTo>
                  <a:cubicBezTo>
                    <a:pt x="41394" y="7040"/>
                    <a:pt x="41363" y="6968"/>
                    <a:pt x="41301" y="6937"/>
                  </a:cubicBezTo>
                  <a:cubicBezTo>
                    <a:pt x="41332" y="6677"/>
                    <a:pt x="41280" y="6398"/>
                    <a:pt x="41146" y="6180"/>
                  </a:cubicBezTo>
                  <a:lnTo>
                    <a:pt x="41146" y="7186"/>
                  </a:lnTo>
                  <a:cubicBezTo>
                    <a:pt x="41146" y="7231"/>
                    <a:pt x="41130" y="7293"/>
                    <a:pt x="41097" y="7293"/>
                  </a:cubicBezTo>
                  <a:cubicBezTo>
                    <a:pt x="41093" y="7293"/>
                    <a:pt x="41088" y="7292"/>
                    <a:pt x="41084" y="7289"/>
                  </a:cubicBezTo>
                  <a:lnTo>
                    <a:pt x="41084" y="7289"/>
                  </a:lnTo>
                  <a:cubicBezTo>
                    <a:pt x="41104" y="7559"/>
                    <a:pt x="41093" y="7817"/>
                    <a:pt x="41042" y="8077"/>
                  </a:cubicBezTo>
                  <a:cubicBezTo>
                    <a:pt x="40990" y="7962"/>
                    <a:pt x="40938" y="7859"/>
                    <a:pt x="40886" y="7745"/>
                  </a:cubicBezTo>
                  <a:lnTo>
                    <a:pt x="40886" y="7745"/>
                  </a:lnTo>
                  <a:cubicBezTo>
                    <a:pt x="40824" y="7941"/>
                    <a:pt x="40856" y="8180"/>
                    <a:pt x="40969" y="8346"/>
                  </a:cubicBezTo>
                  <a:cubicBezTo>
                    <a:pt x="40948" y="8397"/>
                    <a:pt x="40928" y="8460"/>
                    <a:pt x="40918" y="8522"/>
                  </a:cubicBezTo>
                  <a:cubicBezTo>
                    <a:pt x="40824" y="8429"/>
                    <a:pt x="40731" y="8325"/>
                    <a:pt x="40638" y="8232"/>
                  </a:cubicBezTo>
                  <a:cubicBezTo>
                    <a:pt x="40628" y="8294"/>
                    <a:pt x="40607" y="8356"/>
                    <a:pt x="40596" y="8418"/>
                  </a:cubicBezTo>
                  <a:cubicBezTo>
                    <a:pt x="40570" y="8372"/>
                    <a:pt x="40529" y="8354"/>
                    <a:pt x="40484" y="8354"/>
                  </a:cubicBezTo>
                  <a:cubicBezTo>
                    <a:pt x="40438" y="8354"/>
                    <a:pt x="40389" y="8372"/>
                    <a:pt x="40347" y="8397"/>
                  </a:cubicBezTo>
                  <a:cubicBezTo>
                    <a:pt x="40292" y="8433"/>
                    <a:pt x="40226" y="8467"/>
                    <a:pt x="40168" y="8467"/>
                  </a:cubicBezTo>
                  <a:cubicBezTo>
                    <a:pt x="40139" y="8467"/>
                    <a:pt x="40112" y="8459"/>
                    <a:pt x="40089" y="8439"/>
                  </a:cubicBezTo>
                  <a:cubicBezTo>
                    <a:pt x="40027" y="8387"/>
                    <a:pt x="40006" y="8242"/>
                    <a:pt x="39923" y="8242"/>
                  </a:cubicBezTo>
                  <a:cubicBezTo>
                    <a:pt x="39850" y="8335"/>
                    <a:pt x="39892" y="8512"/>
                    <a:pt x="39995" y="8542"/>
                  </a:cubicBezTo>
                  <a:cubicBezTo>
                    <a:pt x="39974" y="8574"/>
                    <a:pt x="39954" y="8625"/>
                    <a:pt x="39944" y="8667"/>
                  </a:cubicBezTo>
                  <a:cubicBezTo>
                    <a:pt x="39985" y="8678"/>
                    <a:pt x="40027" y="8688"/>
                    <a:pt x="40078" y="8698"/>
                  </a:cubicBezTo>
                  <a:cubicBezTo>
                    <a:pt x="40068" y="8760"/>
                    <a:pt x="40057" y="8823"/>
                    <a:pt x="40057" y="8885"/>
                  </a:cubicBezTo>
                  <a:cubicBezTo>
                    <a:pt x="40136" y="8865"/>
                    <a:pt x="40215" y="8827"/>
                    <a:pt x="40285" y="8769"/>
                  </a:cubicBezTo>
                  <a:lnTo>
                    <a:pt x="40285" y="8769"/>
                  </a:lnTo>
                  <a:cubicBezTo>
                    <a:pt x="40263" y="8797"/>
                    <a:pt x="40307" y="8840"/>
                    <a:pt x="40350" y="8840"/>
                  </a:cubicBezTo>
                  <a:cubicBezTo>
                    <a:pt x="40360" y="8840"/>
                    <a:pt x="40370" y="8838"/>
                    <a:pt x="40379" y="8833"/>
                  </a:cubicBezTo>
                  <a:cubicBezTo>
                    <a:pt x="40415" y="8806"/>
                    <a:pt x="40458" y="8756"/>
                    <a:pt x="40502" y="8756"/>
                  </a:cubicBezTo>
                  <a:cubicBezTo>
                    <a:pt x="40510" y="8756"/>
                    <a:pt x="40517" y="8758"/>
                    <a:pt x="40524" y="8760"/>
                  </a:cubicBezTo>
                  <a:cubicBezTo>
                    <a:pt x="40483" y="8812"/>
                    <a:pt x="40462" y="8874"/>
                    <a:pt x="40441" y="8936"/>
                  </a:cubicBezTo>
                  <a:cubicBezTo>
                    <a:pt x="40513" y="8915"/>
                    <a:pt x="40586" y="8906"/>
                    <a:pt x="40658" y="8885"/>
                  </a:cubicBezTo>
                  <a:lnTo>
                    <a:pt x="40658" y="8885"/>
                  </a:lnTo>
                  <a:cubicBezTo>
                    <a:pt x="40658" y="8936"/>
                    <a:pt x="40648" y="8988"/>
                    <a:pt x="40617" y="9030"/>
                  </a:cubicBezTo>
                  <a:cubicBezTo>
                    <a:pt x="40700" y="9051"/>
                    <a:pt x="40773" y="9081"/>
                    <a:pt x="40845" y="9133"/>
                  </a:cubicBezTo>
                  <a:cubicBezTo>
                    <a:pt x="40791" y="9196"/>
                    <a:pt x="40713" y="9228"/>
                    <a:pt x="40632" y="9228"/>
                  </a:cubicBezTo>
                  <a:cubicBezTo>
                    <a:pt x="40620" y="9228"/>
                    <a:pt x="40608" y="9228"/>
                    <a:pt x="40596" y="9226"/>
                  </a:cubicBezTo>
                  <a:lnTo>
                    <a:pt x="40596" y="9226"/>
                  </a:lnTo>
                  <a:cubicBezTo>
                    <a:pt x="40679" y="9268"/>
                    <a:pt x="40731" y="9392"/>
                    <a:pt x="40700" y="9496"/>
                  </a:cubicBezTo>
                  <a:cubicBezTo>
                    <a:pt x="40596" y="9413"/>
                    <a:pt x="40492" y="9341"/>
                    <a:pt x="40389" y="9268"/>
                  </a:cubicBezTo>
                  <a:lnTo>
                    <a:pt x="40389" y="9268"/>
                  </a:lnTo>
                  <a:cubicBezTo>
                    <a:pt x="40400" y="9309"/>
                    <a:pt x="40410" y="9351"/>
                    <a:pt x="40410" y="9403"/>
                  </a:cubicBezTo>
                  <a:cubicBezTo>
                    <a:pt x="40337" y="9392"/>
                    <a:pt x="40255" y="9392"/>
                    <a:pt x="40182" y="9392"/>
                  </a:cubicBezTo>
                  <a:cubicBezTo>
                    <a:pt x="40202" y="9454"/>
                    <a:pt x="40234" y="9516"/>
                    <a:pt x="40275" y="9558"/>
                  </a:cubicBezTo>
                  <a:cubicBezTo>
                    <a:pt x="40161" y="9569"/>
                    <a:pt x="40068" y="9661"/>
                    <a:pt x="40027" y="9786"/>
                  </a:cubicBezTo>
                  <a:cubicBezTo>
                    <a:pt x="40078" y="9817"/>
                    <a:pt x="40140" y="9838"/>
                    <a:pt x="40192" y="9859"/>
                  </a:cubicBezTo>
                  <a:cubicBezTo>
                    <a:pt x="40192" y="9889"/>
                    <a:pt x="40182" y="9921"/>
                    <a:pt x="40161" y="9942"/>
                  </a:cubicBezTo>
                  <a:lnTo>
                    <a:pt x="40441" y="9817"/>
                  </a:lnTo>
                  <a:lnTo>
                    <a:pt x="40441" y="9817"/>
                  </a:lnTo>
                  <a:cubicBezTo>
                    <a:pt x="40420" y="9869"/>
                    <a:pt x="40400" y="9921"/>
                    <a:pt x="40358" y="9962"/>
                  </a:cubicBezTo>
                  <a:cubicBezTo>
                    <a:pt x="40420" y="9942"/>
                    <a:pt x="40492" y="9921"/>
                    <a:pt x="40555" y="9900"/>
                  </a:cubicBezTo>
                  <a:lnTo>
                    <a:pt x="40555" y="9900"/>
                  </a:lnTo>
                  <a:cubicBezTo>
                    <a:pt x="40534" y="9972"/>
                    <a:pt x="40492" y="10025"/>
                    <a:pt x="40441" y="10055"/>
                  </a:cubicBezTo>
                  <a:cubicBezTo>
                    <a:pt x="40503" y="10055"/>
                    <a:pt x="40575" y="10076"/>
                    <a:pt x="40638" y="10107"/>
                  </a:cubicBezTo>
                  <a:cubicBezTo>
                    <a:pt x="40596" y="10138"/>
                    <a:pt x="40555" y="10170"/>
                    <a:pt x="40513" y="10170"/>
                  </a:cubicBezTo>
                  <a:cubicBezTo>
                    <a:pt x="40607" y="10190"/>
                    <a:pt x="40710" y="10253"/>
                    <a:pt x="40773" y="10335"/>
                  </a:cubicBezTo>
                  <a:lnTo>
                    <a:pt x="40679" y="10366"/>
                  </a:lnTo>
                  <a:cubicBezTo>
                    <a:pt x="40720" y="10398"/>
                    <a:pt x="40752" y="10439"/>
                    <a:pt x="40773" y="10490"/>
                  </a:cubicBezTo>
                  <a:cubicBezTo>
                    <a:pt x="40766" y="10516"/>
                    <a:pt x="40745" y="10529"/>
                    <a:pt x="40724" y="10529"/>
                  </a:cubicBezTo>
                  <a:cubicBezTo>
                    <a:pt x="40711" y="10529"/>
                    <a:pt x="40698" y="10524"/>
                    <a:pt x="40690" y="10511"/>
                  </a:cubicBezTo>
                  <a:cubicBezTo>
                    <a:pt x="40650" y="10458"/>
                    <a:pt x="40577" y="10427"/>
                    <a:pt x="40510" y="10427"/>
                  </a:cubicBezTo>
                  <a:cubicBezTo>
                    <a:pt x="40472" y="10427"/>
                    <a:pt x="40436" y="10437"/>
                    <a:pt x="40410" y="10460"/>
                  </a:cubicBezTo>
                  <a:cubicBezTo>
                    <a:pt x="40347" y="10439"/>
                    <a:pt x="40285" y="10408"/>
                    <a:pt x="40234" y="10377"/>
                  </a:cubicBezTo>
                  <a:lnTo>
                    <a:pt x="40234" y="10377"/>
                  </a:lnTo>
                  <a:cubicBezTo>
                    <a:pt x="40213" y="10428"/>
                    <a:pt x="40223" y="10501"/>
                    <a:pt x="40255" y="10543"/>
                  </a:cubicBezTo>
                  <a:cubicBezTo>
                    <a:pt x="40213" y="10543"/>
                    <a:pt x="40161" y="10532"/>
                    <a:pt x="40119" y="10522"/>
                  </a:cubicBezTo>
                  <a:lnTo>
                    <a:pt x="40119" y="10522"/>
                  </a:lnTo>
                  <a:cubicBezTo>
                    <a:pt x="40223" y="10688"/>
                    <a:pt x="40368" y="10822"/>
                    <a:pt x="40534" y="10916"/>
                  </a:cubicBezTo>
                  <a:cubicBezTo>
                    <a:pt x="40472" y="10967"/>
                    <a:pt x="40441" y="11050"/>
                    <a:pt x="40430" y="11133"/>
                  </a:cubicBezTo>
                  <a:cubicBezTo>
                    <a:pt x="40371" y="11093"/>
                    <a:pt x="40307" y="11075"/>
                    <a:pt x="40244" y="11075"/>
                  </a:cubicBezTo>
                  <a:cubicBezTo>
                    <a:pt x="40209" y="11075"/>
                    <a:pt x="40174" y="11080"/>
                    <a:pt x="40140" y="11091"/>
                  </a:cubicBezTo>
                  <a:lnTo>
                    <a:pt x="40140" y="11102"/>
                  </a:lnTo>
                  <a:lnTo>
                    <a:pt x="40110" y="11071"/>
                  </a:lnTo>
                  <a:cubicBezTo>
                    <a:pt x="40082" y="11051"/>
                    <a:pt x="40046" y="11030"/>
                    <a:pt x="40013" y="11030"/>
                  </a:cubicBezTo>
                  <a:cubicBezTo>
                    <a:pt x="39995" y="11030"/>
                    <a:pt x="39979" y="11036"/>
                    <a:pt x="39964" y="11050"/>
                  </a:cubicBezTo>
                  <a:cubicBezTo>
                    <a:pt x="39933" y="11071"/>
                    <a:pt x="39933" y="11144"/>
                    <a:pt x="39954" y="11164"/>
                  </a:cubicBezTo>
                  <a:cubicBezTo>
                    <a:pt x="39938" y="11159"/>
                    <a:pt x="39920" y="11156"/>
                    <a:pt x="39901" y="11156"/>
                  </a:cubicBezTo>
                  <a:cubicBezTo>
                    <a:pt x="39882" y="11156"/>
                    <a:pt x="39861" y="11159"/>
                    <a:pt x="39840" y="11164"/>
                  </a:cubicBezTo>
                  <a:cubicBezTo>
                    <a:pt x="39892" y="11236"/>
                    <a:pt x="39964" y="11289"/>
                    <a:pt x="40047" y="11289"/>
                  </a:cubicBezTo>
                  <a:cubicBezTo>
                    <a:pt x="39995" y="11330"/>
                    <a:pt x="39933" y="11372"/>
                    <a:pt x="39882" y="11413"/>
                  </a:cubicBezTo>
                  <a:cubicBezTo>
                    <a:pt x="39912" y="11423"/>
                    <a:pt x="39954" y="11444"/>
                    <a:pt x="39985" y="11464"/>
                  </a:cubicBezTo>
                  <a:cubicBezTo>
                    <a:pt x="39941" y="11494"/>
                    <a:pt x="39891" y="11508"/>
                    <a:pt x="39840" y="11508"/>
                  </a:cubicBezTo>
                  <a:cubicBezTo>
                    <a:pt x="39748" y="11508"/>
                    <a:pt x="39655" y="11462"/>
                    <a:pt x="39601" y="11381"/>
                  </a:cubicBezTo>
                  <a:cubicBezTo>
                    <a:pt x="39519" y="11434"/>
                    <a:pt x="39456" y="11517"/>
                    <a:pt x="39415" y="11620"/>
                  </a:cubicBezTo>
                  <a:cubicBezTo>
                    <a:pt x="39467" y="11620"/>
                    <a:pt x="39509" y="11630"/>
                    <a:pt x="39560" y="11641"/>
                  </a:cubicBezTo>
                  <a:cubicBezTo>
                    <a:pt x="39519" y="11672"/>
                    <a:pt x="39488" y="11713"/>
                    <a:pt x="39446" y="11755"/>
                  </a:cubicBezTo>
                  <a:cubicBezTo>
                    <a:pt x="39477" y="11758"/>
                    <a:pt x="39508" y="11761"/>
                    <a:pt x="39538" y="11761"/>
                  </a:cubicBezTo>
                  <a:cubicBezTo>
                    <a:pt x="39590" y="11761"/>
                    <a:pt x="39643" y="11754"/>
                    <a:pt x="39695" y="11734"/>
                  </a:cubicBezTo>
                  <a:lnTo>
                    <a:pt x="39695" y="11734"/>
                  </a:lnTo>
                  <a:cubicBezTo>
                    <a:pt x="39684" y="11775"/>
                    <a:pt x="39664" y="11827"/>
                    <a:pt x="39643" y="11879"/>
                  </a:cubicBezTo>
                  <a:cubicBezTo>
                    <a:pt x="39705" y="11858"/>
                    <a:pt x="39767" y="11837"/>
                    <a:pt x="39829" y="11807"/>
                  </a:cubicBezTo>
                  <a:lnTo>
                    <a:pt x="39861" y="12024"/>
                  </a:lnTo>
                  <a:cubicBezTo>
                    <a:pt x="39923" y="11952"/>
                    <a:pt x="39985" y="11879"/>
                    <a:pt x="40027" y="11796"/>
                  </a:cubicBezTo>
                  <a:cubicBezTo>
                    <a:pt x="40035" y="11831"/>
                    <a:pt x="40059" y="11846"/>
                    <a:pt x="40086" y="11846"/>
                  </a:cubicBezTo>
                  <a:cubicBezTo>
                    <a:pt x="40124" y="11846"/>
                    <a:pt x="40168" y="11818"/>
                    <a:pt x="40192" y="11775"/>
                  </a:cubicBezTo>
                  <a:cubicBezTo>
                    <a:pt x="40223" y="11713"/>
                    <a:pt x="40265" y="11630"/>
                    <a:pt x="40337" y="11630"/>
                  </a:cubicBezTo>
                  <a:cubicBezTo>
                    <a:pt x="40337" y="11682"/>
                    <a:pt x="40337" y="11734"/>
                    <a:pt x="40347" y="11786"/>
                  </a:cubicBezTo>
                  <a:lnTo>
                    <a:pt x="40410" y="11692"/>
                  </a:lnTo>
                  <a:lnTo>
                    <a:pt x="40410" y="11692"/>
                  </a:lnTo>
                  <a:cubicBezTo>
                    <a:pt x="40400" y="11745"/>
                    <a:pt x="40379" y="11796"/>
                    <a:pt x="40368" y="11848"/>
                  </a:cubicBezTo>
                  <a:cubicBezTo>
                    <a:pt x="40398" y="11818"/>
                    <a:pt x="40446" y="11799"/>
                    <a:pt x="40489" y="11799"/>
                  </a:cubicBezTo>
                  <a:cubicBezTo>
                    <a:pt x="40505" y="11799"/>
                    <a:pt x="40520" y="11801"/>
                    <a:pt x="40534" y="11807"/>
                  </a:cubicBezTo>
                  <a:lnTo>
                    <a:pt x="40430" y="11910"/>
                  </a:lnTo>
                  <a:cubicBezTo>
                    <a:pt x="40443" y="11902"/>
                    <a:pt x="40456" y="11898"/>
                    <a:pt x="40470" y="11898"/>
                  </a:cubicBezTo>
                  <a:cubicBezTo>
                    <a:pt x="40522" y="11898"/>
                    <a:pt x="40573" y="11956"/>
                    <a:pt x="40565" y="12014"/>
                  </a:cubicBezTo>
                  <a:cubicBezTo>
                    <a:pt x="40558" y="12069"/>
                    <a:pt x="40515" y="12106"/>
                    <a:pt x="40471" y="12106"/>
                  </a:cubicBezTo>
                  <a:cubicBezTo>
                    <a:pt x="40454" y="12106"/>
                    <a:pt x="40438" y="12101"/>
                    <a:pt x="40423" y="12089"/>
                  </a:cubicBezTo>
                  <a:lnTo>
                    <a:pt x="40423" y="12089"/>
                  </a:lnTo>
                  <a:cubicBezTo>
                    <a:pt x="40439" y="12120"/>
                    <a:pt x="40403" y="12180"/>
                    <a:pt x="40368" y="12180"/>
                  </a:cubicBezTo>
                  <a:cubicBezTo>
                    <a:pt x="40327" y="12180"/>
                    <a:pt x="40285" y="12138"/>
                    <a:pt x="40244" y="12138"/>
                  </a:cubicBezTo>
                  <a:cubicBezTo>
                    <a:pt x="40240" y="12138"/>
                    <a:pt x="40237" y="12137"/>
                    <a:pt x="40234" y="12137"/>
                  </a:cubicBezTo>
                  <a:cubicBezTo>
                    <a:pt x="40187" y="12137"/>
                    <a:pt x="40154" y="12203"/>
                    <a:pt x="40192" y="12231"/>
                  </a:cubicBezTo>
                  <a:cubicBezTo>
                    <a:pt x="40182" y="12230"/>
                    <a:pt x="40172" y="12230"/>
                    <a:pt x="40162" y="12230"/>
                  </a:cubicBezTo>
                  <a:cubicBezTo>
                    <a:pt x="40071" y="12230"/>
                    <a:pt x="39988" y="12270"/>
                    <a:pt x="39923" y="12335"/>
                  </a:cubicBezTo>
                  <a:cubicBezTo>
                    <a:pt x="39936" y="12355"/>
                    <a:pt x="39953" y="12362"/>
                    <a:pt x="39969" y="12362"/>
                  </a:cubicBezTo>
                  <a:cubicBezTo>
                    <a:pt x="39978" y="12362"/>
                    <a:pt x="39987" y="12359"/>
                    <a:pt x="39995" y="12355"/>
                  </a:cubicBezTo>
                  <a:lnTo>
                    <a:pt x="39995" y="12355"/>
                  </a:lnTo>
                  <a:cubicBezTo>
                    <a:pt x="39985" y="12387"/>
                    <a:pt x="39995" y="12428"/>
                    <a:pt x="40016" y="12449"/>
                  </a:cubicBezTo>
                  <a:cubicBezTo>
                    <a:pt x="40034" y="12463"/>
                    <a:pt x="40053" y="12469"/>
                    <a:pt x="40072" y="12469"/>
                  </a:cubicBezTo>
                  <a:cubicBezTo>
                    <a:pt x="40110" y="12469"/>
                    <a:pt x="40148" y="12449"/>
                    <a:pt x="40182" y="12428"/>
                  </a:cubicBezTo>
                  <a:lnTo>
                    <a:pt x="40182" y="12428"/>
                  </a:lnTo>
                  <a:cubicBezTo>
                    <a:pt x="40151" y="12480"/>
                    <a:pt x="40110" y="12532"/>
                    <a:pt x="40078" y="12573"/>
                  </a:cubicBezTo>
                  <a:cubicBezTo>
                    <a:pt x="40104" y="12561"/>
                    <a:pt x="40134" y="12552"/>
                    <a:pt x="40163" y="12552"/>
                  </a:cubicBezTo>
                  <a:cubicBezTo>
                    <a:pt x="40180" y="12552"/>
                    <a:pt x="40197" y="12555"/>
                    <a:pt x="40213" y="12563"/>
                  </a:cubicBezTo>
                  <a:cubicBezTo>
                    <a:pt x="40172" y="12625"/>
                    <a:pt x="40151" y="12708"/>
                    <a:pt x="40140" y="12791"/>
                  </a:cubicBezTo>
                  <a:cubicBezTo>
                    <a:pt x="40153" y="12786"/>
                    <a:pt x="40166" y="12784"/>
                    <a:pt x="40180" y="12784"/>
                  </a:cubicBezTo>
                  <a:cubicBezTo>
                    <a:pt x="40231" y="12784"/>
                    <a:pt x="40284" y="12814"/>
                    <a:pt x="40317" y="12864"/>
                  </a:cubicBezTo>
                  <a:cubicBezTo>
                    <a:pt x="40347" y="12781"/>
                    <a:pt x="40389" y="12719"/>
                    <a:pt x="40451" y="12656"/>
                  </a:cubicBezTo>
                  <a:cubicBezTo>
                    <a:pt x="40483" y="12698"/>
                    <a:pt x="40492" y="12749"/>
                    <a:pt x="40492" y="12811"/>
                  </a:cubicBezTo>
                  <a:cubicBezTo>
                    <a:pt x="40534" y="12760"/>
                    <a:pt x="40586" y="12708"/>
                    <a:pt x="40628" y="12656"/>
                  </a:cubicBezTo>
                  <a:lnTo>
                    <a:pt x="40628" y="12656"/>
                  </a:lnTo>
                  <a:cubicBezTo>
                    <a:pt x="40607" y="12739"/>
                    <a:pt x="40586" y="12832"/>
                    <a:pt x="40575" y="12926"/>
                  </a:cubicBezTo>
                  <a:cubicBezTo>
                    <a:pt x="40638" y="12936"/>
                    <a:pt x="40638" y="13050"/>
                    <a:pt x="40586" y="13081"/>
                  </a:cubicBezTo>
                  <a:cubicBezTo>
                    <a:pt x="40565" y="13097"/>
                    <a:pt x="40541" y="13104"/>
                    <a:pt x="40516" y="13104"/>
                  </a:cubicBezTo>
                  <a:cubicBezTo>
                    <a:pt x="40479" y="13104"/>
                    <a:pt x="40441" y="13089"/>
                    <a:pt x="40410" y="13071"/>
                  </a:cubicBezTo>
                  <a:cubicBezTo>
                    <a:pt x="40364" y="13052"/>
                    <a:pt x="40309" y="13017"/>
                    <a:pt x="40253" y="13017"/>
                  </a:cubicBezTo>
                  <a:cubicBezTo>
                    <a:pt x="40247" y="13017"/>
                    <a:pt x="40240" y="13018"/>
                    <a:pt x="40234" y="13019"/>
                  </a:cubicBezTo>
                  <a:cubicBezTo>
                    <a:pt x="40244" y="13071"/>
                    <a:pt x="40265" y="13122"/>
                    <a:pt x="40275" y="13174"/>
                  </a:cubicBezTo>
                  <a:cubicBezTo>
                    <a:pt x="40151" y="13154"/>
                    <a:pt x="40027" y="13101"/>
                    <a:pt x="39923" y="13019"/>
                  </a:cubicBezTo>
                  <a:lnTo>
                    <a:pt x="39923" y="13019"/>
                  </a:lnTo>
                  <a:cubicBezTo>
                    <a:pt x="39944" y="13060"/>
                    <a:pt x="39964" y="13101"/>
                    <a:pt x="39995" y="13133"/>
                  </a:cubicBezTo>
                  <a:cubicBezTo>
                    <a:pt x="39912" y="13101"/>
                    <a:pt x="39829" y="13081"/>
                    <a:pt x="39746" y="13081"/>
                  </a:cubicBezTo>
                  <a:cubicBezTo>
                    <a:pt x="39746" y="13164"/>
                    <a:pt x="39799" y="13247"/>
                    <a:pt x="39861" y="13288"/>
                  </a:cubicBezTo>
                  <a:cubicBezTo>
                    <a:pt x="39840" y="13288"/>
                    <a:pt x="39819" y="13299"/>
                    <a:pt x="39809" y="13309"/>
                  </a:cubicBezTo>
                  <a:cubicBezTo>
                    <a:pt x="39871" y="13361"/>
                    <a:pt x="39933" y="13402"/>
                    <a:pt x="40006" y="13423"/>
                  </a:cubicBezTo>
                  <a:cubicBezTo>
                    <a:pt x="39995" y="13465"/>
                    <a:pt x="39974" y="13495"/>
                    <a:pt x="39944" y="13516"/>
                  </a:cubicBezTo>
                  <a:cubicBezTo>
                    <a:pt x="39829" y="13465"/>
                    <a:pt x="39716" y="13475"/>
                    <a:pt x="39633" y="13371"/>
                  </a:cubicBezTo>
                  <a:lnTo>
                    <a:pt x="39633" y="13371"/>
                  </a:lnTo>
                  <a:cubicBezTo>
                    <a:pt x="39633" y="13444"/>
                    <a:pt x="39643" y="13527"/>
                    <a:pt x="39654" y="13599"/>
                  </a:cubicBezTo>
                  <a:cubicBezTo>
                    <a:pt x="39591" y="13527"/>
                    <a:pt x="39509" y="13485"/>
                    <a:pt x="39415" y="13454"/>
                  </a:cubicBezTo>
                  <a:lnTo>
                    <a:pt x="39415" y="13454"/>
                  </a:lnTo>
                  <a:cubicBezTo>
                    <a:pt x="39415" y="13537"/>
                    <a:pt x="39446" y="13620"/>
                    <a:pt x="39498" y="13661"/>
                  </a:cubicBezTo>
                  <a:cubicBezTo>
                    <a:pt x="39477" y="13651"/>
                    <a:pt x="39456" y="13645"/>
                    <a:pt x="39436" y="13645"/>
                  </a:cubicBezTo>
                  <a:cubicBezTo>
                    <a:pt x="39415" y="13645"/>
                    <a:pt x="39394" y="13651"/>
                    <a:pt x="39373" y="13661"/>
                  </a:cubicBezTo>
                  <a:cubicBezTo>
                    <a:pt x="39393" y="13779"/>
                    <a:pt x="39496" y="13859"/>
                    <a:pt x="39595" y="13859"/>
                  </a:cubicBezTo>
                  <a:cubicBezTo>
                    <a:pt x="39601" y="13859"/>
                    <a:pt x="39607" y="13859"/>
                    <a:pt x="39612" y="13858"/>
                  </a:cubicBezTo>
                  <a:lnTo>
                    <a:pt x="39612" y="13858"/>
                  </a:lnTo>
                  <a:cubicBezTo>
                    <a:pt x="39563" y="13887"/>
                    <a:pt x="39509" y="13901"/>
                    <a:pt x="39454" y="13901"/>
                  </a:cubicBezTo>
                  <a:cubicBezTo>
                    <a:pt x="39333" y="13901"/>
                    <a:pt x="39210" y="13834"/>
                    <a:pt x="39146" y="13713"/>
                  </a:cubicBezTo>
                  <a:cubicBezTo>
                    <a:pt x="39136" y="13765"/>
                    <a:pt x="39125" y="13817"/>
                    <a:pt x="39125" y="13868"/>
                  </a:cubicBezTo>
                  <a:cubicBezTo>
                    <a:pt x="39073" y="13806"/>
                    <a:pt x="39011" y="13765"/>
                    <a:pt x="38938" y="13734"/>
                  </a:cubicBezTo>
                  <a:lnTo>
                    <a:pt x="38938" y="13734"/>
                  </a:lnTo>
                  <a:cubicBezTo>
                    <a:pt x="38938" y="13817"/>
                    <a:pt x="38959" y="13900"/>
                    <a:pt x="39000" y="13962"/>
                  </a:cubicBezTo>
                  <a:cubicBezTo>
                    <a:pt x="38949" y="13900"/>
                    <a:pt x="38876" y="13879"/>
                    <a:pt x="38804" y="13879"/>
                  </a:cubicBezTo>
                  <a:cubicBezTo>
                    <a:pt x="38793" y="13951"/>
                    <a:pt x="38814" y="14024"/>
                    <a:pt x="38855" y="14066"/>
                  </a:cubicBezTo>
                  <a:cubicBezTo>
                    <a:pt x="38843" y="14061"/>
                    <a:pt x="38830" y="14058"/>
                    <a:pt x="38817" y="14058"/>
                  </a:cubicBezTo>
                  <a:cubicBezTo>
                    <a:pt x="38798" y="14058"/>
                    <a:pt x="38780" y="14063"/>
                    <a:pt x="38763" y="14075"/>
                  </a:cubicBezTo>
                  <a:cubicBezTo>
                    <a:pt x="38845" y="14138"/>
                    <a:pt x="38949" y="14179"/>
                    <a:pt x="39042" y="14190"/>
                  </a:cubicBezTo>
                  <a:cubicBezTo>
                    <a:pt x="39000" y="14190"/>
                    <a:pt x="38949" y="14200"/>
                    <a:pt x="38897" y="14200"/>
                  </a:cubicBezTo>
                  <a:cubicBezTo>
                    <a:pt x="39011" y="14231"/>
                    <a:pt x="39115" y="14252"/>
                    <a:pt x="39228" y="14273"/>
                  </a:cubicBezTo>
                  <a:cubicBezTo>
                    <a:pt x="39198" y="14324"/>
                    <a:pt x="39177" y="14376"/>
                    <a:pt x="39146" y="14418"/>
                  </a:cubicBezTo>
                  <a:cubicBezTo>
                    <a:pt x="39169" y="14420"/>
                    <a:pt x="39192" y="14422"/>
                    <a:pt x="39215" y="14422"/>
                  </a:cubicBezTo>
                  <a:cubicBezTo>
                    <a:pt x="39285" y="14422"/>
                    <a:pt x="39355" y="14410"/>
                    <a:pt x="39426" y="14386"/>
                  </a:cubicBezTo>
                  <a:lnTo>
                    <a:pt x="39426" y="14386"/>
                  </a:lnTo>
                  <a:cubicBezTo>
                    <a:pt x="39384" y="14448"/>
                    <a:pt x="39343" y="14521"/>
                    <a:pt x="39301" y="14584"/>
                  </a:cubicBezTo>
                  <a:cubicBezTo>
                    <a:pt x="39353" y="14563"/>
                    <a:pt x="39394" y="14542"/>
                    <a:pt x="39436" y="14521"/>
                  </a:cubicBezTo>
                  <a:lnTo>
                    <a:pt x="39436" y="14521"/>
                  </a:lnTo>
                  <a:cubicBezTo>
                    <a:pt x="39375" y="14612"/>
                    <a:pt x="39281" y="14656"/>
                    <a:pt x="39185" y="14656"/>
                  </a:cubicBezTo>
                  <a:cubicBezTo>
                    <a:pt x="39084" y="14656"/>
                    <a:pt x="38982" y="14607"/>
                    <a:pt x="38918" y="14511"/>
                  </a:cubicBezTo>
                  <a:cubicBezTo>
                    <a:pt x="38908" y="14490"/>
                    <a:pt x="38897" y="14469"/>
                    <a:pt x="38876" y="14459"/>
                  </a:cubicBezTo>
                  <a:cubicBezTo>
                    <a:pt x="38863" y="14446"/>
                    <a:pt x="38847" y="14440"/>
                    <a:pt x="38829" y="14440"/>
                  </a:cubicBezTo>
                  <a:cubicBezTo>
                    <a:pt x="38805" y="14440"/>
                    <a:pt x="38780" y="14451"/>
                    <a:pt x="38763" y="14469"/>
                  </a:cubicBezTo>
                  <a:cubicBezTo>
                    <a:pt x="38742" y="14511"/>
                    <a:pt x="38742" y="14573"/>
                    <a:pt x="38772" y="14604"/>
                  </a:cubicBezTo>
                  <a:cubicBezTo>
                    <a:pt x="38752" y="14584"/>
                    <a:pt x="38731" y="14563"/>
                    <a:pt x="38700" y="14552"/>
                  </a:cubicBezTo>
                  <a:lnTo>
                    <a:pt x="38700" y="14552"/>
                  </a:lnTo>
                  <a:cubicBezTo>
                    <a:pt x="38669" y="14604"/>
                    <a:pt x="38710" y="14687"/>
                    <a:pt x="38763" y="14718"/>
                  </a:cubicBezTo>
                  <a:cubicBezTo>
                    <a:pt x="38781" y="14724"/>
                    <a:pt x="38799" y="14726"/>
                    <a:pt x="38817" y="14726"/>
                  </a:cubicBezTo>
                  <a:cubicBezTo>
                    <a:pt x="38852" y="14726"/>
                    <a:pt x="38886" y="14717"/>
                    <a:pt x="38918" y="14705"/>
                  </a:cubicBezTo>
                  <a:lnTo>
                    <a:pt x="38918" y="14705"/>
                  </a:lnTo>
                  <a:cubicBezTo>
                    <a:pt x="38862" y="14730"/>
                    <a:pt x="38808" y="14777"/>
                    <a:pt x="38763" y="14832"/>
                  </a:cubicBezTo>
                  <a:cubicBezTo>
                    <a:pt x="38812" y="14820"/>
                    <a:pt x="38860" y="14815"/>
                    <a:pt x="38909" y="14815"/>
                  </a:cubicBezTo>
                  <a:cubicBezTo>
                    <a:pt x="38943" y="14815"/>
                    <a:pt x="38977" y="14817"/>
                    <a:pt x="39011" y="14821"/>
                  </a:cubicBezTo>
                  <a:cubicBezTo>
                    <a:pt x="39042" y="14821"/>
                    <a:pt x="39073" y="14832"/>
                    <a:pt x="39094" y="14863"/>
                  </a:cubicBezTo>
                  <a:cubicBezTo>
                    <a:pt x="39156" y="14936"/>
                    <a:pt x="39073" y="15040"/>
                    <a:pt x="39000" y="15102"/>
                  </a:cubicBezTo>
                  <a:lnTo>
                    <a:pt x="39343" y="14977"/>
                  </a:lnTo>
                  <a:lnTo>
                    <a:pt x="39343" y="14977"/>
                  </a:lnTo>
                  <a:cubicBezTo>
                    <a:pt x="39332" y="15019"/>
                    <a:pt x="39322" y="15049"/>
                    <a:pt x="39311" y="15091"/>
                  </a:cubicBezTo>
                  <a:cubicBezTo>
                    <a:pt x="39364" y="15029"/>
                    <a:pt x="39426" y="14977"/>
                    <a:pt x="39488" y="14936"/>
                  </a:cubicBezTo>
                  <a:lnTo>
                    <a:pt x="39488" y="14936"/>
                  </a:lnTo>
                  <a:cubicBezTo>
                    <a:pt x="39456" y="15040"/>
                    <a:pt x="39415" y="15143"/>
                    <a:pt x="39373" y="15236"/>
                  </a:cubicBezTo>
                  <a:cubicBezTo>
                    <a:pt x="39456" y="15174"/>
                    <a:pt x="39550" y="15132"/>
                    <a:pt x="39643" y="15122"/>
                  </a:cubicBezTo>
                  <a:lnTo>
                    <a:pt x="39643" y="15122"/>
                  </a:lnTo>
                  <a:cubicBezTo>
                    <a:pt x="39633" y="15164"/>
                    <a:pt x="39622" y="15205"/>
                    <a:pt x="39612" y="15257"/>
                  </a:cubicBezTo>
                  <a:cubicBezTo>
                    <a:pt x="39674" y="15257"/>
                    <a:pt x="39737" y="15257"/>
                    <a:pt x="39799" y="15267"/>
                  </a:cubicBezTo>
                  <a:cubicBezTo>
                    <a:pt x="39737" y="15330"/>
                    <a:pt x="39664" y="15381"/>
                    <a:pt x="39581" y="15392"/>
                  </a:cubicBezTo>
                  <a:cubicBezTo>
                    <a:pt x="39633" y="15402"/>
                    <a:pt x="39664" y="15454"/>
                    <a:pt x="39664" y="15505"/>
                  </a:cubicBezTo>
                  <a:cubicBezTo>
                    <a:pt x="39529" y="15464"/>
                    <a:pt x="39394" y="15413"/>
                    <a:pt x="39260" y="15350"/>
                  </a:cubicBezTo>
                  <a:lnTo>
                    <a:pt x="39260" y="15350"/>
                  </a:lnTo>
                  <a:cubicBezTo>
                    <a:pt x="39270" y="15443"/>
                    <a:pt x="39311" y="15526"/>
                    <a:pt x="39373" y="15578"/>
                  </a:cubicBezTo>
                  <a:cubicBezTo>
                    <a:pt x="39353" y="15620"/>
                    <a:pt x="39332" y="15650"/>
                    <a:pt x="39301" y="15682"/>
                  </a:cubicBezTo>
                  <a:cubicBezTo>
                    <a:pt x="39405" y="15703"/>
                    <a:pt x="39509" y="15733"/>
                    <a:pt x="39622" y="15754"/>
                  </a:cubicBezTo>
                  <a:cubicBezTo>
                    <a:pt x="39550" y="15827"/>
                    <a:pt x="39467" y="15889"/>
                    <a:pt x="39384" y="15931"/>
                  </a:cubicBezTo>
                  <a:cubicBezTo>
                    <a:pt x="39414" y="15924"/>
                    <a:pt x="39443" y="15918"/>
                    <a:pt x="39471" y="15918"/>
                  </a:cubicBezTo>
                  <a:cubicBezTo>
                    <a:pt x="39492" y="15918"/>
                    <a:pt x="39512" y="15922"/>
                    <a:pt x="39529" y="15931"/>
                  </a:cubicBezTo>
                  <a:cubicBezTo>
                    <a:pt x="39571" y="15951"/>
                    <a:pt x="39601" y="16023"/>
                    <a:pt x="39571" y="16076"/>
                  </a:cubicBezTo>
                  <a:cubicBezTo>
                    <a:pt x="39557" y="16093"/>
                    <a:pt x="39539" y="16100"/>
                    <a:pt x="39517" y="16100"/>
                  </a:cubicBezTo>
                  <a:cubicBezTo>
                    <a:pt x="39489" y="16100"/>
                    <a:pt x="39455" y="16088"/>
                    <a:pt x="39426" y="16076"/>
                  </a:cubicBezTo>
                  <a:cubicBezTo>
                    <a:pt x="39301" y="16003"/>
                    <a:pt x="39166" y="15931"/>
                    <a:pt x="39042" y="15868"/>
                  </a:cubicBezTo>
                  <a:lnTo>
                    <a:pt x="39042" y="15868"/>
                  </a:lnTo>
                  <a:cubicBezTo>
                    <a:pt x="39063" y="15972"/>
                    <a:pt x="39115" y="16055"/>
                    <a:pt x="39187" y="16117"/>
                  </a:cubicBezTo>
                  <a:cubicBezTo>
                    <a:pt x="39146" y="16117"/>
                    <a:pt x="39104" y="16106"/>
                    <a:pt x="39053" y="16106"/>
                  </a:cubicBezTo>
                  <a:cubicBezTo>
                    <a:pt x="39136" y="16179"/>
                    <a:pt x="39208" y="16262"/>
                    <a:pt x="39291" y="16345"/>
                  </a:cubicBezTo>
                  <a:cubicBezTo>
                    <a:pt x="39332" y="16345"/>
                    <a:pt x="39384" y="16396"/>
                    <a:pt x="39373" y="16449"/>
                  </a:cubicBezTo>
                  <a:cubicBezTo>
                    <a:pt x="39373" y="16500"/>
                    <a:pt x="39325" y="16537"/>
                    <a:pt x="39278" y="16537"/>
                  </a:cubicBezTo>
                  <a:cubicBezTo>
                    <a:pt x="39268" y="16537"/>
                    <a:pt x="39258" y="16535"/>
                    <a:pt x="39249" y="16532"/>
                  </a:cubicBezTo>
                  <a:lnTo>
                    <a:pt x="39249" y="16532"/>
                  </a:lnTo>
                  <a:cubicBezTo>
                    <a:pt x="39270" y="16552"/>
                    <a:pt x="39270" y="16583"/>
                    <a:pt x="39270" y="16604"/>
                  </a:cubicBezTo>
                  <a:cubicBezTo>
                    <a:pt x="39177" y="16562"/>
                    <a:pt x="39073" y="16521"/>
                    <a:pt x="38980" y="16479"/>
                  </a:cubicBezTo>
                  <a:lnTo>
                    <a:pt x="38980" y="16479"/>
                  </a:lnTo>
                  <a:cubicBezTo>
                    <a:pt x="38990" y="16552"/>
                    <a:pt x="38990" y="16614"/>
                    <a:pt x="39000" y="16677"/>
                  </a:cubicBezTo>
                  <a:cubicBezTo>
                    <a:pt x="38938" y="16656"/>
                    <a:pt x="38876" y="16624"/>
                    <a:pt x="38825" y="16583"/>
                  </a:cubicBezTo>
                  <a:cubicBezTo>
                    <a:pt x="38814" y="16594"/>
                    <a:pt x="38814" y="16604"/>
                    <a:pt x="38814" y="16614"/>
                  </a:cubicBezTo>
                  <a:cubicBezTo>
                    <a:pt x="38772" y="16541"/>
                    <a:pt x="38731" y="16469"/>
                    <a:pt x="38669" y="16438"/>
                  </a:cubicBezTo>
                  <a:lnTo>
                    <a:pt x="38669" y="16438"/>
                  </a:lnTo>
                  <a:cubicBezTo>
                    <a:pt x="38680" y="16532"/>
                    <a:pt x="38721" y="16624"/>
                    <a:pt x="38804" y="16677"/>
                  </a:cubicBezTo>
                  <a:cubicBezTo>
                    <a:pt x="38742" y="16677"/>
                    <a:pt x="38721" y="16769"/>
                    <a:pt x="38742" y="16832"/>
                  </a:cubicBezTo>
                  <a:cubicBezTo>
                    <a:pt x="38772" y="16894"/>
                    <a:pt x="38825" y="16925"/>
                    <a:pt x="38876" y="16956"/>
                  </a:cubicBezTo>
                  <a:cubicBezTo>
                    <a:pt x="38869" y="17032"/>
                    <a:pt x="38795" y="17080"/>
                    <a:pt x="38723" y="17080"/>
                  </a:cubicBezTo>
                  <a:cubicBezTo>
                    <a:pt x="38696" y="17080"/>
                    <a:pt x="38670" y="17074"/>
                    <a:pt x="38648" y="17060"/>
                  </a:cubicBezTo>
                  <a:cubicBezTo>
                    <a:pt x="38576" y="17029"/>
                    <a:pt x="38535" y="16946"/>
                    <a:pt x="38493" y="16873"/>
                  </a:cubicBezTo>
                  <a:lnTo>
                    <a:pt x="38493" y="16873"/>
                  </a:lnTo>
                  <a:cubicBezTo>
                    <a:pt x="38535" y="16977"/>
                    <a:pt x="38545" y="17091"/>
                    <a:pt x="38524" y="17195"/>
                  </a:cubicBezTo>
                  <a:cubicBezTo>
                    <a:pt x="38627" y="17205"/>
                    <a:pt x="38742" y="17236"/>
                    <a:pt x="38825" y="17298"/>
                  </a:cubicBezTo>
                  <a:cubicBezTo>
                    <a:pt x="38783" y="17360"/>
                    <a:pt x="38742" y="17412"/>
                    <a:pt x="38700" y="17474"/>
                  </a:cubicBezTo>
                  <a:cubicBezTo>
                    <a:pt x="38763" y="17495"/>
                    <a:pt x="38814" y="17547"/>
                    <a:pt x="38855" y="17609"/>
                  </a:cubicBezTo>
                  <a:cubicBezTo>
                    <a:pt x="38772" y="17630"/>
                    <a:pt x="38690" y="17661"/>
                    <a:pt x="38607" y="17681"/>
                  </a:cubicBezTo>
                  <a:cubicBezTo>
                    <a:pt x="38607" y="17733"/>
                    <a:pt x="38617" y="17785"/>
                    <a:pt x="38617" y="17837"/>
                  </a:cubicBezTo>
                  <a:cubicBezTo>
                    <a:pt x="38545" y="17868"/>
                    <a:pt x="38462" y="17899"/>
                    <a:pt x="38390" y="17930"/>
                  </a:cubicBezTo>
                  <a:cubicBezTo>
                    <a:pt x="38420" y="17992"/>
                    <a:pt x="38441" y="18044"/>
                    <a:pt x="38472" y="18106"/>
                  </a:cubicBezTo>
                  <a:cubicBezTo>
                    <a:pt x="38420" y="18137"/>
                    <a:pt x="38369" y="18169"/>
                    <a:pt x="38327" y="18199"/>
                  </a:cubicBezTo>
                  <a:cubicBezTo>
                    <a:pt x="38337" y="18282"/>
                    <a:pt x="38369" y="18365"/>
                    <a:pt x="38420" y="18438"/>
                  </a:cubicBezTo>
                  <a:cubicBezTo>
                    <a:pt x="38399" y="18459"/>
                    <a:pt x="38379" y="18469"/>
                    <a:pt x="38358" y="18489"/>
                  </a:cubicBezTo>
                  <a:cubicBezTo>
                    <a:pt x="38410" y="18459"/>
                    <a:pt x="38462" y="18438"/>
                    <a:pt x="38514" y="18438"/>
                  </a:cubicBezTo>
                  <a:lnTo>
                    <a:pt x="38358" y="18655"/>
                  </a:lnTo>
                  <a:cubicBezTo>
                    <a:pt x="38472" y="18604"/>
                    <a:pt x="38576" y="18552"/>
                    <a:pt x="38690" y="18489"/>
                  </a:cubicBezTo>
                  <a:lnTo>
                    <a:pt x="38690" y="18489"/>
                  </a:lnTo>
                  <a:cubicBezTo>
                    <a:pt x="38680" y="18604"/>
                    <a:pt x="38535" y="18604"/>
                    <a:pt x="38482" y="18687"/>
                  </a:cubicBezTo>
                  <a:cubicBezTo>
                    <a:pt x="38462" y="18717"/>
                    <a:pt x="38462" y="18759"/>
                    <a:pt x="38441" y="18790"/>
                  </a:cubicBezTo>
                  <a:cubicBezTo>
                    <a:pt x="38420" y="18836"/>
                    <a:pt x="38384" y="18855"/>
                    <a:pt x="38345" y="18855"/>
                  </a:cubicBezTo>
                  <a:cubicBezTo>
                    <a:pt x="38270" y="18855"/>
                    <a:pt x="38182" y="18782"/>
                    <a:pt x="38162" y="18687"/>
                  </a:cubicBezTo>
                  <a:cubicBezTo>
                    <a:pt x="38141" y="18542"/>
                    <a:pt x="38213" y="18407"/>
                    <a:pt x="38286" y="18282"/>
                  </a:cubicBezTo>
                  <a:lnTo>
                    <a:pt x="38151" y="18282"/>
                  </a:lnTo>
                  <a:cubicBezTo>
                    <a:pt x="38203" y="18169"/>
                    <a:pt x="38254" y="18054"/>
                    <a:pt x="38307" y="17930"/>
                  </a:cubicBezTo>
                  <a:lnTo>
                    <a:pt x="38307" y="17930"/>
                  </a:lnTo>
                  <a:cubicBezTo>
                    <a:pt x="38265" y="17941"/>
                    <a:pt x="38213" y="17951"/>
                    <a:pt x="38172" y="17951"/>
                  </a:cubicBezTo>
                  <a:cubicBezTo>
                    <a:pt x="38275" y="17826"/>
                    <a:pt x="38358" y="17692"/>
                    <a:pt x="38431" y="17547"/>
                  </a:cubicBezTo>
                  <a:cubicBezTo>
                    <a:pt x="38379" y="17547"/>
                    <a:pt x="38327" y="17536"/>
                    <a:pt x="38265" y="17536"/>
                  </a:cubicBezTo>
                  <a:cubicBezTo>
                    <a:pt x="38296" y="17464"/>
                    <a:pt x="38317" y="17381"/>
                    <a:pt x="38307" y="17308"/>
                  </a:cubicBezTo>
                  <a:cubicBezTo>
                    <a:pt x="38284" y="17305"/>
                    <a:pt x="38260" y="17302"/>
                    <a:pt x="38235" y="17302"/>
                  </a:cubicBezTo>
                  <a:cubicBezTo>
                    <a:pt x="38192" y="17302"/>
                    <a:pt x="38145" y="17309"/>
                    <a:pt x="38099" y="17329"/>
                  </a:cubicBezTo>
                  <a:cubicBezTo>
                    <a:pt x="38151" y="17278"/>
                    <a:pt x="38109" y="17174"/>
                    <a:pt x="38058" y="17133"/>
                  </a:cubicBezTo>
                  <a:cubicBezTo>
                    <a:pt x="37996" y="17080"/>
                    <a:pt x="37923" y="17039"/>
                    <a:pt x="37913" y="16967"/>
                  </a:cubicBezTo>
                  <a:cubicBezTo>
                    <a:pt x="37902" y="16842"/>
                    <a:pt x="38037" y="16780"/>
                    <a:pt x="38141" y="16769"/>
                  </a:cubicBezTo>
                  <a:cubicBezTo>
                    <a:pt x="38109" y="16707"/>
                    <a:pt x="38089" y="16656"/>
                    <a:pt x="38068" y="16594"/>
                  </a:cubicBezTo>
                  <a:lnTo>
                    <a:pt x="38068" y="16594"/>
                  </a:lnTo>
                  <a:cubicBezTo>
                    <a:pt x="38105" y="16617"/>
                    <a:pt x="38147" y="16628"/>
                    <a:pt x="38188" y="16628"/>
                  </a:cubicBezTo>
                  <a:cubicBezTo>
                    <a:pt x="38330" y="16628"/>
                    <a:pt x="38475" y="16503"/>
                    <a:pt x="38482" y="16334"/>
                  </a:cubicBezTo>
                  <a:lnTo>
                    <a:pt x="38482" y="16334"/>
                  </a:lnTo>
                  <a:cubicBezTo>
                    <a:pt x="38399" y="16355"/>
                    <a:pt x="38317" y="16386"/>
                    <a:pt x="38244" y="16407"/>
                  </a:cubicBezTo>
                  <a:cubicBezTo>
                    <a:pt x="38265" y="16376"/>
                    <a:pt x="38296" y="16334"/>
                    <a:pt x="38317" y="16293"/>
                  </a:cubicBezTo>
                  <a:lnTo>
                    <a:pt x="38203" y="16293"/>
                  </a:lnTo>
                  <a:cubicBezTo>
                    <a:pt x="38254" y="16179"/>
                    <a:pt x="38348" y="16086"/>
                    <a:pt x="38452" y="16055"/>
                  </a:cubicBezTo>
                  <a:lnTo>
                    <a:pt x="38452" y="16055"/>
                  </a:lnTo>
                  <a:cubicBezTo>
                    <a:pt x="38435" y="16059"/>
                    <a:pt x="38418" y="16061"/>
                    <a:pt x="38401" y="16061"/>
                  </a:cubicBezTo>
                  <a:cubicBezTo>
                    <a:pt x="38378" y="16061"/>
                    <a:pt x="38356" y="16056"/>
                    <a:pt x="38337" y="16044"/>
                  </a:cubicBezTo>
                  <a:cubicBezTo>
                    <a:pt x="38337" y="15972"/>
                    <a:pt x="38337" y="15889"/>
                    <a:pt x="38327" y="15806"/>
                  </a:cubicBezTo>
                  <a:cubicBezTo>
                    <a:pt x="38244" y="15806"/>
                    <a:pt x="38172" y="15889"/>
                    <a:pt x="38172" y="15982"/>
                  </a:cubicBezTo>
                  <a:cubicBezTo>
                    <a:pt x="38151" y="15951"/>
                    <a:pt x="38120" y="15931"/>
                    <a:pt x="38089" y="15931"/>
                  </a:cubicBezTo>
                  <a:cubicBezTo>
                    <a:pt x="38099" y="16034"/>
                    <a:pt x="38109" y="16138"/>
                    <a:pt x="38141" y="16241"/>
                  </a:cubicBezTo>
                  <a:cubicBezTo>
                    <a:pt x="38089" y="16189"/>
                    <a:pt x="38037" y="16138"/>
                    <a:pt x="37985" y="16076"/>
                  </a:cubicBezTo>
                  <a:lnTo>
                    <a:pt x="37985" y="16076"/>
                  </a:lnTo>
                  <a:cubicBezTo>
                    <a:pt x="38017" y="16179"/>
                    <a:pt x="38017" y="16283"/>
                    <a:pt x="37985" y="16386"/>
                  </a:cubicBezTo>
                  <a:cubicBezTo>
                    <a:pt x="37892" y="16314"/>
                    <a:pt x="37861" y="16159"/>
                    <a:pt x="37881" y="16023"/>
                  </a:cubicBezTo>
                  <a:cubicBezTo>
                    <a:pt x="37902" y="15899"/>
                    <a:pt x="37964" y="15786"/>
                    <a:pt x="38026" y="15671"/>
                  </a:cubicBezTo>
                  <a:cubicBezTo>
                    <a:pt x="38008" y="15644"/>
                    <a:pt x="37978" y="15630"/>
                    <a:pt x="37947" y="15630"/>
                  </a:cubicBezTo>
                  <a:cubicBezTo>
                    <a:pt x="37913" y="15630"/>
                    <a:pt x="37879" y="15646"/>
                    <a:pt x="37859" y="15676"/>
                  </a:cubicBezTo>
                  <a:lnTo>
                    <a:pt x="37859" y="15676"/>
                  </a:lnTo>
                  <a:cubicBezTo>
                    <a:pt x="37874" y="15636"/>
                    <a:pt x="37847" y="15588"/>
                    <a:pt x="37819" y="15588"/>
                  </a:cubicBezTo>
                  <a:cubicBezTo>
                    <a:pt x="37809" y="15682"/>
                    <a:pt x="37809" y="15765"/>
                    <a:pt x="37809" y="15848"/>
                  </a:cubicBezTo>
                  <a:cubicBezTo>
                    <a:pt x="37768" y="15837"/>
                    <a:pt x="37726" y="15806"/>
                    <a:pt x="37706" y="15765"/>
                  </a:cubicBezTo>
                  <a:lnTo>
                    <a:pt x="37706" y="15765"/>
                  </a:lnTo>
                  <a:cubicBezTo>
                    <a:pt x="37726" y="15837"/>
                    <a:pt x="37695" y="15910"/>
                    <a:pt x="37644" y="15961"/>
                  </a:cubicBezTo>
                  <a:cubicBezTo>
                    <a:pt x="37602" y="15899"/>
                    <a:pt x="37591" y="15795"/>
                    <a:pt x="37644" y="15723"/>
                  </a:cubicBezTo>
                  <a:lnTo>
                    <a:pt x="37644" y="15723"/>
                  </a:lnTo>
                  <a:cubicBezTo>
                    <a:pt x="37640" y="15724"/>
                    <a:pt x="37636" y="15724"/>
                    <a:pt x="37632" y="15724"/>
                  </a:cubicBezTo>
                  <a:cubicBezTo>
                    <a:pt x="37583" y="15724"/>
                    <a:pt x="37529" y="15667"/>
                    <a:pt x="37529" y="15609"/>
                  </a:cubicBezTo>
                  <a:cubicBezTo>
                    <a:pt x="37436" y="15578"/>
                    <a:pt x="37374" y="15454"/>
                    <a:pt x="37395" y="15340"/>
                  </a:cubicBezTo>
                  <a:cubicBezTo>
                    <a:pt x="37412" y="15244"/>
                    <a:pt x="37495" y="15177"/>
                    <a:pt x="37577" y="15177"/>
                  </a:cubicBezTo>
                  <a:cubicBezTo>
                    <a:pt x="37593" y="15177"/>
                    <a:pt x="37608" y="15180"/>
                    <a:pt x="37623" y="15185"/>
                  </a:cubicBezTo>
                  <a:cubicBezTo>
                    <a:pt x="37550" y="15112"/>
                    <a:pt x="37571" y="14957"/>
                    <a:pt x="37664" y="14915"/>
                  </a:cubicBezTo>
                  <a:lnTo>
                    <a:pt x="37664" y="14915"/>
                  </a:lnTo>
                  <a:cubicBezTo>
                    <a:pt x="37612" y="14925"/>
                    <a:pt x="37550" y="14946"/>
                    <a:pt x="37498" y="14967"/>
                  </a:cubicBezTo>
                  <a:cubicBezTo>
                    <a:pt x="37478" y="14925"/>
                    <a:pt x="37467" y="14894"/>
                    <a:pt x="37446" y="14863"/>
                  </a:cubicBezTo>
                  <a:cubicBezTo>
                    <a:pt x="37519" y="14780"/>
                    <a:pt x="37623" y="14708"/>
                    <a:pt x="37726" y="14687"/>
                  </a:cubicBezTo>
                  <a:cubicBezTo>
                    <a:pt x="37726" y="14594"/>
                    <a:pt x="37778" y="14501"/>
                    <a:pt x="37851" y="14459"/>
                  </a:cubicBezTo>
                  <a:cubicBezTo>
                    <a:pt x="37835" y="14457"/>
                    <a:pt x="37819" y="14456"/>
                    <a:pt x="37804" y="14456"/>
                  </a:cubicBezTo>
                  <a:cubicBezTo>
                    <a:pt x="37729" y="14456"/>
                    <a:pt x="37660" y="14478"/>
                    <a:pt x="37591" y="14521"/>
                  </a:cubicBezTo>
                  <a:cubicBezTo>
                    <a:pt x="37602" y="14480"/>
                    <a:pt x="37612" y="14428"/>
                    <a:pt x="37623" y="14386"/>
                  </a:cubicBezTo>
                  <a:lnTo>
                    <a:pt x="37623" y="14386"/>
                  </a:lnTo>
                  <a:cubicBezTo>
                    <a:pt x="37581" y="14459"/>
                    <a:pt x="37529" y="14521"/>
                    <a:pt x="37467" y="14573"/>
                  </a:cubicBezTo>
                  <a:lnTo>
                    <a:pt x="37467" y="14459"/>
                  </a:lnTo>
                  <a:cubicBezTo>
                    <a:pt x="37436" y="14501"/>
                    <a:pt x="37405" y="14531"/>
                    <a:pt x="37374" y="14552"/>
                  </a:cubicBezTo>
                  <a:cubicBezTo>
                    <a:pt x="37361" y="14559"/>
                    <a:pt x="37347" y="14562"/>
                    <a:pt x="37333" y="14562"/>
                  </a:cubicBezTo>
                  <a:cubicBezTo>
                    <a:pt x="37303" y="14562"/>
                    <a:pt x="37274" y="14546"/>
                    <a:pt x="37260" y="14511"/>
                  </a:cubicBezTo>
                  <a:cubicBezTo>
                    <a:pt x="37250" y="14501"/>
                    <a:pt x="37250" y="14480"/>
                    <a:pt x="37260" y="14459"/>
                  </a:cubicBezTo>
                  <a:cubicBezTo>
                    <a:pt x="37239" y="14459"/>
                    <a:pt x="37218" y="14448"/>
                    <a:pt x="37208" y="14428"/>
                  </a:cubicBezTo>
                  <a:cubicBezTo>
                    <a:pt x="37177" y="14386"/>
                    <a:pt x="37188" y="14324"/>
                    <a:pt x="37208" y="14273"/>
                  </a:cubicBezTo>
                  <a:cubicBezTo>
                    <a:pt x="37218" y="14221"/>
                    <a:pt x="37250" y="14169"/>
                    <a:pt x="37291" y="14148"/>
                  </a:cubicBezTo>
                  <a:cubicBezTo>
                    <a:pt x="37405" y="14086"/>
                    <a:pt x="37508" y="14003"/>
                    <a:pt x="37602" y="13910"/>
                  </a:cubicBezTo>
                  <a:lnTo>
                    <a:pt x="37602" y="13910"/>
                  </a:lnTo>
                  <a:cubicBezTo>
                    <a:pt x="37508" y="13920"/>
                    <a:pt x="37416" y="13920"/>
                    <a:pt x="37322" y="13920"/>
                  </a:cubicBezTo>
                  <a:cubicBezTo>
                    <a:pt x="37374" y="13879"/>
                    <a:pt x="37426" y="13827"/>
                    <a:pt x="37457" y="13775"/>
                  </a:cubicBezTo>
                  <a:lnTo>
                    <a:pt x="37457" y="13775"/>
                  </a:lnTo>
                  <a:cubicBezTo>
                    <a:pt x="37439" y="13778"/>
                    <a:pt x="37420" y="13779"/>
                    <a:pt x="37401" y="13779"/>
                  </a:cubicBezTo>
                  <a:cubicBezTo>
                    <a:pt x="37344" y="13779"/>
                    <a:pt x="37283" y="13768"/>
                    <a:pt x="37229" y="13744"/>
                  </a:cubicBezTo>
                  <a:cubicBezTo>
                    <a:pt x="37291" y="13661"/>
                    <a:pt x="37374" y="13610"/>
                    <a:pt x="37457" y="13589"/>
                  </a:cubicBezTo>
                  <a:cubicBezTo>
                    <a:pt x="37488" y="13578"/>
                    <a:pt x="37508" y="13578"/>
                    <a:pt x="37529" y="13557"/>
                  </a:cubicBezTo>
                  <a:cubicBezTo>
                    <a:pt x="37581" y="13516"/>
                    <a:pt x="37561" y="13423"/>
                    <a:pt x="37529" y="13371"/>
                  </a:cubicBezTo>
                  <a:cubicBezTo>
                    <a:pt x="37498" y="13309"/>
                    <a:pt x="37467" y="13237"/>
                    <a:pt x="37488" y="13174"/>
                  </a:cubicBezTo>
                  <a:lnTo>
                    <a:pt x="37488" y="13174"/>
                  </a:lnTo>
                  <a:cubicBezTo>
                    <a:pt x="37471" y="13185"/>
                    <a:pt x="37452" y="13190"/>
                    <a:pt x="37432" y="13190"/>
                  </a:cubicBezTo>
                  <a:cubicBezTo>
                    <a:pt x="37377" y="13190"/>
                    <a:pt x="37316" y="13150"/>
                    <a:pt x="37301" y="13081"/>
                  </a:cubicBezTo>
                  <a:cubicBezTo>
                    <a:pt x="37363" y="12967"/>
                    <a:pt x="37405" y="12926"/>
                    <a:pt x="37457" y="12811"/>
                  </a:cubicBezTo>
                  <a:cubicBezTo>
                    <a:pt x="37426" y="12719"/>
                    <a:pt x="37416" y="12615"/>
                    <a:pt x="37446" y="12521"/>
                  </a:cubicBezTo>
                  <a:lnTo>
                    <a:pt x="37446" y="12521"/>
                  </a:lnTo>
                  <a:cubicBezTo>
                    <a:pt x="37374" y="12615"/>
                    <a:pt x="37301" y="12698"/>
                    <a:pt x="37218" y="12781"/>
                  </a:cubicBezTo>
                  <a:cubicBezTo>
                    <a:pt x="37208" y="12687"/>
                    <a:pt x="37188" y="12604"/>
                    <a:pt x="37177" y="12511"/>
                  </a:cubicBezTo>
                  <a:cubicBezTo>
                    <a:pt x="37156" y="12573"/>
                    <a:pt x="37146" y="12625"/>
                    <a:pt x="37135" y="12687"/>
                  </a:cubicBezTo>
                  <a:cubicBezTo>
                    <a:pt x="37032" y="12470"/>
                    <a:pt x="37063" y="12190"/>
                    <a:pt x="37198" y="11993"/>
                  </a:cubicBezTo>
                  <a:lnTo>
                    <a:pt x="37198" y="11993"/>
                  </a:lnTo>
                  <a:cubicBezTo>
                    <a:pt x="37167" y="12024"/>
                    <a:pt x="37135" y="12045"/>
                    <a:pt x="37094" y="12055"/>
                  </a:cubicBezTo>
                  <a:cubicBezTo>
                    <a:pt x="37167" y="11931"/>
                    <a:pt x="37218" y="11796"/>
                    <a:pt x="37250" y="11651"/>
                  </a:cubicBezTo>
                  <a:cubicBezTo>
                    <a:pt x="37239" y="11649"/>
                    <a:pt x="37229" y="11648"/>
                    <a:pt x="37218" y="11648"/>
                  </a:cubicBezTo>
                  <a:cubicBezTo>
                    <a:pt x="37164" y="11648"/>
                    <a:pt x="37106" y="11669"/>
                    <a:pt x="37063" y="11703"/>
                  </a:cubicBezTo>
                  <a:cubicBezTo>
                    <a:pt x="37115" y="11630"/>
                    <a:pt x="37125" y="11517"/>
                    <a:pt x="37073" y="11434"/>
                  </a:cubicBezTo>
                  <a:lnTo>
                    <a:pt x="37073" y="11434"/>
                  </a:lnTo>
                  <a:lnTo>
                    <a:pt x="37011" y="11589"/>
                  </a:lnTo>
                  <a:cubicBezTo>
                    <a:pt x="37003" y="11507"/>
                    <a:pt x="37002" y="11426"/>
                    <a:pt x="37016" y="11350"/>
                  </a:cubicBezTo>
                  <a:lnTo>
                    <a:pt x="37016" y="11350"/>
                  </a:lnTo>
                  <a:cubicBezTo>
                    <a:pt x="36997" y="11400"/>
                    <a:pt x="36965" y="11446"/>
                    <a:pt x="36928" y="11475"/>
                  </a:cubicBezTo>
                  <a:lnTo>
                    <a:pt x="36960" y="11133"/>
                  </a:lnTo>
                  <a:lnTo>
                    <a:pt x="36960" y="11133"/>
                  </a:lnTo>
                  <a:cubicBezTo>
                    <a:pt x="36918" y="11216"/>
                    <a:pt x="36887" y="11299"/>
                    <a:pt x="36845" y="11381"/>
                  </a:cubicBezTo>
                  <a:cubicBezTo>
                    <a:pt x="36835" y="11236"/>
                    <a:pt x="36815" y="11091"/>
                    <a:pt x="36794" y="10957"/>
                  </a:cubicBezTo>
                  <a:cubicBezTo>
                    <a:pt x="36742" y="10999"/>
                    <a:pt x="36711" y="11071"/>
                    <a:pt x="36700" y="11133"/>
                  </a:cubicBezTo>
                  <a:cubicBezTo>
                    <a:pt x="36638" y="11081"/>
                    <a:pt x="36587" y="11029"/>
                    <a:pt x="36534" y="10978"/>
                  </a:cubicBezTo>
                  <a:lnTo>
                    <a:pt x="36534" y="10978"/>
                  </a:lnTo>
                  <a:cubicBezTo>
                    <a:pt x="36545" y="11091"/>
                    <a:pt x="36566" y="11195"/>
                    <a:pt x="36607" y="11299"/>
                  </a:cubicBezTo>
                  <a:cubicBezTo>
                    <a:pt x="36555" y="11289"/>
                    <a:pt x="36504" y="11268"/>
                    <a:pt x="36452" y="11257"/>
                  </a:cubicBezTo>
                  <a:lnTo>
                    <a:pt x="36452" y="11257"/>
                  </a:lnTo>
                  <a:cubicBezTo>
                    <a:pt x="36524" y="11423"/>
                    <a:pt x="36587" y="11599"/>
                    <a:pt x="36659" y="11765"/>
                  </a:cubicBezTo>
                  <a:cubicBezTo>
                    <a:pt x="36690" y="11837"/>
                    <a:pt x="36700" y="11941"/>
                    <a:pt x="36649" y="11973"/>
                  </a:cubicBezTo>
                  <a:cubicBezTo>
                    <a:pt x="36639" y="11978"/>
                    <a:pt x="36629" y="11981"/>
                    <a:pt x="36619" y="11981"/>
                  </a:cubicBezTo>
                  <a:cubicBezTo>
                    <a:pt x="36575" y="11981"/>
                    <a:pt x="36529" y="11932"/>
                    <a:pt x="36504" y="11890"/>
                  </a:cubicBezTo>
                  <a:cubicBezTo>
                    <a:pt x="36442" y="11807"/>
                    <a:pt x="36389" y="11724"/>
                    <a:pt x="36338" y="11641"/>
                  </a:cubicBezTo>
                  <a:lnTo>
                    <a:pt x="36338" y="11641"/>
                  </a:lnTo>
                  <a:cubicBezTo>
                    <a:pt x="36286" y="11734"/>
                    <a:pt x="36297" y="11858"/>
                    <a:pt x="36348" y="11941"/>
                  </a:cubicBezTo>
                  <a:cubicBezTo>
                    <a:pt x="36306" y="11910"/>
                    <a:pt x="36265" y="11879"/>
                    <a:pt x="36234" y="11848"/>
                  </a:cubicBezTo>
                  <a:lnTo>
                    <a:pt x="36234" y="11848"/>
                  </a:lnTo>
                  <a:cubicBezTo>
                    <a:pt x="36161" y="11920"/>
                    <a:pt x="36244" y="12055"/>
                    <a:pt x="36306" y="12128"/>
                  </a:cubicBezTo>
                  <a:cubicBezTo>
                    <a:pt x="36379" y="12210"/>
                    <a:pt x="36421" y="12366"/>
                    <a:pt x="36338" y="12408"/>
                  </a:cubicBezTo>
                  <a:cubicBezTo>
                    <a:pt x="36234" y="12293"/>
                    <a:pt x="36141" y="12190"/>
                    <a:pt x="36048" y="12076"/>
                  </a:cubicBezTo>
                  <a:lnTo>
                    <a:pt x="36048" y="12076"/>
                  </a:lnTo>
                  <a:cubicBezTo>
                    <a:pt x="36038" y="12199"/>
                    <a:pt x="36090" y="12341"/>
                    <a:pt x="36178" y="12411"/>
                  </a:cubicBezTo>
                  <a:lnTo>
                    <a:pt x="36178" y="12411"/>
                  </a:lnTo>
                  <a:cubicBezTo>
                    <a:pt x="36145" y="12392"/>
                    <a:pt x="36109" y="12383"/>
                    <a:pt x="36071" y="12383"/>
                  </a:cubicBezTo>
                  <a:cubicBezTo>
                    <a:pt x="36057" y="12383"/>
                    <a:pt x="36042" y="12384"/>
                    <a:pt x="36027" y="12387"/>
                  </a:cubicBezTo>
                  <a:cubicBezTo>
                    <a:pt x="36089" y="12470"/>
                    <a:pt x="36151" y="12563"/>
                    <a:pt x="36214" y="12646"/>
                  </a:cubicBezTo>
                  <a:cubicBezTo>
                    <a:pt x="36224" y="12666"/>
                    <a:pt x="36234" y="12687"/>
                    <a:pt x="36224" y="12708"/>
                  </a:cubicBezTo>
                  <a:cubicBezTo>
                    <a:pt x="36297" y="12728"/>
                    <a:pt x="36359" y="12770"/>
                    <a:pt x="36410" y="12822"/>
                  </a:cubicBezTo>
                  <a:lnTo>
                    <a:pt x="36286" y="12884"/>
                  </a:lnTo>
                  <a:cubicBezTo>
                    <a:pt x="36348" y="12936"/>
                    <a:pt x="36400" y="13009"/>
                    <a:pt x="36421" y="13101"/>
                  </a:cubicBezTo>
                  <a:cubicBezTo>
                    <a:pt x="36327" y="13081"/>
                    <a:pt x="36234" y="13039"/>
                    <a:pt x="36151" y="12977"/>
                  </a:cubicBezTo>
                  <a:lnTo>
                    <a:pt x="36151" y="12977"/>
                  </a:lnTo>
                  <a:cubicBezTo>
                    <a:pt x="36193" y="13101"/>
                    <a:pt x="36286" y="13205"/>
                    <a:pt x="36379" y="13267"/>
                  </a:cubicBezTo>
                  <a:cubicBezTo>
                    <a:pt x="36338" y="13257"/>
                    <a:pt x="36297" y="13257"/>
                    <a:pt x="36255" y="13247"/>
                  </a:cubicBezTo>
                  <a:lnTo>
                    <a:pt x="36255" y="13247"/>
                  </a:lnTo>
                  <a:cubicBezTo>
                    <a:pt x="36224" y="13309"/>
                    <a:pt x="36265" y="13371"/>
                    <a:pt x="36306" y="13412"/>
                  </a:cubicBezTo>
                  <a:cubicBezTo>
                    <a:pt x="36359" y="13444"/>
                    <a:pt x="36410" y="13475"/>
                    <a:pt x="36442" y="13527"/>
                  </a:cubicBezTo>
                  <a:cubicBezTo>
                    <a:pt x="36472" y="13578"/>
                    <a:pt x="36452" y="13672"/>
                    <a:pt x="36400" y="13672"/>
                  </a:cubicBezTo>
                  <a:cubicBezTo>
                    <a:pt x="36396" y="13673"/>
                    <a:pt x="36392" y="13674"/>
                    <a:pt x="36388" y="13674"/>
                  </a:cubicBezTo>
                  <a:cubicBezTo>
                    <a:pt x="36363" y="13674"/>
                    <a:pt x="36345" y="13648"/>
                    <a:pt x="36327" y="13630"/>
                  </a:cubicBezTo>
                  <a:cubicBezTo>
                    <a:pt x="36255" y="13557"/>
                    <a:pt x="36193" y="13485"/>
                    <a:pt x="36120" y="13412"/>
                  </a:cubicBezTo>
                  <a:lnTo>
                    <a:pt x="36120" y="13412"/>
                  </a:lnTo>
                  <a:cubicBezTo>
                    <a:pt x="36131" y="13525"/>
                    <a:pt x="36171" y="13636"/>
                    <a:pt x="36231" y="13719"/>
                  </a:cubicBezTo>
                  <a:lnTo>
                    <a:pt x="36231" y="13719"/>
                  </a:lnTo>
                  <a:cubicBezTo>
                    <a:pt x="36212" y="13696"/>
                    <a:pt x="36176" y="13679"/>
                    <a:pt x="36142" y="13679"/>
                  </a:cubicBezTo>
                  <a:cubicBezTo>
                    <a:pt x="36135" y="13679"/>
                    <a:pt x="36127" y="13680"/>
                    <a:pt x="36120" y="13682"/>
                  </a:cubicBezTo>
                  <a:cubicBezTo>
                    <a:pt x="36193" y="13817"/>
                    <a:pt x="36265" y="13962"/>
                    <a:pt x="36338" y="14096"/>
                  </a:cubicBezTo>
                  <a:cubicBezTo>
                    <a:pt x="36286" y="14086"/>
                    <a:pt x="36234" y="14066"/>
                    <a:pt x="36182" y="14055"/>
                  </a:cubicBezTo>
                  <a:lnTo>
                    <a:pt x="36182" y="14055"/>
                  </a:lnTo>
                  <a:cubicBezTo>
                    <a:pt x="36234" y="14107"/>
                    <a:pt x="36286" y="14158"/>
                    <a:pt x="36317" y="14231"/>
                  </a:cubicBezTo>
                  <a:cubicBezTo>
                    <a:pt x="36348" y="14293"/>
                    <a:pt x="36338" y="14397"/>
                    <a:pt x="36286" y="14439"/>
                  </a:cubicBezTo>
                  <a:cubicBezTo>
                    <a:pt x="36214" y="14345"/>
                    <a:pt x="36141" y="14241"/>
                    <a:pt x="36069" y="14148"/>
                  </a:cubicBezTo>
                  <a:lnTo>
                    <a:pt x="36069" y="14148"/>
                  </a:lnTo>
                  <a:cubicBezTo>
                    <a:pt x="36079" y="14221"/>
                    <a:pt x="36089" y="14293"/>
                    <a:pt x="36089" y="14366"/>
                  </a:cubicBezTo>
                  <a:cubicBezTo>
                    <a:pt x="36048" y="14303"/>
                    <a:pt x="35975" y="14262"/>
                    <a:pt x="35913" y="14252"/>
                  </a:cubicBezTo>
                  <a:lnTo>
                    <a:pt x="35913" y="14252"/>
                  </a:lnTo>
                  <a:cubicBezTo>
                    <a:pt x="35954" y="14366"/>
                    <a:pt x="35996" y="14480"/>
                    <a:pt x="36037" y="14584"/>
                  </a:cubicBezTo>
                  <a:cubicBezTo>
                    <a:pt x="35975" y="14542"/>
                    <a:pt x="35913" y="14490"/>
                    <a:pt x="35851" y="14448"/>
                  </a:cubicBezTo>
                  <a:lnTo>
                    <a:pt x="35851" y="14448"/>
                  </a:lnTo>
                  <a:cubicBezTo>
                    <a:pt x="35861" y="14480"/>
                    <a:pt x="35861" y="14521"/>
                    <a:pt x="35861" y="14563"/>
                  </a:cubicBezTo>
                  <a:cubicBezTo>
                    <a:pt x="35861" y="14614"/>
                    <a:pt x="35861" y="14666"/>
                    <a:pt x="35851" y="14729"/>
                  </a:cubicBezTo>
                  <a:cubicBezTo>
                    <a:pt x="35809" y="14697"/>
                    <a:pt x="35768" y="14646"/>
                    <a:pt x="35737" y="14594"/>
                  </a:cubicBezTo>
                  <a:cubicBezTo>
                    <a:pt x="35706" y="14635"/>
                    <a:pt x="35675" y="14676"/>
                    <a:pt x="35643" y="14729"/>
                  </a:cubicBezTo>
                  <a:cubicBezTo>
                    <a:pt x="35623" y="14625"/>
                    <a:pt x="35571" y="14542"/>
                    <a:pt x="35509" y="14490"/>
                  </a:cubicBezTo>
                  <a:cubicBezTo>
                    <a:pt x="35468" y="14584"/>
                    <a:pt x="35478" y="14708"/>
                    <a:pt x="35509" y="14801"/>
                  </a:cubicBezTo>
                  <a:cubicBezTo>
                    <a:pt x="35500" y="14791"/>
                    <a:pt x="35486" y="14786"/>
                    <a:pt x="35472" y="14786"/>
                  </a:cubicBezTo>
                  <a:cubicBezTo>
                    <a:pt x="35455" y="14786"/>
                    <a:pt x="35438" y="14794"/>
                    <a:pt x="35426" y="14812"/>
                  </a:cubicBezTo>
                  <a:cubicBezTo>
                    <a:pt x="35405" y="14853"/>
                    <a:pt x="35415" y="14915"/>
                    <a:pt x="35447" y="14957"/>
                  </a:cubicBezTo>
                  <a:cubicBezTo>
                    <a:pt x="35478" y="14987"/>
                    <a:pt x="35519" y="15008"/>
                    <a:pt x="35560" y="15019"/>
                  </a:cubicBezTo>
                  <a:cubicBezTo>
                    <a:pt x="35509" y="15060"/>
                    <a:pt x="35478" y="15143"/>
                    <a:pt x="35498" y="15215"/>
                  </a:cubicBezTo>
                  <a:lnTo>
                    <a:pt x="35706" y="15215"/>
                  </a:lnTo>
                  <a:cubicBezTo>
                    <a:pt x="35675" y="15288"/>
                    <a:pt x="35571" y="15298"/>
                    <a:pt x="35571" y="15381"/>
                  </a:cubicBezTo>
                  <a:cubicBezTo>
                    <a:pt x="35560" y="15485"/>
                    <a:pt x="35758" y="15475"/>
                    <a:pt x="35758" y="15588"/>
                  </a:cubicBezTo>
                  <a:cubicBezTo>
                    <a:pt x="35696" y="15609"/>
                    <a:pt x="35602" y="15578"/>
                    <a:pt x="35592" y="15650"/>
                  </a:cubicBezTo>
                  <a:cubicBezTo>
                    <a:pt x="35581" y="15692"/>
                    <a:pt x="35623" y="15733"/>
                    <a:pt x="35664" y="15733"/>
                  </a:cubicBezTo>
                  <a:cubicBezTo>
                    <a:pt x="35706" y="15744"/>
                    <a:pt x="35747" y="15733"/>
                    <a:pt x="35788" y="15754"/>
                  </a:cubicBezTo>
                  <a:cubicBezTo>
                    <a:pt x="35841" y="15775"/>
                    <a:pt x="35861" y="15858"/>
                    <a:pt x="35841" y="15920"/>
                  </a:cubicBezTo>
                  <a:cubicBezTo>
                    <a:pt x="35830" y="15993"/>
                    <a:pt x="35788" y="16044"/>
                    <a:pt x="35747" y="16086"/>
                  </a:cubicBezTo>
                  <a:cubicBezTo>
                    <a:pt x="35685" y="16013"/>
                    <a:pt x="35643" y="15920"/>
                    <a:pt x="35602" y="15827"/>
                  </a:cubicBezTo>
                  <a:cubicBezTo>
                    <a:pt x="35592" y="15868"/>
                    <a:pt x="35581" y="15920"/>
                    <a:pt x="35560" y="15961"/>
                  </a:cubicBezTo>
                  <a:cubicBezTo>
                    <a:pt x="35530" y="15837"/>
                    <a:pt x="35498" y="15703"/>
                    <a:pt x="35488" y="15578"/>
                  </a:cubicBezTo>
                  <a:cubicBezTo>
                    <a:pt x="35488" y="15611"/>
                    <a:pt x="35451" y="15636"/>
                    <a:pt x="35419" y="15636"/>
                  </a:cubicBezTo>
                  <a:cubicBezTo>
                    <a:pt x="35410" y="15636"/>
                    <a:pt x="35402" y="15634"/>
                    <a:pt x="35395" y="15630"/>
                  </a:cubicBezTo>
                  <a:cubicBezTo>
                    <a:pt x="35353" y="15599"/>
                    <a:pt x="35332" y="15537"/>
                    <a:pt x="35343" y="15485"/>
                  </a:cubicBezTo>
                  <a:cubicBezTo>
                    <a:pt x="35343" y="15422"/>
                    <a:pt x="35353" y="15371"/>
                    <a:pt x="35353" y="15309"/>
                  </a:cubicBezTo>
                  <a:lnTo>
                    <a:pt x="35353" y="15309"/>
                  </a:lnTo>
                  <a:cubicBezTo>
                    <a:pt x="35312" y="15402"/>
                    <a:pt x="35270" y="15485"/>
                    <a:pt x="35229" y="15568"/>
                  </a:cubicBezTo>
                  <a:cubicBezTo>
                    <a:pt x="35291" y="15754"/>
                    <a:pt x="35364" y="15920"/>
                    <a:pt x="35468" y="16065"/>
                  </a:cubicBezTo>
                  <a:cubicBezTo>
                    <a:pt x="35519" y="16127"/>
                    <a:pt x="35571" y="16200"/>
                    <a:pt x="35560" y="16283"/>
                  </a:cubicBezTo>
                  <a:cubicBezTo>
                    <a:pt x="35560" y="16342"/>
                    <a:pt x="35508" y="16395"/>
                    <a:pt x="35463" y="16395"/>
                  </a:cubicBezTo>
                  <a:cubicBezTo>
                    <a:pt x="35444" y="16395"/>
                    <a:pt x="35427" y="16387"/>
                    <a:pt x="35415" y="16366"/>
                  </a:cubicBezTo>
                  <a:cubicBezTo>
                    <a:pt x="35405" y="16345"/>
                    <a:pt x="35405" y="16324"/>
                    <a:pt x="35395" y="16304"/>
                  </a:cubicBezTo>
                  <a:cubicBezTo>
                    <a:pt x="35385" y="16168"/>
                    <a:pt x="35364" y="16044"/>
                    <a:pt x="35353" y="15910"/>
                  </a:cubicBezTo>
                  <a:cubicBezTo>
                    <a:pt x="35323" y="15961"/>
                    <a:pt x="35302" y="16013"/>
                    <a:pt x="35270" y="16065"/>
                  </a:cubicBezTo>
                  <a:cubicBezTo>
                    <a:pt x="35187" y="15889"/>
                    <a:pt x="35146" y="15682"/>
                    <a:pt x="35146" y="15485"/>
                  </a:cubicBezTo>
                  <a:cubicBezTo>
                    <a:pt x="35125" y="15526"/>
                    <a:pt x="35105" y="15578"/>
                    <a:pt x="35084" y="15630"/>
                  </a:cubicBezTo>
                  <a:cubicBezTo>
                    <a:pt x="35032" y="15578"/>
                    <a:pt x="34980" y="15516"/>
                    <a:pt x="34939" y="15443"/>
                  </a:cubicBezTo>
                  <a:lnTo>
                    <a:pt x="34939" y="15443"/>
                  </a:lnTo>
                  <a:cubicBezTo>
                    <a:pt x="34970" y="15558"/>
                    <a:pt x="34991" y="15682"/>
                    <a:pt x="35012" y="15795"/>
                  </a:cubicBezTo>
                  <a:cubicBezTo>
                    <a:pt x="34980" y="15775"/>
                    <a:pt x="34939" y="15754"/>
                    <a:pt x="34908" y="15733"/>
                  </a:cubicBezTo>
                  <a:lnTo>
                    <a:pt x="34908" y="15733"/>
                  </a:lnTo>
                  <a:cubicBezTo>
                    <a:pt x="34950" y="15795"/>
                    <a:pt x="34991" y="15848"/>
                    <a:pt x="35032" y="15910"/>
                  </a:cubicBezTo>
                  <a:cubicBezTo>
                    <a:pt x="34970" y="15889"/>
                    <a:pt x="34897" y="15868"/>
                    <a:pt x="34835" y="15858"/>
                  </a:cubicBezTo>
                  <a:lnTo>
                    <a:pt x="34835" y="15961"/>
                  </a:lnTo>
                  <a:cubicBezTo>
                    <a:pt x="34763" y="15868"/>
                    <a:pt x="34701" y="15765"/>
                    <a:pt x="34649" y="15650"/>
                  </a:cubicBezTo>
                  <a:cubicBezTo>
                    <a:pt x="34639" y="15723"/>
                    <a:pt x="34618" y="15786"/>
                    <a:pt x="34566" y="15827"/>
                  </a:cubicBezTo>
                  <a:cubicBezTo>
                    <a:pt x="34535" y="15795"/>
                    <a:pt x="34504" y="15765"/>
                    <a:pt x="34494" y="15713"/>
                  </a:cubicBezTo>
                  <a:lnTo>
                    <a:pt x="34494" y="15713"/>
                  </a:lnTo>
                  <a:cubicBezTo>
                    <a:pt x="34514" y="15858"/>
                    <a:pt x="34524" y="16003"/>
                    <a:pt x="34545" y="16148"/>
                  </a:cubicBezTo>
                  <a:cubicBezTo>
                    <a:pt x="34573" y="16137"/>
                    <a:pt x="34602" y="16132"/>
                    <a:pt x="34631" y="16132"/>
                  </a:cubicBezTo>
                  <a:cubicBezTo>
                    <a:pt x="34766" y="16132"/>
                    <a:pt x="34905" y="16243"/>
                    <a:pt x="34939" y="16396"/>
                  </a:cubicBezTo>
                  <a:lnTo>
                    <a:pt x="34814" y="16428"/>
                  </a:lnTo>
                  <a:cubicBezTo>
                    <a:pt x="34950" y="16490"/>
                    <a:pt x="35053" y="16614"/>
                    <a:pt x="35105" y="16760"/>
                  </a:cubicBezTo>
                  <a:cubicBezTo>
                    <a:pt x="35068" y="16772"/>
                    <a:pt x="35030" y="16777"/>
                    <a:pt x="34991" y="16777"/>
                  </a:cubicBezTo>
                  <a:cubicBezTo>
                    <a:pt x="34931" y="16777"/>
                    <a:pt x="34871" y="16764"/>
                    <a:pt x="34814" y="16739"/>
                  </a:cubicBezTo>
                  <a:lnTo>
                    <a:pt x="34814" y="16739"/>
                  </a:lnTo>
                  <a:cubicBezTo>
                    <a:pt x="34897" y="16822"/>
                    <a:pt x="34939" y="16946"/>
                    <a:pt x="34939" y="17060"/>
                  </a:cubicBezTo>
                  <a:cubicBezTo>
                    <a:pt x="34784" y="17008"/>
                    <a:pt x="34659" y="16822"/>
                    <a:pt x="34659" y="16635"/>
                  </a:cubicBezTo>
                  <a:cubicBezTo>
                    <a:pt x="34649" y="16677"/>
                    <a:pt x="34628" y="16728"/>
                    <a:pt x="34586" y="16749"/>
                  </a:cubicBezTo>
                  <a:cubicBezTo>
                    <a:pt x="34535" y="16624"/>
                    <a:pt x="34462" y="16500"/>
                    <a:pt x="34369" y="16396"/>
                  </a:cubicBezTo>
                  <a:lnTo>
                    <a:pt x="34369" y="16645"/>
                  </a:lnTo>
                  <a:cubicBezTo>
                    <a:pt x="34359" y="16604"/>
                    <a:pt x="34338" y="16573"/>
                    <a:pt x="34317" y="16552"/>
                  </a:cubicBezTo>
                  <a:cubicBezTo>
                    <a:pt x="34286" y="16532"/>
                    <a:pt x="34255" y="16532"/>
                    <a:pt x="34234" y="16511"/>
                  </a:cubicBezTo>
                  <a:cubicBezTo>
                    <a:pt x="34141" y="16469"/>
                    <a:pt x="34110" y="16345"/>
                    <a:pt x="34110" y="16241"/>
                  </a:cubicBezTo>
                  <a:cubicBezTo>
                    <a:pt x="34121" y="16138"/>
                    <a:pt x="34172" y="16044"/>
                    <a:pt x="34213" y="15951"/>
                  </a:cubicBezTo>
                  <a:cubicBezTo>
                    <a:pt x="34204" y="15910"/>
                    <a:pt x="34213" y="15858"/>
                    <a:pt x="34234" y="15827"/>
                  </a:cubicBezTo>
                  <a:cubicBezTo>
                    <a:pt x="34286" y="15765"/>
                    <a:pt x="34359" y="15733"/>
                    <a:pt x="34411" y="15692"/>
                  </a:cubicBezTo>
                  <a:cubicBezTo>
                    <a:pt x="34566" y="15578"/>
                    <a:pt x="34628" y="15350"/>
                    <a:pt x="34680" y="15143"/>
                  </a:cubicBezTo>
                  <a:cubicBezTo>
                    <a:pt x="34643" y="15131"/>
                    <a:pt x="34603" y="15126"/>
                    <a:pt x="34561" y="15126"/>
                  </a:cubicBezTo>
                  <a:cubicBezTo>
                    <a:pt x="34532" y="15126"/>
                    <a:pt x="34502" y="15128"/>
                    <a:pt x="34473" y="15132"/>
                  </a:cubicBezTo>
                  <a:cubicBezTo>
                    <a:pt x="34494" y="15112"/>
                    <a:pt x="34494" y="15081"/>
                    <a:pt x="34494" y="15049"/>
                  </a:cubicBezTo>
                  <a:lnTo>
                    <a:pt x="34494" y="15049"/>
                  </a:lnTo>
                  <a:cubicBezTo>
                    <a:pt x="34441" y="15060"/>
                    <a:pt x="34390" y="15060"/>
                    <a:pt x="34338" y="15070"/>
                  </a:cubicBezTo>
                  <a:cubicBezTo>
                    <a:pt x="34369" y="14936"/>
                    <a:pt x="34473" y="14832"/>
                    <a:pt x="34586" y="14812"/>
                  </a:cubicBezTo>
                  <a:cubicBezTo>
                    <a:pt x="34566" y="14801"/>
                    <a:pt x="34545" y="14770"/>
                    <a:pt x="34556" y="14739"/>
                  </a:cubicBezTo>
                  <a:cubicBezTo>
                    <a:pt x="34566" y="14697"/>
                    <a:pt x="34607" y="14676"/>
                    <a:pt x="34639" y="14666"/>
                  </a:cubicBezTo>
                  <a:cubicBezTo>
                    <a:pt x="34680" y="14646"/>
                    <a:pt x="34711" y="14625"/>
                    <a:pt x="34722" y="14573"/>
                  </a:cubicBezTo>
                  <a:cubicBezTo>
                    <a:pt x="34659" y="14531"/>
                    <a:pt x="34586" y="14501"/>
                    <a:pt x="34524" y="14490"/>
                  </a:cubicBezTo>
                  <a:cubicBezTo>
                    <a:pt x="34566" y="14480"/>
                    <a:pt x="34607" y="14428"/>
                    <a:pt x="34607" y="14376"/>
                  </a:cubicBezTo>
                  <a:cubicBezTo>
                    <a:pt x="34545" y="14376"/>
                    <a:pt x="34483" y="14407"/>
                    <a:pt x="34441" y="14459"/>
                  </a:cubicBezTo>
                  <a:cubicBezTo>
                    <a:pt x="34452" y="14428"/>
                    <a:pt x="34452" y="14386"/>
                    <a:pt x="34441" y="14345"/>
                  </a:cubicBezTo>
                  <a:cubicBezTo>
                    <a:pt x="34473" y="14252"/>
                    <a:pt x="34556" y="14138"/>
                    <a:pt x="34639" y="14086"/>
                  </a:cubicBezTo>
                  <a:lnTo>
                    <a:pt x="34639" y="14086"/>
                  </a:lnTo>
                  <a:cubicBezTo>
                    <a:pt x="34630" y="14089"/>
                    <a:pt x="34622" y="14090"/>
                    <a:pt x="34614" y="14090"/>
                  </a:cubicBezTo>
                  <a:cubicBezTo>
                    <a:pt x="34592" y="14090"/>
                    <a:pt x="34574" y="14081"/>
                    <a:pt x="34566" y="14066"/>
                  </a:cubicBezTo>
                  <a:cubicBezTo>
                    <a:pt x="34628" y="13900"/>
                    <a:pt x="34742" y="13765"/>
                    <a:pt x="34877" y="13682"/>
                  </a:cubicBezTo>
                  <a:cubicBezTo>
                    <a:pt x="34819" y="13624"/>
                    <a:pt x="34761" y="13576"/>
                    <a:pt x="34695" y="13519"/>
                  </a:cubicBezTo>
                  <a:lnTo>
                    <a:pt x="34695" y="13519"/>
                  </a:lnTo>
                  <a:cubicBezTo>
                    <a:pt x="34701" y="13522"/>
                    <a:pt x="34706" y="13523"/>
                    <a:pt x="34712" y="13523"/>
                  </a:cubicBezTo>
                  <a:cubicBezTo>
                    <a:pt x="34741" y="13523"/>
                    <a:pt x="34773" y="13491"/>
                    <a:pt x="34773" y="13454"/>
                  </a:cubicBezTo>
                  <a:cubicBezTo>
                    <a:pt x="34784" y="13402"/>
                    <a:pt x="34742" y="13361"/>
                    <a:pt x="34701" y="13340"/>
                  </a:cubicBezTo>
                  <a:cubicBezTo>
                    <a:pt x="34669" y="13320"/>
                    <a:pt x="34618" y="13309"/>
                    <a:pt x="34577" y="13288"/>
                  </a:cubicBezTo>
                  <a:cubicBezTo>
                    <a:pt x="34628" y="13216"/>
                    <a:pt x="34669" y="13133"/>
                    <a:pt x="34711" y="13060"/>
                  </a:cubicBezTo>
                  <a:cubicBezTo>
                    <a:pt x="34722" y="13029"/>
                    <a:pt x="34742" y="13009"/>
                    <a:pt x="34763" y="12988"/>
                  </a:cubicBezTo>
                  <a:cubicBezTo>
                    <a:pt x="34794" y="12956"/>
                    <a:pt x="34825" y="12946"/>
                    <a:pt x="34867" y="12936"/>
                  </a:cubicBezTo>
                  <a:cubicBezTo>
                    <a:pt x="34991" y="12894"/>
                    <a:pt x="35115" y="12864"/>
                    <a:pt x="35240" y="12822"/>
                  </a:cubicBezTo>
                  <a:cubicBezTo>
                    <a:pt x="35223" y="12796"/>
                    <a:pt x="35199" y="12778"/>
                    <a:pt x="35174" y="12778"/>
                  </a:cubicBezTo>
                  <a:cubicBezTo>
                    <a:pt x="35168" y="12778"/>
                    <a:pt x="35162" y="12779"/>
                    <a:pt x="35157" y="12781"/>
                  </a:cubicBezTo>
                  <a:cubicBezTo>
                    <a:pt x="35177" y="12719"/>
                    <a:pt x="35208" y="12656"/>
                    <a:pt x="35260" y="12615"/>
                  </a:cubicBezTo>
                  <a:lnTo>
                    <a:pt x="35260" y="12615"/>
                  </a:lnTo>
                  <a:cubicBezTo>
                    <a:pt x="35198" y="12636"/>
                    <a:pt x="35146" y="12646"/>
                    <a:pt x="35084" y="12666"/>
                  </a:cubicBezTo>
                  <a:cubicBezTo>
                    <a:pt x="35157" y="12594"/>
                    <a:pt x="35208" y="12511"/>
                    <a:pt x="35240" y="12418"/>
                  </a:cubicBezTo>
                  <a:cubicBezTo>
                    <a:pt x="35233" y="12416"/>
                    <a:pt x="35227" y="12416"/>
                    <a:pt x="35220" y="12416"/>
                  </a:cubicBezTo>
                  <a:cubicBezTo>
                    <a:pt x="35172" y="12416"/>
                    <a:pt x="35121" y="12446"/>
                    <a:pt x="35095" y="12501"/>
                  </a:cubicBezTo>
                  <a:cubicBezTo>
                    <a:pt x="35125" y="12408"/>
                    <a:pt x="35157" y="12304"/>
                    <a:pt x="35167" y="12210"/>
                  </a:cubicBezTo>
                  <a:cubicBezTo>
                    <a:pt x="35162" y="12210"/>
                    <a:pt x="35156" y="12209"/>
                    <a:pt x="35151" y="12209"/>
                  </a:cubicBezTo>
                  <a:cubicBezTo>
                    <a:pt x="35083" y="12209"/>
                    <a:pt x="35010" y="12268"/>
                    <a:pt x="34991" y="12346"/>
                  </a:cubicBezTo>
                  <a:cubicBezTo>
                    <a:pt x="34980" y="12304"/>
                    <a:pt x="34959" y="12263"/>
                    <a:pt x="34918" y="12242"/>
                  </a:cubicBezTo>
                  <a:cubicBezTo>
                    <a:pt x="34908" y="12304"/>
                    <a:pt x="34877" y="12366"/>
                    <a:pt x="34835" y="12428"/>
                  </a:cubicBezTo>
                  <a:cubicBezTo>
                    <a:pt x="34827" y="12446"/>
                    <a:pt x="34802" y="12472"/>
                    <a:pt x="34782" y="12472"/>
                  </a:cubicBezTo>
                  <a:cubicBezTo>
                    <a:pt x="34779" y="12472"/>
                    <a:pt x="34776" y="12471"/>
                    <a:pt x="34773" y="12470"/>
                  </a:cubicBezTo>
                  <a:cubicBezTo>
                    <a:pt x="34752" y="12470"/>
                    <a:pt x="34742" y="12449"/>
                    <a:pt x="34732" y="12418"/>
                  </a:cubicBezTo>
                  <a:cubicBezTo>
                    <a:pt x="34680" y="12293"/>
                    <a:pt x="34742" y="12118"/>
                    <a:pt x="34867" y="12086"/>
                  </a:cubicBezTo>
                  <a:lnTo>
                    <a:pt x="34742" y="12086"/>
                  </a:lnTo>
                  <a:cubicBezTo>
                    <a:pt x="34804" y="12055"/>
                    <a:pt x="34856" y="11993"/>
                    <a:pt x="34877" y="11910"/>
                  </a:cubicBezTo>
                  <a:lnTo>
                    <a:pt x="34877" y="11910"/>
                  </a:lnTo>
                  <a:cubicBezTo>
                    <a:pt x="34804" y="11931"/>
                    <a:pt x="34742" y="11941"/>
                    <a:pt x="34669" y="11962"/>
                  </a:cubicBezTo>
                  <a:cubicBezTo>
                    <a:pt x="34722" y="11931"/>
                    <a:pt x="34711" y="11827"/>
                    <a:pt x="34659" y="11796"/>
                  </a:cubicBezTo>
                  <a:cubicBezTo>
                    <a:pt x="34654" y="11794"/>
                    <a:pt x="34648" y="11793"/>
                    <a:pt x="34642" y="11793"/>
                  </a:cubicBezTo>
                  <a:cubicBezTo>
                    <a:pt x="34595" y="11793"/>
                    <a:pt x="34547" y="11865"/>
                    <a:pt x="34566" y="11920"/>
                  </a:cubicBezTo>
                  <a:cubicBezTo>
                    <a:pt x="34563" y="11926"/>
                    <a:pt x="34558" y="11929"/>
                    <a:pt x="34553" y="11929"/>
                  </a:cubicBezTo>
                  <a:cubicBezTo>
                    <a:pt x="34540" y="11929"/>
                    <a:pt x="34524" y="11914"/>
                    <a:pt x="34524" y="11900"/>
                  </a:cubicBezTo>
                  <a:cubicBezTo>
                    <a:pt x="34483" y="11952"/>
                    <a:pt x="34431" y="11982"/>
                    <a:pt x="34369" y="11982"/>
                  </a:cubicBezTo>
                  <a:cubicBezTo>
                    <a:pt x="34349" y="11843"/>
                    <a:pt x="34377" y="11684"/>
                    <a:pt x="34444" y="11552"/>
                  </a:cubicBezTo>
                  <a:lnTo>
                    <a:pt x="34444" y="11552"/>
                  </a:lnTo>
                  <a:cubicBezTo>
                    <a:pt x="34414" y="11608"/>
                    <a:pt x="34375" y="11653"/>
                    <a:pt x="34328" y="11672"/>
                  </a:cubicBezTo>
                  <a:cubicBezTo>
                    <a:pt x="34286" y="11558"/>
                    <a:pt x="34307" y="11434"/>
                    <a:pt x="34379" y="11340"/>
                  </a:cubicBezTo>
                  <a:cubicBezTo>
                    <a:pt x="34245" y="11330"/>
                    <a:pt x="34204" y="11102"/>
                    <a:pt x="34276" y="10978"/>
                  </a:cubicBezTo>
                  <a:cubicBezTo>
                    <a:pt x="34349" y="10853"/>
                    <a:pt x="34494" y="10801"/>
                    <a:pt x="34618" y="10760"/>
                  </a:cubicBezTo>
                  <a:cubicBezTo>
                    <a:pt x="34586" y="10718"/>
                    <a:pt x="34556" y="10667"/>
                    <a:pt x="34524" y="10615"/>
                  </a:cubicBezTo>
                  <a:cubicBezTo>
                    <a:pt x="34566" y="10594"/>
                    <a:pt x="34607" y="10543"/>
                    <a:pt x="34618" y="10480"/>
                  </a:cubicBezTo>
                  <a:cubicBezTo>
                    <a:pt x="34577" y="10480"/>
                    <a:pt x="34535" y="10511"/>
                    <a:pt x="34494" y="10543"/>
                  </a:cubicBezTo>
                  <a:cubicBezTo>
                    <a:pt x="34514" y="10511"/>
                    <a:pt x="34524" y="10480"/>
                    <a:pt x="34535" y="10449"/>
                  </a:cubicBezTo>
                  <a:lnTo>
                    <a:pt x="34535" y="10449"/>
                  </a:lnTo>
                  <a:lnTo>
                    <a:pt x="34369" y="10615"/>
                  </a:lnTo>
                  <a:cubicBezTo>
                    <a:pt x="34369" y="10534"/>
                    <a:pt x="34369" y="10464"/>
                    <a:pt x="34359" y="10393"/>
                  </a:cubicBezTo>
                  <a:lnTo>
                    <a:pt x="34359" y="10393"/>
                  </a:lnTo>
                  <a:cubicBezTo>
                    <a:pt x="34361" y="10419"/>
                    <a:pt x="34341" y="10433"/>
                    <a:pt x="34319" y="10433"/>
                  </a:cubicBezTo>
                  <a:cubicBezTo>
                    <a:pt x="34302" y="10433"/>
                    <a:pt x="34284" y="10425"/>
                    <a:pt x="34276" y="10408"/>
                  </a:cubicBezTo>
                  <a:cubicBezTo>
                    <a:pt x="34255" y="10356"/>
                    <a:pt x="34276" y="10304"/>
                    <a:pt x="34296" y="10262"/>
                  </a:cubicBezTo>
                  <a:cubicBezTo>
                    <a:pt x="34421" y="10035"/>
                    <a:pt x="34607" y="9848"/>
                    <a:pt x="34825" y="9734"/>
                  </a:cubicBezTo>
                  <a:lnTo>
                    <a:pt x="34825" y="9734"/>
                  </a:lnTo>
                  <a:cubicBezTo>
                    <a:pt x="34820" y="9737"/>
                    <a:pt x="34816" y="9738"/>
                    <a:pt x="34811" y="9738"/>
                  </a:cubicBezTo>
                  <a:cubicBezTo>
                    <a:pt x="34779" y="9738"/>
                    <a:pt x="34764" y="9677"/>
                    <a:pt x="34773" y="9641"/>
                  </a:cubicBezTo>
                  <a:cubicBezTo>
                    <a:pt x="34784" y="9599"/>
                    <a:pt x="34814" y="9558"/>
                    <a:pt x="34804" y="9516"/>
                  </a:cubicBezTo>
                  <a:cubicBezTo>
                    <a:pt x="34804" y="9500"/>
                    <a:pt x="34792" y="9492"/>
                    <a:pt x="34779" y="9492"/>
                  </a:cubicBezTo>
                  <a:cubicBezTo>
                    <a:pt x="34768" y="9492"/>
                    <a:pt x="34757" y="9497"/>
                    <a:pt x="34752" y="9506"/>
                  </a:cubicBezTo>
                  <a:cubicBezTo>
                    <a:pt x="34742" y="9434"/>
                    <a:pt x="34742" y="9361"/>
                    <a:pt x="34742" y="9288"/>
                  </a:cubicBezTo>
                  <a:cubicBezTo>
                    <a:pt x="34680" y="9341"/>
                    <a:pt x="34649" y="9413"/>
                    <a:pt x="34639" y="9486"/>
                  </a:cubicBezTo>
                  <a:lnTo>
                    <a:pt x="34577" y="9330"/>
                  </a:lnTo>
                  <a:cubicBezTo>
                    <a:pt x="34577" y="9434"/>
                    <a:pt x="34545" y="9537"/>
                    <a:pt x="34504" y="9620"/>
                  </a:cubicBezTo>
                  <a:cubicBezTo>
                    <a:pt x="34462" y="9579"/>
                    <a:pt x="34441" y="9516"/>
                    <a:pt x="34452" y="9454"/>
                  </a:cubicBezTo>
                  <a:lnTo>
                    <a:pt x="34452" y="9454"/>
                  </a:lnTo>
                  <a:cubicBezTo>
                    <a:pt x="34411" y="9496"/>
                    <a:pt x="34379" y="9537"/>
                    <a:pt x="34349" y="9579"/>
                  </a:cubicBezTo>
                  <a:cubicBezTo>
                    <a:pt x="34349" y="9496"/>
                    <a:pt x="34307" y="9413"/>
                    <a:pt x="34234" y="9392"/>
                  </a:cubicBezTo>
                  <a:cubicBezTo>
                    <a:pt x="34286" y="9268"/>
                    <a:pt x="34359" y="9154"/>
                    <a:pt x="34441" y="9071"/>
                  </a:cubicBezTo>
                  <a:cubicBezTo>
                    <a:pt x="34409" y="9057"/>
                    <a:pt x="34373" y="9050"/>
                    <a:pt x="34337" y="9050"/>
                  </a:cubicBezTo>
                  <a:cubicBezTo>
                    <a:pt x="34271" y="9050"/>
                    <a:pt x="34205" y="9073"/>
                    <a:pt x="34151" y="9113"/>
                  </a:cubicBezTo>
                  <a:cubicBezTo>
                    <a:pt x="34068" y="8906"/>
                    <a:pt x="34006" y="8584"/>
                    <a:pt x="34193" y="8491"/>
                  </a:cubicBezTo>
                  <a:cubicBezTo>
                    <a:pt x="34276" y="8439"/>
                    <a:pt x="34431" y="8418"/>
                    <a:pt x="34411" y="8305"/>
                  </a:cubicBezTo>
                  <a:cubicBezTo>
                    <a:pt x="34359" y="8305"/>
                    <a:pt x="34317" y="8335"/>
                    <a:pt x="34296" y="8387"/>
                  </a:cubicBezTo>
                  <a:cubicBezTo>
                    <a:pt x="34307" y="8335"/>
                    <a:pt x="34317" y="8284"/>
                    <a:pt x="34317" y="8222"/>
                  </a:cubicBezTo>
                  <a:lnTo>
                    <a:pt x="34317" y="8222"/>
                  </a:lnTo>
                  <a:cubicBezTo>
                    <a:pt x="34266" y="8242"/>
                    <a:pt x="34213" y="8252"/>
                    <a:pt x="34162" y="8273"/>
                  </a:cubicBezTo>
                  <a:cubicBezTo>
                    <a:pt x="34255" y="8149"/>
                    <a:pt x="34349" y="8024"/>
                    <a:pt x="34431" y="7890"/>
                  </a:cubicBezTo>
                  <a:cubicBezTo>
                    <a:pt x="34412" y="7875"/>
                    <a:pt x="34386" y="7868"/>
                    <a:pt x="34359" y="7868"/>
                  </a:cubicBezTo>
                  <a:cubicBezTo>
                    <a:pt x="34329" y="7868"/>
                    <a:pt x="34298" y="7878"/>
                    <a:pt x="34276" y="7900"/>
                  </a:cubicBezTo>
                  <a:cubicBezTo>
                    <a:pt x="34296" y="7838"/>
                    <a:pt x="34307" y="7766"/>
                    <a:pt x="34296" y="7704"/>
                  </a:cubicBezTo>
                  <a:cubicBezTo>
                    <a:pt x="34245" y="7704"/>
                    <a:pt x="34193" y="7693"/>
                    <a:pt x="34141" y="7693"/>
                  </a:cubicBezTo>
                  <a:cubicBezTo>
                    <a:pt x="34172" y="7621"/>
                    <a:pt x="34193" y="7559"/>
                    <a:pt x="34213" y="7496"/>
                  </a:cubicBezTo>
                  <a:lnTo>
                    <a:pt x="34213" y="7496"/>
                  </a:lnTo>
                  <a:cubicBezTo>
                    <a:pt x="34202" y="7514"/>
                    <a:pt x="34189" y="7522"/>
                    <a:pt x="34175" y="7522"/>
                  </a:cubicBezTo>
                  <a:cubicBezTo>
                    <a:pt x="34126" y="7522"/>
                    <a:pt x="34068" y="7422"/>
                    <a:pt x="34068" y="7341"/>
                  </a:cubicBezTo>
                  <a:cubicBezTo>
                    <a:pt x="34038" y="6833"/>
                    <a:pt x="34006" y="6336"/>
                    <a:pt x="33976" y="5828"/>
                  </a:cubicBezTo>
                  <a:cubicBezTo>
                    <a:pt x="33934" y="6439"/>
                    <a:pt x="33893" y="7050"/>
                    <a:pt x="33851" y="7651"/>
                  </a:cubicBezTo>
                  <a:cubicBezTo>
                    <a:pt x="33768" y="7527"/>
                    <a:pt x="33685" y="7393"/>
                    <a:pt x="33612" y="7268"/>
                  </a:cubicBezTo>
                  <a:cubicBezTo>
                    <a:pt x="33592" y="7320"/>
                    <a:pt x="33582" y="7372"/>
                    <a:pt x="33561" y="7423"/>
                  </a:cubicBezTo>
                  <a:cubicBezTo>
                    <a:pt x="33716" y="7568"/>
                    <a:pt x="33820" y="7796"/>
                    <a:pt x="33820" y="8024"/>
                  </a:cubicBezTo>
                  <a:cubicBezTo>
                    <a:pt x="33748" y="7952"/>
                    <a:pt x="33665" y="7890"/>
                    <a:pt x="33592" y="7828"/>
                  </a:cubicBezTo>
                  <a:lnTo>
                    <a:pt x="33592" y="7828"/>
                  </a:lnTo>
                  <a:cubicBezTo>
                    <a:pt x="33612" y="7869"/>
                    <a:pt x="33644" y="7921"/>
                    <a:pt x="33633" y="7962"/>
                  </a:cubicBezTo>
                  <a:cubicBezTo>
                    <a:pt x="33627" y="7996"/>
                    <a:pt x="33595" y="8020"/>
                    <a:pt x="33567" y="8020"/>
                  </a:cubicBezTo>
                  <a:cubicBezTo>
                    <a:pt x="33552" y="8020"/>
                    <a:pt x="33538" y="8013"/>
                    <a:pt x="33531" y="7996"/>
                  </a:cubicBezTo>
                  <a:lnTo>
                    <a:pt x="33531" y="7996"/>
                  </a:lnTo>
                  <a:cubicBezTo>
                    <a:pt x="33593" y="8140"/>
                    <a:pt x="33707" y="8263"/>
                    <a:pt x="33840" y="8315"/>
                  </a:cubicBezTo>
                  <a:cubicBezTo>
                    <a:pt x="33831" y="8356"/>
                    <a:pt x="33831" y="8397"/>
                    <a:pt x="33820" y="8439"/>
                  </a:cubicBezTo>
                  <a:cubicBezTo>
                    <a:pt x="33893" y="8719"/>
                    <a:pt x="33893" y="9019"/>
                    <a:pt x="33820" y="9299"/>
                  </a:cubicBezTo>
                  <a:cubicBezTo>
                    <a:pt x="33675" y="9175"/>
                    <a:pt x="33561" y="9019"/>
                    <a:pt x="33457" y="8843"/>
                  </a:cubicBezTo>
                  <a:cubicBezTo>
                    <a:pt x="33445" y="8868"/>
                    <a:pt x="33417" y="8882"/>
                    <a:pt x="33390" y="8882"/>
                  </a:cubicBezTo>
                  <a:cubicBezTo>
                    <a:pt x="33373" y="8882"/>
                    <a:pt x="33356" y="8876"/>
                    <a:pt x="33343" y="8864"/>
                  </a:cubicBezTo>
                  <a:lnTo>
                    <a:pt x="33343" y="8864"/>
                  </a:lnTo>
                  <a:cubicBezTo>
                    <a:pt x="33364" y="8998"/>
                    <a:pt x="33395" y="9133"/>
                    <a:pt x="33416" y="9268"/>
                  </a:cubicBezTo>
                  <a:cubicBezTo>
                    <a:pt x="33292" y="9175"/>
                    <a:pt x="33188" y="9040"/>
                    <a:pt x="33115" y="8895"/>
                  </a:cubicBezTo>
                  <a:lnTo>
                    <a:pt x="33115" y="8895"/>
                  </a:lnTo>
                  <a:cubicBezTo>
                    <a:pt x="33064" y="9051"/>
                    <a:pt x="33115" y="9226"/>
                    <a:pt x="33209" y="9341"/>
                  </a:cubicBezTo>
                  <a:cubicBezTo>
                    <a:pt x="33302" y="9465"/>
                    <a:pt x="33437" y="9537"/>
                    <a:pt x="33561" y="9610"/>
                  </a:cubicBezTo>
                  <a:cubicBezTo>
                    <a:pt x="33530" y="9734"/>
                    <a:pt x="33561" y="9859"/>
                    <a:pt x="33612" y="9962"/>
                  </a:cubicBezTo>
                  <a:cubicBezTo>
                    <a:pt x="33426" y="9827"/>
                    <a:pt x="33198" y="9744"/>
                    <a:pt x="33053" y="9527"/>
                  </a:cubicBezTo>
                  <a:cubicBezTo>
                    <a:pt x="33022" y="9610"/>
                    <a:pt x="33022" y="9703"/>
                    <a:pt x="33053" y="9786"/>
                  </a:cubicBezTo>
                  <a:lnTo>
                    <a:pt x="33032" y="9786"/>
                  </a:lnTo>
                  <a:cubicBezTo>
                    <a:pt x="33012" y="9889"/>
                    <a:pt x="33074" y="9983"/>
                    <a:pt x="33147" y="10025"/>
                  </a:cubicBezTo>
                  <a:lnTo>
                    <a:pt x="33074" y="10097"/>
                  </a:lnTo>
                  <a:cubicBezTo>
                    <a:pt x="33094" y="10180"/>
                    <a:pt x="33188" y="10190"/>
                    <a:pt x="33260" y="10190"/>
                  </a:cubicBezTo>
                  <a:cubicBezTo>
                    <a:pt x="33333" y="10200"/>
                    <a:pt x="33426" y="10221"/>
                    <a:pt x="33426" y="10315"/>
                  </a:cubicBezTo>
                  <a:cubicBezTo>
                    <a:pt x="33426" y="10387"/>
                    <a:pt x="33354" y="10460"/>
                    <a:pt x="33385" y="10522"/>
                  </a:cubicBezTo>
                  <a:cubicBezTo>
                    <a:pt x="33405" y="10563"/>
                    <a:pt x="33447" y="10563"/>
                    <a:pt x="33478" y="10573"/>
                  </a:cubicBezTo>
                  <a:cubicBezTo>
                    <a:pt x="33509" y="10584"/>
                    <a:pt x="33550" y="10626"/>
                    <a:pt x="33540" y="10667"/>
                  </a:cubicBezTo>
                  <a:cubicBezTo>
                    <a:pt x="33506" y="10676"/>
                    <a:pt x="33471" y="10681"/>
                    <a:pt x="33436" y="10681"/>
                  </a:cubicBezTo>
                  <a:cubicBezTo>
                    <a:pt x="33354" y="10681"/>
                    <a:pt x="33271" y="10655"/>
                    <a:pt x="33198" y="10605"/>
                  </a:cubicBezTo>
                  <a:lnTo>
                    <a:pt x="33198" y="10605"/>
                  </a:lnTo>
                  <a:cubicBezTo>
                    <a:pt x="33230" y="10635"/>
                    <a:pt x="33250" y="10677"/>
                    <a:pt x="33250" y="10729"/>
                  </a:cubicBezTo>
                  <a:cubicBezTo>
                    <a:pt x="33147" y="10708"/>
                    <a:pt x="33064" y="10626"/>
                    <a:pt x="33022" y="10511"/>
                  </a:cubicBezTo>
                  <a:lnTo>
                    <a:pt x="33022" y="10511"/>
                  </a:lnTo>
                  <a:cubicBezTo>
                    <a:pt x="33053" y="10615"/>
                    <a:pt x="33074" y="10718"/>
                    <a:pt x="33105" y="10822"/>
                  </a:cubicBezTo>
                  <a:cubicBezTo>
                    <a:pt x="33074" y="10801"/>
                    <a:pt x="33053" y="10771"/>
                    <a:pt x="33032" y="10750"/>
                  </a:cubicBezTo>
                  <a:lnTo>
                    <a:pt x="33032" y="10750"/>
                  </a:lnTo>
                  <a:cubicBezTo>
                    <a:pt x="33055" y="10830"/>
                    <a:pt x="33128" y="10880"/>
                    <a:pt x="33203" y="10880"/>
                  </a:cubicBezTo>
                  <a:cubicBezTo>
                    <a:pt x="33234" y="10880"/>
                    <a:pt x="33264" y="10872"/>
                    <a:pt x="33291" y="10854"/>
                  </a:cubicBezTo>
                  <a:lnTo>
                    <a:pt x="33291" y="10854"/>
                  </a:lnTo>
                  <a:cubicBezTo>
                    <a:pt x="33260" y="10875"/>
                    <a:pt x="33240" y="10926"/>
                    <a:pt x="33260" y="10957"/>
                  </a:cubicBezTo>
                  <a:cubicBezTo>
                    <a:pt x="33312" y="10978"/>
                    <a:pt x="33375" y="10988"/>
                    <a:pt x="33426" y="10999"/>
                  </a:cubicBezTo>
                  <a:cubicBezTo>
                    <a:pt x="33375" y="11061"/>
                    <a:pt x="33312" y="11112"/>
                    <a:pt x="33250" y="11164"/>
                  </a:cubicBezTo>
                  <a:cubicBezTo>
                    <a:pt x="33209" y="11123"/>
                    <a:pt x="33167" y="11081"/>
                    <a:pt x="33126" y="11050"/>
                  </a:cubicBezTo>
                  <a:cubicBezTo>
                    <a:pt x="33111" y="11035"/>
                    <a:pt x="33096" y="11025"/>
                    <a:pt x="33080" y="11025"/>
                  </a:cubicBezTo>
                  <a:cubicBezTo>
                    <a:pt x="33075" y="11025"/>
                    <a:pt x="33069" y="11027"/>
                    <a:pt x="33064" y="11029"/>
                  </a:cubicBezTo>
                  <a:cubicBezTo>
                    <a:pt x="33043" y="11050"/>
                    <a:pt x="33053" y="11081"/>
                    <a:pt x="33064" y="11102"/>
                  </a:cubicBezTo>
                  <a:cubicBezTo>
                    <a:pt x="33084" y="11185"/>
                    <a:pt x="33126" y="11257"/>
                    <a:pt x="33177" y="11309"/>
                  </a:cubicBezTo>
                  <a:cubicBezTo>
                    <a:pt x="33209" y="11299"/>
                    <a:pt x="33230" y="11268"/>
                    <a:pt x="33239" y="11236"/>
                  </a:cubicBezTo>
                  <a:cubicBezTo>
                    <a:pt x="33312" y="11278"/>
                    <a:pt x="33375" y="11330"/>
                    <a:pt x="33426" y="11392"/>
                  </a:cubicBezTo>
                  <a:cubicBezTo>
                    <a:pt x="33437" y="11423"/>
                    <a:pt x="33457" y="11454"/>
                    <a:pt x="33447" y="11496"/>
                  </a:cubicBezTo>
                  <a:cubicBezTo>
                    <a:pt x="33426" y="11547"/>
                    <a:pt x="33312" y="11558"/>
                    <a:pt x="33343" y="11609"/>
                  </a:cubicBezTo>
                  <a:cubicBezTo>
                    <a:pt x="33239" y="11579"/>
                    <a:pt x="33157" y="11485"/>
                    <a:pt x="33105" y="11372"/>
                  </a:cubicBezTo>
                  <a:lnTo>
                    <a:pt x="33105" y="11372"/>
                  </a:lnTo>
                  <a:cubicBezTo>
                    <a:pt x="33126" y="11464"/>
                    <a:pt x="33115" y="11558"/>
                    <a:pt x="33084" y="11641"/>
                  </a:cubicBezTo>
                  <a:cubicBezTo>
                    <a:pt x="32981" y="11527"/>
                    <a:pt x="32908" y="11392"/>
                    <a:pt x="32866" y="11236"/>
                  </a:cubicBezTo>
                  <a:cubicBezTo>
                    <a:pt x="32866" y="11278"/>
                    <a:pt x="32866" y="11330"/>
                    <a:pt x="32846" y="11372"/>
                  </a:cubicBezTo>
                  <a:cubicBezTo>
                    <a:pt x="32832" y="11399"/>
                    <a:pt x="32805" y="11417"/>
                    <a:pt x="32779" y="11417"/>
                  </a:cubicBezTo>
                  <a:cubicBezTo>
                    <a:pt x="32766" y="11417"/>
                    <a:pt x="32753" y="11413"/>
                    <a:pt x="32742" y="11402"/>
                  </a:cubicBezTo>
                  <a:lnTo>
                    <a:pt x="32742" y="11402"/>
                  </a:lnTo>
                  <a:cubicBezTo>
                    <a:pt x="32784" y="11485"/>
                    <a:pt x="32815" y="11568"/>
                    <a:pt x="32857" y="11651"/>
                  </a:cubicBezTo>
                  <a:cubicBezTo>
                    <a:pt x="32854" y="11650"/>
                    <a:pt x="32851" y="11650"/>
                    <a:pt x="32849" y="11650"/>
                  </a:cubicBezTo>
                  <a:cubicBezTo>
                    <a:pt x="32796" y="11650"/>
                    <a:pt x="32817" y="11756"/>
                    <a:pt x="32857" y="11786"/>
                  </a:cubicBezTo>
                  <a:cubicBezTo>
                    <a:pt x="32908" y="11817"/>
                    <a:pt x="32970" y="11827"/>
                    <a:pt x="32991" y="11890"/>
                  </a:cubicBezTo>
                  <a:cubicBezTo>
                    <a:pt x="33007" y="11939"/>
                    <a:pt x="32958" y="11995"/>
                    <a:pt x="32917" y="11995"/>
                  </a:cubicBezTo>
                  <a:cubicBezTo>
                    <a:pt x="32906" y="11995"/>
                    <a:pt x="32896" y="11991"/>
                    <a:pt x="32887" y="11982"/>
                  </a:cubicBezTo>
                  <a:lnTo>
                    <a:pt x="32887" y="11982"/>
                  </a:lnTo>
                  <a:cubicBezTo>
                    <a:pt x="32919" y="12024"/>
                    <a:pt x="32960" y="12055"/>
                    <a:pt x="33002" y="12097"/>
                  </a:cubicBezTo>
                  <a:cubicBezTo>
                    <a:pt x="33064" y="12148"/>
                    <a:pt x="33064" y="12180"/>
                    <a:pt x="33002" y="12221"/>
                  </a:cubicBezTo>
                  <a:cubicBezTo>
                    <a:pt x="32985" y="12233"/>
                    <a:pt x="32967" y="12238"/>
                    <a:pt x="32950" y="12238"/>
                  </a:cubicBezTo>
                  <a:cubicBezTo>
                    <a:pt x="32893" y="12238"/>
                    <a:pt x="32842" y="12183"/>
                    <a:pt x="32845" y="12114"/>
                  </a:cubicBezTo>
                  <a:lnTo>
                    <a:pt x="32845" y="12114"/>
                  </a:lnTo>
                  <a:cubicBezTo>
                    <a:pt x="32842" y="12136"/>
                    <a:pt x="32823" y="12151"/>
                    <a:pt x="32801" y="12151"/>
                  </a:cubicBezTo>
                  <a:cubicBezTo>
                    <a:pt x="32795" y="12151"/>
                    <a:pt x="32789" y="12150"/>
                    <a:pt x="32784" y="12148"/>
                  </a:cubicBezTo>
                  <a:cubicBezTo>
                    <a:pt x="32763" y="12138"/>
                    <a:pt x="32742" y="12107"/>
                    <a:pt x="32732" y="12086"/>
                  </a:cubicBezTo>
                  <a:cubicBezTo>
                    <a:pt x="32691" y="12014"/>
                    <a:pt x="32649" y="11941"/>
                    <a:pt x="32597" y="11869"/>
                  </a:cubicBezTo>
                  <a:lnTo>
                    <a:pt x="32597" y="11869"/>
                  </a:lnTo>
                  <a:cubicBezTo>
                    <a:pt x="32618" y="11931"/>
                    <a:pt x="32608" y="12003"/>
                    <a:pt x="32576" y="12055"/>
                  </a:cubicBezTo>
                  <a:cubicBezTo>
                    <a:pt x="32525" y="11993"/>
                    <a:pt x="32463" y="11931"/>
                    <a:pt x="32411" y="11858"/>
                  </a:cubicBezTo>
                  <a:lnTo>
                    <a:pt x="32411" y="11858"/>
                  </a:lnTo>
                  <a:cubicBezTo>
                    <a:pt x="32431" y="11920"/>
                    <a:pt x="32431" y="11982"/>
                    <a:pt x="32431" y="12035"/>
                  </a:cubicBezTo>
                  <a:cubicBezTo>
                    <a:pt x="32380" y="12035"/>
                    <a:pt x="32338" y="12014"/>
                    <a:pt x="32307" y="11982"/>
                  </a:cubicBezTo>
                  <a:lnTo>
                    <a:pt x="32307" y="11982"/>
                  </a:lnTo>
                  <a:cubicBezTo>
                    <a:pt x="32318" y="12085"/>
                    <a:pt x="32378" y="12177"/>
                    <a:pt x="32469" y="12209"/>
                  </a:cubicBezTo>
                  <a:lnTo>
                    <a:pt x="32469" y="12209"/>
                  </a:lnTo>
                  <a:cubicBezTo>
                    <a:pt x="32468" y="12209"/>
                    <a:pt x="32467" y="12209"/>
                    <a:pt x="32466" y="12209"/>
                  </a:cubicBezTo>
                  <a:cubicBezTo>
                    <a:pt x="32446" y="12209"/>
                    <a:pt x="32422" y="12244"/>
                    <a:pt x="32431" y="12263"/>
                  </a:cubicBezTo>
                  <a:cubicBezTo>
                    <a:pt x="32442" y="12293"/>
                    <a:pt x="32473" y="12304"/>
                    <a:pt x="32493" y="12314"/>
                  </a:cubicBezTo>
                  <a:cubicBezTo>
                    <a:pt x="32556" y="12346"/>
                    <a:pt x="32618" y="12366"/>
                    <a:pt x="32680" y="12397"/>
                  </a:cubicBezTo>
                  <a:cubicBezTo>
                    <a:pt x="32629" y="12438"/>
                    <a:pt x="32597" y="12491"/>
                    <a:pt x="32587" y="12563"/>
                  </a:cubicBezTo>
                  <a:cubicBezTo>
                    <a:pt x="32603" y="12550"/>
                    <a:pt x="32621" y="12544"/>
                    <a:pt x="32641" y="12544"/>
                  </a:cubicBezTo>
                  <a:cubicBezTo>
                    <a:pt x="32699" y="12544"/>
                    <a:pt x="32766" y="12597"/>
                    <a:pt x="32774" y="12666"/>
                  </a:cubicBezTo>
                  <a:cubicBezTo>
                    <a:pt x="32782" y="12756"/>
                    <a:pt x="32714" y="12838"/>
                    <a:pt x="32641" y="12838"/>
                  </a:cubicBezTo>
                  <a:cubicBezTo>
                    <a:pt x="32630" y="12838"/>
                    <a:pt x="32619" y="12836"/>
                    <a:pt x="32608" y="12832"/>
                  </a:cubicBezTo>
                  <a:cubicBezTo>
                    <a:pt x="32514" y="12698"/>
                    <a:pt x="32401" y="12563"/>
                    <a:pt x="32286" y="12449"/>
                  </a:cubicBezTo>
                  <a:lnTo>
                    <a:pt x="32286" y="12573"/>
                  </a:lnTo>
                  <a:cubicBezTo>
                    <a:pt x="32203" y="12480"/>
                    <a:pt x="32131" y="12366"/>
                    <a:pt x="32090" y="12242"/>
                  </a:cubicBezTo>
                  <a:lnTo>
                    <a:pt x="32090" y="12242"/>
                  </a:lnTo>
                  <a:cubicBezTo>
                    <a:pt x="32100" y="12346"/>
                    <a:pt x="32100" y="12449"/>
                    <a:pt x="32090" y="12553"/>
                  </a:cubicBezTo>
                  <a:cubicBezTo>
                    <a:pt x="32058" y="12542"/>
                    <a:pt x="32028" y="12521"/>
                    <a:pt x="31996" y="12511"/>
                  </a:cubicBezTo>
                  <a:lnTo>
                    <a:pt x="31996" y="12511"/>
                  </a:lnTo>
                  <a:cubicBezTo>
                    <a:pt x="32058" y="12625"/>
                    <a:pt x="32173" y="12708"/>
                    <a:pt x="32276" y="12708"/>
                  </a:cubicBezTo>
                  <a:cubicBezTo>
                    <a:pt x="32266" y="12719"/>
                    <a:pt x="32245" y="12739"/>
                    <a:pt x="32235" y="12760"/>
                  </a:cubicBezTo>
                  <a:cubicBezTo>
                    <a:pt x="32318" y="12760"/>
                    <a:pt x="32411" y="12801"/>
                    <a:pt x="32484" y="12864"/>
                  </a:cubicBezTo>
                  <a:cubicBezTo>
                    <a:pt x="32431" y="12926"/>
                    <a:pt x="32390" y="12977"/>
                    <a:pt x="32348" y="13039"/>
                  </a:cubicBezTo>
                  <a:cubicBezTo>
                    <a:pt x="32431" y="13060"/>
                    <a:pt x="32504" y="13092"/>
                    <a:pt x="32576" y="13143"/>
                  </a:cubicBezTo>
                  <a:cubicBezTo>
                    <a:pt x="32528" y="13177"/>
                    <a:pt x="32473" y="13193"/>
                    <a:pt x="32418" y="13193"/>
                  </a:cubicBezTo>
                  <a:cubicBezTo>
                    <a:pt x="32355" y="13193"/>
                    <a:pt x="32290" y="13172"/>
                    <a:pt x="32235" y="13133"/>
                  </a:cubicBezTo>
                  <a:cubicBezTo>
                    <a:pt x="32235" y="13164"/>
                    <a:pt x="32235" y="13195"/>
                    <a:pt x="32224" y="13226"/>
                  </a:cubicBezTo>
                  <a:cubicBezTo>
                    <a:pt x="32120" y="13164"/>
                    <a:pt x="32038" y="13039"/>
                    <a:pt x="32007" y="12905"/>
                  </a:cubicBezTo>
                  <a:lnTo>
                    <a:pt x="32007" y="12905"/>
                  </a:lnTo>
                  <a:cubicBezTo>
                    <a:pt x="32017" y="12967"/>
                    <a:pt x="32028" y="13039"/>
                    <a:pt x="32028" y="13101"/>
                  </a:cubicBezTo>
                  <a:cubicBezTo>
                    <a:pt x="31975" y="13039"/>
                    <a:pt x="31924" y="12977"/>
                    <a:pt x="31892" y="12905"/>
                  </a:cubicBezTo>
                  <a:lnTo>
                    <a:pt x="31892" y="12905"/>
                  </a:lnTo>
                  <a:cubicBezTo>
                    <a:pt x="31913" y="13009"/>
                    <a:pt x="31934" y="13101"/>
                    <a:pt x="31965" y="13205"/>
                  </a:cubicBezTo>
                  <a:cubicBezTo>
                    <a:pt x="31965" y="13216"/>
                    <a:pt x="31975" y="13216"/>
                    <a:pt x="31986" y="13216"/>
                  </a:cubicBezTo>
                  <a:cubicBezTo>
                    <a:pt x="31994" y="13238"/>
                    <a:pt x="31990" y="13247"/>
                    <a:pt x="31982" y="13247"/>
                  </a:cubicBezTo>
                  <a:cubicBezTo>
                    <a:pt x="31968" y="13247"/>
                    <a:pt x="31937" y="13218"/>
                    <a:pt x="31924" y="13184"/>
                  </a:cubicBezTo>
                  <a:cubicBezTo>
                    <a:pt x="31898" y="13142"/>
                    <a:pt x="31865" y="13084"/>
                    <a:pt x="31830" y="13084"/>
                  </a:cubicBezTo>
                  <a:cubicBezTo>
                    <a:pt x="31824" y="13084"/>
                    <a:pt x="31817" y="13086"/>
                    <a:pt x="31810" y="13092"/>
                  </a:cubicBezTo>
                  <a:cubicBezTo>
                    <a:pt x="31862" y="13184"/>
                    <a:pt x="31913" y="13288"/>
                    <a:pt x="31975" y="13392"/>
                  </a:cubicBezTo>
                  <a:cubicBezTo>
                    <a:pt x="31934" y="13465"/>
                    <a:pt x="31924" y="13557"/>
                    <a:pt x="31924" y="13651"/>
                  </a:cubicBezTo>
                  <a:cubicBezTo>
                    <a:pt x="31913" y="13527"/>
                    <a:pt x="31862" y="13412"/>
                    <a:pt x="31779" y="13329"/>
                  </a:cubicBezTo>
                  <a:cubicBezTo>
                    <a:pt x="31758" y="13382"/>
                    <a:pt x="31758" y="13444"/>
                    <a:pt x="31758" y="13506"/>
                  </a:cubicBezTo>
                  <a:cubicBezTo>
                    <a:pt x="31696" y="13485"/>
                    <a:pt x="31634" y="13485"/>
                    <a:pt x="31582" y="13454"/>
                  </a:cubicBezTo>
                  <a:cubicBezTo>
                    <a:pt x="31468" y="13361"/>
                    <a:pt x="31510" y="13122"/>
                    <a:pt x="31395" y="13029"/>
                  </a:cubicBezTo>
                  <a:cubicBezTo>
                    <a:pt x="31354" y="13081"/>
                    <a:pt x="31312" y="13143"/>
                    <a:pt x="31292" y="13216"/>
                  </a:cubicBezTo>
                  <a:cubicBezTo>
                    <a:pt x="31261" y="13122"/>
                    <a:pt x="31229" y="13029"/>
                    <a:pt x="31188" y="12936"/>
                  </a:cubicBezTo>
                  <a:lnTo>
                    <a:pt x="31188" y="12936"/>
                  </a:lnTo>
                  <a:cubicBezTo>
                    <a:pt x="31199" y="13039"/>
                    <a:pt x="31229" y="13143"/>
                    <a:pt x="31271" y="13226"/>
                  </a:cubicBezTo>
                  <a:cubicBezTo>
                    <a:pt x="31271" y="13237"/>
                    <a:pt x="31282" y="13237"/>
                    <a:pt x="31292" y="13237"/>
                  </a:cubicBezTo>
                  <a:cubicBezTo>
                    <a:pt x="31284" y="13288"/>
                    <a:pt x="31234" y="13330"/>
                    <a:pt x="31183" y="13330"/>
                  </a:cubicBezTo>
                  <a:cubicBezTo>
                    <a:pt x="31163" y="13330"/>
                    <a:pt x="31143" y="13323"/>
                    <a:pt x="31126" y="13309"/>
                  </a:cubicBezTo>
                  <a:cubicBezTo>
                    <a:pt x="31084" y="13267"/>
                    <a:pt x="31074" y="13195"/>
                    <a:pt x="31105" y="13143"/>
                  </a:cubicBezTo>
                  <a:lnTo>
                    <a:pt x="31105" y="13143"/>
                  </a:lnTo>
                  <a:cubicBezTo>
                    <a:pt x="31094" y="13148"/>
                    <a:pt x="31082" y="13151"/>
                    <a:pt x="31070" y="13151"/>
                  </a:cubicBezTo>
                  <a:cubicBezTo>
                    <a:pt x="31038" y="13151"/>
                    <a:pt x="31007" y="13132"/>
                    <a:pt x="30991" y="13101"/>
                  </a:cubicBezTo>
                  <a:cubicBezTo>
                    <a:pt x="31001" y="13060"/>
                    <a:pt x="31012" y="13019"/>
                    <a:pt x="31022" y="12967"/>
                  </a:cubicBezTo>
                  <a:lnTo>
                    <a:pt x="31022" y="12967"/>
                  </a:lnTo>
                  <a:cubicBezTo>
                    <a:pt x="30990" y="13007"/>
                    <a:pt x="30946" y="13022"/>
                    <a:pt x="30903" y="13022"/>
                  </a:cubicBezTo>
                  <a:cubicBezTo>
                    <a:pt x="30891" y="13022"/>
                    <a:pt x="30879" y="13021"/>
                    <a:pt x="30867" y="13019"/>
                  </a:cubicBezTo>
                  <a:cubicBezTo>
                    <a:pt x="30867" y="12936"/>
                    <a:pt x="30888" y="12864"/>
                    <a:pt x="30929" y="12811"/>
                  </a:cubicBezTo>
                  <a:lnTo>
                    <a:pt x="30929" y="12811"/>
                  </a:lnTo>
                  <a:cubicBezTo>
                    <a:pt x="30898" y="12843"/>
                    <a:pt x="30856" y="12853"/>
                    <a:pt x="30826" y="12853"/>
                  </a:cubicBezTo>
                  <a:cubicBezTo>
                    <a:pt x="30867" y="12770"/>
                    <a:pt x="30929" y="12708"/>
                    <a:pt x="31001" y="12666"/>
                  </a:cubicBezTo>
                  <a:cubicBezTo>
                    <a:pt x="30939" y="12625"/>
                    <a:pt x="30909" y="12542"/>
                    <a:pt x="30929" y="12459"/>
                  </a:cubicBezTo>
                  <a:lnTo>
                    <a:pt x="30929" y="12459"/>
                  </a:lnTo>
                  <a:cubicBezTo>
                    <a:pt x="30856" y="12532"/>
                    <a:pt x="30815" y="12646"/>
                    <a:pt x="30815" y="12749"/>
                  </a:cubicBezTo>
                  <a:cubicBezTo>
                    <a:pt x="30794" y="12708"/>
                    <a:pt x="30764" y="12656"/>
                    <a:pt x="30732" y="12604"/>
                  </a:cubicBezTo>
                  <a:lnTo>
                    <a:pt x="30732" y="12604"/>
                  </a:lnTo>
                  <a:cubicBezTo>
                    <a:pt x="30742" y="12699"/>
                    <a:pt x="30674" y="12793"/>
                    <a:pt x="30590" y="12793"/>
                  </a:cubicBezTo>
                  <a:cubicBezTo>
                    <a:pt x="30582" y="12793"/>
                    <a:pt x="30574" y="12792"/>
                    <a:pt x="30566" y="12791"/>
                  </a:cubicBezTo>
                  <a:cubicBezTo>
                    <a:pt x="30483" y="12770"/>
                    <a:pt x="30432" y="12625"/>
                    <a:pt x="30483" y="12542"/>
                  </a:cubicBezTo>
                  <a:cubicBezTo>
                    <a:pt x="30649" y="12408"/>
                    <a:pt x="30805" y="12273"/>
                    <a:pt x="30960" y="12138"/>
                  </a:cubicBezTo>
                  <a:cubicBezTo>
                    <a:pt x="30919" y="12118"/>
                    <a:pt x="30909" y="12065"/>
                    <a:pt x="30919" y="12024"/>
                  </a:cubicBezTo>
                  <a:lnTo>
                    <a:pt x="30919" y="12024"/>
                  </a:lnTo>
                  <a:cubicBezTo>
                    <a:pt x="30909" y="12035"/>
                    <a:pt x="30898" y="12045"/>
                    <a:pt x="30877" y="12045"/>
                  </a:cubicBezTo>
                  <a:cubicBezTo>
                    <a:pt x="30874" y="12046"/>
                    <a:pt x="30870" y="12046"/>
                    <a:pt x="30867" y="12046"/>
                  </a:cubicBezTo>
                  <a:cubicBezTo>
                    <a:pt x="30838" y="12046"/>
                    <a:pt x="30807" y="12010"/>
                    <a:pt x="30826" y="11982"/>
                  </a:cubicBezTo>
                  <a:lnTo>
                    <a:pt x="30826" y="11982"/>
                  </a:lnTo>
                  <a:cubicBezTo>
                    <a:pt x="30773" y="12035"/>
                    <a:pt x="30711" y="12086"/>
                    <a:pt x="30649" y="12148"/>
                  </a:cubicBezTo>
                  <a:cubicBezTo>
                    <a:pt x="30649" y="12097"/>
                    <a:pt x="30628" y="12055"/>
                    <a:pt x="30598" y="12035"/>
                  </a:cubicBezTo>
                  <a:cubicBezTo>
                    <a:pt x="30556" y="12055"/>
                    <a:pt x="30525" y="12065"/>
                    <a:pt x="30494" y="12086"/>
                  </a:cubicBezTo>
                  <a:cubicBezTo>
                    <a:pt x="30546" y="12014"/>
                    <a:pt x="30556" y="11900"/>
                    <a:pt x="30504" y="11817"/>
                  </a:cubicBezTo>
                  <a:cubicBezTo>
                    <a:pt x="30582" y="11757"/>
                    <a:pt x="30672" y="11729"/>
                    <a:pt x="30765" y="11729"/>
                  </a:cubicBezTo>
                  <a:cubicBezTo>
                    <a:pt x="30834" y="11729"/>
                    <a:pt x="30904" y="11744"/>
                    <a:pt x="30971" y="11775"/>
                  </a:cubicBezTo>
                  <a:cubicBezTo>
                    <a:pt x="31022" y="11672"/>
                    <a:pt x="31095" y="11579"/>
                    <a:pt x="31188" y="11506"/>
                  </a:cubicBezTo>
                  <a:lnTo>
                    <a:pt x="31188" y="11506"/>
                  </a:lnTo>
                  <a:cubicBezTo>
                    <a:pt x="31146" y="11537"/>
                    <a:pt x="31105" y="11579"/>
                    <a:pt x="31074" y="11609"/>
                  </a:cubicBezTo>
                  <a:cubicBezTo>
                    <a:pt x="31126" y="11537"/>
                    <a:pt x="31157" y="11444"/>
                    <a:pt x="31167" y="11351"/>
                  </a:cubicBezTo>
                  <a:cubicBezTo>
                    <a:pt x="31116" y="11340"/>
                    <a:pt x="31064" y="11299"/>
                    <a:pt x="31054" y="11236"/>
                  </a:cubicBezTo>
                  <a:cubicBezTo>
                    <a:pt x="31022" y="11247"/>
                    <a:pt x="31001" y="11289"/>
                    <a:pt x="30981" y="11330"/>
                  </a:cubicBezTo>
                  <a:cubicBezTo>
                    <a:pt x="30960" y="11372"/>
                    <a:pt x="30939" y="11413"/>
                    <a:pt x="30898" y="11413"/>
                  </a:cubicBezTo>
                  <a:cubicBezTo>
                    <a:pt x="30877" y="11413"/>
                    <a:pt x="30867" y="11381"/>
                    <a:pt x="30867" y="11361"/>
                  </a:cubicBezTo>
                  <a:cubicBezTo>
                    <a:pt x="30836" y="11392"/>
                    <a:pt x="30784" y="11423"/>
                    <a:pt x="30743" y="11434"/>
                  </a:cubicBezTo>
                  <a:cubicBezTo>
                    <a:pt x="30711" y="11381"/>
                    <a:pt x="30681" y="11319"/>
                    <a:pt x="30660" y="11268"/>
                  </a:cubicBezTo>
                  <a:cubicBezTo>
                    <a:pt x="30618" y="11319"/>
                    <a:pt x="30556" y="11361"/>
                    <a:pt x="30494" y="11372"/>
                  </a:cubicBezTo>
                  <a:cubicBezTo>
                    <a:pt x="30473" y="11319"/>
                    <a:pt x="30453" y="11257"/>
                    <a:pt x="30421" y="11206"/>
                  </a:cubicBezTo>
                  <a:cubicBezTo>
                    <a:pt x="30491" y="11091"/>
                    <a:pt x="30606" y="11022"/>
                    <a:pt x="30721" y="11022"/>
                  </a:cubicBezTo>
                  <a:cubicBezTo>
                    <a:pt x="30742" y="11022"/>
                    <a:pt x="30763" y="11024"/>
                    <a:pt x="30784" y="11029"/>
                  </a:cubicBezTo>
                  <a:cubicBezTo>
                    <a:pt x="30794" y="10936"/>
                    <a:pt x="30867" y="10853"/>
                    <a:pt x="30939" y="10843"/>
                  </a:cubicBezTo>
                  <a:lnTo>
                    <a:pt x="30939" y="10843"/>
                  </a:lnTo>
                  <a:cubicBezTo>
                    <a:pt x="30924" y="10844"/>
                    <a:pt x="30909" y="10844"/>
                    <a:pt x="30894" y="10844"/>
                  </a:cubicBezTo>
                  <a:cubicBezTo>
                    <a:pt x="30762" y="10844"/>
                    <a:pt x="30625" y="10803"/>
                    <a:pt x="30504" y="10729"/>
                  </a:cubicBezTo>
                  <a:cubicBezTo>
                    <a:pt x="30546" y="10688"/>
                    <a:pt x="30536" y="10594"/>
                    <a:pt x="30494" y="10553"/>
                  </a:cubicBezTo>
                  <a:lnTo>
                    <a:pt x="30494" y="10553"/>
                  </a:lnTo>
                  <a:cubicBezTo>
                    <a:pt x="30505" y="10557"/>
                    <a:pt x="30517" y="10559"/>
                    <a:pt x="30528" y="10559"/>
                  </a:cubicBezTo>
                  <a:cubicBezTo>
                    <a:pt x="30573" y="10559"/>
                    <a:pt x="30618" y="10530"/>
                    <a:pt x="30618" y="10480"/>
                  </a:cubicBezTo>
                  <a:cubicBezTo>
                    <a:pt x="30644" y="10521"/>
                    <a:pt x="30686" y="10539"/>
                    <a:pt x="30729" y="10539"/>
                  </a:cubicBezTo>
                  <a:cubicBezTo>
                    <a:pt x="30807" y="10539"/>
                    <a:pt x="30891" y="10480"/>
                    <a:pt x="30898" y="10387"/>
                  </a:cubicBezTo>
                  <a:cubicBezTo>
                    <a:pt x="30898" y="10304"/>
                    <a:pt x="30877" y="10200"/>
                    <a:pt x="30939" y="10180"/>
                  </a:cubicBezTo>
                  <a:cubicBezTo>
                    <a:pt x="30888" y="10180"/>
                    <a:pt x="30836" y="10180"/>
                    <a:pt x="30773" y="10170"/>
                  </a:cubicBezTo>
                  <a:cubicBezTo>
                    <a:pt x="30722" y="10149"/>
                    <a:pt x="30660" y="10117"/>
                    <a:pt x="30608" y="10087"/>
                  </a:cubicBezTo>
                  <a:cubicBezTo>
                    <a:pt x="30565" y="10121"/>
                    <a:pt x="30508" y="10141"/>
                    <a:pt x="30455" y="10141"/>
                  </a:cubicBezTo>
                  <a:cubicBezTo>
                    <a:pt x="30443" y="10141"/>
                    <a:pt x="30432" y="10140"/>
                    <a:pt x="30421" y="10138"/>
                  </a:cubicBezTo>
                  <a:cubicBezTo>
                    <a:pt x="30421" y="10107"/>
                    <a:pt x="30432" y="10076"/>
                    <a:pt x="30442" y="10055"/>
                  </a:cubicBezTo>
                  <a:lnTo>
                    <a:pt x="30442" y="10055"/>
                  </a:lnTo>
                  <a:cubicBezTo>
                    <a:pt x="30442" y="10055"/>
                    <a:pt x="30432" y="10066"/>
                    <a:pt x="30421" y="10066"/>
                  </a:cubicBezTo>
                  <a:cubicBezTo>
                    <a:pt x="30473" y="10004"/>
                    <a:pt x="30525" y="9952"/>
                    <a:pt x="30566" y="9889"/>
                  </a:cubicBezTo>
                  <a:cubicBezTo>
                    <a:pt x="30525" y="9848"/>
                    <a:pt x="30463" y="9817"/>
                    <a:pt x="30400" y="9817"/>
                  </a:cubicBezTo>
                  <a:cubicBezTo>
                    <a:pt x="30432" y="9755"/>
                    <a:pt x="30453" y="9703"/>
                    <a:pt x="30483" y="9652"/>
                  </a:cubicBezTo>
                  <a:lnTo>
                    <a:pt x="30483" y="9652"/>
                  </a:lnTo>
                  <a:cubicBezTo>
                    <a:pt x="30446" y="9674"/>
                    <a:pt x="30404" y="9691"/>
                    <a:pt x="30363" y="9691"/>
                  </a:cubicBezTo>
                  <a:cubicBezTo>
                    <a:pt x="30348" y="9691"/>
                    <a:pt x="30332" y="9688"/>
                    <a:pt x="30318" y="9682"/>
                  </a:cubicBezTo>
                  <a:cubicBezTo>
                    <a:pt x="30255" y="9661"/>
                    <a:pt x="30225" y="9569"/>
                    <a:pt x="30266" y="9527"/>
                  </a:cubicBezTo>
                  <a:cubicBezTo>
                    <a:pt x="30276" y="9475"/>
                    <a:pt x="30266" y="9403"/>
                    <a:pt x="30287" y="9371"/>
                  </a:cubicBezTo>
                  <a:cubicBezTo>
                    <a:pt x="30307" y="9344"/>
                    <a:pt x="30337" y="9325"/>
                    <a:pt x="30364" y="9325"/>
                  </a:cubicBezTo>
                  <a:cubicBezTo>
                    <a:pt x="30377" y="9325"/>
                    <a:pt x="30390" y="9330"/>
                    <a:pt x="30400" y="9341"/>
                  </a:cubicBezTo>
                  <a:cubicBezTo>
                    <a:pt x="30400" y="9351"/>
                    <a:pt x="30411" y="9361"/>
                    <a:pt x="30411" y="9382"/>
                  </a:cubicBezTo>
                  <a:cubicBezTo>
                    <a:pt x="30494" y="9268"/>
                    <a:pt x="30566" y="9164"/>
                    <a:pt x="30649" y="9061"/>
                  </a:cubicBezTo>
                  <a:cubicBezTo>
                    <a:pt x="30606" y="9017"/>
                    <a:pt x="30541" y="8996"/>
                    <a:pt x="30478" y="8996"/>
                  </a:cubicBezTo>
                  <a:cubicBezTo>
                    <a:pt x="30466" y="8996"/>
                    <a:pt x="30454" y="8997"/>
                    <a:pt x="30442" y="8998"/>
                  </a:cubicBezTo>
                  <a:cubicBezTo>
                    <a:pt x="30494" y="8947"/>
                    <a:pt x="30483" y="8833"/>
                    <a:pt x="30411" y="8802"/>
                  </a:cubicBezTo>
                  <a:cubicBezTo>
                    <a:pt x="30556" y="8719"/>
                    <a:pt x="30701" y="8625"/>
                    <a:pt x="30846" y="8542"/>
                  </a:cubicBezTo>
                  <a:cubicBezTo>
                    <a:pt x="30784" y="8480"/>
                    <a:pt x="30753" y="8357"/>
                    <a:pt x="30794" y="8274"/>
                  </a:cubicBezTo>
                  <a:lnTo>
                    <a:pt x="30794" y="8274"/>
                  </a:lnTo>
                  <a:cubicBezTo>
                    <a:pt x="30770" y="8321"/>
                    <a:pt x="30716" y="8356"/>
                    <a:pt x="30664" y="8356"/>
                  </a:cubicBezTo>
                  <a:cubicBezTo>
                    <a:pt x="30648" y="8356"/>
                    <a:pt x="30633" y="8353"/>
                    <a:pt x="30618" y="8346"/>
                  </a:cubicBezTo>
                  <a:cubicBezTo>
                    <a:pt x="30628" y="8284"/>
                    <a:pt x="30628" y="8222"/>
                    <a:pt x="30639" y="8159"/>
                  </a:cubicBezTo>
                  <a:lnTo>
                    <a:pt x="30639" y="8159"/>
                  </a:lnTo>
                  <a:cubicBezTo>
                    <a:pt x="30525" y="8242"/>
                    <a:pt x="30432" y="8356"/>
                    <a:pt x="30349" y="8480"/>
                  </a:cubicBezTo>
                  <a:cubicBezTo>
                    <a:pt x="30349" y="8429"/>
                    <a:pt x="30349" y="8377"/>
                    <a:pt x="30338" y="8325"/>
                  </a:cubicBezTo>
                  <a:cubicBezTo>
                    <a:pt x="30308" y="8325"/>
                    <a:pt x="30276" y="8335"/>
                    <a:pt x="30245" y="8335"/>
                  </a:cubicBezTo>
                  <a:cubicBezTo>
                    <a:pt x="30245" y="8263"/>
                    <a:pt x="30255" y="8190"/>
                    <a:pt x="30266" y="8107"/>
                  </a:cubicBezTo>
                  <a:cubicBezTo>
                    <a:pt x="30193" y="8087"/>
                    <a:pt x="30142" y="8024"/>
                    <a:pt x="30110" y="7952"/>
                  </a:cubicBezTo>
                  <a:cubicBezTo>
                    <a:pt x="30110" y="7969"/>
                    <a:pt x="30090" y="7986"/>
                    <a:pt x="30077" y="7986"/>
                  </a:cubicBezTo>
                  <a:cubicBezTo>
                    <a:pt x="30074" y="7986"/>
                    <a:pt x="30071" y="7985"/>
                    <a:pt x="30069" y="7983"/>
                  </a:cubicBezTo>
                  <a:cubicBezTo>
                    <a:pt x="30038" y="7962"/>
                    <a:pt x="30038" y="7921"/>
                    <a:pt x="30038" y="7879"/>
                  </a:cubicBezTo>
                  <a:cubicBezTo>
                    <a:pt x="30038" y="7828"/>
                    <a:pt x="30048" y="7766"/>
                    <a:pt x="30090" y="7745"/>
                  </a:cubicBezTo>
                  <a:cubicBezTo>
                    <a:pt x="30094" y="7744"/>
                    <a:pt x="30098" y="7743"/>
                    <a:pt x="30102" y="7743"/>
                  </a:cubicBezTo>
                  <a:cubicBezTo>
                    <a:pt x="30129" y="7743"/>
                    <a:pt x="30152" y="7770"/>
                    <a:pt x="30152" y="7796"/>
                  </a:cubicBezTo>
                  <a:cubicBezTo>
                    <a:pt x="30183" y="7745"/>
                    <a:pt x="30204" y="7693"/>
                    <a:pt x="30225" y="7641"/>
                  </a:cubicBezTo>
                  <a:cubicBezTo>
                    <a:pt x="30245" y="7610"/>
                    <a:pt x="30255" y="7589"/>
                    <a:pt x="30255" y="7548"/>
                  </a:cubicBezTo>
                  <a:cubicBezTo>
                    <a:pt x="30245" y="7486"/>
                    <a:pt x="30183" y="7455"/>
                    <a:pt x="30142" y="7423"/>
                  </a:cubicBezTo>
                  <a:cubicBezTo>
                    <a:pt x="30090" y="7403"/>
                    <a:pt x="30038" y="7331"/>
                    <a:pt x="30069" y="7278"/>
                  </a:cubicBezTo>
                  <a:cubicBezTo>
                    <a:pt x="30027" y="7278"/>
                    <a:pt x="29986" y="7268"/>
                    <a:pt x="29945" y="7268"/>
                  </a:cubicBezTo>
                  <a:cubicBezTo>
                    <a:pt x="29955" y="7206"/>
                    <a:pt x="29986" y="7154"/>
                    <a:pt x="30017" y="7113"/>
                  </a:cubicBezTo>
                  <a:cubicBezTo>
                    <a:pt x="29955" y="7050"/>
                    <a:pt x="29935" y="6947"/>
                    <a:pt x="29935" y="6854"/>
                  </a:cubicBezTo>
                  <a:cubicBezTo>
                    <a:pt x="29915" y="6671"/>
                    <a:pt x="29896" y="6490"/>
                    <a:pt x="29885" y="6307"/>
                  </a:cubicBezTo>
                  <a:lnTo>
                    <a:pt x="29885" y="6307"/>
                  </a:lnTo>
                  <a:cubicBezTo>
                    <a:pt x="29887" y="6409"/>
                    <a:pt x="29866" y="6514"/>
                    <a:pt x="29820" y="6595"/>
                  </a:cubicBezTo>
                  <a:cubicBezTo>
                    <a:pt x="29810" y="6564"/>
                    <a:pt x="29790" y="6522"/>
                    <a:pt x="29779" y="6481"/>
                  </a:cubicBezTo>
                  <a:lnTo>
                    <a:pt x="29779" y="6481"/>
                  </a:lnTo>
                  <a:cubicBezTo>
                    <a:pt x="29799" y="6822"/>
                    <a:pt x="29769" y="7165"/>
                    <a:pt x="29686" y="7486"/>
                  </a:cubicBezTo>
                  <a:lnTo>
                    <a:pt x="29624" y="7393"/>
                  </a:lnTo>
                  <a:lnTo>
                    <a:pt x="29624" y="7393"/>
                  </a:lnTo>
                  <a:cubicBezTo>
                    <a:pt x="29634" y="7486"/>
                    <a:pt x="29613" y="7579"/>
                    <a:pt x="29551" y="7651"/>
                  </a:cubicBezTo>
                  <a:cubicBezTo>
                    <a:pt x="29447" y="7527"/>
                    <a:pt x="29385" y="7372"/>
                    <a:pt x="29364" y="7195"/>
                  </a:cubicBezTo>
                  <a:lnTo>
                    <a:pt x="29364" y="7195"/>
                  </a:lnTo>
                  <a:cubicBezTo>
                    <a:pt x="29251" y="7423"/>
                    <a:pt x="29292" y="7745"/>
                    <a:pt x="29458" y="7932"/>
                  </a:cubicBezTo>
                  <a:cubicBezTo>
                    <a:pt x="29458" y="8004"/>
                    <a:pt x="29479" y="8066"/>
                    <a:pt x="29520" y="8118"/>
                  </a:cubicBezTo>
                  <a:cubicBezTo>
                    <a:pt x="29458" y="8107"/>
                    <a:pt x="29396" y="8066"/>
                    <a:pt x="29354" y="8004"/>
                  </a:cubicBezTo>
                  <a:lnTo>
                    <a:pt x="29354" y="8004"/>
                  </a:lnTo>
                  <a:lnTo>
                    <a:pt x="29417" y="8159"/>
                  </a:lnTo>
                  <a:cubicBezTo>
                    <a:pt x="29344" y="8159"/>
                    <a:pt x="29271" y="8087"/>
                    <a:pt x="29261" y="8004"/>
                  </a:cubicBezTo>
                  <a:cubicBezTo>
                    <a:pt x="29256" y="8036"/>
                    <a:pt x="29225" y="8054"/>
                    <a:pt x="29195" y="8054"/>
                  </a:cubicBezTo>
                  <a:cubicBezTo>
                    <a:pt x="29168" y="8054"/>
                    <a:pt x="29142" y="8039"/>
                    <a:pt x="29136" y="8004"/>
                  </a:cubicBezTo>
                  <a:lnTo>
                    <a:pt x="29136" y="8004"/>
                  </a:lnTo>
                  <a:cubicBezTo>
                    <a:pt x="29126" y="8159"/>
                    <a:pt x="29230" y="8315"/>
                    <a:pt x="29354" y="8356"/>
                  </a:cubicBezTo>
                  <a:cubicBezTo>
                    <a:pt x="29396" y="8367"/>
                    <a:pt x="29437" y="8387"/>
                    <a:pt x="29468" y="8397"/>
                  </a:cubicBezTo>
                  <a:cubicBezTo>
                    <a:pt x="29458" y="8439"/>
                    <a:pt x="29426" y="8460"/>
                    <a:pt x="29396" y="8480"/>
                  </a:cubicBezTo>
                  <a:cubicBezTo>
                    <a:pt x="29437" y="8501"/>
                    <a:pt x="29468" y="8522"/>
                    <a:pt x="29499" y="8542"/>
                  </a:cubicBezTo>
                  <a:cubicBezTo>
                    <a:pt x="29437" y="8553"/>
                    <a:pt x="29406" y="8646"/>
                    <a:pt x="29437" y="8708"/>
                  </a:cubicBezTo>
                  <a:cubicBezTo>
                    <a:pt x="29292" y="8595"/>
                    <a:pt x="29157" y="8491"/>
                    <a:pt x="29012" y="8387"/>
                  </a:cubicBezTo>
                  <a:cubicBezTo>
                    <a:pt x="28981" y="8429"/>
                    <a:pt x="28981" y="8491"/>
                    <a:pt x="29002" y="8542"/>
                  </a:cubicBezTo>
                  <a:lnTo>
                    <a:pt x="28898" y="8542"/>
                  </a:lnTo>
                  <a:cubicBezTo>
                    <a:pt x="28991" y="8636"/>
                    <a:pt x="29085" y="8719"/>
                    <a:pt x="29178" y="8812"/>
                  </a:cubicBezTo>
                  <a:cubicBezTo>
                    <a:pt x="29174" y="8810"/>
                    <a:pt x="29171" y="8809"/>
                    <a:pt x="29168" y="8809"/>
                  </a:cubicBezTo>
                  <a:cubicBezTo>
                    <a:pt x="29137" y="8809"/>
                    <a:pt x="29139" y="8898"/>
                    <a:pt x="29168" y="8926"/>
                  </a:cubicBezTo>
                  <a:cubicBezTo>
                    <a:pt x="29199" y="8968"/>
                    <a:pt x="29261" y="8998"/>
                    <a:pt x="29240" y="9051"/>
                  </a:cubicBezTo>
                  <a:cubicBezTo>
                    <a:pt x="29147" y="9009"/>
                    <a:pt x="29044" y="8968"/>
                    <a:pt x="28940" y="8915"/>
                  </a:cubicBezTo>
                  <a:lnTo>
                    <a:pt x="28940" y="8915"/>
                  </a:lnTo>
                  <a:cubicBezTo>
                    <a:pt x="28981" y="8957"/>
                    <a:pt x="28919" y="9030"/>
                    <a:pt x="28867" y="9030"/>
                  </a:cubicBezTo>
                  <a:cubicBezTo>
                    <a:pt x="28826" y="9019"/>
                    <a:pt x="28784" y="8968"/>
                    <a:pt x="28733" y="8957"/>
                  </a:cubicBezTo>
                  <a:cubicBezTo>
                    <a:pt x="28720" y="8953"/>
                    <a:pt x="28707" y="8952"/>
                    <a:pt x="28694" y="8952"/>
                  </a:cubicBezTo>
                  <a:cubicBezTo>
                    <a:pt x="28633" y="8952"/>
                    <a:pt x="28573" y="8990"/>
                    <a:pt x="28556" y="9051"/>
                  </a:cubicBezTo>
                  <a:cubicBezTo>
                    <a:pt x="28525" y="9133"/>
                    <a:pt x="28556" y="9226"/>
                    <a:pt x="28618" y="9268"/>
                  </a:cubicBezTo>
                  <a:cubicBezTo>
                    <a:pt x="28733" y="9268"/>
                    <a:pt x="28836" y="9268"/>
                    <a:pt x="28950" y="9258"/>
                  </a:cubicBezTo>
                  <a:lnTo>
                    <a:pt x="28950" y="9258"/>
                  </a:lnTo>
                  <a:cubicBezTo>
                    <a:pt x="28929" y="9299"/>
                    <a:pt x="28898" y="9341"/>
                    <a:pt x="28878" y="9382"/>
                  </a:cubicBezTo>
                  <a:cubicBezTo>
                    <a:pt x="28950" y="9392"/>
                    <a:pt x="29023" y="9403"/>
                    <a:pt x="29095" y="9403"/>
                  </a:cubicBezTo>
                  <a:cubicBezTo>
                    <a:pt x="29085" y="9506"/>
                    <a:pt x="29023" y="9610"/>
                    <a:pt x="28950" y="9661"/>
                  </a:cubicBezTo>
                  <a:cubicBezTo>
                    <a:pt x="28805" y="9652"/>
                    <a:pt x="28784" y="9589"/>
                    <a:pt x="28712" y="9434"/>
                  </a:cubicBezTo>
                  <a:lnTo>
                    <a:pt x="28712" y="9434"/>
                  </a:lnTo>
                  <a:cubicBezTo>
                    <a:pt x="28722" y="9506"/>
                    <a:pt x="28722" y="9579"/>
                    <a:pt x="28722" y="9641"/>
                  </a:cubicBezTo>
                  <a:cubicBezTo>
                    <a:pt x="28629" y="9610"/>
                    <a:pt x="28556" y="9527"/>
                    <a:pt x="28525" y="9413"/>
                  </a:cubicBezTo>
                  <a:lnTo>
                    <a:pt x="28525" y="9413"/>
                  </a:lnTo>
                  <a:cubicBezTo>
                    <a:pt x="28535" y="9475"/>
                    <a:pt x="28525" y="9537"/>
                    <a:pt x="28515" y="9599"/>
                  </a:cubicBezTo>
                  <a:cubicBezTo>
                    <a:pt x="28443" y="9558"/>
                    <a:pt x="28390" y="9506"/>
                    <a:pt x="28339" y="9444"/>
                  </a:cubicBezTo>
                  <a:lnTo>
                    <a:pt x="28339" y="9444"/>
                  </a:lnTo>
                  <a:cubicBezTo>
                    <a:pt x="28380" y="9506"/>
                    <a:pt x="28401" y="9589"/>
                    <a:pt x="28401" y="9661"/>
                  </a:cubicBezTo>
                  <a:cubicBezTo>
                    <a:pt x="28339" y="9693"/>
                    <a:pt x="28287" y="9734"/>
                    <a:pt x="28225" y="9765"/>
                  </a:cubicBezTo>
                  <a:cubicBezTo>
                    <a:pt x="28245" y="9765"/>
                    <a:pt x="28277" y="9765"/>
                    <a:pt x="28287" y="9797"/>
                  </a:cubicBezTo>
                  <a:cubicBezTo>
                    <a:pt x="28303" y="9820"/>
                    <a:pt x="28288" y="9863"/>
                    <a:pt x="28266" y="9881"/>
                  </a:cubicBezTo>
                  <a:lnTo>
                    <a:pt x="28266" y="9881"/>
                  </a:lnTo>
                  <a:cubicBezTo>
                    <a:pt x="28296" y="9870"/>
                    <a:pt x="28327" y="9865"/>
                    <a:pt x="28359" y="9865"/>
                  </a:cubicBezTo>
                  <a:cubicBezTo>
                    <a:pt x="28441" y="9865"/>
                    <a:pt x="28524" y="9902"/>
                    <a:pt x="28588" y="9972"/>
                  </a:cubicBezTo>
                  <a:cubicBezTo>
                    <a:pt x="28639" y="9962"/>
                    <a:pt x="28701" y="9942"/>
                    <a:pt x="28753" y="9931"/>
                  </a:cubicBezTo>
                  <a:lnTo>
                    <a:pt x="28753" y="9931"/>
                  </a:lnTo>
                  <a:cubicBezTo>
                    <a:pt x="28722" y="9972"/>
                    <a:pt x="28691" y="10004"/>
                    <a:pt x="28660" y="10045"/>
                  </a:cubicBezTo>
                  <a:cubicBezTo>
                    <a:pt x="28704" y="10023"/>
                    <a:pt x="28749" y="10013"/>
                    <a:pt x="28793" y="10013"/>
                  </a:cubicBezTo>
                  <a:cubicBezTo>
                    <a:pt x="28832" y="10013"/>
                    <a:pt x="28870" y="10020"/>
                    <a:pt x="28908" y="10035"/>
                  </a:cubicBezTo>
                  <a:cubicBezTo>
                    <a:pt x="28878" y="10107"/>
                    <a:pt x="28826" y="10159"/>
                    <a:pt x="28763" y="10180"/>
                  </a:cubicBezTo>
                  <a:cubicBezTo>
                    <a:pt x="28836" y="10180"/>
                    <a:pt x="28908" y="10170"/>
                    <a:pt x="28981" y="10159"/>
                  </a:cubicBezTo>
                  <a:lnTo>
                    <a:pt x="28981" y="10159"/>
                  </a:lnTo>
                  <a:cubicBezTo>
                    <a:pt x="28935" y="10214"/>
                    <a:pt x="28882" y="10252"/>
                    <a:pt x="28820" y="10268"/>
                  </a:cubicBezTo>
                  <a:lnTo>
                    <a:pt x="28820" y="10268"/>
                  </a:lnTo>
                  <a:cubicBezTo>
                    <a:pt x="28823" y="10268"/>
                    <a:pt x="28825" y="10268"/>
                    <a:pt x="28828" y="10268"/>
                  </a:cubicBezTo>
                  <a:cubicBezTo>
                    <a:pt x="28878" y="10268"/>
                    <a:pt x="28925" y="10305"/>
                    <a:pt x="28950" y="10356"/>
                  </a:cubicBezTo>
                  <a:cubicBezTo>
                    <a:pt x="28912" y="10360"/>
                    <a:pt x="28876" y="10363"/>
                    <a:pt x="28839" y="10363"/>
                  </a:cubicBezTo>
                  <a:cubicBezTo>
                    <a:pt x="28787" y="10363"/>
                    <a:pt x="28736" y="10358"/>
                    <a:pt x="28680" y="10345"/>
                  </a:cubicBezTo>
                  <a:lnTo>
                    <a:pt x="28680" y="10345"/>
                  </a:lnTo>
                  <a:cubicBezTo>
                    <a:pt x="28691" y="10366"/>
                    <a:pt x="28691" y="10387"/>
                    <a:pt x="28680" y="10398"/>
                  </a:cubicBezTo>
                  <a:cubicBezTo>
                    <a:pt x="28673" y="10402"/>
                    <a:pt x="28664" y="10403"/>
                    <a:pt x="28656" y="10403"/>
                  </a:cubicBezTo>
                  <a:cubicBezTo>
                    <a:pt x="28620" y="10403"/>
                    <a:pt x="28580" y="10373"/>
                    <a:pt x="28546" y="10356"/>
                  </a:cubicBezTo>
                  <a:cubicBezTo>
                    <a:pt x="28505" y="10329"/>
                    <a:pt x="28457" y="10315"/>
                    <a:pt x="28411" y="10315"/>
                  </a:cubicBezTo>
                  <a:cubicBezTo>
                    <a:pt x="28352" y="10315"/>
                    <a:pt x="28296" y="10336"/>
                    <a:pt x="28256" y="10377"/>
                  </a:cubicBezTo>
                  <a:cubicBezTo>
                    <a:pt x="28235" y="10398"/>
                    <a:pt x="28215" y="10418"/>
                    <a:pt x="28215" y="10449"/>
                  </a:cubicBezTo>
                  <a:cubicBezTo>
                    <a:pt x="28132" y="10428"/>
                    <a:pt x="28059" y="10418"/>
                    <a:pt x="27976" y="10408"/>
                  </a:cubicBezTo>
                  <a:lnTo>
                    <a:pt x="27976" y="10408"/>
                  </a:lnTo>
                  <a:cubicBezTo>
                    <a:pt x="27996" y="10513"/>
                    <a:pt x="28087" y="10577"/>
                    <a:pt x="28175" y="10577"/>
                  </a:cubicBezTo>
                  <a:cubicBezTo>
                    <a:pt x="28225" y="10577"/>
                    <a:pt x="28274" y="10556"/>
                    <a:pt x="28307" y="10511"/>
                  </a:cubicBezTo>
                  <a:cubicBezTo>
                    <a:pt x="28339" y="10553"/>
                    <a:pt x="28339" y="10626"/>
                    <a:pt x="28307" y="10677"/>
                  </a:cubicBezTo>
                  <a:cubicBezTo>
                    <a:pt x="28370" y="10656"/>
                    <a:pt x="28443" y="10635"/>
                    <a:pt x="28505" y="10615"/>
                  </a:cubicBezTo>
                  <a:lnTo>
                    <a:pt x="28505" y="10615"/>
                  </a:lnTo>
                  <a:lnTo>
                    <a:pt x="28473" y="10771"/>
                  </a:lnTo>
                  <a:cubicBezTo>
                    <a:pt x="28498" y="10738"/>
                    <a:pt x="28535" y="10699"/>
                    <a:pt x="28570" y="10699"/>
                  </a:cubicBezTo>
                  <a:cubicBezTo>
                    <a:pt x="28579" y="10699"/>
                    <a:pt x="28589" y="10702"/>
                    <a:pt x="28598" y="10708"/>
                  </a:cubicBezTo>
                  <a:cubicBezTo>
                    <a:pt x="28618" y="10718"/>
                    <a:pt x="28618" y="10739"/>
                    <a:pt x="28618" y="10750"/>
                  </a:cubicBezTo>
                  <a:cubicBezTo>
                    <a:pt x="28656" y="10735"/>
                    <a:pt x="28694" y="10725"/>
                    <a:pt x="28736" y="10725"/>
                  </a:cubicBezTo>
                  <a:cubicBezTo>
                    <a:pt x="28751" y="10725"/>
                    <a:pt x="28767" y="10726"/>
                    <a:pt x="28784" y="10729"/>
                  </a:cubicBezTo>
                  <a:cubicBezTo>
                    <a:pt x="28763" y="10771"/>
                    <a:pt x="28733" y="10801"/>
                    <a:pt x="28701" y="10822"/>
                  </a:cubicBezTo>
                  <a:cubicBezTo>
                    <a:pt x="28733" y="10833"/>
                    <a:pt x="28753" y="10833"/>
                    <a:pt x="28784" y="10853"/>
                  </a:cubicBezTo>
                  <a:cubicBezTo>
                    <a:pt x="28753" y="10905"/>
                    <a:pt x="28712" y="10936"/>
                    <a:pt x="28660" y="10946"/>
                  </a:cubicBezTo>
                  <a:cubicBezTo>
                    <a:pt x="28712" y="10957"/>
                    <a:pt x="28763" y="10999"/>
                    <a:pt x="28784" y="11050"/>
                  </a:cubicBezTo>
                  <a:cubicBezTo>
                    <a:pt x="28712" y="11071"/>
                    <a:pt x="28639" y="11091"/>
                    <a:pt x="28567" y="11102"/>
                  </a:cubicBezTo>
                  <a:cubicBezTo>
                    <a:pt x="28505" y="11081"/>
                    <a:pt x="28443" y="11050"/>
                    <a:pt x="28380" y="11029"/>
                  </a:cubicBezTo>
                  <a:lnTo>
                    <a:pt x="28380" y="11029"/>
                  </a:lnTo>
                  <a:cubicBezTo>
                    <a:pt x="28388" y="11134"/>
                    <a:pt x="28487" y="11212"/>
                    <a:pt x="28580" y="11212"/>
                  </a:cubicBezTo>
                  <a:cubicBezTo>
                    <a:pt x="28616" y="11212"/>
                    <a:pt x="28652" y="11200"/>
                    <a:pt x="28680" y="11174"/>
                  </a:cubicBezTo>
                  <a:lnTo>
                    <a:pt x="28680" y="11174"/>
                  </a:lnTo>
                  <a:cubicBezTo>
                    <a:pt x="28722" y="11226"/>
                    <a:pt x="28680" y="11319"/>
                    <a:pt x="28618" y="11340"/>
                  </a:cubicBezTo>
                  <a:cubicBezTo>
                    <a:pt x="28610" y="11342"/>
                    <a:pt x="28601" y="11342"/>
                    <a:pt x="28593" y="11342"/>
                  </a:cubicBezTo>
                  <a:cubicBezTo>
                    <a:pt x="28539" y="11342"/>
                    <a:pt x="28485" y="11315"/>
                    <a:pt x="28432" y="11289"/>
                  </a:cubicBezTo>
                  <a:cubicBezTo>
                    <a:pt x="28297" y="11206"/>
                    <a:pt x="28162" y="11133"/>
                    <a:pt x="28017" y="11050"/>
                  </a:cubicBezTo>
                  <a:lnTo>
                    <a:pt x="28017" y="11050"/>
                  </a:lnTo>
                  <a:cubicBezTo>
                    <a:pt x="28038" y="11091"/>
                    <a:pt x="28059" y="11133"/>
                    <a:pt x="28059" y="11174"/>
                  </a:cubicBezTo>
                  <a:cubicBezTo>
                    <a:pt x="28049" y="11206"/>
                    <a:pt x="28017" y="11236"/>
                    <a:pt x="27997" y="11236"/>
                  </a:cubicBezTo>
                  <a:cubicBezTo>
                    <a:pt x="28059" y="11268"/>
                    <a:pt x="28079" y="11372"/>
                    <a:pt x="28121" y="11444"/>
                  </a:cubicBezTo>
                  <a:cubicBezTo>
                    <a:pt x="28146" y="11484"/>
                    <a:pt x="28194" y="11505"/>
                    <a:pt x="28234" y="11505"/>
                  </a:cubicBezTo>
                  <a:cubicBezTo>
                    <a:pt x="28277" y="11505"/>
                    <a:pt x="28313" y="11481"/>
                    <a:pt x="28307" y="11434"/>
                  </a:cubicBezTo>
                  <a:lnTo>
                    <a:pt x="28307" y="11434"/>
                  </a:lnTo>
                  <a:cubicBezTo>
                    <a:pt x="28328" y="11475"/>
                    <a:pt x="28360" y="11517"/>
                    <a:pt x="28380" y="11558"/>
                  </a:cubicBezTo>
                  <a:cubicBezTo>
                    <a:pt x="28380" y="11547"/>
                    <a:pt x="28390" y="11547"/>
                    <a:pt x="28390" y="11547"/>
                  </a:cubicBezTo>
                  <a:cubicBezTo>
                    <a:pt x="28396" y="11545"/>
                    <a:pt x="28401" y="11543"/>
                    <a:pt x="28407" y="11543"/>
                  </a:cubicBezTo>
                  <a:cubicBezTo>
                    <a:pt x="28422" y="11543"/>
                    <a:pt x="28437" y="11553"/>
                    <a:pt x="28453" y="11568"/>
                  </a:cubicBezTo>
                  <a:cubicBezTo>
                    <a:pt x="28535" y="11641"/>
                    <a:pt x="28598" y="11745"/>
                    <a:pt x="28629" y="11858"/>
                  </a:cubicBezTo>
                  <a:cubicBezTo>
                    <a:pt x="28567" y="11837"/>
                    <a:pt x="28515" y="11817"/>
                    <a:pt x="28453" y="11786"/>
                  </a:cubicBezTo>
                  <a:lnTo>
                    <a:pt x="28453" y="11786"/>
                  </a:lnTo>
                  <a:cubicBezTo>
                    <a:pt x="28505" y="11858"/>
                    <a:pt x="28525" y="11973"/>
                    <a:pt x="28505" y="12065"/>
                  </a:cubicBezTo>
                  <a:cubicBezTo>
                    <a:pt x="28401" y="11982"/>
                    <a:pt x="28318" y="11890"/>
                    <a:pt x="28245" y="11786"/>
                  </a:cubicBezTo>
                  <a:lnTo>
                    <a:pt x="28245" y="11786"/>
                  </a:lnTo>
                  <a:cubicBezTo>
                    <a:pt x="28297" y="11920"/>
                    <a:pt x="28349" y="12055"/>
                    <a:pt x="28401" y="12180"/>
                  </a:cubicBezTo>
                  <a:cubicBezTo>
                    <a:pt x="28328" y="12118"/>
                    <a:pt x="28245" y="12065"/>
                    <a:pt x="28152" y="12045"/>
                  </a:cubicBezTo>
                  <a:lnTo>
                    <a:pt x="28152" y="12045"/>
                  </a:lnTo>
                  <a:cubicBezTo>
                    <a:pt x="28215" y="12200"/>
                    <a:pt x="28339" y="12314"/>
                    <a:pt x="28473" y="12355"/>
                  </a:cubicBezTo>
                  <a:cubicBezTo>
                    <a:pt x="28432" y="12387"/>
                    <a:pt x="28401" y="12428"/>
                    <a:pt x="28360" y="12470"/>
                  </a:cubicBezTo>
                  <a:cubicBezTo>
                    <a:pt x="28411" y="12521"/>
                    <a:pt x="28463" y="12583"/>
                    <a:pt x="28515" y="12646"/>
                  </a:cubicBezTo>
                  <a:cubicBezTo>
                    <a:pt x="28504" y="12657"/>
                    <a:pt x="28492" y="12661"/>
                    <a:pt x="28479" y="12661"/>
                  </a:cubicBezTo>
                  <a:cubicBezTo>
                    <a:pt x="28456" y="12661"/>
                    <a:pt x="28432" y="12645"/>
                    <a:pt x="28411" y="12625"/>
                  </a:cubicBezTo>
                  <a:cubicBezTo>
                    <a:pt x="28379" y="12609"/>
                    <a:pt x="28348" y="12587"/>
                    <a:pt x="28321" y="12587"/>
                  </a:cubicBezTo>
                  <a:cubicBezTo>
                    <a:pt x="28312" y="12587"/>
                    <a:pt x="28305" y="12589"/>
                    <a:pt x="28297" y="12594"/>
                  </a:cubicBezTo>
                  <a:cubicBezTo>
                    <a:pt x="28287" y="12594"/>
                    <a:pt x="28287" y="12615"/>
                    <a:pt x="28287" y="12625"/>
                  </a:cubicBezTo>
                  <a:cubicBezTo>
                    <a:pt x="28204" y="12553"/>
                    <a:pt x="28111" y="12491"/>
                    <a:pt x="28028" y="12428"/>
                  </a:cubicBezTo>
                  <a:lnTo>
                    <a:pt x="28028" y="12428"/>
                  </a:lnTo>
                  <a:cubicBezTo>
                    <a:pt x="28059" y="12480"/>
                    <a:pt x="28079" y="12553"/>
                    <a:pt x="28070" y="12615"/>
                  </a:cubicBezTo>
                  <a:cubicBezTo>
                    <a:pt x="28060" y="12661"/>
                    <a:pt x="28017" y="12699"/>
                    <a:pt x="27979" y="12699"/>
                  </a:cubicBezTo>
                  <a:cubicBezTo>
                    <a:pt x="27974" y="12699"/>
                    <a:pt x="27970" y="12699"/>
                    <a:pt x="27966" y="12698"/>
                  </a:cubicBezTo>
                  <a:lnTo>
                    <a:pt x="27966" y="12698"/>
                  </a:lnTo>
                  <a:cubicBezTo>
                    <a:pt x="28020" y="12721"/>
                    <a:pt x="28074" y="12733"/>
                    <a:pt x="28128" y="12733"/>
                  </a:cubicBezTo>
                  <a:cubicBezTo>
                    <a:pt x="28147" y="12733"/>
                    <a:pt x="28165" y="12731"/>
                    <a:pt x="28183" y="12728"/>
                  </a:cubicBezTo>
                  <a:lnTo>
                    <a:pt x="28183" y="12728"/>
                  </a:lnTo>
                  <a:cubicBezTo>
                    <a:pt x="28132" y="12739"/>
                    <a:pt x="28090" y="12749"/>
                    <a:pt x="28038" y="12749"/>
                  </a:cubicBezTo>
                  <a:cubicBezTo>
                    <a:pt x="28070" y="12811"/>
                    <a:pt x="28100" y="12864"/>
                    <a:pt x="28132" y="12926"/>
                  </a:cubicBezTo>
                  <a:cubicBezTo>
                    <a:pt x="27883" y="12822"/>
                    <a:pt x="27644" y="12687"/>
                    <a:pt x="27406" y="12542"/>
                  </a:cubicBezTo>
                  <a:lnTo>
                    <a:pt x="27406" y="12542"/>
                  </a:lnTo>
                  <a:cubicBezTo>
                    <a:pt x="27416" y="12594"/>
                    <a:pt x="27437" y="12646"/>
                    <a:pt x="27416" y="12687"/>
                  </a:cubicBezTo>
                  <a:cubicBezTo>
                    <a:pt x="27406" y="12719"/>
                    <a:pt x="27375" y="12728"/>
                    <a:pt x="27344" y="12728"/>
                  </a:cubicBezTo>
                  <a:cubicBezTo>
                    <a:pt x="27448" y="12822"/>
                    <a:pt x="27541" y="12926"/>
                    <a:pt x="27644" y="13029"/>
                  </a:cubicBezTo>
                  <a:cubicBezTo>
                    <a:pt x="27479" y="13050"/>
                    <a:pt x="27303" y="13071"/>
                    <a:pt x="27137" y="13092"/>
                  </a:cubicBezTo>
                  <a:cubicBezTo>
                    <a:pt x="27147" y="13133"/>
                    <a:pt x="27147" y="13184"/>
                    <a:pt x="27158" y="13226"/>
                  </a:cubicBezTo>
                  <a:lnTo>
                    <a:pt x="27126" y="13320"/>
                  </a:lnTo>
                  <a:cubicBezTo>
                    <a:pt x="27106" y="13195"/>
                    <a:pt x="27096" y="13060"/>
                    <a:pt x="27085" y="12936"/>
                  </a:cubicBezTo>
                  <a:cubicBezTo>
                    <a:pt x="27075" y="12832"/>
                    <a:pt x="27064" y="12728"/>
                    <a:pt x="27085" y="12625"/>
                  </a:cubicBezTo>
                  <a:cubicBezTo>
                    <a:pt x="27096" y="12604"/>
                    <a:pt x="27096" y="12573"/>
                    <a:pt x="27085" y="12542"/>
                  </a:cubicBezTo>
                  <a:cubicBezTo>
                    <a:pt x="27075" y="12511"/>
                    <a:pt x="27043" y="12501"/>
                    <a:pt x="27043" y="12459"/>
                  </a:cubicBezTo>
                  <a:cubicBezTo>
                    <a:pt x="27064" y="12449"/>
                    <a:pt x="27096" y="12418"/>
                    <a:pt x="27106" y="12376"/>
                  </a:cubicBezTo>
                  <a:cubicBezTo>
                    <a:pt x="27116" y="12397"/>
                    <a:pt x="27126" y="12418"/>
                    <a:pt x="27137" y="12418"/>
                  </a:cubicBezTo>
                  <a:cubicBezTo>
                    <a:pt x="27147" y="12418"/>
                    <a:pt x="27158" y="12408"/>
                    <a:pt x="27158" y="12397"/>
                  </a:cubicBezTo>
                  <a:cubicBezTo>
                    <a:pt x="27178" y="12428"/>
                    <a:pt x="27199" y="12459"/>
                    <a:pt x="27230" y="12480"/>
                  </a:cubicBezTo>
                  <a:cubicBezTo>
                    <a:pt x="27230" y="12491"/>
                    <a:pt x="27230" y="12491"/>
                    <a:pt x="27241" y="12491"/>
                  </a:cubicBezTo>
                  <a:cubicBezTo>
                    <a:pt x="27251" y="12491"/>
                    <a:pt x="27251" y="12470"/>
                    <a:pt x="27251" y="12459"/>
                  </a:cubicBezTo>
                  <a:cubicBezTo>
                    <a:pt x="27241" y="12449"/>
                    <a:pt x="27241" y="12438"/>
                    <a:pt x="27241" y="12428"/>
                  </a:cubicBezTo>
                  <a:lnTo>
                    <a:pt x="27241" y="12428"/>
                  </a:lnTo>
                  <a:cubicBezTo>
                    <a:pt x="27271" y="12459"/>
                    <a:pt x="27303" y="12480"/>
                    <a:pt x="27344" y="12491"/>
                  </a:cubicBezTo>
                  <a:cubicBezTo>
                    <a:pt x="27324" y="12449"/>
                    <a:pt x="27292" y="12418"/>
                    <a:pt x="27261" y="12397"/>
                  </a:cubicBezTo>
                  <a:cubicBezTo>
                    <a:pt x="27273" y="12392"/>
                    <a:pt x="27285" y="12391"/>
                    <a:pt x="27295" y="12391"/>
                  </a:cubicBezTo>
                  <a:cubicBezTo>
                    <a:pt x="27309" y="12391"/>
                    <a:pt x="27322" y="12393"/>
                    <a:pt x="27335" y="12393"/>
                  </a:cubicBezTo>
                  <a:cubicBezTo>
                    <a:pt x="27352" y="12393"/>
                    <a:pt x="27368" y="12389"/>
                    <a:pt x="27386" y="12366"/>
                  </a:cubicBezTo>
                  <a:cubicBezTo>
                    <a:pt x="27427" y="12325"/>
                    <a:pt x="27406" y="12304"/>
                    <a:pt x="27396" y="12283"/>
                  </a:cubicBezTo>
                  <a:cubicBezTo>
                    <a:pt x="27396" y="12273"/>
                    <a:pt x="27386" y="12263"/>
                    <a:pt x="27375" y="12252"/>
                  </a:cubicBezTo>
                  <a:lnTo>
                    <a:pt x="27375" y="12200"/>
                  </a:lnTo>
                  <a:cubicBezTo>
                    <a:pt x="27375" y="12180"/>
                    <a:pt x="27365" y="12159"/>
                    <a:pt x="27344" y="12159"/>
                  </a:cubicBezTo>
                  <a:cubicBezTo>
                    <a:pt x="27336" y="12199"/>
                    <a:pt x="27302" y="12228"/>
                    <a:pt x="27268" y="12228"/>
                  </a:cubicBezTo>
                  <a:cubicBezTo>
                    <a:pt x="27259" y="12228"/>
                    <a:pt x="27249" y="12226"/>
                    <a:pt x="27241" y="12221"/>
                  </a:cubicBezTo>
                  <a:cubicBezTo>
                    <a:pt x="27199" y="12210"/>
                    <a:pt x="27168" y="12148"/>
                    <a:pt x="27188" y="12097"/>
                  </a:cubicBezTo>
                  <a:lnTo>
                    <a:pt x="27188" y="12097"/>
                  </a:lnTo>
                  <a:cubicBezTo>
                    <a:pt x="27158" y="12128"/>
                    <a:pt x="27126" y="12148"/>
                    <a:pt x="27096" y="12180"/>
                  </a:cubicBezTo>
                  <a:cubicBezTo>
                    <a:pt x="27033" y="12003"/>
                    <a:pt x="27043" y="11796"/>
                    <a:pt x="27033" y="11620"/>
                  </a:cubicBezTo>
                  <a:cubicBezTo>
                    <a:pt x="27023" y="11402"/>
                    <a:pt x="27013" y="11174"/>
                    <a:pt x="27002" y="10957"/>
                  </a:cubicBezTo>
                  <a:cubicBezTo>
                    <a:pt x="27002" y="10926"/>
                    <a:pt x="26992" y="10884"/>
                    <a:pt x="26971" y="10884"/>
                  </a:cubicBezTo>
                  <a:cubicBezTo>
                    <a:pt x="27013" y="10895"/>
                    <a:pt x="26940" y="11630"/>
                    <a:pt x="26930" y="11692"/>
                  </a:cubicBezTo>
                  <a:cubicBezTo>
                    <a:pt x="26919" y="11890"/>
                    <a:pt x="26909" y="12086"/>
                    <a:pt x="26888" y="12283"/>
                  </a:cubicBezTo>
                  <a:cubicBezTo>
                    <a:pt x="26847" y="12563"/>
                    <a:pt x="26805" y="12832"/>
                    <a:pt x="26764" y="13101"/>
                  </a:cubicBezTo>
                  <a:cubicBezTo>
                    <a:pt x="26764" y="13102"/>
                    <a:pt x="26764" y="13103"/>
                    <a:pt x="26764" y="13103"/>
                  </a:cubicBezTo>
                  <a:cubicBezTo>
                    <a:pt x="26762" y="13103"/>
                    <a:pt x="26753" y="13048"/>
                    <a:pt x="26753" y="13019"/>
                  </a:cubicBezTo>
                  <a:cubicBezTo>
                    <a:pt x="26753" y="13019"/>
                    <a:pt x="26743" y="13019"/>
                    <a:pt x="26743" y="13009"/>
                  </a:cubicBezTo>
                  <a:cubicBezTo>
                    <a:pt x="26723" y="12956"/>
                    <a:pt x="26723" y="12905"/>
                    <a:pt x="26733" y="12853"/>
                  </a:cubicBezTo>
                  <a:lnTo>
                    <a:pt x="26733" y="12853"/>
                  </a:lnTo>
                  <a:cubicBezTo>
                    <a:pt x="26723" y="12874"/>
                    <a:pt x="26712" y="12905"/>
                    <a:pt x="26691" y="12915"/>
                  </a:cubicBezTo>
                  <a:cubicBezTo>
                    <a:pt x="26691" y="12864"/>
                    <a:pt x="26681" y="12801"/>
                    <a:pt x="26681" y="12739"/>
                  </a:cubicBezTo>
                  <a:cubicBezTo>
                    <a:pt x="26670" y="12770"/>
                    <a:pt x="26650" y="12791"/>
                    <a:pt x="26640" y="12811"/>
                  </a:cubicBezTo>
                  <a:cubicBezTo>
                    <a:pt x="26629" y="12760"/>
                    <a:pt x="26608" y="12708"/>
                    <a:pt x="26598" y="12666"/>
                  </a:cubicBezTo>
                  <a:cubicBezTo>
                    <a:pt x="26577" y="12719"/>
                    <a:pt x="26567" y="12791"/>
                    <a:pt x="26577" y="12853"/>
                  </a:cubicBezTo>
                  <a:cubicBezTo>
                    <a:pt x="26546" y="12811"/>
                    <a:pt x="26432" y="12770"/>
                    <a:pt x="26432" y="12728"/>
                  </a:cubicBezTo>
                  <a:lnTo>
                    <a:pt x="26432" y="12884"/>
                  </a:lnTo>
                  <a:cubicBezTo>
                    <a:pt x="26407" y="12871"/>
                    <a:pt x="26377" y="12862"/>
                    <a:pt x="26350" y="12862"/>
                  </a:cubicBezTo>
                  <a:cubicBezTo>
                    <a:pt x="26334" y="12862"/>
                    <a:pt x="26320" y="12866"/>
                    <a:pt x="26308" y="12874"/>
                  </a:cubicBezTo>
                  <a:cubicBezTo>
                    <a:pt x="26280" y="12901"/>
                    <a:pt x="26293" y="12977"/>
                    <a:pt x="26325" y="12980"/>
                  </a:cubicBezTo>
                  <a:lnTo>
                    <a:pt x="26325" y="12980"/>
                  </a:lnTo>
                  <a:cubicBezTo>
                    <a:pt x="26280" y="12990"/>
                    <a:pt x="26241" y="13000"/>
                    <a:pt x="26194" y="13019"/>
                  </a:cubicBezTo>
                  <a:cubicBezTo>
                    <a:pt x="26194" y="13060"/>
                    <a:pt x="26225" y="13112"/>
                    <a:pt x="26256" y="13133"/>
                  </a:cubicBezTo>
                  <a:cubicBezTo>
                    <a:pt x="26225" y="13174"/>
                    <a:pt x="26184" y="13205"/>
                    <a:pt x="26142" y="13247"/>
                  </a:cubicBezTo>
                  <a:cubicBezTo>
                    <a:pt x="26194" y="13320"/>
                    <a:pt x="26194" y="13433"/>
                    <a:pt x="26132" y="13506"/>
                  </a:cubicBezTo>
                  <a:cubicBezTo>
                    <a:pt x="26156" y="13518"/>
                    <a:pt x="26182" y="13524"/>
                    <a:pt x="26208" y="13524"/>
                  </a:cubicBezTo>
                  <a:cubicBezTo>
                    <a:pt x="26248" y="13524"/>
                    <a:pt x="26287" y="13510"/>
                    <a:pt x="26318" y="13485"/>
                  </a:cubicBezTo>
                  <a:lnTo>
                    <a:pt x="26318" y="13485"/>
                  </a:lnTo>
                  <a:cubicBezTo>
                    <a:pt x="26287" y="13516"/>
                    <a:pt x="26297" y="13578"/>
                    <a:pt x="26329" y="13610"/>
                  </a:cubicBezTo>
                  <a:cubicBezTo>
                    <a:pt x="26346" y="13618"/>
                    <a:pt x="26364" y="13621"/>
                    <a:pt x="26381" y="13621"/>
                  </a:cubicBezTo>
                  <a:cubicBezTo>
                    <a:pt x="26405" y="13621"/>
                    <a:pt x="26429" y="13615"/>
                    <a:pt x="26453" y="13610"/>
                  </a:cubicBezTo>
                  <a:lnTo>
                    <a:pt x="26453" y="13610"/>
                  </a:lnTo>
                  <a:cubicBezTo>
                    <a:pt x="26412" y="13661"/>
                    <a:pt x="26380" y="13702"/>
                    <a:pt x="26350" y="13755"/>
                  </a:cubicBezTo>
                  <a:lnTo>
                    <a:pt x="26432" y="13838"/>
                  </a:lnTo>
                  <a:cubicBezTo>
                    <a:pt x="26406" y="13860"/>
                    <a:pt x="26375" y="13871"/>
                    <a:pt x="26343" y="13871"/>
                  </a:cubicBezTo>
                  <a:cubicBezTo>
                    <a:pt x="26275" y="13871"/>
                    <a:pt x="26208" y="13822"/>
                    <a:pt x="26194" y="13744"/>
                  </a:cubicBezTo>
                  <a:cubicBezTo>
                    <a:pt x="26163" y="13775"/>
                    <a:pt x="26142" y="13817"/>
                    <a:pt x="26122" y="13858"/>
                  </a:cubicBezTo>
                  <a:cubicBezTo>
                    <a:pt x="26069" y="13827"/>
                    <a:pt x="26018" y="13806"/>
                    <a:pt x="25966" y="13775"/>
                  </a:cubicBezTo>
                  <a:cubicBezTo>
                    <a:pt x="25904" y="13796"/>
                    <a:pt x="25831" y="13817"/>
                    <a:pt x="25769" y="13838"/>
                  </a:cubicBezTo>
                  <a:cubicBezTo>
                    <a:pt x="25790" y="13889"/>
                    <a:pt x="25800" y="13951"/>
                    <a:pt x="25821" y="14003"/>
                  </a:cubicBezTo>
                  <a:cubicBezTo>
                    <a:pt x="25779" y="14024"/>
                    <a:pt x="25738" y="14045"/>
                    <a:pt x="25707" y="14066"/>
                  </a:cubicBezTo>
                  <a:cubicBezTo>
                    <a:pt x="25749" y="14075"/>
                    <a:pt x="25790" y="14107"/>
                    <a:pt x="25821" y="14148"/>
                  </a:cubicBezTo>
                  <a:cubicBezTo>
                    <a:pt x="25769" y="14169"/>
                    <a:pt x="25728" y="14211"/>
                    <a:pt x="25696" y="14252"/>
                  </a:cubicBezTo>
                  <a:cubicBezTo>
                    <a:pt x="25738" y="14262"/>
                    <a:pt x="25769" y="14283"/>
                    <a:pt x="25800" y="14314"/>
                  </a:cubicBezTo>
                  <a:cubicBezTo>
                    <a:pt x="25769" y="14366"/>
                    <a:pt x="25717" y="14397"/>
                    <a:pt x="25676" y="14418"/>
                  </a:cubicBezTo>
                  <a:cubicBezTo>
                    <a:pt x="25728" y="14439"/>
                    <a:pt x="25769" y="14490"/>
                    <a:pt x="25790" y="14552"/>
                  </a:cubicBezTo>
                  <a:cubicBezTo>
                    <a:pt x="25763" y="14572"/>
                    <a:pt x="25728" y="14584"/>
                    <a:pt x="25695" y="14584"/>
                  </a:cubicBezTo>
                  <a:cubicBezTo>
                    <a:pt x="25677" y="14584"/>
                    <a:pt x="25660" y="14580"/>
                    <a:pt x="25645" y="14573"/>
                  </a:cubicBezTo>
                  <a:lnTo>
                    <a:pt x="25645" y="14573"/>
                  </a:lnTo>
                  <a:cubicBezTo>
                    <a:pt x="25707" y="14625"/>
                    <a:pt x="25769" y="14676"/>
                    <a:pt x="25790" y="14770"/>
                  </a:cubicBezTo>
                  <a:cubicBezTo>
                    <a:pt x="25798" y="14840"/>
                    <a:pt x="25741" y="14925"/>
                    <a:pt x="25685" y="14925"/>
                  </a:cubicBezTo>
                  <a:cubicBezTo>
                    <a:pt x="25675" y="14925"/>
                    <a:pt x="25665" y="14922"/>
                    <a:pt x="25655" y="14915"/>
                  </a:cubicBezTo>
                  <a:cubicBezTo>
                    <a:pt x="25585" y="14864"/>
                    <a:pt x="25583" y="14697"/>
                    <a:pt x="25507" y="14697"/>
                  </a:cubicBezTo>
                  <a:cubicBezTo>
                    <a:pt x="25504" y="14697"/>
                    <a:pt x="25502" y="14697"/>
                    <a:pt x="25500" y="14697"/>
                  </a:cubicBezTo>
                  <a:cubicBezTo>
                    <a:pt x="25468" y="14749"/>
                    <a:pt x="25468" y="14832"/>
                    <a:pt x="25500" y="14894"/>
                  </a:cubicBezTo>
                  <a:lnTo>
                    <a:pt x="25376" y="14832"/>
                  </a:lnTo>
                  <a:lnTo>
                    <a:pt x="25376" y="14832"/>
                  </a:lnTo>
                  <a:cubicBezTo>
                    <a:pt x="25376" y="14904"/>
                    <a:pt x="25396" y="14977"/>
                    <a:pt x="25427" y="15040"/>
                  </a:cubicBezTo>
                  <a:lnTo>
                    <a:pt x="25303" y="15102"/>
                  </a:lnTo>
                  <a:cubicBezTo>
                    <a:pt x="25344" y="15153"/>
                    <a:pt x="25386" y="15215"/>
                    <a:pt x="25427" y="15267"/>
                  </a:cubicBezTo>
                  <a:cubicBezTo>
                    <a:pt x="25406" y="15247"/>
                    <a:pt x="25293" y="15247"/>
                    <a:pt x="25272" y="15247"/>
                  </a:cubicBezTo>
                  <a:cubicBezTo>
                    <a:pt x="25272" y="15340"/>
                    <a:pt x="25116" y="15630"/>
                    <a:pt x="25085" y="15806"/>
                  </a:cubicBezTo>
                  <a:cubicBezTo>
                    <a:pt x="24909" y="15578"/>
                    <a:pt x="24971" y="15164"/>
                    <a:pt x="25168" y="14977"/>
                  </a:cubicBezTo>
                  <a:cubicBezTo>
                    <a:pt x="25116" y="14884"/>
                    <a:pt x="25075" y="14791"/>
                    <a:pt x="25023" y="14697"/>
                  </a:cubicBezTo>
                  <a:cubicBezTo>
                    <a:pt x="25116" y="14646"/>
                    <a:pt x="25199" y="14594"/>
                    <a:pt x="25282" y="14542"/>
                  </a:cubicBezTo>
                  <a:lnTo>
                    <a:pt x="25127" y="14386"/>
                  </a:lnTo>
                  <a:cubicBezTo>
                    <a:pt x="25178" y="14324"/>
                    <a:pt x="25240" y="14273"/>
                    <a:pt x="25313" y="14252"/>
                  </a:cubicBezTo>
                  <a:cubicBezTo>
                    <a:pt x="25189" y="14211"/>
                    <a:pt x="25065" y="14158"/>
                    <a:pt x="24940" y="14117"/>
                  </a:cubicBezTo>
                  <a:cubicBezTo>
                    <a:pt x="24930" y="14055"/>
                    <a:pt x="24992" y="14024"/>
                    <a:pt x="25044" y="14013"/>
                  </a:cubicBezTo>
                  <a:cubicBezTo>
                    <a:pt x="25085" y="13993"/>
                    <a:pt x="25148" y="13983"/>
                    <a:pt x="25158" y="13920"/>
                  </a:cubicBezTo>
                  <a:cubicBezTo>
                    <a:pt x="25168" y="13900"/>
                    <a:pt x="25148" y="13879"/>
                    <a:pt x="25137" y="13868"/>
                  </a:cubicBezTo>
                  <a:cubicBezTo>
                    <a:pt x="25161" y="13860"/>
                    <a:pt x="25186" y="13857"/>
                    <a:pt x="25211" y="13857"/>
                  </a:cubicBezTo>
                  <a:cubicBezTo>
                    <a:pt x="25286" y="13857"/>
                    <a:pt x="25363" y="13889"/>
                    <a:pt x="25417" y="13951"/>
                  </a:cubicBezTo>
                  <a:cubicBezTo>
                    <a:pt x="25510" y="13930"/>
                    <a:pt x="25593" y="13848"/>
                    <a:pt x="25624" y="13744"/>
                  </a:cubicBezTo>
                  <a:cubicBezTo>
                    <a:pt x="25572" y="13702"/>
                    <a:pt x="25510" y="13682"/>
                    <a:pt x="25448" y="13682"/>
                  </a:cubicBezTo>
                  <a:cubicBezTo>
                    <a:pt x="25531" y="13640"/>
                    <a:pt x="25604" y="13599"/>
                    <a:pt x="25686" y="13547"/>
                  </a:cubicBezTo>
                  <a:lnTo>
                    <a:pt x="25448" y="13547"/>
                  </a:lnTo>
                  <a:cubicBezTo>
                    <a:pt x="25551" y="13495"/>
                    <a:pt x="25655" y="13444"/>
                    <a:pt x="25769" y="13392"/>
                  </a:cubicBezTo>
                  <a:cubicBezTo>
                    <a:pt x="25728" y="13340"/>
                    <a:pt x="25686" y="13278"/>
                    <a:pt x="25655" y="13216"/>
                  </a:cubicBezTo>
                  <a:lnTo>
                    <a:pt x="25655" y="13216"/>
                  </a:lnTo>
                  <a:cubicBezTo>
                    <a:pt x="25703" y="13232"/>
                    <a:pt x="25752" y="13240"/>
                    <a:pt x="25801" y="13240"/>
                  </a:cubicBezTo>
                  <a:cubicBezTo>
                    <a:pt x="25880" y="13240"/>
                    <a:pt x="25958" y="13219"/>
                    <a:pt x="26028" y="13174"/>
                  </a:cubicBezTo>
                  <a:cubicBezTo>
                    <a:pt x="25986" y="13092"/>
                    <a:pt x="25914" y="13039"/>
                    <a:pt x="25831" y="13039"/>
                  </a:cubicBezTo>
                  <a:cubicBezTo>
                    <a:pt x="25894" y="13009"/>
                    <a:pt x="25956" y="12977"/>
                    <a:pt x="26018" y="12956"/>
                  </a:cubicBezTo>
                  <a:cubicBezTo>
                    <a:pt x="26001" y="12897"/>
                    <a:pt x="25956" y="12858"/>
                    <a:pt x="25905" y="12858"/>
                  </a:cubicBezTo>
                  <a:cubicBezTo>
                    <a:pt x="25895" y="12858"/>
                    <a:pt x="25884" y="12860"/>
                    <a:pt x="25873" y="12864"/>
                  </a:cubicBezTo>
                  <a:cubicBezTo>
                    <a:pt x="25945" y="12770"/>
                    <a:pt x="26018" y="12677"/>
                    <a:pt x="26090" y="12594"/>
                  </a:cubicBezTo>
                  <a:lnTo>
                    <a:pt x="26090" y="12594"/>
                  </a:lnTo>
                  <a:cubicBezTo>
                    <a:pt x="26075" y="12604"/>
                    <a:pt x="26060" y="12608"/>
                    <a:pt x="26045" y="12608"/>
                  </a:cubicBezTo>
                  <a:cubicBezTo>
                    <a:pt x="25953" y="12608"/>
                    <a:pt x="25882" y="12428"/>
                    <a:pt x="25873" y="12293"/>
                  </a:cubicBezTo>
                  <a:cubicBezTo>
                    <a:pt x="25977" y="12200"/>
                    <a:pt x="26080" y="12107"/>
                    <a:pt x="26173" y="12014"/>
                  </a:cubicBezTo>
                  <a:lnTo>
                    <a:pt x="26173" y="12014"/>
                  </a:lnTo>
                  <a:cubicBezTo>
                    <a:pt x="26122" y="12035"/>
                    <a:pt x="26069" y="12055"/>
                    <a:pt x="26007" y="12076"/>
                  </a:cubicBezTo>
                  <a:cubicBezTo>
                    <a:pt x="26152" y="12014"/>
                    <a:pt x="26267" y="11890"/>
                    <a:pt x="26329" y="11724"/>
                  </a:cubicBezTo>
                  <a:lnTo>
                    <a:pt x="26329" y="11724"/>
                  </a:lnTo>
                  <a:cubicBezTo>
                    <a:pt x="26235" y="11734"/>
                    <a:pt x="26152" y="11755"/>
                    <a:pt x="26069" y="11765"/>
                  </a:cubicBezTo>
                  <a:cubicBezTo>
                    <a:pt x="25914" y="11609"/>
                    <a:pt x="25749" y="11464"/>
                    <a:pt x="25583" y="11340"/>
                  </a:cubicBezTo>
                  <a:lnTo>
                    <a:pt x="25583" y="11340"/>
                  </a:lnTo>
                  <a:cubicBezTo>
                    <a:pt x="25759" y="11361"/>
                    <a:pt x="25945" y="11372"/>
                    <a:pt x="26122" y="11392"/>
                  </a:cubicBezTo>
                  <a:cubicBezTo>
                    <a:pt x="26059" y="11361"/>
                    <a:pt x="26007" y="11330"/>
                    <a:pt x="25945" y="11299"/>
                  </a:cubicBezTo>
                  <a:cubicBezTo>
                    <a:pt x="25982" y="11225"/>
                    <a:pt x="26043" y="11184"/>
                    <a:pt x="26114" y="11176"/>
                  </a:cubicBezTo>
                  <a:lnTo>
                    <a:pt x="26114" y="11176"/>
                  </a:lnTo>
                  <a:cubicBezTo>
                    <a:pt x="26113" y="11176"/>
                    <a:pt x="26113" y="11176"/>
                    <a:pt x="26113" y="11176"/>
                  </a:cubicBezTo>
                  <a:cubicBezTo>
                    <a:pt x="26027" y="11176"/>
                    <a:pt x="25938" y="11135"/>
                    <a:pt x="25873" y="11061"/>
                  </a:cubicBezTo>
                  <a:cubicBezTo>
                    <a:pt x="25997" y="11061"/>
                    <a:pt x="25986" y="10833"/>
                    <a:pt x="25924" y="10698"/>
                  </a:cubicBezTo>
                  <a:lnTo>
                    <a:pt x="25924" y="10698"/>
                  </a:lnTo>
                  <a:cubicBezTo>
                    <a:pt x="26163" y="10718"/>
                    <a:pt x="26401" y="10801"/>
                    <a:pt x="26619" y="10926"/>
                  </a:cubicBezTo>
                  <a:lnTo>
                    <a:pt x="26495" y="10615"/>
                  </a:lnTo>
                  <a:lnTo>
                    <a:pt x="26495" y="10615"/>
                  </a:lnTo>
                  <a:cubicBezTo>
                    <a:pt x="26504" y="10623"/>
                    <a:pt x="26513" y="10626"/>
                    <a:pt x="26523" y="10626"/>
                  </a:cubicBezTo>
                  <a:cubicBezTo>
                    <a:pt x="26584" y="10626"/>
                    <a:pt x="26636" y="10472"/>
                    <a:pt x="26561" y="10441"/>
                  </a:cubicBezTo>
                  <a:lnTo>
                    <a:pt x="26561" y="10441"/>
                  </a:lnTo>
                  <a:cubicBezTo>
                    <a:pt x="26726" y="10502"/>
                    <a:pt x="26890" y="10553"/>
                    <a:pt x="27054" y="10615"/>
                  </a:cubicBezTo>
                  <a:cubicBezTo>
                    <a:pt x="27043" y="10480"/>
                    <a:pt x="27116" y="10356"/>
                    <a:pt x="27230" y="10304"/>
                  </a:cubicBezTo>
                  <a:cubicBezTo>
                    <a:pt x="27116" y="10294"/>
                    <a:pt x="27002" y="10273"/>
                    <a:pt x="26888" y="10262"/>
                  </a:cubicBezTo>
                  <a:cubicBezTo>
                    <a:pt x="27023" y="10232"/>
                    <a:pt x="27147" y="10180"/>
                    <a:pt x="27251" y="10107"/>
                  </a:cubicBezTo>
                  <a:cubicBezTo>
                    <a:pt x="27206" y="10099"/>
                    <a:pt x="27159" y="10094"/>
                    <a:pt x="27111" y="10094"/>
                  </a:cubicBezTo>
                  <a:cubicBezTo>
                    <a:pt x="27035" y="10094"/>
                    <a:pt x="26958" y="10107"/>
                    <a:pt x="26888" y="10138"/>
                  </a:cubicBezTo>
                  <a:cubicBezTo>
                    <a:pt x="26960" y="10076"/>
                    <a:pt x="27013" y="9983"/>
                    <a:pt x="27054" y="9889"/>
                  </a:cubicBezTo>
                  <a:lnTo>
                    <a:pt x="27054" y="9889"/>
                  </a:lnTo>
                  <a:lnTo>
                    <a:pt x="26681" y="10076"/>
                  </a:lnTo>
                  <a:cubicBezTo>
                    <a:pt x="26723" y="10004"/>
                    <a:pt x="26764" y="9931"/>
                    <a:pt x="26795" y="9859"/>
                  </a:cubicBezTo>
                  <a:lnTo>
                    <a:pt x="26795" y="9859"/>
                  </a:lnTo>
                  <a:lnTo>
                    <a:pt x="26546" y="10107"/>
                  </a:lnTo>
                  <a:cubicBezTo>
                    <a:pt x="26557" y="10035"/>
                    <a:pt x="26567" y="9962"/>
                    <a:pt x="26577" y="9900"/>
                  </a:cubicBezTo>
                  <a:lnTo>
                    <a:pt x="26577" y="9900"/>
                  </a:lnTo>
                  <a:cubicBezTo>
                    <a:pt x="26495" y="9942"/>
                    <a:pt x="26422" y="10014"/>
                    <a:pt x="26380" y="10107"/>
                  </a:cubicBezTo>
                  <a:cubicBezTo>
                    <a:pt x="26398" y="10065"/>
                    <a:pt x="26354" y="10037"/>
                    <a:pt x="26303" y="10037"/>
                  </a:cubicBezTo>
                  <a:cubicBezTo>
                    <a:pt x="26266" y="10037"/>
                    <a:pt x="26226" y="10052"/>
                    <a:pt x="26204" y="10087"/>
                  </a:cubicBezTo>
                  <a:cubicBezTo>
                    <a:pt x="26157" y="10162"/>
                    <a:pt x="26111" y="10288"/>
                    <a:pt x="26033" y="10288"/>
                  </a:cubicBezTo>
                  <a:cubicBezTo>
                    <a:pt x="26025" y="10288"/>
                    <a:pt x="26016" y="10286"/>
                    <a:pt x="26007" y="10283"/>
                  </a:cubicBezTo>
                  <a:cubicBezTo>
                    <a:pt x="25963" y="10239"/>
                    <a:pt x="25905" y="10218"/>
                    <a:pt x="25846" y="10218"/>
                  </a:cubicBezTo>
                  <a:cubicBezTo>
                    <a:pt x="25779" y="10218"/>
                    <a:pt x="25710" y="10245"/>
                    <a:pt x="25655" y="10294"/>
                  </a:cubicBezTo>
                  <a:cubicBezTo>
                    <a:pt x="25713" y="10225"/>
                    <a:pt x="25607" y="10148"/>
                    <a:pt x="25525" y="10148"/>
                  </a:cubicBezTo>
                  <a:cubicBezTo>
                    <a:pt x="25520" y="10148"/>
                    <a:pt x="25515" y="10148"/>
                    <a:pt x="25510" y="10149"/>
                  </a:cubicBezTo>
                  <a:cubicBezTo>
                    <a:pt x="25199" y="10190"/>
                    <a:pt x="24909" y="10335"/>
                    <a:pt x="24671" y="10573"/>
                  </a:cubicBezTo>
                  <a:cubicBezTo>
                    <a:pt x="24680" y="10295"/>
                    <a:pt x="24904" y="10061"/>
                    <a:pt x="25134" y="10061"/>
                  </a:cubicBezTo>
                  <a:cubicBezTo>
                    <a:pt x="25152" y="10061"/>
                    <a:pt x="25171" y="10063"/>
                    <a:pt x="25189" y="10066"/>
                  </a:cubicBezTo>
                  <a:cubicBezTo>
                    <a:pt x="25158" y="10035"/>
                    <a:pt x="25137" y="9962"/>
                    <a:pt x="25168" y="9921"/>
                  </a:cubicBezTo>
                  <a:cubicBezTo>
                    <a:pt x="25188" y="9881"/>
                    <a:pt x="25229" y="9862"/>
                    <a:pt x="25270" y="9862"/>
                  </a:cubicBezTo>
                  <a:cubicBezTo>
                    <a:pt x="25293" y="9862"/>
                    <a:pt x="25315" y="9868"/>
                    <a:pt x="25334" y="9879"/>
                  </a:cubicBezTo>
                  <a:cubicBezTo>
                    <a:pt x="25282" y="9797"/>
                    <a:pt x="25220" y="9724"/>
                    <a:pt x="25158" y="9641"/>
                  </a:cubicBezTo>
                  <a:cubicBezTo>
                    <a:pt x="25210" y="9641"/>
                    <a:pt x="25272" y="9641"/>
                    <a:pt x="25313" y="9599"/>
                  </a:cubicBezTo>
                  <a:cubicBezTo>
                    <a:pt x="25355" y="9569"/>
                    <a:pt x="25355" y="9465"/>
                    <a:pt x="25303" y="9454"/>
                  </a:cubicBezTo>
                  <a:cubicBezTo>
                    <a:pt x="25303" y="9427"/>
                    <a:pt x="25323" y="9414"/>
                    <a:pt x="25347" y="9414"/>
                  </a:cubicBezTo>
                  <a:cubicBezTo>
                    <a:pt x="25368" y="9414"/>
                    <a:pt x="25392" y="9425"/>
                    <a:pt x="25406" y="9444"/>
                  </a:cubicBezTo>
                  <a:cubicBezTo>
                    <a:pt x="25438" y="9486"/>
                    <a:pt x="25458" y="9537"/>
                    <a:pt x="25510" y="9548"/>
                  </a:cubicBezTo>
                  <a:cubicBezTo>
                    <a:pt x="25512" y="9549"/>
                    <a:pt x="25514" y="9549"/>
                    <a:pt x="25516" y="9549"/>
                  </a:cubicBezTo>
                  <a:cubicBezTo>
                    <a:pt x="25535" y="9549"/>
                    <a:pt x="25551" y="9514"/>
                    <a:pt x="25551" y="9496"/>
                  </a:cubicBezTo>
                  <a:cubicBezTo>
                    <a:pt x="25617" y="9561"/>
                    <a:pt x="25706" y="9601"/>
                    <a:pt x="25791" y="9601"/>
                  </a:cubicBezTo>
                  <a:cubicBezTo>
                    <a:pt x="25801" y="9601"/>
                    <a:pt x="25811" y="9600"/>
                    <a:pt x="25821" y="9599"/>
                  </a:cubicBezTo>
                  <a:cubicBezTo>
                    <a:pt x="25800" y="9516"/>
                    <a:pt x="25728" y="9444"/>
                    <a:pt x="25655" y="9424"/>
                  </a:cubicBezTo>
                  <a:cubicBezTo>
                    <a:pt x="25738" y="9413"/>
                    <a:pt x="25821" y="9403"/>
                    <a:pt x="25904" y="9382"/>
                  </a:cubicBezTo>
                  <a:cubicBezTo>
                    <a:pt x="25841" y="9351"/>
                    <a:pt x="25790" y="9320"/>
                    <a:pt x="25728" y="9288"/>
                  </a:cubicBezTo>
                  <a:cubicBezTo>
                    <a:pt x="25852" y="9258"/>
                    <a:pt x="25966" y="9196"/>
                    <a:pt x="26069" y="9123"/>
                  </a:cubicBezTo>
                  <a:cubicBezTo>
                    <a:pt x="25986" y="9113"/>
                    <a:pt x="25914" y="9102"/>
                    <a:pt x="25831" y="9092"/>
                  </a:cubicBezTo>
                  <a:cubicBezTo>
                    <a:pt x="25935" y="9030"/>
                    <a:pt x="26018" y="8936"/>
                    <a:pt x="26069" y="8823"/>
                  </a:cubicBezTo>
                  <a:lnTo>
                    <a:pt x="26069" y="8823"/>
                  </a:lnTo>
                  <a:cubicBezTo>
                    <a:pt x="25956" y="8864"/>
                    <a:pt x="25831" y="8906"/>
                    <a:pt x="25717" y="8947"/>
                  </a:cubicBezTo>
                  <a:cubicBezTo>
                    <a:pt x="25779" y="8885"/>
                    <a:pt x="25821" y="8791"/>
                    <a:pt x="25841" y="8698"/>
                  </a:cubicBezTo>
                  <a:lnTo>
                    <a:pt x="25841" y="8698"/>
                  </a:lnTo>
                  <a:cubicBezTo>
                    <a:pt x="25759" y="8750"/>
                    <a:pt x="25676" y="8791"/>
                    <a:pt x="25593" y="8843"/>
                  </a:cubicBezTo>
                  <a:cubicBezTo>
                    <a:pt x="25541" y="8740"/>
                    <a:pt x="25448" y="8667"/>
                    <a:pt x="25344" y="8657"/>
                  </a:cubicBezTo>
                  <a:cubicBezTo>
                    <a:pt x="25468" y="8584"/>
                    <a:pt x="25448" y="8335"/>
                    <a:pt x="25313" y="8294"/>
                  </a:cubicBezTo>
                  <a:cubicBezTo>
                    <a:pt x="25438" y="8232"/>
                    <a:pt x="25541" y="8107"/>
                    <a:pt x="25583" y="7962"/>
                  </a:cubicBezTo>
                  <a:lnTo>
                    <a:pt x="25583" y="7962"/>
                  </a:lnTo>
                  <a:cubicBezTo>
                    <a:pt x="25573" y="7982"/>
                    <a:pt x="25559" y="7990"/>
                    <a:pt x="25543" y="7990"/>
                  </a:cubicBezTo>
                  <a:cubicBezTo>
                    <a:pt x="25494" y="7990"/>
                    <a:pt x="25434" y="7906"/>
                    <a:pt x="25489" y="7859"/>
                  </a:cubicBezTo>
                  <a:lnTo>
                    <a:pt x="25489" y="7859"/>
                  </a:lnTo>
                  <a:cubicBezTo>
                    <a:pt x="25438" y="7879"/>
                    <a:pt x="25386" y="7911"/>
                    <a:pt x="25334" y="7932"/>
                  </a:cubicBezTo>
                  <a:cubicBezTo>
                    <a:pt x="25240" y="7755"/>
                    <a:pt x="25085" y="7610"/>
                    <a:pt x="24920" y="7538"/>
                  </a:cubicBezTo>
                  <a:cubicBezTo>
                    <a:pt x="25003" y="7506"/>
                    <a:pt x="25044" y="7403"/>
                    <a:pt x="25023" y="7310"/>
                  </a:cubicBezTo>
                  <a:lnTo>
                    <a:pt x="25023" y="7310"/>
                  </a:lnTo>
                  <a:cubicBezTo>
                    <a:pt x="25095" y="7372"/>
                    <a:pt x="25158" y="7423"/>
                    <a:pt x="25231" y="7486"/>
                  </a:cubicBezTo>
                  <a:cubicBezTo>
                    <a:pt x="25231" y="7455"/>
                    <a:pt x="25240" y="7413"/>
                    <a:pt x="25261" y="7413"/>
                  </a:cubicBezTo>
                  <a:cubicBezTo>
                    <a:pt x="25269" y="7412"/>
                    <a:pt x="25276" y="7412"/>
                    <a:pt x="25283" y="7412"/>
                  </a:cubicBezTo>
                  <a:cubicBezTo>
                    <a:pt x="25319" y="7412"/>
                    <a:pt x="25352" y="7425"/>
                    <a:pt x="25383" y="7425"/>
                  </a:cubicBezTo>
                  <a:cubicBezTo>
                    <a:pt x="25398" y="7425"/>
                    <a:pt x="25413" y="7422"/>
                    <a:pt x="25427" y="7413"/>
                  </a:cubicBezTo>
                  <a:cubicBezTo>
                    <a:pt x="25458" y="7403"/>
                    <a:pt x="25448" y="7372"/>
                    <a:pt x="25438" y="7341"/>
                  </a:cubicBezTo>
                  <a:lnTo>
                    <a:pt x="25438" y="7341"/>
                  </a:lnTo>
                  <a:cubicBezTo>
                    <a:pt x="25476" y="7347"/>
                    <a:pt x="25514" y="7351"/>
                    <a:pt x="25552" y="7351"/>
                  </a:cubicBezTo>
                  <a:cubicBezTo>
                    <a:pt x="25627" y="7351"/>
                    <a:pt x="25701" y="7337"/>
                    <a:pt x="25769" y="7310"/>
                  </a:cubicBezTo>
                  <a:cubicBezTo>
                    <a:pt x="25697" y="7237"/>
                    <a:pt x="25717" y="7072"/>
                    <a:pt x="25799" y="7030"/>
                  </a:cubicBezTo>
                  <a:lnTo>
                    <a:pt x="25799" y="7030"/>
                  </a:lnTo>
                  <a:cubicBezTo>
                    <a:pt x="25737" y="7061"/>
                    <a:pt x="25665" y="7092"/>
                    <a:pt x="25593" y="7123"/>
                  </a:cubicBezTo>
                  <a:cubicBezTo>
                    <a:pt x="25645" y="7061"/>
                    <a:pt x="25583" y="6947"/>
                    <a:pt x="25510" y="6947"/>
                  </a:cubicBezTo>
                  <a:cubicBezTo>
                    <a:pt x="25438" y="6947"/>
                    <a:pt x="25376" y="7009"/>
                    <a:pt x="25323" y="7071"/>
                  </a:cubicBezTo>
                  <a:cubicBezTo>
                    <a:pt x="25355" y="7030"/>
                    <a:pt x="25396" y="6978"/>
                    <a:pt x="25438" y="6937"/>
                  </a:cubicBezTo>
                  <a:cubicBezTo>
                    <a:pt x="25303" y="6905"/>
                    <a:pt x="25158" y="6875"/>
                    <a:pt x="25023" y="6843"/>
                  </a:cubicBezTo>
                  <a:cubicBezTo>
                    <a:pt x="25178" y="6698"/>
                    <a:pt x="25334" y="6553"/>
                    <a:pt x="25479" y="6408"/>
                  </a:cubicBezTo>
                  <a:lnTo>
                    <a:pt x="25479" y="6408"/>
                  </a:lnTo>
                  <a:cubicBezTo>
                    <a:pt x="25313" y="6449"/>
                    <a:pt x="25148" y="6502"/>
                    <a:pt x="24982" y="6553"/>
                  </a:cubicBezTo>
                  <a:cubicBezTo>
                    <a:pt x="25023" y="6398"/>
                    <a:pt x="25065" y="6242"/>
                    <a:pt x="25116" y="6087"/>
                  </a:cubicBezTo>
                  <a:lnTo>
                    <a:pt x="25116" y="6087"/>
                  </a:lnTo>
                  <a:lnTo>
                    <a:pt x="24930" y="6118"/>
                  </a:lnTo>
                  <a:cubicBezTo>
                    <a:pt x="24961" y="6035"/>
                    <a:pt x="25003" y="5952"/>
                    <a:pt x="25044" y="5869"/>
                  </a:cubicBezTo>
                  <a:cubicBezTo>
                    <a:pt x="24982" y="5869"/>
                    <a:pt x="24920" y="5880"/>
                    <a:pt x="24857" y="5880"/>
                  </a:cubicBezTo>
                  <a:cubicBezTo>
                    <a:pt x="24867" y="6014"/>
                    <a:pt x="24816" y="6149"/>
                    <a:pt x="24712" y="6201"/>
                  </a:cubicBezTo>
                  <a:cubicBezTo>
                    <a:pt x="24619" y="5901"/>
                    <a:pt x="24702" y="5538"/>
                    <a:pt x="24920" y="5330"/>
                  </a:cubicBezTo>
                  <a:lnTo>
                    <a:pt x="24920" y="5330"/>
                  </a:lnTo>
                  <a:cubicBezTo>
                    <a:pt x="24857" y="5351"/>
                    <a:pt x="24795" y="5372"/>
                    <a:pt x="24743" y="5393"/>
                  </a:cubicBezTo>
                  <a:lnTo>
                    <a:pt x="24650" y="5144"/>
                  </a:lnTo>
                  <a:cubicBezTo>
                    <a:pt x="24733" y="5040"/>
                    <a:pt x="24847" y="4978"/>
                    <a:pt x="24961" y="4968"/>
                  </a:cubicBezTo>
                  <a:cubicBezTo>
                    <a:pt x="25003" y="4875"/>
                    <a:pt x="24961" y="4740"/>
                    <a:pt x="24878" y="4699"/>
                  </a:cubicBezTo>
                  <a:cubicBezTo>
                    <a:pt x="24847" y="4802"/>
                    <a:pt x="24754" y="4865"/>
                    <a:pt x="24660" y="4875"/>
                  </a:cubicBezTo>
                  <a:cubicBezTo>
                    <a:pt x="24639" y="4792"/>
                    <a:pt x="24609" y="4719"/>
                    <a:pt x="24588" y="4637"/>
                  </a:cubicBezTo>
                  <a:cubicBezTo>
                    <a:pt x="24712" y="4501"/>
                    <a:pt x="24816" y="4336"/>
                    <a:pt x="24867" y="4149"/>
                  </a:cubicBezTo>
                  <a:lnTo>
                    <a:pt x="24867" y="4149"/>
                  </a:lnTo>
                  <a:cubicBezTo>
                    <a:pt x="24805" y="4243"/>
                    <a:pt x="24702" y="4294"/>
                    <a:pt x="24598" y="4294"/>
                  </a:cubicBezTo>
                  <a:cubicBezTo>
                    <a:pt x="24588" y="3776"/>
                    <a:pt x="24598" y="3248"/>
                    <a:pt x="24557" y="2730"/>
                  </a:cubicBezTo>
                  <a:cubicBezTo>
                    <a:pt x="24536" y="2834"/>
                    <a:pt x="24432" y="4046"/>
                    <a:pt x="24484" y="4056"/>
                  </a:cubicBezTo>
                  <a:cubicBezTo>
                    <a:pt x="24426" y="4045"/>
                    <a:pt x="24368" y="4039"/>
                    <a:pt x="24310" y="4039"/>
                  </a:cubicBezTo>
                  <a:cubicBezTo>
                    <a:pt x="24214" y="4039"/>
                    <a:pt x="24119" y="4055"/>
                    <a:pt x="24029" y="4087"/>
                  </a:cubicBezTo>
                  <a:cubicBezTo>
                    <a:pt x="24124" y="4193"/>
                    <a:pt x="24264" y="4254"/>
                    <a:pt x="24400" y="4254"/>
                  </a:cubicBezTo>
                  <a:cubicBezTo>
                    <a:pt x="24411" y="4254"/>
                    <a:pt x="24421" y="4254"/>
                    <a:pt x="24432" y="4253"/>
                  </a:cubicBezTo>
                  <a:lnTo>
                    <a:pt x="24432" y="4253"/>
                  </a:lnTo>
                  <a:cubicBezTo>
                    <a:pt x="24381" y="4388"/>
                    <a:pt x="24329" y="4512"/>
                    <a:pt x="24266" y="4637"/>
                  </a:cubicBezTo>
                  <a:cubicBezTo>
                    <a:pt x="24257" y="4583"/>
                    <a:pt x="24211" y="4557"/>
                    <a:pt x="24165" y="4557"/>
                  </a:cubicBezTo>
                  <a:cubicBezTo>
                    <a:pt x="24112" y="4557"/>
                    <a:pt x="24059" y="4591"/>
                    <a:pt x="24059" y="4657"/>
                  </a:cubicBezTo>
                  <a:cubicBezTo>
                    <a:pt x="24215" y="4678"/>
                    <a:pt x="24360" y="4771"/>
                    <a:pt x="24453" y="4916"/>
                  </a:cubicBezTo>
                  <a:cubicBezTo>
                    <a:pt x="24298" y="4916"/>
                    <a:pt x="24153" y="5020"/>
                    <a:pt x="24080" y="5175"/>
                  </a:cubicBezTo>
                  <a:cubicBezTo>
                    <a:pt x="24082" y="5175"/>
                    <a:pt x="24084" y="5175"/>
                    <a:pt x="24086" y="5175"/>
                  </a:cubicBezTo>
                  <a:cubicBezTo>
                    <a:pt x="24124" y="5175"/>
                    <a:pt x="24150" y="5269"/>
                    <a:pt x="24101" y="5289"/>
                  </a:cubicBezTo>
                  <a:cubicBezTo>
                    <a:pt x="24194" y="5289"/>
                    <a:pt x="24287" y="5268"/>
                    <a:pt x="24381" y="5227"/>
                  </a:cubicBezTo>
                  <a:cubicBezTo>
                    <a:pt x="24391" y="5579"/>
                    <a:pt x="24381" y="5984"/>
                    <a:pt x="24391" y="6336"/>
                  </a:cubicBezTo>
                  <a:cubicBezTo>
                    <a:pt x="24319" y="6387"/>
                    <a:pt x="24257" y="6481"/>
                    <a:pt x="24236" y="6585"/>
                  </a:cubicBezTo>
                  <a:cubicBezTo>
                    <a:pt x="24080" y="6502"/>
                    <a:pt x="23925" y="6419"/>
                    <a:pt x="23759" y="6336"/>
                  </a:cubicBezTo>
                  <a:lnTo>
                    <a:pt x="23759" y="6336"/>
                  </a:lnTo>
                  <a:cubicBezTo>
                    <a:pt x="23801" y="6367"/>
                    <a:pt x="23811" y="6429"/>
                    <a:pt x="23780" y="6460"/>
                  </a:cubicBezTo>
                  <a:cubicBezTo>
                    <a:pt x="23771" y="6474"/>
                    <a:pt x="23757" y="6480"/>
                    <a:pt x="23743" y="6480"/>
                  </a:cubicBezTo>
                  <a:cubicBezTo>
                    <a:pt x="23726" y="6480"/>
                    <a:pt x="23708" y="6472"/>
                    <a:pt x="23697" y="6460"/>
                  </a:cubicBezTo>
                  <a:lnTo>
                    <a:pt x="23697" y="6460"/>
                  </a:lnTo>
                  <a:cubicBezTo>
                    <a:pt x="23801" y="6688"/>
                    <a:pt x="23956" y="6885"/>
                    <a:pt x="24153" y="7009"/>
                  </a:cubicBezTo>
                  <a:cubicBezTo>
                    <a:pt x="24122" y="6991"/>
                    <a:pt x="24087" y="6976"/>
                    <a:pt x="24055" y="6976"/>
                  </a:cubicBezTo>
                  <a:cubicBezTo>
                    <a:pt x="24034" y="6976"/>
                    <a:pt x="24014" y="6982"/>
                    <a:pt x="23997" y="6999"/>
                  </a:cubicBezTo>
                  <a:cubicBezTo>
                    <a:pt x="23976" y="7020"/>
                    <a:pt x="23976" y="7040"/>
                    <a:pt x="23976" y="7061"/>
                  </a:cubicBezTo>
                  <a:cubicBezTo>
                    <a:pt x="23904" y="6999"/>
                    <a:pt x="23821" y="6937"/>
                    <a:pt x="23738" y="6875"/>
                  </a:cubicBezTo>
                  <a:lnTo>
                    <a:pt x="23738" y="6875"/>
                  </a:lnTo>
                  <a:cubicBezTo>
                    <a:pt x="23842" y="7206"/>
                    <a:pt x="23946" y="7559"/>
                    <a:pt x="24184" y="7786"/>
                  </a:cubicBezTo>
                  <a:cubicBezTo>
                    <a:pt x="24184" y="7796"/>
                    <a:pt x="24039" y="7921"/>
                    <a:pt x="24039" y="7941"/>
                  </a:cubicBezTo>
                  <a:cubicBezTo>
                    <a:pt x="24029" y="7952"/>
                    <a:pt x="24029" y="7973"/>
                    <a:pt x="24039" y="7983"/>
                  </a:cubicBezTo>
                  <a:cubicBezTo>
                    <a:pt x="24070" y="8066"/>
                    <a:pt x="24153" y="8139"/>
                    <a:pt x="24142" y="8222"/>
                  </a:cubicBezTo>
                  <a:cubicBezTo>
                    <a:pt x="24101" y="8190"/>
                    <a:pt x="24059" y="8169"/>
                    <a:pt x="24018" y="8159"/>
                  </a:cubicBezTo>
                  <a:lnTo>
                    <a:pt x="24018" y="8159"/>
                  </a:lnTo>
                  <a:cubicBezTo>
                    <a:pt x="24008" y="8190"/>
                    <a:pt x="24018" y="8232"/>
                    <a:pt x="24039" y="8252"/>
                  </a:cubicBezTo>
                  <a:cubicBezTo>
                    <a:pt x="24059" y="8284"/>
                    <a:pt x="24070" y="8325"/>
                    <a:pt x="24059" y="8346"/>
                  </a:cubicBezTo>
                  <a:cubicBezTo>
                    <a:pt x="23997" y="8315"/>
                    <a:pt x="23956" y="8252"/>
                    <a:pt x="23935" y="8180"/>
                  </a:cubicBezTo>
                  <a:cubicBezTo>
                    <a:pt x="23904" y="8232"/>
                    <a:pt x="23893" y="8284"/>
                    <a:pt x="23904" y="8335"/>
                  </a:cubicBezTo>
                  <a:cubicBezTo>
                    <a:pt x="23884" y="8305"/>
                    <a:pt x="23852" y="8284"/>
                    <a:pt x="23821" y="8284"/>
                  </a:cubicBezTo>
                  <a:cubicBezTo>
                    <a:pt x="23811" y="8305"/>
                    <a:pt x="23811" y="8346"/>
                    <a:pt x="23831" y="8367"/>
                  </a:cubicBezTo>
                  <a:cubicBezTo>
                    <a:pt x="23842" y="8397"/>
                    <a:pt x="23863" y="8418"/>
                    <a:pt x="23884" y="8439"/>
                  </a:cubicBezTo>
                  <a:cubicBezTo>
                    <a:pt x="23863" y="8429"/>
                    <a:pt x="23842" y="8429"/>
                    <a:pt x="23821" y="8429"/>
                  </a:cubicBezTo>
                  <a:lnTo>
                    <a:pt x="23811" y="8429"/>
                  </a:lnTo>
                  <a:cubicBezTo>
                    <a:pt x="23801" y="8439"/>
                    <a:pt x="23801" y="8460"/>
                    <a:pt x="23811" y="8460"/>
                  </a:cubicBezTo>
                  <a:lnTo>
                    <a:pt x="23842" y="8491"/>
                  </a:lnTo>
                  <a:cubicBezTo>
                    <a:pt x="23852" y="8501"/>
                    <a:pt x="23842" y="8533"/>
                    <a:pt x="23831" y="8542"/>
                  </a:cubicBezTo>
                  <a:cubicBezTo>
                    <a:pt x="23819" y="8555"/>
                    <a:pt x="23807" y="8560"/>
                    <a:pt x="23795" y="8560"/>
                  </a:cubicBezTo>
                  <a:cubicBezTo>
                    <a:pt x="23786" y="8560"/>
                    <a:pt x="23778" y="8557"/>
                    <a:pt x="23769" y="8553"/>
                  </a:cubicBezTo>
                  <a:cubicBezTo>
                    <a:pt x="23718" y="8542"/>
                    <a:pt x="23676" y="8470"/>
                    <a:pt x="23676" y="8397"/>
                  </a:cubicBezTo>
                  <a:cubicBezTo>
                    <a:pt x="23656" y="8429"/>
                    <a:pt x="23624" y="8460"/>
                    <a:pt x="23603" y="8480"/>
                  </a:cubicBezTo>
                  <a:cubicBezTo>
                    <a:pt x="23603" y="8429"/>
                    <a:pt x="23583" y="8377"/>
                    <a:pt x="23562" y="8325"/>
                  </a:cubicBezTo>
                  <a:cubicBezTo>
                    <a:pt x="23531" y="8346"/>
                    <a:pt x="23511" y="8387"/>
                    <a:pt x="23500" y="8429"/>
                  </a:cubicBezTo>
                  <a:cubicBezTo>
                    <a:pt x="23490" y="8397"/>
                    <a:pt x="23469" y="8377"/>
                    <a:pt x="23448" y="8367"/>
                  </a:cubicBezTo>
                  <a:cubicBezTo>
                    <a:pt x="23417" y="8397"/>
                    <a:pt x="23448" y="8470"/>
                    <a:pt x="23417" y="8501"/>
                  </a:cubicBezTo>
                  <a:cubicBezTo>
                    <a:pt x="23414" y="8502"/>
                    <a:pt x="23411" y="8503"/>
                    <a:pt x="23408" y="8503"/>
                  </a:cubicBezTo>
                  <a:cubicBezTo>
                    <a:pt x="23388" y="8503"/>
                    <a:pt x="23364" y="8476"/>
                    <a:pt x="23355" y="8450"/>
                  </a:cubicBezTo>
                  <a:cubicBezTo>
                    <a:pt x="23345" y="8429"/>
                    <a:pt x="23324" y="8149"/>
                    <a:pt x="23324" y="8149"/>
                  </a:cubicBezTo>
                  <a:cubicBezTo>
                    <a:pt x="23365" y="8107"/>
                    <a:pt x="23345" y="8024"/>
                    <a:pt x="23293" y="8004"/>
                  </a:cubicBezTo>
                  <a:cubicBezTo>
                    <a:pt x="23334" y="7973"/>
                    <a:pt x="23365" y="7952"/>
                    <a:pt x="23396" y="7921"/>
                  </a:cubicBezTo>
                  <a:cubicBezTo>
                    <a:pt x="23355" y="7911"/>
                    <a:pt x="23313" y="7879"/>
                    <a:pt x="23283" y="7838"/>
                  </a:cubicBezTo>
                  <a:cubicBezTo>
                    <a:pt x="23334" y="7828"/>
                    <a:pt x="23396" y="7817"/>
                    <a:pt x="23458" y="7817"/>
                  </a:cubicBezTo>
                  <a:cubicBezTo>
                    <a:pt x="23438" y="7786"/>
                    <a:pt x="23407" y="7745"/>
                    <a:pt x="23375" y="7704"/>
                  </a:cubicBezTo>
                  <a:lnTo>
                    <a:pt x="23375" y="7704"/>
                  </a:lnTo>
                  <a:cubicBezTo>
                    <a:pt x="23417" y="7734"/>
                    <a:pt x="23469" y="7755"/>
                    <a:pt x="23520" y="7766"/>
                  </a:cubicBezTo>
                  <a:cubicBezTo>
                    <a:pt x="23541" y="7766"/>
                    <a:pt x="23573" y="7766"/>
                    <a:pt x="23583" y="7745"/>
                  </a:cubicBezTo>
                  <a:cubicBezTo>
                    <a:pt x="23603" y="7724"/>
                    <a:pt x="23593" y="7693"/>
                    <a:pt x="23573" y="7672"/>
                  </a:cubicBezTo>
                  <a:cubicBezTo>
                    <a:pt x="23552" y="7651"/>
                    <a:pt x="23520" y="7651"/>
                    <a:pt x="23500" y="7651"/>
                  </a:cubicBezTo>
                  <a:cubicBezTo>
                    <a:pt x="23511" y="7621"/>
                    <a:pt x="23531" y="7589"/>
                    <a:pt x="23541" y="7559"/>
                  </a:cubicBezTo>
                  <a:lnTo>
                    <a:pt x="23417" y="7559"/>
                  </a:lnTo>
                  <a:cubicBezTo>
                    <a:pt x="23438" y="7527"/>
                    <a:pt x="23458" y="7506"/>
                    <a:pt x="23479" y="7476"/>
                  </a:cubicBezTo>
                  <a:lnTo>
                    <a:pt x="23479" y="7476"/>
                  </a:lnTo>
                  <a:cubicBezTo>
                    <a:pt x="23396" y="7506"/>
                    <a:pt x="23324" y="7559"/>
                    <a:pt x="23251" y="7610"/>
                  </a:cubicBezTo>
                  <a:cubicBezTo>
                    <a:pt x="23220" y="7506"/>
                    <a:pt x="23210" y="7403"/>
                    <a:pt x="23210" y="7299"/>
                  </a:cubicBezTo>
                  <a:lnTo>
                    <a:pt x="23210" y="7299"/>
                  </a:lnTo>
                  <a:cubicBezTo>
                    <a:pt x="23217" y="7307"/>
                    <a:pt x="23230" y="7314"/>
                    <a:pt x="23240" y="7314"/>
                  </a:cubicBezTo>
                  <a:cubicBezTo>
                    <a:pt x="23244" y="7314"/>
                    <a:pt x="23248" y="7313"/>
                    <a:pt x="23251" y="7310"/>
                  </a:cubicBezTo>
                  <a:cubicBezTo>
                    <a:pt x="23262" y="7278"/>
                    <a:pt x="23251" y="7248"/>
                    <a:pt x="23230" y="7216"/>
                  </a:cubicBezTo>
                  <a:lnTo>
                    <a:pt x="23230" y="7216"/>
                  </a:lnTo>
                  <a:lnTo>
                    <a:pt x="23417" y="7278"/>
                  </a:lnTo>
                  <a:cubicBezTo>
                    <a:pt x="23428" y="7258"/>
                    <a:pt x="23417" y="7237"/>
                    <a:pt x="23407" y="7216"/>
                  </a:cubicBezTo>
                  <a:lnTo>
                    <a:pt x="23407" y="7216"/>
                  </a:lnTo>
                  <a:cubicBezTo>
                    <a:pt x="23441" y="7250"/>
                    <a:pt x="23483" y="7269"/>
                    <a:pt x="23525" y="7269"/>
                  </a:cubicBezTo>
                  <a:cubicBezTo>
                    <a:pt x="23561" y="7269"/>
                    <a:pt x="23596" y="7255"/>
                    <a:pt x="23624" y="7227"/>
                  </a:cubicBezTo>
                  <a:cubicBezTo>
                    <a:pt x="23593" y="7206"/>
                    <a:pt x="23552" y="7195"/>
                    <a:pt x="23511" y="7175"/>
                  </a:cubicBezTo>
                  <a:cubicBezTo>
                    <a:pt x="23541" y="7154"/>
                    <a:pt x="23583" y="7133"/>
                    <a:pt x="23614" y="7133"/>
                  </a:cubicBezTo>
                  <a:cubicBezTo>
                    <a:pt x="23562" y="7133"/>
                    <a:pt x="23511" y="7123"/>
                    <a:pt x="23458" y="7092"/>
                  </a:cubicBezTo>
                  <a:cubicBezTo>
                    <a:pt x="23500" y="7092"/>
                    <a:pt x="23541" y="7092"/>
                    <a:pt x="23583" y="7071"/>
                  </a:cubicBezTo>
                  <a:cubicBezTo>
                    <a:pt x="23624" y="7050"/>
                    <a:pt x="23656" y="7009"/>
                    <a:pt x="23645" y="6958"/>
                  </a:cubicBezTo>
                  <a:lnTo>
                    <a:pt x="23645" y="6958"/>
                  </a:lnTo>
                  <a:cubicBezTo>
                    <a:pt x="23593" y="6978"/>
                    <a:pt x="23531" y="6999"/>
                    <a:pt x="23479" y="7020"/>
                  </a:cubicBezTo>
                  <a:cubicBezTo>
                    <a:pt x="23490" y="6988"/>
                    <a:pt x="23500" y="6958"/>
                    <a:pt x="23511" y="6937"/>
                  </a:cubicBezTo>
                  <a:cubicBezTo>
                    <a:pt x="23488" y="6919"/>
                    <a:pt x="23461" y="6912"/>
                    <a:pt x="23436" y="6912"/>
                  </a:cubicBezTo>
                  <a:cubicBezTo>
                    <a:pt x="23415" y="6912"/>
                    <a:pt x="23394" y="6917"/>
                    <a:pt x="23375" y="6926"/>
                  </a:cubicBezTo>
                  <a:cubicBezTo>
                    <a:pt x="23386" y="6905"/>
                    <a:pt x="23396" y="6875"/>
                    <a:pt x="23407" y="6843"/>
                  </a:cubicBezTo>
                  <a:lnTo>
                    <a:pt x="23407" y="6843"/>
                  </a:lnTo>
                  <a:cubicBezTo>
                    <a:pt x="23365" y="6875"/>
                    <a:pt x="23334" y="6905"/>
                    <a:pt x="23293" y="6937"/>
                  </a:cubicBezTo>
                  <a:cubicBezTo>
                    <a:pt x="23293" y="6926"/>
                    <a:pt x="23293" y="6905"/>
                    <a:pt x="23283" y="6885"/>
                  </a:cubicBezTo>
                  <a:cubicBezTo>
                    <a:pt x="23230" y="6947"/>
                    <a:pt x="23189" y="7020"/>
                    <a:pt x="23158" y="7092"/>
                  </a:cubicBezTo>
                  <a:cubicBezTo>
                    <a:pt x="23127" y="6574"/>
                    <a:pt x="23138" y="6056"/>
                    <a:pt x="23127" y="5548"/>
                  </a:cubicBezTo>
                  <a:cubicBezTo>
                    <a:pt x="23127" y="5434"/>
                    <a:pt x="23127" y="5330"/>
                    <a:pt x="23096" y="5238"/>
                  </a:cubicBezTo>
                  <a:lnTo>
                    <a:pt x="23096" y="5238"/>
                  </a:lnTo>
                  <a:cubicBezTo>
                    <a:pt x="23117" y="5310"/>
                    <a:pt x="23065" y="5486"/>
                    <a:pt x="23065" y="5558"/>
                  </a:cubicBezTo>
                  <a:cubicBezTo>
                    <a:pt x="23044" y="5756"/>
                    <a:pt x="23023" y="5952"/>
                    <a:pt x="23013" y="6149"/>
                  </a:cubicBezTo>
                  <a:cubicBezTo>
                    <a:pt x="22992" y="6336"/>
                    <a:pt x="22982" y="6532"/>
                    <a:pt x="22961" y="6719"/>
                  </a:cubicBezTo>
                  <a:cubicBezTo>
                    <a:pt x="22961" y="6740"/>
                    <a:pt x="22972" y="6988"/>
                    <a:pt x="22961" y="6988"/>
                  </a:cubicBezTo>
                  <a:cubicBezTo>
                    <a:pt x="22899" y="6947"/>
                    <a:pt x="22868" y="6833"/>
                    <a:pt x="22827" y="6760"/>
                  </a:cubicBezTo>
                  <a:lnTo>
                    <a:pt x="22827" y="6760"/>
                  </a:lnTo>
                  <a:cubicBezTo>
                    <a:pt x="22827" y="6792"/>
                    <a:pt x="22837" y="6833"/>
                    <a:pt x="22837" y="6864"/>
                  </a:cubicBezTo>
                  <a:cubicBezTo>
                    <a:pt x="22795" y="6813"/>
                    <a:pt x="22744" y="6781"/>
                    <a:pt x="22692" y="6760"/>
                  </a:cubicBezTo>
                  <a:lnTo>
                    <a:pt x="22692" y="6760"/>
                  </a:lnTo>
                  <a:cubicBezTo>
                    <a:pt x="22702" y="6813"/>
                    <a:pt x="22712" y="6854"/>
                    <a:pt x="22744" y="6895"/>
                  </a:cubicBezTo>
                  <a:cubicBezTo>
                    <a:pt x="22702" y="6885"/>
                    <a:pt x="22661" y="6864"/>
                    <a:pt x="22609" y="6854"/>
                  </a:cubicBezTo>
                  <a:lnTo>
                    <a:pt x="22609" y="6854"/>
                  </a:lnTo>
                  <a:cubicBezTo>
                    <a:pt x="22619" y="6905"/>
                    <a:pt x="22650" y="6947"/>
                    <a:pt x="22682" y="6968"/>
                  </a:cubicBezTo>
                  <a:cubicBezTo>
                    <a:pt x="22650" y="6968"/>
                    <a:pt x="22609" y="6968"/>
                    <a:pt x="22578" y="6978"/>
                  </a:cubicBezTo>
                  <a:cubicBezTo>
                    <a:pt x="22546" y="6999"/>
                    <a:pt x="22516" y="7030"/>
                    <a:pt x="22516" y="7071"/>
                  </a:cubicBezTo>
                  <a:cubicBezTo>
                    <a:pt x="22546" y="7071"/>
                    <a:pt x="22588" y="7082"/>
                    <a:pt x="22619" y="7082"/>
                  </a:cubicBezTo>
                  <a:cubicBezTo>
                    <a:pt x="22619" y="7103"/>
                    <a:pt x="22599" y="7123"/>
                    <a:pt x="22588" y="7133"/>
                  </a:cubicBezTo>
                  <a:cubicBezTo>
                    <a:pt x="22578" y="7154"/>
                    <a:pt x="22567" y="7186"/>
                    <a:pt x="22588" y="7195"/>
                  </a:cubicBezTo>
                  <a:cubicBezTo>
                    <a:pt x="22599" y="7195"/>
                    <a:pt x="22609" y="7186"/>
                    <a:pt x="22619" y="7186"/>
                  </a:cubicBezTo>
                  <a:cubicBezTo>
                    <a:pt x="22625" y="7182"/>
                    <a:pt x="22631" y="7180"/>
                    <a:pt x="22637" y="7180"/>
                  </a:cubicBezTo>
                  <a:cubicBezTo>
                    <a:pt x="22664" y="7180"/>
                    <a:pt x="22692" y="7214"/>
                    <a:pt x="22692" y="7248"/>
                  </a:cubicBezTo>
                  <a:cubicBezTo>
                    <a:pt x="22733" y="7248"/>
                    <a:pt x="22774" y="7237"/>
                    <a:pt x="22816" y="7227"/>
                  </a:cubicBezTo>
                  <a:lnTo>
                    <a:pt x="22816" y="7227"/>
                  </a:lnTo>
                  <a:cubicBezTo>
                    <a:pt x="22806" y="7248"/>
                    <a:pt x="22816" y="7278"/>
                    <a:pt x="22837" y="7299"/>
                  </a:cubicBezTo>
                  <a:cubicBezTo>
                    <a:pt x="22847" y="7320"/>
                    <a:pt x="22878" y="7331"/>
                    <a:pt x="22899" y="7341"/>
                  </a:cubicBezTo>
                  <a:cubicBezTo>
                    <a:pt x="22940" y="7382"/>
                    <a:pt x="22951" y="7455"/>
                    <a:pt x="22930" y="7506"/>
                  </a:cubicBezTo>
                  <a:cubicBezTo>
                    <a:pt x="22816" y="7506"/>
                    <a:pt x="22774" y="7310"/>
                    <a:pt x="22661" y="7310"/>
                  </a:cubicBezTo>
                  <a:cubicBezTo>
                    <a:pt x="22671" y="7331"/>
                    <a:pt x="22671" y="7361"/>
                    <a:pt x="22661" y="7382"/>
                  </a:cubicBezTo>
                  <a:cubicBezTo>
                    <a:pt x="22629" y="7331"/>
                    <a:pt x="22578" y="7299"/>
                    <a:pt x="22526" y="7299"/>
                  </a:cubicBezTo>
                  <a:cubicBezTo>
                    <a:pt x="22537" y="7320"/>
                    <a:pt x="22546" y="7351"/>
                    <a:pt x="22557" y="7372"/>
                  </a:cubicBezTo>
                  <a:cubicBezTo>
                    <a:pt x="22534" y="7357"/>
                    <a:pt x="22512" y="7347"/>
                    <a:pt x="22485" y="7347"/>
                  </a:cubicBezTo>
                  <a:cubicBezTo>
                    <a:pt x="22475" y="7347"/>
                    <a:pt x="22465" y="7348"/>
                    <a:pt x="22454" y="7351"/>
                  </a:cubicBezTo>
                  <a:cubicBezTo>
                    <a:pt x="22464" y="7361"/>
                    <a:pt x="22474" y="7382"/>
                    <a:pt x="22495" y="7393"/>
                  </a:cubicBezTo>
                  <a:cubicBezTo>
                    <a:pt x="22422" y="7423"/>
                    <a:pt x="22360" y="7465"/>
                    <a:pt x="22309" y="7517"/>
                  </a:cubicBezTo>
                  <a:cubicBezTo>
                    <a:pt x="22360" y="7506"/>
                    <a:pt x="22422" y="7506"/>
                    <a:pt x="22484" y="7506"/>
                  </a:cubicBezTo>
                  <a:cubicBezTo>
                    <a:pt x="22464" y="7559"/>
                    <a:pt x="22443" y="7621"/>
                    <a:pt x="22443" y="7672"/>
                  </a:cubicBezTo>
                  <a:cubicBezTo>
                    <a:pt x="22495" y="7662"/>
                    <a:pt x="22557" y="7641"/>
                    <a:pt x="22609" y="7610"/>
                  </a:cubicBezTo>
                  <a:cubicBezTo>
                    <a:pt x="22609" y="7641"/>
                    <a:pt x="22619" y="7672"/>
                    <a:pt x="22629" y="7693"/>
                  </a:cubicBezTo>
                  <a:cubicBezTo>
                    <a:pt x="22671" y="7672"/>
                    <a:pt x="22723" y="7651"/>
                    <a:pt x="22764" y="7621"/>
                  </a:cubicBezTo>
                  <a:cubicBezTo>
                    <a:pt x="22774" y="7641"/>
                    <a:pt x="22774" y="7662"/>
                    <a:pt x="22774" y="7683"/>
                  </a:cubicBezTo>
                  <a:cubicBezTo>
                    <a:pt x="22802" y="7669"/>
                    <a:pt x="22837" y="7659"/>
                    <a:pt x="22869" y="7659"/>
                  </a:cubicBezTo>
                  <a:cubicBezTo>
                    <a:pt x="22908" y="7659"/>
                    <a:pt x="22944" y="7674"/>
                    <a:pt x="22961" y="7714"/>
                  </a:cubicBezTo>
                  <a:cubicBezTo>
                    <a:pt x="22949" y="7735"/>
                    <a:pt x="22930" y="7741"/>
                    <a:pt x="22908" y="7741"/>
                  </a:cubicBezTo>
                  <a:cubicBezTo>
                    <a:pt x="22876" y="7741"/>
                    <a:pt x="22838" y="7728"/>
                    <a:pt x="22806" y="7728"/>
                  </a:cubicBezTo>
                  <a:cubicBezTo>
                    <a:pt x="22785" y="7728"/>
                    <a:pt x="22766" y="7734"/>
                    <a:pt x="22754" y="7755"/>
                  </a:cubicBezTo>
                  <a:cubicBezTo>
                    <a:pt x="22774" y="7776"/>
                    <a:pt x="22806" y="7796"/>
                    <a:pt x="22827" y="7817"/>
                  </a:cubicBezTo>
                  <a:cubicBezTo>
                    <a:pt x="22806" y="7838"/>
                    <a:pt x="22774" y="7817"/>
                    <a:pt x="22764" y="7849"/>
                  </a:cubicBezTo>
                  <a:cubicBezTo>
                    <a:pt x="22733" y="7890"/>
                    <a:pt x="22847" y="7911"/>
                    <a:pt x="22837" y="7962"/>
                  </a:cubicBezTo>
                  <a:cubicBezTo>
                    <a:pt x="22806" y="7983"/>
                    <a:pt x="22774" y="7994"/>
                    <a:pt x="22744" y="8014"/>
                  </a:cubicBezTo>
                  <a:cubicBezTo>
                    <a:pt x="22772" y="8034"/>
                    <a:pt x="22747" y="8098"/>
                    <a:pt x="22710" y="8098"/>
                  </a:cubicBezTo>
                  <a:cubicBezTo>
                    <a:pt x="22708" y="8098"/>
                    <a:pt x="22705" y="8098"/>
                    <a:pt x="22702" y="8097"/>
                  </a:cubicBezTo>
                  <a:cubicBezTo>
                    <a:pt x="22671" y="8097"/>
                    <a:pt x="22640" y="8056"/>
                    <a:pt x="22619" y="8024"/>
                  </a:cubicBezTo>
                  <a:cubicBezTo>
                    <a:pt x="22578" y="7973"/>
                    <a:pt x="22526" y="7932"/>
                    <a:pt x="22464" y="7911"/>
                  </a:cubicBezTo>
                  <a:lnTo>
                    <a:pt x="22464" y="7911"/>
                  </a:lnTo>
                  <a:cubicBezTo>
                    <a:pt x="22482" y="7929"/>
                    <a:pt x="22453" y="7954"/>
                    <a:pt x="22431" y="7954"/>
                  </a:cubicBezTo>
                  <a:cubicBezTo>
                    <a:pt x="22428" y="7954"/>
                    <a:pt x="22425" y="7954"/>
                    <a:pt x="22422" y="7952"/>
                  </a:cubicBezTo>
                  <a:cubicBezTo>
                    <a:pt x="22405" y="7946"/>
                    <a:pt x="22387" y="7940"/>
                    <a:pt x="22373" y="7940"/>
                  </a:cubicBezTo>
                  <a:cubicBezTo>
                    <a:pt x="22362" y="7940"/>
                    <a:pt x="22354" y="7943"/>
                    <a:pt x="22350" y="7952"/>
                  </a:cubicBezTo>
                  <a:lnTo>
                    <a:pt x="22381" y="8045"/>
                  </a:lnTo>
                  <a:cubicBezTo>
                    <a:pt x="22350" y="8056"/>
                    <a:pt x="22319" y="8066"/>
                    <a:pt x="22298" y="8097"/>
                  </a:cubicBezTo>
                  <a:cubicBezTo>
                    <a:pt x="22319" y="8128"/>
                    <a:pt x="22339" y="8149"/>
                    <a:pt x="22371" y="8169"/>
                  </a:cubicBezTo>
                  <a:cubicBezTo>
                    <a:pt x="22329" y="8211"/>
                    <a:pt x="22381" y="8273"/>
                    <a:pt x="22422" y="8284"/>
                  </a:cubicBezTo>
                  <a:cubicBezTo>
                    <a:pt x="22486" y="8291"/>
                    <a:pt x="22555" y="8307"/>
                    <a:pt x="22621" y="8307"/>
                  </a:cubicBezTo>
                  <a:cubicBezTo>
                    <a:pt x="22652" y="8307"/>
                    <a:pt x="22683" y="8304"/>
                    <a:pt x="22712" y="8294"/>
                  </a:cubicBezTo>
                  <a:lnTo>
                    <a:pt x="22712" y="8294"/>
                  </a:lnTo>
                  <a:cubicBezTo>
                    <a:pt x="22692" y="8325"/>
                    <a:pt x="22692" y="8387"/>
                    <a:pt x="22723" y="8408"/>
                  </a:cubicBezTo>
                  <a:cubicBezTo>
                    <a:pt x="22741" y="8426"/>
                    <a:pt x="22764" y="8432"/>
                    <a:pt x="22788" y="8432"/>
                  </a:cubicBezTo>
                  <a:cubicBezTo>
                    <a:pt x="22822" y="8432"/>
                    <a:pt x="22859" y="8420"/>
                    <a:pt x="22889" y="8408"/>
                  </a:cubicBezTo>
                  <a:lnTo>
                    <a:pt x="22889" y="8408"/>
                  </a:lnTo>
                  <a:cubicBezTo>
                    <a:pt x="22795" y="8470"/>
                    <a:pt x="22712" y="8542"/>
                    <a:pt x="22619" y="8615"/>
                  </a:cubicBezTo>
                  <a:cubicBezTo>
                    <a:pt x="22682" y="8636"/>
                    <a:pt x="22744" y="8667"/>
                    <a:pt x="22806" y="8688"/>
                  </a:cubicBezTo>
                  <a:cubicBezTo>
                    <a:pt x="22744" y="8729"/>
                    <a:pt x="22671" y="8770"/>
                    <a:pt x="22599" y="8802"/>
                  </a:cubicBezTo>
                  <a:cubicBezTo>
                    <a:pt x="22712" y="8853"/>
                    <a:pt x="22816" y="8915"/>
                    <a:pt x="22930" y="8968"/>
                  </a:cubicBezTo>
                  <a:cubicBezTo>
                    <a:pt x="22827" y="9040"/>
                    <a:pt x="22712" y="9092"/>
                    <a:pt x="22599" y="9143"/>
                  </a:cubicBezTo>
                  <a:cubicBezTo>
                    <a:pt x="22557" y="9123"/>
                    <a:pt x="22516" y="9113"/>
                    <a:pt x="22464" y="9113"/>
                  </a:cubicBezTo>
                  <a:cubicBezTo>
                    <a:pt x="22447" y="8985"/>
                    <a:pt x="22339" y="8892"/>
                    <a:pt x="22232" y="8892"/>
                  </a:cubicBezTo>
                  <a:cubicBezTo>
                    <a:pt x="22209" y="8892"/>
                    <a:pt x="22186" y="8896"/>
                    <a:pt x="22164" y="8906"/>
                  </a:cubicBezTo>
                  <a:cubicBezTo>
                    <a:pt x="22018" y="8853"/>
                    <a:pt x="21883" y="8781"/>
                    <a:pt x="21759" y="8698"/>
                  </a:cubicBezTo>
                  <a:cubicBezTo>
                    <a:pt x="21693" y="8717"/>
                    <a:pt x="21626" y="8736"/>
                    <a:pt x="21568" y="8755"/>
                  </a:cubicBezTo>
                  <a:lnTo>
                    <a:pt x="21568" y="8755"/>
                  </a:lnTo>
                  <a:cubicBezTo>
                    <a:pt x="21569" y="8755"/>
                    <a:pt x="21570" y="8755"/>
                    <a:pt x="21571" y="8755"/>
                  </a:cubicBezTo>
                  <a:cubicBezTo>
                    <a:pt x="21617" y="8755"/>
                    <a:pt x="21661" y="8848"/>
                    <a:pt x="21625" y="8885"/>
                  </a:cubicBezTo>
                  <a:cubicBezTo>
                    <a:pt x="21654" y="8870"/>
                    <a:pt x="21692" y="8851"/>
                    <a:pt x="21727" y="8851"/>
                  </a:cubicBezTo>
                  <a:cubicBezTo>
                    <a:pt x="21743" y="8851"/>
                    <a:pt x="21757" y="8854"/>
                    <a:pt x="21770" y="8864"/>
                  </a:cubicBezTo>
                  <a:cubicBezTo>
                    <a:pt x="21800" y="8895"/>
                    <a:pt x="21791" y="8968"/>
                    <a:pt x="21759" y="8988"/>
                  </a:cubicBezTo>
                  <a:cubicBezTo>
                    <a:pt x="21863" y="8988"/>
                    <a:pt x="21956" y="8998"/>
                    <a:pt x="22060" y="9009"/>
                  </a:cubicBezTo>
                  <a:cubicBezTo>
                    <a:pt x="21999" y="9019"/>
                    <a:pt x="21998" y="9130"/>
                    <a:pt x="22037" y="9173"/>
                  </a:cubicBezTo>
                  <a:lnTo>
                    <a:pt x="22037" y="9173"/>
                  </a:lnTo>
                  <a:cubicBezTo>
                    <a:pt x="21980" y="9163"/>
                    <a:pt x="21932" y="9154"/>
                    <a:pt x="21873" y="9154"/>
                  </a:cubicBezTo>
                  <a:cubicBezTo>
                    <a:pt x="22049" y="9299"/>
                    <a:pt x="22226" y="9454"/>
                    <a:pt x="22391" y="9599"/>
                  </a:cubicBezTo>
                  <a:cubicBezTo>
                    <a:pt x="22319" y="9765"/>
                    <a:pt x="22309" y="9972"/>
                    <a:pt x="22371" y="10149"/>
                  </a:cubicBezTo>
                  <a:cubicBezTo>
                    <a:pt x="22028" y="10076"/>
                    <a:pt x="21708" y="9889"/>
                    <a:pt x="21459" y="9610"/>
                  </a:cubicBezTo>
                  <a:lnTo>
                    <a:pt x="21459" y="9610"/>
                  </a:lnTo>
                  <a:cubicBezTo>
                    <a:pt x="21480" y="9661"/>
                    <a:pt x="21448" y="9744"/>
                    <a:pt x="21427" y="9807"/>
                  </a:cubicBezTo>
                  <a:cubicBezTo>
                    <a:pt x="21405" y="9860"/>
                    <a:pt x="21455" y="9931"/>
                    <a:pt x="21487" y="9931"/>
                  </a:cubicBezTo>
                  <a:cubicBezTo>
                    <a:pt x="21499" y="9931"/>
                    <a:pt x="21508" y="9922"/>
                    <a:pt x="21510" y="9900"/>
                  </a:cubicBezTo>
                  <a:cubicBezTo>
                    <a:pt x="21521" y="10091"/>
                    <a:pt x="21667" y="10253"/>
                    <a:pt x="21828" y="10253"/>
                  </a:cubicBezTo>
                  <a:cubicBezTo>
                    <a:pt x="21832" y="10253"/>
                    <a:pt x="21837" y="10253"/>
                    <a:pt x="21842" y="10253"/>
                  </a:cubicBezTo>
                  <a:lnTo>
                    <a:pt x="21842" y="10253"/>
                  </a:lnTo>
                  <a:cubicBezTo>
                    <a:pt x="21832" y="10273"/>
                    <a:pt x="21821" y="10304"/>
                    <a:pt x="21821" y="10325"/>
                  </a:cubicBezTo>
                  <a:cubicBezTo>
                    <a:pt x="21832" y="10377"/>
                    <a:pt x="21863" y="10418"/>
                    <a:pt x="21904" y="10460"/>
                  </a:cubicBezTo>
                  <a:cubicBezTo>
                    <a:pt x="22091" y="10677"/>
                    <a:pt x="22143" y="11040"/>
                    <a:pt x="22028" y="11319"/>
                  </a:cubicBezTo>
                  <a:cubicBezTo>
                    <a:pt x="21966" y="11299"/>
                    <a:pt x="21904" y="11268"/>
                    <a:pt x="21842" y="11236"/>
                  </a:cubicBezTo>
                  <a:cubicBezTo>
                    <a:pt x="21811" y="11361"/>
                    <a:pt x="21780" y="11485"/>
                    <a:pt x="21749" y="11599"/>
                  </a:cubicBezTo>
                  <a:cubicBezTo>
                    <a:pt x="21770" y="11692"/>
                    <a:pt x="21853" y="11745"/>
                    <a:pt x="21925" y="11786"/>
                  </a:cubicBezTo>
                  <a:cubicBezTo>
                    <a:pt x="21987" y="11837"/>
                    <a:pt x="22060" y="11931"/>
                    <a:pt x="22028" y="12014"/>
                  </a:cubicBezTo>
                  <a:cubicBezTo>
                    <a:pt x="22021" y="12037"/>
                    <a:pt x="22001" y="12049"/>
                    <a:pt x="21983" y="12049"/>
                  </a:cubicBezTo>
                  <a:cubicBezTo>
                    <a:pt x="21977" y="12049"/>
                    <a:pt x="21971" y="12047"/>
                    <a:pt x="21966" y="12045"/>
                  </a:cubicBezTo>
                  <a:lnTo>
                    <a:pt x="21966" y="12045"/>
                  </a:lnTo>
                  <a:cubicBezTo>
                    <a:pt x="22081" y="12242"/>
                    <a:pt x="22184" y="12438"/>
                    <a:pt x="22267" y="12656"/>
                  </a:cubicBezTo>
                  <a:cubicBezTo>
                    <a:pt x="22226" y="12728"/>
                    <a:pt x="22153" y="12781"/>
                    <a:pt x="22081" y="12801"/>
                  </a:cubicBezTo>
                  <a:cubicBezTo>
                    <a:pt x="22018" y="12739"/>
                    <a:pt x="21977" y="12646"/>
                    <a:pt x="21966" y="12553"/>
                  </a:cubicBezTo>
                  <a:cubicBezTo>
                    <a:pt x="21873" y="12563"/>
                    <a:pt x="21770" y="12604"/>
                    <a:pt x="21676" y="12625"/>
                  </a:cubicBezTo>
                  <a:cubicBezTo>
                    <a:pt x="21645" y="12677"/>
                    <a:pt x="21604" y="12708"/>
                    <a:pt x="21552" y="12728"/>
                  </a:cubicBezTo>
                  <a:cubicBezTo>
                    <a:pt x="21527" y="12805"/>
                    <a:pt x="21467" y="12875"/>
                    <a:pt x="21394" y="12875"/>
                  </a:cubicBezTo>
                  <a:cubicBezTo>
                    <a:pt x="21378" y="12875"/>
                    <a:pt x="21362" y="12871"/>
                    <a:pt x="21345" y="12864"/>
                  </a:cubicBezTo>
                  <a:cubicBezTo>
                    <a:pt x="21220" y="12801"/>
                    <a:pt x="21252" y="12553"/>
                    <a:pt x="21355" y="12480"/>
                  </a:cubicBezTo>
                  <a:lnTo>
                    <a:pt x="21355" y="12480"/>
                  </a:lnTo>
                  <a:cubicBezTo>
                    <a:pt x="21324" y="12491"/>
                    <a:pt x="21303" y="12491"/>
                    <a:pt x="21272" y="12501"/>
                  </a:cubicBezTo>
                  <a:cubicBezTo>
                    <a:pt x="21272" y="12366"/>
                    <a:pt x="21314" y="12231"/>
                    <a:pt x="21397" y="12138"/>
                  </a:cubicBezTo>
                  <a:cubicBezTo>
                    <a:pt x="21365" y="12055"/>
                    <a:pt x="21303" y="12003"/>
                    <a:pt x="21231" y="12003"/>
                  </a:cubicBezTo>
                  <a:cubicBezTo>
                    <a:pt x="21231" y="12097"/>
                    <a:pt x="21179" y="12190"/>
                    <a:pt x="21117" y="12242"/>
                  </a:cubicBezTo>
                  <a:cubicBezTo>
                    <a:pt x="21117" y="12231"/>
                    <a:pt x="21107" y="12231"/>
                    <a:pt x="21107" y="12221"/>
                  </a:cubicBezTo>
                  <a:cubicBezTo>
                    <a:pt x="21075" y="12190"/>
                    <a:pt x="21003" y="12190"/>
                    <a:pt x="20992" y="12148"/>
                  </a:cubicBezTo>
                  <a:cubicBezTo>
                    <a:pt x="20962" y="12076"/>
                    <a:pt x="21044" y="12035"/>
                    <a:pt x="21107" y="12024"/>
                  </a:cubicBezTo>
                  <a:cubicBezTo>
                    <a:pt x="21034" y="12014"/>
                    <a:pt x="20972" y="11982"/>
                    <a:pt x="20909" y="11941"/>
                  </a:cubicBezTo>
                  <a:cubicBezTo>
                    <a:pt x="20951" y="11879"/>
                    <a:pt x="20982" y="11786"/>
                    <a:pt x="20982" y="11703"/>
                  </a:cubicBezTo>
                  <a:cubicBezTo>
                    <a:pt x="20826" y="11672"/>
                    <a:pt x="20868" y="11381"/>
                    <a:pt x="20992" y="11278"/>
                  </a:cubicBezTo>
                  <a:cubicBezTo>
                    <a:pt x="21117" y="11164"/>
                    <a:pt x="21293" y="11112"/>
                    <a:pt x="21355" y="10946"/>
                  </a:cubicBezTo>
                  <a:cubicBezTo>
                    <a:pt x="21307" y="10850"/>
                    <a:pt x="21215" y="10790"/>
                    <a:pt x="21119" y="10790"/>
                  </a:cubicBezTo>
                  <a:cubicBezTo>
                    <a:pt x="21111" y="10790"/>
                    <a:pt x="21104" y="10790"/>
                    <a:pt x="21096" y="10791"/>
                  </a:cubicBezTo>
                  <a:cubicBezTo>
                    <a:pt x="21086" y="10688"/>
                    <a:pt x="21148" y="10563"/>
                    <a:pt x="21231" y="10511"/>
                  </a:cubicBezTo>
                  <a:cubicBezTo>
                    <a:pt x="21127" y="10511"/>
                    <a:pt x="21013" y="10522"/>
                    <a:pt x="20909" y="10522"/>
                  </a:cubicBezTo>
                  <a:cubicBezTo>
                    <a:pt x="20962" y="10387"/>
                    <a:pt x="20879" y="10232"/>
                    <a:pt x="20837" y="10087"/>
                  </a:cubicBezTo>
                  <a:cubicBezTo>
                    <a:pt x="20785" y="9942"/>
                    <a:pt x="20826" y="9724"/>
                    <a:pt x="20962" y="9724"/>
                  </a:cubicBezTo>
                  <a:cubicBezTo>
                    <a:pt x="20879" y="9682"/>
                    <a:pt x="20806" y="9610"/>
                    <a:pt x="20775" y="9516"/>
                  </a:cubicBezTo>
                  <a:cubicBezTo>
                    <a:pt x="20726" y="9522"/>
                    <a:pt x="20677" y="9524"/>
                    <a:pt x="20629" y="9524"/>
                  </a:cubicBezTo>
                  <a:cubicBezTo>
                    <a:pt x="20485" y="9524"/>
                    <a:pt x="20345" y="9501"/>
                    <a:pt x="20205" y="9454"/>
                  </a:cubicBezTo>
                  <a:cubicBezTo>
                    <a:pt x="20246" y="9361"/>
                    <a:pt x="20308" y="9279"/>
                    <a:pt x="20391" y="9237"/>
                  </a:cubicBezTo>
                  <a:cubicBezTo>
                    <a:pt x="20361" y="9154"/>
                    <a:pt x="20319" y="9081"/>
                    <a:pt x="20288" y="9009"/>
                  </a:cubicBezTo>
                  <a:cubicBezTo>
                    <a:pt x="20361" y="8947"/>
                    <a:pt x="20444" y="8885"/>
                    <a:pt x="20516" y="8833"/>
                  </a:cubicBezTo>
                  <a:cubicBezTo>
                    <a:pt x="20557" y="8688"/>
                    <a:pt x="20630" y="8553"/>
                    <a:pt x="20723" y="8450"/>
                  </a:cubicBezTo>
                  <a:cubicBezTo>
                    <a:pt x="20692" y="8387"/>
                    <a:pt x="20630" y="8356"/>
                    <a:pt x="20557" y="8356"/>
                  </a:cubicBezTo>
                  <a:cubicBezTo>
                    <a:pt x="20589" y="8284"/>
                    <a:pt x="20609" y="8211"/>
                    <a:pt x="20630" y="8149"/>
                  </a:cubicBezTo>
                  <a:lnTo>
                    <a:pt x="20630" y="8149"/>
                  </a:lnTo>
                  <a:cubicBezTo>
                    <a:pt x="20619" y="8162"/>
                    <a:pt x="20605" y="8168"/>
                    <a:pt x="20590" y="8168"/>
                  </a:cubicBezTo>
                  <a:cubicBezTo>
                    <a:pt x="20546" y="8168"/>
                    <a:pt x="20492" y="8120"/>
                    <a:pt x="20485" y="8066"/>
                  </a:cubicBezTo>
                  <a:cubicBezTo>
                    <a:pt x="20464" y="7994"/>
                    <a:pt x="20495" y="7911"/>
                    <a:pt x="20526" y="7849"/>
                  </a:cubicBezTo>
                  <a:lnTo>
                    <a:pt x="20526" y="7849"/>
                  </a:lnTo>
                  <a:cubicBezTo>
                    <a:pt x="20520" y="7850"/>
                    <a:pt x="20513" y="7851"/>
                    <a:pt x="20506" y="7851"/>
                  </a:cubicBezTo>
                  <a:cubicBezTo>
                    <a:pt x="20431" y="7851"/>
                    <a:pt x="20362" y="7748"/>
                    <a:pt x="20381" y="7662"/>
                  </a:cubicBezTo>
                  <a:lnTo>
                    <a:pt x="20381" y="7662"/>
                  </a:lnTo>
                  <a:cubicBezTo>
                    <a:pt x="20257" y="7755"/>
                    <a:pt x="20133" y="7879"/>
                    <a:pt x="20039" y="8014"/>
                  </a:cubicBezTo>
                  <a:cubicBezTo>
                    <a:pt x="20060" y="7921"/>
                    <a:pt x="20091" y="7838"/>
                    <a:pt x="20112" y="7745"/>
                  </a:cubicBezTo>
                  <a:lnTo>
                    <a:pt x="20112" y="7745"/>
                  </a:lnTo>
                  <a:cubicBezTo>
                    <a:pt x="19977" y="7838"/>
                    <a:pt x="19915" y="8035"/>
                    <a:pt x="19853" y="8211"/>
                  </a:cubicBezTo>
                  <a:cubicBezTo>
                    <a:pt x="19801" y="8387"/>
                    <a:pt x="19739" y="8584"/>
                    <a:pt x="19615" y="8688"/>
                  </a:cubicBezTo>
                  <a:cubicBezTo>
                    <a:pt x="19562" y="8732"/>
                    <a:pt x="19494" y="8755"/>
                    <a:pt x="19429" y="8755"/>
                  </a:cubicBezTo>
                  <a:cubicBezTo>
                    <a:pt x="19328" y="8755"/>
                    <a:pt x="19231" y="8701"/>
                    <a:pt x="19200" y="8595"/>
                  </a:cubicBezTo>
                  <a:cubicBezTo>
                    <a:pt x="19097" y="8625"/>
                    <a:pt x="19003" y="8657"/>
                    <a:pt x="18899" y="8688"/>
                  </a:cubicBezTo>
                  <a:cubicBezTo>
                    <a:pt x="18910" y="8553"/>
                    <a:pt x="18806" y="8418"/>
                    <a:pt x="18682" y="8418"/>
                  </a:cubicBezTo>
                  <a:lnTo>
                    <a:pt x="18961" y="8294"/>
                  </a:lnTo>
                  <a:cubicBezTo>
                    <a:pt x="18982" y="8169"/>
                    <a:pt x="19014" y="8045"/>
                    <a:pt x="19034" y="7932"/>
                  </a:cubicBezTo>
                  <a:lnTo>
                    <a:pt x="19034" y="7932"/>
                  </a:lnTo>
                  <a:cubicBezTo>
                    <a:pt x="18978" y="7967"/>
                    <a:pt x="18912" y="7987"/>
                    <a:pt x="18843" y="7987"/>
                  </a:cubicBezTo>
                  <a:cubicBezTo>
                    <a:pt x="18810" y="7987"/>
                    <a:pt x="18777" y="7983"/>
                    <a:pt x="18744" y="7973"/>
                  </a:cubicBezTo>
                  <a:cubicBezTo>
                    <a:pt x="18630" y="7807"/>
                    <a:pt x="18516" y="7651"/>
                    <a:pt x="18402" y="7486"/>
                  </a:cubicBezTo>
                  <a:cubicBezTo>
                    <a:pt x="18475" y="7372"/>
                    <a:pt x="18568" y="7278"/>
                    <a:pt x="18692" y="7237"/>
                  </a:cubicBezTo>
                  <a:cubicBezTo>
                    <a:pt x="18641" y="7206"/>
                    <a:pt x="18578" y="7165"/>
                    <a:pt x="18526" y="7133"/>
                  </a:cubicBezTo>
                  <a:cubicBezTo>
                    <a:pt x="18806" y="7133"/>
                    <a:pt x="19076" y="7123"/>
                    <a:pt x="19345" y="7123"/>
                  </a:cubicBezTo>
                  <a:cubicBezTo>
                    <a:pt x="19210" y="7009"/>
                    <a:pt x="19065" y="6905"/>
                    <a:pt x="18931" y="6792"/>
                  </a:cubicBezTo>
                  <a:cubicBezTo>
                    <a:pt x="19001" y="6736"/>
                    <a:pt x="19085" y="6709"/>
                    <a:pt x="19170" y="6709"/>
                  </a:cubicBezTo>
                  <a:cubicBezTo>
                    <a:pt x="19272" y="6709"/>
                    <a:pt x="19375" y="6749"/>
                    <a:pt x="19449" y="6822"/>
                  </a:cubicBezTo>
                  <a:cubicBezTo>
                    <a:pt x="19635" y="6595"/>
                    <a:pt x="19811" y="6367"/>
                    <a:pt x="19998" y="6149"/>
                  </a:cubicBezTo>
                  <a:lnTo>
                    <a:pt x="19998" y="6149"/>
                  </a:lnTo>
                  <a:cubicBezTo>
                    <a:pt x="19853" y="6242"/>
                    <a:pt x="19687" y="6315"/>
                    <a:pt x="19521" y="6346"/>
                  </a:cubicBezTo>
                  <a:cubicBezTo>
                    <a:pt x="19502" y="6392"/>
                    <a:pt x="19467" y="6430"/>
                    <a:pt x="19431" y="6430"/>
                  </a:cubicBezTo>
                  <a:cubicBezTo>
                    <a:pt x="19426" y="6430"/>
                    <a:pt x="19422" y="6430"/>
                    <a:pt x="19417" y="6429"/>
                  </a:cubicBezTo>
                  <a:cubicBezTo>
                    <a:pt x="19324" y="6408"/>
                    <a:pt x="19304" y="6263"/>
                    <a:pt x="19345" y="6191"/>
                  </a:cubicBezTo>
                  <a:lnTo>
                    <a:pt x="19345" y="6191"/>
                  </a:lnTo>
                  <a:cubicBezTo>
                    <a:pt x="19293" y="6232"/>
                    <a:pt x="19242" y="6284"/>
                    <a:pt x="19179" y="6325"/>
                  </a:cubicBezTo>
                  <a:cubicBezTo>
                    <a:pt x="19179" y="6253"/>
                    <a:pt x="19179" y="6180"/>
                    <a:pt x="19169" y="6108"/>
                  </a:cubicBezTo>
                  <a:lnTo>
                    <a:pt x="18889" y="6325"/>
                  </a:lnTo>
                  <a:cubicBezTo>
                    <a:pt x="18902" y="6251"/>
                    <a:pt x="18832" y="6202"/>
                    <a:pt x="18768" y="6202"/>
                  </a:cubicBezTo>
                  <a:cubicBezTo>
                    <a:pt x="18725" y="6202"/>
                    <a:pt x="18684" y="6224"/>
                    <a:pt x="18671" y="6274"/>
                  </a:cubicBezTo>
                  <a:cubicBezTo>
                    <a:pt x="18624" y="6463"/>
                    <a:pt x="18450" y="6593"/>
                    <a:pt x="18283" y="6593"/>
                  </a:cubicBezTo>
                  <a:cubicBezTo>
                    <a:pt x="18231" y="6593"/>
                    <a:pt x="18179" y="6580"/>
                    <a:pt x="18133" y="6553"/>
                  </a:cubicBezTo>
                  <a:cubicBezTo>
                    <a:pt x="18029" y="6315"/>
                    <a:pt x="18102" y="6004"/>
                    <a:pt x="18278" y="5859"/>
                  </a:cubicBezTo>
                  <a:cubicBezTo>
                    <a:pt x="18215" y="5818"/>
                    <a:pt x="18143" y="5786"/>
                    <a:pt x="18070" y="5756"/>
                  </a:cubicBezTo>
                  <a:cubicBezTo>
                    <a:pt x="18154" y="5700"/>
                    <a:pt x="18097" y="5520"/>
                    <a:pt x="18009" y="5520"/>
                  </a:cubicBezTo>
                  <a:cubicBezTo>
                    <a:pt x="17999" y="5520"/>
                    <a:pt x="17988" y="5522"/>
                    <a:pt x="17978" y="5528"/>
                  </a:cubicBezTo>
                  <a:cubicBezTo>
                    <a:pt x="18029" y="5496"/>
                    <a:pt x="18081" y="5475"/>
                    <a:pt x="18133" y="5445"/>
                  </a:cubicBezTo>
                  <a:cubicBezTo>
                    <a:pt x="18123" y="5434"/>
                    <a:pt x="18112" y="5424"/>
                    <a:pt x="18112" y="5403"/>
                  </a:cubicBezTo>
                  <a:cubicBezTo>
                    <a:pt x="18102" y="5351"/>
                    <a:pt x="18153" y="5320"/>
                    <a:pt x="18185" y="5289"/>
                  </a:cubicBezTo>
                  <a:cubicBezTo>
                    <a:pt x="18247" y="5248"/>
                    <a:pt x="18298" y="5206"/>
                    <a:pt x="18360" y="5165"/>
                  </a:cubicBezTo>
                  <a:cubicBezTo>
                    <a:pt x="18443" y="5217"/>
                    <a:pt x="18506" y="5300"/>
                    <a:pt x="18537" y="5403"/>
                  </a:cubicBezTo>
                  <a:cubicBezTo>
                    <a:pt x="18570" y="5411"/>
                    <a:pt x="18604" y="5415"/>
                    <a:pt x="18637" y="5415"/>
                  </a:cubicBezTo>
                  <a:cubicBezTo>
                    <a:pt x="18737" y="5415"/>
                    <a:pt x="18835" y="5380"/>
                    <a:pt x="18920" y="5310"/>
                  </a:cubicBezTo>
                  <a:cubicBezTo>
                    <a:pt x="18848" y="5289"/>
                    <a:pt x="18775" y="5268"/>
                    <a:pt x="18713" y="5248"/>
                  </a:cubicBezTo>
                  <a:lnTo>
                    <a:pt x="18713" y="5248"/>
                  </a:lnTo>
                  <a:cubicBezTo>
                    <a:pt x="18716" y="5248"/>
                    <a:pt x="18720" y="5248"/>
                    <a:pt x="18724" y="5248"/>
                  </a:cubicBezTo>
                  <a:cubicBezTo>
                    <a:pt x="18781" y="5248"/>
                    <a:pt x="18826" y="5172"/>
                    <a:pt x="18816" y="5113"/>
                  </a:cubicBezTo>
                  <a:cubicBezTo>
                    <a:pt x="18733" y="5082"/>
                    <a:pt x="18641" y="5051"/>
                    <a:pt x="18558" y="5030"/>
                  </a:cubicBezTo>
                  <a:cubicBezTo>
                    <a:pt x="18616" y="4981"/>
                    <a:pt x="18574" y="4842"/>
                    <a:pt x="18509" y="4842"/>
                  </a:cubicBezTo>
                  <a:cubicBezTo>
                    <a:pt x="18504" y="4842"/>
                    <a:pt x="18500" y="4843"/>
                    <a:pt x="18496" y="4844"/>
                  </a:cubicBezTo>
                  <a:cubicBezTo>
                    <a:pt x="18547" y="4812"/>
                    <a:pt x="18578" y="4750"/>
                    <a:pt x="18588" y="4688"/>
                  </a:cubicBezTo>
                  <a:cubicBezTo>
                    <a:pt x="18457" y="4595"/>
                    <a:pt x="18307" y="4548"/>
                    <a:pt x="18162" y="4548"/>
                  </a:cubicBezTo>
                  <a:cubicBezTo>
                    <a:pt x="18113" y="4548"/>
                    <a:pt x="18066" y="4553"/>
                    <a:pt x="18019" y="4564"/>
                  </a:cubicBezTo>
                  <a:cubicBezTo>
                    <a:pt x="17998" y="4398"/>
                    <a:pt x="18019" y="4232"/>
                    <a:pt x="18091" y="4087"/>
                  </a:cubicBezTo>
                  <a:lnTo>
                    <a:pt x="18091" y="4087"/>
                  </a:lnTo>
                  <a:cubicBezTo>
                    <a:pt x="18086" y="4088"/>
                    <a:pt x="18082" y="4089"/>
                    <a:pt x="18078" y="4089"/>
                  </a:cubicBezTo>
                  <a:cubicBezTo>
                    <a:pt x="18006" y="4089"/>
                    <a:pt x="17992" y="3931"/>
                    <a:pt x="18060" y="3921"/>
                  </a:cubicBezTo>
                  <a:cubicBezTo>
                    <a:pt x="17936" y="3870"/>
                    <a:pt x="17801" y="3828"/>
                    <a:pt x="17677" y="3776"/>
                  </a:cubicBezTo>
                  <a:cubicBezTo>
                    <a:pt x="17729" y="3704"/>
                    <a:pt x="17667" y="3559"/>
                    <a:pt x="17584" y="3559"/>
                  </a:cubicBezTo>
                  <a:cubicBezTo>
                    <a:pt x="17664" y="3521"/>
                    <a:pt x="17751" y="3503"/>
                    <a:pt x="17838" y="3503"/>
                  </a:cubicBezTo>
                  <a:cubicBezTo>
                    <a:pt x="17942" y="3503"/>
                    <a:pt x="18047" y="3529"/>
                    <a:pt x="18143" y="3580"/>
                  </a:cubicBezTo>
                  <a:cubicBezTo>
                    <a:pt x="18060" y="3497"/>
                    <a:pt x="18164" y="3352"/>
                    <a:pt x="18257" y="3290"/>
                  </a:cubicBezTo>
                  <a:cubicBezTo>
                    <a:pt x="18153" y="3248"/>
                    <a:pt x="18091" y="3113"/>
                    <a:pt x="18123" y="2999"/>
                  </a:cubicBezTo>
                  <a:lnTo>
                    <a:pt x="18123" y="2999"/>
                  </a:lnTo>
                  <a:cubicBezTo>
                    <a:pt x="18086" y="3056"/>
                    <a:pt x="18021" y="3085"/>
                    <a:pt x="17955" y="3085"/>
                  </a:cubicBezTo>
                  <a:cubicBezTo>
                    <a:pt x="17889" y="3085"/>
                    <a:pt x="17822" y="3056"/>
                    <a:pt x="17780" y="2999"/>
                  </a:cubicBezTo>
                  <a:cubicBezTo>
                    <a:pt x="17708" y="2875"/>
                    <a:pt x="17750" y="2678"/>
                    <a:pt x="17863" y="2616"/>
                  </a:cubicBezTo>
                  <a:cubicBezTo>
                    <a:pt x="17983" y="2684"/>
                    <a:pt x="18111" y="2725"/>
                    <a:pt x="18239" y="2725"/>
                  </a:cubicBezTo>
                  <a:cubicBezTo>
                    <a:pt x="18266" y="2725"/>
                    <a:pt x="18292" y="2723"/>
                    <a:pt x="18319" y="2719"/>
                  </a:cubicBezTo>
                  <a:cubicBezTo>
                    <a:pt x="18288" y="2647"/>
                    <a:pt x="18257" y="2585"/>
                    <a:pt x="18236" y="2512"/>
                  </a:cubicBezTo>
                  <a:cubicBezTo>
                    <a:pt x="18268" y="2481"/>
                    <a:pt x="18309" y="2450"/>
                    <a:pt x="18351" y="2429"/>
                  </a:cubicBezTo>
                  <a:cubicBezTo>
                    <a:pt x="18268" y="2429"/>
                    <a:pt x="18215" y="2305"/>
                    <a:pt x="18257" y="2222"/>
                  </a:cubicBezTo>
                  <a:lnTo>
                    <a:pt x="18257" y="2222"/>
                  </a:lnTo>
                  <a:cubicBezTo>
                    <a:pt x="18185" y="2263"/>
                    <a:pt x="18112" y="2305"/>
                    <a:pt x="18040" y="2336"/>
                  </a:cubicBezTo>
                  <a:cubicBezTo>
                    <a:pt x="18040" y="2274"/>
                    <a:pt x="17987" y="2222"/>
                    <a:pt x="17925" y="2212"/>
                  </a:cubicBezTo>
                  <a:cubicBezTo>
                    <a:pt x="17978" y="2129"/>
                    <a:pt x="18019" y="2035"/>
                    <a:pt x="18060" y="1953"/>
                  </a:cubicBezTo>
                  <a:lnTo>
                    <a:pt x="18060" y="1953"/>
                  </a:lnTo>
                  <a:cubicBezTo>
                    <a:pt x="18054" y="1959"/>
                    <a:pt x="18046" y="1962"/>
                    <a:pt x="18037" y="1962"/>
                  </a:cubicBezTo>
                  <a:cubicBezTo>
                    <a:pt x="18005" y="1962"/>
                    <a:pt x="17967" y="1921"/>
                    <a:pt x="17967" y="1880"/>
                  </a:cubicBezTo>
                  <a:cubicBezTo>
                    <a:pt x="17978" y="1828"/>
                    <a:pt x="18008" y="1777"/>
                    <a:pt x="18040" y="1745"/>
                  </a:cubicBezTo>
                  <a:lnTo>
                    <a:pt x="18040" y="1745"/>
                  </a:lnTo>
                  <a:cubicBezTo>
                    <a:pt x="17946" y="1839"/>
                    <a:pt x="17822" y="1901"/>
                    <a:pt x="17697" y="1901"/>
                  </a:cubicBezTo>
                  <a:cubicBezTo>
                    <a:pt x="17708" y="1756"/>
                    <a:pt x="17729" y="1600"/>
                    <a:pt x="17739" y="1445"/>
                  </a:cubicBezTo>
                  <a:cubicBezTo>
                    <a:pt x="17801" y="1404"/>
                    <a:pt x="17863" y="1352"/>
                    <a:pt x="17915" y="1310"/>
                  </a:cubicBezTo>
                  <a:cubicBezTo>
                    <a:pt x="17759" y="1227"/>
                    <a:pt x="17635" y="1052"/>
                    <a:pt x="17604" y="854"/>
                  </a:cubicBezTo>
                  <a:cubicBezTo>
                    <a:pt x="17791" y="679"/>
                    <a:pt x="17957" y="481"/>
                    <a:pt x="18081" y="243"/>
                  </a:cubicBezTo>
                  <a:lnTo>
                    <a:pt x="18081" y="243"/>
                  </a:lnTo>
                  <a:cubicBezTo>
                    <a:pt x="18013" y="322"/>
                    <a:pt x="17915" y="365"/>
                    <a:pt x="17815" y="365"/>
                  </a:cubicBezTo>
                  <a:cubicBezTo>
                    <a:pt x="17733" y="365"/>
                    <a:pt x="17650" y="335"/>
                    <a:pt x="17584" y="274"/>
                  </a:cubicBezTo>
                  <a:cubicBezTo>
                    <a:pt x="17511" y="202"/>
                    <a:pt x="17469" y="108"/>
                    <a:pt x="17459" y="5"/>
                  </a:cubicBezTo>
                  <a:cubicBezTo>
                    <a:pt x="17446" y="2"/>
                    <a:pt x="17432" y="1"/>
                    <a:pt x="17418" y="1"/>
                  </a:cubicBezTo>
                  <a:close/>
                  <a:moveTo>
                    <a:pt x="55444" y="21411"/>
                  </a:moveTo>
                  <a:lnTo>
                    <a:pt x="55444" y="21411"/>
                  </a:lnTo>
                  <a:cubicBezTo>
                    <a:pt x="55454" y="21474"/>
                    <a:pt x="55465" y="21536"/>
                    <a:pt x="55486" y="21598"/>
                  </a:cubicBezTo>
                  <a:cubicBezTo>
                    <a:pt x="55478" y="21582"/>
                    <a:pt x="55464" y="21575"/>
                    <a:pt x="55450" y="21575"/>
                  </a:cubicBezTo>
                  <a:cubicBezTo>
                    <a:pt x="55427" y="21575"/>
                    <a:pt x="55403" y="21593"/>
                    <a:pt x="55403" y="21619"/>
                  </a:cubicBezTo>
                  <a:cubicBezTo>
                    <a:pt x="55392" y="21660"/>
                    <a:pt x="55424" y="21692"/>
                    <a:pt x="55444" y="21722"/>
                  </a:cubicBezTo>
                  <a:cubicBezTo>
                    <a:pt x="55413" y="21722"/>
                    <a:pt x="55392" y="21733"/>
                    <a:pt x="55362" y="21733"/>
                  </a:cubicBezTo>
                  <a:cubicBezTo>
                    <a:pt x="55392" y="21784"/>
                    <a:pt x="55413" y="21847"/>
                    <a:pt x="55424" y="21909"/>
                  </a:cubicBezTo>
                  <a:cubicBezTo>
                    <a:pt x="55419" y="21910"/>
                    <a:pt x="55415" y="21910"/>
                    <a:pt x="55410" y="21910"/>
                  </a:cubicBezTo>
                  <a:cubicBezTo>
                    <a:pt x="55371" y="21910"/>
                    <a:pt x="55328" y="21874"/>
                    <a:pt x="55309" y="21837"/>
                  </a:cubicBezTo>
                  <a:cubicBezTo>
                    <a:pt x="55279" y="21795"/>
                    <a:pt x="55279" y="21733"/>
                    <a:pt x="55258" y="21692"/>
                  </a:cubicBezTo>
                  <a:cubicBezTo>
                    <a:pt x="55247" y="21681"/>
                    <a:pt x="55247" y="21671"/>
                    <a:pt x="55237" y="21660"/>
                  </a:cubicBezTo>
                  <a:cubicBezTo>
                    <a:pt x="55234" y="21659"/>
                    <a:pt x="55231" y="21659"/>
                    <a:pt x="55228" y="21659"/>
                  </a:cubicBezTo>
                  <a:cubicBezTo>
                    <a:pt x="55202" y="21659"/>
                    <a:pt x="55186" y="21694"/>
                    <a:pt x="55196" y="21712"/>
                  </a:cubicBezTo>
                  <a:cubicBezTo>
                    <a:pt x="55196" y="21743"/>
                    <a:pt x="55217" y="21774"/>
                    <a:pt x="55217" y="21805"/>
                  </a:cubicBezTo>
                  <a:cubicBezTo>
                    <a:pt x="55197" y="21780"/>
                    <a:pt x="55167" y="21766"/>
                    <a:pt x="55137" y="21766"/>
                  </a:cubicBezTo>
                  <a:cubicBezTo>
                    <a:pt x="55117" y="21766"/>
                    <a:pt x="55098" y="21772"/>
                    <a:pt x="55081" y="21784"/>
                  </a:cubicBezTo>
                  <a:cubicBezTo>
                    <a:pt x="55144" y="21857"/>
                    <a:pt x="55206" y="21920"/>
                    <a:pt x="55268" y="21992"/>
                  </a:cubicBezTo>
                  <a:cubicBezTo>
                    <a:pt x="55237" y="22012"/>
                    <a:pt x="55258" y="22075"/>
                    <a:pt x="55289" y="22095"/>
                  </a:cubicBezTo>
                  <a:cubicBezTo>
                    <a:pt x="55320" y="22127"/>
                    <a:pt x="55362" y="22137"/>
                    <a:pt x="55382" y="22178"/>
                  </a:cubicBezTo>
                  <a:cubicBezTo>
                    <a:pt x="55413" y="22210"/>
                    <a:pt x="55403" y="22272"/>
                    <a:pt x="55362" y="22272"/>
                  </a:cubicBezTo>
                  <a:cubicBezTo>
                    <a:pt x="55413" y="22302"/>
                    <a:pt x="55465" y="22334"/>
                    <a:pt x="55507" y="22385"/>
                  </a:cubicBezTo>
                  <a:cubicBezTo>
                    <a:pt x="55548" y="22427"/>
                    <a:pt x="55579" y="22489"/>
                    <a:pt x="55569" y="22562"/>
                  </a:cubicBezTo>
                  <a:cubicBezTo>
                    <a:pt x="55569" y="22572"/>
                    <a:pt x="55558" y="22593"/>
                    <a:pt x="55558" y="22613"/>
                  </a:cubicBezTo>
                  <a:cubicBezTo>
                    <a:pt x="55564" y="22636"/>
                    <a:pt x="55584" y="22646"/>
                    <a:pt x="55609" y="22646"/>
                  </a:cubicBezTo>
                  <a:cubicBezTo>
                    <a:pt x="55630" y="22646"/>
                    <a:pt x="55653" y="22638"/>
                    <a:pt x="55672" y="22624"/>
                  </a:cubicBezTo>
                  <a:cubicBezTo>
                    <a:pt x="55703" y="22603"/>
                    <a:pt x="55735" y="22562"/>
                    <a:pt x="55776" y="22551"/>
                  </a:cubicBezTo>
                  <a:cubicBezTo>
                    <a:pt x="55827" y="22551"/>
                    <a:pt x="55880" y="22624"/>
                    <a:pt x="55848" y="22675"/>
                  </a:cubicBezTo>
                  <a:cubicBezTo>
                    <a:pt x="55874" y="22665"/>
                    <a:pt x="55903" y="22660"/>
                    <a:pt x="55930" y="22660"/>
                  </a:cubicBezTo>
                  <a:cubicBezTo>
                    <a:pt x="55957" y="22660"/>
                    <a:pt x="55983" y="22665"/>
                    <a:pt x="56004" y="22675"/>
                  </a:cubicBezTo>
                  <a:cubicBezTo>
                    <a:pt x="56045" y="22696"/>
                    <a:pt x="56076" y="22748"/>
                    <a:pt x="56097" y="22790"/>
                  </a:cubicBezTo>
                  <a:cubicBezTo>
                    <a:pt x="56190" y="22686"/>
                    <a:pt x="56263" y="22520"/>
                    <a:pt x="56315" y="22385"/>
                  </a:cubicBezTo>
                  <a:lnTo>
                    <a:pt x="56315" y="22385"/>
                  </a:lnTo>
                  <a:cubicBezTo>
                    <a:pt x="56273" y="22406"/>
                    <a:pt x="56232" y="22427"/>
                    <a:pt x="56190" y="22438"/>
                  </a:cubicBezTo>
                  <a:cubicBezTo>
                    <a:pt x="56180" y="22448"/>
                    <a:pt x="56159" y="22448"/>
                    <a:pt x="56149" y="22448"/>
                  </a:cubicBezTo>
                  <a:cubicBezTo>
                    <a:pt x="56118" y="22438"/>
                    <a:pt x="56118" y="22385"/>
                    <a:pt x="56138" y="22344"/>
                  </a:cubicBezTo>
                  <a:cubicBezTo>
                    <a:pt x="56159" y="22313"/>
                    <a:pt x="56180" y="22261"/>
                    <a:pt x="56159" y="22240"/>
                  </a:cubicBezTo>
                  <a:cubicBezTo>
                    <a:pt x="56148" y="22230"/>
                    <a:pt x="56136" y="22225"/>
                    <a:pt x="56125" y="22225"/>
                  </a:cubicBezTo>
                  <a:cubicBezTo>
                    <a:pt x="56103" y="22225"/>
                    <a:pt x="56083" y="22241"/>
                    <a:pt x="56076" y="22261"/>
                  </a:cubicBezTo>
                  <a:cubicBezTo>
                    <a:pt x="56060" y="22285"/>
                    <a:pt x="56063" y="22315"/>
                    <a:pt x="56069" y="22342"/>
                  </a:cubicBezTo>
                  <a:lnTo>
                    <a:pt x="56069" y="22342"/>
                  </a:lnTo>
                  <a:cubicBezTo>
                    <a:pt x="56054" y="22302"/>
                    <a:pt x="56018" y="22272"/>
                    <a:pt x="55983" y="22272"/>
                  </a:cubicBezTo>
                  <a:cubicBezTo>
                    <a:pt x="55963" y="22168"/>
                    <a:pt x="56004" y="22065"/>
                    <a:pt x="56087" y="22023"/>
                  </a:cubicBezTo>
                  <a:cubicBezTo>
                    <a:pt x="56076" y="22023"/>
                    <a:pt x="56066" y="22012"/>
                    <a:pt x="56066" y="22002"/>
                  </a:cubicBezTo>
                  <a:cubicBezTo>
                    <a:pt x="56066" y="21992"/>
                    <a:pt x="56076" y="21971"/>
                    <a:pt x="56087" y="21961"/>
                  </a:cubicBezTo>
                  <a:cubicBezTo>
                    <a:pt x="56118" y="21920"/>
                    <a:pt x="56159" y="21878"/>
                    <a:pt x="56190" y="21837"/>
                  </a:cubicBezTo>
                  <a:cubicBezTo>
                    <a:pt x="56159" y="21816"/>
                    <a:pt x="56118" y="21795"/>
                    <a:pt x="56087" y="21774"/>
                  </a:cubicBezTo>
                  <a:cubicBezTo>
                    <a:pt x="56108" y="21733"/>
                    <a:pt x="56076" y="21660"/>
                    <a:pt x="56025" y="21660"/>
                  </a:cubicBezTo>
                  <a:cubicBezTo>
                    <a:pt x="55983" y="21660"/>
                    <a:pt x="55963" y="21722"/>
                    <a:pt x="55972" y="21754"/>
                  </a:cubicBezTo>
                  <a:cubicBezTo>
                    <a:pt x="55952" y="21733"/>
                    <a:pt x="55931" y="21702"/>
                    <a:pt x="55910" y="21692"/>
                  </a:cubicBezTo>
                  <a:cubicBezTo>
                    <a:pt x="55910" y="21733"/>
                    <a:pt x="55900" y="21784"/>
                    <a:pt x="55900" y="21826"/>
                  </a:cubicBezTo>
                  <a:cubicBezTo>
                    <a:pt x="55869" y="21826"/>
                    <a:pt x="55848" y="21795"/>
                    <a:pt x="55848" y="21764"/>
                  </a:cubicBezTo>
                  <a:cubicBezTo>
                    <a:pt x="55838" y="21774"/>
                    <a:pt x="55827" y="21795"/>
                    <a:pt x="55817" y="21805"/>
                  </a:cubicBezTo>
                  <a:cubicBezTo>
                    <a:pt x="55817" y="21784"/>
                    <a:pt x="55807" y="21754"/>
                    <a:pt x="55797" y="21733"/>
                  </a:cubicBezTo>
                  <a:lnTo>
                    <a:pt x="55797" y="21733"/>
                  </a:lnTo>
                  <a:cubicBezTo>
                    <a:pt x="55817" y="21878"/>
                    <a:pt x="55848" y="22012"/>
                    <a:pt x="55910" y="22147"/>
                  </a:cubicBezTo>
                  <a:cubicBezTo>
                    <a:pt x="55869" y="22157"/>
                    <a:pt x="55827" y="22168"/>
                    <a:pt x="55797" y="22178"/>
                  </a:cubicBezTo>
                  <a:cubicBezTo>
                    <a:pt x="55827" y="22230"/>
                    <a:pt x="55859" y="22293"/>
                    <a:pt x="55848" y="22365"/>
                  </a:cubicBezTo>
                  <a:cubicBezTo>
                    <a:pt x="55776" y="22344"/>
                    <a:pt x="55703" y="22293"/>
                    <a:pt x="55672" y="22210"/>
                  </a:cubicBezTo>
                  <a:cubicBezTo>
                    <a:pt x="55652" y="22147"/>
                    <a:pt x="55662" y="22075"/>
                    <a:pt x="55693" y="22023"/>
                  </a:cubicBezTo>
                  <a:lnTo>
                    <a:pt x="55693" y="22023"/>
                  </a:lnTo>
                  <a:cubicBezTo>
                    <a:pt x="55672" y="22044"/>
                    <a:pt x="55641" y="22044"/>
                    <a:pt x="55610" y="22044"/>
                  </a:cubicBezTo>
                  <a:cubicBezTo>
                    <a:pt x="55620" y="21950"/>
                    <a:pt x="55631" y="21857"/>
                    <a:pt x="55662" y="21764"/>
                  </a:cubicBezTo>
                  <a:lnTo>
                    <a:pt x="55662" y="21764"/>
                  </a:lnTo>
                  <a:cubicBezTo>
                    <a:pt x="55631" y="21774"/>
                    <a:pt x="55610" y="21784"/>
                    <a:pt x="55579" y="21805"/>
                  </a:cubicBezTo>
                  <a:cubicBezTo>
                    <a:pt x="55631" y="21692"/>
                    <a:pt x="55620" y="21546"/>
                    <a:pt x="55548" y="21453"/>
                  </a:cubicBezTo>
                  <a:cubicBezTo>
                    <a:pt x="55548" y="21474"/>
                    <a:pt x="55548" y="21494"/>
                    <a:pt x="55537" y="21505"/>
                  </a:cubicBezTo>
                  <a:cubicBezTo>
                    <a:pt x="55527" y="21464"/>
                    <a:pt x="55496" y="21422"/>
                    <a:pt x="55444" y="2141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2669990" y="4165710"/>
              <a:ext cx="4236140" cy="2089655"/>
            </a:xfrm>
            <a:custGeom>
              <a:avLst/>
              <a:gdLst/>
              <a:ahLst/>
              <a:cxnLst/>
              <a:rect l="l" t="t" r="r" b="b"/>
              <a:pathLst>
                <a:path w="45270" h="24569" extrusionOk="0">
                  <a:moveTo>
                    <a:pt x="39923" y="633"/>
                  </a:moveTo>
                  <a:cubicBezTo>
                    <a:pt x="39922" y="642"/>
                    <a:pt x="39921" y="651"/>
                    <a:pt x="39920" y="659"/>
                  </a:cubicBezTo>
                  <a:lnTo>
                    <a:pt x="39920" y="659"/>
                  </a:lnTo>
                  <a:cubicBezTo>
                    <a:pt x="39921" y="651"/>
                    <a:pt x="39922" y="642"/>
                    <a:pt x="39923" y="633"/>
                  </a:cubicBezTo>
                  <a:close/>
                  <a:moveTo>
                    <a:pt x="33737" y="3151"/>
                  </a:move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close/>
                  <a:moveTo>
                    <a:pt x="38369" y="3544"/>
                  </a:moveTo>
                  <a:cubicBezTo>
                    <a:pt x="38370" y="3547"/>
                    <a:pt x="38371" y="3549"/>
                    <a:pt x="38372" y="3551"/>
                  </a:cubicBezTo>
                  <a:lnTo>
                    <a:pt x="38372" y="3551"/>
                  </a:lnTo>
                  <a:cubicBezTo>
                    <a:pt x="38371" y="3549"/>
                    <a:pt x="38370" y="3547"/>
                    <a:pt x="38369" y="3544"/>
                  </a:cubicBezTo>
                  <a:close/>
                  <a:moveTo>
                    <a:pt x="19542" y="4974"/>
                  </a:moveTo>
                  <a:cubicBezTo>
                    <a:pt x="19540" y="4976"/>
                    <a:pt x="19539" y="4978"/>
                    <a:pt x="19538" y="4980"/>
                  </a:cubicBezTo>
                  <a:lnTo>
                    <a:pt x="19538" y="4980"/>
                  </a:lnTo>
                  <a:cubicBezTo>
                    <a:pt x="19539" y="4978"/>
                    <a:pt x="19540" y="4976"/>
                    <a:pt x="19542" y="4974"/>
                  </a:cubicBezTo>
                  <a:close/>
                  <a:moveTo>
                    <a:pt x="31561" y="5669"/>
                  </a:moveTo>
                  <a:lnTo>
                    <a:pt x="31561" y="5669"/>
                  </a:lnTo>
                  <a:cubicBezTo>
                    <a:pt x="31564" y="5670"/>
                    <a:pt x="31566" y="5672"/>
                    <a:pt x="31569" y="5673"/>
                  </a:cubicBezTo>
                  <a:lnTo>
                    <a:pt x="31569" y="5673"/>
                  </a:lnTo>
                  <a:cubicBezTo>
                    <a:pt x="31566" y="5671"/>
                    <a:pt x="31564" y="5670"/>
                    <a:pt x="31561" y="5669"/>
                  </a:cubicBezTo>
                  <a:close/>
                  <a:moveTo>
                    <a:pt x="42658" y="5895"/>
                  </a:moveTo>
                  <a:cubicBezTo>
                    <a:pt x="42667" y="5901"/>
                    <a:pt x="42678" y="5905"/>
                    <a:pt x="42689" y="5907"/>
                  </a:cubicBezTo>
                  <a:cubicBezTo>
                    <a:pt x="42679" y="5902"/>
                    <a:pt x="42668" y="5898"/>
                    <a:pt x="42658" y="5895"/>
                  </a:cubicBezTo>
                  <a:close/>
                  <a:moveTo>
                    <a:pt x="41715" y="6442"/>
                  </a:moveTo>
                  <a:cubicBezTo>
                    <a:pt x="41725" y="6443"/>
                    <a:pt x="41736" y="6445"/>
                    <a:pt x="41747" y="6446"/>
                  </a:cubicBezTo>
                  <a:cubicBezTo>
                    <a:pt x="41736" y="6443"/>
                    <a:pt x="41725" y="6442"/>
                    <a:pt x="41715" y="6442"/>
                  </a:cubicBezTo>
                  <a:close/>
                  <a:moveTo>
                    <a:pt x="32338" y="6622"/>
                  </a:moveTo>
                  <a:cubicBezTo>
                    <a:pt x="32336" y="6632"/>
                    <a:pt x="32336" y="6642"/>
                    <a:pt x="32338" y="6650"/>
                  </a:cubicBezTo>
                  <a:lnTo>
                    <a:pt x="32338" y="6650"/>
                  </a:lnTo>
                  <a:cubicBezTo>
                    <a:pt x="32338" y="6640"/>
                    <a:pt x="32338" y="6631"/>
                    <a:pt x="32338" y="6622"/>
                  </a:cubicBezTo>
                  <a:close/>
                  <a:moveTo>
                    <a:pt x="18910" y="7389"/>
                  </a:moveTo>
                  <a:cubicBezTo>
                    <a:pt x="18910" y="7389"/>
                    <a:pt x="18910" y="7389"/>
                    <a:pt x="18910" y="7389"/>
                  </a:cubicBezTo>
                  <a:lnTo>
                    <a:pt x="18910" y="7389"/>
                  </a:lnTo>
                  <a:cubicBezTo>
                    <a:pt x="18910" y="7389"/>
                    <a:pt x="18910" y="7389"/>
                    <a:pt x="18910" y="7389"/>
                  </a:cubicBezTo>
                  <a:close/>
                  <a:moveTo>
                    <a:pt x="18373" y="7988"/>
                  </a:moveTo>
                  <a:cubicBezTo>
                    <a:pt x="18366" y="7988"/>
                    <a:pt x="18358" y="7989"/>
                    <a:pt x="18351" y="7990"/>
                  </a:cubicBezTo>
                  <a:cubicBezTo>
                    <a:pt x="18358" y="7990"/>
                    <a:pt x="18366" y="7989"/>
                    <a:pt x="18373" y="7988"/>
                  </a:cubicBezTo>
                  <a:close/>
                  <a:moveTo>
                    <a:pt x="27821" y="7928"/>
                  </a:moveTo>
                  <a:cubicBezTo>
                    <a:pt x="27825" y="7951"/>
                    <a:pt x="27831" y="7973"/>
                    <a:pt x="27838" y="7995"/>
                  </a:cubicBezTo>
                  <a:lnTo>
                    <a:pt x="27838" y="7995"/>
                  </a:lnTo>
                  <a:cubicBezTo>
                    <a:pt x="27833" y="7973"/>
                    <a:pt x="27827" y="7950"/>
                    <a:pt x="27821" y="7928"/>
                  </a:cubicBezTo>
                  <a:close/>
                  <a:moveTo>
                    <a:pt x="32193" y="8301"/>
                  </a:moveTo>
                  <a:lnTo>
                    <a:pt x="32193" y="8301"/>
                  </a:lnTo>
                  <a:cubicBezTo>
                    <a:pt x="32200" y="8315"/>
                    <a:pt x="32208" y="8328"/>
                    <a:pt x="32217" y="8341"/>
                  </a:cubicBezTo>
                  <a:lnTo>
                    <a:pt x="32217" y="8341"/>
                  </a:lnTo>
                  <a:cubicBezTo>
                    <a:pt x="32209" y="8327"/>
                    <a:pt x="32201" y="8314"/>
                    <a:pt x="32193" y="8301"/>
                  </a:cubicBezTo>
                  <a:close/>
                  <a:moveTo>
                    <a:pt x="37716" y="8249"/>
                  </a:moveTo>
                  <a:lnTo>
                    <a:pt x="37865" y="8373"/>
                  </a:lnTo>
                  <a:lnTo>
                    <a:pt x="37865" y="8373"/>
                  </a:lnTo>
                  <a:cubicBezTo>
                    <a:pt x="37818" y="8328"/>
                    <a:pt x="37768" y="8286"/>
                    <a:pt x="37716" y="8249"/>
                  </a:cubicBezTo>
                  <a:close/>
                  <a:moveTo>
                    <a:pt x="22101" y="9077"/>
                  </a:moveTo>
                  <a:lnTo>
                    <a:pt x="22101" y="9077"/>
                  </a:lnTo>
                  <a:cubicBezTo>
                    <a:pt x="22094" y="9081"/>
                    <a:pt x="22088" y="9086"/>
                    <a:pt x="22084" y="9092"/>
                  </a:cubicBezTo>
                  <a:lnTo>
                    <a:pt x="22084" y="9092"/>
                  </a:lnTo>
                  <a:cubicBezTo>
                    <a:pt x="22090" y="9088"/>
                    <a:pt x="22096" y="9083"/>
                    <a:pt x="22101" y="9077"/>
                  </a:cubicBezTo>
                  <a:close/>
                  <a:moveTo>
                    <a:pt x="34908" y="9119"/>
                  </a:moveTo>
                  <a:lnTo>
                    <a:pt x="34908" y="9119"/>
                  </a:lnTo>
                  <a:cubicBezTo>
                    <a:pt x="34908" y="9122"/>
                    <a:pt x="34908" y="9124"/>
                    <a:pt x="34908" y="9126"/>
                  </a:cubicBezTo>
                  <a:lnTo>
                    <a:pt x="34908" y="9126"/>
                  </a:lnTo>
                  <a:cubicBezTo>
                    <a:pt x="34908" y="9124"/>
                    <a:pt x="34908" y="9121"/>
                    <a:pt x="34908" y="9119"/>
                  </a:cubicBezTo>
                  <a:close/>
                  <a:moveTo>
                    <a:pt x="19293" y="9202"/>
                  </a:moveTo>
                  <a:lnTo>
                    <a:pt x="19293" y="9202"/>
                  </a:lnTo>
                  <a:cubicBezTo>
                    <a:pt x="19304" y="9204"/>
                    <a:pt x="19315" y="9205"/>
                    <a:pt x="19326" y="9206"/>
                  </a:cubicBezTo>
                  <a:lnTo>
                    <a:pt x="19326" y="9206"/>
                  </a:lnTo>
                  <a:cubicBezTo>
                    <a:pt x="19315" y="9204"/>
                    <a:pt x="19304" y="9203"/>
                    <a:pt x="19293" y="9202"/>
                  </a:cubicBezTo>
                  <a:close/>
                  <a:moveTo>
                    <a:pt x="44601" y="11475"/>
                  </a:moveTo>
                  <a:cubicBezTo>
                    <a:pt x="44609" y="11478"/>
                    <a:pt x="44617" y="11480"/>
                    <a:pt x="44627" y="11481"/>
                  </a:cubicBezTo>
                  <a:cubicBezTo>
                    <a:pt x="44619" y="11478"/>
                    <a:pt x="44610" y="11476"/>
                    <a:pt x="44601" y="11475"/>
                  </a:cubicBezTo>
                  <a:close/>
                  <a:moveTo>
                    <a:pt x="9263" y="13316"/>
                  </a:moveTo>
                  <a:cubicBezTo>
                    <a:pt x="9262" y="13318"/>
                    <a:pt x="9261" y="13319"/>
                    <a:pt x="9260" y="13321"/>
                  </a:cubicBezTo>
                  <a:lnTo>
                    <a:pt x="9260" y="13321"/>
                  </a:lnTo>
                  <a:cubicBezTo>
                    <a:pt x="9261" y="13319"/>
                    <a:pt x="9262" y="13318"/>
                    <a:pt x="9263" y="13316"/>
                  </a:cubicBezTo>
                  <a:close/>
                  <a:moveTo>
                    <a:pt x="14168" y="13936"/>
                  </a:moveTo>
                  <a:lnTo>
                    <a:pt x="14168" y="13936"/>
                  </a:lnTo>
                  <a:cubicBezTo>
                    <a:pt x="14170" y="13937"/>
                    <a:pt x="14172" y="13937"/>
                    <a:pt x="14174" y="13937"/>
                  </a:cubicBezTo>
                  <a:cubicBezTo>
                    <a:pt x="14172" y="13937"/>
                    <a:pt x="14170" y="13937"/>
                    <a:pt x="14168" y="13936"/>
                  </a:cubicBezTo>
                  <a:close/>
                  <a:moveTo>
                    <a:pt x="25417" y="14849"/>
                  </a:moveTo>
                  <a:lnTo>
                    <a:pt x="25417" y="14849"/>
                  </a:lnTo>
                  <a:cubicBezTo>
                    <a:pt x="25435" y="14858"/>
                    <a:pt x="25454" y="14864"/>
                    <a:pt x="25475" y="14868"/>
                  </a:cubicBezTo>
                  <a:lnTo>
                    <a:pt x="25475" y="14868"/>
                  </a:lnTo>
                  <a:cubicBezTo>
                    <a:pt x="25456" y="14861"/>
                    <a:pt x="25437" y="14855"/>
                    <a:pt x="25417" y="14849"/>
                  </a:cubicBezTo>
                  <a:close/>
                  <a:moveTo>
                    <a:pt x="10454" y="15439"/>
                  </a:moveTo>
                  <a:cubicBezTo>
                    <a:pt x="10455" y="15439"/>
                    <a:pt x="10455" y="15439"/>
                    <a:pt x="10455" y="15439"/>
                  </a:cubicBezTo>
                  <a:cubicBezTo>
                    <a:pt x="10455" y="15439"/>
                    <a:pt x="10455" y="15439"/>
                    <a:pt x="10454" y="15439"/>
                  </a:cubicBezTo>
                  <a:close/>
                  <a:moveTo>
                    <a:pt x="12208" y="15899"/>
                  </a:moveTo>
                  <a:cubicBezTo>
                    <a:pt x="12207" y="15901"/>
                    <a:pt x="12206" y="15904"/>
                    <a:pt x="12206" y="15906"/>
                  </a:cubicBezTo>
                  <a:cubicBezTo>
                    <a:pt x="12207" y="15904"/>
                    <a:pt x="12207" y="15901"/>
                    <a:pt x="12208" y="15899"/>
                  </a:cubicBezTo>
                  <a:close/>
                  <a:moveTo>
                    <a:pt x="10921" y="16652"/>
                  </a:moveTo>
                  <a:cubicBezTo>
                    <a:pt x="10915" y="16654"/>
                    <a:pt x="10910" y="16658"/>
                    <a:pt x="10906" y="16661"/>
                  </a:cubicBezTo>
                  <a:lnTo>
                    <a:pt x="10906" y="16661"/>
                  </a:lnTo>
                  <a:cubicBezTo>
                    <a:pt x="10911" y="16659"/>
                    <a:pt x="10916" y="16656"/>
                    <a:pt x="10921" y="16652"/>
                  </a:cubicBezTo>
                  <a:close/>
                  <a:moveTo>
                    <a:pt x="12424" y="16756"/>
                  </a:moveTo>
                  <a:cubicBezTo>
                    <a:pt x="12424" y="16756"/>
                    <a:pt x="12424" y="16756"/>
                    <a:pt x="12424" y="16756"/>
                  </a:cubicBezTo>
                  <a:cubicBezTo>
                    <a:pt x="12424" y="16756"/>
                    <a:pt x="12424" y="16756"/>
                    <a:pt x="12424" y="16756"/>
                  </a:cubicBezTo>
                  <a:close/>
                  <a:moveTo>
                    <a:pt x="15749" y="17657"/>
                  </a:moveTo>
                  <a:cubicBezTo>
                    <a:pt x="15749" y="17657"/>
                    <a:pt x="15749" y="17657"/>
                    <a:pt x="15749" y="17658"/>
                  </a:cubicBezTo>
                  <a:lnTo>
                    <a:pt x="15749" y="17658"/>
                  </a:lnTo>
                  <a:cubicBezTo>
                    <a:pt x="15749" y="17657"/>
                    <a:pt x="15749" y="17657"/>
                    <a:pt x="15749" y="17657"/>
                  </a:cubicBezTo>
                  <a:close/>
                  <a:moveTo>
                    <a:pt x="15749" y="17792"/>
                  </a:moveTo>
                  <a:lnTo>
                    <a:pt x="15749" y="17792"/>
                  </a:lnTo>
                  <a:cubicBezTo>
                    <a:pt x="15749" y="17796"/>
                    <a:pt x="15749" y="17801"/>
                    <a:pt x="15749" y="17805"/>
                  </a:cubicBezTo>
                  <a:lnTo>
                    <a:pt x="15749" y="17805"/>
                  </a:lnTo>
                  <a:cubicBezTo>
                    <a:pt x="15749" y="17801"/>
                    <a:pt x="15749" y="17796"/>
                    <a:pt x="15749" y="17792"/>
                  </a:cubicBezTo>
                  <a:close/>
                  <a:moveTo>
                    <a:pt x="15353" y="17843"/>
                  </a:moveTo>
                  <a:cubicBezTo>
                    <a:pt x="15354" y="17843"/>
                    <a:pt x="15355" y="17843"/>
                    <a:pt x="15356" y="17843"/>
                  </a:cubicBezTo>
                  <a:cubicBezTo>
                    <a:pt x="15355" y="17843"/>
                    <a:pt x="15354" y="17843"/>
                    <a:pt x="15353" y="17843"/>
                  </a:cubicBezTo>
                  <a:close/>
                  <a:moveTo>
                    <a:pt x="5711" y="18535"/>
                  </a:moveTo>
                  <a:cubicBezTo>
                    <a:pt x="5710" y="18536"/>
                    <a:pt x="5710" y="18537"/>
                    <a:pt x="5710" y="18538"/>
                  </a:cubicBezTo>
                  <a:cubicBezTo>
                    <a:pt x="5710" y="18537"/>
                    <a:pt x="5710" y="18536"/>
                    <a:pt x="5711" y="18535"/>
                  </a:cubicBezTo>
                  <a:close/>
                  <a:moveTo>
                    <a:pt x="11025" y="18589"/>
                  </a:moveTo>
                  <a:cubicBezTo>
                    <a:pt x="11025" y="18593"/>
                    <a:pt x="11026" y="18597"/>
                    <a:pt x="11027" y="18601"/>
                  </a:cubicBezTo>
                  <a:lnTo>
                    <a:pt x="11027" y="18601"/>
                  </a:lnTo>
                  <a:cubicBezTo>
                    <a:pt x="11026" y="18597"/>
                    <a:pt x="11026" y="18593"/>
                    <a:pt x="11025" y="18589"/>
                  </a:cubicBezTo>
                  <a:close/>
                  <a:moveTo>
                    <a:pt x="12424" y="20247"/>
                  </a:moveTo>
                  <a:cubicBezTo>
                    <a:pt x="12422" y="20248"/>
                    <a:pt x="12420" y="20249"/>
                    <a:pt x="12418" y="20251"/>
                  </a:cubicBezTo>
                  <a:lnTo>
                    <a:pt x="12418" y="20251"/>
                  </a:lnTo>
                  <a:cubicBezTo>
                    <a:pt x="12420" y="20249"/>
                    <a:pt x="12422" y="20248"/>
                    <a:pt x="12424" y="20247"/>
                  </a:cubicBezTo>
                  <a:close/>
                  <a:moveTo>
                    <a:pt x="2100" y="21544"/>
                  </a:moveTo>
                  <a:lnTo>
                    <a:pt x="2100" y="21544"/>
                  </a:lnTo>
                  <a:cubicBezTo>
                    <a:pt x="2094" y="21546"/>
                    <a:pt x="2089" y="21549"/>
                    <a:pt x="2083" y="21553"/>
                  </a:cubicBezTo>
                  <a:cubicBezTo>
                    <a:pt x="2089" y="21550"/>
                    <a:pt x="2094" y="21547"/>
                    <a:pt x="2100" y="21544"/>
                  </a:cubicBezTo>
                  <a:close/>
                  <a:moveTo>
                    <a:pt x="5015" y="22599"/>
                  </a:moveTo>
                  <a:lnTo>
                    <a:pt x="5015" y="22599"/>
                  </a:lnTo>
                  <a:cubicBezTo>
                    <a:pt x="5015" y="22599"/>
                    <a:pt x="5015" y="22599"/>
                    <a:pt x="5015" y="22600"/>
                  </a:cubicBezTo>
                  <a:cubicBezTo>
                    <a:pt x="5015" y="22599"/>
                    <a:pt x="5015" y="22599"/>
                    <a:pt x="5015" y="22599"/>
                  </a:cubicBezTo>
                  <a:close/>
                  <a:moveTo>
                    <a:pt x="4621" y="23159"/>
                  </a:moveTo>
                  <a:lnTo>
                    <a:pt x="4621" y="23159"/>
                  </a:lnTo>
                  <a:cubicBezTo>
                    <a:pt x="4653" y="23180"/>
                    <a:pt x="4673" y="23190"/>
                    <a:pt x="4683" y="23210"/>
                  </a:cubicBezTo>
                  <a:cubicBezTo>
                    <a:pt x="4663" y="23201"/>
                    <a:pt x="4642" y="23190"/>
                    <a:pt x="4621" y="23159"/>
                  </a:cubicBezTo>
                  <a:close/>
                  <a:moveTo>
                    <a:pt x="4107" y="23691"/>
                  </a:moveTo>
                  <a:cubicBezTo>
                    <a:pt x="4105" y="23697"/>
                    <a:pt x="4104" y="23702"/>
                    <a:pt x="4103" y="23708"/>
                  </a:cubicBezTo>
                  <a:cubicBezTo>
                    <a:pt x="4104" y="23702"/>
                    <a:pt x="4105" y="23697"/>
                    <a:pt x="4107" y="23691"/>
                  </a:cubicBezTo>
                  <a:close/>
                  <a:moveTo>
                    <a:pt x="5067" y="22330"/>
                  </a:moveTo>
                  <a:lnTo>
                    <a:pt x="5067" y="22330"/>
                  </a:lnTo>
                  <a:cubicBezTo>
                    <a:pt x="5056" y="22423"/>
                    <a:pt x="5046" y="22506"/>
                    <a:pt x="5015" y="22599"/>
                  </a:cubicBezTo>
                  <a:lnTo>
                    <a:pt x="5015" y="22599"/>
                  </a:lnTo>
                  <a:cubicBezTo>
                    <a:pt x="5023" y="22576"/>
                    <a:pt x="5043" y="22566"/>
                    <a:pt x="5065" y="22566"/>
                  </a:cubicBezTo>
                  <a:cubicBezTo>
                    <a:pt x="5101" y="22566"/>
                    <a:pt x="5143" y="22592"/>
                    <a:pt x="5150" y="22630"/>
                  </a:cubicBezTo>
                  <a:cubicBezTo>
                    <a:pt x="5160" y="22692"/>
                    <a:pt x="5119" y="22745"/>
                    <a:pt x="5067" y="22786"/>
                  </a:cubicBezTo>
                  <a:cubicBezTo>
                    <a:pt x="5119" y="22786"/>
                    <a:pt x="5160" y="22786"/>
                    <a:pt x="5201" y="22796"/>
                  </a:cubicBezTo>
                  <a:cubicBezTo>
                    <a:pt x="5150" y="22869"/>
                    <a:pt x="5119" y="22962"/>
                    <a:pt x="5098" y="23055"/>
                  </a:cubicBezTo>
                  <a:cubicBezTo>
                    <a:pt x="5105" y="23056"/>
                    <a:pt x="5112" y="23057"/>
                    <a:pt x="5118" y="23057"/>
                  </a:cubicBezTo>
                  <a:cubicBezTo>
                    <a:pt x="5193" y="23057"/>
                    <a:pt x="5256" y="23008"/>
                    <a:pt x="5284" y="22941"/>
                  </a:cubicBezTo>
                  <a:cubicBezTo>
                    <a:pt x="5326" y="22879"/>
                    <a:pt x="5337" y="22796"/>
                    <a:pt x="5367" y="22734"/>
                  </a:cubicBezTo>
                  <a:cubicBezTo>
                    <a:pt x="5367" y="22713"/>
                    <a:pt x="5378" y="22703"/>
                    <a:pt x="5399" y="22692"/>
                  </a:cubicBezTo>
                  <a:cubicBezTo>
                    <a:pt x="5403" y="22690"/>
                    <a:pt x="5407" y="22688"/>
                    <a:pt x="5412" y="22688"/>
                  </a:cubicBezTo>
                  <a:cubicBezTo>
                    <a:pt x="5440" y="22688"/>
                    <a:pt x="5469" y="22740"/>
                    <a:pt x="5461" y="22775"/>
                  </a:cubicBezTo>
                  <a:cubicBezTo>
                    <a:pt x="5450" y="22817"/>
                    <a:pt x="5429" y="22848"/>
                    <a:pt x="5429" y="22890"/>
                  </a:cubicBezTo>
                  <a:cubicBezTo>
                    <a:pt x="5453" y="22859"/>
                    <a:pt x="5499" y="22843"/>
                    <a:pt x="5542" y="22843"/>
                  </a:cubicBezTo>
                  <a:cubicBezTo>
                    <a:pt x="5574" y="22843"/>
                    <a:pt x="5605" y="22852"/>
                    <a:pt x="5627" y="22869"/>
                  </a:cubicBezTo>
                  <a:cubicBezTo>
                    <a:pt x="5533" y="22973"/>
                    <a:pt x="5440" y="23065"/>
                    <a:pt x="5347" y="23159"/>
                  </a:cubicBezTo>
                  <a:cubicBezTo>
                    <a:pt x="5388" y="23201"/>
                    <a:pt x="5367" y="23283"/>
                    <a:pt x="5316" y="23325"/>
                  </a:cubicBezTo>
                  <a:cubicBezTo>
                    <a:pt x="5264" y="23366"/>
                    <a:pt x="5201" y="23387"/>
                    <a:pt x="5160" y="23428"/>
                  </a:cubicBezTo>
                  <a:cubicBezTo>
                    <a:pt x="5129" y="23480"/>
                    <a:pt x="5139" y="23574"/>
                    <a:pt x="5201" y="23574"/>
                  </a:cubicBezTo>
                  <a:cubicBezTo>
                    <a:pt x="5119" y="23615"/>
                    <a:pt x="5036" y="23666"/>
                    <a:pt x="4973" y="23729"/>
                  </a:cubicBezTo>
                  <a:cubicBezTo>
                    <a:pt x="4911" y="23791"/>
                    <a:pt x="4870" y="23894"/>
                    <a:pt x="4881" y="23977"/>
                  </a:cubicBezTo>
                  <a:cubicBezTo>
                    <a:pt x="4891" y="24009"/>
                    <a:pt x="4901" y="24029"/>
                    <a:pt x="4891" y="24060"/>
                  </a:cubicBezTo>
                  <a:cubicBezTo>
                    <a:pt x="4885" y="24094"/>
                    <a:pt x="4854" y="24110"/>
                    <a:pt x="4817" y="24110"/>
                  </a:cubicBezTo>
                  <a:cubicBezTo>
                    <a:pt x="4787" y="24110"/>
                    <a:pt x="4753" y="24099"/>
                    <a:pt x="4725" y="24081"/>
                  </a:cubicBezTo>
                  <a:cubicBezTo>
                    <a:pt x="4673" y="24050"/>
                    <a:pt x="4632" y="23988"/>
                    <a:pt x="4559" y="23977"/>
                  </a:cubicBezTo>
                  <a:cubicBezTo>
                    <a:pt x="4556" y="23977"/>
                    <a:pt x="4552" y="23977"/>
                    <a:pt x="4549" y="23977"/>
                  </a:cubicBezTo>
                  <a:cubicBezTo>
                    <a:pt x="4470" y="23977"/>
                    <a:pt x="4406" y="24084"/>
                    <a:pt x="4445" y="24154"/>
                  </a:cubicBezTo>
                  <a:cubicBezTo>
                    <a:pt x="4407" y="24137"/>
                    <a:pt x="4362" y="24126"/>
                    <a:pt x="4318" y="24126"/>
                  </a:cubicBezTo>
                  <a:cubicBezTo>
                    <a:pt x="4279" y="24126"/>
                    <a:pt x="4241" y="24134"/>
                    <a:pt x="4207" y="24154"/>
                  </a:cubicBezTo>
                  <a:cubicBezTo>
                    <a:pt x="4155" y="24175"/>
                    <a:pt x="4103" y="24257"/>
                    <a:pt x="4072" y="24309"/>
                  </a:cubicBezTo>
                  <a:cubicBezTo>
                    <a:pt x="3917" y="24164"/>
                    <a:pt x="3813" y="23926"/>
                    <a:pt x="3730" y="23739"/>
                  </a:cubicBezTo>
                  <a:lnTo>
                    <a:pt x="3730" y="23739"/>
                  </a:lnTo>
                  <a:cubicBezTo>
                    <a:pt x="3792" y="23760"/>
                    <a:pt x="3865" y="23791"/>
                    <a:pt x="3927" y="23811"/>
                  </a:cubicBezTo>
                  <a:cubicBezTo>
                    <a:pt x="3942" y="23819"/>
                    <a:pt x="3957" y="23826"/>
                    <a:pt x="3972" y="23826"/>
                  </a:cubicBezTo>
                  <a:cubicBezTo>
                    <a:pt x="3978" y="23826"/>
                    <a:pt x="3984" y="23825"/>
                    <a:pt x="3990" y="23822"/>
                  </a:cubicBezTo>
                  <a:cubicBezTo>
                    <a:pt x="4041" y="23811"/>
                    <a:pt x="4031" y="23729"/>
                    <a:pt x="4010" y="23677"/>
                  </a:cubicBezTo>
                  <a:cubicBezTo>
                    <a:pt x="3979" y="23625"/>
                    <a:pt x="3937" y="23563"/>
                    <a:pt x="3979" y="23521"/>
                  </a:cubicBezTo>
                  <a:cubicBezTo>
                    <a:pt x="3989" y="23508"/>
                    <a:pt x="4004" y="23502"/>
                    <a:pt x="4020" y="23502"/>
                  </a:cubicBezTo>
                  <a:cubicBezTo>
                    <a:pt x="4052" y="23502"/>
                    <a:pt x="4089" y="23525"/>
                    <a:pt x="4103" y="23553"/>
                  </a:cubicBezTo>
                  <a:cubicBezTo>
                    <a:pt x="4122" y="23599"/>
                    <a:pt x="4116" y="23645"/>
                    <a:pt x="4107" y="23691"/>
                  </a:cubicBezTo>
                  <a:lnTo>
                    <a:pt x="4107" y="23691"/>
                  </a:lnTo>
                  <a:cubicBezTo>
                    <a:pt x="4124" y="23626"/>
                    <a:pt x="4182" y="23573"/>
                    <a:pt x="4248" y="23563"/>
                  </a:cubicBezTo>
                  <a:cubicBezTo>
                    <a:pt x="4279" y="23430"/>
                    <a:pt x="4209" y="23277"/>
                    <a:pt x="4088" y="23204"/>
                  </a:cubicBezTo>
                  <a:lnTo>
                    <a:pt x="4088" y="23204"/>
                  </a:lnTo>
                  <a:cubicBezTo>
                    <a:pt x="4089" y="23204"/>
                    <a:pt x="4091" y="23204"/>
                    <a:pt x="4093" y="23204"/>
                  </a:cubicBezTo>
                  <a:cubicBezTo>
                    <a:pt x="4103" y="23204"/>
                    <a:pt x="4114" y="23195"/>
                    <a:pt x="4114" y="23180"/>
                  </a:cubicBezTo>
                  <a:cubicBezTo>
                    <a:pt x="4114" y="23159"/>
                    <a:pt x="4103" y="23138"/>
                    <a:pt x="4082" y="23128"/>
                  </a:cubicBezTo>
                  <a:cubicBezTo>
                    <a:pt x="4031" y="23065"/>
                    <a:pt x="3979" y="23003"/>
                    <a:pt x="3917" y="22941"/>
                  </a:cubicBezTo>
                  <a:cubicBezTo>
                    <a:pt x="3979" y="22910"/>
                    <a:pt x="4031" y="22890"/>
                    <a:pt x="4093" y="22858"/>
                  </a:cubicBezTo>
                  <a:cubicBezTo>
                    <a:pt x="4052" y="22796"/>
                    <a:pt x="4103" y="22692"/>
                    <a:pt x="4176" y="22692"/>
                  </a:cubicBezTo>
                  <a:cubicBezTo>
                    <a:pt x="4238" y="22692"/>
                    <a:pt x="4280" y="22775"/>
                    <a:pt x="4259" y="22828"/>
                  </a:cubicBezTo>
                  <a:cubicBezTo>
                    <a:pt x="4290" y="22786"/>
                    <a:pt x="4321" y="22755"/>
                    <a:pt x="4363" y="22734"/>
                  </a:cubicBezTo>
                  <a:cubicBezTo>
                    <a:pt x="4363" y="22796"/>
                    <a:pt x="4363" y="22858"/>
                    <a:pt x="4373" y="22931"/>
                  </a:cubicBezTo>
                  <a:cubicBezTo>
                    <a:pt x="4414" y="22931"/>
                    <a:pt x="4455" y="22890"/>
                    <a:pt x="4455" y="22848"/>
                  </a:cubicBezTo>
                  <a:cubicBezTo>
                    <a:pt x="4476" y="22858"/>
                    <a:pt x="4487" y="22879"/>
                    <a:pt x="4497" y="22900"/>
                  </a:cubicBezTo>
                  <a:cubicBezTo>
                    <a:pt x="4508" y="22858"/>
                    <a:pt x="4518" y="22828"/>
                    <a:pt x="4528" y="22796"/>
                  </a:cubicBezTo>
                  <a:lnTo>
                    <a:pt x="4528" y="22796"/>
                  </a:lnTo>
                  <a:cubicBezTo>
                    <a:pt x="4508" y="23003"/>
                    <a:pt x="4445" y="23201"/>
                    <a:pt x="4363" y="23397"/>
                  </a:cubicBezTo>
                  <a:cubicBezTo>
                    <a:pt x="4425" y="23408"/>
                    <a:pt x="4476" y="23428"/>
                    <a:pt x="4538" y="23438"/>
                  </a:cubicBezTo>
                  <a:cubicBezTo>
                    <a:pt x="4476" y="23511"/>
                    <a:pt x="4445" y="23604"/>
                    <a:pt x="4445" y="23698"/>
                  </a:cubicBezTo>
                  <a:cubicBezTo>
                    <a:pt x="4570" y="23677"/>
                    <a:pt x="4683" y="23594"/>
                    <a:pt x="4725" y="23480"/>
                  </a:cubicBezTo>
                  <a:cubicBezTo>
                    <a:pt x="4766" y="23397"/>
                    <a:pt x="4746" y="23283"/>
                    <a:pt x="4683" y="23210"/>
                  </a:cubicBezTo>
                  <a:lnTo>
                    <a:pt x="4683" y="23210"/>
                  </a:lnTo>
                  <a:cubicBezTo>
                    <a:pt x="4710" y="23230"/>
                    <a:pt x="4736" y="23238"/>
                    <a:pt x="4765" y="23238"/>
                  </a:cubicBezTo>
                  <a:cubicBezTo>
                    <a:pt x="4781" y="23238"/>
                    <a:pt x="4799" y="23235"/>
                    <a:pt x="4818" y="23231"/>
                  </a:cubicBezTo>
                  <a:cubicBezTo>
                    <a:pt x="4808" y="23107"/>
                    <a:pt x="4787" y="22973"/>
                    <a:pt x="4736" y="22848"/>
                  </a:cubicBezTo>
                  <a:lnTo>
                    <a:pt x="4736" y="22848"/>
                  </a:lnTo>
                  <a:cubicBezTo>
                    <a:pt x="4787" y="22858"/>
                    <a:pt x="4828" y="22879"/>
                    <a:pt x="4860" y="22900"/>
                  </a:cubicBezTo>
                  <a:cubicBezTo>
                    <a:pt x="4787" y="22734"/>
                    <a:pt x="4808" y="22537"/>
                    <a:pt x="4911" y="22392"/>
                  </a:cubicBezTo>
                  <a:cubicBezTo>
                    <a:pt x="4922" y="22413"/>
                    <a:pt x="4922" y="22444"/>
                    <a:pt x="4932" y="22475"/>
                  </a:cubicBezTo>
                  <a:cubicBezTo>
                    <a:pt x="4943" y="22402"/>
                    <a:pt x="4994" y="22340"/>
                    <a:pt x="5067" y="22330"/>
                  </a:cubicBezTo>
                  <a:close/>
                  <a:moveTo>
                    <a:pt x="33002" y="1"/>
                  </a:moveTo>
                  <a:cubicBezTo>
                    <a:pt x="32949" y="726"/>
                    <a:pt x="32898" y="1462"/>
                    <a:pt x="32846" y="2197"/>
                  </a:cubicBezTo>
                  <a:cubicBezTo>
                    <a:pt x="32838" y="2312"/>
                    <a:pt x="32739" y="2460"/>
                    <a:pt x="32652" y="2460"/>
                  </a:cubicBezTo>
                  <a:cubicBezTo>
                    <a:pt x="32629" y="2460"/>
                    <a:pt x="32607" y="2449"/>
                    <a:pt x="32587" y="2425"/>
                  </a:cubicBezTo>
                  <a:lnTo>
                    <a:pt x="32587" y="2425"/>
                  </a:lnTo>
                  <a:cubicBezTo>
                    <a:pt x="32629" y="2519"/>
                    <a:pt x="32670" y="2612"/>
                    <a:pt x="32701" y="2706"/>
                  </a:cubicBezTo>
                  <a:cubicBezTo>
                    <a:pt x="32618" y="2706"/>
                    <a:pt x="32535" y="2716"/>
                    <a:pt x="32452" y="2726"/>
                  </a:cubicBezTo>
                  <a:cubicBezTo>
                    <a:pt x="32442" y="2819"/>
                    <a:pt x="32452" y="2913"/>
                    <a:pt x="32484" y="3006"/>
                  </a:cubicBezTo>
                  <a:cubicBezTo>
                    <a:pt x="32445" y="2973"/>
                    <a:pt x="32396" y="2958"/>
                    <a:pt x="32346" y="2958"/>
                  </a:cubicBezTo>
                  <a:cubicBezTo>
                    <a:pt x="32300" y="2958"/>
                    <a:pt x="32254" y="2971"/>
                    <a:pt x="32214" y="2996"/>
                  </a:cubicBezTo>
                  <a:cubicBezTo>
                    <a:pt x="32359" y="3192"/>
                    <a:pt x="32514" y="3369"/>
                    <a:pt x="32680" y="3544"/>
                  </a:cubicBezTo>
                  <a:cubicBezTo>
                    <a:pt x="32587" y="3524"/>
                    <a:pt x="32493" y="3503"/>
                    <a:pt x="32411" y="3482"/>
                  </a:cubicBezTo>
                  <a:lnTo>
                    <a:pt x="32411" y="3482"/>
                  </a:lnTo>
                  <a:cubicBezTo>
                    <a:pt x="32421" y="3555"/>
                    <a:pt x="32431" y="3638"/>
                    <a:pt x="32452" y="3721"/>
                  </a:cubicBezTo>
                  <a:cubicBezTo>
                    <a:pt x="32411" y="3648"/>
                    <a:pt x="32338" y="3597"/>
                    <a:pt x="32256" y="3597"/>
                  </a:cubicBezTo>
                  <a:cubicBezTo>
                    <a:pt x="32214" y="3762"/>
                    <a:pt x="32473" y="3793"/>
                    <a:pt x="32629" y="3866"/>
                  </a:cubicBezTo>
                  <a:cubicBezTo>
                    <a:pt x="32939" y="4000"/>
                    <a:pt x="32836" y="4467"/>
                    <a:pt x="32691" y="4767"/>
                  </a:cubicBezTo>
                  <a:cubicBezTo>
                    <a:pt x="32594" y="4712"/>
                    <a:pt x="32483" y="4680"/>
                    <a:pt x="32371" y="4680"/>
                  </a:cubicBezTo>
                  <a:cubicBezTo>
                    <a:pt x="32315" y="4680"/>
                    <a:pt x="32259" y="4688"/>
                    <a:pt x="32203" y="4705"/>
                  </a:cubicBezTo>
                  <a:cubicBezTo>
                    <a:pt x="32348" y="4829"/>
                    <a:pt x="32463" y="4995"/>
                    <a:pt x="32546" y="5172"/>
                  </a:cubicBezTo>
                  <a:cubicBezTo>
                    <a:pt x="32431" y="5213"/>
                    <a:pt x="32348" y="5337"/>
                    <a:pt x="32369" y="5451"/>
                  </a:cubicBezTo>
                  <a:cubicBezTo>
                    <a:pt x="32307" y="5389"/>
                    <a:pt x="32256" y="5327"/>
                    <a:pt x="32193" y="5264"/>
                  </a:cubicBezTo>
                  <a:cubicBezTo>
                    <a:pt x="32193" y="5347"/>
                    <a:pt x="32162" y="5441"/>
                    <a:pt x="32111" y="5513"/>
                  </a:cubicBezTo>
                  <a:cubicBezTo>
                    <a:pt x="32028" y="5379"/>
                    <a:pt x="31986" y="5234"/>
                    <a:pt x="31986" y="5078"/>
                  </a:cubicBezTo>
                  <a:cubicBezTo>
                    <a:pt x="31945" y="5161"/>
                    <a:pt x="31913" y="5234"/>
                    <a:pt x="31872" y="5317"/>
                  </a:cubicBezTo>
                  <a:cubicBezTo>
                    <a:pt x="31851" y="5202"/>
                    <a:pt x="31789" y="5099"/>
                    <a:pt x="31706" y="5027"/>
                  </a:cubicBezTo>
                  <a:cubicBezTo>
                    <a:pt x="31696" y="5130"/>
                    <a:pt x="31685" y="5234"/>
                    <a:pt x="31685" y="5337"/>
                  </a:cubicBezTo>
                  <a:cubicBezTo>
                    <a:pt x="31676" y="5328"/>
                    <a:pt x="31655" y="5320"/>
                    <a:pt x="31634" y="5320"/>
                  </a:cubicBezTo>
                  <a:cubicBezTo>
                    <a:pt x="31611" y="5320"/>
                    <a:pt x="31587" y="5330"/>
                    <a:pt x="31582" y="5358"/>
                  </a:cubicBezTo>
                  <a:cubicBezTo>
                    <a:pt x="31561" y="5420"/>
                    <a:pt x="31613" y="5482"/>
                    <a:pt x="31644" y="5545"/>
                  </a:cubicBezTo>
                  <a:cubicBezTo>
                    <a:pt x="31662" y="5598"/>
                    <a:pt x="31626" y="5675"/>
                    <a:pt x="31582" y="5675"/>
                  </a:cubicBezTo>
                  <a:cubicBezTo>
                    <a:pt x="31578" y="5675"/>
                    <a:pt x="31573" y="5674"/>
                    <a:pt x="31569" y="5673"/>
                  </a:cubicBezTo>
                  <a:lnTo>
                    <a:pt x="31569" y="5673"/>
                  </a:lnTo>
                  <a:cubicBezTo>
                    <a:pt x="31918" y="5839"/>
                    <a:pt x="32236" y="6107"/>
                    <a:pt x="32442" y="6436"/>
                  </a:cubicBezTo>
                  <a:cubicBezTo>
                    <a:pt x="32484" y="6498"/>
                    <a:pt x="32525" y="6581"/>
                    <a:pt x="32484" y="6643"/>
                  </a:cubicBezTo>
                  <a:cubicBezTo>
                    <a:pt x="32470" y="6674"/>
                    <a:pt x="32437" y="6688"/>
                    <a:pt x="32406" y="6688"/>
                  </a:cubicBezTo>
                  <a:cubicBezTo>
                    <a:pt x="32375" y="6688"/>
                    <a:pt x="32346" y="6674"/>
                    <a:pt x="32338" y="6650"/>
                  </a:cubicBezTo>
                  <a:lnTo>
                    <a:pt x="32338" y="6650"/>
                  </a:lnTo>
                  <a:cubicBezTo>
                    <a:pt x="32337" y="6746"/>
                    <a:pt x="32328" y="6849"/>
                    <a:pt x="32328" y="6954"/>
                  </a:cubicBezTo>
                  <a:cubicBezTo>
                    <a:pt x="32235" y="6871"/>
                    <a:pt x="32141" y="6788"/>
                    <a:pt x="32048" y="6715"/>
                  </a:cubicBezTo>
                  <a:lnTo>
                    <a:pt x="32048" y="6715"/>
                  </a:lnTo>
                  <a:cubicBezTo>
                    <a:pt x="32058" y="6757"/>
                    <a:pt x="32079" y="6809"/>
                    <a:pt x="32111" y="6850"/>
                  </a:cubicBezTo>
                  <a:cubicBezTo>
                    <a:pt x="32048" y="6798"/>
                    <a:pt x="31986" y="6767"/>
                    <a:pt x="31913" y="6757"/>
                  </a:cubicBezTo>
                  <a:lnTo>
                    <a:pt x="31913" y="6757"/>
                  </a:lnTo>
                  <a:cubicBezTo>
                    <a:pt x="31924" y="6839"/>
                    <a:pt x="31986" y="6922"/>
                    <a:pt x="32069" y="6964"/>
                  </a:cubicBezTo>
                  <a:cubicBezTo>
                    <a:pt x="32017" y="7026"/>
                    <a:pt x="31955" y="7099"/>
                    <a:pt x="31903" y="7171"/>
                  </a:cubicBezTo>
                  <a:cubicBezTo>
                    <a:pt x="32120" y="7223"/>
                    <a:pt x="32359" y="7295"/>
                    <a:pt x="32484" y="7482"/>
                  </a:cubicBezTo>
                  <a:cubicBezTo>
                    <a:pt x="32608" y="7668"/>
                    <a:pt x="32535" y="7990"/>
                    <a:pt x="32307" y="8011"/>
                  </a:cubicBezTo>
                  <a:cubicBezTo>
                    <a:pt x="32421" y="8135"/>
                    <a:pt x="32463" y="8331"/>
                    <a:pt x="32401" y="8487"/>
                  </a:cubicBezTo>
                  <a:cubicBezTo>
                    <a:pt x="32322" y="8461"/>
                    <a:pt x="32259" y="8406"/>
                    <a:pt x="32217" y="8341"/>
                  </a:cubicBezTo>
                  <a:lnTo>
                    <a:pt x="32217" y="8341"/>
                  </a:lnTo>
                  <a:cubicBezTo>
                    <a:pt x="32314" y="8521"/>
                    <a:pt x="32357" y="8741"/>
                    <a:pt x="32328" y="8943"/>
                  </a:cubicBezTo>
                  <a:cubicBezTo>
                    <a:pt x="32214" y="8932"/>
                    <a:pt x="32131" y="8902"/>
                    <a:pt x="32069" y="8808"/>
                  </a:cubicBezTo>
                  <a:cubicBezTo>
                    <a:pt x="32061" y="8838"/>
                    <a:pt x="32033" y="8862"/>
                    <a:pt x="32013" y="8862"/>
                  </a:cubicBezTo>
                  <a:cubicBezTo>
                    <a:pt x="32006" y="8862"/>
                    <a:pt x="31999" y="8858"/>
                    <a:pt x="31996" y="8850"/>
                  </a:cubicBezTo>
                  <a:cubicBezTo>
                    <a:pt x="32033" y="8767"/>
                    <a:pt x="31956" y="8668"/>
                    <a:pt x="31874" y="8668"/>
                  </a:cubicBezTo>
                  <a:cubicBezTo>
                    <a:pt x="31863" y="8668"/>
                    <a:pt x="31852" y="8670"/>
                    <a:pt x="31841" y="8674"/>
                  </a:cubicBezTo>
                  <a:cubicBezTo>
                    <a:pt x="31747" y="8704"/>
                    <a:pt x="31727" y="8860"/>
                    <a:pt x="31810" y="8912"/>
                  </a:cubicBezTo>
                  <a:cubicBezTo>
                    <a:pt x="31696" y="8891"/>
                    <a:pt x="31582" y="8860"/>
                    <a:pt x="31468" y="8840"/>
                  </a:cubicBezTo>
                  <a:lnTo>
                    <a:pt x="31468" y="8840"/>
                  </a:lnTo>
                  <a:cubicBezTo>
                    <a:pt x="31499" y="8953"/>
                    <a:pt x="31592" y="9047"/>
                    <a:pt x="31696" y="9088"/>
                  </a:cubicBezTo>
                  <a:lnTo>
                    <a:pt x="31489" y="9088"/>
                  </a:lnTo>
                  <a:cubicBezTo>
                    <a:pt x="31685" y="9140"/>
                    <a:pt x="31810" y="9388"/>
                    <a:pt x="31717" y="9575"/>
                  </a:cubicBezTo>
                  <a:cubicBezTo>
                    <a:pt x="31696" y="9606"/>
                    <a:pt x="31675" y="9637"/>
                    <a:pt x="31644" y="9648"/>
                  </a:cubicBezTo>
                  <a:cubicBezTo>
                    <a:pt x="31640" y="9649"/>
                    <a:pt x="31635" y="9649"/>
                    <a:pt x="31631" y="9649"/>
                  </a:cubicBezTo>
                  <a:cubicBezTo>
                    <a:pt x="31594" y="9649"/>
                    <a:pt x="31558" y="9613"/>
                    <a:pt x="31530" y="9586"/>
                  </a:cubicBezTo>
                  <a:cubicBezTo>
                    <a:pt x="31468" y="9503"/>
                    <a:pt x="31427" y="9409"/>
                    <a:pt x="31385" y="9316"/>
                  </a:cubicBezTo>
                  <a:cubicBezTo>
                    <a:pt x="31323" y="9337"/>
                    <a:pt x="31282" y="9399"/>
                    <a:pt x="31271" y="9471"/>
                  </a:cubicBezTo>
                  <a:cubicBezTo>
                    <a:pt x="31231" y="9353"/>
                    <a:pt x="31117" y="9263"/>
                    <a:pt x="30990" y="9263"/>
                  </a:cubicBezTo>
                  <a:cubicBezTo>
                    <a:pt x="30984" y="9263"/>
                    <a:pt x="30977" y="9263"/>
                    <a:pt x="30971" y="9264"/>
                  </a:cubicBezTo>
                  <a:cubicBezTo>
                    <a:pt x="31001" y="9409"/>
                    <a:pt x="31043" y="9554"/>
                    <a:pt x="31105" y="9689"/>
                  </a:cubicBezTo>
                  <a:cubicBezTo>
                    <a:pt x="31062" y="9611"/>
                    <a:pt x="30984" y="9570"/>
                    <a:pt x="30904" y="9570"/>
                  </a:cubicBezTo>
                  <a:cubicBezTo>
                    <a:pt x="30888" y="9570"/>
                    <a:pt x="30872" y="9571"/>
                    <a:pt x="30856" y="9575"/>
                  </a:cubicBezTo>
                  <a:cubicBezTo>
                    <a:pt x="30909" y="9710"/>
                    <a:pt x="31001" y="9834"/>
                    <a:pt x="31116" y="9927"/>
                  </a:cubicBezTo>
                  <a:cubicBezTo>
                    <a:pt x="31012" y="9906"/>
                    <a:pt x="30919" y="9886"/>
                    <a:pt x="30826" y="9865"/>
                  </a:cubicBezTo>
                  <a:lnTo>
                    <a:pt x="30826" y="9865"/>
                  </a:lnTo>
                  <a:cubicBezTo>
                    <a:pt x="30898" y="9927"/>
                    <a:pt x="30960" y="10010"/>
                    <a:pt x="30991" y="10104"/>
                  </a:cubicBezTo>
                  <a:cubicBezTo>
                    <a:pt x="30982" y="10102"/>
                    <a:pt x="30973" y="10101"/>
                    <a:pt x="30963" y="10101"/>
                  </a:cubicBezTo>
                  <a:cubicBezTo>
                    <a:pt x="30918" y="10101"/>
                    <a:pt x="30872" y="10121"/>
                    <a:pt x="30846" y="10155"/>
                  </a:cubicBezTo>
                  <a:cubicBezTo>
                    <a:pt x="31064" y="10217"/>
                    <a:pt x="31271" y="10269"/>
                    <a:pt x="31489" y="10321"/>
                  </a:cubicBezTo>
                  <a:cubicBezTo>
                    <a:pt x="31551" y="10342"/>
                    <a:pt x="31613" y="10352"/>
                    <a:pt x="31665" y="10394"/>
                  </a:cubicBezTo>
                  <a:cubicBezTo>
                    <a:pt x="31696" y="10424"/>
                    <a:pt x="31727" y="10466"/>
                    <a:pt x="31747" y="10507"/>
                  </a:cubicBezTo>
                  <a:cubicBezTo>
                    <a:pt x="31820" y="10611"/>
                    <a:pt x="31892" y="10725"/>
                    <a:pt x="31965" y="10839"/>
                  </a:cubicBezTo>
                  <a:cubicBezTo>
                    <a:pt x="31903" y="10870"/>
                    <a:pt x="31820" y="10880"/>
                    <a:pt x="31758" y="10912"/>
                  </a:cubicBezTo>
                  <a:cubicBezTo>
                    <a:pt x="31685" y="10943"/>
                    <a:pt x="31634" y="11005"/>
                    <a:pt x="31634" y="11078"/>
                  </a:cubicBezTo>
                  <a:cubicBezTo>
                    <a:pt x="31634" y="11138"/>
                    <a:pt x="31693" y="11181"/>
                    <a:pt x="31742" y="11181"/>
                  </a:cubicBezTo>
                  <a:cubicBezTo>
                    <a:pt x="31752" y="11181"/>
                    <a:pt x="31762" y="11179"/>
                    <a:pt x="31771" y="11175"/>
                  </a:cubicBezTo>
                  <a:lnTo>
                    <a:pt x="31771" y="11175"/>
                  </a:lnTo>
                  <a:cubicBezTo>
                    <a:pt x="31672" y="11253"/>
                    <a:pt x="31566" y="11331"/>
                    <a:pt x="31468" y="11409"/>
                  </a:cubicBezTo>
                  <a:cubicBezTo>
                    <a:pt x="31696" y="11534"/>
                    <a:pt x="31883" y="11730"/>
                    <a:pt x="31996" y="11958"/>
                  </a:cubicBezTo>
                  <a:cubicBezTo>
                    <a:pt x="31980" y="11990"/>
                    <a:pt x="31940" y="12003"/>
                    <a:pt x="31904" y="12003"/>
                  </a:cubicBezTo>
                  <a:cubicBezTo>
                    <a:pt x="31893" y="12003"/>
                    <a:pt x="31882" y="12002"/>
                    <a:pt x="31872" y="11999"/>
                  </a:cubicBezTo>
                  <a:lnTo>
                    <a:pt x="31872" y="11999"/>
                  </a:lnTo>
                  <a:cubicBezTo>
                    <a:pt x="32007" y="12072"/>
                    <a:pt x="32152" y="12238"/>
                    <a:pt x="32203" y="12383"/>
                  </a:cubicBezTo>
                  <a:cubicBezTo>
                    <a:pt x="32183" y="12425"/>
                    <a:pt x="32183" y="12487"/>
                    <a:pt x="32203" y="12538"/>
                  </a:cubicBezTo>
                  <a:cubicBezTo>
                    <a:pt x="32131" y="12455"/>
                    <a:pt x="32028" y="12414"/>
                    <a:pt x="31934" y="12414"/>
                  </a:cubicBezTo>
                  <a:cubicBezTo>
                    <a:pt x="31924" y="12497"/>
                    <a:pt x="31986" y="12570"/>
                    <a:pt x="32069" y="12590"/>
                  </a:cubicBezTo>
                  <a:cubicBezTo>
                    <a:pt x="31945" y="12600"/>
                    <a:pt x="31830" y="12642"/>
                    <a:pt x="31737" y="12715"/>
                  </a:cubicBezTo>
                  <a:cubicBezTo>
                    <a:pt x="31747" y="12777"/>
                    <a:pt x="31810" y="12808"/>
                    <a:pt x="31862" y="12828"/>
                  </a:cubicBezTo>
                  <a:cubicBezTo>
                    <a:pt x="31924" y="12860"/>
                    <a:pt x="31986" y="12890"/>
                    <a:pt x="32007" y="12943"/>
                  </a:cubicBezTo>
                  <a:cubicBezTo>
                    <a:pt x="32017" y="12984"/>
                    <a:pt x="31996" y="13036"/>
                    <a:pt x="31955" y="13046"/>
                  </a:cubicBezTo>
                  <a:cubicBezTo>
                    <a:pt x="32152" y="13077"/>
                    <a:pt x="32328" y="13233"/>
                    <a:pt x="32369" y="13429"/>
                  </a:cubicBezTo>
                  <a:cubicBezTo>
                    <a:pt x="32286" y="13419"/>
                    <a:pt x="32203" y="13409"/>
                    <a:pt x="32120" y="13388"/>
                  </a:cubicBezTo>
                  <a:lnTo>
                    <a:pt x="32120" y="13388"/>
                  </a:lnTo>
                  <a:cubicBezTo>
                    <a:pt x="32111" y="13440"/>
                    <a:pt x="32120" y="13481"/>
                    <a:pt x="32141" y="13512"/>
                  </a:cubicBezTo>
                  <a:cubicBezTo>
                    <a:pt x="32101" y="13505"/>
                    <a:pt x="32061" y="13501"/>
                    <a:pt x="32022" y="13501"/>
                  </a:cubicBezTo>
                  <a:cubicBezTo>
                    <a:pt x="31948" y="13501"/>
                    <a:pt x="31877" y="13513"/>
                    <a:pt x="31810" y="13533"/>
                  </a:cubicBezTo>
                  <a:cubicBezTo>
                    <a:pt x="31883" y="13834"/>
                    <a:pt x="31986" y="14165"/>
                    <a:pt x="32245" y="14331"/>
                  </a:cubicBezTo>
                  <a:cubicBezTo>
                    <a:pt x="32348" y="14393"/>
                    <a:pt x="32473" y="14435"/>
                    <a:pt x="32546" y="14518"/>
                  </a:cubicBezTo>
                  <a:cubicBezTo>
                    <a:pt x="32587" y="14569"/>
                    <a:pt x="32597" y="14642"/>
                    <a:pt x="32587" y="14704"/>
                  </a:cubicBezTo>
                  <a:cubicBezTo>
                    <a:pt x="32670" y="14838"/>
                    <a:pt x="32742" y="14974"/>
                    <a:pt x="32753" y="15129"/>
                  </a:cubicBezTo>
                  <a:cubicBezTo>
                    <a:pt x="32774" y="15284"/>
                    <a:pt x="32701" y="15460"/>
                    <a:pt x="32556" y="15522"/>
                  </a:cubicBezTo>
                  <a:cubicBezTo>
                    <a:pt x="32514" y="15543"/>
                    <a:pt x="32463" y="15554"/>
                    <a:pt x="32421" y="15575"/>
                  </a:cubicBezTo>
                  <a:cubicBezTo>
                    <a:pt x="32369" y="15605"/>
                    <a:pt x="32338" y="15657"/>
                    <a:pt x="32328" y="15720"/>
                  </a:cubicBezTo>
                  <a:cubicBezTo>
                    <a:pt x="32328" y="15595"/>
                    <a:pt x="32318" y="15471"/>
                    <a:pt x="32318" y="15347"/>
                  </a:cubicBezTo>
                  <a:cubicBezTo>
                    <a:pt x="32173" y="15502"/>
                    <a:pt x="32048" y="15678"/>
                    <a:pt x="31955" y="15875"/>
                  </a:cubicBezTo>
                  <a:cubicBezTo>
                    <a:pt x="31892" y="15833"/>
                    <a:pt x="31841" y="15761"/>
                    <a:pt x="31830" y="15699"/>
                  </a:cubicBezTo>
                  <a:cubicBezTo>
                    <a:pt x="31830" y="15968"/>
                    <a:pt x="31634" y="16238"/>
                    <a:pt x="31364" y="16321"/>
                  </a:cubicBezTo>
                  <a:cubicBezTo>
                    <a:pt x="31354" y="16144"/>
                    <a:pt x="31427" y="15968"/>
                    <a:pt x="31561" y="15854"/>
                  </a:cubicBezTo>
                  <a:lnTo>
                    <a:pt x="31561" y="15854"/>
                  </a:lnTo>
                  <a:cubicBezTo>
                    <a:pt x="31469" y="15887"/>
                    <a:pt x="31369" y="15907"/>
                    <a:pt x="31266" y="15907"/>
                  </a:cubicBezTo>
                  <a:cubicBezTo>
                    <a:pt x="31206" y="15907"/>
                    <a:pt x="31145" y="15901"/>
                    <a:pt x="31084" y="15885"/>
                  </a:cubicBezTo>
                  <a:cubicBezTo>
                    <a:pt x="31178" y="15667"/>
                    <a:pt x="31354" y="15492"/>
                    <a:pt x="31561" y="15398"/>
                  </a:cubicBezTo>
                  <a:cubicBezTo>
                    <a:pt x="31499" y="15377"/>
                    <a:pt x="31437" y="15367"/>
                    <a:pt x="31364" y="15347"/>
                  </a:cubicBezTo>
                  <a:cubicBezTo>
                    <a:pt x="31424" y="15123"/>
                    <a:pt x="31657" y="14963"/>
                    <a:pt x="31888" y="14963"/>
                  </a:cubicBezTo>
                  <a:cubicBezTo>
                    <a:pt x="31935" y="14963"/>
                    <a:pt x="31982" y="14969"/>
                    <a:pt x="32028" y="14983"/>
                  </a:cubicBezTo>
                  <a:cubicBezTo>
                    <a:pt x="32058" y="14776"/>
                    <a:pt x="32079" y="14569"/>
                    <a:pt x="32111" y="14362"/>
                  </a:cubicBezTo>
                  <a:lnTo>
                    <a:pt x="32111" y="14362"/>
                  </a:lnTo>
                  <a:cubicBezTo>
                    <a:pt x="32090" y="14424"/>
                    <a:pt x="32048" y="14486"/>
                    <a:pt x="31986" y="14518"/>
                  </a:cubicBezTo>
                  <a:cubicBezTo>
                    <a:pt x="31913" y="14465"/>
                    <a:pt x="31862" y="14373"/>
                    <a:pt x="31851" y="14269"/>
                  </a:cubicBezTo>
                  <a:cubicBezTo>
                    <a:pt x="31758" y="14435"/>
                    <a:pt x="31655" y="14580"/>
                    <a:pt x="31540" y="14725"/>
                  </a:cubicBezTo>
                  <a:lnTo>
                    <a:pt x="31540" y="14559"/>
                  </a:lnTo>
                  <a:lnTo>
                    <a:pt x="31199" y="14652"/>
                  </a:lnTo>
                  <a:cubicBezTo>
                    <a:pt x="31271" y="14559"/>
                    <a:pt x="31344" y="14476"/>
                    <a:pt x="31416" y="14383"/>
                  </a:cubicBezTo>
                  <a:lnTo>
                    <a:pt x="31416" y="14383"/>
                  </a:lnTo>
                  <a:lnTo>
                    <a:pt x="31229" y="14476"/>
                  </a:lnTo>
                  <a:cubicBezTo>
                    <a:pt x="31271" y="14310"/>
                    <a:pt x="31312" y="14134"/>
                    <a:pt x="31354" y="13968"/>
                  </a:cubicBezTo>
                  <a:lnTo>
                    <a:pt x="31354" y="13968"/>
                  </a:lnTo>
                  <a:cubicBezTo>
                    <a:pt x="31292" y="14072"/>
                    <a:pt x="31209" y="14155"/>
                    <a:pt x="31105" y="14237"/>
                  </a:cubicBezTo>
                  <a:lnTo>
                    <a:pt x="31012" y="14020"/>
                  </a:lnTo>
                  <a:cubicBezTo>
                    <a:pt x="31012" y="14310"/>
                    <a:pt x="30939" y="14610"/>
                    <a:pt x="30794" y="14870"/>
                  </a:cubicBezTo>
                  <a:cubicBezTo>
                    <a:pt x="30753" y="14797"/>
                    <a:pt x="30711" y="14725"/>
                    <a:pt x="30670" y="14642"/>
                  </a:cubicBezTo>
                  <a:cubicBezTo>
                    <a:pt x="30639" y="14838"/>
                    <a:pt x="30608" y="15025"/>
                    <a:pt x="30587" y="15211"/>
                  </a:cubicBezTo>
                  <a:cubicBezTo>
                    <a:pt x="30577" y="15243"/>
                    <a:pt x="30577" y="15284"/>
                    <a:pt x="30556" y="15305"/>
                  </a:cubicBezTo>
                  <a:cubicBezTo>
                    <a:pt x="30535" y="15335"/>
                    <a:pt x="30505" y="15348"/>
                    <a:pt x="30473" y="15348"/>
                  </a:cubicBezTo>
                  <a:cubicBezTo>
                    <a:pt x="30395" y="15348"/>
                    <a:pt x="30304" y="15272"/>
                    <a:pt x="30297" y="15191"/>
                  </a:cubicBezTo>
                  <a:cubicBezTo>
                    <a:pt x="30297" y="15066"/>
                    <a:pt x="30391" y="14963"/>
                    <a:pt x="30463" y="14870"/>
                  </a:cubicBezTo>
                  <a:cubicBezTo>
                    <a:pt x="30639" y="14652"/>
                    <a:pt x="30773" y="14414"/>
                    <a:pt x="30867" y="14155"/>
                  </a:cubicBezTo>
                  <a:cubicBezTo>
                    <a:pt x="30794" y="14030"/>
                    <a:pt x="30732" y="13906"/>
                    <a:pt x="30670" y="13782"/>
                  </a:cubicBezTo>
                  <a:lnTo>
                    <a:pt x="30670" y="13782"/>
                  </a:lnTo>
                  <a:cubicBezTo>
                    <a:pt x="30660" y="13855"/>
                    <a:pt x="30681" y="13937"/>
                    <a:pt x="30681" y="14020"/>
                  </a:cubicBezTo>
                  <a:cubicBezTo>
                    <a:pt x="30691" y="14103"/>
                    <a:pt x="30660" y="14196"/>
                    <a:pt x="30587" y="14237"/>
                  </a:cubicBezTo>
                  <a:cubicBezTo>
                    <a:pt x="30574" y="14244"/>
                    <a:pt x="30560" y="14247"/>
                    <a:pt x="30546" y="14247"/>
                  </a:cubicBezTo>
                  <a:cubicBezTo>
                    <a:pt x="30493" y="14247"/>
                    <a:pt x="30440" y="14206"/>
                    <a:pt x="30432" y="14165"/>
                  </a:cubicBezTo>
                  <a:cubicBezTo>
                    <a:pt x="30411" y="14352"/>
                    <a:pt x="30370" y="14538"/>
                    <a:pt x="30308" y="14714"/>
                  </a:cubicBezTo>
                  <a:cubicBezTo>
                    <a:pt x="30276" y="14652"/>
                    <a:pt x="30255" y="14590"/>
                    <a:pt x="30235" y="14518"/>
                  </a:cubicBezTo>
                  <a:cubicBezTo>
                    <a:pt x="30172" y="14663"/>
                    <a:pt x="30100" y="14797"/>
                    <a:pt x="29997" y="14911"/>
                  </a:cubicBezTo>
                  <a:cubicBezTo>
                    <a:pt x="29924" y="14838"/>
                    <a:pt x="29862" y="14756"/>
                    <a:pt x="29831" y="14663"/>
                  </a:cubicBezTo>
                  <a:cubicBezTo>
                    <a:pt x="29810" y="14569"/>
                    <a:pt x="29831" y="14455"/>
                    <a:pt x="29924" y="14414"/>
                  </a:cubicBezTo>
                  <a:cubicBezTo>
                    <a:pt x="29955" y="14398"/>
                    <a:pt x="29989" y="14396"/>
                    <a:pt x="30024" y="14396"/>
                  </a:cubicBezTo>
                  <a:cubicBezTo>
                    <a:pt x="30042" y="14396"/>
                    <a:pt x="30060" y="14396"/>
                    <a:pt x="30079" y="14396"/>
                  </a:cubicBezTo>
                  <a:cubicBezTo>
                    <a:pt x="30096" y="14396"/>
                    <a:pt x="30114" y="14396"/>
                    <a:pt x="30131" y="14393"/>
                  </a:cubicBezTo>
                  <a:cubicBezTo>
                    <a:pt x="30193" y="14383"/>
                    <a:pt x="30276" y="14331"/>
                    <a:pt x="30255" y="14258"/>
                  </a:cubicBezTo>
                  <a:cubicBezTo>
                    <a:pt x="30235" y="14155"/>
                    <a:pt x="30069" y="14207"/>
                    <a:pt x="29976" y="14175"/>
                  </a:cubicBezTo>
                  <a:cubicBezTo>
                    <a:pt x="29976" y="14020"/>
                    <a:pt x="30308" y="14030"/>
                    <a:pt x="30297" y="13875"/>
                  </a:cubicBezTo>
                  <a:cubicBezTo>
                    <a:pt x="30297" y="13761"/>
                    <a:pt x="30110" y="13740"/>
                    <a:pt x="30069" y="13637"/>
                  </a:cubicBezTo>
                  <a:cubicBezTo>
                    <a:pt x="30183" y="13637"/>
                    <a:pt x="30308" y="13627"/>
                    <a:pt x="30421" y="13627"/>
                  </a:cubicBezTo>
                  <a:cubicBezTo>
                    <a:pt x="30453" y="13533"/>
                    <a:pt x="30400" y="13409"/>
                    <a:pt x="30308" y="13357"/>
                  </a:cubicBezTo>
                  <a:cubicBezTo>
                    <a:pt x="30380" y="13336"/>
                    <a:pt x="30453" y="13305"/>
                    <a:pt x="30504" y="13254"/>
                  </a:cubicBezTo>
                  <a:cubicBezTo>
                    <a:pt x="30556" y="13201"/>
                    <a:pt x="30577" y="13108"/>
                    <a:pt x="30536" y="13046"/>
                  </a:cubicBezTo>
                  <a:cubicBezTo>
                    <a:pt x="30513" y="13024"/>
                    <a:pt x="30485" y="13014"/>
                    <a:pt x="30457" y="13014"/>
                  </a:cubicBezTo>
                  <a:cubicBezTo>
                    <a:pt x="30433" y="13014"/>
                    <a:pt x="30410" y="13021"/>
                    <a:pt x="30391" y="13036"/>
                  </a:cubicBezTo>
                  <a:cubicBezTo>
                    <a:pt x="30453" y="12901"/>
                    <a:pt x="30463" y="12725"/>
                    <a:pt x="30400" y="12580"/>
                  </a:cubicBezTo>
                  <a:lnTo>
                    <a:pt x="30400" y="12580"/>
                  </a:lnTo>
                  <a:cubicBezTo>
                    <a:pt x="30287" y="12663"/>
                    <a:pt x="30204" y="12787"/>
                    <a:pt x="30172" y="12922"/>
                  </a:cubicBezTo>
                  <a:cubicBezTo>
                    <a:pt x="30110" y="12860"/>
                    <a:pt x="30059" y="12798"/>
                    <a:pt x="30007" y="12735"/>
                  </a:cubicBezTo>
                  <a:cubicBezTo>
                    <a:pt x="29965" y="12818"/>
                    <a:pt x="29893" y="12881"/>
                    <a:pt x="29810" y="12922"/>
                  </a:cubicBezTo>
                  <a:cubicBezTo>
                    <a:pt x="29810" y="12839"/>
                    <a:pt x="29799" y="12766"/>
                    <a:pt x="29810" y="12683"/>
                  </a:cubicBezTo>
                  <a:lnTo>
                    <a:pt x="29810" y="12517"/>
                  </a:lnTo>
                  <a:cubicBezTo>
                    <a:pt x="29707" y="12590"/>
                    <a:pt x="29603" y="12653"/>
                    <a:pt x="29499" y="12725"/>
                  </a:cubicBezTo>
                  <a:cubicBezTo>
                    <a:pt x="29572" y="12559"/>
                    <a:pt x="29644" y="12404"/>
                    <a:pt x="29717" y="12238"/>
                  </a:cubicBezTo>
                  <a:lnTo>
                    <a:pt x="29717" y="12238"/>
                  </a:lnTo>
                  <a:cubicBezTo>
                    <a:pt x="29603" y="12259"/>
                    <a:pt x="29489" y="12310"/>
                    <a:pt x="29406" y="12404"/>
                  </a:cubicBezTo>
                  <a:cubicBezTo>
                    <a:pt x="29426" y="12300"/>
                    <a:pt x="29437" y="12186"/>
                    <a:pt x="29447" y="12082"/>
                  </a:cubicBezTo>
                  <a:lnTo>
                    <a:pt x="29447" y="12082"/>
                  </a:lnTo>
                  <a:lnTo>
                    <a:pt x="29074" y="12517"/>
                  </a:lnTo>
                  <a:cubicBezTo>
                    <a:pt x="28991" y="12445"/>
                    <a:pt x="28981" y="12300"/>
                    <a:pt x="29033" y="12197"/>
                  </a:cubicBezTo>
                  <a:cubicBezTo>
                    <a:pt x="29085" y="12093"/>
                    <a:pt x="29178" y="12020"/>
                    <a:pt x="29261" y="11948"/>
                  </a:cubicBezTo>
                  <a:lnTo>
                    <a:pt x="29261" y="11948"/>
                  </a:lnTo>
                  <a:cubicBezTo>
                    <a:pt x="29178" y="11969"/>
                    <a:pt x="29085" y="11989"/>
                    <a:pt x="29002" y="12020"/>
                  </a:cubicBezTo>
                  <a:cubicBezTo>
                    <a:pt x="29126" y="11813"/>
                    <a:pt x="29240" y="11606"/>
                    <a:pt x="29364" y="11398"/>
                  </a:cubicBezTo>
                  <a:cubicBezTo>
                    <a:pt x="29355" y="11397"/>
                    <a:pt x="29346" y="11397"/>
                    <a:pt x="29337" y="11397"/>
                  </a:cubicBezTo>
                  <a:cubicBezTo>
                    <a:pt x="29278" y="11397"/>
                    <a:pt x="29217" y="11420"/>
                    <a:pt x="29179" y="11458"/>
                  </a:cubicBezTo>
                  <a:lnTo>
                    <a:pt x="29179" y="11458"/>
                  </a:lnTo>
                  <a:cubicBezTo>
                    <a:pt x="29286" y="11336"/>
                    <a:pt x="29344" y="11186"/>
                    <a:pt x="29354" y="11025"/>
                  </a:cubicBezTo>
                  <a:lnTo>
                    <a:pt x="29354" y="11025"/>
                  </a:lnTo>
                  <a:cubicBezTo>
                    <a:pt x="29251" y="11129"/>
                    <a:pt x="29136" y="11233"/>
                    <a:pt x="29023" y="11336"/>
                  </a:cubicBezTo>
                  <a:cubicBezTo>
                    <a:pt x="28981" y="11368"/>
                    <a:pt x="28940" y="11398"/>
                    <a:pt x="28888" y="11398"/>
                  </a:cubicBezTo>
                  <a:cubicBezTo>
                    <a:pt x="28795" y="11398"/>
                    <a:pt x="28774" y="11253"/>
                    <a:pt x="28826" y="11181"/>
                  </a:cubicBezTo>
                  <a:cubicBezTo>
                    <a:pt x="28878" y="11108"/>
                    <a:pt x="28971" y="11067"/>
                    <a:pt x="29044" y="11015"/>
                  </a:cubicBezTo>
                  <a:cubicBezTo>
                    <a:pt x="29116" y="10963"/>
                    <a:pt x="29178" y="10860"/>
                    <a:pt x="29147" y="10777"/>
                  </a:cubicBezTo>
                  <a:lnTo>
                    <a:pt x="29147" y="10777"/>
                  </a:lnTo>
                  <a:cubicBezTo>
                    <a:pt x="29064" y="10788"/>
                    <a:pt x="28991" y="10797"/>
                    <a:pt x="28919" y="10797"/>
                  </a:cubicBezTo>
                  <a:cubicBezTo>
                    <a:pt x="29085" y="10705"/>
                    <a:pt x="29230" y="10560"/>
                    <a:pt x="29313" y="10383"/>
                  </a:cubicBezTo>
                  <a:lnTo>
                    <a:pt x="29313" y="10383"/>
                  </a:lnTo>
                  <a:cubicBezTo>
                    <a:pt x="29178" y="10466"/>
                    <a:pt x="29023" y="10528"/>
                    <a:pt x="28857" y="10570"/>
                  </a:cubicBezTo>
                  <a:cubicBezTo>
                    <a:pt x="28898" y="10435"/>
                    <a:pt x="28981" y="10321"/>
                    <a:pt x="29085" y="10249"/>
                  </a:cubicBezTo>
                  <a:cubicBezTo>
                    <a:pt x="29023" y="10217"/>
                    <a:pt x="28950" y="10197"/>
                    <a:pt x="28878" y="10166"/>
                  </a:cubicBezTo>
                  <a:cubicBezTo>
                    <a:pt x="28961" y="10083"/>
                    <a:pt x="29074" y="10031"/>
                    <a:pt x="29189" y="9989"/>
                  </a:cubicBezTo>
                  <a:cubicBezTo>
                    <a:pt x="29168" y="9969"/>
                    <a:pt x="29189" y="9927"/>
                    <a:pt x="29209" y="9906"/>
                  </a:cubicBezTo>
                  <a:cubicBezTo>
                    <a:pt x="29313" y="9782"/>
                    <a:pt x="29417" y="9648"/>
                    <a:pt x="29520" y="9523"/>
                  </a:cubicBezTo>
                  <a:cubicBezTo>
                    <a:pt x="29503" y="9522"/>
                    <a:pt x="29486" y="9521"/>
                    <a:pt x="29468" y="9521"/>
                  </a:cubicBezTo>
                  <a:cubicBezTo>
                    <a:pt x="29394" y="9521"/>
                    <a:pt x="29320" y="9538"/>
                    <a:pt x="29251" y="9576"/>
                  </a:cubicBezTo>
                  <a:lnTo>
                    <a:pt x="29251" y="9576"/>
                  </a:lnTo>
                  <a:cubicBezTo>
                    <a:pt x="29418" y="9466"/>
                    <a:pt x="29508" y="9263"/>
                    <a:pt x="29479" y="9077"/>
                  </a:cubicBezTo>
                  <a:lnTo>
                    <a:pt x="29479" y="9077"/>
                  </a:lnTo>
                  <a:cubicBezTo>
                    <a:pt x="29323" y="9233"/>
                    <a:pt x="29157" y="9399"/>
                    <a:pt x="29002" y="9565"/>
                  </a:cubicBezTo>
                  <a:cubicBezTo>
                    <a:pt x="28846" y="9503"/>
                    <a:pt x="28929" y="9275"/>
                    <a:pt x="29044" y="9150"/>
                  </a:cubicBezTo>
                  <a:cubicBezTo>
                    <a:pt x="29157" y="9036"/>
                    <a:pt x="29292" y="8850"/>
                    <a:pt x="29178" y="8736"/>
                  </a:cubicBezTo>
                  <a:lnTo>
                    <a:pt x="29178" y="8736"/>
                  </a:lnTo>
                  <a:cubicBezTo>
                    <a:pt x="29106" y="8787"/>
                    <a:pt x="29044" y="8829"/>
                    <a:pt x="28981" y="8881"/>
                  </a:cubicBezTo>
                  <a:cubicBezTo>
                    <a:pt x="29074" y="8757"/>
                    <a:pt x="29074" y="8570"/>
                    <a:pt x="28991" y="8446"/>
                  </a:cubicBezTo>
                  <a:lnTo>
                    <a:pt x="28991" y="8446"/>
                  </a:lnTo>
                  <a:cubicBezTo>
                    <a:pt x="28908" y="8559"/>
                    <a:pt x="28816" y="8684"/>
                    <a:pt x="28722" y="8798"/>
                  </a:cubicBezTo>
                  <a:cubicBezTo>
                    <a:pt x="28672" y="8864"/>
                    <a:pt x="28603" y="8937"/>
                    <a:pt x="28529" y="8937"/>
                  </a:cubicBezTo>
                  <a:cubicBezTo>
                    <a:pt x="28511" y="8937"/>
                    <a:pt x="28492" y="8933"/>
                    <a:pt x="28473" y="8922"/>
                  </a:cubicBezTo>
                  <a:cubicBezTo>
                    <a:pt x="28370" y="8870"/>
                    <a:pt x="28411" y="8725"/>
                    <a:pt x="28453" y="8632"/>
                  </a:cubicBezTo>
                  <a:cubicBezTo>
                    <a:pt x="28567" y="8384"/>
                    <a:pt x="28680" y="8135"/>
                    <a:pt x="28805" y="7886"/>
                  </a:cubicBezTo>
                  <a:lnTo>
                    <a:pt x="28805" y="7886"/>
                  </a:lnTo>
                  <a:cubicBezTo>
                    <a:pt x="28712" y="7907"/>
                    <a:pt x="28618" y="7928"/>
                    <a:pt x="28535" y="7948"/>
                  </a:cubicBezTo>
                  <a:cubicBezTo>
                    <a:pt x="28598" y="7803"/>
                    <a:pt x="28650" y="7638"/>
                    <a:pt x="28671" y="7482"/>
                  </a:cubicBezTo>
                  <a:lnTo>
                    <a:pt x="28671" y="7482"/>
                  </a:lnTo>
                  <a:cubicBezTo>
                    <a:pt x="28577" y="7555"/>
                    <a:pt x="28473" y="7638"/>
                    <a:pt x="28380" y="7710"/>
                  </a:cubicBezTo>
                  <a:cubicBezTo>
                    <a:pt x="28370" y="7606"/>
                    <a:pt x="28307" y="7513"/>
                    <a:pt x="28235" y="7440"/>
                  </a:cubicBezTo>
                  <a:cubicBezTo>
                    <a:pt x="28183" y="7648"/>
                    <a:pt x="28152" y="7855"/>
                    <a:pt x="28132" y="8073"/>
                  </a:cubicBezTo>
                  <a:lnTo>
                    <a:pt x="27945" y="7700"/>
                  </a:lnTo>
                  <a:lnTo>
                    <a:pt x="27945" y="7700"/>
                  </a:lnTo>
                  <a:cubicBezTo>
                    <a:pt x="27966" y="7866"/>
                    <a:pt x="27987" y="8041"/>
                    <a:pt x="28007" y="8207"/>
                  </a:cubicBezTo>
                  <a:cubicBezTo>
                    <a:pt x="27925" y="8157"/>
                    <a:pt x="27868" y="8081"/>
                    <a:pt x="27838" y="7995"/>
                  </a:cubicBezTo>
                  <a:lnTo>
                    <a:pt x="27838" y="7995"/>
                  </a:lnTo>
                  <a:cubicBezTo>
                    <a:pt x="27867" y="8118"/>
                    <a:pt x="27878" y="8242"/>
                    <a:pt x="27852" y="8373"/>
                  </a:cubicBezTo>
                  <a:cubicBezTo>
                    <a:pt x="27821" y="8290"/>
                    <a:pt x="27779" y="8218"/>
                    <a:pt x="27748" y="8145"/>
                  </a:cubicBezTo>
                  <a:lnTo>
                    <a:pt x="27748" y="8145"/>
                  </a:lnTo>
                  <a:cubicBezTo>
                    <a:pt x="27665" y="8259"/>
                    <a:pt x="27676" y="8435"/>
                    <a:pt x="27769" y="8529"/>
                  </a:cubicBezTo>
                  <a:cubicBezTo>
                    <a:pt x="27706" y="8482"/>
                    <a:pt x="27621" y="8459"/>
                    <a:pt x="27538" y="8459"/>
                  </a:cubicBezTo>
                  <a:cubicBezTo>
                    <a:pt x="27511" y="8459"/>
                    <a:pt x="27484" y="8461"/>
                    <a:pt x="27458" y="8467"/>
                  </a:cubicBezTo>
                  <a:cubicBezTo>
                    <a:pt x="27499" y="8674"/>
                    <a:pt x="27582" y="8870"/>
                    <a:pt x="27717" y="9036"/>
                  </a:cubicBezTo>
                  <a:cubicBezTo>
                    <a:pt x="27655" y="9036"/>
                    <a:pt x="27593" y="9005"/>
                    <a:pt x="27541" y="8964"/>
                  </a:cubicBezTo>
                  <a:lnTo>
                    <a:pt x="27541" y="8964"/>
                  </a:lnTo>
                  <a:cubicBezTo>
                    <a:pt x="27769" y="9233"/>
                    <a:pt x="27810" y="9648"/>
                    <a:pt x="27644" y="9959"/>
                  </a:cubicBezTo>
                  <a:lnTo>
                    <a:pt x="27582" y="9710"/>
                  </a:lnTo>
                  <a:cubicBezTo>
                    <a:pt x="27551" y="9834"/>
                    <a:pt x="27520" y="9969"/>
                    <a:pt x="27499" y="10093"/>
                  </a:cubicBezTo>
                  <a:cubicBezTo>
                    <a:pt x="27375" y="9969"/>
                    <a:pt x="27251" y="9855"/>
                    <a:pt x="27126" y="9731"/>
                  </a:cubicBezTo>
                  <a:lnTo>
                    <a:pt x="27126" y="9731"/>
                  </a:lnTo>
                  <a:cubicBezTo>
                    <a:pt x="27168" y="9865"/>
                    <a:pt x="27158" y="10010"/>
                    <a:pt x="27096" y="10145"/>
                  </a:cubicBezTo>
                  <a:cubicBezTo>
                    <a:pt x="27199" y="10311"/>
                    <a:pt x="27261" y="10362"/>
                    <a:pt x="27365" y="10528"/>
                  </a:cubicBezTo>
                  <a:cubicBezTo>
                    <a:pt x="27342" y="10627"/>
                    <a:pt x="27242" y="10692"/>
                    <a:pt x="27146" y="10692"/>
                  </a:cubicBezTo>
                  <a:cubicBezTo>
                    <a:pt x="27110" y="10692"/>
                    <a:pt x="27074" y="10683"/>
                    <a:pt x="27043" y="10663"/>
                  </a:cubicBezTo>
                  <a:lnTo>
                    <a:pt x="27043" y="10663"/>
                  </a:lnTo>
                  <a:cubicBezTo>
                    <a:pt x="27085" y="10756"/>
                    <a:pt x="27023" y="10860"/>
                    <a:pt x="26971" y="10953"/>
                  </a:cubicBezTo>
                  <a:cubicBezTo>
                    <a:pt x="26930" y="11036"/>
                    <a:pt x="26898" y="11170"/>
                    <a:pt x="26971" y="11233"/>
                  </a:cubicBezTo>
                  <a:cubicBezTo>
                    <a:pt x="27013" y="11253"/>
                    <a:pt x="27054" y="11264"/>
                    <a:pt x="27096" y="11274"/>
                  </a:cubicBezTo>
                  <a:cubicBezTo>
                    <a:pt x="27241" y="11306"/>
                    <a:pt x="27375" y="11378"/>
                    <a:pt x="27489" y="11492"/>
                  </a:cubicBezTo>
                  <a:cubicBezTo>
                    <a:pt x="27393" y="11532"/>
                    <a:pt x="27291" y="11547"/>
                    <a:pt x="27187" y="11547"/>
                  </a:cubicBezTo>
                  <a:cubicBezTo>
                    <a:pt x="27157" y="11547"/>
                    <a:pt x="27126" y="11546"/>
                    <a:pt x="27096" y="11543"/>
                  </a:cubicBezTo>
                  <a:lnTo>
                    <a:pt x="27096" y="11543"/>
                  </a:lnTo>
                  <a:cubicBezTo>
                    <a:pt x="27158" y="11626"/>
                    <a:pt x="27230" y="11699"/>
                    <a:pt x="27324" y="11761"/>
                  </a:cubicBezTo>
                  <a:cubicBezTo>
                    <a:pt x="27168" y="11751"/>
                    <a:pt x="27013" y="11751"/>
                    <a:pt x="26857" y="11741"/>
                  </a:cubicBezTo>
                  <a:lnTo>
                    <a:pt x="26857" y="11741"/>
                  </a:lnTo>
                  <a:cubicBezTo>
                    <a:pt x="27023" y="11875"/>
                    <a:pt x="27199" y="11989"/>
                    <a:pt x="27386" y="12082"/>
                  </a:cubicBezTo>
                  <a:lnTo>
                    <a:pt x="27375" y="12082"/>
                  </a:lnTo>
                  <a:cubicBezTo>
                    <a:pt x="27448" y="12124"/>
                    <a:pt x="27499" y="12197"/>
                    <a:pt x="27531" y="12269"/>
                  </a:cubicBezTo>
                  <a:cubicBezTo>
                    <a:pt x="27551" y="12342"/>
                    <a:pt x="27572" y="12425"/>
                    <a:pt x="27531" y="12497"/>
                  </a:cubicBezTo>
                  <a:cubicBezTo>
                    <a:pt x="27510" y="12517"/>
                    <a:pt x="27469" y="12538"/>
                    <a:pt x="27437" y="12538"/>
                  </a:cubicBezTo>
                  <a:cubicBezTo>
                    <a:pt x="27448" y="12570"/>
                    <a:pt x="27448" y="12590"/>
                    <a:pt x="27437" y="12621"/>
                  </a:cubicBezTo>
                  <a:cubicBezTo>
                    <a:pt x="27416" y="12665"/>
                    <a:pt x="27363" y="12683"/>
                    <a:pt x="27313" y="12683"/>
                  </a:cubicBezTo>
                  <a:cubicBezTo>
                    <a:pt x="27291" y="12683"/>
                    <a:pt x="27269" y="12680"/>
                    <a:pt x="27251" y="12673"/>
                  </a:cubicBezTo>
                  <a:cubicBezTo>
                    <a:pt x="27178" y="12653"/>
                    <a:pt x="27126" y="12590"/>
                    <a:pt x="27085" y="12538"/>
                  </a:cubicBezTo>
                  <a:lnTo>
                    <a:pt x="27085" y="12538"/>
                  </a:lnTo>
                  <a:cubicBezTo>
                    <a:pt x="27085" y="12600"/>
                    <a:pt x="27085" y="12653"/>
                    <a:pt x="27096" y="12715"/>
                  </a:cubicBezTo>
                  <a:cubicBezTo>
                    <a:pt x="26981" y="12632"/>
                    <a:pt x="26898" y="12538"/>
                    <a:pt x="26826" y="12435"/>
                  </a:cubicBezTo>
                  <a:lnTo>
                    <a:pt x="26826" y="12435"/>
                  </a:lnTo>
                  <a:cubicBezTo>
                    <a:pt x="26836" y="12497"/>
                    <a:pt x="26857" y="12559"/>
                    <a:pt x="26868" y="12632"/>
                  </a:cubicBezTo>
                  <a:cubicBezTo>
                    <a:pt x="26733" y="12559"/>
                    <a:pt x="26587" y="12528"/>
                    <a:pt x="26442" y="12528"/>
                  </a:cubicBezTo>
                  <a:cubicBezTo>
                    <a:pt x="26567" y="12600"/>
                    <a:pt x="26640" y="12735"/>
                    <a:pt x="26650" y="12881"/>
                  </a:cubicBezTo>
                  <a:cubicBezTo>
                    <a:pt x="26826" y="12901"/>
                    <a:pt x="26992" y="13005"/>
                    <a:pt x="27116" y="13129"/>
                  </a:cubicBezTo>
                  <a:cubicBezTo>
                    <a:pt x="27085" y="13171"/>
                    <a:pt x="27054" y="13222"/>
                    <a:pt x="27033" y="13274"/>
                  </a:cubicBezTo>
                  <a:cubicBezTo>
                    <a:pt x="26940" y="13243"/>
                    <a:pt x="26847" y="13222"/>
                    <a:pt x="26753" y="13201"/>
                  </a:cubicBezTo>
                  <a:lnTo>
                    <a:pt x="26753" y="13201"/>
                  </a:lnTo>
                  <a:cubicBezTo>
                    <a:pt x="26909" y="13254"/>
                    <a:pt x="26940" y="13481"/>
                    <a:pt x="26826" y="13585"/>
                  </a:cubicBezTo>
                  <a:cubicBezTo>
                    <a:pt x="26848" y="13579"/>
                    <a:pt x="26870" y="13577"/>
                    <a:pt x="26893" y="13577"/>
                  </a:cubicBezTo>
                  <a:cubicBezTo>
                    <a:pt x="27031" y="13577"/>
                    <a:pt x="27173" y="13680"/>
                    <a:pt x="27209" y="13823"/>
                  </a:cubicBezTo>
                  <a:cubicBezTo>
                    <a:pt x="27251" y="13979"/>
                    <a:pt x="27137" y="14165"/>
                    <a:pt x="26971" y="14196"/>
                  </a:cubicBezTo>
                  <a:cubicBezTo>
                    <a:pt x="26981" y="14294"/>
                    <a:pt x="26888" y="14383"/>
                    <a:pt x="26800" y="14383"/>
                  </a:cubicBezTo>
                  <a:cubicBezTo>
                    <a:pt x="26795" y="14383"/>
                    <a:pt x="26790" y="14383"/>
                    <a:pt x="26785" y="14383"/>
                  </a:cubicBezTo>
                  <a:lnTo>
                    <a:pt x="26785" y="14383"/>
                  </a:lnTo>
                  <a:cubicBezTo>
                    <a:pt x="26868" y="14476"/>
                    <a:pt x="26868" y="14631"/>
                    <a:pt x="26774" y="14714"/>
                  </a:cubicBezTo>
                  <a:cubicBezTo>
                    <a:pt x="26691" y="14652"/>
                    <a:pt x="26650" y="14528"/>
                    <a:pt x="26681" y="14424"/>
                  </a:cubicBezTo>
                  <a:lnTo>
                    <a:pt x="26681" y="14424"/>
                  </a:lnTo>
                  <a:cubicBezTo>
                    <a:pt x="26640" y="14486"/>
                    <a:pt x="26577" y="14538"/>
                    <a:pt x="26505" y="14559"/>
                  </a:cubicBezTo>
                  <a:cubicBezTo>
                    <a:pt x="26505" y="14435"/>
                    <a:pt x="26505" y="14310"/>
                    <a:pt x="26495" y="14175"/>
                  </a:cubicBezTo>
                  <a:cubicBezTo>
                    <a:pt x="26442" y="14185"/>
                    <a:pt x="26404" y="14254"/>
                    <a:pt x="26419" y="14299"/>
                  </a:cubicBezTo>
                  <a:lnTo>
                    <a:pt x="26419" y="14299"/>
                  </a:lnTo>
                  <a:cubicBezTo>
                    <a:pt x="26388" y="14257"/>
                    <a:pt x="26335" y="14236"/>
                    <a:pt x="26280" y="14236"/>
                  </a:cubicBezTo>
                  <a:cubicBezTo>
                    <a:pt x="26226" y="14236"/>
                    <a:pt x="26170" y="14257"/>
                    <a:pt x="26132" y="14300"/>
                  </a:cubicBezTo>
                  <a:cubicBezTo>
                    <a:pt x="26235" y="14455"/>
                    <a:pt x="26350" y="14631"/>
                    <a:pt x="26380" y="14818"/>
                  </a:cubicBezTo>
                  <a:cubicBezTo>
                    <a:pt x="26422" y="15004"/>
                    <a:pt x="26370" y="15222"/>
                    <a:pt x="26204" y="15336"/>
                  </a:cubicBezTo>
                  <a:cubicBezTo>
                    <a:pt x="26163" y="15191"/>
                    <a:pt x="26163" y="15036"/>
                    <a:pt x="26214" y="14891"/>
                  </a:cubicBezTo>
                  <a:lnTo>
                    <a:pt x="26214" y="14891"/>
                  </a:lnTo>
                  <a:cubicBezTo>
                    <a:pt x="26122" y="14974"/>
                    <a:pt x="26039" y="15046"/>
                    <a:pt x="25956" y="15119"/>
                  </a:cubicBezTo>
                  <a:cubicBezTo>
                    <a:pt x="25986" y="14974"/>
                    <a:pt x="26018" y="14818"/>
                    <a:pt x="26028" y="14673"/>
                  </a:cubicBezTo>
                  <a:cubicBezTo>
                    <a:pt x="25977" y="14673"/>
                    <a:pt x="25924" y="14714"/>
                    <a:pt x="25894" y="14756"/>
                  </a:cubicBezTo>
                  <a:cubicBezTo>
                    <a:pt x="25894" y="14621"/>
                    <a:pt x="25769" y="14497"/>
                    <a:pt x="25634" y="14497"/>
                  </a:cubicBezTo>
                  <a:cubicBezTo>
                    <a:pt x="25613" y="14610"/>
                    <a:pt x="25604" y="14735"/>
                    <a:pt x="25613" y="14849"/>
                  </a:cubicBezTo>
                  <a:cubicBezTo>
                    <a:pt x="25588" y="14865"/>
                    <a:pt x="25554" y="14872"/>
                    <a:pt x="25519" y="14872"/>
                  </a:cubicBezTo>
                  <a:cubicBezTo>
                    <a:pt x="25504" y="14872"/>
                    <a:pt x="25489" y="14871"/>
                    <a:pt x="25475" y="14868"/>
                  </a:cubicBezTo>
                  <a:lnTo>
                    <a:pt x="25475" y="14868"/>
                  </a:lnTo>
                  <a:cubicBezTo>
                    <a:pt x="25635" y="14929"/>
                    <a:pt x="25767" y="15053"/>
                    <a:pt x="25841" y="15202"/>
                  </a:cubicBezTo>
                  <a:cubicBezTo>
                    <a:pt x="25779" y="15202"/>
                    <a:pt x="25707" y="15202"/>
                    <a:pt x="25645" y="15211"/>
                  </a:cubicBezTo>
                  <a:cubicBezTo>
                    <a:pt x="25686" y="15264"/>
                    <a:pt x="25728" y="15315"/>
                    <a:pt x="25779" y="15367"/>
                  </a:cubicBezTo>
                  <a:cubicBezTo>
                    <a:pt x="25634" y="15336"/>
                    <a:pt x="25500" y="15294"/>
                    <a:pt x="25365" y="15264"/>
                  </a:cubicBezTo>
                  <a:lnTo>
                    <a:pt x="25365" y="15264"/>
                  </a:lnTo>
                  <a:cubicBezTo>
                    <a:pt x="25381" y="15504"/>
                    <a:pt x="25626" y="15688"/>
                    <a:pt x="25865" y="15688"/>
                  </a:cubicBezTo>
                  <a:cubicBezTo>
                    <a:pt x="25936" y="15688"/>
                    <a:pt x="26006" y="15672"/>
                    <a:pt x="26069" y="15637"/>
                  </a:cubicBezTo>
                  <a:lnTo>
                    <a:pt x="26069" y="15637"/>
                  </a:lnTo>
                  <a:cubicBezTo>
                    <a:pt x="26028" y="15720"/>
                    <a:pt x="25986" y="15802"/>
                    <a:pt x="25945" y="15895"/>
                  </a:cubicBezTo>
                  <a:cubicBezTo>
                    <a:pt x="26122" y="15916"/>
                    <a:pt x="26359" y="15999"/>
                    <a:pt x="26329" y="16175"/>
                  </a:cubicBezTo>
                  <a:cubicBezTo>
                    <a:pt x="26308" y="16289"/>
                    <a:pt x="26184" y="16351"/>
                    <a:pt x="26090" y="16413"/>
                  </a:cubicBezTo>
                  <a:cubicBezTo>
                    <a:pt x="25997" y="16486"/>
                    <a:pt x="25924" y="16631"/>
                    <a:pt x="26007" y="16703"/>
                  </a:cubicBezTo>
                  <a:cubicBezTo>
                    <a:pt x="25922" y="16681"/>
                    <a:pt x="25837" y="16669"/>
                    <a:pt x="25747" y="16669"/>
                  </a:cubicBezTo>
                  <a:cubicBezTo>
                    <a:pt x="25717" y="16669"/>
                    <a:pt x="25686" y="16670"/>
                    <a:pt x="25655" y="16673"/>
                  </a:cubicBezTo>
                  <a:cubicBezTo>
                    <a:pt x="25655" y="16786"/>
                    <a:pt x="25676" y="16901"/>
                    <a:pt x="25728" y="17004"/>
                  </a:cubicBezTo>
                  <a:cubicBezTo>
                    <a:pt x="25634" y="17014"/>
                    <a:pt x="25541" y="17014"/>
                    <a:pt x="25448" y="17025"/>
                  </a:cubicBezTo>
                  <a:cubicBezTo>
                    <a:pt x="25583" y="17232"/>
                    <a:pt x="25728" y="17429"/>
                    <a:pt x="25883" y="17615"/>
                  </a:cubicBezTo>
                  <a:lnTo>
                    <a:pt x="25666" y="17585"/>
                  </a:lnTo>
                  <a:lnTo>
                    <a:pt x="25666" y="17585"/>
                  </a:lnTo>
                  <a:cubicBezTo>
                    <a:pt x="25749" y="17750"/>
                    <a:pt x="25841" y="17926"/>
                    <a:pt x="25935" y="18092"/>
                  </a:cubicBezTo>
                  <a:lnTo>
                    <a:pt x="25696" y="18092"/>
                  </a:lnTo>
                  <a:cubicBezTo>
                    <a:pt x="25821" y="18268"/>
                    <a:pt x="25945" y="18476"/>
                    <a:pt x="25904" y="18683"/>
                  </a:cubicBezTo>
                  <a:cubicBezTo>
                    <a:pt x="25876" y="18821"/>
                    <a:pt x="25724" y="18927"/>
                    <a:pt x="25596" y="18927"/>
                  </a:cubicBezTo>
                  <a:cubicBezTo>
                    <a:pt x="25531" y="18927"/>
                    <a:pt x="25472" y="18900"/>
                    <a:pt x="25438" y="18838"/>
                  </a:cubicBezTo>
                  <a:cubicBezTo>
                    <a:pt x="25406" y="18787"/>
                    <a:pt x="25396" y="18724"/>
                    <a:pt x="25365" y="18683"/>
                  </a:cubicBezTo>
                  <a:cubicBezTo>
                    <a:pt x="25282" y="18548"/>
                    <a:pt x="25023" y="18559"/>
                    <a:pt x="25013" y="18403"/>
                  </a:cubicBezTo>
                  <a:lnTo>
                    <a:pt x="25013" y="18403"/>
                  </a:lnTo>
                  <a:cubicBezTo>
                    <a:pt x="25199" y="18476"/>
                    <a:pt x="25396" y="18559"/>
                    <a:pt x="25583" y="18642"/>
                  </a:cubicBezTo>
                  <a:cubicBezTo>
                    <a:pt x="25489" y="18527"/>
                    <a:pt x="25406" y="18423"/>
                    <a:pt x="25323" y="18310"/>
                  </a:cubicBezTo>
                  <a:lnTo>
                    <a:pt x="25323" y="18310"/>
                  </a:lnTo>
                  <a:cubicBezTo>
                    <a:pt x="25406" y="18320"/>
                    <a:pt x="25500" y="18351"/>
                    <a:pt x="25572" y="18403"/>
                  </a:cubicBezTo>
                  <a:cubicBezTo>
                    <a:pt x="25541" y="18372"/>
                    <a:pt x="25500" y="18341"/>
                    <a:pt x="25468" y="18310"/>
                  </a:cubicBezTo>
                  <a:cubicBezTo>
                    <a:pt x="25551" y="18216"/>
                    <a:pt x="25613" y="18103"/>
                    <a:pt x="25634" y="17978"/>
                  </a:cubicBezTo>
                  <a:cubicBezTo>
                    <a:pt x="25551" y="17926"/>
                    <a:pt x="25468" y="17885"/>
                    <a:pt x="25386" y="17833"/>
                  </a:cubicBezTo>
                  <a:cubicBezTo>
                    <a:pt x="25438" y="17750"/>
                    <a:pt x="25479" y="17668"/>
                    <a:pt x="25521" y="17585"/>
                  </a:cubicBezTo>
                  <a:cubicBezTo>
                    <a:pt x="25396" y="17543"/>
                    <a:pt x="25272" y="17491"/>
                    <a:pt x="25137" y="17440"/>
                  </a:cubicBezTo>
                  <a:cubicBezTo>
                    <a:pt x="25148" y="17367"/>
                    <a:pt x="25148" y="17295"/>
                    <a:pt x="25158" y="17222"/>
                  </a:cubicBezTo>
                  <a:cubicBezTo>
                    <a:pt x="25013" y="17180"/>
                    <a:pt x="24878" y="17149"/>
                    <a:pt x="24733" y="17118"/>
                  </a:cubicBezTo>
                  <a:cubicBezTo>
                    <a:pt x="24805" y="17025"/>
                    <a:pt x="24899" y="16952"/>
                    <a:pt x="25003" y="16911"/>
                  </a:cubicBezTo>
                  <a:lnTo>
                    <a:pt x="24785" y="16662"/>
                  </a:lnTo>
                  <a:cubicBezTo>
                    <a:pt x="24940" y="16569"/>
                    <a:pt x="25116" y="16528"/>
                    <a:pt x="25293" y="16517"/>
                  </a:cubicBezTo>
                  <a:cubicBezTo>
                    <a:pt x="25261" y="16362"/>
                    <a:pt x="25282" y="16185"/>
                    <a:pt x="25344" y="16040"/>
                  </a:cubicBezTo>
                  <a:lnTo>
                    <a:pt x="25344" y="16040"/>
                  </a:lnTo>
                  <a:cubicBezTo>
                    <a:pt x="25282" y="16155"/>
                    <a:pt x="25199" y="16268"/>
                    <a:pt x="25085" y="16321"/>
                  </a:cubicBezTo>
                  <a:cubicBezTo>
                    <a:pt x="25047" y="16339"/>
                    <a:pt x="25004" y="16348"/>
                    <a:pt x="24960" y="16348"/>
                  </a:cubicBezTo>
                  <a:cubicBezTo>
                    <a:pt x="24835" y="16348"/>
                    <a:pt x="24707" y="16277"/>
                    <a:pt x="24692" y="16155"/>
                  </a:cubicBezTo>
                  <a:cubicBezTo>
                    <a:pt x="24785" y="16113"/>
                    <a:pt x="24878" y="16072"/>
                    <a:pt x="24920" y="15989"/>
                  </a:cubicBezTo>
                  <a:cubicBezTo>
                    <a:pt x="24971" y="15895"/>
                    <a:pt x="24930" y="15761"/>
                    <a:pt x="24826" y="15750"/>
                  </a:cubicBezTo>
                  <a:cubicBezTo>
                    <a:pt x="24950" y="15688"/>
                    <a:pt x="25044" y="15554"/>
                    <a:pt x="25054" y="15409"/>
                  </a:cubicBezTo>
                  <a:lnTo>
                    <a:pt x="25054" y="15409"/>
                  </a:lnTo>
                  <a:cubicBezTo>
                    <a:pt x="24952" y="15459"/>
                    <a:pt x="24870" y="15561"/>
                    <a:pt x="24798" y="15663"/>
                  </a:cubicBezTo>
                  <a:lnTo>
                    <a:pt x="24798" y="15663"/>
                  </a:lnTo>
                  <a:cubicBezTo>
                    <a:pt x="24803" y="15653"/>
                    <a:pt x="24795" y="15635"/>
                    <a:pt x="24795" y="15626"/>
                  </a:cubicBezTo>
                  <a:cubicBezTo>
                    <a:pt x="24702" y="15688"/>
                    <a:pt x="24598" y="15730"/>
                    <a:pt x="24494" y="15761"/>
                  </a:cubicBezTo>
                  <a:lnTo>
                    <a:pt x="24526" y="15481"/>
                  </a:lnTo>
                  <a:lnTo>
                    <a:pt x="24526" y="15481"/>
                  </a:lnTo>
                  <a:cubicBezTo>
                    <a:pt x="24360" y="15533"/>
                    <a:pt x="24204" y="15595"/>
                    <a:pt x="24039" y="15657"/>
                  </a:cubicBezTo>
                  <a:cubicBezTo>
                    <a:pt x="24029" y="15616"/>
                    <a:pt x="24039" y="15575"/>
                    <a:pt x="24070" y="15543"/>
                  </a:cubicBezTo>
                  <a:lnTo>
                    <a:pt x="24070" y="15543"/>
                  </a:lnTo>
                  <a:cubicBezTo>
                    <a:pt x="24051" y="15549"/>
                    <a:pt x="24032" y="15552"/>
                    <a:pt x="24013" y="15552"/>
                  </a:cubicBezTo>
                  <a:cubicBezTo>
                    <a:pt x="23935" y="15552"/>
                    <a:pt x="23861" y="15504"/>
                    <a:pt x="23852" y="15429"/>
                  </a:cubicBezTo>
                  <a:cubicBezTo>
                    <a:pt x="23852" y="15347"/>
                    <a:pt x="23925" y="15284"/>
                    <a:pt x="24008" y="15274"/>
                  </a:cubicBezTo>
                  <a:cubicBezTo>
                    <a:pt x="24132" y="15160"/>
                    <a:pt x="24266" y="15046"/>
                    <a:pt x="24391" y="14932"/>
                  </a:cubicBezTo>
                  <a:cubicBezTo>
                    <a:pt x="24319" y="14932"/>
                    <a:pt x="24246" y="14942"/>
                    <a:pt x="24174" y="14942"/>
                  </a:cubicBezTo>
                  <a:cubicBezTo>
                    <a:pt x="24298" y="14859"/>
                    <a:pt x="24391" y="14725"/>
                    <a:pt x="24422" y="14580"/>
                  </a:cubicBezTo>
                  <a:lnTo>
                    <a:pt x="24422" y="14580"/>
                  </a:lnTo>
                  <a:cubicBezTo>
                    <a:pt x="24204" y="14683"/>
                    <a:pt x="23987" y="14776"/>
                    <a:pt x="23769" y="14880"/>
                  </a:cubicBezTo>
                  <a:cubicBezTo>
                    <a:pt x="23721" y="14898"/>
                    <a:pt x="23667" y="14916"/>
                    <a:pt x="23617" y="14916"/>
                  </a:cubicBezTo>
                  <a:cubicBezTo>
                    <a:pt x="23581" y="14916"/>
                    <a:pt x="23547" y="14906"/>
                    <a:pt x="23520" y="14880"/>
                  </a:cubicBezTo>
                  <a:cubicBezTo>
                    <a:pt x="23469" y="14818"/>
                    <a:pt x="23520" y="14714"/>
                    <a:pt x="23593" y="14683"/>
                  </a:cubicBezTo>
                  <a:cubicBezTo>
                    <a:pt x="23626" y="14665"/>
                    <a:pt x="23663" y="14659"/>
                    <a:pt x="23702" y="14659"/>
                  </a:cubicBezTo>
                  <a:cubicBezTo>
                    <a:pt x="23748" y="14659"/>
                    <a:pt x="23797" y="14667"/>
                    <a:pt x="23842" y="14673"/>
                  </a:cubicBezTo>
                  <a:cubicBezTo>
                    <a:pt x="23697" y="14610"/>
                    <a:pt x="23562" y="14518"/>
                    <a:pt x="23448" y="14414"/>
                  </a:cubicBezTo>
                  <a:lnTo>
                    <a:pt x="23976" y="14320"/>
                  </a:lnTo>
                  <a:lnTo>
                    <a:pt x="23852" y="14165"/>
                  </a:lnTo>
                  <a:cubicBezTo>
                    <a:pt x="23966" y="14092"/>
                    <a:pt x="24039" y="13968"/>
                    <a:pt x="24049" y="13834"/>
                  </a:cubicBezTo>
                  <a:lnTo>
                    <a:pt x="24049" y="13834"/>
                  </a:lnTo>
                  <a:cubicBezTo>
                    <a:pt x="23831" y="13927"/>
                    <a:pt x="23593" y="14000"/>
                    <a:pt x="23355" y="14062"/>
                  </a:cubicBezTo>
                  <a:cubicBezTo>
                    <a:pt x="23365" y="13979"/>
                    <a:pt x="23428" y="13906"/>
                    <a:pt x="23500" y="13885"/>
                  </a:cubicBezTo>
                  <a:cubicBezTo>
                    <a:pt x="23365" y="13875"/>
                    <a:pt x="23241" y="13802"/>
                    <a:pt x="23147" y="13709"/>
                  </a:cubicBezTo>
                  <a:cubicBezTo>
                    <a:pt x="23251" y="13699"/>
                    <a:pt x="23355" y="13699"/>
                    <a:pt x="23448" y="13689"/>
                  </a:cubicBezTo>
                  <a:cubicBezTo>
                    <a:pt x="23438" y="13627"/>
                    <a:pt x="23417" y="13564"/>
                    <a:pt x="23396" y="13491"/>
                  </a:cubicBezTo>
                  <a:lnTo>
                    <a:pt x="23396" y="13491"/>
                  </a:lnTo>
                  <a:cubicBezTo>
                    <a:pt x="23562" y="13523"/>
                    <a:pt x="23707" y="13585"/>
                    <a:pt x="23852" y="13668"/>
                  </a:cubicBezTo>
                  <a:cubicBezTo>
                    <a:pt x="23790" y="13523"/>
                    <a:pt x="23728" y="13378"/>
                    <a:pt x="23656" y="13233"/>
                  </a:cubicBezTo>
                  <a:lnTo>
                    <a:pt x="23656" y="13233"/>
                  </a:lnTo>
                  <a:cubicBezTo>
                    <a:pt x="23769" y="13284"/>
                    <a:pt x="23873" y="13357"/>
                    <a:pt x="23966" y="13450"/>
                  </a:cubicBezTo>
                  <a:lnTo>
                    <a:pt x="23904" y="13295"/>
                  </a:lnTo>
                  <a:lnTo>
                    <a:pt x="23904" y="13295"/>
                  </a:lnTo>
                  <a:cubicBezTo>
                    <a:pt x="24101" y="13346"/>
                    <a:pt x="24287" y="13409"/>
                    <a:pt x="24484" y="13471"/>
                  </a:cubicBezTo>
                  <a:cubicBezTo>
                    <a:pt x="24360" y="13388"/>
                    <a:pt x="24225" y="13222"/>
                    <a:pt x="24329" y="13118"/>
                  </a:cubicBezTo>
                  <a:cubicBezTo>
                    <a:pt x="24370" y="13077"/>
                    <a:pt x="24422" y="13067"/>
                    <a:pt x="24474" y="13056"/>
                  </a:cubicBezTo>
                  <a:cubicBezTo>
                    <a:pt x="24526" y="13053"/>
                    <a:pt x="24578" y="13050"/>
                    <a:pt x="24628" y="13050"/>
                  </a:cubicBezTo>
                  <a:cubicBezTo>
                    <a:pt x="24717" y="13050"/>
                    <a:pt x="24803" y="13057"/>
                    <a:pt x="24888" y="13077"/>
                  </a:cubicBezTo>
                  <a:cubicBezTo>
                    <a:pt x="24816" y="12996"/>
                    <a:pt x="24728" y="12930"/>
                    <a:pt x="24632" y="12894"/>
                  </a:cubicBezTo>
                  <a:lnTo>
                    <a:pt x="24632" y="12894"/>
                  </a:lnTo>
                  <a:cubicBezTo>
                    <a:pt x="24685" y="12911"/>
                    <a:pt x="24740" y="12924"/>
                    <a:pt x="24797" y="12924"/>
                  </a:cubicBezTo>
                  <a:cubicBezTo>
                    <a:pt x="24827" y="12924"/>
                    <a:pt x="24858" y="12920"/>
                    <a:pt x="24888" y="12911"/>
                  </a:cubicBezTo>
                  <a:cubicBezTo>
                    <a:pt x="24982" y="12870"/>
                    <a:pt x="25054" y="12745"/>
                    <a:pt x="24992" y="12663"/>
                  </a:cubicBezTo>
                  <a:lnTo>
                    <a:pt x="24992" y="12663"/>
                  </a:lnTo>
                  <a:cubicBezTo>
                    <a:pt x="24950" y="12694"/>
                    <a:pt x="24909" y="12715"/>
                    <a:pt x="24867" y="12745"/>
                  </a:cubicBezTo>
                  <a:cubicBezTo>
                    <a:pt x="24920" y="12704"/>
                    <a:pt x="24930" y="12611"/>
                    <a:pt x="24888" y="12559"/>
                  </a:cubicBezTo>
                  <a:cubicBezTo>
                    <a:pt x="24856" y="12526"/>
                    <a:pt x="24811" y="12506"/>
                    <a:pt x="24769" y="12506"/>
                  </a:cubicBezTo>
                  <a:cubicBezTo>
                    <a:pt x="24744" y="12506"/>
                    <a:pt x="24721" y="12513"/>
                    <a:pt x="24702" y="12528"/>
                  </a:cubicBezTo>
                  <a:cubicBezTo>
                    <a:pt x="24671" y="12559"/>
                    <a:pt x="24650" y="12580"/>
                    <a:pt x="24630" y="12611"/>
                  </a:cubicBezTo>
                  <a:cubicBezTo>
                    <a:pt x="24523" y="12750"/>
                    <a:pt x="24350" y="12820"/>
                    <a:pt x="24178" y="12820"/>
                  </a:cubicBezTo>
                  <a:cubicBezTo>
                    <a:pt x="24016" y="12820"/>
                    <a:pt x="23854" y="12757"/>
                    <a:pt x="23748" y="12632"/>
                  </a:cubicBezTo>
                  <a:lnTo>
                    <a:pt x="23748" y="12632"/>
                  </a:lnTo>
                  <a:cubicBezTo>
                    <a:pt x="23821" y="12653"/>
                    <a:pt x="23904" y="12683"/>
                    <a:pt x="23976" y="12715"/>
                  </a:cubicBezTo>
                  <a:cubicBezTo>
                    <a:pt x="23904" y="12621"/>
                    <a:pt x="23831" y="12528"/>
                    <a:pt x="23769" y="12435"/>
                  </a:cubicBezTo>
                  <a:lnTo>
                    <a:pt x="23769" y="12435"/>
                  </a:lnTo>
                  <a:cubicBezTo>
                    <a:pt x="23914" y="12476"/>
                    <a:pt x="24080" y="12487"/>
                    <a:pt x="24236" y="12487"/>
                  </a:cubicBezTo>
                  <a:lnTo>
                    <a:pt x="24111" y="12269"/>
                  </a:lnTo>
                  <a:cubicBezTo>
                    <a:pt x="24287" y="12238"/>
                    <a:pt x="24474" y="12197"/>
                    <a:pt x="24660" y="12165"/>
                  </a:cubicBezTo>
                  <a:cubicBezTo>
                    <a:pt x="24577" y="12155"/>
                    <a:pt x="24494" y="12155"/>
                    <a:pt x="24412" y="12144"/>
                  </a:cubicBezTo>
                  <a:cubicBezTo>
                    <a:pt x="24588" y="12135"/>
                    <a:pt x="24754" y="12072"/>
                    <a:pt x="24888" y="11979"/>
                  </a:cubicBezTo>
                  <a:cubicBezTo>
                    <a:pt x="24860" y="11962"/>
                    <a:pt x="24829" y="11954"/>
                    <a:pt x="24799" y="11954"/>
                  </a:cubicBezTo>
                  <a:cubicBezTo>
                    <a:pt x="24775" y="11954"/>
                    <a:pt x="24752" y="11959"/>
                    <a:pt x="24733" y="11969"/>
                  </a:cubicBezTo>
                  <a:cubicBezTo>
                    <a:pt x="24805" y="11907"/>
                    <a:pt x="24847" y="11803"/>
                    <a:pt x="24826" y="11699"/>
                  </a:cubicBezTo>
                  <a:cubicBezTo>
                    <a:pt x="24813" y="11698"/>
                    <a:pt x="24800" y="11698"/>
                    <a:pt x="24787" y="11698"/>
                  </a:cubicBezTo>
                  <a:cubicBezTo>
                    <a:pt x="24676" y="11698"/>
                    <a:pt x="24569" y="11739"/>
                    <a:pt x="24494" y="11813"/>
                  </a:cubicBezTo>
                  <a:cubicBezTo>
                    <a:pt x="24567" y="11720"/>
                    <a:pt x="24598" y="11606"/>
                    <a:pt x="24598" y="11492"/>
                  </a:cubicBezTo>
                  <a:lnTo>
                    <a:pt x="24598" y="11492"/>
                  </a:lnTo>
                  <a:cubicBezTo>
                    <a:pt x="24484" y="11523"/>
                    <a:pt x="24370" y="11596"/>
                    <a:pt x="24287" y="11679"/>
                  </a:cubicBezTo>
                  <a:cubicBezTo>
                    <a:pt x="24266" y="11606"/>
                    <a:pt x="24257" y="11534"/>
                    <a:pt x="24246" y="11451"/>
                  </a:cubicBezTo>
                  <a:cubicBezTo>
                    <a:pt x="24131" y="11629"/>
                    <a:pt x="23923" y="11729"/>
                    <a:pt x="23716" y="11729"/>
                  </a:cubicBezTo>
                  <a:cubicBezTo>
                    <a:pt x="23623" y="11729"/>
                    <a:pt x="23531" y="11710"/>
                    <a:pt x="23448" y="11668"/>
                  </a:cubicBezTo>
                  <a:lnTo>
                    <a:pt x="23448" y="11668"/>
                  </a:lnTo>
                  <a:cubicBezTo>
                    <a:pt x="23461" y="11669"/>
                    <a:pt x="23474" y="11670"/>
                    <a:pt x="23487" y="11670"/>
                  </a:cubicBezTo>
                  <a:cubicBezTo>
                    <a:pt x="23658" y="11670"/>
                    <a:pt x="23813" y="11542"/>
                    <a:pt x="23852" y="11378"/>
                  </a:cubicBezTo>
                  <a:cubicBezTo>
                    <a:pt x="23826" y="11365"/>
                    <a:pt x="23796" y="11359"/>
                    <a:pt x="23766" y="11359"/>
                  </a:cubicBezTo>
                  <a:cubicBezTo>
                    <a:pt x="23724" y="11359"/>
                    <a:pt x="23681" y="11370"/>
                    <a:pt x="23645" y="11388"/>
                  </a:cubicBezTo>
                  <a:cubicBezTo>
                    <a:pt x="23738" y="11316"/>
                    <a:pt x="23790" y="11202"/>
                    <a:pt x="23790" y="11078"/>
                  </a:cubicBezTo>
                  <a:lnTo>
                    <a:pt x="23790" y="11078"/>
                  </a:lnTo>
                  <a:cubicBezTo>
                    <a:pt x="23635" y="11119"/>
                    <a:pt x="23500" y="11191"/>
                    <a:pt x="23386" y="11285"/>
                  </a:cubicBezTo>
                  <a:cubicBezTo>
                    <a:pt x="23396" y="11181"/>
                    <a:pt x="23417" y="11067"/>
                    <a:pt x="23428" y="10953"/>
                  </a:cubicBezTo>
                  <a:lnTo>
                    <a:pt x="23428" y="10953"/>
                  </a:lnTo>
                  <a:cubicBezTo>
                    <a:pt x="23283" y="11098"/>
                    <a:pt x="23096" y="11098"/>
                    <a:pt x="22899" y="11170"/>
                  </a:cubicBezTo>
                  <a:cubicBezTo>
                    <a:pt x="22837" y="11140"/>
                    <a:pt x="22795" y="11088"/>
                    <a:pt x="22785" y="11036"/>
                  </a:cubicBezTo>
                  <a:cubicBezTo>
                    <a:pt x="22899" y="11005"/>
                    <a:pt x="23023" y="10943"/>
                    <a:pt x="23117" y="10870"/>
                  </a:cubicBezTo>
                  <a:cubicBezTo>
                    <a:pt x="23100" y="10853"/>
                    <a:pt x="23075" y="10836"/>
                    <a:pt x="23050" y="10836"/>
                  </a:cubicBezTo>
                  <a:cubicBezTo>
                    <a:pt x="23045" y="10836"/>
                    <a:pt x="23039" y="10837"/>
                    <a:pt x="23034" y="10839"/>
                  </a:cubicBezTo>
                  <a:cubicBezTo>
                    <a:pt x="23138" y="10777"/>
                    <a:pt x="23220" y="10663"/>
                    <a:pt x="23230" y="10539"/>
                  </a:cubicBezTo>
                  <a:cubicBezTo>
                    <a:pt x="23085" y="10539"/>
                    <a:pt x="22940" y="10570"/>
                    <a:pt x="22816" y="10611"/>
                  </a:cubicBezTo>
                  <a:cubicBezTo>
                    <a:pt x="22847" y="10560"/>
                    <a:pt x="22889" y="10507"/>
                    <a:pt x="22930" y="10445"/>
                  </a:cubicBezTo>
                  <a:lnTo>
                    <a:pt x="22930" y="10445"/>
                  </a:lnTo>
                  <a:cubicBezTo>
                    <a:pt x="22744" y="10560"/>
                    <a:pt x="22546" y="10632"/>
                    <a:pt x="22339" y="10673"/>
                  </a:cubicBezTo>
                  <a:cubicBezTo>
                    <a:pt x="22360" y="10601"/>
                    <a:pt x="22381" y="10528"/>
                    <a:pt x="22401" y="10445"/>
                  </a:cubicBezTo>
                  <a:cubicBezTo>
                    <a:pt x="22393" y="10444"/>
                    <a:pt x="22384" y="10444"/>
                    <a:pt x="22375" y="10444"/>
                  </a:cubicBezTo>
                  <a:cubicBezTo>
                    <a:pt x="22280" y="10444"/>
                    <a:pt x="22186" y="10490"/>
                    <a:pt x="22101" y="10528"/>
                  </a:cubicBezTo>
                  <a:cubicBezTo>
                    <a:pt x="22046" y="10553"/>
                    <a:pt x="21983" y="10574"/>
                    <a:pt x="21924" y="10574"/>
                  </a:cubicBezTo>
                  <a:cubicBezTo>
                    <a:pt x="21883" y="10574"/>
                    <a:pt x="21845" y="10564"/>
                    <a:pt x="21811" y="10539"/>
                  </a:cubicBezTo>
                  <a:cubicBezTo>
                    <a:pt x="21718" y="10487"/>
                    <a:pt x="21728" y="10321"/>
                    <a:pt x="21832" y="10311"/>
                  </a:cubicBezTo>
                  <a:lnTo>
                    <a:pt x="21738" y="9906"/>
                  </a:lnTo>
                  <a:lnTo>
                    <a:pt x="21738" y="9906"/>
                  </a:lnTo>
                  <a:cubicBezTo>
                    <a:pt x="21811" y="9989"/>
                    <a:pt x="21894" y="10062"/>
                    <a:pt x="21966" y="10134"/>
                  </a:cubicBezTo>
                  <a:cubicBezTo>
                    <a:pt x="21956" y="10062"/>
                    <a:pt x="21987" y="9979"/>
                    <a:pt x="22039" y="9917"/>
                  </a:cubicBezTo>
                  <a:cubicBezTo>
                    <a:pt x="22132" y="10000"/>
                    <a:pt x="22205" y="10104"/>
                    <a:pt x="22256" y="10217"/>
                  </a:cubicBezTo>
                  <a:cubicBezTo>
                    <a:pt x="22317" y="10149"/>
                    <a:pt x="22405" y="10108"/>
                    <a:pt x="22499" y="10108"/>
                  </a:cubicBezTo>
                  <a:cubicBezTo>
                    <a:pt x="22518" y="10108"/>
                    <a:pt x="22538" y="10110"/>
                    <a:pt x="22557" y="10114"/>
                  </a:cubicBezTo>
                  <a:cubicBezTo>
                    <a:pt x="22546" y="9989"/>
                    <a:pt x="22505" y="9876"/>
                    <a:pt x="22433" y="9782"/>
                  </a:cubicBezTo>
                  <a:cubicBezTo>
                    <a:pt x="22466" y="9770"/>
                    <a:pt x="22498" y="9764"/>
                    <a:pt x="22531" y="9764"/>
                  </a:cubicBezTo>
                  <a:cubicBezTo>
                    <a:pt x="22580" y="9764"/>
                    <a:pt x="22627" y="9778"/>
                    <a:pt x="22671" y="9803"/>
                  </a:cubicBezTo>
                  <a:cubicBezTo>
                    <a:pt x="22609" y="9731"/>
                    <a:pt x="22546" y="9668"/>
                    <a:pt x="22484" y="9596"/>
                  </a:cubicBezTo>
                  <a:lnTo>
                    <a:pt x="22484" y="9596"/>
                  </a:lnTo>
                  <a:cubicBezTo>
                    <a:pt x="22543" y="9622"/>
                    <a:pt x="22606" y="9644"/>
                    <a:pt x="22665" y="9644"/>
                  </a:cubicBezTo>
                  <a:cubicBezTo>
                    <a:pt x="22700" y="9644"/>
                    <a:pt x="22734" y="9636"/>
                    <a:pt x="22764" y="9616"/>
                  </a:cubicBezTo>
                  <a:cubicBezTo>
                    <a:pt x="22806" y="9596"/>
                    <a:pt x="22816" y="9533"/>
                    <a:pt x="22806" y="9482"/>
                  </a:cubicBezTo>
                  <a:lnTo>
                    <a:pt x="22806" y="9482"/>
                  </a:lnTo>
                  <a:cubicBezTo>
                    <a:pt x="22821" y="9486"/>
                    <a:pt x="22837" y="9488"/>
                    <a:pt x="22854" y="9488"/>
                  </a:cubicBezTo>
                  <a:cubicBezTo>
                    <a:pt x="22882" y="9488"/>
                    <a:pt x="22910" y="9481"/>
                    <a:pt x="22930" y="9461"/>
                  </a:cubicBezTo>
                  <a:cubicBezTo>
                    <a:pt x="22824" y="9355"/>
                    <a:pt x="22666" y="9294"/>
                    <a:pt x="22520" y="9294"/>
                  </a:cubicBezTo>
                  <a:cubicBezTo>
                    <a:pt x="22508" y="9294"/>
                    <a:pt x="22496" y="9295"/>
                    <a:pt x="22484" y="9295"/>
                  </a:cubicBezTo>
                  <a:cubicBezTo>
                    <a:pt x="22546" y="9254"/>
                    <a:pt x="22464" y="9160"/>
                    <a:pt x="22391" y="9160"/>
                  </a:cubicBezTo>
                  <a:cubicBezTo>
                    <a:pt x="22319" y="9171"/>
                    <a:pt x="22246" y="9223"/>
                    <a:pt x="22173" y="9223"/>
                  </a:cubicBezTo>
                  <a:cubicBezTo>
                    <a:pt x="22110" y="9223"/>
                    <a:pt x="22054" y="9135"/>
                    <a:pt x="22084" y="9092"/>
                  </a:cubicBezTo>
                  <a:lnTo>
                    <a:pt x="22084" y="9092"/>
                  </a:lnTo>
                  <a:cubicBezTo>
                    <a:pt x="22059" y="9110"/>
                    <a:pt x="22030" y="9118"/>
                    <a:pt x="22000" y="9118"/>
                  </a:cubicBezTo>
                  <a:cubicBezTo>
                    <a:pt x="21928" y="9118"/>
                    <a:pt x="21856" y="9070"/>
                    <a:pt x="21842" y="8995"/>
                  </a:cubicBezTo>
                  <a:cubicBezTo>
                    <a:pt x="21834" y="8902"/>
                    <a:pt x="21930" y="8815"/>
                    <a:pt x="22016" y="8815"/>
                  </a:cubicBezTo>
                  <a:cubicBezTo>
                    <a:pt x="22035" y="8815"/>
                    <a:pt x="22053" y="8819"/>
                    <a:pt x="22070" y="8829"/>
                  </a:cubicBezTo>
                  <a:cubicBezTo>
                    <a:pt x="22008" y="8787"/>
                    <a:pt x="21946" y="8736"/>
                    <a:pt x="21883" y="8684"/>
                  </a:cubicBezTo>
                  <a:cubicBezTo>
                    <a:pt x="21914" y="8678"/>
                    <a:pt x="21947" y="8674"/>
                    <a:pt x="21979" y="8674"/>
                  </a:cubicBezTo>
                  <a:cubicBezTo>
                    <a:pt x="22053" y="8674"/>
                    <a:pt x="22126" y="8692"/>
                    <a:pt x="22184" y="8736"/>
                  </a:cubicBezTo>
                  <a:cubicBezTo>
                    <a:pt x="22153" y="8663"/>
                    <a:pt x="22132" y="8591"/>
                    <a:pt x="22101" y="8518"/>
                  </a:cubicBezTo>
                  <a:lnTo>
                    <a:pt x="22101" y="8518"/>
                  </a:lnTo>
                  <a:cubicBezTo>
                    <a:pt x="22143" y="8559"/>
                    <a:pt x="22173" y="8601"/>
                    <a:pt x="22215" y="8642"/>
                  </a:cubicBezTo>
                  <a:cubicBezTo>
                    <a:pt x="22226" y="8580"/>
                    <a:pt x="22226" y="8508"/>
                    <a:pt x="22236" y="8435"/>
                  </a:cubicBezTo>
                  <a:cubicBezTo>
                    <a:pt x="22240" y="8435"/>
                    <a:pt x="22244" y="8434"/>
                    <a:pt x="22248" y="8434"/>
                  </a:cubicBezTo>
                  <a:cubicBezTo>
                    <a:pt x="22355" y="8434"/>
                    <a:pt x="22415" y="8553"/>
                    <a:pt x="22484" y="8642"/>
                  </a:cubicBezTo>
                  <a:cubicBezTo>
                    <a:pt x="22521" y="8698"/>
                    <a:pt x="22599" y="8739"/>
                    <a:pt x="22660" y="8739"/>
                  </a:cubicBezTo>
                  <a:cubicBezTo>
                    <a:pt x="22701" y="8739"/>
                    <a:pt x="22735" y="8720"/>
                    <a:pt x="22744" y="8674"/>
                  </a:cubicBezTo>
                  <a:cubicBezTo>
                    <a:pt x="22827" y="8787"/>
                    <a:pt x="22919" y="8902"/>
                    <a:pt x="23034" y="8995"/>
                  </a:cubicBezTo>
                  <a:cubicBezTo>
                    <a:pt x="23044" y="8891"/>
                    <a:pt x="23065" y="8787"/>
                    <a:pt x="23085" y="8695"/>
                  </a:cubicBezTo>
                  <a:cubicBezTo>
                    <a:pt x="23189" y="8725"/>
                    <a:pt x="23293" y="8757"/>
                    <a:pt x="23396" y="8798"/>
                  </a:cubicBezTo>
                  <a:cubicBezTo>
                    <a:pt x="23365" y="8715"/>
                    <a:pt x="23345" y="8642"/>
                    <a:pt x="23313" y="8570"/>
                  </a:cubicBezTo>
                  <a:lnTo>
                    <a:pt x="23313" y="8570"/>
                  </a:lnTo>
                  <a:cubicBezTo>
                    <a:pt x="23406" y="8605"/>
                    <a:pt x="23503" y="8622"/>
                    <a:pt x="23598" y="8622"/>
                  </a:cubicBezTo>
                  <a:cubicBezTo>
                    <a:pt x="23642" y="8622"/>
                    <a:pt x="23685" y="8618"/>
                    <a:pt x="23728" y="8612"/>
                  </a:cubicBezTo>
                  <a:cubicBezTo>
                    <a:pt x="23666" y="8549"/>
                    <a:pt x="23603" y="8497"/>
                    <a:pt x="23541" y="8435"/>
                  </a:cubicBezTo>
                  <a:cubicBezTo>
                    <a:pt x="23624" y="8425"/>
                    <a:pt x="23707" y="8414"/>
                    <a:pt x="23780" y="8404"/>
                  </a:cubicBezTo>
                  <a:cubicBezTo>
                    <a:pt x="23728" y="8259"/>
                    <a:pt x="23614" y="8135"/>
                    <a:pt x="23479" y="8062"/>
                  </a:cubicBezTo>
                  <a:cubicBezTo>
                    <a:pt x="23387" y="8187"/>
                    <a:pt x="23232" y="8254"/>
                    <a:pt x="23079" y="8254"/>
                  </a:cubicBezTo>
                  <a:cubicBezTo>
                    <a:pt x="22990" y="8254"/>
                    <a:pt x="22902" y="8232"/>
                    <a:pt x="22827" y="8186"/>
                  </a:cubicBezTo>
                  <a:cubicBezTo>
                    <a:pt x="22889" y="8156"/>
                    <a:pt x="22940" y="8135"/>
                    <a:pt x="23002" y="8114"/>
                  </a:cubicBezTo>
                  <a:cubicBezTo>
                    <a:pt x="22910" y="8052"/>
                    <a:pt x="22816" y="7990"/>
                    <a:pt x="22723" y="7938"/>
                  </a:cubicBezTo>
                  <a:cubicBezTo>
                    <a:pt x="22857" y="7928"/>
                    <a:pt x="22982" y="7866"/>
                    <a:pt x="23075" y="7751"/>
                  </a:cubicBezTo>
                  <a:cubicBezTo>
                    <a:pt x="23045" y="7747"/>
                    <a:pt x="23016" y="7745"/>
                    <a:pt x="22987" y="7745"/>
                  </a:cubicBezTo>
                  <a:cubicBezTo>
                    <a:pt x="22945" y="7745"/>
                    <a:pt x="22905" y="7750"/>
                    <a:pt x="22868" y="7762"/>
                  </a:cubicBezTo>
                  <a:cubicBezTo>
                    <a:pt x="22919" y="7721"/>
                    <a:pt x="22919" y="7617"/>
                    <a:pt x="22857" y="7575"/>
                  </a:cubicBezTo>
                  <a:cubicBezTo>
                    <a:pt x="22834" y="7562"/>
                    <a:pt x="22807" y="7556"/>
                    <a:pt x="22779" y="7556"/>
                  </a:cubicBezTo>
                  <a:cubicBezTo>
                    <a:pt x="22721" y="7556"/>
                    <a:pt x="22658" y="7582"/>
                    <a:pt x="22609" y="7617"/>
                  </a:cubicBezTo>
                  <a:cubicBezTo>
                    <a:pt x="22588" y="7627"/>
                    <a:pt x="22578" y="7638"/>
                    <a:pt x="22557" y="7658"/>
                  </a:cubicBezTo>
                  <a:lnTo>
                    <a:pt x="22557" y="7648"/>
                  </a:lnTo>
                  <a:cubicBezTo>
                    <a:pt x="22499" y="7632"/>
                    <a:pt x="22438" y="7624"/>
                    <a:pt x="22375" y="7624"/>
                  </a:cubicBezTo>
                  <a:cubicBezTo>
                    <a:pt x="22269" y="7624"/>
                    <a:pt x="22161" y="7648"/>
                    <a:pt x="22070" y="7700"/>
                  </a:cubicBezTo>
                  <a:cubicBezTo>
                    <a:pt x="22060" y="7585"/>
                    <a:pt x="21998" y="7472"/>
                    <a:pt x="21894" y="7399"/>
                  </a:cubicBezTo>
                  <a:cubicBezTo>
                    <a:pt x="22173" y="7265"/>
                    <a:pt x="22412" y="7057"/>
                    <a:pt x="22599" y="6819"/>
                  </a:cubicBezTo>
                  <a:lnTo>
                    <a:pt x="22599" y="6819"/>
                  </a:lnTo>
                  <a:cubicBezTo>
                    <a:pt x="22516" y="6829"/>
                    <a:pt x="22443" y="6839"/>
                    <a:pt x="22371" y="6850"/>
                  </a:cubicBezTo>
                  <a:cubicBezTo>
                    <a:pt x="22412" y="6777"/>
                    <a:pt x="22433" y="6684"/>
                    <a:pt x="22412" y="6601"/>
                  </a:cubicBezTo>
                  <a:lnTo>
                    <a:pt x="22412" y="6601"/>
                  </a:lnTo>
                  <a:cubicBezTo>
                    <a:pt x="22309" y="6643"/>
                    <a:pt x="22205" y="6694"/>
                    <a:pt x="22111" y="6736"/>
                  </a:cubicBezTo>
                  <a:cubicBezTo>
                    <a:pt x="22062" y="6698"/>
                    <a:pt x="21998" y="6681"/>
                    <a:pt x="21932" y="6681"/>
                  </a:cubicBezTo>
                  <a:cubicBezTo>
                    <a:pt x="21819" y="6681"/>
                    <a:pt x="21700" y="6730"/>
                    <a:pt x="21635" y="6809"/>
                  </a:cubicBezTo>
                  <a:cubicBezTo>
                    <a:pt x="21620" y="6823"/>
                    <a:pt x="21600" y="6830"/>
                    <a:pt x="21580" y="6830"/>
                  </a:cubicBezTo>
                  <a:cubicBezTo>
                    <a:pt x="21544" y="6830"/>
                    <a:pt x="21507" y="6807"/>
                    <a:pt x="21500" y="6767"/>
                  </a:cubicBezTo>
                  <a:cubicBezTo>
                    <a:pt x="21531" y="6705"/>
                    <a:pt x="21583" y="6643"/>
                    <a:pt x="21645" y="6591"/>
                  </a:cubicBezTo>
                  <a:cubicBezTo>
                    <a:pt x="21593" y="6581"/>
                    <a:pt x="21542" y="6560"/>
                    <a:pt x="21490" y="6549"/>
                  </a:cubicBezTo>
                  <a:cubicBezTo>
                    <a:pt x="21604" y="6415"/>
                    <a:pt x="21770" y="6332"/>
                    <a:pt x="21936" y="6311"/>
                  </a:cubicBezTo>
                  <a:cubicBezTo>
                    <a:pt x="21863" y="6301"/>
                    <a:pt x="21791" y="6270"/>
                    <a:pt x="21728" y="6218"/>
                  </a:cubicBezTo>
                  <a:cubicBezTo>
                    <a:pt x="21832" y="6166"/>
                    <a:pt x="21936" y="6146"/>
                    <a:pt x="22049" y="6135"/>
                  </a:cubicBezTo>
                  <a:cubicBezTo>
                    <a:pt x="21966" y="6093"/>
                    <a:pt x="21894" y="6010"/>
                    <a:pt x="21863" y="5918"/>
                  </a:cubicBezTo>
                  <a:lnTo>
                    <a:pt x="21863" y="5918"/>
                  </a:lnTo>
                  <a:cubicBezTo>
                    <a:pt x="21966" y="5948"/>
                    <a:pt x="22081" y="5969"/>
                    <a:pt x="22194" y="6001"/>
                  </a:cubicBezTo>
                  <a:cubicBezTo>
                    <a:pt x="22132" y="5948"/>
                    <a:pt x="22081" y="5876"/>
                    <a:pt x="22049" y="5803"/>
                  </a:cubicBezTo>
                  <a:lnTo>
                    <a:pt x="22049" y="5803"/>
                  </a:lnTo>
                  <a:cubicBezTo>
                    <a:pt x="22215" y="5855"/>
                    <a:pt x="22371" y="5907"/>
                    <a:pt x="22537" y="5969"/>
                  </a:cubicBezTo>
                  <a:cubicBezTo>
                    <a:pt x="22495" y="5948"/>
                    <a:pt x="22464" y="5897"/>
                    <a:pt x="22484" y="5855"/>
                  </a:cubicBezTo>
                  <a:cubicBezTo>
                    <a:pt x="22567" y="5824"/>
                    <a:pt x="22661" y="5783"/>
                    <a:pt x="22744" y="5752"/>
                  </a:cubicBezTo>
                  <a:cubicBezTo>
                    <a:pt x="22692" y="5575"/>
                    <a:pt x="22526" y="5430"/>
                    <a:pt x="22329" y="5410"/>
                  </a:cubicBezTo>
                  <a:cubicBezTo>
                    <a:pt x="22412" y="5347"/>
                    <a:pt x="22464" y="5264"/>
                    <a:pt x="22495" y="5182"/>
                  </a:cubicBezTo>
                  <a:lnTo>
                    <a:pt x="22101" y="5182"/>
                  </a:lnTo>
                  <a:lnTo>
                    <a:pt x="22132" y="4995"/>
                  </a:lnTo>
                  <a:lnTo>
                    <a:pt x="22132" y="4995"/>
                  </a:lnTo>
                  <a:cubicBezTo>
                    <a:pt x="21956" y="5099"/>
                    <a:pt x="21791" y="5213"/>
                    <a:pt x="21614" y="5327"/>
                  </a:cubicBezTo>
                  <a:cubicBezTo>
                    <a:pt x="21563" y="5182"/>
                    <a:pt x="21645" y="4995"/>
                    <a:pt x="21780" y="4933"/>
                  </a:cubicBezTo>
                  <a:lnTo>
                    <a:pt x="21780" y="4933"/>
                  </a:lnTo>
                  <a:cubicBezTo>
                    <a:pt x="21758" y="4936"/>
                    <a:pt x="21737" y="4937"/>
                    <a:pt x="21715" y="4937"/>
                  </a:cubicBezTo>
                  <a:cubicBezTo>
                    <a:pt x="21590" y="4937"/>
                    <a:pt x="21463" y="4887"/>
                    <a:pt x="21365" y="4799"/>
                  </a:cubicBezTo>
                  <a:cubicBezTo>
                    <a:pt x="21490" y="4726"/>
                    <a:pt x="21614" y="4684"/>
                    <a:pt x="21749" y="4643"/>
                  </a:cubicBezTo>
                  <a:cubicBezTo>
                    <a:pt x="21697" y="4591"/>
                    <a:pt x="21676" y="4518"/>
                    <a:pt x="21687" y="4436"/>
                  </a:cubicBezTo>
                  <a:lnTo>
                    <a:pt x="21687" y="4436"/>
                  </a:lnTo>
                  <a:cubicBezTo>
                    <a:pt x="21811" y="4467"/>
                    <a:pt x="21925" y="4488"/>
                    <a:pt x="22049" y="4518"/>
                  </a:cubicBezTo>
                  <a:cubicBezTo>
                    <a:pt x="22028" y="4426"/>
                    <a:pt x="21977" y="4332"/>
                    <a:pt x="21915" y="4260"/>
                  </a:cubicBezTo>
                  <a:cubicBezTo>
                    <a:pt x="21926" y="4255"/>
                    <a:pt x="21938" y="4253"/>
                    <a:pt x="21950" y="4253"/>
                  </a:cubicBezTo>
                  <a:cubicBezTo>
                    <a:pt x="22021" y="4253"/>
                    <a:pt x="22092" y="4328"/>
                    <a:pt x="22164" y="4363"/>
                  </a:cubicBezTo>
                  <a:cubicBezTo>
                    <a:pt x="22176" y="4371"/>
                    <a:pt x="22191" y="4374"/>
                    <a:pt x="22206" y="4374"/>
                  </a:cubicBezTo>
                  <a:cubicBezTo>
                    <a:pt x="22276" y="4374"/>
                    <a:pt x="22361" y="4308"/>
                    <a:pt x="22315" y="4265"/>
                  </a:cubicBezTo>
                  <a:lnTo>
                    <a:pt x="22315" y="4265"/>
                  </a:lnTo>
                  <a:cubicBezTo>
                    <a:pt x="22427" y="4355"/>
                    <a:pt x="22560" y="4405"/>
                    <a:pt x="22702" y="4436"/>
                  </a:cubicBezTo>
                  <a:lnTo>
                    <a:pt x="22671" y="4156"/>
                  </a:lnTo>
                  <a:lnTo>
                    <a:pt x="22889" y="4125"/>
                  </a:lnTo>
                  <a:cubicBezTo>
                    <a:pt x="22878" y="4053"/>
                    <a:pt x="22847" y="3990"/>
                    <a:pt x="22806" y="3949"/>
                  </a:cubicBezTo>
                  <a:cubicBezTo>
                    <a:pt x="22982" y="3897"/>
                    <a:pt x="23055" y="3638"/>
                    <a:pt x="22930" y="3503"/>
                  </a:cubicBezTo>
                  <a:cubicBezTo>
                    <a:pt x="22785" y="3503"/>
                    <a:pt x="22764" y="3710"/>
                    <a:pt x="22640" y="3793"/>
                  </a:cubicBezTo>
                  <a:cubicBezTo>
                    <a:pt x="22600" y="3823"/>
                    <a:pt x="22557" y="3835"/>
                    <a:pt x="22511" y="3835"/>
                  </a:cubicBezTo>
                  <a:cubicBezTo>
                    <a:pt x="22413" y="3835"/>
                    <a:pt x="22307" y="3781"/>
                    <a:pt x="22215" y="3731"/>
                  </a:cubicBezTo>
                  <a:cubicBezTo>
                    <a:pt x="22139" y="3693"/>
                    <a:pt x="22049" y="3664"/>
                    <a:pt x="21968" y="3664"/>
                  </a:cubicBezTo>
                  <a:cubicBezTo>
                    <a:pt x="21895" y="3664"/>
                    <a:pt x="21830" y="3688"/>
                    <a:pt x="21791" y="3752"/>
                  </a:cubicBezTo>
                  <a:cubicBezTo>
                    <a:pt x="21770" y="3669"/>
                    <a:pt x="21738" y="3576"/>
                    <a:pt x="21718" y="3493"/>
                  </a:cubicBezTo>
                  <a:cubicBezTo>
                    <a:pt x="21552" y="3627"/>
                    <a:pt x="21397" y="3772"/>
                    <a:pt x="21241" y="3908"/>
                  </a:cubicBezTo>
                  <a:cubicBezTo>
                    <a:pt x="21231" y="3814"/>
                    <a:pt x="21199" y="3731"/>
                    <a:pt x="21148" y="3648"/>
                  </a:cubicBezTo>
                  <a:cubicBezTo>
                    <a:pt x="21355" y="3420"/>
                    <a:pt x="21407" y="3068"/>
                    <a:pt x="21293" y="2788"/>
                  </a:cubicBezTo>
                  <a:lnTo>
                    <a:pt x="21293" y="2788"/>
                  </a:lnTo>
                  <a:lnTo>
                    <a:pt x="21044" y="3254"/>
                  </a:lnTo>
                  <a:cubicBezTo>
                    <a:pt x="20951" y="2892"/>
                    <a:pt x="20930" y="2508"/>
                    <a:pt x="20972" y="2125"/>
                  </a:cubicBezTo>
                  <a:lnTo>
                    <a:pt x="20972" y="2125"/>
                  </a:lnTo>
                  <a:cubicBezTo>
                    <a:pt x="20965" y="2127"/>
                    <a:pt x="20959" y="2128"/>
                    <a:pt x="20953" y="2128"/>
                  </a:cubicBezTo>
                  <a:cubicBezTo>
                    <a:pt x="20892" y="2128"/>
                    <a:pt x="20858" y="2035"/>
                    <a:pt x="20858" y="1960"/>
                  </a:cubicBezTo>
                  <a:lnTo>
                    <a:pt x="20858" y="509"/>
                  </a:lnTo>
                  <a:cubicBezTo>
                    <a:pt x="20640" y="830"/>
                    <a:pt x="20536" y="1234"/>
                    <a:pt x="20589" y="1617"/>
                  </a:cubicBezTo>
                  <a:cubicBezTo>
                    <a:pt x="20495" y="1659"/>
                    <a:pt x="20444" y="1752"/>
                    <a:pt x="20402" y="1845"/>
                  </a:cubicBezTo>
                  <a:cubicBezTo>
                    <a:pt x="20340" y="2011"/>
                    <a:pt x="20319" y="2197"/>
                    <a:pt x="20350" y="2363"/>
                  </a:cubicBezTo>
                  <a:cubicBezTo>
                    <a:pt x="20381" y="2623"/>
                    <a:pt x="20495" y="2943"/>
                    <a:pt x="20288" y="3099"/>
                  </a:cubicBezTo>
                  <a:cubicBezTo>
                    <a:pt x="20216" y="3006"/>
                    <a:pt x="20143" y="2902"/>
                    <a:pt x="20071" y="2809"/>
                  </a:cubicBezTo>
                  <a:cubicBezTo>
                    <a:pt x="20071" y="2902"/>
                    <a:pt x="20060" y="2996"/>
                    <a:pt x="20039" y="3079"/>
                  </a:cubicBezTo>
                  <a:cubicBezTo>
                    <a:pt x="19977" y="3058"/>
                    <a:pt x="19905" y="3047"/>
                    <a:pt x="19843" y="3026"/>
                  </a:cubicBezTo>
                  <a:lnTo>
                    <a:pt x="19843" y="3026"/>
                  </a:lnTo>
                  <a:cubicBezTo>
                    <a:pt x="19935" y="3213"/>
                    <a:pt x="20018" y="3399"/>
                    <a:pt x="20112" y="3586"/>
                  </a:cubicBezTo>
                  <a:cubicBezTo>
                    <a:pt x="20163" y="3700"/>
                    <a:pt x="20195" y="3887"/>
                    <a:pt x="20060" y="3917"/>
                  </a:cubicBezTo>
                  <a:cubicBezTo>
                    <a:pt x="20029" y="3887"/>
                    <a:pt x="19988" y="3866"/>
                    <a:pt x="19946" y="3845"/>
                  </a:cubicBezTo>
                  <a:cubicBezTo>
                    <a:pt x="19905" y="3897"/>
                    <a:pt x="19843" y="3938"/>
                    <a:pt x="19780" y="3959"/>
                  </a:cubicBezTo>
                  <a:cubicBezTo>
                    <a:pt x="19760" y="3855"/>
                    <a:pt x="19760" y="3742"/>
                    <a:pt x="19780" y="3638"/>
                  </a:cubicBezTo>
                  <a:lnTo>
                    <a:pt x="19780" y="3638"/>
                  </a:lnTo>
                  <a:cubicBezTo>
                    <a:pt x="19728" y="3669"/>
                    <a:pt x="19666" y="3710"/>
                    <a:pt x="19615" y="3752"/>
                  </a:cubicBezTo>
                  <a:cubicBezTo>
                    <a:pt x="19625" y="3627"/>
                    <a:pt x="19615" y="3503"/>
                    <a:pt x="19583" y="3389"/>
                  </a:cubicBezTo>
                  <a:cubicBezTo>
                    <a:pt x="19532" y="3420"/>
                    <a:pt x="19490" y="3452"/>
                    <a:pt x="19438" y="3482"/>
                  </a:cubicBezTo>
                  <a:cubicBezTo>
                    <a:pt x="19397" y="3379"/>
                    <a:pt x="19314" y="3307"/>
                    <a:pt x="19210" y="3286"/>
                  </a:cubicBezTo>
                  <a:lnTo>
                    <a:pt x="19210" y="3286"/>
                  </a:lnTo>
                  <a:cubicBezTo>
                    <a:pt x="19272" y="3452"/>
                    <a:pt x="19324" y="3617"/>
                    <a:pt x="19387" y="3793"/>
                  </a:cubicBezTo>
                  <a:cubicBezTo>
                    <a:pt x="19324" y="3804"/>
                    <a:pt x="19262" y="3804"/>
                    <a:pt x="19200" y="3814"/>
                  </a:cubicBezTo>
                  <a:cubicBezTo>
                    <a:pt x="19283" y="3887"/>
                    <a:pt x="19376" y="3970"/>
                    <a:pt x="19459" y="4042"/>
                  </a:cubicBezTo>
                  <a:cubicBezTo>
                    <a:pt x="19376" y="4063"/>
                    <a:pt x="19283" y="4083"/>
                    <a:pt x="19189" y="4115"/>
                  </a:cubicBezTo>
                  <a:cubicBezTo>
                    <a:pt x="19272" y="4125"/>
                    <a:pt x="19355" y="4177"/>
                    <a:pt x="19397" y="4260"/>
                  </a:cubicBezTo>
                  <a:cubicBezTo>
                    <a:pt x="19304" y="4301"/>
                    <a:pt x="19221" y="4343"/>
                    <a:pt x="19138" y="4384"/>
                  </a:cubicBezTo>
                  <a:cubicBezTo>
                    <a:pt x="19355" y="4426"/>
                    <a:pt x="19562" y="4477"/>
                    <a:pt x="19780" y="4518"/>
                  </a:cubicBezTo>
                  <a:cubicBezTo>
                    <a:pt x="19884" y="4633"/>
                    <a:pt x="19946" y="4788"/>
                    <a:pt x="19935" y="4944"/>
                  </a:cubicBezTo>
                  <a:cubicBezTo>
                    <a:pt x="19873" y="5037"/>
                    <a:pt x="19811" y="5140"/>
                    <a:pt x="19707" y="5161"/>
                  </a:cubicBezTo>
                  <a:cubicBezTo>
                    <a:pt x="19700" y="5162"/>
                    <a:pt x="19692" y="5163"/>
                    <a:pt x="19684" y="5163"/>
                  </a:cubicBezTo>
                  <a:cubicBezTo>
                    <a:pt x="19589" y="5163"/>
                    <a:pt x="19489" y="5056"/>
                    <a:pt x="19538" y="4980"/>
                  </a:cubicBezTo>
                  <a:lnTo>
                    <a:pt x="19538" y="4980"/>
                  </a:lnTo>
                  <a:cubicBezTo>
                    <a:pt x="19496" y="5038"/>
                    <a:pt x="19426" y="5068"/>
                    <a:pt x="19355" y="5078"/>
                  </a:cubicBezTo>
                  <a:cubicBezTo>
                    <a:pt x="19345" y="4985"/>
                    <a:pt x="19334" y="4891"/>
                    <a:pt x="19324" y="4788"/>
                  </a:cubicBezTo>
                  <a:cubicBezTo>
                    <a:pt x="19283" y="4840"/>
                    <a:pt x="19231" y="4881"/>
                    <a:pt x="19189" y="4923"/>
                  </a:cubicBezTo>
                  <a:cubicBezTo>
                    <a:pt x="19179" y="4829"/>
                    <a:pt x="19169" y="4746"/>
                    <a:pt x="19148" y="4654"/>
                  </a:cubicBezTo>
                  <a:cubicBezTo>
                    <a:pt x="19127" y="4716"/>
                    <a:pt x="19065" y="4757"/>
                    <a:pt x="19003" y="4767"/>
                  </a:cubicBezTo>
                  <a:cubicBezTo>
                    <a:pt x="19014" y="4674"/>
                    <a:pt x="19003" y="4571"/>
                    <a:pt x="18972" y="4477"/>
                  </a:cubicBezTo>
                  <a:cubicBezTo>
                    <a:pt x="18931" y="4518"/>
                    <a:pt x="18899" y="4560"/>
                    <a:pt x="18858" y="4601"/>
                  </a:cubicBezTo>
                  <a:cubicBezTo>
                    <a:pt x="18786" y="4518"/>
                    <a:pt x="18713" y="4446"/>
                    <a:pt x="18630" y="4373"/>
                  </a:cubicBezTo>
                  <a:cubicBezTo>
                    <a:pt x="18599" y="4467"/>
                    <a:pt x="18599" y="4581"/>
                    <a:pt x="18630" y="4684"/>
                  </a:cubicBezTo>
                  <a:cubicBezTo>
                    <a:pt x="18537" y="4663"/>
                    <a:pt x="18443" y="4643"/>
                    <a:pt x="18351" y="4601"/>
                  </a:cubicBezTo>
                  <a:lnTo>
                    <a:pt x="18351" y="4601"/>
                  </a:lnTo>
                  <a:cubicBezTo>
                    <a:pt x="18392" y="4663"/>
                    <a:pt x="18423" y="4726"/>
                    <a:pt x="18464" y="4788"/>
                  </a:cubicBezTo>
                  <a:lnTo>
                    <a:pt x="18257" y="4788"/>
                  </a:lnTo>
                  <a:cubicBezTo>
                    <a:pt x="18445" y="4931"/>
                    <a:pt x="18687" y="5012"/>
                    <a:pt x="18922" y="5012"/>
                  </a:cubicBezTo>
                  <a:cubicBezTo>
                    <a:pt x="18960" y="5012"/>
                    <a:pt x="18997" y="5010"/>
                    <a:pt x="19034" y="5006"/>
                  </a:cubicBezTo>
                  <a:lnTo>
                    <a:pt x="19034" y="5006"/>
                  </a:lnTo>
                  <a:cubicBezTo>
                    <a:pt x="18982" y="5047"/>
                    <a:pt x="18920" y="5089"/>
                    <a:pt x="18869" y="5130"/>
                  </a:cubicBezTo>
                  <a:cubicBezTo>
                    <a:pt x="18941" y="5172"/>
                    <a:pt x="19024" y="5202"/>
                    <a:pt x="19106" y="5234"/>
                  </a:cubicBezTo>
                  <a:cubicBezTo>
                    <a:pt x="19095" y="5233"/>
                    <a:pt x="19085" y="5232"/>
                    <a:pt x="19074" y="5232"/>
                  </a:cubicBezTo>
                  <a:cubicBezTo>
                    <a:pt x="18983" y="5232"/>
                    <a:pt x="18902" y="5271"/>
                    <a:pt x="18837" y="5327"/>
                  </a:cubicBezTo>
                  <a:cubicBezTo>
                    <a:pt x="18910" y="5337"/>
                    <a:pt x="18982" y="5358"/>
                    <a:pt x="19055" y="5400"/>
                  </a:cubicBezTo>
                  <a:cubicBezTo>
                    <a:pt x="18972" y="5441"/>
                    <a:pt x="18889" y="5472"/>
                    <a:pt x="18806" y="5513"/>
                  </a:cubicBezTo>
                  <a:cubicBezTo>
                    <a:pt x="18982" y="5524"/>
                    <a:pt x="19148" y="5534"/>
                    <a:pt x="19324" y="5555"/>
                  </a:cubicBezTo>
                  <a:cubicBezTo>
                    <a:pt x="19387" y="5731"/>
                    <a:pt x="19480" y="5938"/>
                    <a:pt x="19594" y="6093"/>
                  </a:cubicBezTo>
                  <a:cubicBezTo>
                    <a:pt x="19573" y="6135"/>
                    <a:pt x="19552" y="6187"/>
                    <a:pt x="19511" y="6208"/>
                  </a:cubicBezTo>
                  <a:cubicBezTo>
                    <a:pt x="19498" y="6214"/>
                    <a:pt x="19483" y="6218"/>
                    <a:pt x="19468" y="6218"/>
                  </a:cubicBezTo>
                  <a:cubicBezTo>
                    <a:pt x="19437" y="6218"/>
                    <a:pt x="19407" y="6202"/>
                    <a:pt x="19407" y="6166"/>
                  </a:cubicBezTo>
                  <a:cubicBezTo>
                    <a:pt x="19397" y="6135"/>
                    <a:pt x="19428" y="6104"/>
                    <a:pt x="19417" y="6073"/>
                  </a:cubicBezTo>
                  <a:cubicBezTo>
                    <a:pt x="19410" y="6050"/>
                    <a:pt x="19385" y="6038"/>
                    <a:pt x="19360" y="6038"/>
                  </a:cubicBezTo>
                  <a:cubicBezTo>
                    <a:pt x="19351" y="6038"/>
                    <a:pt x="19342" y="6039"/>
                    <a:pt x="19334" y="6042"/>
                  </a:cubicBezTo>
                  <a:cubicBezTo>
                    <a:pt x="19304" y="6052"/>
                    <a:pt x="19283" y="6083"/>
                    <a:pt x="19262" y="6104"/>
                  </a:cubicBezTo>
                  <a:cubicBezTo>
                    <a:pt x="19221" y="6052"/>
                    <a:pt x="19324" y="5980"/>
                    <a:pt x="19283" y="5928"/>
                  </a:cubicBezTo>
                  <a:cubicBezTo>
                    <a:pt x="19272" y="5918"/>
                    <a:pt x="19252" y="5918"/>
                    <a:pt x="19231" y="5918"/>
                  </a:cubicBezTo>
                  <a:cubicBezTo>
                    <a:pt x="19117" y="5918"/>
                    <a:pt x="19014" y="5990"/>
                    <a:pt x="18972" y="6093"/>
                  </a:cubicBezTo>
                  <a:cubicBezTo>
                    <a:pt x="18961" y="6125"/>
                    <a:pt x="18951" y="6146"/>
                    <a:pt x="18931" y="6166"/>
                  </a:cubicBezTo>
                  <a:cubicBezTo>
                    <a:pt x="18919" y="6175"/>
                    <a:pt x="18906" y="6179"/>
                    <a:pt x="18893" y="6179"/>
                  </a:cubicBezTo>
                  <a:cubicBezTo>
                    <a:pt x="18829" y="6179"/>
                    <a:pt x="18756" y="6084"/>
                    <a:pt x="18686" y="6084"/>
                  </a:cubicBezTo>
                  <a:cubicBezTo>
                    <a:pt x="18674" y="6084"/>
                    <a:pt x="18662" y="6087"/>
                    <a:pt x="18651" y="6093"/>
                  </a:cubicBezTo>
                  <a:cubicBezTo>
                    <a:pt x="18671" y="6114"/>
                    <a:pt x="18682" y="6135"/>
                    <a:pt x="18682" y="6166"/>
                  </a:cubicBezTo>
                  <a:cubicBezTo>
                    <a:pt x="18599" y="6156"/>
                    <a:pt x="18526" y="6135"/>
                    <a:pt x="18464" y="6093"/>
                  </a:cubicBezTo>
                  <a:lnTo>
                    <a:pt x="18464" y="6093"/>
                  </a:lnTo>
                  <a:cubicBezTo>
                    <a:pt x="18537" y="6197"/>
                    <a:pt x="18609" y="6291"/>
                    <a:pt x="18703" y="6374"/>
                  </a:cubicBezTo>
                  <a:cubicBezTo>
                    <a:pt x="18724" y="6383"/>
                    <a:pt x="18733" y="6394"/>
                    <a:pt x="18744" y="6394"/>
                  </a:cubicBezTo>
                  <a:cubicBezTo>
                    <a:pt x="18753" y="6397"/>
                    <a:pt x="18762" y="6398"/>
                    <a:pt x="18771" y="6398"/>
                  </a:cubicBezTo>
                  <a:cubicBezTo>
                    <a:pt x="18792" y="6398"/>
                    <a:pt x="18812" y="6391"/>
                    <a:pt x="18827" y="6383"/>
                  </a:cubicBezTo>
                  <a:cubicBezTo>
                    <a:pt x="18891" y="6352"/>
                    <a:pt x="18962" y="6337"/>
                    <a:pt x="19033" y="6337"/>
                  </a:cubicBezTo>
                  <a:cubicBezTo>
                    <a:pt x="19147" y="6337"/>
                    <a:pt x="19262" y="6376"/>
                    <a:pt x="19345" y="6446"/>
                  </a:cubicBezTo>
                  <a:cubicBezTo>
                    <a:pt x="19331" y="6474"/>
                    <a:pt x="19298" y="6478"/>
                    <a:pt x="19262" y="6478"/>
                  </a:cubicBezTo>
                  <a:cubicBezTo>
                    <a:pt x="19245" y="6478"/>
                    <a:pt x="19227" y="6477"/>
                    <a:pt x="19210" y="6477"/>
                  </a:cubicBezTo>
                  <a:cubicBezTo>
                    <a:pt x="19159" y="6477"/>
                    <a:pt x="19097" y="6498"/>
                    <a:pt x="19097" y="6539"/>
                  </a:cubicBezTo>
                  <a:cubicBezTo>
                    <a:pt x="19106" y="6570"/>
                    <a:pt x="19127" y="6581"/>
                    <a:pt x="19138" y="6601"/>
                  </a:cubicBezTo>
                  <a:cubicBezTo>
                    <a:pt x="19200" y="6643"/>
                    <a:pt x="19252" y="6684"/>
                    <a:pt x="19304" y="6726"/>
                  </a:cubicBezTo>
                  <a:cubicBezTo>
                    <a:pt x="19252" y="6715"/>
                    <a:pt x="19189" y="6705"/>
                    <a:pt x="19127" y="6694"/>
                  </a:cubicBezTo>
                  <a:lnTo>
                    <a:pt x="19127" y="6694"/>
                  </a:lnTo>
                  <a:cubicBezTo>
                    <a:pt x="19252" y="6767"/>
                    <a:pt x="19304" y="6809"/>
                    <a:pt x="19334" y="6954"/>
                  </a:cubicBezTo>
                  <a:cubicBezTo>
                    <a:pt x="19376" y="6975"/>
                    <a:pt x="19387" y="7026"/>
                    <a:pt x="19366" y="7067"/>
                  </a:cubicBezTo>
                  <a:lnTo>
                    <a:pt x="19210" y="7067"/>
                  </a:lnTo>
                  <a:cubicBezTo>
                    <a:pt x="19252" y="7161"/>
                    <a:pt x="19117" y="7223"/>
                    <a:pt x="19014" y="7223"/>
                  </a:cubicBezTo>
                  <a:cubicBezTo>
                    <a:pt x="19148" y="7275"/>
                    <a:pt x="19252" y="7357"/>
                    <a:pt x="19334" y="7472"/>
                  </a:cubicBezTo>
                  <a:cubicBezTo>
                    <a:pt x="19362" y="7424"/>
                    <a:pt x="19416" y="7399"/>
                    <a:pt x="19470" y="7399"/>
                  </a:cubicBezTo>
                  <a:cubicBezTo>
                    <a:pt x="19499" y="7399"/>
                    <a:pt x="19527" y="7405"/>
                    <a:pt x="19552" y="7420"/>
                  </a:cubicBezTo>
                  <a:cubicBezTo>
                    <a:pt x="19615" y="7461"/>
                    <a:pt x="19645" y="7555"/>
                    <a:pt x="19615" y="7627"/>
                  </a:cubicBezTo>
                  <a:cubicBezTo>
                    <a:pt x="19573" y="7721"/>
                    <a:pt x="19449" y="7762"/>
                    <a:pt x="19407" y="7855"/>
                  </a:cubicBezTo>
                  <a:cubicBezTo>
                    <a:pt x="19376" y="7803"/>
                    <a:pt x="19355" y="7730"/>
                    <a:pt x="19376" y="7668"/>
                  </a:cubicBezTo>
                  <a:cubicBezTo>
                    <a:pt x="19345" y="7668"/>
                    <a:pt x="19304" y="7679"/>
                    <a:pt x="19272" y="7679"/>
                  </a:cubicBezTo>
                  <a:cubicBezTo>
                    <a:pt x="19355" y="7638"/>
                    <a:pt x="19376" y="7503"/>
                    <a:pt x="19304" y="7451"/>
                  </a:cubicBezTo>
                  <a:cubicBezTo>
                    <a:pt x="19287" y="7439"/>
                    <a:pt x="19269" y="7433"/>
                    <a:pt x="19250" y="7433"/>
                  </a:cubicBezTo>
                  <a:cubicBezTo>
                    <a:pt x="19178" y="7433"/>
                    <a:pt x="19109" y="7517"/>
                    <a:pt x="19159" y="7575"/>
                  </a:cubicBezTo>
                  <a:cubicBezTo>
                    <a:pt x="19044" y="7565"/>
                    <a:pt x="18941" y="7482"/>
                    <a:pt x="18910" y="7389"/>
                  </a:cubicBezTo>
                  <a:lnTo>
                    <a:pt x="18910" y="7389"/>
                  </a:lnTo>
                  <a:cubicBezTo>
                    <a:pt x="18926" y="7439"/>
                    <a:pt x="18864" y="7481"/>
                    <a:pt x="18807" y="7481"/>
                  </a:cubicBezTo>
                  <a:cubicBezTo>
                    <a:pt x="18792" y="7481"/>
                    <a:pt x="18778" y="7478"/>
                    <a:pt x="18765" y="7472"/>
                  </a:cubicBezTo>
                  <a:cubicBezTo>
                    <a:pt x="18703" y="7440"/>
                    <a:pt x="18682" y="7357"/>
                    <a:pt x="18661" y="7295"/>
                  </a:cubicBezTo>
                  <a:cubicBezTo>
                    <a:pt x="18661" y="7351"/>
                    <a:pt x="18611" y="7390"/>
                    <a:pt x="18556" y="7390"/>
                  </a:cubicBezTo>
                  <a:cubicBezTo>
                    <a:pt x="18549" y="7390"/>
                    <a:pt x="18543" y="7390"/>
                    <a:pt x="18537" y="7389"/>
                  </a:cubicBezTo>
                  <a:cubicBezTo>
                    <a:pt x="18485" y="7368"/>
                    <a:pt x="18454" y="7295"/>
                    <a:pt x="18485" y="7244"/>
                  </a:cubicBezTo>
                  <a:lnTo>
                    <a:pt x="18485" y="7244"/>
                  </a:lnTo>
                  <a:cubicBezTo>
                    <a:pt x="18463" y="7276"/>
                    <a:pt x="18428" y="7292"/>
                    <a:pt x="18391" y="7292"/>
                  </a:cubicBezTo>
                  <a:cubicBezTo>
                    <a:pt x="18358" y="7292"/>
                    <a:pt x="18323" y="7279"/>
                    <a:pt x="18298" y="7254"/>
                  </a:cubicBezTo>
                  <a:cubicBezTo>
                    <a:pt x="18247" y="7212"/>
                    <a:pt x="18226" y="7140"/>
                    <a:pt x="18205" y="7067"/>
                  </a:cubicBezTo>
                  <a:cubicBezTo>
                    <a:pt x="18195" y="7140"/>
                    <a:pt x="18174" y="7202"/>
                    <a:pt x="18164" y="7275"/>
                  </a:cubicBezTo>
                  <a:cubicBezTo>
                    <a:pt x="18102" y="7233"/>
                    <a:pt x="18019" y="7212"/>
                    <a:pt x="17936" y="7212"/>
                  </a:cubicBezTo>
                  <a:cubicBezTo>
                    <a:pt x="17946" y="7265"/>
                    <a:pt x="17957" y="7327"/>
                    <a:pt x="17957" y="7378"/>
                  </a:cubicBezTo>
                  <a:cubicBezTo>
                    <a:pt x="17770" y="7378"/>
                    <a:pt x="17584" y="7389"/>
                    <a:pt x="17397" y="7420"/>
                  </a:cubicBezTo>
                  <a:cubicBezTo>
                    <a:pt x="17469" y="7430"/>
                    <a:pt x="17542" y="7451"/>
                    <a:pt x="17614" y="7472"/>
                  </a:cubicBezTo>
                  <a:cubicBezTo>
                    <a:pt x="17542" y="7503"/>
                    <a:pt x="17480" y="7534"/>
                    <a:pt x="17418" y="7565"/>
                  </a:cubicBezTo>
                  <a:cubicBezTo>
                    <a:pt x="17605" y="7608"/>
                    <a:pt x="17796" y="7631"/>
                    <a:pt x="17989" y="7631"/>
                  </a:cubicBezTo>
                  <a:cubicBezTo>
                    <a:pt x="18075" y="7631"/>
                    <a:pt x="18161" y="7626"/>
                    <a:pt x="18247" y="7617"/>
                  </a:cubicBezTo>
                  <a:lnTo>
                    <a:pt x="18247" y="7617"/>
                  </a:lnTo>
                  <a:lnTo>
                    <a:pt x="18153" y="7834"/>
                  </a:lnTo>
                  <a:cubicBezTo>
                    <a:pt x="18257" y="7855"/>
                    <a:pt x="18360" y="7896"/>
                    <a:pt x="18464" y="7938"/>
                  </a:cubicBezTo>
                  <a:cubicBezTo>
                    <a:pt x="18439" y="7963"/>
                    <a:pt x="18407" y="7982"/>
                    <a:pt x="18373" y="7988"/>
                  </a:cubicBezTo>
                  <a:lnTo>
                    <a:pt x="18373" y="7988"/>
                  </a:lnTo>
                  <a:cubicBezTo>
                    <a:pt x="18394" y="7986"/>
                    <a:pt x="18414" y="7986"/>
                    <a:pt x="18434" y="7986"/>
                  </a:cubicBezTo>
                  <a:cubicBezTo>
                    <a:pt x="18510" y="7986"/>
                    <a:pt x="18586" y="7996"/>
                    <a:pt x="18661" y="8011"/>
                  </a:cubicBezTo>
                  <a:cubicBezTo>
                    <a:pt x="18651" y="8052"/>
                    <a:pt x="18620" y="8094"/>
                    <a:pt x="18578" y="8114"/>
                  </a:cubicBezTo>
                  <a:cubicBezTo>
                    <a:pt x="18682" y="8114"/>
                    <a:pt x="18796" y="8156"/>
                    <a:pt x="18879" y="8218"/>
                  </a:cubicBezTo>
                  <a:cubicBezTo>
                    <a:pt x="18837" y="8259"/>
                    <a:pt x="18796" y="8311"/>
                    <a:pt x="18765" y="8352"/>
                  </a:cubicBezTo>
                  <a:cubicBezTo>
                    <a:pt x="18787" y="8341"/>
                    <a:pt x="18809" y="8337"/>
                    <a:pt x="18833" y="8337"/>
                  </a:cubicBezTo>
                  <a:cubicBezTo>
                    <a:pt x="18897" y="8337"/>
                    <a:pt x="18965" y="8371"/>
                    <a:pt x="19034" y="8394"/>
                  </a:cubicBezTo>
                  <a:cubicBezTo>
                    <a:pt x="19061" y="8404"/>
                    <a:pt x="19093" y="8410"/>
                    <a:pt x="19125" y="8410"/>
                  </a:cubicBezTo>
                  <a:cubicBezTo>
                    <a:pt x="19192" y="8410"/>
                    <a:pt x="19258" y="8384"/>
                    <a:pt x="19272" y="8321"/>
                  </a:cubicBezTo>
                  <a:cubicBezTo>
                    <a:pt x="19272" y="8301"/>
                    <a:pt x="19272" y="8280"/>
                    <a:pt x="19283" y="8259"/>
                  </a:cubicBezTo>
                  <a:cubicBezTo>
                    <a:pt x="19295" y="8243"/>
                    <a:pt x="19313" y="8237"/>
                    <a:pt x="19331" y="8237"/>
                  </a:cubicBezTo>
                  <a:cubicBezTo>
                    <a:pt x="19362" y="8237"/>
                    <a:pt x="19395" y="8254"/>
                    <a:pt x="19407" y="8280"/>
                  </a:cubicBezTo>
                  <a:cubicBezTo>
                    <a:pt x="19428" y="8311"/>
                    <a:pt x="19428" y="8352"/>
                    <a:pt x="19428" y="8394"/>
                  </a:cubicBezTo>
                  <a:cubicBezTo>
                    <a:pt x="19438" y="8373"/>
                    <a:pt x="19470" y="8352"/>
                    <a:pt x="19500" y="8352"/>
                  </a:cubicBezTo>
                  <a:cubicBezTo>
                    <a:pt x="19532" y="8363"/>
                    <a:pt x="19573" y="8394"/>
                    <a:pt x="19594" y="8414"/>
                  </a:cubicBezTo>
                  <a:cubicBezTo>
                    <a:pt x="19656" y="8477"/>
                    <a:pt x="19718" y="8539"/>
                    <a:pt x="19718" y="8622"/>
                  </a:cubicBezTo>
                  <a:cubicBezTo>
                    <a:pt x="19718" y="8746"/>
                    <a:pt x="19552" y="8860"/>
                    <a:pt x="19604" y="8964"/>
                  </a:cubicBezTo>
                  <a:cubicBezTo>
                    <a:pt x="19559" y="8941"/>
                    <a:pt x="19509" y="8931"/>
                    <a:pt x="19457" y="8931"/>
                  </a:cubicBezTo>
                  <a:cubicBezTo>
                    <a:pt x="19390" y="8931"/>
                    <a:pt x="19321" y="8949"/>
                    <a:pt x="19262" y="8985"/>
                  </a:cubicBezTo>
                  <a:cubicBezTo>
                    <a:pt x="19324" y="9057"/>
                    <a:pt x="19387" y="9130"/>
                    <a:pt x="19470" y="9181"/>
                  </a:cubicBezTo>
                  <a:cubicBezTo>
                    <a:pt x="19437" y="9201"/>
                    <a:pt x="19400" y="9208"/>
                    <a:pt x="19361" y="9208"/>
                  </a:cubicBezTo>
                  <a:cubicBezTo>
                    <a:pt x="19350" y="9208"/>
                    <a:pt x="19338" y="9208"/>
                    <a:pt x="19326" y="9206"/>
                  </a:cubicBezTo>
                  <a:lnTo>
                    <a:pt x="19326" y="9206"/>
                  </a:lnTo>
                  <a:cubicBezTo>
                    <a:pt x="19437" y="9228"/>
                    <a:pt x="19535" y="9306"/>
                    <a:pt x="19573" y="9409"/>
                  </a:cubicBezTo>
                  <a:cubicBezTo>
                    <a:pt x="19557" y="9414"/>
                    <a:pt x="19540" y="9417"/>
                    <a:pt x="19522" y="9417"/>
                  </a:cubicBezTo>
                  <a:cubicBezTo>
                    <a:pt x="19471" y="9417"/>
                    <a:pt x="19417" y="9396"/>
                    <a:pt x="19387" y="9358"/>
                  </a:cubicBezTo>
                  <a:lnTo>
                    <a:pt x="19387" y="9358"/>
                  </a:lnTo>
                  <a:cubicBezTo>
                    <a:pt x="19459" y="9450"/>
                    <a:pt x="19500" y="9596"/>
                    <a:pt x="19459" y="9720"/>
                  </a:cubicBezTo>
                  <a:cubicBezTo>
                    <a:pt x="19446" y="9667"/>
                    <a:pt x="19395" y="9636"/>
                    <a:pt x="19346" y="9636"/>
                  </a:cubicBezTo>
                  <a:cubicBezTo>
                    <a:pt x="19318" y="9636"/>
                    <a:pt x="19291" y="9646"/>
                    <a:pt x="19272" y="9668"/>
                  </a:cubicBezTo>
                  <a:cubicBezTo>
                    <a:pt x="19272" y="9668"/>
                    <a:pt x="19272" y="9678"/>
                    <a:pt x="19262" y="9678"/>
                  </a:cubicBezTo>
                  <a:cubicBezTo>
                    <a:pt x="19252" y="9676"/>
                    <a:pt x="19241" y="9675"/>
                    <a:pt x="19230" y="9675"/>
                  </a:cubicBezTo>
                  <a:cubicBezTo>
                    <a:pt x="19196" y="9675"/>
                    <a:pt x="19158" y="9686"/>
                    <a:pt x="19127" y="9710"/>
                  </a:cubicBezTo>
                  <a:cubicBezTo>
                    <a:pt x="19159" y="9803"/>
                    <a:pt x="19127" y="9844"/>
                    <a:pt x="19179" y="9927"/>
                  </a:cubicBezTo>
                  <a:cubicBezTo>
                    <a:pt x="19221" y="9979"/>
                    <a:pt x="19179" y="10083"/>
                    <a:pt x="19106" y="10093"/>
                  </a:cubicBezTo>
                  <a:cubicBezTo>
                    <a:pt x="19044" y="10093"/>
                    <a:pt x="18982" y="10031"/>
                    <a:pt x="18993" y="9969"/>
                  </a:cubicBezTo>
                  <a:lnTo>
                    <a:pt x="18993" y="9969"/>
                  </a:lnTo>
                  <a:cubicBezTo>
                    <a:pt x="18972" y="10031"/>
                    <a:pt x="18982" y="10104"/>
                    <a:pt x="18982" y="10166"/>
                  </a:cubicBezTo>
                  <a:cubicBezTo>
                    <a:pt x="18982" y="10238"/>
                    <a:pt x="18961" y="10321"/>
                    <a:pt x="18889" y="10352"/>
                  </a:cubicBezTo>
                  <a:cubicBezTo>
                    <a:pt x="18880" y="10356"/>
                    <a:pt x="18870" y="10358"/>
                    <a:pt x="18860" y="10358"/>
                  </a:cubicBezTo>
                  <a:cubicBezTo>
                    <a:pt x="18816" y="10358"/>
                    <a:pt x="18771" y="10324"/>
                    <a:pt x="18754" y="10290"/>
                  </a:cubicBezTo>
                  <a:cubicBezTo>
                    <a:pt x="18733" y="10383"/>
                    <a:pt x="18651" y="10456"/>
                    <a:pt x="18558" y="10456"/>
                  </a:cubicBezTo>
                  <a:cubicBezTo>
                    <a:pt x="18568" y="10352"/>
                    <a:pt x="18578" y="10238"/>
                    <a:pt x="18588" y="10134"/>
                  </a:cubicBezTo>
                  <a:lnTo>
                    <a:pt x="18588" y="10134"/>
                  </a:lnTo>
                  <a:cubicBezTo>
                    <a:pt x="18526" y="10197"/>
                    <a:pt x="18475" y="10269"/>
                    <a:pt x="18413" y="10332"/>
                  </a:cubicBezTo>
                  <a:cubicBezTo>
                    <a:pt x="18454" y="10197"/>
                    <a:pt x="18475" y="10041"/>
                    <a:pt x="18464" y="9896"/>
                  </a:cubicBezTo>
                  <a:lnTo>
                    <a:pt x="18464" y="9896"/>
                  </a:lnTo>
                  <a:cubicBezTo>
                    <a:pt x="18413" y="9969"/>
                    <a:pt x="18371" y="10051"/>
                    <a:pt x="18360" y="10134"/>
                  </a:cubicBezTo>
                  <a:cubicBezTo>
                    <a:pt x="18360" y="9989"/>
                    <a:pt x="18288" y="9834"/>
                    <a:pt x="18164" y="9751"/>
                  </a:cubicBezTo>
                  <a:lnTo>
                    <a:pt x="18164" y="9751"/>
                  </a:lnTo>
                  <a:cubicBezTo>
                    <a:pt x="18133" y="9938"/>
                    <a:pt x="18164" y="10124"/>
                    <a:pt x="18247" y="10290"/>
                  </a:cubicBezTo>
                  <a:cubicBezTo>
                    <a:pt x="18143" y="10238"/>
                    <a:pt x="18050" y="10187"/>
                    <a:pt x="17946" y="10124"/>
                  </a:cubicBezTo>
                  <a:lnTo>
                    <a:pt x="17946" y="10124"/>
                  </a:lnTo>
                  <a:cubicBezTo>
                    <a:pt x="17998" y="10249"/>
                    <a:pt x="18050" y="10373"/>
                    <a:pt x="18102" y="10487"/>
                  </a:cubicBezTo>
                  <a:cubicBezTo>
                    <a:pt x="18067" y="10497"/>
                    <a:pt x="18032" y="10502"/>
                    <a:pt x="17998" y="10502"/>
                  </a:cubicBezTo>
                  <a:cubicBezTo>
                    <a:pt x="17929" y="10502"/>
                    <a:pt x="17860" y="10483"/>
                    <a:pt x="17791" y="10456"/>
                  </a:cubicBezTo>
                  <a:lnTo>
                    <a:pt x="17791" y="10456"/>
                  </a:lnTo>
                  <a:cubicBezTo>
                    <a:pt x="17842" y="10622"/>
                    <a:pt x="17905" y="10788"/>
                    <a:pt x="17957" y="10953"/>
                  </a:cubicBezTo>
                  <a:cubicBezTo>
                    <a:pt x="17905" y="10943"/>
                    <a:pt x="17863" y="10943"/>
                    <a:pt x="17812" y="10933"/>
                  </a:cubicBezTo>
                  <a:lnTo>
                    <a:pt x="17812" y="10933"/>
                  </a:lnTo>
                  <a:cubicBezTo>
                    <a:pt x="17801" y="11057"/>
                    <a:pt x="17832" y="11181"/>
                    <a:pt x="17884" y="11285"/>
                  </a:cubicBezTo>
                  <a:cubicBezTo>
                    <a:pt x="17842" y="11316"/>
                    <a:pt x="17801" y="11336"/>
                    <a:pt x="17759" y="11368"/>
                  </a:cubicBezTo>
                  <a:cubicBezTo>
                    <a:pt x="17750" y="11233"/>
                    <a:pt x="17750" y="11098"/>
                    <a:pt x="17739" y="10963"/>
                  </a:cubicBezTo>
                  <a:cubicBezTo>
                    <a:pt x="17718" y="11046"/>
                    <a:pt x="17697" y="11119"/>
                    <a:pt x="17677" y="11202"/>
                  </a:cubicBezTo>
                  <a:cubicBezTo>
                    <a:pt x="17635" y="11191"/>
                    <a:pt x="17625" y="11140"/>
                    <a:pt x="17625" y="11098"/>
                  </a:cubicBezTo>
                  <a:cubicBezTo>
                    <a:pt x="17625" y="11057"/>
                    <a:pt x="17614" y="11005"/>
                    <a:pt x="17584" y="10984"/>
                  </a:cubicBezTo>
                  <a:cubicBezTo>
                    <a:pt x="17577" y="10979"/>
                    <a:pt x="17568" y="10977"/>
                    <a:pt x="17560" y="10977"/>
                  </a:cubicBezTo>
                  <a:cubicBezTo>
                    <a:pt x="17533" y="10977"/>
                    <a:pt x="17505" y="10998"/>
                    <a:pt x="17510" y="11014"/>
                  </a:cubicBezTo>
                  <a:lnTo>
                    <a:pt x="17510" y="11014"/>
                  </a:lnTo>
                  <a:cubicBezTo>
                    <a:pt x="17480" y="10942"/>
                    <a:pt x="17428" y="10870"/>
                    <a:pt x="17356" y="10818"/>
                  </a:cubicBezTo>
                  <a:cubicBezTo>
                    <a:pt x="17356" y="10860"/>
                    <a:pt x="17335" y="10912"/>
                    <a:pt x="17294" y="10933"/>
                  </a:cubicBezTo>
                  <a:lnTo>
                    <a:pt x="17107" y="10715"/>
                  </a:lnTo>
                  <a:lnTo>
                    <a:pt x="17107" y="11098"/>
                  </a:lnTo>
                  <a:cubicBezTo>
                    <a:pt x="17055" y="11015"/>
                    <a:pt x="17013" y="10933"/>
                    <a:pt x="16962" y="10850"/>
                  </a:cubicBezTo>
                  <a:cubicBezTo>
                    <a:pt x="16951" y="10829"/>
                    <a:pt x="16931" y="10797"/>
                    <a:pt x="16900" y="10797"/>
                  </a:cubicBezTo>
                  <a:cubicBezTo>
                    <a:pt x="16879" y="10808"/>
                    <a:pt x="16879" y="10818"/>
                    <a:pt x="16879" y="10839"/>
                  </a:cubicBezTo>
                  <a:cubicBezTo>
                    <a:pt x="16776" y="10767"/>
                    <a:pt x="16651" y="10725"/>
                    <a:pt x="16527" y="10725"/>
                  </a:cubicBezTo>
                  <a:cubicBezTo>
                    <a:pt x="16537" y="10735"/>
                    <a:pt x="16537" y="10746"/>
                    <a:pt x="16527" y="10756"/>
                  </a:cubicBezTo>
                  <a:cubicBezTo>
                    <a:pt x="16516" y="10777"/>
                    <a:pt x="16475" y="10777"/>
                    <a:pt x="16444" y="10777"/>
                  </a:cubicBezTo>
                  <a:cubicBezTo>
                    <a:pt x="16350" y="10788"/>
                    <a:pt x="16258" y="10829"/>
                    <a:pt x="16205" y="10901"/>
                  </a:cubicBezTo>
                  <a:cubicBezTo>
                    <a:pt x="16258" y="10984"/>
                    <a:pt x="16205" y="11098"/>
                    <a:pt x="16122" y="11150"/>
                  </a:cubicBezTo>
                  <a:cubicBezTo>
                    <a:pt x="16258" y="11129"/>
                    <a:pt x="16392" y="11119"/>
                    <a:pt x="16537" y="11098"/>
                  </a:cubicBezTo>
                  <a:lnTo>
                    <a:pt x="16537" y="11098"/>
                  </a:lnTo>
                  <a:cubicBezTo>
                    <a:pt x="16495" y="11129"/>
                    <a:pt x="16516" y="11191"/>
                    <a:pt x="16548" y="11212"/>
                  </a:cubicBezTo>
                  <a:cubicBezTo>
                    <a:pt x="16569" y="11223"/>
                    <a:pt x="16590" y="11225"/>
                    <a:pt x="16611" y="11225"/>
                  </a:cubicBezTo>
                  <a:cubicBezTo>
                    <a:pt x="16631" y="11225"/>
                    <a:pt x="16652" y="11223"/>
                    <a:pt x="16672" y="11223"/>
                  </a:cubicBezTo>
                  <a:cubicBezTo>
                    <a:pt x="16558" y="11233"/>
                    <a:pt x="16454" y="11274"/>
                    <a:pt x="16361" y="11336"/>
                  </a:cubicBezTo>
                  <a:cubicBezTo>
                    <a:pt x="16620" y="11451"/>
                    <a:pt x="16879" y="11596"/>
                    <a:pt x="17117" y="11751"/>
                  </a:cubicBezTo>
                  <a:cubicBezTo>
                    <a:pt x="17066" y="11761"/>
                    <a:pt x="17004" y="11761"/>
                    <a:pt x="16951" y="11771"/>
                  </a:cubicBezTo>
                  <a:cubicBezTo>
                    <a:pt x="17013" y="11824"/>
                    <a:pt x="17066" y="11875"/>
                    <a:pt x="17128" y="11937"/>
                  </a:cubicBezTo>
                  <a:cubicBezTo>
                    <a:pt x="17108" y="11935"/>
                    <a:pt x="17089" y="11933"/>
                    <a:pt x="17070" y="11933"/>
                  </a:cubicBezTo>
                  <a:cubicBezTo>
                    <a:pt x="17017" y="11933"/>
                    <a:pt x="16966" y="11943"/>
                    <a:pt x="16921" y="11958"/>
                  </a:cubicBezTo>
                  <a:cubicBezTo>
                    <a:pt x="16983" y="12010"/>
                    <a:pt x="17066" y="12041"/>
                    <a:pt x="17138" y="12062"/>
                  </a:cubicBezTo>
                  <a:cubicBezTo>
                    <a:pt x="17120" y="12058"/>
                    <a:pt x="17103" y="12056"/>
                    <a:pt x="17085" y="12056"/>
                  </a:cubicBezTo>
                  <a:cubicBezTo>
                    <a:pt x="16998" y="12056"/>
                    <a:pt x="16912" y="12098"/>
                    <a:pt x="16868" y="12176"/>
                  </a:cubicBezTo>
                  <a:cubicBezTo>
                    <a:pt x="16895" y="12176"/>
                    <a:pt x="16922" y="12175"/>
                    <a:pt x="16949" y="12175"/>
                  </a:cubicBezTo>
                  <a:cubicBezTo>
                    <a:pt x="17042" y="12175"/>
                    <a:pt x="17141" y="12182"/>
                    <a:pt x="17221" y="12238"/>
                  </a:cubicBezTo>
                  <a:cubicBezTo>
                    <a:pt x="17324" y="12310"/>
                    <a:pt x="17366" y="12476"/>
                    <a:pt x="17262" y="12549"/>
                  </a:cubicBezTo>
                  <a:cubicBezTo>
                    <a:pt x="17241" y="12570"/>
                    <a:pt x="17221" y="12580"/>
                    <a:pt x="17221" y="12611"/>
                  </a:cubicBezTo>
                  <a:cubicBezTo>
                    <a:pt x="17211" y="12632"/>
                    <a:pt x="17231" y="12653"/>
                    <a:pt x="17252" y="12663"/>
                  </a:cubicBezTo>
                  <a:cubicBezTo>
                    <a:pt x="17324" y="12725"/>
                    <a:pt x="17397" y="12777"/>
                    <a:pt x="17469" y="12818"/>
                  </a:cubicBezTo>
                  <a:cubicBezTo>
                    <a:pt x="17490" y="12932"/>
                    <a:pt x="17449" y="13036"/>
                    <a:pt x="17386" y="13118"/>
                  </a:cubicBezTo>
                  <a:cubicBezTo>
                    <a:pt x="17356" y="13088"/>
                    <a:pt x="17335" y="13046"/>
                    <a:pt x="17314" y="13015"/>
                  </a:cubicBezTo>
                  <a:lnTo>
                    <a:pt x="17314" y="13015"/>
                  </a:lnTo>
                  <a:cubicBezTo>
                    <a:pt x="17356" y="13098"/>
                    <a:pt x="17294" y="13212"/>
                    <a:pt x="17211" y="13233"/>
                  </a:cubicBezTo>
                  <a:cubicBezTo>
                    <a:pt x="17128" y="13181"/>
                    <a:pt x="17211" y="13015"/>
                    <a:pt x="17128" y="12973"/>
                  </a:cubicBezTo>
                  <a:cubicBezTo>
                    <a:pt x="17123" y="12972"/>
                    <a:pt x="17117" y="12972"/>
                    <a:pt x="17112" y="12972"/>
                  </a:cubicBezTo>
                  <a:cubicBezTo>
                    <a:pt x="17067" y="12972"/>
                    <a:pt x="17031" y="13010"/>
                    <a:pt x="17004" y="13056"/>
                  </a:cubicBezTo>
                  <a:cubicBezTo>
                    <a:pt x="17012" y="13013"/>
                    <a:pt x="16970" y="12956"/>
                    <a:pt x="16926" y="12956"/>
                  </a:cubicBezTo>
                  <a:cubicBezTo>
                    <a:pt x="16917" y="12956"/>
                    <a:pt x="16909" y="12958"/>
                    <a:pt x="16900" y="12963"/>
                  </a:cubicBezTo>
                  <a:cubicBezTo>
                    <a:pt x="16838" y="12994"/>
                    <a:pt x="16868" y="13108"/>
                    <a:pt x="16941" y="13118"/>
                  </a:cubicBezTo>
                  <a:cubicBezTo>
                    <a:pt x="16900" y="13129"/>
                    <a:pt x="16868" y="13139"/>
                    <a:pt x="16827" y="13150"/>
                  </a:cubicBezTo>
                  <a:cubicBezTo>
                    <a:pt x="16900" y="13171"/>
                    <a:pt x="16951" y="13233"/>
                    <a:pt x="16972" y="13305"/>
                  </a:cubicBezTo>
                  <a:cubicBezTo>
                    <a:pt x="16972" y="13346"/>
                    <a:pt x="16983" y="13378"/>
                    <a:pt x="17004" y="13399"/>
                  </a:cubicBezTo>
                  <a:cubicBezTo>
                    <a:pt x="17013" y="13419"/>
                    <a:pt x="17034" y="13419"/>
                    <a:pt x="17045" y="13440"/>
                  </a:cubicBezTo>
                  <a:cubicBezTo>
                    <a:pt x="17117" y="13491"/>
                    <a:pt x="17096" y="13627"/>
                    <a:pt x="17013" y="13657"/>
                  </a:cubicBezTo>
                  <a:cubicBezTo>
                    <a:pt x="17013" y="13612"/>
                    <a:pt x="16965" y="13578"/>
                    <a:pt x="16923" y="13578"/>
                  </a:cubicBezTo>
                  <a:cubicBezTo>
                    <a:pt x="16906" y="13578"/>
                    <a:pt x="16891" y="13583"/>
                    <a:pt x="16879" y="13595"/>
                  </a:cubicBezTo>
                  <a:cubicBezTo>
                    <a:pt x="16879" y="13533"/>
                    <a:pt x="16858" y="13471"/>
                    <a:pt x="16817" y="13419"/>
                  </a:cubicBezTo>
                  <a:cubicBezTo>
                    <a:pt x="16765" y="13491"/>
                    <a:pt x="16744" y="13574"/>
                    <a:pt x="16776" y="13657"/>
                  </a:cubicBezTo>
                  <a:cubicBezTo>
                    <a:pt x="16734" y="13668"/>
                    <a:pt x="16703" y="13678"/>
                    <a:pt x="16672" y="13678"/>
                  </a:cubicBezTo>
                  <a:cubicBezTo>
                    <a:pt x="16661" y="13616"/>
                    <a:pt x="16672" y="13554"/>
                    <a:pt x="16713" y="13502"/>
                  </a:cubicBezTo>
                  <a:lnTo>
                    <a:pt x="16713" y="13502"/>
                  </a:lnTo>
                  <a:cubicBezTo>
                    <a:pt x="16704" y="13509"/>
                    <a:pt x="16693" y="13513"/>
                    <a:pt x="16683" y="13513"/>
                  </a:cubicBezTo>
                  <a:cubicBezTo>
                    <a:pt x="16650" y="13513"/>
                    <a:pt x="16617" y="13479"/>
                    <a:pt x="16610" y="13440"/>
                  </a:cubicBezTo>
                  <a:cubicBezTo>
                    <a:pt x="16599" y="13388"/>
                    <a:pt x="16620" y="13346"/>
                    <a:pt x="16631" y="13295"/>
                  </a:cubicBezTo>
                  <a:cubicBezTo>
                    <a:pt x="16640" y="13243"/>
                    <a:pt x="16631" y="13181"/>
                    <a:pt x="16578" y="13171"/>
                  </a:cubicBezTo>
                  <a:cubicBezTo>
                    <a:pt x="16556" y="13216"/>
                    <a:pt x="16505" y="13240"/>
                    <a:pt x="16453" y="13240"/>
                  </a:cubicBezTo>
                  <a:cubicBezTo>
                    <a:pt x="16411" y="13240"/>
                    <a:pt x="16368" y="13224"/>
                    <a:pt x="16340" y="13191"/>
                  </a:cubicBezTo>
                  <a:lnTo>
                    <a:pt x="16340" y="13191"/>
                  </a:lnTo>
                  <a:cubicBezTo>
                    <a:pt x="16347" y="13232"/>
                    <a:pt x="16310" y="13254"/>
                    <a:pt x="16273" y="13254"/>
                  </a:cubicBezTo>
                  <a:cubicBezTo>
                    <a:pt x="16252" y="13254"/>
                    <a:pt x="16231" y="13248"/>
                    <a:pt x="16216" y="13233"/>
                  </a:cubicBezTo>
                  <a:cubicBezTo>
                    <a:pt x="16175" y="13181"/>
                    <a:pt x="16185" y="13118"/>
                    <a:pt x="16205" y="13067"/>
                  </a:cubicBezTo>
                  <a:cubicBezTo>
                    <a:pt x="16164" y="13067"/>
                    <a:pt x="16122" y="13077"/>
                    <a:pt x="16092" y="13088"/>
                  </a:cubicBezTo>
                  <a:cubicBezTo>
                    <a:pt x="16081" y="13026"/>
                    <a:pt x="16060" y="12973"/>
                    <a:pt x="16030" y="12922"/>
                  </a:cubicBezTo>
                  <a:cubicBezTo>
                    <a:pt x="16019" y="12911"/>
                    <a:pt x="16009" y="12890"/>
                    <a:pt x="15998" y="12890"/>
                  </a:cubicBezTo>
                  <a:cubicBezTo>
                    <a:pt x="15991" y="12886"/>
                    <a:pt x="15984" y="12884"/>
                    <a:pt x="15976" y="12884"/>
                  </a:cubicBezTo>
                  <a:cubicBezTo>
                    <a:pt x="15950" y="12884"/>
                    <a:pt x="15924" y="12908"/>
                    <a:pt x="15915" y="12932"/>
                  </a:cubicBezTo>
                  <a:cubicBezTo>
                    <a:pt x="15905" y="12973"/>
                    <a:pt x="15926" y="13005"/>
                    <a:pt x="15936" y="13036"/>
                  </a:cubicBezTo>
                  <a:cubicBezTo>
                    <a:pt x="15884" y="13046"/>
                    <a:pt x="15843" y="13046"/>
                    <a:pt x="15802" y="13046"/>
                  </a:cubicBezTo>
                  <a:cubicBezTo>
                    <a:pt x="15832" y="13129"/>
                    <a:pt x="15874" y="13201"/>
                    <a:pt x="15905" y="13274"/>
                  </a:cubicBezTo>
                  <a:cubicBezTo>
                    <a:pt x="15874" y="13251"/>
                    <a:pt x="15837" y="13239"/>
                    <a:pt x="15798" y="13239"/>
                  </a:cubicBezTo>
                  <a:cubicBezTo>
                    <a:pt x="15786" y="13239"/>
                    <a:pt x="15773" y="13240"/>
                    <a:pt x="15760" y="13243"/>
                  </a:cubicBezTo>
                  <a:cubicBezTo>
                    <a:pt x="15749" y="13263"/>
                    <a:pt x="15760" y="13295"/>
                    <a:pt x="15781" y="13316"/>
                  </a:cubicBezTo>
                  <a:cubicBezTo>
                    <a:pt x="15760" y="13336"/>
                    <a:pt x="15739" y="13346"/>
                    <a:pt x="15708" y="13346"/>
                  </a:cubicBezTo>
                  <a:cubicBezTo>
                    <a:pt x="15719" y="13450"/>
                    <a:pt x="15812" y="13523"/>
                    <a:pt x="15915" y="13554"/>
                  </a:cubicBezTo>
                  <a:cubicBezTo>
                    <a:pt x="15950" y="13561"/>
                    <a:pt x="15984" y="13563"/>
                    <a:pt x="16019" y="13563"/>
                  </a:cubicBezTo>
                  <a:cubicBezTo>
                    <a:pt x="16088" y="13563"/>
                    <a:pt x="16157" y="13554"/>
                    <a:pt x="16226" y="13554"/>
                  </a:cubicBezTo>
                  <a:cubicBezTo>
                    <a:pt x="16330" y="13554"/>
                    <a:pt x="16444" y="13564"/>
                    <a:pt x="16527" y="13637"/>
                  </a:cubicBezTo>
                  <a:cubicBezTo>
                    <a:pt x="16465" y="13647"/>
                    <a:pt x="16423" y="13699"/>
                    <a:pt x="16423" y="13761"/>
                  </a:cubicBezTo>
                  <a:cubicBezTo>
                    <a:pt x="16361" y="13751"/>
                    <a:pt x="16288" y="13730"/>
                    <a:pt x="16226" y="13719"/>
                  </a:cubicBezTo>
                  <a:lnTo>
                    <a:pt x="16226" y="13719"/>
                  </a:lnTo>
                  <a:cubicBezTo>
                    <a:pt x="16247" y="13792"/>
                    <a:pt x="16288" y="13855"/>
                    <a:pt x="16340" y="13906"/>
                  </a:cubicBezTo>
                  <a:cubicBezTo>
                    <a:pt x="16297" y="13872"/>
                    <a:pt x="16241" y="13852"/>
                    <a:pt x="16188" y="13852"/>
                  </a:cubicBezTo>
                  <a:cubicBezTo>
                    <a:pt x="16176" y="13852"/>
                    <a:pt x="16165" y="13853"/>
                    <a:pt x="16154" y="13855"/>
                  </a:cubicBezTo>
                  <a:cubicBezTo>
                    <a:pt x="16112" y="13947"/>
                    <a:pt x="16205" y="14062"/>
                    <a:pt x="16309" y="14092"/>
                  </a:cubicBezTo>
                  <a:cubicBezTo>
                    <a:pt x="16337" y="14097"/>
                    <a:pt x="16364" y="14099"/>
                    <a:pt x="16392" y="14099"/>
                  </a:cubicBezTo>
                  <a:cubicBezTo>
                    <a:pt x="16478" y="14099"/>
                    <a:pt x="16562" y="14080"/>
                    <a:pt x="16640" y="14072"/>
                  </a:cubicBezTo>
                  <a:cubicBezTo>
                    <a:pt x="16657" y="14070"/>
                    <a:pt x="16674" y="14069"/>
                    <a:pt x="16691" y="14069"/>
                  </a:cubicBezTo>
                  <a:cubicBezTo>
                    <a:pt x="16790" y="14069"/>
                    <a:pt x="16888" y="14096"/>
                    <a:pt x="16941" y="14175"/>
                  </a:cubicBezTo>
                  <a:cubicBezTo>
                    <a:pt x="16934" y="14177"/>
                    <a:pt x="16926" y="14178"/>
                    <a:pt x="16918" y="14178"/>
                  </a:cubicBezTo>
                  <a:cubicBezTo>
                    <a:pt x="16882" y="14178"/>
                    <a:pt x="16842" y="14160"/>
                    <a:pt x="16817" y="14134"/>
                  </a:cubicBezTo>
                  <a:cubicBezTo>
                    <a:pt x="16776" y="14165"/>
                    <a:pt x="16744" y="14207"/>
                    <a:pt x="16703" y="14237"/>
                  </a:cubicBezTo>
                  <a:cubicBezTo>
                    <a:pt x="16755" y="14279"/>
                    <a:pt x="16868" y="14383"/>
                    <a:pt x="16951" y="14435"/>
                  </a:cubicBezTo>
                  <a:cubicBezTo>
                    <a:pt x="16941" y="14424"/>
                    <a:pt x="16931" y="14424"/>
                    <a:pt x="16931" y="14414"/>
                  </a:cubicBezTo>
                  <a:cubicBezTo>
                    <a:pt x="16933" y="14411"/>
                    <a:pt x="16937" y="14410"/>
                    <a:pt x="16941" y="14410"/>
                  </a:cubicBezTo>
                  <a:cubicBezTo>
                    <a:pt x="16951" y="14410"/>
                    <a:pt x="16962" y="14420"/>
                    <a:pt x="16962" y="14435"/>
                  </a:cubicBezTo>
                  <a:cubicBezTo>
                    <a:pt x="16962" y="14455"/>
                    <a:pt x="16962" y="14465"/>
                    <a:pt x="16951" y="14476"/>
                  </a:cubicBezTo>
                  <a:cubicBezTo>
                    <a:pt x="16939" y="14488"/>
                    <a:pt x="16920" y="14493"/>
                    <a:pt x="16900" y="14493"/>
                  </a:cubicBezTo>
                  <a:cubicBezTo>
                    <a:pt x="16886" y="14493"/>
                    <a:pt x="16871" y="14491"/>
                    <a:pt x="16858" y="14486"/>
                  </a:cubicBezTo>
                  <a:lnTo>
                    <a:pt x="16858" y="14486"/>
                  </a:lnTo>
                  <a:cubicBezTo>
                    <a:pt x="16931" y="14538"/>
                    <a:pt x="17004" y="14601"/>
                    <a:pt x="17086" y="14652"/>
                  </a:cubicBezTo>
                  <a:cubicBezTo>
                    <a:pt x="17004" y="14693"/>
                    <a:pt x="16931" y="14725"/>
                    <a:pt x="16848" y="14766"/>
                  </a:cubicBezTo>
                  <a:cubicBezTo>
                    <a:pt x="16951" y="14880"/>
                    <a:pt x="17055" y="15015"/>
                    <a:pt x="17211" y="15036"/>
                  </a:cubicBezTo>
                  <a:cubicBezTo>
                    <a:pt x="17283" y="15056"/>
                    <a:pt x="17356" y="15046"/>
                    <a:pt x="17428" y="15056"/>
                  </a:cubicBezTo>
                  <a:cubicBezTo>
                    <a:pt x="17511" y="15066"/>
                    <a:pt x="17584" y="15119"/>
                    <a:pt x="17584" y="15191"/>
                  </a:cubicBezTo>
                  <a:cubicBezTo>
                    <a:pt x="17594" y="15243"/>
                    <a:pt x="17563" y="15294"/>
                    <a:pt x="17542" y="15347"/>
                  </a:cubicBezTo>
                  <a:cubicBezTo>
                    <a:pt x="17534" y="15388"/>
                    <a:pt x="17545" y="15437"/>
                    <a:pt x="17578" y="15459"/>
                  </a:cubicBezTo>
                  <a:lnTo>
                    <a:pt x="17578" y="15459"/>
                  </a:lnTo>
                  <a:cubicBezTo>
                    <a:pt x="17549" y="15449"/>
                    <a:pt x="17520" y="15444"/>
                    <a:pt x="17491" y="15444"/>
                  </a:cubicBezTo>
                  <a:cubicBezTo>
                    <a:pt x="17443" y="15444"/>
                    <a:pt x="17396" y="15458"/>
                    <a:pt x="17356" y="15481"/>
                  </a:cubicBezTo>
                  <a:cubicBezTo>
                    <a:pt x="17563" y="15688"/>
                    <a:pt x="17687" y="15989"/>
                    <a:pt x="17667" y="16289"/>
                  </a:cubicBezTo>
                  <a:cubicBezTo>
                    <a:pt x="17646" y="16258"/>
                    <a:pt x="17614" y="16238"/>
                    <a:pt x="17594" y="16206"/>
                  </a:cubicBezTo>
                  <a:cubicBezTo>
                    <a:pt x="17563" y="16300"/>
                    <a:pt x="17532" y="16393"/>
                    <a:pt x="17511" y="16486"/>
                  </a:cubicBezTo>
                  <a:cubicBezTo>
                    <a:pt x="17469" y="16413"/>
                    <a:pt x="17449" y="16321"/>
                    <a:pt x="17459" y="16238"/>
                  </a:cubicBezTo>
                  <a:lnTo>
                    <a:pt x="17459" y="16238"/>
                  </a:lnTo>
                  <a:cubicBezTo>
                    <a:pt x="17418" y="16268"/>
                    <a:pt x="17386" y="16310"/>
                    <a:pt x="17356" y="16341"/>
                  </a:cubicBezTo>
                  <a:cubicBezTo>
                    <a:pt x="17283" y="16321"/>
                    <a:pt x="17241" y="16227"/>
                    <a:pt x="17262" y="16155"/>
                  </a:cubicBezTo>
                  <a:cubicBezTo>
                    <a:pt x="17241" y="16155"/>
                    <a:pt x="17231" y="16155"/>
                    <a:pt x="17221" y="16144"/>
                  </a:cubicBezTo>
                  <a:cubicBezTo>
                    <a:pt x="17200" y="16113"/>
                    <a:pt x="17221" y="16061"/>
                    <a:pt x="17241" y="16020"/>
                  </a:cubicBezTo>
                  <a:cubicBezTo>
                    <a:pt x="17314" y="15854"/>
                    <a:pt x="17324" y="15647"/>
                    <a:pt x="17262" y="15481"/>
                  </a:cubicBezTo>
                  <a:lnTo>
                    <a:pt x="17262" y="15481"/>
                  </a:lnTo>
                  <a:cubicBezTo>
                    <a:pt x="17262" y="15564"/>
                    <a:pt x="17241" y="15647"/>
                    <a:pt x="17190" y="15709"/>
                  </a:cubicBezTo>
                  <a:cubicBezTo>
                    <a:pt x="17138" y="15657"/>
                    <a:pt x="17086" y="15584"/>
                    <a:pt x="17055" y="15512"/>
                  </a:cubicBezTo>
                  <a:lnTo>
                    <a:pt x="17055" y="15512"/>
                  </a:lnTo>
                  <a:cubicBezTo>
                    <a:pt x="17066" y="15564"/>
                    <a:pt x="17066" y="15616"/>
                    <a:pt x="17045" y="15667"/>
                  </a:cubicBezTo>
                  <a:cubicBezTo>
                    <a:pt x="17013" y="15637"/>
                    <a:pt x="16983" y="15605"/>
                    <a:pt x="16951" y="15564"/>
                  </a:cubicBezTo>
                  <a:cubicBezTo>
                    <a:pt x="16858" y="15616"/>
                    <a:pt x="16796" y="15740"/>
                    <a:pt x="16838" y="15844"/>
                  </a:cubicBezTo>
                  <a:cubicBezTo>
                    <a:pt x="16806" y="15812"/>
                    <a:pt x="16776" y="15771"/>
                    <a:pt x="16734" y="15771"/>
                  </a:cubicBezTo>
                  <a:cubicBezTo>
                    <a:pt x="16703" y="15771"/>
                    <a:pt x="16693" y="15812"/>
                    <a:pt x="16693" y="15833"/>
                  </a:cubicBezTo>
                  <a:cubicBezTo>
                    <a:pt x="16656" y="15802"/>
                    <a:pt x="16604" y="15787"/>
                    <a:pt x="16553" y="15787"/>
                  </a:cubicBezTo>
                  <a:cubicBezTo>
                    <a:pt x="16501" y="15787"/>
                    <a:pt x="16449" y="15802"/>
                    <a:pt x="16413" y="15833"/>
                  </a:cubicBezTo>
                  <a:cubicBezTo>
                    <a:pt x="16558" y="15968"/>
                    <a:pt x="16693" y="16123"/>
                    <a:pt x="16806" y="16289"/>
                  </a:cubicBezTo>
                  <a:cubicBezTo>
                    <a:pt x="16910" y="16403"/>
                    <a:pt x="16972" y="16558"/>
                    <a:pt x="16972" y="16703"/>
                  </a:cubicBezTo>
                  <a:cubicBezTo>
                    <a:pt x="16942" y="16686"/>
                    <a:pt x="16908" y="16678"/>
                    <a:pt x="16875" y="16678"/>
                  </a:cubicBezTo>
                  <a:cubicBezTo>
                    <a:pt x="16829" y="16678"/>
                    <a:pt x="16785" y="16694"/>
                    <a:pt x="16755" y="16724"/>
                  </a:cubicBezTo>
                  <a:cubicBezTo>
                    <a:pt x="16765" y="16652"/>
                    <a:pt x="16744" y="16579"/>
                    <a:pt x="16693" y="16538"/>
                  </a:cubicBezTo>
                  <a:cubicBezTo>
                    <a:pt x="16654" y="16591"/>
                    <a:pt x="16639" y="16661"/>
                    <a:pt x="16637" y="16731"/>
                  </a:cubicBezTo>
                  <a:lnTo>
                    <a:pt x="16637" y="16731"/>
                  </a:lnTo>
                  <a:cubicBezTo>
                    <a:pt x="16622" y="16645"/>
                    <a:pt x="16568" y="16568"/>
                    <a:pt x="16495" y="16528"/>
                  </a:cubicBezTo>
                  <a:lnTo>
                    <a:pt x="16495" y="16528"/>
                  </a:lnTo>
                  <a:cubicBezTo>
                    <a:pt x="16434" y="16650"/>
                    <a:pt x="16473" y="16813"/>
                    <a:pt x="16584" y="16897"/>
                  </a:cubicBezTo>
                  <a:lnTo>
                    <a:pt x="16584" y="16897"/>
                  </a:lnTo>
                  <a:cubicBezTo>
                    <a:pt x="16503" y="16837"/>
                    <a:pt x="16421" y="16807"/>
                    <a:pt x="16330" y="16807"/>
                  </a:cubicBezTo>
                  <a:cubicBezTo>
                    <a:pt x="16403" y="16890"/>
                    <a:pt x="16485" y="16973"/>
                    <a:pt x="16558" y="17056"/>
                  </a:cubicBezTo>
                  <a:cubicBezTo>
                    <a:pt x="16516" y="17046"/>
                    <a:pt x="16465" y="17035"/>
                    <a:pt x="16423" y="17025"/>
                  </a:cubicBezTo>
                  <a:lnTo>
                    <a:pt x="16423" y="17025"/>
                  </a:lnTo>
                  <a:cubicBezTo>
                    <a:pt x="16558" y="17097"/>
                    <a:pt x="16661" y="17232"/>
                    <a:pt x="16672" y="17387"/>
                  </a:cubicBezTo>
                  <a:cubicBezTo>
                    <a:pt x="16640" y="17419"/>
                    <a:pt x="16610" y="17450"/>
                    <a:pt x="16568" y="17470"/>
                  </a:cubicBezTo>
                  <a:cubicBezTo>
                    <a:pt x="16540" y="17432"/>
                    <a:pt x="16494" y="17386"/>
                    <a:pt x="16439" y="17386"/>
                  </a:cubicBezTo>
                  <a:cubicBezTo>
                    <a:pt x="16434" y="17386"/>
                    <a:pt x="16429" y="17387"/>
                    <a:pt x="16423" y="17387"/>
                  </a:cubicBezTo>
                  <a:cubicBezTo>
                    <a:pt x="16392" y="17387"/>
                    <a:pt x="16361" y="17429"/>
                    <a:pt x="16361" y="17460"/>
                  </a:cubicBezTo>
                  <a:cubicBezTo>
                    <a:pt x="16341" y="17440"/>
                    <a:pt x="16307" y="17424"/>
                    <a:pt x="16272" y="17424"/>
                  </a:cubicBezTo>
                  <a:cubicBezTo>
                    <a:pt x="16253" y="17424"/>
                    <a:pt x="16234" y="17429"/>
                    <a:pt x="16216" y="17440"/>
                  </a:cubicBezTo>
                  <a:cubicBezTo>
                    <a:pt x="16278" y="17564"/>
                    <a:pt x="16361" y="17688"/>
                    <a:pt x="16454" y="17792"/>
                  </a:cubicBezTo>
                  <a:cubicBezTo>
                    <a:pt x="16413" y="17781"/>
                    <a:pt x="16371" y="17760"/>
                    <a:pt x="16330" y="17750"/>
                  </a:cubicBezTo>
                  <a:lnTo>
                    <a:pt x="16330" y="17750"/>
                  </a:lnTo>
                  <a:cubicBezTo>
                    <a:pt x="16444" y="17864"/>
                    <a:pt x="16506" y="18020"/>
                    <a:pt x="16516" y="18175"/>
                  </a:cubicBezTo>
                  <a:cubicBezTo>
                    <a:pt x="16423" y="18186"/>
                    <a:pt x="16330" y="18237"/>
                    <a:pt x="16258" y="18299"/>
                  </a:cubicBezTo>
                  <a:cubicBezTo>
                    <a:pt x="16216" y="18548"/>
                    <a:pt x="16060" y="18776"/>
                    <a:pt x="15853" y="18911"/>
                  </a:cubicBezTo>
                  <a:cubicBezTo>
                    <a:pt x="15864" y="18890"/>
                    <a:pt x="15853" y="18869"/>
                    <a:pt x="15832" y="18859"/>
                  </a:cubicBezTo>
                  <a:cubicBezTo>
                    <a:pt x="15821" y="18853"/>
                    <a:pt x="15809" y="18850"/>
                    <a:pt x="15798" y="18850"/>
                  </a:cubicBezTo>
                  <a:cubicBezTo>
                    <a:pt x="15769" y="18850"/>
                    <a:pt x="15741" y="18867"/>
                    <a:pt x="15719" y="18890"/>
                  </a:cubicBezTo>
                  <a:cubicBezTo>
                    <a:pt x="15687" y="18906"/>
                    <a:pt x="15655" y="18928"/>
                    <a:pt x="15624" y="18928"/>
                  </a:cubicBezTo>
                  <a:cubicBezTo>
                    <a:pt x="15614" y="18928"/>
                    <a:pt x="15604" y="18926"/>
                    <a:pt x="15594" y="18921"/>
                  </a:cubicBezTo>
                  <a:cubicBezTo>
                    <a:pt x="15677" y="18838"/>
                    <a:pt x="15749" y="18745"/>
                    <a:pt x="15802" y="18631"/>
                  </a:cubicBezTo>
                  <a:lnTo>
                    <a:pt x="15802" y="18631"/>
                  </a:lnTo>
                  <a:cubicBezTo>
                    <a:pt x="15708" y="18693"/>
                    <a:pt x="15604" y="18724"/>
                    <a:pt x="15501" y="18724"/>
                  </a:cubicBezTo>
                  <a:cubicBezTo>
                    <a:pt x="15521" y="18642"/>
                    <a:pt x="15574" y="18579"/>
                    <a:pt x="15636" y="18517"/>
                  </a:cubicBezTo>
                  <a:cubicBezTo>
                    <a:pt x="15553" y="18496"/>
                    <a:pt x="15594" y="18372"/>
                    <a:pt x="15666" y="18331"/>
                  </a:cubicBezTo>
                  <a:cubicBezTo>
                    <a:pt x="15749" y="18299"/>
                    <a:pt x="15843" y="18289"/>
                    <a:pt x="15884" y="18216"/>
                  </a:cubicBezTo>
                  <a:lnTo>
                    <a:pt x="15781" y="18113"/>
                  </a:lnTo>
                  <a:cubicBezTo>
                    <a:pt x="15874" y="18071"/>
                    <a:pt x="15957" y="18030"/>
                    <a:pt x="16040" y="17968"/>
                  </a:cubicBezTo>
                  <a:cubicBezTo>
                    <a:pt x="16071" y="17947"/>
                    <a:pt x="16102" y="17916"/>
                    <a:pt x="16092" y="17875"/>
                  </a:cubicBezTo>
                  <a:cubicBezTo>
                    <a:pt x="16092" y="17863"/>
                    <a:pt x="16081" y="17858"/>
                    <a:pt x="16067" y="17858"/>
                  </a:cubicBezTo>
                  <a:cubicBezTo>
                    <a:pt x="16058" y="17858"/>
                    <a:pt x="16048" y="17860"/>
                    <a:pt x="16040" y="17864"/>
                  </a:cubicBezTo>
                  <a:cubicBezTo>
                    <a:pt x="16060" y="17781"/>
                    <a:pt x="16081" y="17698"/>
                    <a:pt x="16102" y="17626"/>
                  </a:cubicBezTo>
                  <a:cubicBezTo>
                    <a:pt x="16019" y="17626"/>
                    <a:pt x="15977" y="17730"/>
                    <a:pt x="15936" y="17802"/>
                  </a:cubicBezTo>
                  <a:cubicBezTo>
                    <a:pt x="15911" y="17837"/>
                    <a:pt x="15864" y="17855"/>
                    <a:pt x="15824" y="17855"/>
                  </a:cubicBezTo>
                  <a:cubicBezTo>
                    <a:pt x="15785" y="17855"/>
                    <a:pt x="15752" y="17839"/>
                    <a:pt x="15749" y="17805"/>
                  </a:cubicBezTo>
                  <a:lnTo>
                    <a:pt x="15749" y="17805"/>
                  </a:lnTo>
                  <a:cubicBezTo>
                    <a:pt x="15743" y="17965"/>
                    <a:pt x="15621" y="18104"/>
                    <a:pt x="15459" y="18133"/>
                  </a:cubicBezTo>
                  <a:cubicBezTo>
                    <a:pt x="15408" y="18227"/>
                    <a:pt x="15356" y="18320"/>
                    <a:pt x="15273" y="18382"/>
                  </a:cubicBezTo>
                  <a:cubicBezTo>
                    <a:pt x="15225" y="18418"/>
                    <a:pt x="15162" y="18440"/>
                    <a:pt x="15103" y="18440"/>
                  </a:cubicBezTo>
                  <a:cubicBezTo>
                    <a:pt x="15059" y="18440"/>
                    <a:pt x="15017" y="18429"/>
                    <a:pt x="14983" y="18403"/>
                  </a:cubicBezTo>
                  <a:cubicBezTo>
                    <a:pt x="15097" y="18351"/>
                    <a:pt x="15211" y="18268"/>
                    <a:pt x="15293" y="18175"/>
                  </a:cubicBezTo>
                  <a:lnTo>
                    <a:pt x="15293" y="18175"/>
                  </a:lnTo>
                  <a:cubicBezTo>
                    <a:pt x="15279" y="18182"/>
                    <a:pt x="15261" y="18186"/>
                    <a:pt x="15243" y="18186"/>
                  </a:cubicBezTo>
                  <a:cubicBezTo>
                    <a:pt x="15210" y="18186"/>
                    <a:pt x="15175" y="18174"/>
                    <a:pt x="15148" y="18154"/>
                  </a:cubicBezTo>
                  <a:cubicBezTo>
                    <a:pt x="15201" y="18082"/>
                    <a:pt x="15273" y="18030"/>
                    <a:pt x="15356" y="17999"/>
                  </a:cubicBezTo>
                  <a:lnTo>
                    <a:pt x="15356" y="17999"/>
                  </a:lnTo>
                  <a:cubicBezTo>
                    <a:pt x="15350" y="18000"/>
                    <a:pt x="15345" y="18001"/>
                    <a:pt x="15340" y="18001"/>
                  </a:cubicBezTo>
                  <a:cubicBezTo>
                    <a:pt x="15294" y="18001"/>
                    <a:pt x="15252" y="17963"/>
                    <a:pt x="15252" y="17926"/>
                  </a:cubicBezTo>
                  <a:cubicBezTo>
                    <a:pt x="15252" y="17880"/>
                    <a:pt x="15294" y="17842"/>
                    <a:pt x="15340" y="17842"/>
                  </a:cubicBezTo>
                  <a:cubicBezTo>
                    <a:pt x="15345" y="17842"/>
                    <a:pt x="15349" y="17842"/>
                    <a:pt x="15353" y="17843"/>
                  </a:cubicBezTo>
                  <a:lnTo>
                    <a:pt x="15353" y="17843"/>
                  </a:lnTo>
                  <a:cubicBezTo>
                    <a:pt x="15293" y="17831"/>
                    <a:pt x="15273" y="17729"/>
                    <a:pt x="15325" y="17688"/>
                  </a:cubicBezTo>
                  <a:lnTo>
                    <a:pt x="15325" y="17688"/>
                  </a:lnTo>
                  <a:cubicBezTo>
                    <a:pt x="15381" y="17730"/>
                    <a:pt x="15449" y="17751"/>
                    <a:pt x="15518" y="17751"/>
                  </a:cubicBezTo>
                  <a:cubicBezTo>
                    <a:pt x="15602" y="17751"/>
                    <a:pt x="15686" y="17720"/>
                    <a:pt x="15749" y="17658"/>
                  </a:cubicBezTo>
                  <a:lnTo>
                    <a:pt x="15749" y="17658"/>
                  </a:lnTo>
                  <a:cubicBezTo>
                    <a:pt x="15731" y="17675"/>
                    <a:pt x="15708" y="17683"/>
                    <a:pt x="15685" y="17683"/>
                  </a:cubicBezTo>
                  <a:cubicBezTo>
                    <a:pt x="15643" y="17683"/>
                    <a:pt x="15601" y="17656"/>
                    <a:pt x="15594" y="17615"/>
                  </a:cubicBezTo>
                  <a:cubicBezTo>
                    <a:pt x="15574" y="17543"/>
                    <a:pt x="15625" y="17481"/>
                    <a:pt x="15687" y="17450"/>
                  </a:cubicBezTo>
                  <a:cubicBezTo>
                    <a:pt x="15749" y="17419"/>
                    <a:pt x="15812" y="17419"/>
                    <a:pt x="15884" y="17419"/>
                  </a:cubicBezTo>
                  <a:cubicBezTo>
                    <a:pt x="15853" y="17377"/>
                    <a:pt x="15812" y="17346"/>
                    <a:pt x="15781" y="17304"/>
                  </a:cubicBezTo>
                  <a:cubicBezTo>
                    <a:pt x="15874" y="17284"/>
                    <a:pt x="15957" y="17232"/>
                    <a:pt x="16009" y="17149"/>
                  </a:cubicBezTo>
                  <a:cubicBezTo>
                    <a:pt x="15991" y="17136"/>
                    <a:pt x="15967" y="17128"/>
                    <a:pt x="15943" y="17128"/>
                  </a:cubicBezTo>
                  <a:cubicBezTo>
                    <a:pt x="15912" y="17128"/>
                    <a:pt x="15881" y="17141"/>
                    <a:pt x="15864" y="17170"/>
                  </a:cubicBezTo>
                  <a:cubicBezTo>
                    <a:pt x="15905" y="17087"/>
                    <a:pt x="15947" y="17004"/>
                    <a:pt x="15988" y="16931"/>
                  </a:cubicBezTo>
                  <a:lnTo>
                    <a:pt x="15988" y="16931"/>
                  </a:lnTo>
                  <a:cubicBezTo>
                    <a:pt x="15915" y="16973"/>
                    <a:pt x="15843" y="17025"/>
                    <a:pt x="15760" y="17067"/>
                  </a:cubicBezTo>
                  <a:cubicBezTo>
                    <a:pt x="15739" y="17035"/>
                    <a:pt x="15729" y="16984"/>
                    <a:pt x="15749" y="16942"/>
                  </a:cubicBezTo>
                  <a:lnTo>
                    <a:pt x="15749" y="16942"/>
                  </a:lnTo>
                  <a:cubicBezTo>
                    <a:pt x="15687" y="17056"/>
                    <a:pt x="15594" y="17139"/>
                    <a:pt x="15491" y="17201"/>
                  </a:cubicBezTo>
                  <a:cubicBezTo>
                    <a:pt x="15491" y="17149"/>
                    <a:pt x="15491" y="17108"/>
                    <a:pt x="15501" y="17056"/>
                  </a:cubicBezTo>
                  <a:lnTo>
                    <a:pt x="15501" y="17056"/>
                  </a:lnTo>
                  <a:cubicBezTo>
                    <a:pt x="15387" y="17159"/>
                    <a:pt x="15231" y="17222"/>
                    <a:pt x="15086" y="17222"/>
                  </a:cubicBezTo>
                  <a:cubicBezTo>
                    <a:pt x="15169" y="17118"/>
                    <a:pt x="15284" y="17046"/>
                    <a:pt x="15408" y="17025"/>
                  </a:cubicBezTo>
                  <a:cubicBezTo>
                    <a:pt x="15346" y="16963"/>
                    <a:pt x="15284" y="16911"/>
                    <a:pt x="15211" y="16859"/>
                  </a:cubicBezTo>
                  <a:cubicBezTo>
                    <a:pt x="15376" y="16859"/>
                    <a:pt x="15532" y="16849"/>
                    <a:pt x="15687" y="16818"/>
                  </a:cubicBezTo>
                  <a:cubicBezTo>
                    <a:pt x="15657" y="16776"/>
                    <a:pt x="15625" y="16735"/>
                    <a:pt x="15594" y="16703"/>
                  </a:cubicBezTo>
                  <a:cubicBezTo>
                    <a:pt x="15687" y="16673"/>
                    <a:pt x="15791" y="16652"/>
                    <a:pt x="15894" y="16631"/>
                  </a:cubicBezTo>
                  <a:cubicBezTo>
                    <a:pt x="15812" y="16611"/>
                    <a:pt x="15729" y="16590"/>
                    <a:pt x="15636" y="16569"/>
                  </a:cubicBezTo>
                  <a:cubicBezTo>
                    <a:pt x="15770" y="16558"/>
                    <a:pt x="15884" y="16466"/>
                    <a:pt x="15936" y="16351"/>
                  </a:cubicBezTo>
                  <a:lnTo>
                    <a:pt x="15936" y="16351"/>
                  </a:lnTo>
                  <a:cubicBezTo>
                    <a:pt x="15853" y="16362"/>
                    <a:pt x="15781" y="16393"/>
                    <a:pt x="15719" y="16445"/>
                  </a:cubicBezTo>
                  <a:cubicBezTo>
                    <a:pt x="15749" y="16362"/>
                    <a:pt x="15770" y="16279"/>
                    <a:pt x="15802" y="16196"/>
                  </a:cubicBezTo>
                  <a:lnTo>
                    <a:pt x="15802" y="16196"/>
                  </a:lnTo>
                  <a:cubicBezTo>
                    <a:pt x="15646" y="16310"/>
                    <a:pt x="15521" y="16445"/>
                    <a:pt x="15418" y="16600"/>
                  </a:cubicBezTo>
                  <a:cubicBezTo>
                    <a:pt x="15491" y="16455"/>
                    <a:pt x="15749" y="16123"/>
                    <a:pt x="15542" y="16010"/>
                  </a:cubicBezTo>
                  <a:cubicBezTo>
                    <a:pt x="15568" y="16010"/>
                    <a:pt x="15687" y="15996"/>
                    <a:pt x="15738" y="15996"/>
                  </a:cubicBezTo>
                  <a:cubicBezTo>
                    <a:pt x="15750" y="15996"/>
                    <a:pt x="15758" y="15997"/>
                    <a:pt x="15760" y="15999"/>
                  </a:cubicBezTo>
                  <a:cubicBezTo>
                    <a:pt x="15729" y="15968"/>
                    <a:pt x="15708" y="15927"/>
                    <a:pt x="15677" y="15895"/>
                  </a:cubicBezTo>
                  <a:cubicBezTo>
                    <a:pt x="15770" y="15875"/>
                    <a:pt x="15853" y="15844"/>
                    <a:pt x="15936" y="15802"/>
                  </a:cubicBezTo>
                  <a:cubicBezTo>
                    <a:pt x="15923" y="15790"/>
                    <a:pt x="15902" y="15781"/>
                    <a:pt x="15883" y="15781"/>
                  </a:cubicBezTo>
                  <a:cubicBezTo>
                    <a:pt x="15872" y="15781"/>
                    <a:pt x="15861" y="15784"/>
                    <a:pt x="15853" y="15792"/>
                  </a:cubicBezTo>
                  <a:cubicBezTo>
                    <a:pt x="15894" y="15740"/>
                    <a:pt x="15936" y="15678"/>
                    <a:pt x="15967" y="15616"/>
                  </a:cubicBezTo>
                  <a:lnTo>
                    <a:pt x="15967" y="15616"/>
                  </a:lnTo>
                  <a:cubicBezTo>
                    <a:pt x="15947" y="15626"/>
                    <a:pt x="15926" y="15637"/>
                    <a:pt x="15894" y="15647"/>
                  </a:cubicBezTo>
                  <a:cubicBezTo>
                    <a:pt x="15894" y="15564"/>
                    <a:pt x="15832" y="15481"/>
                    <a:pt x="15749" y="15471"/>
                  </a:cubicBezTo>
                  <a:cubicBezTo>
                    <a:pt x="15719" y="15575"/>
                    <a:pt x="15666" y="15709"/>
                    <a:pt x="15553" y="15709"/>
                  </a:cubicBezTo>
                  <a:lnTo>
                    <a:pt x="15480" y="15709"/>
                  </a:lnTo>
                  <a:cubicBezTo>
                    <a:pt x="15429" y="15720"/>
                    <a:pt x="15387" y="15771"/>
                    <a:pt x="15356" y="15812"/>
                  </a:cubicBezTo>
                  <a:cubicBezTo>
                    <a:pt x="15376" y="15782"/>
                    <a:pt x="15387" y="15740"/>
                    <a:pt x="15376" y="15699"/>
                  </a:cubicBezTo>
                  <a:lnTo>
                    <a:pt x="15376" y="15699"/>
                  </a:lnTo>
                  <a:cubicBezTo>
                    <a:pt x="15325" y="15709"/>
                    <a:pt x="15273" y="15740"/>
                    <a:pt x="15252" y="15792"/>
                  </a:cubicBezTo>
                  <a:cubicBezTo>
                    <a:pt x="15263" y="15720"/>
                    <a:pt x="15273" y="15657"/>
                    <a:pt x="15273" y="15584"/>
                  </a:cubicBezTo>
                  <a:lnTo>
                    <a:pt x="15273" y="15584"/>
                  </a:lnTo>
                  <a:cubicBezTo>
                    <a:pt x="15221" y="15626"/>
                    <a:pt x="15180" y="15678"/>
                    <a:pt x="15148" y="15730"/>
                  </a:cubicBezTo>
                  <a:cubicBezTo>
                    <a:pt x="15089" y="15730"/>
                    <a:pt x="15096" y="15615"/>
                    <a:pt x="15042" y="15615"/>
                  </a:cubicBezTo>
                  <a:cubicBezTo>
                    <a:pt x="15040" y="15615"/>
                    <a:pt x="15037" y="15616"/>
                    <a:pt x="15035" y="15616"/>
                  </a:cubicBezTo>
                  <a:cubicBezTo>
                    <a:pt x="15024" y="15616"/>
                    <a:pt x="15003" y="15626"/>
                    <a:pt x="14993" y="15637"/>
                  </a:cubicBezTo>
                  <a:cubicBezTo>
                    <a:pt x="14962" y="15678"/>
                    <a:pt x="14952" y="15730"/>
                    <a:pt x="14920" y="15782"/>
                  </a:cubicBezTo>
                  <a:cubicBezTo>
                    <a:pt x="14902" y="15820"/>
                    <a:pt x="14857" y="15866"/>
                    <a:pt x="14809" y="15866"/>
                  </a:cubicBezTo>
                  <a:cubicBezTo>
                    <a:pt x="14805" y="15866"/>
                    <a:pt x="14801" y="15865"/>
                    <a:pt x="14796" y="15865"/>
                  </a:cubicBezTo>
                  <a:cubicBezTo>
                    <a:pt x="14796" y="15807"/>
                    <a:pt x="14736" y="15764"/>
                    <a:pt x="14682" y="15764"/>
                  </a:cubicBezTo>
                  <a:cubicBezTo>
                    <a:pt x="14659" y="15764"/>
                    <a:pt x="14636" y="15773"/>
                    <a:pt x="14620" y="15792"/>
                  </a:cubicBezTo>
                  <a:cubicBezTo>
                    <a:pt x="14651" y="15730"/>
                    <a:pt x="14662" y="15647"/>
                    <a:pt x="14641" y="15564"/>
                  </a:cubicBezTo>
                  <a:lnTo>
                    <a:pt x="14641" y="15564"/>
                  </a:lnTo>
                  <a:lnTo>
                    <a:pt x="14455" y="15720"/>
                  </a:lnTo>
                  <a:lnTo>
                    <a:pt x="14455" y="15575"/>
                  </a:lnTo>
                  <a:cubicBezTo>
                    <a:pt x="14444" y="15575"/>
                    <a:pt x="14423" y="15554"/>
                    <a:pt x="14423" y="15543"/>
                  </a:cubicBezTo>
                  <a:cubicBezTo>
                    <a:pt x="14467" y="15506"/>
                    <a:pt x="14521" y="15487"/>
                    <a:pt x="14576" y="15487"/>
                  </a:cubicBezTo>
                  <a:cubicBezTo>
                    <a:pt x="14613" y="15487"/>
                    <a:pt x="14649" y="15496"/>
                    <a:pt x="14683" y="15512"/>
                  </a:cubicBezTo>
                  <a:cubicBezTo>
                    <a:pt x="14630" y="15481"/>
                    <a:pt x="14589" y="15460"/>
                    <a:pt x="14538" y="15429"/>
                  </a:cubicBezTo>
                  <a:cubicBezTo>
                    <a:pt x="14603" y="15402"/>
                    <a:pt x="14675" y="15389"/>
                    <a:pt x="14746" y="15389"/>
                  </a:cubicBezTo>
                  <a:cubicBezTo>
                    <a:pt x="14809" y="15389"/>
                    <a:pt x="14873" y="15399"/>
                    <a:pt x="14931" y="15419"/>
                  </a:cubicBezTo>
                  <a:cubicBezTo>
                    <a:pt x="14900" y="15388"/>
                    <a:pt x="14869" y="15367"/>
                    <a:pt x="14838" y="15336"/>
                  </a:cubicBezTo>
                  <a:cubicBezTo>
                    <a:pt x="14973" y="15336"/>
                    <a:pt x="15118" y="15326"/>
                    <a:pt x="15252" y="15315"/>
                  </a:cubicBezTo>
                  <a:cubicBezTo>
                    <a:pt x="15201" y="15284"/>
                    <a:pt x="15169" y="15243"/>
                    <a:pt x="15148" y="15181"/>
                  </a:cubicBezTo>
                  <a:cubicBezTo>
                    <a:pt x="15221" y="15181"/>
                    <a:pt x="15284" y="15170"/>
                    <a:pt x="15356" y="15160"/>
                  </a:cubicBezTo>
                  <a:cubicBezTo>
                    <a:pt x="15325" y="15129"/>
                    <a:pt x="15304" y="15098"/>
                    <a:pt x="15273" y="15056"/>
                  </a:cubicBezTo>
                  <a:lnTo>
                    <a:pt x="15273" y="15056"/>
                  </a:lnTo>
                  <a:cubicBezTo>
                    <a:pt x="15279" y="15057"/>
                    <a:pt x="15285" y="15058"/>
                    <a:pt x="15291" y="15058"/>
                  </a:cubicBezTo>
                  <a:cubicBezTo>
                    <a:pt x="15357" y="15058"/>
                    <a:pt x="15420" y="15009"/>
                    <a:pt x="15439" y="14942"/>
                  </a:cubicBezTo>
                  <a:cubicBezTo>
                    <a:pt x="15553" y="14808"/>
                    <a:pt x="15594" y="14621"/>
                    <a:pt x="15532" y="14455"/>
                  </a:cubicBezTo>
                  <a:lnTo>
                    <a:pt x="15532" y="14455"/>
                  </a:lnTo>
                  <a:cubicBezTo>
                    <a:pt x="15480" y="14548"/>
                    <a:pt x="15418" y="14631"/>
                    <a:pt x="15346" y="14704"/>
                  </a:cubicBezTo>
                  <a:cubicBezTo>
                    <a:pt x="15314" y="14693"/>
                    <a:pt x="15284" y="14663"/>
                    <a:pt x="15284" y="14621"/>
                  </a:cubicBezTo>
                  <a:cubicBezTo>
                    <a:pt x="15201" y="14673"/>
                    <a:pt x="15128" y="14735"/>
                    <a:pt x="15066" y="14808"/>
                  </a:cubicBezTo>
                  <a:cubicBezTo>
                    <a:pt x="15086" y="14746"/>
                    <a:pt x="15086" y="14683"/>
                    <a:pt x="15066" y="14621"/>
                  </a:cubicBezTo>
                  <a:cubicBezTo>
                    <a:pt x="14983" y="14735"/>
                    <a:pt x="14911" y="14838"/>
                    <a:pt x="14828" y="14953"/>
                  </a:cubicBezTo>
                  <a:cubicBezTo>
                    <a:pt x="14858" y="14859"/>
                    <a:pt x="14879" y="14766"/>
                    <a:pt x="14900" y="14673"/>
                  </a:cubicBezTo>
                  <a:lnTo>
                    <a:pt x="14900" y="14673"/>
                  </a:lnTo>
                  <a:cubicBezTo>
                    <a:pt x="14828" y="14776"/>
                    <a:pt x="14765" y="14891"/>
                    <a:pt x="14713" y="15015"/>
                  </a:cubicBezTo>
                  <a:cubicBezTo>
                    <a:pt x="14734" y="14953"/>
                    <a:pt x="14745" y="14880"/>
                    <a:pt x="14734" y="14808"/>
                  </a:cubicBezTo>
                  <a:lnTo>
                    <a:pt x="14734" y="14808"/>
                  </a:lnTo>
                  <a:cubicBezTo>
                    <a:pt x="14683" y="14942"/>
                    <a:pt x="14620" y="15066"/>
                    <a:pt x="14568" y="15191"/>
                  </a:cubicBezTo>
                  <a:cubicBezTo>
                    <a:pt x="14568" y="15178"/>
                    <a:pt x="14545" y="15169"/>
                    <a:pt x="14520" y="15169"/>
                  </a:cubicBezTo>
                  <a:cubicBezTo>
                    <a:pt x="14504" y="15169"/>
                    <a:pt x="14487" y="15173"/>
                    <a:pt x="14475" y="15181"/>
                  </a:cubicBezTo>
                  <a:cubicBezTo>
                    <a:pt x="14402" y="15222"/>
                    <a:pt x="14330" y="15274"/>
                    <a:pt x="14247" y="15315"/>
                  </a:cubicBezTo>
                  <a:cubicBezTo>
                    <a:pt x="14330" y="15222"/>
                    <a:pt x="14402" y="15119"/>
                    <a:pt x="14485" y="15015"/>
                  </a:cubicBezTo>
                  <a:lnTo>
                    <a:pt x="14485" y="15015"/>
                  </a:lnTo>
                  <a:cubicBezTo>
                    <a:pt x="14351" y="15077"/>
                    <a:pt x="14227" y="15149"/>
                    <a:pt x="14123" y="15232"/>
                  </a:cubicBezTo>
                  <a:lnTo>
                    <a:pt x="14247" y="15015"/>
                  </a:lnTo>
                  <a:lnTo>
                    <a:pt x="14247" y="15015"/>
                  </a:lnTo>
                  <a:cubicBezTo>
                    <a:pt x="14174" y="15025"/>
                    <a:pt x="14102" y="15046"/>
                    <a:pt x="14029" y="15066"/>
                  </a:cubicBezTo>
                  <a:cubicBezTo>
                    <a:pt x="14050" y="14994"/>
                    <a:pt x="14102" y="14942"/>
                    <a:pt x="14164" y="14901"/>
                  </a:cubicBezTo>
                  <a:cubicBezTo>
                    <a:pt x="14112" y="14880"/>
                    <a:pt x="14061" y="14849"/>
                    <a:pt x="14009" y="14818"/>
                  </a:cubicBezTo>
                  <a:cubicBezTo>
                    <a:pt x="14033" y="14786"/>
                    <a:pt x="14075" y="14773"/>
                    <a:pt x="14116" y="14773"/>
                  </a:cubicBezTo>
                  <a:cubicBezTo>
                    <a:pt x="14129" y="14773"/>
                    <a:pt x="14142" y="14774"/>
                    <a:pt x="14154" y="14776"/>
                  </a:cubicBezTo>
                  <a:cubicBezTo>
                    <a:pt x="14112" y="14756"/>
                    <a:pt x="14082" y="14725"/>
                    <a:pt x="14061" y="14693"/>
                  </a:cubicBezTo>
                  <a:cubicBezTo>
                    <a:pt x="14123" y="14683"/>
                    <a:pt x="14185" y="14683"/>
                    <a:pt x="14247" y="14683"/>
                  </a:cubicBezTo>
                  <a:cubicBezTo>
                    <a:pt x="14206" y="14652"/>
                    <a:pt x="14174" y="14631"/>
                    <a:pt x="14144" y="14601"/>
                  </a:cubicBezTo>
                  <a:lnTo>
                    <a:pt x="14144" y="14601"/>
                  </a:lnTo>
                  <a:cubicBezTo>
                    <a:pt x="14184" y="14608"/>
                    <a:pt x="14225" y="14611"/>
                    <a:pt x="14267" y="14611"/>
                  </a:cubicBezTo>
                  <a:cubicBezTo>
                    <a:pt x="14344" y="14611"/>
                    <a:pt x="14422" y="14600"/>
                    <a:pt x="14496" y="14580"/>
                  </a:cubicBezTo>
                  <a:cubicBezTo>
                    <a:pt x="14475" y="14548"/>
                    <a:pt x="14455" y="14528"/>
                    <a:pt x="14434" y="14497"/>
                  </a:cubicBezTo>
                  <a:cubicBezTo>
                    <a:pt x="14517" y="14486"/>
                    <a:pt x="14589" y="14465"/>
                    <a:pt x="14662" y="14455"/>
                  </a:cubicBezTo>
                  <a:cubicBezTo>
                    <a:pt x="14651" y="14424"/>
                    <a:pt x="14630" y="14393"/>
                    <a:pt x="14610" y="14373"/>
                  </a:cubicBezTo>
                  <a:cubicBezTo>
                    <a:pt x="14693" y="14320"/>
                    <a:pt x="14765" y="14269"/>
                    <a:pt x="14838" y="14228"/>
                  </a:cubicBezTo>
                  <a:cubicBezTo>
                    <a:pt x="14786" y="14228"/>
                    <a:pt x="14734" y="14237"/>
                    <a:pt x="14683" y="14269"/>
                  </a:cubicBezTo>
                  <a:cubicBezTo>
                    <a:pt x="14703" y="14228"/>
                    <a:pt x="14713" y="14186"/>
                    <a:pt x="14734" y="14145"/>
                  </a:cubicBezTo>
                  <a:lnTo>
                    <a:pt x="14734" y="14145"/>
                  </a:lnTo>
                  <a:cubicBezTo>
                    <a:pt x="14641" y="14207"/>
                    <a:pt x="14538" y="14279"/>
                    <a:pt x="14444" y="14352"/>
                  </a:cubicBezTo>
                  <a:cubicBezTo>
                    <a:pt x="14455" y="14320"/>
                    <a:pt x="14455" y="14279"/>
                    <a:pt x="14434" y="14248"/>
                  </a:cubicBezTo>
                  <a:cubicBezTo>
                    <a:pt x="14330" y="14341"/>
                    <a:pt x="14195" y="14414"/>
                    <a:pt x="14050" y="14435"/>
                  </a:cubicBezTo>
                  <a:cubicBezTo>
                    <a:pt x="14071" y="14403"/>
                    <a:pt x="14102" y="14383"/>
                    <a:pt x="14133" y="14373"/>
                  </a:cubicBezTo>
                  <a:cubicBezTo>
                    <a:pt x="14082" y="14373"/>
                    <a:pt x="14019" y="14352"/>
                    <a:pt x="13988" y="14300"/>
                  </a:cubicBezTo>
                  <a:cubicBezTo>
                    <a:pt x="14014" y="14295"/>
                    <a:pt x="14043" y="14292"/>
                    <a:pt x="14071" y="14292"/>
                  </a:cubicBezTo>
                  <a:cubicBezTo>
                    <a:pt x="14100" y="14292"/>
                    <a:pt x="14128" y="14295"/>
                    <a:pt x="14154" y="14300"/>
                  </a:cubicBezTo>
                  <a:cubicBezTo>
                    <a:pt x="14123" y="14258"/>
                    <a:pt x="14082" y="14228"/>
                    <a:pt x="14050" y="14196"/>
                  </a:cubicBezTo>
                  <a:cubicBezTo>
                    <a:pt x="14144" y="14196"/>
                    <a:pt x="14237" y="14207"/>
                    <a:pt x="14330" y="14207"/>
                  </a:cubicBezTo>
                  <a:cubicBezTo>
                    <a:pt x="14299" y="14175"/>
                    <a:pt x="14278" y="14145"/>
                    <a:pt x="14268" y="14092"/>
                  </a:cubicBezTo>
                  <a:cubicBezTo>
                    <a:pt x="14402" y="14082"/>
                    <a:pt x="14517" y="14030"/>
                    <a:pt x="14630" y="13958"/>
                  </a:cubicBezTo>
                  <a:cubicBezTo>
                    <a:pt x="14683" y="13896"/>
                    <a:pt x="14724" y="13823"/>
                    <a:pt x="14775" y="13751"/>
                  </a:cubicBezTo>
                  <a:lnTo>
                    <a:pt x="14775" y="13751"/>
                  </a:lnTo>
                  <a:cubicBezTo>
                    <a:pt x="14745" y="13761"/>
                    <a:pt x="14703" y="13772"/>
                    <a:pt x="14672" y="13782"/>
                  </a:cubicBezTo>
                  <a:cubicBezTo>
                    <a:pt x="14683" y="13730"/>
                    <a:pt x="14693" y="13689"/>
                    <a:pt x="14703" y="13637"/>
                  </a:cubicBezTo>
                  <a:lnTo>
                    <a:pt x="14703" y="13637"/>
                  </a:lnTo>
                  <a:cubicBezTo>
                    <a:pt x="14651" y="13689"/>
                    <a:pt x="14600" y="13730"/>
                    <a:pt x="14547" y="13782"/>
                  </a:cubicBezTo>
                  <a:lnTo>
                    <a:pt x="14547" y="13668"/>
                  </a:lnTo>
                  <a:cubicBezTo>
                    <a:pt x="14485" y="13751"/>
                    <a:pt x="14413" y="13834"/>
                    <a:pt x="14340" y="13906"/>
                  </a:cubicBezTo>
                  <a:cubicBezTo>
                    <a:pt x="14330" y="13917"/>
                    <a:pt x="14310" y="13927"/>
                    <a:pt x="14289" y="13927"/>
                  </a:cubicBezTo>
                  <a:lnTo>
                    <a:pt x="14289" y="13906"/>
                  </a:lnTo>
                  <a:cubicBezTo>
                    <a:pt x="14216" y="13968"/>
                    <a:pt x="14133" y="14000"/>
                    <a:pt x="14050" y="14010"/>
                  </a:cubicBezTo>
                  <a:cubicBezTo>
                    <a:pt x="14069" y="13973"/>
                    <a:pt x="14112" y="13936"/>
                    <a:pt x="14158" y="13936"/>
                  </a:cubicBezTo>
                  <a:cubicBezTo>
                    <a:pt x="14161" y="13936"/>
                    <a:pt x="14165" y="13936"/>
                    <a:pt x="14168" y="13936"/>
                  </a:cubicBezTo>
                  <a:lnTo>
                    <a:pt x="14168" y="13936"/>
                  </a:lnTo>
                  <a:cubicBezTo>
                    <a:pt x="14108" y="13927"/>
                    <a:pt x="14048" y="13926"/>
                    <a:pt x="13988" y="13917"/>
                  </a:cubicBezTo>
                  <a:cubicBezTo>
                    <a:pt x="13999" y="13855"/>
                    <a:pt x="14071" y="13802"/>
                    <a:pt x="14133" y="13802"/>
                  </a:cubicBezTo>
                  <a:cubicBezTo>
                    <a:pt x="14061" y="13802"/>
                    <a:pt x="13999" y="13772"/>
                    <a:pt x="13946" y="13719"/>
                  </a:cubicBezTo>
                  <a:cubicBezTo>
                    <a:pt x="13999" y="13719"/>
                    <a:pt x="14050" y="13730"/>
                    <a:pt x="14102" y="13730"/>
                  </a:cubicBezTo>
                  <a:cubicBezTo>
                    <a:pt x="14029" y="13709"/>
                    <a:pt x="13988" y="13637"/>
                    <a:pt x="13999" y="13574"/>
                  </a:cubicBezTo>
                  <a:cubicBezTo>
                    <a:pt x="14061" y="13574"/>
                    <a:pt x="14133" y="13585"/>
                    <a:pt x="14206" y="13616"/>
                  </a:cubicBezTo>
                  <a:cubicBezTo>
                    <a:pt x="14164" y="13574"/>
                    <a:pt x="14123" y="13544"/>
                    <a:pt x="14082" y="13512"/>
                  </a:cubicBezTo>
                  <a:lnTo>
                    <a:pt x="14082" y="13512"/>
                  </a:lnTo>
                  <a:cubicBezTo>
                    <a:pt x="14154" y="13523"/>
                    <a:pt x="14227" y="13544"/>
                    <a:pt x="14289" y="13585"/>
                  </a:cubicBezTo>
                  <a:lnTo>
                    <a:pt x="14237" y="13533"/>
                  </a:lnTo>
                  <a:cubicBezTo>
                    <a:pt x="14297" y="13493"/>
                    <a:pt x="14370" y="13470"/>
                    <a:pt x="14443" y="13470"/>
                  </a:cubicBezTo>
                  <a:cubicBezTo>
                    <a:pt x="14482" y="13470"/>
                    <a:pt x="14522" y="13477"/>
                    <a:pt x="14558" y="13491"/>
                  </a:cubicBezTo>
                  <a:cubicBezTo>
                    <a:pt x="14517" y="13429"/>
                    <a:pt x="14475" y="13378"/>
                    <a:pt x="14434" y="13326"/>
                  </a:cubicBezTo>
                  <a:cubicBezTo>
                    <a:pt x="14517" y="13326"/>
                    <a:pt x="14589" y="13316"/>
                    <a:pt x="14662" y="13316"/>
                  </a:cubicBezTo>
                  <a:cubicBezTo>
                    <a:pt x="14620" y="13316"/>
                    <a:pt x="14641" y="13243"/>
                    <a:pt x="14693" y="13233"/>
                  </a:cubicBezTo>
                  <a:cubicBezTo>
                    <a:pt x="14734" y="13222"/>
                    <a:pt x="14796" y="13212"/>
                    <a:pt x="14796" y="13171"/>
                  </a:cubicBezTo>
                  <a:lnTo>
                    <a:pt x="14672" y="13077"/>
                  </a:lnTo>
                  <a:cubicBezTo>
                    <a:pt x="14724" y="13077"/>
                    <a:pt x="14786" y="13067"/>
                    <a:pt x="14817" y="13015"/>
                  </a:cubicBezTo>
                  <a:cubicBezTo>
                    <a:pt x="14846" y="12976"/>
                    <a:pt x="14821" y="12910"/>
                    <a:pt x="14775" y="12910"/>
                  </a:cubicBezTo>
                  <a:cubicBezTo>
                    <a:pt x="14772" y="12910"/>
                    <a:pt x="14769" y="12911"/>
                    <a:pt x="14765" y="12911"/>
                  </a:cubicBezTo>
                  <a:cubicBezTo>
                    <a:pt x="14796" y="12860"/>
                    <a:pt x="14796" y="12798"/>
                    <a:pt x="14786" y="12735"/>
                  </a:cubicBezTo>
                  <a:lnTo>
                    <a:pt x="14786" y="12735"/>
                  </a:lnTo>
                  <a:cubicBezTo>
                    <a:pt x="14672" y="12808"/>
                    <a:pt x="14558" y="12890"/>
                    <a:pt x="14455" y="12973"/>
                  </a:cubicBezTo>
                  <a:cubicBezTo>
                    <a:pt x="14465" y="12911"/>
                    <a:pt x="14423" y="12849"/>
                    <a:pt x="14361" y="12828"/>
                  </a:cubicBezTo>
                  <a:cubicBezTo>
                    <a:pt x="14361" y="13026"/>
                    <a:pt x="14185" y="13201"/>
                    <a:pt x="13988" y="13201"/>
                  </a:cubicBezTo>
                  <a:cubicBezTo>
                    <a:pt x="13999" y="13108"/>
                    <a:pt x="14029" y="13015"/>
                    <a:pt x="14082" y="12943"/>
                  </a:cubicBezTo>
                  <a:cubicBezTo>
                    <a:pt x="14050" y="12932"/>
                    <a:pt x="14019" y="12932"/>
                    <a:pt x="13988" y="12922"/>
                  </a:cubicBezTo>
                  <a:cubicBezTo>
                    <a:pt x="14029" y="12849"/>
                    <a:pt x="14061" y="12756"/>
                    <a:pt x="14082" y="12673"/>
                  </a:cubicBezTo>
                  <a:cubicBezTo>
                    <a:pt x="14029" y="12673"/>
                    <a:pt x="14019" y="12745"/>
                    <a:pt x="14040" y="12798"/>
                  </a:cubicBezTo>
                  <a:cubicBezTo>
                    <a:pt x="13978" y="12849"/>
                    <a:pt x="13905" y="12890"/>
                    <a:pt x="13843" y="12932"/>
                  </a:cubicBezTo>
                  <a:cubicBezTo>
                    <a:pt x="13864" y="12890"/>
                    <a:pt x="13884" y="12849"/>
                    <a:pt x="13895" y="12798"/>
                  </a:cubicBezTo>
                  <a:lnTo>
                    <a:pt x="13895" y="12798"/>
                  </a:lnTo>
                  <a:cubicBezTo>
                    <a:pt x="13864" y="12808"/>
                    <a:pt x="13833" y="12808"/>
                    <a:pt x="13801" y="12808"/>
                  </a:cubicBezTo>
                  <a:cubicBezTo>
                    <a:pt x="13812" y="12766"/>
                    <a:pt x="13843" y="12735"/>
                    <a:pt x="13874" y="12704"/>
                  </a:cubicBezTo>
                  <a:cubicBezTo>
                    <a:pt x="13916" y="12683"/>
                    <a:pt x="13946" y="12642"/>
                    <a:pt x="13937" y="12600"/>
                  </a:cubicBezTo>
                  <a:cubicBezTo>
                    <a:pt x="13937" y="12573"/>
                    <a:pt x="13904" y="12550"/>
                    <a:pt x="13877" y="12550"/>
                  </a:cubicBezTo>
                  <a:cubicBezTo>
                    <a:pt x="13869" y="12550"/>
                    <a:pt x="13862" y="12552"/>
                    <a:pt x="13856" y="12555"/>
                  </a:cubicBezTo>
                  <a:lnTo>
                    <a:pt x="13856" y="12555"/>
                  </a:lnTo>
                  <a:cubicBezTo>
                    <a:pt x="13918" y="12482"/>
                    <a:pt x="13935" y="12376"/>
                    <a:pt x="13905" y="12280"/>
                  </a:cubicBezTo>
                  <a:lnTo>
                    <a:pt x="13905" y="12280"/>
                  </a:lnTo>
                  <a:cubicBezTo>
                    <a:pt x="13843" y="12414"/>
                    <a:pt x="13729" y="12528"/>
                    <a:pt x="13584" y="12570"/>
                  </a:cubicBezTo>
                  <a:cubicBezTo>
                    <a:pt x="13594" y="12476"/>
                    <a:pt x="13636" y="12383"/>
                    <a:pt x="13709" y="12321"/>
                  </a:cubicBezTo>
                  <a:cubicBezTo>
                    <a:pt x="13677" y="12280"/>
                    <a:pt x="13636" y="12259"/>
                    <a:pt x="13594" y="12259"/>
                  </a:cubicBezTo>
                  <a:cubicBezTo>
                    <a:pt x="13656" y="12207"/>
                    <a:pt x="13719" y="12155"/>
                    <a:pt x="13781" y="12093"/>
                  </a:cubicBezTo>
                  <a:cubicBezTo>
                    <a:pt x="13750" y="12082"/>
                    <a:pt x="13729" y="12062"/>
                    <a:pt x="13698" y="12041"/>
                  </a:cubicBezTo>
                  <a:cubicBezTo>
                    <a:pt x="13801" y="11969"/>
                    <a:pt x="13854" y="11854"/>
                    <a:pt x="13854" y="11730"/>
                  </a:cubicBezTo>
                  <a:lnTo>
                    <a:pt x="13854" y="11730"/>
                  </a:lnTo>
                  <a:cubicBezTo>
                    <a:pt x="13822" y="11751"/>
                    <a:pt x="13781" y="11782"/>
                    <a:pt x="13750" y="11803"/>
                  </a:cubicBezTo>
                  <a:cubicBezTo>
                    <a:pt x="13667" y="11668"/>
                    <a:pt x="13584" y="11523"/>
                    <a:pt x="13594" y="11357"/>
                  </a:cubicBezTo>
                  <a:cubicBezTo>
                    <a:pt x="13594" y="11243"/>
                    <a:pt x="13646" y="11140"/>
                    <a:pt x="13709" y="11036"/>
                  </a:cubicBezTo>
                  <a:cubicBezTo>
                    <a:pt x="13667" y="11036"/>
                    <a:pt x="13626" y="11036"/>
                    <a:pt x="13594" y="11025"/>
                  </a:cubicBezTo>
                  <a:cubicBezTo>
                    <a:pt x="13605" y="10922"/>
                    <a:pt x="13626" y="10808"/>
                    <a:pt x="13646" y="10705"/>
                  </a:cubicBezTo>
                  <a:lnTo>
                    <a:pt x="13646" y="10705"/>
                  </a:lnTo>
                  <a:cubicBezTo>
                    <a:pt x="13638" y="10709"/>
                    <a:pt x="13630" y="10711"/>
                    <a:pt x="13622" y="10711"/>
                  </a:cubicBezTo>
                  <a:cubicBezTo>
                    <a:pt x="13574" y="10711"/>
                    <a:pt x="13544" y="10634"/>
                    <a:pt x="13553" y="10580"/>
                  </a:cubicBezTo>
                  <a:cubicBezTo>
                    <a:pt x="13564" y="10518"/>
                    <a:pt x="13564" y="10424"/>
                    <a:pt x="13501" y="10415"/>
                  </a:cubicBezTo>
                  <a:cubicBezTo>
                    <a:pt x="13366" y="10549"/>
                    <a:pt x="13346" y="10788"/>
                    <a:pt x="13460" y="10943"/>
                  </a:cubicBezTo>
                  <a:cubicBezTo>
                    <a:pt x="13450" y="10930"/>
                    <a:pt x="13438" y="10925"/>
                    <a:pt x="13426" y="10925"/>
                  </a:cubicBezTo>
                  <a:cubicBezTo>
                    <a:pt x="13388" y="10925"/>
                    <a:pt x="13348" y="10978"/>
                    <a:pt x="13356" y="11025"/>
                  </a:cubicBezTo>
                  <a:cubicBezTo>
                    <a:pt x="13356" y="11078"/>
                    <a:pt x="13387" y="11150"/>
                    <a:pt x="13356" y="11202"/>
                  </a:cubicBezTo>
                  <a:cubicBezTo>
                    <a:pt x="13346" y="11150"/>
                    <a:pt x="13315" y="11108"/>
                    <a:pt x="13273" y="11078"/>
                  </a:cubicBezTo>
                  <a:lnTo>
                    <a:pt x="13273" y="11078"/>
                  </a:lnTo>
                  <a:cubicBezTo>
                    <a:pt x="13336" y="11161"/>
                    <a:pt x="13180" y="11253"/>
                    <a:pt x="13211" y="11357"/>
                  </a:cubicBezTo>
                  <a:cubicBezTo>
                    <a:pt x="13221" y="11388"/>
                    <a:pt x="13242" y="11409"/>
                    <a:pt x="13263" y="11430"/>
                  </a:cubicBezTo>
                  <a:cubicBezTo>
                    <a:pt x="13336" y="11492"/>
                    <a:pt x="13408" y="11543"/>
                    <a:pt x="13481" y="11606"/>
                  </a:cubicBezTo>
                  <a:cubicBezTo>
                    <a:pt x="13476" y="11605"/>
                    <a:pt x="13472" y="11605"/>
                    <a:pt x="13467" y="11605"/>
                  </a:cubicBezTo>
                  <a:cubicBezTo>
                    <a:pt x="13401" y="11605"/>
                    <a:pt x="13356" y="11672"/>
                    <a:pt x="13356" y="11730"/>
                  </a:cubicBezTo>
                  <a:cubicBezTo>
                    <a:pt x="13346" y="11792"/>
                    <a:pt x="13377" y="11865"/>
                    <a:pt x="13408" y="11917"/>
                  </a:cubicBezTo>
                  <a:cubicBezTo>
                    <a:pt x="13372" y="11912"/>
                    <a:pt x="13333" y="11909"/>
                    <a:pt x="13294" y="11909"/>
                  </a:cubicBezTo>
                  <a:cubicBezTo>
                    <a:pt x="13255" y="11909"/>
                    <a:pt x="13216" y="11912"/>
                    <a:pt x="13180" y="11917"/>
                  </a:cubicBezTo>
                  <a:cubicBezTo>
                    <a:pt x="13221" y="11999"/>
                    <a:pt x="13263" y="12072"/>
                    <a:pt x="13294" y="12155"/>
                  </a:cubicBezTo>
                  <a:cubicBezTo>
                    <a:pt x="13242" y="12144"/>
                    <a:pt x="13180" y="12135"/>
                    <a:pt x="13118" y="12124"/>
                  </a:cubicBezTo>
                  <a:lnTo>
                    <a:pt x="13118" y="12124"/>
                  </a:lnTo>
                  <a:cubicBezTo>
                    <a:pt x="13180" y="12207"/>
                    <a:pt x="13242" y="12290"/>
                    <a:pt x="13304" y="12383"/>
                  </a:cubicBezTo>
                  <a:cubicBezTo>
                    <a:pt x="13294" y="12378"/>
                    <a:pt x="13283" y="12376"/>
                    <a:pt x="13272" y="12376"/>
                  </a:cubicBezTo>
                  <a:cubicBezTo>
                    <a:pt x="13220" y="12376"/>
                    <a:pt x="13173" y="12433"/>
                    <a:pt x="13191" y="12476"/>
                  </a:cubicBezTo>
                  <a:cubicBezTo>
                    <a:pt x="13200" y="12508"/>
                    <a:pt x="13221" y="12528"/>
                    <a:pt x="13242" y="12549"/>
                  </a:cubicBezTo>
                  <a:cubicBezTo>
                    <a:pt x="13356" y="12673"/>
                    <a:pt x="13336" y="12901"/>
                    <a:pt x="13211" y="13005"/>
                  </a:cubicBezTo>
                  <a:cubicBezTo>
                    <a:pt x="13183" y="12996"/>
                    <a:pt x="13155" y="12990"/>
                    <a:pt x="13127" y="12990"/>
                  </a:cubicBezTo>
                  <a:cubicBezTo>
                    <a:pt x="13093" y="12990"/>
                    <a:pt x="13059" y="12998"/>
                    <a:pt x="13025" y="13015"/>
                  </a:cubicBezTo>
                  <a:cubicBezTo>
                    <a:pt x="13055" y="12943"/>
                    <a:pt x="13055" y="12860"/>
                    <a:pt x="13055" y="12787"/>
                  </a:cubicBezTo>
                  <a:cubicBezTo>
                    <a:pt x="13045" y="12785"/>
                    <a:pt x="13034" y="12784"/>
                    <a:pt x="13024" y="12784"/>
                  </a:cubicBezTo>
                  <a:cubicBezTo>
                    <a:pt x="12970" y="12784"/>
                    <a:pt x="12914" y="12805"/>
                    <a:pt x="12880" y="12839"/>
                  </a:cubicBezTo>
                  <a:cubicBezTo>
                    <a:pt x="12942" y="12766"/>
                    <a:pt x="12973" y="12663"/>
                    <a:pt x="12942" y="12570"/>
                  </a:cubicBezTo>
                  <a:lnTo>
                    <a:pt x="12942" y="12570"/>
                  </a:lnTo>
                  <a:cubicBezTo>
                    <a:pt x="12900" y="12621"/>
                    <a:pt x="12869" y="12673"/>
                    <a:pt x="12838" y="12735"/>
                  </a:cubicBezTo>
                  <a:cubicBezTo>
                    <a:pt x="12831" y="12742"/>
                    <a:pt x="12822" y="12744"/>
                    <a:pt x="12814" y="12744"/>
                  </a:cubicBezTo>
                  <a:cubicBezTo>
                    <a:pt x="12767" y="12744"/>
                    <a:pt x="12720" y="12653"/>
                    <a:pt x="12755" y="12600"/>
                  </a:cubicBezTo>
                  <a:cubicBezTo>
                    <a:pt x="12786" y="12528"/>
                    <a:pt x="12869" y="12487"/>
                    <a:pt x="12880" y="12404"/>
                  </a:cubicBezTo>
                  <a:lnTo>
                    <a:pt x="12880" y="12404"/>
                  </a:lnTo>
                  <a:cubicBezTo>
                    <a:pt x="12838" y="12425"/>
                    <a:pt x="12797" y="12435"/>
                    <a:pt x="12755" y="12445"/>
                  </a:cubicBezTo>
                  <a:cubicBezTo>
                    <a:pt x="12776" y="12372"/>
                    <a:pt x="12818" y="12310"/>
                    <a:pt x="12869" y="12259"/>
                  </a:cubicBezTo>
                  <a:cubicBezTo>
                    <a:pt x="12853" y="12256"/>
                    <a:pt x="12838" y="12255"/>
                    <a:pt x="12822" y="12255"/>
                  </a:cubicBezTo>
                  <a:cubicBezTo>
                    <a:pt x="12776" y="12255"/>
                    <a:pt x="12732" y="12267"/>
                    <a:pt x="12693" y="12290"/>
                  </a:cubicBezTo>
                  <a:cubicBezTo>
                    <a:pt x="12693" y="12217"/>
                    <a:pt x="12682" y="12144"/>
                    <a:pt x="12682" y="12062"/>
                  </a:cubicBezTo>
                  <a:cubicBezTo>
                    <a:pt x="12641" y="12114"/>
                    <a:pt x="12590" y="12165"/>
                    <a:pt x="12548" y="12207"/>
                  </a:cubicBezTo>
                  <a:cubicBezTo>
                    <a:pt x="12507" y="12093"/>
                    <a:pt x="12454" y="11969"/>
                    <a:pt x="12413" y="11844"/>
                  </a:cubicBezTo>
                  <a:lnTo>
                    <a:pt x="12413" y="11844"/>
                  </a:lnTo>
                  <a:cubicBezTo>
                    <a:pt x="12362" y="12020"/>
                    <a:pt x="12372" y="12207"/>
                    <a:pt x="12444" y="12372"/>
                  </a:cubicBezTo>
                  <a:cubicBezTo>
                    <a:pt x="12382" y="12290"/>
                    <a:pt x="12320" y="12197"/>
                    <a:pt x="12247" y="12114"/>
                  </a:cubicBezTo>
                  <a:lnTo>
                    <a:pt x="12247" y="12114"/>
                  </a:lnTo>
                  <a:cubicBezTo>
                    <a:pt x="12226" y="12238"/>
                    <a:pt x="12268" y="12362"/>
                    <a:pt x="12351" y="12455"/>
                  </a:cubicBezTo>
                  <a:cubicBezTo>
                    <a:pt x="12289" y="12445"/>
                    <a:pt x="12226" y="12435"/>
                    <a:pt x="12164" y="12435"/>
                  </a:cubicBezTo>
                  <a:cubicBezTo>
                    <a:pt x="12231" y="12548"/>
                    <a:pt x="12331" y="12636"/>
                    <a:pt x="12450" y="12697"/>
                  </a:cubicBezTo>
                  <a:lnTo>
                    <a:pt x="12450" y="12697"/>
                  </a:lnTo>
                  <a:cubicBezTo>
                    <a:pt x="12436" y="12693"/>
                    <a:pt x="12421" y="12690"/>
                    <a:pt x="12405" y="12690"/>
                  </a:cubicBezTo>
                  <a:cubicBezTo>
                    <a:pt x="12394" y="12690"/>
                    <a:pt x="12383" y="12691"/>
                    <a:pt x="12372" y="12694"/>
                  </a:cubicBezTo>
                  <a:lnTo>
                    <a:pt x="12587" y="12817"/>
                  </a:lnTo>
                  <a:lnTo>
                    <a:pt x="12587" y="12817"/>
                  </a:lnTo>
                  <a:cubicBezTo>
                    <a:pt x="12577" y="12811"/>
                    <a:pt x="12566" y="12809"/>
                    <a:pt x="12555" y="12809"/>
                  </a:cubicBezTo>
                  <a:cubicBezTo>
                    <a:pt x="12511" y="12809"/>
                    <a:pt x="12465" y="12852"/>
                    <a:pt x="12465" y="12901"/>
                  </a:cubicBezTo>
                  <a:cubicBezTo>
                    <a:pt x="12454" y="12963"/>
                    <a:pt x="12507" y="13015"/>
                    <a:pt x="12558" y="13046"/>
                  </a:cubicBezTo>
                  <a:cubicBezTo>
                    <a:pt x="12610" y="13077"/>
                    <a:pt x="12672" y="13098"/>
                    <a:pt x="12724" y="13139"/>
                  </a:cubicBezTo>
                  <a:cubicBezTo>
                    <a:pt x="12848" y="13222"/>
                    <a:pt x="12869" y="13399"/>
                    <a:pt x="12890" y="13554"/>
                  </a:cubicBezTo>
                  <a:cubicBezTo>
                    <a:pt x="12921" y="13523"/>
                    <a:pt x="12942" y="13481"/>
                    <a:pt x="12973" y="13450"/>
                  </a:cubicBezTo>
                  <a:lnTo>
                    <a:pt x="12973" y="13450"/>
                  </a:lnTo>
                  <a:cubicBezTo>
                    <a:pt x="12952" y="13491"/>
                    <a:pt x="12963" y="13544"/>
                    <a:pt x="12963" y="13585"/>
                  </a:cubicBezTo>
                  <a:cubicBezTo>
                    <a:pt x="12973" y="13637"/>
                    <a:pt x="12963" y="13699"/>
                    <a:pt x="12910" y="13709"/>
                  </a:cubicBezTo>
                  <a:cubicBezTo>
                    <a:pt x="12921" y="13761"/>
                    <a:pt x="12910" y="13813"/>
                    <a:pt x="12859" y="13813"/>
                  </a:cubicBezTo>
                  <a:cubicBezTo>
                    <a:pt x="12724" y="13813"/>
                    <a:pt x="12600" y="13823"/>
                    <a:pt x="12465" y="13823"/>
                  </a:cubicBezTo>
                  <a:cubicBezTo>
                    <a:pt x="12413" y="13802"/>
                    <a:pt x="12351" y="13772"/>
                    <a:pt x="12299" y="13751"/>
                  </a:cubicBezTo>
                  <a:lnTo>
                    <a:pt x="12299" y="13751"/>
                  </a:lnTo>
                  <a:lnTo>
                    <a:pt x="12392" y="14000"/>
                  </a:lnTo>
                  <a:cubicBezTo>
                    <a:pt x="12445" y="13965"/>
                    <a:pt x="12507" y="13949"/>
                    <a:pt x="12569" y="13949"/>
                  </a:cubicBezTo>
                  <a:cubicBezTo>
                    <a:pt x="12692" y="13949"/>
                    <a:pt x="12818" y="14010"/>
                    <a:pt x="12880" y="14113"/>
                  </a:cubicBezTo>
                  <a:cubicBezTo>
                    <a:pt x="12849" y="14123"/>
                    <a:pt x="12815" y="14129"/>
                    <a:pt x="12781" y="14129"/>
                  </a:cubicBezTo>
                  <a:cubicBezTo>
                    <a:pt x="12747" y="14129"/>
                    <a:pt x="12713" y="14123"/>
                    <a:pt x="12682" y="14113"/>
                  </a:cubicBezTo>
                  <a:lnTo>
                    <a:pt x="12682" y="14113"/>
                  </a:lnTo>
                  <a:cubicBezTo>
                    <a:pt x="12827" y="14279"/>
                    <a:pt x="12745" y="14580"/>
                    <a:pt x="12527" y="14642"/>
                  </a:cubicBezTo>
                  <a:cubicBezTo>
                    <a:pt x="12475" y="14631"/>
                    <a:pt x="12475" y="14559"/>
                    <a:pt x="12475" y="14518"/>
                  </a:cubicBezTo>
                  <a:cubicBezTo>
                    <a:pt x="12486" y="14465"/>
                    <a:pt x="12496" y="14403"/>
                    <a:pt x="12454" y="14373"/>
                  </a:cubicBezTo>
                  <a:lnTo>
                    <a:pt x="12424" y="14373"/>
                  </a:lnTo>
                  <a:cubicBezTo>
                    <a:pt x="12434" y="14300"/>
                    <a:pt x="12424" y="14217"/>
                    <a:pt x="12382" y="14145"/>
                  </a:cubicBezTo>
                  <a:cubicBezTo>
                    <a:pt x="12369" y="14146"/>
                    <a:pt x="12356" y="14146"/>
                    <a:pt x="12343" y="14146"/>
                  </a:cubicBezTo>
                  <a:cubicBezTo>
                    <a:pt x="12253" y="14146"/>
                    <a:pt x="12163" y="14117"/>
                    <a:pt x="12081" y="14072"/>
                  </a:cubicBezTo>
                  <a:lnTo>
                    <a:pt x="12081" y="14072"/>
                  </a:lnTo>
                  <a:cubicBezTo>
                    <a:pt x="12092" y="14175"/>
                    <a:pt x="12102" y="14269"/>
                    <a:pt x="12113" y="14362"/>
                  </a:cubicBezTo>
                  <a:cubicBezTo>
                    <a:pt x="12196" y="14403"/>
                    <a:pt x="12279" y="14445"/>
                    <a:pt x="12320" y="14518"/>
                  </a:cubicBezTo>
                  <a:cubicBezTo>
                    <a:pt x="12362" y="14601"/>
                    <a:pt x="12320" y="14725"/>
                    <a:pt x="12226" y="14725"/>
                  </a:cubicBezTo>
                  <a:cubicBezTo>
                    <a:pt x="12268" y="14746"/>
                    <a:pt x="12320" y="14756"/>
                    <a:pt x="12362" y="14776"/>
                  </a:cubicBezTo>
                  <a:cubicBezTo>
                    <a:pt x="12330" y="14828"/>
                    <a:pt x="12309" y="14880"/>
                    <a:pt x="12279" y="14921"/>
                  </a:cubicBezTo>
                  <a:cubicBezTo>
                    <a:pt x="12320" y="14974"/>
                    <a:pt x="12382" y="14983"/>
                    <a:pt x="12444" y="14994"/>
                  </a:cubicBezTo>
                  <a:cubicBezTo>
                    <a:pt x="12496" y="15004"/>
                    <a:pt x="12569" y="15036"/>
                    <a:pt x="12579" y="15087"/>
                  </a:cubicBezTo>
                  <a:cubicBezTo>
                    <a:pt x="12590" y="15129"/>
                    <a:pt x="12548" y="15170"/>
                    <a:pt x="12517" y="15170"/>
                  </a:cubicBezTo>
                  <a:cubicBezTo>
                    <a:pt x="12662" y="15253"/>
                    <a:pt x="12724" y="15450"/>
                    <a:pt x="12641" y="15595"/>
                  </a:cubicBezTo>
                  <a:lnTo>
                    <a:pt x="12486" y="15502"/>
                  </a:lnTo>
                  <a:cubicBezTo>
                    <a:pt x="12454" y="15543"/>
                    <a:pt x="12413" y="15575"/>
                    <a:pt x="12382" y="15616"/>
                  </a:cubicBezTo>
                  <a:cubicBezTo>
                    <a:pt x="12392" y="15554"/>
                    <a:pt x="12403" y="15471"/>
                    <a:pt x="12362" y="15419"/>
                  </a:cubicBezTo>
                  <a:cubicBezTo>
                    <a:pt x="12348" y="15405"/>
                    <a:pt x="12330" y="15399"/>
                    <a:pt x="12311" y="15399"/>
                  </a:cubicBezTo>
                  <a:cubicBezTo>
                    <a:pt x="12273" y="15399"/>
                    <a:pt x="12234" y="15422"/>
                    <a:pt x="12226" y="15450"/>
                  </a:cubicBezTo>
                  <a:cubicBezTo>
                    <a:pt x="12217" y="15347"/>
                    <a:pt x="12154" y="15243"/>
                    <a:pt x="12071" y="15181"/>
                  </a:cubicBezTo>
                  <a:lnTo>
                    <a:pt x="12071" y="15181"/>
                  </a:lnTo>
                  <a:cubicBezTo>
                    <a:pt x="12081" y="15253"/>
                    <a:pt x="12071" y="15336"/>
                    <a:pt x="12019" y="15388"/>
                  </a:cubicBezTo>
                  <a:cubicBezTo>
                    <a:pt x="11926" y="15315"/>
                    <a:pt x="11844" y="15211"/>
                    <a:pt x="11781" y="15119"/>
                  </a:cubicBezTo>
                  <a:lnTo>
                    <a:pt x="11781" y="15119"/>
                  </a:lnTo>
                  <a:cubicBezTo>
                    <a:pt x="11812" y="15202"/>
                    <a:pt x="11833" y="15284"/>
                    <a:pt x="11864" y="15377"/>
                  </a:cubicBezTo>
                  <a:cubicBezTo>
                    <a:pt x="11812" y="15377"/>
                    <a:pt x="11771" y="15377"/>
                    <a:pt x="11719" y="15388"/>
                  </a:cubicBezTo>
                  <a:cubicBezTo>
                    <a:pt x="11771" y="15439"/>
                    <a:pt x="11823" y="15492"/>
                    <a:pt x="11895" y="15543"/>
                  </a:cubicBezTo>
                  <a:cubicBezTo>
                    <a:pt x="11853" y="15554"/>
                    <a:pt x="11823" y="15564"/>
                    <a:pt x="11781" y="15575"/>
                  </a:cubicBezTo>
                  <a:cubicBezTo>
                    <a:pt x="11789" y="15652"/>
                    <a:pt x="11871" y="15711"/>
                    <a:pt x="11951" y="15711"/>
                  </a:cubicBezTo>
                  <a:cubicBezTo>
                    <a:pt x="11979" y="15711"/>
                    <a:pt x="12006" y="15704"/>
                    <a:pt x="12030" y="15688"/>
                  </a:cubicBezTo>
                  <a:lnTo>
                    <a:pt x="12030" y="15688"/>
                  </a:lnTo>
                  <a:cubicBezTo>
                    <a:pt x="11989" y="15720"/>
                    <a:pt x="11947" y="15761"/>
                    <a:pt x="11906" y="15802"/>
                  </a:cubicBezTo>
                  <a:lnTo>
                    <a:pt x="12217" y="15833"/>
                  </a:lnTo>
                  <a:cubicBezTo>
                    <a:pt x="12217" y="15852"/>
                    <a:pt x="12217" y="15871"/>
                    <a:pt x="12208" y="15899"/>
                  </a:cubicBezTo>
                  <a:lnTo>
                    <a:pt x="12208" y="15899"/>
                  </a:lnTo>
                  <a:cubicBezTo>
                    <a:pt x="12214" y="15888"/>
                    <a:pt x="12230" y="15884"/>
                    <a:pt x="12253" y="15884"/>
                  </a:cubicBezTo>
                  <a:cubicBezTo>
                    <a:pt x="12369" y="15884"/>
                    <a:pt x="12651" y="16010"/>
                    <a:pt x="12517" y="16103"/>
                  </a:cubicBezTo>
                  <a:cubicBezTo>
                    <a:pt x="12525" y="16101"/>
                    <a:pt x="12534" y="16100"/>
                    <a:pt x="12543" y="16100"/>
                  </a:cubicBezTo>
                  <a:cubicBezTo>
                    <a:pt x="12589" y="16100"/>
                    <a:pt x="12636" y="16120"/>
                    <a:pt x="12662" y="16155"/>
                  </a:cubicBezTo>
                  <a:cubicBezTo>
                    <a:pt x="12641" y="16268"/>
                    <a:pt x="12590" y="16362"/>
                    <a:pt x="12496" y="16434"/>
                  </a:cubicBezTo>
                  <a:cubicBezTo>
                    <a:pt x="12465" y="16393"/>
                    <a:pt x="12424" y="16341"/>
                    <a:pt x="12382" y="16300"/>
                  </a:cubicBezTo>
                  <a:cubicBezTo>
                    <a:pt x="12372" y="16341"/>
                    <a:pt x="12351" y="16393"/>
                    <a:pt x="12341" y="16445"/>
                  </a:cubicBezTo>
                  <a:cubicBezTo>
                    <a:pt x="12309" y="16403"/>
                    <a:pt x="12279" y="16351"/>
                    <a:pt x="12226" y="16351"/>
                  </a:cubicBezTo>
                  <a:cubicBezTo>
                    <a:pt x="12222" y="16350"/>
                    <a:pt x="12218" y="16350"/>
                    <a:pt x="12214" y="16350"/>
                  </a:cubicBezTo>
                  <a:cubicBezTo>
                    <a:pt x="12170" y="16350"/>
                    <a:pt x="12144" y="16396"/>
                    <a:pt x="12144" y="16434"/>
                  </a:cubicBezTo>
                  <a:cubicBezTo>
                    <a:pt x="12031" y="16356"/>
                    <a:pt x="11918" y="16256"/>
                    <a:pt x="11787" y="16256"/>
                  </a:cubicBezTo>
                  <a:cubicBezTo>
                    <a:pt x="11761" y="16256"/>
                    <a:pt x="11735" y="16260"/>
                    <a:pt x="11708" y="16268"/>
                  </a:cubicBezTo>
                  <a:cubicBezTo>
                    <a:pt x="11750" y="16330"/>
                    <a:pt x="11812" y="16383"/>
                    <a:pt x="11864" y="16434"/>
                  </a:cubicBezTo>
                  <a:cubicBezTo>
                    <a:pt x="11853" y="16455"/>
                    <a:pt x="11823" y="16476"/>
                    <a:pt x="11791" y="16476"/>
                  </a:cubicBezTo>
                  <a:lnTo>
                    <a:pt x="11791" y="16569"/>
                  </a:lnTo>
                  <a:cubicBezTo>
                    <a:pt x="11844" y="16579"/>
                    <a:pt x="11895" y="16579"/>
                    <a:pt x="11957" y="16579"/>
                  </a:cubicBezTo>
                  <a:cubicBezTo>
                    <a:pt x="11895" y="16611"/>
                    <a:pt x="11853" y="16662"/>
                    <a:pt x="11823" y="16724"/>
                  </a:cubicBezTo>
                  <a:cubicBezTo>
                    <a:pt x="11936" y="16694"/>
                    <a:pt x="12040" y="16652"/>
                    <a:pt x="12144" y="16600"/>
                  </a:cubicBezTo>
                  <a:lnTo>
                    <a:pt x="12144" y="16600"/>
                  </a:lnTo>
                  <a:cubicBezTo>
                    <a:pt x="12102" y="16673"/>
                    <a:pt x="12071" y="16735"/>
                    <a:pt x="12030" y="16807"/>
                  </a:cubicBezTo>
                  <a:cubicBezTo>
                    <a:pt x="12092" y="16807"/>
                    <a:pt x="12154" y="16776"/>
                    <a:pt x="12196" y="16735"/>
                  </a:cubicBezTo>
                  <a:cubicBezTo>
                    <a:pt x="12206" y="16776"/>
                    <a:pt x="12226" y="16818"/>
                    <a:pt x="12258" y="16839"/>
                  </a:cubicBezTo>
                  <a:cubicBezTo>
                    <a:pt x="12279" y="16839"/>
                    <a:pt x="12309" y="16818"/>
                    <a:pt x="12320" y="16786"/>
                  </a:cubicBezTo>
                  <a:cubicBezTo>
                    <a:pt x="12330" y="16756"/>
                    <a:pt x="12341" y="16724"/>
                    <a:pt x="12372" y="16714"/>
                  </a:cubicBezTo>
                  <a:cubicBezTo>
                    <a:pt x="12376" y="16713"/>
                    <a:pt x="12381" y="16712"/>
                    <a:pt x="12385" y="16712"/>
                  </a:cubicBezTo>
                  <a:cubicBezTo>
                    <a:pt x="12413" y="16712"/>
                    <a:pt x="12441" y="16738"/>
                    <a:pt x="12424" y="16756"/>
                  </a:cubicBezTo>
                  <a:lnTo>
                    <a:pt x="12424" y="16756"/>
                  </a:lnTo>
                  <a:cubicBezTo>
                    <a:pt x="12469" y="16710"/>
                    <a:pt x="12668" y="16635"/>
                    <a:pt x="12768" y="16635"/>
                  </a:cubicBezTo>
                  <a:cubicBezTo>
                    <a:pt x="12784" y="16635"/>
                    <a:pt x="12797" y="16637"/>
                    <a:pt x="12807" y="16641"/>
                  </a:cubicBezTo>
                  <a:cubicBezTo>
                    <a:pt x="12838" y="16652"/>
                    <a:pt x="12859" y="16673"/>
                    <a:pt x="12869" y="16694"/>
                  </a:cubicBezTo>
                  <a:cubicBezTo>
                    <a:pt x="13055" y="16901"/>
                    <a:pt x="13035" y="17035"/>
                    <a:pt x="12755" y="17097"/>
                  </a:cubicBezTo>
                  <a:cubicBezTo>
                    <a:pt x="12693" y="17004"/>
                    <a:pt x="12610" y="16922"/>
                    <a:pt x="12507" y="16859"/>
                  </a:cubicBezTo>
                  <a:lnTo>
                    <a:pt x="12507" y="16859"/>
                  </a:lnTo>
                  <a:cubicBezTo>
                    <a:pt x="12537" y="16973"/>
                    <a:pt x="12620" y="17067"/>
                    <a:pt x="12724" y="17108"/>
                  </a:cubicBezTo>
                  <a:cubicBezTo>
                    <a:pt x="12716" y="17111"/>
                    <a:pt x="12707" y="17112"/>
                    <a:pt x="12697" y="17112"/>
                  </a:cubicBezTo>
                  <a:cubicBezTo>
                    <a:pt x="12672" y="17112"/>
                    <a:pt x="12643" y="17102"/>
                    <a:pt x="12620" y="17087"/>
                  </a:cubicBezTo>
                  <a:lnTo>
                    <a:pt x="12620" y="17087"/>
                  </a:lnTo>
                  <a:cubicBezTo>
                    <a:pt x="12579" y="17108"/>
                    <a:pt x="12631" y="17159"/>
                    <a:pt x="12672" y="17180"/>
                  </a:cubicBezTo>
                  <a:cubicBezTo>
                    <a:pt x="12735" y="17201"/>
                    <a:pt x="12807" y="17232"/>
                    <a:pt x="12869" y="17253"/>
                  </a:cubicBezTo>
                  <a:cubicBezTo>
                    <a:pt x="12838" y="17295"/>
                    <a:pt x="12880" y="17346"/>
                    <a:pt x="12921" y="17367"/>
                  </a:cubicBezTo>
                  <a:cubicBezTo>
                    <a:pt x="12952" y="17387"/>
                    <a:pt x="13004" y="17398"/>
                    <a:pt x="13035" y="17440"/>
                  </a:cubicBezTo>
                  <a:cubicBezTo>
                    <a:pt x="13054" y="17468"/>
                    <a:pt x="13037" y="17533"/>
                    <a:pt x="13001" y="17533"/>
                  </a:cubicBezTo>
                  <a:cubicBezTo>
                    <a:pt x="12999" y="17533"/>
                    <a:pt x="12996" y="17533"/>
                    <a:pt x="12993" y="17532"/>
                  </a:cubicBezTo>
                  <a:cubicBezTo>
                    <a:pt x="12921" y="17491"/>
                    <a:pt x="12859" y="17440"/>
                    <a:pt x="12786" y="17408"/>
                  </a:cubicBezTo>
                  <a:cubicBezTo>
                    <a:pt x="12735" y="17460"/>
                    <a:pt x="12693" y="17522"/>
                    <a:pt x="12652" y="17585"/>
                  </a:cubicBezTo>
                  <a:cubicBezTo>
                    <a:pt x="12641" y="17532"/>
                    <a:pt x="12620" y="17481"/>
                    <a:pt x="12569" y="17460"/>
                  </a:cubicBezTo>
                  <a:cubicBezTo>
                    <a:pt x="12560" y="17455"/>
                    <a:pt x="12550" y="17452"/>
                    <a:pt x="12541" y="17452"/>
                  </a:cubicBezTo>
                  <a:cubicBezTo>
                    <a:pt x="12516" y="17452"/>
                    <a:pt x="12490" y="17469"/>
                    <a:pt x="12475" y="17491"/>
                  </a:cubicBezTo>
                  <a:cubicBezTo>
                    <a:pt x="12468" y="17407"/>
                    <a:pt x="12375" y="17340"/>
                    <a:pt x="12285" y="17340"/>
                  </a:cubicBezTo>
                  <a:cubicBezTo>
                    <a:pt x="12254" y="17340"/>
                    <a:pt x="12223" y="17348"/>
                    <a:pt x="12196" y="17367"/>
                  </a:cubicBezTo>
                  <a:cubicBezTo>
                    <a:pt x="12134" y="17284"/>
                    <a:pt x="12030" y="17232"/>
                    <a:pt x="11926" y="17222"/>
                  </a:cubicBezTo>
                  <a:lnTo>
                    <a:pt x="11926" y="17222"/>
                  </a:lnTo>
                  <a:cubicBezTo>
                    <a:pt x="11968" y="17284"/>
                    <a:pt x="12009" y="17357"/>
                    <a:pt x="12061" y="17419"/>
                  </a:cubicBezTo>
                  <a:cubicBezTo>
                    <a:pt x="12053" y="17416"/>
                    <a:pt x="12045" y="17415"/>
                    <a:pt x="12036" y="17415"/>
                  </a:cubicBezTo>
                  <a:cubicBezTo>
                    <a:pt x="12011" y="17415"/>
                    <a:pt x="11986" y="17427"/>
                    <a:pt x="11978" y="17450"/>
                  </a:cubicBezTo>
                  <a:cubicBezTo>
                    <a:pt x="11957" y="17502"/>
                    <a:pt x="11989" y="17564"/>
                    <a:pt x="12030" y="17615"/>
                  </a:cubicBezTo>
                  <a:cubicBezTo>
                    <a:pt x="11957" y="17574"/>
                    <a:pt x="11874" y="17543"/>
                    <a:pt x="11802" y="17512"/>
                  </a:cubicBezTo>
                  <a:lnTo>
                    <a:pt x="11802" y="17512"/>
                  </a:lnTo>
                  <a:cubicBezTo>
                    <a:pt x="11802" y="17585"/>
                    <a:pt x="11833" y="17657"/>
                    <a:pt x="11885" y="17719"/>
                  </a:cubicBezTo>
                  <a:cubicBezTo>
                    <a:pt x="11872" y="17722"/>
                    <a:pt x="11858" y="17723"/>
                    <a:pt x="11844" y="17723"/>
                  </a:cubicBezTo>
                  <a:cubicBezTo>
                    <a:pt x="11803" y="17723"/>
                    <a:pt x="11763" y="17711"/>
                    <a:pt x="11740" y="17688"/>
                  </a:cubicBezTo>
                  <a:lnTo>
                    <a:pt x="11740" y="17688"/>
                  </a:lnTo>
                  <a:cubicBezTo>
                    <a:pt x="11708" y="17792"/>
                    <a:pt x="11853" y="17864"/>
                    <a:pt x="11968" y="17885"/>
                  </a:cubicBezTo>
                  <a:cubicBezTo>
                    <a:pt x="12071" y="17895"/>
                    <a:pt x="12217" y="17916"/>
                    <a:pt x="12247" y="18020"/>
                  </a:cubicBezTo>
                  <a:cubicBezTo>
                    <a:pt x="12278" y="18015"/>
                    <a:pt x="12309" y="18013"/>
                    <a:pt x="12341" y="18013"/>
                  </a:cubicBezTo>
                  <a:cubicBezTo>
                    <a:pt x="12510" y="18013"/>
                    <a:pt x="12684" y="18082"/>
                    <a:pt x="12807" y="18196"/>
                  </a:cubicBezTo>
                  <a:cubicBezTo>
                    <a:pt x="12796" y="18193"/>
                    <a:pt x="12786" y="18191"/>
                    <a:pt x="12775" y="18191"/>
                  </a:cubicBezTo>
                  <a:cubicBezTo>
                    <a:pt x="12672" y="18191"/>
                    <a:pt x="12575" y="18320"/>
                    <a:pt x="12631" y="18414"/>
                  </a:cubicBezTo>
                  <a:cubicBezTo>
                    <a:pt x="12594" y="18395"/>
                    <a:pt x="12554" y="18387"/>
                    <a:pt x="12513" y="18387"/>
                  </a:cubicBezTo>
                  <a:cubicBezTo>
                    <a:pt x="12461" y="18387"/>
                    <a:pt x="12408" y="18400"/>
                    <a:pt x="12362" y="18423"/>
                  </a:cubicBezTo>
                  <a:cubicBezTo>
                    <a:pt x="12392" y="18465"/>
                    <a:pt x="12444" y="18496"/>
                    <a:pt x="12496" y="18496"/>
                  </a:cubicBezTo>
                  <a:cubicBezTo>
                    <a:pt x="12424" y="18517"/>
                    <a:pt x="12351" y="18579"/>
                    <a:pt x="12341" y="18662"/>
                  </a:cubicBezTo>
                  <a:lnTo>
                    <a:pt x="12786" y="18662"/>
                  </a:lnTo>
                  <a:cubicBezTo>
                    <a:pt x="12797" y="18745"/>
                    <a:pt x="12755" y="18817"/>
                    <a:pt x="12693" y="18869"/>
                  </a:cubicBezTo>
                  <a:cubicBezTo>
                    <a:pt x="12714" y="18860"/>
                    <a:pt x="12736" y="18856"/>
                    <a:pt x="12757" y="18856"/>
                  </a:cubicBezTo>
                  <a:cubicBezTo>
                    <a:pt x="12832" y="18856"/>
                    <a:pt x="12908" y="18904"/>
                    <a:pt x="12973" y="18952"/>
                  </a:cubicBezTo>
                  <a:cubicBezTo>
                    <a:pt x="13149" y="19087"/>
                    <a:pt x="13346" y="19263"/>
                    <a:pt x="13336" y="19480"/>
                  </a:cubicBezTo>
                  <a:cubicBezTo>
                    <a:pt x="13327" y="19454"/>
                    <a:pt x="13302" y="19443"/>
                    <a:pt x="13276" y="19443"/>
                  </a:cubicBezTo>
                  <a:cubicBezTo>
                    <a:pt x="13239" y="19443"/>
                    <a:pt x="13200" y="19465"/>
                    <a:pt x="13200" y="19501"/>
                  </a:cubicBezTo>
                  <a:cubicBezTo>
                    <a:pt x="13170" y="19439"/>
                    <a:pt x="13138" y="19377"/>
                    <a:pt x="13118" y="19315"/>
                  </a:cubicBezTo>
                  <a:cubicBezTo>
                    <a:pt x="13076" y="19367"/>
                    <a:pt x="13066" y="19439"/>
                    <a:pt x="13087" y="19501"/>
                  </a:cubicBezTo>
                  <a:cubicBezTo>
                    <a:pt x="13066" y="19439"/>
                    <a:pt x="13025" y="19388"/>
                    <a:pt x="12973" y="19356"/>
                  </a:cubicBezTo>
                  <a:lnTo>
                    <a:pt x="12973" y="19356"/>
                  </a:lnTo>
                  <a:cubicBezTo>
                    <a:pt x="12963" y="19408"/>
                    <a:pt x="12973" y="19470"/>
                    <a:pt x="12993" y="19512"/>
                  </a:cubicBezTo>
                  <a:cubicBezTo>
                    <a:pt x="12988" y="19510"/>
                    <a:pt x="12982" y="19509"/>
                    <a:pt x="12975" y="19509"/>
                  </a:cubicBezTo>
                  <a:cubicBezTo>
                    <a:pt x="12945" y="19509"/>
                    <a:pt x="12909" y="19529"/>
                    <a:pt x="12900" y="19563"/>
                  </a:cubicBezTo>
                  <a:cubicBezTo>
                    <a:pt x="12900" y="19600"/>
                    <a:pt x="12921" y="19637"/>
                    <a:pt x="12952" y="19667"/>
                  </a:cubicBezTo>
                  <a:lnTo>
                    <a:pt x="12952" y="19667"/>
                  </a:lnTo>
                  <a:cubicBezTo>
                    <a:pt x="12920" y="19648"/>
                    <a:pt x="12883" y="19638"/>
                    <a:pt x="12848" y="19638"/>
                  </a:cubicBezTo>
                  <a:cubicBezTo>
                    <a:pt x="12830" y="19638"/>
                    <a:pt x="12813" y="19641"/>
                    <a:pt x="12797" y="19646"/>
                  </a:cubicBezTo>
                  <a:cubicBezTo>
                    <a:pt x="12827" y="19678"/>
                    <a:pt x="12859" y="19719"/>
                    <a:pt x="12890" y="19750"/>
                  </a:cubicBezTo>
                  <a:cubicBezTo>
                    <a:pt x="12818" y="19770"/>
                    <a:pt x="12745" y="19781"/>
                    <a:pt x="12672" y="19791"/>
                  </a:cubicBezTo>
                  <a:cubicBezTo>
                    <a:pt x="12746" y="19873"/>
                    <a:pt x="12857" y="19917"/>
                    <a:pt x="12966" y="19917"/>
                  </a:cubicBezTo>
                  <a:cubicBezTo>
                    <a:pt x="13011" y="19917"/>
                    <a:pt x="13055" y="19910"/>
                    <a:pt x="13097" y="19895"/>
                  </a:cubicBezTo>
                  <a:lnTo>
                    <a:pt x="13097" y="19895"/>
                  </a:lnTo>
                  <a:cubicBezTo>
                    <a:pt x="13087" y="19947"/>
                    <a:pt x="13076" y="19998"/>
                    <a:pt x="13097" y="20051"/>
                  </a:cubicBezTo>
                  <a:cubicBezTo>
                    <a:pt x="13111" y="20086"/>
                    <a:pt x="13149" y="20111"/>
                    <a:pt x="13185" y="20111"/>
                  </a:cubicBezTo>
                  <a:cubicBezTo>
                    <a:pt x="13202" y="20111"/>
                    <a:pt x="13219" y="20105"/>
                    <a:pt x="13232" y="20092"/>
                  </a:cubicBezTo>
                  <a:lnTo>
                    <a:pt x="13232" y="20092"/>
                  </a:lnTo>
                  <a:cubicBezTo>
                    <a:pt x="13221" y="20247"/>
                    <a:pt x="13232" y="20403"/>
                    <a:pt x="13283" y="20548"/>
                  </a:cubicBezTo>
                  <a:cubicBezTo>
                    <a:pt x="13366" y="20589"/>
                    <a:pt x="13460" y="20641"/>
                    <a:pt x="13543" y="20682"/>
                  </a:cubicBezTo>
                  <a:cubicBezTo>
                    <a:pt x="13428" y="20848"/>
                    <a:pt x="13522" y="21108"/>
                    <a:pt x="13709" y="21159"/>
                  </a:cubicBezTo>
                  <a:cubicBezTo>
                    <a:pt x="13656" y="21221"/>
                    <a:pt x="13636" y="21335"/>
                    <a:pt x="13564" y="21366"/>
                  </a:cubicBezTo>
                  <a:cubicBezTo>
                    <a:pt x="13518" y="21386"/>
                    <a:pt x="13468" y="21393"/>
                    <a:pt x="13419" y="21393"/>
                  </a:cubicBezTo>
                  <a:cubicBezTo>
                    <a:pt x="13390" y="21393"/>
                    <a:pt x="13362" y="21391"/>
                    <a:pt x="13336" y="21387"/>
                  </a:cubicBezTo>
                  <a:cubicBezTo>
                    <a:pt x="13336" y="21335"/>
                    <a:pt x="13356" y="21283"/>
                    <a:pt x="13387" y="21253"/>
                  </a:cubicBezTo>
                  <a:lnTo>
                    <a:pt x="13387" y="21253"/>
                  </a:lnTo>
                  <a:cubicBezTo>
                    <a:pt x="13361" y="21268"/>
                    <a:pt x="13328" y="21276"/>
                    <a:pt x="13294" y="21276"/>
                  </a:cubicBezTo>
                  <a:cubicBezTo>
                    <a:pt x="13260" y="21276"/>
                    <a:pt x="13227" y="21268"/>
                    <a:pt x="13200" y="21253"/>
                  </a:cubicBezTo>
                  <a:cubicBezTo>
                    <a:pt x="13242" y="21200"/>
                    <a:pt x="13273" y="21149"/>
                    <a:pt x="13304" y="21087"/>
                  </a:cubicBezTo>
                  <a:lnTo>
                    <a:pt x="13304" y="21087"/>
                  </a:lnTo>
                  <a:cubicBezTo>
                    <a:pt x="13242" y="21097"/>
                    <a:pt x="13191" y="21097"/>
                    <a:pt x="13138" y="21108"/>
                  </a:cubicBezTo>
                  <a:cubicBezTo>
                    <a:pt x="13149" y="21045"/>
                    <a:pt x="13180" y="20993"/>
                    <a:pt x="13221" y="20952"/>
                  </a:cubicBezTo>
                  <a:cubicBezTo>
                    <a:pt x="13180" y="20942"/>
                    <a:pt x="13128" y="20942"/>
                    <a:pt x="13087" y="20931"/>
                  </a:cubicBezTo>
                  <a:cubicBezTo>
                    <a:pt x="13128" y="20910"/>
                    <a:pt x="13170" y="20880"/>
                    <a:pt x="13180" y="20838"/>
                  </a:cubicBezTo>
                  <a:cubicBezTo>
                    <a:pt x="13188" y="20807"/>
                    <a:pt x="13150" y="20771"/>
                    <a:pt x="13121" y="20771"/>
                  </a:cubicBezTo>
                  <a:cubicBezTo>
                    <a:pt x="13115" y="20771"/>
                    <a:pt x="13109" y="20772"/>
                    <a:pt x="13104" y="20776"/>
                  </a:cubicBezTo>
                  <a:lnTo>
                    <a:pt x="13104" y="20776"/>
                  </a:lnTo>
                  <a:cubicBezTo>
                    <a:pt x="13141" y="20728"/>
                    <a:pt x="13160" y="20678"/>
                    <a:pt x="13170" y="20620"/>
                  </a:cubicBezTo>
                  <a:lnTo>
                    <a:pt x="13170" y="20620"/>
                  </a:lnTo>
                  <a:lnTo>
                    <a:pt x="12983" y="20714"/>
                  </a:lnTo>
                  <a:cubicBezTo>
                    <a:pt x="12993" y="20662"/>
                    <a:pt x="13004" y="20599"/>
                    <a:pt x="13014" y="20548"/>
                  </a:cubicBezTo>
                  <a:lnTo>
                    <a:pt x="13014" y="20548"/>
                  </a:lnTo>
                  <a:cubicBezTo>
                    <a:pt x="12963" y="20682"/>
                    <a:pt x="12890" y="20807"/>
                    <a:pt x="12797" y="20931"/>
                  </a:cubicBezTo>
                  <a:cubicBezTo>
                    <a:pt x="12748" y="20989"/>
                    <a:pt x="12682" y="21056"/>
                    <a:pt x="12606" y="21056"/>
                  </a:cubicBezTo>
                  <a:cubicBezTo>
                    <a:pt x="12601" y="21056"/>
                    <a:pt x="12595" y="21056"/>
                    <a:pt x="12590" y="21055"/>
                  </a:cubicBezTo>
                  <a:cubicBezTo>
                    <a:pt x="12496" y="21055"/>
                    <a:pt x="12444" y="20910"/>
                    <a:pt x="12527" y="20880"/>
                  </a:cubicBezTo>
                  <a:cubicBezTo>
                    <a:pt x="12465" y="20838"/>
                    <a:pt x="12392" y="20817"/>
                    <a:pt x="12320" y="20817"/>
                  </a:cubicBezTo>
                  <a:cubicBezTo>
                    <a:pt x="12392" y="20765"/>
                    <a:pt x="12486" y="20724"/>
                    <a:pt x="12579" y="20714"/>
                  </a:cubicBezTo>
                  <a:cubicBezTo>
                    <a:pt x="12537" y="20682"/>
                    <a:pt x="12486" y="20652"/>
                    <a:pt x="12444" y="20631"/>
                  </a:cubicBezTo>
                  <a:cubicBezTo>
                    <a:pt x="12527" y="20620"/>
                    <a:pt x="12600" y="20610"/>
                    <a:pt x="12682" y="20599"/>
                  </a:cubicBezTo>
                  <a:cubicBezTo>
                    <a:pt x="12703" y="20599"/>
                    <a:pt x="12714" y="20599"/>
                    <a:pt x="12724" y="20589"/>
                  </a:cubicBezTo>
                  <a:cubicBezTo>
                    <a:pt x="12745" y="20569"/>
                    <a:pt x="12735" y="20527"/>
                    <a:pt x="12703" y="20517"/>
                  </a:cubicBezTo>
                  <a:cubicBezTo>
                    <a:pt x="12693" y="20513"/>
                    <a:pt x="12683" y="20512"/>
                    <a:pt x="12673" y="20512"/>
                  </a:cubicBezTo>
                  <a:cubicBezTo>
                    <a:pt x="12653" y="20512"/>
                    <a:pt x="12634" y="20517"/>
                    <a:pt x="12620" y="20517"/>
                  </a:cubicBezTo>
                  <a:cubicBezTo>
                    <a:pt x="12714" y="20486"/>
                    <a:pt x="12797" y="20424"/>
                    <a:pt x="12869" y="20351"/>
                  </a:cubicBezTo>
                  <a:cubicBezTo>
                    <a:pt x="12853" y="20339"/>
                    <a:pt x="12831" y="20333"/>
                    <a:pt x="12810" y="20333"/>
                  </a:cubicBezTo>
                  <a:cubicBezTo>
                    <a:pt x="12777" y="20333"/>
                    <a:pt x="12743" y="20346"/>
                    <a:pt x="12724" y="20371"/>
                  </a:cubicBezTo>
                  <a:cubicBezTo>
                    <a:pt x="12786" y="20289"/>
                    <a:pt x="12797" y="20175"/>
                    <a:pt x="12755" y="20081"/>
                  </a:cubicBezTo>
                  <a:lnTo>
                    <a:pt x="12755" y="20081"/>
                  </a:lnTo>
                  <a:cubicBezTo>
                    <a:pt x="12745" y="20143"/>
                    <a:pt x="12724" y="20206"/>
                    <a:pt x="12672" y="20247"/>
                  </a:cubicBezTo>
                  <a:cubicBezTo>
                    <a:pt x="12659" y="20258"/>
                    <a:pt x="12641" y="20262"/>
                    <a:pt x="12623" y="20262"/>
                  </a:cubicBezTo>
                  <a:cubicBezTo>
                    <a:pt x="12588" y="20262"/>
                    <a:pt x="12551" y="20244"/>
                    <a:pt x="12537" y="20216"/>
                  </a:cubicBezTo>
                  <a:cubicBezTo>
                    <a:pt x="12507" y="20268"/>
                    <a:pt x="12454" y="20320"/>
                    <a:pt x="12392" y="20362"/>
                  </a:cubicBezTo>
                  <a:cubicBezTo>
                    <a:pt x="12373" y="20322"/>
                    <a:pt x="12381" y="20273"/>
                    <a:pt x="12418" y="20251"/>
                  </a:cubicBezTo>
                  <a:lnTo>
                    <a:pt x="12418" y="20251"/>
                  </a:lnTo>
                  <a:cubicBezTo>
                    <a:pt x="12326" y="20302"/>
                    <a:pt x="12235" y="20363"/>
                    <a:pt x="12134" y="20413"/>
                  </a:cubicBezTo>
                  <a:cubicBezTo>
                    <a:pt x="12123" y="20351"/>
                    <a:pt x="12154" y="20289"/>
                    <a:pt x="12206" y="20247"/>
                  </a:cubicBezTo>
                  <a:cubicBezTo>
                    <a:pt x="12154" y="20216"/>
                    <a:pt x="12113" y="20185"/>
                    <a:pt x="12061" y="20164"/>
                  </a:cubicBezTo>
                  <a:cubicBezTo>
                    <a:pt x="12144" y="20164"/>
                    <a:pt x="12226" y="20175"/>
                    <a:pt x="12299" y="20185"/>
                  </a:cubicBezTo>
                  <a:cubicBezTo>
                    <a:pt x="12341" y="20071"/>
                    <a:pt x="12258" y="19936"/>
                    <a:pt x="12144" y="19926"/>
                  </a:cubicBezTo>
                  <a:cubicBezTo>
                    <a:pt x="12237" y="19885"/>
                    <a:pt x="12341" y="19843"/>
                    <a:pt x="12434" y="19791"/>
                  </a:cubicBezTo>
                  <a:cubicBezTo>
                    <a:pt x="12424" y="19740"/>
                    <a:pt x="12362" y="19688"/>
                    <a:pt x="12299" y="19678"/>
                  </a:cubicBezTo>
                  <a:lnTo>
                    <a:pt x="12299" y="19678"/>
                  </a:lnTo>
                  <a:cubicBezTo>
                    <a:pt x="12305" y="19678"/>
                    <a:pt x="12311" y="19678"/>
                    <a:pt x="12316" y="19678"/>
                  </a:cubicBezTo>
                  <a:cubicBezTo>
                    <a:pt x="12413" y="19678"/>
                    <a:pt x="12496" y="19600"/>
                    <a:pt x="12496" y="19512"/>
                  </a:cubicBezTo>
                  <a:cubicBezTo>
                    <a:pt x="12434" y="19501"/>
                    <a:pt x="12362" y="19491"/>
                    <a:pt x="12299" y="19480"/>
                  </a:cubicBezTo>
                  <a:cubicBezTo>
                    <a:pt x="12372" y="19450"/>
                    <a:pt x="12434" y="19388"/>
                    <a:pt x="12465" y="19315"/>
                  </a:cubicBezTo>
                  <a:cubicBezTo>
                    <a:pt x="12392" y="19315"/>
                    <a:pt x="12320" y="19325"/>
                    <a:pt x="12247" y="19325"/>
                  </a:cubicBezTo>
                  <a:cubicBezTo>
                    <a:pt x="12289" y="19263"/>
                    <a:pt x="12299" y="19180"/>
                    <a:pt x="12299" y="19107"/>
                  </a:cubicBezTo>
                  <a:lnTo>
                    <a:pt x="12299" y="19107"/>
                  </a:lnTo>
                  <a:cubicBezTo>
                    <a:pt x="12206" y="19118"/>
                    <a:pt x="12123" y="19149"/>
                    <a:pt x="12051" y="19201"/>
                  </a:cubicBezTo>
                  <a:cubicBezTo>
                    <a:pt x="12019" y="19139"/>
                    <a:pt x="12009" y="19077"/>
                    <a:pt x="12019" y="19015"/>
                  </a:cubicBezTo>
                  <a:lnTo>
                    <a:pt x="12019" y="19015"/>
                  </a:lnTo>
                  <a:cubicBezTo>
                    <a:pt x="11968" y="19160"/>
                    <a:pt x="11885" y="19294"/>
                    <a:pt x="11771" y="19408"/>
                  </a:cubicBezTo>
                  <a:cubicBezTo>
                    <a:pt x="11708" y="19377"/>
                    <a:pt x="11657" y="19335"/>
                    <a:pt x="11605" y="19284"/>
                  </a:cubicBezTo>
                  <a:cubicBezTo>
                    <a:pt x="11553" y="19356"/>
                    <a:pt x="11501" y="19429"/>
                    <a:pt x="11408" y="19460"/>
                  </a:cubicBezTo>
                  <a:cubicBezTo>
                    <a:pt x="11392" y="19466"/>
                    <a:pt x="11373" y="19469"/>
                    <a:pt x="11355" y="19469"/>
                  </a:cubicBezTo>
                  <a:cubicBezTo>
                    <a:pt x="11281" y="19469"/>
                    <a:pt x="11201" y="19422"/>
                    <a:pt x="11201" y="19356"/>
                  </a:cubicBezTo>
                  <a:cubicBezTo>
                    <a:pt x="11201" y="19273"/>
                    <a:pt x="11284" y="19211"/>
                    <a:pt x="11367" y="19211"/>
                  </a:cubicBezTo>
                  <a:cubicBezTo>
                    <a:pt x="11450" y="19211"/>
                    <a:pt x="11522" y="19263"/>
                    <a:pt x="11584" y="19305"/>
                  </a:cubicBezTo>
                  <a:cubicBezTo>
                    <a:pt x="11543" y="19232"/>
                    <a:pt x="11491" y="19170"/>
                    <a:pt x="11450" y="19107"/>
                  </a:cubicBezTo>
                  <a:cubicBezTo>
                    <a:pt x="11533" y="19097"/>
                    <a:pt x="11616" y="19056"/>
                    <a:pt x="11678" y="19004"/>
                  </a:cubicBezTo>
                  <a:cubicBezTo>
                    <a:pt x="11636" y="18962"/>
                    <a:pt x="11584" y="18921"/>
                    <a:pt x="11533" y="18879"/>
                  </a:cubicBezTo>
                  <a:cubicBezTo>
                    <a:pt x="11605" y="18859"/>
                    <a:pt x="11678" y="18838"/>
                    <a:pt x="11761" y="18817"/>
                  </a:cubicBezTo>
                  <a:cubicBezTo>
                    <a:pt x="11698" y="18807"/>
                    <a:pt x="11646" y="18787"/>
                    <a:pt x="11595" y="18776"/>
                  </a:cubicBezTo>
                  <a:lnTo>
                    <a:pt x="11595" y="18776"/>
                  </a:lnTo>
                  <a:cubicBezTo>
                    <a:pt x="11607" y="18777"/>
                    <a:pt x="11619" y="18778"/>
                    <a:pt x="11631" y="18778"/>
                  </a:cubicBezTo>
                  <a:cubicBezTo>
                    <a:pt x="11714" y="18778"/>
                    <a:pt x="11799" y="18746"/>
                    <a:pt x="11853" y="18683"/>
                  </a:cubicBezTo>
                  <a:cubicBezTo>
                    <a:pt x="11812" y="18672"/>
                    <a:pt x="11761" y="18651"/>
                    <a:pt x="11708" y="18642"/>
                  </a:cubicBezTo>
                  <a:cubicBezTo>
                    <a:pt x="11750" y="18600"/>
                    <a:pt x="11781" y="18559"/>
                    <a:pt x="11791" y="18506"/>
                  </a:cubicBezTo>
                  <a:cubicBezTo>
                    <a:pt x="11719" y="18506"/>
                    <a:pt x="11646" y="18527"/>
                    <a:pt x="11595" y="18579"/>
                  </a:cubicBezTo>
                  <a:cubicBezTo>
                    <a:pt x="11616" y="18527"/>
                    <a:pt x="11626" y="18476"/>
                    <a:pt x="11646" y="18414"/>
                  </a:cubicBezTo>
                  <a:lnTo>
                    <a:pt x="11646" y="18414"/>
                  </a:lnTo>
                  <a:cubicBezTo>
                    <a:pt x="11533" y="18465"/>
                    <a:pt x="11429" y="18538"/>
                    <a:pt x="11335" y="18621"/>
                  </a:cubicBezTo>
                  <a:cubicBezTo>
                    <a:pt x="11325" y="18579"/>
                    <a:pt x="11315" y="18527"/>
                    <a:pt x="11305" y="18476"/>
                  </a:cubicBezTo>
                  <a:cubicBezTo>
                    <a:pt x="11284" y="18538"/>
                    <a:pt x="11253" y="18610"/>
                    <a:pt x="11190" y="18651"/>
                  </a:cubicBezTo>
                  <a:cubicBezTo>
                    <a:pt x="11175" y="18661"/>
                    <a:pt x="11155" y="18666"/>
                    <a:pt x="11134" y="18666"/>
                  </a:cubicBezTo>
                  <a:cubicBezTo>
                    <a:pt x="11089" y="18666"/>
                    <a:pt x="11040" y="18644"/>
                    <a:pt x="11027" y="18601"/>
                  </a:cubicBezTo>
                  <a:lnTo>
                    <a:pt x="11027" y="18601"/>
                  </a:lnTo>
                  <a:cubicBezTo>
                    <a:pt x="11042" y="18686"/>
                    <a:pt x="10956" y="18768"/>
                    <a:pt x="10874" y="18768"/>
                  </a:cubicBezTo>
                  <a:cubicBezTo>
                    <a:pt x="10851" y="18768"/>
                    <a:pt x="10828" y="18761"/>
                    <a:pt x="10807" y="18745"/>
                  </a:cubicBezTo>
                  <a:cubicBezTo>
                    <a:pt x="10723" y="18679"/>
                    <a:pt x="10791" y="18521"/>
                    <a:pt x="10888" y="18521"/>
                  </a:cubicBezTo>
                  <a:cubicBezTo>
                    <a:pt x="10899" y="18521"/>
                    <a:pt x="10910" y="18523"/>
                    <a:pt x="10921" y="18527"/>
                  </a:cubicBezTo>
                  <a:cubicBezTo>
                    <a:pt x="10859" y="18476"/>
                    <a:pt x="10797" y="18414"/>
                    <a:pt x="10745" y="18361"/>
                  </a:cubicBezTo>
                  <a:cubicBezTo>
                    <a:pt x="10799" y="18325"/>
                    <a:pt x="10869" y="18297"/>
                    <a:pt x="10948" y="18297"/>
                  </a:cubicBezTo>
                  <a:cubicBezTo>
                    <a:pt x="10959" y="18297"/>
                    <a:pt x="10971" y="18298"/>
                    <a:pt x="10983" y="18299"/>
                  </a:cubicBezTo>
                  <a:cubicBezTo>
                    <a:pt x="10900" y="18248"/>
                    <a:pt x="10817" y="18206"/>
                    <a:pt x="10745" y="18165"/>
                  </a:cubicBezTo>
                  <a:cubicBezTo>
                    <a:pt x="10774" y="18150"/>
                    <a:pt x="10805" y="18142"/>
                    <a:pt x="10837" y="18142"/>
                  </a:cubicBezTo>
                  <a:cubicBezTo>
                    <a:pt x="10872" y="18142"/>
                    <a:pt x="10908" y="18153"/>
                    <a:pt x="10942" y="18175"/>
                  </a:cubicBezTo>
                  <a:cubicBezTo>
                    <a:pt x="10900" y="18113"/>
                    <a:pt x="10849" y="18061"/>
                    <a:pt x="10807" y="17999"/>
                  </a:cubicBezTo>
                  <a:lnTo>
                    <a:pt x="10807" y="17999"/>
                  </a:lnTo>
                  <a:cubicBezTo>
                    <a:pt x="10900" y="18050"/>
                    <a:pt x="10994" y="18071"/>
                    <a:pt x="11098" y="18082"/>
                  </a:cubicBezTo>
                  <a:cubicBezTo>
                    <a:pt x="11045" y="18030"/>
                    <a:pt x="10994" y="17978"/>
                    <a:pt x="10952" y="17926"/>
                  </a:cubicBezTo>
                  <a:cubicBezTo>
                    <a:pt x="11035" y="17926"/>
                    <a:pt x="11118" y="17937"/>
                    <a:pt x="11211" y="17947"/>
                  </a:cubicBezTo>
                  <a:cubicBezTo>
                    <a:pt x="11201" y="17885"/>
                    <a:pt x="11160" y="17843"/>
                    <a:pt x="11098" y="17823"/>
                  </a:cubicBezTo>
                  <a:lnTo>
                    <a:pt x="11098" y="17823"/>
                  </a:lnTo>
                  <a:cubicBezTo>
                    <a:pt x="11136" y="17834"/>
                    <a:pt x="11175" y="17845"/>
                    <a:pt x="11211" y="17845"/>
                  </a:cubicBezTo>
                  <a:cubicBezTo>
                    <a:pt x="11242" y="17845"/>
                    <a:pt x="11270" y="17836"/>
                    <a:pt x="11294" y="17813"/>
                  </a:cubicBezTo>
                  <a:cubicBezTo>
                    <a:pt x="11340" y="17776"/>
                    <a:pt x="11305" y="17693"/>
                    <a:pt x="11262" y="17693"/>
                  </a:cubicBezTo>
                  <a:cubicBezTo>
                    <a:pt x="11260" y="17693"/>
                    <a:pt x="11258" y="17693"/>
                    <a:pt x="11256" y="17693"/>
                  </a:cubicBezTo>
                  <a:lnTo>
                    <a:pt x="11256" y="17693"/>
                  </a:lnTo>
                  <a:cubicBezTo>
                    <a:pt x="11341" y="17656"/>
                    <a:pt x="11396" y="17539"/>
                    <a:pt x="11367" y="17450"/>
                  </a:cubicBezTo>
                  <a:lnTo>
                    <a:pt x="11367" y="17450"/>
                  </a:lnTo>
                  <a:cubicBezTo>
                    <a:pt x="11348" y="17476"/>
                    <a:pt x="11319" y="17487"/>
                    <a:pt x="11288" y="17487"/>
                  </a:cubicBezTo>
                  <a:cubicBezTo>
                    <a:pt x="11234" y="17487"/>
                    <a:pt x="11177" y="17451"/>
                    <a:pt x="11170" y="17398"/>
                  </a:cubicBezTo>
                  <a:cubicBezTo>
                    <a:pt x="11118" y="17460"/>
                    <a:pt x="11035" y="17512"/>
                    <a:pt x="10952" y="17522"/>
                  </a:cubicBezTo>
                  <a:cubicBezTo>
                    <a:pt x="10973" y="17450"/>
                    <a:pt x="10983" y="17367"/>
                    <a:pt x="11004" y="17284"/>
                  </a:cubicBezTo>
                  <a:cubicBezTo>
                    <a:pt x="10962" y="17253"/>
                    <a:pt x="10921" y="17222"/>
                    <a:pt x="10870" y="17191"/>
                  </a:cubicBezTo>
                  <a:cubicBezTo>
                    <a:pt x="11139" y="17180"/>
                    <a:pt x="11377" y="16942"/>
                    <a:pt x="11377" y="16683"/>
                  </a:cubicBezTo>
                  <a:lnTo>
                    <a:pt x="11377" y="16683"/>
                  </a:lnTo>
                  <a:cubicBezTo>
                    <a:pt x="11330" y="16723"/>
                    <a:pt x="11266" y="16746"/>
                    <a:pt x="11204" y="16746"/>
                  </a:cubicBezTo>
                  <a:cubicBezTo>
                    <a:pt x="11170" y="16746"/>
                    <a:pt x="11137" y="16739"/>
                    <a:pt x="11107" y="16724"/>
                  </a:cubicBezTo>
                  <a:cubicBezTo>
                    <a:pt x="11074" y="16758"/>
                    <a:pt x="11026" y="16792"/>
                    <a:pt x="10976" y="16792"/>
                  </a:cubicBezTo>
                  <a:cubicBezTo>
                    <a:pt x="10964" y="16792"/>
                    <a:pt x="10953" y="16790"/>
                    <a:pt x="10942" y="16786"/>
                  </a:cubicBezTo>
                  <a:cubicBezTo>
                    <a:pt x="10896" y="16768"/>
                    <a:pt x="10875" y="16693"/>
                    <a:pt x="10906" y="16661"/>
                  </a:cubicBezTo>
                  <a:lnTo>
                    <a:pt x="10906" y="16661"/>
                  </a:lnTo>
                  <a:cubicBezTo>
                    <a:pt x="10899" y="16665"/>
                    <a:pt x="10891" y="16666"/>
                    <a:pt x="10883" y="16666"/>
                  </a:cubicBezTo>
                  <a:cubicBezTo>
                    <a:pt x="10814" y="16666"/>
                    <a:pt x="10738" y="16548"/>
                    <a:pt x="10807" y="16496"/>
                  </a:cubicBezTo>
                  <a:cubicBezTo>
                    <a:pt x="10840" y="16470"/>
                    <a:pt x="10880" y="16469"/>
                    <a:pt x="10921" y="16469"/>
                  </a:cubicBezTo>
                  <a:cubicBezTo>
                    <a:pt x="10927" y="16469"/>
                    <a:pt x="10933" y="16469"/>
                    <a:pt x="10939" y="16469"/>
                  </a:cubicBezTo>
                  <a:cubicBezTo>
                    <a:pt x="10957" y="16469"/>
                    <a:pt x="10976" y="16468"/>
                    <a:pt x="10994" y="16466"/>
                  </a:cubicBezTo>
                  <a:cubicBezTo>
                    <a:pt x="11056" y="16466"/>
                    <a:pt x="11118" y="16393"/>
                    <a:pt x="11077" y="16341"/>
                  </a:cubicBezTo>
                  <a:lnTo>
                    <a:pt x="11077" y="16341"/>
                  </a:lnTo>
                  <a:cubicBezTo>
                    <a:pt x="11104" y="16347"/>
                    <a:pt x="11131" y="16350"/>
                    <a:pt x="11158" y="16350"/>
                  </a:cubicBezTo>
                  <a:cubicBezTo>
                    <a:pt x="11372" y="16350"/>
                    <a:pt x="11588" y="16178"/>
                    <a:pt x="11616" y="15957"/>
                  </a:cubicBezTo>
                  <a:lnTo>
                    <a:pt x="11616" y="15957"/>
                  </a:lnTo>
                  <a:cubicBezTo>
                    <a:pt x="11533" y="15999"/>
                    <a:pt x="11439" y="16040"/>
                    <a:pt x="11356" y="16082"/>
                  </a:cubicBezTo>
                  <a:cubicBezTo>
                    <a:pt x="11335" y="15999"/>
                    <a:pt x="11356" y="15906"/>
                    <a:pt x="11418" y="15854"/>
                  </a:cubicBezTo>
                  <a:cubicBezTo>
                    <a:pt x="11377" y="15823"/>
                    <a:pt x="11315" y="15812"/>
                    <a:pt x="11263" y="15812"/>
                  </a:cubicBezTo>
                  <a:cubicBezTo>
                    <a:pt x="11325" y="15761"/>
                    <a:pt x="11388" y="15709"/>
                    <a:pt x="11460" y="15647"/>
                  </a:cubicBezTo>
                  <a:cubicBezTo>
                    <a:pt x="11423" y="15630"/>
                    <a:pt x="11382" y="15622"/>
                    <a:pt x="11343" y="15622"/>
                  </a:cubicBezTo>
                  <a:cubicBezTo>
                    <a:pt x="11283" y="15622"/>
                    <a:pt x="11224" y="15641"/>
                    <a:pt x="11180" y="15678"/>
                  </a:cubicBezTo>
                  <a:cubicBezTo>
                    <a:pt x="11232" y="15616"/>
                    <a:pt x="11263" y="15543"/>
                    <a:pt x="11263" y="15460"/>
                  </a:cubicBezTo>
                  <a:lnTo>
                    <a:pt x="11263" y="15460"/>
                  </a:lnTo>
                  <a:cubicBezTo>
                    <a:pt x="11170" y="15512"/>
                    <a:pt x="11087" y="15564"/>
                    <a:pt x="10994" y="15616"/>
                  </a:cubicBezTo>
                  <a:cubicBezTo>
                    <a:pt x="11025" y="15554"/>
                    <a:pt x="11035" y="15481"/>
                    <a:pt x="11025" y="15409"/>
                  </a:cubicBezTo>
                  <a:lnTo>
                    <a:pt x="11025" y="15409"/>
                  </a:lnTo>
                  <a:cubicBezTo>
                    <a:pt x="10942" y="15533"/>
                    <a:pt x="10870" y="15667"/>
                    <a:pt x="10787" y="15792"/>
                  </a:cubicBezTo>
                  <a:lnTo>
                    <a:pt x="10787" y="15575"/>
                  </a:lnTo>
                  <a:cubicBezTo>
                    <a:pt x="10734" y="15750"/>
                    <a:pt x="10569" y="16082"/>
                    <a:pt x="10424" y="16206"/>
                  </a:cubicBezTo>
                  <a:cubicBezTo>
                    <a:pt x="10376" y="16244"/>
                    <a:pt x="10248" y="16292"/>
                    <a:pt x="10146" y="16292"/>
                  </a:cubicBezTo>
                  <a:cubicBezTo>
                    <a:pt x="10049" y="16292"/>
                    <a:pt x="9974" y="16249"/>
                    <a:pt x="10009" y="16113"/>
                  </a:cubicBezTo>
                  <a:lnTo>
                    <a:pt x="10009" y="16113"/>
                  </a:lnTo>
                  <a:cubicBezTo>
                    <a:pt x="10017" y="16127"/>
                    <a:pt x="10029" y="16132"/>
                    <a:pt x="10042" y="16132"/>
                  </a:cubicBezTo>
                  <a:cubicBezTo>
                    <a:pt x="10077" y="16132"/>
                    <a:pt x="10121" y="16086"/>
                    <a:pt x="10113" y="16040"/>
                  </a:cubicBezTo>
                  <a:cubicBezTo>
                    <a:pt x="10103" y="15978"/>
                    <a:pt x="10030" y="15948"/>
                    <a:pt x="9978" y="15927"/>
                  </a:cubicBezTo>
                  <a:cubicBezTo>
                    <a:pt x="10040" y="15886"/>
                    <a:pt x="10426" y="15439"/>
                    <a:pt x="10454" y="15439"/>
                  </a:cubicBezTo>
                  <a:cubicBezTo>
                    <a:pt x="10454" y="15439"/>
                    <a:pt x="10454" y="15439"/>
                    <a:pt x="10454" y="15439"/>
                  </a:cubicBezTo>
                  <a:lnTo>
                    <a:pt x="10454" y="15439"/>
                  </a:lnTo>
                  <a:cubicBezTo>
                    <a:pt x="10413" y="15429"/>
                    <a:pt x="10382" y="15419"/>
                    <a:pt x="10372" y="15388"/>
                  </a:cubicBezTo>
                  <a:cubicBezTo>
                    <a:pt x="10424" y="15347"/>
                    <a:pt x="10476" y="15305"/>
                    <a:pt x="10486" y="15243"/>
                  </a:cubicBezTo>
                  <a:cubicBezTo>
                    <a:pt x="10494" y="15193"/>
                    <a:pt x="10450" y="15137"/>
                    <a:pt x="10405" y="15137"/>
                  </a:cubicBezTo>
                  <a:cubicBezTo>
                    <a:pt x="10394" y="15137"/>
                    <a:pt x="10383" y="15141"/>
                    <a:pt x="10372" y="15149"/>
                  </a:cubicBezTo>
                  <a:cubicBezTo>
                    <a:pt x="10434" y="15098"/>
                    <a:pt x="10465" y="15025"/>
                    <a:pt x="10476" y="14953"/>
                  </a:cubicBezTo>
                  <a:lnTo>
                    <a:pt x="10476" y="14953"/>
                  </a:lnTo>
                  <a:cubicBezTo>
                    <a:pt x="10414" y="14963"/>
                    <a:pt x="10361" y="15004"/>
                    <a:pt x="10331" y="15056"/>
                  </a:cubicBezTo>
                  <a:cubicBezTo>
                    <a:pt x="10341" y="14983"/>
                    <a:pt x="10341" y="14911"/>
                    <a:pt x="10341" y="14838"/>
                  </a:cubicBezTo>
                  <a:lnTo>
                    <a:pt x="10341" y="14838"/>
                  </a:lnTo>
                  <a:cubicBezTo>
                    <a:pt x="10269" y="14942"/>
                    <a:pt x="10196" y="15036"/>
                    <a:pt x="10124" y="15139"/>
                  </a:cubicBezTo>
                  <a:cubicBezTo>
                    <a:pt x="10103" y="15149"/>
                    <a:pt x="10092" y="15170"/>
                    <a:pt x="10071" y="15181"/>
                  </a:cubicBezTo>
                  <a:cubicBezTo>
                    <a:pt x="10009" y="15181"/>
                    <a:pt x="10009" y="15087"/>
                    <a:pt x="10041" y="15046"/>
                  </a:cubicBezTo>
                  <a:cubicBezTo>
                    <a:pt x="10103" y="14911"/>
                    <a:pt x="10196" y="14797"/>
                    <a:pt x="10320" y="14704"/>
                  </a:cubicBezTo>
                  <a:cubicBezTo>
                    <a:pt x="10279" y="14704"/>
                    <a:pt x="10248" y="14683"/>
                    <a:pt x="10227" y="14663"/>
                  </a:cubicBezTo>
                  <a:cubicBezTo>
                    <a:pt x="10299" y="14621"/>
                    <a:pt x="10372" y="14590"/>
                    <a:pt x="10444" y="14548"/>
                  </a:cubicBezTo>
                  <a:cubicBezTo>
                    <a:pt x="10434" y="14497"/>
                    <a:pt x="10403" y="14445"/>
                    <a:pt x="10351" y="14414"/>
                  </a:cubicBezTo>
                  <a:lnTo>
                    <a:pt x="10351" y="14414"/>
                  </a:lnTo>
                  <a:cubicBezTo>
                    <a:pt x="10360" y="14417"/>
                    <a:pt x="10368" y="14418"/>
                    <a:pt x="10377" y="14418"/>
                  </a:cubicBezTo>
                  <a:cubicBezTo>
                    <a:pt x="10432" y="14418"/>
                    <a:pt x="10486" y="14363"/>
                    <a:pt x="10486" y="14300"/>
                  </a:cubicBezTo>
                  <a:cubicBezTo>
                    <a:pt x="10486" y="14238"/>
                    <a:pt x="10426" y="14191"/>
                    <a:pt x="10370" y="14191"/>
                  </a:cubicBezTo>
                  <a:cubicBezTo>
                    <a:pt x="10360" y="14191"/>
                    <a:pt x="10350" y="14193"/>
                    <a:pt x="10341" y="14196"/>
                  </a:cubicBezTo>
                  <a:cubicBezTo>
                    <a:pt x="10382" y="14134"/>
                    <a:pt x="10424" y="14062"/>
                    <a:pt x="10455" y="13989"/>
                  </a:cubicBezTo>
                  <a:cubicBezTo>
                    <a:pt x="10382" y="13989"/>
                    <a:pt x="10310" y="14010"/>
                    <a:pt x="10269" y="14062"/>
                  </a:cubicBezTo>
                  <a:cubicBezTo>
                    <a:pt x="10248" y="14030"/>
                    <a:pt x="10237" y="13989"/>
                    <a:pt x="10227" y="13958"/>
                  </a:cubicBezTo>
                  <a:cubicBezTo>
                    <a:pt x="10186" y="13989"/>
                    <a:pt x="10165" y="14051"/>
                    <a:pt x="10133" y="14103"/>
                  </a:cubicBezTo>
                  <a:cubicBezTo>
                    <a:pt x="10119" y="14140"/>
                    <a:pt x="10078" y="14172"/>
                    <a:pt x="10040" y="14172"/>
                  </a:cubicBezTo>
                  <a:cubicBezTo>
                    <a:pt x="10025" y="14172"/>
                    <a:pt x="10011" y="14166"/>
                    <a:pt x="9999" y="14155"/>
                  </a:cubicBezTo>
                  <a:cubicBezTo>
                    <a:pt x="9958" y="14124"/>
                    <a:pt x="9968" y="14062"/>
                    <a:pt x="9988" y="14020"/>
                  </a:cubicBezTo>
                  <a:cubicBezTo>
                    <a:pt x="10020" y="13979"/>
                    <a:pt x="10061" y="13937"/>
                    <a:pt x="10071" y="13896"/>
                  </a:cubicBezTo>
                  <a:cubicBezTo>
                    <a:pt x="10030" y="13885"/>
                    <a:pt x="9988" y="13885"/>
                    <a:pt x="9947" y="13885"/>
                  </a:cubicBezTo>
                  <a:cubicBezTo>
                    <a:pt x="9999" y="13740"/>
                    <a:pt x="10133" y="13637"/>
                    <a:pt x="10279" y="13606"/>
                  </a:cubicBezTo>
                  <a:cubicBezTo>
                    <a:pt x="10269" y="13564"/>
                    <a:pt x="10227" y="13523"/>
                    <a:pt x="10175" y="13523"/>
                  </a:cubicBezTo>
                  <a:cubicBezTo>
                    <a:pt x="10248" y="13491"/>
                    <a:pt x="10299" y="13440"/>
                    <a:pt x="10341" y="13378"/>
                  </a:cubicBezTo>
                  <a:cubicBezTo>
                    <a:pt x="10310" y="13353"/>
                    <a:pt x="10267" y="13339"/>
                    <a:pt x="10224" y="13339"/>
                  </a:cubicBezTo>
                  <a:cubicBezTo>
                    <a:pt x="10196" y="13339"/>
                    <a:pt x="10169" y="13345"/>
                    <a:pt x="10144" y="13357"/>
                  </a:cubicBezTo>
                  <a:cubicBezTo>
                    <a:pt x="10186" y="13284"/>
                    <a:pt x="10196" y="13212"/>
                    <a:pt x="10186" y="13129"/>
                  </a:cubicBezTo>
                  <a:lnTo>
                    <a:pt x="10186" y="13129"/>
                  </a:lnTo>
                  <a:cubicBezTo>
                    <a:pt x="10124" y="13191"/>
                    <a:pt x="10061" y="13243"/>
                    <a:pt x="9999" y="13295"/>
                  </a:cubicBezTo>
                  <a:cubicBezTo>
                    <a:pt x="9988" y="13222"/>
                    <a:pt x="9968" y="13150"/>
                    <a:pt x="9947" y="13077"/>
                  </a:cubicBezTo>
                  <a:cubicBezTo>
                    <a:pt x="9926" y="13222"/>
                    <a:pt x="9947" y="13357"/>
                    <a:pt x="9823" y="13399"/>
                  </a:cubicBezTo>
                  <a:cubicBezTo>
                    <a:pt x="9709" y="12725"/>
                    <a:pt x="9740" y="11999"/>
                    <a:pt x="9678" y="11306"/>
                  </a:cubicBezTo>
                  <a:cubicBezTo>
                    <a:pt x="9657" y="11098"/>
                    <a:pt x="9636" y="10880"/>
                    <a:pt x="9543" y="10694"/>
                  </a:cubicBezTo>
                  <a:cubicBezTo>
                    <a:pt x="9523" y="10891"/>
                    <a:pt x="9502" y="11088"/>
                    <a:pt x="9481" y="11295"/>
                  </a:cubicBezTo>
                  <a:cubicBezTo>
                    <a:pt x="9398" y="12010"/>
                    <a:pt x="9450" y="12798"/>
                    <a:pt x="9336" y="13502"/>
                  </a:cubicBezTo>
                  <a:cubicBezTo>
                    <a:pt x="9306" y="13472"/>
                    <a:pt x="9237" y="13374"/>
                    <a:pt x="9260" y="13321"/>
                  </a:cubicBezTo>
                  <a:lnTo>
                    <a:pt x="9260" y="13321"/>
                  </a:lnTo>
                  <a:cubicBezTo>
                    <a:pt x="9240" y="13361"/>
                    <a:pt x="9211" y="13400"/>
                    <a:pt x="9191" y="13440"/>
                  </a:cubicBezTo>
                  <a:cubicBezTo>
                    <a:pt x="9180" y="13357"/>
                    <a:pt x="9150" y="13284"/>
                    <a:pt x="9097" y="13233"/>
                  </a:cubicBezTo>
                  <a:cubicBezTo>
                    <a:pt x="9067" y="13357"/>
                    <a:pt x="9067" y="13481"/>
                    <a:pt x="9097" y="13606"/>
                  </a:cubicBezTo>
                  <a:cubicBezTo>
                    <a:pt x="9067" y="13544"/>
                    <a:pt x="8994" y="13502"/>
                    <a:pt x="8932" y="13491"/>
                  </a:cubicBezTo>
                  <a:lnTo>
                    <a:pt x="8932" y="13491"/>
                  </a:lnTo>
                  <a:cubicBezTo>
                    <a:pt x="8942" y="13595"/>
                    <a:pt x="8973" y="13689"/>
                    <a:pt x="9014" y="13772"/>
                  </a:cubicBezTo>
                  <a:cubicBezTo>
                    <a:pt x="8963" y="13709"/>
                    <a:pt x="8890" y="13668"/>
                    <a:pt x="8818" y="13668"/>
                  </a:cubicBezTo>
                  <a:cubicBezTo>
                    <a:pt x="8849" y="13772"/>
                    <a:pt x="8901" y="13885"/>
                    <a:pt x="8942" y="13989"/>
                  </a:cubicBezTo>
                  <a:cubicBezTo>
                    <a:pt x="9077" y="14051"/>
                    <a:pt x="9201" y="14155"/>
                    <a:pt x="9274" y="14279"/>
                  </a:cubicBezTo>
                  <a:cubicBezTo>
                    <a:pt x="9170" y="14476"/>
                    <a:pt x="9150" y="14445"/>
                    <a:pt x="9014" y="14507"/>
                  </a:cubicBezTo>
                  <a:cubicBezTo>
                    <a:pt x="8996" y="14517"/>
                    <a:pt x="8977" y="14520"/>
                    <a:pt x="8957" y="14520"/>
                  </a:cubicBezTo>
                  <a:cubicBezTo>
                    <a:pt x="8938" y="14520"/>
                    <a:pt x="8918" y="14517"/>
                    <a:pt x="8899" y="14517"/>
                  </a:cubicBezTo>
                  <a:cubicBezTo>
                    <a:pt x="8862" y="14517"/>
                    <a:pt x="8828" y="14528"/>
                    <a:pt x="8807" y="14590"/>
                  </a:cubicBezTo>
                  <a:cubicBezTo>
                    <a:pt x="8786" y="14663"/>
                    <a:pt x="8839" y="14746"/>
                    <a:pt x="8807" y="14828"/>
                  </a:cubicBezTo>
                  <a:cubicBezTo>
                    <a:pt x="8797" y="14838"/>
                    <a:pt x="8777" y="14849"/>
                    <a:pt x="8756" y="14849"/>
                  </a:cubicBezTo>
                  <a:cubicBezTo>
                    <a:pt x="8859" y="15004"/>
                    <a:pt x="8869" y="15222"/>
                    <a:pt x="8777" y="15388"/>
                  </a:cubicBezTo>
                  <a:cubicBezTo>
                    <a:pt x="8786" y="15336"/>
                    <a:pt x="8745" y="15274"/>
                    <a:pt x="8694" y="15264"/>
                  </a:cubicBezTo>
                  <a:cubicBezTo>
                    <a:pt x="8689" y="15263"/>
                    <a:pt x="8685" y="15263"/>
                    <a:pt x="8680" y="15263"/>
                  </a:cubicBezTo>
                  <a:cubicBezTo>
                    <a:pt x="8596" y="15263"/>
                    <a:pt x="8559" y="15360"/>
                    <a:pt x="8569" y="15429"/>
                  </a:cubicBezTo>
                  <a:cubicBezTo>
                    <a:pt x="8528" y="15284"/>
                    <a:pt x="8559" y="15129"/>
                    <a:pt x="8496" y="14994"/>
                  </a:cubicBezTo>
                  <a:cubicBezTo>
                    <a:pt x="8486" y="15004"/>
                    <a:pt x="8383" y="15087"/>
                    <a:pt x="8383" y="15098"/>
                  </a:cubicBezTo>
                  <a:cubicBezTo>
                    <a:pt x="8362" y="15015"/>
                    <a:pt x="8331" y="14932"/>
                    <a:pt x="8289" y="14859"/>
                  </a:cubicBezTo>
                  <a:cubicBezTo>
                    <a:pt x="8248" y="14942"/>
                    <a:pt x="8227" y="15046"/>
                    <a:pt x="8227" y="15139"/>
                  </a:cubicBezTo>
                  <a:cubicBezTo>
                    <a:pt x="8176" y="15119"/>
                    <a:pt x="8113" y="15098"/>
                    <a:pt x="8061" y="15077"/>
                  </a:cubicBezTo>
                  <a:lnTo>
                    <a:pt x="8061" y="15077"/>
                  </a:lnTo>
                  <a:cubicBezTo>
                    <a:pt x="8103" y="15129"/>
                    <a:pt x="8123" y="15191"/>
                    <a:pt x="8123" y="15264"/>
                  </a:cubicBezTo>
                  <a:cubicBezTo>
                    <a:pt x="8111" y="15262"/>
                    <a:pt x="8098" y="15261"/>
                    <a:pt x="8085" y="15261"/>
                  </a:cubicBezTo>
                  <a:cubicBezTo>
                    <a:pt x="8026" y="15261"/>
                    <a:pt x="7969" y="15281"/>
                    <a:pt x="7927" y="15315"/>
                  </a:cubicBezTo>
                  <a:cubicBezTo>
                    <a:pt x="8227" y="15492"/>
                    <a:pt x="8455" y="15844"/>
                    <a:pt x="8569" y="16165"/>
                  </a:cubicBezTo>
                  <a:cubicBezTo>
                    <a:pt x="8424" y="16113"/>
                    <a:pt x="8279" y="16051"/>
                    <a:pt x="8144" y="15978"/>
                  </a:cubicBezTo>
                  <a:lnTo>
                    <a:pt x="8144" y="15978"/>
                  </a:lnTo>
                  <a:cubicBezTo>
                    <a:pt x="8186" y="16051"/>
                    <a:pt x="8238" y="16113"/>
                    <a:pt x="8279" y="16185"/>
                  </a:cubicBezTo>
                  <a:cubicBezTo>
                    <a:pt x="8239" y="16166"/>
                    <a:pt x="8194" y="16154"/>
                    <a:pt x="8151" y="16154"/>
                  </a:cubicBezTo>
                  <a:cubicBezTo>
                    <a:pt x="8127" y="16154"/>
                    <a:pt x="8104" y="16157"/>
                    <a:pt x="8082" y="16165"/>
                  </a:cubicBezTo>
                  <a:cubicBezTo>
                    <a:pt x="8123" y="16258"/>
                    <a:pt x="8196" y="16330"/>
                    <a:pt x="8289" y="16372"/>
                  </a:cubicBezTo>
                  <a:cubicBezTo>
                    <a:pt x="8277" y="16370"/>
                    <a:pt x="8265" y="16369"/>
                    <a:pt x="8253" y="16369"/>
                  </a:cubicBezTo>
                  <a:cubicBezTo>
                    <a:pt x="8193" y="16369"/>
                    <a:pt x="8136" y="16390"/>
                    <a:pt x="8093" y="16424"/>
                  </a:cubicBezTo>
                  <a:cubicBezTo>
                    <a:pt x="8134" y="16479"/>
                    <a:pt x="8208" y="16511"/>
                    <a:pt x="8280" y="16511"/>
                  </a:cubicBezTo>
                  <a:cubicBezTo>
                    <a:pt x="8316" y="16511"/>
                    <a:pt x="8352" y="16503"/>
                    <a:pt x="8383" y="16486"/>
                  </a:cubicBezTo>
                  <a:lnTo>
                    <a:pt x="8383" y="16486"/>
                  </a:lnTo>
                  <a:lnTo>
                    <a:pt x="8321" y="16548"/>
                  </a:lnTo>
                  <a:lnTo>
                    <a:pt x="8538" y="16641"/>
                  </a:lnTo>
                  <a:cubicBezTo>
                    <a:pt x="8496" y="16683"/>
                    <a:pt x="8445" y="16724"/>
                    <a:pt x="8404" y="16766"/>
                  </a:cubicBezTo>
                  <a:cubicBezTo>
                    <a:pt x="8486" y="16828"/>
                    <a:pt x="8528" y="16942"/>
                    <a:pt x="8507" y="17046"/>
                  </a:cubicBezTo>
                  <a:cubicBezTo>
                    <a:pt x="8434" y="16994"/>
                    <a:pt x="8362" y="16942"/>
                    <a:pt x="8289" y="16880"/>
                  </a:cubicBezTo>
                  <a:lnTo>
                    <a:pt x="8289" y="16880"/>
                  </a:lnTo>
                  <a:cubicBezTo>
                    <a:pt x="8279" y="16973"/>
                    <a:pt x="8300" y="17077"/>
                    <a:pt x="8341" y="17159"/>
                  </a:cubicBezTo>
                  <a:cubicBezTo>
                    <a:pt x="8310" y="17139"/>
                    <a:pt x="8268" y="17129"/>
                    <a:pt x="8227" y="17108"/>
                  </a:cubicBezTo>
                  <a:lnTo>
                    <a:pt x="8227" y="17108"/>
                  </a:lnTo>
                  <a:cubicBezTo>
                    <a:pt x="8238" y="17201"/>
                    <a:pt x="8248" y="17295"/>
                    <a:pt x="8258" y="17377"/>
                  </a:cubicBezTo>
                  <a:cubicBezTo>
                    <a:pt x="8246" y="17370"/>
                    <a:pt x="8234" y="17367"/>
                    <a:pt x="8224" y="17367"/>
                  </a:cubicBezTo>
                  <a:cubicBezTo>
                    <a:pt x="8173" y="17367"/>
                    <a:pt x="8146" y="17440"/>
                    <a:pt x="8155" y="17491"/>
                  </a:cubicBezTo>
                  <a:cubicBezTo>
                    <a:pt x="8128" y="17476"/>
                    <a:pt x="8104" y="17469"/>
                    <a:pt x="8083" y="17469"/>
                  </a:cubicBezTo>
                  <a:cubicBezTo>
                    <a:pt x="8031" y="17469"/>
                    <a:pt x="7999" y="17513"/>
                    <a:pt x="7999" y="17595"/>
                  </a:cubicBezTo>
                  <a:lnTo>
                    <a:pt x="7875" y="17346"/>
                  </a:lnTo>
                  <a:cubicBezTo>
                    <a:pt x="7885" y="17304"/>
                    <a:pt x="7885" y="17263"/>
                    <a:pt x="7854" y="17232"/>
                  </a:cubicBezTo>
                  <a:cubicBezTo>
                    <a:pt x="7782" y="17159"/>
                    <a:pt x="7667" y="17159"/>
                    <a:pt x="7564" y="17159"/>
                  </a:cubicBezTo>
                  <a:cubicBezTo>
                    <a:pt x="7605" y="17046"/>
                    <a:pt x="7658" y="16931"/>
                    <a:pt x="7699" y="16818"/>
                  </a:cubicBezTo>
                  <a:lnTo>
                    <a:pt x="7699" y="16818"/>
                  </a:lnTo>
                  <a:cubicBezTo>
                    <a:pt x="7664" y="16830"/>
                    <a:pt x="7635" y="16836"/>
                    <a:pt x="7611" y="16836"/>
                  </a:cubicBezTo>
                  <a:cubicBezTo>
                    <a:pt x="7430" y="16836"/>
                    <a:pt x="7500" y="16531"/>
                    <a:pt x="7492" y="16403"/>
                  </a:cubicBezTo>
                  <a:lnTo>
                    <a:pt x="7492" y="16403"/>
                  </a:lnTo>
                  <a:cubicBezTo>
                    <a:pt x="7450" y="16424"/>
                    <a:pt x="7419" y="16466"/>
                    <a:pt x="7388" y="16517"/>
                  </a:cubicBezTo>
                  <a:cubicBezTo>
                    <a:pt x="7398" y="16413"/>
                    <a:pt x="7409" y="16321"/>
                    <a:pt x="7419" y="16227"/>
                  </a:cubicBezTo>
                  <a:lnTo>
                    <a:pt x="7419" y="16227"/>
                  </a:lnTo>
                  <a:cubicBezTo>
                    <a:pt x="7336" y="16248"/>
                    <a:pt x="7274" y="16321"/>
                    <a:pt x="7253" y="16403"/>
                  </a:cubicBezTo>
                  <a:cubicBezTo>
                    <a:pt x="7232" y="16321"/>
                    <a:pt x="7202" y="16227"/>
                    <a:pt x="7170" y="16144"/>
                  </a:cubicBezTo>
                  <a:cubicBezTo>
                    <a:pt x="7149" y="16268"/>
                    <a:pt x="7129" y="16393"/>
                    <a:pt x="7108" y="16507"/>
                  </a:cubicBezTo>
                  <a:cubicBezTo>
                    <a:pt x="7087" y="16434"/>
                    <a:pt x="7046" y="16372"/>
                    <a:pt x="6994" y="16321"/>
                  </a:cubicBezTo>
                  <a:lnTo>
                    <a:pt x="6994" y="16321"/>
                  </a:lnTo>
                  <a:cubicBezTo>
                    <a:pt x="6963" y="16413"/>
                    <a:pt x="6963" y="16528"/>
                    <a:pt x="7004" y="16631"/>
                  </a:cubicBezTo>
                  <a:cubicBezTo>
                    <a:pt x="6944" y="16597"/>
                    <a:pt x="6877" y="16577"/>
                    <a:pt x="6808" y="16577"/>
                  </a:cubicBezTo>
                  <a:cubicBezTo>
                    <a:pt x="6794" y="16577"/>
                    <a:pt x="6780" y="16578"/>
                    <a:pt x="6766" y="16579"/>
                  </a:cubicBezTo>
                  <a:cubicBezTo>
                    <a:pt x="6776" y="16641"/>
                    <a:pt x="6808" y="16694"/>
                    <a:pt x="6859" y="16735"/>
                  </a:cubicBezTo>
                  <a:cubicBezTo>
                    <a:pt x="6808" y="16735"/>
                    <a:pt x="6756" y="16756"/>
                    <a:pt x="6725" y="16786"/>
                  </a:cubicBezTo>
                  <a:cubicBezTo>
                    <a:pt x="6859" y="16818"/>
                    <a:pt x="7533" y="17087"/>
                    <a:pt x="7347" y="17315"/>
                  </a:cubicBezTo>
                  <a:cubicBezTo>
                    <a:pt x="7335" y="17327"/>
                    <a:pt x="7323" y="17332"/>
                    <a:pt x="7308" y="17332"/>
                  </a:cubicBezTo>
                  <a:cubicBezTo>
                    <a:pt x="7298" y="17332"/>
                    <a:pt x="7287" y="17330"/>
                    <a:pt x="7274" y="17325"/>
                  </a:cubicBezTo>
                  <a:lnTo>
                    <a:pt x="7274" y="17325"/>
                  </a:lnTo>
                  <a:cubicBezTo>
                    <a:pt x="7294" y="17460"/>
                    <a:pt x="7285" y="17595"/>
                    <a:pt x="7232" y="17719"/>
                  </a:cubicBezTo>
                  <a:cubicBezTo>
                    <a:pt x="7194" y="17693"/>
                    <a:pt x="7150" y="17682"/>
                    <a:pt x="7107" y="17682"/>
                  </a:cubicBezTo>
                  <a:cubicBezTo>
                    <a:pt x="7022" y="17682"/>
                    <a:pt x="6937" y="17728"/>
                    <a:pt x="6894" y="17803"/>
                  </a:cubicBezTo>
                  <a:lnTo>
                    <a:pt x="6894" y="17803"/>
                  </a:lnTo>
                  <a:cubicBezTo>
                    <a:pt x="6930" y="17696"/>
                    <a:pt x="6830" y="17552"/>
                    <a:pt x="6714" y="17552"/>
                  </a:cubicBezTo>
                  <a:cubicBezTo>
                    <a:pt x="6707" y="17552"/>
                    <a:pt x="6700" y="17552"/>
                    <a:pt x="6693" y="17553"/>
                  </a:cubicBezTo>
                  <a:cubicBezTo>
                    <a:pt x="6756" y="17657"/>
                    <a:pt x="6829" y="17781"/>
                    <a:pt x="6787" y="17895"/>
                  </a:cubicBezTo>
                  <a:cubicBezTo>
                    <a:pt x="6762" y="17962"/>
                    <a:pt x="6684" y="17995"/>
                    <a:pt x="6623" y="17995"/>
                  </a:cubicBezTo>
                  <a:cubicBezTo>
                    <a:pt x="6607" y="17995"/>
                    <a:pt x="6592" y="17992"/>
                    <a:pt x="6580" y="17988"/>
                  </a:cubicBezTo>
                  <a:lnTo>
                    <a:pt x="6580" y="17988"/>
                  </a:lnTo>
                  <a:cubicBezTo>
                    <a:pt x="6704" y="18165"/>
                    <a:pt x="6704" y="18423"/>
                    <a:pt x="6590" y="18600"/>
                  </a:cubicBezTo>
                  <a:cubicBezTo>
                    <a:pt x="6634" y="18512"/>
                    <a:pt x="6537" y="18402"/>
                    <a:pt x="6443" y="18402"/>
                  </a:cubicBezTo>
                  <a:cubicBezTo>
                    <a:pt x="6426" y="18402"/>
                    <a:pt x="6409" y="18406"/>
                    <a:pt x="6393" y="18414"/>
                  </a:cubicBezTo>
                  <a:cubicBezTo>
                    <a:pt x="6269" y="18268"/>
                    <a:pt x="6155" y="18123"/>
                    <a:pt x="6030" y="17988"/>
                  </a:cubicBezTo>
                  <a:lnTo>
                    <a:pt x="6030" y="17988"/>
                  </a:lnTo>
                  <a:cubicBezTo>
                    <a:pt x="5989" y="18123"/>
                    <a:pt x="6020" y="18278"/>
                    <a:pt x="6113" y="18403"/>
                  </a:cubicBezTo>
                  <a:lnTo>
                    <a:pt x="5710" y="18092"/>
                  </a:lnTo>
                  <a:lnTo>
                    <a:pt x="5710" y="18092"/>
                  </a:lnTo>
                  <a:cubicBezTo>
                    <a:pt x="5802" y="18216"/>
                    <a:pt x="5885" y="18351"/>
                    <a:pt x="5979" y="18476"/>
                  </a:cubicBezTo>
                  <a:cubicBezTo>
                    <a:pt x="5948" y="18449"/>
                    <a:pt x="5909" y="18436"/>
                    <a:pt x="5870" y="18436"/>
                  </a:cubicBezTo>
                  <a:cubicBezTo>
                    <a:pt x="5804" y="18436"/>
                    <a:pt x="5738" y="18471"/>
                    <a:pt x="5711" y="18535"/>
                  </a:cubicBezTo>
                  <a:lnTo>
                    <a:pt x="5711" y="18535"/>
                  </a:lnTo>
                  <a:cubicBezTo>
                    <a:pt x="5714" y="18529"/>
                    <a:pt x="5719" y="18526"/>
                    <a:pt x="5726" y="18526"/>
                  </a:cubicBezTo>
                  <a:cubicBezTo>
                    <a:pt x="5816" y="18526"/>
                    <a:pt x="6212" y="19033"/>
                    <a:pt x="5990" y="19033"/>
                  </a:cubicBezTo>
                  <a:cubicBezTo>
                    <a:pt x="5939" y="19033"/>
                    <a:pt x="5856" y="19006"/>
                    <a:pt x="5730" y="18942"/>
                  </a:cubicBezTo>
                  <a:lnTo>
                    <a:pt x="5730" y="18942"/>
                  </a:lnTo>
                  <a:cubicBezTo>
                    <a:pt x="5678" y="18983"/>
                    <a:pt x="5740" y="19056"/>
                    <a:pt x="5802" y="19077"/>
                  </a:cubicBezTo>
                  <a:cubicBezTo>
                    <a:pt x="5906" y="19118"/>
                    <a:pt x="6010" y="19160"/>
                    <a:pt x="6113" y="19211"/>
                  </a:cubicBezTo>
                  <a:cubicBezTo>
                    <a:pt x="6062" y="19211"/>
                    <a:pt x="6010" y="19222"/>
                    <a:pt x="5958" y="19222"/>
                  </a:cubicBezTo>
                  <a:cubicBezTo>
                    <a:pt x="6016" y="19272"/>
                    <a:pt x="6094" y="19302"/>
                    <a:pt x="6170" y="19302"/>
                  </a:cubicBezTo>
                  <a:cubicBezTo>
                    <a:pt x="6204" y="19302"/>
                    <a:pt x="6238" y="19297"/>
                    <a:pt x="6269" y="19284"/>
                  </a:cubicBezTo>
                  <a:lnTo>
                    <a:pt x="6269" y="19284"/>
                  </a:lnTo>
                  <a:cubicBezTo>
                    <a:pt x="6248" y="19315"/>
                    <a:pt x="6217" y="19346"/>
                    <a:pt x="6196" y="19377"/>
                  </a:cubicBezTo>
                  <a:cubicBezTo>
                    <a:pt x="6213" y="19368"/>
                    <a:pt x="6230" y="19365"/>
                    <a:pt x="6248" y="19365"/>
                  </a:cubicBezTo>
                  <a:cubicBezTo>
                    <a:pt x="6318" y="19365"/>
                    <a:pt x="6391" y="19425"/>
                    <a:pt x="6424" y="19491"/>
                  </a:cubicBezTo>
                  <a:cubicBezTo>
                    <a:pt x="6528" y="19698"/>
                    <a:pt x="6548" y="19916"/>
                    <a:pt x="6601" y="20134"/>
                  </a:cubicBezTo>
                  <a:cubicBezTo>
                    <a:pt x="6621" y="20185"/>
                    <a:pt x="6631" y="20247"/>
                    <a:pt x="6601" y="20299"/>
                  </a:cubicBezTo>
                  <a:cubicBezTo>
                    <a:pt x="6581" y="20332"/>
                    <a:pt x="6545" y="20352"/>
                    <a:pt x="6510" y="20352"/>
                  </a:cubicBezTo>
                  <a:cubicBezTo>
                    <a:pt x="6490" y="20352"/>
                    <a:pt x="6471" y="20345"/>
                    <a:pt x="6456" y="20330"/>
                  </a:cubicBezTo>
                  <a:lnTo>
                    <a:pt x="6456" y="20330"/>
                  </a:lnTo>
                  <a:cubicBezTo>
                    <a:pt x="6485" y="20409"/>
                    <a:pt x="6420" y="20507"/>
                    <a:pt x="6333" y="20507"/>
                  </a:cubicBezTo>
                  <a:cubicBezTo>
                    <a:pt x="6329" y="20507"/>
                    <a:pt x="6325" y="20507"/>
                    <a:pt x="6320" y="20507"/>
                  </a:cubicBezTo>
                  <a:cubicBezTo>
                    <a:pt x="6238" y="20507"/>
                    <a:pt x="6186" y="20371"/>
                    <a:pt x="6258" y="20320"/>
                  </a:cubicBezTo>
                  <a:cubicBezTo>
                    <a:pt x="6242" y="20308"/>
                    <a:pt x="6222" y="20302"/>
                    <a:pt x="6203" y="20302"/>
                  </a:cubicBezTo>
                  <a:cubicBezTo>
                    <a:pt x="6173" y="20302"/>
                    <a:pt x="6143" y="20316"/>
                    <a:pt x="6124" y="20341"/>
                  </a:cubicBezTo>
                  <a:cubicBezTo>
                    <a:pt x="6165" y="20279"/>
                    <a:pt x="6196" y="20216"/>
                    <a:pt x="6217" y="20143"/>
                  </a:cubicBezTo>
                  <a:cubicBezTo>
                    <a:pt x="6212" y="20139"/>
                    <a:pt x="6204" y="20136"/>
                    <a:pt x="6195" y="20136"/>
                  </a:cubicBezTo>
                  <a:cubicBezTo>
                    <a:pt x="6186" y="20136"/>
                    <a:pt x="6176" y="20139"/>
                    <a:pt x="6165" y="20143"/>
                  </a:cubicBezTo>
                  <a:cubicBezTo>
                    <a:pt x="6207" y="20081"/>
                    <a:pt x="6228" y="19988"/>
                    <a:pt x="6217" y="19916"/>
                  </a:cubicBezTo>
                  <a:lnTo>
                    <a:pt x="6217" y="19916"/>
                  </a:lnTo>
                  <a:cubicBezTo>
                    <a:pt x="6165" y="19947"/>
                    <a:pt x="6124" y="19968"/>
                    <a:pt x="6072" y="19998"/>
                  </a:cubicBezTo>
                  <a:cubicBezTo>
                    <a:pt x="6134" y="19916"/>
                    <a:pt x="6155" y="19802"/>
                    <a:pt x="6113" y="19698"/>
                  </a:cubicBezTo>
                  <a:lnTo>
                    <a:pt x="6113" y="19698"/>
                  </a:lnTo>
                  <a:cubicBezTo>
                    <a:pt x="6051" y="19761"/>
                    <a:pt x="6000" y="19843"/>
                    <a:pt x="5968" y="19926"/>
                  </a:cubicBezTo>
                  <a:cubicBezTo>
                    <a:pt x="5947" y="19843"/>
                    <a:pt x="5917" y="19761"/>
                    <a:pt x="5875" y="19678"/>
                  </a:cubicBezTo>
                  <a:cubicBezTo>
                    <a:pt x="5865" y="19657"/>
                    <a:pt x="5834" y="19625"/>
                    <a:pt x="5802" y="19625"/>
                  </a:cubicBezTo>
                  <a:cubicBezTo>
                    <a:pt x="5782" y="19636"/>
                    <a:pt x="5772" y="19667"/>
                    <a:pt x="5761" y="19698"/>
                  </a:cubicBezTo>
                  <a:cubicBezTo>
                    <a:pt x="5751" y="19791"/>
                    <a:pt x="5730" y="19895"/>
                    <a:pt x="5720" y="19998"/>
                  </a:cubicBezTo>
                  <a:cubicBezTo>
                    <a:pt x="5711" y="20051"/>
                    <a:pt x="5672" y="20119"/>
                    <a:pt x="5629" y="20119"/>
                  </a:cubicBezTo>
                  <a:cubicBezTo>
                    <a:pt x="5621" y="20119"/>
                    <a:pt x="5614" y="20117"/>
                    <a:pt x="5606" y="20113"/>
                  </a:cubicBezTo>
                  <a:cubicBezTo>
                    <a:pt x="5565" y="20092"/>
                    <a:pt x="5565" y="20040"/>
                    <a:pt x="5574" y="19998"/>
                  </a:cubicBezTo>
                  <a:cubicBezTo>
                    <a:pt x="5585" y="19936"/>
                    <a:pt x="5595" y="19885"/>
                    <a:pt x="5595" y="19823"/>
                  </a:cubicBezTo>
                  <a:lnTo>
                    <a:pt x="5595" y="19823"/>
                  </a:lnTo>
                  <a:cubicBezTo>
                    <a:pt x="5568" y="19832"/>
                    <a:pt x="5532" y="19841"/>
                    <a:pt x="5502" y="19858"/>
                  </a:cubicBezTo>
                  <a:lnTo>
                    <a:pt x="5502" y="19858"/>
                  </a:lnTo>
                  <a:cubicBezTo>
                    <a:pt x="5555" y="19820"/>
                    <a:pt x="5561" y="19717"/>
                    <a:pt x="5502" y="19678"/>
                  </a:cubicBezTo>
                  <a:cubicBezTo>
                    <a:pt x="5486" y="19667"/>
                    <a:pt x="5466" y="19661"/>
                    <a:pt x="5446" y="19661"/>
                  </a:cubicBezTo>
                  <a:cubicBezTo>
                    <a:pt x="5391" y="19661"/>
                    <a:pt x="5334" y="19700"/>
                    <a:pt x="5326" y="19761"/>
                  </a:cubicBezTo>
                  <a:cubicBezTo>
                    <a:pt x="5316" y="19678"/>
                    <a:pt x="5295" y="19595"/>
                    <a:pt x="5284" y="19512"/>
                  </a:cubicBezTo>
                  <a:cubicBezTo>
                    <a:pt x="5222" y="19595"/>
                    <a:pt x="5181" y="19698"/>
                    <a:pt x="5201" y="19791"/>
                  </a:cubicBezTo>
                  <a:cubicBezTo>
                    <a:pt x="5169" y="19727"/>
                    <a:pt x="5113" y="19657"/>
                    <a:pt x="5055" y="19657"/>
                  </a:cubicBezTo>
                  <a:cubicBezTo>
                    <a:pt x="5038" y="19657"/>
                    <a:pt x="5021" y="19663"/>
                    <a:pt x="5005" y="19678"/>
                  </a:cubicBezTo>
                  <a:cubicBezTo>
                    <a:pt x="4964" y="19708"/>
                    <a:pt x="4984" y="19781"/>
                    <a:pt x="5005" y="19833"/>
                  </a:cubicBezTo>
                  <a:lnTo>
                    <a:pt x="5098" y="20081"/>
                  </a:lnTo>
                  <a:cubicBezTo>
                    <a:pt x="5087" y="20084"/>
                    <a:pt x="5077" y="20084"/>
                    <a:pt x="5067" y="20084"/>
                  </a:cubicBezTo>
                  <a:cubicBezTo>
                    <a:pt x="5028" y="20084"/>
                    <a:pt x="4992" y="20071"/>
                    <a:pt x="4943" y="20071"/>
                  </a:cubicBezTo>
                  <a:cubicBezTo>
                    <a:pt x="4953" y="20154"/>
                    <a:pt x="4964" y="20237"/>
                    <a:pt x="4984" y="20320"/>
                  </a:cubicBezTo>
                  <a:cubicBezTo>
                    <a:pt x="4881" y="20299"/>
                    <a:pt x="4787" y="20268"/>
                    <a:pt x="4694" y="20247"/>
                  </a:cubicBezTo>
                  <a:lnTo>
                    <a:pt x="4694" y="20247"/>
                  </a:lnTo>
                  <a:cubicBezTo>
                    <a:pt x="4756" y="20299"/>
                    <a:pt x="4798" y="20362"/>
                    <a:pt x="4828" y="20424"/>
                  </a:cubicBezTo>
                  <a:cubicBezTo>
                    <a:pt x="4756" y="20444"/>
                    <a:pt x="4673" y="20465"/>
                    <a:pt x="4591" y="20486"/>
                  </a:cubicBezTo>
                  <a:cubicBezTo>
                    <a:pt x="4599" y="20485"/>
                    <a:pt x="4607" y="20485"/>
                    <a:pt x="4615" y="20485"/>
                  </a:cubicBezTo>
                  <a:cubicBezTo>
                    <a:pt x="4763" y="20485"/>
                    <a:pt x="4915" y="20576"/>
                    <a:pt x="4973" y="20714"/>
                  </a:cubicBezTo>
                  <a:cubicBezTo>
                    <a:pt x="5129" y="20724"/>
                    <a:pt x="5274" y="20724"/>
                    <a:pt x="5429" y="20724"/>
                  </a:cubicBezTo>
                  <a:cubicBezTo>
                    <a:pt x="5326" y="20848"/>
                    <a:pt x="5627" y="20931"/>
                    <a:pt x="5668" y="20993"/>
                  </a:cubicBezTo>
                  <a:cubicBezTo>
                    <a:pt x="5782" y="21117"/>
                    <a:pt x="5813" y="21325"/>
                    <a:pt x="5792" y="21481"/>
                  </a:cubicBezTo>
                  <a:cubicBezTo>
                    <a:pt x="5782" y="21522"/>
                    <a:pt x="5772" y="21563"/>
                    <a:pt x="5740" y="21584"/>
                  </a:cubicBezTo>
                  <a:cubicBezTo>
                    <a:pt x="5733" y="21591"/>
                    <a:pt x="5722" y="21595"/>
                    <a:pt x="5710" y="21595"/>
                  </a:cubicBezTo>
                  <a:cubicBezTo>
                    <a:pt x="5688" y="21595"/>
                    <a:pt x="5664" y="21583"/>
                    <a:pt x="5657" y="21563"/>
                  </a:cubicBezTo>
                  <a:cubicBezTo>
                    <a:pt x="5647" y="21677"/>
                    <a:pt x="5616" y="21791"/>
                    <a:pt x="5544" y="21874"/>
                  </a:cubicBezTo>
                  <a:lnTo>
                    <a:pt x="5419" y="21688"/>
                  </a:lnTo>
                  <a:lnTo>
                    <a:pt x="5419" y="21688"/>
                  </a:lnTo>
                  <a:cubicBezTo>
                    <a:pt x="5429" y="21718"/>
                    <a:pt x="5399" y="21771"/>
                    <a:pt x="5357" y="21781"/>
                  </a:cubicBezTo>
                  <a:cubicBezTo>
                    <a:pt x="5284" y="21781"/>
                    <a:pt x="5233" y="21729"/>
                    <a:pt x="5201" y="21667"/>
                  </a:cubicBezTo>
                  <a:cubicBezTo>
                    <a:pt x="5181" y="21626"/>
                    <a:pt x="5171" y="21573"/>
                    <a:pt x="5171" y="21532"/>
                  </a:cubicBezTo>
                  <a:cubicBezTo>
                    <a:pt x="5171" y="21609"/>
                    <a:pt x="5090" y="21668"/>
                    <a:pt x="5021" y="21668"/>
                  </a:cubicBezTo>
                  <a:cubicBezTo>
                    <a:pt x="5015" y="21668"/>
                    <a:pt x="5010" y="21668"/>
                    <a:pt x="5005" y="21667"/>
                  </a:cubicBezTo>
                  <a:cubicBezTo>
                    <a:pt x="5026" y="21594"/>
                    <a:pt x="5046" y="21522"/>
                    <a:pt x="5077" y="21449"/>
                  </a:cubicBezTo>
                  <a:cubicBezTo>
                    <a:pt x="5077" y="21428"/>
                    <a:pt x="5088" y="21408"/>
                    <a:pt x="5077" y="21398"/>
                  </a:cubicBezTo>
                  <a:cubicBezTo>
                    <a:pt x="5068" y="21375"/>
                    <a:pt x="5051" y="21366"/>
                    <a:pt x="5032" y="21366"/>
                  </a:cubicBezTo>
                  <a:cubicBezTo>
                    <a:pt x="5008" y="21366"/>
                    <a:pt x="4981" y="21380"/>
                    <a:pt x="4964" y="21398"/>
                  </a:cubicBezTo>
                  <a:cubicBezTo>
                    <a:pt x="4932" y="21428"/>
                    <a:pt x="4911" y="21481"/>
                    <a:pt x="4860" y="21490"/>
                  </a:cubicBezTo>
                  <a:cubicBezTo>
                    <a:pt x="4922" y="21387"/>
                    <a:pt x="4922" y="21263"/>
                    <a:pt x="4860" y="21159"/>
                  </a:cubicBezTo>
                  <a:cubicBezTo>
                    <a:pt x="4788" y="21282"/>
                    <a:pt x="4675" y="21385"/>
                    <a:pt x="4542" y="21458"/>
                  </a:cubicBezTo>
                  <a:lnTo>
                    <a:pt x="4542" y="21458"/>
                  </a:lnTo>
                  <a:cubicBezTo>
                    <a:pt x="4681" y="21377"/>
                    <a:pt x="4507" y="20734"/>
                    <a:pt x="4466" y="20641"/>
                  </a:cubicBezTo>
                  <a:cubicBezTo>
                    <a:pt x="4435" y="20703"/>
                    <a:pt x="4393" y="20765"/>
                    <a:pt x="4363" y="20827"/>
                  </a:cubicBezTo>
                  <a:cubicBezTo>
                    <a:pt x="4373" y="20776"/>
                    <a:pt x="4373" y="20714"/>
                    <a:pt x="4383" y="20662"/>
                  </a:cubicBezTo>
                  <a:lnTo>
                    <a:pt x="4383" y="20662"/>
                  </a:lnTo>
                  <a:cubicBezTo>
                    <a:pt x="4331" y="20724"/>
                    <a:pt x="4248" y="20776"/>
                    <a:pt x="4165" y="20797"/>
                  </a:cubicBezTo>
                  <a:cubicBezTo>
                    <a:pt x="4218" y="20693"/>
                    <a:pt x="4248" y="20569"/>
                    <a:pt x="4248" y="20444"/>
                  </a:cubicBezTo>
                  <a:lnTo>
                    <a:pt x="4248" y="20444"/>
                  </a:lnTo>
                  <a:cubicBezTo>
                    <a:pt x="4128" y="20547"/>
                    <a:pt x="3980" y="20657"/>
                    <a:pt x="3827" y="20657"/>
                  </a:cubicBezTo>
                  <a:cubicBezTo>
                    <a:pt x="3795" y="20657"/>
                    <a:pt x="3763" y="20652"/>
                    <a:pt x="3730" y="20641"/>
                  </a:cubicBezTo>
                  <a:cubicBezTo>
                    <a:pt x="3845" y="20558"/>
                    <a:pt x="3969" y="20486"/>
                    <a:pt x="4093" y="20424"/>
                  </a:cubicBezTo>
                  <a:cubicBezTo>
                    <a:pt x="4010" y="20371"/>
                    <a:pt x="3917" y="20330"/>
                    <a:pt x="3834" y="20279"/>
                  </a:cubicBezTo>
                  <a:cubicBezTo>
                    <a:pt x="3896" y="20226"/>
                    <a:pt x="3979" y="20237"/>
                    <a:pt x="4052" y="20216"/>
                  </a:cubicBezTo>
                  <a:cubicBezTo>
                    <a:pt x="4124" y="20196"/>
                    <a:pt x="4197" y="20102"/>
                    <a:pt x="4145" y="20051"/>
                  </a:cubicBezTo>
                  <a:cubicBezTo>
                    <a:pt x="4197" y="20040"/>
                    <a:pt x="4238" y="19998"/>
                    <a:pt x="4238" y="19947"/>
                  </a:cubicBezTo>
                  <a:cubicBezTo>
                    <a:pt x="4145" y="19926"/>
                    <a:pt x="4041" y="19906"/>
                    <a:pt x="3948" y="19885"/>
                  </a:cubicBezTo>
                  <a:lnTo>
                    <a:pt x="3948" y="19885"/>
                  </a:lnTo>
                  <a:cubicBezTo>
                    <a:pt x="3957" y="19887"/>
                    <a:pt x="3967" y="19888"/>
                    <a:pt x="3978" y="19888"/>
                  </a:cubicBezTo>
                  <a:cubicBezTo>
                    <a:pt x="4194" y="19888"/>
                    <a:pt x="4753" y="19517"/>
                    <a:pt x="4497" y="19418"/>
                  </a:cubicBezTo>
                  <a:cubicBezTo>
                    <a:pt x="4559" y="19367"/>
                    <a:pt x="4591" y="19284"/>
                    <a:pt x="4591" y="19211"/>
                  </a:cubicBezTo>
                  <a:lnTo>
                    <a:pt x="4591" y="19211"/>
                  </a:lnTo>
                  <a:cubicBezTo>
                    <a:pt x="4518" y="19222"/>
                    <a:pt x="4445" y="19232"/>
                    <a:pt x="4373" y="19252"/>
                  </a:cubicBezTo>
                  <a:cubicBezTo>
                    <a:pt x="4363" y="19180"/>
                    <a:pt x="4383" y="19118"/>
                    <a:pt x="4414" y="19056"/>
                  </a:cubicBezTo>
                  <a:lnTo>
                    <a:pt x="4414" y="19056"/>
                  </a:lnTo>
                  <a:cubicBezTo>
                    <a:pt x="4344" y="19119"/>
                    <a:pt x="4255" y="19148"/>
                    <a:pt x="4164" y="19148"/>
                  </a:cubicBezTo>
                  <a:cubicBezTo>
                    <a:pt x="4119" y="19148"/>
                    <a:pt x="4075" y="19142"/>
                    <a:pt x="4031" y="19128"/>
                  </a:cubicBezTo>
                  <a:lnTo>
                    <a:pt x="4031" y="19128"/>
                  </a:lnTo>
                  <a:cubicBezTo>
                    <a:pt x="4072" y="19294"/>
                    <a:pt x="3969" y="19480"/>
                    <a:pt x="3813" y="19543"/>
                  </a:cubicBezTo>
                  <a:cubicBezTo>
                    <a:pt x="3854" y="19522"/>
                    <a:pt x="3824" y="19460"/>
                    <a:pt x="3782" y="19450"/>
                  </a:cubicBezTo>
                  <a:cubicBezTo>
                    <a:pt x="3769" y="19446"/>
                    <a:pt x="3754" y="19445"/>
                    <a:pt x="3738" y="19445"/>
                  </a:cubicBezTo>
                  <a:cubicBezTo>
                    <a:pt x="3707" y="19445"/>
                    <a:pt x="3675" y="19450"/>
                    <a:pt x="3647" y="19450"/>
                  </a:cubicBezTo>
                  <a:cubicBezTo>
                    <a:pt x="3502" y="19439"/>
                    <a:pt x="3451" y="19232"/>
                    <a:pt x="3534" y="19118"/>
                  </a:cubicBezTo>
                  <a:cubicBezTo>
                    <a:pt x="3627" y="18994"/>
                    <a:pt x="3772" y="18952"/>
                    <a:pt x="3917" y="18921"/>
                  </a:cubicBezTo>
                  <a:cubicBezTo>
                    <a:pt x="3865" y="18828"/>
                    <a:pt x="3803" y="18734"/>
                    <a:pt x="3751" y="18642"/>
                  </a:cubicBezTo>
                  <a:lnTo>
                    <a:pt x="4031" y="18423"/>
                  </a:lnTo>
                  <a:cubicBezTo>
                    <a:pt x="3948" y="18341"/>
                    <a:pt x="3958" y="18196"/>
                    <a:pt x="4041" y="18113"/>
                  </a:cubicBezTo>
                  <a:cubicBezTo>
                    <a:pt x="4009" y="18102"/>
                    <a:pt x="3975" y="18097"/>
                    <a:pt x="3942" y="18097"/>
                  </a:cubicBezTo>
                  <a:cubicBezTo>
                    <a:pt x="3846" y="18097"/>
                    <a:pt x="3750" y="18139"/>
                    <a:pt x="3689" y="18216"/>
                  </a:cubicBezTo>
                  <a:cubicBezTo>
                    <a:pt x="3668" y="18133"/>
                    <a:pt x="3637" y="18061"/>
                    <a:pt x="3617" y="17988"/>
                  </a:cubicBezTo>
                  <a:cubicBezTo>
                    <a:pt x="3575" y="18064"/>
                    <a:pt x="3493" y="18112"/>
                    <a:pt x="3414" y="18112"/>
                  </a:cubicBezTo>
                  <a:cubicBezTo>
                    <a:pt x="3395" y="18112"/>
                    <a:pt x="3375" y="18109"/>
                    <a:pt x="3357" y="18103"/>
                  </a:cubicBezTo>
                  <a:cubicBezTo>
                    <a:pt x="3357" y="17968"/>
                    <a:pt x="3399" y="17843"/>
                    <a:pt x="3481" y="17740"/>
                  </a:cubicBezTo>
                  <a:cubicBezTo>
                    <a:pt x="3422" y="17706"/>
                    <a:pt x="3355" y="17685"/>
                    <a:pt x="3287" y="17685"/>
                  </a:cubicBezTo>
                  <a:cubicBezTo>
                    <a:pt x="3273" y="17685"/>
                    <a:pt x="3258" y="17686"/>
                    <a:pt x="3244" y="17688"/>
                  </a:cubicBezTo>
                  <a:cubicBezTo>
                    <a:pt x="3326" y="17553"/>
                    <a:pt x="3430" y="17440"/>
                    <a:pt x="3564" y="17346"/>
                  </a:cubicBezTo>
                  <a:cubicBezTo>
                    <a:pt x="3502" y="17304"/>
                    <a:pt x="3430" y="17263"/>
                    <a:pt x="3368" y="17232"/>
                  </a:cubicBezTo>
                  <a:cubicBezTo>
                    <a:pt x="3523" y="17180"/>
                    <a:pt x="3606" y="16994"/>
                    <a:pt x="3544" y="16849"/>
                  </a:cubicBezTo>
                  <a:cubicBezTo>
                    <a:pt x="3461" y="16849"/>
                    <a:pt x="3389" y="16901"/>
                    <a:pt x="3347" y="16973"/>
                  </a:cubicBezTo>
                  <a:cubicBezTo>
                    <a:pt x="3368" y="16869"/>
                    <a:pt x="3357" y="16745"/>
                    <a:pt x="3306" y="16652"/>
                  </a:cubicBezTo>
                  <a:cubicBezTo>
                    <a:pt x="3212" y="16807"/>
                    <a:pt x="3098" y="16942"/>
                    <a:pt x="2953" y="17046"/>
                  </a:cubicBezTo>
                  <a:cubicBezTo>
                    <a:pt x="2891" y="16931"/>
                    <a:pt x="2912" y="16776"/>
                    <a:pt x="3016" y="16703"/>
                  </a:cubicBezTo>
                  <a:cubicBezTo>
                    <a:pt x="2943" y="16694"/>
                    <a:pt x="2871" y="16683"/>
                    <a:pt x="2798" y="16683"/>
                  </a:cubicBezTo>
                  <a:cubicBezTo>
                    <a:pt x="2943" y="16455"/>
                    <a:pt x="2839" y="16113"/>
                    <a:pt x="2601" y="16010"/>
                  </a:cubicBezTo>
                  <a:lnTo>
                    <a:pt x="2601" y="16010"/>
                  </a:lnTo>
                  <a:cubicBezTo>
                    <a:pt x="2570" y="16155"/>
                    <a:pt x="2570" y="16310"/>
                    <a:pt x="2622" y="16455"/>
                  </a:cubicBezTo>
                  <a:lnTo>
                    <a:pt x="2435" y="16330"/>
                  </a:lnTo>
                  <a:lnTo>
                    <a:pt x="2435" y="16330"/>
                  </a:lnTo>
                  <a:cubicBezTo>
                    <a:pt x="2477" y="16403"/>
                    <a:pt x="2507" y="16486"/>
                    <a:pt x="2498" y="16569"/>
                  </a:cubicBezTo>
                  <a:cubicBezTo>
                    <a:pt x="2488" y="16640"/>
                    <a:pt x="2427" y="16710"/>
                    <a:pt x="2358" y="16710"/>
                  </a:cubicBezTo>
                  <a:cubicBezTo>
                    <a:pt x="2346" y="16710"/>
                    <a:pt x="2333" y="16708"/>
                    <a:pt x="2321" y="16703"/>
                  </a:cubicBezTo>
                  <a:lnTo>
                    <a:pt x="2321" y="16703"/>
                  </a:lnTo>
                  <a:cubicBezTo>
                    <a:pt x="2394" y="16828"/>
                    <a:pt x="2466" y="16963"/>
                    <a:pt x="2415" y="17097"/>
                  </a:cubicBezTo>
                  <a:cubicBezTo>
                    <a:pt x="2393" y="17161"/>
                    <a:pt x="2318" y="17195"/>
                    <a:pt x="2250" y="17195"/>
                  </a:cubicBezTo>
                  <a:cubicBezTo>
                    <a:pt x="2184" y="17195"/>
                    <a:pt x="2125" y="17163"/>
                    <a:pt x="2125" y="17097"/>
                  </a:cubicBezTo>
                  <a:cubicBezTo>
                    <a:pt x="2093" y="17159"/>
                    <a:pt x="2072" y="17232"/>
                    <a:pt x="2052" y="17304"/>
                  </a:cubicBezTo>
                  <a:cubicBezTo>
                    <a:pt x="1969" y="17232"/>
                    <a:pt x="1917" y="17139"/>
                    <a:pt x="1897" y="17035"/>
                  </a:cubicBezTo>
                  <a:cubicBezTo>
                    <a:pt x="1897" y="17149"/>
                    <a:pt x="1886" y="17253"/>
                    <a:pt x="1886" y="17357"/>
                  </a:cubicBezTo>
                  <a:cubicBezTo>
                    <a:pt x="1834" y="17274"/>
                    <a:pt x="1751" y="17212"/>
                    <a:pt x="1669" y="17170"/>
                  </a:cubicBezTo>
                  <a:lnTo>
                    <a:pt x="1669" y="17170"/>
                  </a:lnTo>
                  <a:cubicBezTo>
                    <a:pt x="1554" y="17263"/>
                    <a:pt x="1565" y="17460"/>
                    <a:pt x="1689" y="17532"/>
                  </a:cubicBezTo>
                  <a:cubicBezTo>
                    <a:pt x="1741" y="17564"/>
                    <a:pt x="1814" y="17585"/>
                    <a:pt x="1844" y="17636"/>
                  </a:cubicBezTo>
                  <a:cubicBezTo>
                    <a:pt x="1855" y="17677"/>
                    <a:pt x="1824" y="17709"/>
                    <a:pt x="1793" y="17719"/>
                  </a:cubicBezTo>
                  <a:cubicBezTo>
                    <a:pt x="1897" y="17792"/>
                    <a:pt x="2010" y="17864"/>
                    <a:pt x="2114" y="17937"/>
                  </a:cubicBezTo>
                  <a:cubicBezTo>
                    <a:pt x="2010" y="17978"/>
                    <a:pt x="2052" y="18175"/>
                    <a:pt x="2155" y="18175"/>
                  </a:cubicBezTo>
                  <a:cubicBezTo>
                    <a:pt x="2072" y="18186"/>
                    <a:pt x="2000" y="18227"/>
                    <a:pt x="1959" y="18299"/>
                  </a:cubicBezTo>
                  <a:cubicBezTo>
                    <a:pt x="2049" y="18348"/>
                    <a:pt x="2146" y="18378"/>
                    <a:pt x="2244" y="18378"/>
                  </a:cubicBezTo>
                  <a:cubicBezTo>
                    <a:pt x="2269" y="18378"/>
                    <a:pt x="2295" y="18376"/>
                    <a:pt x="2321" y="18372"/>
                  </a:cubicBezTo>
                  <a:cubicBezTo>
                    <a:pt x="2332" y="18486"/>
                    <a:pt x="2342" y="18589"/>
                    <a:pt x="2342" y="18704"/>
                  </a:cubicBezTo>
                  <a:cubicBezTo>
                    <a:pt x="2352" y="18859"/>
                    <a:pt x="2352" y="18952"/>
                    <a:pt x="2311" y="19107"/>
                  </a:cubicBezTo>
                  <a:lnTo>
                    <a:pt x="2031" y="18859"/>
                  </a:lnTo>
                  <a:cubicBezTo>
                    <a:pt x="2000" y="18994"/>
                    <a:pt x="1979" y="19118"/>
                    <a:pt x="1948" y="19242"/>
                  </a:cubicBezTo>
                  <a:cubicBezTo>
                    <a:pt x="1917" y="19170"/>
                    <a:pt x="1876" y="19107"/>
                    <a:pt x="1844" y="19045"/>
                  </a:cubicBezTo>
                  <a:cubicBezTo>
                    <a:pt x="1793" y="19077"/>
                    <a:pt x="1731" y="19107"/>
                    <a:pt x="1679" y="19149"/>
                  </a:cubicBezTo>
                  <a:cubicBezTo>
                    <a:pt x="1575" y="18849"/>
                    <a:pt x="1409" y="18579"/>
                    <a:pt x="1181" y="18361"/>
                  </a:cubicBezTo>
                  <a:lnTo>
                    <a:pt x="1181" y="18361"/>
                  </a:lnTo>
                  <a:cubicBezTo>
                    <a:pt x="1202" y="18414"/>
                    <a:pt x="1223" y="18465"/>
                    <a:pt x="1233" y="18517"/>
                  </a:cubicBezTo>
                  <a:cubicBezTo>
                    <a:pt x="1202" y="18455"/>
                    <a:pt x="1160" y="18403"/>
                    <a:pt x="1109" y="18372"/>
                  </a:cubicBezTo>
                  <a:cubicBezTo>
                    <a:pt x="1087" y="18360"/>
                    <a:pt x="1061" y="18354"/>
                    <a:pt x="1036" y="18354"/>
                  </a:cubicBezTo>
                  <a:cubicBezTo>
                    <a:pt x="931" y="18354"/>
                    <a:pt x="820" y="18446"/>
                    <a:pt x="870" y="18538"/>
                  </a:cubicBezTo>
                  <a:cubicBezTo>
                    <a:pt x="891" y="18600"/>
                    <a:pt x="964" y="18621"/>
                    <a:pt x="1005" y="18662"/>
                  </a:cubicBezTo>
                  <a:cubicBezTo>
                    <a:pt x="1057" y="18693"/>
                    <a:pt x="1088" y="18776"/>
                    <a:pt x="1036" y="18807"/>
                  </a:cubicBezTo>
                  <a:cubicBezTo>
                    <a:pt x="1022" y="18805"/>
                    <a:pt x="1008" y="18805"/>
                    <a:pt x="994" y="18805"/>
                  </a:cubicBezTo>
                  <a:cubicBezTo>
                    <a:pt x="923" y="18805"/>
                    <a:pt x="852" y="18828"/>
                    <a:pt x="808" y="18879"/>
                  </a:cubicBezTo>
                  <a:cubicBezTo>
                    <a:pt x="953" y="19045"/>
                    <a:pt x="1130" y="19201"/>
                    <a:pt x="1316" y="19315"/>
                  </a:cubicBezTo>
                  <a:cubicBezTo>
                    <a:pt x="1233" y="19325"/>
                    <a:pt x="1140" y="19325"/>
                    <a:pt x="1057" y="19325"/>
                  </a:cubicBezTo>
                  <a:cubicBezTo>
                    <a:pt x="1067" y="19529"/>
                    <a:pt x="1231" y="19705"/>
                    <a:pt x="1422" y="19744"/>
                  </a:cubicBezTo>
                  <a:lnTo>
                    <a:pt x="1422" y="19744"/>
                  </a:lnTo>
                  <a:cubicBezTo>
                    <a:pt x="1417" y="19743"/>
                    <a:pt x="1412" y="19743"/>
                    <a:pt x="1408" y="19743"/>
                  </a:cubicBezTo>
                  <a:cubicBezTo>
                    <a:pt x="1300" y="19743"/>
                    <a:pt x="1196" y="19818"/>
                    <a:pt x="1160" y="19916"/>
                  </a:cubicBezTo>
                  <a:cubicBezTo>
                    <a:pt x="1306" y="19968"/>
                    <a:pt x="1461" y="20030"/>
                    <a:pt x="1606" y="20081"/>
                  </a:cubicBezTo>
                  <a:cubicBezTo>
                    <a:pt x="1679" y="20102"/>
                    <a:pt x="1761" y="20164"/>
                    <a:pt x="1731" y="20226"/>
                  </a:cubicBezTo>
                  <a:cubicBezTo>
                    <a:pt x="1720" y="20258"/>
                    <a:pt x="1689" y="20279"/>
                    <a:pt x="1658" y="20289"/>
                  </a:cubicBezTo>
                  <a:cubicBezTo>
                    <a:pt x="1533" y="20351"/>
                    <a:pt x="1409" y="20403"/>
                    <a:pt x="1275" y="20465"/>
                  </a:cubicBezTo>
                  <a:cubicBezTo>
                    <a:pt x="1461" y="20548"/>
                    <a:pt x="1648" y="20620"/>
                    <a:pt x="1834" y="20703"/>
                  </a:cubicBezTo>
                  <a:cubicBezTo>
                    <a:pt x="1741" y="20786"/>
                    <a:pt x="1648" y="20869"/>
                    <a:pt x="1554" y="20962"/>
                  </a:cubicBezTo>
                  <a:cubicBezTo>
                    <a:pt x="1572" y="20959"/>
                    <a:pt x="1589" y="20958"/>
                    <a:pt x="1606" y="20958"/>
                  </a:cubicBezTo>
                  <a:cubicBezTo>
                    <a:pt x="1766" y="20958"/>
                    <a:pt x="1919" y="21083"/>
                    <a:pt x="1938" y="21242"/>
                  </a:cubicBezTo>
                  <a:cubicBezTo>
                    <a:pt x="1965" y="21211"/>
                    <a:pt x="2002" y="21197"/>
                    <a:pt x="2040" y="21197"/>
                  </a:cubicBezTo>
                  <a:cubicBezTo>
                    <a:pt x="2104" y="21197"/>
                    <a:pt x="2171" y="21235"/>
                    <a:pt x="2197" y="21294"/>
                  </a:cubicBezTo>
                  <a:cubicBezTo>
                    <a:pt x="2236" y="21381"/>
                    <a:pt x="2183" y="21496"/>
                    <a:pt x="2100" y="21544"/>
                  </a:cubicBezTo>
                  <a:lnTo>
                    <a:pt x="2100" y="21544"/>
                  </a:lnTo>
                  <a:cubicBezTo>
                    <a:pt x="2118" y="21536"/>
                    <a:pt x="2136" y="21533"/>
                    <a:pt x="2155" y="21533"/>
                  </a:cubicBezTo>
                  <a:cubicBezTo>
                    <a:pt x="2244" y="21533"/>
                    <a:pt x="2334" y="21611"/>
                    <a:pt x="2342" y="21708"/>
                  </a:cubicBezTo>
                  <a:cubicBezTo>
                    <a:pt x="2342" y="21822"/>
                    <a:pt x="2238" y="21918"/>
                    <a:pt x="2133" y="21918"/>
                  </a:cubicBezTo>
                  <a:cubicBezTo>
                    <a:pt x="2124" y="21918"/>
                    <a:pt x="2114" y="21918"/>
                    <a:pt x="2104" y="21916"/>
                  </a:cubicBezTo>
                  <a:cubicBezTo>
                    <a:pt x="1979" y="21895"/>
                    <a:pt x="1897" y="21760"/>
                    <a:pt x="1917" y="21646"/>
                  </a:cubicBezTo>
                  <a:lnTo>
                    <a:pt x="1917" y="21646"/>
                  </a:lnTo>
                  <a:cubicBezTo>
                    <a:pt x="1898" y="21680"/>
                    <a:pt x="1863" y="21696"/>
                    <a:pt x="1827" y="21696"/>
                  </a:cubicBezTo>
                  <a:cubicBezTo>
                    <a:pt x="1785" y="21696"/>
                    <a:pt x="1742" y="21675"/>
                    <a:pt x="1720" y="21636"/>
                  </a:cubicBezTo>
                  <a:cubicBezTo>
                    <a:pt x="1669" y="21573"/>
                    <a:pt x="1689" y="21481"/>
                    <a:pt x="1720" y="21408"/>
                  </a:cubicBezTo>
                  <a:lnTo>
                    <a:pt x="1720" y="21408"/>
                  </a:lnTo>
                  <a:cubicBezTo>
                    <a:pt x="1681" y="21493"/>
                    <a:pt x="1583" y="21541"/>
                    <a:pt x="1491" y="21541"/>
                  </a:cubicBezTo>
                  <a:cubicBezTo>
                    <a:pt x="1437" y="21541"/>
                    <a:pt x="1385" y="21525"/>
                    <a:pt x="1347" y="21490"/>
                  </a:cubicBezTo>
                  <a:cubicBezTo>
                    <a:pt x="1337" y="21418"/>
                    <a:pt x="1358" y="21345"/>
                    <a:pt x="1399" y="21294"/>
                  </a:cubicBezTo>
                  <a:lnTo>
                    <a:pt x="1399" y="21294"/>
                  </a:lnTo>
                  <a:cubicBezTo>
                    <a:pt x="1326" y="21325"/>
                    <a:pt x="1243" y="21356"/>
                    <a:pt x="1171" y="21387"/>
                  </a:cubicBezTo>
                  <a:cubicBezTo>
                    <a:pt x="1160" y="21159"/>
                    <a:pt x="995" y="20942"/>
                    <a:pt x="767" y="20880"/>
                  </a:cubicBezTo>
                  <a:lnTo>
                    <a:pt x="767" y="20880"/>
                  </a:lnTo>
                  <a:cubicBezTo>
                    <a:pt x="829" y="20972"/>
                    <a:pt x="891" y="21066"/>
                    <a:pt x="953" y="21149"/>
                  </a:cubicBezTo>
                  <a:cubicBezTo>
                    <a:pt x="798" y="20972"/>
                    <a:pt x="570" y="20859"/>
                    <a:pt x="342" y="20838"/>
                  </a:cubicBezTo>
                  <a:lnTo>
                    <a:pt x="342" y="20838"/>
                  </a:lnTo>
                  <a:cubicBezTo>
                    <a:pt x="352" y="20910"/>
                    <a:pt x="373" y="20983"/>
                    <a:pt x="394" y="21055"/>
                  </a:cubicBezTo>
                  <a:cubicBezTo>
                    <a:pt x="269" y="21025"/>
                    <a:pt x="135" y="20983"/>
                    <a:pt x="0" y="20952"/>
                  </a:cubicBezTo>
                  <a:lnTo>
                    <a:pt x="0" y="20952"/>
                  </a:lnTo>
                  <a:cubicBezTo>
                    <a:pt x="156" y="21045"/>
                    <a:pt x="311" y="21128"/>
                    <a:pt x="487" y="21180"/>
                  </a:cubicBezTo>
                  <a:cubicBezTo>
                    <a:pt x="497" y="21315"/>
                    <a:pt x="580" y="21449"/>
                    <a:pt x="705" y="21522"/>
                  </a:cubicBezTo>
                  <a:cubicBezTo>
                    <a:pt x="612" y="21553"/>
                    <a:pt x="508" y="21584"/>
                    <a:pt x="405" y="21615"/>
                  </a:cubicBezTo>
                  <a:cubicBezTo>
                    <a:pt x="497" y="21592"/>
                    <a:pt x="603" y="21574"/>
                    <a:pt x="706" y="21574"/>
                  </a:cubicBezTo>
                  <a:cubicBezTo>
                    <a:pt x="880" y="21574"/>
                    <a:pt x="1044" y="21624"/>
                    <a:pt x="1109" y="21781"/>
                  </a:cubicBezTo>
                  <a:cubicBezTo>
                    <a:pt x="1041" y="21752"/>
                    <a:pt x="969" y="21736"/>
                    <a:pt x="898" y="21736"/>
                  </a:cubicBezTo>
                  <a:cubicBezTo>
                    <a:pt x="840" y="21736"/>
                    <a:pt x="781" y="21747"/>
                    <a:pt x="725" y="21771"/>
                  </a:cubicBezTo>
                  <a:cubicBezTo>
                    <a:pt x="808" y="21854"/>
                    <a:pt x="881" y="21936"/>
                    <a:pt x="964" y="22009"/>
                  </a:cubicBezTo>
                  <a:cubicBezTo>
                    <a:pt x="895" y="22052"/>
                    <a:pt x="812" y="22073"/>
                    <a:pt x="727" y="22073"/>
                  </a:cubicBezTo>
                  <a:cubicBezTo>
                    <a:pt x="709" y="22073"/>
                    <a:pt x="692" y="22073"/>
                    <a:pt x="674" y="22071"/>
                  </a:cubicBezTo>
                  <a:lnTo>
                    <a:pt x="674" y="22071"/>
                  </a:lnTo>
                  <a:cubicBezTo>
                    <a:pt x="755" y="22114"/>
                    <a:pt x="847" y="22135"/>
                    <a:pt x="938" y="22135"/>
                  </a:cubicBezTo>
                  <a:cubicBezTo>
                    <a:pt x="1044" y="22135"/>
                    <a:pt x="1149" y="22106"/>
                    <a:pt x="1233" y="22050"/>
                  </a:cubicBezTo>
                  <a:cubicBezTo>
                    <a:pt x="1285" y="22019"/>
                    <a:pt x="1326" y="21978"/>
                    <a:pt x="1378" y="21967"/>
                  </a:cubicBezTo>
                  <a:cubicBezTo>
                    <a:pt x="1395" y="21962"/>
                    <a:pt x="1410" y="21960"/>
                    <a:pt x="1426" y="21960"/>
                  </a:cubicBezTo>
                  <a:cubicBezTo>
                    <a:pt x="1567" y="21960"/>
                    <a:pt x="1668" y="22161"/>
                    <a:pt x="1658" y="22319"/>
                  </a:cubicBezTo>
                  <a:cubicBezTo>
                    <a:pt x="1658" y="22475"/>
                    <a:pt x="1616" y="22630"/>
                    <a:pt x="1533" y="22765"/>
                  </a:cubicBezTo>
                  <a:lnTo>
                    <a:pt x="1347" y="22517"/>
                  </a:lnTo>
                  <a:cubicBezTo>
                    <a:pt x="1306" y="22610"/>
                    <a:pt x="1264" y="22703"/>
                    <a:pt x="1223" y="22807"/>
                  </a:cubicBezTo>
                  <a:cubicBezTo>
                    <a:pt x="1130" y="22713"/>
                    <a:pt x="1068" y="22589"/>
                    <a:pt x="1057" y="22464"/>
                  </a:cubicBezTo>
                  <a:cubicBezTo>
                    <a:pt x="1047" y="22558"/>
                    <a:pt x="1015" y="22641"/>
                    <a:pt x="953" y="22724"/>
                  </a:cubicBezTo>
                  <a:lnTo>
                    <a:pt x="746" y="22517"/>
                  </a:lnTo>
                  <a:cubicBezTo>
                    <a:pt x="736" y="22568"/>
                    <a:pt x="725" y="22620"/>
                    <a:pt x="725" y="22662"/>
                  </a:cubicBezTo>
                  <a:cubicBezTo>
                    <a:pt x="705" y="22506"/>
                    <a:pt x="591" y="22361"/>
                    <a:pt x="446" y="22289"/>
                  </a:cubicBezTo>
                  <a:lnTo>
                    <a:pt x="446" y="22289"/>
                  </a:lnTo>
                  <a:cubicBezTo>
                    <a:pt x="425" y="22371"/>
                    <a:pt x="446" y="22463"/>
                    <a:pt x="496" y="22535"/>
                  </a:cubicBezTo>
                  <a:lnTo>
                    <a:pt x="496" y="22535"/>
                  </a:lnTo>
                  <a:cubicBezTo>
                    <a:pt x="424" y="22433"/>
                    <a:pt x="321" y="22351"/>
                    <a:pt x="207" y="22299"/>
                  </a:cubicBezTo>
                  <a:lnTo>
                    <a:pt x="207" y="22299"/>
                  </a:lnTo>
                  <a:cubicBezTo>
                    <a:pt x="425" y="22464"/>
                    <a:pt x="550" y="22745"/>
                    <a:pt x="518" y="23003"/>
                  </a:cubicBezTo>
                  <a:cubicBezTo>
                    <a:pt x="414" y="23014"/>
                    <a:pt x="322" y="23014"/>
                    <a:pt x="218" y="23024"/>
                  </a:cubicBezTo>
                  <a:cubicBezTo>
                    <a:pt x="280" y="23097"/>
                    <a:pt x="290" y="23221"/>
                    <a:pt x="228" y="23304"/>
                  </a:cubicBezTo>
                  <a:lnTo>
                    <a:pt x="218" y="24568"/>
                  </a:lnTo>
                  <a:lnTo>
                    <a:pt x="45238" y="24568"/>
                  </a:lnTo>
                  <a:lnTo>
                    <a:pt x="45093" y="13699"/>
                  </a:lnTo>
                  <a:cubicBezTo>
                    <a:pt x="45228" y="13523"/>
                    <a:pt x="45270" y="13274"/>
                    <a:pt x="45207" y="13056"/>
                  </a:cubicBezTo>
                  <a:lnTo>
                    <a:pt x="45207" y="13056"/>
                  </a:lnTo>
                  <a:cubicBezTo>
                    <a:pt x="45188" y="13098"/>
                    <a:pt x="45150" y="13115"/>
                    <a:pt x="45109" y="13115"/>
                  </a:cubicBezTo>
                  <a:cubicBezTo>
                    <a:pt x="45017" y="13115"/>
                    <a:pt x="44908" y="13029"/>
                    <a:pt x="44959" y="12943"/>
                  </a:cubicBezTo>
                  <a:lnTo>
                    <a:pt x="44959" y="12943"/>
                  </a:lnTo>
                  <a:lnTo>
                    <a:pt x="44679" y="13067"/>
                  </a:lnTo>
                  <a:cubicBezTo>
                    <a:pt x="44710" y="12787"/>
                    <a:pt x="44917" y="12538"/>
                    <a:pt x="45187" y="12466"/>
                  </a:cubicBezTo>
                  <a:cubicBezTo>
                    <a:pt x="45195" y="12126"/>
                    <a:pt x="44860" y="11831"/>
                    <a:pt x="44526" y="11831"/>
                  </a:cubicBezTo>
                  <a:cubicBezTo>
                    <a:pt x="44462" y="11831"/>
                    <a:pt x="44398" y="11842"/>
                    <a:pt x="44337" y="11865"/>
                  </a:cubicBezTo>
                  <a:cubicBezTo>
                    <a:pt x="44399" y="11782"/>
                    <a:pt x="44471" y="11709"/>
                    <a:pt x="44544" y="11626"/>
                  </a:cubicBezTo>
                  <a:lnTo>
                    <a:pt x="44544" y="11626"/>
                  </a:lnTo>
                  <a:cubicBezTo>
                    <a:pt x="44499" y="11639"/>
                    <a:pt x="44446" y="11648"/>
                    <a:pt x="44392" y="11648"/>
                  </a:cubicBezTo>
                  <a:cubicBezTo>
                    <a:pt x="44360" y="11648"/>
                    <a:pt x="44327" y="11645"/>
                    <a:pt x="44296" y="11637"/>
                  </a:cubicBezTo>
                  <a:cubicBezTo>
                    <a:pt x="44338" y="11543"/>
                    <a:pt x="44450" y="11470"/>
                    <a:pt x="44558" y="11470"/>
                  </a:cubicBezTo>
                  <a:cubicBezTo>
                    <a:pt x="44573" y="11470"/>
                    <a:pt x="44587" y="11472"/>
                    <a:pt x="44601" y="11475"/>
                  </a:cubicBezTo>
                  <a:lnTo>
                    <a:pt x="44601" y="11475"/>
                  </a:lnTo>
                  <a:cubicBezTo>
                    <a:pt x="44494" y="11431"/>
                    <a:pt x="44582" y="11227"/>
                    <a:pt x="44689" y="11150"/>
                  </a:cubicBezTo>
                  <a:cubicBezTo>
                    <a:pt x="44648" y="11078"/>
                    <a:pt x="44565" y="11025"/>
                    <a:pt x="44482" y="11025"/>
                  </a:cubicBezTo>
                  <a:cubicBezTo>
                    <a:pt x="44513" y="10870"/>
                    <a:pt x="44533" y="10715"/>
                    <a:pt x="44565" y="10549"/>
                  </a:cubicBezTo>
                  <a:cubicBezTo>
                    <a:pt x="44275" y="10518"/>
                    <a:pt x="43985" y="10487"/>
                    <a:pt x="43705" y="10456"/>
                  </a:cubicBezTo>
                  <a:cubicBezTo>
                    <a:pt x="43870" y="10311"/>
                    <a:pt x="44036" y="10166"/>
                    <a:pt x="44213" y="10021"/>
                  </a:cubicBezTo>
                  <a:lnTo>
                    <a:pt x="44213" y="10021"/>
                  </a:lnTo>
                  <a:cubicBezTo>
                    <a:pt x="44206" y="10022"/>
                    <a:pt x="44199" y="10023"/>
                    <a:pt x="44191" y="10023"/>
                  </a:cubicBezTo>
                  <a:cubicBezTo>
                    <a:pt x="44152" y="10023"/>
                    <a:pt x="44106" y="10002"/>
                    <a:pt x="44088" y="9959"/>
                  </a:cubicBezTo>
                  <a:cubicBezTo>
                    <a:pt x="44057" y="9896"/>
                    <a:pt x="44078" y="9823"/>
                    <a:pt x="44109" y="9761"/>
                  </a:cubicBezTo>
                  <a:lnTo>
                    <a:pt x="44109" y="9761"/>
                  </a:lnTo>
                  <a:cubicBezTo>
                    <a:pt x="43715" y="9969"/>
                    <a:pt x="43301" y="10155"/>
                    <a:pt x="42876" y="10300"/>
                  </a:cubicBezTo>
                  <a:cubicBezTo>
                    <a:pt x="42928" y="10217"/>
                    <a:pt x="42979" y="10145"/>
                    <a:pt x="43031" y="10062"/>
                  </a:cubicBezTo>
                  <a:cubicBezTo>
                    <a:pt x="42970" y="10053"/>
                    <a:pt x="42902" y="10037"/>
                    <a:pt x="42833" y="10026"/>
                  </a:cubicBezTo>
                  <a:lnTo>
                    <a:pt x="42833" y="10026"/>
                  </a:lnTo>
                  <a:cubicBezTo>
                    <a:pt x="42859" y="10029"/>
                    <a:pt x="42884" y="10031"/>
                    <a:pt x="42910" y="10031"/>
                  </a:cubicBezTo>
                  <a:cubicBezTo>
                    <a:pt x="42994" y="10031"/>
                    <a:pt x="43077" y="10015"/>
                    <a:pt x="43156" y="9979"/>
                  </a:cubicBezTo>
                  <a:lnTo>
                    <a:pt x="43156" y="9979"/>
                  </a:lnTo>
                  <a:cubicBezTo>
                    <a:pt x="43147" y="9982"/>
                    <a:pt x="43138" y="9983"/>
                    <a:pt x="43130" y="9983"/>
                  </a:cubicBezTo>
                  <a:cubicBezTo>
                    <a:pt x="43064" y="9983"/>
                    <a:pt x="42999" y="9919"/>
                    <a:pt x="42990" y="9855"/>
                  </a:cubicBezTo>
                  <a:cubicBezTo>
                    <a:pt x="42969" y="9761"/>
                    <a:pt x="43011" y="9668"/>
                    <a:pt x="43052" y="9586"/>
                  </a:cubicBezTo>
                  <a:lnTo>
                    <a:pt x="43052" y="9586"/>
                  </a:lnTo>
                  <a:lnTo>
                    <a:pt x="42617" y="9865"/>
                  </a:lnTo>
                  <a:cubicBezTo>
                    <a:pt x="42617" y="9855"/>
                    <a:pt x="42617" y="9834"/>
                    <a:pt x="42596" y="9823"/>
                  </a:cubicBezTo>
                  <a:cubicBezTo>
                    <a:pt x="42581" y="9816"/>
                    <a:pt x="42566" y="9813"/>
                    <a:pt x="42551" y="9813"/>
                  </a:cubicBezTo>
                  <a:cubicBezTo>
                    <a:pt x="42504" y="9813"/>
                    <a:pt x="42457" y="9844"/>
                    <a:pt x="42410" y="9876"/>
                  </a:cubicBezTo>
                  <a:cubicBezTo>
                    <a:pt x="42377" y="9902"/>
                    <a:pt x="42332" y="9923"/>
                    <a:pt x="42293" y="9923"/>
                  </a:cubicBezTo>
                  <a:cubicBezTo>
                    <a:pt x="42270" y="9923"/>
                    <a:pt x="42249" y="9916"/>
                    <a:pt x="42233" y="9896"/>
                  </a:cubicBezTo>
                  <a:cubicBezTo>
                    <a:pt x="42316" y="9814"/>
                    <a:pt x="42399" y="9731"/>
                    <a:pt x="42493" y="9648"/>
                  </a:cubicBezTo>
                  <a:cubicBezTo>
                    <a:pt x="42430" y="9586"/>
                    <a:pt x="42368" y="9533"/>
                    <a:pt x="42306" y="9471"/>
                  </a:cubicBezTo>
                  <a:cubicBezTo>
                    <a:pt x="42534" y="9420"/>
                    <a:pt x="42741" y="9254"/>
                    <a:pt x="42845" y="9026"/>
                  </a:cubicBezTo>
                  <a:lnTo>
                    <a:pt x="42845" y="9026"/>
                  </a:lnTo>
                  <a:cubicBezTo>
                    <a:pt x="42689" y="9057"/>
                    <a:pt x="42544" y="9130"/>
                    <a:pt x="42420" y="9233"/>
                  </a:cubicBezTo>
                  <a:cubicBezTo>
                    <a:pt x="42513" y="9036"/>
                    <a:pt x="42596" y="8850"/>
                    <a:pt x="42689" y="8653"/>
                  </a:cubicBezTo>
                  <a:lnTo>
                    <a:pt x="42689" y="8653"/>
                  </a:lnTo>
                  <a:cubicBezTo>
                    <a:pt x="42565" y="8808"/>
                    <a:pt x="42420" y="8943"/>
                    <a:pt x="42254" y="9057"/>
                  </a:cubicBezTo>
                  <a:cubicBezTo>
                    <a:pt x="42212" y="8922"/>
                    <a:pt x="42244" y="8767"/>
                    <a:pt x="42337" y="8653"/>
                  </a:cubicBezTo>
                  <a:lnTo>
                    <a:pt x="42337" y="8653"/>
                  </a:lnTo>
                  <a:cubicBezTo>
                    <a:pt x="42233" y="8695"/>
                    <a:pt x="42140" y="8725"/>
                    <a:pt x="42047" y="8767"/>
                  </a:cubicBezTo>
                  <a:cubicBezTo>
                    <a:pt x="42099" y="8601"/>
                    <a:pt x="42192" y="8446"/>
                    <a:pt x="42327" y="8331"/>
                  </a:cubicBezTo>
                  <a:cubicBezTo>
                    <a:pt x="42352" y="8315"/>
                    <a:pt x="42391" y="8298"/>
                    <a:pt x="42421" y="8298"/>
                  </a:cubicBezTo>
                  <a:cubicBezTo>
                    <a:pt x="42428" y="8298"/>
                    <a:pt x="42435" y="8299"/>
                    <a:pt x="42440" y="8301"/>
                  </a:cubicBezTo>
                  <a:cubicBezTo>
                    <a:pt x="42451" y="8311"/>
                    <a:pt x="42451" y="8311"/>
                    <a:pt x="42451" y="8321"/>
                  </a:cubicBezTo>
                  <a:cubicBezTo>
                    <a:pt x="42493" y="8259"/>
                    <a:pt x="42544" y="8197"/>
                    <a:pt x="42585" y="8145"/>
                  </a:cubicBezTo>
                  <a:lnTo>
                    <a:pt x="42585" y="8145"/>
                  </a:lnTo>
                  <a:cubicBezTo>
                    <a:pt x="42575" y="8212"/>
                    <a:pt x="42632" y="8244"/>
                    <a:pt x="42701" y="8244"/>
                  </a:cubicBezTo>
                  <a:cubicBezTo>
                    <a:pt x="42770" y="8244"/>
                    <a:pt x="42850" y="8212"/>
                    <a:pt x="42886" y="8156"/>
                  </a:cubicBezTo>
                  <a:cubicBezTo>
                    <a:pt x="42959" y="8052"/>
                    <a:pt x="43000" y="7907"/>
                    <a:pt x="43114" y="7855"/>
                  </a:cubicBezTo>
                  <a:cubicBezTo>
                    <a:pt x="43062" y="7855"/>
                    <a:pt x="43011" y="7813"/>
                    <a:pt x="43011" y="7762"/>
                  </a:cubicBezTo>
                  <a:cubicBezTo>
                    <a:pt x="43000" y="7700"/>
                    <a:pt x="43031" y="7648"/>
                    <a:pt x="43062" y="7585"/>
                  </a:cubicBezTo>
                  <a:lnTo>
                    <a:pt x="43062" y="7585"/>
                  </a:lnTo>
                  <a:cubicBezTo>
                    <a:pt x="42834" y="7700"/>
                    <a:pt x="42596" y="7813"/>
                    <a:pt x="42368" y="7928"/>
                  </a:cubicBezTo>
                  <a:cubicBezTo>
                    <a:pt x="42292" y="7970"/>
                    <a:pt x="42201" y="8005"/>
                    <a:pt x="42114" y="8005"/>
                  </a:cubicBezTo>
                  <a:cubicBezTo>
                    <a:pt x="42095" y="8005"/>
                    <a:pt x="42076" y="8004"/>
                    <a:pt x="42057" y="8000"/>
                  </a:cubicBezTo>
                  <a:cubicBezTo>
                    <a:pt x="41954" y="7979"/>
                    <a:pt x="41881" y="7834"/>
                    <a:pt x="41954" y="7762"/>
                  </a:cubicBezTo>
                  <a:lnTo>
                    <a:pt x="41954" y="7762"/>
                  </a:lnTo>
                  <a:cubicBezTo>
                    <a:pt x="42001" y="7804"/>
                    <a:pt x="42061" y="7822"/>
                    <a:pt x="42123" y="7822"/>
                  </a:cubicBezTo>
                  <a:cubicBezTo>
                    <a:pt x="42278" y="7822"/>
                    <a:pt x="42444" y="7707"/>
                    <a:pt x="42451" y="7544"/>
                  </a:cubicBezTo>
                  <a:lnTo>
                    <a:pt x="42451" y="7544"/>
                  </a:lnTo>
                  <a:cubicBezTo>
                    <a:pt x="42348" y="7585"/>
                    <a:pt x="42244" y="7627"/>
                    <a:pt x="42140" y="7658"/>
                  </a:cubicBezTo>
                  <a:cubicBezTo>
                    <a:pt x="42016" y="7638"/>
                    <a:pt x="41892" y="7617"/>
                    <a:pt x="41767" y="7585"/>
                  </a:cubicBezTo>
                  <a:cubicBezTo>
                    <a:pt x="41809" y="7503"/>
                    <a:pt x="41902" y="7451"/>
                    <a:pt x="41985" y="7440"/>
                  </a:cubicBezTo>
                  <a:cubicBezTo>
                    <a:pt x="41902" y="7420"/>
                    <a:pt x="41830" y="7368"/>
                    <a:pt x="41777" y="7306"/>
                  </a:cubicBezTo>
                  <a:cubicBezTo>
                    <a:pt x="41819" y="7275"/>
                    <a:pt x="41871" y="7265"/>
                    <a:pt x="41922" y="7254"/>
                  </a:cubicBezTo>
                  <a:cubicBezTo>
                    <a:pt x="41860" y="7233"/>
                    <a:pt x="41809" y="7182"/>
                    <a:pt x="41788" y="7120"/>
                  </a:cubicBezTo>
                  <a:cubicBezTo>
                    <a:pt x="41811" y="7114"/>
                    <a:pt x="41836" y="7111"/>
                    <a:pt x="41862" y="7111"/>
                  </a:cubicBezTo>
                  <a:cubicBezTo>
                    <a:pt x="41927" y="7111"/>
                    <a:pt x="41998" y="7128"/>
                    <a:pt x="42057" y="7150"/>
                  </a:cubicBezTo>
                  <a:cubicBezTo>
                    <a:pt x="42047" y="7130"/>
                    <a:pt x="42057" y="7099"/>
                    <a:pt x="42088" y="7088"/>
                  </a:cubicBezTo>
                  <a:cubicBezTo>
                    <a:pt x="42103" y="7080"/>
                    <a:pt x="42118" y="7076"/>
                    <a:pt x="42134" y="7076"/>
                  </a:cubicBezTo>
                  <a:cubicBezTo>
                    <a:pt x="42194" y="7076"/>
                    <a:pt x="42257" y="7132"/>
                    <a:pt x="42306" y="7182"/>
                  </a:cubicBezTo>
                  <a:cubicBezTo>
                    <a:pt x="42285" y="7099"/>
                    <a:pt x="42265" y="7026"/>
                    <a:pt x="42254" y="6954"/>
                  </a:cubicBezTo>
                  <a:lnTo>
                    <a:pt x="42254" y="6954"/>
                  </a:lnTo>
                  <a:cubicBezTo>
                    <a:pt x="42358" y="6984"/>
                    <a:pt x="42472" y="7016"/>
                    <a:pt x="42585" y="7037"/>
                  </a:cubicBezTo>
                  <a:cubicBezTo>
                    <a:pt x="42534" y="6975"/>
                    <a:pt x="42534" y="6871"/>
                    <a:pt x="42576" y="6798"/>
                  </a:cubicBezTo>
                  <a:lnTo>
                    <a:pt x="42576" y="6798"/>
                  </a:lnTo>
                  <a:cubicBezTo>
                    <a:pt x="42635" y="6861"/>
                    <a:pt x="42719" y="6890"/>
                    <a:pt x="42804" y="6890"/>
                  </a:cubicBezTo>
                  <a:cubicBezTo>
                    <a:pt x="42956" y="6890"/>
                    <a:pt x="43112" y="6799"/>
                    <a:pt x="43145" y="6653"/>
                  </a:cubicBezTo>
                  <a:lnTo>
                    <a:pt x="43145" y="6653"/>
                  </a:lnTo>
                  <a:cubicBezTo>
                    <a:pt x="43011" y="6674"/>
                    <a:pt x="42876" y="6684"/>
                    <a:pt x="42741" y="6705"/>
                  </a:cubicBezTo>
                  <a:cubicBezTo>
                    <a:pt x="42731" y="6674"/>
                    <a:pt x="42710" y="6632"/>
                    <a:pt x="42679" y="6611"/>
                  </a:cubicBezTo>
                  <a:cubicBezTo>
                    <a:pt x="42597" y="6547"/>
                    <a:pt x="42495" y="6516"/>
                    <a:pt x="42393" y="6516"/>
                  </a:cubicBezTo>
                  <a:cubicBezTo>
                    <a:pt x="42316" y="6516"/>
                    <a:pt x="42239" y="6534"/>
                    <a:pt x="42171" y="6570"/>
                  </a:cubicBezTo>
                  <a:cubicBezTo>
                    <a:pt x="42123" y="6602"/>
                    <a:pt x="42063" y="6646"/>
                    <a:pt x="42005" y="6646"/>
                  </a:cubicBezTo>
                  <a:cubicBezTo>
                    <a:pt x="41988" y="6646"/>
                    <a:pt x="41971" y="6642"/>
                    <a:pt x="41954" y="6632"/>
                  </a:cubicBezTo>
                  <a:cubicBezTo>
                    <a:pt x="41922" y="6622"/>
                    <a:pt x="41933" y="6581"/>
                    <a:pt x="41943" y="6560"/>
                  </a:cubicBezTo>
                  <a:lnTo>
                    <a:pt x="41943" y="6560"/>
                  </a:lnTo>
                  <a:cubicBezTo>
                    <a:pt x="41859" y="6578"/>
                    <a:pt x="41771" y="6589"/>
                    <a:pt x="41684" y="6589"/>
                  </a:cubicBezTo>
                  <a:cubicBezTo>
                    <a:pt x="41621" y="6589"/>
                    <a:pt x="41559" y="6583"/>
                    <a:pt x="41498" y="6570"/>
                  </a:cubicBezTo>
                  <a:cubicBezTo>
                    <a:pt x="41534" y="6498"/>
                    <a:pt x="41624" y="6442"/>
                    <a:pt x="41709" y="6442"/>
                  </a:cubicBezTo>
                  <a:cubicBezTo>
                    <a:pt x="41711" y="6442"/>
                    <a:pt x="41713" y="6442"/>
                    <a:pt x="41715" y="6442"/>
                  </a:cubicBezTo>
                  <a:lnTo>
                    <a:pt x="41715" y="6442"/>
                  </a:lnTo>
                  <a:cubicBezTo>
                    <a:pt x="41613" y="6426"/>
                    <a:pt x="41521" y="6375"/>
                    <a:pt x="41446" y="6291"/>
                  </a:cubicBezTo>
                  <a:lnTo>
                    <a:pt x="41446" y="6291"/>
                  </a:lnTo>
                  <a:cubicBezTo>
                    <a:pt x="41570" y="6301"/>
                    <a:pt x="41694" y="6311"/>
                    <a:pt x="41819" y="6332"/>
                  </a:cubicBezTo>
                  <a:cubicBezTo>
                    <a:pt x="41715" y="6291"/>
                    <a:pt x="41622" y="6218"/>
                    <a:pt x="41570" y="6114"/>
                  </a:cubicBezTo>
                  <a:cubicBezTo>
                    <a:pt x="41634" y="6090"/>
                    <a:pt x="41701" y="6077"/>
                    <a:pt x="41768" y="6077"/>
                  </a:cubicBezTo>
                  <a:cubicBezTo>
                    <a:pt x="41841" y="6077"/>
                    <a:pt x="41914" y="6092"/>
                    <a:pt x="41985" y="6125"/>
                  </a:cubicBezTo>
                  <a:cubicBezTo>
                    <a:pt x="41933" y="6073"/>
                    <a:pt x="41881" y="6010"/>
                    <a:pt x="41830" y="5959"/>
                  </a:cubicBezTo>
                  <a:lnTo>
                    <a:pt x="41830" y="5959"/>
                  </a:lnTo>
                  <a:lnTo>
                    <a:pt x="42109" y="6021"/>
                  </a:lnTo>
                  <a:cubicBezTo>
                    <a:pt x="42207" y="5923"/>
                    <a:pt x="42348" y="5867"/>
                    <a:pt x="42490" y="5867"/>
                  </a:cubicBezTo>
                  <a:cubicBezTo>
                    <a:pt x="42547" y="5867"/>
                    <a:pt x="42603" y="5876"/>
                    <a:pt x="42658" y="5895"/>
                  </a:cubicBezTo>
                  <a:lnTo>
                    <a:pt x="42658" y="5895"/>
                  </a:lnTo>
                  <a:cubicBezTo>
                    <a:pt x="42614" y="5868"/>
                    <a:pt x="42591" y="5805"/>
                    <a:pt x="42617" y="5762"/>
                  </a:cubicBezTo>
                  <a:cubicBezTo>
                    <a:pt x="42633" y="5730"/>
                    <a:pt x="42661" y="5717"/>
                    <a:pt x="42692" y="5717"/>
                  </a:cubicBezTo>
                  <a:cubicBezTo>
                    <a:pt x="42701" y="5717"/>
                    <a:pt x="42711" y="5718"/>
                    <a:pt x="42721" y="5720"/>
                  </a:cubicBezTo>
                  <a:cubicBezTo>
                    <a:pt x="42617" y="5669"/>
                    <a:pt x="42523" y="5617"/>
                    <a:pt x="42420" y="5565"/>
                  </a:cubicBezTo>
                  <a:cubicBezTo>
                    <a:pt x="42420" y="5462"/>
                    <a:pt x="42461" y="5347"/>
                    <a:pt x="42523" y="5255"/>
                  </a:cubicBezTo>
                  <a:lnTo>
                    <a:pt x="42523" y="5255"/>
                  </a:lnTo>
                  <a:cubicBezTo>
                    <a:pt x="42451" y="5347"/>
                    <a:pt x="42348" y="5420"/>
                    <a:pt x="42233" y="5472"/>
                  </a:cubicBezTo>
                  <a:cubicBezTo>
                    <a:pt x="42212" y="5389"/>
                    <a:pt x="42203" y="5296"/>
                    <a:pt x="42212" y="5213"/>
                  </a:cubicBezTo>
                  <a:lnTo>
                    <a:pt x="42212" y="5213"/>
                  </a:lnTo>
                  <a:cubicBezTo>
                    <a:pt x="42161" y="5368"/>
                    <a:pt x="42037" y="5492"/>
                    <a:pt x="41881" y="5545"/>
                  </a:cubicBezTo>
                  <a:cubicBezTo>
                    <a:pt x="41881" y="5441"/>
                    <a:pt x="41881" y="5337"/>
                    <a:pt x="41892" y="5234"/>
                  </a:cubicBezTo>
                  <a:lnTo>
                    <a:pt x="41892" y="5234"/>
                  </a:lnTo>
                  <a:cubicBezTo>
                    <a:pt x="41777" y="5462"/>
                    <a:pt x="41736" y="5555"/>
                    <a:pt x="41498" y="5575"/>
                  </a:cubicBezTo>
                  <a:cubicBezTo>
                    <a:pt x="41363" y="5482"/>
                    <a:pt x="41270" y="5347"/>
                    <a:pt x="41239" y="5202"/>
                  </a:cubicBezTo>
                  <a:cubicBezTo>
                    <a:pt x="41363" y="5182"/>
                    <a:pt x="41487" y="5172"/>
                    <a:pt x="41612" y="5161"/>
                  </a:cubicBezTo>
                  <a:cubicBezTo>
                    <a:pt x="41570" y="5099"/>
                    <a:pt x="41539" y="5047"/>
                    <a:pt x="41498" y="4985"/>
                  </a:cubicBezTo>
                  <a:lnTo>
                    <a:pt x="41498" y="4985"/>
                  </a:lnTo>
                  <a:cubicBezTo>
                    <a:pt x="41684" y="4995"/>
                    <a:pt x="41871" y="4995"/>
                    <a:pt x="42057" y="4995"/>
                  </a:cubicBezTo>
                  <a:cubicBezTo>
                    <a:pt x="42161" y="4944"/>
                    <a:pt x="42212" y="4799"/>
                    <a:pt x="42161" y="4684"/>
                  </a:cubicBezTo>
                  <a:cubicBezTo>
                    <a:pt x="42127" y="4590"/>
                    <a:pt x="42028" y="4531"/>
                    <a:pt x="41931" y="4531"/>
                  </a:cubicBezTo>
                  <a:cubicBezTo>
                    <a:pt x="41911" y="4531"/>
                    <a:pt x="41890" y="4534"/>
                    <a:pt x="41871" y="4539"/>
                  </a:cubicBezTo>
                  <a:cubicBezTo>
                    <a:pt x="41777" y="4560"/>
                    <a:pt x="41715" y="4633"/>
                    <a:pt x="41622" y="4643"/>
                  </a:cubicBezTo>
                  <a:cubicBezTo>
                    <a:pt x="41618" y="4643"/>
                    <a:pt x="41614" y="4644"/>
                    <a:pt x="41610" y="4644"/>
                  </a:cubicBezTo>
                  <a:cubicBezTo>
                    <a:pt x="41531" y="4644"/>
                    <a:pt x="41449" y="4547"/>
                    <a:pt x="41508" y="4488"/>
                  </a:cubicBezTo>
                  <a:lnTo>
                    <a:pt x="41508" y="4488"/>
                  </a:lnTo>
                  <a:cubicBezTo>
                    <a:pt x="41342" y="4550"/>
                    <a:pt x="41166" y="4622"/>
                    <a:pt x="41001" y="4684"/>
                  </a:cubicBezTo>
                  <a:cubicBezTo>
                    <a:pt x="40980" y="4612"/>
                    <a:pt x="41063" y="4550"/>
                    <a:pt x="41125" y="4498"/>
                  </a:cubicBezTo>
                  <a:cubicBezTo>
                    <a:pt x="41183" y="4450"/>
                    <a:pt x="41177" y="4330"/>
                    <a:pt x="41119" y="4330"/>
                  </a:cubicBezTo>
                  <a:cubicBezTo>
                    <a:pt x="41114" y="4330"/>
                    <a:pt x="41109" y="4330"/>
                    <a:pt x="41104" y="4332"/>
                  </a:cubicBezTo>
                  <a:cubicBezTo>
                    <a:pt x="41259" y="4198"/>
                    <a:pt x="41425" y="4073"/>
                    <a:pt x="41581" y="3949"/>
                  </a:cubicBezTo>
                  <a:cubicBezTo>
                    <a:pt x="41529" y="3938"/>
                    <a:pt x="41466" y="3938"/>
                    <a:pt x="41404" y="3938"/>
                  </a:cubicBezTo>
                  <a:cubicBezTo>
                    <a:pt x="41446" y="3866"/>
                    <a:pt x="41436" y="3772"/>
                    <a:pt x="41384" y="3710"/>
                  </a:cubicBezTo>
                  <a:lnTo>
                    <a:pt x="40669" y="4177"/>
                  </a:lnTo>
                  <a:cubicBezTo>
                    <a:pt x="40720" y="4094"/>
                    <a:pt x="40658" y="3959"/>
                    <a:pt x="40565" y="3938"/>
                  </a:cubicBezTo>
                  <a:cubicBezTo>
                    <a:pt x="40617" y="3917"/>
                    <a:pt x="40679" y="3887"/>
                    <a:pt x="40731" y="3855"/>
                  </a:cubicBezTo>
                  <a:cubicBezTo>
                    <a:pt x="40690" y="3825"/>
                    <a:pt x="40648" y="3783"/>
                    <a:pt x="40617" y="3731"/>
                  </a:cubicBezTo>
                  <a:lnTo>
                    <a:pt x="40803" y="3669"/>
                  </a:lnTo>
                  <a:cubicBezTo>
                    <a:pt x="41031" y="3617"/>
                    <a:pt x="41197" y="3389"/>
                    <a:pt x="41187" y="3161"/>
                  </a:cubicBezTo>
                  <a:lnTo>
                    <a:pt x="41187" y="3161"/>
                  </a:lnTo>
                  <a:cubicBezTo>
                    <a:pt x="41177" y="3208"/>
                    <a:pt x="41127" y="3231"/>
                    <a:pt x="41078" y="3231"/>
                  </a:cubicBezTo>
                  <a:cubicBezTo>
                    <a:pt x="41029" y="3231"/>
                    <a:pt x="40979" y="3208"/>
                    <a:pt x="40969" y="3161"/>
                  </a:cubicBezTo>
                  <a:cubicBezTo>
                    <a:pt x="40948" y="3286"/>
                    <a:pt x="40824" y="3379"/>
                    <a:pt x="40700" y="3379"/>
                  </a:cubicBezTo>
                  <a:cubicBezTo>
                    <a:pt x="40731" y="3307"/>
                    <a:pt x="40773" y="3234"/>
                    <a:pt x="40814" y="3151"/>
                  </a:cubicBezTo>
                  <a:lnTo>
                    <a:pt x="40814" y="3151"/>
                  </a:lnTo>
                  <a:cubicBezTo>
                    <a:pt x="40752" y="3254"/>
                    <a:pt x="40638" y="3317"/>
                    <a:pt x="40524" y="3327"/>
                  </a:cubicBezTo>
                  <a:cubicBezTo>
                    <a:pt x="40596" y="3254"/>
                    <a:pt x="40638" y="3151"/>
                    <a:pt x="40638" y="3047"/>
                  </a:cubicBezTo>
                  <a:cubicBezTo>
                    <a:pt x="40918" y="2788"/>
                    <a:pt x="40980" y="2322"/>
                    <a:pt x="40783" y="1990"/>
                  </a:cubicBezTo>
                  <a:lnTo>
                    <a:pt x="40783" y="1990"/>
                  </a:lnTo>
                  <a:cubicBezTo>
                    <a:pt x="40762" y="2239"/>
                    <a:pt x="40648" y="2478"/>
                    <a:pt x="40472" y="2643"/>
                  </a:cubicBezTo>
                  <a:cubicBezTo>
                    <a:pt x="40379" y="2540"/>
                    <a:pt x="40337" y="2405"/>
                    <a:pt x="40358" y="2270"/>
                  </a:cubicBezTo>
                  <a:lnTo>
                    <a:pt x="40358" y="2270"/>
                  </a:lnTo>
                  <a:cubicBezTo>
                    <a:pt x="40327" y="2312"/>
                    <a:pt x="40285" y="2363"/>
                    <a:pt x="40255" y="2405"/>
                  </a:cubicBezTo>
                  <a:cubicBezTo>
                    <a:pt x="40119" y="1939"/>
                    <a:pt x="40057" y="1441"/>
                    <a:pt x="40089" y="954"/>
                  </a:cubicBezTo>
                  <a:lnTo>
                    <a:pt x="40089" y="954"/>
                  </a:lnTo>
                  <a:cubicBezTo>
                    <a:pt x="40068" y="1006"/>
                    <a:pt x="40047" y="1068"/>
                    <a:pt x="40016" y="1120"/>
                  </a:cubicBezTo>
                  <a:cubicBezTo>
                    <a:pt x="39937" y="982"/>
                    <a:pt x="39906" y="817"/>
                    <a:pt x="39920" y="659"/>
                  </a:cubicBezTo>
                  <a:lnTo>
                    <a:pt x="39920" y="659"/>
                  </a:lnTo>
                  <a:cubicBezTo>
                    <a:pt x="39890" y="940"/>
                    <a:pt x="39860" y="1211"/>
                    <a:pt x="39829" y="1493"/>
                  </a:cubicBezTo>
                  <a:cubicBezTo>
                    <a:pt x="39819" y="1628"/>
                    <a:pt x="39799" y="1783"/>
                    <a:pt x="39695" y="1866"/>
                  </a:cubicBezTo>
                  <a:cubicBezTo>
                    <a:pt x="39746" y="1928"/>
                    <a:pt x="39788" y="2001"/>
                    <a:pt x="39809" y="2084"/>
                  </a:cubicBezTo>
                  <a:cubicBezTo>
                    <a:pt x="39737" y="2094"/>
                    <a:pt x="39664" y="2094"/>
                    <a:pt x="39601" y="2105"/>
                  </a:cubicBezTo>
                  <a:cubicBezTo>
                    <a:pt x="39654" y="2177"/>
                    <a:pt x="39571" y="2280"/>
                    <a:pt x="39488" y="2322"/>
                  </a:cubicBezTo>
                  <a:cubicBezTo>
                    <a:pt x="39405" y="2363"/>
                    <a:pt x="39291" y="2405"/>
                    <a:pt x="39291" y="2508"/>
                  </a:cubicBezTo>
                  <a:cubicBezTo>
                    <a:pt x="39281" y="2550"/>
                    <a:pt x="39311" y="2591"/>
                    <a:pt x="39332" y="2633"/>
                  </a:cubicBezTo>
                  <a:cubicBezTo>
                    <a:pt x="39373" y="2706"/>
                    <a:pt x="39415" y="2778"/>
                    <a:pt x="39456" y="2861"/>
                  </a:cubicBezTo>
                  <a:cubicBezTo>
                    <a:pt x="39465" y="2826"/>
                    <a:pt x="39503" y="2784"/>
                    <a:pt x="39540" y="2784"/>
                  </a:cubicBezTo>
                  <a:cubicBezTo>
                    <a:pt x="39547" y="2784"/>
                    <a:pt x="39553" y="2785"/>
                    <a:pt x="39560" y="2788"/>
                  </a:cubicBezTo>
                  <a:cubicBezTo>
                    <a:pt x="39633" y="2819"/>
                    <a:pt x="39654" y="2902"/>
                    <a:pt x="39654" y="2985"/>
                  </a:cubicBezTo>
                  <a:cubicBezTo>
                    <a:pt x="39654" y="3037"/>
                    <a:pt x="39654" y="3099"/>
                    <a:pt x="39612" y="3130"/>
                  </a:cubicBezTo>
                  <a:cubicBezTo>
                    <a:pt x="39606" y="3134"/>
                    <a:pt x="39600" y="3136"/>
                    <a:pt x="39594" y="3136"/>
                  </a:cubicBezTo>
                  <a:cubicBezTo>
                    <a:pt x="39566" y="3136"/>
                    <a:pt x="39537" y="3104"/>
                    <a:pt x="39529" y="3079"/>
                  </a:cubicBezTo>
                  <a:cubicBezTo>
                    <a:pt x="39477" y="3192"/>
                    <a:pt x="39384" y="3275"/>
                    <a:pt x="39270" y="3317"/>
                  </a:cubicBezTo>
                  <a:cubicBezTo>
                    <a:pt x="39281" y="3420"/>
                    <a:pt x="39291" y="3535"/>
                    <a:pt x="39301" y="3638"/>
                  </a:cubicBezTo>
                  <a:cubicBezTo>
                    <a:pt x="39249" y="3638"/>
                    <a:pt x="39198" y="3627"/>
                    <a:pt x="39136" y="3617"/>
                  </a:cubicBezTo>
                  <a:cubicBezTo>
                    <a:pt x="39136" y="3700"/>
                    <a:pt x="39125" y="3772"/>
                    <a:pt x="39125" y="3845"/>
                  </a:cubicBezTo>
                  <a:cubicBezTo>
                    <a:pt x="38990" y="3669"/>
                    <a:pt x="38825" y="3514"/>
                    <a:pt x="38638" y="3389"/>
                  </a:cubicBezTo>
                  <a:lnTo>
                    <a:pt x="38638" y="3389"/>
                  </a:lnTo>
                  <a:cubicBezTo>
                    <a:pt x="38648" y="3472"/>
                    <a:pt x="38659" y="3565"/>
                    <a:pt x="38669" y="3659"/>
                  </a:cubicBezTo>
                  <a:cubicBezTo>
                    <a:pt x="38644" y="3665"/>
                    <a:pt x="38619" y="3669"/>
                    <a:pt x="38593" y="3669"/>
                  </a:cubicBezTo>
                  <a:cubicBezTo>
                    <a:pt x="38503" y="3669"/>
                    <a:pt x="38414" y="3628"/>
                    <a:pt x="38372" y="3551"/>
                  </a:cubicBezTo>
                  <a:lnTo>
                    <a:pt x="38372" y="3551"/>
                  </a:lnTo>
                  <a:cubicBezTo>
                    <a:pt x="38440" y="3685"/>
                    <a:pt x="38398" y="3857"/>
                    <a:pt x="38275" y="3938"/>
                  </a:cubicBezTo>
                  <a:cubicBezTo>
                    <a:pt x="38524" y="4073"/>
                    <a:pt x="38772" y="4198"/>
                    <a:pt x="39011" y="4322"/>
                  </a:cubicBezTo>
                  <a:cubicBezTo>
                    <a:pt x="38908" y="4363"/>
                    <a:pt x="38876" y="4529"/>
                    <a:pt x="38959" y="4612"/>
                  </a:cubicBezTo>
                  <a:cubicBezTo>
                    <a:pt x="38930" y="4604"/>
                    <a:pt x="38899" y="4600"/>
                    <a:pt x="38869" y="4600"/>
                  </a:cubicBezTo>
                  <a:cubicBezTo>
                    <a:pt x="38779" y="4600"/>
                    <a:pt x="38687" y="4633"/>
                    <a:pt x="38617" y="4695"/>
                  </a:cubicBezTo>
                  <a:cubicBezTo>
                    <a:pt x="38752" y="4850"/>
                    <a:pt x="38887" y="5006"/>
                    <a:pt x="39021" y="5151"/>
                  </a:cubicBezTo>
                  <a:cubicBezTo>
                    <a:pt x="39021" y="5140"/>
                    <a:pt x="39032" y="5119"/>
                    <a:pt x="39053" y="5109"/>
                  </a:cubicBezTo>
                  <a:cubicBezTo>
                    <a:pt x="39071" y="5091"/>
                    <a:pt x="39094" y="5083"/>
                    <a:pt x="39117" y="5083"/>
                  </a:cubicBezTo>
                  <a:cubicBezTo>
                    <a:pt x="39159" y="5083"/>
                    <a:pt x="39202" y="5107"/>
                    <a:pt x="39228" y="5140"/>
                  </a:cubicBezTo>
                  <a:cubicBezTo>
                    <a:pt x="39270" y="5192"/>
                    <a:pt x="39249" y="5296"/>
                    <a:pt x="39260" y="5368"/>
                  </a:cubicBezTo>
                  <a:cubicBezTo>
                    <a:pt x="39343" y="5430"/>
                    <a:pt x="39281" y="5565"/>
                    <a:pt x="39187" y="5596"/>
                  </a:cubicBezTo>
                  <a:cubicBezTo>
                    <a:pt x="39161" y="5605"/>
                    <a:pt x="39133" y="5609"/>
                    <a:pt x="39106" y="5609"/>
                  </a:cubicBezTo>
                  <a:cubicBezTo>
                    <a:pt x="39036" y="5609"/>
                    <a:pt x="38964" y="5584"/>
                    <a:pt x="38897" y="5555"/>
                  </a:cubicBezTo>
                  <a:lnTo>
                    <a:pt x="38897" y="5555"/>
                  </a:lnTo>
                  <a:cubicBezTo>
                    <a:pt x="38938" y="5637"/>
                    <a:pt x="38990" y="5710"/>
                    <a:pt x="39042" y="5783"/>
                  </a:cubicBezTo>
                  <a:cubicBezTo>
                    <a:pt x="38938" y="5793"/>
                    <a:pt x="38835" y="5835"/>
                    <a:pt x="38752" y="5897"/>
                  </a:cubicBezTo>
                  <a:cubicBezTo>
                    <a:pt x="38835" y="5980"/>
                    <a:pt x="38918" y="6073"/>
                    <a:pt x="39000" y="6156"/>
                  </a:cubicBezTo>
                  <a:cubicBezTo>
                    <a:pt x="38990" y="6146"/>
                    <a:pt x="38980" y="6146"/>
                    <a:pt x="38959" y="6135"/>
                  </a:cubicBezTo>
                  <a:lnTo>
                    <a:pt x="38959" y="6135"/>
                  </a:lnTo>
                  <a:cubicBezTo>
                    <a:pt x="38990" y="6176"/>
                    <a:pt x="39011" y="6218"/>
                    <a:pt x="39011" y="6270"/>
                  </a:cubicBezTo>
                  <a:cubicBezTo>
                    <a:pt x="38997" y="6271"/>
                    <a:pt x="38983" y="6272"/>
                    <a:pt x="38969" y="6272"/>
                  </a:cubicBezTo>
                  <a:cubicBezTo>
                    <a:pt x="38869" y="6272"/>
                    <a:pt x="38772" y="6240"/>
                    <a:pt x="38690" y="6176"/>
                  </a:cubicBezTo>
                  <a:cubicBezTo>
                    <a:pt x="38597" y="6228"/>
                    <a:pt x="38493" y="6270"/>
                    <a:pt x="38399" y="6311"/>
                  </a:cubicBezTo>
                  <a:lnTo>
                    <a:pt x="38130" y="6311"/>
                  </a:lnTo>
                  <a:cubicBezTo>
                    <a:pt x="38244" y="6342"/>
                    <a:pt x="38203" y="6508"/>
                    <a:pt x="38203" y="6622"/>
                  </a:cubicBezTo>
                  <a:cubicBezTo>
                    <a:pt x="38209" y="6754"/>
                    <a:pt x="38345" y="6839"/>
                    <a:pt x="38475" y="6839"/>
                  </a:cubicBezTo>
                  <a:cubicBezTo>
                    <a:pt x="38550" y="6839"/>
                    <a:pt x="38623" y="6811"/>
                    <a:pt x="38669" y="6747"/>
                  </a:cubicBezTo>
                  <a:cubicBezTo>
                    <a:pt x="38669" y="6821"/>
                    <a:pt x="38749" y="6869"/>
                    <a:pt x="38823" y="6869"/>
                  </a:cubicBezTo>
                  <a:cubicBezTo>
                    <a:pt x="38842" y="6869"/>
                    <a:pt x="38860" y="6866"/>
                    <a:pt x="38876" y="6860"/>
                  </a:cubicBezTo>
                  <a:lnTo>
                    <a:pt x="38876" y="6860"/>
                  </a:lnTo>
                  <a:cubicBezTo>
                    <a:pt x="38804" y="6922"/>
                    <a:pt x="38793" y="7047"/>
                    <a:pt x="38866" y="7120"/>
                  </a:cubicBezTo>
                  <a:cubicBezTo>
                    <a:pt x="38657" y="7234"/>
                    <a:pt x="38420" y="7287"/>
                    <a:pt x="38183" y="7287"/>
                  </a:cubicBezTo>
                  <a:cubicBezTo>
                    <a:pt x="38162" y="7287"/>
                    <a:pt x="38141" y="7286"/>
                    <a:pt x="38120" y="7285"/>
                  </a:cubicBezTo>
                  <a:lnTo>
                    <a:pt x="38120" y="7285"/>
                  </a:lnTo>
                  <a:cubicBezTo>
                    <a:pt x="38254" y="7306"/>
                    <a:pt x="38369" y="7420"/>
                    <a:pt x="38379" y="7544"/>
                  </a:cubicBezTo>
                  <a:cubicBezTo>
                    <a:pt x="38414" y="7538"/>
                    <a:pt x="38449" y="7535"/>
                    <a:pt x="38484" y="7535"/>
                  </a:cubicBezTo>
                  <a:cubicBezTo>
                    <a:pt x="38688" y="7535"/>
                    <a:pt x="38886" y="7635"/>
                    <a:pt x="39000" y="7803"/>
                  </a:cubicBezTo>
                  <a:lnTo>
                    <a:pt x="38876" y="8052"/>
                  </a:lnTo>
                  <a:cubicBezTo>
                    <a:pt x="38772" y="8041"/>
                    <a:pt x="38680" y="7979"/>
                    <a:pt x="38607" y="7907"/>
                  </a:cubicBezTo>
                  <a:cubicBezTo>
                    <a:pt x="38555" y="7979"/>
                    <a:pt x="38514" y="8062"/>
                    <a:pt x="38462" y="8145"/>
                  </a:cubicBezTo>
                  <a:cubicBezTo>
                    <a:pt x="38379" y="8124"/>
                    <a:pt x="38307" y="8094"/>
                    <a:pt x="38254" y="8031"/>
                  </a:cubicBezTo>
                  <a:cubicBezTo>
                    <a:pt x="38254" y="8062"/>
                    <a:pt x="38234" y="8103"/>
                    <a:pt x="38192" y="8114"/>
                  </a:cubicBezTo>
                  <a:cubicBezTo>
                    <a:pt x="38130" y="8114"/>
                    <a:pt x="38089" y="8052"/>
                    <a:pt x="38058" y="7990"/>
                  </a:cubicBezTo>
                  <a:cubicBezTo>
                    <a:pt x="38026" y="7938"/>
                    <a:pt x="37996" y="7876"/>
                    <a:pt x="37934" y="7855"/>
                  </a:cubicBezTo>
                  <a:cubicBezTo>
                    <a:pt x="37913" y="7938"/>
                    <a:pt x="37840" y="8011"/>
                    <a:pt x="37747" y="8021"/>
                  </a:cubicBezTo>
                  <a:cubicBezTo>
                    <a:pt x="37757" y="8156"/>
                    <a:pt x="37819" y="8290"/>
                    <a:pt x="37902" y="8404"/>
                  </a:cubicBezTo>
                  <a:lnTo>
                    <a:pt x="37865" y="8373"/>
                  </a:lnTo>
                  <a:lnTo>
                    <a:pt x="37865" y="8373"/>
                  </a:lnTo>
                  <a:cubicBezTo>
                    <a:pt x="37947" y="8453"/>
                    <a:pt x="38019" y="8544"/>
                    <a:pt x="38079" y="8642"/>
                  </a:cubicBezTo>
                  <a:cubicBezTo>
                    <a:pt x="38186" y="8593"/>
                    <a:pt x="38304" y="8569"/>
                    <a:pt x="38422" y="8569"/>
                  </a:cubicBezTo>
                  <a:cubicBezTo>
                    <a:pt x="38579" y="8569"/>
                    <a:pt x="38736" y="8612"/>
                    <a:pt x="38866" y="8695"/>
                  </a:cubicBezTo>
                  <a:cubicBezTo>
                    <a:pt x="38783" y="8808"/>
                    <a:pt x="38783" y="8995"/>
                    <a:pt x="38887" y="9098"/>
                  </a:cubicBezTo>
                  <a:cubicBezTo>
                    <a:pt x="38825" y="9068"/>
                    <a:pt x="38772" y="9036"/>
                    <a:pt x="38710" y="9005"/>
                  </a:cubicBezTo>
                  <a:cubicBezTo>
                    <a:pt x="38659" y="9047"/>
                    <a:pt x="38627" y="9109"/>
                    <a:pt x="38617" y="9171"/>
                  </a:cubicBezTo>
                  <a:cubicBezTo>
                    <a:pt x="38514" y="9098"/>
                    <a:pt x="38420" y="9015"/>
                    <a:pt x="38317" y="8932"/>
                  </a:cubicBezTo>
                  <a:lnTo>
                    <a:pt x="38317" y="8932"/>
                  </a:lnTo>
                  <a:cubicBezTo>
                    <a:pt x="38346" y="8981"/>
                    <a:pt x="38295" y="9037"/>
                    <a:pt x="38246" y="9037"/>
                  </a:cubicBezTo>
                  <a:cubicBezTo>
                    <a:pt x="38242" y="9037"/>
                    <a:pt x="38238" y="9037"/>
                    <a:pt x="38234" y="9036"/>
                  </a:cubicBezTo>
                  <a:cubicBezTo>
                    <a:pt x="38203" y="9026"/>
                    <a:pt x="38182" y="9015"/>
                    <a:pt x="38162" y="8995"/>
                  </a:cubicBezTo>
                  <a:lnTo>
                    <a:pt x="38162" y="8995"/>
                  </a:lnTo>
                  <a:cubicBezTo>
                    <a:pt x="38182" y="9057"/>
                    <a:pt x="38151" y="9140"/>
                    <a:pt x="38089" y="9160"/>
                  </a:cubicBezTo>
                  <a:cubicBezTo>
                    <a:pt x="38358" y="9358"/>
                    <a:pt x="38627" y="9554"/>
                    <a:pt x="38897" y="9761"/>
                  </a:cubicBezTo>
                  <a:cubicBezTo>
                    <a:pt x="38980" y="9876"/>
                    <a:pt x="38897" y="10083"/>
                    <a:pt x="38752" y="10114"/>
                  </a:cubicBezTo>
                  <a:cubicBezTo>
                    <a:pt x="38738" y="10117"/>
                    <a:pt x="38725" y="10118"/>
                    <a:pt x="38711" y="10118"/>
                  </a:cubicBezTo>
                  <a:cubicBezTo>
                    <a:pt x="38579" y="10118"/>
                    <a:pt x="38455" y="9986"/>
                    <a:pt x="38482" y="9844"/>
                  </a:cubicBezTo>
                  <a:lnTo>
                    <a:pt x="38482" y="9844"/>
                  </a:lnTo>
                  <a:cubicBezTo>
                    <a:pt x="38431" y="9917"/>
                    <a:pt x="38379" y="9989"/>
                    <a:pt x="38337" y="10062"/>
                  </a:cubicBezTo>
                  <a:cubicBezTo>
                    <a:pt x="38337" y="9896"/>
                    <a:pt x="38265" y="9741"/>
                    <a:pt x="38151" y="9627"/>
                  </a:cubicBezTo>
                  <a:lnTo>
                    <a:pt x="38151" y="9627"/>
                  </a:lnTo>
                  <a:cubicBezTo>
                    <a:pt x="38182" y="9751"/>
                    <a:pt x="38120" y="9876"/>
                    <a:pt x="38017" y="9938"/>
                  </a:cubicBezTo>
                  <a:cubicBezTo>
                    <a:pt x="38141" y="10000"/>
                    <a:pt x="38244" y="10093"/>
                    <a:pt x="38327" y="10197"/>
                  </a:cubicBezTo>
                  <a:cubicBezTo>
                    <a:pt x="38265" y="10197"/>
                    <a:pt x="38192" y="10187"/>
                    <a:pt x="38141" y="10145"/>
                  </a:cubicBezTo>
                  <a:lnTo>
                    <a:pt x="38141" y="10145"/>
                  </a:lnTo>
                  <a:cubicBezTo>
                    <a:pt x="38213" y="10228"/>
                    <a:pt x="38254" y="10332"/>
                    <a:pt x="38254" y="10435"/>
                  </a:cubicBezTo>
                  <a:cubicBezTo>
                    <a:pt x="38230" y="10443"/>
                    <a:pt x="38204" y="10447"/>
                    <a:pt x="38179" y="10447"/>
                  </a:cubicBezTo>
                  <a:cubicBezTo>
                    <a:pt x="38109" y="10447"/>
                    <a:pt x="38041" y="10419"/>
                    <a:pt x="37996" y="10373"/>
                  </a:cubicBezTo>
                  <a:lnTo>
                    <a:pt x="37996" y="10373"/>
                  </a:lnTo>
                  <a:cubicBezTo>
                    <a:pt x="38006" y="10435"/>
                    <a:pt x="38017" y="10497"/>
                    <a:pt x="38037" y="10560"/>
                  </a:cubicBezTo>
                  <a:cubicBezTo>
                    <a:pt x="38015" y="10610"/>
                    <a:pt x="37963" y="10635"/>
                    <a:pt x="37908" y="10635"/>
                  </a:cubicBezTo>
                  <a:cubicBezTo>
                    <a:pt x="37885" y="10635"/>
                    <a:pt x="37862" y="10631"/>
                    <a:pt x="37840" y="10622"/>
                  </a:cubicBezTo>
                  <a:lnTo>
                    <a:pt x="37840" y="10622"/>
                  </a:lnTo>
                  <a:cubicBezTo>
                    <a:pt x="37892" y="10694"/>
                    <a:pt x="37881" y="10818"/>
                    <a:pt x="37809" y="10870"/>
                  </a:cubicBezTo>
                  <a:cubicBezTo>
                    <a:pt x="37784" y="10887"/>
                    <a:pt x="37754" y="10895"/>
                    <a:pt x="37723" y="10895"/>
                  </a:cubicBezTo>
                  <a:cubicBezTo>
                    <a:pt x="37641" y="10895"/>
                    <a:pt x="37552" y="10839"/>
                    <a:pt x="37529" y="10756"/>
                  </a:cubicBezTo>
                  <a:lnTo>
                    <a:pt x="37529" y="10756"/>
                  </a:lnTo>
                  <a:cubicBezTo>
                    <a:pt x="37535" y="10761"/>
                    <a:pt x="37542" y="10764"/>
                    <a:pt x="37550" y="10764"/>
                  </a:cubicBezTo>
                  <a:cubicBezTo>
                    <a:pt x="37558" y="10764"/>
                    <a:pt x="37566" y="10761"/>
                    <a:pt x="37571" y="10756"/>
                  </a:cubicBezTo>
                  <a:cubicBezTo>
                    <a:pt x="37644" y="10622"/>
                    <a:pt x="37695" y="10477"/>
                    <a:pt x="37695" y="10332"/>
                  </a:cubicBezTo>
                  <a:lnTo>
                    <a:pt x="37695" y="10332"/>
                  </a:lnTo>
                  <a:cubicBezTo>
                    <a:pt x="37644" y="10466"/>
                    <a:pt x="37581" y="10601"/>
                    <a:pt x="37529" y="10735"/>
                  </a:cubicBezTo>
                  <a:cubicBezTo>
                    <a:pt x="37488" y="10632"/>
                    <a:pt x="37426" y="10539"/>
                    <a:pt x="37353" y="10456"/>
                  </a:cubicBezTo>
                  <a:cubicBezTo>
                    <a:pt x="37156" y="10590"/>
                    <a:pt x="37239" y="10953"/>
                    <a:pt x="37032" y="11078"/>
                  </a:cubicBezTo>
                  <a:cubicBezTo>
                    <a:pt x="36949" y="11129"/>
                    <a:pt x="36845" y="11119"/>
                    <a:pt x="36742" y="11150"/>
                  </a:cubicBezTo>
                  <a:cubicBezTo>
                    <a:pt x="36752" y="11067"/>
                    <a:pt x="36742" y="10974"/>
                    <a:pt x="36711" y="10901"/>
                  </a:cubicBezTo>
                  <a:cubicBezTo>
                    <a:pt x="36576" y="11015"/>
                    <a:pt x="36483" y="11181"/>
                    <a:pt x="36452" y="11357"/>
                  </a:cubicBezTo>
                  <a:cubicBezTo>
                    <a:pt x="36472" y="11233"/>
                    <a:pt x="36442" y="11098"/>
                    <a:pt x="36379" y="10984"/>
                  </a:cubicBezTo>
                  <a:lnTo>
                    <a:pt x="36659" y="10549"/>
                  </a:lnTo>
                  <a:cubicBezTo>
                    <a:pt x="36648" y="10543"/>
                    <a:pt x="36638" y="10540"/>
                    <a:pt x="36627" y="10540"/>
                  </a:cubicBezTo>
                  <a:cubicBezTo>
                    <a:pt x="36566" y="10540"/>
                    <a:pt x="36508" y="10632"/>
                    <a:pt x="36472" y="10694"/>
                  </a:cubicBezTo>
                  <a:cubicBezTo>
                    <a:pt x="36440" y="10740"/>
                    <a:pt x="36390" y="10778"/>
                    <a:pt x="36366" y="10778"/>
                  </a:cubicBezTo>
                  <a:cubicBezTo>
                    <a:pt x="36352" y="10778"/>
                    <a:pt x="36347" y="10766"/>
                    <a:pt x="36359" y="10735"/>
                  </a:cubicBezTo>
                  <a:cubicBezTo>
                    <a:pt x="36379" y="10735"/>
                    <a:pt x="36389" y="10725"/>
                    <a:pt x="36400" y="10725"/>
                  </a:cubicBezTo>
                  <a:cubicBezTo>
                    <a:pt x="36442" y="10570"/>
                    <a:pt x="36483" y="10424"/>
                    <a:pt x="36524" y="10279"/>
                  </a:cubicBezTo>
                  <a:lnTo>
                    <a:pt x="36524" y="10279"/>
                  </a:lnTo>
                  <a:cubicBezTo>
                    <a:pt x="36462" y="10383"/>
                    <a:pt x="36379" y="10477"/>
                    <a:pt x="36276" y="10560"/>
                  </a:cubicBezTo>
                  <a:cubicBezTo>
                    <a:pt x="36297" y="10466"/>
                    <a:pt x="36306" y="10373"/>
                    <a:pt x="36317" y="10279"/>
                  </a:cubicBezTo>
                  <a:lnTo>
                    <a:pt x="36317" y="10279"/>
                  </a:lnTo>
                  <a:cubicBezTo>
                    <a:pt x="36265" y="10477"/>
                    <a:pt x="36131" y="10652"/>
                    <a:pt x="35954" y="10746"/>
                  </a:cubicBezTo>
                  <a:cubicBezTo>
                    <a:pt x="35944" y="10705"/>
                    <a:pt x="35944" y="10652"/>
                    <a:pt x="35933" y="10611"/>
                  </a:cubicBezTo>
                  <a:cubicBezTo>
                    <a:pt x="35849" y="10670"/>
                    <a:pt x="35745" y="10698"/>
                    <a:pt x="35641" y="10698"/>
                  </a:cubicBezTo>
                  <a:cubicBezTo>
                    <a:pt x="35543" y="10698"/>
                    <a:pt x="35445" y="10672"/>
                    <a:pt x="35364" y="10622"/>
                  </a:cubicBezTo>
                  <a:cubicBezTo>
                    <a:pt x="35478" y="10549"/>
                    <a:pt x="35602" y="10507"/>
                    <a:pt x="35737" y="10477"/>
                  </a:cubicBezTo>
                  <a:lnTo>
                    <a:pt x="35519" y="10228"/>
                  </a:lnTo>
                  <a:cubicBezTo>
                    <a:pt x="35643" y="10134"/>
                    <a:pt x="35788" y="10072"/>
                    <a:pt x="35944" y="10062"/>
                  </a:cubicBezTo>
                  <a:cubicBezTo>
                    <a:pt x="35913" y="10041"/>
                    <a:pt x="35892" y="10010"/>
                    <a:pt x="35861" y="9989"/>
                  </a:cubicBezTo>
                  <a:cubicBezTo>
                    <a:pt x="36048" y="9989"/>
                    <a:pt x="36234" y="9876"/>
                    <a:pt x="36327" y="9710"/>
                  </a:cubicBezTo>
                  <a:lnTo>
                    <a:pt x="36327" y="9710"/>
                  </a:lnTo>
                  <a:cubicBezTo>
                    <a:pt x="36286" y="9731"/>
                    <a:pt x="36234" y="9751"/>
                    <a:pt x="36182" y="9772"/>
                  </a:cubicBezTo>
                  <a:cubicBezTo>
                    <a:pt x="36161" y="9616"/>
                    <a:pt x="36161" y="9461"/>
                    <a:pt x="36182" y="9316"/>
                  </a:cubicBezTo>
                  <a:lnTo>
                    <a:pt x="36182" y="9316"/>
                  </a:lnTo>
                  <a:cubicBezTo>
                    <a:pt x="36110" y="9492"/>
                    <a:pt x="35996" y="9668"/>
                    <a:pt x="35861" y="9803"/>
                  </a:cubicBezTo>
                  <a:cubicBezTo>
                    <a:pt x="35851" y="9741"/>
                    <a:pt x="35851" y="9678"/>
                    <a:pt x="35851" y="9616"/>
                  </a:cubicBezTo>
                  <a:cubicBezTo>
                    <a:pt x="35643" y="9782"/>
                    <a:pt x="35468" y="9969"/>
                    <a:pt x="35302" y="10176"/>
                  </a:cubicBezTo>
                  <a:cubicBezTo>
                    <a:pt x="35285" y="10181"/>
                    <a:pt x="35268" y="10183"/>
                    <a:pt x="35250" y="10183"/>
                  </a:cubicBezTo>
                  <a:cubicBezTo>
                    <a:pt x="35130" y="10183"/>
                    <a:pt x="35013" y="10065"/>
                    <a:pt x="35022" y="9938"/>
                  </a:cubicBezTo>
                  <a:cubicBezTo>
                    <a:pt x="35037" y="9835"/>
                    <a:pt x="35149" y="9757"/>
                    <a:pt x="35256" y="9757"/>
                  </a:cubicBezTo>
                  <a:cubicBezTo>
                    <a:pt x="35290" y="9757"/>
                    <a:pt x="35323" y="9765"/>
                    <a:pt x="35353" y="9782"/>
                  </a:cubicBezTo>
                  <a:cubicBezTo>
                    <a:pt x="35332" y="9689"/>
                    <a:pt x="35270" y="9596"/>
                    <a:pt x="35187" y="9544"/>
                  </a:cubicBezTo>
                  <a:cubicBezTo>
                    <a:pt x="35291" y="9503"/>
                    <a:pt x="35395" y="9461"/>
                    <a:pt x="35498" y="9430"/>
                  </a:cubicBezTo>
                  <a:cubicBezTo>
                    <a:pt x="35540" y="9409"/>
                    <a:pt x="35581" y="9388"/>
                    <a:pt x="35602" y="9347"/>
                  </a:cubicBezTo>
                  <a:cubicBezTo>
                    <a:pt x="35611" y="9320"/>
                    <a:pt x="35582" y="9271"/>
                    <a:pt x="35547" y="9271"/>
                  </a:cubicBezTo>
                  <a:cubicBezTo>
                    <a:pt x="35546" y="9271"/>
                    <a:pt x="35545" y="9271"/>
                    <a:pt x="35544" y="9271"/>
                  </a:cubicBezTo>
                  <a:lnTo>
                    <a:pt x="35544" y="9271"/>
                  </a:lnTo>
                  <a:cubicBezTo>
                    <a:pt x="35692" y="9225"/>
                    <a:pt x="35799" y="9084"/>
                    <a:pt x="35809" y="8932"/>
                  </a:cubicBezTo>
                  <a:lnTo>
                    <a:pt x="35809" y="8932"/>
                  </a:lnTo>
                  <a:cubicBezTo>
                    <a:pt x="35758" y="8985"/>
                    <a:pt x="35685" y="9015"/>
                    <a:pt x="35613" y="9015"/>
                  </a:cubicBezTo>
                  <a:cubicBezTo>
                    <a:pt x="35592" y="8932"/>
                    <a:pt x="35602" y="8840"/>
                    <a:pt x="35633" y="8767"/>
                  </a:cubicBezTo>
                  <a:lnTo>
                    <a:pt x="35633" y="8767"/>
                  </a:lnTo>
                  <a:cubicBezTo>
                    <a:pt x="35550" y="8860"/>
                    <a:pt x="35457" y="8953"/>
                    <a:pt x="35353" y="9047"/>
                  </a:cubicBezTo>
                  <a:cubicBezTo>
                    <a:pt x="35302" y="8964"/>
                    <a:pt x="35291" y="8870"/>
                    <a:pt x="35312" y="8777"/>
                  </a:cubicBezTo>
                  <a:lnTo>
                    <a:pt x="35312" y="8777"/>
                  </a:lnTo>
                  <a:lnTo>
                    <a:pt x="35095" y="9088"/>
                  </a:lnTo>
                  <a:cubicBezTo>
                    <a:pt x="35074" y="9130"/>
                    <a:pt x="35042" y="9160"/>
                    <a:pt x="35001" y="9181"/>
                  </a:cubicBezTo>
                  <a:cubicBezTo>
                    <a:pt x="34994" y="9183"/>
                    <a:pt x="34986" y="9184"/>
                    <a:pt x="34979" y="9184"/>
                  </a:cubicBezTo>
                  <a:cubicBezTo>
                    <a:pt x="34946" y="9184"/>
                    <a:pt x="34912" y="9165"/>
                    <a:pt x="34908" y="9126"/>
                  </a:cubicBezTo>
                  <a:lnTo>
                    <a:pt x="34908" y="9126"/>
                  </a:lnTo>
                  <a:cubicBezTo>
                    <a:pt x="34911" y="9230"/>
                    <a:pt x="34810" y="9314"/>
                    <a:pt x="34718" y="9314"/>
                  </a:cubicBezTo>
                  <a:cubicBezTo>
                    <a:pt x="34694" y="9314"/>
                    <a:pt x="34670" y="9308"/>
                    <a:pt x="34649" y="9295"/>
                  </a:cubicBezTo>
                  <a:cubicBezTo>
                    <a:pt x="34535" y="9223"/>
                    <a:pt x="34535" y="9181"/>
                    <a:pt x="34639" y="9098"/>
                  </a:cubicBezTo>
                  <a:cubicBezTo>
                    <a:pt x="34701" y="9047"/>
                    <a:pt x="34773" y="8995"/>
                    <a:pt x="34835" y="8943"/>
                  </a:cubicBezTo>
                  <a:lnTo>
                    <a:pt x="34835" y="8943"/>
                  </a:lnTo>
                  <a:cubicBezTo>
                    <a:pt x="34820" y="8953"/>
                    <a:pt x="34803" y="8957"/>
                    <a:pt x="34786" y="8957"/>
                  </a:cubicBezTo>
                  <a:cubicBezTo>
                    <a:pt x="34709" y="8957"/>
                    <a:pt x="34626" y="8874"/>
                    <a:pt x="34659" y="8798"/>
                  </a:cubicBezTo>
                  <a:cubicBezTo>
                    <a:pt x="34690" y="8715"/>
                    <a:pt x="34804" y="8695"/>
                    <a:pt x="34887" y="8653"/>
                  </a:cubicBezTo>
                  <a:cubicBezTo>
                    <a:pt x="34957" y="8613"/>
                    <a:pt x="34979" y="8455"/>
                    <a:pt x="34895" y="8455"/>
                  </a:cubicBezTo>
                  <a:cubicBezTo>
                    <a:pt x="34893" y="8455"/>
                    <a:pt x="34890" y="8455"/>
                    <a:pt x="34887" y="8456"/>
                  </a:cubicBezTo>
                  <a:cubicBezTo>
                    <a:pt x="34950" y="8331"/>
                    <a:pt x="35012" y="8218"/>
                    <a:pt x="35074" y="8103"/>
                  </a:cubicBezTo>
                  <a:lnTo>
                    <a:pt x="35074" y="8103"/>
                  </a:lnTo>
                  <a:cubicBezTo>
                    <a:pt x="35059" y="8112"/>
                    <a:pt x="35043" y="8116"/>
                    <a:pt x="35025" y="8116"/>
                  </a:cubicBezTo>
                  <a:cubicBezTo>
                    <a:pt x="34979" y="8116"/>
                    <a:pt x="34927" y="8089"/>
                    <a:pt x="34897" y="8052"/>
                  </a:cubicBezTo>
                  <a:cubicBezTo>
                    <a:pt x="34867" y="7990"/>
                    <a:pt x="34867" y="7917"/>
                    <a:pt x="34856" y="7855"/>
                  </a:cubicBezTo>
                  <a:cubicBezTo>
                    <a:pt x="34794" y="8073"/>
                    <a:pt x="34669" y="8280"/>
                    <a:pt x="34504" y="8435"/>
                  </a:cubicBezTo>
                  <a:cubicBezTo>
                    <a:pt x="34441" y="8321"/>
                    <a:pt x="34431" y="8186"/>
                    <a:pt x="34462" y="8062"/>
                  </a:cubicBezTo>
                  <a:lnTo>
                    <a:pt x="34462" y="8062"/>
                  </a:lnTo>
                  <a:cubicBezTo>
                    <a:pt x="34379" y="8218"/>
                    <a:pt x="34234" y="8352"/>
                    <a:pt x="34058" y="8404"/>
                  </a:cubicBezTo>
                  <a:cubicBezTo>
                    <a:pt x="34110" y="8321"/>
                    <a:pt x="33923" y="8311"/>
                    <a:pt x="33882" y="8228"/>
                  </a:cubicBezTo>
                  <a:cubicBezTo>
                    <a:pt x="33861" y="8176"/>
                    <a:pt x="33893" y="8124"/>
                    <a:pt x="33923" y="8083"/>
                  </a:cubicBezTo>
                  <a:cubicBezTo>
                    <a:pt x="34006" y="7990"/>
                    <a:pt x="34121" y="7907"/>
                    <a:pt x="34234" y="7855"/>
                  </a:cubicBezTo>
                  <a:cubicBezTo>
                    <a:pt x="34255" y="7907"/>
                    <a:pt x="34286" y="7948"/>
                    <a:pt x="34338" y="7969"/>
                  </a:cubicBezTo>
                  <a:cubicBezTo>
                    <a:pt x="34421" y="7886"/>
                    <a:pt x="34494" y="7783"/>
                    <a:pt x="34545" y="7668"/>
                  </a:cubicBezTo>
                  <a:cubicBezTo>
                    <a:pt x="34556" y="7627"/>
                    <a:pt x="34566" y="7585"/>
                    <a:pt x="34535" y="7565"/>
                  </a:cubicBezTo>
                  <a:cubicBezTo>
                    <a:pt x="34526" y="7559"/>
                    <a:pt x="34516" y="7556"/>
                    <a:pt x="34505" y="7556"/>
                  </a:cubicBezTo>
                  <a:cubicBezTo>
                    <a:pt x="34480" y="7556"/>
                    <a:pt x="34453" y="7571"/>
                    <a:pt x="34431" y="7585"/>
                  </a:cubicBezTo>
                  <a:lnTo>
                    <a:pt x="34213" y="7741"/>
                  </a:lnTo>
                  <a:cubicBezTo>
                    <a:pt x="34110" y="7679"/>
                    <a:pt x="34006" y="7606"/>
                    <a:pt x="33923" y="7513"/>
                  </a:cubicBezTo>
                  <a:cubicBezTo>
                    <a:pt x="34017" y="7493"/>
                    <a:pt x="34110" y="7472"/>
                    <a:pt x="34204" y="7461"/>
                  </a:cubicBezTo>
                  <a:cubicBezTo>
                    <a:pt x="34223" y="7404"/>
                    <a:pt x="34207" y="7339"/>
                    <a:pt x="34163" y="7312"/>
                  </a:cubicBezTo>
                  <a:lnTo>
                    <a:pt x="34163" y="7312"/>
                  </a:lnTo>
                  <a:cubicBezTo>
                    <a:pt x="34202" y="7330"/>
                    <a:pt x="34244" y="7339"/>
                    <a:pt x="34286" y="7339"/>
                  </a:cubicBezTo>
                  <a:cubicBezTo>
                    <a:pt x="34412" y="7339"/>
                    <a:pt x="34541" y="7262"/>
                    <a:pt x="34586" y="7140"/>
                  </a:cubicBezTo>
                  <a:lnTo>
                    <a:pt x="34586" y="7140"/>
                  </a:lnTo>
                  <a:cubicBezTo>
                    <a:pt x="34556" y="7182"/>
                    <a:pt x="34514" y="7212"/>
                    <a:pt x="34473" y="7254"/>
                  </a:cubicBezTo>
                  <a:cubicBezTo>
                    <a:pt x="34514" y="7109"/>
                    <a:pt x="34556" y="6954"/>
                    <a:pt x="34597" y="6809"/>
                  </a:cubicBezTo>
                  <a:lnTo>
                    <a:pt x="34597" y="6809"/>
                  </a:lnTo>
                  <a:cubicBezTo>
                    <a:pt x="34535" y="6964"/>
                    <a:pt x="34390" y="7088"/>
                    <a:pt x="34213" y="7109"/>
                  </a:cubicBezTo>
                  <a:cubicBezTo>
                    <a:pt x="34213" y="7047"/>
                    <a:pt x="34255" y="6975"/>
                    <a:pt x="34307" y="6933"/>
                  </a:cubicBezTo>
                  <a:lnTo>
                    <a:pt x="34307" y="6933"/>
                  </a:lnTo>
                  <a:cubicBezTo>
                    <a:pt x="34187" y="7004"/>
                    <a:pt x="34052" y="7040"/>
                    <a:pt x="33920" y="7040"/>
                  </a:cubicBezTo>
                  <a:cubicBezTo>
                    <a:pt x="33858" y="7040"/>
                    <a:pt x="33796" y="7032"/>
                    <a:pt x="33737" y="7016"/>
                  </a:cubicBezTo>
                  <a:cubicBezTo>
                    <a:pt x="33706" y="6964"/>
                    <a:pt x="33778" y="6912"/>
                    <a:pt x="33831" y="6892"/>
                  </a:cubicBezTo>
                  <a:cubicBezTo>
                    <a:pt x="33893" y="6881"/>
                    <a:pt x="33965" y="6871"/>
                    <a:pt x="33996" y="6819"/>
                  </a:cubicBezTo>
                  <a:cubicBezTo>
                    <a:pt x="34048" y="6726"/>
                    <a:pt x="33913" y="6622"/>
                    <a:pt x="33923" y="6508"/>
                  </a:cubicBezTo>
                  <a:cubicBezTo>
                    <a:pt x="33923" y="6383"/>
                    <a:pt x="34079" y="6342"/>
                    <a:pt x="34204" y="6342"/>
                  </a:cubicBezTo>
                  <a:cubicBezTo>
                    <a:pt x="34328" y="6342"/>
                    <a:pt x="34483" y="6311"/>
                    <a:pt x="34514" y="6197"/>
                  </a:cubicBezTo>
                  <a:cubicBezTo>
                    <a:pt x="34473" y="6156"/>
                    <a:pt x="34431" y="6125"/>
                    <a:pt x="34390" y="6083"/>
                  </a:cubicBezTo>
                  <a:cubicBezTo>
                    <a:pt x="34524" y="6042"/>
                    <a:pt x="34618" y="5897"/>
                    <a:pt x="34597" y="5752"/>
                  </a:cubicBezTo>
                  <a:cubicBezTo>
                    <a:pt x="34577" y="5741"/>
                    <a:pt x="34566" y="5741"/>
                    <a:pt x="34545" y="5741"/>
                  </a:cubicBezTo>
                  <a:cubicBezTo>
                    <a:pt x="34607" y="5628"/>
                    <a:pt x="34607" y="5492"/>
                    <a:pt x="34545" y="5379"/>
                  </a:cubicBezTo>
                  <a:cubicBezTo>
                    <a:pt x="34307" y="5690"/>
                    <a:pt x="33923" y="5803"/>
                    <a:pt x="33603" y="6010"/>
                  </a:cubicBezTo>
                  <a:cubicBezTo>
                    <a:pt x="33695" y="5855"/>
                    <a:pt x="33748" y="5669"/>
                    <a:pt x="33706" y="5492"/>
                  </a:cubicBezTo>
                  <a:cubicBezTo>
                    <a:pt x="33913" y="5389"/>
                    <a:pt x="34131" y="5275"/>
                    <a:pt x="34286" y="5109"/>
                  </a:cubicBezTo>
                  <a:cubicBezTo>
                    <a:pt x="34441" y="4933"/>
                    <a:pt x="34535" y="4674"/>
                    <a:pt x="34452" y="4456"/>
                  </a:cubicBezTo>
                  <a:lnTo>
                    <a:pt x="34452" y="4456"/>
                  </a:lnTo>
                  <a:cubicBezTo>
                    <a:pt x="34328" y="4674"/>
                    <a:pt x="34151" y="4861"/>
                    <a:pt x="33934" y="4985"/>
                  </a:cubicBezTo>
                  <a:cubicBezTo>
                    <a:pt x="33976" y="4799"/>
                    <a:pt x="34017" y="4601"/>
                    <a:pt x="34058" y="4405"/>
                  </a:cubicBezTo>
                  <a:lnTo>
                    <a:pt x="34058" y="4405"/>
                  </a:lnTo>
                  <a:cubicBezTo>
                    <a:pt x="34037" y="4422"/>
                    <a:pt x="34008" y="4430"/>
                    <a:pt x="33978" y="4430"/>
                  </a:cubicBezTo>
                  <a:cubicBezTo>
                    <a:pt x="33936" y="4430"/>
                    <a:pt x="33892" y="4414"/>
                    <a:pt x="33861" y="4384"/>
                  </a:cubicBezTo>
                  <a:cubicBezTo>
                    <a:pt x="33695" y="4633"/>
                    <a:pt x="33499" y="4850"/>
                    <a:pt x="33260" y="5037"/>
                  </a:cubicBezTo>
                  <a:cubicBezTo>
                    <a:pt x="33136" y="4633"/>
                    <a:pt x="33136" y="4198"/>
                    <a:pt x="33260" y="3793"/>
                  </a:cubicBezTo>
                  <a:cubicBezTo>
                    <a:pt x="33250" y="3731"/>
                    <a:pt x="33230" y="3669"/>
                    <a:pt x="33219" y="3607"/>
                  </a:cubicBezTo>
                  <a:cubicBezTo>
                    <a:pt x="33437" y="3535"/>
                    <a:pt x="33633" y="3358"/>
                    <a:pt x="33737" y="3151"/>
                  </a:cubicBezTo>
                  <a:lnTo>
                    <a:pt x="33737" y="3151"/>
                  </a:lnTo>
                  <a:cubicBezTo>
                    <a:pt x="33726" y="3172"/>
                    <a:pt x="33706" y="3181"/>
                    <a:pt x="33684" y="3181"/>
                  </a:cubicBezTo>
                  <a:cubicBezTo>
                    <a:pt x="33640" y="3181"/>
                    <a:pt x="33588" y="3147"/>
                    <a:pt x="33582" y="3099"/>
                  </a:cubicBezTo>
                  <a:cubicBezTo>
                    <a:pt x="33561" y="3037"/>
                    <a:pt x="33603" y="2964"/>
                    <a:pt x="33644" y="2902"/>
                  </a:cubicBezTo>
                  <a:lnTo>
                    <a:pt x="33644" y="2902"/>
                  </a:lnTo>
                  <a:cubicBezTo>
                    <a:pt x="33509" y="2996"/>
                    <a:pt x="33385" y="3089"/>
                    <a:pt x="33250" y="3182"/>
                  </a:cubicBezTo>
                  <a:cubicBezTo>
                    <a:pt x="33260" y="2851"/>
                    <a:pt x="33426" y="2529"/>
                    <a:pt x="33685" y="2322"/>
                  </a:cubicBezTo>
                  <a:cubicBezTo>
                    <a:pt x="33665" y="2239"/>
                    <a:pt x="33633" y="2167"/>
                    <a:pt x="33612" y="2094"/>
                  </a:cubicBezTo>
                  <a:cubicBezTo>
                    <a:pt x="33478" y="2280"/>
                    <a:pt x="33343" y="2467"/>
                    <a:pt x="33198" y="2653"/>
                  </a:cubicBezTo>
                  <a:cubicBezTo>
                    <a:pt x="33136" y="1773"/>
                    <a:pt x="33064" y="882"/>
                    <a:pt x="3300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23"/>
          <p:cNvSpPr/>
          <p:nvPr/>
        </p:nvSpPr>
        <p:spPr>
          <a:xfrm>
            <a:off x="-2747000" y="445024"/>
            <a:ext cx="4612695" cy="938776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3"/>
          <p:cNvSpPr txBox="1">
            <a:spLocks noGrp="1"/>
          </p:cNvSpPr>
          <p:nvPr>
            <p:ph type="subTitle" idx="1"/>
          </p:nvPr>
        </p:nvSpPr>
        <p:spPr>
          <a:xfrm>
            <a:off x="1694087" y="1939418"/>
            <a:ext cx="24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3"/>
          <p:cNvSpPr txBox="1">
            <a:spLocks noGrp="1"/>
          </p:cNvSpPr>
          <p:nvPr>
            <p:ph type="subTitle" idx="2"/>
          </p:nvPr>
        </p:nvSpPr>
        <p:spPr>
          <a:xfrm>
            <a:off x="5617489" y="1939418"/>
            <a:ext cx="24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3"/>
          <p:cNvSpPr txBox="1">
            <a:spLocks noGrp="1"/>
          </p:cNvSpPr>
          <p:nvPr>
            <p:ph type="subTitle" idx="3"/>
          </p:nvPr>
        </p:nvSpPr>
        <p:spPr>
          <a:xfrm>
            <a:off x="1694087" y="3422875"/>
            <a:ext cx="24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3"/>
          <p:cNvSpPr txBox="1">
            <a:spLocks noGrp="1"/>
          </p:cNvSpPr>
          <p:nvPr>
            <p:ph type="subTitle" idx="4"/>
          </p:nvPr>
        </p:nvSpPr>
        <p:spPr>
          <a:xfrm>
            <a:off x="5617489" y="3422879"/>
            <a:ext cx="2468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3"/>
          <p:cNvSpPr/>
          <p:nvPr/>
        </p:nvSpPr>
        <p:spPr>
          <a:xfrm>
            <a:off x="7559050" y="445024"/>
            <a:ext cx="4612695" cy="938776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3"/>
          <p:cNvSpPr txBox="1">
            <a:spLocks noGrp="1"/>
          </p:cNvSpPr>
          <p:nvPr>
            <p:ph type="subTitle" idx="5"/>
          </p:nvPr>
        </p:nvSpPr>
        <p:spPr>
          <a:xfrm>
            <a:off x="1694075" y="1603125"/>
            <a:ext cx="2468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890" name="Google Shape;890;p23"/>
          <p:cNvSpPr txBox="1">
            <a:spLocks noGrp="1"/>
          </p:cNvSpPr>
          <p:nvPr>
            <p:ph type="subTitle" idx="6"/>
          </p:nvPr>
        </p:nvSpPr>
        <p:spPr>
          <a:xfrm>
            <a:off x="5617500" y="1603125"/>
            <a:ext cx="2468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891" name="Google Shape;891;p23"/>
          <p:cNvSpPr txBox="1">
            <a:spLocks noGrp="1"/>
          </p:cNvSpPr>
          <p:nvPr>
            <p:ph type="subTitle" idx="7"/>
          </p:nvPr>
        </p:nvSpPr>
        <p:spPr>
          <a:xfrm>
            <a:off x="1694075" y="3086575"/>
            <a:ext cx="2468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892" name="Google Shape;892;p23"/>
          <p:cNvSpPr txBox="1">
            <a:spLocks noGrp="1"/>
          </p:cNvSpPr>
          <p:nvPr>
            <p:ph type="subTitle" idx="8"/>
          </p:nvPr>
        </p:nvSpPr>
        <p:spPr>
          <a:xfrm>
            <a:off x="5617500" y="3086575"/>
            <a:ext cx="2468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7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27"/>
          <p:cNvGrpSpPr/>
          <p:nvPr/>
        </p:nvGrpSpPr>
        <p:grpSpPr>
          <a:xfrm>
            <a:off x="-711726" y="4083900"/>
            <a:ext cx="10842835" cy="1798736"/>
            <a:chOff x="-711726" y="4083900"/>
            <a:chExt cx="10842835" cy="1798736"/>
          </a:xfrm>
        </p:grpSpPr>
        <p:sp>
          <p:nvSpPr>
            <p:cNvPr id="1142" name="Google Shape;1142;p27"/>
            <p:cNvSpPr/>
            <p:nvPr/>
          </p:nvSpPr>
          <p:spPr>
            <a:xfrm>
              <a:off x="-199889" y="4216524"/>
              <a:ext cx="9383130" cy="1574678"/>
            </a:xfrm>
            <a:custGeom>
              <a:avLst/>
              <a:gdLst/>
              <a:ahLst/>
              <a:cxnLst/>
              <a:rect l="l" t="t" r="r" b="b"/>
              <a:pathLst>
                <a:path w="89005" h="44901" extrusionOk="0">
                  <a:moveTo>
                    <a:pt x="64593" y="0"/>
                  </a:moveTo>
                  <a:cubicBezTo>
                    <a:pt x="64572" y="0"/>
                    <a:pt x="64552" y="2"/>
                    <a:pt x="64531" y="4"/>
                  </a:cubicBezTo>
                  <a:cubicBezTo>
                    <a:pt x="64365" y="15"/>
                    <a:pt x="64210" y="107"/>
                    <a:pt x="64065" y="201"/>
                  </a:cubicBezTo>
                  <a:cubicBezTo>
                    <a:pt x="63381" y="636"/>
                    <a:pt x="62884" y="1102"/>
                    <a:pt x="62262" y="1599"/>
                  </a:cubicBezTo>
                  <a:cubicBezTo>
                    <a:pt x="61869" y="1931"/>
                    <a:pt x="61133" y="1807"/>
                    <a:pt x="60988" y="2325"/>
                  </a:cubicBezTo>
                  <a:cubicBezTo>
                    <a:pt x="60677" y="2159"/>
                    <a:pt x="60335" y="2055"/>
                    <a:pt x="59983" y="2035"/>
                  </a:cubicBezTo>
                  <a:lnTo>
                    <a:pt x="59983" y="2035"/>
                  </a:lnTo>
                  <a:cubicBezTo>
                    <a:pt x="60096" y="2325"/>
                    <a:pt x="59868" y="2636"/>
                    <a:pt x="59620" y="2791"/>
                  </a:cubicBezTo>
                  <a:cubicBezTo>
                    <a:pt x="59382" y="2946"/>
                    <a:pt x="59081" y="3040"/>
                    <a:pt x="58915" y="3289"/>
                  </a:cubicBezTo>
                  <a:cubicBezTo>
                    <a:pt x="58760" y="3517"/>
                    <a:pt x="58740" y="3838"/>
                    <a:pt x="58604" y="4086"/>
                  </a:cubicBezTo>
                  <a:cubicBezTo>
                    <a:pt x="58501" y="4263"/>
                    <a:pt x="58346" y="4387"/>
                    <a:pt x="58190" y="4501"/>
                  </a:cubicBezTo>
                  <a:cubicBezTo>
                    <a:pt x="58056" y="4604"/>
                    <a:pt x="57931" y="4708"/>
                    <a:pt x="57807" y="4802"/>
                  </a:cubicBezTo>
                  <a:cubicBezTo>
                    <a:pt x="57465" y="4977"/>
                    <a:pt x="57610" y="5640"/>
                    <a:pt x="57278" y="5827"/>
                  </a:cubicBezTo>
                  <a:cubicBezTo>
                    <a:pt x="57175" y="5879"/>
                    <a:pt x="57050" y="5879"/>
                    <a:pt x="56957" y="5931"/>
                  </a:cubicBezTo>
                  <a:cubicBezTo>
                    <a:pt x="56781" y="6024"/>
                    <a:pt x="56719" y="6241"/>
                    <a:pt x="56636" y="6418"/>
                  </a:cubicBezTo>
                  <a:cubicBezTo>
                    <a:pt x="56387" y="6998"/>
                    <a:pt x="55890" y="7392"/>
                    <a:pt x="55413" y="7765"/>
                  </a:cubicBezTo>
                  <a:cubicBezTo>
                    <a:pt x="55113" y="8003"/>
                    <a:pt x="54812" y="8231"/>
                    <a:pt x="54501" y="8470"/>
                  </a:cubicBezTo>
                  <a:cubicBezTo>
                    <a:pt x="54429" y="8532"/>
                    <a:pt x="54346" y="8594"/>
                    <a:pt x="54263" y="8635"/>
                  </a:cubicBezTo>
                  <a:cubicBezTo>
                    <a:pt x="53797" y="8884"/>
                    <a:pt x="53124" y="8687"/>
                    <a:pt x="52833" y="9143"/>
                  </a:cubicBezTo>
                  <a:cubicBezTo>
                    <a:pt x="52781" y="9236"/>
                    <a:pt x="52751" y="9350"/>
                    <a:pt x="52678" y="9423"/>
                  </a:cubicBezTo>
                  <a:cubicBezTo>
                    <a:pt x="52585" y="9516"/>
                    <a:pt x="52440" y="9526"/>
                    <a:pt x="52315" y="9536"/>
                  </a:cubicBezTo>
                  <a:cubicBezTo>
                    <a:pt x="52292" y="9537"/>
                    <a:pt x="52269" y="9537"/>
                    <a:pt x="52246" y="9537"/>
                  </a:cubicBezTo>
                  <a:cubicBezTo>
                    <a:pt x="51761" y="9537"/>
                    <a:pt x="51177" y="9429"/>
                    <a:pt x="50771" y="9122"/>
                  </a:cubicBezTo>
                  <a:cubicBezTo>
                    <a:pt x="50357" y="8811"/>
                    <a:pt x="50119" y="8490"/>
                    <a:pt x="49569" y="8387"/>
                  </a:cubicBezTo>
                  <a:cubicBezTo>
                    <a:pt x="49466" y="8366"/>
                    <a:pt x="49362" y="8355"/>
                    <a:pt x="49269" y="8314"/>
                  </a:cubicBezTo>
                  <a:cubicBezTo>
                    <a:pt x="49103" y="8242"/>
                    <a:pt x="48989" y="8076"/>
                    <a:pt x="48834" y="7993"/>
                  </a:cubicBezTo>
                  <a:cubicBezTo>
                    <a:pt x="48647" y="7889"/>
                    <a:pt x="48429" y="7910"/>
                    <a:pt x="48233" y="7827"/>
                  </a:cubicBezTo>
                  <a:cubicBezTo>
                    <a:pt x="48109" y="7775"/>
                    <a:pt x="48005" y="7692"/>
                    <a:pt x="47891" y="7620"/>
                  </a:cubicBezTo>
                  <a:cubicBezTo>
                    <a:pt x="47538" y="7413"/>
                    <a:pt x="47124" y="7402"/>
                    <a:pt x="46720" y="7402"/>
                  </a:cubicBezTo>
                  <a:cubicBezTo>
                    <a:pt x="46575" y="7102"/>
                    <a:pt x="46419" y="7164"/>
                    <a:pt x="46140" y="7029"/>
                  </a:cubicBezTo>
                  <a:cubicBezTo>
                    <a:pt x="45933" y="6925"/>
                    <a:pt x="45767" y="6759"/>
                    <a:pt x="45601" y="6604"/>
                  </a:cubicBezTo>
                  <a:cubicBezTo>
                    <a:pt x="44865" y="5983"/>
                    <a:pt x="43943" y="5651"/>
                    <a:pt x="43021" y="5465"/>
                  </a:cubicBezTo>
                  <a:cubicBezTo>
                    <a:pt x="42845" y="5423"/>
                    <a:pt x="42659" y="5392"/>
                    <a:pt x="42503" y="5299"/>
                  </a:cubicBezTo>
                  <a:cubicBezTo>
                    <a:pt x="42399" y="5237"/>
                    <a:pt x="42316" y="5143"/>
                    <a:pt x="42203" y="5112"/>
                  </a:cubicBezTo>
                  <a:cubicBezTo>
                    <a:pt x="42171" y="5104"/>
                    <a:pt x="42140" y="5100"/>
                    <a:pt x="42110" y="5100"/>
                  </a:cubicBezTo>
                  <a:cubicBezTo>
                    <a:pt x="41851" y="5100"/>
                    <a:pt x="41635" y="5390"/>
                    <a:pt x="41394" y="5548"/>
                  </a:cubicBezTo>
                  <a:cubicBezTo>
                    <a:pt x="41052" y="5796"/>
                    <a:pt x="40596" y="5776"/>
                    <a:pt x="40202" y="5910"/>
                  </a:cubicBezTo>
                  <a:cubicBezTo>
                    <a:pt x="39809" y="6055"/>
                    <a:pt x="39477" y="6366"/>
                    <a:pt x="39156" y="6667"/>
                  </a:cubicBezTo>
                  <a:cubicBezTo>
                    <a:pt x="38162" y="7609"/>
                    <a:pt x="36815" y="8148"/>
                    <a:pt x="35768" y="9018"/>
                  </a:cubicBezTo>
                  <a:cubicBezTo>
                    <a:pt x="35592" y="9174"/>
                    <a:pt x="35406" y="9340"/>
                    <a:pt x="35188" y="9433"/>
                  </a:cubicBezTo>
                  <a:cubicBezTo>
                    <a:pt x="35001" y="9506"/>
                    <a:pt x="34805" y="9536"/>
                    <a:pt x="34607" y="9536"/>
                  </a:cubicBezTo>
                  <a:cubicBezTo>
                    <a:pt x="34564" y="9538"/>
                    <a:pt x="34521" y="9539"/>
                    <a:pt x="34479" y="9539"/>
                  </a:cubicBezTo>
                  <a:cubicBezTo>
                    <a:pt x="33407" y="9539"/>
                    <a:pt x="32761" y="9034"/>
                    <a:pt x="32183" y="8106"/>
                  </a:cubicBezTo>
                  <a:cubicBezTo>
                    <a:pt x="31976" y="7775"/>
                    <a:pt x="31644" y="7578"/>
                    <a:pt x="31312" y="7402"/>
                  </a:cubicBezTo>
                  <a:cubicBezTo>
                    <a:pt x="31282" y="7381"/>
                    <a:pt x="31240" y="7360"/>
                    <a:pt x="31199" y="7350"/>
                  </a:cubicBezTo>
                  <a:cubicBezTo>
                    <a:pt x="31147" y="7350"/>
                    <a:pt x="31095" y="7360"/>
                    <a:pt x="31043" y="7381"/>
                  </a:cubicBezTo>
                  <a:cubicBezTo>
                    <a:pt x="30774" y="7496"/>
                    <a:pt x="30515" y="7671"/>
                    <a:pt x="30308" y="7899"/>
                  </a:cubicBezTo>
                  <a:cubicBezTo>
                    <a:pt x="30256" y="7961"/>
                    <a:pt x="30204" y="8024"/>
                    <a:pt x="30121" y="8034"/>
                  </a:cubicBezTo>
                  <a:cubicBezTo>
                    <a:pt x="30080" y="8034"/>
                    <a:pt x="30048" y="8014"/>
                    <a:pt x="30007" y="8014"/>
                  </a:cubicBezTo>
                  <a:cubicBezTo>
                    <a:pt x="29999" y="8013"/>
                    <a:pt x="29992" y="8013"/>
                    <a:pt x="29985" y="8013"/>
                  </a:cubicBezTo>
                  <a:cubicBezTo>
                    <a:pt x="29793" y="8013"/>
                    <a:pt x="29663" y="8263"/>
                    <a:pt x="29478" y="8263"/>
                  </a:cubicBezTo>
                  <a:cubicBezTo>
                    <a:pt x="29475" y="8263"/>
                    <a:pt x="29471" y="8262"/>
                    <a:pt x="29468" y="8262"/>
                  </a:cubicBezTo>
                  <a:cubicBezTo>
                    <a:pt x="29383" y="8262"/>
                    <a:pt x="29298" y="8213"/>
                    <a:pt x="29212" y="8213"/>
                  </a:cubicBezTo>
                  <a:cubicBezTo>
                    <a:pt x="29194" y="8213"/>
                    <a:pt x="29176" y="8215"/>
                    <a:pt x="29157" y="8221"/>
                  </a:cubicBezTo>
                  <a:cubicBezTo>
                    <a:pt x="28857" y="8334"/>
                    <a:pt x="28618" y="8397"/>
                    <a:pt x="28277" y="8459"/>
                  </a:cubicBezTo>
                  <a:cubicBezTo>
                    <a:pt x="27831" y="8148"/>
                    <a:pt x="27344" y="7899"/>
                    <a:pt x="26857" y="7651"/>
                  </a:cubicBezTo>
                  <a:cubicBezTo>
                    <a:pt x="25779" y="7102"/>
                    <a:pt x="24692" y="6552"/>
                    <a:pt x="23614" y="6003"/>
                  </a:cubicBezTo>
                  <a:cubicBezTo>
                    <a:pt x="23062" y="5723"/>
                    <a:pt x="22485" y="5434"/>
                    <a:pt x="21890" y="5434"/>
                  </a:cubicBezTo>
                  <a:cubicBezTo>
                    <a:pt x="21826" y="5434"/>
                    <a:pt x="21761" y="5437"/>
                    <a:pt x="21697" y="5444"/>
                  </a:cubicBezTo>
                  <a:cubicBezTo>
                    <a:pt x="21552" y="5454"/>
                    <a:pt x="21407" y="5485"/>
                    <a:pt x="21252" y="5485"/>
                  </a:cubicBezTo>
                  <a:cubicBezTo>
                    <a:pt x="20651" y="5465"/>
                    <a:pt x="19894" y="4998"/>
                    <a:pt x="19325" y="4770"/>
                  </a:cubicBezTo>
                  <a:cubicBezTo>
                    <a:pt x="18848" y="4584"/>
                    <a:pt x="18371" y="4387"/>
                    <a:pt x="17905" y="4169"/>
                  </a:cubicBezTo>
                  <a:cubicBezTo>
                    <a:pt x="17387" y="3941"/>
                    <a:pt x="16879" y="3703"/>
                    <a:pt x="16371" y="3455"/>
                  </a:cubicBezTo>
                  <a:cubicBezTo>
                    <a:pt x="16040" y="3299"/>
                    <a:pt x="15698" y="3144"/>
                    <a:pt x="15367" y="2988"/>
                  </a:cubicBezTo>
                  <a:cubicBezTo>
                    <a:pt x="15149" y="2884"/>
                    <a:pt x="14941" y="2781"/>
                    <a:pt x="14724" y="2677"/>
                  </a:cubicBezTo>
                  <a:cubicBezTo>
                    <a:pt x="14626" y="2636"/>
                    <a:pt x="14528" y="2595"/>
                    <a:pt x="14435" y="2595"/>
                  </a:cubicBezTo>
                  <a:cubicBezTo>
                    <a:pt x="14410" y="2595"/>
                    <a:pt x="14385" y="2598"/>
                    <a:pt x="14361" y="2605"/>
                  </a:cubicBezTo>
                  <a:cubicBezTo>
                    <a:pt x="14216" y="2646"/>
                    <a:pt x="14123" y="2781"/>
                    <a:pt x="13999" y="2854"/>
                  </a:cubicBezTo>
                  <a:cubicBezTo>
                    <a:pt x="13893" y="2910"/>
                    <a:pt x="13781" y="2916"/>
                    <a:pt x="13673" y="2916"/>
                  </a:cubicBezTo>
                  <a:cubicBezTo>
                    <a:pt x="13643" y="2916"/>
                    <a:pt x="13613" y="2916"/>
                    <a:pt x="13584" y="2916"/>
                  </a:cubicBezTo>
                  <a:cubicBezTo>
                    <a:pt x="13004" y="2916"/>
                    <a:pt x="12424" y="3029"/>
                    <a:pt x="11895" y="3268"/>
                  </a:cubicBezTo>
                  <a:cubicBezTo>
                    <a:pt x="11819" y="3204"/>
                    <a:pt x="11727" y="3177"/>
                    <a:pt x="11631" y="3177"/>
                  </a:cubicBezTo>
                  <a:cubicBezTo>
                    <a:pt x="11494" y="3177"/>
                    <a:pt x="11348" y="3234"/>
                    <a:pt x="11232" y="3319"/>
                  </a:cubicBezTo>
                  <a:cubicBezTo>
                    <a:pt x="11035" y="3475"/>
                    <a:pt x="10890" y="3683"/>
                    <a:pt x="10693" y="3838"/>
                  </a:cubicBezTo>
                  <a:cubicBezTo>
                    <a:pt x="10396" y="4085"/>
                    <a:pt x="10035" y="4166"/>
                    <a:pt x="9659" y="4166"/>
                  </a:cubicBezTo>
                  <a:cubicBezTo>
                    <a:pt x="9327" y="4166"/>
                    <a:pt x="8983" y="4103"/>
                    <a:pt x="8662" y="4035"/>
                  </a:cubicBezTo>
                  <a:cubicBezTo>
                    <a:pt x="8632" y="3692"/>
                    <a:pt x="8331" y="3444"/>
                    <a:pt x="8031" y="3361"/>
                  </a:cubicBezTo>
                  <a:cubicBezTo>
                    <a:pt x="7730" y="3268"/>
                    <a:pt x="7409" y="3299"/>
                    <a:pt x="7098" y="3268"/>
                  </a:cubicBezTo>
                  <a:cubicBezTo>
                    <a:pt x="6725" y="3216"/>
                    <a:pt x="6373" y="3092"/>
                    <a:pt x="6030" y="2957"/>
                  </a:cubicBezTo>
                  <a:cubicBezTo>
                    <a:pt x="5772" y="2854"/>
                    <a:pt x="5512" y="2760"/>
                    <a:pt x="5254" y="2667"/>
                  </a:cubicBezTo>
                  <a:cubicBezTo>
                    <a:pt x="5243" y="2511"/>
                    <a:pt x="5015" y="2532"/>
                    <a:pt x="4870" y="2522"/>
                  </a:cubicBezTo>
                  <a:cubicBezTo>
                    <a:pt x="4528" y="2511"/>
                    <a:pt x="4197" y="2408"/>
                    <a:pt x="3896" y="2232"/>
                  </a:cubicBezTo>
                  <a:cubicBezTo>
                    <a:pt x="3741" y="2149"/>
                    <a:pt x="3596" y="2045"/>
                    <a:pt x="3430" y="2035"/>
                  </a:cubicBezTo>
                  <a:cubicBezTo>
                    <a:pt x="3424" y="2034"/>
                    <a:pt x="3417" y="2034"/>
                    <a:pt x="3410" y="2034"/>
                  </a:cubicBezTo>
                  <a:cubicBezTo>
                    <a:pt x="3240" y="2034"/>
                    <a:pt x="3068" y="2156"/>
                    <a:pt x="3078" y="2336"/>
                  </a:cubicBezTo>
                  <a:cubicBezTo>
                    <a:pt x="2948" y="2198"/>
                    <a:pt x="2768" y="2055"/>
                    <a:pt x="2603" y="2055"/>
                  </a:cubicBezTo>
                  <a:cubicBezTo>
                    <a:pt x="2544" y="2055"/>
                    <a:pt x="2487" y="2074"/>
                    <a:pt x="2435" y="2118"/>
                  </a:cubicBezTo>
                  <a:cubicBezTo>
                    <a:pt x="2394" y="2159"/>
                    <a:pt x="2353" y="2211"/>
                    <a:pt x="2300" y="2211"/>
                  </a:cubicBezTo>
                  <a:cubicBezTo>
                    <a:pt x="2249" y="2211"/>
                    <a:pt x="2208" y="2149"/>
                    <a:pt x="2176" y="2097"/>
                  </a:cubicBezTo>
                  <a:cubicBezTo>
                    <a:pt x="2092" y="1987"/>
                    <a:pt x="1956" y="1927"/>
                    <a:pt x="1825" y="1927"/>
                  </a:cubicBezTo>
                  <a:cubicBezTo>
                    <a:pt x="1697" y="1927"/>
                    <a:pt x="1574" y="1985"/>
                    <a:pt x="1513" y="2108"/>
                  </a:cubicBezTo>
                  <a:cubicBezTo>
                    <a:pt x="1441" y="1993"/>
                    <a:pt x="1368" y="1880"/>
                    <a:pt x="1254" y="1807"/>
                  </a:cubicBezTo>
                  <a:cubicBezTo>
                    <a:pt x="1209" y="1782"/>
                    <a:pt x="1158" y="1769"/>
                    <a:pt x="1108" y="1769"/>
                  </a:cubicBezTo>
                  <a:cubicBezTo>
                    <a:pt x="1030" y="1769"/>
                    <a:pt x="956" y="1800"/>
                    <a:pt x="912" y="1869"/>
                  </a:cubicBezTo>
                  <a:cubicBezTo>
                    <a:pt x="766" y="1593"/>
                    <a:pt x="475" y="1411"/>
                    <a:pt x="179" y="1411"/>
                  </a:cubicBezTo>
                  <a:cubicBezTo>
                    <a:pt x="119" y="1411"/>
                    <a:pt x="59" y="1418"/>
                    <a:pt x="0" y="1434"/>
                  </a:cubicBezTo>
                  <a:lnTo>
                    <a:pt x="518" y="44900"/>
                  </a:lnTo>
                  <a:lnTo>
                    <a:pt x="88933" y="44900"/>
                  </a:lnTo>
                  <a:lnTo>
                    <a:pt x="89005" y="1890"/>
                  </a:lnTo>
                  <a:cubicBezTo>
                    <a:pt x="88934" y="1818"/>
                    <a:pt x="87769" y="977"/>
                    <a:pt x="87721" y="977"/>
                  </a:cubicBezTo>
                  <a:cubicBezTo>
                    <a:pt x="87721" y="977"/>
                    <a:pt x="87720" y="978"/>
                    <a:pt x="87720" y="978"/>
                  </a:cubicBezTo>
                  <a:cubicBezTo>
                    <a:pt x="87316" y="1475"/>
                    <a:pt x="86912" y="1963"/>
                    <a:pt x="86497" y="2460"/>
                  </a:cubicBezTo>
                  <a:cubicBezTo>
                    <a:pt x="86405" y="2573"/>
                    <a:pt x="86301" y="2698"/>
                    <a:pt x="86156" y="2739"/>
                  </a:cubicBezTo>
                  <a:cubicBezTo>
                    <a:pt x="86011" y="2781"/>
                    <a:pt x="85845" y="2729"/>
                    <a:pt x="85721" y="2812"/>
                  </a:cubicBezTo>
                  <a:cubicBezTo>
                    <a:pt x="85576" y="2905"/>
                    <a:pt x="85544" y="3112"/>
                    <a:pt x="85441" y="3257"/>
                  </a:cubicBezTo>
                  <a:cubicBezTo>
                    <a:pt x="85203" y="3568"/>
                    <a:pt x="84685" y="3434"/>
                    <a:pt x="84446" y="3745"/>
                  </a:cubicBezTo>
                  <a:cubicBezTo>
                    <a:pt x="84374" y="3838"/>
                    <a:pt x="84332" y="3962"/>
                    <a:pt x="84229" y="4024"/>
                  </a:cubicBezTo>
                  <a:cubicBezTo>
                    <a:pt x="84196" y="4042"/>
                    <a:pt x="84164" y="4050"/>
                    <a:pt x="84131" y="4050"/>
                  </a:cubicBezTo>
                  <a:cubicBezTo>
                    <a:pt x="83974" y="4050"/>
                    <a:pt x="83811" y="3875"/>
                    <a:pt x="83648" y="3807"/>
                  </a:cubicBezTo>
                  <a:cubicBezTo>
                    <a:pt x="83587" y="3784"/>
                    <a:pt x="83525" y="3775"/>
                    <a:pt x="83462" y="3775"/>
                  </a:cubicBezTo>
                  <a:cubicBezTo>
                    <a:pt x="83354" y="3775"/>
                    <a:pt x="83245" y="3801"/>
                    <a:pt x="83140" y="3828"/>
                  </a:cubicBezTo>
                  <a:lnTo>
                    <a:pt x="82519" y="3983"/>
                  </a:lnTo>
                  <a:cubicBezTo>
                    <a:pt x="82333" y="4029"/>
                    <a:pt x="82138" y="4076"/>
                    <a:pt x="81946" y="4076"/>
                  </a:cubicBezTo>
                  <a:cubicBezTo>
                    <a:pt x="81838" y="4076"/>
                    <a:pt x="81732" y="4061"/>
                    <a:pt x="81628" y="4024"/>
                  </a:cubicBezTo>
                  <a:cubicBezTo>
                    <a:pt x="81215" y="3863"/>
                    <a:pt x="80929" y="3339"/>
                    <a:pt x="80494" y="3339"/>
                  </a:cubicBezTo>
                  <a:cubicBezTo>
                    <a:pt x="80482" y="3339"/>
                    <a:pt x="80469" y="3339"/>
                    <a:pt x="80457" y="3340"/>
                  </a:cubicBezTo>
                  <a:cubicBezTo>
                    <a:pt x="80356" y="3350"/>
                    <a:pt x="80255" y="3383"/>
                    <a:pt x="80154" y="3383"/>
                  </a:cubicBezTo>
                  <a:cubicBezTo>
                    <a:pt x="80141" y="3383"/>
                    <a:pt x="80128" y="3383"/>
                    <a:pt x="80115" y="3382"/>
                  </a:cubicBezTo>
                  <a:cubicBezTo>
                    <a:pt x="79949" y="3351"/>
                    <a:pt x="79815" y="3185"/>
                    <a:pt x="79649" y="3133"/>
                  </a:cubicBezTo>
                  <a:cubicBezTo>
                    <a:pt x="79597" y="3116"/>
                    <a:pt x="79545" y="3111"/>
                    <a:pt x="79492" y="3111"/>
                  </a:cubicBezTo>
                  <a:cubicBezTo>
                    <a:pt x="79430" y="3111"/>
                    <a:pt x="79368" y="3117"/>
                    <a:pt x="79307" y="3117"/>
                  </a:cubicBezTo>
                  <a:cubicBezTo>
                    <a:pt x="79262" y="3117"/>
                    <a:pt x="79216" y="3114"/>
                    <a:pt x="79172" y="3102"/>
                  </a:cubicBezTo>
                  <a:cubicBezTo>
                    <a:pt x="79069" y="3082"/>
                    <a:pt x="78975" y="3009"/>
                    <a:pt x="78892" y="2936"/>
                  </a:cubicBezTo>
                  <a:cubicBezTo>
                    <a:pt x="78406" y="2553"/>
                    <a:pt x="77825" y="1900"/>
                    <a:pt x="77245" y="1703"/>
                  </a:cubicBezTo>
                  <a:cubicBezTo>
                    <a:pt x="77113" y="1660"/>
                    <a:pt x="76970" y="1643"/>
                    <a:pt x="76822" y="1643"/>
                  </a:cubicBezTo>
                  <a:cubicBezTo>
                    <a:pt x="76326" y="1643"/>
                    <a:pt x="75764" y="1832"/>
                    <a:pt x="75318" y="1880"/>
                  </a:cubicBezTo>
                  <a:cubicBezTo>
                    <a:pt x="74851" y="1942"/>
                    <a:pt x="74374" y="2004"/>
                    <a:pt x="73909" y="2055"/>
                  </a:cubicBezTo>
                  <a:cubicBezTo>
                    <a:pt x="73152" y="2149"/>
                    <a:pt x="72603" y="2677"/>
                    <a:pt x="71857" y="2884"/>
                  </a:cubicBezTo>
                  <a:cubicBezTo>
                    <a:pt x="71804" y="2899"/>
                    <a:pt x="71745" y="2909"/>
                    <a:pt x="71689" y="2909"/>
                  </a:cubicBezTo>
                  <a:cubicBezTo>
                    <a:pt x="71669" y="2909"/>
                    <a:pt x="71649" y="2908"/>
                    <a:pt x="71629" y="2905"/>
                  </a:cubicBezTo>
                  <a:cubicBezTo>
                    <a:pt x="71546" y="2895"/>
                    <a:pt x="71473" y="2843"/>
                    <a:pt x="71401" y="2791"/>
                  </a:cubicBezTo>
                  <a:cubicBezTo>
                    <a:pt x="71153" y="2626"/>
                    <a:pt x="70904" y="2460"/>
                    <a:pt x="70655" y="2283"/>
                  </a:cubicBezTo>
                  <a:cubicBezTo>
                    <a:pt x="70582" y="2242"/>
                    <a:pt x="70510" y="2190"/>
                    <a:pt x="70469" y="2118"/>
                  </a:cubicBezTo>
                  <a:cubicBezTo>
                    <a:pt x="70406" y="2004"/>
                    <a:pt x="70427" y="1859"/>
                    <a:pt x="70354" y="1755"/>
                  </a:cubicBezTo>
                  <a:cubicBezTo>
                    <a:pt x="70241" y="1558"/>
                    <a:pt x="69951" y="1610"/>
                    <a:pt x="69764" y="1486"/>
                  </a:cubicBezTo>
                  <a:cubicBezTo>
                    <a:pt x="69650" y="1413"/>
                    <a:pt x="69578" y="1279"/>
                    <a:pt x="69463" y="1206"/>
                  </a:cubicBezTo>
                  <a:cubicBezTo>
                    <a:pt x="69370" y="1144"/>
                    <a:pt x="69256" y="1134"/>
                    <a:pt x="69142" y="1123"/>
                  </a:cubicBezTo>
                  <a:cubicBezTo>
                    <a:pt x="67785" y="1061"/>
                    <a:pt x="66531" y="1102"/>
                    <a:pt x="65319" y="315"/>
                  </a:cubicBezTo>
                  <a:cubicBezTo>
                    <a:pt x="65088" y="171"/>
                    <a:pt x="64849" y="0"/>
                    <a:pt x="6459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-215175" y="4307355"/>
              <a:ext cx="9574366" cy="1476938"/>
            </a:xfrm>
            <a:custGeom>
              <a:avLst/>
              <a:gdLst/>
              <a:ahLst/>
              <a:cxnLst/>
              <a:rect l="l" t="t" r="r" b="b"/>
              <a:pathLst>
                <a:path w="90819" h="42114" extrusionOk="0">
                  <a:moveTo>
                    <a:pt x="24904" y="1"/>
                  </a:moveTo>
                  <a:cubicBezTo>
                    <a:pt x="24641" y="1"/>
                    <a:pt x="24403" y="161"/>
                    <a:pt x="24174" y="305"/>
                  </a:cubicBezTo>
                  <a:cubicBezTo>
                    <a:pt x="22940" y="1040"/>
                    <a:pt x="21655" y="989"/>
                    <a:pt x="20267" y="1061"/>
                  </a:cubicBezTo>
                  <a:cubicBezTo>
                    <a:pt x="20153" y="1061"/>
                    <a:pt x="20039" y="1072"/>
                    <a:pt x="19935" y="1134"/>
                  </a:cubicBezTo>
                  <a:cubicBezTo>
                    <a:pt x="19822" y="1196"/>
                    <a:pt x="19749" y="1320"/>
                    <a:pt x="19635" y="1393"/>
                  </a:cubicBezTo>
                  <a:cubicBezTo>
                    <a:pt x="19438" y="1507"/>
                    <a:pt x="19148" y="1466"/>
                    <a:pt x="19024" y="1652"/>
                  </a:cubicBezTo>
                  <a:cubicBezTo>
                    <a:pt x="18961" y="1745"/>
                    <a:pt x="18972" y="1890"/>
                    <a:pt x="18910" y="1994"/>
                  </a:cubicBezTo>
                  <a:cubicBezTo>
                    <a:pt x="18869" y="2056"/>
                    <a:pt x="18796" y="2108"/>
                    <a:pt x="18724" y="2149"/>
                  </a:cubicBezTo>
                  <a:cubicBezTo>
                    <a:pt x="18475" y="2304"/>
                    <a:pt x="18215" y="2460"/>
                    <a:pt x="17957" y="2626"/>
                  </a:cubicBezTo>
                  <a:cubicBezTo>
                    <a:pt x="17884" y="2667"/>
                    <a:pt x="17812" y="2719"/>
                    <a:pt x="17729" y="2730"/>
                  </a:cubicBezTo>
                  <a:cubicBezTo>
                    <a:pt x="17715" y="2731"/>
                    <a:pt x="17702" y="2732"/>
                    <a:pt x="17687" y="2732"/>
                  </a:cubicBezTo>
                  <a:cubicBezTo>
                    <a:pt x="17626" y="2732"/>
                    <a:pt x="17560" y="2717"/>
                    <a:pt x="17501" y="2709"/>
                  </a:cubicBezTo>
                  <a:cubicBezTo>
                    <a:pt x="16734" y="2512"/>
                    <a:pt x="16175" y="2025"/>
                    <a:pt x="15408" y="1931"/>
                  </a:cubicBezTo>
                  <a:cubicBezTo>
                    <a:pt x="14921" y="1880"/>
                    <a:pt x="14444" y="1828"/>
                    <a:pt x="13967" y="1766"/>
                  </a:cubicBezTo>
                  <a:cubicBezTo>
                    <a:pt x="13515" y="1718"/>
                    <a:pt x="12940" y="1543"/>
                    <a:pt x="12435" y="1543"/>
                  </a:cubicBezTo>
                  <a:cubicBezTo>
                    <a:pt x="12281" y="1543"/>
                    <a:pt x="12134" y="1559"/>
                    <a:pt x="11999" y="1600"/>
                  </a:cubicBezTo>
                  <a:cubicBezTo>
                    <a:pt x="11408" y="1786"/>
                    <a:pt x="10817" y="2398"/>
                    <a:pt x="10320" y="2760"/>
                  </a:cubicBezTo>
                  <a:cubicBezTo>
                    <a:pt x="10237" y="2822"/>
                    <a:pt x="10144" y="2895"/>
                    <a:pt x="10030" y="2916"/>
                  </a:cubicBezTo>
                  <a:cubicBezTo>
                    <a:pt x="9987" y="2928"/>
                    <a:pt x="9943" y="2931"/>
                    <a:pt x="9897" y="2931"/>
                  </a:cubicBezTo>
                  <a:cubicBezTo>
                    <a:pt x="9824" y="2931"/>
                    <a:pt x="9749" y="2922"/>
                    <a:pt x="9676" y="2922"/>
                  </a:cubicBezTo>
                  <a:cubicBezTo>
                    <a:pt x="9631" y="2922"/>
                    <a:pt x="9586" y="2925"/>
                    <a:pt x="9543" y="2937"/>
                  </a:cubicBezTo>
                  <a:cubicBezTo>
                    <a:pt x="9378" y="2988"/>
                    <a:pt x="9242" y="3144"/>
                    <a:pt x="9067" y="3175"/>
                  </a:cubicBezTo>
                  <a:cubicBezTo>
                    <a:pt x="9054" y="3176"/>
                    <a:pt x="9041" y="3177"/>
                    <a:pt x="9028" y="3177"/>
                  </a:cubicBezTo>
                  <a:cubicBezTo>
                    <a:pt x="8927" y="3177"/>
                    <a:pt x="8826" y="3143"/>
                    <a:pt x="8724" y="3133"/>
                  </a:cubicBezTo>
                  <a:cubicBezTo>
                    <a:pt x="8711" y="3132"/>
                    <a:pt x="8698" y="3132"/>
                    <a:pt x="8685" y="3132"/>
                  </a:cubicBezTo>
                  <a:cubicBezTo>
                    <a:pt x="8241" y="3132"/>
                    <a:pt x="7945" y="3625"/>
                    <a:pt x="7522" y="3776"/>
                  </a:cubicBezTo>
                  <a:cubicBezTo>
                    <a:pt x="7418" y="3810"/>
                    <a:pt x="7309" y="3823"/>
                    <a:pt x="7198" y="3823"/>
                  </a:cubicBezTo>
                  <a:cubicBezTo>
                    <a:pt x="7003" y="3823"/>
                    <a:pt x="6803" y="3781"/>
                    <a:pt x="6611" y="3734"/>
                  </a:cubicBezTo>
                  <a:cubicBezTo>
                    <a:pt x="6403" y="3683"/>
                    <a:pt x="6196" y="3641"/>
                    <a:pt x="5989" y="3589"/>
                  </a:cubicBezTo>
                  <a:cubicBezTo>
                    <a:pt x="5878" y="3563"/>
                    <a:pt x="5762" y="3537"/>
                    <a:pt x="5651" y="3537"/>
                  </a:cubicBezTo>
                  <a:cubicBezTo>
                    <a:pt x="5586" y="3537"/>
                    <a:pt x="5522" y="3546"/>
                    <a:pt x="5461" y="3568"/>
                  </a:cubicBezTo>
                  <a:cubicBezTo>
                    <a:pt x="5297" y="3637"/>
                    <a:pt x="5135" y="3799"/>
                    <a:pt x="4971" y="3799"/>
                  </a:cubicBezTo>
                  <a:cubicBezTo>
                    <a:pt x="4937" y="3799"/>
                    <a:pt x="4904" y="3792"/>
                    <a:pt x="4870" y="3776"/>
                  </a:cubicBezTo>
                  <a:cubicBezTo>
                    <a:pt x="4766" y="3724"/>
                    <a:pt x="4725" y="3600"/>
                    <a:pt x="4653" y="3517"/>
                  </a:cubicBezTo>
                  <a:cubicBezTo>
                    <a:pt x="4414" y="3227"/>
                    <a:pt x="3875" y="3351"/>
                    <a:pt x="3637" y="3050"/>
                  </a:cubicBezTo>
                  <a:cubicBezTo>
                    <a:pt x="3534" y="2926"/>
                    <a:pt x="3502" y="2730"/>
                    <a:pt x="3347" y="2636"/>
                  </a:cubicBezTo>
                  <a:cubicBezTo>
                    <a:pt x="3223" y="2564"/>
                    <a:pt x="3046" y="2615"/>
                    <a:pt x="2901" y="2574"/>
                  </a:cubicBezTo>
                  <a:cubicBezTo>
                    <a:pt x="2756" y="2532"/>
                    <a:pt x="2653" y="2419"/>
                    <a:pt x="2549" y="2304"/>
                  </a:cubicBezTo>
                  <a:cubicBezTo>
                    <a:pt x="2135" y="1848"/>
                    <a:pt x="1720" y="1383"/>
                    <a:pt x="1306" y="916"/>
                  </a:cubicBezTo>
                  <a:cubicBezTo>
                    <a:pt x="1305" y="916"/>
                    <a:pt x="1305" y="916"/>
                    <a:pt x="1305" y="916"/>
                  </a:cubicBezTo>
                  <a:cubicBezTo>
                    <a:pt x="1265" y="916"/>
                    <a:pt x="72" y="1704"/>
                    <a:pt x="0" y="1776"/>
                  </a:cubicBezTo>
                  <a:lnTo>
                    <a:pt x="73" y="42113"/>
                  </a:lnTo>
                  <a:lnTo>
                    <a:pt x="90300" y="42113"/>
                  </a:lnTo>
                  <a:lnTo>
                    <a:pt x="90818" y="1351"/>
                  </a:lnTo>
                  <a:cubicBezTo>
                    <a:pt x="90760" y="1337"/>
                    <a:pt x="90700" y="1331"/>
                    <a:pt x="90640" y="1331"/>
                  </a:cubicBezTo>
                  <a:cubicBezTo>
                    <a:pt x="90338" y="1331"/>
                    <a:pt x="90032" y="1497"/>
                    <a:pt x="89886" y="1756"/>
                  </a:cubicBezTo>
                  <a:cubicBezTo>
                    <a:pt x="89842" y="1694"/>
                    <a:pt x="89770" y="1665"/>
                    <a:pt x="89694" y="1665"/>
                  </a:cubicBezTo>
                  <a:cubicBezTo>
                    <a:pt x="89643" y="1665"/>
                    <a:pt x="89590" y="1678"/>
                    <a:pt x="89544" y="1703"/>
                  </a:cubicBezTo>
                  <a:cubicBezTo>
                    <a:pt x="89430" y="1766"/>
                    <a:pt x="89347" y="1869"/>
                    <a:pt x="89274" y="1984"/>
                  </a:cubicBezTo>
                  <a:cubicBezTo>
                    <a:pt x="89213" y="1866"/>
                    <a:pt x="89088" y="1811"/>
                    <a:pt x="88958" y="1811"/>
                  </a:cubicBezTo>
                  <a:cubicBezTo>
                    <a:pt x="88824" y="1811"/>
                    <a:pt x="88685" y="1868"/>
                    <a:pt x="88601" y="1973"/>
                  </a:cubicBezTo>
                  <a:cubicBezTo>
                    <a:pt x="88570" y="2014"/>
                    <a:pt x="88528" y="2076"/>
                    <a:pt x="88477" y="2076"/>
                  </a:cubicBezTo>
                  <a:cubicBezTo>
                    <a:pt x="88415" y="2076"/>
                    <a:pt x="88383" y="2025"/>
                    <a:pt x="88332" y="1994"/>
                  </a:cubicBezTo>
                  <a:cubicBezTo>
                    <a:pt x="88278" y="1952"/>
                    <a:pt x="88220" y="1934"/>
                    <a:pt x="88159" y="1934"/>
                  </a:cubicBezTo>
                  <a:cubicBezTo>
                    <a:pt x="87995" y="1934"/>
                    <a:pt x="87814" y="2062"/>
                    <a:pt x="87679" y="2191"/>
                  </a:cubicBezTo>
                  <a:cubicBezTo>
                    <a:pt x="87689" y="2031"/>
                    <a:pt x="87507" y="1910"/>
                    <a:pt x="87345" y="1910"/>
                  </a:cubicBezTo>
                  <a:cubicBezTo>
                    <a:pt x="87339" y="1910"/>
                    <a:pt x="87332" y="1910"/>
                    <a:pt x="87326" y="1911"/>
                  </a:cubicBezTo>
                  <a:cubicBezTo>
                    <a:pt x="87151" y="1921"/>
                    <a:pt x="86995" y="2014"/>
                    <a:pt x="86850" y="2097"/>
                  </a:cubicBezTo>
                  <a:cubicBezTo>
                    <a:pt x="86539" y="2263"/>
                    <a:pt x="86197" y="2357"/>
                    <a:pt x="85845" y="2367"/>
                  </a:cubicBezTo>
                  <a:cubicBezTo>
                    <a:pt x="85710" y="2377"/>
                    <a:pt x="85472" y="2357"/>
                    <a:pt x="85451" y="2502"/>
                  </a:cubicBezTo>
                  <a:cubicBezTo>
                    <a:pt x="85192" y="2595"/>
                    <a:pt x="84933" y="2688"/>
                    <a:pt x="84674" y="2771"/>
                  </a:cubicBezTo>
                  <a:cubicBezTo>
                    <a:pt x="84311" y="2895"/>
                    <a:pt x="83959" y="3020"/>
                    <a:pt x="83575" y="3061"/>
                  </a:cubicBezTo>
                  <a:cubicBezTo>
                    <a:pt x="83265" y="3103"/>
                    <a:pt x="82933" y="3071"/>
                    <a:pt x="82622" y="3154"/>
                  </a:cubicBezTo>
                  <a:cubicBezTo>
                    <a:pt x="82311" y="3237"/>
                    <a:pt x="82011" y="3465"/>
                    <a:pt x="81991" y="3786"/>
                  </a:cubicBezTo>
                  <a:cubicBezTo>
                    <a:pt x="81650" y="3850"/>
                    <a:pt x="81290" y="3912"/>
                    <a:pt x="80945" y="3912"/>
                  </a:cubicBezTo>
                  <a:cubicBezTo>
                    <a:pt x="80567" y="3912"/>
                    <a:pt x="80206" y="3838"/>
                    <a:pt x="79907" y="3610"/>
                  </a:cubicBezTo>
                  <a:cubicBezTo>
                    <a:pt x="79711" y="3455"/>
                    <a:pt x="79566" y="3258"/>
                    <a:pt x="79359" y="3123"/>
                  </a:cubicBezTo>
                  <a:cubicBezTo>
                    <a:pt x="79242" y="3038"/>
                    <a:pt x="79093" y="2981"/>
                    <a:pt x="78952" y="2981"/>
                  </a:cubicBezTo>
                  <a:cubicBezTo>
                    <a:pt x="78854" y="2981"/>
                    <a:pt x="78761" y="3008"/>
                    <a:pt x="78685" y="3071"/>
                  </a:cubicBezTo>
                  <a:cubicBezTo>
                    <a:pt x="78158" y="2852"/>
                    <a:pt x="77603" y="2739"/>
                    <a:pt x="77036" y="2739"/>
                  </a:cubicBezTo>
                  <a:cubicBezTo>
                    <a:pt x="77012" y="2739"/>
                    <a:pt x="76989" y="2739"/>
                    <a:pt x="76965" y="2740"/>
                  </a:cubicBezTo>
                  <a:cubicBezTo>
                    <a:pt x="76820" y="2740"/>
                    <a:pt x="76665" y="2740"/>
                    <a:pt x="76540" y="2677"/>
                  </a:cubicBezTo>
                  <a:cubicBezTo>
                    <a:pt x="76405" y="2615"/>
                    <a:pt x="76312" y="2481"/>
                    <a:pt x="76167" y="2440"/>
                  </a:cubicBezTo>
                  <a:cubicBezTo>
                    <a:pt x="76141" y="2433"/>
                    <a:pt x="76115" y="2430"/>
                    <a:pt x="76089" y="2430"/>
                  </a:cubicBezTo>
                  <a:cubicBezTo>
                    <a:pt x="75991" y="2430"/>
                    <a:pt x="75895" y="2471"/>
                    <a:pt x="75804" y="2512"/>
                  </a:cubicBezTo>
                  <a:cubicBezTo>
                    <a:pt x="75576" y="2605"/>
                    <a:pt x="75359" y="2709"/>
                    <a:pt x="75141" y="2802"/>
                  </a:cubicBezTo>
                  <a:cubicBezTo>
                    <a:pt x="74800" y="2947"/>
                    <a:pt x="74457" y="3092"/>
                    <a:pt x="74116" y="3248"/>
                  </a:cubicBezTo>
                  <a:cubicBezTo>
                    <a:pt x="73598" y="3476"/>
                    <a:pt x="73080" y="3704"/>
                    <a:pt x="72551" y="3921"/>
                  </a:cubicBezTo>
                  <a:cubicBezTo>
                    <a:pt x="72074" y="4107"/>
                    <a:pt x="71588" y="4294"/>
                    <a:pt x="71100" y="4480"/>
                  </a:cubicBezTo>
                  <a:cubicBezTo>
                    <a:pt x="70520" y="4688"/>
                    <a:pt x="69753" y="5133"/>
                    <a:pt x="69132" y="5143"/>
                  </a:cubicBezTo>
                  <a:cubicBezTo>
                    <a:pt x="68977" y="5143"/>
                    <a:pt x="68831" y="5113"/>
                    <a:pt x="68676" y="5102"/>
                  </a:cubicBezTo>
                  <a:cubicBezTo>
                    <a:pt x="68615" y="5096"/>
                    <a:pt x="68555" y="5094"/>
                    <a:pt x="68495" y="5094"/>
                  </a:cubicBezTo>
                  <a:cubicBezTo>
                    <a:pt x="67886" y="5094"/>
                    <a:pt x="67294" y="5367"/>
                    <a:pt x="66728" y="5631"/>
                  </a:cubicBezTo>
                  <a:cubicBezTo>
                    <a:pt x="65619" y="6149"/>
                    <a:pt x="64521" y="6667"/>
                    <a:pt x="63412" y="7174"/>
                  </a:cubicBezTo>
                  <a:cubicBezTo>
                    <a:pt x="62925" y="7413"/>
                    <a:pt x="62428" y="7641"/>
                    <a:pt x="61961" y="7931"/>
                  </a:cubicBezTo>
                  <a:cubicBezTo>
                    <a:pt x="61620" y="7879"/>
                    <a:pt x="61371" y="7817"/>
                    <a:pt x="61060" y="7713"/>
                  </a:cubicBezTo>
                  <a:cubicBezTo>
                    <a:pt x="61044" y="7708"/>
                    <a:pt x="61027" y="7705"/>
                    <a:pt x="61010" y="7705"/>
                  </a:cubicBezTo>
                  <a:cubicBezTo>
                    <a:pt x="60930" y="7705"/>
                    <a:pt x="60845" y="7755"/>
                    <a:pt x="60760" y="7755"/>
                  </a:cubicBezTo>
                  <a:cubicBezTo>
                    <a:pt x="60560" y="7755"/>
                    <a:pt x="60418" y="7515"/>
                    <a:pt x="60224" y="7515"/>
                  </a:cubicBezTo>
                  <a:cubicBezTo>
                    <a:pt x="60216" y="7515"/>
                    <a:pt x="60208" y="7516"/>
                    <a:pt x="60200" y="7517"/>
                  </a:cubicBezTo>
                  <a:cubicBezTo>
                    <a:pt x="60159" y="7517"/>
                    <a:pt x="60128" y="7537"/>
                    <a:pt x="60086" y="7537"/>
                  </a:cubicBezTo>
                  <a:cubicBezTo>
                    <a:pt x="60004" y="7527"/>
                    <a:pt x="59941" y="7464"/>
                    <a:pt x="59889" y="7413"/>
                  </a:cubicBezTo>
                  <a:cubicBezTo>
                    <a:pt x="59682" y="7206"/>
                    <a:pt x="59423" y="7029"/>
                    <a:pt x="59143" y="6926"/>
                  </a:cubicBezTo>
                  <a:cubicBezTo>
                    <a:pt x="59092" y="6905"/>
                    <a:pt x="59040" y="6895"/>
                    <a:pt x="58988" y="6895"/>
                  </a:cubicBezTo>
                  <a:cubicBezTo>
                    <a:pt x="58947" y="6905"/>
                    <a:pt x="58905" y="6926"/>
                    <a:pt x="58864" y="6946"/>
                  </a:cubicBezTo>
                  <a:cubicBezTo>
                    <a:pt x="58532" y="7112"/>
                    <a:pt x="58190" y="7299"/>
                    <a:pt x="57983" y="7600"/>
                  </a:cubicBezTo>
                  <a:cubicBezTo>
                    <a:pt x="57391" y="8483"/>
                    <a:pt x="56720" y="8948"/>
                    <a:pt x="55614" y="8948"/>
                  </a:cubicBezTo>
                  <a:cubicBezTo>
                    <a:pt x="55579" y="8948"/>
                    <a:pt x="55543" y="8947"/>
                    <a:pt x="55507" y="8947"/>
                  </a:cubicBezTo>
                  <a:cubicBezTo>
                    <a:pt x="55309" y="8947"/>
                    <a:pt x="55102" y="8915"/>
                    <a:pt x="54916" y="8843"/>
                  </a:cubicBezTo>
                  <a:cubicBezTo>
                    <a:pt x="54698" y="8760"/>
                    <a:pt x="54512" y="8604"/>
                    <a:pt x="54325" y="8470"/>
                  </a:cubicBezTo>
                  <a:cubicBezTo>
                    <a:pt x="53258" y="7641"/>
                    <a:pt x="51890" y="7144"/>
                    <a:pt x="50865" y="6253"/>
                  </a:cubicBezTo>
                  <a:cubicBezTo>
                    <a:pt x="50543" y="5972"/>
                    <a:pt x="50202" y="5682"/>
                    <a:pt x="49797" y="5548"/>
                  </a:cubicBezTo>
                  <a:cubicBezTo>
                    <a:pt x="49393" y="5413"/>
                    <a:pt x="48938" y="5434"/>
                    <a:pt x="48574" y="5206"/>
                  </a:cubicBezTo>
                  <a:cubicBezTo>
                    <a:pt x="48345" y="5058"/>
                    <a:pt x="48123" y="4788"/>
                    <a:pt x="47858" y="4788"/>
                  </a:cubicBezTo>
                  <a:cubicBezTo>
                    <a:pt x="47825" y="4788"/>
                    <a:pt x="47791" y="4793"/>
                    <a:pt x="47756" y="4802"/>
                  </a:cubicBezTo>
                  <a:cubicBezTo>
                    <a:pt x="47642" y="4833"/>
                    <a:pt x="47549" y="4915"/>
                    <a:pt x="47455" y="4968"/>
                  </a:cubicBezTo>
                  <a:cubicBezTo>
                    <a:pt x="47290" y="5061"/>
                    <a:pt x="47103" y="5092"/>
                    <a:pt x="46917" y="5123"/>
                  </a:cubicBezTo>
                  <a:cubicBezTo>
                    <a:pt x="45974" y="5299"/>
                    <a:pt x="45042" y="5610"/>
                    <a:pt x="44296" y="6200"/>
                  </a:cubicBezTo>
                  <a:cubicBezTo>
                    <a:pt x="44119" y="6335"/>
                    <a:pt x="43943" y="6490"/>
                    <a:pt x="43746" y="6594"/>
                  </a:cubicBezTo>
                  <a:cubicBezTo>
                    <a:pt x="43456" y="6729"/>
                    <a:pt x="43301" y="6667"/>
                    <a:pt x="43145" y="6946"/>
                  </a:cubicBezTo>
                  <a:cubicBezTo>
                    <a:pt x="42741" y="6946"/>
                    <a:pt x="42306" y="6946"/>
                    <a:pt x="41954" y="7144"/>
                  </a:cubicBezTo>
                  <a:cubicBezTo>
                    <a:pt x="41840" y="7216"/>
                    <a:pt x="41726" y="7299"/>
                    <a:pt x="41602" y="7340"/>
                  </a:cubicBezTo>
                  <a:cubicBezTo>
                    <a:pt x="41404" y="7423"/>
                    <a:pt x="41176" y="7402"/>
                    <a:pt x="40990" y="7496"/>
                  </a:cubicBezTo>
                  <a:cubicBezTo>
                    <a:pt x="40824" y="7579"/>
                    <a:pt x="40711" y="7734"/>
                    <a:pt x="40545" y="7796"/>
                  </a:cubicBezTo>
                  <a:cubicBezTo>
                    <a:pt x="40451" y="7837"/>
                    <a:pt x="40347" y="7848"/>
                    <a:pt x="40244" y="7869"/>
                  </a:cubicBezTo>
                  <a:cubicBezTo>
                    <a:pt x="39684" y="7962"/>
                    <a:pt x="39436" y="8273"/>
                    <a:pt x="39011" y="8563"/>
                  </a:cubicBezTo>
                  <a:cubicBezTo>
                    <a:pt x="38604" y="8840"/>
                    <a:pt x="37999" y="8947"/>
                    <a:pt x="37503" y="8947"/>
                  </a:cubicBezTo>
                  <a:cubicBezTo>
                    <a:pt x="37480" y="8947"/>
                    <a:pt x="37458" y="8947"/>
                    <a:pt x="37436" y="8947"/>
                  </a:cubicBezTo>
                  <a:cubicBezTo>
                    <a:pt x="37312" y="8936"/>
                    <a:pt x="37167" y="8926"/>
                    <a:pt x="37073" y="8843"/>
                  </a:cubicBezTo>
                  <a:cubicBezTo>
                    <a:pt x="37001" y="8770"/>
                    <a:pt x="36960" y="8666"/>
                    <a:pt x="36907" y="8583"/>
                  </a:cubicBezTo>
                  <a:cubicBezTo>
                    <a:pt x="36617" y="8148"/>
                    <a:pt x="35924" y="8325"/>
                    <a:pt x="35447" y="8097"/>
                  </a:cubicBezTo>
                  <a:cubicBezTo>
                    <a:pt x="35364" y="8055"/>
                    <a:pt x="35281" y="8003"/>
                    <a:pt x="35208" y="7941"/>
                  </a:cubicBezTo>
                  <a:cubicBezTo>
                    <a:pt x="34897" y="7724"/>
                    <a:pt x="34587" y="7506"/>
                    <a:pt x="34276" y="7278"/>
                  </a:cubicBezTo>
                  <a:cubicBezTo>
                    <a:pt x="33789" y="6936"/>
                    <a:pt x="33292" y="6563"/>
                    <a:pt x="33032" y="6025"/>
                  </a:cubicBezTo>
                  <a:cubicBezTo>
                    <a:pt x="32949" y="5848"/>
                    <a:pt x="32877" y="5652"/>
                    <a:pt x="32701" y="5569"/>
                  </a:cubicBezTo>
                  <a:cubicBezTo>
                    <a:pt x="32597" y="5516"/>
                    <a:pt x="32473" y="5516"/>
                    <a:pt x="32380" y="5465"/>
                  </a:cubicBezTo>
                  <a:cubicBezTo>
                    <a:pt x="32038" y="5288"/>
                    <a:pt x="32183" y="4678"/>
                    <a:pt x="31841" y="4512"/>
                  </a:cubicBezTo>
                  <a:cubicBezTo>
                    <a:pt x="31706" y="4418"/>
                    <a:pt x="31582" y="4325"/>
                    <a:pt x="31447" y="4232"/>
                  </a:cubicBezTo>
                  <a:cubicBezTo>
                    <a:pt x="31292" y="4118"/>
                    <a:pt x="31126" y="3994"/>
                    <a:pt x="31022" y="3828"/>
                  </a:cubicBezTo>
                  <a:cubicBezTo>
                    <a:pt x="30877" y="3600"/>
                    <a:pt x="30867" y="3299"/>
                    <a:pt x="30701" y="3082"/>
                  </a:cubicBezTo>
                  <a:cubicBezTo>
                    <a:pt x="30536" y="2854"/>
                    <a:pt x="30235" y="2760"/>
                    <a:pt x="29976" y="2615"/>
                  </a:cubicBezTo>
                  <a:cubicBezTo>
                    <a:pt x="29727" y="2470"/>
                    <a:pt x="29499" y="2180"/>
                    <a:pt x="29613" y="1911"/>
                  </a:cubicBezTo>
                  <a:lnTo>
                    <a:pt x="29613" y="1911"/>
                  </a:lnTo>
                  <a:cubicBezTo>
                    <a:pt x="29251" y="1931"/>
                    <a:pt x="28908" y="2025"/>
                    <a:pt x="28588" y="2180"/>
                  </a:cubicBezTo>
                  <a:cubicBezTo>
                    <a:pt x="28443" y="1693"/>
                    <a:pt x="27697" y="1807"/>
                    <a:pt x="27282" y="1507"/>
                  </a:cubicBezTo>
                  <a:cubicBezTo>
                    <a:pt x="26650" y="1030"/>
                    <a:pt x="26152" y="595"/>
                    <a:pt x="25448" y="191"/>
                  </a:cubicBezTo>
                  <a:cubicBezTo>
                    <a:pt x="25303" y="108"/>
                    <a:pt x="25148" y="15"/>
                    <a:pt x="24971" y="4"/>
                  </a:cubicBezTo>
                  <a:cubicBezTo>
                    <a:pt x="24949" y="2"/>
                    <a:pt x="24926" y="1"/>
                    <a:pt x="249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-214121" y="4447390"/>
              <a:ext cx="9556866" cy="1336903"/>
            </a:xfrm>
            <a:custGeom>
              <a:avLst/>
              <a:gdLst/>
              <a:ahLst/>
              <a:cxnLst/>
              <a:rect l="l" t="t" r="r" b="b"/>
              <a:pathLst>
                <a:path w="90653" h="38121" extrusionOk="0">
                  <a:moveTo>
                    <a:pt x="90653" y="1"/>
                  </a:moveTo>
                  <a:cubicBezTo>
                    <a:pt x="90362" y="94"/>
                    <a:pt x="90228" y="477"/>
                    <a:pt x="89927" y="549"/>
                  </a:cubicBezTo>
                  <a:cubicBezTo>
                    <a:pt x="89824" y="570"/>
                    <a:pt x="89720" y="560"/>
                    <a:pt x="89627" y="602"/>
                  </a:cubicBezTo>
                  <a:cubicBezTo>
                    <a:pt x="89531" y="645"/>
                    <a:pt x="89442" y="748"/>
                    <a:pt x="89355" y="748"/>
                  </a:cubicBezTo>
                  <a:cubicBezTo>
                    <a:pt x="89338" y="748"/>
                    <a:pt x="89322" y="744"/>
                    <a:pt x="89306" y="736"/>
                  </a:cubicBezTo>
                  <a:cubicBezTo>
                    <a:pt x="89275" y="715"/>
                    <a:pt x="89254" y="695"/>
                    <a:pt x="89223" y="685"/>
                  </a:cubicBezTo>
                  <a:cubicBezTo>
                    <a:pt x="89215" y="683"/>
                    <a:pt x="89207" y="682"/>
                    <a:pt x="89198" y="682"/>
                  </a:cubicBezTo>
                  <a:cubicBezTo>
                    <a:pt x="89163" y="682"/>
                    <a:pt x="89124" y="698"/>
                    <a:pt x="89098" y="715"/>
                  </a:cubicBezTo>
                  <a:cubicBezTo>
                    <a:pt x="88487" y="1047"/>
                    <a:pt x="87710" y="1161"/>
                    <a:pt x="87150" y="1534"/>
                  </a:cubicBezTo>
                  <a:cubicBezTo>
                    <a:pt x="87064" y="1592"/>
                    <a:pt x="86972" y="1614"/>
                    <a:pt x="86877" y="1614"/>
                  </a:cubicBezTo>
                  <a:cubicBezTo>
                    <a:pt x="86563" y="1614"/>
                    <a:pt x="86209" y="1378"/>
                    <a:pt x="85872" y="1378"/>
                  </a:cubicBezTo>
                  <a:cubicBezTo>
                    <a:pt x="85866" y="1378"/>
                    <a:pt x="85861" y="1378"/>
                    <a:pt x="85856" y="1378"/>
                  </a:cubicBezTo>
                  <a:cubicBezTo>
                    <a:pt x="85193" y="1378"/>
                    <a:pt x="84892" y="2207"/>
                    <a:pt x="84353" y="2591"/>
                  </a:cubicBezTo>
                  <a:cubicBezTo>
                    <a:pt x="84083" y="2788"/>
                    <a:pt x="83721" y="2891"/>
                    <a:pt x="83597" y="3192"/>
                  </a:cubicBezTo>
                  <a:cubicBezTo>
                    <a:pt x="83555" y="3296"/>
                    <a:pt x="83535" y="3420"/>
                    <a:pt x="83462" y="3503"/>
                  </a:cubicBezTo>
                  <a:cubicBezTo>
                    <a:pt x="83390" y="3586"/>
                    <a:pt x="83265" y="3607"/>
                    <a:pt x="83162" y="3627"/>
                  </a:cubicBezTo>
                  <a:cubicBezTo>
                    <a:pt x="82591" y="3741"/>
                    <a:pt x="82053" y="3969"/>
                    <a:pt x="81587" y="4290"/>
                  </a:cubicBezTo>
                  <a:cubicBezTo>
                    <a:pt x="81152" y="4590"/>
                    <a:pt x="80643" y="4663"/>
                    <a:pt x="80188" y="4933"/>
                  </a:cubicBezTo>
                  <a:cubicBezTo>
                    <a:pt x="79618" y="5274"/>
                    <a:pt x="79069" y="5637"/>
                    <a:pt x="78499" y="5979"/>
                  </a:cubicBezTo>
                  <a:cubicBezTo>
                    <a:pt x="76810" y="6984"/>
                    <a:pt x="74965" y="7740"/>
                    <a:pt x="73059" y="8228"/>
                  </a:cubicBezTo>
                  <a:cubicBezTo>
                    <a:pt x="70127" y="8974"/>
                    <a:pt x="67081" y="8901"/>
                    <a:pt x="64148" y="9585"/>
                  </a:cubicBezTo>
                  <a:cubicBezTo>
                    <a:pt x="64052" y="9466"/>
                    <a:pt x="63898" y="9406"/>
                    <a:pt x="63744" y="9406"/>
                  </a:cubicBezTo>
                  <a:cubicBezTo>
                    <a:pt x="63615" y="9406"/>
                    <a:pt x="63486" y="9448"/>
                    <a:pt x="63392" y="9533"/>
                  </a:cubicBezTo>
                  <a:cubicBezTo>
                    <a:pt x="63454" y="9430"/>
                    <a:pt x="63340" y="9305"/>
                    <a:pt x="63216" y="9295"/>
                  </a:cubicBezTo>
                  <a:cubicBezTo>
                    <a:pt x="63208" y="9294"/>
                    <a:pt x="63200" y="9294"/>
                    <a:pt x="63192" y="9294"/>
                  </a:cubicBezTo>
                  <a:cubicBezTo>
                    <a:pt x="63078" y="9294"/>
                    <a:pt x="62981" y="9361"/>
                    <a:pt x="62884" y="9430"/>
                  </a:cubicBezTo>
                  <a:cubicBezTo>
                    <a:pt x="62729" y="9533"/>
                    <a:pt x="62573" y="9647"/>
                    <a:pt x="62418" y="9750"/>
                  </a:cubicBezTo>
                  <a:cubicBezTo>
                    <a:pt x="62324" y="9823"/>
                    <a:pt x="62221" y="9886"/>
                    <a:pt x="62117" y="9906"/>
                  </a:cubicBezTo>
                  <a:cubicBezTo>
                    <a:pt x="62089" y="9911"/>
                    <a:pt x="62062" y="9914"/>
                    <a:pt x="62035" y="9914"/>
                  </a:cubicBezTo>
                  <a:cubicBezTo>
                    <a:pt x="61900" y="9914"/>
                    <a:pt x="61770" y="9858"/>
                    <a:pt x="61641" y="9823"/>
                  </a:cubicBezTo>
                  <a:cubicBezTo>
                    <a:pt x="61480" y="9776"/>
                    <a:pt x="61311" y="9753"/>
                    <a:pt x="61142" y="9753"/>
                  </a:cubicBezTo>
                  <a:cubicBezTo>
                    <a:pt x="60940" y="9753"/>
                    <a:pt x="60739" y="9786"/>
                    <a:pt x="60553" y="9854"/>
                  </a:cubicBezTo>
                  <a:cubicBezTo>
                    <a:pt x="60449" y="9740"/>
                    <a:pt x="60418" y="9575"/>
                    <a:pt x="60459" y="9430"/>
                  </a:cubicBezTo>
                  <a:lnTo>
                    <a:pt x="60459" y="9430"/>
                  </a:lnTo>
                  <a:cubicBezTo>
                    <a:pt x="60116" y="9528"/>
                    <a:pt x="59754" y="9578"/>
                    <a:pt x="59395" y="9578"/>
                  </a:cubicBezTo>
                  <a:cubicBezTo>
                    <a:pt x="59223" y="9578"/>
                    <a:pt x="59052" y="9567"/>
                    <a:pt x="58884" y="9543"/>
                  </a:cubicBezTo>
                  <a:cubicBezTo>
                    <a:pt x="58584" y="9492"/>
                    <a:pt x="58274" y="9398"/>
                    <a:pt x="58087" y="9160"/>
                  </a:cubicBezTo>
                  <a:cubicBezTo>
                    <a:pt x="56968" y="8776"/>
                    <a:pt x="55828" y="8424"/>
                    <a:pt x="54678" y="8134"/>
                  </a:cubicBezTo>
                  <a:cubicBezTo>
                    <a:pt x="54688" y="8000"/>
                    <a:pt x="54564" y="7896"/>
                    <a:pt x="54461" y="7823"/>
                  </a:cubicBezTo>
                  <a:cubicBezTo>
                    <a:pt x="54077" y="7575"/>
                    <a:pt x="53704" y="7326"/>
                    <a:pt x="53331" y="7077"/>
                  </a:cubicBezTo>
                  <a:cubicBezTo>
                    <a:pt x="53051" y="6894"/>
                    <a:pt x="52743" y="6704"/>
                    <a:pt x="52429" y="6704"/>
                  </a:cubicBezTo>
                  <a:cubicBezTo>
                    <a:pt x="52371" y="6704"/>
                    <a:pt x="52312" y="6710"/>
                    <a:pt x="52253" y="6725"/>
                  </a:cubicBezTo>
                  <a:cubicBezTo>
                    <a:pt x="52149" y="6751"/>
                    <a:pt x="52052" y="6792"/>
                    <a:pt x="51956" y="6792"/>
                  </a:cubicBezTo>
                  <a:cubicBezTo>
                    <a:pt x="51937" y="6792"/>
                    <a:pt x="51919" y="6790"/>
                    <a:pt x="51901" y="6787"/>
                  </a:cubicBezTo>
                  <a:cubicBezTo>
                    <a:pt x="51746" y="6746"/>
                    <a:pt x="51663" y="6570"/>
                    <a:pt x="51518" y="6518"/>
                  </a:cubicBezTo>
                  <a:cubicBezTo>
                    <a:pt x="51145" y="6383"/>
                    <a:pt x="51021" y="6393"/>
                    <a:pt x="50720" y="6093"/>
                  </a:cubicBezTo>
                  <a:cubicBezTo>
                    <a:pt x="50409" y="5792"/>
                    <a:pt x="50109" y="5544"/>
                    <a:pt x="49674" y="5451"/>
                  </a:cubicBezTo>
                  <a:cubicBezTo>
                    <a:pt x="49549" y="5419"/>
                    <a:pt x="49435" y="5409"/>
                    <a:pt x="49331" y="5347"/>
                  </a:cubicBezTo>
                  <a:cubicBezTo>
                    <a:pt x="49044" y="5204"/>
                    <a:pt x="48899" y="4777"/>
                    <a:pt x="48576" y="4777"/>
                  </a:cubicBezTo>
                  <a:cubicBezTo>
                    <a:pt x="48572" y="4777"/>
                    <a:pt x="48568" y="4777"/>
                    <a:pt x="48564" y="4777"/>
                  </a:cubicBezTo>
                  <a:cubicBezTo>
                    <a:pt x="48419" y="4777"/>
                    <a:pt x="48295" y="4881"/>
                    <a:pt x="48182" y="4954"/>
                  </a:cubicBezTo>
                  <a:cubicBezTo>
                    <a:pt x="47912" y="5140"/>
                    <a:pt x="47622" y="5254"/>
                    <a:pt x="47321" y="5368"/>
                  </a:cubicBezTo>
                  <a:cubicBezTo>
                    <a:pt x="46959" y="5513"/>
                    <a:pt x="46586" y="5658"/>
                    <a:pt x="46213" y="5792"/>
                  </a:cubicBezTo>
                  <a:cubicBezTo>
                    <a:pt x="45518" y="6062"/>
                    <a:pt x="44814" y="6342"/>
                    <a:pt x="44130" y="6632"/>
                  </a:cubicBezTo>
                  <a:cubicBezTo>
                    <a:pt x="43498" y="6911"/>
                    <a:pt x="42783" y="6984"/>
                    <a:pt x="42151" y="7274"/>
                  </a:cubicBezTo>
                  <a:cubicBezTo>
                    <a:pt x="41867" y="7396"/>
                    <a:pt x="41604" y="7606"/>
                    <a:pt x="41282" y="7606"/>
                  </a:cubicBezTo>
                  <a:cubicBezTo>
                    <a:pt x="41275" y="7606"/>
                    <a:pt x="41267" y="7606"/>
                    <a:pt x="41260" y="7606"/>
                  </a:cubicBezTo>
                  <a:cubicBezTo>
                    <a:pt x="41161" y="7606"/>
                    <a:pt x="41061" y="7580"/>
                    <a:pt x="40956" y="7580"/>
                  </a:cubicBezTo>
                  <a:cubicBezTo>
                    <a:pt x="40930" y="7580"/>
                    <a:pt x="40903" y="7581"/>
                    <a:pt x="40876" y="7585"/>
                  </a:cubicBezTo>
                  <a:cubicBezTo>
                    <a:pt x="40591" y="7615"/>
                    <a:pt x="40376" y="7896"/>
                    <a:pt x="40093" y="7896"/>
                  </a:cubicBezTo>
                  <a:cubicBezTo>
                    <a:pt x="40089" y="7896"/>
                    <a:pt x="40084" y="7896"/>
                    <a:pt x="40079" y="7896"/>
                  </a:cubicBezTo>
                  <a:cubicBezTo>
                    <a:pt x="39996" y="7896"/>
                    <a:pt x="39913" y="7870"/>
                    <a:pt x="39830" y="7870"/>
                  </a:cubicBezTo>
                  <a:cubicBezTo>
                    <a:pt x="39809" y="7870"/>
                    <a:pt x="39789" y="7871"/>
                    <a:pt x="39768" y="7875"/>
                  </a:cubicBezTo>
                  <a:cubicBezTo>
                    <a:pt x="39540" y="7917"/>
                    <a:pt x="39426" y="8186"/>
                    <a:pt x="39218" y="8279"/>
                  </a:cubicBezTo>
                  <a:cubicBezTo>
                    <a:pt x="39126" y="8321"/>
                    <a:pt x="39011" y="8321"/>
                    <a:pt x="38898" y="8331"/>
                  </a:cubicBezTo>
                  <a:cubicBezTo>
                    <a:pt x="38535" y="8352"/>
                    <a:pt x="38182" y="8445"/>
                    <a:pt x="37841" y="8549"/>
                  </a:cubicBezTo>
                  <a:cubicBezTo>
                    <a:pt x="37561" y="8631"/>
                    <a:pt x="37281" y="8714"/>
                    <a:pt x="37012" y="8797"/>
                  </a:cubicBezTo>
                  <a:cubicBezTo>
                    <a:pt x="36877" y="8839"/>
                    <a:pt x="36742" y="8880"/>
                    <a:pt x="36618" y="8932"/>
                  </a:cubicBezTo>
                  <a:cubicBezTo>
                    <a:pt x="36421" y="9025"/>
                    <a:pt x="36234" y="9170"/>
                    <a:pt x="36048" y="9274"/>
                  </a:cubicBezTo>
                  <a:cubicBezTo>
                    <a:pt x="35638" y="9517"/>
                    <a:pt x="35224" y="9601"/>
                    <a:pt x="34807" y="9601"/>
                  </a:cubicBezTo>
                  <a:cubicBezTo>
                    <a:pt x="34211" y="9601"/>
                    <a:pt x="33607" y="9431"/>
                    <a:pt x="32992" y="9315"/>
                  </a:cubicBezTo>
                  <a:cubicBezTo>
                    <a:pt x="32961" y="9309"/>
                    <a:pt x="32928" y="9303"/>
                    <a:pt x="32893" y="9303"/>
                  </a:cubicBezTo>
                  <a:cubicBezTo>
                    <a:pt x="32867" y="9303"/>
                    <a:pt x="32841" y="9307"/>
                    <a:pt x="32815" y="9315"/>
                  </a:cubicBezTo>
                  <a:cubicBezTo>
                    <a:pt x="32774" y="9336"/>
                    <a:pt x="32732" y="9377"/>
                    <a:pt x="32702" y="9419"/>
                  </a:cubicBezTo>
                  <a:cubicBezTo>
                    <a:pt x="32411" y="9782"/>
                    <a:pt x="31935" y="10186"/>
                    <a:pt x="31427" y="10227"/>
                  </a:cubicBezTo>
                  <a:cubicBezTo>
                    <a:pt x="31407" y="10229"/>
                    <a:pt x="31388" y="10229"/>
                    <a:pt x="31368" y="10229"/>
                  </a:cubicBezTo>
                  <a:cubicBezTo>
                    <a:pt x="31142" y="10229"/>
                    <a:pt x="30884" y="10128"/>
                    <a:pt x="30674" y="10128"/>
                  </a:cubicBezTo>
                  <a:cubicBezTo>
                    <a:pt x="30557" y="10128"/>
                    <a:pt x="30454" y="10160"/>
                    <a:pt x="30381" y="10259"/>
                  </a:cubicBezTo>
                  <a:cubicBezTo>
                    <a:pt x="30019" y="9957"/>
                    <a:pt x="29550" y="9792"/>
                    <a:pt x="29081" y="9792"/>
                  </a:cubicBezTo>
                  <a:cubicBezTo>
                    <a:pt x="28986" y="9792"/>
                    <a:pt x="28890" y="9799"/>
                    <a:pt x="28795" y="9813"/>
                  </a:cubicBezTo>
                  <a:cubicBezTo>
                    <a:pt x="28702" y="9554"/>
                    <a:pt x="28578" y="9305"/>
                    <a:pt x="28412" y="9077"/>
                  </a:cubicBezTo>
                  <a:cubicBezTo>
                    <a:pt x="28360" y="9015"/>
                    <a:pt x="28298" y="8953"/>
                    <a:pt x="28215" y="8942"/>
                  </a:cubicBezTo>
                  <a:cubicBezTo>
                    <a:pt x="28201" y="8939"/>
                    <a:pt x="28187" y="8937"/>
                    <a:pt x="28174" y="8937"/>
                  </a:cubicBezTo>
                  <a:cubicBezTo>
                    <a:pt x="28107" y="8937"/>
                    <a:pt x="28044" y="8974"/>
                    <a:pt x="27966" y="8974"/>
                  </a:cubicBezTo>
                  <a:cubicBezTo>
                    <a:pt x="27749" y="8974"/>
                    <a:pt x="27697" y="8642"/>
                    <a:pt x="27510" y="8518"/>
                  </a:cubicBezTo>
                  <a:cubicBezTo>
                    <a:pt x="27440" y="8474"/>
                    <a:pt x="27361" y="8459"/>
                    <a:pt x="27279" y="8459"/>
                  </a:cubicBezTo>
                  <a:cubicBezTo>
                    <a:pt x="27205" y="8459"/>
                    <a:pt x="27128" y="8472"/>
                    <a:pt x="27054" y="8486"/>
                  </a:cubicBezTo>
                  <a:cubicBezTo>
                    <a:pt x="25967" y="8673"/>
                    <a:pt x="24723" y="8818"/>
                    <a:pt x="23697" y="9222"/>
                  </a:cubicBezTo>
                  <a:cubicBezTo>
                    <a:pt x="22744" y="9595"/>
                    <a:pt x="21832" y="10259"/>
                    <a:pt x="20982" y="10807"/>
                  </a:cubicBezTo>
                  <a:cubicBezTo>
                    <a:pt x="21242" y="9968"/>
                    <a:pt x="20547" y="9098"/>
                    <a:pt x="19729" y="8767"/>
                  </a:cubicBezTo>
                  <a:cubicBezTo>
                    <a:pt x="18910" y="8435"/>
                    <a:pt x="18009" y="8486"/>
                    <a:pt x="17128" y="8394"/>
                  </a:cubicBezTo>
                  <a:cubicBezTo>
                    <a:pt x="15905" y="8269"/>
                    <a:pt x="14724" y="7865"/>
                    <a:pt x="13678" y="7233"/>
                  </a:cubicBezTo>
                  <a:cubicBezTo>
                    <a:pt x="12600" y="6580"/>
                    <a:pt x="11751" y="5658"/>
                    <a:pt x="10725" y="4933"/>
                  </a:cubicBezTo>
                  <a:cubicBezTo>
                    <a:pt x="10494" y="4772"/>
                    <a:pt x="10233" y="4601"/>
                    <a:pt x="9952" y="4601"/>
                  </a:cubicBezTo>
                  <a:cubicBezTo>
                    <a:pt x="9944" y="4601"/>
                    <a:pt x="9936" y="4601"/>
                    <a:pt x="9927" y="4601"/>
                  </a:cubicBezTo>
                  <a:cubicBezTo>
                    <a:pt x="9778" y="4608"/>
                    <a:pt x="9611" y="4663"/>
                    <a:pt x="9461" y="4663"/>
                  </a:cubicBezTo>
                  <a:cubicBezTo>
                    <a:pt x="9382" y="4663"/>
                    <a:pt x="9308" y="4648"/>
                    <a:pt x="9243" y="4601"/>
                  </a:cubicBezTo>
                  <a:cubicBezTo>
                    <a:pt x="9119" y="4518"/>
                    <a:pt x="9067" y="4362"/>
                    <a:pt x="8932" y="4311"/>
                  </a:cubicBezTo>
                  <a:cubicBezTo>
                    <a:pt x="8870" y="4290"/>
                    <a:pt x="8808" y="4290"/>
                    <a:pt x="8746" y="4290"/>
                  </a:cubicBezTo>
                  <a:cubicBezTo>
                    <a:pt x="8590" y="4270"/>
                    <a:pt x="8456" y="4207"/>
                    <a:pt x="8331" y="4145"/>
                  </a:cubicBezTo>
                  <a:cubicBezTo>
                    <a:pt x="8051" y="4010"/>
                    <a:pt x="7772" y="3865"/>
                    <a:pt x="7492" y="3731"/>
                  </a:cubicBezTo>
                  <a:cubicBezTo>
                    <a:pt x="7367" y="3669"/>
                    <a:pt x="7243" y="3616"/>
                    <a:pt x="7109" y="3596"/>
                  </a:cubicBezTo>
                  <a:cubicBezTo>
                    <a:pt x="7084" y="3593"/>
                    <a:pt x="7059" y="3592"/>
                    <a:pt x="7034" y="3592"/>
                  </a:cubicBezTo>
                  <a:cubicBezTo>
                    <a:pt x="6834" y="3592"/>
                    <a:pt x="6633" y="3666"/>
                    <a:pt x="6437" y="3666"/>
                  </a:cubicBezTo>
                  <a:cubicBezTo>
                    <a:pt x="6363" y="3666"/>
                    <a:pt x="6290" y="3656"/>
                    <a:pt x="6218" y="3627"/>
                  </a:cubicBezTo>
                  <a:cubicBezTo>
                    <a:pt x="5990" y="3544"/>
                    <a:pt x="5855" y="3192"/>
                    <a:pt x="5596" y="3192"/>
                  </a:cubicBezTo>
                  <a:cubicBezTo>
                    <a:pt x="5592" y="3192"/>
                    <a:pt x="5588" y="3192"/>
                    <a:pt x="5584" y="3192"/>
                  </a:cubicBezTo>
                  <a:cubicBezTo>
                    <a:pt x="5421" y="3192"/>
                    <a:pt x="5281" y="3375"/>
                    <a:pt x="5129" y="3375"/>
                  </a:cubicBezTo>
                  <a:cubicBezTo>
                    <a:pt x="5112" y="3375"/>
                    <a:pt x="5095" y="3373"/>
                    <a:pt x="5078" y="3368"/>
                  </a:cubicBezTo>
                  <a:cubicBezTo>
                    <a:pt x="4984" y="3337"/>
                    <a:pt x="4912" y="3223"/>
                    <a:pt x="4818" y="3223"/>
                  </a:cubicBezTo>
                  <a:cubicBezTo>
                    <a:pt x="4815" y="3222"/>
                    <a:pt x="4812" y="3222"/>
                    <a:pt x="4809" y="3222"/>
                  </a:cubicBezTo>
                  <a:cubicBezTo>
                    <a:pt x="4687" y="3222"/>
                    <a:pt x="4607" y="3390"/>
                    <a:pt x="4486" y="3390"/>
                  </a:cubicBezTo>
                  <a:cubicBezTo>
                    <a:pt x="4480" y="3390"/>
                    <a:pt x="4473" y="3390"/>
                    <a:pt x="4466" y="3389"/>
                  </a:cubicBezTo>
                  <a:cubicBezTo>
                    <a:pt x="4404" y="3379"/>
                    <a:pt x="4353" y="3316"/>
                    <a:pt x="4311" y="3254"/>
                  </a:cubicBezTo>
                  <a:cubicBezTo>
                    <a:pt x="4031" y="2860"/>
                    <a:pt x="3544" y="2612"/>
                    <a:pt x="3047" y="2612"/>
                  </a:cubicBezTo>
                  <a:cubicBezTo>
                    <a:pt x="2953" y="2612"/>
                    <a:pt x="2840" y="2612"/>
                    <a:pt x="2757" y="2550"/>
                  </a:cubicBezTo>
                  <a:cubicBezTo>
                    <a:pt x="2633" y="2446"/>
                    <a:pt x="2653" y="2207"/>
                    <a:pt x="2508" y="2135"/>
                  </a:cubicBezTo>
                  <a:cubicBezTo>
                    <a:pt x="2477" y="2121"/>
                    <a:pt x="2444" y="2116"/>
                    <a:pt x="2410" y="2116"/>
                  </a:cubicBezTo>
                  <a:cubicBezTo>
                    <a:pt x="2337" y="2116"/>
                    <a:pt x="2260" y="2139"/>
                    <a:pt x="2192" y="2139"/>
                  </a:cubicBezTo>
                  <a:cubicBezTo>
                    <a:pt x="2156" y="2139"/>
                    <a:pt x="2123" y="2133"/>
                    <a:pt x="2094" y="2114"/>
                  </a:cubicBezTo>
                  <a:cubicBezTo>
                    <a:pt x="2011" y="2052"/>
                    <a:pt x="2000" y="1938"/>
                    <a:pt x="1979" y="1845"/>
                  </a:cubicBezTo>
                  <a:cubicBezTo>
                    <a:pt x="1845" y="1358"/>
                    <a:pt x="1213" y="1286"/>
                    <a:pt x="788" y="1026"/>
                  </a:cubicBezTo>
                  <a:cubicBezTo>
                    <a:pt x="550" y="881"/>
                    <a:pt x="446" y="612"/>
                    <a:pt x="197" y="508"/>
                  </a:cubicBezTo>
                  <a:cubicBezTo>
                    <a:pt x="176" y="552"/>
                    <a:pt x="123" y="601"/>
                    <a:pt x="69" y="601"/>
                  </a:cubicBezTo>
                  <a:cubicBezTo>
                    <a:pt x="46" y="601"/>
                    <a:pt x="22" y="592"/>
                    <a:pt x="1" y="570"/>
                  </a:cubicBezTo>
                  <a:lnTo>
                    <a:pt x="1" y="570"/>
                  </a:lnTo>
                  <a:lnTo>
                    <a:pt x="63" y="38120"/>
                  </a:lnTo>
                  <a:lnTo>
                    <a:pt x="90290" y="38120"/>
                  </a:lnTo>
                  <a:lnTo>
                    <a:pt x="906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 flipH="1">
              <a:off x="7587389" y="4083900"/>
              <a:ext cx="2543720" cy="1790210"/>
            </a:xfrm>
            <a:custGeom>
              <a:avLst/>
              <a:gdLst/>
              <a:ahLst/>
              <a:cxnLst/>
              <a:rect l="l" t="t" r="r" b="b"/>
              <a:pathLst>
                <a:path w="24249" h="15947" extrusionOk="0">
                  <a:moveTo>
                    <a:pt x="11274" y="0"/>
                  </a:moveTo>
                  <a:cubicBezTo>
                    <a:pt x="11238" y="36"/>
                    <a:pt x="11225" y="85"/>
                    <a:pt x="11232" y="131"/>
                  </a:cubicBezTo>
                  <a:lnTo>
                    <a:pt x="11232" y="131"/>
                  </a:lnTo>
                  <a:cubicBezTo>
                    <a:pt x="11239" y="132"/>
                    <a:pt x="11246" y="134"/>
                    <a:pt x="11253" y="135"/>
                  </a:cubicBezTo>
                  <a:cubicBezTo>
                    <a:pt x="11264" y="94"/>
                    <a:pt x="11264" y="42"/>
                    <a:pt x="11274" y="0"/>
                  </a:cubicBezTo>
                  <a:close/>
                  <a:moveTo>
                    <a:pt x="11605" y="912"/>
                  </a:moveTo>
                  <a:lnTo>
                    <a:pt x="11605" y="912"/>
                  </a:lnTo>
                  <a:cubicBezTo>
                    <a:pt x="11600" y="915"/>
                    <a:pt x="11596" y="918"/>
                    <a:pt x="11591" y="921"/>
                  </a:cubicBezTo>
                  <a:lnTo>
                    <a:pt x="11591" y="921"/>
                  </a:lnTo>
                  <a:cubicBezTo>
                    <a:pt x="11596" y="918"/>
                    <a:pt x="11601" y="915"/>
                    <a:pt x="11605" y="912"/>
                  </a:cubicBezTo>
                  <a:close/>
                  <a:moveTo>
                    <a:pt x="10974" y="974"/>
                  </a:moveTo>
                  <a:lnTo>
                    <a:pt x="10974" y="974"/>
                  </a:lnTo>
                  <a:cubicBezTo>
                    <a:pt x="10980" y="979"/>
                    <a:pt x="10987" y="984"/>
                    <a:pt x="10994" y="989"/>
                  </a:cubicBezTo>
                  <a:lnTo>
                    <a:pt x="10994" y="989"/>
                  </a:lnTo>
                  <a:cubicBezTo>
                    <a:pt x="10989" y="983"/>
                    <a:pt x="10983" y="978"/>
                    <a:pt x="10974" y="974"/>
                  </a:cubicBezTo>
                  <a:close/>
                  <a:moveTo>
                    <a:pt x="3265" y="1554"/>
                  </a:moveTo>
                  <a:cubicBezTo>
                    <a:pt x="3259" y="1607"/>
                    <a:pt x="3254" y="1661"/>
                    <a:pt x="3256" y="1715"/>
                  </a:cubicBezTo>
                  <a:lnTo>
                    <a:pt x="3256" y="1715"/>
                  </a:lnTo>
                  <a:cubicBezTo>
                    <a:pt x="3259" y="1665"/>
                    <a:pt x="3265" y="1610"/>
                    <a:pt x="3265" y="1554"/>
                  </a:cubicBezTo>
                  <a:close/>
                  <a:moveTo>
                    <a:pt x="3150" y="1865"/>
                  </a:moveTo>
                  <a:lnTo>
                    <a:pt x="3150" y="1865"/>
                  </a:lnTo>
                  <a:cubicBezTo>
                    <a:pt x="3137" y="1872"/>
                    <a:pt x="3149" y="1883"/>
                    <a:pt x="3162" y="1885"/>
                  </a:cubicBezTo>
                  <a:lnTo>
                    <a:pt x="3162" y="1885"/>
                  </a:lnTo>
                  <a:cubicBezTo>
                    <a:pt x="3158" y="1879"/>
                    <a:pt x="3154" y="1873"/>
                    <a:pt x="3150" y="1865"/>
                  </a:cubicBezTo>
                  <a:close/>
                  <a:moveTo>
                    <a:pt x="3472" y="2010"/>
                  </a:moveTo>
                  <a:cubicBezTo>
                    <a:pt x="3460" y="2010"/>
                    <a:pt x="3458" y="2020"/>
                    <a:pt x="3462" y="2029"/>
                  </a:cubicBezTo>
                  <a:lnTo>
                    <a:pt x="3462" y="2029"/>
                  </a:lnTo>
                  <a:cubicBezTo>
                    <a:pt x="3466" y="2023"/>
                    <a:pt x="3469" y="2017"/>
                    <a:pt x="3472" y="2010"/>
                  </a:cubicBezTo>
                  <a:close/>
                  <a:moveTo>
                    <a:pt x="3556" y="2171"/>
                  </a:moveTo>
                  <a:cubicBezTo>
                    <a:pt x="3558" y="2173"/>
                    <a:pt x="3561" y="2175"/>
                    <a:pt x="3565" y="2176"/>
                  </a:cubicBezTo>
                  <a:cubicBezTo>
                    <a:pt x="3562" y="2174"/>
                    <a:pt x="3559" y="2173"/>
                    <a:pt x="3556" y="2171"/>
                  </a:cubicBezTo>
                  <a:close/>
                  <a:moveTo>
                    <a:pt x="3565" y="2300"/>
                  </a:moveTo>
                  <a:cubicBezTo>
                    <a:pt x="3565" y="2311"/>
                    <a:pt x="3576" y="2321"/>
                    <a:pt x="3586" y="2342"/>
                  </a:cubicBezTo>
                  <a:cubicBezTo>
                    <a:pt x="3617" y="2332"/>
                    <a:pt x="3648" y="2321"/>
                    <a:pt x="3668" y="2300"/>
                  </a:cubicBezTo>
                  <a:close/>
                  <a:moveTo>
                    <a:pt x="2736" y="2850"/>
                  </a:moveTo>
                  <a:cubicBezTo>
                    <a:pt x="2736" y="2854"/>
                    <a:pt x="2738" y="2860"/>
                    <a:pt x="2740" y="2866"/>
                  </a:cubicBezTo>
                  <a:lnTo>
                    <a:pt x="2740" y="2866"/>
                  </a:lnTo>
                  <a:cubicBezTo>
                    <a:pt x="2739" y="2860"/>
                    <a:pt x="2738" y="2855"/>
                    <a:pt x="2736" y="2850"/>
                  </a:cubicBezTo>
                  <a:close/>
                  <a:moveTo>
                    <a:pt x="12476" y="2871"/>
                  </a:moveTo>
                  <a:cubicBezTo>
                    <a:pt x="12464" y="2875"/>
                    <a:pt x="12455" y="2881"/>
                    <a:pt x="12448" y="2889"/>
                  </a:cubicBezTo>
                  <a:lnTo>
                    <a:pt x="12448" y="2889"/>
                  </a:lnTo>
                  <a:cubicBezTo>
                    <a:pt x="12458" y="2883"/>
                    <a:pt x="12467" y="2877"/>
                    <a:pt x="12476" y="2871"/>
                  </a:cubicBezTo>
                  <a:close/>
                  <a:moveTo>
                    <a:pt x="15232" y="2995"/>
                  </a:move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0"/>
                    <a:pt x="15232" y="2995"/>
                  </a:cubicBezTo>
                  <a:close/>
                  <a:moveTo>
                    <a:pt x="16600" y="3264"/>
                  </a:moveTo>
                  <a:cubicBezTo>
                    <a:pt x="16596" y="3266"/>
                    <a:pt x="16593" y="3267"/>
                    <a:pt x="16590" y="3269"/>
                  </a:cubicBezTo>
                  <a:lnTo>
                    <a:pt x="16590" y="3269"/>
                  </a:lnTo>
                  <a:cubicBezTo>
                    <a:pt x="16593" y="3267"/>
                    <a:pt x="16596" y="3266"/>
                    <a:pt x="16600" y="3264"/>
                  </a:cubicBezTo>
                  <a:close/>
                  <a:moveTo>
                    <a:pt x="1213" y="3274"/>
                  </a:moveTo>
                  <a:cubicBezTo>
                    <a:pt x="1213" y="3285"/>
                    <a:pt x="1216" y="3294"/>
                    <a:pt x="1219" y="3303"/>
                  </a:cubicBezTo>
                  <a:lnTo>
                    <a:pt x="1219" y="3303"/>
                  </a:lnTo>
                  <a:cubicBezTo>
                    <a:pt x="1219" y="3294"/>
                    <a:pt x="1216" y="3285"/>
                    <a:pt x="1213" y="3274"/>
                  </a:cubicBezTo>
                  <a:close/>
                  <a:moveTo>
                    <a:pt x="16231" y="3465"/>
                  </a:moveTo>
                  <a:cubicBezTo>
                    <a:pt x="16230" y="3476"/>
                    <a:pt x="16236" y="3486"/>
                    <a:pt x="16246" y="3486"/>
                  </a:cubicBezTo>
                  <a:cubicBezTo>
                    <a:pt x="16249" y="3486"/>
                    <a:pt x="16253" y="3485"/>
                    <a:pt x="16258" y="3482"/>
                  </a:cubicBezTo>
                  <a:lnTo>
                    <a:pt x="16231" y="3465"/>
                  </a:lnTo>
                  <a:close/>
                  <a:moveTo>
                    <a:pt x="8114" y="3730"/>
                  </a:moveTo>
                  <a:lnTo>
                    <a:pt x="8114" y="3730"/>
                  </a:lnTo>
                  <a:cubicBezTo>
                    <a:pt x="8109" y="3737"/>
                    <a:pt x="8103" y="3744"/>
                    <a:pt x="8098" y="3751"/>
                  </a:cubicBezTo>
                  <a:lnTo>
                    <a:pt x="8098" y="3751"/>
                  </a:lnTo>
                  <a:cubicBezTo>
                    <a:pt x="8105" y="3747"/>
                    <a:pt x="8111" y="3740"/>
                    <a:pt x="8114" y="3730"/>
                  </a:cubicBezTo>
                  <a:close/>
                  <a:moveTo>
                    <a:pt x="2920" y="3799"/>
                  </a:moveTo>
                  <a:cubicBezTo>
                    <a:pt x="2917" y="3800"/>
                    <a:pt x="2915" y="3802"/>
                    <a:pt x="2912" y="3803"/>
                  </a:cubicBezTo>
                  <a:cubicBezTo>
                    <a:pt x="2915" y="3802"/>
                    <a:pt x="2918" y="3801"/>
                    <a:pt x="2920" y="3799"/>
                  </a:cubicBezTo>
                  <a:close/>
                  <a:moveTo>
                    <a:pt x="1493" y="3792"/>
                  </a:moveTo>
                  <a:lnTo>
                    <a:pt x="1493" y="3792"/>
                  </a:lnTo>
                  <a:cubicBezTo>
                    <a:pt x="1480" y="3797"/>
                    <a:pt x="1471" y="3804"/>
                    <a:pt x="1465" y="3813"/>
                  </a:cubicBezTo>
                  <a:lnTo>
                    <a:pt x="1465" y="3813"/>
                  </a:lnTo>
                  <a:cubicBezTo>
                    <a:pt x="1476" y="3809"/>
                    <a:pt x="1486" y="3803"/>
                    <a:pt x="1493" y="3792"/>
                  </a:cubicBezTo>
                  <a:close/>
                  <a:moveTo>
                    <a:pt x="4363" y="3990"/>
                  </a:moveTo>
                  <a:lnTo>
                    <a:pt x="4363" y="3990"/>
                  </a:lnTo>
                  <a:cubicBezTo>
                    <a:pt x="4357" y="3999"/>
                    <a:pt x="4354" y="4010"/>
                    <a:pt x="4355" y="4020"/>
                  </a:cubicBezTo>
                  <a:lnTo>
                    <a:pt x="4355" y="4020"/>
                  </a:lnTo>
                  <a:cubicBezTo>
                    <a:pt x="4363" y="4012"/>
                    <a:pt x="4367" y="4002"/>
                    <a:pt x="4363" y="3990"/>
                  </a:cubicBezTo>
                  <a:close/>
                  <a:moveTo>
                    <a:pt x="13869" y="4040"/>
                  </a:moveTo>
                  <a:cubicBezTo>
                    <a:pt x="13867" y="4040"/>
                    <a:pt x="13866" y="4041"/>
                    <a:pt x="13864" y="4041"/>
                  </a:cubicBezTo>
                  <a:cubicBezTo>
                    <a:pt x="13866" y="4041"/>
                    <a:pt x="13867" y="4040"/>
                    <a:pt x="13869" y="4040"/>
                  </a:cubicBezTo>
                  <a:close/>
                  <a:moveTo>
                    <a:pt x="13792" y="4404"/>
                  </a:moveTo>
                  <a:lnTo>
                    <a:pt x="13792" y="4404"/>
                  </a:lnTo>
                  <a:cubicBezTo>
                    <a:pt x="13797" y="4408"/>
                    <a:pt x="13801" y="4412"/>
                    <a:pt x="13806" y="4415"/>
                  </a:cubicBezTo>
                  <a:lnTo>
                    <a:pt x="13806" y="4415"/>
                  </a:lnTo>
                  <a:cubicBezTo>
                    <a:pt x="13803" y="4411"/>
                    <a:pt x="13798" y="4407"/>
                    <a:pt x="13792" y="4404"/>
                  </a:cubicBezTo>
                  <a:close/>
                  <a:moveTo>
                    <a:pt x="7430" y="4518"/>
                  </a:moveTo>
                  <a:lnTo>
                    <a:pt x="7430" y="4518"/>
                  </a:lnTo>
                  <a:cubicBezTo>
                    <a:pt x="7431" y="4518"/>
                    <a:pt x="7433" y="4519"/>
                    <a:pt x="7434" y="4520"/>
                  </a:cubicBezTo>
                  <a:lnTo>
                    <a:pt x="7434" y="4520"/>
                  </a:lnTo>
                  <a:cubicBezTo>
                    <a:pt x="7432" y="4519"/>
                    <a:pt x="7431" y="4518"/>
                    <a:pt x="7430" y="4518"/>
                  </a:cubicBezTo>
                  <a:close/>
                  <a:moveTo>
                    <a:pt x="16205" y="4617"/>
                  </a:moveTo>
                  <a:cubicBezTo>
                    <a:pt x="16211" y="4621"/>
                    <a:pt x="16219" y="4623"/>
                    <a:pt x="16226" y="4623"/>
                  </a:cubicBezTo>
                  <a:cubicBezTo>
                    <a:pt x="16230" y="4623"/>
                    <a:pt x="16233" y="4622"/>
                    <a:pt x="16237" y="4621"/>
                  </a:cubicBezTo>
                  <a:cubicBezTo>
                    <a:pt x="16227" y="4620"/>
                    <a:pt x="16216" y="4618"/>
                    <a:pt x="16205" y="4617"/>
                  </a:cubicBezTo>
                  <a:close/>
                  <a:moveTo>
                    <a:pt x="4433" y="5280"/>
                  </a:moveTo>
                  <a:cubicBezTo>
                    <a:pt x="4425" y="5280"/>
                    <a:pt x="4418" y="5285"/>
                    <a:pt x="4425" y="5285"/>
                  </a:cubicBezTo>
                  <a:cubicBezTo>
                    <a:pt x="4432" y="5286"/>
                    <a:pt x="4439" y="5287"/>
                    <a:pt x="4445" y="5289"/>
                  </a:cubicBezTo>
                  <a:lnTo>
                    <a:pt x="4445" y="5289"/>
                  </a:lnTo>
                  <a:cubicBezTo>
                    <a:pt x="4446" y="5287"/>
                    <a:pt x="4446" y="5286"/>
                    <a:pt x="4446" y="5285"/>
                  </a:cubicBezTo>
                  <a:cubicBezTo>
                    <a:pt x="4442" y="5281"/>
                    <a:pt x="4438" y="5280"/>
                    <a:pt x="4433" y="5280"/>
                  </a:cubicBezTo>
                  <a:close/>
                  <a:moveTo>
                    <a:pt x="14092" y="5461"/>
                  </a:moveTo>
                  <a:lnTo>
                    <a:pt x="14092" y="5461"/>
                  </a:lnTo>
                  <a:cubicBezTo>
                    <a:pt x="14066" y="5480"/>
                    <a:pt x="14098" y="5500"/>
                    <a:pt x="14130" y="5504"/>
                  </a:cubicBezTo>
                  <a:lnTo>
                    <a:pt x="14130" y="5504"/>
                  </a:lnTo>
                  <a:cubicBezTo>
                    <a:pt x="14118" y="5490"/>
                    <a:pt x="14105" y="5475"/>
                    <a:pt x="14092" y="5461"/>
                  </a:cubicBezTo>
                  <a:close/>
                  <a:moveTo>
                    <a:pt x="13782" y="5689"/>
                  </a:moveTo>
                  <a:cubicBezTo>
                    <a:pt x="13766" y="5689"/>
                    <a:pt x="13751" y="5692"/>
                    <a:pt x="13739" y="5699"/>
                  </a:cubicBezTo>
                  <a:lnTo>
                    <a:pt x="13739" y="5699"/>
                  </a:lnTo>
                  <a:cubicBezTo>
                    <a:pt x="13757" y="5697"/>
                    <a:pt x="13776" y="5694"/>
                    <a:pt x="13792" y="5689"/>
                  </a:cubicBezTo>
                  <a:cubicBezTo>
                    <a:pt x="13789" y="5689"/>
                    <a:pt x="13785" y="5689"/>
                    <a:pt x="13782" y="5689"/>
                  </a:cubicBezTo>
                  <a:close/>
                  <a:moveTo>
                    <a:pt x="13843" y="5710"/>
                  </a:moveTo>
                  <a:cubicBezTo>
                    <a:pt x="13833" y="5751"/>
                    <a:pt x="13802" y="5782"/>
                    <a:pt x="13760" y="5813"/>
                  </a:cubicBezTo>
                  <a:cubicBezTo>
                    <a:pt x="13777" y="5819"/>
                    <a:pt x="13794" y="5821"/>
                    <a:pt x="13812" y="5821"/>
                  </a:cubicBezTo>
                  <a:cubicBezTo>
                    <a:pt x="13832" y="5821"/>
                    <a:pt x="13852" y="5818"/>
                    <a:pt x="13872" y="5812"/>
                  </a:cubicBezTo>
                  <a:lnTo>
                    <a:pt x="13872" y="5812"/>
                  </a:lnTo>
                  <a:cubicBezTo>
                    <a:pt x="13890" y="5776"/>
                    <a:pt x="13886" y="5733"/>
                    <a:pt x="13843" y="5710"/>
                  </a:cubicBezTo>
                  <a:close/>
                  <a:moveTo>
                    <a:pt x="8870" y="5865"/>
                  </a:moveTo>
                  <a:cubicBezTo>
                    <a:pt x="8868" y="5865"/>
                    <a:pt x="8866" y="5865"/>
                    <a:pt x="8864" y="5866"/>
                  </a:cubicBezTo>
                  <a:lnTo>
                    <a:pt x="8864" y="5866"/>
                  </a:lnTo>
                  <a:cubicBezTo>
                    <a:pt x="8866" y="5865"/>
                    <a:pt x="8868" y="5865"/>
                    <a:pt x="8870" y="5865"/>
                  </a:cubicBezTo>
                  <a:close/>
                  <a:moveTo>
                    <a:pt x="17200" y="5865"/>
                  </a:moveTo>
                  <a:cubicBezTo>
                    <a:pt x="17199" y="5868"/>
                    <a:pt x="17197" y="5873"/>
                    <a:pt x="17196" y="5877"/>
                  </a:cubicBezTo>
                  <a:lnTo>
                    <a:pt x="17196" y="5877"/>
                  </a:lnTo>
                  <a:cubicBezTo>
                    <a:pt x="17199" y="5873"/>
                    <a:pt x="17200" y="5869"/>
                    <a:pt x="17200" y="5865"/>
                  </a:cubicBezTo>
                  <a:close/>
                  <a:moveTo>
                    <a:pt x="17215" y="5923"/>
                  </a:moveTo>
                  <a:cubicBezTo>
                    <a:pt x="17212" y="5923"/>
                    <a:pt x="17212" y="5929"/>
                    <a:pt x="17212" y="5937"/>
                  </a:cubicBezTo>
                  <a:lnTo>
                    <a:pt x="17212" y="5937"/>
                  </a:lnTo>
                  <a:cubicBezTo>
                    <a:pt x="17218" y="5936"/>
                    <a:pt x="17221" y="5933"/>
                    <a:pt x="17221" y="5927"/>
                  </a:cubicBezTo>
                  <a:cubicBezTo>
                    <a:pt x="17219" y="5924"/>
                    <a:pt x="17217" y="5923"/>
                    <a:pt x="17215" y="5923"/>
                  </a:cubicBezTo>
                  <a:close/>
                  <a:moveTo>
                    <a:pt x="6507" y="5865"/>
                  </a:moveTo>
                  <a:cubicBezTo>
                    <a:pt x="6513" y="5901"/>
                    <a:pt x="6534" y="5933"/>
                    <a:pt x="6563" y="5957"/>
                  </a:cubicBezTo>
                  <a:lnTo>
                    <a:pt x="6563" y="5957"/>
                  </a:lnTo>
                  <a:cubicBezTo>
                    <a:pt x="6548" y="5925"/>
                    <a:pt x="6530" y="5894"/>
                    <a:pt x="6507" y="5865"/>
                  </a:cubicBezTo>
                  <a:close/>
                  <a:moveTo>
                    <a:pt x="17584" y="6072"/>
                  </a:moveTo>
                  <a:cubicBezTo>
                    <a:pt x="17585" y="6074"/>
                    <a:pt x="17585" y="6075"/>
                    <a:pt x="17586" y="6077"/>
                  </a:cubicBezTo>
                  <a:lnTo>
                    <a:pt x="17586" y="6077"/>
                  </a:lnTo>
                  <a:cubicBezTo>
                    <a:pt x="17586" y="6075"/>
                    <a:pt x="17585" y="6074"/>
                    <a:pt x="17584" y="6072"/>
                  </a:cubicBezTo>
                  <a:close/>
                  <a:moveTo>
                    <a:pt x="6570" y="6539"/>
                  </a:moveTo>
                  <a:lnTo>
                    <a:pt x="6570" y="6539"/>
                  </a:lnTo>
                  <a:cubicBezTo>
                    <a:pt x="6571" y="6539"/>
                    <a:pt x="6573" y="6540"/>
                    <a:pt x="6575" y="6541"/>
                  </a:cubicBezTo>
                  <a:lnTo>
                    <a:pt x="6575" y="6541"/>
                  </a:lnTo>
                  <a:cubicBezTo>
                    <a:pt x="6573" y="6540"/>
                    <a:pt x="6571" y="6539"/>
                    <a:pt x="6570" y="6539"/>
                  </a:cubicBezTo>
                  <a:close/>
                  <a:moveTo>
                    <a:pt x="9502" y="6663"/>
                  </a:moveTo>
                  <a:lnTo>
                    <a:pt x="9506" y="6664"/>
                  </a:lnTo>
                  <a:lnTo>
                    <a:pt x="9506" y="6664"/>
                  </a:lnTo>
                  <a:cubicBezTo>
                    <a:pt x="9505" y="6664"/>
                    <a:pt x="9505" y="6663"/>
                    <a:pt x="9504" y="6663"/>
                  </a:cubicBezTo>
                  <a:lnTo>
                    <a:pt x="9504" y="6663"/>
                  </a:lnTo>
                  <a:cubicBezTo>
                    <a:pt x="9504" y="6663"/>
                    <a:pt x="9503" y="6663"/>
                    <a:pt x="9502" y="6663"/>
                  </a:cubicBezTo>
                  <a:close/>
                  <a:moveTo>
                    <a:pt x="9506" y="6664"/>
                  </a:moveTo>
                  <a:cubicBezTo>
                    <a:pt x="9528" y="6680"/>
                    <a:pt x="9562" y="6694"/>
                    <a:pt x="9595" y="6694"/>
                  </a:cubicBezTo>
                  <a:lnTo>
                    <a:pt x="9506" y="6664"/>
                  </a:lnTo>
                  <a:close/>
                  <a:moveTo>
                    <a:pt x="18206" y="6714"/>
                  </a:moveTo>
                  <a:cubicBezTo>
                    <a:pt x="18205" y="6717"/>
                    <a:pt x="18205" y="6719"/>
                    <a:pt x="18204" y="6721"/>
                  </a:cubicBezTo>
                  <a:lnTo>
                    <a:pt x="18204" y="6721"/>
                  </a:lnTo>
                  <a:cubicBezTo>
                    <a:pt x="18205" y="6719"/>
                    <a:pt x="18205" y="6717"/>
                    <a:pt x="18206" y="6714"/>
                  </a:cubicBezTo>
                  <a:close/>
                  <a:moveTo>
                    <a:pt x="5910" y="6846"/>
                  </a:moveTo>
                  <a:cubicBezTo>
                    <a:pt x="5912" y="6847"/>
                    <a:pt x="5915" y="6849"/>
                    <a:pt x="5917" y="6850"/>
                  </a:cubicBezTo>
                  <a:cubicBezTo>
                    <a:pt x="5915" y="6848"/>
                    <a:pt x="5912" y="6847"/>
                    <a:pt x="5910" y="6846"/>
                  </a:cubicBezTo>
                  <a:close/>
                  <a:moveTo>
                    <a:pt x="18195" y="6859"/>
                  </a:moveTo>
                  <a:cubicBezTo>
                    <a:pt x="18180" y="6867"/>
                    <a:pt x="18171" y="6880"/>
                    <a:pt x="18171" y="6895"/>
                  </a:cubicBezTo>
                  <a:lnTo>
                    <a:pt x="18171" y="6895"/>
                  </a:lnTo>
                  <a:cubicBezTo>
                    <a:pt x="18182" y="6885"/>
                    <a:pt x="18191" y="6873"/>
                    <a:pt x="18195" y="6859"/>
                  </a:cubicBezTo>
                  <a:close/>
                  <a:moveTo>
                    <a:pt x="6688" y="7014"/>
                  </a:moveTo>
                  <a:cubicBezTo>
                    <a:pt x="6683" y="7014"/>
                    <a:pt x="6678" y="7015"/>
                    <a:pt x="6673" y="7015"/>
                  </a:cubicBezTo>
                  <a:cubicBezTo>
                    <a:pt x="6709" y="7051"/>
                    <a:pt x="6745" y="7072"/>
                    <a:pt x="6795" y="7090"/>
                  </a:cubicBezTo>
                  <a:lnTo>
                    <a:pt x="6795" y="7090"/>
                  </a:lnTo>
                  <a:cubicBezTo>
                    <a:pt x="6780" y="7049"/>
                    <a:pt x="6739" y="7014"/>
                    <a:pt x="6688" y="7014"/>
                  </a:cubicBezTo>
                  <a:close/>
                  <a:moveTo>
                    <a:pt x="18310" y="7223"/>
                  </a:moveTo>
                  <a:cubicBezTo>
                    <a:pt x="18289" y="7223"/>
                    <a:pt x="18270" y="7229"/>
                    <a:pt x="18254" y="7240"/>
                  </a:cubicBezTo>
                  <a:lnTo>
                    <a:pt x="18254" y="7240"/>
                  </a:lnTo>
                  <a:cubicBezTo>
                    <a:pt x="18273" y="7235"/>
                    <a:pt x="18292" y="7229"/>
                    <a:pt x="18310" y="7223"/>
                  </a:cubicBezTo>
                  <a:close/>
                  <a:moveTo>
                    <a:pt x="18713" y="7616"/>
                  </a:moveTo>
                  <a:cubicBezTo>
                    <a:pt x="18709" y="7618"/>
                    <a:pt x="18705" y="7620"/>
                    <a:pt x="18702" y="7622"/>
                  </a:cubicBezTo>
                  <a:lnTo>
                    <a:pt x="18702" y="7622"/>
                  </a:lnTo>
                  <a:cubicBezTo>
                    <a:pt x="18706" y="7620"/>
                    <a:pt x="18709" y="7618"/>
                    <a:pt x="18713" y="7616"/>
                  </a:cubicBezTo>
                  <a:close/>
                  <a:moveTo>
                    <a:pt x="18229" y="7898"/>
                  </a:moveTo>
                  <a:cubicBezTo>
                    <a:pt x="18225" y="7901"/>
                    <a:pt x="18220" y="7904"/>
                    <a:pt x="18216" y="7906"/>
                  </a:cubicBezTo>
                  <a:cubicBezTo>
                    <a:pt x="18220" y="7904"/>
                    <a:pt x="18225" y="7901"/>
                    <a:pt x="18229" y="7898"/>
                  </a:cubicBezTo>
                  <a:close/>
                  <a:moveTo>
                    <a:pt x="18268" y="8020"/>
                  </a:moveTo>
                  <a:cubicBezTo>
                    <a:pt x="18250" y="8034"/>
                    <a:pt x="18240" y="8052"/>
                    <a:pt x="18236" y="8070"/>
                  </a:cubicBezTo>
                  <a:lnTo>
                    <a:pt x="18236" y="8070"/>
                  </a:lnTo>
                  <a:cubicBezTo>
                    <a:pt x="18260" y="8062"/>
                    <a:pt x="18279" y="8042"/>
                    <a:pt x="18268" y="8020"/>
                  </a:cubicBezTo>
                  <a:close/>
                  <a:moveTo>
                    <a:pt x="20900" y="9222"/>
                  </a:moveTo>
                  <a:lnTo>
                    <a:pt x="20900" y="9222"/>
                  </a:lnTo>
                  <a:cubicBezTo>
                    <a:pt x="20893" y="9229"/>
                    <a:pt x="20891" y="9237"/>
                    <a:pt x="20892" y="9244"/>
                  </a:cubicBezTo>
                  <a:lnTo>
                    <a:pt x="20892" y="9244"/>
                  </a:lnTo>
                  <a:cubicBezTo>
                    <a:pt x="20895" y="9237"/>
                    <a:pt x="20898" y="9230"/>
                    <a:pt x="20900" y="9222"/>
                  </a:cubicBezTo>
                  <a:close/>
                  <a:moveTo>
                    <a:pt x="21066" y="9730"/>
                  </a:moveTo>
                  <a:cubicBezTo>
                    <a:pt x="21062" y="9737"/>
                    <a:pt x="21058" y="9743"/>
                    <a:pt x="21056" y="9750"/>
                  </a:cubicBezTo>
                  <a:lnTo>
                    <a:pt x="21056" y="9750"/>
                  </a:lnTo>
                  <a:cubicBezTo>
                    <a:pt x="21059" y="9744"/>
                    <a:pt x="21063" y="9737"/>
                    <a:pt x="21066" y="9730"/>
                  </a:cubicBezTo>
                  <a:close/>
                  <a:moveTo>
                    <a:pt x="11202" y="128"/>
                  </a:moveTo>
                  <a:cubicBezTo>
                    <a:pt x="11179" y="128"/>
                    <a:pt x="11157" y="133"/>
                    <a:pt x="11139" y="145"/>
                  </a:cubicBezTo>
                  <a:cubicBezTo>
                    <a:pt x="11160" y="166"/>
                    <a:pt x="11181" y="197"/>
                    <a:pt x="11202" y="228"/>
                  </a:cubicBezTo>
                  <a:cubicBezTo>
                    <a:pt x="11171" y="221"/>
                    <a:pt x="11140" y="218"/>
                    <a:pt x="11109" y="218"/>
                  </a:cubicBezTo>
                  <a:cubicBezTo>
                    <a:pt x="11048" y="218"/>
                    <a:pt x="10988" y="232"/>
                    <a:pt x="10932" y="260"/>
                  </a:cubicBezTo>
                  <a:cubicBezTo>
                    <a:pt x="10932" y="290"/>
                    <a:pt x="10977" y="310"/>
                    <a:pt x="11017" y="310"/>
                  </a:cubicBezTo>
                  <a:cubicBezTo>
                    <a:pt x="11026" y="310"/>
                    <a:pt x="11035" y="309"/>
                    <a:pt x="11044" y="307"/>
                  </a:cubicBezTo>
                  <a:lnTo>
                    <a:pt x="11044" y="307"/>
                  </a:lnTo>
                  <a:cubicBezTo>
                    <a:pt x="11026" y="328"/>
                    <a:pt x="11018" y="356"/>
                    <a:pt x="11025" y="384"/>
                  </a:cubicBezTo>
                  <a:cubicBezTo>
                    <a:pt x="11030" y="384"/>
                    <a:pt x="11034" y="383"/>
                    <a:pt x="11039" y="383"/>
                  </a:cubicBezTo>
                  <a:cubicBezTo>
                    <a:pt x="11145" y="383"/>
                    <a:pt x="11209" y="501"/>
                    <a:pt x="11139" y="570"/>
                  </a:cubicBezTo>
                  <a:cubicBezTo>
                    <a:pt x="11114" y="558"/>
                    <a:pt x="11088" y="549"/>
                    <a:pt x="11062" y="549"/>
                  </a:cubicBezTo>
                  <a:cubicBezTo>
                    <a:pt x="11046" y="549"/>
                    <a:pt x="11031" y="552"/>
                    <a:pt x="11015" y="560"/>
                  </a:cubicBezTo>
                  <a:cubicBezTo>
                    <a:pt x="10990" y="576"/>
                    <a:pt x="11012" y="620"/>
                    <a:pt x="11038" y="620"/>
                  </a:cubicBezTo>
                  <a:cubicBezTo>
                    <a:pt x="11039" y="620"/>
                    <a:pt x="11040" y="620"/>
                    <a:pt x="11041" y="620"/>
                  </a:cubicBezTo>
                  <a:lnTo>
                    <a:pt x="11041" y="620"/>
                  </a:lnTo>
                  <a:cubicBezTo>
                    <a:pt x="11002" y="640"/>
                    <a:pt x="10958" y="666"/>
                    <a:pt x="10921" y="684"/>
                  </a:cubicBezTo>
                  <a:cubicBezTo>
                    <a:pt x="10927" y="682"/>
                    <a:pt x="10933" y="681"/>
                    <a:pt x="10938" y="681"/>
                  </a:cubicBezTo>
                  <a:cubicBezTo>
                    <a:pt x="10983" y="681"/>
                    <a:pt x="10980" y="762"/>
                    <a:pt x="10942" y="808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12" y="829"/>
                    <a:pt x="11160" y="891"/>
                    <a:pt x="11087" y="912"/>
                  </a:cubicBezTo>
                  <a:cubicBezTo>
                    <a:pt x="11139" y="944"/>
                    <a:pt x="11170" y="1006"/>
                    <a:pt x="11129" y="1047"/>
                  </a:cubicBezTo>
                  <a:cubicBezTo>
                    <a:pt x="11076" y="1038"/>
                    <a:pt x="11032" y="1015"/>
                    <a:pt x="10994" y="989"/>
                  </a:cubicBezTo>
                  <a:lnTo>
                    <a:pt x="10994" y="989"/>
                  </a:lnTo>
                  <a:cubicBezTo>
                    <a:pt x="11017" y="1018"/>
                    <a:pt x="10995" y="1070"/>
                    <a:pt x="10953" y="1078"/>
                  </a:cubicBezTo>
                  <a:cubicBezTo>
                    <a:pt x="10901" y="1078"/>
                    <a:pt x="10849" y="1026"/>
                    <a:pt x="10870" y="985"/>
                  </a:cubicBezTo>
                  <a:lnTo>
                    <a:pt x="10870" y="985"/>
                  </a:lnTo>
                  <a:lnTo>
                    <a:pt x="10808" y="1016"/>
                  </a:lnTo>
                  <a:cubicBezTo>
                    <a:pt x="10776" y="985"/>
                    <a:pt x="10756" y="953"/>
                    <a:pt x="10725" y="923"/>
                  </a:cubicBezTo>
                  <a:lnTo>
                    <a:pt x="10725" y="923"/>
                  </a:lnTo>
                  <a:cubicBezTo>
                    <a:pt x="10714" y="944"/>
                    <a:pt x="10725" y="964"/>
                    <a:pt x="10735" y="974"/>
                  </a:cubicBezTo>
                  <a:cubicBezTo>
                    <a:pt x="10642" y="944"/>
                    <a:pt x="10518" y="912"/>
                    <a:pt x="10403" y="891"/>
                  </a:cubicBezTo>
                  <a:lnTo>
                    <a:pt x="10403" y="891"/>
                  </a:lnTo>
                  <a:cubicBezTo>
                    <a:pt x="10435" y="1006"/>
                    <a:pt x="10548" y="1099"/>
                    <a:pt x="10693" y="1140"/>
                  </a:cubicBezTo>
                  <a:cubicBezTo>
                    <a:pt x="10659" y="1133"/>
                    <a:pt x="10624" y="1130"/>
                    <a:pt x="10589" y="1130"/>
                  </a:cubicBezTo>
                  <a:cubicBezTo>
                    <a:pt x="10534" y="1130"/>
                    <a:pt x="10481" y="1138"/>
                    <a:pt x="10434" y="1155"/>
                  </a:cubicBezTo>
                  <a:lnTo>
                    <a:pt x="10434" y="1155"/>
                  </a:lnTo>
                  <a:cubicBezTo>
                    <a:pt x="10435" y="1149"/>
                    <a:pt x="10433" y="1143"/>
                    <a:pt x="10424" y="1140"/>
                  </a:cubicBezTo>
                  <a:cubicBezTo>
                    <a:pt x="10421" y="1139"/>
                    <a:pt x="10418" y="1138"/>
                    <a:pt x="10415" y="1138"/>
                  </a:cubicBezTo>
                  <a:cubicBezTo>
                    <a:pt x="10387" y="1138"/>
                    <a:pt x="10364" y="1174"/>
                    <a:pt x="10383" y="1192"/>
                  </a:cubicBezTo>
                  <a:cubicBezTo>
                    <a:pt x="10391" y="1208"/>
                    <a:pt x="10417" y="1218"/>
                    <a:pt x="10443" y="1221"/>
                  </a:cubicBezTo>
                  <a:lnTo>
                    <a:pt x="10443" y="1221"/>
                  </a:lnTo>
                  <a:cubicBezTo>
                    <a:pt x="10423" y="1231"/>
                    <a:pt x="10412" y="1267"/>
                    <a:pt x="10435" y="1275"/>
                  </a:cubicBezTo>
                  <a:cubicBezTo>
                    <a:pt x="10449" y="1282"/>
                    <a:pt x="10464" y="1286"/>
                    <a:pt x="10478" y="1286"/>
                  </a:cubicBezTo>
                  <a:cubicBezTo>
                    <a:pt x="10478" y="1286"/>
                    <a:pt x="10479" y="1286"/>
                    <a:pt x="10479" y="1286"/>
                  </a:cubicBezTo>
                  <a:lnTo>
                    <a:pt x="10479" y="1286"/>
                  </a:lnTo>
                  <a:cubicBezTo>
                    <a:pt x="10462" y="1300"/>
                    <a:pt x="10450" y="1317"/>
                    <a:pt x="10445" y="1337"/>
                  </a:cubicBezTo>
                  <a:cubicBezTo>
                    <a:pt x="10611" y="1358"/>
                    <a:pt x="10766" y="1379"/>
                    <a:pt x="10921" y="1420"/>
                  </a:cubicBezTo>
                  <a:cubicBezTo>
                    <a:pt x="10839" y="1451"/>
                    <a:pt x="10746" y="1472"/>
                    <a:pt x="10663" y="1503"/>
                  </a:cubicBezTo>
                  <a:cubicBezTo>
                    <a:pt x="10693" y="1524"/>
                    <a:pt x="10746" y="1534"/>
                    <a:pt x="10797" y="1534"/>
                  </a:cubicBezTo>
                  <a:cubicBezTo>
                    <a:pt x="10766" y="1554"/>
                    <a:pt x="10735" y="1575"/>
                    <a:pt x="10714" y="1596"/>
                  </a:cubicBezTo>
                  <a:cubicBezTo>
                    <a:pt x="10756" y="1607"/>
                    <a:pt x="10797" y="1617"/>
                    <a:pt x="10849" y="1617"/>
                  </a:cubicBezTo>
                  <a:cubicBezTo>
                    <a:pt x="10797" y="1627"/>
                    <a:pt x="10766" y="1658"/>
                    <a:pt x="10746" y="1690"/>
                  </a:cubicBezTo>
                  <a:cubicBezTo>
                    <a:pt x="10762" y="1686"/>
                    <a:pt x="10779" y="1684"/>
                    <a:pt x="10795" y="1684"/>
                  </a:cubicBezTo>
                  <a:cubicBezTo>
                    <a:pt x="10963" y="1684"/>
                    <a:pt x="11109" y="1866"/>
                    <a:pt x="11004" y="1980"/>
                  </a:cubicBezTo>
                  <a:cubicBezTo>
                    <a:pt x="10939" y="1929"/>
                    <a:pt x="10849" y="1903"/>
                    <a:pt x="10758" y="1903"/>
                  </a:cubicBezTo>
                  <a:cubicBezTo>
                    <a:pt x="10719" y="1903"/>
                    <a:pt x="10680" y="1908"/>
                    <a:pt x="10642" y="1917"/>
                  </a:cubicBezTo>
                  <a:cubicBezTo>
                    <a:pt x="10704" y="1959"/>
                    <a:pt x="10756" y="2000"/>
                    <a:pt x="10808" y="2042"/>
                  </a:cubicBezTo>
                  <a:cubicBezTo>
                    <a:pt x="10714" y="2031"/>
                    <a:pt x="10621" y="2010"/>
                    <a:pt x="10538" y="1980"/>
                  </a:cubicBezTo>
                  <a:lnTo>
                    <a:pt x="10538" y="1980"/>
                  </a:lnTo>
                  <a:cubicBezTo>
                    <a:pt x="10559" y="2021"/>
                    <a:pt x="10580" y="2063"/>
                    <a:pt x="10590" y="2104"/>
                  </a:cubicBezTo>
                  <a:cubicBezTo>
                    <a:pt x="10538" y="2072"/>
                    <a:pt x="10476" y="2031"/>
                    <a:pt x="10424" y="2000"/>
                  </a:cubicBezTo>
                  <a:lnTo>
                    <a:pt x="10424" y="2000"/>
                  </a:lnTo>
                  <a:cubicBezTo>
                    <a:pt x="10424" y="2031"/>
                    <a:pt x="10435" y="2072"/>
                    <a:pt x="10435" y="2114"/>
                  </a:cubicBezTo>
                  <a:cubicBezTo>
                    <a:pt x="10403" y="2083"/>
                    <a:pt x="10383" y="2063"/>
                    <a:pt x="10352" y="2042"/>
                  </a:cubicBezTo>
                  <a:lnTo>
                    <a:pt x="10352" y="2042"/>
                  </a:lnTo>
                  <a:cubicBezTo>
                    <a:pt x="10352" y="2104"/>
                    <a:pt x="10362" y="2166"/>
                    <a:pt x="10393" y="2228"/>
                  </a:cubicBezTo>
                  <a:cubicBezTo>
                    <a:pt x="10362" y="2197"/>
                    <a:pt x="10320" y="2166"/>
                    <a:pt x="10290" y="2135"/>
                  </a:cubicBezTo>
                  <a:lnTo>
                    <a:pt x="10290" y="2135"/>
                  </a:lnTo>
                  <a:cubicBezTo>
                    <a:pt x="10279" y="2249"/>
                    <a:pt x="10331" y="2363"/>
                    <a:pt x="10435" y="2446"/>
                  </a:cubicBezTo>
                  <a:cubicBezTo>
                    <a:pt x="10394" y="2413"/>
                    <a:pt x="10341" y="2387"/>
                    <a:pt x="10291" y="2387"/>
                  </a:cubicBezTo>
                  <a:cubicBezTo>
                    <a:pt x="10276" y="2387"/>
                    <a:pt x="10262" y="2390"/>
                    <a:pt x="10248" y="2394"/>
                  </a:cubicBezTo>
                  <a:cubicBezTo>
                    <a:pt x="10214" y="2406"/>
                    <a:pt x="10214" y="2443"/>
                    <a:pt x="10231" y="2468"/>
                  </a:cubicBezTo>
                  <a:lnTo>
                    <a:pt x="10231" y="2468"/>
                  </a:lnTo>
                  <a:cubicBezTo>
                    <a:pt x="10229" y="2468"/>
                    <a:pt x="10228" y="2468"/>
                    <a:pt x="10226" y="2468"/>
                  </a:cubicBezTo>
                  <a:cubicBezTo>
                    <a:pt x="10193" y="2468"/>
                    <a:pt x="10158" y="2479"/>
                    <a:pt x="10134" y="2498"/>
                  </a:cubicBezTo>
                  <a:cubicBezTo>
                    <a:pt x="10196" y="2539"/>
                    <a:pt x="10279" y="2570"/>
                    <a:pt x="10362" y="2570"/>
                  </a:cubicBezTo>
                  <a:cubicBezTo>
                    <a:pt x="10320" y="2591"/>
                    <a:pt x="10290" y="2611"/>
                    <a:pt x="10248" y="2622"/>
                  </a:cubicBezTo>
                  <a:cubicBezTo>
                    <a:pt x="10259" y="2625"/>
                    <a:pt x="10270" y="2626"/>
                    <a:pt x="10281" y="2626"/>
                  </a:cubicBezTo>
                  <a:cubicBezTo>
                    <a:pt x="10311" y="2626"/>
                    <a:pt x="10339" y="2617"/>
                    <a:pt x="10362" y="2601"/>
                  </a:cubicBezTo>
                  <a:lnTo>
                    <a:pt x="10362" y="2601"/>
                  </a:lnTo>
                  <a:cubicBezTo>
                    <a:pt x="10331" y="2653"/>
                    <a:pt x="10341" y="2715"/>
                    <a:pt x="10393" y="2746"/>
                  </a:cubicBezTo>
                  <a:cubicBezTo>
                    <a:pt x="10352" y="2746"/>
                    <a:pt x="10300" y="2746"/>
                    <a:pt x="10279" y="2777"/>
                  </a:cubicBezTo>
                  <a:cubicBezTo>
                    <a:pt x="10274" y="2782"/>
                    <a:pt x="10271" y="2788"/>
                    <a:pt x="10269" y="2794"/>
                  </a:cubicBezTo>
                  <a:lnTo>
                    <a:pt x="10269" y="2794"/>
                  </a:lnTo>
                  <a:cubicBezTo>
                    <a:pt x="10239" y="2781"/>
                    <a:pt x="10204" y="2775"/>
                    <a:pt x="10170" y="2775"/>
                  </a:cubicBezTo>
                  <a:cubicBezTo>
                    <a:pt x="10158" y="2775"/>
                    <a:pt x="10146" y="2775"/>
                    <a:pt x="10134" y="2777"/>
                  </a:cubicBezTo>
                  <a:cubicBezTo>
                    <a:pt x="10165" y="2798"/>
                    <a:pt x="10175" y="2829"/>
                    <a:pt x="10175" y="2860"/>
                  </a:cubicBezTo>
                  <a:cubicBezTo>
                    <a:pt x="10145" y="2839"/>
                    <a:pt x="10113" y="2819"/>
                    <a:pt x="10072" y="2819"/>
                  </a:cubicBezTo>
                  <a:cubicBezTo>
                    <a:pt x="10041" y="2819"/>
                    <a:pt x="10000" y="2860"/>
                    <a:pt x="10030" y="2881"/>
                  </a:cubicBezTo>
                  <a:cubicBezTo>
                    <a:pt x="10000" y="2881"/>
                    <a:pt x="9968" y="2860"/>
                    <a:pt x="9947" y="2839"/>
                  </a:cubicBezTo>
                  <a:cubicBezTo>
                    <a:pt x="9930" y="2821"/>
                    <a:pt x="9912" y="2796"/>
                    <a:pt x="9880" y="2796"/>
                  </a:cubicBezTo>
                  <a:cubicBezTo>
                    <a:pt x="9875" y="2796"/>
                    <a:pt x="9870" y="2796"/>
                    <a:pt x="9865" y="2798"/>
                  </a:cubicBezTo>
                  <a:cubicBezTo>
                    <a:pt x="9846" y="2798"/>
                    <a:pt x="9835" y="2817"/>
                    <a:pt x="9836" y="2832"/>
                  </a:cubicBezTo>
                  <a:lnTo>
                    <a:pt x="9836" y="2832"/>
                  </a:lnTo>
                  <a:cubicBezTo>
                    <a:pt x="9798" y="2796"/>
                    <a:pt x="9753" y="2761"/>
                    <a:pt x="9710" y="2726"/>
                  </a:cubicBezTo>
                  <a:lnTo>
                    <a:pt x="9710" y="2726"/>
                  </a:lnTo>
                  <a:cubicBezTo>
                    <a:pt x="9740" y="2756"/>
                    <a:pt x="9761" y="2788"/>
                    <a:pt x="9782" y="2819"/>
                  </a:cubicBezTo>
                  <a:cubicBezTo>
                    <a:pt x="9770" y="2811"/>
                    <a:pt x="9755" y="2807"/>
                    <a:pt x="9740" y="2807"/>
                  </a:cubicBezTo>
                  <a:cubicBezTo>
                    <a:pt x="9715" y="2807"/>
                    <a:pt x="9687" y="2816"/>
                    <a:pt x="9668" y="2829"/>
                  </a:cubicBezTo>
                  <a:cubicBezTo>
                    <a:pt x="9512" y="2756"/>
                    <a:pt x="9357" y="2673"/>
                    <a:pt x="9192" y="2601"/>
                  </a:cubicBezTo>
                  <a:cubicBezTo>
                    <a:pt x="9139" y="2581"/>
                    <a:pt x="9077" y="2560"/>
                    <a:pt x="9015" y="2560"/>
                  </a:cubicBezTo>
                  <a:cubicBezTo>
                    <a:pt x="9046" y="2591"/>
                    <a:pt x="9067" y="2622"/>
                    <a:pt x="9098" y="2664"/>
                  </a:cubicBezTo>
                  <a:cubicBezTo>
                    <a:pt x="9068" y="2648"/>
                    <a:pt x="9032" y="2639"/>
                    <a:pt x="8999" y="2639"/>
                  </a:cubicBezTo>
                  <a:cubicBezTo>
                    <a:pt x="8987" y="2639"/>
                    <a:pt x="8975" y="2640"/>
                    <a:pt x="8964" y="2643"/>
                  </a:cubicBezTo>
                  <a:cubicBezTo>
                    <a:pt x="8973" y="2673"/>
                    <a:pt x="9005" y="2705"/>
                    <a:pt x="9036" y="2715"/>
                  </a:cubicBezTo>
                  <a:cubicBezTo>
                    <a:pt x="9005" y="2715"/>
                    <a:pt x="8964" y="2715"/>
                    <a:pt x="8932" y="2736"/>
                  </a:cubicBezTo>
                  <a:cubicBezTo>
                    <a:pt x="8964" y="2756"/>
                    <a:pt x="9005" y="2767"/>
                    <a:pt x="9056" y="2767"/>
                  </a:cubicBezTo>
                  <a:cubicBezTo>
                    <a:pt x="9005" y="2777"/>
                    <a:pt x="8964" y="2809"/>
                    <a:pt x="8943" y="2850"/>
                  </a:cubicBezTo>
                  <a:cubicBezTo>
                    <a:pt x="9066" y="2888"/>
                    <a:pt x="9200" y="2909"/>
                    <a:pt x="9333" y="2909"/>
                  </a:cubicBezTo>
                  <a:cubicBezTo>
                    <a:pt x="9358" y="2909"/>
                    <a:pt x="9384" y="2909"/>
                    <a:pt x="9410" y="2907"/>
                  </a:cubicBezTo>
                  <a:lnTo>
                    <a:pt x="9410" y="2907"/>
                  </a:lnTo>
                  <a:cubicBezTo>
                    <a:pt x="9407" y="2912"/>
                    <a:pt x="9407" y="2917"/>
                    <a:pt x="9409" y="2922"/>
                  </a:cubicBezTo>
                  <a:cubicBezTo>
                    <a:pt x="9419" y="2943"/>
                    <a:pt x="9461" y="2954"/>
                    <a:pt x="9492" y="2954"/>
                  </a:cubicBezTo>
                  <a:cubicBezTo>
                    <a:pt x="9440" y="2995"/>
                    <a:pt x="9367" y="3037"/>
                    <a:pt x="9284" y="3046"/>
                  </a:cubicBezTo>
                  <a:lnTo>
                    <a:pt x="9440" y="3078"/>
                  </a:lnTo>
                  <a:cubicBezTo>
                    <a:pt x="9367" y="3088"/>
                    <a:pt x="9284" y="3109"/>
                    <a:pt x="9222" y="3140"/>
                  </a:cubicBezTo>
                  <a:cubicBezTo>
                    <a:pt x="9274" y="3150"/>
                    <a:pt x="9337" y="3161"/>
                    <a:pt x="9399" y="3161"/>
                  </a:cubicBezTo>
                  <a:cubicBezTo>
                    <a:pt x="9326" y="3161"/>
                    <a:pt x="9254" y="3182"/>
                    <a:pt x="9212" y="3233"/>
                  </a:cubicBezTo>
                  <a:cubicBezTo>
                    <a:pt x="9236" y="3236"/>
                    <a:pt x="9259" y="3237"/>
                    <a:pt x="9283" y="3237"/>
                  </a:cubicBezTo>
                  <a:cubicBezTo>
                    <a:pt x="9352" y="3237"/>
                    <a:pt x="9420" y="3225"/>
                    <a:pt x="9482" y="3202"/>
                  </a:cubicBezTo>
                  <a:lnTo>
                    <a:pt x="9482" y="3202"/>
                  </a:lnTo>
                  <a:cubicBezTo>
                    <a:pt x="9440" y="3223"/>
                    <a:pt x="9409" y="3254"/>
                    <a:pt x="9378" y="3285"/>
                  </a:cubicBezTo>
                  <a:cubicBezTo>
                    <a:pt x="9450" y="3274"/>
                    <a:pt x="9512" y="3254"/>
                    <a:pt x="9574" y="3233"/>
                  </a:cubicBezTo>
                  <a:lnTo>
                    <a:pt x="9574" y="3233"/>
                  </a:lnTo>
                  <a:cubicBezTo>
                    <a:pt x="9523" y="3264"/>
                    <a:pt x="9482" y="3306"/>
                    <a:pt x="9461" y="3357"/>
                  </a:cubicBezTo>
                  <a:cubicBezTo>
                    <a:pt x="9530" y="3348"/>
                    <a:pt x="9590" y="3318"/>
                    <a:pt x="9641" y="3279"/>
                  </a:cubicBezTo>
                  <a:lnTo>
                    <a:pt x="9641" y="3279"/>
                  </a:lnTo>
                  <a:cubicBezTo>
                    <a:pt x="9603" y="3310"/>
                    <a:pt x="9573" y="3349"/>
                    <a:pt x="9554" y="3389"/>
                  </a:cubicBezTo>
                  <a:cubicBezTo>
                    <a:pt x="9647" y="3368"/>
                    <a:pt x="9740" y="3337"/>
                    <a:pt x="9802" y="3285"/>
                  </a:cubicBezTo>
                  <a:lnTo>
                    <a:pt x="9802" y="3285"/>
                  </a:lnTo>
                  <a:cubicBezTo>
                    <a:pt x="9782" y="3306"/>
                    <a:pt x="9761" y="3337"/>
                    <a:pt x="9751" y="3368"/>
                  </a:cubicBezTo>
                  <a:lnTo>
                    <a:pt x="9968" y="3274"/>
                  </a:lnTo>
                  <a:lnTo>
                    <a:pt x="9968" y="3274"/>
                  </a:lnTo>
                  <a:cubicBezTo>
                    <a:pt x="9906" y="3337"/>
                    <a:pt x="9947" y="3440"/>
                    <a:pt x="10041" y="3482"/>
                  </a:cubicBezTo>
                  <a:cubicBezTo>
                    <a:pt x="10124" y="3534"/>
                    <a:pt x="10228" y="3534"/>
                    <a:pt x="10331" y="3534"/>
                  </a:cubicBezTo>
                  <a:cubicBezTo>
                    <a:pt x="10290" y="3637"/>
                    <a:pt x="10155" y="3710"/>
                    <a:pt x="10020" y="3710"/>
                  </a:cubicBezTo>
                  <a:cubicBezTo>
                    <a:pt x="10041" y="3762"/>
                    <a:pt x="10062" y="3824"/>
                    <a:pt x="10083" y="3875"/>
                  </a:cubicBezTo>
                  <a:cubicBezTo>
                    <a:pt x="10030" y="3865"/>
                    <a:pt x="9979" y="3845"/>
                    <a:pt x="9938" y="3834"/>
                  </a:cubicBezTo>
                  <a:lnTo>
                    <a:pt x="9938" y="3834"/>
                  </a:lnTo>
                  <a:cubicBezTo>
                    <a:pt x="9947" y="3907"/>
                    <a:pt x="9979" y="3990"/>
                    <a:pt x="10020" y="4052"/>
                  </a:cubicBezTo>
                  <a:cubicBezTo>
                    <a:pt x="9979" y="4031"/>
                    <a:pt x="9938" y="4000"/>
                    <a:pt x="9896" y="3979"/>
                  </a:cubicBezTo>
                  <a:lnTo>
                    <a:pt x="9896" y="3979"/>
                  </a:lnTo>
                  <a:cubicBezTo>
                    <a:pt x="9896" y="4019"/>
                    <a:pt x="9912" y="4059"/>
                    <a:pt x="9938" y="4094"/>
                  </a:cubicBezTo>
                  <a:lnTo>
                    <a:pt x="9938" y="4094"/>
                  </a:lnTo>
                  <a:cubicBezTo>
                    <a:pt x="9934" y="4094"/>
                    <a:pt x="9931" y="4093"/>
                    <a:pt x="9927" y="4093"/>
                  </a:cubicBezTo>
                  <a:cubicBezTo>
                    <a:pt x="9947" y="4114"/>
                    <a:pt x="9968" y="4145"/>
                    <a:pt x="9968" y="4166"/>
                  </a:cubicBezTo>
                  <a:cubicBezTo>
                    <a:pt x="9960" y="4191"/>
                    <a:pt x="9931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8" y="4280"/>
                    <a:pt x="10072" y="4321"/>
                    <a:pt x="10186" y="4321"/>
                  </a:cubicBezTo>
                  <a:cubicBezTo>
                    <a:pt x="10145" y="4331"/>
                    <a:pt x="10103" y="4342"/>
                    <a:pt x="10072" y="4352"/>
                  </a:cubicBezTo>
                  <a:cubicBezTo>
                    <a:pt x="10083" y="4380"/>
                    <a:pt x="10103" y="4402"/>
                    <a:pt x="10129" y="4419"/>
                  </a:cubicBezTo>
                  <a:lnTo>
                    <a:pt x="10129" y="4419"/>
                  </a:lnTo>
                  <a:cubicBezTo>
                    <a:pt x="10128" y="4419"/>
                    <a:pt x="10128" y="4419"/>
                    <a:pt x="10128" y="4419"/>
                  </a:cubicBezTo>
                  <a:cubicBezTo>
                    <a:pt x="10101" y="4419"/>
                    <a:pt x="10075" y="4427"/>
                    <a:pt x="10062" y="4446"/>
                  </a:cubicBezTo>
                  <a:cubicBezTo>
                    <a:pt x="9947" y="4373"/>
                    <a:pt x="9834" y="4301"/>
                    <a:pt x="9730" y="4228"/>
                  </a:cubicBezTo>
                  <a:lnTo>
                    <a:pt x="9730" y="4228"/>
                  </a:lnTo>
                  <a:cubicBezTo>
                    <a:pt x="9730" y="4259"/>
                    <a:pt x="9740" y="4290"/>
                    <a:pt x="9761" y="4311"/>
                  </a:cubicBezTo>
                  <a:lnTo>
                    <a:pt x="9668" y="4248"/>
                  </a:lnTo>
                  <a:lnTo>
                    <a:pt x="9668" y="4248"/>
                  </a:lnTo>
                  <a:cubicBezTo>
                    <a:pt x="9658" y="4332"/>
                    <a:pt x="9757" y="4407"/>
                    <a:pt x="9852" y="4407"/>
                  </a:cubicBezTo>
                  <a:cubicBezTo>
                    <a:pt x="9863" y="4407"/>
                    <a:pt x="9874" y="4406"/>
                    <a:pt x="9885" y="4404"/>
                  </a:cubicBezTo>
                  <a:lnTo>
                    <a:pt x="9885" y="4404"/>
                  </a:lnTo>
                  <a:cubicBezTo>
                    <a:pt x="9844" y="4446"/>
                    <a:pt x="9792" y="4487"/>
                    <a:pt x="9740" y="4518"/>
                  </a:cubicBezTo>
                  <a:cubicBezTo>
                    <a:pt x="9813" y="4539"/>
                    <a:pt x="9875" y="4559"/>
                    <a:pt x="9938" y="4580"/>
                  </a:cubicBezTo>
                  <a:cubicBezTo>
                    <a:pt x="9875" y="4601"/>
                    <a:pt x="9813" y="4632"/>
                    <a:pt x="9772" y="4674"/>
                  </a:cubicBezTo>
                  <a:lnTo>
                    <a:pt x="9813" y="4674"/>
                  </a:lnTo>
                  <a:cubicBezTo>
                    <a:pt x="9768" y="4680"/>
                    <a:pt x="9722" y="4698"/>
                    <a:pt x="9689" y="4725"/>
                  </a:cubicBezTo>
                  <a:cubicBezTo>
                    <a:pt x="9668" y="4674"/>
                    <a:pt x="9616" y="4632"/>
                    <a:pt x="9554" y="4621"/>
                  </a:cubicBezTo>
                  <a:lnTo>
                    <a:pt x="9554" y="4621"/>
                  </a:lnTo>
                  <a:cubicBezTo>
                    <a:pt x="9554" y="4663"/>
                    <a:pt x="9565" y="4704"/>
                    <a:pt x="9565" y="4746"/>
                  </a:cubicBezTo>
                  <a:cubicBezTo>
                    <a:pt x="9533" y="4694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7" y="4675"/>
                    <a:pt x="9404" y="4701"/>
                    <a:pt x="9422" y="4719"/>
                  </a:cubicBezTo>
                  <a:lnTo>
                    <a:pt x="9422" y="4719"/>
                  </a:lnTo>
                  <a:cubicBezTo>
                    <a:pt x="9396" y="4726"/>
                    <a:pt x="9373" y="4743"/>
                    <a:pt x="9378" y="4766"/>
                  </a:cubicBezTo>
                  <a:cubicBezTo>
                    <a:pt x="9378" y="4819"/>
                    <a:pt x="9450" y="4849"/>
                    <a:pt x="9512" y="4860"/>
                  </a:cubicBezTo>
                  <a:cubicBezTo>
                    <a:pt x="9565" y="4881"/>
                    <a:pt x="9637" y="4922"/>
                    <a:pt x="9627" y="4974"/>
                  </a:cubicBezTo>
                  <a:cubicBezTo>
                    <a:pt x="9647" y="4943"/>
                    <a:pt x="9657" y="4912"/>
                    <a:pt x="9678" y="4881"/>
                  </a:cubicBezTo>
                  <a:cubicBezTo>
                    <a:pt x="9782" y="4881"/>
                    <a:pt x="9875" y="4932"/>
                    <a:pt x="9917" y="5005"/>
                  </a:cubicBezTo>
                  <a:lnTo>
                    <a:pt x="9792" y="5036"/>
                  </a:lnTo>
                  <a:cubicBezTo>
                    <a:pt x="9885" y="5098"/>
                    <a:pt x="9989" y="5150"/>
                    <a:pt x="10083" y="5212"/>
                  </a:cubicBezTo>
                  <a:cubicBezTo>
                    <a:pt x="10020" y="5212"/>
                    <a:pt x="9958" y="5202"/>
                    <a:pt x="9906" y="5181"/>
                  </a:cubicBezTo>
                  <a:lnTo>
                    <a:pt x="9906" y="5181"/>
                  </a:lnTo>
                  <a:cubicBezTo>
                    <a:pt x="9947" y="5212"/>
                    <a:pt x="9979" y="5254"/>
                    <a:pt x="9979" y="5295"/>
                  </a:cubicBezTo>
                  <a:cubicBezTo>
                    <a:pt x="9885" y="5254"/>
                    <a:pt x="9782" y="5212"/>
                    <a:pt x="9689" y="5171"/>
                  </a:cubicBezTo>
                  <a:cubicBezTo>
                    <a:pt x="9647" y="5119"/>
                    <a:pt x="9595" y="5067"/>
                    <a:pt x="9554" y="5015"/>
                  </a:cubicBezTo>
                  <a:cubicBezTo>
                    <a:pt x="9523" y="5057"/>
                    <a:pt x="9502" y="5098"/>
                    <a:pt x="9482" y="5139"/>
                  </a:cubicBezTo>
                  <a:cubicBezTo>
                    <a:pt x="9450" y="5098"/>
                    <a:pt x="9419" y="5067"/>
                    <a:pt x="9378" y="5026"/>
                  </a:cubicBezTo>
                  <a:cubicBezTo>
                    <a:pt x="9357" y="5067"/>
                    <a:pt x="9326" y="5098"/>
                    <a:pt x="9295" y="5139"/>
                  </a:cubicBezTo>
                  <a:cubicBezTo>
                    <a:pt x="9378" y="5212"/>
                    <a:pt x="9482" y="5264"/>
                    <a:pt x="9595" y="5285"/>
                  </a:cubicBezTo>
                  <a:cubicBezTo>
                    <a:pt x="9533" y="5275"/>
                    <a:pt x="9482" y="5264"/>
                    <a:pt x="9419" y="5254"/>
                  </a:cubicBezTo>
                  <a:lnTo>
                    <a:pt x="9419" y="5254"/>
                  </a:lnTo>
                  <a:cubicBezTo>
                    <a:pt x="9482" y="5295"/>
                    <a:pt x="9544" y="5357"/>
                    <a:pt x="9574" y="5409"/>
                  </a:cubicBezTo>
                  <a:cubicBezTo>
                    <a:pt x="9544" y="5388"/>
                    <a:pt x="9512" y="5367"/>
                    <a:pt x="9482" y="5367"/>
                  </a:cubicBezTo>
                  <a:cubicBezTo>
                    <a:pt x="9463" y="5372"/>
                    <a:pt x="9450" y="5384"/>
                    <a:pt x="9445" y="5396"/>
                  </a:cubicBezTo>
                  <a:lnTo>
                    <a:pt x="9445" y="5396"/>
                  </a:lnTo>
                  <a:cubicBezTo>
                    <a:pt x="9413" y="5348"/>
                    <a:pt x="9347" y="5315"/>
                    <a:pt x="9278" y="5315"/>
                  </a:cubicBezTo>
                  <a:cubicBezTo>
                    <a:pt x="9274" y="5315"/>
                    <a:pt x="9269" y="5315"/>
                    <a:pt x="9265" y="5315"/>
                  </a:cubicBezTo>
                  <a:lnTo>
                    <a:pt x="9265" y="5315"/>
                  </a:lnTo>
                  <a:cubicBezTo>
                    <a:pt x="9264" y="5315"/>
                    <a:pt x="9264" y="5315"/>
                    <a:pt x="9263" y="5315"/>
                  </a:cubicBezTo>
                  <a:cubicBezTo>
                    <a:pt x="9260" y="5315"/>
                    <a:pt x="9257" y="5315"/>
                    <a:pt x="9254" y="5316"/>
                  </a:cubicBezTo>
                  <a:cubicBezTo>
                    <a:pt x="9257" y="5316"/>
                    <a:pt x="9261" y="5315"/>
                    <a:pt x="9265" y="5315"/>
                  </a:cubicBezTo>
                  <a:lnTo>
                    <a:pt x="9265" y="5315"/>
                  </a:lnTo>
                  <a:cubicBezTo>
                    <a:pt x="9294" y="5317"/>
                    <a:pt x="9257" y="5369"/>
                    <a:pt x="9221" y="5369"/>
                  </a:cubicBezTo>
                  <a:cubicBezTo>
                    <a:pt x="9218" y="5369"/>
                    <a:pt x="9215" y="5368"/>
                    <a:pt x="9212" y="5367"/>
                  </a:cubicBezTo>
                  <a:cubicBezTo>
                    <a:pt x="9176" y="5349"/>
                    <a:pt x="9140" y="5324"/>
                    <a:pt x="9104" y="5324"/>
                  </a:cubicBezTo>
                  <a:cubicBezTo>
                    <a:pt x="9099" y="5324"/>
                    <a:pt x="9093" y="5325"/>
                    <a:pt x="9088" y="5326"/>
                  </a:cubicBezTo>
                  <a:cubicBezTo>
                    <a:pt x="9050" y="5339"/>
                    <a:pt x="9062" y="5370"/>
                    <a:pt x="9086" y="5386"/>
                  </a:cubicBezTo>
                  <a:lnTo>
                    <a:pt x="9086" y="5386"/>
                  </a:lnTo>
                  <a:cubicBezTo>
                    <a:pt x="9042" y="5383"/>
                    <a:pt x="8997" y="5378"/>
                    <a:pt x="8953" y="5378"/>
                  </a:cubicBezTo>
                  <a:cubicBezTo>
                    <a:pt x="9015" y="5378"/>
                    <a:pt x="8964" y="5461"/>
                    <a:pt x="8911" y="5482"/>
                  </a:cubicBezTo>
                  <a:cubicBezTo>
                    <a:pt x="9056" y="5533"/>
                    <a:pt x="9201" y="5585"/>
                    <a:pt x="9357" y="5637"/>
                  </a:cubicBezTo>
                  <a:cubicBezTo>
                    <a:pt x="9295" y="5627"/>
                    <a:pt x="9222" y="5616"/>
                    <a:pt x="9160" y="5606"/>
                  </a:cubicBezTo>
                  <a:lnTo>
                    <a:pt x="9160" y="5606"/>
                  </a:lnTo>
                  <a:cubicBezTo>
                    <a:pt x="9181" y="5720"/>
                    <a:pt x="9264" y="5834"/>
                    <a:pt x="9388" y="5896"/>
                  </a:cubicBezTo>
                  <a:cubicBezTo>
                    <a:pt x="9419" y="5876"/>
                    <a:pt x="9450" y="5844"/>
                    <a:pt x="9471" y="5813"/>
                  </a:cubicBezTo>
                  <a:cubicBezTo>
                    <a:pt x="9471" y="5844"/>
                    <a:pt x="9471" y="5886"/>
                    <a:pt x="9502" y="5896"/>
                  </a:cubicBezTo>
                  <a:cubicBezTo>
                    <a:pt x="9507" y="5897"/>
                    <a:pt x="9511" y="5898"/>
                    <a:pt x="9515" y="5898"/>
                  </a:cubicBezTo>
                  <a:cubicBezTo>
                    <a:pt x="9519" y="5898"/>
                    <a:pt x="9522" y="5898"/>
                    <a:pt x="9525" y="5897"/>
                  </a:cubicBezTo>
                  <a:lnTo>
                    <a:pt x="9525" y="5897"/>
                  </a:lnTo>
                  <a:cubicBezTo>
                    <a:pt x="9515" y="5922"/>
                    <a:pt x="9514" y="5949"/>
                    <a:pt x="9533" y="5968"/>
                  </a:cubicBezTo>
                  <a:cubicBezTo>
                    <a:pt x="9543" y="5981"/>
                    <a:pt x="9558" y="5986"/>
                    <a:pt x="9573" y="5986"/>
                  </a:cubicBezTo>
                  <a:cubicBezTo>
                    <a:pt x="9599" y="5986"/>
                    <a:pt x="9626" y="5971"/>
                    <a:pt x="9626" y="5955"/>
                  </a:cubicBezTo>
                  <a:lnTo>
                    <a:pt x="9626" y="5955"/>
                  </a:lnTo>
                  <a:cubicBezTo>
                    <a:pt x="9654" y="5998"/>
                    <a:pt x="9682" y="6036"/>
                    <a:pt x="9710" y="6083"/>
                  </a:cubicBezTo>
                  <a:cubicBezTo>
                    <a:pt x="9737" y="6069"/>
                    <a:pt x="9770" y="6061"/>
                    <a:pt x="9803" y="6061"/>
                  </a:cubicBezTo>
                  <a:cubicBezTo>
                    <a:pt x="9845" y="6061"/>
                    <a:pt x="9887" y="6074"/>
                    <a:pt x="9917" y="6104"/>
                  </a:cubicBezTo>
                  <a:cubicBezTo>
                    <a:pt x="9891" y="6120"/>
                    <a:pt x="9853" y="6137"/>
                    <a:pt x="9817" y="6137"/>
                  </a:cubicBezTo>
                  <a:cubicBezTo>
                    <a:pt x="9808" y="6137"/>
                    <a:pt x="9800" y="6136"/>
                    <a:pt x="9792" y="6134"/>
                  </a:cubicBezTo>
                  <a:lnTo>
                    <a:pt x="9792" y="6134"/>
                  </a:lnTo>
                  <a:cubicBezTo>
                    <a:pt x="9779" y="6162"/>
                    <a:pt x="9811" y="6185"/>
                    <a:pt x="9840" y="6185"/>
                  </a:cubicBezTo>
                  <a:cubicBezTo>
                    <a:pt x="9852" y="6185"/>
                    <a:pt x="9863" y="6181"/>
                    <a:pt x="9870" y="6173"/>
                  </a:cubicBezTo>
                  <a:lnTo>
                    <a:pt x="9870" y="6173"/>
                  </a:lnTo>
                  <a:cubicBezTo>
                    <a:pt x="9810" y="6263"/>
                    <a:pt x="9749" y="6344"/>
                    <a:pt x="9689" y="6435"/>
                  </a:cubicBezTo>
                  <a:cubicBezTo>
                    <a:pt x="9699" y="6394"/>
                    <a:pt x="9657" y="6362"/>
                    <a:pt x="9616" y="6341"/>
                  </a:cubicBezTo>
                  <a:lnTo>
                    <a:pt x="9616" y="6341"/>
                  </a:lnTo>
                  <a:cubicBezTo>
                    <a:pt x="9627" y="6394"/>
                    <a:pt x="9637" y="6435"/>
                    <a:pt x="9657" y="6486"/>
                  </a:cubicBezTo>
                  <a:lnTo>
                    <a:pt x="9533" y="6518"/>
                  </a:lnTo>
                  <a:cubicBezTo>
                    <a:pt x="9523" y="6559"/>
                    <a:pt x="9502" y="6601"/>
                    <a:pt x="9533" y="6642"/>
                  </a:cubicBezTo>
                  <a:cubicBezTo>
                    <a:pt x="9527" y="6639"/>
                    <a:pt x="9522" y="6638"/>
                    <a:pt x="9517" y="6638"/>
                  </a:cubicBezTo>
                  <a:cubicBezTo>
                    <a:pt x="9506" y="6638"/>
                    <a:pt x="9499" y="6645"/>
                    <a:pt x="9492" y="6652"/>
                  </a:cubicBezTo>
                  <a:cubicBezTo>
                    <a:pt x="9495" y="6656"/>
                    <a:pt x="9499" y="6660"/>
                    <a:pt x="9504" y="6663"/>
                  </a:cubicBezTo>
                  <a:lnTo>
                    <a:pt x="9504" y="6663"/>
                  </a:lnTo>
                  <a:cubicBezTo>
                    <a:pt x="9555" y="6664"/>
                    <a:pt x="9596" y="6684"/>
                    <a:pt x="9627" y="6714"/>
                  </a:cubicBezTo>
                  <a:cubicBezTo>
                    <a:pt x="9637" y="6725"/>
                    <a:pt x="9647" y="6746"/>
                    <a:pt x="9668" y="6746"/>
                  </a:cubicBezTo>
                  <a:cubicBezTo>
                    <a:pt x="9678" y="6756"/>
                    <a:pt x="9689" y="6756"/>
                    <a:pt x="9710" y="6756"/>
                  </a:cubicBezTo>
                  <a:lnTo>
                    <a:pt x="9865" y="6756"/>
                  </a:lnTo>
                  <a:cubicBezTo>
                    <a:pt x="9844" y="6777"/>
                    <a:pt x="9823" y="6797"/>
                    <a:pt x="9813" y="6829"/>
                  </a:cubicBezTo>
                  <a:cubicBezTo>
                    <a:pt x="9822" y="6826"/>
                    <a:pt x="9831" y="6824"/>
                    <a:pt x="9841" y="6824"/>
                  </a:cubicBezTo>
                  <a:cubicBezTo>
                    <a:pt x="9862" y="6824"/>
                    <a:pt x="9884" y="6832"/>
                    <a:pt x="9906" y="6839"/>
                  </a:cubicBezTo>
                  <a:cubicBezTo>
                    <a:pt x="9844" y="6859"/>
                    <a:pt x="9855" y="6932"/>
                    <a:pt x="9802" y="6963"/>
                  </a:cubicBezTo>
                  <a:cubicBezTo>
                    <a:pt x="9792" y="6974"/>
                    <a:pt x="9772" y="6984"/>
                    <a:pt x="9751" y="6984"/>
                  </a:cubicBezTo>
                  <a:cubicBezTo>
                    <a:pt x="9699" y="7005"/>
                    <a:pt x="9647" y="7015"/>
                    <a:pt x="9585" y="7036"/>
                  </a:cubicBezTo>
                  <a:lnTo>
                    <a:pt x="9678" y="7036"/>
                  </a:lnTo>
                  <a:cubicBezTo>
                    <a:pt x="9627" y="7046"/>
                    <a:pt x="9565" y="7067"/>
                    <a:pt x="9512" y="7087"/>
                  </a:cubicBezTo>
                  <a:cubicBezTo>
                    <a:pt x="9482" y="7087"/>
                    <a:pt x="9450" y="7098"/>
                    <a:pt x="9440" y="7119"/>
                  </a:cubicBezTo>
                  <a:cubicBezTo>
                    <a:pt x="9419" y="7140"/>
                    <a:pt x="9429" y="7170"/>
                    <a:pt x="9450" y="7181"/>
                  </a:cubicBezTo>
                  <a:cubicBezTo>
                    <a:pt x="9409" y="7191"/>
                    <a:pt x="9367" y="7202"/>
                    <a:pt x="9316" y="7212"/>
                  </a:cubicBezTo>
                  <a:cubicBezTo>
                    <a:pt x="9337" y="7243"/>
                    <a:pt x="9357" y="7285"/>
                    <a:pt x="9357" y="7315"/>
                  </a:cubicBezTo>
                  <a:cubicBezTo>
                    <a:pt x="9357" y="7357"/>
                    <a:pt x="9326" y="7398"/>
                    <a:pt x="9274" y="7409"/>
                  </a:cubicBezTo>
                  <a:cubicBezTo>
                    <a:pt x="9274" y="7357"/>
                    <a:pt x="9254" y="7336"/>
                    <a:pt x="9254" y="7285"/>
                  </a:cubicBezTo>
                  <a:lnTo>
                    <a:pt x="9067" y="7253"/>
                  </a:lnTo>
                  <a:cubicBezTo>
                    <a:pt x="9098" y="7181"/>
                    <a:pt x="9056" y="7108"/>
                    <a:pt x="8984" y="7067"/>
                  </a:cubicBezTo>
                  <a:cubicBezTo>
                    <a:pt x="9046" y="7036"/>
                    <a:pt x="9109" y="6995"/>
                    <a:pt x="9150" y="6953"/>
                  </a:cubicBezTo>
                  <a:cubicBezTo>
                    <a:pt x="9098" y="6942"/>
                    <a:pt x="9046" y="6912"/>
                    <a:pt x="9015" y="6880"/>
                  </a:cubicBezTo>
                  <a:cubicBezTo>
                    <a:pt x="9046" y="6859"/>
                    <a:pt x="9077" y="6850"/>
                    <a:pt x="9109" y="6829"/>
                  </a:cubicBezTo>
                  <a:cubicBezTo>
                    <a:pt x="9046" y="6818"/>
                    <a:pt x="8994" y="6797"/>
                    <a:pt x="8932" y="6787"/>
                  </a:cubicBezTo>
                  <a:cubicBezTo>
                    <a:pt x="8922" y="6746"/>
                    <a:pt x="8932" y="6704"/>
                    <a:pt x="8953" y="6673"/>
                  </a:cubicBezTo>
                  <a:lnTo>
                    <a:pt x="8953" y="6673"/>
                  </a:lnTo>
                  <a:cubicBezTo>
                    <a:pt x="8908" y="6686"/>
                    <a:pt x="8863" y="6695"/>
                    <a:pt x="8818" y="6695"/>
                  </a:cubicBezTo>
                  <a:cubicBezTo>
                    <a:pt x="8790" y="6695"/>
                    <a:pt x="8763" y="6692"/>
                    <a:pt x="8736" y="6684"/>
                  </a:cubicBezTo>
                  <a:cubicBezTo>
                    <a:pt x="8777" y="6663"/>
                    <a:pt x="8818" y="6642"/>
                    <a:pt x="8849" y="6622"/>
                  </a:cubicBezTo>
                  <a:cubicBezTo>
                    <a:pt x="8828" y="6580"/>
                    <a:pt x="8787" y="6559"/>
                    <a:pt x="8736" y="6549"/>
                  </a:cubicBezTo>
                  <a:cubicBezTo>
                    <a:pt x="8808" y="6518"/>
                    <a:pt x="8881" y="6486"/>
                    <a:pt x="8943" y="6456"/>
                  </a:cubicBezTo>
                  <a:cubicBezTo>
                    <a:pt x="8883" y="6430"/>
                    <a:pt x="8817" y="6411"/>
                    <a:pt x="8749" y="6411"/>
                  </a:cubicBezTo>
                  <a:cubicBezTo>
                    <a:pt x="8734" y="6411"/>
                    <a:pt x="8719" y="6412"/>
                    <a:pt x="8704" y="6414"/>
                  </a:cubicBezTo>
                  <a:cubicBezTo>
                    <a:pt x="8715" y="6383"/>
                    <a:pt x="8736" y="6352"/>
                    <a:pt x="8756" y="6321"/>
                  </a:cubicBezTo>
                  <a:cubicBezTo>
                    <a:pt x="8694" y="6321"/>
                    <a:pt x="8632" y="6331"/>
                    <a:pt x="8580" y="6341"/>
                  </a:cubicBezTo>
                  <a:cubicBezTo>
                    <a:pt x="8621" y="6331"/>
                    <a:pt x="8611" y="6269"/>
                    <a:pt x="8570" y="6249"/>
                  </a:cubicBezTo>
                  <a:cubicBezTo>
                    <a:pt x="8554" y="6238"/>
                    <a:pt x="8532" y="6235"/>
                    <a:pt x="8509" y="6235"/>
                  </a:cubicBezTo>
                  <a:cubicBezTo>
                    <a:pt x="8486" y="6235"/>
                    <a:pt x="8460" y="6238"/>
                    <a:pt x="8435" y="6238"/>
                  </a:cubicBezTo>
                  <a:cubicBezTo>
                    <a:pt x="8445" y="6196"/>
                    <a:pt x="8455" y="6166"/>
                    <a:pt x="8466" y="6124"/>
                  </a:cubicBezTo>
                  <a:lnTo>
                    <a:pt x="8466" y="6124"/>
                  </a:lnTo>
                  <a:cubicBezTo>
                    <a:pt x="8453" y="6129"/>
                    <a:pt x="8439" y="6131"/>
                    <a:pt x="8425" y="6131"/>
                  </a:cubicBezTo>
                  <a:cubicBezTo>
                    <a:pt x="8372" y="6131"/>
                    <a:pt x="8317" y="6103"/>
                    <a:pt x="8300" y="6062"/>
                  </a:cubicBezTo>
                  <a:cubicBezTo>
                    <a:pt x="8373" y="6062"/>
                    <a:pt x="8393" y="5989"/>
                    <a:pt x="8404" y="5938"/>
                  </a:cubicBezTo>
                  <a:cubicBezTo>
                    <a:pt x="8435" y="5989"/>
                    <a:pt x="8476" y="6041"/>
                    <a:pt x="8518" y="6093"/>
                  </a:cubicBezTo>
                  <a:cubicBezTo>
                    <a:pt x="8536" y="6088"/>
                    <a:pt x="8556" y="6085"/>
                    <a:pt x="8577" y="6085"/>
                  </a:cubicBezTo>
                  <a:cubicBezTo>
                    <a:pt x="8638" y="6085"/>
                    <a:pt x="8705" y="6108"/>
                    <a:pt x="8736" y="6155"/>
                  </a:cubicBezTo>
                  <a:cubicBezTo>
                    <a:pt x="8802" y="6175"/>
                    <a:pt x="8882" y="6187"/>
                    <a:pt x="8960" y="6187"/>
                  </a:cubicBezTo>
                  <a:cubicBezTo>
                    <a:pt x="9004" y="6187"/>
                    <a:pt x="9047" y="6183"/>
                    <a:pt x="9088" y="6176"/>
                  </a:cubicBezTo>
                  <a:lnTo>
                    <a:pt x="9056" y="6051"/>
                  </a:lnTo>
                  <a:cubicBezTo>
                    <a:pt x="9036" y="6051"/>
                    <a:pt x="9005" y="6062"/>
                    <a:pt x="8973" y="6062"/>
                  </a:cubicBezTo>
                  <a:cubicBezTo>
                    <a:pt x="8891" y="6031"/>
                    <a:pt x="8818" y="6000"/>
                    <a:pt x="8736" y="5968"/>
                  </a:cubicBezTo>
                  <a:cubicBezTo>
                    <a:pt x="8745" y="5918"/>
                    <a:pt x="8795" y="5878"/>
                    <a:pt x="8864" y="5866"/>
                  </a:cubicBezTo>
                  <a:lnTo>
                    <a:pt x="8864" y="5866"/>
                  </a:lnTo>
                  <a:cubicBezTo>
                    <a:pt x="8849" y="5868"/>
                    <a:pt x="8834" y="5869"/>
                    <a:pt x="8820" y="5869"/>
                  </a:cubicBezTo>
                  <a:cubicBezTo>
                    <a:pt x="8776" y="5869"/>
                    <a:pt x="8734" y="5859"/>
                    <a:pt x="8704" y="5844"/>
                  </a:cubicBezTo>
                  <a:lnTo>
                    <a:pt x="8828" y="5782"/>
                  </a:lnTo>
                  <a:cubicBezTo>
                    <a:pt x="8798" y="5772"/>
                    <a:pt x="8766" y="5761"/>
                    <a:pt x="8725" y="5751"/>
                  </a:cubicBezTo>
                  <a:cubicBezTo>
                    <a:pt x="8849" y="5751"/>
                    <a:pt x="8901" y="5585"/>
                    <a:pt x="8798" y="5544"/>
                  </a:cubicBezTo>
                  <a:lnTo>
                    <a:pt x="8798" y="5544"/>
                  </a:lnTo>
                  <a:cubicBezTo>
                    <a:pt x="8746" y="5565"/>
                    <a:pt x="8683" y="5575"/>
                    <a:pt x="8632" y="5595"/>
                  </a:cubicBezTo>
                  <a:cubicBezTo>
                    <a:pt x="8580" y="5544"/>
                    <a:pt x="8528" y="5482"/>
                    <a:pt x="8476" y="5430"/>
                  </a:cubicBezTo>
                  <a:cubicBezTo>
                    <a:pt x="8363" y="5409"/>
                    <a:pt x="8259" y="5367"/>
                    <a:pt x="8186" y="5295"/>
                  </a:cubicBezTo>
                  <a:cubicBezTo>
                    <a:pt x="8259" y="5275"/>
                    <a:pt x="8342" y="5264"/>
                    <a:pt x="8414" y="5243"/>
                  </a:cubicBezTo>
                  <a:lnTo>
                    <a:pt x="8321" y="5212"/>
                  </a:lnTo>
                  <a:cubicBezTo>
                    <a:pt x="8363" y="5181"/>
                    <a:pt x="8404" y="5150"/>
                    <a:pt x="8445" y="5130"/>
                  </a:cubicBezTo>
                  <a:cubicBezTo>
                    <a:pt x="8383" y="5098"/>
                    <a:pt x="8321" y="5088"/>
                    <a:pt x="8259" y="5088"/>
                  </a:cubicBezTo>
                  <a:cubicBezTo>
                    <a:pt x="8280" y="5067"/>
                    <a:pt x="8310" y="5047"/>
                    <a:pt x="8342" y="5036"/>
                  </a:cubicBezTo>
                  <a:cubicBezTo>
                    <a:pt x="8331" y="4994"/>
                    <a:pt x="8300" y="4964"/>
                    <a:pt x="8259" y="4964"/>
                  </a:cubicBezTo>
                  <a:cubicBezTo>
                    <a:pt x="8241" y="5000"/>
                    <a:pt x="8191" y="5022"/>
                    <a:pt x="8143" y="5022"/>
                  </a:cubicBezTo>
                  <a:cubicBezTo>
                    <a:pt x="8108" y="5022"/>
                    <a:pt x="8073" y="5011"/>
                    <a:pt x="8052" y="4984"/>
                  </a:cubicBezTo>
                  <a:cubicBezTo>
                    <a:pt x="8000" y="4932"/>
                    <a:pt x="8052" y="4839"/>
                    <a:pt x="8135" y="4829"/>
                  </a:cubicBezTo>
                  <a:cubicBezTo>
                    <a:pt x="8093" y="4819"/>
                    <a:pt x="8041" y="4798"/>
                    <a:pt x="8000" y="4777"/>
                  </a:cubicBezTo>
                  <a:lnTo>
                    <a:pt x="8155" y="4653"/>
                  </a:lnTo>
                  <a:cubicBezTo>
                    <a:pt x="8093" y="4642"/>
                    <a:pt x="8031" y="4632"/>
                    <a:pt x="7979" y="4621"/>
                  </a:cubicBezTo>
                  <a:cubicBezTo>
                    <a:pt x="7979" y="4580"/>
                    <a:pt x="8031" y="4549"/>
                    <a:pt x="8082" y="4539"/>
                  </a:cubicBezTo>
                  <a:cubicBezTo>
                    <a:pt x="8031" y="4539"/>
                    <a:pt x="7979" y="4508"/>
                    <a:pt x="7969" y="4466"/>
                  </a:cubicBezTo>
                  <a:lnTo>
                    <a:pt x="7969" y="4466"/>
                  </a:lnTo>
                  <a:cubicBezTo>
                    <a:pt x="7972" y="4467"/>
                    <a:pt x="7975" y="4467"/>
                    <a:pt x="7978" y="4467"/>
                  </a:cubicBezTo>
                  <a:cubicBezTo>
                    <a:pt x="8019" y="4467"/>
                    <a:pt x="8008" y="4403"/>
                    <a:pt x="7969" y="4384"/>
                  </a:cubicBezTo>
                  <a:cubicBezTo>
                    <a:pt x="8020" y="4352"/>
                    <a:pt x="8072" y="4331"/>
                    <a:pt x="8124" y="4311"/>
                  </a:cubicBezTo>
                  <a:cubicBezTo>
                    <a:pt x="8176" y="4248"/>
                    <a:pt x="8227" y="4186"/>
                    <a:pt x="8280" y="4135"/>
                  </a:cubicBezTo>
                  <a:lnTo>
                    <a:pt x="8280" y="4135"/>
                  </a:lnTo>
                  <a:cubicBezTo>
                    <a:pt x="8237" y="4154"/>
                    <a:pt x="8188" y="4163"/>
                    <a:pt x="8139" y="4163"/>
                  </a:cubicBezTo>
                  <a:cubicBezTo>
                    <a:pt x="8059" y="4163"/>
                    <a:pt x="7979" y="4138"/>
                    <a:pt x="7927" y="4093"/>
                  </a:cubicBezTo>
                  <a:cubicBezTo>
                    <a:pt x="7958" y="4093"/>
                    <a:pt x="8000" y="4083"/>
                    <a:pt x="8020" y="4062"/>
                  </a:cubicBezTo>
                  <a:cubicBezTo>
                    <a:pt x="8037" y="4045"/>
                    <a:pt x="8013" y="4015"/>
                    <a:pt x="7992" y="4015"/>
                  </a:cubicBezTo>
                  <a:cubicBezTo>
                    <a:pt x="7992" y="4015"/>
                    <a:pt x="7991" y="4015"/>
                    <a:pt x="7991" y="4015"/>
                  </a:cubicBezTo>
                  <a:lnTo>
                    <a:pt x="7991" y="4015"/>
                  </a:lnTo>
                  <a:cubicBezTo>
                    <a:pt x="8030" y="3998"/>
                    <a:pt x="8076" y="3989"/>
                    <a:pt x="8114" y="3979"/>
                  </a:cubicBezTo>
                  <a:cubicBezTo>
                    <a:pt x="8082" y="3969"/>
                    <a:pt x="8041" y="3969"/>
                    <a:pt x="8000" y="3969"/>
                  </a:cubicBezTo>
                  <a:cubicBezTo>
                    <a:pt x="8062" y="3948"/>
                    <a:pt x="8072" y="3865"/>
                    <a:pt x="8020" y="3845"/>
                  </a:cubicBezTo>
                  <a:cubicBezTo>
                    <a:pt x="8046" y="3810"/>
                    <a:pt x="8072" y="3783"/>
                    <a:pt x="8098" y="3751"/>
                  </a:cubicBezTo>
                  <a:lnTo>
                    <a:pt x="8098" y="3751"/>
                  </a:lnTo>
                  <a:cubicBezTo>
                    <a:pt x="8091" y="3755"/>
                    <a:pt x="8083" y="3757"/>
                    <a:pt x="8074" y="3757"/>
                  </a:cubicBezTo>
                  <a:cubicBezTo>
                    <a:pt x="8033" y="3757"/>
                    <a:pt x="7981" y="3718"/>
                    <a:pt x="8010" y="3689"/>
                  </a:cubicBezTo>
                  <a:lnTo>
                    <a:pt x="8010" y="3689"/>
                  </a:lnTo>
                  <a:cubicBezTo>
                    <a:pt x="7969" y="3700"/>
                    <a:pt x="7927" y="3720"/>
                    <a:pt x="7886" y="3730"/>
                  </a:cubicBezTo>
                  <a:cubicBezTo>
                    <a:pt x="7902" y="3699"/>
                    <a:pt x="7857" y="3654"/>
                    <a:pt x="7821" y="3654"/>
                  </a:cubicBezTo>
                  <a:cubicBezTo>
                    <a:pt x="7810" y="3654"/>
                    <a:pt x="7800" y="3659"/>
                    <a:pt x="7792" y="3668"/>
                  </a:cubicBezTo>
                  <a:cubicBezTo>
                    <a:pt x="7803" y="3565"/>
                    <a:pt x="7782" y="3451"/>
                    <a:pt x="7730" y="3357"/>
                  </a:cubicBezTo>
                  <a:lnTo>
                    <a:pt x="7730" y="3357"/>
                  </a:lnTo>
                  <a:cubicBezTo>
                    <a:pt x="7772" y="3492"/>
                    <a:pt x="7720" y="3627"/>
                    <a:pt x="7596" y="3730"/>
                  </a:cubicBezTo>
                  <a:cubicBezTo>
                    <a:pt x="7617" y="3751"/>
                    <a:pt x="7658" y="3772"/>
                    <a:pt x="7689" y="3783"/>
                  </a:cubicBezTo>
                  <a:cubicBezTo>
                    <a:pt x="7668" y="3834"/>
                    <a:pt x="7679" y="3896"/>
                    <a:pt x="7709" y="3938"/>
                  </a:cubicBezTo>
                  <a:lnTo>
                    <a:pt x="7585" y="3907"/>
                  </a:lnTo>
                  <a:cubicBezTo>
                    <a:pt x="7567" y="3901"/>
                    <a:pt x="7550" y="3895"/>
                    <a:pt x="7534" y="3895"/>
                  </a:cubicBezTo>
                  <a:cubicBezTo>
                    <a:pt x="7522" y="3895"/>
                    <a:pt x="7511" y="3898"/>
                    <a:pt x="7502" y="3907"/>
                  </a:cubicBezTo>
                  <a:cubicBezTo>
                    <a:pt x="7498" y="3909"/>
                    <a:pt x="7496" y="3912"/>
                    <a:pt x="7496" y="3916"/>
                  </a:cubicBezTo>
                  <a:lnTo>
                    <a:pt x="7496" y="3916"/>
                  </a:lnTo>
                  <a:cubicBezTo>
                    <a:pt x="7475" y="3907"/>
                    <a:pt x="7453" y="3903"/>
                    <a:pt x="7432" y="3903"/>
                  </a:cubicBezTo>
                  <a:cubicBezTo>
                    <a:pt x="7420" y="3903"/>
                    <a:pt x="7409" y="3904"/>
                    <a:pt x="7399" y="3907"/>
                  </a:cubicBezTo>
                  <a:cubicBezTo>
                    <a:pt x="7430" y="3928"/>
                    <a:pt x="7461" y="3948"/>
                    <a:pt x="7481" y="3969"/>
                  </a:cubicBezTo>
                  <a:cubicBezTo>
                    <a:pt x="7451" y="3990"/>
                    <a:pt x="7419" y="4000"/>
                    <a:pt x="7389" y="4010"/>
                  </a:cubicBezTo>
                  <a:cubicBezTo>
                    <a:pt x="7440" y="4020"/>
                    <a:pt x="7481" y="4020"/>
                    <a:pt x="7523" y="4031"/>
                  </a:cubicBezTo>
                  <a:cubicBezTo>
                    <a:pt x="7481" y="4041"/>
                    <a:pt x="7430" y="4052"/>
                    <a:pt x="7389" y="4073"/>
                  </a:cubicBezTo>
                  <a:cubicBezTo>
                    <a:pt x="7398" y="4069"/>
                    <a:pt x="7407" y="4067"/>
                    <a:pt x="7417" y="4067"/>
                  </a:cubicBezTo>
                  <a:cubicBezTo>
                    <a:pt x="7480" y="4067"/>
                    <a:pt x="7536" y="4150"/>
                    <a:pt x="7481" y="4186"/>
                  </a:cubicBezTo>
                  <a:cubicBezTo>
                    <a:pt x="7534" y="4207"/>
                    <a:pt x="7596" y="4238"/>
                    <a:pt x="7658" y="4259"/>
                  </a:cubicBezTo>
                  <a:cubicBezTo>
                    <a:pt x="7637" y="4259"/>
                    <a:pt x="7606" y="4290"/>
                    <a:pt x="7596" y="4301"/>
                  </a:cubicBezTo>
                  <a:cubicBezTo>
                    <a:pt x="7606" y="4321"/>
                    <a:pt x="7627" y="4331"/>
                    <a:pt x="7647" y="4352"/>
                  </a:cubicBezTo>
                  <a:cubicBezTo>
                    <a:pt x="7668" y="4373"/>
                    <a:pt x="7668" y="4404"/>
                    <a:pt x="7637" y="4414"/>
                  </a:cubicBezTo>
                  <a:lnTo>
                    <a:pt x="7596" y="4414"/>
                  </a:lnTo>
                  <a:cubicBezTo>
                    <a:pt x="7554" y="4404"/>
                    <a:pt x="7523" y="4393"/>
                    <a:pt x="7481" y="4384"/>
                  </a:cubicBezTo>
                  <a:lnTo>
                    <a:pt x="7481" y="4384"/>
                  </a:lnTo>
                  <a:lnTo>
                    <a:pt x="7564" y="4466"/>
                  </a:lnTo>
                  <a:lnTo>
                    <a:pt x="7481" y="4466"/>
                  </a:lnTo>
                  <a:cubicBezTo>
                    <a:pt x="7513" y="4487"/>
                    <a:pt x="7544" y="4508"/>
                    <a:pt x="7564" y="4529"/>
                  </a:cubicBezTo>
                  <a:cubicBezTo>
                    <a:pt x="7547" y="4533"/>
                    <a:pt x="7529" y="4535"/>
                    <a:pt x="7510" y="4535"/>
                  </a:cubicBezTo>
                  <a:cubicBezTo>
                    <a:pt x="7484" y="4535"/>
                    <a:pt x="7457" y="4531"/>
                    <a:pt x="7434" y="4520"/>
                  </a:cubicBezTo>
                  <a:lnTo>
                    <a:pt x="7434" y="4520"/>
                  </a:lnTo>
                  <a:cubicBezTo>
                    <a:pt x="7471" y="4541"/>
                    <a:pt x="7607" y="4705"/>
                    <a:pt x="7637" y="4725"/>
                  </a:cubicBezTo>
                  <a:cubicBezTo>
                    <a:pt x="7564" y="4757"/>
                    <a:pt x="7492" y="4808"/>
                    <a:pt x="7430" y="4860"/>
                  </a:cubicBezTo>
                  <a:cubicBezTo>
                    <a:pt x="7378" y="4819"/>
                    <a:pt x="7316" y="4777"/>
                    <a:pt x="7264" y="4746"/>
                  </a:cubicBezTo>
                  <a:cubicBezTo>
                    <a:pt x="7223" y="4808"/>
                    <a:pt x="7212" y="4891"/>
                    <a:pt x="7244" y="4964"/>
                  </a:cubicBezTo>
                  <a:cubicBezTo>
                    <a:pt x="7191" y="4922"/>
                    <a:pt x="7161" y="4860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8" y="5171"/>
                    <a:pt x="7233" y="5305"/>
                  </a:cubicBezTo>
                  <a:cubicBezTo>
                    <a:pt x="7191" y="5275"/>
                    <a:pt x="7140" y="5243"/>
                    <a:pt x="7098" y="5212"/>
                  </a:cubicBezTo>
                  <a:cubicBezTo>
                    <a:pt x="7057" y="5222"/>
                    <a:pt x="6995" y="5295"/>
                    <a:pt x="7005" y="5326"/>
                  </a:cubicBezTo>
                  <a:cubicBezTo>
                    <a:pt x="7036" y="5399"/>
                    <a:pt x="7067" y="5461"/>
                    <a:pt x="7098" y="5523"/>
                  </a:cubicBezTo>
                  <a:cubicBezTo>
                    <a:pt x="7046" y="5482"/>
                    <a:pt x="7005" y="5430"/>
                    <a:pt x="6974" y="5367"/>
                  </a:cubicBezTo>
                  <a:lnTo>
                    <a:pt x="6974" y="5367"/>
                  </a:lnTo>
                  <a:cubicBezTo>
                    <a:pt x="6984" y="5440"/>
                    <a:pt x="7005" y="5503"/>
                    <a:pt x="7016" y="5565"/>
                  </a:cubicBezTo>
                  <a:cubicBezTo>
                    <a:pt x="6963" y="5523"/>
                    <a:pt x="6912" y="5471"/>
                    <a:pt x="6860" y="5430"/>
                  </a:cubicBezTo>
                  <a:lnTo>
                    <a:pt x="6860" y="5430"/>
                  </a:lnTo>
                  <a:cubicBezTo>
                    <a:pt x="6841" y="5462"/>
                    <a:pt x="6837" y="5502"/>
                    <a:pt x="6847" y="5541"/>
                  </a:cubicBezTo>
                  <a:lnTo>
                    <a:pt x="6847" y="5541"/>
                  </a:lnTo>
                  <a:cubicBezTo>
                    <a:pt x="6822" y="5502"/>
                    <a:pt x="6786" y="5467"/>
                    <a:pt x="6746" y="5440"/>
                  </a:cubicBezTo>
                  <a:lnTo>
                    <a:pt x="6746" y="5440"/>
                  </a:lnTo>
                  <a:cubicBezTo>
                    <a:pt x="6767" y="5512"/>
                    <a:pt x="6777" y="5575"/>
                    <a:pt x="6777" y="5648"/>
                  </a:cubicBezTo>
                  <a:cubicBezTo>
                    <a:pt x="6725" y="5606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3" y="5554"/>
                    <a:pt x="6653" y="5606"/>
                    <a:pt x="6653" y="5658"/>
                  </a:cubicBezTo>
                  <a:cubicBezTo>
                    <a:pt x="6767" y="5668"/>
                    <a:pt x="6871" y="5710"/>
                    <a:pt x="6943" y="5782"/>
                  </a:cubicBezTo>
                  <a:cubicBezTo>
                    <a:pt x="6929" y="5785"/>
                    <a:pt x="6914" y="5786"/>
                    <a:pt x="6899" y="5786"/>
                  </a:cubicBezTo>
                  <a:cubicBezTo>
                    <a:pt x="6858" y="5786"/>
                    <a:pt x="6815" y="5776"/>
                    <a:pt x="6777" y="5761"/>
                  </a:cubicBezTo>
                  <a:lnTo>
                    <a:pt x="6777" y="5761"/>
                  </a:lnTo>
                  <a:cubicBezTo>
                    <a:pt x="6788" y="5793"/>
                    <a:pt x="6818" y="5823"/>
                    <a:pt x="6850" y="5844"/>
                  </a:cubicBezTo>
                  <a:cubicBezTo>
                    <a:pt x="6791" y="5812"/>
                    <a:pt x="6711" y="5791"/>
                    <a:pt x="6631" y="5791"/>
                  </a:cubicBezTo>
                  <a:cubicBezTo>
                    <a:pt x="6585" y="5791"/>
                    <a:pt x="6539" y="5798"/>
                    <a:pt x="6498" y="5813"/>
                  </a:cubicBezTo>
                  <a:cubicBezTo>
                    <a:pt x="6560" y="5876"/>
                    <a:pt x="6611" y="5948"/>
                    <a:pt x="6663" y="6010"/>
                  </a:cubicBezTo>
                  <a:cubicBezTo>
                    <a:pt x="6627" y="6000"/>
                    <a:pt x="6591" y="5982"/>
                    <a:pt x="6563" y="5957"/>
                  </a:cubicBezTo>
                  <a:lnTo>
                    <a:pt x="6563" y="5957"/>
                  </a:lnTo>
                  <a:cubicBezTo>
                    <a:pt x="6589" y="6016"/>
                    <a:pt x="6605" y="6078"/>
                    <a:pt x="6611" y="6145"/>
                  </a:cubicBezTo>
                  <a:cubicBezTo>
                    <a:pt x="6684" y="6145"/>
                    <a:pt x="6767" y="6155"/>
                    <a:pt x="6818" y="6186"/>
                  </a:cubicBezTo>
                  <a:cubicBezTo>
                    <a:pt x="6880" y="6228"/>
                    <a:pt x="6901" y="6311"/>
                    <a:pt x="6839" y="6341"/>
                  </a:cubicBezTo>
                  <a:cubicBezTo>
                    <a:pt x="6808" y="6341"/>
                    <a:pt x="6777" y="6311"/>
                    <a:pt x="6756" y="6300"/>
                  </a:cubicBezTo>
                  <a:cubicBezTo>
                    <a:pt x="6744" y="6296"/>
                    <a:pt x="6729" y="6293"/>
                    <a:pt x="6714" y="6293"/>
                  </a:cubicBezTo>
                  <a:cubicBezTo>
                    <a:pt x="6693" y="6293"/>
                    <a:pt x="6671" y="6298"/>
                    <a:pt x="6653" y="6311"/>
                  </a:cubicBezTo>
                  <a:cubicBezTo>
                    <a:pt x="6663" y="6341"/>
                    <a:pt x="6693" y="6372"/>
                    <a:pt x="6734" y="6393"/>
                  </a:cubicBezTo>
                  <a:lnTo>
                    <a:pt x="6734" y="6393"/>
                  </a:lnTo>
                  <a:cubicBezTo>
                    <a:pt x="6672" y="6362"/>
                    <a:pt x="6600" y="6331"/>
                    <a:pt x="6518" y="6321"/>
                  </a:cubicBezTo>
                  <a:lnTo>
                    <a:pt x="6518" y="6321"/>
                  </a:lnTo>
                  <a:cubicBezTo>
                    <a:pt x="6507" y="6424"/>
                    <a:pt x="6756" y="6445"/>
                    <a:pt x="6756" y="6539"/>
                  </a:cubicBezTo>
                  <a:cubicBezTo>
                    <a:pt x="6725" y="6549"/>
                    <a:pt x="6691" y="6554"/>
                    <a:pt x="6659" y="6554"/>
                  </a:cubicBezTo>
                  <a:cubicBezTo>
                    <a:pt x="6629" y="6554"/>
                    <a:pt x="6600" y="6550"/>
                    <a:pt x="6575" y="6541"/>
                  </a:cubicBezTo>
                  <a:lnTo>
                    <a:pt x="6575" y="6541"/>
                  </a:lnTo>
                  <a:cubicBezTo>
                    <a:pt x="6656" y="6572"/>
                    <a:pt x="6737" y="6633"/>
                    <a:pt x="6788" y="6694"/>
                  </a:cubicBezTo>
                  <a:cubicBezTo>
                    <a:pt x="6684" y="6694"/>
                    <a:pt x="6590" y="6663"/>
                    <a:pt x="6518" y="6601"/>
                  </a:cubicBezTo>
                  <a:lnTo>
                    <a:pt x="6518" y="6694"/>
                  </a:lnTo>
                  <a:cubicBezTo>
                    <a:pt x="6487" y="6652"/>
                    <a:pt x="6445" y="6611"/>
                    <a:pt x="6383" y="6580"/>
                  </a:cubicBezTo>
                  <a:lnTo>
                    <a:pt x="6383" y="6580"/>
                  </a:lnTo>
                  <a:cubicBezTo>
                    <a:pt x="6352" y="6663"/>
                    <a:pt x="6383" y="6746"/>
                    <a:pt x="6456" y="6808"/>
                  </a:cubicBezTo>
                  <a:cubicBezTo>
                    <a:pt x="6510" y="6846"/>
                    <a:pt x="6580" y="6867"/>
                    <a:pt x="6652" y="6867"/>
                  </a:cubicBezTo>
                  <a:cubicBezTo>
                    <a:pt x="6676" y="6867"/>
                    <a:pt x="6701" y="6865"/>
                    <a:pt x="6725" y="6859"/>
                  </a:cubicBezTo>
                  <a:cubicBezTo>
                    <a:pt x="6756" y="6932"/>
                    <a:pt x="6788" y="7015"/>
                    <a:pt x="6818" y="7098"/>
                  </a:cubicBezTo>
                  <a:cubicBezTo>
                    <a:pt x="6810" y="7096"/>
                    <a:pt x="6803" y="7093"/>
                    <a:pt x="6795" y="7090"/>
                  </a:cubicBezTo>
                  <a:lnTo>
                    <a:pt x="6795" y="7090"/>
                  </a:lnTo>
                  <a:cubicBezTo>
                    <a:pt x="6803" y="7110"/>
                    <a:pt x="6804" y="7131"/>
                    <a:pt x="6798" y="7150"/>
                  </a:cubicBezTo>
                  <a:cubicBezTo>
                    <a:pt x="6777" y="7212"/>
                    <a:pt x="6705" y="7253"/>
                    <a:pt x="6632" y="7264"/>
                  </a:cubicBezTo>
                  <a:lnTo>
                    <a:pt x="6694" y="7305"/>
                  </a:lnTo>
                  <a:lnTo>
                    <a:pt x="6694" y="7305"/>
                  </a:lnTo>
                  <a:cubicBezTo>
                    <a:pt x="6694" y="7305"/>
                    <a:pt x="6694" y="7305"/>
                    <a:pt x="6694" y="7305"/>
                  </a:cubicBezTo>
                  <a:lnTo>
                    <a:pt x="6694" y="7305"/>
                  </a:lnTo>
                  <a:lnTo>
                    <a:pt x="6818" y="7388"/>
                  </a:lnTo>
                  <a:cubicBezTo>
                    <a:pt x="6770" y="7416"/>
                    <a:pt x="6713" y="7429"/>
                    <a:pt x="6656" y="7429"/>
                  </a:cubicBezTo>
                  <a:cubicBezTo>
                    <a:pt x="6627" y="7429"/>
                    <a:pt x="6598" y="7426"/>
                    <a:pt x="6570" y="7419"/>
                  </a:cubicBezTo>
                  <a:cubicBezTo>
                    <a:pt x="6611" y="7388"/>
                    <a:pt x="6653" y="7347"/>
                    <a:pt x="6694" y="7305"/>
                  </a:cubicBezTo>
                  <a:lnTo>
                    <a:pt x="6694" y="7305"/>
                  </a:lnTo>
                  <a:cubicBezTo>
                    <a:pt x="6674" y="7318"/>
                    <a:pt x="6650" y="7323"/>
                    <a:pt x="6626" y="7323"/>
                  </a:cubicBezTo>
                  <a:cubicBezTo>
                    <a:pt x="6590" y="7323"/>
                    <a:pt x="6553" y="7310"/>
                    <a:pt x="6528" y="7285"/>
                  </a:cubicBezTo>
                  <a:cubicBezTo>
                    <a:pt x="6498" y="7243"/>
                    <a:pt x="6498" y="7181"/>
                    <a:pt x="6539" y="7140"/>
                  </a:cubicBezTo>
                  <a:lnTo>
                    <a:pt x="6539" y="7140"/>
                  </a:lnTo>
                  <a:cubicBezTo>
                    <a:pt x="6498" y="7160"/>
                    <a:pt x="6466" y="7191"/>
                    <a:pt x="6445" y="7223"/>
                  </a:cubicBezTo>
                  <a:cubicBezTo>
                    <a:pt x="6415" y="7160"/>
                    <a:pt x="6394" y="7098"/>
                    <a:pt x="6394" y="7046"/>
                  </a:cubicBezTo>
                  <a:cubicBezTo>
                    <a:pt x="6383" y="7035"/>
                    <a:pt x="6368" y="7031"/>
                    <a:pt x="6354" y="7031"/>
                  </a:cubicBezTo>
                  <a:cubicBezTo>
                    <a:pt x="6326" y="7031"/>
                    <a:pt x="6297" y="7047"/>
                    <a:pt x="6290" y="7067"/>
                  </a:cubicBezTo>
                  <a:cubicBezTo>
                    <a:pt x="6290" y="7087"/>
                    <a:pt x="6300" y="7108"/>
                    <a:pt x="6300" y="7119"/>
                  </a:cubicBezTo>
                  <a:cubicBezTo>
                    <a:pt x="6300" y="7181"/>
                    <a:pt x="6197" y="7202"/>
                    <a:pt x="6125" y="7202"/>
                  </a:cubicBezTo>
                  <a:cubicBezTo>
                    <a:pt x="6166" y="7150"/>
                    <a:pt x="6197" y="7087"/>
                    <a:pt x="6207" y="7036"/>
                  </a:cubicBezTo>
                  <a:cubicBezTo>
                    <a:pt x="6166" y="7036"/>
                    <a:pt x="6155" y="7087"/>
                    <a:pt x="6114" y="7098"/>
                  </a:cubicBezTo>
                  <a:cubicBezTo>
                    <a:pt x="6108" y="7099"/>
                    <a:pt x="6103" y="7100"/>
                    <a:pt x="6098" y="7100"/>
                  </a:cubicBezTo>
                  <a:cubicBezTo>
                    <a:pt x="6056" y="7100"/>
                    <a:pt x="6031" y="7064"/>
                    <a:pt x="6031" y="7036"/>
                  </a:cubicBezTo>
                  <a:cubicBezTo>
                    <a:pt x="6031" y="6995"/>
                    <a:pt x="6052" y="6953"/>
                    <a:pt x="6042" y="6922"/>
                  </a:cubicBezTo>
                  <a:lnTo>
                    <a:pt x="6042" y="6922"/>
                  </a:lnTo>
                  <a:cubicBezTo>
                    <a:pt x="6010" y="6953"/>
                    <a:pt x="5969" y="6974"/>
                    <a:pt x="5917" y="6974"/>
                  </a:cubicBezTo>
                  <a:cubicBezTo>
                    <a:pt x="5865" y="6974"/>
                    <a:pt x="5824" y="6942"/>
                    <a:pt x="5824" y="6901"/>
                  </a:cubicBezTo>
                  <a:cubicBezTo>
                    <a:pt x="5824" y="6869"/>
                    <a:pt x="5855" y="6843"/>
                    <a:pt x="5889" y="6843"/>
                  </a:cubicBezTo>
                  <a:cubicBezTo>
                    <a:pt x="5896" y="6843"/>
                    <a:pt x="5903" y="6844"/>
                    <a:pt x="5910" y="6846"/>
                  </a:cubicBezTo>
                  <a:lnTo>
                    <a:pt x="5910" y="6846"/>
                  </a:lnTo>
                  <a:cubicBezTo>
                    <a:pt x="5861" y="6825"/>
                    <a:pt x="5823" y="6785"/>
                    <a:pt x="5803" y="6735"/>
                  </a:cubicBezTo>
                  <a:lnTo>
                    <a:pt x="5803" y="6735"/>
                  </a:lnTo>
                  <a:lnTo>
                    <a:pt x="6052" y="6797"/>
                  </a:lnTo>
                  <a:cubicBezTo>
                    <a:pt x="6000" y="6767"/>
                    <a:pt x="5948" y="6746"/>
                    <a:pt x="5886" y="6714"/>
                  </a:cubicBezTo>
                  <a:cubicBezTo>
                    <a:pt x="5948" y="6694"/>
                    <a:pt x="6000" y="6663"/>
                    <a:pt x="6052" y="6642"/>
                  </a:cubicBezTo>
                  <a:cubicBezTo>
                    <a:pt x="6083" y="6632"/>
                    <a:pt x="6125" y="6611"/>
                    <a:pt x="6104" y="6580"/>
                  </a:cubicBezTo>
                  <a:cubicBezTo>
                    <a:pt x="6093" y="6569"/>
                    <a:pt x="6072" y="6559"/>
                    <a:pt x="6052" y="6559"/>
                  </a:cubicBezTo>
                  <a:lnTo>
                    <a:pt x="5865" y="6528"/>
                  </a:lnTo>
                  <a:cubicBezTo>
                    <a:pt x="5927" y="6497"/>
                    <a:pt x="6000" y="6477"/>
                    <a:pt x="6072" y="6445"/>
                  </a:cubicBezTo>
                  <a:cubicBezTo>
                    <a:pt x="6000" y="6404"/>
                    <a:pt x="5938" y="6362"/>
                    <a:pt x="5876" y="6311"/>
                  </a:cubicBezTo>
                  <a:lnTo>
                    <a:pt x="5876" y="6311"/>
                  </a:lnTo>
                  <a:cubicBezTo>
                    <a:pt x="5895" y="6358"/>
                    <a:pt x="5836" y="6405"/>
                    <a:pt x="5771" y="6405"/>
                  </a:cubicBezTo>
                  <a:cubicBezTo>
                    <a:pt x="5764" y="6405"/>
                    <a:pt x="5758" y="6405"/>
                    <a:pt x="5752" y="6404"/>
                  </a:cubicBezTo>
                  <a:cubicBezTo>
                    <a:pt x="5689" y="6404"/>
                    <a:pt x="5627" y="6362"/>
                    <a:pt x="5586" y="6331"/>
                  </a:cubicBezTo>
                  <a:cubicBezTo>
                    <a:pt x="5606" y="6321"/>
                    <a:pt x="5616" y="6311"/>
                    <a:pt x="5627" y="6290"/>
                  </a:cubicBezTo>
                  <a:lnTo>
                    <a:pt x="5627" y="6290"/>
                  </a:lnTo>
                  <a:cubicBezTo>
                    <a:pt x="5620" y="6295"/>
                    <a:pt x="5613" y="6297"/>
                    <a:pt x="5605" y="6297"/>
                  </a:cubicBezTo>
                  <a:cubicBezTo>
                    <a:pt x="5580" y="6297"/>
                    <a:pt x="5557" y="6272"/>
                    <a:pt x="5565" y="6249"/>
                  </a:cubicBezTo>
                  <a:cubicBezTo>
                    <a:pt x="5565" y="6217"/>
                    <a:pt x="5586" y="6196"/>
                    <a:pt x="5616" y="6176"/>
                  </a:cubicBezTo>
                  <a:cubicBezTo>
                    <a:pt x="5637" y="6155"/>
                    <a:pt x="5658" y="6145"/>
                    <a:pt x="5658" y="6124"/>
                  </a:cubicBezTo>
                  <a:cubicBezTo>
                    <a:pt x="5669" y="6104"/>
                    <a:pt x="5669" y="6083"/>
                    <a:pt x="5679" y="6062"/>
                  </a:cubicBezTo>
                  <a:cubicBezTo>
                    <a:pt x="5717" y="6071"/>
                    <a:pt x="5758" y="6076"/>
                    <a:pt x="5798" y="6076"/>
                  </a:cubicBezTo>
                  <a:cubicBezTo>
                    <a:pt x="5855" y="6076"/>
                    <a:pt x="5910" y="6066"/>
                    <a:pt x="5959" y="6041"/>
                  </a:cubicBezTo>
                  <a:cubicBezTo>
                    <a:pt x="5917" y="6041"/>
                    <a:pt x="5876" y="6051"/>
                    <a:pt x="5824" y="6051"/>
                  </a:cubicBezTo>
                  <a:cubicBezTo>
                    <a:pt x="5876" y="6021"/>
                    <a:pt x="5938" y="6000"/>
                    <a:pt x="5989" y="5979"/>
                  </a:cubicBezTo>
                  <a:cubicBezTo>
                    <a:pt x="5938" y="5979"/>
                    <a:pt x="5876" y="5979"/>
                    <a:pt x="5824" y="5968"/>
                  </a:cubicBezTo>
                  <a:cubicBezTo>
                    <a:pt x="5876" y="5968"/>
                    <a:pt x="5927" y="5938"/>
                    <a:pt x="5938" y="5896"/>
                  </a:cubicBezTo>
                  <a:cubicBezTo>
                    <a:pt x="5938" y="5867"/>
                    <a:pt x="5902" y="5838"/>
                    <a:pt x="5869" y="5838"/>
                  </a:cubicBezTo>
                  <a:cubicBezTo>
                    <a:pt x="5856" y="5838"/>
                    <a:pt x="5843" y="5843"/>
                    <a:pt x="5834" y="5855"/>
                  </a:cubicBezTo>
                  <a:cubicBezTo>
                    <a:pt x="5855" y="5823"/>
                    <a:pt x="5897" y="5803"/>
                    <a:pt x="5927" y="5793"/>
                  </a:cubicBezTo>
                  <a:cubicBezTo>
                    <a:pt x="5969" y="5782"/>
                    <a:pt x="6010" y="5761"/>
                    <a:pt x="6021" y="5730"/>
                  </a:cubicBezTo>
                  <a:cubicBezTo>
                    <a:pt x="6029" y="5705"/>
                    <a:pt x="5997" y="5673"/>
                    <a:pt x="5967" y="5673"/>
                  </a:cubicBezTo>
                  <a:cubicBezTo>
                    <a:pt x="5966" y="5673"/>
                    <a:pt x="5966" y="5673"/>
                    <a:pt x="5965" y="5673"/>
                  </a:cubicBezTo>
                  <a:lnTo>
                    <a:pt x="5965" y="5673"/>
                  </a:lnTo>
                  <a:cubicBezTo>
                    <a:pt x="5990" y="5664"/>
                    <a:pt x="6014" y="5654"/>
                    <a:pt x="6031" y="5637"/>
                  </a:cubicBezTo>
                  <a:cubicBezTo>
                    <a:pt x="6042" y="5616"/>
                    <a:pt x="6042" y="5585"/>
                    <a:pt x="6010" y="5575"/>
                  </a:cubicBezTo>
                  <a:cubicBezTo>
                    <a:pt x="6000" y="5575"/>
                    <a:pt x="5979" y="5575"/>
                    <a:pt x="5969" y="5585"/>
                  </a:cubicBezTo>
                  <a:cubicBezTo>
                    <a:pt x="5897" y="5606"/>
                    <a:pt x="5834" y="5627"/>
                    <a:pt x="5772" y="5658"/>
                  </a:cubicBezTo>
                  <a:cubicBezTo>
                    <a:pt x="5793" y="5616"/>
                    <a:pt x="5814" y="5585"/>
                    <a:pt x="5824" y="5544"/>
                  </a:cubicBezTo>
                  <a:lnTo>
                    <a:pt x="5824" y="5544"/>
                  </a:lnTo>
                  <a:lnTo>
                    <a:pt x="5669" y="5699"/>
                  </a:lnTo>
                  <a:lnTo>
                    <a:pt x="5669" y="5606"/>
                  </a:lnTo>
                  <a:cubicBezTo>
                    <a:pt x="5637" y="5658"/>
                    <a:pt x="5606" y="5699"/>
                    <a:pt x="5575" y="5751"/>
                  </a:cubicBezTo>
                  <a:cubicBezTo>
                    <a:pt x="5565" y="5710"/>
                    <a:pt x="5544" y="5678"/>
                    <a:pt x="5533" y="5637"/>
                  </a:cubicBezTo>
                  <a:cubicBezTo>
                    <a:pt x="5503" y="5678"/>
                    <a:pt x="5451" y="5710"/>
                    <a:pt x="5399" y="5740"/>
                  </a:cubicBezTo>
                  <a:cubicBezTo>
                    <a:pt x="5368" y="5710"/>
                    <a:pt x="5358" y="5678"/>
                    <a:pt x="5347" y="5637"/>
                  </a:cubicBezTo>
                  <a:cubicBezTo>
                    <a:pt x="5341" y="5638"/>
                    <a:pt x="5335" y="5639"/>
                    <a:pt x="5329" y="5639"/>
                  </a:cubicBezTo>
                  <a:cubicBezTo>
                    <a:pt x="5290" y="5639"/>
                    <a:pt x="5242" y="5611"/>
                    <a:pt x="5233" y="5575"/>
                  </a:cubicBezTo>
                  <a:cubicBezTo>
                    <a:pt x="5316" y="5575"/>
                    <a:pt x="5368" y="5492"/>
                    <a:pt x="5326" y="5430"/>
                  </a:cubicBezTo>
                  <a:lnTo>
                    <a:pt x="5326" y="5430"/>
                  </a:lnTo>
                  <a:cubicBezTo>
                    <a:pt x="5348" y="5434"/>
                    <a:pt x="5372" y="5437"/>
                    <a:pt x="5396" y="5437"/>
                  </a:cubicBezTo>
                  <a:cubicBezTo>
                    <a:pt x="5429" y="5437"/>
                    <a:pt x="5462" y="5432"/>
                    <a:pt x="5492" y="5420"/>
                  </a:cubicBezTo>
                  <a:cubicBezTo>
                    <a:pt x="5461" y="5409"/>
                    <a:pt x="5441" y="5399"/>
                    <a:pt x="5409" y="5378"/>
                  </a:cubicBezTo>
                  <a:cubicBezTo>
                    <a:pt x="5471" y="5367"/>
                    <a:pt x="5533" y="5337"/>
                    <a:pt x="5575" y="5295"/>
                  </a:cubicBezTo>
                  <a:cubicBezTo>
                    <a:pt x="5554" y="5285"/>
                    <a:pt x="5513" y="5275"/>
                    <a:pt x="5482" y="5275"/>
                  </a:cubicBezTo>
                  <a:cubicBezTo>
                    <a:pt x="5513" y="5233"/>
                    <a:pt x="5533" y="5181"/>
                    <a:pt x="5554" y="5130"/>
                  </a:cubicBezTo>
                  <a:lnTo>
                    <a:pt x="5554" y="5130"/>
                  </a:lnTo>
                  <a:cubicBezTo>
                    <a:pt x="5482" y="5150"/>
                    <a:pt x="5420" y="5181"/>
                    <a:pt x="5358" y="5222"/>
                  </a:cubicBezTo>
                  <a:cubicBezTo>
                    <a:pt x="5388" y="5171"/>
                    <a:pt x="5409" y="5119"/>
                    <a:pt x="5430" y="5077"/>
                  </a:cubicBezTo>
                  <a:lnTo>
                    <a:pt x="5430" y="5077"/>
                  </a:lnTo>
                  <a:cubicBezTo>
                    <a:pt x="5316" y="5160"/>
                    <a:pt x="5202" y="5243"/>
                    <a:pt x="5078" y="5326"/>
                  </a:cubicBezTo>
                  <a:cubicBezTo>
                    <a:pt x="5078" y="5294"/>
                    <a:pt x="5034" y="5268"/>
                    <a:pt x="4990" y="5268"/>
                  </a:cubicBezTo>
                  <a:cubicBezTo>
                    <a:pt x="4977" y="5268"/>
                    <a:pt x="4965" y="5270"/>
                    <a:pt x="4953" y="5275"/>
                  </a:cubicBezTo>
                  <a:cubicBezTo>
                    <a:pt x="4915" y="5294"/>
                    <a:pt x="4886" y="5339"/>
                    <a:pt x="4873" y="5378"/>
                  </a:cubicBezTo>
                  <a:lnTo>
                    <a:pt x="4873" y="5378"/>
                  </a:lnTo>
                  <a:cubicBezTo>
                    <a:pt x="4875" y="5353"/>
                    <a:pt x="4837" y="5334"/>
                    <a:pt x="4804" y="5334"/>
                  </a:cubicBezTo>
                  <a:cubicBezTo>
                    <a:pt x="4789" y="5334"/>
                    <a:pt x="4776" y="5338"/>
                    <a:pt x="4767" y="5347"/>
                  </a:cubicBezTo>
                  <a:cubicBezTo>
                    <a:pt x="4725" y="5388"/>
                    <a:pt x="4725" y="5440"/>
                    <a:pt x="4736" y="5482"/>
                  </a:cubicBezTo>
                  <a:cubicBezTo>
                    <a:pt x="4715" y="5450"/>
                    <a:pt x="4684" y="5430"/>
                    <a:pt x="4642" y="5399"/>
                  </a:cubicBezTo>
                  <a:cubicBezTo>
                    <a:pt x="4612" y="5450"/>
                    <a:pt x="4601" y="5503"/>
                    <a:pt x="4591" y="5554"/>
                  </a:cubicBezTo>
                  <a:cubicBezTo>
                    <a:pt x="4601" y="5492"/>
                    <a:pt x="4550" y="5420"/>
                    <a:pt x="4467" y="5399"/>
                  </a:cubicBezTo>
                  <a:cubicBezTo>
                    <a:pt x="4518" y="5388"/>
                    <a:pt x="4550" y="5357"/>
                    <a:pt x="4570" y="5326"/>
                  </a:cubicBezTo>
                  <a:cubicBezTo>
                    <a:pt x="4515" y="5317"/>
                    <a:pt x="4493" y="5300"/>
                    <a:pt x="4445" y="5289"/>
                  </a:cubicBezTo>
                  <a:lnTo>
                    <a:pt x="4445" y="5289"/>
                  </a:lnTo>
                  <a:cubicBezTo>
                    <a:pt x="4443" y="5298"/>
                    <a:pt x="4434" y="5305"/>
                    <a:pt x="4425" y="5305"/>
                  </a:cubicBezTo>
                  <a:cubicBezTo>
                    <a:pt x="4414" y="5305"/>
                    <a:pt x="4394" y="5295"/>
                    <a:pt x="4384" y="5295"/>
                  </a:cubicBezTo>
                  <a:cubicBezTo>
                    <a:pt x="4373" y="5295"/>
                    <a:pt x="4352" y="5295"/>
                    <a:pt x="4342" y="5285"/>
                  </a:cubicBezTo>
                  <a:cubicBezTo>
                    <a:pt x="4311" y="5275"/>
                    <a:pt x="4322" y="5233"/>
                    <a:pt x="4352" y="5212"/>
                  </a:cubicBezTo>
                  <a:cubicBezTo>
                    <a:pt x="4373" y="5181"/>
                    <a:pt x="4394" y="5150"/>
                    <a:pt x="4373" y="5130"/>
                  </a:cubicBezTo>
                  <a:lnTo>
                    <a:pt x="4373" y="5130"/>
                  </a:lnTo>
                  <a:cubicBezTo>
                    <a:pt x="4414" y="5139"/>
                    <a:pt x="4456" y="5150"/>
                    <a:pt x="4497" y="5150"/>
                  </a:cubicBezTo>
                  <a:cubicBezTo>
                    <a:pt x="4529" y="5150"/>
                    <a:pt x="4560" y="5150"/>
                    <a:pt x="4570" y="5130"/>
                  </a:cubicBezTo>
                  <a:cubicBezTo>
                    <a:pt x="4580" y="5098"/>
                    <a:pt x="4487" y="5077"/>
                    <a:pt x="4487" y="5047"/>
                  </a:cubicBezTo>
                  <a:cubicBezTo>
                    <a:pt x="4500" y="5043"/>
                    <a:pt x="4513" y="5042"/>
                    <a:pt x="4526" y="5042"/>
                  </a:cubicBezTo>
                  <a:cubicBezTo>
                    <a:pt x="4557" y="5042"/>
                    <a:pt x="4590" y="5050"/>
                    <a:pt x="4612" y="5057"/>
                  </a:cubicBezTo>
                  <a:cubicBezTo>
                    <a:pt x="4580" y="5036"/>
                    <a:pt x="4550" y="5005"/>
                    <a:pt x="4508" y="4974"/>
                  </a:cubicBezTo>
                  <a:cubicBezTo>
                    <a:pt x="4523" y="4969"/>
                    <a:pt x="4541" y="4966"/>
                    <a:pt x="4560" y="4966"/>
                  </a:cubicBezTo>
                  <a:cubicBezTo>
                    <a:pt x="4578" y="4966"/>
                    <a:pt x="4596" y="4969"/>
                    <a:pt x="4612" y="4974"/>
                  </a:cubicBezTo>
                  <a:cubicBezTo>
                    <a:pt x="4612" y="4953"/>
                    <a:pt x="4591" y="4932"/>
                    <a:pt x="4580" y="4912"/>
                  </a:cubicBezTo>
                  <a:lnTo>
                    <a:pt x="4580" y="4912"/>
                  </a:lnTo>
                  <a:cubicBezTo>
                    <a:pt x="4632" y="4932"/>
                    <a:pt x="4695" y="4943"/>
                    <a:pt x="4757" y="4964"/>
                  </a:cubicBezTo>
                  <a:lnTo>
                    <a:pt x="4705" y="4912"/>
                  </a:lnTo>
                  <a:lnTo>
                    <a:pt x="4705" y="4912"/>
                  </a:lnTo>
                  <a:cubicBezTo>
                    <a:pt x="4725" y="4922"/>
                    <a:pt x="4754" y="4927"/>
                    <a:pt x="4784" y="4927"/>
                  </a:cubicBezTo>
                  <a:cubicBezTo>
                    <a:pt x="4814" y="4927"/>
                    <a:pt x="4845" y="4922"/>
                    <a:pt x="4870" y="4912"/>
                  </a:cubicBezTo>
                  <a:cubicBezTo>
                    <a:pt x="4819" y="4891"/>
                    <a:pt x="4767" y="4881"/>
                    <a:pt x="4715" y="4860"/>
                  </a:cubicBezTo>
                  <a:cubicBezTo>
                    <a:pt x="4778" y="4849"/>
                    <a:pt x="4840" y="4829"/>
                    <a:pt x="4902" y="4819"/>
                  </a:cubicBezTo>
                  <a:cubicBezTo>
                    <a:pt x="4872" y="4811"/>
                    <a:pt x="4833" y="4804"/>
                    <a:pt x="4793" y="4804"/>
                  </a:cubicBezTo>
                  <a:cubicBezTo>
                    <a:pt x="4777" y="4804"/>
                    <a:pt x="4761" y="4805"/>
                    <a:pt x="4746" y="4808"/>
                  </a:cubicBezTo>
                  <a:cubicBezTo>
                    <a:pt x="4798" y="4766"/>
                    <a:pt x="4850" y="4736"/>
                    <a:pt x="4912" y="4704"/>
                  </a:cubicBezTo>
                  <a:lnTo>
                    <a:pt x="4912" y="4704"/>
                  </a:lnTo>
                  <a:cubicBezTo>
                    <a:pt x="4850" y="4715"/>
                    <a:pt x="4787" y="4715"/>
                    <a:pt x="4736" y="4725"/>
                  </a:cubicBezTo>
                  <a:cubicBezTo>
                    <a:pt x="4736" y="4694"/>
                    <a:pt x="4767" y="4663"/>
                    <a:pt x="4787" y="4642"/>
                  </a:cubicBezTo>
                  <a:lnTo>
                    <a:pt x="4787" y="4642"/>
                  </a:lnTo>
                  <a:cubicBezTo>
                    <a:pt x="4750" y="4679"/>
                    <a:pt x="4696" y="4717"/>
                    <a:pt x="4641" y="4717"/>
                  </a:cubicBezTo>
                  <a:cubicBezTo>
                    <a:pt x="4634" y="4717"/>
                    <a:pt x="4628" y="4716"/>
                    <a:pt x="4622" y="4715"/>
                  </a:cubicBezTo>
                  <a:cubicBezTo>
                    <a:pt x="4560" y="4715"/>
                    <a:pt x="4518" y="4632"/>
                    <a:pt x="4580" y="4601"/>
                  </a:cubicBezTo>
                  <a:cubicBezTo>
                    <a:pt x="4591" y="4601"/>
                    <a:pt x="4612" y="4601"/>
                    <a:pt x="4612" y="4591"/>
                  </a:cubicBezTo>
                  <a:cubicBezTo>
                    <a:pt x="4617" y="4585"/>
                    <a:pt x="4612" y="4580"/>
                    <a:pt x="4605" y="4578"/>
                  </a:cubicBezTo>
                  <a:lnTo>
                    <a:pt x="4605" y="4578"/>
                  </a:lnTo>
                  <a:cubicBezTo>
                    <a:pt x="4664" y="4568"/>
                    <a:pt x="4729" y="4557"/>
                    <a:pt x="4778" y="4529"/>
                  </a:cubicBezTo>
                  <a:cubicBezTo>
                    <a:pt x="4751" y="4518"/>
                    <a:pt x="4726" y="4513"/>
                    <a:pt x="4701" y="4513"/>
                  </a:cubicBezTo>
                  <a:cubicBezTo>
                    <a:pt x="4676" y="4513"/>
                    <a:pt x="4653" y="4518"/>
                    <a:pt x="4632" y="4529"/>
                  </a:cubicBezTo>
                  <a:cubicBezTo>
                    <a:pt x="4663" y="4497"/>
                    <a:pt x="4684" y="4466"/>
                    <a:pt x="4715" y="4425"/>
                  </a:cubicBezTo>
                  <a:lnTo>
                    <a:pt x="4715" y="4425"/>
                  </a:lnTo>
                  <a:cubicBezTo>
                    <a:pt x="4663" y="4456"/>
                    <a:pt x="4612" y="4487"/>
                    <a:pt x="4570" y="4518"/>
                  </a:cubicBezTo>
                  <a:cubicBezTo>
                    <a:pt x="4560" y="4476"/>
                    <a:pt x="4550" y="4435"/>
                    <a:pt x="4560" y="4393"/>
                  </a:cubicBezTo>
                  <a:cubicBezTo>
                    <a:pt x="4580" y="4363"/>
                    <a:pt x="4622" y="4331"/>
                    <a:pt x="4663" y="4331"/>
                  </a:cubicBezTo>
                  <a:cubicBezTo>
                    <a:pt x="4622" y="4311"/>
                    <a:pt x="4653" y="4259"/>
                    <a:pt x="4705" y="4238"/>
                  </a:cubicBezTo>
                  <a:cubicBezTo>
                    <a:pt x="4746" y="4228"/>
                    <a:pt x="4808" y="4218"/>
                    <a:pt x="4819" y="4186"/>
                  </a:cubicBezTo>
                  <a:lnTo>
                    <a:pt x="4819" y="4186"/>
                  </a:lnTo>
                  <a:cubicBezTo>
                    <a:pt x="4774" y="4195"/>
                    <a:pt x="4730" y="4212"/>
                    <a:pt x="4693" y="4223"/>
                  </a:cubicBezTo>
                  <a:lnTo>
                    <a:pt x="4693" y="4223"/>
                  </a:lnTo>
                  <a:cubicBezTo>
                    <a:pt x="4738" y="4208"/>
                    <a:pt x="4780" y="4171"/>
                    <a:pt x="4798" y="4135"/>
                  </a:cubicBezTo>
                  <a:lnTo>
                    <a:pt x="4798" y="4135"/>
                  </a:lnTo>
                  <a:cubicBezTo>
                    <a:pt x="4736" y="4145"/>
                    <a:pt x="4674" y="4166"/>
                    <a:pt x="4622" y="4176"/>
                  </a:cubicBezTo>
                  <a:cubicBezTo>
                    <a:pt x="4622" y="4145"/>
                    <a:pt x="4632" y="4114"/>
                    <a:pt x="4632" y="4083"/>
                  </a:cubicBezTo>
                  <a:lnTo>
                    <a:pt x="4632" y="4083"/>
                  </a:lnTo>
                  <a:cubicBezTo>
                    <a:pt x="4591" y="4103"/>
                    <a:pt x="4550" y="4124"/>
                    <a:pt x="4497" y="4135"/>
                  </a:cubicBezTo>
                  <a:cubicBezTo>
                    <a:pt x="4497" y="4103"/>
                    <a:pt x="4487" y="4062"/>
                    <a:pt x="4487" y="4020"/>
                  </a:cubicBezTo>
                  <a:cubicBezTo>
                    <a:pt x="4487" y="4048"/>
                    <a:pt x="4456" y="4075"/>
                    <a:pt x="4421" y="4075"/>
                  </a:cubicBezTo>
                  <a:cubicBezTo>
                    <a:pt x="4415" y="4075"/>
                    <a:pt x="4410" y="4074"/>
                    <a:pt x="4405" y="4073"/>
                  </a:cubicBezTo>
                  <a:cubicBezTo>
                    <a:pt x="4376" y="4065"/>
                    <a:pt x="4357" y="4043"/>
                    <a:pt x="4355" y="4020"/>
                  </a:cubicBezTo>
                  <a:lnTo>
                    <a:pt x="4355" y="4020"/>
                  </a:lnTo>
                  <a:cubicBezTo>
                    <a:pt x="4346" y="4028"/>
                    <a:pt x="4332" y="4034"/>
                    <a:pt x="4317" y="4034"/>
                  </a:cubicBezTo>
                  <a:cubicBezTo>
                    <a:pt x="4312" y="4034"/>
                    <a:pt x="4306" y="4033"/>
                    <a:pt x="4301" y="4031"/>
                  </a:cubicBezTo>
                  <a:cubicBezTo>
                    <a:pt x="4269" y="4020"/>
                    <a:pt x="4259" y="3990"/>
                    <a:pt x="4259" y="3958"/>
                  </a:cubicBezTo>
                  <a:lnTo>
                    <a:pt x="4259" y="3875"/>
                  </a:lnTo>
                  <a:cubicBezTo>
                    <a:pt x="4244" y="3884"/>
                    <a:pt x="4222" y="3886"/>
                    <a:pt x="4203" y="3890"/>
                  </a:cubicBezTo>
                  <a:lnTo>
                    <a:pt x="4203" y="3890"/>
                  </a:lnTo>
                  <a:cubicBezTo>
                    <a:pt x="4225" y="3882"/>
                    <a:pt x="4239" y="3872"/>
                    <a:pt x="4239" y="3855"/>
                  </a:cubicBezTo>
                  <a:lnTo>
                    <a:pt x="4207" y="3855"/>
                  </a:lnTo>
                  <a:cubicBezTo>
                    <a:pt x="4239" y="3847"/>
                    <a:pt x="4259" y="3821"/>
                    <a:pt x="4257" y="3800"/>
                  </a:cubicBezTo>
                  <a:lnTo>
                    <a:pt x="4257" y="3800"/>
                  </a:lnTo>
                  <a:cubicBezTo>
                    <a:pt x="4260" y="3804"/>
                    <a:pt x="4265" y="3809"/>
                    <a:pt x="4269" y="3813"/>
                  </a:cubicBezTo>
                  <a:cubicBezTo>
                    <a:pt x="4280" y="3792"/>
                    <a:pt x="4311" y="3783"/>
                    <a:pt x="4342" y="3783"/>
                  </a:cubicBezTo>
                  <a:cubicBezTo>
                    <a:pt x="4363" y="3792"/>
                    <a:pt x="4384" y="3824"/>
                    <a:pt x="4373" y="3845"/>
                  </a:cubicBezTo>
                  <a:cubicBezTo>
                    <a:pt x="4425" y="3834"/>
                    <a:pt x="4487" y="3824"/>
                    <a:pt x="4550" y="3813"/>
                  </a:cubicBezTo>
                  <a:cubicBezTo>
                    <a:pt x="4518" y="3783"/>
                    <a:pt x="4487" y="3762"/>
                    <a:pt x="4467" y="3730"/>
                  </a:cubicBezTo>
                  <a:cubicBezTo>
                    <a:pt x="4518" y="3720"/>
                    <a:pt x="4580" y="3710"/>
                    <a:pt x="4632" y="3700"/>
                  </a:cubicBezTo>
                  <a:lnTo>
                    <a:pt x="4580" y="3647"/>
                  </a:lnTo>
                  <a:cubicBezTo>
                    <a:pt x="4632" y="3647"/>
                    <a:pt x="4684" y="3627"/>
                    <a:pt x="4725" y="3617"/>
                  </a:cubicBezTo>
                  <a:cubicBezTo>
                    <a:pt x="4684" y="3596"/>
                    <a:pt x="4642" y="3585"/>
                    <a:pt x="4601" y="3575"/>
                  </a:cubicBezTo>
                  <a:lnTo>
                    <a:pt x="4695" y="3513"/>
                  </a:lnTo>
                  <a:cubicBezTo>
                    <a:pt x="4679" y="3510"/>
                    <a:pt x="4663" y="3509"/>
                    <a:pt x="4648" y="3509"/>
                  </a:cubicBezTo>
                  <a:cubicBezTo>
                    <a:pt x="4601" y="3509"/>
                    <a:pt x="4555" y="3521"/>
                    <a:pt x="4508" y="3544"/>
                  </a:cubicBezTo>
                  <a:cubicBezTo>
                    <a:pt x="4539" y="3513"/>
                    <a:pt x="4550" y="3472"/>
                    <a:pt x="4539" y="3440"/>
                  </a:cubicBezTo>
                  <a:lnTo>
                    <a:pt x="4539" y="3440"/>
                  </a:lnTo>
                  <a:cubicBezTo>
                    <a:pt x="4477" y="3472"/>
                    <a:pt x="4425" y="3502"/>
                    <a:pt x="4373" y="3544"/>
                  </a:cubicBezTo>
                  <a:lnTo>
                    <a:pt x="4373" y="3502"/>
                  </a:lnTo>
                  <a:cubicBezTo>
                    <a:pt x="4342" y="3555"/>
                    <a:pt x="4301" y="3606"/>
                    <a:pt x="4239" y="3658"/>
                  </a:cubicBezTo>
                  <a:cubicBezTo>
                    <a:pt x="4228" y="3647"/>
                    <a:pt x="4218" y="3637"/>
                    <a:pt x="4218" y="3617"/>
                  </a:cubicBezTo>
                  <a:cubicBezTo>
                    <a:pt x="4207" y="3627"/>
                    <a:pt x="4187" y="3637"/>
                    <a:pt x="4166" y="3647"/>
                  </a:cubicBezTo>
                  <a:cubicBezTo>
                    <a:pt x="4145" y="3647"/>
                    <a:pt x="4124" y="3637"/>
                    <a:pt x="4124" y="3617"/>
                  </a:cubicBezTo>
                  <a:lnTo>
                    <a:pt x="4124" y="3606"/>
                  </a:lnTo>
                  <a:cubicBezTo>
                    <a:pt x="4135" y="3555"/>
                    <a:pt x="4156" y="3513"/>
                    <a:pt x="4166" y="3472"/>
                  </a:cubicBezTo>
                  <a:cubicBezTo>
                    <a:pt x="4166" y="3461"/>
                    <a:pt x="4166" y="3451"/>
                    <a:pt x="4177" y="3451"/>
                  </a:cubicBezTo>
                  <a:cubicBezTo>
                    <a:pt x="4181" y="3448"/>
                    <a:pt x="4187" y="3448"/>
                    <a:pt x="4194" y="3448"/>
                  </a:cubicBezTo>
                  <a:cubicBezTo>
                    <a:pt x="4205" y="3448"/>
                    <a:pt x="4217" y="3450"/>
                    <a:pt x="4227" y="3450"/>
                  </a:cubicBezTo>
                  <a:cubicBezTo>
                    <a:pt x="4237" y="3450"/>
                    <a:pt x="4245" y="3448"/>
                    <a:pt x="4249" y="3440"/>
                  </a:cubicBezTo>
                  <a:cubicBezTo>
                    <a:pt x="4228" y="3419"/>
                    <a:pt x="4218" y="3389"/>
                    <a:pt x="4228" y="3368"/>
                  </a:cubicBezTo>
                  <a:lnTo>
                    <a:pt x="4228" y="3368"/>
                  </a:lnTo>
                  <a:cubicBezTo>
                    <a:pt x="4269" y="3378"/>
                    <a:pt x="4311" y="3378"/>
                    <a:pt x="4352" y="3389"/>
                  </a:cubicBezTo>
                  <a:lnTo>
                    <a:pt x="4322" y="3357"/>
                  </a:lnTo>
                  <a:cubicBezTo>
                    <a:pt x="4373" y="3347"/>
                    <a:pt x="4425" y="3347"/>
                    <a:pt x="4477" y="3327"/>
                  </a:cubicBezTo>
                  <a:cubicBezTo>
                    <a:pt x="4446" y="3306"/>
                    <a:pt x="4414" y="3285"/>
                    <a:pt x="4373" y="3274"/>
                  </a:cubicBezTo>
                  <a:cubicBezTo>
                    <a:pt x="4425" y="3264"/>
                    <a:pt x="4467" y="3233"/>
                    <a:pt x="4497" y="3202"/>
                  </a:cubicBezTo>
                  <a:cubicBezTo>
                    <a:pt x="4456" y="3192"/>
                    <a:pt x="4414" y="3192"/>
                    <a:pt x="4373" y="3182"/>
                  </a:cubicBezTo>
                  <a:cubicBezTo>
                    <a:pt x="4414" y="3161"/>
                    <a:pt x="4456" y="3119"/>
                    <a:pt x="4477" y="3088"/>
                  </a:cubicBezTo>
                  <a:lnTo>
                    <a:pt x="4477" y="3088"/>
                  </a:lnTo>
                  <a:cubicBezTo>
                    <a:pt x="4425" y="3099"/>
                    <a:pt x="4363" y="3129"/>
                    <a:pt x="4322" y="3161"/>
                  </a:cubicBezTo>
                  <a:cubicBezTo>
                    <a:pt x="4311" y="3140"/>
                    <a:pt x="4301" y="3119"/>
                    <a:pt x="4301" y="3109"/>
                  </a:cubicBezTo>
                  <a:cubicBezTo>
                    <a:pt x="4269" y="3129"/>
                    <a:pt x="4239" y="3161"/>
                    <a:pt x="4218" y="3192"/>
                  </a:cubicBezTo>
                  <a:lnTo>
                    <a:pt x="4218" y="3088"/>
                  </a:lnTo>
                  <a:cubicBezTo>
                    <a:pt x="4177" y="3140"/>
                    <a:pt x="4166" y="3192"/>
                    <a:pt x="4145" y="3244"/>
                  </a:cubicBezTo>
                  <a:cubicBezTo>
                    <a:pt x="4119" y="3287"/>
                    <a:pt x="4071" y="3331"/>
                    <a:pt x="4019" y="3331"/>
                  </a:cubicBezTo>
                  <a:cubicBezTo>
                    <a:pt x="4009" y="3331"/>
                    <a:pt x="4000" y="3330"/>
                    <a:pt x="3990" y="3327"/>
                  </a:cubicBezTo>
                  <a:cubicBezTo>
                    <a:pt x="4000" y="3306"/>
                    <a:pt x="4000" y="3295"/>
                    <a:pt x="4011" y="3274"/>
                  </a:cubicBezTo>
                  <a:cubicBezTo>
                    <a:pt x="4007" y="3274"/>
                    <a:pt x="4003" y="3273"/>
                    <a:pt x="3999" y="3273"/>
                  </a:cubicBezTo>
                  <a:cubicBezTo>
                    <a:pt x="3969" y="3273"/>
                    <a:pt x="3932" y="3295"/>
                    <a:pt x="3907" y="3295"/>
                  </a:cubicBezTo>
                  <a:cubicBezTo>
                    <a:pt x="3898" y="3295"/>
                    <a:pt x="3891" y="3292"/>
                    <a:pt x="3886" y="3285"/>
                  </a:cubicBezTo>
                  <a:cubicBezTo>
                    <a:pt x="3876" y="3274"/>
                    <a:pt x="3886" y="3264"/>
                    <a:pt x="3886" y="3254"/>
                  </a:cubicBezTo>
                  <a:cubicBezTo>
                    <a:pt x="3886" y="3212"/>
                    <a:pt x="3896" y="3171"/>
                    <a:pt x="3907" y="3119"/>
                  </a:cubicBezTo>
                  <a:lnTo>
                    <a:pt x="3907" y="3119"/>
                  </a:lnTo>
                  <a:cubicBezTo>
                    <a:pt x="3896" y="3140"/>
                    <a:pt x="3886" y="3150"/>
                    <a:pt x="3866" y="3161"/>
                  </a:cubicBezTo>
                  <a:cubicBezTo>
                    <a:pt x="3857" y="3118"/>
                    <a:pt x="3800" y="3082"/>
                    <a:pt x="3745" y="3082"/>
                  </a:cubicBezTo>
                  <a:cubicBezTo>
                    <a:pt x="3733" y="3082"/>
                    <a:pt x="3721" y="3084"/>
                    <a:pt x="3710" y="3088"/>
                  </a:cubicBezTo>
                  <a:cubicBezTo>
                    <a:pt x="3721" y="3067"/>
                    <a:pt x="3721" y="3046"/>
                    <a:pt x="3721" y="3037"/>
                  </a:cubicBezTo>
                  <a:lnTo>
                    <a:pt x="3721" y="3037"/>
                  </a:lnTo>
                  <a:cubicBezTo>
                    <a:pt x="3689" y="3057"/>
                    <a:pt x="3648" y="3078"/>
                    <a:pt x="3606" y="3099"/>
                  </a:cubicBezTo>
                  <a:lnTo>
                    <a:pt x="3606" y="3005"/>
                  </a:lnTo>
                  <a:lnTo>
                    <a:pt x="3534" y="3005"/>
                  </a:lnTo>
                  <a:cubicBezTo>
                    <a:pt x="3523" y="2974"/>
                    <a:pt x="3523" y="2933"/>
                    <a:pt x="3544" y="2891"/>
                  </a:cubicBezTo>
                  <a:cubicBezTo>
                    <a:pt x="3596" y="2891"/>
                    <a:pt x="3648" y="2881"/>
                    <a:pt x="3700" y="2871"/>
                  </a:cubicBezTo>
                  <a:cubicBezTo>
                    <a:pt x="3648" y="2860"/>
                    <a:pt x="3606" y="2819"/>
                    <a:pt x="3596" y="2777"/>
                  </a:cubicBezTo>
                  <a:cubicBezTo>
                    <a:pt x="3588" y="2782"/>
                    <a:pt x="3577" y="2784"/>
                    <a:pt x="3565" y="2784"/>
                  </a:cubicBezTo>
                  <a:cubicBezTo>
                    <a:pt x="3549" y="2784"/>
                    <a:pt x="3531" y="2779"/>
                    <a:pt x="3513" y="2767"/>
                  </a:cubicBezTo>
                  <a:cubicBezTo>
                    <a:pt x="3544" y="2736"/>
                    <a:pt x="3565" y="2705"/>
                    <a:pt x="3586" y="2673"/>
                  </a:cubicBezTo>
                  <a:cubicBezTo>
                    <a:pt x="3565" y="2664"/>
                    <a:pt x="3544" y="2664"/>
                    <a:pt x="3523" y="2653"/>
                  </a:cubicBezTo>
                  <a:cubicBezTo>
                    <a:pt x="3555" y="2611"/>
                    <a:pt x="3523" y="2560"/>
                    <a:pt x="3472" y="2539"/>
                  </a:cubicBezTo>
                  <a:cubicBezTo>
                    <a:pt x="3513" y="2539"/>
                    <a:pt x="3544" y="2518"/>
                    <a:pt x="3555" y="2487"/>
                  </a:cubicBezTo>
                  <a:cubicBezTo>
                    <a:pt x="3586" y="2487"/>
                    <a:pt x="3606" y="2477"/>
                    <a:pt x="3627" y="2477"/>
                  </a:cubicBezTo>
                  <a:cubicBezTo>
                    <a:pt x="3576" y="2446"/>
                    <a:pt x="3503" y="2456"/>
                    <a:pt x="3440" y="2436"/>
                  </a:cubicBezTo>
                  <a:cubicBezTo>
                    <a:pt x="3378" y="2415"/>
                    <a:pt x="3337" y="2332"/>
                    <a:pt x="3389" y="2311"/>
                  </a:cubicBezTo>
                  <a:cubicBezTo>
                    <a:pt x="3431" y="2311"/>
                    <a:pt x="3482" y="2321"/>
                    <a:pt x="3523" y="2321"/>
                  </a:cubicBezTo>
                  <a:cubicBezTo>
                    <a:pt x="3523" y="2313"/>
                    <a:pt x="3537" y="2298"/>
                    <a:pt x="3553" y="2298"/>
                  </a:cubicBezTo>
                  <a:cubicBezTo>
                    <a:pt x="3557" y="2298"/>
                    <a:pt x="3561" y="2299"/>
                    <a:pt x="3565" y="2300"/>
                  </a:cubicBezTo>
                  <a:lnTo>
                    <a:pt x="3565" y="2249"/>
                  </a:lnTo>
                  <a:cubicBezTo>
                    <a:pt x="3560" y="2251"/>
                    <a:pt x="3554" y="2252"/>
                    <a:pt x="3548" y="2252"/>
                  </a:cubicBezTo>
                  <a:cubicBezTo>
                    <a:pt x="3521" y="2252"/>
                    <a:pt x="3493" y="2233"/>
                    <a:pt x="3493" y="2208"/>
                  </a:cubicBezTo>
                  <a:cubicBezTo>
                    <a:pt x="3493" y="2185"/>
                    <a:pt x="3514" y="2168"/>
                    <a:pt x="3538" y="2168"/>
                  </a:cubicBezTo>
                  <a:cubicBezTo>
                    <a:pt x="3544" y="2168"/>
                    <a:pt x="3550" y="2169"/>
                    <a:pt x="3556" y="2171"/>
                  </a:cubicBezTo>
                  <a:lnTo>
                    <a:pt x="3556" y="2171"/>
                  </a:lnTo>
                  <a:cubicBezTo>
                    <a:pt x="3542" y="2158"/>
                    <a:pt x="3569" y="2133"/>
                    <a:pt x="3596" y="2125"/>
                  </a:cubicBezTo>
                  <a:cubicBezTo>
                    <a:pt x="3617" y="2114"/>
                    <a:pt x="3658" y="2104"/>
                    <a:pt x="3658" y="2083"/>
                  </a:cubicBezTo>
                  <a:cubicBezTo>
                    <a:pt x="3627" y="2072"/>
                    <a:pt x="3596" y="2052"/>
                    <a:pt x="3555" y="2042"/>
                  </a:cubicBezTo>
                  <a:cubicBezTo>
                    <a:pt x="3565" y="2021"/>
                    <a:pt x="3576" y="2000"/>
                    <a:pt x="3586" y="1990"/>
                  </a:cubicBezTo>
                  <a:cubicBezTo>
                    <a:pt x="3565" y="1990"/>
                    <a:pt x="3544" y="2000"/>
                    <a:pt x="3534" y="2010"/>
                  </a:cubicBezTo>
                  <a:cubicBezTo>
                    <a:pt x="3513" y="2031"/>
                    <a:pt x="3503" y="2042"/>
                    <a:pt x="3482" y="2042"/>
                  </a:cubicBezTo>
                  <a:cubicBezTo>
                    <a:pt x="3473" y="2042"/>
                    <a:pt x="3466" y="2036"/>
                    <a:pt x="3462" y="2029"/>
                  </a:cubicBezTo>
                  <a:lnTo>
                    <a:pt x="3462" y="2029"/>
                  </a:lnTo>
                  <a:cubicBezTo>
                    <a:pt x="3436" y="2070"/>
                    <a:pt x="3380" y="2093"/>
                    <a:pt x="3316" y="2093"/>
                  </a:cubicBezTo>
                  <a:cubicBezTo>
                    <a:pt x="3378" y="2031"/>
                    <a:pt x="3316" y="1938"/>
                    <a:pt x="3285" y="1865"/>
                  </a:cubicBezTo>
                  <a:cubicBezTo>
                    <a:pt x="3265" y="1819"/>
                    <a:pt x="3257" y="1768"/>
                    <a:pt x="3256" y="1715"/>
                  </a:cubicBezTo>
                  <a:lnTo>
                    <a:pt x="3256" y="1715"/>
                  </a:lnTo>
                  <a:cubicBezTo>
                    <a:pt x="3255" y="1731"/>
                    <a:pt x="3254" y="1747"/>
                    <a:pt x="3254" y="1762"/>
                  </a:cubicBezTo>
                  <a:lnTo>
                    <a:pt x="3254" y="1793"/>
                  </a:lnTo>
                  <a:cubicBezTo>
                    <a:pt x="3233" y="1772"/>
                    <a:pt x="3203" y="1762"/>
                    <a:pt x="3182" y="1762"/>
                  </a:cubicBezTo>
                  <a:cubicBezTo>
                    <a:pt x="3192" y="1793"/>
                    <a:pt x="3203" y="1814"/>
                    <a:pt x="3213" y="1845"/>
                  </a:cubicBezTo>
                  <a:cubicBezTo>
                    <a:pt x="3192" y="1824"/>
                    <a:pt x="3161" y="1803"/>
                    <a:pt x="3140" y="1782"/>
                  </a:cubicBezTo>
                  <a:cubicBezTo>
                    <a:pt x="3109" y="1793"/>
                    <a:pt x="3120" y="1814"/>
                    <a:pt x="3140" y="1835"/>
                  </a:cubicBezTo>
                  <a:cubicBezTo>
                    <a:pt x="3150" y="1845"/>
                    <a:pt x="3182" y="1855"/>
                    <a:pt x="3182" y="1876"/>
                  </a:cubicBezTo>
                  <a:cubicBezTo>
                    <a:pt x="3179" y="1882"/>
                    <a:pt x="3172" y="1885"/>
                    <a:pt x="3166" y="1885"/>
                  </a:cubicBezTo>
                  <a:cubicBezTo>
                    <a:pt x="3164" y="1885"/>
                    <a:pt x="3163" y="1885"/>
                    <a:pt x="3162" y="1885"/>
                  </a:cubicBezTo>
                  <a:lnTo>
                    <a:pt x="3162" y="1885"/>
                  </a:lnTo>
                  <a:cubicBezTo>
                    <a:pt x="3168" y="1895"/>
                    <a:pt x="3175" y="1904"/>
                    <a:pt x="3182" y="1917"/>
                  </a:cubicBezTo>
                  <a:cubicBezTo>
                    <a:pt x="3140" y="1917"/>
                    <a:pt x="3109" y="1897"/>
                    <a:pt x="3088" y="1876"/>
                  </a:cubicBezTo>
                  <a:lnTo>
                    <a:pt x="3088" y="1876"/>
                  </a:lnTo>
                  <a:cubicBezTo>
                    <a:pt x="3088" y="1897"/>
                    <a:pt x="3099" y="1927"/>
                    <a:pt x="3099" y="1948"/>
                  </a:cubicBezTo>
                  <a:cubicBezTo>
                    <a:pt x="3078" y="1938"/>
                    <a:pt x="3058" y="1917"/>
                    <a:pt x="3037" y="1907"/>
                  </a:cubicBezTo>
                  <a:lnTo>
                    <a:pt x="3037" y="1907"/>
                  </a:lnTo>
                  <a:cubicBezTo>
                    <a:pt x="3058" y="1927"/>
                    <a:pt x="3067" y="1959"/>
                    <a:pt x="3058" y="1980"/>
                  </a:cubicBezTo>
                  <a:cubicBezTo>
                    <a:pt x="3039" y="1967"/>
                    <a:pt x="3010" y="1962"/>
                    <a:pt x="2982" y="1962"/>
                  </a:cubicBezTo>
                  <a:cubicBezTo>
                    <a:pt x="2964" y="1962"/>
                    <a:pt x="2946" y="1965"/>
                    <a:pt x="2933" y="1969"/>
                  </a:cubicBezTo>
                  <a:cubicBezTo>
                    <a:pt x="2902" y="1959"/>
                    <a:pt x="2871" y="1948"/>
                    <a:pt x="2840" y="1948"/>
                  </a:cubicBezTo>
                  <a:cubicBezTo>
                    <a:pt x="2865" y="2014"/>
                    <a:pt x="2956" y="2061"/>
                    <a:pt x="3039" y="2061"/>
                  </a:cubicBezTo>
                  <a:cubicBezTo>
                    <a:pt x="3060" y="2061"/>
                    <a:pt x="3080" y="2058"/>
                    <a:pt x="3099" y="2052"/>
                  </a:cubicBezTo>
                  <a:lnTo>
                    <a:pt x="3099" y="2052"/>
                  </a:lnTo>
                  <a:cubicBezTo>
                    <a:pt x="3088" y="2072"/>
                    <a:pt x="3078" y="2093"/>
                    <a:pt x="3067" y="2104"/>
                  </a:cubicBezTo>
                  <a:cubicBezTo>
                    <a:pt x="3099" y="2125"/>
                    <a:pt x="3120" y="2145"/>
                    <a:pt x="3150" y="2155"/>
                  </a:cubicBezTo>
                  <a:cubicBezTo>
                    <a:pt x="3130" y="2166"/>
                    <a:pt x="3099" y="2166"/>
                    <a:pt x="3078" y="2166"/>
                  </a:cubicBezTo>
                  <a:cubicBezTo>
                    <a:pt x="3088" y="2187"/>
                    <a:pt x="3099" y="2197"/>
                    <a:pt x="3109" y="2218"/>
                  </a:cubicBezTo>
                  <a:cubicBezTo>
                    <a:pt x="3106" y="2221"/>
                    <a:pt x="3101" y="2222"/>
                    <a:pt x="3096" y="2222"/>
                  </a:cubicBezTo>
                  <a:cubicBezTo>
                    <a:pt x="3082" y="2222"/>
                    <a:pt x="3065" y="2215"/>
                    <a:pt x="3058" y="2208"/>
                  </a:cubicBezTo>
                  <a:cubicBezTo>
                    <a:pt x="3037" y="2197"/>
                    <a:pt x="3016" y="2187"/>
                    <a:pt x="2995" y="2187"/>
                  </a:cubicBezTo>
                  <a:cubicBezTo>
                    <a:pt x="2983" y="2193"/>
                    <a:pt x="2978" y="2206"/>
                    <a:pt x="2980" y="2216"/>
                  </a:cubicBezTo>
                  <a:lnTo>
                    <a:pt x="2980" y="2216"/>
                  </a:lnTo>
                  <a:cubicBezTo>
                    <a:pt x="2956" y="2201"/>
                    <a:pt x="2924" y="2193"/>
                    <a:pt x="2894" y="2193"/>
                  </a:cubicBezTo>
                  <a:cubicBezTo>
                    <a:pt x="2882" y="2193"/>
                    <a:pt x="2871" y="2194"/>
                    <a:pt x="2860" y="2197"/>
                  </a:cubicBezTo>
                  <a:cubicBezTo>
                    <a:pt x="2871" y="2218"/>
                    <a:pt x="2881" y="2238"/>
                    <a:pt x="2892" y="2249"/>
                  </a:cubicBezTo>
                  <a:cubicBezTo>
                    <a:pt x="2888" y="2247"/>
                    <a:pt x="2884" y="2246"/>
                    <a:pt x="2879" y="2246"/>
                  </a:cubicBezTo>
                  <a:cubicBezTo>
                    <a:pt x="2861" y="2246"/>
                    <a:pt x="2842" y="2263"/>
                    <a:pt x="2850" y="2280"/>
                  </a:cubicBezTo>
                  <a:cubicBezTo>
                    <a:pt x="2860" y="2300"/>
                    <a:pt x="2881" y="2311"/>
                    <a:pt x="2912" y="2311"/>
                  </a:cubicBezTo>
                  <a:cubicBezTo>
                    <a:pt x="2964" y="2332"/>
                    <a:pt x="3016" y="2342"/>
                    <a:pt x="3078" y="2363"/>
                  </a:cubicBezTo>
                  <a:cubicBezTo>
                    <a:pt x="3109" y="2373"/>
                    <a:pt x="3150" y="2394"/>
                    <a:pt x="3130" y="2415"/>
                  </a:cubicBezTo>
                  <a:cubicBezTo>
                    <a:pt x="3099" y="2415"/>
                    <a:pt x="3058" y="2415"/>
                    <a:pt x="3016" y="2404"/>
                  </a:cubicBezTo>
                  <a:lnTo>
                    <a:pt x="3016" y="2404"/>
                  </a:lnTo>
                  <a:cubicBezTo>
                    <a:pt x="3016" y="2425"/>
                    <a:pt x="3026" y="2446"/>
                    <a:pt x="3047" y="2456"/>
                  </a:cubicBezTo>
                  <a:cubicBezTo>
                    <a:pt x="3016" y="2446"/>
                    <a:pt x="2975" y="2436"/>
                    <a:pt x="2933" y="2436"/>
                  </a:cubicBezTo>
                  <a:cubicBezTo>
                    <a:pt x="2933" y="2446"/>
                    <a:pt x="2943" y="2466"/>
                    <a:pt x="2943" y="2487"/>
                  </a:cubicBezTo>
                  <a:cubicBezTo>
                    <a:pt x="2927" y="2455"/>
                    <a:pt x="2886" y="2429"/>
                    <a:pt x="2844" y="2429"/>
                  </a:cubicBezTo>
                  <a:cubicBezTo>
                    <a:pt x="2832" y="2429"/>
                    <a:pt x="2820" y="2431"/>
                    <a:pt x="2809" y="2436"/>
                  </a:cubicBezTo>
                  <a:cubicBezTo>
                    <a:pt x="2828" y="2493"/>
                    <a:pt x="2900" y="2550"/>
                    <a:pt x="2984" y="2550"/>
                  </a:cubicBezTo>
                  <a:cubicBezTo>
                    <a:pt x="2991" y="2550"/>
                    <a:pt x="2998" y="2550"/>
                    <a:pt x="3005" y="2549"/>
                  </a:cubicBezTo>
                  <a:cubicBezTo>
                    <a:pt x="3037" y="2549"/>
                    <a:pt x="3067" y="2539"/>
                    <a:pt x="3099" y="2539"/>
                  </a:cubicBezTo>
                  <a:cubicBezTo>
                    <a:pt x="3130" y="2539"/>
                    <a:pt x="3161" y="2560"/>
                    <a:pt x="3161" y="2581"/>
                  </a:cubicBezTo>
                  <a:cubicBezTo>
                    <a:pt x="3161" y="2600"/>
                    <a:pt x="3139" y="2612"/>
                    <a:pt x="3121" y="2612"/>
                  </a:cubicBezTo>
                  <a:cubicBezTo>
                    <a:pt x="3111" y="2612"/>
                    <a:pt x="3102" y="2609"/>
                    <a:pt x="3099" y="2601"/>
                  </a:cubicBezTo>
                  <a:cubicBezTo>
                    <a:pt x="3078" y="2632"/>
                    <a:pt x="3078" y="2673"/>
                    <a:pt x="3099" y="2705"/>
                  </a:cubicBezTo>
                  <a:cubicBezTo>
                    <a:pt x="3111" y="2699"/>
                    <a:pt x="3126" y="2693"/>
                    <a:pt x="3143" y="2693"/>
                  </a:cubicBezTo>
                  <a:cubicBezTo>
                    <a:pt x="3155" y="2693"/>
                    <a:pt x="3168" y="2696"/>
                    <a:pt x="3182" y="2705"/>
                  </a:cubicBezTo>
                  <a:cubicBezTo>
                    <a:pt x="3161" y="2736"/>
                    <a:pt x="3140" y="2767"/>
                    <a:pt x="3109" y="2798"/>
                  </a:cubicBezTo>
                  <a:cubicBezTo>
                    <a:pt x="3140" y="2819"/>
                    <a:pt x="3182" y="2829"/>
                    <a:pt x="3213" y="2839"/>
                  </a:cubicBezTo>
                  <a:cubicBezTo>
                    <a:pt x="3192" y="2871"/>
                    <a:pt x="3140" y="2891"/>
                    <a:pt x="3099" y="2891"/>
                  </a:cubicBezTo>
                  <a:cubicBezTo>
                    <a:pt x="3088" y="2912"/>
                    <a:pt x="3099" y="2943"/>
                    <a:pt x="3120" y="2964"/>
                  </a:cubicBezTo>
                  <a:cubicBezTo>
                    <a:pt x="3114" y="2979"/>
                    <a:pt x="3101" y="2985"/>
                    <a:pt x="3086" y="2985"/>
                  </a:cubicBezTo>
                  <a:cubicBezTo>
                    <a:pt x="3070" y="2985"/>
                    <a:pt x="3052" y="2979"/>
                    <a:pt x="3037" y="2974"/>
                  </a:cubicBezTo>
                  <a:cubicBezTo>
                    <a:pt x="3015" y="2960"/>
                    <a:pt x="2993" y="2945"/>
                    <a:pt x="2971" y="2945"/>
                  </a:cubicBezTo>
                  <a:cubicBezTo>
                    <a:pt x="2962" y="2945"/>
                    <a:pt x="2952" y="2948"/>
                    <a:pt x="2943" y="2954"/>
                  </a:cubicBezTo>
                  <a:cubicBezTo>
                    <a:pt x="2964" y="2974"/>
                    <a:pt x="2995" y="2995"/>
                    <a:pt x="3026" y="2995"/>
                  </a:cubicBezTo>
                  <a:cubicBezTo>
                    <a:pt x="3010" y="3017"/>
                    <a:pt x="2978" y="3028"/>
                    <a:pt x="2946" y="3028"/>
                  </a:cubicBezTo>
                  <a:cubicBezTo>
                    <a:pt x="2919" y="3028"/>
                    <a:pt x="2890" y="3020"/>
                    <a:pt x="2871" y="3005"/>
                  </a:cubicBezTo>
                  <a:cubicBezTo>
                    <a:pt x="2902" y="3005"/>
                    <a:pt x="2922" y="2964"/>
                    <a:pt x="2902" y="2943"/>
                  </a:cubicBezTo>
                  <a:cubicBezTo>
                    <a:pt x="2891" y="2932"/>
                    <a:pt x="2873" y="2927"/>
                    <a:pt x="2857" y="2927"/>
                  </a:cubicBezTo>
                  <a:cubicBezTo>
                    <a:pt x="2841" y="2927"/>
                    <a:pt x="2827" y="2932"/>
                    <a:pt x="2821" y="2940"/>
                  </a:cubicBezTo>
                  <a:lnTo>
                    <a:pt x="2821" y="2940"/>
                  </a:lnTo>
                  <a:cubicBezTo>
                    <a:pt x="2840" y="2909"/>
                    <a:pt x="2839" y="2859"/>
                    <a:pt x="2819" y="2819"/>
                  </a:cubicBezTo>
                  <a:cubicBezTo>
                    <a:pt x="2788" y="2839"/>
                    <a:pt x="2757" y="2860"/>
                    <a:pt x="2757" y="2891"/>
                  </a:cubicBezTo>
                  <a:cubicBezTo>
                    <a:pt x="2751" y="2885"/>
                    <a:pt x="2744" y="2875"/>
                    <a:pt x="2740" y="2866"/>
                  </a:cubicBezTo>
                  <a:lnTo>
                    <a:pt x="2740" y="2866"/>
                  </a:lnTo>
                  <a:cubicBezTo>
                    <a:pt x="2746" y="2894"/>
                    <a:pt x="2745" y="2929"/>
                    <a:pt x="2736" y="2964"/>
                  </a:cubicBezTo>
                  <a:cubicBezTo>
                    <a:pt x="2705" y="2954"/>
                    <a:pt x="2685" y="2933"/>
                    <a:pt x="2664" y="2901"/>
                  </a:cubicBezTo>
                  <a:cubicBezTo>
                    <a:pt x="2643" y="2933"/>
                    <a:pt x="2622" y="2943"/>
                    <a:pt x="2591" y="2954"/>
                  </a:cubicBezTo>
                  <a:cubicBezTo>
                    <a:pt x="2622" y="3005"/>
                    <a:pt x="2674" y="3037"/>
                    <a:pt x="2726" y="3067"/>
                  </a:cubicBezTo>
                  <a:cubicBezTo>
                    <a:pt x="2713" y="3063"/>
                    <a:pt x="2699" y="3061"/>
                    <a:pt x="2683" y="3061"/>
                  </a:cubicBezTo>
                  <a:cubicBezTo>
                    <a:pt x="2661" y="3061"/>
                    <a:pt x="2636" y="3066"/>
                    <a:pt x="2612" y="3078"/>
                  </a:cubicBezTo>
                  <a:cubicBezTo>
                    <a:pt x="2581" y="3057"/>
                    <a:pt x="2549" y="3037"/>
                    <a:pt x="2508" y="3026"/>
                  </a:cubicBezTo>
                  <a:cubicBezTo>
                    <a:pt x="2487" y="3046"/>
                    <a:pt x="2487" y="3088"/>
                    <a:pt x="2508" y="3109"/>
                  </a:cubicBezTo>
                  <a:cubicBezTo>
                    <a:pt x="2518" y="3119"/>
                    <a:pt x="2537" y="3124"/>
                    <a:pt x="2555" y="3124"/>
                  </a:cubicBezTo>
                  <a:cubicBezTo>
                    <a:pt x="2571" y="3124"/>
                    <a:pt x="2586" y="3120"/>
                    <a:pt x="2597" y="3112"/>
                  </a:cubicBezTo>
                  <a:lnTo>
                    <a:pt x="2597" y="3112"/>
                  </a:lnTo>
                  <a:cubicBezTo>
                    <a:pt x="2563" y="3145"/>
                    <a:pt x="2604" y="3203"/>
                    <a:pt x="2653" y="3223"/>
                  </a:cubicBezTo>
                  <a:cubicBezTo>
                    <a:pt x="2715" y="3244"/>
                    <a:pt x="2777" y="3244"/>
                    <a:pt x="2819" y="3285"/>
                  </a:cubicBezTo>
                  <a:cubicBezTo>
                    <a:pt x="2788" y="3274"/>
                    <a:pt x="2757" y="3274"/>
                    <a:pt x="2715" y="3274"/>
                  </a:cubicBezTo>
                  <a:lnTo>
                    <a:pt x="2685" y="3274"/>
                  </a:lnTo>
                  <a:cubicBezTo>
                    <a:pt x="2664" y="3285"/>
                    <a:pt x="2664" y="3316"/>
                    <a:pt x="2694" y="3327"/>
                  </a:cubicBezTo>
                  <a:cubicBezTo>
                    <a:pt x="2705" y="3332"/>
                    <a:pt x="2718" y="3334"/>
                    <a:pt x="2732" y="3334"/>
                  </a:cubicBezTo>
                  <a:cubicBezTo>
                    <a:pt x="2746" y="3334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67" y="3357"/>
                    <a:pt x="2757" y="3389"/>
                    <a:pt x="2767" y="3419"/>
                  </a:cubicBezTo>
                  <a:cubicBezTo>
                    <a:pt x="2788" y="3410"/>
                    <a:pt x="2809" y="3410"/>
                    <a:pt x="2819" y="3399"/>
                  </a:cubicBezTo>
                  <a:lnTo>
                    <a:pt x="2819" y="3399"/>
                  </a:lnTo>
                  <a:cubicBezTo>
                    <a:pt x="2830" y="3430"/>
                    <a:pt x="2798" y="3451"/>
                    <a:pt x="2757" y="3451"/>
                  </a:cubicBezTo>
                  <a:cubicBezTo>
                    <a:pt x="2715" y="3451"/>
                    <a:pt x="2694" y="3419"/>
                    <a:pt x="2664" y="3399"/>
                  </a:cubicBezTo>
                  <a:lnTo>
                    <a:pt x="2664" y="3399"/>
                  </a:lnTo>
                  <a:cubicBezTo>
                    <a:pt x="2664" y="3461"/>
                    <a:pt x="2726" y="3502"/>
                    <a:pt x="2798" y="3502"/>
                  </a:cubicBezTo>
                  <a:cubicBezTo>
                    <a:pt x="2757" y="3513"/>
                    <a:pt x="2736" y="3565"/>
                    <a:pt x="2757" y="3596"/>
                  </a:cubicBezTo>
                  <a:cubicBezTo>
                    <a:pt x="2788" y="3627"/>
                    <a:pt x="2830" y="3637"/>
                    <a:pt x="2881" y="3637"/>
                  </a:cubicBezTo>
                  <a:cubicBezTo>
                    <a:pt x="2860" y="3627"/>
                    <a:pt x="2871" y="3596"/>
                    <a:pt x="2902" y="3585"/>
                  </a:cubicBezTo>
                  <a:cubicBezTo>
                    <a:pt x="2922" y="3575"/>
                    <a:pt x="2954" y="3575"/>
                    <a:pt x="2975" y="3575"/>
                  </a:cubicBezTo>
                  <a:cubicBezTo>
                    <a:pt x="2964" y="3606"/>
                    <a:pt x="2954" y="3647"/>
                    <a:pt x="2922" y="3668"/>
                  </a:cubicBezTo>
                  <a:cubicBezTo>
                    <a:pt x="2943" y="3663"/>
                    <a:pt x="2964" y="3661"/>
                    <a:pt x="2983" y="3661"/>
                  </a:cubicBezTo>
                  <a:cubicBezTo>
                    <a:pt x="3003" y="3661"/>
                    <a:pt x="3021" y="3663"/>
                    <a:pt x="3037" y="3668"/>
                  </a:cubicBezTo>
                  <a:cubicBezTo>
                    <a:pt x="3017" y="3728"/>
                    <a:pt x="2978" y="3768"/>
                    <a:pt x="2920" y="3799"/>
                  </a:cubicBezTo>
                  <a:lnTo>
                    <a:pt x="2920" y="3799"/>
                  </a:lnTo>
                  <a:cubicBezTo>
                    <a:pt x="2925" y="3797"/>
                    <a:pt x="2930" y="3797"/>
                    <a:pt x="2936" y="3797"/>
                  </a:cubicBezTo>
                  <a:cubicBezTo>
                    <a:pt x="2964" y="3797"/>
                    <a:pt x="2995" y="3820"/>
                    <a:pt x="2995" y="3845"/>
                  </a:cubicBezTo>
                  <a:cubicBezTo>
                    <a:pt x="2995" y="3875"/>
                    <a:pt x="2964" y="3896"/>
                    <a:pt x="2933" y="3917"/>
                  </a:cubicBezTo>
                  <a:cubicBezTo>
                    <a:pt x="2902" y="3886"/>
                    <a:pt x="2850" y="3875"/>
                    <a:pt x="2809" y="3875"/>
                  </a:cubicBezTo>
                  <a:cubicBezTo>
                    <a:pt x="2767" y="3875"/>
                    <a:pt x="2736" y="3917"/>
                    <a:pt x="2747" y="3948"/>
                  </a:cubicBezTo>
                  <a:cubicBezTo>
                    <a:pt x="2715" y="3917"/>
                    <a:pt x="2685" y="3886"/>
                    <a:pt x="2664" y="3855"/>
                  </a:cubicBezTo>
                  <a:cubicBezTo>
                    <a:pt x="2622" y="3875"/>
                    <a:pt x="2612" y="3917"/>
                    <a:pt x="2622" y="3948"/>
                  </a:cubicBezTo>
                  <a:cubicBezTo>
                    <a:pt x="2592" y="3926"/>
                    <a:pt x="2546" y="3908"/>
                    <a:pt x="2503" y="3908"/>
                  </a:cubicBezTo>
                  <a:cubicBezTo>
                    <a:pt x="2487" y="3908"/>
                    <a:pt x="2471" y="3911"/>
                    <a:pt x="2457" y="3917"/>
                  </a:cubicBezTo>
                  <a:cubicBezTo>
                    <a:pt x="2487" y="3875"/>
                    <a:pt x="2436" y="3803"/>
                    <a:pt x="2374" y="3792"/>
                  </a:cubicBezTo>
                  <a:lnTo>
                    <a:pt x="2374" y="3928"/>
                  </a:lnTo>
                  <a:cubicBezTo>
                    <a:pt x="2342" y="3928"/>
                    <a:pt x="2312" y="3928"/>
                    <a:pt x="2280" y="3938"/>
                  </a:cubicBezTo>
                  <a:cubicBezTo>
                    <a:pt x="2291" y="3958"/>
                    <a:pt x="2301" y="3990"/>
                    <a:pt x="2312" y="4010"/>
                  </a:cubicBezTo>
                  <a:cubicBezTo>
                    <a:pt x="2280" y="3979"/>
                    <a:pt x="2259" y="3948"/>
                    <a:pt x="2208" y="3948"/>
                  </a:cubicBezTo>
                  <a:cubicBezTo>
                    <a:pt x="2203" y="3947"/>
                    <a:pt x="2199" y="3947"/>
                    <a:pt x="2194" y="3947"/>
                  </a:cubicBezTo>
                  <a:cubicBezTo>
                    <a:pt x="2168" y="3947"/>
                    <a:pt x="2141" y="3964"/>
                    <a:pt x="2133" y="3984"/>
                  </a:cubicBezTo>
                  <a:lnTo>
                    <a:pt x="2133" y="3984"/>
                  </a:lnTo>
                  <a:cubicBezTo>
                    <a:pt x="2126" y="3975"/>
                    <a:pt x="2115" y="3969"/>
                    <a:pt x="2104" y="3969"/>
                  </a:cubicBezTo>
                  <a:cubicBezTo>
                    <a:pt x="2084" y="4010"/>
                    <a:pt x="2104" y="4062"/>
                    <a:pt x="2135" y="4093"/>
                  </a:cubicBezTo>
                  <a:cubicBezTo>
                    <a:pt x="2176" y="4124"/>
                    <a:pt x="2229" y="4145"/>
                    <a:pt x="2280" y="4166"/>
                  </a:cubicBezTo>
                  <a:cubicBezTo>
                    <a:pt x="2254" y="4161"/>
                    <a:pt x="2228" y="4158"/>
                    <a:pt x="2203" y="4158"/>
                  </a:cubicBezTo>
                  <a:cubicBezTo>
                    <a:pt x="2177" y="4158"/>
                    <a:pt x="2151" y="4161"/>
                    <a:pt x="2125" y="4166"/>
                  </a:cubicBezTo>
                  <a:cubicBezTo>
                    <a:pt x="2120" y="4180"/>
                    <a:pt x="2124" y="4195"/>
                    <a:pt x="2134" y="4207"/>
                  </a:cubicBezTo>
                  <a:lnTo>
                    <a:pt x="2134" y="4207"/>
                  </a:lnTo>
                  <a:cubicBezTo>
                    <a:pt x="2121" y="4201"/>
                    <a:pt x="2107" y="4197"/>
                    <a:pt x="2094" y="4197"/>
                  </a:cubicBezTo>
                  <a:cubicBezTo>
                    <a:pt x="2052" y="4197"/>
                    <a:pt x="2011" y="4207"/>
                    <a:pt x="2011" y="4238"/>
                  </a:cubicBezTo>
                  <a:cubicBezTo>
                    <a:pt x="2011" y="4248"/>
                    <a:pt x="2011" y="4259"/>
                    <a:pt x="2021" y="4280"/>
                  </a:cubicBezTo>
                  <a:cubicBezTo>
                    <a:pt x="2031" y="4311"/>
                    <a:pt x="2052" y="4342"/>
                    <a:pt x="2084" y="4373"/>
                  </a:cubicBezTo>
                  <a:cubicBezTo>
                    <a:pt x="2107" y="4366"/>
                    <a:pt x="2132" y="4362"/>
                    <a:pt x="2157" y="4362"/>
                  </a:cubicBezTo>
                  <a:cubicBezTo>
                    <a:pt x="2207" y="4362"/>
                    <a:pt x="2256" y="4376"/>
                    <a:pt x="2291" y="4404"/>
                  </a:cubicBezTo>
                  <a:cubicBezTo>
                    <a:pt x="2270" y="4399"/>
                    <a:pt x="2244" y="4396"/>
                    <a:pt x="2218" y="4396"/>
                  </a:cubicBezTo>
                  <a:cubicBezTo>
                    <a:pt x="2192" y="4396"/>
                    <a:pt x="2166" y="4399"/>
                    <a:pt x="2146" y="4404"/>
                  </a:cubicBezTo>
                  <a:cubicBezTo>
                    <a:pt x="2146" y="4432"/>
                    <a:pt x="2164" y="4460"/>
                    <a:pt x="2192" y="4478"/>
                  </a:cubicBezTo>
                  <a:lnTo>
                    <a:pt x="2192" y="4478"/>
                  </a:lnTo>
                  <a:cubicBezTo>
                    <a:pt x="2191" y="4478"/>
                    <a:pt x="2189" y="4478"/>
                    <a:pt x="2187" y="4478"/>
                  </a:cubicBezTo>
                  <a:cubicBezTo>
                    <a:pt x="2147" y="4478"/>
                    <a:pt x="2104" y="4504"/>
                    <a:pt x="2104" y="4539"/>
                  </a:cubicBezTo>
                  <a:cubicBezTo>
                    <a:pt x="2146" y="4549"/>
                    <a:pt x="2187" y="4559"/>
                    <a:pt x="2239" y="4559"/>
                  </a:cubicBezTo>
                  <a:lnTo>
                    <a:pt x="2239" y="4611"/>
                  </a:lnTo>
                  <a:cubicBezTo>
                    <a:pt x="2291" y="4611"/>
                    <a:pt x="2342" y="4611"/>
                    <a:pt x="2404" y="4621"/>
                  </a:cubicBezTo>
                  <a:cubicBezTo>
                    <a:pt x="2384" y="4653"/>
                    <a:pt x="2374" y="4684"/>
                    <a:pt x="2342" y="4725"/>
                  </a:cubicBezTo>
                  <a:cubicBezTo>
                    <a:pt x="2374" y="4725"/>
                    <a:pt x="2404" y="4725"/>
                    <a:pt x="2436" y="4736"/>
                  </a:cubicBezTo>
                  <a:cubicBezTo>
                    <a:pt x="2436" y="4753"/>
                    <a:pt x="2401" y="4769"/>
                    <a:pt x="2372" y="4769"/>
                  </a:cubicBezTo>
                  <a:cubicBezTo>
                    <a:pt x="2365" y="4769"/>
                    <a:pt x="2359" y="4769"/>
                    <a:pt x="2353" y="4766"/>
                  </a:cubicBezTo>
                  <a:cubicBezTo>
                    <a:pt x="2312" y="4757"/>
                    <a:pt x="2291" y="4736"/>
                    <a:pt x="2249" y="4725"/>
                  </a:cubicBezTo>
                  <a:cubicBezTo>
                    <a:pt x="2244" y="4723"/>
                    <a:pt x="2238" y="4723"/>
                    <a:pt x="2232" y="4723"/>
                  </a:cubicBezTo>
                  <a:cubicBezTo>
                    <a:pt x="2202" y="4723"/>
                    <a:pt x="2168" y="4741"/>
                    <a:pt x="2176" y="4766"/>
                  </a:cubicBezTo>
                  <a:cubicBezTo>
                    <a:pt x="2208" y="4766"/>
                    <a:pt x="2249" y="4777"/>
                    <a:pt x="2270" y="4808"/>
                  </a:cubicBezTo>
                  <a:cubicBezTo>
                    <a:pt x="2280" y="4829"/>
                    <a:pt x="2270" y="4870"/>
                    <a:pt x="2249" y="4891"/>
                  </a:cubicBezTo>
                  <a:cubicBezTo>
                    <a:pt x="2270" y="4891"/>
                    <a:pt x="2291" y="4891"/>
                    <a:pt x="2301" y="4902"/>
                  </a:cubicBezTo>
                  <a:cubicBezTo>
                    <a:pt x="2259" y="4922"/>
                    <a:pt x="2208" y="4943"/>
                    <a:pt x="2146" y="4953"/>
                  </a:cubicBezTo>
                  <a:cubicBezTo>
                    <a:pt x="2104" y="4932"/>
                    <a:pt x="2063" y="4912"/>
                    <a:pt x="2011" y="4891"/>
                  </a:cubicBezTo>
                  <a:cubicBezTo>
                    <a:pt x="1990" y="4881"/>
                    <a:pt x="1959" y="4881"/>
                    <a:pt x="1938" y="4870"/>
                  </a:cubicBezTo>
                  <a:cubicBezTo>
                    <a:pt x="1918" y="4849"/>
                    <a:pt x="1907" y="4829"/>
                    <a:pt x="1918" y="4808"/>
                  </a:cubicBezTo>
                  <a:lnTo>
                    <a:pt x="1845" y="4808"/>
                  </a:lnTo>
                  <a:cubicBezTo>
                    <a:pt x="1824" y="4777"/>
                    <a:pt x="1803" y="4746"/>
                    <a:pt x="1803" y="4704"/>
                  </a:cubicBezTo>
                  <a:cubicBezTo>
                    <a:pt x="1783" y="4694"/>
                    <a:pt x="1762" y="4694"/>
                    <a:pt x="1752" y="4684"/>
                  </a:cubicBezTo>
                  <a:cubicBezTo>
                    <a:pt x="1731" y="4674"/>
                    <a:pt x="1731" y="4653"/>
                    <a:pt x="1752" y="4642"/>
                  </a:cubicBezTo>
                  <a:cubicBezTo>
                    <a:pt x="1731" y="4642"/>
                    <a:pt x="1711" y="4642"/>
                    <a:pt x="1690" y="4653"/>
                  </a:cubicBezTo>
                  <a:cubicBezTo>
                    <a:pt x="1700" y="4621"/>
                    <a:pt x="1700" y="4601"/>
                    <a:pt x="1711" y="4570"/>
                  </a:cubicBezTo>
                  <a:lnTo>
                    <a:pt x="1711" y="4570"/>
                  </a:lnTo>
                  <a:cubicBezTo>
                    <a:pt x="1686" y="4576"/>
                    <a:pt x="1676" y="4582"/>
                    <a:pt x="1668" y="4582"/>
                  </a:cubicBezTo>
                  <a:cubicBezTo>
                    <a:pt x="1662" y="4582"/>
                    <a:pt x="1657" y="4579"/>
                    <a:pt x="1648" y="4570"/>
                  </a:cubicBezTo>
                  <a:cubicBezTo>
                    <a:pt x="1628" y="4559"/>
                    <a:pt x="1607" y="4559"/>
                    <a:pt x="1575" y="4549"/>
                  </a:cubicBezTo>
                  <a:cubicBezTo>
                    <a:pt x="1565" y="4549"/>
                    <a:pt x="1555" y="4549"/>
                    <a:pt x="1545" y="4539"/>
                  </a:cubicBezTo>
                  <a:cubicBezTo>
                    <a:pt x="1513" y="4518"/>
                    <a:pt x="1534" y="4476"/>
                    <a:pt x="1555" y="4456"/>
                  </a:cubicBezTo>
                  <a:cubicBezTo>
                    <a:pt x="1513" y="4456"/>
                    <a:pt x="1451" y="4456"/>
                    <a:pt x="1451" y="4425"/>
                  </a:cubicBezTo>
                  <a:cubicBezTo>
                    <a:pt x="1451" y="4414"/>
                    <a:pt x="1451" y="4414"/>
                    <a:pt x="1462" y="4404"/>
                  </a:cubicBezTo>
                  <a:cubicBezTo>
                    <a:pt x="1472" y="4384"/>
                    <a:pt x="1483" y="4363"/>
                    <a:pt x="1503" y="4342"/>
                  </a:cubicBezTo>
                  <a:cubicBezTo>
                    <a:pt x="1503" y="4331"/>
                    <a:pt x="1513" y="4331"/>
                    <a:pt x="1513" y="4331"/>
                  </a:cubicBezTo>
                  <a:lnTo>
                    <a:pt x="1534" y="4331"/>
                  </a:lnTo>
                  <a:cubicBezTo>
                    <a:pt x="1575" y="4363"/>
                    <a:pt x="1617" y="4384"/>
                    <a:pt x="1658" y="4414"/>
                  </a:cubicBezTo>
                  <a:cubicBezTo>
                    <a:pt x="1650" y="4389"/>
                    <a:pt x="1683" y="4357"/>
                    <a:pt x="1712" y="4357"/>
                  </a:cubicBezTo>
                  <a:cubicBezTo>
                    <a:pt x="1719" y="4357"/>
                    <a:pt x="1725" y="4359"/>
                    <a:pt x="1731" y="4363"/>
                  </a:cubicBezTo>
                  <a:cubicBezTo>
                    <a:pt x="1711" y="4342"/>
                    <a:pt x="1711" y="4311"/>
                    <a:pt x="1741" y="4290"/>
                  </a:cubicBezTo>
                  <a:cubicBezTo>
                    <a:pt x="1751" y="4280"/>
                    <a:pt x="1758" y="4273"/>
                    <a:pt x="1767" y="4269"/>
                  </a:cubicBezTo>
                  <a:lnTo>
                    <a:pt x="1767" y="4269"/>
                  </a:lnTo>
                  <a:cubicBezTo>
                    <a:pt x="1778" y="4269"/>
                    <a:pt x="1790" y="4269"/>
                    <a:pt x="1803" y="4269"/>
                  </a:cubicBezTo>
                  <a:cubicBezTo>
                    <a:pt x="1795" y="4266"/>
                    <a:pt x="1788" y="4265"/>
                    <a:pt x="1783" y="4265"/>
                  </a:cubicBezTo>
                  <a:cubicBezTo>
                    <a:pt x="1777" y="4265"/>
                    <a:pt x="1772" y="4266"/>
                    <a:pt x="1767" y="4269"/>
                  </a:cubicBezTo>
                  <a:lnTo>
                    <a:pt x="1767" y="4269"/>
                  </a:lnTo>
                  <a:cubicBezTo>
                    <a:pt x="1742" y="4268"/>
                    <a:pt x="1721" y="4266"/>
                    <a:pt x="1700" y="4259"/>
                  </a:cubicBezTo>
                  <a:cubicBezTo>
                    <a:pt x="1669" y="4248"/>
                    <a:pt x="1648" y="4218"/>
                    <a:pt x="1669" y="4186"/>
                  </a:cubicBezTo>
                  <a:lnTo>
                    <a:pt x="1669" y="4186"/>
                  </a:lnTo>
                  <a:cubicBezTo>
                    <a:pt x="1657" y="4198"/>
                    <a:pt x="1641" y="4203"/>
                    <a:pt x="1626" y="4203"/>
                  </a:cubicBezTo>
                  <a:cubicBezTo>
                    <a:pt x="1615" y="4203"/>
                    <a:pt x="1605" y="4201"/>
                    <a:pt x="1596" y="4197"/>
                  </a:cubicBezTo>
                  <a:cubicBezTo>
                    <a:pt x="1575" y="4186"/>
                    <a:pt x="1575" y="4166"/>
                    <a:pt x="1586" y="4145"/>
                  </a:cubicBezTo>
                  <a:cubicBezTo>
                    <a:pt x="1596" y="4135"/>
                    <a:pt x="1617" y="4124"/>
                    <a:pt x="1607" y="4103"/>
                  </a:cubicBezTo>
                  <a:cubicBezTo>
                    <a:pt x="1607" y="4093"/>
                    <a:pt x="1586" y="4083"/>
                    <a:pt x="1575" y="4073"/>
                  </a:cubicBezTo>
                  <a:cubicBezTo>
                    <a:pt x="1555" y="4041"/>
                    <a:pt x="1596" y="4020"/>
                    <a:pt x="1628" y="4020"/>
                  </a:cubicBezTo>
                  <a:cubicBezTo>
                    <a:pt x="1644" y="4020"/>
                    <a:pt x="1660" y="4022"/>
                    <a:pt x="1673" y="4022"/>
                  </a:cubicBezTo>
                  <a:cubicBezTo>
                    <a:pt x="1692" y="4022"/>
                    <a:pt x="1708" y="4018"/>
                    <a:pt x="1720" y="4000"/>
                  </a:cubicBezTo>
                  <a:lnTo>
                    <a:pt x="1720" y="4000"/>
                  </a:lnTo>
                  <a:cubicBezTo>
                    <a:pt x="1706" y="4008"/>
                    <a:pt x="1690" y="4012"/>
                    <a:pt x="1675" y="4012"/>
                  </a:cubicBezTo>
                  <a:cubicBezTo>
                    <a:pt x="1634" y="4012"/>
                    <a:pt x="1596" y="3986"/>
                    <a:pt x="1596" y="3948"/>
                  </a:cubicBezTo>
                  <a:cubicBezTo>
                    <a:pt x="1596" y="3938"/>
                    <a:pt x="1596" y="3928"/>
                    <a:pt x="1586" y="3917"/>
                  </a:cubicBez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6"/>
                    <a:pt x="1472" y="3886"/>
                    <a:pt x="1462" y="3855"/>
                  </a:cubicBezTo>
                  <a:cubicBezTo>
                    <a:pt x="1455" y="3842"/>
                    <a:pt x="1457" y="3826"/>
                    <a:pt x="1465" y="3813"/>
                  </a:cubicBezTo>
                  <a:lnTo>
                    <a:pt x="1465" y="3813"/>
                  </a:lnTo>
                  <a:cubicBezTo>
                    <a:pt x="1459" y="3815"/>
                    <a:pt x="1453" y="3816"/>
                    <a:pt x="1446" y="3816"/>
                  </a:cubicBezTo>
                  <a:cubicBezTo>
                    <a:pt x="1428" y="3816"/>
                    <a:pt x="1410" y="3808"/>
                    <a:pt x="1400" y="3792"/>
                  </a:cubicBezTo>
                  <a:cubicBezTo>
                    <a:pt x="1379" y="3772"/>
                    <a:pt x="1400" y="3730"/>
                    <a:pt x="1441" y="3730"/>
                  </a:cubicBezTo>
                  <a:lnTo>
                    <a:pt x="1368" y="3730"/>
                  </a:lnTo>
                  <a:lnTo>
                    <a:pt x="1430" y="3637"/>
                  </a:lnTo>
                  <a:lnTo>
                    <a:pt x="1430" y="3637"/>
                  </a:lnTo>
                  <a:cubicBezTo>
                    <a:pt x="1415" y="3642"/>
                    <a:pt x="1399" y="3645"/>
                    <a:pt x="1384" y="3645"/>
                  </a:cubicBezTo>
                  <a:cubicBezTo>
                    <a:pt x="1368" y="3645"/>
                    <a:pt x="1353" y="3642"/>
                    <a:pt x="1338" y="3637"/>
                  </a:cubicBezTo>
                  <a:cubicBezTo>
                    <a:pt x="1339" y="3636"/>
                    <a:pt x="1341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7" y="3637"/>
                  </a:cubicBezTo>
                  <a:cubicBezTo>
                    <a:pt x="1379" y="3627"/>
                    <a:pt x="1410" y="3606"/>
                    <a:pt x="1430" y="3585"/>
                  </a:cubicBezTo>
                  <a:lnTo>
                    <a:pt x="1430" y="3585"/>
                  </a:lnTo>
                  <a:cubicBezTo>
                    <a:pt x="1392" y="3595"/>
                    <a:pt x="1363" y="3614"/>
                    <a:pt x="1342" y="3633"/>
                  </a:cubicBezTo>
                  <a:lnTo>
                    <a:pt x="1342" y="3633"/>
                  </a:lnTo>
                  <a:cubicBezTo>
                    <a:pt x="1305" y="3601"/>
                    <a:pt x="1297" y="3553"/>
                    <a:pt x="1327" y="3513"/>
                  </a:cubicBezTo>
                  <a:cubicBezTo>
                    <a:pt x="1327" y="3502"/>
                    <a:pt x="1338" y="3492"/>
                    <a:pt x="1338" y="3482"/>
                  </a:cubicBezTo>
                  <a:cubicBezTo>
                    <a:pt x="1338" y="3472"/>
                    <a:pt x="1338" y="3461"/>
                    <a:pt x="1327" y="3451"/>
                  </a:cubicBezTo>
                  <a:cubicBezTo>
                    <a:pt x="1306" y="3419"/>
                    <a:pt x="1317" y="3378"/>
                    <a:pt x="1347" y="3347"/>
                  </a:cubicBezTo>
                  <a:lnTo>
                    <a:pt x="1347" y="3347"/>
                  </a:lnTo>
                  <a:cubicBezTo>
                    <a:pt x="1343" y="3348"/>
                    <a:pt x="1339" y="3349"/>
                    <a:pt x="1336" y="3349"/>
                  </a:cubicBezTo>
                  <a:cubicBezTo>
                    <a:pt x="1304" y="3349"/>
                    <a:pt x="1296" y="3313"/>
                    <a:pt x="1296" y="3285"/>
                  </a:cubicBezTo>
                  <a:cubicBezTo>
                    <a:pt x="1285" y="3306"/>
                    <a:pt x="1265" y="3327"/>
                    <a:pt x="1255" y="3347"/>
                  </a:cubicBezTo>
                  <a:cubicBezTo>
                    <a:pt x="1241" y="3334"/>
                    <a:pt x="1227" y="3320"/>
                    <a:pt x="1219" y="3303"/>
                  </a:cubicBezTo>
                  <a:lnTo>
                    <a:pt x="1219" y="3303"/>
                  </a:lnTo>
                  <a:cubicBezTo>
                    <a:pt x="1221" y="3321"/>
                    <a:pt x="1216" y="3337"/>
                    <a:pt x="1202" y="3357"/>
                  </a:cubicBezTo>
                  <a:cubicBezTo>
                    <a:pt x="1223" y="3368"/>
                    <a:pt x="1244" y="3378"/>
                    <a:pt x="1244" y="3399"/>
                  </a:cubicBezTo>
                  <a:cubicBezTo>
                    <a:pt x="1255" y="3410"/>
                    <a:pt x="1234" y="3430"/>
                    <a:pt x="1213" y="3430"/>
                  </a:cubicBezTo>
                  <a:cubicBezTo>
                    <a:pt x="1213" y="3492"/>
                    <a:pt x="1223" y="3555"/>
                    <a:pt x="1244" y="3606"/>
                  </a:cubicBezTo>
                  <a:cubicBezTo>
                    <a:pt x="1202" y="3617"/>
                    <a:pt x="1172" y="3627"/>
                    <a:pt x="1130" y="3637"/>
                  </a:cubicBezTo>
                  <a:cubicBezTo>
                    <a:pt x="1161" y="3658"/>
                    <a:pt x="1192" y="3679"/>
                    <a:pt x="1213" y="3700"/>
                  </a:cubicBezTo>
                  <a:cubicBezTo>
                    <a:pt x="1205" y="3695"/>
                    <a:pt x="1192" y="3693"/>
                    <a:pt x="1180" y="3693"/>
                  </a:cubicBezTo>
                  <a:cubicBezTo>
                    <a:pt x="1163" y="3693"/>
                    <a:pt x="1147" y="3698"/>
                    <a:pt x="1140" y="3710"/>
                  </a:cubicBezTo>
                  <a:cubicBezTo>
                    <a:pt x="1120" y="3730"/>
                    <a:pt x="1130" y="3762"/>
                    <a:pt x="1110" y="3792"/>
                  </a:cubicBezTo>
                  <a:cubicBezTo>
                    <a:pt x="1140" y="3813"/>
                    <a:pt x="1161" y="3845"/>
                    <a:pt x="1130" y="3865"/>
                  </a:cubicBezTo>
                  <a:cubicBezTo>
                    <a:pt x="1104" y="3855"/>
                    <a:pt x="1076" y="3850"/>
                    <a:pt x="1047" y="3850"/>
                  </a:cubicBezTo>
                  <a:cubicBezTo>
                    <a:pt x="1019" y="3850"/>
                    <a:pt x="990" y="3855"/>
                    <a:pt x="965" y="3865"/>
                  </a:cubicBezTo>
                  <a:cubicBezTo>
                    <a:pt x="1003" y="3875"/>
                    <a:pt x="1041" y="3911"/>
                    <a:pt x="1038" y="3949"/>
                  </a:cubicBezTo>
                  <a:lnTo>
                    <a:pt x="1038" y="3949"/>
                  </a:lnTo>
                  <a:cubicBezTo>
                    <a:pt x="1035" y="3948"/>
                    <a:pt x="1029" y="3946"/>
                    <a:pt x="1024" y="3946"/>
                  </a:cubicBezTo>
                  <a:cubicBezTo>
                    <a:pt x="1015" y="3946"/>
                    <a:pt x="1006" y="3950"/>
                    <a:pt x="1006" y="3958"/>
                  </a:cubicBezTo>
                  <a:cubicBezTo>
                    <a:pt x="1006" y="3969"/>
                    <a:pt x="1027" y="3979"/>
                    <a:pt x="1057" y="3990"/>
                  </a:cubicBezTo>
                  <a:cubicBezTo>
                    <a:pt x="1089" y="4000"/>
                    <a:pt x="1120" y="4000"/>
                    <a:pt x="1161" y="4010"/>
                  </a:cubicBezTo>
                  <a:lnTo>
                    <a:pt x="1099" y="4073"/>
                  </a:lnTo>
                  <a:cubicBezTo>
                    <a:pt x="1068" y="4083"/>
                    <a:pt x="1027" y="4083"/>
                    <a:pt x="995" y="4083"/>
                  </a:cubicBezTo>
                  <a:cubicBezTo>
                    <a:pt x="974" y="4062"/>
                    <a:pt x="974" y="4031"/>
                    <a:pt x="974" y="4010"/>
                  </a:cubicBezTo>
                  <a:cubicBezTo>
                    <a:pt x="969" y="4008"/>
                    <a:pt x="963" y="4006"/>
                    <a:pt x="956" y="4006"/>
                  </a:cubicBezTo>
                  <a:cubicBezTo>
                    <a:pt x="938" y="4006"/>
                    <a:pt x="917" y="4016"/>
                    <a:pt x="902" y="4031"/>
                  </a:cubicBezTo>
                  <a:cubicBezTo>
                    <a:pt x="902" y="4052"/>
                    <a:pt x="912" y="4083"/>
                    <a:pt x="933" y="4103"/>
                  </a:cubicBezTo>
                  <a:cubicBezTo>
                    <a:pt x="902" y="4114"/>
                    <a:pt x="882" y="4124"/>
                    <a:pt x="850" y="4135"/>
                  </a:cubicBezTo>
                  <a:cubicBezTo>
                    <a:pt x="878" y="4157"/>
                    <a:pt x="915" y="4167"/>
                    <a:pt x="952" y="4167"/>
                  </a:cubicBezTo>
                  <a:cubicBezTo>
                    <a:pt x="985" y="4167"/>
                    <a:pt x="1018" y="4159"/>
                    <a:pt x="1047" y="4145"/>
                  </a:cubicBezTo>
                  <a:lnTo>
                    <a:pt x="1047" y="4207"/>
                  </a:lnTo>
                  <a:cubicBezTo>
                    <a:pt x="1016" y="4218"/>
                    <a:pt x="985" y="4228"/>
                    <a:pt x="944" y="4238"/>
                  </a:cubicBezTo>
                  <a:cubicBezTo>
                    <a:pt x="974" y="4259"/>
                    <a:pt x="1006" y="4269"/>
                    <a:pt x="1037" y="4290"/>
                  </a:cubicBezTo>
                  <a:cubicBezTo>
                    <a:pt x="1016" y="4311"/>
                    <a:pt x="995" y="4321"/>
                    <a:pt x="985" y="4342"/>
                  </a:cubicBezTo>
                  <a:cubicBezTo>
                    <a:pt x="993" y="4334"/>
                    <a:pt x="1006" y="4331"/>
                    <a:pt x="1019" y="4331"/>
                  </a:cubicBezTo>
                  <a:cubicBezTo>
                    <a:pt x="1041" y="4331"/>
                    <a:pt x="1065" y="4339"/>
                    <a:pt x="1078" y="4352"/>
                  </a:cubicBezTo>
                  <a:cubicBezTo>
                    <a:pt x="1099" y="4384"/>
                    <a:pt x="1089" y="4414"/>
                    <a:pt x="1089" y="4446"/>
                  </a:cubicBezTo>
                  <a:cubicBezTo>
                    <a:pt x="1083" y="4430"/>
                    <a:pt x="1065" y="4422"/>
                    <a:pt x="1047" y="4422"/>
                  </a:cubicBezTo>
                  <a:cubicBezTo>
                    <a:pt x="1029" y="4422"/>
                    <a:pt x="1011" y="4430"/>
                    <a:pt x="1006" y="4446"/>
                  </a:cubicBezTo>
                  <a:cubicBezTo>
                    <a:pt x="1068" y="4487"/>
                    <a:pt x="1078" y="4570"/>
                    <a:pt x="1027" y="4601"/>
                  </a:cubicBezTo>
                  <a:cubicBezTo>
                    <a:pt x="1032" y="4599"/>
                    <a:pt x="1038" y="4598"/>
                    <a:pt x="1044" y="4598"/>
                  </a:cubicBezTo>
                  <a:cubicBezTo>
                    <a:pt x="1074" y="4598"/>
                    <a:pt x="1111" y="4617"/>
                    <a:pt x="1120" y="4642"/>
                  </a:cubicBezTo>
                  <a:cubicBezTo>
                    <a:pt x="1129" y="4670"/>
                    <a:pt x="1097" y="4706"/>
                    <a:pt x="1061" y="4706"/>
                  </a:cubicBezTo>
                  <a:cubicBezTo>
                    <a:pt x="1057" y="4706"/>
                    <a:pt x="1052" y="4705"/>
                    <a:pt x="1047" y="4704"/>
                  </a:cubicBezTo>
                  <a:cubicBezTo>
                    <a:pt x="1063" y="4688"/>
                    <a:pt x="1043" y="4667"/>
                    <a:pt x="1018" y="4667"/>
                  </a:cubicBezTo>
                  <a:cubicBezTo>
                    <a:pt x="1011" y="4667"/>
                    <a:pt x="1003" y="4669"/>
                    <a:pt x="995" y="4674"/>
                  </a:cubicBezTo>
                  <a:cubicBezTo>
                    <a:pt x="1047" y="4674"/>
                    <a:pt x="1037" y="4746"/>
                    <a:pt x="985" y="4746"/>
                  </a:cubicBezTo>
                  <a:cubicBezTo>
                    <a:pt x="902" y="4704"/>
                    <a:pt x="829" y="4653"/>
                    <a:pt x="767" y="4580"/>
                  </a:cubicBezTo>
                  <a:cubicBezTo>
                    <a:pt x="756" y="4584"/>
                    <a:pt x="745" y="4586"/>
                    <a:pt x="733" y="4586"/>
                  </a:cubicBezTo>
                  <a:cubicBezTo>
                    <a:pt x="692" y="4586"/>
                    <a:pt x="654" y="4559"/>
                    <a:pt x="654" y="4518"/>
                  </a:cubicBezTo>
                  <a:cubicBezTo>
                    <a:pt x="633" y="4529"/>
                    <a:pt x="601" y="4539"/>
                    <a:pt x="571" y="4549"/>
                  </a:cubicBezTo>
                  <a:cubicBezTo>
                    <a:pt x="571" y="4508"/>
                    <a:pt x="519" y="4466"/>
                    <a:pt x="467" y="4466"/>
                  </a:cubicBezTo>
                  <a:cubicBezTo>
                    <a:pt x="519" y="4518"/>
                    <a:pt x="550" y="4580"/>
                    <a:pt x="539" y="4642"/>
                  </a:cubicBezTo>
                  <a:cubicBezTo>
                    <a:pt x="477" y="4611"/>
                    <a:pt x="405" y="4591"/>
                    <a:pt x="343" y="4559"/>
                  </a:cubicBezTo>
                  <a:lnTo>
                    <a:pt x="343" y="4559"/>
                  </a:lnTo>
                  <a:cubicBezTo>
                    <a:pt x="364" y="4632"/>
                    <a:pt x="415" y="4715"/>
                    <a:pt x="498" y="4757"/>
                  </a:cubicBezTo>
                  <a:cubicBezTo>
                    <a:pt x="446" y="4757"/>
                    <a:pt x="394" y="4736"/>
                    <a:pt x="343" y="4715"/>
                  </a:cubicBezTo>
                  <a:lnTo>
                    <a:pt x="343" y="4715"/>
                  </a:lnTo>
                  <a:cubicBezTo>
                    <a:pt x="369" y="4769"/>
                    <a:pt x="428" y="4807"/>
                    <a:pt x="490" y="4810"/>
                  </a:cubicBezTo>
                  <a:lnTo>
                    <a:pt x="490" y="4810"/>
                  </a:lnTo>
                  <a:cubicBezTo>
                    <a:pt x="455" y="4813"/>
                    <a:pt x="416" y="4823"/>
                    <a:pt x="384" y="4839"/>
                  </a:cubicBezTo>
                  <a:cubicBezTo>
                    <a:pt x="446" y="4870"/>
                    <a:pt x="519" y="4902"/>
                    <a:pt x="592" y="4922"/>
                  </a:cubicBezTo>
                  <a:cubicBezTo>
                    <a:pt x="582" y="4920"/>
                    <a:pt x="573" y="4919"/>
                    <a:pt x="563" y="4919"/>
                  </a:cubicBezTo>
                  <a:cubicBezTo>
                    <a:pt x="519" y="4919"/>
                    <a:pt x="475" y="4940"/>
                    <a:pt x="467" y="4974"/>
                  </a:cubicBezTo>
                  <a:cubicBezTo>
                    <a:pt x="489" y="4978"/>
                    <a:pt x="510" y="4981"/>
                    <a:pt x="532" y="4981"/>
                  </a:cubicBezTo>
                  <a:cubicBezTo>
                    <a:pt x="562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12" y="4994"/>
                    <a:pt x="601" y="5026"/>
                    <a:pt x="581" y="5057"/>
                  </a:cubicBezTo>
                  <a:cubicBezTo>
                    <a:pt x="617" y="5046"/>
                    <a:pt x="653" y="5041"/>
                    <a:pt x="688" y="5041"/>
                  </a:cubicBezTo>
                  <a:cubicBezTo>
                    <a:pt x="723" y="5041"/>
                    <a:pt x="757" y="5046"/>
                    <a:pt x="788" y="5057"/>
                  </a:cubicBezTo>
                  <a:lnTo>
                    <a:pt x="726" y="5119"/>
                  </a:lnTo>
                  <a:cubicBezTo>
                    <a:pt x="788" y="5119"/>
                    <a:pt x="850" y="5130"/>
                    <a:pt x="892" y="5160"/>
                  </a:cubicBezTo>
                  <a:cubicBezTo>
                    <a:pt x="853" y="5192"/>
                    <a:pt x="825" y="5229"/>
                    <a:pt x="814" y="5273"/>
                  </a:cubicBezTo>
                  <a:lnTo>
                    <a:pt x="814" y="5273"/>
                  </a:lnTo>
                  <a:cubicBezTo>
                    <a:pt x="808" y="5267"/>
                    <a:pt x="799" y="5263"/>
                    <a:pt x="788" y="5263"/>
                  </a:cubicBezTo>
                  <a:cubicBezTo>
                    <a:pt x="785" y="5263"/>
                    <a:pt x="782" y="5263"/>
                    <a:pt x="778" y="5264"/>
                  </a:cubicBezTo>
                  <a:cubicBezTo>
                    <a:pt x="747" y="5264"/>
                    <a:pt x="726" y="5285"/>
                    <a:pt x="705" y="5316"/>
                  </a:cubicBezTo>
                  <a:cubicBezTo>
                    <a:pt x="757" y="5337"/>
                    <a:pt x="809" y="5357"/>
                    <a:pt x="850" y="5388"/>
                  </a:cubicBezTo>
                  <a:lnTo>
                    <a:pt x="726" y="5388"/>
                  </a:lnTo>
                  <a:cubicBezTo>
                    <a:pt x="726" y="5420"/>
                    <a:pt x="726" y="5440"/>
                    <a:pt x="737" y="5461"/>
                  </a:cubicBezTo>
                  <a:cubicBezTo>
                    <a:pt x="778" y="5461"/>
                    <a:pt x="819" y="5471"/>
                    <a:pt x="850" y="5503"/>
                  </a:cubicBezTo>
                  <a:cubicBezTo>
                    <a:pt x="861" y="5533"/>
                    <a:pt x="799" y="5544"/>
                    <a:pt x="767" y="5544"/>
                  </a:cubicBezTo>
                  <a:cubicBezTo>
                    <a:pt x="726" y="5554"/>
                    <a:pt x="684" y="5595"/>
                    <a:pt x="726" y="5606"/>
                  </a:cubicBezTo>
                  <a:cubicBezTo>
                    <a:pt x="684" y="5606"/>
                    <a:pt x="654" y="5595"/>
                    <a:pt x="622" y="5595"/>
                  </a:cubicBezTo>
                  <a:cubicBezTo>
                    <a:pt x="633" y="5616"/>
                    <a:pt x="622" y="5648"/>
                    <a:pt x="601" y="5658"/>
                  </a:cubicBezTo>
                  <a:cubicBezTo>
                    <a:pt x="550" y="5637"/>
                    <a:pt x="519" y="5595"/>
                    <a:pt x="498" y="5554"/>
                  </a:cubicBezTo>
                  <a:cubicBezTo>
                    <a:pt x="477" y="5575"/>
                    <a:pt x="467" y="5595"/>
                    <a:pt x="467" y="5616"/>
                  </a:cubicBezTo>
                  <a:cubicBezTo>
                    <a:pt x="467" y="5575"/>
                    <a:pt x="415" y="5533"/>
                    <a:pt x="364" y="5533"/>
                  </a:cubicBezTo>
                  <a:cubicBezTo>
                    <a:pt x="394" y="5575"/>
                    <a:pt x="405" y="5606"/>
                    <a:pt x="405" y="5648"/>
                  </a:cubicBezTo>
                  <a:cubicBezTo>
                    <a:pt x="405" y="5627"/>
                    <a:pt x="384" y="5616"/>
                    <a:pt x="364" y="5606"/>
                  </a:cubicBezTo>
                  <a:lnTo>
                    <a:pt x="364" y="5606"/>
                  </a:lnTo>
                  <a:cubicBezTo>
                    <a:pt x="374" y="5637"/>
                    <a:pt x="384" y="5658"/>
                    <a:pt x="384" y="5678"/>
                  </a:cubicBezTo>
                  <a:cubicBezTo>
                    <a:pt x="375" y="5680"/>
                    <a:pt x="366" y="5681"/>
                    <a:pt x="358" y="5681"/>
                  </a:cubicBezTo>
                  <a:cubicBezTo>
                    <a:pt x="268" y="5681"/>
                    <a:pt x="204" y="5589"/>
                    <a:pt x="166" y="5523"/>
                  </a:cubicBezTo>
                  <a:lnTo>
                    <a:pt x="166" y="5523"/>
                  </a:lnTo>
                  <a:cubicBezTo>
                    <a:pt x="125" y="5595"/>
                    <a:pt x="166" y="5678"/>
                    <a:pt x="239" y="5730"/>
                  </a:cubicBezTo>
                  <a:cubicBezTo>
                    <a:pt x="189" y="5750"/>
                    <a:pt x="72" y="5980"/>
                    <a:pt x="8" y="5980"/>
                  </a:cubicBezTo>
                  <a:cubicBezTo>
                    <a:pt x="6" y="5980"/>
                    <a:pt x="3" y="5980"/>
                    <a:pt x="0" y="5979"/>
                  </a:cubicBezTo>
                  <a:lnTo>
                    <a:pt x="0" y="5979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8"/>
                    <a:pt x="24249" y="11086"/>
                    <a:pt x="24186" y="11086"/>
                  </a:cubicBezTo>
                  <a:cubicBezTo>
                    <a:pt x="24185" y="11086"/>
                    <a:pt x="24185" y="11087"/>
                    <a:pt x="24184" y="11087"/>
                  </a:cubicBezTo>
                  <a:cubicBezTo>
                    <a:pt x="24182" y="11089"/>
                    <a:pt x="24178" y="11089"/>
                    <a:pt x="24173" y="11089"/>
                  </a:cubicBezTo>
                  <a:cubicBezTo>
                    <a:pt x="24077" y="11089"/>
                    <a:pt x="23559" y="10817"/>
                    <a:pt x="23490" y="10797"/>
                  </a:cubicBezTo>
                  <a:cubicBezTo>
                    <a:pt x="23272" y="10714"/>
                    <a:pt x="23044" y="10642"/>
                    <a:pt x="22837" y="10548"/>
                  </a:cubicBezTo>
                  <a:cubicBezTo>
                    <a:pt x="22819" y="10548"/>
                    <a:pt x="22450" y="10398"/>
                    <a:pt x="22359" y="10398"/>
                  </a:cubicBezTo>
                  <a:cubicBezTo>
                    <a:pt x="22343" y="10398"/>
                    <a:pt x="22335" y="10403"/>
                    <a:pt x="22340" y="10414"/>
                  </a:cubicBezTo>
                  <a:cubicBezTo>
                    <a:pt x="22321" y="10368"/>
                    <a:pt x="22268" y="10339"/>
                    <a:pt x="22217" y="10339"/>
                  </a:cubicBezTo>
                  <a:cubicBezTo>
                    <a:pt x="22186" y="10339"/>
                    <a:pt x="22156" y="10349"/>
                    <a:pt x="22133" y="10372"/>
                  </a:cubicBezTo>
                  <a:cubicBezTo>
                    <a:pt x="22143" y="10320"/>
                    <a:pt x="22153" y="10279"/>
                    <a:pt x="22174" y="10227"/>
                  </a:cubicBezTo>
                  <a:lnTo>
                    <a:pt x="22174" y="10227"/>
                  </a:lnTo>
                  <a:cubicBezTo>
                    <a:pt x="22123" y="10248"/>
                    <a:pt x="22070" y="10279"/>
                    <a:pt x="22019" y="10299"/>
                  </a:cubicBezTo>
                  <a:cubicBezTo>
                    <a:pt x="22040" y="10269"/>
                    <a:pt x="22060" y="10237"/>
                    <a:pt x="22081" y="10217"/>
                  </a:cubicBezTo>
                  <a:cubicBezTo>
                    <a:pt x="22072" y="10215"/>
                    <a:pt x="22064" y="10214"/>
                    <a:pt x="22055" y="10214"/>
                  </a:cubicBezTo>
                  <a:cubicBezTo>
                    <a:pt x="22012" y="10214"/>
                    <a:pt x="21972" y="10234"/>
                    <a:pt x="21946" y="10269"/>
                  </a:cubicBezTo>
                  <a:cubicBezTo>
                    <a:pt x="21978" y="10217"/>
                    <a:pt x="21998" y="10165"/>
                    <a:pt x="22029" y="10113"/>
                  </a:cubicBezTo>
                  <a:lnTo>
                    <a:pt x="22029" y="10113"/>
                  </a:lnTo>
                  <a:cubicBezTo>
                    <a:pt x="21978" y="10144"/>
                    <a:pt x="21915" y="10186"/>
                    <a:pt x="21863" y="10217"/>
                  </a:cubicBezTo>
                  <a:cubicBezTo>
                    <a:pt x="21842" y="10196"/>
                    <a:pt x="21832" y="10165"/>
                    <a:pt x="21832" y="10134"/>
                  </a:cubicBezTo>
                  <a:cubicBezTo>
                    <a:pt x="21801" y="10186"/>
                    <a:pt x="21760" y="10227"/>
                    <a:pt x="21708" y="10248"/>
                  </a:cubicBezTo>
                  <a:cubicBezTo>
                    <a:pt x="21687" y="10217"/>
                    <a:pt x="21677" y="10175"/>
                    <a:pt x="21687" y="10134"/>
                  </a:cubicBezTo>
                  <a:lnTo>
                    <a:pt x="21687" y="10134"/>
                  </a:lnTo>
                  <a:cubicBezTo>
                    <a:pt x="21656" y="10186"/>
                    <a:pt x="21625" y="10227"/>
                    <a:pt x="21584" y="10269"/>
                  </a:cubicBezTo>
                  <a:cubicBezTo>
                    <a:pt x="21532" y="10248"/>
                    <a:pt x="21511" y="10186"/>
                    <a:pt x="21511" y="10134"/>
                  </a:cubicBezTo>
                  <a:lnTo>
                    <a:pt x="21418" y="10165"/>
                  </a:lnTo>
                  <a:cubicBezTo>
                    <a:pt x="21439" y="10113"/>
                    <a:pt x="21449" y="10062"/>
                    <a:pt x="21469" y="9999"/>
                  </a:cubicBezTo>
                  <a:lnTo>
                    <a:pt x="21469" y="9999"/>
                  </a:lnTo>
                  <a:cubicBezTo>
                    <a:pt x="21439" y="10020"/>
                    <a:pt x="21407" y="10030"/>
                    <a:pt x="21377" y="10030"/>
                  </a:cubicBezTo>
                  <a:cubicBezTo>
                    <a:pt x="21397" y="9989"/>
                    <a:pt x="21418" y="9958"/>
                    <a:pt x="21439" y="9926"/>
                  </a:cubicBezTo>
                  <a:cubicBezTo>
                    <a:pt x="21407" y="9906"/>
                    <a:pt x="21366" y="9896"/>
                    <a:pt x="21324" y="9896"/>
                  </a:cubicBezTo>
                  <a:cubicBezTo>
                    <a:pt x="21356" y="9864"/>
                    <a:pt x="21366" y="9834"/>
                    <a:pt x="21366" y="9792"/>
                  </a:cubicBezTo>
                  <a:lnTo>
                    <a:pt x="21366" y="9792"/>
                  </a:lnTo>
                  <a:cubicBezTo>
                    <a:pt x="21324" y="9823"/>
                    <a:pt x="21273" y="9844"/>
                    <a:pt x="21221" y="9875"/>
                  </a:cubicBezTo>
                  <a:lnTo>
                    <a:pt x="21221" y="9761"/>
                  </a:lnTo>
                  <a:cubicBezTo>
                    <a:pt x="21221" y="9813"/>
                    <a:pt x="21190" y="9854"/>
                    <a:pt x="21159" y="9885"/>
                  </a:cubicBezTo>
                  <a:cubicBezTo>
                    <a:pt x="21149" y="9844"/>
                    <a:pt x="21149" y="9802"/>
                    <a:pt x="21149" y="9761"/>
                  </a:cubicBezTo>
                  <a:cubicBezTo>
                    <a:pt x="21128" y="9813"/>
                    <a:pt x="21107" y="9844"/>
                    <a:pt x="21076" y="9885"/>
                  </a:cubicBezTo>
                  <a:cubicBezTo>
                    <a:pt x="21049" y="9849"/>
                    <a:pt x="21037" y="9797"/>
                    <a:pt x="21056" y="9750"/>
                  </a:cubicBezTo>
                  <a:lnTo>
                    <a:pt x="21056" y="9750"/>
                  </a:lnTo>
                  <a:cubicBezTo>
                    <a:pt x="21031" y="9792"/>
                    <a:pt x="20986" y="9824"/>
                    <a:pt x="20941" y="9834"/>
                  </a:cubicBezTo>
                  <a:cubicBezTo>
                    <a:pt x="20921" y="9761"/>
                    <a:pt x="20931" y="9678"/>
                    <a:pt x="20983" y="9616"/>
                  </a:cubicBezTo>
                  <a:lnTo>
                    <a:pt x="20983" y="9616"/>
                  </a:lnTo>
                  <a:cubicBezTo>
                    <a:pt x="20941" y="9626"/>
                    <a:pt x="20900" y="9626"/>
                    <a:pt x="20858" y="9636"/>
                  </a:cubicBezTo>
                  <a:cubicBezTo>
                    <a:pt x="20889" y="9606"/>
                    <a:pt x="20921" y="9585"/>
                    <a:pt x="20941" y="9553"/>
                  </a:cubicBezTo>
                  <a:cubicBezTo>
                    <a:pt x="20910" y="9544"/>
                    <a:pt x="20879" y="9523"/>
                    <a:pt x="20858" y="9491"/>
                  </a:cubicBezTo>
                  <a:cubicBezTo>
                    <a:pt x="20900" y="9491"/>
                    <a:pt x="20941" y="9491"/>
                    <a:pt x="20962" y="9471"/>
                  </a:cubicBezTo>
                  <a:cubicBezTo>
                    <a:pt x="20976" y="9449"/>
                    <a:pt x="20961" y="9418"/>
                    <a:pt x="20943" y="9411"/>
                  </a:cubicBezTo>
                  <a:lnTo>
                    <a:pt x="20943" y="9411"/>
                  </a:lnTo>
                  <a:cubicBezTo>
                    <a:pt x="20973" y="9396"/>
                    <a:pt x="20997" y="9370"/>
                    <a:pt x="21013" y="9336"/>
                  </a:cubicBezTo>
                  <a:cubicBezTo>
                    <a:pt x="20993" y="9336"/>
                    <a:pt x="20962" y="9346"/>
                    <a:pt x="20941" y="9367"/>
                  </a:cubicBezTo>
                  <a:cubicBezTo>
                    <a:pt x="20972" y="9336"/>
                    <a:pt x="20993" y="9295"/>
                    <a:pt x="20993" y="9243"/>
                  </a:cubicBezTo>
                  <a:lnTo>
                    <a:pt x="20993" y="9243"/>
                  </a:lnTo>
                  <a:cubicBezTo>
                    <a:pt x="20976" y="9260"/>
                    <a:pt x="20959" y="9277"/>
                    <a:pt x="20942" y="9277"/>
                  </a:cubicBezTo>
                  <a:cubicBezTo>
                    <a:pt x="20938" y="9277"/>
                    <a:pt x="20934" y="9276"/>
                    <a:pt x="20931" y="9274"/>
                  </a:cubicBezTo>
                  <a:cubicBezTo>
                    <a:pt x="20910" y="9274"/>
                    <a:pt x="20894" y="9260"/>
                    <a:pt x="20892" y="9244"/>
                  </a:cubicBezTo>
                  <a:lnTo>
                    <a:pt x="20892" y="9244"/>
                  </a:lnTo>
                  <a:cubicBezTo>
                    <a:pt x="20868" y="9295"/>
                    <a:pt x="20810" y="9326"/>
                    <a:pt x="20755" y="9326"/>
                  </a:cubicBezTo>
                  <a:cubicBezTo>
                    <a:pt x="20737" y="9326"/>
                    <a:pt x="20719" y="9322"/>
                    <a:pt x="20703" y="9316"/>
                  </a:cubicBezTo>
                  <a:cubicBezTo>
                    <a:pt x="20693" y="9346"/>
                    <a:pt x="20672" y="9378"/>
                    <a:pt x="20640" y="9388"/>
                  </a:cubicBezTo>
                  <a:lnTo>
                    <a:pt x="20640" y="9305"/>
                  </a:lnTo>
                  <a:cubicBezTo>
                    <a:pt x="20599" y="9346"/>
                    <a:pt x="20548" y="9388"/>
                    <a:pt x="20485" y="9419"/>
                  </a:cubicBezTo>
                  <a:cubicBezTo>
                    <a:pt x="20495" y="9378"/>
                    <a:pt x="20506" y="9326"/>
                    <a:pt x="20495" y="9295"/>
                  </a:cubicBezTo>
                  <a:cubicBezTo>
                    <a:pt x="20478" y="9261"/>
                    <a:pt x="20447" y="9233"/>
                    <a:pt x="20414" y="9231"/>
                  </a:cubicBezTo>
                  <a:lnTo>
                    <a:pt x="20414" y="9231"/>
                  </a:lnTo>
                  <a:cubicBezTo>
                    <a:pt x="20447" y="9225"/>
                    <a:pt x="20478" y="9205"/>
                    <a:pt x="20495" y="9170"/>
                  </a:cubicBezTo>
                  <a:cubicBezTo>
                    <a:pt x="20485" y="9154"/>
                    <a:pt x="20465" y="9143"/>
                    <a:pt x="20445" y="9141"/>
                  </a:cubicBezTo>
                  <a:lnTo>
                    <a:pt x="20445" y="9141"/>
                  </a:lnTo>
                  <a:cubicBezTo>
                    <a:pt x="20479" y="9116"/>
                    <a:pt x="20500" y="9068"/>
                    <a:pt x="20485" y="9025"/>
                  </a:cubicBezTo>
                  <a:lnTo>
                    <a:pt x="20485" y="9025"/>
                  </a:lnTo>
                  <a:cubicBezTo>
                    <a:pt x="20444" y="9035"/>
                    <a:pt x="20403" y="9035"/>
                    <a:pt x="20371" y="9046"/>
                  </a:cubicBezTo>
                  <a:cubicBezTo>
                    <a:pt x="20382" y="9005"/>
                    <a:pt x="20392" y="8952"/>
                    <a:pt x="20403" y="8901"/>
                  </a:cubicBezTo>
                  <a:lnTo>
                    <a:pt x="20403" y="8901"/>
                  </a:lnTo>
                  <a:cubicBezTo>
                    <a:pt x="20345" y="8968"/>
                    <a:pt x="20269" y="9026"/>
                    <a:pt x="20184" y="9026"/>
                  </a:cubicBezTo>
                  <a:cubicBezTo>
                    <a:pt x="20177" y="9026"/>
                    <a:pt x="20171" y="9026"/>
                    <a:pt x="20164" y="9025"/>
                  </a:cubicBezTo>
                  <a:cubicBezTo>
                    <a:pt x="20175" y="8984"/>
                    <a:pt x="20164" y="8932"/>
                    <a:pt x="20143" y="8890"/>
                  </a:cubicBezTo>
                  <a:cubicBezTo>
                    <a:pt x="20208" y="8866"/>
                    <a:pt x="20273" y="8842"/>
                    <a:pt x="20338" y="8822"/>
                  </a:cubicBezTo>
                  <a:lnTo>
                    <a:pt x="20338" y="8822"/>
                  </a:lnTo>
                  <a:cubicBezTo>
                    <a:pt x="20345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7"/>
                  </a:cubicBezTo>
                  <a:lnTo>
                    <a:pt x="20392" y="8807"/>
                  </a:lnTo>
                  <a:cubicBezTo>
                    <a:pt x="20374" y="8812"/>
                    <a:pt x="20356" y="8817"/>
                    <a:pt x="20338" y="8822"/>
                  </a:cubicBezTo>
                  <a:lnTo>
                    <a:pt x="20338" y="8822"/>
                  </a:lnTo>
                  <a:cubicBezTo>
                    <a:pt x="20305" y="8815"/>
                    <a:pt x="20272" y="8790"/>
                    <a:pt x="20278" y="8766"/>
                  </a:cubicBezTo>
                  <a:cubicBezTo>
                    <a:pt x="20288" y="8715"/>
                    <a:pt x="20350" y="8683"/>
                    <a:pt x="20413" y="8662"/>
                  </a:cubicBezTo>
                  <a:cubicBezTo>
                    <a:pt x="20382" y="8654"/>
                    <a:pt x="20349" y="8649"/>
                    <a:pt x="20317" y="8649"/>
                  </a:cubicBezTo>
                  <a:cubicBezTo>
                    <a:pt x="20197" y="8649"/>
                    <a:pt x="20076" y="8705"/>
                    <a:pt x="20019" y="8787"/>
                  </a:cubicBezTo>
                  <a:cubicBezTo>
                    <a:pt x="20030" y="8725"/>
                    <a:pt x="19977" y="8652"/>
                    <a:pt x="19894" y="8632"/>
                  </a:cubicBezTo>
                  <a:cubicBezTo>
                    <a:pt x="19967" y="8517"/>
                    <a:pt x="20009" y="8393"/>
                    <a:pt x="20019" y="8269"/>
                  </a:cubicBezTo>
                  <a:lnTo>
                    <a:pt x="20019" y="8269"/>
                  </a:lnTo>
                  <a:cubicBezTo>
                    <a:pt x="19928" y="8350"/>
                    <a:pt x="19846" y="8442"/>
                    <a:pt x="19764" y="8533"/>
                  </a:cubicBezTo>
                  <a:lnTo>
                    <a:pt x="19764" y="8533"/>
                  </a:lnTo>
                  <a:cubicBezTo>
                    <a:pt x="19797" y="8492"/>
                    <a:pt x="19737" y="8434"/>
                    <a:pt x="19677" y="8434"/>
                  </a:cubicBezTo>
                  <a:cubicBezTo>
                    <a:pt x="19615" y="8434"/>
                    <a:pt x="19563" y="8466"/>
                    <a:pt x="19511" y="8507"/>
                  </a:cubicBezTo>
                  <a:cubicBezTo>
                    <a:pt x="19553" y="8434"/>
                    <a:pt x="19584" y="8352"/>
                    <a:pt x="19625" y="8279"/>
                  </a:cubicBezTo>
                  <a:cubicBezTo>
                    <a:pt x="19542" y="8279"/>
                    <a:pt x="19459" y="8289"/>
                    <a:pt x="19387" y="8289"/>
                  </a:cubicBezTo>
                  <a:cubicBezTo>
                    <a:pt x="19429" y="8227"/>
                    <a:pt x="19480" y="8176"/>
                    <a:pt x="19532" y="8114"/>
                  </a:cubicBezTo>
                  <a:lnTo>
                    <a:pt x="19532" y="8114"/>
                  </a:lnTo>
                  <a:lnTo>
                    <a:pt x="19284" y="8206"/>
                  </a:lnTo>
                  <a:cubicBezTo>
                    <a:pt x="19284" y="8144"/>
                    <a:pt x="19314" y="8072"/>
                    <a:pt x="19376" y="8031"/>
                  </a:cubicBezTo>
                  <a:lnTo>
                    <a:pt x="19376" y="8031"/>
                  </a:lnTo>
                  <a:cubicBezTo>
                    <a:pt x="19273" y="8093"/>
                    <a:pt x="19180" y="8155"/>
                    <a:pt x="19086" y="8227"/>
                  </a:cubicBezTo>
                  <a:cubicBezTo>
                    <a:pt x="19097" y="8165"/>
                    <a:pt x="19107" y="8114"/>
                    <a:pt x="19118" y="8051"/>
                  </a:cubicBezTo>
                  <a:lnTo>
                    <a:pt x="19118" y="8051"/>
                  </a:lnTo>
                  <a:cubicBezTo>
                    <a:pt x="19056" y="8134"/>
                    <a:pt x="18983" y="8206"/>
                    <a:pt x="18911" y="8279"/>
                  </a:cubicBezTo>
                  <a:cubicBezTo>
                    <a:pt x="18939" y="8232"/>
                    <a:pt x="18872" y="8185"/>
                    <a:pt x="18805" y="8185"/>
                  </a:cubicBezTo>
                  <a:cubicBezTo>
                    <a:pt x="18798" y="8185"/>
                    <a:pt x="18792" y="8185"/>
                    <a:pt x="18786" y="8186"/>
                  </a:cubicBezTo>
                  <a:cubicBezTo>
                    <a:pt x="18724" y="8206"/>
                    <a:pt x="18672" y="8248"/>
                    <a:pt x="18630" y="8289"/>
                  </a:cubicBezTo>
                  <a:cubicBezTo>
                    <a:pt x="18600" y="8248"/>
                    <a:pt x="18620" y="8206"/>
                    <a:pt x="18630" y="8155"/>
                  </a:cubicBezTo>
                  <a:lnTo>
                    <a:pt x="18630" y="8155"/>
                  </a:lnTo>
                  <a:cubicBezTo>
                    <a:pt x="18600" y="8186"/>
                    <a:pt x="18568" y="8206"/>
                    <a:pt x="18538" y="8238"/>
                  </a:cubicBezTo>
                  <a:cubicBezTo>
                    <a:pt x="18538" y="8197"/>
                    <a:pt x="18517" y="8165"/>
                    <a:pt x="18475" y="8134"/>
                  </a:cubicBezTo>
                  <a:cubicBezTo>
                    <a:pt x="18467" y="8151"/>
                    <a:pt x="18459" y="8167"/>
                    <a:pt x="18461" y="8184"/>
                  </a:cubicBezTo>
                  <a:lnTo>
                    <a:pt x="18461" y="8184"/>
                  </a:lnTo>
                  <a:cubicBezTo>
                    <a:pt x="18448" y="8147"/>
                    <a:pt x="18420" y="8110"/>
                    <a:pt x="18392" y="8082"/>
                  </a:cubicBezTo>
                  <a:cubicBezTo>
                    <a:pt x="18381" y="8094"/>
                    <a:pt x="18376" y="8112"/>
                    <a:pt x="18375" y="8130"/>
                  </a:cubicBezTo>
                  <a:lnTo>
                    <a:pt x="18375" y="8130"/>
                  </a:lnTo>
                  <a:cubicBezTo>
                    <a:pt x="18366" y="8118"/>
                    <a:pt x="18351" y="8108"/>
                    <a:pt x="18330" y="8103"/>
                  </a:cubicBezTo>
                  <a:cubicBezTo>
                    <a:pt x="18325" y="8101"/>
                    <a:pt x="18319" y="8100"/>
                    <a:pt x="18313" y="8100"/>
                  </a:cubicBezTo>
                  <a:cubicBezTo>
                    <a:pt x="18285" y="8100"/>
                    <a:pt x="18256" y="8117"/>
                    <a:pt x="18247" y="8134"/>
                  </a:cubicBezTo>
                  <a:cubicBezTo>
                    <a:pt x="18236" y="8117"/>
                    <a:pt x="18231" y="8093"/>
                    <a:pt x="18236" y="8070"/>
                  </a:cubicBezTo>
                  <a:lnTo>
                    <a:pt x="18236" y="8070"/>
                  </a:lnTo>
                  <a:cubicBezTo>
                    <a:pt x="18228" y="8073"/>
                    <a:pt x="18219" y="8074"/>
                    <a:pt x="18210" y="8074"/>
                  </a:cubicBezTo>
                  <a:cubicBezTo>
                    <a:pt x="18196" y="8074"/>
                    <a:pt x="18183" y="8070"/>
                    <a:pt x="18174" y="8061"/>
                  </a:cubicBezTo>
                  <a:cubicBezTo>
                    <a:pt x="18144" y="8031"/>
                    <a:pt x="18165" y="7979"/>
                    <a:pt x="18216" y="7969"/>
                  </a:cubicBezTo>
                  <a:cubicBezTo>
                    <a:pt x="18208" y="7966"/>
                    <a:pt x="18199" y="7964"/>
                    <a:pt x="18192" y="7964"/>
                  </a:cubicBezTo>
                  <a:cubicBezTo>
                    <a:pt x="18171" y="7964"/>
                    <a:pt x="18154" y="7974"/>
                    <a:pt x="18154" y="7989"/>
                  </a:cubicBezTo>
                  <a:cubicBezTo>
                    <a:pt x="18133" y="7937"/>
                    <a:pt x="18174" y="7875"/>
                    <a:pt x="18247" y="7854"/>
                  </a:cubicBezTo>
                  <a:lnTo>
                    <a:pt x="18247" y="7854"/>
                  </a:lnTo>
                  <a:cubicBezTo>
                    <a:pt x="18255" y="7870"/>
                    <a:pt x="18244" y="7886"/>
                    <a:pt x="18229" y="7898"/>
                  </a:cubicBezTo>
                  <a:lnTo>
                    <a:pt x="18229" y="7898"/>
                  </a:lnTo>
                  <a:cubicBezTo>
                    <a:pt x="18258" y="7880"/>
                    <a:pt x="18293" y="7862"/>
                    <a:pt x="18320" y="7844"/>
                  </a:cubicBezTo>
                  <a:cubicBezTo>
                    <a:pt x="18330" y="7875"/>
                    <a:pt x="18340" y="7896"/>
                    <a:pt x="18340" y="7927"/>
                  </a:cubicBezTo>
                  <a:cubicBezTo>
                    <a:pt x="18382" y="7916"/>
                    <a:pt x="18434" y="7906"/>
                    <a:pt x="18485" y="7906"/>
                  </a:cubicBezTo>
                  <a:cubicBezTo>
                    <a:pt x="18527" y="7916"/>
                    <a:pt x="18579" y="7958"/>
                    <a:pt x="18568" y="7989"/>
                  </a:cubicBezTo>
                  <a:cubicBezTo>
                    <a:pt x="18599" y="7985"/>
                    <a:pt x="18629" y="7982"/>
                    <a:pt x="18660" y="7982"/>
                  </a:cubicBezTo>
                  <a:cubicBezTo>
                    <a:pt x="18702" y="7982"/>
                    <a:pt x="18744" y="7987"/>
                    <a:pt x="18786" y="7999"/>
                  </a:cubicBezTo>
                  <a:cubicBezTo>
                    <a:pt x="18832" y="7980"/>
                    <a:pt x="18878" y="7973"/>
                    <a:pt x="18927" y="7973"/>
                  </a:cubicBezTo>
                  <a:cubicBezTo>
                    <a:pt x="18955" y="7973"/>
                    <a:pt x="18984" y="7975"/>
                    <a:pt x="19014" y="7979"/>
                  </a:cubicBezTo>
                  <a:cubicBezTo>
                    <a:pt x="18952" y="7948"/>
                    <a:pt x="18890" y="7927"/>
                    <a:pt x="18817" y="7916"/>
                  </a:cubicBezTo>
                  <a:cubicBezTo>
                    <a:pt x="18858" y="7906"/>
                    <a:pt x="18900" y="7896"/>
                    <a:pt x="18941" y="7875"/>
                  </a:cubicBezTo>
                  <a:cubicBezTo>
                    <a:pt x="18890" y="7875"/>
                    <a:pt x="18848" y="7875"/>
                    <a:pt x="18807" y="7854"/>
                  </a:cubicBezTo>
                  <a:cubicBezTo>
                    <a:pt x="18848" y="7824"/>
                    <a:pt x="18890" y="7782"/>
                    <a:pt x="18931" y="7741"/>
                  </a:cubicBezTo>
                  <a:cubicBezTo>
                    <a:pt x="18922" y="7739"/>
                    <a:pt x="18913" y="7738"/>
                    <a:pt x="18903" y="7738"/>
                  </a:cubicBezTo>
                  <a:cubicBezTo>
                    <a:pt x="18858" y="7738"/>
                    <a:pt x="18811" y="7758"/>
                    <a:pt x="18786" y="7792"/>
                  </a:cubicBezTo>
                  <a:lnTo>
                    <a:pt x="18786" y="7709"/>
                  </a:lnTo>
                  <a:cubicBezTo>
                    <a:pt x="18775" y="7741"/>
                    <a:pt x="18745" y="7771"/>
                    <a:pt x="18713" y="7782"/>
                  </a:cubicBezTo>
                  <a:cubicBezTo>
                    <a:pt x="18693" y="7761"/>
                    <a:pt x="18693" y="7730"/>
                    <a:pt x="18703" y="7699"/>
                  </a:cubicBezTo>
                  <a:lnTo>
                    <a:pt x="18703" y="7699"/>
                  </a:lnTo>
                  <a:cubicBezTo>
                    <a:pt x="18688" y="7722"/>
                    <a:pt x="18661" y="7734"/>
                    <a:pt x="18635" y="7734"/>
                  </a:cubicBezTo>
                  <a:cubicBezTo>
                    <a:pt x="18626" y="7734"/>
                    <a:pt x="18618" y="7733"/>
                    <a:pt x="18610" y="7730"/>
                  </a:cubicBezTo>
                  <a:cubicBezTo>
                    <a:pt x="18620" y="7692"/>
                    <a:pt x="18656" y="7645"/>
                    <a:pt x="18702" y="7622"/>
                  </a:cubicBezTo>
                  <a:lnTo>
                    <a:pt x="18702" y="7622"/>
                  </a:lnTo>
                  <a:cubicBezTo>
                    <a:pt x="18681" y="7630"/>
                    <a:pt x="18661" y="7633"/>
                    <a:pt x="18641" y="7633"/>
                  </a:cubicBezTo>
                  <a:cubicBezTo>
                    <a:pt x="18624" y="7633"/>
                    <a:pt x="18606" y="7631"/>
                    <a:pt x="18589" y="7626"/>
                  </a:cubicBezTo>
                  <a:cubicBezTo>
                    <a:pt x="18620" y="7585"/>
                    <a:pt x="18662" y="7554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3"/>
                    <a:pt x="18600" y="7554"/>
                  </a:cubicBezTo>
                  <a:cubicBezTo>
                    <a:pt x="18651" y="7502"/>
                    <a:pt x="18683" y="7450"/>
                    <a:pt x="18703" y="7388"/>
                  </a:cubicBezTo>
                  <a:cubicBezTo>
                    <a:pt x="18652" y="7388"/>
                    <a:pt x="18607" y="7409"/>
                    <a:pt x="18588" y="7446"/>
                  </a:cubicBezTo>
                  <a:lnTo>
                    <a:pt x="18588" y="7446"/>
                  </a:lnTo>
                  <a:cubicBezTo>
                    <a:pt x="18594" y="7413"/>
                    <a:pt x="18583" y="7382"/>
                    <a:pt x="18558" y="7357"/>
                  </a:cubicBezTo>
                  <a:cubicBezTo>
                    <a:pt x="18527" y="7388"/>
                    <a:pt x="18517" y="7440"/>
                    <a:pt x="18527" y="7471"/>
                  </a:cubicBezTo>
                  <a:cubicBezTo>
                    <a:pt x="18506" y="7440"/>
                    <a:pt x="18485" y="7409"/>
                    <a:pt x="18475" y="7378"/>
                  </a:cubicBezTo>
                  <a:cubicBezTo>
                    <a:pt x="18475" y="7409"/>
                    <a:pt x="18444" y="7440"/>
                    <a:pt x="18402" y="7450"/>
                  </a:cubicBezTo>
                  <a:lnTo>
                    <a:pt x="18372" y="7326"/>
                  </a:lnTo>
                  <a:cubicBezTo>
                    <a:pt x="18356" y="7347"/>
                    <a:pt x="18325" y="7357"/>
                    <a:pt x="18295" y="7357"/>
                  </a:cubicBezTo>
                  <a:cubicBezTo>
                    <a:pt x="18265" y="7357"/>
                    <a:pt x="18237" y="7347"/>
                    <a:pt x="18227" y="7326"/>
                  </a:cubicBezTo>
                  <a:cubicBezTo>
                    <a:pt x="18206" y="7298"/>
                    <a:pt x="18222" y="7261"/>
                    <a:pt x="18254" y="7240"/>
                  </a:cubicBezTo>
                  <a:lnTo>
                    <a:pt x="18254" y="7240"/>
                  </a:lnTo>
                  <a:cubicBezTo>
                    <a:pt x="18216" y="7249"/>
                    <a:pt x="18174" y="7253"/>
                    <a:pt x="18133" y="7253"/>
                  </a:cubicBezTo>
                  <a:lnTo>
                    <a:pt x="18195" y="7160"/>
                  </a:lnTo>
                  <a:lnTo>
                    <a:pt x="18195" y="7160"/>
                  </a:lnTo>
                  <a:cubicBezTo>
                    <a:pt x="18181" y="7164"/>
                    <a:pt x="18156" y="7168"/>
                    <a:pt x="18132" y="7168"/>
                  </a:cubicBezTo>
                  <a:cubicBezTo>
                    <a:pt x="18088" y="7168"/>
                    <a:pt x="18048" y="7155"/>
                    <a:pt x="18082" y="7108"/>
                  </a:cubicBezTo>
                  <a:cubicBezTo>
                    <a:pt x="18102" y="7077"/>
                    <a:pt x="18144" y="7067"/>
                    <a:pt x="18195" y="7057"/>
                  </a:cubicBezTo>
                  <a:cubicBezTo>
                    <a:pt x="18165" y="7057"/>
                    <a:pt x="18144" y="7046"/>
                    <a:pt x="18123" y="7036"/>
                  </a:cubicBezTo>
                  <a:cubicBezTo>
                    <a:pt x="18206" y="7015"/>
                    <a:pt x="18278" y="6974"/>
                    <a:pt x="18340" y="6932"/>
                  </a:cubicBezTo>
                  <a:cubicBezTo>
                    <a:pt x="18318" y="6917"/>
                    <a:pt x="18284" y="6907"/>
                    <a:pt x="18251" y="6907"/>
                  </a:cubicBezTo>
                  <a:cubicBezTo>
                    <a:pt x="18239" y="6907"/>
                    <a:pt x="18227" y="6909"/>
                    <a:pt x="18216" y="6912"/>
                  </a:cubicBezTo>
                  <a:cubicBezTo>
                    <a:pt x="18257" y="6891"/>
                    <a:pt x="18289" y="6850"/>
                    <a:pt x="18310" y="6818"/>
                  </a:cubicBezTo>
                  <a:lnTo>
                    <a:pt x="18310" y="6818"/>
                  </a:lnTo>
                  <a:cubicBezTo>
                    <a:pt x="18268" y="6850"/>
                    <a:pt x="18216" y="6880"/>
                    <a:pt x="18174" y="6912"/>
                  </a:cubicBezTo>
                  <a:cubicBezTo>
                    <a:pt x="18172" y="6906"/>
                    <a:pt x="18170" y="6900"/>
                    <a:pt x="18171" y="6895"/>
                  </a:cubicBezTo>
                  <a:lnTo>
                    <a:pt x="18171" y="6895"/>
                  </a:lnTo>
                  <a:cubicBezTo>
                    <a:pt x="18156" y="6907"/>
                    <a:pt x="18136" y="6916"/>
                    <a:pt x="18112" y="6922"/>
                  </a:cubicBezTo>
                  <a:cubicBezTo>
                    <a:pt x="18132" y="6852"/>
                    <a:pt x="18182" y="6791"/>
                    <a:pt x="18204" y="6721"/>
                  </a:cubicBezTo>
                  <a:lnTo>
                    <a:pt x="18204" y="6721"/>
                  </a:lnTo>
                  <a:cubicBezTo>
                    <a:pt x="18197" y="6738"/>
                    <a:pt x="18180" y="6745"/>
                    <a:pt x="18161" y="6745"/>
                  </a:cubicBezTo>
                  <a:cubicBezTo>
                    <a:pt x="18131" y="6745"/>
                    <a:pt x="18098" y="6728"/>
                    <a:pt x="18092" y="6704"/>
                  </a:cubicBezTo>
                  <a:cubicBezTo>
                    <a:pt x="18082" y="6663"/>
                    <a:pt x="18123" y="6622"/>
                    <a:pt x="18154" y="6590"/>
                  </a:cubicBezTo>
                  <a:lnTo>
                    <a:pt x="18154" y="6590"/>
                  </a:lnTo>
                  <a:cubicBezTo>
                    <a:pt x="18112" y="6632"/>
                    <a:pt x="18040" y="6652"/>
                    <a:pt x="17978" y="6663"/>
                  </a:cubicBezTo>
                  <a:cubicBezTo>
                    <a:pt x="17967" y="6611"/>
                    <a:pt x="17988" y="6549"/>
                    <a:pt x="18019" y="6507"/>
                  </a:cubicBezTo>
                  <a:lnTo>
                    <a:pt x="18019" y="6507"/>
                  </a:lnTo>
                  <a:cubicBezTo>
                    <a:pt x="17992" y="6535"/>
                    <a:pt x="17950" y="6567"/>
                    <a:pt x="17907" y="6567"/>
                  </a:cubicBezTo>
                  <a:cubicBezTo>
                    <a:pt x="17885" y="6567"/>
                    <a:pt x="17864" y="6559"/>
                    <a:pt x="17843" y="6539"/>
                  </a:cubicBezTo>
                  <a:cubicBezTo>
                    <a:pt x="17822" y="6518"/>
                    <a:pt x="17812" y="6486"/>
                    <a:pt x="17812" y="6466"/>
                  </a:cubicBezTo>
                  <a:cubicBezTo>
                    <a:pt x="17812" y="6445"/>
                    <a:pt x="17791" y="6352"/>
                    <a:pt x="17791" y="6352"/>
                  </a:cubicBezTo>
                  <a:lnTo>
                    <a:pt x="17791" y="6352"/>
                  </a:lnTo>
                  <a:cubicBezTo>
                    <a:pt x="17833" y="6373"/>
                    <a:pt x="17874" y="6373"/>
                    <a:pt x="17905" y="6373"/>
                  </a:cubicBezTo>
                  <a:cubicBezTo>
                    <a:pt x="17895" y="6341"/>
                    <a:pt x="17874" y="6321"/>
                    <a:pt x="17843" y="6300"/>
                  </a:cubicBezTo>
                  <a:cubicBezTo>
                    <a:pt x="17833" y="6300"/>
                    <a:pt x="17822" y="6290"/>
                    <a:pt x="17833" y="6290"/>
                  </a:cubicBezTo>
                  <a:cubicBezTo>
                    <a:pt x="17833" y="6279"/>
                    <a:pt x="17833" y="6279"/>
                    <a:pt x="17843" y="6279"/>
                  </a:cubicBezTo>
                  <a:cubicBezTo>
                    <a:pt x="17874" y="6279"/>
                    <a:pt x="17905" y="6290"/>
                    <a:pt x="17937" y="6290"/>
                  </a:cubicBezTo>
                  <a:lnTo>
                    <a:pt x="17946" y="6290"/>
                  </a:lnTo>
                  <a:cubicBezTo>
                    <a:pt x="17957" y="6279"/>
                    <a:pt x="17946" y="6269"/>
                    <a:pt x="17937" y="6269"/>
                  </a:cubicBezTo>
                  <a:cubicBezTo>
                    <a:pt x="17926" y="6259"/>
                    <a:pt x="17895" y="6249"/>
                    <a:pt x="17874" y="6238"/>
                  </a:cubicBezTo>
                  <a:cubicBezTo>
                    <a:pt x="17895" y="6228"/>
                    <a:pt x="17916" y="6217"/>
                    <a:pt x="17937" y="6217"/>
                  </a:cubicBezTo>
                  <a:cubicBezTo>
                    <a:pt x="17946" y="6217"/>
                    <a:pt x="17946" y="6207"/>
                    <a:pt x="17946" y="6207"/>
                  </a:cubicBezTo>
                  <a:cubicBezTo>
                    <a:pt x="17946" y="6207"/>
                    <a:pt x="17946" y="6196"/>
                    <a:pt x="17937" y="6196"/>
                  </a:cubicBezTo>
                  <a:cubicBezTo>
                    <a:pt x="17931" y="6193"/>
                    <a:pt x="17924" y="6192"/>
                    <a:pt x="17916" y="6192"/>
                  </a:cubicBezTo>
                  <a:cubicBezTo>
                    <a:pt x="17898" y="6192"/>
                    <a:pt x="17875" y="6199"/>
                    <a:pt x="17854" y="6207"/>
                  </a:cubicBezTo>
                  <a:cubicBezTo>
                    <a:pt x="17833" y="6217"/>
                    <a:pt x="17801" y="6228"/>
                    <a:pt x="17771" y="6238"/>
                  </a:cubicBezTo>
                  <a:cubicBezTo>
                    <a:pt x="17760" y="6196"/>
                    <a:pt x="17791" y="6124"/>
                    <a:pt x="17822" y="6093"/>
                  </a:cubicBezTo>
                  <a:lnTo>
                    <a:pt x="17822" y="6093"/>
                  </a:lnTo>
                  <a:cubicBezTo>
                    <a:pt x="17791" y="6104"/>
                    <a:pt x="17750" y="6124"/>
                    <a:pt x="17719" y="6134"/>
                  </a:cubicBezTo>
                  <a:cubicBezTo>
                    <a:pt x="17719" y="6104"/>
                    <a:pt x="17719" y="6062"/>
                    <a:pt x="17698" y="6031"/>
                  </a:cubicBezTo>
                  <a:cubicBezTo>
                    <a:pt x="17677" y="6072"/>
                    <a:pt x="17667" y="6113"/>
                    <a:pt x="17646" y="6155"/>
                  </a:cubicBezTo>
                  <a:cubicBezTo>
                    <a:pt x="17617" y="6135"/>
                    <a:pt x="17596" y="6107"/>
                    <a:pt x="17586" y="6077"/>
                  </a:cubicBezTo>
                  <a:lnTo>
                    <a:pt x="17586" y="6077"/>
                  </a:lnTo>
                  <a:cubicBezTo>
                    <a:pt x="17590" y="6096"/>
                    <a:pt x="17563" y="6115"/>
                    <a:pt x="17553" y="6134"/>
                  </a:cubicBezTo>
                  <a:cubicBezTo>
                    <a:pt x="17543" y="6104"/>
                    <a:pt x="17543" y="6083"/>
                    <a:pt x="17532" y="6062"/>
                  </a:cubicBezTo>
                  <a:cubicBezTo>
                    <a:pt x="17532" y="6053"/>
                    <a:pt x="17508" y="6019"/>
                    <a:pt x="17502" y="6019"/>
                  </a:cubicBezTo>
                  <a:cubicBezTo>
                    <a:pt x="17502" y="6019"/>
                    <a:pt x="17501" y="6019"/>
                    <a:pt x="17501" y="6021"/>
                  </a:cubicBezTo>
                  <a:cubicBezTo>
                    <a:pt x="17501" y="6010"/>
                    <a:pt x="17491" y="6000"/>
                    <a:pt x="17491" y="6000"/>
                  </a:cubicBezTo>
                  <a:cubicBezTo>
                    <a:pt x="17481" y="6021"/>
                    <a:pt x="17460" y="6051"/>
                    <a:pt x="17449" y="6072"/>
                  </a:cubicBezTo>
                  <a:cubicBezTo>
                    <a:pt x="17439" y="6021"/>
                    <a:pt x="17428" y="5958"/>
                    <a:pt x="17428" y="5896"/>
                  </a:cubicBezTo>
                  <a:cubicBezTo>
                    <a:pt x="17418" y="5855"/>
                    <a:pt x="17408" y="5813"/>
                    <a:pt x="17428" y="5761"/>
                  </a:cubicBezTo>
                  <a:cubicBezTo>
                    <a:pt x="17428" y="5751"/>
                    <a:pt x="17439" y="5740"/>
                    <a:pt x="17428" y="5730"/>
                  </a:cubicBezTo>
                  <a:cubicBezTo>
                    <a:pt x="17418" y="5710"/>
                    <a:pt x="17398" y="5710"/>
                    <a:pt x="17398" y="5689"/>
                  </a:cubicBezTo>
                  <a:cubicBezTo>
                    <a:pt x="17418" y="5689"/>
                    <a:pt x="17428" y="5668"/>
                    <a:pt x="17439" y="5658"/>
                  </a:cubicBezTo>
                  <a:cubicBezTo>
                    <a:pt x="17439" y="5658"/>
                    <a:pt x="17449" y="5668"/>
                    <a:pt x="17460" y="5668"/>
                  </a:cubicBezTo>
                  <a:cubicBezTo>
                    <a:pt x="17466" y="5668"/>
                    <a:pt x="17472" y="5665"/>
                    <a:pt x="17474" y="5661"/>
                  </a:cubicBezTo>
                  <a:lnTo>
                    <a:pt x="17474" y="5661"/>
                  </a:lnTo>
                  <a:lnTo>
                    <a:pt x="17511" y="5699"/>
                  </a:lnTo>
                  <a:lnTo>
                    <a:pt x="17522" y="5699"/>
                  </a:lnTo>
                  <a:cubicBezTo>
                    <a:pt x="17532" y="5699"/>
                    <a:pt x="17532" y="5699"/>
                    <a:pt x="17532" y="5689"/>
                  </a:cubicBezTo>
                  <a:lnTo>
                    <a:pt x="17522" y="5678"/>
                  </a:lnTo>
                  <a:lnTo>
                    <a:pt x="17522" y="5678"/>
                  </a:lnTo>
                  <a:cubicBezTo>
                    <a:pt x="17543" y="5689"/>
                    <a:pt x="17573" y="5699"/>
                    <a:pt x="17594" y="5699"/>
                  </a:cubicBezTo>
                  <a:cubicBezTo>
                    <a:pt x="17584" y="5689"/>
                    <a:pt x="17564" y="5668"/>
                    <a:pt x="17532" y="5658"/>
                  </a:cubicBezTo>
                  <a:cubicBezTo>
                    <a:pt x="17541" y="5655"/>
                    <a:pt x="17549" y="5655"/>
                    <a:pt x="17557" y="5655"/>
                  </a:cubicBezTo>
                  <a:cubicBezTo>
                    <a:pt x="17571" y="5655"/>
                    <a:pt x="17582" y="5657"/>
                    <a:pt x="17594" y="5657"/>
                  </a:cubicBezTo>
                  <a:cubicBezTo>
                    <a:pt x="17604" y="5657"/>
                    <a:pt x="17614" y="5655"/>
                    <a:pt x="17626" y="5648"/>
                  </a:cubicBezTo>
                  <a:cubicBezTo>
                    <a:pt x="17648" y="5632"/>
                    <a:pt x="17638" y="5623"/>
                    <a:pt x="17631" y="5610"/>
                  </a:cubicBezTo>
                  <a:lnTo>
                    <a:pt x="17631" y="5610"/>
                  </a:lnTo>
                  <a:cubicBezTo>
                    <a:pt x="17631" y="5610"/>
                    <a:pt x="17631" y="5610"/>
                    <a:pt x="17631" y="5610"/>
                  </a:cubicBezTo>
                  <a:cubicBezTo>
                    <a:pt x="17634" y="5610"/>
                    <a:pt x="17636" y="5609"/>
                    <a:pt x="17636" y="5606"/>
                  </a:cubicBezTo>
                  <a:cubicBezTo>
                    <a:pt x="17646" y="5606"/>
                    <a:pt x="17626" y="5595"/>
                    <a:pt x="17626" y="5595"/>
                  </a:cubicBezTo>
                  <a:lnTo>
                    <a:pt x="17626" y="5595"/>
                  </a:lnTo>
                  <a:cubicBezTo>
                    <a:pt x="17626" y="5601"/>
                    <a:pt x="17628" y="5606"/>
                    <a:pt x="17631" y="5610"/>
                  </a:cubicBezTo>
                  <a:lnTo>
                    <a:pt x="17631" y="5610"/>
                  </a:lnTo>
                  <a:cubicBezTo>
                    <a:pt x="17624" y="5610"/>
                    <a:pt x="17615" y="5603"/>
                    <a:pt x="17615" y="5595"/>
                  </a:cubicBezTo>
                  <a:lnTo>
                    <a:pt x="17615" y="5575"/>
                  </a:lnTo>
                  <a:cubicBezTo>
                    <a:pt x="17615" y="5565"/>
                    <a:pt x="17605" y="5554"/>
                    <a:pt x="17594" y="5554"/>
                  </a:cubicBezTo>
                  <a:cubicBezTo>
                    <a:pt x="17586" y="5571"/>
                    <a:pt x="17563" y="5588"/>
                    <a:pt x="17538" y="5588"/>
                  </a:cubicBezTo>
                  <a:cubicBezTo>
                    <a:pt x="17533" y="5588"/>
                    <a:pt x="17528" y="5587"/>
                    <a:pt x="17522" y="5585"/>
                  </a:cubicBezTo>
                  <a:cubicBezTo>
                    <a:pt x="17501" y="5575"/>
                    <a:pt x="17481" y="5554"/>
                    <a:pt x="17491" y="5533"/>
                  </a:cubicBezTo>
                  <a:lnTo>
                    <a:pt x="17491" y="5533"/>
                  </a:lnTo>
                  <a:lnTo>
                    <a:pt x="17428" y="5565"/>
                  </a:lnTo>
                  <a:cubicBezTo>
                    <a:pt x="17398" y="5492"/>
                    <a:pt x="17398" y="5399"/>
                    <a:pt x="17387" y="5316"/>
                  </a:cubicBezTo>
                  <a:cubicBezTo>
                    <a:pt x="17387" y="5212"/>
                    <a:pt x="17377" y="5119"/>
                    <a:pt x="17377" y="5015"/>
                  </a:cubicBezTo>
                  <a:cubicBezTo>
                    <a:pt x="17377" y="5005"/>
                    <a:pt x="17366" y="4984"/>
                    <a:pt x="17356" y="4984"/>
                  </a:cubicBezTo>
                  <a:cubicBezTo>
                    <a:pt x="17377" y="4994"/>
                    <a:pt x="17336" y="5316"/>
                    <a:pt x="17325" y="5347"/>
                  </a:cubicBezTo>
                  <a:cubicBezTo>
                    <a:pt x="17315" y="5440"/>
                    <a:pt x="17315" y="5523"/>
                    <a:pt x="17294" y="5616"/>
                  </a:cubicBezTo>
                  <a:cubicBezTo>
                    <a:pt x="17273" y="5730"/>
                    <a:pt x="17253" y="5855"/>
                    <a:pt x="17221" y="5979"/>
                  </a:cubicBezTo>
                  <a:cubicBezTo>
                    <a:pt x="17221" y="5979"/>
                    <a:pt x="17214" y="5954"/>
                    <a:pt x="17212" y="5937"/>
                  </a:cubicBezTo>
                  <a:lnTo>
                    <a:pt x="17212" y="5937"/>
                  </a:lnTo>
                  <a:cubicBezTo>
                    <a:pt x="17209" y="5938"/>
                    <a:pt x="17205" y="5938"/>
                    <a:pt x="17200" y="5938"/>
                  </a:cubicBezTo>
                  <a:cubicBezTo>
                    <a:pt x="17192" y="5921"/>
                    <a:pt x="17191" y="5896"/>
                    <a:pt x="17196" y="5877"/>
                  </a:cubicBezTo>
                  <a:lnTo>
                    <a:pt x="17196" y="5877"/>
                  </a:lnTo>
                  <a:cubicBezTo>
                    <a:pt x="17191" y="5883"/>
                    <a:pt x="17183" y="5890"/>
                    <a:pt x="17170" y="5896"/>
                  </a:cubicBezTo>
                  <a:cubicBezTo>
                    <a:pt x="17170" y="5865"/>
                    <a:pt x="17170" y="5844"/>
                    <a:pt x="17159" y="5813"/>
                  </a:cubicBezTo>
                  <a:cubicBezTo>
                    <a:pt x="17159" y="5823"/>
                    <a:pt x="17149" y="5834"/>
                    <a:pt x="17138" y="5844"/>
                  </a:cubicBezTo>
                  <a:lnTo>
                    <a:pt x="17108" y="5782"/>
                  </a:lnTo>
                  <a:cubicBezTo>
                    <a:pt x="17097" y="5803"/>
                    <a:pt x="17097" y="5834"/>
                    <a:pt x="17097" y="5865"/>
                  </a:cubicBezTo>
                  <a:cubicBezTo>
                    <a:pt x="17076" y="5844"/>
                    <a:pt x="17004" y="5834"/>
                    <a:pt x="17004" y="5813"/>
                  </a:cubicBezTo>
                  <a:lnTo>
                    <a:pt x="17004" y="5876"/>
                  </a:lnTo>
                  <a:cubicBezTo>
                    <a:pt x="16990" y="5876"/>
                    <a:pt x="16972" y="5871"/>
                    <a:pt x="16955" y="5871"/>
                  </a:cubicBezTo>
                  <a:cubicBezTo>
                    <a:pt x="16946" y="5871"/>
                    <a:pt x="16938" y="5872"/>
                    <a:pt x="16931" y="5876"/>
                  </a:cubicBezTo>
                  <a:cubicBezTo>
                    <a:pt x="16904" y="5884"/>
                    <a:pt x="16917" y="5919"/>
                    <a:pt x="16935" y="5919"/>
                  </a:cubicBezTo>
                  <a:cubicBezTo>
                    <a:pt x="16936" y="5919"/>
                    <a:pt x="16937" y="5918"/>
                    <a:pt x="16937" y="5918"/>
                  </a:cubicBezTo>
                  <a:lnTo>
                    <a:pt x="16937" y="5918"/>
                  </a:lnTo>
                  <a:cubicBezTo>
                    <a:pt x="16907" y="5927"/>
                    <a:pt x="16878" y="5927"/>
                    <a:pt x="16848" y="5938"/>
                  </a:cubicBezTo>
                  <a:cubicBezTo>
                    <a:pt x="16859" y="5958"/>
                    <a:pt x="16869" y="5979"/>
                    <a:pt x="16900" y="5989"/>
                  </a:cubicBezTo>
                  <a:cubicBezTo>
                    <a:pt x="16869" y="6010"/>
                    <a:pt x="16848" y="6021"/>
                    <a:pt x="16818" y="6041"/>
                  </a:cubicBezTo>
                  <a:cubicBezTo>
                    <a:pt x="16848" y="6072"/>
                    <a:pt x="16848" y="6124"/>
                    <a:pt x="16818" y="6155"/>
                  </a:cubicBezTo>
                  <a:cubicBezTo>
                    <a:pt x="16830" y="6159"/>
                    <a:pt x="16847" y="6162"/>
                    <a:pt x="16864" y="6162"/>
                  </a:cubicBezTo>
                  <a:cubicBezTo>
                    <a:pt x="16888" y="6162"/>
                    <a:pt x="16913" y="6157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21" y="6186"/>
                    <a:pt x="16942" y="6196"/>
                  </a:cubicBezTo>
                  <a:cubicBezTo>
                    <a:pt x="16963" y="6207"/>
                    <a:pt x="16993" y="6207"/>
                    <a:pt x="17014" y="6207"/>
                  </a:cubicBezTo>
                  <a:lnTo>
                    <a:pt x="16952" y="6269"/>
                  </a:lnTo>
                  <a:cubicBezTo>
                    <a:pt x="16973" y="6279"/>
                    <a:pt x="16983" y="6290"/>
                    <a:pt x="17004" y="6300"/>
                  </a:cubicBezTo>
                  <a:cubicBezTo>
                    <a:pt x="16987" y="6313"/>
                    <a:pt x="16966" y="6319"/>
                    <a:pt x="16945" y="6319"/>
                  </a:cubicBezTo>
                  <a:cubicBezTo>
                    <a:pt x="16900" y="6319"/>
                    <a:pt x="16855" y="6294"/>
                    <a:pt x="16848" y="6259"/>
                  </a:cubicBezTo>
                  <a:cubicBezTo>
                    <a:pt x="16838" y="6279"/>
                    <a:pt x="16818" y="6300"/>
                    <a:pt x="16807" y="6311"/>
                  </a:cubicBezTo>
                  <a:cubicBezTo>
                    <a:pt x="16776" y="6300"/>
                    <a:pt x="16735" y="6290"/>
                    <a:pt x="16703" y="6279"/>
                  </a:cubicBezTo>
                  <a:cubicBezTo>
                    <a:pt x="16662" y="6290"/>
                    <a:pt x="16620" y="6300"/>
                    <a:pt x="16579" y="6300"/>
                  </a:cubicBezTo>
                  <a:cubicBezTo>
                    <a:pt x="16590" y="6331"/>
                    <a:pt x="16600" y="6352"/>
                    <a:pt x="16610" y="6383"/>
                  </a:cubicBezTo>
                  <a:cubicBezTo>
                    <a:pt x="16590" y="6394"/>
                    <a:pt x="16558" y="6394"/>
                    <a:pt x="16537" y="6404"/>
                  </a:cubicBezTo>
                  <a:cubicBezTo>
                    <a:pt x="16569" y="6414"/>
                    <a:pt x="16590" y="6424"/>
                    <a:pt x="16610" y="6445"/>
                  </a:cubicBezTo>
                  <a:cubicBezTo>
                    <a:pt x="16579" y="6456"/>
                    <a:pt x="16548" y="6466"/>
                    <a:pt x="16527" y="6486"/>
                  </a:cubicBezTo>
                  <a:cubicBezTo>
                    <a:pt x="16558" y="6497"/>
                    <a:pt x="16579" y="6507"/>
                    <a:pt x="16600" y="6518"/>
                  </a:cubicBezTo>
                  <a:cubicBezTo>
                    <a:pt x="16579" y="6539"/>
                    <a:pt x="16548" y="6559"/>
                    <a:pt x="16517" y="6559"/>
                  </a:cubicBezTo>
                  <a:cubicBezTo>
                    <a:pt x="16548" y="6569"/>
                    <a:pt x="16579" y="6601"/>
                    <a:pt x="16590" y="6622"/>
                  </a:cubicBezTo>
                  <a:cubicBezTo>
                    <a:pt x="16578" y="6634"/>
                    <a:pt x="16558" y="6639"/>
                    <a:pt x="16538" y="6639"/>
                  </a:cubicBezTo>
                  <a:cubicBezTo>
                    <a:pt x="16524" y="6639"/>
                    <a:pt x="16509" y="6636"/>
                    <a:pt x="16496" y="6632"/>
                  </a:cubicBezTo>
                  <a:lnTo>
                    <a:pt x="16496" y="6632"/>
                  </a:lnTo>
                  <a:cubicBezTo>
                    <a:pt x="16537" y="6652"/>
                    <a:pt x="16579" y="6684"/>
                    <a:pt x="16590" y="6714"/>
                  </a:cubicBezTo>
                  <a:cubicBezTo>
                    <a:pt x="16598" y="6749"/>
                    <a:pt x="16563" y="6792"/>
                    <a:pt x="16527" y="6792"/>
                  </a:cubicBezTo>
                  <a:cubicBezTo>
                    <a:pt x="16520" y="6792"/>
                    <a:pt x="16513" y="6791"/>
                    <a:pt x="16507" y="6787"/>
                  </a:cubicBezTo>
                  <a:cubicBezTo>
                    <a:pt x="16454" y="6767"/>
                    <a:pt x="16465" y="6684"/>
                    <a:pt x="16403" y="6684"/>
                  </a:cubicBezTo>
                  <a:cubicBezTo>
                    <a:pt x="16382" y="6714"/>
                    <a:pt x="16382" y="6746"/>
                    <a:pt x="16403" y="6777"/>
                  </a:cubicBezTo>
                  <a:cubicBezTo>
                    <a:pt x="16382" y="6767"/>
                    <a:pt x="16351" y="6756"/>
                    <a:pt x="16330" y="6746"/>
                  </a:cubicBezTo>
                  <a:lnTo>
                    <a:pt x="16330" y="6746"/>
                  </a:lnTo>
                  <a:cubicBezTo>
                    <a:pt x="16330" y="6787"/>
                    <a:pt x="16341" y="6818"/>
                    <a:pt x="16362" y="6839"/>
                  </a:cubicBezTo>
                  <a:cubicBezTo>
                    <a:pt x="16330" y="6850"/>
                    <a:pt x="16299" y="6859"/>
                    <a:pt x="16279" y="6870"/>
                  </a:cubicBezTo>
                  <a:cubicBezTo>
                    <a:pt x="16299" y="6890"/>
                    <a:pt x="16329" y="6920"/>
                    <a:pt x="16359" y="6941"/>
                  </a:cubicBezTo>
                  <a:lnTo>
                    <a:pt x="16359" y="6941"/>
                  </a:lnTo>
                  <a:cubicBezTo>
                    <a:pt x="16343" y="6932"/>
                    <a:pt x="16278" y="6932"/>
                    <a:pt x="16258" y="6932"/>
                  </a:cubicBezTo>
                  <a:cubicBezTo>
                    <a:pt x="16258" y="6974"/>
                    <a:pt x="16164" y="7098"/>
                    <a:pt x="16144" y="7181"/>
                  </a:cubicBezTo>
                  <a:cubicBezTo>
                    <a:pt x="16030" y="7077"/>
                    <a:pt x="16071" y="6901"/>
                    <a:pt x="16196" y="6808"/>
                  </a:cubicBezTo>
                  <a:cubicBezTo>
                    <a:pt x="16164" y="6767"/>
                    <a:pt x="16134" y="6735"/>
                    <a:pt x="16102" y="6694"/>
                  </a:cubicBezTo>
                  <a:cubicBezTo>
                    <a:pt x="16154" y="6663"/>
                    <a:pt x="16217" y="6642"/>
                    <a:pt x="16268" y="6622"/>
                  </a:cubicBezTo>
                  <a:cubicBezTo>
                    <a:pt x="16237" y="6590"/>
                    <a:pt x="16196" y="6569"/>
                    <a:pt x="16164" y="6549"/>
                  </a:cubicBezTo>
                  <a:cubicBezTo>
                    <a:pt x="16196" y="6518"/>
                    <a:pt x="16237" y="6497"/>
                    <a:pt x="16289" y="6486"/>
                  </a:cubicBezTo>
                  <a:lnTo>
                    <a:pt x="16040" y="6424"/>
                  </a:lnTo>
                  <a:cubicBezTo>
                    <a:pt x="16040" y="6404"/>
                    <a:pt x="16081" y="6383"/>
                    <a:pt x="16113" y="6383"/>
                  </a:cubicBezTo>
                  <a:cubicBezTo>
                    <a:pt x="16144" y="6373"/>
                    <a:pt x="16175" y="6362"/>
                    <a:pt x="16185" y="6341"/>
                  </a:cubicBezTo>
                  <a:cubicBezTo>
                    <a:pt x="16190" y="6333"/>
                    <a:pt x="16181" y="6324"/>
                    <a:pt x="16171" y="6319"/>
                  </a:cubicBezTo>
                  <a:lnTo>
                    <a:pt x="16171" y="6319"/>
                  </a:lnTo>
                  <a:cubicBezTo>
                    <a:pt x="16187" y="6316"/>
                    <a:pt x="16204" y="6314"/>
                    <a:pt x="16221" y="6314"/>
                  </a:cubicBezTo>
                  <a:cubicBezTo>
                    <a:pt x="16270" y="6314"/>
                    <a:pt x="16319" y="6330"/>
                    <a:pt x="16351" y="6362"/>
                  </a:cubicBezTo>
                  <a:cubicBezTo>
                    <a:pt x="16413" y="6341"/>
                    <a:pt x="16465" y="6311"/>
                    <a:pt x="16486" y="6259"/>
                  </a:cubicBezTo>
                  <a:cubicBezTo>
                    <a:pt x="16454" y="6249"/>
                    <a:pt x="16413" y="6238"/>
                    <a:pt x="16372" y="6238"/>
                  </a:cubicBezTo>
                  <a:lnTo>
                    <a:pt x="16527" y="6176"/>
                  </a:lnTo>
                  <a:lnTo>
                    <a:pt x="16372" y="6176"/>
                  </a:lnTo>
                  <a:cubicBezTo>
                    <a:pt x="16445" y="6155"/>
                    <a:pt x="16507" y="6134"/>
                    <a:pt x="16579" y="6104"/>
                  </a:cubicBezTo>
                  <a:cubicBezTo>
                    <a:pt x="16548" y="6083"/>
                    <a:pt x="16527" y="6051"/>
                    <a:pt x="16507" y="6021"/>
                  </a:cubicBezTo>
                  <a:lnTo>
                    <a:pt x="16507" y="6021"/>
                  </a:lnTo>
                  <a:cubicBezTo>
                    <a:pt x="16537" y="6033"/>
                    <a:pt x="16571" y="6039"/>
                    <a:pt x="16605" y="6039"/>
                  </a:cubicBezTo>
                  <a:cubicBezTo>
                    <a:pt x="16653" y="6039"/>
                    <a:pt x="16703" y="6028"/>
                    <a:pt x="16745" y="6010"/>
                  </a:cubicBezTo>
                  <a:cubicBezTo>
                    <a:pt x="16724" y="5968"/>
                    <a:pt x="16672" y="5948"/>
                    <a:pt x="16620" y="5948"/>
                  </a:cubicBezTo>
                  <a:cubicBezTo>
                    <a:pt x="16662" y="5938"/>
                    <a:pt x="16703" y="5927"/>
                    <a:pt x="16745" y="5906"/>
                  </a:cubicBezTo>
                  <a:cubicBezTo>
                    <a:pt x="16724" y="5886"/>
                    <a:pt x="16682" y="5865"/>
                    <a:pt x="16652" y="5865"/>
                  </a:cubicBezTo>
                  <a:cubicBezTo>
                    <a:pt x="16693" y="5823"/>
                    <a:pt x="16735" y="5793"/>
                    <a:pt x="16786" y="5751"/>
                  </a:cubicBezTo>
                  <a:lnTo>
                    <a:pt x="16786" y="5751"/>
                  </a:lnTo>
                  <a:cubicBezTo>
                    <a:pt x="16776" y="5755"/>
                    <a:pt x="16767" y="5757"/>
                    <a:pt x="16758" y="5757"/>
                  </a:cubicBezTo>
                  <a:cubicBezTo>
                    <a:pt x="16698" y="5757"/>
                    <a:pt x="16650" y="5679"/>
                    <a:pt x="16641" y="5616"/>
                  </a:cubicBezTo>
                  <a:cubicBezTo>
                    <a:pt x="16714" y="5575"/>
                    <a:pt x="16776" y="5533"/>
                    <a:pt x="16838" y="5492"/>
                  </a:cubicBezTo>
                  <a:lnTo>
                    <a:pt x="16838" y="5492"/>
                  </a:lnTo>
                  <a:cubicBezTo>
                    <a:pt x="16807" y="5503"/>
                    <a:pt x="16765" y="5512"/>
                    <a:pt x="16735" y="5512"/>
                  </a:cubicBezTo>
                  <a:cubicBezTo>
                    <a:pt x="16827" y="5492"/>
                    <a:pt x="16900" y="5430"/>
                    <a:pt x="16942" y="5357"/>
                  </a:cubicBezTo>
                  <a:lnTo>
                    <a:pt x="16942" y="5357"/>
                  </a:lnTo>
                  <a:cubicBezTo>
                    <a:pt x="16880" y="5367"/>
                    <a:pt x="16827" y="5378"/>
                    <a:pt x="16765" y="5378"/>
                  </a:cubicBezTo>
                  <a:cubicBezTo>
                    <a:pt x="16672" y="5305"/>
                    <a:pt x="16569" y="5243"/>
                    <a:pt x="16454" y="5192"/>
                  </a:cubicBezTo>
                  <a:lnTo>
                    <a:pt x="16454" y="5192"/>
                  </a:lnTo>
                  <a:cubicBezTo>
                    <a:pt x="16579" y="5202"/>
                    <a:pt x="16693" y="5202"/>
                    <a:pt x="16807" y="5212"/>
                  </a:cubicBezTo>
                  <a:cubicBezTo>
                    <a:pt x="16765" y="5202"/>
                    <a:pt x="16735" y="5181"/>
                    <a:pt x="16693" y="5171"/>
                  </a:cubicBezTo>
                  <a:cubicBezTo>
                    <a:pt x="16724" y="5139"/>
                    <a:pt x="16765" y="5119"/>
                    <a:pt x="16818" y="5119"/>
                  </a:cubicBezTo>
                  <a:cubicBezTo>
                    <a:pt x="16755" y="5119"/>
                    <a:pt x="16693" y="5098"/>
                    <a:pt x="16641" y="5067"/>
                  </a:cubicBezTo>
                  <a:cubicBezTo>
                    <a:pt x="16724" y="5067"/>
                    <a:pt x="16714" y="4964"/>
                    <a:pt x="16672" y="4902"/>
                  </a:cubicBezTo>
                  <a:lnTo>
                    <a:pt x="16672" y="4902"/>
                  </a:lnTo>
                  <a:cubicBezTo>
                    <a:pt x="16838" y="4912"/>
                    <a:pt x="16983" y="4953"/>
                    <a:pt x="17128" y="5005"/>
                  </a:cubicBezTo>
                  <a:cubicBezTo>
                    <a:pt x="17097" y="4964"/>
                    <a:pt x="17066" y="4912"/>
                    <a:pt x="17045" y="4870"/>
                  </a:cubicBezTo>
                  <a:lnTo>
                    <a:pt x="17045" y="4870"/>
                  </a:lnTo>
                  <a:cubicBezTo>
                    <a:pt x="17051" y="4872"/>
                    <a:pt x="17057" y="4873"/>
                    <a:pt x="17062" y="4873"/>
                  </a:cubicBezTo>
                  <a:cubicBezTo>
                    <a:pt x="17107" y="4873"/>
                    <a:pt x="17142" y="4806"/>
                    <a:pt x="17087" y="4787"/>
                  </a:cubicBezTo>
                  <a:lnTo>
                    <a:pt x="17087" y="4787"/>
                  </a:lnTo>
                  <a:cubicBezTo>
                    <a:pt x="17191" y="4819"/>
                    <a:pt x="17294" y="4839"/>
                    <a:pt x="17398" y="4870"/>
                  </a:cubicBezTo>
                  <a:cubicBezTo>
                    <a:pt x="17398" y="4808"/>
                    <a:pt x="17449" y="4757"/>
                    <a:pt x="17511" y="4725"/>
                  </a:cubicBezTo>
                  <a:cubicBezTo>
                    <a:pt x="17449" y="4725"/>
                    <a:pt x="17377" y="4715"/>
                    <a:pt x="17304" y="4704"/>
                  </a:cubicBezTo>
                  <a:cubicBezTo>
                    <a:pt x="17387" y="4694"/>
                    <a:pt x="17460" y="4674"/>
                    <a:pt x="17532" y="4642"/>
                  </a:cubicBezTo>
                  <a:cubicBezTo>
                    <a:pt x="17503" y="4638"/>
                    <a:pt x="17471" y="4636"/>
                    <a:pt x="17440" y="4636"/>
                  </a:cubicBezTo>
                  <a:cubicBezTo>
                    <a:pt x="17394" y="4636"/>
                    <a:pt x="17347" y="4641"/>
                    <a:pt x="17304" y="4653"/>
                  </a:cubicBezTo>
                  <a:cubicBezTo>
                    <a:pt x="17346" y="4621"/>
                    <a:pt x="17377" y="4591"/>
                    <a:pt x="17398" y="4549"/>
                  </a:cubicBezTo>
                  <a:lnTo>
                    <a:pt x="17398" y="4549"/>
                  </a:lnTo>
                  <a:cubicBezTo>
                    <a:pt x="17325" y="4570"/>
                    <a:pt x="17242" y="4601"/>
                    <a:pt x="17170" y="4621"/>
                  </a:cubicBezTo>
                  <a:cubicBezTo>
                    <a:pt x="17191" y="4591"/>
                    <a:pt x="17221" y="4559"/>
                    <a:pt x="17242" y="4529"/>
                  </a:cubicBezTo>
                  <a:lnTo>
                    <a:pt x="17242" y="4529"/>
                  </a:lnTo>
                  <a:cubicBezTo>
                    <a:pt x="17191" y="4570"/>
                    <a:pt x="17128" y="4601"/>
                    <a:pt x="17076" y="4642"/>
                  </a:cubicBezTo>
                  <a:cubicBezTo>
                    <a:pt x="17087" y="4611"/>
                    <a:pt x="17097" y="4580"/>
                    <a:pt x="17097" y="4549"/>
                  </a:cubicBezTo>
                  <a:lnTo>
                    <a:pt x="17097" y="4549"/>
                  </a:lnTo>
                  <a:cubicBezTo>
                    <a:pt x="17050" y="4568"/>
                    <a:pt x="17003" y="4595"/>
                    <a:pt x="16971" y="4631"/>
                  </a:cubicBezTo>
                  <a:lnTo>
                    <a:pt x="16971" y="4631"/>
                  </a:lnTo>
                  <a:cubicBezTo>
                    <a:pt x="16974" y="4618"/>
                    <a:pt x="16949" y="4609"/>
                    <a:pt x="16921" y="4609"/>
                  </a:cubicBezTo>
                  <a:cubicBezTo>
                    <a:pt x="16897" y="4609"/>
                    <a:pt x="16871" y="4616"/>
                    <a:pt x="16859" y="4632"/>
                  </a:cubicBezTo>
                  <a:cubicBezTo>
                    <a:pt x="16832" y="4668"/>
                    <a:pt x="16805" y="4719"/>
                    <a:pt x="16758" y="4719"/>
                  </a:cubicBezTo>
                  <a:cubicBezTo>
                    <a:pt x="16751" y="4719"/>
                    <a:pt x="16743" y="4718"/>
                    <a:pt x="16735" y="4715"/>
                  </a:cubicBezTo>
                  <a:cubicBezTo>
                    <a:pt x="16706" y="4700"/>
                    <a:pt x="16668" y="4693"/>
                    <a:pt x="16629" y="4693"/>
                  </a:cubicBezTo>
                  <a:cubicBezTo>
                    <a:pt x="16585" y="4693"/>
                    <a:pt x="16540" y="4703"/>
                    <a:pt x="16507" y="4725"/>
                  </a:cubicBezTo>
                  <a:cubicBezTo>
                    <a:pt x="16544" y="4698"/>
                    <a:pt x="16481" y="4661"/>
                    <a:pt x="16430" y="4661"/>
                  </a:cubicBezTo>
                  <a:cubicBezTo>
                    <a:pt x="16424" y="4661"/>
                    <a:pt x="16418" y="4662"/>
                    <a:pt x="16413" y="4663"/>
                  </a:cubicBezTo>
                  <a:cubicBezTo>
                    <a:pt x="16217" y="4684"/>
                    <a:pt x="16019" y="4746"/>
                    <a:pt x="15874" y="4849"/>
                  </a:cubicBezTo>
                  <a:cubicBezTo>
                    <a:pt x="15874" y="4720"/>
                    <a:pt x="16022" y="4616"/>
                    <a:pt x="16178" y="4616"/>
                  </a:cubicBezTo>
                  <a:cubicBezTo>
                    <a:pt x="16187" y="4616"/>
                    <a:pt x="16196" y="4617"/>
                    <a:pt x="16205" y="4617"/>
                  </a:cubicBezTo>
                  <a:lnTo>
                    <a:pt x="16205" y="4617"/>
                  </a:lnTo>
                  <a:cubicBezTo>
                    <a:pt x="16182" y="4605"/>
                    <a:pt x="16170" y="4574"/>
                    <a:pt x="16185" y="4559"/>
                  </a:cubicBezTo>
                  <a:cubicBezTo>
                    <a:pt x="16205" y="4540"/>
                    <a:pt x="16233" y="4533"/>
                    <a:pt x="16259" y="4533"/>
                  </a:cubicBezTo>
                  <a:cubicBezTo>
                    <a:pt x="16274" y="4533"/>
                    <a:pt x="16288" y="4535"/>
                    <a:pt x="16299" y="4539"/>
                  </a:cubicBezTo>
                  <a:cubicBezTo>
                    <a:pt x="16258" y="4508"/>
                    <a:pt x="16226" y="4466"/>
                    <a:pt x="16185" y="4435"/>
                  </a:cubicBezTo>
                  <a:cubicBezTo>
                    <a:pt x="16217" y="4435"/>
                    <a:pt x="16258" y="4435"/>
                    <a:pt x="16289" y="4414"/>
                  </a:cubicBezTo>
                  <a:cubicBezTo>
                    <a:pt x="16309" y="4393"/>
                    <a:pt x="16309" y="4352"/>
                    <a:pt x="16279" y="4352"/>
                  </a:cubicBezTo>
                  <a:cubicBezTo>
                    <a:pt x="16279" y="4337"/>
                    <a:pt x="16292" y="4331"/>
                    <a:pt x="16307" y="4331"/>
                  </a:cubicBezTo>
                  <a:cubicBezTo>
                    <a:pt x="16322" y="4331"/>
                    <a:pt x="16340" y="4337"/>
                    <a:pt x="16351" y="4342"/>
                  </a:cubicBezTo>
                  <a:cubicBezTo>
                    <a:pt x="16372" y="4363"/>
                    <a:pt x="16382" y="4384"/>
                    <a:pt x="16413" y="4393"/>
                  </a:cubicBezTo>
                  <a:cubicBezTo>
                    <a:pt x="16427" y="4393"/>
                    <a:pt x="16440" y="4376"/>
                    <a:pt x="16439" y="4363"/>
                  </a:cubicBezTo>
                  <a:lnTo>
                    <a:pt x="16439" y="4363"/>
                  </a:lnTo>
                  <a:cubicBezTo>
                    <a:pt x="16489" y="4397"/>
                    <a:pt x="16554" y="4414"/>
                    <a:pt x="16610" y="4414"/>
                  </a:cubicBezTo>
                  <a:cubicBezTo>
                    <a:pt x="16600" y="4373"/>
                    <a:pt x="16558" y="4342"/>
                    <a:pt x="16507" y="4342"/>
                  </a:cubicBezTo>
                  <a:cubicBezTo>
                    <a:pt x="16558" y="4331"/>
                    <a:pt x="16610" y="4321"/>
                    <a:pt x="16662" y="4321"/>
                  </a:cubicBezTo>
                  <a:cubicBezTo>
                    <a:pt x="16631" y="4301"/>
                    <a:pt x="16590" y="4290"/>
                    <a:pt x="16558" y="4269"/>
                  </a:cubicBezTo>
                  <a:cubicBezTo>
                    <a:pt x="16631" y="4259"/>
                    <a:pt x="16703" y="4238"/>
                    <a:pt x="16776" y="4197"/>
                  </a:cubicBezTo>
                  <a:cubicBezTo>
                    <a:pt x="16724" y="4197"/>
                    <a:pt x="16672" y="4186"/>
                    <a:pt x="16620" y="4186"/>
                  </a:cubicBezTo>
                  <a:cubicBezTo>
                    <a:pt x="16682" y="4166"/>
                    <a:pt x="16735" y="4114"/>
                    <a:pt x="16776" y="4073"/>
                  </a:cubicBezTo>
                  <a:lnTo>
                    <a:pt x="16776" y="4073"/>
                  </a:lnTo>
                  <a:cubicBezTo>
                    <a:pt x="16693" y="4083"/>
                    <a:pt x="16620" y="4103"/>
                    <a:pt x="16548" y="4124"/>
                  </a:cubicBezTo>
                  <a:cubicBezTo>
                    <a:pt x="16590" y="4093"/>
                    <a:pt x="16610" y="4052"/>
                    <a:pt x="16620" y="4010"/>
                  </a:cubicBezTo>
                  <a:lnTo>
                    <a:pt x="16620" y="4010"/>
                  </a:lnTo>
                  <a:lnTo>
                    <a:pt x="16465" y="4073"/>
                  </a:lnTo>
                  <a:cubicBezTo>
                    <a:pt x="16434" y="4031"/>
                    <a:pt x="16372" y="4000"/>
                    <a:pt x="16309" y="4000"/>
                  </a:cubicBezTo>
                  <a:cubicBezTo>
                    <a:pt x="16382" y="3958"/>
                    <a:pt x="16372" y="3855"/>
                    <a:pt x="16289" y="3834"/>
                  </a:cubicBezTo>
                  <a:cubicBezTo>
                    <a:pt x="16362" y="3803"/>
                    <a:pt x="16434" y="3751"/>
                    <a:pt x="16454" y="3689"/>
                  </a:cubicBezTo>
                  <a:lnTo>
                    <a:pt x="16454" y="3689"/>
                  </a:lnTo>
                  <a:cubicBezTo>
                    <a:pt x="16450" y="3695"/>
                    <a:pt x="16444" y="3698"/>
                    <a:pt x="16437" y="3698"/>
                  </a:cubicBezTo>
                  <a:cubicBezTo>
                    <a:pt x="16406" y="3698"/>
                    <a:pt x="16359" y="3654"/>
                    <a:pt x="16392" y="3637"/>
                  </a:cubicBezTo>
                  <a:lnTo>
                    <a:pt x="16392" y="3637"/>
                  </a:lnTo>
                  <a:lnTo>
                    <a:pt x="16299" y="3668"/>
                  </a:lnTo>
                  <a:cubicBezTo>
                    <a:pt x="16237" y="3585"/>
                    <a:pt x="16144" y="3523"/>
                    <a:pt x="16030" y="3492"/>
                  </a:cubicBezTo>
                  <a:cubicBezTo>
                    <a:pt x="16081" y="3482"/>
                    <a:pt x="16113" y="3430"/>
                    <a:pt x="16102" y="3389"/>
                  </a:cubicBezTo>
                  <a:lnTo>
                    <a:pt x="16102" y="3389"/>
                  </a:lnTo>
                  <a:lnTo>
                    <a:pt x="16231" y="3465"/>
                  </a:lnTo>
                  <a:lnTo>
                    <a:pt x="16231" y="3465"/>
                  </a:lnTo>
                  <a:cubicBezTo>
                    <a:pt x="16231" y="3453"/>
                    <a:pt x="16239" y="3440"/>
                    <a:pt x="16258" y="3440"/>
                  </a:cubicBezTo>
                  <a:cubicBezTo>
                    <a:pt x="16264" y="3438"/>
                    <a:pt x="16271" y="3437"/>
                    <a:pt x="16278" y="3437"/>
                  </a:cubicBezTo>
                  <a:cubicBezTo>
                    <a:pt x="16298" y="3437"/>
                    <a:pt x="16320" y="3443"/>
                    <a:pt x="16340" y="3443"/>
                  </a:cubicBezTo>
                  <a:cubicBezTo>
                    <a:pt x="16347" y="3443"/>
                    <a:pt x="16355" y="3443"/>
                    <a:pt x="16362" y="3440"/>
                  </a:cubicBezTo>
                  <a:cubicBezTo>
                    <a:pt x="16376" y="3436"/>
                    <a:pt x="16375" y="3422"/>
                    <a:pt x="16368" y="3412"/>
                  </a:cubicBezTo>
                  <a:lnTo>
                    <a:pt x="16368" y="3412"/>
                  </a:lnTo>
                  <a:cubicBezTo>
                    <a:pt x="16381" y="3413"/>
                    <a:pt x="16394" y="3413"/>
                    <a:pt x="16407" y="3413"/>
                  </a:cubicBezTo>
                  <a:cubicBezTo>
                    <a:pt x="16467" y="3413"/>
                    <a:pt x="16526" y="3404"/>
                    <a:pt x="16579" y="3389"/>
                  </a:cubicBezTo>
                  <a:cubicBezTo>
                    <a:pt x="16531" y="3359"/>
                    <a:pt x="16546" y="3294"/>
                    <a:pt x="16590" y="3269"/>
                  </a:cubicBezTo>
                  <a:lnTo>
                    <a:pt x="16590" y="3269"/>
                  </a:lnTo>
                  <a:cubicBezTo>
                    <a:pt x="16552" y="3287"/>
                    <a:pt x="16513" y="3296"/>
                    <a:pt x="16465" y="3306"/>
                  </a:cubicBezTo>
                  <a:cubicBezTo>
                    <a:pt x="16507" y="3285"/>
                    <a:pt x="16454" y="3233"/>
                    <a:pt x="16413" y="3233"/>
                  </a:cubicBezTo>
                  <a:cubicBezTo>
                    <a:pt x="16381" y="3233"/>
                    <a:pt x="16353" y="3241"/>
                    <a:pt x="16328" y="3255"/>
                  </a:cubicBezTo>
                  <a:lnTo>
                    <a:pt x="16328" y="3255"/>
                  </a:lnTo>
                  <a:cubicBezTo>
                    <a:pt x="16340" y="3244"/>
                    <a:pt x="16351" y="3234"/>
                    <a:pt x="16362" y="3223"/>
                  </a:cubicBezTo>
                  <a:cubicBezTo>
                    <a:pt x="16279" y="3212"/>
                    <a:pt x="16185" y="3202"/>
                    <a:pt x="16102" y="3182"/>
                  </a:cubicBezTo>
                  <a:cubicBezTo>
                    <a:pt x="16196" y="3119"/>
                    <a:pt x="16299" y="3057"/>
                    <a:pt x="16392" y="2984"/>
                  </a:cubicBezTo>
                  <a:lnTo>
                    <a:pt x="16392" y="2984"/>
                  </a:lnTo>
                  <a:cubicBezTo>
                    <a:pt x="16289" y="3005"/>
                    <a:pt x="16175" y="3037"/>
                    <a:pt x="16071" y="3057"/>
                  </a:cubicBezTo>
                  <a:cubicBezTo>
                    <a:pt x="16102" y="2984"/>
                    <a:pt x="16123" y="2912"/>
                    <a:pt x="16154" y="2850"/>
                  </a:cubicBezTo>
                  <a:cubicBezTo>
                    <a:pt x="16113" y="2850"/>
                    <a:pt x="16081" y="2860"/>
                    <a:pt x="16040" y="2860"/>
                  </a:cubicBezTo>
                  <a:cubicBezTo>
                    <a:pt x="16061" y="2829"/>
                    <a:pt x="16081" y="2788"/>
                    <a:pt x="16113" y="2746"/>
                  </a:cubicBezTo>
                  <a:lnTo>
                    <a:pt x="16113" y="2746"/>
                  </a:lnTo>
                  <a:cubicBezTo>
                    <a:pt x="16071" y="2756"/>
                    <a:pt x="16030" y="2756"/>
                    <a:pt x="15989" y="2756"/>
                  </a:cubicBezTo>
                  <a:cubicBezTo>
                    <a:pt x="15999" y="2809"/>
                    <a:pt x="15968" y="2871"/>
                    <a:pt x="15895" y="2901"/>
                  </a:cubicBezTo>
                  <a:cubicBezTo>
                    <a:pt x="15844" y="2767"/>
                    <a:pt x="15895" y="2601"/>
                    <a:pt x="16030" y="2508"/>
                  </a:cubicBezTo>
                  <a:lnTo>
                    <a:pt x="16030" y="2508"/>
                  </a:lnTo>
                  <a:cubicBezTo>
                    <a:pt x="15989" y="2518"/>
                    <a:pt x="15957" y="2528"/>
                    <a:pt x="15916" y="2539"/>
                  </a:cubicBezTo>
                  <a:cubicBezTo>
                    <a:pt x="15895" y="2498"/>
                    <a:pt x="15885" y="2466"/>
                    <a:pt x="15864" y="2425"/>
                  </a:cubicBezTo>
                  <a:cubicBezTo>
                    <a:pt x="15916" y="2383"/>
                    <a:pt x="15989" y="2353"/>
                    <a:pt x="16061" y="2353"/>
                  </a:cubicBezTo>
                  <a:cubicBezTo>
                    <a:pt x="16092" y="2311"/>
                    <a:pt x="16061" y="2249"/>
                    <a:pt x="16009" y="2228"/>
                  </a:cubicBezTo>
                  <a:cubicBezTo>
                    <a:pt x="15989" y="2270"/>
                    <a:pt x="15926" y="2300"/>
                    <a:pt x="15864" y="2300"/>
                  </a:cubicBezTo>
                  <a:cubicBezTo>
                    <a:pt x="15853" y="2270"/>
                    <a:pt x="15833" y="2238"/>
                    <a:pt x="15823" y="2197"/>
                  </a:cubicBezTo>
                  <a:cubicBezTo>
                    <a:pt x="15895" y="2145"/>
                    <a:pt x="15968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7" y="2044"/>
                  </a:cubicBezTo>
                  <a:cubicBezTo>
                    <a:pt x="15849" y="2044"/>
                    <a:pt x="15841" y="2043"/>
                    <a:pt x="15833" y="2042"/>
                  </a:cubicBezTo>
                  <a:cubicBezTo>
                    <a:pt x="15812" y="1814"/>
                    <a:pt x="15823" y="1586"/>
                    <a:pt x="15802" y="1347"/>
                  </a:cubicBezTo>
                  <a:cubicBezTo>
                    <a:pt x="15791" y="1399"/>
                    <a:pt x="15720" y="1931"/>
                    <a:pt x="15749" y="1938"/>
                  </a:cubicBezTo>
                  <a:lnTo>
                    <a:pt x="15749" y="1938"/>
                  </a:lnTo>
                  <a:cubicBezTo>
                    <a:pt x="15715" y="1934"/>
                    <a:pt x="15680" y="1932"/>
                    <a:pt x="15644" y="1932"/>
                  </a:cubicBezTo>
                  <a:cubicBezTo>
                    <a:pt x="15582" y="1932"/>
                    <a:pt x="15519" y="1939"/>
                    <a:pt x="15460" y="1959"/>
                  </a:cubicBezTo>
                  <a:cubicBezTo>
                    <a:pt x="15533" y="2000"/>
                    <a:pt x="15626" y="2031"/>
                    <a:pt x="15719" y="2031"/>
                  </a:cubicBezTo>
                  <a:cubicBezTo>
                    <a:pt x="15688" y="2083"/>
                    <a:pt x="15646" y="2145"/>
                    <a:pt x="15616" y="2197"/>
                  </a:cubicBezTo>
                  <a:cubicBezTo>
                    <a:pt x="15611" y="2174"/>
                    <a:pt x="15583" y="2163"/>
                    <a:pt x="15554" y="2163"/>
                  </a:cubicBezTo>
                  <a:cubicBezTo>
                    <a:pt x="15518" y="2163"/>
                    <a:pt x="15480" y="2179"/>
                    <a:pt x="15480" y="2208"/>
                  </a:cubicBezTo>
                  <a:cubicBezTo>
                    <a:pt x="15574" y="2218"/>
                    <a:pt x="15667" y="2259"/>
                    <a:pt x="15729" y="2321"/>
                  </a:cubicBezTo>
                  <a:cubicBezTo>
                    <a:pt x="15636" y="2321"/>
                    <a:pt x="15533" y="2373"/>
                    <a:pt x="15491" y="2436"/>
                  </a:cubicBezTo>
                  <a:cubicBezTo>
                    <a:pt x="15522" y="2436"/>
                    <a:pt x="15533" y="2487"/>
                    <a:pt x="15501" y="2487"/>
                  </a:cubicBezTo>
                  <a:cubicBezTo>
                    <a:pt x="15563" y="2487"/>
                    <a:pt x="15626" y="2477"/>
                    <a:pt x="15688" y="2466"/>
                  </a:cubicBezTo>
                  <a:lnTo>
                    <a:pt x="15688" y="2964"/>
                  </a:lnTo>
                  <a:cubicBezTo>
                    <a:pt x="15646" y="2984"/>
                    <a:pt x="15605" y="3026"/>
                    <a:pt x="15595" y="3067"/>
                  </a:cubicBezTo>
                  <a:cubicBezTo>
                    <a:pt x="15491" y="3026"/>
                    <a:pt x="15388" y="2995"/>
                    <a:pt x="15284" y="2954"/>
                  </a:cubicBezTo>
                  <a:lnTo>
                    <a:pt x="15284" y="2954"/>
                  </a:lnTo>
                  <a:cubicBezTo>
                    <a:pt x="15315" y="2974"/>
                    <a:pt x="15315" y="3005"/>
                    <a:pt x="15294" y="3016"/>
                  </a:cubicBezTo>
                  <a:cubicBezTo>
                    <a:pt x="15288" y="3018"/>
                    <a:pt x="15281" y="3020"/>
                    <a:pt x="15274" y="3020"/>
                  </a:cubicBezTo>
                  <a:cubicBezTo>
                    <a:pt x="15262" y="3020"/>
                    <a:pt x="15249" y="3016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4" y="3205"/>
                    <a:pt x="15543" y="3254"/>
                  </a:cubicBezTo>
                  <a:cubicBezTo>
                    <a:pt x="15525" y="3248"/>
                    <a:pt x="15503" y="3242"/>
                    <a:pt x="15482" y="3242"/>
                  </a:cubicBezTo>
                  <a:cubicBezTo>
                    <a:pt x="15467" y="3242"/>
                    <a:pt x="15452" y="3245"/>
                    <a:pt x="15439" y="3254"/>
                  </a:cubicBezTo>
                  <a:cubicBezTo>
                    <a:pt x="15429" y="3260"/>
                    <a:pt x="15427" y="3270"/>
                    <a:pt x="15429" y="3280"/>
                  </a:cubicBezTo>
                  <a:lnTo>
                    <a:pt x="15429" y="3280"/>
                  </a:lnTo>
                  <a:cubicBezTo>
                    <a:pt x="15377" y="3251"/>
                    <a:pt x="15322" y="3226"/>
                    <a:pt x="15273" y="3202"/>
                  </a:cubicBezTo>
                  <a:lnTo>
                    <a:pt x="15273" y="3202"/>
                  </a:lnTo>
                  <a:cubicBezTo>
                    <a:pt x="15335" y="3347"/>
                    <a:pt x="15408" y="3502"/>
                    <a:pt x="15553" y="3606"/>
                  </a:cubicBezTo>
                  <a:cubicBezTo>
                    <a:pt x="15563" y="3606"/>
                    <a:pt x="15471" y="3668"/>
                    <a:pt x="15460" y="3679"/>
                  </a:cubicBezTo>
                  <a:cubicBezTo>
                    <a:pt x="15460" y="3679"/>
                    <a:pt x="15460" y="3689"/>
                    <a:pt x="15471" y="3689"/>
                  </a:cubicBezTo>
                  <a:cubicBezTo>
                    <a:pt x="15491" y="3730"/>
                    <a:pt x="15543" y="3762"/>
                    <a:pt x="15533" y="3803"/>
                  </a:cubicBezTo>
                  <a:cubicBezTo>
                    <a:pt x="15512" y="3783"/>
                    <a:pt x="15480" y="3772"/>
                    <a:pt x="15450" y="3772"/>
                  </a:cubicBezTo>
                  <a:cubicBezTo>
                    <a:pt x="15439" y="3783"/>
                    <a:pt x="15460" y="3803"/>
                    <a:pt x="15471" y="3813"/>
                  </a:cubicBezTo>
                  <a:cubicBezTo>
                    <a:pt x="15480" y="3824"/>
                    <a:pt x="15491" y="3845"/>
                    <a:pt x="15480" y="3855"/>
                  </a:cubicBezTo>
                  <a:cubicBezTo>
                    <a:pt x="15439" y="3834"/>
                    <a:pt x="15418" y="3813"/>
                    <a:pt x="15398" y="3783"/>
                  </a:cubicBezTo>
                  <a:cubicBezTo>
                    <a:pt x="15377" y="3803"/>
                    <a:pt x="15377" y="3824"/>
                    <a:pt x="15388" y="3855"/>
                  </a:cubicBezTo>
                  <a:cubicBezTo>
                    <a:pt x="15367" y="3834"/>
                    <a:pt x="15346" y="3824"/>
                    <a:pt x="15325" y="3824"/>
                  </a:cubicBezTo>
                  <a:cubicBezTo>
                    <a:pt x="15315" y="3834"/>
                    <a:pt x="15325" y="3855"/>
                    <a:pt x="15325" y="3865"/>
                  </a:cubicBezTo>
                  <a:cubicBezTo>
                    <a:pt x="15335" y="3875"/>
                    <a:pt x="15346" y="3886"/>
                    <a:pt x="15367" y="3896"/>
                  </a:cubicBezTo>
                  <a:cubicBezTo>
                    <a:pt x="15356" y="3896"/>
                    <a:pt x="15335" y="3896"/>
                    <a:pt x="15325" y="3886"/>
                  </a:cubicBezTo>
                  <a:cubicBezTo>
                    <a:pt x="15325" y="3886"/>
                    <a:pt x="15315" y="3886"/>
                    <a:pt x="15315" y="3896"/>
                  </a:cubicBezTo>
                  <a:cubicBezTo>
                    <a:pt x="15305" y="3896"/>
                    <a:pt x="15315" y="3907"/>
                    <a:pt x="15315" y="3907"/>
                  </a:cubicBezTo>
                  <a:cubicBezTo>
                    <a:pt x="15325" y="3907"/>
                    <a:pt x="15335" y="3917"/>
                    <a:pt x="15335" y="3917"/>
                  </a:cubicBezTo>
                  <a:cubicBezTo>
                    <a:pt x="15346" y="3928"/>
                    <a:pt x="15346" y="3938"/>
                    <a:pt x="15335" y="3948"/>
                  </a:cubicBezTo>
                  <a:lnTo>
                    <a:pt x="15294" y="3948"/>
                  </a:lnTo>
                  <a:cubicBezTo>
                    <a:pt x="15263" y="3938"/>
                    <a:pt x="15232" y="3907"/>
                    <a:pt x="15232" y="3875"/>
                  </a:cubicBezTo>
                  <a:lnTo>
                    <a:pt x="15190" y="3917"/>
                  </a:lnTo>
                  <a:cubicBezTo>
                    <a:pt x="15180" y="3886"/>
                    <a:pt x="15170" y="3865"/>
                    <a:pt x="15160" y="3845"/>
                  </a:cubicBezTo>
                  <a:cubicBezTo>
                    <a:pt x="15139" y="3855"/>
                    <a:pt x="15128" y="3875"/>
                    <a:pt x="15118" y="3886"/>
                  </a:cubicBezTo>
                  <a:cubicBezTo>
                    <a:pt x="15118" y="3875"/>
                    <a:pt x="15098" y="3865"/>
                    <a:pt x="15087" y="3865"/>
                  </a:cubicBezTo>
                  <a:cubicBezTo>
                    <a:pt x="15066" y="3875"/>
                    <a:pt x="15087" y="3907"/>
                    <a:pt x="15066" y="3928"/>
                  </a:cubicBezTo>
                  <a:cubicBezTo>
                    <a:pt x="15045" y="3928"/>
                    <a:pt x="15035" y="3917"/>
                    <a:pt x="15025" y="3907"/>
                  </a:cubicBezTo>
                  <a:cubicBezTo>
                    <a:pt x="15015" y="3896"/>
                    <a:pt x="15004" y="3762"/>
                    <a:pt x="15004" y="3762"/>
                  </a:cubicBezTo>
                  <a:cubicBezTo>
                    <a:pt x="15035" y="3751"/>
                    <a:pt x="15025" y="3710"/>
                    <a:pt x="14994" y="3700"/>
                  </a:cubicBezTo>
                  <a:lnTo>
                    <a:pt x="15056" y="3668"/>
                  </a:lnTo>
                  <a:cubicBezTo>
                    <a:pt x="15025" y="3658"/>
                    <a:pt x="14994" y="3647"/>
                    <a:pt x="14973" y="3627"/>
                  </a:cubicBezTo>
                  <a:cubicBezTo>
                    <a:pt x="15015" y="3627"/>
                    <a:pt x="15056" y="3617"/>
                    <a:pt x="15098" y="3617"/>
                  </a:cubicBezTo>
                  <a:cubicBezTo>
                    <a:pt x="15077" y="3606"/>
                    <a:pt x="15056" y="3585"/>
                    <a:pt x="15035" y="3575"/>
                  </a:cubicBezTo>
                  <a:lnTo>
                    <a:pt x="15035" y="3575"/>
                  </a:lnTo>
                  <a:cubicBezTo>
                    <a:pt x="15066" y="3585"/>
                    <a:pt x="15098" y="3585"/>
                    <a:pt x="15139" y="3596"/>
                  </a:cubicBezTo>
                  <a:cubicBezTo>
                    <a:pt x="15149" y="3596"/>
                    <a:pt x="15160" y="3596"/>
                    <a:pt x="15170" y="3585"/>
                  </a:cubicBezTo>
                  <a:cubicBezTo>
                    <a:pt x="15180" y="3575"/>
                    <a:pt x="15180" y="3565"/>
                    <a:pt x="15170" y="3555"/>
                  </a:cubicBezTo>
                  <a:cubicBezTo>
                    <a:pt x="15149" y="3544"/>
                    <a:pt x="15139" y="3544"/>
                    <a:pt x="15118" y="3544"/>
                  </a:cubicBezTo>
                  <a:cubicBezTo>
                    <a:pt x="15128" y="3534"/>
                    <a:pt x="15139" y="3513"/>
                    <a:pt x="15149" y="3502"/>
                  </a:cubicBezTo>
                  <a:lnTo>
                    <a:pt x="15066" y="3502"/>
                  </a:lnTo>
                  <a:cubicBezTo>
                    <a:pt x="15077" y="3492"/>
                    <a:pt x="15098" y="3482"/>
                    <a:pt x="15107" y="3461"/>
                  </a:cubicBezTo>
                  <a:lnTo>
                    <a:pt x="15107" y="3461"/>
                  </a:lnTo>
                  <a:lnTo>
                    <a:pt x="14952" y="3523"/>
                  </a:lnTo>
                  <a:cubicBezTo>
                    <a:pt x="14942" y="3482"/>
                    <a:pt x="14932" y="3430"/>
                    <a:pt x="14932" y="3389"/>
                  </a:cubicBezTo>
                  <a:cubicBezTo>
                    <a:pt x="14938" y="3389"/>
                    <a:pt x="14945" y="3393"/>
                    <a:pt x="14952" y="3393"/>
                  </a:cubicBezTo>
                  <a:cubicBezTo>
                    <a:pt x="14956" y="3393"/>
                    <a:pt x="14959" y="3392"/>
                    <a:pt x="14962" y="3389"/>
                  </a:cubicBezTo>
                  <a:cubicBezTo>
                    <a:pt x="14962" y="3378"/>
                    <a:pt x="14962" y="3357"/>
                    <a:pt x="14942" y="3357"/>
                  </a:cubicBezTo>
                  <a:cubicBezTo>
                    <a:pt x="14983" y="3357"/>
                    <a:pt x="15025" y="3368"/>
                    <a:pt x="15066" y="3378"/>
                  </a:cubicBezTo>
                  <a:cubicBezTo>
                    <a:pt x="15072" y="3373"/>
                    <a:pt x="15071" y="3364"/>
                    <a:pt x="15068" y="3357"/>
                  </a:cubicBezTo>
                  <a:lnTo>
                    <a:pt x="15068" y="3357"/>
                  </a:lnTo>
                  <a:cubicBezTo>
                    <a:pt x="15086" y="3369"/>
                    <a:pt x="15112" y="3376"/>
                    <a:pt x="15138" y="3376"/>
                  </a:cubicBezTo>
                  <a:cubicBezTo>
                    <a:pt x="15161" y="3376"/>
                    <a:pt x="15184" y="3371"/>
                    <a:pt x="15201" y="3357"/>
                  </a:cubicBezTo>
                  <a:cubicBezTo>
                    <a:pt x="15180" y="3347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60" y="3316"/>
                    <a:pt x="15128" y="3306"/>
                    <a:pt x="15098" y="3295"/>
                  </a:cubicBezTo>
                  <a:cubicBezTo>
                    <a:pt x="15118" y="3295"/>
                    <a:pt x="15149" y="3295"/>
                    <a:pt x="15170" y="3285"/>
                  </a:cubicBezTo>
                  <a:cubicBezTo>
                    <a:pt x="15201" y="3274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80" y="3244"/>
                    <a:pt x="15139" y="3254"/>
                    <a:pt x="15107" y="3264"/>
                  </a:cubicBezTo>
                  <a:cubicBezTo>
                    <a:pt x="15107" y="3254"/>
                    <a:pt x="15118" y="3233"/>
                    <a:pt x="15128" y="3223"/>
                  </a:cubicBezTo>
                  <a:cubicBezTo>
                    <a:pt x="15113" y="3218"/>
                    <a:pt x="15097" y="3215"/>
                    <a:pt x="15083" y="3215"/>
                  </a:cubicBezTo>
                  <a:cubicBezTo>
                    <a:pt x="15069" y="3215"/>
                    <a:pt x="15056" y="3218"/>
                    <a:pt x="15045" y="3223"/>
                  </a:cubicBezTo>
                  <a:cubicBezTo>
                    <a:pt x="15045" y="3212"/>
                    <a:pt x="15056" y="3202"/>
                    <a:pt x="15056" y="3182"/>
                  </a:cubicBezTo>
                  <a:lnTo>
                    <a:pt x="15056" y="3182"/>
                  </a:lnTo>
                  <a:cubicBezTo>
                    <a:pt x="15035" y="3202"/>
                    <a:pt x="15015" y="3212"/>
                    <a:pt x="14983" y="3233"/>
                  </a:cubicBezTo>
                  <a:lnTo>
                    <a:pt x="14983" y="3202"/>
                  </a:lnTo>
                  <a:cubicBezTo>
                    <a:pt x="14952" y="3233"/>
                    <a:pt x="14921" y="3264"/>
                    <a:pt x="14900" y="3295"/>
                  </a:cubicBezTo>
                  <a:cubicBezTo>
                    <a:pt x="14880" y="3067"/>
                    <a:pt x="14880" y="2839"/>
                    <a:pt x="14880" y="2601"/>
                  </a:cubicBezTo>
                  <a:cubicBezTo>
                    <a:pt x="14880" y="2560"/>
                    <a:pt x="14880" y="2508"/>
                    <a:pt x="14859" y="2466"/>
                  </a:cubicBezTo>
                  <a:lnTo>
                    <a:pt x="14859" y="2466"/>
                  </a:lnTo>
                  <a:cubicBezTo>
                    <a:pt x="14870" y="2498"/>
                    <a:pt x="14838" y="2581"/>
                    <a:pt x="14838" y="2611"/>
                  </a:cubicBezTo>
                  <a:cubicBezTo>
                    <a:pt x="14828" y="2694"/>
                    <a:pt x="14817" y="2788"/>
                    <a:pt x="14807" y="2871"/>
                  </a:cubicBezTo>
                  <a:cubicBezTo>
                    <a:pt x="14797" y="2964"/>
                    <a:pt x="14787" y="3046"/>
                    <a:pt x="14776" y="3129"/>
                  </a:cubicBezTo>
                  <a:lnTo>
                    <a:pt x="14776" y="3254"/>
                  </a:lnTo>
                  <a:cubicBezTo>
                    <a:pt x="14734" y="3233"/>
                    <a:pt x="14714" y="3182"/>
                    <a:pt x="14683" y="3150"/>
                  </a:cubicBezTo>
                  <a:lnTo>
                    <a:pt x="14683" y="3150"/>
                  </a:lnTo>
                  <a:cubicBezTo>
                    <a:pt x="14693" y="3161"/>
                    <a:pt x="14693" y="3182"/>
                    <a:pt x="14693" y="3192"/>
                  </a:cubicBezTo>
                  <a:cubicBezTo>
                    <a:pt x="14672" y="3171"/>
                    <a:pt x="14631" y="3161"/>
                    <a:pt x="14600" y="3150"/>
                  </a:cubicBezTo>
                  <a:lnTo>
                    <a:pt x="14600" y="3150"/>
                  </a:lnTo>
                  <a:cubicBezTo>
                    <a:pt x="14600" y="3171"/>
                    <a:pt x="14621" y="3192"/>
                    <a:pt x="14631" y="3202"/>
                  </a:cubicBezTo>
                  <a:cubicBezTo>
                    <a:pt x="14610" y="3202"/>
                    <a:pt x="14579" y="3192"/>
                    <a:pt x="14548" y="3192"/>
                  </a:cubicBezTo>
                  <a:cubicBezTo>
                    <a:pt x="14548" y="3212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507" y="3254"/>
                    <a:pt x="14486" y="3264"/>
                    <a:pt x="14486" y="3285"/>
                  </a:cubicBezTo>
                  <a:cubicBezTo>
                    <a:pt x="14507" y="3285"/>
                    <a:pt x="14527" y="3285"/>
                    <a:pt x="14559" y="3295"/>
                  </a:cubicBezTo>
                  <a:cubicBezTo>
                    <a:pt x="14548" y="3306"/>
                    <a:pt x="14538" y="3306"/>
                    <a:pt x="14527" y="3316"/>
                  </a:cubicBezTo>
                  <a:cubicBezTo>
                    <a:pt x="14527" y="3327"/>
                    <a:pt x="14517" y="3337"/>
                    <a:pt x="14527" y="3337"/>
                  </a:cubicBezTo>
                  <a:lnTo>
                    <a:pt x="14559" y="3337"/>
                  </a:lnTo>
                  <a:cubicBezTo>
                    <a:pt x="14562" y="3335"/>
                    <a:pt x="14566" y="3334"/>
                    <a:pt x="14570" y="3334"/>
                  </a:cubicBezTo>
                  <a:cubicBezTo>
                    <a:pt x="14586" y="3334"/>
                    <a:pt x="14600" y="3351"/>
                    <a:pt x="14600" y="3368"/>
                  </a:cubicBezTo>
                  <a:cubicBezTo>
                    <a:pt x="14621" y="3368"/>
                    <a:pt x="14652" y="3357"/>
                    <a:pt x="14683" y="3357"/>
                  </a:cubicBezTo>
                  <a:cubicBezTo>
                    <a:pt x="14672" y="3368"/>
                    <a:pt x="14683" y="3378"/>
                    <a:pt x="14693" y="3389"/>
                  </a:cubicBezTo>
                  <a:cubicBezTo>
                    <a:pt x="14704" y="3399"/>
                    <a:pt x="14714" y="3399"/>
                    <a:pt x="14725" y="3410"/>
                  </a:cubicBezTo>
                  <a:cubicBezTo>
                    <a:pt x="14755" y="3430"/>
                    <a:pt x="14766" y="3461"/>
                    <a:pt x="14755" y="3482"/>
                  </a:cubicBezTo>
                  <a:cubicBezTo>
                    <a:pt x="14683" y="3482"/>
                    <a:pt x="14652" y="3389"/>
                    <a:pt x="14579" y="3389"/>
                  </a:cubicBezTo>
                  <a:cubicBezTo>
                    <a:pt x="14589" y="3399"/>
                    <a:pt x="14589" y="3410"/>
                    <a:pt x="14579" y="3419"/>
                  </a:cubicBezTo>
                  <a:cubicBezTo>
                    <a:pt x="14559" y="3399"/>
                    <a:pt x="14527" y="3389"/>
                    <a:pt x="14486" y="3389"/>
                  </a:cubicBezTo>
                  <a:lnTo>
                    <a:pt x="14517" y="3419"/>
                  </a:lnTo>
                  <a:cubicBezTo>
                    <a:pt x="14497" y="3410"/>
                    <a:pt x="14476" y="3410"/>
                    <a:pt x="14444" y="3410"/>
                  </a:cubicBezTo>
                  <a:cubicBezTo>
                    <a:pt x="14455" y="3419"/>
                    <a:pt x="14465" y="3419"/>
                    <a:pt x="14476" y="3430"/>
                  </a:cubicBezTo>
                  <a:cubicBezTo>
                    <a:pt x="14424" y="3440"/>
                    <a:pt x="14382" y="3461"/>
                    <a:pt x="14351" y="3482"/>
                  </a:cubicBezTo>
                  <a:lnTo>
                    <a:pt x="14465" y="3482"/>
                  </a:lnTo>
                  <a:cubicBezTo>
                    <a:pt x="14444" y="3502"/>
                    <a:pt x="14444" y="3534"/>
                    <a:pt x="14434" y="3555"/>
                  </a:cubicBezTo>
                  <a:cubicBezTo>
                    <a:pt x="14476" y="3555"/>
                    <a:pt x="14507" y="3544"/>
                    <a:pt x="14548" y="3523"/>
                  </a:cubicBezTo>
                  <a:cubicBezTo>
                    <a:pt x="14548" y="3544"/>
                    <a:pt x="14548" y="3555"/>
                    <a:pt x="14559" y="3565"/>
                  </a:cubicBezTo>
                  <a:cubicBezTo>
                    <a:pt x="14589" y="3555"/>
                    <a:pt x="14621" y="3544"/>
                    <a:pt x="14642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5"/>
                    <a:pt x="14693" y="3550"/>
                    <a:pt x="14713" y="3550"/>
                  </a:cubicBezTo>
                  <a:cubicBezTo>
                    <a:pt x="14738" y="3550"/>
                    <a:pt x="14760" y="3558"/>
                    <a:pt x="14766" y="3575"/>
                  </a:cubicBezTo>
                  <a:cubicBezTo>
                    <a:pt x="14760" y="3584"/>
                    <a:pt x="14749" y="3587"/>
                    <a:pt x="14737" y="3587"/>
                  </a:cubicBezTo>
                  <a:cubicBezTo>
                    <a:pt x="14716" y="3587"/>
                    <a:pt x="14689" y="3579"/>
                    <a:pt x="14667" y="3579"/>
                  </a:cubicBezTo>
                  <a:cubicBezTo>
                    <a:pt x="14657" y="3579"/>
                    <a:pt x="14648" y="3581"/>
                    <a:pt x="14642" y="3585"/>
                  </a:cubicBezTo>
                  <a:cubicBezTo>
                    <a:pt x="14652" y="3596"/>
                    <a:pt x="14672" y="3606"/>
                    <a:pt x="14683" y="3617"/>
                  </a:cubicBezTo>
                  <a:cubicBezTo>
                    <a:pt x="14678" y="3622"/>
                    <a:pt x="14670" y="3622"/>
                    <a:pt x="14662" y="3622"/>
                  </a:cubicBezTo>
                  <a:cubicBezTo>
                    <a:pt x="14654" y="3622"/>
                    <a:pt x="14647" y="3622"/>
                    <a:pt x="14642" y="3627"/>
                  </a:cubicBezTo>
                  <a:cubicBezTo>
                    <a:pt x="14631" y="3647"/>
                    <a:pt x="14693" y="3658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3"/>
                    <a:pt x="14618" y="3743"/>
                  </a:cubicBezTo>
                  <a:cubicBezTo>
                    <a:pt x="14616" y="3743"/>
                    <a:pt x="14613" y="3742"/>
                    <a:pt x="14610" y="3741"/>
                  </a:cubicBezTo>
                  <a:cubicBezTo>
                    <a:pt x="14579" y="3741"/>
                    <a:pt x="14569" y="3730"/>
                    <a:pt x="14548" y="3710"/>
                  </a:cubicBezTo>
                  <a:cubicBezTo>
                    <a:pt x="14527" y="3689"/>
                    <a:pt x="14486" y="3668"/>
                    <a:pt x="14455" y="3658"/>
                  </a:cubicBezTo>
                  <a:lnTo>
                    <a:pt x="14455" y="3658"/>
                  </a:lnTo>
                  <a:cubicBezTo>
                    <a:pt x="14465" y="3668"/>
                    <a:pt x="14444" y="3679"/>
                    <a:pt x="14424" y="3679"/>
                  </a:cubicBezTo>
                  <a:cubicBezTo>
                    <a:pt x="14410" y="3679"/>
                    <a:pt x="14396" y="3674"/>
                    <a:pt x="14388" y="3674"/>
                  </a:cubicBezTo>
                  <a:cubicBezTo>
                    <a:pt x="14384" y="3674"/>
                    <a:pt x="14382" y="3675"/>
                    <a:pt x="14382" y="3679"/>
                  </a:cubicBezTo>
                  <a:cubicBezTo>
                    <a:pt x="14382" y="3689"/>
                    <a:pt x="14393" y="3710"/>
                    <a:pt x="14403" y="3720"/>
                  </a:cubicBezTo>
                  <a:cubicBezTo>
                    <a:pt x="14382" y="3720"/>
                    <a:pt x="14361" y="3730"/>
                    <a:pt x="14341" y="3741"/>
                  </a:cubicBezTo>
                  <a:cubicBezTo>
                    <a:pt x="14361" y="3762"/>
                    <a:pt x="14372" y="3772"/>
                    <a:pt x="14393" y="3783"/>
                  </a:cubicBezTo>
                  <a:cubicBezTo>
                    <a:pt x="14372" y="3792"/>
                    <a:pt x="14393" y="3824"/>
                    <a:pt x="14424" y="3824"/>
                  </a:cubicBezTo>
                  <a:cubicBezTo>
                    <a:pt x="14468" y="3830"/>
                    <a:pt x="14516" y="3840"/>
                    <a:pt x="14561" y="3840"/>
                  </a:cubicBezTo>
                  <a:cubicBezTo>
                    <a:pt x="14577" y="3840"/>
                    <a:pt x="14592" y="3839"/>
                    <a:pt x="14607" y="3836"/>
                  </a:cubicBezTo>
                  <a:lnTo>
                    <a:pt x="14607" y="3836"/>
                  </a:lnTo>
                  <a:cubicBezTo>
                    <a:pt x="14598" y="3850"/>
                    <a:pt x="14602" y="3874"/>
                    <a:pt x="14621" y="3886"/>
                  </a:cubicBezTo>
                  <a:cubicBezTo>
                    <a:pt x="14636" y="3891"/>
                    <a:pt x="14654" y="3894"/>
                    <a:pt x="14672" y="3894"/>
                  </a:cubicBezTo>
                  <a:cubicBezTo>
                    <a:pt x="14691" y="3894"/>
                    <a:pt x="14709" y="3891"/>
                    <a:pt x="14725" y="3886"/>
                  </a:cubicBezTo>
                  <a:lnTo>
                    <a:pt x="14725" y="3886"/>
                  </a:lnTo>
                  <a:cubicBezTo>
                    <a:pt x="14672" y="3917"/>
                    <a:pt x="14610" y="3938"/>
                    <a:pt x="14559" y="3969"/>
                  </a:cubicBezTo>
                  <a:cubicBezTo>
                    <a:pt x="14600" y="3990"/>
                    <a:pt x="14631" y="4000"/>
                    <a:pt x="14672" y="4010"/>
                  </a:cubicBezTo>
                  <a:cubicBezTo>
                    <a:pt x="14631" y="4031"/>
                    <a:pt x="14579" y="4041"/>
                    <a:pt x="14538" y="4062"/>
                  </a:cubicBezTo>
                  <a:cubicBezTo>
                    <a:pt x="14610" y="4083"/>
                    <a:pt x="14683" y="4103"/>
                    <a:pt x="14755" y="4135"/>
                  </a:cubicBezTo>
                  <a:cubicBezTo>
                    <a:pt x="14685" y="4161"/>
                    <a:pt x="14614" y="4188"/>
                    <a:pt x="14537" y="4208"/>
                  </a:cubicBezTo>
                  <a:lnTo>
                    <a:pt x="14537" y="4208"/>
                  </a:lnTo>
                  <a:cubicBezTo>
                    <a:pt x="14512" y="4201"/>
                    <a:pt x="14484" y="4197"/>
                    <a:pt x="14455" y="4197"/>
                  </a:cubicBezTo>
                  <a:cubicBezTo>
                    <a:pt x="14446" y="4137"/>
                    <a:pt x="14374" y="4098"/>
                    <a:pt x="14302" y="4098"/>
                  </a:cubicBezTo>
                  <a:cubicBezTo>
                    <a:pt x="14287" y="4098"/>
                    <a:pt x="14272" y="4100"/>
                    <a:pt x="14258" y="4103"/>
                  </a:cubicBezTo>
                  <a:cubicBezTo>
                    <a:pt x="14165" y="4083"/>
                    <a:pt x="14082" y="4052"/>
                    <a:pt x="13999" y="4010"/>
                  </a:cubicBezTo>
                  <a:cubicBezTo>
                    <a:pt x="13959" y="4020"/>
                    <a:pt x="13909" y="4030"/>
                    <a:pt x="13869" y="4040"/>
                  </a:cubicBezTo>
                  <a:lnTo>
                    <a:pt x="13869" y="4040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4" y="4075"/>
                    <a:pt x="13906" y="4093"/>
                  </a:cubicBezTo>
                  <a:cubicBezTo>
                    <a:pt x="13928" y="4086"/>
                    <a:pt x="13955" y="4079"/>
                    <a:pt x="13980" y="4079"/>
                  </a:cubicBezTo>
                  <a:cubicBezTo>
                    <a:pt x="13990" y="4079"/>
                    <a:pt x="14000" y="4080"/>
                    <a:pt x="14009" y="4083"/>
                  </a:cubicBezTo>
                  <a:cubicBezTo>
                    <a:pt x="14024" y="4097"/>
                    <a:pt x="14018" y="4128"/>
                    <a:pt x="14005" y="4137"/>
                  </a:cubicBezTo>
                  <a:lnTo>
                    <a:pt x="14005" y="4137"/>
                  </a:lnTo>
                  <a:cubicBezTo>
                    <a:pt x="13999" y="4137"/>
                    <a:pt x="13994" y="4136"/>
                    <a:pt x="13988" y="4135"/>
                  </a:cubicBezTo>
                  <a:lnTo>
                    <a:pt x="13988" y="4135"/>
                  </a:lnTo>
                  <a:cubicBezTo>
                    <a:pt x="13992" y="4138"/>
                    <a:pt x="13995" y="4140"/>
                    <a:pt x="13998" y="4140"/>
                  </a:cubicBezTo>
                  <a:cubicBezTo>
                    <a:pt x="14001" y="4140"/>
                    <a:pt x="14003" y="4139"/>
                    <a:pt x="14005" y="4137"/>
                  </a:cubicBezTo>
                  <a:lnTo>
                    <a:pt x="14005" y="4137"/>
                  </a:lnTo>
                  <a:cubicBezTo>
                    <a:pt x="14063" y="4145"/>
                    <a:pt x="14130" y="4145"/>
                    <a:pt x="14196" y="4145"/>
                  </a:cubicBezTo>
                  <a:cubicBezTo>
                    <a:pt x="14156" y="4155"/>
                    <a:pt x="14154" y="4202"/>
                    <a:pt x="14181" y="4224"/>
                  </a:cubicBezTo>
                  <a:lnTo>
                    <a:pt x="14181" y="4224"/>
                  </a:lnTo>
                  <a:cubicBezTo>
                    <a:pt x="14144" y="4220"/>
                    <a:pt x="14108" y="4218"/>
                    <a:pt x="14071" y="4218"/>
                  </a:cubicBezTo>
                  <a:cubicBezTo>
                    <a:pt x="14186" y="4280"/>
                    <a:pt x="14299" y="4352"/>
                    <a:pt x="14403" y="4414"/>
                  </a:cubicBezTo>
                  <a:cubicBezTo>
                    <a:pt x="14351" y="4487"/>
                    <a:pt x="14351" y="4580"/>
                    <a:pt x="14393" y="4663"/>
                  </a:cubicBezTo>
                  <a:cubicBezTo>
                    <a:pt x="14171" y="4623"/>
                    <a:pt x="13969" y="4543"/>
                    <a:pt x="13806" y="4415"/>
                  </a:cubicBezTo>
                  <a:lnTo>
                    <a:pt x="13806" y="4415"/>
                  </a:lnTo>
                  <a:cubicBezTo>
                    <a:pt x="13824" y="4440"/>
                    <a:pt x="13799" y="4481"/>
                    <a:pt x="13781" y="4508"/>
                  </a:cubicBezTo>
                  <a:cubicBezTo>
                    <a:pt x="13774" y="4530"/>
                    <a:pt x="13806" y="4565"/>
                    <a:pt x="13827" y="4565"/>
                  </a:cubicBezTo>
                  <a:cubicBezTo>
                    <a:pt x="13834" y="4565"/>
                    <a:pt x="13841" y="4560"/>
                    <a:pt x="13843" y="4549"/>
                  </a:cubicBezTo>
                  <a:cubicBezTo>
                    <a:pt x="13843" y="4641"/>
                    <a:pt x="13949" y="4708"/>
                    <a:pt x="14052" y="4708"/>
                  </a:cubicBezTo>
                  <a:cubicBezTo>
                    <a:pt x="14053" y="4708"/>
                    <a:pt x="14054" y="4708"/>
                    <a:pt x="14055" y="4708"/>
                  </a:cubicBezTo>
                  <a:lnTo>
                    <a:pt x="14055" y="4708"/>
                  </a:lnTo>
                  <a:cubicBezTo>
                    <a:pt x="14046" y="4716"/>
                    <a:pt x="14041" y="4727"/>
                    <a:pt x="14041" y="4736"/>
                  </a:cubicBezTo>
                  <a:cubicBezTo>
                    <a:pt x="14041" y="4757"/>
                    <a:pt x="14071" y="4777"/>
                    <a:pt x="14092" y="4798"/>
                  </a:cubicBezTo>
                  <a:cubicBezTo>
                    <a:pt x="14216" y="4891"/>
                    <a:pt x="14248" y="5057"/>
                    <a:pt x="14175" y="5181"/>
                  </a:cubicBezTo>
                  <a:cubicBezTo>
                    <a:pt x="14133" y="5171"/>
                    <a:pt x="14092" y="5160"/>
                    <a:pt x="14051" y="5139"/>
                  </a:cubicBezTo>
                  <a:cubicBezTo>
                    <a:pt x="14030" y="5202"/>
                    <a:pt x="14020" y="5254"/>
                    <a:pt x="13999" y="5305"/>
                  </a:cubicBezTo>
                  <a:cubicBezTo>
                    <a:pt x="14009" y="5347"/>
                    <a:pt x="14061" y="5367"/>
                    <a:pt x="14103" y="5388"/>
                  </a:cubicBezTo>
                  <a:cubicBezTo>
                    <a:pt x="14144" y="5409"/>
                    <a:pt x="14186" y="5450"/>
                    <a:pt x="14175" y="5492"/>
                  </a:cubicBezTo>
                  <a:cubicBezTo>
                    <a:pt x="14169" y="5501"/>
                    <a:pt x="14156" y="5505"/>
                    <a:pt x="14141" y="5505"/>
                  </a:cubicBezTo>
                  <a:cubicBezTo>
                    <a:pt x="14137" y="5505"/>
                    <a:pt x="14134" y="5505"/>
                    <a:pt x="14130" y="5504"/>
                  </a:cubicBezTo>
                  <a:lnTo>
                    <a:pt x="14130" y="5504"/>
                  </a:lnTo>
                  <a:cubicBezTo>
                    <a:pt x="14206" y="5594"/>
                    <a:pt x="14268" y="5684"/>
                    <a:pt x="14331" y="5782"/>
                  </a:cubicBezTo>
                  <a:cubicBezTo>
                    <a:pt x="14299" y="5813"/>
                    <a:pt x="14248" y="5834"/>
                    <a:pt x="14206" y="5844"/>
                  </a:cubicBezTo>
                  <a:cubicBezTo>
                    <a:pt x="14165" y="5813"/>
                    <a:pt x="14133" y="5772"/>
                    <a:pt x="14133" y="5730"/>
                  </a:cubicBezTo>
                  <a:cubicBezTo>
                    <a:pt x="14071" y="5740"/>
                    <a:pt x="13999" y="5761"/>
                    <a:pt x="13947" y="5761"/>
                  </a:cubicBezTo>
                  <a:cubicBezTo>
                    <a:pt x="13928" y="5785"/>
                    <a:pt x="13901" y="5802"/>
                    <a:pt x="13872" y="5812"/>
                  </a:cubicBezTo>
                  <a:lnTo>
                    <a:pt x="13872" y="5812"/>
                  </a:lnTo>
                  <a:cubicBezTo>
                    <a:pt x="13855" y="5845"/>
                    <a:pt x="13819" y="5872"/>
                    <a:pt x="13777" y="5872"/>
                  </a:cubicBezTo>
                  <a:cubicBezTo>
                    <a:pt x="13765" y="5872"/>
                    <a:pt x="13752" y="5870"/>
                    <a:pt x="13740" y="5865"/>
                  </a:cubicBezTo>
                  <a:cubicBezTo>
                    <a:pt x="13656" y="5840"/>
                    <a:pt x="13674" y="5734"/>
                    <a:pt x="13739" y="5699"/>
                  </a:cubicBezTo>
                  <a:lnTo>
                    <a:pt x="13739" y="5699"/>
                  </a:lnTo>
                  <a:cubicBezTo>
                    <a:pt x="13721" y="5702"/>
                    <a:pt x="13703" y="5705"/>
                    <a:pt x="13688" y="5710"/>
                  </a:cubicBezTo>
                  <a:cubicBezTo>
                    <a:pt x="13688" y="5648"/>
                    <a:pt x="13719" y="5585"/>
                    <a:pt x="13771" y="5544"/>
                  </a:cubicBezTo>
                  <a:cubicBezTo>
                    <a:pt x="13751" y="5512"/>
                    <a:pt x="13709" y="5492"/>
                    <a:pt x="13657" y="5482"/>
                  </a:cubicBezTo>
                  <a:cubicBezTo>
                    <a:pt x="13657" y="5525"/>
                    <a:pt x="13628" y="5568"/>
                    <a:pt x="13582" y="5594"/>
                  </a:cubicBezTo>
                  <a:lnTo>
                    <a:pt x="13582" y="5594"/>
                  </a:lnTo>
                  <a:cubicBezTo>
                    <a:pt x="13581" y="5591"/>
                    <a:pt x="13578" y="5588"/>
                    <a:pt x="13574" y="5585"/>
                  </a:cubicBezTo>
                  <a:cubicBezTo>
                    <a:pt x="13553" y="5565"/>
                    <a:pt x="13512" y="5575"/>
                    <a:pt x="13502" y="5554"/>
                  </a:cubicBezTo>
                  <a:cubicBezTo>
                    <a:pt x="13481" y="5523"/>
                    <a:pt x="13543" y="5503"/>
                    <a:pt x="13585" y="5492"/>
                  </a:cubicBezTo>
                  <a:cubicBezTo>
                    <a:pt x="13533" y="5492"/>
                    <a:pt x="13491" y="5482"/>
                    <a:pt x="13450" y="5461"/>
                  </a:cubicBezTo>
                  <a:cubicBezTo>
                    <a:pt x="13481" y="5430"/>
                    <a:pt x="13502" y="5388"/>
                    <a:pt x="13502" y="5357"/>
                  </a:cubicBezTo>
                  <a:cubicBezTo>
                    <a:pt x="13398" y="5337"/>
                    <a:pt x="13429" y="5212"/>
                    <a:pt x="13502" y="5160"/>
                  </a:cubicBezTo>
                  <a:cubicBezTo>
                    <a:pt x="13585" y="5109"/>
                    <a:pt x="13698" y="5088"/>
                    <a:pt x="13740" y="5015"/>
                  </a:cubicBezTo>
                  <a:cubicBezTo>
                    <a:pt x="13709" y="4964"/>
                    <a:pt x="13636" y="4943"/>
                    <a:pt x="13574" y="4943"/>
                  </a:cubicBezTo>
                  <a:cubicBezTo>
                    <a:pt x="13564" y="4902"/>
                    <a:pt x="13605" y="4849"/>
                    <a:pt x="13657" y="4819"/>
                  </a:cubicBezTo>
                  <a:cubicBezTo>
                    <a:pt x="13585" y="4819"/>
                    <a:pt x="13523" y="4829"/>
                    <a:pt x="13450" y="4829"/>
                  </a:cubicBezTo>
                  <a:cubicBezTo>
                    <a:pt x="13491" y="4766"/>
                    <a:pt x="13429" y="4694"/>
                    <a:pt x="13408" y="4632"/>
                  </a:cubicBezTo>
                  <a:cubicBezTo>
                    <a:pt x="13378" y="4570"/>
                    <a:pt x="13398" y="4466"/>
                    <a:pt x="13481" y="4466"/>
                  </a:cubicBezTo>
                  <a:cubicBezTo>
                    <a:pt x="13429" y="4456"/>
                    <a:pt x="13387" y="4414"/>
                    <a:pt x="13367" y="4373"/>
                  </a:cubicBezTo>
                  <a:cubicBezTo>
                    <a:pt x="13335" y="4375"/>
                    <a:pt x="13304" y="4377"/>
                    <a:pt x="13273" y="4377"/>
                  </a:cubicBezTo>
                  <a:cubicBezTo>
                    <a:pt x="13180" y="4377"/>
                    <a:pt x="13087" y="4365"/>
                    <a:pt x="12994" y="4342"/>
                  </a:cubicBezTo>
                  <a:cubicBezTo>
                    <a:pt x="13025" y="4311"/>
                    <a:pt x="13067" y="4269"/>
                    <a:pt x="13118" y="4248"/>
                  </a:cubicBezTo>
                  <a:cubicBezTo>
                    <a:pt x="13097" y="4218"/>
                    <a:pt x="13077" y="4186"/>
                    <a:pt x="13056" y="4145"/>
                  </a:cubicBezTo>
                  <a:cubicBezTo>
                    <a:pt x="13097" y="4124"/>
                    <a:pt x="13150" y="4093"/>
                    <a:pt x="13201" y="4073"/>
                  </a:cubicBezTo>
                  <a:cubicBezTo>
                    <a:pt x="13222" y="4000"/>
                    <a:pt x="13274" y="3948"/>
                    <a:pt x="13336" y="3896"/>
                  </a:cubicBezTo>
                  <a:cubicBezTo>
                    <a:pt x="13315" y="3875"/>
                    <a:pt x="13274" y="3855"/>
                    <a:pt x="13232" y="3855"/>
                  </a:cubicBezTo>
                  <a:cubicBezTo>
                    <a:pt x="13242" y="3824"/>
                    <a:pt x="13263" y="3792"/>
                    <a:pt x="13274" y="3762"/>
                  </a:cubicBezTo>
                  <a:lnTo>
                    <a:pt x="13274" y="3762"/>
                  </a:lnTo>
                  <a:cubicBezTo>
                    <a:pt x="13265" y="3771"/>
                    <a:pt x="13254" y="3775"/>
                    <a:pt x="13243" y="3775"/>
                  </a:cubicBezTo>
                  <a:cubicBezTo>
                    <a:pt x="13216" y="3775"/>
                    <a:pt x="13188" y="3753"/>
                    <a:pt x="13180" y="3730"/>
                  </a:cubicBezTo>
                  <a:cubicBezTo>
                    <a:pt x="13170" y="3700"/>
                    <a:pt x="13191" y="3658"/>
                    <a:pt x="13201" y="3627"/>
                  </a:cubicBezTo>
                  <a:lnTo>
                    <a:pt x="13201" y="3627"/>
                  </a:lnTo>
                  <a:cubicBezTo>
                    <a:pt x="13195" y="3628"/>
                    <a:pt x="13190" y="3628"/>
                    <a:pt x="13184" y="3628"/>
                  </a:cubicBezTo>
                  <a:cubicBezTo>
                    <a:pt x="13139" y="3628"/>
                    <a:pt x="13100" y="3592"/>
                    <a:pt x="13118" y="3555"/>
                  </a:cubicBezTo>
                  <a:lnTo>
                    <a:pt x="13118" y="3555"/>
                  </a:lnTo>
                  <a:cubicBezTo>
                    <a:pt x="13025" y="3596"/>
                    <a:pt x="12952" y="3647"/>
                    <a:pt x="12890" y="3710"/>
                  </a:cubicBezTo>
                  <a:cubicBezTo>
                    <a:pt x="12911" y="3668"/>
                    <a:pt x="12922" y="3627"/>
                    <a:pt x="12942" y="3585"/>
                  </a:cubicBezTo>
                  <a:lnTo>
                    <a:pt x="12942" y="3585"/>
                  </a:lnTo>
                  <a:cubicBezTo>
                    <a:pt x="12849" y="3627"/>
                    <a:pt x="12807" y="3710"/>
                    <a:pt x="12777" y="3792"/>
                  </a:cubicBezTo>
                  <a:cubicBezTo>
                    <a:pt x="12735" y="3875"/>
                    <a:pt x="12704" y="3958"/>
                    <a:pt x="12621" y="4010"/>
                  </a:cubicBezTo>
                  <a:cubicBezTo>
                    <a:pt x="12586" y="4030"/>
                    <a:pt x="12543" y="4039"/>
                    <a:pt x="12502" y="4039"/>
                  </a:cubicBezTo>
                  <a:cubicBezTo>
                    <a:pt x="12435" y="4039"/>
                    <a:pt x="12371" y="4014"/>
                    <a:pt x="12351" y="3969"/>
                  </a:cubicBezTo>
                  <a:cubicBezTo>
                    <a:pt x="12289" y="3979"/>
                    <a:pt x="12227" y="3990"/>
                    <a:pt x="12155" y="4010"/>
                  </a:cubicBezTo>
                  <a:cubicBezTo>
                    <a:pt x="12165" y="3948"/>
                    <a:pt x="12093" y="3886"/>
                    <a:pt x="12020" y="3886"/>
                  </a:cubicBezTo>
                  <a:cubicBezTo>
                    <a:pt x="12082" y="3865"/>
                    <a:pt x="12144" y="3845"/>
                    <a:pt x="12196" y="3834"/>
                  </a:cubicBezTo>
                  <a:cubicBezTo>
                    <a:pt x="12217" y="3772"/>
                    <a:pt x="12227" y="3720"/>
                    <a:pt x="12248" y="3668"/>
                  </a:cubicBezTo>
                  <a:lnTo>
                    <a:pt x="12248" y="3668"/>
                  </a:lnTo>
                  <a:cubicBezTo>
                    <a:pt x="12210" y="3683"/>
                    <a:pt x="12161" y="3693"/>
                    <a:pt x="12113" y="3693"/>
                  </a:cubicBezTo>
                  <a:cubicBezTo>
                    <a:pt x="12096" y="3693"/>
                    <a:pt x="12078" y="3692"/>
                    <a:pt x="12061" y="3689"/>
                  </a:cubicBezTo>
                  <a:lnTo>
                    <a:pt x="11844" y="3472"/>
                  </a:lnTo>
                  <a:cubicBezTo>
                    <a:pt x="11885" y="3419"/>
                    <a:pt x="11948" y="3378"/>
                    <a:pt x="12020" y="3357"/>
                  </a:cubicBezTo>
                  <a:cubicBezTo>
                    <a:pt x="11989" y="3347"/>
                    <a:pt x="11958" y="3327"/>
                    <a:pt x="11927" y="3316"/>
                  </a:cubicBezTo>
                  <a:cubicBezTo>
                    <a:pt x="12093" y="3316"/>
                    <a:pt x="12268" y="3306"/>
                    <a:pt x="12445" y="3306"/>
                  </a:cubicBezTo>
                  <a:cubicBezTo>
                    <a:pt x="12362" y="3264"/>
                    <a:pt x="12268" y="3212"/>
                    <a:pt x="12176" y="3161"/>
                  </a:cubicBezTo>
                  <a:cubicBezTo>
                    <a:pt x="12223" y="3137"/>
                    <a:pt x="12279" y="3124"/>
                    <a:pt x="12335" y="3124"/>
                  </a:cubicBezTo>
                  <a:cubicBezTo>
                    <a:pt x="12401" y="3124"/>
                    <a:pt x="12467" y="3142"/>
                    <a:pt x="12517" y="3182"/>
                  </a:cubicBezTo>
                  <a:lnTo>
                    <a:pt x="12859" y="2871"/>
                  </a:lnTo>
                  <a:lnTo>
                    <a:pt x="12859" y="2871"/>
                  </a:lnTo>
                  <a:cubicBezTo>
                    <a:pt x="12773" y="2918"/>
                    <a:pt x="12670" y="2949"/>
                    <a:pt x="12556" y="2969"/>
                  </a:cubicBezTo>
                  <a:lnTo>
                    <a:pt x="12556" y="2969"/>
                  </a:lnTo>
                  <a:cubicBezTo>
                    <a:pt x="12582" y="2942"/>
                    <a:pt x="12586" y="2900"/>
                    <a:pt x="12549" y="2881"/>
                  </a:cubicBezTo>
                  <a:lnTo>
                    <a:pt x="12549" y="2881"/>
                  </a:lnTo>
                  <a:cubicBezTo>
                    <a:pt x="12538" y="2912"/>
                    <a:pt x="12538" y="2943"/>
                    <a:pt x="12528" y="2974"/>
                  </a:cubicBezTo>
                  <a:cubicBezTo>
                    <a:pt x="12537" y="2973"/>
                    <a:pt x="12547" y="2971"/>
                    <a:pt x="12556" y="2969"/>
                  </a:cubicBezTo>
                  <a:lnTo>
                    <a:pt x="12556" y="2969"/>
                  </a:lnTo>
                  <a:cubicBezTo>
                    <a:pt x="12542" y="2985"/>
                    <a:pt x="12521" y="2996"/>
                    <a:pt x="12497" y="2996"/>
                  </a:cubicBezTo>
                  <a:cubicBezTo>
                    <a:pt x="12494" y="2996"/>
                    <a:pt x="12490" y="2996"/>
                    <a:pt x="12486" y="2995"/>
                  </a:cubicBezTo>
                  <a:cubicBezTo>
                    <a:pt x="12436" y="2986"/>
                    <a:pt x="12419" y="2924"/>
                    <a:pt x="12448" y="2889"/>
                  </a:cubicBezTo>
                  <a:lnTo>
                    <a:pt x="12448" y="2889"/>
                  </a:lnTo>
                  <a:cubicBezTo>
                    <a:pt x="12413" y="2911"/>
                    <a:pt x="12374" y="2929"/>
                    <a:pt x="12341" y="2954"/>
                  </a:cubicBezTo>
                  <a:cubicBezTo>
                    <a:pt x="12341" y="2922"/>
                    <a:pt x="12341" y="2891"/>
                    <a:pt x="12331" y="2860"/>
                  </a:cubicBezTo>
                  <a:cubicBezTo>
                    <a:pt x="12268" y="2891"/>
                    <a:pt x="12217" y="2922"/>
                    <a:pt x="12155" y="2954"/>
                  </a:cubicBezTo>
                  <a:cubicBezTo>
                    <a:pt x="12161" y="2922"/>
                    <a:pt x="12114" y="2898"/>
                    <a:pt x="12072" y="2898"/>
                  </a:cubicBezTo>
                  <a:cubicBezTo>
                    <a:pt x="12044" y="2898"/>
                    <a:pt x="12018" y="2908"/>
                    <a:pt x="12010" y="2933"/>
                  </a:cubicBezTo>
                  <a:cubicBezTo>
                    <a:pt x="11986" y="3019"/>
                    <a:pt x="11873" y="3075"/>
                    <a:pt x="11766" y="3075"/>
                  </a:cubicBezTo>
                  <a:cubicBezTo>
                    <a:pt x="11731" y="3075"/>
                    <a:pt x="11698" y="3070"/>
                    <a:pt x="11667" y="3057"/>
                  </a:cubicBezTo>
                  <a:cubicBezTo>
                    <a:pt x="11605" y="2954"/>
                    <a:pt x="11647" y="2809"/>
                    <a:pt x="11761" y="2746"/>
                  </a:cubicBezTo>
                  <a:cubicBezTo>
                    <a:pt x="11720" y="2726"/>
                    <a:pt x="11667" y="2715"/>
                    <a:pt x="11626" y="2694"/>
                  </a:cubicBezTo>
                  <a:cubicBezTo>
                    <a:pt x="11680" y="2676"/>
                    <a:pt x="11640" y="2595"/>
                    <a:pt x="11588" y="2595"/>
                  </a:cubicBezTo>
                  <a:cubicBezTo>
                    <a:pt x="11583" y="2595"/>
                    <a:pt x="11578" y="2596"/>
                    <a:pt x="11573" y="2598"/>
                  </a:cubicBezTo>
                  <a:lnTo>
                    <a:pt x="11573" y="2598"/>
                  </a:lnTo>
                  <a:cubicBezTo>
                    <a:pt x="11608" y="2584"/>
                    <a:pt x="11638" y="2570"/>
                    <a:pt x="11666" y="2559"/>
                  </a:cubicBezTo>
                  <a:lnTo>
                    <a:pt x="11666" y="2559"/>
                  </a:lnTo>
                  <a:cubicBezTo>
                    <a:pt x="11672" y="2562"/>
                    <a:pt x="11679" y="2564"/>
                    <a:pt x="11684" y="2564"/>
                  </a:cubicBezTo>
                  <a:cubicBezTo>
                    <a:pt x="11695" y="2564"/>
                    <a:pt x="11703" y="2558"/>
                    <a:pt x="11699" y="2549"/>
                  </a:cubicBezTo>
                  <a:lnTo>
                    <a:pt x="11699" y="2549"/>
                  </a:lnTo>
                  <a:cubicBezTo>
                    <a:pt x="11688" y="2552"/>
                    <a:pt x="11677" y="2555"/>
                    <a:pt x="11666" y="2559"/>
                  </a:cubicBezTo>
                  <a:lnTo>
                    <a:pt x="11666" y="2559"/>
                  </a:lnTo>
                  <a:cubicBezTo>
                    <a:pt x="11658" y="2556"/>
                    <a:pt x="11650" y="2549"/>
                    <a:pt x="11647" y="2539"/>
                  </a:cubicBezTo>
                  <a:cubicBezTo>
                    <a:pt x="11647" y="2518"/>
                    <a:pt x="11678" y="2508"/>
                    <a:pt x="11699" y="2487"/>
                  </a:cubicBezTo>
                  <a:cubicBezTo>
                    <a:pt x="11740" y="2477"/>
                    <a:pt x="11771" y="2456"/>
                    <a:pt x="11813" y="2436"/>
                  </a:cubicBezTo>
                  <a:cubicBezTo>
                    <a:pt x="11865" y="2456"/>
                    <a:pt x="11906" y="2498"/>
                    <a:pt x="11927" y="2539"/>
                  </a:cubicBezTo>
                  <a:cubicBezTo>
                    <a:pt x="11949" y="2545"/>
                    <a:pt x="11972" y="2547"/>
                    <a:pt x="11995" y="2547"/>
                  </a:cubicBezTo>
                  <a:cubicBezTo>
                    <a:pt x="12057" y="2547"/>
                    <a:pt x="12119" y="2528"/>
                    <a:pt x="12165" y="2498"/>
                  </a:cubicBezTo>
                  <a:cubicBezTo>
                    <a:pt x="12123" y="2487"/>
                    <a:pt x="12082" y="2477"/>
                    <a:pt x="12040" y="2477"/>
                  </a:cubicBezTo>
                  <a:cubicBezTo>
                    <a:pt x="12072" y="2477"/>
                    <a:pt x="12113" y="2446"/>
                    <a:pt x="12103" y="2415"/>
                  </a:cubicBezTo>
                  <a:cubicBezTo>
                    <a:pt x="12051" y="2394"/>
                    <a:pt x="11999" y="2383"/>
                    <a:pt x="11937" y="2373"/>
                  </a:cubicBezTo>
                  <a:cubicBezTo>
                    <a:pt x="11975" y="2354"/>
                    <a:pt x="11951" y="2289"/>
                    <a:pt x="11906" y="2289"/>
                  </a:cubicBezTo>
                  <a:cubicBezTo>
                    <a:pt x="11902" y="2289"/>
                    <a:pt x="11899" y="2290"/>
                    <a:pt x="11895" y="2290"/>
                  </a:cubicBezTo>
                  <a:cubicBezTo>
                    <a:pt x="11927" y="2280"/>
                    <a:pt x="11958" y="2249"/>
                    <a:pt x="11958" y="2218"/>
                  </a:cubicBezTo>
                  <a:cubicBezTo>
                    <a:pt x="11881" y="2179"/>
                    <a:pt x="11787" y="2158"/>
                    <a:pt x="11693" y="2158"/>
                  </a:cubicBezTo>
                  <a:cubicBezTo>
                    <a:pt x="11660" y="2158"/>
                    <a:pt x="11628" y="2161"/>
                    <a:pt x="11595" y="2166"/>
                  </a:cubicBezTo>
                  <a:cubicBezTo>
                    <a:pt x="11575" y="2093"/>
                    <a:pt x="11595" y="2021"/>
                    <a:pt x="11637" y="1959"/>
                  </a:cubicBezTo>
                  <a:cubicBezTo>
                    <a:pt x="11585" y="1959"/>
                    <a:pt x="11575" y="1886"/>
                    <a:pt x="11626" y="1876"/>
                  </a:cubicBezTo>
                  <a:lnTo>
                    <a:pt x="11377" y="1814"/>
                  </a:lnTo>
                  <a:cubicBezTo>
                    <a:pt x="11409" y="1782"/>
                    <a:pt x="11367" y="1720"/>
                    <a:pt x="11315" y="1720"/>
                  </a:cubicBezTo>
                  <a:cubicBezTo>
                    <a:pt x="11365" y="1702"/>
                    <a:pt x="11419" y="1694"/>
                    <a:pt x="11473" y="1694"/>
                  </a:cubicBezTo>
                  <a:cubicBezTo>
                    <a:pt x="11543" y="1694"/>
                    <a:pt x="11614" y="1708"/>
                    <a:pt x="11678" y="1731"/>
                  </a:cubicBezTo>
                  <a:cubicBezTo>
                    <a:pt x="11616" y="1690"/>
                    <a:pt x="11688" y="1627"/>
                    <a:pt x="11750" y="1596"/>
                  </a:cubicBezTo>
                  <a:cubicBezTo>
                    <a:pt x="11678" y="1586"/>
                    <a:pt x="11637" y="1524"/>
                    <a:pt x="11658" y="1472"/>
                  </a:cubicBezTo>
                  <a:lnTo>
                    <a:pt x="11658" y="1472"/>
                  </a:lnTo>
                  <a:cubicBezTo>
                    <a:pt x="11631" y="1498"/>
                    <a:pt x="11590" y="1511"/>
                    <a:pt x="11549" y="1511"/>
                  </a:cubicBezTo>
                  <a:cubicBezTo>
                    <a:pt x="11507" y="1511"/>
                    <a:pt x="11466" y="1498"/>
                    <a:pt x="11440" y="1472"/>
                  </a:cubicBezTo>
                  <a:cubicBezTo>
                    <a:pt x="11388" y="1409"/>
                    <a:pt x="11419" y="1326"/>
                    <a:pt x="11492" y="1296"/>
                  </a:cubicBezTo>
                  <a:cubicBezTo>
                    <a:pt x="11585" y="1337"/>
                    <a:pt x="11688" y="1347"/>
                    <a:pt x="11782" y="1347"/>
                  </a:cubicBezTo>
                  <a:cubicBezTo>
                    <a:pt x="11771" y="1317"/>
                    <a:pt x="11750" y="1285"/>
                    <a:pt x="11730" y="1254"/>
                  </a:cubicBezTo>
                  <a:cubicBezTo>
                    <a:pt x="11750" y="1234"/>
                    <a:pt x="11782" y="1223"/>
                    <a:pt x="11803" y="1213"/>
                  </a:cubicBezTo>
                  <a:cubicBezTo>
                    <a:pt x="11750" y="1213"/>
                    <a:pt x="11720" y="1161"/>
                    <a:pt x="11750" y="1119"/>
                  </a:cubicBezTo>
                  <a:lnTo>
                    <a:pt x="11750" y="1119"/>
                  </a:lnTo>
                  <a:cubicBezTo>
                    <a:pt x="11699" y="1140"/>
                    <a:pt x="11658" y="1161"/>
                    <a:pt x="11605" y="1171"/>
                  </a:cubicBezTo>
                  <a:cubicBezTo>
                    <a:pt x="11605" y="1140"/>
                    <a:pt x="11575" y="1119"/>
                    <a:pt x="11533" y="1119"/>
                  </a:cubicBezTo>
                  <a:lnTo>
                    <a:pt x="11626" y="995"/>
                  </a:lnTo>
                  <a:lnTo>
                    <a:pt x="11626" y="995"/>
                  </a:lnTo>
                  <a:cubicBezTo>
                    <a:pt x="11617" y="1001"/>
                    <a:pt x="11609" y="1003"/>
                    <a:pt x="11601" y="1003"/>
                  </a:cubicBezTo>
                  <a:cubicBezTo>
                    <a:pt x="11580" y="1003"/>
                    <a:pt x="11564" y="986"/>
                    <a:pt x="11564" y="964"/>
                  </a:cubicBezTo>
                  <a:cubicBezTo>
                    <a:pt x="11564" y="948"/>
                    <a:pt x="11576" y="932"/>
                    <a:pt x="11591" y="921"/>
                  </a:cubicBezTo>
                  <a:lnTo>
                    <a:pt x="11591" y="921"/>
                  </a:lnTo>
                  <a:cubicBezTo>
                    <a:pt x="11532" y="956"/>
                    <a:pt x="11465" y="974"/>
                    <a:pt x="11388" y="974"/>
                  </a:cubicBezTo>
                  <a:cubicBezTo>
                    <a:pt x="11398" y="912"/>
                    <a:pt x="11409" y="850"/>
                    <a:pt x="11409" y="778"/>
                  </a:cubicBezTo>
                  <a:lnTo>
                    <a:pt x="11533" y="716"/>
                  </a:lnTo>
                  <a:cubicBezTo>
                    <a:pt x="11419" y="684"/>
                    <a:pt x="11347" y="601"/>
                    <a:pt x="11326" y="508"/>
                  </a:cubicBezTo>
                  <a:cubicBezTo>
                    <a:pt x="11440" y="435"/>
                    <a:pt x="11554" y="343"/>
                    <a:pt x="11637" y="239"/>
                  </a:cubicBezTo>
                  <a:lnTo>
                    <a:pt x="11637" y="239"/>
                  </a:lnTo>
                  <a:cubicBezTo>
                    <a:pt x="11592" y="272"/>
                    <a:pt x="11529" y="291"/>
                    <a:pt x="11466" y="291"/>
                  </a:cubicBezTo>
                  <a:cubicBezTo>
                    <a:pt x="11412" y="291"/>
                    <a:pt x="11358" y="277"/>
                    <a:pt x="11315" y="249"/>
                  </a:cubicBezTo>
                  <a:cubicBezTo>
                    <a:pt x="11268" y="223"/>
                    <a:pt x="11240" y="178"/>
                    <a:pt x="11232" y="131"/>
                  </a:cubicBezTo>
                  <a:lnTo>
                    <a:pt x="11232" y="131"/>
                  </a:lnTo>
                  <a:cubicBezTo>
                    <a:pt x="11222" y="129"/>
                    <a:pt x="11212" y="128"/>
                    <a:pt x="11202" y="12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-711726" y="4209013"/>
              <a:ext cx="2543762" cy="1673623"/>
            </a:xfrm>
            <a:custGeom>
              <a:avLst/>
              <a:gdLst/>
              <a:ahLst/>
              <a:cxnLst/>
              <a:rect l="l" t="t" r="r" b="b"/>
              <a:pathLst>
                <a:path w="24239" h="15948" extrusionOk="0">
                  <a:moveTo>
                    <a:pt x="11263" y="1"/>
                  </a:moveTo>
                  <a:cubicBezTo>
                    <a:pt x="11232" y="37"/>
                    <a:pt x="11222" y="85"/>
                    <a:pt x="11229" y="131"/>
                  </a:cubicBezTo>
                  <a:lnTo>
                    <a:pt x="11229" y="131"/>
                  </a:lnTo>
                  <a:cubicBezTo>
                    <a:pt x="11237" y="132"/>
                    <a:pt x="11245" y="134"/>
                    <a:pt x="11253" y="136"/>
                  </a:cubicBezTo>
                  <a:cubicBezTo>
                    <a:pt x="11253" y="94"/>
                    <a:pt x="11263" y="42"/>
                    <a:pt x="11263" y="1"/>
                  </a:cubicBezTo>
                  <a:close/>
                  <a:moveTo>
                    <a:pt x="11605" y="913"/>
                  </a:moveTo>
                  <a:lnTo>
                    <a:pt x="11605" y="913"/>
                  </a:lnTo>
                  <a:cubicBezTo>
                    <a:pt x="11601" y="915"/>
                    <a:pt x="11596" y="918"/>
                    <a:pt x="11592" y="921"/>
                  </a:cubicBezTo>
                  <a:lnTo>
                    <a:pt x="11592" y="921"/>
                  </a:lnTo>
                  <a:cubicBezTo>
                    <a:pt x="11597" y="918"/>
                    <a:pt x="11601" y="915"/>
                    <a:pt x="11605" y="913"/>
                  </a:cubicBezTo>
                  <a:close/>
                  <a:moveTo>
                    <a:pt x="10973" y="975"/>
                  </a:moveTo>
                  <a:lnTo>
                    <a:pt x="10973" y="975"/>
                  </a:lnTo>
                  <a:cubicBezTo>
                    <a:pt x="10977" y="978"/>
                    <a:pt x="10981" y="981"/>
                    <a:pt x="10985" y="984"/>
                  </a:cubicBezTo>
                  <a:lnTo>
                    <a:pt x="10985" y="984"/>
                  </a:lnTo>
                  <a:cubicBezTo>
                    <a:pt x="10982" y="980"/>
                    <a:pt x="10978" y="977"/>
                    <a:pt x="10973" y="975"/>
                  </a:cubicBezTo>
                  <a:close/>
                  <a:moveTo>
                    <a:pt x="3264" y="1555"/>
                  </a:moveTo>
                  <a:lnTo>
                    <a:pt x="3264" y="1555"/>
                  </a:lnTo>
                  <a:cubicBezTo>
                    <a:pt x="3252" y="1615"/>
                    <a:pt x="3244" y="1678"/>
                    <a:pt x="3247" y="1739"/>
                  </a:cubicBezTo>
                  <a:lnTo>
                    <a:pt x="3247" y="1739"/>
                  </a:lnTo>
                  <a:cubicBezTo>
                    <a:pt x="3254" y="1683"/>
                    <a:pt x="3255" y="1619"/>
                    <a:pt x="3264" y="1555"/>
                  </a:cubicBezTo>
                  <a:close/>
                  <a:moveTo>
                    <a:pt x="3140" y="1866"/>
                  </a:moveTo>
                  <a:cubicBezTo>
                    <a:pt x="3129" y="1871"/>
                    <a:pt x="3138" y="1880"/>
                    <a:pt x="3149" y="1883"/>
                  </a:cubicBezTo>
                  <a:lnTo>
                    <a:pt x="3149" y="1883"/>
                  </a:lnTo>
                  <a:cubicBezTo>
                    <a:pt x="3146" y="1878"/>
                    <a:pt x="3143" y="1872"/>
                    <a:pt x="3140" y="1866"/>
                  </a:cubicBezTo>
                  <a:close/>
                  <a:moveTo>
                    <a:pt x="3471" y="2011"/>
                  </a:moveTo>
                  <a:cubicBezTo>
                    <a:pt x="3457" y="2011"/>
                    <a:pt x="3453" y="2025"/>
                    <a:pt x="3457" y="2034"/>
                  </a:cubicBezTo>
                  <a:lnTo>
                    <a:pt x="3457" y="2034"/>
                  </a:lnTo>
                  <a:cubicBezTo>
                    <a:pt x="3463" y="2027"/>
                    <a:pt x="3468" y="2019"/>
                    <a:pt x="3471" y="2011"/>
                  </a:cubicBezTo>
                  <a:close/>
                  <a:moveTo>
                    <a:pt x="3555" y="2172"/>
                  </a:moveTo>
                  <a:cubicBezTo>
                    <a:pt x="3558" y="2174"/>
                    <a:pt x="3561" y="2175"/>
                    <a:pt x="3565" y="2177"/>
                  </a:cubicBezTo>
                  <a:cubicBezTo>
                    <a:pt x="3562" y="2175"/>
                    <a:pt x="3559" y="2173"/>
                    <a:pt x="3555" y="2172"/>
                  </a:cubicBezTo>
                  <a:close/>
                  <a:moveTo>
                    <a:pt x="14848" y="2467"/>
                  </a:moveTo>
                  <a:cubicBezTo>
                    <a:pt x="14849" y="2469"/>
                    <a:pt x="14851" y="2472"/>
                    <a:pt x="14852" y="2475"/>
                  </a:cubicBezTo>
                  <a:lnTo>
                    <a:pt x="14852" y="2475"/>
                  </a:lnTo>
                  <a:cubicBezTo>
                    <a:pt x="14851" y="2472"/>
                    <a:pt x="14850" y="2469"/>
                    <a:pt x="14848" y="2467"/>
                  </a:cubicBezTo>
                  <a:close/>
                  <a:moveTo>
                    <a:pt x="2736" y="2851"/>
                  </a:moveTo>
                  <a:cubicBezTo>
                    <a:pt x="2736" y="2854"/>
                    <a:pt x="2737" y="2858"/>
                    <a:pt x="2738" y="2862"/>
                  </a:cubicBezTo>
                  <a:lnTo>
                    <a:pt x="2738" y="2862"/>
                  </a:lnTo>
                  <a:cubicBezTo>
                    <a:pt x="2738" y="2858"/>
                    <a:pt x="2737" y="2854"/>
                    <a:pt x="2736" y="2851"/>
                  </a:cubicBezTo>
                  <a:close/>
                  <a:moveTo>
                    <a:pt x="12476" y="2871"/>
                  </a:moveTo>
                  <a:cubicBezTo>
                    <a:pt x="12462" y="2875"/>
                    <a:pt x="12451" y="2882"/>
                    <a:pt x="12443" y="2890"/>
                  </a:cubicBezTo>
                  <a:lnTo>
                    <a:pt x="12443" y="2890"/>
                  </a:lnTo>
                  <a:cubicBezTo>
                    <a:pt x="12453" y="2884"/>
                    <a:pt x="12464" y="2878"/>
                    <a:pt x="12476" y="2871"/>
                  </a:cubicBezTo>
                  <a:close/>
                  <a:moveTo>
                    <a:pt x="12548" y="2881"/>
                  </a:moveTo>
                  <a:lnTo>
                    <a:pt x="12548" y="2881"/>
                  </a:lnTo>
                  <a:cubicBezTo>
                    <a:pt x="12538" y="2913"/>
                    <a:pt x="12527" y="2943"/>
                    <a:pt x="12527" y="2975"/>
                  </a:cubicBezTo>
                  <a:cubicBezTo>
                    <a:pt x="12536" y="2973"/>
                    <a:pt x="12544" y="2972"/>
                    <a:pt x="12553" y="2970"/>
                  </a:cubicBezTo>
                  <a:lnTo>
                    <a:pt x="12553" y="2970"/>
                  </a:lnTo>
                  <a:cubicBezTo>
                    <a:pt x="12577" y="2942"/>
                    <a:pt x="12580" y="2900"/>
                    <a:pt x="12548" y="2881"/>
                  </a:cubicBezTo>
                  <a:close/>
                  <a:moveTo>
                    <a:pt x="15232" y="2996"/>
                  </a:moveTo>
                  <a:lnTo>
                    <a:pt x="15232" y="2996"/>
                  </a:ln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1"/>
                    <a:pt x="15232" y="2996"/>
                  </a:cubicBezTo>
                  <a:close/>
                  <a:moveTo>
                    <a:pt x="16600" y="3265"/>
                  </a:moveTo>
                  <a:lnTo>
                    <a:pt x="16600" y="3265"/>
                  </a:lnTo>
                  <a:cubicBezTo>
                    <a:pt x="16593" y="3267"/>
                    <a:pt x="16587" y="3270"/>
                    <a:pt x="16582" y="3273"/>
                  </a:cubicBezTo>
                  <a:lnTo>
                    <a:pt x="16582" y="3273"/>
                  </a:lnTo>
                  <a:cubicBezTo>
                    <a:pt x="16588" y="3270"/>
                    <a:pt x="16594" y="3268"/>
                    <a:pt x="16600" y="3265"/>
                  </a:cubicBezTo>
                  <a:close/>
                  <a:moveTo>
                    <a:pt x="16229" y="3468"/>
                  </a:moveTo>
                  <a:cubicBezTo>
                    <a:pt x="16230" y="3478"/>
                    <a:pt x="16236" y="3486"/>
                    <a:pt x="16245" y="3486"/>
                  </a:cubicBezTo>
                  <a:cubicBezTo>
                    <a:pt x="16249" y="3486"/>
                    <a:pt x="16253" y="3485"/>
                    <a:pt x="16257" y="3482"/>
                  </a:cubicBezTo>
                  <a:cubicBezTo>
                    <a:pt x="16247" y="3477"/>
                    <a:pt x="16238" y="3473"/>
                    <a:pt x="16229" y="3468"/>
                  </a:cubicBezTo>
                  <a:close/>
                  <a:moveTo>
                    <a:pt x="8113" y="3731"/>
                  </a:moveTo>
                  <a:cubicBezTo>
                    <a:pt x="8108" y="3738"/>
                    <a:pt x="8103" y="3744"/>
                    <a:pt x="8098" y="3750"/>
                  </a:cubicBezTo>
                  <a:lnTo>
                    <a:pt x="8098" y="3750"/>
                  </a:lnTo>
                  <a:cubicBezTo>
                    <a:pt x="8105" y="3746"/>
                    <a:pt x="8110" y="3740"/>
                    <a:pt x="8113" y="3731"/>
                  </a:cubicBezTo>
                  <a:close/>
                  <a:moveTo>
                    <a:pt x="1493" y="3793"/>
                  </a:moveTo>
                  <a:lnTo>
                    <a:pt x="1493" y="3793"/>
                  </a:lnTo>
                  <a:cubicBezTo>
                    <a:pt x="1480" y="3797"/>
                    <a:pt x="1470" y="3804"/>
                    <a:pt x="1462" y="3814"/>
                  </a:cubicBezTo>
                  <a:lnTo>
                    <a:pt x="1462" y="3814"/>
                  </a:lnTo>
                  <a:cubicBezTo>
                    <a:pt x="1475" y="3810"/>
                    <a:pt x="1486" y="3803"/>
                    <a:pt x="1493" y="3793"/>
                  </a:cubicBezTo>
                  <a:close/>
                  <a:moveTo>
                    <a:pt x="2929" y="3802"/>
                  </a:moveTo>
                  <a:cubicBezTo>
                    <a:pt x="2922" y="3803"/>
                    <a:pt x="2916" y="3807"/>
                    <a:pt x="2912" y="3814"/>
                  </a:cubicBezTo>
                  <a:cubicBezTo>
                    <a:pt x="2918" y="3810"/>
                    <a:pt x="2923" y="3806"/>
                    <a:pt x="2929" y="3802"/>
                  </a:cubicBezTo>
                  <a:close/>
                  <a:moveTo>
                    <a:pt x="4362" y="3990"/>
                  </a:moveTo>
                  <a:lnTo>
                    <a:pt x="4362" y="3990"/>
                  </a:lnTo>
                  <a:cubicBezTo>
                    <a:pt x="4356" y="3999"/>
                    <a:pt x="4354" y="4008"/>
                    <a:pt x="4354" y="4018"/>
                  </a:cubicBezTo>
                  <a:lnTo>
                    <a:pt x="4354" y="4018"/>
                  </a:lnTo>
                  <a:cubicBezTo>
                    <a:pt x="4362" y="4010"/>
                    <a:pt x="4366" y="4001"/>
                    <a:pt x="4362" y="3990"/>
                  </a:cubicBezTo>
                  <a:close/>
                  <a:moveTo>
                    <a:pt x="13869" y="4041"/>
                  </a:moveTo>
                  <a:cubicBezTo>
                    <a:pt x="13867" y="4041"/>
                    <a:pt x="13866" y="4041"/>
                    <a:pt x="13864" y="4042"/>
                  </a:cubicBezTo>
                  <a:cubicBezTo>
                    <a:pt x="13866" y="4041"/>
                    <a:pt x="13867" y="4041"/>
                    <a:pt x="13869" y="4041"/>
                  </a:cubicBezTo>
                  <a:close/>
                  <a:moveTo>
                    <a:pt x="13978" y="4135"/>
                  </a:moveTo>
                  <a:cubicBezTo>
                    <a:pt x="13983" y="4139"/>
                    <a:pt x="13988" y="4140"/>
                    <a:pt x="13992" y="4140"/>
                  </a:cubicBezTo>
                  <a:cubicBezTo>
                    <a:pt x="13995" y="4140"/>
                    <a:pt x="13998" y="4139"/>
                    <a:pt x="14001" y="4138"/>
                  </a:cubicBezTo>
                  <a:lnTo>
                    <a:pt x="14001" y="4138"/>
                  </a:lnTo>
                  <a:cubicBezTo>
                    <a:pt x="13993" y="4137"/>
                    <a:pt x="13985" y="4136"/>
                    <a:pt x="13978" y="4135"/>
                  </a:cubicBezTo>
                  <a:close/>
                  <a:moveTo>
                    <a:pt x="13781" y="4405"/>
                  </a:moveTo>
                  <a:lnTo>
                    <a:pt x="13781" y="4405"/>
                  </a:lnTo>
                  <a:cubicBezTo>
                    <a:pt x="13786" y="4409"/>
                    <a:pt x="13792" y="4413"/>
                    <a:pt x="13797" y="4417"/>
                  </a:cubicBezTo>
                  <a:lnTo>
                    <a:pt x="13797" y="4417"/>
                  </a:lnTo>
                  <a:cubicBezTo>
                    <a:pt x="13793" y="4412"/>
                    <a:pt x="13788" y="4408"/>
                    <a:pt x="13781" y="4405"/>
                  </a:cubicBezTo>
                  <a:close/>
                  <a:moveTo>
                    <a:pt x="16202" y="4618"/>
                  </a:moveTo>
                  <a:cubicBezTo>
                    <a:pt x="16207" y="4622"/>
                    <a:pt x="16212" y="4623"/>
                    <a:pt x="16218" y="4623"/>
                  </a:cubicBezTo>
                  <a:cubicBezTo>
                    <a:pt x="16221" y="4623"/>
                    <a:pt x="16224" y="4623"/>
                    <a:pt x="16227" y="4622"/>
                  </a:cubicBezTo>
                  <a:cubicBezTo>
                    <a:pt x="16218" y="4620"/>
                    <a:pt x="16210" y="4619"/>
                    <a:pt x="16202" y="4618"/>
                  </a:cubicBezTo>
                  <a:close/>
                  <a:moveTo>
                    <a:pt x="4788" y="4643"/>
                  </a:moveTo>
                  <a:cubicBezTo>
                    <a:pt x="4780" y="4647"/>
                    <a:pt x="4774" y="4653"/>
                    <a:pt x="4768" y="4658"/>
                  </a:cubicBezTo>
                  <a:lnTo>
                    <a:pt x="4768" y="4658"/>
                  </a:lnTo>
                  <a:cubicBezTo>
                    <a:pt x="4774" y="4653"/>
                    <a:pt x="4781" y="4648"/>
                    <a:pt x="4788" y="4643"/>
                  </a:cubicBezTo>
                  <a:close/>
                  <a:moveTo>
                    <a:pt x="4433" y="5281"/>
                  </a:moveTo>
                  <a:cubicBezTo>
                    <a:pt x="4425" y="5281"/>
                    <a:pt x="4418" y="5285"/>
                    <a:pt x="4424" y="5285"/>
                  </a:cubicBezTo>
                  <a:cubicBezTo>
                    <a:pt x="4432" y="5287"/>
                    <a:pt x="4438" y="5288"/>
                    <a:pt x="4445" y="5290"/>
                  </a:cubicBezTo>
                  <a:lnTo>
                    <a:pt x="4445" y="5290"/>
                  </a:lnTo>
                  <a:cubicBezTo>
                    <a:pt x="4445" y="5288"/>
                    <a:pt x="4445" y="5287"/>
                    <a:pt x="4445" y="5285"/>
                  </a:cubicBezTo>
                  <a:cubicBezTo>
                    <a:pt x="4442" y="5282"/>
                    <a:pt x="4437" y="5281"/>
                    <a:pt x="4433" y="5281"/>
                  </a:cubicBezTo>
                  <a:close/>
                  <a:moveTo>
                    <a:pt x="14092" y="5462"/>
                  </a:moveTo>
                  <a:lnTo>
                    <a:pt x="14092" y="5462"/>
                  </a:lnTo>
                  <a:cubicBezTo>
                    <a:pt x="14063" y="5483"/>
                    <a:pt x="14099" y="5509"/>
                    <a:pt x="14130" y="5510"/>
                  </a:cubicBezTo>
                  <a:lnTo>
                    <a:pt x="14130" y="5510"/>
                  </a:lnTo>
                  <a:cubicBezTo>
                    <a:pt x="14118" y="5494"/>
                    <a:pt x="14105" y="5478"/>
                    <a:pt x="14092" y="5462"/>
                  </a:cubicBezTo>
                  <a:close/>
                  <a:moveTo>
                    <a:pt x="13780" y="5689"/>
                  </a:moveTo>
                  <a:cubicBezTo>
                    <a:pt x="13763" y="5689"/>
                    <a:pt x="13747" y="5693"/>
                    <a:pt x="13733" y="5700"/>
                  </a:cubicBezTo>
                  <a:lnTo>
                    <a:pt x="13733" y="5700"/>
                  </a:lnTo>
                  <a:cubicBezTo>
                    <a:pt x="13752" y="5697"/>
                    <a:pt x="13770" y="5695"/>
                    <a:pt x="13791" y="5690"/>
                  </a:cubicBezTo>
                  <a:cubicBezTo>
                    <a:pt x="13787" y="5689"/>
                    <a:pt x="13784" y="5689"/>
                    <a:pt x="13780" y="5689"/>
                  </a:cubicBezTo>
                  <a:close/>
                  <a:moveTo>
                    <a:pt x="8859" y="5865"/>
                  </a:moveTo>
                  <a:lnTo>
                    <a:pt x="8859" y="5865"/>
                  </a:lnTo>
                  <a:cubicBezTo>
                    <a:pt x="8857" y="5866"/>
                    <a:pt x="8855" y="5866"/>
                    <a:pt x="8853" y="5867"/>
                  </a:cubicBezTo>
                  <a:lnTo>
                    <a:pt x="8853" y="5867"/>
                  </a:lnTo>
                  <a:cubicBezTo>
                    <a:pt x="8855" y="5866"/>
                    <a:pt x="8857" y="5866"/>
                    <a:pt x="8859" y="5865"/>
                  </a:cubicBezTo>
                  <a:close/>
                  <a:moveTo>
                    <a:pt x="17208" y="5924"/>
                  </a:moveTo>
                  <a:cubicBezTo>
                    <a:pt x="17206" y="5924"/>
                    <a:pt x="17206" y="5930"/>
                    <a:pt x="17206" y="5938"/>
                  </a:cubicBezTo>
                  <a:lnTo>
                    <a:pt x="17206" y="5938"/>
                  </a:lnTo>
                  <a:cubicBezTo>
                    <a:pt x="17211" y="5937"/>
                    <a:pt x="17217" y="5934"/>
                    <a:pt x="17210" y="5927"/>
                  </a:cubicBezTo>
                  <a:cubicBezTo>
                    <a:pt x="17209" y="5925"/>
                    <a:pt x="17208" y="5924"/>
                    <a:pt x="17208" y="5924"/>
                  </a:cubicBezTo>
                  <a:close/>
                  <a:moveTo>
                    <a:pt x="6497" y="5865"/>
                  </a:moveTo>
                  <a:cubicBezTo>
                    <a:pt x="6507" y="5900"/>
                    <a:pt x="6526" y="5931"/>
                    <a:pt x="6553" y="5955"/>
                  </a:cubicBezTo>
                  <a:lnTo>
                    <a:pt x="6553" y="5955"/>
                  </a:lnTo>
                  <a:cubicBezTo>
                    <a:pt x="6537" y="5924"/>
                    <a:pt x="6518" y="5894"/>
                    <a:pt x="6497" y="5865"/>
                  </a:cubicBezTo>
                  <a:close/>
                  <a:moveTo>
                    <a:pt x="6559" y="6539"/>
                  </a:moveTo>
                  <a:lnTo>
                    <a:pt x="6559" y="6539"/>
                  </a:lnTo>
                  <a:cubicBezTo>
                    <a:pt x="6559" y="6539"/>
                    <a:pt x="6560" y="6540"/>
                    <a:pt x="6561" y="6540"/>
                  </a:cubicBezTo>
                  <a:lnTo>
                    <a:pt x="6561" y="6540"/>
                  </a:lnTo>
                  <a:cubicBezTo>
                    <a:pt x="6560" y="6540"/>
                    <a:pt x="6559" y="6539"/>
                    <a:pt x="6559" y="6539"/>
                  </a:cubicBezTo>
                  <a:close/>
                  <a:moveTo>
                    <a:pt x="18154" y="6591"/>
                  </a:moveTo>
                  <a:lnTo>
                    <a:pt x="18154" y="6591"/>
                  </a:lnTo>
                  <a:cubicBezTo>
                    <a:pt x="18152" y="6592"/>
                    <a:pt x="18150" y="6594"/>
                    <a:pt x="18148" y="6595"/>
                  </a:cubicBezTo>
                  <a:lnTo>
                    <a:pt x="18148" y="6595"/>
                  </a:lnTo>
                  <a:cubicBezTo>
                    <a:pt x="18150" y="6594"/>
                    <a:pt x="18152" y="6592"/>
                    <a:pt x="18154" y="6591"/>
                  </a:cubicBezTo>
                  <a:close/>
                  <a:moveTo>
                    <a:pt x="9492" y="6664"/>
                  </a:moveTo>
                  <a:lnTo>
                    <a:pt x="9516" y="6672"/>
                  </a:lnTo>
                  <a:lnTo>
                    <a:pt x="9516" y="6672"/>
                  </a:lnTo>
                  <a:cubicBezTo>
                    <a:pt x="9512" y="6669"/>
                    <a:pt x="9508" y="6667"/>
                    <a:pt x="9505" y="6664"/>
                  </a:cubicBezTo>
                  <a:lnTo>
                    <a:pt x="9505" y="6664"/>
                  </a:lnTo>
                  <a:cubicBezTo>
                    <a:pt x="9500" y="6664"/>
                    <a:pt x="9496" y="6664"/>
                    <a:pt x="9492" y="6664"/>
                  </a:cubicBezTo>
                  <a:close/>
                  <a:moveTo>
                    <a:pt x="9516" y="6672"/>
                  </a:moveTo>
                  <a:cubicBezTo>
                    <a:pt x="9537" y="6685"/>
                    <a:pt x="9563" y="6694"/>
                    <a:pt x="9584" y="6694"/>
                  </a:cubicBezTo>
                  <a:lnTo>
                    <a:pt x="9516" y="6672"/>
                  </a:lnTo>
                  <a:close/>
                  <a:moveTo>
                    <a:pt x="18195" y="6715"/>
                  </a:moveTo>
                  <a:cubicBezTo>
                    <a:pt x="18195" y="6717"/>
                    <a:pt x="18194" y="6720"/>
                    <a:pt x="18193" y="6722"/>
                  </a:cubicBezTo>
                  <a:lnTo>
                    <a:pt x="18193" y="6722"/>
                  </a:lnTo>
                  <a:cubicBezTo>
                    <a:pt x="18194" y="6720"/>
                    <a:pt x="18195" y="6717"/>
                    <a:pt x="18195" y="6715"/>
                  </a:cubicBezTo>
                  <a:close/>
                  <a:moveTo>
                    <a:pt x="5910" y="6847"/>
                  </a:moveTo>
                  <a:lnTo>
                    <a:pt x="5910" y="6847"/>
                  </a:lnTo>
                  <a:cubicBezTo>
                    <a:pt x="5912" y="6848"/>
                    <a:pt x="5914" y="6849"/>
                    <a:pt x="5917" y="6850"/>
                  </a:cubicBezTo>
                  <a:cubicBezTo>
                    <a:pt x="5914" y="6849"/>
                    <a:pt x="5912" y="6848"/>
                    <a:pt x="5910" y="6847"/>
                  </a:cubicBezTo>
                  <a:close/>
                  <a:moveTo>
                    <a:pt x="18195" y="6860"/>
                  </a:moveTo>
                  <a:lnTo>
                    <a:pt x="18195" y="6860"/>
                  </a:lnTo>
                  <a:cubicBezTo>
                    <a:pt x="18172" y="6868"/>
                    <a:pt x="18160" y="6882"/>
                    <a:pt x="18160" y="6897"/>
                  </a:cubicBezTo>
                  <a:lnTo>
                    <a:pt x="18160" y="6897"/>
                  </a:lnTo>
                  <a:cubicBezTo>
                    <a:pt x="18174" y="6887"/>
                    <a:pt x="18186" y="6874"/>
                    <a:pt x="18195" y="6860"/>
                  </a:cubicBezTo>
                  <a:close/>
                  <a:moveTo>
                    <a:pt x="6688" y="7015"/>
                  </a:moveTo>
                  <a:cubicBezTo>
                    <a:pt x="6683" y="7015"/>
                    <a:pt x="6678" y="7015"/>
                    <a:pt x="6673" y="7016"/>
                  </a:cubicBezTo>
                  <a:cubicBezTo>
                    <a:pt x="6702" y="7054"/>
                    <a:pt x="6749" y="7075"/>
                    <a:pt x="6797" y="7094"/>
                  </a:cubicBezTo>
                  <a:lnTo>
                    <a:pt x="6797" y="7094"/>
                  </a:lnTo>
                  <a:cubicBezTo>
                    <a:pt x="6782" y="7052"/>
                    <a:pt x="6740" y="7015"/>
                    <a:pt x="6688" y="7015"/>
                  </a:cubicBezTo>
                  <a:close/>
                  <a:moveTo>
                    <a:pt x="18299" y="7223"/>
                  </a:moveTo>
                  <a:cubicBezTo>
                    <a:pt x="18283" y="7223"/>
                    <a:pt x="18266" y="7229"/>
                    <a:pt x="18252" y="7239"/>
                  </a:cubicBezTo>
                  <a:lnTo>
                    <a:pt x="18252" y="7239"/>
                  </a:lnTo>
                  <a:cubicBezTo>
                    <a:pt x="18268" y="7234"/>
                    <a:pt x="18283" y="7229"/>
                    <a:pt x="18299" y="7223"/>
                  </a:cubicBezTo>
                  <a:close/>
                  <a:moveTo>
                    <a:pt x="6691" y="7309"/>
                  </a:moveTo>
                  <a:cubicBezTo>
                    <a:pt x="6734" y="7336"/>
                    <a:pt x="6778" y="7362"/>
                    <a:pt x="6818" y="7389"/>
                  </a:cubicBezTo>
                  <a:cubicBezTo>
                    <a:pt x="6770" y="7416"/>
                    <a:pt x="6713" y="7430"/>
                    <a:pt x="6656" y="7430"/>
                  </a:cubicBezTo>
                  <a:cubicBezTo>
                    <a:pt x="6627" y="7430"/>
                    <a:pt x="6598" y="7426"/>
                    <a:pt x="6570" y="7420"/>
                  </a:cubicBezTo>
                  <a:cubicBezTo>
                    <a:pt x="6610" y="7390"/>
                    <a:pt x="6651" y="7349"/>
                    <a:pt x="6691" y="7309"/>
                  </a:cubicBezTo>
                  <a:close/>
                  <a:moveTo>
                    <a:pt x="18703" y="7617"/>
                  </a:moveTo>
                  <a:cubicBezTo>
                    <a:pt x="18696" y="7619"/>
                    <a:pt x="18690" y="7623"/>
                    <a:pt x="18684" y="7626"/>
                  </a:cubicBezTo>
                  <a:lnTo>
                    <a:pt x="18684" y="7626"/>
                  </a:lnTo>
                  <a:cubicBezTo>
                    <a:pt x="18691" y="7624"/>
                    <a:pt x="18697" y="7621"/>
                    <a:pt x="18703" y="7617"/>
                  </a:cubicBezTo>
                  <a:close/>
                  <a:moveTo>
                    <a:pt x="18226" y="7896"/>
                  </a:moveTo>
                  <a:cubicBezTo>
                    <a:pt x="18220" y="7900"/>
                    <a:pt x="18213" y="7903"/>
                    <a:pt x="18205" y="7907"/>
                  </a:cubicBezTo>
                  <a:cubicBezTo>
                    <a:pt x="18214" y="7904"/>
                    <a:pt x="18221" y="7900"/>
                    <a:pt x="18226" y="7896"/>
                  </a:cubicBezTo>
                  <a:close/>
                  <a:moveTo>
                    <a:pt x="18257" y="8020"/>
                  </a:moveTo>
                  <a:lnTo>
                    <a:pt x="18257" y="8020"/>
                  </a:lnTo>
                  <a:cubicBezTo>
                    <a:pt x="18243" y="8035"/>
                    <a:pt x="18233" y="8053"/>
                    <a:pt x="18230" y="8072"/>
                  </a:cubicBezTo>
                  <a:lnTo>
                    <a:pt x="18230" y="8072"/>
                  </a:lnTo>
                  <a:cubicBezTo>
                    <a:pt x="18255" y="8065"/>
                    <a:pt x="18275" y="8044"/>
                    <a:pt x="18257" y="8020"/>
                  </a:cubicBezTo>
                  <a:close/>
                  <a:moveTo>
                    <a:pt x="20899" y="9222"/>
                  </a:moveTo>
                  <a:cubicBezTo>
                    <a:pt x="20892" y="9229"/>
                    <a:pt x="20890" y="9238"/>
                    <a:pt x="20891" y="9246"/>
                  </a:cubicBezTo>
                  <a:lnTo>
                    <a:pt x="20891" y="9246"/>
                  </a:lnTo>
                  <a:cubicBezTo>
                    <a:pt x="20894" y="9238"/>
                    <a:pt x="20897" y="9231"/>
                    <a:pt x="20899" y="9222"/>
                  </a:cubicBezTo>
                  <a:close/>
                  <a:moveTo>
                    <a:pt x="11201" y="129"/>
                  </a:moveTo>
                  <a:cubicBezTo>
                    <a:pt x="11177" y="129"/>
                    <a:pt x="11153" y="134"/>
                    <a:pt x="11129" y="146"/>
                  </a:cubicBezTo>
                  <a:cubicBezTo>
                    <a:pt x="11149" y="177"/>
                    <a:pt x="11180" y="198"/>
                    <a:pt x="11201" y="229"/>
                  </a:cubicBezTo>
                  <a:cubicBezTo>
                    <a:pt x="11170" y="222"/>
                    <a:pt x="11138" y="218"/>
                    <a:pt x="11106" y="218"/>
                  </a:cubicBezTo>
                  <a:cubicBezTo>
                    <a:pt x="11042" y="218"/>
                    <a:pt x="10977" y="232"/>
                    <a:pt x="10922" y="260"/>
                  </a:cubicBezTo>
                  <a:cubicBezTo>
                    <a:pt x="10922" y="291"/>
                    <a:pt x="10966" y="311"/>
                    <a:pt x="11008" y="311"/>
                  </a:cubicBezTo>
                  <a:cubicBezTo>
                    <a:pt x="11021" y="311"/>
                    <a:pt x="11034" y="309"/>
                    <a:pt x="11045" y="305"/>
                  </a:cubicBezTo>
                  <a:lnTo>
                    <a:pt x="11045" y="305"/>
                  </a:lnTo>
                  <a:cubicBezTo>
                    <a:pt x="11025" y="327"/>
                    <a:pt x="11018" y="356"/>
                    <a:pt x="11025" y="385"/>
                  </a:cubicBezTo>
                  <a:cubicBezTo>
                    <a:pt x="11029" y="384"/>
                    <a:pt x="11034" y="384"/>
                    <a:pt x="11038" y="384"/>
                  </a:cubicBezTo>
                  <a:cubicBezTo>
                    <a:pt x="11135" y="384"/>
                    <a:pt x="11209" y="501"/>
                    <a:pt x="11139" y="571"/>
                  </a:cubicBezTo>
                  <a:cubicBezTo>
                    <a:pt x="11113" y="558"/>
                    <a:pt x="11083" y="549"/>
                    <a:pt x="11057" y="549"/>
                  </a:cubicBezTo>
                  <a:cubicBezTo>
                    <a:pt x="11041" y="549"/>
                    <a:pt x="11026" y="552"/>
                    <a:pt x="11014" y="560"/>
                  </a:cubicBezTo>
                  <a:cubicBezTo>
                    <a:pt x="10990" y="577"/>
                    <a:pt x="11012" y="621"/>
                    <a:pt x="11038" y="621"/>
                  </a:cubicBezTo>
                  <a:cubicBezTo>
                    <a:pt x="11039" y="621"/>
                    <a:pt x="11041" y="621"/>
                    <a:pt x="11043" y="620"/>
                  </a:cubicBezTo>
                  <a:lnTo>
                    <a:pt x="11043" y="620"/>
                  </a:lnTo>
                  <a:cubicBezTo>
                    <a:pt x="10997" y="647"/>
                    <a:pt x="10958" y="666"/>
                    <a:pt x="10911" y="685"/>
                  </a:cubicBezTo>
                  <a:cubicBezTo>
                    <a:pt x="10917" y="683"/>
                    <a:pt x="10922" y="682"/>
                    <a:pt x="10927" y="682"/>
                  </a:cubicBezTo>
                  <a:cubicBezTo>
                    <a:pt x="10975" y="682"/>
                    <a:pt x="10980" y="763"/>
                    <a:pt x="10942" y="809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01" y="830"/>
                    <a:pt x="11159" y="892"/>
                    <a:pt x="11077" y="923"/>
                  </a:cubicBezTo>
                  <a:cubicBezTo>
                    <a:pt x="11139" y="944"/>
                    <a:pt x="11159" y="1006"/>
                    <a:pt x="11118" y="1048"/>
                  </a:cubicBezTo>
                  <a:cubicBezTo>
                    <a:pt x="11072" y="1038"/>
                    <a:pt x="11024" y="1012"/>
                    <a:pt x="10985" y="984"/>
                  </a:cubicBezTo>
                  <a:lnTo>
                    <a:pt x="10985" y="984"/>
                  </a:lnTo>
                  <a:cubicBezTo>
                    <a:pt x="11011" y="1011"/>
                    <a:pt x="10998" y="1070"/>
                    <a:pt x="10952" y="1078"/>
                  </a:cubicBezTo>
                  <a:cubicBezTo>
                    <a:pt x="10901" y="1078"/>
                    <a:pt x="10849" y="1027"/>
                    <a:pt x="10869" y="985"/>
                  </a:cubicBezTo>
                  <a:lnTo>
                    <a:pt x="10869" y="985"/>
                  </a:lnTo>
                  <a:lnTo>
                    <a:pt x="10807" y="1016"/>
                  </a:lnTo>
                  <a:lnTo>
                    <a:pt x="10714" y="923"/>
                  </a:lnTo>
                  <a:lnTo>
                    <a:pt x="10714" y="923"/>
                  </a:lnTo>
                  <a:cubicBezTo>
                    <a:pt x="10714" y="944"/>
                    <a:pt x="10714" y="965"/>
                    <a:pt x="10735" y="985"/>
                  </a:cubicBezTo>
                  <a:cubicBezTo>
                    <a:pt x="10631" y="944"/>
                    <a:pt x="10507" y="913"/>
                    <a:pt x="10403" y="892"/>
                  </a:cubicBezTo>
                  <a:lnTo>
                    <a:pt x="10403" y="892"/>
                  </a:lnTo>
                  <a:cubicBezTo>
                    <a:pt x="10434" y="1006"/>
                    <a:pt x="10549" y="1110"/>
                    <a:pt x="10683" y="1140"/>
                  </a:cubicBezTo>
                  <a:cubicBezTo>
                    <a:pt x="10652" y="1134"/>
                    <a:pt x="10619" y="1130"/>
                    <a:pt x="10586" y="1130"/>
                  </a:cubicBezTo>
                  <a:cubicBezTo>
                    <a:pt x="10529" y="1130"/>
                    <a:pt x="10471" y="1140"/>
                    <a:pt x="10421" y="1159"/>
                  </a:cubicBezTo>
                  <a:lnTo>
                    <a:pt x="10421" y="1159"/>
                  </a:lnTo>
                  <a:cubicBezTo>
                    <a:pt x="10425" y="1152"/>
                    <a:pt x="10425" y="1144"/>
                    <a:pt x="10413" y="1140"/>
                  </a:cubicBezTo>
                  <a:cubicBezTo>
                    <a:pt x="10410" y="1139"/>
                    <a:pt x="10407" y="1139"/>
                    <a:pt x="10404" y="1139"/>
                  </a:cubicBezTo>
                  <a:cubicBezTo>
                    <a:pt x="10379" y="1139"/>
                    <a:pt x="10363" y="1174"/>
                    <a:pt x="10372" y="1193"/>
                  </a:cubicBezTo>
                  <a:cubicBezTo>
                    <a:pt x="10388" y="1209"/>
                    <a:pt x="10416" y="1218"/>
                    <a:pt x="10442" y="1222"/>
                  </a:cubicBezTo>
                  <a:lnTo>
                    <a:pt x="10442" y="1222"/>
                  </a:lnTo>
                  <a:cubicBezTo>
                    <a:pt x="10422" y="1232"/>
                    <a:pt x="10411" y="1268"/>
                    <a:pt x="10434" y="1276"/>
                  </a:cubicBezTo>
                  <a:cubicBezTo>
                    <a:pt x="10445" y="1283"/>
                    <a:pt x="10459" y="1286"/>
                    <a:pt x="10473" y="1286"/>
                  </a:cubicBezTo>
                  <a:cubicBezTo>
                    <a:pt x="10474" y="1286"/>
                    <a:pt x="10476" y="1286"/>
                    <a:pt x="10478" y="1286"/>
                  </a:cubicBezTo>
                  <a:lnTo>
                    <a:pt x="10478" y="1286"/>
                  </a:lnTo>
                  <a:cubicBezTo>
                    <a:pt x="10462" y="1300"/>
                    <a:pt x="10450" y="1318"/>
                    <a:pt x="10445" y="1338"/>
                  </a:cubicBezTo>
                  <a:cubicBezTo>
                    <a:pt x="10600" y="1358"/>
                    <a:pt x="10766" y="1379"/>
                    <a:pt x="10922" y="1421"/>
                  </a:cubicBezTo>
                  <a:cubicBezTo>
                    <a:pt x="10828" y="1451"/>
                    <a:pt x="10745" y="1472"/>
                    <a:pt x="10652" y="1504"/>
                  </a:cubicBezTo>
                  <a:cubicBezTo>
                    <a:pt x="10694" y="1524"/>
                    <a:pt x="10745" y="1534"/>
                    <a:pt x="10786" y="1534"/>
                  </a:cubicBezTo>
                  <a:cubicBezTo>
                    <a:pt x="10766" y="1555"/>
                    <a:pt x="10735" y="1576"/>
                    <a:pt x="10704" y="1596"/>
                  </a:cubicBezTo>
                  <a:cubicBezTo>
                    <a:pt x="10756" y="1607"/>
                    <a:pt x="10797" y="1617"/>
                    <a:pt x="10839" y="1617"/>
                  </a:cubicBezTo>
                  <a:cubicBezTo>
                    <a:pt x="10797" y="1628"/>
                    <a:pt x="10756" y="1659"/>
                    <a:pt x="10735" y="1690"/>
                  </a:cubicBezTo>
                  <a:cubicBezTo>
                    <a:pt x="10752" y="1686"/>
                    <a:pt x="10770" y="1685"/>
                    <a:pt x="10787" y="1685"/>
                  </a:cubicBezTo>
                  <a:cubicBezTo>
                    <a:pt x="10960" y="1685"/>
                    <a:pt x="11098" y="1867"/>
                    <a:pt x="10994" y="1980"/>
                  </a:cubicBezTo>
                  <a:cubicBezTo>
                    <a:pt x="10929" y="1929"/>
                    <a:pt x="10843" y="1904"/>
                    <a:pt x="10755" y="1904"/>
                  </a:cubicBezTo>
                  <a:cubicBezTo>
                    <a:pt x="10717" y="1904"/>
                    <a:pt x="10679" y="1909"/>
                    <a:pt x="10641" y="1918"/>
                  </a:cubicBezTo>
                  <a:cubicBezTo>
                    <a:pt x="10694" y="1959"/>
                    <a:pt x="10745" y="2001"/>
                    <a:pt x="10807" y="2042"/>
                  </a:cubicBezTo>
                  <a:cubicBezTo>
                    <a:pt x="10714" y="2032"/>
                    <a:pt x="10621" y="2011"/>
                    <a:pt x="10538" y="1980"/>
                  </a:cubicBezTo>
                  <a:lnTo>
                    <a:pt x="10538" y="1980"/>
                  </a:lnTo>
                  <a:cubicBezTo>
                    <a:pt x="10558" y="2022"/>
                    <a:pt x="10569" y="2063"/>
                    <a:pt x="10590" y="2105"/>
                  </a:cubicBezTo>
                  <a:cubicBezTo>
                    <a:pt x="10538" y="2073"/>
                    <a:pt x="10476" y="2032"/>
                    <a:pt x="10413" y="2001"/>
                  </a:cubicBezTo>
                  <a:lnTo>
                    <a:pt x="10413" y="2001"/>
                  </a:lnTo>
                  <a:cubicBezTo>
                    <a:pt x="10424" y="2032"/>
                    <a:pt x="10424" y="2073"/>
                    <a:pt x="10434" y="2114"/>
                  </a:cubicBezTo>
                  <a:cubicBezTo>
                    <a:pt x="10403" y="2084"/>
                    <a:pt x="10372" y="2063"/>
                    <a:pt x="10341" y="2042"/>
                  </a:cubicBezTo>
                  <a:lnTo>
                    <a:pt x="10341" y="2042"/>
                  </a:lnTo>
                  <a:cubicBezTo>
                    <a:pt x="10341" y="2105"/>
                    <a:pt x="10362" y="2167"/>
                    <a:pt x="10393" y="2229"/>
                  </a:cubicBezTo>
                  <a:cubicBezTo>
                    <a:pt x="10351" y="2197"/>
                    <a:pt x="10321" y="2167"/>
                    <a:pt x="10279" y="2135"/>
                  </a:cubicBezTo>
                  <a:lnTo>
                    <a:pt x="10279" y="2135"/>
                  </a:lnTo>
                  <a:cubicBezTo>
                    <a:pt x="10279" y="2249"/>
                    <a:pt x="10330" y="2362"/>
                    <a:pt x="10433" y="2445"/>
                  </a:cubicBezTo>
                  <a:lnTo>
                    <a:pt x="10433" y="2445"/>
                  </a:lnTo>
                  <a:cubicBezTo>
                    <a:pt x="10393" y="2413"/>
                    <a:pt x="10340" y="2388"/>
                    <a:pt x="10290" y="2388"/>
                  </a:cubicBezTo>
                  <a:cubicBezTo>
                    <a:pt x="10276" y="2388"/>
                    <a:pt x="10261" y="2390"/>
                    <a:pt x="10248" y="2395"/>
                  </a:cubicBezTo>
                  <a:cubicBezTo>
                    <a:pt x="10213" y="2406"/>
                    <a:pt x="10210" y="2444"/>
                    <a:pt x="10226" y="2469"/>
                  </a:cubicBezTo>
                  <a:lnTo>
                    <a:pt x="10226" y="2469"/>
                  </a:lnTo>
                  <a:cubicBezTo>
                    <a:pt x="10224" y="2469"/>
                    <a:pt x="10223" y="2469"/>
                    <a:pt x="10221" y="2469"/>
                  </a:cubicBezTo>
                  <a:cubicBezTo>
                    <a:pt x="10189" y="2469"/>
                    <a:pt x="10158" y="2480"/>
                    <a:pt x="10134" y="2498"/>
                  </a:cubicBezTo>
                  <a:cubicBezTo>
                    <a:pt x="10196" y="2540"/>
                    <a:pt x="10279" y="2570"/>
                    <a:pt x="10351" y="2570"/>
                  </a:cubicBezTo>
                  <a:cubicBezTo>
                    <a:pt x="10321" y="2591"/>
                    <a:pt x="10289" y="2612"/>
                    <a:pt x="10248" y="2623"/>
                  </a:cubicBezTo>
                  <a:cubicBezTo>
                    <a:pt x="10259" y="2625"/>
                    <a:pt x="10269" y="2626"/>
                    <a:pt x="10279" y="2626"/>
                  </a:cubicBezTo>
                  <a:cubicBezTo>
                    <a:pt x="10306" y="2626"/>
                    <a:pt x="10329" y="2617"/>
                    <a:pt x="10351" y="2602"/>
                  </a:cubicBezTo>
                  <a:lnTo>
                    <a:pt x="10351" y="2602"/>
                  </a:lnTo>
                  <a:cubicBezTo>
                    <a:pt x="10321" y="2653"/>
                    <a:pt x="10341" y="2715"/>
                    <a:pt x="10393" y="2747"/>
                  </a:cubicBezTo>
                  <a:cubicBezTo>
                    <a:pt x="10351" y="2747"/>
                    <a:pt x="10300" y="2747"/>
                    <a:pt x="10268" y="2778"/>
                  </a:cubicBezTo>
                  <a:cubicBezTo>
                    <a:pt x="10265" y="2783"/>
                    <a:pt x="10263" y="2789"/>
                    <a:pt x="10263" y="2795"/>
                  </a:cubicBezTo>
                  <a:lnTo>
                    <a:pt x="10263" y="2795"/>
                  </a:lnTo>
                  <a:cubicBezTo>
                    <a:pt x="10235" y="2782"/>
                    <a:pt x="10202" y="2775"/>
                    <a:pt x="10169" y="2775"/>
                  </a:cubicBezTo>
                  <a:cubicBezTo>
                    <a:pt x="10157" y="2775"/>
                    <a:pt x="10146" y="2776"/>
                    <a:pt x="10134" y="2778"/>
                  </a:cubicBezTo>
                  <a:cubicBezTo>
                    <a:pt x="10165" y="2798"/>
                    <a:pt x="10175" y="2830"/>
                    <a:pt x="10175" y="2860"/>
                  </a:cubicBezTo>
                  <a:cubicBezTo>
                    <a:pt x="10144" y="2840"/>
                    <a:pt x="10103" y="2819"/>
                    <a:pt x="10072" y="2819"/>
                  </a:cubicBezTo>
                  <a:cubicBezTo>
                    <a:pt x="10030" y="2819"/>
                    <a:pt x="9999" y="2860"/>
                    <a:pt x="10030" y="2881"/>
                  </a:cubicBezTo>
                  <a:cubicBezTo>
                    <a:pt x="9989" y="2881"/>
                    <a:pt x="9968" y="2860"/>
                    <a:pt x="9948" y="2840"/>
                  </a:cubicBezTo>
                  <a:cubicBezTo>
                    <a:pt x="9930" y="2822"/>
                    <a:pt x="9904" y="2796"/>
                    <a:pt x="9877" y="2796"/>
                  </a:cubicBezTo>
                  <a:cubicBezTo>
                    <a:pt x="9873" y="2796"/>
                    <a:pt x="9869" y="2797"/>
                    <a:pt x="9865" y="2798"/>
                  </a:cubicBezTo>
                  <a:cubicBezTo>
                    <a:pt x="9844" y="2798"/>
                    <a:pt x="9833" y="2820"/>
                    <a:pt x="9836" y="2836"/>
                  </a:cubicBezTo>
                  <a:lnTo>
                    <a:pt x="9836" y="2836"/>
                  </a:lnTo>
                  <a:cubicBezTo>
                    <a:pt x="9792" y="2799"/>
                    <a:pt x="9755" y="2763"/>
                    <a:pt x="9709" y="2726"/>
                  </a:cubicBezTo>
                  <a:lnTo>
                    <a:pt x="9709" y="2726"/>
                  </a:lnTo>
                  <a:cubicBezTo>
                    <a:pt x="9730" y="2757"/>
                    <a:pt x="9761" y="2788"/>
                    <a:pt x="9782" y="2819"/>
                  </a:cubicBezTo>
                  <a:cubicBezTo>
                    <a:pt x="9766" y="2811"/>
                    <a:pt x="9750" y="2808"/>
                    <a:pt x="9735" y="2808"/>
                  </a:cubicBezTo>
                  <a:cubicBezTo>
                    <a:pt x="9710" y="2808"/>
                    <a:pt x="9687" y="2817"/>
                    <a:pt x="9667" y="2830"/>
                  </a:cubicBezTo>
                  <a:cubicBezTo>
                    <a:pt x="9512" y="2757"/>
                    <a:pt x="9347" y="2674"/>
                    <a:pt x="9191" y="2602"/>
                  </a:cubicBezTo>
                  <a:cubicBezTo>
                    <a:pt x="9129" y="2581"/>
                    <a:pt x="9077" y="2560"/>
                    <a:pt x="9015" y="2560"/>
                  </a:cubicBezTo>
                  <a:cubicBezTo>
                    <a:pt x="9036" y="2591"/>
                    <a:pt x="9066" y="2633"/>
                    <a:pt x="9087" y="2664"/>
                  </a:cubicBezTo>
                  <a:cubicBezTo>
                    <a:pt x="9065" y="2649"/>
                    <a:pt x="9031" y="2639"/>
                    <a:pt x="8994" y="2639"/>
                  </a:cubicBezTo>
                  <a:cubicBezTo>
                    <a:pt x="8981" y="2639"/>
                    <a:pt x="8967" y="2640"/>
                    <a:pt x="8953" y="2643"/>
                  </a:cubicBezTo>
                  <a:cubicBezTo>
                    <a:pt x="8974" y="2674"/>
                    <a:pt x="8994" y="2705"/>
                    <a:pt x="9036" y="2715"/>
                  </a:cubicBezTo>
                  <a:cubicBezTo>
                    <a:pt x="8994" y="2715"/>
                    <a:pt x="8953" y="2715"/>
                    <a:pt x="8921" y="2736"/>
                  </a:cubicBezTo>
                  <a:cubicBezTo>
                    <a:pt x="8963" y="2757"/>
                    <a:pt x="9004" y="2768"/>
                    <a:pt x="9046" y="2778"/>
                  </a:cubicBezTo>
                  <a:cubicBezTo>
                    <a:pt x="8994" y="2778"/>
                    <a:pt x="8953" y="2809"/>
                    <a:pt x="8942" y="2851"/>
                  </a:cubicBezTo>
                  <a:cubicBezTo>
                    <a:pt x="9065" y="2889"/>
                    <a:pt x="9194" y="2910"/>
                    <a:pt x="9324" y="2910"/>
                  </a:cubicBezTo>
                  <a:cubicBezTo>
                    <a:pt x="9350" y="2910"/>
                    <a:pt x="9377" y="2909"/>
                    <a:pt x="9403" y="2907"/>
                  </a:cubicBezTo>
                  <a:lnTo>
                    <a:pt x="9403" y="2907"/>
                  </a:lnTo>
                  <a:cubicBezTo>
                    <a:pt x="9400" y="2912"/>
                    <a:pt x="9398" y="2917"/>
                    <a:pt x="9398" y="2923"/>
                  </a:cubicBezTo>
                  <a:cubicBezTo>
                    <a:pt x="9409" y="2943"/>
                    <a:pt x="9450" y="2954"/>
                    <a:pt x="9492" y="2954"/>
                  </a:cubicBezTo>
                  <a:cubicBezTo>
                    <a:pt x="9429" y="2996"/>
                    <a:pt x="9357" y="3037"/>
                    <a:pt x="9284" y="3047"/>
                  </a:cubicBezTo>
                  <a:lnTo>
                    <a:pt x="9439" y="3078"/>
                  </a:lnTo>
                  <a:cubicBezTo>
                    <a:pt x="9357" y="3099"/>
                    <a:pt x="9284" y="3109"/>
                    <a:pt x="9211" y="3141"/>
                  </a:cubicBezTo>
                  <a:cubicBezTo>
                    <a:pt x="9274" y="3151"/>
                    <a:pt x="9336" y="3161"/>
                    <a:pt x="9398" y="3161"/>
                  </a:cubicBezTo>
                  <a:cubicBezTo>
                    <a:pt x="9326" y="3161"/>
                    <a:pt x="9243" y="3182"/>
                    <a:pt x="9211" y="3233"/>
                  </a:cubicBezTo>
                  <a:cubicBezTo>
                    <a:pt x="9239" y="3240"/>
                    <a:pt x="9270" y="3244"/>
                    <a:pt x="9301" y="3244"/>
                  </a:cubicBezTo>
                  <a:cubicBezTo>
                    <a:pt x="9362" y="3244"/>
                    <a:pt x="9426" y="3230"/>
                    <a:pt x="9481" y="3203"/>
                  </a:cubicBezTo>
                  <a:lnTo>
                    <a:pt x="9481" y="3203"/>
                  </a:lnTo>
                  <a:cubicBezTo>
                    <a:pt x="9439" y="3224"/>
                    <a:pt x="9398" y="3254"/>
                    <a:pt x="9377" y="3286"/>
                  </a:cubicBezTo>
                  <a:cubicBezTo>
                    <a:pt x="9439" y="3275"/>
                    <a:pt x="9512" y="3254"/>
                    <a:pt x="9564" y="3233"/>
                  </a:cubicBezTo>
                  <a:lnTo>
                    <a:pt x="9564" y="3233"/>
                  </a:lnTo>
                  <a:cubicBezTo>
                    <a:pt x="9522" y="3265"/>
                    <a:pt x="9481" y="3306"/>
                    <a:pt x="9460" y="3358"/>
                  </a:cubicBezTo>
                  <a:cubicBezTo>
                    <a:pt x="9529" y="3348"/>
                    <a:pt x="9589" y="3320"/>
                    <a:pt x="9639" y="3281"/>
                  </a:cubicBezTo>
                  <a:lnTo>
                    <a:pt x="9639" y="3281"/>
                  </a:lnTo>
                  <a:cubicBezTo>
                    <a:pt x="9601" y="3312"/>
                    <a:pt x="9573" y="3351"/>
                    <a:pt x="9554" y="3389"/>
                  </a:cubicBezTo>
                  <a:cubicBezTo>
                    <a:pt x="9647" y="3379"/>
                    <a:pt x="9730" y="3337"/>
                    <a:pt x="9792" y="3286"/>
                  </a:cubicBezTo>
                  <a:lnTo>
                    <a:pt x="9792" y="3286"/>
                  </a:lnTo>
                  <a:cubicBezTo>
                    <a:pt x="9782" y="3306"/>
                    <a:pt x="9761" y="3337"/>
                    <a:pt x="9740" y="3369"/>
                  </a:cubicBezTo>
                  <a:cubicBezTo>
                    <a:pt x="9812" y="3337"/>
                    <a:pt x="9885" y="3306"/>
                    <a:pt x="9968" y="3275"/>
                  </a:cubicBezTo>
                  <a:lnTo>
                    <a:pt x="9968" y="3275"/>
                  </a:lnTo>
                  <a:cubicBezTo>
                    <a:pt x="9895" y="3337"/>
                    <a:pt x="9948" y="3441"/>
                    <a:pt x="10030" y="3482"/>
                  </a:cubicBezTo>
                  <a:cubicBezTo>
                    <a:pt x="10113" y="3534"/>
                    <a:pt x="10227" y="3534"/>
                    <a:pt x="10321" y="3534"/>
                  </a:cubicBezTo>
                  <a:cubicBezTo>
                    <a:pt x="10279" y="3638"/>
                    <a:pt x="10155" y="3710"/>
                    <a:pt x="10020" y="3710"/>
                  </a:cubicBezTo>
                  <a:cubicBezTo>
                    <a:pt x="10040" y="3762"/>
                    <a:pt x="10061" y="3825"/>
                    <a:pt x="10072" y="3876"/>
                  </a:cubicBezTo>
                  <a:cubicBezTo>
                    <a:pt x="10030" y="3866"/>
                    <a:pt x="9978" y="3855"/>
                    <a:pt x="9927" y="3834"/>
                  </a:cubicBezTo>
                  <a:lnTo>
                    <a:pt x="9927" y="3834"/>
                  </a:lnTo>
                  <a:cubicBezTo>
                    <a:pt x="9937" y="3907"/>
                    <a:pt x="9968" y="3990"/>
                    <a:pt x="10020" y="4052"/>
                  </a:cubicBezTo>
                  <a:cubicBezTo>
                    <a:pt x="9978" y="4032"/>
                    <a:pt x="9937" y="4000"/>
                    <a:pt x="9895" y="3980"/>
                  </a:cubicBezTo>
                  <a:lnTo>
                    <a:pt x="9895" y="3980"/>
                  </a:lnTo>
                  <a:cubicBezTo>
                    <a:pt x="9895" y="4020"/>
                    <a:pt x="9911" y="4060"/>
                    <a:pt x="9937" y="4094"/>
                  </a:cubicBezTo>
                  <a:lnTo>
                    <a:pt x="9937" y="4094"/>
                  </a:lnTo>
                  <a:cubicBezTo>
                    <a:pt x="9934" y="4094"/>
                    <a:pt x="9930" y="4094"/>
                    <a:pt x="9927" y="4094"/>
                  </a:cubicBezTo>
                  <a:cubicBezTo>
                    <a:pt x="9948" y="4115"/>
                    <a:pt x="9968" y="4145"/>
                    <a:pt x="9957" y="4166"/>
                  </a:cubicBezTo>
                  <a:cubicBezTo>
                    <a:pt x="9957" y="4192"/>
                    <a:pt x="9930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7" y="4280"/>
                    <a:pt x="10072" y="4322"/>
                    <a:pt x="10175" y="4322"/>
                  </a:cubicBezTo>
                  <a:cubicBezTo>
                    <a:pt x="10144" y="4332"/>
                    <a:pt x="10103" y="4343"/>
                    <a:pt x="10061" y="4353"/>
                  </a:cubicBezTo>
                  <a:cubicBezTo>
                    <a:pt x="10078" y="4381"/>
                    <a:pt x="10101" y="4402"/>
                    <a:pt x="10126" y="4420"/>
                  </a:cubicBezTo>
                  <a:lnTo>
                    <a:pt x="10126" y="4420"/>
                  </a:lnTo>
                  <a:cubicBezTo>
                    <a:pt x="10124" y="4420"/>
                    <a:pt x="10123" y="4420"/>
                    <a:pt x="10121" y="4420"/>
                  </a:cubicBezTo>
                  <a:cubicBezTo>
                    <a:pt x="10096" y="4420"/>
                    <a:pt x="10069" y="4428"/>
                    <a:pt x="10051" y="4446"/>
                  </a:cubicBezTo>
                  <a:cubicBezTo>
                    <a:pt x="9948" y="4373"/>
                    <a:pt x="9833" y="4301"/>
                    <a:pt x="9720" y="4228"/>
                  </a:cubicBezTo>
                  <a:lnTo>
                    <a:pt x="9720" y="4228"/>
                  </a:lnTo>
                  <a:cubicBezTo>
                    <a:pt x="9720" y="4260"/>
                    <a:pt x="9740" y="4290"/>
                    <a:pt x="9761" y="4311"/>
                  </a:cubicBezTo>
                  <a:cubicBezTo>
                    <a:pt x="9730" y="4290"/>
                    <a:pt x="9688" y="4270"/>
                    <a:pt x="9657" y="4249"/>
                  </a:cubicBezTo>
                  <a:lnTo>
                    <a:pt x="9657" y="4249"/>
                  </a:lnTo>
                  <a:cubicBezTo>
                    <a:pt x="9648" y="4333"/>
                    <a:pt x="9746" y="4408"/>
                    <a:pt x="9849" y="4408"/>
                  </a:cubicBezTo>
                  <a:cubicBezTo>
                    <a:pt x="9861" y="4408"/>
                    <a:pt x="9873" y="4407"/>
                    <a:pt x="9885" y="4405"/>
                  </a:cubicBezTo>
                  <a:lnTo>
                    <a:pt x="9885" y="4405"/>
                  </a:lnTo>
                  <a:cubicBezTo>
                    <a:pt x="9833" y="4446"/>
                    <a:pt x="9792" y="4488"/>
                    <a:pt x="9740" y="4518"/>
                  </a:cubicBezTo>
                  <a:lnTo>
                    <a:pt x="9927" y="4580"/>
                  </a:lnTo>
                  <a:cubicBezTo>
                    <a:pt x="9865" y="4601"/>
                    <a:pt x="9812" y="4633"/>
                    <a:pt x="9761" y="4674"/>
                  </a:cubicBezTo>
                  <a:lnTo>
                    <a:pt x="9809" y="4674"/>
                  </a:lnTo>
                  <a:cubicBezTo>
                    <a:pt x="9764" y="4681"/>
                    <a:pt x="9722" y="4699"/>
                    <a:pt x="9688" y="4726"/>
                  </a:cubicBezTo>
                  <a:cubicBezTo>
                    <a:pt x="9667" y="4674"/>
                    <a:pt x="9616" y="4633"/>
                    <a:pt x="9543" y="4622"/>
                  </a:cubicBezTo>
                  <a:lnTo>
                    <a:pt x="9543" y="4622"/>
                  </a:lnTo>
                  <a:cubicBezTo>
                    <a:pt x="9554" y="4663"/>
                    <a:pt x="9554" y="4705"/>
                    <a:pt x="9564" y="4746"/>
                  </a:cubicBezTo>
                  <a:cubicBezTo>
                    <a:pt x="9533" y="4695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8" y="4675"/>
                    <a:pt x="9401" y="4700"/>
                    <a:pt x="9416" y="4719"/>
                  </a:cubicBezTo>
                  <a:lnTo>
                    <a:pt x="9416" y="4719"/>
                  </a:lnTo>
                  <a:cubicBezTo>
                    <a:pt x="9388" y="4725"/>
                    <a:pt x="9362" y="4742"/>
                    <a:pt x="9367" y="4767"/>
                  </a:cubicBezTo>
                  <a:cubicBezTo>
                    <a:pt x="9377" y="4819"/>
                    <a:pt x="9450" y="4850"/>
                    <a:pt x="9502" y="4861"/>
                  </a:cubicBezTo>
                  <a:cubicBezTo>
                    <a:pt x="9564" y="4881"/>
                    <a:pt x="9626" y="4923"/>
                    <a:pt x="9626" y="4974"/>
                  </a:cubicBezTo>
                  <a:cubicBezTo>
                    <a:pt x="9637" y="4944"/>
                    <a:pt x="9657" y="4912"/>
                    <a:pt x="9678" y="4881"/>
                  </a:cubicBezTo>
                  <a:cubicBezTo>
                    <a:pt x="9771" y="4881"/>
                    <a:pt x="9875" y="4933"/>
                    <a:pt x="9916" y="5006"/>
                  </a:cubicBezTo>
                  <a:cubicBezTo>
                    <a:pt x="9865" y="5016"/>
                    <a:pt x="9823" y="5026"/>
                    <a:pt x="9782" y="5036"/>
                  </a:cubicBezTo>
                  <a:cubicBezTo>
                    <a:pt x="9885" y="5099"/>
                    <a:pt x="9978" y="5151"/>
                    <a:pt x="10082" y="5213"/>
                  </a:cubicBezTo>
                  <a:cubicBezTo>
                    <a:pt x="10020" y="5213"/>
                    <a:pt x="9957" y="5202"/>
                    <a:pt x="9906" y="5181"/>
                  </a:cubicBezTo>
                  <a:lnTo>
                    <a:pt x="9906" y="5181"/>
                  </a:lnTo>
                  <a:cubicBezTo>
                    <a:pt x="9948" y="5213"/>
                    <a:pt x="9968" y="5254"/>
                    <a:pt x="9968" y="5296"/>
                  </a:cubicBezTo>
                  <a:lnTo>
                    <a:pt x="9688" y="5172"/>
                  </a:lnTo>
                  <a:cubicBezTo>
                    <a:pt x="9637" y="5119"/>
                    <a:pt x="9595" y="5068"/>
                    <a:pt x="9543" y="5016"/>
                  </a:cubicBezTo>
                  <a:lnTo>
                    <a:pt x="9481" y="5140"/>
                  </a:lnTo>
                  <a:cubicBezTo>
                    <a:pt x="9450" y="5099"/>
                    <a:pt x="9409" y="5068"/>
                    <a:pt x="9377" y="5026"/>
                  </a:cubicBezTo>
                  <a:cubicBezTo>
                    <a:pt x="9347" y="5068"/>
                    <a:pt x="9326" y="5099"/>
                    <a:pt x="9294" y="5140"/>
                  </a:cubicBezTo>
                  <a:cubicBezTo>
                    <a:pt x="9367" y="5213"/>
                    <a:pt x="9481" y="5264"/>
                    <a:pt x="9595" y="5285"/>
                  </a:cubicBezTo>
                  <a:cubicBezTo>
                    <a:pt x="9533" y="5275"/>
                    <a:pt x="9471" y="5264"/>
                    <a:pt x="9419" y="5254"/>
                  </a:cubicBezTo>
                  <a:lnTo>
                    <a:pt x="9419" y="5254"/>
                  </a:lnTo>
                  <a:cubicBezTo>
                    <a:pt x="9481" y="5296"/>
                    <a:pt x="9533" y="5358"/>
                    <a:pt x="9564" y="5409"/>
                  </a:cubicBezTo>
                  <a:cubicBezTo>
                    <a:pt x="9543" y="5389"/>
                    <a:pt x="9512" y="5368"/>
                    <a:pt x="9481" y="5368"/>
                  </a:cubicBezTo>
                  <a:cubicBezTo>
                    <a:pt x="9463" y="5373"/>
                    <a:pt x="9448" y="5385"/>
                    <a:pt x="9442" y="5398"/>
                  </a:cubicBezTo>
                  <a:lnTo>
                    <a:pt x="9442" y="5398"/>
                  </a:lnTo>
                  <a:cubicBezTo>
                    <a:pt x="9405" y="5349"/>
                    <a:pt x="9339" y="5315"/>
                    <a:pt x="9275" y="5315"/>
                  </a:cubicBezTo>
                  <a:cubicBezTo>
                    <a:pt x="9271" y="5315"/>
                    <a:pt x="9267" y="5315"/>
                    <a:pt x="9262" y="5316"/>
                  </a:cubicBezTo>
                  <a:lnTo>
                    <a:pt x="9262" y="5316"/>
                  </a:lnTo>
                  <a:cubicBezTo>
                    <a:pt x="9262" y="5316"/>
                    <a:pt x="9261" y="5315"/>
                    <a:pt x="9260" y="5315"/>
                  </a:cubicBezTo>
                  <a:cubicBezTo>
                    <a:pt x="9258" y="5315"/>
                    <a:pt x="9256" y="5316"/>
                    <a:pt x="9253" y="5317"/>
                  </a:cubicBezTo>
                  <a:cubicBezTo>
                    <a:pt x="9256" y="5316"/>
                    <a:pt x="9259" y="5316"/>
                    <a:pt x="9262" y="5316"/>
                  </a:cubicBezTo>
                  <a:lnTo>
                    <a:pt x="9262" y="5316"/>
                  </a:lnTo>
                  <a:cubicBezTo>
                    <a:pt x="9285" y="5318"/>
                    <a:pt x="9254" y="5369"/>
                    <a:pt x="9212" y="5369"/>
                  </a:cubicBezTo>
                  <a:cubicBezTo>
                    <a:pt x="9209" y="5369"/>
                    <a:pt x="9205" y="5369"/>
                    <a:pt x="9202" y="5368"/>
                  </a:cubicBezTo>
                  <a:cubicBezTo>
                    <a:pt x="9166" y="5350"/>
                    <a:pt x="9130" y="5325"/>
                    <a:pt x="9094" y="5325"/>
                  </a:cubicBezTo>
                  <a:cubicBezTo>
                    <a:pt x="9088" y="5325"/>
                    <a:pt x="9083" y="5325"/>
                    <a:pt x="9077" y="5327"/>
                  </a:cubicBezTo>
                  <a:cubicBezTo>
                    <a:pt x="9046" y="5339"/>
                    <a:pt x="9056" y="5371"/>
                    <a:pt x="9078" y="5387"/>
                  </a:cubicBezTo>
                  <a:lnTo>
                    <a:pt x="9078" y="5387"/>
                  </a:lnTo>
                  <a:cubicBezTo>
                    <a:pt x="9033" y="5384"/>
                    <a:pt x="8987" y="5379"/>
                    <a:pt x="8942" y="5379"/>
                  </a:cubicBezTo>
                  <a:cubicBezTo>
                    <a:pt x="9015" y="5379"/>
                    <a:pt x="8963" y="5462"/>
                    <a:pt x="8901" y="5482"/>
                  </a:cubicBezTo>
                  <a:cubicBezTo>
                    <a:pt x="9046" y="5534"/>
                    <a:pt x="9202" y="5586"/>
                    <a:pt x="9347" y="5637"/>
                  </a:cubicBezTo>
                  <a:lnTo>
                    <a:pt x="9160" y="5607"/>
                  </a:lnTo>
                  <a:lnTo>
                    <a:pt x="9160" y="5607"/>
                  </a:lnTo>
                  <a:cubicBezTo>
                    <a:pt x="9181" y="5720"/>
                    <a:pt x="9264" y="5835"/>
                    <a:pt x="9377" y="5897"/>
                  </a:cubicBezTo>
                  <a:cubicBezTo>
                    <a:pt x="9419" y="5876"/>
                    <a:pt x="9450" y="5845"/>
                    <a:pt x="9460" y="5814"/>
                  </a:cubicBezTo>
                  <a:cubicBezTo>
                    <a:pt x="9460" y="5845"/>
                    <a:pt x="9471" y="5886"/>
                    <a:pt x="9502" y="5897"/>
                  </a:cubicBezTo>
                  <a:cubicBezTo>
                    <a:pt x="9507" y="5900"/>
                    <a:pt x="9512" y="5902"/>
                    <a:pt x="9518" y="5902"/>
                  </a:cubicBezTo>
                  <a:cubicBezTo>
                    <a:pt x="9519" y="5902"/>
                    <a:pt x="9520" y="5902"/>
                    <a:pt x="9521" y="5902"/>
                  </a:cubicBezTo>
                  <a:lnTo>
                    <a:pt x="9521" y="5902"/>
                  </a:lnTo>
                  <a:cubicBezTo>
                    <a:pt x="9514" y="5926"/>
                    <a:pt x="9515" y="5951"/>
                    <a:pt x="9533" y="5969"/>
                  </a:cubicBezTo>
                  <a:cubicBezTo>
                    <a:pt x="9542" y="5981"/>
                    <a:pt x="9556" y="5986"/>
                    <a:pt x="9570" y="5986"/>
                  </a:cubicBezTo>
                  <a:cubicBezTo>
                    <a:pt x="9598" y="5986"/>
                    <a:pt x="9627" y="5968"/>
                    <a:pt x="9622" y="5949"/>
                  </a:cubicBezTo>
                  <a:lnTo>
                    <a:pt x="9622" y="5949"/>
                  </a:lnTo>
                  <a:cubicBezTo>
                    <a:pt x="9650" y="5995"/>
                    <a:pt x="9670" y="6035"/>
                    <a:pt x="9699" y="6083"/>
                  </a:cubicBezTo>
                  <a:cubicBezTo>
                    <a:pt x="9726" y="6070"/>
                    <a:pt x="9761" y="6062"/>
                    <a:pt x="9796" y="6062"/>
                  </a:cubicBezTo>
                  <a:cubicBezTo>
                    <a:pt x="9842" y="6062"/>
                    <a:pt x="9887" y="6075"/>
                    <a:pt x="9916" y="6104"/>
                  </a:cubicBezTo>
                  <a:cubicBezTo>
                    <a:pt x="9885" y="6127"/>
                    <a:pt x="9854" y="6139"/>
                    <a:pt x="9819" y="6139"/>
                  </a:cubicBezTo>
                  <a:cubicBezTo>
                    <a:pt x="9807" y="6139"/>
                    <a:pt x="9795" y="6137"/>
                    <a:pt x="9782" y="6135"/>
                  </a:cubicBezTo>
                  <a:lnTo>
                    <a:pt x="9782" y="6135"/>
                  </a:lnTo>
                  <a:cubicBezTo>
                    <a:pt x="9775" y="6162"/>
                    <a:pt x="9809" y="6186"/>
                    <a:pt x="9839" y="6186"/>
                  </a:cubicBezTo>
                  <a:cubicBezTo>
                    <a:pt x="9849" y="6186"/>
                    <a:pt x="9859" y="6183"/>
                    <a:pt x="9866" y="6177"/>
                  </a:cubicBezTo>
                  <a:lnTo>
                    <a:pt x="9866" y="6177"/>
                  </a:lnTo>
                  <a:cubicBezTo>
                    <a:pt x="9798" y="6265"/>
                    <a:pt x="9738" y="6345"/>
                    <a:pt x="9688" y="6436"/>
                  </a:cubicBezTo>
                  <a:cubicBezTo>
                    <a:pt x="9688" y="6394"/>
                    <a:pt x="9657" y="6363"/>
                    <a:pt x="9616" y="6353"/>
                  </a:cubicBezTo>
                  <a:lnTo>
                    <a:pt x="9616" y="6353"/>
                  </a:lnTo>
                  <a:cubicBezTo>
                    <a:pt x="9626" y="6394"/>
                    <a:pt x="9637" y="6436"/>
                    <a:pt x="9647" y="6487"/>
                  </a:cubicBezTo>
                  <a:cubicBezTo>
                    <a:pt x="9605" y="6498"/>
                    <a:pt x="9575" y="6508"/>
                    <a:pt x="9533" y="6518"/>
                  </a:cubicBezTo>
                  <a:cubicBezTo>
                    <a:pt x="9512" y="6560"/>
                    <a:pt x="9502" y="6601"/>
                    <a:pt x="9522" y="6643"/>
                  </a:cubicBezTo>
                  <a:cubicBezTo>
                    <a:pt x="9519" y="6640"/>
                    <a:pt x="9515" y="6638"/>
                    <a:pt x="9511" y="6638"/>
                  </a:cubicBezTo>
                  <a:cubicBezTo>
                    <a:pt x="9502" y="6638"/>
                    <a:pt x="9492" y="6646"/>
                    <a:pt x="9492" y="6653"/>
                  </a:cubicBezTo>
                  <a:cubicBezTo>
                    <a:pt x="9495" y="6657"/>
                    <a:pt x="9500" y="6660"/>
                    <a:pt x="9505" y="6664"/>
                  </a:cubicBezTo>
                  <a:lnTo>
                    <a:pt x="9505" y="6664"/>
                  </a:lnTo>
                  <a:cubicBezTo>
                    <a:pt x="9552" y="6667"/>
                    <a:pt x="9598" y="6687"/>
                    <a:pt x="9626" y="6715"/>
                  </a:cubicBezTo>
                  <a:cubicBezTo>
                    <a:pt x="9637" y="6726"/>
                    <a:pt x="9647" y="6746"/>
                    <a:pt x="9657" y="6746"/>
                  </a:cubicBezTo>
                  <a:cubicBezTo>
                    <a:pt x="9678" y="6756"/>
                    <a:pt x="9688" y="6756"/>
                    <a:pt x="9699" y="6756"/>
                  </a:cubicBezTo>
                  <a:lnTo>
                    <a:pt x="9865" y="6756"/>
                  </a:lnTo>
                  <a:cubicBezTo>
                    <a:pt x="9833" y="6777"/>
                    <a:pt x="9823" y="6798"/>
                    <a:pt x="9812" y="6829"/>
                  </a:cubicBezTo>
                  <a:cubicBezTo>
                    <a:pt x="9844" y="6829"/>
                    <a:pt x="9875" y="6829"/>
                    <a:pt x="9895" y="6839"/>
                  </a:cubicBezTo>
                  <a:cubicBezTo>
                    <a:pt x="9844" y="6860"/>
                    <a:pt x="9854" y="6933"/>
                    <a:pt x="9802" y="6964"/>
                  </a:cubicBezTo>
                  <a:cubicBezTo>
                    <a:pt x="9792" y="6974"/>
                    <a:pt x="9771" y="6984"/>
                    <a:pt x="9750" y="6984"/>
                  </a:cubicBezTo>
                  <a:cubicBezTo>
                    <a:pt x="9699" y="7005"/>
                    <a:pt x="9637" y="7016"/>
                    <a:pt x="9584" y="7037"/>
                  </a:cubicBezTo>
                  <a:lnTo>
                    <a:pt x="9678" y="7037"/>
                  </a:lnTo>
                  <a:cubicBezTo>
                    <a:pt x="9616" y="7047"/>
                    <a:pt x="9564" y="7067"/>
                    <a:pt x="9502" y="7088"/>
                  </a:cubicBezTo>
                  <a:cubicBezTo>
                    <a:pt x="9481" y="7088"/>
                    <a:pt x="9450" y="7099"/>
                    <a:pt x="9429" y="7119"/>
                  </a:cubicBezTo>
                  <a:cubicBezTo>
                    <a:pt x="9419" y="7140"/>
                    <a:pt x="9419" y="7171"/>
                    <a:pt x="9450" y="7182"/>
                  </a:cubicBezTo>
                  <a:cubicBezTo>
                    <a:pt x="9398" y="7192"/>
                    <a:pt x="9357" y="7202"/>
                    <a:pt x="9315" y="7212"/>
                  </a:cubicBezTo>
                  <a:cubicBezTo>
                    <a:pt x="9336" y="7244"/>
                    <a:pt x="9357" y="7285"/>
                    <a:pt x="9347" y="7316"/>
                  </a:cubicBezTo>
                  <a:cubicBezTo>
                    <a:pt x="9347" y="7357"/>
                    <a:pt x="9315" y="7399"/>
                    <a:pt x="9274" y="7410"/>
                  </a:cubicBezTo>
                  <a:cubicBezTo>
                    <a:pt x="9274" y="7357"/>
                    <a:pt x="9243" y="7337"/>
                    <a:pt x="9243" y="7285"/>
                  </a:cubicBezTo>
                  <a:cubicBezTo>
                    <a:pt x="9181" y="7274"/>
                    <a:pt x="9129" y="7265"/>
                    <a:pt x="9066" y="7254"/>
                  </a:cubicBezTo>
                  <a:cubicBezTo>
                    <a:pt x="9087" y="7182"/>
                    <a:pt x="9056" y="7109"/>
                    <a:pt x="8974" y="7067"/>
                  </a:cubicBezTo>
                  <a:cubicBezTo>
                    <a:pt x="9046" y="7037"/>
                    <a:pt x="9098" y="6995"/>
                    <a:pt x="9139" y="6954"/>
                  </a:cubicBezTo>
                  <a:cubicBezTo>
                    <a:pt x="9087" y="6943"/>
                    <a:pt x="9046" y="6922"/>
                    <a:pt x="9015" y="6881"/>
                  </a:cubicBezTo>
                  <a:cubicBezTo>
                    <a:pt x="9046" y="6860"/>
                    <a:pt x="9077" y="6850"/>
                    <a:pt x="9108" y="6829"/>
                  </a:cubicBezTo>
                  <a:cubicBezTo>
                    <a:pt x="9046" y="6819"/>
                    <a:pt x="8984" y="6798"/>
                    <a:pt x="8932" y="6788"/>
                  </a:cubicBezTo>
                  <a:cubicBezTo>
                    <a:pt x="8921" y="6746"/>
                    <a:pt x="8921" y="6705"/>
                    <a:pt x="8942" y="6673"/>
                  </a:cubicBezTo>
                  <a:lnTo>
                    <a:pt x="8942" y="6673"/>
                  </a:lnTo>
                  <a:cubicBezTo>
                    <a:pt x="8903" y="6686"/>
                    <a:pt x="8857" y="6695"/>
                    <a:pt x="8810" y="6695"/>
                  </a:cubicBezTo>
                  <a:cubicBezTo>
                    <a:pt x="8781" y="6695"/>
                    <a:pt x="8752" y="6692"/>
                    <a:pt x="8725" y="6684"/>
                  </a:cubicBezTo>
                  <a:lnTo>
                    <a:pt x="8849" y="6622"/>
                  </a:lnTo>
                  <a:cubicBezTo>
                    <a:pt x="8818" y="6581"/>
                    <a:pt x="8787" y="6560"/>
                    <a:pt x="8735" y="6549"/>
                  </a:cubicBezTo>
                  <a:cubicBezTo>
                    <a:pt x="8808" y="6518"/>
                    <a:pt x="8870" y="6487"/>
                    <a:pt x="8942" y="6456"/>
                  </a:cubicBezTo>
                  <a:cubicBezTo>
                    <a:pt x="8883" y="6431"/>
                    <a:pt x="8810" y="6412"/>
                    <a:pt x="8740" y="6412"/>
                  </a:cubicBezTo>
                  <a:cubicBezTo>
                    <a:pt x="8724" y="6412"/>
                    <a:pt x="8708" y="6413"/>
                    <a:pt x="8693" y="6415"/>
                  </a:cubicBezTo>
                  <a:lnTo>
                    <a:pt x="8756" y="6321"/>
                  </a:lnTo>
                  <a:cubicBezTo>
                    <a:pt x="8693" y="6321"/>
                    <a:pt x="8631" y="6332"/>
                    <a:pt x="8569" y="6342"/>
                  </a:cubicBezTo>
                  <a:cubicBezTo>
                    <a:pt x="8610" y="6332"/>
                    <a:pt x="8610" y="6270"/>
                    <a:pt x="8569" y="6249"/>
                  </a:cubicBezTo>
                  <a:cubicBezTo>
                    <a:pt x="8548" y="6239"/>
                    <a:pt x="8524" y="6236"/>
                    <a:pt x="8500" y="6236"/>
                  </a:cubicBezTo>
                  <a:cubicBezTo>
                    <a:pt x="8478" y="6236"/>
                    <a:pt x="8455" y="6238"/>
                    <a:pt x="8435" y="6238"/>
                  </a:cubicBezTo>
                  <a:cubicBezTo>
                    <a:pt x="8445" y="6197"/>
                    <a:pt x="8455" y="6166"/>
                    <a:pt x="8455" y="6125"/>
                  </a:cubicBezTo>
                  <a:lnTo>
                    <a:pt x="8455" y="6125"/>
                  </a:lnTo>
                  <a:cubicBezTo>
                    <a:pt x="8442" y="6129"/>
                    <a:pt x="8429" y="6131"/>
                    <a:pt x="8415" y="6131"/>
                  </a:cubicBezTo>
                  <a:cubicBezTo>
                    <a:pt x="8365" y="6131"/>
                    <a:pt x="8316" y="6103"/>
                    <a:pt x="8300" y="6063"/>
                  </a:cubicBezTo>
                  <a:cubicBezTo>
                    <a:pt x="8373" y="6063"/>
                    <a:pt x="8393" y="5990"/>
                    <a:pt x="8393" y="5938"/>
                  </a:cubicBezTo>
                  <a:cubicBezTo>
                    <a:pt x="8435" y="5990"/>
                    <a:pt x="8476" y="6042"/>
                    <a:pt x="8507" y="6093"/>
                  </a:cubicBezTo>
                  <a:cubicBezTo>
                    <a:pt x="8528" y="6088"/>
                    <a:pt x="8549" y="6085"/>
                    <a:pt x="8570" y="6085"/>
                  </a:cubicBezTo>
                  <a:cubicBezTo>
                    <a:pt x="8633" y="6085"/>
                    <a:pt x="8694" y="6109"/>
                    <a:pt x="8725" y="6155"/>
                  </a:cubicBezTo>
                  <a:cubicBezTo>
                    <a:pt x="8798" y="6176"/>
                    <a:pt x="8875" y="6187"/>
                    <a:pt x="8952" y="6187"/>
                  </a:cubicBezTo>
                  <a:cubicBezTo>
                    <a:pt x="8994" y="6187"/>
                    <a:pt x="9036" y="6184"/>
                    <a:pt x="9077" y="6176"/>
                  </a:cubicBezTo>
                  <a:cubicBezTo>
                    <a:pt x="9077" y="6135"/>
                    <a:pt x="9066" y="6093"/>
                    <a:pt x="9056" y="6052"/>
                  </a:cubicBezTo>
                  <a:cubicBezTo>
                    <a:pt x="9025" y="6052"/>
                    <a:pt x="8994" y="6063"/>
                    <a:pt x="8963" y="6063"/>
                  </a:cubicBezTo>
                  <a:cubicBezTo>
                    <a:pt x="8891" y="6031"/>
                    <a:pt x="8808" y="6000"/>
                    <a:pt x="8735" y="5969"/>
                  </a:cubicBezTo>
                  <a:cubicBezTo>
                    <a:pt x="8745" y="5919"/>
                    <a:pt x="8794" y="5879"/>
                    <a:pt x="8853" y="5867"/>
                  </a:cubicBezTo>
                  <a:lnTo>
                    <a:pt x="8853" y="5867"/>
                  </a:lnTo>
                  <a:cubicBezTo>
                    <a:pt x="8841" y="5869"/>
                    <a:pt x="8828" y="5870"/>
                    <a:pt x="8816" y="5870"/>
                  </a:cubicBezTo>
                  <a:cubicBezTo>
                    <a:pt x="8775" y="5870"/>
                    <a:pt x="8732" y="5860"/>
                    <a:pt x="8693" y="5845"/>
                  </a:cubicBezTo>
                  <a:cubicBezTo>
                    <a:pt x="8746" y="5824"/>
                    <a:pt x="8787" y="5803"/>
                    <a:pt x="8829" y="5782"/>
                  </a:cubicBezTo>
                  <a:cubicBezTo>
                    <a:pt x="8797" y="5772"/>
                    <a:pt x="8756" y="5762"/>
                    <a:pt x="8725" y="5752"/>
                  </a:cubicBezTo>
                  <a:cubicBezTo>
                    <a:pt x="8838" y="5752"/>
                    <a:pt x="8901" y="5586"/>
                    <a:pt x="8797" y="5545"/>
                  </a:cubicBezTo>
                  <a:lnTo>
                    <a:pt x="8797" y="5545"/>
                  </a:lnTo>
                  <a:cubicBezTo>
                    <a:pt x="8735" y="5565"/>
                    <a:pt x="8683" y="5575"/>
                    <a:pt x="8631" y="5596"/>
                  </a:cubicBezTo>
                  <a:lnTo>
                    <a:pt x="8465" y="5430"/>
                  </a:lnTo>
                  <a:cubicBezTo>
                    <a:pt x="8362" y="5409"/>
                    <a:pt x="8258" y="5368"/>
                    <a:pt x="8186" y="5296"/>
                  </a:cubicBezTo>
                  <a:cubicBezTo>
                    <a:pt x="8258" y="5285"/>
                    <a:pt x="8331" y="5264"/>
                    <a:pt x="8414" y="5244"/>
                  </a:cubicBezTo>
                  <a:cubicBezTo>
                    <a:pt x="8373" y="5234"/>
                    <a:pt x="8341" y="5223"/>
                    <a:pt x="8310" y="5213"/>
                  </a:cubicBezTo>
                  <a:cubicBezTo>
                    <a:pt x="8352" y="5181"/>
                    <a:pt x="8393" y="5151"/>
                    <a:pt x="8435" y="5130"/>
                  </a:cubicBezTo>
                  <a:cubicBezTo>
                    <a:pt x="8383" y="5099"/>
                    <a:pt x="8320" y="5089"/>
                    <a:pt x="8248" y="5089"/>
                  </a:cubicBezTo>
                  <a:cubicBezTo>
                    <a:pt x="8279" y="5068"/>
                    <a:pt x="8310" y="5047"/>
                    <a:pt x="8341" y="5036"/>
                  </a:cubicBezTo>
                  <a:cubicBezTo>
                    <a:pt x="8331" y="4995"/>
                    <a:pt x="8290" y="4964"/>
                    <a:pt x="8248" y="4964"/>
                  </a:cubicBezTo>
                  <a:cubicBezTo>
                    <a:pt x="8230" y="5000"/>
                    <a:pt x="8180" y="5023"/>
                    <a:pt x="8132" y="5023"/>
                  </a:cubicBezTo>
                  <a:cubicBezTo>
                    <a:pt x="8097" y="5023"/>
                    <a:pt x="8063" y="5011"/>
                    <a:pt x="8041" y="4985"/>
                  </a:cubicBezTo>
                  <a:cubicBezTo>
                    <a:pt x="7989" y="4933"/>
                    <a:pt x="8041" y="4840"/>
                    <a:pt x="8124" y="4829"/>
                  </a:cubicBezTo>
                  <a:cubicBezTo>
                    <a:pt x="8082" y="4819"/>
                    <a:pt x="8041" y="4798"/>
                    <a:pt x="8000" y="4778"/>
                  </a:cubicBezTo>
                  <a:cubicBezTo>
                    <a:pt x="8051" y="4736"/>
                    <a:pt x="8092" y="4695"/>
                    <a:pt x="8145" y="4653"/>
                  </a:cubicBezTo>
                  <a:cubicBezTo>
                    <a:pt x="8092" y="4643"/>
                    <a:pt x="8030" y="4633"/>
                    <a:pt x="7968" y="4622"/>
                  </a:cubicBezTo>
                  <a:cubicBezTo>
                    <a:pt x="7979" y="4580"/>
                    <a:pt x="8020" y="4550"/>
                    <a:pt x="8072" y="4539"/>
                  </a:cubicBezTo>
                  <a:cubicBezTo>
                    <a:pt x="8020" y="4539"/>
                    <a:pt x="7979" y="4508"/>
                    <a:pt x="7968" y="4467"/>
                  </a:cubicBezTo>
                  <a:lnTo>
                    <a:pt x="7968" y="4467"/>
                  </a:lnTo>
                  <a:cubicBezTo>
                    <a:pt x="7971" y="4468"/>
                    <a:pt x="7973" y="4468"/>
                    <a:pt x="7975" y="4468"/>
                  </a:cubicBezTo>
                  <a:cubicBezTo>
                    <a:pt x="8008" y="4468"/>
                    <a:pt x="7998" y="4403"/>
                    <a:pt x="7968" y="4384"/>
                  </a:cubicBezTo>
                  <a:cubicBezTo>
                    <a:pt x="8020" y="4353"/>
                    <a:pt x="8072" y="4332"/>
                    <a:pt x="8113" y="4311"/>
                  </a:cubicBezTo>
                  <a:cubicBezTo>
                    <a:pt x="8165" y="4249"/>
                    <a:pt x="8217" y="4187"/>
                    <a:pt x="8269" y="4135"/>
                  </a:cubicBezTo>
                  <a:lnTo>
                    <a:pt x="8269" y="4135"/>
                  </a:lnTo>
                  <a:cubicBezTo>
                    <a:pt x="8230" y="4155"/>
                    <a:pt x="8184" y="4164"/>
                    <a:pt x="8136" y="4164"/>
                  </a:cubicBezTo>
                  <a:cubicBezTo>
                    <a:pt x="8058" y="4164"/>
                    <a:pt x="7978" y="4139"/>
                    <a:pt x="7927" y="4094"/>
                  </a:cubicBezTo>
                  <a:cubicBezTo>
                    <a:pt x="7958" y="4094"/>
                    <a:pt x="8000" y="4083"/>
                    <a:pt x="8020" y="4062"/>
                  </a:cubicBezTo>
                  <a:cubicBezTo>
                    <a:pt x="8036" y="4047"/>
                    <a:pt x="8016" y="4019"/>
                    <a:pt x="7992" y="4016"/>
                  </a:cubicBezTo>
                  <a:lnTo>
                    <a:pt x="7992" y="4016"/>
                  </a:lnTo>
                  <a:cubicBezTo>
                    <a:pt x="8033" y="4005"/>
                    <a:pt x="8070" y="3989"/>
                    <a:pt x="8113" y="3980"/>
                  </a:cubicBezTo>
                  <a:cubicBezTo>
                    <a:pt x="8072" y="3970"/>
                    <a:pt x="8030" y="3970"/>
                    <a:pt x="8000" y="3970"/>
                  </a:cubicBezTo>
                  <a:cubicBezTo>
                    <a:pt x="8062" y="3949"/>
                    <a:pt x="8072" y="3866"/>
                    <a:pt x="8020" y="3845"/>
                  </a:cubicBezTo>
                  <a:cubicBezTo>
                    <a:pt x="8046" y="3811"/>
                    <a:pt x="8072" y="3783"/>
                    <a:pt x="8098" y="3750"/>
                  </a:cubicBezTo>
                  <a:lnTo>
                    <a:pt x="8098" y="3750"/>
                  </a:lnTo>
                  <a:cubicBezTo>
                    <a:pt x="8091" y="3755"/>
                    <a:pt x="8081" y="3757"/>
                    <a:pt x="8071" y="3757"/>
                  </a:cubicBezTo>
                  <a:cubicBezTo>
                    <a:pt x="8028" y="3757"/>
                    <a:pt x="7974" y="3718"/>
                    <a:pt x="8010" y="3689"/>
                  </a:cubicBezTo>
                  <a:lnTo>
                    <a:pt x="8010" y="3689"/>
                  </a:lnTo>
                  <a:cubicBezTo>
                    <a:pt x="7968" y="3700"/>
                    <a:pt x="7917" y="3721"/>
                    <a:pt x="7875" y="3731"/>
                  </a:cubicBezTo>
                  <a:cubicBezTo>
                    <a:pt x="7899" y="3699"/>
                    <a:pt x="7850" y="3655"/>
                    <a:pt x="7811" y="3655"/>
                  </a:cubicBezTo>
                  <a:cubicBezTo>
                    <a:pt x="7800" y="3655"/>
                    <a:pt x="7789" y="3659"/>
                    <a:pt x="7782" y="3669"/>
                  </a:cubicBezTo>
                  <a:cubicBezTo>
                    <a:pt x="7792" y="3565"/>
                    <a:pt x="7772" y="3461"/>
                    <a:pt x="7730" y="3358"/>
                  </a:cubicBezTo>
                  <a:lnTo>
                    <a:pt x="7730" y="3358"/>
                  </a:lnTo>
                  <a:cubicBezTo>
                    <a:pt x="7761" y="3493"/>
                    <a:pt x="7709" y="3627"/>
                    <a:pt x="7595" y="3731"/>
                  </a:cubicBezTo>
                  <a:cubicBezTo>
                    <a:pt x="7616" y="3752"/>
                    <a:pt x="7647" y="3772"/>
                    <a:pt x="7689" y="3783"/>
                  </a:cubicBezTo>
                  <a:cubicBezTo>
                    <a:pt x="7668" y="3834"/>
                    <a:pt x="7668" y="3897"/>
                    <a:pt x="7709" y="3938"/>
                  </a:cubicBezTo>
                  <a:cubicBezTo>
                    <a:pt x="7668" y="3928"/>
                    <a:pt x="7616" y="3917"/>
                    <a:pt x="7574" y="3907"/>
                  </a:cubicBezTo>
                  <a:cubicBezTo>
                    <a:pt x="7562" y="3901"/>
                    <a:pt x="7544" y="3895"/>
                    <a:pt x="7526" y="3895"/>
                  </a:cubicBezTo>
                  <a:cubicBezTo>
                    <a:pt x="7513" y="3895"/>
                    <a:pt x="7500" y="3899"/>
                    <a:pt x="7491" y="3907"/>
                  </a:cubicBezTo>
                  <a:cubicBezTo>
                    <a:pt x="7488" y="3909"/>
                    <a:pt x="7486" y="3911"/>
                    <a:pt x="7486" y="3914"/>
                  </a:cubicBezTo>
                  <a:lnTo>
                    <a:pt x="7486" y="3914"/>
                  </a:lnTo>
                  <a:cubicBezTo>
                    <a:pt x="7469" y="3907"/>
                    <a:pt x="7450" y="3903"/>
                    <a:pt x="7431" y="3903"/>
                  </a:cubicBezTo>
                  <a:cubicBezTo>
                    <a:pt x="7420" y="3903"/>
                    <a:pt x="7409" y="3905"/>
                    <a:pt x="7399" y="3907"/>
                  </a:cubicBezTo>
                  <a:cubicBezTo>
                    <a:pt x="7419" y="3928"/>
                    <a:pt x="7450" y="3949"/>
                    <a:pt x="7482" y="3970"/>
                  </a:cubicBezTo>
                  <a:cubicBezTo>
                    <a:pt x="7450" y="3990"/>
                    <a:pt x="7419" y="4000"/>
                    <a:pt x="7388" y="4011"/>
                  </a:cubicBezTo>
                  <a:cubicBezTo>
                    <a:pt x="7429" y="4021"/>
                    <a:pt x="7471" y="4021"/>
                    <a:pt x="7523" y="4032"/>
                  </a:cubicBezTo>
                  <a:cubicBezTo>
                    <a:pt x="7471" y="4042"/>
                    <a:pt x="7429" y="4052"/>
                    <a:pt x="7388" y="4073"/>
                  </a:cubicBezTo>
                  <a:cubicBezTo>
                    <a:pt x="7397" y="4069"/>
                    <a:pt x="7407" y="4067"/>
                    <a:pt x="7416" y="4067"/>
                  </a:cubicBezTo>
                  <a:cubicBezTo>
                    <a:pt x="7480" y="4067"/>
                    <a:pt x="7534" y="4151"/>
                    <a:pt x="7471" y="4187"/>
                  </a:cubicBezTo>
                  <a:cubicBezTo>
                    <a:pt x="7533" y="4207"/>
                    <a:pt x="7595" y="4239"/>
                    <a:pt x="7647" y="4260"/>
                  </a:cubicBezTo>
                  <a:cubicBezTo>
                    <a:pt x="7637" y="4260"/>
                    <a:pt x="7595" y="4290"/>
                    <a:pt x="7595" y="4301"/>
                  </a:cubicBezTo>
                  <a:cubicBezTo>
                    <a:pt x="7606" y="4322"/>
                    <a:pt x="7627" y="4332"/>
                    <a:pt x="7637" y="4353"/>
                  </a:cubicBezTo>
                  <a:cubicBezTo>
                    <a:pt x="7657" y="4373"/>
                    <a:pt x="7668" y="4405"/>
                    <a:pt x="7637" y="4415"/>
                  </a:cubicBezTo>
                  <a:lnTo>
                    <a:pt x="7595" y="4415"/>
                  </a:lnTo>
                  <a:cubicBezTo>
                    <a:pt x="7554" y="4405"/>
                    <a:pt x="7512" y="4394"/>
                    <a:pt x="7482" y="4384"/>
                  </a:cubicBezTo>
                  <a:lnTo>
                    <a:pt x="7482" y="4384"/>
                  </a:lnTo>
                  <a:cubicBezTo>
                    <a:pt x="7502" y="4415"/>
                    <a:pt x="7533" y="4446"/>
                    <a:pt x="7564" y="4467"/>
                  </a:cubicBezTo>
                  <a:lnTo>
                    <a:pt x="7482" y="4467"/>
                  </a:lnTo>
                  <a:cubicBezTo>
                    <a:pt x="7512" y="4488"/>
                    <a:pt x="7533" y="4508"/>
                    <a:pt x="7564" y="4529"/>
                  </a:cubicBezTo>
                  <a:cubicBezTo>
                    <a:pt x="7547" y="4533"/>
                    <a:pt x="7529" y="4536"/>
                    <a:pt x="7510" y="4536"/>
                  </a:cubicBezTo>
                  <a:cubicBezTo>
                    <a:pt x="7482" y="4536"/>
                    <a:pt x="7454" y="4531"/>
                    <a:pt x="7429" y="4518"/>
                  </a:cubicBezTo>
                  <a:lnTo>
                    <a:pt x="7429" y="4518"/>
                  </a:lnTo>
                  <a:cubicBezTo>
                    <a:pt x="7450" y="4529"/>
                    <a:pt x="7606" y="4705"/>
                    <a:pt x="7637" y="4726"/>
                  </a:cubicBezTo>
                  <a:cubicBezTo>
                    <a:pt x="7554" y="4757"/>
                    <a:pt x="7482" y="4808"/>
                    <a:pt x="7429" y="4861"/>
                  </a:cubicBezTo>
                  <a:cubicBezTo>
                    <a:pt x="7367" y="4819"/>
                    <a:pt x="7316" y="4778"/>
                    <a:pt x="7254" y="4746"/>
                  </a:cubicBezTo>
                  <a:cubicBezTo>
                    <a:pt x="7212" y="4808"/>
                    <a:pt x="7212" y="4891"/>
                    <a:pt x="7243" y="4964"/>
                  </a:cubicBezTo>
                  <a:cubicBezTo>
                    <a:pt x="7191" y="4923"/>
                    <a:pt x="7160" y="4861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7" y="5172"/>
                    <a:pt x="7233" y="5306"/>
                  </a:cubicBezTo>
                  <a:cubicBezTo>
                    <a:pt x="7181" y="5275"/>
                    <a:pt x="7139" y="5244"/>
                    <a:pt x="7088" y="5213"/>
                  </a:cubicBezTo>
                  <a:cubicBezTo>
                    <a:pt x="7056" y="5234"/>
                    <a:pt x="6994" y="5296"/>
                    <a:pt x="7005" y="5327"/>
                  </a:cubicBezTo>
                  <a:cubicBezTo>
                    <a:pt x="7036" y="5399"/>
                    <a:pt x="7067" y="5462"/>
                    <a:pt x="7088" y="5524"/>
                  </a:cubicBezTo>
                  <a:cubicBezTo>
                    <a:pt x="7036" y="5482"/>
                    <a:pt x="6994" y="5430"/>
                    <a:pt x="6973" y="5368"/>
                  </a:cubicBezTo>
                  <a:lnTo>
                    <a:pt x="6973" y="5368"/>
                  </a:lnTo>
                  <a:cubicBezTo>
                    <a:pt x="6984" y="5441"/>
                    <a:pt x="6994" y="5503"/>
                    <a:pt x="7005" y="5565"/>
                  </a:cubicBezTo>
                  <a:cubicBezTo>
                    <a:pt x="6963" y="5524"/>
                    <a:pt x="6911" y="5472"/>
                    <a:pt x="6849" y="5430"/>
                  </a:cubicBezTo>
                  <a:lnTo>
                    <a:pt x="6849" y="5430"/>
                  </a:lnTo>
                  <a:cubicBezTo>
                    <a:pt x="6831" y="5461"/>
                    <a:pt x="6827" y="5498"/>
                    <a:pt x="6835" y="5535"/>
                  </a:cubicBezTo>
                  <a:lnTo>
                    <a:pt x="6835" y="5535"/>
                  </a:lnTo>
                  <a:cubicBezTo>
                    <a:pt x="6812" y="5499"/>
                    <a:pt x="6779" y="5466"/>
                    <a:pt x="6735" y="5441"/>
                  </a:cubicBezTo>
                  <a:lnTo>
                    <a:pt x="6735" y="5441"/>
                  </a:lnTo>
                  <a:cubicBezTo>
                    <a:pt x="6756" y="5513"/>
                    <a:pt x="6766" y="5575"/>
                    <a:pt x="6777" y="5648"/>
                  </a:cubicBezTo>
                  <a:cubicBezTo>
                    <a:pt x="6715" y="5607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2" y="5554"/>
                    <a:pt x="6642" y="5607"/>
                    <a:pt x="6653" y="5658"/>
                  </a:cubicBezTo>
                  <a:cubicBezTo>
                    <a:pt x="6766" y="5669"/>
                    <a:pt x="6870" y="5710"/>
                    <a:pt x="6932" y="5782"/>
                  </a:cubicBezTo>
                  <a:cubicBezTo>
                    <a:pt x="6918" y="5785"/>
                    <a:pt x="6904" y="5787"/>
                    <a:pt x="6890" y="5787"/>
                  </a:cubicBezTo>
                  <a:cubicBezTo>
                    <a:pt x="6852" y="5787"/>
                    <a:pt x="6814" y="5777"/>
                    <a:pt x="6777" y="5762"/>
                  </a:cubicBezTo>
                  <a:lnTo>
                    <a:pt x="6777" y="5762"/>
                  </a:lnTo>
                  <a:cubicBezTo>
                    <a:pt x="6787" y="5793"/>
                    <a:pt x="6818" y="5824"/>
                    <a:pt x="6849" y="5845"/>
                  </a:cubicBezTo>
                  <a:cubicBezTo>
                    <a:pt x="6784" y="5812"/>
                    <a:pt x="6706" y="5792"/>
                    <a:pt x="6628" y="5792"/>
                  </a:cubicBezTo>
                  <a:cubicBezTo>
                    <a:pt x="6584" y="5792"/>
                    <a:pt x="6539" y="5799"/>
                    <a:pt x="6497" y="5814"/>
                  </a:cubicBezTo>
                  <a:cubicBezTo>
                    <a:pt x="6549" y="5876"/>
                    <a:pt x="6611" y="5948"/>
                    <a:pt x="6663" y="6010"/>
                  </a:cubicBezTo>
                  <a:cubicBezTo>
                    <a:pt x="6620" y="6000"/>
                    <a:pt x="6582" y="5981"/>
                    <a:pt x="6553" y="5955"/>
                  </a:cubicBezTo>
                  <a:lnTo>
                    <a:pt x="6553" y="5955"/>
                  </a:lnTo>
                  <a:cubicBezTo>
                    <a:pt x="6584" y="6014"/>
                    <a:pt x="6604" y="6077"/>
                    <a:pt x="6611" y="6145"/>
                  </a:cubicBezTo>
                  <a:cubicBezTo>
                    <a:pt x="6683" y="6145"/>
                    <a:pt x="6756" y="6155"/>
                    <a:pt x="6818" y="6187"/>
                  </a:cubicBezTo>
                  <a:cubicBezTo>
                    <a:pt x="6881" y="6228"/>
                    <a:pt x="6891" y="6311"/>
                    <a:pt x="6839" y="6342"/>
                  </a:cubicBezTo>
                  <a:cubicBezTo>
                    <a:pt x="6808" y="6342"/>
                    <a:pt x="6777" y="6311"/>
                    <a:pt x="6745" y="6300"/>
                  </a:cubicBezTo>
                  <a:cubicBezTo>
                    <a:pt x="6733" y="6296"/>
                    <a:pt x="6719" y="6294"/>
                    <a:pt x="6704" y="6294"/>
                  </a:cubicBezTo>
                  <a:cubicBezTo>
                    <a:pt x="6683" y="6294"/>
                    <a:pt x="6660" y="6299"/>
                    <a:pt x="6642" y="6311"/>
                  </a:cubicBezTo>
                  <a:cubicBezTo>
                    <a:pt x="6663" y="6342"/>
                    <a:pt x="6694" y="6373"/>
                    <a:pt x="6735" y="6394"/>
                  </a:cubicBezTo>
                  <a:cubicBezTo>
                    <a:pt x="6663" y="6363"/>
                    <a:pt x="6590" y="6332"/>
                    <a:pt x="6517" y="6321"/>
                  </a:cubicBezTo>
                  <a:lnTo>
                    <a:pt x="6517" y="6321"/>
                  </a:lnTo>
                  <a:cubicBezTo>
                    <a:pt x="6508" y="6425"/>
                    <a:pt x="6745" y="6446"/>
                    <a:pt x="6745" y="6539"/>
                  </a:cubicBezTo>
                  <a:cubicBezTo>
                    <a:pt x="6720" y="6550"/>
                    <a:pt x="6689" y="6555"/>
                    <a:pt x="6656" y="6555"/>
                  </a:cubicBezTo>
                  <a:cubicBezTo>
                    <a:pt x="6624" y="6555"/>
                    <a:pt x="6591" y="6550"/>
                    <a:pt x="6561" y="6540"/>
                  </a:cubicBezTo>
                  <a:lnTo>
                    <a:pt x="6561" y="6540"/>
                  </a:lnTo>
                  <a:cubicBezTo>
                    <a:pt x="6653" y="6571"/>
                    <a:pt x="6725" y="6632"/>
                    <a:pt x="6777" y="6694"/>
                  </a:cubicBezTo>
                  <a:cubicBezTo>
                    <a:pt x="6683" y="6694"/>
                    <a:pt x="6590" y="6664"/>
                    <a:pt x="6517" y="6601"/>
                  </a:cubicBezTo>
                  <a:lnTo>
                    <a:pt x="6517" y="6694"/>
                  </a:lnTo>
                  <a:cubicBezTo>
                    <a:pt x="6487" y="6653"/>
                    <a:pt x="6435" y="6611"/>
                    <a:pt x="6383" y="6581"/>
                  </a:cubicBezTo>
                  <a:lnTo>
                    <a:pt x="6383" y="6581"/>
                  </a:lnTo>
                  <a:cubicBezTo>
                    <a:pt x="6352" y="6664"/>
                    <a:pt x="6383" y="6746"/>
                    <a:pt x="6455" y="6809"/>
                  </a:cubicBezTo>
                  <a:cubicBezTo>
                    <a:pt x="6501" y="6847"/>
                    <a:pt x="6576" y="6868"/>
                    <a:pt x="6650" y="6868"/>
                  </a:cubicBezTo>
                  <a:cubicBezTo>
                    <a:pt x="6675" y="6868"/>
                    <a:pt x="6701" y="6865"/>
                    <a:pt x="6725" y="6860"/>
                  </a:cubicBezTo>
                  <a:cubicBezTo>
                    <a:pt x="6756" y="6933"/>
                    <a:pt x="6787" y="7016"/>
                    <a:pt x="6808" y="7099"/>
                  </a:cubicBezTo>
                  <a:cubicBezTo>
                    <a:pt x="6804" y="7097"/>
                    <a:pt x="6800" y="7096"/>
                    <a:pt x="6797" y="7094"/>
                  </a:cubicBezTo>
                  <a:lnTo>
                    <a:pt x="6797" y="7094"/>
                  </a:lnTo>
                  <a:cubicBezTo>
                    <a:pt x="6803" y="7113"/>
                    <a:pt x="6804" y="7132"/>
                    <a:pt x="6798" y="7150"/>
                  </a:cubicBezTo>
                  <a:cubicBezTo>
                    <a:pt x="6777" y="7212"/>
                    <a:pt x="6694" y="7254"/>
                    <a:pt x="6621" y="7265"/>
                  </a:cubicBezTo>
                  <a:cubicBezTo>
                    <a:pt x="6643" y="7279"/>
                    <a:pt x="6666" y="7294"/>
                    <a:pt x="6690" y="7308"/>
                  </a:cubicBezTo>
                  <a:lnTo>
                    <a:pt x="6690" y="7308"/>
                  </a:lnTo>
                  <a:cubicBezTo>
                    <a:pt x="6670" y="7319"/>
                    <a:pt x="6646" y="7324"/>
                    <a:pt x="6623" y="7324"/>
                  </a:cubicBezTo>
                  <a:cubicBezTo>
                    <a:pt x="6584" y="7324"/>
                    <a:pt x="6547" y="7310"/>
                    <a:pt x="6528" y="7285"/>
                  </a:cubicBezTo>
                  <a:cubicBezTo>
                    <a:pt x="6487" y="7244"/>
                    <a:pt x="6497" y="7182"/>
                    <a:pt x="6528" y="7140"/>
                  </a:cubicBezTo>
                  <a:lnTo>
                    <a:pt x="6528" y="7140"/>
                  </a:lnTo>
                  <a:cubicBezTo>
                    <a:pt x="6487" y="7161"/>
                    <a:pt x="6455" y="7192"/>
                    <a:pt x="6435" y="7223"/>
                  </a:cubicBezTo>
                  <a:cubicBezTo>
                    <a:pt x="6404" y="7161"/>
                    <a:pt x="6393" y="7099"/>
                    <a:pt x="6393" y="7047"/>
                  </a:cubicBezTo>
                  <a:cubicBezTo>
                    <a:pt x="6383" y="7036"/>
                    <a:pt x="6367" y="7031"/>
                    <a:pt x="6351" y="7031"/>
                  </a:cubicBezTo>
                  <a:cubicBezTo>
                    <a:pt x="6321" y="7031"/>
                    <a:pt x="6290" y="7047"/>
                    <a:pt x="6290" y="7067"/>
                  </a:cubicBezTo>
                  <a:cubicBezTo>
                    <a:pt x="6290" y="7088"/>
                    <a:pt x="6300" y="7109"/>
                    <a:pt x="6300" y="7119"/>
                  </a:cubicBezTo>
                  <a:cubicBezTo>
                    <a:pt x="6300" y="7182"/>
                    <a:pt x="6197" y="7202"/>
                    <a:pt x="6124" y="7202"/>
                  </a:cubicBezTo>
                  <a:cubicBezTo>
                    <a:pt x="6155" y="7150"/>
                    <a:pt x="6186" y="7088"/>
                    <a:pt x="6207" y="7037"/>
                  </a:cubicBezTo>
                  <a:cubicBezTo>
                    <a:pt x="6155" y="7037"/>
                    <a:pt x="6144" y="7088"/>
                    <a:pt x="6103" y="7099"/>
                  </a:cubicBezTo>
                  <a:cubicBezTo>
                    <a:pt x="6099" y="7100"/>
                    <a:pt x="6094" y="7100"/>
                    <a:pt x="6090" y="7100"/>
                  </a:cubicBezTo>
                  <a:cubicBezTo>
                    <a:pt x="6053" y="7100"/>
                    <a:pt x="6020" y="7064"/>
                    <a:pt x="6020" y="7037"/>
                  </a:cubicBezTo>
                  <a:cubicBezTo>
                    <a:pt x="6020" y="6995"/>
                    <a:pt x="6041" y="6954"/>
                    <a:pt x="6031" y="6922"/>
                  </a:cubicBezTo>
                  <a:lnTo>
                    <a:pt x="6031" y="6922"/>
                  </a:lnTo>
                  <a:cubicBezTo>
                    <a:pt x="6010" y="6954"/>
                    <a:pt x="5958" y="6974"/>
                    <a:pt x="5907" y="6974"/>
                  </a:cubicBezTo>
                  <a:cubicBezTo>
                    <a:pt x="5865" y="6974"/>
                    <a:pt x="5813" y="6943"/>
                    <a:pt x="5813" y="6901"/>
                  </a:cubicBezTo>
                  <a:cubicBezTo>
                    <a:pt x="5813" y="6869"/>
                    <a:pt x="5851" y="6843"/>
                    <a:pt x="5887" y="6843"/>
                  </a:cubicBezTo>
                  <a:cubicBezTo>
                    <a:pt x="5895" y="6843"/>
                    <a:pt x="5902" y="6845"/>
                    <a:pt x="5910" y="6847"/>
                  </a:cubicBezTo>
                  <a:lnTo>
                    <a:pt x="5910" y="6847"/>
                  </a:lnTo>
                  <a:cubicBezTo>
                    <a:pt x="5861" y="6826"/>
                    <a:pt x="5822" y="6786"/>
                    <a:pt x="5792" y="6736"/>
                  </a:cubicBezTo>
                  <a:lnTo>
                    <a:pt x="5792" y="6736"/>
                  </a:lnTo>
                  <a:cubicBezTo>
                    <a:pt x="5886" y="6756"/>
                    <a:pt x="5969" y="6777"/>
                    <a:pt x="6052" y="6798"/>
                  </a:cubicBezTo>
                  <a:cubicBezTo>
                    <a:pt x="5999" y="6777"/>
                    <a:pt x="5937" y="6746"/>
                    <a:pt x="5886" y="6715"/>
                  </a:cubicBezTo>
                  <a:cubicBezTo>
                    <a:pt x="5937" y="6694"/>
                    <a:pt x="5999" y="6664"/>
                    <a:pt x="6052" y="6643"/>
                  </a:cubicBezTo>
                  <a:cubicBezTo>
                    <a:pt x="6082" y="6632"/>
                    <a:pt x="6114" y="6611"/>
                    <a:pt x="6103" y="6581"/>
                  </a:cubicBezTo>
                  <a:cubicBezTo>
                    <a:pt x="6093" y="6570"/>
                    <a:pt x="6072" y="6560"/>
                    <a:pt x="6052" y="6560"/>
                  </a:cubicBezTo>
                  <a:cubicBezTo>
                    <a:pt x="5979" y="6549"/>
                    <a:pt x="5917" y="6539"/>
                    <a:pt x="5854" y="6528"/>
                  </a:cubicBezTo>
                  <a:cubicBezTo>
                    <a:pt x="5927" y="6498"/>
                    <a:pt x="5999" y="6477"/>
                    <a:pt x="6062" y="6456"/>
                  </a:cubicBezTo>
                  <a:cubicBezTo>
                    <a:pt x="5999" y="6404"/>
                    <a:pt x="5937" y="6363"/>
                    <a:pt x="5875" y="6311"/>
                  </a:cubicBezTo>
                  <a:lnTo>
                    <a:pt x="5875" y="6311"/>
                  </a:lnTo>
                  <a:cubicBezTo>
                    <a:pt x="5886" y="6363"/>
                    <a:pt x="5813" y="6415"/>
                    <a:pt x="5751" y="6415"/>
                  </a:cubicBezTo>
                  <a:cubicBezTo>
                    <a:pt x="5679" y="6404"/>
                    <a:pt x="5626" y="6373"/>
                    <a:pt x="5575" y="6332"/>
                  </a:cubicBezTo>
                  <a:cubicBezTo>
                    <a:pt x="5596" y="6321"/>
                    <a:pt x="5616" y="6311"/>
                    <a:pt x="5626" y="6291"/>
                  </a:cubicBezTo>
                  <a:lnTo>
                    <a:pt x="5626" y="6291"/>
                  </a:lnTo>
                  <a:cubicBezTo>
                    <a:pt x="5620" y="6295"/>
                    <a:pt x="5612" y="6297"/>
                    <a:pt x="5605" y="6297"/>
                  </a:cubicBezTo>
                  <a:cubicBezTo>
                    <a:pt x="5579" y="6297"/>
                    <a:pt x="5554" y="6273"/>
                    <a:pt x="5554" y="6249"/>
                  </a:cubicBezTo>
                  <a:cubicBezTo>
                    <a:pt x="5554" y="6218"/>
                    <a:pt x="5585" y="6197"/>
                    <a:pt x="5606" y="6176"/>
                  </a:cubicBezTo>
                  <a:cubicBezTo>
                    <a:pt x="5637" y="6155"/>
                    <a:pt x="5647" y="6145"/>
                    <a:pt x="5658" y="6125"/>
                  </a:cubicBezTo>
                  <a:cubicBezTo>
                    <a:pt x="5658" y="6104"/>
                    <a:pt x="5668" y="6083"/>
                    <a:pt x="5668" y="6063"/>
                  </a:cubicBezTo>
                  <a:cubicBezTo>
                    <a:pt x="5707" y="6071"/>
                    <a:pt x="5747" y="6076"/>
                    <a:pt x="5788" y="6076"/>
                  </a:cubicBezTo>
                  <a:cubicBezTo>
                    <a:pt x="5846" y="6076"/>
                    <a:pt x="5904" y="6066"/>
                    <a:pt x="5958" y="6042"/>
                  </a:cubicBezTo>
                  <a:cubicBezTo>
                    <a:pt x="5907" y="6042"/>
                    <a:pt x="5865" y="6052"/>
                    <a:pt x="5824" y="6052"/>
                  </a:cubicBezTo>
                  <a:cubicBezTo>
                    <a:pt x="5875" y="6021"/>
                    <a:pt x="5927" y="6000"/>
                    <a:pt x="5989" y="5980"/>
                  </a:cubicBezTo>
                  <a:cubicBezTo>
                    <a:pt x="5927" y="5980"/>
                    <a:pt x="5875" y="5980"/>
                    <a:pt x="5813" y="5969"/>
                  </a:cubicBezTo>
                  <a:cubicBezTo>
                    <a:pt x="5865" y="5969"/>
                    <a:pt x="5927" y="5938"/>
                    <a:pt x="5937" y="5897"/>
                  </a:cubicBezTo>
                  <a:cubicBezTo>
                    <a:pt x="5937" y="5867"/>
                    <a:pt x="5896" y="5838"/>
                    <a:pt x="5861" y="5838"/>
                  </a:cubicBezTo>
                  <a:cubicBezTo>
                    <a:pt x="5846" y="5838"/>
                    <a:pt x="5833" y="5843"/>
                    <a:pt x="5824" y="5855"/>
                  </a:cubicBezTo>
                  <a:cubicBezTo>
                    <a:pt x="5844" y="5824"/>
                    <a:pt x="5886" y="5803"/>
                    <a:pt x="5927" y="5793"/>
                  </a:cubicBezTo>
                  <a:cubicBezTo>
                    <a:pt x="5958" y="5782"/>
                    <a:pt x="5999" y="5762"/>
                    <a:pt x="6010" y="5731"/>
                  </a:cubicBezTo>
                  <a:cubicBezTo>
                    <a:pt x="6027" y="5705"/>
                    <a:pt x="5996" y="5673"/>
                    <a:pt x="5967" y="5673"/>
                  </a:cubicBezTo>
                  <a:cubicBezTo>
                    <a:pt x="5966" y="5673"/>
                    <a:pt x="5965" y="5673"/>
                    <a:pt x="5965" y="5673"/>
                  </a:cubicBezTo>
                  <a:lnTo>
                    <a:pt x="5965" y="5673"/>
                  </a:lnTo>
                  <a:cubicBezTo>
                    <a:pt x="5989" y="5665"/>
                    <a:pt x="6012" y="5654"/>
                    <a:pt x="6020" y="5637"/>
                  </a:cubicBezTo>
                  <a:cubicBezTo>
                    <a:pt x="6041" y="5617"/>
                    <a:pt x="6031" y="5586"/>
                    <a:pt x="5999" y="5575"/>
                  </a:cubicBezTo>
                  <a:cubicBezTo>
                    <a:pt x="5989" y="5575"/>
                    <a:pt x="5979" y="5586"/>
                    <a:pt x="5969" y="5586"/>
                  </a:cubicBezTo>
                  <a:cubicBezTo>
                    <a:pt x="5896" y="5607"/>
                    <a:pt x="5824" y="5627"/>
                    <a:pt x="5762" y="5658"/>
                  </a:cubicBezTo>
                  <a:cubicBezTo>
                    <a:pt x="5792" y="5627"/>
                    <a:pt x="5813" y="5586"/>
                    <a:pt x="5824" y="5545"/>
                  </a:cubicBezTo>
                  <a:lnTo>
                    <a:pt x="5824" y="5545"/>
                  </a:lnTo>
                  <a:lnTo>
                    <a:pt x="5668" y="5700"/>
                  </a:lnTo>
                  <a:lnTo>
                    <a:pt x="5668" y="5607"/>
                  </a:lnTo>
                  <a:cubicBezTo>
                    <a:pt x="5637" y="5658"/>
                    <a:pt x="5606" y="5700"/>
                    <a:pt x="5564" y="5752"/>
                  </a:cubicBezTo>
                  <a:cubicBezTo>
                    <a:pt x="5554" y="5710"/>
                    <a:pt x="5544" y="5679"/>
                    <a:pt x="5534" y="5637"/>
                  </a:cubicBezTo>
                  <a:cubicBezTo>
                    <a:pt x="5492" y="5679"/>
                    <a:pt x="5451" y="5710"/>
                    <a:pt x="5389" y="5741"/>
                  </a:cubicBezTo>
                  <a:cubicBezTo>
                    <a:pt x="5368" y="5710"/>
                    <a:pt x="5357" y="5679"/>
                    <a:pt x="5347" y="5637"/>
                  </a:cubicBezTo>
                  <a:cubicBezTo>
                    <a:pt x="5340" y="5639"/>
                    <a:pt x="5333" y="5639"/>
                    <a:pt x="5326" y="5639"/>
                  </a:cubicBezTo>
                  <a:cubicBezTo>
                    <a:pt x="5282" y="5639"/>
                    <a:pt x="5242" y="5611"/>
                    <a:pt x="5233" y="5575"/>
                  </a:cubicBezTo>
                  <a:cubicBezTo>
                    <a:pt x="5306" y="5575"/>
                    <a:pt x="5357" y="5492"/>
                    <a:pt x="5316" y="5430"/>
                  </a:cubicBezTo>
                  <a:lnTo>
                    <a:pt x="5316" y="5430"/>
                  </a:lnTo>
                  <a:cubicBezTo>
                    <a:pt x="5342" y="5435"/>
                    <a:pt x="5366" y="5437"/>
                    <a:pt x="5390" y="5437"/>
                  </a:cubicBezTo>
                  <a:cubicBezTo>
                    <a:pt x="5423" y="5437"/>
                    <a:pt x="5456" y="5432"/>
                    <a:pt x="5492" y="5420"/>
                  </a:cubicBezTo>
                  <a:cubicBezTo>
                    <a:pt x="5461" y="5409"/>
                    <a:pt x="5430" y="5399"/>
                    <a:pt x="5398" y="5379"/>
                  </a:cubicBezTo>
                  <a:cubicBezTo>
                    <a:pt x="5471" y="5368"/>
                    <a:pt x="5534" y="5337"/>
                    <a:pt x="5575" y="5296"/>
                  </a:cubicBezTo>
                  <a:cubicBezTo>
                    <a:pt x="5544" y="5285"/>
                    <a:pt x="5513" y="5275"/>
                    <a:pt x="5471" y="5275"/>
                  </a:cubicBezTo>
                  <a:cubicBezTo>
                    <a:pt x="5513" y="5234"/>
                    <a:pt x="5534" y="5181"/>
                    <a:pt x="5554" y="5130"/>
                  </a:cubicBezTo>
                  <a:lnTo>
                    <a:pt x="5554" y="5130"/>
                  </a:lnTo>
                  <a:cubicBezTo>
                    <a:pt x="5481" y="5151"/>
                    <a:pt x="5419" y="5181"/>
                    <a:pt x="5357" y="5223"/>
                  </a:cubicBezTo>
                  <a:cubicBezTo>
                    <a:pt x="5378" y="5172"/>
                    <a:pt x="5409" y="5119"/>
                    <a:pt x="5430" y="5078"/>
                  </a:cubicBezTo>
                  <a:lnTo>
                    <a:pt x="5430" y="5078"/>
                  </a:lnTo>
                  <a:cubicBezTo>
                    <a:pt x="5316" y="5161"/>
                    <a:pt x="5191" y="5244"/>
                    <a:pt x="5078" y="5327"/>
                  </a:cubicBezTo>
                  <a:cubicBezTo>
                    <a:pt x="5078" y="5294"/>
                    <a:pt x="5033" y="5268"/>
                    <a:pt x="4990" y="5268"/>
                  </a:cubicBezTo>
                  <a:cubicBezTo>
                    <a:pt x="4977" y="5268"/>
                    <a:pt x="4965" y="5271"/>
                    <a:pt x="4953" y="5275"/>
                  </a:cubicBezTo>
                  <a:cubicBezTo>
                    <a:pt x="4906" y="5294"/>
                    <a:pt x="4884" y="5338"/>
                    <a:pt x="4873" y="5377"/>
                  </a:cubicBezTo>
                  <a:lnTo>
                    <a:pt x="4873" y="5377"/>
                  </a:lnTo>
                  <a:cubicBezTo>
                    <a:pt x="4874" y="5353"/>
                    <a:pt x="4836" y="5335"/>
                    <a:pt x="4800" y="5335"/>
                  </a:cubicBezTo>
                  <a:cubicBezTo>
                    <a:pt x="4784" y="5335"/>
                    <a:pt x="4768" y="5339"/>
                    <a:pt x="4756" y="5347"/>
                  </a:cubicBezTo>
                  <a:cubicBezTo>
                    <a:pt x="4715" y="5389"/>
                    <a:pt x="4725" y="5441"/>
                    <a:pt x="4735" y="5482"/>
                  </a:cubicBezTo>
                  <a:cubicBezTo>
                    <a:pt x="4705" y="5451"/>
                    <a:pt x="4673" y="5430"/>
                    <a:pt x="4642" y="5399"/>
                  </a:cubicBezTo>
                  <a:cubicBezTo>
                    <a:pt x="4611" y="5451"/>
                    <a:pt x="4590" y="5503"/>
                    <a:pt x="4590" y="5554"/>
                  </a:cubicBezTo>
                  <a:cubicBezTo>
                    <a:pt x="4590" y="5492"/>
                    <a:pt x="4539" y="5430"/>
                    <a:pt x="4466" y="5399"/>
                  </a:cubicBezTo>
                  <a:cubicBezTo>
                    <a:pt x="4507" y="5389"/>
                    <a:pt x="4549" y="5358"/>
                    <a:pt x="4570" y="5327"/>
                  </a:cubicBezTo>
                  <a:cubicBezTo>
                    <a:pt x="4516" y="5318"/>
                    <a:pt x="4486" y="5301"/>
                    <a:pt x="4445" y="5290"/>
                  </a:cubicBezTo>
                  <a:lnTo>
                    <a:pt x="4445" y="5290"/>
                  </a:lnTo>
                  <a:cubicBezTo>
                    <a:pt x="4442" y="5299"/>
                    <a:pt x="4432" y="5306"/>
                    <a:pt x="4415" y="5306"/>
                  </a:cubicBezTo>
                  <a:cubicBezTo>
                    <a:pt x="4404" y="5306"/>
                    <a:pt x="4394" y="5296"/>
                    <a:pt x="4383" y="5296"/>
                  </a:cubicBezTo>
                  <a:cubicBezTo>
                    <a:pt x="4362" y="5296"/>
                    <a:pt x="4352" y="5296"/>
                    <a:pt x="4332" y="5285"/>
                  </a:cubicBezTo>
                  <a:cubicBezTo>
                    <a:pt x="4300" y="5275"/>
                    <a:pt x="4321" y="5234"/>
                    <a:pt x="4342" y="5213"/>
                  </a:cubicBezTo>
                  <a:cubicBezTo>
                    <a:pt x="4373" y="5181"/>
                    <a:pt x="4394" y="5151"/>
                    <a:pt x="4362" y="5130"/>
                  </a:cubicBezTo>
                  <a:lnTo>
                    <a:pt x="4362" y="5130"/>
                  </a:lnTo>
                  <a:cubicBezTo>
                    <a:pt x="4404" y="5140"/>
                    <a:pt x="4456" y="5151"/>
                    <a:pt x="4497" y="5151"/>
                  </a:cubicBezTo>
                  <a:cubicBezTo>
                    <a:pt x="4506" y="5153"/>
                    <a:pt x="4514" y="5155"/>
                    <a:pt x="4522" y="5155"/>
                  </a:cubicBezTo>
                  <a:cubicBezTo>
                    <a:pt x="4543" y="5155"/>
                    <a:pt x="4562" y="5145"/>
                    <a:pt x="4570" y="5130"/>
                  </a:cubicBezTo>
                  <a:cubicBezTo>
                    <a:pt x="4580" y="5099"/>
                    <a:pt x="4487" y="5078"/>
                    <a:pt x="4487" y="5047"/>
                  </a:cubicBezTo>
                  <a:cubicBezTo>
                    <a:pt x="4499" y="5044"/>
                    <a:pt x="4511" y="5043"/>
                    <a:pt x="4523" y="5043"/>
                  </a:cubicBezTo>
                  <a:cubicBezTo>
                    <a:pt x="4553" y="5043"/>
                    <a:pt x="4582" y="5050"/>
                    <a:pt x="4611" y="5057"/>
                  </a:cubicBezTo>
                  <a:cubicBezTo>
                    <a:pt x="4570" y="5036"/>
                    <a:pt x="4539" y="5006"/>
                    <a:pt x="4507" y="4974"/>
                  </a:cubicBezTo>
                  <a:cubicBezTo>
                    <a:pt x="4523" y="4969"/>
                    <a:pt x="4541" y="4967"/>
                    <a:pt x="4559" y="4967"/>
                  </a:cubicBezTo>
                  <a:cubicBezTo>
                    <a:pt x="4578" y="4967"/>
                    <a:pt x="4596" y="4969"/>
                    <a:pt x="4611" y="4974"/>
                  </a:cubicBezTo>
                  <a:cubicBezTo>
                    <a:pt x="4601" y="4953"/>
                    <a:pt x="4590" y="4933"/>
                    <a:pt x="4570" y="4912"/>
                  </a:cubicBezTo>
                  <a:lnTo>
                    <a:pt x="4570" y="4912"/>
                  </a:lnTo>
                  <a:cubicBezTo>
                    <a:pt x="4632" y="4933"/>
                    <a:pt x="4684" y="4944"/>
                    <a:pt x="4746" y="4964"/>
                  </a:cubicBezTo>
                  <a:cubicBezTo>
                    <a:pt x="4735" y="4944"/>
                    <a:pt x="4715" y="4923"/>
                    <a:pt x="4694" y="4912"/>
                  </a:cubicBezTo>
                  <a:lnTo>
                    <a:pt x="4694" y="4912"/>
                  </a:lnTo>
                  <a:cubicBezTo>
                    <a:pt x="4720" y="4922"/>
                    <a:pt x="4749" y="4928"/>
                    <a:pt x="4777" y="4928"/>
                  </a:cubicBezTo>
                  <a:cubicBezTo>
                    <a:pt x="4806" y="4928"/>
                    <a:pt x="4834" y="4922"/>
                    <a:pt x="4860" y="4912"/>
                  </a:cubicBezTo>
                  <a:cubicBezTo>
                    <a:pt x="4808" y="4891"/>
                    <a:pt x="4756" y="4881"/>
                    <a:pt x="4705" y="4861"/>
                  </a:cubicBezTo>
                  <a:cubicBezTo>
                    <a:pt x="4767" y="4850"/>
                    <a:pt x="4839" y="4829"/>
                    <a:pt x="4901" y="4819"/>
                  </a:cubicBezTo>
                  <a:cubicBezTo>
                    <a:pt x="4865" y="4812"/>
                    <a:pt x="4828" y="4804"/>
                    <a:pt x="4791" y="4804"/>
                  </a:cubicBezTo>
                  <a:cubicBezTo>
                    <a:pt x="4776" y="4804"/>
                    <a:pt x="4761" y="4806"/>
                    <a:pt x="4746" y="4808"/>
                  </a:cubicBezTo>
                  <a:cubicBezTo>
                    <a:pt x="4797" y="4767"/>
                    <a:pt x="4850" y="4736"/>
                    <a:pt x="4901" y="4705"/>
                  </a:cubicBezTo>
                  <a:lnTo>
                    <a:pt x="4901" y="4705"/>
                  </a:lnTo>
                  <a:cubicBezTo>
                    <a:pt x="4850" y="4716"/>
                    <a:pt x="4788" y="4716"/>
                    <a:pt x="4725" y="4726"/>
                  </a:cubicBezTo>
                  <a:cubicBezTo>
                    <a:pt x="4733" y="4702"/>
                    <a:pt x="4747" y="4677"/>
                    <a:pt x="4768" y="4658"/>
                  </a:cubicBezTo>
                  <a:lnTo>
                    <a:pt x="4768" y="4658"/>
                  </a:lnTo>
                  <a:cubicBezTo>
                    <a:pt x="4728" y="4690"/>
                    <a:pt x="4687" y="4717"/>
                    <a:pt x="4640" y="4717"/>
                  </a:cubicBezTo>
                  <a:cubicBezTo>
                    <a:pt x="4634" y="4717"/>
                    <a:pt x="4628" y="4717"/>
                    <a:pt x="4622" y="4716"/>
                  </a:cubicBezTo>
                  <a:cubicBezTo>
                    <a:pt x="4549" y="4716"/>
                    <a:pt x="4518" y="4633"/>
                    <a:pt x="4570" y="4601"/>
                  </a:cubicBezTo>
                  <a:cubicBezTo>
                    <a:pt x="4580" y="4601"/>
                    <a:pt x="4601" y="4601"/>
                    <a:pt x="4611" y="4591"/>
                  </a:cubicBezTo>
                  <a:cubicBezTo>
                    <a:pt x="4611" y="4586"/>
                    <a:pt x="4606" y="4581"/>
                    <a:pt x="4602" y="4579"/>
                  </a:cubicBezTo>
                  <a:lnTo>
                    <a:pt x="4602" y="4579"/>
                  </a:lnTo>
                  <a:cubicBezTo>
                    <a:pt x="4660" y="4569"/>
                    <a:pt x="4718" y="4558"/>
                    <a:pt x="4767" y="4529"/>
                  </a:cubicBezTo>
                  <a:cubicBezTo>
                    <a:pt x="4746" y="4519"/>
                    <a:pt x="4723" y="4514"/>
                    <a:pt x="4699" y="4514"/>
                  </a:cubicBezTo>
                  <a:cubicBezTo>
                    <a:pt x="4676" y="4514"/>
                    <a:pt x="4652" y="4519"/>
                    <a:pt x="4632" y="4529"/>
                  </a:cubicBezTo>
                  <a:cubicBezTo>
                    <a:pt x="4652" y="4498"/>
                    <a:pt x="4684" y="4467"/>
                    <a:pt x="4705" y="4425"/>
                  </a:cubicBezTo>
                  <a:lnTo>
                    <a:pt x="4705" y="4425"/>
                  </a:lnTo>
                  <a:cubicBezTo>
                    <a:pt x="4663" y="4456"/>
                    <a:pt x="4611" y="4488"/>
                    <a:pt x="4560" y="4518"/>
                  </a:cubicBezTo>
                  <a:cubicBezTo>
                    <a:pt x="4549" y="4477"/>
                    <a:pt x="4549" y="4435"/>
                    <a:pt x="4560" y="4405"/>
                  </a:cubicBezTo>
                  <a:cubicBezTo>
                    <a:pt x="4570" y="4363"/>
                    <a:pt x="4611" y="4332"/>
                    <a:pt x="4663" y="4332"/>
                  </a:cubicBezTo>
                  <a:cubicBezTo>
                    <a:pt x="4622" y="4311"/>
                    <a:pt x="4652" y="4260"/>
                    <a:pt x="4694" y="4249"/>
                  </a:cubicBezTo>
                  <a:cubicBezTo>
                    <a:pt x="4746" y="4228"/>
                    <a:pt x="4797" y="4218"/>
                    <a:pt x="4808" y="4187"/>
                  </a:cubicBezTo>
                  <a:lnTo>
                    <a:pt x="4808" y="4187"/>
                  </a:lnTo>
                  <a:cubicBezTo>
                    <a:pt x="4772" y="4196"/>
                    <a:pt x="4728" y="4213"/>
                    <a:pt x="4683" y="4224"/>
                  </a:cubicBezTo>
                  <a:lnTo>
                    <a:pt x="4683" y="4224"/>
                  </a:lnTo>
                  <a:cubicBezTo>
                    <a:pt x="4736" y="4209"/>
                    <a:pt x="4779" y="4172"/>
                    <a:pt x="4797" y="4135"/>
                  </a:cubicBezTo>
                  <a:lnTo>
                    <a:pt x="4797" y="4135"/>
                  </a:lnTo>
                  <a:cubicBezTo>
                    <a:pt x="4735" y="4145"/>
                    <a:pt x="4673" y="4166"/>
                    <a:pt x="4611" y="4177"/>
                  </a:cubicBezTo>
                  <a:cubicBezTo>
                    <a:pt x="4622" y="4145"/>
                    <a:pt x="4622" y="4115"/>
                    <a:pt x="4632" y="4083"/>
                  </a:cubicBezTo>
                  <a:lnTo>
                    <a:pt x="4632" y="4083"/>
                  </a:lnTo>
                  <a:cubicBezTo>
                    <a:pt x="4590" y="4104"/>
                    <a:pt x="4539" y="4125"/>
                    <a:pt x="4497" y="4145"/>
                  </a:cubicBezTo>
                  <a:cubicBezTo>
                    <a:pt x="4487" y="4104"/>
                    <a:pt x="4487" y="4062"/>
                    <a:pt x="4487" y="4021"/>
                  </a:cubicBezTo>
                  <a:cubicBezTo>
                    <a:pt x="4487" y="4048"/>
                    <a:pt x="4455" y="4075"/>
                    <a:pt x="4420" y="4075"/>
                  </a:cubicBezTo>
                  <a:cubicBezTo>
                    <a:pt x="4415" y="4075"/>
                    <a:pt x="4409" y="4074"/>
                    <a:pt x="4404" y="4073"/>
                  </a:cubicBezTo>
                  <a:cubicBezTo>
                    <a:pt x="4374" y="4065"/>
                    <a:pt x="4355" y="4042"/>
                    <a:pt x="4354" y="4018"/>
                  </a:cubicBezTo>
                  <a:lnTo>
                    <a:pt x="4354" y="4018"/>
                  </a:lnTo>
                  <a:cubicBezTo>
                    <a:pt x="4343" y="4028"/>
                    <a:pt x="4325" y="4034"/>
                    <a:pt x="4308" y="4034"/>
                  </a:cubicBezTo>
                  <a:cubicBezTo>
                    <a:pt x="4301" y="4034"/>
                    <a:pt x="4295" y="4033"/>
                    <a:pt x="4290" y="4032"/>
                  </a:cubicBezTo>
                  <a:cubicBezTo>
                    <a:pt x="4259" y="4021"/>
                    <a:pt x="4249" y="3990"/>
                    <a:pt x="4249" y="3959"/>
                  </a:cubicBezTo>
                  <a:cubicBezTo>
                    <a:pt x="4249" y="3928"/>
                    <a:pt x="4259" y="3907"/>
                    <a:pt x="4249" y="3876"/>
                  </a:cubicBezTo>
                  <a:cubicBezTo>
                    <a:pt x="4228" y="3887"/>
                    <a:pt x="4207" y="3887"/>
                    <a:pt x="4187" y="3897"/>
                  </a:cubicBezTo>
                  <a:cubicBezTo>
                    <a:pt x="4207" y="3887"/>
                    <a:pt x="4228" y="3876"/>
                    <a:pt x="4238" y="3855"/>
                  </a:cubicBezTo>
                  <a:lnTo>
                    <a:pt x="4207" y="3855"/>
                  </a:lnTo>
                  <a:cubicBezTo>
                    <a:pt x="4239" y="3848"/>
                    <a:pt x="4252" y="3821"/>
                    <a:pt x="4252" y="3800"/>
                  </a:cubicBezTo>
                  <a:lnTo>
                    <a:pt x="4252" y="3800"/>
                  </a:lnTo>
                  <a:cubicBezTo>
                    <a:pt x="4255" y="3805"/>
                    <a:pt x="4260" y="3809"/>
                    <a:pt x="4269" y="3814"/>
                  </a:cubicBezTo>
                  <a:cubicBezTo>
                    <a:pt x="4277" y="3799"/>
                    <a:pt x="4296" y="3789"/>
                    <a:pt x="4313" y="3789"/>
                  </a:cubicBezTo>
                  <a:cubicBezTo>
                    <a:pt x="4320" y="3789"/>
                    <a:pt x="4326" y="3790"/>
                    <a:pt x="4332" y="3793"/>
                  </a:cubicBezTo>
                  <a:cubicBezTo>
                    <a:pt x="4362" y="3793"/>
                    <a:pt x="4373" y="3825"/>
                    <a:pt x="4362" y="3845"/>
                  </a:cubicBezTo>
                  <a:cubicBezTo>
                    <a:pt x="4424" y="3834"/>
                    <a:pt x="4487" y="3825"/>
                    <a:pt x="4539" y="3814"/>
                  </a:cubicBezTo>
                  <a:cubicBezTo>
                    <a:pt x="4518" y="3783"/>
                    <a:pt x="4487" y="3762"/>
                    <a:pt x="4456" y="3731"/>
                  </a:cubicBezTo>
                  <a:cubicBezTo>
                    <a:pt x="4518" y="3721"/>
                    <a:pt x="4580" y="3710"/>
                    <a:pt x="4632" y="3700"/>
                  </a:cubicBezTo>
                  <a:cubicBezTo>
                    <a:pt x="4611" y="3679"/>
                    <a:pt x="4590" y="3669"/>
                    <a:pt x="4580" y="3648"/>
                  </a:cubicBezTo>
                  <a:cubicBezTo>
                    <a:pt x="4632" y="3648"/>
                    <a:pt x="4673" y="3627"/>
                    <a:pt x="4725" y="3617"/>
                  </a:cubicBezTo>
                  <a:cubicBezTo>
                    <a:pt x="4684" y="3597"/>
                    <a:pt x="4642" y="3586"/>
                    <a:pt x="4601" y="3576"/>
                  </a:cubicBezTo>
                  <a:cubicBezTo>
                    <a:pt x="4632" y="3555"/>
                    <a:pt x="4663" y="3534"/>
                    <a:pt x="4684" y="3514"/>
                  </a:cubicBezTo>
                  <a:cubicBezTo>
                    <a:pt x="4668" y="3511"/>
                    <a:pt x="4653" y="3510"/>
                    <a:pt x="4637" y="3510"/>
                  </a:cubicBezTo>
                  <a:cubicBezTo>
                    <a:pt x="4591" y="3510"/>
                    <a:pt x="4546" y="3521"/>
                    <a:pt x="4507" y="3544"/>
                  </a:cubicBezTo>
                  <a:cubicBezTo>
                    <a:pt x="4539" y="3514"/>
                    <a:pt x="4549" y="3472"/>
                    <a:pt x="4528" y="3441"/>
                  </a:cubicBezTo>
                  <a:lnTo>
                    <a:pt x="4528" y="3441"/>
                  </a:lnTo>
                  <a:cubicBezTo>
                    <a:pt x="4477" y="3472"/>
                    <a:pt x="4424" y="3503"/>
                    <a:pt x="4373" y="3544"/>
                  </a:cubicBezTo>
                  <a:cubicBezTo>
                    <a:pt x="4373" y="3534"/>
                    <a:pt x="4362" y="3514"/>
                    <a:pt x="4362" y="3503"/>
                  </a:cubicBezTo>
                  <a:cubicBezTo>
                    <a:pt x="4332" y="3565"/>
                    <a:pt x="4290" y="3607"/>
                    <a:pt x="4238" y="3659"/>
                  </a:cubicBezTo>
                  <a:cubicBezTo>
                    <a:pt x="4228" y="3648"/>
                    <a:pt x="4217" y="3638"/>
                    <a:pt x="4217" y="3617"/>
                  </a:cubicBezTo>
                  <a:cubicBezTo>
                    <a:pt x="4197" y="3627"/>
                    <a:pt x="4187" y="3638"/>
                    <a:pt x="4166" y="3648"/>
                  </a:cubicBezTo>
                  <a:cubicBezTo>
                    <a:pt x="4145" y="3648"/>
                    <a:pt x="4124" y="3638"/>
                    <a:pt x="4114" y="3627"/>
                  </a:cubicBezTo>
                  <a:cubicBezTo>
                    <a:pt x="4114" y="3617"/>
                    <a:pt x="4114" y="3607"/>
                    <a:pt x="4124" y="3607"/>
                  </a:cubicBezTo>
                  <a:cubicBezTo>
                    <a:pt x="4134" y="3555"/>
                    <a:pt x="4145" y="3514"/>
                    <a:pt x="4166" y="3472"/>
                  </a:cubicBezTo>
                  <a:cubicBezTo>
                    <a:pt x="4166" y="3461"/>
                    <a:pt x="4166" y="3452"/>
                    <a:pt x="4176" y="3452"/>
                  </a:cubicBezTo>
                  <a:cubicBezTo>
                    <a:pt x="4181" y="3449"/>
                    <a:pt x="4187" y="3448"/>
                    <a:pt x="4193" y="3448"/>
                  </a:cubicBezTo>
                  <a:cubicBezTo>
                    <a:pt x="4204" y="3448"/>
                    <a:pt x="4215" y="3450"/>
                    <a:pt x="4224" y="3450"/>
                  </a:cubicBezTo>
                  <a:cubicBezTo>
                    <a:pt x="4232" y="3450"/>
                    <a:pt x="4238" y="3448"/>
                    <a:pt x="4238" y="3441"/>
                  </a:cubicBezTo>
                  <a:cubicBezTo>
                    <a:pt x="4228" y="3420"/>
                    <a:pt x="4217" y="3389"/>
                    <a:pt x="4217" y="3369"/>
                  </a:cubicBezTo>
                  <a:lnTo>
                    <a:pt x="4217" y="3369"/>
                  </a:lnTo>
                  <a:cubicBezTo>
                    <a:pt x="4259" y="3379"/>
                    <a:pt x="4311" y="3379"/>
                    <a:pt x="4352" y="3389"/>
                  </a:cubicBezTo>
                  <a:cubicBezTo>
                    <a:pt x="4342" y="3379"/>
                    <a:pt x="4321" y="3369"/>
                    <a:pt x="4311" y="3358"/>
                  </a:cubicBezTo>
                  <a:cubicBezTo>
                    <a:pt x="4362" y="3348"/>
                    <a:pt x="4415" y="3348"/>
                    <a:pt x="4466" y="3327"/>
                  </a:cubicBezTo>
                  <a:cubicBezTo>
                    <a:pt x="4445" y="3306"/>
                    <a:pt x="4415" y="3286"/>
                    <a:pt x="4373" y="3275"/>
                  </a:cubicBezTo>
                  <a:cubicBezTo>
                    <a:pt x="4415" y="3265"/>
                    <a:pt x="4456" y="3233"/>
                    <a:pt x="4487" y="3203"/>
                  </a:cubicBezTo>
                  <a:cubicBezTo>
                    <a:pt x="4445" y="3192"/>
                    <a:pt x="4415" y="3192"/>
                    <a:pt x="4373" y="3182"/>
                  </a:cubicBezTo>
                  <a:cubicBezTo>
                    <a:pt x="4415" y="3161"/>
                    <a:pt x="4445" y="3130"/>
                    <a:pt x="4477" y="3088"/>
                  </a:cubicBezTo>
                  <a:lnTo>
                    <a:pt x="4477" y="3088"/>
                  </a:lnTo>
                  <a:cubicBezTo>
                    <a:pt x="4415" y="3099"/>
                    <a:pt x="4362" y="3130"/>
                    <a:pt x="4311" y="3161"/>
                  </a:cubicBezTo>
                  <a:cubicBezTo>
                    <a:pt x="4311" y="3141"/>
                    <a:pt x="4300" y="3120"/>
                    <a:pt x="4290" y="3109"/>
                  </a:cubicBezTo>
                  <a:cubicBezTo>
                    <a:pt x="4259" y="3130"/>
                    <a:pt x="4238" y="3161"/>
                    <a:pt x="4217" y="3192"/>
                  </a:cubicBezTo>
                  <a:lnTo>
                    <a:pt x="4217" y="3099"/>
                  </a:lnTo>
                  <a:cubicBezTo>
                    <a:pt x="4176" y="3141"/>
                    <a:pt x="4166" y="3192"/>
                    <a:pt x="4134" y="3244"/>
                  </a:cubicBezTo>
                  <a:cubicBezTo>
                    <a:pt x="4117" y="3288"/>
                    <a:pt x="4070" y="3332"/>
                    <a:pt x="4018" y="3332"/>
                  </a:cubicBezTo>
                  <a:cubicBezTo>
                    <a:pt x="4008" y="3332"/>
                    <a:pt x="3999" y="3330"/>
                    <a:pt x="3989" y="3327"/>
                  </a:cubicBezTo>
                  <a:cubicBezTo>
                    <a:pt x="3989" y="3306"/>
                    <a:pt x="4000" y="3296"/>
                    <a:pt x="4000" y="3275"/>
                  </a:cubicBezTo>
                  <a:cubicBezTo>
                    <a:pt x="3997" y="3274"/>
                    <a:pt x="3994" y="3274"/>
                    <a:pt x="3991" y="3274"/>
                  </a:cubicBezTo>
                  <a:cubicBezTo>
                    <a:pt x="3966" y="3274"/>
                    <a:pt x="3931" y="3296"/>
                    <a:pt x="3906" y="3296"/>
                  </a:cubicBezTo>
                  <a:cubicBezTo>
                    <a:pt x="3898" y="3296"/>
                    <a:pt x="3891" y="3293"/>
                    <a:pt x="3886" y="3286"/>
                  </a:cubicBezTo>
                  <a:cubicBezTo>
                    <a:pt x="3876" y="3275"/>
                    <a:pt x="3876" y="3265"/>
                    <a:pt x="3876" y="3254"/>
                  </a:cubicBezTo>
                  <a:cubicBezTo>
                    <a:pt x="3886" y="3213"/>
                    <a:pt x="3896" y="3171"/>
                    <a:pt x="3896" y="3120"/>
                  </a:cubicBezTo>
                  <a:lnTo>
                    <a:pt x="3896" y="3120"/>
                  </a:lnTo>
                  <a:cubicBezTo>
                    <a:pt x="3896" y="3141"/>
                    <a:pt x="3876" y="3151"/>
                    <a:pt x="3855" y="3161"/>
                  </a:cubicBezTo>
                  <a:cubicBezTo>
                    <a:pt x="3855" y="3119"/>
                    <a:pt x="3792" y="3083"/>
                    <a:pt x="3741" y="3083"/>
                  </a:cubicBezTo>
                  <a:cubicBezTo>
                    <a:pt x="3730" y="3083"/>
                    <a:pt x="3719" y="3085"/>
                    <a:pt x="3710" y="3088"/>
                  </a:cubicBezTo>
                  <a:cubicBezTo>
                    <a:pt x="3710" y="3068"/>
                    <a:pt x="3720" y="3047"/>
                    <a:pt x="3720" y="3037"/>
                  </a:cubicBezTo>
                  <a:lnTo>
                    <a:pt x="3720" y="3037"/>
                  </a:lnTo>
                  <a:lnTo>
                    <a:pt x="3596" y="3099"/>
                  </a:lnTo>
                  <a:cubicBezTo>
                    <a:pt x="3606" y="3068"/>
                    <a:pt x="3606" y="3037"/>
                    <a:pt x="3596" y="3006"/>
                  </a:cubicBezTo>
                  <a:lnTo>
                    <a:pt x="3533" y="3006"/>
                  </a:lnTo>
                  <a:cubicBezTo>
                    <a:pt x="3523" y="2975"/>
                    <a:pt x="3523" y="2933"/>
                    <a:pt x="3533" y="2892"/>
                  </a:cubicBezTo>
                  <a:cubicBezTo>
                    <a:pt x="3596" y="2892"/>
                    <a:pt x="3648" y="2881"/>
                    <a:pt x="3689" y="2871"/>
                  </a:cubicBezTo>
                  <a:cubicBezTo>
                    <a:pt x="3637" y="2860"/>
                    <a:pt x="3596" y="2819"/>
                    <a:pt x="3596" y="2778"/>
                  </a:cubicBezTo>
                  <a:cubicBezTo>
                    <a:pt x="3583" y="2782"/>
                    <a:pt x="3570" y="2785"/>
                    <a:pt x="3557" y="2785"/>
                  </a:cubicBezTo>
                  <a:cubicBezTo>
                    <a:pt x="3540" y="2785"/>
                    <a:pt x="3525" y="2780"/>
                    <a:pt x="3513" y="2768"/>
                  </a:cubicBezTo>
                  <a:lnTo>
                    <a:pt x="3575" y="2674"/>
                  </a:lnTo>
                  <a:cubicBezTo>
                    <a:pt x="3554" y="2664"/>
                    <a:pt x="3544" y="2664"/>
                    <a:pt x="3523" y="2653"/>
                  </a:cubicBezTo>
                  <a:cubicBezTo>
                    <a:pt x="3544" y="2612"/>
                    <a:pt x="3523" y="2560"/>
                    <a:pt x="3471" y="2540"/>
                  </a:cubicBezTo>
                  <a:cubicBezTo>
                    <a:pt x="3513" y="2540"/>
                    <a:pt x="3544" y="2519"/>
                    <a:pt x="3554" y="2487"/>
                  </a:cubicBezTo>
                  <a:cubicBezTo>
                    <a:pt x="3575" y="2487"/>
                    <a:pt x="3596" y="2478"/>
                    <a:pt x="3627" y="2478"/>
                  </a:cubicBezTo>
                  <a:cubicBezTo>
                    <a:pt x="3565" y="2446"/>
                    <a:pt x="3492" y="2457"/>
                    <a:pt x="3430" y="2436"/>
                  </a:cubicBezTo>
                  <a:cubicBezTo>
                    <a:pt x="3368" y="2415"/>
                    <a:pt x="3326" y="2332"/>
                    <a:pt x="3388" y="2312"/>
                  </a:cubicBezTo>
                  <a:cubicBezTo>
                    <a:pt x="3430" y="2312"/>
                    <a:pt x="3471" y="2322"/>
                    <a:pt x="3523" y="2322"/>
                  </a:cubicBezTo>
                  <a:cubicBezTo>
                    <a:pt x="3515" y="2314"/>
                    <a:pt x="3527" y="2298"/>
                    <a:pt x="3543" y="2298"/>
                  </a:cubicBezTo>
                  <a:cubicBezTo>
                    <a:pt x="3546" y="2298"/>
                    <a:pt x="3550" y="2299"/>
                    <a:pt x="3554" y="2301"/>
                  </a:cubicBezTo>
                  <a:cubicBezTo>
                    <a:pt x="3565" y="2312"/>
                    <a:pt x="3575" y="2322"/>
                    <a:pt x="3586" y="2342"/>
                  </a:cubicBezTo>
                  <a:cubicBezTo>
                    <a:pt x="3616" y="2332"/>
                    <a:pt x="3648" y="2322"/>
                    <a:pt x="3669" y="2301"/>
                  </a:cubicBezTo>
                  <a:lnTo>
                    <a:pt x="3565" y="2301"/>
                  </a:lnTo>
                  <a:lnTo>
                    <a:pt x="3565" y="2250"/>
                  </a:lnTo>
                  <a:cubicBezTo>
                    <a:pt x="3558" y="2251"/>
                    <a:pt x="3551" y="2252"/>
                    <a:pt x="3544" y="2252"/>
                  </a:cubicBezTo>
                  <a:cubicBezTo>
                    <a:pt x="3510" y="2252"/>
                    <a:pt x="3482" y="2234"/>
                    <a:pt x="3482" y="2208"/>
                  </a:cubicBezTo>
                  <a:cubicBezTo>
                    <a:pt x="3482" y="2185"/>
                    <a:pt x="3509" y="2168"/>
                    <a:pt x="3535" y="2168"/>
                  </a:cubicBezTo>
                  <a:cubicBezTo>
                    <a:pt x="3542" y="2168"/>
                    <a:pt x="3549" y="2169"/>
                    <a:pt x="3555" y="2172"/>
                  </a:cubicBezTo>
                  <a:lnTo>
                    <a:pt x="3555" y="2172"/>
                  </a:lnTo>
                  <a:cubicBezTo>
                    <a:pt x="3539" y="2159"/>
                    <a:pt x="3558" y="2134"/>
                    <a:pt x="3586" y="2125"/>
                  </a:cubicBezTo>
                  <a:cubicBezTo>
                    <a:pt x="3616" y="2114"/>
                    <a:pt x="3658" y="2114"/>
                    <a:pt x="3648" y="2084"/>
                  </a:cubicBezTo>
                  <a:cubicBezTo>
                    <a:pt x="3616" y="2073"/>
                    <a:pt x="3586" y="2052"/>
                    <a:pt x="3554" y="2042"/>
                  </a:cubicBezTo>
                  <a:cubicBezTo>
                    <a:pt x="3565" y="2022"/>
                    <a:pt x="3575" y="2001"/>
                    <a:pt x="3586" y="1990"/>
                  </a:cubicBezTo>
                  <a:cubicBezTo>
                    <a:pt x="3554" y="1990"/>
                    <a:pt x="3544" y="2001"/>
                    <a:pt x="3523" y="2011"/>
                  </a:cubicBezTo>
                  <a:cubicBezTo>
                    <a:pt x="3513" y="2032"/>
                    <a:pt x="3492" y="2042"/>
                    <a:pt x="3471" y="2042"/>
                  </a:cubicBezTo>
                  <a:cubicBezTo>
                    <a:pt x="3464" y="2042"/>
                    <a:pt x="3460" y="2039"/>
                    <a:pt x="3457" y="2034"/>
                  </a:cubicBezTo>
                  <a:lnTo>
                    <a:pt x="3457" y="2034"/>
                  </a:lnTo>
                  <a:cubicBezTo>
                    <a:pt x="3428" y="2072"/>
                    <a:pt x="3368" y="2094"/>
                    <a:pt x="3316" y="2094"/>
                  </a:cubicBezTo>
                  <a:cubicBezTo>
                    <a:pt x="3368" y="2032"/>
                    <a:pt x="3305" y="1939"/>
                    <a:pt x="3275" y="1866"/>
                  </a:cubicBezTo>
                  <a:cubicBezTo>
                    <a:pt x="3257" y="1827"/>
                    <a:pt x="3249" y="1784"/>
                    <a:pt x="3247" y="1739"/>
                  </a:cubicBezTo>
                  <a:lnTo>
                    <a:pt x="3247" y="1739"/>
                  </a:lnTo>
                  <a:cubicBezTo>
                    <a:pt x="3246" y="1747"/>
                    <a:pt x="3245" y="1755"/>
                    <a:pt x="3243" y="1762"/>
                  </a:cubicBezTo>
                  <a:lnTo>
                    <a:pt x="3243" y="1794"/>
                  </a:lnTo>
                  <a:cubicBezTo>
                    <a:pt x="3223" y="1773"/>
                    <a:pt x="3202" y="1762"/>
                    <a:pt x="3171" y="1762"/>
                  </a:cubicBezTo>
                  <a:cubicBezTo>
                    <a:pt x="3181" y="1794"/>
                    <a:pt x="3202" y="1814"/>
                    <a:pt x="3213" y="1845"/>
                  </a:cubicBezTo>
                  <a:cubicBezTo>
                    <a:pt x="3181" y="1824"/>
                    <a:pt x="3160" y="1804"/>
                    <a:pt x="3130" y="1783"/>
                  </a:cubicBezTo>
                  <a:cubicBezTo>
                    <a:pt x="3109" y="1794"/>
                    <a:pt x="3119" y="1814"/>
                    <a:pt x="3130" y="1835"/>
                  </a:cubicBezTo>
                  <a:cubicBezTo>
                    <a:pt x="3150" y="1845"/>
                    <a:pt x="3171" y="1856"/>
                    <a:pt x="3171" y="1877"/>
                  </a:cubicBezTo>
                  <a:cubicBezTo>
                    <a:pt x="3171" y="1883"/>
                    <a:pt x="3166" y="1885"/>
                    <a:pt x="3160" y="1885"/>
                  </a:cubicBezTo>
                  <a:cubicBezTo>
                    <a:pt x="3156" y="1885"/>
                    <a:pt x="3152" y="1885"/>
                    <a:pt x="3149" y="1883"/>
                  </a:cubicBezTo>
                  <a:lnTo>
                    <a:pt x="3149" y="1883"/>
                  </a:lnTo>
                  <a:cubicBezTo>
                    <a:pt x="3156" y="1898"/>
                    <a:pt x="3163" y="1910"/>
                    <a:pt x="3171" y="1918"/>
                  </a:cubicBezTo>
                  <a:cubicBezTo>
                    <a:pt x="3140" y="1918"/>
                    <a:pt x="3098" y="1897"/>
                    <a:pt x="3088" y="1877"/>
                  </a:cubicBezTo>
                  <a:lnTo>
                    <a:pt x="3088" y="1877"/>
                  </a:lnTo>
                  <a:cubicBezTo>
                    <a:pt x="3088" y="1897"/>
                    <a:pt x="3088" y="1928"/>
                    <a:pt x="3098" y="1949"/>
                  </a:cubicBezTo>
                  <a:cubicBezTo>
                    <a:pt x="3077" y="1939"/>
                    <a:pt x="3057" y="1918"/>
                    <a:pt x="3036" y="1907"/>
                  </a:cubicBezTo>
                  <a:lnTo>
                    <a:pt x="3036" y="1907"/>
                  </a:lnTo>
                  <a:cubicBezTo>
                    <a:pt x="3057" y="1928"/>
                    <a:pt x="3057" y="1959"/>
                    <a:pt x="3057" y="1980"/>
                  </a:cubicBezTo>
                  <a:cubicBezTo>
                    <a:pt x="3032" y="1968"/>
                    <a:pt x="3004" y="1963"/>
                    <a:pt x="2977" y="1963"/>
                  </a:cubicBezTo>
                  <a:cubicBezTo>
                    <a:pt x="2958" y="1963"/>
                    <a:pt x="2939" y="1965"/>
                    <a:pt x="2922" y="1969"/>
                  </a:cubicBezTo>
                  <a:cubicBezTo>
                    <a:pt x="2902" y="1959"/>
                    <a:pt x="2870" y="1949"/>
                    <a:pt x="2840" y="1949"/>
                  </a:cubicBezTo>
                  <a:cubicBezTo>
                    <a:pt x="2864" y="2015"/>
                    <a:pt x="2948" y="2062"/>
                    <a:pt x="3034" y="2062"/>
                  </a:cubicBezTo>
                  <a:cubicBezTo>
                    <a:pt x="3056" y="2062"/>
                    <a:pt x="3077" y="2059"/>
                    <a:pt x="3098" y="2052"/>
                  </a:cubicBezTo>
                  <a:lnTo>
                    <a:pt x="3098" y="2052"/>
                  </a:lnTo>
                  <a:cubicBezTo>
                    <a:pt x="3088" y="2073"/>
                    <a:pt x="3077" y="2094"/>
                    <a:pt x="3068" y="2105"/>
                  </a:cubicBezTo>
                  <a:cubicBezTo>
                    <a:pt x="3088" y="2125"/>
                    <a:pt x="3119" y="2146"/>
                    <a:pt x="3140" y="2156"/>
                  </a:cubicBezTo>
                  <a:cubicBezTo>
                    <a:pt x="3119" y="2167"/>
                    <a:pt x="3098" y="2167"/>
                    <a:pt x="3077" y="2167"/>
                  </a:cubicBezTo>
                  <a:cubicBezTo>
                    <a:pt x="3088" y="2187"/>
                    <a:pt x="3098" y="2197"/>
                    <a:pt x="3109" y="2218"/>
                  </a:cubicBezTo>
                  <a:cubicBezTo>
                    <a:pt x="3106" y="2221"/>
                    <a:pt x="3101" y="2223"/>
                    <a:pt x="3095" y="2223"/>
                  </a:cubicBezTo>
                  <a:cubicBezTo>
                    <a:pt x="3081" y="2223"/>
                    <a:pt x="3061" y="2215"/>
                    <a:pt x="3047" y="2208"/>
                  </a:cubicBezTo>
                  <a:cubicBezTo>
                    <a:pt x="3036" y="2197"/>
                    <a:pt x="3015" y="2187"/>
                    <a:pt x="2995" y="2187"/>
                  </a:cubicBezTo>
                  <a:cubicBezTo>
                    <a:pt x="2981" y="2194"/>
                    <a:pt x="2977" y="2209"/>
                    <a:pt x="2980" y="2219"/>
                  </a:cubicBezTo>
                  <a:lnTo>
                    <a:pt x="2980" y="2219"/>
                  </a:lnTo>
                  <a:cubicBezTo>
                    <a:pt x="2952" y="2202"/>
                    <a:pt x="2922" y="2194"/>
                    <a:pt x="2893" y="2194"/>
                  </a:cubicBezTo>
                  <a:cubicBezTo>
                    <a:pt x="2881" y="2194"/>
                    <a:pt x="2871" y="2195"/>
                    <a:pt x="2860" y="2197"/>
                  </a:cubicBezTo>
                  <a:cubicBezTo>
                    <a:pt x="2860" y="2218"/>
                    <a:pt x="2870" y="2239"/>
                    <a:pt x="2881" y="2250"/>
                  </a:cubicBezTo>
                  <a:cubicBezTo>
                    <a:pt x="2879" y="2248"/>
                    <a:pt x="2876" y="2247"/>
                    <a:pt x="2873" y="2247"/>
                  </a:cubicBezTo>
                  <a:cubicBezTo>
                    <a:pt x="2860" y="2247"/>
                    <a:pt x="2840" y="2263"/>
                    <a:pt x="2840" y="2280"/>
                  </a:cubicBezTo>
                  <a:cubicBezTo>
                    <a:pt x="2850" y="2301"/>
                    <a:pt x="2881" y="2312"/>
                    <a:pt x="2902" y="2312"/>
                  </a:cubicBezTo>
                  <a:cubicBezTo>
                    <a:pt x="2953" y="2332"/>
                    <a:pt x="3015" y="2342"/>
                    <a:pt x="3068" y="2363"/>
                  </a:cubicBezTo>
                  <a:cubicBezTo>
                    <a:pt x="3098" y="2374"/>
                    <a:pt x="3140" y="2395"/>
                    <a:pt x="3130" y="2415"/>
                  </a:cubicBezTo>
                  <a:cubicBezTo>
                    <a:pt x="3088" y="2415"/>
                    <a:pt x="3057" y="2415"/>
                    <a:pt x="3015" y="2405"/>
                  </a:cubicBezTo>
                  <a:lnTo>
                    <a:pt x="3015" y="2405"/>
                  </a:lnTo>
                  <a:cubicBezTo>
                    <a:pt x="3015" y="2425"/>
                    <a:pt x="3026" y="2446"/>
                    <a:pt x="3047" y="2457"/>
                  </a:cubicBezTo>
                  <a:cubicBezTo>
                    <a:pt x="3005" y="2446"/>
                    <a:pt x="2964" y="2436"/>
                    <a:pt x="2932" y="2436"/>
                  </a:cubicBezTo>
                  <a:lnTo>
                    <a:pt x="2932" y="2487"/>
                  </a:lnTo>
                  <a:cubicBezTo>
                    <a:pt x="2915" y="2453"/>
                    <a:pt x="2877" y="2433"/>
                    <a:pt x="2835" y="2433"/>
                  </a:cubicBezTo>
                  <a:cubicBezTo>
                    <a:pt x="2826" y="2433"/>
                    <a:pt x="2817" y="2434"/>
                    <a:pt x="2808" y="2436"/>
                  </a:cubicBezTo>
                  <a:cubicBezTo>
                    <a:pt x="2818" y="2493"/>
                    <a:pt x="2898" y="2551"/>
                    <a:pt x="2975" y="2551"/>
                  </a:cubicBezTo>
                  <a:cubicBezTo>
                    <a:pt x="2982" y="2551"/>
                    <a:pt x="2988" y="2550"/>
                    <a:pt x="2995" y="2550"/>
                  </a:cubicBezTo>
                  <a:cubicBezTo>
                    <a:pt x="3026" y="2550"/>
                    <a:pt x="3057" y="2540"/>
                    <a:pt x="3088" y="2540"/>
                  </a:cubicBezTo>
                  <a:cubicBezTo>
                    <a:pt x="3119" y="2540"/>
                    <a:pt x="3150" y="2560"/>
                    <a:pt x="3150" y="2581"/>
                  </a:cubicBezTo>
                  <a:cubicBezTo>
                    <a:pt x="3157" y="2601"/>
                    <a:pt x="3138" y="2613"/>
                    <a:pt x="3120" y="2613"/>
                  </a:cubicBezTo>
                  <a:cubicBezTo>
                    <a:pt x="3111" y="2613"/>
                    <a:pt x="3102" y="2609"/>
                    <a:pt x="3098" y="2602"/>
                  </a:cubicBezTo>
                  <a:cubicBezTo>
                    <a:pt x="3077" y="2633"/>
                    <a:pt x="3077" y="2674"/>
                    <a:pt x="3088" y="2705"/>
                  </a:cubicBezTo>
                  <a:cubicBezTo>
                    <a:pt x="3104" y="2700"/>
                    <a:pt x="3119" y="2697"/>
                    <a:pt x="3133" y="2697"/>
                  </a:cubicBezTo>
                  <a:cubicBezTo>
                    <a:pt x="3148" y="2697"/>
                    <a:pt x="3161" y="2700"/>
                    <a:pt x="3171" y="2705"/>
                  </a:cubicBezTo>
                  <a:cubicBezTo>
                    <a:pt x="3160" y="2736"/>
                    <a:pt x="3130" y="2768"/>
                    <a:pt x="3098" y="2798"/>
                  </a:cubicBezTo>
                  <a:cubicBezTo>
                    <a:pt x="3140" y="2819"/>
                    <a:pt x="3171" y="2830"/>
                    <a:pt x="3213" y="2840"/>
                  </a:cubicBezTo>
                  <a:cubicBezTo>
                    <a:pt x="3181" y="2871"/>
                    <a:pt x="3140" y="2892"/>
                    <a:pt x="3088" y="2892"/>
                  </a:cubicBezTo>
                  <a:cubicBezTo>
                    <a:pt x="3088" y="2913"/>
                    <a:pt x="3098" y="2943"/>
                    <a:pt x="3119" y="2964"/>
                  </a:cubicBezTo>
                  <a:cubicBezTo>
                    <a:pt x="3114" y="2980"/>
                    <a:pt x="3098" y="2985"/>
                    <a:pt x="3080" y="2985"/>
                  </a:cubicBezTo>
                  <a:cubicBezTo>
                    <a:pt x="3062" y="2985"/>
                    <a:pt x="3041" y="2980"/>
                    <a:pt x="3026" y="2975"/>
                  </a:cubicBezTo>
                  <a:cubicBezTo>
                    <a:pt x="3011" y="2960"/>
                    <a:pt x="2986" y="2946"/>
                    <a:pt x="2962" y="2946"/>
                  </a:cubicBezTo>
                  <a:cubicBezTo>
                    <a:pt x="2952" y="2946"/>
                    <a:pt x="2942" y="2948"/>
                    <a:pt x="2932" y="2954"/>
                  </a:cubicBezTo>
                  <a:cubicBezTo>
                    <a:pt x="2953" y="2975"/>
                    <a:pt x="2985" y="2996"/>
                    <a:pt x="3026" y="2996"/>
                  </a:cubicBezTo>
                  <a:cubicBezTo>
                    <a:pt x="3004" y="3018"/>
                    <a:pt x="2973" y="3028"/>
                    <a:pt x="2942" y="3028"/>
                  </a:cubicBezTo>
                  <a:cubicBezTo>
                    <a:pt x="2916" y="3028"/>
                    <a:pt x="2890" y="3020"/>
                    <a:pt x="2870" y="3006"/>
                  </a:cubicBezTo>
                  <a:cubicBezTo>
                    <a:pt x="2902" y="3006"/>
                    <a:pt x="2922" y="2964"/>
                    <a:pt x="2902" y="2943"/>
                  </a:cubicBezTo>
                  <a:cubicBezTo>
                    <a:pt x="2891" y="2933"/>
                    <a:pt x="2873" y="2928"/>
                    <a:pt x="2855" y="2928"/>
                  </a:cubicBezTo>
                  <a:cubicBezTo>
                    <a:pt x="2837" y="2928"/>
                    <a:pt x="2819" y="2933"/>
                    <a:pt x="2809" y="2943"/>
                  </a:cubicBezTo>
                  <a:lnTo>
                    <a:pt x="2809" y="2943"/>
                  </a:lnTo>
                  <a:cubicBezTo>
                    <a:pt x="2840" y="2912"/>
                    <a:pt x="2839" y="2860"/>
                    <a:pt x="2808" y="2819"/>
                  </a:cubicBezTo>
                  <a:cubicBezTo>
                    <a:pt x="2777" y="2840"/>
                    <a:pt x="2757" y="2860"/>
                    <a:pt x="2757" y="2892"/>
                  </a:cubicBezTo>
                  <a:cubicBezTo>
                    <a:pt x="2749" y="2884"/>
                    <a:pt x="2742" y="2872"/>
                    <a:pt x="2738" y="2862"/>
                  </a:cubicBezTo>
                  <a:lnTo>
                    <a:pt x="2738" y="2862"/>
                  </a:lnTo>
                  <a:cubicBezTo>
                    <a:pt x="2746" y="2900"/>
                    <a:pt x="2745" y="2936"/>
                    <a:pt x="2736" y="2964"/>
                  </a:cubicBezTo>
                  <a:cubicBezTo>
                    <a:pt x="2704" y="2954"/>
                    <a:pt x="2674" y="2933"/>
                    <a:pt x="2663" y="2902"/>
                  </a:cubicBezTo>
                  <a:cubicBezTo>
                    <a:pt x="2642" y="2933"/>
                    <a:pt x="2612" y="2943"/>
                    <a:pt x="2580" y="2964"/>
                  </a:cubicBezTo>
                  <a:cubicBezTo>
                    <a:pt x="2622" y="3006"/>
                    <a:pt x="2663" y="3037"/>
                    <a:pt x="2725" y="3068"/>
                  </a:cubicBezTo>
                  <a:cubicBezTo>
                    <a:pt x="2708" y="3064"/>
                    <a:pt x="2691" y="3061"/>
                    <a:pt x="2675" y="3061"/>
                  </a:cubicBezTo>
                  <a:cubicBezTo>
                    <a:pt x="2652" y="3061"/>
                    <a:pt x="2630" y="3066"/>
                    <a:pt x="2612" y="3078"/>
                  </a:cubicBezTo>
                  <a:cubicBezTo>
                    <a:pt x="2580" y="3058"/>
                    <a:pt x="2539" y="3037"/>
                    <a:pt x="2508" y="3026"/>
                  </a:cubicBezTo>
                  <a:cubicBezTo>
                    <a:pt x="2477" y="3047"/>
                    <a:pt x="2477" y="3088"/>
                    <a:pt x="2508" y="3109"/>
                  </a:cubicBezTo>
                  <a:cubicBezTo>
                    <a:pt x="2518" y="3120"/>
                    <a:pt x="2534" y="3125"/>
                    <a:pt x="2551" y="3125"/>
                  </a:cubicBezTo>
                  <a:cubicBezTo>
                    <a:pt x="2566" y="3125"/>
                    <a:pt x="2583" y="3120"/>
                    <a:pt x="2598" y="3111"/>
                  </a:cubicBezTo>
                  <a:lnTo>
                    <a:pt x="2598" y="3111"/>
                  </a:lnTo>
                  <a:cubicBezTo>
                    <a:pt x="2551" y="3143"/>
                    <a:pt x="2602" y="3203"/>
                    <a:pt x="2653" y="3224"/>
                  </a:cubicBezTo>
                  <a:cubicBezTo>
                    <a:pt x="2704" y="3244"/>
                    <a:pt x="2777" y="3244"/>
                    <a:pt x="2819" y="3286"/>
                  </a:cubicBezTo>
                  <a:cubicBezTo>
                    <a:pt x="2787" y="3275"/>
                    <a:pt x="2746" y="3275"/>
                    <a:pt x="2715" y="3275"/>
                  </a:cubicBezTo>
                  <a:lnTo>
                    <a:pt x="2684" y="3275"/>
                  </a:lnTo>
                  <a:cubicBezTo>
                    <a:pt x="2653" y="3286"/>
                    <a:pt x="2663" y="3316"/>
                    <a:pt x="2684" y="3327"/>
                  </a:cubicBezTo>
                  <a:cubicBezTo>
                    <a:pt x="2700" y="3332"/>
                    <a:pt x="2715" y="3335"/>
                    <a:pt x="2731" y="3335"/>
                  </a:cubicBezTo>
                  <a:cubicBezTo>
                    <a:pt x="2746" y="3335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57" y="3358"/>
                    <a:pt x="2757" y="3389"/>
                    <a:pt x="2767" y="3420"/>
                  </a:cubicBezTo>
                  <a:cubicBezTo>
                    <a:pt x="2777" y="3410"/>
                    <a:pt x="2798" y="3410"/>
                    <a:pt x="2819" y="3399"/>
                  </a:cubicBezTo>
                  <a:lnTo>
                    <a:pt x="2819" y="3399"/>
                  </a:lnTo>
                  <a:cubicBezTo>
                    <a:pt x="2829" y="3431"/>
                    <a:pt x="2787" y="3452"/>
                    <a:pt x="2757" y="3452"/>
                  </a:cubicBezTo>
                  <a:cubicBezTo>
                    <a:pt x="2715" y="3452"/>
                    <a:pt x="2684" y="3420"/>
                    <a:pt x="2663" y="3399"/>
                  </a:cubicBezTo>
                  <a:lnTo>
                    <a:pt x="2663" y="3399"/>
                  </a:lnTo>
                  <a:cubicBezTo>
                    <a:pt x="2663" y="3461"/>
                    <a:pt x="2725" y="3503"/>
                    <a:pt x="2798" y="3503"/>
                  </a:cubicBezTo>
                  <a:cubicBezTo>
                    <a:pt x="2746" y="3514"/>
                    <a:pt x="2736" y="3565"/>
                    <a:pt x="2757" y="3597"/>
                  </a:cubicBezTo>
                  <a:cubicBezTo>
                    <a:pt x="2777" y="3627"/>
                    <a:pt x="2829" y="3638"/>
                    <a:pt x="2870" y="3638"/>
                  </a:cubicBezTo>
                  <a:cubicBezTo>
                    <a:pt x="2860" y="3627"/>
                    <a:pt x="2870" y="3597"/>
                    <a:pt x="2891" y="3586"/>
                  </a:cubicBezTo>
                  <a:cubicBezTo>
                    <a:pt x="2922" y="3576"/>
                    <a:pt x="2943" y="3576"/>
                    <a:pt x="2974" y="3576"/>
                  </a:cubicBezTo>
                  <a:cubicBezTo>
                    <a:pt x="2964" y="3617"/>
                    <a:pt x="2943" y="3648"/>
                    <a:pt x="2922" y="3669"/>
                  </a:cubicBezTo>
                  <a:cubicBezTo>
                    <a:pt x="2938" y="3664"/>
                    <a:pt x="2956" y="3661"/>
                    <a:pt x="2975" y="3661"/>
                  </a:cubicBezTo>
                  <a:cubicBezTo>
                    <a:pt x="2995" y="3661"/>
                    <a:pt x="3015" y="3664"/>
                    <a:pt x="3036" y="3669"/>
                  </a:cubicBezTo>
                  <a:cubicBezTo>
                    <a:pt x="3017" y="3725"/>
                    <a:pt x="2982" y="3764"/>
                    <a:pt x="2929" y="3802"/>
                  </a:cubicBezTo>
                  <a:lnTo>
                    <a:pt x="2929" y="3802"/>
                  </a:lnTo>
                  <a:cubicBezTo>
                    <a:pt x="2931" y="3801"/>
                    <a:pt x="2934" y="3801"/>
                    <a:pt x="2936" y="3801"/>
                  </a:cubicBezTo>
                  <a:cubicBezTo>
                    <a:pt x="2958" y="3801"/>
                    <a:pt x="2985" y="3823"/>
                    <a:pt x="2985" y="3845"/>
                  </a:cubicBezTo>
                  <a:cubicBezTo>
                    <a:pt x="2985" y="3876"/>
                    <a:pt x="2953" y="3897"/>
                    <a:pt x="2932" y="3917"/>
                  </a:cubicBezTo>
                  <a:cubicBezTo>
                    <a:pt x="2910" y="3894"/>
                    <a:pt x="2875" y="3883"/>
                    <a:pt x="2837" y="3883"/>
                  </a:cubicBezTo>
                  <a:cubicBezTo>
                    <a:pt x="2824" y="3883"/>
                    <a:pt x="2811" y="3884"/>
                    <a:pt x="2798" y="3887"/>
                  </a:cubicBezTo>
                  <a:cubicBezTo>
                    <a:pt x="2794" y="3885"/>
                    <a:pt x="2789" y="3885"/>
                    <a:pt x="2785" y="3885"/>
                  </a:cubicBezTo>
                  <a:cubicBezTo>
                    <a:pt x="2750" y="3885"/>
                    <a:pt x="2727" y="3921"/>
                    <a:pt x="2746" y="3949"/>
                  </a:cubicBezTo>
                  <a:lnTo>
                    <a:pt x="2653" y="3855"/>
                  </a:lnTo>
                  <a:cubicBezTo>
                    <a:pt x="2622" y="3876"/>
                    <a:pt x="2612" y="3917"/>
                    <a:pt x="2622" y="3949"/>
                  </a:cubicBezTo>
                  <a:cubicBezTo>
                    <a:pt x="2592" y="3926"/>
                    <a:pt x="2546" y="3909"/>
                    <a:pt x="2499" y="3909"/>
                  </a:cubicBezTo>
                  <a:cubicBezTo>
                    <a:pt x="2481" y="3909"/>
                    <a:pt x="2463" y="3912"/>
                    <a:pt x="2446" y="3917"/>
                  </a:cubicBezTo>
                  <a:cubicBezTo>
                    <a:pt x="2477" y="3876"/>
                    <a:pt x="2435" y="3804"/>
                    <a:pt x="2363" y="3793"/>
                  </a:cubicBezTo>
                  <a:lnTo>
                    <a:pt x="2363" y="3793"/>
                  </a:lnTo>
                  <a:cubicBezTo>
                    <a:pt x="2363" y="3845"/>
                    <a:pt x="2373" y="3887"/>
                    <a:pt x="2373" y="3928"/>
                  </a:cubicBezTo>
                  <a:cubicBezTo>
                    <a:pt x="2342" y="3928"/>
                    <a:pt x="2301" y="3928"/>
                    <a:pt x="2280" y="3938"/>
                  </a:cubicBezTo>
                  <a:cubicBezTo>
                    <a:pt x="2280" y="3959"/>
                    <a:pt x="2290" y="3990"/>
                    <a:pt x="2301" y="4011"/>
                  </a:cubicBezTo>
                  <a:cubicBezTo>
                    <a:pt x="2280" y="3980"/>
                    <a:pt x="2249" y="3949"/>
                    <a:pt x="2207" y="3949"/>
                  </a:cubicBezTo>
                  <a:cubicBezTo>
                    <a:pt x="2203" y="3948"/>
                    <a:pt x="2198" y="3947"/>
                    <a:pt x="2193" y="3947"/>
                  </a:cubicBezTo>
                  <a:cubicBezTo>
                    <a:pt x="2166" y="3947"/>
                    <a:pt x="2139" y="3965"/>
                    <a:pt x="2132" y="3985"/>
                  </a:cubicBezTo>
                  <a:lnTo>
                    <a:pt x="2132" y="3985"/>
                  </a:lnTo>
                  <a:cubicBezTo>
                    <a:pt x="2125" y="3976"/>
                    <a:pt x="2111" y="3970"/>
                    <a:pt x="2094" y="3970"/>
                  </a:cubicBezTo>
                  <a:cubicBezTo>
                    <a:pt x="2073" y="4011"/>
                    <a:pt x="2094" y="4062"/>
                    <a:pt x="2135" y="4094"/>
                  </a:cubicBezTo>
                  <a:cubicBezTo>
                    <a:pt x="2176" y="4125"/>
                    <a:pt x="2228" y="4145"/>
                    <a:pt x="2280" y="4166"/>
                  </a:cubicBezTo>
                  <a:cubicBezTo>
                    <a:pt x="2254" y="4161"/>
                    <a:pt x="2225" y="4159"/>
                    <a:pt x="2197" y="4159"/>
                  </a:cubicBezTo>
                  <a:cubicBezTo>
                    <a:pt x="2168" y="4159"/>
                    <a:pt x="2140" y="4161"/>
                    <a:pt x="2114" y="4166"/>
                  </a:cubicBezTo>
                  <a:cubicBezTo>
                    <a:pt x="2114" y="4180"/>
                    <a:pt x="2121" y="4194"/>
                    <a:pt x="2131" y="4206"/>
                  </a:cubicBezTo>
                  <a:lnTo>
                    <a:pt x="2131" y="4206"/>
                  </a:lnTo>
                  <a:cubicBezTo>
                    <a:pt x="2119" y="4201"/>
                    <a:pt x="2106" y="4198"/>
                    <a:pt x="2094" y="4198"/>
                  </a:cubicBezTo>
                  <a:cubicBezTo>
                    <a:pt x="2052" y="4198"/>
                    <a:pt x="2011" y="4207"/>
                    <a:pt x="2011" y="4239"/>
                  </a:cubicBezTo>
                  <a:cubicBezTo>
                    <a:pt x="2000" y="4249"/>
                    <a:pt x="2011" y="4270"/>
                    <a:pt x="2011" y="4280"/>
                  </a:cubicBezTo>
                  <a:lnTo>
                    <a:pt x="2073" y="4373"/>
                  </a:lnTo>
                  <a:cubicBezTo>
                    <a:pt x="2097" y="4366"/>
                    <a:pt x="2122" y="4363"/>
                    <a:pt x="2147" y="4363"/>
                  </a:cubicBezTo>
                  <a:cubicBezTo>
                    <a:pt x="2197" y="4363"/>
                    <a:pt x="2248" y="4377"/>
                    <a:pt x="2290" y="4405"/>
                  </a:cubicBezTo>
                  <a:cubicBezTo>
                    <a:pt x="2264" y="4399"/>
                    <a:pt x="2238" y="4397"/>
                    <a:pt x="2214" y="4397"/>
                  </a:cubicBezTo>
                  <a:cubicBezTo>
                    <a:pt x="2189" y="4397"/>
                    <a:pt x="2166" y="4399"/>
                    <a:pt x="2145" y="4405"/>
                  </a:cubicBezTo>
                  <a:cubicBezTo>
                    <a:pt x="2138" y="4433"/>
                    <a:pt x="2159" y="4461"/>
                    <a:pt x="2190" y="4479"/>
                  </a:cubicBezTo>
                  <a:lnTo>
                    <a:pt x="2190" y="4479"/>
                  </a:lnTo>
                  <a:cubicBezTo>
                    <a:pt x="2187" y="4479"/>
                    <a:pt x="2183" y="4478"/>
                    <a:pt x="2180" y="4478"/>
                  </a:cubicBezTo>
                  <a:cubicBezTo>
                    <a:pt x="2136" y="4478"/>
                    <a:pt x="2094" y="4504"/>
                    <a:pt x="2094" y="4539"/>
                  </a:cubicBezTo>
                  <a:cubicBezTo>
                    <a:pt x="2145" y="4550"/>
                    <a:pt x="2186" y="4560"/>
                    <a:pt x="2239" y="4571"/>
                  </a:cubicBezTo>
                  <a:lnTo>
                    <a:pt x="2239" y="4612"/>
                  </a:lnTo>
                  <a:cubicBezTo>
                    <a:pt x="2290" y="4612"/>
                    <a:pt x="2342" y="4612"/>
                    <a:pt x="2394" y="4622"/>
                  </a:cubicBezTo>
                  <a:cubicBezTo>
                    <a:pt x="2384" y="4653"/>
                    <a:pt x="2363" y="4684"/>
                    <a:pt x="2342" y="4726"/>
                  </a:cubicBezTo>
                  <a:cubicBezTo>
                    <a:pt x="2373" y="4726"/>
                    <a:pt x="2404" y="4726"/>
                    <a:pt x="2425" y="4736"/>
                  </a:cubicBezTo>
                  <a:cubicBezTo>
                    <a:pt x="2433" y="4753"/>
                    <a:pt x="2401" y="4770"/>
                    <a:pt x="2372" y="4770"/>
                  </a:cubicBezTo>
                  <a:cubicBezTo>
                    <a:pt x="2365" y="4770"/>
                    <a:pt x="2358" y="4769"/>
                    <a:pt x="2352" y="4767"/>
                  </a:cubicBezTo>
                  <a:cubicBezTo>
                    <a:pt x="2311" y="4757"/>
                    <a:pt x="2280" y="4736"/>
                    <a:pt x="2249" y="4726"/>
                  </a:cubicBezTo>
                  <a:cubicBezTo>
                    <a:pt x="2241" y="4724"/>
                    <a:pt x="2234" y="4723"/>
                    <a:pt x="2227" y="4723"/>
                  </a:cubicBezTo>
                  <a:cubicBezTo>
                    <a:pt x="2191" y="4723"/>
                    <a:pt x="2157" y="4742"/>
                    <a:pt x="2166" y="4767"/>
                  </a:cubicBezTo>
                  <a:cubicBezTo>
                    <a:pt x="2207" y="4767"/>
                    <a:pt x="2249" y="4778"/>
                    <a:pt x="2259" y="4808"/>
                  </a:cubicBezTo>
                  <a:cubicBezTo>
                    <a:pt x="2280" y="4829"/>
                    <a:pt x="2269" y="4871"/>
                    <a:pt x="2239" y="4891"/>
                  </a:cubicBezTo>
                  <a:cubicBezTo>
                    <a:pt x="2259" y="4891"/>
                    <a:pt x="2280" y="4891"/>
                    <a:pt x="2301" y="4902"/>
                  </a:cubicBezTo>
                  <a:cubicBezTo>
                    <a:pt x="2259" y="4923"/>
                    <a:pt x="2197" y="4944"/>
                    <a:pt x="2145" y="4953"/>
                  </a:cubicBezTo>
                  <a:cubicBezTo>
                    <a:pt x="2104" y="4933"/>
                    <a:pt x="2052" y="4912"/>
                    <a:pt x="2011" y="4891"/>
                  </a:cubicBezTo>
                  <a:cubicBezTo>
                    <a:pt x="1979" y="4891"/>
                    <a:pt x="1958" y="4881"/>
                    <a:pt x="1928" y="4871"/>
                  </a:cubicBezTo>
                  <a:cubicBezTo>
                    <a:pt x="1907" y="4850"/>
                    <a:pt x="1896" y="4829"/>
                    <a:pt x="1907" y="4808"/>
                  </a:cubicBezTo>
                  <a:lnTo>
                    <a:pt x="1845" y="4808"/>
                  </a:lnTo>
                  <a:cubicBezTo>
                    <a:pt x="1824" y="4778"/>
                    <a:pt x="1803" y="4746"/>
                    <a:pt x="1803" y="4705"/>
                  </a:cubicBezTo>
                  <a:cubicBezTo>
                    <a:pt x="1783" y="4695"/>
                    <a:pt x="1762" y="4695"/>
                    <a:pt x="1741" y="4684"/>
                  </a:cubicBezTo>
                  <a:cubicBezTo>
                    <a:pt x="1731" y="4674"/>
                    <a:pt x="1731" y="4653"/>
                    <a:pt x="1741" y="4643"/>
                  </a:cubicBezTo>
                  <a:cubicBezTo>
                    <a:pt x="1731" y="4643"/>
                    <a:pt x="1710" y="4643"/>
                    <a:pt x="1689" y="4653"/>
                  </a:cubicBezTo>
                  <a:cubicBezTo>
                    <a:pt x="1689" y="4622"/>
                    <a:pt x="1700" y="4601"/>
                    <a:pt x="1700" y="4571"/>
                  </a:cubicBezTo>
                  <a:lnTo>
                    <a:pt x="1700" y="4571"/>
                  </a:lnTo>
                  <a:cubicBezTo>
                    <a:pt x="1682" y="4576"/>
                    <a:pt x="1674" y="4582"/>
                    <a:pt x="1667" y="4582"/>
                  </a:cubicBezTo>
                  <a:cubicBezTo>
                    <a:pt x="1661" y="4582"/>
                    <a:pt x="1656" y="4579"/>
                    <a:pt x="1648" y="4571"/>
                  </a:cubicBezTo>
                  <a:cubicBezTo>
                    <a:pt x="1627" y="4560"/>
                    <a:pt x="1596" y="4560"/>
                    <a:pt x="1575" y="4550"/>
                  </a:cubicBezTo>
                  <a:cubicBezTo>
                    <a:pt x="1565" y="4550"/>
                    <a:pt x="1544" y="4550"/>
                    <a:pt x="1534" y="4539"/>
                  </a:cubicBezTo>
                  <a:cubicBezTo>
                    <a:pt x="1513" y="4518"/>
                    <a:pt x="1523" y="4477"/>
                    <a:pt x="1544" y="4456"/>
                  </a:cubicBezTo>
                  <a:cubicBezTo>
                    <a:pt x="1503" y="4456"/>
                    <a:pt x="1451" y="4456"/>
                    <a:pt x="1451" y="4425"/>
                  </a:cubicBezTo>
                  <a:cubicBezTo>
                    <a:pt x="1440" y="4415"/>
                    <a:pt x="1451" y="4415"/>
                    <a:pt x="1451" y="4405"/>
                  </a:cubicBezTo>
                  <a:cubicBezTo>
                    <a:pt x="1461" y="4384"/>
                    <a:pt x="1482" y="4363"/>
                    <a:pt x="1493" y="4343"/>
                  </a:cubicBezTo>
                  <a:cubicBezTo>
                    <a:pt x="1503" y="4332"/>
                    <a:pt x="1503" y="4332"/>
                    <a:pt x="1513" y="4332"/>
                  </a:cubicBezTo>
                  <a:lnTo>
                    <a:pt x="1534" y="4332"/>
                  </a:lnTo>
                  <a:cubicBezTo>
                    <a:pt x="1575" y="4363"/>
                    <a:pt x="1617" y="4384"/>
                    <a:pt x="1658" y="4415"/>
                  </a:cubicBezTo>
                  <a:cubicBezTo>
                    <a:pt x="1642" y="4390"/>
                    <a:pt x="1672" y="4358"/>
                    <a:pt x="1707" y="4358"/>
                  </a:cubicBezTo>
                  <a:cubicBezTo>
                    <a:pt x="1715" y="4358"/>
                    <a:pt x="1723" y="4359"/>
                    <a:pt x="1731" y="4363"/>
                  </a:cubicBezTo>
                  <a:cubicBezTo>
                    <a:pt x="1710" y="4343"/>
                    <a:pt x="1710" y="4311"/>
                    <a:pt x="1731" y="4290"/>
                  </a:cubicBezTo>
                  <a:cubicBezTo>
                    <a:pt x="1745" y="4281"/>
                    <a:pt x="1755" y="4273"/>
                    <a:pt x="1764" y="4269"/>
                  </a:cubicBezTo>
                  <a:lnTo>
                    <a:pt x="1764" y="4269"/>
                  </a:lnTo>
                  <a:cubicBezTo>
                    <a:pt x="1773" y="4270"/>
                    <a:pt x="1783" y="4270"/>
                    <a:pt x="1793" y="4270"/>
                  </a:cubicBezTo>
                  <a:cubicBezTo>
                    <a:pt x="1787" y="4267"/>
                    <a:pt x="1782" y="4266"/>
                    <a:pt x="1778" y="4266"/>
                  </a:cubicBezTo>
                  <a:cubicBezTo>
                    <a:pt x="1773" y="4266"/>
                    <a:pt x="1769" y="4267"/>
                    <a:pt x="1764" y="4269"/>
                  </a:cubicBezTo>
                  <a:lnTo>
                    <a:pt x="1764" y="4269"/>
                  </a:lnTo>
                  <a:cubicBezTo>
                    <a:pt x="1742" y="4269"/>
                    <a:pt x="1721" y="4267"/>
                    <a:pt x="1700" y="4260"/>
                  </a:cubicBezTo>
                  <a:cubicBezTo>
                    <a:pt x="1668" y="4249"/>
                    <a:pt x="1648" y="4218"/>
                    <a:pt x="1658" y="4187"/>
                  </a:cubicBezTo>
                  <a:lnTo>
                    <a:pt x="1658" y="4187"/>
                  </a:lnTo>
                  <a:cubicBezTo>
                    <a:pt x="1652" y="4199"/>
                    <a:pt x="1639" y="4204"/>
                    <a:pt x="1625" y="4204"/>
                  </a:cubicBezTo>
                  <a:cubicBezTo>
                    <a:pt x="1615" y="4204"/>
                    <a:pt x="1605" y="4202"/>
                    <a:pt x="1596" y="4198"/>
                  </a:cubicBezTo>
                  <a:cubicBezTo>
                    <a:pt x="1575" y="4187"/>
                    <a:pt x="1565" y="4166"/>
                    <a:pt x="1575" y="4145"/>
                  </a:cubicBezTo>
                  <a:cubicBezTo>
                    <a:pt x="1585" y="4135"/>
                    <a:pt x="1606" y="4125"/>
                    <a:pt x="1606" y="4104"/>
                  </a:cubicBezTo>
                  <a:cubicBezTo>
                    <a:pt x="1606" y="4094"/>
                    <a:pt x="1575" y="4083"/>
                    <a:pt x="1565" y="4073"/>
                  </a:cubicBezTo>
                  <a:cubicBezTo>
                    <a:pt x="1555" y="4042"/>
                    <a:pt x="1596" y="4021"/>
                    <a:pt x="1627" y="4021"/>
                  </a:cubicBezTo>
                  <a:cubicBezTo>
                    <a:pt x="1640" y="4021"/>
                    <a:pt x="1654" y="4023"/>
                    <a:pt x="1668" y="4023"/>
                  </a:cubicBezTo>
                  <a:cubicBezTo>
                    <a:pt x="1689" y="4023"/>
                    <a:pt x="1708" y="4019"/>
                    <a:pt x="1721" y="4000"/>
                  </a:cubicBezTo>
                  <a:lnTo>
                    <a:pt x="1721" y="4000"/>
                  </a:lnTo>
                  <a:cubicBezTo>
                    <a:pt x="1706" y="4009"/>
                    <a:pt x="1690" y="4013"/>
                    <a:pt x="1674" y="4013"/>
                  </a:cubicBezTo>
                  <a:cubicBezTo>
                    <a:pt x="1633" y="4013"/>
                    <a:pt x="1593" y="3986"/>
                    <a:pt x="1585" y="3949"/>
                  </a:cubicBezTo>
                  <a:lnTo>
                    <a:pt x="1585" y="3917"/>
                  </a:ln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7"/>
                    <a:pt x="1472" y="3887"/>
                    <a:pt x="1461" y="3866"/>
                  </a:cubicBezTo>
                  <a:cubicBezTo>
                    <a:pt x="1448" y="3847"/>
                    <a:pt x="1451" y="3828"/>
                    <a:pt x="1462" y="3814"/>
                  </a:cubicBezTo>
                  <a:lnTo>
                    <a:pt x="1462" y="3814"/>
                  </a:lnTo>
                  <a:cubicBezTo>
                    <a:pt x="1456" y="3816"/>
                    <a:pt x="1448" y="3817"/>
                    <a:pt x="1441" y="3817"/>
                  </a:cubicBezTo>
                  <a:cubicBezTo>
                    <a:pt x="1420" y="3817"/>
                    <a:pt x="1399" y="3809"/>
                    <a:pt x="1389" y="3793"/>
                  </a:cubicBezTo>
                  <a:cubicBezTo>
                    <a:pt x="1368" y="3772"/>
                    <a:pt x="1399" y="3731"/>
                    <a:pt x="1430" y="3731"/>
                  </a:cubicBezTo>
                  <a:lnTo>
                    <a:pt x="1357" y="3731"/>
                  </a:lnTo>
                  <a:cubicBezTo>
                    <a:pt x="1378" y="3700"/>
                    <a:pt x="1410" y="3669"/>
                    <a:pt x="1430" y="3638"/>
                  </a:cubicBezTo>
                  <a:lnTo>
                    <a:pt x="1430" y="3638"/>
                  </a:lnTo>
                  <a:cubicBezTo>
                    <a:pt x="1415" y="3643"/>
                    <a:pt x="1399" y="3645"/>
                    <a:pt x="1384" y="3645"/>
                  </a:cubicBezTo>
                  <a:cubicBezTo>
                    <a:pt x="1368" y="3645"/>
                    <a:pt x="1353" y="3643"/>
                    <a:pt x="1337" y="3638"/>
                  </a:cubicBezTo>
                  <a:cubicBezTo>
                    <a:pt x="1338" y="3636"/>
                    <a:pt x="1340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8" y="3638"/>
                  </a:cubicBezTo>
                  <a:cubicBezTo>
                    <a:pt x="1378" y="3627"/>
                    <a:pt x="1399" y="3607"/>
                    <a:pt x="1420" y="3586"/>
                  </a:cubicBezTo>
                  <a:lnTo>
                    <a:pt x="1420" y="3586"/>
                  </a:lnTo>
                  <a:cubicBezTo>
                    <a:pt x="1391" y="3596"/>
                    <a:pt x="1362" y="3614"/>
                    <a:pt x="1342" y="3633"/>
                  </a:cubicBezTo>
                  <a:lnTo>
                    <a:pt x="1342" y="3633"/>
                  </a:lnTo>
                  <a:cubicBezTo>
                    <a:pt x="1305" y="3602"/>
                    <a:pt x="1296" y="3553"/>
                    <a:pt x="1316" y="3514"/>
                  </a:cubicBezTo>
                  <a:cubicBezTo>
                    <a:pt x="1327" y="3503"/>
                    <a:pt x="1337" y="3493"/>
                    <a:pt x="1337" y="3482"/>
                  </a:cubicBezTo>
                  <a:cubicBezTo>
                    <a:pt x="1337" y="3472"/>
                    <a:pt x="1327" y="3461"/>
                    <a:pt x="1327" y="3452"/>
                  </a:cubicBezTo>
                  <a:cubicBezTo>
                    <a:pt x="1306" y="3420"/>
                    <a:pt x="1306" y="3379"/>
                    <a:pt x="1337" y="3348"/>
                  </a:cubicBezTo>
                  <a:lnTo>
                    <a:pt x="1337" y="3348"/>
                  </a:lnTo>
                  <a:cubicBezTo>
                    <a:pt x="1334" y="3349"/>
                    <a:pt x="1331" y="3349"/>
                    <a:pt x="1328" y="3349"/>
                  </a:cubicBezTo>
                  <a:cubicBezTo>
                    <a:pt x="1304" y="3349"/>
                    <a:pt x="1295" y="3313"/>
                    <a:pt x="1295" y="3286"/>
                  </a:cubicBezTo>
                  <a:cubicBezTo>
                    <a:pt x="1275" y="3306"/>
                    <a:pt x="1265" y="3327"/>
                    <a:pt x="1244" y="3348"/>
                  </a:cubicBezTo>
                  <a:cubicBezTo>
                    <a:pt x="1223" y="3327"/>
                    <a:pt x="1212" y="3306"/>
                    <a:pt x="1202" y="3275"/>
                  </a:cubicBezTo>
                  <a:lnTo>
                    <a:pt x="1202" y="3275"/>
                  </a:lnTo>
                  <a:cubicBezTo>
                    <a:pt x="1212" y="3306"/>
                    <a:pt x="1212" y="3327"/>
                    <a:pt x="1202" y="3358"/>
                  </a:cubicBezTo>
                  <a:cubicBezTo>
                    <a:pt x="1212" y="3369"/>
                    <a:pt x="1233" y="3379"/>
                    <a:pt x="1244" y="3399"/>
                  </a:cubicBezTo>
                  <a:cubicBezTo>
                    <a:pt x="1244" y="3410"/>
                    <a:pt x="1233" y="3431"/>
                    <a:pt x="1212" y="3431"/>
                  </a:cubicBezTo>
                  <a:cubicBezTo>
                    <a:pt x="1212" y="3493"/>
                    <a:pt x="1223" y="3555"/>
                    <a:pt x="1233" y="3607"/>
                  </a:cubicBezTo>
                  <a:cubicBezTo>
                    <a:pt x="1202" y="3617"/>
                    <a:pt x="1161" y="3627"/>
                    <a:pt x="1130" y="3638"/>
                  </a:cubicBezTo>
                  <a:cubicBezTo>
                    <a:pt x="1161" y="3659"/>
                    <a:pt x="1182" y="3679"/>
                    <a:pt x="1212" y="3700"/>
                  </a:cubicBezTo>
                  <a:cubicBezTo>
                    <a:pt x="1204" y="3696"/>
                    <a:pt x="1191" y="3693"/>
                    <a:pt x="1179" y="3693"/>
                  </a:cubicBezTo>
                  <a:cubicBezTo>
                    <a:pt x="1161" y="3693"/>
                    <a:pt x="1142" y="3698"/>
                    <a:pt x="1130" y="3710"/>
                  </a:cubicBezTo>
                  <a:cubicBezTo>
                    <a:pt x="1109" y="3742"/>
                    <a:pt x="1130" y="3772"/>
                    <a:pt x="1109" y="3793"/>
                  </a:cubicBezTo>
                  <a:cubicBezTo>
                    <a:pt x="1140" y="3814"/>
                    <a:pt x="1150" y="3845"/>
                    <a:pt x="1130" y="3866"/>
                  </a:cubicBezTo>
                  <a:cubicBezTo>
                    <a:pt x="1104" y="3856"/>
                    <a:pt x="1073" y="3850"/>
                    <a:pt x="1042" y="3850"/>
                  </a:cubicBezTo>
                  <a:cubicBezTo>
                    <a:pt x="1011" y="3850"/>
                    <a:pt x="980" y="3856"/>
                    <a:pt x="954" y="3866"/>
                  </a:cubicBezTo>
                  <a:cubicBezTo>
                    <a:pt x="1001" y="3875"/>
                    <a:pt x="1032" y="3911"/>
                    <a:pt x="1028" y="3949"/>
                  </a:cubicBezTo>
                  <a:lnTo>
                    <a:pt x="1028" y="3949"/>
                  </a:lnTo>
                  <a:cubicBezTo>
                    <a:pt x="1025" y="3948"/>
                    <a:pt x="1021" y="3947"/>
                    <a:pt x="1017" y="3947"/>
                  </a:cubicBezTo>
                  <a:cubicBezTo>
                    <a:pt x="1009" y="3947"/>
                    <a:pt x="999" y="3950"/>
                    <a:pt x="995" y="3959"/>
                  </a:cubicBezTo>
                  <a:cubicBezTo>
                    <a:pt x="995" y="3970"/>
                    <a:pt x="1026" y="3980"/>
                    <a:pt x="1047" y="3990"/>
                  </a:cubicBezTo>
                  <a:cubicBezTo>
                    <a:pt x="1088" y="4000"/>
                    <a:pt x="1120" y="4000"/>
                    <a:pt x="1150" y="4011"/>
                  </a:cubicBezTo>
                  <a:cubicBezTo>
                    <a:pt x="1140" y="4032"/>
                    <a:pt x="1120" y="4052"/>
                    <a:pt x="1099" y="4073"/>
                  </a:cubicBezTo>
                  <a:cubicBezTo>
                    <a:pt x="1057" y="4083"/>
                    <a:pt x="1026" y="4083"/>
                    <a:pt x="984" y="4083"/>
                  </a:cubicBezTo>
                  <a:cubicBezTo>
                    <a:pt x="975" y="4062"/>
                    <a:pt x="964" y="4042"/>
                    <a:pt x="975" y="4011"/>
                  </a:cubicBezTo>
                  <a:cubicBezTo>
                    <a:pt x="966" y="4008"/>
                    <a:pt x="958" y="4007"/>
                    <a:pt x="950" y="4007"/>
                  </a:cubicBezTo>
                  <a:cubicBezTo>
                    <a:pt x="928" y="4007"/>
                    <a:pt x="909" y="4017"/>
                    <a:pt x="902" y="4032"/>
                  </a:cubicBezTo>
                  <a:cubicBezTo>
                    <a:pt x="902" y="4052"/>
                    <a:pt x="912" y="4083"/>
                    <a:pt x="933" y="4104"/>
                  </a:cubicBezTo>
                  <a:cubicBezTo>
                    <a:pt x="902" y="4115"/>
                    <a:pt x="871" y="4125"/>
                    <a:pt x="850" y="4135"/>
                  </a:cubicBezTo>
                  <a:cubicBezTo>
                    <a:pt x="878" y="4158"/>
                    <a:pt x="914" y="4168"/>
                    <a:pt x="952" y="4168"/>
                  </a:cubicBezTo>
                  <a:cubicBezTo>
                    <a:pt x="984" y="4168"/>
                    <a:pt x="1018" y="4160"/>
                    <a:pt x="1047" y="4145"/>
                  </a:cubicBezTo>
                  <a:lnTo>
                    <a:pt x="1047" y="4145"/>
                  </a:lnTo>
                  <a:cubicBezTo>
                    <a:pt x="1047" y="4166"/>
                    <a:pt x="1037" y="4187"/>
                    <a:pt x="1037" y="4207"/>
                  </a:cubicBezTo>
                  <a:lnTo>
                    <a:pt x="943" y="4239"/>
                  </a:lnTo>
                  <a:cubicBezTo>
                    <a:pt x="975" y="4260"/>
                    <a:pt x="1005" y="4270"/>
                    <a:pt x="1026" y="4290"/>
                  </a:cubicBezTo>
                  <a:cubicBezTo>
                    <a:pt x="1016" y="4311"/>
                    <a:pt x="995" y="4322"/>
                    <a:pt x="975" y="4343"/>
                  </a:cubicBezTo>
                  <a:cubicBezTo>
                    <a:pt x="983" y="4335"/>
                    <a:pt x="997" y="4331"/>
                    <a:pt x="1012" y="4331"/>
                  </a:cubicBezTo>
                  <a:cubicBezTo>
                    <a:pt x="1035" y="4331"/>
                    <a:pt x="1061" y="4340"/>
                    <a:pt x="1067" y="4353"/>
                  </a:cubicBezTo>
                  <a:cubicBezTo>
                    <a:pt x="1088" y="4384"/>
                    <a:pt x="1088" y="4415"/>
                    <a:pt x="1088" y="4446"/>
                  </a:cubicBezTo>
                  <a:cubicBezTo>
                    <a:pt x="1084" y="4432"/>
                    <a:pt x="1066" y="4426"/>
                    <a:pt x="1049" y="4426"/>
                  </a:cubicBezTo>
                  <a:cubicBezTo>
                    <a:pt x="1027" y="4426"/>
                    <a:pt x="1005" y="4435"/>
                    <a:pt x="1005" y="4446"/>
                  </a:cubicBezTo>
                  <a:cubicBezTo>
                    <a:pt x="1067" y="4488"/>
                    <a:pt x="1078" y="4571"/>
                    <a:pt x="1016" y="4612"/>
                  </a:cubicBezTo>
                  <a:cubicBezTo>
                    <a:pt x="1028" y="4606"/>
                    <a:pt x="1040" y="4604"/>
                    <a:pt x="1052" y="4604"/>
                  </a:cubicBezTo>
                  <a:cubicBezTo>
                    <a:pt x="1083" y="4604"/>
                    <a:pt x="1112" y="4621"/>
                    <a:pt x="1120" y="4643"/>
                  </a:cubicBezTo>
                  <a:cubicBezTo>
                    <a:pt x="1128" y="4671"/>
                    <a:pt x="1097" y="4707"/>
                    <a:pt x="1060" y="4707"/>
                  </a:cubicBezTo>
                  <a:cubicBezTo>
                    <a:pt x="1056" y="4707"/>
                    <a:pt x="1051" y="4706"/>
                    <a:pt x="1047" y="4705"/>
                  </a:cubicBezTo>
                  <a:cubicBezTo>
                    <a:pt x="1055" y="4689"/>
                    <a:pt x="1033" y="4667"/>
                    <a:pt x="1012" y="4667"/>
                  </a:cubicBezTo>
                  <a:cubicBezTo>
                    <a:pt x="1006" y="4667"/>
                    <a:pt x="1000" y="4669"/>
                    <a:pt x="995" y="4674"/>
                  </a:cubicBezTo>
                  <a:cubicBezTo>
                    <a:pt x="1037" y="4674"/>
                    <a:pt x="1026" y="4746"/>
                    <a:pt x="984" y="4746"/>
                  </a:cubicBezTo>
                  <a:cubicBezTo>
                    <a:pt x="892" y="4705"/>
                    <a:pt x="819" y="4653"/>
                    <a:pt x="767" y="4591"/>
                  </a:cubicBezTo>
                  <a:cubicBezTo>
                    <a:pt x="761" y="4593"/>
                    <a:pt x="754" y="4593"/>
                    <a:pt x="747" y="4593"/>
                  </a:cubicBezTo>
                  <a:cubicBezTo>
                    <a:pt x="700" y="4593"/>
                    <a:pt x="653" y="4564"/>
                    <a:pt x="653" y="4518"/>
                  </a:cubicBezTo>
                  <a:lnTo>
                    <a:pt x="560" y="4550"/>
                  </a:lnTo>
                  <a:cubicBezTo>
                    <a:pt x="569" y="4513"/>
                    <a:pt x="528" y="4475"/>
                    <a:pt x="482" y="4475"/>
                  </a:cubicBezTo>
                  <a:cubicBezTo>
                    <a:pt x="477" y="4475"/>
                    <a:pt x="472" y="4476"/>
                    <a:pt x="466" y="4477"/>
                  </a:cubicBezTo>
                  <a:cubicBezTo>
                    <a:pt x="519" y="4518"/>
                    <a:pt x="539" y="4580"/>
                    <a:pt x="539" y="4643"/>
                  </a:cubicBezTo>
                  <a:cubicBezTo>
                    <a:pt x="466" y="4612"/>
                    <a:pt x="404" y="4591"/>
                    <a:pt x="332" y="4560"/>
                  </a:cubicBezTo>
                  <a:lnTo>
                    <a:pt x="332" y="4560"/>
                  </a:lnTo>
                  <a:cubicBezTo>
                    <a:pt x="353" y="4633"/>
                    <a:pt x="415" y="4716"/>
                    <a:pt x="487" y="4757"/>
                  </a:cubicBezTo>
                  <a:cubicBezTo>
                    <a:pt x="436" y="4757"/>
                    <a:pt x="384" y="4736"/>
                    <a:pt x="342" y="4716"/>
                  </a:cubicBezTo>
                  <a:lnTo>
                    <a:pt x="342" y="4716"/>
                  </a:lnTo>
                  <a:cubicBezTo>
                    <a:pt x="360" y="4769"/>
                    <a:pt x="422" y="4806"/>
                    <a:pt x="486" y="4810"/>
                  </a:cubicBezTo>
                  <a:lnTo>
                    <a:pt x="486" y="4810"/>
                  </a:lnTo>
                  <a:cubicBezTo>
                    <a:pt x="445" y="4813"/>
                    <a:pt x="408" y="4824"/>
                    <a:pt x="384" y="4840"/>
                  </a:cubicBezTo>
                  <a:cubicBezTo>
                    <a:pt x="446" y="4881"/>
                    <a:pt x="519" y="4902"/>
                    <a:pt x="591" y="4923"/>
                  </a:cubicBezTo>
                  <a:cubicBezTo>
                    <a:pt x="582" y="4921"/>
                    <a:pt x="572" y="4920"/>
                    <a:pt x="563" y="4920"/>
                  </a:cubicBezTo>
                  <a:cubicBezTo>
                    <a:pt x="519" y="4920"/>
                    <a:pt x="475" y="4940"/>
                    <a:pt x="466" y="4974"/>
                  </a:cubicBezTo>
                  <a:cubicBezTo>
                    <a:pt x="484" y="4979"/>
                    <a:pt x="505" y="4981"/>
                    <a:pt x="527" y="4981"/>
                  </a:cubicBezTo>
                  <a:cubicBezTo>
                    <a:pt x="558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02" y="4995"/>
                    <a:pt x="591" y="5026"/>
                    <a:pt x="581" y="5057"/>
                  </a:cubicBezTo>
                  <a:cubicBezTo>
                    <a:pt x="612" y="5047"/>
                    <a:pt x="648" y="5042"/>
                    <a:pt x="684" y="5042"/>
                  </a:cubicBezTo>
                  <a:cubicBezTo>
                    <a:pt x="721" y="5042"/>
                    <a:pt x="757" y="5047"/>
                    <a:pt x="788" y="5057"/>
                  </a:cubicBezTo>
                  <a:cubicBezTo>
                    <a:pt x="757" y="5078"/>
                    <a:pt x="736" y="5099"/>
                    <a:pt x="726" y="5119"/>
                  </a:cubicBezTo>
                  <a:cubicBezTo>
                    <a:pt x="788" y="5119"/>
                    <a:pt x="839" y="5140"/>
                    <a:pt x="892" y="5161"/>
                  </a:cubicBezTo>
                  <a:cubicBezTo>
                    <a:pt x="846" y="5191"/>
                    <a:pt x="817" y="5228"/>
                    <a:pt x="809" y="5270"/>
                  </a:cubicBezTo>
                  <a:lnTo>
                    <a:pt x="809" y="5270"/>
                  </a:lnTo>
                  <a:cubicBezTo>
                    <a:pt x="803" y="5266"/>
                    <a:pt x="796" y="5263"/>
                    <a:pt x="788" y="5263"/>
                  </a:cubicBezTo>
                  <a:cubicBezTo>
                    <a:pt x="784" y="5263"/>
                    <a:pt x="781" y="5263"/>
                    <a:pt x="777" y="5264"/>
                  </a:cubicBezTo>
                  <a:cubicBezTo>
                    <a:pt x="747" y="5264"/>
                    <a:pt x="715" y="5285"/>
                    <a:pt x="694" y="5317"/>
                  </a:cubicBezTo>
                  <a:cubicBezTo>
                    <a:pt x="757" y="5337"/>
                    <a:pt x="809" y="5358"/>
                    <a:pt x="850" y="5399"/>
                  </a:cubicBezTo>
                  <a:cubicBezTo>
                    <a:pt x="809" y="5389"/>
                    <a:pt x="757" y="5389"/>
                    <a:pt x="715" y="5389"/>
                  </a:cubicBezTo>
                  <a:cubicBezTo>
                    <a:pt x="726" y="5420"/>
                    <a:pt x="726" y="5441"/>
                    <a:pt x="726" y="5462"/>
                  </a:cubicBezTo>
                  <a:cubicBezTo>
                    <a:pt x="767" y="5462"/>
                    <a:pt x="819" y="5482"/>
                    <a:pt x="850" y="5503"/>
                  </a:cubicBezTo>
                  <a:cubicBezTo>
                    <a:pt x="850" y="5534"/>
                    <a:pt x="798" y="5545"/>
                    <a:pt x="757" y="5545"/>
                  </a:cubicBezTo>
                  <a:cubicBezTo>
                    <a:pt x="726" y="5554"/>
                    <a:pt x="684" y="5596"/>
                    <a:pt x="715" y="5607"/>
                  </a:cubicBezTo>
                  <a:cubicBezTo>
                    <a:pt x="684" y="5607"/>
                    <a:pt x="653" y="5596"/>
                    <a:pt x="611" y="5596"/>
                  </a:cubicBezTo>
                  <a:cubicBezTo>
                    <a:pt x="622" y="5617"/>
                    <a:pt x="611" y="5648"/>
                    <a:pt x="591" y="5658"/>
                  </a:cubicBezTo>
                  <a:cubicBezTo>
                    <a:pt x="549" y="5637"/>
                    <a:pt x="508" y="5596"/>
                    <a:pt x="487" y="5554"/>
                  </a:cubicBezTo>
                  <a:cubicBezTo>
                    <a:pt x="473" y="5569"/>
                    <a:pt x="464" y="5583"/>
                    <a:pt x="463" y="5597"/>
                  </a:cubicBezTo>
                  <a:lnTo>
                    <a:pt x="463" y="5597"/>
                  </a:lnTo>
                  <a:cubicBezTo>
                    <a:pt x="452" y="5568"/>
                    <a:pt x="417" y="5543"/>
                    <a:pt x="380" y="5543"/>
                  </a:cubicBezTo>
                  <a:cubicBezTo>
                    <a:pt x="374" y="5543"/>
                    <a:pt x="368" y="5543"/>
                    <a:pt x="363" y="5545"/>
                  </a:cubicBezTo>
                  <a:cubicBezTo>
                    <a:pt x="384" y="5575"/>
                    <a:pt x="404" y="5617"/>
                    <a:pt x="404" y="5648"/>
                  </a:cubicBezTo>
                  <a:cubicBezTo>
                    <a:pt x="404" y="5627"/>
                    <a:pt x="384" y="5617"/>
                    <a:pt x="363" y="5607"/>
                  </a:cubicBezTo>
                  <a:lnTo>
                    <a:pt x="363" y="5607"/>
                  </a:lnTo>
                  <a:cubicBezTo>
                    <a:pt x="363" y="5637"/>
                    <a:pt x="374" y="5658"/>
                    <a:pt x="384" y="5679"/>
                  </a:cubicBezTo>
                  <a:cubicBezTo>
                    <a:pt x="374" y="5681"/>
                    <a:pt x="365" y="5681"/>
                    <a:pt x="357" y="5681"/>
                  </a:cubicBezTo>
                  <a:cubicBezTo>
                    <a:pt x="266" y="5681"/>
                    <a:pt x="194" y="5590"/>
                    <a:pt x="166" y="5524"/>
                  </a:cubicBezTo>
                  <a:lnTo>
                    <a:pt x="166" y="5524"/>
                  </a:lnTo>
                  <a:cubicBezTo>
                    <a:pt x="125" y="5596"/>
                    <a:pt x="156" y="5679"/>
                    <a:pt x="238" y="5731"/>
                  </a:cubicBezTo>
                  <a:cubicBezTo>
                    <a:pt x="179" y="5751"/>
                    <a:pt x="62" y="5981"/>
                    <a:pt x="7" y="5981"/>
                  </a:cubicBezTo>
                  <a:cubicBezTo>
                    <a:pt x="5" y="5981"/>
                    <a:pt x="3" y="5981"/>
                    <a:pt x="1" y="5980"/>
                  </a:cubicBezTo>
                  <a:lnTo>
                    <a:pt x="1" y="5980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9"/>
                    <a:pt x="24238" y="11087"/>
                    <a:pt x="24186" y="11087"/>
                  </a:cubicBezTo>
                  <a:cubicBezTo>
                    <a:pt x="24185" y="11087"/>
                    <a:pt x="24185" y="11087"/>
                    <a:pt x="24184" y="11087"/>
                  </a:cubicBezTo>
                  <a:cubicBezTo>
                    <a:pt x="24182" y="11089"/>
                    <a:pt x="24178" y="11090"/>
                    <a:pt x="24173" y="11090"/>
                  </a:cubicBezTo>
                  <a:cubicBezTo>
                    <a:pt x="24076" y="11090"/>
                    <a:pt x="23548" y="10817"/>
                    <a:pt x="23480" y="10797"/>
                  </a:cubicBezTo>
                  <a:cubicBezTo>
                    <a:pt x="23262" y="10714"/>
                    <a:pt x="23044" y="10642"/>
                    <a:pt x="22837" y="10549"/>
                  </a:cubicBezTo>
                  <a:cubicBezTo>
                    <a:pt x="22820" y="10549"/>
                    <a:pt x="22449" y="10399"/>
                    <a:pt x="22358" y="10399"/>
                  </a:cubicBezTo>
                  <a:cubicBezTo>
                    <a:pt x="22342" y="10399"/>
                    <a:pt x="22335" y="10403"/>
                    <a:pt x="22340" y="10414"/>
                  </a:cubicBezTo>
                  <a:cubicBezTo>
                    <a:pt x="22320" y="10369"/>
                    <a:pt x="22268" y="10340"/>
                    <a:pt x="22217" y="10340"/>
                  </a:cubicBezTo>
                  <a:cubicBezTo>
                    <a:pt x="22186" y="10340"/>
                    <a:pt x="22156" y="10350"/>
                    <a:pt x="22133" y="10373"/>
                  </a:cubicBezTo>
                  <a:cubicBezTo>
                    <a:pt x="22143" y="10321"/>
                    <a:pt x="22153" y="10279"/>
                    <a:pt x="22163" y="10228"/>
                  </a:cubicBezTo>
                  <a:lnTo>
                    <a:pt x="22163" y="10228"/>
                  </a:lnTo>
                  <a:cubicBezTo>
                    <a:pt x="22112" y="10259"/>
                    <a:pt x="22060" y="10279"/>
                    <a:pt x="22008" y="10300"/>
                  </a:cubicBezTo>
                  <a:cubicBezTo>
                    <a:pt x="22029" y="10269"/>
                    <a:pt x="22050" y="10238"/>
                    <a:pt x="22070" y="10217"/>
                  </a:cubicBezTo>
                  <a:cubicBezTo>
                    <a:pt x="22064" y="10215"/>
                    <a:pt x="22056" y="10215"/>
                    <a:pt x="22049" y="10215"/>
                  </a:cubicBezTo>
                  <a:cubicBezTo>
                    <a:pt x="22012" y="10215"/>
                    <a:pt x="21972" y="10235"/>
                    <a:pt x="21946" y="10269"/>
                  </a:cubicBezTo>
                  <a:cubicBezTo>
                    <a:pt x="21967" y="10217"/>
                    <a:pt x="21997" y="10166"/>
                    <a:pt x="22029" y="10114"/>
                  </a:cubicBezTo>
                  <a:lnTo>
                    <a:pt x="22029" y="10114"/>
                  </a:lnTo>
                  <a:cubicBezTo>
                    <a:pt x="21967" y="10155"/>
                    <a:pt x="21915" y="10186"/>
                    <a:pt x="21852" y="10217"/>
                  </a:cubicBezTo>
                  <a:cubicBezTo>
                    <a:pt x="21832" y="10196"/>
                    <a:pt x="21822" y="10166"/>
                    <a:pt x="21832" y="10134"/>
                  </a:cubicBezTo>
                  <a:lnTo>
                    <a:pt x="21832" y="10134"/>
                  </a:lnTo>
                  <a:cubicBezTo>
                    <a:pt x="21801" y="10186"/>
                    <a:pt x="21760" y="10228"/>
                    <a:pt x="21707" y="10259"/>
                  </a:cubicBezTo>
                  <a:cubicBezTo>
                    <a:pt x="21687" y="10217"/>
                    <a:pt x="21677" y="10176"/>
                    <a:pt x="21677" y="10134"/>
                  </a:cubicBezTo>
                  <a:cubicBezTo>
                    <a:pt x="21656" y="10186"/>
                    <a:pt x="21615" y="10228"/>
                    <a:pt x="21573" y="10269"/>
                  </a:cubicBezTo>
                  <a:cubicBezTo>
                    <a:pt x="21532" y="10249"/>
                    <a:pt x="21500" y="10186"/>
                    <a:pt x="21511" y="10134"/>
                  </a:cubicBezTo>
                  <a:lnTo>
                    <a:pt x="21511" y="10134"/>
                  </a:lnTo>
                  <a:lnTo>
                    <a:pt x="21417" y="10166"/>
                  </a:lnTo>
                  <a:cubicBezTo>
                    <a:pt x="21428" y="10114"/>
                    <a:pt x="21449" y="10062"/>
                    <a:pt x="21459" y="10000"/>
                  </a:cubicBezTo>
                  <a:lnTo>
                    <a:pt x="21459" y="10000"/>
                  </a:lnTo>
                  <a:cubicBezTo>
                    <a:pt x="21438" y="10021"/>
                    <a:pt x="21407" y="10031"/>
                    <a:pt x="21376" y="10031"/>
                  </a:cubicBezTo>
                  <a:cubicBezTo>
                    <a:pt x="21397" y="9989"/>
                    <a:pt x="21417" y="9958"/>
                    <a:pt x="21428" y="9927"/>
                  </a:cubicBezTo>
                  <a:cubicBezTo>
                    <a:pt x="21397" y="9906"/>
                    <a:pt x="21366" y="9896"/>
                    <a:pt x="21324" y="9896"/>
                  </a:cubicBezTo>
                  <a:cubicBezTo>
                    <a:pt x="21345" y="9865"/>
                    <a:pt x="21366" y="9834"/>
                    <a:pt x="21366" y="9793"/>
                  </a:cubicBezTo>
                  <a:lnTo>
                    <a:pt x="21366" y="9793"/>
                  </a:lnTo>
                  <a:cubicBezTo>
                    <a:pt x="21314" y="9823"/>
                    <a:pt x="21272" y="9844"/>
                    <a:pt x="21221" y="9876"/>
                  </a:cubicBezTo>
                  <a:lnTo>
                    <a:pt x="21221" y="9772"/>
                  </a:lnTo>
                  <a:cubicBezTo>
                    <a:pt x="21221" y="9813"/>
                    <a:pt x="21189" y="9855"/>
                    <a:pt x="21148" y="9886"/>
                  </a:cubicBezTo>
                  <a:cubicBezTo>
                    <a:pt x="21148" y="9844"/>
                    <a:pt x="21148" y="9803"/>
                    <a:pt x="21138" y="9772"/>
                  </a:cubicBezTo>
                  <a:cubicBezTo>
                    <a:pt x="21127" y="9813"/>
                    <a:pt x="21106" y="9855"/>
                    <a:pt x="21076" y="9886"/>
                  </a:cubicBezTo>
                  <a:cubicBezTo>
                    <a:pt x="21044" y="9844"/>
                    <a:pt x="21034" y="9782"/>
                    <a:pt x="21065" y="9741"/>
                  </a:cubicBezTo>
                  <a:lnTo>
                    <a:pt x="21065" y="9741"/>
                  </a:lnTo>
                  <a:cubicBezTo>
                    <a:pt x="21034" y="9782"/>
                    <a:pt x="20993" y="9823"/>
                    <a:pt x="20941" y="9834"/>
                  </a:cubicBezTo>
                  <a:cubicBezTo>
                    <a:pt x="20920" y="9761"/>
                    <a:pt x="20931" y="9678"/>
                    <a:pt x="20972" y="9616"/>
                  </a:cubicBezTo>
                  <a:lnTo>
                    <a:pt x="20972" y="9616"/>
                  </a:lnTo>
                  <a:cubicBezTo>
                    <a:pt x="20941" y="9627"/>
                    <a:pt x="20899" y="9627"/>
                    <a:pt x="20858" y="9637"/>
                  </a:cubicBezTo>
                  <a:lnTo>
                    <a:pt x="20941" y="9554"/>
                  </a:lnTo>
                  <a:cubicBezTo>
                    <a:pt x="20910" y="9544"/>
                    <a:pt x="20868" y="9523"/>
                    <a:pt x="20858" y="9492"/>
                  </a:cubicBezTo>
                  <a:cubicBezTo>
                    <a:pt x="20889" y="9492"/>
                    <a:pt x="20931" y="9492"/>
                    <a:pt x="20951" y="9471"/>
                  </a:cubicBezTo>
                  <a:cubicBezTo>
                    <a:pt x="20973" y="9450"/>
                    <a:pt x="20954" y="9418"/>
                    <a:pt x="20934" y="9411"/>
                  </a:cubicBezTo>
                  <a:lnTo>
                    <a:pt x="20934" y="9411"/>
                  </a:lnTo>
                  <a:cubicBezTo>
                    <a:pt x="20967" y="9397"/>
                    <a:pt x="20997" y="9370"/>
                    <a:pt x="21014" y="9337"/>
                  </a:cubicBezTo>
                  <a:cubicBezTo>
                    <a:pt x="20982" y="9337"/>
                    <a:pt x="20951" y="9347"/>
                    <a:pt x="20931" y="9367"/>
                  </a:cubicBezTo>
                  <a:cubicBezTo>
                    <a:pt x="20961" y="9337"/>
                    <a:pt x="20982" y="9295"/>
                    <a:pt x="20993" y="9243"/>
                  </a:cubicBezTo>
                  <a:lnTo>
                    <a:pt x="20993" y="9243"/>
                  </a:lnTo>
                  <a:cubicBezTo>
                    <a:pt x="20972" y="9264"/>
                    <a:pt x="20951" y="9285"/>
                    <a:pt x="20920" y="9285"/>
                  </a:cubicBezTo>
                  <a:cubicBezTo>
                    <a:pt x="20906" y="9278"/>
                    <a:pt x="20892" y="9262"/>
                    <a:pt x="20891" y="9246"/>
                  </a:cubicBezTo>
                  <a:lnTo>
                    <a:pt x="20891" y="9246"/>
                  </a:lnTo>
                  <a:cubicBezTo>
                    <a:pt x="20866" y="9296"/>
                    <a:pt x="20809" y="9326"/>
                    <a:pt x="20754" y="9326"/>
                  </a:cubicBezTo>
                  <a:cubicBezTo>
                    <a:pt x="20736" y="9326"/>
                    <a:pt x="20719" y="9323"/>
                    <a:pt x="20703" y="9316"/>
                  </a:cubicBezTo>
                  <a:cubicBezTo>
                    <a:pt x="20692" y="9347"/>
                    <a:pt x="20671" y="9378"/>
                    <a:pt x="20630" y="9388"/>
                  </a:cubicBezTo>
                  <a:lnTo>
                    <a:pt x="20630" y="9305"/>
                  </a:lnTo>
                  <a:cubicBezTo>
                    <a:pt x="20588" y="9347"/>
                    <a:pt x="20537" y="9388"/>
                    <a:pt x="20485" y="9420"/>
                  </a:cubicBezTo>
                  <a:cubicBezTo>
                    <a:pt x="20495" y="9378"/>
                    <a:pt x="20505" y="9326"/>
                    <a:pt x="20485" y="9295"/>
                  </a:cubicBezTo>
                  <a:cubicBezTo>
                    <a:pt x="20477" y="9262"/>
                    <a:pt x="20441" y="9235"/>
                    <a:pt x="20412" y="9231"/>
                  </a:cubicBezTo>
                  <a:lnTo>
                    <a:pt x="20412" y="9231"/>
                  </a:lnTo>
                  <a:cubicBezTo>
                    <a:pt x="20444" y="9226"/>
                    <a:pt x="20469" y="9206"/>
                    <a:pt x="20495" y="9171"/>
                  </a:cubicBezTo>
                  <a:cubicBezTo>
                    <a:pt x="20485" y="9155"/>
                    <a:pt x="20465" y="9145"/>
                    <a:pt x="20444" y="9142"/>
                  </a:cubicBezTo>
                  <a:lnTo>
                    <a:pt x="20444" y="9142"/>
                  </a:lnTo>
                  <a:cubicBezTo>
                    <a:pt x="20478" y="9117"/>
                    <a:pt x="20496" y="9069"/>
                    <a:pt x="20475" y="9026"/>
                  </a:cubicBezTo>
                  <a:lnTo>
                    <a:pt x="20475" y="9026"/>
                  </a:lnTo>
                  <a:cubicBezTo>
                    <a:pt x="20443" y="9036"/>
                    <a:pt x="20402" y="9036"/>
                    <a:pt x="20360" y="9047"/>
                  </a:cubicBezTo>
                  <a:cubicBezTo>
                    <a:pt x="20381" y="9005"/>
                    <a:pt x="20392" y="8953"/>
                    <a:pt x="20402" y="8902"/>
                  </a:cubicBezTo>
                  <a:lnTo>
                    <a:pt x="20402" y="8902"/>
                  </a:lnTo>
                  <a:cubicBezTo>
                    <a:pt x="20336" y="8978"/>
                    <a:pt x="20269" y="9027"/>
                    <a:pt x="20187" y="9027"/>
                  </a:cubicBezTo>
                  <a:cubicBezTo>
                    <a:pt x="20179" y="9027"/>
                    <a:pt x="20172" y="9027"/>
                    <a:pt x="20164" y="9026"/>
                  </a:cubicBezTo>
                  <a:cubicBezTo>
                    <a:pt x="20164" y="8985"/>
                    <a:pt x="20164" y="8932"/>
                    <a:pt x="20143" y="8891"/>
                  </a:cubicBezTo>
                  <a:cubicBezTo>
                    <a:pt x="20208" y="8867"/>
                    <a:pt x="20273" y="8842"/>
                    <a:pt x="20338" y="8823"/>
                  </a:cubicBezTo>
                  <a:lnTo>
                    <a:pt x="20338" y="8823"/>
                  </a:lnTo>
                  <a:cubicBezTo>
                    <a:pt x="20344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8"/>
                  </a:cubicBezTo>
                  <a:lnTo>
                    <a:pt x="20392" y="8808"/>
                  </a:lnTo>
                  <a:cubicBezTo>
                    <a:pt x="20374" y="8812"/>
                    <a:pt x="20356" y="8817"/>
                    <a:pt x="20338" y="8823"/>
                  </a:cubicBezTo>
                  <a:lnTo>
                    <a:pt x="20338" y="8823"/>
                  </a:lnTo>
                  <a:cubicBezTo>
                    <a:pt x="20304" y="8816"/>
                    <a:pt x="20268" y="8791"/>
                    <a:pt x="20268" y="8767"/>
                  </a:cubicBezTo>
                  <a:cubicBezTo>
                    <a:pt x="20277" y="8715"/>
                    <a:pt x="20350" y="8684"/>
                    <a:pt x="20402" y="8663"/>
                  </a:cubicBezTo>
                  <a:cubicBezTo>
                    <a:pt x="20371" y="8654"/>
                    <a:pt x="20339" y="8650"/>
                    <a:pt x="20307" y="8650"/>
                  </a:cubicBezTo>
                  <a:cubicBezTo>
                    <a:pt x="20190" y="8650"/>
                    <a:pt x="20076" y="8706"/>
                    <a:pt x="20019" y="8787"/>
                  </a:cubicBezTo>
                  <a:cubicBezTo>
                    <a:pt x="20019" y="8725"/>
                    <a:pt x="19967" y="8653"/>
                    <a:pt x="19895" y="8632"/>
                  </a:cubicBezTo>
                  <a:cubicBezTo>
                    <a:pt x="19967" y="8518"/>
                    <a:pt x="19998" y="8393"/>
                    <a:pt x="20008" y="8269"/>
                  </a:cubicBezTo>
                  <a:lnTo>
                    <a:pt x="20008" y="8269"/>
                  </a:lnTo>
                  <a:cubicBezTo>
                    <a:pt x="19927" y="8351"/>
                    <a:pt x="19845" y="8443"/>
                    <a:pt x="19764" y="8534"/>
                  </a:cubicBezTo>
                  <a:lnTo>
                    <a:pt x="19764" y="8534"/>
                  </a:lnTo>
                  <a:cubicBezTo>
                    <a:pt x="19796" y="8493"/>
                    <a:pt x="19736" y="8435"/>
                    <a:pt x="19677" y="8435"/>
                  </a:cubicBezTo>
                  <a:cubicBezTo>
                    <a:pt x="19614" y="8435"/>
                    <a:pt x="19552" y="8476"/>
                    <a:pt x="19511" y="8508"/>
                  </a:cubicBezTo>
                  <a:cubicBezTo>
                    <a:pt x="19542" y="8435"/>
                    <a:pt x="19584" y="8352"/>
                    <a:pt x="19614" y="8280"/>
                  </a:cubicBezTo>
                  <a:cubicBezTo>
                    <a:pt x="19542" y="8280"/>
                    <a:pt x="19459" y="8290"/>
                    <a:pt x="19376" y="8290"/>
                  </a:cubicBezTo>
                  <a:cubicBezTo>
                    <a:pt x="19428" y="8228"/>
                    <a:pt x="19480" y="8176"/>
                    <a:pt x="19522" y="8114"/>
                  </a:cubicBezTo>
                  <a:lnTo>
                    <a:pt x="19522" y="8114"/>
                  </a:lnTo>
                  <a:cubicBezTo>
                    <a:pt x="19449" y="8145"/>
                    <a:pt x="19366" y="8176"/>
                    <a:pt x="19283" y="8207"/>
                  </a:cubicBezTo>
                  <a:cubicBezTo>
                    <a:pt x="19273" y="8145"/>
                    <a:pt x="19314" y="8073"/>
                    <a:pt x="19366" y="8031"/>
                  </a:cubicBezTo>
                  <a:lnTo>
                    <a:pt x="19366" y="8031"/>
                  </a:lnTo>
                  <a:cubicBezTo>
                    <a:pt x="19273" y="8093"/>
                    <a:pt x="19179" y="8166"/>
                    <a:pt x="19076" y="8228"/>
                  </a:cubicBezTo>
                  <a:cubicBezTo>
                    <a:pt x="19096" y="8166"/>
                    <a:pt x="19107" y="8114"/>
                    <a:pt x="19117" y="8052"/>
                  </a:cubicBezTo>
                  <a:lnTo>
                    <a:pt x="19117" y="8052"/>
                  </a:lnTo>
                  <a:cubicBezTo>
                    <a:pt x="19045" y="8135"/>
                    <a:pt x="18983" y="8207"/>
                    <a:pt x="18910" y="8280"/>
                  </a:cubicBezTo>
                  <a:cubicBezTo>
                    <a:pt x="18929" y="8232"/>
                    <a:pt x="18861" y="8185"/>
                    <a:pt x="18802" y="8185"/>
                  </a:cubicBezTo>
                  <a:cubicBezTo>
                    <a:pt x="18796" y="8185"/>
                    <a:pt x="18791" y="8185"/>
                    <a:pt x="18785" y="8186"/>
                  </a:cubicBezTo>
                  <a:cubicBezTo>
                    <a:pt x="18723" y="8207"/>
                    <a:pt x="18661" y="8248"/>
                    <a:pt x="18630" y="8290"/>
                  </a:cubicBezTo>
                  <a:cubicBezTo>
                    <a:pt x="18599" y="8248"/>
                    <a:pt x="18610" y="8207"/>
                    <a:pt x="18620" y="8156"/>
                  </a:cubicBezTo>
                  <a:lnTo>
                    <a:pt x="18620" y="8156"/>
                  </a:lnTo>
                  <a:cubicBezTo>
                    <a:pt x="18599" y="8186"/>
                    <a:pt x="18568" y="8207"/>
                    <a:pt x="18537" y="8238"/>
                  </a:cubicBezTo>
                  <a:cubicBezTo>
                    <a:pt x="18527" y="8197"/>
                    <a:pt x="18506" y="8166"/>
                    <a:pt x="18475" y="8135"/>
                  </a:cubicBezTo>
                  <a:cubicBezTo>
                    <a:pt x="18461" y="8149"/>
                    <a:pt x="18456" y="8163"/>
                    <a:pt x="18458" y="8177"/>
                  </a:cubicBezTo>
                  <a:lnTo>
                    <a:pt x="18458" y="8177"/>
                  </a:lnTo>
                  <a:cubicBezTo>
                    <a:pt x="18444" y="8142"/>
                    <a:pt x="18417" y="8109"/>
                    <a:pt x="18382" y="8083"/>
                  </a:cubicBezTo>
                  <a:cubicBezTo>
                    <a:pt x="18375" y="8095"/>
                    <a:pt x="18369" y="8115"/>
                    <a:pt x="18370" y="8134"/>
                  </a:cubicBezTo>
                  <a:lnTo>
                    <a:pt x="18370" y="8134"/>
                  </a:lnTo>
                  <a:cubicBezTo>
                    <a:pt x="18361" y="8121"/>
                    <a:pt x="18347" y="8109"/>
                    <a:pt x="18330" y="8103"/>
                  </a:cubicBezTo>
                  <a:cubicBezTo>
                    <a:pt x="18324" y="8102"/>
                    <a:pt x="18318" y="8101"/>
                    <a:pt x="18312" y="8101"/>
                  </a:cubicBezTo>
                  <a:cubicBezTo>
                    <a:pt x="18285" y="8101"/>
                    <a:pt x="18255" y="8118"/>
                    <a:pt x="18247" y="8135"/>
                  </a:cubicBezTo>
                  <a:cubicBezTo>
                    <a:pt x="18230" y="8118"/>
                    <a:pt x="18225" y="8095"/>
                    <a:pt x="18230" y="8072"/>
                  </a:cubicBezTo>
                  <a:lnTo>
                    <a:pt x="18230" y="8072"/>
                  </a:lnTo>
                  <a:cubicBezTo>
                    <a:pt x="18223" y="8074"/>
                    <a:pt x="18216" y="8075"/>
                    <a:pt x="18209" y="8075"/>
                  </a:cubicBezTo>
                  <a:cubicBezTo>
                    <a:pt x="18196" y="8075"/>
                    <a:pt x="18183" y="8071"/>
                    <a:pt x="18175" y="8062"/>
                  </a:cubicBezTo>
                  <a:cubicBezTo>
                    <a:pt x="18133" y="8031"/>
                    <a:pt x="18164" y="7979"/>
                    <a:pt x="18205" y="7969"/>
                  </a:cubicBezTo>
                  <a:cubicBezTo>
                    <a:pt x="18200" y="7966"/>
                    <a:pt x="18193" y="7965"/>
                    <a:pt x="18187" y="7965"/>
                  </a:cubicBezTo>
                  <a:cubicBezTo>
                    <a:pt x="18169" y="7965"/>
                    <a:pt x="18151" y="7975"/>
                    <a:pt x="18143" y="7990"/>
                  </a:cubicBezTo>
                  <a:cubicBezTo>
                    <a:pt x="18133" y="7938"/>
                    <a:pt x="18175" y="7875"/>
                    <a:pt x="18237" y="7855"/>
                  </a:cubicBezTo>
                  <a:lnTo>
                    <a:pt x="18237" y="7855"/>
                  </a:lnTo>
                  <a:cubicBezTo>
                    <a:pt x="18244" y="7870"/>
                    <a:pt x="18241" y="7885"/>
                    <a:pt x="18226" y="7896"/>
                  </a:cubicBezTo>
                  <a:lnTo>
                    <a:pt x="18226" y="7896"/>
                  </a:lnTo>
                  <a:cubicBezTo>
                    <a:pt x="18258" y="7879"/>
                    <a:pt x="18285" y="7862"/>
                    <a:pt x="18320" y="7845"/>
                  </a:cubicBezTo>
                  <a:cubicBezTo>
                    <a:pt x="18330" y="7875"/>
                    <a:pt x="18340" y="7896"/>
                    <a:pt x="18340" y="7928"/>
                  </a:cubicBezTo>
                  <a:cubicBezTo>
                    <a:pt x="18370" y="7920"/>
                    <a:pt x="18404" y="7913"/>
                    <a:pt x="18436" y="7913"/>
                  </a:cubicBezTo>
                  <a:cubicBezTo>
                    <a:pt x="18450" y="7913"/>
                    <a:pt x="18463" y="7914"/>
                    <a:pt x="18475" y="7917"/>
                  </a:cubicBezTo>
                  <a:cubicBezTo>
                    <a:pt x="18527" y="7917"/>
                    <a:pt x="18568" y="7958"/>
                    <a:pt x="18557" y="7990"/>
                  </a:cubicBezTo>
                  <a:cubicBezTo>
                    <a:pt x="18588" y="7985"/>
                    <a:pt x="18620" y="7983"/>
                    <a:pt x="18653" y="7983"/>
                  </a:cubicBezTo>
                  <a:cubicBezTo>
                    <a:pt x="18698" y="7983"/>
                    <a:pt x="18744" y="7988"/>
                    <a:pt x="18785" y="8000"/>
                  </a:cubicBezTo>
                  <a:cubicBezTo>
                    <a:pt x="18831" y="7985"/>
                    <a:pt x="18888" y="7975"/>
                    <a:pt x="18944" y="7975"/>
                  </a:cubicBezTo>
                  <a:cubicBezTo>
                    <a:pt x="18964" y="7975"/>
                    <a:pt x="18984" y="7976"/>
                    <a:pt x="19003" y="7979"/>
                  </a:cubicBezTo>
                  <a:cubicBezTo>
                    <a:pt x="18951" y="7948"/>
                    <a:pt x="18879" y="7928"/>
                    <a:pt x="18817" y="7928"/>
                  </a:cubicBezTo>
                  <a:cubicBezTo>
                    <a:pt x="18858" y="7907"/>
                    <a:pt x="18900" y="7896"/>
                    <a:pt x="18941" y="7875"/>
                  </a:cubicBezTo>
                  <a:cubicBezTo>
                    <a:pt x="18889" y="7875"/>
                    <a:pt x="18838" y="7875"/>
                    <a:pt x="18796" y="7855"/>
                  </a:cubicBezTo>
                  <a:cubicBezTo>
                    <a:pt x="18838" y="7824"/>
                    <a:pt x="18879" y="7783"/>
                    <a:pt x="18930" y="7741"/>
                  </a:cubicBezTo>
                  <a:cubicBezTo>
                    <a:pt x="18920" y="7739"/>
                    <a:pt x="18909" y="7738"/>
                    <a:pt x="18899" y="7738"/>
                  </a:cubicBezTo>
                  <a:cubicBezTo>
                    <a:pt x="18851" y="7738"/>
                    <a:pt x="18811" y="7758"/>
                    <a:pt x="18785" y="7793"/>
                  </a:cubicBezTo>
                  <a:cubicBezTo>
                    <a:pt x="18785" y="7762"/>
                    <a:pt x="18775" y="7730"/>
                    <a:pt x="18775" y="7710"/>
                  </a:cubicBezTo>
                  <a:cubicBezTo>
                    <a:pt x="18765" y="7741"/>
                    <a:pt x="18744" y="7772"/>
                    <a:pt x="18713" y="7783"/>
                  </a:cubicBezTo>
                  <a:cubicBezTo>
                    <a:pt x="18693" y="7762"/>
                    <a:pt x="18682" y="7730"/>
                    <a:pt x="18703" y="7710"/>
                  </a:cubicBezTo>
                  <a:lnTo>
                    <a:pt x="18703" y="7710"/>
                  </a:lnTo>
                  <a:cubicBezTo>
                    <a:pt x="18682" y="7730"/>
                    <a:pt x="18640" y="7741"/>
                    <a:pt x="18599" y="7741"/>
                  </a:cubicBezTo>
                  <a:cubicBezTo>
                    <a:pt x="18617" y="7696"/>
                    <a:pt x="18643" y="7651"/>
                    <a:pt x="18684" y="7626"/>
                  </a:cubicBezTo>
                  <a:lnTo>
                    <a:pt x="18684" y="7626"/>
                  </a:lnTo>
                  <a:cubicBezTo>
                    <a:pt x="18669" y="7631"/>
                    <a:pt x="18652" y="7634"/>
                    <a:pt x="18634" y="7634"/>
                  </a:cubicBezTo>
                  <a:cubicBezTo>
                    <a:pt x="18615" y="7634"/>
                    <a:pt x="18596" y="7631"/>
                    <a:pt x="18578" y="7627"/>
                  </a:cubicBezTo>
                  <a:cubicBezTo>
                    <a:pt x="18620" y="7585"/>
                    <a:pt x="18661" y="7555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4"/>
                    <a:pt x="18589" y="7555"/>
                  </a:cubicBezTo>
                  <a:cubicBezTo>
                    <a:pt x="18640" y="7513"/>
                    <a:pt x="18682" y="7451"/>
                    <a:pt x="18693" y="7399"/>
                  </a:cubicBezTo>
                  <a:cubicBezTo>
                    <a:pt x="18686" y="7398"/>
                    <a:pt x="18679" y="7397"/>
                    <a:pt x="18673" y="7397"/>
                  </a:cubicBezTo>
                  <a:cubicBezTo>
                    <a:pt x="18637" y="7397"/>
                    <a:pt x="18603" y="7416"/>
                    <a:pt x="18587" y="7447"/>
                  </a:cubicBezTo>
                  <a:lnTo>
                    <a:pt x="18587" y="7447"/>
                  </a:lnTo>
                  <a:cubicBezTo>
                    <a:pt x="18594" y="7414"/>
                    <a:pt x="18583" y="7383"/>
                    <a:pt x="18557" y="7357"/>
                  </a:cubicBezTo>
                  <a:cubicBezTo>
                    <a:pt x="18527" y="7389"/>
                    <a:pt x="18516" y="7440"/>
                    <a:pt x="18527" y="7472"/>
                  </a:cubicBezTo>
                  <a:lnTo>
                    <a:pt x="18465" y="7378"/>
                  </a:lnTo>
                  <a:cubicBezTo>
                    <a:pt x="18465" y="7410"/>
                    <a:pt x="18433" y="7440"/>
                    <a:pt x="18392" y="7451"/>
                  </a:cubicBezTo>
                  <a:lnTo>
                    <a:pt x="18361" y="7327"/>
                  </a:lnTo>
                  <a:cubicBezTo>
                    <a:pt x="18351" y="7347"/>
                    <a:pt x="18322" y="7358"/>
                    <a:pt x="18292" y="7358"/>
                  </a:cubicBezTo>
                  <a:cubicBezTo>
                    <a:pt x="18262" y="7358"/>
                    <a:pt x="18231" y="7347"/>
                    <a:pt x="18216" y="7327"/>
                  </a:cubicBezTo>
                  <a:cubicBezTo>
                    <a:pt x="18202" y="7298"/>
                    <a:pt x="18222" y="7260"/>
                    <a:pt x="18252" y="7239"/>
                  </a:cubicBezTo>
                  <a:lnTo>
                    <a:pt x="18252" y="7239"/>
                  </a:lnTo>
                  <a:cubicBezTo>
                    <a:pt x="18215" y="7249"/>
                    <a:pt x="18177" y="7254"/>
                    <a:pt x="18133" y="7254"/>
                  </a:cubicBezTo>
                  <a:lnTo>
                    <a:pt x="18195" y="7161"/>
                  </a:lnTo>
                  <a:lnTo>
                    <a:pt x="18195" y="7161"/>
                  </a:lnTo>
                  <a:cubicBezTo>
                    <a:pt x="18181" y="7164"/>
                    <a:pt x="18156" y="7168"/>
                    <a:pt x="18131" y="7168"/>
                  </a:cubicBezTo>
                  <a:cubicBezTo>
                    <a:pt x="18087" y="7168"/>
                    <a:pt x="18044" y="7156"/>
                    <a:pt x="18071" y="7109"/>
                  </a:cubicBezTo>
                  <a:cubicBezTo>
                    <a:pt x="18092" y="7078"/>
                    <a:pt x="18143" y="7067"/>
                    <a:pt x="18184" y="7057"/>
                  </a:cubicBezTo>
                  <a:cubicBezTo>
                    <a:pt x="18164" y="7057"/>
                    <a:pt x="18133" y="7047"/>
                    <a:pt x="18112" y="7037"/>
                  </a:cubicBezTo>
                  <a:cubicBezTo>
                    <a:pt x="18195" y="7016"/>
                    <a:pt x="18278" y="6974"/>
                    <a:pt x="18340" y="6933"/>
                  </a:cubicBezTo>
                  <a:cubicBezTo>
                    <a:pt x="18310" y="6918"/>
                    <a:pt x="18280" y="6908"/>
                    <a:pt x="18249" y="6908"/>
                  </a:cubicBezTo>
                  <a:cubicBezTo>
                    <a:pt x="18238" y="6908"/>
                    <a:pt x="18227" y="6909"/>
                    <a:pt x="18216" y="6912"/>
                  </a:cubicBezTo>
                  <a:cubicBezTo>
                    <a:pt x="18257" y="6892"/>
                    <a:pt x="18288" y="6860"/>
                    <a:pt x="18309" y="6819"/>
                  </a:cubicBezTo>
                  <a:lnTo>
                    <a:pt x="18309" y="6819"/>
                  </a:lnTo>
                  <a:cubicBezTo>
                    <a:pt x="18257" y="6850"/>
                    <a:pt x="18216" y="6881"/>
                    <a:pt x="18164" y="6912"/>
                  </a:cubicBezTo>
                  <a:cubicBezTo>
                    <a:pt x="18161" y="6907"/>
                    <a:pt x="18160" y="6902"/>
                    <a:pt x="18160" y="6897"/>
                  </a:cubicBezTo>
                  <a:lnTo>
                    <a:pt x="18160" y="6897"/>
                  </a:lnTo>
                  <a:cubicBezTo>
                    <a:pt x="18144" y="6908"/>
                    <a:pt x="18124" y="6917"/>
                    <a:pt x="18102" y="6922"/>
                  </a:cubicBezTo>
                  <a:cubicBezTo>
                    <a:pt x="18122" y="6852"/>
                    <a:pt x="18171" y="6792"/>
                    <a:pt x="18193" y="6722"/>
                  </a:cubicBezTo>
                  <a:lnTo>
                    <a:pt x="18193" y="6722"/>
                  </a:lnTo>
                  <a:cubicBezTo>
                    <a:pt x="18186" y="6739"/>
                    <a:pt x="18169" y="6746"/>
                    <a:pt x="18150" y="6746"/>
                  </a:cubicBezTo>
                  <a:cubicBezTo>
                    <a:pt x="18121" y="6746"/>
                    <a:pt x="18087" y="6729"/>
                    <a:pt x="18081" y="6705"/>
                  </a:cubicBezTo>
                  <a:cubicBezTo>
                    <a:pt x="18071" y="6666"/>
                    <a:pt x="18108" y="6626"/>
                    <a:pt x="18148" y="6595"/>
                  </a:cubicBezTo>
                  <a:lnTo>
                    <a:pt x="18148" y="6595"/>
                  </a:lnTo>
                  <a:cubicBezTo>
                    <a:pt x="18097" y="6634"/>
                    <a:pt x="18037" y="6653"/>
                    <a:pt x="17967" y="6664"/>
                  </a:cubicBezTo>
                  <a:cubicBezTo>
                    <a:pt x="17967" y="6611"/>
                    <a:pt x="17977" y="6549"/>
                    <a:pt x="18019" y="6508"/>
                  </a:cubicBezTo>
                  <a:lnTo>
                    <a:pt x="18019" y="6508"/>
                  </a:lnTo>
                  <a:cubicBezTo>
                    <a:pt x="17990" y="6537"/>
                    <a:pt x="17940" y="6571"/>
                    <a:pt x="17896" y="6571"/>
                  </a:cubicBezTo>
                  <a:cubicBezTo>
                    <a:pt x="17877" y="6571"/>
                    <a:pt x="17858" y="6565"/>
                    <a:pt x="17843" y="6549"/>
                  </a:cubicBezTo>
                  <a:cubicBezTo>
                    <a:pt x="17822" y="6518"/>
                    <a:pt x="17811" y="6487"/>
                    <a:pt x="17802" y="6466"/>
                  </a:cubicBezTo>
                  <a:cubicBezTo>
                    <a:pt x="17802" y="6457"/>
                    <a:pt x="17783" y="6362"/>
                    <a:pt x="17790" y="6362"/>
                  </a:cubicBezTo>
                  <a:cubicBezTo>
                    <a:pt x="17790" y="6362"/>
                    <a:pt x="17790" y="6362"/>
                    <a:pt x="17791" y="6363"/>
                  </a:cubicBezTo>
                  <a:cubicBezTo>
                    <a:pt x="17822" y="6373"/>
                    <a:pt x="17864" y="6373"/>
                    <a:pt x="17905" y="6373"/>
                  </a:cubicBezTo>
                  <a:cubicBezTo>
                    <a:pt x="17894" y="6342"/>
                    <a:pt x="17864" y="6321"/>
                    <a:pt x="17832" y="6300"/>
                  </a:cubicBezTo>
                  <a:cubicBezTo>
                    <a:pt x="17832" y="6300"/>
                    <a:pt x="17822" y="6291"/>
                    <a:pt x="17832" y="6291"/>
                  </a:cubicBezTo>
                  <a:cubicBezTo>
                    <a:pt x="17843" y="6287"/>
                    <a:pt x="17854" y="6286"/>
                    <a:pt x="17866" y="6286"/>
                  </a:cubicBezTo>
                  <a:cubicBezTo>
                    <a:pt x="17890" y="6286"/>
                    <a:pt x="17915" y="6291"/>
                    <a:pt x="17936" y="6291"/>
                  </a:cubicBezTo>
                  <a:lnTo>
                    <a:pt x="17947" y="6291"/>
                  </a:lnTo>
                  <a:cubicBezTo>
                    <a:pt x="17947" y="6280"/>
                    <a:pt x="17947" y="6270"/>
                    <a:pt x="17936" y="6270"/>
                  </a:cubicBezTo>
                  <a:lnTo>
                    <a:pt x="17874" y="6238"/>
                  </a:lnTo>
                  <a:cubicBezTo>
                    <a:pt x="17894" y="6228"/>
                    <a:pt x="17915" y="6218"/>
                    <a:pt x="17936" y="6218"/>
                  </a:cubicBezTo>
                  <a:lnTo>
                    <a:pt x="17947" y="6208"/>
                  </a:lnTo>
                  <a:lnTo>
                    <a:pt x="17936" y="6197"/>
                  </a:lnTo>
                  <a:cubicBezTo>
                    <a:pt x="17927" y="6194"/>
                    <a:pt x="17919" y="6193"/>
                    <a:pt x="17911" y="6193"/>
                  </a:cubicBezTo>
                  <a:cubicBezTo>
                    <a:pt x="17892" y="6193"/>
                    <a:pt x="17875" y="6200"/>
                    <a:pt x="17853" y="6208"/>
                  </a:cubicBezTo>
                  <a:lnTo>
                    <a:pt x="17760" y="6238"/>
                  </a:lnTo>
                  <a:cubicBezTo>
                    <a:pt x="17749" y="6197"/>
                    <a:pt x="17791" y="6135"/>
                    <a:pt x="17811" y="6093"/>
                  </a:cubicBezTo>
                  <a:lnTo>
                    <a:pt x="17811" y="6093"/>
                  </a:lnTo>
                  <a:cubicBezTo>
                    <a:pt x="17781" y="6104"/>
                    <a:pt x="17749" y="6125"/>
                    <a:pt x="17719" y="6135"/>
                  </a:cubicBezTo>
                  <a:cubicBezTo>
                    <a:pt x="17719" y="6104"/>
                    <a:pt x="17708" y="6063"/>
                    <a:pt x="17698" y="6031"/>
                  </a:cubicBezTo>
                  <a:lnTo>
                    <a:pt x="17636" y="6155"/>
                  </a:lnTo>
                  <a:cubicBezTo>
                    <a:pt x="17615" y="6135"/>
                    <a:pt x="17594" y="6104"/>
                    <a:pt x="17583" y="6073"/>
                  </a:cubicBezTo>
                  <a:cubicBezTo>
                    <a:pt x="17583" y="6093"/>
                    <a:pt x="17563" y="6125"/>
                    <a:pt x="17553" y="6135"/>
                  </a:cubicBezTo>
                  <a:cubicBezTo>
                    <a:pt x="17542" y="6104"/>
                    <a:pt x="17532" y="6083"/>
                    <a:pt x="17532" y="6063"/>
                  </a:cubicBezTo>
                  <a:lnTo>
                    <a:pt x="17491" y="6021"/>
                  </a:lnTo>
                  <a:cubicBezTo>
                    <a:pt x="17491" y="6010"/>
                    <a:pt x="17491" y="6000"/>
                    <a:pt x="17480" y="6000"/>
                  </a:cubicBezTo>
                  <a:cubicBezTo>
                    <a:pt x="17470" y="6021"/>
                    <a:pt x="17459" y="6052"/>
                    <a:pt x="17449" y="6073"/>
                  </a:cubicBezTo>
                  <a:cubicBezTo>
                    <a:pt x="17438" y="6021"/>
                    <a:pt x="17428" y="5959"/>
                    <a:pt x="17418" y="5907"/>
                  </a:cubicBezTo>
                  <a:cubicBezTo>
                    <a:pt x="17408" y="5855"/>
                    <a:pt x="17408" y="5814"/>
                    <a:pt x="17418" y="5762"/>
                  </a:cubicBezTo>
                  <a:cubicBezTo>
                    <a:pt x="17428" y="5752"/>
                    <a:pt x="17428" y="5741"/>
                    <a:pt x="17428" y="5731"/>
                  </a:cubicBezTo>
                  <a:cubicBezTo>
                    <a:pt x="17418" y="5710"/>
                    <a:pt x="17397" y="5710"/>
                    <a:pt x="17387" y="5690"/>
                  </a:cubicBezTo>
                  <a:cubicBezTo>
                    <a:pt x="17408" y="5690"/>
                    <a:pt x="17428" y="5669"/>
                    <a:pt x="17438" y="5658"/>
                  </a:cubicBezTo>
                  <a:cubicBezTo>
                    <a:pt x="17438" y="5658"/>
                    <a:pt x="17449" y="5669"/>
                    <a:pt x="17459" y="5669"/>
                  </a:cubicBezTo>
                  <a:cubicBezTo>
                    <a:pt x="17465" y="5669"/>
                    <a:pt x="17470" y="5666"/>
                    <a:pt x="17473" y="5663"/>
                  </a:cubicBezTo>
                  <a:lnTo>
                    <a:pt x="17473" y="5663"/>
                  </a:lnTo>
                  <a:cubicBezTo>
                    <a:pt x="17482" y="5681"/>
                    <a:pt x="17492" y="5690"/>
                    <a:pt x="17511" y="5700"/>
                  </a:cubicBezTo>
                  <a:lnTo>
                    <a:pt x="17521" y="5710"/>
                  </a:lnTo>
                  <a:cubicBezTo>
                    <a:pt x="17532" y="5710"/>
                    <a:pt x="17532" y="5700"/>
                    <a:pt x="17521" y="5690"/>
                  </a:cubicBezTo>
                  <a:lnTo>
                    <a:pt x="17521" y="5679"/>
                  </a:lnTo>
                  <a:cubicBezTo>
                    <a:pt x="17542" y="5690"/>
                    <a:pt x="17563" y="5700"/>
                    <a:pt x="17594" y="5700"/>
                  </a:cubicBezTo>
                  <a:cubicBezTo>
                    <a:pt x="17574" y="5690"/>
                    <a:pt x="17553" y="5669"/>
                    <a:pt x="17532" y="5658"/>
                  </a:cubicBezTo>
                  <a:cubicBezTo>
                    <a:pt x="17539" y="5656"/>
                    <a:pt x="17546" y="5655"/>
                    <a:pt x="17552" y="5655"/>
                  </a:cubicBezTo>
                  <a:cubicBezTo>
                    <a:pt x="17565" y="5655"/>
                    <a:pt x="17577" y="5658"/>
                    <a:pt x="17588" y="5658"/>
                  </a:cubicBezTo>
                  <a:cubicBezTo>
                    <a:pt x="17598" y="5658"/>
                    <a:pt x="17607" y="5656"/>
                    <a:pt x="17615" y="5648"/>
                  </a:cubicBezTo>
                  <a:cubicBezTo>
                    <a:pt x="17638" y="5633"/>
                    <a:pt x="17627" y="5623"/>
                    <a:pt x="17624" y="5610"/>
                  </a:cubicBezTo>
                  <a:lnTo>
                    <a:pt x="17624" y="5610"/>
                  </a:lnTo>
                  <a:cubicBezTo>
                    <a:pt x="17625" y="5611"/>
                    <a:pt x="17626" y="5611"/>
                    <a:pt x="17627" y="5611"/>
                  </a:cubicBezTo>
                  <a:cubicBezTo>
                    <a:pt x="17630" y="5611"/>
                    <a:pt x="17633" y="5610"/>
                    <a:pt x="17636" y="5607"/>
                  </a:cubicBezTo>
                  <a:cubicBezTo>
                    <a:pt x="17646" y="5607"/>
                    <a:pt x="17625" y="5596"/>
                    <a:pt x="17625" y="5596"/>
                  </a:cubicBezTo>
                  <a:lnTo>
                    <a:pt x="17625" y="5596"/>
                  </a:lnTo>
                  <a:cubicBezTo>
                    <a:pt x="17622" y="5601"/>
                    <a:pt x="17623" y="5606"/>
                    <a:pt x="17624" y="5610"/>
                  </a:cubicBezTo>
                  <a:lnTo>
                    <a:pt x="17624" y="5610"/>
                  </a:lnTo>
                  <a:cubicBezTo>
                    <a:pt x="17618" y="5608"/>
                    <a:pt x="17615" y="5602"/>
                    <a:pt x="17615" y="5596"/>
                  </a:cubicBezTo>
                  <a:cubicBezTo>
                    <a:pt x="17604" y="5586"/>
                    <a:pt x="17615" y="5586"/>
                    <a:pt x="17615" y="5575"/>
                  </a:cubicBezTo>
                  <a:cubicBezTo>
                    <a:pt x="17604" y="5565"/>
                    <a:pt x="17604" y="5554"/>
                    <a:pt x="17594" y="5554"/>
                  </a:cubicBezTo>
                  <a:cubicBezTo>
                    <a:pt x="17585" y="5571"/>
                    <a:pt x="17563" y="5589"/>
                    <a:pt x="17538" y="5589"/>
                  </a:cubicBezTo>
                  <a:cubicBezTo>
                    <a:pt x="17533" y="5589"/>
                    <a:pt x="17527" y="5588"/>
                    <a:pt x="17521" y="5586"/>
                  </a:cubicBezTo>
                  <a:cubicBezTo>
                    <a:pt x="17491" y="5575"/>
                    <a:pt x="17480" y="5554"/>
                    <a:pt x="17491" y="5534"/>
                  </a:cubicBezTo>
                  <a:lnTo>
                    <a:pt x="17491" y="5534"/>
                  </a:lnTo>
                  <a:lnTo>
                    <a:pt x="17428" y="5565"/>
                  </a:lnTo>
                  <a:cubicBezTo>
                    <a:pt x="17387" y="5492"/>
                    <a:pt x="17387" y="5399"/>
                    <a:pt x="17387" y="5317"/>
                  </a:cubicBezTo>
                  <a:cubicBezTo>
                    <a:pt x="17376" y="5213"/>
                    <a:pt x="17376" y="5119"/>
                    <a:pt x="17366" y="5016"/>
                  </a:cubicBezTo>
                  <a:cubicBezTo>
                    <a:pt x="17366" y="5006"/>
                    <a:pt x="17366" y="4985"/>
                    <a:pt x="17346" y="4985"/>
                  </a:cubicBezTo>
                  <a:cubicBezTo>
                    <a:pt x="17376" y="4995"/>
                    <a:pt x="17325" y="5317"/>
                    <a:pt x="17325" y="5347"/>
                  </a:cubicBezTo>
                  <a:cubicBezTo>
                    <a:pt x="17314" y="5441"/>
                    <a:pt x="17314" y="5524"/>
                    <a:pt x="17293" y="5617"/>
                  </a:cubicBezTo>
                  <a:cubicBezTo>
                    <a:pt x="17273" y="5731"/>
                    <a:pt x="17242" y="5855"/>
                    <a:pt x="17210" y="5980"/>
                  </a:cubicBezTo>
                  <a:cubicBezTo>
                    <a:pt x="17210" y="5980"/>
                    <a:pt x="17207" y="5954"/>
                    <a:pt x="17206" y="5938"/>
                  </a:cubicBezTo>
                  <a:lnTo>
                    <a:pt x="17206" y="5938"/>
                  </a:lnTo>
                  <a:cubicBezTo>
                    <a:pt x="17203" y="5938"/>
                    <a:pt x="17201" y="5938"/>
                    <a:pt x="17201" y="5938"/>
                  </a:cubicBezTo>
                  <a:cubicBezTo>
                    <a:pt x="17190" y="5918"/>
                    <a:pt x="17190" y="5886"/>
                    <a:pt x="17201" y="5865"/>
                  </a:cubicBezTo>
                  <a:lnTo>
                    <a:pt x="17201" y="5865"/>
                  </a:lnTo>
                  <a:lnTo>
                    <a:pt x="17169" y="5897"/>
                  </a:lnTo>
                  <a:cubicBezTo>
                    <a:pt x="17169" y="5865"/>
                    <a:pt x="17159" y="5845"/>
                    <a:pt x="17159" y="5814"/>
                  </a:cubicBezTo>
                  <a:cubicBezTo>
                    <a:pt x="17148" y="5824"/>
                    <a:pt x="17148" y="5835"/>
                    <a:pt x="17138" y="5845"/>
                  </a:cubicBezTo>
                  <a:lnTo>
                    <a:pt x="17107" y="5782"/>
                  </a:lnTo>
                  <a:cubicBezTo>
                    <a:pt x="17097" y="5803"/>
                    <a:pt x="17086" y="5835"/>
                    <a:pt x="17097" y="5865"/>
                  </a:cubicBezTo>
                  <a:cubicBezTo>
                    <a:pt x="17076" y="5845"/>
                    <a:pt x="17003" y="5835"/>
                    <a:pt x="17003" y="5814"/>
                  </a:cubicBezTo>
                  <a:lnTo>
                    <a:pt x="17003" y="5876"/>
                  </a:lnTo>
                  <a:cubicBezTo>
                    <a:pt x="16983" y="5876"/>
                    <a:pt x="16962" y="5871"/>
                    <a:pt x="16944" y="5871"/>
                  </a:cubicBezTo>
                  <a:cubicBezTo>
                    <a:pt x="16935" y="5871"/>
                    <a:pt x="16927" y="5872"/>
                    <a:pt x="16920" y="5876"/>
                  </a:cubicBezTo>
                  <a:cubicBezTo>
                    <a:pt x="16902" y="5885"/>
                    <a:pt x="16916" y="5919"/>
                    <a:pt x="16935" y="5919"/>
                  </a:cubicBezTo>
                  <a:cubicBezTo>
                    <a:pt x="16935" y="5919"/>
                    <a:pt x="16936" y="5919"/>
                    <a:pt x="16937" y="5919"/>
                  </a:cubicBezTo>
                  <a:lnTo>
                    <a:pt x="16937" y="5919"/>
                  </a:lnTo>
                  <a:cubicBezTo>
                    <a:pt x="16907" y="5927"/>
                    <a:pt x="16877" y="5928"/>
                    <a:pt x="16848" y="5938"/>
                  </a:cubicBezTo>
                  <a:cubicBezTo>
                    <a:pt x="16848" y="5959"/>
                    <a:pt x="16869" y="5980"/>
                    <a:pt x="16890" y="5990"/>
                  </a:cubicBezTo>
                  <a:cubicBezTo>
                    <a:pt x="16869" y="6010"/>
                    <a:pt x="16837" y="6021"/>
                    <a:pt x="16817" y="6042"/>
                  </a:cubicBezTo>
                  <a:cubicBezTo>
                    <a:pt x="16848" y="6073"/>
                    <a:pt x="16848" y="6125"/>
                    <a:pt x="16807" y="6155"/>
                  </a:cubicBezTo>
                  <a:cubicBezTo>
                    <a:pt x="16824" y="6160"/>
                    <a:pt x="16842" y="6163"/>
                    <a:pt x="16859" y="6163"/>
                  </a:cubicBezTo>
                  <a:cubicBezTo>
                    <a:pt x="16883" y="6163"/>
                    <a:pt x="16907" y="6158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10" y="6187"/>
                    <a:pt x="16941" y="6197"/>
                  </a:cubicBezTo>
                  <a:cubicBezTo>
                    <a:pt x="16962" y="6208"/>
                    <a:pt x="16993" y="6208"/>
                    <a:pt x="17014" y="6208"/>
                  </a:cubicBezTo>
                  <a:cubicBezTo>
                    <a:pt x="16993" y="6228"/>
                    <a:pt x="16973" y="6249"/>
                    <a:pt x="16941" y="6270"/>
                  </a:cubicBezTo>
                  <a:lnTo>
                    <a:pt x="17003" y="6300"/>
                  </a:lnTo>
                  <a:cubicBezTo>
                    <a:pt x="16987" y="6314"/>
                    <a:pt x="16965" y="6320"/>
                    <a:pt x="16944" y="6320"/>
                  </a:cubicBezTo>
                  <a:cubicBezTo>
                    <a:pt x="16900" y="6320"/>
                    <a:pt x="16855" y="6294"/>
                    <a:pt x="16848" y="6259"/>
                  </a:cubicBezTo>
                  <a:cubicBezTo>
                    <a:pt x="16828" y="6280"/>
                    <a:pt x="16817" y="6300"/>
                    <a:pt x="16796" y="6311"/>
                  </a:cubicBezTo>
                  <a:lnTo>
                    <a:pt x="16703" y="6280"/>
                  </a:lnTo>
                  <a:cubicBezTo>
                    <a:pt x="16662" y="6291"/>
                    <a:pt x="16620" y="6300"/>
                    <a:pt x="16579" y="6300"/>
                  </a:cubicBezTo>
                  <a:cubicBezTo>
                    <a:pt x="16589" y="6332"/>
                    <a:pt x="16600" y="6353"/>
                    <a:pt x="16610" y="6383"/>
                  </a:cubicBezTo>
                  <a:cubicBezTo>
                    <a:pt x="16579" y="6394"/>
                    <a:pt x="16558" y="6394"/>
                    <a:pt x="16537" y="6404"/>
                  </a:cubicBezTo>
                  <a:cubicBezTo>
                    <a:pt x="16558" y="6415"/>
                    <a:pt x="16589" y="6425"/>
                    <a:pt x="16610" y="6446"/>
                  </a:cubicBezTo>
                  <a:cubicBezTo>
                    <a:pt x="16579" y="6456"/>
                    <a:pt x="16547" y="6466"/>
                    <a:pt x="16527" y="6487"/>
                  </a:cubicBezTo>
                  <a:cubicBezTo>
                    <a:pt x="16547" y="6498"/>
                    <a:pt x="16579" y="6508"/>
                    <a:pt x="16589" y="6518"/>
                  </a:cubicBezTo>
                  <a:cubicBezTo>
                    <a:pt x="16568" y="6539"/>
                    <a:pt x="16547" y="6560"/>
                    <a:pt x="16517" y="6560"/>
                  </a:cubicBezTo>
                  <a:cubicBezTo>
                    <a:pt x="16547" y="6570"/>
                    <a:pt x="16579" y="6601"/>
                    <a:pt x="16589" y="6622"/>
                  </a:cubicBezTo>
                  <a:cubicBezTo>
                    <a:pt x="16571" y="6634"/>
                    <a:pt x="16553" y="6639"/>
                    <a:pt x="16535" y="6639"/>
                  </a:cubicBezTo>
                  <a:cubicBezTo>
                    <a:pt x="16522" y="6639"/>
                    <a:pt x="16509" y="6637"/>
                    <a:pt x="16496" y="6632"/>
                  </a:cubicBezTo>
                  <a:lnTo>
                    <a:pt x="16496" y="6632"/>
                  </a:lnTo>
                  <a:cubicBezTo>
                    <a:pt x="16537" y="6653"/>
                    <a:pt x="16579" y="6684"/>
                    <a:pt x="16589" y="6726"/>
                  </a:cubicBezTo>
                  <a:cubicBezTo>
                    <a:pt x="16598" y="6752"/>
                    <a:pt x="16562" y="6793"/>
                    <a:pt x="16526" y="6793"/>
                  </a:cubicBezTo>
                  <a:cubicBezTo>
                    <a:pt x="16519" y="6793"/>
                    <a:pt x="16512" y="6791"/>
                    <a:pt x="16506" y="6788"/>
                  </a:cubicBezTo>
                  <a:cubicBezTo>
                    <a:pt x="16455" y="6767"/>
                    <a:pt x="16455" y="6684"/>
                    <a:pt x="16402" y="6684"/>
                  </a:cubicBezTo>
                  <a:cubicBezTo>
                    <a:pt x="16382" y="6715"/>
                    <a:pt x="16382" y="6746"/>
                    <a:pt x="16402" y="6777"/>
                  </a:cubicBezTo>
                  <a:cubicBezTo>
                    <a:pt x="16372" y="6767"/>
                    <a:pt x="16351" y="6756"/>
                    <a:pt x="16319" y="6746"/>
                  </a:cubicBezTo>
                  <a:lnTo>
                    <a:pt x="16319" y="6746"/>
                  </a:lnTo>
                  <a:cubicBezTo>
                    <a:pt x="16319" y="6788"/>
                    <a:pt x="16330" y="6819"/>
                    <a:pt x="16351" y="6839"/>
                  </a:cubicBezTo>
                  <a:cubicBezTo>
                    <a:pt x="16330" y="6850"/>
                    <a:pt x="16299" y="6860"/>
                    <a:pt x="16268" y="6871"/>
                  </a:cubicBezTo>
                  <a:cubicBezTo>
                    <a:pt x="16299" y="6892"/>
                    <a:pt x="16330" y="6922"/>
                    <a:pt x="16351" y="6943"/>
                  </a:cubicBezTo>
                  <a:cubicBezTo>
                    <a:pt x="16340" y="6933"/>
                    <a:pt x="16268" y="6933"/>
                    <a:pt x="16247" y="6933"/>
                  </a:cubicBezTo>
                  <a:cubicBezTo>
                    <a:pt x="16257" y="6974"/>
                    <a:pt x="16154" y="7099"/>
                    <a:pt x="16133" y="7182"/>
                  </a:cubicBezTo>
                  <a:cubicBezTo>
                    <a:pt x="16019" y="7078"/>
                    <a:pt x="16061" y="6901"/>
                    <a:pt x="16185" y="6809"/>
                  </a:cubicBezTo>
                  <a:cubicBezTo>
                    <a:pt x="16154" y="6767"/>
                    <a:pt x="16123" y="6736"/>
                    <a:pt x="16091" y="6694"/>
                  </a:cubicBezTo>
                  <a:cubicBezTo>
                    <a:pt x="16154" y="6664"/>
                    <a:pt x="16206" y="6643"/>
                    <a:pt x="16268" y="6622"/>
                  </a:cubicBezTo>
                  <a:cubicBezTo>
                    <a:pt x="16227" y="6591"/>
                    <a:pt x="16195" y="6570"/>
                    <a:pt x="16154" y="6549"/>
                  </a:cubicBezTo>
                  <a:cubicBezTo>
                    <a:pt x="16195" y="6518"/>
                    <a:pt x="16237" y="6498"/>
                    <a:pt x="16278" y="6487"/>
                  </a:cubicBezTo>
                  <a:cubicBezTo>
                    <a:pt x="16206" y="6466"/>
                    <a:pt x="16123" y="6446"/>
                    <a:pt x="16040" y="6425"/>
                  </a:cubicBezTo>
                  <a:cubicBezTo>
                    <a:pt x="16040" y="6404"/>
                    <a:pt x="16071" y="6383"/>
                    <a:pt x="16102" y="6383"/>
                  </a:cubicBezTo>
                  <a:cubicBezTo>
                    <a:pt x="16133" y="6373"/>
                    <a:pt x="16174" y="6373"/>
                    <a:pt x="16185" y="6342"/>
                  </a:cubicBezTo>
                  <a:cubicBezTo>
                    <a:pt x="16189" y="6333"/>
                    <a:pt x="16181" y="6325"/>
                    <a:pt x="16170" y="6320"/>
                  </a:cubicBezTo>
                  <a:lnTo>
                    <a:pt x="16170" y="6320"/>
                  </a:lnTo>
                  <a:cubicBezTo>
                    <a:pt x="16186" y="6316"/>
                    <a:pt x="16203" y="6314"/>
                    <a:pt x="16220" y="6314"/>
                  </a:cubicBezTo>
                  <a:cubicBezTo>
                    <a:pt x="16270" y="6314"/>
                    <a:pt x="16318" y="6331"/>
                    <a:pt x="16351" y="6363"/>
                  </a:cubicBezTo>
                  <a:cubicBezTo>
                    <a:pt x="16413" y="6342"/>
                    <a:pt x="16464" y="6311"/>
                    <a:pt x="16485" y="6270"/>
                  </a:cubicBezTo>
                  <a:cubicBezTo>
                    <a:pt x="16444" y="6249"/>
                    <a:pt x="16402" y="6238"/>
                    <a:pt x="16372" y="6238"/>
                  </a:cubicBezTo>
                  <a:cubicBezTo>
                    <a:pt x="16423" y="6218"/>
                    <a:pt x="16475" y="6197"/>
                    <a:pt x="16517" y="6176"/>
                  </a:cubicBezTo>
                  <a:lnTo>
                    <a:pt x="16372" y="6176"/>
                  </a:lnTo>
                  <a:cubicBezTo>
                    <a:pt x="16434" y="6155"/>
                    <a:pt x="16506" y="6135"/>
                    <a:pt x="16568" y="6114"/>
                  </a:cubicBezTo>
                  <a:cubicBezTo>
                    <a:pt x="16547" y="6083"/>
                    <a:pt x="16527" y="6052"/>
                    <a:pt x="16496" y="6031"/>
                  </a:cubicBezTo>
                  <a:lnTo>
                    <a:pt x="16496" y="6031"/>
                  </a:lnTo>
                  <a:cubicBezTo>
                    <a:pt x="16526" y="6038"/>
                    <a:pt x="16556" y="6042"/>
                    <a:pt x="16587" y="6042"/>
                  </a:cubicBezTo>
                  <a:cubicBezTo>
                    <a:pt x="16643" y="6042"/>
                    <a:pt x="16698" y="6031"/>
                    <a:pt x="16745" y="6010"/>
                  </a:cubicBezTo>
                  <a:cubicBezTo>
                    <a:pt x="16713" y="5969"/>
                    <a:pt x="16662" y="5948"/>
                    <a:pt x="16610" y="5948"/>
                  </a:cubicBezTo>
                  <a:cubicBezTo>
                    <a:pt x="16651" y="5938"/>
                    <a:pt x="16692" y="5927"/>
                    <a:pt x="16734" y="5907"/>
                  </a:cubicBezTo>
                  <a:cubicBezTo>
                    <a:pt x="16724" y="5886"/>
                    <a:pt x="16682" y="5865"/>
                    <a:pt x="16641" y="5865"/>
                  </a:cubicBezTo>
                  <a:cubicBezTo>
                    <a:pt x="16692" y="5835"/>
                    <a:pt x="16734" y="5793"/>
                    <a:pt x="16786" y="5752"/>
                  </a:cubicBezTo>
                  <a:lnTo>
                    <a:pt x="16786" y="5752"/>
                  </a:lnTo>
                  <a:cubicBezTo>
                    <a:pt x="16775" y="5756"/>
                    <a:pt x="16764" y="5758"/>
                    <a:pt x="16754" y="5758"/>
                  </a:cubicBezTo>
                  <a:cubicBezTo>
                    <a:pt x="16688" y="5758"/>
                    <a:pt x="16641" y="5680"/>
                    <a:pt x="16641" y="5617"/>
                  </a:cubicBezTo>
                  <a:cubicBezTo>
                    <a:pt x="16703" y="5575"/>
                    <a:pt x="16775" y="5534"/>
                    <a:pt x="16837" y="5492"/>
                  </a:cubicBezTo>
                  <a:lnTo>
                    <a:pt x="16837" y="5492"/>
                  </a:lnTo>
                  <a:cubicBezTo>
                    <a:pt x="16807" y="5503"/>
                    <a:pt x="16765" y="5513"/>
                    <a:pt x="16734" y="5513"/>
                  </a:cubicBezTo>
                  <a:cubicBezTo>
                    <a:pt x="16817" y="5492"/>
                    <a:pt x="16900" y="5430"/>
                    <a:pt x="16931" y="5358"/>
                  </a:cubicBezTo>
                  <a:lnTo>
                    <a:pt x="16931" y="5358"/>
                  </a:lnTo>
                  <a:cubicBezTo>
                    <a:pt x="16879" y="5368"/>
                    <a:pt x="16817" y="5379"/>
                    <a:pt x="16765" y="5379"/>
                  </a:cubicBezTo>
                  <a:cubicBezTo>
                    <a:pt x="16672" y="5306"/>
                    <a:pt x="16568" y="5244"/>
                    <a:pt x="16455" y="5192"/>
                  </a:cubicBezTo>
                  <a:lnTo>
                    <a:pt x="16455" y="5192"/>
                  </a:lnTo>
                  <a:cubicBezTo>
                    <a:pt x="16568" y="5202"/>
                    <a:pt x="16682" y="5202"/>
                    <a:pt x="16807" y="5213"/>
                  </a:cubicBezTo>
                  <a:cubicBezTo>
                    <a:pt x="16765" y="5202"/>
                    <a:pt x="16724" y="5181"/>
                    <a:pt x="16682" y="5172"/>
                  </a:cubicBezTo>
                  <a:cubicBezTo>
                    <a:pt x="16713" y="5140"/>
                    <a:pt x="16765" y="5119"/>
                    <a:pt x="16817" y="5119"/>
                  </a:cubicBezTo>
                  <a:cubicBezTo>
                    <a:pt x="16755" y="5119"/>
                    <a:pt x="16682" y="5099"/>
                    <a:pt x="16641" y="5068"/>
                  </a:cubicBezTo>
                  <a:cubicBezTo>
                    <a:pt x="16724" y="5068"/>
                    <a:pt x="16713" y="4964"/>
                    <a:pt x="16672" y="4902"/>
                  </a:cubicBezTo>
                  <a:lnTo>
                    <a:pt x="16672" y="4902"/>
                  </a:lnTo>
                  <a:cubicBezTo>
                    <a:pt x="16828" y="4912"/>
                    <a:pt x="16983" y="4953"/>
                    <a:pt x="17118" y="5006"/>
                  </a:cubicBezTo>
                  <a:cubicBezTo>
                    <a:pt x="17097" y="4964"/>
                    <a:pt x="17065" y="4912"/>
                    <a:pt x="17035" y="4871"/>
                  </a:cubicBezTo>
                  <a:lnTo>
                    <a:pt x="17035" y="4871"/>
                  </a:lnTo>
                  <a:cubicBezTo>
                    <a:pt x="17040" y="4873"/>
                    <a:pt x="17046" y="4874"/>
                    <a:pt x="17052" y="4874"/>
                  </a:cubicBezTo>
                  <a:cubicBezTo>
                    <a:pt x="17096" y="4874"/>
                    <a:pt x="17133" y="4806"/>
                    <a:pt x="17086" y="4788"/>
                  </a:cubicBezTo>
                  <a:lnTo>
                    <a:pt x="17086" y="4788"/>
                  </a:lnTo>
                  <a:cubicBezTo>
                    <a:pt x="17190" y="4819"/>
                    <a:pt x="17293" y="4840"/>
                    <a:pt x="17397" y="4871"/>
                  </a:cubicBezTo>
                  <a:cubicBezTo>
                    <a:pt x="17397" y="4808"/>
                    <a:pt x="17449" y="4757"/>
                    <a:pt x="17511" y="4736"/>
                  </a:cubicBezTo>
                  <a:lnTo>
                    <a:pt x="17293" y="4705"/>
                  </a:lnTo>
                  <a:cubicBezTo>
                    <a:pt x="17376" y="4695"/>
                    <a:pt x="17459" y="4674"/>
                    <a:pt x="17532" y="4643"/>
                  </a:cubicBezTo>
                  <a:cubicBezTo>
                    <a:pt x="17498" y="4639"/>
                    <a:pt x="17464" y="4636"/>
                    <a:pt x="17431" y="4636"/>
                  </a:cubicBezTo>
                  <a:cubicBezTo>
                    <a:pt x="17383" y="4636"/>
                    <a:pt x="17336" y="4641"/>
                    <a:pt x="17293" y="4653"/>
                  </a:cubicBezTo>
                  <a:cubicBezTo>
                    <a:pt x="17346" y="4622"/>
                    <a:pt x="17376" y="4591"/>
                    <a:pt x="17397" y="4550"/>
                  </a:cubicBezTo>
                  <a:lnTo>
                    <a:pt x="17397" y="4550"/>
                  </a:lnTo>
                  <a:cubicBezTo>
                    <a:pt x="17314" y="4571"/>
                    <a:pt x="17242" y="4601"/>
                    <a:pt x="17159" y="4622"/>
                  </a:cubicBezTo>
                  <a:cubicBezTo>
                    <a:pt x="17190" y="4591"/>
                    <a:pt x="17210" y="4560"/>
                    <a:pt x="17242" y="4529"/>
                  </a:cubicBezTo>
                  <a:lnTo>
                    <a:pt x="17242" y="4529"/>
                  </a:lnTo>
                  <a:cubicBezTo>
                    <a:pt x="17180" y="4571"/>
                    <a:pt x="17128" y="4601"/>
                    <a:pt x="17076" y="4643"/>
                  </a:cubicBezTo>
                  <a:cubicBezTo>
                    <a:pt x="17076" y="4612"/>
                    <a:pt x="17086" y="4580"/>
                    <a:pt x="17097" y="4550"/>
                  </a:cubicBezTo>
                  <a:lnTo>
                    <a:pt x="17097" y="4550"/>
                  </a:lnTo>
                  <a:cubicBezTo>
                    <a:pt x="17040" y="4569"/>
                    <a:pt x="17001" y="4596"/>
                    <a:pt x="16971" y="4632"/>
                  </a:cubicBezTo>
                  <a:lnTo>
                    <a:pt x="16971" y="4632"/>
                  </a:lnTo>
                  <a:cubicBezTo>
                    <a:pt x="16974" y="4619"/>
                    <a:pt x="16948" y="4609"/>
                    <a:pt x="16920" y="4609"/>
                  </a:cubicBezTo>
                  <a:cubicBezTo>
                    <a:pt x="16897" y="4609"/>
                    <a:pt x="16871" y="4616"/>
                    <a:pt x="16858" y="4633"/>
                  </a:cubicBezTo>
                  <a:cubicBezTo>
                    <a:pt x="16822" y="4668"/>
                    <a:pt x="16795" y="4720"/>
                    <a:pt x="16754" y="4720"/>
                  </a:cubicBezTo>
                  <a:cubicBezTo>
                    <a:pt x="16748" y="4720"/>
                    <a:pt x="16741" y="4718"/>
                    <a:pt x="16734" y="4716"/>
                  </a:cubicBezTo>
                  <a:cubicBezTo>
                    <a:pt x="16700" y="4701"/>
                    <a:pt x="16662" y="4693"/>
                    <a:pt x="16624" y="4693"/>
                  </a:cubicBezTo>
                  <a:cubicBezTo>
                    <a:pt x="16581" y="4693"/>
                    <a:pt x="16539" y="4703"/>
                    <a:pt x="16506" y="4726"/>
                  </a:cubicBezTo>
                  <a:cubicBezTo>
                    <a:pt x="16534" y="4698"/>
                    <a:pt x="16478" y="4662"/>
                    <a:pt x="16422" y="4662"/>
                  </a:cubicBezTo>
                  <a:cubicBezTo>
                    <a:pt x="16415" y="4662"/>
                    <a:pt x="16409" y="4662"/>
                    <a:pt x="16402" y="4663"/>
                  </a:cubicBezTo>
                  <a:cubicBezTo>
                    <a:pt x="16206" y="4684"/>
                    <a:pt x="16019" y="4746"/>
                    <a:pt x="15864" y="4850"/>
                  </a:cubicBezTo>
                  <a:cubicBezTo>
                    <a:pt x="15873" y="4721"/>
                    <a:pt x="16021" y="4617"/>
                    <a:pt x="16171" y="4617"/>
                  </a:cubicBezTo>
                  <a:cubicBezTo>
                    <a:pt x="16181" y="4617"/>
                    <a:pt x="16191" y="4617"/>
                    <a:pt x="16202" y="4618"/>
                  </a:cubicBezTo>
                  <a:lnTo>
                    <a:pt x="16202" y="4618"/>
                  </a:lnTo>
                  <a:cubicBezTo>
                    <a:pt x="16182" y="4606"/>
                    <a:pt x="16170" y="4575"/>
                    <a:pt x="16185" y="4560"/>
                  </a:cubicBezTo>
                  <a:cubicBezTo>
                    <a:pt x="16198" y="4540"/>
                    <a:pt x="16224" y="4533"/>
                    <a:pt x="16252" y="4533"/>
                  </a:cubicBezTo>
                  <a:cubicBezTo>
                    <a:pt x="16267" y="4533"/>
                    <a:pt x="16284" y="4535"/>
                    <a:pt x="16299" y="4539"/>
                  </a:cubicBezTo>
                  <a:cubicBezTo>
                    <a:pt x="16257" y="4508"/>
                    <a:pt x="16216" y="4467"/>
                    <a:pt x="16174" y="4435"/>
                  </a:cubicBezTo>
                  <a:cubicBezTo>
                    <a:pt x="16216" y="4435"/>
                    <a:pt x="16257" y="4435"/>
                    <a:pt x="16278" y="4415"/>
                  </a:cubicBezTo>
                  <a:cubicBezTo>
                    <a:pt x="16309" y="4394"/>
                    <a:pt x="16309" y="4353"/>
                    <a:pt x="16278" y="4353"/>
                  </a:cubicBezTo>
                  <a:cubicBezTo>
                    <a:pt x="16278" y="4337"/>
                    <a:pt x="16288" y="4332"/>
                    <a:pt x="16301" y="4332"/>
                  </a:cubicBezTo>
                  <a:cubicBezTo>
                    <a:pt x="16314" y="4332"/>
                    <a:pt x="16330" y="4337"/>
                    <a:pt x="16340" y="4343"/>
                  </a:cubicBezTo>
                  <a:cubicBezTo>
                    <a:pt x="16361" y="4363"/>
                    <a:pt x="16382" y="4384"/>
                    <a:pt x="16402" y="4394"/>
                  </a:cubicBezTo>
                  <a:cubicBezTo>
                    <a:pt x="16424" y="4394"/>
                    <a:pt x="16435" y="4374"/>
                    <a:pt x="16434" y="4362"/>
                  </a:cubicBezTo>
                  <a:lnTo>
                    <a:pt x="16434" y="4362"/>
                  </a:lnTo>
                  <a:cubicBezTo>
                    <a:pt x="16476" y="4397"/>
                    <a:pt x="16543" y="4415"/>
                    <a:pt x="16610" y="4415"/>
                  </a:cubicBezTo>
                  <a:cubicBezTo>
                    <a:pt x="16589" y="4373"/>
                    <a:pt x="16547" y="4343"/>
                    <a:pt x="16496" y="4343"/>
                  </a:cubicBezTo>
                  <a:cubicBezTo>
                    <a:pt x="16547" y="4332"/>
                    <a:pt x="16610" y="4322"/>
                    <a:pt x="16662" y="4322"/>
                  </a:cubicBezTo>
                  <a:cubicBezTo>
                    <a:pt x="16620" y="4301"/>
                    <a:pt x="16589" y="4290"/>
                    <a:pt x="16547" y="4270"/>
                  </a:cubicBezTo>
                  <a:cubicBezTo>
                    <a:pt x="16630" y="4260"/>
                    <a:pt x="16703" y="4239"/>
                    <a:pt x="16765" y="4198"/>
                  </a:cubicBezTo>
                  <a:cubicBezTo>
                    <a:pt x="16713" y="4198"/>
                    <a:pt x="16662" y="4187"/>
                    <a:pt x="16620" y="4187"/>
                  </a:cubicBezTo>
                  <a:cubicBezTo>
                    <a:pt x="16682" y="4166"/>
                    <a:pt x="16734" y="4125"/>
                    <a:pt x="16765" y="4073"/>
                  </a:cubicBezTo>
                  <a:lnTo>
                    <a:pt x="16765" y="4073"/>
                  </a:lnTo>
                  <a:cubicBezTo>
                    <a:pt x="16692" y="4083"/>
                    <a:pt x="16620" y="4104"/>
                    <a:pt x="16537" y="4125"/>
                  </a:cubicBezTo>
                  <a:cubicBezTo>
                    <a:pt x="16579" y="4094"/>
                    <a:pt x="16610" y="4052"/>
                    <a:pt x="16620" y="4011"/>
                  </a:cubicBezTo>
                  <a:lnTo>
                    <a:pt x="16620" y="4011"/>
                  </a:lnTo>
                  <a:cubicBezTo>
                    <a:pt x="16568" y="4032"/>
                    <a:pt x="16517" y="4052"/>
                    <a:pt x="16464" y="4083"/>
                  </a:cubicBezTo>
                  <a:cubicBezTo>
                    <a:pt x="16434" y="4032"/>
                    <a:pt x="16372" y="4000"/>
                    <a:pt x="16299" y="4000"/>
                  </a:cubicBezTo>
                  <a:cubicBezTo>
                    <a:pt x="16382" y="3959"/>
                    <a:pt x="16361" y="3855"/>
                    <a:pt x="16278" y="3834"/>
                  </a:cubicBezTo>
                  <a:cubicBezTo>
                    <a:pt x="16361" y="3804"/>
                    <a:pt x="16423" y="3752"/>
                    <a:pt x="16455" y="3689"/>
                  </a:cubicBezTo>
                  <a:lnTo>
                    <a:pt x="16455" y="3689"/>
                  </a:lnTo>
                  <a:cubicBezTo>
                    <a:pt x="16448" y="3696"/>
                    <a:pt x="16439" y="3699"/>
                    <a:pt x="16430" y="3699"/>
                  </a:cubicBezTo>
                  <a:cubicBezTo>
                    <a:pt x="16397" y="3699"/>
                    <a:pt x="16360" y="3662"/>
                    <a:pt x="16392" y="3638"/>
                  </a:cubicBezTo>
                  <a:lnTo>
                    <a:pt x="16392" y="3638"/>
                  </a:lnTo>
                  <a:lnTo>
                    <a:pt x="16299" y="3669"/>
                  </a:lnTo>
                  <a:cubicBezTo>
                    <a:pt x="16237" y="3586"/>
                    <a:pt x="16133" y="3524"/>
                    <a:pt x="16029" y="3493"/>
                  </a:cubicBezTo>
                  <a:cubicBezTo>
                    <a:pt x="16082" y="3482"/>
                    <a:pt x="16112" y="3431"/>
                    <a:pt x="16091" y="3389"/>
                  </a:cubicBezTo>
                  <a:lnTo>
                    <a:pt x="16091" y="3389"/>
                  </a:lnTo>
                  <a:cubicBezTo>
                    <a:pt x="16135" y="3415"/>
                    <a:pt x="16179" y="3442"/>
                    <a:pt x="16229" y="3468"/>
                  </a:cubicBezTo>
                  <a:lnTo>
                    <a:pt x="16229" y="3468"/>
                  </a:lnTo>
                  <a:cubicBezTo>
                    <a:pt x="16227" y="3455"/>
                    <a:pt x="16232" y="3441"/>
                    <a:pt x="16247" y="3441"/>
                  </a:cubicBezTo>
                  <a:cubicBezTo>
                    <a:pt x="16256" y="3439"/>
                    <a:pt x="16264" y="3438"/>
                    <a:pt x="16272" y="3438"/>
                  </a:cubicBezTo>
                  <a:cubicBezTo>
                    <a:pt x="16293" y="3438"/>
                    <a:pt x="16313" y="3444"/>
                    <a:pt x="16335" y="3444"/>
                  </a:cubicBezTo>
                  <a:cubicBezTo>
                    <a:pt x="16343" y="3444"/>
                    <a:pt x="16352" y="3443"/>
                    <a:pt x="16361" y="3441"/>
                  </a:cubicBezTo>
                  <a:cubicBezTo>
                    <a:pt x="16375" y="3436"/>
                    <a:pt x="16372" y="3423"/>
                    <a:pt x="16365" y="3413"/>
                  </a:cubicBezTo>
                  <a:lnTo>
                    <a:pt x="16365" y="3413"/>
                  </a:lnTo>
                  <a:cubicBezTo>
                    <a:pt x="16376" y="3414"/>
                    <a:pt x="16388" y="3414"/>
                    <a:pt x="16400" y="3414"/>
                  </a:cubicBezTo>
                  <a:cubicBezTo>
                    <a:pt x="16456" y="3414"/>
                    <a:pt x="16515" y="3405"/>
                    <a:pt x="16568" y="3389"/>
                  </a:cubicBezTo>
                  <a:cubicBezTo>
                    <a:pt x="16531" y="3361"/>
                    <a:pt x="16536" y="3300"/>
                    <a:pt x="16582" y="3273"/>
                  </a:cubicBezTo>
                  <a:lnTo>
                    <a:pt x="16582" y="3273"/>
                  </a:lnTo>
                  <a:cubicBezTo>
                    <a:pt x="16544" y="3288"/>
                    <a:pt x="16500" y="3297"/>
                    <a:pt x="16464" y="3306"/>
                  </a:cubicBezTo>
                  <a:cubicBezTo>
                    <a:pt x="16496" y="3286"/>
                    <a:pt x="16455" y="3233"/>
                    <a:pt x="16402" y="3233"/>
                  </a:cubicBezTo>
                  <a:cubicBezTo>
                    <a:pt x="16368" y="3233"/>
                    <a:pt x="16334" y="3248"/>
                    <a:pt x="16306" y="3270"/>
                  </a:cubicBezTo>
                  <a:lnTo>
                    <a:pt x="16306" y="3270"/>
                  </a:lnTo>
                  <a:cubicBezTo>
                    <a:pt x="16324" y="3255"/>
                    <a:pt x="16345" y="3239"/>
                    <a:pt x="16361" y="3224"/>
                  </a:cubicBezTo>
                  <a:cubicBezTo>
                    <a:pt x="16268" y="3213"/>
                    <a:pt x="16185" y="3203"/>
                    <a:pt x="16091" y="3182"/>
                  </a:cubicBezTo>
                  <a:cubicBezTo>
                    <a:pt x="16195" y="3120"/>
                    <a:pt x="16289" y="3058"/>
                    <a:pt x="16392" y="2985"/>
                  </a:cubicBezTo>
                  <a:lnTo>
                    <a:pt x="16392" y="2985"/>
                  </a:lnTo>
                  <a:cubicBezTo>
                    <a:pt x="16278" y="3016"/>
                    <a:pt x="16174" y="3037"/>
                    <a:pt x="16071" y="3058"/>
                  </a:cubicBezTo>
                  <a:cubicBezTo>
                    <a:pt x="16091" y="2985"/>
                    <a:pt x="16123" y="2913"/>
                    <a:pt x="16154" y="2851"/>
                  </a:cubicBezTo>
                  <a:cubicBezTo>
                    <a:pt x="16112" y="2851"/>
                    <a:pt x="16071" y="2860"/>
                    <a:pt x="16029" y="2860"/>
                  </a:cubicBezTo>
                  <a:cubicBezTo>
                    <a:pt x="16061" y="2830"/>
                    <a:pt x="16082" y="2788"/>
                    <a:pt x="16102" y="2747"/>
                  </a:cubicBezTo>
                  <a:lnTo>
                    <a:pt x="16102" y="2747"/>
                  </a:lnTo>
                  <a:cubicBezTo>
                    <a:pt x="16071" y="2757"/>
                    <a:pt x="16029" y="2757"/>
                    <a:pt x="15988" y="2757"/>
                  </a:cubicBezTo>
                  <a:cubicBezTo>
                    <a:pt x="15999" y="2809"/>
                    <a:pt x="15957" y="2871"/>
                    <a:pt x="15895" y="2902"/>
                  </a:cubicBezTo>
                  <a:cubicBezTo>
                    <a:pt x="15833" y="2768"/>
                    <a:pt x="15895" y="2602"/>
                    <a:pt x="16029" y="2508"/>
                  </a:cubicBezTo>
                  <a:lnTo>
                    <a:pt x="16029" y="2508"/>
                  </a:lnTo>
                  <a:cubicBezTo>
                    <a:pt x="15988" y="2519"/>
                    <a:pt x="15946" y="2529"/>
                    <a:pt x="15916" y="2540"/>
                  </a:cubicBezTo>
                  <a:cubicBezTo>
                    <a:pt x="15895" y="2498"/>
                    <a:pt x="15874" y="2467"/>
                    <a:pt x="15854" y="2425"/>
                  </a:cubicBezTo>
                  <a:cubicBezTo>
                    <a:pt x="15905" y="2384"/>
                    <a:pt x="15978" y="2353"/>
                    <a:pt x="16061" y="2353"/>
                  </a:cubicBezTo>
                  <a:cubicBezTo>
                    <a:pt x="16082" y="2312"/>
                    <a:pt x="16061" y="2250"/>
                    <a:pt x="15999" y="2229"/>
                  </a:cubicBezTo>
                  <a:cubicBezTo>
                    <a:pt x="15978" y="2270"/>
                    <a:pt x="15926" y="2301"/>
                    <a:pt x="15864" y="2301"/>
                  </a:cubicBezTo>
                  <a:cubicBezTo>
                    <a:pt x="15843" y="2270"/>
                    <a:pt x="15833" y="2239"/>
                    <a:pt x="15812" y="2197"/>
                  </a:cubicBezTo>
                  <a:cubicBezTo>
                    <a:pt x="15895" y="2146"/>
                    <a:pt x="15957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0" y="2044"/>
                  </a:cubicBezTo>
                  <a:cubicBezTo>
                    <a:pt x="15841" y="2044"/>
                    <a:pt x="15831" y="2044"/>
                    <a:pt x="15822" y="2042"/>
                  </a:cubicBezTo>
                  <a:cubicBezTo>
                    <a:pt x="15812" y="1814"/>
                    <a:pt x="15822" y="1586"/>
                    <a:pt x="15791" y="1348"/>
                  </a:cubicBezTo>
                  <a:cubicBezTo>
                    <a:pt x="15781" y="1400"/>
                    <a:pt x="15719" y="1932"/>
                    <a:pt x="15749" y="1939"/>
                  </a:cubicBezTo>
                  <a:lnTo>
                    <a:pt x="15749" y="1939"/>
                  </a:lnTo>
                  <a:cubicBezTo>
                    <a:pt x="15711" y="1935"/>
                    <a:pt x="15673" y="1932"/>
                    <a:pt x="15636" y="1932"/>
                  </a:cubicBezTo>
                  <a:cubicBezTo>
                    <a:pt x="15571" y="1932"/>
                    <a:pt x="15508" y="1940"/>
                    <a:pt x="15449" y="1959"/>
                  </a:cubicBezTo>
                  <a:cubicBezTo>
                    <a:pt x="15522" y="2001"/>
                    <a:pt x="15626" y="2032"/>
                    <a:pt x="15718" y="2032"/>
                  </a:cubicBezTo>
                  <a:cubicBezTo>
                    <a:pt x="15677" y="2084"/>
                    <a:pt x="15646" y="2146"/>
                    <a:pt x="15605" y="2197"/>
                  </a:cubicBezTo>
                  <a:cubicBezTo>
                    <a:pt x="15600" y="2174"/>
                    <a:pt x="15574" y="2163"/>
                    <a:pt x="15547" y="2163"/>
                  </a:cubicBezTo>
                  <a:cubicBezTo>
                    <a:pt x="15513" y="2163"/>
                    <a:pt x="15476" y="2179"/>
                    <a:pt x="15470" y="2208"/>
                  </a:cubicBezTo>
                  <a:cubicBezTo>
                    <a:pt x="15573" y="2218"/>
                    <a:pt x="15667" y="2260"/>
                    <a:pt x="15729" y="2322"/>
                  </a:cubicBezTo>
                  <a:cubicBezTo>
                    <a:pt x="15626" y="2322"/>
                    <a:pt x="15532" y="2374"/>
                    <a:pt x="15481" y="2436"/>
                  </a:cubicBezTo>
                  <a:cubicBezTo>
                    <a:pt x="15522" y="2436"/>
                    <a:pt x="15532" y="2487"/>
                    <a:pt x="15501" y="2487"/>
                  </a:cubicBezTo>
                  <a:cubicBezTo>
                    <a:pt x="15563" y="2487"/>
                    <a:pt x="15626" y="2487"/>
                    <a:pt x="15677" y="2467"/>
                  </a:cubicBezTo>
                  <a:cubicBezTo>
                    <a:pt x="15688" y="2623"/>
                    <a:pt x="15677" y="2798"/>
                    <a:pt x="15688" y="2964"/>
                  </a:cubicBezTo>
                  <a:cubicBezTo>
                    <a:pt x="15636" y="2985"/>
                    <a:pt x="15605" y="3026"/>
                    <a:pt x="15594" y="3068"/>
                  </a:cubicBezTo>
                  <a:cubicBezTo>
                    <a:pt x="15490" y="3037"/>
                    <a:pt x="15387" y="2996"/>
                    <a:pt x="15283" y="2964"/>
                  </a:cubicBezTo>
                  <a:lnTo>
                    <a:pt x="15283" y="2964"/>
                  </a:lnTo>
                  <a:cubicBezTo>
                    <a:pt x="15304" y="2975"/>
                    <a:pt x="15315" y="3006"/>
                    <a:pt x="15294" y="3016"/>
                  </a:cubicBezTo>
                  <a:cubicBezTo>
                    <a:pt x="15289" y="3019"/>
                    <a:pt x="15282" y="3020"/>
                    <a:pt x="15274" y="3020"/>
                  </a:cubicBezTo>
                  <a:cubicBezTo>
                    <a:pt x="15262" y="3020"/>
                    <a:pt x="15249" y="3017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3" y="3205"/>
                    <a:pt x="15532" y="3254"/>
                  </a:cubicBezTo>
                  <a:cubicBezTo>
                    <a:pt x="15514" y="3248"/>
                    <a:pt x="15493" y="3242"/>
                    <a:pt x="15472" y="3242"/>
                  </a:cubicBezTo>
                  <a:cubicBezTo>
                    <a:pt x="15456" y="3242"/>
                    <a:pt x="15442" y="3246"/>
                    <a:pt x="15428" y="3254"/>
                  </a:cubicBezTo>
                  <a:cubicBezTo>
                    <a:pt x="15422" y="3261"/>
                    <a:pt x="15420" y="3270"/>
                    <a:pt x="15423" y="3280"/>
                  </a:cubicBezTo>
                  <a:lnTo>
                    <a:pt x="15423" y="3280"/>
                  </a:lnTo>
                  <a:cubicBezTo>
                    <a:pt x="15370" y="3251"/>
                    <a:pt x="15322" y="3227"/>
                    <a:pt x="15273" y="3203"/>
                  </a:cubicBezTo>
                  <a:lnTo>
                    <a:pt x="15273" y="3203"/>
                  </a:lnTo>
                  <a:cubicBezTo>
                    <a:pt x="15335" y="3348"/>
                    <a:pt x="15408" y="3503"/>
                    <a:pt x="15553" y="3607"/>
                  </a:cubicBezTo>
                  <a:cubicBezTo>
                    <a:pt x="15553" y="3607"/>
                    <a:pt x="15460" y="3669"/>
                    <a:pt x="15460" y="3679"/>
                  </a:cubicBezTo>
                  <a:lnTo>
                    <a:pt x="15460" y="3689"/>
                  </a:lnTo>
                  <a:cubicBezTo>
                    <a:pt x="15481" y="3731"/>
                    <a:pt x="15532" y="3762"/>
                    <a:pt x="15522" y="3804"/>
                  </a:cubicBezTo>
                  <a:cubicBezTo>
                    <a:pt x="15501" y="3783"/>
                    <a:pt x="15481" y="3783"/>
                    <a:pt x="15449" y="3772"/>
                  </a:cubicBezTo>
                  <a:lnTo>
                    <a:pt x="15449" y="3772"/>
                  </a:lnTo>
                  <a:cubicBezTo>
                    <a:pt x="15439" y="3783"/>
                    <a:pt x="15449" y="3804"/>
                    <a:pt x="15460" y="3814"/>
                  </a:cubicBezTo>
                  <a:cubicBezTo>
                    <a:pt x="15470" y="3825"/>
                    <a:pt x="15481" y="3845"/>
                    <a:pt x="15470" y="3855"/>
                  </a:cubicBezTo>
                  <a:cubicBezTo>
                    <a:pt x="15439" y="3845"/>
                    <a:pt x="15408" y="3814"/>
                    <a:pt x="15398" y="3783"/>
                  </a:cubicBezTo>
                  <a:cubicBezTo>
                    <a:pt x="15377" y="3804"/>
                    <a:pt x="15366" y="3825"/>
                    <a:pt x="15377" y="3855"/>
                  </a:cubicBezTo>
                  <a:cubicBezTo>
                    <a:pt x="15366" y="3834"/>
                    <a:pt x="15345" y="3834"/>
                    <a:pt x="15325" y="3825"/>
                  </a:cubicBezTo>
                  <a:cubicBezTo>
                    <a:pt x="15315" y="3834"/>
                    <a:pt x="15315" y="3855"/>
                    <a:pt x="15325" y="3866"/>
                  </a:cubicBezTo>
                  <a:lnTo>
                    <a:pt x="15356" y="3897"/>
                  </a:lnTo>
                  <a:cubicBezTo>
                    <a:pt x="15345" y="3897"/>
                    <a:pt x="15335" y="3897"/>
                    <a:pt x="15325" y="3887"/>
                  </a:cubicBezTo>
                  <a:cubicBezTo>
                    <a:pt x="15315" y="3887"/>
                    <a:pt x="15315" y="3887"/>
                    <a:pt x="15315" y="3897"/>
                  </a:cubicBezTo>
                  <a:cubicBezTo>
                    <a:pt x="15304" y="3897"/>
                    <a:pt x="15304" y="3907"/>
                    <a:pt x="15315" y="3907"/>
                  </a:cubicBezTo>
                  <a:cubicBezTo>
                    <a:pt x="15325" y="3907"/>
                    <a:pt x="15325" y="3917"/>
                    <a:pt x="15335" y="3917"/>
                  </a:cubicBezTo>
                  <a:cubicBezTo>
                    <a:pt x="15345" y="3928"/>
                    <a:pt x="15335" y="3938"/>
                    <a:pt x="15325" y="3949"/>
                  </a:cubicBezTo>
                  <a:lnTo>
                    <a:pt x="15294" y="3949"/>
                  </a:lnTo>
                  <a:cubicBezTo>
                    <a:pt x="15253" y="3938"/>
                    <a:pt x="15221" y="3907"/>
                    <a:pt x="15232" y="3876"/>
                  </a:cubicBezTo>
                  <a:lnTo>
                    <a:pt x="15232" y="3876"/>
                  </a:lnTo>
                  <a:cubicBezTo>
                    <a:pt x="15211" y="3897"/>
                    <a:pt x="15200" y="3907"/>
                    <a:pt x="15180" y="3917"/>
                  </a:cubicBezTo>
                  <a:cubicBezTo>
                    <a:pt x="15180" y="3897"/>
                    <a:pt x="15170" y="3866"/>
                    <a:pt x="15149" y="3845"/>
                  </a:cubicBezTo>
                  <a:cubicBezTo>
                    <a:pt x="15138" y="3855"/>
                    <a:pt x="15117" y="3876"/>
                    <a:pt x="15117" y="3887"/>
                  </a:cubicBezTo>
                  <a:cubicBezTo>
                    <a:pt x="15108" y="3876"/>
                    <a:pt x="15097" y="3866"/>
                    <a:pt x="15076" y="3866"/>
                  </a:cubicBezTo>
                  <a:cubicBezTo>
                    <a:pt x="15066" y="3876"/>
                    <a:pt x="15087" y="3917"/>
                    <a:pt x="15066" y="3928"/>
                  </a:cubicBezTo>
                  <a:cubicBezTo>
                    <a:pt x="15045" y="3928"/>
                    <a:pt x="15025" y="3917"/>
                    <a:pt x="15014" y="3907"/>
                  </a:cubicBezTo>
                  <a:cubicBezTo>
                    <a:pt x="15014" y="3897"/>
                    <a:pt x="15004" y="3772"/>
                    <a:pt x="15004" y="3762"/>
                  </a:cubicBezTo>
                  <a:cubicBezTo>
                    <a:pt x="15025" y="3752"/>
                    <a:pt x="15014" y="3710"/>
                    <a:pt x="14983" y="3700"/>
                  </a:cubicBezTo>
                  <a:lnTo>
                    <a:pt x="15045" y="3669"/>
                  </a:lnTo>
                  <a:cubicBezTo>
                    <a:pt x="15014" y="3659"/>
                    <a:pt x="14993" y="3648"/>
                    <a:pt x="14972" y="3627"/>
                  </a:cubicBezTo>
                  <a:cubicBezTo>
                    <a:pt x="15014" y="3627"/>
                    <a:pt x="15055" y="3617"/>
                    <a:pt x="15087" y="3617"/>
                  </a:cubicBezTo>
                  <a:cubicBezTo>
                    <a:pt x="15076" y="3607"/>
                    <a:pt x="15055" y="3586"/>
                    <a:pt x="15035" y="3576"/>
                  </a:cubicBezTo>
                  <a:lnTo>
                    <a:pt x="15035" y="3576"/>
                  </a:lnTo>
                  <a:cubicBezTo>
                    <a:pt x="15066" y="3586"/>
                    <a:pt x="15097" y="3586"/>
                    <a:pt x="15128" y="3597"/>
                  </a:cubicBezTo>
                  <a:cubicBezTo>
                    <a:pt x="15138" y="3597"/>
                    <a:pt x="15159" y="3597"/>
                    <a:pt x="15170" y="3586"/>
                  </a:cubicBezTo>
                  <a:cubicBezTo>
                    <a:pt x="15180" y="3576"/>
                    <a:pt x="15170" y="3565"/>
                    <a:pt x="15159" y="3555"/>
                  </a:cubicBezTo>
                  <a:cubicBezTo>
                    <a:pt x="15149" y="3544"/>
                    <a:pt x="15128" y="3544"/>
                    <a:pt x="15117" y="3544"/>
                  </a:cubicBezTo>
                  <a:cubicBezTo>
                    <a:pt x="15117" y="3534"/>
                    <a:pt x="15128" y="3514"/>
                    <a:pt x="15138" y="3503"/>
                  </a:cubicBezTo>
                  <a:lnTo>
                    <a:pt x="15066" y="3503"/>
                  </a:lnTo>
                  <a:cubicBezTo>
                    <a:pt x="15076" y="3493"/>
                    <a:pt x="15087" y="3482"/>
                    <a:pt x="15108" y="3472"/>
                  </a:cubicBezTo>
                  <a:lnTo>
                    <a:pt x="15108" y="3472"/>
                  </a:lnTo>
                  <a:cubicBezTo>
                    <a:pt x="15055" y="3482"/>
                    <a:pt x="15004" y="3503"/>
                    <a:pt x="14952" y="3524"/>
                  </a:cubicBezTo>
                  <a:cubicBezTo>
                    <a:pt x="14942" y="3482"/>
                    <a:pt x="14931" y="3431"/>
                    <a:pt x="14931" y="3389"/>
                  </a:cubicBezTo>
                  <a:lnTo>
                    <a:pt x="14931" y="3389"/>
                  </a:lnTo>
                  <a:cubicBezTo>
                    <a:pt x="14931" y="3389"/>
                    <a:pt x="14936" y="3394"/>
                    <a:pt x="14942" y="3394"/>
                  </a:cubicBezTo>
                  <a:cubicBezTo>
                    <a:pt x="14945" y="3394"/>
                    <a:pt x="14948" y="3393"/>
                    <a:pt x="14952" y="3389"/>
                  </a:cubicBezTo>
                  <a:cubicBezTo>
                    <a:pt x="14962" y="3379"/>
                    <a:pt x="14952" y="3369"/>
                    <a:pt x="14942" y="3358"/>
                  </a:cubicBezTo>
                  <a:cubicBezTo>
                    <a:pt x="14983" y="3358"/>
                    <a:pt x="15025" y="3369"/>
                    <a:pt x="15066" y="3379"/>
                  </a:cubicBezTo>
                  <a:cubicBezTo>
                    <a:pt x="15066" y="3374"/>
                    <a:pt x="15066" y="3366"/>
                    <a:pt x="15063" y="3359"/>
                  </a:cubicBezTo>
                  <a:lnTo>
                    <a:pt x="15063" y="3359"/>
                  </a:lnTo>
                  <a:cubicBezTo>
                    <a:pt x="15084" y="3370"/>
                    <a:pt x="15108" y="3377"/>
                    <a:pt x="15132" y="3377"/>
                  </a:cubicBezTo>
                  <a:cubicBezTo>
                    <a:pt x="15155" y="3377"/>
                    <a:pt x="15179" y="3371"/>
                    <a:pt x="15200" y="3358"/>
                  </a:cubicBezTo>
                  <a:cubicBezTo>
                    <a:pt x="15170" y="3348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59" y="3316"/>
                    <a:pt x="15117" y="3306"/>
                    <a:pt x="15087" y="3296"/>
                  </a:cubicBezTo>
                  <a:cubicBezTo>
                    <a:pt x="15117" y="3296"/>
                    <a:pt x="15149" y="3296"/>
                    <a:pt x="15170" y="3286"/>
                  </a:cubicBezTo>
                  <a:cubicBezTo>
                    <a:pt x="15190" y="3275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70" y="3244"/>
                    <a:pt x="15138" y="3254"/>
                    <a:pt x="15097" y="3265"/>
                  </a:cubicBezTo>
                  <a:cubicBezTo>
                    <a:pt x="15108" y="3254"/>
                    <a:pt x="15117" y="3233"/>
                    <a:pt x="15117" y="3224"/>
                  </a:cubicBezTo>
                  <a:cubicBezTo>
                    <a:pt x="15107" y="3218"/>
                    <a:pt x="15094" y="3215"/>
                    <a:pt x="15080" y="3215"/>
                  </a:cubicBezTo>
                  <a:cubicBezTo>
                    <a:pt x="15066" y="3215"/>
                    <a:pt x="15050" y="3218"/>
                    <a:pt x="15035" y="3224"/>
                  </a:cubicBezTo>
                  <a:cubicBezTo>
                    <a:pt x="15045" y="3213"/>
                    <a:pt x="15045" y="3203"/>
                    <a:pt x="15055" y="3182"/>
                  </a:cubicBezTo>
                  <a:lnTo>
                    <a:pt x="15055" y="3182"/>
                  </a:lnTo>
                  <a:cubicBezTo>
                    <a:pt x="15035" y="3203"/>
                    <a:pt x="15004" y="3213"/>
                    <a:pt x="14983" y="3233"/>
                  </a:cubicBezTo>
                  <a:cubicBezTo>
                    <a:pt x="14983" y="3224"/>
                    <a:pt x="14983" y="3213"/>
                    <a:pt x="14972" y="3203"/>
                  </a:cubicBezTo>
                  <a:cubicBezTo>
                    <a:pt x="14942" y="3233"/>
                    <a:pt x="14910" y="3265"/>
                    <a:pt x="14890" y="3296"/>
                  </a:cubicBezTo>
                  <a:cubicBezTo>
                    <a:pt x="14880" y="3068"/>
                    <a:pt x="14880" y="2840"/>
                    <a:pt x="14880" y="2602"/>
                  </a:cubicBezTo>
                  <a:cubicBezTo>
                    <a:pt x="14880" y="2563"/>
                    <a:pt x="14870" y="2515"/>
                    <a:pt x="14852" y="2475"/>
                  </a:cubicBezTo>
                  <a:lnTo>
                    <a:pt x="14852" y="2475"/>
                  </a:lnTo>
                  <a:cubicBezTo>
                    <a:pt x="14864" y="2511"/>
                    <a:pt x="14838" y="2584"/>
                    <a:pt x="14838" y="2612"/>
                  </a:cubicBezTo>
                  <a:cubicBezTo>
                    <a:pt x="14817" y="2705"/>
                    <a:pt x="14807" y="2788"/>
                    <a:pt x="14797" y="2871"/>
                  </a:cubicBezTo>
                  <a:cubicBezTo>
                    <a:pt x="14786" y="2964"/>
                    <a:pt x="14776" y="3047"/>
                    <a:pt x="14776" y="3130"/>
                  </a:cubicBezTo>
                  <a:cubicBezTo>
                    <a:pt x="14765" y="3141"/>
                    <a:pt x="14776" y="3244"/>
                    <a:pt x="14765" y="3254"/>
                  </a:cubicBezTo>
                  <a:cubicBezTo>
                    <a:pt x="14724" y="3233"/>
                    <a:pt x="14703" y="3182"/>
                    <a:pt x="14682" y="3151"/>
                  </a:cubicBezTo>
                  <a:lnTo>
                    <a:pt x="14682" y="3151"/>
                  </a:lnTo>
                  <a:cubicBezTo>
                    <a:pt x="14682" y="3161"/>
                    <a:pt x="14682" y="3182"/>
                    <a:pt x="14693" y="3192"/>
                  </a:cubicBezTo>
                  <a:cubicBezTo>
                    <a:pt x="14662" y="3171"/>
                    <a:pt x="14631" y="3161"/>
                    <a:pt x="14599" y="3151"/>
                  </a:cubicBezTo>
                  <a:lnTo>
                    <a:pt x="14599" y="3151"/>
                  </a:lnTo>
                  <a:cubicBezTo>
                    <a:pt x="14599" y="3171"/>
                    <a:pt x="14610" y="3192"/>
                    <a:pt x="14631" y="3203"/>
                  </a:cubicBezTo>
                  <a:cubicBezTo>
                    <a:pt x="14599" y="3203"/>
                    <a:pt x="14569" y="3192"/>
                    <a:pt x="14548" y="3192"/>
                  </a:cubicBezTo>
                  <a:cubicBezTo>
                    <a:pt x="14548" y="3213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496" y="3254"/>
                    <a:pt x="14486" y="3265"/>
                    <a:pt x="14475" y="3286"/>
                  </a:cubicBezTo>
                  <a:cubicBezTo>
                    <a:pt x="14507" y="3286"/>
                    <a:pt x="14527" y="3296"/>
                    <a:pt x="14548" y="3296"/>
                  </a:cubicBezTo>
                  <a:cubicBezTo>
                    <a:pt x="14548" y="3306"/>
                    <a:pt x="14537" y="3306"/>
                    <a:pt x="14527" y="3316"/>
                  </a:cubicBezTo>
                  <a:cubicBezTo>
                    <a:pt x="14517" y="3327"/>
                    <a:pt x="14517" y="3337"/>
                    <a:pt x="14527" y="3337"/>
                  </a:cubicBezTo>
                  <a:lnTo>
                    <a:pt x="14548" y="3337"/>
                  </a:lnTo>
                  <a:cubicBezTo>
                    <a:pt x="14552" y="3335"/>
                    <a:pt x="14556" y="3335"/>
                    <a:pt x="14560" y="3335"/>
                  </a:cubicBezTo>
                  <a:cubicBezTo>
                    <a:pt x="14578" y="3335"/>
                    <a:pt x="14598" y="3352"/>
                    <a:pt x="14589" y="3369"/>
                  </a:cubicBezTo>
                  <a:cubicBezTo>
                    <a:pt x="14620" y="3369"/>
                    <a:pt x="14652" y="3358"/>
                    <a:pt x="14672" y="3358"/>
                  </a:cubicBezTo>
                  <a:cubicBezTo>
                    <a:pt x="14662" y="3369"/>
                    <a:pt x="14672" y="3379"/>
                    <a:pt x="14682" y="3389"/>
                  </a:cubicBezTo>
                  <a:cubicBezTo>
                    <a:pt x="14693" y="3399"/>
                    <a:pt x="14714" y="3399"/>
                    <a:pt x="14724" y="3410"/>
                  </a:cubicBezTo>
                  <a:cubicBezTo>
                    <a:pt x="14755" y="3431"/>
                    <a:pt x="14765" y="3461"/>
                    <a:pt x="14744" y="3482"/>
                  </a:cubicBezTo>
                  <a:cubicBezTo>
                    <a:pt x="14672" y="3482"/>
                    <a:pt x="14652" y="3389"/>
                    <a:pt x="14579" y="3389"/>
                  </a:cubicBezTo>
                  <a:lnTo>
                    <a:pt x="14579" y="3420"/>
                  </a:lnTo>
                  <a:cubicBezTo>
                    <a:pt x="14558" y="3399"/>
                    <a:pt x="14517" y="3389"/>
                    <a:pt x="14486" y="3389"/>
                  </a:cubicBezTo>
                  <a:cubicBezTo>
                    <a:pt x="14496" y="3399"/>
                    <a:pt x="14507" y="3410"/>
                    <a:pt x="14507" y="3420"/>
                  </a:cubicBezTo>
                  <a:cubicBezTo>
                    <a:pt x="14486" y="3410"/>
                    <a:pt x="14465" y="3410"/>
                    <a:pt x="14444" y="3410"/>
                  </a:cubicBezTo>
                  <a:lnTo>
                    <a:pt x="14465" y="3431"/>
                  </a:lnTo>
                  <a:cubicBezTo>
                    <a:pt x="14424" y="3441"/>
                    <a:pt x="14382" y="3461"/>
                    <a:pt x="14341" y="3482"/>
                  </a:cubicBezTo>
                  <a:lnTo>
                    <a:pt x="14465" y="3482"/>
                  </a:lnTo>
                  <a:cubicBezTo>
                    <a:pt x="14444" y="3503"/>
                    <a:pt x="14434" y="3534"/>
                    <a:pt x="14434" y="3555"/>
                  </a:cubicBezTo>
                  <a:cubicBezTo>
                    <a:pt x="14475" y="3555"/>
                    <a:pt x="14507" y="3544"/>
                    <a:pt x="14537" y="3524"/>
                  </a:cubicBezTo>
                  <a:cubicBezTo>
                    <a:pt x="14537" y="3544"/>
                    <a:pt x="14548" y="3555"/>
                    <a:pt x="14558" y="3565"/>
                  </a:cubicBezTo>
                  <a:cubicBezTo>
                    <a:pt x="14589" y="3555"/>
                    <a:pt x="14610" y="3544"/>
                    <a:pt x="14641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6"/>
                    <a:pt x="14691" y="3551"/>
                    <a:pt x="14710" y="3551"/>
                  </a:cubicBezTo>
                  <a:cubicBezTo>
                    <a:pt x="14733" y="3551"/>
                    <a:pt x="14754" y="3558"/>
                    <a:pt x="14765" y="3576"/>
                  </a:cubicBezTo>
                  <a:cubicBezTo>
                    <a:pt x="14756" y="3585"/>
                    <a:pt x="14744" y="3588"/>
                    <a:pt x="14730" y="3588"/>
                  </a:cubicBezTo>
                  <a:cubicBezTo>
                    <a:pt x="14706" y="3588"/>
                    <a:pt x="14678" y="3580"/>
                    <a:pt x="14656" y="3580"/>
                  </a:cubicBezTo>
                  <a:cubicBezTo>
                    <a:pt x="14646" y="3580"/>
                    <a:pt x="14638" y="3581"/>
                    <a:pt x="14631" y="3586"/>
                  </a:cubicBezTo>
                  <a:cubicBezTo>
                    <a:pt x="14652" y="3597"/>
                    <a:pt x="14662" y="3607"/>
                    <a:pt x="14682" y="3617"/>
                  </a:cubicBezTo>
                  <a:cubicBezTo>
                    <a:pt x="14677" y="3622"/>
                    <a:pt x="14670" y="3622"/>
                    <a:pt x="14662" y="3622"/>
                  </a:cubicBezTo>
                  <a:cubicBezTo>
                    <a:pt x="14654" y="3622"/>
                    <a:pt x="14646" y="3622"/>
                    <a:pt x="14641" y="3627"/>
                  </a:cubicBezTo>
                  <a:cubicBezTo>
                    <a:pt x="14620" y="3648"/>
                    <a:pt x="14693" y="3659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4"/>
                    <a:pt x="14612" y="3744"/>
                  </a:cubicBezTo>
                  <a:cubicBezTo>
                    <a:pt x="14608" y="3744"/>
                    <a:pt x="14604" y="3743"/>
                    <a:pt x="14599" y="3742"/>
                  </a:cubicBezTo>
                  <a:cubicBezTo>
                    <a:pt x="14579" y="3742"/>
                    <a:pt x="14558" y="3731"/>
                    <a:pt x="14548" y="3710"/>
                  </a:cubicBezTo>
                  <a:cubicBezTo>
                    <a:pt x="14517" y="3689"/>
                    <a:pt x="14486" y="3669"/>
                    <a:pt x="14444" y="3659"/>
                  </a:cubicBezTo>
                  <a:lnTo>
                    <a:pt x="14444" y="3659"/>
                  </a:lnTo>
                  <a:cubicBezTo>
                    <a:pt x="14465" y="3669"/>
                    <a:pt x="14434" y="3679"/>
                    <a:pt x="14424" y="3679"/>
                  </a:cubicBezTo>
                  <a:cubicBezTo>
                    <a:pt x="14410" y="3679"/>
                    <a:pt x="14396" y="3675"/>
                    <a:pt x="14385" y="3675"/>
                  </a:cubicBezTo>
                  <a:cubicBezTo>
                    <a:pt x="14380" y="3675"/>
                    <a:pt x="14375" y="3676"/>
                    <a:pt x="14371" y="3679"/>
                  </a:cubicBezTo>
                  <a:cubicBezTo>
                    <a:pt x="14382" y="3689"/>
                    <a:pt x="14392" y="3710"/>
                    <a:pt x="14392" y="3721"/>
                  </a:cubicBezTo>
                  <a:cubicBezTo>
                    <a:pt x="14371" y="3721"/>
                    <a:pt x="14362" y="3731"/>
                    <a:pt x="14341" y="3742"/>
                  </a:cubicBezTo>
                  <a:cubicBezTo>
                    <a:pt x="14351" y="3762"/>
                    <a:pt x="14371" y="3772"/>
                    <a:pt x="14382" y="3783"/>
                  </a:cubicBezTo>
                  <a:cubicBezTo>
                    <a:pt x="14362" y="3793"/>
                    <a:pt x="14392" y="3825"/>
                    <a:pt x="14424" y="3825"/>
                  </a:cubicBezTo>
                  <a:cubicBezTo>
                    <a:pt x="14462" y="3831"/>
                    <a:pt x="14507" y="3841"/>
                    <a:pt x="14551" y="3841"/>
                  </a:cubicBezTo>
                  <a:cubicBezTo>
                    <a:pt x="14568" y="3841"/>
                    <a:pt x="14585" y="3839"/>
                    <a:pt x="14601" y="3835"/>
                  </a:cubicBezTo>
                  <a:lnTo>
                    <a:pt x="14601" y="3835"/>
                  </a:lnTo>
                  <a:cubicBezTo>
                    <a:pt x="14591" y="3850"/>
                    <a:pt x="14591" y="3874"/>
                    <a:pt x="14610" y="3887"/>
                  </a:cubicBezTo>
                  <a:cubicBezTo>
                    <a:pt x="14626" y="3892"/>
                    <a:pt x="14644" y="3894"/>
                    <a:pt x="14663" y="3894"/>
                  </a:cubicBezTo>
                  <a:cubicBezTo>
                    <a:pt x="14682" y="3894"/>
                    <a:pt x="14703" y="3892"/>
                    <a:pt x="14724" y="3887"/>
                  </a:cubicBezTo>
                  <a:lnTo>
                    <a:pt x="14724" y="3887"/>
                  </a:lnTo>
                  <a:cubicBezTo>
                    <a:pt x="14662" y="3917"/>
                    <a:pt x="14610" y="3949"/>
                    <a:pt x="14548" y="3970"/>
                  </a:cubicBezTo>
                  <a:cubicBezTo>
                    <a:pt x="14589" y="3990"/>
                    <a:pt x="14631" y="4000"/>
                    <a:pt x="14672" y="4011"/>
                  </a:cubicBezTo>
                  <a:cubicBezTo>
                    <a:pt x="14631" y="4032"/>
                    <a:pt x="14579" y="4042"/>
                    <a:pt x="14537" y="4062"/>
                  </a:cubicBezTo>
                  <a:cubicBezTo>
                    <a:pt x="14610" y="4083"/>
                    <a:pt x="14682" y="4104"/>
                    <a:pt x="14744" y="4135"/>
                  </a:cubicBezTo>
                  <a:cubicBezTo>
                    <a:pt x="14683" y="4162"/>
                    <a:pt x="14605" y="4189"/>
                    <a:pt x="14531" y="4209"/>
                  </a:cubicBezTo>
                  <a:lnTo>
                    <a:pt x="14531" y="4209"/>
                  </a:lnTo>
                  <a:cubicBezTo>
                    <a:pt x="14506" y="4201"/>
                    <a:pt x="14480" y="4198"/>
                    <a:pt x="14454" y="4198"/>
                  </a:cubicBezTo>
                  <a:cubicBezTo>
                    <a:pt x="14437" y="4137"/>
                    <a:pt x="14371" y="4099"/>
                    <a:pt x="14302" y="4099"/>
                  </a:cubicBezTo>
                  <a:cubicBezTo>
                    <a:pt x="14287" y="4099"/>
                    <a:pt x="14272" y="4100"/>
                    <a:pt x="14258" y="4104"/>
                  </a:cubicBezTo>
                  <a:cubicBezTo>
                    <a:pt x="14164" y="4083"/>
                    <a:pt x="14081" y="4052"/>
                    <a:pt x="13998" y="4011"/>
                  </a:cubicBezTo>
                  <a:cubicBezTo>
                    <a:pt x="13949" y="4021"/>
                    <a:pt x="13909" y="4031"/>
                    <a:pt x="13869" y="4041"/>
                  </a:cubicBezTo>
                  <a:lnTo>
                    <a:pt x="13869" y="4041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3" y="4075"/>
                    <a:pt x="13906" y="4094"/>
                  </a:cubicBezTo>
                  <a:cubicBezTo>
                    <a:pt x="13923" y="4088"/>
                    <a:pt x="13941" y="4082"/>
                    <a:pt x="13959" y="4082"/>
                  </a:cubicBezTo>
                  <a:cubicBezTo>
                    <a:pt x="13972" y="4082"/>
                    <a:pt x="13985" y="4085"/>
                    <a:pt x="13998" y="4094"/>
                  </a:cubicBezTo>
                  <a:cubicBezTo>
                    <a:pt x="14021" y="4101"/>
                    <a:pt x="14017" y="4130"/>
                    <a:pt x="14001" y="4138"/>
                  </a:cubicBezTo>
                  <a:lnTo>
                    <a:pt x="14001" y="4138"/>
                  </a:lnTo>
                  <a:cubicBezTo>
                    <a:pt x="14066" y="4145"/>
                    <a:pt x="14129" y="4146"/>
                    <a:pt x="14185" y="4156"/>
                  </a:cubicBezTo>
                  <a:cubicBezTo>
                    <a:pt x="14156" y="4156"/>
                    <a:pt x="14145" y="4201"/>
                    <a:pt x="14169" y="4223"/>
                  </a:cubicBezTo>
                  <a:lnTo>
                    <a:pt x="14169" y="4223"/>
                  </a:lnTo>
                  <a:cubicBezTo>
                    <a:pt x="14136" y="4220"/>
                    <a:pt x="14104" y="4218"/>
                    <a:pt x="14071" y="4218"/>
                  </a:cubicBezTo>
                  <a:cubicBezTo>
                    <a:pt x="14185" y="4280"/>
                    <a:pt x="14289" y="4353"/>
                    <a:pt x="14403" y="4415"/>
                  </a:cubicBezTo>
                  <a:cubicBezTo>
                    <a:pt x="14351" y="4488"/>
                    <a:pt x="14341" y="4580"/>
                    <a:pt x="14382" y="4663"/>
                  </a:cubicBezTo>
                  <a:cubicBezTo>
                    <a:pt x="14171" y="4634"/>
                    <a:pt x="13961" y="4545"/>
                    <a:pt x="13797" y="4417"/>
                  </a:cubicBezTo>
                  <a:lnTo>
                    <a:pt x="13797" y="4417"/>
                  </a:lnTo>
                  <a:cubicBezTo>
                    <a:pt x="13816" y="4442"/>
                    <a:pt x="13799" y="4482"/>
                    <a:pt x="13781" y="4508"/>
                  </a:cubicBezTo>
                  <a:cubicBezTo>
                    <a:pt x="13766" y="4531"/>
                    <a:pt x="13801" y="4565"/>
                    <a:pt x="13821" y="4565"/>
                  </a:cubicBezTo>
                  <a:cubicBezTo>
                    <a:pt x="13828" y="4565"/>
                    <a:pt x="13833" y="4561"/>
                    <a:pt x="13833" y="4550"/>
                  </a:cubicBezTo>
                  <a:cubicBezTo>
                    <a:pt x="13842" y="4641"/>
                    <a:pt x="13947" y="4708"/>
                    <a:pt x="14050" y="4708"/>
                  </a:cubicBezTo>
                  <a:lnTo>
                    <a:pt x="14050" y="4708"/>
                  </a:lnTo>
                  <a:cubicBezTo>
                    <a:pt x="14041" y="4716"/>
                    <a:pt x="14036" y="4727"/>
                    <a:pt x="14040" y="4736"/>
                  </a:cubicBezTo>
                  <a:cubicBezTo>
                    <a:pt x="14040" y="4757"/>
                    <a:pt x="14061" y="4778"/>
                    <a:pt x="14081" y="4798"/>
                  </a:cubicBezTo>
                  <a:cubicBezTo>
                    <a:pt x="14206" y="4891"/>
                    <a:pt x="14247" y="5057"/>
                    <a:pt x="14164" y="5181"/>
                  </a:cubicBezTo>
                  <a:cubicBezTo>
                    <a:pt x="14134" y="5172"/>
                    <a:pt x="14092" y="5161"/>
                    <a:pt x="14051" y="5140"/>
                  </a:cubicBezTo>
                  <a:cubicBezTo>
                    <a:pt x="14030" y="5202"/>
                    <a:pt x="14009" y="5254"/>
                    <a:pt x="13988" y="5306"/>
                  </a:cubicBezTo>
                  <a:cubicBezTo>
                    <a:pt x="13998" y="5347"/>
                    <a:pt x="14051" y="5368"/>
                    <a:pt x="14102" y="5389"/>
                  </a:cubicBezTo>
                  <a:cubicBezTo>
                    <a:pt x="14144" y="5409"/>
                    <a:pt x="14185" y="5451"/>
                    <a:pt x="14164" y="5492"/>
                  </a:cubicBezTo>
                  <a:cubicBezTo>
                    <a:pt x="14158" y="5505"/>
                    <a:pt x="14145" y="5510"/>
                    <a:pt x="14132" y="5510"/>
                  </a:cubicBezTo>
                  <a:cubicBezTo>
                    <a:pt x="14131" y="5510"/>
                    <a:pt x="14131" y="5510"/>
                    <a:pt x="14130" y="5510"/>
                  </a:cubicBezTo>
                  <a:lnTo>
                    <a:pt x="14130" y="5510"/>
                  </a:lnTo>
                  <a:cubicBezTo>
                    <a:pt x="14200" y="5598"/>
                    <a:pt x="14268" y="5686"/>
                    <a:pt x="14320" y="5782"/>
                  </a:cubicBezTo>
                  <a:cubicBezTo>
                    <a:pt x="14289" y="5814"/>
                    <a:pt x="14247" y="5835"/>
                    <a:pt x="14196" y="5845"/>
                  </a:cubicBezTo>
                  <a:cubicBezTo>
                    <a:pt x="14154" y="5814"/>
                    <a:pt x="14134" y="5772"/>
                    <a:pt x="14123" y="5731"/>
                  </a:cubicBezTo>
                  <a:cubicBezTo>
                    <a:pt x="14071" y="5741"/>
                    <a:pt x="13998" y="5762"/>
                    <a:pt x="13947" y="5762"/>
                  </a:cubicBezTo>
                  <a:cubicBezTo>
                    <a:pt x="13927" y="5786"/>
                    <a:pt x="13899" y="5804"/>
                    <a:pt x="13866" y="5814"/>
                  </a:cubicBezTo>
                  <a:lnTo>
                    <a:pt x="13866" y="5814"/>
                  </a:lnTo>
                  <a:cubicBezTo>
                    <a:pt x="13887" y="5778"/>
                    <a:pt x="13886" y="5734"/>
                    <a:pt x="13843" y="5710"/>
                  </a:cubicBezTo>
                  <a:lnTo>
                    <a:pt x="13843" y="5710"/>
                  </a:lnTo>
                  <a:cubicBezTo>
                    <a:pt x="13823" y="5752"/>
                    <a:pt x="13791" y="5782"/>
                    <a:pt x="13750" y="5814"/>
                  </a:cubicBezTo>
                  <a:cubicBezTo>
                    <a:pt x="13769" y="5819"/>
                    <a:pt x="13788" y="5822"/>
                    <a:pt x="13807" y="5822"/>
                  </a:cubicBezTo>
                  <a:cubicBezTo>
                    <a:pt x="13827" y="5822"/>
                    <a:pt x="13847" y="5819"/>
                    <a:pt x="13866" y="5814"/>
                  </a:cubicBezTo>
                  <a:lnTo>
                    <a:pt x="13866" y="5814"/>
                  </a:lnTo>
                  <a:cubicBezTo>
                    <a:pt x="13846" y="5846"/>
                    <a:pt x="13809" y="5873"/>
                    <a:pt x="13767" y="5873"/>
                  </a:cubicBezTo>
                  <a:cubicBezTo>
                    <a:pt x="13754" y="5873"/>
                    <a:pt x="13742" y="5870"/>
                    <a:pt x="13729" y="5865"/>
                  </a:cubicBezTo>
                  <a:cubicBezTo>
                    <a:pt x="13645" y="5841"/>
                    <a:pt x="13663" y="5734"/>
                    <a:pt x="13733" y="5700"/>
                  </a:cubicBezTo>
                  <a:lnTo>
                    <a:pt x="13733" y="5700"/>
                  </a:lnTo>
                  <a:cubicBezTo>
                    <a:pt x="13715" y="5702"/>
                    <a:pt x="13698" y="5705"/>
                    <a:pt x="13678" y="5710"/>
                  </a:cubicBezTo>
                  <a:cubicBezTo>
                    <a:pt x="13678" y="5648"/>
                    <a:pt x="13708" y="5586"/>
                    <a:pt x="13761" y="5545"/>
                  </a:cubicBezTo>
                  <a:cubicBezTo>
                    <a:pt x="13740" y="5513"/>
                    <a:pt x="13698" y="5492"/>
                    <a:pt x="13657" y="5482"/>
                  </a:cubicBezTo>
                  <a:cubicBezTo>
                    <a:pt x="13657" y="5527"/>
                    <a:pt x="13626" y="5571"/>
                    <a:pt x="13578" y="5596"/>
                  </a:cubicBezTo>
                  <a:lnTo>
                    <a:pt x="13578" y="5596"/>
                  </a:lnTo>
                  <a:cubicBezTo>
                    <a:pt x="13579" y="5593"/>
                    <a:pt x="13578" y="5590"/>
                    <a:pt x="13574" y="5586"/>
                  </a:cubicBezTo>
                  <a:cubicBezTo>
                    <a:pt x="13553" y="5565"/>
                    <a:pt x="13512" y="5575"/>
                    <a:pt x="13501" y="5554"/>
                  </a:cubicBezTo>
                  <a:cubicBezTo>
                    <a:pt x="13480" y="5524"/>
                    <a:pt x="13533" y="5503"/>
                    <a:pt x="13574" y="5492"/>
                  </a:cubicBezTo>
                  <a:cubicBezTo>
                    <a:pt x="13533" y="5492"/>
                    <a:pt x="13491" y="5482"/>
                    <a:pt x="13450" y="5462"/>
                  </a:cubicBezTo>
                  <a:cubicBezTo>
                    <a:pt x="13480" y="5430"/>
                    <a:pt x="13491" y="5389"/>
                    <a:pt x="13491" y="5358"/>
                  </a:cubicBezTo>
                  <a:cubicBezTo>
                    <a:pt x="13397" y="5337"/>
                    <a:pt x="13418" y="5213"/>
                    <a:pt x="13501" y="5161"/>
                  </a:cubicBezTo>
                  <a:cubicBezTo>
                    <a:pt x="13584" y="5109"/>
                    <a:pt x="13698" y="5089"/>
                    <a:pt x="13740" y="5016"/>
                  </a:cubicBezTo>
                  <a:cubicBezTo>
                    <a:pt x="13713" y="4973"/>
                    <a:pt x="13659" y="4951"/>
                    <a:pt x="13605" y="4951"/>
                  </a:cubicBezTo>
                  <a:cubicBezTo>
                    <a:pt x="13594" y="4951"/>
                    <a:pt x="13584" y="4952"/>
                    <a:pt x="13574" y="4953"/>
                  </a:cubicBezTo>
                  <a:cubicBezTo>
                    <a:pt x="13563" y="4902"/>
                    <a:pt x="13595" y="4850"/>
                    <a:pt x="13657" y="4819"/>
                  </a:cubicBezTo>
                  <a:cubicBezTo>
                    <a:pt x="13584" y="4819"/>
                    <a:pt x="13512" y="4829"/>
                    <a:pt x="13450" y="4829"/>
                  </a:cubicBezTo>
                  <a:cubicBezTo>
                    <a:pt x="13480" y="4767"/>
                    <a:pt x="13429" y="4695"/>
                    <a:pt x="13397" y="4633"/>
                  </a:cubicBezTo>
                  <a:cubicBezTo>
                    <a:pt x="13367" y="4571"/>
                    <a:pt x="13397" y="4467"/>
                    <a:pt x="13480" y="4467"/>
                  </a:cubicBezTo>
                  <a:cubicBezTo>
                    <a:pt x="13429" y="4456"/>
                    <a:pt x="13388" y="4415"/>
                    <a:pt x="13367" y="4373"/>
                  </a:cubicBezTo>
                  <a:cubicBezTo>
                    <a:pt x="13333" y="4376"/>
                    <a:pt x="13299" y="4378"/>
                    <a:pt x="13265" y="4378"/>
                  </a:cubicBezTo>
                  <a:cubicBezTo>
                    <a:pt x="13171" y="4378"/>
                    <a:pt x="13077" y="4368"/>
                    <a:pt x="12994" y="4353"/>
                  </a:cubicBezTo>
                  <a:cubicBezTo>
                    <a:pt x="13024" y="4311"/>
                    <a:pt x="13066" y="4270"/>
                    <a:pt x="13118" y="4249"/>
                  </a:cubicBezTo>
                  <a:cubicBezTo>
                    <a:pt x="13087" y="4218"/>
                    <a:pt x="13066" y="4187"/>
                    <a:pt x="13045" y="4156"/>
                  </a:cubicBezTo>
                  <a:cubicBezTo>
                    <a:pt x="13097" y="4125"/>
                    <a:pt x="13149" y="4094"/>
                    <a:pt x="13190" y="4073"/>
                  </a:cubicBezTo>
                  <a:cubicBezTo>
                    <a:pt x="13222" y="4011"/>
                    <a:pt x="13273" y="3949"/>
                    <a:pt x="13335" y="3897"/>
                  </a:cubicBezTo>
                  <a:cubicBezTo>
                    <a:pt x="13305" y="3876"/>
                    <a:pt x="13263" y="3855"/>
                    <a:pt x="13222" y="3855"/>
                  </a:cubicBezTo>
                  <a:cubicBezTo>
                    <a:pt x="13242" y="3825"/>
                    <a:pt x="13252" y="3793"/>
                    <a:pt x="13273" y="3762"/>
                  </a:cubicBezTo>
                  <a:lnTo>
                    <a:pt x="13273" y="3762"/>
                  </a:lnTo>
                  <a:cubicBezTo>
                    <a:pt x="13264" y="3771"/>
                    <a:pt x="13253" y="3775"/>
                    <a:pt x="13240" y="3775"/>
                  </a:cubicBezTo>
                  <a:cubicBezTo>
                    <a:pt x="13211" y="3775"/>
                    <a:pt x="13177" y="3753"/>
                    <a:pt x="13170" y="3731"/>
                  </a:cubicBezTo>
                  <a:cubicBezTo>
                    <a:pt x="13160" y="3700"/>
                    <a:pt x="13180" y="3659"/>
                    <a:pt x="13201" y="3627"/>
                  </a:cubicBezTo>
                  <a:lnTo>
                    <a:pt x="13201" y="3627"/>
                  </a:lnTo>
                  <a:cubicBezTo>
                    <a:pt x="13193" y="3631"/>
                    <a:pt x="13185" y="3632"/>
                    <a:pt x="13177" y="3632"/>
                  </a:cubicBezTo>
                  <a:cubicBezTo>
                    <a:pt x="13134" y="3632"/>
                    <a:pt x="13099" y="3590"/>
                    <a:pt x="13107" y="3555"/>
                  </a:cubicBezTo>
                  <a:lnTo>
                    <a:pt x="13107" y="3555"/>
                  </a:lnTo>
                  <a:cubicBezTo>
                    <a:pt x="13024" y="3597"/>
                    <a:pt x="12952" y="3648"/>
                    <a:pt x="12890" y="3710"/>
                  </a:cubicBezTo>
                  <a:cubicBezTo>
                    <a:pt x="12900" y="3669"/>
                    <a:pt x="12921" y="3627"/>
                    <a:pt x="12942" y="3586"/>
                  </a:cubicBezTo>
                  <a:lnTo>
                    <a:pt x="12942" y="3586"/>
                  </a:lnTo>
                  <a:cubicBezTo>
                    <a:pt x="12849" y="3627"/>
                    <a:pt x="12807" y="3710"/>
                    <a:pt x="12766" y="3793"/>
                  </a:cubicBezTo>
                  <a:cubicBezTo>
                    <a:pt x="12734" y="3876"/>
                    <a:pt x="12693" y="3959"/>
                    <a:pt x="12610" y="4011"/>
                  </a:cubicBezTo>
                  <a:cubicBezTo>
                    <a:pt x="12579" y="4030"/>
                    <a:pt x="12539" y="4040"/>
                    <a:pt x="12499" y="4040"/>
                  </a:cubicBezTo>
                  <a:cubicBezTo>
                    <a:pt x="12434" y="4040"/>
                    <a:pt x="12371" y="4015"/>
                    <a:pt x="12351" y="3970"/>
                  </a:cubicBezTo>
                  <a:cubicBezTo>
                    <a:pt x="12278" y="3980"/>
                    <a:pt x="12216" y="3990"/>
                    <a:pt x="12154" y="4011"/>
                  </a:cubicBezTo>
                  <a:cubicBezTo>
                    <a:pt x="12165" y="3949"/>
                    <a:pt x="12092" y="3887"/>
                    <a:pt x="12020" y="3887"/>
                  </a:cubicBezTo>
                  <a:cubicBezTo>
                    <a:pt x="12071" y="3866"/>
                    <a:pt x="12133" y="3845"/>
                    <a:pt x="12196" y="3834"/>
                  </a:cubicBezTo>
                  <a:cubicBezTo>
                    <a:pt x="12206" y="3772"/>
                    <a:pt x="12227" y="3721"/>
                    <a:pt x="12248" y="3669"/>
                  </a:cubicBezTo>
                  <a:lnTo>
                    <a:pt x="12248" y="3669"/>
                  </a:lnTo>
                  <a:cubicBezTo>
                    <a:pt x="12209" y="3689"/>
                    <a:pt x="12169" y="3696"/>
                    <a:pt x="12130" y="3696"/>
                  </a:cubicBezTo>
                  <a:cubicBezTo>
                    <a:pt x="12107" y="3696"/>
                    <a:pt x="12084" y="3693"/>
                    <a:pt x="12061" y="3689"/>
                  </a:cubicBezTo>
                  <a:cubicBezTo>
                    <a:pt x="11988" y="3617"/>
                    <a:pt x="11905" y="3544"/>
                    <a:pt x="11833" y="3472"/>
                  </a:cubicBezTo>
                  <a:cubicBezTo>
                    <a:pt x="11875" y="3420"/>
                    <a:pt x="11947" y="3379"/>
                    <a:pt x="12020" y="3358"/>
                  </a:cubicBezTo>
                  <a:cubicBezTo>
                    <a:pt x="11988" y="3348"/>
                    <a:pt x="11947" y="3327"/>
                    <a:pt x="11916" y="3316"/>
                  </a:cubicBezTo>
                  <a:cubicBezTo>
                    <a:pt x="12092" y="3316"/>
                    <a:pt x="12268" y="3306"/>
                    <a:pt x="12444" y="3306"/>
                  </a:cubicBezTo>
                  <a:cubicBezTo>
                    <a:pt x="12351" y="3265"/>
                    <a:pt x="12268" y="3213"/>
                    <a:pt x="12175" y="3161"/>
                  </a:cubicBezTo>
                  <a:cubicBezTo>
                    <a:pt x="12222" y="3137"/>
                    <a:pt x="12279" y="3124"/>
                    <a:pt x="12333" y="3124"/>
                  </a:cubicBezTo>
                  <a:cubicBezTo>
                    <a:pt x="12398" y="3124"/>
                    <a:pt x="12461" y="3143"/>
                    <a:pt x="12506" y="3182"/>
                  </a:cubicBezTo>
                  <a:cubicBezTo>
                    <a:pt x="12631" y="3078"/>
                    <a:pt x="12745" y="2975"/>
                    <a:pt x="12859" y="2871"/>
                  </a:cubicBezTo>
                  <a:lnTo>
                    <a:pt x="12859" y="2871"/>
                  </a:lnTo>
                  <a:cubicBezTo>
                    <a:pt x="12763" y="2919"/>
                    <a:pt x="12659" y="2949"/>
                    <a:pt x="12553" y="2970"/>
                  </a:cubicBezTo>
                  <a:lnTo>
                    <a:pt x="12553" y="2970"/>
                  </a:lnTo>
                  <a:cubicBezTo>
                    <a:pt x="12540" y="2985"/>
                    <a:pt x="12520" y="2996"/>
                    <a:pt x="12496" y="2996"/>
                  </a:cubicBezTo>
                  <a:cubicBezTo>
                    <a:pt x="12493" y="2996"/>
                    <a:pt x="12489" y="2996"/>
                    <a:pt x="12486" y="2996"/>
                  </a:cubicBezTo>
                  <a:cubicBezTo>
                    <a:pt x="12428" y="2987"/>
                    <a:pt x="12409" y="2925"/>
                    <a:pt x="12443" y="2890"/>
                  </a:cubicBezTo>
                  <a:lnTo>
                    <a:pt x="12443" y="2890"/>
                  </a:lnTo>
                  <a:cubicBezTo>
                    <a:pt x="12405" y="2912"/>
                    <a:pt x="12373" y="2930"/>
                    <a:pt x="12341" y="2954"/>
                  </a:cubicBezTo>
                  <a:cubicBezTo>
                    <a:pt x="12331" y="2923"/>
                    <a:pt x="12331" y="2892"/>
                    <a:pt x="12331" y="2860"/>
                  </a:cubicBezTo>
                  <a:cubicBezTo>
                    <a:pt x="12268" y="2892"/>
                    <a:pt x="12206" y="2923"/>
                    <a:pt x="12154" y="2954"/>
                  </a:cubicBezTo>
                  <a:cubicBezTo>
                    <a:pt x="12161" y="2923"/>
                    <a:pt x="12114" y="2899"/>
                    <a:pt x="12071" y="2899"/>
                  </a:cubicBezTo>
                  <a:cubicBezTo>
                    <a:pt x="12043" y="2899"/>
                    <a:pt x="12017" y="2909"/>
                    <a:pt x="12009" y="2933"/>
                  </a:cubicBezTo>
                  <a:cubicBezTo>
                    <a:pt x="11978" y="3019"/>
                    <a:pt x="11869" y="3076"/>
                    <a:pt x="11760" y="3076"/>
                  </a:cubicBezTo>
                  <a:cubicBezTo>
                    <a:pt x="11725" y="3076"/>
                    <a:pt x="11690" y="3070"/>
                    <a:pt x="11657" y="3058"/>
                  </a:cubicBezTo>
                  <a:cubicBezTo>
                    <a:pt x="11595" y="2954"/>
                    <a:pt x="11647" y="2809"/>
                    <a:pt x="11760" y="2747"/>
                  </a:cubicBezTo>
                  <a:cubicBezTo>
                    <a:pt x="11709" y="2726"/>
                    <a:pt x="11668" y="2715"/>
                    <a:pt x="11615" y="2695"/>
                  </a:cubicBezTo>
                  <a:cubicBezTo>
                    <a:pt x="11679" y="2677"/>
                    <a:pt x="11640" y="2596"/>
                    <a:pt x="11588" y="2596"/>
                  </a:cubicBezTo>
                  <a:cubicBezTo>
                    <a:pt x="11580" y="2596"/>
                    <a:pt x="11572" y="2598"/>
                    <a:pt x="11565" y="2602"/>
                  </a:cubicBezTo>
                  <a:lnTo>
                    <a:pt x="11565" y="2602"/>
                  </a:lnTo>
                  <a:cubicBezTo>
                    <a:pt x="11595" y="2587"/>
                    <a:pt x="11630" y="2572"/>
                    <a:pt x="11662" y="2560"/>
                  </a:cubicBezTo>
                  <a:lnTo>
                    <a:pt x="11662" y="2560"/>
                  </a:lnTo>
                  <a:cubicBezTo>
                    <a:pt x="11668" y="2563"/>
                    <a:pt x="11675" y="2564"/>
                    <a:pt x="11681" y="2564"/>
                  </a:cubicBezTo>
                  <a:cubicBezTo>
                    <a:pt x="11693" y="2564"/>
                    <a:pt x="11703" y="2559"/>
                    <a:pt x="11698" y="2550"/>
                  </a:cubicBezTo>
                  <a:lnTo>
                    <a:pt x="11698" y="2550"/>
                  </a:lnTo>
                  <a:cubicBezTo>
                    <a:pt x="11687" y="2553"/>
                    <a:pt x="11675" y="2556"/>
                    <a:pt x="11662" y="2560"/>
                  </a:cubicBezTo>
                  <a:lnTo>
                    <a:pt x="11662" y="2560"/>
                  </a:lnTo>
                  <a:cubicBezTo>
                    <a:pt x="11654" y="2557"/>
                    <a:pt x="11647" y="2550"/>
                    <a:pt x="11647" y="2540"/>
                  </a:cubicBezTo>
                  <a:cubicBezTo>
                    <a:pt x="11647" y="2519"/>
                    <a:pt x="11668" y="2508"/>
                    <a:pt x="11698" y="2487"/>
                  </a:cubicBezTo>
                  <a:cubicBezTo>
                    <a:pt x="11730" y="2478"/>
                    <a:pt x="11771" y="2457"/>
                    <a:pt x="11813" y="2436"/>
                  </a:cubicBezTo>
                  <a:cubicBezTo>
                    <a:pt x="11864" y="2457"/>
                    <a:pt x="11905" y="2498"/>
                    <a:pt x="11926" y="2540"/>
                  </a:cubicBezTo>
                  <a:cubicBezTo>
                    <a:pt x="11948" y="2545"/>
                    <a:pt x="11971" y="2548"/>
                    <a:pt x="11994" y="2548"/>
                  </a:cubicBezTo>
                  <a:cubicBezTo>
                    <a:pt x="12057" y="2548"/>
                    <a:pt x="12119" y="2529"/>
                    <a:pt x="12165" y="2498"/>
                  </a:cubicBezTo>
                  <a:cubicBezTo>
                    <a:pt x="12123" y="2487"/>
                    <a:pt x="12071" y="2478"/>
                    <a:pt x="12030" y="2478"/>
                  </a:cubicBezTo>
                  <a:cubicBezTo>
                    <a:pt x="12071" y="2478"/>
                    <a:pt x="12113" y="2446"/>
                    <a:pt x="12103" y="2415"/>
                  </a:cubicBezTo>
                  <a:cubicBezTo>
                    <a:pt x="12050" y="2395"/>
                    <a:pt x="11988" y="2384"/>
                    <a:pt x="11937" y="2374"/>
                  </a:cubicBezTo>
                  <a:cubicBezTo>
                    <a:pt x="11976" y="2355"/>
                    <a:pt x="11951" y="2290"/>
                    <a:pt x="11906" y="2290"/>
                  </a:cubicBezTo>
                  <a:cubicBezTo>
                    <a:pt x="11902" y="2290"/>
                    <a:pt x="11899" y="2290"/>
                    <a:pt x="11895" y="2291"/>
                  </a:cubicBezTo>
                  <a:cubicBezTo>
                    <a:pt x="11926" y="2280"/>
                    <a:pt x="11947" y="2250"/>
                    <a:pt x="11947" y="2218"/>
                  </a:cubicBezTo>
                  <a:cubicBezTo>
                    <a:pt x="11870" y="2180"/>
                    <a:pt x="11776" y="2159"/>
                    <a:pt x="11682" y="2159"/>
                  </a:cubicBezTo>
                  <a:cubicBezTo>
                    <a:pt x="11650" y="2159"/>
                    <a:pt x="11617" y="2161"/>
                    <a:pt x="11585" y="2167"/>
                  </a:cubicBezTo>
                  <a:cubicBezTo>
                    <a:pt x="11574" y="2094"/>
                    <a:pt x="11595" y="2022"/>
                    <a:pt x="11636" y="1959"/>
                  </a:cubicBezTo>
                  <a:cubicBezTo>
                    <a:pt x="11585" y="1959"/>
                    <a:pt x="11574" y="1887"/>
                    <a:pt x="11615" y="1877"/>
                  </a:cubicBezTo>
                  <a:lnTo>
                    <a:pt x="11367" y="1814"/>
                  </a:lnTo>
                  <a:cubicBezTo>
                    <a:pt x="11408" y="1783"/>
                    <a:pt x="11367" y="1721"/>
                    <a:pt x="11304" y="1721"/>
                  </a:cubicBezTo>
                  <a:cubicBezTo>
                    <a:pt x="11354" y="1703"/>
                    <a:pt x="11408" y="1695"/>
                    <a:pt x="11462" y="1695"/>
                  </a:cubicBezTo>
                  <a:cubicBezTo>
                    <a:pt x="11532" y="1695"/>
                    <a:pt x="11603" y="1708"/>
                    <a:pt x="11668" y="1732"/>
                  </a:cubicBezTo>
                  <a:cubicBezTo>
                    <a:pt x="11615" y="1690"/>
                    <a:pt x="11677" y="1628"/>
                    <a:pt x="11740" y="1596"/>
                  </a:cubicBezTo>
                  <a:cubicBezTo>
                    <a:pt x="11677" y="1586"/>
                    <a:pt x="11636" y="1524"/>
                    <a:pt x="11657" y="1472"/>
                  </a:cubicBezTo>
                  <a:lnTo>
                    <a:pt x="11657" y="1472"/>
                  </a:lnTo>
                  <a:cubicBezTo>
                    <a:pt x="11631" y="1498"/>
                    <a:pt x="11590" y="1511"/>
                    <a:pt x="11548" y="1511"/>
                  </a:cubicBezTo>
                  <a:cubicBezTo>
                    <a:pt x="11507" y="1511"/>
                    <a:pt x="11465" y="1498"/>
                    <a:pt x="11440" y="1472"/>
                  </a:cubicBezTo>
                  <a:cubicBezTo>
                    <a:pt x="11387" y="1421"/>
                    <a:pt x="11408" y="1327"/>
                    <a:pt x="11491" y="1296"/>
                  </a:cubicBezTo>
                  <a:cubicBezTo>
                    <a:pt x="11574" y="1338"/>
                    <a:pt x="11677" y="1348"/>
                    <a:pt x="11781" y="1348"/>
                  </a:cubicBezTo>
                  <a:cubicBezTo>
                    <a:pt x="11760" y="1317"/>
                    <a:pt x="11740" y="1286"/>
                    <a:pt x="11730" y="1255"/>
                  </a:cubicBezTo>
                  <a:cubicBezTo>
                    <a:pt x="11750" y="1234"/>
                    <a:pt x="11771" y="1223"/>
                    <a:pt x="11802" y="1213"/>
                  </a:cubicBezTo>
                  <a:cubicBezTo>
                    <a:pt x="11750" y="1213"/>
                    <a:pt x="11709" y="1161"/>
                    <a:pt x="11740" y="1120"/>
                  </a:cubicBezTo>
                  <a:lnTo>
                    <a:pt x="11740" y="1120"/>
                  </a:lnTo>
                  <a:cubicBezTo>
                    <a:pt x="11698" y="1140"/>
                    <a:pt x="11647" y="1161"/>
                    <a:pt x="11605" y="1172"/>
                  </a:cubicBezTo>
                  <a:cubicBezTo>
                    <a:pt x="11605" y="1151"/>
                    <a:pt x="11564" y="1120"/>
                    <a:pt x="11532" y="1120"/>
                  </a:cubicBezTo>
                  <a:cubicBezTo>
                    <a:pt x="11564" y="1078"/>
                    <a:pt x="11585" y="1037"/>
                    <a:pt x="11615" y="1006"/>
                  </a:cubicBezTo>
                  <a:lnTo>
                    <a:pt x="11615" y="1006"/>
                  </a:lnTo>
                  <a:cubicBezTo>
                    <a:pt x="11612" y="1008"/>
                    <a:pt x="11607" y="1009"/>
                    <a:pt x="11603" y="1009"/>
                  </a:cubicBezTo>
                  <a:cubicBezTo>
                    <a:pt x="11581" y="1009"/>
                    <a:pt x="11553" y="992"/>
                    <a:pt x="11553" y="975"/>
                  </a:cubicBezTo>
                  <a:cubicBezTo>
                    <a:pt x="11562" y="951"/>
                    <a:pt x="11576" y="933"/>
                    <a:pt x="11592" y="921"/>
                  </a:cubicBezTo>
                  <a:lnTo>
                    <a:pt x="11592" y="921"/>
                  </a:lnTo>
                  <a:cubicBezTo>
                    <a:pt x="11532" y="957"/>
                    <a:pt x="11455" y="975"/>
                    <a:pt x="11387" y="985"/>
                  </a:cubicBezTo>
                  <a:cubicBezTo>
                    <a:pt x="11387" y="913"/>
                    <a:pt x="11398" y="850"/>
                    <a:pt x="11408" y="778"/>
                  </a:cubicBezTo>
                  <a:cubicBezTo>
                    <a:pt x="11450" y="758"/>
                    <a:pt x="11481" y="737"/>
                    <a:pt x="11522" y="716"/>
                  </a:cubicBezTo>
                  <a:cubicBezTo>
                    <a:pt x="11419" y="685"/>
                    <a:pt x="11336" y="602"/>
                    <a:pt x="11315" y="509"/>
                  </a:cubicBezTo>
                  <a:cubicBezTo>
                    <a:pt x="11440" y="436"/>
                    <a:pt x="11543" y="343"/>
                    <a:pt x="11626" y="239"/>
                  </a:cubicBezTo>
                  <a:lnTo>
                    <a:pt x="11626" y="239"/>
                  </a:lnTo>
                  <a:cubicBezTo>
                    <a:pt x="11583" y="277"/>
                    <a:pt x="11523" y="295"/>
                    <a:pt x="11463" y="295"/>
                  </a:cubicBezTo>
                  <a:cubicBezTo>
                    <a:pt x="11407" y="295"/>
                    <a:pt x="11350" y="279"/>
                    <a:pt x="11304" y="249"/>
                  </a:cubicBezTo>
                  <a:cubicBezTo>
                    <a:pt x="11262" y="223"/>
                    <a:pt x="11236" y="178"/>
                    <a:pt x="11229" y="131"/>
                  </a:cubicBezTo>
                  <a:lnTo>
                    <a:pt x="11229" y="131"/>
                  </a:lnTo>
                  <a:cubicBezTo>
                    <a:pt x="11220" y="129"/>
                    <a:pt x="11210" y="129"/>
                    <a:pt x="11201" y="1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27"/>
          <p:cNvGrpSpPr/>
          <p:nvPr/>
        </p:nvGrpSpPr>
        <p:grpSpPr>
          <a:xfrm rot="10800000">
            <a:off x="5682209" y="258029"/>
            <a:ext cx="3467048" cy="562943"/>
            <a:chOff x="9" y="80379"/>
            <a:chExt cx="3467048" cy="562943"/>
          </a:xfrm>
        </p:grpSpPr>
        <p:sp>
          <p:nvSpPr>
            <p:cNvPr id="1148" name="Google Shape;1148;p27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27"/>
          <p:cNvSpPr/>
          <p:nvPr/>
        </p:nvSpPr>
        <p:spPr>
          <a:xfrm>
            <a:off x="6268375" y="445034"/>
            <a:ext cx="3552008" cy="836379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8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8"/>
          <p:cNvSpPr/>
          <p:nvPr/>
        </p:nvSpPr>
        <p:spPr>
          <a:xfrm>
            <a:off x="-107163" y="4373205"/>
            <a:ext cx="8754952" cy="1476938"/>
          </a:xfrm>
          <a:custGeom>
            <a:avLst/>
            <a:gdLst/>
            <a:ahLst/>
            <a:cxnLst/>
            <a:rect l="l" t="t" r="r" b="b"/>
            <a:pathLst>
              <a:path w="90819" h="42114" extrusionOk="0">
                <a:moveTo>
                  <a:pt x="24904" y="1"/>
                </a:moveTo>
                <a:cubicBezTo>
                  <a:pt x="24641" y="1"/>
                  <a:pt x="24403" y="161"/>
                  <a:pt x="24174" y="305"/>
                </a:cubicBezTo>
                <a:cubicBezTo>
                  <a:pt x="22940" y="1040"/>
                  <a:pt x="21655" y="989"/>
                  <a:pt x="20267" y="1061"/>
                </a:cubicBezTo>
                <a:cubicBezTo>
                  <a:pt x="20153" y="1061"/>
                  <a:pt x="20039" y="1072"/>
                  <a:pt x="19935" y="1134"/>
                </a:cubicBezTo>
                <a:cubicBezTo>
                  <a:pt x="19822" y="1196"/>
                  <a:pt x="19749" y="1320"/>
                  <a:pt x="19635" y="1393"/>
                </a:cubicBezTo>
                <a:cubicBezTo>
                  <a:pt x="19438" y="1507"/>
                  <a:pt x="19148" y="1466"/>
                  <a:pt x="19024" y="1652"/>
                </a:cubicBezTo>
                <a:cubicBezTo>
                  <a:pt x="18961" y="1745"/>
                  <a:pt x="18972" y="1890"/>
                  <a:pt x="18910" y="1994"/>
                </a:cubicBezTo>
                <a:cubicBezTo>
                  <a:pt x="18869" y="2056"/>
                  <a:pt x="18796" y="2108"/>
                  <a:pt x="18724" y="2149"/>
                </a:cubicBezTo>
                <a:cubicBezTo>
                  <a:pt x="18475" y="2304"/>
                  <a:pt x="18215" y="2460"/>
                  <a:pt x="17957" y="2626"/>
                </a:cubicBezTo>
                <a:cubicBezTo>
                  <a:pt x="17884" y="2667"/>
                  <a:pt x="17812" y="2719"/>
                  <a:pt x="17729" y="2730"/>
                </a:cubicBezTo>
                <a:cubicBezTo>
                  <a:pt x="17715" y="2731"/>
                  <a:pt x="17702" y="2732"/>
                  <a:pt x="17687" y="2732"/>
                </a:cubicBezTo>
                <a:cubicBezTo>
                  <a:pt x="17626" y="2732"/>
                  <a:pt x="17560" y="2717"/>
                  <a:pt x="17501" y="2709"/>
                </a:cubicBezTo>
                <a:cubicBezTo>
                  <a:pt x="16734" y="2512"/>
                  <a:pt x="16175" y="2025"/>
                  <a:pt x="15408" y="1931"/>
                </a:cubicBezTo>
                <a:cubicBezTo>
                  <a:pt x="14921" y="1880"/>
                  <a:pt x="14444" y="1828"/>
                  <a:pt x="13967" y="1766"/>
                </a:cubicBezTo>
                <a:cubicBezTo>
                  <a:pt x="13515" y="1718"/>
                  <a:pt x="12940" y="1543"/>
                  <a:pt x="12435" y="1543"/>
                </a:cubicBezTo>
                <a:cubicBezTo>
                  <a:pt x="12281" y="1543"/>
                  <a:pt x="12134" y="1559"/>
                  <a:pt x="11999" y="1600"/>
                </a:cubicBezTo>
                <a:cubicBezTo>
                  <a:pt x="11408" y="1786"/>
                  <a:pt x="10817" y="2398"/>
                  <a:pt x="10320" y="2760"/>
                </a:cubicBezTo>
                <a:cubicBezTo>
                  <a:pt x="10237" y="2822"/>
                  <a:pt x="10144" y="2895"/>
                  <a:pt x="10030" y="2916"/>
                </a:cubicBezTo>
                <a:cubicBezTo>
                  <a:pt x="9987" y="2928"/>
                  <a:pt x="9943" y="2931"/>
                  <a:pt x="9897" y="2931"/>
                </a:cubicBezTo>
                <a:cubicBezTo>
                  <a:pt x="9824" y="2931"/>
                  <a:pt x="9749" y="2922"/>
                  <a:pt x="9676" y="2922"/>
                </a:cubicBezTo>
                <a:cubicBezTo>
                  <a:pt x="9631" y="2922"/>
                  <a:pt x="9586" y="2925"/>
                  <a:pt x="9543" y="2937"/>
                </a:cubicBezTo>
                <a:cubicBezTo>
                  <a:pt x="9378" y="2988"/>
                  <a:pt x="9242" y="3144"/>
                  <a:pt x="9067" y="3175"/>
                </a:cubicBezTo>
                <a:cubicBezTo>
                  <a:pt x="9054" y="3176"/>
                  <a:pt x="9041" y="3177"/>
                  <a:pt x="9028" y="3177"/>
                </a:cubicBezTo>
                <a:cubicBezTo>
                  <a:pt x="8927" y="3177"/>
                  <a:pt x="8826" y="3143"/>
                  <a:pt x="8724" y="3133"/>
                </a:cubicBezTo>
                <a:cubicBezTo>
                  <a:pt x="8711" y="3132"/>
                  <a:pt x="8698" y="3132"/>
                  <a:pt x="8685" y="3132"/>
                </a:cubicBezTo>
                <a:cubicBezTo>
                  <a:pt x="8241" y="3132"/>
                  <a:pt x="7945" y="3625"/>
                  <a:pt x="7522" y="3776"/>
                </a:cubicBezTo>
                <a:cubicBezTo>
                  <a:pt x="7418" y="3810"/>
                  <a:pt x="7309" y="3823"/>
                  <a:pt x="7198" y="3823"/>
                </a:cubicBezTo>
                <a:cubicBezTo>
                  <a:pt x="7003" y="3823"/>
                  <a:pt x="6803" y="3781"/>
                  <a:pt x="6611" y="3734"/>
                </a:cubicBezTo>
                <a:cubicBezTo>
                  <a:pt x="6403" y="3683"/>
                  <a:pt x="6196" y="3641"/>
                  <a:pt x="5989" y="3589"/>
                </a:cubicBezTo>
                <a:cubicBezTo>
                  <a:pt x="5878" y="3563"/>
                  <a:pt x="5762" y="3537"/>
                  <a:pt x="5651" y="3537"/>
                </a:cubicBezTo>
                <a:cubicBezTo>
                  <a:pt x="5586" y="3537"/>
                  <a:pt x="5522" y="3546"/>
                  <a:pt x="5461" y="3568"/>
                </a:cubicBezTo>
                <a:cubicBezTo>
                  <a:pt x="5297" y="3637"/>
                  <a:pt x="5135" y="3799"/>
                  <a:pt x="4971" y="3799"/>
                </a:cubicBezTo>
                <a:cubicBezTo>
                  <a:pt x="4937" y="3799"/>
                  <a:pt x="4904" y="3792"/>
                  <a:pt x="4870" y="3776"/>
                </a:cubicBezTo>
                <a:cubicBezTo>
                  <a:pt x="4766" y="3724"/>
                  <a:pt x="4725" y="3600"/>
                  <a:pt x="4653" y="3517"/>
                </a:cubicBezTo>
                <a:cubicBezTo>
                  <a:pt x="4414" y="3227"/>
                  <a:pt x="3875" y="3351"/>
                  <a:pt x="3637" y="3050"/>
                </a:cubicBezTo>
                <a:cubicBezTo>
                  <a:pt x="3534" y="2926"/>
                  <a:pt x="3502" y="2730"/>
                  <a:pt x="3347" y="2636"/>
                </a:cubicBezTo>
                <a:cubicBezTo>
                  <a:pt x="3223" y="2564"/>
                  <a:pt x="3046" y="2615"/>
                  <a:pt x="2901" y="2574"/>
                </a:cubicBezTo>
                <a:cubicBezTo>
                  <a:pt x="2756" y="2532"/>
                  <a:pt x="2653" y="2419"/>
                  <a:pt x="2549" y="2304"/>
                </a:cubicBezTo>
                <a:cubicBezTo>
                  <a:pt x="2135" y="1848"/>
                  <a:pt x="1720" y="1383"/>
                  <a:pt x="1306" y="916"/>
                </a:cubicBezTo>
                <a:cubicBezTo>
                  <a:pt x="1305" y="916"/>
                  <a:pt x="1305" y="916"/>
                  <a:pt x="1305" y="916"/>
                </a:cubicBezTo>
                <a:cubicBezTo>
                  <a:pt x="1265" y="916"/>
                  <a:pt x="72" y="1704"/>
                  <a:pt x="0" y="1776"/>
                </a:cubicBezTo>
                <a:lnTo>
                  <a:pt x="73" y="42113"/>
                </a:lnTo>
                <a:lnTo>
                  <a:pt x="90300" y="42113"/>
                </a:lnTo>
                <a:lnTo>
                  <a:pt x="90818" y="1351"/>
                </a:lnTo>
                <a:cubicBezTo>
                  <a:pt x="90760" y="1337"/>
                  <a:pt x="90700" y="1331"/>
                  <a:pt x="90640" y="1331"/>
                </a:cubicBezTo>
                <a:cubicBezTo>
                  <a:pt x="90338" y="1331"/>
                  <a:pt x="90032" y="1497"/>
                  <a:pt x="89886" y="1756"/>
                </a:cubicBezTo>
                <a:cubicBezTo>
                  <a:pt x="89842" y="1694"/>
                  <a:pt x="89770" y="1665"/>
                  <a:pt x="89694" y="1665"/>
                </a:cubicBezTo>
                <a:cubicBezTo>
                  <a:pt x="89643" y="1665"/>
                  <a:pt x="89590" y="1678"/>
                  <a:pt x="89544" y="1703"/>
                </a:cubicBezTo>
                <a:cubicBezTo>
                  <a:pt x="89430" y="1766"/>
                  <a:pt x="89347" y="1869"/>
                  <a:pt x="89274" y="1984"/>
                </a:cubicBezTo>
                <a:cubicBezTo>
                  <a:pt x="89213" y="1866"/>
                  <a:pt x="89088" y="1811"/>
                  <a:pt x="88958" y="1811"/>
                </a:cubicBezTo>
                <a:cubicBezTo>
                  <a:pt x="88824" y="1811"/>
                  <a:pt x="88685" y="1868"/>
                  <a:pt x="88601" y="1973"/>
                </a:cubicBezTo>
                <a:cubicBezTo>
                  <a:pt x="88570" y="2014"/>
                  <a:pt x="88528" y="2076"/>
                  <a:pt x="88477" y="2076"/>
                </a:cubicBezTo>
                <a:cubicBezTo>
                  <a:pt x="88415" y="2076"/>
                  <a:pt x="88383" y="2025"/>
                  <a:pt x="88332" y="1994"/>
                </a:cubicBezTo>
                <a:cubicBezTo>
                  <a:pt x="88278" y="1952"/>
                  <a:pt x="88220" y="1934"/>
                  <a:pt x="88159" y="1934"/>
                </a:cubicBezTo>
                <a:cubicBezTo>
                  <a:pt x="87995" y="1934"/>
                  <a:pt x="87814" y="2062"/>
                  <a:pt x="87679" y="2191"/>
                </a:cubicBezTo>
                <a:cubicBezTo>
                  <a:pt x="87689" y="2031"/>
                  <a:pt x="87507" y="1910"/>
                  <a:pt x="87345" y="1910"/>
                </a:cubicBezTo>
                <a:cubicBezTo>
                  <a:pt x="87339" y="1910"/>
                  <a:pt x="87332" y="1910"/>
                  <a:pt x="87326" y="1911"/>
                </a:cubicBezTo>
                <a:cubicBezTo>
                  <a:pt x="87151" y="1921"/>
                  <a:pt x="86995" y="2014"/>
                  <a:pt x="86850" y="2097"/>
                </a:cubicBezTo>
                <a:cubicBezTo>
                  <a:pt x="86539" y="2263"/>
                  <a:pt x="86197" y="2357"/>
                  <a:pt x="85845" y="2367"/>
                </a:cubicBezTo>
                <a:cubicBezTo>
                  <a:pt x="85710" y="2377"/>
                  <a:pt x="85472" y="2357"/>
                  <a:pt x="85451" y="2502"/>
                </a:cubicBezTo>
                <a:cubicBezTo>
                  <a:pt x="85192" y="2595"/>
                  <a:pt x="84933" y="2688"/>
                  <a:pt x="84674" y="2771"/>
                </a:cubicBezTo>
                <a:cubicBezTo>
                  <a:pt x="84311" y="2895"/>
                  <a:pt x="83959" y="3020"/>
                  <a:pt x="83575" y="3061"/>
                </a:cubicBezTo>
                <a:cubicBezTo>
                  <a:pt x="83265" y="3103"/>
                  <a:pt x="82933" y="3071"/>
                  <a:pt x="82622" y="3154"/>
                </a:cubicBezTo>
                <a:cubicBezTo>
                  <a:pt x="82311" y="3237"/>
                  <a:pt x="82011" y="3465"/>
                  <a:pt x="81991" y="3786"/>
                </a:cubicBezTo>
                <a:cubicBezTo>
                  <a:pt x="81650" y="3850"/>
                  <a:pt x="81290" y="3912"/>
                  <a:pt x="80945" y="3912"/>
                </a:cubicBezTo>
                <a:cubicBezTo>
                  <a:pt x="80567" y="3912"/>
                  <a:pt x="80206" y="3838"/>
                  <a:pt x="79907" y="3610"/>
                </a:cubicBezTo>
                <a:cubicBezTo>
                  <a:pt x="79711" y="3455"/>
                  <a:pt x="79566" y="3258"/>
                  <a:pt x="79359" y="3123"/>
                </a:cubicBezTo>
                <a:cubicBezTo>
                  <a:pt x="79242" y="3038"/>
                  <a:pt x="79093" y="2981"/>
                  <a:pt x="78952" y="2981"/>
                </a:cubicBezTo>
                <a:cubicBezTo>
                  <a:pt x="78854" y="2981"/>
                  <a:pt x="78761" y="3008"/>
                  <a:pt x="78685" y="3071"/>
                </a:cubicBezTo>
                <a:cubicBezTo>
                  <a:pt x="78158" y="2852"/>
                  <a:pt x="77603" y="2739"/>
                  <a:pt x="77036" y="2739"/>
                </a:cubicBezTo>
                <a:cubicBezTo>
                  <a:pt x="77012" y="2739"/>
                  <a:pt x="76989" y="2739"/>
                  <a:pt x="76965" y="2740"/>
                </a:cubicBezTo>
                <a:cubicBezTo>
                  <a:pt x="76820" y="2740"/>
                  <a:pt x="76665" y="2740"/>
                  <a:pt x="76540" y="2677"/>
                </a:cubicBezTo>
                <a:cubicBezTo>
                  <a:pt x="76405" y="2615"/>
                  <a:pt x="76312" y="2481"/>
                  <a:pt x="76167" y="2440"/>
                </a:cubicBezTo>
                <a:cubicBezTo>
                  <a:pt x="76141" y="2433"/>
                  <a:pt x="76115" y="2430"/>
                  <a:pt x="76089" y="2430"/>
                </a:cubicBezTo>
                <a:cubicBezTo>
                  <a:pt x="75991" y="2430"/>
                  <a:pt x="75895" y="2471"/>
                  <a:pt x="75804" y="2512"/>
                </a:cubicBezTo>
                <a:cubicBezTo>
                  <a:pt x="75576" y="2605"/>
                  <a:pt x="75359" y="2709"/>
                  <a:pt x="75141" y="2802"/>
                </a:cubicBezTo>
                <a:cubicBezTo>
                  <a:pt x="74800" y="2947"/>
                  <a:pt x="74457" y="3092"/>
                  <a:pt x="74116" y="3248"/>
                </a:cubicBezTo>
                <a:cubicBezTo>
                  <a:pt x="73598" y="3476"/>
                  <a:pt x="73080" y="3704"/>
                  <a:pt x="72551" y="3921"/>
                </a:cubicBezTo>
                <a:cubicBezTo>
                  <a:pt x="72074" y="4107"/>
                  <a:pt x="71588" y="4294"/>
                  <a:pt x="71100" y="4480"/>
                </a:cubicBezTo>
                <a:cubicBezTo>
                  <a:pt x="70520" y="4688"/>
                  <a:pt x="69753" y="5133"/>
                  <a:pt x="69132" y="5143"/>
                </a:cubicBezTo>
                <a:cubicBezTo>
                  <a:pt x="68977" y="5143"/>
                  <a:pt x="68831" y="5113"/>
                  <a:pt x="68676" y="5102"/>
                </a:cubicBezTo>
                <a:cubicBezTo>
                  <a:pt x="68615" y="5096"/>
                  <a:pt x="68555" y="5094"/>
                  <a:pt x="68495" y="5094"/>
                </a:cubicBezTo>
                <a:cubicBezTo>
                  <a:pt x="67886" y="5094"/>
                  <a:pt x="67294" y="5367"/>
                  <a:pt x="66728" y="5631"/>
                </a:cubicBezTo>
                <a:cubicBezTo>
                  <a:pt x="65619" y="6149"/>
                  <a:pt x="64521" y="6667"/>
                  <a:pt x="63412" y="7174"/>
                </a:cubicBezTo>
                <a:cubicBezTo>
                  <a:pt x="62925" y="7413"/>
                  <a:pt x="62428" y="7641"/>
                  <a:pt x="61961" y="7931"/>
                </a:cubicBezTo>
                <a:cubicBezTo>
                  <a:pt x="61620" y="7879"/>
                  <a:pt x="61371" y="7817"/>
                  <a:pt x="61060" y="7713"/>
                </a:cubicBezTo>
                <a:cubicBezTo>
                  <a:pt x="61044" y="7708"/>
                  <a:pt x="61027" y="7705"/>
                  <a:pt x="61010" y="7705"/>
                </a:cubicBezTo>
                <a:cubicBezTo>
                  <a:pt x="60930" y="7705"/>
                  <a:pt x="60845" y="7755"/>
                  <a:pt x="60760" y="7755"/>
                </a:cubicBezTo>
                <a:cubicBezTo>
                  <a:pt x="60560" y="7755"/>
                  <a:pt x="60418" y="7515"/>
                  <a:pt x="60224" y="7515"/>
                </a:cubicBezTo>
                <a:cubicBezTo>
                  <a:pt x="60216" y="7515"/>
                  <a:pt x="60208" y="7516"/>
                  <a:pt x="60200" y="7517"/>
                </a:cubicBezTo>
                <a:cubicBezTo>
                  <a:pt x="60159" y="7517"/>
                  <a:pt x="60128" y="7537"/>
                  <a:pt x="60086" y="7537"/>
                </a:cubicBezTo>
                <a:cubicBezTo>
                  <a:pt x="60004" y="7527"/>
                  <a:pt x="59941" y="7464"/>
                  <a:pt x="59889" y="7413"/>
                </a:cubicBezTo>
                <a:cubicBezTo>
                  <a:pt x="59682" y="7206"/>
                  <a:pt x="59423" y="7029"/>
                  <a:pt x="59143" y="6926"/>
                </a:cubicBezTo>
                <a:cubicBezTo>
                  <a:pt x="59092" y="6905"/>
                  <a:pt x="59040" y="6895"/>
                  <a:pt x="58988" y="6895"/>
                </a:cubicBezTo>
                <a:cubicBezTo>
                  <a:pt x="58947" y="6905"/>
                  <a:pt x="58905" y="6926"/>
                  <a:pt x="58864" y="6946"/>
                </a:cubicBezTo>
                <a:cubicBezTo>
                  <a:pt x="58532" y="7112"/>
                  <a:pt x="58190" y="7299"/>
                  <a:pt x="57983" y="7600"/>
                </a:cubicBezTo>
                <a:cubicBezTo>
                  <a:pt x="57391" y="8483"/>
                  <a:pt x="56720" y="8948"/>
                  <a:pt x="55614" y="8948"/>
                </a:cubicBezTo>
                <a:cubicBezTo>
                  <a:pt x="55579" y="8948"/>
                  <a:pt x="55543" y="8947"/>
                  <a:pt x="55507" y="8947"/>
                </a:cubicBezTo>
                <a:cubicBezTo>
                  <a:pt x="55309" y="8947"/>
                  <a:pt x="55102" y="8915"/>
                  <a:pt x="54916" y="8843"/>
                </a:cubicBezTo>
                <a:cubicBezTo>
                  <a:pt x="54698" y="8760"/>
                  <a:pt x="54512" y="8604"/>
                  <a:pt x="54325" y="8470"/>
                </a:cubicBezTo>
                <a:cubicBezTo>
                  <a:pt x="53258" y="7641"/>
                  <a:pt x="51890" y="7144"/>
                  <a:pt x="50865" y="6253"/>
                </a:cubicBezTo>
                <a:cubicBezTo>
                  <a:pt x="50543" y="5972"/>
                  <a:pt x="50202" y="5682"/>
                  <a:pt x="49797" y="5548"/>
                </a:cubicBezTo>
                <a:cubicBezTo>
                  <a:pt x="49393" y="5413"/>
                  <a:pt x="48938" y="5434"/>
                  <a:pt x="48574" y="5206"/>
                </a:cubicBezTo>
                <a:cubicBezTo>
                  <a:pt x="48345" y="5058"/>
                  <a:pt x="48123" y="4788"/>
                  <a:pt x="47858" y="4788"/>
                </a:cubicBezTo>
                <a:cubicBezTo>
                  <a:pt x="47825" y="4788"/>
                  <a:pt x="47791" y="4793"/>
                  <a:pt x="47756" y="4802"/>
                </a:cubicBezTo>
                <a:cubicBezTo>
                  <a:pt x="47642" y="4833"/>
                  <a:pt x="47549" y="4915"/>
                  <a:pt x="47455" y="4968"/>
                </a:cubicBezTo>
                <a:cubicBezTo>
                  <a:pt x="47290" y="5061"/>
                  <a:pt x="47103" y="5092"/>
                  <a:pt x="46917" y="5123"/>
                </a:cubicBezTo>
                <a:cubicBezTo>
                  <a:pt x="45974" y="5299"/>
                  <a:pt x="45042" y="5610"/>
                  <a:pt x="44296" y="6200"/>
                </a:cubicBezTo>
                <a:cubicBezTo>
                  <a:pt x="44119" y="6335"/>
                  <a:pt x="43943" y="6490"/>
                  <a:pt x="43746" y="6594"/>
                </a:cubicBezTo>
                <a:cubicBezTo>
                  <a:pt x="43456" y="6729"/>
                  <a:pt x="43301" y="6667"/>
                  <a:pt x="43145" y="6946"/>
                </a:cubicBezTo>
                <a:cubicBezTo>
                  <a:pt x="42741" y="6946"/>
                  <a:pt x="42306" y="6946"/>
                  <a:pt x="41954" y="7144"/>
                </a:cubicBezTo>
                <a:cubicBezTo>
                  <a:pt x="41840" y="7216"/>
                  <a:pt x="41726" y="7299"/>
                  <a:pt x="41602" y="7340"/>
                </a:cubicBezTo>
                <a:cubicBezTo>
                  <a:pt x="41404" y="7423"/>
                  <a:pt x="41176" y="7402"/>
                  <a:pt x="40990" y="7496"/>
                </a:cubicBezTo>
                <a:cubicBezTo>
                  <a:pt x="40824" y="7579"/>
                  <a:pt x="40711" y="7734"/>
                  <a:pt x="40545" y="7796"/>
                </a:cubicBezTo>
                <a:cubicBezTo>
                  <a:pt x="40451" y="7837"/>
                  <a:pt x="40347" y="7848"/>
                  <a:pt x="40244" y="7869"/>
                </a:cubicBezTo>
                <a:cubicBezTo>
                  <a:pt x="39684" y="7962"/>
                  <a:pt x="39436" y="8273"/>
                  <a:pt x="39011" y="8563"/>
                </a:cubicBezTo>
                <a:cubicBezTo>
                  <a:pt x="38604" y="8840"/>
                  <a:pt x="37999" y="8947"/>
                  <a:pt x="37503" y="8947"/>
                </a:cubicBezTo>
                <a:cubicBezTo>
                  <a:pt x="37480" y="8947"/>
                  <a:pt x="37458" y="8947"/>
                  <a:pt x="37436" y="8947"/>
                </a:cubicBezTo>
                <a:cubicBezTo>
                  <a:pt x="37312" y="8936"/>
                  <a:pt x="37167" y="8926"/>
                  <a:pt x="37073" y="8843"/>
                </a:cubicBezTo>
                <a:cubicBezTo>
                  <a:pt x="37001" y="8770"/>
                  <a:pt x="36960" y="8666"/>
                  <a:pt x="36907" y="8583"/>
                </a:cubicBezTo>
                <a:cubicBezTo>
                  <a:pt x="36617" y="8148"/>
                  <a:pt x="35924" y="8325"/>
                  <a:pt x="35447" y="8097"/>
                </a:cubicBezTo>
                <a:cubicBezTo>
                  <a:pt x="35364" y="8055"/>
                  <a:pt x="35281" y="8003"/>
                  <a:pt x="35208" y="7941"/>
                </a:cubicBezTo>
                <a:cubicBezTo>
                  <a:pt x="34897" y="7724"/>
                  <a:pt x="34587" y="7506"/>
                  <a:pt x="34276" y="7278"/>
                </a:cubicBezTo>
                <a:cubicBezTo>
                  <a:pt x="33789" y="6936"/>
                  <a:pt x="33292" y="6563"/>
                  <a:pt x="33032" y="6025"/>
                </a:cubicBezTo>
                <a:cubicBezTo>
                  <a:pt x="32949" y="5848"/>
                  <a:pt x="32877" y="5652"/>
                  <a:pt x="32701" y="5569"/>
                </a:cubicBezTo>
                <a:cubicBezTo>
                  <a:pt x="32597" y="5516"/>
                  <a:pt x="32473" y="5516"/>
                  <a:pt x="32380" y="5465"/>
                </a:cubicBezTo>
                <a:cubicBezTo>
                  <a:pt x="32038" y="5288"/>
                  <a:pt x="32183" y="4678"/>
                  <a:pt x="31841" y="4512"/>
                </a:cubicBezTo>
                <a:cubicBezTo>
                  <a:pt x="31706" y="4418"/>
                  <a:pt x="31582" y="4325"/>
                  <a:pt x="31447" y="4232"/>
                </a:cubicBezTo>
                <a:cubicBezTo>
                  <a:pt x="31292" y="4118"/>
                  <a:pt x="31126" y="3994"/>
                  <a:pt x="31022" y="3828"/>
                </a:cubicBezTo>
                <a:cubicBezTo>
                  <a:pt x="30877" y="3600"/>
                  <a:pt x="30867" y="3299"/>
                  <a:pt x="30701" y="3082"/>
                </a:cubicBezTo>
                <a:cubicBezTo>
                  <a:pt x="30536" y="2854"/>
                  <a:pt x="30235" y="2760"/>
                  <a:pt x="29976" y="2615"/>
                </a:cubicBezTo>
                <a:cubicBezTo>
                  <a:pt x="29727" y="2470"/>
                  <a:pt x="29499" y="2180"/>
                  <a:pt x="29613" y="1911"/>
                </a:cubicBezTo>
                <a:lnTo>
                  <a:pt x="29613" y="1911"/>
                </a:lnTo>
                <a:cubicBezTo>
                  <a:pt x="29251" y="1931"/>
                  <a:pt x="28908" y="2025"/>
                  <a:pt x="28588" y="2180"/>
                </a:cubicBezTo>
                <a:cubicBezTo>
                  <a:pt x="28443" y="1693"/>
                  <a:pt x="27697" y="1807"/>
                  <a:pt x="27282" y="1507"/>
                </a:cubicBezTo>
                <a:cubicBezTo>
                  <a:pt x="26650" y="1030"/>
                  <a:pt x="26152" y="595"/>
                  <a:pt x="25448" y="191"/>
                </a:cubicBezTo>
                <a:cubicBezTo>
                  <a:pt x="25303" y="108"/>
                  <a:pt x="25148" y="15"/>
                  <a:pt x="24971" y="4"/>
                </a:cubicBezTo>
                <a:cubicBezTo>
                  <a:pt x="24949" y="2"/>
                  <a:pt x="24926" y="1"/>
                  <a:pt x="2490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8"/>
          <p:cNvSpPr/>
          <p:nvPr/>
        </p:nvSpPr>
        <p:spPr>
          <a:xfrm>
            <a:off x="-2508954" y="1859663"/>
            <a:ext cx="9391702" cy="5178021"/>
          </a:xfrm>
          <a:custGeom>
            <a:avLst/>
            <a:gdLst/>
            <a:ahLst/>
            <a:cxnLst/>
            <a:rect l="l" t="t" r="r" b="b"/>
            <a:pathLst>
              <a:path w="64709" h="31807" extrusionOk="0">
                <a:moveTo>
                  <a:pt x="11040" y="0"/>
                </a:moveTo>
                <a:cubicBezTo>
                  <a:pt x="10904" y="0"/>
                  <a:pt x="10767" y="8"/>
                  <a:pt x="10631" y="18"/>
                </a:cubicBezTo>
                <a:cubicBezTo>
                  <a:pt x="9595" y="80"/>
                  <a:pt x="8508" y="246"/>
                  <a:pt x="7481" y="391"/>
                </a:cubicBezTo>
                <a:cubicBezTo>
                  <a:pt x="6725" y="495"/>
                  <a:pt x="6042" y="868"/>
                  <a:pt x="5441" y="1344"/>
                </a:cubicBezTo>
                <a:cubicBezTo>
                  <a:pt x="4477" y="2121"/>
                  <a:pt x="3513" y="2929"/>
                  <a:pt x="2570" y="3737"/>
                </a:cubicBezTo>
                <a:cubicBezTo>
                  <a:pt x="1524" y="4628"/>
                  <a:pt x="882" y="5644"/>
                  <a:pt x="498" y="6970"/>
                </a:cubicBezTo>
                <a:cubicBezTo>
                  <a:pt x="0" y="8659"/>
                  <a:pt x="301" y="10421"/>
                  <a:pt x="488" y="12141"/>
                </a:cubicBezTo>
                <a:cubicBezTo>
                  <a:pt x="737" y="14545"/>
                  <a:pt x="902" y="16824"/>
                  <a:pt x="2063" y="18989"/>
                </a:cubicBezTo>
                <a:cubicBezTo>
                  <a:pt x="3544" y="21777"/>
                  <a:pt x="6104" y="23518"/>
                  <a:pt x="8911" y="24823"/>
                </a:cubicBezTo>
                <a:cubicBezTo>
                  <a:pt x="16537" y="28356"/>
                  <a:pt x="25054" y="29185"/>
                  <a:pt x="33281" y="30336"/>
                </a:cubicBezTo>
                <a:cubicBezTo>
                  <a:pt x="36639" y="30812"/>
                  <a:pt x="39975" y="31392"/>
                  <a:pt x="43353" y="31672"/>
                </a:cubicBezTo>
                <a:cubicBezTo>
                  <a:pt x="44465" y="31763"/>
                  <a:pt x="45566" y="31807"/>
                  <a:pt x="46662" y="31807"/>
                </a:cubicBezTo>
                <a:cubicBezTo>
                  <a:pt x="48936" y="31807"/>
                  <a:pt x="51190" y="31618"/>
                  <a:pt x="53476" y="31268"/>
                </a:cubicBezTo>
                <a:cubicBezTo>
                  <a:pt x="56896" y="30750"/>
                  <a:pt x="60304" y="30387"/>
                  <a:pt x="63558" y="29144"/>
                </a:cubicBezTo>
                <a:cubicBezTo>
                  <a:pt x="64708" y="28708"/>
                  <a:pt x="63216" y="28211"/>
                  <a:pt x="62708" y="27880"/>
                </a:cubicBezTo>
                <a:cubicBezTo>
                  <a:pt x="61692" y="27216"/>
                  <a:pt x="60522" y="26823"/>
                  <a:pt x="59486" y="26212"/>
                </a:cubicBezTo>
                <a:cubicBezTo>
                  <a:pt x="58853" y="25839"/>
                  <a:pt x="58305" y="25331"/>
                  <a:pt x="57683" y="24948"/>
                </a:cubicBezTo>
                <a:cubicBezTo>
                  <a:pt x="57041" y="24543"/>
                  <a:pt x="56398" y="24149"/>
                  <a:pt x="55859" y="23611"/>
                </a:cubicBezTo>
                <a:cubicBezTo>
                  <a:pt x="55372" y="23113"/>
                  <a:pt x="55010" y="22565"/>
                  <a:pt x="54430" y="22160"/>
                </a:cubicBezTo>
                <a:cubicBezTo>
                  <a:pt x="53994" y="21870"/>
                  <a:pt x="53507" y="21683"/>
                  <a:pt x="53062" y="21414"/>
                </a:cubicBezTo>
                <a:cubicBezTo>
                  <a:pt x="52523" y="21082"/>
                  <a:pt x="52150" y="20585"/>
                  <a:pt x="51891" y="20036"/>
                </a:cubicBezTo>
                <a:cubicBezTo>
                  <a:pt x="51736" y="19694"/>
                  <a:pt x="51642" y="19518"/>
                  <a:pt x="51290" y="19342"/>
                </a:cubicBezTo>
                <a:cubicBezTo>
                  <a:pt x="50804" y="19114"/>
                  <a:pt x="50261" y="18999"/>
                  <a:pt x="49716" y="18999"/>
                </a:cubicBezTo>
                <a:cubicBezTo>
                  <a:pt x="49692" y="18999"/>
                  <a:pt x="49667" y="19000"/>
                  <a:pt x="49643" y="19000"/>
                </a:cubicBezTo>
                <a:cubicBezTo>
                  <a:pt x="49527" y="19003"/>
                  <a:pt x="49426" y="19006"/>
                  <a:pt x="49333" y="19006"/>
                </a:cubicBezTo>
                <a:cubicBezTo>
                  <a:pt x="49053" y="19006"/>
                  <a:pt x="48853" y="18977"/>
                  <a:pt x="48565" y="18814"/>
                </a:cubicBezTo>
                <a:cubicBezTo>
                  <a:pt x="48347" y="18689"/>
                  <a:pt x="48202" y="18492"/>
                  <a:pt x="48005" y="18358"/>
                </a:cubicBezTo>
                <a:cubicBezTo>
                  <a:pt x="47695" y="18151"/>
                  <a:pt x="47249" y="18088"/>
                  <a:pt x="46938" y="17840"/>
                </a:cubicBezTo>
                <a:cubicBezTo>
                  <a:pt x="46762" y="17705"/>
                  <a:pt x="46658" y="17539"/>
                  <a:pt x="46440" y="17414"/>
                </a:cubicBezTo>
                <a:cubicBezTo>
                  <a:pt x="46150" y="17249"/>
                  <a:pt x="45850" y="17166"/>
                  <a:pt x="45581" y="16949"/>
                </a:cubicBezTo>
                <a:cubicBezTo>
                  <a:pt x="44710" y="16275"/>
                  <a:pt x="44057" y="15549"/>
                  <a:pt x="43405" y="14669"/>
                </a:cubicBezTo>
                <a:cubicBezTo>
                  <a:pt x="43239" y="14441"/>
                  <a:pt x="43198" y="14483"/>
                  <a:pt x="43166" y="14172"/>
                </a:cubicBezTo>
                <a:cubicBezTo>
                  <a:pt x="43146" y="13912"/>
                  <a:pt x="43228" y="13799"/>
                  <a:pt x="43063" y="13622"/>
                </a:cubicBezTo>
                <a:cubicBezTo>
                  <a:pt x="42907" y="13438"/>
                  <a:pt x="42605" y="13409"/>
                  <a:pt x="42324" y="13409"/>
                </a:cubicBezTo>
                <a:cubicBezTo>
                  <a:pt x="42194" y="13409"/>
                  <a:pt x="42069" y="13415"/>
                  <a:pt x="41964" y="13415"/>
                </a:cubicBezTo>
                <a:cubicBezTo>
                  <a:pt x="41944" y="13415"/>
                  <a:pt x="41925" y="13416"/>
                  <a:pt x="41905" y="13416"/>
                </a:cubicBezTo>
                <a:cubicBezTo>
                  <a:pt x="41440" y="13416"/>
                  <a:pt x="41118" y="13293"/>
                  <a:pt x="40711" y="13094"/>
                </a:cubicBezTo>
                <a:cubicBezTo>
                  <a:pt x="40359" y="12918"/>
                  <a:pt x="40027" y="12866"/>
                  <a:pt x="39654" y="12721"/>
                </a:cubicBezTo>
                <a:cubicBezTo>
                  <a:pt x="39115" y="12524"/>
                  <a:pt x="38690" y="12296"/>
                  <a:pt x="38151" y="12162"/>
                </a:cubicBezTo>
                <a:cubicBezTo>
                  <a:pt x="38025" y="12129"/>
                  <a:pt x="37912" y="12116"/>
                  <a:pt x="37807" y="12116"/>
                </a:cubicBezTo>
                <a:cubicBezTo>
                  <a:pt x="37477" y="12116"/>
                  <a:pt x="37217" y="12244"/>
                  <a:pt x="36857" y="12307"/>
                </a:cubicBezTo>
                <a:cubicBezTo>
                  <a:pt x="36771" y="12322"/>
                  <a:pt x="36675" y="12328"/>
                  <a:pt x="36577" y="12328"/>
                </a:cubicBezTo>
                <a:cubicBezTo>
                  <a:pt x="36414" y="12328"/>
                  <a:pt x="36246" y="12313"/>
                  <a:pt x="36111" y="12307"/>
                </a:cubicBezTo>
                <a:cubicBezTo>
                  <a:pt x="35872" y="12296"/>
                  <a:pt x="35675" y="12141"/>
                  <a:pt x="35457" y="12120"/>
                </a:cubicBezTo>
                <a:cubicBezTo>
                  <a:pt x="35445" y="12120"/>
                  <a:pt x="35432" y="12119"/>
                  <a:pt x="35420" y="12119"/>
                </a:cubicBezTo>
                <a:cubicBezTo>
                  <a:pt x="35089" y="12119"/>
                  <a:pt x="34822" y="12335"/>
                  <a:pt x="34514" y="12335"/>
                </a:cubicBezTo>
                <a:cubicBezTo>
                  <a:pt x="34454" y="12335"/>
                  <a:pt x="34392" y="12326"/>
                  <a:pt x="34328" y="12307"/>
                </a:cubicBezTo>
                <a:cubicBezTo>
                  <a:pt x="34007" y="12213"/>
                  <a:pt x="33758" y="11934"/>
                  <a:pt x="33468" y="11789"/>
                </a:cubicBezTo>
                <a:cubicBezTo>
                  <a:pt x="33199" y="11654"/>
                  <a:pt x="32878" y="11654"/>
                  <a:pt x="32608" y="11519"/>
                </a:cubicBezTo>
                <a:cubicBezTo>
                  <a:pt x="32173" y="11301"/>
                  <a:pt x="31738" y="11063"/>
                  <a:pt x="31365" y="10732"/>
                </a:cubicBezTo>
                <a:cubicBezTo>
                  <a:pt x="30442" y="9882"/>
                  <a:pt x="29883" y="8690"/>
                  <a:pt x="29044" y="7831"/>
                </a:cubicBezTo>
                <a:cubicBezTo>
                  <a:pt x="28941" y="7723"/>
                  <a:pt x="28898" y="7688"/>
                  <a:pt x="28867" y="7688"/>
                </a:cubicBezTo>
                <a:cubicBezTo>
                  <a:pt x="28820" y="7688"/>
                  <a:pt x="28798" y="7768"/>
                  <a:pt x="28630" y="7799"/>
                </a:cubicBezTo>
                <a:cubicBezTo>
                  <a:pt x="28432" y="7831"/>
                  <a:pt x="28225" y="7810"/>
                  <a:pt x="28039" y="7851"/>
                </a:cubicBezTo>
                <a:cubicBezTo>
                  <a:pt x="27852" y="7893"/>
                  <a:pt x="27769" y="7996"/>
                  <a:pt x="27562" y="8027"/>
                </a:cubicBezTo>
                <a:cubicBezTo>
                  <a:pt x="27483" y="8037"/>
                  <a:pt x="27400" y="8041"/>
                  <a:pt x="27316" y="8041"/>
                </a:cubicBezTo>
                <a:cubicBezTo>
                  <a:pt x="27148" y="8041"/>
                  <a:pt x="26975" y="8027"/>
                  <a:pt x="26816" y="8027"/>
                </a:cubicBezTo>
                <a:cubicBezTo>
                  <a:pt x="26626" y="8027"/>
                  <a:pt x="26453" y="8034"/>
                  <a:pt x="26290" y="8034"/>
                </a:cubicBezTo>
                <a:cubicBezTo>
                  <a:pt x="25920" y="8034"/>
                  <a:pt x="25598" y="7999"/>
                  <a:pt x="25231" y="7768"/>
                </a:cubicBezTo>
                <a:cubicBezTo>
                  <a:pt x="24568" y="7354"/>
                  <a:pt x="24195" y="6691"/>
                  <a:pt x="23542" y="6235"/>
                </a:cubicBezTo>
                <a:cubicBezTo>
                  <a:pt x="22558" y="5551"/>
                  <a:pt x="21356" y="5001"/>
                  <a:pt x="20258" y="4494"/>
                </a:cubicBezTo>
                <a:cubicBezTo>
                  <a:pt x="19242" y="4027"/>
                  <a:pt x="18227" y="3468"/>
                  <a:pt x="17283" y="2867"/>
                </a:cubicBezTo>
                <a:cubicBezTo>
                  <a:pt x="16620" y="2443"/>
                  <a:pt x="15989" y="2121"/>
                  <a:pt x="15284" y="1779"/>
                </a:cubicBezTo>
                <a:cubicBezTo>
                  <a:pt x="14838" y="1561"/>
                  <a:pt x="14444" y="1199"/>
                  <a:pt x="13978" y="1013"/>
                </a:cubicBezTo>
                <a:cubicBezTo>
                  <a:pt x="13869" y="968"/>
                  <a:pt x="13769" y="954"/>
                  <a:pt x="13673" y="954"/>
                </a:cubicBezTo>
                <a:cubicBezTo>
                  <a:pt x="13507" y="954"/>
                  <a:pt x="13352" y="995"/>
                  <a:pt x="13178" y="995"/>
                </a:cubicBezTo>
                <a:cubicBezTo>
                  <a:pt x="13126" y="995"/>
                  <a:pt x="13071" y="991"/>
                  <a:pt x="13014" y="981"/>
                </a:cubicBezTo>
                <a:cubicBezTo>
                  <a:pt x="12673" y="909"/>
                  <a:pt x="12434" y="587"/>
                  <a:pt x="12165" y="350"/>
                </a:cubicBezTo>
                <a:cubicBezTo>
                  <a:pt x="12082" y="277"/>
                  <a:pt x="11999" y="214"/>
                  <a:pt x="11906" y="173"/>
                </a:cubicBezTo>
                <a:cubicBezTo>
                  <a:pt x="11635" y="38"/>
                  <a:pt x="11340" y="0"/>
                  <a:pt x="1104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8"/>
          <p:cNvSpPr/>
          <p:nvPr/>
        </p:nvSpPr>
        <p:spPr>
          <a:xfrm flipH="1">
            <a:off x="-1420288" y="102550"/>
            <a:ext cx="5125204" cy="1038179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8"/>
          <p:cNvSpPr/>
          <p:nvPr/>
        </p:nvSpPr>
        <p:spPr>
          <a:xfrm flipH="1">
            <a:off x="60672" y="463286"/>
            <a:ext cx="3325099" cy="489417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28"/>
          <p:cNvSpPr/>
          <p:nvPr/>
        </p:nvSpPr>
        <p:spPr>
          <a:xfrm rot="-319362">
            <a:off x="-2625237" y="2634771"/>
            <a:ext cx="10967099" cy="4415873"/>
          </a:xfrm>
          <a:custGeom>
            <a:avLst/>
            <a:gdLst/>
            <a:ahLst/>
            <a:cxnLst/>
            <a:rect l="l" t="t" r="r" b="b"/>
            <a:pathLst>
              <a:path w="76551" h="43251" extrusionOk="0">
                <a:moveTo>
                  <a:pt x="5923" y="0"/>
                </a:moveTo>
                <a:cubicBezTo>
                  <a:pt x="5540" y="0"/>
                  <a:pt x="5246" y="261"/>
                  <a:pt x="5015" y="800"/>
                </a:cubicBezTo>
                <a:cubicBezTo>
                  <a:pt x="4476" y="2075"/>
                  <a:pt x="4092" y="3484"/>
                  <a:pt x="3678" y="4789"/>
                </a:cubicBezTo>
                <a:cubicBezTo>
                  <a:pt x="2683" y="7939"/>
                  <a:pt x="2124" y="11172"/>
                  <a:pt x="1564" y="14415"/>
                </a:cubicBezTo>
                <a:cubicBezTo>
                  <a:pt x="705" y="19388"/>
                  <a:pt x="0" y="24580"/>
                  <a:pt x="435" y="29636"/>
                </a:cubicBezTo>
                <a:cubicBezTo>
                  <a:pt x="611" y="31688"/>
                  <a:pt x="1046" y="34092"/>
                  <a:pt x="2280" y="35812"/>
                </a:cubicBezTo>
                <a:cubicBezTo>
                  <a:pt x="3719" y="37811"/>
                  <a:pt x="5978" y="38329"/>
                  <a:pt x="8237" y="38879"/>
                </a:cubicBezTo>
                <a:cubicBezTo>
                  <a:pt x="10206" y="39355"/>
                  <a:pt x="12164" y="39759"/>
                  <a:pt x="14112" y="40288"/>
                </a:cubicBezTo>
                <a:cubicBezTo>
                  <a:pt x="16931" y="41054"/>
                  <a:pt x="19728" y="41790"/>
                  <a:pt x="22629" y="42236"/>
                </a:cubicBezTo>
                <a:cubicBezTo>
                  <a:pt x="24815" y="42567"/>
                  <a:pt x="27043" y="42816"/>
                  <a:pt x="29261" y="42971"/>
                </a:cubicBezTo>
                <a:cubicBezTo>
                  <a:pt x="30799" y="43074"/>
                  <a:pt x="32340" y="43086"/>
                  <a:pt x="33881" y="43086"/>
                </a:cubicBezTo>
                <a:cubicBezTo>
                  <a:pt x="34347" y="43086"/>
                  <a:pt x="34813" y="43085"/>
                  <a:pt x="35278" y="43085"/>
                </a:cubicBezTo>
                <a:cubicBezTo>
                  <a:pt x="36209" y="43085"/>
                  <a:pt x="37139" y="43090"/>
                  <a:pt x="38068" y="43116"/>
                </a:cubicBezTo>
                <a:cubicBezTo>
                  <a:pt x="39575" y="43156"/>
                  <a:pt x="41076" y="43250"/>
                  <a:pt x="42581" y="43250"/>
                </a:cubicBezTo>
                <a:cubicBezTo>
                  <a:pt x="43041" y="43250"/>
                  <a:pt x="43502" y="43241"/>
                  <a:pt x="43963" y="43220"/>
                </a:cubicBezTo>
                <a:cubicBezTo>
                  <a:pt x="45673" y="43127"/>
                  <a:pt x="47393" y="42878"/>
                  <a:pt x="49092" y="42639"/>
                </a:cubicBezTo>
                <a:cubicBezTo>
                  <a:pt x="50585" y="42422"/>
                  <a:pt x="52045" y="42121"/>
                  <a:pt x="53548" y="41955"/>
                </a:cubicBezTo>
                <a:cubicBezTo>
                  <a:pt x="55289" y="41769"/>
                  <a:pt x="57071" y="41479"/>
                  <a:pt x="58821" y="41469"/>
                </a:cubicBezTo>
                <a:cubicBezTo>
                  <a:pt x="58865" y="41468"/>
                  <a:pt x="58908" y="41468"/>
                  <a:pt x="58951" y="41468"/>
                </a:cubicBezTo>
                <a:cubicBezTo>
                  <a:pt x="59863" y="41468"/>
                  <a:pt x="60768" y="41564"/>
                  <a:pt x="61672" y="41564"/>
                </a:cubicBezTo>
                <a:cubicBezTo>
                  <a:pt x="61751" y="41564"/>
                  <a:pt x="61830" y="41563"/>
                  <a:pt x="61909" y="41562"/>
                </a:cubicBezTo>
                <a:cubicBezTo>
                  <a:pt x="63039" y="41541"/>
                  <a:pt x="64147" y="41386"/>
                  <a:pt x="65266" y="41303"/>
                </a:cubicBezTo>
                <a:cubicBezTo>
                  <a:pt x="65486" y="41284"/>
                  <a:pt x="65690" y="41272"/>
                  <a:pt x="65888" y="41272"/>
                </a:cubicBezTo>
                <a:cubicBezTo>
                  <a:pt x="66241" y="41272"/>
                  <a:pt x="66577" y="41310"/>
                  <a:pt x="66956" y="41417"/>
                </a:cubicBezTo>
                <a:cubicBezTo>
                  <a:pt x="67203" y="41486"/>
                  <a:pt x="67422" y="41515"/>
                  <a:pt x="67631" y="41515"/>
                </a:cubicBezTo>
                <a:cubicBezTo>
                  <a:pt x="68045" y="41515"/>
                  <a:pt x="68422" y="41403"/>
                  <a:pt x="68904" y="41272"/>
                </a:cubicBezTo>
                <a:cubicBezTo>
                  <a:pt x="69422" y="41137"/>
                  <a:pt x="69929" y="41002"/>
                  <a:pt x="70447" y="40847"/>
                </a:cubicBezTo>
                <a:cubicBezTo>
                  <a:pt x="70671" y="40777"/>
                  <a:pt x="70867" y="40732"/>
                  <a:pt x="71058" y="40732"/>
                </a:cubicBezTo>
                <a:cubicBezTo>
                  <a:pt x="71264" y="40732"/>
                  <a:pt x="71464" y="40785"/>
                  <a:pt x="71690" y="40919"/>
                </a:cubicBezTo>
                <a:cubicBezTo>
                  <a:pt x="71888" y="41044"/>
                  <a:pt x="72022" y="41209"/>
                  <a:pt x="72261" y="41262"/>
                </a:cubicBezTo>
                <a:cubicBezTo>
                  <a:pt x="72334" y="41279"/>
                  <a:pt x="72411" y="41286"/>
                  <a:pt x="72490" y="41286"/>
                </a:cubicBezTo>
                <a:cubicBezTo>
                  <a:pt x="72995" y="41286"/>
                  <a:pt x="73602" y="40982"/>
                  <a:pt x="74032" y="40857"/>
                </a:cubicBezTo>
                <a:cubicBezTo>
                  <a:pt x="74674" y="40661"/>
                  <a:pt x="75431" y="40536"/>
                  <a:pt x="75876" y="40018"/>
                </a:cubicBezTo>
                <a:cubicBezTo>
                  <a:pt x="76519" y="39293"/>
                  <a:pt x="76550" y="38578"/>
                  <a:pt x="76249" y="37914"/>
                </a:cubicBezTo>
                <a:cubicBezTo>
                  <a:pt x="76053" y="37469"/>
                  <a:pt x="75721" y="37055"/>
                  <a:pt x="75317" y="36671"/>
                </a:cubicBezTo>
                <a:cubicBezTo>
                  <a:pt x="75172" y="36526"/>
                  <a:pt x="75100" y="36422"/>
                  <a:pt x="74902" y="36381"/>
                </a:cubicBezTo>
                <a:cubicBezTo>
                  <a:pt x="74887" y="36379"/>
                  <a:pt x="74871" y="36378"/>
                  <a:pt x="74855" y="36378"/>
                </a:cubicBezTo>
                <a:cubicBezTo>
                  <a:pt x="74785" y="36378"/>
                  <a:pt x="74716" y="36398"/>
                  <a:pt x="74647" y="36398"/>
                </a:cubicBezTo>
                <a:cubicBezTo>
                  <a:pt x="74602" y="36398"/>
                  <a:pt x="74556" y="36389"/>
                  <a:pt x="74509" y="36360"/>
                </a:cubicBezTo>
                <a:cubicBezTo>
                  <a:pt x="74281" y="36226"/>
                  <a:pt x="74343" y="35925"/>
                  <a:pt x="74167" y="35729"/>
                </a:cubicBezTo>
                <a:cubicBezTo>
                  <a:pt x="73742" y="35231"/>
                  <a:pt x="73525" y="34578"/>
                  <a:pt x="73120" y="34050"/>
                </a:cubicBezTo>
                <a:cubicBezTo>
                  <a:pt x="72779" y="33604"/>
                  <a:pt x="72489" y="33065"/>
                  <a:pt x="72074" y="32662"/>
                </a:cubicBezTo>
                <a:cubicBezTo>
                  <a:pt x="71784" y="32372"/>
                  <a:pt x="71556" y="32112"/>
                  <a:pt x="71142" y="32061"/>
                </a:cubicBezTo>
                <a:cubicBezTo>
                  <a:pt x="70696" y="32019"/>
                  <a:pt x="70509" y="31916"/>
                  <a:pt x="70126" y="31646"/>
                </a:cubicBezTo>
                <a:cubicBezTo>
                  <a:pt x="69691" y="31356"/>
                  <a:pt x="69183" y="31211"/>
                  <a:pt x="68758" y="30921"/>
                </a:cubicBezTo>
                <a:cubicBezTo>
                  <a:pt x="68665" y="30859"/>
                  <a:pt x="68572" y="30734"/>
                  <a:pt x="68489" y="30672"/>
                </a:cubicBezTo>
                <a:cubicBezTo>
                  <a:pt x="68416" y="30610"/>
                  <a:pt x="68323" y="30569"/>
                  <a:pt x="68240" y="30496"/>
                </a:cubicBezTo>
                <a:cubicBezTo>
                  <a:pt x="68116" y="30392"/>
                  <a:pt x="67919" y="30258"/>
                  <a:pt x="67826" y="30133"/>
                </a:cubicBezTo>
                <a:cubicBezTo>
                  <a:pt x="67536" y="29750"/>
                  <a:pt x="67412" y="29252"/>
                  <a:pt x="67059" y="28890"/>
                </a:cubicBezTo>
                <a:cubicBezTo>
                  <a:pt x="66748" y="28568"/>
                  <a:pt x="66375" y="28372"/>
                  <a:pt x="66002" y="28133"/>
                </a:cubicBezTo>
                <a:cubicBezTo>
                  <a:pt x="65754" y="27967"/>
                  <a:pt x="65546" y="27594"/>
                  <a:pt x="65277" y="27491"/>
                </a:cubicBezTo>
                <a:cubicBezTo>
                  <a:pt x="65186" y="27452"/>
                  <a:pt x="65078" y="27440"/>
                  <a:pt x="64965" y="27440"/>
                </a:cubicBezTo>
                <a:cubicBezTo>
                  <a:pt x="64757" y="27440"/>
                  <a:pt x="64530" y="27482"/>
                  <a:pt x="64350" y="27482"/>
                </a:cubicBezTo>
                <a:cubicBezTo>
                  <a:pt x="64337" y="27482"/>
                  <a:pt x="64325" y="27481"/>
                  <a:pt x="64313" y="27481"/>
                </a:cubicBezTo>
                <a:cubicBezTo>
                  <a:pt x="63754" y="27449"/>
                  <a:pt x="63484" y="27046"/>
                  <a:pt x="63007" y="26859"/>
                </a:cubicBezTo>
                <a:cubicBezTo>
                  <a:pt x="62738" y="26756"/>
                  <a:pt x="62303" y="26579"/>
                  <a:pt x="62044" y="26528"/>
                </a:cubicBezTo>
                <a:cubicBezTo>
                  <a:pt x="61981" y="26513"/>
                  <a:pt x="61928" y="26506"/>
                  <a:pt x="61879" y="26506"/>
                </a:cubicBezTo>
                <a:cubicBezTo>
                  <a:pt x="61689" y="26506"/>
                  <a:pt x="61588" y="26611"/>
                  <a:pt x="61381" y="26735"/>
                </a:cubicBezTo>
                <a:cubicBezTo>
                  <a:pt x="61063" y="26918"/>
                  <a:pt x="60714" y="27070"/>
                  <a:pt x="60348" y="27070"/>
                </a:cubicBezTo>
                <a:cubicBezTo>
                  <a:pt x="60238" y="27070"/>
                  <a:pt x="60126" y="27056"/>
                  <a:pt x="60013" y="27025"/>
                </a:cubicBezTo>
                <a:cubicBezTo>
                  <a:pt x="59640" y="26916"/>
                  <a:pt x="59322" y="26650"/>
                  <a:pt x="58927" y="26650"/>
                </a:cubicBezTo>
                <a:cubicBezTo>
                  <a:pt x="58906" y="26650"/>
                  <a:pt x="58885" y="26650"/>
                  <a:pt x="58863" y="26652"/>
                </a:cubicBezTo>
                <a:cubicBezTo>
                  <a:pt x="58676" y="26673"/>
                  <a:pt x="58501" y="26766"/>
                  <a:pt x="58293" y="26776"/>
                </a:cubicBezTo>
                <a:cubicBezTo>
                  <a:pt x="58165" y="26776"/>
                  <a:pt x="58025" y="26754"/>
                  <a:pt x="57890" y="26754"/>
                </a:cubicBezTo>
                <a:cubicBezTo>
                  <a:pt x="57841" y="26754"/>
                  <a:pt x="57792" y="26757"/>
                  <a:pt x="57744" y="26766"/>
                </a:cubicBezTo>
                <a:cubicBezTo>
                  <a:pt x="57512" y="26807"/>
                  <a:pt x="57415" y="26870"/>
                  <a:pt x="57280" y="26870"/>
                </a:cubicBezTo>
                <a:cubicBezTo>
                  <a:pt x="57211" y="26870"/>
                  <a:pt x="57132" y="26853"/>
                  <a:pt x="57019" y="26807"/>
                </a:cubicBezTo>
                <a:cubicBezTo>
                  <a:pt x="56749" y="26693"/>
                  <a:pt x="56656" y="26620"/>
                  <a:pt x="56521" y="26351"/>
                </a:cubicBezTo>
                <a:cubicBezTo>
                  <a:pt x="56408" y="26134"/>
                  <a:pt x="56355" y="25885"/>
                  <a:pt x="56252" y="25657"/>
                </a:cubicBezTo>
                <a:cubicBezTo>
                  <a:pt x="56221" y="25574"/>
                  <a:pt x="56159" y="25429"/>
                  <a:pt x="56086" y="25367"/>
                </a:cubicBezTo>
                <a:cubicBezTo>
                  <a:pt x="55869" y="25170"/>
                  <a:pt x="55589" y="25294"/>
                  <a:pt x="55361" y="25139"/>
                </a:cubicBezTo>
                <a:cubicBezTo>
                  <a:pt x="55195" y="25025"/>
                  <a:pt x="55216" y="24880"/>
                  <a:pt x="55102" y="24714"/>
                </a:cubicBezTo>
                <a:cubicBezTo>
                  <a:pt x="54978" y="24518"/>
                  <a:pt x="54781" y="24362"/>
                  <a:pt x="54573" y="24248"/>
                </a:cubicBezTo>
                <a:cubicBezTo>
                  <a:pt x="54159" y="24020"/>
                  <a:pt x="53714" y="24020"/>
                  <a:pt x="53413" y="23606"/>
                </a:cubicBezTo>
                <a:cubicBezTo>
                  <a:pt x="53143" y="23233"/>
                  <a:pt x="53081" y="22922"/>
                  <a:pt x="52719" y="22611"/>
                </a:cubicBezTo>
                <a:cubicBezTo>
                  <a:pt x="52522" y="22445"/>
                  <a:pt x="52335" y="22259"/>
                  <a:pt x="52201" y="22031"/>
                </a:cubicBezTo>
                <a:cubicBezTo>
                  <a:pt x="51973" y="21647"/>
                  <a:pt x="51890" y="21274"/>
                  <a:pt x="51610" y="20912"/>
                </a:cubicBezTo>
                <a:cubicBezTo>
                  <a:pt x="51268" y="20466"/>
                  <a:pt x="50854" y="20207"/>
                  <a:pt x="50367" y="19938"/>
                </a:cubicBezTo>
                <a:cubicBezTo>
                  <a:pt x="49839" y="19648"/>
                  <a:pt x="49258" y="19513"/>
                  <a:pt x="48709" y="19275"/>
                </a:cubicBezTo>
                <a:cubicBezTo>
                  <a:pt x="48253" y="19077"/>
                  <a:pt x="47880" y="18787"/>
                  <a:pt x="47455" y="18539"/>
                </a:cubicBezTo>
                <a:cubicBezTo>
                  <a:pt x="47092" y="18321"/>
                  <a:pt x="46761" y="18135"/>
                  <a:pt x="46316" y="18114"/>
                </a:cubicBezTo>
                <a:cubicBezTo>
                  <a:pt x="46298" y="18113"/>
                  <a:pt x="46280" y="18113"/>
                  <a:pt x="46263" y="18113"/>
                </a:cubicBezTo>
                <a:cubicBezTo>
                  <a:pt x="46086" y="18113"/>
                  <a:pt x="45906" y="18144"/>
                  <a:pt x="45731" y="18144"/>
                </a:cubicBezTo>
                <a:cubicBezTo>
                  <a:pt x="45645" y="18144"/>
                  <a:pt x="45559" y="18136"/>
                  <a:pt x="45476" y="18114"/>
                </a:cubicBezTo>
                <a:cubicBezTo>
                  <a:pt x="45114" y="18011"/>
                  <a:pt x="44886" y="17668"/>
                  <a:pt x="44637" y="17420"/>
                </a:cubicBezTo>
                <a:cubicBezTo>
                  <a:pt x="44046" y="16839"/>
                  <a:pt x="43435" y="16881"/>
                  <a:pt x="42720" y="16601"/>
                </a:cubicBezTo>
                <a:cubicBezTo>
                  <a:pt x="41870" y="16280"/>
                  <a:pt x="41228" y="15575"/>
                  <a:pt x="40430" y="15192"/>
                </a:cubicBezTo>
                <a:cubicBezTo>
                  <a:pt x="39643" y="14808"/>
                  <a:pt x="39083" y="14332"/>
                  <a:pt x="38420" y="13783"/>
                </a:cubicBezTo>
                <a:cubicBezTo>
                  <a:pt x="37829" y="13306"/>
                  <a:pt x="37311" y="12726"/>
                  <a:pt x="36700" y="12301"/>
                </a:cubicBezTo>
                <a:cubicBezTo>
                  <a:pt x="36068" y="11866"/>
                  <a:pt x="35478" y="11451"/>
                  <a:pt x="34877" y="10985"/>
                </a:cubicBezTo>
                <a:cubicBezTo>
                  <a:pt x="34223" y="10477"/>
                  <a:pt x="33840" y="9711"/>
                  <a:pt x="33198" y="9183"/>
                </a:cubicBezTo>
                <a:cubicBezTo>
                  <a:pt x="33021" y="9038"/>
                  <a:pt x="32773" y="8944"/>
                  <a:pt x="32628" y="8778"/>
                </a:cubicBezTo>
                <a:cubicBezTo>
                  <a:pt x="32514" y="8644"/>
                  <a:pt x="32535" y="8540"/>
                  <a:pt x="32369" y="8488"/>
                </a:cubicBezTo>
                <a:cubicBezTo>
                  <a:pt x="32315" y="8470"/>
                  <a:pt x="32259" y="8462"/>
                  <a:pt x="32203" y="8462"/>
                </a:cubicBezTo>
                <a:cubicBezTo>
                  <a:pt x="32002" y="8462"/>
                  <a:pt x="31797" y="8560"/>
                  <a:pt x="31644" y="8633"/>
                </a:cubicBezTo>
                <a:cubicBezTo>
                  <a:pt x="31229" y="8817"/>
                  <a:pt x="30887" y="8928"/>
                  <a:pt x="30460" y="8928"/>
                </a:cubicBezTo>
                <a:cubicBezTo>
                  <a:pt x="30407" y="8928"/>
                  <a:pt x="30353" y="8927"/>
                  <a:pt x="30297" y="8923"/>
                </a:cubicBezTo>
                <a:cubicBezTo>
                  <a:pt x="30090" y="8902"/>
                  <a:pt x="29955" y="8840"/>
                  <a:pt x="29758" y="8810"/>
                </a:cubicBezTo>
                <a:cubicBezTo>
                  <a:pt x="29709" y="8801"/>
                  <a:pt x="29663" y="8797"/>
                  <a:pt x="29618" y="8797"/>
                </a:cubicBezTo>
                <a:cubicBezTo>
                  <a:pt x="29349" y="8797"/>
                  <a:pt x="29142" y="8934"/>
                  <a:pt x="28867" y="8934"/>
                </a:cubicBezTo>
                <a:cubicBezTo>
                  <a:pt x="28421" y="8923"/>
                  <a:pt x="28338" y="8312"/>
                  <a:pt x="28017" y="8043"/>
                </a:cubicBezTo>
                <a:cubicBezTo>
                  <a:pt x="27769" y="7815"/>
                  <a:pt x="27488" y="7804"/>
                  <a:pt x="27198" y="7670"/>
                </a:cubicBezTo>
                <a:cubicBezTo>
                  <a:pt x="26908" y="7545"/>
                  <a:pt x="26722" y="7327"/>
                  <a:pt x="26515" y="7110"/>
                </a:cubicBezTo>
                <a:cubicBezTo>
                  <a:pt x="26100" y="6706"/>
                  <a:pt x="25789" y="6074"/>
                  <a:pt x="25250" y="5835"/>
                </a:cubicBezTo>
                <a:cubicBezTo>
                  <a:pt x="25002" y="5722"/>
                  <a:pt x="24753" y="5701"/>
                  <a:pt x="24515" y="5577"/>
                </a:cubicBezTo>
                <a:cubicBezTo>
                  <a:pt x="24184" y="5400"/>
                  <a:pt x="24080" y="5172"/>
                  <a:pt x="23862" y="4903"/>
                </a:cubicBezTo>
                <a:cubicBezTo>
                  <a:pt x="23406" y="4364"/>
                  <a:pt x="22660" y="4178"/>
                  <a:pt x="22183" y="3629"/>
                </a:cubicBezTo>
                <a:cubicBezTo>
                  <a:pt x="21417" y="2738"/>
                  <a:pt x="20640" y="1877"/>
                  <a:pt x="19780" y="1069"/>
                </a:cubicBezTo>
                <a:cubicBezTo>
                  <a:pt x="19562" y="862"/>
                  <a:pt x="19293" y="738"/>
                  <a:pt x="19065" y="541"/>
                </a:cubicBezTo>
                <a:cubicBezTo>
                  <a:pt x="18992" y="489"/>
                  <a:pt x="18816" y="251"/>
                  <a:pt x="18702" y="251"/>
                </a:cubicBezTo>
                <a:cubicBezTo>
                  <a:pt x="18350" y="251"/>
                  <a:pt x="17977" y="935"/>
                  <a:pt x="17760" y="1142"/>
                </a:cubicBezTo>
                <a:cubicBezTo>
                  <a:pt x="17532" y="1380"/>
                  <a:pt x="17283" y="1504"/>
                  <a:pt x="17023" y="1702"/>
                </a:cubicBezTo>
                <a:cubicBezTo>
                  <a:pt x="16775" y="1877"/>
                  <a:pt x="16609" y="2085"/>
                  <a:pt x="16340" y="2230"/>
                </a:cubicBezTo>
                <a:cubicBezTo>
                  <a:pt x="15667" y="2572"/>
                  <a:pt x="14879" y="3017"/>
                  <a:pt x="14154" y="3183"/>
                </a:cubicBezTo>
                <a:cubicBezTo>
                  <a:pt x="13501" y="3328"/>
                  <a:pt x="12869" y="3390"/>
                  <a:pt x="12247" y="3618"/>
                </a:cubicBezTo>
                <a:cubicBezTo>
                  <a:pt x="12056" y="3685"/>
                  <a:pt x="11733" y="3887"/>
                  <a:pt x="11507" y="3887"/>
                </a:cubicBezTo>
                <a:cubicBezTo>
                  <a:pt x="11415" y="3887"/>
                  <a:pt x="11339" y="3853"/>
                  <a:pt x="11294" y="3763"/>
                </a:cubicBezTo>
                <a:cubicBezTo>
                  <a:pt x="11221" y="3618"/>
                  <a:pt x="11294" y="3514"/>
                  <a:pt x="11180" y="3339"/>
                </a:cubicBezTo>
                <a:cubicBezTo>
                  <a:pt x="11076" y="3194"/>
                  <a:pt x="10889" y="3049"/>
                  <a:pt x="10755" y="2955"/>
                </a:cubicBezTo>
                <a:cubicBezTo>
                  <a:pt x="10299" y="2634"/>
                  <a:pt x="9729" y="2561"/>
                  <a:pt x="9252" y="2271"/>
                </a:cubicBezTo>
                <a:cubicBezTo>
                  <a:pt x="8331" y="1722"/>
                  <a:pt x="7647" y="862"/>
                  <a:pt x="6735" y="292"/>
                </a:cubicBezTo>
                <a:cubicBezTo>
                  <a:pt x="6427" y="99"/>
                  <a:pt x="6158" y="0"/>
                  <a:pt x="592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28"/>
          <p:cNvGrpSpPr/>
          <p:nvPr/>
        </p:nvGrpSpPr>
        <p:grpSpPr>
          <a:xfrm rot="10800000" flipH="1">
            <a:off x="-159906" y="1414479"/>
            <a:ext cx="3245850" cy="562943"/>
            <a:chOff x="9" y="80379"/>
            <a:chExt cx="3467048" cy="562943"/>
          </a:xfrm>
        </p:grpSpPr>
        <p:sp>
          <p:nvSpPr>
            <p:cNvPr id="1159" name="Google Shape;1159;p28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1" name="Google Shape;1161;p28"/>
          <p:cNvSpPr/>
          <p:nvPr/>
        </p:nvSpPr>
        <p:spPr>
          <a:xfrm>
            <a:off x="-61967" y="4576314"/>
            <a:ext cx="8738949" cy="1336903"/>
          </a:xfrm>
          <a:custGeom>
            <a:avLst/>
            <a:gdLst/>
            <a:ahLst/>
            <a:cxnLst/>
            <a:rect l="l" t="t" r="r" b="b"/>
            <a:pathLst>
              <a:path w="90653" h="38121" extrusionOk="0">
                <a:moveTo>
                  <a:pt x="90653" y="1"/>
                </a:moveTo>
                <a:cubicBezTo>
                  <a:pt x="90362" y="94"/>
                  <a:pt x="90228" y="477"/>
                  <a:pt x="89927" y="549"/>
                </a:cubicBezTo>
                <a:cubicBezTo>
                  <a:pt x="89824" y="570"/>
                  <a:pt x="89720" y="560"/>
                  <a:pt x="89627" y="602"/>
                </a:cubicBezTo>
                <a:cubicBezTo>
                  <a:pt x="89531" y="645"/>
                  <a:pt x="89442" y="748"/>
                  <a:pt x="89355" y="748"/>
                </a:cubicBezTo>
                <a:cubicBezTo>
                  <a:pt x="89338" y="748"/>
                  <a:pt x="89322" y="744"/>
                  <a:pt x="89306" y="736"/>
                </a:cubicBezTo>
                <a:cubicBezTo>
                  <a:pt x="89275" y="715"/>
                  <a:pt x="89254" y="695"/>
                  <a:pt x="89223" y="685"/>
                </a:cubicBezTo>
                <a:cubicBezTo>
                  <a:pt x="89215" y="683"/>
                  <a:pt x="89207" y="682"/>
                  <a:pt x="89198" y="682"/>
                </a:cubicBezTo>
                <a:cubicBezTo>
                  <a:pt x="89163" y="682"/>
                  <a:pt x="89124" y="698"/>
                  <a:pt x="89098" y="715"/>
                </a:cubicBezTo>
                <a:cubicBezTo>
                  <a:pt x="88487" y="1047"/>
                  <a:pt x="87710" y="1161"/>
                  <a:pt x="87150" y="1534"/>
                </a:cubicBezTo>
                <a:cubicBezTo>
                  <a:pt x="87064" y="1592"/>
                  <a:pt x="86972" y="1614"/>
                  <a:pt x="86877" y="1614"/>
                </a:cubicBezTo>
                <a:cubicBezTo>
                  <a:pt x="86563" y="1614"/>
                  <a:pt x="86209" y="1378"/>
                  <a:pt x="85872" y="1378"/>
                </a:cubicBezTo>
                <a:cubicBezTo>
                  <a:pt x="85866" y="1378"/>
                  <a:pt x="85861" y="1378"/>
                  <a:pt x="85856" y="1378"/>
                </a:cubicBezTo>
                <a:cubicBezTo>
                  <a:pt x="85193" y="1378"/>
                  <a:pt x="84892" y="2207"/>
                  <a:pt x="84353" y="2591"/>
                </a:cubicBezTo>
                <a:cubicBezTo>
                  <a:pt x="84083" y="2788"/>
                  <a:pt x="83721" y="2891"/>
                  <a:pt x="83597" y="3192"/>
                </a:cubicBezTo>
                <a:cubicBezTo>
                  <a:pt x="83555" y="3296"/>
                  <a:pt x="83535" y="3420"/>
                  <a:pt x="83462" y="3503"/>
                </a:cubicBezTo>
                <a:cubicBezTo>
                  <a:pt x="83390" y="3586"/>
                  <a:pt x="83265" y="3607"/>
                  <a:pt x="83162" y="3627"/>
                </a:cubicBezTo>
                <a:cubicBezTo>
                  <a:pt x="82591" y="3741"/>
                  <a:pt x="82053" y="3969"/>
                  <a:pt x="81587" y="4290"/>
                </a:cubicBezTo>
                <a:cubicBezTo>
                  <a:pt x="81152" y="4590"/>
                  <a:pt x="80643" y="4663"/>
                  <a:pt x="80188" y="4933"/>
                </a:cubicBezTo>
                <a:cubicBezTo>
                  <a:pt x="79618" y="5274"/>
                  <a:pt x="79069" y="5637"/>
                  <a:pt x="78499" y="5979"/>
                </a:cubicBezTo>
                <a:cubicBezTo>
                  <a:pt x="76810" y="6984"/>
                  <a:pt x="74965" y="7740"/>
                  <a:pt x="73059" y="8228"/>
                </a:cubicBezTo>
                <a:cubicBezTo>
                  <a:pt x="70127" y="8974"/>
                  <a:pt x="67081" y="8901"/>
                  <a:pt x="64148" y="9585"/>
                </a:cubicBezTo>
                <a:cubicBezTo>
                  <a:pt x="64052" y="9466"/>
                  <a:pt x="63898" y="9406"/>
                  <a:pt x="63744" y="9406"/>
                </a:cubicBezTo>
                <a:cubicBezTo>
                  <a:pt x="63615" y="9406"/>
                  <a:pt x="63486" y="9448"/>
                  <a:pt x="63392" y="9533"/>
                </a:cubicBezTo>
                <a:cubicBezTo>
                  <a:pt x="63454" y="9430"/>
                  <a:pt x="63340" y="9305"/>
                  <a:pt x="63216" y="9295"/>
                </a:cubicBezTo>
                <a:cubicBezTo>
                  <a:pt x="63208" y="9294"/>
                  <a:pt x="63200" y="9294"/>
                  <a:pt x="63192" y="9294"/>
                </a:cubicBezTo>
                <a:cubicBezTo>
                  <a:pt x="63078" y="9294"/>
                  <a:pt x="62981" y="9361"/>
                  <a:pt x="62884" y="9430"/>
                </a:cubicBezTo>
                <a:cubicBezTo>
                  <a:pt x="62729" y="9533"/>
                  <a:pt x="62573" y="9647"/>
                  <a:pt x="62418" y="9750"/>
                </a:cubicBezTo>
                <a:cubicBezTo>
                  <a:pt x="62324" y="9823"/>
                  <a:pt x="62221" y="9886"/>
                  <a:pt x="62117" y="9906"/>
                </a:cubicBezTo>
                <a:cubicBezTo>
                  <a:pt x="62089" y="9911"/>
                  <a:pt x="62062" y="9914"/>
                  <a:pt x="62035" y="9914"/>
                </a:cubicBezTo>
                <a:cubicBezTo>
                  <a:pt x="61900" y="9914"/>
                  <a:pt x="61770" y="9858"/>
                  <a:pt x="61641" y="9823"/>
                </a:cubicBezTo>
                <a:cubicBezTo>
                  <a:pt x="61480" y="9776"/>
                  <a:pt x="61311" y="9753"/>
                  <a:pt x="61142" y="9753"/>
                </a:cubicBezTo>
                <a:cubicBezTo>
                  <a:pt x="60940" y="9753"/>
                  <a:pt x="60739" y="9786"/>
                  <a:pt x="60553" y="9854"/>
                </a:cubicBezTo>
                <a:cubicBezTo>
                  <a:pt x="60449" y="9740"/>
                  <a:pt x="60418" y="9575"/>
                  <a:pt x="60459" y="9430"/>
                </a:cubicBezTo>
                <a:lnTo>
                  <a:pt x="60459" y="9430"/>
                </a:lnTo>
                <a:cubicBezTo>
                  <a:pt x="60116" y="9528"/>
                  <a:pt x="59754" y="9578"/>
                  <a:pt x="59395" y="9578"/>
                </a:cubicBezTo>
                <a:cubicBezTo>
                  <a:pt x="59223" y="9578"/>
                  <a:pt x="59052" y="9567"/>
                  <a:pt x="58884" y="9543"/>
                </a:cubicBezTo>
                <a:cubicBezTo>
                  <a:pt x="58584" y="9492"/>
                  <a:pt x="58274" y="9398"/>
                  <a:pt x="58087" y="9160"/>
                </a:cubicBezTo>
                <a:cubicBezTo>
                  <a:pt x="56968" y="8776"/>
                  <a:pt x="55828" y="8424"/>
                  <a:pt x="54678" y="8134"/>
                </a:cubicBezTo>
                <a:cubicBezTo>
                  <a:pt x="54688" y="8000"/>
                  <a:pt x="54564" y="7896"/>
                  <a:pt x="54461" y="7823"/>
                </a:cubicBezTo>
                <a:cubicBezTo>
                  <a:pt x="54077" y="7575"/>
                  <a:pt x="53704" y="7326"/>
                  <a:pt x="53331" y="7077"/>
                </a:cubicBezTo>
                <a:cubicBezTo>
                  <a:pt x="53051" y="6894"/>
                  <a:pt x="52743" y="6704"/>
                  <a:pt x="52429" y="6704"/>
                </a:cubicBezTo>
                <a:cubicBezTo>
                  <a:pt x="52371" y="6704"/>
                  <a:pt x="52312" y="6710"/>
                  <a:pt x="52253" y="6725"/>
                </a:cubicBezTo>
                <a:cubicBezTo>
                  <a:pt x="52149" y="6751"/>
                  <a:pt x="52052" y="6792"/>
                  <a:pt x="51956" y="6792"/>
                </a:cubicBezTo>
                <a:cubicBezTo>
                  <a:pt x="51937" y="6792"/>
                  <a:pt x="51919" y="6790"/>
                  <a:pt x="51901" y="6787"/>
                </a:cubicBezTo>
                <a:cubicBezTo>
                  <a:pt x="51746" y="6746"/>
                  <a:pt x="51663" y="6570"/>
                  <a:pt x="51518" y="6518"/>
                </a:cubicBezTo>
                <a:cubicBezTo>
                  <a:pt x="51145" y="6383"/>
                  <a:pt x="51021" y="6393"/>
                  <a:pt x="50720" y="6093"/>
                </a:cubicBezTo>
                <a:cubicBezTo>
                  <a:pt x="50409" y="5792"/>
                  <a:pt x="50109" y="5544"/>
                  <a:pt x="49674" y="5451"/>
                </a:cubicBezTo>
                <a:cubicBezTo>
                  <a:pt x="49549" y="5419"/>
                  <a:pt x="49435" y="5409"/>
                  <a:pt x="49331" y="5347"/>
                </a:cubicBezTo>
                <a:cubicBezTo>
                  <a:pt x="49044" y="5204"/>
                  <a:pt x="48899" y="4777"/>
                  <a:pt x="48576" y="4777"/>
                </a:cubicBezTo>
                <a:cubicBezTo>
                  <a:pt x="48572" y="4777"/>
                  <a:pt x="48568" y="4777"/>
                  <a:pt x="48564" y="4777"/>
                </a:cubicBezTo>
                <a:cubicBezTo>
                  <a:pt x="48419" y="4777"/>
                  <a:pt x="48295" y="4881"/>
                  <a:pt x="48182" y="4954"/>
                </a:cubicBezTo>
                <a:cubicBezTo>
                  <a:pt x="47912" y="5140"/>
                  <a:pt x="47622" y="5254"/>
                  <a:pt x="47321" y="5368"/>
                </a:cubicBezTo>
                <a:cubicBezTo>
                  <a:pt x="46959" y="5513"/>
                  <a:pt x="46586" y="5658"/>
                  <a:pt x="46213" y="5792"/>
                </a:cubicBezTo>
                <a:cubicBezTo>
                  <a:pt x="45518" y="6062"/>
                  <a:pt x="44814" y="6342"/>
                  <a:pt x="44130" y="6632"/>
                </a:cubicBezTo>
                <a:cubicBezTo>
                  <a:pt x="43498" y="6911"/>
                  <a:pt x="42783" y="6984"/>
                  <a:pt x="42151" y="7274"/>
                </a:cubicBezTo>
                <a:cubicBezTo>
                  <a:pt x="41867" y="7396"/>
                  <a:pt x="41604" y="7606"/>
                  <a:pt x="41282" y="7606"/>
                </a:cubicBezTo>
                <a:cubicBezTo>
                  <a:pt x="41275" y="7606"/>
                  <a:pt x="41267" y="7606"/>
                  <a:pt x="41260" y="7606"/>
                </a:cubicBezTo>
                <a:cubicBezTo>
                  <a:pt x="41161" y="7606"/>
                  <a:pt x="41061" y="7580"/>
                  <a:pt x="40956" y="7580"/>
                </a:cubicBezTo>
                <a:cubicBezTo>
                  <a:pt x="40930" y="7580"/>
                  <a:pt x="40903" y="7581"/>
                  <a:pt x="40876" y="7585"/>
                </a:cubicBezTo>
                <a:cubicBezTo>
                  <a:pt x="40591" y="7615"/>
                  <a:pt x="40376" y="7896"/>
                  <a:pt x="40093" y="7896"/>
                </a:cubicBezTo>
                <a:cubicBezTo>
                  <a:pt x="40089" y="7896"/>
                  <a:pt x="40084" y="7896"/>
                  <a:pt x="40079" y="7896"/>
                </a:cubicBezTo>
                <a:cubicBezTo>
                  <a:pt x="39996" y="7896"/>
                  <a:pt x="39913" y="7870"/>
                  <a:pt x="39830" y="7870"/>
                </a:cubicBezTo>
                <a:cubicBezTo>
                  <a:pt x="39809" y="7870"/>
                  <a:pt x="39789" y="7871"/>
                  <a:pt x="39768" y="7875"/>
                </a:cubicBezTo>
                <a:cubicBezTo>
                  <a:pt x="39540" y="7917"/>
                  <a:pt x="39426" y="8186"/>
                  <a:pt x="39218" y="8279"/>
                </a:cubicBezTo>
                <a:cubicBezTo>
                  <a:pt x="39126" y="8321"/>
                  <a:pt x="39011" y="8321"/>
                  <a:pt x="38898" y="8331"/>
                </a:cubicBezTo>
                <a:cubicBezTo>
                  <a:pt x="38535" y="8352"/>
                  <a:pt x="38182" y="8445"/>
                  <a:pt x="37841" y="8549"/>
                </a:cubicBezTo>
                <a:cubicBezTo>
                  <a:pt x="37561" y="8631"/>
                  <a:pt x="37281" y="8714"/>
                  <a:pt x="37012" y="8797"/>
                </a:cubicBezTo>
                <a:cubicBezTo>
                  <a:pt x="36877" y="8839"/>
                  <a:pt x="36742" y="8880"/>
                  <a:pt x="36618" y="8932"/>
                </a:cubicBezTo>
                <a:cubicBezTo>
                  <a:pt x="36421" y="9025"/>
                  <a:pt x="36234" y="9170"/>
                  <a:pt x="36048" y="9274"/>
                </a:cubicBezTo>
                <a:cubicBezTo>
                  <a:pt x="35638" y="9517"/>
                  <a:pt x="35224" y="9601"/>
                  <a:pt x="34807" y="9601"/>
                </a:cubicBezTo>
                <a:cubicBezTo>
                  <a:pt x="34211" y="9601"/>
                  <a:pt x="33607" y="9431"/>
                  <a:pt x="32992" y="9315"/>
                </a:cubicBezTo>
                <a:cubicBezTo>
                  <a:pt x="32961" y="9309"/>
                  <a:pt x="32928" y="9303"/>
                  <a:pt x="32893" y="9303"/>
                </a:cubicBezTo>
                <a:cubicBezTo>
                  <a:pt x="32867" y="9303"/>
                  <a:pt x="32841" y="9307"/>
                  <a:pt x="32815" y="9315"/>
                </a:cubicBezTo>
                <a:cubicBezTo>
                  <a:pt x="32774" y="9336"/>
                  <a:pt x="32732" y="9377"/>
                  <a:pt x="32702" y="9419"/>
                </a:cubicBezTo>
                <a:cubicBezTo>
                  <a:pt x="32411" y="9782"/>
                  <a:pt x="31935" y="10186"/>
                  <a:pt x="31427" y="10227"/>
                </a:cubicBezTo>
                <a:cubicBezTo>
                  <a:pt x="31407" y="10229"/>
                  <a:pt x="31388" y="10229"/>
                  <a:pt x="31368" y="10229"/>
                </a:cubicBezTo>
                <a:cubicBezTo>
                  <a:pt x="31142" y="10229"/>
                  <a:pt x="30884" y="10128"/>
                  <a:pt x="30674" y="10128"/>
                </a:cubicBezTo>
                <a:cubicBezTo>
                  <a:pt x="30557" y="10128"/>
                  <a:pt x="30454" y="10160"/>
                  <a:pt x="30381" y="10259"/>
                </a:cubicBezTo>
                <a:cubicBezTo>
                  <a:pt x="30019" y="9957"/>
                  <a:pt x="29550" y="9792"/>
                  <a:pt x="29081" y="9792"/>
                </a:cubicBezTo>
                <a:cubicBezTo>
                  <a:pt x="28986" y="9792"/>
                  <a:pt x="28890" y="9799"/>
                  <a:pt x="28795" y="9813"/>
                </a:cubicBezTo>
                <a:cubicBezTo>
                  <a:pt x="28702" y="9554"/>
                  <a:pt x="28578" y="9305"/>
                  <a:pt x="28412" y="9077"/>
                </a:cubicBezTo>
                <a:cubicBezTo>
                  <a:pt x="28360" y="9015"/>
                  <a:pt x="28298" y="8953"/>
                  <a:pt x="28215" y="8942"/>
                </a:cubicBezTo>
                <a:cubicBezTo>
                  <a:pt x="28201" y="8939"/>
                  <a:pt x="28187" y="8937"/>
                  <a:pt x="28174" y="8937"/>
                </a:cubicBezTo>
                <a:cubicBezTo>
                  <a:pt x="28107" y="8937"/>
                  <a:pt x="28044" y="8974"/>
                  <a:pt x="27966" y="8974"/>
                </a:cubicBezTo>
                <a:cubicBezTo>
                  <a:pt x="27749" y="8974"/>
                  <a:pt x="27697" y="8642"/>
                  <a:pt x="27510" y="8518"/>
                </a:cubicBezTo>
                <a:cubicBezTo>
                  <a:pt x="27440" y="8474"/>
                  <a:pt x="27361" y="8459"/>
                  <a:pt x="27279" y="8459"/>
                </a:cubicBezTo>
                <a:cubicBezTo>
                  <a:pt x="27205" y="8459"/>
                  <a:pt x="27128" y="8472"/>
                  <a:pt x="27054" y="8486"/>
                </a:cubicBezTo>
                <a:cubicBezTo>
                  <a:pt x="25967" y="8673"/>
                  <a:pt x="24723" y="8818"/>
                  <a:pt x="23697" y="9222"/>
                </a:cubicBezTo>
                <a:cubicBezTo>
                  <a:pt x="22744" y="9595"/>
                  <a:pt x="21832" y="10259"/>
                  <a:pt x="20982" y="10807"/>
                </a:cubicBezTo>
                <a:cubicBezTo>
                  <a:pt x="21242" y="9968"/>
                  <a:pt x="20547" y="9098"/>
                  <a:pt x="19729" y="8767"/>
                </a:cubicBezTo>
                <a:cubicBezTo>
                  <a:pt x="18910" y="8435"/>
                  <a:pt x="18009" y="8486"/>
                  <a:pt x="17128" y="8394"/>
                </a:cubicBezTo>
                <a:cubicBezTo>
                  <a:pt x="15905" y="8269"/>
                  <a:pt x="14724" y="7865"/>
                  <a:pt x="13678" y="7233"/>
                </a:cubicBezTo>
                <a:cubicBezTo>
                  <a:pt x="12600" y="6580"/>
                  <a:pt x="11751" y="5658"/>
                  <a:pt x="10725" y="4933"/>
                </a:cubicBezTo>
                <a:cubicBezTo>
                  <a:pt x="10494" y="4772"/>
                  <a:pt x="10233" y="4601"/>
                  <a:pt x="9952" y="4601"/>
                </a:cubicBezTo>
                <a:cubicBezTo>
                  <a:pt x="9944" y="4601"/>
                  <a:pt x="9936" y="4601"/>
                  <a:pt x="9927" y="4601"/>
                </a:cubicBezTo>
                <a:cubicBezTo>
                  <a:pt x="9778" y="4608"/>
                  <a:pt x="9611" y="4663"/>
                  <a:pt x="9461" y="4663"/>
                </a:cubicBezTo>
                <a:cubicBezTo>
                  <a:pt x="9382" y="4663"/>
                  <a:pt x="9308" y="4648"/>
                  <a:pt x="9243" y="4601"/>
                </a:cubicBezTo>
                <a:cubicBezTo>
                  <a:pt x="9119" y="4518"/>
                  <a:pt x="9067" y="4362"/>
                  <a:pt x="8932" y="4311"/>
                </a:cubicBezTo>
                <a:cubicBezTo>
                  <a:pt x="8870" y="4290"/>
                  <a:pt x="8808" y="4290"/>
                  <a:pt x="8746" y="4290"/>
                </a:cubicBezTo>
                <a:cubicBezTo>
                  <a:pt x="8590" y="4270"/>
                  <a:pt x="8456" y="4207"/>
                  <a:pt x="8331" y="4145"/>
                </a:cubicBezTo>
                <a:cubicBezTo>
                  <a:pt x="8051" y="4010"/>
                  <a:pt x="7772" y="3865"/>
                  <a:pt x="7492" y="3731"/>
                </a:cubicBezTo>
                <a:cubicBezTo>
                  <a:pt x="7367" y="3669"/>
                  <a:pt x="7243" y="3616"/>
                  <a:pt x="7109" y="3596"/>
                </a:cubicBezTo>
                <a:cubicBezTo>
                  <a:pt x="7084" y="3593"/>
                  <a:pt x="7059" y="3592"/>
                  <a:pt x="7034" y="3592"/>
                </a:cubicBezTo>
                <a:cubicBezTo>
                  <a:pt x="6834" y="3592"/>
                  <a:pt x="6633" y="3666"/>
                  <a:pt x="6437" y="3666"/>
                </a:cubicBezTo>
                <a:cubicBezTo>
                  <a:pt x="6363" y="3666"/>
                  <a:pt x="6290" y="3656"/>
                  <a:pt x="6218" y="3627"/>
                </a:cubicBezTo>
                <a:cubicBezTo>
                  <a:pt x="5990" y="3544"/>
                  <a:pt x="5855" y="3192"/>
                  <a:pt x="5596" y="3192"/>
                </a:cubicBezTo>
                <a:cubicBezTo>
                  <a:pt x="5592" y="3192"/>
                  <a:pt x="5588" y="3192"/>
                  <a:pt x="5584" y="3192"/>
                </a:cubicBezTo>
                <a:cubicBezTo>
                  <a:pt x="5421" y="3192"/>
                  <a:pt x="5281" y="3375"/>
                  <a:pt x="5129" y="3375"/>
                </a:cubicBezTo>
                <a:cubicBezTo>
                  <a:pt x="5112" y="3375"/>
                  <a:pt x="5095" y="3373"/>
                  <a:pt x="5078" y="3368"/>
                </a:cubicBezTo>
                <a:cubicBezTo>
                  <a:pt x="4984" y="3337"/>
                  <a:pt x="4912" y="3223"/>
                  <a:pt x="4818" y="3223"/>
                </a:cubicBezTo>
                <a:cubicBezTo>
                  <a:pt x="4815" y="3222"/>
                  <a:pt x="4812" y="3222"/>
                  <a:pt x="4809" y="3222"/>
                </a:cubicBezTo>
                <a:cubicBezTo>
                  <a:pt x="4687" y="3222"/>
                  <a:pt x="4607" y="3390"/>
                  <a:pt x="4486" y="3390"/>
                </a:cubicBezTo>
                <a:cubicBezTo>
                  <a:pt x="4480" y="3390"/>
                  <a:pt x="4473" y="3390"/>
                  <a:pt x="4466" y="3389"/>
                </a:cubicBezTo>
                <a:cubicBezTo>
                  <a:pt x="4404" y="3379"/>
                  <a:pt x="4353" y="3316"/>
                  <a:pt x="4311" y="3254"/>
                </a:cubicBezTo>
                <a:cubicBezTo>
                  <a:pt x="4031" y="2860"/>
                  <a:pt x="3544" y="2612"/>
                  <a:pt x="3047" y="2612"/>
                </a:cubicBezTo>
                <a:cubicBezTo>
                  <a:pt x="2953" y="2612"/>
                  <a:pt x="2840" y="2612"/>
                  <a:pt x="2757" y="2550"/>
                </a:cubicBezTo>
                <a:cubicBezTo>
                  <a:pt x="2633" y="2446"/>
                  <a:pt x="2653" y="2207"/>
                  <a:pt x="2508" y="2135"/>
                </a:cubicBezTo>
                <a:cubicBezTo>
                  <a:pt x="2477" y="2121"/>
                  <a:pt x="2444" y="2116"/>
                  <a:pt x="2410" y="2116"/>
                </a:cubicBezTo>
                <a:cubicBezTo>
                  <a:pt x="2337" y="2116"/>
                  <a:pt x="2260" y="2139"/>
                  <a:pt x="2192" y="2139"/>
                </a:cubicBezTo>
                <a:cubicBezTo>
                  <a:pt x="2156" y="2139"/>
                  <a:pt x="2123" y="2133"/>
                  <a:pt x="2094" y="2114"/>
                </a:cubicBezTo>
                <a:cubicBezTo>
                  <a:pt x="2011" y="2052"/>
                  <a:pt x="2000" y="1938"/>
                  <a:pt x="1979" y="1845"/>
                </a:cubicBezTo>
                <a:cubicBezTo>
                  <a:pt x="1845" y="1358"/>
                  <a:pt x="1213" y="1286"/>
                  <a:pt x="788" y="1026"/>
                </a:cubicBezTo>
                <a:cubicBezTo>
                  <a:pt x="550" y="881"/>
                  <a:pt x="446" y="612"/>
                  <a:pt x="197" y="508"/>
                </a:cubicBezTo>
                <a:cubicBezTo>
                  <a:pt x="176" y="552"/>
                  <a:pt x="123" y="601"/>
                  <a:pt x="69" y="601"/>
                </a:cubicBezTo>
                <a:cubicBezTo>
                  <a:pt x="46" y="601"/>
                  <a:pt x="22" y="592"/>
                  <a:pt x="1" y="570"/>
                </a:cubicBezTo>
                <a:lnTo>
                  <a:pt x="1" y="570"/>
                </a:lnTo>
                <a:lnTo>
                  <a:pt x="63" y="38120"/>
                </a:lnTo>
                <a:lnTo>
                  <a:pt x="90290" y="38120"/>
                </a:lnTo>
                <a:lnTo>
                  <a:pt x="90653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8"/>
          <p:cNvSpPr/>
          <p:nvPr/>
        </p:nvSpPr>
        <p:spPr>
          <a:xfrm flipH="1">
            <a:off x="7027465" y="4149750"/>
            <a:ext cx="2326085" cy="1790210"/>
          </a:xfrm>
          <a:custGeom>
            <a:avLst/>
            <a:gdLst/>
            <a:ahLst/>
            <a:cxnLst/>
            <a:rect l="l" t="t" r="r" b="b"/>
            <a:pathLst>
              <a:path w="24249" h="15947" extrusionOk="0">
                <a:moveTo>
                  <a:pt x="11274" y="0"/>
                </a:moveTo>
                <a:cubicBezTo>
                  <a:pt x="11238" y="36"/>
                  <a:pt x="11225" y="85"/>
                  <a:pt x="11232" y="131"/>
                </a:cubicBezTo>
                <a:lnTo>
                  <a:pt x="11232" y="131"/>
                </a:lnTo>
                <a:cubicBezTo>
                  <a:pt x="11239" y="132"/>
                  <a:pt x="11246" y="134"/>
                  <a:pt x="11253" y="135"/>
                </a:cubicBezTo>
                <a:cubicBezTo>
                  <a:pt x="11264" y="94"/>
                  <a:pt x="11264" y="42"/>
                  <a:pt x="11274" y="0"/>
                </a:cubicBezTo>
                <a:close/>
                <a:moveTo>
                  <a:pt x="11605" y="912"/>
                </a:moveTo>
                <a:lnTo>
                  <a:pt x="11605" y="912"/>
                </a:lnTo>
                <a:cubicBezTo>
                  <a:pt x="11600" y="915"/>
                  <a:pt x="11596" y="918"/>
                  <a:pt x="11591" y="921"/>
                </a:cubicBezTo>
                <a:lnTo>
                  <a:pt x="11591" y="921"/>
                </a:lnTo>
                <a:cubicBezTo>
                  <a:pt x="11596" y="918"/>
                  <a:pt x="11601" y="915"/>
                  <a:pt x="11605" y="912"/>
                </a:cubicBezTo>
                <a:close/>
                <a:moveTo>
                  <a:pt x="10974" y="974"/>
                </a:moveTo>
                <a:lnTo>
                  <a:pt x="10974" y="974"/>
                </a:lnTo>
                <a:cubicBezTo>
                  <a:pt x="10980" y="979"/>
                  <a:pt x="10987" y="984"/>
                  <a:pt x="10994" y="989"/>
                </a:cubicBezTo>
                <a:lnTo>
                  <a:pt x="10994" y="989"/>
                </a:lnTo>
                <a:cubicBezTo>
                  <a:pt x="10989" y="983"/>
                  <a:pt x="10983" y="978"/>
                  <a:pt x="10974" y="974"/>
                </a:cubicBezTo>
                <a:close/>
                <a:moveTo>
                  <a:pt x="3265" y="1554"/>
                </a:moveTo>
                <a:cubicBezTo>
                  <a:pt x="3259" y="1607"/>
                  <a:pt x="3254" y="1661"/>
                  <a:pt x="3256" y="1715"/>
                </a:cubicBezTo>
                <a:lnTo>
                  <a:pt x="3256" y="1715"/>
                </a:lnTo>
                <a:cubicBezTo>
                  <a:pt x="3259" y="1665"/>
                  <a:pt x="3265" y="1610"/>
                  <a:pt x="3265" y="1554"/>
                </a:cubicBezTo>
                <a:close/>
                <a:moveTo>
                  <a:pt x="3150" y="1865"/>
                </a:moveTo>
                <a:lnTo>
                  <a:pt x="3150" y="1865"/>
                </a:lnTo>
                <a:cubicBezTo>
                  <a:pt x="3137" y="1872"/>
                  <a:pt x="3149" y="1883"/>
                  <a:pt x="3162" y="1885"/>
                </a:cubicBezTo>
                <a:lnTo>
                  <a:pt x="3162" y="1885"/>
                </a:lnTo>
                <a:cubicBezTo>
                  <a:pt x="3158" y="1879"/>
                  <a:pt x="3154" y="1873"/>
                  <a:pt x="3150" y="1865"/>
                </a:cubicBezTo>
                <a:close/>
                <a:moveTo>
                  <a:pt x="3472" y="2010"/>
                </a:moveTo>
                <a:cubicBezTo>
                  <a:pt x="3460" y="2010"/>
                  <a:pt x="3458" y="2020"/>
                  <a:pt x="3462" y="2029"/>
                </a:cubicBezTo>
                <a:lnTo>
                  <a:pt x="3462" y="2029"/>
                </a:lnTo>
                <a:cubicBezTo>
                  <a:pt x="3466" y="2023"/>
                  <a:pt x="3469" y="2017"/>
                  <a:pt x="3472" y="2010"/>
                </a:cubicBezTo>
                <a:close/>
                <a:moveTo>
                  <a:pt x="3556" y="2171"/>
                </a:moveTo>
                <a:cubicBezTo>
                  <a:pt x="3558" y="2173"/>
                  <a:pt x="3561" y="2175"/>
                  <a:pt x="3565" y="2176"/>
                </a:cubicBezTo>
                <a:cubicBezTo>
                  <a:pt x="3562" y="2174"/>
                  <a:pt x="3559" y="2173"/>
                  <a:pt x="3556" y="2171"/>
                </a:cubicBezTo>
                <a:close/>
                <a:moveTo>
                  <a:pt x="3565" y="2300"/>
                </a:moveTo>
                <a:cubicBezTo>
                  <a:pt x="3565" y="2311"/>
                  <a:pt x="3576" y="2321"/>
                  <a:pt x="3586" y="2342"/>
                </a:cubicBezTo>
                <a:cubicBezTo>
                  <a:pt x="3617" y="2332"/>
                  <a:pt x="3648" y="2321"/>
                  <a:pt x="3668" y="2300"/>
                </a:cubicBezTo>
                <a:close/>
                <a:moveTo>
                  <a:pt x="2736" y="2850"/>
                </a:moveTo>
                <a:cubicBezTo>
                  <a:pt x="2736" y="2854"/>
                  <a:pt x="2738" y="2860"/>
                  <a:pt x="2740" y="2866"/>
                </a:cubicBezTo>
                <a:lnTo>
                  <a:pt x="2740" y="2866"/>
                </a:lnTo>
                <a:cubicBezTo>
                  <a:pt x="2739" y="2860"/>
                  <a:pt x="2738" y="2855"/>
                  <a:pt x="2736" y="2850"/>
                </a:cubicBezTo>
                <a:close/>
                <a:moveTo>
                  <a:pt x="12476" y="2871"/>
                </a:moveTo>
                <a:cubicBezTo>
                  <a:pt x="12464" y="2875"/>
                  <a:pt x="12455" y="2881"/>
                  <a:pt x="12448" y="2889"/>
                </a:cubicBezTo>
                <a:lnTo>
                  <a:pt x="12448" y="2889"/>
                </a:lnTo>
                <a:cubicBezTo>
                  <a:pt x="12458" y="2883"/>
                  <a:pt x="12467" y="2877"/>
                  <a:pt x="12476" y="2871"/>
                </a:cubicBezTo>
                <a:close/>
                <a:moveTo>
                  <a:pt x="15232" y="2995"/>
                </a:move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0"/>
                  <a:pt x="15232" y="2995"/>
                </a:cubicBezTo>
                <a:close/>
                <a:moveTo>
                  <a:pt x="16600" y="3264"/>
                </a:moveTo>
                <a:cubicBezTo>
                  <a:pt x="16596" y="3266"/>
                  <a:pt x="16593" y="3267"/>
                  <a:pt x="16590" y="3269"/>
                </a:cubicBezTo>
                <a:lnTo>
                  <a:pt x="16590" y="3269"/>
                </a:lnTo>
                <a:cubicBezTo>
                  <a:pt x="16593" y="3267"/>
                  <a:pt x="16596" y="3266"/>
                  <a:pt x="16600" y="3264"/>
                </a:cubicBezTo>
                <a:close/>
                <a:moveTo>
                  <a:pt x="1213" y="3274"/>
                </a:moveTo>
                <a:cubicBezTo>
                  <a:pt x="1213" y="3285"/>
                  <a:pt x="1216" y="3294"/>
                  <a:pt x="1219" y="3303"/>
                </a:cubicBezTo>
                <a:lnTo>
                  <a:pt x="1219" y="3303"/>
                </a:lnTo>
                <a:cubicBezTo>
                  <a:pt x="1219" y="3294"/>
                  <a:pt x="1216" y="3285"/>
                  <a:pt x="1213" y="3274"/>
                </a:cubicBezTo>
                <a:close/>
                <a:moveTo>
                  <a:pt x="16231" y="3465"/>
                </a:moveTo>
                <a:cubicBezTo>
                  <a:pt x="16230" y="3476"/>
                  <a:pt x="16236" y="3486"/>
                  <a:pt x="16246" y="3486"/>
                </a:cubicBezTo>
                <a:cubicBezTo>
                  <a:pt x="16249" y="3486"/>
                  <a:pt x="16253" y="3485"/>
                  <a:pt x="16258" y="3482"/>
                </a:cubicBezTo>
                <a:lnTo>
                  <a:pt x="16231" y="3465"/>
                </a:lnTo>
                <a:close/>
                <a:moveTo>
                  <a:pt x="8114" y="3730"/>
                </a:moveTo>
                <a:lnTo>
                  <a:pt x="8114" y="3730"/>
                </a:lnTo>
                <a:cubicBezTo>
                  <a:pt x="8109" y="3737"/>
                  <a:pt x="8103" y="3744"/>
                  <a:pt x="8098" y="3751"/>
                </a:cubicBezTo>
                <a:lnTo>
                  <a:pt x="8098" y="3751"/>
                </a:lnTo>
                <a:cubicBezTo>
                  <a:pt x="8105" y="3747"/>
                  <a:pt x="8111" y="3740"/>
                  <a:pt x="8114" y="3730"/>
                </a:cubicBezTo>
                <a:close/>
                <a:moveTo>
                  <a:pt x="2920" y="3799"/>
                </a:moveTo>
                <a:cubicBezTo>
                  <a:pt x="2917" y="3800"/>
                  <a:pt x="2915" y="3802"/>
                  <a:pt x="2912" y="3803"/>
                </a:cubicBezTo>
                <a:cubicBezTo>
                  <a:pt x="2915" y="3802"/>
                  <a:pt x="2918" y="3801"/>
                  <a:pt x="2920" y="3799"/>
                </a:cubicBezTo>
                <a:close/>
                <a:moveTo>
                  <a:pt x="1493" y="3792"/>
                </a:moveTo>
                <a:lnTo>
                  <a:pt x="1493" y="3792"/>
                </a:lnTo>
                <a:cubicBezTo>
                  <a:pt x="1480" y="3797"/>
                  <a:pt x="1471" y="3804"/>
                  <a:pt x="1465" y="3813"/>
                </a:cubicBezTo>
                <a:lnTo>
                  <a:pt x="1465" y="3813"/>
                </a:lnTo>
                <a:cubicBezTo>
                  <a:pt x="1476" y="3809"/>
                  <a:pt x="1486" y="3803"/>
                  <a:pt x="1493" y="3792"/>
                </a:cubicBezTo>
                <a:close/>
                <a:moveTo>
                  <a:pt x="4363" y="3990"/>
                </a:moveTo>
                <a:lnTo>
                  <a:pt x="4363" y="3990"/>
                </a:lnTo>
                <a:cubicBezTo>
                  <a:pt x="4357" y="3999"/>
                  <a:pt x="4354" y="4010"/>
                  <a:pt x="4355" y="4020"/>
                </a:cubicBezTo>
                <a:lnTo>
                  <a:pt x="4355" y="4020"/>
                </a:lnTo>
                <a:cubicBezTo>
                  <a:pt x="4363" y="4012"/>
                  <a:pt x="4367" y="4002"/>
                  <a:pt x="4363" y="3990"/>
                </a:cubicBezTo>
                <a:close/>
                <a:moveTo>
                  <a:pt x="13869" y="4040"/>
                </a:moveTo>
                <a:cubicBezTo>
                  <a:pt x="13867" y="4040"/>
                  <a:pt x="13866" y="4041"/>
                  <a:pt x="13864" y="4041"/>
                </a:cubicBezTo>
                <a:cubicBezTo>
                  <a:pt x="13866" y="4041"/>
                  <a:pt x="13867" y="4040"/>
                  <a:pt x="13869" y="4040"/>
                </a:cubicBezTo>
                <a:close/>
                <a:moveTo>
                  <a:pt x="13792" y="4404"/>
                </a:moveTo>
                <a:lnTo>
                  <a:pt x="13792" y="4404"/>
                </a:lnTo>
                <a:cubicBezTo>
                  <a:pt x="13797" y="4408"/>
                  <a:pt x="13801" y="4412"/>
                  <a:pt x="13806" y="4415"/>
                </a:cubicBezTo>
                <a:lnTo>
                  <a:pt x="13806" y="4415"/>
                </a:lnTo>
                <a:cubicBezTo>
                  <a:pt x="13803" y="4411"/>
                  <a:pt x="13798" y="4407"/>
                  <a:pt x="13792" y="4404"/>
                </a:cubicBezTo>
                <a:close/>
                <a:moveTo>
                  <a:pt x="7430" y="4518"/>
                </a:moveTo>
                <a:lnTo>
                  <a:pt x="7430" y="4518"/>
                </a:lnTo>
                <a:cubicBezTo>
                  <a:pt x="7431" y="4518"/>
                  <a:pt x="7433" y="4519"/>
                  <a:pt x="7434" y="4520"/>
                </a:cubicBezTo>
                <a:lnTo>
                  <a:pt x="7434" y="4520"/>
                </a:lnTo>
                <a:cubicBezTo>
                  <a:pt x="7432" y="4519"/>
                  <a:pt x="7431" y="4518"/>
                  <a:pt x="7430" y="4518"/>
                </a:cubicBezTo>
                <a:close/>
                <a:moveTo>
                  <a:pt x="16205" y="4617"/>
                </a:moveTo>
                <a:cubicBezTo>
                  <a:pt x="16211" y="4621"/>
                  <a:pt x="16219" y="4623"/>
                  <a:pt x="16226" y="4623"/>
                </a:cubicBezTo>
                <a:cubicBezTo>
                  <a:pt x="16230" y="4623"/>
                  <a:pt x="16233" y="4622"/>
                  <a:pt x="16237" y="4621"/>
                </a:cubicBezTo>
                <a:cubicBezTo>
                  <a:pt x="16227" y="4620"/>
                  <a:pt x="16216" y="4618"/>
                  <a:pt x="16205" y="4617"/>
                </a:cubicBezTo>
                <a:close/>
                <a:moveTo>
                  <a:pt x="4433" y="5280"/>
                </a:moveTo>
                <a:cubicBezTo>
                  <a:pt x="4425" y="5280"/>
                  <a:pt x="4418" y="5285"/>
                  <a:pt x="4425" y="5285"/>
                </a:cubicBezTo>
                <a:cubicBezTo>
                  <a:pt x="4432" y="5286"/>
                  <a:pt x="4439" y="5287"/>
                  <a:pt x="4445" y="5289"/>
                </a:cubicBezTo>
                <a:lnTo>
                  <a:pt x="4445" y="5289"/>
                </a:lnTo>
                <a:cubicBezTo>
                  <a:pt x="4446" y="5287"/>
                  <a:pt x="4446" y="5286"/>
                  <a:pt x="4446" y="5285"/>
                </a:cubicBezTo>
                <a:cubicBezTo>
                  <a:pt x="4442" y="5281"/>
                  <a:pt x="4438" y="5280"/>
                  <a:pt x="4433" y="5280"/>
                </a:cubicBezTo>
                <a:close/>
                <a:moveTo>
                  <a:pt x="14092" y="5461"/>
                </a:moveTo>
                <a:lnTo>
                  <a:pt x="14092" y="5461"/>
                </a:lnTo>
                <a:cubicBezTo>
                  <a:pt x="14066" y="5480"/>
                  <a:pt x="14098" y="5500"/>
                  <a:pt x="14130" y="5504"/>
                </a:cubicBezTo>
                <a:lnTo>
                  <a:pt x="14130" y="5504"/>
                </a:lnTo>
                <a:cubicBezTo>
                  <a:pt x="14118" y="5490"/>
                  <a:pt x="14105" y="5475"/>
                  <a:pt x="14092" y="5461"/>
                </a:cubicBezTo>
                <a:close/>
                <a:moveTo>
                  <a:pt x="13782" y="5689"/>
                </a:moveTo>
                <a:cubicBezTo>
                  <a:pt x="13766" y="5689"/>
                  <a:pt x="13751" y="5692"/>
                  <a:pt x="13739" y="5699"/>
                </a:cubicBezTo>
                <a:lnTo>
                  <a:pt x="13739" y="5699"/>
                </a:lnTo>
                <a:cubicBezTo>
                  <a:pt x="13757" y="5697"/>
                  <a:pt x="13776" y="5694"/>
                  <a:pt x="13792" y="5689"/>
                </a:cubicBezTo>
                <a:cubicBezTo>
                  <a:pt x="13789" y="5689"/>
                  <a:pt x="13785" y="5689"/>
                  <a:pt x="13782" y="5689"/>
                </a:cubicBezTo>
                <a:close/>
                <a:moveTo>
                  <a:pt x="13843" y="5710"/>
                </a:moveTo>
                <a:cubicBezTo>
                  <a:pt x="13833" y="5751"/>
                  <a:pt x="13802" y="5782"/>
                  <a:pt x="13760" y="5813"/>
                </a:cubicBezTo>
                <a:cubicBezTo>
                  <a:pt x="13777" y="5819"/>
                  <a:pt x="13794" y="5821"/>
                  <a:pt x="13812" y="5821"/>
                </a:cubicBezTo>
                <a:cubicBezTo>
                  <a:pt x="13832" y="5821"/>
                  <a:pt x="13852" y="5818"/>
                  <a:pt x="13872" y="5812"/>
                </a:cubicBezTo>
                <a:lnTo>
                  <a:pt x="13872" y="5812"/>
                </a:lnTo>
                <a:cubicBezTo>
                  <a:pt x="13890" y="5776"/>
                  <a:pt x="13886" y="5733"/>
                  <a:pt x="13843" y="5710"/>
                </a:cubicBezTo>
                <a:close/>
                <a:moveTo>
                  <a:pt x="8870" y="5865"/>
                </a:moveTo>
                <a:cubicBezTo>
                  <a:pt x="8868" y="5865"/>
                  <a:pt x="8866" y="5865"/>
                  <a:pt x="8864" y="5866"/>
                </a:cubicBezTo>
                <a:lnTo>
                  <a:pt x="8864" y="5866"/>
                </a:lnTo>
                <a:cubicBezTo>
                  <a:pt x="8866" y="5865"/>
                  <a:pt x="8868" y="5865"/>
                  <a:pt x="8870" y="5865"/>
                </a:cubicBezTo>
                <a:close/>
                <a:moveTo>
                  <a:pt x="17200" y="5865"/>
                </a:moveTo>
                <a:cubicBezTo>
                  <a:pt x="17199" y="5868"/>
                  <a:pt x="17197" y="5873"/>
                  <a:pt x="17196" y="5877"/>
                </a:cubicBezTo>
                <a:lnTo>
                  <a:pt x="17196" y="5877"/>
                </a:lnTo>
                <a:cubicBezTo>
                  <a:pt x="17199" y="5873"/>
                  <a:pt x="17200" y="5869"/>
                  <a:pt x="17200" y="5865"/>
                </a:cubicBezTo>
                <a:close/>
                <a:moveTo>
                  <a:pt x="17215" y="5923"/>
                </a:moveTo>
                <a:cubicBezTo>
                  <a:pt x="17212" y="5923"/>
                  <a:pt x="17212" y="5929"/>
                  <a:pt x="17212" y="5937"/>
                </a:cubicBezTo>
                <a:lnTo>
                  <a:pt x="17212" y="5937"/>
                </a:lnTo>
                <a:cubicBezTo>
                  <a:pt x="17218" y="5936"/>
                  <a:pt x="17221" y="5933"/>
                  <a:pt x="17221" y="5927"/>
                </a:cubicBezTo>
                <a:cubicBezTo>
                  <a:pt x="17219" y="5924"/>
                  <a:pt x="17217" y="5923"/>
                  <a:pt x="17215" y="5923"/>
                </a:cubicBezTo>
                <a:close/>
                <a:moveTo>
                  <a:pt x="6507" y="5865"/>
                </a:moveTo>
                <a:cubicBezTo>
                  <a:pt x="6513" y="5901"/>
                  <a:pt x="6534" y="5933"/>
                  <a:pt x="6563" y="5957"/>
                </a:cubicBezTo>
                <a:lnTo>
                  <a:pt x="6563" y="5957"/>
                </a:lnTo>
                <a:cubicBezTo>
                  <a:pt x="6548" y="5925"/>
                  <a:pt x="6530" y="5894"/>
                  <a:pt x="6507" y="5865"/>
                </a:cubicBezTo>
                <a:close/>
                <a:moveTo>
                  <a:pt x="17584" y="6072"/>
                </a:moveTo>
                <a:cubicBezTo>
                  <a:pt x="17585" y="6074"/>
                  <a:pt x="17585" y="6075"/>
                  <a:pt x="17586" y="6077"/>
                </a:cubicBezTo>
                <a:lnTo>
                  <a:pt x="17586" y="6077"/>
                </a:lnTo>
                <a:cubicBezTo>
                  <a:pt x="17586" y="6075"/>
                  <a:pt x="17585" y="6074"/>
                  <a:pt x="17584" y="6072"/>
                </a:cubicBezTo>
                <a:close/>
                <a:moveTo>
                  <a:pt x="6570" y="6539"/>
                </a:moveTo>
                <a:lnTo>
                  <a:pt x="6570" y="6539"/>
                </a:lnTo>
                <a:cubicBezTo>
                  <a:pt x="6571" y="6539"/>
                  <a:pt x="6573" y="6540"/>
                  <a:pt x="6575" y="6541"/>
                </a:cubicBezTo>
                <a:lnTo>
                  <a:pt x="6575" y="6541"/>
                </a:lnTo>
                <a:cubicBezTo>
                  <a:pt x="6573" y="6540"/>
                  <a:pt x="6571" y="6539"/>
                  <a:pt x="6570" y="6539"/>
                </a:cubicBezTo>
                <a:close/>
                <a:moveTo>
                  <a:pt x="9502" y="6663"/>
                </a:moveTo>
                <a:lnTo>
                  <a:pt x="9506" y="6664"/>
                </a:lnTo>
                <a:lnTo>
                  <a:pt x="9506" y="6664"/>
                </a:lnTo>
                <a:cubicBezTo>
                  <a:pt x="9505" y="6664"/>
                  <a:pt x="9505" y="6663"/>
                  <a:pt x="9504" y="6663"/>
                </a:cubicBezTo>
                <a:lnTo>
                  <a:pt x="9504" y="6663"/>
                </a:lnTo>
                <a:cubicBezTo>
                  <a:pt x="9504" y="6663"/>
                  <a:pt x="9503" y="6663"/>
                  <a:pt x="9502" y="6663"/>
                </a:cubicBezTo>
                <a:close/>
                <a:moveTo>
                  <a:pt x="9506" y="6664"/>
                </a:moveTo>
                <a:cubicBezTo>
                  <a:pt x="9528" y="6680"/>
                  <a:pt x="9562" y="6694"/>
                  <a:pt x="9595" y="6694"/>
                </a:cubicBezTo>
                <a:lnTo>
                  <a:pt x="9506" y="6664"/>
                </a:lnTo>
                <a:close/>
                <a:moveTo>
                  <a:pt x="18206" y="6714"/>
                </a:moveTo>
                <a:cubicBezTo>
                  <a:pt x="18205" y="6717"/>
                  <a:pt x="18205" y="6719"/>
                  <a:pt x="18204" y="6721"/>
                </a:cubicBezTo>
                <a:lnTo>
                  <a:pt x="18204" y="6721"/>
                </a:lnTo>
                <a:cubicBezTo>
                  <a:pt x="18205" y="6719"/>
                  <a:pt x="18205" y="6717"/>
                  <a:pt x="18206" y="6714"/>
                </a:cubicBezTo>
                <a:close/>
                <a:moveTo>
                  <a:pt x="5910" y="6846"/>
                </a:moveTo>
                <a:cubicBezTo>
                  <a:pt x="5912" y="6847"/>
                  <a:pt x="5915" y="6849"/>
                  <a:pt x="5917" y="6850"/>
                </a:cubicBezTo>
                <a:cubicBezTo>
                  <a:pt x="5915" y="6848"/>
                  <a:pt x="5912" y="6847"/>
                  <a:pt x="5910" y="6846"/>
                </a:cubicBezTo>
                <a:close/>
                <a:moveTo>
                  <a:pt x="18195" y="6859"/>
                </a:moveTo>
                <a:cubicBezTo>
                  <a:pt x="18180" y="6867"/>
                  <a:pt x="18171" y="6880"/>
                  <a:pt x="18171" y="6895"/>
                </a:cubicBezTo>
                <a:lnTo>
                  <a:pt x="18171" y="6895"/>
                </a:lnTo>
                <a:cubicBezTo>
                  <a:pt x="18182" y="6885"/>
                  <a:pt x="18191" y="6873"/>
                  <a:pt x="18195" y="6859"/>
                </a:cubicBezTo>
                <a:close/>
                <a:moveTo>
                  <a:pt x="6688" y="7014"/>
                </a:moveTo>
                <a:cubicBezTo>
                  <a:pt x="6683" y="7014"/>
                  <a:pt x="6678" y="7015"/>
                  <a:pt x="6673" y="7015"/>
                </a:cubicBezTo>
                <a:cubicBezTo>
                  <a:pt x="6709" y="7051"/>
                  <a:pt x="6745" y="7072"/>
                  <a:pt x="6795" y="7090"/>
                </a:cubicBezTo>
                <a:lnTo>
                  <a:pt x="6795" y="7090"/>
                </a:lnTo>
                <a:cubicBezTo>
                  <a:pt x="6780" y="7049"/>
                  <a:pt x="6739" y="7014"/>
                  <a:pt x="6688" y="7014"/>
                </a:cubicBezTo>
                <a:close/>
                <a:moveTo>
                  <a:pt x="18310" y="7223"/>
                </a:moveTo>
                <a:cubicBezTo>
                  <a:pt x="18289" y="7223"/>
                  <a:pt x="18270" y="7229"/>
                  <a:pt x="18254" y="7240"/>
                </a:cubicBezTo>
                <a:lnTo>
                  <a:pt x="18254" y="7240"/>
                </a:lnTo>
                <a:cubicBezTo>
                  <a:pt x="18273" y="7235"/>
                  <a:pt x="18292" y="7229"/>
                  <a:pt x="18310" y="7223"/>
                </a:cubicBezTo>
                <a:close/>
                <a:moveTo>
                  <a:pt x="18713" y="7616"/>
                </a:moveTo>
                <a:cubicBezTo>
                  <a:pt x="18709" y="7618"/>
                  <a:pt x="18705" y="7620"/>
                  <a:pt x="18702" y="7622"/>
                </a:cubicBezTo>
                <a:lnTo>
                  <a:pt x="18702" y="7622"/>
                </a:lnTo>
                <a:cubicBezTo>
                  <a:pt x="18706" y="7620"/>
                  <a:pt x="18709" y="7618"/>
                  <a:pt x="18713" y="7616"/>
                </a:cubicBezTo>
                <a:close/>
                <a:moveTo>
                  <a:pt x="18229" y="7898"/>
                </a:moveTo>
                <a:cubicBezTo>
                  <a:pt x="18225" y="7901"/>
                  <a:pt x="18220" y="7904"/>
                  <a:pt x="18216" y="7906"/>
                </a:cubicBezTo>
                <a:cubicBezTo>
                  <a:pt x="18220" y="7904"/>
                  <a:pt x="18225" y="7901"/>
                  <a:pt x="18229" y="7898"/>
                </a:cubicBezTo>
                <a:close/>
                <a:moveTo>
                  <a:pt x="18268" y="8020"/>
                </a:moveTo>
                <a:cubicBezTo>
                  <a:pt x="18250" y="8034"/>
                  <a:pt x="18240" y="8052"/>
                  <a:pt x="18236" y="8070"/>
                </a:cubicBezTo>
                <a:lnTo>
                  <a:pt x="18236" y="8070"/>
                </a:lnTo>
                <a:cubicBezTo>
                  <a:pt x="18260" y="8062"/>
                  <a:pt x="18279" y="8042"/>
                  <a:pt x="18268" y="8020"/>
                </a:cubicBezTo>
                <a:close/>
                <a:moveTo>
                  <a:pt x="20900" y="9222"/>
                </a:moveTo>
                <a:lnTo>
                  <a:pt x="20900" y="9222"/>
                </a:lnTo>
                <a:cubicBezTo>
                  <a:pt x="20893" y="9229"/>
                  <a:pt x="20891" y="9237"/>
                  <a:pt x="20892" y="9244"/>
                </a:cubicBezTo>
                <a:lnTo>
                  <a:pt x="20892" y="9244"/>
                </a:lnTo>
                <a:cubicBezTo>
                  <a:pt x="20895" y="9237"/>
                  <a:pt x="20898" y="9230"/>
                  <a:pt x="20900" y="9222"/>
                </a:cubicBezTo>
                <a:close/>
                <a:moveTo>
                  <a:pt x="21066" y="9730"/>
                </a:moveTo>
                <a:cubicBezTo>
                  <a:pt x="21062" y="9737"/>
                  <a:pt x="21058" y="9743"/>
                  <a:pt x="21056" y="9750"/>
                </a:cubicBezTo>
                <a:lnTo>
                  <a:pt x="21056" y="9750"/>
                </a:lnTo>
                <a:cubicBezTo>
                  <a:pt x="21059" y="9744"/>
                  <a:pt x="21063" y="9737"/>
                  <a:pt x="21066" y="9730"/>
                </a:cubicBezTo>
                <a:close/>
                <a:moveTo>
                  <a:pt x="11202" y="128"/>
                </a:moveTo>
                <a:cubicBezTo>
                  <a:pt x="11179" y="128"/>
                  <a:pt x="11157" y="133"/>
                  <a:pt x="11139" y="145"/>
                </a:cubicBezTo>
                <a:cubicBezTo>
                  <a:pt x="11160" y="166"/>
                  <a:pt x="11181" y="197"/>
                  <a:pt x="11202" y="228"/>
                </a:cubicBezTo>
                <a:cubicBezTo>
                  <a:pt x="11171" y="221"/>
                  <a:pt x="11140" y="218"/>
                  <a:pt x="11109" y="218"/>
                </a:cubicBezTo>
                <a:cubicBezTo>
                  <a:pt x="11048" y="218"/>
                  <a:pt x="10988" y="232"/>
                  <a:pt x="10932" y="260"/>
                </a:cubicBezTo>
                <a:cubicBezTo>
                  <a:pt x="10932" y="290"/>
                  <a:pt x="10977" y="310"/>
                  <a:pt x="11017" y="310"/>
                </a:cubicBezTo>
                <a:cubicBezTo>
                  <a:pt x="11026" y="310"/>
                  <a:pt x="11035" y="309"/>
                  <a:pt x="11044" y="307"/>
                </a:cubicBezTo>
                <a:lnTo>
                  <a:pt x="11044" y="307"/>
                </a:lnTo>
                <a:cubicBezTo>
                  <a:pt x="11026" y="328"/>
                  <a:pt x="11018" y="356"/>
                  <a:pt x="11025" y="384"/>
                </a:cubicBezTo>
                <a:cubicBezTo>
                  <a:pt x="11030" y="384"/>
                  <a:pt x="11034" y="383"/>
                  <a:pt x="11039" y="383"/>
                </a:cubicBezTo>
                <a:cubicBezTo>
                  <a:pt x="11145" y="383"/>
                  <a:pt x="11209" y="501"/>
                  <a:pt x="11139" y="570"/>
                </a:cubicBezTo>
                <a:cubicBezTo>
                  <a:pt x="11114" y="558"/>
                  <a:pt x="11088" y="549"/>
                  <a:pt x="11062" y="549"/>
                </a:cubicBezTo>
                <a:cubicBezTo>
                  <a:pt x="11046" y="549"/>
                  <a:pt x="11031" y="552"/>
                  <a:pt x="11015" y="560"/>
                </a:cubicBezTo>
                <a:cubicBezTo>
                  <a:pt x="10990" y="576"/>
                  <a:pt x="11012" y="620"/>
                  <a:pt x="11038" y="620"/>
                </a:cubicBezTo>
                <a:cubicBezTo>
                  <a:pt x="11039" y="620"/>
                  <a:pt x="11040" y="620"/>
                  <a:pt x="11041" y="620"/>
                </a:cubicBezTo>
                <a:lnTo>
                  <a:pt x="11041" y="620"/>
                </a:lnTo>
                <a:cubicBezTo>
                  <a:pt x="11002" y="640"/>
                  <a:pt x="10958" y="666"/>
                  <a:pt x="10921" y="684"/>
                </a:cubicBezTo>
                <a:cubicBezTo>
                  <a:pt x="10927" y="682"/>
                  <a:pt x="10933" y="681"/>
                  <a:pt x="10938" y="681"/>
                </a:cubicBezTo>
                <a:cubicBezTo>
                  <a:pt x="10983" y="681"/>
                  <a:pt x="10980" y="762"/>
                  <a:pt x="10942" y="808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12" y="829"/>
                  <a:pt x="11160" y="891"/>
                  <a:pt x="11087" y="912"/>
                </a:cubicBezTo>
                <a:cubicBezTo>
                  <a:pt x="11139" y="944"/>
                  <a:pt x="11170" y="1006"/>
                  <a:pt x="11129" y="1047"/>
                </a:cubicBezTo>
                <a:cubicBezTo>
                  <a:pt x="11076" y="1038"/>
                  <a:pt x="11032" y="1015"/>
                  <a:pt x="10994" y="989"/>
                </a:cubicBezTo>
                <a:lnTo>
                  <a:pt x="10994" y="989"/>
                </a:lnTo>
                <a:cubicBezTo>
                  <a:pt x="11017" y="1018"/>
                  <a:pt x="10995" y="1070"/>
                  <a:pt x="10953" y="1078"/>
                </a:cubicBezTo>
                <a:cubicBezTo>
                  <a:pt x="10901" y="1078"/>
                  <a:pt x="10849" y="1026"/>
                  <a:pt x="10870" y="985"/>
                </a:cubicBezTo>
                <a:lnTo>
                  <a:pt x="10870" y="985"/>
                </a:lnTo>
                <a:lnTo>
                  <a:pt x="10808" y="1016"/>
                </a:lnTo>
                <a:cubicBezTo>
                  <a:pt x="10776" y="985"/>
                  <a:pt x="10756" y="953"/>
                  <a:pt x="10725" y="923"/>
                </a:cubicBezTo>
                <a:lnTo>
                  <a:pt x="10725" y="923"/>
                </a:lnTo>
                <a:cubicBezTo>
                  <a:pt x="10714" y="944"/>
                  <a:pt x="10725" y="964"/>
                  <a:pt x="10735" y="974"/>
                </a:cubicBezTo>
                <a:cubicBezTo>
                  <a:pt x="10642" y="944"/>
                  <a:pt x="10518" y="912"/>
                  <a:pt x="10403" y="891"/>
                </a:cubicBezTo>
                <a:lnTo>
                  <a:pt x="10403" y="891"/>
                </a:lnTo>
                <a:cubicBezTo>
                  <a:pt x="10435" y="1006"/>
                  <a:pt x="10548" y="1099"/>
                  <a:pt x="10693" y="1140"/>
                </a:cubicBezTo>
                <a:cubicBezTo>
                  <a:pt x="10659" y="1133"/>
                  <a:pt x="10624" y="1130"/>
                  <a:pt x="10589" y="1130"/>
                </a:cubicBezTo>
                <a:cubicBezTo>
                  <a:pt x="10534" y="1130"/>
                  <a:pt x="10481" y="1138"/>
                  <a:pt x="10434" y="1155"/>
                </a:cubicBezTo>
                <a:lnTo>
                  <a:pt x="10434" y="1155"/>
                </a:lnTo>
                <a:cubicBezTo>
                  <a:pt x="10435" y="1149"/>
                  <a:pt x="10433" y="1143"/>
                  <a:pt x="10424" y="1140"/>
                </a:cubicBezTo>
                <a:cubicBezTo>
                  <a:pt x="10421" y="1139"/>
                  <a:pt x="10418" y="1138"/>
                  <a:pt x="10415" y="1138"/>
                </a:cubicBezTo>
                <a:cubicBezTo>
                  <a:pt x="10387" y="1138"/>
                  <a:pt x="10364" y="1174"/>
                  <a:pt x="10383" y="1192"/>
                </a:cubicBezTo>
                <a:cubicBezTo>
                  <a:pt x="10391" y="1208"/>
                  <a:pt x="10417" y="1218"/>
                  <a:pt x="10443" y="1221"/>
                </a:cubicBezTo>
                <a:lnTo>
                  <a:pt x="10443" y="1221"/>
                </a:lnTo>
                <a:cubicBezTo>
                  <a:pt x="10423" y="1231"/>
                  <a:pt x="10412" y="1267"/>
                  <a:pt x="10435" y="1275"/>
                </a:cubicBezTo>
                <a:cubicBezTo>
                  <a:pt x="10449" y="1282"/>
                  <a:pt x="10464" y="1286"/>
                  <a:pt x="10478" y="1286"/>
                </a:cubicBezTo>
                <a:cubicBezTo>
                  <a:pt x="10478" y="1286"/>
                  <a:pt x="10479" y="1286"/>
                  <a:pt x="10479" y="1286"/>
                </a:cubicBezTo>
                <a:lnTo>
                  <a:pt x="10479" y="1286"/>
                </a:lnTo>
                <a:cubicBezTo>
                  <a:pt x="10462" y="1300"/>
                  <a:pt x="10450" y="1317"/>
                  <a:pt x="10445" y="1337"/>
                </a:cubicBezTo>
                <a:cubicBezTo>
                  <a:pt x="10611" y="1358"/>
                  <a:pt x="10766" y="1379"/>
                  <a:pt x="10921" y="1420"/>
                </a:cubicBezTo>
                <a:cubicBezTo>
                  <a:pt x="10839" y="1451"/>
                  <a:pt x="10746" y="1472"/>
                  <a:pt x="10663" y="1503"/>
                </a:cubicBezTo>
                <a:cubicBezTo>
                  <a:pt x="10693" y="1524"/>
                  <a:pt x="10746" y="1534"/>
                  <a:pt x="10797" y="1534"/>
                </a:cubicBezTo>
                <a:cubicBezTo>
                  <a:pt x="10766" y="1554"/>
                  <a:pt x="10735" y="1575"/>
                  <a:pt x="10714" y="1596"/>
                </a:cubicBezTo>
                <a:cubicBezTo>
                  <a:pt x="10756" y="1607"/>
                  <a:pt x="10797" y="1617"/>
                  <a:pt x="10849" y="1617"/>
                </a:cubicBezTo>
                <a:cubicBezTo>
                  <a:pt x="10797" y="1627"/>
                  <a:pt x="10766" y="1658"/>
                  <a:pt x="10746" y="1690"/>
                </a:cubicBezTo>
                <a:cubicBezTo>
                  <a:pt x="10762" y="1686"/>
                  <a:pt x="10779" y="1684"/>
                  <a:pt x="10795" y="1684"/>
                </a:cubicBezTo>
                <a:cubicBezTo>
                  <a:pt x="10963" y="1684"/>
                  <a:pt x="11109" y="1866"/>
                  <a:pt x="11004" y="1980"/>
                </a:cubicBezTo>
                <a:cubicBezTo>
                  <a:pt x="10939" y="1929"/>
                  <a:pt x="10849" y="1903"/>
                  <a:pt x="10758" y="1903"/>
                </a:cubicBezTo>
                <a:cubicBezTo>
                  <a:pt x="10719" y="1903"/>
                  <a:pt x="10680" y="1908"/>
                  <a:pt x="10642" y="1917"/>
                </a:cubicBezTo>
                <a:cubicBezTo>
                  <a:pt x="10704" y="1959"/>
                  <a:pt x="10756" y="2000"/>
                  <a:pt x="10808" y="2042"/>
                </a:cubicBezTo>
                <a:cubicBezTo>
                  <a:pt x="10714" y="2031"/>
                  <a:pt x="10621" y="2010"/>
                  <a:pt x="10538" y="1980"/>
                </a:cubicBezTo>
                <a:lnTo>
                  <a:pt x="10538" y="1980"/>
                </a:lnTo>
                <a:cubicBezTo>
                  <a:pt x="10559" y="2021"/>
                  <a:pt x="10580" y="2063"/>
                  <a:pt x="10590" y="2104"/>
                </a:cubicBezTo>
                <a:cubicBezTo>
                  <a:pt x="10538" y="2072"/>
                  <a:pt x="10476" y="2031"/>
                  <a:pt x="10424" y="2000"/>
                </a:cubicBezTo>
                <a:lnTo>
                  <a:pt x="10424" y="2000"/>
                </a:lnTo>
                <a:cubicBezTo>
                  <a:pt x="10424" y="2031"/>
                  <a:pt x="10435" y="2072"/>
                  <a:pt x="10435" y="2114"/>
                </a:cubicBezTo>
                <a:cubicBezTo>
                  <a:pt x="10403" y="2083"/>
                  <a:pt x="10383" y="2063"/>
                  <a:pt x="10352" y="2042"/>
                </a:cubicBezTo>
                <a:lnTo>
                  <a:pt x="10352" y="2042"/>
                </a:lnTo>
                <a:cubicBezTo>
                  <a:pt x="10352" y="2104"/>
                  <a:pt x="10362" y="2166"/>
                  <a:pt x="10393" y="2228"/>
                </a:cubicBezTo>
                <a:cubicBezTo>
                  <a:pt x="10362" y="2197"/>
                  <a:pt x="10320" y="2166"/>
                  <a:pt x="10290" y="2135"/>
                </a:cubicBezTo>
                <a:lnTo>
                  <a:pt x="10290" y="2135"/>
                </a:lnTo>
                <a:cubicBezTo>
                  <a:pt x="10279" y="2249"/>
                  <a:pt x="10331" y="2363"/>
                  <a:pt x="10435" y="2446"/>
                </a:cubicBezTo>
                <a:cubicBezTo>
                  <a:pt x="10394" y="2413"/>
                  <a:pt x="10341" y="2387"/>
                  <a:pt x="10291" y="2387"/>
                </a:cubicBezTo>
                <a:cubicBezTo>
                  <a:pt x="10276" y="2387"/>
                  <a:pt x="10262" y="2390"/>
                  <a:pt x="10248" y="2394"/>
                </a:cubicBezTo>
                <a:cubicBezTo>
                  <a:pt x="10214" y="2406"/>
                  <a:pt x="10214" y="2443"/>
                  <a:pt x="10231" y="2468"/>
                </a:cubicBezTo>
                <a:lnTo>
                  <a:pt x="10231" y="2468"/>
                </a:lnTo>
                <a:cubicBezTo>
                  <a:pt x="10229" y="2468"/>
                  <a:pt x="10228" y="2468"/>
                  <a:pt x="10226" y="2468"/>
                </a:cubicBezTo>
                <a:cubicBezTo>
                  <a:pt x="10193" y="2468"/>
                  <a:pt x="10158" y="2479"/>
                  <a:pt x="10134" y="2498"/>
                </a:cubicBezTo>
                <a:cubicBezTo>
                  <a:pt x="10196" y="2539"/>
                  <a:pt x="10279" y="2570"/>
                  <a:pt x="10362" y="2570"/>
                </a:cubicBezTo>
                <a:cubicBezTo>
                  <a:pt x="10320" y="2591"/>
                  <a:pt x="10290" y="2611"/>
                  <a:pt x="10248" y="2622"/>
                </a:cubicBezTo>
                <a:cubicBezTo>
                  <a:pt x="10259" y="2625"/>
                  <a:pt x="10270" y="2626"/>
                  <a:pt x="10281" y="2626"/>
                </a:cubicBezTo>
                <a:cubicBezTo>
                  <a:pt x="10311" y="2626"/>
                  <a:pt x="10339" y="2617"/>
                  <a:pt x="10362" y="2601"/>
                </a:cubicBezTo>
                <a:lnTo>
                  <a:pt x="10362" y="2601"/>
                </a:lnTo>
                <a:cubicBezTo>
                  <a:pt x="10331" y="2653"/>
                  <a:pt x="10341" y="2715"/>
                  <a:pt x="10393" y="2746"/>
                </a:cubicBezTo>
                <a:cubicBezTo>
                  <a:pt x="10352" y="2746"/>
                  <a:pt x="10300" y="2746"/>
                  <a:pt x="10279" y="2777"/>
                </a:cubicBezTo>
                <a:cubicBezTo>
                  <a:pt x="10274" y="2782"/>
                  <a:pt x="10271" y="2788"/>
                  <a:pt x="10269" y="2794"/>
                </a:cubicBezTo>
                <a:lnTo>
                  <a:pt x="10269" y="2794"/>
                </a:lnTo>
                <a:cubicBezTo>
                  <a:pt x="10239" y="2781"/>
                  <a:pt x="10204" y="2775"/>
                  <a:pt x="10170" y="2775"/>
                </a:cubicBezTo>
                <a:cubicBezTo>
                  <a:pt x="10158" y="2775"/>
                  <a:pt x="10146" y="2775"/>
                  <a:pt x="10134" y="2777"/>
                </a:cubicBezTo>
                <a:cubicBezTo>
                  <a:pt x="10165" y="2798"/>
                  <a:pt x="10175" y="2829"/>
                  <a:pt x="10175" y="2860"/>
                </a:cubicBezTo>
                <a:cubicBezTo>
                  <a:pt x="10145" y="2839"/>
                  <a:pt x="10113" y="2819"/>
                  <a:pt x="10072" y="2819"/>
                </a:cubicBezTo>
                <a:cubicBezTo>
                  <a:pt x="10041" y="2819"/>
                  <a:pt x="10000" y="2860"/>
                  <a:pt x="10030" y="2881"/>
                </a:cubicBezTo>
                <a:cubicBezTo>
                  <a:pt x="10000" y="2881"/>
                  <a:pt x="9968" y="2860"/>
                  <a:pt x="9947" y="2839"/>
                </a:cubicBezTo>
                <a:cubicBezTo>
                  <a:pt x="9930" y="2821"/>
                  <a:pt x="9912" y="2796"/>
                  <a:pt x="9880" y="2796"/>
                </a:cubicBezTo>
                <a:cubicBezTo>
                  <a:pt x="9875" y="2796"/>
                  <a:pt x="9870" y="2796"/>
                  <a:pt x="9865" y="2798"/>
                </a:cubicBezTo>
                <a:cubicBezTo>
                  <a:pt x="9846" y="2798"/>
                  <a:pt x="9835" y="2817"/>
                  <a:pt x="9836" y="2832"/>
                </a:cubicBezTo>
                <a:lnTo>
                  <a:pt x="9836" y="2832"/>
                </a:lnTo>
                <a:cubicBezTo>
                  <a:pt x="9798" y="2796"/>
                  <a:pt x="9753" y="2761"/>
                  <a:pt x="9710" y="2726"/>
                </a:cubicBezTo>
                <a:lnTo>
                  <a:pt x="9710" y="2726"/>
                </a:lnTo>
                <a:cubicBezTo>
                  <a:pt x="9740" y="2756"/>
                  <a:pt x="9761" y="2788"/>
                  <a:pt x="9782" y="2819"/>
                </a:cubicBezTo>
                <a:cubicBezTo>
                  <a:pt x="9770" y="2811"/>
                  <a:pt x="9755" y="2807"/>
                  <a:pt x="9740" y="2807"/>
                </a:cubicBezTo>
                <a:cubicBezTo>
                  <a:pt x="9715" y="2807"/>
                  <a:pt x="9687" y="2816"/>
                  <a:pt x="9668" y="2829"/>
                </a:cubicBezTo>
                <a:cubicBezTo>
                  <a:pt x="9512" y="2756"/>
                  <a:pt x="9357" y="2673"/>
                  <a:pt x="9192" y="2601"/>
                </a:cubicBezTo>
                <a:cubicBezTo>
                  <a:pt x="9139" y="2581"/>
                  <a:pt x="9077" y="2560"/>
                  <a:pt x="9015" y="2560"/>
                </a:cubicBezTo>
                <a:cubicBezTo>
                  <a:pt x="9046" y="2591"/>
                  <a:pt x="9067" y="2622"/>
                  <a:pt x="9098" y="2664"/>
                </a:cubicBezTo>
                <a:cubicBezTo>
                  <a:pt x="9068" y="2648"/>
                  <a:pt x="9032" y="2639"/>
                  <a:pt x="8999" y="2639"/>
                </a:cubicBezTo>
                <a:cubicBezTo>
                  <a:pt x="8987" y="2639"/>
                  <a:pt x="8975" y="2640"/>
                  <a:pt x="8964" y="2643"/>
                </a:cubicBezTo>
                <a:cubicBezTo>
                  <a:pt x="8973" y="2673"/>
                  <a:pt x="9005" y="2705"/>
                  <a:pt x="9036" y="2715"/>
                </a:cubicBezTo>
                <a:cubicBezTo>
                  <a:pt x="9005" y="2715"/>
                  <a:pt x="8964" y="2715"/>
                  <a:pt x="8932" y="2736"/>
                </a:cubicBezTo>
                <a:cubicBezTo>
                  <a:pt x="8964" y="2756"/>
                  <a:pt x="9005" y="2767"/>
                  <a:pt x="9056" y="2767"/>
                </a:cubicBezTo>
                <a:cubicBezTo>
                  <a:pt x="9005" y="2777"/>
                  <a:pt x="8964" y="2809"/>
                  <a:pt x="8943" y="2850"/>
                </a:cubicBezTo>
                <a:cubicBezTo>
                  <a:pt x="9066" y="2888"/>
                  <a:pt x="9200" y="2909"/>
                  <a:pt x="9333" y="2909"/>
                </a:cubicBezTo>
                <a:cubicBezTo>
                  <a:pt x="9358" y="2909"/>
                  <a:pt x="9384" y="2909"/>
                  <a:pt x="9410" y="2907"/>
                </a:cubicBezTo>
                <a:lnTo>
                  <a:pt x="9410" y="2907"/>
                </a:lnTo>
                <a:cubicBezTo>
                  <a:pt x="9407" y="2912"/>
                  <a:pt x="9407" y="2917"/>
                  <a:pt x="9409" y="2922"/>
                </a:cubicBezTo>
                <a:cubicBezTo>
                  <a:pt x="9419" y="2943"/>
                  <a:pt x="9461" y="2954"/>
                  <a:pt x="9492" y="2954"/>
                </a:cubicBezTo>
                <a:cubicBezTo>
                  <a:pt x="9440" y="2995"/>
                  <a:pt x="9367" y="3037"/>
                  <a:pt x="9284" y="3046"/>
                </a:cubicBezTo>
                <a:lnTo>
                  <a:pt x="9440" y="3078"/>
                </a:lnTo>
                <a:cubicBezTo>
                  <a:pt x="9367" y="3088"/>
                  <a:pt x="9284" y="3109"/>
                  <a:pt x="9222" y="3140"/>
                </a:cubicBezTo>
                <a:cubicBezTo>
                  <a:pt x="9274" y="3150"/>
                  <a:pt x="9337" y="3161"/>
                  <a:pt x="9399" y="3161"/>
                </a:cubicBezTo>
                <a:cubicBezTo>
                  <a:pt x="9326" y="3161"/>
                  <a:pt x="9254" y="3182"/>
                  <a:pt x="9212" y="3233"/>
                </a:cubicBezTo>
                <a:cubicBezTo>
                  <a:pt x="9236" y="3236"/>
                  <a:pt x="9259" y="3237"/>
                  <a:pt x="9283" y="3237"/>
                </a:cubicBezTo>
                <a:cubicBezTo>
                  <a:pt x="9352" y="3237"/>
                  <a:pt x="9420" y="3225"/>
                  <a:pt x="9482" y="3202"/>
                </a:cubicBezTo>
                <a:lnTo>
                  <a:pt x="9482" y="3202"/>
                </a:lnTo>
                <a:cubicBezTo>
                  <a:pt x="9440" y="3223"/>
                  <a:pt x="9409" y="3254"/>
                  <a:pt x="9378" y="3285"/>
                </a:cubicBezTo>
                <a:cubicBezTo>
                  <a:pt x="9450" y="3274"/>
                  <a:pt x="9512" y="3254"/>
                  <a:pt x="9574" y="3233"/>
                </a:cubicBezTo>
                <a:lnTo>
                  <a:pt x="9574" y="3233"/>
                </a:lnTo>
                <a:cubicBezTo>
                  <a:pt x="9523" y="3264"/>
                  <a:pt x="9482" y="3306"/>
                  <a:pt x="9461" y="3357"/>
                </a:cubicBezTo>
                <a:cubicBezTo>
                  <a:pt x="9530" y="3348"/>
                  <a:pt x="9590" y="3318"/>
                  <a:pt x="9641" y="3279"/>
                </a:cubicBezTo>
                <a:lnTo>
                  <a:pt x="9641" y="3279"/>
                </a:lnTo>
                <a:cubicBezTo>
                  <a:pt x="9603" y="3310"/>
                  <a:pt x="9573" y="3349"/>
                  <a:pt x="9554" y="3389"/>
                </a:cubicBezTo>
                <a:cubicBezTo>
                  <a:pt x="9647" y="3368"/>
                  <a:pt x="9740" y="3337"/>
                  <a:pt x="9802" y="3285"/>
                </a:cubicBezTo>
                <a:lnTo>
                  <a:pt x="9802" y="3285"/>
                </a:lnTo>
                <a:cubicBezTo>
                  <a:pt x="9782" y="3306"/>
                  <a:pt x="9761" y="3337"/>
                  <a:pt x="9751" y="3368"/>
                </a:cubicBezTo>
                <a:lnTo>
                  <a:pt x="9968" y="3274"/>
                </a:lnTo>
                <a:lnTo>
                  <a:pt x="9968" y="3274"/>
                </a:lnTo>
                <a:cubicBezTo>
                  <a:pt x="9906" y="3337"/>
                  <a:pt x="9947" y="3440"/>
                  <a:pt x="10041" y="3482"/>
                </a:cubicBezTo>
                <a:cubicBezTo>
                  <a:pt x="10124" y="3534"/>
                  <a:pt x="10228" y="3534"/>
                  <a:pt x="10331" y="3534"/>
                </a:cubicBezTo>
                <a:cubicBezTo>
                  <a:pt x="10290" y="3637"/>
                  <a:pt x="10155" y="3710"/>
                  <a:pt x="10020" y="3710"/>
                </a:cubicBezTo>
                <a:cubicBezTo>
                  <a:pt x="10041" y="3762"/>
                  <a:pt x="10062" y="3824"/>
                  <a:pt x="10083" y="3875"/>
                </a:cubicBezTo>
                <a:cubicBezTo>
                  <a:pt x="10030" y="3865"/>
                  <a:pt x="9979" y="3845"/>
                  <a:pt x="9938" y="3834"/>
                </a:cubicBezTo>
                <a:lnTo>
                  <a:pt x="9938" y="3834"/>
                </a:lnTo>
                <a:cubicBezTo>
                  <a:pt x="9947" y="3907"/>
                  <a:pt x="9979" y="3990"/>
                  <a:pt x="10020" y="4052"/>
                </a:cubicBezTo>
                <a:cubicBezTo>
                  <a:pt x="9979" y="4031"/>
                  <a:pt x="9938" y="4000"/>
                  <a:pt x="9896" y="3979"/>
                </a:cubicBezTo>
                <a:lnTo>
                  <a:pt x="9896" y="3979"/>
                </a:lnTo>
                <a:cubicBezTo>
                  <a:pt x="9896" y="4019"/>
                  <a:pt x="9912" y="4059"/>
                  <a:pt x="9938" y="4094"/>
                </a:cubicBezTo>
                <a:lnTo>
                  <a:pt x="9938" y="4094"/>
                </a:lnTo>
                <a:cubicBezTo>
                  <a:pt x="9934" y="4094"/>
                  <a:pt x="9931" y="4093"/>
                  <a:pt x="9927" y="4093"/>
                </a:cubicBezTo>
                <a:cubicBezTo>
                  <a:pt x="9947" y="4114"/>
                  <a:pt x="9968" y="4145"/>
                  <a:pt x="9968" y="4166"/>
                </a:cubicBezTo>
                <a:cubicBezTo>
                  <a:pt x="9960" y="4191"/>
                  <a:pt x="9931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8" y="4280"/>
                  <a:pt x="10072" y="4321"/>
                  <a:pt x="10186" y="4321"/>
                </a:cubicBezTo>
                <a:cubicBezTo>
                  <a:pt x="10145" y="4331"/>
                  <a:pt x="10103" y="4342"/>
                  <a:pt x="10072" y="4352"/>
                </a:cubicBezTo>
                <a:cubicBezTo>
                  <a:pt x="10083" y="4380"/>
                  <a:pt x="10103" y="4402"/>
                  <a:pt x="10129" y="4419"/>
                </a:cubicBezTo>
                <a:lnTo>
                  <a:pt x="10129" y="4419"/>
                </a:lnTo>
                <a:cubicBezTo>
                  <a:pt x="10128" y="4419"/>
                  <a:pt x="10128" y="4419"/>
                  <a:pt x="10128" y="4419"/>
                </a:cubicBezTo>
                <a:cubicBezTo>
                  <a:pt x="10101" y="4419"/>
                  <a:pt x="10075" y="4427"/>
                  <a:pt x="10062" y="4446"/>
                </a:cubicBezTo>
                <a:cubicBezTo>
                  <a:pt x="9947" y="4373"/>
                  <a:pt x="9834" y="4301"/>
                  <a:pt x="9730" y="4228"/>
                </a:cubicBezTo>
                <a:lnTo>
                  <a:pt x="9730" y="4228"/>
                </a:lnTo>
                <a:cubicBezTo>
                  <a:pt x="9730" y="4259"/>
                  <a:pt x="9740" y="4290"/>
                  <a:pt x="9761" y="4311"/>
                </a:cubicBezTo>
                <a:lnTo>
                  <a:pt x="9668" y="4248"/>
                </a:lnTo>
                <a:lnTo>
                  <a:pt x="9668" y="4248"/>
                </a:lnTo>
                <a:cubicBezTo>
                  <a:pt x="9658" y="4332"/>
                  <a:pt x="9757" y="4407"/>
                  <a:pt x="9852" y="4407"/>
                </a:cubicBezTo>
                <a:cubicBezTo>
                  <a:pt x="9863" y="4407"/>
                  <a:pt x="9874" y="4406"/>
                  <a:pt x="9885" y="4404"/>
                </a:cubicBezTo>
                <a:lnTo>
                  <a:pt x="9885" y="4404"/>
                </a:lnTo>
                <a:cubicBezTo>
                  <a:pt x="9844" y="4446"/>
                  <a:pt x="9792" y="4487"/>
                  <a:pt x="9740" y="4518"/>
                </a:cubicBezTo>
                <a:cubicBezTo>
                  <a:pt x="9813" y="4539"/>
                  <a:pt x="9875" y="4559"/>
                  <a:pt x="9938" y="4580"/>
                </a:cubicBezTo>
                <a:cubicBezTo>
                  <a:pt x="9875" y="4601"/>
                  <a:pt x="9813" y="4632"/>
                  <a:pt x="9772" y="4674"/>
                </a:cubicBezTo>
                <a:lnTo>
                  <a:pt x="9813" y="4674"/>
                </a:lnTo>
                <a:cubicBezTo>
                  <a:pt x="9768" y="4680"/>
                  <a:pt x="9722" y="4698"/>
                  <a:pt x="9689" y="4725"/>
                </a:cubicBezTo>
                <a:cubicBezTo>
                  <a:pt x="9668" y="4674"/>
                  <a:pt x="9616" y="4632"/>
                  <a:pt x="9554" y="4621"/>
                </a:cubicBezTo>
                <a:lnTo>
                  <a:pt x="9554" y="4621"/>
                </a:lnTo>
                <a:cubicBezTo>
                  <a:pt x="9554" y="4663"/>
                  <a:pt x="9565" y="4704"/>
                  <a:pt x="9565" y="4746"/>
                </a:cubicBezTo>
                <a:cubicBezTo>
                  <a:pt x="9533" y="4694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7" y="4675"/>
                  <a:pt x="9404" y="4701"/>
                  <a:pt x="9422" y="4719"/>
                </a:cubicBezTo>
                <a:lnTo>
                  <a:pt x="9422" y="4719"/>
                </a:lnTo>
                <a:cubicBezTo>
                  <a:pt x="9396" y="4726"/>
                  <a:pt x="9373" y="4743"/>
                  <a:pt x="9378" y="4766"/>
                </a:cubicBezTo>
                <a:cubicBezTo>
                  <a:pt x="9378" y="4819"/>
                  <a:pt x="9450" y="4849"/>
                  <a:pt x="9512" y="4860"/>
                </a:cubicBezTo>
                <a:cubicBezTo>
                  <a:pt x="9565" y="4881"/>
                  <a:pt x="9637" y="4922"/>
                  <a:pt x="9627" y="4974"/>
                </a:cubicBezTo>
                <a:cubicBezTo>
                  <a:pt x="9647" y="4943"/>
                  <a:pt x="9657" y="4912"/>
                  <a:pt x="9678" y="4881"/>
                </a:cubicBezTo>
                <a:cubicBezTo>
                  <a:pt x="9782" y="4881"/>
                  <a:pt x="9875" y="4932"/>
                  <a:pt x="9917" y="5005"/>
                </a:cubicBezTo>
                <a:lnTo>
                  <a:pt x="9792" y="5036"/>
                </a:lnTo>
                <a:cubicBezTo>
                  <a:pt x="9885" y="5098"/>
                  <a:pt x="9989" y="5150"/>
                  <a:pt x="10083" y="5212"/>
                </a:cubicBezTo>
                <a:cubicBezTo>
                  <a:pt x="10020" y="5212"/>
                  <a:pt x="9958" y="5202"/>
                  <a:pt x="9906" y="5181"/>
                </a:cubicBezTo>
                <a:lnTo>
                  <a:pt x="9906" y="5181"/>
                </a:lnTo>
                <a:cubicBezTo>
                  <a:pt x="9947" y="5212"/>
                  <a:pt x="9979" y="5254"/>
                  <a:pt x="9979" y="5295"/>
                </a:cubicBezTo>
                <a:cubicBezTo>
                  <a:pt x="9885" y="5254"/>
                  <a:pt x="9782" y="5212"/>
                  <a:pt x="9689" y="5171"/>
                </a:cubicBezTo>
                <a:cubicBezTo>
                  <a:pt x="9647" y="5119"/>
                  <a:pt x="9595" y="5067"/>
                  <a:pt x="9554" y="5015"/>
                </a:cubicBezTo>
                <a:cubicBezTo>
                  <a:pt x="9523" y="5057"/>
                  <a:pt x="9502" y="5098"/>
                  <a:pt x="9482" y="5139"/>
                </a:cubicBezTo>
                <a:cubicBezTo>
                  <a:pt x="9450" y="5098"/>
                  <a:pt x="9419" y="5067"/>
                  <a:pt x="9378" y="5026"/>
                </a:cubicBezTo>
                <a:cubicBezTo>
                  <a:pt x="9357" y="5067"/>
                  <a:pt x="9326" y="5098"/>
                  <a:pt x="9295" y="5139"/>
                </a:cubicBezTo>
                <a:cubicBezTo>
                  <a:pt x="9378" y="5212"/>
                  <a:pt x="9482" y="5264"/>
                  <a:pt x="9595" y="5285"/>
                </a:cubicBezTo>
                <a:cubicBezTo>
                  <a:pt x="9533" y="5275"/>
                  <a:pt x="9482" y="5264"/>
                  <a:pt x="9419" y="5254"/>
                </a:cubicBezTo>
                <a:lnTo>
                  <a:pt x="9419" y="5254"/>
                </a:lnTo>
                <a:cubicBezTo>
                  <a:pt x="9482" y="5295"/>
                  <a:pt x="9544" y="5357"/>
                  <a:pt x="9574" y="5409"/>
                </a:cubicBezTo>
                <a:cubicBezTo>
                  <a:pt x="9544" y="5388"/>
                  <a:pt x="9512" y="5367"/>
                  <a:pt x="9482" y="5367"/>
                </a:cubicBezTo>
                <a:cubicBezTo>
                  <a:pt x="9463" y="5372"/>
                  <a:pt x="9450" y="5384"/>
                  <a:pt x="9445" y="5396"/>
                </a:cubicBezTo>
                <a:lnTo>
                  <a:pt x="9445" y="5396"/>
                </a:lnTo>
                <a:cubicBezTo>
                  <a:pt x="9413" y="5348"/>
                  <a:pt x="9347" y="5315"/>
                  <a:pt x="9278" y="5315"/>
                </a:cubicBezTo>
                <a:cubicBezTo>
                  <a:pt x="9274" y="5315"/>
                  <a:pt x="9269" y="5315"/>
                  <a:pt x="9265" y="5315"/>
                </a:cubicBezTo>
                <a:lnTo>
                  <a:pt x="9265" y="5315"/>
                </a:lnTo>
                <a:cubicBezTo>
                  <a:pt x="9264" y="5315"/>
                  <a:pt x="9264" y="5315"/>
                  <a:pt x="9263" y="5315"/>
                </a:cubicBezTo>
                <a:cubicBezTo>
                  <a:pt x="9260" y="5315"/>
                  <a:pt x="9257" y="5315"/>
                  <a:pt x="9254" y="5316"/>
                </a:cubicBezTo>
                <a:cubicBezTo>
                  <a:pt x="9257" y="5316"/>
                  <a:pt x="9261" y="5315"/>
                  <a:pt x="9265" y="5315"/>
                </a:cubicBezTo>
                <a:lnTo>
                  <a:pt x="9265" y="5315"/>
                </a:lnTo>
                <a:cubicBezTo>
                  <a:pt x="9294" y="5317"/>
                  <a:pt x="9257" y="5369"/>
                  <a:pt x="9221" y="5369"/>
                </a:cubicBezTo>
                <a:cubicBezTo>
                  <a:pt x="9218" y="5369"/>
                  <a:pt x="9215" y="5368"/>
                  <a:pt x="9212" y="5367"/>
                </a:cubicBezTo>
                <a:cubicBezTo>
                  <a:pt x="9176" y="5349"/>
                  <a:pt x="9140" y="5324"/>
                  <a:pt x="9104" y="5324"/>
                </a:cubicBezTo>
                <a:cubicBezTo>
                  <a:pt x="9099" y="5324"/>
                  <a:pt x="9093" y="5325"/>
                  <a:pt x="9088" y="5326"/>
                </a:cubicBezTo>
                <a:cubicBezTo>
                  <a:pt x="9050" y="5339"/>
                  <a:pt x="9062" y="5370"/>
                  <a:pt x="9086" y="5386"/>
                </a:cubicBezTo>
                <a:lnTo>
                  <a:pt x="9086" y="5386"/>
                </a:lnTo>
                <a:cubicBezTo>
                  <a:pt x="9042" y="5383"/>
                  <a:pt x="8997" y="5378"/>
                  <a:pt x="8953" y="5378"/>
                </a:cubicBezTo>
                <a:cubicBezTo>
                  <a:pt x="9015" y="5378"/>
                  <a:pt x="8964" y="5461"/>
                  <a:pt x="8911" y="5482"/>
                </a:cubicBezTo>
                <a:cubicBezTo>
                  <a:pt x="9056" y="5533"/>
                  <a:pt x="9201" y="5585"/>
                  <a:pt x="9357" y="5637"/>
                </a:cubicBezTo>
                <a:cubicBezTo>
                  <a:pt x="9295" y="5627"/>
                  <a:pt x="9222" y="5616"/>
                  <a:pt x="9160" y="5606"/>
                </a:cubicBezTo>
                <a:lnTo>
                  <a:pt x="9160" y="5606"/>
                </a:lnTo>
                <a:cubicBezTo>
                  <a:pt x="9181" y="5720"/>
                  <a:pt x="9264" y="5834"/>
                  <a:pt x="9388" y="5896"/>
                </a:cubicBezTo>
                <a:cubicBezTo>
                  <a:pt x="9419" y="5876"/>
                  <a:pt x="9450" y="5844"/>
                  <a:pt x="9471" y="5813"/>
                </a:cubicBezTo>
                <a:cubicBezTo>
                  <a:pt x="9471" y="5844"/>
                  <a:pt x="9471" y="5886"/>
                  <a:pt x="9502" y="5896"/>
                </a:cubicBezTo>
                <a:cubicBezTo>
                  <a:pt x="9507" y="5897"/>
                  <a:pt x="9511" y="5898"/>
                  <a:pt x="9515" y="5898"/>
                </a:cubicBezTo>
                <a:cubicBezTo>
                  <a:pt x="9519" y="5898"/>
                  <a:pt x="9522" y="5898"/>
                  <a:pt x="9525" y="5897"/>
                </a:cubicBezTo>
                <a:lnTo>
                  <a:pt x="9525" y="5897"/>
                </a:lnTo>
                <a:cubicBezTo>
                  <a:pt x="9515" y="5922"/>
                  <a:pt x="9514" y="5949"/>
                  <a:pt x="9533" y="5968"/>
                </a:cubicBezTo>
                <a:cubicBezTo>
                  <a:pt x="9543" y="5981"/>
                  <a:pt x="9558" y="5986"/>
                  <a:pt x="9573" y="5986"/>
                </a:cubicBezTo>
                <a:cubicBezTo>
                  <a:pt x="9599" y="5986"/>
                  <a:pt x="9626" y="5971"/>
                  <a:pt x="9626" y="5955"/>
                </a:cubicBezTo>
                <a:lnTo>
                  <a:pt x="9626" y="5955"/>
                </a:lnTo>
                <a:cubicBezTo>
                  <a:pt x="9654" y="5998"/>
                  <a:pt x="9682" y="6036"/>
                  <a:pt x="9710" y="6083"/>
                </a:cubicBezTo>
                <a:cubicBezTo>
                  <a:pt x="9737" y="6069"/>
                  <a:pt x="9770" y="6061"/>
                  <a:pt x="9803" y="6061"/>
                </a:cubicBezTo>
                <a:cubicBezTo>
                  <a:pt x="9845" y="6061"/>
                  <a:pt x="9887" y="6074"/>
                  <a:pt x="9917" y="6104"/>
                </a:cubicBezTo>
                <a:cubicBezTo>
                  <a:pt x="9891" y="6120"/>
                  <a:pt x="9853" y="6137"/>
                  <a:pt x="9817" y="6137"/>
                </a:cubicBezTo>
                <a:cubicBezTo>
                  <a:pt x="9808" y="6137"/>
                  <a:pt x="9800" y="6136"/>
                  <a:pt x="9792" y="6134"/>
                </a:cubicBezTo>
                <a:lnTo>
                  <a:pt x="9792" y="6134"/>
                </a:lnTo>
                <a:cubicBezTo>
                  <a:pt x="9779" y="6162"/>
                  <a:pt x="9811" y="6185"/>
                  <a:pt x="9840" y="6185"/>
                </a:cubicBezTo>
                <a:cubicBezTo>
                  <a:pt x="9852" y="6185"/>
                  <a:pt x="9863" y="6181"/>
                  <a:pt x="9870" y="6173"/>
                </a:cubicBezTo>
                <a:lnTo>
                  <a:pt x="9870" y="6173"/>
                </a:lnTo>
                <a:cubicBezTo>
                  <a:pt x="9810" y="6263"/>
                  <a:pt x="9749" y="6344"/>
                  <a:pt x="9689" y="6435"/>
                </a:cubicBezTo>
                <a:cubicBezTo>
                  <a:pt x="9699" y="6394"/>
                  <a:pt x="9657" y="6362"/>
                  <a:pt x="9616" y="6341"/>
                </a:cubicBezTo>
                <a:lnTo>
                  <a:pt x="9616" y="6341"/>
                </a:lnTo>
                <a:cubicBezTo>
                  <a:pt x="9627" y="6394"/>
                  <a:pt x="9637" y="6435"/>
                  <a:pt x="9657" y="6486"/>
                </a:cubicBezTo>
                <a:lnTo>
                  <a:pt x="9533" y="6518"/>
                </a:lnTo>
                <a:cubicBezTo>
                  <a:pt x="9523" y="6559"/>
                  <a:pt x="9502" y="6601"/>
                  <a:pt x="9533" y="6642"/>
                </a:cubicBezTo>
                <a:cubicBezTo>
                  <a:pt x="9527" y="6639"/>
                  <a:pt x="9522" y="6638"/>
                  <a:pt x="9517" y="6638"/>
                </a:cubicBezTo>
                <a:cubicBezTo>
                  <a:pt x="9506" y="6638"/>
                  <a:pt x="9499" y="6645"/>
                  <a:pt x="9492" y="6652"/>
                </a:cubicBezTo>
                <a:cubicBezTo>
                  <a:pt x="9495" y="6656"/>
                  <a:pt x="9499" y="6660"/>
                  <a:pt x="9504" y="6663"/>
                </a:cubicBezTo>
                <a:lnTo>
                  <a:pt x="9504" y="6663"/>
                </a:lnTo>
                <a:cubicBezTo>
                  <a:pt x="9555" y="6664"/>
                  <a:pt x="9596" y="6684"/>
                  <a:pt x="9627" y="6714"/>
                </a:cubicBezTo>
                <a:cubicBezTo>
                  <a:pt x="9637" y="6725"/>
                  <a:pt x="9647" y="6746"/>
                  <a:pt x="9668" y="6746"/>
                </a:cubicBezTo>
                <a:cubicBezTo>
                  <a:pt x="9678" y="6756"/>
                  <a:pt x="9689" y="6756"/>
                  <a:pt x="9710" y="6756"/>
                </a:cubicBezTo>
                <a:lnTo>
                  <a:pt x="9865" y="6756"/>
                </a:lnTo>
                <a:cubicBezTo>
                  <a:pt x="9844" y="6777"/>
                  <a:pt x="9823" y="6797"/>
                  <a:pt x="9813" y="6829"/>
                </a:cubicBezTo>
                <a:cubicBezTo>
                  <a:pt x="9822" y="6826"/>
                  <a:pt x="9831" y="6824"/>
                  <a:pt x="9841" y="6824"/>
                </a:cubicBezTo>
                <a:cubicBezTo>
                  <a:pt x="9862" y="6824"/>
                  <a:pt x="9884" y="6832"/>
                  <a:pt x="9906" y="6839"/>
                </a:cubicBezTo>
                <a:cubicBezTo>
                  <a:pt x="9844" y="6859"/>
                  <a:pt x="9855" y="6932"/>
                  <a:pt x="9802" y="6963"/>
                </a:cubicBezTo>
                <a:cubicBezTo>
                  <a:pt x="9792" y="6974"/>
                  <a:pt x="9772" y="6984"/>
                  <a:pt x="9751" y="6984"/>
                </a:cubicBezTo>
                <a:cubicBezTo>
                  <a:pt x="9699" y="7005"/>
                  <a:pt x="9647" y="7015"/>
                  <a:pt x="9585" y="7036"/>
                </a:cubicBezTo>
                <a:lnTo>
                  <a:pt x="9678" y="7036"/>
                </a:lnTo>
                <a:cubicBezTo>
                  <a:pt x="9627" y="7046"/>
                  <a:pt x="9565" y="7067"/>
                  <a:pt x="9512" y="7087"/>
                </a:cubicBezTo>
                <a:cubicBezTo>
                  <a:pt x="9482" y="7087"/>
                  <a:pt x="9450" y="7098"/>
                  <a:pt x="9440" y="7119"/>
                </a:cubicBezTo>
                <a:cubicBezTo>
                  <a:pt x="9419" y="7140"/>
                  <a:pt x="9429" y="7170"/>
                  <a:pt x="9450" y="7181"/>
                </a:cubicBezTo>
                <a:cubicBezTo>
                  <a:pt x="9409" y="7191"/>
                  <a:pt x="9367" y="7202"/>
                  <a:pt x="9316" y="7212"/>
                </a:cubicBezTo>
                <a:cubicBezTo>
                  <a:pt x="9337" y="7243"/>
                  <a:pt x="9357" y="7285"/>
                  <a:pt x="9357" y="7315"/>
                </a:cubicBezTo>
                <a:cubicBezTo>
                  <a:pt x="9357" y="7357"/>
                  <a:pt x="9326" y="7398"/>
                  <a:pt x="9274" y="7409"/>
                </a:cubicBezTo>
                <a:cubicBezTo>
                  <a:pt x="9274" y="7357"/>
                  <a:pt x="9254" y="7336"/>
                  <a:pt x="9254" y="7285"/>
                </a:cubicBezTo>
                <a:lnTo>
                  <a:pt x="9067" y="7253"/>
                </a:lnTo>
                <a:cubicBezTo>
                  <a:pt x="9098" y="7181"/>
                  <a:pt x="9056" y="7108"/>
                  <a:pt x="8984" y="7067"/>
                </a:cubicBezTo>
                <a:cubicBezTo>
                  <a:pt x="9046" y="7036"/>
                  <a:pt x="9109" y="6995"/>
                  <a:pt x="9150" y="6953"/>
                </a:cubicBezTo>
                <a:cubicBezTo>
                  <a:pt x="9098" y="6942"/>
                  <a:pt x="9046" y="6912"/>
                  <a:pt x="9015" y="6880"/>
                </a:cubicBezTo>
                <a:cubicBezTo>
                  <a:pt x="9046" y="6859"/>
                  <a:pt x="9077" y="6850"/>
                  <a:pt x="9109" y="6829"/>
                </a:cubicBezTo>
                <a:cubicBezTo>
                  <a:pt x="9046" y="6818"/>
                  <a:pt x="8994" y="6797"/>
                  <a:pt x="8932" y="6787"/>
                </a:cubicBezTo>
                <a:cubicBezTo>
                  <a:pt x="8922" y="6746"/>
                  <a:pt x="8932" y="6704"/>
                  <a:pt x="8953" y="6673"/>
                </a:cubicBezTo>
                <a:lnTo>
                  <a:pt x="8953" y="6673"/>
                </a:lnTo>
                <a:cubicBezTo>
                  <a:pt x="8908" y="6686"/>
                  <a:pt x="8863" y="6695"/>
                  <a:pt x="8818" y="6695"/>
                </a:cubicBezTo>
                <a:cubicBezTo>
                  <a:pt x="8790" y="6695"/>
                  <a:pt x="8763" y="6692"/>
                  <a:pt x="8736" y="6684"/>
                </a:cubicBezTo>
                <a:cubicBezTo>
                  <a:pt x="8777" y="6663"/>
                  <a:pt x="8818" y="6642"/>
                  <a:pt x="8849" y="6622"/>
                </a:cubicBezTo>
                <a:cubicBezTo>
                  <a:pt x="8828" y="6580"/>
                  <a:pt x="8787" y="6559"/>
                  <a:pt x="8736" y="6549"/>
                </a:cubicBezTo>
                <a:cubicBezTo>
                  <a:pt x="8808" y="6518"/>
                  <a:pt x="8881" y="6486"/>
                  <a:pt x="8943" y="6456"/>
                </a:cubicBezTo>
                <a:cubicBezTo>
                  <a:pt x="8883" y="6430"/>
                  <a:pt x="8817" y="6411"/>
                  <a:pt x="8749" y="6411"/>
                </a:cubicBezTo>
                <a:cubicBezTo>
                  <a:pt x="8734" y="6411"/>
                  <a:pt x="8719" y="6412"/>
                  <a:pt x="8704" y="6414"/>
                </a:cubicBezTo>
                <a:cubicBezTo>
                  <a:pt x="8715" y="6383"/>
                  <a:pt x="8736" y="6352"/>
                  <a:pt x="8756" y="6321"/>
                </a:cubicBezTo>
                <a:cubicBezTo>
                  <a:pt x="8694" y="6321"/>
                  <a:pt x="8632" y="6331"/>
                  <a:pt x="8580" y="6341"/>
                </a:cubicBezTo>
                <a:cubicBezTo>
                  <a:pt x="8621" y="6331"/>
                  <a:pt x="8611" y="6269"/>
                  <a:pt x="8570" y="6249"/>
                </a:cubicBezTo>
                <a:cubicBezTo>
                  <a:pt x="8554" y="6238"/>
                  <a:pt x="8532" y="6235"/>
                  <a:pt x="8509" y="6235"/>
                </a:cubicBezTo>
                <a:cubicBezTo>
                  <a:pt x="8486" y="6235"/>
                  <a:pt x="8460" y="6238"/>
                  <a:pt x="8435" y="6238"/>
                </a:cubicBezTo>
                <a:cubicBezTo>
                  <a:pt x="8445" y="6196"/>
                  <a:pt x="8455" y="6166"/>
                  <a:pt x="8466" y="6124"/>
                </a:cubicBezTo>
                <a:lnTo>
                  <a:pt x="8466" y="6124"/>
                </a:lnTo>
                <a:cubicBezTo>
                  <a:pt x="8453" y="6129"/>
                  <a:pt x="8439" y="6131"/>
                  <a:pt x="8425" y="6131"/>
                </a:cubicBezTo>
                <a:cubicBezTo>
                  <a:pt x="8372" y="6131"/>
                  <a:pt x="8317" y="6103"/>
                  <a:pt x="8300" y="6062"/>
                </a:cubicBezTo>
                <a:cubicBezTo>
                  <a:pt x="8373" y="6062"/>
                  <a:pt x="8393" y="5989"/>
                  <a:pt x="8404" y="5938"/>
                </a:cubicBezTo>
                <a:cubicBezTo>
                  <a:pt x="8435" y="5989"/>
                  <a:pt x="8476" y="6041"/>
                  <a:pt x="8518" y="6093"/>
                </a:cubicBezTo>
                <a:cubicBezTo>
                  <a:pt x="8536" y="6088"/>
                  <a:pt x="8556" y="6085"/>
                  <a:pt x="8577" y="6085"/>
                </a:cubicBezTo>
                <a:cubicBezTo>
                  <a:pt x="8638" y="6085"/>
                  <a:pt x="8705" y="6108"/>
                  <a:pt x="8736" y="6155"/>
                </a:cubicBezTo>
                <a:cubicBezTo>
                  <a:pt x="8802" y="6175"/>
                  <a:pt x="8882" y="6187"/>
                  <a:pt x="8960" y="6187"/>
                </a:cubicBezTo>
                <a:cubicBezTo>
                  <a:pt x="9004" y="6187"/>
                  <a:pt x="9047" y="6183"/>
                  <a:pt x="9088" y="6176"/>
                </a:cubicBezTo>
                <a:lnTo>
                  <a:pt x="9056" y="6051"/>
                </a:lnTo>
                <a:cubicBezTo>
                  <a:pt x="9036" y="6051"/>
                  <a:pt x="9005" y="6062"/>
                  <a:pt x="8973" y="6062"/>
                </a:cubicBezTo>
                <a:cubicBezTo>
                  <a:pt x="8891" y="6031"/>
                  <a:pt x="8818" y="6000"/>
                  <a:pt x="8736" y="5968"/>
                </a:cubicBezTo>
                <a:cubicBezTo>
                  <a:pt x="8745" y="5918"/>
                  <a:pt x="8795" y="5878"/>
                  <a:pt x="8864" y="5866"/>
                </a:cubicBezTo>
                <a:lnTo>
                  <a:pt x="8864" y="5866"/>
                </a:lnTo>
                <a:cubicBezTo>
                  <a:pt x="8849" y="5868"/>
                  <a:pt x="8834" y="5869"/>
                  <a:pt x="8820" y="5869"/>
                </a:cubicBezTo>
                <a:cubicBezTo>
                  <a:pt x="8776" y="5869"/>
                  <a:pt x="8734" y="5859"/>
                  <a:pt x="8704" y="5844"/>
                </a:cubicBezTo>
                <a:lnTo>
                  <a:pt x="8828" y="5782"/>
                </a:lnTo>
                <a:cubicBezTo>
                  <a:pt x="8798" y="5772"/>
                  <a:pt x="8766" y="5761"/>
                  <a:pt x="8725" y="5751"/>
                </a:cubicBezTo>
                <a:cubicBezTo>
                  <a:pt x="8849" y="5751"/>
                  <a:pt x="8901" y="5585"/>
                  <a:pt x="8798" y="5544"/>
                </a:cubicBezTo>
                <a:lnTo>
                  <a:pt x="8798" y="5544"/>
                </a:lnTo>
                <a:cubicBezTo>
                  <a:pt x="8746" y="5565"/>
                  <a:pt x="8683" y="5575"/>
                  <a:pt x="8632" y="5595"/>
                </a:cubicBezTo>
                <a:cubicBezTo>
                  <a:pt x="8580" y="5544"/>
                  <a:pt x="8528" y="5482"/>
                  <a:pt x="8476" y="5430"/>
                </a:cubicBezTo>
                <a:cubicBezTo>
                  <a:pt x="8363" y="5409"/>
                  <a:pt x="8259" y="5367"/>
                  <a:pt x="8186" y="5295"/>
                </a:cubicBezTo>
                <a:cubicBezTo>
                  <a:pt x="8259" y="5275"/>
                  <a:pt x="8342" y="5264"/>
                  <a:pt x="8414" y="5243"/>
                </a:cubicBezTo>
                <a:lnTo>
                  <a:pt x="8321" y="5212"/>
                </a:lnTo>
                <a:cubicBezTo>
                  <a:pt x="8363" y="5181"/>
                  <a:pt x="8404" y="5150"/>
                  <a:pt x="8445" y="5130"/>
                </a:cubicBezTo>
                <a:cubicBezTo>
                  <a:pt x="8383" y="5098"/>
                  <a:pt x="8321" y="5088"/>
                  <a:pt x="8259" y="5088"/>
                </a:cubicBezTo>
                <a:cubicBezTo>
                  <a:pt x="8280" y="5067"/>
                  <a:pt x="8310" y="5047"/>
                  <a:pt x="8342" y="5036"/>
                </a:cubicBezTo>
                <a:cubicBezTo>
                  <a:pt x="8331" y="4994"/>
                  <a:pt x="8300" y="4964"/>
                  <a:pt x="8259" y="4964"/>
                </a:cubicBezTo>
                <a:cubicBezTo>
                  <a:pt x="8241" y="5000"/>
                  <a:pt x="8191" y="5022"/>
                  <a:pt x="8143" y="5022"/>
                </a:cubicBezTo>
                <a:cubicBezTo>
                  <a:pt x="8108" y="5022"/>
                  <a:pt x="8073" y="5011"/>
                  <a:pt x="8052" y="4984"/>
                </a:cubicBezTo>
                <a:cubicBezTo>
                  <a:pt x="8000" y="4932"/>
                  <a:pt x="8052" y="4839"/>
                  <a:pt x="8135" y="4829"/>
                </a:cubicBezTo>
                <a:cubicBezTo>
                  <a:pt x="8093" y="4819"/>
                  <a:pt x="8041" y="4798"/>
                  <a:pt x="8000" y="4777"/>
                </a:cubicBezTo>
                <a:lnTo>
                  <a:pt x="8155" y="4653"/>
                </a:lnTo>
                <a:cubicBezTo>
                  <a:pt x="8093" y="4642"/>
                  <a:pt x="8031" y="4632"/>
                  <a:pt x="7979" y="4621"/>
                </a:cubicBezTo>
                <a:cubicBezTo>
                  <a:pt x="7979" y="4580"/>
                  <a:pt x="8031" y="4549"/>
                  <a:pt x="8082" y="4539"/>
                </a:cubicBezTo>
                <a:cubicBezTo>
                  <a:pt x="8031" y="4539"/>
                  <a:pt x="7979" y="4508"/>
                  <a:pt x="7969" y="4466"/>
                </a:cubicBezTo>
                <a:lnTo>
                  <a:pt x="7969" y="4466"/>
                </a:lnTo>
                <a:cubicBezTo>
                  <a:pt x="7972" y="4467"/>
                  <a:pt x="7975" y="4467"/>
                  <a:pt x="7978" y="4467"/>
                </a:cubicBezTo>
                <a:cubicBezTo>
                  <a:pt x="8019" y="4467"/>
                  <a:pt x="8008" y="4403"/>
                  <a:pt x="7969" y="4384"/>
                </a:cubicBezTo>
                <a:cubicBezTo>
                  <a:pt x="8020" y="4352"/>
                  <a:pt x="8072" y="4331"/>
                  <a:pt x="8124" y="4311"/>
                </a:cubicBezTo>
                <a:cubicBezTo>
                  <a:pt x="8176" y="4248"/>
                  <a:pt x="8227" y="4186"/>
                  <a:pt x="8280" y="4135"/>
                </a:cubicBezTo>
                <a:lnTo>
                  <a:pt x="8280" y="4135"/>
                </a:lnTo>
                <a:cubicBezTo>
                  <a:pt x="8237" y="4154"/>
                  <a:pt x="8188" y="4163"/>
                  <a:pt x="8139" y="4163"/>
                </a:cubicBezTo>
                <a:cubicBezTo>
                  <a:pt x="8059" y="4163"/>
                  <a:pt x="7979" y="4138"/>
                  <a:pt x="7927" y="4093"/>
                </a:cubicBezTo>
                <a:cubicBezTo>
                  <a:pt x="7958" y="4093"/>
                  <a:pt x="8000" y="4083"/>
                  <a:pt x="8020" y="4062"/>
                </a:cubicBezTo>
                <a:cubicBezTo>
                  <a:pt x="8037" y="4045"/>
                  <a:pt x="8013" y="4015"/>
                  <a:pt x="7992" y="4015"/>
                </a:cubicBezTo>
                <a:cubicBezTo>
                  <a:pt x="7992" y="4015"/>
                  <a:pt x="7991" y="4015"/>
                  <a:pt x="7991" y="4015"/>
                </a:cubicBezTo>
                <a:lnTo>
                  <a:pt x="7991" y="4015"/>
                </a:lnTo>
                <a:cubicBezTo>
                  <a:pt x="8030" y="3998"/>
                  <a:pt x="8076" y="3989"/>
                  <a:pt x="8114" y="3979"/>
                </a:cubicBezTo>
                <a:cubicBezTo>
                  <a:pt x="8082" y="3969"/>
                  <a:pt x="8041" y="3969"/>
                  <a:pt x="8000" y="3969"/>
                </a:cubicBezTo>
                <a:cubicBezTo>
                  <a:pt x="8062" y="3948"/>
                  <a:pt x="8072" y="3865"/>
                  <a:pt x="8020" y="3845"/>
                </a:cubicBezTo>
                <a:cubicBezTo>
                  <a:pt x="8046" y="3810"/>
                  <a:pt x="8072" y="3783"/>
                  <a:pt x="8098" y="3751"/>
                </a:cubicBezTo>
                <a:lnTo>
                  <a:pt x="8098" y="3751"/>
                </a:lnTo>
                <a:cubicBezTo>
                  <a:pt x="8091" y="3755"/>
                  <a:pt x="8083" y="3757"/>
                  <a:pt x="8074" y="3757"/>
                </a:cubicBezTo>
                <a:cubicBezTo>
                  <a:pt x="8033" y="3757"/>
                  <a:pt x="7981" y="3718"/>
                  <a:pt x="8010" y="3689"/>
                </a:cubicBezTo>
                <a:lnTo>
                  <a:pt x="8010" y="3689"/>
                </a:lnTo>
                <a:cubicBezTo>
                  <a:pt x="7969" y="3700"/>
                  <a:pt x="7927" y="3720"/>
                  <a:pt x="7886" y="3730"/>
                </a:cubicBezTo>
                <a:cubicBezTo>
                  <a:pt x="7902" y="3699"/>
                  <a:pt x="7857" y="3654"/>
                  <a:pt x="7821" y="3654"/>
                </a:cubicBezTo>
                <a:cubicBezTo>
                  <a:pt x="7810" y="3654"/>
                  <a:pt x="7800" y="3659"/>
                  <a:pt x="7792" y="3668"/>
                </a:cubicBezTo>
                <a:cubicBezTo>
                  <a:pt x="7803" y="3565"/>
                  <a:pt x="7782" y="3451"/>
                  <a:pt x="7730" y="3357"/>
                </a:cubicBezTo>
                <a:lnTo>
                  <a:pt x="7730" y="3357"/>
                </a:lnTo>
                <a:cubicBezTo>
                  <a:pt x="7772" y="3492"/>
                  <a:pt x="7720" y="3627"/>
                  <a:pt x="7596" y="3730"/>
                </a:cubicBezTo>
                <a:cubicBezTo>
                  <a:pt x="7617" y="3751"/>
                  <a:pt x="7658" y="3772"/>
                  <a:pt x="7689" y="3783"/>
                </a:cubicBezTo>
                <a:cubicBezTo>
                  <a:pt x="7668" y="3834"/>
                  <a:pt x="7679" y="3896"/>
                  <a:pt x="7709" y="3938"/>
                </a:cubicBezTo>
                <a:lnTo>
                  <a:pt x="7585" y="3907"/>
                </a:lnTo>
                <a:cubicBezTo>
                  <a:pt x="7567" y="3901"/>
                  <a:pt x="7550" y="3895"/>
                  <a:pt x="7534" y="3895"/>
                </a:cubicBezTo>
                <a:cubicBezTo>
                  <a:pt x="7522" y="3895"/>
                  <a:pt x="7511" y="3898"/>
                  <a:pt x="7502" y="3907"/>
                </a:cubicBezTo>
                <a:cubicBezTo>
                  <a:pt x="7498" y="3909"/>
                  <a:pt x="7496" y="3912"/>
                  <a:pt x="7496" y="3916"/>
                </a:cubicBezTo>
                <a:lnTo>
                  <a:pt x="7496" y="3916"/>
                </a:lnTo>
                <a:cubicBezTo>
                  <a:pt x="7475" y="3907"/>
                  <a:pt x="7453" y="3903"/>
                  <a:pt x="7432" y="3903"/>
                </a:cubicBezTo>
                <a:cubicBezTo>
                  <a:pt x="7420" y="3903"/>
                  <a:pt x="7409" y="3904"/>
                  <a:pt x="7399" y="3907"/>
                </a:cubicBezTo>
                <a:cubicBezTo>
                  <a:pt x="7430" y="3928"/>
                  <a:pt x="7461" y="3948"/>
                  <a:pt x="7481" y="3969"/>
                </a:cubicBezTo>
                <a:cubicBezTo>
                  <a:pt x="7451" y="3990"/>
                  <a:pt x="7419" y="4000"/>
                  <a:pt x="7389" y="4010"/>
                </a:cubicBezTo>
                <a:cubicBezTo>
                  <a:pt x="7440" y="4020"/>
                  <a:pt x="7481" y="4020"/>
                  <a:pt x="7523" y="4031"/>
                </a:cubicBezTo>
                <a:cubicBezTo>
                  <a:pt x="7481" y="4041"/>
                  <a:pt x="7430" y="4052"/>
                  <a:pt x="7389" y="4073"/>
                </a:cubicBezTo>
                <a:cubicBezTo>
                  <a:pt x="7398" y="4069"/>
                  <a:pt x="7407" y="4067"/>
                  <a:pt x="7417" y="4067"/>
                </a:cubicBezTo>
                <a:cubicBezTo>
                  <a:pt x="7480" y="4067"/>
                  <a:pt x="7536" y="4150"/>
                  <a:pt x="7481" y="4186"/>
                </a:cubicBezTo>
                <a:cubicBezTo>
                  <a:pt x="7534" y="4207"/>
                  <a:pt x="7596" y="4238"/>
                  <a:pt x="7658" y="4259"/>
                </a:cubicBezTo>
                <a:cubicBezTo>
                  <a:pt x="7637" y="4259"/>
                  <a:pt x="7606" y="4290"/>
                  <a:pt x="7596" y="4301"/>
                </a:cubicBezTo>
                <a:cubicBezTo>
                  <a:pt x="7606" y="4321"/>
                  <a:pt x="7627" y="4331"/>
                  <a:pt x="7647" y="4352"/>
                </a:cubicBezTo>
                <a:cubicBezTo>
                  <a:pt x="7668" y="4373"/>
                  <a:pt x="7668" y="4404"/>
                  <a:pt x="7637" y="4414"/>
                </a:cubicBezTo>
                <a:lnTo>
                  <a:pt x="7596" y="4414"/>
                </a:lnTo>
                <a:cubicBezTo>
                  <a:pt x="7554" y="4404"/>
                  <a:pt x="7523" y="4393"/>
                  <a:pt x="7481" y="4384"/>
                </a:cubicBezTo>
                <a:lnTo>
                  <a:pt x="7481" y="4384"/>
                </a:lnTo>
                <a:lnTo>
                  <a:pt x="7564" y="4466"/>
                </a:lnTo>
                <a:lnTo>
                  <a:pt x="7481" y="4466"/>
                </a:lnTo>
                <a:cubicBezTo>
                  <a:pt x="7513" y="4487"/>
                  <a:pt x="7544" y="4508"/>
                  <a:pt x="7564" y="4529"/>
                </a:cubicBezTo>
                <a:cubicBezTo>
                  <a:pt x="7547" y="4533"/>
                  <a:pt x="7529" y="4535"/>
                  <a:pt x="7510" y="4535"/>
                </a:cubicBezTo>
                <a:cubicBezTo>
                  <a:pt x="7484" y="4535"/>
                  <a:pt x="7457" y="4531"/>
                  <a:pt x="7434" y="4520"/>
                </a:cubicBezTo>
                <a:lnTo>
                  <a:pt x="7434" y="4520"/>
                </a:lnTo>
                <a:cubicBezTo>
                  <a:pt x="7471" y="4541"/>
                  <a:pt x="7607" y="4705"/>
                  <a:pt x="7637" y="4725"/>
                </a:cubicBezTo>
                <a:cubicBezTo>
                  <a:pt x="7564" y="4757"/>
                  <a:pt x="7492" y="4808"/>
                  <a:pt x="7430" y="4860"/>
                </a:cubicBezTo>
                <a:cubicBezTo>
                  <a:pt x="7378" y="4819"/>
                  <a:pt x="7316" y="4777"/>
                  <a:pt x="7264" y="4746"/>
                </a:cubicBezTo>
                <a:cubicBezTo>
                  <a:pt x="7223" y="4808"/>
                  <a:pt x="7212" y="4891"/>
                  <a:pt x="7244" y="4964"/>
                </a:cubicBezTo>
                <a:cubicBezTo>
                  <a:pt x="7191" y="4922"/>
                  <a:pt x="7161" y="4860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8" y="5171"/>
                  <a:pt x="7233" y="5305"/>
                </a:cubicBezTo>
                <a:cubicBezTo>
                  <a:pt x="7191" y="5275"/>
                  <a:pt x="7140" y="5243"/>
                  <a:pt x="7098" y="5212"/>
                </a:cubicBezTo>
                <a:cubicBezTo>
                  <a:pt x="7057" y="5222"/>
                  <a:pt x="6995" y="5295"/>
                  <a:pt x="7005" y="5326"/>
                </a:cubicBezTo>
                <a:cubicBezTo>
                  <a:pt x="7036" y="5399"/>
                  <a:pt x="7067" y="5461"/>
                  <a:pt x="7098" y="5523"/>
                </a:cubicBezTo>
                <a:cubicBezTo>
                  <a:pt x="7046" y="5482"/>
                  <a:pt x="7005" y="5430"/>
                  <a:pt x="6974" y="5367"/>
                </a:cubicBezTo>
                <a:lnTo>
                  <a:pt x="6974" y="5367"/>
                </a:lnTo>
                <a:cubicBezTo>
                  <a:pt x="6984" y="5440"/>
                  <a:pt x="7005" y="5503"/>
                  <a:pt x="7016" y="5565"/>
                </a:cubicBezTo>
                <a:cubicBezTo>
                  <a:pt x="6963" y="5523"/>
                  <a:pt x="6912" y="5471"/>
                  <a:pt x="6860" y="5430"/>
                </a:cubicBezTo>
                <a:lnTo>
                  <a:pt x="6860" y="5430"/>
                </a:lnTo>
                <a:cubicBezTo>
                  <a:pt x="6841" y="5462"/>
                  <a:pt x="6837" y="5502"/>
                  <a:pt x="6847" y="5541"/>
                </a:cubicBezTo>
                <a:lnTo>
                  <a:pt x="6847" y="5541"/>
                </a:lnTo>
                <a:cubicBezTo>
                  <a:pt x="6822" y="5502"/>
                  <a:pt x="6786" y="5467"/>
                  <a:pt x="6746" y="5440"/>
                </a:cubicBezTo>
                <a:lnTo>
                  <a:pt x="6746" y="5440"/>
                </a:lnTo>
                <a:cubicBezTo>
                  <a:pt x="6767" y="5512"/>
                  <a:pt x="6777" y="5575"/>
                  <a:pt x="6777" y="5648"/>
                </a:cubicBezTo>
                <a:cubicBezTo>
                  <a:pt x="6725" y="5606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3" y="5554"/>
                  <a:pt x="6653" y="5606"/>
                  <a:pt x="6653" y="5658"/>
                </a:cubicBezTo>
                <a:cubicBezTo>
                  <a:pt x="6767" y="5668"/>
                  <a:pt x="6871" y="5710"/>
                  <a:pt x="6943" y="5782"/>
                </a:cubicBezTo>
                <a:cubicBezTo>
                  <a:pt x="6929" y="5785"/>
                  <a:pt x="6914" y="5786"/>
                  <a:pt x="6899" y="5786"/>
                </a:cubicBezTo>
                <a:cubicBezTo>
                  <a:pt x="6858" y="5786"/>
                  <a:pt x="6815" y="5776"/>
                  <a:pt x="6777" y="5761"/>
                </a:cubicBezTo>
                <a:lnTo>
                  <a:pt x="6777" y="5761"/>
                </a:lnTo>
                <a:cubicBezTo>
                  <a:pt x="6788" y="5793"/>
                  <a:pt x="6818" y="5823"/>
                  <a:pt x="6850" y="5844"/>
                </a:cubicBezTo>
                <a:cubicBezTo>
                  <a:pt x="6791" y="5812"/>
                  <a:pt x="6711" y="5791"/>
                  <a:pt x="6631" y="5791"/>
                </a:cubicBezTo>
                <a:cubicBezTo>
                  <a:pt x="6585" y="5791"/>
                  <a:pt x="6539" y="5798"/>
                  <a:pt x="6498" y="5813"/>
                </a:cubicBezTo>
                <a:cubicBezTo>
                  <a:pt x="6560" y="5876"/>
                  <a:pt x="6611" y="5948"/>
                  <a:pt x="6663" y="6010"/>
                </a:cubicBezTo>
                <a:cubicBezTo>
                  <a:pt x="6627" y="6000"/>
                  <a:pt x="6591" y="5982"/>
                  <a:pt x="6563" y="5957"/>
                </a:cubicBezTo>
                <a:lnTo>
                  <a:pt x="6563" y="5957"/>
                </a:lnTo>
                <a:cubicBezTo>
                  <a:pt x="6589" y="6016"/>
                  <a:pt x="6605" y="6078"/>
                  <a:pt x="6611" y="6145"/>
                </a:cubicBezTo>
                <a:cubicBezTo>
                  <a:pt x="6684" y="6145"/>
                  <a:pt x="6767" y="6155"/>
                  <a:pt x="6818" y="6186"/>
                </a:cubicBezTo>
                <a:cubicBezTo>
                  <a:pt x="6880" y="6228"/>
                  <a:pt x="6901" y="6311"/>
                  <a:pt x="6839" y="6341"/>
                </a:cubicBezTo>
                <a:cubicBezTo>
                  <a:pt x="6808" y="6341"/>
                  <a:pt x="6777" y="6311"/>
                  <a:pt x="6756" y="6300"/>
                </a:cubicBezTo>
                <a:cubicBezTo>
                  <a:pt x="6744" y="6296"/>
                  <a:pt x="6729" y="6293"/>
                  <a:pt x="6714" y="6293"/>
                </a:cubicBezTo>
                <a:cubicBezTo>
                  <a:pt x="6693" y="6293"/>
                  <a:pt x="6671" y="6298"/>
                  <a:pt x="6653" y="6311"/>
                </a:cubicBezTo>
                <a:cubicBezTo>
                  <a:pt x="6663" y="6341"/>
                  <a:pt x="6693" y="6372"/>
                  <a:pt x="6734" y="6393"/>
                </a:cubicBezTo>
                <a:lnTo>
                  <a:pt x="6734" y="6393"/>
                </a:lnTo>
                <a:cubicBezTo>
                  <a:pt x="6672" y="6362"/>
                  <a:pt x="6600" y="6331"/>
                  <a:pt x="6518" y="6321"/>
                </a:cubicBezTo>
                <a:lnTo>
                  <a:pt x="6518" y="6321"/>
                </a:lnTo>
                <a:cubicBezTo>
                  <a:pt x="6507" y="6424"/>
                  <a:pt x="6756" y="6445"/>
                  <a:pt x="6756" y="6539"/>
                </a:cubicBezTo>
                <a:cubicBezTo>
                  <a:pt x="6725" y="6549"/>
                  <a:pt x="6691" y="6554"/>
                  <a:pt x="6659" y="6554"/>
                </a:cubicBezTo>
                <a:cubicBezTo>
                  <a:pt x="6629" y="6554"/>
                  <a:pt x="6600" y="6550"/>
                  <a:pt x="6575" y="6541"/>
                </a:cubicBezTo>
                <a:lnTo>
                  <a:pt x="6575" y="6541"/>
                </a:lnTo>
                <a:cubicBezTo>
                  <a:pt x="6656" y="6572"/>
                  <a:pt x="6737" y="6633"/>
                  <a:pt x="6788" y="6694"/>
                </a:cubicBezTo>
                <a:cubicBezTo>
                  <a:pt x="6684" y="6694"/>
                  <a:pt x="6590" y="6663"/>
                  <a:pt x="6518" y="6601"/>
                </a:cubicBezTo>
                <a:lnTo>
                  <a:pt x="6518" y="6694"/>
                </a:lnTo>
                <a:cubicBezTo>
                  <a:pt x="6487" y="6652"/>
                  <a:pt x="6445" y="6611"/>
                  <a:pt x="6383" y="6580"/>
                </a:cubicBezTo>
                <a:lnTo>
                  <a:pt x="6383" y="6580"/>
                </a:lnTo>
                <a:cubicBezTo>
                  <a:pt x="6352" y="6663"/>
                  <a:pt x="6383" y="6746"/>
                  <a:pt x="6456" y="6808"/>
                </a:cubicBezTo>
                <a:cubicBezTo>
                  <a:pt x="6510" y="6846"/>
                  <a:pt x="6580" y="6867"/>
                  <a:pt x="6652" y="6867"/>
                </a:cubicBezTo>
                <a:cubicBezTo>
                  <a:pt x="6676" y="6867"/>
                  <a:pt x="6701" y="6865"/>
                  <a:pt x="6725" y="6859"/>
                </a:cubicBezTo>
                <a:cubicBezTo>
                  <a:pt x="6756" y="6932"/>
                  <a:pt x="6788" y="7015"/>
                  <a:pt x="6818" y="7098"/>
                </a:cubicBezTo>
                <a:cubicBezTo>
                  <a:pt x="6810" y="7096"/>
                  <a:pt x="6803" y="7093"/>
                  <a:pt x="6795" y="7090"/>
                </a:cubicBezTo>
                <a:lnTo>
                  <a:pt x="6795" y="7090"/>
                </a:lnTo>
                <a:cubicBezTo>
                  <a:pt x="6803" y="7110"/>
                  <a:pt x="6804" y="7131"/>
                  <a:pt x="6798" y="7150"/>
                </a:cubicBezTo>
                <a:cubicBezTo>
                  <a:pt x="6777" y="7212"/>
                  <a:pt x="6705" y="7253"/>
                  <a:pt x="6632" y="7264"/>
                </a:cubicBezTo>
                <a:lnTo>
                  <a:pt x="6694" y="7305"/>
                </a:lnTo>
                <a:lnTo>
                  <a:pt x="6694" y="7305"/>
                </a:lnTo>
                <a:cubicBezTo>
                  <a:pt x="6694" y="7305"/>
                  <a:pt x="6694" y="7305"/>
                  <a:pt x="6694" y="7305"/>
                </a:cubicBezTo>
                <a:lnTo>
                  <a:pt x="6694" y="7305"/>
                </a:lnTo>
                <a:lnTo>
                  <a:pt x="6818" y="7388"/>
                </a:lnTo>
                <a:cubicBezTo>
                  <a:pt x="6770" y="7416"/>
                  <a:pt x="6713" y="7429"/>
                  <a:pt x="6656" y="7429"/>
                </a:cubicBezTo>
                <a:cubicBezTo>
                  <a:pt x="6627" y="7429"/>
                  <a:pt x="6598" y="7426"/>
                  <a:pt x="6570" y="7419"/>
                </a:cubicBezTo>
                <a:cubicBezTo>
                  <a:pt x="6611" y="7388"/>
                  <a:pt x="6653" y="7347"/>
                  <a:pt x="6694" y="7305"/>
                </a:cubicBezTo>
                <a:lnTo>
                  <a:pt x="6694" y="7305"/>
                </a:lnTo>
                <a:cubicBezTo>
                  <a:pt x="6674" y="7318"/>
                  <a:pt x="6650" y="7323"/>
                  <a:pt x="6626" y="7323"/>
                </a:cubicBezTo>
                <a:cubicBezTo>
                  <a:pt x="6590" y="7323"/>
                  <a:pt x="6553" y="7310"/>
                  <a:pt x="6528" y="7285"/>
                </a:cubicBezTo>
                <a:cubicBezTo>
                  <a:pt x="6498" y="7243"/>
                  <a:pt x="6498" y="7181"/>
                  <a:pt x="6539" y="7140"/>
                </a:cubicBezTo>
                <a:lnTo>
                  <a:pt x="6539" y="7140"/>
                </a:lnTo>
                <a:cubicBezTo>
                  <a:pt x="6498" y="7160"/>
                  <a:pt x="6466" y="7191"/>
                  <a:pt x="6445" y="7223"/>
                </a:cubicBezTo>
                <a:cubicBezTo>
                  <a:pt x="6415" y="7160"/>
                  <a:pt x="6394" y="7098"/>
                  <a:pt x="6394" y="7046"/>
                </a:cubicBezTo>
                <a:cubicBezTo>
                  <a:pt x="6383" y="7035"/>
                  <a:pt x="6368" y="7031"/>
                  <a:pt x="6354" y="7031"/>
                </a:cubicBezTo>
                <a:cubicBezTo>
                  <a:pt x="6326" y="7031"/>
                  <a:pt x="6297" y="7047"/>
                  <a:pt x="6290" y="7067"/>
                </a:cubicBezTo>
                <a:cubicBezTo>
                  <a:pt x="6290" y="7087"/>
                  <a:pt x="6300" y="7108"/>
                  <a:pt x="6300" y="7119"/>
                </a:cubicBezTo>
                <a:cubicBezTo>
                  <a:pt x="6300" y="7181"/>
                  <a:pt x="6197" y="7202"/>
                  <a:pt x="6125" y="7202"/>
                </a:cubicBezTo>
                <a:cubicBezTo>
                  <a:pt x="6166" y="7150"/>
                  <a:pt x="6197" y="7087"/>
                  <a:pt x="6207" y="7036"/>
                </a:cubicBezTo>
                <a:cubicBezTo>
                  <a:pt x="6166" y="7036"/>
                  <a:pt x="6155" y="7087"/>
                  <a:pt x="6114" y="7098"/>
                </a:cubicBezTo>
                <a:cubicBezTo>
                  <a:pt x="6108" y="7099"/>
                  <a:pt x="6103" y="7100"/>
                  <a:pt x="6098" y="7100"/>
                </a:cubicBezTo>
                <a:cubicBezTo>
                  <a:pt x="6056" y="7100"/>
                  <a:pt x="6031" y="7064"/>
                  <a:pt x="6031" y="7036"/>
                </a:cubicBezTo>
                <a:cubicBezTo>
                  <a:pt x="6031" y="6995"/>
                  <a:pt x="6052" y="6953"/>
                  <a:pt x="6042" y="6922"/>
                </a:cubicBezTo>
                <a:lnTo>
                  <a:pt x="6042" y="6922"/>
                </a:lnTo>
                <a:cubicBezTo>
                  <a:pt x="6010" y="6953"/>
                  <a:pt x="5969" y="6974"/>
                  <a:pt x="5917" y="6974"/>
                </a:cubicBezTo>
                <a:cubicBezTo>
                  <a:pt x="5865" y="6974"/>
                  <a:pt x="5824" y="6942"/>
                  <a:pt x="5824" y="6901"/>
                </a:cubicBezTo>
                <a:cubicBezTo>
                  <a:pt x="5824" y="6869"/>
                  <a:pt x="5855" y="6843"/>
                  <a:pt x="5889" y="6843"/>
                </a:cubicBezTo>
                <a:cubicBezTo>
                  <a:pt x="5896" y="6843"/>
                  <a:pt x="5903" y="6844"/>
                  <a:pt x="5910" y="6846"/>
                </a:cubicBezTo>
                <a:lnTo>
                  <a:pt x="5910" y="6846"/>
                </a:lnTo>
                <a:cubicBezTo>
                  <a:pt x="5861" y="6825"/>
                  <a:pt x="5823" y="6785"/>
                  <a:pt x="5803" y="6735"/>
                </a:cubicBezTo>
                <a:lnTo>
                  <a:pt x="5803" y="6735"/>
                </a:lnTo>
                <a:lnTo>
                  <a:pt x="6052" y="6797"/>
                </a:lnTo>
                <a:cubicBezTo>
                  <a:pt x="6000" y="6767"/>
                  <a:pt x="5948" y="6746"/>
                  <a:pt x="5886" y="6714"/>
                </a:cubicBezTo>
                <a:cubicBezTo>
                  <a:pt x="5948" y="6694"/>
                  <a:pt x="6000" y="6663"/>
                  <a:pt x="6052" y="6642"/>
                </a:cubicBezTo>
                <a:cubicBezTo>
                  <a:pt x="6083" y="6632"/>
                  <a:pt x="6125" y="6611"/>
                  <a:pt x="6104" y="6580"/>
                </a:cubicBezTo>
                <a:cubicBezTo>
                  <a:pt x="6093" y="6569"/>
                  <a:pt x="6072" y="6559"/>
                  <a:pt x="6052" y="6559"/>
                </a:cubicBezTo>
                <a:lnTo>
                  <a:pt x="5865" y="6528"/>
                </a:lnTo>
                <a:cubicBezTo>
                  <a:pt x="5927" y="6497"/>
                  <a:pt x="6000" y="6477"/>
                  <a:pt x="6072" y="6445"/>
                </a:cubicBezTo>
                <a:cubicBezTo>
                  <a:pt x="6000" y="6404"/>
                  <a:pt x="5938" y="6362"/>
                  <a:pt x="5876" y="6311"/>
                </a:cubicBezTo>
                <a:lnTo>
                  <a:pt x="5876" y="6311"/>
                </a:lnTo>
                <a:cubicBezTo>
                  <a:pt x="5895" y="6358"/>
                  <a:pt x="5836" y="6405"/>
                  <a:pt x="5771" y="6405"/>
                </a:cubicBezTo>
                <a:cubicBezTo>
                  <a:pt x="5764" y="6405"/>
                  <a:pt x="5758" y="6405"/>
                  <a:pt x="5752" y="6404"/>
                </a:cubicBezTo>
                <a:cubicBezTo>
                  <a:pt x="5689" y="6404"/>
                  <a:pt x="5627" y="6362"/>
                  <a:pt x="5586" y="6331"/>
                </a:cubicBezTo>
                <a:cubicBezTo>
                  <a:pt x="5606" y="6321"/>
                  <a:pt x="5616" y="6311"/>
                  <a:pt x="5627" y="6290"/>
                </a:cubicBezTo>
                <a:lnTo>
                  <a:pt x="5627" y="6290"/>
                </a:lnTo>
                <a:cubicBezTo>
                  <a:pt x="5620" y="6295"/>
                  <a:pt x="5613" y="6297"/>
                  <a:pt x="5605" y="6297"/>
                </a:cubicBezTo>
                <a:cubicBezTo>
                  <a:pt x="5580" y="6297"/>
                  <a:pt x="5557" y="6272"/>
                  <a:pt x="5565" y="6249"/>
                </a:cubicBezTo>
                <a:cubicBezTo>
                  <a:pt x="5565" y="6217"/>
                  <a:pt x="5586" y="6196"/>
                  <a:pt x="5616" y="6176"/>
                </a:cubicBezTo>
                <a:cubicBezTo>
                  <a:pt x="5637" y="6155"/>
                  <a:pt x="5658" y="6145"/>
                  <a:pt x="5658" y="6124"/>
                </a:cubicBezTo>
                <a:cubicBezTo>
                  <a:pt x="5669" y="6104"/>
                  <a:pt x="5669" y="6083"/>
                  <a:pt x="5679" y="6062"/>
                </a:cubicBezTo>
                <a:cubicBezTo>
                  <a:pt x="5717" y="6071"/>
                  <a:pt x="5758" y="6076"/>
                  <a:pt x="5798" y="6076"/>
                </a:cubicBezTo>
                <a:cubicBezTo>
                  <a:pt x="5855" y="6076"/>
                  <a:pt x="5910" y="6066"/>
                  <a:pt x="5959" y="6041"/>
                </a:cubicBezTo>
                <a:cubicBezTo>
                  <a:pt x="5917" y="6041"/>
                  <a:pt x="5876" y="6051"/>
                  <a:pt x="5824" y="6051"/>
                </a:cubicBezTo>
                <a:cubicBezTo>
                  <a:pt x="5876" y="6021"/>
                  <a:pt x="5938" y="6000"/>
                  <a:pt x="5989" y="5979"/>
                </a:cubicBezTo>
                <a:cubicBezTo>
                  <a:pt x="5938" y="5979"/>
                  <a:pt x="5876" y="5979"/>
                  <a:pt x="5824" y="5968"/>
                </a:cubicBezTo>
                <a:cubicBezTo>
                  <a:pt x="5876" y="5968"/>
                  <a:pt x="5927" y="5938"/>
                  <a:pt x="5938" y="5896"/>
                </a:cubicBezTo>
                <a:cubicBezTo>
                  <a:pt x="5938" y="5867"/>
                  <a:pt x="5902" y="5838"/>
                  <a:pt x="5869" y="5838"/>
                </a:cubicBezTo>
                <a:cubicBezTo>
                  <a:pt x="5856" y="5838"/>
                  <a:pt x="5843" y="5843"/>
                  <a:pt x="5834" y="5855"/>
                </a:cubicBezTo>
                <a:cubicBezTo>
                  <a:pt x="5855" y="5823"/>
                  <a:pt x="5897" y="5803"/>
                  <a:pt x="5927" y="5793"/>
                </a:cubicBezTo>
                <a:cubicBezTo>
                  <a:pt x="5969" y="5782"/>
                  <a:pt x="6010" y="5761"/>
                  <a:pt x="6021" y="5730"/>
                </a:cubicBezTo>
                <a:cubicBezTo>
                  <a:pt x="6029" y="5705"/>
                  <a:pt x="5997" y="5673"/>
                  <a:pt x="5967" y="5673"/>
                </a:cubicBezTo>
                <a:cubicBezTo>
                  <a:pt x="5966" y="5673"/>
                  <a:pt x="5966" y="5673"/>
                  <a:pt x="5965" y="5673"/>
                </a:cubicBezTo>
                <a:lnTo>
                  <a:pt x="5965" y="5673"/>
                </a:lnTo>
                <a:cubicBezTo>
                  <a:pt x="5990" y="5664"/>
                  <a:pt x="6014" y="5654"/>
                  <a:pt x="6031" y="5637"/>
                </a:cubicBezTo>
                <a:cubicBezTo>
                  <a:pt x="6042" y="5616"/>
                  <a:pt x="6042" y="5585"/>
                  <a:pt x="6010" y="5575"/>
                </a:cubicBezTo>
                <a:cubicBezTo>
                  <a:pt x="6000" y="5575"/>
                  <a:pt x="5979" y="5575"/>
                  <a:pt x="5969" y="5585"/>
                </a:cubicBezTo>
                <a:cubicBezTo>
                  <a:pt x="5897" y="5606"/>
                  <a:pt x="5834" y="5627"/>
                  <a:pt x="5772" y="5658"/>
                </a:cubicBezTo>
                <a:cubicBezTo>
                  <a:pt x="5793" y="5616"/>
                  <a:pt x="5814" y="5585"/>
                  <a:pt x="5824" y="5544"/>
                </a:cubicBezTo>
                <a:lnTo>
                  <a:pt x="5824" y="5544"/>
                </a:lnTo>
                <a:lnTo>
                  <a:pt x="5669" y="5699"/>
                </a:lnTo>
                <a:lnTo>
                  <a:pt x="5669" y="5606"/>
                </a:lnTo>
                <a:cubicBezTo>
                  <a:pt x="5637" y="5658"/>
                  <a:pt x="5606" y="5699"/>
                  <a:pt x="5575" y="5751"/>
                </a:cubicBezTo>
                <a:cubicBezTo>
                  <a:pt x="5565" y="5710"/>
                  <a:pt x="5544" y="5678"/>
                  <a:pt x="5533" y="5637"/>
                </a:cubicBezTo>
                <a:cubicBezTo>
                  <a:pt x="5503" y="5678"/>
                  <a:pt x="5451" y="5710"/>
                  <a:pt x="5399" y="5740"/>
                </a:cubicBezTo>
                <a:cubicBezTo>
                  <a:pt x="5368" y="5710"/>
                  <a:pt x="5358" y="5678"/>
                  <a:pt x="5347" y="5637"/>
                </a:cubicBezTo>
                <a:cubicBezTo>
                  <a:pt x="5341" y="5638"/>
                  <a:pt x="5335" y="5639"/>
                  <a:pt x="5329" y="5639"/>
                </a:cubicBezTo>
                <a:cubicBezTo>
                  <a:pt x="5290" y="5639"/>
                  <a:pt x="5242" y="5611"/>
                  <a:pt x="5233" y="5575"/>
                </a:cubicBezTo>
                <a:cubicBezTo>
                  <a:pt x="5316" y="5575"/>
                  <a:pt x="5368" y="5492"/>
                  <a:pt x="5326" y="5430"/>
                </a:cubicBezTo>
                <a:lnTo>
                  <a:pt x="5326" y="5430"/>
                </a:lnTo>
                <a:cubicBezTo>
                  <a:pt x="5348" y="5434"/>
                  <a:pt x="5372" y="5437"/>
                  <a:pt x="5396" y="5437"/>
                </a:cubicBezTo>
                <a:cubicBezTo>
                  <a:pt x="5429" y="5437"/>
                  <a:pt x="5462" y="5432"/>
                  <a:pt x="5492" y="5420"/>
                </a:cubicBezTo>
                <a:cubicBezTo>
                  <a:pt x="5461" y="5409"/>
                  <a:pt x="5441" y="5399"/>
                  <a:pt x="5409" y="5378"/>
                </a:cubicBezTo>
                <a:cubicBezTo>
                  <a:pt x="5471" y="5367"/>
                  <a:pt x="5533" y="5337"/>
                  <a:pt x="5575" y="5295"/>
                </a:cubicBezTo>
                <a:cubicBezTo>
                  <a:pt x="5554" y="5285"/>
                  <a:pt x="5513" y="5275"/>
                  <a:pt x="5482" y="5275"/>
                </a:cubicBezTo>
                <a:cubicBezTo>
                  <a:pt x="5513" y="5233"/>
                  <a:pt x="5533" y="5181"/>
                  <a:pt x="5554" y="5130"/>
                </a:cubicBezTo>
                <a:lnTo>
                  <a:pt x="5554" y="5130"/>
                </a:lnTo>
                <a:cubicBezTo>
                  <a:pt x="5482" y="5150"/>
                  <a:pt x="5420" y="5181"/>
                  <a:pt x="5358" y="5222"/>
                </a:cubicBezTo>
                <a:cubicBezTo>
                  <a:pt x="5388" y="5171"/>
                  <a:pt x="5409" y="5119"/>
                  <a:pt x="5430" y="5077"/>
                </a:cubicBezTo>
                <a:lnTo>
                  <a:pt x="5430" y="5077"/>
                </a:lnTo>
                <a:cubicBezTo>
                  <a:pt x="5316" y="5160"/>
                  <a:pt x="5202" y="5243"/>
                  <a:pt x="5078" y="5326"/>
                </a:cubicBezTo>
                <a:cubicBezTo>
                  <a:pt x="5078" y="5294"/>
                  <a:pt x="5034" y="5268"/>
                  <a:pt x="4990" y="5268"/>
                </a:cubicBezTo>
                <a:cubicBezTo>
                  <a:pt x="4977" y="5268"/>
                  <a:pt x="4965" y="5270"/>
                  <a:pt x="4953" y="5275"/>
                </a:cubicBezTo>
                <a:cubicBezTo>
                  <a:pt x="4915" y="5294"/>
                  <a:pt x="4886" y="5339"/>
                  <a:pt x="4873" y="5378"/>
                </a:cubicBezTo>
                <a:lnTo>
                  <a:pt x="4873" y="5378"/>
                </a:lnTo>
                <a:cubicBezTo>
                  <a:pt x="4875" y="5353"/>
                  <a:pt x="4837" y="5334"/>
                  <a:pt x="4804" y="5334"/>
                </a:cubicBezTo>
                <a:cubicBezTo>
                  <a:pt x="4789" y="5334"/>
                  <a:pt x="4776" y="5338"/>
                  <a:pt x="4767" y="5347"/>
                </a:cubicBezTo>
                <a:cubicBezTo>
                  <a:pt x="4725" y="5388"/>
                  <a:pt x="4725" y="5440"/>
                  <a:pt x="4736" y="5482"/>
                </a:cubicBezTo>
                <a:cubicBezTo>
                  <a:pt x="4715" y="5450"/>
                  <a:pt x="4684" y="5430"/>
                  <a:pt x="4642" y="5399"/>
                </a:cubicBezTo>
                <a:cubicBezTo>
                  <a:pt x="4612" y="5450"/>
                  <a:pt x="4601" y="5503"/>
                  <a:pt x="4591" y="5554"/>
                </a:cubicBezTo>
                <a:cubicBezTo>
                  <a:pt x="4601" y="5492"/>
                  <a:pt x="4550" y="5420"/>
                  <a:pt x="4467" y="5399"/>
                </a:cubicBezTo>
                <a:cubicBezTo>
                  <a:pt x="4518" y="5388"/>
                  <a:pt x="4550" y="5357"/>
                  <a:pt x="4570" y="5326"/>
                </a:cubicBezTo>
                <a:cubicBezTo>
                  <a:pt x="4515" y="5317"/>
                  <a:pt x="4493" y="5300"/>
                  <a:pt x="4445" y="5289"/>
                </a:cubicBezTo>
                <a:lnTo>
                  <a:pt x="4445" y="5289"/>
                </a:lnTo>
                <a:cubicBezTo>
                  <a:pt x="4443" y="5298"/>
                  <a:pt x="4434" y="5305"/>
                  <a:pt x="4425" y="5305"/>
                </a:cubicBezTo>
                <a:cubicBezTo>
                  <a:pt x="4414" y="5305"/>
                  <a:pt x="4394" y="5295"/>
                  <a:pt x="4384" y="5295"/>
                </a:cubicBezTo>
                <a:cubicBezTo>
                  <a:pt x="4373" y="5295"/>
                  <a:pt x="4352" y="5295"/>
                  <a:pt x="4342" y="5285"/>
                </a:cubicBezTo>
                <a:cubicBezTo>
                  <a:pt x="4311" y="5275"/>
                  <a:pt x="4322" y="5233"/>
                  <a:pt x="4352" y="5212"/>
                </a:cubicBezTo>
                <a:cubicBezTo>
                  <a:pt x="4373" y="5181"/>
                  <a:pt x="4394" y="5150"/>
                  <a:pt x="4373" y="5130"/>
                </a:cubicBezTo>
                <a:lnTo>
                  <a:pt x="4373" y="5130"/>
                </a:lnTo>
                <a:cubicBezTo>
                  <a:pt x="4414" y="5139"/>
                  <a:pt x="4456" y="5150"/>
                  <a:pt x="4497" y="5150"/>
                </a:cubicBezTo>
                <a:cubicBezTo>
                  <a:pt x="4529" y="5150"/>
                  <a:pt x="4560" y="5150"/>
                  <a:pt x="4570" y="5130"/>
                </a:cubicBezTo>
                <a:cubicBezTo>
                  <a:pt x="4580" y="5098"/>
                  <a:pt x="4487" y="5077"/>
                  <a:pt x="4487" y="5047"/>
                </a:cubicBezTo>
                <a:cubicBezTo>
                  <a:pt x="4500" y="5043"/>
                  <a:pt x="4513" y="5042"/>
                  <a:pt x="4526" y="5042"/>
                </a:cubicBezTo>
                <a:cubicBezTo>
                  <a:pt x="4557" y="5042"/>
                  <a:pt x="4590" y="5050"/>
                  <a:pt x="4612" y="5057"/>
                </a:cubicBezTo>
                <a:cubicBezTo>
                  <a:pt x="4580" y="5036"/>
                  <a:pt x="4550" y="5005"/>
                  <a:pt x="4508" y="4974"/>
                </a:cubicBezTo>
                <a:cubicBezTo>
                  <a:pt x="4523" y="4969"/>
                  <a:pt x="4541" y="4966"/>
                  <a:pt x="4560" y="4966"/>
                </a:cubicBezTo>
                <a:cubicBezTo>
                  <a:pt x="4578" y="4966"/>
                  <a:pt x="4596" y="4969"/>
                  <a:pt x="4612" y="4974"/>
                </a:cubicBezTo>
                <a:cubicBezTo>
                  <a:pt x="4612" y="4953"/>
                  <a:pt x="4591" y="4932"/>
                  <a:pt x="4580" y="4912"/>
                </a:cubicBezTo>
                <a:lnTo>
                  <a:pt x="4580" y="4912"/>
                </a:lnTo>
                <a:cubicBezTo>
                  <a:pt x="4632" y="4932"/>
                  <a:pt x="4695" y="4943"/>
                  <a:pt x="4757" y="4964"/>
                </a:cubicBezTo>
                <a:lnTo>
                  <a:pt x="4705" y="4912"/>
                </a:lnTo>
                <a:lnTo>
                  <a:pt x="4705" y="4912"/>
                </a:lnTo>
                <a:cubicBezTo>
                  <a:pt x="4725" y="4922"/>
                  <a:pt x="4754" y="4927"/>
                  <a:pt x="4784" y="4927"/>
                </a:cubicBezTo>
                <a:cubicBezTo>
                  <a:pt x="4814" y="4927"/>
                  <a:pt x="4845" y="4922"/>
                  <a:pt x="4870" y="4912"/>
                </a:cubicBezTo>
                <a:cubicBezTo>
                  <a:pt x="4819" y="4891"/>
                  <a:pt x="4767" y="4881"/>
                  <a:pt x="4715" y="4860"/>
                </a:cubicBezTo>
                <a:cubicBezTo>
                  <a:pt x="4778" y="4849"/>
                  <a:pt x="4840" y="4829"/>
                  <a:pt x="4902" y="4819"/>
                </a:cubicBezTo>
                <a:cubicBezTo>
                  <a:pt x="4872" y="4811"/>
                  <a:pt x="4833" y="4804"/>
                  <a:pt x="4793" y="4804"/>
                </a:cubicBezTo>
                <a:cubicBezTo>
                  <a:pt x="4777" y="4804"/>
                  <a:pt x="4761" y="4805"/>
                  <a:pt x="4746" y="4808"/>
                </a:cubicBezTo>
                <a:cubicBezTo>
                  <a:pt x="4798" y="4766"/>
                  <a:pt x="4850" y="4736"/>
                  <a:pt x="4912" y="4704"/>
                </a:cubicBezTo>
                <a:lnTo>
                  <a:pt x="4912" y="4704"/>
                </a:lnTo>
                <a:cubicBezTo>
                  <a:pt x="4850" y="4715"/>
                  <a:pt x="4787" y="4715"/>
                  <a:pt x="4736" y="4725"/>
                </a:cubicBezTo>
                <a:cubicBezTo>
                  <a:pt x="4736" y="4694"/>
                  <a:pt x="4767" y="4663"/>
                  <a:pt x="4787" y="4642"/>
                </a:cubicBezTo>
                <a:lnTo>
                  <a:pt x="4787" y="4642"/>
                </a:lnTo>
                <a:cubicBezTo>
                  <a:pt x="4750" y="4679"/>
                  <a:pt x="4696" y="4717"/>
                  <a:pt x="4641" y="4717"/>
                </a:cubicBezTo>
                <a:cubicBezTo>
                  <a:pt x="4634" y="4717"/>
                  <a:pt x="4628" y="4716"/>
                  <a:pt x="4622" y="4715"/>
                </a:cubicBezTo>
                <a:cubicBezTo>
                  <a:pt x="4560" y="4715"/>
                  <a:pt x="4518" y="4632"/>
                  <a:pt x="4580" y="4601"/>
                </a:cubicBezTo>
                <a:cubicBezTo>
                  <a:pt x="4591" y="4601"/>
                  <a:pt x="4612" y="4601"/>
                  <a:pt x="4612" y="4591"/>
                </a:cubicBezTo>
                <a:cubicBezTo>
                  <a:pt x="4617" y="4585"/>
                  <a:pt x="4612" y="4580"/>
                  <a:pt x="4605" y="4578"/>
                </a:cubicBezTo>
                <a:lnTo>
                  <a:pt x="4605" y="4578"/>
                </a:lnTo>
                <a:cubicBezTo>
                  <a:pt x="4664" y="4568"/>
                  <a:pt x="4729" y="4557"/>
                  <a:pt x="4778" y="4529"/>
                </a:cubicBezTo>
                <a:cubicBezTo>
                  <a:pt x="4751" y="4518"/>
                  <a:pt x="4726" y="4513"/>
                  <a:pt x="4701" y="4513"/>
                </a:cubicBezTo>
                <a:cubicBezTo>
                  <a:pt x="4676" y="4513"/>
                  <a:pt x="4653" y="4518"/>
                  <a:pt x="4632" y="4529"/>
                </a:cubicBezTo>
                <a:cubicBezTo>
                  <a:pt x="4663" y="4497"/>
                  <a:pt x="4684" y="4466"/>
                  <a:pt x="4715" y="4425"/>
                </a:cubicBezTo>
                <a:lnTo>
                  <a:pt x="4715" y="4425"/>
                </a:lnTo>
                <a:cubicBezTo>
                  <a:pt x="4663" y="4456"/>
                  <a:pt x="4612" y="4487"/>
                  <a:pt x="4570" y="4518"/>
                </a:cubicBezTo>
                <a:cubicBezTo>
                  <a:pt x="4560" y="4476"/>
                  <a:pt x="4550" y="4435"/>
                  <a:pt x="4560" y="4393"/>
                </a:cubicBezTo>
                <a:cubicBezTo>
                  <a:pt x="4580" y="4363"/>
                  <a:pt x="4622" y="4331"/>
                  <a:pt x="4663" y="4331"/>
                </a:cubicBezTo>
                <a:cubicBezTo>
                  <a:pt x="4622" y="4311"/>
                  <a:pt x="4653" y="4259"/>
                  <a:pt x="4705" y="4238"/>
                </a:cubicBezTo>
                <a:cubicBezTo>
                  <a:pt x="4746" y="4228"/>
                  <a:pt x="4808" y="4218"/>
                  <a:pt x="4819" y="4186"/>
                </a:cubicBezTo>
                <a:lnTo>
                  <a:pt x="4819" y="4186"/>
                </a:lnTo>
                <a:cubicBezTo>
                  <a:pt x="4774" y="4195"/>
                  <a:pt x="4730" y="4212"/>
                  <a:pt x="4693" y="4223"/>
                </a:cubicBezTo>
                <a:lnTo>
                  <a:pt x="4693" y="4223"/>
                </a:lnTo>
                <a:cubicBezTo>
                  <a:pt x="4738" y="4208"/>
                  <a:pt x="4780" y="4171"/>
                  <a:pt x="4798" y="4135"/>
                </a:cubicBezTo>
                <a:lnTo>
                  <a:pt x="4798" y="4135"/>
                </a:lnTo>
                <a:cubicBezTo>
                  <a:pt x="4736" y="4145"/>
                  <a:pt x="4674" y="4166"/>
                  <a:pt x="4622" y="4176"/>
                </a:cubicBezTo>
                <a:cubicBezTo>
                  <a:pt x="4622" y="4145"/>
                  <a:pt x="4632" y="4114"/>
                  <a:pt x="4632" y="4083"/>
                </a:cubicBezTo>
                <a:lnTo>
                  <a:pt x="4632" y="4083"/>
                </a:lnTo>
                <a:cubicBezTo>
                  <a:pt x="4591" y="4103"/>
                  <a:pt x="4550" y="4124"/>
                  <a:pt x="4497" y="4135"/>
                </a:cubicBezTo>
                <a:cubicBezTo>
                  <a:pt x="4497" y="4103"/>
                  <a:pt x="4487" y="4062"/>
                  <a:pt x="4487" y="4020"/>
                </a:cubicBezTo>
                <a:cubicBezTo>
                  <a:pt x="4487" y="4048"/>
                  <a:pt x="4456" y="4075"/>
                  <a:pt x="4421" y="4075"/>
                </a:cubicBezTo>
                <a:cubicBezTo>
                  <a:pt x="4415" y="4075"/>
                  <a:pt x="4410" y="4074"/>
                  <a:pt x="4405" y="4073"/>
                </a:cubicBezTo>
                <a:cubicBezTo>
                  <a:pt x="4376" y="4065"/>
                  <a:pt x="4357" y="4043"/>
                  <a:pt x="4355" y="4020"/>
                </a:cubicBezTo>
                <a:lnTo>
                  <a:pt x="4355" y="4020"/>
                </a:lnTo>
                <a:cubicBezTo>
                  <a:pt x="4346" y="4028"/>
                  <a:pt x="4332" y="4034"/>
                  <a:pt x="4317" y="4034"/>
                </a:cubicBezTo>
                <a:cubicBezTo>
                  <a:pt x="4312" y="4034"/>
                  <a:pt x="4306" y="4033"/>
                  <a:pt x="4301" y="4031"/>
                </a:cubicBezTo>
                <a:cubicBezTo>
                  <a:pt x="4269" y="4020"/>
                  <a:pt x="4259" y="3990"/>
                  <a:pt x="4259" y="3958"/>
                </a:cubicBezTo>
                <a:lnTo>
                  <a:pt x="4259" y="3875"/>
                </a:lnTo>
                <a:cubicBezTo>
                  <a:pt x="4244" y="3884"/>
                  <a:pt x="4222" y="3886"/>
                  <a:pt x="4203" y="3890"/>
                </a:cubicBezTo>
                <a:lnTo>
                  <a:pt x="4203" y="3890"/>
                </a:lnTo>
                <a:cubicBezTo>
                  <a:pt x="4225" y="3882"/>
                  <a:pt x="4239" y="3872"/>
                  <a:pt x="4239" y="3855"/>
                </a:cubicBezTo>
                <a:lnTo>
                  <a:pt x="4207" y="3855"/>
                </a:lnTo>
                <a:cubicBezTo>
                  <a:pt x="4239" y="3847"/>
                  <a:pt x="4259" y="3821"/>
                  <a:pt x="4257" y="3800"/>
                </a:cubicBezTo>
                <a:lnTo>
                  <a:pt x="4257" y="3800"/>
                </a:lnTo>
                <a:cubicBezTo>
                  <a:pt x="4260" y="3804"/>
                  <a:pt x="4265" y="3809"/>
                  <a:pt x="4269" y="3813"/>
                </a:cubicBezTo>
                <a:cubicBezTo>
                  <a:pt x="4280" y="3792"/>
                  <a:pt x="4311" y="3783"/>
                  <a:pt x="4342" y="3783"/>
                </a:cubicBezTo>
                <a:cubicBezTo>
                  <a:pt x="4363" y="3792"/>
                  <a:pt x="4384" y="3824"/>
                  <a:pt x="4373" y="3845"/>
                </a:cubicBezTo>
                <a:cubicBezTo>
                  <a:pt x="4425" y="3834"/>
                  <a:pt x="4487" y="3824"/>
                  <a:pt x="4550" y="3813"/>
                </a:cubicBezTo>
                <a:cubicBezTo>
                  <a:pt x="4518" y="3783"/>
                  <a:pt x="4487" y="3762"/>
                  <a:pt x="4467" y="3730"/>
                </a:cubicBezTo>
                <a:cubicBezTo>
                  <a:pt x="4518" y="3720"/>
                  <a:pt x="4580" y="3710"/>
                  <a:pt x="4632" y="3700"/>
                </a:cubicBezTo>
                <a:lnTo>
                  <a:pt x="4580" y="3647"/>
                </a:lnTo>
                <a:cubicBezTo>
                  <a:pt x="4632" y="3647"/>
                  <a:pt x="4684" y="3627"/>
                  <a:pt x="4725" y="3617"/>
                </a:cubicBezTo>
                <a:cubicBezTo>
                  <a:pt x="4684" y="3596"/>
                  <a:pt x="4642" y="3585"/>
                  <a:pt x="4601" y="3575"/>
                </a:cubicBezTo>
                <a:lnTo>
                  <a:pt x="4695" y="3513"/>
                </a:lnTo>
                <a:cubicBezTo>
                  <a:pt x="4679" y="3510"/>
                  <a:pt x="4663" y="3509"/>
                  <a:pt x="4648" y="3509"/>
                </a:cubicBezTo>
                <a:cubicBezTo>
                  <a:pt x="4601" y="3509"/>
                  <a:pt x="4555" y="3521"/>
                  <a:pt x="4508" y="3544"/>
                </a:cubicBezTo>
                <a:cubicBezTo>
                  <a:pt x="4539" y="3513"/>
                  <a:pt x="4550" y="3472"/>
                  <a:pt x="4539" y="3440"/>
                </a:cubicBezTo>
                <a:lnTo>
                  <a:pt x="4539" y="3440"/>
                </a:lnTo>
                <a:cubicBezTo>
                  <a:pt x="4477" y="3472"/>
                  <a:pt x="4425" y="3502"/>
                  <a:pt x="4373" y="3544"/>
                </a:cubicBezTo>
                <a:lnTo>
                  <a:pt x="4373" y="3502"/>
                </a:lnTo>
                <a:cubicBezTo>
                  <a:pt x="4342" y="3555"/>
                  <a:pt x="4301" y="3606"/>
                  <a:pt x="4239" y="3658"/>
                </a:cubicBezTo>
                <a:cubicBezTo>
                  <a:pt x="4228" y="3647"/>
                  <a:pt x="4218" y="3637"/>
                  <a:pt x="4218" y="3617"/>
                </a:cubicBezTo>
                <a:cubicBezTo>
                  <a:pt x="4207" y="3627"/>
                  <a:pt x="4187" y="3637"/>
                  <a:pt x="4166" y="3647"/>
                </a:cubicBezTo>
                <a:cubicBezTo>
                  <a:pt x="4145" y="3647"/>
                  <a:pt x="4124" y="3637"/>
                  <a:pt x="4124" y="3617"/>
                </a:cubicBezTo>
                <a:lnTo>
                  <a:pt x="4124" y="3606"/>
                </a:lnTo>
                <a:cubicBezTo>
                  <a:pt x="4135" y="3555"/>
                  <a:pt x="4156" y="3513"/>
                  <a:pt x="4166" y="3472"/>
                </a:cubicBezTo>
                <a:cubicBezTo>
                  <a:pt x="4166" y="3461"/>
                  <a:pt x="4166" y="3451"/>
                  <a:pt x="4177" y="3451"/>
                </a:cubicBezTo>
                <a:cubicBezTo>
                  <a:pt x="4181" y="3448"/>
                  <a:pt x="4187" y="3448"/>
                  <a:pt x="4194" y="3448"/>
                </a:cubicBezTo>
                <a:cubicBezTo>
                  <a:pt x="4205" y="3448"/>
                  <a:pt x="4217" y="3450"/>
                  <a:pt x="4227" y="3450"/>
                </a:cubicBezTo>
                <a:cubicBezTo>
                  <a:pt x="4237" y="3450"/>
                  <a:pt x="4245" y="3448"/>
                  <a:pt x="4249" y="3440"/>
                </a:cubicBezTo>
                <a:cubicBezTo>
                  <a:pt x="4228" y="3419"/>
                  <a:pt x="4218" y="3389"/>
                  <a:pt x="4228" y="3368"/>
                </a:cubicBezTo>
                <a:lnTo>
                  <a:pt x="4228" y="3368"/>
                </a:lnTo>
                <a:cubicBezTo>
                  <a:pt x="4269" y="3378"/>
                  <a:pt x="4311" y="3378"/>
                  <a:pt x="4352" y="3389"/>
                </a:cubicBezTo>
                <a:lnTo>
                  <a:pt x="4322" y="3357"/>
                </a:lnTo>
                <a:cubicBezTo>
                  <a:pt x="4373" y="3347"/>
                  <a:pt x="4425" y="3347"/>
                  <a:pt x="4477" y="3327"/>
                </a:cubicBezTo>
                <a:cubicBezTo>
                  <a:pt x="4446" y="3306"/>
                  <a:pt x="4414" y="3285"/>
                  <a:pt x="4373" y="3274"/>
                </a:cubicBezTo>
                <a:cubicBezTo>
                  <a:pt x="4425" y="3264"/>
                  <a:pt x="4467" y="3233"/>
                  <a:pt x="4497" y="3202"/>
                </a:cubicBezTo>
                <a:cubicBezTo>
                  <a:pt x="4456" y="3192"/>
                  <a:pt x="4414" y="3192"/>
                  <a:pt x="4373" y="3182"/>
                </a:cubicBezTo>
                <a:cubicBezTo>
                  <a:pt x="4414" y="3161"/>
                  <a:pt x="4456" y="3119"/>
                  <a:pt x="4477" y="3088"/>
                </a:cubicBezTo>
                <a:lnTo>
                  <a:pt x="4477" y="3088"/>
                </a:lnTo>
                <a:cubicBezTo>
                  <a:pt x="4425" y="3099"/>
                  <a:pt x="4363" y="3129"/>
                  <a:pt x="4322" y="3161"/>
                </a:cubicBezTo>
                <a:cubicBezTo>
                  <a:pt x="4311" y="3140"/>
                  <a:pt x="4301" y="3119"/>
                  <a:pt x="4301" y="3109"/>
                </a:cubicBezTo>
                <a:cubicBezTo>
                  <a:pt x="4269" y="3129"/>
                  <a:pt x="4239" y="3161"/>
                  <a:pt x="4218" y="3192"/>
                </a:cubicBezTo>
                <a:lnTo>
                  <a:pt x="4218" y="3088"/>
                </a:lnTo>
                <a:cubicBezTo>
                  <a:pt x="4177" y="3140"/>
                  <a:pt x="4166" y="3192"/>
                  <a:pt x="4145" y="3244"/>
                </a:cubicBezTo>
                <a:cubicBezTo>
                  <a:pt x="4119" y="3287"/>
                  <a:pt x="4071" y="3331"/>
                  <a:pt x="4019" y="3331"/>
                </a:cubicBezTo>
                <a:cubicBezTo>
                  <a:pt x="4009" y="3331"/>
                  <a:pt x="4000" y="3330"/>
                  <a:pt x="3990" y="3327"/>
                </a:cubicBezTo>
                <a:cubicBezTo>
                  <a:pt x="4000" y="3306"/>
                  <a:pt x="4000" y="3295"/>
                  <a:pt x="4011" y="3274"/>
                </a:cubicBezTo>
                <a:cubicBezTo>
                  <a:pt x="4007" y="3274"/>
                  <a:pt x="4003" y="3273"/>
                  <a:pt x="3999" y="3273"/>
                </a:cubicBezTo>
                <a:cubicBezTo>
                  <a:pt x="3969" y="3273"/>
                  <a:pt x="3932" y="3295"/>
                  <a:pt x="3907" y="3295"/>
                </a:cubicBezTo>
                <a:cubicBezTo>
                  <a:pt x="3898" y="3295"/>
                  <a:pt x="3891" y="3292"/>
                  <a:pt x="3886" y="3285"/>
                </a:cubicBezTo>
                <a:cubicBezTo>
                  <a:pt x="3876" y="3274"/>
                  <a:pt x="3886" y="3264"/>
                  <a:pt x="3886" y="3254"/>
                </a:cubicBezTo>
                <a:cubicBezTo>
                  <a:pt x="3886" y="3212"/>
                  <a:pt x="3896" y="3171"/>
                  <a:pt x="3907" y="3119"/>
                </a:cubicBezTo>
                <a:lnTo>
                  <a:pt x="3907" y="3119"/>
                </a:lnTo>
                <a:cubicBezTo>
                  <a:pt x="3896" y="3140"/>
                  <a:pt x="3886" y="3150"/>
                  <a:pt x="3866" y="3161"/>
                </a:cubicBezTo>
                <a:cubicBezTo>
                  <a:pt x="3857" y="3118"/>
                  <a:pt x="3800" y="3082"/>
                  <a:pt x="3745" y="3082"/>
                </a:cubicBezTo>
                <a:cubicBezTo>
                  <a:pt x="3733" y="3082"/>
                  <a:pt x="3721" y="3084"/>
                  <a:pt x="3710" y="3088"/>
                </a:cubicBezTo>
                <a:cubicBezTo>
                  <a:pt x="3721" y="3067"/>
                  <a:pt x="3721" y="3046"/>
                  <a:pt x="3721" y="3037"/>
                </a:cubicBezTo>
                <a:lnTo>
                  <a:pt x="3721" y="3037"/>
                </a:lnTo>
                <a:cubicBezTo>
                  <a:pt x="3689" y="3057"/>
                  <a:pt x="3648" y="3078"/>
                  <a:pt x="3606" y="3099"/>
                </a:cubicBezTo>
                <a:lnTo>
                  <a:pt x="3606" y="3005"/>
                </a:lnTo>
                <a:lnTo>
                  <a:pt x="3534" y="3005"/>
                </a:lnTo>
                <a:cubicBezTo>
                  <a:pt x="3523" y="2974"/>
                  <a:pt x="3523" y="2933"/>
                  <a:pt x="3544" y="2891"/>
                </a:cubicBezTo>
                <a:cubicBezTo>
                  <a:pt x="3596" y="2891"/>
                  <a:pt x="3648" y="2881"/>
                  <a:pt x="3700" y="2871"/>
                </a:cubicBezTo>
                <a:cubicBezTo>
                  <a:pt x="3648" y="2860"/>
                  <a:pt x="3606" y="2819"/>
                  <a:pt x="3596" y="2777"/>
                </a:cubicBezTo>
                <a:cubicBezTo>
                  <a:pt x="3588" y="2782"/>
                  <a:pt x="3577" y="2784"/>
                  <a:pt x="3565" y="2784"/>
                </a:cubicBezTo>
                <a:cubicBezTo>
                  <a:pt x="3549" y="2784"/>
                  <a:pt x="3531" y="2779"/>
                  <a:pt x="3513" y="2767"/>
                </a:cubicBezTo>
                <a:cubicBezTo>
                  <a:pt x="3544" y="2736"/>
                  <a:pt x="3565" y="2705"/>
                  <a:pt x="3586" y="2673"/>
                </a:cubicBezTo>
                <a:cubicBezTo>
                  <a:pt x="3565" y="2664"/>
                  <a:pt x="3544" y="2664"/>
                  <a:pt x="3523" y="2653"/>
                </a:cubicBezTo>
                <a:cubicBezTo>
                  <a:pt x="3555" y="2611"/>
                  <a:pt x="3523" y="2560"/>
                  <a:pt x="3472" y="2539"/>
                </a:cubicBezTo>
                <a:cubicBezTo>
                  <a:pt x="3513" y="2539"/>
                  <a:pt x="3544" y="2518"/>
                  <a:pt x="3555" y="2487"/>
                </a:cubicBezTo>
                <a:cubicBezTo>
                  <a:pt x="3586" y="2487"/>
                  <a:pt x="3606" y="2477"/>
                  <a:pt x="3627" y="2477"/>
                </a:cubicBezTo>
                <a:cubicBezTo>
                  <a:pt x="3576" y="2446"/>
                  <a:pt x="3503" y="2456"/>
                  <a:pt x="3440" y="2436"/>
                </a:cubicBezTo>
                <a:cubicBezTo>
                  <a:pt x="3378" y="2415"/>
                  <a:pt x="3337" y="2332"/>
                  <a:pt x="3389" y="2311"/>
                </a:cubicBezTo>
                <a:cubicBezTo>
                  <a:pt x="3431" y="2311"/>
                  <a:pt x="3482" y="2321"/>
                  <a:pt x="3523" y="2321"/>
                </a:cubicBezTo>
                <a:cubicBezTo>
                  <a:pt x="3523" y="2313"/>
                  <a:pt x="3537" y="2298"/>
                  <a:pt x="3553" y="2298"/>
                </a:cubicBezTo>
                <a:cubicBezTo>
                  <a:pt x="3557" y="2298"/>
                  <a:pt x="3561" y="2299"/>
                  <a:pt x="3565" y="2300"/>
                </a:cubicBezTo>
                <a:lnTo>
                  <a:pt x="3565" y="2249"/>
                </a:lnTo>
                <a:cubicBezTo>
                  <a:pt x="3560" y="2251"/>
                  <a:pt x="3554" y="2252"/>
                  <a:pt x="3548" y="2252"/>
                </a:cubicBezTo>
                <a:cubicBezTo>
                  <a:pt x="3521" y="2252"/>
                  <a:pt x="3493" y="2233"/>
                  <a:pt x="3493" y="2208"/>
                </a:cubicBezTo>
                <a:cubicBezTo>
                  <a:pt x="3493" y="2185"/>
                  <a:pt x="3514" y="2168"/>
                  <a:pt x="3538" y="2168"/>
                </a:cubicBezTo>
                <a:cubicBezTo>
                  <a:pt x="3544" y="2168"/>
                  <a:pt x="3550" y="2169"/>
                  <a:pt x="3556" y="2171"/>
                </a:cubicBezTo>
                <a:lnTo>
                  <a:pt x="3556" y="2171"/>
                </a:lnTo>
                <a:cubicBezTo>
                  <a:pt x="3542" y="2158"/>
                  <a:pt x="3569" y="2133"/>
                  <a:pt x="3596" y="2125"/>
                </a:cubicBezTo>
                <a:cubicBezTo>
                  <a:pt x="3617" y="2114"/>
                  <a:pt x="3658" y="2104"/>
                  <a:pt x="3658" y="2083"/>
                </a:cubicBezTo>
                <a:cubicBezTo>
                  <a:pt x="3627" y="2072"/>
                  <a:pt x="3596" y="2052"/>
                  <a:pt x="3555" y="2042"/>
                </a:cubicBezTo>
                <a:cubicBezTo>
                  <a:pt x="3565" y="2021"/>
                  <a:pt x="3576" y="2000"/>
                  <a:pt x="3586" y="1990"/>
                </a:cubicBezTo>
                <a:cubicBezTo>
                  <a:pt x="3565" y="1990"/>
                  <a:pt x="3544" y="2000"/>
                  <a:pt x="3534" y="2010"/>
                </a:cubicBezTo>
                <a:cubicBezTo>
                  <a:pt x="3513" y="2031"/>
                  <a:pt x="3503" y="2042"/>
                  <a:pt x="3482" y="2042"/>
                </a:cubicBezTo>
                <a:cubicBezTo>
                  <a:pt x="3473" y="2042"/>
                  <a:pt x="3466" y="2036"/>
                  <a:pt x="3462" y="2029"/>
                </a:cubicBezTo>
                <a:lnTo>
                  <a:pt x="3462" y="2029"/>
                </a:lnTo>
                <a:cubicBezTo>
                  <a:pt x="3436" y="2070"/>
                  <a:pt x="3380" y="2093"/>
                  <a:pt x="3316" y="2093"/>
                </a:cubicBezTo>
                <a:cubicBezTo>
                  <a:pt x="3378" y="2031"/>
                  <a:pt x="3316" y="1938"/>
                  <a:pt x="3285" y="1865"/>
                </a:cubicBezTo>
                <a:cubicBezTo>
                  <a:pt x="3265" y="1819"/>
                  <a:pt x="3257" y="1768"/>
                  <a:pt x="3256" y="1715"/>
                </a:cubicBezTo>
                <a:lnTo>
                  <a:pt x="3256" y="1715"/>
                </a:lnTo>
                <a:cubicBezTo>
                  <a:pt x="3255" y="1731"/>
                  <a:pt x="3254" y="1747"/>
                  <a:pt x="3254" y="1762"/>
                </a:cubicBezTo>
                <a:lnTo>
                  <a:pt x="3254" y="1793"/>
                </a:lnTo>
                <a:cubicBezTo>
                  <a:pt x="3233" y="1772"/>
                  <a:pt x="3203" y="1762"/>
                  <a:pt x="3182" y="1762"/>
                </a:cubicBezTo>
                <a:cubicBezTo>
                  <a:pt x="3192" y="1793"/>
                  <a:pt x="3203" y="1814"/>
                  <a:pt x="3213" y="1845"/>
                </a:cubicBezTo>
                <a:cubicBezTo>
                  <a:pt x="3192" y="1824"/>
                  <a:pt x="3161" y="1803"/>
                  <a:pt x="3140" y="1782"/>
                </a:cubicBezTo>
                <a:cubicBezTo>
                  <a:pt x="3109" y="1793"/>
                  <a:pt x="3120" y="1814"/>
                  <a:pt x="3140" y="1835"/>
                </a:cubicBezTo>
                <a:cubicBezTo>
                  <a:pt x="3150" y="1845"/>
                  <a:pt x="3182" y="1855"/>
                  <a:pt x="3182" y="1876"/>
                </a:cubicBezTo>
                <a:cubicBezTo>
                  <a:pt x="3179" y="1882"/>
                  <a:pt x="3172" y="1885"/>
                  <a:pt x="3166" y="1885"/>
                </a:cubicBezTo>
                <a:cubicBezTo>
                  <a:pt x="3164" y="1885"/>
                  <a:pt x="3163" y="1885"/>
                  <a:pt x="3162" y="1885"/>
                </a:cubicBezTo>
                <a:lnTo>
                  <a:pt x="3162" y="1885"/>
                </a:lnTo>
                <a:cubicBezTo>
                  <a:pt x="3168" y="1895"/>
                  <a:pt x="3175" y="1904"/>
                  <a:pt x="3182" y="1917"/>
                </a:cubicBezTo>
                <a:cubicBezTo>
                  <a:pt x="3140" y="1917"/>
                  <a:pt x="3109" y="1897"/>
                  <a:pt x="3088" y="1876"/>
                </a:cubicBezTo>
                <a:lnTo>
                  <a:pt x="3088" y="1876"/>
                </a:lnTo>
                <a:cubicBezTo>
                  <a:pt x="3088" y="1897"/>
                  <a:pt x="3099" y="1927"/>
                  <a:pt x="3099" y="1948"/>
                </a:cubicBezTo>
                <a:cubicBezTo>
                  <a:pt x="3078" y="1938"/>
                  <a:pt x="3058" y="1917"/>
                  <a:pt x="3037" y="1907"/>
                </a:cubicBezTo>
                <a:lnTo>
                  <a:pt x="3037" y="1907"/>
                </a:lnTo>
                <a:cubicBezTo>
                  <a:pt x="3058" y="1927"/>
                  <a:pt x="3067" y="1959"/>
                  <a:pt x="3058" y="1980"/>
                </a:cubicBezTo>
                <a:cubicBezTo>
                  <a:pt x="3039" y="1967"/>
                  <a:pt x="3010" y="1962"/>
                  <a:pt x="2982" y="1962"/>
                </a:cubicBezTo>
                <a:cubicBezTo>
                  <a:pt x="2964" y="1962"/>
                  <a:pt x="2946" y="1965"/>
                  <a:pt x="2933" y="1969"/>
                </a:cubicBezTo>
                <a:cubicBezTo>
                  <a:pt x="2902" y="1959"/>
                  <a:pt x="2871" y="1948"/>
                  <a:pt x="2840" y="1948"/>
                </a:cubicBezTo>
                <a:cubicBezTo>
                  <a:pt x="2865" y="2014"/>
                  <a:pt x="2956" y="2061"/>
                  <a:pt x="3039" y="2061"/>
                </a:cubicBezTo>
                <a:cubicBezTo>
                  <a:pt x="3060" y="2061"/>
                  <a:pt x="3080" y="2058"/>
                  <a:pt x="3099" y="2052"/>
                </a:cubicBezTo>
                <a:lnTo>
                  <a:pt x="3099" y="2052"/>
                </a:lnTo>
                <a:cubicBezTo>
                  <a:pt x="3088" y="2072"/>
                  <a:pt x="3078" y="2093"/>
                  <a:pt x="3067" y="2104"/>
                </a:cubicBezTo>
                <a:cubicBezTo>
                  <a:pt x="3099" y="2125"/>
                  <a:pt x="3120" y="2145"/>
                  <a:pt x="3150" y="2155"/>
                </a:cubicBezTo>
                <a:cubicBezTo>
                  <a:pt x="3130" y="2166"/>
                  <a:pt x="3099" y="2166"/>
                  <a:pt x="3078" y="2166"/>
                </a:cubicBezTo>
                <a:cubicBezTo>
                  <a:pt x="3088" y="2187"/>
                  <a:pt x="3099" y="2197"/>
                  <a:pt x="3109" y="2218"/>
                </a:cubicBezTo>
                <a:cubicBezTo>
                  <a:pt x="3106" y="2221"/>
                  <a:pt x="3101" y="2222"/>
                  <a:pt x="3096" y="2222"/>
                </a:cubicBezTo>
                <a:cubicBezTo>
                  <a:pt x="3082" y="2222"/>
                  <a:pt x="3065" y="2215"/>
                  <a:pt x="3058" y="2208"/>
                </a:cubicBezTo>
                <a:cubicBezTo>
                  <a:pt x="3037" y="2197"/>
                  <a:pt x="3016" y="2187"/>
                  <a:pt x="2995" y="2187"/>
                </a:cubicBezTo>
                <a:cubicBezTo>
                  <a:pt x="2983" y="2193"/>
                  <a:pt x="2978" y="2206"/>
                  <a:pt x="2980" y="2216"/>
                </a:cubicBezTo>
                <a:lnTo>
                  <a:pt x="2980" y="2216"/>
                </a:lnTo>
                <a:cubicBezTo>
                  <a:pt x="2956" y="2201"/>
                  <a:pt x="2924" y="2193"/>
                  <a:pt x="2894" y="2193"/>
                </a:cubicBezTo>
                <a:cubicBezTo>
                  <a:pt x="2882" y="2193"/>
                  <a:pt x="2871" y="2194"/>
                  <a:pt x="2860" y="2197"/>
                </a:cubicBezTo>
                <a:cubicBezTo>
                  <a:pt x="2871" y="2218"/>
                  <a:pt x="2881" y="2238"/>
                  <a:pt x="2892" y="2249"/>
                </a:cubicBezTo>
                <a:cubicBezTo>
                  <a:pt x="2888" y="2247"/>
                  <a:pt x="2884" y="2246"/>
                  <a:pt x="2879" y="2246"/>
                </a:cubicBezTo>
                <a:cubicBezTo>
                  <a:pt x="2861" y="2246"/>
                  <a:pt x="2842" y="2263"/>
                  <a:pt x="2850" y="2280"/>
                </a:cubicBezTo>
                <a:cubicBezTo>
                  <a:pt x="2860" y="2300"/>
                  <a:pt x="2881" y="2311"/>
                  <a:pt x="2912" y="2311"/>
                </a:cubicBezTo>
                <a:cubicBezTo>
                  <a:pt x="2964" y="2332"/>
                  <a:pt x="3016" y="2342"/>
                  <a:pt x="3078" y="2363"/>
                </a:cubicBezTo>
                <a:cubicBezTo>
                  <a:pt x="3109" y="2373"/>
                  <a:pt x="3150" y="2394"/>
                  <a:pt x="3130" y="2415"/>
                </a:cubicBezTo>
                <a:cubicBezTo>
                  <a:pt x="3099" y="2415"/>
                  <a:pt x="3058" y="2415"/>
                  <a:pt x="3016" y="2404"/>
                </a:cubicBezTo>
                <a:lnTo>
                  <a:pt x="3016" y="2404"/>
                </a:lnTo>
                <a:cubicBezTo>
                  <a:pt x="3016" y="2425"/>
                  <a:pt x="3026" y="2446"/>
                  <a:pt x="3047" y="2456"/>
                </a:cubicBezTo>
                <a:cubicBezTo>
                  <a:pt x="3016" y="2446"/>
                  <a:pt x="2975" y="2436"/>
                  <a:pt x="2933" y="2436"/>
                </a:cubicBezTo>
                <a:cubicBezTo>
                  <a:pt x="2933" y="2446"/>
                  <a:pt x="2943" y="2466"/>
                  <a:pt x="2943" y="2487"/>
                </a:cubicBezTo>
                <a:cubicBezTo>
                  <a:pt x="2927" y="2455"/>
                  <a:pt x="2886" y="2429"/>
                  <a:pt x="2844" y="2429"/>
                </a:cubicBezTo>
                <a:cubicBezTo>
                  <a:pt x="2832" y="2429"/>
                  <a:pt x="2820" y="2431"/>
                  <a:pt x="2809" y="2436"/>
                </a:cubicBezTo>
                <a:cubicBezTo>
                  <a:pt x="2828" y="2493"/>
                  <a:pt x="2900" y="2550"/>
                  <a:pt x="2984" y="2550"/>
                </a:cubicBezTo>
                <a:cubicBezTo>
                  <a:pt x="2991" y="2550"/>
                  <a:pt x="2998" y="2550"/>
                  <a:pt x="3005" y="2549"/>
                </a:cubicBezTo>
                <a:cubicBezTo>
                  <a:pt x="3037" y="2549"/>
                  <a:pt x="3067" y="2539"/>
                  <a:pt x="3099" y="2539"/>
                </a:cubicBezTo>
                <a:cubicBezTo>
                  <a:pt x="3130" y="2539"/>
                  <a:pt x="3161" y="2560"/>
                  <a:pt x="3161" y="2581"/>
                </a:cubicBezTo>
                <a:cubicBezTo>
                  <a:pt x="3161" y="2600"/>
                  <a:pt x="3139" y="2612"/>
                  <a:pt x="3121" y="2612"/>
                </a:cubicBezTo>
                <a:cubicBezTo>
                  <a:pt x="3111" y="2612"/>
                  <a:pt x="3102" y="2609"/>
                  <a:pt x="3099" y="2601"/>
                </a:cubicBezTo>
                <a:cubicBezTo>
                  <a:pt x="3078" y="2632"/>
                  <a:pt x="3078" y="2673"/>
                  <a:pt x="3099" y="2705"/>
                </a:cubicBezTo>
                <a:cubicBezTo>
                  <a:pt x="3111" y="2699"/>
                  <a:pt x="3126" y="2693"/>
                  <a:pt x="3143" y="2693"/>
                </a:cubicBezTo>
                <a:cubicBezTo>
                  <a:pt x="3155" y="2693"/>
                  <a:pt x="3168" y="2696"/>
                  <a:pt x="3182" y="2705"/>
                </a:cubicBezTo>
                <a:cubicBezTo>
                  <a:pt x="3161" y="2736"/>
                  <a:pt x="3140" y="2767"/>
                  <a:pt x="3109" y="2798"/>
                </a:cubicBezTo>
                <a:cubicBezTo>
                  <a:pt x="3140" y="2819"/>
                  <a:pt x="3182" y="2829"/>
                  <a:pt x="3213" y="2839"/>
                </a:cubicBezTo>
                <a:cubicBezTo>
                  <a:pt x="3192" y="2871"/>
                  <a:pt x="3140" y="2891"/>
                  <a:pt x="3099" y="2891"/>
                </a:cubicBezTo>
                <a:cubicBezTo>
                  <a:pt x="3088" y="2912"/>
                  <a:pt x="3099" y="2943"/>
                  <a:pt x="3120" y="2964"/>
                </a:cubicBezTo>
                <a:cubicBezTo>
                  <a:pt x="3114" y="2979"/>
                  <a:pt x="3101" y="2985"/>
                  <a:pt x="3086" y="2985"/>
                </a:cubicBezTo>
                <a:cubicBezTo>
                  <a:pt x="3070" y="2985"/>
                  <a:pt x="3052" y="2979"/>
                  <a:pt x="3037" y="2974"/>
                </a:cubicBezTo>
                <a:cubicBezTo>
                  <a:pt x="3015" y="2960"/>
                  <a:pt x="2993" y="2945"/>
                  <a:pt x="2971" y="2945"/>
                </a:cubicBezTo>
                <a:cubicBezTo>
                  <a:pt x="2962" y="2945"/>
                  <a:pt x="2952" y="2948"/>
                  <a:pt x="2943" y="2954"/>
                </a:cubicBezTo>
                <a:cubicBezTo>
                  <a:pt x="2964" y="2974"/>
                  <a:pt x="2995" y="2995"/>
                  <a:pt x="3026" y="2995"/>
                </a:cubicBezTo>
                <a:cubicBezTo>
                  <a:pt x="3010" y="3017"/>
                  <a:pt x="2978" y="3028"/>
                  <a:pt x="2946" y="3028"/>
                </a:cubicBezTo>
                <a:cubicBezTo>
                  <a:pt x="2919" y="3028"/>
                  <a:pt x="2890" y="3020"/>
                  <a:pt x="2871" y="3005"/>
                </a:cubicBezTo>
                <a:cubicBezTo>
                  <a:pt x="2902" y="3005"/>
                  <a:pt x="2922" y="2964"/>
                  <a:pt x="2902" y="2943"/>
                </a:cubicBezTo>
                <a:cubicBezTo>
                  <a:pt x="2891" y="2932"/>
                  <a:pt x="2873" y="2927"/>
                  <a:pt x="2857" y="2927"/>
                </a:cubicBezTo>
                <a:cubicBezTo>
                  <a:pt x="2841" y="2927"/>
                  <a:pt x="2827" y="2932"/>
                  <a:pt x="2821" y="2940"/>
                </a:cubicBezTo>
                <a:lnTo>
                  <a:pt x="2821" y="2940"/>
                </a:lnTo>
                <a:cubicBezTo>
                  <a:pt x="2840" y="2909"/>
                  <a:pt x="2839" y="2859"/>
                  <a:pt x="2819" y="2819"/>
                </a:cubicBezTo>
                <a:cubicBezTo>
                  <a:pt x="2788" y="2839"/>
                  <a:pt x="2757" y="2860"/>
                  <a:pt x="2757" y="2891"/>
                </a:cubicBezTo>
                <a:cubicBezTo>
                  <a:pt x="2751" y="2885"/>
                  <a:pt x="2744" y="2875"/>
                  <a:pt x="2740" y="2866"/>
                </a:cubicBezTo>
                <a:lnTo>
                  <a:pt x="2740" y="2866"/>
                </a:lnTo>
                <a:cubicBezTo>
                  <a:pt x="2746" y="2894"/>
                  <a:pt x="2745" y="2929"/>
                  <a:pt x="2736" y="2964"/>
                </a:cubicBezTo>
                <a:cubicBezTo>
                  <a:pt x="2705" y="2954"/>
                  <a:pt x="2685" y="2933"/>
                  <a:pt x="2664" y="2901"/>
                </a:cubicBezTo>
                <a:cubicBezTo>
                  <a:pt x="2643" y="2933"/>
                  <a:pt x="2622" y="2943"/>
                  <a:pt x="2591" y="2954"/>
                </a:cubicBezTo>
                <a:cubicBezTo>
                  <a:pt x="2622" y="3005"/>
                  <a:pt x="2674" y="3037"/>
                  <a:pt x="2726" y="3067"/>
                </a:cubicBezTo>
                <a:cubicBezTo>
                  <a:pt x="2713" y="3063"/>
                  <a:pt x="2699" y="3061"/>
                  <a:pt x="2683" y="3061"/>
                </a:cubicBezTo>
                <a:cubicBezTo>
                  <a:pt x="2661" y="3061"/>
                  <a:pt x="2636" y="3066"/>
                  <a:pt x="2612" y="3078"/>
                </a:cubicBezTo>
                <a:cubicBezTo>
                  <a:pt x="2581" y="3057"/>
                  <a:pt x="2549" y="3037"/>
                  <a:pt x="2508" y="3026"/>
                </a:cubicBezTo>
                <a:cubicBezTo>
                  <a:pt x="2487" y="3046"/>
                  <a:pt x="2487" y="3088"/>
                  <a:pt x="2508" y="3109"/>
                </a:cubicBezTo>
                <a:cubicBezTo>
                  <a:pt x="2518" y="3119"/>
                  <a:pt x="2537" y="3124"/>
                  <a:pt x="2555" y="3124"/>
                </a:cubicBezTo>
                <a:cubicBezTo>
                  <a:pt x="2571" y="3124"/>
                  <a:pt x="2586" y="3120"/>
                  <a:pt x="2597" y="3112"/>
                </a:cubicBezTo>
                <a:lnTo>
                  <a:pt x="2597" y="3112"/>
                </a:lnTo>
                <a:cubicBezTo>
                  <a:pt x="2563" y="3145"/>
                  <a:pt x="2604" y="3203"/>
                  <a:pt x="2653" y="3223"/>
                </a:cubicBezTo>
                <a:cubicBezTo>
                  <a:pt x="2715" y="3244"/>
                  <a:pt x="2777" y="3244"/>
                  <a:pt x="2819" y="3285"/>
                </a:cubicBezTo>
                <a:cubicBezTo>
                  <a:pt x="2788" y="3274"/>
                  <a:pt x="2757" y="3274"/>
                  <a:pt x="2715" y="3274"/>
                </a:cubicBezTo>
                <a:lnTo>
                  <a:pt x="2685" y="3274"/>
                </a:lnTo>
                <a:cubicBezTo>
                  <a:pt x="2664" y="3285"/>
                  <a:pt x="2664" y="3316"/>
                  <a:pt x="2694" y="3327"/>
                </a:cubicBezTo>
                <a:cubicBezTo>
                  <a:pt x="2705" y="3332"/>
                  <a:pt x="2718" y="3334"/>
                  <a:pt x="2732" y="3334"/>
                </a:cubicBezTo>
                <a:cubicBezTo>
                  <a:pt x="2746" y="3334"/>
                  <a:pt x="2762" y="3332"/>
                  <a:pt x="2777" y="3327"/>
                </a:cubicBezTo>
                <a:lnTo>
                  <a:pt x="2777" y="3327"/>
                </a:lnTo>
                <a:cubicBezTo>
                  <a:pt x="2767" y="3357"/>
                  <a:pt x="2757" y="3389"/>
                  <a:pt x="2767" y="3419"/>
                </a:cubicBezTo>
                <a:cubicBezTo>
                  <a:pt x="2788" y="3410"/>
                  <a:pt x="2809" y="3410"/>
                  <a:pt x="2819" y="3399"/>
                </a:cubicBezTo>
                <a:lnTo>
                  <a:pt x="2819" y="3399"/>
                </a:lnTo>
                <a:cubicBezTo>
                  <a:pt x="2830" y="3430"/>
                  <a:pt x="2798" y="3451"/>
                  <a:pt x="2757" y="3451"/>
                </a:cubicBezTo>
                <a:cubicBezTo>
                  <a:pt x="2715" y="3451"/>
                  <a:pt x="2694" y="3419"/>
                  <a:pt x="2664" y="3399"/>
                </a:cubicBezTo>
                <a:lnTo>
                  <a:pt x="2664" y="3399"/>
                </a:lnTo>
                <a:cubicBezTo>
                  <a:pt x="2664" y="3461"/>
                  <a:pt x="2726" y="3502"/>
                  <a:pt x="2798" y="3502"/>
                </a:cubicBezTo>
                <a:cubicBezTo>
                  <a:pt x="2757" y="3513"/>
                  <a:pt x="2736" y="3565"/>
                  <a:pt x="2757" y="3596"/>
                </a:cubicBezTo>
                <a:cubicBezTo>
                  <a:pt x="2788" y="3627"/>
                  <a:pt x="2830" y="3637"/>
                  <a:pt x="2881" y="3637"/>
                </a:cubicBezTo>
                <a:cubicBezTo>
                  <a:pt x="2860" y="3627"/>
                  <a:pt x="2871" y="3596"/>
                  <a:pt x="2902" y="3585"/>
                </a:cubicBezTo>
                <a:cubicBezTo>
                  <a:pt x="2922" y="3575"/>
                  <a:pt x="2954" y="3575"/>
                  <a:pt x="2975" y="3575"/>
                </a:cubicBezTo>
                <a:cubicBezTo>
                  <a:pt x="2964" y="3606"/>
                  <a:pt x="2954" y="3647"/>
                  <a:pt x="2922" y="3668"/>
                </a:cubicBezTo>
                <a:cubicBezTo>
                  <a:pt x="2943" y="3663"/>
                  <a:pt x="2964" y="3661"/>
                  <a:pt x="2983" y="3661"/>
                </a:cubicBezTo>
                <a:cubicBezTo>
                  <a:pt x="3003" y="3661"/>
                  <a:pt x="3021" y="3663"/>
                  <a:pt x="3037" y="3668"/>
                </a:cubicBezTo>
                <a:cubicBezTo>
                  <a:pt x="3017" y="3728"/>
                  <a:pt x="2978" y="3768"/>
                  <a:pt x="2920" y="3799"/>
                </a:cubicBezTo>
                <a:lnTo>
                  <a:pt x="2920" y="3799"/>
                </a:lnTo>
                <a:cubicBezTo>
                  <a:pt x="2925" y="3797"/>
                  <a:pt x="2930" y="3797"/>
                  <a:pt x="2936" y="3797"/>
                </a:cubicBezTo>
                <a:cubicBezTo>
                  <a:pt x="2964" y="3797"/>
                  <a:pt x="2995" y="3820"/>
                  <a:pt x="2995" y="3845"/>
                </a:cubicBezTo>
                <a:cubicBezTo>
                  <a:pt x="2995" y="3875"/>
                  <a:pt x="2964" y="3896"/>
                  <a:pt x="2933" y="3917"/>
                </a:cubicBezTo>
                <a:cubicBezTo>
                  <a:pt x="2902" y="3886"/>
                  <a:pt x="2850" y="3875"/>
                  <a:pt x="2809" y="3875"/>
                </a:cubicBezTo>
                <a:cubicBezTo>
                  <a:pt x="2767" y="3875"/>
                  <a:pt x="2736" y="3917"/>
                  <a:pt x="2747" y="3948"/>
                </a:cubicBezTo>
                <a:cubicBezTo>
                  <a:pt x="2715" y="3917"/>
                  <a:pt x="2685" y="3886"/>
                  <a:pt x="2664" y="3855"/>
                </a:cubicBezTo>
                <a:cubicBezTo>
                  <a:pt x="2622" y="3875"/>
                  <a:pt x="2612" y="3917"/>
                  <a:pt x="2622" y="3948"/>
                </a:cubicBezTo>
                <a:cubicBezTo>
                  <a:pt x="2592" y="3926"/>
                  <a:pt x="2546" y="3908"/>
                  <a:pt x="2503" y="3908"/>
                </a:cubicBezTo>
                <a:cubicBezTo>
                  <a:pt x="2487" y="3908"/>
                  <a:pt x="2471" y="3911"/>
                  <a:pt x="2457" y="3917"/>
                </a:cubicBezTo>
                <a:cubicBezTo>
                  <a:pt x="2487" y="3875"/>
                  <a:pt x="2436" y="3803"/>
                  <a:pt x="2374" y="3792"/>
                </a:cubicBezTo>
                <a:lnTo>
                  <a:pt x="2374" y="3928"/>
                </a:lnTo>
                <a:cubicBezTo>
                  <a:pt x="2342" y="3928"/>
                  <a:pt x="2312" y="3928"/>
                  <a:pt x="2280" y="3938"/>
                </a:cubicBezTo>
                <a:cubicBezTo>
                  <a:pt x="2291" y="3958"/>
                  <a:pt x="2301" y="3990"/>
                  <a:pt x="2312" y="4010"/>
                </a:cubicBezTo>
                <a:cubicBezTo>
                  <a:pt x="2280" y="3979"/>
                  <a:pt x="2259" y="3948"/>
                  <a:pt x="2208" y="3948"/>
                </a:cubicBezTo>
                <a:cubicBezTo>
                  <a:pt x="2203" y="3947"/>
                  <a:pt x="2199" y="3947"/>
                  <a:pt x="2194" y="3947"/>
                </a:cubicBezTo>
                <a:cubicBezTo>
                  <a:pt x="2168" y="3947"/>
                  <a:pt x="2141" y="3964"/>
                  <a:pt x="2133" y="3984"/>
                </a:cubicBezTo>
                <a:lnTo>
                  <a:pt x="2133" y="3984"/>
                </a:lnTo>
                <a:cubicBezTo>
                  <a:pt x="2126" y="3975"/>
                  <a:pt x="2115" y="3969"/>
                  <a:pt x="2104" y="3969"/>
                </a:cubicBezTo>
                <a:cubicBezTo>
                  <a:pt x="2084" y="4010"/>
                  <a:pt x="2104" y="4062"/>
                  <a:pt x="2135" y="4093"/>
                </a:cubicBezTo>
                <a:cubicBezTo>
                  <a:pt x="2176" y="4124"/>
                  <a:pt x="2229" y="4145"/>
                  <a:pt x="2280" y="4166"/>
                </a:cubicBezTo>
                <a:cubicBezTo>
                  <a:pt x="2254" y="4161"/>
                  <a:pt x="2228" y="4158"/>
                  <a:pt x="2203" y="4158"/>
                </a:cubicBezTo>
                <a:cubicBezTo>
                  <a:pt x="2177" y="4158"/>
                  <a:pt x="2151" y="4161"/>
                  <a:pt x="2125" y="4166"/>
                </a:cubicBezTo>
                <a:cubicBezTo>
                  <a:pt x="2120" y="4180"/>
                  <a:pt x="2124" y="4195"/>
                  <a:pt x="2134" y="4207"/>
                </a:cubicBezTo>
                <a:lnTo>
                  <a:pt x="2134" y="4207"/>
                </a:lnTo>
                <a:cubicBezTo>
                  <a:pt x="2121" y="4201"/>
                  <a:pt x="2107" y="4197"/>
                  <a:pt x="2094" y="4197"/>
                </a:cubicBezTo>
                <a:cubicBezTo>
                  <a:pt x="2052" y="4197"/>
                  <a:pt x="2011" y="4207"/>
                  <a:pt x="2011" y="4238"/>
                </a:cubicBezTo>
                <a:cubicBezTo>
                  <a:pt x="2011" y="4248"/>
                  <a:pt x="2011" y="4259"/>
                  <a:pt x="2021" y="4280"/>
                </a:cubicBezTo>
                <a:cubicBezTo>
                  <a:pt x="2031" y="4311"/>
                  <a:pt x="2052" y="4342"/>
                  <a:pt x="2084" y="4373"/>
                </a:cubicBezTo>
                <a:cubicBezTo>
                  <a:pt x="2107" y="4366"/>
                  <a:pt x="2132" y="4362"/>
                  <a:pt x="2157" y="4362"/>
                </a:cubicBezTo>
                <a:cubicBezTo>
                  <a:pt x="2207" y="4362"/>
                  <a:pt x="2256" y="4376"/>
                  <a:pt x="2291" y="4404"/>
                </a:cubicBezTo>
                <a:cubicBezTo>
                  <a:pt x="2270" y="4399"/>
                  <a:pt x="2244" y="4396"/>
                  <a:pt x="2218" y="4396"/>
                </a:cubicBezTo>
                <a:cubicBezTo>
                  <a:pt x="2192" y="4396"/>
                  <a:pt x="2166" y="4399"/>
                  <a:pt x="2146" y="4404"/>
                </a:cubicBezTo>
                <a:cubicBezTo>
                  <a:pt x="2146" y="4432"/>
                  <a:pt x="2164" y="4460"/>
                  <a:pt x="2192" y="4478"/>
                </a:cubicBezTo>
                <a:lnTo>
                  <a:pt x="2192" y="4478"/>
                </a:lnTo>
                <a:cubicBezTo>
                  <a:pt x="2191" y="4478"/>
                  <a:pt x="2189" y="4478"/>
                  <a:pt x="2187" y="4478"/>
                </a:cubicBezTo>
                <a:cubicBezTo>
                  <a:pt x="2147" y="4478"/>
                  <a:pt x="2104" y="4504"/>
                  <a:pt x="2104" y="4539"/>
                </a:cubicBezTo>
                <a:cubicBezTo>
                  <a:pt x="2146" y="4549"/>
                  <a:pt x="2187" y="4559"/>
                  <a:pt x="2239" y="4559"/>
                </a:cubicBezTo>
                <a:lnTo>
                  <a:pt x="2239" y="4611"/>
                </a:lnTo>
                <a:cubicBezTo>
                  <a:pt x="2291" y="4611"/>
                  <a:pt x="2342" y="4611"/>
                  <a:pt x="2404" y="4621"/>
                </a:cubicBezTo>
                <a:cubicBezTo>
                  <a:pt x="2384" y="4653"/>
                  <a:pt x="2374" y="4684"/>
                  <a:pt x="2342" y="4725"/>
                </a:cubicBezTo>
                <a:cubicBezTo>
                  <a:pt x="2374" y="4725"/>
                  <a:pt x="2404" y="4725"/>
                  <a:pt x="2436" y="4736"/>
                </a:cubicBezTo>
                <a:cubicBezTo>
                  <a:pt x="2436" y="4753"/>
                  <a:pt x="2401" y="4769"/>
                  <a:pt x="2372" y="4769"/>
                </a:cubicBezTo>
                <a:cubicBezTo>
                  <a:pt x="2365" y="4769"/>
                  <a:pt x="2359" y="4769"/>
                  <a:pt x="2353" y="4766"/>
                </a:cubicBezTo>
                <a:cubicBezTo>
                  <a:pt x="2312" y="4757"/>
                  <a:pt x="2291" y="4736"/>
                  <a:pt x="2249" y="4725"/>
                </a:cubicBezTo>
                <a:cubicBezTo>
                  <a:pt x="2244" y="4723"/>
                  <a:pt x="2238" y="4723"/>
                  <a:pt x="2232" y="4723"/>
                </a:cubicBezTo>
                <a:cubicBezTo>
                  <a:pt x="2202" y="4723"/>
                  <a:pt x="2168" y="4741"/>
                  <a:pt x="2176" y="4766"/>
                </a:cubicBezTo>
                <a:cubicBezTo>
                  <a:pt x="2208" y="4766"/>
                  <a:pt x="2249" y="4777"/>
                  <a:pt x="2270" y="4808"/>
                </a:cubicBezTo>
                <a:cubicBezTo>
                  <a:pt x="2280" y="4829"/>
                  <a:pt x="2270" y="4870"/>
                  <a:pt x="2249" y="4891"/>
                </a:cubicBezTo>
                <a:cubicBezTo>
                  <a:pt x="2270" y="4891"/>
                  <a:pt x="2291" y="4891"/>
                  <a:pt x="2301" y="4902"/>
                </a:cubicBezTo>
                <a:cubicBezTo>
                  <a:pt x="2259" y="4922"/>
                  <a:pt x="2208" y="4943"/>
                  <a:pt x="2146" y="4953"/>
                </a:cubicBezTo>
                <a:cubicBezTo>
                  <a:pt x="2104" y="4932"/>
                  <a:pt x="2063" y="4912"/>
                  <a:pt x="2011" y="4891"/>
                </a:cubicBezTo>
                <a:cubicBezTo>
                  <a:pt x="1990" y="4881"/>
                  <a:pt x="1959" y="4881"/>
                  <a:pt x="1938" y="4870"/>
                </a:cubicBezTo>
                <a:cubicBezTo>
                  <a:pt x="1918" y="4849"/>
                  <a:pt x="1907" y="4829"/>
                  <a:pt x="1918" y="4808"/>
                </a:cubicBezTo>
                <a:lnTo>
                  <a:pt x="1845" y="4808"/>
                </a:lnTo>
                <a:cubicBezTo>
                  <a:pt x="1824" y="4777"/>
                  <a:pt x="1803" y="4746"/>
                  <a:pt x="1803" y="4704"/>
                </a:cubicBezTo>
                <a:cubicBezTo>
                  <a:pt x="1783" y="4694"/>
                  <a:pt x="1762" y="4694"/>
                  <a:pt x="1752" y="4684"/>
                </a:cubicBezTo>
                <a:cubicBezTo>
                  <a:pt x="1731" y="4674"/>
                  <a:pt x="1731" y="4653"/>
                  <a:pt x="1752" y="4642"/>
                </a:cubicBezTo>
                <a:cubicBezTo>
                  <a:pt x="1731" y="4642"/>
                  <a:pt x="1711" y="4642"/>
                  <a:pt x="1690" y="4653"/>
                </a:cubicBezTo>
                <a:cubicBezTo>
                  <a:pt x="1700" y="4621"/>
                  <a:pt x="1700" y="4601"/>
                  <a:pt x="1711" y="4570"/>
                </a:cubicBezTo>
                <a:lnTo>
                  <a:pt x="1711" y="4570"/>
                </a:lnTo>
                <a:cubicBezTo>
                  <a:pt x="1686" y="4576"/>
                  <a:pt x="1676" y="4582"/>
                  <a:pt x="1668" y="4582"/>
                </a:cubicBezTo>
                <a:cubicBezTo>
                  <a:pt x="1662" y="4582"/>
                  <a:pt x="1657" y="4579"/>
                  <a:pt x="1648" y="4570"/>
                </a:cubicBezTo>
                <a:cubicBezTo>
                  <a:pt x="1628" y="4559"/>
                  <a:pt x="1607" y="4559"/>
                  <a:pt x="1575" y="4549"/>
                </a:cubicBezTo>
                <a:cubicBezTo>
                  <a:pt x="1565" y="4549"/>
                  <a:pt x="1555" y="4549"/>
                  <a:pt x="1545" y="4539"/>
                </a:cubicBezTo>
                <a:cubicBezTo>
                  <a:pt x="1513" y="4518"/>
                  <a:pt x="1534" y="4476"/>
                  <a:pt x="1555" y="4456"/>
                </a:cubicBezTo>
                <a:cubicBezTo>
                  <a:pt x="1513" y="4456"/>
                  <a:pt x="1451" y="4456"/>
                  <a:pt x="1451" y="4425"/>
                </a:cubicBezTo>
                <a:cubicBezTo>
                  <a:pt x="1451" y="4414"/>
                  <a:pt x="1451" y="4414"/>
                  <a:pt x="1462" y="4404"/>
                </a:cubicBezTo>
                <a:cubicBezTo>
                  <a:pt x="1472" y="4384"/>
                  <a:pt x="1483" y="4363"/>
                  <a:pt x="1503" y="4342"/>
                </a:cubicBezTo>
                <a:cubicBezTo>
                  <a:pt x="1503" y="4331"/>
                  <a:pt x="1513" y="4331"/>
                  <a:pt x="1513" y="4331"/>
                </a:cubicBezTo>
                <a:lnTo>
                  <a:pt x="1534" y="4331"/>
                </a:lnTo>
                <a:cubicBezTo>
                  <a:pt x="1575" y="4363"/>
                  <a:pt x="1617" y="4384"/>
                  <a:pt x="1658" y="4414"/>
                </a:cubicBezTo>
                <a:cubicBezTo>
                  <a:pt x="1650" y="4389"/>
                  <a:pt x="1683" y="4357"/>
                  <a:pt x="1712" y="4357"/>
                </a:cubicBezTo>
                <a:cubicBezTo>
                  <a:pt x="1719" y="4357"/>
                  <a:pt x="1725" y="4359"/>
                  <a:pt x="1731" y="4363"/>
                </a:cubicBezTo>
                <a:cubicBezTo>
                  <a:pt x="1711" y="4342"/>
                  <a:pt x="1711" y="4311"/>
                  <a:pt x="1741" y="4290"/>
                </a:cubicBezTo>
                <a:cubicBezTo>
                  <a:pt x="1751" y="4280"/>
                  <a:pt x="1758" y="4273"/>
                  <a:pt x="1767" y="4269"/>
                </a:cubicBezTo>
                <a:lnTo>
                  <a:pt x="1767" y="4269"/>
                </a:lnTo>
                <a:cubicBezTo>
                  <a:pt x="1778" y="4269"/>
                  <a:pt x="1790" y="4269"/>
                  <a:pt x="1803" y="4269"/>
                </a:cubicBezTo>
                <a:cubicBezTo>
                  <a:pt x="1795" y="4266"/>
                  <a:pt x="1788" y="4265"/>
                  <a:pt x="1783" y="4265"/>
                </a:cubicBezTo>
                <a:cubicBezTo>
                  <a:pt x="1777" y="4265"/>
                  <a:pt x="1772" y="4266"/>
                  <a:pt x="1767" y="4269"/>
                </a:cubicBezTo>
                <a:lnTo>
                  <a:pt x="1767" y="4269"/>
                </a:lnTo>
                <a:cubicBezTo>
                  <a:pt x="1742" y="4268"/>
                  <a:pt x="1721" y="4266"/>
                  <a:pt x="1700" y="4259"/>
                </a:cubicBezTo>
                <a:cubicBezTo>
                  <a:pt x="1669" y="4248"/>
                  <a:pt x="1648" y="4218"/>
                  <a:pt x="1669" y="4186"/>
                </a:cubicBezTo>
                <a:lnTo>
                  <a:pt x="1669" y="4186"/>
                </a:lnTo>
                <a:cubicBezTo>
                  <a:pt x="1657" y="4198"/>
                  <a:pt x="1641" y="4203"/>
                  <a:pt x="1626" y="4203"/>
                </a:cubicBezTo>
                <a:cubicBezTo>
                  <a:pt x="1615" y="4203"/>
                  <a:pt x="1605" y="4201"/>
                  <a:pt x="1596" y="4197"/>
                </a:cubicBezTo>
                <a:cubicBezTo>
                  <a:pt x="1575" y="4186"/>
                  <a:pt x="1575" y="4166"/>
                  <a:pt x="1586" y="4145"/>
                </a:cubicBezTo>
                <a:cubicBezTo>
                  <a:pt x="1596" y="4135"/>
                  <a:pt x="1617" y="4124"/>
                  <a:pt x="1607" y="4103"/>
                </a:cubicBezTo>
                <a:cubicBezTo>
                  <a:pt x="1607" y="4093"/>
                  <a:pt x="1586" y="4083"/>
                  <a:pt x="1575" y="4073"/>
                </a:cubicBezTo>
                <a:cubicBezTo>
                  <a:pt x="1555" y="4041"/>
                  <a:pt x="1596" y="4020"/>
                  <a:pt x="1628" y="4020"/>
                </a:cubicBezTo>
                <a:cubicBezTo>
                  <a:pt x="1644" y="4020"/>
                  <a:pt x="1660" y="4022"/>
                  <a:pt x="1673" y="4022"/>
                </a:cubicBezTo>
                <a:cubicBezTo>
                  <a:pt x="1692" y="4022"/>
                  <a:pt x="1708" y="4018"/>
                  <a:pt x="1720" y="4000"/>
                </a:cubicBezTo>
                <a:lnTo>
                  <a:pt x="1720" y="4000"/>
                </a:lnTo>
                <a:cubicBezTo>
                  <a:pt x="1706" y="4008"/>
                  <a:pt x="1690" y="4012"/>
                  <a:pt x="1675" y="4012"/>
                </a:cubicBezTo>
                <a:cubicBezTo>
                  <a:pt x="1634" y="4012"/>
                  <a:pt x="1596" y="3986"/>
                  <a:pt x="1596" y="3948"/>
                </a:cubicBezTo>
                <a:cubicBezTo>
                  <a:pt x="1596" y="3938"/>
                  <a:pt x="1596" y="3928"/>
                  <a:pt x="1586" y="3917"/>
                </a:cubicBezTo>
                <a:cubicBezTo>
                  <a:pt x="1575" y="3907"/>
                  <a:pt x="1555" y="3907"/>
                  <a:pt x="1534" y="3907"/>
                </a:cubicBezTo>
                <a:cubicBezTo>
                  <a:pt x="1503" y="3896"/>
                  <a:pt x="1472" y="3886"/>
                  <a:pt x="1462" y="3855"/>
                </a:cubicBezTo>
                <a:cubicBezTo>
                  <a:pt x="1455" y="3842"/>
                  <a:pt x="1457" y="3826"/>
                  <a:pt x="1465" y="3813"/>
                </a:cubicBezTo>
                <a:lnTo>
                  <a:pt x="1465" y="3813"/>
                </a:lnTo>
                <a:cubicBezTo>
                  <a:pt x="1459" y="3815"/>
                  <a:pt x="1453" y="3816"/>
                  <a:pt x="1446" y="3816"/>
                </a:cubicBezTo>
                <a:cubicBezTo>
                  <a:pt x="1428" y="3816"/>
                  <a:pt x="1410" y="3808"/>
                  <a:pt x="1400" y="3792"/>
                </a:cubicBezTo>
                <a:cubicBezTo>
                  <a:pt x="1379" y="3772"/>
                  <a:pt x="1400" y="3730"/>
                  <a:pt x="1441" y="3730"/>
                </a:cubicBezTo>
                <a:lnTo>
                  <a:pt x="1368" y="3730"/>
                </a:lnTo>
                <a:lnTo>
                  <a:pt x="1430" y="3637"/>
                </a:lnTo>
                <a:lnTo>
                  <a:pt x="1430" y="3637"/>
                </a:lnTo>
                <a:cubicBezTo>
                  <a:pt x="1415" y="3642"/>
                  <a:pt x="1399" y="3645"/>
                  <a:pt x="1384" y="3645"/>
                </a:cubicBezTo>
                <a:cubicBezTo>
                  <a:pt x="1368" y="3645"/>
                  <a:pt x="1353" y="3642"/>
                  <a:pt x="1338" y="3637"/>
                </a:cubicBezTo>
                <a:cubicBezTo>
                  <a:pt x="1339" y="3636"/>
                  <a:pt x="1341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7" y="3637"/>
                </a:cubicBezTo>
                <a:cubicBezTo>
                  <a:pt x="1379" y="3627"/>
                  <a:pt x="1410" y="3606"/>
                  <a:pt x="1430" y="3585"/>
                </a:cubicBezTo>
                <a:lnTo>
                  <a:pt x="1430" y="3585"/>
                </a:lnTo>
                <a:cubicBezTo>
                  <a:pt x="1392" y="3595"/>
                  <a:pt x="1363" y="3614"/>
                  <a:pt x="1342" y="3633"/>
                </a:cubicBezTo>
                <a:lnTo>
                  <a:pt x="1342" y="3633"/>
                </a:lnTo>
                <a:cubicBezTo>
                  <a:pt x="1305" y="3601"/>
                  <a:pt x="1297" y="3553"/>
                  <a:pt x="1327" y="3513"/>
                </a:cubicBezTo>
                <a:cubicBezTo>
                  <a:pt x="1327" y="3502"/>
                  <a:pt x="1338" y="3492"/>
                  <a:pt x="1338" y="3482"/>
                </a:cubicBezTo>
                <a:cubicBezTo>
                  <a:pt x="1338" y="3472"/>
                  <a:pt x="1338" y="3461"/>
                  <a:pt x="1327" y="3451"/>
                </a:cubicBezTo>
                <a:cubicBezTo>
                  <a:pt x="1306" y="3419"/>
                  <a:pt x="1317" y="3378"/>
                  <a:pt x="1347" y="3347"/>
                </a:cubicBezTo>
                <a:lnTo>
                  <a:pt x="1347" y="3347"/>
                </a:lnTo>
                <a:cubicBezTo>
                  <a:pt x="1343" y="3348"/>
                  <a:pt x="1339" y="3349"/>
                  <a:pt x="1336" y="3349"/>
                </a:cubicBezTo>
                <a:cubicBezTo>
                  <a:pt x="1304" y="3349"/>
                  <a:pt x="1296" y="3313"/>
                  <a:pt x="1296" y="3285"/>
                </a:cubicBezTo>
                <a:cubicBezTo>
                  <a:pt x="1285" y="3306"/>
                  <a:pt x="1265" y="3327"/>
                  <a:pt x="1255" y="3347"/>
                </a:cubicBezTo>
                <a:cubicBezTo>
                  <a:pt x="1241" y="3334"/>
                  <a:pt x="1227" y="3320"/>
                  <a:pt x="1219" y="3303"/>
                </a:cubicBezTo>
                <a:lnTo>
                  <a:pt x="1219" y="3303"/>
                </a:lnTo>
                <a:cubicBezTo>
                  <a:pt x="1221" y="3321"/>
                  <a:pt x="1216" y="3337"/>
                  <a:pt x="1202" y="3357"/>
                </a:cubicBezTo>
                <a:cubicBezTo>
                  <a:pt x="1223" y="3368"/>
                  <a:pt x="1244" y="3378"/>
                  <a:pt x="1244" y="3399"/>
                </a:cubicBezTo>
                <a:cubicBezTo>
                  <a:pt x="1255" y="3410"/>
                  <a:pt x="1234" y="3430"/>
                  <a:pt x="1213" y="3430"/>
                </a:cubicBezTo>
                <a:cubicBezTo>
                  <a:pt x="1213" y="3492"/>
                  <a:pt x="1223" y="3555"/>
                  <a:pt x="1244" y="3606"/>
                </a:cubicBezTo>
                <a:cubicBezTo>
                  <a:pt x="1202" y="3617"/>
                  <a:pt x="1172" y="3627"/>
                  <a:pt x="1130" y="3637"/>
                </a:cubicBezTo>
                <a:cubicBezTo>
                  <a:pt x="1161" y="3658"/>
                  <a:pt x="1192" y="3679"/>
                  <a:pt x="1213" y="3700"/>
                </a:cubicBezTo>
                <a:cubicBezTo>
                  <a:pt x="1205" y="3695"/>
                  <a:pt x="1192" y="3693"/>
                  <a:pt x="1180" y="3693"/>
                </a:cubicBezTo>
                <a:cubicBezTo>
                  <a:pt x="1163" y="3693"/>
                  <a:pt x="1147" y="3698"/>
                  <a:pt x="1140" y="3710"/>
                </a:cubicBezTo>
                <a:cubicBezTo>
                  <a:pt x="1120" y="3730"/>
                  <a:pt x="1130" y="3762"/>
                  <a:pt x="1110" y="3792"/>
                </a:cubicBezTo>
                <a:cubicBezTo>
                  <a:pt x="1140" y="3813"/>
                  <a:pt x="1161" y="3845"/>
                  <a:pt x="1130" y="3865"/>
                </a:cubicBezTo>
                <a:cubicBezTo>
                  <a:pt x="1104" y="3855"/>
                  <a:pt x="1076" y="3850"/>
                  <a:pt x="1047" y="3850"/>
                </a:cubicBezTo>
                <a:cubicBezTo>
                  <a:pt x="1019" y="3850"/>
                  <a:pt x="990" y="3855"/>
                  <a:pt x="965" y="3865"/>
                </a:cubicBezTo>
                <a:cubicBezTo>
                  <a:pt x="1003" y="3875"/>
                  <a:pt x="1041" y="3911"/>
                  <a:pt x="1038" y="3949"/>
                </a:cubicBezTo>
                <a:lnTo>
                  <a:pt x="1038" y="3949"/>
                </a:lnTo>
                <a:cubicBezTo>
                  <a:pt x="1035" y="3948"/>
                  <a:pt x="1029" y="3946"/>
                  <a:pt x="1024" y="3946"/>
                </a:cubicBezTo>
                <a:cubicBezTo>
                  <a:pt x="1015" y="3946"/>
                  <a:pt x="1006" y="3950"/>
                  <a:pt x="1006" y="3958"/>
                </a:cubicBezTo>
                <a:cubicBezTo>
                  <a:pt x="1006" y="3969"/>
                  <a:pt x="1027" y="3979"/>
                  <a:pt x="1057" y="3990"/>
                </a:cubicBezTo>
                <a:cubicBezTo>
                  <a:pt x="1089" y="4000"/>
                  <a:pt x="1120" y="4000"/>
                  <a:pt x="1161" y="4010"/>
                </a:cubicBezTo>
                <a:lnTo>
                  <a:pt x="1099" y="4073"/>
                </a:lnTo>
                <a:cubicBezTo>
                  <a:pt x="1068" y="4083"/>
                  <a:pt x="1027" y="4083"/>
                  <a:pt x="995" y="4083"/>
                </a:cubicBezTo>
                <a:cubicBezTo>
                  <a:pt x="974" y="4062"/>
                  <a:pt x="974" y="4031"/>
                  <a:pt x="974" y="4010"/>
                </a:cubicBezTo>
                <a:cubicBezTo>
                  <a:pt x="969" y="4008"/>
                  <a:pt x="963" y="4006"/>
                  <a:pt x="956" y="4006"/>
                </a:cubicBezTo>
                <a:cubicBezTo>
                  <a:pt x="938" y="4006"/>
                  <a:pt x="917" y="4016"/>
                  <a:pt x="902" y="4031"/>
                </a:cubicBezTo>
                <a:cubicBezTo>
                  <a:pt x="902" y="4052"/>
                  <a:pt x="912" y="4083"/>
                  <a:pt x="933" y="4103"/>
                </a:cubicBezTo>
                <a:cubicBezTo>
                  <a:pt x="902" y="4114"/>
                  <a:pt x="882" y="4124"/>
                  <a:pt x="850" y="4135"/>
                </a:cubicBezTo>
                <a:cubicBezTo>
                  <a:pt x="878" y="4157"/>
                  <a:pt x="915" y="4167"/>
                  <a:pt x="952" y="4167"/>
                </a:cubicBezTo>
                <a:cubicBezTo>
                  <a:pt x="985" y="4167"/>
                  <a:pt x="1018" y="4159"/>
                  <a:pt x="1047" y="4145"/>
                </a:cubicBezTo>
                <a:lnTo>
                  <a:pt x="1047" y="4207"/>
                </a:lnTo>
                <a:cubicBezTo>
                  <a:pt x="1016" y="4218"/>
                  <a:pt x="985" y="4228"/>
                  <a:pt x="944" y="4238"/>
                </a:cubicBezTo>
                <a:cubicBezTo>
                  <a:pt x="974" y="4259"/>
                  <a:pt x="1006" y="4269"/>
                  <a:pt x="1037" y="4290"/>
                </a:cubicBezTo>
                <a:cubicBezTo>
                  <a:pt x="1016" y="4311"/>
                  <a:pt x="995" y="4321"/>
                  <a:pt x="985" y="4342"/>
                </a:cubicBezTo>
                <a:cubicBezTo>
                  <a:pt x="993" y="4334"/>
                  <a:pt x="1006" y="4331"/>
                  <a:pt x="1019" y="4331"/>
                </a:cubicBezTo>
                <a:cubicBezTo>
                  <a:pt x="1041" y="4331"/>
                  <a:pt x="1065" y="4339"/>
                  <a:pt x="1078" y="4352"/>
                </a:cubicBezTo>
                <a:cubicBezTo>
                  <a:pt x="1099" y="4384"/>
                  <a:pt x="1089" y="4414"/>
                  <a:pt x="1089" y="4446"/>
                </a:cubicBezTo>
                <a:cubicBezTo>
                  <a:pt x="1083" y="4430"/>
                  <a:pt x="1065" y="4422"/>
                  <a:pt x="1047" y="4422"/>
                </a:cubicBezTo>
                <a:cubicBezTo>
                  <a:pt x="1029" y="4422"/>
                  <a:pt x="1011" y="4430"/>
                  <a:pt x="1006" y="4446"/>
                </a:cubicBezTo>
                <a:cubicBezTo>
                  <a:pt x="1068" y="4487"/>
                  <a:pt x="1078" y="4570"/>
                  <a:pt x="1027" y="4601"/>
                </a:cubicBezTo>
                <a:cubicBezTo>
                  <a:pt x="1032" y="4599"/>
                  <a:pt x="1038" y="4598"/>
                  <a:pt x="1044" y="4598"/>
                </a:cubicBezTo>
                <a:cubicBezTo>
                  <a:pt x="1074" y="4598"/>
                  <a:pt x="1111" y="4617"/>
                  <a:pt x="1120" y="4642"/>
                </a:cubicBezTo>
                <a:cubicBezTo>
                  <a:pt x="1129" y="4670"/>
                  <a:pt x="1097" y="4706"/>
                  <a:pt x="1061" y="4706"/>
                </a:cubicBezTo>
                <a:cubicBezTo>
                  <a:pt x="1057" y="4706"/>
                  <a:pt x="1052" y="4705"/>
                  <a:pt x="1047" y="4704"/>
                </a:cubicBezTo>
                <a:cubicBezTo>
                  <a:pt x="1063" y="4688"/>
                  <a:pt x="1043" y="4667"/>
                  <a:pt x="1018" y="4667"/>
                </a:cubicBezTo>
                <a:cubicBezTo>
                  <a:pt x="1011" y="4667"/>
                  <a:pt x="1003" y="4669"/>
                  <a:pt x="995" y="4674"/>
                </a:cubicBezTo>
                <a:cubicBezTo>
                  <a:pt x="1047" y="4674"/>
                  <a:pt x="1037" y="4746"/>
                  <a:pt x="985" y="4746"/>
                </a:cubicBezTo>
                <a:cubicBezTo>
                  <a:pt x="902" y="4704"/>
                  <a:pt x="829" y="4653"/>
                  <a:pt x="767" y="4580"/>
                </a:cubicBezTo>
                <a:cubicBezTo>
                  <a:pt x="756" y="4584"/>
                  <a:pt x="745" y="4586"/>
                  <a:pt x="733" y="4586"/>
                </a:cubicBezTo>
                <a:cubicBezTo>
                  <a:pt x="692" y="4586"/>
                  <a:pt x="654" y="4559"/>
                  <a:pt x="654" y="4518"/>
                </a:cubicBezTo>
                <a:cubicBezTo>
                  <a:pt x="633" y="4529"/>
                  <a:pt x="601" y="4539"/>
                  <a:pt x="571" y="4549"/>
                </a:cubicBezTo>
                <a:cubicBezTo>
                  <a:pt x="571" y="4508"/>
                  <a:pt x="519" y="4466"/>
                  <a:pt x="467" y="4466"/>
                </a:cubicBezTo>
                <a:cubicBezTo>
                  <a:pt x="519" y="4518"/>
                  <a:pt x="550" y="4580"/>
                  <a:pt x="539" y="4642"/>
                </a:cubicBezTo>
                <a:cubicBezTo>
                  <a:pt x="477" y="4611"/>
                  <a:pt x="405" y="4591"/>
                  <a:pt x="343" y="4559"/>
                </a:cubicBezTo>
                <a:lnTo>
                  <a:pt x="343" y="4559"/>
                </a:lnTo>
                <a:cubicBezTo>
                  <a:pt x="364" y="4632"/>
                  <a:pt x="415" y="4715"/>
                  <a:pt x="498" y="4757"/>
                </a:cubicBezTo>
                <a:cubicBezTo>
                  <a:pt x="446" y="4757"/>
                  <a:pt x="394" y="4736"/>
                  <a:pt x="343" y="4715"/>
                </a:cubicBezTo>
                <a:lnTo>
                  <a:pt x="343" y="4715"/>
                </a:lnTo>
                <a:cubicBezTo>
                  <a:pt x="369" y="4769"/>
                  <a:pt x="428" y="4807"/>
                  <a:pt x="490" y="4810"/>
                </a:cubicBezTo>
                <a:lnTo>
                  <a:pt x="490" y="4810"/>
                </a:lnTo>
                <a:cubicBezTo>
                  <a:pt x="455" y="4813"/>
                  <a:pt x="416" y="4823"/>
                  <a:pt x="384" y="4839"/>
                </a:cubicBezTo>
                <a:cubicBezTo>
                  <a:pt x="446" y="4870"/>
                  <a:pt x="519" y="4902"/>
                  <a:pt x="592" y="4922"/>
                </a:cubicBezTo>
                <a:cubicBezTo>
                  <a:pt x="582" y="4920"/>
                  <a:pt x="573" y="4919"/>
                  <a:pt x="563" y="4919"/>
                </a:cubicBezTo>
                <a:cubicBezTo>
                  <a:pt x="519" y="4919"/>
                  <a:pt x="475" y="4940"/>
                  <a:pt x="467" y="4974"/>
                </a:cubicBezTo>
                <a:cubicBezTo>
                  <a:pt x="489" y="4978"/>
                  <a:pt x="510" y="4981"/>
                  <a:pt x="532" y="4981"/>
                </a:cubicBezTo>
                <a:cubicBezTo>
                  <a:pt x="562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12" y="4994"/>
                  <a:pt x="601" y="5026"/>
                  <a:pt x="581" y="5057"/>
                </a:cubicBezTo>
                <a:cubicBezTo>
                  <a:pt x="617" y="5046"/>
                  <a:pt x="653" y="5041"/>
                  <a:pt x="688" y="5041"/>
                </a:cubicBezTo>
                <a:cubicBezTo>
                  <a:pt x="723" y="5041"/>
                  <a:pt x="757" y="5046"/>
                  <a:pt x="788" y="5057"/>
                </a:cubicBezTo>
                <a:lnTo>
                  <a:pt x="726" y="5119"/>
                </a:lnTo>
                <a:cubicBezTo>
                  <a:pt x="788" y="5119"/>
                  <a:pt x="850" y="5130"/>
                  <a:pt x="892" y="5160"/>
                </a:cubicBezTo>
                <a:cubicBezTo>
                  <a:pt x="853" y="5192"/>
                  <a:pt x="825" y="5229"/>
                  <a:pt x="814" y="5273"/>
                </a:cubicBezTo>
                <a:lnTo>
                  <a:pt x="814" y="5273"/>
                </a:lnTo>
                <a:cubicBezTo>
                  <a:pt x="808" y="5267"/>
                  <a:pt x="799" y="5263"/>
                  <a:pt x="788" y="5263"/>
                </a:cubicBezTo>
                <a:cubicBezTo>
                  <a:pt x="785" y="5263"/>
                  <a:pt x="782" y="5263"/>
                  <a:pt x="778" y="5264"/>
                </a:cubicBezTo>
                <a:cubicBezTo>
                  <a:pt x="747" y="5264"/>
                  <a:pt x="726" y="5285"/>
                  <a:pt x="705" y="5316"/>
                </a:cubicBezTo>
                <a:cubicBezTo>
                  <a:pt x="757" y="5337"/>
                  <a:pt x="809" y="5357"/>
                  <a:pt x="850" y="5388"/>
                </a:cubicBezTo>
                <a:lnTo>
                  <a:pt x="726" y="5388"/>
                </a:lnTo>
                <a:cubicBezTo>
                  <a:pt x="726" y="5420"/>
                  <a:pt x="726" y="5440"/>
                  <a:pt x="737" y="5461"/>
                </a:cubicBezTo>
                <a:cubicBezTo>
                  <a:pt x="778" y="5461"/>
                  <a:pt x="819" y="5471"/>
                  <a:pt x="850" y="5503"/>
                </a:cubicBezTo>
                <a:cubicBezTo>
                  <a:pt x="861" y="5533"/>
                  <a:pt x="799" y="5544"/>
                  <a:pt x="767" y="5544"/>
                </a:cubicBezTo>
                <a:cubicBezTo>
                  <a:pt x="726" y="5554"/>
                  <a:pt x="684" y="5595"/>
                  <a:pt x="726" y="5606"/>
                </a:cubicBezTo>
                <a:cubicBezTo>
                  <a:pt x="684" y="5606"/>
                  <a:pt x="654" y="5595"/>
                  <a:pt x="622" y="5595"/>
                </a:cubicBezTo>
                <a:cubicBezTo>
                  <a:pt x="633" y="5616"/>
                  <a:pt x="622" y="5648"/>
                  <a:pt x="601" y="5658"/>
                </a:cubicBezTo>
                <a:cubicBezTo>
                  <a:pt x="550" y="5637"/>
                  <a:pt x="519" y="5595"/>
                  <a:pt x="498" y="5554"/>
                </a:cubicBezTo>
                <a:cubicBezTo>
                  <a:pt x="477" y="5575"/>
                  <a:pt x="467" y="5595"/>
                  <a:pt x="467" y="5616"/>
                </a:cubicBezTo>
                <a:cubicBezTo>
                  <a:pt x="467" y="5575"/>
                  <a:pt x="415" y="5533"/>
                  <a:pt x="364" y="5533"/>
                </a:cubicBezTo>
                <a:cubicBezTo>
                  <a:pt x="394" y="5575"/>
                  <a:pt x="405" y="5606"/>
                  <a:pt x="405" y="5648"/>
                </a:cubicBezTo>
                <a:cubicBezTo>
                  <a:pt x="405" y="5627"/>
                  <a:pt x="384" y="5616"/>
                  <a:pt x="364" y="5606"/>
                </a:cubicBezTo>
                <a:lnTo>
                  <a:pt x="364" y="5606"/>
                </a:lnTo>
                <a:cubicBezTo>
                  <a:pt x="374" y="5637"/>
                  <a:pt x="384" y="5658"/>
                  <a:pt x="384" y="5678"/>
                </a:cubicBezTo>
                <a:cubicBezTo>
                  <a:pt x="375" y="5680"/>
                  <a:pt x="366" y="5681"/>
                  <a:pt x="358" y="5681"/>
                </a:cubicBezTo>
                <a:cubicBezTo>
                  <a:pt x="268" y="5681"/>
                  <a:pt x="204" y="5589"/>
                  <a:pt x="166" y="5523"/>
                </a:cubicBezTo>
                <a:lnTo>
                  <a:pt x="166" y="5523"/>
                </a:lnTo>
                <a:cubicBezTo>
                  <a:pt x="125" y="5595"/>
                  <a:pt x="166" y="5678"/>
                  <a:pt x="239" y="5730"/>
                </a:cubicBezTo>
                <a:cubicBezTo>
                  <a:pt x="189" y="5750"/>
                  <a:pt x="72" y="5980"/>
                  <a:pt x="8" y="5980"/>
                </a:cubicBezTo>
                <a:cubicBezTo>
                  <a:pt x="6" y="5980"/>
                  <a:pt x="3" y="5980"/>
                  <a:pt x="0" y="5979"/>
                </a:cubicBezTo>
                <a:lnTo>
                  <a:pt x="0" y="5979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8"/>
                  <a:pt x="24249" y="11086"/>
                  <a:pt x="24186" y="11086"/>
                </a:cubicBezTo>
                <a:cubicBezTo>
                  <a:pt x="24185" y="11086"/>
                  <a:pt x="24185" y="11087"/>
                  <a:pt x="24184" y="11087"/>
                </a:cubicBezTo>
                <a:cubicBezTo>
                  <a:pt x="24182" y="11089"/>
                  <a:pt x="24178" y="11089"/>
                  <a:pt x="24173" y="11089"/>
                </a:cubicBezTo>
                <a:cubicBezTo>
                  <a:pt x="24077" y="11089"/>
                  <a:pt x="23559" y="10817"/>
                  <a:pt x="23490" y="10797"/>
                </a:cubicBezTo>
                <a:cubicBezTo>
                  <a:pt x="23272" y="10714"/>
                  <a:pt x="23044" y="10642"/>
                  <a:pt x="22837" y="10548"/>
                </a:cubicBezTo>
                <a:cubicBezTo>
                  <a:pt x="22819" y="10548"/>
                  <a:pt x="22450" y="10398"/>
                  <a:pt x="22359" y="10398"/>
                </a:cubicBezTo>
                <a:cubicBezTo>
                  <a:pt x="22343" y="10398"/>
                  <a:pt x="22335" y="10403"/>
                  <a:pt x="22340" y="10414"/>
                </a:cubicBezTo>
                <a:cubicBezTo>
                  <a:pt x="22321" y="10368"/>
                  <a:pt x="22268" y="10339"/>
                  <a:pt x="22217" y="10339"/>
                </a:cubicBezTo>
                <a:cubicBezTo>
                  <a:pt x="22186" y="10339"/>
                  <a:pt x="22156" y="10349"/>
                  <a:pt x="22133" y="10372"/>
                </a:cubicBezTo>
                <a:cubicBezTo>
                  <a:pt x="22143" y="10320"/>
                  <a:pt x="22153" y="10279"/>
                  <a:pt x="22174" y="10227"/>
                </a:cubicBezTo>
                <a:lnTo>
                  <a:pt x="22174" y="10227"/>
                </a:lnTo>
                <a:cubicBezTo>
                  <a:pt x="22123" y="10248"/>
                  <a:pt x="22070" y="10279"/>
                  <a:pt x="22019" y="10299"/>
                </a:cubicBezTo>
                <a:cubicBezTo>
                  <a:pt x="22040" y="10269"/>
                  <a:pt x="22060" y="10237"/>
                  <a:pt x="22081" y="10217"/>
                </a:cubicBezTo>
                <a:cubicBezTo>
                  <a:pt x="22072" y="10215"/>
                  <a:pt x="22064" y="10214"/>
                  <a:pt x="22055" y="10214"/>
                </a:cubicBezTo>
                <a:cubicBezTo>
                  <a:pt x="22012" y="10214"/>
                  <a:pt x="21972" y="10234"/>
                  <a:pt x="21946" y="10269"/>
                </a:cubicBezTo>
                <a:cubicBezTo>
                  <a:pt x="21978" y="10217"/>
                  <a:pt x="21998" y="10165"/>
                  <a:pt x="22029" y="10113"/>
                </a:cubicBezTo>
                <a:lnTo>
                  <a:pt x="22029" y="10113"/>
                </a:lnTo>
                <a:cubicBezTo>
                  <a:pt x="21978" y="10144"/>
                  <a:pt x="21915" y="10186"/>
                  <a:pt x="21863" y="10217"/>
                </a:cubicBezTo>
                <a:cubicBezTo>
                  <a:pt x="21842" y="10196"/>
                  <a:pt x="21832" y="10165"/>
                  <a:pt x="21832" y="10134"/>
                </a:cubicBezTo>
                <a:cubicBezTo>
                  <a:pt x="21801" y="10186"/>
                  <a:pt x="21760" y="10227"/>
                  <a:pt x="21708" y="10248"/>
                </a:cubicBezTo>
                <a:cubicBezTo>
                  <a:pt x="21687" y="10217"/>
                  <a:pt x="21677" y="10175"/>
                  <a:pt x="21687" y="10134"/>
                </a:cubicBezTo>
                <a:lnTo>
                  <a:pt x="21687" y="10134"/>
                </a:lnTo>
                <a:cubicBezTo>
                  <a:pt x="21656" y="10186"/>
                  <a:pt x="21625" y="10227"/>
                  <a:pt x="21584" y="10269"/>
                </a:cubicBezTo>
                <a:cubicBezTo>
                  <a:pt x="21532" y="10248"/>
                  <a:pt x="21511" y="10186"/>
                  <a:pt x="21511" y="10134"/>
                </a:cubicBezTo>
                <a:lnTo>
                  <a:pt x="21418" y="10165"/>
                </a:lnTo>
                <a:cubicBezTo>
                  <a:pt x="21439" y="10113"/>
                  <a:pt x="21449" y="10062"/>
                  <a:pt x="21469" y="9999"/>
                </a:cubicBezTo>
                <a:lnTo>
                  <a:pt x="21469" y="9999"/>
                </a:lnTo>
                <a:cubicBezTo>
                  <a:pt x="21439" y="10020"/>
                  <a:pt x="21407" y="10030"/>
                  <a:pt x="21377" y="10030"/>
                </a:cubicBezTo>
                <a:cubicBezTo>
                  <a:pt x="21397" y="9989"/>
                  <a:pt x="21418" y="9958"/>
                  <a:pt x="21439" y="9926"/>
                </a:cubicBezTo>
                <a:cubicBezTo>
                  <a:pt x="21407" y="9906"/>
                  <a:pt x="21366" y="9896"/>
                  <a:pt x="21324" y="9896"/>
                </a:cubicBezTo>
                <a:cubicBezTo>
                  <a:pt x="21356" y="9864"/>
                  <a:pt x="21366" y="9834"/>
                  <a:pt x="21366" y="9792"/>
                </a:cubicBezTo>
                <a:lnTo>
                  <a:pt x="21366" y="9792"/>
                </a:lnTo>
                <a:cubicBezTo>
                  <a:pt x="21324" y="9823"/>
                  <a:pt x="21273" y="9844"/>
                  <a:pt x="21221" y="9875"/>
                </a:cubicBezTo>
                <a:lnTo>
                  <a:pt x="21221" y="9761"/>
                </a:lnTo>
                <a:cubicBezTo>
                  <a:pt x="21221" y="9813"/>
                  <a:pt x="21190" y="9854"/>
                  <a:pt x="21159" y="9885"/>
                </a:cubicBezTo>
                <a:cubicBezTo>
                  <a:pt x="21149" y="9844"/>
                  <a:pt x="21149" y="9802"/>
                  <a:pt x="21149" y="9761"/>
                </a:cubicBezTo>
                <a:cubicBezTo>
                  <a:pt x="21128" y="9813"/>
                  <a:pt x="21107" y="9844"/>
                  <a:pt x="21076" y="9885"/>
                </a:cubicBezTo>
                <a:cubicBezTo>
                  <a:pt x="21049" y="9849"/>
                  <a:pt x="21037" y="9797"/>
                  <a:pt x="21056" y="9750"/>
                </a:cubicBezTo>
                <a:lnTo>
                  <a:pt x="21056" y="9750"/>
                </a:lnTo>
                <a:cubicBezTo>
                  <a:pt x="21031" y="9792"/>
                  <a:pt x="20986" y="9824"/>
                  <a:pt x="20941" y="9834"/>
                </a:cubicBezTo>
                <a:cubicBezTo>
                  <a:pt x="20921" y="9761"/>
                  <a:pt x="20931" y="9678"/>
                  <a:pt x="20983" y="9616"/>
                </a:cubicBezTo>
                <a:lnTo>
                  <a:pt x="20983" y="9616"/>
                </a:lnTo>
                <a:cubicBezTo>
                  <a:pt x="20941" y="9626"/>
                  <a:pt x="20900" y="9626"/>
                  <a:pt x="20858" y="9636"/>
                </a:cubicBezTo>
                <a:cubicBezTo>
                  <a:pt x="20889" y="9606"/>
                  <a:pt x="20921" y="9585"/>
                  <a:pt x="20941" y="9553"/>
                </a:cubicBezTo>
                <a:cubicBezTo>
                  <a:pt x="20910" y="9544"/>
                  <a:pt x="20879" y="9523"/>
                  <a:pt x="20858" y="9491"/>
                </a:cubicBezTo>
                <a:cubicBezTo>
                  <a:pt x="20900" y="9491"/>
                  <a:pt x="20941" y="9491"/>
                  <a:pt x="20962" y="9471"/>
                </a:cubicBezTo>
                <a:cubicBezTo>
                  <a:pt x="20976" y="9449"/>
                  <a:pt x="20961" y="9418"/>
                  <a:pt x="20943" y="9411"/>
                </a:cubicBezTo>
                <a:lnTo>
                  <a:pt x="20943" y="9411"/>
                </a:lnTo>
                <a:cubicBezTo>
                  <a:pt x="20973" y="9396"/>
                  <a:pt x="20997" y="9370"/>
                  <a:pt x="21013" y="9336"/>
                </a:cubicBezTo>
                <a:cubicBezTo>
                  <a:pt x="20993" y="9336"/>
                  <a:pt x="20962" y="9346"/>
                  <a:pt x="20941" y="9367"/>
                </a:cubicBezTo>
                <a:cubicBezTo>
                  <a:pt x="20972" y="9336"/>
                  <a:pt x="20993" y="9295"/>
                  <a:pt x="20993" y="9243"/>
                </a:cubicBezTo>
                <a:lnTo>
                  <a:pt x="20993" y="9243"/>
                </a:lnTo>
                <a:cubicBezTo>
                  <a:pt x="20976" y="9260"/>
                  <a:pt x="20959" y="9277"/>
                  <a:pt x="20942" y="9277"/>
                </a:cubicBezTo>
                <a:cubicBezTo>
                  <a:pt x="20938" y="9277"/>
                  <a:pt x="20934" y="9276"/>
                  <a:pt x="20931" y="9274"/>
                </a:cubicBezTo>
                <a:cubicBezTo>
                  <a:pt x="20910" y="9274"/>
                  <a:pt x="20894" y="9260"/>
                  <a:pt x="20892" y="9244"/>
                </a:cubicBezTo>
                <a:lnTo>
                  <a:pt x="20892" y="9244"/>
                </a:lnTo>
                <a:cubicBezTo>
                  <a:pt x="20868" y="9295"/>
                  <a:pt x="20810" y="9326"/>
                  <a:pt x="20755" y="9326"/>
                </a:cubicBezTo>
                <a:cubicBezTo>
                  <a:pt x="20737" y="9326"/>
                  <a:pt x="20719" y="9322"/>
                  <a:pt x="20703" y="9316"/>
                </a:cubicBezTo>
                <a:cubicBezTo>
                  <a:pt x="20693" y="9346"/>
                  <a:pt x="20672" y="9378"/>
                  <a:pt x="20640" y="9388"/>
                </a:cubicBezTo>
                <a:lnTo>
                  <a:pt x="20640" y="9305"/>
                </a:lnTo>
                <a:cubicBezTo>
                  <a:pt x="20599" y="9346"/>
                  <a:pt x="20548" y="9388"/>
                  <a:pt x="20485" y="9419"/>
                </a:cubicBezTo>
                <a:cubicBezTo>
                  <a:pt x="20495" y="9378"/>
                  <a:pt x="20506" y="9326"/>
                  <a:pt x="20495" y="9295"/>
                </a:cubicBezTo>
                <a:cubicBezTo>
                  <a:pt x="20478" y="9261"/>
                  <a:pt x="20447" y="9233"/>
                  <a:pt x="20414" y="9231"/>
                </a:cubicBezTo>
                <a:lnTo>
                  <a:pt x="20414" y="9231"/>
                </a:lnTo>
                <a:cubicBezTo>
                  <a:pt x="20447" y="9225"/>
                  <a:pt x="20478" y="9205"/>
                  <a:pt x="20495" y="9170"/>
                </a:cubicBezTo>
                <a:cubicBezTo>
                  <a:pt x="20485" y="9154"/>
                  <a:pt x="20465" y="9143"/>
                  <a:pt x="20445" y="9141"/>
                </a:cubicBezTo>
                <a:lnTo>
                  <a:pt x="20445" y="9141"/>
                </a:lnTo>
                <a:cubicBezTo>
                  <a:pt x="20479" y="9116"/>
                  <a:pt x="20500" y="9068"/>
                  <a:pt x="20485" y="9025"/>
                </a:cubicBezTo>
                <a:lnTo>
                  <a:pt x="20485" y="9025"/>
                </a:lnTo>
                <a:cubicBezTo>
                  <a:pt x="20444" y="9035"/>
                  <a:pt x="20403" y="9035"/>
                  <a:pt x="20371" y="9046"/>
                </a:cubicBezTo>
                <a:cubicBezTo>
                  <a:pt x="20382" y="9005"/>
                  <a:pt x="20392" y="8952"/>
                  <a:pt x="20403" y="8901"/>
                </a:cubicBezTo>
                <a:lnTo>
                  <a:pt x="20403" y="8901"/>
                </a:lnTo>
                <a:cubicBezTo>
                  <a:pt x="20345" y="8968"/>
                  <a:pt x="20269" y="9026"/>
                  <a:pt x="20184" y="9026"/>
                </a:cubicBezTo>
                <a:cubicBezTo>
                  <a:pt x="20177" y="9026"/>
                  <a:pt x="20171" y="9026"/>
                  <a:pt x="20164" y="9025"/>
                </a:cubicBezTo>
                <a:cubicBezTo>
                  <a:pt x="20175" y="8984"/>
                  <a:pt x="20164" y="8932"/>
                  <a:pt x="20143" y="8890"/>
                </a:cubicBezTo>
                <a:cubicBezTo>
                  <a:pt x="20208" y="8866"/>
                  <a:pt x="20273" y="8842"/>
                  <a:pt x="20338" y="8822"/>
                </a:cubicBezTo>
                <a:lnTo>
                  <a:pt x="20338" y="8822"/>
                </a:lnTo>
                <a:cubicBezTo>
                  <a:pt x="20345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7"/>
                </a:cubicBezTo>
                <a:lnTo>
                  <a:pt x="20392" y="8807"/>
                </a:lnTo>
                <a:cubicBezTo>
                  <a:pt x="20374" y="8812"/>
                  <a:pt x="20356" y="8817"/>
                  <a:pt x="20338" y="8822"/>
                </a:cubicBezTo>
                <a:lnTo>
                  <a:pt x="20338" y="8822"/>
                </a:lnTo>
                <a:cubicBezTo>
                  <a:pt x="20305" y="8815"/>
                  <a:pt x="20272" y="8790"/>
                  <a:pt x="20278" y="8766"/>
                </a:cubicBezTo>
                <a:cubicBezTo>
                  <a:pt x="20288" y="8715"/>
                  <a:pt x="20350" y="8683"/>
                  <a:pt x="20413" y="8662"/>
                </a:cubicBezTo>
                <a:cubicBezTo>
                  <a:pt x="20382" y="8654"/>
                  <a:pt x="20349" y="8649"/>
                  <a:pt x="20317" y="8649"/>
                </a:cubicBezTo>
                <a:cubicBezTo>
                  <a:pt x="20197" y="8649"/>
                  <a:pt x="20076" y="8705"/>
                  <a:pt x="20019" y="8787"/>
                </a:cubicBezTo>
                <a:cubicBezTo>
                  <a:pt x="20030" y="8725"/>
                  <a:pt x="19977" y="8652"/>
                  <a:pt x="19894" y="8632"/>
                </a:cubicBezTo>
                <a:cubicBezTo>
                  <a:pt x="19967" y="8517"/>
                  <a:pt x="20009" y="8393"/>
                  <a:pt x="20019" y="8269"/>
                </a:cubicBezTo>
                <a:lnTo>
                  <a:pt x="20019" y="8269"/>
                </a:lnTo>
                <a:cubicBezTo>
                  <a:pt x="19928" y="8350"/>
                  <a:pt x="19846" y="8442"/>
                  <a:pt x="19764" y="8533"/>
                </a:cubicBezTo>
                <a:lnTo>
                  <a:pt x="19764" y="8533"/>
                </a:lnTo>
                <a:cubicBezTo>
                  <a:pt x="19797" y="8492"/>
                  <a:pt x="19737" y="8434"/>
                  <a:pt x="19677" y="8434"/>
                </a:cubicBezTo>
                <a:cubicBezTo>
                  <a:pt x="19615" y="8434"/>
                  <a:pt x="19563" y="8466"/>
                  <a:pt x="19511" y="8507"/>
                </a:cubicBezTo>
                <a:cubicBezTo>
                  <a:pt x="19553" y="8434"/>
                  <a:pt x="19584" y="8352"/>
                  <a:pt x="19625" y="8279"/>
                </a:cubicBezTo>
                <a:cubicBezTo>
                  <a:pt x="19542" y="8279"/>
                  <a:pt x="19459" y="8289"/>
                  <a:pt x="19387" y="8289"/>
                </a:cubicBezTo>
                <a:cubicBezTo>
                  <a:pt x="19429" y="8227"/>
                  <a:pt x="19480" y="8176"/>
                  <a:pt x="19532" y="8114"/>
                </a:cubicBezTo>
                <a:lnTo>
                  <a:pt x="19532" y="8114"/>
                </a:lnTo>
                <a:lnTo>
                  <a:pt x="19284" y="8206"/>
                </a:lnTo>
                <a:cubicBezTo>
                  <a:pt x="19284" y="8144"/>
                  <a:pt x="19314" y="8072"/>
                  <a:pt x="19376" y="8031"/>
                </a:cubicBezTo>
                <a:lnTo>
                  <a:pt x="19376" y="8031"/>
                </a:lnTo>
                <a:cubicBezTo>
                  <a:pt x="19273" y="8093"/>
                  <a:pt x="19180" y="8155"/>
                  <a:pt x="19086" y="8227"/>
                </a:cubicBezTo>
                <a:cubicBezTo>
                  <a:pt x="19097" y="8165"/>
                  <a:pt x="19107" y="8114"/>
                  <a:pt x="19118" y="8051"/>
                </a:cubicBezTo>
                <a:lnTo>
                  <a:pt x="19118" y="8051"/>
                </a:lnTo>
                <a:cubicBezTo>
                  <a:pt x="19056" y="8134"/>
                  <a:pt x="18983" y="8206"/>
                  <a:pt x="18911" y="8279"/>
                </a:cubicBezTo>
                <a:cubicBezTo>
                  <a:pt x="18939" y="8232"/>
                  <a:pt x="18872" y="8185"/>
                  <a:pt x="18805" y="8185"/>
                </a:cubicBezTo>
                <a:cubicBezTo>
                  <a:pt x="18798" y="8185"/>
                  <a:pt x="18792" y="8185"/>
                  <a:pt x="18786" y="8186"/>
                </a:cubicBezTo>
                <a:cubicBezTo>
                  <a:pt x="18724" y="8206"/>
                  <a:pt x="18672" y="8248"/>
                  <a:pt x="18630" y="8289"/>
                </a:cubicBezTo>
                <a:cubicBezTo>
                  <a:pt x="18600" y="8248"/>
                  <a:pt x="18620" y="8206"/>
                  <a:pt x="18630" y="8155"/>
                </a:cubicBezTo>
                <a:lnTo>
                  <a:pt x="18630" y="8155"/>
                </a:lnTo>
                <a:cubicBezTo>
                  <a:pt x="18600" y="8186"/>
                  <a:pt x="18568" y="8206"/>
                  <a:pt x="18538" y="8238"/>
                </a:cubicBezTo>
                <a:cubicBezTo>
                  <a:pt x="18538" y="8197"/>
                  <a:pt x="18517" y="8165"/>
                  <a:pt x="18475" y="8134"/>
                </a:cubicBezTo>
                <a:cubicBezTo>
                  <a:pt x="18467" y="8151"/>
                  <a:pt x="18459" y="8167"/>
                  <a:pt x="18461" y="8184"/>
                </a:cubicBezTo>
                <a:lnTo>
                  <a:pt x="18461" y="8184"/>
                </a:lnTo>
                <a:cubicBezTo>
                  <a:pt x="18448" y="8147"/>
                  <a:pt x="18420" y="8110"/>
                  <a:pt x="18392" y="8082"/>
                </a:cubicBezTo>
                <a:cubicBezTo>
                  <a:pt x="18381" y="8094"/>
                  <a:pt x="18376" y="8112"/>
                  <a:pt x="18375" y="8130"/>
                </a:cubicBezTo>
                <a:lnTo>
                  <a:pt x="18375" y="8130"/>
                </a:lnTo>
                <a:cubicBezTo>
                  <a:pt x="18366" y="8118"/>
                  <a:pt x="18351" y="8108"/>
                  <a:pt x="18330" y="8103"/>
                </a:cubicBezTo>
                <a:cubicBezTo>
                  <a:pt x="18325" y="8101"/>
                  <a:pt x="18319" y="8100"/>
                  <a:pt x="18313" y="8100"/>
                </a:cubicBezTo>
                <a:cubicBezTo>
                  <a:pt x="18285" y="8100"/>
                  <a:pt x="18256" y="8117"/>
                  <a:pt x="18247" y="8134"/>
                </a:cubicBezTo>
                <a:cubicBezTo>
                  <a:pt x="18236" y="8117"/>
                  <a:pt x="18231" y="8093"/>
                  <a:pt x="18236" y="8070"/>
                </a:cubicBezTo>
                <a:lnTo>
                  <a:pt x="18236" y="8070"/>
                </a:lnTo>
                <a:cubicBezTo>
                  <a:pt x="18228" y="8073"/>
                  <a:pt x="18219" y="8074"/>
                  <a:pt x="18210" y="8074"/>
                </a:cubicBezTo>
                <a:cubicBezTo>
                  <a:pt x="18196" y="8074"/>
                  <a:pt x="18183" y="8070"/>
                  <a:pt x="18174" y="8061"/>
                </a:cubicBezTo>
                <a:cubicBezTo>
                  <a:pt x="18144" y="8031"/>
                  <a:pt x="18165" y="7979"/>
                  <a:pt x="18216" y="7969"/>
                </a:cubicBezTo>
                <a:cubicBezTo>
                  <a:pt x="18208" y="7966"/>
                  <a:pt x="18199" y="7964"/>
                  <a:pt x="18192" y="7964"/>
                </a:cubicBezTo>
                <a:cubicBezTo>
                  <a:pt x="18171" y="7964"/>
                  <a:pt x="18154" y="7974"/>
                  <a:pt x="18154" y="7989"/>
                </a:cubicBezTo>
                <a:cubicBezTo>
                  <a:pt x="18133" y="7937"/>
                  <a:pt x="18174" y="7875"/>
                  <a:pt x="18247" y="7854"/>
                </a:cubicBezTo>
                <a:lnTo>
                  <a:pt x="18247" y="7854"/>
                </a:lnTo>
                <a:cubicBezTo>
                  <a:pt x="18255" y="7870"/>
                  <a:pt x="18244" y="7886"/>
                  <a:pt x="18229" y="7898"/>
                </a:cubicBezTo>
                <a:lnTo>
                  <a:pt x="18229" y="7898"/>
                </a:lnTo>
                <a:cubicBezTo>
                  <a:pt x="18258" y="7880"/>
                  <a:pt x="18293" y="7862"/>
                  <a:pt x="18320" y="7844"/>
                </a:cubicBezTo>
                <a:cubicBezTo>
                  <a:pt x="18330" y="7875"/>
                  <a:pt x="18340" y="7896"/>
                  <a:pt x="18340" y="7927"/>
                </a:cubicBezTo>
                <a:cubicBezTo>
                  <a:pt x="18382" y="7916"/>
                  <a:pt x="18434" y="7906"/>
                  <a:pt x="18485" y="7906"/>
                </a:cubicBezTo>
                <a:cubicBezTo>
                  <a:pt x="18527" y="7916"/>
                  <a:pt x="18579" y="7958"/>
                  <a:pt x="18568" y="7989"/>
                </a:cubicBezTo>
                <a:cubicBezTo>
                  <a:pt x="18599" y="7985"/>
                  <a:pt x="18629" y="7982"/>
                  <a:pt x="18660" y="7982"/>
                </a:cubicBezTo>
                <a:cubicBezTo>
                  <a:pt x="18702" y="7982"/>
                  <a:pt x="18744" y="7987"/>
                  <a:pt x="18786" y="7999"/>
                </a:cubicBezTo>
                <a:cubicBezTo>
                  <a:pt x="18832" y="7980"/>
                  <a:pt x="18878" y="7973"/>
                  <a:pt x="18927" y="7973"/>
                </a:cubicBezTo>
                <a:cubicBezTo>
                  <a:pt x="18955" y="7973"/>
                  <a:pt x="18984" y="7975"/>
                  <a:pt x="19014" y="7979"/>
                </a:cubicBezTo>
                <a:cubicBezTo>
                  <a:pt x="18952" y="7948"/>
                  <a:pt x="18890" y="7927"/>
                  <a:pt x="18817" y="7916"/>
                </a:cubicBezTo>
                <a:cubicBezTo>
                  <a:pt x="18858" y="7906"/>
                  <a:pt x="18900" y="7896"/>
                  <a:pt x="18941" y="7875"/>
                </a:cubicBezTo>
                <a:cubicBezTo>
                  <a:pt x="18890" y="7875"/>
                  <a:pt x="18848" y="7875"/>
                  <a:pt x="18807" y="7854"/>
                </a:cubicBezTo>
                <a:cubicBezTo>
                  <a:pt x="18848" y="7824"/>
                  <a:pt x="18890" y="7782"/>
                  <a:pt x="18931" y="7741"/>
                </a:cubicBezTo>
                <a:cubicBezTo>
                  <a:pt x="18922" y="7739"/>
                  <a:pt x="18913" y="7738"/>
                  <a:pt x="18903" y="7738"/>
                </a:cubicBezTo>
                <a:cubicBezTo>
                  <a:pt x="18858" y="7738"/>
                  <a:pt x="18811" y="7758"/>
                  <a:pt x="18786" y="7792"/>
                </a:cubicBezTo>
                <a:lnTo>
                  <a:pt x="18786" y="7709"/>
                </a:lnTo>
                <a:cubicBezTo>
                  <a:pt x="18775" y="7741"/>
                  <a:pt x="18745" y="7771"/>
                  <a:pt x="18713" y="7782"/>
                </a:cubicBezTo>
                <a:cubicBezTo>
                  <a:pt x="18693" y="7761"/>
                  <a:pt x="18693" y="7730"/>
                  <a:pt x="18703" y="7699"/>
                </a:cubicBezTo>
                <a:lnTo>
                  <a:pt x="18703" y="7699"/>
                </a:lnTo>
                <a:cubicBezTo>
                  <a:pt x="18688" y="7722"/>
                  <a:pt x="18661" y="7734"/>
                  <a:pt x="18635" y="7734"/>
                </a:cubicBezTo>
                <a:cubicBezTo>
                  <a:pt x="18626" y="7734"/>
                  <a:pt x="18618" y="7733"/>
                  <a:pt x="18610" y="7730"/>
                </a:cubicBezTo>
                <a:cubicBezTo>
                  <a:pt x="18620" y="7692"/>
                  <a:pt x="18656" y="7645"/>
                  <a:pt x="18702" y="7622"/>
                </a:cubicBezTo>
                <a:lnTo>
                  <a:pt x="18702" y="7622"/>
                </a:lnTo>
                <a:cubicBezTo>
                  <a:pt x="18681" y="7630"/>
                  <a:pt x="18661" y="7633"/>
                  <a:pt x="18641" y="7633"/>
                </a:cubicBezTo>
                <a:cubicBezTo>
                  <a:pt x="18624" y="7633"/>
                  <a:pt x="18606" y="7631"/>
                  <a:pt x="18589" y="7626"/>
                </a:cubicBezTo>
                <a:cubicBezTo>
                  <a:pt x="18620" y="7585"/>
                  <a:pt x="18662" y="7554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3"/>
                  <a:pt x="18600" y="7554"/>
                </a:cubicBezTo>
                <a:cubicBezTo>
                  <a:pt x="18651" y="7502"/>
                  <a:pt x="18683" y="7450"/>
                  <a:pt x="18703" y="7388"/>
                </a:cubicBezTo>
                <a:cubicBezTo>
                  <a:pt x="18652" y="7388"/>
                  <a:pt x="18607" y="7409"/>
                  <a:pt x="18588" y="7446"/>
                </a:cubicBezTo>
                <a:lnTo>
                  <a:pt x="18588" y="7446"/>
                </a:lnTo>
                <a:cubicBezTo>
                  <a:pt x="18594" y="7413"/>
                  <a:pt x="18583" y="7382"/>
                  <a:pt x="18558" y="7357"/>
                </a:cubicBezTo>
                <a:cubicBezTo>
                  <a:pt x="18527" y="7388"/>
                  <a:pt x="18517" y="7440"/>
                  <a:pt x="18527" y="7471"/>
                </a:cubicBezTo>
                <a:cubicBezTo>
                  <a:pt x="18506" y="7440"/>
                  <a:pt x="18485" y="7409"/>
                  <a:pt x="18475" y="7378"/>
                </a:cubicBezTo>
                <a:cubicBezTo>
                  <a:pt x="18475" y="7409"/>
                  <a:pt x="18444" y="7440"/>
                  <a:pt x="18402" y="7450"/>
                </a:cubicBezTo>
                <a:lnTo>
                  <a:pt x="18372" y="7326"/>
                </a:lnTo>
                <a:cubicBezTo>
                  <a:pt x="18356" y="7347"/>
                  <a:pt x="18325" y="7357"/>
                  <a:pt x="18295" y="7357"/>
                </a:cubicBezTo>
                <a:cubicBezTo>
                  <a:pt x="18265" y="7357"/>
                  <a:pt x="18237" y="7347"/>
                  <a:pt x="18227" y="7326"/>
                </a:cubicBezTo>
                <a:cubicBezTo>
                  <a:pt x="18206" y="7298"/>
                  <a:pt x="18222" y="7261"/>
                  <a:pt x="18254" y="7240"/>
                </a:cubicBezTo>
                <a:lnTo>
                  <a:pt x="18254" y="7240"/>
                </a:lnTo>
                <a:cubicBezTo>
                  <a:pt x="18216" y="7249"/>
                  <a:pt x="18174" y="7253"/>
                  <a:pt x="18133" y="7253"/>
                </a:cubicBezTo>
                <a:lnTo>
                  <a:pt x="18195" y="7160"/>
                </a:lnTo>
                <a:lnTo>
                  <a:pt x="18195" y="7160"/>
                </a:lnTo>
                <a:cubicBezTo>
                  <a:pt x="18181" y="7164"/>
                  <a:pt x="18156" y="7168"/>
                  <a:pt x="18132" y="7168"/>
                </a:cubicBezTo>
                <a:cubicBezTo>
                  <a:pt x="18088" y="7168"/>
                  <a:pt x="18048" y="7155"/>
                  <a:pt x="18082" y="7108"/>
                </a:cubicBezTo>
                <a:cubicBezTo>
                  <a:pt x="18102" y="7077"/>
                  <a:pt x="18144" y="7067"/>
                  <a:pt x="18195" y="7057"/>
                </a:cubicBezTo>
                <a:cubicBezTo>
                  <a:pt x="18165" y="7057"/>
                  <a:pt x="18144" y="7046"/>
                  <a:pt x="18123" y="7036"/>
                </a:cubicBezTo>
                <a:cubicBezTo>
                  <a:pt x="18206" y="7015"/>
                  <a:pt x="18278" y="6974"/>
                  <a:pt x="18340" y="6932"/>
                </a:cubicBezTo>
                <a:cubicBezTo>
                  <a:pt x="18318" y="6917"/>
                  <a:pt x="18284" y="6907"/>
                  <a:pt x="18251" y="6907"/>
                </a:cubicBezTo>
                <a:cubicBezTo>
                  <a:pt x="18239" y="6907"/>
                  <a:pt x="18227" y="6909"/>
                  <a:pt x="18216" y="6912"/>
                </a:cubicBezTo>
                <a:cubicBezTo>
                  <a:pt x="18257" y="6891"/>
                  <a:pt x="18289" y="6850"/>
                  <a:pt x="18310" y="6818"/>
                </a:cubicBezTo>
                <a:lnTo>
                  <a:pt x="18310" y="6818"/>
                </a:lnTo>
                <a:cubicBezTo>
                  <a:pt x="18268" y="6850"/>
                  <a:pt x="18216" y="6880"/>
                  <a:pt x="18174" y="6912"/>
                </a:cubicBezTo>
                <a:cubicBezTo>
                  <a:pt x="18172" y="6906"/>
                  <a:pt x="18170" y="6900"/>
                  <a:pt x="18171" y="6895"/>
                </a:cubicBezTo>
                <a:lnTo>
                  <a:pt x="18171" y="6895"/>
                </a:lnTo>
                <a:cubicBezTo>
                  <a:pt x="18156" y="6907"/>
                  <a:pt x="18136" y="6916"/>
                  <a:pt x="18112" y="6922"/>
                </a:cubicBezTo>
                <a:cubicBezTo>
                  <a:pt x="18132" y="6852"/>
                  <a:pt x="18182" y="6791"/>
                  <a:pt x="18204" y="6721"/>
                </a:cubicBezTo>
                <a:lnTo>
                  <a:pt x="18204" y="6721"/>
                </a:lnTo>
                <a:cubicBezTo>
                  <a:pt x="18197" y="6738"/>
                  <a:pt x="18180" y="6745"/>
                  <a:pt x="18161" y="6745"/>
                </a:cubicBezTo>
                <a:cubicBezTo>
                  <a:pt x="18131" y="6745"/>
                  <a:pt x="18098" y="6728"/>
                  <a:pt x="18092" y="6704"/>
                </a:cubicBezTo>
                <a:cubicBezTo>
                  <a:pt x="18082" y="6663"/>
                  <a:pt x="18123" y="6622"/>
                  <a:pt x="18154" y="6590"/>
                </a:cubicBezTo>
                <a:lnTo>
                  <a:pt x="18154" y="6590"/>
                </a:lnTo>
                <a:cubicBezTo>
                  <a:pt x="18112" y="6632"/>
                  <a:pt x="18040" y="6652"/>
                  <a:pt x="17978" y="6663"/>
                </a:cubicBezTo>
                <a:cubicBezTo>
                  <a:pt x="17967" y="6611"/>
                  <a:pt x="17988" y="6549"/>
                  <a:pt x="18019" y="6507"/>
                </a:cubicBezTo>
                <a:lnTo>
                  <a:pt x="18019" y="6507"/>
                </a:lnTo>
                <a:cubicBezTo>
                  <a:pt x="17992" y="6535"/>
                  <a:pt x="17950" y="6567"/>
                  <a:pt x="17907" y="6567"/>
                </a:cubicBezTo>
                <a:cubicBezTo>
                  <a:pt x="17885" y="6567"/>
                  <a:pt x="17864" y="6559"/>
                  <a:pt x="17843" y="6539"/>
                </a:cubicBezTo>
                <a:cubicBezTo>
                  <a:pt x="17822" y="6518"/>
                  <a:pt x="17812" y="6486"/>
                  <a:pt x="17812" y="6466"/>
                </a:cubicBezTo>
                <a:cubicBezTo>
                  <a:pt x="17812" y="6445"/>
                  <a:pt x="17791" y="6352"/>
                  <a:pt x="17791" y="6352"/>
                </a:cubicBezTo>
                <a:lnTo>
                  <a:pt x="17791" y="6352"/>
                </a:lnTo>
                <a:cubicBezTo>
                  <a:pt x="17833" y="6373"/>
                  <a:pt x="17874" y="6373"/>
                  <a:pt x="17905" y="6373"/>
                </a:cubicBezTo>
                <a:cubicBezTo>
                  <a:pt x="17895" y="6341"/>
                  <a:pt x="17874" y="6321"/>
                  <a:pt x="17843" y="6300"/>
                </a:cubicBezTo>
                <a:cubicBezTo>
                  <a:pt x="17833" y="6300"/>
                  <a:pt x="17822" y="6290"/>
                  <a:pt x="17833" y="6290"/>
                </a:cubicBezTo>
                <a:cubicBezTo>
                  <a:pt x="17833" y="6279"/>
                  <a:pt x="17833" y="6279"/>
                  <a:pt x="17843" y="6279"/>
                </a:cubicBezTo>
                <a:cubicBezTo>
                  <a:pt x="17874" y="6279"/>
                  <a:pt x="17905" y="6290"/>
                  <a:pt x="17937" y="6290"/>
                </a:cubicBezTo>
                <a:lnTo>
                  <a:pt x="17946" y="6290"/>
                </a:lnTo>
                <a:cubicBezTo>
                  <a:pt x="17957" y="6279"/>
                  <a:pt x="17946" y="6269"/>
                  <a:pt x="17937" y="6269"/>
                </a:cubicBezTo>
                <a:cubicBezTo>
                  <a:pt x="17926" y="6259"/>
                  <a:pt x="17895" y="6249"/>
                  <a:pt x="17874" y="6238"/>
                </a:cubicBezTo>
                <a:cubicBezTo>
                  <a:pt x="17895" y="6228"/>
                  <a:pt x="17916" y="6217"/>
                  <a:pt x="17937" y="6217"/>
                </a:cubicBezTo>
                <a:cubicBezTo>
                  <a:pt x="17946" y="6217"/>
                  <a:pt x="17946" y="6207"/>
                  <a:pt x="17946" y="6207"/>
                </a:cubicBezTo>
                <a:cubicBezTo>
                  <a:pt x="17946" y="6207"/>
                  <a:pt x="17946" y="6196"/>
                  <a:pt x="17937" y="6196"/>
                </a:cubicBezTo>
                <a:cubicBezTo>
                  <a:pt x="17931" y="6193"/>
                  <a:pt x="17924" y="6192"/>
                  <a:pt x="17916" y="6192"/>
                </a:cubicBezTo>
                <a:cubicBezTo>
                  <a:pt x="17898" y="6192"/>
                  <a:pt x="17875" y="6199"/>
                  <a:pt x="17854" y="6207"/>
                </a:cubicBezTo>
                <a:cubicBezTo>
                  <a:pt x="17833" y="6217"/>
                  <a:pt x="17801" y="6228"/>
                  <a:pt x="17771" y="6238"/>
                </a:cubicBezTo>
                <a:cubicBezTo>
                  <a:pt x="17760" y="6196"/>
                  <a:pt x="17791" y="6124"/>
                  <a:pt x="17822" y="6093"/>
                </a:cubicBezTo>
                <a:lnTo>
                  <a:pt x="17822" y="6093"/>
                </a:lnTo>
                <a:cubicBezTo>
                  <a:pt x="17791" y="6104"/>
                  <a:pt x="17750" y="6124"/>
                  <a:pt x="17719" y="6134"/>
                </a:cubicBezTo>
                <a:cubicBezTo>
                  <a:pt x="17719" y="6104"/>
                  <a:pt x="17719" y="6062"/>
                  <a:pt x="17698" y="6031"/>
                </a:cubicBezTo>
                <a:cubicBezTo>
                  <a:pt x="17677" y="6072"/>
                  <a:pt x="17667" y="6113"/>
                  <a:pt x="17646" y="6155"/>
                </a:cubicBezTo>
                <a:cubicBezTo>
                  <a:pt x="17617" y="6135"/>
                  <a:pt x="17596" y="6107"/>
                  <a:pt x="17586" y="6077"/>
                </a:cubicBezTo>
                <a:lnTo>
                  <a:pt x="17586" y="6077"/>
                </a:lnTo>
                <a:cubicBezTo>
                  <a:pt x="17590" y="6096"/>
                  <a:pt x="17563" y="6115"/>
                  <a:pt x="17553" y="6134"/>
                </a:cubicBezTo>
                <a:cubicBezTo>
                  <a:pt x="17543" y="6104"/>
                  <a:pt x="17543" y="6083"/>
                  <a:pt x="17532" y="6062"/>
                </a:cubicBezTo>
                <a:cubicBezTo>
                  <a:pt x="17532" y="6053"/>
                  <a:pt x="17508" y="6019"/>
                  <a:pt x="17502" y="6019"/>
                </a:cubicBezTo>
                <a:cubicBezTo>
                  <a:pt x="17502" y="6019"/>
                  <a:pt x="17501" y="6019"/>
                  <a:pt x="17501" y="6021"/>
                </a:cubicBezTo>
                <a:cubicBezTo>
                  <a:pt x="17501" y="6010"/>
                  <a:pt x="17491" y="6000"/>
                  <a:pt x="17491" y="6000"/>
                </a:cubicBezTo>
                <a:cubicBezTo>
                  <a:pt x="17481" y="6021"/>
                  <a:pt x="17460" y="6051"/>
                  <a:pt x="17449" y="6072"/>
                </a:cubicBezTo>
                <a:cubicBezTo>
                  <a:pt x="17439" y="6021"/>
                  <a:pt x="17428" y="5958"/>
                  <a:pt x="17428" y="5896"/>
                </a:cubicBezTo>
                <a:cubicBezTo>
                  <a:pt x="17418" y="5855"/>
                  <a:pt x="17408" y="5813"/>
                  <a:pt x="17428" y="5761"/>
                </a:cubicBezTo>
                <a:cubicBezTo>
                  <a:pt x="17428" y="5751"/>
                  <a:pt x="17439" y="5740"/>
                  <a:pt x="17428" y="5730"/>
                </a:cubicBezTo>
                <a:cubicBezTo>
                  <a:pt x="17418" y="5710"/>
                  <a:pt x="17398" y="5710"/>
                  <a:pt x="17398" y="5689"/>
                </a:cubicBezTo>
                <a:cubicBezTo>
                  <a:pt x="17418" y="5689"/>
                  <a:pt x="17428" y="5668"/>
                  <a:pt x="17439" y="5658"/>
                </a:cubicBezTo>
                <a:cubicBezTo>
                  <a:pt x="17439" y="5658"/>
                  <a:pt x="17449" y="5668"/>
                  <a:pt x="17460" y="5668"/>
                </a:cubicBezTo>
                <a:cubicBezTo>
                  <a:pt x="17466" y="5668"/>
                  <a:pt x="17472" y="5665"/>
                  <a:pt x="17474" y="5661"/>
                </a:cubicBezTo>
                <a:lnTo>
                  <a:pt x="17474" y="5661"/>
                </a:lnTo>
                <a:lnTo>
                  <a:pt x="17511" y="5699"/>
                </a:lnTo>
                <a:lnTo>
                  <a:pt x="17522" y="5699"/>
                </a:lnTo>
                <a:cubicBezTo>
                  <a:pt x="17532" y="5699"/>
                  <a:pt x="17532" y="5699"/>
                  <a:pt x="17532" y="5689"/>
                </a:cubicBezTo>
                <a:lnTo>
                  <a:pt x="17522" y="5678"/>
                </a:lnTo>
                <a:lnTo>
                  <a:pt x="17522" y="5678"/>
                </a:lnTo>
                <a:cubicBezTo>
                  <a:pt x="17543" y="5689"/>
                  <a:pt x="17573" y="5699"/>
                  <a:pt x="17594" y="5699"/>
                </a:cubicBezTo>
                <a:cubicBezTo>
                  <a:pt x="17584" y="5689"/>
                  <a:pt x="17564" y="5668"/>
                  <a:pt x="17532" y="5658"/>
                </a:cubicBezTo>
                <a:cubicBezTo>
                  <a:pt x="17541" y="5655"/>
                  <a:pt x="17549" y="5655"/>
                  <a:pt x="17557" y="5655"/>
                </a:cubicBezTo>
                <a:cubicBezTo>
                  <a:pt x="17571" y="5655"/>
                  <a:pt x="17582" y="5657"/>
                  <a:pt x="17594" y="5657"/>
                </a:cubicBezTo>
                <a:cubicBezTo>
                  <a:pt x="17604" y="5657"/>
                  <a:pt x="17614" y="5655"/>
                  <a:pt x="17626" y="5648"/>
                </a:cubicBezTo>
                <a:cubicBezTo>
                  <a:pt x="17648" y="5632"/>
                  <a:pt x="17638" y="5623"/>
                  <a:pt x="17631" y="5610"/>
                </a:cubicBezTo>
                <a:lnTo>
                  <a:pt x="17631" y="5610"/>
                </a:lnTo>
                <a:cubicBezTo>
                  <a:pt x="17631" y="5610"/>
                  <a:pt x="17631" y="5610"/>
                  <a:pt x="17631" y="5610"/>
                </a:cubicBezTo>
                <a:cubicBezTo>
                  <a:pt x="17634" y="5610"/>
                  <a:pt x="17636" y="5609"/>
                  <a:pt x="17636" y="5606"/>
                </a:cubicBezTo>
                <a:cubicBezTo>
                  <a:pt x="17646" y="5606"/>
                  <a:pt x="17626" y="5595"/>
                  <a:pt x="17626" y="5595"/>
                </a:cubicBezTo>
                <a:lnTo>
                  <a:pt x="17626" y="5595"/>
                </a:lnTo>
                <a:cubicBezTo>
                  <a:pt x="17626" y="5601"/>
                  <a:pt x="17628" y="5606"/>
                  <a:pt x="17631" y="5610"/>
                </a:cubicBezTo>
                <a:lnTo>
                  <a:pt x="17631" y="5610"/>
                </a:lnTo>
                <a:cubicBezTo>
                  <a:pt x="17624" y="5610"/>
                  <a:pt x="17615" y="5603"/>
                  <a:pt x="17615" y="5595"/>
                </a:cubicBezTo>
                <a:lnTo>
                  <a:pt x="17615" y="5575"/>
                </a:lnTo>
                <a:cubicBezTo>
                  <a:pt x="17615" y="5565"/>
                  <a:pt x="17605" y="5554"/>
                  <a:pt x="17594" y="5554"/>
                </a:cubicBezTo>
                <a:cubicBezTo>
                  <a:pt x="17586" y="5571"/>
                  <a:pt x="17563" y="5588"/>
                  <a:pt x="17538" y="5588"/>
                </a:cubicBezTo>
                <a:cubicBezTo>
                  <a:pt x="17533" y="5588"/>
                  <a:pt x="17528" y="5587"/>
                  <a:pt x="17522" y="5585"/>
                </a:cubicBezTo>
                <a:cubicBezTo>
                  <a:pt x="17501" y="5575"/>
                  <a:pt x="17481" y="5554"/>
                  <a:pt x="17491" y="5533"/>
                </a:cubicBezTo>
                <a:lnTo>
                  <a:pt x="17491" y="5533"/>
                </a:lnTo>
                <a:lnTo>
                  <a:pt x="17428" y="5565"/>
                </a:lnTo>
                <a:cubicBezTo>
                  <a:pt x="17398" y="5492"/>
                  <a:pt x="17398" y="5399"/>
                  <a:pt x="17387" y="5316"/>
                </a:cubicBezTo>
                <a:cubicBezTo>
                  <a:pt x="17387" y="5212"/>
                  <a:pt x="17377" y="5119"/>
                  <a:pt x="17377" y="5015"/>
                </a:cubicBezTo>
                <a:cubicBezTo>
                  <a:pt x="17377" y="5005"/>
                  <a:pt x="17366" y="4984"/>
                  <a:pt x="17356" y="4984"/>
                </a:cubicBezTo>
                <a:cubicBezTo>
                  <a:pt x="17377" y="4994"/>
                  <a:pt x="17336" y="5316"/>
                  <a:pt x="17325" y="5347"/>
                </a:cubicBezTo>
                <a:cubicBezTo>
                  <a:pt x="17315" y="5440"/>
                  <a:pt x="17315" y="5523"/>
                  <a:pt x="17294" y="5616"/>
                </a:cubicBezTo>
                <a:cubicBezTo>
                  <a:pt x="17273" y="5730"/>
                  <a:pt x="17253" y="5855"/>
                  <a:pt x="17221" y="5979"/>
                </a:cubicBezTo>
                <a:cubicBezTo>
                  <a:pt x="17221" y="5979"/>
                  <a:pt x="17214" y="5954"/>
                  <a:pt x="17212" y="5937"/>
                </a:cubicBezTo>
                <a:lnTo>
                  <a:pt x="17212" y="5937"/>
                </a:lnTo>
                <a:cubicBezTo>
                  <a:pt x="17209" y="5938"/>
                  <a:pt x="17205" y="5938"/>
                  <a:pt x="17200" y="5938"/>
                </a:cubicBezTo>
                <a:cubicBezTo>
                  <a:pt x="17192" y="5921"/>
                  <a:pt x="17191" y="5896"/>
                  <a:pt x="17196" y="5877"/>
                </a:cubicBezTo>
                <a:lnTo>
                  <a:pt x="17196" y="5877"/>
                </a:lnTo>
                <a:cubicBezTo>
                  <a:pt x="17191" y="5883"/>
                  <a:pt x="17183" y="5890"/>
                  <a:pt x="17170" y="5896"/>
                </a:cubicBezTo>
                <a:cubicBezTo>
                  <a:pt x="17170" y="5865"/>
                  <a:pt x="17170" y="5844"/>
                  <a:pt x="17159" y="5813"/>
                </a:cubicBezTo>
                <a:cubicBezTo>
                  <a:pt x="17159" y="5823"/>
                  <a:pt x="17149" y="5834"/>
                  <a:pt x="17138" y="5844"/>
                </a:cubicBezTo>
                <a:lnTo>
                  <a:pt x="17108" y="5782"/>
                </a:lnTo>
                <a:cubicBezTo>
                  <a:pt x="17097" y="5803"/>
                  <a:pt x="17097" y="5834"/>
                  <a:pt x="17097" y="5865"/>
                </a:cubicBezTo>
                <a:cubicBezTo>
                  <a:pt x="17076" y="5844"/>
                  <a:pt x="17004" y="5834"/>
                  <a:pt x="17004" y="5813"/>
                </a:cubicBezTo>
                <a:lnTo>
                  <a:pt x="17004" y="5876"/>
                </a:lnTo>
                <a:cubicBezTo>
                  <a:pt x="16990" y="5876"/>
                  <a:pt x="16972" y="5871"/>
                  <a:pt x="16955" y="5871"/>
                </a:cubicBezTo>
                <a:cubicBezTo>
                  <a:pt x="16946" y="5871"/>
                  <a:pt x="16938" y="5872"/>
                  <a:pt x="16931" y="5876"/>
                </a:cubicBezTo>
                <a:cubicBezTo>
                  <a:pt x="16904" y="5884"/>
                  <a:pt x="16917" y="5919"/>
                  <a:pt x="16935" y="5919"/>
                </a:cubicBezTo>
                <a:cubicBezTo>
                  <a:pt x="16936" y="5919"/>
                  <a:pt x="16937" y="5918"/>
                  <a:pt x="16937" y="5918"/>
                </a:cubicBezTo>
                <a:lnTo>
                  <a:pt x="16937" y="5918"/>
                </a:lnTo>
                <a:cubicBezTo>
                  <a:pt x="16907" y="5927"/>
                  <a:pt x="16878" y="5927"/>
                  <a:pt x="16848" y="5938"/>
                </a:cubicBezTo>
                <a:cubicBezTo>
                  <a:pt x="16859" y="5958"/>
                  <a:pt x="16869" y="5979"/>
                  <a:pt x="16900" y="5989"/>
                </a:cubicBezTo>
                <a:cubicBezTo>
                  <a:pt x="16869" y="6010"/>
                  <a:pt x="16848" y="6021"/>
                  <a:pt x="16818" y="6041"/>
                </a:cubicBezTo>
                <a:cubicBezTo>
                  <a:pt x="16848" y="6072"/>
                  <a:pt x="16848" y="6124"/>
                  <a:pt x="16818" y="6155"/>
                </a:cubicBezTo>
                <a:cubicBezTo>
                  <a:pt x="16830" y="6159"/>
                  <a:pt x="16847" y="6162"/>
                  <a:pt x="16864" y="6162"/>
                </a:cubicBezTo>
                <a:cubicBezTo>
                  <a:pt x="16888" y="6162"/>
                  <a:pt x="16913" y="6157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21" y="6186"/>
                  <a:pt x="16942" y="6196"/>
                </a:cubicBezTo>
                <a:cubicBezTo>
                  <a:pt x="16963" y="6207"/>
                  <a:pt x="16993" y="6207"/>
                  <a:pt x="17014" y="6207"/>
                </a:cubicBezTo>
                <a:lnTo>
                  <a:pt x="16952" y="6269"/>
                </a:lnTo>
                <a:cubicBezTo>
                  <a:pt x="16973" y="6279"/>
                  <a:pt x="16983" y="6290"/>
                  <a:pt x="17004" y="6300"/>
                </a:cubicBezTo>
                <a:cubicBezTo>
                  <a:pt x="16987" y="6313"/>
                  <a:pt x="16966" y="6319"/>
                  <a:pt x="16945" y="6319"/>
                </a:cubicBezTo>
                <a:cubicBezTo>
                  <a:pt x="16900" y="6319"/>
                  <a:pt x="16855" y="6294"/>
                  <a:pt x="16848" y="6259"/>
                </a:cubicBezTo>
                <a:cubicBezTo>
                  <a:pt x="16838" y="6279"/>
                  <a:pt x="16818" y="6300"/>
                  <a:pt x="16807" y="6311"/>
                </a:cubicBezTo>
                <a:cubicBezTo>
                  <a:pt x="16776" y="6300"/>
                  <a:pt x="16735" y="6290"/>
                  <a:pt x="16703" y="6279"/>
                </a:cubicBezTo>
                <a:cubicBezTo>
                  <a:pt x="16662" y="6290"/>
                  <a:pt x="16620" y="6300"/>
                  <a:pt x="16579" y="6300"/>
                </a:cubicBezTo>
                <a:cubicBezTo>
                  <a:pt x="16590" y="6331"/>
                  <a:pt x="16600" y="6352"/>
                  <a:pt x="16610" y="6383"/>
                </a:cubicBezTo>
                <a:cubicBezTo>
                  <a:pt x="16590" y="6394"/>
                  <a:pt x="16558" y="6394"/>
                  <a:pt x="16537" y="6404"/>
                </a:cubicBezTo>
                <a:cubicBezTo>
                  <a:pt x="16569" y="6414"/>
                  <a:pt x="16590" y="6424"/>
                  <a:pt x="16610" y="6445"/>
                </a:cubicBezTo>
                <a:cubicBezTo>
                  <a:pt x="16579" y="6456"/>
                  <a:pt x="16548" y="6466"/>
                  <a:pt x="16527" y="6486"/>
                </a:cubicBezTo>
                <a:cubicBezTo>
                  <a:pt x="16558" y="6497"/>
                  <a:pt x="16579" y="6507"/>
                  <a:pt x="16600" y="6518"/>
                </a:cubicBezTo>
                <a:cubicBezTo>
                  <a:pt x="16579" y="6539"/>
                  <a:pt x="16548" y="6559"/>
                  <a:pt x="16517" y="6559"/>
                </a:cubicBezTo>
                <a:cubicBezTo>
                  <a:pt x="16548" y="6569"/>
                  <a:pt x="16579" y="6601"/>
                  <a:pt x="16590" y="6622"/>
                </a:cubicBezTo>
                <a:cubicBezTo>
                  <a:pt x="16578" y="6634"/>
                  <a:pt x="16558" y="6639"/>
                  <a:pt x="16538" y="6639"/>
                </a:cubicBezTo>
                <a:cubicBezTo>
                  <a:pt x="16524" y="6639"/>
                  <a:pt x="16509" y="6636"/>
                  <a:pt x="16496" y="6632"/>
                </a:cubicBezTo>
                <a:lnTo>
                  <a:pt x="16496" y="6632"/>
                </a:lnTo>
                <a:cubicBezTo>
                  <a:pt x="16537" y="6652"/>
                  <a:pt x="16579" y="6684"/>
                  <a:pt x="16590" y="6714"/>
                </a:cubicBezTo>
                <a:cubicBezTo>
                  <a:pt x="16598" y="6749"/>
                  <a:pt x="16563" y="6792"/>
                  <a:pt x="16527" y="6792"/>
                </a:cubicBezTo>
                <a:cubicBezTo>
                  <a:pt x="16520" y="6792"/>
                  <a:pt x="16513" y="6791"/>
                  <a:pt x="16507" y="6787"/>
                </a:cubicBezTo>
                <a:cubicBezTo>
                  <a:pt x="16454" y="6767"/>
                  <a:pt x="16465" y="6684"/>
                  <a:pt x="16403" y="6684"/>
                </a:cubicBezTo>
                <a:cubicBezTo>
                  <a:pt x="16382" y="6714"/>
                  <a:pt x="16382" y="6746"/>
                  <a:pt x="16403" y="6777"/>
                </a:cubicBezTo>
                <a:cubicBezTo>
                  <a:pt x="16382" y="6767"/>
                  <a:pt x="16351" y="6756"/>
                  <a:pt x="16330" y="6746"/>
                </a:cubicBezTo>
                <a:lnTo>
                  <a:pt x="16330" y="6746"/>
                </a:lnTo>
                <a:cubicBezTo>
                  <a:pt x="16330" y="6787"/>
                  <a:pt x="16341" y="6818"/>
                  <a:pt x="16362" y="6839"/>
                </a:cubicBezTo>
                <a:cubicBezTo>
                  <a:pt x="16330" y="6850"/>
                  <a:pt x="16299" y="6859"/>
                  <a:pt x="16279" y="6870"/>
                </a:cubicBezTo>
                <a:cubicBezTo>
                  <a:pt x="16299" y="6890"/>
                  <a:pt x="16329" y="6920"/>
                  <a:pt x="16359" y="6941"/>
                </a:cubicBezTo>
                <a:lnTo>
                  <a:pt x="16359" y="6941"/>
                </a:lnTo>
                <a:cubicBezTo>
                  <a:pt x="16343" y="6932"/>
                  <a:pt x="16278" y="6932"/>
                  <a:pt x="16258" y="6932"/>
                </a:cubicBezTo>
                <a:cubicBezTo>
                  <a:pt x="16258" y="6974"/>
                  <a:pt x="16164" y="7098"/>
                  <a:pt x="16144" y="7181"/>
                </a:cubicBezTo>
                <a:cubicBezTo>
                  <a:pt x="16030" y="7077"/>
                  <a:pt x="16071" y="6901"/>
                  <a:pt x="16196" y="6808"/>
                </a:cubicBezTo>
                <a:cubicBezTo>
                  <a:pt x="16164" y="6767"/>
                  <a:pt x="16134" y="6735"/>
                  <a:pt x="16102" y="6694"/>
                </a:cubicBezTo>
                <a:cubicBezTo>
                  <a:pt x="16154" y="6663"/>
                  <a:pt x="16217" y="6642"/>
                  <a:pt x="16268" y="6622"/>
                </a:cubicBezTo>
                <a:cubicBezTo>
                  <a:pt x="16237" y="6590"/>
                  <a:pt x="16196" y="6569"/>
                  <a:pt x="16164" y="6549"/>
                </a:cubicBezTo>
                <a:cubicBezTo>
                  <a:pt x="16196" y="6518"/>
                  <a:pt x="16237" y="6497"/>
                  <a:pt x="16289" y="6486"/>
                </a:cubicBezTo>
                <a:lnTo>
                  <a:pt x="16040" y="6424"/>
                </a:lnTo>
                <a:cubicBezTo>
                  <a:pt x="16040" y="6404"/>
                  <a:pt x="16081" y="6383"/>
                  <a:pt x="16113" y="6383"/>
                </a:cubicBezTo>
                <a:cubicBezTo>
                  <a:pt x="16144" y="6373"/>
                  <a:pt x="16175" y="6362"/>
                  <a:pt x="16185" y="6341"/>
                </a:cubicBezTo>
                <a:cubicBezTo>
                  <a:pt x="16190" y="6333"/>
                  <a:pt x="16181" y="6324"/>
                  <a:pt x="16171" y="6319"/>
                </a:cubicBezTo>
                <a:lnTo>
                  <a:pt x="16171" y="6319"/>
                </a:lnTo>
                <a:cubicBezTo>
                  <a:pt x="16187" y="6316"/>
                  <a:pt x="16204" y="6314"/>
                  <a:pt x="16221" y="6314"/>
                </a:cubicBezTo>
                <a:cubicBezTo>
                  <a:pt x="16270" y="6314"/>
                  <a:pt x="16319" y="6330"/>
                  <a:pt x="16351" y="6362"/>
                </a:cubicBezTo>
                <a:cubicBezTo>
                  <a:pt x="16413" y="6341"/>
                  <a:pt x="16465" y="6311"/>
                  <a:pt x="16486" y="6259"/>
                </a:cubicBezTo>
                <a:cubicBezTo>
                  <a:pt x="16454" y="6249"/>
                  <a:pt x="16413" y="6238"/>
                  <a:pt x="16372" y="6238"/>
                </a:cubicBezTo>
                <a:lnTo>
                  <a:pt x="16527" y="6176"/>
                </a:lnTo>
                <a:lnTo>
                  <a:pt x="16372" y="6176"/>
                </a:lnTo>
                <a:cubicBezTo>
                  <a:pt x="16445" y="6155"/>
                  <a:pt x="16507" y="6134"/>
                  <a:pt x="16579" y="6104"/>
                </a:cubicBezTo>
                <a:cubicBezTo>
                  <a:pt x="16548" y="6083"/>
                  <a:pt x="16527" y="6051"/>
                  <a:pt x="16507" y="6021"/>
                </a:cubicBezTo>
                <a:lnTo>
                  <a:pt x="16507" y="6021"/>
                </a:lnTo>
                <a:cubicBezTo>
                  <a:pt x="16537" y="6033"/>
                  <a:pt x="16571" y="6039"/>
                  <a:pt x="16605" y="6039"/>
                </a:cubicBezTo>
                <a:cubicBezTo>
                  <a:pt x="16653" y="6039"/>
                  <a:pt x="16703" y="6028"/>
                  <a:pt x="16745" y="6010"/>
                </a:cubicBezTo>
                <a:cubicBezTo>
                  <a:pt x="16724" y="5968"/>
                  <a:pt x="16672" y="5948"/>
                  <a:pt x="16620" y="5948"/>
                </a:cubicBezTo>
                <a:cubicBezTo>
                  <a:pt x="16662" y="5938"/>
                  <a:pt x="16703" y="5927"/>
                  <a:pt x="16745" y="5906"/>
                </a:cubicBezTo>
                <a:cubicBezTo>
                  <a:pt x="16724" y="5886"/>
                  <a:pt x="16682" y="5865"/>
                  <a:pt x="16652" y="5865"/>
                </a:cubicBezTo>
                <a:cubicBezTo>
                  <a:pt x="16693" y="5823"/>
                  <a:pt x="16735" y="5793"/>
                  <a:pt x="16786" y="5751"/>
                </a:cubicBezTo>
                <a:lnTo>
                  <a:pt x="16786" y="5751"/>
                </a:lnTo>
                <a:cubicBezTo>
                  <a:pt x="16776" y="5755"/>
                  <a:pt x="16767" y="5757"/>
                  <a:pt x="16758" y="5757"/>
                </a:cubicBezTo>
                <a:cubicBezTo>
                  <a:pt x="16698" y="5757"/>
                  <a:pt x="16650" y="5679"/>
                  <a:pt x="16641" y="5616"/>
                </a:cubicBezTo>
                <a:cubicBezTo>
                  <a:pt x="16714" y="5575"/>
                  <a:pt x="16776" y="5533"/>
                  <a:pt x="16838" y="5492"/>
                </a:cubicBezTo>
                <a:lnTo>
                  <a:pt x="16838" y="5492"/>
                </a:lnTo>
                <a:cubicBezTo>
                  <a:pt x="16807" y="5503"/>
                  <a:pt x="16765" y="5512"/>
                  <a:pt x="16735" y="5512"/>
                </a:cubicBezTo>
                <a:cubicBezTo>
                  <a:pt x="16827" y="5492"/>
                  <a:pt x="16900" y="5430"/>
                  <a:pt x="16942" y="5357"/>
                </a:cubicBezTo>
                <a:lnTo>
                  <a:pt x="16942" y="5357"/>
                </a:lnTo>
                <a:cubicBezTo>
                  <a:pt x="16880" y="5367"/>
                  <a:pt x="16827" y="5378"/>
                  <a:pt x="16765" y="5378"/>
                </a:cubicBezTo>
                <a:cubicBezTo>
                  <a:pt x="16672" y="5305"/>
                  <a:pt x="16569" y="5243"/>
                  <a:pt x="16454" y="5192"/>
                </a:cubicBezTo>
                <a:lnTo>
                  <a:pt x="16454" y="5192"/>
                </a:lnTo>
                <a:cubicBezTo>
                  <a:pt x="16579" y="5202"/>
                  <a:pt x="16693" y="5202"/>
                  <a:pt x="16807" y="5212"/>
                </a:cubicBezTo>
                <a:cubicBezTo>
                  <a:pt x="16765" y="5202"/>
                  <a:pt x="16735" y="5181"/>
                  <a:pt x="16693" y="5171"/>
                </a:cubicBezTo>
                <a:cubicBezTo>
                  <a:pt x="16724" y="5139"/>
                  <a:pt x="16765" y="5119"/>
                  <a:pt x="16818" y="5119"/>
                </a:cubicBezTo>
                <a:cubicBezTo>
                  <a:pt x="16755" y="5119"/>
                  <a:pt x="16693" y="5098"/>
                  <a:pt x="16641" y="5067"/>
                </a:cubicBezTo>
                <a:cubicBezTo>
                  <a:pt x="16724" y="5067"/>
                  <a:pt x="16714" y="4964"/>
                  <a:pt x="16672" y="4902"/>
                </a:cubicBezTo>
                <a:lnTo>
                  <a:pt x="16672" y="4902"/>
                </a:lnTo>
                <a:cubicBezTo>
                  <a:pt x="16838" y="4912"/>
                  <a:pt x="16983" y="4953"/>
                  <a:pt x="17128" y="5005"/>
                </a:cubicBezTo>
                <a:cubicBezTo>
                  <a:pt x="17097" y="4964"/>
                  <a:pt x="17066" y="4912"/>
                  <a:pt x="17045" y="4870"/>
                </a:cubicBezTo>
                <a:lnTo>
                  <a:pt x="17045" y="4870"/>
                </a:lnTo>
                <a:cubicBezTo>
                  <a:pt x="17051" y="4872"/>
                  <a:pt x="17057" y="4873"/>
                  <a:pt x="17062" y="4873"/>
                </a:cubicBezTo>
                <a:cubicBezTo>
                  <a:pt x="17107" y="4873"/>
                  <a:pt x="17142" y="4806"/>
                  <a:pt x="17087" y="4787"/>
                </a:cubicBezTo>
                <a:lnTo>
                  <a:pt x="17087" y="4787"/>
                </a:lnTo>
                <a:cubicBezTo>
                  <a:pt x="17191" y="4819"/>
                  <a:pt x="17294" y="4839"/>
                  <a:pt x="17398" y="4870"/>
                </a:cubicBezTo>
                <a:cubicBezTo>
                  <a:pt x="17398" y="4808"/>
                  <a:pt x="17449" y="4757"/>
                  <a:pt x="17511" y="4725"/>
                </a:cubicBezTo>
                <a:cubicBezTo>
                  <a:pt x="17449" y="4725"/>
                  <a:pt x="17377" y="4715"/>
                  <a:pt x="17304" y="4704"/>
                </a:cubicBezTo>
                <a:cubicBezTo>
                  <a:pt x="17387" y="4694"/>
                  <a:pt x="17460" y="4674"/>
                  <a:pt x="17532" y="4642"/>
                </a:cubicBezTo>
                <a:cubicBezTo>
                  <a:pt x="17503" y="4638"/>
                  <a:pt x="17471" y="4636"/>
                  <a:pt x="17440" y="4636"/>
                </a:cubicBezTo>
                <a:cubicBezTo>
                  <a:pt x="17394" y="4636"/>
                  <a:pt x="17347" y="4641"/>
                  <a:pt x="17304" y="4653"/>
                </a:cubicBezTo>
                <a:cubicBezTo>
                  <a:pt x="17346" y="4621"/>
                  <a:pt x="17377" y="4591"/>
                  <a:pt x="17398" y="4549"/>
                </a:cubicBezTo>
                <a:lnTo>
                  <a:pt x="17398" y="4549"/>
                </a:lnTo>
                <a:cubicBezTo>
                  <a:pt x="17325" y="4570"/>
                  <a:pt x="17242" y="4601"/>
                  <a:pt x="17170" y="4621"/>
                </a:cubicBezTo>
                <a:cubicBezTo>
                  <a:pt x="17191" y="4591"/>
                  <a:pt x="17221" y="4559"/>
                  <a:pt x="17242" y="4529"/>
                </a:cubicBezTo>
                <a:lnTo>
                  <a:pt x="17242" y="4529"/>
                </a:lnTo>
                <a:cubicBezTo>
                  <a:pt x="17191" y="4570"/>
                  <a:pt x="17128" y="4601"/>
                  <a:pt x="17076" y="4642"/>
                </a:cubicBezTo>
                <a:cubicBezTo>
                  <a:pt x="17087" y="4611"/>
                  <a:pt x="17097" y="4580"/>
                  <a:pt x="17097" y="4549"/>
                </a:cubicBezTo>
                <a:lnTo>
                  <a:pt x="17097" y="4549"/>
                </a:lnTo>
                <a:cubicBezTo>
                  <a:pt x="17050" y="4568"/>
                  <a:pt x="17003" y="4595"/>
                  <a:pt x="16971" y="4631"/>
                </a:cubicBezTo>
                <a:lnTo>
                  <a:pt x="16971" y="4631"/>
                </a:lnTo>
                <a:cubicBezTo>
                  <a:pt x="16974" y="4618"/>
                  <a:pt x="16949" y="4609"/>
                  <a:pt x="16921" y="4609"/>
                </a:cubicBezTo>
                <a:cubicBezTo>
                  <a:pt x="16897" y="4609"/>
                  <a:pt x="16871" y="4616"/>
                  <a:pt x="16859" y="4632"/>
                </a:cubicBezTo>
                <a:cubicBezTo>
                  <a:pt x="16832" y="4668"/>
                  <a:pt x="16805" y="4719"/>
                  <a:pt x="16758" y="4719"/>
                </a:cubicBezTo>
                <a:cubicBezTo>
                  <a:pt x="16751" y="4719"/>
                  <a:pt x="16743" y="4718"/>
                  <a:pt x="16735" y="4715"/>
                </a:cubicBezTo>
                <a:cubicBezTo>
                  <a:pt x="16706" y="4700"/>
                  <a:pt x="16668" y="4693"/>
                  <a:pt x="16629" y="4693"/>
                </a:cubicBezTo>
                <a:cubicBezTo>
                  <a:pt x="16585" y="4693"/>
                  <a:pt x="16540" y="4703"/>
                  <a:pt x="16507" y="4725"/>
                </a:cubicBezTo>
                <a:cubicBezTo>
                  <a:pt x="16544" y="4698"/>
                  <a:pt x="16481" y="4661"/>
                  <a:pt x="16430" y="4661"/>
                </a:cubicBezTo>
                <a:cubicBezTo>
                  <a:pt x="16424" y="4661"/>
                  <a:pt x="16418" y="4662"/>
                  <a:pt x="16413" y="4663"/>
                </a:cubicBezTo>
                <a:cubicBezTo>
                  <a:pt x="16217" y="4684"/>
                  <a:pt x="16019" y="4746"/>
                  <a:pt x="15874" y="4849"/>
                </a:cubicBezTo>
                <a:cubicBezTo>
                  <a:pt x="15874" y="4720"/>
                  <a:pt x="16022" y="4616"/>
                  <a:pt x="16178" y="4616"/>
                </a:cubicBezTo>
                <a:cubicBezTo>
                  <a:pt x="16187" y="4616"/>
                  <a:pt x="16196" y="4617"/>
                  <a:pt x="16205" y="4617"/>
                </a:cubicBezTo>
                <a:lnTo>
                  <a:pt x="16205" y="4617"/>
                </a:lnTo>
                <a:cubicBezTo>
                  <a:pt x="16182" y="4605"/>
                  <a:pt x="16170" y="4574"/>
                  <a:pt x="16185" y="4559"/>
                </a:cubicBezTo>
                <a:cubicBezTo>
                  <a:pt x="16205" y="4540"/>
                  <a:pt x="16233" y="4533"/>
                  <a:pt x="16259" y="4533"/>
                </a:cubicBezTo>
                <a:cubicBezTo>
                  <a:pt x="16274" y="4533"/>
                  <a:pt x="16288" y="4535"/>
                  <a:pt x="16299" y="4539"/>
                </a:cubicBezTo>
                <a:cubicBezTo>
                  <a:pt x="16258" y="4508"/>
                  <a:pt x="16226" y="4466"/>
                  <a:pt x="16185" y="4435"/>
                </a:cubicBezTo>
                <a:cubicBezTo>
                  <a:pt x="16217" y="4435"/>
                  <a:pt x="16258" y="4435"/>
                  <a:pt x="16289" y="4414"/>
                </a:cubicBezTo>
                <a:cubicBezTo>
                  <a:pt x="16309" y="4393"/>
                  <a:pt x="16309" y="4352"/>
                  <a:pt x="16279" y="4352"/>
                </a:cubicBezTo>
                <a:cubicBezTo>
                  <a:pt x="16279" y="4337"/>
                  <a:pt x="16292" y="4331"/>
                  <a:pt x="16307" y="4331"/>
                </a:cubicBezTo>
                <a:cubicBezTo>
                  <a:pt x="16322" y="4331"/>
                  <a:pt x="16340" y="4337"/>
                  <a:pt x="16351" y="4342"/>
                </a:cubicBezTo>
                <a:cubicBezTo>
                  <a:pt x="16372" y="4363"/>
                  <a:pt x="16382" y="4384"/>
                  <a:pt x="16413" y="4393"/>
                </a:cubicBezTo>
                <a:cubicBezTo>
                  <a:pt x="16427" y="4393"/>
                  <a:pt x="16440" y="4376"/>
                  <a:pt x="16439" y="4363"/>
                </a:cubicBezTo>
                <a:lnTo>
                  <a:pt x="16439" y="4363"/>
                </a:lnTo>
                <a:cubicBezTo>
                  <a:pt x="16489" y="4397"/>
                  <a:pt x="16554" y="4414"/>
                  <a:pt x="16610" y="4414"/>
                </a:cubicBezTo>
                <a:cubicBezTo>
                  <a:pt x="16600" y="4373"/>
                  <a:pt x="16558" y="4342"/>
                  <a:pt x="16507" y="4342"/>
                </a:cubicBezTo>
                <a:cubicBezTo>
                  <a:pt x="16558" y="4331"/>
                  <a:pt x="16610" y="4321"/>
                  <a:pt x="16662" y="4321"/>
                </a:cubicBezTo>
                <a:cubicBezTo>
                  <a:pt x="16631" y="4301"/>
                  <a:pt x="16590" y="4290"/>
                  <a:pt x="16558" y="4269"/>
                </a:cubicBezTo>
                <a:cubicBezTo>
                  <a:pt x="16631" y="4259"/>
                  <a:pt x="16703" y="4238"/>
                  <a:pt x="16776" y="4197"/>
                </a:cubicBezTo>
                <a:cubicBezTo>
                  <a:pt x="16724" y="4197"/>
                  <a:pt x="16672" y="4186"/>
                  <a:pt x="16620" y="4186"/>
                </a:cubicBezTo>
                <a:cubicBezTo>
                  <a:pt x="16682" y="4166"/>
                  <a:pt x="16735" y="4114"/>
                  <a:pt x="16776" y="4073"/>
                </a:cubicBezTo>
                <a:lnTo>
                  <a:pt x="16776" y="4073"/>
                </a:lnTo>
                <a:cubicBezTo>
                  <a:pt x="16693" y="4083"/>
                  <a:pt x="16620" y="4103"/>
                  <a:pt x="16548" y="4124"/>
                </a:cubicBezTo>
                <a:cubicBezTo>
                  <a:pt x="16590" y="4093"/>
                  <a:pt x="16610" y="4052"/>
                  <a:pt x="16620" y="4010"/>
                </a:cubicBezTo>
                <a:lnTo>
                  <a:pt x="16620" y="4010"/>
                </a:lnTo>
                <a:lnTo>
                  <a:pt x="16465" y="4073"/>
                </a:lnTo>
                <a:cubicBezTo>
                  <a:pt x="16434" y="4031"/>
                  <a:pt x="16372" y="4000"/>
                  <a:pt x="16309" y="4000"/>
                </a:cubicBezTo>
                <a:cubicBezTo>
                  <a:pt x="16382" y="3958"/>
                  <a:pt x="16372" y="3855"/>
                  <a:pt x="16289" y="3834"/>
                </a:cubicBezTo>
                <a:cubicBezTo>
                  <a:pt x="16362" y="3803"/>
                  <a:pt x="16434" y="3751"/>
                  <a:pt x="16454" y="3689"/>
                </a:cubicBezTo>
                <a:lnTo>
                  <a:pt x="16454" y="3689"/>
                </a:lnTo>
                <a:cubicBezTo>
                  <a:pt x="16450" y="3695"/>
                  <a:pt x="16444" y="3698"/>
                  <a:pt x="16437" y="3698"/>
                </a:cubicBezTo>
                <a:cubicBezTo>
                  <a:pt x="16406" y="3698"/>
                  <a:pt x="16359" y="3654"/>
                  <a:pt x="16392" y="3637"/>
                </a:cubicBezTo>
                <a:lnTo>
                  <a:pt x="16392" y="3637"/>
                </a:lnTo>
                <a:lnTo>
                  <a:pt x="16299" y="3668"/>
                </a:lnTo>
                <a:cubicBezTo>
                  <a:pt x="16237" y="3585"/>
                  <a:pt x="16144" y="3523"/>
                  <a:pt x="16030" y="3492"/>
                </a:cubicBezTo>
                <a:cubicBezTo>
                  <a:pt x="16081" y="3482"/>
                  <a:pt x="16113" y="3430"/>
                  <a:pt x="16102" y="3389"/>
                </a:cubicBezTo>
                <a:lnTo>
                  <a:pt x="16102" y="3389"/>
                </a:lnTo>
                <a:lnTo>
                  <a:pt x="16231" y="3465"/>
                </a:lnTo>
                <a:lnTo>
                  <a:pt x="16231" y="3465"/>
                </a:lnTo>
                <a:cubicBezTo>
                  <a:pt x="16231" y="3453"/>
                  <a:pt x="16239" y="3440"/>
                  <a:pt x="16258" y="3440"/>
                </a:cubicBezTo>
                <a:cubicBezTo>
                  <a:pt x="16264" y="3438"/>
                  <a:pt x="16271" y="3437"/>
                  <a:pt x="16278" y="3437"/>
                </a:cubicBezTo>
                <a:cubicBezTo>
                  <a:pt x="16298" y="3437"/>
                  <a:pt x="16320" y="3443"/>
                  <a:pt x="16340" y="3443"/>
                </a:cubicBezTo>
                <a:cubicBezTo>
                  <a:pt x="16347" y="3443"/>
                  <a:pt x="16355" y="3443"/>
                  <a:pt x="16362" y="3440"/>
                </a:cubicBezTo>
                <a:cubicBezTo>
                  <a:pt x="16376" y="3436"/>
                  <a:pt x="16375" y="3422"/>
                  <a:pt x="16368" y="3412"/>
                </a:cubicBezTo>
                <a:lnTo>
                  <a:pt x="16368" y="3412"/>
                </a:lnTo>
                <a:cubicBezTo>
                  <a:pt x="16381" y="3413"/>
                  <a:pt x="16394" y="3413"/>
                  <a:pt x="16407" y="3413"/>
                </a:cubicBezTo>
                <a:cubicBezTo>
                  <a:pt x="16467" y="3413"/>
                  <a:pt x="16526" y="3404"/>
                  <a:pt x="16579" y="3389"/>
                </a:cubicBezTo>
                <a:cubicBezTo>
                  <a:pt x="16531" y="3359"/>
                  <a:pt x="16546" y="3294"/>
                  <a:pt x="16590" y="3269"/>
                </a:cubicBezTo>
                <a:lnTo>
                  <a:pt x="16590" y="3269"/>
                </a:lnTo>
                <a:cubicBezTo>
                  <a:pt x="16552" y="3287"/>
                  <a:pt x="16513" y="3296"/>
                  <a:pt x="16465" y="3306"/>
                </a:cubicBezTo>
                <a:cubicBezTo>
                  <a:pt x="16507" y="3285"/>
                  <a:pt x="16454" y="3233"/>
                  <a:pt x="16413" y="3233"/>
                </a:cubicBezTo>
                <a:cubicBezTo>
                  <a:pt x="16381" y="3233"/>
                  <a:pt x="16353" y="3241"/>
                  <a:pt x="16328" y="3255"/>
                </a:cubicBezTo>
                <a:lnTo>
                  <a:pt x="16328" y="3255"/>
                </a:lnTo>
                <a:cubicBezTo>
                  <a:pt x="16340" y="3244"/>
                  <a:pt x="16351" y="3234"/>
                  <a:pt x="16362" y="3223"/>
                </a:cubicBezTo>
                <a:cubicBezTo>
                  <a:pt x="16279" y="3212"/>
                  <a:pt x="16185" y="3202"/>
                  <a:pt x="16102" y="3182"/>
                </a:cubicBezTo>
                <a:cubicBezTo>
                  <a:pt x="16196" y="3119"/>
                  <a:pt x="16299" y="3057"/>
                  <a:pt x="16392" y="2984"/>
                </a:cubicBezTo>
                <a:lnTo>
                  <a:pt x="16392" y="2984"/>
                </a:lnTo>
                <a:cubicBezTo>
                  <a:pt x="16289" y="3005"/>
                  <a:pt x="16175" y="3037"/>
                  <a:pt x="16071" y="3057"/>
                </a:cubicBezTo>
                <a:cubicBezTo>
                  <a:pt x="16102" y="2984"/>
                  <a:pt x="16123" y="2912"/>
                  <a:pt x="16154" y="2850"/>
                </a:cubicBezTo>
                <a:cubicBezTo>
                  <a:pt x="16113" y="2850"/>
                  <a:pt x="16081" y="2860"/>
                  <a:pt x="16040" y="2860"/>
                </a:cubicBezTo>
                <a:cubicBezTo>
                  <a:pt x="16061" y="2829"/>
                  <a:pt x="16081" y="2788"/>
                  <a:pt x="16113" y="2746"/>
                </a:cubicBezTo>
                <a:lnTo>
                  <a:pt x="16113" y="2746"/>
                </a:lnTo>
                <a:cubicBezTo>
                  <a:pt x="16071" y="2756"/>
                  <a:pt x="16030" y="2756"/>
                  <a:pt x="15989" y="2756"/>
                </a:cubicBezTo>
                <a:cubicBezTo>
                  <a:pt x="15999" y="2809"/>
                  <a:pt x="15968" y="2871"/>
                  <a:pt x="15895" y="2901"/>
                </a:cubicBezTo>
                <a:cubicBezTo>
                  <a:pt x="15844" y="2767"/>
                  <a:pt x="15895" y="2601"/>
                  <a:pt x="16030" y="2508"/>
                </a:cubicBezTo>
                <a:lnTo>
                  <a:pt x="16030" y="2508"/>
                </a:lnTo>
                <a:cubicBezTo>
                  <a:pt x="15989" y="2518"/>
                  <a:pt x="15957" y="2528"/>
                  <a:pt x="15916" y="2539"/>
                </a:cubicBezTo>
                <a:cubicBezTo>
                  <a:pt x="15895" y="2498"/>
                  <a:pt x="15885" y="2466"/>
                  <a:pt x="15864" y="2425"/>
                </a:cubicBezTo>
                <a:cubicBezTo>
                  <a:pt x="15916" y="2383"/>
                  <a:pt x="15989" y="2353"/>
                  <a:pt x="16061" y="2353"/>
                </a:cubicBezTo>
                <a:cubicBezTo>
                  <a:pt x="16092" y="2311"/>
                  <a:pt x="16061" y="2249"/>
                  <a:pt x="16009" y="2228"/>
                </a:cubicBezTo>
                <a:cubicBezTo>
                  <a:pt x="15989" y="2270"/>
                  <a:pt x="15926" y="2300"/>
                  <a:pt x="15864" y="2300"/>
                </a:cubicBezTo>
                <a:cubicBezTo>
                  <a:pt x="15853" y="2270"/>
                  <a:pt x="15833" y="2238"/>
                  <a:pt x="15823" y="2197"/>
                </a:cubicBezTo>
                <a:cubicBezTo>
                  <a:pt x="15895" y="2145"/>
                  <a:pt x="15968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7" y="2044"/>
                </a:cubicBezTo>
                <a:cubicBezTo>
                  <a:pt x="15849" y="2044"/>
                  <a:pt x="15841" y="2043"/>
                  <a:pt x="15833" y="2042"/>
                </a:cubicBezTo>
                <a:cubicBezTo>
                  <a:pt x="15812" y="1814"/>
                  <a:pt x="15823" y="1586"/>
                  <a:pt x="15802" y="1347"/>
                </a:cubicBezTo>
                <a:cubicBezTo>
                  <a:pt x="15791" y="1399"/>
                  <a:pt x="15720" y="1931"/>
                  <a:pt x="15749" y="1938"/>
                </a:cubicBezTo>
                <a:lnTo>
                  <a:pt x="15749" y="1938"/>
                </a:lnTo>
                <a:cubicBezTo>
                  <a:pt x="15715" y="1934"/>
                  <a:pt x="15680" y="1932"/>
                  <a:pt x="15644" y="1932"/>
                </a:cubicBezTo>
                <a:cubicBezTo>
                  <a:pt x="15582" y="1932"/>
                  <a:pt x="15519" y="1939"/>
                  <a:pt x="15460" y="1959"/>
                </a:cubicBezTo>
                <a:cubicBezTo>
                  <a:pt x="15533" y="2000"/>
                  <a:pt x="15626" y="2031"/>
                  <a:pt x="15719" y="2031"/>
                </a:cubicBezTo>
                <a:cubicBezTo>
                  <a:pt x="15688" y="2083"/>
                  <a:pt x="15646" y="2145"/>
                  <a:pt x="15616" y="2197"/>
                </a:cubicBezTo>
                <a:cubicBezTo>
                  <a:pt x="15611" y="2174"/>
                  <a:pt x="15583" y="2163"/>
                  <a:pt x="15554" y="2163"/>
                </a:cubicBezTo>
                <a:cubicBezTo>
                  <a:pt x="15518" y="2163"/>
                  <a:pt x="15480" y="2179"/>
                  <a:pt x="15480" y="2208"/>
                </a:cubicBezTo>
                <a:cubicBezTo>
                  <a:pt x="15574" y="2218"/>
                  <a:pt x="15667" y="2259"/>
                  <a:pt x="15729" y="2321"/>
                </a:cubicBezTo>
                <a:cubicBezTo>
                  <a:pt x="15636" y="2321"/>
                  <a:pt x="15533" y="2373"/>
                  <a:pt x="15491" y="2436"/>
                </a:cubicBezTo>
                <a:cubicBezTo>
                  <a:pt x="15522" y="2436"/>
                  <a:pt x="15533" y="2487"/>
                  <a:pt x="15501" y="2487"/>
                </a:cubicBezTo>
                <a:cubicBezTo>
                  <a:pt x="15563" y="2487"/>
                  <a:pt x="15626" y="2477"/>
                  <a:pt x="15688" y="2466"/>
                </a:cubicBezTo>
                <a:lnTo>
                  <a:pt x="15688" y="2964"/>
                </a:lnTo>
                <a:cubicBezTo>
                  <a:pt x="15646" y="2984"/>
                  <a:pt x="15605" y="3026"/>
                  <a:pt x="15595" y="3067"/>
                </a:cubicBezTo>
                <a:cubicBezTo>
                  <a:pt x="15491" y="3026"/>
                  <a:pt x="15388" y="2995"/>
                  <a:pt x="15284" y="2954"/>
                </a:cubicBezTo>
                <a:lnTo>
                  <a:pt x="15284" y="2954"/>
                </a:lnTo>
                <a:cubicBezTo>
                  <a:pt x="15315" y="2974"/>
                  <a:pt x="15315" y="3005"/>
                  <a:pt x="15294" y="3016"/>
                </a:cubicBezTo>
                <a:cubicBezTo>
                  <a:pt x="15288" y="3018"/>
                  <a:pt x="15281" y="3020"/>
                  <a:pt x="15274" y="3020"/>
                </a:cubicBezTo>
                <a:cubicBezTo>
                  <a:pt x="15262" y="3020"/>
                  <a:pt x="15249" y="3016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4" y="3205"/>
                  <a:pt x="15543" y="3254"/>
                </a:cubicBezTo>
                <a:cubicBezTo>
                  <a:pt x="15525" y="3248"/>
                  <a:pt x="15503" y="3242"/>
                  <a:pt x="15482" y="3242"/>
                </a:cubicBezTo>
                <a:cubicBezTo>
                  <a:pt x="15467" y="3242"/>
                  <a:pt x="15452" y="3245"/>
                  <a:pt x="15439" y="3254"/>
                </a:cubicBezTo>
                <a:cubicBezTo>
                  <a:pt x="15429" y="3260"/>
                  <a:pt x="15427" y="3270"/>
                  <a:pt x="15429" y="3280"/>
                </a:cubicBezTo>
                <a:lnTo>
                  <a:pt x="15429" y="3280"/>
                </a:lnTo>
                <a:cubicBezTo>
                  <a:pt x="15377" y="3251"/>
                  <a:pt x="15322" y="3226"/>
                  <a:pt x="15273" y="3202"/>
                </a:cubicBezTo>
                <a:lnTo>
                  <a:pt x="15273" y="3202"/>
                </a:lnTo>
                <a:cubicBezTo>
                  <a:pt x="15335" y="3347"/>
                  <a:pt x="15408" y="3502"/>
                  <a:pt x="15553" y="3606"/>
                </a:cubicBezTo>
                <a:cubicBezTo>
                  <a:pt x="15563" y="3606"/>
                  <a:pt x="15471" y="3668"/>
                  <a:pt x="15460" y="3679"/>
                </a:cubicBezTo>
                <a:cubicBezTo>
                  <a:pt x="15460" y="3679"/>
                  <a:pt x="15460" y="3689"/>
                  <a:pt x="15471" y="3689"/>
                </a:cubicBezTo>
                <a:cubicBezTo>
                  <a:pt x="15491" y="3730"/>
                  <a:pt x="15543" y="3762"/>
                  <a:pt x="15533" y="3803"/>
                </a:cubicBezTo>
                <a:cubicBezTo>
                  <a:pt x="15512" y="3783"/>
                  <a:pt x="15480" y="3772"/>
                  <a:pt x="15450" y="3772"/>
                </a:cubicBezTo>
                <a:cubicBezTo>
                  <a:pt x="15439" y="3783"/>
                  <a:pt x="15460" y="3803"/>
                  <a:pt x="15471" y="3813"/>
                </a:cubicBezTo>
                <a:cubicBezTo>
                  <a:pt x="15480" y="3824"/>
                  <a:pt x="15491" y="3845"/>
                  <a:pt x="15480" y="3855"/>
                </a:cubicBezTo>
                <a:cubicBezTo>
                  <a:pt x="15439" y="3834"/>
                  <a:pt x="15418" y="3813"/>
                  <a:pt x="15398" y="3783"/>
                </a:cubicBezTo>
                <a:cubicBezTo>
                  <a:pt x="15377" y="3803"/>
                  <a:pt x="15377" y="3824"/>
                  <a:pt x="15388" y="3855"/>
                </a:cubicBezTo>
                <a:cubicBezTo>
                  <a:pt x="15367" y="3834"/>
                  <a:pt x="15346" y="3824"/>
                  <a:pt x="15325" y="3824"/>
                </a:cubicBezTo>
                <a:cubicBezTo>
                  <a:pt x="15315" y="3834"/>
                  <a:pt x="15325" y="3855"/>
                  <a:pt x="15325" y="3865"/>
                </a:cubicBezTo>
                <a:cubicBezTo>
                  <a:pt x="15335" y="3875"/>
                  <a:pt x="15346" y="3886"/>
                  <a:pt x="15367" y="3896"/>
                </a:cubicBezTo>
                <a:cubicBezTo>
                  <a:pt x="15356" y="3896"/>
                  <a:pt x="15335" y="3896"/>
                  <a:pt x="15325" y="3886"/>
                </a:cubicBezTo>
                <a:cubicBezTo>
                  <a:pt x="15325" y="3886"/>
                  <a:pt x="15315" y="3886"/>
                  <a:pt x="15315" y="3896"/>
                </a:cubicBezTo>
                <a:cubicBezTo>
                  <a:pt x="15305" y="3896"/>
                  <a:pt x="15315" y="3907"/>
                  <a:pt x="15315" y="3907"/>
                </a:cubicBezTo>
                <a:cubicBezTo>
                  <a:pt x="15325" y="3907"/>
                  <a:pt x="15335" y="3917"/>
                  <a:pt x="15335" y="3917"/>
                </a:cubicBezTo>
                <a:cubicBezTo>
                  <a:pt x="15346" y="3928"/>
                  <a:pt x="15346" y="3938"/>
                  <a:pt x="15335" y="3948"/>
                </a:cubicBezTo>
                <a:lnTo>
                  <a:pt x="15294" y="3948"/>
                </a:lnTo>
                <a:cubicBezTo>
                  <a:pt x="15263" y="3938"/>
                  <a:pt x="15232" y="3907"/>
                  <a:pt x="15232" y="3875"/>
                </a:cubicBezTo>
                <a:lnTo>
                  <a:pt x="15190" y="3917"/>
                </a:lnTo>
                <a:cubicBezTo>
                  <a:pt x="15180" y="3886"/>
                  <a:pt x="15170" y="3865"/>
                  <a:pt x="15160" y="3845"/>
                </a:cubicBezTo>
                <a:cubicBezTo>
                  <a:pt x="15139" y="3855"/>
                  <a:pt x="15128" y="3875"/>
                  <a:pt x="15118" y="3886"/>
                </a:cubicBezTo>
                <a:cubicBezTo>
                  <a:pt x="15118" y="3875"/>
                  <a:pt x="15098" y="3865"/>
                  <a:pt x="15087" y="3865"/>
                </a:cubicBezTo>
                <a:cubicBezTo>
                  <a:pt x="15066" y="3875"/>
                  <a:pt x="15087" y="3907"/>
                  <a:pt x="15066" y="3928"/>
                </a:cubicBezTo>
                <a:cubicBezTo>
                  <a:pt x="15045" y="3928"/>
                  <a:pt x="15035" y="3917"/>
                  <a:pt x="15025" y="3907"/>
                </a:cubicBezTo>
                <a:cubicBezTo>
                  <a:pt x="15015" y="3896"/>
                  <a:pt x="15004" y="3762"/>
                  <a:pt x="15004" y="3762"/>
                </a:cubicBezTo>
                <a:cubicBezTo>
                  <a:pt x="15035" y="3751"/>
                  <a:pt x="15025" y="3710"/>
                  <a:pt x="14994" y="3700"/>
                </a:cubicBezTo>
                <a:lnTo>
                  <a:pt x="15056" y="3668"/>
                </a:lnTo>
                <a:cubicBezTo>
                  <a:pt x="15025" y="3658"/>
                  <a:pt x="14994" y="3647"/>
                  <a:pt x="14973" y="3627"/>
                </a:cubicBezTo>
                <a:cubicBezTo>
                  <a:pt x="15015" y="3627"/>
                  <a:pt x="15056" y="3617"/>
                  <a:pt x="15098" y="3617"/>
                </a:cubicBezTo>
                <a:cubicBezTo>
                  <a:pt x="15077" y="3606"/>
                  <a:pt x="15056" y="3585"/>
                  <a:pt x="15035" y="3575"/>
                </a:cubicBezTo>
                <a:lnTo>
                  <a:pt x="15035" y="3575"/>
                </a:lnTo>
                <a:cubicBezTo>
                  <a:pt x="15066" y="3585"/>
                  <a:pt x="15098" y="3585"/>
                  <a:pt x="15139" y="3596"/>
                </a:cubicBezTo>
                <a:cubicBezTo>
                  <a:pt x="15149" y="3596"/>
                  <a:pt x="15160" y="3596"/>
                  <a:pt x="15170" y="3585"/>
                </a:cubicBezTo>
                <a:cubicBezTo>
                  <a:pt x="15180" y="3575"/>
                  <a:pt x="15180" y="3565"/>
                  <a:pt x="15170" y="3555"/>
                </a:cubicBezTo>
                <a:cubicBezTo>
                  <a:pt x="15149" y="3544"/>
                  <a:pt x="15139" y="3544"/>
                  <a:pt x="15118" y="3544"/>
                </a:cubicBezTo>
                <a:cubicBezTo>
                  <a:pt x="15128" y="3534"/>
                  <a:pt x="15139" y="3513"/>
                  <a:pt x="15149" y="3502"/>
                </a:cubicBezTo>
                <a:lnTo>
                  <a:pt x="15066" y="3502"/>
                </a:lnTo>
                <a:cubicBezTo>
                  <a:pt x="15077" y="3492"/>
                  <a:pt x="15098" y="3482"/>
                  <a:pt x="15107" y="3461"/>
                </a:cubicBezTo>
                <a:lnTo>
                  <a:pt x="15107" y="3461"/>
                </a:lnTo>
                <a:lnTo>
                  <a:pt x="14952" y="3523"/>
                </a:lnTo>
                <a:cubicBezTo>
                  <a:pt x="14942" y="3482"/>
                  <a:pt x="14932" y="3430"/>
                  <a:pt x="14932" y="3389"/>
                </a:cubicBezTo>
                <a:cubicBezTo>
                  <a:pt x="14938" y="3389"/>
                  <a:pt x="14945" y="3393"/>
                  <a:pt x="14952" y="3393"/>
                </a:cubicBezTo>
                <a:cubicBezTo>
                  <a:pt x="14956" y="3393"/>
                  <a:pt x="14959" y="3392"/>
                  <a:pt x="14962" y="3389"/>
                </a:cubicBezTo>
                <a:cubicBezTo>
                  <a:pt x="14962" y="3378"/>
                  <a:pt x="14962" y="3357"/>
                  <a:pt x="14942" y="3357"/>
                </a:cubicBezTo>
                <a:cubicBezTo>
                  <a:pt x="14983" y="3357"/>
                  <a:pt x="15025" y="3368"/>
                  <a:pt x="15066" y="3378"/>
                </a:cubicBezTo>
                <a:cubicBezTo>
                  <a:pt x="15072" y="3373"/>
                  <a:pt x="15071" y="3364"/>
                  <a:pt x="15068" y="3357"/>
                </a:cubicBezTo>
                <a:lnTo>
                  <a:pt x="15068" y="3357"/>
                </a:lnTo>
                <a:cubicBezTo>
                  <a:pt x="15086" y="3369"/>
                  <a:pt x="15112" y="3376"/>
                  <a:pt x="15138" y="3376"/>
                </a:cubicBezTo>
                <a:cubicBezTo>
                  <a:pt x="15161" y="3376"/>
                  <a:pt x="15184" y="3371"/>
                  <a:pt x="15201" y="3357"/>
                </a:cubicBezTo>
                <a:cubicBezTo>
                  <a:pt x="15180" y="3347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60" y="3316"/>
                  <a:pt x="15128" y="3306"/>
                  <a:pt x="15098" y="3295"/>
                </a:cubicBezTo>
                <a:cubicBezTo>
                  <a:pt x="15118" y="3295"/>
                  <a:pt x="15149" y="3295"/>
                  <a:pt x="15170" y="3285"/>
                </a:cubicBezTo>
                <a:cubicBezTo>
                  <a:pt x="15201" y="3274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80" y="3244"/>
                  <a:pt x="15139" y="3254"/>
                  <a:pt x="15107" y="3264"/>
                </a:cubicBezTo>
                <a:cubicBezTo>
                  <a:pt x="15107" y="3254"/>
                  <a:pt x="15118" y="3233"/>
                  <a:pt x="15128" y="3223"/>
                </a:cubicBezTo>
                <a:cubicBezTo>
                  <a:pt x="15113" y="3218"/>
                  <a:pt x="15097" y="3215"/>
                  <a:pt x="15083" y="3215"/>
                </a:cubicBezTo>
                <a:cubicBezTo>
                  <a:pt x="15069" y="3215"/>
                  <a:pt x="15056" y="3218"/>
                  <a:pt x="15045" y="3223"/>
                </a:cubicBezTo>
                <a:cubicBezTo>
                  <a:pt x="15045" y="3212"/>
                  <a:pt x="15056" y="3202"/>
                  <a:pt x="15056" y="3182"/>
                </a:cubicBezTo>
                <a:lnTo>
                  <a:pt x="15056" y="3182"/>
                </a:lnTo>
                <a:cubicBezTo>
                  <a:pt x="15035" y="3202"/>
                  <a:pt x="15015" y="3212"/>
                  <a:pt x="14983" y="3233"/>
                </a:cubicBezTo>
                <a:lnTo>
                  <a:pt x="14983" y="3202"/>
                </a:lnTo>
                <a:cubicBezTo>
                  <a:pt x="14952" y="3233"/>
                  <a:pt x="14921" y="3264"/>
                  <a:pt x="14900" y="3295"/>
                </a:cubicBezTo>
                <a:cubicBezTo>
                  <a:pt x="14880" y="3067"/>
                  <a:pt x="14880" y="2839"/>
                  <a:pt x="14880" y="2601"/>
                </a:cubicBezTo>
                <a:cubicBezTo>
                  <a:pt x="14880" y="2560"/>
                  <a:pt x="14880" y="2508"/>
                  <a:pt x="14859" y="2466"/>
                </a:cubicBezTo>
                <a:lnTo>
                  <a:pt x="14859" y="2466"/>
                </a:lnTo>
                <a:cubicBezTo>
                  <a:pt x="14870" y="2498"/>
                  <a:pt x="14838" y="2581"/>
                  <a:pt x="14838" y="2611"/>
                </a:cubicBezTo>
                <a:cubicBezTo>
                  <a:pt x="14828" y="2694"/>
                  <a:pt x="14817" y="2788"/>
                  <a:pt x="14807" y="2871"/>
                </a:cubicBezTo>
                <a:cubicBezTo>
                  <a:pt x="14797" y="2964"/>
                  <a:pt x="14787" y="3046"/>
                  <a:pt x="14776" y="3129"/>
                </a:cubicBezTo>
                <a:lnTo>
                  <a:pt x="14776" y="3254"/>
                </a:lnTo>
                <a:cubicBezTo>
                  <a:pt x="14734" y="3233"/>
                  <a:pt x="14714" y="3182"/>
                  <a:pt x="14683" y="3150"/>
                </a:cubicBezTo>
                <a:lnTo>
                  <a:pt x="14683" y="3150"/>
                </a:lnTo>
                <a:cubicBezTo>
                  <a:pt x="14693" y="3161"/>
                  <a:pt x="14693" y="3182"/>
                  <a:pt x="14693" y="3192"/>
                </a:cubicBezTo>
                <a:cubicBezTo>
                  <a:pt x="14672" y="3171"/>
                  <a:pt x="14631" y="3161"/>
                  <a:pt x="14600" y="3150"/>
                </a:cubicBezTo>
                <a:lnTo>
                  <a:pt x="14600" y="3150"/>
                </a:lnTo>
                <a:cubicBezTo>
                  <a:pt x="14600" y="3171"/>
                  <a:pt x="14621" y="3192"/>
                  <a:pt x="14631" y="3202"/>
                </a:cubicBezTo>
                <a:cubicBezTo>
                  <a:pt x="14610" y="3202"/>
                  <a:pt x="14579" y="3192"/>
                  <a:pt x="14548" y="3192"/>
                </a:cubicBezTo>
                <a:cubicBezTo>
                  <a:pt x="14548" y="3212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507" y="3254"/>
                  <a:pt x="14486" y="3264"/>
                  <a:pt x="14486" y="3285"/>
                </a:cubicBezTo>
                <a:cubicBezTo>
                  <a:pt x="14507" y="3285"/>
                  <a:pt x="14527" y="3285"/>
                  <a:pt x="14559" y="3295"/>
                </a:cubicBezTo>
                <a:cubicBezTo>
                  <a:pt x="14548" y="3306"/>
                  <a:pt x="14538" y="3306"/>
                  <a:pt x="14527" y="3316"/>
                </a:cubicBezTo>
                <a:cubicBezTo>
                  <a:pt x="14527" y="3327"/>
                  <a:pt x="14517" y="3337"/>
                  <a:pt x="14527" y="3337"/>
                </a:cubicBezTo>
                <a:lnTo>
                  <a:pt x="14559" y="3337"/>
                </a:lnTo>
                <a:cubicBezTo>
                  <a:pt x="14562" y="3335"/>
                  <a:pt x="14566" y="3334"/>
                  <a:pt x="14570" y="3334"/>
                </a:cubicBezTo>
                <a:cubicBezTo>
                  <a:pt x="14586" y="3334"/>
                  <a:pt x="14600" y="3351"/>
                  <a:pt x="14600" y="3368"/>
                </a:cubicBezTo>
                <a:cubicBezTo>
                  <a:pt x="14621" y="3368"/>
                  <a:pt x="14652" y="3357"/>
                  <a:pt x="14683" y="3357"/>
                </a:cubicBezTo>
                <a:cubicBezTo>
                  <a:pt x="14672" y="3368"/>
                  <a:pt x="14683" y="3378"/>
                  <a:pt x="14693" y="3389"/>
                </a:cubicBezTo>
                <a:cubicBezTo>
                  <a:pt x="14704" y="3399"/>
                  <a:pt x="14714" y="3399"/>
                  <a:pt x="14725" y="3410"/>
                </a:cubicBezTo>
                <a:cubicBezTo>
                  <a:pt x="14755" y="3430"/>
                  <a:pt x="14766" y="3461"/>
                  <a:pt x="14755" y="3482"/>
                </a:cubicBezTo>
                <a:cubicBezTo>
                  <a:pt x="14683" y="3482"/>
                  <a:pt x="14652" y="3389"/>
                  <a:pt x="14579" y="3389"/>
                </a:cubicBezTo>
                <a:cubicBezTo>
                  <a:pt x="14589" y="3399"/>
                  <a:pt x="14589" y="3410"/>
                  <a:pt x="14579" y="3419"/>
                </a:cubicBezTo>
                <a:cubicBezTo>
                  <a:pt x="14559" y="3399"/>
                  <a:pt x="14527" y="3389"/>
                  <a:pt x="14486" y="3389"/>
                </a:cubicBezTo>
                <a:lnTo>
                  <a:pt x="14517" y="3419"/>
                </a:lnTo>
                <a:cubicBezTo>
                  <a:pt x="14497" y="3410"/>
                  <a:pt x="14476" y="3410"/>
                  <a:pt x="14444" y="3410"/>
                </a:cubicBezTo>
                <a:cubicBezTo>
                  <a:pt x="14455" y="3419"/>
                  <a:pt x="14465" y="3419"/>
                  <a:pt x="14476" y="3430"/>
                </a:cubicBezTo>
                <a:cubicBezTo>
                  <a:pt x="14424" y="3440"/>
                  <a:pt x="14382" y="3461"/>
                  <a:pt x="14351" y="3482"/>
                </a:cubicBezTo>
                <a:lnTo>
                  <a:pt x="14465" y="3482"/>
                </a:lnTo>
                <a:cubicBezTo>
                  <a:pt x="14444" y="3502"/>
                  <a:pt x="14444" y="3534"/>
                  <a:pt x="14434" y="3555"/>
                </a:cubicBezTo>
                <a:cubicBezTo>
                  <a:pt x="14476" y="3555"/>
                  <a:pt x="14507" y="3544"/>
                  <a:pt x="14548" y="3523"/>
                </a:cubicBezTo>
                <a:cubicBezTo>
                  <a:pt x="14548" y="3544"/>
                  <a:pt x="14548" y="3555"/>
                  <a:pt x="14559" y="3565"/>
                </a:cubicBezTo>
                <a:cubicBezTo>
                  <a:pt x="14589" y="3555"/>
                  <a:pt x="14621" y="3544"/>
                  <a:pt x="14642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5"/>
                  <a:pt x="14693" y="3550"/>
                  <a:pt x="14713" y="3550"/>
                </a:cubicBezTo>
                <a:cubicBezTo>
                  <a:pt x="14738" y="3550"/>
                  <a:pt x="14760" y="3558"/>
                  <a:pt x="14766" y="3575"/>
                </a:cubicBezTo>
                <a:cubicBezTo>
                  <a:pt x="14760" y="3584"/>
                  <a:pt x="14749" y="3587"/>
                  <a:pt x="14737" y="3587"/>
                </a:cubicBezTo>
                <a:cubicBezTo>
                  <a:pt x="14716" y="3587"/>
                  <a:pt x="14689" y="3579"/>
                  <a:pt x="14667" y="3579"/>
                </a:cubicBezTo>
                <a:cubicBezTo>
                  <a:pt x="14657" y="3579"/>
                  <a:pt x="14648" y="3581"/>
                  <a:pt x="14642" y="3585"/>
                </a:cubicBezTo>
                <a:cubicBezTo>
                  <a:pt x="14652" y="3596"/>
                  <a:pt x="14672" y="3606"/>
                  <a:pt x="14683" y="3617"/>
                </a:cubicBezTo>
                <a:cubicBezTo>
                  <a:pt x="14678" y="3622"/>
                  <a:pt x="14670" y="3622"/>
                  <a:pt x="14662" y="3622"/>
                </a:cubicBezTo>
                <a:cubicBezTo>
                  <a:pt x="14654" y="3622"/>
                  <a:pt x="14647" y="3622"/>
                  <a:pt x="14642" y="3627"/>
                </a:cubicBezTo>
                <a:cubicBezTo>
                  <a:pt x="14631" y="3647"/>
                  <a:pt x="14693" y="3658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3"/>
                  <a:pt x="14618" y="3743"/>
                </a:cubicBezTo>
                <a:cubicBezTo>
                  <a:pt x="14616" y="3743"/>
                  <a:pt x="14613" y="3742"/>
                  <a:pt x="14610" y="3741"/>
                </a:cubicBezTo>
                <a:cubicBezTo>
                  <a:pt x="14579" y="3741"/>
                  <a:pt x="14569" y="3730"/>
                  <a:pt x="14548" y="3710"/>
                </a:cubicBezTo>
                <a:cubicBezTo>
                  <a:pt x="14527" y="3689"/>
                  <a:pt x="14486" y="3668"/>
                  <a:pt x="14455" y="3658"/>
                </a:cubicBezTo>
                <a:lnTo>
                  <a:pt x="14455" y="3658"/>
                </a:lnTo>
                <a:cubicBezTo>
                  <a:pt x="14465" y="3668"/>
                  <a:pt x="14444" y="3679"/>
                  <a:pt x="14424" y="3679"/>
                </a:cubicBezTo>
                <a:cubicBezTo>
                  <a:pt x="14410" y="3679"/>
                  <a:pt x="14396" y="3674"/>
                  <a:pt x="14388" y="3674"/>
                </a:cubicBezTo>
                <a:cubicBezTo>
                  <a:pt x="14384" y="3674"/>
                  <a:pt x="14382" y="3675"/>
                  <a:pt x="14382" y="3679"/>
                </a:cubicBezTo>
                <a:cubicBezTo>
                  <a:pt x="14382" y="3689"/>
                  <a:pt x="14393" y="3710"/>
                  <a:pt x="14403" y="3720"/>
                </a:cubicBezTo>
                <a:cubicBezTo>
                  <a:pt x="14382" y="3720"/>
                  <a:pt x="14361" y="3730"/>
                  <a:pt x="14341" y="3741"/>
                </a:cubicBezTo>
                <a:cubicBezTo>
                  <a:pt x="14361" y="3762"/>
                  <a:pt x="14372" y="3772"/>
                  <a:pt x="14393" y="3783"/>
                </a:cubicBezTo>
                <a:cubicBezTo>
                  <a:pt x="14372" y="3792"/>
                  <a:pt x="14393" y="3824"/>
                  <a:pt x="14424" y="3824"/>
                </a:cubicBezTo>
                <a:cubicBezTo>
                  <a:pt x="14468" y="3830"/>
                  <a:pt x="14516" y="3840"/>
                  <a:pt x="14561" y="3840"/>
                </a:cubicBezTo>
                <a:cubicBezTo>
                  <a:pt x="14577" y="3840"/>
                  <a:pt x="14592" y="3839"/>
                  <a:pt x="14607" y="3836"/>
                </a:cubicBezTo>
                <a:lnTo>
                  <a:pt x="14607" y="3836"/>
                </a:lnTo>
                <a:cubicBezTo>
                  <a:pt x="14598" y="3850"/>
                  <a:pt x="14602" y="3874"/>
                  <a:pt x="14621" y="3886"/>
                </a:cubicBezTo>
                <a:cubicBezTo>
                  <a:pt x="14636" y="3891"/>
                  <a:pt x="14654" y="3894"/>
                  <a:pt x="14672" y="3894"/>
                </a:cubicBezTo>
                <a:cubicBezTo>
                  <a:pt x="14691" y="3894"/>
                  <a:pt x="14709" y="3891"/>
                  <a:pt x="14725" y="3886"/>
                </a:cubicBezTo>
                <a:lnTo>
                  <a:pt x="14725" y="3886"/>
                </a:lnTo>
                <a:cubicBezTo>
                  <a:pt x="14672" y="3917"/>
                  <a:pt x="14610" y="3938"/>
                  <a:pt x="14559" y="3969"/>
                </a:cubicBezTo>
                <a:cubicBezTo>
                  <a:pt x="14600" y="3990"/>
                  <a:pt x="14631" y="4000"/>
                  <a:pt x="14672" y="4010"/>
                </a:cubicBezTo>
                <a:cubicBezTo>
                  <a:pt x="14631" y="4031"/>
                  <a:pt x="14579" y="4041"/>
                  <a:pt x="14538" y="4062"/>
                </a:cubicBezTo>
                <a:cubicBezTo>
                  <a:pt x="14610" y="4083"/>
                  <a:pt x="14683" y="4103"/>
                  <a:pt x="14755" y="4135"/>
                </a:cubicBezTo>
                <a:cubicBezTo>
                  <a:pt x="14685" y="4161"/>
                  <a:pt x="14614" y="4188"/>
                  <a:pt x="14537" y="4208"/>
                </a:cubicBezTo>
                <a:lnTo>
                  <a:pt x="14537" y="4208"/>
                </a:lnTo>
                <a:cubicBezTo>
                  <a:pt x="14512" y="4201"/>
                  <a:pt x="14484" y="4197"/>
                  <a:pt x="14455" y="4197"/>
                </a:cubicBezTo>
                <a:cubicBezTo>
                  <a:pt x="14446" y="4137"/>
                  <a:pt x="14374" y="4098"/>
                  <a:pt x="14302" y="4098"/>
                </a:cubicBezTo>
                <a:cubicBezTo>
                  <a:pt x="14287" y="4098"/>
                  <a:pt x="14272" y="4100"/>
                  <a:pt x="14258" y="4103"/>
                </a:cubicBezTo>
                <a:cubicBezTo>
                  <a:pt x="14165" y="4083"/>
                  <a:pt x="14082" y="4052"/>
                  <a:pt x="13999" y="4010"/>
                </a:cubicBezTo>
                <a:cubicBezTo>
                  <a:pt x="13959" y="4020"/>
                  <a:pt x="13909" y="4030"/>
                  <a:pt x="13869" y="4040"/>
                </a:cubicBezTo>
                <a:lnTo>
                  <a:pt x="13869" y="4040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4" y="4075"/>
                  <a:pt x="13906" y="4093"/>
                </a:cubicBezTo>
                <a:cubicBezTo>
                  <a:pt x="13928" y="4086"/>
                  <a:pt x="13955" y="4079"/>
                  <a:pt x="13980" y="4079"/>
                </a:cubicBezTo>
                <a:cubicBezTo>
                  <a:pt x="13990" y="4079"/>
                  <a:pt x="14000" y="4080"/>
                  <a:pt x="14009" y="4083"/>
                </a:cubicBezTo>
                <a:cubicBezTo>
                  <a:pt x="14024" y="4097"/>
                  <a:pt x="14018" y="4128"/>
                  <a:pt x="14005" y="4137"/>
                </a:cubicBezTo>
                <a:lnTo>
                  <a:pt x="14005" y="4137"/>
                </a:lnTo>
                <a:cubicBezTo>
                  <a:pt x="13999" y="4137"/>
                  <a:pt x="13994" y="4136"/>
                  <a:pt x="13988" y="4135"/>
                </a:cubicBezTo>
                <a:lnTo>
                  <a:pt x="13988" y="4135"/>
                </a:lnTo>
                <a:cubicBezTo>
                  <a:pt x="13992" y="4138"/>
                  <a:pt x="13995" y="4140"/>
                  <a:pt x="13998" y="4140"/>
                </a:cubicBezTo>
                <a:cubicBezTo>
                  <a:pt x="14001" y="4140"/>
                  <a:pt x="14003" y="4139"/>
                  <a:pt x="14005" y="4137"/>
                </a:cubicBezTo>
                <a:lnTo>
                  <a:pt x="14005" y="4137"/>
                </a:lnTo>
                <a:cubicBezTo>
                  <a:pt x="14063" y="4145"/>
                  <a:pt x="14130" y="4145"/>
                  <a:pt x="14196" y="4145"/>
                </a:cubicBezTo>
                <a:cubicBezTo>
                  <a:pt x="14156" y="4155"/>
                  <a:pt x="14154" y="4202"/>
                  <a:pt x="14181" y="4224"/>
                </a:cubicBezTo>
                <a:lnTo>
                  <a:pt x="14181" y="4224"/>
                </a:lnTo>
                <a:cubicBezTo>
                  <a:pt x="14144" y="4220"/>
                  <a:pt x="14108" y="4218"/>
                  <a:pt x="14071" y="4218"/>
                </a:cubicBezTo>
                <a:cubicBezTo>
                  <a:pt x="14186" y="4280"/>
                  <a:pt x="14299" y="4352"/>
                  <a:pt x="14403" y="4414"/>
                </a:cubicBezTo>
                <a:cubicBezTo>
                  <a:pt x="14351" y="4487"/>
                  <a:pt x="14351" y="4580"/>
                  <a:pt x="14393" y="4663"/>
                </a:cubicBezTo>
                <a:cubicBezTo>
                  <a:pt x="14171" y="4623"/>
                  <a:pt x="13969" y="4543"/>
                  <a:pt x="13806" y="4415"/>
                </a:cubicBezTo>
                <a:lnTo>
                  <a:pt x="13806" y="4415"/>
                </a:lnTo>
                <a:cubicBezTo>
                  <a:pt x="13824" y="4440"/>
                  <a:pt x="13799" y="4481"/>
                  <a:pt x="13781" y="4508"/>
                </a:cubicBezTo>
                <a:cubicBezTo>
                  <a:pt x="13774" y="4530"/>
                  <a:pt x="13806" y="4565"/>
                  <a:pt x="13827" y="4565"/>
                </a:cubicBezTo>
                <a:cubicBezTo>
                  <a:pt x="13834" y="4565"/>
                  <a:pt x="13841" y="4560"/>
                  <a:pt x="13843" y="4549"/>
                </a:cubicBezTo>
                <a:cubicBezTo>
                  <a:pt x="13843" y="4641"/>
                  <a:pt x="13949" y="4708"/>
                  <a:pt x="14052" y="4708"/>
                </a:cubicBezTo>
                <a:cubicBezTo>
                  <a:pt x="14053" y="4708"/>
                  <a:pt x="14054" y="4708"/>
                  <a:pt x="14055" y="4708"/>
                </a:cubicBezTo>
                <a:lnTo>
                  <a:pt x="14055" y="4708"/>
                </a:lnTo>
                <a:cubicBezTo>
                  <a:pt x="14046" y="4716"/>
                  <a:pt x="14041" y="4727"/>
                  <a:pt x="14041" y="4736"/>
                </a:cubicBezTo>
                <a:cubicBezTo>
                  <a:pt x="14041" y="4757"/>
                  <a:pt x="14071" y="4777"/>
                  <a:pt x="14092" y="4798"/>
                </a:cubicBezTo>
                <a:cubicBezTo>
                  <a:pt x="14216" y="4891"/>
                  <a:pt x="14248" y="5057"/>
                  <a:pt x="14175" y="5181"/>
                </a:cubicBezTo>
                <a:cubicBezTo>
                  <a:pt x="14133" y="5171"/>
                  <a:pt x="14092" y="5160"/>
                  <a:pt x="14051" y="5139"/>
                </a:cubicBezTo>
                <a:cubicBezTo>
                  <a:pt x="14030" y="5202"/>
                  <a:pt x="14020" y="5254"/>
                  <a:pt x="13999" y="5305"/>
                </a:cubicBezTo>
                <a:cubicBezTo>
                  <a:pt x="14009" y="5347"/>
                  <a:pt x="14061" y="5367"/>
                  <a:pt x="14103" y="5388"/>
                </a:cubicBezTo>
                <a:cubicBezTo>
                  <a:pt x="14144" y="5409"/>
                  <a:pt x="14186" y="5450"/>
                  <a:pt x="14175" y="5492"/>
                </a:cubicBezTo>
                <a:cubicBezTo>
                  <a:pt x="14169" y="5501"/>
                  <a:pt x="14156" y="5505"/>
                  <a:pt x="14141" y="5505"/>
                </a:cubicBezTo>
                <a:cubicBezTo>
                  <a:pt x="14137" y="5505"/>
                  <a:pt x="14134" y="5505"/>
                  <a:pt x="14130" y="5504"/>
                </a:cubicBezTo>
                <a:lnTo>
                  <a:pt x="14130" y="5504"/>
                </a:lnTo>
                <a:cubicBezTo>
                  <a:pt x="14206" y="5594"/>
                  <a:pt x="14268" y="5684"/>
                  <a:pt x="14331" y="5782"/>
                </a:cubicBezTo>
                <a:cubicBezTo>
                  <a:pt x="14299" y="5813"/>
                  <a:pt x="14248" y="5834"/>
                  <a:pt x="14206" y="5844"/>
                </a:cubicBezTo>
                <a:cubicBezTo>
                  <a:pt x="14165" y="5813"/>
                  <a:pt x="14133" y="5772"/>
                  <a:pt x="14133" y="5730"/>
                </a:cubicBezTo>
                <a:cubicBezTo>
                  <a:pt x="14071" y="5740"/>
                  <a:pt x="13999" y="5761"/>
                  <a:pt x="13947" y="5761"/>
                </a:cubicBezTo>
                <a:cubicBezTo>
                  <a:pt x="13928" y="5785"/>
                  <a:pt x="13901" y="5802"/>
                  <a:pt x="13872" y="5812"/>
                </a:cubicBezTo>
                <a:lnTo>
                  <a:pt x="13872" y="5812"/>
                </a:lnTo>
                <a:cubicBezTo>
                  <a:pt x="13855" y="5845"/>
                  <a:pt x="13819" y="5872"/>
                  <a:pt x="13777" y="5872"/>
                </a:cubicBezTo>
                <a:cubicBezTo>
                  <a:pt x="13765" y="5872"/>
                  <a:pt x="13752" y="5870"/>
                  <a:pt x="13740" y="5865"/>
                </a:cubicBezTo>
                <a:cubicBezTo>
                  <a:pt x="13656" y="5840"/>
                  <a:pt x="13674" y="5734"/>
                  <a:pt x="13739" y="5699"/>
                </a:cubicBezTo>
                <a:lnTo>
                  <a:pt x="13739" y="5699"/>
                </a:lnTo>
                <a:cubicBezTo>
                  <a:pt x="13721" y="5702"/>
                  <a:pt x="13703" y="5705"/>
                  <a:pt x="13688" y="5710"/>
                </a:cubicBezTo>
                <a:cubicBezTo>
                  <a:pt x="13688" y="5648"/>
                  <a:pt x="13719" y="5585"/>
                  <a:pt x="13771" y="5544"/>
                </a:cubicBezTo>
                <a:cubicBezTo>
                  <a:pt x="13751" y="5512"/>
                  <a:pt x="13709" y="5492"/>
                  <a:pt x="13657" y="5482"/>
                </a:cubicBezTo>
                <a:cubicBezTo>
                  <a:pt x="13657" y="5525"/>
                  <a:pt x="13628" y="5568"/>
                  <a:pt x="13582" y="5594"/>
                </a:cubicBezTo>
                <a:lnTo>
                  <a:pt x="13582" y="5594"/>
                </a:lnTo>
                <a:cubicBezTo>
                  <a:pt x="13581" y="5591"/>
                  <a:pt x="13578" y="5588"/>
                  <a:pt x="13574" y="5585"/>
                </a:cubicBezTo>
                <a:cubicBezTo>
                  <a:pt x="13553" y="5565"/>
                  <a:pt x="13512" y="5575"/>
                  <a:pt x="13502" y="5554"/>
                </a:cubicBezTo>
                <a:cubicBezTo>
                  <a:pt x="13481" y="5523"/>
                  <a:pt x="13543" y="5503"/>
                  <a:pt x="13585" y="5492"/>
                </a:cubicBezTo>
                <a:cubicBezTo>
                  <a:pt x="13533" y="5492"/>
                  <a:pt x="13491" y="5482"/>
                  <a:pt x="13450" y="5461"/>
                </a:cubicBezTo>
                <a:cubicBezTo>
                  <a:pt x="13481" y="5430"/>
                  <a:pt x="13502" y="5388"/>
                  <a:pt x="13502" y="5357"/>
                </a:cubicBezTo>
                <a:cubicBezTo>
                  <a:pt x="13398" y="5337"/>
                  <a:pt x="13429" y="5212"/>
                  <a:pt x="13502" y="5160"/>
                </a:cubicBezTo>
                <a:cubicBezTo>
                  <a:pt x="13585" y="5109"/>
                  <a:pt x="13698" y="5088"/>
                  <a:pt x="13740" y="5015"/>
                </a:cubicBezTo>
                <a:cubicBezTo>
                  <a:pt x="13709" y="4964"/>
                  <a:pt x="13636" y="4943"/>
                  <a:pt x="13574" y="4943"/>
                </a:cubicBezTo>
                <a:cubicBezTo>
                  <a:pt x="13564" y="4902"/>
                  <a:pt x="13605" y="4849"/>
                  <a:pt x="13657" y="4819"/>
                </a:cubicBezTo>
                <a:cubicBezTo>
                  <a:pt x="13585" y="4819"/>
                  <a:pt x="13523" y="4829"/>
                  <a:pt x="13450" y="4829"/>
                </a:cubicBezTo>
                <a:cubicBezTo>
                  <a:pt x="13491" y="4766"/>
                  <a:pt x="13429" y="4694"/>
                  <a:pt x="13408" y="4632"/>
                </a:cubicBezTo>
                <a:cubicBezTo>
                  <a:pt x="13378" y="4570"/>
                  <a:pt x="13398" y="4466"/>
                  <a:pt x="13481" y="4466"/>
                </a:cubicBezTo>
                <a:cubicBezTo>
                  <a:pt x="13429" y="4456"/>
                  <a:pt x="13387" y="4414"/>
                  <a:pt x="13367" y="4373"/>
                </a:cubicBezTo>
                <a:cubicBezTo>
                  <a:pt x="13335" y="4375"/>
                  <a:pt x="13304" y="4377"/>
                  <a:pt x="13273" y="4377"/>
                </a:cubicBezTo>
                <a:cubicBezTo>
                  <a:pt x="13180" y="4377"/>
                  <a:pt x="13087" y="4365"/>
                  <a:pt x="12994" y="4342"/>
                </a:cubicBezTo>
                <a:cubicBezTo>
                  <a:pt x="13025" y="4311"/>
                  <a:pt x="13067" y="4269"/>
                  <a:pt x="13118" y="4248"/>
                </a:cubicBezTo>
                <a:cubicBezTo>
                  <a:pt x="13097" y="4218"/>
                  <a:pt x="13077" y="4186"/>
                  <a:pt x="13056" y="4145"/>
                </a:cubicBezTo>
                <a:cubicBezTo>
                  <a:pt x="13097" y="4124"/>
                  <a:pt x="13150" y="4093"/>
                  <a:pt x="13201" y="4073"/>
                </a:cubicBezTo>
                <a:cubicBezTo>
                  <a:pt x="13222" y="4000"/>
                  <a:pt x="13274" y="3948"/>
                  <a:pt x="13336" y="3896"/>
                </a:cubicBezTo>
                <a:cubicBezTo>
                  <a:pt x="13315" y="3875"/>
                  <a:pt x="13274" y="3855"/>
                  <a:pt x="13232" y="3855"/>
                </a:cubicBezTo>
                <a:cubicBezTo>
                  <a:pt x="13242" y="3824"/>
                  <a:pt x="13263" y="3792"/>
                  <a:pt x="13274" y="3762"/>
                </a:cubicBezTo>
                <a:lnTo>
                  <a:pt x="13274" y="3762"/>
                </a:lnTo>
                <a:cubicBezTo>
                  <a:pt x="13265" y="3771"/>
                  <a:pt x="13254" y="3775"/>
                  <a:pt x="13243" y="3775"/>
                </a:cubicBezTo>
                <a:cubicBezTo>
                  <a:pt x="13216" y="3775"/>
                  <a:pt x="13188" y="3753"/>
                  <a:pt x="13180" y="3730"/>
                </a:cubicBezTo>
                <a:cubicBezTo>
                  <a:pt x="13170" y="3700"/>
                  <a:pt x="13191" y="3658"/>
                  <a:pt x="13201" y="3627"/>
                </a:cubicBezTo>
                <a:lnTo>
                  <a:pt x="13201" y="3627"/>
                </a:lnTo>
                <a:cubicBezTo>
                  <a:pt x="13195" y="3628"/>
                  <a:pt x="13190" y="3628"/>
                  <a:pt x="13184" y="3628"/>
                </a:cubicBezTo>
                <a:cubicBezTo>
                  <a:pt x="13139" y="3628"/>
                  <a:pt x="13100" y="3592"/>
                  <a:pt x="13118" y="3555"/>
                </a:cubicBezTo>
                <a:lnTo>
                  <a:pt x="13118" y="3555"/>
                </a:lnTo>
                <a:cubicBezTo>
                  <a:pt x="13025" y="3596"/>
                  <a:pt x="12952" y="3647"/>
                  <a:pt x="12890" y="3710"/>
                </a:cubicBezTo>
                <a:cubicBezTo>
                  <a:pt x="12911" y="3668"/>
                  <a:pt x="12922" y="3627"/>
                  <a:pt x="12942" y="3585"/>
                </a:cubicBezTo>
                <a:lnTo>
                  <a:pt x="12942" y="3585"/>
                </a:lnTo>
                <a:cubicBezTo>
                  <a:pt x="12849" y="3627"/>
                  <a:pt x="12807" y="3710"/>
                  <a:pt x="12777" y="3792"/>
                </a:cubicBezTo>
                <a:cubicBezTo>
                  <a:pt x="12735" y="3875"/>
                  <a:pt x="12704" y="3958"/>
                  <a:pt x="12621" y="4010"/>
                </a:cubicBezTo>
                <a:cubicBezTo>
                  <a:pt x="12586" y="4030"/>
                  <a:pt x="12543" y="4039"/>
                  <a:pt x="12502" y="4039"/>
                </a:cubicBezTo>
                <a:cubicBezTo>
                  <a:pt x="12435" y="4039"/>
                  <a:pt x="12371" y="4014"/>
                  <a:pt x="12351" y="3969"/>
                </a:cubicBezTo>
                <a:cubicBezTo>
                  <a:pt x="12289" y="3979"/>
                  <a:pt x="12227" y="3990"/>
                  <a:pt x="12155" y="4010"/>
                </a:cubicBezTo>
                <a:cubicBezTo>
                  <a:pt x="12165" y="3948"/>
                  <a:pt x="12093" y="3886"/>
                  <a:pt x="12020" y="3886"/>
                </a:cubicBezTo>
                <a:cubicBezTo>
                  <a:pt x="12082" y="3865"/>
                  <a:pt x="12144" y="3845"/>
                  <a:pt x="12196" y="3834"/>
                </a:cubicBezTo>
                <a:cubicBezTo>
                  <a:pt x="12217" y="3772"/>
                  <a:pt x="12227" y="3720"/>
                  <a:pt x="12248" y="3668"/>
                </a:cubicBezTo>
                <a:lnTo>
                  <a:pt x="12248" y="3668"/>
                </a:lnTo>
                <a:cubicBezTo>
                  <a:pt x="12210" y="3683"/>
                  <a:pt x="12161" y="3693"/>
                  <a:pt x="12113" y="3693"/>
                </a:cubicBezTo>
                <a:cubicBezTo>
                  <a:pt x="12096" y="3693"/>
                  <a:pt x="12078" y="3692"/>
                  <a:pt x="12061" y="3689"/>
                </a:cubicBezTo>
                <a:lnTo>
                  <a:pt x="11844" y="3472"/>
                </a:lnTo>
                <a:cubicBezTo>
                  <a:pt x="11885" y="3419"/>
                  <a:pt x="11948" y="3378"/>
                  <a:pt x="12020" y="3357"/>
                </a:cubicBezTo>
                <a:cubicBezTo>
                  <a:pt x="11989" y="3347"/>
                  <a:pt x="11958" y="3327"/>
                  <a:pt x="11927" y="3316"/>
                </a:cubicBezTo>
                <a:cubicBezTo>
                  <a:pt x="12093" y="3316"/>
                  <a:pt x="12268" y="3306"/>
                  <a:pt x="12445" y="3306"/>
                </a:cubicBezTo>
                <a:cubicBezTo>
                  <a:pt x="12362" y="3264"/>
                  <a:pt x="12268" y="3212"/>
                  <a:pt x="12176" y="3161"/>
                </a:cubicBezTo>
                <a:cubicBezTo>
                  <a:pt x="12223" y="3137"/>
                  <a:pt x="12279" y="3124"/>
                  <a:pt x="12335" y="3124"/>
                </a:cubicBezTo>
                <a:cubicBezTo>
                  <a:pt x="12401" y="3124"/>
                  <a:pt x="12467" y="3142"/>
                  <a:pt x="12517" y="3182"/>
                </a:cubicBezTo>
                <a:lnTo>
                  <a:pt x="12859" y="2871"/>
                </a:lnTo>
                <a:lnTo>
                  <a:pt x="12859" y="2871"/>
                </a:lnTo>
                <a:cubicBezTo>
                  <a:pt x="12773" y="2918"/>
                  <a:pt x="12670" y="2949"/>
                  <a:pt x="12556" y="2969"/>
                </a:cubicBezTo>
                <a:lnTo>
                  <a:pt x="12556" y="2969"/>
                </a:lnTo>
                <a:cubicBezTo>
                  <a:pt x="12582" y="2942"/>
                  <a:pt x="12586" y="2900"/>
                  <a:pt x="12549" y="2881"/>
                </a:cubicBezTo>
                <a:lnTo>
                  <a:pt x="12549" y="2881"/>
                </a:lnTo>
                <a:cubicBezTo>
                  <a:pt x="12538" y="2912"/>
                  <a:pt x="12538" y="2943"/>
                  <a:pt x="12528" y="2974"/>
                </a:cubicBezTo>
                <a:cubicBezTo>
                  <a:pt x="12537" y="2973"/>
                  <a:pt x="12547" y="2971"/>
                  <a:pt x="12556" y="2969"/>
                </a:cubicBezTo>
                <a:lnTo>
                  <a:pt x="12556" y="2969"/>
                </a:lnTo>
                <a:cubicBezTo>
                  <a:pt x="12542" y="2985"/>
                  <a:pt x="12521" y="2996"/>
                  <a:pt x="12497" y="2996"/>
                </a:cubicBezTo>
                <a:cubicBezTo>
                  <a:pt x="12494" y="2996"/>
                  <a:pt x="12490" y="2996"/>
                  <a:pt x="12486" y="2995"/>
                </a:cubicBezTo>
                <a:cubicBezTo>
                  <a:pt x="12436" y="2986"/>
                  <a:pt x="12419" y="2924"/>
                  <a:pt x="12448" y="2889"/>
                </a:cubicBezTo>
                <a:lnTo>
                  <a:pt x="12448" y="2889"/>
                </a:lnTo>
                <a:cubicBezTo>
                  <a:pt x="12413" y="2911"/>
                  <a:pt x="12374" y="2929"/>
                  <a:pt x="12341" y="2954"/>
                </a:cubicBezTo>
                <a:cubicBezTo>
                  <a:pt x="12341" y="2922"/>
                  <a:pt x="12341" y="2891"/>
                  <a:pt x="12331" y="2860"/>
                </a:cubicBezTo>
                <a:cubicBezTo>
                  <a:pt x="12268" y="2891"/>
                  <a:pt x="12217" y="2922"/>
                  <a:pt x="12155" y="2954"/>
                </a:cubicBezTo>
                <a:cubicBezTo>
                  <a:pt x="12161" y="2922"/>
                  <a:pt x="12114" y="2898"/>
                  <a:pt x="12072" y="2898"/>
                </a:cubicBezTo>
                <a:cubicBezTo>
                  <a:pt x="12044" y="2898"/>
                  <a:pt x="12018" y="2908"/>
                  <a:pt x="12010" y="2933"/>
                </a:cubicBezTo>
                <a:cubicBezTo>
                  <a:pt x="11986" y="3019"/>
                  <a:pt x="11873" y="3075"/>
                  <a:pt x="11766" y="3075"/>
                </a:cubicBezTo>
                <a:cubicBezTo>
                  <a:pt x="11731" y="3075"/>
                  <a:pt x="11698" y="3070"/>
                  <a:pt x="11667" y="3057"/>
                </a:cubicBezTo>
                <a:cubicBezTo>
                  <a:pt x="11605" y="2954"/>
                  <a:pt x="11647" y="2809"/>
                  <a:pt x="11761" y="2746"/>
                </a:cubicBezTo>
                <a:cubicBezTo>
                  <a:pt x="11720" y="2726"/>
                  <a:pt x="11667" y="2715"/>
                  <a:pt x="11626" y="2694"/>
                </a:cubicBezTo>
                <a:cubicBezTo>
                  <a:pt x="11680" y="2676"/>
                  <a:pt x="11640" y="2595"/>
                  <a:pt x="11588" y="2595"/>
                </a:cubicBezTo>
                <a:cubicBezTo>
                  <a:pt x="11583" y="2595"/>
                  <a:pt x="11578" y="2596"/>
                  <a:pt x="11573" y="2598"/>
                </a:cubicBezTo>
                <a:lnTo>
                  <a:pt x="11573" y="2598"/>
                </a:lnTo>
                <a:cubicBezTo>
                  <a:pt x="11608" y="2584"/>
                  <a:pt x="11638" y="2570"/>
                  <a:pt x="11666" y="2559"/>
                </a:cubicBezTo>
                <a:lnTo>
                  <a:pt x="11666" y="2559"/>
                </a:lnTo>
                <a:cubicBezTo>
                  <a:pt x="11672" y="2562"/>
                  <a:pt x="11679" y="2564"/>
                  <a:pt x="11684" y="2564"/>
                </a:cubicBezTo>
                <a:cubicBezTo>
                  <a:pt x="11695" y="2564"/>
                  <a:pt x="11703" y="2558"/>
                  <a:pt x="11699" y="2549"/>
                </a:cubicBezTo>
                <a:lnTo>
                  <a:pt x="11699" y="2549"/>
                </a:lnTo>
                <a:cubicBezTo>
                  <a:pt x="11688" y="2552"/>
                  <a:pt x="11677" y="2555"/>
                  <a:pt x="11666" y="2559"/>
                </a:cubicBezTo>
                <a:lnTo>
                  <a:pt x="11666" y="2559"/>
                </a:lnTo>
                <a:cubicBezTo>
                  <a:pt x="11658" y="2556"/>
                  <a:pt x="11650" y="2549"/>
                  <a:pt x="11647" y="2539"/>
                </a:cubicBezTo>
                <a:cubicBezTo>
                  <a:pt x="11647" y="2518"/>
                  <a:pt x="11678" y="2508"/>
                  <a:pt x="11699" y="2487"/>
                </a:cubicBezTo>
                <a:cubicBezTo>
                  <a:pt x="11740" y="2477"/>
                  <a:pt x="11771" y="2456"/>
                  <a:pt x="11813" y="2436"/>
                </a:cubicBezTo>
                <a:cubicBezTo>
                  <a:pt x="11865" y="2456"/>
                  <a:pt x="11906" y="2498"/>
                  <a:pt x="11927" y="2539"/>
                </a:cubicBezTo>
                <a:cubicBezTo>
                  <a:pt x="11949" y="2545"/>
                  <a:pt x="11972" y="2547"/>
                  <a:pt x="11995" y="2547"/>
                </a:cubicBezTo>
                <a:cubicBezTo>
                  <a:pt x="12057" y="2547"/>
                  <a:pt x="12119" y="2528"/>
                  <a:pt x="12165" y="2498"/>
                </a:cubicBezTo>
                <a:cubicBezTo>
                  <a:pt x="12123" y="2487"/>
                  <a:pt x="12082" y="2477"/>
                  <a:pt x="12040" y="2477"/>
                </a:cubicBezTo>
                <a:cubicBezTo>
                  <a:pt x="12072" y="2477"/>
                  <a:pt x="12113" y="2446"/>
                  <a:pt x="12103" y="2415"/>
                </a:cubicBezTo>
                <a:cubicBezTo>
                  <a:pt x="12051" y="2394"/>
                  <a:pt x="11999" y="2383"/>
                  <a:pt x="11937" y="2373"/>
                </a:cubicBezTo>
                <a:cubicBezTo>
                  <a:pt x="11975" y="2354"/>
                  <a:pt x="11951" y="2289"/>
                  <a:pt x="11906" y="2289"/>
                </a:cubicBezTo>
                <a:cubicBezTo>
                  <a:pt x="11902" y="2289"/>
                  <a:pt x="11899" y="2290"/>
                  <a:pt x="11895" y="2290"/>
                </a:cubicBezTo>
                <a:cubicBezTo>
                  <a:pt x="11927" y="2280"/>
                  <a:pt x="11958" y="2249"/>
                  <a:pt x="11958" y="2218"/>
                </a:cubicBezTo>
                <a:cubicBezTo>
                  <a:pt x="11881" y="2179"/>
                  <a:pt x="11787" y="2158"/>
                  <a:pt x="11693" y="2158"/>
                </a:cubicBezTo>
                <a:cubicBezTo>
                  <a:pt x="11660" y="2158"/>
                  <a:pt x="11628" y="2161"/>
                  <a:pt x="11595" y="2166"/>
                </a:cubicBezTo>
                <a:cubicBezTo>
                  <a:pt x="11575" y="2093"/>
                  <a:pt x="11595" y="2021"/>
                  <a:pt x="11637" y="1959"/>
                </a:cubicBezTo>
                <a:cubicBezTo>
                  <a:pt x="11585" y="1959"/>
                  <a:pt x="11575" y="1886"/>
                  <a:pt x="11626" y="1876"/>
                </a:cubicBezTo>
                <a:lnTo>
                  <a:pt x="11377" y="1814"/>
                </a:lnTo>
                <a:cubicBezTo>
                  <a:pt x="11409" y="1782"/>
                  <a:pt x="11367" y="1720"/>
                  <a:pt x="11315" y="1720"/>
                </a:cubicBezTo>
                <a:cubicBezTo>
                  <a:pt x="11365" y="1702"/>
                  <a:pt x="11419" y="1694"/>
                  <a:pt x="11473" y="1694"/>
                </a:cubicBezTo>
                <a:cubicBezTo>
                  <a:pt x="11543" y="1694"/>
                  <a:pt x="11614" y="1708"/>
                  <a:pt x="11678" y="1731"/>
                </a:cubicBezTo>
                <a:cubicBezTo>
                  <a:pt x="11616" y="1690"/>
                  <a:pt x="11688" y="1627"/>
                  <a:pt x="11750" y="1596"/>
                </a:cubicBezTo>
                <a:cubicBezTo>
                  <a:pt x="11678" y="1586"/>
                  <a:pt x="11637" y="1524"/>
                  <a:pt x="11658" y="1472"/>
                </a:cubicBezTo>
                <a:lnTo>
                  <a:pt x="11658" y="1472"/>
                </a:lnTo>
                <a:cubicBezTo>
                  <a:pt x="11631" y="1498"/>
                  <a:pt x="11590" y="1511"/>
                  <a:pt x="11549" y="1511"/>
                </a:cubicBezTo>
                <a:cubicBezTo>
                  <a:pt x="11507" y="1511"/>
                  <a:pt x="11466" y="1498"/>
                  <a:pt x="11440" y="1472"/>
                </a:cubicBezTo>
                <a:cubicBezTo>
                  <a:pt x="11388" y="1409"/>
                  <a:pt x="11419" y="1326"/>
                  <a:pt x="11492" y="1296"/>
                </a:cubicBezTo>
                <a:cubicBezTo>
                  <a:pt x="11585" y="1337"/>
                  <a:pt x="11688" y="1347"/>
                  <a:pt x="11782" y="1347"/>
                </a:cubicBezTo>
                <a:cubicBezTo>
                  <a:pt x="11771" y="1317"/>
                  <a:pt x="11750" y="1285"/>
                  <a:pt x="11730" y="1254"/>
                </a:cubicBezTo>
                <a:cubicBezTo>
                  <a:pt x="11750" y="1234"/>
                  <a:pt x="11782" y="1223"/>
                  <a:pt x="11803" y="1213"/>
                </a:cubicBezTo>
                <a:cubicBezTo>
                  <a:pt x="11750" y="1213"/>
                  <a:pt x="11720" y="1161"/>
                  <a:pt x="11750" y="1119"/>
                </a:cubicBezTo>
                <a:lnTo>
                  <a:pt x="11750" y="1119"/>
                </a:lnTo>
                <a:cubicBezTo>
                  <a:pt x="11699" y="1140"/>
                  <a:pt x="11658" y="1161"/>
                  <a:pt x="11605" y="1171"/>
                </a:cubicBezTo>
                <a:cubicBezTo>
                  <a:pt x="11605" y="1140"/>
                  <a:pt x="11575" y="1119"/>
                  <a:pt x="11533" y="1119"/>
                </a:cubicBezTo>
                <a:lnTo>
                  <a:pt x="11626" y="995"/>
                </a:lnTo>
                <a:lnTo>
                  <a:pt x="11626" y="995"/>
                </a:lnTo>
                <a:cubicBezTo>
                  <a:pt x="11617" y="1001"/>
                  <a:pt x="11609" y="1003"/>
                  <a:pt x="11601" y="1003"/>
                </a:cubicBezTo>
                <a:cubicBezTo>
                  <a:pt x="11580" y="1003"/>
                  <a:pt x="11564" y="986"/>
                  <a:pt x="11564" y="964"/>
                </a:cubicBezTo>
                <a:cubicBezTo>
                  <a:pt x="11564" y="948"/>
                  <a:pt x="11576" y="932"/>
                  <a:pt x="11591" y="921"/>
                </a:cubicBezTo>
                <a:lnTo>
                  <a:pt x="11591" y="921"/>
                </a:lnTo>
                <a:cubicBezTo>
                  <a:pt x="11532" y="956"/>
                  <a:pt x="11465" y="974"/>
                  <a:pt x="11388" y="974"/>
                </a:cubicBezTo>
                <a:cubicBezTo>
                  <a:pt x="11398" y="912"/>
                  <a:pt x="11409" y="850"/>
                  <a:pt x="11409" y="778"/>
                </a:cubicBezTo>
                <a:lnTo>
                  <a:pt x="11533" y="716"/>
                </a:lnTo>
                <a:cubicBezTo>
                  <a:pt x="11419" y="684"/>
                  <a:pt x="11347" y="601"/>
                  <a:pt x="11326" y="508"/>
                </a:cubicBezTo>
                <a:cubicBezTo>
                  <a:pt x="11440" y="435"/>
                  <a:pt x="11554" y="343"/>
                  <a:pt x="11637" y="239"/>
                </a:cubicBezTo>
                <a:lnTo>
                  <a:pt x="11637" y="239"/>
                </a:lnTo>
                <a:cubicBezTo>
                  <a:pt x="11592" y="272"/>
                  <a:pt x="11529" y="291"/>
                  <a:pt x="11466" y="291"/>
                </a:cubicBezTo>
                <a:cubicBezTo>
                  <a:pt x="11412" y="291"/>
                  <a:pt x="11358" y="277"/>
                  <a:pt x="11315" y="249"/>
                </a:cubicBezTo>
                <a:cubicBezTo>
                  <a:pt x="11268" y="223"/>
                  <a:pt x="11240" y="178"/>
                  <a:pt x="11232" y="131"/>
                </a:cubicBezTo>
                <a:lnTo>
                  <a:pt x="11232" y="131"/>
                </a:lnTo>
                <a:cubicBezTo>
                  <a:pt x="11222" y="129"/>
                  <a:pt x="11212" y="128"/>
                  <a:pt x="11202" y="12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8"/>
          <p:cNvSpPr/>
          <p:nvPr/>
        </p:nvSpPr>
        <p:spPr>
          <a:xfrm>
            <a:off x="-2047211" y="1859837"/>
            <a:ext cx="10201512" cy="4871885"/>
          </a:xfrm>
          <a:custGeom>
            <a:avLst/>
            <a:gdLst/>
            <a:ahLst/>
            <a:cxnLst/>
            <a:rect l="l" t="t" r="r" b="b"/>
            <a:pathLst>
              <a:path w="73805" h="36932" extrusionOk="0">
                <a:moveTo>
                  <a:pt x="22515" y="11759"/>
                </a:moveTo>
                <a:cubicBezTo>
                  <a:pt x="22526" y="11769"/>
                  <a:pt x="22547" y="11769"/>
                  <a:pt x="22557" y="11769"/>
                </a:cubicBezTo>
                <a:lnTo>
                  <a:pt x="22536" y="11790"/>
                </a:lnTo>
                <a:cubicBezTo>
                  <a:pt x="22526" y="11780"/>
                  <a:pt x="22526" y="11769"/>
                  <a:pt x="22515" y="11759"/>
                </a:cubicBezTo>
                <a:close/>
                <a:moveTo>
                  <a:pt x="22609" y="11780"/>
                </a:moveTo>
                <a:cubicBezTo>
                  <a:pt x="22565" y="11807"/>
                  <a:pt x="22566" y="11814"/>
                  <a:pt x="22583" y="11814"/>
                </a:cubicBezTo>
                <a:cubicBezTo>
                  <a:pt x="22607" y="11814"/>
                  <a:pt x="22659" y="11801"/>
                  <a:pt x="22671" y="11801"/>
                </a:cubicBezTo>
                <a:cubicBezTo>
                  <a:pt x="22671" y="11801"/>
                  <a:pt x="22630" y="11831"/>
                  <a:pt x="22630" y="11842"/>
                </a:cubicBezTo>
                <a:cubicBezTo>
                  <a:pt x="22639" y="11844"/>
                  <a:pt x="22649" y="11846"/>
                  <a:pt x="22660" y="11846"/>
                </a:cubicBezTo>
                <a:cubicBezTo>
                  <a:pt x="22698" y="11846"/>
                  <a:pt x="22745" y="11831"/>
                  <a:pt x="22785" y="11790"/>
                </a:cubicBezTo>
                <a:lnTo>
                  <a:pt x="22785" y="11790"/>
                </a:lnTo>
                <a:cubicBezTo>
                  <a:pt x="22816" y="11847"/>
                  <a:pt x="22785" y="11860"/>
                  <a:pt x="22741" y="11860"/>
                </a:cubicBezTo>
                <a:cubicBezTo>
                  <a:pt x="22707" y="11860"/>
                  <a:pt x="22666" y="11853"/>
                  <a:pt x="22639" y="11853"/>
                </a:cubicBezTo>
                <a:cubicBezTo>
                  <a:pt x="22617" y="11853"/>
                  <a:pt x="22604" y="11857"/>
                  <a:pt x="22609" y="11873"/>
                </a:cubicBezTo>
                <a:lnTo>
                  <a:pt x="22598" y="11873"/>
                </a:lnTo>
                <a:cubicBezTo>
                  <a:pt x="22577" y="11852"/>
                  <a:pt x="22557" y="11821"/>
                  <a:pt x="22536" y="11801"/>
                </a:cubicBezTo>
                <a:cubicBezTo>
                  <a:pt x="22557" y="11801"/>
                  <a:pt x="22598" y="11780"/>
                  <a:pt x="22609" y="11780"/>
                </a:cubicBezTo>
                <a:close/>
                <a:moveTo>
                  <a:pt x="24806" y="14277"/>
                </a:moveTo>
                <a:cubicBezTo>
                  <a:pt x="24806" y="14277"/>
                  <a:pt x="24806" y="14277"/>
                  <a:pt x="24806" y="14277"/>
                </a:cubicBezTo>
                <a:cubicBezTo>
                  <a:pt x="24806" y="14277"/>
                  <a:pt x="24806" y="14277"/>
                  <a:pt x="24806" y="14277"/>
                </a:cubicBezTo>
                <a:close/>
                <a:moveTo>
                  <a:pt x="26473" y="16390"/>
                </a:moveTo>
                <a:lnTo>
                  <a:pt x="26473" y="16390"/>
                </a:lnTo>
                <a:cubicBezTo>
                  <a:pt x="26505" y="16401"/>
                  <a:pt x="26526" y="16411"/>
                  <a:pt x="26526" y="16432"/>
                </a:cubicBezTo>
                <a:cubicBezTo>
                  <a:pt x="26534" y="16424"/>
                  <a:pt x="26541" y="16420"/>
                  <a:pt x="26549" y="16420"/>
                </a:cubicBezTo>
                <a:cubicBezTo>
                  <a:pt x="26579" y="16420"/>
                  <a:pt x="26606" y="16477"/>
                  <a:pt x="26639" y="16494"/>
                </a:cubicBezTo>
                <a:lnTo>
                  <a:pt x="26598" y="16494"/>
                </a:lnTo>
                <a:cubicBezTo>
                  <a:pt x="26556" y="16463"/>
                  <a:pt x="26515" y="16432"/>
                  <a:pt x="26473" y="16390"/>
                </a:cubicBezTo>
                <a:close/>
                <a:moveTo>
                  <a:pt x="42586" y="23353"/>
                </a:moveTo>
                <a:cubicBezTo>
                  <a:pt x="42586" y="23353"/>
                  <a:pt x="42586" y="23353"/>
                  <a:pt x="42586" y="23353"/>
                </a:cubicBezTo>
                <a:cubicBezTo>
                  <a:pt x="42586" y="23353"/>
                  <a:pt x="42586" y="23353"/>
                  <a:pt x="42586" y="23353"/>
                </a:cubicBezTo>
                <a:close/>
                <a:moveTo>
                  <a:pt x="48119" y="25032"/>
                </a:moveTo>
                <a:cubicBezTo>
                  <a:pt x="48119" y="25032"/>
                  <a:pt x="48119" y="25032"/>
                  <a:pt x="48119" y="25032"/>
                </a:cubicBezTo>
                <a:cubicBezTo>
                  <a:pt x="48119" y="25032"/>
                  <a:pt x="48119" y="25032"/>
                  <a:pt x="48119" y="25032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58801" y="25478"/>
                </a:moveTo>
                <a:cubicBezTo>
                  <a:pt x="58801" y="25478"/>
                  <a:pt x="58801" y="25478"/>
                  <a:pt x="58801" y="25478"/>
                </a:cubicBezTo>
                <a:cubicBezTo>
                  <a:pt x="58801" y="25478"/>
                  <a:pt x="58801" y="25478"/>
                  <a:pt x="58801" y="25478"/>
                </a:cubicBezTo>
                <a:close/>
                <a:moveTo>
                  <a:pt x="65526" y="27405"/>
                </a:moveTo>
                <a:lnTo>
                  <a:pt x="65526" y="27415"/>
                </a:lnTo>
                <a:lnTo>
                  <a:pt x="65515" y="27415"/>
                </a:lnTo>
                <a:lnTo>
                  <a:pt x="65526" y="27405"/>
                </a:lnTo>
                <a:close/>
                <a:moveTo>
                  <a:pt x="65588" y="27426"/>
                </a:moveTo>
                <a:cubicBezTo>
                  <a:pt x="65588" y="27426"/>
                  <a:pt x="65588" y="27436"/>
                  <a:pt x="65577" y="27446"/>
                </a:cubicBezTo>
                <a:cubicBezTo>
                  <a:pt x="65567" y="27446"/>
                  <a:pt x="65567" y="27436"/>
                  <a:pt x="65557" y="27436"/>
                </a:cubicBezTo>
                <a:cubicBezTo>
                  <a:pt x="65577" y="27436"/>
                  <a:pt x="65588" y="27426"/>
                  <a:pt x="65588" y="27426"/>
                </a:cubicBezTo>
                <a:close/>
                <a:moveTo>
                  <a:pt x="65713" y="27415"/>
                </a:moveTo>
                <a:cubicBezTo>
                  <a:pt x="65743" y="27488"/>
                  <a:pt x="65692" y="27488"/>
                  <a:pt x="65640" y="27488"/>
                </a:cubicBezTo>
                <a:cubicBezTo>
                  <a:pt x="65630" y="27477"/>
                  <a:pt x="65619" y="27477"/>
                  <a:pt x="65619" y="27467"/>
                </a:cubicBezTo>
                <a:cubicBezTo>
                  <a:pt x="65650" y="27467"/>
                  <a:pt x="65681" y="27446"/>
                  <a:pt x="65713" y="27415"/>
                </a:cubicBezTo>
                <a:close/>
                <a:moveTo>
                  <a:pt x="3622" y="1"/>
                </a:moveTo>
                <a:cubicBezTo>
                  <a:pt x="2912" y="1"/>
                  <a:pt x="2701" y="1164"/>
                  <a:pt x="2414" y="1688"/>
                </a:cubicBezTo>
                <a:cubicBezTo>
                  <a:pt x="1948" y="2506"/>
                  <a:pt x="1472" y="3325"/>
                  <a:pt x="1171" y="4216"/>
                </a:cubicBezTo>
                <a:cubicBezTo>
                  <a:pt x="643" y="5750"/>
                  <a:pt x="539" y="7449"/>
                  <a:pt x="373" y="9045"/>
                </a:cubicBezTo>
                <a:cubicBezTo>
                  <a:pt x="187" y="10837"/>
                  <a:pt x="10" y="12588"/>
                  <a:pt x="21" y="14391"/>
                </a:cubicBezTo>
                <a:cubicBezTo>
                  <a:pt x="31" y="16049"/>
                  <a:pt x="0" y="17696"/>
                  <a:pt x="62" y="19344"/>
                </a:cubicBezTo>
                <a:cubicBezTo>
                  <a:pt x="166" y="22400"/>
                  <a:pt x="31" y="25508"/>
                  <a:pt x="508" y="28545"/>
                </a:cubicBezTo>
                <a:cubicBezTo>
                  <a:pt x="767" y="30244"/>
                  <a:pt x="1150" y="32202"/>
                  <a:pt x="2238" y="33590"/>
                </a:cubicBezTo>
                <a:cubicBezTo>
                  <a:pt x="3160" y="34772"/>
                  <a:pt x="4331" y="35777"/>
                  <a:pt x="5761" y="36284"/>
                </a:cubicBezTo>
                <a:cubicBezTo>
                  <a:pt x="6445" y="36440"/>
                  <a:pt x="7139" y="36585"/>
                  <a:pt x="7823" y="36740"/>
                </a:cubicBezTo>
                <a:cubicBezTo>
                  <a:pt x="8559" y="36802"/>
                  <a:pt x="9305" y="36865"/>
                  <a:pt x="10040" y="36927"/>
                </a:cubicBezTo>
                <a:cubicBezTo>
                  <a:pt x="10184" y="36930"/>
                  <a:pt x="10327" y="36932"/>
                  <a:pt x="10471" y="36932"/>
                </a:cubicBezTo>
                <a:cubicBezTo>
                  <a:pt x="12046" y="36932"/>
                  <a:pt x="13612" y="36732"/>
                  <a:pt x="15169" y="36523"/>
                </a:cubicBezTo>
                <a:cubicBezTo>
                  <a:pt x="17988" y="36129"/>
                  <a:pt x="20775" y="35476"/>
                  <a:pt x="23583" y="35000"/>
                </a:cubicBezTo>
                <a:cubicBezTo>
                  <a:pt x="25904" y="34617"/>
                  <a:pt x="28214" y="34368"/>
                  <a:pt x="30567" y="34306"/>
                </a:cubicBezTo>
                <a:cubicBezTo>
                  <a:pt x="31120" y="34292"/>
                  <a:pt x="31673" y="34286"/>
                  <a:pt x="32225" y="34286"/>
                </a:cubicBezTo>
                <a:cubicBezTo>
                  <a:pt x="36652" y="34286"/>
                  <a:pt x="41067" y="34680"/>
                  <a:pt x="45497" y="34689"/>
                </a:cubicBezTo>
                <a:cubicBezTo>
                  <a:pt x="45540" y="34689"/>
                  <a:pt x="45584" y="34689"/>
                  <a:pt x="45627" y="34689"/>
                </a:cubicBezTo>
                <a:cubicBezTo>
                  <a:pt x="50319" y="34689"/>
                  <a:pt x="54980" y="34113"/>
                  <a:pt x="59620" y="33445"/>
                </a:cubicBezTo>
                <a:cubicBezTo>
                  <a:pt x="63070" y="32959"/>
                  <a:pt x="66510" y="32420"/>
                  <a:pt x="70002" y="32379"/>
                </a:cubicBezTo>
                <a:cubicBezTo>
                  <a:pt x="70079" y="32377"/>
                  <a:pt x="70156" y="32376"/>
                  <a:pt x="70232" y="32376"/>
                </a:cubicBezTo>
                <a:cubicBezTo>
                  <a:pt x="71250" y="32376"/>
                  <a:pt x="72192" y="32501"/>
                  <a:pt x="73214" y="32616"/>
                </a:cubicBezTo>
                <a:cubicBezTo>
                  <a:pt x="73335" y="32630"/>
                  <a:pt x="73470" y="32657"/>
                  <a:pt x="73600" y="32657"/>
                </a:cubicBezTo>
                <a:cubicBezTo>
                  <a:pt x="73670" y="32657"/>
                  <a:pt x="73739" y="32649"/>
                  <a:pt x="73804" y="32627"/>
                </a:cubicBezTo>
                <a:cubicBezTo>
                  <a:pt x="73256" y="31964"/>
                  <a:pt x="72406" y="31467"/>
                  <a:pt x="71722" y="30959"/>
                </a:cubicBezTo>
                <a:cubicBezTo>
                  <a:pt x="71163" y="30555"/>
                  <a:pt x="70582" y="30161"/>
                  <a:pt x="69971" y="29809"/>
                </a:cubicBezTo>
                <a:cubicBezTo>
                  <a:pt x="69991" y="29798"/>
                  <a:pt x="70023" y="29777"/>
                  <a:pt x="70033" y="29767"/>
                </a:cubicBezTo>
                <a:cubicBezTo>
                  <a:pt x="70023" y="29767"/>
                  <a:pt x="69950" y="29757"/>
                  <a:pt x="69878" y="29747"/>
                </a:cubicBezTo>
                <a:cubicBezTo>
                  <a:pt x="69857" y="29736"/>
                  <a:pt x="69846" y="29726"/>
                  <a:pt x="69826" y="29715"/>
                </a:cubicBezTo>
                <a:cubicBezTo>
                  <a:pt x="69867" y="29715"/>
                  <a:pt x="69899" y="29715"/>
                  <a:pt x="69878" y="29695"/>
                </a:cubicBezTo>
                <a:lnTo>
                  <a:pt x="69878" y="29695"/>
                </a:lnTo>
                <a:cubicBezTo>
                  <a:pt x="69888" y="29698"/>
                  <a:pt x="69895" y="29699"/>
                  <a:pt x="69902" y="29699"/>
                </a:cubicBezTo>
                <a:cubicBezTo>
                  <a:pt x="69935" y="29699"/>
                  <a:pt x="69924" y="29657"/>
                  <a:pt x="69950" y="29622"/>
                </a:cubicBezTo>
                <a:cubicBezTo>
                  <a:pt x="69947" y="29621"/>
                  <a:pt x="69943" y="29621"/>
                  <a:pt x="69939" y="29621"/>
                </a:cubicBezTo>
                <a:cubicBezTo>
                  <a:pt x="69910" y="29621"/>
                  <a:pt x="69869" y="29640"/>
                  <a:pt x="69837" y="29640"/>
                </a:cubicBezTo>
                <a:cubicBezTo>
                  <a:pt x="69818" y="29640"/>
                  <a:pt x="69802" y="29633"/>
                  <a:pt x="69795" y="29612"/>
                </a:cubicBezTo>
                <a:lnTo>
                  <a:pt x="69836" y="29612"/>
                </a:lnTo>
                <a:cubicBezTo>
                  <a:pt x="69836" y="29602"/>
                  <a:pt x="69826" y="29591"/>
                  <a:pt x="69816" y="29581"/>
                </a:cubicBezTo>
                <a:cubicBezTo>
                  <a:pt x="69857" y="29581"/>
                  <a:pt x="69867" y="29581"/>
                  <a:pt x="69867" y="29539"/>
                </a:cubicBezTo>
                <a:lnTo>
                  <a:pt x="69867" y="29539"/>
                </a:lnTo>
                <a:cubicBezTo>
                  <a:pt x="69850" y="29551"/>
                  <a:pt x="69802" y="29559"/>
                  <a:pt x="69757" y="29559"/>
                </a:cubicBezTo>
                <a:cubicBezTo>
                  <a:pt x="69720" y="29559"/>
                  <a:pt x="69685" y="29553"/>
                  <a:pt x="69671" y="29539"/>
                </a:cubicBezTo>
                <a:cubicBezTo>
                  <a:pt x="69691" y="29539"/>
                  <a:pt x="69743" y="29519"/>
                  <a:pt x="69784" y="29508"/>
                </a:cubicBezTo>
                <a:cubicBezTo>
                  <a:pt x="69774" y="29498"/>
                  <a:pt x="69754" y="29487"/>
                  <a:pt x="69743" y="29477"/>
                </a:cubicBezTo>
                <a:cubicBezTo>
                  <a:pt x="69754" y="29477"/>
                  <a:pt x="69878" y="29457"/>
                  <a:pt x="69846" y="29436"/>
                </a:cubicBezTo>
                <a:cubicBezTo>
                  <a:pt x="69888" y="29425"/>
                  <a:pt x="69888" y="29415"/>
                  <a:pt x="69846" y="29404"/>
                </a:cubicBezTo>
                <a:cubicBezTo>
                  <a:pt x="69854" y="29394"/>
                  <a:pt x="69842" y="29390"/>
                  <a:pt x="69824" y="29390"/>
                </a:cubicBezTo>
                <a:cubicBezTo>
                  <a:pt x="69800" y="29390"/>
                  <a:pt x="69766" y="29397"/>
                  <a:pt x="69760" y="29397"/>
                </a:cubicBezTo>
                <a:cubicBezTo>
                  <a:pt x="69758" y="29397"/>
                  <a:pt x="69759" y="29396"/>
                  <a:pt x="69763" y="29394"/>
                </a:cubicBezTo>
                <a:cubicBezTo>
                  <a:pt x="69743" y="29374"/>
                  <a:pt x="69795" y="29384"/>
                  <a:pt x="69784" y="29363"/>
                </a:cubicBezTo>
                <a:lnTo>
                  <a:pt x="69784" y="29363"/>
                </a:lnTo>
                <a:cubicBezTo>
                  <a:pt x="69779" y="29363"/>
                  <a:pt x="69735" y="29373"/>
                  <a:pt x="69689" y="29373"/>
                </a:cubicBezTo>
                <a:cubicBezTo>
                  <a:pt x="69642" y="29373"/>
                  <a:pt x="69593" y="29363"/>
                  <a:pt x="69577" y="29321"/>
                </a:cubicBezTo>
                <a:lnTo>
                  <a:pt x="69577" y="29321"/>
                </a:lnTo>
                <a:cubicBezTo>
                  <a:pt x="69608" y="29336"/>
                  <a:pt x="69635" y="29342"/>
                  <a:pt x="69659" y="29342"/>
                </a:cubicBezTo>
                <a:cubicBezTo>
                  <a:pt x="69738" y="29342"/>
                  <a:pt x="69783" y="29276"/>
                  <a:pt x="69846" y="29229"/>
                </a:cubicBezTo>
                <a:cubicBezTo>
                  <a:pt x="69821" y="29222"/>
                  <a:pt x="69804" y="29221"/>
                  <a:pt x="69790" y="29221"/>
                </a:cubicBezTo>
                <a:cubicBezTo>
                  <a:pt x="69775" y="29221"/>
                  <a:pt x="69763" y="29223"/>
                  <a:pt x="69749" y="29223"/>
                </a:cubicBezTo>
                <a:cubicBezTo>
                  <a:pt x="69733" y="29223"/>
                  <a:pt x="69713" y="29220"/>
                  <a:pt x="69681" y="29208"/>
                </a:cubicBezTo>
                <a:cubicBezTo>
                  <a:pt x="69722" y="29197"/>
                  <a:pt x="69515" y="29187"/>
                  <a:pt x="69484" y="29135"/>
                </a:cubicBezTo>
                <a:lnTo>
                  <a:pt x="69484" y="29135"/>
                </a:lnTo>
                <a:cubicBezTo>
                  <a:pt x="69502" y="29141"/>
                  <a:pt x="69536" y="29147"/>
                  <a:pt x="69567" y="29147"/>
                </a:cubicBezTo>
                <a:cubicBezTo>
                  <a:pt x="69589" y="29147"/>
                  <a:pt x="69610" y="29144"/>
                  <a:pt x="69618" y="29135"/>
                </a:cubicBezTo>
                <a:cubicBezTo>
                  <a:pt x="69618" y="29147"/>
                  <a:pt x="69626" y="29151"/>
                  <a:pt x="69637" y="29151"/>
                </a:cubicBezTo>
                <a:cubicBezTo>
                  <a:pt x="69664" y="29151"/>
                  <a:pt x="69712" y="29125"/>
                  <a:pt x="69712" y="29125"/>
                </a:cubicBezTo>
                <a:cubicBezTo>
                  <a:pt x="69701" y="29114"/>
                  <a:pt x="69701" y="29084"/>
                  <a:pt x="69701" y="29073"/>
                </a:cubicBezTo>
                <a:lnTo>
                  <a:pt x="69701" y="29073"/>
                </a:lnTo>
                <a:cubicBezTo>
                  <a:pt x="69707" y="29079"/>
                  <a:pt x="69718" y="29081"/>
                  <a:pt x="69730" y="29081"/>
                </a:cubicBezTo>
                <a:cubicBezTo>
                  <a:pt x="69761" y="29081"/>
                  <a:pt x="69802" y="29064"/>
                  <a:pt x="69795" y="29042"/>
                </a:cubicBezTo>
                <a:cubicBezTo>
                  <a:pt x="69731" y="29042"/>
                  <a:pt x="69746" y="29026"/>
                  <a:pt x="69742" y="29026"/>
                </a:cubicBezTo>
                <a:lnTo>
                  <a:pt x="69742" y="29026"/>
                </a:lnTo>
                <a:cubicBezTo>
                  <a:pt x="69740" y="29026"/>
                  <a:pt x="69731" y="29032"/>
                  <a:pt x="69691" y="29052"/>
                </a:cubicBezTo>
                <a:cubicBezTo>
                  <a:pt x="69681" y="29042"/>
                  <a:pt x="69681" y="29031"/>
                  <a:pt x="69691" y="29011"/>
                </a:cubicBezTo>
                <a:cubicBezTo>
                  <a:pt x="69646" y="29011"/>
                  <a:pt x="69621" y="29042"/>
                  <a:pt x="69587" y="29042"/>
                </a:cubicBezTo>
                <a:cubicBezTo>
                  <a:pt x="69566" y="29042"/>
                  <a:pt x="69541" y="29030"/>
                  <a:pt x="69505" y="28990"/>
                </a:cubicBezTo>
                <a:cubicBezTo>
                  <a:pt x="69506" y="28987"/>
                  <a:pt x="69509" y="28986"/>
                  <a:pt x="69512" y="28986"/>
                </a:cubicBezTo>
                <a:cubicBezTo>
                  <a:pt x="69524" y="28986"/>
                  <a:pt x="69545" y="29005"/>
                  <a:pt x="69554" y="29005"/>
                </a:cubicBezTo>
                <a:cubicBezTo>
                  <a:pt x="69558" y="29005"/>
                  <a:pt x="69559" y="29001"/>
                  <a:pt x="69556" y="28990"/>
                </a:cubicBezTo>
                <a:lnTo>
                  <a:pt x="69556" y="28990"/>
                </a:lnTo>
                <a:cubicBezTo>
                  <a:pt x="69556" y="28990"/>
                  <a:pt x="69650" y="29001"/>
                  <a:pt x="69671" y="29001"/>
                </a:cubicBezTo>
                <a:cubicBezTo>
                  <a:pt x="69642" y="28972"/>
                  <a:pt x="69634" y="28963"/>
                  <a:pt x="69638" y="28963"/>
                </a:cubicBezTo>
                <a:cubicBezTo>
                  <a:pt x="69644" y="28963"/>
                  <a:pt x="69676" y="28984"/>
                  <a:pt x="69701" y="28990"/>
                </a:cubicBezTo>
                <a:cubicBezTo>
                  <a:pt x="69712" y="28969"/>
                  <a:pt x="69733" y="28959"/>
                  <a:pt x="69712" y="28939"/>
                </a:cubicBezTo>
                <a:cubicBezTo>
                  <a:pt x="69722" y="28939"/>
                  <a:pt x="69730" y="28941"/>
                  <a:pt x="69737" y="28941"/>
                </a:cubicBezTo>
                <a:cubicBezTo>
                  <a:pt x="69745" y="28941"/>
                  <a:pt x="69753" y="28938"/>
                  <a:pt x="69763" y="28928"/>
                </a:cubicBezTo>
                <a:cubicBezTo>
                  <a:pt x="69733" y="28907"/>
                  <a:pt x="69608" y="28918"/>
                  <a:pt x="69629" y="28886"/>
                </a:cubicBezTo>
                <a:lnTo>
                  <a:pt x="69629" y="28886"/>
                </a:lnTo>
                <a:cubicBezTo>
                  <a:pt x="69614" y="28890"/>
                  <a:pt x="69606" y="28893"/>
                  <a:pt x="69601" y="28893"/>
                </a:cubicBezTo>
                <a:cubicBezTo>
                  <a:pt x="69594" y="28893"/>
                  <a:pt x="69598" y="28885"/>
                  <a:pt x="69598" y="28866"/>
                </a:cubicBezTo>
                <a:lnTo>
                  <a:pt x="69598" y="28866"/>
                </a:lnTo>
                <a:cubicBezTo>
                  <a:pt x="69577" y="28893"/>
                  <a:pt x="69552" y="28903"/>
                  <a:pt x="69528" y="28903"/>
                </a:cubicBezTo>
                <a:cubicBezTo>
                  <a:pt x="69516" y="28903"/>
                  <a:pt x="69504" y="28900"/>
                  <a:pt x="69494" y="28897"/>
                </a:cubicBezTo>
                <a:cubicBezTo>
                  <a:pt x="69515" y="28876"/>
                  <a:pt x="69484" y="28866"/>
                  <a:pt x="69453" y="28845"/>
                </a:cubicBezTo>
                <a:cubicBezTo>
                  <a:pt x="69463" y="28845"/>
                  <a:pt x="69463" y="28845"/>
                  <a:pt x="69473" y="28824"/>
                </a:cubicBezTo>
                <a:cubicBezTo>
                  <a:pt x="69484" y="28835"/>
                  <a:pt x="69505" y="28845"/>
                  <a:pt x="69515" y="28856"/>
                </a:cubicBezTo>
                <a:cubicBezTo>
                  <a:pt x="69505" y="28835"/>
                  <a:pt x="69608" y="28856"/>
                  <a:pt x="69671" y="28824"/>
                </a:cubicBezTo>
                <a:cubicBezTo>
                  <a:pt x="69632" y="28786"/>
                  <a:pt x="69599" y="28765"/>
                  <a:pt x="69559" y="28765"/>
                </a:cubicBezTo>
                <a:cubicBezTo>
                  <a:pt x="69546" y="28765"/>
                  <a:pt x="69531" y="28767"/>
                  <a:pt x="69515" y="28773"/>
                </a:cubicBezTo>
                <a:cubicBezTo>
                  <a:pt x="69505" y="28731"/>
                  <a:pt x="69639" y="28721"/>
                  <a:pt x="69515" y="28700"/>
                </a:cubicBezTo>
                <a:cubicBezTo>
                  <a:pt x="69526" y="28679"/>
                  <a:pt x="69567" y="28669"/>
                  <a:pt x="69598" y="28658"/>
                </a:cubicBezTo>
                <a:cubicBezTo>
                  <a:pt x="69588" y="28638"/>
                  <a:pt x="69577" y="28638"/>
                  <a:pt x="69556" y="28638"/>
                </a:cubicBezTo>
                <a:cubicBezTo>
                  <a:pt x="69608" y="28566"/>
                  <a:pt x="69577" y="28607"/>
                  <a:pt x="69577" y="28534"/>
                </a:cubicBezTo>
                <a:lnTo>
                  <a:pt x="69577" y="28534"/>
                </a:lnTo>
                <a:cubicBezTo>
                  <a:pt x="69505" y="28555"/>
                  <a:pt x="69505" y="28628"/>
                  <a:pt x="69411" y="28658"/>
                </a:cubicBezTo>
                <a:cubicBezTo>
                  <a:pt x="69411" y="28628"/>
                  <a:pt x="69380" y="28545"/>
                  <a:pt x="69432" y="28545"/>
                </a:cubicBezTo>
                <a:cubicBezTo>
                  <a:pt x="69432" y="28559"/>
                  <a:pt x="69435" y="28563"/>
                  <a:pt x="69442" y="28563"/>
                </a:cubicBezTo>
                <a:cubicBezTo>
                  <a:pt x="69454" y="28563"/>
                  <a:pt x="69477" y="28545"/>
                  <a:pt x="69505" y="28545"/>
                </a:cubicBezTo>
                <a:cubicBezTo>
                  <a:pt x="69484" y="28534"/>
                  <a:pt x="69463" y="28513"/>
                  <a:pt x="69443" y="28503"/>
                </a:cubicBezTo>
                <a:cubicBezTo>
                  <a:pt x="69448" y="28501"/>
                  <a:pt x="69454" y="28500"/>
                  <a:pt x="69460" y="28500"/>
                </a:cubicBezTo>
                <a:cubicBezTo>
                  <a:pt x="69471" y="28500"/>
                  <a:pt x="69483" y="28502"/>
                  <a:pt x="69493" y="28502"/>
                </a:cubicBezTo>
                <a:cubicBezTo>
                  <a:pt x="69503" y="28502"/>
                  <a:pt x="69511" y="28500"/>
                  <a:pt x="69515" y="28493"/>
                </a:cubicBezTo>
                <a:cubicBezTo>
                  <a:pt x="69515" y="28483"/>
                  <a:pt x="69505" y="28472"/>
                  <a:pt x="69484" y="28472"/>
                </a:cubicBezTo>
                <a:cubicBezTo>
                  <a:pt x="69515" y="28462"/>
                  <a:pt x="69526" y="28451"/>
                  <a:pt x="69515" y="28441"/>
                </a:cubicBezTo>
                <a:lnTo>
                  <a:pt x="69515" y="28441"/>
                </a:lnTo>
                <a:cubicBezTo>
                  <a:pt x="69492" y="28459"/>
                  <a:pt x="69476" y="28467"/>
                  <a:pt x="69465" y="28467"/>
                </a:cubicBezTo>
                <a:cubicBezTo>
                  <a:pt x="69451" y="28467"/>
                  <a:pt x="69447" y="28454"/>
                  <a:pt x="69453" y="28430"/>
                </a:cubicBezTo>
                <a:lnTo>
                  <a:pt x="69453" y="28430"/>
                </a:lnTo>
                <a:cubicBezTo>
                  <a:pt x="69443" y="28462"/>
                  <a:pt x="69432" y="28483"/>
                  <a:pt x="69411" y="28503"/>
                </a:cubicBezTo>
                <a:cubicBezTo>
                  <a:pt x="69421" y="28474"/>
                  <a:pt x="69449" y="28381"/>
                  <a:pt x="69452" y="28378"/>
                </a:cubicBezTo>
                <a:lnTo>
                  <a:pt x="69452" y="28378"/>
                </a:lnTo>
                <a:cubicBezTo>
                  <a:pt x="69452" y="28379"/>
                  <a:pt x="69452" y="28379"/>
                  <a:pt x="69453" y="28379"/>
                </a:cubicBezTo>
                <a:cubicBezTo>
                  <a:pt x="69453" y="28378"/>
                  <a:pt x="69453" y="28378"/>
                  <a:pt x="69452" y="28378"/>
                </a:cubicBezTo>
                <a:cubicBezTo>
                  <a:pt x="69452" y="28378"/>
                  <a:pt x="69452" y="28378"/>
                  <a:pt x="69452" y="28378"/>
                </a:cubicBezTo>
                <a:lnTo>
                  <a:pt x="69452" y="28378"/>
                </a:lnTo>
                <a:cubicBezTo>
                  <a:pt x="69451" y="28375"/>
                  <a:pt x="69448" y="28374"/>
                  <a:pt x="69446" y="28374"/>
                </a:cubicBezTo>
                <a:cubicBezTo>
                  <a:pt x="69433" y="28374"/>
                  <a:pt x="69409" y="28410"/>
                  <a:pt x="69401" y="28410"/>
                </a:cubicBezTo>
                <a:cubicBezTo>
                  <a:pt x="69401" y="28389"/>
                  <a:pt x="69390" y="28317"/>
                  <a:pt x="69380" y="28317"/>
                </a:cubicBezTo>
                <a:lnTo>
                  <a:pt x="69380" y="28317"/>
                </a:lnTo>
                <a:cubicBezTo>
                  <a:pt x="69380" y="28391"/>
                  <a:pt x="69388" y="28424"/>
                  <a:pt x="69378" y="28424"/>
                </a:cubicBezTo>
                <a:cubicBezTo>
                  <a:pt x="69372" y="28424"/>
                  <a:pt x="69358" y="28408"/>
                  <a:pt x="69328" y="28379"/>
                </a:cubicBezTo>
                <a:lnTo>
                  <a:pt x="69328" y="28379"/>
                </a:lnTo>
                <a:cubicBezTo>
                  <a:pt x="69328" y="28389"/>
                  <a:pt x="69370" y="28503"/>
                  <a:pt x="69370" y="28524"/>
                </a:cubicBezTo>
                <a:cubicBezTo>
                  <a:pt x="69349" y="28483"/>
                  <a:pt x="69360" y="28472"/>
                  <a:pt x="69328" y="28441"/>
                </a:cubicBezTo>
                <a:cubicBezTo>
                  <a:pt x="69320" y="28458"/>
                  <a:pt x="69315" y="28463"/>
                  <a:pt x="69310" y="28463"/>
                </a:cubicBezTo>
                <a:cubicBezTo>
                  <a:pt x="69303" y="28463"/>
                  <a:pt x="69295" y="28451"/>
                  <a:pt x="69277" y="28451"/>
                </a:cubicBezTo>
                <a:cubicBezTo>
                  <a:pt x="69277" y="28524"/>
                  <a:pt x="69328" y="28534"/>
                  <a:pt x="69328" y="28575"/>
                </a:cubicBezTo>
                <a:cubicBezTo>
                  <a:pt x="69318" y="28566"/>
                  <a:pt x="69298" y="28555"/>
                  <a:pt x="69287" y="28555"/>
                </a:cubicBezTo>
                <a:cubicBezTo>
                  <a:pt x="69277" y="28575"/>
                  <a:pt x="69308" y="28596"/>
                  <a:pt x="69318" y="28607"/>
                </a:cubicBezTo>
                <a:cubicBezTo>
                  <a:pt x="69310" y="28608"/>
                  <a:pt x="69302" y="28609"/>
                  <a:pt x="69296" y="28609"/>
                </a:cubicBezTo>
                <a:cubicBezTo>
                  <a:pt x="69252" y="28609"/>
                  <a:pt x="69238" y="28585"/>
                  <a:pt x="69194" y="28575"/>
                </a:cubicBezTo>
                <a:lnTo>
                  <a:pt x="69194" y="28575"/>
                </a:lnTo>
                <a:cubicBezTo>
                  <a:pt x="69204" y="28606"/>
                  <a:pt x="69204" y="28607"/>
                  <a:pt x="69224" y="28627"/>
                </a:cubicBezTo>
                <a:lnTo>
                  <a:pt x="69224" y="28627"/>
                </a:lnTo>
                <a:cubicBezTo>
                  <a:pt x="69221" y="28624"/>
                  <a:pt x="69218" y="28623"/>
                  <a:pt x="69216" y="28623"/>
                </a:cubicBezTo>
                <a:cubicBezTo>
                  <a:pt x="69208" y="28623"/>
                  <a:pt x="69201" y="28631"/>
                  <a:pt x="69194" y="28638"/>
                </a:cubicBezTo>
                <a:cubicBezTo>
                  <a:pt x="69194" y="28648"/>
                  <a:pt x="69245" y="28669"/>
                  <a:pt x="69256" y="28690"/>
                </a:cubicBezTo>
                <a:cubicBezTo>
                  <a:pt x="69250" y="28687"/>
                  <a:pt x="69244" y="28685"/>
                  <a:pt x="69238" y="28685"/>
                </a:cubicBezTo>
                <a:cubicBezTo>
                  <a:pt x="69224" y="28685"/>
                  <a:pt x="69212" y="28693"/>
                  <a:pt x="69204" y="28700"/>
                </a:cubicBezTo>
                <a:cubicBezTo>
                  <a:pt x="69204" y="28716"/>
                  <a:pt x="69227" y="28721"/>
                  <a:pt x="69252" y="28721"/>
                </a:cubicBezTo>
                <a:cubicBezTo>
                  <a:pt x="69277" y="28721"/>
                  <a:pt x="69303" y="28716"/>
                  <a:pt x="69308" y="28711"/>
                </a:cubicBezTo>
                <a:lnTo>
                  <a:pt x="69308" y="28711"/>
                </a:lnTo>
                <a:cubicBezTo>
                  <a:pt x="69318" y="28731"/>
                  <a:pt x="69308" y="28731"/>
                  <a:pt x="69287" y="28741"/>
                </a:cubicBezTo>
                <a:cubicBezTo>
                  <a:pt x="69294" y="28748"/>
                  <a:pt x="69310" y="28749"/>
                  <a:pt x="69326" y="28749"/>
                </a:cubicBezTo>
                <a:cubicBezTo>
                  <a:pt x="69333" y="28749"/>
                  <a:pt x="69341" y="28749"/>
                  <a:pt x="69348" y="28749"/>
                </a:cubicBezTo>
                <a:cubicBezTo>
                  <a:pt x="69372" y="28749"/>
                  <a:pt x="69391" y="28752"/>
                  <a:pt x="69380" y="28773"/>
                </a:cubicBezTo>
                <a:cubicBezTo>
                  <a:pt x="69379" y="28778"/>
                  <a:pt x="69371" y="28780"/>
                  <a:pt x="69361" y="28780"/>
                </a:cubicBezTo>
                <a:cubicBezTo>
                  <a:pt x="69327" y="28780"/>
                  <a:pt x="69258" y="28759"/>
                  <a:pt x="69234" y="28759"/>
                </a:cubicBezTo>
                <a:cubicBezTo>
                  <a:pt x="69222" y="28759"/>
                  <a:pt x="69221" y="28765"/>
                  <a:pt x="69245" y="28783"/>
                </a:cubicBezTo>
                <a:cubicBezTo>
                  <a:pt x="69183" y="28776"/>
                  <a:pt x="69162" y="28745"/>
                  <a:pt x="69130" y="28745"/>
                </a:cubicBezTo>
                <a:cubicBezTo>
                  <a:pt x="69115" y="28745"/>
                  <a:pt x="69097" y="28753"/>
                  <a:pt x="69070" y="28773"/>
                </a:cubicBezTo>
                <a:cubicBezTo>
                  <a:pt x="69090" y="28783"/>
                  <a:pt x="69121" y="28793"/>
                  <a:pt x="69153" y="28793"/>
                </a:cubicBezTo>
                <a:cubicBezTo>
                  <a:pt x="69128" y="28815"/>
                  <a:pt x="69125" y="28821"/>
                  <a:pt x="69132" y="28821"/>
                </a:cubicBezTo>
                <a:cubicBezTo>
                  <a:pt x="69144" y="28821"/>
                  <a:pt x="69186" y="28802"/>
                  <a:pt x="69200" y="28802"/>
                </a:cubicBezTo>
                <a:cubicBezTo>
                  <a:pt x="69202" y="28802"/>
                  <a:pt x="69203" y="28803"/>
                  <a:pt x="69204" y="28803"/>
                </a:cubicBezTo>
                <a:cubicBezTo>
                  <a:pt x="69164" y="28830"/>
                  <a:pt x="69166" y="28838"/>
                  <a:pt x="69183" y="28838"/>
                </a:cubicBezTo>
                <a:cubicBezTo>
                  <a:pt x="69205" y="28838"/>
                  <a:pt x="69254" y="28824"/>
                  <a:pt x="69266" y="28824"/>
                </a:cubicBezTo>
                <a:lnTo>
                  <a:pt x="69225" y="28866"/>
                </a:lnTo>
                <a:cubicBezTo>
                  <a:pt x="69234" y="28868"/>
                  <a:pt x="69245" y="28869"/>
                  <a:pt x="69257" y="28869"/>
                </a:cubicBezTo>
                <a:cubicBezTo>
                  <a:pt x="69298" y="28869"/>
                  <a:pt x="69348" y="28854"/>
                  <a:pt x="69380" y="28814"/>
                </a:cubicBezTo>
                <a:lnTo>
                  <a:pt x="69380" y="28814"/>
                </a:lnTo>
                <a:cubicBezTo>
                  <a:pt x="69411" y="28871"/>
                  <a:pt x="69380" y="28884"/>
                  <a:pt x="69336" y="28884"/>
                </a:cubicBezTo>
                <a:cubicBezTo>
                  <a:pt x="69304" y="28884"/>
                  <a:pt x="69264" y="28877"/>
                  <a:pt x="69239" y="28877"/>
                </a:cubicBezTo>
                <a:cubicBezTo>
                  <a:pt x="69218" y="28877"/>
                  <a:pt x="69207" y="28881"/>
                  <a:pt x="69215" y="28897"/>
                </a:cubicBezTo>
                <a:cubicBezTo>
                  <a:pt x="69204" y="28897"/>
                  <a:pt x="69176" y="28892"/>
                  <a:pt x="69148" y="28892"/>
                </a:cubicBezTo>
                <a:cubicBezTo>
                  <a:pt x="69121" y="28892"/>
                  <a:pt x="69095" y="28897"/>
                  <a:pt x="69090" y="28918"/>
                </a:cubicBezTo>
                <a:cubicBezTo>
                  <a:pt x="69090" y="28918"/>
                  <a:pt x="69183" y="28980"/>
                  <a:pt x="69183" y="29001"/>
                </a:cubicBezTo>
                <a:cubicBezTo>
                  <a:pt x="69168" y="28995"/>
                  <a:pt x="69155" y="28993"/>
                  <a:pt x="69143" y="28993"/>
                </a:cubicBezTo>
                <a:cubicBezTo>
                  <a:pt x="69132" y="28993"/>
                  <a:pt x="69121" y="28995"/>
                  <a:pt x="69111" y="29001"/>
                </a:cubicBezTo>
                <a:cubicBezTo>
                  <a:pt x="69132" y="29011"/>
                  <a:pt x="69132" y="29031"/>
                  <a:pt x="69121" y="29052"/>
                </a:cubicBezTo>
                <a:cubicBezTo>
                  <a:pt x="69100" y="29034"/>
                  <a:pt x="69090" y="29029"/>
                  <a:pt x="69084" y="29029"/>
                </a:cubicBezTo>
                <a:cubicBezTo>
                  <a:pt x="69073" y="29029"/>
                  <a:pt x="69069" y="29043"/>
                  <a:pt x="69030" y="29043"/>
                </a:cubicBezTo>
                <a:cubicBezTo>
                  <a:pt x="69024" y="29043"/>
                  <a:pt x="69016" y="29043"/>
                  <a:pt x="69007" y="29042"/>
                </a:cubicBezTo>
                <a:lnTo>
                  <a:pt x="69007" y="29042"/>
                </a:lnTo>
                <a:cubicBezTo>
                  <a:pt x="69007" y="29084"/>
                  <a:pt x="69121" y="29084"/>
                  <a:pt x="69121" y="29125"/>
                </a:cubicBezTo>
                <a:cubicBezTo>
                  <a:pt x="69128" y="29120"/>
                  <a:pt x="69135" y="29117"/>
                  <a:pt x="69142" y="29117"/>
                </a:cubicBezTo>
                <a:cubicBezTo>
                  <a:pt x="69174" y="29117"/>
                  <a:pt x="69201" y="29170"/>
                  <a:pt x="69235" y="29187"/>
                </a:cubicBezTo>
                <a:cubicBezTo>
                  <a:pt x="69212" y="29194"/>
                  <a:pt x="69185" y="29195"/>
                  <a:pt x="69158" y="29195"/>
                </a:cubicBezTo>
                <a:cubicBezTo>
                  <a:pt x="69142" y="29195"/>
                  <a:pt x="69127" y="29195"/>
                  <a:pt x="69112" y="29195"/>
                </a:cubicBezTo>
                <a:cubicBezTo>
                  <a:pt x="69073" y="29195"/>
                  <a:pt x="69038" y="29198"/>
                  <a:pt x="69017" y="29218"/>
                </a:cubicBezTo>
                <a:cubicBezTo>
                  <a:pt x="69036" y="29256"/>
                  <a:pt x="69089" y="29302"/>
                  <a:pt x="69130" y="29302"/>
                </a:cubicBezTo>
                <a:cubicBezTo>
                  <a:pt x="69134" y="29302"/>
                  <a:pt x="69138" y="29302"/>
                  <a:pt x="69142" y="29301"/>
                </a:cubicBezTo>
                <a:lnTo>
                  <a:pt x="69142" y="29301"/>
                </a:lnTo>
                <a:cubicBezTo>
                  <a:pt x="69142" y="29312"/>
                  <a:pt x="69100" y="29321"/>
                  <a:pt x="69059" y="29321"/>
                </a:cubicBezTo>
                <a:cubicBezTo>
                  <a:pt x="68945" y="29259"/>
                  <a:pt x="68821" y="29208"/>
                  <a:pt x="68707" y="29156"/>
                </a:cubicBezTo>
                <a:cubicBezTo>
                  <a:pt x="67785" y="28762"/>
                  <a:pt x="66904" y="28265"/>
                  <a:pt x="66033" y="27737"/>
                </a:cubicBezTo>
                <a:cubicBezTo>
                  <a:pt x="66033" y="27726"/>
                  <a:pt x="66023" y="27684"/>
                  <a:pt x="66033" y="27684"/>
                </a:cubicBezTo>
                <a:cubicBezTo>
                  <a:pt x="66037" y="27686"/>
                  <a:pt x="66043" y="27687"/>
                  <a:pt x="66051" y="27687"/>
                </a:cubicBezTo>
                <a:cubicBezTo>
                  <a:pt x="66082" y="27687"/>
                  <a:pt x="66135" y="27671"/>
                  <a:pt x="66127" y="27654"/>
                </a:cubicBezTo>
                <a:cubicBezTo>
                  <a:pt x="66058" y="27654"/>
                  <a:pt x="66076" y="27631"/>
                  <a:pt x="66068" y="27631"/>
                </a:cubicBezTo>
                <a:cubicBezTo>
                  <a:pt x="66065" y="27631"/>
                  <a:pt x="66054" y="27636"/>
                  <a:pt x="66023" y="27654"/>
                </a:cubicBezTo>
                <a:cubicBezTo>
                  <a:pt x="66013" y="27643"/>
                  <a:pt x="66013" y="27643"/>
                  <a:pt x="66023" y="27622"/>
                </a:cubicBezTo>
                <a:cubicBezTo>
                  <a:pt x="65979" y="27622"/>
                  <a:pt x="65950" y="27645"/>
                  <a:pt x="65917" y="27645"/>
                </a:cubicBezTo>
                <a:cubicBezTo>
                  <a:pt x="65911" y="27645"/>
                  <a:pt x="65905" y="27645"/>
                  <a:pt x="65899" y="27643"/>
                </a:cubicBezTo>
                <a:cubicBezTo>
                  <a:pt x="65878" y="27633"/>
                  <a:pt x="65868" y="27622"/>
                  <a:pt x="65847" y="27612"/>
                </a:cubicBezTo>
                <a:cubicBezTo>
                  <a:pt x="65837" y="27612"/>
                  <a:pt x="65837" y="27601"/>
                  <a:pt x="65826" y="27601"/>
                </a:cubicBezTo>
                <a:cubicBezTo>
                  <a:pt x="65830" y="27598"/>
                  <a:pt x="65834" y="27596"/>
                  <a:pt x="65839" y="27596"/>
                </a:cubicBezTo>
                <a:cubicBezTo>
                  <a:pt x="65852" y="27596"/>
                  <a:pt x="65868" y="27608"/>
                  <a:pt x="65875" y="27608"/>
                </a:cubicBezTo>
                <a:cubicBezTo>
                  <a:pt x="65880" y="27608"/>
                  <a:pt x="65881" y="27604"/>
                  <a:pt x="65878" y="27592"/>
                </a:cubicBezTo>
                <a:lnTo>
                  <a:pt x="65878" y="27592"/>
                </a:lnTo>
                <a:cubicBezTo>
                  <a:pt x="65885" y="27599"/>
                  <a:pt x="65934" y="27606"/>
                  <a:pt x="65969" y="27606"/>
                </a:cubicBezTo>
                <a:cubicBezTo>
                  <a:pt x="65984" y="27606"/>
                  <a:pt x="65997" y="27605"/>
                  <a:pt x="66003" y="27601"/>
                </a:cubicBezTo>
                <a:cubicBezTo>
                  <a:pt x="65974" y="27573"/>
                  <a:pt x="65966" y="27564"/>
                  <a:pt x="65970" y="27564"/>
                </a:cubicBezTo>
                <a:cubicBezTo>
                  <a:pt x="65976" y="27564"/>
                  <a:pt x="66008" y="27585"/>
                  <a:pt x="66033" y="27592"/>
                </a:cubicBezTo>
                <a:cubicBezTo>
                  <a:pt x="66033" y="27571"/>
                  <a:pt x="66065" y="27560"/>
                  <a:pt x="66033" y="27550"/>
                </a:cubicBezTo>
                <a:cubicBezTo>
                  <a:pt x="66065" y="27550"/>
                  <a:pt x="66075" y="27550"/>
                  <a:pt x="66096" y="27529"/>
                </a:cubicBezTo>
                <a:cubicBezTo>
                  <a:pt x="66065" y="27509"/>
                  <a:pt x="65940" y="27519"/>
                  <a:pt x="65950" y="27488"/>
                </a:cubicBezTo>
                <a:lnTo>
                  <a:pt x="65950" y="27488"/>
                </a:lnTo>
                <a:cubicBezTo>
                  <a:pt x="65938" y="27492"/>
                  <a:pt x="65932" y="27494"/>
                  <a:pt x="65929" y="27494"/>
                </a:cubicBezTo>
                <a:cubicBezTo>
                  <a:pt x="65925" y="27494"/>
                  <a:pt x="65926" y="27489"/>
                  <a:pt x="65920" y="27477"/>
                </a:cubicBezTo>
                <a:cubicBezTo>
                  <a:pt x="65900" y="27497"/>
                  <a:pt x="65880" y="27509"/>
                  <a:pt x="65857" y="27509"/>
                </a:cubicBezTo>
                <a:cubicBezTo>
                  <a:pt x="65844" y="27509"/>
                  <a:pt x="65831" y="27505"/>
                  <a:pt x="65816" y="27498"/>
                </a:cubicBezTo>
                <a:cubicBezTo>
                  <a:pt x="65837" y="27477"/>
                  <a:pt x="65805" y="27467"/>
                  <a:pt x="65785" y="27456"/>
                </a:cubicBezTo>
                <a:cubicBezTo>
                  <a:pt x="65785" y="27456"/>
                  <a:pt x="65795" y="27446"/>
                  <a:pt x="65795" y="27426"/>
                </a:cubicBezTo>
                <a:cubicBezTo>
                  <a:pt x="65816" y="27436"/>
                  <a:pt x="65826" y="27446"/>
                  <a:pt x="65847" y="27467"/>
                </a:cubicBezTo>
                <a:cubicBezTo>
                  <a:pt x="65837" y="27436"/>
                  <a:pt x="65940" y="27456"/>
                  <a:pt x="66003" y="27436"/>
                </a:cubicBezTo>
                <a:cubicBezTo>
                  <a:pt x="65963" y="27389"/>
                  <a:pt x="65930" y="27366"/>
                  <a:pt x="65890" y="27366"/>
                </a:cubicBezTo>
                <a:cubicBezTo>
                  <a:pt x="65877" y="27366"/>
                  <a:pt x="65862" y="27368"/>
                  <a:pt x="65847" y="27374"/>
                </a:cubicBezTo>
                <a:cubicBezTo>
                  <a:pt x="65826" y="27343"/>
                  <a:pt x="65971" y="27332"/>
                  <a:pt x="65837" y="27301"/>
                </a:cubicBezTo>
                <a:cubicBezTo>
                  <a:pt x="65858" y="27281"/>
                  <a:pt x="65899" y="27281"/>
                  <a:pt x="65930" y="27260"/>
                </a:cubicBezTo>
                <a:cubicBezTo>
                  <a:pt x="65909" y="27249"/>
                  <a:pt x="65899" y="27249"/>
                  <a:pt x="65888" y="27239"/>
                </a:cubicBezTo>
                <a:cubicBezTo>
                  <a:pt x="65940" y="27177"/>
                  <a:pt x="65899" y="27208"/>
                  <a:pt x="65899" y="27136"/>
                </a:cubicBezTo>
                <a:lnTo>
                  <a:pt x="65899" y="27136"/>
                </a:lnTo>
                <a:cubicBezTo>
                  <a:pt x="65826" y="27166"/>
                  <a:pt x="65837" y="27239"/>
                  <a:pt x="65743" y="27270"/>
                </a:cubicBezTo>
                <a:cubicBezTo>
                  <a:pt x="65743" y="27239"/>
                  <a:pt x="65702" y="27146"/>
                  <a:pt x="65764" y="27146"/>
                </a:cubicBezTo>
                <a:cubicBezTo>
                  <a:pt x="65764" y="27162"/>
                  <a:pt x="65767" y="27167"/>
                  <a:pt x="65774" y="27167"/>
                </a:cubicBezTo>
                <a:cubicBezTo>
                  <a:pt x="65784" y="27167"/>
                  <a:pt x="65801" y="27156"/>
                  <a:pt x="65826" y="27156"/>
                </a:cubicBezTo>
                <a:cubicBezTo>
                  <a:pt x="65805" y="27136"/>
                  <a:pt x="65785" y="27125"/>
                  <a:pt x="65764" y="27104"/>
                </a:cubicBezTo>
                <a:cubicBezTo>
                  <a:pt x="65778" y="27104"/>
                  <a:pt x="65801" y="27109"/>
                  <a:pt x="65821" y="27109"/>
                </a:cubicBezTo>
                <a:cubicBezTo>
                  <a:pt x="65831" y="27109"/>
                  <a:pt x="65840" y="27108"/>
                  <a:pt x="65847" y="27104"/>
                </a:cubicBezTo>
                <a:cubicBezTo>
                  <a:pt x="65837" y="27083"/>
                  <a:pt x="65826" y="27073"/>
                  <a:pt x="65805" y="27073"/>
                </a:cubicBezTo>
                <a:cubicBezTo>
                  <a:pt x="65847" y="27063"/>
                  <a:pt x="65858" y="27053"/>
                  <a:pt x="65837" y="27042"/>
                </a:cubicBezTo>
                <a:lnTo>
                  <a:pt x="65837" y="27042"/>
                </a:lnTo>
                <a:cubicBezTo>
                  <a:pt x="65816" y="27063"/>
                  <a:pt x="65801" y="27073"/>
                  <a:pt x="65791" y="27073"/>
                </a:cubicBezTo>
                <a:cubicBezTo>
                  <a:pt x="65782" y="27073"/>
                  <a:pt x="65780" y="27063"/>
                  <a:pt x="65785" y="27042"/>
                </a:cubicBezTo>
                <a:lnTo>
                  <a:pt x="65785" y="27042"/>
                </a:lnTo>
                <a:cubicBezTo>
                  <a:pt x="65775" y="27073"/>
                  <a:pt x="65754" y="27094"/>
                  <a:pt x="65733" y="27104"/>
                </a:cubicBezTo>
                <a:cubicBezTo>
                  <a:pt x="65743" y="27073"/>
                  <a:pt x="65775" y="26980"/>
                  <a:pt x="65785" y="26980"/>
                </a:cubicBezTo>
                <a:cubicBezTo>
                  <a:pt x="65781" y="26976"/>
                  <a:pt x="65778" y="26975"/>
                  <a:pt x="65774" y="26975"/>
                </a:cubicBezTo>
                <a:cubicBezTo>
                  <a:pt x="65757" y="26975"/>
                  <a:pt x="65742" y="27011"/>
                  <a:pt x="65733" y="27011"/>
                </a:cubicBezTo>
                <a:cubicBezTo>
                  <a:pt x="65733" y="27001"/>
                  <a:pt x="65713" y="26928"/>
                  <a:pt x="65702" y="26928"/>
                </a:cubicBezTo>
                <a:lnTo>
                  <a:pt x="65702" y="26928"/>
                </a:lnTo>
                <a:cubicBezTo>
                  <a:pt x="65702" y="26997"/>
                  <a:pt x="65709" y="27028"/>
                  <a:pt x="65702" y="27028"/>
                </a:cubicBezTo>
                <a:cubicBezTo>
                  <a:pt x="65696" y="27028"/>
                  <a:pt x="65685" y="27015"/>
                  <a:pt x="65660" y="26991"/>
                </a:cubicBezTo>
                <a:lnTo>
                  <a:pt x="65660" y="26991"/>
                </a:lnTo>
                <a:cubicBezTo>
                  <a:pt x="65650" y="26991"/>
                  <a:pt x="65702" y="27104"/>
                  <a:pt x="65692" y="27125"/>
                </a:cubicBezTo>
                <a:cubicBezTo>
                  <a:pt x="65671" y="27083"/>
                  <a:pt x="65681" y="27083"/>
                  <a:pt x="65660" y="27053"/>
                </a:cubicBezTo>
                <a:cubicBezTo>
                  <a:pt x="65650" y="27067"/>
                  <a:pt x="65644" y="27071"/>
                  <a:pt x="65640" y="27071"/>
                </a:cubicBezTo>
                <a:cubicBezTo>
                  <a:pt x="65631" y="27071"/>
                  <a:pt x="65626" y="27053"/>
                  <a:pt x="65598" y="27053"/>
                </a:cubicBezTo>
                <a:cubicBezTo>
                  <a:pt x="65598" y="27136"/>
                  <a:pt x="65650" y="27136"/>
                  <a:pt x="65650" y="27177"/>
                </a:cubicBezTo>
                <a:cubicBezTo>
                  <a:pt x="65640" y="27166"/>
                  <a:pt x="65630" y="27166"/>
                  <a:pt x="65609" y="27166"/>
                </a:cubicBezTo>
                <a:cubicBezTo>
                  <a:pt x="65598" y="27177"/>
                  <a:pt x="65640" y="27208"/>
                  <a:pt x="65640" y="27208"/>
                </a:cubicBezTo>
                <a:cubicBezTo>
                  <a:pt x="65629" y="27212"/>
                  <a:pt x="65621" y="27214"/>
                  <a:pt x="65613" y="27214"/>
                </a:cubicBezTo>
                <a:cubicBezTo>
                  <a:pt x="65582" y="27214"/>
                  <a:pt x="65567" y="27187"/>
                  <a:pt x="65526" y="27187"/>
                </a:cubicBezTo>
                <a:cubicBezTo>
                  <a:pt x="65526" y="27208"/>
                  <a:pt x="65536" y="27219"/>
                  <a:pt x="65557" y="27228"/>
                </a:cubicBezTo>
                <a:cubicBezTo>
                  <a:pt x="65536" y="27228"/>
                  <a:pt x="65526" y="27228"/>
                  <a:pt x="65526" y="27249"/>
                </a:cubicBezTo>
                <a:cubicBezTo>
                  <a:pt x="65526" y="27249"/>
                  <a:pt x="65577" y="27270"/>
                  <a:pt x="65577" y="27291"/>
                </a:cubicBezTo>
                <a:cubicBezTo>
                  <a:pt x="65557" y="27291"/>
                  <a:pt x="65547" y="27291"/>
                  <a:pt x="65536" y="27311"/>
                </a:cubicBezTo>
                <a:cubicBezTo>
                  <a:pt x="65536" y="27325"/>
                  <a:pt x="65551" y="27329"/>
                  <a:pt x="65571" y="27329"/>
                </a:cubicBezTo>
                <a:cubicBezTo>
                  <a:pt x="65596" y="27329"/>
                  <a:pt x="65628" y="27322"/>
                  <a:pt x="65640" y="27322"/>
                </a:cubicBezTo>
                <a:cubicBezTo>
                  <a:pt x="65640" y="27332"/>
                  <a:pt x="65640" y="27343"/>
                  <a:pt x="65619" y="27343"/>
                </a:cubicBezTo>
                <a:cubicBezTo>
                  <a:pt x="65626" y="27350"/>
                  <a:pt x="65639" y="27351"/>
                  <a:pt x="65653" y="27351"/>
                </a:cubicBezTo>
                <a:cubicBezTo>
                  <a:pt x="65662" y="27351"/>
                  <a:pt x="65670" y="27350"/>
                  <a:pt x="65678" y="27350"/>
                </a:cubicBezTo>
                <a:cubicBezTo>
                  <a:pt x="65700" y="27350"/>
                  <a:pt x="65717" y="27353"/>
                  <a:pt x="65713" y="27374"/>
                </a:cubicBezTo>
                <a:cubicBezTo>
                  <a:pt x="65708" y="27382"/>
                  <a:pt x="65695" y="27386"/>
                  <a:pt x="65679" y="27386"/>
                </a:cubicBezTo>
                <a:cubicBezTo>
                  <a:pt x="65639" y="27386"/>
                  <a:pt x="65576" y="27366"/>
                  <a:pt x="65557" y="27366"/>
                </a:cubicBezTo>
                <a:cubicBezTo>
                  <a:pt x="65548" y="27366"/>
                  <a:pt x="65549" y="27371"/>
                  <a:pt x="65567" y="27384"/>
                </a:cubicBezTo>
                <a:cubicBezTo>
                  <a:pt x="65504" y="27375"/>
                  <a:pt x="65488" y="27351"/>
                  <a:pt x="65452" y="27351"/>
                </a:cubicBezTo>
                <a:cubicBezTo>
                  <a:pt x="65446" y="27351"/>
                  <a:pt x="65439" y="27351"/>
                  <a:pt x="65432" y="27353"/>
                </a:cubicBezTo>
                <a:cubicBezTo>
                  <a:pt x="64852" y="26980"/>
                  <a:pt x="64272" y="26597"/>
                  <a:pt x="63692" y="26224"/>
                </a:cubicBezTo>
                <a:cubicBezTo>
                  <a:pt x="63247" y="25934"/>
                  <a:pt x="62998" y="25664"/>
                  <a:pt x="62635" y="25301"/>
                </a:cubicBezTo>
                <a:cubicBezTo>
                  <a:pt x="62531" y="25188"/>
                  <a:pt x="62376" y="25053"/>
                  <a:pt x="62231" y="25022"/>
                </a:cubicBezTo>
                <a:cubicBezTo>
                  <a:pt x="62210" y="25019"/>
                  <a:pt x="62189" y="25018"/>
                  <a:pt x="62168" y="25018"/>
                </a:cubicBezTo>
                <a:cubicBezTo>
                  <a:pt x="62015" y="25018"/>
                  <a:pt x="61866" y="25081"/>
                  <a:pt x="61702" y="25135"/>
                </a:cubicBezTo>
                <a:cubicBezTo>
                  <a:pt x="61547" y="25188"/>
                  <a:pt x="61350" y="25239"/>
                  <a:pt x="61184" y="25301"/>
                </a:cubicBezTo>
                <a:cubicBezTo>
                  <a:pt x="60884" y="25416"/>
                  <a:pt x="60698" y="25591"/>
                  <a:pt x="60376" y="25664"/>
                </a:cubicBezTo>
                <a:cubicBezTo>
                  <a:pt x="60159" y="25716"/>
                  <a:pt x="59931" y="25716"/>
                  <a:pt x="59713" y="25757"/>
                </a:cubicBezTo>
                <a:cubicBezTo>
                  <a:pt x="59485" y="25809"/>
                  <a:pt x="59268" y="25881"/>
                  <a:pt x="59050" y="25954"/>
                </a:cubicBezTo>
                <a:cubicBezTo>
                  <a:pt x="59008" y="25944"/>
                  <a:pt x="58967" y="25944"/>
                  <a:pt x="58978" y="25923"/>
                </a:cubicBezTo>
                <a:lnTo>
                  <a:pt x="58978" y="25923"/>
                </a:lnTo>
                <a:cubicBezTo>
                  <a:pt x="58964" y="25927"/>
                  <a:pt x="58959" y="25930"/>
                  <a:pt x="58956" y="25930"/>
                </a:cubicBezTo>
                <a:cubicBezTo>
                  <a:pt x="58951" y="25930"/>
                  <a:pt x="58952" y="25925"/>
                  <a:pt x="58946" y="25913"/>
                </a:cubicBezTo>
                <a:cubicBezTo>
                  <a:pt x="58926" y="25933"/>
                  <a:pt x="58906" y="25944"/>
                  <a:pt x="58883" y="25944"/>
                </a:cubicBezTo>
                <a:cubicBezTo>
                  <a:pt x="58870" y="25944"/>
                  <a:pt x="58857" y="25941"/>
                  <a:pt x="58842" y="25934"/>
                </a:cubicBezTo>
                <a:cubicBezTo>
                  <a:pt x="58863" y="25913"/>
                  <a:pt x="58833" y="25902"/>
                  <a:pt x="58812" y="25892"/>
                </a:cubicBezTo>
                <a:cubicBezTo>
                  <a:pt x="58812" y="25892"/>
                  <a:pt x="58822" y="25881"/>
                  <a:pt x="58822" y="25861"/>
                </a:cubicBezTo>
                <a:cubicBezTo>
                  <a:pt x="58842" y="25872"/>
                  <a:pt x="58853" y="25881"/>
                  <a:pt x="58874" y="25892"/>
                </a:cubicBezTo>
                <a:cubicBezTo>
                  <a:pt x="58863" y="25872"/>
                  <a:pt x="58967" y="25892"/>
                  <a:pt x="59029" y="25861"/>
                </a:cubicBezTo>
                <a:cubicBezTo>
                  <a:pt x="58983" y="25823"/>
                  <a:pt x="58954" y="25801"/>
                  <a:pt x="58917" y="25801"/>
                </a:cubicBezTo>
                <a:cubicBezTo>
                  <a:pt x="58904" y="25801"/>
                  <a:pt x="58890" y="25804"/>
                  <a:pt x="58874" y="25809"/>
                </a:cubicBezTo>
                <a:cubicBezTo>
                  <a:pt x="58853" y="25768"/>
                  <a:pt x="58998" y="25768"/>
                  <a:pt x="58863" y="25736"/>
                </a:cubicBezTo>
                <a:cubicBezTo>
                  <a:pt x="58884" y="25716"/>
                  <a:pt x="58925" y="25716"/>
                  <a:pt x="58957" y="25695"/>
                </a:cubicBezTo>
                <a:cubicBezTo>
                  <a:pt x="58936" y="25674"/>
                  <a:pt x="58925" y="25685"/>
                  <a:pt x="58905" y="25674"/>
                </a:cubicBezTo>
                <a:cubicBezTo>
                  <a:pt x="58967" y="25612"/>
                  <a:pt x="58925" y="25644"/>
                  <a:pt x="58925" y="25571"/>
                </a:cubicBezTo>
                <a:lnTo>
                  <a:pt x="58925" y="25571"/>
                </a:lnTo>
                <a:cubicBezTo>
                  <a:pt x="58853" y="25602"/>
                  <a:pt x="58863" y="25664"/>
                  <a:pt x="58770" y="25695"/>
                </a:cubicBezTo>
                <a:cubicBezTo>
                  <a:pt x="58760" y="25674"/>
                  <a:pt x="58729" y="25581"/>
                  <a:pt x="58791" y="25581"/>
                </a:cubicBezTo>
                <a:cubicBezTo>
                  <a:pt x="58791" y="25598"/>
                  <a:pt x="58794" y="25603"/>
                  <a:pt x="58801" y="25603"/>
                </a:cubicBezTo>
                <a:cubicBezTo>
                  <a:pt x="58811" y="25603"/>
                  <a:pt x="58828" y="25591"/>
                  <a:pt x="58853" y="25591"/>
                </a:cubicBezTo>
                <a:cubicBezTo>
                  <a:pt x="58833" y="25571"/>
                  <a:pt x="58812" y="25561"/>
                  <a:pt x="58791" y="25540"/>
                </a:cubicBezTo>
                <a:cubicBezTo>
                  <a:pt x="58805" y="25540"/>
                  <a:pt x="58828" y="25544"/>
                  <a:pt x="58848" y="25544"/>
                </a:cubicBezTo>
                <a:cubicBezTo>
                  <a:pt x="58858" y="25544"/>
                  <a:pt x="58867" y="25543"/>
                  <a:pt x="58874" y="25540"/>
                </a:cubicBezTo>
                <a:cubicBezTo>
                  <a:pt x="58863" y="25519"/>
                  <a:pt x="58853" y="25508"/>
                  <a:pt x="58833" y="25508"/>
                </a:cubicBezTo>
                <a:cubicBezTo>
                  <a:pt x="58874" y="25499"/>
                  <a:pt x="58884" y="25488"/>
                  <a:pt x="58863" y="25478"/>
                </a:cubicBezTo>
                <a:lnTo>
                  <a:pt x="58863" y="25478"/>
                </a:lnTo>
                <a:cubicBezTo>
                  <a:pt x="58842" y="25499"/>
                  <a:pt x="58827" y="25509"/>
                  <a:pt x="58817" y="25509"/>
                </a:cubicBezTo>
                <a:cubicBezTo>
                  <a:pt x="58806" y="25509"/>
                  <a:pt x="58801" y="25499"/>
                  <a:pt x="58801" y="25478"/>
                </a:cubicBezTo>
                <a:cubicBezTo>
                  <a:pt x="58801" y="25508"/>
                  <a:pt x="58780" y="25529"/>
                  <a:pt x="58760" y="25540"/>
                </a:cubicBezTo>
                <a:cubicBezTo>
                  <a:pt x="58770" y="25508"/>
                  <a:pt x="58801" y="25416"/>
                  <a:pt x="58812" y="25416"/>
                </a:cubicBezTo>
                <a:cubicBezTo>
                  <a:pt x="58808" y="25412"/>
                  <a:pt x="58805" y="25411"/>
                  <a:pt x="58801" y="25411"/>
                </a:cubicBezTo>
                <a:cubicBezTo>
                  <a:pt x="58784" y="25411"/>
                  <a:pt x="58769" y="25446"/>
                  <a:pt x="58760" y="25446"/>
                </a:cubicBezTo>
                <a:cubicBezTo>
                  <a:pt x="58760" y="25436"/>
                  <a:pt x="58739" y="25363"/>
                  <a:pt x="58729" y="25363"/>
                </a:cubicBezTo>
                <a:lnTo>
                  <a:pt x="58729" y="25363"/>
                </a:lnTo>
                <a:cubicBezTo>
                  <a:pt x="58729" y="25433"/>
                  <a:pt x="58736" y="25464"/>
                  <a:pt x="58729" y="25464"/>
                </a:cubicBezTo>
                <a:cubicBezTo>
                  <a:pt x="58724" y="25464"/>
                  <a:pt x="58712" y="25450"/>
                  <a:pt x="58687" y="25426"/>
                </a:cubicBezTo>
                <a:lnTo>
                  <a:pt x="58687" y="25426"/>
                </a:lnTo>
                <a:cubicBezTo>
                  <a:pt x="58677" y="25426"/>
                  <a:pt x="58729" y="25540"/>
                  <a:pt x="58718" y="25561"/>
                </a:cubicBezTo>
                <a:cubicBezTo>
                  <a:pt x="58697" y="25519"/>
                  <a:pt x="58708" y="25519"/>
                  <a:pt x="58687" y="25488"/>
                </a:cubicBezTo>
                <a:cubicBezTo>
                  <a:pt x="58677" y="25502"/>
                  <a:pt x="58671" y="25506"/>
                  <a:pt x="58667" y="25506"/>
                </a:cubicBezTo>
                <a:cubicBezTo>
                  <a:pt x="58657" y="25506"/>
                  <a:pt x="58653" y="25488"/>
                  <a:pt x="58625" y="25488"/>
                </a:cubicBezTo>
                <a:cubicBezTo>
                  <a:pt x="58625" y="25561"/>
                  <a:pt x="58677" y="25571"/>
                  <a:pt x="58677" y="25612"/>
                </a:cubicBezTo>
                <a:cubicBezTo>
                  <a:pt x="58670" y="25605"/>
                  <a:pt x="58662" y="25598"/>
                  <a:pt x="58651" y="25598"/>
                </a:cubicBezTo>
                <a:cubicBezTo>
                  <a:pt x="58647" y="25598"/>
                  <a:pt x="58641" y="25599"/>
                  <a:pt x="58635" y="25602"/>
                </a:cubicBezTo>
                <a:cubicBezTo>
                  <a:pt x="58625" y="25612"/>
                  <a:pt x="58667" y="25633"/>
                  <a:pt x="58667" y="25644"/>
                </a:cubicBezTo>
                <a:cubicBezTo>
                  <a:pt x="58656" y="25648"/>
                  <a:pt x="58648" y="25649"/>
                  <a:pt x="58640" y="25649"/>
                </a:cubicBezTo>
                <a:cubicBezTo>
                  <a:pt x="58609" y="25649"/>
                  <a:pt x="58594" y="25623"/>
                  <a:pt x="58552" y="25623"/>
                </a:cubicBezTo>
                <a:cubicBezTo>
                  <a:pt x="58552" y="25644"/>
                  <a:pt x="58563" y="25654"/>
                  <a:pt x="58584" y="25664"/>
                </a:cubicBezTo>
                <a:cubicBezTo>
                  <a:pt x="58563" y="25664"/>
                  <a:pt x="58552" y="25664"/>
                  <a:pt x="58552" y="25674"/>
                </a:cubicBezTo>
                <a:cubicBezTo>
                  <a:pt x="58552" y="25685"/>
                  <a:pt x="58605" y="25706"/>
                  <a:pt x="58605" y="25726"/>
                </a:cubicBezTo>
                <a:cubicBezTo>
                  <a:pt x="58584" y="25726"/>
                  <a:pt x="58573" y="25726"/>
                  <a:pt x="58563" y="25747"/>
                </a:cubicBezTo>
                <a:cubicBezTo>
                  <a:pt x="58563" y="25757"/>
                  <a:pt x="58583" y="25760"/>
                  <a:pt x="58606" y="25760"/>
                </a:cubicBezTo>
                <a:cubicBezTo>
                  <a:pt x="58629" y="25760"/>
                  <a:pt x="58656" y="25757"/>
                  <a:pt x="58667" y="25757"/>
                </a:cubicBezTo>
                <a:cubicBezTo>
                  <a:pt x="58667" y="25768"/>
                  <a:pt x="58667" y="25778"/>
                  <a:pt x="58646" y="25778"/>
                </a:cubicBezTo>
                <a:cubicBezTo>
                  <a:pt x="58653" y="25785"/>
                  <a:pt x="58668" y="25786"/>
                  <a:pt x="58683" y="25786"/>
                </a:cubicBezTo>
                <a:cubicBezTo>
                  <a:pt x="58690" y="25786"/>
                  <a:pt x="58696" y="25786"/>
                  <a:pt x="58703" y="25786"/>
                </a:cubicBezTo>
                <a:cubicBezTo>
                  <a:pt x="58725" y="25786"/>
                  <a:pt x="58744" y="25788"/>
                  <a:pt x="58739" y="25809"/>
                </a:cubicBezTo>
                <a:cubicBezTo>
                  <a:pt x="58734" y="25818"/>
                  <a:pt x="58722" y="25821"/>
                  <a:pt x="58706" y="25821"/>
                </a:cubicBezTo>
                <a:cubicBezTo>
                  <a:pt x="58665" y="25821"/>
                  <a:pt x="58602" y="25802"/>
                  <a:pt x="58583" y="25802"/>
                </a:cubicBezTo>
                <a:cubicBezTo>
                  <a:pt x="58575" y="25802"/>
                  <a:pt x="58576" y="25806"/>
                  <a:pt x="58594" y="25819"/>
                </a:cubicBezTo>
                <a:cubicBezTo>
                  <a:pt x="58531" y="25813"/>
                  <a:pt x="58511" y="25787"/>
                  <a:pt x="58478" y="25787"/>
                </a:cubicBezTo>
                <a:cubicBezTo>
                  <a:pt x="58463" y="25787"/>
                  <a:pt x="58445" y="25792"/>
                  <a:pt x="58418" y="25809"/>
                </a:cubicBezTo>
                <a:lnTo>
                  <a:pt x="58511" y="25840"/>
                </a:lnTo>
                <a:cubicBezTo>
                  <a:pt x="58487" y="25857"/>
                  <a:pt x="58482" y="25863"/>
                  <a:pt x="58487" y="25863"/>
                </a:cubicBezTo>
                <a:cubicBezTo>
                  <a:pt x="58497" y="25863"/>
                  <a:pt x="58546" y="25840"/>
                  <a:pt x="58552" y="25840"/>
                </a:cubicBezTo>
                <a:lnTo>
                  <a:pt x="58552" y="25840"/>
                </a:lnTo>
                <a:cubicBezTo>
                  <a:pt x="58513" y="25867"/>
                  <a:pt x="58515" y="25874"/>
                  <a:pt x="58531" y="25874"/>
                </a:cubicBezTo>
                <a:cubicBezTo>
                  <a:pt x="58554" y="25874"/>
                  <a:pt x="58603" y="25861"/>
                  <a:pt x="58615" y="25861"/>
                </a:cubicBezTo>
                <a:cubicBezTo>
                  <a:pt x="58625" y="25872"/>
                  <a:pt x="58584" y="25892"/>
                  <a:pt x="58584" y="25902"/>
                </a:cubicBezTo>
                <a:cubicBezTo>
                  <a:pt x="58591" y="25905"/>
                  <a:pt x="58600" y="25906"/>
                  <a:pt x="58611" y="25906"/>
                </a:cubicBezTo>
                <a:cubicBezTo>
                  <a:pt x="58647" y="25906"/>
                  <a:pt x="58699" y="25891"/>
                  <a:pt x="58739" y="25851"/>
                </a:cubicBezTo>
                <a:lnTo>
                  <a:pt x="58739" y="25851"/>
                </a:lnTo>
                <a:cubicBezTo>
                  <a:pt x="58771" y="25910"/>
                  <a:pt x="58735" y="25921"/>
                  <a:pt x="58686" y="25921"/>
                </a:cubicBezTo>
                <a:cubicBezTo>
                  <a:pt x="58658" y="25921"/>
                  <a:pt x="58625" y="25917"/>
                  <a:pt x="58600" y="25917"/>
                </a:cubicBezTo>
                <a:cubicBezTo>
                  <a:pt x="58572" y="25917"/>
                  <a:pt x="58554" y="25922"/>
                  <a:pt x="58563" y="25944"/>
                </a:cubicBezTo>
                <a:cubicBezTo>
                  <a:pt x="58554" y="25939"/>
                  <a:pt x="58530" y="25935"/>
                  <a:pt x="58505" y="25935"/>
                </a:cubicBezTo>
                <a:cubicBezTo>
                  <a:pt x="58475" y="25935"/>
                  <a:pt x="58444" y="25942"/>
                  <a:pt x="58439" y="25964"/>
                </a:cubicBezTo>
                <a:cubicBezTo>
                  <a:pt x="58439" y="25964"/>
                  <a:pt x="58542" y="26017"/>
                  <a:pt x="58532" y="26047"/>
                </a:cubicBezTo>
                <a:cubicBezTo>
                  <a:pt x="58520" y="26035"/>
                  <a:pt x="58508" y="26030"/>
                  <a:pt x="58494" y="26030"/>
                </a:cubicBezTo>
                <a:cubicBezTo>
                  <a:pt x="58483" y="26030"/>
                  <a:pt x="58472" y="26033"/>
                  <a:pt x="58460" y="26037"/>
                </a:cubicBezTo>
                <a:cubicBezTo>
                  <a:pt x="58480" y="26047"/>
                  <a:pt x="58490" y="26068"/>
                  <a:pt x="58480" y="26089"/>
                </a:cubicBezTo>
                <a:lnTo>
                  <a:pt x="58469" y="26089"/>
                </a:lnTo>
                <a:cubicBezTo>
                  <a:pt x="58452" y="26074"/>
                  <a:pt x="58444" y="26070"/>
                  <a:pt x="58437" y="26070"/>
                </a:cubicBezTo>
                <a:cubicBezTo>
                  <a:pt x="58428" y="26070"/>
                  <a:pt x="58422" y="26080"/>
                  <a:pt x="58390" y="26080"/>
                </a:cubicBezTo>
                <a:cubicBezTo>
                  <a:pt x="58383" y="26080"/>
                  <a:pt x="58375" y="26080"/>
                  <a:pt x="58366" y="26079"/>
                </a:cubicBezTo>
                <a:lnTo>
                  <a:pt x="58366" y="26089"/>
                </a:lnTo>
                <a:cubicBezTo>
                  <a:pt x="58286" y="26097"/>
                  <a:pt x="58203" y="26100"/>
                  <a:pt x="58121" y="26100"/>
                </a:cubicBezTo>
                <a:cubicBezTo>
                  <a:pt x="57990" y="26100"/>
                  <a:pt x="57863" y="26091"/>
                  <a:pt x="57755" y="26079"/>
                </a:cubicBezTo>
                <a:cubicBezTo>
                  <a:pt x="57578" y="26058"/>
                  <a:pt x="57382" y="25923"/>
                  <a:pt x="57205" y="25923"/>
                </a:cubicBezTo>
                <a:cubicBezTo>
                  <a:pt x="57019" y="25923"/>
                  <a:pt x="56853" y="26079"/>
                  <a:pt x="56646" y="26079"/>
                </a:cubicBezTo>
                <a:cubicBezTo>
                  <a:pt x="56459" y="26089"/>
                  <a:pt x="56346" y="26089"/>
                  <a:pt x="56159" y="26151"/>
                </a:cubicBezTo>
                <a:cubicBezTo>
                  <a:pt x="55911" y="26213"/>
                  <a:pt x="55651" y="26327"/>
                  <a:pt x="55393" y="26369"/>
                </a:cubicBezTo>
                <a:cubicBezTo>
                  <a:pt x="55331" y="26376"/>
                  <a:pt x="55271" y="26378"/>
                  <a:pt x="55210" y="26378"/>
                </a:cubicBezTo>
                <a:cubicBezTo>
                  <a:pt x="55083" y="26378"/>
                  <a:pt x="54958" y="26368"/>
                  <a:pt x="54831" y="26368"/>
                </a:cubicBezTo>
                <a:cubicBezTo>
                  <a:pt x="54743" y="26368"/>
                  <a:pt x="54654" y="26373"/>
                  <a:pt x="54564" y="26390"/>
                </a:cubicBezTo>
                <a:cubicBezTo>
                  <a:pt x="54398" y="26420"/>
                  <a:pt x="54232" y="26452"/>
                  <a:pt x="54066" y="26493"/>
                </a:cubicBezTo>
                <a:cubicBezTo>
                  <a:pt x="54014" y="26493"/>
                  <a:pt x="53952" y="26493"/>
                  <a:pt x="53963" y="26462"/>
                </a:cubicBezTo>
                <a:lnTo>
                  <a:pt x="53963" y="26462"/>
                </a:lnTo>
                <a:cubicBezTo>
                  <a:pt x="53942" y="26467"/>
                  <a:pt x="53934" y="26472"/>
                  <a:pt x="53931" y="26472"/>
                </a:cubicBezTo>
                <a:cubicBezTo>
                  <a:pt x="53929" y="26472"/>
                  <a:pt x="53931" y="26467"/>
                  <a:pt x="53931" y="26452"/>
                </a:cubicBezTo>
                <a:lnTo>
                  <a:pt x="53931" y="26452"/>
                </a:lnTo>
                <a:cubicBezTo>
                  <a:pt x="53911" y="26472"/>
                  <a:pt x="53887" y="26483"/>
                  <a:pt x="53861" y="26483"/>
                </a:cubicBezTo>
                <a:cubicBezTo>
                  <a:pt x="53847" y="26483"/>
                  <a:pt x="53832" y="26480"/>
                  <a:pt x="53818" y="26473"/>
                </a:cubicBezTo>
                <a:cubicBezTo>
                  <a:pt x="53838" y="26452"/>
                  <a:pt x="53818" y="26441"/>
                  <a:pt x="53786" y="26431"/>
                </a:cubicBezTo>
                <a:cubicBezTo>
                  <a:pt x="53797" y="26431"/>
                  <a:pt x="53797" y="26420"/>
                  <a:pt x="53807" y="26410"/>
                </a:cubicBezTo>
                <a:cubicBezTo>
                  <a:pt x="53818" y="26420"/>
                  <a:pt x="53838" y="26431"/>
                  <a:pt x="53848" y="26441"/>
                </a:cubicBezTo>
                <a:cubicBezTo>
                  <a:pt x="53843" y="26426"/>
                  <a:pt x="53867" y="26426"/>
                  <a:pt x="53899" y="26426"/>
                </a:cubicBezTo>
                <a:cubicBezTo>
                  <a:pt x="53932" y="26426"/>
                  <a:pt x="53973" y="26426"/>
                  <a:pt x="54004" y="26410"/>
                </a:cubicBezTo>
                <a:cubicBezTo>
                  <a:pt x="53965" y="26364"/>
                  <a:pt x="53932" y="26340"/>
                  <a:pt x="53892" y="26340"/>
                </a:cubicBezTo>
                <a:cubicBezTo>
                  <a:pt x="53878" y="26340"/>
                  <a:pt x="53864" y="26343"/>
                  <a:pt x="53848" y="26348"/>
                </a:cubicBezTo>
                <a:cubicBezTo>
                  <a:pt x="53838" y="26317"/>
                  <a:pt x="53973" y="26307"/>
                  <a:pt x="53848" y="26286"/>
                </a:cubicBezTo>
                <a:cubicBezTo>
                  <a:pt x="53859" y="26265"/>
                  <a:pt x="53901" y="26254"/>
                  <a:pt x="53931" y="26234"/>
                </a:cubicBezTo>
                <a:cubicBezTo>
                  <a:pt x="53921" y="26224"/>
                  <a:pt x="53910" y="26224"/>
                  <a:pt x="53890" y="26213"/>
                </a:cubicBezTo>
                <a:cubicBezTo>
                  <a:pt x="53942" y="26151"/>
                  <a:pt x="53910" y="26182"/>
                  <a:pt x="53910" y="26120"/>
                </a:cubicBezTo>
                <a:lnTo>
                  <a:pt x="53910" y="26120"/>
                </a:lnTo>
                <a:cubicBezTo>
                  <a:pt x="53838" y="26141"/>
                  <a:pt x="53838" y="26213"/>
                  <a:pt x="53745" y="26245"/>
                </a:cubicBezTo>
                <a:cubicBezTo>
                  <a:pt x="53745" y="26213"/>
                  <a:pt x="53714" y="26120"/>
                  <a:pt x="53765" y="26120"/>
                </a:cubicBezTo>
                <a:cubicBezTo>
                  <a:pt x="53765" y="26140"/>
                  <a:pt x="53770" y="26146"/>
                  <a:pt x="53777" y="26146"/>
                </a:cubicBezTo>
                <a:cubicBezTo>
                  <a:pt x="53789" y="26146"/>
                  <a:pt x="53809" y="26130"/>
                  <a:pt x="53828" y="26130"/>
                </a:cubicBezTo>
                <a:cubicBezTo>
                  <a:pt x="53818" y="26120"/>
                  <a:pt x="53797" y="26099"/>
                  <a:pt x="53776" y="26089"/>
                </a:cubicBezTo>
                <a:cubicBezTo>
                  <a:pt x="53781" y="26087"/>
                  <a:pt x="53786" y="26086"/>
                  <a:pt x="53792" y="26086"/>
                </a:cubicBezTo>
                <a:cubicBezTo>
                  <a:pt x="53803" y="26086"/>
                  <a:pt x="53816" y="26088"/>
                  <a:pt x="53827" y="26088"/>
                </a:cubicBezTo>
                <a:cubicBezTo>
                  <a:pt x="53837" y="26088"/>
                  <a:pt x="53845" y="26086"/>
                  <a:pt x="53848" y="26079"/>
                </a:cubicBezTo>
                <a:cubicBezTo>
                  <a:pt x="53848" y="26068"/>
                  <a:pt x="53838" y="26058"/>
                  <a:pt x="53818" y="26058"/>
                </a:cubicBezTo>
                <a:cubicBezTo>
                  <a:pt x="53848" y="26047"/>
                  <a:pt x="53859" y="26037"/>
                  <a:pt x="53848" y="26017"/>
                </a:cubicBezTo>
                <a:lnTo>
                  <a:pt x="53848" y="26017"/>
                </a:lnTo>
                <a:cubicBezTo>
                  <a:pt x="53823" y="26037"/>
                  <a:pt x="53805" y="26048"/>
                  <a:pt x="53794" y="26048"/>
                </a:cubicBezTo>
                <a:cubicBezTo>
                  <a:pt x="53784" y="26048"/>
                  <a:pt x="53781" y="26037"/>
                  <a:pt x="53786" y="26017"/>
                </a:cubicBezTo>
                <a:lnTo>
                  <a:pt x="53786" y="26017"/>
                </a:lnTo>
                <a:cubicBezTo>
                  <a:pt x="53776" y="26047"/>
                  <a:pt x="53765" y="26068"/>
                  <a:pt x="53735" y="26079"/>
                </a:cubicBezTo>
                <a:cubicBezTo>
                  <a:pt x="53755" y="26047"/>
                  <a:pt x="53786" y="25954"/>
                  <a:pt x="53786" y="25954"/>
                </a:cubicBezTo>
                <a:cubicBezTo>
                  <a:pt x="53784" y="25953"/>
                  <a:pt x="53782" y="25953"/>
                  <a:pt x="53780" y="25953"/>
                </a:cubicBezTo>
                <a:cubicBezTo>
                  <a:pt x="53764" y="25953"/>
                  <a:pt x="53747" y="25987"/>
                  <a:pt x="53738" y="25987"/>
                </a:cubicBezTo>
                <a:cubicBezTo>
                  <a:pt x="53737" y="25987"/>
                  <a:pt x="53736" y="25986"/>
                  <a:pt x="53735" y="25985"/>
                </a:cubicBezTo>
                <a:cubicBezTo>
                  <a:pt x="53735" y="25975"/>
                  <a:pt x="53724" y="25902"/>
                  <a:pt x="53714" y="25902"/>
                </a:cubicBezTo>
                <a:lnTo>
                  <a:pt x="53714" y="25902"/>
                </a:lnTo>
                <a:cubicBezTo>
                  <a:pt x="53714" y="25975"/>
                  <a:pt x="53721" y="26005"/>
                  <a:pt x="53712" y="26005"/>
                </a:cubicBezTo>
                <a:cubicBezTo>
                  <a:pt x="53706" y="26005"/>
                  <a:pt x="53692" y="25990"/>
                  <a:pt x="53662" y="25964"/>
                </a:cubicBezTo>
                <a:lnTo>
                  <a:pt x="53662" y="25964"/>
                </a:lnTo>
                <a:cubicBezTo>
                  <a:pt x="53652" y="25964"/>
                  <a:pt x="53703" y="26089"/>
                  <a:pt x="53703" y="26109"/>
                </a:cubicBezTo>
                <a:cubicBezTo>
                  <a:pt x="53683" y="26068"/>
                  <a:pt x="53693" y="26058"/>
                  <a:pt x="53662" y="26027"/>
                </a:cubicBezTo>
                <a:cubicBezTo>
                  <a:pt x="53653" y="26043"/>
                  <a:pt x="53648" y="26048"/>
                  <a:pt x="53643" y="26048"/>
                </a:cubicBezTo>
                <a:cubicBezTo>
                  <a:pt x="53636" y="26048"/>
                  <a:pt x="53629" y="26037"/>
                  <a:pt x="53610" y="26037"/>
                </a:cubicBezTo>
                <a:cubicBezTo>
                  <a:pt x="53610" y="26109"/>
                  <a:pt x="53662" y="26109"/>
                  <a:pt x="53662" y="26162"/>
                </a:cubicBezTo>
                <a:cubicBezTo>
                  <a:pt x="53652" y="26141"/>
                  <a:pt x="53631" y="26141"/>
                  <a:pt x="53620" y="26141"/>
                </a:cubicBezTo>
                <a:cubicBezTo>
                  <a:pt x="53610" y="26151"/>
                  <a:pt x="53641" y="26182"/>
                  <a:pt x="53641" y="26182"/>
                </a:cubicBezTo>
                <a:cubicBezTo>
                  <a:pt x="53629" y="26187"/>
                  <a:pt x="53619" y="26189"/>
                  <a:pt x="53610" y="26189"/>
                </a:cubicBezTo>
                <a:cubicBezTo>
                  <a:pt x="53582" y="26189"/>
                  <a:pt x="53567" y="26169"/>
                  <a:pt x="53527" y="26162"/>
                </a:cubicBezTo>
                <a:lnTo>
                  <a:pt x="53527" y="26162"/>
                </a:lnTo>
                <a:cubicBezTo>
                  <a:pt x="53537" y="26182"/>
                  <a:pt x="53537" y="26192"/>
                  <a:pt x="53558" y="26203"/>
                </a:cubicBezTo>
                <a:cubicBezTo>
                  <a:pt x="53548" y="26203"/>
                  <a:pt x="53537" y="26213"/>
                  <a:pt x="53527" y="26224"/>
                </a:cubicBezTo>
                <a:cubicBezTo>
                  <a:pt x="53527" y="26234"/>
                  <a:pt x="53579" y="26245"/>
                  <a:pt x="53590" y="26265"/>
                </a:cubicBezTo>
                <a:cubicBezTo>
                  <a:pt x="53569" y="26265"/>
                  <a:pt x="53548" y="26275"/>
                  <a:pt x="53537" y="26286"/>
                </a:cubicBezTo>
                <a:cubicBezTo>
                  <a:pt x="53537" y="26301"/>
                  <a:pt x="53561" y="26307"/>
                  <a:pt x="53586" y="26307"/>
                </a:cubicBezTo>
                <a:cubicBezTo>
                  <a:pt x="53610" y="26307"/>
                  <a:pt x="53636" y="26301"/>
                  <a:pt x="53641" y="26296"/>
                </a:cubicBezTo>
                <a:lnTo>
                  <a:pt x="53641" y="26296"/>
                </a:lnTo>
                <a:cubicBezTo>
                  <a:pt x="53652" y="26307"/>
                  <a:pt x="53641" y="26317"/>
                  <a:pt x="53620" y="26327"/>
                </a:cubicBezTo>
                <a:cubicBezTo>
                  <a:pt x="53625" y="26330"/>
                  <a:pt x="53634" y="26330"/>
                  <a:pt x="53645" y="26330"/>
                </a:cubicBezTo>
                <a:cubicBezTo>
                  <a:pt x="53657" y="26330"/>
                  <a:pt x="53671" y="26330"/>
                  <a:pt x="53683" y="26330"/>
                </a:cubicBezTo>
                <a:cubicBezTo>
                  <a:pt x="53706" y="26330"/>
                  <a:pt x="53724" y="26332"/>
                  <a:pt x="53714" y="26348"/>
                </a:cubicBezTo>
                <a:cubicBezTo>
                  <a:pt x="53712" y="26357"/>
                  <a:pt x="53700" y="26360"/>
                  <a:pt x="53685" y="26360"/>
                </a:cubicBezTo>
                <a:cubicBezTo>
                  <a:pt x="53646" y="26360"/>
                  <a:pt x="53581" y="26341"/>
                  <a:pt x="53564" y="26341"/>
                </a:cubicBezTo>
                <a:cubicBezTo>
                  <a:pt x="53556" y="26341"/>
                  <a:pt x="53558" y="26345"/>
                  <a:pt x="53579" y="26358"/>
                </a:cubicBezTo>
                <a:cubicBezTo>
                  <a:pt x="53520" y="26352"/>
                  <a:pt x="53498" y="26328"/>
                  <a:pt x="53469" y="26328"/>
                </a:cubicBezTo>
                <a:cubicBezTo>
                  <a:pt x="53452" y="26328"/>
                  <a:pt x="53433" y="26336"/>
                  <a:pt x="53403" y="26358"/>
                </a:cubicBezTo>
                <a:cubicBezTo>
                  <a:pt x="53424" y="26369"/>
                  <a:pt x="53455" y="26369"/>
                  <a:pt x="53486" y="26379"/>
                </a:cubicBezTo>
                <a:cubicBezTo>
                  <a:pt x="53461" y="26400"/>
                  <a:pt x="53458" y="26407"/>
                  <a:pt x="53465" y="26407"/>
                </a:cubicBezTo>
                <a:cubicBezTo>
                  <a:pt x="53478" y="26407"/>
                  <a:pt x="53518" y="26388"/>
                  <a:pt x="53533" y="26388"/>
                </a:cubicBezTo>
                <a:cubicBezTo>
                  <a:pt x="53535" y="26388"/>
                  <a:pt x="53537" y="26389"/>
                  <a:pt x="53537" y="26390"/>
                </a:cubicBezTo>
                <a:cubicBezTo>
                  <a:pt x="53500" y="26415"/>
                  <a:pt x="53499" y="26423"/>
                  <a:pt x="53514" y="26423"/>
                </a:cubicBezTo>
                <a:cubicBezTo>
                  <a:pt x="53535" y="26423"/>
                  <a:pt x="53587" y="26406"/>
                  <a:pt x="53600" y="26400"/>
                </a:cubicBezTo>
                <a:lnTo>
                  <a:pt x="53600" y="26400"/>
                </a:lnTo>
                <a:cubicBezTo>
                  <a:pt x="53600" y="26410"/>
                  <a:pt x="53558" y="26431"/>
                  <a:pt x="53558" y="26452"/>
                </a:cubicBezTo>
                <a:cubicBezTo>
                  <a:pt x="53565" y="26453"/>
                  <a:pt x="53572" y="26454"/>
                  <a:pt x="53581" y="26454"/>
                </a:cubicBezTo>
                <a:cubicBezTo>
                  <a:pt x="53622" y="26454"/>
                  <a:pt x="53679" y="26433"/>
                  <a:pt x="53714" y="26390"/>
                </a:cubicBezTo>
                <a:lnTo>
                  <a:pt x="53714" y="26390"/>
                </a:lnTo>
                <a:cubicBezTo>
                  <a:pt x="53746" y="26455"/>
                  <a:pt x="53710" y="26468"/>
                  <a:pt x="53663" y="26468"/>
                </a:cubicBezTo>
                <a:cubicBezTo>
                  <a:pt x="53632" y="26468"/>
                  <a:pt x="53597" y="26462"/>
                  <a:pt x="53573" y="26462"/>
                </a:cubicBezTo>
                <a:cubicBezTo>
                  <a:pt x="53552" y="26462"/>
                  <a:pt x="53540" y="26466"/>
                  <a:pt x="53548" y="26482"/>
                </a:cubicBezTo>
                <a:cubicBezTo>
                  <a:pt x="53538" y="26482"/>
                  <a:pt x="53509" y="26477"/>
                  <a:pt x="53482" y="26477"/>
                </a:cubicBezTo>
                <a:cubicBezTo>
                  <a:pt x="53455" y="26477"/>
                  <a:pt x="53429" y="26482"/>
                  <a:pt x="53424" y="26503"/>
                </a:cubicBezTo>
                <a:cubicBezTo>
                  <a:pt x="53424" y="26503"/>
                  <a:pt x="53517" y="26565"/>
                  <a:pt x="53517" y="26586"/>
                </a:cubicBezTo>
                <a:cubicBezTo>
                  <a:pt x="53501" y="26581"/>
                  <a:pt x="53489" y="26579"/>
                  <a:pt x="53477" y="26579"/>
                </a:cubicBezTo>
                <a:cubicBezTo>
                  <a:pt x="53465" y="26579"/>
                  <a:pt x="53455" y="26581"/>
                  <a:pt x="53445" y="26586"/>
                </a:cubicBezTo>
                <a:cubicBezTo>
                  <a:pt x="53465" y="26597"/>
                  <a:pt x="53465" y="26607"/>
                  <a:pt x="53455" y="26638"/>
                </a:cubicBezTo>
                <a:cubicBezTo>
                  <a:pt x="53433" y="26620"/>
                  <a:pt x="53424" y="26615"/>
                  <a:pt x="53417" y="26615"/>
                </a:cubicBezTo>
                <a:cubicBezTo>
                  <a:pt x="53407" y="26615"/>
                  <a:pt x="53403" y="26629"/>
                  <a:pt x="53365" y="26629"/>
                </a:cubicBezTo>
                <a:cubicBezTo>
                  <a:pt x="53358" y="26629"/>
                  <a:pt x="53350" y="26629"/>
                  <a:pt x="53341" y="26628"/>
                </a:cubicBezTo>
                <a:lnTo>
                  <a:pt x="53341" y="26628"/>
                </a:lnTo>
                <a:cubicBezTo>
                  <a:pt x="53341" y="26659"/>
                  <a:pt x="53403" y="26669"/>
                  <a:pt x="53434" y="26680"/>
                </a:cubicBezTo>
                <a:cubicBezTo>
                  <a:pt x="53351" y="26710"/>
                  <a:pt x="53268" y="26742"/>
                  <a:pt x="53196" y="26773"/>
                </a:cubicBezTo>
                <a:cubicBezTo>
                  <a:pt x="52844" y="26908"/>
                  <a:pt x="52481" y="27125"/>
                  <a:pt x="52118" y="27187"/>
                </a:cubicBezTo>
                <a:cubicBezTo>
                  <a:pt x="52038" y="27202"/>
                  <a:pt x="51960" y="27208"/>
                  <a:pt x="51884" y="27208"/>
                </a:cubicBezTo>
                <a:cubicBezTo>
                  <a:pt x="51366" y="27208"/>
                  <a:pt x="50951" y="26895"/>
                  <a:pt x="50481" y="26669"/>
                </a:cubicBezTo>
                <a:cubicBezTo>
                  <a:pt x="49901" y="26390"/>
                  <a:pt x="49289" y="26182"/>
                  <a:pt x="48709" y="25861"/>
                </a:cubicBezTo>
                <a:cubicBezTo>
                  <a:pt x="48605" y="25799"/>
                  <a:pt x="48492" y="25747"/>
                  <a:pt x="48368" y="25706"/>
                </a:cubicBezTo>
                <a:lnTo>
                  <a:pt x="48368" y="25674"/>
                </a:lnTo>
                <a:cubicBezTo>
                  <a:pt x="48371" y="25676"/>
                  <a:pt x="48377" y="25677"/>
                  <a:pt x="48384" y="25677"/>
                </a:cubicBezTo>
                <a:cubicBezTo>
                  <a:pt x="48415" y="25677"/>
                  <a:pt x="48469" y="25659"/>
                  <a:pt x="48460" y="25633"/>
                </a:cubicBezTo>
                <a:cubicBezTo>
                  <a:pt x="48403" y="25633"/>
                  <a:pt x="48416" y="25617"/>
                  <a:pt x="48411" y="25617"/>
                </a:cubicBezTo>
                <a:cubicBezTo>
                  <a:pt x="48407" y="25617"/>
                  <a:pt x="48397" y="25623"/>
                  <a:pt x="48357" y="25644"/>
                </a:cubicBezTo>
                <a:cubicBezTo>
                  <a:pt x="48357" y="25633"/>
                  <a:pt x="48347" y="25623"/>
                  <a:pt x="48368" y="25612"/>
                </a:cubicBezTo>
                <a:cubicBezTo>
                  <a:pt x="48363" y="25612"/>
                  <a:pt x="48358" y="25611"/>
                  <a:pt x="48354" y="25611"/>
                </a:cubicBezTo>
                <a:cubicBezTo>
                  <a:pt x="48312" y="25611"/>
                  <a:pt x="48287" y="25634"/>
                  <a:pt x="48255" y="25634"/>
                </a:cubicBezTo>
                <a:cubicBezTo>
                  <a:pt x="48233" y="25634"/>
                  <a:pt x="48207" y="25622"/>
                  <a:pt x="48170" y="25581"/>
                </a:cubicBezTo>
                <a:cubicBezTo>
                  <a:pt x="48171" y="25580"/>
                  <a:pt x="48173" y="25580"/>
                  <a:pt x="48174" y="25580"/>
                </a:cubicBezTo>
                <a:cubicBezTo>
                  <a:pt x="48185" y="25580"/>
                  <a:pt x="48207" y="25598"/>
                  <a:pt x="48218" y="25598"/>
                </a:cubicBezTo>
                <a:cubicBezTo>
                  <a:pt x="48223" y="25598"/>
                  <a:pt x="48225" y="25594"/>
                  <a:pt x="48222" y="25581"/>
                </a:cubicBezTo>
                <a:lnTo>
                  <a:pt x="48222" y="25581"/>
                </a:lnTo>
                <a:cubicBezTo>
                  <a:pt x="48229" y="25588"/>
                  <a:pt x="48273" y="25596"/>
                  <a:pt x="48309" y="25596"/>
                </a:cubicBezTo>
                <a:cubicBezTo>
                  <a:pt x="48324" y="25596"/>
                  <a:pt x="48337" y="25595"/>
                  <a:pt x="48347" y="25591"/>
                </a:cubicBezTo>
                <a:cubicBezTo>
                  <a:pt x="48318" y="25563"/>
                  <a:pt x="48310" y="25554"/>
                  <a:pt x="48313" y="25554"/>
                </a:cubicBezTo>
                <a:cubicBezTo>
                  <a:pt x="48318" y="25554"/>
                  <a:pt x="48348" y="25575"/>
                  <a:pt x="48368" y="25581"/>
                </a:cubicBezTo>
                <a:cubicBezTo>
                  <a:pt x="48377" y="25561"/>
                  <a:pt x="48398" y="25550"/>
                  <a:pt x="48377" y="25529"/>
                </a:cubicBezTo>
                <a:cubicBezTo>
                  <a:pt x="48394" y="25529"/>
                  <a:pt x="48404" y="25532"/>
                  <a:pt x="48412" y="25532"/>
                </a:cubicBezTo>
                <a:cubicBezTo>
                  <a:pt x="48419" y="25532"/>
                  <a:pt x="48424" y="25529"/>
                  <a:pt x="48430" y="25519"/>
                </a:cubicBezTo>
                <a:cubicBezTo>
                  <a:pt x="48398" y="25499"/>
                  <a:pt x="48274" y="25508"/>
                  <a:pt x="48295" y="25478"/>
                </a:cubicBezTo>
                <a:lnTo>
                  <a:pt x="48295" y="25478"/>
                </a:lnTo>
                <a:cubicBezTo>
                  <a:pt x="48278" y="25482"/>
                  <a:pt x="48271" y="25484"/>
                  <a:pt x="48269" y="25484"/>
                </a:cubicBezTo>
                <a:cubicBezTo>
                  <a:pt x="48265" y="25484"/>
                  <a:pt x="48270" y="25479"/>
                  <a:pt x="48264" y="25467"/>
                </a:cubicBezTo>
                <a:cubicBezTo>
                  <a:pt x="48244" y="25487"/>
                  <a:pt x="48224" y="25499"/>
                  <a:pt x="48201" y="25499"/>
                </a:cubicBezTo>
                <a:cubicBezTo>
                  <a:pt x="48188" y="25499"/>
                  <a:pt x="48175" y="25495"/>
                  <a:pt x="48160" y="25488"/>
                </a:cubicBezTo>
                <a:cubicBezTo>
                  <a:pt x="48181" y="25467"/>
                  <a:pt x="48149" y="25457"/>
                  <a:pt x="48119" y="25446"/>
                </a:cubicBezTo>
                <a:cubicBezTo>
                  <a:pt x="48129" y="25446"/>
                  <a:pt x="48140" y="25436"/>
                  <a:pt x="48140" y="25416"/>
                </a:cubicBezTo>
                <a:cubicBezTo>
                  <a:pt x="48160" y="25426"/>
                  <a:pt x="48170" y="25436"/>
                  <a:pt x="48191" y="25446"/>
                </a:cubicBezTo>
                <a:cubicBezTo>
                  <a:pt x="48181" y="25426"/>
                  <a:pt x="48285" y="25446"/>
                  <a:pt x="48336" y="25416"/>
                </a:cubicBezTo>
                <a:cubicBezTo>
                  <a:pt x="48298" y="25377"/>
                  <a:pt x="48271" y="25355"/>
                  <a:pt x="48234" y="25355"/>
                </a:cubicBezTo>
                <a:cubicBezTo>
                  <a:pt x="48221" y="25355"/>
                  <a:pt x="48207" y="25358"/>
                  <a:pt x="48191" y="25363"/>
                </a:cubicBezTo>
                <a:cubicBezTo>
                  <a:pt x="48170" y="25322"/>
                  <a:pt x="48305" y="25312"/>
                  <a:pt x="48181" y="25291"/>
                </a:cubicBezTo>
                <a:cubicBezTo>
                  <a:pt x="48202" y="25271"/>
                  <a:pt x="48232" y="25271"/>
                  <a:pt x="48264" y="25250"/>
                </a:cubicBezTo>
                <a:cubicBezTo>
                  <a:pt x="48253" y="25229"/>
                  <a:pt x="48243" y="25239"/>
                  <a:pt x="48222" y="25229"/>
                </a:cubicBezTo>
                <a:cubicBezTo>
                  <a:pt x="48285" y="25167"/>
                  <a:pt x="48243" y="25198"/>
                  <a:pt x="48243" y="25126"/>
                </a:cubicBezTo>
                <a:lnTo>
                  <a:pt x="48243" y="25126"/>
                </a:lnTo>
                <a:cubicBezTo>
                  <a:pt x="48170" y="25156"/>
                  <a:pt x="48170" y="25218"/>
                  <a:pt x="48077" y="25250"/>
                </a:cubicBezTo>
                <a:cubicBezTo>
                  <a:pt x="48077" y="25229"/>
                  <a:pt x="48046" y="25135"/>
                  <a:pt x="48108" y="25135"/>
                </a:cubicBezTo>
                <a:cubicBezTo>
                  <a:pt x="48108" y="25152"/>
                  <a:pt x="48111" y="25157"/>
                  <a:pt x="48118" y="25157"/>
                </a:cubicBezTo>
                <a:cubicBezTo>
                  <a:pt x="48128" y="25157"/>
                  <a:pt x="48145" y="25146"/>
                  <a:pt x="48170" y="25146"/>
                </a:cubicBezTo>
                <a:cubicBezTo>
                  <a:pt x="48149" y="25126"/>
                  <a:pt x="48129" y="25115"/>
                  <a:pt x="48108" y="25094"/>
                </a:cubicBezTo>
                <a:cubicBezTo>
                  <a:pt x="48122" y="25094"/>
                  <a:pt x="48145" y="25099"/>
                  <a:pt x="48165" y="25099"/>
                </a:cubicBezTo>
                <a:cubicBezTo>
                  <a:pt x="48175" y="25099"/>
                  <a:pt x="48184" y="25098"/>
                  <a:pt x="48191" y="25094"/>
                </a:cubicBezTo>
                <a:cubicBezTo>
                  <a:pt x="48181" y="25073"/>
                  <a:pt x="48170" y="25063"/>
                  <a:pt x="48149" y="25063"/>
                </a:cubicBezTo>
                <a:cubicBezTo>
                  <a:pt x="48181" y="25053"/>
                  <a:pt x="48191" y="25043"/>
                  <a:pt x="48181" y="25032"/>
                </a:cubicBezTo>
                <a:lnTo>
                  <a:pt x="48181" y="25032"/>
                </a:lnTo>
                <a:cubicBezTo>
                  <a:pt x="48160" y="25053"/>
                  <a:pt x="48145" y="25063"/>
                  <a:pt x="48134" y="25063"/>
                </a:cubicBezTo>
                <a:cubicBezTo>
                  <a:pt x="48124" y="25063"/>
                  <a:pt x="48119" y="25053"/>
                  <a:pt x="48119" y="25032"/>
                </a:cubicBezTo>
                <a:cubicBezTo>
                  <a:pt x="48119" y="25063"/>
                  <a:pt x="48098" y="25084"/>
                  <a:pt x="48077" y="25094"/>
                </a:cubicBezTo>
                <a:lnTo>
                  <a:pt x="48119" y="24970"/>
                </a:lnTo>
                <a:cubicBezTo>
                  <a:pt x="48117" y="24966"/>
                  <a:pt x="48115" y="24965"/>
                  <a:pt x="48113" y="24965"/>
                </a:cubicBezTo>
                <a:cubicBezTo>
                  <a:pt x="48101" y="24965"/>
                  <a:pt x="48086" y="25001"/>
                  <a:pt x="48077" y="25001"/>
                </a:cubicBezTo>
                <a:cubicBezTo>
                  <a:pt x="48067" y="24990"/>
                  <a:pt x="48057" y="24918"/>
                  <a:pt x="48046" y="24918"/>
                </a:cubicBezTo>
                <a:lnTo>
                  <a:pt x="48046" y="24918"/>
                </a:lnTo>
                <a:cubicBezTo>
                  <a:pt x="48046" y="24987"/>
                  <a:pt x="48053" y="25018"/>
                  <a:pt x="48043" y="25018"/>
                </a:cubicBezTo>
                <a:cubicBezTo>
                  <a:pt x="48037" y="25018"/>
                  <a:pt x="48023" y="25005"/>
                  <a:pt x="47994" y="24980"/>
                </a:cubicBezTo>
                <a:lnTo>
                  <a:pt x="47994" y="24980"/>
                </a:lnTo>
                <a:cubicBezTo>
                  <a:pt x="47995" y="24980"/>
                  <a:pt x="48036" y="25094"/>
                  <a:pt x="48036" y="25115"/>
                </a:cubicBezTo>
                <a:cubicBezTo>
                  <a:pt x="48015" y="25073"/>
                  <a:pt x="48025" y="25063"/>
                  <a:pt x="48004" y="25032"/>
                </a:cubicBezTo>
                <a:cubicBezTo>
                  <a:pt x="47992" y="25049"/>
                  <a:pt x="47985" y="25054"/>
                  <a:pt x="47978" y="25054"/>
                </a:cubicBezTo>
                <a:cubicBezTo>
                  <a:pt x="47969" y="25054"/>
                  <a:pt x="47961" y="25043"/>
                  <a:pt x="47942" y="25043"/>
                </a:cubicBezTo>
                <a:cubicBezTo>
                  <a:pt x="47942" y="25115"/>
                  <a:pt x="47994" y="25126"/>
                  <a:pt x="47994" y="25167"/>
                </a:cubicBezTo>
                <a:cubicBezTo>
                  <a:pt x="47987" y="25159"/>
                  <a:pt x="47980" y="25152"/>
                  <a:pt x="47969" y="25152"/>
                </a:cubicBezTo>
                <a:cubicBezTo>
                  <a:pt x="47964" y="25152"/>
                  <a:pt x="47959" y="25153"/>
                  <a:pt x="47953" y="25156"/>
                </a:cubicBezTo>
                <a:cubicBezTo>
                  <a:pt x="47942" y="25167"/>
                  <a:pt x="47974" y="25188"/>
                  <a:pt x="47984" y="25198"/>
                </a:cubicBezTo>
                <a:cubicBezTo>
                  <a:pt x="47973" y="25202"/>
                  <a:pt x="47965" y="25203"/>
                  <a:pt x="47957" y="25203"/>
                </a:cubicBezTo>
                <a:cubicBezTo>
                  <a:pt x="47926" y="25203"/>
                  <a:pt x="47911" y="25177"/>
                  <a:pt x="47870" y="25177"/>
                </a:cubicBezTo>
                <a:cubicBezTo>
                  <a:pt x="47870" y="25198"/>
                  <a:pt x="47880" y="25208"/>
                  <a:pt x="47901" y="25218"/>
                </a:cubicBezTo>
                <a:cubicBezTo>
                  <a:pt x="47880" y="25218"/>
                  <a:pt x="47870" y="25218"/>
                  <a:pt x="47870" y="25229"/>
                </a:cubicBezTo>
                <a:cubicBezTo>
                  <a:pt x="47870" y="25239"/>
                  <a:pt x="47912" y="25260"/>
                  <a:pt x="47922" y="25281"/>
                </a:cubicBezTo>
                <a:cubicBezTo>
                  <a:pt x="47901" y="25281"/>
                  <a:pt x="47891" y="25281"/>
                  <a:pt x="47880" y="25291"/>
                </a:cubicBezTo>
                <a:cubicBezTo>
                  <a:pt x="47880" y="25310"/>
                  <a:pt x="47911" y="25314"/>
                  <a:pt x="47939" y="25314"/>
                </a:cubicBezTo>
                <a:cubicBezTo>
                  <a:pt x="47958" y="25314"/>
                  <a:pt x="47976" y="25312"/>
                  <a:pt x="47984" y="25312"/>
                </a:cubicBezTo>
                <a:cubicBezTo>
                  <a:pt x="47984" y="25322"/>
                  <a:pt x="47984" y="25333"/>
                  <a:pt x="47953" y="25333"/>
                </a:cubicBezTo>
                <a:cubicBezTo>
                  <a:pt x="47960" y="25339"/>
                  <a:pt x="47974" y="25341"/>
                  <a:pt x="47990" y="25341"/>
                </a:cubicBezTo>
                <a:cubicBezTo>
                  <a:pt x="47999" y="25341"/>
                  <a:pt x="48008" y="25340"/>
                  <a:pt x="48016" y="25340"/>
                </a:cubicBezTo>
                <a:cubicBezTo>
                  <a:pt x="48039" y="25340"/>
                  <a:pt x="48056" y="25343"/>
                  <a:pt x="48046" y="25363"/>
                </a:cubicBezTo>
                <a:cubicBezTo>
                  <a:pt x="48044" y="25372"/>
                  <a:pt x="48034" y="25374"/>
                  <a:pt x="48021" y="25374"/>
                </a:cubicBezTo>
                <a:cubicBezTo>
                  <a:pt x="47984" y="25374"/>
                  <a:pt x="47918" y="25352"/>
                  <a:pt x="47898" y="25352"/>
                </a:cubicBezTo>
                <a:cubicBezTo>
                  <a:pt x="47888" y="25352"/>
                  <a:pt x="47889" y="25358"/>
                  <a:pt x="47912" y="25374"/>
                </a:cubicBezTo>
                <a:cubicBezTo>
                  <a:pt x="47848" y="25367"/>
                  <a:pt x="47828" y="25341"/>
                  <a:pt x="47795" y="25341"/>
                </a:cubicBezTo>
                <a:cubicBezTo>
                  <a:pt x="47780" y="25341"/>
                  <a:pt x="47762" y="25347"/>
                  <a:pt x="47735" y="25363"/>
                </a:cubicBezTo>
                <a:cubicBezTo>
                  <a:pt x="47767" y="25374"/>
                  <a:pt x="47797" y="25384"/>
                  <a:pt x="47818" y="25384"/>
                </a:cubicBezTo>
                <a:cubicBezTo>
                  <a:pt x="47795" y="25408"/>
                  <a:pt x="47795" y="25415"/>
                  <a:pt x="47804" y="25415"/>
                </a:cubicBezTo>
                <a:cubicBezTo>
                  <a:pt x="47821" y="25415"/>
                  <a:pt x="47863" y="25395"/>
                  <a:pt x="47870" y="25395"/>
                </a:cubicBezTo>
                <a:lnTo>
                  <a:pt x="47870" y="25395"/>
                </a:lnTo>
                <a:cubicBezTo>
                  <a:pt x="47830" y="25422"/>
                  <a:pt x="47832" y="25429"/>
                  <a:pt x="47849" y="25429"/>
                </a:cubicBezTo>
                <a:cubicBezTo>
                  <a:pt x="47871" y="25429"/>
                  <a:pt x="47920" y="25416"/>
                  <a:pt x="47932" y="25416"/>
                </a:cubicBezTo>
                <a:lnTo>
                  <a:pt x="47891" y="25457"/>
                </a:lnTo>
                <a:cubicBezTo>
                  <a:pt x="47900" y="25459"/>
                  <a:pt x="47911" y="25461"/>
                  <a:pt x="47922" y="25461"/>
                </a:cubicBezTo>
                <a:cubicBezTo>
                  <a:pt x="47963" y="25461"/>
                  <a:pt x="48016" y="25445"/>
                  <a:pt x="48057" y="25405"/>
                </a:cubicBezTo>
                <a:lnTo>
                  <a:pt x="48057" y="25405"/>
                </a:lnTo>
                <a:cubicBezTo>
                  <a:pt x="48084" y="25464"/>
                  <a:pt x="48047" y="25476"/>
                  <a:pt x="48000" y="25476"/>
                </a:cubicBezTo>
                <a:cubicBezTo>
                  <a:pt x="47972" y="25476"/>
                  <a:pt x="47940" y="25472"/>
                  <a:pt x="47916" y="25472"/>
                </a:cubicBezTo>
                <a:cubicBezTo>
                  <a:pt x="47889" y="25472"/>
                  <a:pt x="47871" y="25477"/>
                  <a:pt x="47880" y="25499"/>
                </a:cubicBezTo>
                <a:cubicBezTo>
                  <a:pt x="47870" y="25488"/>
                  <a:pt x="47839" y="25488"/>
                  <a:pt x="47808" y="25488"/>
                </a:cubicBezTo>
                <a:cubicBezTo>
                  <a:pt x="47331" y="25322"/>
                  <a:pt x="46855" y="25177"/>
                  <a:pt x="46420" y="24928"/>
                </a:cubicBezTo>
                <a:cubicBezTo>
                  <a:pt x="46067" y="24721"/>
                  <a:pt x="45725" y="24493"/>
                  <a:pt x="45352" y="24297"/>
                </a:cubicBezTo>
                <a:cubicBezTo>
                  <a:pt x="45126" y="24181"/>
                  <a:pt x="44924" y="24143"/>
                  <a:pt x="44726" y="24143"/>
                </a:cubicBezTo>
                <a:cubicBezTo>
                  <a:pt x="44426" y="24143"/>
                  <a:pt x="44133" y="24232"/>
                  <a:pt x="43777" y="24276"/>
                </a:cubicBezTo>
                <a:cubicBezTo>
                  <a:pt x="43740" y="24279"/>
                  <a:pt x="43704" y="24281"/>
                  <a:pt x="43669" y="24281"/>
                </a:cubicBezTo>
                <a:cubicBezTo>
                  <a:pt x="43405" y="24281"/>
                  <a:pt x="43206" y="24188"/>
                  <a:pt x="42959" y="24152"/>
                </a:cubicBezTo>
                <a:cubicBezTo>
                  <a:pt x="42948" y="24152"/>
                  <a:pt x="42948" y="24141"/>
                  <a:pt x="42948" y="24141"/>
                </a:cubicBezTo>
                <a:cubicBezTo>
                  <a:pt x="42907" y="24141"/>
                  <a:pt x="42865" y="24131"/>
                  <a:pt x="42824" y="24131"/>
                </a:cubicBezTo>
                <a:cubicBezTo>
                  <a:pt x="42834" y="24120"/>
                  <a:pt x="42658" y="24099"/>
                  <a:pt x="42616" y="24058"/>
                </a:cubicBezTo>
                <a:lnTo>
                  <a:pt x="42616" y="24058"/>
                </a:lnTo>
                <a:cubicBezTo>
                  <a:pt x="42632" y="24063"/>
                  <a:pt x="42663" y="24068"/>
                  <a:pt x="42692" y="24068"/>
                </a:cubicBezTo>
                <a:cubicBezTo>
                  <a:pt x="42720" y="24068"/>
                  <a:pt x="42746" y="24063"/>
                  <a:pt x="42752" y="24048"/>
                </a:cubicBezTo>
                <a:cubicBezTo>
                  <a:pt x="42752" y="24065"/>
                  <a:pt x="42762" y="24071"/>
                  <a:pt x="42776" y="24071"/>
                </a:cubicBezTo>
                <a:cubicBezTo>
                  <a:pt x="42803" y="24071"/>
                  <a:pt x="42844" y="24048"/>
                  <a:pt x="42844" y="24048"/>
                </a:cubicBezTo>
                <a:cubicBezTo>
                  <a:pt x="42844" y="24037"/>
                  <a:pt x="42835" y="23996"/>
                  <a:pt x="42834" y="23996"/>
                </a:cubicBezTo>
                <a:lnTo>
                  <a:pt x="42834" y="23996"/>
                </a:lnTo>
                <a:cubicBezTo>
                  <a:pt x="42840" y="24002"/>
                  <a:pt x="42852" y="24004"/>
                  <a:pt x="42865" y="24004"/>
                </a:cubicBezTo>
                <a:cubicBezTo>
                  <a:pt x="42898" y="24004"/>
                  <a:pt x="42942" y="23987"/>
                  <a:pt x="42927" y="23965"/>
                </a:cubicBezTo>
                <a:cubicBezTo>
                  <a:pt x="42869" y="23965"/>
                  <a:pt x="42884" y="23945"/>
                  <a:pt x="42880" y="23945"/>
                </a:cubicBezTo>
                <a:cubicBezTo>
                  <a:pt x="42878" y="23945"/>
                  <a:pt x="42869" y="23952"/>
                  <a:pt x="42834" y="23975"/>
                </a:cubicBezTo>
                <a:cubicBezTo>
                  <a:pt x="42824" y="23954"/>
                  <a:pt x="42824" y="23954"/>
                  <a:pt x="42834" y="23934"/>
                </a:cubicBezTo>
                <a:cubicBezTo>
                  <a:pt x="42783" y="23934"/>
                  <a:pt x="42756" y="23965"/>
                  <a:pt x="42721" y="23965"/>
                </a:cubicBezTo>
                <a:cubicBezTo>
                  <a:pt x="42698" y="23965"/>
                  <a:pt x="42673" y="23953"/>
                  <a:pt x="42637" y="23913"/>
                </a:cubicBezTo>
                <a:cubicBezTo>
                  <a:pt x="42639" y="23910"/>
                  <a:pt x="42641" y="23908"/>
                  <a:pt x="42644" y="23908"/>
                </a:cubicBezTo>
                <a:cubicBezTo>
                  <a:pt x="42657" y="23908"/>
                  <a:pt x="42678" y="23927"/>
                  <a:pt x="42686" y="23927"/>
                </a:cubicBezTo>
                <a:cubicBezTo>
                  <a:pt x="42690" y="23927"/>
                  <a:pt x="42692" y="23924"/>
                  <a:pt x="42689" y="23913"/>
                </a:cubicBezTo>
                <a:cubicBezTo>
                  <a:pt x="42699" y="23913"/>
                  <a:pt x="42782" y="23924"/>
                  <a:pt x="42814" y="23924"/>
                </a:cubicBezTo>
                <a:cubicBezTo>
                  <a:pt x="42781" y="23891"/>
                  <a:pt x="42776" y="23881"/>
                  <a:pt x="42783" y="23881"/>
                </a:cubicBezTo>
                <a:cubicBezTo>
                  <a:pt x="42792" y="23881"/>
                  <a:pt x="42821" y="23897"/>
                  <a:pt x="42844" y="23903"/>
                </a:cubicBezTo>
                <a:cubicBezTo>
                  <a:pt x="42844" y="23892"/>
                  <a:pt x="42865" y="23871"/>
                  <a:pt x="42844" y="23861"/>
                </a:cubicBezTo>
                <a:cubicBezTo>
                  <a:pt x="42876" y="23861"/>
                  <a:pt x="42886" y="23861"/>
                  <a:pt x="42897" y="23841"/>
                </a:cubicBezTo>
                <a:cubicBezTo>
                  <a:pt x="42876" y="23830"/>
                  <a:pt x="42741" y="23830"/>
                  <a:pt x="42762" y="23809"/>
                </a:cubicBezTo>
                <a:cubicBezTo>
                  <a:pt x="42745" y="23809"/>
                  <a:pt x="42738" y="23811"/>
                  <a:pt x="42736" y="23811"/>
                </a:cubicBezTo>
                <a:cubicBezTo>
                  <a:pt x="42732" y="23811"/>
                  <a:pt x="42737" y="23807"/>
                  <a:pt x="42731" y="23788"/>
                </a:cubicBezTo>
                <a:cubicBezTo>
                  <a:pt x="42711" y="23809"/>
                  <a:pt x="42691" y="23820"/>
                  <a:pt x="42668" y="23820"/>
                </a:cubicBezTo>
                <a:cubicBezTo>
                  <a:pt x="42655" y="23820"/>
                  <a:pt x="42642" y="23817"/>
                  <a:pt x="42627" y="23809"/>
                </a:cubicBezTo>
                <a:cubicBezTo>
                  <a:pt x="42648" y="23788"/>
                  <a:pt x="42616" y="23779"/>
                  <a:pt x="42586" y="23768"/>
                </a:cubicBezTo>
                <a:cubicBezTo>
                  <a:pt x="42596" y="23768"/>
                  <a:pt x="42607" y="23758"/>
                  <a:pt x="42607" y="23747"/>
                </a:cubicBezTo>
                <a:cubicBezTo>
                  <a:pt x="42627" y="23758"/>
                  <a:pt x="42637" y="23768"/>
                  <a:pt x="42658" y="23779"/>
                </a:cubicBezTo>
                <a:cubicBezTo>
                  <a:pt x="42653" y="23763"/>
                  <a:pt x="42676" y="23763"/>
                  <a:pt x="42709" y="23763"/>
                </a:cubicBezTo>
                <a:cubicBezTo>
                  <a:pt x="42741" y="23763"/>
                  <a:pt x="42783" y="23763"/>
                  <a:pt x="42814" y="23747"/>
                </a:cubicBezTo>
                <a:cubicBezTo>
                  <a:pt x="42767" y="23700"/>
                  <a:pt x="42738" y="23677"/>
                  <a:pt x="42700" y="23677"/>
                </a:cubicBezTo>
                <a:cubicBezTo>
                  <a:pt x="42687" y="23677"/>
                  <a:pt x="42673" y="23680"/>
                  <a:pt x="42658" y="23685"/>
                </a:cubicBezTo>
                <a:cubicBezTo>
                  <a:pt x="42637" y="23654"/>
                  <a:pt x="42772" y="23643"/>
                  <a:pt x="42648" y="23623"/>
                </a:cubicBezTo>
                <a:cubicBezTo>
                  <a:pt x="42669" y="23602"/>
                  <a:pt x="42699" y="23592"/>
                  <a:pt x="42731" y="23571"/>
                </a:cubicBezTo>
                <a:cubicBezTo>
                  <a:pt x="42720" y="23561"/>
                  <a:pt x="42710" y="23561"/>
                  <a:pt x="42689" y="23551"/>
                </a:cubicBezTo>
                <a:cubicBezTo>
                  <a:pt x="42752" y="23488"/>
                  <a:pt x="42710" y="23519"/>
                  <a:pt x="42710" y="23457"/>
                </a:cubicBezTo>
                <a:lnTo>
                  <a:pt x="42710" y="23457"/>
                </a:lnTo>
                <a:cubicBezTo>
                  <a:pt x="42637" y="23478"/>
                  <a:pt x="42637" y="23551"/>
                  <a:pt x="42544" y="23581"/>
                </a:cubicBezTo>
                <a:cubicBezTo>
                  <a:pt x="42544" y="23551"/>
                  <a:pt x="42513" y="23457"/>
                  <a:pt x="42575" y="23457"/>
                </a:cubicBezTo>
                <a:cubicBezTo>
                  <a:pt x="42575" y="23477"/>
                  <a:pt x="42578" y="23483"/>
                  <a:pt x="42584" y="23483"/>
                </a:cubicBezTo>
                <a:cubicBezTo>
                  <a:pt x="42594" y="23483"/>
                  <a:pt x="42612" y="23468"/>
                  <a:pt x="42637" y="23468"/>
                </a:cubicBezTo>
                <a:cubicBezTo>
                  <a:pt x="42616" y="23457"/>
                  <a:pt x="42596" y="23436"/>
                  <a:pt x="42575" y="23426"/>
                </a:cubicBezTo>
                <a:cubicBezTo>
                  <a:pt x="42580" y="23424"/>
                  <a:pt x="42586" y="23423"/>
                  <a:pt x="42593" y="23423"/>
                </a:cubicBezTo>
                <a:cubicBezTo>
                  <a:pt x="42604" y="23423"/>
                  <a:pt x="42616" y="23425"/>
                  <a:pt x="42628" y="23425"/>
                </a:cubicBezTo>
                <a:cubicBezTo>
                  <a:pt x="42640" y="23425"/>
                  <a:pt x="42650" y="23423"/>
                  <a:pt x="42658" y="23415"/>
                </a:cubicBezTo>
                <a:cubicBezTo>
                  <a:pt x="42648" y="23406"/>
                  <a:pt x="42637" y="23395"/>
                  <a:pt x="42616" y="23395"/>
                </a:cubicBezTo>
                <a:cubicBezTo>
                  <a:pt x="42648" y="23385"/>
                  <a:pt x="42658" y="23374"/>
                  <a:pt x="42648" y="23353"/>
                </a:cubicBezTo>
                <a:lnTo>
                  <a:pt x="42648" y="23353"/>
                </a:lnTo>
                <a:cubicBezTo>
                  <a:pt x="42627" y="23374"/>
                  <a:pt x="42612" y="23384"/>
                  <a:pt x="42601" y="23384"/>
                </a:cubicBezTo>
                <a:cubicBezTo>
                  <a:pt x="42591" y="23384"/>
                  <a:pt x="42586" y="23374"/>
                  <a:pt x="42586" y="23353"/>
                </a:cubicBezTo>
                <a:cubicBezTo>
                  <a:pt x="42586" y="23385"/>
                  <a:pt x="42565" y="23406"/>
                  <a:pt x="42544" y="23415"/>
                </a:cubicBezTo>
                <a:lnTo>
                  <a:pt x="42586" y="23291"/>
                </a:lnTo>
                <a:cubicBezTo>
                  <a:pt x="42585" y="23290"/>
                  <a:pt x="42584" y="23290"/>
                  <a:pt x="42583" y="23290"/>
                </a:cubicBezTo>
                <a:cubicBezTo>
                  <a:pt x="42573" y="23290"/>
                  <a:pt x="42557" y="23324"/>
                  <a:pt x="42547" y="23324"/>
                </a:cubicBezTo>
                <a:cubicBezTo>
                  <a:pt x="42546" y="23324"/>
                  <a:pt x="42545" y="23324"/>
                  <a:pt x="42544" y="23323"/>
                </a:cubicBezTo>
                <a:cubicBezTo>
                  <a:pt x="42544" y="23312"/>
                  <a:pt x="42524" y="23240"/>
                  <a:pt x="42513" y="23240"/>
                </a:cubicBezTo>
                <a:lnTo>
                  <a:pt x="42513" y="23240"/>
                </a:lnTo>
                <a:cubicBezTo>
                  <a:pt x="42513" y="23313"/>
                  <a:pt x="42520" y="23343"/>
                  <a:pt x="42511" y="23343"/>
                </a:cubicBezTo>
                <a:cubicBezTo>
                  <a:pt x="42505" y="23343"/>
                  <a:pt x="42491" y="23328"/>
                  <a:pt x="42461" y="23302"/>
                </a:cubicBezTo>
                <a:lnTo>
                  <a:pt x="42461" y="23302"/>
                </a:lnTo>
                <a:cubicBezTo>
                  <a:pt x="42461" y="23302"/>
                  <a:pt x="42503" y="23426"/>
                  <a:pt x="42503" y="23447"/>
                </a:cubicBezTo>
                <a:cubicBezTo>
                  <a:pt x="42482" y="23406"/>
                  <a:pt x="42492" y="23395"/>
                  <a:pt x="42471" y="23364"/>
                </a:cubicBezTo>
                <a:cubicBezTo>
                  <a:pt x="42459" y="23381"/>
                  <a:pt x="42453" y="23385"/>
                  <a:pt x="42448" y="23385"/>
                </a:cubicBezTo>
                <a:cubicBezTo>
                  <a:pt x="42441" y="23385"/>
                  <a:pt x="42434" y="23374"/>
                  <a:pt x="42409" y="23374"/>
                </a:cubicBezTo>
                <a:cubicBezTo>
                  <a:pt x="42409" y="23447"/>
                  <a:pt x="42461" y="23447"/>
                  <a:pt x="42461" y="23498"/>
                </a:cubicBezTo>
                <a:cubicBezTo>
                  <a:pt x="42451" y="23478"/>
                  <a:pt x="42441" y="23478"/>
                  <a:pt x="42420" y="23478"/>
                </a:cubicBezTo>
                <a:cubicBezTo>
                  <a:pt x="42409" y="23488"/>
                  <a:pt x="42441" y="23519"/>
                  <a:pt x="42451" y="23519"/>
                </a:cubicBezTo>
                <a:cubicBezTo>
                  <a:pt x="42438" y="23524"/>
                  <a:pt x="42428" y="23526"/>
                  <a:pt x="42419" y="23526"/>
                </a:cubicBezTo>
                <a:cubicBezTo>
                  <a:pt x="42392" y="23526"/>
                  <a:pt x="42376" y="23507"/>
                  <a:pt x="42337" y="23498"/>
                </a:cubicBezTo>
                <a:lnTo>
                  <a:pt x="42337" y="23498"/>
                </a:lnTo>
                <a:cubicBezTo>
                  <a:pt x="42337" y="23519"/>
                  <a:pt x="42347" y="23530"/>
                  <a:pt x="42368" y="23540"/>
                </a:cubicBezTo>
                <a:cubicBezTo>
                  <a:pt x="42347" y="23540"/>
                  <a:pt x="42337" y="23551"/>
                  <a:pt x="42337" y="23561"/>
                </a:cubicBezTo>
                <a:cubicBezTo>
                  <a:pt x="42337" y="23571"/>
                  <a:pt x="42379" y="23581"/>
                  <a:pt x="42389" y="23602"/>
                </a:cubicBezTo>
                <a:cubicBezTo>
                  <a:pt x="42368" y="23602"/>
                  <a:pt x="42358" y="23613"/>
                  <a:pt x="42347" y="23623"/>
                </a:cubicBezTo>
                <a:cubicBezTo>
                  <a:pt x="42347" y="23638"/>
                  <a:pt x="42368" y="23644"/>
                  <a:pt x="42391" y="23644"/>
                </a:cubicBezTo>
                <a:cubicBezTo>
                  <a:pt x="42414" y="23644"/>
                  <a:pt x="42440" y="23638"/>
                  <a:pt x="42451" y="23633"/>
                </a:cubicBezTo>
                <a:lnTo>
                  <a:pt x="42451" y="23633"/>
                </a:lnTo>
                <a:cubicBezTo>
                  <a:pt x="42451" y="23643"/>
                  <a:pt x="42451" y="23654"/>
                  <a:pt x="42430" y="23664"/>
                </a:cubicBezTo>
                <a:cubicBezTo>
                  <a:pt x="42433" y="23667"/>
                  <a:pt x="42441" y="23668"/>
                  <a:pt x="42452" y="23668"/>
                </a:cubicBezTo>
                <a:cubicBezTo>
                  <a:pt x="42462" y="23668"/>
                  <a:pt x="42473" y="23667"/>
                  <a:pt x="42485" y="23667"/>
                </a:cubicBezTo>
                <a:cubicBezTo>
                  <a:pt x="42508" y="23667"/>
                  <a:pt x="42529" y="23670"/>
                  <a:pt x="42524" y="23685"/>
                </a:cubicBezTo>
                <a:cubicBezTo>
                  <a:pt x="42519" y="23694"/>
                  <a:pt x="42506" y="23697"/>
                  <a:pt x="42489" y="23697"/>
                </a:cubicBezTo>
                <a:cubicBezTo>
                  <a:pt x="42448" y="23697"/>
                  <a:pt x="42382" y="23678"/>
                  <a:pt x="42364" y="23678"/>
                </a:cubicBezTo>
                <a:cubicBezTo>
                  <a:pt x="42355" y="23678"/>
                  <a:pt x="42357" y="23682"/>
                  <a:pt x="42379" y="23696"/>
                </a:cubicBezTo>
                <a:cubicBezTo>
                  <a:pt x="42319" y="23689"/>
                  <a:pt x="42297" y="23665"/>
                  <a:pt x="42268" y="23665"/>
                </a:cubicBezTo>
                <a:cubicBezTo>
                  <a:pt x="42251" y="23665"/>
                  <a:pt x="42232" y="23673"/>
                  <a:pt x="42202" y="23696"/>
                </a:cubicBezTo>
                <a:cubicBezTo>
                  <a:pt x="42234" y="23706"/>
                  <a:pt x="42264" y="23706"/>
                  <a:pt x="42285" y="23716"/>
                </a:cubicBezTo>
                <a:cubicBezTo>
                  <a:pt x="42264" y="23738"/>
                  <a:pt x="42262" y="23744"/>
                  <a:pt x="42269" y="23744"/>
                </a:cubicBezTo>
                <a:cubicBezTo>
                  <a:pt x="42281" y="23744"/>
                  <a:pt x="42319" y="23725"/>
                  <a:pt x="42333" y="23725"/>
                </a:cubicBezTo>
                <a:cubicBezTo>
                  <a:pt x="42335" y="23725"/>
                  <a:pt x="42336" y="23726"/>
                  <a:pt x="42337" y="23726"/>
                </a:cubicBezTo>
                <a:cubicBezTo>
                  <a:pt x="42299" y="23752"/>
                  <a:pt x="42299" y="23760"/>
                  <a:pt x="42314" y="23760"/>
                </a:cubicBezTo>
                <a:cubicBezTo>
                  <a:pt x="42335" y="23760"/>
                  <a:pt x="42387" y="23743"/>
                  <a:pt x="42399" y="23737"/>
                </a:cubicBezTo>
                <a:lnTo>
                  <a:pt x="42399" y="23737"/>
                </a:lnTo>
                <a:cubicBezTo>
                  <a:pt x="42399" y="23747"/>
                  <a:pt x="42368" y="23768"/>
                  <a:pt x="42358" y="23788"/>
                </a:cubicBezTo>
                <a:cubicBezTo>
                  <a:pt x="42365" y="23790"/>
                  <a:pt x="42373" y="23791"/>
                  <a:pt x="42382" y="23791"/>
                </a:cubicBezTo>
                <a:cubicBezTo>
                  <a:pt x="42423" y="23791"/>
                  <a:pt x="42480" y="23770"/>
                  <a:pt x="42524" y="23726"/>
                </a:cubicBezTo>
                <a:lnTo>
                  <a:pt x="42524" y="23726"/>
                </a:lnTo>
                <a:cubicBezTo>
                  <a:pt x="42552" y="23792"/>
                  <a:pt x="42512" y="23805"/>
                  <a:pt x="42463" y="23805"/>
                </a:cubicBezTo>
                <a:cubicBezTo>
                  <a:pt x="42432" y="23805"/>
                  <a:pt x="42397" y="23799"/>
                  <a:pt x="42373" y="23799"/>
                </a:cubicBezTo>
                <a:cubicBezTo>
                  <a:pt x="42352" y="23799"/>
                  <a:pt x="42339" y="23804"/>
                  <a:pt x="42347" y="23820"/>
                </a:cubicBezTo>
                <a:cubicBezTo>
                  <a:pt x="42337" y="23820"/>
                  <a:pt x="42308" y="23815"/>
                  <a:pt x="42281" y="23815"/>
                </a:cubicBezTo>
                <a:cubicBezTo>
                  <a:pt x="42254" y="23815"/>
                  <a:pt x="42228" y="23820"/>
                  <a:pt x="42223" y="23841"/>
                </a:cubicBezTo>
                <a:cubicBezTo>
                  <a:pt x="42223" y="23841"/>
                  <a:pt x="42326" y="23903"/>
                  <a:pt x="42316" y="23924"/>
                </a:cubicBezTo>
                <a:cubicBezTo>
                  <a:pt x="42306" y="23918"/>
                  <a:pt x="42293" y="23916"/>
                  <a:pt x="42280" y="23916"/>
                </a:cubicBezTo>
                <a:cubicBezTo>
                  <a:pt x="42267" y="23916"/>
                  <a:pt x="42254" y="23918"/>
                  <a:pt x="42243" y="23924"/>
                </a:cubicBezTo>
                <a:cubicBezTo>
                  <a:pt x="42264" y="23934"/>
                  <a:pt x="42275" y="23944"/>
                  <a:pt x="42264" y="23975"/>
                </a:cubicBezTo>
                <a:cubicBezTo>
                  <a:pt x="42239" y="23957"/>
                  <a:pt x="42228" y="23952"/>
                  <a:pt x="42220" y="23952"/>
                </a:cubicBezTo>
                <a:cubicBezTo>
                  <a:pt x="42208" y="23952"/>
                  <a:pt x="42205" y="23966"/>
                  <a:pt x="42171" y="23966"/>
                </a:cubicBezTo>
                <a:cubicBezTo>
                  <a:pt x="42165" y="23966"/>
                  <a:pt x="42158" y="23966"/>
                  <a:pt x="42151" y="23965"/>
                </a:cubicBezTo>
                <a:lnTo>
                  <a:pt x="42151" y="23965"/>
                </a:lnTo>
                <a:cubicBezTo>
                  <a:pt x="42140" y="24006"/>
                  <a:pt x="42264" y="24006"/>
                  <a:pt x="42264" y="24048"/>
                </a:cubicBezTo>
                <a:cubicBezTo>
                  <a:pt x="42270" y="24040"/>
                  <a:pt x="42276" y="24036"/>
                  <a:pt x="42283" y="24036"/>
                </a:cubicBezTo>
                <a:cubicBezTo>
                  <a:pt x="42308" y="24036"/>
                  <a:pt x="42334" y="24093"/>
                  <a:pt x="42368" y="24110"/>
                </a:cubicBezTo>
                <a:lnTo>
                  <a:pt x="42347" y="24110"/>
                </a:lnTo>
                <a:cubicBezTo>
                  <a:pt x="41870" y="24079"/>
                  <a:pt x="41405" y="23986"/>
                  <a:pt x="40917" y="23986"/>
                </a:cubicBezTo>
                <a:cubicBezTo>
                  <a:pt x="40213" y="23986"/>
                  <a:pt x="39457" y="23903"/>
                  <a:pt x="38762" y="23747"/>
                </a:cubicBezTo>
                <a:cubicBezTo>
                  <a:pt x="38400" y="23664"/>
                  <a:pt x="38006" y="23643"/>
                  <a:pt x="37643" y="23540"/>
                </a:cubicBezTo>
                <a:cubicBezTo>
                  <a:pt x="37332" y="23457"/>
                  <a:pt x="37074" y="23219"/>
                  <a:pt x="36763" y="23105"/>
                </a:cubicBezTo>
                <a:cubicBezTo>
                  <a:pt x="36503" y="23012"/>
                  <a:pt x="35964" y="23115"/>
                  <a:pt x="35975" y="22752"/>
                </a:cubicBezTo>
                <a:cubicBezTo>
                  <a:pt x="35965" y="22751"/>
                  <a:pt x="35956" y="22750"/>
                  <a:pt x="35947" y="22750"/>
                </a:cubicBezTo>
                <a:cubicBezTo>
                  <a:pt x="35903" y="22750"/>
                  <a:pt x="35880" y="22771"/>
                  <a:pt x="35872" y="22814"/>
                </a:cubicBezTo>
                <a:cubicBezTo>
                  <a:pt x="35768" y="22535"/>
                  <a:pt x="35488" y="22390"/>
                  <a:pt x="35301" y="22172"/>
                </a:cubicBezTo>
                <a:cubicBezTo>
                  <a:pt x="35167" y="22006"/>
                  <a:pt x="35084" y="21851"/>
                  <a:pt x="34908" y="21727"/>
                </a:cubicBezTo>
                <a:cubicBezTo>
                  <a:pt x="34214" y="21230"/>
                  <a:pt x="33436" y="20732"/>
                  <a:pt x="32660" y="20359"/>
                </a:cubicBezTo>
                <a:lnTo>
                  <a:pt x="32473" y="20266"/>
                </a:lnTo>
                <a:cubicBezTo>
                  <a:pt x="32483" y="20256"/>
                  <a:pt x="32494" y="20256"/>
                  <a:pt x="32494" y="20245"/>
                </a:cubicBezTo>
                <a:cubicBezTo>
                  <a:pt x="32462" y="20245"/>
                  <a:pt x="32452" y="20245"/>
                  <a:pt x="32432" y="20235"/>
                </a:cubicBezTo>
                <a:cubicBezTo>
                  <a:pt x="32390" y="20214"/>
                  <a:pt x="32338" y="20193"/>
                  <a:pt x="32297" y="20173"/>
                </a:cubicBezTo>
                <a:cubicBezTo>
                  <a:pt x="32328" y="20162"/>
                  <a:pt x="32359" y="20141"/>
                  <a:pt x="32359" y="20141"/>
                </a:cubicBezTo>
                <a:cubicBezTo>
                  <a:pt x="32359" y="20131"/>
                  <a:pt x="32349" y="20100"/>
                  <a:pt x="32359" y="20090"/>
                </a:cubicBezTo>
                <a:cubicBezTo>
                  <a:pt x="32364" y="20096"/>
                  <a:pt x="32375" y="20098"/>
                  <a:pt x="32387" y="20098"/>
                </a:cubicBezTo>
                <a:cubicBezTo>
                  <a:pt x="32418" y="20098"/>
                  <a:pt x="32460" y="20081"/>
                  <a:pt x="32452" y="20058"/>
                </a:cubicBezTo>
                <a:cubicBezTo>
                  <a:pt x="32389" y="20058"/>
                  <a:pt x="32399" y="20043"/>
                  <a:pt x="32395" y="20043"/>
                </a:cubicBezTo>
                <a:cubicBezTo>
                  <a:pt x="32393" y="20043"/>
                  <a:pt x="32385" y="20049"/>
                  <a:pt x="32349" y="20069"/>
                </a:cubicBezTo>
                <a:cubicBezTo>
                  <a:pt x="32338" y="20058"/>
                  <a:pt x="32338" y="20048"/>
                  <a:pt x="32349" y="20028"/>
                </a:cubicBezTo>
                <a:cubicBezTo>
                  <a:pt x="32298" y="20028"/>
                  <a:pt x="32270" y="20059"/>
                  <a:pt x="32235" y="20059"/>
                </a:cubicBezTo>
                <a:cubicBezTo>
                  <a:pt x="32213" y="20059"/>
                  <a:pt x="32187" y="20047"/>
                  <a:pt x="32151" y="20007"/>
                </a:cubicBezTo>
                <a:cubicBezTo>
                  <a:pt x="32155" y="20004"/>
                  <a:pt x="32158" y="20003"/>
                  <a:pt x="32162" y="20003"/>
                </a:cubicBezTo>
                <a:cubicBezTo>
                  <a:pt x="32177" y="20003"/>
                  <a:pt x="32195" y="20022"/>
                  <a:pt x="32202" y="20022"/>
                </a:cubicBezTo>
                <a:cubicBezTo>
                  <a:pt x="32205" y="20022"/>
                  <a:pt x="32206" y="20018"/>
                  <a:pt x="32204" y="20007"/>
                </a:cubicBezTo>
                <a:cubicBezTo>
                  <a:pt x="32212" y="20007"/>
                  <a:pt x="32272" y="20020"/>
                  <a:pt x="32307" y="20020"/>
                </a:cubicBezTo>
                <a:cubicBezTo>
                  <a:pt x="32316" y="20020"/>
                  <a:pt x="32324" y="20019"/>
                  <a:pt x="32328" y="20017"/>
                </a:cubicBezTo>
                <a:cubicBezTo>
                  <a:pt x="32299" y="19988"/>
                  <a:pt x="32291" y="19979"/>
                  <a:pt x="32295" y="19979"/>
                </a:cubicBezTo>
                <a:cubicBezTo>
                  <a:pt x="32301" y="19979"/>
                  <a:pt x="32334" y="20000"/>
                  <a:pt x="32359" y="20007"/>
                </a:cubicBezTo>
                <a:cubicBezTo>
                  <a:pt x="32359" y="19986"/>
                  <a:pt x="32390" y="19975"/>
                  <a:pt x="32359" y="19955"/>
                </a:cubicBezTo>
                <a:cubicBezTo>
                  <a:pt x="32375" y="19955"/>
                  <a:pt x="32385" y="19958"/>
                  <a:pt x="32394" y="19958"/>
                </a:cubicBezTo>
                <a:cubicBezTo>
                  <a:pt x="32403" y="19958"/>
                  <a:pt x="32411" y="19955"/>
                  <a:pt x="32421" y="19945"/>
                </a:cubicBezTo>
                <a:cubicBezTo>
                  <a:pt x="32390" y="19924"/>
                  <a:pt x="32266" y="19934"/>
                  <a:pt x="32287" y="19903"/>
                </a:cubicBezTo>
                <a:lnTo>
                  <a:pt x="32287" y="19903"/>
                </a:lnTo>
                <a:cubicBezTo>
                  <a:pt x="32272" y="19907"/>
                  <a:pt x="32263" y="19909"/>
                  <a:pt x="32258" y="19909"/>
                </a:cubicBezTo>
                <a:cubicBezTo>
                  <a:pt x="32250" y="19909"/>
                  <a:pt x="32251" y="19902"/>
                  <a:pt x="32245" y="19883"/>
                </a:cubicBezTo>
                <a:cubicBezTo>
                  <a:pt x="32231" y="19910"/>
                  <a:pt x="32209" y="19919"/>
                  <a:pt x="32183" y="19919"/>
                </a:cubicBezTo>
                <a:cubicBezTo>
                  <a:pt x="32169" y="19919"/>
                  <a:pt x="32155" y="19917"/>
                  <a:pt x="32141" y="19913"/>
                </a:cubicBezTo>
                <a:cubicBezTo>
                  <a:pt x="32162" y="19893"/>
                  <a:pt x="32141" y="19883"/>
                  <a:pt x="32110" y="19872"/>
                </a:cubicBezTo>
                <a:cubicBezTo>
                  <a:pt x="32110" y="19862"/>
                  <a:pt x="32121" y="19862"/>
                  <a:pt x="32121" y="19841"/>
                </a:cubicBezTo>
                <a:cubicBezTo>
                  <a:pt x="32141" y="19851"/>
                  <a:pt x="32162" y="19862"/>
                  <a:pt x="32172" y="19872"/>
                </a:cubicBezTo>
                <a:cubicBezTo>
                  <a:pt x="32162" y="19851"/>
                  <a:pt x="32266" y="19872"/>
                  <a:pt x="32328" y="19841"/>
                </a:cubicBezTo>
                <a:cubicBezTo>
                  <a:pt x="32289" y="19802"/>
                  <a:pt x="32256" y="19781"/>
                  <a:pt x="32217" y="19781"/>
                </a:cubicBezTo>
                <a:cubicBezTo>
                  <a:pt x="32203" y="19781"/>
                  <a:pt x="32188" y="19784"/>
                  <a:pt x="32172" y="19789"/>
                </a:cubicBezTo>
                <a:cubicBezTo>
                  <a:pt x="32162" y="19748"/>
                  <a:pt x="32297" y="19738"/>
                  <a:pt x="32172" y="19717"/>
                </a:cubicBezTo>
                <a:cubicBezTo>
                  <a:pt x="32183" y="19696"/>
                  <a:pt x="32224" y="19685"/>
                  <a:pt x="32255" y="19675"/>
                </a:cubicBezTo>
                <a:cubicBezTo>
                  <a:pt x="32234" y="19655"/>
                  <a:pt x="32224" y="19655"/>
                  <a:pt x="32214" y="19655"/>
                </a:cubicBezTo>
                <a:cubicBezTo>
                  <a:pt x="32266" y="19582"/>
                  <a:pt x="32224" y="19623"/>
                  <a:pt x="32224" y="19551"/>
                </a:cubicBezTo>
                <a:lnTo>
                  <a:pt x="32224" y="19551"/>
                </a:lnTo>
                <a:cubicBezTo>
                  <a:pt x="32162" y="19572"/>
                  <a:pt x="32162" y="19644"/>
                  <a:pt x="32069" y="19675"/>
                </a:cubicBezTo>
                <a:cubicBezTo>
                  <a:pt x="32069" y="19644"/>
                  <a:pt x="32038" y="19561"/>
                  <a:pt x="32089" y="19561"/>
                </a:cubicBezTo>
                <a:cubicBezTo>
                  <a:pt x="32089" y="19575"/>
                  <a:pt x="32093" y="19579"/>
                  <a:pt x="32099" y="19579"/>
                </a:cubicBezTo>
                <a:cubicBezTo>
                  <a:pt x="32110" y="19579"/>
                  <a:pt x="32131" y="19561"/>
                  <a:pt x="32151" y="19561"/>
                </a:cubicBezTo>
                <a:cubicBezTo>
                  <a:pt x="32131" y="19551"/>
                  <a:pt x="32110" y="19530"/>
                  <a:pt x="32089" y="19520"/>
                </a:cubicBezTo>
                <a:cubicBezTo>
                  <a:pt x="32105" y="19520"/>
                  <a:pt x="32121" y="19522"/>
                  <a:pt x="32136" y="19522"/>
                </a:cubicBezTo>
                <a:cubicBezTo>
                  <a:pt x="32149" y="19522"/>
                  <a:pt x="32162" y="19520"/>
                  <a:pt x="32172" y="19510"/>
                </a:cubicBezTo>
                <a:cubicBezTo>
                  <a:pt x="32172" y="19499"/>
                  <a:pt x="32151" y="19489"/>
                  <a:pt x="32131" y="19489"/>
                </a:cubicBezTo>
                <a:cubicBezTo>
                  <a:pt x="32172" y="19478"/>
                  <a:pt x="32183" y="19468"/>
                  <a:pt x="32162" y="19457"/>
                </a:cubicBezTo>
                <a:lnTo>
                  <a:pt x="32162" y="19457"/>
                </a:lnTo>
                <a:cubicBezTo>
                  <a:pt x="32141" y="19478"/>
                  <a:pt x="32126" y="19488"/>
                  <a:pt x="32117" y="19488"/>
                </a:cubicBezTo>
                <a:cubicBezTo>
                  <a:pt x="32108" y="19488"/>
                  <a:pt x="32105" y="19478"/>
                  <a:pt x="32110" y="19457"/>
                </a:cubicBezTo>
                <a:lnTo>
                  <a:pt x="32110" y="19457"/>
                </a:lnTo>
                <a:cubicBezTo>
                  <a:pt x="32100" y="19478"/>
                  <a:pt x="32079" y="19499"/>
                  <a:pt x="32059" y="19520"/>
                </a:cubicBezTo>
                <a:cubicBezTo>
                  <a:pt x="32078" y="19490"/>
                  <a:pt x="32098" y="19395"/>
                  <a:pt x="32109" y="19395"/>
                </a:cubicBezTo>
                <a:cubicBezTo>
                  <a:pt x="32109" y="19395"/>
                  <a:pt x="32110" y="19395"/>
                  <a:pt x="32110" y="19395"/>
                </a:cubicBezTo>
                <a:cubicBezTo>
                  <a:pt x="32107" y="19392"/>
                  <a:pt x="32103" y="19390"/>
                  <a:pt x="32100" y="19390"/>
                </a:cubicBezTo>
                <a:cubicBezTo>
                  <a:pt x="32083" y="19390"/>
                  <a:pt x="32067" y="19427"/>
                  <a:pt x="32059" y="19427"/>
                </a:cubicBezTo>
                <a:cubicBezTo>
                  <a:pt x="32059" y="19416"/>
                  <a:pt x="32048" y="19333"/>
                  <a:pt x="32027" y="19333"/>
                </a:cubicBezTo>
                <a:cubicBezTo>
                  <a:pt x="32027" y="19407"/>
                  <a:pt x="32034" y="19441"/>
                  <a:pt x="32027" y="19441"/>
                </a:cubicBezTo>
                <a:cubicBezTo>
                  <a:pt x="32022" y="19441"/>
                  <a:pt x="32011" y="19425"/>
                  <a:pt x="31986" y="19395"/>
                </a:cubicBezTo>
                <a:lnTo>
                  <a:pt x="31986" y="19395"/>
                </a:lnTo>
                <a:cubicBezTo>
                  <a:pt x="31976" y="19406"/>
                  <a:pt x="32027" y="19520"/>
                  <a:pt x="32017" y="19540"/>
                </a:cubicBezTo>
                <a:cubicBezTo>
                  <a:pt x="31996" y="19499"/>
                  <a:pt x="32006" y="19489"/>
                  <a:pt x="31986" y="19457"/>
                </a:cubicBezTo>
                <a:cubicBezTo>
                  <a:pt x="31977" y="19474"/>
                  <a:pt x="31972" y="19479"/>
                  <a:pt x="31967" y="19479"/>
                </a:cubicBezTo>
                <a:cubicBezTo>
                  <a:pt x="31958" y="19479"/>
                  <a:pt x="31948" y="19468"/>
                  <a:pt x="31923" y="19468"/>
                </a:cubicBezTo>
                <a:cubicBezTo>
                  <a:pt x="31923" y="19540"/>
                  <a:pt x="31976" y="19551"/>
                  <a:pt x="31976" y="19593"/>
                </a:cubicBezTo>
                <a:cubicBezTo>
                  <a:pt x="31965" y="19582"/>
                  <a:pt x="31955" y="19572"/>
                  <a:pt x="31944" y="19572"/>
                </a:cubicBezTo>
                <a:cubicBezTo>
                  <a:pt x="31923" y="19593"/>
                  <a:pt x="31965" y="19613"/>
                  <a:pt x="31965" y="19623"/>
                </a:cubicBezTo>
                <a:cubicBezTo>
                  <a:pt x="31958" y="19625"/>
                  <a:pt x="31951" y="19625"/>
                  <a:pt x="31945" y="19625"/>
                </a:cubicBezTo>
                <a:cubicBezTo>
                  <a:pt x="31910" y="19625"/>
                  <a:pt x="31895" y="19601"/>
                  <a:pt x="31851" y="19593"/>
                </a:cubicBezTo>
                <a:lnTo>
                  <a:pt x="31851" y="19593"/>
                </a:lnTo>
                <a:cubicBezTo>
                  <a:pt x="31851" y="19623"/>
                  <a:pt x="31861" y="19623"/>
                  <a:pt x="31882" y="19644"/>
                </a:cubicBezTo>
                <a:cubicBezTo>
                  <a:pt x="31879" y="19641"/>
                  <a:pt x="31876" y="19640"/>
                  <a:pt x="31873" y="19640"/>
                </a:cubicBezTo>
                <a:cubicBezTo>
                  <a:pt x="31866" y="19640"/>
                  <a:pt x="31858" y="19647"/>
                  <a:pt x="31851" y="19655"/>
                </a:cubicBezTo>
                <a:cubicBezTo>
                  <a:pt x="31851" y="19665"/>
                  <a:pt x="31903" y="19685"/>
                  <a:pt x="31903" y="19706"/>
                </a:cubicBezTo>
                <a:cubicBezTo>
                  <a:pt x="31897" y="19703"/>
                  <a:pt x="31892" y="19702"/>
                  <a:pt x="31887" y="19702"/>
                </a:cubicBezTo>
                <a:cubicBezTo>
                  <a:pt x="31876" y="19702"/>
                  <a:pt x="31869" y="19709"/>
                  <a:pt x="31861" y="19717"/>
                </a:cubicBezTo>
                <a:cubicBezTo>
                  <a:pt x="31861" y="19732"/>
                  <a:pt x="31882" y="19737"/>
                  <a:pt x="31905" y="19737"/>
                </a:cubicBezTo>
                <a:cubicBezTo>
                  <a:pt x="31929" y="19737"/>
                  <a:pt x="31955" y="19732"/>
                  <a:pt x="31965" y="19727"/>
                </a:cubicBezTo>
                <a:lnTo>
                  <a:pt x="31965" y="19727"/>
                </a:lnTo>
                <a:cubicBezTo>
                  <a:pt x="31976" y="19748"/>
                  <a:pt x="31965" y="19748"/>
                  <a:pt x="31944" y="19758"/>
                </a:cubicBezTo>
                <a:cubicBezTo>
                  <a:pt x="31951" y="19765"/>
                  <a:pt x="31964" y="19766"/>
                  <a:pt x="31979" y="19766"/>
                </a:cubicBezTo>
                <a:cubicBezTo>
                  <a:pt x="31987" y="19766"/>
                  <a:pt x="31996" y="19766"/>
                  <a:pt x="32004" y="19766"/>
                </a:cubicBezTo>
                <a:cubicBezTo>
                  <a:pt x="32025" y="19766"/>
                  <a:pt x="32043" y="19769"/>
                  <a:pt x="32038" y="19789"/>
                </a:cubicBezTo>
                <a:cubicBezTo>
                  <a:pt x="32034" y="19794"/>
                  <a:pt x="32026" y="19796"/>
                  <a:pt x="32014" y="19796"/>
                </a:cubicBezTo>
                <a:cubicBezTo>
                  <a:pt x="31977" y="19796"/>
                  <a:pt x="31911" y="19776"/>
                  <a:pt x="31886" y="19776"/>
                </a:cubicBezTo>
                <a:cubicBezTo>
                  <a:pt x="31873" y="19776"/>
                  <a:pt x="31872" y="19782"/>
                  <a:pt x="31893" y="19800"/>
                </a:cubicBezTo>
                <a:cubicBezTo>
                  <a:pt x="31830" y="19792"/>
                  <a:pt x="31809" y="19762"/>
                  <a:pt x="31777" y="19762"/>
                </a:cubicBezTo>
                <a:cubicBezTo>
                  <a:pt x="31761" y="19762"/>
                  <a:pt x="31743" y="19769"/>
                  <a:pt x="31716" y="19789"/>
                </a:cubicBezTo>
                <a:cubicBezTo>
                  <a:pt x="31748" y="19800"/>
                  <a:pt x="31778" y="19810"/>
                  <a:pt x="31810" y="19810"/>
                </a:cubicBezTo>
                <a:cubicBezTo>
                  <a:pt x="31785" y="19831"/>
                  <a:pt x="31781" y="19838"/>
                  <a:pt x="31786" y="19838"/>
                </a:cubicBezTo>
                <a:cubicBezTo>
                  <a:pt x="31796" y="19838"/>
                  <a:pt x="31833" y="19819"/>
                  <a:pt x="31847" y="19819"/>
                </a:cubicBezTo>
                <a:cubicBezTo>
                  <a:pt x="31849" y="19819"/>
                  <a:pt x="31850" y="19820"/>
                  <a:pt x="31851" y="19820"/>
                </a:cubicBezTo>
                <a:cubicBezTo>
                  <a:pt x="31811" y="19847"/>
                  <a:pt x="31815" y="19855"/>
                  <a:pt x="31833" y="19855"/>
                </a:cubicBezTo>
                <a:cubicBezTo>
                  <a:pt x="31857" y="19855"/>
                  <a:pt x="31907" y="19841"/>
                  <a:pt x="31914" y="19841"/>
                </a:cubicBezTo>
                <a:cubicBezTo>
                  <a:pt x="31923" y="19841"/>
                  <a:pt x="31882" y="19872"/>
                  <a:pt x="31882" y="19883"/>
                </a:cubicBezTo>
                <a:cubicBezTo>
                  <a:pt x="31889" y="19885"/>
                  <a:pt x="31898" y="19886"/>
                  <a:pt x="31908" y="19886"/>
                </a:cubicBezTo>
                <a:cubicBezTo>
                  <a:pt x="31945" y="19886"/>
                  <a:pt x="31997" y="19871"/>
                  <a:pt x="32038" y="19830"/>
                </a:cubicBezTo>
                <a:lnTo>
                  <a:pt x="32038" y="19830"/>
                </a:lnTo>
                <a:cubicBezTo>
                  <a:pt x="32066" y="19886"/>
                  <a:pt x="32035" y="19898"/>
                  <a:pt x="31992" y="19898"/>
                </a:cubicBezTo>
                <a:cubicBezTo>
                  <a:pt x="31959" y="19898"/>
                  <a:pt x="31920" y="19892"/>
                  <a:pt x="31893" y="19892"/>
                </a:cubicBezTo>
                <a:cubicBezTo>
                  <a:pt x="31876" y="19892"/>
                  <a:pt x="31864" y="19894"/>
                  <a:pt x="31861" y="19903"/>
                </a:cubicBezTo>
                <a:cubicBezTo>
                  <a:pt x="31748" y="19841"/>
                  <a:pt x="31644" y="19758"/>
                  <a:pt x="31530" y="19675"/>
                </a:cubicBezTo>
                <a:cubicBezTo>
                  <a:pt x="31271" y="19499"/>
                  <a:pt x="31002" y="19261"/>
                  <a:pt x="30712" y="19105"/>
                </a:cubicBezTo>
                <a:cubicBezTo>
                  <a:pt x="30742" y="19095"/>
                  <a:pt x="30742" y="19084"/>
                  <a:pt x="30701" y="19084"/>
                </a:cubicBezTo>
                <a:cubicBezTo>
                  <a:pt x="30713" y="19066"/>
                  <a:pt x="30695" y="19062"/>
                  <a:pt x="30673" y="19062"/>
                </a:cubicBezTo>
                <a:cubicBezTo>
                  <a:pt x="30658" y="19062"/>
                  <a:pt x="30641" y="19064"/>
                  <a:pt x="30629" y="19064"/>
                </a:cubicBezTo>
                <a:lnTo>
                  <a:pt x="30618" y="19064"/>
                </a:lnTo>
                <a:cubicBezTo>
                  <a:pt x="30618" y="19054"/>
                  <a:pt x="30659" y="19054"/>
                  <a:pt x="30639" y="19033"/>
                </a:cubicBezTo>
                <a:lnTo>
                  <a:pt x="30639" y="19033"/>
                </a:lnTo>
                <a:cubicBezTo>
                  <a:pt x="30639" y="19043"/>
                  <a:pt x="30618" y="19043"/>
                  <a:pt x="30587" y="19043"/>
                </a:cubicBezTo>
                <a:cubicBezTo>
                  <a:pt x="30556" y="19033"/>
                  <a:pt x="30514" y="19022"/>
                  <a:pt x="30484" y="19012"/>
                </a:cubicBezTo>
                <a:lnTo>
                  <a:pt x="30484" y="19012"/>
                </a:lnTo>
                <a:cubicBezTo>
                  <a:pt x="30495" y="19015"/>
                  <a:pt x="30505" y="19016"/>
                  <a:pt x="30515" y="19016"/>
                </a:cubicBezTo>
                <a:cubicBezTo>
                  <a:pt x="30597" y="19016"/>
                  <a:pt x="30637" y="18946"/>
                  <a:pt x="30701" y="18909"/>
                </a:cubicBezTo>
                <a:cubicBezTo>
                  <a:pt x="30659" y="18898"/>
                  <a:pt x="30639" y="18898"/>
                  <a:pt x="30619" y="18898"/>
                </a:cubicBezTo>
                <a:cubicBezTo>
                  <a:pt x="30600" y="18898"/>
                  <a:pt x="30582" y="18898"/>
                  <a:pt x="30546" y="18888"/>
                </a:cubicBezTo>
                <a:cubicBezTo>
                  <a:pt x="30577" y="18867"/>
                  <a:pt x="30380" y="18856"/>
                  <a:pt x="30339" y="18805"/>
                </a:cubicBezTo>
                <a:lnTo>
                  <a:pt x="30339" y="18805"/>
                </a:lnTo>
                <a:cubicBezTo>
                  <a:pt x="30357" y="18811"/>
                  <a:pt x="30399" y="18821"/>
                  <a:pt x="30432" y="18821"/>
                </a:cubicBezTo>
                <a:cubicBezTo>
                  <a:pt x="30452" y="18821"/>
                  <a:pt x="30469" y="18817"/>
                  <a:pt x="30473" y="18805"/>
                </a:cubicBezTo>
                <a:cubicBezTo>
                  <a:pt x="30473" y="18822"/>
                  <a:pt x="30483" y="18828"/>
                  <a:pt x="30497" y="18828"/>
                </a:cubicBezTo>
                <a:cubicBezTo>
                  <a:pt x="30525" y="18828"/>
                  <a:pt x="30567" y="18805"/>
                  <a:pt x="30567" y="18805"/>
                </a:cubicBezTo>
                <a:cubicBezTo>
                  <a:pt x="30567" y="18794"/>
                  <a:pt x="30556" y="18753"/>
                  <a:pt x="30567" y="18753"/>
                </a:cubicBezTo>
                <a:cubicBezTo>
                  <a:pt x="30570" y="18755"/>
                  <a:pt x="30577" y="18756"/>
                  <a:pt x="30584" y="18756"/>
                </a:cubicBezTo>
                <a:cubicBezTo>
                  <a:pt x="30615" y="18756"/>
                  <a:pt x="30668" y="18739"/>
                  <a:pt x="30659" y="18722"/>
                </a:cubicBezTo>
                <a:cubicBezTo>
                  <a:pt x="30590" y="18722"/>
                  <a:pt x="30609" y="18699"/>
                  <a:pt x="30601" y="18699"/>
                </a:cubicBezTo>
                <a:cubicBezTo>
                  <a:pt x="30597" y="18699"/>
                  <a:pt x="30587" y="18705"/>
                  <a:pt x="30556" y="18722"/>
                </a:cubicBezTo>
                <a:cubicBezTo>
                  <a:pt x="30546" y="18711"/>
                  <a:pt x="30546" y="18711"/>
                  <a:pt x="30556" y="18691"/>
                </a:cubicBezTo>
                <a:cubicBezTo>
                  <a:pt x="30505" y="18691"/>
                  <a:pt x="30478" y="18718"/>
                  <a:pt x="30443" y="18718"/>
                </a:cubicBezTo>
                <a:cubicBezTo>
                  <a:pt x="30421" y="18718"/>
                  <a:pt x="30396" y="18707"/>
                  <a:pt x="30359" y="18670"/>
                </a:cubicBezTo>
                <a:cubicBezTo>
                  <a:pt x="30363" y="18666"/>
                  <a:pt x="30367" y="18665"/>
                  <a:pt x="30372" y="18665"/>
                </a:cubicBezTo>
                <a:cubicBezTo>
                  <a:pt x="30385" y="18665"/>
                  <a:pt x="30401" y="18676"/>
                  <a:pt x="30408" y="18676"/>
                </a:cubicBezTo>
                <a:cubicBezTo>
                  <a:pt x="30412" y="18676"/>
                  <a:pt x="30414" y="18673"/>
                  <a:pt x="30411" y="18660"/>
                </a:cubicBezTo>
                <a:lnTo>
                  <a:pt x="30411" y="18660"/>
                </a:lnTo>
                <a:cubicBezTo>
                  <a:pt x="30418" y="18667"/>
                  <a:pt x="30467" y="18674"/>
                  <a:pt x="30502" y="18674"/>
                </a:cubicBezTo>
                <a:cubicBezTo>
                  <a:pt x="30517" y="18674"/>
                  <a:pt x="30529" y="18673"/>
                  <a:pt x="30535" y="18670"/>
                </a:cubicBezTo>
                <a:cubicBezTo>
                  <a:pt x="30506" y="18641"/>
                  <a:pt x="30499" y="18632"/>
                  <a:pt x="30503" y="18632"/>
                </a:cubicBezTo>
                <a:cubicBezTo>
                  <a:pt x="30509" y="18632"/>
                  <a:pt x="30542" y="18653"/>
                  <a:pt x="30567" y="18660"/>
                </a:cubicBezTo>
                <a:cubicBezTo>
                  <a:pt x="30567" y="18639"/>
                  <a:pt x="30597" y="18628"/>
                  <a:pt x="30567" y="18619"/>
                </a:cubicBezTo>
                <a:cubicBezTo>
                  <a:pt x="30597" y="18619"/>
                  <a:pt x="30608" y="18619"/>
                  <a:pt x="30629" y="18598"/>
                </a:cubicBezTo>
                <a:cubicBezTo>
                  <a:pt x="30597" y="18577"/>
                  <a:pt x="30473" y="18587"/>
                  <a:pt x="30484" y="18556"/>
                </a:cubicBezTo>
                <a:lnTo>
                  <a:pt x="30484" y="18556"/>
                </a:lnTo>
                <a:cubicBezTo>
                  <a:pt x="30471" y="18560"/>
                  <a:pt x="30465" y="18563"/>
                  <a:pt x="30462" y="18563"/>
                </a:cubicBezTo>
                <a:cubicBezTo>
                  <a:pt x="30457" y="18563"/>
                  <a:pt x="30459" y="18558"/>
                  <a:pt x="30452" y="18546"/>
                </a:cubicBezTo>
                <a:cubicBezTo>
                  <a:pt x="30432" y="18566"/>
                  <a:pt x="30412" y="18577"/>
                  <a:pt x="30390" y="18577"/>
                </a:cubicBezTo>
                <a:cubicBezTo>
                  <a:pt x="30377" y="18577"/>
                  <a:pt x="30363" y="18574"/>
                  <a:pt x="30349" y="18566"/>
                </a:cubicBezTo>
                <a:cubicBezTo>
                  <a:pt x="30369" y="18546"/>
                  <a:pt x="30339" y="18536"/>
                  <a:pt x="30318" y="18525"/>
                </a:cubicBezTo>
                <a:cubicBezTo>
                  <a:pt x="30318" y="18525"/>
                  <a:pt x="30328" y="18515"/>
                  <a:pt x="30328" y="18494"/>
                </a:cubicBezTo>
                <a:cubicBezTo>
                  <a:pt x="30349" y="18504"/>
                  <a:pt x="30359" y="18515"/>
                  <a:pt x="30380" y="18536"/>
                </a:cubicBezTo>
                <a:cubicBezTo>
                  <a:pt x="30369" y="18504"/>
                  <a:pt x="30473" y="18525"/>
                  <a:pt x="30535" y="18504"/>
                </a:cubicBezTo>
                <a:cubicBezTo>
                  <a:pt x="30488" y="18458"/>
                  <a:pt x="30460" y="18434"/>
                  <a:pt x="30422" y="18434"/>
                </a:cubicBezTo>
                <a:cubicBezTo>
                  <a:pt x="30409" y="18434"/>
                  <a:pt x="30396" y="18437"/>
                  <a:pt x="30380" y="18442"/>
                </a:cubicBezTo>
                <a:cubicBezTo>
                  <a:pt x="30359" y="18401"/>
                  <a:pt x="30504" y="18401"/>
                  <a:pt x="30369" y="18370"/>
                </a:cubicBezTo>
                <a:cubicBezTo>
                  <a:pt x="30390" y="18349"/>
                  <a:pt x="30431" y="18349"/>
                  <a:pt x="30463" y="18328"/>
                </a:cubicBezTo>
                <a:cubicBezTo>
                  <a:pt x="30442" y="18318"/>
                  <a:pt x="30431" y="18318"/>
                  <a:pt x="30421" y="18308"/>
                </a:cubicBezTo>
                <a:cubicBezTo>
                  <a:pt x="30473" y="18246"/>
                  <a:pt x="30431" y="18276"/>
                  <a:pt x="30431" y="18204"/>
                </a:cubicBezTo>
                <a:lnTo>
                  <a:pt x="30431" y="18204"/>
                </a:lnTo>
                <a:cubicBezTo>
                  <a:pt x="30359" y="18235"/>
                  <a:pt x="30369" y="18308"/>
                  <a:pt x="30276" y="18338"/>
                </a:cubicBezTo>
                <a:cubicBezTo>
                  <a:pt x="30276" y="18308"/>
                  <a:pt x="30235" y="18214"/>
                  <a:pt x="30297" y="18214"/>
                </a:cubicBezTo>
                <a:cubicBezTo>
                  <a:pt x="30297" y="18231"/>
                  <a:pt x="30301" y="18236"/>
                  <a:pt x="30307" y="18236"/>
                </a:cubicBezTo>
                <a:cubicBezTo>
                  <a:pt x="30317" y="18236"/>
                  <a:pt x="30335" y="18225"/>
                  <a:pt x="30359" y="18225"/>
                </a:cubicBezTo>
                <a:cubicBezTo>
                  <a:pt x="30339" y="18204"/>
                  <a:pt x="30318" y="18193"/>
                  <a:pt x="30297" y="18173"/>
                </a:cubicBezTo>
                <a:cubicBezTo>
                  <a:pt x="30311" y="18173"/>
                  <a:pt x="30334" y="18177"/>
                  <a:pt x="30354" y="18177"/>
                </a:cubicBezTo>
                <a:cubicBezTo>
                  <a:pt x="30364" y="18177"/>
                  <a:pt x="30373" y="18176"/>
                  <a:pt x="30380" y="18173"/>
                </a:cubicBezTo>
                <a:cubicBezTo>
                  <a:pt x="30369" y="18152"/>
                  <a:pt x="30359" y="18142"/>
                  <a:pt x="30339" y="18142"/>
                </a:cubicBezTo>
                <a:cubicBezTo>
                  <a:pt x="30380" y="18131"/>
                  <a:pt x="30390" y="18121"/>
                  <a:pt x="30369" y="18110"/>
                </a:cubicBezTo>
                <a:lnTo>
                  <a:pt x="30369" y="18110"/>
                </a:lnTo>
                <a:cubicBezTo>
                  <a:pt x="30349" y="18131"/>
                  <a:pt x="30333" y="18141"/>
                  <a:pt x="30324" y="18141"/>
                </a:cubicBezTo>
                <a:cubicBezTo>
                  <a:pt x="30315" y="18141"/>
                  <a:pt x="30312" y="18131"/>
                  <a:pt x="30318" y="18110"/>
                </a:cubicBezTo>
                <a:lnTo>
                  <a:pt x="30318" y="18110"/>
                </a:lnTo>
                <a:cubicBezTo>
                  <a:pt x="30307" y="18142"/>
                  <a:pt x="30286" y="18163"/>
                  <a:pt x="30266" y="18173"/>
                </a:cubicBezTo>
                <a:cubicBezTo>
                  <a:pt x="30276" y="18142"/>
                  <a:pt x="30307" y="18048"/>
                  <a:pt x="30318" y="18048"/>
                </a:cubicBezTo>
                <a:cubicBezTo>
                  <a:pt x="30314" y="18045"/>
                  <a:pt x="30311" y="18043"/>
                  <a:pt x="30308" y="18043"/>
                </a:cubicBezTo>
                <a:cubicBezTo>
                  <a:pt x="30291" y="18043"/>
                  <a:pt x="30275" y="18080"/>
                  <a:pt x="30266" y="18080"/>
                </a:cubicBezTo>
                <a:cubicBezTo>
                  <a:pt x="30266" y="18069"/>
                  <a:pt x="30245" y="17997"/>
                  <a:pt x="30235" y="17997"/>
                </a:cubicBezTo>
                <a:lnTo>
                  <a:pt x="30235" y="17997"/>
                </a:lnTo>
                <a:cubicBezTo>
                  <a:pt x="30235" y="18066"/>
                  <a:pt x="30243" y="18097"/>
                  <a:pt x="30235" y="18097"/>
                </a:cubicBezTo>
                <a:cubicBezTo>
                  <a:pt x="30230" y="18097"/>
                  <a:pt x="30218" y="18084"/>
                  <a:pt x="30194" y="18059"/>
                </a:cubicBezTo>
                <a:lnTo>
                  <a:pt x="30194" y="18059"/>
                </a:lnTo>
                <a:cubicBezTo>
                  <a:pt x="30183" y="18059"/>
                  <a:pt x="30235" y="18173"/>
                  <a:pt x="30224" y="18193"/>
                </a:cubicBezTo>
                <a:cubicBezTo>
                  <a:pt x="30203" y="18152"/>
                  <a:pt x="30214" y="18152"/>
                  <a:pt x="30194" y="18121"/>
                </a:cubicBezTo>
                <a:cubicBezTo>
                  <a:pt x="30183" y="18135"/>
                  <a:pt x="30177" y="18140"/>
                  <a:pt x="30173" y="18140"/>
                </a:cubicBezTo>
                <a:cubicBezTo>
                  <a:pt x="30163" y="18140"/>
                  <a:pt x="30159" y="18121"/>
                  <a:pt x="30131" y="18121"/>
                </a:cubicBezTo>
                <a:cubicBezTo>
                  <a:pt x="30131" y="18204"/>
                  <a:pt x="30183" y="18204"/>
                  <a:pt x="30183" y="18246"/>
                </a:cubicBezTo>
                <a:cubicBezTo>
                  <a:pt x="30173" y="18235"/>
                  <a:pt x="30162" y="18235"/>
                  <a:pt x="30141" y="18235"/>
                </a:cubicBezTo>
                <a:cubicBezTo>
                  <a:pt x="30131" y="18246"/>
                  <a:pt x="30173" y="18276"/>
                  <a:pt x="30173" y="18276"/>
                </a:cubicBezTo>
                <a:cubicBezTo>
                  <a:pt x="30162" y="18280"/>
                  <a:pt x="30154" y="18282"/>
                  <a:pt x="30146" y="18282"/>
                </a:cubicBezTo>
                <a:cubicBezTo>
                  <a:pt x="30115" y="18282"/>
                  <a:pt x="30100" y="18255"/>
                  <a:pt x="30058" y="18255"/>
                </a:cubicBezTo>
                <a:cubicBezTo>
                  <a:pt x="30058" y="18276"/>
                  <a:pt x="30069" y="18287"/>
                  <a:pt x="30090" y="18297"/>
                </a:cubicBezTo>
                <a:cubicBezTo>
                  <a:pt x="30069" y="18297"/>
                  <a:pt x="30058" y="18297"/>
                  <a:pt x="30058" y="18318"/>
                </a:cubicBezTo>
                <a:cubicBezTo>
                  <a:pt x="30058" y="18318"/>
                  <a:pt x="30111" y="18338"/>
                  <a:pt x="30111" y="18359"/>
                </a:cubicBezTo>
                <a:cubicBezTo>
                  <a:pt x="30090" y="18359"/>
                  <a:pt x="30079" y="18359"/>
                  <a:pt x="30069" y="18380"/>
                </a:cubicBezTo>
                <a:cubicBezTo>
                  <a:pt x="30069" y="18393"/>
                  <a:pt x="30085" y="18397"/>
                  <a:pt x="30104" y="18397"/>
                </a:cubicBezTo>
                <a:cubicBezTo>
                  <a:pt x="30129" y="18397"/>
                  <a:pt x="30161" y="18391"/>
                  <a:pt x="30173" y="18391"/>
                </a:cubicBezTo>
                <a:cubicBezTo>
                  <a:pt x="30173" y="18401"/>
                  <a:pt x="30173" y="18411"/>
                  <a:pt x="30152" y="18411"/>
                </a:cubicBezTo>
                <a:cubicBezTo>
                  <a:pt x="30159" y="18418"/>
                  <a:pt x="30172" y="18419"/>
                  <a:pt x="30187" y="18419"/>
                </a:cubicBezTo>
                <a:cubicBezTo>
                  <a:pt x="30195" y="18419"/>
                  <a:pt x="30204" y="18419"/>
                  <a:pt x="30212" y="18419"/>
                </a:cubicBezTo>
                <a:cubicBezTo>
                  <a:pt x="30233" y="18419"/>
                  <a:pt x="30250" y="18422"/>
                  <a:pt x="30245" y="18442"/>
                </a:cubicBezTo>
                <a:cubicBezTo>
                  <a:pt x="30240" y="18451"/>
                  <a:pt x="30228" y="18454"/>
                  <a:pt x="30212" y="18454"/>
                </a:cubicBezTo>
                <a:cubicBezTo>
                  <a:pt x="30172" y="18454"/>
                  <a:pt x="30109" y="18435"/>
                  <a:pt x="30090" y="18435"/>
                </a:cubicBezTo>
                <a:cubicBezTo>
                  <a:pt x="30081" y="18435"/>
                  <a:pt x="30081" y="18439"/>
                  <a:pt x="30100" y="18453"/>
                </a:cubicBezTo>
                <a:cubicBezTo>
                  <a:pt x="30041" y="18446"/>
                  <a:pt x="30019" y="18423"/>
                  <a:pt x="29990" y="18423"/>
                </a:cubicBezTo>
                <a:cubicBezTo>
                  <a:pt x="29973" y="18423"/>
                  <a:pt x="29954" y="18430"/>
                  <a:pt x="29924" y="18453"/>
                </a:cubicBezTo>
                <a:cubicBezTo>
                  <a:pt x="29955" y="18453"/>
                  <a:pt x="29986" y="18463"/>
                  <a:pt x="30017" y="18473"/>
                </a:cubicBezTo>
                <a:cubicBezTo>
                  <a:pt x="29993" y="18491"/>
                  <a:pt x="29988" y="18496"/>
                  <a:pt x="29993" y="18496"/>
                </a:cubicBezTo>
                <a:cubicBezTo>
                  <a:pt x="30004" y="18496"/>
                  <a:pt x="30052" y="18473"/>
                  <a:pt x="30058" y="18473"/>
                </a:cubicBezTo>
                <a:cubicBezTo>
                  <a:pt x="30017" y="18505"/>
                  <a:pt x="30021" y="18515"/>
                  <a:pt x="30039" y="18515"/>
                </a:cubicBezTo>
                <a:cubicBezTo>
                  <a:pt x="30062" y="18515"/>
                  <a:pt x="30109" y="18500"/>
                  <a:pt x="30121" y="18494"/>
                </a:cubicBezTo>
                <a:lnTo>
                  <a:pt x="30121" y="18494"/>
                </a:lnTo>
                <a:cubicBezTo>
                  <a:pt x="30131" y="18504"/>
                  <a:pt x="30090" y="18525"/>
                  <a:pt x="30090" y="18536"/>
                </a:cubicBezTo>
                <a:cubicBezTo>
                  <a:pt x="30098" y="18541"/>
                  <a:pt x="30109" y="18544"/>
                  <a:pt x="30121" y="18544"/>
                </a:cubicBezTo>
                <a:cubicBezTo>
                  <a:pt x="30157" y="18544"/>
                  <a:pt x="30207" y="18522"/>
                  <a:pt x="30245" y="18483"/>
                </a:cubicBezTo>
                <a:lnTo>
                  <a:pt x="30245" y="18483"/>
                </a:lnTo>
                <a:cubicBezTo>
                  <a:pt x="30277" y="18543"/>
                  <a:pt x="30241" y="18554"/>
                  <a:pt x="30192" y="18554"/>
                </a:cubicBezTo>
                <a:cubicBezTo>
                  <a:pt x="30164" y="18554"/>
                  <a:pt x="30132" y="18550"/>
                  <a:pt x="30107" y="18550"/>
                </a:cubicBezTo>
                <a:cubicBezTo>
                  <a:pt x="30078" y="18550"/>
                  <a:pt x="30060" y="18555"/>
                  <a:pt x="30069" y="18577"/>
                </a:cubicBezTo>
                <a:cubicBezTo>
                  <a:pt x="30060" y="18572"/>
                  <a:pt x="30036" y="18568"/>
                  <a:pt x="30012" y="18568"/>
                </a:cubicBezTo>
                <a:cubicBezTo>
                  <a:pt x="29982" y="18568"/>
                  <a:pt x="29950" y="18575"/>
                  <a:pt x="29945" y="18598"/>
                </a:cubicBezTo>
                <a:cubicBezTo>
                  <a:pt x="29945" y="18598"/>
                  <a:pt x="30048" y="18660"/>
                  <a:pt x="30038" y="18681"/>
                </a:cubicBezTo>
                <a:cubicBezTo>
                  <a:pt x="30025" y="18668"/>
                  <a:pt x="30013" y="18663"/>
                  <a:pt x="29999" y="18663"/>
                </a:cubicBezTo>
                <a:cubicBezTo>
                  <a:pt x="29989" y="18663"/>
                  <a:pt x="29978" y="18666"/>
                  <a:pt x="29966" y="18670"/>
                </a:cubicBezTo>
                <a:cubicBezTo>
                  <a:pt x="29986" y="18691"/>
                  <a:pt x="29996" y="18701"/>
                  <a:pt x="29986" y="18722"/>
                </a:cubicBezTo>
                <a:cubicBezTo>
                  <a:pt x="29961" y="18708"/>
                  <a:pt x="29949" y="18703"/>
                  <a:pt x="29942" y="18703"/>
                </a:cubicBezTo>
                <a:cubicBezTo>
                  <a:pt x="29930" y="18703"/>
                  <a:pt x="29927" y="18713"/>
                  <a:pt x="29897" y="18713"/>
                </a:cubicBezTo>
                <a:cubicBezTo>
                  <a:pt x="29890" y="18713"/>
                  <a:pt x="29882" y="18713"/>
                  <a:pt x="29872" y="18711"/>
                </a:cubicBezTo>
                <a:lnTo>
                  <a:pt x="29872" y="18711"/>
                </a:lnTo>
                <a:cubicBezTo>
                  <a:pt x="29862" y="18764"/>
                  <a:pt x="29986" y="18764"/>
                  <a:pt x="29986" y="18805"/>
                </a:cubicBezTo>
                <a:cubicBezTo>
                  <a:pt x="29992" y="18797"/>
                  <a:pt x="29998" y="18794"/>
                  <a:pt x="30004" y="18794"/>
                </a:cubicBezTo>
                <a:cubicBezTo>
                  <a:pt x="30030" y="18794"/>
                  <a:pt x="30057" y="18851"/>
                  <a:pt x="30090" y="18867"/>
                </a:cubicBezTo>
                <a:lnTo>
                  <a:pt x="30058" y="18867"/>
                </a:lnTo>
                <a:cubicBezTo>
                  <a:pt x="29240" y="18556"/>
                  <a:pt x="28577" y="18007"/>
                  <a:pt x="27903" y="17427"/>
                </a:cubicBezTo>
                <a:cubicBezTo>
                  <a:pt x="27758" y="17302"/>
                  <a:pt x="27592" y="17189"/>
                  <a:pt x="27427" y="17074"/>
                </a:cubicBezTo>
                <a:cubicBezTo>
                  <a:pt x="27385" y="17044"/>
                  <a:pt x="27355" y="17023"/>
                  <a:pt x="27323" y="17002"/>
                </a:cubicBezTo>
                <a:cubicBezTo>
                  <a:pt x="27344" y="16991"/>
                  <a:pt x="27334" y="16950"/>
                  <a:pt x="27355" y="16919"/>
                </a:cubicBezTo>
                <a:cubicBezTo>
                  <a:pt x="27334" y="16919"/>
                  <a:pt x="27272" y="16950"/>
                  <a:pt x="27240" y="16950"/>
                </a:cubicBezTo>
                <a:cubicBezTo>
                  <a:pt x="27219" y="16940"/>
                  <a:pt x="27209" y="16929"/>
                  <a:pt x="27199" y="16919"/>
                </a:cubicBezTo>
                <a:cubicBezTo>
                  <a:pt x="27202" y="16916"/>
                  <a:pt x="27207" y="16914"/>
                  <a:pt x="27212" y="16914"/>
                </a:cubicBezTo>
                <a:cubicBezTo>
                  <a:pt x="27223" y="16914"/>
                  <a:pt x="27237" y="16919"/>
                  <a:pt x="27251" y="16919"/>
                </a:cubicBezTo>
                <a:lnTo>
                  <a:pt x="27219" y="16888"/>
                </a:lnTo>
                <a:cubicBezTo>
                  <a:pt x="27261" y="16888"/>
                  <a:pt x="27272" y="16878"/>
                  <a:pt x="27272" y="16846"/>
                </a:cubicBezTo>
                <a:lnTo>
                  <a:pt x="27272" y="16846"/>
                </a:lnTo>
                <a:cubicBezTo>
                  <a:pt x="27254" y="16852"/>
                  <a:pt x="27212" y="16858"/>
                  <a:pt x="27172" y="16858"/>
                </a:cubicBezTo>
                <a:cubicBezTo>
                  <a:pt x="27142" y="16858"/>
                  <a:pt x="27113" y="16855"/>
                  <a:pt x="27095" y="16846"/>
                </a:cubicBezTo>
                <a:cubicBezTo>
                  <a:pt x="27085" y="16846"/>
                  <a:pt x="27085" y="16846"/>
                  <a:pt x="27074" y="16836"/>
                </a:cubicBezTo>
                <a:lnTo>
                  <a:pt x="27074" y="16836"/>
                </a:lnTo>
                <a:cubicBezTo>
                  <a:pt x="27078" y="16838"/>
                  <a:pt x="27083" y="16839"/>
                  <a:pt x="27089" y="16839"/>
                </a:cubicBezTo>
                <a:cubicBezTo>
                  <a:pt x="27114" y="16839"/>
                  <a:pt x="27155" y="16824"/>
                  <a:pt x="27189" y="16816"/>
                </a:cubicBezTo>
                <a:cubicBezTo>
                  <a:pt x="27178" y="16805"/>
                  <a:pt x="27157" y="16795"/>
                  <a:pt x="27147" y="16784"/>
                </a:cubicBezTo>
                <a:cubicBezTo>
                  <a:pt x="27157" y="16784"/>
                  <a:pt x="27282" y="16763"/>
                  <a:pt x="27251" y="16743"/>
                </a:cubicBezTo>
                <a:cubicBezTo>
                  <a:pt x="27292" y="16722"/>
                  <a:pt x="27292" y="16712"/>
                  <a:pt x="27251" y="16712"/>
                </a:cubicBezTo>
                <a:cubicBezTo>
                  <a:pt x="27260" y="16698"/>
                  <a:pt x="27242" y="16695"/>
                  <a:pt x="27220" y="16695"/>
                </a:cubicBezTo>
                <a:cubicBezTo>
                  <a:pt x="27198" y="16695"/>
                  <a:pt x="27173" y="16698"/>
                  <a:pt x="27167" y="16700"/>
                </a:cubicBezTo>
                <a:lnTo>
                  <a:pt x="27167" y="16700"/>
                </a:lnTo>
                <a:cubicBezTo>
                  <a:pt x="27149" y="16681"/>
                  <a:pt x="27199" y="16680"/>
                  <a:pt x="27189" y="16671"/>
                </a:cubicBezTo>
                <a:cubicBezTo>
                  <a:pt x="27184" y="16671"/>
                  <a:pt x="27144" y="16680"/>
                  <a:pt x="27101" y="16680"/>
                </a:cubicBezTo>
                <a:cubicBezTo>
                  <a:pt x="27052" y="16680"/>
                  <a:pt x="26998" y="16668"/>
                  <a:pt x="26982" y="16618"/>
                </a:cubicBezTo>
                <a:lnTo>
                  <a:pt x="26982" y="16618"/>
                </a:lnTo>
                <a:cubicBezTo>
                  <a:pt x="27013" y="16633"/>
                  <a:pt x="27040" y="16639"/>
                  <a:pt x="27064" y="16639"/>
                </a:cubicBezTo>
                <a:cubicBezTo>
                  <a:pt x="27142" y="16639"/>
                  <a:pt x="27188" y="16575"/>
                  <a:pt x="27251" y="16535"/>
                </a:cubicBezTo>
                <a:cubicBezTo>
                  <a:pt x="27209" y="16525"/>
                  <a:pt x="27189" y="16525"/>
                  <a:pt x="27168" y="16525"/>
                </a:cubicBezTo>
                <a:cubicBezTo>
                  <a:pt x="27147" y="16525"/>
                  <a:pt x="27127" y="16525"/>
                  <a:pt x="27085" y="16515"/>
                </a:cubicBezTo>
                <a:cubicBezTo>
                  <a:pt x="27127" y="16505"/>
                  <a:pt x="26929" y="16494"/>
                  <a:pt x="26888" y="16443"/>
                </a:cubicBezTo>
                <a:lnTo>
                  <a:pt x="26888" y="16443"/>
                </a:lnTo>
                <a:cubicBezTo>
                  <a:pt x="26904" y="16448"/>
                  <a:pt x="26935" y="16453"/>
                  <a:pt x="26963" y="16453"/>
                </a:cubicBezTo>
                <a:cubicBezTo>
                  <a:pt x="26992" y="16453"/>
                  <a:pt x="27018" y="16448"/>
                  <a:pt x="27023" y="16432"/>
                </a:cubicBezTo>
                <a:cubicBezTo>
                  <a:pt x="27023" y="16449"/>
                  <a:pt x="27033" y="16455"/>
                  <a:pt x="27047" y="16455"/>
                </a:cubicBezTo>
                <a:cubicBezTo>
                  <a:pt x="27075" y="16455"/>
                  <a:pt x="27116" y="16432"/>
                  <a:pt x="27116" y="16432"/>
                </a:cubicBezTo>
                <a:cubicBezTo>
                  <a:pt x="27106" y="16422"/>
                  <a:pt x="27106" y="16380"/>
                  <a:pt x="27106" y="16380"/>
                </a:cubicBezTo>
                <a:lnTo>
                  <a:pt x="27106" y="16380"/>
                </a:lnTo>
                <a:cubicBezTo>
                  <a:pt x="27112" y="16386"/>
                  <a:pt x="27122" y="16389"/>
                  <a:pt x="27134" y="16389"/>
                </a:cubicBezTo>
                <a:cubicBezTo>
                  <a:pt x="27165" y="16389"/>
                  <a:pt x="27206" y="16372"/>
                  <a:pt x="27199" y="16349"/>
                </a:cubicBezTo>
                <a:cubicBezTo>
                  <a:pt x="27134" y="16349"/>
                  <a:pt x="27150" y="16329"/>
                  <a:pt x="27146" y="16329"/>
                </a:cubicBezTo>
                <a:cubicBezTo>
                  <a:pt x="27144" y="16329"/>
                  <a:pt x="27134" y="16336"/>
                  <a:pt x="27095" y="16360"/>
                </a:cubicBezTo>
                <a:cubicBezTo>
                  <a:pt x="27085" y="16339"/>
                  <a:pt x="27085" y="16339"/>
                  <a:pt x="27106" y="16318"/>
                </a:cubicBezTo>
                <a:cubicBezTo>
                  <a:pt x="27055" y="16318"/>
                  <a:pt x="27027" y="16350"/>
                  <a:pt x="26992" y="16350"/>
                </a:cubicBezTo>
                <a:cubicBezTo>
                  <a:pt x="26970" y="16350"/>
                  <a:pt x="26945" y="16337"/>
                  <a:pt x="26909" y="16298"/>
                </a:cubicBezTo>
                <a:cubicBezTo>
                  <a:pt x="26910" y="16294"/>
                  <a:pt x="26913" y="16293"/>
                  <a:pt x="26916" y="16293"/>
                </a:cubicBezTo>
                <a:cubicBezTo>
                  <a:pt x="26928" y="16293"/>
                  <a:pt x="26949" y="16312"/>
                  <a:pt x="26958" y="16312"/>
                </a:cubicBezTo>
                <a:cubicBezTo>
                  <a:pt x="26962" y="16312"/>
                  <a:pt x="26963" y="16308"/>
                  <a:pt x="26961" y="16298"/>
                </a:cubicBezTo>
                <a:cubicBezTo>
                  <a:pt x="26971" y="16298"/>
                  <a:pt x="27054" y="16308"/>
                  <a:pt x="27074" y="16308"/>
                </a:cubicBezTo>
                <a:cubicBezTo>
                  <a:pt x="27042" y="16276"/>
                  <a:pt x="27037" y="16266"/>
                  <a:pt x="27044" y="16266"/>
                </a:cubicBezTo>
                <a:cubicBezTo>
                  <a:pt x="27053" y="16266"/>
                  <a:pt x="27083" y="16281"/>
                  <a:pt x="27106" y="16287"/>
                </a:cubicBezTo>
                <a:cubicBezTo>
                  <a:pt x="27116" y="16277"/>
                  <a:pt x="27137" y="16256"/>
                  <a:pt x="27116" y="16245"/>
                </a:cubicBezTo>
                <a:cubicBezTo>
                  <a:pt x="27147" y="16245"/>
                  <a:pt x="27147" y="16245"/>
                  <a:pt x="27168" y="16225"/>
                </a:cubicBezTo>
                <a:cubicBezTo>
                  <a:pt x="27137" y="16215"/>
                  <a:pt x="27012" y="16215"/>
                  <a:pt x="27033" y="16183"/>
                </a:cubicBezTo>
                <a:lnTo>
                  <a:pt x="27033" y="16183"/>
                </a:lnTo>
                <a:cubicBezTo>
                  <a:pt x="27012" y="16189"/>
                  <a:pt x="27005" y="16194"/>
                  <a:pt x="27002" y="16194"/>
                </a:cubicBezTo>
                <a:cubicBezTo>
                  <a:pt x="27000" y="16194"/>
                  <a:pt x="27002" y="16189"/>
                  <a:pt x="27002" y="16173"/>
                </a:cubicBezTo>
                <a:lnTo>
                  <a:pt x="27002" y="16173"/>
                </a:lnTo>
                <a:cubicBezTo>
                  <a:pt x="26982" y="16193"/>
                  <a:pt x="26962" y="16205"/>
                  <a:pt x="26939" y="16205"/>
                </a:cubicBezTo>
                <a:cubicBezTo>
                  <a:pt x="26926" y="16205"/>
                  <a:pt x="26913" y="16201"/>
                  <a:pt x="26899" y="16194"/>
                </a:cubicBezTo>
                <a:cubicBezTo>
                  <a:pt x="26919" y="16173"/>
                  <a:pt x="26888" y="16162"/>
                  <a:pt x="26857" y="16152"/>
                </a:cubicBezTo>
                <a:cubicBezTo>
                  <a:pt x="26867" y="16152"/>
                  <a:pt x="26867" y="16142"/>
                  <a:pt x="26878" y="16132"/>
                </a:cubicBezTo>
                <a:cubicBezTo>
                  <a:pt x="26888" y="16142"/>
                  <a:pt x="26909" y="16152"/>
                  <a:pt x="26929" y="16162"/>
                </a:cubicBezTo>
                <a:cubicBezTo>
                  <a:pt x="26924" y="16147"/>
                  <a:pt x="26945" y="16147"/>
                  <a:pt x="26975" y="16147"/>
                </a:cubicBezTo>
                <a:cubicBezTo>
                  <a:pt x="27005" y="16147"/>
                  <a:pt x="27043" y="16147"/>
                  <a:pt x="27074" y="16132"/>
                </a:cubicBezTo>
                <a:cubicBezTo>
                  <a:pt x="27036" y="16085"/>
                  <a:pt x="27008" y="16062"/>
                  <a:pt x="26967" y="16062"/>
                </a:cubicBezTo>
                <a:cubicBezTo>
                  <a:pt x="26953" y="16062"/>
                  <a:pt x="26937" y="16064"/>
                  <a:pt x="26919" y="16070"/>
                </a:cubicBezTo>
                <a:cubicBezTo>
                  <a:pt x="26909" y="16038"/>
                  <a:pt x="27044" y="16028"/>
                  <a:pt x="26919" y="16007"/>
                </a:cubicBezTo>
                <a:cubicBezTo>
                  <a:pt x="26929" y="15987"/>
                  <a:pt x="26971" y="15976"/>
                  <a:pt x="27002" y="15955"/>
                </a:cubicBezTo>
                <a:cubicBezTo>
                  <a:pt x="26991" y="15945"/>
                  <a:pt x="26982" y="15945"/>
                  <a:pt x="26961" y="15934"/>
                </a:cubicBezTo>
                <a:cubicBezTo>
                  <a:pt x="27012" y="15872"/>
                  <a:pt x="26982" y="15904"/>
                  <a:pt x="26982" y="15842"/>
                </a:cubicBezTo>
                <a:lnTo>
                  <a:pt x="26982" y="15842"/>
                </a:lnTo>
                <a:cubicBezTo>
                  <a:pt x="26909" y="15862"/>
                  <a:pt x="26909" y="15934"/>
                  <a:pt x="26816" y="15966"/>
                </a:cubicBezTo>
                <a:cubicBezTo>
                  <a:pt x="26816" y="15934"/>
                  <a:pt x="26784" y="15842"/>
                  <a:pt x="26836" y="15842"/>
                </a:cubicBezTo>
                <a:cubicBezTo>
                  <a:pt x="26836" y="15861"/>
                  <a:pt x="26841" y="15867"/>
                  <a:pt x="26849" y="15867"/>
                </a:cubicBezTo>
                <a:cubicBezTo>
                  <a:pt x="26861" y="15867"/>
                  <a:pt x="26883" y="15852"/>
                  <a:pt x="26909" y="15852"/>
                </a:cubicBezTo>
                <a:cubicBezTo>
                  <a:pt x="26888" y="15842"/>
                  <a:pt x="26867" y="15821"/>
                  <a:pt x="26846" y="15810"/>
                </a:cubicBezTo>
                <a:cubicBezTo>
                  <a:pt x="26851" y="15808"/>
                  <a:pt x="26856" y="15807"/>
                  <a:pt x="26862" y="15807"/>
                </a:cubicBezTo>
                <a:cubicBezTo>
                  <a:pt x="26874" y="15807"/>
                  <a:pt x="26888" y="15810"/>
                  <a:pt x="26900" y="15810"/>
                </a:cubicBezTo>
                <a:cubicBezTo>
                  <a:pt x="26911" y="15810"/>
                  <a:pt x="26922" y="15808"/>
                  <a:pt x="26929" y="15800"/>
                </a:cubicBezTo>
                <a:cubicBezTo>
                  <a:pt x="26919" y="15789"/>
                  <a:pt x="26909" y="15779"/>
                  <a:pt x="26888" y="15779"/>
                </a:cubicBezTo>
                <a:cubicBezTo>
                  <a:pt x="26919" y="15769"/>
                  <a:pt x="26929" y="15759"/>
                  <a:pt x="26919" y="15738"/>
                </a:cubicBezTo>
                <a:lnTo>
                  <a:pt x="26919" y="15738"/>
                </a:lnTo>
                <a:cubicBezTo>
                  <a:pt x="26893" y="15759"/>
                  <a:pt x="26875" y="15769"/>
                  <a:pt x="26865" y="15769"/>
                </a:cubicBezTo>
                <a:cubicBezTo>
                  <a:pt x="26854" y="15769"/>
                  <a:pt x="26852" y="15759"/>
                  <a:pt x="26857" y="15738"/>
                </a:cubicBezTo>
                <a:lnTo>
                  <a:pt x="26857" y="15738"/>
                </a:lnTo>
                <a:cubicBezTo>
                  <a:pt x="26846" y="15769"/>
                  <a:pt x="26836" y="15789"/>
                  <a:pt x="26816" y="15800"/>
                </a:cubicBezTo>
                <a:lnTo>
                  <a:pt x="26857" y="15676"/>
                </a:lnTo>
                <a:cubicBezTo>
                  <a:pt x="26856" y="15675"/>
                  <a:pt x="26855" y="15674"/>
                  <a:pt x="26854" y="15674"/>
                </a:cubicBezTo>
                <a:cubicBezTo>
                  <a:pt x="26844" y="15674"/>
                  <a:pt x="26828" y="15708"/>
                  <a:pt x="26819" y="15708"/>
                </a:cubicBezTo>
                <a:cubicBezTo>
                  <a:pt x="26818" y="15708"/>
                  <a:pt x="26817" y="15708"/>
                  <a:pt x="26816" y="15707"/>
                </a:cubicBezTo>
                <a:cubicBezTo>
                  <a:pt x="26805" y="15697"/>
                  <a:pt x="26795" y="15624"/>
                  <a:pt x="26784" y="15624"/>
                </a:cubicBezTo>
                <a:cubicBezTo>
                  <a:pt x="26784" y="15696"/>
                  <a:pt x="26791" y="15727"/>
                  <a:pt x="26783" y="15727"/>
                </a:cubicBezTo>
                <a:cubicBezTo>
                  <a:pt x="26777" y="15727"/>
                  <a:pt x="26763" y="15712"/>
                  <a:pt x="26733" y="15686"/>
                </a:cubicBezTo>
                <a:lnTo>
                  <a:pt x="26733" y="15686"/>
                </a:lnTo>
                <a:cubicBezTo>
                  <a:pt x="26733" y="15686"/>
                  <a:pt x="26774" y="15810"/>
                  <a:pt x="26774" y="15831"/>
                </a:cubicBezTo>
                <a:cubicBezTo>
                  <a:pt x="26754" y="15789"/>
                  <a:pt x="26763" y="15779"/>
                  <a:pt x="26733" y="15748"/>
                </a:cubicBezTo>
                <a:cubicBezTo>
                  <a:pt x="26724" y="15765"/>
                  <a:pt x="26719" y="15770"/>
                  <a:pt x="26714" y="15770"/>
                </a:cubicBezTo>
                <a:cubicBezTo>
                  <a:pt x="26707" y="15770"/>
                  <a:pt x="26699" y="15759"/>
                  <a:pt x="26681" y="15759"/>
                </a:cubicBezTo>
                <a:cubicBezTo>
                  <a:pt x="26681" y="15831"/>
                  <a:pt x="26733" y="15831"/>
                  <a:pt x="26733" y="15872"/>
                </a:cubicBezTo>
                <a:cubicBezTo>
                  <a:pt x="26722" y="15862"/>
                  <a:pt x="26701" y="15862"/>
                  <a:pt x="26691" y="15862"/>
                </a:cubicBezTo>
                <a:cubicBezTo>
                  <a:pt x="26681" y="15872"/>
                  <a:pt x="26712" y="15904"/>
                  <a:pt x="26722" y="15904"/>
                </a:cubicBezTo>
                <a:cubicBezTo>
                  <a:pt x="26710" y="15909"/>
                  <a:pt x="26699" y="15911"/>
                  <a:pt x="26690" y="15911"/>
                </a:cubicBezTo>
                <a:cubicBezTo>
                  <a:pt x="26659" y="15911"/>
                  <a:pt x="26637" y="15891"/>
                  <a:pt x="26598" y="15883"/>
                </a:cubicBezTo>
                <a:lnTo>
                  <a:pt x="26598" y="15883"/>
                </a:lnTo>
                <a:cubicBezTo>
                  <a:pt x="26608" y="15904"/>
                  <a:pt x="26618" y="15914"/>
                  <a:pt x="26629" y="15925"/>
                </a:cubicBezTo>
                <a:cubicBezTo>
                  <a:pt x="26618" y="15925"/>
                  <a:pt x="26608" y="15934"/>
                  <a:pt x="26608" y="15945"/>
                </a:cubicBezTo>
                <a:cubicBezTo>
                  <a:pt x="26608" y="15955"/>
                  <a:pt x="26650" y="15966"/>
                  <a:pt x="26660" y="15987"/>
                </a:cubicBezTo>
                <a:cubicBezTo>
                  <a:pt x="26639" y="15987"/>
                  <a:pt x="26618" y="15997"/>
                  <a:pt x="26608" y="16007"/>
                </a:cubicBezTo>
                <a:cubicBezTo>
                  <a:pt x="26613" y="16023"/>
                  <a:pt x="26637" y="16028"/>
                  <a:pt x="26660" y="16028"/>
                </a:cubicBezTo>
                <a:cubicBezTo>
                  <a:pt x="26683" y="16028"/>
                  <a:pt x="26707" y="16023"/>
                  <a:pt x="26712" y="16017"/>
                </a:cubicBezTo>
                <a:lnTo>
                  <a:pt x="26712" y="16017"/>
                </a:lnTo>
                <a:cubicBezTo>
                  <a:pt x="26722" y="16028"/>
                  <a:pt x="26712" y="16038"/>
                  <a:pt x="26691" y="16049"/>
                </a:cubicBezTo>
                <a:cubicBezTo>
                  <a:pt x="26696" y="16051"/>
                  <a:pt x="26705" y="16052"/>
                  <a:pt x="26716" y="16052"/>
                </a:cubicBezTo>
                <a:cubicBezTo>
                  <a:pt x="26728" y="16052"/>
                  <a:pt x="26741" y="16051"/>
                  <a:pt x="26753" y="16051"/>
                </a:cubicBezTo>
                <a:cubicBezTo>
                  <a:pt x="26777" y="16051"/>
                  <a:pt x="26795" y="16054"/>
                  <a:pt x="26784" y="16070"/>
                </a:cubicBezTo>
                <a:cubicBezTo>
                  <a:pt x="26782" y="16078"/>
                  <a:pt x="26771" y="16082"/>
                  <a:pt x="26755" y="16082"/>
                </a:cubicBezTo>
                <a:cubicBezTo>
                  <a:pt x="26717" y="16082"/>
                  <a:pt x="26652" y="16062"/>
                  <a:pt x="26635" y="16062"/>
                </a:cubicBezTo>
                <a:cubicBezTo>
                  <a:pt x="26627" y="16062"/>
                  <a:pt x="26629" y="16067"/>
                  <a:pt x="26650" y="16080"/>
                </a:cubicBezTo>
                <a:cubicBezTo>
                  <a:pt x="26590" y="16073"/>
                  <a:pt x="26568" y="16050"/>
                  <a:pt x="26539" y="16050"/>
                </a:cubicBezTo>
                <a:cubicBezTo>
                  <a:pt x="26522" y="16050"/>
                  <a:pt x="26503" y="16057"/>
                  <a:pt x="26473" y="16080"/>
                </a:cubicBezTo>
                <a:cubicBezTo>
                  <a:pt x="26505" y="16090"/>
                  <a:pt x="26526" y="16090"/>
                  <a:pt x="26556" y="16100"/>
                </a:cubicBezTo>
                <a:cubicBezTo>
                  <a:pt x="26535" y="16122"/>
                  <a:pt x="26533" y="16128"/>
                  <a:pt x="26540" y="16128"/>
                </a:cubicBezTo>
                <a:cubicBezTo>
                  <a:pt x="26553" y="16128"/>
                  <a:pt x="26590" y="16110"/>
                  <a:pt x="26604" y="16110"/>
                </a:cubicBezTo>
                <a:cubicBezTo>
                  <a:pt x="26606" y="16110"/>
                  <a:pt x="26608" y="16110"/>
                  <a:pt x="26608" y="16111"/>
                </a:cubicBezTo>
                <a:cubicBezTo>
                  <a:pt x="26570" y="16136"/>
                  <a:pt x="26570" y="16145"/>
                  <a:pt x="26585" y="16145"/>
                </a:cubicBezTo>
                <a:cubicBezTo>
                  <a:pt x="26606" y="16145"/>
                  <a:pt x="26658" y="16127"/>
                  <a:pt x="26671" y="16121"/>
                </a:cubicBezTo>
                <a:lnTo>
                  <a:pt x="26671" y="16121"/>
                </a:lnTo>
                <a:cubicBezTo>
                  <a:pt x="26671" y="16132"/>
                  <a:pt x="26639" y="16152"/>
                  <a:pt x="26629" y="16173"/>
                </a:cubicBezTo>
                <a:cubicBezTo>
                  <a:pt x="26636" y="16175"/>
                  <a:pt x="26643" y="16176"/>
                  <a:pt x="26652" y="16176"/>
                </a:cubicBezTo>
                <a:cubicBezTo>
                  <a:pt x="26693" y="16176"/>
                  <a:pt x="26749" y="16154"/>
                  <a:pt x="26784" y="16111"/>
                </a:cubicBezTo>
                <a:lnTo>
                  <a:pt x="26784" y="16111"/>
                </a:lnTo>
                <a:cubicBezTo>
                  <a:pt x="26817" y="16176"/>
                  <a:pt x="26781" y="16189"/>
                  <a:pt x="26734" y="16189"/>
                </a:cubicBezTo>
                <a:cubicBezTo>
                  <a:pt x="26703" y="16189"/>
                  <a:pt x="26668" y="16184"/>
                  <a:pt x="26644" y="16184"/>
                </a:cubicBezTo>
                <a:cubicBezTo>
                  <a:pt x="26623" y="16184"/>
                  <a:pt x="26611" y="16188"/>
                  <a:pt x="26618" y="16204"/>
                </a:cubicBezTo>
                <a:cubicBezTo>
                  <a:pt x="26608" y="16204"/>
                  <a:pt x="26580" y="16199"/>
                  <a:pt x="26553" y="16199"/>
                </a:cubicBezTo>
                <a:cubicBezTo>
                  <a:pt x="26525" y="16199"/>
                  <a:pt x="26499" y="16204"/>
                  <a:pt x="26494" y="16225"/>
                </a:cubicBezTo>
                <a:cubicBezTo>
                  <a:pt x="26494" y="16225"/>
                  <a:pt x="26588" y="16287"/>
                  <a:pt x="26588" y="16308"/>
                </a:cubicBezTo>
                <a:cubicBezTo>
                  <a:pt x="26577" y="16303"/>
                  <a:pt x="26564" y="16300"/>
                  <a:pt x="26551" y="16300"/>
                </a:cubicBezTo>
                <a:cubicBezTo>
                  <a:pt x="26538" y="16300"/>
                  <a:pt x="26525" y="16303"/>
                  <a:pt x="26515" y="16308"/>
                </a:cubicBezTo>
                <a:cubicBezTo>
                  <a:pt x="26536" y="16318"/>
                  <a:pt x="26536" y="16328"/>
                  <a:pt x="26526" y="16360"/>
                </a:cubicBezTo>
                <a:cubicBezTo>
                  <a:pt x="26502" y="16340"/>
                  <a:pt x="26493" y="16333"/>
                  <a:pt x="26487" y="16333"/>
                </a:cubicBezTo>
                <a:cubicBezTo>
                  <a:pt x="26477" y="16333"/>
                  <a:pt x="26473" y="16349"/>
                  <a:pt x="26422" y="16349"/>
                </a:cubicBezTo>
                <a:cubicBezTo>
                  <a:pt x="26360" y="16287"/>
                  <a:pt x="26298" y="16215"/>
                  <a:pt x="26235" y="16152"/>
                </a:cubicBezTo>
                <a:cubicBezTo>
                  <a:pt x="25987" y="15852"/>
                  <a:pt x="25893" y="15437"/>
                  <a:pt x="25655" y="15116"/>
                </a:cubicBezTo>
                <a:cubicBezTo>
                  <a:pt x="25479" y="14857"/>
                  <a:pt x="25251" y="14753"/>
                  <a:pt x="25002" y="14650"/>
                </a:cubicBezTo>
                <a:cubicBezTo>
                  <a:pt x="24977" y="14624"/>
                  <a:pt x="24951" y="14606"/>
                  <a:pt x="24925" y="14606"/>
                </a:cubicBezTo>
                <a:cubicBezTo>
                  <a:pt x="24920" y="14606"/>
                  <a:pt x="24914" y="14607"/>
                  <a:pt x="24909" y="14608"/>
                </a:cubicBezTo>
                <a:cubicBezTo>
                  <a:pt x="24898" y="14598"/>
                  <a:pt x="24888" y="14598"/>
                  <a:pt x="24878" y="14598"/>
                </a:cubicBezTo>
                <a:cubicBezTo>
                  <a:pt x="24898" y="14567"/>
                  <a:pt x="24971" y="14567"/>
                  <a:pt x="24868" y="14546"/>
                </a:cubicBezTo>
                <a:cubicBezTo>
                  <a:pt x="24888" y="14525"/>
                  <a:pt x="24930" y="14515"/>
                  <a:pt x="24961" y="14495"/>
                </a:cubicBezTo>
                <a:cubicBezTo>
                  <a:pt x="24940" y="14484"/>
                  <a:pt x="24930" y="14484"/>
                  <a:pt x="24909" y="14474"/>
                </a:cubicBezTo>
                <a:cubicBezTo>
                  <a:pt x="24971" y="14412"/>
                  <a:pt x="24930" y="14442"/>
                  <a:pt x="24930" y="14380"/>
                </a:cubicBezTo>
                <a:lnTo>
                  <a:pt x="24930" y="14380"/>
                </a:lnTo>
                <a:cubicBezTo>
                  <a:pt x="24857" y="14401"/>
                  <a:pt x="24857" y="14474"/>
                  <a:pt x="24774" y="14505"/>
                </a:cubicBezTo>
                <a:cubicBezTo>
                  <a:pt x="24764" y="14474"/>
                  <a:pt x="24733" y="14380"/>
                  <a:pt x="24795" y="14380"/>
                </a:cubicBezTo>
                <a:cubicBezTo>
                  <a:pt x="24795" y="14400"/>
                  <a:pt x="24798" y="14407"/>
                  <a:pt x="24804" y="14407"/>
                </a:cubicBezTo>
                <a:cubicBezTo>
                  <a:pt x="24814" y="14407"/>
                  <a:pt x="24832" y="14391"/>
                  <a:pt x="24857" y="14391"/>
                </a:cubicBezTo>
                <a:cubicBezTo>
                  <a:pt x="24836" y="14380"/>
                  <a:pt x="24816" y="14360"/>
                  <a:pt x="24795" y="14350"/>
                </a:cubicBezTo>
                <a:cubicBezTo>
                  <a:pt x="24800" y="14347"/>
                  <a:pt x="24806" y="14346"/>
                  <a:pt x="24812" y="14346"/>
                </a:cubicBezTo>
                <a:cubicBezTo>
                  <a:pt x="24823" y="14346"/>
                  <a:pt x="24836" y="14349"/>
                  <a:pt x="24848" y="14349"/>
                </a:cubicBezTo>
                <a:cubicBezTo>
                  <a:pt x="24859" y="14349"/>
                  <a:pt x="24870" y="14347"/>
                  <a:pt x="24878" y="14339"/>
                </a:cubicBezTo>
                <a:cubicBezTo>
                  <a:pt x="24868" y="14329"/>
                  <a:pt x="24857" y="14318"/>
                  <a:pt x="24836" y="14318"/>
                </a:cubicBezTo>
                <a:cubicBezTo>
                  <a:pt x="24868" y="14308"/>
                  <a:pt x="24888" y="14297"/>
                  <a:pt x="24868" y="14277"/>
                </a:cubicBezTo>
                <a:lnTo>
                  <a:pt x="24868" y="14277"/>
                </a:lnTo>
                <a:cubicBezTo>
                  <a:pt x="24847" y="14297"/>
                  <a:pt x="24832" y="14308"/>
                  <a:pt x="24821" y="14308"/>
                </a:cubicBezTo>
                <a:cubicBezTo>
                  <a:pt x="24811" y="14308"/>
                  <a:pt x="24806" y="14297"/>
                  <a:pt x="24806" y="14277"/>
                </a:cubicBezTo>
                <a:cubicBezTo>
                  <a:pt x="24806" y="14308"/>
                  <a:pt x="24785" y="14329"/>
                  <a:pt x="24764" y="14339"/>
                </a:cubicBezTo>
                <a:cubicBezTo>
                  <a:pt x="24774" y="14308"/>
                  <a:pt x="24806" y="14214"/>
                  <a:pt x="24816" y="14214"/>
                </a:cubicBezTo>
                <a:cubicBezTo>
                  <a:pt x="24814" y="14214"/>
                  <a:pt x="24812" y="14213"/>
                  <a:pt x="24810" y="14213"/>
                </a:cubicBezTo>
                <a:cubicBezTo>
                  <a:pt x="24793" y="14213"/>
                  <a:pt x="24777" y="14247"/>
                  <a:pt x="24767" y="14247"/>
                </a:cubicBezTo>
                <a:cubicBezTo>
                  <a:pt x="24766" y="14247"/>
                  <a:pt x="24765" y="14247"/>
                  <a:pt x="24764" y="14246"/>
                </a:cubicBezTo>
                <a:cubicBezTo>
                  <a:pt x="24764" y="14235"/>
                  <a:pt x="24743" y="14163"/>
                  <a:pt x="24733" y="14163"/>
                </a:cubicBezTo>
                <a:cubicBezTo>
                  <a:pt x="24733" y="14236"/>
                  <a:pt x="24740" y="14266"/>
                  <a:pt x="24733" y="14266"/>
                </a:cubicBezTo>
                <a:cubicBezTo>
                  <a:pt x="24728" y="14266"/>
                  <a:pt x="24717" y="14251"/>
                  <a:pt x="24691" y="14225"/>
                </a:cubicBezTo>
                <a:lnTo>
                  <a:pt x="24691" y="14225"/>
                </a:lnTo>
                <a:cubicBezTo>
                  <a:pt x="24681" y="14225"/>
                  <a:pt x="24733" y="14350"/>
                  <a:pt x="24723" y="14370"/>
                </a:cubicBezTo>
                <a:cubicBezTo>
                  <a:pt x="24702" y="14329"/>
                  <a:pt x="24712" y="14318"/>
                  <a:pt x="24691" y="14287"/>
                </a:cubicBezTo>
                <a:cubicBezTo>
                  <a:pt x="24679" y="14304"/>
                  <a:pt x="24673" y="14309"/>
                  <a:pt x="24668" y="14309"/>
                </a:cubicBezTo>
                <a:cubicBezTo>
                  <a:pt x="24660" y="14309"/>
                  <a:pt x="24654" y="14297"/>
                  <a:pt x="24629" y="14297"/>
                </a:cubicBezTo>
                <a:cubicBezTo>
                  <a:pt x="24629" y="14370"/>
                  <a:pt x="24681" y="14370"/>
                  <a:pt x="24681" y="14422"/>
                </a:cubicBezTo>
                <a:cubicBezTo>
                  <a:pt x="24670" y="14401"/>
                  <a:pt x="24661" y="14401"/>
                  <a:pt x="24640" y="14401"/>
                </a:cubicBezTo>
                <a:cubicBezTo>
                  <a:pt x="24629" y="14412"/>
                  <a:pt x="24661" y="14442"/>
                  <a:pt x="24670" y="14442"/>
                </a:cubicBezTo>
                <a:cubicBezTo>
                  <a:pt x="24658" y="14447"/>
                  <a:pt x="24648" y="14449"/>
                  <a:pt x="24639" y="14449"/>
                </a:cubicBezTo>
                <a:cubicBezTo>
                  <a:pt x="24611" y="14449"/>
                  <a:pt x="24596" y="14430"/>
                  <a:pt x="24557" y="14422"/>
                </a:cubicBezTo>
                <a:cubicBezTo>
                  <a:pt x="24152" y="14132"/>
                  <a:pt x="24007" y="13593"/>
                  <a:pt x="23738" y="13168"/>
                </a:cubicBezTo>
                <a:cubicBezTo>
                  <a:pt x="23645" y="13013"/>
                  <a:pt x="23531" y="12888"/>
                  <a:pt x="23406" y="12764"/>
                </a:cubicBezTo>
                <a:cubicBezTo>
                  <a:pt x="23417" y="12754"/>
                  <a:pt x="23427" y="12754"/>
                  <a:pt x="23427" y="12743"/>
                </a:cubicBezTo>
                <a:lnTo>
                  <a:pt x="23376" y="12743"/>
                </a:lnTo>
                <a:cubicBezTo>
                  <a:pt x="23355" y="12722"/>
                  <a:pt x="23334" y="12692"/>
                  <a:pt x="23314" y="12671"/>
                </a:cubicBezTo>
                <a:cubicBezTo>
                  <a:pt x="23334" y="12671"/>
                  <a:pt x="23334" y="12630"/>
                  <a:pt x="23355" y="12598"/>
                </a:cubicBezTo>
                <a:cubicBezTo>
                  <a:pt x="23351" y="12596"/>
                  <a:pt x="23346" y="12595"/>
                  <a:pt x="23341" y="12595"/>
                </a:cubicBezTo>
                <a:cubicBezTo>
                  <a:pt x="23316" y="12595"/>
                  <a:pt x="23276" y="12611"/>
                  <a:pt x="23251" y="12619"/>
                </a:cubicBezTo>
                <a:lnTo>
                  <a:pt x="23220" y="12588"/>
                </a:lnTo>
                <a:lnTo>
                  <a:pt x="23241" y="12588"/>
                </a:lnTo>
                <a:cubicBezTo>
                  <a:pt x="23241" y="12577"/>
                  <a:pt x="23231" y="12567"/>
                  <a:pt x="23220" y="12557"/>
                </a:cubicBezTo>
                <a:cubicBezTo>
                  <a:pt x="23261" y="12557"/>
                  <a:pt x="23261" y="12557"/>
                  <a:pt x="23272" y="12515"/>
                </a:cubicBezTo>
                <a:lnTo>
                  <a:pt x="23272" y="12515"/>
                </a:lnTo>
                <a:cubicBezTo>
                  <a:pt x="23251" y="12526"/>
                  <a:pt x="23199" y="12536"/>
                  <a:pt x="23158" y="12536"/>
                </a:cubicBezTo>
                <a:lnTo>
                  <a:pt x="23127" y="12505"/>
                </a:lnTo>
                <a:cubicBezTo>
                  <a:pt x="23148" y="12494"/>
                  <a:pt x="23168" y="12494"/>
                  <a:pt x="23189" y="12485"/>
                </a:cubicBezTo>
                <a:cubicBezTo>
                  <a:pt x="23168" y="12474"/>
                  <a:pt x="23158" y="12464"/>
                  <a:pt x="23148" y="12453"/>
                </a:cubicBezTo>
                <a:cubicBezTo>
                  <a:pt x="23158" y="12453"/>
                  <a:pt x="23282" y="12432"/>
                  <a:pt x="23251" y="12412"/>
                </a:cubicBezTo>
                <a:cubicBezTo>
                  <a:pt x="23293" y="12402"/>
                  <a:pt x="23293" y="12391"/>
                  <a:pt x="23251" y="12381"/>
                </a:cubicBezTo>
                <a:cubicBezTo>
                  <a:pt x="23259" y="12370"/>
                  <a:pt x="23246" y="12366"/>
                  <a:pt x="23228" y="12366"/>
                </a:cubicBezTo>
                <a:cubicBezTo>
                  <a:pt x="23204" y="12366"/>
                  <a:pt x="23169" y="12373"/>
                  <a:pt x="23158" y="12373"/>
                </a:cubicBezTo>
                <a:cubicBezTo>
                  <a:pt x="23155" y="12373"/>
                  <a:pt x="23154" y="12372"/>
                  <a:pt x="23158" y="12370"/>
                </a:cubicBezTo>
                <a:cubicBezTo>
                  <a:pt x="23148" y="12349"/>
                  <a:pt x="23199" y="12360"/>
                  <a:pt x="23189" y="12339"/>
                </a:cubicBezTo>
                <a:cubicBezTo>
                  <a:pt x="23184" y="12339"/>
                  <a:pt x="23137" y="12350"/>
                  <a:pt x="23088" y="12350"/>
                </a:cubicBezTo>
                <a:cubicBezTo>
                  <a:pt x="23039" y="12350"/>
                  <a:pt x="22987" y="12339"/>
                  <a:pt x="22971" y="12298"/>
                </a:cubicBezTo>
                <a:lnTo>
                  <a:pt x="22971" y="12298"/>
                </a:lnTo>
                <a:cubicBezTo>
                  <a:pt x="23003" y="12312"/>
                  <a:pt x="23030" y="12318"/>
                  <a:pt x="23054" y="12318"/>
                </a:cubicBezTo>
                <a:cubicBezTo>
                  <a:pt x="23136" y="12318"/>
                  <a:pt x="23185" y="12252"/>
                  <a:pt x="23241" y="12204"/>
                </a:cubicBezTo>
                <a:cubicBezTo>
                  <a:pt x="23219" y="12198"/>
                  <a:pt x="23204" y="12197"/>
                  <a:pt x="23190" y="12197"/>
                </a:cubicBezTo>
                <a:cubicBezTo>
                  <a:pt x="23175" y="12197"/>
                  <a:pt x="23163" y="12199"/>
                  <a:pt x="23149" y="12199"/>
                </a:cubicBezTo>
                <a:cubicBezTo>
                  <a:pt x="23132" y="12199"/>
                  <a:pt x="23114" y="12196"/>
                  <a:pt x="23086" y="12184"/>
                </a:cubicBezTo>
                <a:cubicBezTo>
                  <a:pt x="23127" y="12174"/>
                  <a:pt x="22920" y="12163"/>
                  <a:pt x="22888" y="12112"/>
                </a:cubicBezTo>
                <a:lnTo>
                  <a:pt x="22888" y="12112"/>
                </a:lnTo>
                <a:cubicBezTo>
                  <a:pt x="22900" y="12117"/>
                  <a:pt x="22937" y="12123"/>
                  <a:pt x="22968" y="12123"/>
                </a:cubicBezTo>
                <a:cubicBezTo>
                  <a:pt x="22990" y="12123"/>
                  <a:pt x="23008" y="12120"/>
                  <a:pt x="23013" y="12112"/>
                </a:cubicBezTo>
                <a:cubicBezTo>
                  <a:pt x="23013" y="12123"/>
                  <a:pt x="23020" y="12128"/>
                  <a:pt x="23031" y="12128"/>
                </a:cubicBezTo>
                <a:cubicBezTo>
                  <a:pt x="23058" y="12128"/>
                  <a:pt x="23106" y="12101"/>
                  <a:pt x="23106" y="12101"/>
                </a:cubicBezTo>
                <a:cubicBezTo>
                  <a:pt x="23106" y="12091"/>
                  <a:pt x="23096" y="12059"/>
                  <a:pt x="23106" y="12049"/>
                </a:cubicBezTo>
                <a:cubicBezTo>
                  <a:pt x="23112" y="12055"/>
                  <a:pt x="23123" y="12058"/>
                  <a:pt x="23135" y="12058"/>
                </a:cubicBezTo>
                <a:cubicBezTo>
                  <a:pt x="23166" y="12058"/>
                  <a:pt x="23207" y="12041"/>
                  <a:pt x="23199" y="12018"/>
                </a:cubicBezTo>
                <a:cubicBezTo>
                  <a:pt x="23136" y="12018"/>
                  <a:pt x="23150" y="12002"/>
                  <a:pt x="23147" y="12002"/>
                </a:cubicBezTo>
                <a:cubicBezTo>
                  <a:pt x="23145" y="12002"/>
                  <a:pt x="23136" y="12008"/>
                  <a:pt x="23096" y="12029"/>
                </a:cubicBezTo>
                <a:cubicBezTo>
                  <a:pt x="23086" y="12018"/>
                  <a:pt x="23086" y="12008"/>
                  <a:pt x="23096" y="11987"/>
                </a:cubicBezTo>
                <a:cubicBezTo>
                  <a:pt x="23051" y="11987"/>
                  <a:pt x="23026" y="12019"/>
                  <a:pt x="22990" y="12019"/>
                </a:cubicBezTo>
                <a:cubicBezTo>
                  <a:pt x="22967" y="12019"/>
                  <a:pt x="22939" y="12006"/>
                  <a:pt x="22899" y="11966"/>
                </a:cubicBezTo>
                <a:cubicBezTo>
                  <a:pt x="22902" y="11963"/>
                  <a:pt x="22906" y="11962"/>
                  <a:pt x="22910" y="11962"/>
                </a:cubicBezTo>
                <a:cubicBezTo>
                  <a:pt x="22925" y="11962"/>
                  <a:pt x="22944" y="11981"/>
                  <a:pt x="22954" y="11981"/>
                </a:cubicBezTo>
                <a:cubicBezTo>
                  <a:pt x="22958" y="11981"/>
                  <a:pt x="22961" y="11977"/>
                  <a:pt x="22961" y="11966"/>
                </a:cubicBezTo>
                <a:cubicBezTo>
                  <a:pt x="22961" y="11966"/>
                  <a:pt x="23054" y="11976"/>
                  <a:pt x="23075" y="11976"/>
                </a:cubicBezTo>
                <a:cubicBezTo>
                  <a:pt x="23046" y="11948"/>
                  <a:pt x="23039" y="11939"/>
                  <a:pt x="23043" y="11939"/>
                </a:cubicBezTo>
                <a:cubicBezTo>
                  <a:pt x="23049" y="11939"/>
                  <a:pt x="23081" y="11960"/>
                  <a:pt x="23106" y="11966"/>
                </a:cubicBezTo>
                <a:cubicBezTo>
                  <a:pt x="23106" y="11946"/>
                  <a:pt x="23137" y="11935"/>
                  <a:pt x="23116" y="11914"/>
                </a:cubicBezTo>
                <a:cubicBezTo>
                  <a:pt x="23127" y="11914"/>
                  <a:pt x="23135" y="11917"/>
                  <a:pt x="23143" y="11917"/>
                </a:cubicBezTo>
                <a:cubicBezTo>
                  <a:pt x="23151" y="11917"/>
                  <a:pt x="23158" y="11914"/>
                  <a:pt x="23168" y="11904"/>
                </a:cubicBezTo>
                <a:cubicBezTo>
                  <a:pt x="23137" y="11884"/>
                  <a:pt x="23013" y="11894"/>
                  <a:pt x="23033" y="11863"/>
                </a:cubicBezTo>
                <a:lnTo>
                  <a:pt x="23033" y="11863"/>
                </a:lnTo>
                <a:cubicBezTo>
                  <a:pt x="23018" y="11866"/>
                  <a:pt x="23010" y="11869"/>
                  <a:pt x="23006" y="11869"/>
                </a:cubicBezTo>
                <a:cubicBezTo>
                  <a:pt x="22998" y="11869"/>
                  <a:pt x="23003" y="11862"/>
                  <a:pt x="23003" y="11842"/>
                </a:cubicBezTo>
                <a:lnTo>
                  <a:pt x="23003" y="11842"/>
                </a:lnTo>
                <a:cubicBezTo>
                  <a:pt x="22982" y="11870"/>
                  <a:pt x="22957" y="11879"/>
                  <a:pt x="22930" y="11879"/>
                </a:cubicBezTo>
                <a:cubicBezTo>
                  <a:pt x="22916" y="11879"/>
                  <a:pt x="22902" y="11876"/>
                  <a:pt x="22888" y="11873"/>
                </a:cubicBezTo>
                <a:cubicBezTo>
                  <a:pt x="22909" y="11852"/>
                  <a:pt x="22888" y="11842"/>
                  <a:pt x="22858" y="11821"/>
                </a:cubicBezTo>
                <a:cubicBezTo>
                  <a:pt x="22858" y="11821"/>
                  <a:pt x="22868" y="11821"/>
                  <a:pt x="22878" y="11801"/>
                </a:cubicBezTo>
                <a:cubicBezTo>
                  <a:pt x="22888" y="11811"/>
                  <a:pt x="22909" y="11821"/>
                  <a:pt x="22920" y="11831"/>
                </a:cubicBezTo>
                <a:cubicBezTo>
                  <a:pt x="22909" y="11811"/>
                  <a:pt x="23013" y="11831"/>
                  <a:pt x="23075" y="11801"/>
                </a:cubicBezTo>
                <a:cubicBezTo>
                  <a:pt x="23037" y="11762"/>
                  <a:pt x="23004" y="11741"/>
                  <a:pt x="22964" y="11741"/>
                </a:cubicBezTo>
                <a:cubicBezTo>
                  <a:pt x="22951" y="11741"/>
                  <a:pt x="22936" y="11743"/>
                  <a:pt x="22920" y="11748"/>
                </a:cubicBezTo>
                <a:cubicBezTo>
                  <a:pt x="22909" y="11707"/>
                  <a:pt x="23044" y="11697"/>
                  <a:pt x="22920" y="11676"/>
                </a:cubicBezTo>
                <a:cubicBezTo>
                  <a:pt x="22930" y="11656"/>
                  <a:pt x="22971" y="11645"/>
                  <a:pt x="23003" y="11635"/>
                </a:cubicBezTo>
                <a:cubicBezTo>
                  <a:pt x="22982" y="11614"/>
                  <a:pt x="22982" y="11614"/>
                  <a:pt x="22961" y="11614"/>
                </a:cubicBezTo>
                <a:cubicBezTo>
                  <a:pt x="23013" y="11541"/>
                  <a:pt x="22982" y="11583"/>
                  <a:pt x="22982" y="11511"/>
                </a:cubicBezTo>
                <a:lnTo>
                  <a:pt x="22982" y="11511"/>
                </a:lnTo>
                <a:cubicBezTo>
                  <a:pt x="22909" y="11531"/>
                  <a:pt x="22909" y="11603"/>
                  <a:pt x="22816" y="11635"/>
                </a:cubicBezTo>
                <a:cubicBezTo>
                  <a:pt x="22816" y="11603"/>
                  <a:pt x="22785" y="11521"/>
                  <a:pt x="22837" y="11521"/>
                </a:cubicBezTo>
                <a:cubicBezTo>
                  <a:pt x="22837" y="11534"/>
                  <a:pt x="22840" y="11539"/>
                  <a:pt x="22846" y="11539"/>
                </a:cubicBezTo>
                <a:cubicBezTo>
                  <a:pt x="22857" y="11539"/>
                  <a:pt x="22878" y="11521"/>
                  <a:pt x="22899" y="11521"/>
                </a:cubicBezTo>
                <a:cubicBezTo>
                  <a:pt x="22878" y="11511"/>
                  <a:pt x="22868" y="11490"/>
                  <a:pt x="22847" y="11479"/>
                </a:cubicBezTo>
                <a:cubicBezTo>
                  <a:pt x="22851" y="11477"/>
                  <a:pt x="22857" y="11476"/>
                  <a:pt x="22863" y="11476"/>
                </a:cubicBezTo>
                <a:cubicBezTo>
                  <a:pt x="22874" y="11476"/>
                  <a:pt x="22887" y="11479"/>
                  <a:pt x="22898" y="11479"/>
                </a:cubicBezTo>
                <a:cubicBezTo>
                  <a:pt x="22908" y="11479"/>
                  <a:pt x="22916" y="11477"/>
                  <a:pt x="22920" y="11469"/>
                </a:cubicBezTo>
                <a:cubicBezTo>
                  <a:pt x="22920" y="11458"/>
                  <a:pt x="22899" y="11448"/>
                  <a:pt x="22878" y="11448"/>
                </a:cubicBezTo>
                <a:cubicBezTo>
                  <a:pt x="22920" y="11438"/>
                  <a:pt x="22930" y="11428"/>
                  <a:pt x="22920" y="11417"/>
                </a:cubicBezTo>
                <a:lnTo>
                  <a:pt x="22920" y="11417"/>
                </a:lnTo>
                <a:cubicBezTo>
                  <a:pt x="22895" y="11432"/>
                  <a:pt x="22878" y="11439"/>
                  <a:pt x="22867" y="11439"/>
                </a:cubicBezTo>
                <a:cubicBezTo>
                  <a:pt x="22855" y="11439"/>
                  <a:pt x="22852" y="11429"/>
                  <a:pt x="22858" y="11407"/>
                </a:cubicBezTo>
                <a:lnTo>
                  <a:pt x="22858" y="11407"/>
                </a:lnTo>
                <a:cubicBezTo>
                  <a:pt x="22847" y="11438"/>
                  <a:pt x="22837" y="11458"/>
                  <a:pt x="22805" y="11479"/>
                </a:cubicBezTo>
                <a:cubicBezTo>
                  <a:pt x="22825" y="11451"/>
                  <a:pt x="22853" y="11359"/>
                  <a:pt x="22857" y="11354"/>
                </a:cubicBezTo>
                <a:lnTo>
                  <a:pt x="22857" y="11354"/>
                </a:lnTo>
                <a:cubicBezTo>
                  <a:pt x="22857" y="11354"/>
                  <a:pt x="22857" y="11355"/>
                  <a:pt x="22858" y="11355"/>
                </a:cubicBezTo>
                <a:cubicBezTo>
                  <a:pt x="22858" y="11354"/>
                  <a:pt x="22858" y="11354"/>
                  <a:pt x="22857" y="11354"/>
                </a:cubicBezTo>
                <a:cubicBezTo>
                  <a:pt x="22857" y="11354"/>
                  <a:pt x="22857" y="11354"/>
                  <a:pt x="22857" y="11354"/>
                </a:cubicBezTo>
                <a:lnTo>
                  <a:pt x="22857" y="11354"/>
                </a:lnTo>
                <a:cubicBezTo>
                  <a:pt x="22854" y="11351"/>
                  <a:pt x="22851" y="11350"/>
                  <a:pt x="22847" y="11350"/>
                </a:cubicBezTo>
                <a:cubicBezTo>
                  <a:pt x="22830" y="11350"/>
                  <a:pt x="22814" y="11386"/>
                  <a:pt x="22805" y="11386"/>
                </a:cubicBezTo>
                <a:cubicBezTo>
                  <a:pt x="22805" y="11366"/>
                  <a:pt x="22795" y="11293"/>
                  <a:pt x="22785" y="11293"/>
                </a:cubicBezTo>
                <a:cubicBezTo>
                  <a:pt x="22785" y="11366"/>
                  <a:pt x="22792" y="11400"/>
                  <a:pt x="22783" y="11400"/>
                </a:cubicBezTo>
                <a:cubicBezTo>
                  <a:pt x="22777" y="11400"/>
                  <a:pt x="22763" y="11384"/>
                  <a:pt x="22733" y="11355"/>
                </a:cubicBezTo>
                <a:lnTo>
                  <a:pt x="22733" y="11355"/>
                </a:lnTo>
                <a:cubicBezTo>
                  <a:pt x="22723" y="11366"/>
                  <a:pt x="22775" y="11479"/>
                  <a:pt x="22775" y="11500"/>
                </a:cubicBezTo>
                <a:cubicBezTo>
                  <a:pt x="22743" y="11458"/>
                  <a:pt x="22754" y="11448"/>
                  <a:pt x="22733" y="11417"/>
                </a:cubicBezTo>
                <a:cubicBezTo>
                  <a:pt x="22725" y="11434"/>
                  <a:pt x="22720" y="11439"/>
                  <a:pt x="22714" y="11439"/>
                </a:cubicBezTo>
                <a:cubicBezTo>
                  <a:pt x="22706" y="11439"/>
                  <a:pt x="22696" y="11428"/>
                  <a:pt x="22671" y="11428"/>
                </a:cubicBezTo>
                <a:cubicBezTo>
                  <a:pt x="22671" y="11500"/>
                  <a:pt x="22733" y="11511"/>
                  <a:pt x="22733" y="11552"/>
                </a:cubicBezTo>
                <a:cubicBezTo>
                  <a:pt x="22713" y="11541"/>
                  <a:pt x="22702" y="11531"/>
                  <a:pt x="22692" y="11531"/>
                </a:cubicBezTo>
                <a:cubicBezTo>
                  <a:pt x="22681" y="11552"/>
                  <a:pt x="22713" y="11573"/>
                  <a:pt x="22713" y="11583"/>
                </a:cubicBezTo>
                <a:cubicBezTo>
                  <a:pt x="22705" y="11584"/>
                  <a:pt x="22699" y="11585"/>
                  <a:pt x="22693" y="11585"/>
                </a:cubicBezTo>
                <a:cubicBezTo>
                  <a:pt x="22657" y="11585"/>
                  <a:pt x="22643" y="11561"/>
                  <a:pt x="22598" y="11552"/>
                </a:cubicBezTo>
                <a:lnTo>
                  <a:pt x="22598" y="11552"/>
                </a:lnTo>
                <a:cubicBezTo>
                  <a:pt x="22609" y="11583"/>
                  <a:pt x="22609" y="11583"/>
                  <a:pt x="22630" y="11603"/>
                </a:cubicBezTo>
                <a:cubicBezTo>
                  <a:pt x="22627" y="11601"/>
                  <a:pt x="22624" y="11599"/>
                  <a:pt x="22620" y="11599"/>
                </a:cubicBezTo>
                <a:cubicBezTo>
                  <a:pt x="22613" y="11599"/>
                  <a:pt x="22606" y="11607"/>
                  <a:pt x="22598" y="11614"/>
                </a:cubicBezTo>
                <a:cubicBezTo>
                  <a:pt x="22598" y="11624"/>
                  <a:pt x="22650" y="11645"/>
                  <a:pt x="22650" y="11666"/>
                </a:cubicBezTo>
                <a:cubicBezTo>
                  <a:pt x="22647" y="11663"/>
                  <a:pt x="22643" y="11661"/>
                  <a:pt x="22639" y="11661"/>
                </a:cubicBezTo>
                <a:cubicBezTo>
                  <a:pt x="22629" y="11661"/>
                  <a:pt x="22616" y="11669"/>
                  <a:pt x="22609" y="11676"/>
                </a:cubicBezTo>
                <a:cubicBezTo>
                  <a:pt x="22609" y="11692"/>
                  <a:pt x="22630" y="11697"/>
                  <a:pt x="22653" y="11697"/>
                </a:cubicBezTo>
                <a:cubicBezTo>
                  <a:pt x="22676" y="11697"/>
                  <a:pt x="22702" y="11692"/>
                  <a:pt x="22713" y="11686"/>
                </a:cubicBezTo>
                <a:lnTo>
                  <a:pt x="22713" y="11686"/>
                </a:lnTo>
                <a:cubicBezTo>
                  <a:pt x="22723" y="11707"/>
                  <a:pt x="22713" y="11707"/>
                  <a:pt x="22692" y="11718"/>
                </a:cubicBezTo>
                <a:cubicBezTo>
                  <a:pt x="22699" y="11725"/>
                  <a:pt x="22713" y="11726"/>
                  <a:pt x="22729" y="11726"/>
                </a:cubicBezTo>
                <a:cubicBezTo>
                  <a:pt x="22737" y="11726"/>
                  <a:pt x="22747" y="11725"/>
                  <a:pt x="22755" y="11725"/>
                </a:cubicBezTo>
                <a:cubicBezTo>
                  <a:pt x="22778" y="11725"/>
                  <a:pt x="22795" y="11728"/>
                  <a:pt x="22785" y="11748"/>
                </a:cubicBezTo>
                <a:cubicBezTo>
                  <a:pt x="22783" y="11754"/>
                  <a:pt x="22776" y="11756"/>
                  <a:pt x="22765" y="11756"/>
                </a:cubicBezTo>
                <a:cubicBezTo>
                  <a:pt x="22731" y="11756"/>
                  <a:pt x="22663" y="11735"/>
                  <a:pt x="22639" y="11735"/>
                </a:cubicBezTo>
                <a:cubicBezTo>
                  <a:pt x="22627" y="11735"/>
                  <a:pt x="22626" y="11741"/>
                  <a:pt x="22650" y="11759"/>
                </a:cubicBezTo>
                <a:cubicBezTo>
                  <a:pt x="22591" y="11751"/>
                  <a:pt x="22568" y="11723"/>
                  <a:pt x="22537" y="11723"/>
                </a:cubicBezTo>
                <a:cubicBezTo>
                  <a:pt x="22525" y="11723"/>
                  <a:pt x="22512" y="11727"/>
                  <a:pt x="22495" y="11739"/>
                </a:cubicBezTo>
                <a:cubicBezTo>
                  <a:pt x="22267" y="11407"/>
                  <a:pt x="22059" y="11075"/>
                  <a:pt x="21780" y="10785"/>
                </a:cubicBezTo>
                <a:cubicBezTo>
                  <a:pt x="21552" y="10557"/>
                  <a:pt x="21479" y="10267"/>
                  <a:pt x="21262" y="10039"/>
                </a:cubicBezTo>
                <a:cubicBezTo>
                  <a:pt x="21065" y="9821"/>
                  <a:pt x="20940" y="9894"/>
                  <a:pt x="20661" y="9832"/>
                </a:cubicBezTo>
                <a:cubicBezTo>
                  <a:pt x="20402" y="9780"/>
                  <a:pt x="20298" y="9604"/>
                  <a:pt x="20091" y="9480"/>
                </a:cubicBezTo>
                <a:cubicBezTo>
                  <a:pt x="19847" y="9333"/>
                  <a:pt x="19599" y="9294"/>
                  <a:pt x="19342" y="9294"/>
                </a:cubicBezTo>
                <a:cubicBezTo>
                  <a:pt x="19217" y="9294"/>
                  <a:pt x="19091" y="9304"/>
                  <a:pt x="18962" y="9314"/>
                </a:cubicBezTo>
                <a:cubicBezTo>
                  <a:pt x="18905" y="9319"/>
                  <a:pt x="18837" y="9321"/>
                  <a:pt x="18766" y="9321"/>
                </a:cubicBezTo>
                <a:cubicBezTo>
                  <a:pt x="18695" y="9321"/>
                  <a:pt x="18620" y="9319"/>
                  <a:pt x="18547" y="9314"/>
                </a:cubicBezTo>
                <a:cubicBezTo>
                  <a:pt x="18557" y="9303"/>
                  <a:pt x="18568" y="9303"/>
                  <a:pt x="18557" y="9293"/>
                </a:cubicBezTo>
                <a:cubicBezTo>
                  <a:pt x="18599" y="9282"/>
                  <a:pt x="18599" y="9272"/>
                  <a:pt x="18557" y="9262"/>
                </a:cubicBezTo>
                <a:cubicBezTo>
                  <a:pt x="18566" y="9249"/>
                  <a:pt x="18547" y="9245"/>
                  <a:pt x="18523" y="9245"/>
                </a:cubicBezTo>
                <a:cubicBezTo>
                  <a:pt x="18499" y="9245"/>
                  <a:pt x="18471" y="9249"/>
                  <a:pt x="18464" y="9251"/>
                </a:cubicBezTo>
                <a:lnTo>
                  <a:pt x="18464" y="9251"/>
                </a:lnTo>
                <a:cubicBezTo>
                  <a:pt x="18455" y="9231"/>
                  <a:pt x="18506" y="9231"/>
                  <a:pt x="18495" y="9220"/>
                </a:cubicBezTo>
                <a:cubicBezTo>
                  <a:pt x="18490" y="9220"/>
                  <a:pt x="18443" y="9231"/>
                  <a:pt x="18394" y="9231"/>
                </a:cubicBezTo>
                <a:cubicBezTo>
                  <a:pt x="18345" y="9231"/>
                  <a:pt x="18293" y="9220"/>
                  <a:pt x="18278" y="9179"/>
                </a:cubicBezTo>
                <a:lnTo>
                  <a:pt x="18278" y="9179"/>
                </a:lnTo>
                <a:cubicBezTo>
                  <a:pt x="18309" y="9193"/>
                  <a:pt x="18337" y="9199"/>
                  <a:pt x="18361" y="9199"/>
                </a:cubicBezTo>
                <a:cubicBezTo>
                  <a:pt x="18442" y="9199"/>
                  <a:pt x="18491" y="9134"/>
                  <a:pt x="18547" y="9086"/>
                </a:cubicBezTo>
                <a:cubicBezTo>
                  <a:pt x="18525" y="9080"/>
                  <a:pt x="18509" y="9078"/>
                  <a:pt x="18495" y="9078"/>
                </a:cubicBezTo>
                <a:cubicBezTo>
                  <a:pt x="18481" y="9078"/>
                  <a:pt x="18469" y="9080"/>
                  <a:pt x="18455" y="9080"/>
                </a:cubicBezTo>
                <a:cubicBezTo>
                  <a:pt x="18439" y="9080"/>
                  <a:pt x="18420" y="9077"/>
                  <a:pt x="18391" y="9065"/>
                </a:cubicBezTo>
                <a:cubicBezTo>
                  <a:pt x="18433" y="9054"/>
                  <a:pt x="18226" y="9045"/>
                  <a:pt x="18195" y="8992"/>
                </a:cubicBezTo>
                <a:lnTo>
                  <a:pt x="18195" y="8992"/>
                </a:lnTo>
                <a:cubicBezTo>
                  <a:pt x="18207" y="8999"/>
                  <a:pt x="18243" y="9004"/>
                  <a:pt x="18273" y="9004"/>
                </a:cubicBezTo>
                <a:cubicBezTo>
                  <a:pt x="18295" y="9004"/>
                  <a:pt x="18315" y="9001"/>
                  <a:pt x="18319" y="8992"/>
                </a:cubicBezTo>
                <a:cubicBezTo>
                  <a:pt x="18319" y="9004"/>
                  <a:pt x="18327" y="9008"/>
                  <a:pt x="18338" y="9008"/>
                </a:cubicBezTo>
                <a:cubicBezTo>
                  <a:pt x="18366" y="9008"/>
                  <a:pt x="18415" y="8982"/>
                  <a:pt x="18423" y="8982"/>
                </a:cubicBezTo>
                <a:cubicBezTo>
                  <a:pt x="18412" y="8972"/>
                  <a:pt x="18412" y="8941"/>
                  <a:pt x="18412" y="8930"/>
                </a:cubicBezTo>
                <a:lnTo>
                  <a:pt x="18412" y="8930"/>
                </a:lnTo>
                <a:cubicBezTo>
                  <a:pt x="18418" y="8936"/>
                  <a:pt x="18429" y="8939"/>
                  <a:pt x="18441" y="8939"/>
                </a:cubicBezTo>
                <a:cubicBezTo>
                  <a:pt x="18472" y="8939"/>
                  <a:pt x="18513" y="8922"/>
                  <a:pt x="18506" y="8899"/>
                </a:cubicBezTo>
                <a:cubicBezTo>
                  <a:pt x="18442" y="8899"/>
                  <a:pt x="18457" y="8884"/>
                  <a:pt x="18453" y="8884"/>
                </a:cubicBezTo>
                <a:cubicBezTo>
                  <a:pt x="18451" y="8884"/>
                  <a:pt x="18442" y="8890"/>
                  <a:pt x="18402" y="8909"/>
                </a:cubicBezTo>
                <a:cubicBezTo>
                  <a:pt x="18391" y="8899"/>
                  <a:pt x="18391" y="8889"/>
                  <a:pt x="18402" y="8868"/>
                </a:cubicBezTo>
                <a:cubicBezTo>
                  <a:pt x="18357" y="8868"/>
                  <a:pt x="18332" y="8899"/>
                  <a:pt x="18295" y="8899"/>
                </a:cubicBezTo>
                <a:cubicBezTo>
                  <a:pt x="18272" y="8899"/>
                  <a:pt x="18245" y="8887"/>
                  <a:pt x="18205" y="8847"/>
                </a:cubicBezTo>
                <a:cubicBezTo>
                  <a:pt x="18208" y="8844"/>
                  <a:pt x="18212" y="8843"/>
                  <a:pt x="18216" y="8843"/>
                </a:cubicBezTo>
                <a:cubicBezTo>
                  <a:pt x="18231" y="8843"/>
                  <a:pt x="18249" y="8862"/>
                  <a:pt x="18260" y="8862"/>
                </a:cubicBezTo>
                <a:cubicBezTo>
                  <a:pt x="18264" y="8862"/>
                  <a:pt x="18267" y="8858"/>
                  <a:pt x="18267" y="8847"/>
                </a:cubicBezTo>
                <a:cubicBezTo>
                  <a:pt x="18267" y="8847"/>
                  <a:pt x="18361" y="8858"/>
                  <a:pt x="18382" y="8858"/>
                </a:cubicBezTo>
                <a:cubicBezTo>
                  <a:pt x="18353" y="8829"/>
                  <a:pt x="18345" y="8820"/>
                  <a:pt x="18349" y="8820"/>
                </a:cubicBezTo>
                <a:cubicBezTo>
                  <a:pt x="18355" y="8820"/>
                  <a:pt x="18387" y="8841"/>
                  <a:pt x="18412" y="8847"/>
                </a:cubicBezTo>
                <a:cubicBezTo>
                  <a:pt x="18412" y="8827"/>
                  <a:pt x="18444" y="8817"/>
                  <a:pt x="18423" y="8796"/>
                </a:cubicBezTo>
                <a:cubicBezTo>
                  <a:pt x="18444" y="8796"/>
                  <a:pt x="18454" y="8796"/>
                  <a:pt x="18474" y="8775"/>
                </a:cubicBezTo>
                <a:cubicBezTo>
                  <a:pt x="18444" y="8764"/>
                  <a:pt x="18319" y="8764"/>
                  <a:pt x="18340" y="8744"/>
                </a:cubicBezTo>
                <a:lnTo>
                  <a:pt x="18340" y="8744"/>
                </a:lnTo>
                <a:cubicBezTo>
                  <a:pt x="18325" y="8748"/>
                  <a:pt x="18316" y="8750"/>
                  <a:pt x="18312" y="8750"/>
                </a:cubicBezTo>
                <a:cubicBezTo>
                  <a:pt x="18305" y="8750"/>
                  <a:pt x="18309" y="8743"/>
                  <a:pt x="18309" y="8723"/>
                </a:cubicBezTo>
                <a:lnTo>
                  <a:pt x="18309" y="8723"/>
                </a:lnTo>
                <a:cubicBezTo>
                  <a:pt x="18288" y="8751"/>
                  <a:pt x="18263" y="8760"/>
                  <a:pt x="18236" y="8760"/>
                </a:cubicBezTo>
                <a:cubicBezTo>
                  <a:pt x="18222" y="8760"/>
                  <a:pt x="18209" y="8758"/>
                  <a:pt x="18195" y="8754"/>
                </a:cubicBezTo>
                <a:cubicBezTo>
                  <a:pt x="18216" y="8734"/>
                  <a:pt x="18195" y="8723"/>
                  <a:pt x="18164" y="8702"/>
                </a:cubicBezTo>
                <a:cubicBezTo>
                  <a:pt x="18174" y="8702"/>
                  <a:pt x="18174" y="8702"/>
                  <a:pt x="18184" y="8681"/>
                </a:cubicBezTo>
                <a:cubicBezTo>
                  <a:pt x="18195" y="8692"/>
                  <a:pt x="18216" y="8702"/>
                  <a:pt x="18226" y="8713"/>
                </a:cubicBezTo>
                <a:cubicBezTo>
                  <a:pt x="18216" y="8692"/>
                  <a:pt x="18319" y="8713"/>
                  <a:pt x="18382" y="8681"/>
                </a:cubicBezTo>
                <a:cubicBezTo>
                  <a:pt x="18344" y="8644"/>
                  <a:pt x="18312" y="8617"/>
                  <a:pt x="18273" y="8617"/>
                </a:cubicBezTo>
                <a:cubicBezTo>
                  <a:pt x="18258" y="8617"/>
                  <a:pt x="18243" y="8621"/>
                  <a:pt x="18226" y="8630"/>
                </a:cubicBezTo>
                <a:cubicBezTo>
                  <a:pt x="18216" y="8589"/>
                  <a:pt x="18350" y="8578"/>
                  <a:pt x="18226" y="8557"/>
                </a:cubicBezTo>
                <a:cubicBezTo>
                  <a:pt x="18236" y="8536"/>
                  <a:pt x="18278" y="8526"/>
                  <a:pt x="18309" y="8506"/>
                </a:cubicBezTo>
                <a:cubicBezTo>
                  <a:pt x="18299" y="8495"/>
                  <a:pt x="18288" y="8495"/>
                  <a:pt x="18267" y="8485"/>
                </a:cubicBezTo>
                <a:cubicBezTo>
                  <a:pt x="18319" y="8423"/>
                  <a:pt x="18288" y="8454"/>
                  <a:pt x="18288" y="8391"/>
                </a:cubicBezTo>
                <a:lnTo>
                  <a:pt x="18288" y="8391"/>
                </a:lnTo>
                <a:cubicBezTo>
                  <a:pt x="18216" y="8412"/>
                  <a:pt x="18216" y="8485"/>
                  <a:pt x="18122" y="8516"/>
                </a:cubicBezTo>
                <a:cubicBezTo>
                  <a:pt x="18122" y="8487"/>
                  <a:pt x="18095" y="8401"/>
                  <a:pt x="18135" y="8401"/>
                </a:cubicBezTo>
                <a:cubicBezTo>
                  <a:pt x="18137" y="8401"/>
                  <a:pt x="18140" y="8402"/>
                  <a:pt x="18143" y="8402"/>
                </a:cubicBezTo>
                <a:cubicBezTo>
                  <a:pt x="18143" y="8416"/>
                  <a:pt x="18146" y="8421"/>
                  <a:pt x="18152" y="8421"/>
                </a:cubicBezTo>
                <a:cubicBezTo>
                  <a:pt x="18164" y="8421"/>
                  <a:pt x="18185" y="8402"/>
                  <a:pt x="18205" y="8402"/>
                </a:cubicBezTo>
                <a:cubicBezTo>
                  <a:pt x="18184" y="8391"/>
                  <a:pt x="18174" y="8371"/>
                  <a:pt x="18154" y="8361"/>
                </a:cubicBezTo>
                <a:cubicBezTo>
                  <a:pt x="18158" y="8358"/>
                  <a:pt x="18164" y="8357"/>
                  <a:pt x="18171" y="8357"/>
                </a:cubicBezTo>
                <a:cubicBezTo>
                  <a:pt x="18182" y="8357"/>
                  <a:pt x="18194" y="8360"/>
                  <a:pt x="18204" y="8360"/>
                </a:cubicBezTo>
                <a:cubicBezTo>
                  <a:pt x="18214" y="8360"/>
                  <a:pt x="18222" y="8358"/>
                  <a:pt x="18226" y="8350"/>
                </a:cubicBezTo>
                <a:cubicBezTo>
                  <a:pt x="18226" y="8340"/>
                  <a:pt x="18216" y="8329"/>
                  <a:pt x="18195" y="8329"/>
                </a:cubicBezTo>
                <a:cubicBezTo>
                  <a:pt x="18226" y="8319"/>
                  <a:pt x="18236" y="8308"/>
                  <a:pt x="18226" y="8288"/>
                </a:cubicBezTo>
                <a:lnTo>
                  <a:pt x="18226" y="8288"/>
                </a:lnTo>
                <a:cubicBezTo>
                  <a:pt x="18200" y="8308"/>
                  <a:pt x="18182" y="8319"/>
                  <a:pt x="18172" y="8319"/>
                </a:cubicBezTo>
                <a:cubicBezTo>
                  <a:pt x="18161" y="8319"/>
                  <a:pt x="18159" y="8308"/>
                  <a:pt x="18164" y="8288"/>
                </a:cubicBezTo>
                <a:lnTo>
                  <a:pt x="18164" y="8288"/>
                </a:lnTo>
                <a:cubicBezTo>
                  <a:pt x="18154" y="8319"/>
                  <a:pt x="18143" y="8340"/>
                  <a:pt x="18112" y="8361"/>
                </a:cubicBezTo>
                <a:cubicBezTo>
                  <a:pt x="18131" y="8332"/>
                  <a:pt x="18159" y="8241"/>
                  <a:pt x="18163" y="8236"/>
                </a:cubicBezTo>
                <a:lnTo>
                  <a:pt x="18163" y="8236"/>
                </a:lnTo>
                <a:cubicBezTo>
                  <a:pt x="18163" y="8236"/>
                  <a:pt x="18163" y="8236"/>
                  <a:pt x="18164" y="8236"/>
                </a:cubicBezTo>
                <a:cubicBezTo>
                  <a:pt x="18164" y="8236"/>
                  <a:pt x="18163" y="8236"/>
                  <a:pt x="18163" y="8236"/>
                </a:cubicBezTo>
                <a:cubicBezTo>
                  <a:pt x="18163" y="8236"/>
                  <a:pt x="18163" y="8236"/>
                  <a:pt x="18163" y="8236"/>
                </a:cubicBezTo>
                <a:lnTo>
                  <a:pt x="18163" y="8236"/>
                </a:lnTo>
                <a:cubicBezTo>
                  <a:pt x="18160" y="8233"/>
                  <a:pt x="18156" y="8231"/>
                  <a:pt x="18153" y="8231"/>
                </a:cubicBezTo>
                <a:cubicBezTo>
                  <a:pt x="18136" y="8231"/>
                  <a:pt x="18120" y="8267"/>
                  <a:pt x="18112" y="8267"/>
                </a:cubicBezTo>
                <a:cubicBezTo>
                  <a:pt x="18112" y="8246"/>
                  <a:pt x="18101" y="8174"/>
                  <a:pt x="18091" y="8174"/>
                </a:cubicBezTo>
                <a:cubicBezTo>
                  <a:pt x="18091" y="8248"/>
                  <a:pt x="18099" y="8281"/>
                  <a:pt x="18089" y="8281"/>
                </a:cubicBezTo>
                <a:cubicBezTo>
                  <a:pt x="18083" y="8281"/>
                  <a:pt x="18069" y="8266"/>
                  <a:pt x="18039" y="8236"/>
                </a:cubicBezTo>
                <a:lnTo>
                  <a:pt x="18039" y="8236"/>
                </a:lnTo>
                <a:cubicBezTo>
                  <a:pt x="18029" y="8246"/>
                  <a:pt x="18081" y="8361"/>
                  <a:pt x="18081" y="8381"/>
                </a:cubicBezTo>
                <a:cubicBezTo>
                  <a:pt x="18050" y="8340"/>
                  <a:pt x="18060" y="8329"/>
                  <a:pt x="18039" y="8299"/>
                </a:cubicBezTo>
                <a:cubicBezTo>
                  <a:pt x="18031" y="8315"/>
                  <a:pt x="18026" y="8320"/>
                  <a:pt x="18020" y="8320"/>
                </a:cubicBezTo>
                <a:cubicBezTo>
                  <a:pt x="18012" y="8320"/>
                  <a:pt x="18002" y="8308"/>
                  <a:pt x="17977" y="8308"/>
                </a:cubicBezTo>
                <a:cubicBezTo>
                  <a:pt x="17977" y="8381"/>
                  <a:pt x="18039" y="8391"/>
                  <a:pt x="18039" y="8433"/>
                </a:cubicBezTo>
                <a:cubicBezTo>
                  <a:pt x="18018" y="8423"/>
                  <a:pt x="18009" y="8412"/>
                  <a:pt x="17998" y="8412"/>
                </a:cubicBezTo>
                <a:cubicBezTo>
                  <a:pt x="17988" y="8433"/>
                  <a:pt x="18018" y="8454"/>
                  <a:pt x="18018" y="8464"/>
                </a:cubicBezTo>
                <a:cubicBezTo>
                  <a:pt x="18011" y="8466"/>
                  <a:pt x="18005" y="8466"/>
                  <a:pt x="17999" y="8466"/>
                </a:cubicBezTo>
                <a:cubicBezTo>
                  <a:pt x="17963" y="8466"/>
                  <a:pt x="17949" y="8442"/>
                  <a:pt x="17905" y="8433"/>
                </a:cubicBezTo>
                <a:lnTo>
                  <a:pt x="17905" y="8433"/>
                </a:lnTo>
                <a:cubicBezTo>
                  <a:pt x="17915" y="8464"/>
                  <a:pt x="17915" y="8464"/>
                  <a:pt x="17936" y="8474"/>
                </a:cubicBezTo>
                <a:cubicBezTo>
                  <a:pt x="17926" y="8474"/>
                  <a:pt x="17915" y="8485"/>
                  <a:pt x="17905" y="8495"/>
                </a:cubicBezTo>
                <a:cubicBezTo>
                  <a:pt x="17905" y="8506"/>
                  <a:pt x="17956" y="8516"/>
                  <a:pt x="17956" y="8536"/>
                </a:cubicBezTo>
                <a:cubicBezTo>
                  <a:pt x="17946" y="8536"/>
                  <a:pt x="17926" y="8547"/>
                  <a:pt x="17915" y="8557"/>
                </a:cubicBezTo>
                <a:cubicBezTo>
                  <a:pt x="17915" y="8573"/>
                  <a:pt x="17938" y="8578"/>
                  <a:pt x="17963" y="8578"/>
                </a:cubicBezTo>
                <a:cubicBezTo>
                  <a:pt x="17988" y="8578"/>
                  <a:pt x="18013" y="8573"/>
                  <a:pt x="18018" y="8568"/>
                </a:cubicBezTo>
                <a:lnTo>
                  <a:pt x="18018" y="8568"/>
                </a:lnTo>
                <a:cubicBezTo>
                  <a:pt x="18029" y="8578"/>
                  <a:pt x="18018" y="8589"/>
                  <a:pt x="17998" y="8599"/>
                </a:cubicBezTo>
                <a:cubicBezTo>
                  <a:pt x="18005" y="8606"/>
                  <a:pt x="18021" y="8607"/>
                  <a:pt x="18037" y="8607"/>
                </a:cubicBezTo>
                <a:cubicBezTo>
                  <a:pt x="18044" y="8607"/>
                  <a:pt x="18052" y="8607"/>
                  <a:pt x="18059" y="8607"/>
                </a:cubicBezTo>
                <a:cubicBezTo>
                  <a:pt x="18083" y="8607"/>
                  <a:pt x="18102" y="8609"/>
                  <a:pt x="18091" y="8630"/>
                </a:cubicBezTo>
                <a:cubicBezTo>
                  <a:pt x="18090" y="8635"/>
                  <a:pt x="18082" y="8637"/>
                  <a:pt x="18072" y="8637"/>
                </a:cubicBezTo>
                <a:cubicBezTo>
                  <a:pt x="18038" y="8637"/>
                  <a:pt x="17969" y="8616"/>
                  <a:pt x="17945" y="8616"/>
                </a:cubicBezTo>
                <a:cubicBezTo>
                  <a:pt x="17933" y="8616"/>
                  <a:pt x="17932" y="8622"/>
                  <a:pt x="17956" y="8640"/>
                </a:cubicBezTo>
                <a:cubicBezTo>
                  <a:pt x="17896" y="8627"/>
                  <a:pt x="17870" y="8600"/>
                  <a:pt x="17837" y="8600"/>
                </a:cubicBezTo>
                <a:cubicBezTo>
                  <a:pt x="17819" y="8600"/>
                  <a:pt x="17799" y="8608"/>
                  <a:pt x="17770" y="8630"/>
                </a:cubicBezTo>
                <a:cubicBezTo>
                  <a:pt x="17801" y="8640"/>
                  <a:pt x="17832" y="8640"/>
                  <a:pt x="17863" y="8651"/>
                </a:cubicBezTo>
                <a:cubicBezTo>
                  <a:pt x="17838" y="8672"/>
                  <a:pt x="17835" y="8679"/>
                  <a:pt x="17843" y="8679"/>
                </a:cubicBezTo>
                <a:cubicBezTo>
                  <a:pt x="17855" y="8679"/>
                  <a:pt x="17897" y="8660"/>
                  <a:pt x="17911" y="8660"/>
                </a:cubicBezTo>
                <a:cubicBezTo>
                  <a:pt x="17913" y="8660"/>
                  <a:pt x="17914" y="8660"/>
                  <a:pt x="17915" y="8661"/>
                </a:cubicBezTo>
                <a:cubicBezTo>
                  <a:pt x="17870" y="8687"/>
                  <a:pt x="17872" y="8695"/>
                  <a:pt x="17889" y="8695"/>
                </a:cubicBezTo>
                <a:cubicBezTo>
                  <a:pt x="17913" y="8695"/>
                  <a:pt x="17965" y="8681"/>
                  <a:pt x="17977" y="8681"/>
                </a:cubicBezTo>
                <a:cubicBezTo>
                  <a:pt x="17977" y="8681"/>
                  <a:pt x="17936" y="8713"/>
                  <a:pt x="17936" y="8723"/>
                </a:cubicBezTo>
                <a:cubicBezTo>
                  <a:pt x="17945" y="8725"/>
                  <a:pt x="17955" y="8727"/>
                  <a:pt x="17966" y="8727"/>
                </a:cubicBezTo>
                <a:cubicBezTo>
                  <a:pt x="18007" y="8727"/>
                  <a:pt x="18059" y="8709"/>
                  <a:pt x="18091" y="8661"/>
                </a:cubicBezTo>
                <a:lnTo>
                  <a:pt x="18091" y="8661"/>
                </a:lnTo>
                <a:cubicBezTo>
                  <a:pt x="18124" y="8726"/>
                  <a:pt x="18087" y="8739"/>
                  <a:pt x="18038" y="8739"/>
                </a:cubicBezTo>
                <a:cubicBezTo>
                  <a:pt x="18007" y="8739"/>
                  <a:pt x="17972" y="8734"/>
                  <a:pt x="17947" y="8734"/>
                </a:cubicBezTo>
                <a:cubicBezTo>
                  <a:pt x="17924" y="8734"/>
                  <a:pt x="17909" y="8738"/>
                  <a:pt x="17915" y="8754"/>
                </a:cubicBezTo>
                <a:cubicBezTo>
                  <a:pt x="17908" y="8754"/>
                  <a:pt x="17883" y="8750"/>
                  <a:pt x="17857" y="8750"/>
                </a:cubicBezTo>
                <a:cubicBezTo>
                  <a:pt x="17845" y="8750"/>
                  <a:pt x="17832" y="8751"/>
                  <a:pt x="17822" y="8754"/>
                </a:cubicBezTo>
                <a:cubicBezTo>
                  <a:pt x="17666" y="8619"/>
                  <a:pt x="17490" y="8536"/>
                  <a:pt x="17304" y="8474"/>
                </a:cubicBezTo>
                <a:cubicBezTo>
                  <a:pt x="16941" y="8340"/>
                  <a:pt x="16630" y="8319"/>
                  <a:pt x="16309" y="8101"/>
                </a:cubicBezTo>
                <a:cubicBezTo>
                  <a:pt x="16185" y="8018"/>
                  <a:pt x="16070" y="7926"/>
                  <a:pt x="15946" y="7832"/>
                </a:cubicBezTo>
                <a:cubicBezTo>
                  <a:pt x="15967" y="7832"/>
                  <a:pt x="15988" y="7822"/>
                  <a:pt x="16008" y="7811"/>
                </a:cubicBezTo>
                <a:cubicBezTo>
                  <a:pt x="15998" y="7811"/>
                  <a:pt x="15957" y="7811"/>
                  <a:pt x="15905" y="7801"/>
                </a:cubicBezTo>
                <a:cubicBezTo>
                  <a:pt x="15884" y="7780"/>
                  <a:pt x="15853" y="7760"/>
                  <a:pt x="15833" y="7739"/>
                </a:cubicBezTo>
                <a:cubicBezTo>
                  <a:pt x="15827" y="7734"/>
                  <a:pt x="15830" y="7731"/>
                  <a:pt x="15839" y="7731"/>
                </a:cubicBezTo>
                <a:cubicBezTo>
                  <a:pt x="15848" y="7731"/>
                  <a:pt x="15863" y="7734"/>
                  <a:pt x="15884" y="7739"/>
                </a:cubicBezTo>
                <a:cubicBezTo>
                  <a:pt x="15874" y="7728"/>
                  <a:pt x="15863" y="7718"/>
                  <a:pt x="15853" y="7718"/>
                </a:cubicBezTo>
                <a:cubicBezTo>
                  <a:pt x="15874" y="7718"/>
                  <a:pt x="15915" y="7687"/>
                  <a:pt x="15925" y="7677"/>
                </a:cubicBezTo>
                <a:cubicBezTo>
                  <a:pt x="15925" y="7677"/>
                  <a:pt x="15760" y="7656"/>
                  <a:pt x="15697" y="7635"/>
                </a:cubicBezTo>
                <a:lnTo>
                  <a:pt x="15688" y="7625"/>
                </a:lnTo>
                <a:cubicBezTo>
                  <a:pt x="15704" y="7625"/>
                  <a:pt x="15728" y="7626"/>
                  <a:pt x="15748" y="7626"/>
                </a:cubicBezTo>
                <a:cubicBezTo>
                  <a:pt x="15777" y="7626"/>
                  <a:pt x="15799" y="7623"/>
                  <a:pt x="15780" y="7604"/>
                </a:cubicBezTo>
                <a:lnTo>
                  <a:pt x="15780" y="7604"/>
                </a:lnTo>
                <a:cubicBezTo>
                  <a:pt x="15789" y="7607"/>
                  <a:pt x="15796" y="7608"/>
                  <a:pt x="15802" y="7608"/>
                </a:cubicBezTo>
                <a:cubicBezTo>
                  <a:pt x="15838" y="7608"/>
                  <a:pt x="15826" y="7557"/>
                  <a:pt x="15853" y="7521"/>
                </a:cubicBezTo>
                <a:cubicBezTo>
                  <a:pt x="15826" y="7521"/>
                  <a:pt x="15775" y="7549"/>
                  <a:pt x="15735" y="7549"/>
                </a:cubicBezTo>
                <a:cubicBezTo>
                  <a:pt x="15715" y="7549"/>
                  <a:pt x="15698" y="7542"/>
                  <a:pt x="15688" y="7521"/>
                </a:cubicBezTo>
                <a:cubicBezTo>
                  <a:pt x="15694" y="7518"/>
                  <a:pt x="15701" y="7517"/>
                  <a:pt x="15708" y="7517"/>
                </a:cubicBezTo>
                <a:cubicBezTo>
                  <a:pt x="15721" y="7517"/>
                  <a:pt x="15732" y="7521"/>
                  <a:pt x="15739" y="7521"/>
                </a:cubicBezTo>
                <a:cubicBezTo>
                  <a:pt x="15739" y="7511"/>
                  <a:pt x="15729" y="7500"/>
                  <a:pt x="15718" y="7490"/>
                </a:cubicBezTo>
                <a:cubicBezTo>
                  <a:pt x="15760" y="7490"/>
                  <a:pt x="15760" y="7480"/>
                  <a:pt x="15770" y="7449"/>
                </a:cubicBezTo>
                <a:lnTo>
                  <a:pt x="15770" y="7449"/>
                </a:lnTo>
                <a:cubicBezTo>
                  <a:pt x="15753" y="7454"/>
                  <a:pt x="15702" y="7463"/>
                  <a:pt x="15656" y="7463"/>
                </a:cubicBezTo>
                <a:cubicBezTo>
                  <a:pt x="15618" y="7463"/>
                  <a:pt x="15583" y="7457"/>
                  <a:pt x="15573" y="7438"/>
                </a:cubicBezTo>
                <a:lnTo>
                  <a:pt x="15573" y="7438"/>
                </a:lnTo>
                <a:cubicBezTo>
                  <a:pt x="15575" y="7440"/>
                  <a:pt x="15579" y="7441"/>
                  <a:pt x="15585" y="7441"/>
                </a:cubicBezTo>
                <a:cubicBezTo>
                  <a:pt x="15608" y="7441"/>
                  <a:pt x="15654" y="7426"/>
                  <a:pt x="15688" y="7417"/>
                </a:cubicBezTo>
                <a:cubicBezTo>
                  <a:pt x="15667" y="7407"/>
                  <a:pt x="15656" y="7397"/>
                  <a:pt x="15646" y="7387"/>
                </a:cubicBezTo>
                <a:cubicBezTo>
                  <a:pt x="15656" y="7387"/>
                  <a:pt x="15780" y="7366"/>
                  <a:pt x="15750" y="7345"/>
                </a:cubicBezTo>
                <a:cubicBezTo>
                  <a:pt x="15791" y="7325"/>
                  <a:pt x="15791" y="7314"/>
                  <a:pt x="15750" y="7314"/>
                </a:cubicBezTo>
                <a:cubicBezTo>
                  <a:pt x="15759" y="7301"/>
                  <a:pt x="15739" y="7297"/>
                  <a:pt x="15716" y="7297"/>
                </a:cubicBezTo>
                <a:cubicBezTo>
                  <a:pt x="15691" y="7297"/>
                  <a:pt x="15663" y="7301"/>
                  <a:pt x="15656" y="7303"/>
                </a:cubicBezTo>
                <a:lnTo>
                  <a:pt x="15656" y="7303"/>
                </a:lnTo>
                <a:cubicBezTo>
                  <a:pt x="15648" y="7283"/>
                  <a:pt x="15697" y="7283"/>
                  <a:pt x="15688" y="7272"/>
                </a:cubicBezTo>
                <a:cubicBezTo>
                  <a:pt x="15682" y="7272"/>
                  <a:pt x="15641" y="7282"/>
                  <a:pt x="15595" y="7282"/>
                </a:cubicBezTo>
                <a:cubicBezTo>
                  <a:pt x="15543" y="7282"/>
                  <a:pt x="15486" y="7270"/>
                  <a:pt x="15470" y="7221"/>
                </a:cubicBezTo>
                <a:lnTo>
                  <a:pt x="15470" y="7221"/>
                </a:lnTo>
                <a:cubicBezTo>
                  <a:pt x="15501" y="7235"/>
                  <a:pt x="15529" y="7242"/>
                  <a:pt x="15554" y="7242"/>
                </a:cubicBezTo>
                <a:cubicBezTo>
                  <a:pt x="15634" y="7242"/>
                  <a:pt x="15684" y="7177"/>
                  <a:pt x="15739" y="7138"/>
                </a:cubicBezTo>
                <a:cubicBezTo>
                  <a:pt x="15703" y="7128"/>
                  <a:pt x="15682" y="7128"/>
                  <a:pt x="15661" y="7128"/>
                </a:cubicBezTo>
                <a:cubicBezTo>
                  <a:pt x="15641" y="7128"/>
                  <a:pt x="15620" y="7128"/>
                  <a:pt x="15584" y="7117"/>
                </a:cubicBezTo>
                <a:cubicBezTo>
                  <a:pt x="15625" y="7107"/>
                  <a:pt x="15418" y="7097"/>
                  <a:pt x="15387" y="7044"/>
                </a:cubicBezTo>
                <a:lnTo>
                  <a:pt x="15387" y="7044"/>
                </a:lnTo>
                <a:cubicBezTo>
                  <a:pt x="15397" y="7050"/>
                  <a:pt x="15426" y="7055"/>
                  <a:pt x="15453" y="7055"/>
                </a:cubicBezTo>
                <a:cubicBezTo>
                  <a:pt x="15480" y="7055"/>
                  <a:pt x="15506" y="7050"/>
                  <a:pt x="15511" y="7034"/>
                </a:cubicBezTo>
                <a:cubicBezTo>
                  <a:pt x="15511" y="7052"/>
                  <a:pt x="15521" y="7057"/>
                  <a:pt x="15535" y="7057"/>
                </a:cubicBezTo>
                <a:cubicBezTo>
                  <a:pt x="15563" y="7057"/>
                  <a:pt x="15605" y="7034"/>
                  <a:pt x="15605" y="7034"/>
                </a:cubicBezTo>
                <a:cubicBezTo>
                  <a:pt x="15605" y="7024"/>
                  <a:pt x="15594" y="6982"/>
                  <a:pt x="15605" y="6982"/>
                </a:cubicBezTo>
                <a:cubicBezTo>
                  <a:pt x="15609" y="6984"/>
                  <a:pt x="15615" y="6985"/>
                  <a:pt x="15622" y="6985"/>
                </a:cubicBezTo>
                <a:cubicBezTo>
                  <a:pt x="15653" y="6985"/>
                  <a:pt x="15706" y="6968"/>
                  <a:pt x="15697" y="6952"/>
                </a:cubicBezTo>
                <a:cubicBezTo>
                  <a:pt x="15633" y="6952"/>
                  <a:pt x="15649" y="6931"/>
                  <a:pt x="15645" y="6931"/>
                </a:cubicBezTo>
                <a:cubicBezTo>
                  <a:pt x="15642" y="6931"/>
                  <a:pt x="15633" y="6938"/>
                  <a:pt x="15594" y="6961"/>
                </a:cubicBezTo>
                <a:cubicBezTo>
                  <a:pt x="15584" y="6941"/>
                  <a:pt x="15584" y="6941"/>
                  <a:pt x="15594" y="6920"/>
                </a:cubicBezTo>
                <a:cubicBezTo>
                  <a:pt x="15549" y="6920"/>
                  <a:pt x="15525" y="6951"/>
                  <a:pt x="15488" y="6951"/>
                </a:cubicBezTo>
                <a:cubicBezTo>
                  <a:pt x="15465" y="6951"/>
                  <a:pt x="15437" y="6939"/>
                  <a:pt x="15397" y="6899"/>
                </a:cubicBezTo>
                <a:cubicBezTo>
                  <a:pt x="15401" y="6896"/>
                  <a:pt x="15404" y="6895"/>
                  <a:pt x="15408" y="6895"/>
                </a:cubicBezTo>
                <a:cubicBezTo>
                  <a:pt x="15423" y="6895"/>
                  <a:pt x="15442" y="6914"/>
                  <a:pt x="15452" y="6914"/>
                </a:cubicBezTo>
                <a:cubicBezTo>
                  <a:pt x="15457" y="6914"/>
                  <a:pt x="15460" y="6910"/>
                  <a:pt x="15460" y="6899"/>
                </a:cubicBezTo>
                <a:cubicBezTo>
                  <a:pt x="15460" y="6899"/>
                  <a:pt x="15552" y="6910"/>
                  <a:pt x="15573" y="6910"/>
                </a:cubicBezTo>
                <a:cubicBezTo>
                  <a:pt x="15541" y="6878"/>
                  <a:pt x="15536" y="6868"/>
                  <a:pt x="15543" y="6868"/>
                </a:cubicBezTo>
                <a:cubicBezTo>
                  <a:pt x="15552" y="6868"/>
                  <a:pt x="15582" y="6883"/>
                  <a:pt x="15605" y="6889"/>
                </a:cubicBezTo>
                <a:cubicBezTo>
                  <a:pt x="15605" y="6879"/>
                  <a:pt x="15635" y="6858"/>
                  <a:pt x="15615" y="6848"/>
                </a:cubicBezTo>
                <a:cubicBezTo>
                  <a:pt x="15635" y="6848"/>
                  <a:pt x="15646" y="6848"/>
                  <a:pt x="15667" y="6827"/>
                </a:cubicBezTo>
                <a:cubicBezTo>
                  <a:pt x="15635" y="6816"/>
                  <a:pt x="15511" y="6816"/>
                  <a:pt x="15532" y="6786"/>
                </a:cubicBezTo>
                <a:lnTo>
                  <a:pt x="15532" y="6786"/>
                </a:lnTo>
                <a:cubicBezTo>
                  <a:pt x="15511" y="6791"/>
                  <a:pt x="15503" y="6796"/>
                  <a:pt x="15501" y="6796"/>
                </a:cubicBezTo>
                <a:cubicBezTo>
                  <a:pt x="15498" y="6796"/>
                  <a:pt x="15501" y="6791"/>
                  <a:pt x="15501" y="6775"/>
                </a:cubicBezTo>
                <a:lnTo>
                  <a:pt x="15501" y="6775"/>
                </a:lnTo>
                <a:cubicBezTo>
                  <a:pt x="15481" y="6795"/>
                  <a:pt x="15456" y="6807"/>
                  <a:pt x="15431" y="6807"/>
                </a:cubicBezTo>
                <a:cubicBezTo>
                  <a:pt x="15416" y="6807"/>
                  <a:pt x="15401" y="6803"/>
                  <a:pt x="15387" y="6796"/>
                </a:cubicBezTo>
                <a:cubicBezTo>
                  <a:pt x="15407" y="6775"/>
                  <a:pt x="15387" y="6765"/>
                  <a:pt x="15356" y="6754"/>
                </a:cubicBezTo>
                <a:lnTo>
                  <a:pt x="15377" y="6734"/>
                </a:lnTo>
                <a:cubicBezTo>
                  <a:pt x="15387" y="6744"/>
                  <a:pt x="15407" y="6754"/>
                  <a:pt x="15418" y="6765"/>
                </a:cubicBezTo>
                <a:cubicBezTo>
                  <a:pt x="15413" y="6749"/>
                  <a:pt x="15436" y="6749"/>
                  <a:pt x="15468" y="6749"/>
                </a:cubicBezTo>
                <a:cubicBezTo>
                  <a:pt x="15501" y="6749"/>
                  <a:pt x="15542" y="6749"/>
                  <a:pt x="15573" y="6734"/>
                </a:cubicBezTo>
                <a:cubicBezTo>
                  <a:pt x="15535" y="6687"/>
                  <a:pt x="15502" y="6664"/>
                  <a:pt x="15461" y="6664"/>
                </a:cubicBezTo>
                <a:cubicBezTo>
                  <a:pt x="15448" y="6664"/>
                  <a:pt x="15434" y="6666"/>
                  <a:pt x="15418" y="6671"/>
                </a:cubicBezTo>
                <a:cubicBezTo>
                  <a:pt x="15407" y="6641"/>
                  <a:pt x="15542" y="6630"/>
                  <a:pt x="15418" y="6609"/>
                </a:cubicBezTo>
                <a:cubicBezTo>
                  <a:pt x="15428" y="6579"/>
                  <a:pt x="15470" y="6579"/>
                  <a:pt x="15501" y="6558"/>
                </a:cubicBezTo>
                <a:lnTo>
                  <a:pt x="15460" y="6537"/>
                </a:lnTo>
                <a:cubicBezTo>
                  <a:pt x="15511" y="6475"/>
                  <a:pt x="15480" y="6506"/>
                  <a:pt x="15480" y="6443"/>
                </a:cubicBezTo>
                <a:lnTo>
                  <a:pt x="15480" y="6443"/>
                </a:lnTo>
                <a:cubicBezTo>
                  <a:pt x="15407" y="6464"/>
                  <a:pt x="15407" y="6537"/>
                  <a:pt x="15315" y="6568"/>
                </a:cubicBezTo>
                <a:cubicBezTo>
                  <a:pt x="15315" y="6537"/>
                  <a:pt x="15283" y="6443"/>
                  <a:pt x="15335" y="6443"/>
                </a:cubicBezTo>
                <a:cubicBezTo>
                  <a:pt x="15335" y="6464"/>
                  <a:pt x="15340" y="6470"/>
                  <a:pt x="15347" y="6470"/>
                </a:cubicBezTo>
                <a:cubicBezTo>
                  <a:pt x="15359" y="6470"/>
                  <a:pt x="15378" y="6454"/>
                  <a:pt x="15397" y="6454"/>
                </a:cubicBezTo>
                <a:cubicBezTo>
                  <a:pt x="15377" y="6433"/>
                  <a:pt x="15366" y="6423"/>
                  <a:pt x="15345" y="6413"/>
                </a:cubicBezTo>
                <a:cubicBezTo>
                  <a:pt x="15350" y="6410"/>
                  <a:pt x="15356" y="6409"/>
                  <a:pt x="15363" y="6409"/>
                </a:cubicBezTo>
                <a:cubicBezTo>
                  <a:pt x="15373" y="6409"/>
                  <a:pt x="15386" y="6412"/>
                  <a:pt x="15396" y="6412"/>
                </a:cubicBezTo>
                <a:cubicBezTo>
                  <a:pt x="15406" y="6412"/>
                  <a:pt x="15414" y="6410"/>
                  <a:pt x="15418" y="6402"/>
                </a:cubicBezTo>
                <a:cubicBezTo>
                  <a:pt x="15418" y="6381"/>
                  <a:pt x="15407" y="6381"/>
                  <a:pt x="15387" y="6381"/>
                </a:cubicBezTo>
                <a:cubicBezTo>
                  <a:pt x="15418" y="6371"/>
                  <a:pt x="15428" y="6361"/>
                  <a:pt x="15418" y="6340"/>
                </a:cubicBezTo>
                <a:lnTo>
                  <a:pt x="15418" y="6340"/>
                </a:lnTo>
                <a:cubicBezTo>
                  <a:pt x="15392" y="6361"/>
                  <a:pt x="15374" y="6371"/>
                  <a:pt x="15363" y="6371"/>
                </a:cubicBezTo>
                <a:cubicBezTo>
                  <a:pt x="15353" y="6371"/>
                  <a:pt x="15351" y="6361"/>
                  <a:pt x="15356" y="6340"/>
                </a:cubicBezTo>
                <a:lnTo>
                  <a:pt x="15356" y="6340"/>
                </a:lnTo>
                <a:cubicBezTo>
                  <a:pt x="15345" y="6371"/>
                  <a:pt x="15335" y="6392"/>
                  <a:pt x="15304" y="6402"/>
                </a:cubicBezTo>
                <a:cubicBezTo>
                  <a:pt x="15324" y="6371"/>
                  <a:pt x="15356" y="6278"/>
                  <a:pt x="15356" y="6278"/>
                </a:cubicBezTo>
                <a:cubicBezTo>
                  <a:pt x="15354" y="6277"/>
                  <a:pt x="15352" y="6276"/>
                  <a:pt x="15350" y="6276"/>
                </a:cubicBezTo>
                <a:cubicBezTo>
                  <a:pt x="15333" y="6276"/>
                  <a:pt x="15317" y="6310"/>
                  <a:pt x="15307" y="6310"/>
                </a:cubicBezTo>
                <a:cubicBezTo>
                  <a:pt x="15306" y="6310"/>
                  <a:pt x="15305" y="6310"/>
                  <a:pt x="15304" y="6309"/>
                </a:cubicBezTo>
                <a:cubicBezTo>
                  <a:pt x="15304" y="6298"/>
                  <a:pt x="15294" y="6226"/>
                  <a:pt x="15283" y="6226"/>
                </a:cubicBezTo>
                <a:cubicBezTo>
                  <a:pt x="15283" y="6299"/>
                  <a:pt x="15290" y="6329"/>
                  <a:pt x="15282" y="6329"/>
                </a:cubicBezTo>
                <a:cubicBezTo>
                  <a:pt x="15275" y="6329"/>
                  <a:pt x="15262" y="6314"/>
                  <a:pt x="15232" y="6288"/>
                </a:cubicBezTo>
                <a:lnTo>
                  <a:pt x="15232" y="6288"/>
                </a:lnTo>
                <a:cubicBezTo>
                  <a:pt x="15221" y="6288"/>
                  <a:pt x="15273" y="6413"/>
                  <a:pt x="15273" y="6423"/>
                </a:cubicBezTo>
                <a:cubicBezTo>
                  <a:pt x="15242" y="6392"/>
                  <a:pt x="15252" y="6381"/>
                  <a:pt x="15232" y="6351"/>
                </a:cubicBezTo>
                <a:cubicBezTo>
                  <a:pt x="15223" y="6367"/>
                  <a:pt x="15218" y="6372"/>
                  <a:pt x="15213" y="6372"/>
                </a:cubicBezTo>
                <a:cubicBezTo>
                  <a:pt x="15204" y="6372"/>
                  <a:pt x="15194" y="6361"/>
                  <a:pt x="15169" y="6361"/>
                </a:cubicBezTo>
                <a:cubicBezTo>
                  <a:pt x="15169" y="6433"/>
                  <a:pt x="15232" y="6433"/>
                  <a:pt x="15232" y="6475"/>
                </a:cubicBezTo>
                <a:cubicBezTo>
                  <a:pt x="15211" y="6464"/>
                  <a:pt x="15200" y="6464"/>
                  <a:pt x="15190" y="6464"/>
                </a:cubicBezTo>
                <a:cubicBezTo>
                  <a:pt x="15179" y="6475"/>
                  <a:pt x="15211" y="6506"/>
                  <a:pt x="15211" y="6506"/>
                </a:cubicBezTo>
                <a:cubicBezTo>
                  <a:pt x="15198" y="6511"/>
                  <a:pt x="15188" y="6513"/>
                  <a:pt x="15179" y="6513"/>
                </a:cubicBezTo>
                <a:cubicBezTo>
                  <a:pt x="15151" y="6513"/>
                  <a:pt x="15136" y="6493"/>
                  <a:pt x="15097" y="6485"/>
                </a:cubicBezTo>
                <a:lnTo>
                  <a:pt x="15097" y="6485"/>
                </a:lnTo>
                <a:cubicBezTo>
                  <a:pt x="15107" y="6506"/>
                  <a:pt x="15107" y="6516"/>
                  <a:pt x="15128" y="6526"/>
                </a:cubicBezTo>
                <a:cubicBezTo>
                  <a:pt x="15117" y="6526"/>
                  <a:pt x="15107" y="6537"/>
                  <a:pt x="15097" y="6547"/>
                </a:cubicBezTo>
                <a:cubicBezTo>
                  <a:pt x="15097" y="6558"/>
                  <a:pt x="15149" y="6568"/>
                  <a:pt x="15149" y="6588"/>
                </a:cubicBezTo>
                <a:cubicBezTo>
                  <a:pt x="15138" y="6588"/>
                  <a:pt x="15117" y="6599"/>
                  <a:pt x="15107" y="6609"/>
                </a:cubicBezTo>
                <a:cubicBezTo>
                  <a:pt x="15107" y="6625"/>
                  <a:pt x="15131" y="6630"/>
                  <a:pt x="15155" y="6630"/>
                </a:cubicBezTo>
                <a:cubicBezTo>
                  <a:pt x="15180" y="6630"/>
                  <a:pt x="15206" y="6625"/>
                  <a:pt x="15211" y="6620"/>
                </a:cubicBezTo>
                <a:lnTo>
                  <a:pt x="15211" y="6620"/>
                </a:lnTo>
                <a:cubicBezTo>
                  <a:pt x="15221" y="6630"/>
                  <a:pt x="15211" y="6641"/>
                  <a:pt x="15190" y="6651"/>
                </a:cubicBezTo>
                <a:cubicBezTo>
                  <a:pt x="15196" y="6653"/>
                  <a:pt x="15206" y="6654"/>
                  <a:pt x="15218" y="6654"/>
                </a:cubicBezTo>
                <a:cubicBezTo>
                  <a:pt x="15229" y="6654"/>
                  <a:pt x="15241" y="6654"/>
                  <a:pt x="15252" y="6654"/>
                </a:cubicBezTo>
                <a:cubicBezTo>
                  <a:pt x="15275" y="6654"/>
                  <a:pt x="15293" y="6656"/>
                  <a:pt x="15283" y="6671"/>
                </a:cubicBezTo>
                <a:cubicBezTo>
                  <a:pt x="15281" y="6680"/>
                  <a:pt x="15270" y="6683"/>
                  <a:pt x="15254" y="6683"/>
                </a:cubicBezTo>
                <a:cubicBezTo>
                  <a:pt x="15216" y="6683"/>
                  <a:pt x="15152" y="6664"/>
                  <a:pt x="15134" y="6664"/>
                </a:cubicBezTo>
                <a:cubicBezTo>
                  <a:pt x="15125" y="6664"/>
                  <a:pt x="15127" y="6669"/>
                  <a:pt x="15149" y="6682"/>
                </a:cubicBezTo>
                <a:cubicBezTo>
                  <a:pt x="15089" y="6675"/>
                  <a:pt x="15063" y="6652"/>
                  <a:pt x="15031" y="6652"/>
                </a:cubicBezTo>
                <a:cubicBezTo>
                  <a:pt x="15013" y="6652"/>
                  <a:pt x="14992" y="6660"/>
                  <a:pt x="14962" y="6682"/>
                </a:cubicBezTo>
                <a:cubicBezTo>
                  <a:pt x="14993" y="6692"/>
                  <a:pt x="15024" y="6692"/>
                  <a:pt x="15055" y="6703"/>
                </a:cubicBezTo>
                <a:cubicBezTo>
                  <a:pt x="15030" y="6724"/>
                  <a:pt x="15027" y="6731"/>
                  <a:pt x="15035" y="6731"/>
                </a:cubicBezTo>
                <a:cubicBezTo>
                  <a:pt x="15047" y="6731"/>
                  <a:pt x="15089" y="6712"/>
                  <a:pt x="15103" y="6712"/>
                </a:cubicBezTo>
                <a:cubicBezTo>
                  <a:pt x="15105" y="6712"/>
                  <a:pt x="15106" y="6712"/>
                  <a:pt x="15107" y="6713"/>
                </a:cubicBezTo>
                <a:cubicBezTo>
                  <a:pt x="15065" y="6738"/>
                  <a:pt x="15064" y="6746"/>
                  <a:pt x="15079" y="6746"/>
                </a:cubicBezTo>
                <a:cubicBezTo>
                  <a:pt x="15102" y="6746"/>
                  <a:pt x="15157" y="6729"/>
                  <a:pt x="15169" y="6724"/>
                </a:cubicBezTo>
                <a:lnTo>
                  <a:pt x="15169" y="6724"/>
                </a:lnTo>
                <a:cubicBezTo>
                  <a:pt x="15169" y="6734"/>
                  <a:pt x="15128" y="6754"/>
                  <a:pt x="15128" y="6765"/>
                </a:cubicBezTo>
                <a:cubicBezTo>
                  <a:pt x="15139" y="6770"/>
                  <a:pt x="15151" y="6773"/>
                  <a:pt x="15164" y="6773"/>
                </a:cubicBezTo>
                <a:cubicBezTo>
                  <a:pt x="15201" y="6773"/>
                  <a:pt x="15245" y="6752"/>
                  <a:pt x="15283" y="6713"/>
                </a:cubicBezTo>
                <a:lnTo>
                  <a:pt x="15283" y="6713"/>
                </a:lnTo>
                <a:cubicBezTo>
                  <a:pt x="15316" y="6778"/>
                  <a:pt x="15279" y="6791"/>
                  <a:pt x="15231" y="6791"/>
                </a:cubicBezTo>
                <a:cubicBezTo>
                  <a:pt x="15200" y="6791"/>
                  <a:pt x="15164" y="6786"/>
                  <a:pt x="15139" y="6786"/>
                </a:cubicBezTo>
                <a:cubicBezTo>
                  <a:pt x="15116" y="6786"/>
                  <a:pt x="15102" y="6790"/>
                  <a:pt x="15107" y="6806"/>
                </a:cubicBezTo>
                <a:cubicBezTo>
                  <a:pt x="15102" y="6806"/>
                  <a:pt x="15073" y="6801"/>
                  <a:pt x="15046" y="6801"/>
                </a:cubicBezTo>
                <a:cubicBezTo>
                  <a:pt x="15019" y="6801"/>
                  <a:pt x="14993" y="6806"/>
                  <a:pt x="14993" y="6827"/>
                </a:cubicBezTo>
                <a:cubicBezTo>
                  <a:pt x="14983" y="6827"/>
                  <a:pt x="15087" y="6889"/>
                  <a:pt x="15087" y="6910"/>
                </a:cubicBezTo>
                <a:cubicBezTo>
                  <a:pt x="15071" y="6905"/>
                  <a:pt x="15058" y="6902"/>
                  <a:pt x="15045" y="6902"/>
                </a:cubicBezTo>
                <a:cubicBezTo>
                  <a:pt x="15032" y="6902"/>
                  <a:pt x="15019" y="6905"/>
                  <a:pt x="15004" y="6910"/>
                </a:cubicBezTo>
                <a:cubicBezTo>
                  <a:pt x="15034" y="6920"/>
                  <a:pt x="15034" y="6931"/>
                  <a:pt x="15024" y="6961"/>
                </a:cubicBezTo>
                <a:cubicBezTo>
                  <a:pt x="14999" y="6941"/>
                  <a:pt x="14991" y="6935"/>
                  <a:pt x="14984" y="6935"/>
                </a:cubicBezTo>
                <a:cubicBezTo>
                  <a:pt x="14976" y="6935"/>
                  <a:pt x="14969" y="6943"/>
                  <a:pt x="14939" y="6943"/>
                </a:cubicBezTo>
                <a:cubicBezTo>
                  <a:pt x="14931" y="6943"/>
                  <a:pt x="14922" y="6942"/>
                  <a:pt x="14910" y="6941"/>
                </a:cubicBezTo>
                <a:lnTo>
                  <a:pt x="14910" y="6941"/>
                </a:lnTo>
                <a:cubicBezTo>
                  <a:pt x="14900" y="6993"/>
                  <a:pt x="15024" y="6993"/>
                  <a:pt x="15024" y="7034"/>
                </a:cubicBezTo>
                <a:cubicBezTo>
                  <a:pt x="15033" y="7026"/>
                  <a:pt x="15040" y="7023"/>
                  <a:pt x="15048" y="7023"/>
                </a:cubicBezTo>
                <a:cubicBezTo>
                  <a:pt x="15078" y="7023"/>
                  <a:pt x="15103" y="7080"/>
                  <a:pt x="15128" y="7097"/>
                </a:cubicBezTo>
                <a:cubicBezTo>
                  <a:pt x="15107" y="7102"/>
                  <a:pt x="15079" y="7102"/>
                  <a:pt x="15049" y="7102"/>
                </a:cubicBezTo>
                <a:cubicBezTo>
                  <a:pt x="15019" y="7102"/>
                  <a:pt x="14988" y="7102"/>
                  <a:pt x="14962" y="7107"/>
                </a:cubicBezTo>
                <a:cubicBezTo>
                  <a:pt x="14755" y="6972"/>
                  <a:pt x="14558" y="6848"/>
                  <a:pt x="14309" y="6765"/>
                </a:cubicBezTo>
                <a:cubicBezTo>
                  <a:pt x="14113" y="6713"/>
                  <a:pt x="13905" y="6713"/>
                  <a:pt x="13708" y="6661"/>
                </a:cubicBezTo>
                <a:cubicBezTo>
                  <a:pt x="13367" y="6568"/>
                  <a:pt x="13169" y="6268"/>
                  <a:pt x="12849" y="6164"/>
                </a:cubicBezTo>
                <a:cubicBezTo>
                  <a:pt x="12869" y="6143"/>
                  <a:pt x="12890" y="6133"/>
                  <a:pt x="12911" y="6112"/>
                </a:cubicBezTo>
                <a:cubicBezTo>
                  <a:pt x="12886" y="6106"/>
                  <a:pt x="12869" y="6104"/>
                  <a:pt x="12855" y="6104"/>
                </a:cubicBezTo>
                <a:cubicBezTo>
                  <a:pt x="12839" y="6104"/>
                  <a:pt x="12827" y="6106"/>
                  <a:pt x="12813" y="6106"/>
                </a:cubicBezTo>
                <a:cubicBezTo>
                  <a:pt x="12797" y="6106"/>
                  <a:pt x="12777" y="6103"/>
                  <a:pt x="12745" y="6091"/>
                </a:cubicBezTo>
                <a:cubicBezTo>
                  <a:pt x="12786" y="6081"/>
                  <a:pt x="12589" y="6070"/>
                  <a:pt x="12548" y="6019"/>
                </a:cubicBezTo>
                <a:lnTo>
                  <a:pt x="12548" y="6019"/>
                </a:lnTo>
                <a:cubicBezTo>
                  <a:pt x="12566" y="6025"/>
                  <a:pt x="12605" y="6031"/>
                  <a:pt x="12636" y="6031"/>
                </a:cubicBezTo>
                <a:cubicBezTo>
                  <a:pt x="12659" y="6031"/>
                  <a:pt x="12678" y="6028"/>
                  <a:pt x="12683" y="6019"/>
                </a:cubicBezTo>
                <a:cubicBezTo>
                  <a:pt x="12683" y="6031"/>
                  <a:pt x="12690" y="6035"/>
                  <a:pt x="12701" y="6035"/>
                </a:cubicBezTo>
                <a:cubicBezTo>
                  <a:pt x="12728" y="6035"/>
                  <a:pt x="12776" y="6008"/>
                  <a:pt x="12776" y="6008"/>
                </a:cubicBezTo>
                <a:cubicBezTo>
                  <a:pt x="12766" y="5998"/>
                  <a:pt x="12766" y="5967"/>
                  <a:pt x="12766" y="5957"/>
                </a:cubicBezTo>
                <a:lnTo>
                  <a:pt x="12766" y="5957"/>
                </a:lnTo>
                <a:cubicBezTo>
                  <a:pt x="12771" y="5963"/>
                  <a:pt x="12782" y="5965"/>
                  <a:pt x="12794" y="5965"/>
                </a:cubicBezTo>
                <a:cubicBezTo>
                  <a:pt x="12825" y="5965"/>
                  <a:pt x="12866" y="5948"/>
                  <a:pt x="12858" y="5925"/>
                </a:cubicBezTo>
                <a:cubicBezTo>
                  <a:pt x="12795" y="5925"/>
                  <a:pt x="12809" y="5910"/>
                  <a:pt x="12806" y="5910"/>
                </a:cubicBezTo>
                <a:cubicBezTo>
                  <a:pt x="12804" y="5910"/>
                  <a:pt x="12795" y="5916"/>
                  <a:pt x="12755" y="5936"/>
                </a:cubicBezTo>
                <a:cubicBezTo>
                  <a:pt x="12755" y="5925"/>
                  <a:pt x="12745" y="5915"/>
                  <a:pt x="12766" y="5895"/>
                </a:cubicBezTo>
                <a:cubicBezTo>
                  <a:pt x="12715" y="5895"/>
                  <a:pt x="12687" y="5926"/>
                  <a:pt x="12652" y="5926"/>
                </a:cubicBezTo>
                <a:cubicBezTo>
                  <a:pt x="12630" y="5926"/>
                  <a:pt x="12604" y="5914"/>
                  <a:pt x="12568" y="5874"/>
                </a:cubicBezTo>
                <a:cubicBezTo>
                  <a:pt x="12570" y="5871"/>
                  <a:pt x="12572" y="5870"/>
                  <a:pt x="12576" y="5870"/>
                </a:cubicBezTo>
                <a:cubicBezTo>
                  <a:pt x="12588" y="5870"/>
                  <a:pt x="12609" y="5889"/>
                  <a:pt x="12618" y="5889"/>
                </a:cubicBezTo>
                <a:cubicBezTo>
                  <a:pt x="12622" y="5889"/>
                  <a:pt x="12623" y="5885"/>
                  <a:pt x="12621" y="5874"/>
                </a:cubicBezTo>
                <a:cubicBezTo>
                  <a:pt x="12630" y="5874"/>
                  <a:pt x="12713" y="5884"/>
                  <a:pt x="12734" y="5884"/>
                </a:cubicBezTo>
                <a:cubicBezTo>
                  <a:pt x="12706" y="5855"/>
                  <a:pt x="12698" y="5846"/>
                  <a:pt x="12702" y="5846"/>
                </a:cubicBezTo>
                <a:cubicBezTo>
                  <a:pt x="12708" y="5846"/>
                  <a:pt x="12741" y="5867"/>
                  <a:pt x="12766" y="5874"/>
                </a:cubicBezTo>
                <a:cubicBezTo>
                  <a:pt x="12776" y="5853"/>
                  <a:pt x="12796" y="5842"/>
                  <a:pt x="12776" y="5822"/>
                </a:cubicBezTo>
                <a:cubicBezTo>
                  <a:pt x="12807" y="5822"/>
                  <a:pt x="12807" y="5822"/>
                  <a:pt x="12828" y="5812"/>
                </a:cubicBezTo>
                <a:cubicBezTo>
                  <a:pt x="12796" y="5791"/>
                  <a:pt x="12672" y="5791"/>
                  <a:pt x="12693" y="5770"/>
                </a:cubicBezTo>
                <a:lnTo>
                  <a:pt x="12693" y="5770"/>
                </a:lnTo>
                <a:cubicBezTo>
                  <a:pt x="12678" y="5774"/>
                  <a:pt x="12669" y="5776"/>
                  <a:pt x="12665" y="5776"/>
                </a:cubicBezTo>
                <a:cubicBezTo>
                  <a:pt x="12658" y="5776"/>
                  <a:pt x="12662" y="5769"/>
                  <a:pt x="12662" y="5750"/>
                </a:cubicBezTo>
                <a:lnTo>
                  <a:pt x="12662" y="5750"/>
                </a:lnTo>
                <a:cubicBezTo>
                  <a:pt x="12641" y="5777"/>
                  <a:pt x="12621" y="5786"/>
                  <a:pt x="12597" y="5786"/>
                </a:cubicBezTo>
                <a:cubicBezTo>
                  <a:pt x="12585" y="5786"/>
                  <a:pt x="12572" y="5784"/>
                  <a:pt x="12558" y="5780"/>
                </a:cubicBezTo>
                <a:cubicBezTo>
                  <a:pt x="12579" y="5760"/>
                  <a:pt x="12548" y="5750"/>
                  <a:pt x="12517" y="5729"/>
                </a:cubicBezTo>
                <a:cubicBezTo>
                  <a:pt x="12527" y="5729"/>
                  <a:pt x="12527" y="5729"/>
                  <a:pt x="12538" y="5708"/>
                </a:cubicBezTo>
                <a:cubicBezTo>
                  <a:pt x="12548" y="5718"/>
                  <a:pt x="12568" y="5729"/>
                  <a:pt x="12589" y="5739"/>
                </a:cubicBezTo>
                <a:cubicBezTo>
                  <a:pt x="12579" y="5718"/>
                  <a:pt x="12672" y="5739"/>
                  <a:pt x="12734" y="5708"/>
                </a:cubicBezTo>
                <a:cubicBezTo>
                  <a:pt x="12697" y="5670"/>
                  <a:pt x="12670" y="5644"/>
                  <a:pt x="12631" y="5644"/>
                </a:cubicBezTo>
                <a:cubicBezTo>
                  <a:pt x="12616" y="5644"/>
                  <a:pt x="12599" y="5648"/>
                  <a:pt x="12579" y="5656"/>
                </a:cubicBezTo>
                <a:cubicBezTo>
                  <a:pt x="12568" y="5614"/>
                  <a:pt x="12703" y="5605"/>
                  <a:pt x="12579" y="5584"/>
                </a:cubicBezTo>
                <a:cubicBezTo>
                  <a:pt x="12589" y="5563"/>
                  <a:pt x="12630" y="5552"/>
                  <a:pt x="12662" y="5542"/>
                </a:cubicBezTo>
                <a:cubicBezTo>
                  <a:pt x="12651" y="5522"/>
                  <a:pt x="12641" y="5522"/>
                  <a:pt x="12621" y="5511"/>
                </a:cubicBezTo>
                <a:cubicBezTo>
                  <a:pt x="12672" y="5449"/>
                  <a:pt x="12641" y="5490"/>
                  <a:pt x="12641" y="5418"/>
                </a:cubicBezTo>
                <a:lnTo>
                  <a:pt x="12641" y="5418"/>
                </a:lnTo>
                <a:cubicBezTo>
                  <a:pt x="12568" y="5439"/>
                  <a:pt x="12568" y="5511"/>
                  <a:pt x="12475" y="5542"/>
                </a:cubicBezTo>
                <a:cubicBezTo>
                  <a:pt x="12475" y="5512"/>
                  <a:pt x="12447" y="5427"/>
                  <a:pt x="12489" y="5427"/>
                </a:cubicBezTo>
                <a:cubicBezTo>
                  <a:pt x="12491" y="5427"/>
                  <a:pt x="12494" y="5427"/>
                  <a:pt x="12496" y="5428"/>
                </a:cubicBezTo>
                <a:cubicBezTo>
                  <a:pt x="12496" y="5442"/>
                  <a:pt x="12500" y="5446"/>
                  <a:pt x="12506" y="5446"/>
                </a:cubicBezTo>
                <a:cubicBezTo>
                  <a:pt x="12518" y="5446"/>
                  <a:pt x="12541" y="5428"/>
                  <a:pt x="12568" y="5428"/>
                </a:cubicBezTo>
                <a:cubicBezTo>
                  <a:pt x="12548" y="5418"/>
                  <a:pt x="12527" y="5397"/>
                  <a:pt x="12506" y="5387"/>
                </a:cubicBezTo>
                <a:cubicBezTo>
                  <a:pt x="12511" y="5384"/>
                  <a:pt x="12516" y="5384"/>
                  <a:pt x="12522" y="5384"/>
                </a:cubicBezTo>
                <a:cubicBezTo>
                  <a:pt x="12534" y="5384"/>
                  <a:pt x="12547" y="5386"/>
                  <a:pt x="12560" y="5386"/>
                </a:cubicBezTo>
                <a:cubicBezTo>
                  <a:pt x="12571" y="5386"/>
                  <a:pt x="12581" y="5384"/>
                  <a:pt x="12589" y="5377"/>
                </a:cubicBezTo>
                <a:cubicBezTo>
                  <a:pt x="12579" y="5366"/>
                  <a:pt x="12568" y="5356"/>
                  <a:pt x="12548" y="5356"/>
                </a:cubicBezTo>
                <a:cubicBezTo>
                  <a:pt x="12579" y="5345"/>
                  <a:pt x="12589" y="5335"/>
                  <a:pt x="12579" y="5314"/>
                </a:cubicBezTo>
                <a:lnTo>
                  <a:pt x="12579" y="5314"/>
                </a:lnTo>
                <a:cubicBezTo>
                  <a:pt x="12553" y="5335"/>
                  <a:pt x="12535" y="5346"/>
                  <a:pt x="12524" y="5346"/>
                </a:cubicBezTo>
                <a:cubicBezTo>
                  <a:pt x="12514" y="5346"/>
                  <a:pt x="12512" y="5335"/>
                  <a:pt x="12517" y="5314"/>
                </a:cubicBezTo>
                <a:lnTo>
                  <a:pt x="12517" y="5314"/>
                </a:lnTo>
                <a:cubicBezTo>
                  <a:pt x="12506" y="5345"/>
                  <a:pt x="12496" y="5366"/>
                  <a:pt x="12475" y="5387"/>
                </a:cubicBezTo>
                <a:cubicBezTo>
                  <a:pt x="12485" y="5358"/>
                  <a:pt x="12513" y="5264"/>
                  <a:pt x="12517" y="5262"/>
                </a:cubicBezTo>
                <a:lnTo>
                  <a:pt x="12517" y="5262"/>
                </a:ln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cubicBezTo>
                  <a:pt x="12517" y="5262"/>
                  <a:pt x="12517" y="5262"/>
                  <a:pt x="12517" y="5262"/>
                </a:cubicBezTo>
                <a:lnTo>
                  <a:pt x="12517" y="5262"/>
                </a:lnTo>
                <a:cubicBezTo>
                  <a:pt x="12515" y="5259"/>
                  <a:pt x="12513" y="5257"/>
                  <a:pt x="12511" y="5257"/>
                </a:cubicBezTo>
                <a:cubicBezTo>
                  <a:pt x="12500" y="5257"/>
                  <a:pt x="12484" y="5294"/>
                  <a:pt x="12475" y="5294"/>
                </a:cubicBezTo>
                <a:cubicBezTo>
                  <a:pt x="12465" y="5273"/>
                  <a:pt x="12455" y="5200"/>
                  <a:pt x="12444" y="5200"/>
                </a:cubicBezTo>
                <a:cubicBezTo>
                  <a:pt x="12444" y="5274"/>
                  <a:pt x="12451" y="5308"/>
                  <a:pt x="12442" y="5308"/>
                </a:cubicBezTo>
                <a:cubicBezTo>
                  <a:pt x="12436" y="5308"/>
                  <a:pt x="12422" y="5292"/>
                  <a:pt x="12393" y="5262"/>
                </a:cubicBezTo>
                <a:lnTo>
                  <a:pt x="12393" y="5262"/>
                </a:lnTo>
                <a:cubicBezTo>
                  <a:pt x="12393" y="5273"/>
                  <a:pt x="12434" y="5387"/>
                  <a:pt x="12434" y="5407"/>
                </a:cubicBezTo>
                <a:cubicBezTo>
                  <a:pt x="12413" y="5366"/>
                  <a:pt x="12423" y="5356"/>
                  <a:pt x="12393" y="5324"/>
                </a:cubicBezTo>
                <a:cubicBezTo>
                  <a:pt x="12384" y="5341"/>
                  <a:pt x="12379" y="5346"/>
                  <a:pt x="12374" y="5346"/>
                </a:cubicBezTo>
                <a:cubicBezTo>
                  <a:pt x="12367" y="5346"/>
                  <a:pt x="12359" y="5335"/>
                  <a:pt x="12340" y="5335"/>
                </a:cubicBezTo>
                <a:cubicBezTo>
                  <a:pt x="12340" y="5407"/>
                  <a:pt x="12393" y="5418"/>
                  <a:pt x="12393" y="5459"/>
                </a:cubicBezTo>
                <a:cubicBezTo>
                  <a:pt x="12382" y="5449"/>
                  <a:pt x="12361" y="5439"/>
                  <a:pt x="12351" y="5439"/>
                </a:cubicBezTo>
                <a:cubicBezTo>
                  <a:pt x="12340" y="5459"/>
                  <a:pt x="12372" y="5480"/>
                  <a:pt x="12382" y="5490"/>
                </a:cubicBezTo>
                <a:cubicBezTo>
                  <a:pt x="12374" y="5492"/>
                  <a:pt x="12368" y="5492"/>
                  <a:pt x="12362" y="5492"/>
                </a:cubicBezTo>
                <a:cubicBezTo>
                  <a:pt x="12324" y="5492"/>
                  <a:pt x="12304" y="5468"/>
                  <a:pt x="12268" y="5459"/>
                </a:cubicBezTo>
                <a:lnTo>
                  <a:pt x="12268" y="5459"/>
                </a:lnTo>
                <a:cubicBezTo>
                  <a:pt x="12268" y="5490"/>
                  <a:pt x="12278" y="5490"/>
                  <a:pt x="12289" y="5501"/>
                </a:cubicBezTo>
                <a:cubicBezTo>
                  <a:pt x="12278" y="5501"/>
                  <a:pt x="12268" y="5511"/>
                  <a:pt x="12268" y="5522"/>
                </a:cubicBezTo>
                <a:cubicBezTo>
                  <a:pt x="12268" y="5532"/>
                  <a:pt x="12310" y="5542"/>
                  <a:pt x="12320" y="5573"/>
                </a:cubicBezTo>
                <a:cubicBezTo>
                  <a:pt x="12314" y="5570"/>
                  <a:pt x="12308" y="5569"/>
                  <a:pt x="12302" y="5569"/>
                </a:cubicBezTo>
                <a:cubicBezTo>
                  <a:pt x="12288" y="5569"/>
                  <a:pt x="12275" y="5576"/>
                  <a:pt x="12268" y="5584"/>
                </a:cubicBezTo>
                <a:cubicBezTo>
                  <a:pt x="12273" y="5599"/>
                  <a:pt x="12296" y="5604"/>
                  <a:pt x="12320" y="5604"/>
                </a:cubicBezTo>
                <a:cubicBezTo>
                  <a:pt x="12343" y="5604"/>
                  <a:pt x="12366" y="5599"/>
                  <a:pt x="12372" y="5594"/>
                </a:cubicBezTo>
                <a:lnTo>
                  <a:pt x="12372" y="5594"/>
                </a:lnTo>
                <a:cubicBezTo>
                  <a:pt x="12382" y="5605"/>
                  <a:pt x="12372" y="5614"/>
                  <a:pt x="12351" y="5625"/>
                </a:cubicBezTo>
                <a:cubicBezTo>
                  <a:pt x="12358" y="5632"/>
                  <a:pt x="12372" y="5633"/>
                  <a:pt x="12388" y="5633"/>
                </a:cubicBezTo>
                <a:cubicBezTo>
                  <a:pt x="12397" y="5633"/>
                  <a:pt x="12406" y="5633"/>
                  <a:pt x="12414" y="5633"/>
                </a:cubicBezTo>
                <a:cubicBezTo>
                  <a:pt x="12437" y="5633"/>
                  <a:pt x="12454" y="5636"/>
                  <a:pt x="12444" y="5656"/>
                </a:cubicBezTo>
                <a:cubicBezTo>
                  <a:pt x="12442" y="5661"/>
                  <a:pt x="12435" y="5663"/>
                  <a:pt x="12424" y="5663"/>
                </a:cubicBezTo>
                <a:cubicBezTo>
                  <a:pt x="12390" y="5663"/>
                  <a:pt x="12323" y="5643"/>
                  <a:pt x="12299" y="5643"/>
                </a:cubicBezTo>
                <a:cubicBezTo>
                  <a:pt x="12286" y="5643"/>
                  <a:pt x="12286" y="5649"/>
                  <a:pt x="12310" y="5667"/>
                </a:cubicBezTo>
                <a:cubicBezTo>
                  <a:pt x="12249" y="5653"/>
                  <a:pt x="12227" y="5626"/>
                  <a:pt x="12197" y="5626"/>
                </a:cubicBezTo>
                <a:cubicBezTo>
                  <a:pt x="12181" y="5626"/>
                  <a:pt x="12162" y="5634"/>
                  <a:pt x="12133" y="5656"/>
                </a:cubicBezTo>
                <a:cubicBezTo>
                  <a:pt x="12165" y="5667"/>
                  <a:pt x="12185" y="5677"/>
                  <a:pt x="12216" y="5677"/>
                </a:cubicBezTo>
                <a:cubicBezTo>
                  <a:pt x="12195" y="5698"/>
                  <a:pt x="12193" y="5705"/>
                  <a:pt x="12200" y="5705"/>
                </a:cubicBezTo>
                <a:cubicBezTo>
                  <a:pt x="12212" y="5705"/>
                  <a:pt x="12250" y="5686"/>
                  <a:pt x="12264" y="5686"/>
                </a:cubicBezTo>
                <a:cubicBezTo>
                  <a:pt x="12266" y="5686"/>
                  <a:pt x="12267" y="5687"/>
                  <a:pt x="12268" y="5687"/>
                </a:cubicBezTo>
                <a:cubicBezTo>
                  <a:pt x="12228" y="5714"/>
                  <a:pt x="12230" y="5722"/>
                  <a:pt x="12247" y="5722"/>
                </a:cubicBezTo>
                <a:cubicBezTo>
                  <a:pt x="12269" y="5722"/>
                  <a:pt x="12319" y="5708"/>
                  <a:pt x="12330" y="5708"/>
                </a:cubicBezTo>
                <a:lnTo>
                  <a:pt x="12289" y="5750"/>
                </a:lnTo>
                <a:cubicBezTo>
                  <a:pt x="12298" y="5752"/>
                  <a:pt x="12308" y="5753"/>
                  <a:pt x="12319" y="5753"/>
                </a:cubicBezTo>
                <a:cubicBezTo>
                  <a:pt x="12360" y="5753"/>
                  <a:pt x="12411" y="5736"/>
                  <a:pt x="12444" y="5687"/>
                </a:cubicBezTo>
                <a:lnTo>
                  <a:pt x="12444" y="5687"/>
                </a:lnTo>
                <a:cubicBezTo>
                  <a:pt x="12477" y="5753"/>
                  <a:pt x="12441" y="5765"/>
                  <a:pt x="12393" y="5765"/>
                </a:cubicBezTo>
                <a:cubicBezTo>
                  <a:pt x="12363" y="5765"/>
                  <a:pt x="12327" y="5760"/>
                  <a:pt x="12304" y="5760"/>
                </a:cubicBezTo>
                <a:cubicBezTo>
                  <a:pt x="12282" y="5760"/>
                  <a:pt x="12270" y="5764"/>
                  <a:pt x="12278" y="5780"/>
                </a:cubicBezTo>
                <a:cubicBezTo>
                  <a:pt x="12268" y="5780"/>
                  <a:pt x="12239" y="5775"/>
                  <a:pt x="12212" y="5775"/>
                </a:cubicBezTo>
                <a:cubicBezTo>
                  <a:pt x="12185" y="5775"/>
                  <a:pt x="12159" y="5780"/>
                  <a:pt x="12154" y="5801"/>
                </a:cubicBezTo>
                <a:cubicBezTo>
                  <a:pt x="12154" y="5801"/>
                  <a:pt x="12248" y="5863"/>
                  <a:pt x="12248" y="5884"/>
                </a:cubicBezTo>
                <a:cubicBezTo>
                  <a:pt x="12237" y="5879"/>
                  <a:pt x="12224" y="5876"/>
                  <a:pt x="12211" y="5876"/>
                </a:cubicBezTo>
                <a:cubicBezTo>
                  <a:pt x="12198" y="5876"/>
                  <a:pt x="12185" y="5879"/>
                  <a:pt x="12175" y="5884"/>
                </a:cubicBezTo>
                <a:cubicBezTo>
                  <a:pt x="12195" y="5895"/>
                  <a:pt x="12195" y="5915"/>
                  <a:pt x="12185" y="5936"/>
                </a:cubicBezTo>
                <a:cubicBezTo>
                  <a:pt x="12164" y="5918"/>
                  <a:pt x="12155" y="5912"/>
                  <a:pt x="12148" y="5912"/>
                </a:cubicBezTo>
                <a:cubicBezTo>
                  <a:pt x="12138" y="5912"/>
                  <a:pt x="12133" y="5927"/>
                  <a:pt x="12095" y="5927"/>
                </a:cubicBezTo>
                <a:cubicBezTo>
                  <a:pt x="12088" y="5927"/>
                  <a:pt x="12080" y="5926"/>
                  <a:pt x="12071" y="5925"/>
                </a:cubicBezTo>
                <a:lnTo>
                  <a:pt x="12071" y="5925"/>
                </a:lnTo>
                <a:cubicBezTo>
                  <a:pt x="12071" y="5967"/>
                  <a:pt x="12195" y="5967"/>
                  <a:pt x="12185" y="6008"/>
                </a:cubicBezTo>
                <a:cubicBezTo>
                  <a:pt x="12192" y="6003"/>
                  <a:pt x="12199" y="6001"/>
                  <a:pt x="12206" y="6001"/>
                </a:cubicBezTo>
                <a:cubicBezTo>
                  <a:pt x="12238" y="6001"/>
                  <a:pt x="12265" y="6053"/>
                  <a:pt x="12299" y="6070"/>
                </a:cubicBezTo>
                <a:cubicBezTo>
                  <a:pt x="12273" y="6081"/>
                  <a:pt x="12240" y="6081"/>
                  <a:pt x="12206" y="6081"/>
                </a:cubicBezTo>
                <a:cubicBezTo>
                  <a:pt x="12172" y="6081"/>
                  <a:pt x="12139" y="6081"/>
                  <a:pt x="12112" y="6091"/>
                </a:cubicBezTo>
                <a:cubicBezTo>
                  <a:pt x="11916" y="6008"/>
                  <a:pt x="11864" y="5853"/>
                  <a:pt x="11709" y="5739"/>
                </a:cubicBezTo>
                <a:cubicBezTo>
                  <a:pt x="11315" y="5480"/>
                  <a:pt x="10776" y="5584"/>
                  <a:pt x="10341" y="5335"/>
                </a:cubicBezTo>
                <a:cubicBezTo>
                  <a:pt x="10155" y="5221"/>
                  <a:pt x="10155" y="5179"/>
                  <a:pt x="9937" y="5159"/>
                </a:cubicBezTo>
                <a:cubicBezTo>
                  <a:pt x="9646" y="5117"/>
                  <a:pt x="9471" y="5179"/>
                  <a:pt x="9191" y="5034"/>
                </a:cubicBezTo>
                <a:cubicBezTo>
                  <a:pt x="8787" y="4817"/>
                  <a:pt x="8610" y="4350"/>
                  <a:pt x="8279" y="4050"/>
                </a:cubicBezTo>
                <a:cubicBezTo>
                  <a:pt x="7968" y="3760"/>
                  <a:pt x="7585" y="3615"/>
                  <a:pt x="7253" y="3356"/>
                </a:cubicBezTo>
                <a:cubicBezTo>
                  <a:pt x="6973" y="3118"/>
                  <a:pt x="6715" y="2745"/>
                  <a:pt x="6372" y="2589"/>
                </a:cubicBezTo>
                <a:cubicBezTo>
                  <a:pt x="6061" y="2434"/>
                  <a:pt x="5833" y="2423"/>
                  <a:pt x="5596" y="2123"/>
                </a:cubicBezTo>
                <a:cubicBezTo>
                  <a:pt x="5388" y="1864"/>
                  <a:pt x="5129" y="1656"/>
                  <a:pt x="4912" y="1408"/>
                </a:cubicBezTo>
                <a:cubicBezTo>
                  <a:pt x="4466" y="900"/>
                  <a:pt x="4569" y="309"/>
                  <a:pt x="3885" y="51"/>
                </a:cubicBezTo>
                <a:cubicBezTo>
                  <a:pt x="3834" y="40"/>
                  <a:pt x="3772" y="19"/>
                  <a:pt x="3730" y="9"/>
                </a:cubicBezTo>
                <a:cubicBezTo>
                  <a:pt x="3693" y="4"/>
                  <a:pt x="3657" y="1"/>
                  <a:pt x="362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28"/>
          <p:cNvSpPr/>
          <p:nvPr/>
        </p:nvSpPr>
        <p:spPr>
          <a:xfrm>
            <a:off x="-459976" y="3459188"/>
            <a:ext cx="3845699" cy="2767058"/>
          </a:xfrm>
          <a:custGeom>
            <a:avLst/>
            <a:gdLst/>
            <a:ahLst/>
            <a:cxnLst/>
            <a:rect l="l" t="t" r="r" b="b"/>
            <a:pathLst>
              <a:path w="24239" h="15948" extrusionOk="0">
                <a:moveTo>
                  <a:pt x="11263" y="1"/>
                </a:moveTo>
                <a:cubicBezTo>
                  <a:pt x="11232" y="37"/>
                  <a:pt x="11222" y="85"/>
                  <a:pt x="11229" y="131"/>
                </a:cubicBezTo>
                <a:lnTo>
                  <a:pt x="11229" y="131"/>
                </a:lnTo>
                <a:cubicBezTo>
                  <a:pt x="11237" y="132"/>
                  <a:pt x="11245" y="134"/>
                  <a:pt x="11253" y="136"/>
                </a:cubicBezTo>
                <a:cubicBezTo>
                  <a:pt x="11253" y="94"/>
                  <a:pt x="11263" y="42"/>
                  <a:pt x="11263" y="1"/>
                </a:cubicBezTo>
                <a:close/>
                <a:moveTo>
                  <a:pt x="11605" y="913"/>
                </a:moveTo>
                <a:lnTo>
                  <a:pt x="11605" y="913"/>
                </a:lnTo>
                <a:cubicBezTo>
                  <a:pt x="11601" y="915"/>
                  <a:pt x="11596" y="918"/>
                  <a:pt x="11592" y="921"/>
                </a:cubicBezTo>
                <a:lnTo>
                  <a:pt x="11592" y="921"/>
                </a:lnTo>
                <a:cubicBezTo>
                  <a:pt x="11597" y="918"/>
                  <a:pt x="11601" y="915"/>
                  <a:pt x="11605" y="913"/>
                </a:cubicBezTo>
                <a:close/>
                <a:moveTo>
                  <a:pt x="10973" y="975"/>
                </a:moveTo>
                <a:lnTo>
                  <a:pt x="10973" y="975"/>
                </a:lnTo>
                <a:cubicBezTo>
                  <a:pt x="10977" y="978"/>
                  <a:pt x="10981" y="981"/>
                  <a:pt x="10985" y="984"/>
                </a:cubicBezTo>
                <a:lnTo>
                  <a:pt x="10985" y="984"/>
                </a:lnTo>
                <a:cubicBezTo>
                  <a:pt x="10982" y="980"/>
                  <a:pt x="10978" y="977"/>
                  <a:pt x="10973" y="975"/>
                </a:cubicBezTo>
                <a:close/>
                <a:moveTo>
                  <a:pt x="3264" y="1555"/>
                </a:moveTo>
                <a:lnTo>
                  <a:pt x="3264" y="1555"/>
                </a:lnTo>
                <a:cubicBezTo>
                  <a:pt x="3252" y="1615"/>
                  <a:pt x="3244" y="1678"/>
                  <a:pt x="3247" y="1739"/>
                </a:cubicBezTo>
                <a:lnTo>
                  <a:pt x="3247" y="1739"/>
                </a:lnTo>
                <a:cubicBezTo>
                  <a:pt x="3254" y="1683"/>
                  <a:pt x="3255" y="1619"/>
                  <a:pt x="3264" y="1555"/>
                </a:cubicBezTo>
                <a:close/>
                <a:moveTo>
                  <a:pt x="3140" y="1866"/>
                </a:moveTo>
                <a:cubicBezTo>
                  <a:pt x="3129" y="1871"/>
                  <a:pt x="3138" y="1880"/>
                  <a:pt x="3149" y="1883"/>
                </a:cubicBezTo>
                <a:lnTo>
                  <a:pt x="3149" y="1883"/>
                </a:lnTo>
                <a:cubicBezTo>
                  <a:pt x="3146" y="1878"/>
                  <a:pt x="3143" y="1872"/>
                  <a:pt x="3140" y="1866"/>
                </a:cubicBezTo>
                <a:close/>
                <a:moveTo>
                  <a:pt x="3471" y="2011"/>
                </a:moveTo>
                <a:cubicBezTo>
                  <a:pt x="3457" y="2011"/>
                  <a:pt x="3453" y="2025"/>
                  <a:pt x="3457" y="2034"/>
                </a:cubicBezTo>
                <a:lnTo>
                  <a:pt x="3457" y="2034"/>
                </a:lnTo>
                <a:cubicBezTo>
                  <a:pt x="3463" y="2027"/>
                  <a:pt x="3468" y="2019"/>
                  <a:pt x="3471" y="2011"/>
                </a:cubicBezTo>
                <a:close/>
                <a:moveTo>
                  <a:pt x="3555" y="2172"/>
                </a:moveTo>
                <a:cubicBezTo>
                  <a:pt x="3558" y="2174"/>
                  <a:pt x="3561" y="2175"/>
                  <a:pt x="3565" y="2177"/>
                </a:cubicBezTo>
                <a:cubicBezTo>
                  <a:pt x="3562" y="2175"/>
                  <a:pt x="3559" y="2173"/>
                  <a:pt x="3555" y="2172"/>
                </a:cubicBezTo>
                <a:close/>
                <a:moveTo>
                  <a:pt x="14848" y="2467"/>
                </a:moveTo>
                <a:cubicBezTo>
                  <a:pt x="14849" y="2469"/>
                  <a:pt x="14851" y="2472"/>
                  <a:pt x="14852" y="2475"/>
                </a:cubicBezTo>
                <a:lnTo>
                  <a:pt x="14852" y="2475"/>
                </a:lnTo>
                <a:cubicBezTo>
                  <a:pt x="14851" y="2472"/>
                  <a:pt x="14850" y="2469"/>
                  <a:pt x="14848" y="2467"/>
                </a:cubicBezTo>
                <a:close/>
                <a:moveTo>
                  <a:pt x="2736" y="2851"/>
                </a:moveTo>
                <a:cubicBezTo>
                  <a:pt x="2736" y="2854"/>
                  <a:pt x="2737" y="2858"/>
                  <a:pt x="2738" y="2862"/>
                </a:cubicBezTo>
                <a:lnTo>
                  <a:pt x="2738" y="2862"/>
                </a:lnTo>
                <a:cubicBezTo>
                  <a:pt x="2738" y="2858"/>
                  <a:pt x="2737" y="2854"/>
                  <a:pt x="2736" y="2851"/>
                </a:cubicBezTo>
                <a:close/>
                <a:moveTo>
                  <a:pt x="12476" y="2871"/>
                </a:moveTo>
                <a:cubicBezTo>
                  <a:pt x="12462" y="2875"/>
                  <a:pt x="12451" y="2882"/>
                  <a:pt x="12443" y="2890"/>
                </a:cubicBezTo>
                <a:lnTo>
                  <a:pt x="12443" y="2890"/>
                </a:lnTo>
                <a:cubicBezTo>
                  <a:pt x="12453" y="2884"/>
                  <a:pt x="12464" y="2878"/>
                  <a:pt x="12476" y="2871"/>
                </a:cubicBezTo>
                <a:close/>
                <a:moveTo>
                  <a:pt x="12548" y="2881"/>
                </a:moveTo>
                <a:lnTo>
                  <a:pt x="12548" y="2881"/>
                </a:lnTo>
                <a:cubicBezTo>
                  <a:pt x="12538" y="2913"/>
                  <a:pt x="12527" y="2943"/>
                  <a:pt x="12527" y="2975"/>
                </a:cubicBezTo>
                <a:cubicBezTo>
                  <a:pt x="12536" y="2973"/>
                  <a:pt x="12544" y="2972"/>
                  <a:pt x="12553" y="2970"/>
                </a:cubicBezTo>
                <a:lnTo>
                  <a:pt x="12553" y="2970"/>
                </a:lnTo>
                <a:cubicBezTo>
                  <a:pt x="12577" y="2942"/>
                  <a:pt x="12580" y="2900"/>
                  <a:pt x="12548" y="2881"/>
                </a:cubicBezTo>
                <a:close/>
                <a:moveTo>
                  <a:pt x="15232" y="2996"/>
                </a:moveTo>
                <a:lnTo>
                  <a:pt x="15232" y="2996"/>
                </a:lnTo>
                <a:cubicBezTo>
                  <a:pt x="15232" y="3001"/>
                  <a:pt x="15235" y="3006"/>
                  <a:pt x="15240" y="3010"/>
                </a:cubicBezTo>
                <a:lnTo>
                  <a:pt x="15240" y="3010"/>
                </a:lnTo>
                <a:cubicBezTo>
                  <a:pt x="15237" y="3005"/>
                  <a:pt x="15235" y="3001"/>
                  <a:pt x="15232" y="2996"/>
                </a:cubicBezTo>
                <a:close/>
                <a:moveTo>
                  <a:pt x="16600" y="3265"/>
                </a:moveTo>
                <a:lnTo>
                  <a:pt x="16600" y="3265"/>
                </a:lnTo>
                <a:cubicBezTo>
                  <a:pt x="16593" y="3267"/>
                  <a:pt x="16587" y="3270"/>
                  <a:pt x="16582" y="3273"/>
                </a:cubicBezTo>
                <a:lnTo>
                  <a:pt x="16582" y="3273"/>
                </a:lnTo>
                <a:cubicBezTo>
                  <a:pt x="16588" y="3270"/>
                  <a:pt x="16594" y="3268"/>
                  <a:pt x="16600" y="3265"/>
                </a:cubicBezTo>
                <a:close/>
                <a:moveTo>
                  <a:pt x="16229" y="3468"/>
                </a:moveTo>
                <a:cubicBezTo>
                  <a:pt x="16230" y="3478"/>
                  <a:pt x="16236" y="3486"/>
                  <a:pt x="16245" y="3486"/>
                </a:cubicBezTo>
                <a:cubicBezTo>
                  <a:pt x="16249" y="3486"/>
                  <a:pt x="16253" y="3485"/>
                  <a:pt x="16257" y="3482"/>
                </a:cubicBezTo>
                <a:cubicBezTo>
                  <a:pt x="16247" y="3477"/>
                  <a:pt x="16238" y="3473"/>
                  <a:pt x="16229" y="3468"/>
                </a:cubicBezTo>
                <a:close/>
                <a:moveTo>
                  <a:pt x="8113" y="3731"/>
                </a:moveTo>
                <a:cubicBezTo>
                  <a:pt x="8108" y="3738"/>
                  <a:pt x="8103" y="3744"/>
                  <a:pt x="8098" y="3750"/>
                </a:cubicBezTo>
                <a:lnTo>
                  <a:pt x="8098" y="3750"/>
                </a:lnTo>
                <a:cubicBezTo>
                  <a:pt x="8105" y="3746"/>
                  <a:pt x="8110" y="3740"/>
                  <a:pt x="8113" y="3731"/>
                </a:cubicBezTo>
                <a:close/>
                <a:moveTo>
                  <a:pt x="1493" y="3793"/>
                </a:moveTo>
                <a:lnTo>
                  <a:pt x="1493" y="3793"/>
                </a:lnTo>
                <a:cubicBezTo>
                  <a:pt x="1480" y="3797"/>
                  <a:pt x="1470" y="3804"/>
                  <a:pt x="1462" y="3814"/>
                </a:cubicBezTo>
                <a:lnTo>
                  <a:pt x="1462" y="3814"/>
                </a:lnTo>
                <a:cubicBezTo>
                  <a:pt x="1475" y="3810"/>
                  <a:pt x="1486" y="3803"/>
                  <a:pt x="1493" y="3793"/>
                </a:cubicBezTo>
                <a:close/>
                <a:moveTo>
                  <a:pt x="2929" y="3802"/>
                </a:moveTo>
                <a:cubicBezTo>
                  <a:pt x="2922" y="3803"/>
                  <a:pt x="2916" y="3807"/>
                  <a:pt x="2912" y="3814"/>
                </a:cubicBezTo>
                <a:cubicBezTo>
                  <a:pt x="2918" y="3810"/>
                  <a:pt x="2923" y="3806"/>
                  <a:pt x="2929" y="3802"/>
                </a:cubicBezTo>
                <a:close/>
                <a:moveTo>
                  <a:pt x="4362" y="3990"/>
                </a:moveTo>
                <a:lnTo>
                  <a:pt x="4362" y="3990"/>
                </a:lnTo>
                <a:cubicBezTo>
                  <a:pt x="4356" y="3999"/>
                  <a:pt x="4354" y="4008"/>
                  <a:pt x="4354" y="4018"/>
                </a:cubicBezTo>
                <a:lnTo>
                  <a:pt x="4354" y="4018"/>
                </a:lnTo>
                <a:cubicBezTo>
                  <a:pt x="4362" y="4010"/>
                  <a:pt x="4366" y="4001"/>
                  <a:pt x="4362" y="3990"/>
                </a:cubicBezTo>
                <a:close/>
                <a:moveTo>
                  <a:pt x="13869" y="4041"/>
                </a:moveTo>
                <a:cubicBezTo>
                  <a:pt x="13867" y="4041"/>
                  <a:pt x="13866" y="4041"/>
                  <a:pt x="13864" y="4042"/>
                </a:cubicBezTo>
                <a:cubicBezTo>
                  <a:pt x="13866" y="4041"/>
                  <a:pt x="13867" y="4041"/>
                  <a:pt x="13869" y="4041"/>
                </a:cubicBezTo>
                <a:close/>
                <a:moveTo>
                  <a:pt x="13978" y="4135"/>
                </a:moveTo>
                <a:cubicBezTo>
                  <a:pt x="13983" y="4139"/>
                  <a:pt x="13988" y="4140"/>
                  <a:pt x="13992" y="4140"/>
                </a:cubicBezTo>
                <a:cubicBezTo>
                  <a:pt x="13995" y="4140"/>
                  <a:pt x="13998" y="4139"/>
                  <a:pt x="14001" y="4138"/>
                </a:cubicBezTo>
                <a:lnTo>
                  <a:pt x="14001" y="4138"/>
                </a:lnTo>
                <a:cubicBezTo>
                  <a:pt x="13993" y="4137"/>
                  <a:pt x="13985" y="4136"/>
                  <a:pt x="13978" y="4135"/>
                </a:cubicBezTo>
                <a:close/>
                <a:moveTo>
                  <a:pt x="13781" y="4405"/>
                </a:moveTo>
                <a:lnTo>
                  <a:pt x="13781" y="4405"/>
                </a:lnTo>
                <a:cubicBezTo>
                  <a:pt x="13786" y="4409"/>
                  <a:pt x="13792" y="4413"/>
                  <a:pt x="13797" y="4417"/>
                </a:cubicBezTo>
                <a:lnTo>
                  <a:pt x="13797" y="4417"/>
                </a:lnTo>
                <a:cubicBezTo>
                  <a:pt x="13793" y="4412"/>
                  <a:pt x="13788" y="4408"/>
                  <a:pt x="13781" y="4405"/>
                </a:cubicBezTo>
                <a:close/>
                <a:moveTo>
                  <a:pt x="16202" y="4618"/>
                </a:moveTo>
                <a:cubicBezTo>
                  <a:pt x="16207" y="4622"/>
                  <a:pt x="16212" y="4623"/>
                  <a:pt x="16218" y="4623"/>
                </a:cubicBezTo>
                <a:cubicBezTo>
                  <a:pt x="16221" y="4623"/>
                  <a:pt x="16224" y="4623"/>
                  <a:pt x="16227" y="4622"/>
                </a:cubicBezTo>
                <a:cubicBezTo>
                  <a:pt x="16218" y="4620"/>
                  <a:pt x="16210" y="4619"/>
                  <a:pt x="16202" y="4618"/>
                </a:cubicBezTo>
                <a:close/>
                <a:moveTo>
                  <a:pt x="4788" y="4643"/>
                </a:moveTo>
                <a:cubicBezTo>
                  <a:pt x="4780" y="4647"/>
                  <a:pt x="4774" y="4653"/>
                  <a:pt x="4768" y="4658"/>
                </a:cubicBezTo>
                <a:lnTo>
                  <a:pt x="4768" y="4658"/>
                </a:lnTo>
                <a:cubicBezTo>
                  <a:pt x="4774" y="4653"/>
                  <a:pt x="4781" y="4648"/>
                  <a:pt x="4788" y="4643"/>
                </a:cubicBezTo>
                <a:close/>
                <a:moveTo>
                  <a:pt x="4433" y="5281"/>
                </a:moveTo>
                <a:cubicBezTo>
                  <a:pt x="4425" y="5281"/>
                  <a:pt x="4418" y="5285"/>
                  <a:pt x="4424" y="5285"/>
                </a:cubicBezTo>
                <a:cubicBezTo>
                  <a:pt x="4432" y="5287"/>
                  <a:pt x="4438" y="5288"/>
                  <a:pt x="4445" y="5290"/>
                </a:cubicBezTo>
                <a:lnTo>
                  <a:pt x="4445" y="5290"/>
                </a:lnTo>
                <a:cubicBezTo>
                  <a:pt x="4445" y="5288"/>
                  <a:pt x="4445" y="5287"/>
                  <a:pt x="4445" y="5285"/>
                </a:cubicBezTo>
                <a:cubicBezTo>
                  <a:pt x="4442" y="5282"/>
                  <a:pt x="4437" y="5281"/>
                  <a:pt x="4433" y="5281"/>
                </a:cubicBezTo>
                <a:close/>
                <a:moveTo>
                  <a:pt x="14092" y="5462"/>
                </a:moveTo>
                <a:lnTo>
                  <a:pt x="14092" y="5462"/>
                </a:lnTo>
                <a:cubicBezTo>
                  <a:pt x="14063" y="5483"/>
                  <a:pt x="14099" y="5509"/>
                  <a:pt x="14130" y="5510"/>
                </a:cubicBezTo>
                <a:lnTo>
                  <a:pt x="14130" y="5510"/>
                </a:lnTo>
                <a:cubicBezTo>
                  <a:pt x="14118" y="5494"/>
                  <a:pt x="14105" y="5478"/>
                  <a:pt x="14092" y="5462"/>
                </a:cubicBezTo>
                <a:close/>
                <a:moveTo>
                  <a:pt x="13780" y="5689"/>
                </a:moveTo>
                <a:cubicBezTo>
                  <a:pt x="13763" y="5689"/>
                  <a:pt x="13747" y="5693"/>
                  <a:pt x="13733" y="5700"/>
                </a:cubicBezTo>
                <a:lnTo>
                  <a:pt x="13733" y="5700"/>
                </a:lnTo>
                <a:cubicBezTo>
                  <a:pt x="13752" y="5697"/>
                  <a:pt x="13770" y="5695"/>
                  <a:pt x="13791" y="5690"/>
                </a:cubicBezTo>
                <a:cubicBezTo>
                  <a:pt x="13787" y="5689"/>
                  <a:pt x="13784" y="5689"/>
                  <a:pt x="13780" y="5689"/>
                </a:cubicBezTo>
                <a:close/>
                <a:moveTo>
                  <a:pt x="8859" y="5865"/>
                </a:moveTo>
                <a:lnTo>
                  <a:pt x="8859" y="5865"/>
                </a:lnTo>
                <a:cubicBezTo>
                  <a:pt x="8857" y="5866"/>
                  <a:pt x="8855" y="5866"/>
                  <a:pt x="8853" y="5867"/>
                </a:cubicBezTo>
                <a:lnTo>
                  <a:pt x="8853" y="5867"/>
                </a:lnTo>
                <a:cubicBezTo>
                  <a:pt x="8855" y="5866"/>
                  <a:pt x="8857" y="5866"/>
                  <a:pt x="8859" y="5865"/>
                </a:cubicBezTo>
                <a:close/>
                <a:moveTo>
                  <a:pt x="17208" y="5924"/>
                </a:moveTo>
                <a:cubicBezTo>
                  <a:pt x="17206" y="5924"/>
                  <a:pt x="17206" y="5930"/>
                  <a:pt x="17206" y="5938"/>
                </a:cubicBezTo>
                <a:lnTo>
                  <a:pt x="17206" y="5938"/>
                </a:lnTo>
                <a:cubicBezTo>
                  <a:pt x="17211" y="5937"/>
                  <a:pt x="17217" y="5934"/>
                  <a:pt x="17210" y="5927"/>
                </a:cubicBezTo>
                <a:cubicBezTo>
                  <a:pt x="17209" y="5925"/>
                  <a:pt x="17208" y="5924"/>
                  <a:pt x="17208" y="5924"/>
                </a:cubicBezTo>
                <a:close/>
                <a:moveTo>
                  <a:pt x="6497" y="5865"/>
                </a:moveTo>
                <a:cubicBezTo>
                  <a:pt x="6507" y="5900"/>
                  <a:pt x="6526" y="5931"/>
                  <a:pt x="6553" y="5955"/>
                </a:cubicBezTo>
                <a:lnTo>
                  <a:pt x="6553" y="5955"/>
                </a:lnTo>
                <a:cubicBezTo>
                  <a:pt x="6537" y="5924"/>
                  <a:pt x="6518" y="5894"/>
                  <a:pt x="6497" y="5865"/>
                </a:cubicBezTo>
                <a:close/>
                <a:moveTo>
                  <a:pt x="6559" y="6539"/>
                </a:moveTo>
                <a:lnTo>
                  <a:pt x="6559" y="6539"/>
                </a:lnTo>
                <a:cubicBezTo>
                  <a:pt x="6559" y="6539"/>
                  <a:pt x="6560" y="6540"/>
                  <a:pt x="6561" y="6540"/>
                </a:cubicBezTo>
                <a:lnTo>
                  <a:pt x="6561" y="6540"/>
                </a:lnTo>
                <a:cubicBezTo>
                  <a:pt x="6560" y="6540"/>
                  <a:pt x="6559" y="6539"/>
                  <a:pt x="6559" y="6539"/>
                </a:cubicBezTo>
                <a:close/>
                <a:moveTo>
                  <a:pt x="18154" y="6591"/>
                </a:moveTo>
                <a:lnTo>
                  <a:pt x="18154" y="6591"/>
                </a:lnTo>
                <a:cubicBezTo>
                  <a:pt x="18152" y="6592"/>
                  <a:pt x="18150" y="6594"/>
                  <a:pt x="18148" y="6595"/>
                </a:cubicBezTo>
                <a:lnTo>
                  <a:pt x="18148" y="6595"/>
                </a:lnTo>
                <a:cubicBezTo>
                  <a:pt x="18150" y="6594"/>
                  <a:pt x="18152" y="6592"/>
                  <a:pt x="18154" y="6591"/>
                </a:cubicBezTo>
                <a:close/>
                <a:moveTo>
                  <a:pt x="9492" y="6664"/>
                </a:moveTo>
                <a:lnTo>
                  <a:pt x="9516" y="6672"/>
                </a:lnTo>
                <a:lnTo>
                  <a:pt x="9516" y="6672"/>
                </a:lnTo>
                <a:cubicBezTo>
                  <a:pt x="9512" y="6669"/>
                  <a:pt x="9508" y="6667"/>
                  <a:pt x="9505" y="6664"/>
                </a:cubicBezTo>
                <a:lnTo>
                  <a:pt x="9505" y="6664"/>
                </a:lnTo>
                <a:cubicBezTo>
                  <a:pt x="9500" y="6664"/>
                  <a:pt x="9496" y="6664"/>
                  <a:pt x="9492" y="6664"/>
                </a:cubicBezTo>
                <a:close/>
                <a:moveTo>
                  <a:pt x="9516" y="6672"/>
                </a:moveTo>
                <a:cubicBezTo>
                  <a:pt x="9537" y="6685"/>
                  <a:pt x="9563" y="6694"/>
                  <a:pt x="9584" y="6694"/>
                </a:cubicBezTo>
                <a:lnTo>
                  <a:pt x="9516" y="6672"/>
                </a:lnTo>
                <a:close/>
                <a:moveTo>
                  <a:pt x="18195" y="6715"/>
                </a:moveTo>
                <a:cubicBezTo>
                  <a:pt x="18195" y="6717"/>
                  <a:pt x="18194" y="6720"/>
                  <a:pt x="18193" y="6722"/>
                </a:cubicBezTo>
                <a:lnTo>
                  <a:pt x="18193" y="6722"/>
                </a:lnTo>
                <a:cubicBezTo>
                  <a:pt x="18194" y="6720"/>
                  <a:pt x="18195" y="6717"/>
                  <a:pt x="18195" y="6715"/>
                </a:cubicBezTo>
                <a:close/>
                <a:moveTo>
                  <a:pt x="5910" y="6847"/>
                </a:moveTo>
                <a:lnTo>
                  <a:pt x="5910" y="6847"/>
                </a:lnTo>
                <a:cubicBezTo>
                  <a:pt x="5912" y="6848"/>
                  <a:pt x="5914" y="6849"/>
                  <a:pt x="5917" y="6850"/>
                </a:cubicBezTo>
                <a:cubicBezTo>
                  <a:pt x="5914" y="6849"/>
                  <a:pt x="5912" y="6848"/>
                  <a:pt x="5910" y="6847"/>
                </a:cubicBezTo>
                <a:close/>
                <a:moveTo>
                  <a:pt x="18195" y="6860"/>
                </a:moveTo>
                <a:lnTo>
                  <a:pt x="18195" y="6860"/>
                </a:lnTo>
                <a:cubicBezTo>
                  <a:pt x="18172" y="6868"/>
                  <a:pt x="18160" y="6882"/>
                  <a:pt x="18160" y="6897"/>
                </a:cubicBezTo>
                <a:lnTo>
                  <a:pt x="18160" y="6897"/>
                </a:lnTo>
                <a:cubicBezTo>
                  <a:pt x="18174" y="6887"/>
                  <a:pt x="18186" y="6874"/>
                  <a:pt x="18195" y="6860"/>
                </a:cubicBezTo>
                <a:close/>
                <a:moveTo>
                  <a:pt x="6688" y="7015"/>
                </a:moveTo>
                <a:cubicBezTo>
                  <a:pt x="6683" y="7015"/>
                  <a:pt x="6678" y="7015"/>
                  <a:pt x="6673" y="7016"/>
                </a:cubicBezTo>
                <a:cubicBezTo>
                  <a:pt x="6702" y="7054"/>
                  <a:pt x="6749" y="7075"/>
                  <a:pt x="6797" y="7094"/>
                </a:cubicBezTo>
                <a:lnTo>
                  <a:pt x="6797" y="7094"/>
                </a:lnTo>
                <a:cubicBezTo>
                  <a:pt x="6782" y="7052"/>
                  <a:pt x="6740" y="7015"/>
                  <a:pt x="6688" y="7015"/>
                </a:cubicBezTo>
                <a:close/>
                <a:moveTo>
                  <a:pt x="18299" y="7223"/>
                </a:moveTo>
                <a:cubicBezTo>
                  <a:pt x="18283" y="7223"/>
                  <a:pt x="18266" y="7229"/>
                  <a:pt x="18252" y="7239"/>
                </a:cubicBezTo>
                <a:lnTo>
                  <a:pt x="18252" y="7239"/>
                </a:lnTo>
                <a:cubicBezTo>
                  <a:pt x="18268" y="7234"/>
                  <a:pt x="18283" y="7229"/>
                  <a:pt x="18299" y="7223"/>
                </a:cubicBezTo>
                <a:close/>
                <a:moveTo>
                  <a:pt x="6691" y="7309"/>
                </a:moveTo>
                <a:cubicBezTo>
                  <a:pt x="6734" y="7336"/>
                  <a:pt x="6778" y="7362"/>
                  <a:pt x="6818" y="7389"/>
                </a:cubicBezTo>
                <a:cubicBezTo>
                  <a:pt x="6770" y="7416"/>
                  <a:pt x="6713" y="7430"/>
                  <a:pt x="6656" y="7430"/>
                </a:cubicBezTo>
                <a:cubicBezTo>
                  <a:pt x="6627" y="7430"/>
                  <a:pt x="6598" y="7426"/>
                  <a:pt x="6570" y="7420"/>
                </a:cubicBezTo>
                <a:cubicBezTo>
                  <a:pt x="6610" y="7390"/>
                  <a:pt x="6651" y="7349"/>
                  <a:pt x="6691" y="7309"/>
                </a:cubicBezTo>
                <a:close/>
                <a:moveTo>
                  <a:pt x="18703" y="7617"/>
                </a:moveTo>
                <a:cubicBezTo>
                  <a:pt x="18696" y="7619"/>
                  <a:pt x="18690" y="7623"/>
                  <a:pt x="18684" y="7626"/>
                </a:cubicBezTo>
                <a:lnTo>
                  <a:pt x="18684" y="7626"/>
                </a:lnTo>
                <a:cubicBezTo>
                  <a:pt x="18691" y="7624"/>
                  <a:pt x="18697" y="7621"/>
                  <a:pt x="18703" y="7617"/>
                </a:cubicBezTo>
                <a:close/>
                <a:moveTo>
                  <a:pt x="18226" y="7896"/>
                </a:moveTo>
                <a:cubicBezTo>
                  <a:pt x="18220" y="7900"/>
                  <a:pt x="18213" y="7903"/>
                  <a:pt x="18205" y="7907"/>
                </a:cubicBezTo>
                <a:cubicBezTo>
                  <a:pt x="18214" y="7904"/>
                  <a:pt x="18221" y="7900"/>
                  <a:pt x="18226" y="7896"/>
                </a:cubicBezTo>
                <a:close/>
                <a:moveTo>
                  <a:pt x="18257" y="8020"/>
                </a:moveTo>
                <a:lnTo>
                  <a:pt x="18257" y="8020"/>
                </a:lnTo>
                <a:cubicBezTo>
                  <a:pt x="18243" y="8035"/>
                  <a:pt x="18233" y="8053"/>
                  <a:pt x="18230" y="8072"/>
                </a:cubicBezTo>
                <a:lnTo>
                  <a:pt x="18230" y="8072"/>
                </a:lnTo>
                <a:cubicBezTo>
                  <a:pt x="18255" y="8065"/>
                  <a:pt x="18275" y="8044"/>
                  <a:pt x="18257" y="8020"/>
                </a:cubicBezTo>
                <a:close/>
                <a:moveTo>
                  <a:pt x="20899" y="9222"/>
                </a:moveTo>
                <a:cubicBezTo>
                  <a:pt x="20892" y="9229"/>
                  <a:pt x="20890" y="9238"/>
                  <a:pt x="20891" y="9246"/>
                </a:cubicBezTo>
                <a:lnTo>
                  <a:pt x="20891" y="9246"/>
                </a:lnTo>
                <a:cubicBezTo>
                  <a:pt x="20894" y="9238"/>
                  <a:pt x="20897" y="9231"/>
                  <a:pt x="20899" y="9222"/>
                </a:cubicBezTo>
                <a:close/>
                <a:moveTo>
                  <a:pt x="11201" y="129"/>
                </a:moveTo>
                <a:cubicBezTo>
                  <a:pt x="11177" y="129"/>
                  <a:pt x="11153" y="134"/>
                  <a:pt x="11129" y="146"/>
                </a:cubicBezTo>
                <a:cubicBezTo>
                  <a:pt x="11149" y="177"/>
                  <a:pt x="11180" y="198"/>
                  <a:pt x="11201" y="229"/>
                </a:cubicBezTo>
                <a:cubicBezTo>
                  <a:pt x="11170" y="222"/>
                  <a:pt x="11138" y="218"/>
                  <a:pt x="11106" y="218"/>
                </a:cubicBezTo>
                <a:cubicBezTo>
                  <a:pt x="11042" y="218"/>
                  <a:pt x="10977" y="232"/>
                  <a:pt x="10922" y="260"/>
                </a:cubicBezTo>
                <a:cubicBezTo>
                  <a:pt x="10922" y="291"/>
                  <a:pt x="10966" y="311"/>
                  <a:pt x="11008" y="311"/>
                </a:cubicBezTo>
                <a:cubicBezTo>
                  <a:pt x="11021" y="311"/>
                  <a:pt x="11034" y="309"/>
                  <a:pt x="11045" y="305"/>
                </a:cubicBezTo>
                <a:lnTo>
                  <a:pt x="11045" y="305"/>
                </a:lnTo>
                <a:cubicBezTo>
                  <a:pt x="11025" y="327"/>
                  <a:pt x="11018" y="356"/>
                  <a:pt x="11025" y="385"/>
                </a:cubicBezTo>
                <a:cubicBezTo>
                  <a:pt x="11029" y="384"/>
                  <a:pt x="11034" y="384"/>
                  <a:pt x="11038" y="384"/>
                </a:cubicBezTo>
                <a:cubicBezTo>
                  <a:pt x="11135" y="384"/>
                  <a:pt x="11209" y="501"/>
                  <a:pt x="11139" y="571"/>
                </a:cubicBezTo>
                <a:cubicBezTo>
                  <a:pt x="11113" y="558"/>
                  <a:pt x="11083" y="549"/>
                  <a:pt x="11057" y="549"/>
                </a:cubicBezTo>
                <a:cubicBezTo>
                  <a:pt x="11041" y="549"/>
                  <a:pt x="11026" y="552"/>
                  <a:pt x="11014" y="560"/>
                </a:cubicBezTo>
                <a:cubicBezTo>
                  <a:pt x="10990" y="577"/>
                  <a:pt x="11012" y="621"/>
                  <a:pt x="11038" y="621"/>
                </a:cubicBezTo>
                <a:cubicBezTo>
                  <a:pt x="11039" y="621"/>
                  <a:pt x="11041" y="621"/>
                  <a:pt x="11043" y="620"/>
                </a:cubicBezTo>
                <a:lnTo>
                  <a:pt x="11043" y="620"/>
                </a:lnTo>
                <a:cubicBezTo>
                  <a:pt x="10997" y="647"/>
                  <a:pt x="10958" y="666"/>
                  <a:pt x="10911" y="685"/>
                </a:cubicBezTo>
                <a:cubicBezTo>
                  <a:pt x="10917" y="683"/>
                  <a:pt x="10922" y="682"/>
                  <a:pt x="10927" y="682"/>
                </a:cubicBezTo>
                <a:cubicBezTo>
                  <a:pt x="10975" y="682"/>
                  <a:pt x="10980" y="763"/>
                  <a:pt x="10942" y="809"/>
                </a:cubicBezTo>
                <a:cubicBezTo>
                  <a:pt x="10963" y="788"/>
                  <a:pt x="11170" y="788"/>
                  <a:pt x="11222" y="767"/>
                </a:cubicBezTo>
                <a:lnTo>
                  <a:pt x="11222" y="767"/>
                </a:lnTo>
                <a:cubicBezTo>
                  <a:pt x="11201" y="830"/>
                  <a:pt x="11159" y="892"/>
                  <a:pt x="11077" y="923"/>
                </a:cubicBezTo>
                <a:cubicBezTo>
                  <a:pt x="11139" y="944"/>
                  <a:pt x="11159" y="1006"/>
                  <a:pt x="11118" y="1048"/>
                </a:cubicBezTo>
                <a:cubicBezTo>
                  <a:pt x="11072" y="1038"/>
                  <a:pt x="11024" y="1012"/>
                  <a:pt x="10985" y="984"/>
                </a:cubicBezTo>
                <a:lnTo>
                  <a:pt x="10985" y="984"/>
                </a:lnTo>
                <a:cubicBezTo>
                  <a:pt x="11011" y="1011"/>
                  <a:pt x="10998" y="1070"/>
                  <a:pt x="10952" y="1078"/>
                </a:cubicBezTo>
                <a:cubicBezTo>
                  <a:pt x="10901" y="1078"/>
                  <a:pt x="10849" y="1027"/>
                  <a:pt x="10869" y="985"/>
                </a:cubicBezTo>
                <a:lnTo>
                  <a:pt x="10869" y="985"/>
                </a:lnTo>
                <a:lnTo>
                  <a:pt x="10807" y="1016"/>
                </a:lnTo>
                <a:lnTo>
                  <a:pt x="10714" y="923"/>
                </a:lnTo>
                <a:lnTo>
                  <a:pt x="10714" y="923"/>
                </a:lnTo>
                <a:cubicBezTo>
                  <a:pt x="10714" y="944"/>
                  <a:pt x="10714" y="965"/>
                  <a:pt x="10735" y="985"/>
                </a:cubicBezTo>
                <a:cubicBezTo>
                  <a:pt x="10631" y="944"/>
                  <a:pt x="10507" y="913"/>
                  <a:pt x="10403" y="892"/>
                </a:cubicBezTo>
                <a:lnTo>
                  <a:pt x="10403" y="892"/>
                </a:lnTo>
                <a:cubicBezTo>
                  <a:pt x="10434" y="1006"/>
                  <a:pt x="10549" y="1110"/>
                  <a:pt x="10683" y="1140"/>
                </a:cubicBezTo>
                <a:cubicBezTo>
                  <a:pt x="10652" y="1134"/>
                  <a:pt x="10619" y="1130"/>
                  <a:pt x="10586" y="1130"/>
                </a:cubicBezTo>
                <a:cubicBezTo>
                  <a:pt x="10529" y="1130"/>
                  <a:pt x="10471" y="1140"/>
                  <a:pt x="10421" y="1159"/>
                </a:cubicBezTo>
                <a:lnTo>
                  <a:pt x="10421" y="1159"/>
                </a:lnTo>
                <a:cubicBezTo>
                  <a:pt x="10425" y="1152"/>
                  <a:pt x="10425" y="1144"/>
                  <a:pt x="10413" y="1140"/>
                </a:cubicBezTo>
                <a:cubicBezTo>
                  <a:pt x="10410" y="1139"/>
                  <a:pt x="10407" y="1139"/>
                  <a:pt x="10404" y="1139"/>
                </a:cubicBezTo>
                <a:cubicBezTo>
                  <a:pt x="10379" y="1139"/>
                  <a:pt x="10363" y="1174"/>
                  <a:pt x="10372" y="1193"/>
                </a:cubicBezTo>
                <a:cubicBezTo>
                  <a:pt x="10388" y="1209"/>
                  <a:pt x="10416" y="1218"/>
                  <a:pt x="10442" y="1222"/>
                </a:cubicBezTo>
                <a:lnTo>
                  <a:pt x="10442" y="1222"/>
                </a:lnTo>
                <a:cubicBezTo>
                  <a:pt x="10422" y="1232"/>
                  <a:pt x="10411" y="1268"/>
                  <a:pt x="10434" y="1276"/>
                </a:cubicBezTo>
                <a:cubicBezTo>
                  <a:pt x="10445" y="1283"/>
                  <a:pt x="10459" y="1286"/>
                  <a:pt x="10473" y="1286"/>
                </a:cubicBezTo>
                <a:cubicBezTo>
                  <a:pt x="10474" y="1286"/>
                  <a:pt x="10476" y="1286"/>
                  <a:pt x="10478" y="1286"/>
                </a:cubicBezTo>
                <a:lnTo>
                  <a:pt x="10478" y="1286"/>
                </a:lnTo>
                <a:cubicBezTo>
                  <a:pt x="10462" y="1300"/>
                  <a:pt x="10450" y="1318"/>
                  <a:pt x="10445" y="1338"/>
                </a:cubicBezTo>
                <a:cubicBezTo>
                  <a:pt x="10600" y="1358"/>
                  <a:pt x="10766" y="1379"/>
                  <a:pt x="10922" y="1421"/>
                </a:cubicBezTo>
                <a:cubicBezTo>
                  <a:pt x="10828" y="1451"/>
                  <a:pt x="10745" y="1472"/>
                  <a:pt x="10652" y="1504"/>
                </a:cubicBezTo>
                <a:cubicBezTo>
                  <a:pt x="10694" y="1524"/>
                  <a:pt x="10745" y="1534"/>
                  <a:pt x="10786" y="1534"/>
                </a:cubicBezTo>
                <a:cubicBezTo>
                  <a:pt x="10766" y="1555"/>
                  <a:pt x="10735" y="1576"/>
                  <a:pt x="10704" y="1596"/>
                </a:cubicBezTo>
                <a:cubicBezTo>
                  <a:pt x="10756" y="1607"/>
                  <a:pt x="10797" y="1617"/>
                  <a:pt x="10839" y="1617"/>
                </a:cubicBezTo>
                <a:cubicBezTo>
                  <a:pt x="10797" y="1628"/>
                  <a:pt x="10756" y="1659"/>
                  <a:pt x="10735" y="1690"/>
                </a:cubicBezTo>
                <a:cubicBezTo>
                  <a:pt x="10752" y="1686"/>
                  <a:pt x="10770" y="1685"/>
                  <a:pt x="10787" y="1685"/>
                </a:cubicBezTo>
                <a:cubicBezTo>
                  <a:pt x="10960" y="1685"/>
                  <a:pt x="11098" y="1867"/>
                  <a:pt x="10994" y="1980"/>
                </a:cubicBezTo>
                <a:cubicBezTo>
                  <a:pt x="10929" y="1929"/>
                  <a:pt x="10843" y="1904"/>
                  <a:pt x="10755" y="1904"/>
                </a:cubicBezTo>
                <a:cubicBezTo>
                  <a:pt x="10717" y="1904"/>
                  <a:pt x="10679" y="1909"/>
                  <a:pt x="10641" y="1918"/>
                </a:cubicBezTo>
                <a:cubicBezTo>
                  <a:pt x="10694" y="1959"/>
                  <a:pt x="10745" y="2001"/>
                  <a:pt x="10807" y="2042"/>
                </a:cubicBezTo>
                <a:cubicBezTo>
                  <a:pt x="10714" y="2032"/>
                  <a:pt x="10621" y="2011"/>
                  <a:pt x="10538" y="1980"/>
                </a:cubicBezTo>
                <a:lnTo>
                  <a:pt x="10538" y="1980"/>
                </a:lnTo>
                <a:cubicBezTo>
                  <a:pt x="10558" y="2022"/>
                  <a:pt x="10569" y="2063"/>
                  <a:pt x="10590" y="2105"/>
                </a:cubicBezTo>
                <a:cubicBezTo>
                  <a:pt x="10538" y="2073"/>
                  <a:pt x="10476" y="2032"/>
                  <a:pt x="10413" y="2001"/>
                </a:cubicBezTo>
                <a:lnTo>
                  <a:pt x="10413" y="2001"/>
                </a:lnTo>
                <a:cubicBezTo>
                  <a:pt x="10424" y="2032"/>
                  <a:pt x="10424" y="2073"/>
                  <a:pt x="10434" y="2114"/>
                </a:cubicBezTo>
                <a:cubicBezTo>
                  <a:pt x="10403" y="2084"/>
                  <a:pt x="10372" y="2063"/>
                  <a:pt x="10341" y="2042"/>
                </a:cubicBezTo>
                <a:lnTo>
                  <a:pt x="10341" y="2042"/>
                </a:lnTo>
                <a:cubicBezTo>
                  <a:pt x="10341" y="2105"/>
                  <a:pt x="10362" y="2167"/>
                  <a:pt x="10393" y="2229"/>
                </a:cubicBezTo>
                <a:cubicBezTo>
                  <a:pt x="10351" y="2197"/>
                  <a:pt x="10321" y="2167"/>
                  <a:pt x="10279" y="2135"/>
                </a:cubicBezTo>
                <a:lnTo>
                  <a:pt x="10279" y="2135"/>
                </a:lnTo>
                <a:cubicBezTo>
                  <a:pt x="10279" y="2249"/>
                  <a:pt x="10330" y="2362"/>
                  <a:pt x="10433" y="2445"/>
                </a:cubicBezTo>
                <a:lnTo>
                  <a:pt x="10433" y="2445"/>
                </a:lnTo>
                <a:cubicBezTo>
                  <a:pt x="10393" y="2413"/>
                  <a:pt x="10340" y="2388"/>
                  <a:pt x="10290" y="2388"/>
                </a:cubicBezTo>
                <a:cubicBezTo>
                  <a:pt x="10276" y="2388"/>
                  <a:pt x="10261" y="2390"/>
                  <a:pt x="10248" y="2395"/>
                </a:cubicBezTo>
                <a:cubicBezTo>
                  <a:pt x="10213" y="2406"/>
                  <a:pt x="10210" y="2444"/>
                  <a:pt x="10226" y="2469"/>
                </a:cubicBezTo>
                <a:lnTo>
                  <a:pt x="10226" y="2469"/>
                </a:lnTo>
                <a:cubicBezTo>
                  <a:pt x="10224" y="2469"/>
                  <a:pt x="10223" y="2469"/>
                  <a:pt x="10221" y="2469"/>
                </a:cubicBezTo>
                <a:cubicBezTo>
                  <a:pt x="10189" y="2469"/>
                  <a:pt x="10158" y="2480"/>
                  <a:pt x="10134" y="2498"/>
                </a:cubicBezTo>
                <a:cubicBezTo>
                  <a:pt x="10196" y="2540"/>
                  <a:pt x="10279" y="2570"/>
                  <a:pt x="10351" y="2570"/>
                </a:cubicBezTo>
                <a:cubicBezTo>
                  <a:pt x="10321" y="2591"/>
                  <a:pt x="10289" y="2612"/>
                  <a:pt x="10248" y="2623"/>
                </a:cubicBezTo>
                <a:cubicBezTo>
                  <a:pt x="10259" y="2625"/>
                  <a:pt x="10269" y="2626"/>
                  <a:pt x="10279" y="2626"/>
                </a:cubicBezTo>
                <a:cubicBezTo>
                  <a:pt x="10306" y="2626"/>
                  <a:pt x="10329" y="2617"/>
                  <a:pt x="10351" y="2602"/>
                </a:cubicBezTo>
                <a:lnTo>
                  <a:pt x="10351" y="2602"/>
                </a:lnTo>
                <a:cubicBezTo>
                  <a:pt x="10321" y="2653"/>
                  <a:pt x="10341" y="2715"/>
                  <a:pt x="10393" y="2747"/>
                </a:cubicBezTo>
                <a:cubicBezTo>
                  <a:pt x="10351" y="2747"/>
                  <a:pt x="10300" y="2747"/>
                  <a:pt x="10268" y="2778"/>
                </a:cubicBezTo>
                <a:cubicBezTo>
                  <a:pt x="10265" y="2783"/>
                  <a:pt x="10263" y="2789"/>
                  <a:pt x="10263" y="2795"/>
                </a:cubicBezTo>
                <a:lnTo>
                  <a:pt x="10263" y="2795"/>
                </a:lnTo>
                <a:cubicBezTo>
                  <a:pt x="10235" y="2782"/>
                  <a:pt x="10202" y="2775"/>
                  <a:pt x="10169" y="2775"/>
                </a:cubicBezTo>
                <a:cubicBezTo>
                  <a:pt x="10157" y="2775"/>
                  <a:pt x="10146" y="2776"/>
                  <a:pt x="10134" y="2778"/>
                </a:cubicBezTo>
                <a:cubicBezTo>
                  <a:pt x="10165" y="2798"/>
                  <a:pt x="10175" y="2830"/>
                  <a:pt x="10175" y="2860"/>
                </a:cubicBezTo>
                <a:cubicBezTo>
                  <a:pt x="10144" y="2840"/>
                  <a:pt x="10103" y="2819"/>
                  <a:pt x="10072" y="2819"/>
                </a:cubicBezTo>
                <a:cubicBezTo>
                  <a:pt x="10030" y="2819"/>
                  <a:pt x="9999" y="2860"/>
                  <a:pt x="10030" y="2881"/>
                </a:cubicBezTo>
                <a:cubicBezTo>
                  <a:pt x="9989" y="2881"/>
                  <a:pt x="9968" y="2860"/>
                  <a:pt x="9948" y="2840"/>
                </a:cubicBezTo>
                <a:cubicBezTo>
                  <a:pt x="9930" y="2822"/>
                  <a:pt x="9904" y="2796"/>
                  <a:pt x="9877" y="2796"/>
                </a:cubicBezTo>
                <a:cubicBezTo>
                  <a:pt x="9873" y="2796"/>
                  <a:pt x="9869" y="2797"/>
                  <a:pt x="9865" y="2798"/>
                </a:cubicBezTo>
                <a:cubicBezTo>
                  <a:pt x="9844" y="2798"/>
                  <a:pt x="9833" y="2820"/>
                  <a:pt x="9836" y="2836"/>
                </a:cubicBezTo>
                <a:lnTo>
                  <a:pt x="9836" y="2836"/>
                </a:lnTo>
                <a:cubicBezTo>
                  <a:pt x="9792" y="2799"/>
                  <a:pt x="9755" y="2763"/>
                  <a:pt x="9709" y="2726"/>
                </a:cubicBezTo>
                <a:lnTo>
                  <a:pt x="9709" y="2726"/>
                </a:lnTo>
                <a:cubicBezTo>
                  <a:pt x="9730" y="2757"/>
                  <a:pt x="9761" y="2788"/>
                  <a:pt x="9782" y="2819"/>
                </a:cubicBezTo>
                <a:cubicBezTo>
                  <a:pt x="9766" y="2811"/>
                  <a:pt x="9750" y="2808"/>
                  <a:pt x="9735" y="2808"/>
                </a:cubicBezTo>
                <a:cubicBezTo>
                  <a:pt x="9710" y="2808"/>
                  <a:pt x="9687" y="2817"/>
                  <a:pt x="9667" y="2830"/>
                </a:cubicBezTo>
                <a:cubicBezTo>
                  <a:pt x="9512" y="2757"/>
                  <a:pt x="9347" y="2674"/>
                  <a:pt x="9191" y="2602"/>
                </a:cubicBezTo>
                <a:cubicBezTo>
                  <a:pt x="9129" y="2581"/>
                  <a:pt x="9077" y="2560"/>
                  <a:pt x="9015" y="2560"/>
                </a:cubicBezTo>
                <a:cubicBezTo>
                  <a:pt x="9036" y="2591"/>
                  <a:pt x="9066" y="2633"/>
                  <a:pt x="9087" y="2664"/>
                </a:cubicBezTo>
                <a:cubicBezTo>
                  <a:pt x="9065" y="2649"/>
                  <a:pt x="9031" y="2639"/>
                  <a:pt x="8994" y="2639"/>
                </a:cubicBezTo>
                <a:cubicBezTo>
                  <a:pt x="8981" y="2639"/>
                  <a:pt x="8967" y="2640"/>
                  <a:pt x="8953" y="2643"/>
                </a:cubicBezTo>
                <a:cubicBezTo>
                  <a:pt x="8974" y="2674"/>
                  <a:pt x="8994" y="2705"/>
                  <a:pt x="9036" y="2715"/>
                </a:cubicBezTo>
                <a:cubicBezTo>
                  <a:pt x="8994" y="2715"/>
                  <a:pt x="8953" y="2715"/>
                  <a:pt x="8921" y="2736"/>
                </a:cubicBezTo>
                <a:cubicBezTo>
                  <a:pt x="8963" y="2757"/>
                  <a:pt x="9004" y="2768"/>
                  <a:pt x="9046" y="2778"/>
                </a:cubicBezTo>
                <a:cubicBezTo>
                  <a:pt x="8994" y="2778"/>
                  <a:pt x="8953" y="2809"/>
                  <a:pt x="8942" y="2851"/>
                </a:cubicBezTo>
                <a:cubicBezTo>
                  <a:pt x="9065" y="2889"/>
                  <a:pt x="9194" y="2910"/>
                  <a:pt x="9324" y="2910"/>
                </a:cubicBezTo>
                <a:cubicBezTo>
                  <a:pt x="9350" y="2910"/>
                  <a:pt x="9377" y="2909"/>
                  <a:pt x="9403" y="2907"/>
                </a:cubicBezTo>
                <a:lnTo>
                  <a:pt x="9403" y="2907"/>
                </a:lnTo>
                <a:cubicBezTo>
                  <a:pt x="9400" y="2912"/>
                  <a:pt x="9398" y="2917"/>
                  <a:pt x="9398" y="2923"/>
                </a:cubicBezTo>
                <a:cubicBezTo>
                  <a:pt x="9409" y="2943"/>
                  <a:pt x="9450" y="2954"/>
                  <a:pt x="9492" y="2954"/>
                </a:cubicBezTo>
                <a:cubicBezTo>
                  <a:pt x="9429" y="2996"/>
                  <a:pt x="9357" y="3037"/>
                  <a:pt x="9284" y="3047"/>
                </a:cubicBezTo>
                <a:lnTo>
                  <a:pt x="9439" y="3078"/>
                </a:lnTo>
                <a:cubicBezTo>
                  <a:pt x="9357" y="3099"/>
                  <a:pt x="9284" y="3109"/>
                  <a:pt x="9211" y="3141"/>
                </a:cubicBezTo>
                <a:cubicBezTo>
                  <a:pt x="9274" y="3151"/>
                  <a:pt x="9336" y="3161"/>
                  <a:pt x="9398" y="3161"/>
                </a:cubicBezTo>
                <a:cubicBezTo>
                  <a:pt x="9326" y="3161"/>
                  <a:pt x="9243" y="3182"/>
                  <a:pt x="9211" y="3233"/>
                </a:cubicBezTo>
                <a:cubicBezTo>
                  <a:pt x="9239" y="3240"/>
                  <a:pt x="9270" y="3244"/>
                  <a:pt x="9301" y="3244"/>
                </a:cubicBezTo>
                <a:cubicBezTo>
                  <a:pt x="9362" y="3244"/>
                  <a:pt x="9426" y="3230"/>
                  <a:pt x="9481" y="3203"/>
                </a:cubicBezTo>
                <a:lnTo>
                  <a:pt x="9481" y="3203"/>
                </a:lnTo>
                <a:cubicBezTo>
                  <a:pt x="9439" y="3224"/>
                  <a:pt x="9398" y="3254"/>
                  <a:pt x="9377" y="3286"/>
                </a:cubicBezTo>
                <a:cubicBezTo>
                  <a:pt x="9439" y="3275"/>
                  <a:pt x="9512" y="3254"/>
                  <a:pt x="9564" y="3233"/>
                </a:cubicBezTo>
                <a:lnTo>
                  <a:pt x="9564" y="3233"/>
                </a:lnTo>
                <a:cubicBezTo>
                  <a:pt x="9522" y="3265"/>
                  <a:pt x="9481" y="3306"/>
                  <a:pt x="9460" y="3358"/>
                </a:cubicBezTo>
                <a:cubicBezTo>
                  <a:pt x="9529" y="3348"/>
                  <a:pt x="9589" y="3320"/>
                  <a:pt x="9639" y="3281"/>
                </a:cubicBezTo>
                <a:lnTo>
                  <a:pt x="9639" y="3281"/>
                </a:lnTo>
                <a:cubicBezTo>
                  <a:pt x="9601" y="3312"/>
                  <a:pt x="9573" y="3351"/>
                  <a:pt x="9554" y="3389"/>
                </a:cubicBezTo>
                <a:cubicBezTo>
                  <a:pt x="9647" y="3379"/>
                  <a:pt x="9730" y="3337"/>
                  <a:pt x="9792" y="3286"/>
                </a:cubicBezTo>
                <a:lnTo>
                  <a:pt x="9792" y="3286"/>
                </a:lnTo>
                <a:cubicBezTo>
                  <a:pt x="9782" y="3306"/>
                  <a:pt x="9761" y="3337"/>
                  <a:pt x="9740" y="3369"/>
                </a:cubicBezTo>
                <a:cubicBezTo>
                  <a:pt x="9812" y="3337"/>
                  <a:pt x="9885" y="3306"/>
                  <a:pt x="9968" y="3275"/>
                </a:cubicBezTo>
                <a:lnTo>
                  <a:pt x="9968" y="3275"/>
                </a:lnTo>
                <a:cubicBezTo>
                  <a:pt x="9895" y="3337"/>
                  <a:pt x="9948" y="3441"/>
                  <a:pt x="10030" y="3482"/>
                </a:cubicBezTo>
                <a:cubicBezTo>
                  <a:pt x="10113" y="3534"/>
                  <a:pt x="10227" y="3534"/>
                  <a:pt x="10321" y="3534"/>
                </a:cubicBezTo>
                <a:cubicBezTo>
                  <a:pt x="10279" y="3638"/>
                  <a:pt x="10155" y="3710"/>
                  <a:pt x="10020" y="3710"/>
                </a:cubicBezTo>
                <a:cubicBezTo>
                  <a:pt x="10040" y="3762"/>
                  <a:pt x="10061" y="3825"/>
                  <a:pt x="10072" y="3876"/>
                </a:cubicBezTo>
                <a:cubicBezTo>
                  <a:pt x="10030" y="3866"/>
                  <a:pt x="9978" y="3855"/>
                  <a:pt x="9927" y="3834"/>
                </a:cubicBezTo>
                <a:lnTo>
                  <a:pt x="9927" y="3834"/>
                </a:lnTo>
                <a:cubicBezTo>
                  <a:pt x="9937" y="3907"/>
                  <a:pt x="9968" y="3990"/>
                  <a:pt x="10020" y="4052"/>
                </a:cubicBezTo>
                <a:cubicBezTo>
                  <a:pt x="9978" y="4032"/>
                  <a:pt x="9937" y="4000"/>
                  <a:pt x="9895" y="3980"/>
                </a:cubicBezTo>
                <a:lnTo>
                  <a:pt x="9895" y="3980"/>
                </a:lnTo>
                <a:cubicBezTo>
                  <a:pt x="9895" y="4020"/>
                  <a:pt x="9911" y="4060"/>
                  <a:pt x="9937" y="4094"/>
                </a:cubicBezTo>
                <a:lnTo>
                  <a:pt x="9937" y="4094"/>
                </a:lnTo>
                <a:cubicBezTo>
                  <a:pt x="9934" y="4094"/>
                  <a:pt x="9930" y="4094"/>
                  <a:pt x="9927" y="4094"/>
                </a:cubicBezTo>
                <a:cubicBezTo>
                  <a:pt x="9948" y="4115"/>
                  <a:pt x="9968" y="4145"/>
                  <a:pt x="9957" y="4166"/>
                </a:cubicBezTo>
                <a:cubicBezTo>
                  <a:pt x="9957" y="4192"/>
                  <a:pt x="9930" y="4210"/>
                  <a:pt x="9903" y="4210"/>
                </a:cubicBezTo>
                <a:cubicBezTo>
                  <a:pt x="9897" y="4210"/>
                  <a:pt x="9891" y="4209"/>
                  <a:pt x="9885" y="4207"/>
                </a:cubicBezTo>
                <a:lnTo>
                  <a:pt x="9885" y="4207"/>
                </a:lnTo>
                <a:cubicBezTo>
                  <a:pt x="9957" y="4280"/>
                  <a:pt x="10072" y="4322"/>
                  <a:pt x="10175" y="4322"/>
                </a:cubicBezTo>
                <a:cubicBezTo>
                  <a:pt x="10144" y="4332"/>
                  <a:pt x="10103" y="4343"/>
                  <a:pt x="10061" y="4353"/>
                </a:cubicBezTo>
                <a:cubicBezTo>
                  <a:pt x="10078" y="4381"/>
                  <a:pt x="10101" y="4402"/>
                  <a:pt x="10126" y="4420"/>
                </a:cubicBezTo>
                <a:lnTo>
                  <a:pt x="10126" y="4420"/>
                </a:lnTo>
                <a:cubicBezTo>
                  <a:pt x="10124" y="4420"/>
                  <a:pt x="10123" y="4420"/>
                  <a:pt x="10121" y="4420"/>
                </a:cubicBezTo>
                <a:cubicBezTo>
                  <a:pt x="10096" y="4420"/>
                  <a:pt x="10069" y="4428"/>
                  <a:pt x="10051" y="4446"/>
                </a:cubicBezTo>
                <a:cubicBezTo>
                  <a:pt x="9948" y="4373"/>
                  <a:pt x="9833" y="4301"/>
                  <a:pt x="9720" y="4228"/>
                </a:cubicBezTo>
                <a:lnTo>
                  <a:pt x="9720" y="4228"/>
                </a:lnTo>
                <a:cubicBezTo>
                  <a:pt x="9720" y="4260"/>
                  <a:pt x="9740" y="4290"/>
                  <a:pt x="9761" y="4311"/>
                </a:cubicBezTo>
                <a:cubicBezTo>
                  <a:pt x="9730" y="4290"/>
                  <a:pt x="9688" y="4270"/>
                  <a:pt x="9657" y="4249"/>
                </a:cubicBezTo>
                <a:lnTo>
                  <a:pt x="9657" y="4249"/>
                </a:lnTo>
                <a:cubicBezTo>
                  <a:pt x="9648" y="4333"/>
                  <a:pt x="9746" y="4408"/>
                  <a:pt x="9849" y="4408"/>
                </a:cubicBezTo>
                <a:cubicBezTo>
                  <a:pt x="9861" y="4408"/>
                  <a:pt x="9873" y="4407"/>
                  <a:pt x="9885" y="4405"/>
                </a:cubicBezTo>
                <a:lnTo>
                  <a:pt x="9885" y="4405"/>
                </a:lnTo>
                <a:cubicBezTo>
                  <a:pt x="9833" y="4446"/>
                  <a:pt x="9792" y="4488"/>
                  <a:pt x="9740" y="4518"/>
                </a:cubicBezTo>
                <a:lnTo>
                  <a:pt x="9927" y="4580"/>
                </a:lnTo>
                <a:cubicBezTo>
                  <a:pt x="9865" y="4601"/>
                  <a:pt x="9812" y="4633"/>
                  <a:pt x="9761" y="4674"/>
                </a:cubicBezTo>
                <a:lnTo>
                  <a:pt x="9809" y="4674"/>
                </a:lnTo>
                <a:cubicBezTo>
                  <a:pt x="9764" y="4681"/>
                  <a:pt x="9722" y="4699"/>
                  <a:pt x="9688" y="4726"/>
                </a:cubicBezTo>
                <a:cubicBezTo>
                  <a:pt x="9667" y="4674"/>
                  <a:pt x="9616" y="4633"/>
                  <a:pt x="9543" y="4622"/>
                </a:cubicBezTo>
                <a:lnTo>
                  <a:pt x="9543" y="4622"/>
                </a:lnTo>
                <a:cubicBezTo>
                  <a:pt x="9554" y="4663"/>
                  <a:pt x="9554" y="4705"/>
                  <a:pt x="9564" y="4746"/>
                </a:cubicBezTo>
                <a:cubicBezTo>
                  <a:pt x="9533" y="4695"/>
                  <a:pt x="9471" y="4663"/>
                  <a:pt x="9409" y="4653"/>
                </a:cubicBezTo>
                <a:lnTo>
                  <a:pt x="9409" y="4653"/>
                </a:lnTo>
                <a:cubicBezTo>
                  <a:pt x="9398" y="4675"/>
                  <a:pt x="9401" y="4700"/>
                  <a:pt x="9416" y="4719"/>
                </a:cubicBezTo>
                <a:lnTo>
                  <a:pt x="9416" y="4719"/>
                </a:lnTo>
                <a:cubicBezTo>
                  <a:pt x="9388" y="4725"/>
                  <a:pt x="9362" y="4742"/>
                  <a:pt x="9367" y="4767"/>
                </a:cubicBezTo>
                <a:cubicBezTo>
                  <a:pt x="9377" y="4819"/>
                  <a:pt x="9450" y="4850"/>
                  <a:pt x="9502" y="4861"/>
                </a:cubicBezTo>
                <a:cubicBezTo>
                  <a:pt x="9564" y="4881"/>
                  <a:pt x="9626" y="4923"/>
                  <a:pt x="9626" y="4974"/>
                </a:cubicBezTo>
                <a:cubicBezTo>
                  <a:pt x="9637" y="4944"/>
                  <a:pt x="9657" y="4912"/>
                  <a:pt x="9678" y="4881"/>
                </a:cubicBezTo>
                <a:cubicBezTo>
                  <a:pt x="9771" y="4881"/>
                  <a:pt x="9875" y="4933"/>
                  <a:pt x="9916" y="5006"/>
                </a:cubicBezTo>
                <a:cubicBezTo>
                  <a:pt x="9865" y="5016"/>
                  <a:pt x="9823" y="5026"/>
                  <a:pt x="9782" y="5036"/>
                </a:cubicBezTo>
                <a:cubicBezTo>
                  <a:pt x="9885" y="5099"/>
                  <a:pt x="9978" y="5151"/>
                  <a:pt x="10082" y="5213"/>
                </a:cubicBezTo>
                <a:cubicBezTo>
                  <a:pt x="10020" y="5213"/>
                  <a:pt x="9957" y="5202"/>
                  <a:pt x="9906" y="5181"/>
                </a:cubicBezTo>
                <a:lnTo>
                  <a:pt x="9906" y="5181"/>
                </a:lnTo>
                <a:cubicBezTo>
                  <a:pt x="9948" y="5213"/>
                  <a:pt x="9968" y="5254"/>
                  <a:pt x="9968" y="5296"/>
                </a:cubicBezTo>
                <a:lnTo>
                  <a:pt x="9688" y="5172"/>
                </a:lnTo>
                <a:cubicBezTo>
                  <a:pt x="9637" y="5119"/>
                  <a:pt x="9595" y="5068"/>
                  <a:pt x="9543" y="5016"/>
                </a:cubicBezTo>
                <a:lnTo>
                  <a:pt x="9481" y="5140"/>
                </a:lnTo>
                <a:cubicBezTo>
                  <a:pt x="9450" y="5099"/>
                  <a:pt x="9409" y="5068"/>
                  <a:pt x="9377" y="5026"/>
                </a:cubicBezTo>
                <a:cubicBezTo>
                  <a:pt x="9347" y="5068"/>
                  <a:pt x="9326" y="5099"/>
                  <a:pt x="9294" y="5140"/>
                </a:cubicBezTo>
                <a:cubicBezTo>
                  <a:pt x="9367" y="5213"/>
                  <a:pt x="9481" y="5264"/>
                  <a:pt x="9595" y="5285"/>
                </a:cubicBezTo>
                <a:cubicBezTo>
                  <a:pt x="9533" y="5275"/>
                  <a:pt x="9471" y="5264"/>
                  <a:pt x="9419" y="5254"/>
                </a:cubicBezTo>
                <a:lnTo>
                  <a:pt x="9419" y="5254"/>
                </a:lnTo>
                <a:cubicBezTo>
                  <a:pt x="9481" y="5296"/>
                  <a:pt x="9533" y="5358"/>
                  <a:pt x="9564" y="5409"/>
                </a:cubicBezTo>
                <a:cubicBezTo>
                  <a:pt x="9543" y="5389"/>
                  <a:pt x="9512" y="5368"/>
                  <a:pt x="9481" y="5368"/>
                </a:cubicBezTo>
                <a:cubicBezTo>
                  <a:pt x="9463" y="5373"/>
                  <a:pt x="9448" y="5385"/>
                  <a:pt x="9442" y="5398"/>
                </a:cubicBezTo>
                <a:lnTo>
                  <a:pt x="9442" y="5398"/>
                </a:lnTo>
                <a:cubicBezTo>
                  <a:pt x="9405" y="5349"/>
                  <a:pt x="9339" y="5315"/>
                  <a:pt x="9275" y="5315"/>
                </a:cubicBezTo>
                <a:cubicBezTo>
                  <a:pt x="9271" y="5315"/>
                  <a:pt x="9267" y="5315"/>
                  <a:pt x="9262" y="5316"/>
                </a:cubicBezTo>
                <a:lnTo>
                  <a:pt x="9262" y="5316"/>
                </a:lnTo>
                <a:cubicBezTo>
                  <a:pt x="9262" y="5316"/>
                  <a:pt x="9261" y="5315"/>
                  <a:pt x="9260" y="5315"/>
                </a:cubicBezTo>
                <a:cubicBezTo>
                  <a:pt x="9258" y="5315"/>
                  <a:pt x="9256" y="5316"/>
                  <a:pt x="9253" y="5317"/>
                </a:cubicBezTo>
                <a:cubicBezTo>
                  <a:pt x="9256" y="5316"/>
                  <a:pt x="9259" y="5316"/>
                  <a:pt x="9262" y="5316"/>
                </a:cubicBezTo>
                <a:lnTo>
                  <a:pt x="9262" y="5316"/>
                </a:lnTo>
                <a:cubicBezTo>
                  <a:pt x="9285" y="5318"/>
                  <a:pt x="9254" y="5369"/>
                  <a:pt x="9212" y="5369"/>
                </a:cubicBezTo>
                <a:cubicBezTo>
                  <a:pt x="9209" y="5369"/>
                  <a:pt x="9205" y="5369"/>
                  <a:pt x="9202" y="5368"/>
                </a:cubicBezTo>
                <a:cubicBezTo>
                  <a:pt x="9166" y="5350"/>
                  <a:pt x="9130" y="5325"/>
                  <a:pt x="9094" y="5325"/>
                </a:cubicBezTo>
                <a:cubicBezTo>
                  <a:pt x="9088" y="5325"/>
                  <a:pt x="9083" y="5325"/>
                  <a:pt x="9077" y="5327"/>
                </a:cubicBezTo>
                <a:cubicBezTo>
                  <a:pt x="9046" y="5339"/>
                  <a:pt x="9056" y="5371"/>
                  <a:pt x="9078" y="5387"/>
                </a:cubicBezTo>
                <a:lnTo>
                  <a:pt x="9078" y="5387"/>
                </a:lnTo>
                <a:cubicBezTo>
                  <a:pt x="9033" y="5384"/>
                  <a:pt x="8987" y="5379"/>
                  <a:pt x="8942" y="5379"/>
                </a:cubicBezTo>
                <a:cubicBezTo>
                  <a:pt x="9015" y="5379"/>
                  <a:pt x="8963" y="5462"/>
                  <a:pt x="8901" y="5482"/>
                </a:cubicBezTo>
                <a:cubicBezTo>
                  <a:pt x="9046" y="5534"/>
                  <a:pt x="9202" y="5586"/>
                  <a:pt x="9347" y="5637"/>
                </a:cubicBezTo>
                <a:lnTo>
                  <a:pt x="9160" y="5607"/>
                </a:lnTo>
                <a:lnTo>
                  <a:pt x="9160" y="5607"/>
                </a:lnTo>
                <a:cubicBezTo>
                  <a:pt x="9181" y="5720"/>
                  <a:pt x="9264" y="5835"/>
                  <a:pt x="9377" y="5897"/>
                </a:cubicBezTo>
                <a:cubicBezTo>
                  <a:pt x="9419" y="5876"/>
                  <a:pt x="9450" y="5845"/>
                  <a:pt x="9460" y="5814"/>
                </a:cubicBezTo>
                <a:cubicBezTo>
                  <a:pt x="9460" y="5845"/>
                  <a:pt x="9471" y="5886"/>
                  <a:pt x="9502" y="5897"/>
                </a:cubicBezTo>
                <a:cubicBezTo>
                  <a:pt x="9507" y="5900"/>
                  <a:pt x="9512" y="5902"/>
                  <a:pt x="9518" y="5902"/>
                </a:cubicBezTo>
                <a:cubicBezTo>
                  <a:pt x="9519" y="5902"/>
                  <a:pt x="9520" y="5902"/>
                  <a:pt x="9521" y="5902"/>
                </a:cubicBezTo>
                <a:lnTo>
                  <a:pt x="9521" y="5902"/>
                </a:lnTo>
                <a:cubicBezTo>
                  <a:pt x="9514" y="5926"/>
                  <a:pt x="9515" y="5951"/>
                  <a:pt x="9533" y="5969"/>
                </a:cubicBezTo>
                <a:cubicBezTo>
                  <a:pt x="9542" y="5981"/>
                  <a:pt x="9556" y="5986"/>
                  <a:pt x="9570" y="5986"/>
                </a:cubicBezTo>
                <a:cubicBezTo>
                  <a:pt x="9598" y="5986"/>
                  <a:pt x="9627" y="5968"/>
                  <a:pt x="9622" y="5949"/>
                </a:cubicBezTo>
                <a:lnTo>
                  <a:pt x="9622" y="5949"/>
                </a:lnTo>
                <a:cubicBezTo>
                  <a:pt x="9650" y="5995"/>
                  <a:pt x="9670" y="6035"/>
                  <a:pt x="9699" y="6083"/>
                </a:cubicBezTo>
                <a:cubicBezTo>
                  <a:pt x="9726" y="6070"/>
                  <a:pt x="9761" y="6062"/>
                  <a:pt x="9796" y="6062"/>
                </a:cubicBezTo>
                <a:cubicBezTo>
                  <a:pt x="9842" y="6062"/>
                  <a:pt x="9887" y="6075"/>
                  <a:pt x="9916" y="6104"/>
                </a:cubicBezTo>
                <a:cubicBezTo>
                  <a:pt x="9885" y="6127"/>
                  <a:pt x="9854" y="6139"/>
                  <a:pt x="9819" y="6139"/>
                </a:cubicBezTo>
                <a:cubicBezTo>
                  <a:pt x="9807" y="6139"/>
                  <a:pt x="9795" y="6137"/>
                  <a:pt x="9782" y="6135"/>
                </a:cubicBezTo>
                <a:lnTo>
                  <a:pt x="9782" y="6135"/>
                </a:lnTo>
                <a:cubicBezTo>
                  <a:pt x="9775" y="6162"/>
                  <a:pt x="9809" y="6186"/>
                  <a:pt x="9839" y="6186"/>
                </a:cubicBezTo>
                <a:cubicBezTo>
                  <a:pt x="9849" y="6186"/>
                  <a:pt x="9859" y="6183"/>
                  <a:pt x="9866" y="6177"/>
                </a:cubicBezTo>
                <a:lnTo>
                  <a:pt x="9866" y="6177"/>
                </a:lnTo>
                <a:cubicBezTo>
                  <a:pt x="9798" y="6265"/>
                  <a:pt x="9738" y="6345"/>
                  <a:pt x="9688" y="6436"/>
                </a:cubicBezTo>
                <a:cubicBezTo>
                  <a:pt x="9688" y="6394"/>
                  <a:pt x="9657" y="6363"/>
                  <a:pt x="9616" y="6353"/>
                </a:cubicBezTo>
                <a:lnTo>
                  <a:pt x="9616" y="6353"/>
                </a:lnTo>
                <a:cubicBezTo>
                  <a:pt x="9626" y="6394"/>
                  <a:pt x="9637" y="6436"/>
                  <a:pt x="9647" y="6487"/>
                </a:cubicBezTo>
                <a:cubicBezTo>
                  <a:pt x="9605" y="6498"/>
                  <a:pt x="9575" y="6508"/>
                  <a:pt x="9533" y="6518"/>
                </a:cubicBezTo>
                <a:cubicBezTo>
                  <a:pt x="9512" y="6560"/>
                  <a:pt x="9502" y="6601"/>
                  <a:pt x="9522" y="6643"/>
                </a:cubicBezTo>
                <a:cubicBezTo>
                  <a:pt x="9519" y="6640"/>
                  <a:pt x="9515" y="6638"/>
                  <a:pt x="9511" y="6638"/>
                </a:cubicBezTo>
                <a:cubicBezTo>
                  <a:pt x="9502" y="6638"/>
                  <a:pt x="9492" y="6646"/>
                  <a:pt x="9492" y="6653"/>
                </a:cubicBezTo>
                <a:cubicBezTo>
                  <a:pt x="9495" y="6657"/>
                  <a:pt x="9500" y="6660"/>
                  <a:pt x="9505" y="6664"/>
                </a:cubicBezTo>
                <a:lnTo>
                  <a:pt x="9505" y="6664"/>
                </a:lnTo>
                <a:cubicBezTo>
                  <a:pt x="9552" y="6667"/>
                  <a:pt x="9598" y="6687"/>
                  <a:pt x="9626" y="6715"/>
                </a:cubicBezTo>
                <a:cubicBezTo>
                  <a:pt x="9637" y="6726"/>
                  <a:pt x="9647" y="6746"/>
                  <a:pt x="9657" y="6746"/>
                </a:cubicBezTo>
                <a:cubicBezTo>
                  <a:pt x="9678" y="6756"/>
                  <a:pt x="9688" y="6756"/>
                  <a:pt x="9699" y="6756"/>
                </a:cubicBezTo>
                <a:lnTo>
                  <a:pt x="9865" y="6756"/>
                </a:lnTo>
                <a:cubicBezTo>
                  <a:pt x="9833" y="6777"/>
                  <a:pt x="9823" y="6798"/>
                  <a:pt x="9812" y="6829"/>
                </a:cubicBezTo>
                <a:cubicBezTo>
                  <a:pt x="9844" y="6829"/>
                  <a:pt x="9875" y="6829"/>
                  <a:pt x="9895" y="6839"/>
                </a:cubicBezTo>
                <a:cubicBezTo>
                  <a:pt x="9844" y="6860"/>
                  <a:pt x="9854" y="6933"/>
                  <a:pt x="9802" y="6964"/>
                </a:cubicBezTo>
                <a:cubicBezTo>
                  <a:pt x="9792" y="6974"/>
                  <a:pt x="9771" y="6984"/>
                  <a:pt x="9750" y="6984"/>
                </a:cubicBezTo>
                <a:cubicBezTo>
                  <a:pt x="9699" y="7005"/>
                  <a:pt x="9637" y="7016"/>
                  <a:pt x="9584" y="7037"/>
                </a:cubicBezTo>
                <a:lnTo>
                  <a:pt x="9678" y="7037"/>
                </a:lnTo>
                <a:cubicBezTo>
                  <a:pt x="9616" y="7047"/>
                  <a:pt x="9564" y="7067"/>
                  <a:pt x="9502" y="7088"/>
                </a:cubicBezTo>
                <a:cubicBezTo>
                  <a:pt x="9481" y="7088"/>
                  <a:pt x="9450" y="7099"/>
                  <a:pt x="9429" y="7119"/>
                </a:cubicBezTo>
                <a:cubicBezTo>
                  <a:pt x="9419" y="7140"/>
                  <a:pt x="9419" y="7171"/>
                  <a:pt x="9450" y="7182"/>
                </a:cubicBezTo>
                <a:cubicBezTo>
                  <a:pt x="9398" y="7192"/>
                  <a:pt x="9357" y="7202"/>
                  <a:pt x="9315" y="7212"/>
                </a:cubicBezTo>
                <a:cubicBezTo>
                  <a:pt x="9336" y="7244"/>
                  <a:pt x="9357" y="7285"/>
                  <a:pt x="9347" y="7316"/>
                </a:cubicBezTo>
                <a:cubicBezTo>
                  <a:pt x="9347" y="7357"/>
                  <a:pt x="9315" y="7399"/>
                  <a:pt x="9274" y="7410"/>
                </a:cubicBezTo>
                <a:cubicBezTo>
                  <a:pt x="9274" y="7357"/>
                  <a:pt x="9243" y="7337"/>
                  <a:pt x="9243" y="7285"/>
                </a:cubicBezTo>
                <a:cubicBezTo>
                  <a:pt x="9181" y="7274"/>
                  <a:pt x="9129" y="7265"/>
                  <a:pt x="9066" y="7254"/>
                </a:cubicBezTo>
                <a:cubicBezTo>
                  <a:pt x="9087" y="7182"/>
                  <a:pt x="9056" y="7109"/>
                  <a:pt x="8974" y="7067"/>
                </a:cubicBezTo>
                <a:cubicBezTo>
                  <a:pt x="9046" y="7037"/>
                  <a:pt x="9098" y="6995"/>
                  <a:pt x="9139" y="6954"/>
                </a:cubicBezTo>
                <a:cubicBezTo>
                  <a:pt x="9087" y="6943"/>
                  <a:pt x="9046" y="6922"/>
                  <a:pt x="9015" y="6881"/>
                </a:cubicBezTo>
                <a:cubicBezTo>
                  <a:pt x="9046" y="6860"/>
                  <a:pt x="9077" y="6850"/>
                  <a:pt x="9108" y="6829"/>
                </a:cubicBezTo>
                <a:cubicBezTo>
                  <a:pt x="9046" y="6819"/>
                  <a:pt x="8984" y="6798"/>
                  <a:pt x="8932" y="6788"/>
                </a:cubicBezTo>
                <a:cubicBezTo>
                  <a:pt x="8921" y="6746"/>
                  <a:pt x="8921" y="6705"/>
                  <a:pt x="8942" y="6673"/>
                </a:cubicBezTo>
                <a:lnTo>
                  <a:pt x="8942" y="6673"/>
                </a:lnTo>
                <a:cubicBezTo>
                  <a:pt x="8903" y="6686"/>
                  <a:pt x="8857" y="6695"/>
                  <a:pt x="8810" y="6695"/>
                </a:cubicBezTo>
                <a:cubicBezTo>
                  <a:pt x="8781" y="6695"/>
                  <a:pt x="8752" y="6692"/>
                  <a:pt x="8725" y="6684"/>
                </a:cubicBezTo>
                <a:lnTo>
                  <a:pt x="8849" y="6622"/>
                </a:lnTo>
                <a:cubicBezTo>
                  <a:pt x="8818" y="6581"/>
                  <a:pt x="8787" y="6560"/>
                  <a:pt x="8735" y="6549"/>
                </a:cubicBezTo>
                <a:cubicBezTo>
                  <a:pt x="8808" y="6518"/>
                  <a:pt x="8870" y="6487"/>
                  <a:pt x="8942" y="6456"/>
                </a:cubicBezTo>
                <a:cubicBezTo>
                  <a:pt x="8883" y="6431"/>
                  <a:pt x="8810" y="6412"/>
                  <a:pt x="8740" y="6412"/>
                </a:cubicBezTo>
                <a:cubicBezTo>
                  <a:pt x="8724" y="6412"/>
                  <a:pt x="8708" y="6413"/>
                  <a:pt x="8693" y="6415"/>
                </a:cubicBezTo>
                <a:lnTo>
                  <a:pt x="8756" y="6321"/>
                </a:lnTo>
                <a:cubicBezTo>
                  <a:pt x="8693" y="6321"/>
                  <a:pt x="8631" y="6332"/>
                  <a:pt x="8569" y="6342"/>
                </a:cubicBezTo>
                <a:cubicBezTo>
                  <a:pt x="8610" y="6332"/>
                  <a:pt x="8610" y="6270"/>
                  <a:pt x="8569" y="6249"/>
                </a:cubicBezTo>
                <a:cubicBezTo>
                  <a:pt x="8548" y="6239"/>
                  <a:pt x="8524" y="6236"/>
                  <a:pt x="8500" y="6236"/>
                </a:cubicBezTo>
                <a:cubicBezTo>
                  <a:pt x="8478" y="6236"/>
                  <a:pt x="8455" y="6238"/>
                  <a:pt x="8435" y="6238"/>
                </a:cubicBezTo>
                <a:cubicBezTo>
                  <a:pt x="8445" y="6197"/>
                  <a:pt x="8455" y="6166"/>
                  <a:pt x="8455" y="6125"/>
                </a:cubicBezTo>
                <a:lnTo>
                  <a:pt x="8455" y="6125"/>
                </a:lnTo>
                <a:cubicBezTo>
                  <a:pt x="8442" y="6129"/>
                  <a:pt x="8429" y="6131"/>
                  <a:pt x="8415" y="6131"/>
                </a:cubicBezTo>
                <a:cubicBezTo>
                  <a:pt x="8365" y="6131"/>
                  <a:pt x="8316" y="6103"/>
                  <a:pt x="8300" y="6063"/>
                </a:cubicBezTo>
                <a:cubicBezTo>
                  <a:pt x="8373" y="6063"/>
                  <a:pt x="8393" y="5990"/>
                  <a:pt x="8393" y="5938"/>
                </a:cubicBezTo>
                <a:cubicBezTo>
                  <a:pt x="8435" y="5990"/>
                  <a:pt x="8476" y="6042"/>
                  <a:pt x="8507" y="6093"/>
                </a:cubicBezTo>
                <a:cubicBezTo>
                  <a:pt x="8528" y="6088"/>
                  <a:pt x="8549" y="6085"/>
                  <a:pt x="8570" y="6085"/>
                </a:cubicBezTo>
                <a:cubicBezTo>
                  <a:pt x="8633" y="6085"/>
                  <a:pt x="8694" y="6109"/>
                  <a:pt x="8725" y="6155"/>
                </a:cubicBezTo>
                <a:cubicBezTo>
                  <a:pt x="8798" y="6176"/>
                  <a:pt x="8875" y="6187"/>
                  <a:pt x="8952" y="6187"/>
                </a:cubicBezTo>
                <a:cubicBezTo>
                  <a:pt x="8994" y="6187"/>
                  <a:pt x="9036" y="6184"/>
                  <a:pt x="9077" y="6176"/>
                </a:cubicBezTo>
                <a:cubicBezTo>
                  <a:pt x="9077" y="6135"/>
                  <a:pt x="9066" y="6093"/>
                  <a:pt x="9056" y="6052"/>
                </a:cubicBezTo>
                <a:cubicBezTo>
                  <a:pt x="9025" y="6052"/>
                  <a:pt x="8994" y="6063"/>
                  <a:pt x="8963" y="6063"/>
                </a:cubicBezTo>
                <a:cubicBezTo>
                  <a:pt x="8891" y="6031"/>
                  <a:pt x="8808" y="6000"/>
                  <a:pt x="8735" y="5969"/>
                </a:cubicBezTo>
                <a:cubicBezTo>
                  <a:pt x="8745" y="5919"/>
                  <a:pt x="8794" y="5879"/>
                  <a:pt x="8853" y="5867"/>
                </a:cubicBezTo>
                <a:lnTo>
                  <a:pt x="8853" y="5867"/>
                </a:lnTo>
                <a:cubicBezTo>
                  <a:pt x="8841" y="5869"/>
                  <a:pt x="8828" y="5870"/>
                  <a:pt x="8816" y="5870"/>
                </a:cubicBezTo>
                <a:cubicBezTo>
                  <a:pt x="8775" y="5870"/>
                  <a:pt x="8732" y="5860"/>
                  <a:pt x="8693" y="5845"/>
                </a:cubicBezTo>
                <a:cubicBezTo>
                  <a:pt x="8746" y="5824"/>
                  <a:pt x="8787" y="5803"/>
                  <a:pt x="8829" y="5782"/>
                </a:cubicBezTo>
                <a:cubicBezTo>
                  <a:pt x="8797" y="5772"/>
                  <a:pt x="8756" y="5762"/>
                  <a:pt x="8725" y="5752"/>
                </a:cubicBezTo>
                <a:cubicBezTo>
                  <a:pt x="8838" y="5752"/>
                  <a:pt x="8901" y="5586"/>
                  <a:pt x="8797" y="5545"/>
                </a:cubicBezTo>
                <a:lnTo>
                  <a:pt x="8797" y="5545"/>
                </a:lnTo>
                <a:cubicBezTo>
                  <a:pt x="8735" y="5565"/>
                  <a:pt x="8683" y="5575"/>
                  <a:pt x="8631" y="5596"/>
                </a:cubicBezTo>
                <a:lnTo>
                  <a:pt x="8465" y="5430"/>
                </a:lnTo>
                <a:cubicBezTo>
                  <a:pt x="8362" y="5409"/>
                  <a:pt x="8258" y="5368"/>
                  <a:pt x="8186" y="5296"/>
                </a:cubicBezTo>
                <a:cubicBezTo>
                  <a:pt x="8258" y="5285"/>
                  <a:pt x="8331" y="5264"/>
                  <a:pt x="8414" y="5244"/>
                </a:cubicBezTo>
                <a:cubicBezTo>
                  <a:pt x="8373" y="5234"/>
                  <a:pt x="8341" y="5223"/>
                  <a:pt x="8310" y="5213"/>
                </a:cubicBezTo>
                <a:cubicBezTo>
                  <a:pt x="8352" y="5181"/>
                  <a:pt x="8393" y="5151"/>
                  <a:pt x="8435" y="5130"/>
                </a:cubicBezTo>
                <a:cubicBezTo>
                  <a:pt x="8383" y="5099"/>
                  <a:pt x="8320" y="5089"/>
                  <a:pt x="8248" y="5089"/>
                </a:cubicBezTo>
                <a:cubicBezTo>
                  <a:pt x="8279" y="5068"/>
                  <a:pt x="8310" y="5047"/>
                  <a:pt x="8341" y="5036"/>
                </a:cubicBezTo>
                <a:cubicBezTo>
                  <a:pt x="8331" y="4995"/>
                  <a:pt x="8290" y="4964"/>
                  <a:pt x="8248" y="4964"/>
                </a:cubicBezTo>
                <a:cubicBezTo>
                  <a:pt x="8230" y="5000"/>
                  <a:pt x="8180" y="5023"/>
                  <a:pt x="8132" y="5023"/>
                </a:cubicBezTo>
                <a:cubicBezTo>
                  <a:pt x="8097" y="5023"/>
                  <a:pt x="8063" y="5011"/>
                  <a:pt x="8041" y="4985"/>
                </a:cubicBezTo>
                <a:cubicBezTo>
                  <a:pt x="7989" y="4933"/>
                  <a:pt x="8041" y="4840"/>
                  <a:pt x="8124" y="4829"/>
                </a:cubicBezTo>
                <a:cubicBezTo>
                  <a:pt x="8082" y="4819"/>
                  <a:pt x="8041" y="4798"/>
                  <a:pt x="8000" y="4778"/>
                </a:cubicBezTo>
                <a:cubicBezTo>
                  <a:pt x="8051" y="4736"/>
                  <a:pt x="8092" y="4695"/>
                  <a:pt x="8145" y="4653"/>
                </a:cubicBezTo>
                <a:cubicBezTo>
                  <a:pt x="8092" y="4643"/>
                  <a:pt x="8030" y="4633"/>
                  <a:pt x="7968" y="4622"/>
                </a:cubicBezTo>
                <a:cubicBezTo>
                  <a:pt x="7979" y="4580"/>
                  <a:pt x="8020" y="4550"/>
                  <a:pt x="8072" y="4539"/>
                </a:cubicBezTo>
                <a:cubicBezTo>
                  <a:pt x="8020" y="4539"/>
                  <a:pt x="7979" y="4508"/>
                  <a:pt x="7968" y="4467"/>
                </a:cubicBezTo>
                <a:lnTo>
                  <a:pt x="7968" y="4467"/>
                </a:lnTo>
                <a:cubicBezTo>
                  <a:pt x="7971" y="4468"/>
                  <a:pt x="7973" y="4468"/>
                  <a:pt x="7975" y="4468"/>
                </a:cubicBezTo>
                <a:cubicBezTo>
                  <a:pt x="8008" y="4468"/>
                  <a:pt x="7998" y="4403"/>
                  <a:pt x="7968" y="4384"/>
                </a:cubicBezTo>
                <a:cubicBezTo>
                  <a:pt x="8020" y="4353"/>
                  <a:pt x="8072" y="4332"/>
                  <a:pt x="8113" y="4311"/>
                </a:cubicBezTo>
                <a:cubicBezTo>
                  <a:pt x="8165" y="4249"/>
                  <a:pt x="8217" y="4187"/>
                  <a:pt x="8269" y="4135"/>
                </a:cubicBezTo>
                <a:lnTo>
                  <a:pt x="8269" y="4135"/>
                </a:lnTo>
                <a:cubicBezTo>
                  <a:pt x="8230" y="4155"/>
                  <a:pt x="8184" y="4164"/>
                  <a:pt x="8136" y="4164"/>
                </a:cubicBezTo>
                <a:cubicBezTo>
                  <a:pt x="8058" y="4164"/>
                  <a:pt x="7978" y="4139"/>
                  <a:pt x="7927" y="4094"/>
                </a:cubicBezTo>
                <a:cubicBezTo>
                  <a:pt x="7958" y="4094"/>
                  <a:pt x="8000" y="4083"/>
                  <a:pt x="8020" y="4062"/>
                </a:cubicBezTo>
                <a:cubicBezTo>
                  <a:pt x="8036" y="4047"/>
                  <a:pt x="8016" y="4019"/>
                  <a:pt x="7992" y="4016"/>
                </a:cubicBezTo>
                <a:lnTo>
                  <a:pt x="7992" y="4016"/>
                </a:lnTo>
                <a:cubicBezTo>
                  <a:pt x="8033" y="4005"/>
                  <a:pt x="8070" y="3989"/>
                  <a:pt x="8113" y="3980"/>
                </a:cubicBezTo>
                <a:cubicBezTo>
                  <a:pt x="8072" y="3970"/>
                  <a:pt x="8030" y="3970"/>
                  <a:pt x="8000" y="3970"/>
                </a:cubicBezTo>
                <a:cubicBezTo>
                  <a:pt x="8062" y="3949"/>
                  <a:pt x="8072" y="3866"/>
                  <a:pt x="8020" y="3845"/>
                </a:cubicBezTo>
                <a:cubicBezTo>
                  <a:pt x="8046" y="3811"/>
                  <a:pt x="8072" y="3783"/>
                  <a:pt x="8098" y="3750"/>
                </a:cubicBezTo>
                <a:lnTo>
                  <a:pt x="8098" y="3750"/>
                </a:lnTo>
                <a:cubicBezTo>
                  <a:pt x="8091" y="3755"/>
                  <a:pt x="8081" y="3757"/>
                  <a:pt x="8071" y="3757"/>
                </a:cubicBezTo>
                <a:cubicBezTo>
                  <a:pt x="8028" y="3757"/>
                  <a:pt x="7974" y="3718"/>
                  <a:pt x="8010" y="3689"/>
                </a:cubicBezTo>
                <a:lnTo>
                  <a:pt x="8010" y="3689"/>
                </a:lnTo>
                <a:cubicBezTo>
                  <a:pt x="7968" y="3700"/>
                  <a:pt x="7917" y="3721"/>
                  <a:pt x="7875" y="3731"/>
                </a:cubicBezTo>
                <a:cubicBezTo>
                  <a:pt x="7899" y="3699"/>
                  <a:pt x="7850" y="3655"/>
                  <a:pt x="7811" y="3655"/>
                </a:cubicBezTo>
                <a:cubicBezTo>
                  <a:pt x="7800" y="3655"/>
                  <a:pt x="7789" y="3659"/>
                  <a:pt x="7782" y="3669"/>
                </a:cubicBezTo>
                <a:cubicBezTo>
                  <a:pt x="7792" y="3565"/>
                  <a:pt x="7772" y="3461"/>
                  <a:pt x="7730" y="3358"/>
                </a:cubicBezTo>
                <a:lnTo>
                  <a:pt x="7730" y="3358"/>
                </a:lnTo>
                <a:cubicBezTo>
                  <a:pt x="7761" y="3493"/>
                  <a:pt x="7709" y="3627"/>
                  <a:pt x="7595" y="3731"/>
                </a:cubicBezTo>
                <a:cubicBezTo>
                  <a:pt x="7616" y="3752"/>
                  <a:pt x="7647" y="3772"/>
                  <a:pt x="7689" y="3783"/>
                </a:cubicBezTo>
                <a:cubicBezTo>
                  <a:pt x="7668" y="3834"/>
                  <a:pt x="7668" y="3897"/>
                  <a:pt x="7709" y="3938"/>
                </a:cubicBezTo>
                <a:cubicBezTo>
                  <a:pt x="7668" y="3928"/>
                  <a:pt x="7616" y="3917"/>
                  <a:pt x="7574" y="3907"/>
                </a:cubicBezTo>
                <a:cubicBezTo>
                  <a:pt x="7562" y="3901"/>
                  <a:pt x="7544" y="3895"/>
                  <a:pt x="7526" y="3895"/>
                </a:cubicBezTo>
                <a:cubicBezTo>
                  <a:pt x="7513" y="3895"/>
                  <a:pt x="7500" y="3899"/>
                  <a:pt x="7491" y="3907"/>
                </a:cubicBezTo>
                <a:cubicBezTo>
                  <a:pt x="7488" y="3909"/>
                  <a:pt x="7486" y="3911"/>
                  <a:pt x="7486" y="3914"/>
                </a:cubicBezTo>
                <a:lnTo>
                  <a:pt x="7486" y="3914"/>
                </a:lnTo>
                <a:cubicBezTo>
                  <a:pt x="7469" y="3907"/>
                  <a:pt x="7450" y="3903"/>
                  <a:pt x="7431" y="3903"/>
                </a:cubicBezTo>
                <a:cubicBezTo>
                  <a:pt x="7420" y="3903"/>
                  <a:pt x="7409" y="3905"/>
                  <a:pt x="7399" y="3907"/>
                </a:cubicBezTo>
                <a:cubicBezTo>
                  <a:pt x="7419" y="3928"/>
                  <a:pt x="7450" y="3949"/>
                  <a:pt x="7482" y="3970"/>
                </a:cubicBezTo>
                <a:cubicBezTo>
                  <a:pt x="7450" y="3990"/>
                  <a:pt x="7419" y="4000"/>
                  <a:pt x="7388" y="4011"/>
                </a:cubicBezTo>
                <a:cubicBezTo>
                  <a:pt x="7429" y="4021"/>
                  <a:pt x="7471" y="4021"/>
                  <a:pt x="7523" y="4032"/>
                </a:cubicBezTo>
                <a:cubicBezTo>
                  <a:pt x="7471" y="4042"/>
                  <a:pt x="7429" y="4052"/>
                  <a:pt x="7388" y="4073"/>
                </a:cubicBezTo>
                <a:cubicBezTo>
                  <a:pt x="7397" y="4069"/>
                  <a:pt x="7407" y="4067"/>
                  <a:pt x="7416" y="4067"/>
                </a:cubicBezTo>
                <a:cubicBezTo>
                  <a:pt x="7480" y="4067"/>
                  <a:pt x="7534" y="4151"/>
                  <a:pt x="7471" y="4187"/>
                </a:cubicBezTo>
                <a:cubicBezTo>
                  <a:pt x="7533" y="4207"/>
                  <a:pt x="7595" y="4239"/>
                  <a:pt x="7647" y="4260"/>
                </a:cubicBezTo>
                <a:cubicBezTo>
                  <a:pt x="7637" y="4260"/>
                  <a:pt x="7595" y="4290"/>
                  <a:pt x="7595" y="4301"/>
                </a:cubicBezTo>
                <a:cubicBezTo>
                  <a:pt x="7606" y="4322"/>
                  <a:pt x="7627" y="4332"/>
                  <a:pt x="7637" y="4353"/>
                </a:cubicBezTo>
                <a:cubicBezTo>
                  <a:pt x="7657" y="4373"/>
                  <a:pt x="7668" y="4405"/>
                  <a:pt x="7637" y="4415"/>
                </a:cubicBezTo>
                <a:lnTo>
                  <a:pt x="7595" y="4415"/>
                </a:lnTo>
                <a:cubicBezTo>
                  <a:pt x="7554" y="4405"/>
                  <a:pt x="7512" y="4394"/>
                  <a:pt x="7482" y="4384"/>
                </a:cubicBezTo>
                <a:lnTo>
                  <a:pt x="7482" y="4384"/>
                </a:lnTo>
                <a:cubicBezTo>
                  <a:pt x="7502" y="4415"/>
                  <a:pt x="7533" y="4446"/>
                  <a:pt x="7564" y="4467"/>
                </a:cubicBezTo>
                <a:lnTo>
                  <a:pt x="7482" y="4467"/>
                </a:lnTo>
                <a:cubicBezTo>
                  <a:pt x="7512" y="4488"/>
                  <a:pt x="7533" y="4508"/>
                  <a:pt x="7564" y="4529"/>
                </a:cubicBezTo>
                <a:cubicBezTo>
                  <a:pt x="7547" y="4533"/>
                  <a:pt x="7529" y="4536"/>
                  <a:pt x="7510" y="4536"/>
                </a:cubicBezTo>
                <a:cubicBezTo>
                  <a:pt x="7482" y="4536"/>
                  <a:pt x="7454" y="4531"/>
                  <a:pt x="7429" y="4518"/>
                </a:cubicBezTo>
                <a:lnTo>
                  <a:pt x="7429" y="4518"/>
                </a:lnTo>
                <a:cubicBezTo>
                  <a:pt x="7450" y="4529"/>
                  <a:pt x="7606" y="4705"/>
                  <a:pt x="7637" y="4726"/>
                </a:cubicBezTo>
                <a:cubicBezTo>
                  <a:pt x="7554" y="4757"/>
                  <a:pt x="7482" y="4808"/>
                  <a:pt x="7429" y="4861"/>
                </a:cubicBezTo>
                <a:cubicBezTo>
                  <a:pt x="7367" y="4819"/>
                  <a:pt x="7316" y="4778"/>
                  <a:pt x="7254" y="4746"/>
                </a:cubicBezTo>
                <a:cubicBezTo>
                  <a:pt x="7212" y="4808"/>
                  <a:pt x="7212" y="4891"/>
                  <a:pt x="7243" y="4964"/>
                </a:cubicBezTo>
                <a:cubicBezTo>
                  <a:pt x="7191" y="4923"/>
                  <a:pt x="7160" y="4861"/>
                  <a:pt x="7150" y="4798"/>
                </a:cubicBezTo>
                <a:lnTo>
                  <a:pt x="7150" y="4798"/>
                </a:lnTo>
                <a:cubicBezTo>
                  <a:pt x="7046" y="4964"/>
                  <a:pt x="7077" y="5172"/>
                  <a:pt x="7233" y="5306"/>
                </a:cubicBezTo>
                <a:cubicBezTo>
                  <a:pt x="7181" y="5275"/>
                  <a:pt x="7139" y="5244"/>
                  <a:pt x="7088" y="5213"/>
                </a:cubicBezTo>
                <a:cubicBezTo>
                  <a:pt x="7056" y="5234"/>
                  <a:pt x="6994" y="5296"/>
                  <a:pt x="7005" y="5327"/>
                </a:cubicBezTo>
                <a:cubicBezTo>
                  <a:pt x="7036" y="5399"/>
                  <a:pt x="7067" y="5462"/>
                  <a:pt x="7088" y="5524"/>
                </a:cubicBezTo>
                <a:cubicBezTo>
                  <a:pt x="7036" y="5482"/>
                  <a:pt x="6994" y="5430"/>
                  <a:pt x="6973" y="5368"/>
                </a:cubicBezTo>
                <a:lnTo>
                  <a:pt x="6973" y="5368"/>
                </a:lnTo>
                <a:cubicBezTo>
                  <a:pt x="6984" y="5441"/>
                  <a:pt x="6994" y="5503"/>
                  <a:pt x="7005" y="5565"/>
                </a:cubicBezTo>
                <a:cubicBezTo>
                  <a:pt x="6963" y="5524"/>
                  <a:pt x="6911" y="5472"/>
                  <a:pt x="6849" y="5430"/>
                </a:cubicBezTo>
                <a:lnTo>
                  <a:pt x="6849" y="5430"/>
                </a:lnTo>
                <a:cubicBezTo>
                  <a:pt x="6831" y="5461"/>
                  <a:pt x="6827" y="5498"/>
                  <a:pt x="6835" y="5535"/>
                </a:cubicBezTo>
                <a:lnTo>
                  <a:pt x="6835" y="5535"/>
                </a:lnTo>
                <a:cubicBezTo>
                  <a:pt x="6812" y="5499"/>
                  <a:pt x="6779" y="5466"/>
                  <a:pt x="6735" y="5441"/>
                </a:cubicBezTo>
                <a:lnTo>
                  <a:pt x="6735" y="5441"/>
                </a:lnTo>
                <a:cubicBezTo>
                  <a:pt x="6756" y="5513"/>
                  <a:pt x="6766" y="5575"/>
                  <a:pt x="6777" y="5648"/>
                </a:cubicBezTo>
                <a:cubicBezTo>
                  <a:pt x="6715" y="5607"/>
                  <a:pt x="6673" y="5554"/>
                  <a:pt x="6632" y="5503"/>
                </a:cubicBezTo>
                <a:lnTo>
                  <a:pt x="6632" y="5503"/>
                </a:lnTo>
                <a:cubicBezTo>
                  <a:pt x="6642" y="5554"/>
                  <a:pt x="6642" y="5607"/>
                  <a:pt x="6653" y="5658"/>
                </a:cubicBezTo>
                <a:cubicBezTo>
                  <a:pt x="6766" y="5669"/>
                  <a:pt x="6870" y="5710"/>
                  <a:pt x="6932" y="5782"/>
                </a:cubicBezTo>
                <a:cubicBezTo>
                  <a:pt x="6918" y="5785"/>
                  <a:pt x="6904" y="5787"/>
                  <a:pt x="6890" y="5787"/>
                </a:cubicBezTo>
                <a:cubicBezTo>
                  <a:pt x="6852" y="5787"/>
                  <a:pt x="6814" y="5777"/>
                  <a:pt x="6777" y="5762"/>
                </a:cubicBezTo>
                <a:lnTo>
                  <a:pt x="6777" y="5762"/>
                </a:lnTo>
                <a:cubicBezTo>
                  <a:pt x="6787" y="5793"/>
                  <a:pt x="6818" y="5824"/>
                  <a:pt x="6849" y="5845"/>
                </a:cubicBezTo>
                <a:cubicBezTo>
                  <a:pt x="6784" y="5812"/>
                  <a:pt x="6706" y="5792"/>
                  <a:pt x="6628" y="5792"/>
                </a:cubicBezTo>
                <a:cubicBezTo>
                  <a:pt x="6584" y="5792"/>
                  <a:pt x="6539" y="5799"/>
                  <a:pt x="6497" y="5814"/>
                </a:cubicBezTo>
                <a:cubicBezTo>
                  <a:pt x="6549" y="5876"/>
                  <a:pt x="6611" y="5948"/>
                  <a:pt x="6663" y="6010"/>
                </a:cubicBezTo>
                <a:cubicBezTo>
                  <a:pt x="6620" y="6000"/>
                  <a:pt x="6582" y="5981"/>
                  <a:pt x="6553" y="5955"/>
                </a:cubicBezTo>
                <a:lnTo>
                  <a:pt x="6553" y="5955"/>
                </a:lnTo>
                <a:cubicBezTo>
                  <a:pt x="6584" y="6014"/>
                  <a:pt x="6604" y="6077"/>
                  <a:pt x="6611" y="6145"/>
                </a:cubicBezTo>
                <a:cubicBezTo>
                  <a:pt x="6683" y="6145"/>
                  <a:pt x="6756" y="6155"/>
                  <a:pt x="6818" y="6187"/>
                </a:cubicBezTo>
                <a:cubicBezTo>
                  <a:pt x="6881" y="6228"/>
                  <a:pt x="6891" y="6311"/>
                  <a:pt x="6839" y="6342"/>
                </a:cubicBezTo>
                <a:cubicBezTo>
                  <a:pt x="6808" y="6342"/>
                  <a:pt x="6777" y="6311"/>
                  <a:pt x="6745" y="6300"/>
                </a:cubicBezTo>
                <a:cubicBezTo>
                  <a:pt x="6733" y="6296"/>
                  <a:pt x="6719" y="6294"/>
                  <a:pt x="6704" y="6294"/>
                </a:cubicBezTo>
                <a:cubicBezTo>
                  <a:pt x="6683" y="6294"/>
                  <a:pt x="6660" y="6299"/>
                  <a:pt x="6642" y="6311"/>
                </a:cubicBezTo>
                <a:cubicBezTo>
                  <a:pt x="6663" y="6342"/>
                  <a:pt x="6694" y="6373"/>
                  <a:pt x="6735" y="6394"/>
                </a:cubicBezTo>
                <a:cubicBezTo>
                  <a:pt x="6663" y="6363"/>
                  <a:pt x="6590" y="6332"/>
                  <a:pt x="6517" y="6321"/>
                </a:cubicBezTo>
                <a:lnTo>
                  <a:pt x="6517" y="6321"/>
                </a:lnTo>
                <a:cubicBezTo>
                  <a:pt x="6508" y="6425"/>
                  <a:pt x="6745" y="6446"/>
                  <a:pt x="6745" y="6539"/>
                </a:cubicBezTo>
                <a:cubicBezTo>
                  <a:pt x="6720" y="6550"/>
                  <a:pt x="6689" y="6555"/>
                  <a:pt x="6656" y="6555"/>
                </a:cubicBezTo>
                <a:cubicBezTo>
                  <a:pt x="6624" y="6555"/>
                  <a:pt x="6591" y="6550"/>
                  <a:pt x="6561" y="6540"/>
                </a:cubicBezTo>
                <a:lnTo>
                  <a:pt x="6561" y="6540"/>
                </a:lnTo>
                <a:cubicBezTo>
                  <a:pt x="6653" y="6571"/>
                  <a:pt x="6725" y="6632"/>
                  <a:pt x="6777" y="6694"/>
                </a:cubicBezTo>
                <a:cubicBezTo>
                  <a:pt x="6683" y="6694"/>
                  <a:pt x="6590" y="6664"/>
                  <a:pt x="6517" y="6601"/>
                </a:cubicBezTo>
                <a:lnTo>
                  <a:pt x="6517" y="6694"/>
                </a:lnTo>
                <a:cubicBezTo>
                  <a:pt x="6487" y="6653"/>
                  <a:pt x="6435" y="6611"/>
                  <a:pt x="6383" y="6581"/>
                </a:cubicBezTo>
                <a:lnTo>
                  <a:pt x="6383" y="6581"/>
                </a:lnTo>
                <a:cubicBezTo>
                  <a:pt x="6352" y="6664"/>
                  <a:pt x="6383" y="6746"/>
                  <a:pt x="6455" y="6809"/>
                </a:cubicBezTo>
                <a:cubicBezTo>
                  <a:pt x="6501" y="6847"/>
                  <a:pt x="6576" y="6868"/>
                  <a:pt x="6650" y="6868"/>
                </a:cubicBezTo>
                <a:cubicBezTo>
                  <a:pt x="6675" y="6868"/>
                  <a:pt x="6701" y="6865"/>
                  <a:pt x="6725" y="6860"/>
                </a:cubicBezTo>
                <a:cubicBezTo>
                  <a:pt x="6756" y="6933"/>
                  <a:pt x="6787" y="7016"/>
                  <a:pt x="6808" y="7099"/>
                </a:cubicBezTo>
                <a:cubicBezTo>
                  <a:pt x="6804" y="7097"/>
                  <a:pt x="6800" y="7096"/>
                  <a:pt x="6797" y="7094"/>
                </a:cubicBezTo>
                <a:lnTo>
                  <a:pt x="6797" y="7094"/>
                </a:lnTo>
                <a:cubicBezTo>
                  <a:pt x="6803" y="7113"/>
                  <a:pt x="6804" y="7132"/>
                  <a:pt x="6798" y="7150"/>
                </a:cubicBezTo>
                <a:cubicBezTo>
                  <a:pt x="6777" y="7212"/>
                  <a:pt x="6694" y="7254"/>
                  <a:pt x="6621" y="7265"/>
                </a:cubicBezTo>
                <a:cubicBezTo>
                  <a:pt x="6643" y="7279"/>
                  <a:pt x="6666" y="7294"/>
                  <a:pt x="6690" y="7308"/>
                </a:cubicBezTo>
                <a:lnTo>
                  <a:pt x="6690" y="7308"/>
                </a:lnTo>
                <a:cubicBezTo>
                  <a:pt x="6670" y="7319"/>
                  <a:pt x="6646" y="7324"/>
                  <a:pt x="6623" y="7324"/>
                </a:cubicBezTo>
                <a:cubicBezTo>
                  <a:pt x="6584" y="7324"/>
                  <a:pt x="6547" y="7310"/>
                  <a:pt x="6528" y="7285"/>
                </a:cubicBezTo>
                <a:cubicBezTo>
                  <a:pt x="6487" y="7244"/>
                  <a:pt x="6497" y="7182"/>
                  <a:pt x="6528" y="7140"/>
                </a:cubicBezTo>
                <a:lnTo>
                  <a:pt x="6528" y="7140"/>
                </a:lnTo>
                <a:cubicBezTo>
                  <a:pt x="6487" y="7161"/>
                  <a:pt x="6455" y="7192"/>
                  <a:pt x="6435" y="7223"/>
                </a:cubicBezTo>
                <a:cubicBezTo>
                  <a:pt x="6404" y="7161"/>
                  <a:pt x="6393" y="7099"/>
                  <a:pt x="6393" y="7047"/>
                </a:cubicBezTo>
                <a:cubicBezTo>
                  <a:pt x="6383" y="7036"/>
                  <a:pt x="6367" y="7031"/>
                  <a:pt x="6351" y="7031"/>
                </a:cubicBezTo>
                <a:cubicBezTo>
                  <a:pt x="6321" y="7031"/>
                  <a:pt x="6290" y="7047"/>
                  <a:pt x="6290" y="7067"/>
                </a:cubicBezTo>
                <a:cubicBezTo>
                  <a:pt x="6290" y="7088"/>
                  <a:pt x="6300" y="7109"/>
                  <a:pt x="6300" y="7119"/>
                </a:cubicBezTo>
                <a:cubicBezTo>
                  <a:pt x="6300" y="7182"/>
                  <a:pt x="6197" y="7202"/>
                  <a:pt x="6124" y="7202"/>
                </a:cubicBezTo>
                <a:cubicBezTo>
                  <a:pt x="6155" y="7150"/>
                  <a:pt x="6186" y="7088"/>
                  <a:pt x="6207" y="7037"/>
                </a:cubicBezTo>
                <a:cubicBezTo>
                  <a:pt x="6155" y="7037"/>
                  <a:pt x="6144" y="7088"/>
                  <a:pt x="6103" y="7099"/>
                </a:cubicBezTo>
                <a:cubicBezTo>
                  <a:pt x="6099" y="7100"/>
                  <a:pt x="6094" y="7100"/>
                  <a:pt x="6090" y="7100"/>
                </a:cubicBezTo>
                <a:cubicBezTo>
                  <a:pt x="6053" y="7100"/>
                  <a:pt x="6020" y="7064"/>
                  <a:pt x="6020" y="7037"/>
                </a:cubicBezTo>
                <a:cubicBezTo>
                  <a:pt x="6020" y="6995"/>
                  <a:pt x="6041" y="6954"/>
                  <a:pt x="6031" y="6922"/>
                </a:cubicBezTo>
                <a:lnTo>
                  <a:pt x="6031" y="6922"/>
                </a:lnTo>
                <a:cubicBezTo>
                  <a:pt x="6010" y="6954"/>
                  <a:pt x="5958" y="6974"/>
                  <a:pt x="5907" y="6974"/>
                </a:cubicBezTo>
                <a:cubicBezTo>
                  <a:pt x="5865" y="6974"/>
                  <a:pt x="5813" y="6943"/>
                  <a:pt x="5813" y="6901"/>
                </a:cubicBezTo>
                <a:cubicBezTo>
                  <a:pt x="5813" y="6869"/>
                  <a:pt x="5851" y="6843"/>
                  <a:pt x="5887" y="6843"/>
                </a:cubicBezTo>
                <a:cubicBezTo>
                  <a:pt x="5895" y="6843"/>
                  <a:pt x="5902" y="6845"/>
                  <a:pt x="5910" y="6847"/>
                </a:cubicBezTo>
                <a:lnTo>
                  <a:pt x="5910" y="6847"/>
                </a:lnTo>
                <a:cubicBezTo>
                  <a:pt x="5861" y="6826"/>
                  <a:pt x="5822" y="6786"/>
                  <a:pt x="5792" y="6736"/>
                </a:cubicBezTo>
                <a:lnTo>
                  <a:pt x="5792" y="6736"/>
                </a:lnTo>
                <a:cubicBezTo>
                  <a:pt x="5886" y="6756"/>
                  <a:pt x="5969" y="6777"/>
                  <a:pt x="6052" y="6798"/>
                </a:cubicBezTo>
                <a:cubicBezTo>
                  <a:pt x="5999" y="6777"/>
                  <a:pt x="5937" y="6746"/>
                  <a:pt x="5886" y="6715"/>
                </a:cubicBezTo>
                <a:cubicBezTo>
                  <a:pt x="5937" y="6694"/>
                  <a:pt x="5999" y="6664"/>
                  <a:pt x="6052" y="6643"/>
                </a:cubicBezTo>
                <a:cubicBezTo>
                  <a:pt x="6082" y="6632"/>
                  <a:pt x="6114" y="6611"/>
                  <a:pt x="6103" y="6581"/>
                </a:cubicBezTo>
                <a:cubicBezTo>
                  <a:pt x="6093" y="6570"/>
                  <a:pt x="6072" y="6560"/>
                  <a:pt x="6052" y="6560"/>
                </a:cubicBezTo>
                <a:cubicBezTo>
                  <a:pt x="5979" y="6549"/>
                  <a:pt x="5917" y="6539"/>
                  <a:pt x="5854" y="6528"/>
                </a:cubicBezTo>
                <a:cubicBezTo>
                  <a:pt x="5927" y="6498"/>
                  <a:pt x="5999" y="6477"/>
                  <a:pt x="6062" y="6456"/>
                </a:cubicBezTo>
                <a:cubicBezTo>
                  <a:pt x="5999" y="6404"/>
                  <a:pt x="5937" y="6363"/>
                  <a:pt x="5875" y="6311"/>
                </a:cubicBezTo>
                <a:lnTo>
                  <a:pt x="5875" y="6311"/>
                </a:lnTo>
                <a:cubicBezTo>
                  <a:pt x="5886" y="6363"/>
                  <a:pt x="5813" y="6415"/>
                  <a:pt x="5751" y="6415"/>
                </a:cubicBezTo>
                <a:cubicBezTo>
                  <a:pt x="5679" y="6404"/>
                  <a:pt x="5626" y="6373"/>
                  <a:pt x="5575" y="6332"/>
                </a:cubicBezTo>
                <a:cubicBezTo>
                  <a:pt x="5596" y="6321"/>
                  <a:pt x="5616" y="6311"/>
                  <a:pt x="5626" y="6291"/>
                </a:cubicBezTo>
                <a:lnTo>
                  <a:pt x="5626" y="6291"/>
                </a:lnTo>
                <a:cubicBezTo>
                  <a:pt x="5620" y="6295"/>
                  <a:pt x="5612" y="6297"/>
                  <a:pt x="5605" y="6297"/>
                </a:cubicBezTo>
                <a:cubicBezTo>
                  <a:pt x="5579" y="6297"/>
                  <a:pt x="5554" y="6273"/>
                  <a:pt x="5554" y="6249"/>
                </a:cubicBezTo>
                <a:cubicBezTo>
                  <a:pt x="5554" y="6218"/>
                  <a:pt x="5585" y="6197"/>
                  <a:pt x="5606" y="6176"/>
                </a:cubicBezTo>
                <a:cubicBezTo>
                  <a:pt x="5637" y="6155"/>
                  <a:pt x="5647" y="6145"/>
                  <a:pt x="5658" y="6125"/>
                </a:cubicBezTo>
                <a:cubicBezTo>
                  <a:pt x="5658" y="6104"/>
                  <a:pt x="5668" y="6083"/>
                  <a:pt x="5668" y="6063"/>
                </a:cubicBezTo>
                <a:cubicBezTo>
                  <a:pt x="5707" y="6071"/>
                  <a:pt x="5747" y="6076"/>
                  <a:pt x="5788" y="6076"/>
                </a:cubicBezTo>
                <a:cubicBezTo>
                  <a:pt x="5846" y="6076"/>
                  <a:pt x="5904" y="6066"/>
                  <a:pt x="5958" y="6042"/>
                </a:cubicBezTo>
                <a:cubicBezTo>
                  <a:pt x="5907" y="6042"/>
                  <a:pt x="5865" y="6052"/>
                  <a:pt x="5824" y="6052"/>
                </a:cubicBezTo>
                <a:cubicBezTo>
                  <a:pt x="5875" y="6021"/>
                  <a:pt x="5927" y="6000"/>
                  <a:pt x="5989" y="5980"/>
                </a:cubicBezTo>
                <a:cubicBezTo>
                  <a:pt x="5927" y="5980"/>
                  <a:pt x="5875" y="5980"/>
                  <a:pt x="5813" y="5969"/>
                </a:cubicBezTo>
                <a:cubicBezTo>
                  <a:pt x="5865" y="5969"/>
                  <a:pt x="5927" y="5938"/>
                  <a:pt x="5937" y="5897"/>
                </a:cubicBezTo>
                <a:cubicBezTo>
                  <a:pt x="5937" y="5867"/>
                  <a:pt x="5896" y="5838"/>
                  <a:pt x="5861" y="5838"/>
                </a:cubicBezTo>
                <a:cubicBezTo>
                  <a:pt x="5846" y="5838"/>
                  <a:pt x="5833" y="5843"/>
                  <a:pt x="5824" y="5855"/>
                </a:cubicBezTo>
                <a:cubicBezTo>
                  <a:pt x="5844" y="5824"/>
                  <a:pt x="5886" y="5803"/>
                  <a:pt x="5927" y="5793"/>
                </a:cubicBezTo>
                <a:cubicBezTo>
                  <a:pt x="5958" y="5782"/>
                  <a:pt x="5999" y="5762"/>
                  <a:pt x="6010" y="5731"/>
                </a:cubicBezTo>
                <a:cubicBezTo>
                  <a:pt x="6027" y="5705"/>
                  <a:pt x="5996" y="5673"/>
                  <a:pt x="5967" y="5673"/>
                </a:cubicBezTo>
                <a:cubicBezTo>
                  <a:pt x="5966" y="5673"/>
                  <a:pt x="5965" y="5673"/>
                  <a:pt x="5965" y="5673"/>
                </a:cubicBezTo>
                <a:lnTo>
                  <a:pt x="5965" y="5673"/>
                </a:lnTo>
                <a:cubicBezTo>
                  <a:pt x="5989" y="5665"/>
                  <a:pt x="6012" y="5654"/>
                  <a:pt x="6020" y="5637"/>
                </a:cubicBezTo>
                <a:cubicBezTo>
                  <a:pt x="6041" y="5617"/>
                  <a:pt x="6031" y="5586"/>
                  <a:pt x="5999" y="5575"/>
                </a:cubicBezTo>
                <a:cubicBezTo>
                  <a:pt x="5989" y="5575"/>
                  <a:pt x="5979" y="5586"/>
                  <a:pt x="5969" y="5586"/>
                </a:cubicBezTo>
                <a:cubicBezTo>
                  <a:pt x="5896" y="5607"/>
                  <a:pt x="5824" y="5627"/>
                  <a:pt x="5762" y="5658"/>
                </a:cubicBezTo>
                <a:cubicBezTo>
                  <a:pt x="5792" y="5627"/>
                  <a:pt x="5813" y="5586"/>
                  <a:pt x="5824" y="5545"/>
                </a:cubicBezTo>
                <a:lnTo>
                  <a:pt x="5824" y="5545"/>
                </a:lnTo>
                <a:lnTo>
                  <a:pt x="5668" y="5700"/>
                </a:lnTo>
                <a:lnTo>
                  <a:pt x="5668" y="5607"/>
                </a:lnTo>
                <a:cubicBezTo>
                  <a:pt x="5637" y="5658"/>
                  <a:pt x="5606" y="5700"/>
                  <a:pt x="5564" y="5752"/>
                </a:cubicBezTo>
                <a:cubicBezTo>
                  <a:pt x="5554" y="5710"/>
                  <a:pt x="5544" y="5679"/>
                  <a:pt x="5534" y="5637"/>
                </a:cubicBezTo>
                <a:cubicBezTo>
                  <a:pt x="5492" y="5679"/>
                  <a:pt x="5451" y="5710"/>
                  <a:pt x="5389" y="5741"/>
                </a:cubicBezTo>
                <a:cubicBezTo>
                  <a:pt x="5368" y="5710"/>
                  <a:pt x="5357" y="5679"/>
                  <a:pt x="5347" y="5637"/>
                </a:cubicBezTo>
                <a:cubicBezTo>
                  <a:pt x="5340" y="5639"/>
                  <a:pt x="5333" y="5639"/>
                  <a:pt x="5326" y="5639"/>
                </a:cubicBezTo>
                <a:cubicBezTo>
                  <a:pt x="5282" y="5639"/>
                  <a:pt x="5242" y="5611"/>
                  <a:pt x="5233" y="5575"/>
                </a:cubicBezTo>
                <a:cubicBezTo>
                  <a:pt x="5306" y="5575"/>
                  <a:pt x="5357" y="5492"/>
                  <a:pt x="5316" y="5430"/>
                </a:cubicBezTo>
                <a:lnTo>
                  <a:pt x="5316" y="5430"/>
                </a:lnTo>
                <a:cubicBezTo>
                  <a:pt x="5342" y="5435"/>
                  <a:pt x="5366" y="5437"/>
                  <a:pt x="5390" y="5437"/>
                </a:cubicBezTo>
                <a:cubicBezTo>
                  <a:pt x="5423" y="5437"/>
                  <a:pt x="5456" y="5432"/>
                  <a:pt x="5492" y="5420"/>
                </a:cubicBezTo>
                <a:cubicBezTo>
                  <a:pt x="5461" y="5409"/>
                  <a:pt x="5430" y="5399"/>
                  <a:pt x="5398" y="5379"/>
                </a:cubicBezTo>
                <a:cubicBezTo>
                  <a:pt x="5471" y="5368"/>
                  <a:pt x="5534" y="5337"/>
                  <a:pt x="5575" y="5296"/>
                </a:cubicBezTo>
                <a:cubicBezTo>
                  <a:pt x="5544" y="5285"/>
                  <a:pt x="5513" y="5275"/>
                  <a:pt x="5471" y="5275"/>
                </a:cubicBezTo>
                <a:cubicBezTo>
                  <a:pt x="5513" y="5234"/>
                  <a:pt x="5534" y="5181"/>
                  <a:pt x="5554" y="5130"/>
                </a:cubicBezTo>
                <a:lnTo>
                  <a:pt x="5554" y="5130"/>
                </a:lnTo>
                <a:cubicBezTo>
                  <a:pt x="5481" y="5151"/>
                  <a:pt x="5419" y="5181"/>
                  <a:pt x="5357" y="5223"/>
                </a:cubicBezTo>
                <a:cubicBezTo>
                  <a:pt x="5378" y="5172"/>
                  <a:pt x="5409" y="5119"/>
                  <a:pt x="5430" y="5078"/>
                </a:cubicBezTo>
                <a:lnTo>
                  <a:pt x="5430" y="5078"/>
                </a:lnTo>
                <a:cubicBezTo>
                  <a:pt x="5316" y="5161"/>
                  <a:pt x="5191" y="5244"/>
                  <a:pt x="5078" y="5327"/>
                </a:cubicBezTo>
                <a:cubicBezTo>
                  <a:pt x="5078" y="5294"/>
                  <a:pt x="5033" y="5268"/>
                  <a:pt x="4990" y="5268"/>
                </a:cubicBezTo>
                <a:cubicBezTo>
                  <a:pt x="4977" y="5268"/>
                  <a:pt x="4965" y="5271"/>
                  <a:pt x="4953" y="5275"/>
                </a:cubicBezTo>
                <a:cubicBezTo>
                  <a:pt x="4906" y="5294"/>
                  <a:pt x="4884" y="5338"/>
                  <a:pt x="4873" y="5377"/>
                </a:cubicBezTo>
                <a:lnTo>
                  <a:pt x="4873" y="5377"/>
                </a:lnTo>
                <a:cubicBezTo>
                  <a:pt x="4874" y="5353"/>
                  <a:pt x="4836" y="5335"/>
                  <a:pt x="4800" y="5335"/>
                </a:cubicBezTo>
                <a:cubicBezTo>
                  <a:pt x="4784" y="5335"/>
                  <a:pt x="4768" y="5339"/>
                  <a:pt x="4756" y="5347"/>
                </a:cubicBezTo>
                <a:cubicBezTo>
                  <a:pt x="4715" y="5389"/>
                  <a:pt x="4725" y="5441"/>
                  <a:pt x="4735" y="5482"/>
                </a:cubicBezTo>
                <a:cubicBezTo>
                  <a:pt x="4705" y="5451"/>
                  <a:pt x="4673" y="5430"/>
                  <a:pt x="4642" y="5399"/>
                </a:cubicBezTo>
                <a:cubicBezTo>
                  <a:pt x="4611" y="5451"/>
                  <a:pt x="4590" y="5503"/>
                  <a:pt x="4590" y="5554"/>
                </a:cubicBezTo>
                <a:cubicBezTo>
                  <a:pt x="4590" y="5492"/>
                  <a:pt x="4539" y="5430"/>
                  <a:pt x="4466" y="5399"/>
                </a:cubicBezTo>
                <a:cubicBezTo>
                  <a:pt x="4507" y="5389"/>
                  <a:pt x="4549" y="5358"/>
                  <a:pt x="4570" y="5327"/>
                </a:cubicBezTo>
                <a:cubicBezTo>
                  <a:pt x="4516" y="5318"/>
                  <a:pt x="4486" y="5301"/>
                  <a:pt x="4445" y="5290"/>
                </a:cubicBezTo>
                <a:lnTo>
                  <a:pt x="4445" y="5290"/>
                </a:lnTo>
                <a:cubicBezTo>
                  <a:pt x="4442" y="5299"/>
                  <a:pt x="4432" y="5306"/>
                  <a:pt x="4415" y="5306"/>
                </a:cubicBezTo>
                <a:cubicBezTo>
                  <a:pt x="4404" y="5306"/>
                  <a:pt x="4394" y="5296"/>
                  <a:pt x="4383" y="5296"/>
                </a:cubicBezTo>
                <a:cubicBezTo>
                  <a:pt x="4362" y="5296"/>
                  <a:pt x="4352" y="5296"/>
                  <a:pt x="4332" y="5285"/>
                </a:cubicBezTo>
                <a:cubicBezTo>
                  <a:pt x="4300" y="5275"/>
                  <a:pt x="4321" y="5234"/>
                  <a:pt x="4342" y="5213"/>
                </a:cubicBezTo>
                <a:cubicBezTo>
                  <a:pt x="4373" y="5181"/>
                  <a:pt x="4394" y="5151"/>
                  <a:pt x="4362" y="5130"/>
                </a:cubicBezTo>
                <a:lnTo>
                  <a:pt x="4362" y="5130"/>
                </a:lnTo>
                <a:cubicBezTo>
                  <a:pt x="4404" y="5140"/>
                  <a:pt x="4456" y="5151"/>
                  <a:pt x="4497" y="5151"/>
                </a:cubicBezTo>
                <a:cubicBezTo>
                  <a:pt x="4506" y="5153"/>
                  <a:pt x="4514" y="5155"/>
                  <a:pt x="4522" y="5155"/>
                </a:cubicBezTo>
                <a:cubicBezTo>
                  <a:pt x="4543" y="5155"/>
                  <a:pt x="4562" y="5145"/>
                  <a:pt x="4570" y="5130"/>
                </a:cubicBezTo>
                <a:cubicBezTo>
                  <a:pt x="4580" y="5099"/>
                  <a:pt x="4487" y="5078"/>
                  <a:pt x="4487" y="5047"/>
                </a:cubicBezTo>
                <a:cubicBezTo>
                  <a:pt x="4499" y="5044"/>
                  <a:pt x="4511" y="5043"/>
                  <a:pt x="4523" y="5043"/>
                </a:cubicBezTo>
                <a:cubicBezTo>
                  <a:pt x="4553" y="5043"/>
                  <a:pt x="4582" y="5050"/>
                  <a:pt x="4611" y="5057"/>
                </a:cubicBezTo>
                <a:cubicBezTo>
                  <a:pt x="4570" y="5036"/>
                  <a:pt x="4539" y="5006"/>
                  <a:pt x="4507" y="4974"/>
                </a:cubicBezTo>
                <a:cubicBezTo>
                  <a:pt x="4523" y="4969"/>
                  <a:pt x="4541" y="4967"/>
                  <a:pt x="4559" y="4967"/>
                </a:cubicBezTo>
                <a:cubicBezTo>
                  <a:pt x="4578" y="4967"/>
                  <a:pt x="4596" y="4969"/>
                  <a:pt x="4611" y="4974"/>
                </a:cubicBezTo>
                <a:cubicBezTo>
                  <a:pt x="4601" y="4953"/>
                  <a:pt x="4590" y="4933"/>
                  <a:pt x="4570" y="4912"/>
                </a:cubicBezTo>
                <a:lnTo>
                  <a:pt x="4570" y="4912"/>
                </a:lnTo>
                <a:cubicBezTo>
                  <a:pt x="4632" y="4933"/>
                  <a:pt x="4684" y="4944"/>
                  <a:pt x="4746" y="4964"/>
                </a:cubicBezTo>
                <a:cubicBezTo>
                  <a:pt x="4735" y="4944"/>
                  <a:pt x="4715" y="4923"/>
                  <a:pt x="4694" y="4912"/>
                </a:cubicBezTo>
                <a:lnTo>
                  <a:pt x="4694" y="4912"/>
                </a:lnTo>
                <a:cubicBezTo>
                  <a:pt x="4720" y="4922"/>
                  <a:pt x="4749" y="4928"/>
                  <a:pt x="4777" y="4928"/>
                </a:cubicBezTo>
                <a:cubicBezTo>
                  <a:pt x="4806" y="4928"/>
                  <a:pt x="4834" y="4922"/>
                  <a:pt x="4860" y="4912"/>
                </a:cubicBezTo>
                <a:cubicBezTo>
                  <a:pt x="4808" y="4891"/>
                  <a:pt x="4756" y="4881"/>
                  <a:pt x="4705" y="4861"/>
                </a:cubicBezTo>
                <a:cubicBezTo>
                  <a:pt x="4767" y="4850"/>
                  <a:pt x="4839" y="4829"/>
                  <a:pt x="4901" y="4819"/>
                </a:cubicBezTo>
                <a:cubicBezTo>
                  <a:pt x="4865" y="4812"/>
                  <a:pt x="4828" y="4804"/>
                  <a:pt x="4791" y="4804"/>
                </a:cubicBezTo>
                <a:cubicBezTo>
                  <a:pt x="4776" y="4804"/>
                  <a:pt x="4761" y="4806"/>
                  <a:pt x="4746" y="4808"/>
                </a:cubicBezTo>
                <a:cubicBezTo>
                  <a:pt x="4797" y="4767"/>
                  <a:pt x="4850" y="4736"/>
                  <a:pt x="4901" y="4705"/>
                </a:cubicBezTo>
                <a:lnTo>
                  <a:pt x="4901" y="4705"/>
                </a:lnTo>
                <a:cubicBezTo>
                  <a:pt x="4850" y="4716"/>
                  <a:pt x="4788" y="4716"/>
                  <a:pt x="4725" y="4726"/>
                </a:cubicBezTo>
                <a:cubicBezTo>
                  <a:pt x="4733" y="4702"/>
                  <a:pt x="4747" y="4677"/>
                  <a:pt x="4768" y="4658"/>
                </a:cubicBezTo>
                <a:lnTo>
                  <a:pt x="4768" y="4658"/>
                </a:lnTo>
                <a:cubicBezTo>
                  <a:pt x="4728" y="4690"/>
                  <a:pt x="4687" y="4717"/>
                  <a:pt x="4640" y="4717"/>
                </a:cubicBezTo>
                <a:cubicBezTo>
                  <a:pt x="4634" y="4717"/>
                  <a:pt x="4628" y="4717"/>
                  <a:pt x="4622" y="4716"/>
                </a:cubicBezTo>
                <a:cubicBezTo>
                  <a:pt x="4549" y="4716"/>
                  <a:pt x="4518" y="4633"/>
                  <a:pt x="4570" y="4601"/>
                </a:cubicBezTo>
                <a:cubicBezTo>
                  <a:pt x="4580" y="4601"/>
                  <a:pt x="4601" y="4601"/>
                  <a:pt x="4611" y="4591"/>
                </a:cubicBezTo>
                <a:cubicBezTo>
                  <a:pt x="4611" y="4586"/>
                  <a:pt x="4606" y="4581"/>
                  <a:pt x="4602" y="4579"/>
                </a:cubicBezTo>
                <a:lnTo>
                  <a:pt x="4602" y="4579"/>
                </a:lnTo>
                <a:cubicBezTo>
                  <a:pt x="4660" y="4569"/>
                  <a:pt x="4718" y="4558"/>
                  <a:pt x="4767" y="4529"/>
                </a:cubicBezTo>
                <a:cubicBezTo>
                  <a:pt x="4746" y="4519"/>
                  <a:pt x="4723" y="4514"/>
                  <a:pt x="4699" y="4514"/>
                </a:cubicBezTo>
                <a:cubicBezTo>
                  <a:pt x="4676" y="4514"/>
                  <a:pt x="4652" y="4519"/>
                  <a:pt x="4632" y="4529"/>
                </a:cubicBezTo>
                <a:cubicBezTo>
                  <a:pt x="4652" y="4498"/>
                  <a:pt x="4684" y="4467"/>
                  <a:pt x="4705" y="4425"/>
                </a:cubicBezTo>
                <a:lnTo>
                  <a:pt x="4705" y="4425"/>
                </a:lnTo>
                <a:cubicBezTo>
                  <a:pt x="4663" y="4456"/>
                  <a:pt x="4611" y="4488"/>
                  <a:pt x="4560" y="4518"/>
                </a:cubicBezTo>
                <a:cubicBezTo>
                  <a:pt x="4549" y="4477"/>
                  <a:pt x="4549" y="4435"/>
                  <a:pt x="4560" y="4405"/>
                </a:cubicBezTo>
                <a:cubicBezTo>
                  <a:pt x="4570" y="4363"/>
                  <a:pt x="4611" y="4332"/>
                  <a:pt x="4663" y="4332"/>
                </a:cubicBezTo>
                <a:cubicBezTo>
                  <a:pt x="4622" y="4311"/>
                  <a:pt x="4652" y="4260"/>
                  <a:pt x="4694" y="4249"/>
                </a:cubicBezTo>
                <a:cubicBezTo>
                  <a:pt x="4746" y="4228"/>
                  <a:pt x="4797" y="4218"/>
                  <a:pt x="4808" y="4187"/>
                </a:cubicBezTo>
                <a:lnTo>
                  <a:pt x="4808" y="4187"/>
                </a:lnTo>
                <a:cubicBezTo>
                  <a:pt x="4772" y="4196"/>
                  <a:pt x="4728" y="4213"/>
                  <a:pt x="4683" y="4224"/>
                </a:cubicBezTo>
                <a:lnTo>
                  <a:pt x="4683" y="4224"/>
                </a:lnTo>
                <a:cubicBezTo>
                  <a:pt x="4736" y="4209"/>
                  <a:pt x="4779" y="4172"/>
                  <a:pt x="4797" y="4135"/>
                </a:cubicBezTo>
                <a:lnTo>
                  <a:pt x="4797" y="4135"/>
                </a:lnTo>
                <a:cubicBezTo>
                  <a:pt x="4735" y="4145"/>
                  <a:pt x="4673" y="4166"/>
                  <a:pt x="4611" y="4177"/>
                </a:cubicBezTo>
                <a:cubicBezTo>
                  <a:pt x="4622" y="4145"/>
                  <a:pt x="4622" y="4115"/>
                  <a:pt x="4632" y="4083"/>
                </a:cubicBezTo>
                <a:lnTo>
                  <a:pt x="4632" y="4083"/>
                </a:lnTo>
                <a:cubicBezTo>
                  <a:pt x="4590" y="4104"/>
                  <a:pt x="4539" y="4125"/>
                  <a:pt x="4497" y="4145"/>
                </a:cubicBezTo>
                <a:cubicBezTo>
                  <a:pt x="4487" y="4104"/>
                  <a:pt x="4487" y="4062"/>
                  <a:pt x="4487" y="4021"/>
                </a:cubicBezTo>
                <a:cubicBezTo>
                  <a:pt x="4487" y="4048"/>
                  <a:pt x="4455" y="4075"/>
                  <a:pt x="4420" y="4075"/>
                </a:cubicBezTo>
                <a:cubicBezTo>
                  <a:pt x="4415" y="4075"/>
                  <a:pt x="4409" y="4074"/>
                  <a:pt x="4404" y="4073"/>
                </a:cubicBezTo>
                <a:cubicBezTo>
                  <a:pt x="4374" y="4065"/>
                  <a:pt x="4355" y="4042"/>
                  <a:pt x="4354" y="4018"/>
                </a:cubicBezTo>
                <a:lnTo>
                  <a:pt x="4354" y="4018"/>
                </a:lnTo>
                <a:cubicBezTo>
                  <a:pt x="4343" y="4028"/>
                  <a:pt x="4325" y="4034"/>
                  <a:pt x="4308" y="4034"/>
                </a:cubicBezTo>
                <a:cubicBezTo>
                  <a:pt x="4301" y="4034"/>
                  <a:pt x="4295" y="4033"/>
                  <a:pt x="4290" y="4032"/>
                </a:cubicBezTo>
                <a:cubicBezTo>
                  <a:pt x="4259" y="4021"/>
                  <a:pt x="4249" y="3990"/>
                  <a:pt x="4249" y="3959"/>
                </a:cubicBezTo>
                <a:cubicBezTo>
                  <a:pt x="4249" y="3928"/>
                  <a:pt x="4259" y="3907"/>
                  <a:pt x="4249" y="3876"/>
                </a:cubicBezTo>
                <a:cubicBezTo>
                  <a:pt x="4228" y="3887"/>
                  <a:pt x="4207" y="3887"/>
                  <a:pt x="4187" y="3897"/>
                </a:cubicBezTo>
                <a:cubicBezTo>
                  <a:pt x="4207" y="3887"/>
                  <a:pt x="4228" y="3876"/>
                  <a:pt x="4238" y="3855"/>
                </a:cubicBezTo>
                <a:lnTo>
                  <a:pt x="4207" y="3855"/>
                </a:lnTo>
                <a:cubicBezTo>
                  <a:pt x="4239" y="3848"/>
                  <a:pt x="4252" y="3821"/>
                  <a:pt x="4252" y="3800"/>
                </a:cubicBezTo>
                <a:lnTo>
                  <a:pt x="4252" y="3800"/>
                </a:lnTo>
                <a:cubicBezTo>
                  <a:pt x="4255" y="3805"/>
                  <a:pt x="4260" y="3809"/>
                  <a:pt x="4269" y="3814"/>
                </a:cubicBezTo>
                <a:cubicBezTo>
                  <a:pt x="4277" y="3799"/>
                  <a:pt x="4296" y="3789"/>
                  <a:pt x="4313" y="3789"/>
                </a:cubicBezTo>
                <a:cubicBezTo>
                  <a:pt x="4320" y="3789"/>
                  <a:pt x="4326" y="3790"/>
                  <a:pt x="4332" y="3793"/>
                </a:cubicBezTo>
                <a:cubicBezTo>
                  <a:pt x="4362" y="3793"/>
                  <a:pt x="4373" y="3825"/>
                  <a:pt x="4362" y="3845"/>
                </a:cubicBezTo>
                <a:cubicBezTo>
                  <a:pt x="4424" y="3834"/>
                  <a:pt x="4487" y="3825"/>
                  <a:pt x="4539" y="3814"/>
                </a:cubicBezTo>
                <a:cubicBezTo>
                  <a:pt x="4518" y="3783"/>
                  <a:pt x="4487" y="3762"/>
                  <a:pt x="4456" y="3731"/>
                </a:cubicBezTo>
                <a:cubicBezTo>
                  <a:pt x="4518" y="3721"/>
                  <a:pt x="4580" y="3710"/>
                  <a:pt x="4632" y="3700"/>
                </a:cubicBezTo>
                <a:cubicBezTo>
                  <a:pt x="4611" y="3679"/>
                  <a:pt x="4590" y="3669"/>
                  <a:pt x="4580" y="3648"/>
                </a:cubicBezTo>
                <a:cubicBezTo>
                  <a:pt x="4632" y="3648"/>
                  <a:pt x="4673" y="3627"/>
                  <a:pt x="4725" y="3617"/>
                </a:cubicBezTo>
                <a:cubicBezTo>
                  <a:pt x="4684" y="3597"/>
                  <a:pt x="4642" y="3586"/>
                  <a:pt x="4601" y="3576"/>
                </a:cubicBezTo>
                <a:cubicBezTo>
                  <a:pt x="4632" y="3555"/>
                  <a:pt x="4663" y="3534"/>
                  <a:pt x="4684" y="3514"/>
                </a:cubicBezTo>
                <a:cubicBezTo>
                  <a:pt x="4668" y="3511"/>
                  <a:pt x="4653" y="3510"/>
                  <a:pt x="4637" y="3510"/>
                </a:cubicBezTo>
                <a:cubicBezTo>
                  <a:pt x="4591" y="3510"/>
                  <a:pt x="4546" y="3521"/>
                  <a:pt x="4507" y="3544"/>
                </a:cubicBezTo>
                <a:cubicBezTo>
                  <a:pt x="4539" y="3514"/>
                  <a:pt x="4549" y="3472"/>
                  <a:pt x="4528" y="3441"/>
                </a:cubicBezTo>
                <a:lnTo>
                  <a:pt x="4528" y="3441"/>
                </a:lnTo>
                <a:cubicBezTo>
                  <a:pt x="4477" y="3472"/>
                  <a:pt x="4424" y="3503"/>
                  <a:pt x="4373" y="3544"/>
                </a:cubicBezTo>
                <a:cubicBezTo>
                  <a:pt x="4373" y="3534"/>
                  <a:pt x="4362" y="3514"/>
                  <a:pt x="4362" y="3503"/>
                </a:cubicBezTo>
                <a:cubicBezTo>
                  <a:pt x="4332" y="3565"/>
                  <a:pt x="4290" y="3607"/>
                  <a:pt x="4238" y="3659"/>
                </a:cubicBezTo>
                <a:cubicBezTo>
                  <a:pt x="4228" y="3648"/>
                  <a:pt x="4217" y="3638"/>
                  <a:pt x="4217" y="3617"/>
                </a:cubicBezTo>
                <a:cubicBezTo>
                  <a:pt x="4197" y="3627"/>
                  <a:pt x="4187" y="3638"/>
                  <a:pt x="4166" y="3648"/>
                </a:cubicBezTo>
                <a:cubicBezTo>
                  <a:pt x="4145" y="3648"/>
                  <a:pt x="4124" y="3638"/>
                  <a:pt x="4114" y="3627"/>
                </a:cubicBezTo>
                <a:cubicBezTo>
                  <a:pt x="4114" y="3617"/>
                  <a:pt x="4114" y="3607"/>
                  <a:pt x="4124" y="3607"/>
                </a:cubicBezTo>
                <a:cubicBezTo>
                  <a:pt x="4134" y="3555"/>
                  <a:pt x="4145" y="3514"/>
                  <a:pt x="4166" y="3472"/>
                </a:cubicBezTo>
                <a:cubicBezTo>
                  <a:pt x="4166" y="3461"/>
                  <a:pt x="4166" y="3452"/>
                  <a:pt x="4176" y="3452"/>
                </a:cubicBezTo>
                <a:cubicBezTo>
                  <a:pt x="4181" y="3449"/>
                  <a:pt x="4187" y="3448"/>
                  <a:pt x="4193" y="3448"/>
                </a:cubicBezTo>
                <a:cubicBezTo>
                  <a:pt x="4204" y="3448"/>
                  <a:pt x="4215" y="3450"/>
                  <a:pt x="4224" y="3450"/>
                </a:cubicBezTo>
                <a:cubicBezTo>
                  <a:pt x="4232" y="3450"/>
                  <a:pt x="4238" y="3448"/>
                  <a:pt x="4238" y="3441"/>
                </a:cubicBezTo>
                <a:cubicBezTo>
                  <a:pt x="4228" y="3420"/>
                  <a:pt x="4217" y="3389"/>
                  <a:pt x="4217" y="3369"/>
                </a:cubicBezTo>
                <a:lnTo>
                  <a:pt x="4217" y="3369"/>
                </a:lnTo>
                <a:cubicBezTo>
                  <a:pt x="4259" y="3379"/>
                  <a:pt x="4311" y="3379"/>
                  <a:pt x="4352" y="3389"/>
                </a:cubicBezTo>
                <a:cubicBezTo>
                  <a:pt x="4342" y="3379"/>
                  <a:pt x="4321" y="3369"/>
                  <a:pt x="4311" y="3358"/>
                </a:cubicBezTo>
                <a:cubicBezTo>
                  <a:pt x="4362" y="3348"/>
                  <a:pt x="4415" y="3348"/>
                  <a:pt x="4466" y="3327"/>
                </a:cubicBezTo>
                <a:cubicBezTo>
                  <a:pt x="4445" y="3306"/>
                  <a:pt x="4415" y="3286"/>
                  <a:pt x="4373" y="3275"/>
                </a:cubicBezTo>
                <a:cubicBezTo>
                  <a:pt x="4415" y="3265"/>
                  <a:pt x="4456" y="3233"/>
                  <a:pt x="4487" y="3203"/>
                </a:cubicBezTo>
                <a:cubicBezTo>
                  <a:pt x="4445" y="3192"/>
                  <a:pt x="4415" y="3192"/>
                  <a:pt x="4373" y="3182"/>
                </a:cubicBezTo>
                <a:cubicBezTo>
                  <a:pt x="4415" y="3161"/>
                  <a:pt x="4445" y="3130"/>
                  <a:pt x="4477" y="3088"/>
                </a:cubicBezTo>
                <a:lnTo>
                  <a:pt x="4477" y="3088"/>
                </a:lnTo>
                <a:cubicBezTo>
                  <a:pt x="4415" y="3099"/>
                  <a:pt x="4362" y="3130"/>
                  <a:pt x="4311" y="3161"/>
                </a:cubicBezTo>
                <a:cubicBezTo>
                  <a:pt x="4311" y="3141"/>
                  <a:pt x="4300" y="3120"/>
                  <a:pt x="4290" y="3109"/>
                </a:cubicBezTo>
                <a:cubicBezTo>
                  <a:pt x="4259" y="3130"/>
                  <a:pt x="4238" y="3161"/>
                  <a:pt x="4217" y="3192"/>
                </a:cubicBezTo>
                <a:lnTo>
                  <a:pt x="4217" y="3099"/>
                </a:lnTo>
                <a:cubicBezTo>
                  <a:pt x="4176" y="3141"/>
                  <a:pt x="4166" y="3192"/>
                  <a:pt x="4134" y="3244"/>
                </a:cubicBezTo>
                <a:cubicBezTo>
                  <a:pt x="4117" y="3288"/>
                  <a:pt x="4070" y="3332"/>
                  <a:pt x="4018" y="3332"/>
                </a:cubicBezTo>
                <a:cubicBezTo>
                  <a:pt x="4008" y="3332"/>
                  <a:pt x="3999" y="3330"/>
                  <a:pt x="3989" y="3327"/>
                </a:cubicBezTo>
                <a:cubicBezTo>
                  <a:pt x="3989" y="3306"/>
                  <a:pt x="4000" y="3296"/>
                  <a:pt x="4000" y="3275"/>
                </a:cubicBezTo>
                <a:cubicBezTo>
                  <a:pt x="3997" y="3274"/>
                  <a:pt x="3994" y="3274"/>
                  <a:pt x="3991" y="3274"/>
                </a:cubicBezTo>
                <a:cubicBezTo>
                  <a:pt x="3966" y="3274"/>
                  <a:pt x="3931" y="3296"/>
                  <a:pt x="3906" y="3296"/>
                </a:cubicBezTo>
                <a:cubicBezTo>
                  <a:pt x="3898" y="3296"/>
                  <a:pt x="3891" y="3293"/>
                  <a:pt x="3886" y="3286"/>
                </a:cubicBezTo>
                <a:cubicBezTo>
                  <a:pt x="3876" y="3275"/>
                  <a:pt x="3876" y="3265"/>
                  <a:pt x="3876" y="3254"/>
                </a:cubicBezTo>
                <a:cubicBezTo>
                  <a:pt x="3886" y="3213"/>
                  <a:pt x="3896" y="3171"/>
                  <a:pt x="3896" y="3120"/>
                </a:cubicBezTo>
                <a:lnTo>
                  <a:pt x="3896" y="3120"/>
                </a:lnTo>
                <a:cubicBezTo>
                  <a:pt x="3896" y="3141"/>
                  <a:pt x="3876" y="3151"/>
                  <a:pt x="3855" y="3161"/>
                </a:cubicBezTo>
                <a:cubicBezTo>
                  <a:pt x="3855" y="3119"/>
                  <a:pt x="3792" y="3083"/>
                  <a:pt x="3741" y="3083"/>
                </a:cubicBezTo>
                <a:cubicBezTo>
                  <a:pt x="3730" y="3083"/>
                  <a:pt x="3719" y="3085"/>
                  <a:pt x="3710" y="3088"/>
                </a:cubicBezTo>
                <a:cubicBezTo>
                  <a:pt x="3710" y="3068"/>
                  <a:pt x="3720" y="3047"/>
                  <a:pt x="3720" y="3037"/>
                </a:cubicBezTo>
                <a:lnTo>
                  <a:pt x="3720" y="3037"/>
                </a:lnTo>
                <a:lnTo>
                  <a:pt x="3596" y="3099"/>
                </a:lnTo>
                <a:cubicBezTo>
                  <a:pt x="3606" y="3068"/>
                  <a:pt x="3606" y="3037"/>
                  <a:pt x="3596" y="3006"/>
                </a:cubicBezTo>
                <a:lnTo>
                  <a:pt x="3533" y="3006"/>
                </a:lnTo>
                <a:cubicBezTo>
                  <a:pt x="3523" y="2975"/>
                  <a:pt x="3523" y="2933"/>
                  <a:pt x="3533" y="2892"/>
                </a:cubicBezTo>
                <a:cubicBezTo>
                  <a:pt x="3596" y="2892"/>
                  <a:pt x="3648" y="2881"/>
                  <a:pt x="3689" y="2871"/>
                </a:cubicBezTo>
                <a:cubicBezTo>
                  <a:pt x="3637" y="2860"/>
                  <a:pt x="3596" y="2819"/>
                  <a:pt x="3596" y="2778"/>
                </a:cubicBezTo>
                <a:cubicBezTo>
                  <a:pt x="3583" y="2782"/>
                  <a:pt x="3570" y="2785"/>
                  <a:pt x="3557" y="2785"/>
                </a:cubicBezTo>
                <a:cubicBezTo>
                  <a:pt x="3540" y="2785"/>
                  <a:pt x="3525" y="2780"/>
                  <a:pt x="3513" y="2768"/>
                </a:cubicBezTo>
                <a:lnTo>
                  <a:pt x="3575" y="2674"/>
                </a:lnTo>
                <a:cubicBezTo>
                  <a:pt x="3554" y="2664"/>
                  <a:pt x="3544" y="2664"/>
                  <a:pt x="3523" y="2653"/>
                </a:cubicBezTo>
                <a:cubicBezTo>
                  <a:pt x="3544" y="2612"/>
                  <a:pt x="3523" y="2560"/>
                  <a:pt x="3471" y="2540"/>
                </a:cubicBezTo>
                <a:cubicBezTo>
                  <a:pt x="3513" y="2540"/>
                  <a:pt x="3544" y="2519"/>
                  <a:pt x="3554" y="2487"/>
                </a:cubicBezTo>
                <a:cubicBezTo>
                  <a:pt x="3575" y="2487"/>
                  <a:pt x="3596" y="2478"/>
                  <a:pt x="3627" y="2478"/>
                </a:cubicBezTo>
                <a:cubicBezTo>
                  <a:pt x="3565" y="2446"/>
                  <a:pt x="3492" y="2457"/>
                  <a:pt x="3430" y="2436"/>
                </a:cubicBezTo>
                <a:cubicBezTo>
                  <a:pt x="3368" y="2415"/>
                  <a:pt x="3326" y="2332"/>
                  <a:pt x="3388" y="2312"/>
                </a:cubicBezTo>
                <a:cubicBezTo>
                  <a:pt x="3430" y="2312"/>
                  <a:pt x="3471" y="2322"/>
                  <a:pt x="3523" y="2322"/>
                </a:cubicBezTo>
                <a:cubicBezTo>
                  <a:pt x="3515" y="2314"/>
                  <a:pt x="3527" y="2298"/>
                  <a:pt x="3543" y="2298"/>
                </a:cubicBezTo>
                <a:cubicBezTo>
                  <a:pt x="3546" y="2298"/>
                  <a:pt x="3550" y="2299"/>
                  <a:pt x="3554" y="2301"/>
                </a:cubicBezTo>
                <a:cubicBezTo>
                  <a:pt x="3565" y="2312"/>
                  <a:pt x="3575" y="2322"/>
                  <a:pt x="3586" y="2342"/>
                </a:cubicBezTo>
                <a:cubicBezTo>
                  <a:pt x="3616" y="2332"/>
                  <a:pt x="3648" y="2322"/>
                  <a:pt x="3669" y="2301"/>
                </a:cubicBezTo>
                <a:lnTo>
                  <a:pt x="3565" y="2301"/>
                </a:lnTo>
                <a:lnTo>
                  <a:pt x="3565" y="2250"/>
                </a:lnTo>
                <a:cubicBezTo>
                  <a:pt x="3558" y="2251"/>
                  <a:pt x="3551" y="2252"/>
                  <a:pt x="3544" y="2252"/>
                </a:cubicBezTo>
                <a:cubicBezTo>
                  <a:pt x="3510" y="2252"/>
                  <a:pt x="3482" y="2234"/>
                  <a:pt x="3482" y="2208"/>
                </a:cubicBezTo>
                <a:cubicBezTo>
                  <a:pt x="3482" y="2185"/>
                  <a:pt x="3509" y="2168"/>
                  <a:pt x="3535" y="2168"/>
                </a:cubicBezTo>
                <a:cubicBezTo>
                  <a:pt x="3542" y="2168"/>
                  <a:pt x="3549" y="2169"/>
                  <a:pt x="3555" y="2172"/>
                </a:cubicBezTo>
                <a:lnTo>
                  <a:pt x="3555" y="2172"/>
                </a:lnTo>
                <a:cubicBezTo>
                  <a:pt x="3539" y="2159"/>
                  <a:pt x="3558" y="2134"/>
                  <a:pt x="3586" y="2125"/>
                </a:cubicBezTo>
                <a:cubicBezTo>
                  <a:pt x="3616" y="2114"/>
                  <a:pt x="3658" y="2114"/>
                  <a:pt x="3648" y="2084"/>
                </a:cubicBezTo>
                <a:cubicBezTo>
                  <a:pt x="3616" y="2073"/>
                  <a:pt x="3586" y="2052"/>
                  <a:pt x="3554" y="2042"/>
                </a:cubicBezTo>
                <a:cubicBezTo>
                  <a:pt x="3565" y="2022"/>
                  <a:pt x="3575" y="2001"/>
                  <a:pt x="3586" y="1990"/>
                </a:cubicBezTo>
                <a:cubicBezTo>
                  <a:pt x="3554" y="1990"/>
                  <a:pt x="3544" y="2001"/>
                  <a:pt x="3523" y="2011"/>
                </a:cubicBezTo>
                <a:cubicBezTo>
                  <a:pt x="3513" y="2032"/>
                  <a:pt x="3492" y="2042"/>
                  <a:pt x="3471" y="2042"/>
                </a:cubicBezTo>
                <a:cubicBezTo>
                  <a:pt x="3464" y="2042"/>
                  <a:pt x="3460" y="2039"/>
                  <a:pt x="3457" y="2034"/>
                </a:cubicBezTo>
                <a:lnTo>
                  <a:pt x="3457" y="2034"/>
                </a:lnTo>
                <a:cubicBezTo>
                  <a:pt x="3428" y="2072"/>
                  <a:pt x="3368" y="2094"/>
                  <a:pt x="3316" y="2094"/>
                </a:cubicBezTo>
                <a:cubicBezTo>
                  <a:pt x="3368" y="2032"/>
                  <a:pt x="3305" y="1939"/>
                  <a:pt x="3275" y="1866"/>
                </a:cubicBezTo>
                <a:cubicBezTo>
                  <a:pt x="3257" y="1827"/>
                  <a:pt x="3249" y="1784"/>
                  <a:pt x="3247" y="1739"/>
                </a:cubicBezTo>
                <a:lnTo>
                  <a:pt x="3247" y="1739"/>
                </a:lnTo>
                <a:cubicBezTo>
                  <a:pt x="3246" y="1747"/>
                  <a:pt x="3245" y="1755"/>
                  <a:pt x="3243" y="1762"/>
                </a:cubicBezTo>
                <a:lnTo>
                  <a:pt x="3243" y="1794"/>
                </a:lnTo>
                <a:cubicBezTo>
                  <a:pt x="3223" y="1773"/>
                  <a:pt x="3202" y="1762"/>
                  <a:pt x="3171" y="1762"/>
                </a:cubicBezTo>
                <a:cubicBezTo>
                  <a:pt x="3181" y="1794"/>
                  <a:pt x="3202" y="1814"/>
                  <a:pt x="3213" y="1845"/>
                </a:cubicBezTo>
                <a:cubicBezTo>
                  <a:pt x="3181" y="1824"/>
                  <a:pt x="3160" y="1804"/>
                  <a:pt x="3130" y="1783"/>
                </a:cubicBezTo>
                <a:cubicBezTo>
                  <a:pt x="3109" y="1794"/>
                  <a:pt x="3119" y="1814"/>
                  <a:pt x="3130" y="1835"/>
                </a:cubicBezTo>
                <a:cubicBezTo>
                  <a:pt x="3150" y="1845"/>
                  <a:pt x="3171" y="1856"/>
                  <a:pt x="3171" y="1877"/>
                </a:cubicBezTo>
                <a:cubicBezTo>
                  <a:pt x="3171" y="1883"/>
                  <a:pt x="3166" y="1885"/>
                  <a:pt x="3160" y="1885"/>
                </a:cubicBezTo>
                <a:cubicBezTo>
                  <a:pt x="3156" y="1885"/>
                  <a:pt x="3152" y="1885"/>
                  <a:pt x="3149" y="1883"/>
                </a:cubicBezTo>
                <a:lnTo>
                  <a:pt x="3149" y="1883"/>
                </a:lnTo>
                <a:cubicBezTo>
                  <a:pt x="3156" y="1898"/>
                  <a:pt x="3163" y="1910"/>
                  <a:pt x="3171" y="1918"/>
                </a:cubicBezTo>
                <a:cubicBezTo>
                  <a:pt x="3140" y="1918"/>
                  <a:pt x="3098" y="1897"/>
                  <a:pt x="3088" y="1877"/>
                </a:cubicBezTo>
                <a:lnTo>
                  <a:pt x="3088" y="1877"/>
                </a:lnTo>
                <a:cubicBezTo>
                  <a:pt x="3088" y="1897"/>
                  <a:pt x="3088" y="1928"/>
                  <a:pt x="3098" y="1949"/>
                </a:cubicBezTo>
                <a:cubicBezTo>
                  <a:pt x="3077" y="1939"/>
                  <a:pt x="3057" y="1918"/>
                  <a:pt x="3036" y="1907"/>
                </a:cubicBezTo>
                <a:lnTo>
                  <a:pt x="3036" y="1907"/>
                </a:lnTo>
                <a:cubicBezTo>
                  <a:pt x="3057" y="1928"/>
                  <a:pt x="3057" y="1959"/>
                  <a:pt x="3057" y="1980"/>
                </a:cubicBezTo>
                <a:cubicBezTo>
                  <a:pt x="3032" y="1968"/>
                  <a:pt x="3004" y="1963"/>
                  <a:pt x="2977" y="1963"/>
                </a:cubicBezTo>
                <a:cubicBezTo>
                  <a:pt x="2958" y="1963"/>
                  <a:pt x="2939" y="1965"/>
                  <a:pt x="2922" y="1969"/>
                </a:cubicBezTo>
                <a:cubicBezTo>
                  <a:pt x="2902" y="1959"/>
                  <a:pt x="2870" y="1949"/>
                  <a:pt x="2840" y="1949"/>
                </a:cubicBezTo>
                <a:cubicBezTo>
                  <a:pt x="2864" y="2015"/>
                  <a:pt x="2948" y="2062"/>
                  <a:pt x="3034" y="2062"/>
                </a:cubicBezTo>
                <a:cubicBezTo>
                  <a:pt x="3056" y="2062"/>
                  <a:pt x="3077" y="2059"/>
                  <a:pt x="3098" y="2052"/>
                </a:cubicBezTo>
                <a:lnTo>
                  <a:pt x="3098" y="2052"/>
                </a:lnTo>
                <a:cubicBezTo>
                  <a:pt x="3088" y="2073"/>
                  <a:pt x="3077" y="2094"/>
                  <a:pt x="3068" y="2105"/>
                </a:cubicBezTo>
                <a:cubicBezTo>
                  <a:pt x="3088" y="2125"/>
                  <a:pt x="3119" y="2146"/>
                  <a:pt x="3140" y="2156"/>
                </a:cubicBezTo>
                <a:cubicBezTo>
                  <a:pt x="3119" y="2167"/>
                  <a:pt x="3098" y="2167"/>
                  <a:pt x="3077" y="2167"/>
                </a:cubicBezTo>
                <a:cubicBezTo>
                  <a:pt x="3088" y="2187"/>
                  <a:pt x="3098" y="2197"/>
                  <a:pt x="3109" y="2218"/>
                </a:cubicBezTo>
                <a:cubicBezTo>
                  <a:pt x="3106" y="2221"/>
                  <a:pt x="3101" y="2223"/>
                  <a:pt x="3095" y="2223"/>
                </a:cubicBezTo>
                <a:cubicBezTo>
                  <a:pt x="3081" y="2223"/>
                  <a:pt x="3061" y="2215"/>
                  <a:pt x="3047" y="2208"/>
                </a:cubicBezTo>
                <a:cubicBezTo>
                  <a:pt x="3036" y="2197"/>
                  <a:pt x="3015" y="2187"/>
                  <a:pt x="2995" y="2187"/>
                </a:cubicBezTo>
                <a:cubicBezTo>
                  <a:pt x="2981" y="2194"/>
                  <a:pt x="2977" y="2209"/>
                  <a:pt x="2980" y="2219"/>
                </a:cubicBezTo>
                <a:lnTo>
                  <a:pt x="2980" y="2219"/>
                </a:lnTo>
                <a:cubicBezTo>
                  <a:pt x="2952" y="2202"/>
                  <a:pt x="2922" y="2194"/>
                  <a:pt x="2893" y="2194"/>
                </a:cubicBezTo>
                <a:cubicBezTo>
                  <a:pt x="2881" y="2194"/>
                  <a:pt x="2871" y="2195"/>
                  <a:pt x="2860" y="2197"/>
                </a:cubicBezTo>
                <a:cubicBezTo>
                  <a:pt x="2860" y="2218"/>
                  <a:pt x="2870" y="2239"/>
                  <a:pt x="2881" y="2250"/>
                </a:cubicBezTo>
                <a:cubicBezTo>
                  <a:pt x="2879" y="2248"/>
                  <a:pt x="2876" y="2247"/>
                  <a:pt x="2873" y="2247"/>
                </a:cubicBezTo>
                <a:cubicBezTo>
                  <a:pt x="2860" y="2247"/>
                  <a:pt x="2840" y="2263"/>
                  <a:pt x="2840" y="2280"/>
                </a:cubicBezTo>
                <a:cubicBezTo>
                  <a:pt x="2850" y="2301"/>
                  <a:pt x="2881" y="2312"/>
                  <a:pt x="2902" y="2312"/>
                </a:cubicBezTo>
                <a:cubicBezTo>
                  <a:pt x="2953" y="2332"/>
                  <a:pt x="3015" y="2342"/>
                  <a:pt x="3068" y="2363"/>
                </a:cubicBezTo>
                <a:cubicBezTo>
                  <a:pt x="3098" y="2374"/>
                  <a:pt x="3140" y="2395"/>
                  <a:pt x="3130" y="2415"/>
                </a:cubicBezTo>
                <a:cubicBezTo>
                  <a:pt x="3088" y="2415"/>
                  <a:pt x="3057" y="2415"/>
                  <a:pt x="3015" y="2405"/>
                </a:cubicBezTo>
                <a:lnTo>
                  <a:pt x="3015" y="2405"/>
                </a:lnTo>
                <a:cubicBezTo>
                  <a:pt x="3015" y="2425"/>
                  <a:pt x="3026" y="2446"/>
                  <a:pt x="3047" y="2457"/>
                </a:cubicBezTo>
                <a:cubicBezTo>
                  <a:pt x="3005" y="2446"/>
                  <a:pt x="2964" y="2436"/>
                  <a:pt x="2932" y="2436"/>
                </a:cubicBezTo>
                <a:lnTo>
                  <a:pt x="2932" y="2487"/>
                </a:lnTo>
                <a:cubicBezTo>
                  <a:pt x="2915" y="2453"/>
                  <a:pt x="2877" y="2433"/>
                  <a:pt x="2835" y="2433"/>
                </a:cubicBezTo>
                <a:cubicBezTo>
                  <a:pt x="2826" y="2433"/>
                  <a:pt x="2817" y="2434"/>
                  <a:pt x="2808" y="2436"/>
                </a:cubicBezTo>
                <a:cubicBezTo>
                  <a:pt x="2818" y="2493"/>
                  <a:pt x="2898" y="2551"/>
                  <a:pt x="2975" y="2551"/>
                </a:cubicBezTo>
                <a:cubicBezTo>
                  <a:pt x="2982" y="2551"/>
                  <a:pt x="2988" y="2550"/>
                  <a:pt x="2995" y="2550"/>
                </a:cubicBezTo>
                <a:cubicBezTo>
                  <a:pt x="3026" y="2550"/>
                  <a:pt x="3057" y="2540"/>
                  <a:pt x="3088" y="2540"/>
                </a:cubicBezTo>
                <a:cubicBezTo>
                  <a:pt x="3119" y="2540"/>
                  <a:pt x="3150" y="2560"/>
                  <a:pt x="3150" y="2581"/>
                </a:cubicBezTo>
                <a:cubicBezTo>
                  <a:pt x="3157" y="2601"/>
                  <a:pt x="3138" y="2613"/>
                  <a:pt x="3120" y="2613"/>
                </a:cubicBezTo>
                <a:cubicBezTo>
                  <a:pt x="3111" y="2613"/>
                  <a:pt x="3102" y="2609"/>
                  <a:pt x="3098" y="2602"/>
                </a:cubicBezTo>
                <a:cubicBezTo>
                  <a:pt x="3077" y="2633"/>
                  <a:pt x="3077" y="2674"/>
                  <a:pt x="3088" y="2705"/>
                </a:cubicBezTo>
                <a:cubicBezTo>
                  <a:pt x="3104" y="2700"/>
                  <a:pt x="3119" y="2697"/>
                  <a:pt x="3133" y="2697"/>
                </a:cubicBezTo>
                <a:cubicBezTo>
                  <a:pt x="3148" y="2697"/>
                  <a:pt x="3161" y="2700"/>
                  <a:pt x="3171" y="2705"/>
                </a:cubicBezTo>
                <a:cubicBezTo>
                  <a:pt x="3160" y="2736"/>
                  <a:pt x="3130" y="2768"/>
                  <a:pt x="3098" y="2798"/>
                </a:cubicBezTo>
                <a:cubicBezTo>
                  <a:pt x="3140" y="2819"/>
                  <a:pt x="3171" y="2830"/>
                  <a:pt x="3213" y="2840"/>
                </a:cubicBezTo>
                <a:cubicBezTo>
                  <a:pt x="3181" y="2871"/>
                  <a:pt x="3140" y="2892"/>
                  <a:pt x="3088" y="2892"/>
                </a:cubicBezTo>
                <a:cubicBezTo>
                  <a:pt x="3088" y="2913"/>
                  <a:pt x="3098" y="2943"/>
                  <a:pt x="3119" y="2964"/>
                </a:cubicBezTo>
                <a:cubicBezTo>
                  <a:pt x="3114" y="2980"/>
                  <a:pt x="3098" y="2985"/>
                  <a:pt x="3080" y="2985"/>
                </a:cubicBezTo>
                <a:cubicBezTo>
                  <a:pt x="3062" y="2985"/>
                  <a:pt x="3041" y="2980"/>
                  <a:pt x="3026" y="2975"/>
                </a:cubicBezTo>
                <a:cubicBezTo>
                  <a:pt x="3011" y="2960"/>
                  <a:pt x="2986" y="2946"/>
                  <a:pt x="2962" y="2946"/>
                </a:cubicBezTo>
                <a:cubicBezTo>
                  <a:pt x="2952" y="2946"/>
                  <a:pt x="2942" y="2948"/>
                  <a:pt x="2932" y="2954"/>
                </a:cubicBezTo>
                <a:cubicBezTo>
                  <a:pt x="2953" y="2975"/>
                  <a:pt x="2985" y="2996"/>
                  <a:pt x="3026" y="2996"/>
                </a:cubicBezTo>
                <a:cubicBezTo>
                  <a:pt x="3004" y="3018"/>
                  <a:pt x="2973" y="3028"/>
                  <a:pt x="2942" y="3028"/>
                </a:cubicBezTo>
                <a:cubicBezTo>
                  <a:pt x="2916" y="3028"/>
                  <a:pt x="2890" y="3020"/>
                  <a:pt x="2870" y="3006"/>
                </a:cubicBezTo>
                <a:cubicBezTo>
                  <a:pt x="2902" y="3006"/>
                  <a:pt x="2922" y="2964"/>
                  <a:pt x="2902" y="2943"/>
                </a:cubicBezTo>
                <a:cubicBezTo>
                  <a:pt x="2891" y="2933"/>
                  <a:pt x="2873" y="2928"/>
                  <a:pt x="2855" y="2928"/>
                </a:cubicBezTo>
                <a:cubicBezTo>
                  <a:pt x="2837" y="2928"/>
                  <a:pt x="2819" y="2933"/>
                  <a:pt x="2809" y="2943"/>
                </a:cubicBezTo>
                <a:lnTo>
                  <a:pt x="2809" y="2943"/>
                </a:lnTo>
                <a:cubicBezTo>
                  <a:pt x="2840" y="2912"/>
                  <a:pt x="2839" y="2860"/>
                  <a:pt x="2808" y="2819"/>
                </a:cubicBezTo>
                <a:cubicBezTo>
                  <a:pt x="2777" y="2840"/>
                  <a:pt x="2757" y="2860"/>
                  <a:pt x="2757" y="2892"/>
                </a:cubicBezTo>
                <a:cubicBezTo>
                  <a:pt x="2749" y="2884"/>
                  <a:pt x="2742" y="2872"/>
                  <a:pt x="2738" y="2862"/>
                </a:cubicBezTo>
                <a:lnTo>
                  <a:pt x="2738" y="2862"/>
                </a:lnTo>
                <a:cubicBezTo>
                  <a:pt x="2746" y="2900"/>
                  <a:pt x="2745" y="2936"/>
                  <a:pt x="2736" y="2964"/>
                </a:cubicBezTo>
                <a:cubicBezTo>
                  <a:pt x="2704" y="2954"/>
                  <a:pt x="2674" y="2933"/>
                  <a:pt x="2663" y="2902"/>
                </a:cubicBezTo>
                <a:cubicBezTo>
                  <a:pt x="2642" y="2933"/>
                  <a:pt x="2612" y="2943"/>
                  <a:pt x="2580" y="2964"/>
                </a:cubicBezTo>
                <a:cubicBezTo>
                  <a:pt x="2622" y="3006"/>
                  <a:pt x="2663" y="3037"/>
                  <a:pt x="2725" y="3068"/>
                </a:cubicBezTo>
                <a:cubicBezTo>
                  <a:pt x="2708" y="3064"/>
                  <a:pt x="2691" y="3061"/>
                  <a:pt x="2675" y="3061"/>
                </a:cubicBezTo>
                <a:cubicBezTo>
                  <a:pt x="2652" y="3061"/>
                  <a:pt x="2630" y="3066"/>
                  <a:pt x="2612" y="3078"/>
                </a:cubicBezTo>
                <a:cubicBezTo>
                  <a:pt x="2580" y="3058"/>
                  <a:pt x="2539" y="3037"/>
                  <a:pt x="2508" y="3026"/>
                </a:cubicBezTo>
                <a:cubicBezTo>
                  <a:pt x="2477" y="3047"/>
                  <a:pt x="2477" y="3088"/>
                  <a:pt x="2508" y="3109"/>
                </a:cubicBezTo>
                <a:cubicBezTo>
                  <a:pt x="2518" y="3120"/>
                  <a:pt x="2534" y="3125"/>
                  <a:pt x="2551" y="3125"/>
                </a:cubicBezTo>
                <a:cubicBezTo>
                  <a:pt x="2566" y="3125"/>
                  <a:pt x="2583" y="3120"/>
                  <a:pt x="2598" y="3111"/>
                </a:cubicBezTo>
                <a:lnTo>
                  <a:pt x="2598" y="3111"/>
                </a:lnTo>
                <a:cubicBezTo>
                  <a:pt x="2551" y="3143"/>
                  <a:pt x="2602" y="3203"/>
                  <a:pt x="2653" y="3224"/>
                </a:cubicBezTo>
                <a:cubicBezTo>
                  <a:pt x="2704" y="3244"/>
                  <a:pt x="2777" y="3244"/>
                  <a:pt x="2819" y="3286"/>
                </a:cubicBezTo>
                <a:cubicBezTo>
                  <a:pt x="2787" y="3275"/>
                  <a:pt x="2746" y="3275"/>
                  <a:pt x="2715" y="3275"/>
                </a:cubicBezTo>
                <a:lnTo>
                  <a:pt x="2684" y="3275"/>
                </a:lnTo>
                <a:cubicBezTo>
                  <a:pt x="2653" y="3286"/>
                  <a:pt x="2663" y="3316"/>
                  <a:pt x="2684" y="3327"/>
                </a:cubicBezTo>
                <a:cubicBezTo>
                  <a:pt x="2700" y="3332"/>
                  <a:pt x="2715" y="3335"/>
                  <a:pt x="2731" y="3335"/>
                </a:cubicBezTo>
                <a:cubicBezTo>
                  <a:pt x="2746" y="3335"/>
                  <a:pt x="2762" y="3332"/>
                  <a:pt x="2777" y="3327"/>
                </a:cubicBezTo>
                <a:lnTo>
                  <a:pt x="2777" y="3327"/>
                </a:lnTo>
                <a:cubicBezTo>
                  <a:pt x="2757" y="3358"/>
                  <a:pt x="2757" y="3389"/>
                  <a:pt x="2767" y="3420"/>
                </a:cubicBezTo>
                <a:cubicBezTo>
                  <a:pt x="2777" y="3410"/>
                  <a:pt x="2798" y="3410"/>
                  <a:pt x="2819" y="3399"/>
                </a:cubicBezTo>
                <a:lnTo>
                  <a:pt x="2819" y="3399"/>
                </a:lnTo>
                <a:cubicBezTo>
                  <a:pt x="2829" y="3431"/>
                  <a:pt x="2787" y="3452"/>
                  <a:pt x="2757" y="3452"/>
                </a:cubicBezTo>
                <a:cubicBezTo>
                  <a:pt x="2715" y="3452"/>
                  <a:pt x="2684" y="3420"/>
                  <a:pt x="2663" y="3399"/>
                </a:cubicBezTo>
                <a:lnTo>
                  <a:pt x="2663" y="3399"/>
                </a:lnTo>
                <a:cubicBezTo>
                  <a:pt x="2663" y="3461"/>
                  <a:pt x="2725" y="3503"/>
                  <a:pt x="2798" y="3503"/>
                </a:cubicBezTo>
                <a:cubicBezTo>
                  <a:pt x="2746" y="3514"/>
                  <a:pt x="2736" y="3565"/>
                  <a:pt x="2757" y="3597"/>
                </a:cubicBezTo>
                <a:cubicBezTo>
                  <a:pt x="2777" y="3627"/>
                  <a:pt x="2829" y="3638"/>
                  <a:pt x="2870" y="3638"/>
                </a:cubicBezTo>
                <a:cubicBezTo>
                  <a:pt x="2860" y="3627"/>
                  <a:pt x="2870" y="3597"/>
                  <a:pt x="2891" y="3586"/>
                </a:cubicBezTo>
                <a:cubicBezTo>
                  <a:pt x="2922" y="3576"/>
                  <a:pt x="2943" y="3576"/>
                  <a:pt x="2974" y="3576"/>
                </a:cubicBezTo>
                <a:cubicBezTo>
                  <a:pt x="2964" y="3617"/>
                  <a:pt x="2943" y="3648"/>
                  <a:pt x="2922" y="3669"/>
                </a:cubicBezTo>
                <a:cubicBezTo>
                  <a:pt x="2938" y="3664"/>
                  <a:pt x="2956" y="3661"/>
                  <a:pt x="2975" y="3661"/>
                </a:cubicBezTo>
                <a:cubicBezTo>
                  <a:pt x="2995" y="3661"/>
                  <a:pt x="3015" y="3664"/>
                  <a:pt x="3036" y="3669"/>
                </a:cubicBezTo>
                <a:cubicBezTo>
                  <a:pt x="3017" y="3725"/>
                  <a:pt x="2982" y="3764"/>
                  <a:pt x="2929" y="3802"/>
                </a:cubicBezTo>
                <a:lnTo>
                  <a:pt x="2929" y="3802"/>
                </a:lnTo>
                <a:cubicBezTo>
                  <a:pt x="2931" y="3801"/>
                  <a:pt x="2934" y="3801"/>
                  <a:pt x="2936" y="3801"/>
                </a:cubicBezTo>
                <a:cubicBezTo>
                  <a:pt x="2958" y="3801"/>
                  <a:pt x="2985" y="3823"/>
                  <a:pt x="2985" y="3845"/>
                </a:cubicBezTo>
                <a:cubicBezTo>
                  <a:pt x="2985" y="3876"/>
                  <a:pt x="2953" y="3897"/>
                  <a:pt x="2932" y="3917"/>
                </a:cubicBezTo>
                <a:cubicBezTo>
                  <a:pt x="2910" y="3894"/>
                  <a:pt x="2875" y="3883"/>
                  <a:pt x="2837" y="3883"/>
                </a:cubicBezTo>
                <a:cubicBezTo>
                  <a:pt x="2824" y="3883"/>
                  <a:pt x="2811" y="3884"/>
                  <a:pt x="2798" y="3887"/>
                </a:cubicBezTo>
                <a:cubicBezTo>
                  <a:pt x="2794" y="3885"/>
                  <a:pt x="2789" y="3885"/>
                  <a:pt x="2785" y="3885"/>
                </a:cubicBezTo>
                <a:cubicBezTo>
                  <a:pt x="2750" y="3885"/>
                  <a:pt x="2727" y="3921"/>
                  <a:pt x="2746" y="3949"/>
                </a:cubicBezTo>
                <a:lnTo>
                  <a:pt x="2653" y="3855"/>
                </a:lnTo>
                <a:cubicBezTo>
                  <a:pt x="2622" y="3876"/>
                  <a:pt x="2612" y="3917"/>
                  <a:pt x="2622" y="3949"/>
                </a:cubicBezTo>
                <a:cubicBezTo>
                  <a:pt x="2592" y="3926"/>
                  <a:pt x="2546" y="3909"/>
                  <a:pt x="2499" y="3909"/>
                </a:cubicBezTo>
                <a:cubicBezTo>
                  <a:pt x="2481" y="3909"/>
                  <a:pt x="2463" y="3912"/>
                  <a:pt x="2446" y="3917"/>
                </a:cubicBezTo>
                <a:cubicBezTo>
                  <a:pt x="2477" y="3876"/>
                  <a:pt x="2435" y="3804"/>
                  <a:pt x="2363" y="3793"/>
                </a:cubicBezTo>
                <a:lnTo>
                  <a:pt x="2363" y="3793"/>
                </a:lnTo>
                <a:cubicBezTo>
                  <a:pt x="2363" y="3845"/>
                  <a:pt x="2373" y="3887"/>
                  <a:pt x="2373" y="3928"/>
                </a:cubicBezTo>
                <a:cubicBezTo>
                  <a:pt x="2342" y="3928"/>
                  <a:pt x="2301" y="3928"/>
                  <a:pt x="2280" y="3938"/>
                </a:cubicBezTo>
                <a:cubicBezTo>
                  <a:pt x="2280" y="3959"/>
                  <a:pt x="2290" y="3990"/>
                  <a:pt x="2301" y="4011"/>
                </a:cubicBezTo>
                <a:cubicBezTo>
                  <a:pt x="2280" y="3980"/>
                  <a:pt x="2249" y="3949"/>
                  <a:pt x="2207" y="3949"/>
                </a:cubicBezTo>
                <a:cubicBezTo>
                  <a:pt x="2203" y="3948"/>
                  <a:pt x="2198" y="3947"/>
                  <a:pt x="2193" y="3947"/>
                </a:cubicBezTo>
                <a:cubicBezTo>
                  <a:pt x="2166" y="3947"/>
                  <a:pt x="2139" y="3965"/>
                  <a:pt x="2132" y="3985"/>
                </a:cubicBezTo>
                <a:lnTo>
                  <a:pt x="2132" y="3985"/>
                </a:lnTo>
                <a:cubicBezTo>
                  <a:pt x="2125" y="3976"/>
                  <a:pt x="2111" y="3970"/>
                  <a:pt x="2094" y="3970"/>
                </a:cubicBezTo>
                <a:cubicBezTo>
                  <a:pt x="2073" y="4011"/>
                  <a:pt x="2094" y="4062"/>
                  <a:pt x="2135" y="4094"/>
                </a:cubicBezTo>
                <a:cubicBezTo>
                  <a:pt x="2176" y="4125"/>
                  <a:pt x="2228" y="4145"/>
                  <a:pt x="2280" y="4166"/>
                </a:cubicBezTo>
                <a:cubicBezTo>
                  <a:pt x="2254" y="4161"/>
                  <a:pt x="2225" y="4159"/>
                  <a:pt x="2197" y="4159"/>
                </a:cubicBezTo>
                <a:cubicBezTo>
                  <a:pt x="2168" y="4159"/>
                  <a:pt x="2140" y="4161"/>
                  <a:pt x="2114" y="4166"/>
                </a:cubicBezTo>
                <a:cubicBezTo>
                  <a:pt x="2114" y="4180"/>
                  <a:pt x="2121" y="4194"/>
                  <a:pt x="2131" y="4206"/>
                </a:cubicBezTo>
                <a:lnTo>
                  <a:pt x="2131" y="4206"/>
                </a:lnTo>
                <a:cubicBezTo>
                  <a:pt x="2119" y="4201"/>
                  <a:pt x="2106" y="4198"/>
                  <a:pt x="2094" y="4198"/>
                </a:cubicBezTo>
                <a:cubicBezTo>
                  <a:pt x="2052" y="4198"/>
                  <a:pt x="2011" y="4207"/>
                  <a:pt x="2011" y="4239"/>
                </a:cubicBezTo>
                <a:cubicBezTo>
                  <a:pt x="2000" y="4249"/>
                  <a:pt x="2011" y="4270"/>
                  <a:pt x="2011" y="4280"/>
                </a:cubicBezTo>
                <a:lnTo>
                  <a:pt x="2073" y="4373"/>
                </a:lnTo>
                <a:cubicBezTo>
                  <a:pt x="2097" y="4366"/>
                  <a:pt x="2122" y="4363"/>
                  <a:pt x="2147" y="4363"/>
                </a:cubicBezTo>
                <a:cubicBezTo>
                  <a:pt x="2197" y="4363"/>
                  <a:pt x="2248" y="4377"/>
                  <a:pt x="2290" y="4405"/>
                </a:cubicBezTo>
                <a:cubicBezTo>
                  <a:pt x="2264" y="4399"/>
                  <a:pt x="2238" y="4397"/>
                  <a:pt x="2214" y="4397"/>
                </a:cubicBezTo>
                <a:cubicBezTo>
                  <a:pt x="2189" y="4397"/>
                  <a:pt x="2166" y="4399"/>
                  <a:pt x="2145" y="4405"/>
                </a:cubicBezTo>
                <a:cubicBezTo>
                  <a:pt x="2138" y="4433"/>
                  <a:pt x="2159" y="4461"/>
                  <a:pt x="2190" y="4479"/>
                </a:cubicBezTo>
                <a:lnTo>
                  <a:pt x="2190" y="4479"/>
                </a:lnTo>
                <a:cubicBezTo>
                  <a:pt x="2187" y="4479"/>
                  <a:pt x="2183" y="4478"/>
                  <a:pt x="2180" y="4478"/>
                </a:cubicBezTo>
                <a:cubicBezTo>
                  <a:pt x="2136" y="4478"/>
                  <a:pt x="2094" y="4504"/>
                  <a:pt x="2094" y="4539"/>
                </a:cubicBezTo>
                <a:cubicBezTo>
                  <a:pt x="2145" y="4550"/>
                  <a:pt x="2186" y="4560"/>
                  <a:pt x="2239" y="4571"/>
                </a:cubicBezTo>
                <a:lnTo>
                  <a:pt x="2239" y="4612"/>
                </a:lnTo>
                <a:cubicBezTo>
                  <a:pt x="2290" y="4612"/>
                  <a:pt x="2342" y="4612"/>
                  <a:pt x="2394" y="4622"/>
                </a:cubicBezTo>
                <a:cubicBezTo>
                  <a:pt x="2384" y="4653"/>
                  <a:pt x="2363" y="4684"/>
                  <a:pt x="2342" y="4726"/>
                </a:cubicBezTo>
                <a:cubicBezTo>
                  <a:pt x="2373" y="4726"/>
                  <a:pt x="2404" y="4726"/>
                  <a:pt x="2425" y="4736"/>
                </a:cubicBezTo>
                <a:cubicBezTo>
                  <a:pt x="2433" y="4753"/>
                  <a:pt x="2401" y="4770"/>
                  <a:pt x="2372" y="4770"/>
                </a:cubicBezTo>
                <a:cubicBezTo>
                  <a:pt x="2365" y="4770"/>
                  <a:pt x="2358" y="4769"/>
                  <a:pt x="2352" y="4767"/>
                </a:cubicBezTo>
                <a:cubicBezTo>
                  <a:pt x="2311" y="4757"/>
                  <a:pt x="2280" y="4736"/>
                  <a:pt x="2249" y="4726"/>
                </a:cubicBezTo>
                <a:cubicBezTo>
                  <a:pt x="2241" y="4724"/>
                  <a:pt x="2234" y="4723"/>
                  <a:pt x="2227" y="4723"/>
                </a:cubicBezTo>
                <a:cubicBezTo>
                  <a:pt x="2191" y="4723"/>
                  <a:pt x="2157" y="4742"/>
                  <a:pt x="2166" y="4767"/>
                </a:cubicBezTo>
                <a:cubicBezTo>
                  <a:pt x="2207" y="4767"/>
                  <a:pt x="2249" y="4778"/>
                  <a:pt x="2259" y="4808"/>
                </a:cubicBezTo>
                <a:cubicBezTo>
                  <a:pt x="2280" y="4829"/>
                  <a:pt x="2269" y="4871"/>
                  <a:pt x="2239" y="4891"/>
                </a:cubicBezTo>
                <a:cubicBezTo>
                  <a:pt x="2259" y="4891"/>
                  <a:pt x="2280" y="4891"/>
                  <a:pt x="2301" y="4902"/>
                </a:cubicBezTo>
                <a:cubicBezTo>
                  <a:pt x="2259" y="4923"/>
                  <a:pt x="2197" y="4944"/>
                  <a:pt x="2145" y="4953"/>
                </a:cubicBezTo>
                <a:cubicBezTo>
                  <a:pt x="2104" y="4933"/>
                  <a:pt x="2052" y="4912"/>
                  <a:pt x="2011" y="4891"/>
                </a:cubicBezTo>
                <a:cubicBezTo>
                  <a:pt x="1979" y="4891"/>
                  <a:pt x="1958" y="4881"/>
                  <a:pt x="1928" y="4871"/>
                </a:cubicBezTo>
                <a:cubicBezTo>
                  <a:pt x="1907" y="4850"/>
                  <a:pt x="1896" y="4829"/>
                  <a:pt x="1907" y="4808"/>
                </a:cubicBezTo>
                <a:lnTo>
                  <a:pt x="1845" y="4808"/>
                </a:lnTo>
                <a:cubicBezTo>
                  <a:pt x="1824" y="4778"/>
                  <a:pt x="1803" y="4746"/>
                  <a:pt x="1803" y="4705"/>
                </a:cubicBezTo>
                <a:cubicBezTo>
                  <a:pt x="1783" y="4695"/>
                  <a:pt x="1762" y="4695"/>
                  <a:pt x="1741" y="4684"/>
                </a:cubicBezTo>
                <a:cubicBezTo>
                  <a:pt x="1731" y="4674"/>
                  <a:pt x="1731" y="4653"/>
                  <a:pt x="1741" y="4643"/>
                </a:cubicBezTo>
                <a:cubicBezTo>
                  <a:pt x="1731" y="4643"/>
                  <a:pt x="1710" y="4643"/>
                  <a:pt x="1689" y="4653"/>
                </a:cubicBezTo>
                <a:cubicBezTo>
                  <a:pt x="1689" y="4622"/>
                  <a:pt x="1700" y="4601"/>
                  <a:pt x="1700" y="4571"/>
                </a:cubicBezTo>
                <a:lnTo>
                  <a:pt x="1700" y="4571"/>
                </a:lnTo>
                <a:cubicBezTo>
                  <a:pt x="1682" y="4576"/>
                  <a:pt x="1674" y="4582"/>
                  <a:pt x="1667" y="4582"/>
                </a:cubicBezTo>
                <a:cubicBezTo>
                  <a:pt x="1661" y="4582"/>
                  <a:pt x="1656" y="4579"/>
                  <a:pt x="1648" y="4571"/>
                </a:cubicBezTo>
                <a:cubicBezTo>
                  <a:pt x="1627" y="4560"/>
                  <a:pt x="1596" y="4560"/>
                  <a:pt x="1575" y="4550"/>
                </a:cubicBezTo>
                <a:cubicBezTo>
                  <a:pt x="1565" y="4550"/>
                  <a:pt x="1544" y="4550"/>
                  <a:pt x="1534" y="4539"/>
                </a:cubicBezTo>
                <a:cubicBezTo>
                  <a:pt x="1513" y="4518"/>
                  <a:pt x="1523" y="4477"/>
                  <a:pt x="1544" y="4456"/>
                </a:cubicBezTo>
                <a:cubicBezTo>
                  <a:pt x="1503" y="4456"/>
                  <a:pt x="1451" y="4456"/>
                  <a:pt x="1451" y="4425"/>
                </a:cubicBezTo>
                <a:cubicBezTo>
                  <a:pt x="1440" y="4415"/>
                  <a:pt x="1451" y="4415"/>
                  <a:pt x="1451" y="4405"/>
                </a:cubicBezTo>
                <a:cubicBezTo>
                  <a:pt x="1461" y="4384"/>
                  <a:pt x="1482" y="4363"/>
                  <a:pt x="1493" y="4343"/>
                </a:cubicBezTo>
                <a:cubicBezTo>
                  <a:pt x="1503" y="4332"/>
                  <a:pt x="1503" y="4332"/>
                  <a:pt x="1513" y="4332"/>
                </a:cubicBezTo>
                <a:lnTo>
                  <a:pt x="1534" y="4332"/>
                </a:lnTo>
                <a:cubicBezTo>
                  <a:pt x="1575" y="4363"/>
                  <a:pt x="1617" y="4384"/>
                  <a:pt x="1658" y="4415"/>
                </a:cubicBezTo>
                <a:cubicBezTo>
                  <a:pt x="1642" y="4390"/>
                  <a:pt x="1672" y="4358"/>
                  <a:pt x="1707" y="4358"/>
                </a:cubicBezTo>
                <a:cubicBezTo>
                  <a:pt x="1715" y="4358"/>
                  <a:pt x="1723" y="4359"/>
                  <a:pt x="1731" y="4363"/>
                </a:cubicBezTo>
                <a:cubicBezTo>
                  <a:pt x="1710" y="4343"/>
                  <a:pt x="1710" y="4311"/>
                  <a:pt x="1731" y="4290"/>
                </a:cubicBezTo>
                <a:cubicBezTo>
                  <a:pt x="1745" y="4281"/>
                  <a:pt x="1755" y="4273"/>
                  <a:pt x="1764" y="4269"/>
                </a:cubicBezTo>
                <a:lnTo>
                  <a:pt x="1764" y="4269"/>
                </a:lnTo>
                <a:cubicBezTo>
                  <a:pt x="1773" y="4270"/>
                  <a:pt x="1783" y="4270"/>
                  <a:pt x="1793" y="4270"/>
                </a:cubicBezTo>
                <a:cubicBezTo>
                  <a:pt x="1787" y="4267"/>
                  <a:pt x="1782" y="4266"/>
                  <a:pt x="1778" y="4266"/>
                </a:cubicBezTo>
                <a:cubicBezTo>
                  <a:pt x="1773" y="4266"/>
                  <a:pt x="1769" y="4267"/>
                  <a:pt x="1764" y="4269"/>
                </a:cubicBezTo>
                <a:lnTo>
                  <a:pt x="1764" y="4269"/>
                </a:lnTo>
                <a:cubicBezTo>
                  <a:pt x="1742" y="4269"/>
                  <a:pt x="1721" y="4267"/>
                  <a:pt x="1700" y="4260"/>
                </a:cubicBezTo>
                <a:cubicBezTo>
                  <a:pt x="1668" y="4249"/>
                  <a:pt x="1648" y="4218"/>
                  <a:pt x="1658" y="4187"/>
                </a:cubicBezTo>
                <a:lnTo>
                  <a:pt x="1658" y="4187"/>
                </a:lnTo>
                <a:cubicBezTo>
                  <a:pt x="1652" y="4199"/>
                  <a:pt x="1639" y="4204"/>
                  <a:pt x="1625" y="4204"/>
                </a:cubicBezTo>
                <a:cubicBezTo>
                  <a:pt x="1615" y="4204"/>
                  <a:pt x="1605" y="4202"/>
                  <a:pt x="1596" y="4198"/>
                </a:cubicBezTo>
                <a:cubicBezTo>
                  <a:pt x="1575" y="4187"/>
                  <a:pt x="1565" y="4166"/>
                  <a:pt x="1575" y="4145"/>
                </a:cubicBezTo>
                <a:cubicBezTo>
                  <a:pt x="1585" y="4135"/>
                  <a:pt x="1606" y="4125"/>
                  <a:pt x="1606" y="4104"/>
                </a:cubicBezTo>
                <a:cubicBezTo>
                  <a:pt x="1606" y="4094"/>
                  <a:pt x="1575" y="4083"/>
                  <a:pt x="1565" y="4073"/>
                </a:cubicBezTo>
                <a:cubicBezTo>
                  <a:pt x="1555" y="4042"/>
                  <a:pt x="1596" y="4021"/>
                  <a:pt x="1627" y="4021"/>
                </a:cubicBezTo>
                <a:cubicBezTo>
                  <a:pt x="1640" y="4021"/>
                  <a:pt x="1654" y="4023"/>
                  <a:pt x="1668" y="4023"/>
                </a:cubicBezTo>
                <a:cubicBezTo>
                  <a:pt x="1689" y="4023"/>
                  <a:pt x="1708" y="4019"/>
                  <a:pt x="1721" y="4000"/>
                </a:cubicBezTo>
                <a:lnTo>
                  <a:pt x="1721" y="4000"/>
                </a:lnTo>
                <a:cubicBezTo>
                  <a:pt x="1706" y="4009"/>
                  <a:pt x="1690" y="4013"/>
                  <a:pt x="1674" y="4013"/>
                </a:cubicBezTo>
                <a:cubicBezTo>
                  <a:pt x="1633" y="4013"/>
                  <a:pt x="1593" y="3986"/>
                  <a:pt x="1585" y="3949"/>
                </a:cubicBezTo>
                <a:lnTo>
                  <a:pt x="1585" y="3917"/>
                </a:lnTo>
                <a:cubicBezTo>
                  <a:pt x="1575" y="3907"/>
                  <a:pt x="1555" y="3907"/>
                  <a:pt x="1534" y="3907"/>
                </a:cubicBezTo>
                <a:cubicBezTo>
                  <a:pt x="1503" y="3897"/>
                  <a:pt x="1472" y="3887"/>
                  <a:pt x="1461" y="3866"/>
                </a:cubicBezTo>
                <a:cubicBezTo>
                  <a:pt x="1448" y="3847"/>
                  <a:pt x="1451" y="3828"/>
                  <a:pt x="1462" y="3814"/>
                </a:cubicBezTo>
                <a:lnTo>
                  <a:pt x="1462" y="3814"/>
                </a:lnTo>
                <a:cubicBezTo>
                  <a:pt x="1456" y="3816"/>
                  <a:pt x="1448" y="3817"/>
                  <a:pt x="1441" y="3817"/>
                </a:cubicBezTo>
                <a:cubicBezTo>
                  <a:pt x="1420" y="3817"/>
                  <a:pt x="1399" y="3809"/>
                  <a:pt x="1389" y="3793"/>
                </a:cubicBezTo>
                <a:cubicBezTo>
                  <a:pt x="1368" y="3772"/>
                  <a:pt x="1399" y="3731"/>
                  <a:pt x="1430" y="3731"/>
                </a:cubicBezTo>
                <a:lnTo>
                  <a:pt x="1357" y="3731"/>
                </a:lnTo>
                <a:cubicBezTo>
                  <a:pt x="1378" y="3700"/>
                  <a:pt x="1410" y="3669"/>
                  <a:pt x="1430" y="3638"/>
                </a:cubicBezTo>
                <a:lnTo>
                  <a:pt x="1430" y="3638"/>
                </a:lnTo>
                <a:cubicBezTo>
                  <a:pt x="1415" y="3643"/>
                  <a:pt x="1399" y="3645"/>
                  <a:pt x="1384" y="3645"/>
                </a:cubicBezTo>
                <a:cubicBezTo>
                  <a:pt x="1368" y="3645"/>
                  <a:pt x="1353" y="3643"/>
                  <a:pt x="1337" y="3638"/>
                </a:cubicBezTo>
                <a:cubicBezTo>
                  <a:pt x="1338" y="3636"/>
                  <a:pt x="1340" y="3635"/>
                  <a:pt x="1342" y="3633"/>
                </a:cubicBezTo>
                <a:lnTo>
                  <a:pt x="1342" y="3633"/>
                </a:lnTo>
                <a:cubicBezTo>
                  <a:pt x="1344" y="3635"/>
                  <a:pt x="1346" y="3636"/>
                  <a:pt x="1348" y="3638"/>
                </a:cubicBezTo>
                <a:cubicBezTo>
                  <a:pt x="1378" y="3627"/>
                  <a:pt x="1399" y="3607"/>
                  <a:pt x="1420" y="3586"/>
                </a:cubicBezTo>
                <a:lnTo>
                  <a:pt x="1420" y="3586"/>
                </a:lnTo>
                <a:cubicBezTo>
                  <a:pt x="1391" y="3596"/>
                  <a:pt x="1362" y="3614"/>
                  <a:pt x="1342" y="3633"/>
                </a:cubicBezTo>
                <a:lnTo>
                  <a:pt x="1342" y="3633"/>
                </a:lnTo>
                <a:cubicBezTo>
                  <a:pt x="1305" y="3602"/>
                  <a:pt x="1296" y="3553"/>
                  <a:pt x="1316" y="3514"/>
                </a:cubicBezTo>
                <a:cubicBezTo>
                  <a:pt x="1327" y="3503"/>
                  <a:pt x="1337" y="3493"/>
                  <a:pt x="1337" y="3482"/>
                </a:cubicBezTo>
                <a:cubicBezTo>
                  <a:pt x="1337" y="3472"/>
                  <a:pt x="1327" y="3461"/>
                  <a:pt x="1327" y="3452"/>
                </a:cubicBezTo>
                <a:cubicBezTo>
                  <a:pt x="1306" y="3420"/>
                  <a:pt x="1306" y="3379"/>
                  <a:pt x="1337" y="3348"/>
                </a:cubicBezTo>
                <a:lnTo>
                  <a:pt x="1337" y="3348"/>
                </a:lnTo>
                <a:cubicBezTo>
                  <a:pt x="1334" y="3349"/>
                  <a:pt x="1331" y="3349"/>
                  <a:pt x="1328" y="3349"/>
                </a:cubicBezTo>
                <a:cubicBezTo>
                  <a:pt x="1304" y="3349"/>
                  <a:pt x="1295" y="3313"/>
                  <a:pt x="1295" y="3286"/>
                </a:cubicBezTo>
                <a:cubicBezTo>
                  <a:pt x="1275" y="3306"/>
                  <a:pt x="1265" y="3327"/>
                  <a:pt x="1244" y="3348"/>
                </a:cubicBezTo>
                <a:cubicBezTo>
                  <a:pt x="1223" y="3327"/>
                  <a:pt x="1212" y="3306"/>
                  <a:pt x="1202" y="3275"/>
                </a:cubicBezTo>
                <a:lnTo>
                  <a:pt x="1202" y="3275"/>
                </a:lnTo>
                <a:cubicBezTo>
                  <a:pt x="1212" y="3306"/>
                  <a:pt x="1212" y="3327"/>
                  <a:pt x="1202" y="3358"/>
                </a:cubicBezTo>
                <a:cubicBezTo>
                  <a:pt x="1212" y="3369"/>
                  <a:pt x="1233" y="3379"/>
                  <a:pt x="1244" y="3399"/>
                </a:cubicBezTo>
                <a:cubicBezTo>
                  <a:pt x="1244" y="3410"/>
                  <a:pt x="1233" y="3431"/>
                  <a:pt x="1212" y="3431"/>
                </a:cubicBezTo>
                <a:cubicBezTo>
                  <a:pt x="1212" y="3493"/>
                  <a:pt x="1223" y="3555"/>
                  <a:pt x="1233" y="3607"/>
                </a:cubicBezTo>
                <a:cubicBezTo>
                  <a:pt x="1202" y="3617"/>
                  <a:pt x="1161" y="3627"/>
                  <a:pt x="1130" y="3638"/>
                </a:cubicBezTo>
                <a:cubicBezTo>
                  <a:pt x="1161" y="3659"/>
                  <a:pt x="1182" y="3679"/>
                  <a:pt x="1212" y="3700"/>
                </a:cubicBezTo>
                <a:cubicBezTo>
                  <a:pt x="1204" y="3696"/>
                  <a:pt x="1191" y="3693"/>
                  <a:pt x="1179" y="3693"/>
                </a:cubicBezTo>
                <a:cubicBezTo>
                  <a:pt x="1161" y="3693"/>
                  <a:pt x="1142" y="3698"/>
                  <a:pt x="1130" y="3710"/>
                </a:cubicBezTo>
                <a:cubicBezTo>
                  <a:pt x="1109" y="3742"/>
                  <a:pt x="1130" y="3772"/>
                  <a:pt x="1109" y="3793"/>
                </a:cubicBezTo>
                <a:cubicBezTo>
                  <a:pt x="1140" y="3814"/>
                  <a:pt x="1150" y="3845"/>
                  <a:pt x="1130" y="3866"/>
                </a:cubicBezTo>
                <a:cubicBezTo>
                  <a:pt x="1104" y="3856"/>
                  <a:pt x="1073" y="3850"/>
                  <a:pt x="1042" y="3850"/>
                </a:cubicBezTo>
                <a:cubicBezTo>
                  <a:pt x="1011" y="3850"/>
                  <a:pt x="980" y="3856"/>
                  <a:pt x="954" y="3866"/>
                </a:cubicBezTo>
                <a:cubicBezTo>
                  <a:pt x="1001" y="3875"/>
                  <a:pt x="1032" y="3911"/>
                  <a:pt x="1028" y="3949"/>
                </a:cubicBezTo>
                <a:lnTo>
                  <a:pt x="1028" y="3949"/>
                </a:lnTo>
                <a:cubicBezTo>
                  <a:pt x="1025" y="3948"/>
                  <a:pt x="1021" y="3947"/>
                  <a:pt x="1017" y="3947"/>
                </a:cubicBezTo>
                <a:cubicBezTo>
                  <a:pt x="1009" y="3947"/>
                  <a:pt x="999" y="3950"/>
                  <a:pt x="995" y="3959"/>
                </a:cubicBezTo>
                <a:cubicBezTo>
                  <a:pt x="995" y="3970"/>
                  <a:pt x="1026" y="3980"/>
                  <a:pt x="1047" y="3990"/>
                </a:cubicBezTo>
                <a:cubicBezTo>
                  <a:pt x="1088" y="4000"/>
                  <a:pt x="1120" y="4000"/>
                  <a:pt x="1150" y="4011"/>
                </a:cubicBezTo>
                <a:cubicBezTo>
                  <a:pt x="1140" y="4032"/>
                  <a:pt x="1120" y="4052"/>
                  <a:pt x="1099" y="4073"/>
                </a:cubicBezTo>
                <a:cubicBezTo>
                  <a:pt x="1057" y="4083"/>
                  <a:pt x="1026" y="4083"/>
                  <a:pt x="984" y="4083"/>
                </a:cubicBezTo>
                <a:cubicBezTo>
                  <a:pt x="975" y="4062"/>
                  <a:pt x="964" y="4042"/>
                  <a:pt x="975" y="4011"/>
                </a:cubicBezTo>
                <a:cubicBezTo>
                  <a:pt x="966" y="4008"/>
                  <a:pt x="958" y="4007"/>
                  <a:pt x="950" y="4007"/>
                </a:cubicBezTo>
                <a:cubicBezTo>
                  <a:pt x="928" y="4007"/>
                  <a:pt x="909" y="4017"/>
                  <a:pt x="902" y="4032"/>
                </a:cubicBezTo>
                <a:cubicBezTo>
                  <a:pt x="902" y="4052"/>
                  <a:pt x="912" y="4083"/>
                  <a:pt x="933" y="4104"/>
                </a:cubicBezTo>
                <a:cubicBezTo>
                  <a:pt x="902" y="4115"/>
                  <a:pt x="871" y="4125"/>
                  <a:pt x="850" y="4135"/>
                </a:cubicBezTo>
                <a:cubicBezTo>
                  <a:pt x="878" y="4158"/>
                  <a:pt x="914" y="4168"/>
                  <a:pt x="952" y="4168"/>
                </a:cubicBezTo>
                <a:cubicBezTo>
                  <a:pt x="984" y="4168"/>
                  <a:pt x="1018" y="4160"/>
                  <a:pt x="1047" y="4145"/>
                </a:cubicBezTo>
                <a:lnTo>
                  <a:pt x="1047" y="4145"/>
                </a:lnTo>
                <a:cubicBezTo>
                  <a:pt x="1047" y="4166"/>
                  <a:pt x="1037" y="4187"/>
                  <a:pt x="1037" y="4207"/>
                </a:cubicBezTo>
                <a:lnTo>
                  <a:pt x="943" y="4239"/>
                </a:lnTo>
                <a:cubicBezTo>
                  <a:pt x="975" y="4260"/>
                  <a:pt x="1005" y="4270"/>
                  <a:pt x="1026" y="4290"/>
                </a:cubicBezTo>
                <a:cubicBezTo>
                  <a:pt x="1016" y="4311"/>
                  <a:pt x="995" y="4322"/>
                  <a:pt x="975" y="4343"/>
                </a:cubicBezTo>
                <a:cubicBezTo>
                  <a:pt x="983" y="4335"/>
                  <a:pt x="997" y="4331"/>
                  <a:pt x="1012" y="4331"/>
                </a:cubicBezTo>
                <a:cubicBezTo>
                  <a:pt x="1035" y="4331"/>
                  <a:pt x="1061" y="4340"/>
                  <a:pt x="1067" y="4353"/>
                </a:cubicBezTo>
                <a:cubicBezTo>
                  <a:pt x="1088" y="4384"/>
                  <a:pt x="1088" y="4415"/>
                  <a:pt x="1088" y="4446"/>
                </a:cubicBezTo>
                <a:cubicBezTo>
                  <a:pt x="1084" y="4432"/>
                  <a:pt x="1066" y="4426"/>
                  <a:pt x="1049" y="4426"/>
                </a:cubicBezTo>
                <a:cubicBezTo>
                  <a:pt x="1027" y="4426"/>
                  <a:pt x="1005" y="4435"/>
                  <a:pt x="1005" y="4446"/>
                </a:cubicBezTo>
                <a:cubicBezTo>
                  <a:pt x="1067" y="4488"/>
                  <a:pt x="1078" y="4571"/>
                  <a:pt x="1016" y="4612"/>
                </a:cubicBezTo>
                <a:cubicBezTo>
                  <a:pt x="1028" y="4606"/>
                  <a:pt x="1040" y="4604"/>
                  <a:pt x="1052" y="4604"/>
                </a:cubicBezTo>
                <a:cubicBezTo>
                  <a:pt x="1083" y="4604"/>
                  <a:pt x="1112" y="4621"/>
                  <a:pt x="1120" y="4643"/>
                </a:cubicBezTo>
                <a:cubicBezTo>
                  <a:pt x="1128" y="4671"/>
                  <a:pt x="1097" y="4707"/>
                  <a:pt x="1060" y="4707"/>
                </a:cubicBezTo>
                <a:cubicBezTo>
                  <a:pt x="1056" y="4707"/>
                  <a:pt x="1051" y="4706"/>
                  <a:pt x="1047" y="4705"/>
                </a:cubicBezTo>
                <a:cubicBezTo>
                  <a:pt x="1055" y="4689"/>
                  <a:pt x="1033" y="4667"/>
                  <a:pt x="1012" y="4667"/>
                </a:cubicBezTo>
                <a:cubicBezTo>
                  <a:pt x="1006" y="4667"/>
                  <a:pt x="1000" y="4669"/>
                  <a:pt x="995" y="4674"/>
                </a:cubicBezTo>
                <a:cubicBezTo>
                  <a:pt x="1037" y="4674"/>
                  <a:pt x="1026" y="4746"/>
                  <a:pt x="984" y="4746"/>
                </a:cubicBezTo>
                <a:cubicBezTo>
                  <a:pt x="892" y="4705"/>
                  <a:pt x="819" y="4653"/>
                  <a:pt x="767" y="4591"/>
                </a:cubicBezTo>
                <a:cubicBezTo>
                  <a:pt x="761" y="4593"/>
                  <a:pt x="754" y="4593"/>
                  <a:pt x="747" y="4593"/>
                </a:cubicBezTo>
                <a:cubicBezTo>
                  <a:pt x="700" y="4593"/>
                  <a:pt x="653" y="4564"/>
                  <a:pt x="653" y="4518"/>
                </a:cubicBezTo>
                <a:lnTo>
                  <a:pt x="560" y="4550"/>
                </a:lnTo>
                <a:cubicBezTo>
                  <a:pt x="569" y="4513"/>
                  <a:pt x="528" y="4475"/>
                  <a:pt x="482" y="4475"/>
                </a:cubicBezTo>
                <a:cubicBezTo>
                  <a:pt x="477" y="4475"/>
                  <a:pt x="472" y="4476"/>
                  <a:pt x="466" y="4477"/>
                </a:cubicBezTo>
                <a:cubicBezTo>
                  <a:pt x="519" y="4518"/>
                  <a:pt x="539" y="4580"/>
                  <a:pt x="539" y="4643"/>
                </a:cubicBezTo>
                <a:cubicBezTo>
                  <a:pt x="466" y="4612"/>
                  <a:pt x="404" y="4591"/>
                  <a:pt x="332" y="4560"/>
                </a:cubicBezTo>
                <a:lnTo>
                  <a:pt x="332" y="4560"/>
                </a:lnTo>
                <a:cubicBezTo>
                  <a:pt x="353" y="4633"/>
                  <a:pt x="415" y="4716"/>
                  <a:pt x="487" y="4757"/>
                </a:cubicBezTo>
                <a:cubicBezTo>
                  <a:pt x="436" y="4757"/>
                  <a:pt x="384" y="4736"/>
                  <a:pt x="342" y="4716"/>
                </a:cubicBezTo>
                <a:lnTo>
                  <a:pt x="342" y="4716"/>
                </a:lnTo>
                <a:cubicBezTo>
                  <a:pt x="360" y="4769"/>
                  <a:pt x="422" y="4806"/>
                  <a:pt x="486" y="4810"/>
                </a:cubicBezTo>
                <a:lnTo>
                  <a:pt x="486" y="4810"/>
                </a:lnTo>
                <a:cubicBezTo>
                  <a:pt x="445" y="4813"/>
                  <a:pt x="408" y="4824"/>
                  <a:pt x="384" y="4840"/>
                </a:cubicBezTo>
                <a:cubicBezTo>
                  <a:pt x="446" y="4881"/>
                  <a:pt x="519" y="4902"/>
                  <a:pt x="591" y="4923"/>
                </a:cubicBezTo>
                <a:cubicBezTo>
                  <a:pt x="582" y="4921"/>
                  <a:pt x="572" y="4920"/>
                  <a:pt x="563" y="4920"/>
                </a:cubicBezTo>
                <a:cubicBezTo>
                  <a:pt x="519" y="4920"/>
                  <a:pt x="475" y="4940"/>
                  <a:pt x="466" y="4974"/>
                </a:cubicBezTo>
                <a:cubicBezTo>
                  <a:pt x="484" y="4979"/>
                  <a:pt x="505" y="4981"/>
                  <a:pt x="527" y="4981"/>
                </a:cubicBezTo>
                <a:cubicBezTo>
                  <a:pt x="558" y="4981"/>
                  <a:pt x="592" y="4976"/>
                  <a:pt x="622" y="4964"/>
                </a:cubicBezTo>
                <a:lnTo>
                  <a:pt x="622" y="4964"/>
                </a:lnTo>
                <a:cubicBezTo>
                  <a:pt x="602" y="4995"/>
                  <a:pt x="591" y="5026"/>
                  <a:pt x="581" y="5057"/>
                </a:cubicBezTo>
                <a:cubicBezTo>
                  <a:pt x="612" y="5047"/>
                  <a:pt x="648" y="5042"/>
                  <a:pt x="684" y="5042"/>
                </a:cubicBezTo>
                <a:cubicBezTo>
                  <a:pt x="721" y="5042"/>
                  <a:pt x="757" y="5047"/>
                  <a:pt x="788" y="5057"/>
                </a:cubicBezTo>
                <a:cubicBezTo>
                  <a:pt x="757" y="5078"/>
                  <a:pt x="736" y="5099"/>
                  <a:pt x="726" y="5119"/>
                </a:cubicBezTo>
                <a:cubicBezTo>
                  <a:pt x="788" y="5119"/>
                  <a:pt x="839" y="5140"/>
                  <a:pt x="892" y="5161"/>
                </a:cubicBezTo>
                <a:cubicBezTo>
                  <a:pt x="846" y="5191"/>
                  <a:pt x="817" y="5228"/>
                  <a:pt x="809" y="5270"/>
                </a:cubicBezTo>
                <a:lnTo>
                  <a:pt x="809" y="5270"/>
                </a:lnTo>
                <a:cubicBezTo>
                  <a:pt x="803" y="5266"/>
                  <a:pt x="796" y="5263"/>
                  <a:pt x="788" y="5263"/>
                </a:cubicBezTo>
                <a:cubicBezTo>
                  <a:pt x="784" y="5263"/>
                  <a:pt x="781" y="5263"/>
                  <a:pt x="777" y="5264"/>
                </a:cubicBezTo>
                <a:cubicBezTo>
                  <a:pt x="747" y="5264"/>
                  <a:pt x="715" y="5285"/>
                  <a:pt x="694" y="5317"/>
                </a:cubicBezTo>
                <a:cubicBezTo>
                  <a:pt x="757" y="5337"/>
                  <a:pt x="809" y="5358"/>
                  <a:pt x="850" y="5399"/>
                </a:cubicBezTo>
                <a:cubicBezTo>
                  <a:pt x="809" y="5389"/>
                  <a:pt x="757" y="5389"/>
                  <a:pt x="715" y="5389"/>
                </a:cubicBezTo>
                <a:cubicBezTo>
                  <a:pt x="726" y="5420"/>
                  <a:pt x="726" y="5441"/>
                  <a:pt x="726" y="5462"/>
                </a:cubicBezTo>
                <a:cubicBezTo>
                  <a:pt x="767" y="5462"/>
                  <a:pt x="819" y="5482"/>
                  <a:pt x="850" y="5503"/>
                </a:cubicBezTo>
                <a:cubicBezTo>
                  <a:pt x="850" y="5534"/>
                  <a:pt x="798" y="5545"/>
                  <a:pt x="757" y="5545"/>
                </a:cubicBezTo>
                <a:cubicBezTo>
                  <a:pt x="726" y="5554"/>
                  <a:pt x="684" y="5596"/>
                  <a:pt x="715" y="5607"/>
                </a:cubicBezTo>
                <a:cubicBezTo>
                  <a:pt x="684" y="5607"/>
                  <a:pt x="653" y="5596"/>
                  <a:pt x="611" y="5596"/>
                </a:cubicBezTo>
                <a:cubicBezTo>
                  <a:pt x="622" y="5617"/>
                  <a:pt x="611" y="5648"/>
                  <a:pt x="591" y="5658"/>
                </a:cubicBezTo>
                <a:cubicBezTo>
                  <a:pt x="549" y="5637"/>
                  <a:pt x="508" y="5596"/>
                  <a:pt x="487" y="5554"/>
                </a:cubicBezTo>
                <a:cubicBezTo>
                  <a:pt x="473" y="5569"/>
                  <a:pt x="464" y="5583"/>
                  <a:pt x="463" y="5597"/>
                </a:cubicBezTo>
                <a:lnTo>
                  <a:pt x="463" y="5597"/>
                </a:lnTo>
                <a:cubicBezTo>
                  <a:pt x="452" y="5568"/>
                  <a:pt x="417" y="5543"/>
                  <a:pt x="380" y="5543"/>
                </a:cubicBezTo>
                <a:cubicBezTo>
                  <a:pt x="374" y="5543"/>
                  <a:pt x="368" y="5543"/>
                  <a:pt x="363" y="5545"/>
                </a:cubicBezTo>
                <a:cubicBezTo>
                  <a:pt x="384" y="5575"/>
                  <a:pt x="404" y="5617"/>
                  <a:pt x="404" y="5648"/>
                </a:cubicBezTo>
                <a:cubicBezTo>
                  <a:pt x="404" y="5627"/>
                  <a:pt x="384" y="5617"/>
                  <a:pt x="363" y="5607"/>
                </a:cubicBezTo>
                <a:lnTo>
                  <a:pt x="363" y="5607"/>
                </a:lnTo>
                <a:cubicBezTo>
                  <a:pt x="363" y="5637"/>
                  <a:pt x="374" y="5658"/>
                  <a:pt x="384" y="5679"/>
                </a:cubicBezTo>
                <a:cubicBezTo>
                  <a:pt x="374" y="5681"/>
                  <a:pt x="365" y="5681"/>
                  <a:pt x="357" y="5681"/>
                </a:cubicBezTo>
                <a:cubicBezTo>
                  <a:pt x="266" y="5681"/>
                  <a:pt x="194" y="5590"/>
                  <a:pt x="166" y="5524"/>
                </a:cubicBezTo>
                <a:lnTo>
                  <a:pt x="166" y="5524"/>
                </a:lnTo>
                <a:cubicBezTo>
                  <a:pt x="125" y="5596"/>
                  <a:pt x="156" y="5679"/>
                  <a:pt x="238" y="5731"/>
                </a:cubicBezTo>
                <a:cubicBezTo>
                  <a:pt x="179" y="5751"/>
                  <a:pt x="62" y="5981"/>
                  <a:pt x="7" y="5981"/>
                </a:cubicBezTo>
                <a:cubicBezTo>
                  <a:pt x="5" y="5981"/>
                  <a:pt x="3" y="5981"/>
                  <a:pt x="1" y="5980"/>
                </a:cubicBezTo>
                <a:lnTo>
                  <a:pt x="1" y="5980"/>
                </a:lnTo>
                <a:lnTo>
                  <a:pt x="21" y="15947"/>
                </a:lnTo>
                <a:lnTo>
                  <a:pt x="21532" y="15501"/>
                </a:lnTo>
                <a:cubicBezTo>
                  <a:pt x="21532" y="15399"/>
                  <a:pt x="24238" y="11087"/>
                  <a:pt x="24186" y="11087"/>
                </a:cubicBezTo>
                <a:cubicBezTo>
                  <a:pt x="24185" y="11087"/>
                  <a:pt x="24185" y="11087"/>
                  <a:pt x="24184" y="11087"/>
                </a:cubicBezTo>
                <a:cubicBezTo>
                  <a:pt x="24182" y="11089"/>
                  <a:pt x="24178" y="11090"/>
                  <a:pt x="24173" y="11090"/>
                </a:cubicBezTo>
                <a:cubicBezTo>
                  <a:pt x="24076" y="11090"/>
                  <a:pt x="23548" y="10817"/>
                  <a:pt x="23480" y="10797"/>
                </a:cubicBezTo>
                <a:cubicBezTo>
                  <a:pt x="23262" y="10714"/>
                  <a:pt x="23044" y="10642"/>
                  <a:pt x="22837" y="10549"/>
                </a:cubicBezTo>
                <a:cubicBezTo>
                  <a:pt x="22820" y="10549"/>
                  <a:pt x="22449" y="10399"/>
                  <a:pt x="22358" y="10399"/>
                </a:cubicBezTo>
                <a:cubicBezTo>
                  <a:pt x="22342" y="10399"/>
                  <a:pt x="22335" y="10403"/>
                  <a:pt x="22340" y="10414"/>
                </a:cubicBezTo>
                <a:cubicBezTo>
                  <a:pt x="22320" y="10369"/>
                  <a:pt x="22268" y="10340"/>
                  <a:pt x="22217" y="10340"/>
                </a:cubicBezTo>
                <a:cubicBezTo>
                  <a:pt x="22186" y="10340"/>
                  <a:pt x="22156" y="10350"/>
                  <a:pt x="22133" y="10373"/>
                </a:cubicBezTo>
                <a:cubicBezTo>
                  <a:pt x="22143" y="10321"/>
                  <a:pt x="22153" y="10279"/>
                  <a:pt x="22163" y="10228"/>
                </a:cubicBezTo>
                <a:lnTo>
                  <a:pt x="22163" y="10228"/>
                </a:lnTo>
                <a:cubicBezTo>
                  <a:pt x="22112" y="10259"/>
                  <a:pt x="22060" y="10279"/>
                  <a:pt x="22008" y="10300"/>
                </a:cubicBezTo>
                <a:cubicBezTo>
                  <a:pt x="22029" y="10269"/>
                  <a:pt x="22050" y="10238"/>
                  <a:pt x="22070" y="10217"/>
                </a:cubicBezTo>
                <a:cubicBezTo>
                  <a:pt x="22064" y="10215"/>
                  <a:pt x="22056" y="10215"/>
                  <a:pt x="22049" y="10215"/>
                </a:cubicBezTo>
                <a:cubicBezTo>
                  <a:pt x="22012" y="10215"/>
                  <a:pt x="21972" y="10235"/>
                  <a:pt x="21946" y="10269"/>
                </a:cubicBezTo>
                <a:cubicBezTo>
                  <a:pt x="21967" y="10217"/>
                  <a:pt x="21997" y="10166"/>
                  <a:pt x="22029" y="10114"/>
                </a:cubicBezTo>
                <a:lnTo>
                  <a:pt x="22029" y="10114"/>
                </a:lnTo>
                <a:cubicBezTo>
                  <a:pt x="21967" y="10155"/>
                  <a:pt x="21915" y="10186"/>
                  <a:pt x="21852" y="10217"/>
                </a:cubicBezTo>
                <a:cubicBezTo>
                  <a:pt x="21832" y="10196"/>
                  <a:pt x="21822" y="10166"/>
                  <a:pt x="21832" y="10134"/>
                </a:cubicBezTo>
                <a:lnTo>
                  <a:pt x="21832" y="10134"/>
                </a:lnTo>
                <a:cubicBezTo>
                  <a:pt x="21801" y="10186"/>
                  <a:pt x="21760" y="10228"/>
                  <a:pt x="21707" y="10259"/>
                </a:cubicBezTo>
                <a:cubicBezTo>
                  <a:pt x="21687" y="10217"/>
                  <a:pt x="21677" y="10176"/>
                  <a:pt x="21677" y="10134"/>
                </a:cubicBezTo>
                <a:cubicBezTo>
                  <a:pt x="21656" y="10186"/>
                  <a:pt x="21615" y="10228"/>
                  <a:pt x="21573" y="10269"/>
                </a:cubicBezTo>
                <a:cubicBezTo>
                  <a:pt x="21532" y="10249"/>
                  <a:pt x="21500" y="10186"/>
                  <a:pt x="21511" y="10134"/>
                </a:cubicBezTo>
                <a:lnTo>
                  <a:pt x="21511" y="10134"/>
                </a:lnTo>
                <a:lnTo>
                  <a:pt x="21417" y="10166"/>
                </a:lnTo>
                <a:cubicBezTo>
                  <a:pt x="21428" y="10114"/>
                  <a:pt x="21449" y="10062"/>
                  <a:pt x="21459" y="10000"/>
                </a:cubicBezTo>
                <a:lnTo>
                  <a:pt x="21459" y="10000"/>
                </a:lnTo>
                <a:cubicBezTo>
                  <a:pt x="21438" y="10021"/>
                  <a:pt x="21407" y="10031"/>
                  <a:pt x="21376" y="10031"/>
                </a:cubicBezTo>
                <a:cubicBezTo>
                  <a:pt x="21397" y="9989"/>
                  <a:pt x="21417" y="9958"/>
                  <a:pt x="21428" y="9927"/>
                </a:cubicBezTo>
                <a:cubicBezTo>
                  <a:pt x="21397" y="9906"/>
                  <a:pt x="21366" y="9896"/>
                  <a:pt x="21324" y="9896"/>
                </a:cubicBezTo>
                <a:cubicBezTo>
                  <a:pt x="21345" y="9865"/>
                  <a:pt x="21366" y="9834"/>
                  <a:pt x="21366" y="9793"/>
                </a:cubicBezTo>
                <a:lnTo>
                  <a:pt x="21366" y="9793"/>
                </a:lnTo>
                <a:cubicBezTo>
                  <a:pt x="21314" y="9823"/>
                  <a:pt x="21272" y="9844"/>
                  <a:pt x="21221" y="9876"/>
                </a:cubicBezTo>
                <a:lnTo>
                  <a:pt x="21221" y="9772"/>
                </a:lnTo>
                <a:cubicBezTo>
                  <a:pt x="21221" y="9813"/>
                  <a:pt x="21189" y="9855"/>
                  <a:pt x="21148" y="9886"/>
                </a:cubicBezTo>
                <a:cubicBezTo>
                  <a:pt x="21148" y="9844"/>
                  <a:pt x="21148" y="9803"/>
                  <a:pt x="21138" y="9772"/>
                </a:cubicBezTo>
                <a:cubicBezTo>
                  <a:pt x="21127" y="9813"/>
                  <a:pt x="21106" y="9855"/>
                  <a:pt x="21076" y="9886"/>
                </a:cubicBezTo>
                <a:cubicBezTo>
                  <a:pt x="21044" y="9844"/>
                  <a:pt x="21034" y="9782"/>
                  <a:pt x="21065" y="9741"/>
                </a:cubicBezTo>
                <a:lnTo>
                  <a:pt x="21065" y="9741"/>
                </a:lnTo>
                <a:cubicBezTo>
                  <a:pt x="21034" y="9782"/>
                  <a:pt x="20993" y="9823"/>
                  <a:pt x="20941" y="9834"/>
                </a:cubicBezTo>
                <a:cubicBezTo>
                  <a:pt x="20920" y="9761"/>
                  <a:pt x="20931" y="9678"/>
                  <a:pt x="20972" y="9616"/>
                </a:cubicBezTo>
                <a:lnTo>
                  <a:pt x="20972" y="9616"/>
                </a:lnTo>
                <a:cubicBezTo>
                  <a:pt x="20941" y="9627"/>
                  <a:pt x="20899" y="9627"/>
                  <a:pt x="20858" y="9637"/>
                </a:cubicBezTo>
                <a:lnTo>
                  <a:pt x="20941" y="9554"/>
                </a:lnTo>
                <a:cubicBezTo>
                  <a:pt x="20910" y="9544"/>
                  <a:pt x="20868" y="9523"/>
                  <a:pt x="20858" y="9492"/>
                </a:cubicBezTo>
                <a:cubicBezTo>
                  <a:pt x="20889" y="9492"/>
                  <a:pt x="20931" y="9492"/>
                  <a:pt x="20951" y="9471"/>
                </a:cubicBezTo>
                <a:cubicBezTo>
                  <a:pt x="20973" y="9450"/>
                  <a:pt x="20954" y="9418"/>
                  <a:pt x="20934" y="9411"/>
                </a:cubicBezTo>
                <a:lnTo>
                  <a:pt x="20934" y="9411"/>
                </a:lnTo>
                <a:cubicBezTo>
                  <a:pt x="20967" y="9397"/>
                  <a:pt x="20997" y="9370"/>
                  <a:pt x="21014" y="9337"/>
                </a:cubicBezTo>
                <a:cubicBezTo>
                  <a:pt x="20982" y="9337"/>
                  <a:pt x="20951" y="9347"/>
                  <a:pt x="20931" y="9367"/>
                </a:cubicBezTo>
                <a:cubicBezTo>
                  <a:pt x="20961" y="9337"/>
                  <a:pt x="20982" y="9295"/>
                  <a:pt x="20993" y="9243"/>
                </a:cubicBezTo>
                <a:lnTo>
                  <a:pt x="20993" y="9243"/>
                </a:lnTo>
                <a:cubicBezTo>
                  <a:pt x="20972" y="9264"/>
                  <a:pt x="20951" y="9285"/>
                  <a:pt x="20920" y="9285"/>
                </a:cubicBezTo>
                <a:cubicBezTo>
                  <a:pt x="20906" y="9278"/>
                  <a:pt x="20892" y="9262"/>
                  <a:pt x="20891" y="9246"/>
                </a:cubicBezTo>
                <a:lnTo>
                  <a:pt x="20891" y="9246"/>
                </a:lnTo>
                <a:cubicBezTo>
                  <a:pt x="20866" y="9296"/>
                  <a:pt x="20809" y="9326"/>
                  <a:pt x="20754" y="9326"/>
                </a:cubicBezTo>
                <a:cubicBezTo>
                  <a:pt x="20736" y="9326"/>
                  <a:pt x="20719" y="9323"/>
                  <a:pt x="20703" y="9316"/>
                </a:cubicBezTo>
                <a:cubicBezTo>
                  <a:pt x="20692" y="9347"/>
                  <a:pt x="20671" y="9378"/>
                  <a:pt x="20630" y="9388"/>
                </a:cubicBezTo>
                <a:lnTo>
                  <a:pt x="20630" y="9305"/>
                </a:lnTo>
                <a:cubicBezTo>
                  <a:pt x="20588" y="9347"/>
                  <a:pt x="20537" y="9388"/>
                  <a:pt x="20485" y="9420"/>
                </a:cubicBezTo>
                <a:cubicBezTo>
                  <a:pt x="20495" y="9378"/>
                  <a:pt x="20505" y="9326"/>
                  <a:pt x="20485" y="9295"/>
                </a:cubicBezTo>
                <a:cubicBezTo>
                  <a:pt x="20477" y="9262"/>
                  <a:pt x="20441" y="9235"/>
                  <a:pt x="20412" y="9231"/>
                </a:cubicBezTo>
                <a:lnTo>
                  <a:pt x="20412" y="9231"/>
                </a:lnTo>
                <a:cubicBezTo>
                  <a:pt x="20444" y="9226"/>
                  <a:pt x="20469" y="9206"/>
                  <a:pt x="20495" y="9171"/>
                </a:cubicBezTo>
                <a:cubicBezTo>
                  <a:pt x="20485" y="9155"/>
                  <a:pt x="20465" y="9145"/>
                  <a:pt x="20444" y="9142"/>
                </a:cubicBezTo>
                <a:lnTo>
                  <a:pt x="20444" y="9142"/>
                </a:lnTo>
                <a:cubicBezTo>
                  <a:pt x="20478" y="9117"/>
                  <a:pt x="20496" y="9069"/>
                  <a:pt x="20475" y="9026"/>
                </a:cubicBezTo>
                <a:lnTo>
                  <a:pt x="20475" y="9026"/>
                </a:lnTo>
                <a:cubicBezTo>
                  <a:pt x="20443" y="9036"/>
                  <a:pt x="20402" y="9036"/>
                  <a:pt x="20360" y="9047"/>
                </a:cubicBezTo>
                <a:cubicBezTo>
                  <a:pt x="20381" y="9005"/>
                  <a:pt x="20392" y="8953"/>
                  <a:pt x="20402" y="8902"/>
                </a:cubicBezTo>
                <a:lnTo>
                  <a:pt x="20402" y="8902"/>
                </a:lnTo>
                <a:cubicBezTo>
                  <a:pt x="20336" y="8978"/>
                  <a:pt x="20269" y="9027"/>
                  <a:pt x="20187" y="9027"/>
                </a:cubicBezTo>
                <a:cubicBezTo>
                  <a:pt x="20179" y="9027"/>
                  <a:pt x="20172" y="9027"/>
                  <a:pt x="20164" y="9026"/>
                </a:cubicBezTo>
                <a:cubicBezTo>
                  <a:pt x="20164" y="8985"/>
                  <a:pt x="20164" y="8932"/>
                  <a:pt x="20143" y="8891"/>
                </a:cubicBezTo>
                <a:cubicBezTo>
                  <a:pt x="20208" y="8867"/>
                  <a:pt x="20273" y="8842"/>
                  <a:pt x="20338" y="8823"/>
                </a:cubicBezTo>
                <a:lnTo>
                  <a:pt x="20338" y="8823"/>
                </a:lnTo>
                <a:cubicBezTo>
                  <a:pt x="20344" y="8824"/>
                  <a:pt x="20351" y="8825"/>
                  <a:pt x="20357" y="8825"/>
                </a:cubicBezTo>
                <a:cubicBezTo>
                  <a:pt x="20373" y="8825"/>
                  <a:pt x="20386" y="8820"/>
                  <a:pt x="20392" y="8808"/>
                </a:cubicBezTo>
                <a:lnTo>
                  <a:pt x="20392" y="8808"/>
                </a:lnTo>
                <a:cubicBezTo>
                  <a:pt x="20374" y="8812"/>
                  <a:pt x="20356" y="8817"/>
                  <a:pt x="20338" y="8823"/>
                </a:cubicBezTo>
                <a:lnTo>
                  <a:pt x="20338" y="8823"/>
                </a:lnTo>
                <a:cubicBezTo>
                  <a:pt x="20304" y="8816"/>
                  <a:pt x="20268" y="8791"/>
                  <a:pt x="20268" y="8767"/>
                </a:cubicBezTo>
                <a:cubicBezTo>
                  <a:pt x="20277" y="8715"/>
                  <a:pt x="20350" y="8684"/>
                  <a:pt x="20402" y="8663"/>
                </a:cubicBezTo>
                <a:cubicBezTo>
                  <a:pt x="20371" y="8654"/>
                  <a:pt x="20339" y="8650"/>
                  <a:pt x="20307" y="8650"/>
                </a:cubicBezTo>
                <a:cubicBezTo>
                  <a:pt x="20190" y="8650"/>
                  <a:pt x="20076" y="8706"/>
                  <a:pt x="20019" y="8787"/>
                </a:cubicBezTo>
                <a:cubicBezTo>
                  <a:pt x="20019" y="8725"/>
                  <a:pt x="19967" y="8653"/>
                  <a:pt x="19895" y="8632"/>
                </a:cubicBezTo>
                <a:cubicBezTo>
                  <a:pt x="19967" y="8518"/>
                  <a:pt x="19998" y="8393"/>
                  <a:pt x="20008" y="8269"/>
                </a:cubicBezTo>
                <a:lnTo>
                  <a:pt x="20008" y="8269"/>
                </a:lnTo>
                <a:cubicBezTo>
                  <a:pt x="19927" y="8351"/>
                  <a:pt x="19845" y="8443"/>
                  <a:pt x="19764" y="8534"/>
                </a:cubicBezTo>
                <a:lnTo>
                  <a:pt x="19764" y="8534"/>
                </a:lnTo>
                <a:cubicBezTo>
                  <a:pt x="19796" y="8493"/>
                  <a:pt x="19736" y="8435"/>
                  <a:pt x="19677" y="8435"/>
                </a:cubicBezTo>
                <a:cubicBezTo>
                  <a:pt x="19614" y="8435"/>
                  <a:pt x="19552" y="8476"/>
                  <a:pt x="19511" y="8508"/>
                </a:cubicBezTo>
                <a:cubicBezTo>
                  <a:pt x="19542" y="8435"/>
                  <a:pt x="19584" y="8352"/>
                  <a:pt x="19614" y="8280"/>
                </a:cubicBezTo>
                <a:cubicBezTo>
                  <a:pt x="19542" y="8280"/>
                  <a:pt x="19459" y="8290"/>
                  <a:pt x="19376" y="8290"/>
                </a:cubicBezTo>
                <a:cubicBezTo>
                  <a:pt x="19428" y="8228"/>
                  <a:pt x="19480" y="8176"/>
                  <a:pt x="19522" y="8114"/>
                </a:cubicBezTo>
                <a:lnTo>
                  <a:pt x="19522" y="8114"/>
                </a:lnTo>
                <a:cubicBezTo>
                  <a:pt x="19449" y="8145"/>
                  <a:pt x="19366" y="8176"/>
                  <a:pt x="19283" y="8207"/>
                </a:cubicBezTo>
                <a:cubicBezTo>
                  <a:pt x="19273" y="8145"/>
                  <a:pt x="19314" y="8073"/>
                  <a:pt x="19366" y="8031"/>
                </a:cubicBezTo>
                <a:lnTo>
                  <a:pt x="19366" y="8031"/>
                </a:lnTo>
                <a:cubicBezTo>
                  <a:pt x="19273" y="8093"/>
                  <a:pt x="19179" y="8166"/>
                  <a:pt x="19076" y="8228"/>
                </a:cubicBezTo>
                <a:cubicBezTo>
                  <a:pt x="19096" y="8166"/>
                  <a:pt x="19107" y="8114"/>
                  <a:pt x="19117" y="8052"/>
                </a:cubicBezTo>
                <a:lnTo>
                  <a:pt x="19117" y="8052"/>
                </a:lnTo>
                <a:cubicBezTo>
                  <a:pt x="19045" y="8135"/>
                  <a:pt x="18983" y="8207"/>
                  <a:pt x="18910" y="8280"/>
                </a:cubicBezTo>
                <a:cubicBezTo>
                  <a:pt x="18929" y="8232"/>
                  <a:pt x="18861" y="8185"/>
                  <a:pt x="18802" y="8185"/>
                </a:cubicBezTo>
                <a:cubicBezTo>
                  <a:pt x="18796" y="8185"/>
                  <a:pt x="18791" y="8185"/>
                  <a:pt x="18785" y="8186"/>
                </a:cubicBezTo>
                <a:cubicBezTo>
                  <a:pt x="18723" y="8207"/>
                  <a:pt x="18661" y="8248"/>
                  <a:pt x="18630" y="8290"/>
                </a:cubicBezTo>
                <a:cubicBezTo>
                  <a:pt x="18599" y="8248"/>
                  <a:pt x="18610" y="8207"/>
                  <a:pt x="18620" y="8156"/>
                </a:cubicBezTo>
                <a:lnTo>
                  <a:pt x="18620" y="8156"/>
                </a:lnTo>
                <a:cubicBezTo>
                  <a:pt x="18599" y="8186"/>
                  <a:pt x="18568" y="8207"/>
                  <a:pt x="18537" y="8238"/>
                </a:cubicBezTo>
                <a:cubicBezTo>
                  <a:pt x="18527" y="8197"/>
                  <a:pt x="18506" y="8166"/>
                  <a:pt x="18475" y="8135"/>
                </a:cubicBezTo>
                <a:cubicBezTo>
                  <a:pt x="18461" y="8149"/>
                  <a:pt x="18456" y="8163"/>
                  <a:pt x="18458" y="8177"/>
                </a:cubicBezTo>
                <a:lnTo>
                  <a:pt x="18458" y="8177"/>
                </a:lnTo>
                <a:cubicBezTo>
                  <a:pt x="18444" y="8142"/>
                  <a:pt x="18417" y="8109"/>
                  <a:pt x="18382" y="8083"/>
                </a:cubicBezTo>
                <a:cubicBezTo>
                  <a:pt x="18375" y="8095"/>
                  <a:pt x="18369" y="8115"/>
                  <a:pt x="18370" y="8134"/>
                </a:cubicBezTo>
                <a:lnTo>
                  <a:pt x="18370" y="8134"/>
                </a:lnTo>
                <a:cubicBezTo>
                  <a:pt x="18361" y="8121"/>
                  <a:pt x="18347" y="8109"/>
                  <a:pt x="18330" y="8103"/>
                </a:cubicBezTo>
                <a:cubicBezTo>
                  <a:pt x="18324" y="8102"/>
                  <a:pt x="18318" y="8101"/>
                  <a:pt x="18312" y="8101"/>
                </a:cubicBezTo>
                <a:cubicBezTo>
                  <a:pt x="18285" y="8101"/>
                  <a:pt x="18255" y="8118"/>
                  <a:pt x="18247" y="8135"/>
                </a:cubicBezTo>
                <a:cubicBezTo>
                  <a:pt x="18230" y="8118"/>
                  <a:pt x="18225" y="8095"/>
                  <a:pt x="18230" y="8072"/>
                </a:cubicBezTo>
                <a:lnTo>
                  <a:pt x="18230" y="8072"/>
                </a:lnTo>
                <a:cubicBezTo>
                  <a:pt x="18223" y="8074"/>
                  <a:pt x="18216" y="8075"/>
                  <a:pt x="18209" y="8075"/>
                </a:cubicBezTo>
                <a:cubicBezTo>
                  <a:pt x="18196" y="8075"/>
                  <a:pt x="18183" y="8071"/>
                  <a:pt x="18175" y="8062"/>
                </a:cubicBezTo>
                <a:cubicBezTo>
                  <a:pt x="18133" y="8031"/>
                  <a:pt x="18164" y="7979"/>
                  <a:pt x="18205" y="7969"/>
                </a:cubicBezTo>
                <a:cubicBezTo>
                  <a:pt x="18200" y="7966"/>
                  <a:pt x="18193" y="7965"/>
                  <a:pt x="18187" y="7965"/>
                </a:cubicBezTo>
                <a:cubicBezTo>
                  <a:pt x="18169" y="7965"/>
                  <a:pt x="18151" y="7975"/>
                  <a:pt x="18143" y="7990"/>
                </a:cubicBezTo>
                <a:cubicBezTo>
                  <a:pt x="18133" y="7938"/>
                  <a:pt x="18175" y="7875"/>
                  <a:pt x="18237" y="7855"/>
                </a:cubicBezTo>
                <a:lnTo>
                  <a:pt x="18237" y="7855"/>
                </a:lnTo>
                <a:cubicBezTo>
                  <a:pt x="18244" y="7870"/>
                  <a:pt x="18241" y="7885"/>
                  <a:pt x="18226" y="7896"/>
                </a:cubicBezTo>
                <a:lnTo>
                  <a:pt x="18226" y="7896"/>
                </a:lnTo>
                <a:cubicBezTo>
                  <a:pt x="18258" y="7879"/>
                  <a:pt x="18285" y="7862"/>
                  <a:pt x="18320" y="7845"/>
                </a:cubicBezTo>
                <a:cubicBezTo>
                  <a:pt x="18330" y="7875"/>
                  <a:pt x="18340" y="7896"/>
                  <a:pt x="18340" y="7928"/>
                </a:cubicBezTo>
                <a:cubicBezTo>
                  <a:pt x="18370" y="7920"/>
                  <a:pt x="18404" y="7913"/>
                  <a:pt x="18436" y="7913"/>
                </a:cubicBezTo>
                <a:cubicBezTo>
                  <a:pt x="18450" y="7913"/>
                  <a:pt x="18463" y="7914"/>
                  <a:pt x="18475" y="7917"/>
                </a:cubicBezTo>
                <a:cubicBezTo>
                  <a:pt x="18527" y="7917"/>
                  <a:pt x="18568" y="7958"/>
                  <a:pt x="18557" y="7990"/>
                </a:cubicBezTo>
                <a:cubicBezTo>
                  <a:pt x="18588" y="7985"/>
                  <a:pt x="18620" y="7983"/>
                  <a:pt x="18653" y="7983"/>
                </a:cubicBezTo>
                <a:cubicBezTo>
                  <a:pt x="18698" y="7983"/>
                  <a:pt x="18744" y="7988"/>
                  <a:pt x="18785" y="8000"/>
                </a:cubicBezTo>
                <a:cubicBezTo>
                  <a:pt x="18831" y="7985"/>
                  <a:pt x="18888" y="7975"/>
                  <a:pt x="18944" y="7975"/>
                </a:cubicBezTo>
                <a:cubicBezTo>
                  <a:pt x="18964" y="7975"/>
                  <a:pt x="18984" y="7976"/>
                  <a:pt x="19003" y="7979"/>
                </a:cubicBezTo>
                <a:cubicBezTo>
                  <a:pt x="18951" y="7948"/>
                  <a:pt x="18879" y="7928"/>
                  <a:pt x="18817" y="7928"/>
                </a:cubicBezTo>
                <a:cubicBezTo>
                  <a:pt x="18858" y="7907"/>
                  <a:pt x="18900" y="7896"/>
                  <a:pt x="18941" y="7875"/>
                </a:cubicBezTo>
                <a:cubicBezTo>
                  <a:pt x="18889" y="7875"/>
                  <a:pt x="18838" y="7875"/>
                  <a:pt x="18796" y="7855"/>
                </a:cubicBezTo>
                <a:cubicBezTo>
                  <a:pt x="18838" y="7824"/>
                  <a:pt x="18879" y="7783"/>
                  <a:pt x="18930" y="7741"/>
                </a:cubicBezTo>
                <a:cubicBezTo>
                  <a:pt x="18920" y="7739"/>
                  <a:pt x="18909" y="7738"/>
                  <a:pt x="18899" y="7738"/>
                </a:cubicBezTo>
                <a:cubicBezTo>
                  <a:pt x="18851" y="7738"/>
                  <a:pt x="18811" y="7758"/>
                  <a:pt x="18785" y="7793"/>
                </a:cubicBezTo>
                <a:cubicBezTo>
                  <a:pt x="18785" y="7762"/>
                  <a:pt x="18775" y="7730"/>
                  <a:pt x="18775" y="7710"/>
                </a:cubicBezTo>
                <a:cubicBezTo>
                  <a:pt x="18765" y="7741"/>
                  <a:pt x="18744" y="7772"/>
                  <a:pt x="18713" y="7783"/>
                </a:cubicBezTo>
                <a:cubicBezTo>
                  <a:pt x="18693" y="7762"/>
                  <a:pt x="18682" y="7730"/>
                  <a:pt x="18703" y="7710"/>
                </a:cubicBezTo>
                <a:lnTo>
                  <a:pt x="18703" y="7710"/>
                </a:lnTo>
                <a:cubicBezTo>
                  <a:pt x="18682" y="7730"/>
                  <a:pt x="18640" y="7741"/>
                  <a:pt x="18599" y="7741"/>
                </a:cubicBezTo>
                <a:cubicBezTo>
                  <a:pt x="18617" y="7696"/>
                  <a:pt x="18643" y="7651"/>
                  <a:pt x="18684" y="7626"/>
                </a:cubicBezTo>
                <a:lnTo>
                  <a:pt x="18684" y="7626"/>
                </a:lnTo>
                <a:cubicBezTo>
                  <a:pt x="18669" y="7631"/>
                  <a:pt x="18652" y="7634"/>
                  <a:pt x="18634" y="7634"/>
                </a:cubicBezTo>
                <a:cubicBezTo>
                  <a:pt x="18615" y="7634"/>
                  <a:pt x="18596" y="7631"/>
                  <a:pt x="18578" y="7627"/>
                </a:cubicBezTo>
                <a:cubicBezTo>
                  <a:pt x="18620" y="7585"/>
                  <a:pt x="18661" y="7555"/>
                  <a:pt x="18713" y="7513"/>
                </a:cubicBezTo>
                <a:lnTo>
                  <a:pt x="18713" y="7513"/>
                </a:lnTo>
                <a:cubicBezTo>
                  <a:pt x="18672" y="7523"/>
                  <a:pt x="18630" y="7544"/>
                  <a:pt x="18589" y="7555"/>
                </a:cubicBezTo>
                <a:cubicBezTo>
                  <a:pt x="18640" y="7513"/>
                  <a:pt x="18682" y="7451"/>
                  <a:pt x="18693" y="7399"/>
                </a:cubicBezTo>
                <a:cubicBezTo>
                  <a:pt x="18686" y="7398"/>
                  <a:pt x="18679" y="7397"/>
                  <a:pt x="18673" y="7397"/>
                </a:cubicBezTo>
                <a:cubicBezTo>
                  <a:pt x="18637" y="7397"/>
                  <a:pt x="18603" y="7416"/>
                  <a:pt x="18587" y="7447"/>
                </a:cubicBezTo>
                <a:lnTo>
                  <a:pt x="18587" y="7447"/>
                </a:lnTo>
                <a:cubicBezTo>
                  <a:pt x="18594" y="7414"/>
                  <a:pt x="18583" y="7383"/>
                  <a:pt x="18557" y="7357"/>
                </a:cubicBezTo>
                <a:cubicBezTo>
                  <a:pt x="18527" y="7389"/>
                  <a:pt x="18516" y="7440"/>
                  <a:pt x="18527" y="7472"/>
                </a:cubicBezTo>
                <a:lnTo>
                  <a:pt x="18465" y="7378"/>
                </a:lnTo>
                <a:cubicBezTo>
                  <a:pt x="18465" y="7410"/>
                  <a:pt x="18433" y="7440"/>
                  <a:pt x="18392" y="7451"/>
                </a:cubicBezTo>
                <a:lnTo>
                  <a:pt x="18361" y="7327"/>
                </a:lnTo>
                <a:cubicBezTo>
                  <a:pt x="18351" y="7347"/>
                  <a:pt x="18322" y="7358"/>
                  <a:pt x="18292" y="7358"/>
                </a:cubicBezTo>
                <a:cubicBezTo>
                  <a:pt x="18262" y="7358"/>
                  <a:pt x="18231" y="7347"/>
                  <a:pt x="18216" y="7327"/>
                </a:cubicBezTo>
                <a:cubicBezTo>
                  <a:pt x="18202" y="7298"/>
                  <a:pt x="18222" y="7260"/>
                  <a:pt x="18252" y="7239"/>
                </a:cubicBezTo>
                <a:lnTo>
                  <a:pt x="18252" y="7239"/>
                </a:lnTo>
                <a:cubicBezTo>
                  <a:pt x="18215" y="7249"/>
                  <a:pt x="18177" y="7254"/>
                  <a:pt x="18133" y="7254"/>
                </a:cubicBezTo>
                <a:lnTo>
                  <a:pt x="18195" y="7161"/>
                </a:lnTo>
                <a:lnTo>
                  <a:pt x="18195" y="7161"/>
                </a:lnTo>
                <a:cubicBezTo>
                  <a:pt x="18181" y="7164"/>
                  <a:pt x="18156" y="7168"/>
                  <a:pt x="18131" y="7168"/>
                </a:cubicBezTo>
                <a:cubicBezTo>
                  <a:pt x="18087" y="7168"/>
                  <a:pt x="18044" y="7156"/>
                  <a:pt x="18071" y="7109"/>
                </a:cubicBezTo>
                <a:cubicBezTo>
                  <a:pt x="18092" y="7078"/>
                  <a:pt x="18143" y="7067"/>
                  <a:pt x="18184" y="7057"/>
                </a:cubicBezTo>
                <a:cubicBezTo>
                  <a:pt x="18164" y="7057"/>
                  <a:pt x="18133" y="7047"/>
                  <a:pt x="18112" y="7037"/>
                </a:cubicBezTo>
                <a:cubicBezTo>
                  <a:pt x="18195" y="7016"/>
                  <a:pt x="18278" y="6974"/>
                  <a:pt x="18340" y="6933"/>
                </a:cubicBezTo>
                <a:cubicBezTo>
                  <a:pt x="18310" y="6918"/>
                  <a:pt x="18280" y="6908"/>
                  <a:pt x="18249" y="6908"/>
                </a:cubicBezTo>
                <a:cubicBezTo>
                  <a:pt x="18238" y="6908"/>
                  <a:pt x="18227" y="6909"/>
                  <a:pt x="18216" y="6912"/>
                </a:cubicBezTo>
                <a:cubicBezTo>
                  <a:pt x="18257" y="6892"/>
                  <a:pt x="18288" y="6860"/>
                  <a:pt x="18309" y="6819"/>
                </a:cubicBezTo>
                <a:lnTo>
                  <a:pt x="18309" y="6819"/>
                </a:lnTo>
                <a:cubicBezTo>
                  <a:pt x="18257" y="6850"/>
                  <a:pt x="18216" y="6881"/>
                  <a:pt x="18164" y="6912"/>
                </a:cubicBezTo>
                <a:cubicBezTo>
                  <a:pt x="18161" y="6907"/>
                  <a:pt x="18160" y="6902"/>
                  <a:pt x="18160" y="6897"/>
                </a:cubicBezTo>
                <a:lnTo>
                  <a:pt x="18160" y="6897"/>
                </a:lnTo>
                <a:cubicBezTo>
                  <a:pt x="18144" y="6908"/>
                  <a:pt x="18124" y="6917"/>
                  <a:pt x="18102" y="6922"/>
                </a:cubicBezTo>
                <a:cubicBezTo>
                  <a:pt x="18122" y="6852"/>
                  <a:pt x="18171" y="6792"/>
                  <a:pt x="18193" y="6722"/>
                </a:cubicBezTo>
                <a:lnTo>
                  <a:pt x="18193" y="6722"/>
                </a:lnTo>
                <a:cubicBezTo>
                  <a:pt x="18186" y="6739"/>
                  <a:pt x="18169" y="6746"/>
                  <a:pt x="18150" y="6746"/>
                </a:cubicBezTo>
                <a:cubicBezTo>
                  <a:pt x="18121" y="6746"/>
                  <a:pt x="18087" y="6729"/>
                  <a:pt x="18081" y="6705"/>
                </a:cubicBezTo>
                <a:cubicBezTo>
                  <a:pt x="18071" y="6666"/>
                  <a:pt x="18108" y="6626"/>
                  <a:pt x="18148" y="6595"/>
                </a:cubicBezTo>
                <a:lnTo>
                  <a:pt x="18148" y="6595"/>
                </a:lnTo>
                <a:cubicBezTo>
                  <a:pt x="18097" y="6634"/>
                  <a:pt x="18037" y="6653"/>
                  <a:pt x="17967" y="6664"/>
                </a:cubicBezTo>
                <a:cubicBezTo>
                  <a:pt x="17967" y="6611"/>
                  <a:pt x="17977" y="6549"/>
                  <a:pt x="18019" y="6508"/>
                </a:cubicBezTo>
                <a:lnTo>
                  <a:pt x="18019" y="6508"/>
                </a:lnTo>
                <a:cubicBezTo>
                  <a:pt x="17990" y="6537"/>
                  <a:pt x="17940" y="6571"/>
                  <a:pt x="17896" y="6571"/>
                </a:cubicBezTo>
                <a:cubicBezTo>
                  <a:pt x="17877" y="6571"/>
                  <a:pt x="17858" y="6565"/>
                  <a:pt x="17843" y="6549"/>
                </a:cubicBezTo>
                <a:cubicBezTo>
                  <a:pt x="17822" y="6518"/>
                  <a:pt x="17811" y="6487"/>
                  <a:pt x="17802" y="6466"/>
                </a:cubicBezTo>
                <a:cubicBezTo>
                  <a:pt x="17802" y="6457"/>
                  <a:pt x="17783" y="6362"/>
                  <a:pt x="17790" y="6362"/>
                </a:cubicBezTo>
                <a:cubicBezTo>
                  <a:pt x="17790" y="6362"/>
                  <a:pt x="17790" y="6362"/>
                  <a:pt x="17791" y="6363"/>
                </a:cubicBezTo>
                <a:cubicBezTo>
                  <a:pt x="17822" y="6373"/>
                  <a:pt x="17864" y="6373"/>
                  <a:pt x="17905" y="6373"/>
                </a:cubicBezTo>
                <a:cubicBezTo>
                  <a:pt x="17894" y="6342"/>
                  <a:pt x="17864" y="6321"/>
                  <a:pt x="17832" y="6300"/>
                </a:cubicBezTo>
                <a:cubicBezTo>
                  <a:pt x="17832" y="6300"/>
                  <a:pt x="17822" y="6291"/>
                  <a:pt x="17832" y="6291"/>
                </a:cubicBezTo>
                <a:cubicBezTo>
                  <a:pt x="17843" y="6287"/>
                  <a:pt x="17854" y="6286"/>
                  <a:pt x="17866" y="6286"/>
                </a:cubicBezTo>
                <a:cubicBezTo>
                  <a:pt x="17890" y="6286"/>
                  <a:pt x="17915" y="6291"/>
                  <a:pt x="17936" y="6291"/>
                </a:cubicBezTo>
                <a:lnTo>
                  <a:pt x="17947" y="6291"/>
                </a:lnTo>
                <a:cubicBezTo>
                  <a:pt x="17947" y="6280"/>
                  <a:pt x="17947" y="6270"/>
                  <a:pt x="17936" y="6270"/>
                </a:cubicBezTo>
                <a:lnTo>
                  <a:pt x="17874" y="6238"/>
                </a:lnTo>
                <a:cubicBezTo>
                  <a:pt x="17894" y="6228"/>
                  <a:pt x="17915" y="6218"/>
                  <a:pt x="17936" y="6218"/>
                </a:cubicBezTo>
                <a:lnTo>
                  <a:pt x="17947" y="6208"/>
                </a:lnTo>
                <a:lnTo>
                  <a:pt x="17936" y="6197"/>
                </a:lnTo>
                <a:cubicBezTo>
                  <a:pt x="17927" y="6194"/>
                  <a:pt x="17919" y="6193"/>
                  <a:pt x="17911" y="6193"/>
                </a:cubicBezTo>
                <a:cubicBezTo>
                  <a:pt x="17892" y="6193"/>
                  <a:pt x="17875" y="6200"/>
                  <a:pt x="17853" y="6208"/>
                </a:cubicBezTo>
                <a:lnTo>
                  <a:pt x="17760" y="6238"/>
                </a:lnTo>
                <a:cubicBezTo>
                  <a:pt x="17749" y="6197"/>
                  <a:pt x="17791" y="6135"/>
                  <a:pt x="17811" y="6093"/>
                </a:cubicBezTo>
                <a:lnTo>
                  <a:pt x="17811" y="6093"/>
                </a:lnTo>
                <a:cubicBezTo>
                  <a:pt x="17781" y="6104"/>
                  <a:pt x="17749" y="6125"/>
                  <a:pt x="17719" y="6135"/>
                </a:cubicBezTo>
                <a:cubicBezTo>
                  <a:pt x="17719" y="6104"/>
                  <a:pt x="17708" y="6063"/>
                  <a:pt x="17698" y="6031"/>
                </a:cubicBezTo>
                <a:lnTo>
                  <a:pt x="17636" y="6155"/>
                </a:lnTo>
                <a:cubicBezTo>
                  <a:pt x="17615" y="6135"/>
                  <a:pt x="17594" y="6104"/>
                  <a:pt x="17583" y="6073"/>
                </a:cubicBezTo>
                <a:cubicBezTo>
                  <a:pt x="17583" y="6093"/>
                  <a:pt x="17563" y="6125"/>
                  <a:pt x="17553" y="6135"/>
                </a:cubicBezTo>
                <a:cubicBezTo>
                  <a:pt x="17542" y="6104"/>
                  <a:pt x="17532" y="6083"/>
                  <a:pt x="17532" y="6063"/>
                </a:cubicBezTo>
                <a:lnTo>
                  <a:pt x="17491" y="6021"/>
                </a:lnTo>
                <a:cubicBezTo>
                  <a:pt x="17491" y="6010"/>
                  <a:pt x="17491" y="6000"/>
                  <a:pt x="17480" y="6000"/>
                </a:cubicBezTo>
                <a:cubicBezTo>
                  <a:pt x="17470" y="6021"/>
                  <a:pt x="17459" y="6052"/>
                  <a:pt x="17449" y="6073"/>
                </a:cubicBezTo>
                <a:cubicBezTo>
                  <a:pt x="17438" y="6021"/>
                  <a:pt x="17428" y="5959"/>
                  <a:pt x="17418" y="5907"/>
                </a:cubicBezTo>
                <a:cubicBezTo>
                  <a:pt x="17408" y="5855"/>
                  <a:pt x="17408" y="5814"/>
                  <a:pt x="17418" y="5762"/>
                </a:cubicBezTo>
                <a:cubicBezTo>
                  <a:pt x="17428" y="5752"/>
                  <a:pt x="17428" y="5741"/>
                  <a:pt x="17428" y="5731"/>
                </a:cubicBezTo>
                <a:cubicBezTo>
                  <a:pt x="17418" y="5710"/>
                  <a:pt x="17397" y="5710"/>
                  <a:pt x="17387" y="5690"/>
                </a:cubicBezTo>
                <a:cubicBezTo>
                  <a:pt x="17408" y="5690"/>
                  <a:pt x="17428" y="5669"/>
                  <a:pt x="17438" y="5658"/>
                </a:cubicBezTo>
                <a:cubicBezTo>
                  <a:pt x="17438" y="5658"/>
                  <a:pt x="17449" y="5669"/>
                  <a:pt x="17459" y="5669"/>
                </a:cubicBezTo>
                <a:cubicBezTo>
                  <a:pt x="17465" y="5669"/>
                  <a:pt x="17470" y="5666"/>
                  <a:pt x="17473" y="5663"/>
                </a:cubicBezTo>
                <a:lnTo>
                  <a:pt x="17473" y="5663"/>
                </a:lnTo>
                <a:cubicBezTo>
                  <a:pt x="17482" y="5681"/>
                  <a:pt x="17492" y="5690"/>
                  <a:pt x="17511" y="5700"/>
                </a:cubicBezTo>
                <a:lnTo>
                  <a:pt x="17521" y="5710"/>
                </a:lnTo>
                <a:cubicBezTo>
                  <a:pt x="17532" y="5710"/>
                  <a:pt x="17532" y="5700"/>
                  <a:pt x="17521" y="5690"/>
                </a:cubicBezTo>
                <a:lnTo>
                  <a:pt x="17521" y="5679"/>
                </a:lnTo>
                <a:cubicBezTo>
                  <a:pt x="17542" y="5690"/>
                  <a:pt x="17563" y="5700"/>
                  <a:pt x="17594" y="5700"/>
                </a:cubicBezTo>
                <a:cubicBezTo>
                  <a:pt x="17574" y="5690"/>
                  <a:pt x="17553" y="5669"/>
                  <a:pt x="17532" y="5658"/>
                </a:cubicBezTo>
                <a:cubicBezTo>
                  <a:pt x="17539" y="5656"/>
                  <a:pt x="17546" y="5655"/>
                  <a:pt x="17552" y="5655"/>
                </a:cubicBezTo>
                <a:cubicBezTo>
                  <a:pt x="17565" y="5655"/>
                  <a:pt x="17577" y="5658"/>
                  <a:pt x="17588" y="5658"/>
                </a:cubicBezTo>
                <a:cubicBezTo>
                  <a:pt x="17598" y="5658"/>
                  <a:pt x="17607" y="5656"/>
                  <a:pt x="17615" y="5648"/>
                </a:cubicBezTo>
                <a:cubicBezTo>
                  <a:pt x="17638" y="5633"/>
                  <a:pt x="17627" y="5623"/>
                  <a:pt x="17624" y="5610"/>
                </a:cubicBezTo>
                <a:lnTo>
                  <a:pt x="17624" y="5610"/>
                </a:lnTo>
                <a:cubicBezTo>
                  <a:pt x="17625" y="5611"/>
                  <a:pt x="17626" y="5611"/>
                  <a:pt x="17627" y="5611"/>
                </a:cubicBezTo>
                <a:cubicBezTo>
                  <a:pt x="17630" y="5611"/>
                  <a:pt x="17633" y="5610"/>
                  <a:pt x="17636" y="5607"/>
                </a:cubicBezTo>
                <a:cubicBezTo>
                  <a:pt x="17646" y="5607"/>
                  <a:pt x="17625" y="5596"/>
                  <a:pt x="17625" y="5596"/>
                </a:cubicBezTo>
                <a:lnTo>
                  <a:pt x="17625" y="5596"/>
                </a:lnTo>
                <a:cubicBezTo>
                  <a:pt x="17622" y="5601"/>
                  <a:pt x="17623" y="5606"/>
                  <a:pt x="17624" y="5610"/>
                </a:cubicBezTo>
                <a:lnTo>
                  <a:pt x="17624" y="5610"/>
                </a:lnTo>
                <a:cubicBezTo>
                  <a:pt x="17618" y="5608"/>
                  <a:pt x="17615" y="5602"/>
                  <a:pt x="17615" y="5596"/>
                </a:cubicBezTo>
                <a:cubicBezTo>
                  <a:pt x="17604" y="5586"/>
                  <a:pt x="17615" y="5586"/>
                  <a:pt x="17615" y="5575"/>
                </a:cubicBezTo>
                <a:cubicBezTo>
                  <a:pt x="17604" y="5565"/>
                  <a:pt x="17604" y="5554"/>
                  <a:pt x="17594" y="5554"/>
                </a:cubicBezTo>
                <a:cubicBezTo>
                  <a:pt x="17585" y="5571"/>
                  <a:pt x="17563" y="5589"/>
                  <a:pt x="17538" y="5589"/>
                </a:cubicBezTo>
                <a:cubicBezTo>
                  <a:pt x="17533" y="5589"/>
                  <a:pt x="17527" y="5588"/>
                  <a:pt x="17521" y="5586"/>
                </a:cubicBezTo>
                <a:cubicBezTo>
                  <a:pt x="17491" y="5575"/>
                  <a:pt x="17480" y="5554"/>
                  <a:pt x="17491" y="5534"/>
                </a:cubicBezTo>
                <a:lnTo>
                  <a:pt x="17491" y="5534"/>
                </a:lnTo>
                <a:lnTo>
                  <a:pt x="17428" y="5565"/>
                </a:lnTo>
                <a:cubicBezTo>
                  <a:pt x="17387" y="5492"/>
                  <a:pt x="17387" y="5399"/>
                  <a:pt x="17387" y="5317"/>
                </a:cubicBezTo>
                <a:cubicBezTo>
                  <a:pt x="17376" y="5213"/>
                  <a:pt x="17376" y="5119"/>
                  <a:pt x="17366" y="5016"/>
                </a:cubicBezTo>
                <a:cubicBezTo>
                  <a:pt x="17366" y="5006"/>
                  <a:pt x="17366" y="4985"/>
                  <a:pt x="17346" y="4985"/>
                </a:cubicBezTo>
                <a:cubicBezTo>
                  <a:pt x="17376" y="4995"/>
                  <a:pt x="17325" y="5317"/>
                  <a:pt x="17325" y="5347"/>
                </a:cubicBezTo>
                <a:cubicBezTo>
                  <a:pt x="17314" y="5441"/>
                  <a:pt x="17314" y="5524"/>
                  <a:pt x="17293" y="5617"/>
                </a:cubicBezTo>
                <a:cubicBezTo>
                  <a:pt x="17273" y="5731"/>
                  <a:pt x="17242" y="5855"/>
                  <a:pt x="17210" y="5980"/>
                </a:cubicBezTo>
                <a:cubicBezTo>
                  <a:pt x="17210" y="5980"/>
                  <a:pt x="17207" y="5954"/>
                  <a:pt x="17206" y="5938"/>
                </a:cubicBezTo>
                <a:lnTo>
                  <a:pt x="17206" y="5938"/>
                </a:lnTo>
                <a:cubicBezTo>
                  <a:pt x="17203" y="5938"/>
                  <a:pt x="17201" y="5938"/>
                  <a:pt x="17201" y="5938"/>
                </a:cubicBezTo>
                <a:cubicBezTo>
                  <a:pt x="17190" y="5918"/>
                  <a:pt x="17190" y="5886"/>
                  <a:pt x="17201" y="5865"/>
                </a:cubicBezTo>
                <a:lnTo>
                  <a:pt x="17201" y="5865"/>
                </a:lnTo>
                <a:lnTo>
                  <a:pt x="17169" y="5897"/>
                </a:lnTo>
                <a:cubicBezTo>
                  <a:pt x="17169" y="5865"/>
                  <a:pt x="17159" y="5845"/>
                  <a:pt x="17159" y="5814"/>
                </a:cubicBezTo>
                <a:cubicBezTo>
                  <a:pt x="17148" y="5824"/>
                  <a:pt x="17148" y="5835"/>
                  <a:pt x="17138" y="5845"/>
                </a:cubicBezTo>
                <a:lnTo>
                  <a:pt x="17107" y="5782"/>
                </a:lnTo>
                <a:cubicBezTo>
                  <a:pt x="17097" y="5803"/>
                  <a:pt x="17086" y="5835"/>
                  <a:pt x="17097" y="5865"/>
                </a:cubicBezTo>
                <a:cubicBezTo>
                  <a:pt x="17076" y="5845"/>
                  <a:pt x="17003" y="5835"/>
                  <a:pt x="17003" y="5814"/>
                </a:cubicBezTo>
                <a:lnTo>
                  <a:pt x="17003" y="5876"/>
                </a:lnTo>
                <a:cubicBezTo>
                  <a:pt x="16983" y="5876"/>
                  <a:pt x="16962" y="5871"/>
                  <a:pt x="16944" y="5871"/>
                </a:cubicBezTo>
                <a:cubicBezTo>
                  <a:pt x="16935" y="5871"/>
                  <a:pt x="16927" y="5872"/>
                  <a:pt x="16920" y="5876"/>
                </a:cubicBezTo>
                <a:cubicBezTo>
                  <a:pt x="16902" y="5885"/>
                  <a:pt x="16916" y="5919"/>
                  <a:pt x="16935" y="5919"/>
                </a:cubicBezTo>
                <a:cubicBezTo>
                  <a:pt x="16935" y="5919"/>
                  <a:pt x="16936" y="5919"/>
                  <a:pt x="16937" y="5919"/>
                </a:cubicBezTo>
                <a:lnTo>
                  <a:pt x="16937" y="5919"/>
                </a:lnTo>
                <a:cubicBezTo>
                  <a:pt x="16907" y="5927"/>
                  <a:pt x="16877" y="5928"/>
                  <a:pt x="16848" y="5938"/>
                </a:cubicBezTo>
                <a:cubicBezTo>
                  <a:pt x="16848" y="5959"/>
                  <a:pt x="16869" y="5980"/>
                  <a:pt x="16890" y="5990"/>
                </a:cubicBezTo>
                <a:cubicBezTo>
                  <a:pt x="16869" y="6010"/>
                  <a:pt x="16837" y="6021"/>
                  <a:pt x="16817" y="6042"/>
                </a:cubicBezTo>
                <a:cubicBezTo>
                  <a:pt x="16848" y="6073"/>
                  <a:pt x="16848" y="6125"/>
                  <a:pt x="16807" y="6155"/>
                </a:cubicBezTo>
                <a:cubicBezTo>
                  <a:pt x="16824" y="6160"/>
                  <a:pt x="16842" y="6163"/>
                  <a:pt x="16859" y="6163"/>
                </a:cubicBezTo>
                <a:cubicBezTo>
                  <a:pt x="16883" y="6163"/>
                  <a:pt x="16907" y="6158"/>
                  <a:pt x="16931" y="6145"/>
                </a:cubicBezTo>
                <a:lnTo>
                  <a:pt x="16931" y="6145"/>
                </a:lnTo>
                <a:cubicBezTo>
                  <a:pt x="16910" y="6166"/>
                  <a:pt x="16910" y="6187"/>
                  <a:pt x="16941" y="6197"/>
                </a:cubicBezTo>
                <a:cubicBezTo>
                  <a:pt x="16962" y="6208"/>
                  <a:pt x="16993" y="6208"/>
                  <a:pt x="17014" y="6208"/>
                </a:cubicBezTo>
                <a:cubicBezTo>
                  <a:pt x="16993" y="6228"/>
                  <a:pt x="16973" y="6249"/>
                  <a:pt x="16941" y="6270"/>
                </a:cubicBezTo>
                <a:lnTo>
                  <a:pt x="17003" y="6300"/>
                </a:lnTo>
                <a:cubicBezTo>
                  <a:pt x="16987" y="6314"/>
                  <a:pt x="16965" y="6320"/>
                  <a:pt x="16944" y="6320"/>
                </a:cubicBezTo>
                <a:cubicBezTo>
                  <a:pt x="16900" y="6320"/>
                  <a:pt x="16855" y="6294"/>
                  <a:pt x="16848" y="6259"/>
                </a:cubicBezTo>
                <a:cubicBezTo>
                  <a:pt x="16828" y="6280"/>
                  <a:pt x="16817" y="6300"/>
                  <a:pt x="16796" y="6311"/>
                </a:cubicBezTo>
                <a:lnTo>
                  <a:pt x="16703" y="6280"/>
                </a:lnTo>
                <a:cubicBezTo>
                  <a:pt x="16662" y="6291"/>
                  <a:pt x="16620" y="6300"/>
                  <a:pt x="16579" y="6300"/>
                </a:cubicBezTo>
                <a:cubicBezTo>
                  <a:pt x="16589" y="6332"/>
                  <a:pt x="16600" y="6353"/>
                  <a:pt x="16610" y="6383"/>
                </a:cubicBezTo>
                <a:cubicBezTo>
                  <a:pt x="16579" y="6394"/>
                  <a:pt x="16558" y="6394"/>
                  <a:pt x="16537" y="6404"/>
                </a:cubicBezTo>
                <a:cubicBezTo>
                  <a:pt x="16558" y="6415"/>
                  <a:pt x="16589" y="6425"/>
                  <a:pt x="16610" y="6446"/>
                </a:cubicBezTo>
                <a:cubicBezTo>
                  <a:pt x="16579" y="6456"/>
                  <a:pt x="16547" y="6466"/>
                  <a:pt x="16527" y="6487"/>
                </a:cubicBezTo>
                <a:cubicBezTo>
                  <a:pt x="16547" y="6498"/>
                  <a:pt x="16579" y="6508"/>
                  <a:pt x="16589" y="6518"/>
                </a:cubicBezTo>
                <a:cubicBezTo>
                  <a:pt x="16568" y="6539"/>
                  <a:pt x="16547" y="6560"/>
                  <a:pt x="16517" y="6560"/>
                </a:cubicBezTo>
                <a:cubicBezTo>
                  <a:pt x="16547" y="6570"/>
                  <a:pt x="16579" y="6601"/>
                  <a:pt x="16589" y="6622"/>
                </a:cubicBezTo>
                <a:cubicBezTo>
                  <a:pt x="16571" y="6634"/>
                  <a:pt x="16553" y="6639"/>
                  <a:pt x="16535" y="6639"/>
                </a:cubicBezTo>
                <a:cubicBezTo>
                  <a:pt x="16522" y="6639"/>
                  <a:pt x="16509" y="6637"/>
                  <a:pt x="16496" y="6632"/>
                </a:cubicBezTo>
                <a:lnTo>
                  <a:pt x="16496" y="6632"/>
                </a:lnTo>
                <a:cubicBezTo>
                  <a:pt x="16537" y="6653"/>
                  <a:pt x="16579" y="6684"/>
                  <a:pt x="16589" y="6726"/>
                </a:cubicBezTo>
                <a:cubicBezTo>
                  <a:pt x="16598" y="6752"/>
                  <a:pt x="16562" y="6793"/>
                  <a:pt x="16526" y="6793"/>
                </a:cubicBezTo>
                <a:cubicBezTo>
                  <a:pt x="16519" y="6793"/>
                  <a:pt x="16512" y="6791"/>
                  <a:pt x="16506" y="6788"/>
                </a:cubicBezTo>
                <a:cubicBezTo>
                  <a:pt x="16455" y="6767"/>
                  <a:pt x="16455" y="6684"/>
                  <a:pt x="16402" y="6684"/>
                </a:cubicBezTo>
                <a:cubicBezTo>
                  <a:pt x="16382" y="6715"/>
                  <a:pt x="16382" y="6746"/>
                  <a:pt x="16402" y="6777"/>
                </a:cubicBezTo>
                <a:cubicBezTo>
                  <a:pt x="16372" y="6767"/>
                  <a:pt x="16351" y="6756"/>
                  <a:pt x="16319" y="6746"/>
                </a:cubicBezTo>
                <a:lnTo>
                  <a:pt x="16319" y="6746"/>
                </a:lnTo>
                <a:cubicBezTo>
                  <a:pt x="16319" y="6788"/>
                  <a:pt x="16330" y="6819"/>
                  <a:pt x="16351" y="6839"/>
                </a:cubicBezTo>
                <a:cubicBezTo>
                  <a:pt x="16330" y="6850"/>
                  <a:pt x="16299" y="6860"/>
                  <a:pt x="16268" y="6871"/>
                </a:cubicBezTo>
                <a:cubicBezTo>
                  <a:pt x="16299" y="6892"/>
                  <a:pt x="16330" y="6922"/>
                  <a:pt x="16351" y="6943"/>
                </a:cubicBezTo>
                <a:cubicBezTo>
                  <a:pt x="16340" y="6933"/>
                  <a:pt x="16268" y="6933"/>
                  <a:pt x="16247" y="6933"/>
                </a:cubicBezTo>
                <a:cubicBezTo>
                  <a:pt x="16257" y="6974"/>
                  <a:pt x="16154" y="7099"/>
                  <a:pt x="16133" y="7182"/>
                </a:cubicBezTo>
                <a:cubicBezTo>
                  <a:pt x="16019" y="7078"/>
                  <a:pt x="16061" y="6901"/>
                  <a:pt x="16185" y="6809"/>
                </a:cubicBezTo>
                <a:cubicBezTo>
                  <a:pt x="16154" y="6767"/>
                  <a:pt x="16123" y="6736"/>
                  <a:pt x="16091" y="6694"/>
                </a:cubicBezTo>
                <a:cubicBezTo>
                  <a:pt x="16154" y="6664"/>
                  <a:pt x="16206" y="6643"/>
                  <a:pt x="16268" y="6622"/>
                </a:cubicBezTo>
                <a:cubicBezTo>
                  <a:pt x="16227" y="6591"/>
                  <a:pt x="16195" y="6570"/>
                  <a:pt x="16154" y="6549"/>
                </a:cubicBezTo>
                <a:cubicBezTo>
                  <a:pt x="16195" y="6518"/>
                  <a:pt x="16237" y="6498"/>
                  <a:pt x="16278" y="6487"/>
                </a:cubicBezTo>
                <a:cubicBezTo>
                  <a:pt x="16206" y="6466"/>
                  <a:pt x="16123" y="6446"/>
                  <a:pt x="16040" y="6425"/>
                </a:cubicBezTo>
                <a:cubicBezTo>
                  <a:pt x="16040" y="6404"/>
                  <a:pt x="16071" y="6383"/>
                  <a:pt x="16102" y="6383"/>
                </a:cubicBezTo>
                <a:cubicBezTo>
                  <a:pt x="16133" y="6373"/>
                  <a:pt x="16174" y="6373"/>
                  <a:pt x="16185" y="6342"/>
                </a:cubicBezTo>
                <a:cubicBezTo>
                  <a:pt x="16189" y="6333"/>
                  <a:pt x="16181" y="6325"/>
                  <a:pt x="16170" y="6320"/>
                </a:cubicBezTo>
                <a:lnTo>
                  <a:pt x="16170" y="6320"/>
                </a:lnTo>
                <a:cubicBezTo>
                  <a:pt x="16186" y="6316"/>
                  <a:pt x="16203" y="6314"/>
                  <a:pt x="16220" y="6314"/>
                </a:cubicBezTo>
                <a:cubicBezTo>
                  <a:pt x="16270" y="6314"/>
                  <a:pt x="16318" y="6331"/>
                  <a:pt x="16351" y="6363"/>
                </a:cubicBezTo>
                <a:cubicBezTo>
                  <a:pt x="16413" y="6342"/>
                  <a:pt x="16464" y="6311"/>
                  <a:pt x="16485" y="6270"/>
                </a:cubicBezTo>
                <a:cubicBezTo>
                  <a:pt x="16444" y="6249"/>
                  <a:pt x="16402" y="6238"/>
                  <a:pt x="16372" y="6238"/>
                </a:cubicBezTo>
                <a:cubicBezTo>
                  <a:pt x="16423" y="6218"/>
                  <a:pt x="16475" y="6197"/>
                  <a:pt x="16517" y="6176"/>
                </a:cubicBezTo>
                <a:lnTo>
                  <a:pt x="16372" y="6176"/>
                </a:lnTo>
                <a:cubicBezTo>
                  <a:pt x="16434" y="6155"/>
                  <a:pt x="16506" y="6135"/>
                  <a:pt x="16568" y="6114"/>
                </a:cubicBezTo>
                <a:cubicBezTo>
                  <a:pt x="16547" y="6083"/>
                  <a:pt x="16527" y="6052"/>
                  <a:pt x="16496" y="6031"/>
                </a:cubicBezTo>
                <a:lnTo>
                  <a:pt x="16496" y="6031"/>
                </a:lnTo>
                <a:cubicBezTo>
                  <a:pt x="16526" y="6038"/>
                  <a:pt x="16556" y="6042"/>
                  <a:pt x="16587" y="6042"/>
                </a:cubicBezTo>
                <a:cubicBezTo>
                  <a:pt x="16643" y="6042"/>
                  <a:pt x="16698" y="6031"/>
                  <a:pt x="16745" y="6010"/>
                </a:cubicBezTo>
                <a:cubicBezTo>
                  <a:pt x="16713" y="5969"/>
                  <a:pt x="16662" y="5948"/>
                  <a:pt x="16610" y="5948"/>
                </a:cubicBezTo>
                <a:cubicBezTo>
                  <a:pt x="16651" y="5938"/>
                  <a:pt x="16692" y="5927"/>
                  <a:pt x="16734" y="5907"/>
                </a:cubicBezTo>
                <a:cubicBezTo>
                  <a:pt x="16724" y="5886"/>
                  <a:pt x="16682" y="5865"/>
                  <a:pt x="16641" y="5865"/>
                </a:cubicBezTo>
                <a:cubicBezTo>
                  <a:pt x="16692" y="5835"/>
                  <a:pt x="16734" y="5793"/>
                  <a:pt x="16786" y="5752"/>
                </a:cubicBezTo>
                <a:lnTo>
                  <a:pt x="16786" y="5752"/>
                </a:lnTo>
                <a:cubicBezTo>
                  <a:pt x="16775" y="5756"/>
                  <a:pt x="16764" y="5758"/>
                  <a:pt x="16754" y="5758"/>
                </a:cubicBezTo>
                <a:cubicBezTo>
                  <a:pt x="16688" y="5758"/>
                  <a:pt x="16641" y="5680"/>
                  <a:pt x="16641" y="5617"/>
                </a:cubicBezTo>
                <a:cubicBezTo>
                  <a:pt x="16703" y="5575"/>
                  <a:pt x="16775" y="5534"/>
                  <a:pt x="16837" y="5492"/>
                </a:cubicBezTo>
                <a:lnTo>
                  <a:pt x="16837" y="5492"/>
                </a:lnTo>
                <a:cubicBezTo>
                  <a:pt x="16807" y="5503"/>
                  <a:pt x="16765" y="5513"/>
                  <a:pt x="16734" y="5513"/>
                </a:cubicBezTo>
                <a:cubicBezTo>
                  <a:pt x="16817" y="5492"/>
                  <a:pt x="16900" y="5430"/>
                  <a:pt x="16931" y="5358"/>
                </a:cubicBezTo>
                <a:lnTo>
                  <a:pt x="16931" y="5358"/>
                </a:lnTo>
                <a:cubicBezTo>
                  <a:pt x="16879" y="5368"/>
                  <a:pt x="16817" y="5379"/>
                  <a:pt x="16765" y="5379"/>
                </a:cubicBezTo>
                <a:cubicBezTo>
                  <a:pt x="16672" y="5306"/>
                  <a:pt x="16568" y="5244"/>
                  <a:pt x="16455" y="5192"/>
                </a:cubicBezTo>
                <a:lnTo>
                  <a:pt x="16455" y="5192"/>
                </a:lnTo>
                <a:cubicBezTo>
                  <a:pt x="16568" y="5202"/>
                  <a:pt x="16682" y="5202"/>
                  <a:pt x="16807" y="5213"/>
                </a:cubicBezTo>
                <a:cubicBezTo>
                  <a:pt x="16765" y="5202"/>
                  <a:pt x="16724" y="5181"/>
                  <a:pt x="16682" y="5172"/>
                </a:cubicBezTo>
                <a:cubicBezTo>
                  <a:pt x="16713" y="5140"/>
                  <a:pt x="16765" y="5119"/>
                  <a:pt x="16817" y="5119"/>
                </a:cubicBezTo>
                <a:cubicBezTo>
                  <a:pt x="16755" y="5119"/>
                  <a:pt x="16682" y="5099"/>
                  <a:pt x="16641" y="5068"/>
                </a:cubicBezTo>
                <a:cubicBezTo>
                  <a:pt x="16724" y="5068"/>
                  <a:pt x="16713" y="4964"/>
                  <a:pt x="16672" y="4902"/>
                </a:cubicBezTo>
                <a:lnTo>
                  <a:pt x="16672" y="4902"/>
                </a:lnTo>
                <a:cubicBezTo>
                  <a:pt x="16828" y="4912"/>
                  <a:pt x="16983" y="4953"/>
                  <a:pt x="17118" y="5006"/>
                </a:cubicBezTo>
                <a:cubicBezTo>
                  <a:pt x="17097" y="4964"/>
                  <a:pt x="17065" y="4912"/>
                  <a:pt x="17035" y="4871"/>
                </a:cubicBezTo>
                <a:lnTo>
                  <a:pt x="17035" y="4871"/>
                </a:lnTo>
                <a:cubicBezTo>
                  <a:pt x="17040" y="4873"/>
                  <a:pt x="17046" y="4874"/>
                  <a:pt x="17052" y="4874"/>
                </a:cubicBezTo>
                <a:cubicBezTo>
                  <a:pt x="17096" y="4874"/>
                  <a:pt x="17133" y="4806"/>
                  <a:pt x="17086" y="4788"/>
                </a:cubicBezTo>
                <a:lnTo>
                  <a:pt x="17086" y="4788"/>
                </a:lnTo>
                <a:cubicBezTo>
                  <a:pt x="17190" y="4819"/>
                  <a:pt x="17293" y="4840"/>
                  <a:pt x="17397" y="4871"/>
                </a:cubicBezTo>
                <a:cubicBezTo>
                  <a:pt x="17397" y="4808"/>
                  <a:pt x="17449" y="4757"/>
                  <a:pt x="17511" y="4736"/>
                </a:cubicBezTo>
                <a:lnTo>
                  <a:pt x="17293" y="4705"/>
                </a:lnTo>
                <a:cubicBezTo>
                  <a:pt x="17376" y="4695"/>
                  <a:pt x="17459" y="4674"/>
                  <a:pt x="17532" y="4643"/>
                </a:cubicBezTo>
                <a:cubicBezTo>
                  <a:pt x="17498" y="4639"/>
                  <a:pt x="17464" y="4636"/>
                  <a:pt x="17431" y="4636"/>
                </a:cubicBezTo>
                <a:cubicBezTo>
                  <a:pt x="17383" y="4636"/>
                  <a:pt x="17336" y="4641"/>
                  <a:pt x="17293" y="4653"/>
                </a:cubicBezTo>
                <a:cubicBezTo>
                  <a:pt x="17346" y="4622"/>
                  <a:pt x="17376" y="4591"/>
                  <a:pt x="17397" y="4550"/>
                </a:cubicBezTo>
                <a:lnTo>
                  <a:pt x="17397" y="4550"/>
                </a:lnTo>
                <a:cubicBezTo>
                  <a:pt x="17314" y="4571"/>
                  <a:pt x="17242" y="4601"/>
                  <a:pt x="17159" y="4622"/>
                </a:cubicBezTo>
                <a:cubicBezTo>
                  <a:pt x="17190" y="4591"/>
                  <a:pt x="17210" y="4560"/>
                  <a:pt x="17242" y="4529"/>
                </a:cubicBezTo>
                <a:lnTo>
                  <a:pt x="17242" y="4529"/>
                </a:lnTo>
                <a:cubicBezTo>
                  <a:pt x="17180" y="4571"/>
                  <a:pt x="17128" y="4601"/>
                  <a:pt x="17076" y="4643"/>
                </a:cubicBezTo>
                <a:cubicBezTo>
                  <a:pt x="17076" y="4612"/>
                  <a:pt x="17086" y="4580"/>
                  <a:pt x="17097" y="4550"/>
                </a:cubicBezTo>
                <a:lnTo>
                  <a:pt x="17097" y="4550"/>
                </a:lnTo>
                <a:cubicBezTo>
                  <a:pt x="17040" y="4569"/>
                  <a:pt x="17001" y="4596"/>
                  <a:pt x="16971" y="4632"/>
                </a:cubicBezTo>
                <a:lnTo>
                  <a:pt x="16971" y="4632"/>
                </a:lnTo>
                <a:cubicBezTo>
                  <a:pt x="16974" y="4619"/>
                  <a:pt x="16948" y="4609"/>
                  <a:pt x="16920" y="4609"/>
                </a:cubicBezTo>
                <a:cubicBezTo>
                  <a:pt x="16897" y="4609"/>
                  <a:pt x="16871" y="4616"/>
                  <a:pt x="16858" y="4633"/>
                </a:cubicBezTo>
                <a:cubicBezTo>
                  <a:pt x="16822" y="4668"/>
                  <a:pt x="16795" y="4720"/>
                  <a:pt x="16754" y="4720"/>
                </a:cubicBezTo>
                <a:cubicBezTo>
                  <a:pt x="16748" y="4720"/>
                  <a:pt x="16741" y="4718"/>
                  <a:pt x="16734" y="4716"/>
                </a:cubicBezTo>
                <a:cubicBezTo>
                  <a:pt x="16700" y="4701"/>
                  <a:pt x="16662" y="4693"/>
                  <a:pt x="16624" y="4693"/>
                </a:cubicBezTo>
                <a:cubicBezTo>
                  <a:pt x="16581" y="4693"/>
                  <a:pt x="16539" y="4703"/>
                  <a:pt x="16506" y="4726"/>
                </a:cubicBezTo>
                <a:cubicBezTo>
                  <a:pt x="16534" y="4698"/>
                  <a:pt x="16478" y="4662"/>
                  <a:pt x="16422" y="4662"/>
                </a:cubicBezTo>
                <a:cubicBezTo>
                  <a:pt x="16415" y="4662"/>
                  <a:pt x="16409" y="4662"/>
                  <a:pt x="16402" y="4663"/>
                </a:cubicBezTo>
                <a:cubicBezTo>
                  <a:pt x="16206" y="4684"/>
                  <a:pt x="16019" y="4746"/>
                  <a:pt x="15864" y="4850"/>
                </a:cubicBezTo>
                <a:cubicBezTo>
                  <a:pt x="15873" y="4721"/>
                  <a:pt x="16021" y="4617"/>
                  <a:pt x="16171" y="4617"/>
                </a:cubicBezTo>
                <a:cubicBezTo>
                  <a:pt x="16181" y="4617"/>
                  <a:pt x="16191" y="4617"/>
                  <a:pt x="16202" y="4618"/>
                </a:cubicBezTo>
                <a:lnTo>
                  <a:pt x="16202" y="4618"/>
                </a:lnTo>
                <a:cubicBezTo>
                  <a:pt x="16182" y="4606"/>
                  <a:pt x="16170" y="4575"/>
                  <a:pt x="16185" y="4560"/>
                </a:cubicBezTo>
                <a:cubicBezTo>
                  <a:pt x="16198" y="4540"/>
                  <a:pt x="16224" y="4533"/>
                  <a:pt x="16252" y="4533"/>
                </a:cubicBezTo>
                <a:cubicBezTo>
                  <a:pt x="16267" y="4533"/>
                  <a:pt x="16284" y="4535"/>
                  <a:pt x="16299" y="4539"/>
                </a:cubicBezTo>
                <a:cubicBezTo>
                  <a:pt x="16257" y="4508"/>
                  <a:pt x="16216" y="4467"/>
                  <a:pt x="16174" y="4435"/>
                </a:cubicBezTo>
                <a:cubicBezTo>
                  <a:pt x="16216" y="4435"/>
                  <a:pt x="16257" y="4435"/>
                  <a:pt x="16278" y="4415"/>
                </a:cubicBezTo>
                <a:cubicBezTo>
                  <a:pt x="16309" y="4394"/>
                  <a:pt x="16309" y="4353"/>
                  <a:pt x="16278" y="4353"/>
                </a:cubicBezTo>
                <a:cubicBezTo>
                  <a:pt x="16278" y="4337"/>
                  <a:pt x="16288" y="4332"/>
                  <a:pt x="16301" y="4332"/>
                </a:cubicBezTo>
                <a:cubicBezTo>
                  <a:pt x="16314" y="4332"/>
                  <a:pt x="16330" y="4337"/>
                  <a:pt x="16340" y="4343"/>
                </a:cubicBezTo>
                <a:cubicBezTo>
                  <a:pt x="16361" y="4363"/>
                  <a:pt x="16382" y="4384"/>
                  <a:pt x="16402" y="4394"/>
                </a:cubicBezTo>
                <a:cubicBezTo>
                  <a:pt x="16424" y="4394"/>
                  <a:pt x="16435" y="4374"/>
                  <a:pt x="16434" y="4362"/>
                </a:cubicBezTo>
                <a:lnTo>
                  <a:pt x="16434" y="4362"/>
                </a:lnTo>
                <a:cubicBezTo>
                  <a:pt x="16476" y="4397"/>
                  <a:pt x="16543" y="4415"/>
                  <a:pt x="16610" y="4415"/>
                </a:cubicBezTo>
                <a:cubicBezTo>
                  <a:pt x="16589" y="4373"/>
                  <a:pt x="16547" y="4343"/>
                  <a:pt x="16496" y="4343"/>
                </a:cubicBezTo>
                <a:cubicBezTo>
                  <a:pt x="16547" y="4332"/>
                  <a:pt x="16610" y="4322"/>
                  <a:pt x="16662" y="4322"/>
                </a:cubicBezTo>
                <a:cubicBezTo>
                  <a:pt x="16620" y="4301"/>
                  <a:pt x="16589" y="4290"/>
                  <a:pt x="16547" y="4270"/>
                </a:cubicBezTo>
                <a:cubicBezTo>
                  <a:pt x="16630" y="4260"/>
                  <a:pt x="16703" y="4239"/>
                  <a:pt x="16765" y="4198"/>
                </a:cubicBezTo>
                <a:cubicBezTo>
                  <a:pt x="16713" y="4198"/>
                  <a:pt x="16662" y="4187"/>
                  <a:pt x="16620" y="4187"/>
                </a:cubicBezTo>
                <a:cubicBezTo>
                  <a:pt x="16682" y="4166"/>
                  <a:pt x="16734" y="4125"/>
                  <a:pt x="16765" y="4073"/>
                </a:cubicBezTo>
                <a:lnTo>
                  <a:pt x="16765" y="4073"/>
                </a:lnTo>
                <a:cubicBezTo>
                  <a:pt x="16692" y="4083"/>
                  <a:pt x="16620" y="4104"/>
                  <a:pt x="16537" y="4125"/>
                </a:cubicBezTo>
                <a:cubicBezTo>
                  <a:pt x="16579" y="4094"/>
                  <a:pt x="16610" y="4052"/>
                  <a:pt x="16620" y="4011"/>
                </a:cubicBezTo>
                <a:lnTo>
                  <a:pt x="16620" y="4011"/>
                </a:lnTo>
                <a:cubicBezTo>
                  <a:pt x="16568" y="4032"/>
                  <a:pt x="16517" y="4052"/>
                  <a:pt x="16464" y="4083"/>
                </a:cubicBezTo>
                <a:cubicBezTo>
                  <a:pt x="16434" y="4032"/>
                  <a:pt x="16372" y="4000"/>
                  <a:pt x="16299" y="4000"/>
                </a:cubicBezTo>
                <a:cubicBezTo>
                  <a:pt x="16382" y="3959"/>
                  <a:pt x="16361" y="3855"/>
                  <a:pt x="16278" y="3834"/>
                </a:cubicBezTo>
                <a:cubicBezTo>
                  <a:pt x="16361" y="3804"/>
                  <a:pt x="16423" y="3752"/>
                  <a:pt x="16455" y="3689"/>
                </a:cubicBezTo>
                <a:lnTo>
                  <a:pt x="16455" y="3689"/>
                </a:lnTo>
                <a:cubicBezTo>
                  <a:pt x="16448" y="3696"/>
                  <a:pt x="16439" y="3699"/>
                  <a:pt x="16430" y="3699"/>
                </a:cubicBezTo>
                <a:cubicBezTo>
                  <a:pt x="16397" y="3699"/>
                  <a:pt x="16360" y="3662"/>
                  <a:pt x="16392" y="3638"/>
                </a:cubicBezTo>
                <a:lnTo>
                  <a:pt x="16392" y="3638"/>
                </a:lnTo>
                <a:lnTo>
                  <a:pt x="16299" y="3669"/>
                </a:lnTo>
                <a:cubicBezTo>
                  <a:pt x="16237" y="3586"/>
                  <a:pt x="16133" y="3524"/>
                  <a:pt x="16029" y="3493"/>
                </a:cubicBezTo>
                <a:cubicBezTo>
                  <a:pt x="16082" y="3482"/>
                  <a:pt x="16112" y="3431"/>
                  <a:pt x="16091" y="3389"/>
                </a:cubicBezTo>
                <a:lnTo>
                  <a:pt x="16091" y="3389"/>
                </a:lnTo>
                <a:cubicBezTo>
                  <a:pt x="16135" y="3415"/>
                  <a:pt x="16179" y="3442"/>
                  <a:pt x="16229" y="3468"/>
                </a:cubicBezTo>
                <a:lnTo>
                  <a:pt x="16229" y="3468"/>
                </a:lnTo>
                <a:cubicBezTo>
                  <a:pt x="16227" y="3455"/>
                  <a:pt x="16232" y="3441"/>
                  <a:pt x="16247" y="3441"/>
                </a:cubicBezTo>
                <a:cubicBezTo>
                  <a:pt x="16256" y="3439"/>
                  <a:pt x="16264" y="3438"/>
                  <a:pt x="16272" y="3438"/>
                </a:cubicBezTo>
                <a:cubicBezTo>
                  <a:pt x="16293" y="3438"/>
                  <a:pt x="16313" y="3444"/>
                  <a:pt x="16335" y="3444"/>
                </a:cubicBezTo>
                <a:cubicBezTo>
                  <a:pt x="16343" y="3444"/>
                  <a:pt x="16352" y="3443"/>
                  <a:pt x="16361" y="3441"/>
                </a:cubicBezTo>
                <a:cubicBezTo>
                  <a:pt x="16375" y="3436"/>
                  <a:pt x="16372" y="3423"/>
                  <a:pt x="16365" y="3413"/>
                </a:cubicBezTo>
                <a:lnTo>
                  <a:pt x="16365" y="3413"/>
                </a:lnTo>
                <a:cubicBezTo>
                  <a:pt x="16376" y="3414"/>
                  <a:pt x="16388" y="3414"/>
                  <a:pt x="16400" y="3414"/>
                </a:cubicBezTo>
                <a:cubicBezTo>
                  <a:pt x="16456" y="3414"/>
                  <a:pt x="16515" y="3405"/>
                  <a:pt x="16568" y="3389"/>
                </a:cubicBezTo>
                <a:cubicBezTo>
                  <a:pt x="16531" y="3361"/>
                  <a:pt x="16536" y="3300"/>
                  <a:pt x="16582" y="3273"/>
                </a:cubicBezTo>
                <a:lnTo>
                  <a:pt x="16582" y="3273"/>
                </a:lnTo>
                <a:cubicBezTo>
                  <a:pt x="16544" y="3288"/>
                  <a:pt x="16500" y="3297"/>
                  <a:pt x="16464" y="3306"/>
                </a:cubicBezTo>
                <a:cubicBezTo>
                  <a:pt x="16496" y="3286"/>
                  <a:pt x="16455" y="3233"/>
                  <a:pt x="16402" y="3233"/>
                </a:cubicBezTo>
                <a:cubicBezTo>
                  <a:pt x="16368" y="3233"/>
                  <a:pt x="16334" y="3248"/>
                  <a:pt x="16306" y="3270"/>
                </a:cubicBezTo>
                <a:lnTo>
                  <a:pt x="16306" y="3270"/>
                </a:lnTo>
                <a:cubicBezTo>
                  <a:pt x="16324" y="3255"/>
                  <a:pt x="16345" y="3239"/>
                  <a:pt x="16361" y="3224"/>
                </a:cubicBezTo>
                <a:cubicBezTo>
                  <a:pt x="16268" y="3213"/>
                  <a:pt x="16185" y="3203"/>
                  <a:pt x="16091" y="3182"/>
                </a:cubicBezTo>
                <a:cubicBezTo>
                  <a:pt x="16195" y="3120"/>
                  <a:pt x="16289" y="3058"/>
                  <a:pt x="16392" y="2985"/>
                </a:cubicBezTo>
                <a:lnTo>
                  <a:pt x="16392" y="2985"/>
                </a:lnTo>
                <a:cubicBezTo>
                  <a:pt x="16278" y="3016"/>
                  <a:pt x="16174" y="3037"/>
                  <a:pt x="16071" y="3058"/>
                </a:cubicBezTo>
                <a:cubicBezTo>
                  <a:pt x="16091" y="2985"/>
                  <a:pt x="16123" y="2913"/>
                  <a:pt x="16154" y="2851"/>
                </a:cubicBezTo>
                <a:cubicBezTo>
                  <a:pt x="16112" y="2851"/>
                  <a:pt x="16071" y="2860"/>
                  <a:pt x="16029" y="2860"/>
                </a:cubicBezTo>
                <a:cubicBezTo>
                  <a:pt x="16061" y="2830"/>
                  <a:pt x="16082" y="2788"/>
                  <a:pt x="16102" y="2747"/>
                </a:cubicBezTo>
                <a:lnTo>
                  <a:pt x="16102" y="2747"/>
                </a:lnTo>
                <a:cubicBezTo>
                  <a:pt x="16071" y="2757"/>
                  <a:pt x="16029" y="2757"/>
                  <a:pt x="15988" y="2757"/>
                </a:cubicBezTo>
                <a:cubicBezTo>
                  <a:pt x="15999" y="2809"/>
                  <a:pt x="15957" y="2871"/>
                  <a:pt x="15895" y="2902"/>
                </a:cubicBezTo>
                <a:cubicBezTo>
                  <a:pt x="15833" y="2768"/>
                  <a:pt x="15895" y="2602"/>
                  <a:pt x="16029" y="2508"/>
                </a:cubicBezTo>
                <a:lnTo>
                  <a:pt x="16029" y="2508"/>
                </a:lnTo>
                <a:cubicBezTo>
                  <a:pt x="15988" y="2519"/>
                  <a:pt x="15946" y="2529"/>
                  <a:pt x="15916" y="2540"/>
                </a:cubicBezTo>
                <a:cubicBezTo>
                  <a:pt x="15895" y="2498"/>
                  <a:pt x="15874" y="2467"/>
                  <a:pt x="15854" y="2425"/>
                </a:cubicBezTo>
                <a:cubicBezTo>
                  <a:pt x="15905" y="2384"/>
                  <a:pt x="15978" y="2353"/>
                  <a:pt x="16061" y="2353"/>
                </a:cubicBezTo>
                <a:cubicBezTo>
                  <a:pt x="16082" y="2312"/>
                  <a:pt x="16061" y="2250"/>
                  <a:pt x="15999" y="2229"/>
                </a:cubicBezTo>
                <a:cubicBezTo>
                  <a:pt x="15978" y="2270"/>
                  <a:pt x="15926" y="2301"/>
                  <a:pt x="15864" y="2301"/>
                </a:cubicBezTo>
                <a:cubicBezTo>
                  <a:pt x="15843" y="2270"/>
                  <a:pt x="15833" y="2239"/>
                  <a:pt x="15812" y="2197"/>
                </a:cubicBezTo>
                <a:cubicBezTo>
                  <a:pt x="15895" y="2146"/>
                  <a:pt x="15957" y="2063"/>
                  <a:pt x="15999" y="1980"/>
                </a:cubicBezTo>
                <a:lnTo>
                  <a:pt x="15999" y="1980"/>
                </a:lnTo>
                <a:cubicBezTo>
                  <a:pt x="15962" y="2016"/>
                  <a:pt x="15911" y="2044"/>
                  <a:pt x="15850" y="2044"/>
                </a:cubicBezTo>
                <a:cubicBezTo>
                  <a:pt x="15841" y="2044"/>
                  <a:pt x="15831" y="2044"/>
                  <a:pt x="15822" y="2042"/>
                </a:cubicBezTo>
                <a:cubicBezTo>
                  <a:pt x="15812" y="1814"/>
                  <a:pt x="15822" y="1586"/>
                  <a:pt x="15791" y="1348"/>
                </a:cubicBezTo>
                <a:cubicBezTo>
                  <a:pt x="15781" y="1400"/>
                  <a:pt x="15719" y="1932"/>
                  <a:pt x="15749" y="1939"/>
                </a:cubicBezTo>
                <a:lnTo>
                  <a:pt x="15749" y="1939"/>
                </a:lnTo>
                <a:cubicBezTo>
                  <a:pt x="15711" y="1935"/>
                  <a:pt x="15673" y="1932"/>
                  <a:pt x="15636" y="1932"/>
                </a:cubicBezTo>
                <a:cubicBezTo>
                  <a:pt x="15571" y="1932"/>
                  <a:pt x="15508" y="1940"/>
                  <a:pt x="15449" y="1959"/>
                </a:cubicBezTo>
                <a:cubicBezTo>
                  <a:pt x="15522" y="2001"/>
                  <a:pt x="15626" y="2032"/>
                  <a:pt x="15718" y="2032"/>
                </a:cubicBezTo>
                <a:cubicBezTo>
                  <a:pt x="15677" y="2084"/>
                  <a:pt x="15646" y="2146"/>
                  <a:pt x="15605" y="2197"/>
                </a:cubicBezTo>
                <a:cubicBezTo>
                  <a:pt x="15600" y="2174"/>
                  <a:pt x="15574" y="2163"/>
                  <a:pt x="15547" y="2163"/>
                </a:cubicBezTo>
                <a:cubicBezTo>
                  <a:pt x="15513" y="2163"/>
                  <a:pt x="15476" y="2179"/>
                  <a:pt x="15470" y="2208"/>
                </a:cubicBezTo>
                <a:cubicBezTo>
                  <a:pt x="15573" y="2218"/>
                  <a:pt x="15667" y="2260"/>
                  <a:pt x="15729" y="2322"/>
                </a:cubicBezTo>
                <a:cubicBezTo>
                  <a:pt x="15626" y="2322"/>
                  <a:pt x="15532" y="2374"/>
                  <a:pt x="15481" y="2436"/>
                </a:cubicBezTo>
                <a:cubicBezTo>
                  <a:pt x="15522" y="2436"/>
                  <a:pt x="15532" y="2487"/>
                  <a:pt x="15501" y="2487"/>
                </a:cubicBezTo>
                <a:cubicBezTo>
                  <a:pt x="15563" y="2487"/>
                  <a:pt x="15626" y="2487"/>
                  <a:pt x="15677" y="2467"/>
                </a:cubicBezTo>
                <a:cubicBezTo>
                  <a:pt x="15688" y="2623"/>
                  <a:pt x="15677" y="2798"/>
                  <a:pt x="15688" y="2964"/>
                </a:cubicBezTo>
                <a:cubicBezTo>
                  <a:pt x="15636" y="2985"/>
                  <a:pt x="15605" y="3026"/>
                  <a:pt x="15594" y="3068"/>
                </a:cubicBezTo>
                <a:cubicBezTo>
                  <a:pt x="15490" y="3037"/>
                  <a:pt x="15387" y="2996"/>
                  <a:pt x="15283" y="2964"/>
                </a:cubicBezTo>
                <a:lnTo>
                  <a:pt x="15283" y="2964"/>
                </a:lnTo>
                <a:cubicBezTo>
                  <a:pt x="15304" y="2975"/>
                  <a:pt x="15315" y="3006"/>
                  <a:pt x="15294" y="3016"/>
                </a:cubicBezTo>
                <a:cubicBezTo>
                  <a:pt x="15289" y="3019"/>
                  <a:pt x="15282" y="3020"/>
                  <a:pt x="15274" y="3020"/>
                </a:cubicBezTo>
                <a:cubicBezTo>
                  <a:pt x="15262" y="3020"/>
                  <a:pt x="15249" y="3017"/>
                  <a:pt x="15240" y="3010"/>
                </a:cubicBezTo>
                <a:lnTo>
                  <a:pt x="15240" y="3010"/>
                </a:lnTo>
                <a:cubicBezTo>
                  <a:pt x="15304" y="3117"/>
                  <a:pt x="15413" y="3205"/>
                  <a:pt x="15532" y="3254"/>
                </a:cubicBezTo>
                <a:cubicBezTo>
                  <a:pt x="15514" y="3248"/>
                  <a:pt x="15493" y="3242"/>
                  <a:pt x="15472" y="3242"/>
                </a:cubicBezTo>
                <a:cubicBezTo>
                  <a:pt x="15456" y="3242"/>
                  <a:pt x="15442" y="3246"/>
                  <a:pt x="15428" y="3254"/>
                </a:cubicBezTo>
                <a:cubicBezTo>
                  <a:pt x="15422" y="3261"/>
                  <a:pt x="15420" y="3270"/>
                  <a:pt x="15423" y="3280"/>
                </a:cubicBezTo>
                <a:lnTo>
                  <a:pt x="15423" y="3280"/>
                </a:lnTo>
                <a:cubicBezTo>
                  <a:pt x="15370" y="3251"/>
                  <a:pt x="15322" y="3227"/>
                  <a:pt x="15273" y="3203"/>
                </a:cubicBezTo>
                <a:lnTo>
                  <a:pt x="15273" y="3203"/>
                </a:lnTo>
                <a:cubicBezTo>
                  <a:pt x="15335" y="3348"/>
                  <a:pt x="15408" y="3503"/>
                  <a:pt x="15553" y="3607"/>
                </a:cubicBezTo>
                <a:cubicBezTo>
                  <a:pt x="15553" y="3607"/>
                  <a:pt x="15460" y="3669"/>
                  <a:pt x="15460" y="3679"/>
                </a:cubicBezTo>
                <a:lnTo>
                  <a:pt x="15460" y="3689"/>
                </a:lnTo>
                <a:cubicBezTo>
                  <a:pt x="15481" y="3731"/>
                  <a:pt x="15532" y="3762"/>
                  <a:pt x="15522" y="3804"/>
                </a:cubicBezTo>
                <a:cubicBezTo>
                  <a:pt x="15501" y="3783"/>
                  <a:pt x="15481" y="3783"/>
                  <a:pt x="15449" y="3772"/>
                </a:cubicBezTo>
                <a:lnTo>
                  <a:pt x="15449" y="3772"/>
                </a:lnTo>
                <a:cubicBezTo>
                  <a:pt x="15439" y="3783"/>
                  <a:pt x="15449" y="3804"/>
                  <a:pt x="15460" y="3814"/>
                </a:cubicBezTo>
                <a:cubicBezTo>
                  <a:pt x="15470" y="3825"/>
                  <a:pt x="15481" y="3845"/>
                  <a:pt x="15470" y="3855"/>
                </a:cubicBezTo>
                <a:cubicBezTo>
                  <a:pt x="15439" y="3845"/>
                  <a:pt x="15408" y="3814"/>
                  <a:pt x="15398" y="3783"/>
                </a:cubicBezTo>
                <a:cubicBezTo>
                  <a:pt x="15377" y="3804"/>
                  <a:pt x="15366" y="3825"/>
                  <a:pt x="15377" y="3855"/>
                </a:cubicBezTo>
                <a:cubicBezTo>
                  <a:pt x="15366" y="3834"/>
                  <a:pt x="15345" y="3834"/>
                  <a:pt x="15325" y="3825"/>
                </a:cubicBezTo>
                <a:cubicBezTo>
                  <a:pt x="15315" y="3834"/>
                  <a:pt x="15315" y="3855"/>
                  <a:pt x="15325" y="3866"/>
                </a:cubicBezTo>
                <a:lnTo>
                  <a:pt x="15356" y="3897"/>
                </a:lnTo>
                <a:cubicBezTo>
                  <a:pt x="15345" y="3897"/>
                  <a:pt x="15335" y="3897"/>
                  <a:pt x="15325" y="3887"/>
                </a:cubicBezTo>
                <a:cubicBezTo>
                  <a:pt x="15315" y="3887"/>
                  <a:pt x="15315" y="3887"/>
                  <a:pt x="15315" y="3897"/>
                </a:cubicBezTo>
                <a:cubicBezTo>
                  <a:pt x="15304" y="3897"/>
                  <a:pt x="15304" y="3907"/>
                  <a:pt x="15315" y="3907"/>
                </a:cubicBezTo>
                <a:cubicBezTo>
                  <a:pt x="15325" y="3907"/>
                  <a:pt x="15325" y="3917"/>
                  <a:pt x="15335" y="3917"/>
                </a:cubicBezTo>
                <a:cubicBezTo>
                  <a:pt x="15345" y="3928"/>
                  <a:pt x="15335" y="3938"/>
                  <a:pt x="15325" y="3949"/>
                </a:cubicBezTo>
                <a:lnTo>
                  <a:pt x="15294" y="3949"/>
                </a:lnTo>
                <a:cubicBezTo>
                  <a:pt x="15253" y="3938"/>
                  <a:pt x="15221" y="3907"/>
                  <a:pt x="15232" y="3876"/>
                </a:cubicBezTo>
                <a:lnTo>
                  <a:pt x="15232" y="3876"/>
                </a:lnTo>
                <a:cubicBezTo>
                  <a:pt x="15211" y="3897"/>
                  <a:pt x="15200" y="3907"/>
                  <a:pt x="15180" y="3917"/>
                </a:cubicBezTo>
                <a:cubicBezTo>
                  <a:pt x="15180" y="3897"/>
                  <a:pt x="15170" y="3866"/>
                  <a:pt x="15149" y="3845"/>
                </a:cubicBezTo>
                <a:cubicBezTo>
                  <a:pt x="15138" y="3855"/>
                  <a:pt x="15117" y="3876"/>
                  <a:pt x="15117" y="3887"/>
                </a:cubicBezTo>
                <a:cubicBezTo>
                  <a:pt x="15108" y="3876"/>
                  <a:pt x="15097" y="3866"/>
                  <a:pt x="15076" y="3866"/>
                </a:cubicBezTo>
                <a:cubicBezTo>
                  <a:pt x="15066" y="3876"/>
                  <a:pt x="15087" y="3917"/>
                  <a:pt x="15066" y="3928"/>
                </a:cubicBezTo>
                <a:cubicBezTo>
                  <a:pt x="15045" y="3928"/>
                  <a:pt x="15025" y="3917"/>
                  <a:pt x="15014" y="3907"/>
                </a:cubicBezTo>
                <a:cubicBezTo>
                  <a:pt x="15014" y="3897"/>
                  <a:pt x="15004" y="3772"/>
                  <a:pt x="15004" y="3762"/>
                </a:cubicBezTo>
                <a:cubicBezTo>
                  <a:pt x="15025" y="3752"/>
                  <a:pt x="15014" y="3710"/>
                  <a:pt x="14983" y="3700"/>
                </a:cubicBezTo>
                <a:lnTo>
                  <a:pt x="15045" y="3669"/>
                </a:lnTo>
                <a:cubicBezTo>
                  <a:pt x="15014" y="3659"/>
                  <a:pt x="14993" y="3648"/>
                  <a:pt x="14972" y="3627"/>
                </a:cubicBezTo>
                <a:cubicBezTo>
                  <a:pt x="15014" y="3627"/>
                  <a:pt x="15055" y="3617"/>
                  <a:pt x="15087" y="3617"/>
                </a:cubicBezTo>
                <a:cubicBezTo>
                  <a:pt x="15076" y="3607"/>
                  <a:pt x="15055" y="3586"/>
                  <a:pt x="15035" y="3576"/>
                </a:cubicBezTo>
                <a:lnTo>
                  <a:pt x="15035" y="3576"/>
                </a:lnTo>
                <a:cubicBezTo>
                  <a:pt x="15066" y="3586"/>
                  <a:pt x="15097" y="3586"/>
                  <a:pt x="15128" y="3597"/>
                </a:cubicBezTo>
                <a:cubicBezTo>
                  <a:pt x="15138" y="3597"/>
                  <a:pt x="15159" y="3597"/>
                  <a:pt x="15170" y="3586"/>
                </a:cubicBezTo>
                <a:cubicBezTo>
                  <a:pt x="15180" y="3576"/>
                  <a:pt x="15170" y="3565"/>
                  <a:pt x="15159" y="3555"/>
                </a:cubicBezTo>
                <a:cubicBezTo>
                  <a:pt x="15149" y="3544"/>
                  <a:pt x="15128" y="3544"/>
                  <a:pt x="15117" y="3544"/>
                </a:cubicBezTo>
                <a:cubicBezTo>
                  <a:pt x="15117" y="3534"/>
                  <a:pt x="15128" y="3514"/>
                  <a:pt x="15138" y="3503"/>
                </a:cubicBezTo>
                <a:lnTo>
                  <a:pt x="15066" y="3503"/>
                </a:lnTo>
                <a:cubicBezTo>
                  <a:pt x="15076" y="3493"/>
                  <a:pt x="15087" y="3482"/>
                  <a:pt x="15108" y="3472"/>
                </a:cubicBezTo>
                <a:lnTo>
                  <a:pt x="15108" y="3472"/>
                </a:lnTo>
                <a:cubicBezTo>
                  <a:pt x="15055" y="3482"/>
                  <a:pt x="15004" y="3503"/>
                  <a:pt x="14952" y="3524"/>
                </a:cubicBezTo>
                <a:cubicBezTo>
                  <a:pt x="14942" y="3482"/>
                  <a:pt x="14931" y="3431"/>
                  <a:pt x="14931" y="3389"/>
                </a:cubicBezTo>
                <a:lnTo>
                  <a:pt x="14931" y="3389"/>
                </a:lnTo>
                <a:cubicBezTo>
                  <a:pt x="14931" y="3389"/>
                  <a:pt x="14936" y="3394"/>
                  <a:pt x="14942" y="3394"/>
                </a:cubicBezTo>
                <a:cubicBezTo>
                  <a:pt x="14945" y="3394"/>
                  <a:pt x="14948" y="3393"/>
                  <a:pt x="14952" y="3389"/>
                </a:cubicBezTo>
                <a:cubicBezTo>
                  <a:pt x="14962" y="3379"/>
                  <a:pt x="14952" y="3369"/>
                  <a:pt x="14942" y="3358"/>
                </a:cubicBezTo>
                <a:cubicBezTo>
                  <a:pt x="14983" y="3358"/>
                  <a:pt x="15025" y="3369"/>
                  <a:pt x="15066" y="3379"/>
                </a:cubicBezTo>
                <a:cubicBezTo>
                  <a:pt x="15066" y="3374"/>
                  <a:pt x="15066" y="3366"/>
                  <a:pt x="15063" y="3359"/>
                </a:cubicBezTo>
                <a:lnTo>
                  <a:pt x="15063" y="3359"/>
                </a:lnTo>
                <a:cubicBezTo>
                  <a:pt x="15084" y="3370"/>
                  <a:pt x="15108" y="3377"/>
                  <a:pt x="15132" y="3377"/>
                </a:cubicBezTo>
                <a:cubicBezTo>
                  <a:pt x="15155" y="3377"/>
                  <a:pt x="15179" y="3371"/>
                  <a:pt x="15200" y="3358"/>
                </a:cubicBezTo>
                <a:cubicBezTo>
                  <a:pt x="15170" y="3348"/>
                  <a:pt x="15149" y="3337"/>
                  <a:pt x="15128" y="3327"/>
                </a:cubicBezTo>
                <a:cubicBezTo>
                  <a:pt x="15149" y="3327"/>
                  <a:pt x="15170" y="3316"/>
                  <a:pt x="15190" y="3316"/>
                </a:cubicBezTo>
                <a:cubicBezTo>
                  <a:pt x="15159" y="3316"/>
                  <a:pt x="15117" y="3306"/>
                  <a:pt x="15087" y="3296"/>
                </a:cubicBezTo>
                <a:cubicBezTo>
                  <a:pt x="15117" y="3296"/>
                  <a:pt x="15149" y="3296"/>
                  <a:pt x="15170" y="3286"/>
                </a:cubicBezTo>
                <a:cubicBezTo>
                  <a:pt x="15190" y="3275"/>
                  <a:pt x="15211" y="3254"/>
                  <a:pt x="15211" y="3233"/>
                </a:cubicBezTo>
                <a:lnTo>
                  <a:pt x="15211" y="3233"/>
                </a:lnTo>
                <a:cubicBezTo>
                  <a:pt x="15170" y="3244"/>
                  <a:pt x="15138" y="3254"/>
                  <a:pt x="15097" y="3265"/>
                </a:cubicBezTo>
                <a:cubicBezTo>
                  <a:pt x="15108" y="3254"/>
                  <a:pt x="15117" y="3233"/>
                  <a:pt x="15117" y="3224"/>
                </a:cubicBezTo>
                <a:cubicBezTo>
                  <a:pt x="15107" y="3218"/>
                  <a:pt x="15094" y="3215"/>
                  <a:pt x="15080" y="3215"/>
                </a:cubicBezTo>
                <a:cubicBezTo>
                  <a:pt x="15066" y="3215"/>
                  <a:pt x="15050" y="3218"/>
                  <a:pt x="15035" y="3224"/>
                </a:cubicBezTo>
                <a:cubicBezTo>
                  <a:pt x="15045" y="3213"/>
                  <a:pt x="15045" y="3203"/>
                  <a:pt x="15055" y="3182"/>
                </a:cubicBezTo>
                <a:lnTo>
                  <a:pt x="15055" y="3182"/>
                </a:lnTo>
                <a:cubicBezTo>
                  <a:pt x="15035" y="3203"/>
                  <a:pt x="15004" y="3213"/>
                  <a:pt x="14983" y="3233"/>
                </a:cubicBezTo>
                <a:cubicBezTo>
                  <a:pt x="14983" y="3224"/>
                  <a:pt x="14983" y="3213"/>
                  <a:pt x="14972" y="3203"/>
                </a:cubicBezTo>
                <a:cubicBezTo>
                  <a:pt x="14942" y="3233"/>
                  <a:pt x="14910" y="3265"/>
                  <a:pt x="14890" y="3296"/>
                </a:cubicBezTo>
                <a:cubicBezTo>
                  <a:pt x="14880" y="3068"/>
                  <a:pt x="14880" y="2840"/>
                  <a:pt x="14880" y="2602"/>
                </a:cubicBezTo>
                <a:cubicBezTo>
                  <a:pt x="14880" y="2563"/>
                  <a:pt x="14870" y="2515"/>
                  <a:pt x="14852" y="2475"/>
                </a:cubicBezTo>
                <a:lnTo>
                  <a:pt x="14852" y="2475"/>
                </a:lnTo>
                <a:cubicBezTo>
                  <a:pt x="14864" y="2511"/>
                  <a:pt x="14838" y="2584"/>
                  <a:pt x="14838" y="2612"/>
                </a:cubicBezTo>
                <a:cubicBezTo>
                  <a:pt x="14817" y="2705"/>
                  <a:pt x="14807" y="2788"/>
                  <a:pt x="14797" y="2871"/>
                </a:cubicBezTo>
                <a:cubicBezTo>
                  <a:pt x="14786" y="2964"/>
                  <a:pt x="14776" y="3047"/>
                  <a:pt x="14776" y="3130"/>
                </a:cubicBezTo>
                <a:cubicBezTo>
                  <a:pt x="14765" y="3141"/>
                  <a:pt x="14776" y="3244"/>
                  <a:pt x="14765" y="3254"/>
                </a:cubicBezTo>
                <a:cubicBezTo>
                  <a:pt x="14724" y="3233"/>
                  <a:pt x="14703" y="3182"/>
                  <a:pt x="14682" y="3151"/>
                </a:cubicBezTo>
                <a:lnTo>
                  <a:pt x="14682" y="3151"/>
                </a:lnTo>
                <a:cubicBezTo>
                  <a:pt x="14682" y="3161"/>
                  <a:pt x="14682" y="3182"/>
                  <a:pt x="14693" y="3192"/>
                </a:cubicBezTo>
                <a:cubicBezTo>
                  <a:pt x="14662" y="3171"/>
                  <a:pt x="14631" y="3161"/>
                  <a:pt x="14599" y="3151"/>
                </a:cubicBezTo>
                <a:lnTo>
                  <a:pt x="14599" y="3151"/>
                </a:lnTo>
                <a:cubicBezTo>
                  <a:pt x="14599" y="3171"/>
                  <a:pt x="14610" y="3192"/>
                  <a:pt x="14631" y="3203"/>
                </a:cubicBezTo>
                <a:cubicBezTo>
                  <a:pt x="14599" y="3203"/>
                  <a:pt x="14569" y="3192"/>
                  <a:pt x="14548" y="3192"/>
                </a:cubicBezTo>
                <a:cubicBezTo>
                  <a:pt x="14548" y="3213"/>
                  <a:pt x="14569" y="3233"/>
                  <a:pt x="14589" y="3244"/>
                </a:cubicBezTo>
                <a:lnTo>
                  <a:pt x="14527" y="3244"/>
                </a:lnTo>
                <a:cubicBezTo>
                  <a:pt x="14496" y="3254"/>
                  <a:pt x="14486" y="3265"/>
                  <a:pt x="14475" y="3286"/>
                </a:cubicBezTo>
                <a:cubicBezTo>
                  <a:pt x="14507" y="3286"/>
                  <a:pt x="14527" y="3296"/>
                  <a:pt x="14548" y="3296"/>
                </a:cubicBezTo>
                <a:cubicBezTo>
                  <a:pt x="14548" y="3306"/>
                  <a:pt x="14537" y="3306"/>
                  <a:pt x="14527" y="3316"/>
                </a:cubicBezTo>
                <a:cubicBezTo>
                  <a:pt x="14517" y="3327"/>
                  <a:pt x="14517" y="3337"/>
                  <a:pt x="14527" y="3337"/>
                </a:cubicBezTo>
                <a:lnTo>
                  <a:pt x="14548" y="3337"/>
                </a:lnTo>
                <a:cubicBezTo>
                  <a:pt x="14552" y="3335"/>
                  <a:pt x="14556" y="3335"/>
                  <a:pt x="14560" y="3335"/>
                </a:cubicBezTo>
                <a:cubicBezTo>
                  <a:pt x="14578" y="3335"/>
                  <a:pt x="14598" y="3352"/>
                  <a:pt x="14589" y="3369"/>
                </a:cubicBezTo>
                <a:cubicBezTo>
                  <a:pt x="14620" y="3369"/>
                  <a:pt x="14652" y="3358"/>
                  <a:pt x="14672" y="3358"/>
                </a:cubicBezTo>
                <a:cubicBezTo>
                  <a:pt x="14662" y="3369"/>
                  <a:pt x="14672" y="3379"/>
                  <a:pt x="14682" y="3389"/>
                </a:cubicBezTo>
                <a:cubicBezTo>
                  <a:pt x="14693" y="3399"/>
                  <a:pt x="14714" y="3399"/>
                  <a:pt x="14724" y="3410"/>
                </a:cubicBezTo>
                <a:cubicBezTo>
                  <a:pt x="14755" y="3431"/>
                  <a:pt x="14765" y="3461"/>
                  <a:pt x="14744" y="3482"/>
                </a:cubicBezTo>
                <a:cubicBezTo>
                  <a:pt x="14672" y="3482"/>
                  <a:pt x="14652" y="3389"/>
                  <a:pt x="14579" y="3389"/>
                </a:cubicBezTo>
                <a:lnTo>
                  <a:pt x="14579" y="3420"/>
                </a:lnTo>
                <a:cubicBezTo>
                  <a:pt x="14558" y="3399"/>
                  <a:pt x="14517" y="3389"/>
                  <a:pt x="14486" y="3389"/>
                </a:cubicBezTo>
                <a:cubicBezTo>
                  <a:pt x="14496" y="3399"/>
                  <a:pt x="14507" y="3410"/>
                  <a:pt x="14507" y="3420"/>
                </a:cubicBezTo>
                <a:cubicBezTo>
                  <a:pt x="14486" y="3410"/>
                  <a:pt x="14465" y="3410"/>
                  <a:pt x="14444" y="3410"/>
                </a:cubicBezTo>
                <a:lnTo>
                  <a:pt x="14465" y="3431"/>
                </a:lnTo>
                <a:cubicBezTo>
                  <a:pt x="14424" y="3441"/>
                  <a:pt x="14382" y="3461"/>
                  <a:pt x="14341" y="3482"/>
                </a:cubicBezTo>
                <a:lnTo>
                  <a:pt x="14465" y="3482"/>
                </a:lnTo>
                <a:cubicBezTo>
                  <a:pt x="14444" y="3503"/>
                  <a:pt x="14434" y="3534"/>
                  <a:pt x="14434" y="3555"/>
                </a:cubicBezTo>
                <a:cubicBezTo>
                  <a:pt x="14475" y="3555"/>
                  <a:pt x="14507" y="3544"/>
                  <a:pt x="14537" y="3524"/>
                </a:cubicBezTo>
                <a:cubicBezTo>
                  <a:pt x="14537" y="3544"/>
                  <a:pt x="14548" y="3555"/>
                  <a:pt x="14558" y="3565"/>
                </a:cubicBezTo>
                <a:cubicBezTo>
                  <a:pt x="14589" y="3555"/>
                  <a:pt x="14610" y="3544"/>
                  <a:pt x="14641" y="3534"/>
                </a:cubicBezTo>
                <a:cubicBezTo>
                  <a:pt x="14652" y="3544"/>
                  <a:pt x="14652" y="3555"/>
                  <a:pt x="14652" y="3565"/>
                </a:cubicBezTo>
                <a:cubicBezTo>
                  <a:pt x="14670" y="3556"/>
                  <a:pt x="14691" y="3551"/>
                  <a:pt x="14710" y="3551"/>
                </a:cubicBezTo>
                <a:cubicBezTo>
                  <a:pt x="14733" y="3551"/>
                  <a:pt x="14754" y="3558"/>
                  <a:pt x="14765" y="3576"/>
                </a:cubicBezTo>
                <a:cubicBezTo>
                  <a:pt x="14756" y="3585"/>
                  <a:pt x="14744" y="3588"/>
                  <a:pt x="14730" y="3588"/>
                </a:cubicBezTo>
                <a:cubicBezTo>
                  <a:pt x="14706" y="3588"/>
                  <a:pt x="14678" y="3580"/>
                  <a:pt x="14656" y="3580"/>
                </a:cubicBezTo>
                <a:cubicBezTo>
                  <a:pt x="14646" y="3580"/>
                  <a:pt x="14638" y="3581"/>
                  <a:pt x="14631" y="3586"/>
                </a:cubicBezTo>
                <a:cubicBezTo>
                  <a:pt x="14652" y="3597"/>
                  <a:pt x="14662" y="3607"/>
                  <a:pt x="14682" y="3617"/>
                </a:cubicBezTo>
                <a:cubicBezTo>
                  <a:pt x="14677" y="3622"/>
                  <a:pt x="14670" y="3622"/>
                  <a:pt x="14662" y="3622"/>
                </a:cubicBezTo>
                <a:cubicBezTo>
                  <a:pt x="14654" y="3622"/>
                  <a:pt x="14646" y="3622"/>
                  <a:pt x="14641" y="3627"/>
                </a:cubicBezTo>
                <a:cubicBezTo>
                  <a:pt x="14620" y="3648"/>
                  <a:pt x="14693" y="3659"/>
                  <a:pt x="14693" y="3689"/>
                </a:cubicBezTo>
                <a:cubicBezTo>
                  <a:pt x="14672" y="3689"/>
                  <a:pt x="14652" y="3700"/>
                  <a:pt x="14631" y="3710"/>
                </a:cubicBezTo>
                <a:cubicBezTo>
                  <a:pt x="14649" y="3719"/>
                  <a:pt x="14636" y="3744"/>
                  <a:pt x="14612" y="3744"/>
                </a:cubicBezTo>
                <a:cubicBezTo>
                  <a:pt x="14608" y="3744"/>
                  <a:pt x="14604" y="3743"/>
                  <a:pt x="14599" y="3742"/>
                </a:cubicBezTo>
                <a:cubicBezTo>
                  <a:pt x="14579" y="3742"/>
                  <a:pt x="14558" y="3731"/>
                  <a:pt x="14548" y="3710"/>
                </a:cubicBezTo>
                <a:cubicBezTo>
                  <a:pt x="14517" y="3689"/>
                  <a:pt x="14486" y="3669"/>
                  <a:pt x="14444" y="3659"/>
                </a:cubicBezTo>
                <a:lnTo>
                  <a:pt x="14444" y="3659"/>
                </a:lnTo>
                <a:cubicBezTo>
                  <a:pt x="14465" y="3669"/>
                  <a:pt x="14434" y="3679"/>
                  <a:pt x="14424" y="3679"/>
                </a:cubicBezTo>
                <a:cubicBezTo>
                  <a:pt x="14410" y="3679"/>
                  <a:pt x="14396" y="3675"/>
                  <a:pt x="14385" y="3675"/>
                </a:cubicBezTo>
                <a:cubicBezTo>
                  <a:pt x="14380" y="3675"/>
                  <a:pt x="14375" y="3676"/>
                  <a:pt x="14371" y="3679"/>
                </a:cubicBezTo>
                <a:cubicBezTo>
                  <a:pt x="14382" y="3689"/>
                  <a:pt x="14392" y="3710"/>
                  <a:pt x="14392" y="3721"/>
                </a:cubicBezTo>
                <a:cubicBezTo>
                  <a:pt x="14371" y="3721"/>
                  <a:pt x="14362" y="3731"/>
                  <a:pt x="14341" y="3742"/>
                </a:cubicBezTo>
                <a:cubicBezTo>
                  <a:pt x="14351" y="3762"/>
                  <a:pt x="14371" y="3772"/>
                  <a:pt x="14382" y="3783"/>
                </a:cubicBezTo>
                <a:cubicBezTo>
                  <a:pt x="14362" y="3793"/>
                  <a:pt x="14392" y="3825"/>
                  <a:pt x="14424" y="3825"/>
                </a:cubicBezTo>
                <a:cubicBezTo>
                  <a:pt x="14462" y="3831"/>
                  <a:pt x="14507" y="3841"/>
                  <a:pt x="14551" y="3841"/>
                </a:cubicBezTo>
                <a:cubicBezTo>
                  <a:pt x="14568" y="3841"/>
                  <a:pt x="14585" y="3839"/>
                  <a:pt x="14601" y="3835"/>
                </a:cubicBezTo>
                <a:lnTo>
                  <a:pt x="14601" y="3835"/>
                </a:lnTo>
                <a:cubicBezTo>
                  <a:pt x="14591" y="3850"/>
                  <a:pt x="14591" y="3874"/>
                  <a:pt x="14610" y="3887"/>
                </a:cubicBezTo>
                <a:cubicBezTo>
                  <a:pt x="14626" y="3892"/>
                  <a:pt x="14644" y="3894"/>
                  <a:pt x="14663" y="3894"/>
                </a:cubicBezTo>
                <a:cubicBezTo>
                  <a:pt x="14682" y="3894"/>
                  <a:pt x="14703" y="3892"/>
                  <a:pt x="14724" y="3887"/>
                </a:cubicBezTo>
                <a:lnTo>
                  <a:pt x="14724" y="3887"/>
                </a:lnTo>
                <a:cubicBezTo>
                  <a:pt x="14662" y="3917"/>
                  <a:pt x="14610" y="3949"/>
                  <a:pt x="14548" y="3970"/>
                </a:cubicBezTo>
                <a:cubicBezTo>
                  <a:pt x="14589" y="3990"/>
                  <a:pt x="14631" y="4000"/>
                  <a:pt x="14672" y="4011"/>
                </a:cubicBezTo>
                <a:cubicBezTo>
                  <a:pt x="14631" y="4032"/>
                  <a:pt x="14579" y="4042"/>
                  <a:pt x="14537" y="4062"/>
                </a:cubicBezTo>
                <a:cubicBezTo>
                  <a:pt x="14610" y="4083"/>
                  <a:pt x="14682" y="4104"/>
                  <a:pt x="14744" y="4135"/>
                </a:cubicBezTo>
                <a:cubicBezTo>
                  <a:pt x="14683" y="4162"/>
                  <a:pt x="14605" y="4189"/>
                  <a:pt x="14531" y="4209"/>
                </a:cubicBezTo>
                <a:lnTo>
                  <a:pt x="14531" y="4209"/>
                </a:lnTo>
                <a:cubicBezTo>
                  <a:pt x="14506" y="4201"/>
                  <a:pt x="14480" y="4198"/>
                  <a:pt x="14454" y="4198"/>
                </a:cubicBezTo>
                <a:cubicBezTo>
                  <a:pt x="14437" y="4137"/>
                  <a:pt x="14371" y="4099"/>
                  <a:pt x="14302" y="4099"/>
                </a:cubicBezTo>
                <a:cubicBezTo>
                  <a:pt x="14287" y="4099"/>
                  <a:pt x="14272" y="4100"/>
                  <a:pt x="14258" y="4104"/>
                </a:cubicBezTo>
                <a:cubicBezTo>
                  <a:pt x="14164" y="4083"/>
                  <a:pt x="14081" y="4052"/>
                  <a:pt x="13998" y="4011"/>
                </a:cubicBezTo>
                <a:cubicBezTo>
                  <a:pt x="13949" y="4021"/>
                  <a:pt x="13909" y="4031"/>
                  <a:pt x="13869" y="4041"/>
                </a:cubicBezTo>
                <a:lnTo>
                  <a:pt x="13869" y="4041"/>
                </a:lnTo>
                <a:cubicBezTo>
                  <a:pt x="13870" y="4040"/>
                  <a:pt x="13872" y="4040"/>
                  <a:pt x="13874" y="4040"/>
                </a:cubicBezTo>
                <a:cubicBezTo>
                  <a:pt x="13903" y="4040"/>
                  <a:pt x="13933" y="4075"/>
                  <a:pt x="13906" y="4094"/>
                </a:cubicBezTo>
                <a:cubicBezTo>
                  <a:pt x="13923" y="4088"/>
                  <a:pt x="13941" y="4082"/>
                  <a:pt x="13959" y="4082"/>
                </a:cubicBezTo>
                <a:cubicBezTo>
                  <a:pt x="13972" y="4082"/>
                  <a:pt x="13985" y="4085"/>
                  <a:pt x="13998" y="4094"/>
                </a:cubicBezTo>
                <a:cubicBezTo>
                  <a:pt x="14021" y="4101"/>
                  <a:pt x="14017" y="4130"/>
                  <a:pt x="14001" y="4138"/>
                </a:cubicBezTo>
                <a:lnTo>
                  <a:pt x="14001" y="4138"/>
                </a:lnTo>
                <a:cubicBezTo>
                  <a:pt x="14066" y="4145"/>
                  <a:pt x="14129" y="4146"/>
                  <a:pt x="14185" y="4156"/>
                </a:cubicBezTo>
                <a:cubicBezTo>
                  <a:pt x="14156" y="4156"/>
                  <a:pt x="14145" y="4201"/>
                  <a:pt x="14169" y="4223"/>
                </a:cubicBezTo>
                <a:lnTo>
                  <a:pt x="14169" y="4223"/>
                </a:lnTo>
                <a:cubicBezTo>
                  <a:pt x="14136" y="4220"/>
                  <a:pt x="14104" y="4218"/>
                  <a:pt x="14071" y="4218"/>
                </a:cubicBezTo>
                <a:cubicBezTo>
                  <a:pt x="14185" y="4280"/>
                  <a:pt x="14289" y="4353"/>
                  <a:pt x="14403" y="4415"/>
                </a:cubicBezTo>
                <a:cubicBezTo>
                  <a:pt x="14351" y="4488"/>
                  <a:pt x="14341" y="4580"/>
                  <a:pt x="14382" y="4663"/>
                </a:cubicBezTo>
                <a:cubicBezTo>
                  <a:pt x="14171" y="4634"/>
                  <a:pt x="13961" y="4545"/>
                  <a:pt x="13797" y="4417"/>
                </a:cubicBezTo>
                <a:lnTo>
                  <a:pt x="13797" y="4417"/>
                </a:lnTo>
                <a:cubicBezTo>
                  <a:pt x="13816" y="4442"/>
                  <a:pt x="13799" y="4482"/>
                  <a:pt x="13781" y="4508"/>
                </a:cubicBezTo>
                <a:cubicBezTo>
                  <a:pt x="13766" y="4531"/>
                  <a:pt x="13801" y="4565"/>
                  <a:pt x="13821" y="4565"/>
                </a:cubicBezTo>
                <a:cubicBezTo>
                  <a:pt x="13828" y="4565"/>
                  <a:pt x="13833" y="4561"/>
                  <a:pt x="13833" y="4550"/>
                </a:cubicBezTo>
                <a:cubicBezTo>
                  <a:pt x="13842" y="4641"/>
                  <a:pt x="13947" y="4708"/>
                  <a:pt x="14050" y="4708"/>
                </a:cubicBezTo>
                <a:lnTo>
                  <a:pt x="14050" y="4708"/>
                </a:lnTo>
                <a:cubicBezTo>
                  <a:pt x="14041" y="4716"/>
                  <a:pt x="14036" y="4727"/>
                  <a:pt x="14040" y="4736"/>
                </a:cubicBezTo>
                <a:cubicBezTo>
                  <a:pt x="14040" y="4757"/>
                  <a:pt x="14061" y="4778"/>
                  <a:pt x="14081" y="4798"/>
                </a:cubicBezTo>
                <a:cubicBezTo>
                  <a:pt x="14206" y="4891"/>
                  <a:pt x="14247" y="5057"/>
                  <a:pt x="14164" y="5181"/>
                </a:cubicBezTo>
                <a:cubicBezTo>
                  <a:pt x="14134" y="5172"/>
                  <a:pt x="14092" y="5161"/>
                  <a:pt x="14051" y="5140"/>
                </a:cubicBezTo>
                <a:cubicBezTo>
                  <a:pt x="14030" y="5202"/>
                  <a:pt x="14009" y="5254"/>
                  <a:pt x="13988" y="5306"/>
                </a:cubicBezTo>
                <a:cubicBezTo>
                  <a:pt x="13998" y="5347"/>
                  <a:pt x="14051" y="5368"/>
                  <a:pt x="14102" y="5389"/>
                </a:cubicBezTo>
                <a:cubicBezTo>
                  <a:pt x="14144" y="5409"/>
                  <a:pt x="14185" y="5451"/>
                  <a:pt x="14164" y="5492"/>
                </a:cubicBezTo>
                <a:cubicBezTo>
                  <a:pt x="14158" y="5505"/>
                  <a:pt x="14145" y="5510"/>
                  <a:pt x="14132" y="5510"/>
                </a:cubicBezTo>
                <a:cubicBezTo>
                  <a:pt x="14131" y="5510"/>
                  <a:pt x="14131" y="5510"/>
                  <a:pt x="14130" y="5510"/>
                </a:cubicBezTo>
                <a:lnTo>
                  <a:pt x="14130" y="5510"/>
                </a:lnTo>
                <a:cubicBezTo>
                  <a:pt x="14200" y="5598"/>
                  <a:pt x="14268" y="5686"/>
                  <a:pt x="14320" y="5782"/>
                </a:cubicBezTo>
                <a:cubicBezTo>
                  <a:pt x="14289" y="5814"/>
                  <a:pt x="14247" y="5835"/>
                  <a:pt x="14196" y="5845"/>
                </a:cubicBezTo>
                <a:cubicBezTo>
                  <a:pt x="14154" y="5814"/>
                  <a:pt x="14134" y="5772"/>
                  <a:pt x="14123" y="5731"/>
                </a:cubicBezTo>
                <a:cubicBezTo>
                  <a:pt x="14071" y="5741"/>
                  <a:pt x="13998" y="5762"/>
                  <a:pt x="13947" y="5762"/>
                </a:cubicBezTo>
                <a:cubicBezTo>
                  <a:pt x="13927" y="5786"/>
                  <a:pt x="13899" y="5804"/>
                  <a:pt x="13866" y="5814"/>
                </a:cubicBezTo>
                <a:lnTo>
                  <a:pt x="13866" y="5814"/>
                </a:lnTo>
                <a:cubicBezTo>
                  <a:pt x="13887" y="5778"/>
                  <a:pt x="13886" y="5734"/>
                  <a:pt x="13843" y="5710"/>
                </a:cubicBezTo>
                <a:lnTo>
                  <a:pt x="13843" y="5710"/>
                </a:lnTo>
                <a:cubicBezTo>
                  <a:pt x="13823" y="5752"/>
                  <a:pt x="13791" y="5782"/>
                  <a:pt x="13750" y="5814"/>
                </a:cubicBezTo>
                <a:cubicBezTo>
                  <a:pt x="13769" y="5819"/>
                  <a:pt x="13788" y="5822"/>
                  <a:pt x="13807" y="5822"/>
                </a:cubicBezTo>
                <a:cubicBezTo>
                  <a:pt x="13827" y="5822"/>
                  <a:pt x="13847" y="5819"/>
                  <a:pt x="13866" y="5814"/>
                </a:cubicBezTo>
                <a:lnTo>
                  <a:pt x="13866" y="5814"/>
                </a:lnTo>
                <a:cubicBezTo>
                  <a:pt x="13846" y="5846"/>
                  <a:pt x="13809" y="5873"/>
                  <a:pt x="13767" y="5873"/>
                </a:cubicBezTo>
                <a:cubicBezTo>
                  <a:pt x="13754" y="5873"/>
                  <a:pt x="13742" y="5870"/>
                  <a:pt x="13729" y="5865"/>
                </a:cubicBezTo>
                <a:cubicBezTo>
                  <a:pt x="13645" y="5841"/>
                  <a:pt x="13663" y="5734"/>
                  <a:pt x="13733" y="5700"/>
                </a:cubicBezTo>
                <a:lnTo>
                  <a:pt x="13733" y="5700"/>
                </a:lnTo>
                <a:cubicBezTo>
                  <a:pt x="13715" y="5702"/>
                  <a:pt x="13698" y="5705"/>
                  <a:pt x="13678" y="5710"/>
                </a:cubicBezTo>
                <a:cubicBezTo>
                  <a:pt x="13678" y="5648"/>
                  <a:pt x="13708" y="5586"/>
                  <a:pt x="13761" y="5545"/>
                </a:cubicBezTo>
                <a:cubicBezTo>
                  <a:pt x="13740" y="5513"/>
                  <a:pt x="13698" y="5492"/>
                  <a:pt x="13657" y="5482"/>
                </a:cubicBezTo>
                <a:cubicBezTo>
                  <a:pt x="13657" y="5527"/>
                  <a:pt x="13626" y="5571"/>
                  <a:pt x="13578" y="5596"/>
                </a:cubicBezTo>
                <a:lnTo>
                  <a:pt x="13578" y="5596"/>
                </a:lnTo>
                <a:cubicBezTo>
                  <a:pt x="13579" y="5593"/>
                  <a:pt x="13578" y="5590"/>
                  <a:pt x="13574" y="5586"/>
                </a:cubicBezTo>
                <a:cubicBezTo>
                  <a:pt x="13553" y="5565"/>
                  <a:pt x="13512" y="5575"/>
                  <a:pt x="13501" y="5554"/>
                </a:cubicBezTo>
                <a:cubicBezTo>
                  <a:pt x="13480" y="5524"/>
                  <a:pt x="13533" y="5503"/>
                  <a:pt x="13574" y="5492"/>
                </a:cubicBezTo>
                <a:cubicBezTo>
                  <a:pt x="13533" y="5492"/>
                  <a:pt x="13491" y="5482"/>
                  <a:pt x="13450" y="5462"/>
                </a:cubicBezTo>
                <a:cubicBezTo>
                  <a:pt x="13480" y="5430"/>
                  <a:pt x="13491" y="5389"/>
                  <a:pt x="13491" y="5358"/>
                </a:cubicBezTo>
                <a:cubicBezTo>
                  <a:pt x="13397" y="5337"/>
                  <a:pt x="13418" y="5213"/>
                  <a:pt x="13501" y="5161"/>
                </a:cubicBezTo>
                <a:cubicBezTo>
                  <a:pt x="13584" y="5109"/>
                  <a:pt x="13698" y="5089"/>
                  <a:pt x="13740" y="5016"/>
                </a:cubicBezTo>
                <a:cubicBezTo>
                  <a:pt x="13713" y="4973"/>
                  <a:pt x="13659" y="4951"/>
                  <a:pt x="13605" y="4951"/>
                </a:cubicBezTo>
                <a:cubicBezTo>
                  <a:pt x="13594" y="4951"/>
                  <a:pt x="13584" y="4952"/>
                  <a:pt x="13574" y="4953"/>
                </a:cubicBezTo>
                <a:cubicBezTo>
                  <a:pt x="13563" y="4902"/>
                  <a:pt x="13595" y="4850"/>
                  <a:pt x="13657" y="4819"/>
                </a:cubicBezTo>
                <a:cubicBezTo>
                  <a:pt x="13584" y="4819"/>
                  <a:pt x="13512" y="4829"/>
                  <a:pt x="13450" y="4829"/>
                </a:cubicBezTo>
                <a:cubicBezTo>
                  <a:pt x="13480" y="4767"/>
                  <a:pt x="13429" y="4695"/>
                  <a:pt x="13397" y="4633"/>
                </a:cubicBezTo>
                <a:cubicBezTo>
                  <a:pt x="13367" y="4571"/>
                  <a:pt x="13397" y="4467"/>
                  <a:pt x="13480" y="4467"/>
                </a:cubicBezTo>
                <a:cubicBezTo>
                  <a:pt x="13429" y="4456"/>
                  <a:pt x="13388" y="4415"/>
                  <a:pt x="13367" y="4373"/>
                </a:cubicBezTo>
                <a:cubicBezTo>
                  <a:pt x="13333" y="4376"/>
                  <a:pt x="13299" y="4378"/>
                  <a:pt x="13265" y="4378"/>
                </a:cubicBezTo>
                <a:cubicBezTo>
                  <a:pt x="13171" y="4378"/>
                  <a:pt x="13077" y="4368"/>
                  <a:pt x="12994" y="4353"/>
                </a:cubicBezTo>
                <a:cubicBezTo>
                  <a:pt x="13024" y="4311"/>
                  <a:pt x="13066" y="4270"/>
                  <a:pt x="13118" y="4249"/>
                </a:cubicBezTo>
                <a:cubicBezTo>
                  <a:pt x="13087" y="4218"/>
                  <a:pt x="13066" y="4187"/>
                  <a:pt x="13045" y="4156"/>
                </a:cubicBezTo>
                <a:cubicBezTo>
                  <a:pt x="13097" y="4125"/>
                  <a:pt x="13149" y="4094"/>
                  <a:pt x="13190" y="4073"/>
                </a:cubicBezTo>
                <a:cubicBezTo>
                  <a:pt x="13222" y="4011"/>
                  <a:pt x="13273" y="3949"/>
                  <a:pt x="13335" y="3897"/>
                </a:cubicBezTo>
                <a:cubicBezTo>
                  <a:pt x="13305" y="3876"/>
                  <a:pt x="13263" y="3855"/>
                  <a:pt x="13222" y="3855"/>
                </a:cubicBezTo>
                <a:cubicBezTo>
                  <a:pt x="13242" y="3825"/>
                  <a:pt x="13252" y="3793"/>
                  <a:pt x="13273" y="3762"/>
                </a:cubicBezTo>
                <a:lnTo>
                  <a:pt x="13273" y="3762"/>
                </a:lnTo>
                <a:cubicBezTo>
                  <a:pt x="13264" y="3771"/>
                  <a:pt x="13253" y="3775"/>
                  <a:pt x="13240" y="3775"/>
                </a:cubicBezTo>
                <a:cubicBezTo>
                  <a:pt x="13211" y="3775"/>
                  <a:pt x="13177" y="3753"/>
                  <a:pt x="13170" y="3731"/>
                </a:cubicBezTo>
                <a:cubicBezTo>
                  <a:pt x="13160" y="3700"/>
                  <a:pt x="13180" y="3659"/>
                  <a:pt x="13201" y="3627"/>
                </a:cubicBezTo>
                <a:lnTo>
                  <a:pt x="13201" y="3627"/>
                </a:lnTo>
                <a:cubicBezTo>
                  <a:pt x="13193" y="3631"/>
                  <a:pt x="13185" y="3632"/>
                  <a:pt x="13177" y="3632"/>
                </a:cubicBezTo>
                <a:cubicBezTo>
                  <a:pt x="13134" y="3632"/>
                  <a:pt x="13099" y="3590"/>
                  <a:pt x="13107" y="3555"/>
                </a:cubicBezTo>
                <a:lnTo>
                  <a:pt x="13107" y="3555"/>
                </a:lnTo>
                <a:cubicBezTo>
                  <a:pt x="13024" y="3597"/>
                  <a:pt x="12952" y="3648"/>
                  <a:pt x="12890" y="3710"/>
                </a:cubicBezTo>
                <a:cubicBezTo>
                  <a:pt x="12900" y="3669"/>
                  <a:pt x="12921" y="3627"/>
                  <a:pt x="12942" y="3586"/>
                </a:cubicBezTo>
                <a:lnTo>
                  <a:pt x="12942" y="3586"/>
                </a:lnTo>
                <a:cubicBezTo>
                  <a:pt x="12849" y="3627"/>
                  <a:pt x="12807" y="3710"/>
                  <a:pt x="12766" y="3793"/>
                </a:cubicBezTo>
                <a:cubicBezTo>
                  <a:pt x="12734" y="3876"/>
                  <a:pt x="12693" y="3959"/>
                  <a:pt x="12610" y="4011"/>
                </a:cubicBezTo>
                <a:cubicBezTo>
                  <a:pt x="12579" y="4030"/>
                  <a:pt x="12539" y="4040"/>
                  <a:pt x="12499" y="4040"/>
                </a:cubicBezTo>
                <a:cubicBezTo>
                  <a:pt x="12434" y="4040"/>
                  <a:pt x="12371" y="4015"/>
                  <a:pt x="12351" y="3970"/>
                </a:cubicBezTo>
                <a:cubicBezTo>
                  <a:pt x="12278" y="3980"/>
                  <a:pt x="12216" y="3990"/>
                  <a:pt x="12154" y="4011"/>
                </a:cubicBezTo>
                <a:cubicBezTo>
                  <a:pt x="12165" y="3949"/>
                  <a:pt x="12092" y="3887"/>
                  <a:pt x="12020" y="3887"/>
                </a:cubicBezTo>
                <a:cubicBezTo>
                  <a:pt x="12071" y="3866"/>
                  <a:pt x="12133" y="3845"/>
                  <a:pt x="12196" y="3834"/>
                </a:cubicBezTo>
                <a:cubicBezTo>
                  <a:pt x="12206" y="3772"/>
                  <a:pt x="12227" y="3721"/>
                  <a:pt x="12248" y="3669"/>
                </a:cubicBezTo>
                <a:lnTo>
                  <a:pt x="12248" y="3669"/>
                </a:lnTo>
                <a:cubicBezTo>
                  <a:pt x="12209" y="3689"/>
                  <a:pt x="12169" y="3696"/>
                  <a:pt x="12130" y="3696"/>
                </a:cubicBezTo>
                <a:cubicBezTo>
                  <a:pt x="12107" y="3696"/>
                  <a:pt x="12084" y="3693"/>
                  <a:pt x="12061" y="3689"/>
                </a:cubicBezTo>
                <a:cubicBezTo>
                  <a:pt x="11988" y="3617"/>
                  <a:pt x="11905" y="3544"/>
                  <a:pt x="11833" y="3472"/>
                </a:cubicBezTo>
                <a:cubicBezTo>
                  <a:pt x="11875" y="3420"/>
                  <a:pt x="11947" y="3379"/>
                  <a:pt x="12020" y="3358"/>
                </a:cubicBezTo>
                <a:cubicBezTo>
                  <a:pt x="11988" y="3348"/>
                  <a:pt x="11947" y="3327"/>
                  <a:pt x="11916" y="3316"/>
                </a:cubicBezTo>
                <a:cubicBezTo>
                  <a:pt x="12092" y="3316"/>
                  <a:pt x="12268" y="3306"/>
                  <a:pt x="12444" y="3306"/>
                </a:cubicBezTo>
                <a:cubicBezTo>
                  <a:pt x="12351" y="3265"/>
                  <a:pt x="12268" y="3213"/>
                  <a:pt x="12175" y="3161"/>
                </a:cubicBezTo>
                <a:cubicBezTo>
                  <a:pt x="12222" y="3137"/>
                  <a:pt x="12279" y="3124"/>
                  <a:pt x="12333" y="3124"/>
                </a:cubicBezTo>
                <a:cubicBezTo>
                  <a:pt x="12398" y="3124"/>
                  <a:pt x="12461" y="3143"/>
                  <a:pt x="12506" y="3182"/>
                </a:cubicBezTo>
                <a:cubicBezTo>
                  <a:pt x="12631" y="3078"/>
                  <a:pt x="12745" y="2975"/>
                  <a:pt x="12859" y="2871"/>
                </a:cubicBezTo>
                <a:lnTo>
                  <a:pt x="12859" y="2871"/>
                </a:lnTo>
                <a:cubicBezTo>
                  <a:pt x="12763" y="2919"/>
                  <a:pt x="12659" y="2949"/>
                  <a:pt x="12553" y="2970"/>
                </a:cubicBezTo>
                <a:lnTo>
                  <a:pt x="12553" y="2970"/>
                </a:lnTo>
                <a:cubicBezTo>
                  <a:pt x="12540" y="2985"/>
                  <a:pt x="12520" y="2996"/>
                  <a:pt x="12496" y="2996"/>
                </a:cubicBezTo>
                <a:cubicBezTo>
                  <a:pt x="12493" y="2996"/>
                  <a:pt x="12489" y="2996"/>
                  <a:pt x="12486" y="2996"/>
                </a:cubicBezTo>
                <a:cubicBezTo>
                  <a:pt x="12428" y="2987"/>
                  <a:pt x="12409" y="2925"/>
                  <a:pt x="12443" y="2890"/>
                </a:cubicBezTo>
                <a:lnTo>
                  <a:pt x="12443" y="2890"/>
                </a:lnTo>
                <a:cubicBezTo>
                  <a:pt x="12405" y="2912"/>
                  <a:pt x="12373" y="2930"/>
                  <a:pt x="12341" y="2954"/>
                </a:cubicBezTo>
                <a:cubicBezTo>
                  <a:pt x="12331" y="2923"/>
                  <a:pt x="12331" y="2892"/>
                  <a:pt x="12331" y="2860"/>
                </a:cubicBezTo>
                <a:cubicBezTo>
                  <a:pt x="12268" y="2892"/>
                  <a:pt x="12206" y="2923"/>
                  <a:pt x="12154" y="2954"/>
                </a:cubicBezTo>
                <a:cubicBezTo>
                  <a:pt x="12161" y="2923"/>
                  <a:pt x="12114" y="2899"/>
                  <a:pt x="12071" y="2899"/>
                </a:cubicBezTo>
                <a:cubicBezTo>
                  <a:pt x="12043" y="2899"/>
                  <a:pt x="12017" y="2909"/>
                  <a:pt x="12009" y="2933"/>
                </a:cubicBezTo>
                <a:cubicBezTo>
                  <a:pt x="11978" y="3019"/>
                  <a:pt x="11869" y="3076"/>
                  <a:pt x="11760" y="3076"/>
                </a:cubicBezTo>
                <a:cubicBezTo>
                  <a:pt x="11725" y="3076"/>
                  <a:pt x="11690" y="3070"/>
                  <a:pt x="11657" y="3058"/>
                </a:cubicBezTo>
                <a:cubicBezTo>
                  <a:pt x="11595" y="2954"/>
                  <a:pt x="11647" y="2809"/>
                  <a:pt x="11760" y="2747"/>
                </a:cubicBezTo>
                <a:cubicBezTo>
                  <a:pt x="11709" y="2726"/>
                  <a:pt x="11668" y="2715"/>
                  <a:pt x="11615" y="2695"/>
                </a:cubicBezTo>
                <a:cubicBezTo>
                  <a:pt x="11679" y="2677"/>
                  <a:pt x="11640" y="2596"/>
                  <a:pt x="11588" y="2596"/>
                </a:cubicBezTo>
                <a:cubicBezTo>
                  <a:pt x="11580" y="2596"/>
                  <a:pt x="11572" y="2598"/>
                  <a:pt x="11565" y="2602"/>
                </a:cubicBezTo>
                <a:lnTo>
                  <a:pt x="11565" y="2602"/>
                </a:lnTo>
                <a:cubicBezTo>
                  <a:pt x="11595" y="2587"/>
                  <a:pt x="11630" y="2572"/>
                  <a:pt x="11662" y="2560"/>
                </a:cubicBezTo>
                <a:lnTo>
                  <a:pt x="11662" y="2560"/>
                </a:lnTo>
                <a:cubicBezTo>
                  <a:pt x="11668" y="2563"/>
                  <a:pt x="11675" y="2564"/>
                  <a:pt x="11681" y="2564"/>
                </a:cubicBezTo>
                <a:cubicBezTo>
                  <a:pt x="11693" y="2564"/>
                  <a:pt x="11703" y="2559"/>
                  <a:pt x="11698" y="2550"/>
                </a:cubicBezTo>
                <a:lnTo>
                  <a:pt x="11698" y="2550"/>
                </a:lnTo>
                <a:cubicBezTo>
                  <a:pt x="11687" y="2553"/>
                  <a:pt x="11675" y="2556"/>
                  <a:pt x="11662" y="2560"/>
                </a:cubicBezTo>
                <a:lnTo>
                  <a:pt x="11662" y="2560"/>
                </a:lnTo>
                <a:cubicBezTo>
                  <a:pt x="11654" y="2557"/>
                  <a:pt x="11647" y="2550"/>
                  <a:pt x="11647" y="2540"/>
                </a:cubicBezTo>
                <a:cubicBezTo>
                  <a:pt x="11647" y="2519"/>
                  <a:pt x="11668" y="2508"/>
                  <a:pt x="11698" y="2487"/>
                </a:cubicBezTo>
                <a:cubicBezTo>
                  <a:pt x="11730" y="2478"/>
                  <a:pt x="11771" y="2457"/>
                  <a:pt x="11813" y="2436"/>
                </a:cubicBezTo>
                <a:cubicBezTo>
                  <a:pt x="11864" y="2457"/>
                  <a:pt x="11905" y="2498"/>
                  <a:pt x="11926" y="2540"/>
                </a:cubicBezTo>
                <a:cubicBezTo>
                  <a:pt x="11948" y="2545"/>
                  <a:pt x="11971" y="2548"/>
                  <a:pt x="11994" y="2548"/>
                </a:cubicBezTo>
                <a:cubicBezTo>
                  <a:pt x="12057" y="2548"/>
                  <a:pt x="12119" y="2529"/>
                  <a:pt x="12165" y="2498"/>
                </a:cubicBezTo>
                <a:cubicBezTo>
                  <a:pt x="12123" y="2487"/>
                  <a:pt x="12071" y="2478"/>
                  <a:pt x="12030" y="2478"/>
                </a:cubicBezTo>
                <a:cubicBezTo>
                  <a:pt x="12071" y="2478"/>
                  <a:pt x="12113" y="2446"/>
                  <a:pt x="12103" y="2415"/>
                </a:cubicBezTo>
                <a:cubicBezTo>
                  <a:pt x="12050" y="2395"/>
                  <a:pt x="11988" y="2384"/>
                  <a:pt x="11937" y="2374"/>
                </a:cubicBezTo>
                <a:cubicBezTo>
                  <a:pt x="11976" y="2355"/>
                  <a:pt x="11951" y="2290"/>
                  <a:pt x="11906" y="2290"/>
                </a:cubicBezTo>
                <a:cubicBezTo>
                  <a:pt x="11902" y="2290"/>
                  <a:pt x="11899" y="2290"/>
                  <a:pt x="11895" y="2291"/>
                </a:cubicBezTo>
                <a:cubicBezTo>
                  <a:pt x="11926" y="2280"/>
                  <a:pt x="11947" y="2250"/>
                  <a:pt x="11947" y="2218"/>
                </a:cubicBezTo>
                <a:cubicBezTo>
                  <a:pt x="11870" y="2180"/>
                  <a:pt x="11776" y="2159"/>
                  <a:pt x="11682" y="2159"/>
                </a:cubicBezTo>
                <a:cubicBezTo>
                  <a:pt x="11650" y="2159"/>
                  <a:pt x="11617" y="2161"/>
                  <a:pt x="11585" y="2167"/>
                </a:cubicBezTo>
                <a:cubicBezTo>
                  <a:pt x="11574" y="2094"/>
                  <a:pt x="11595" y="2022"/>
                  <a:pt x="11636" y="1959"/>
                </a:cubicBezTo>
                <a:cubicBezTo>
                  <a:pt x="11585" y="1959"/>
                  <a:pt x="11574" y="1887"/>
                  <a:pt x="11615" y="1877"/>
                </a:cubicBezTo>
                <a:lnTo>
                  <a:pt x="11367" y="1814"/>
                </a:lnTo>
                <a:cubicBezTo>
                  <a:pt x="11408" y="1783"/>
                  <a:pt x="11367" y="1721"/>
                  <a:pt x="11304" y="1721"/>
                </a:cubicBezTo>
                <a:cubicBezTo>
                  <a:pt x="11354" y="1703"/>
                  <a:pt x="11408" y="1695"/>
                  <a:pt x="11462" y="1695"/>
                </a:cubicBezTo>
                <a:cubicBezTo>
                  <a:pt x="11532" y="1695"/>
                  <a:pt x="11603" y="1708"/>
                  <a:pt x="11668" y="1732"/>
                </a:cubicBezTo>
                <a:cubicBezTo>
                  <a:pt x="11615" y="1690"/>
                  <a:pt x="11677" y="1628"/>
                  <a:pt x="11740" y="1596"/>
                </a:cubicBezTo>
                <a:cubicBezTo>
                  <a:pt x="11677" y="1586"/>
                  <a:pt x="11636" y="1524"/>
                  <a:pt x="11657" y="1472"/>
                </a:cubicBezTo>
                <a:lnTo>
                  <a:pt x="11657" y="1472"/>
                </a:lnTo>
                <a:cubicBezTo>
                  <a:pt x="11631" y="1498"/>
                  <a:pt x="11590" y="1511"/>
                  <a:pt x="11548" y="1511"/>
                </a:cubicBezTo>
                <a:cubicBezTo>
                  <a:pt x="11507" y="1511"/>
                  <a:pt x="11465" y="1498"/>
                  <a:pt x="11440" y="1472"/>
                </a:cubicBezTo>
                <a:cubicBezTo>
                  <a:pt x="11387" y="1421"/>
                  <a:pt x="11408" y="1327"/>
                  <a:pt x="11491" y="1296"/>
                </a:cubicBezTo>
                <a:cubicBezTo>
                  <a:pt x="11574" y="1338"/>
                  <a:pt x="11677" y="1348"/>
                  <a:pt x="11781" y="1348"/>
                </a:cubicBezTo>
                <a:cubicBezTo>
                  <a:pt x="11760" y="1317"/>
                  <a:pt x="11740" y="1286"/>
                  <a:pt x="11730" y="1255"/>
                </a:cubicBezTo>
                <a:cubicBezTo>
                  <a:pt x="11750" y="1234"/>
                  <a:pt x="11771" y="1223"/>
                  <a:pt x="11802" y="1213"/>
                </a:cubicBezTo>
                <a:cubicBezTo>
                  <a:pt x="11750" y="1213"/>
                  <a:pt x="11709" y="1161"/>
                  <a:pt x="11740" y="1120"/>
                </a:cubicBezTo>
                <a:lnTo>
                  <a:pt x="11740" y="1120"/>
                </a:lnTo>
                <a:cubicBezTo>
                  <a:pt x="11698" y="1140"/>
                  <a:pt x="11647" y="1161"/>
                  <a:pt x="11605" y="1172"/>
                </a:cubicBezTo>
                <a:cubicBezTo>
                  <a:pt x="11605" y="1151"/>
                  <a:pt x="11564" y="1120"/>
                  <a:pt x="11532" y="1120"/>
                </a:cubicBezTo>
                <a:cubicBezTo>
                  <a:pt x="11564" y="1078"/>
                  <a:pt x="11585" y="1037"/>
                  <a:pt x="11615" y="1006"/>
                </a:cubicBezTo>
                <a:lnTo>
                  <a:pt x="11615" y="1006"/>
                </a:lnTo>
                <a:cubicBezTo>
                  <a:pt x="11612" y="1008"/>
                  <a:pt x="11607" y="1009"/>
                  <a:pt x="11603" y="1009"/>
                </a:cubicBezTo>
                <a:cubicBezTo>
                  <a:pt x="11581" y="1009"/>
                  <a:pt x="11553" y="992"/>
                  <a:pt x="11553" y="975"/>
                </a:cubicBezTo>
                <a:cubicBezTo>
                  <a:pt x="11562" y="951"/>
                  <a:pt x="11576" y="933"/>
                  <a:pt x="11592" y="921"/>
                </a:cubicBezTo>
                <a:lnTo>
                  <a:pt x="11592" y="921"/>
                </a:lnTo>
                <a:cubicBezTo>
                  <a:pt x="11532" y="957"/>
                  <a:pt x="11455" y="975"/>
                  <a:pt x="11387" y="985"/>
                </a:cubicBezTo>
                <a:cubicBezTo>
                  <a:pt x="11387" y="913"/>
                  <a:pt x="11398" y="850"/>
                  <a:pt x="11408" y="778"/>
                </a:cubicBezTo>
                <a:cubicBezTo>
                  <a:pt x="11450" y="758"/>
                  <a:pt x="11481" y="737"/>
                  <a:pt x="11522" y="716"/>
                </a:cubicBezTo>
                <a:cubicBezTo>
                  <a:pt x="11419" y="685"/>
                  <a:pt x="11336" y="602"/>
                  <a:pt x="11315" y="509"/>
                </a:cubicBezTo>
                <a:cubicBezTo>
                  <a:pt x="11440" y="436"/>
                  <a:pt x="11543" y="343"/>
                  <a:pt x="11626" y="239"/>
                </a:cubicBezTo>
                <a:lnTo>
                  <a:pt x="11626" y="239"/>
                </a:lnTo>
                <a:cubicBezTo>
                  <a:pt x="11583" y="277"/>
                  <a:pt x="11523" y="295"/>
                  <a:pt x="11463" y="295"/>
                </a:cubicBezTo>
                <a:cubicBezTo>
                  <a:pt x="11407" y="295"/>
                  <a:pt x="11350" y="279"/>
                  <a:pt x="11304" y="249"/>
                </a:cubicBezTo>
                <a:cubicBezTo>
                  <a:pt x="11262" y="223"/>
                  <a:pt x="11236" y="178"/>
                  <a:pt x="11229" y="131"/>
                </a:cubicBezTo>
                <a:lnTo>
                  <a:pt x="11229" y="131"/>
                </a:lnTo>
                <a:cubicBezTo>
                  <a:pt x="11220" y="129"/>
                  <a:pt x="11210" y="129"/>
                  <a:pt x="11201" y="1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-1262275" y="1399900"/>
            <a:ext cx="6831900" cy="6831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-225613" y="3948875"/>
            <a:ext cx="658484" cy="1310276"/>
          </a:xfrm>
          <a:custGeom>
            <a:avLst/>
            <a:gdLst/>
            <a:ahLst/>
            <a:cxnLst/>
            <a:rect l="l" t="t" r="r" b="b"/>
            <a:pathLst>
              <a:path w="10529" h="20951" extrusionOk="0">
                <a:moveTo>
                  <a:pt x="4747" y="322"/>
                </a:moveTo>
                <a:cubicBezTo>
                  <a:pt x="4747" y="322"/>
                  <a:pt x="4747" y="322"/>
                  <a:pt x="4746" y="322"/>
                </a:cubicBezTo>
                <a:cubicBezTo>
                  <a:pt x="4747" y="322"/>
                  <a:pt x="4748" y="323"/>
                  <a:pt x="4748" y="324"/>
                </a:cubicBezTo>
                <a:lnTo>
                  <a:pt x="4748" y="324"/>
                </a:lnTo>
                <a:cubicBezTo>
                  <a:pt x="4748" y="322"/>
                  <a:pt x="4747" y="322"/>
                  <a:pt x="4747" y="322"/>
                </a:cubicBezTo>
                <a:close/>
                <a:moveTo>
                  <a:pt x="4243" y="2569"/>
                </a:moveTo>
                <a:cubicBezTo>
                  <a:pt x="4242" y="2569"/>
                  <a:pt x="4240" y="2569"/>
                  <a:pt x="4239" y="2570"/>
                </a:cubicBezTo>
                <a:cubicBezTo>
                  <a:pt x="4240" y="2569"/>
                  <a:pt x="4242" y="2569"/>
                  <a:pt x="4243" y="2569"/>
                </a:cubicBezTo>
                <a:close/>
                <a:moveTo>
                  <a:pt x="6985" y="5329"/>
                </a:moveTo>
                <a:cubicBezTo>
                  <a:pt x="6982" y="5338"/>
                  <a:pt x="6981" y="5345"/>
                  <a:pt x="6981" y="5345"/>
                </a:cubicBezTo>
                <a:cubicBezTo>
                  <a:pt x="6981" y="5345"/>
                  <a:pt x="6982" y="5340"/>
                  <a:pt x="6985" y="5329"/>
                </a:cubicBezTo>
                <a:close/>
                <a:moveTo>
                  <a:pt x="2633" y="5367"/>
                </a:moveTo>
                <a:cubicBezTo>
                  <a:pt x="2633" y="5367"/>
                  <a:pt x="2633" y="5367"/>
                  <a:pt x="2633" y="5367"/>
                </a:cubicBezTo>
                <a:cubicBezTo>
                  <a:pt x="2633" y="5367"/>
                  <a:pt x="2633" y="5367"/>
                  <a:pt x="2633" y="5367"/>
                </a:cubicBezTo>
                <a:close/>
                <a:moveTo>
                  <a:pt x="3037" y="5512"/>
                </a:moveTo>
                <a:cubicBezTo>
                  <a:pt x="3039" y="5513"/>
                  <a:pt x="3040" y="5514"/>
                  <a:pt x="3042" y="5516"/>
                </a:cubicBezTo>
                <a:lnTo>
                  <a:pt x="3042" y="5516"/>
                </a:lnTo>
                <a:cubicBezTo>
                  <a:pt x="3040" y="5514"/>
                  <a:pt x="3039" y="5513"/>
                  <a:pt x="3037" y="5512"/>
                </a:cubicBezTo>
                <a:close/>
                <a:moveTo>
                  <a:pt x="8937" y="11009"/>
                </a:moveTo>
                <a:cubicBezTo>
                  <a:pt x="8937" y="11009"/>
                  <a:pt x="8937" y="11010"/>
                  <a:pt x="8937" y="11011"/>
                </a:cubicBezTo>
                <a:lnTo>
                  <a:pt x="8937" y="11011"/>
                </a:lnTo>
                <a:cubicBezTo>
                  <a:pt x="8937" y="11010"/>
                  <a:pt x="8937" y="11009"/>
                  <a:pt x="8937" y="11009"/>
                </a:cubicBezTo>
                <a:close/>
                <a:moveTo>
                  <a:pt x="4933" y="0"/>
                </a:moveTo>
                <a:cubicBezTo>
                  <a:pt x="4933" y="187"/>
                  <a:pt x="4927" y="403"/>
                  <a:pt x="4850" y="403"/>
                </a:cubicBezTo>
                <a:cubicBezTo>
                  <a:pt x="4825" y="403"/>
                  <a:pt x="4791" y="379"/>
                  <a:pt x="4748" y="324"/>
                </a:cubicBezTo>
                <a:lnTo>
                  <a:pt x="4748" y="324"/>
                </a:lnTo>
                <a:cubicBezTo>
                  <a:pt x="4766" y="370"/>
                  <a:pt x="4873" y="1103"/>
                  <a:pt x="4923" y="1233"/>
                </a:cubicBezTo>
                <a:cubicBezTo>
                  <a:pt x="4488" y="1068"/>
                  <a:pt x="4560" y="1109"/>
                  <a:pt x="4353" y="757"/>
                </a:cubicBezTo>
                <a:lnTo>
                  <a:pt x="4353" y="757"/>
                </a:lnTo>
                <a:cubicBezTo>
                  <a:pt x="4400" y="841"/>
                  <a:pt x="4404" y="883"/>
                  <a:pt x="4351" y="883"/>
                </a:cubicBezTo>
                <a:cubicBezTo>
                  <a:pt x="4345" y="883"/>
                  <a:pt x="4339" y="882"/>
                  <a:pt x="4332" y="881"/>
                </a:cubicBezTo>
                <a:lnTo>
                  <a:pt x="4332" y="881"/>
                </a:lnTo>
                <a:cubicBezTo>
                  <a:pt x="4394" y="1098"/>
                  <a:pt x="4446" y="1171"/>
                  <a:pt x="4591" y="1275"/>
                </a:cubicBezTo>
                <a:cubicBezTo>
                  <a:pt x="4467" y="1451"/>
                  <a:pt x="4322" y="1492"/>
                  <a:pt x="4633" y="1886"/>
                </a:cubicBezTo>
                <a:cubicBezTo>
                  <a:pt x="4115" y="1855"/>
                  <a:pt x="4405" y="1565"/>
                  <a:pt x="3980" y="1399"/>
                </a:cubicBezTo>
                <a:lnTo>
                  <a:pt x="3980" y="1399"/>
                </a:lnTo>
                <a:cubicBezTo>
                  <a:pt x="4115" y="1720"/>
                  <a:pt x="4187" y="1803"/>
                  <a:pt x="4291" y="2062"/>
                </a:cubicBezTo>
                <a:cubicBezTo>
                  <a:pt x="4296" y="2058"/>
                  <a:pt x="4304" y="2057"/>
                  <a:pt x="4314" y="2057"/>
                </a:cubicBezTo>
                <a:cubicBezTo>
                  <a:pt x="4434" y="2057"/>
                  <a:pt x="4841" y="2334"/>
                  <a:pt x="4726" y="2487"/>
                </a:cubicBezTo>
                <a:cubicBezTo>
                  <a:pt x="4696" y="2426"/>
                  <a:pt x="4222" y="2114"/>
                  <a:pt x="4168" y="2114"/>
                </a:cubicBezTo>
                <a:cubicBezTo>
                  <a:pt x="4168" y="2114"/>
                  <a:pt x="4167" y="2114"/>
                  <a:pt x="4166" y="2114"/>
                </a:cubicBezTo>
                <a:cubicBezTo>
                  <a:pt x="4166" y="2196"/>
                  <a:pt x="4390" y="2533"/>
                  <a:pt x="4243" y="2569"/>
                </a:cubicBezTo>
                <a:lnTo>
                  <a:pt x="4243" y="2569"/>
                </a:lnTo>
                <a:cubicBezTo>
                  <a:pt x="4275" y="2562"/>
                  <a:pt x="4304" y="2558"/>
                  <a:pt x="4329" y="2558"/>
                </a:cubicBezTo>
                <a:cubicBezTo>
                  <a:pt x="4445" y="2558"/>
                  <a:pt x="4478" y="2633"/>
                  <a:pt x="4436" y="2777"/>
                </a:cubicBezTo>
                <a:cubicBezTo>
                  <a:pt x="4529" y="2788"/>
                  <a:pt x="4488" y="2808"/>
                  <a:pt x="4612" y="2839"/>
                </a:cubicBezTo>
                <a:cubicBezTo>
                  <a:pt x="4638" y="2710"/>
                  <a:pt x="4655" y="2668"/>
                  <a:pt x="4667" y="2668"/>
                </a:cubicBezTo>
                <a:cubicBezTo>
                  <a:pt x="4691" y="2668"/>
                  <a:pt x="4697" y="2828"/>
                  <a:pt x="4714" y="2828"/>
                </a:cubicBezTo>
                <a:cubicBezTo>
                  <a:pt x="4720" y="2828"/>
                  <a:pt x="4727" y="2809"/>
                  <a:pt x="4737" y="2756"/>
                </a:cubicBezTo>
                <a:cubicBezTo>
                  <a:pt x="4757" y="2787"/>
                  <a:pt x="4838" y="3192"/>
                  <a:pt x="4840" y="3192"/>
                </a:cubicBezTo>
                <a:cubicBezTo>
                  <a:pt x="4840" y="3192"/>
                  <a:pt x="4840" y="3192"/>
                  <a:pt x="4840" y="3191"/>
                </a:cubicBezTo>
                <a:lnTo>
                  <a:pt x="4840" y="3191"/>
                </a:lnTo>
                <a:cubicBezTo>
                  <a:pt x="4857" y="3254"/>
                  <a:pt x="4840" y="3277"/>
                  <a:pt x="4806" y="3277"/>
                </a:cubicBezTo>
                <a:cubicBezTo>
                  <a:pt x="4715" y="3277"/>
                  <a:pt x="4506" y="3116"/>
                  <a:pt x="4498" y="3108"/>
                </a:cubicBezTo>
                <a:lnTo>
                  <a:pt x="4498" y="3108"/>
                </a:lnTo>
                <a:cubicBezTo>
                  <a:pt x="4499" y="3114"/>
                  <a:pt x="4497" y="3116"/>
                  <a:pt x="4490" y="3116"/>
                </a:cubicBezTo>
                <a:cubicBezTo>
                  <a:pt x="4402" y="3116"/>
                  <a:pt x="3579" y="2584"/>
                  <a:pt x="3482" y="2498"/>
                </a:cubicBezTo>
                <a:lnTo>
                  <a:pt x="3482" y="2498"/>
                </a:lnTo>
                <a:cubicBezTo>
                  <a:pt x="3410" y="2560"/>
                  <a:pt x="3586" y="2653"/>
                  <a:pt x="3482" y="2694"/>
                </a:cubicBezTo>
                <a:cubicBezTo>
                  <a:pt x="3509" y="2747"/>
                  <a:pt x="3782" y="2919"/>
                  <a:pt x="3768" y="2919"/>
                </a:cubicBezTo>
                <a:cubicBezTo>
                  <a:pt x="3766" y="2919"/>
                  <a:pt x="3755" y="2914"/>
                  <a:pt x="3731" y="2901"/>
                </a:cubicBezTo>
                <a:lnTo>
                  <a:pt x="3731" y="2901"/>
                </a:lnTo>
                <a:cubicBezTo>
                  <a:pt x="3758" y="2949"/>
                  <a:pt x="3794" y="2975"/>
                  <a:pt x="3837" y="2975"/>
                </a:cubicBezTo>
                <a:cubicBezTo>
                  <a:pt x="3859" y="2975"/>
                  <a:pt x="3883" y="2968"/>
                  <a:pt x="3908" y="2953"/>
                </a:cubicBezTo>
                <a:lnTo>
                  <a:pt x="3908" y="2953"/>
                </a:lnTo>
                <a:cubicBezTo>
                  <a:pt x="3835" y="3016"/>
                  <a:pt x="3855" y="3057"/>
                  <a:pt x="3959" y="3078"/>
                </a:cubicBezTo>
                <a:cubicBezTo>
                  <a:pt x="3934" y="3081"/>
                  <a:pt x="3910" y="3083"/>
                  <a:pt x="3887" y="3083"/>
                </a:cubicBezTo>
                <a:cubicBezTo>
                  <a:pt x="3544" y="3083"/>
                  <a:pt x="3386" y="2745"/>
                  <a:pt x="3192" y="2580"/>
                </a:cubicBezTo>
                <a:lnTo>
                  <a:pt x="3192" y="2580"/>
                </a:lnTo>
                <a:cubicBezTo>
                  <a:pt x="3317" y="2891"/>
                  <a:pt x="3586" y="3026"/>
                  <a:pt x="3586" y="3244"/>
                </a:cubicBezTo>
                <a:cubicBezTo>
                  <a:pt x="3607" y="3244"/>
                  <a:pt x="3680" y="3099"/>
                  <a:pt x="3690" y="3088"/>
                </a:cubicBezTo>
                <a:cubicBezTo>
                  <a:pt x="3731" y="3099"/>
                  <a:pt x="4063" y="3409"/>
                  <a:pt x="4083" y="3709"/>
                </a:cubicBezTo>
                <a:cubicBezTo>
                  <a:pt x="4120" y="3670"/>
                  <a:pt x="4145" y="3658"/>
                  <a:pt x="4162" y="3658"/>
                </a:cubicBezTo>
                <a:cubicBezTo>
                  <a:pt x="4188" y="3658"/>
                  <a:pt x="4196" y="3686"/>
                  <a:pt x="4201" y="3686"/>
                </a:cubicBezTo>
                <a:cubicBezTo>
                  <a:pt x="4205" y="3686"/>
                  <a:pt x="4207" y="3663"/>
                  <a:pt x="4218" y="3575"/>
                </a:cubicBezTo>
                <a:cubicBezTo>
                  <a:pt x="4233" y="3631"/>
                  <a:pt x="4248" y="3650"/>
                  <a:pt x="4269" y="3650"/>
                </a:cubicBezTo>
                <a:cubicBezTo>
                  <a:pt x="4306" y="3650"/>
                  <a:pt x="4361" y="3587"/>
                  <a:pt x="4467" y="3554"/>
                </a:cubicBezTo>
                <a:lnTo>
                  <a:pt x="4467" y="3554"/>
                </a:lnTo>
                <a:cubicBezTo>
                  <a:pt x="4448" y="3618"/>
                  <a:pt x="4452" y="3694"/>
                  <a:pt x="4466" y="3694"/>
                </a:cubicBezTo>
                <a:cubicBezTo>
                  <a:pt x="4474" y="3694"/>
                  <a:pt x="4486" y="3665"/>
                  <a:pt x="4498" y="3585"/>
                </a:cubicBezTo>
                <a:lnTo>
                  <a:pt x="4498" y="3585"/>
                </a:lnTo>
                <a:cubicBezTo>
                  <a:pt x="4585" y="3781"/>
                  <a:pt x="4471" y="3849"/>
                  <a:pt x="4326" y="3849"/>
                </a:cubicBezTo>
                <a:cubicBezTo>
                  <a:pt x="4195" y="3849"/>
                  <a:pt x="4039" y="3794"/>
                  <a:pt x="3980" y="3730"/>
                </a:cubicBezTo>
                <a:lnTo>
                  <a:pt x="3980" y="3730"/>
                </a:lnTo>
                <a:cubicBezTo>
                  <a:pt x="3918" y="3990"/>
                  <a:pt x="4166" y="3886"/>
                  <a:pt x="4156" y="3990"/>
                </a:cubicBezTo>
                <a:cubicBezTo>
                  <a:pt x="4153" y="4066"/>
                  <a:pt x="4126" y="4097"/>
                  <a:pt x="4083" y="4097"/>
                </a:cubicBezTo>
                <a:cubicBezTo>
                  <a:pt x="3883" y="4097"/>
                  <a:pt x="3341" y="3393"/>
                  <a:pt x="3307" y="3368"/>
                </a:cubicBezTo>
                <a:lnTo>
                  <a:pt x="3307" y="3368"/>
                </a:lnTo>
                <a:cubicBezTo>
                  <a:pt x="3224" y="3979"/>
                  <a:pt x="3503" y="3969"/>
                  <a:pt x="3565" y="4310"/>
                </a:cubicBezTo>
                <a:cubicBezTo>
                  <a:pt x="3588" y="4259"/>
                  <a:pt x="3629" y="4239"/>
                  <a:pt x="3677" y="4239"/>
                </a:cubicBezTo>
                <a:cubicBezTo>
                  <a:pt x="3804" y="4239"/>
                  <a:pt x="3984" y="4384"/>
                  <a:pt x="4021" y="4497"/>
                </a:cubicBezTo>
                <a:cubicBezTo>
                  <a:pt x="4001" y="4494"/>
                  <a:pt x="3984" y="4493"/>
                  <a:pt x="3970" y="4493"/>
                </a:cubicBezTo>
                <a:cubicBezTo>
                  <a:pt x="3806" y="4493"/>
                  <a:pt x="3985" y="4642"/>
                  <a:pt x="3928" y="4642"/>
                </a:cubicBezTo>
                <a:cubicBezTo>
                  <a:pt x="3919" y="4642"/>
                  <a:pt x="3911" y="4643"/>
                  <a:pt x="3902" y="4643"/>
                </a:cubicBezTo>
                <a:cubicBezTo>
                  <a:pt x="3682" y="4643"/>
                  <a:pt x="3505" y="4526"/>
                  <a:pt x="3401" y="4526"/>
                </a:cubicBezTo>
                <a:cubicBezTo>
                  <a:pt x="3393" y="4526"/>
                  <a:pt x="3386" y="4527"/>
                  <a:pt x="3379" y="4528"/>
                </a:cubicBezTo>
                <a:cubicBezTo>
                  <a:pt x="3317" y="4756"/>
                  <a:pt x="3669" y="4922"/>
                  <a:pt x="3514" y="5171"/>
                </a:cubicBezTo>
                <a:cubicBezTo>
                  <a:pt x="3545" y="5026"/>
                  <a:pt x="2633" y="4508"/>
                  <a:pt x="2571" y="4476"/>
                </a:cubicBezTo>
                <a:lnTo>
                  <a:pt x="2571" y="4476"/>
                </a:lnTo>
                <a:cubicBezTo>
                  <a:pt x="2530" y="4575"/>
                  <a:pt x="2711" y="4983"/>
                  <a:pt x="2840" y="4983"/>
                </a:cubicBezTo>
                <a:cubicBezTo>
                  <a:pt x="2872" y="4983"/>
                  <a:pt x="2902" y="4956"/>
                  <a:pt x="2923" y="4891"/>
                </a:cubicBezTo>
                <a:cubicBezTo>
                  <a:pt x="3041" y="5082"/>
                  <a:pt x="3048" y="5177"/>
                  <a:pt x="2936" y="5177"/>
                </a:cubicBezTo>
                <a:cubicBezTo>
                  <a:pt x="2920" y="5177"/>
                  <a:pt x="2902" y="5175"/>
                  <a:pt x="2881" y="5171"/>
                </a:cubicBezTo>
                <a:lnTo>
                  <a:pt x="2881" y="5171"/>
                </a:lnTo>
                <a:cubicBezTo>
                  <a:pt x="3037" y="5378"/>
                  <a:pt x="3151" y="5347"/>
                  <a:pt x="3192" y="5565"/>
                </a:cubicBezTo>
                <a:cubicBezTo>
                  <a:pt x="3194" y="5565"/>
                  <a:pt x="3196" y="5565"/>
                  <a:pt x="3198" y="5565"/>
                </a:cubicBezTo>
                <a:cubicBezTo>
                  <a:pt x="3266" y="5565"/>
                  <a:pt x="3184" y="5407"/>
                  <a:pt x="3252" y="5407"/>
                </a:cubicBezTo>
                <a:cubicBezTo>
                  <a:pt x="3256" y="5407"/>
                  <a:pt x="3260" y="5408"/>
                  <a:pt x="3265" y="5409"/>
                </a:cubicBezTo>
                <a:cubicBezTo>
                  <a:pt x="3265" y="5565"/>
                  <a:pt x="3441" y="5471"/>
                  <a:pt x="3275" y="5565"/>
                </a:cubicBezTo>
                <a:cubicBezTo>
                  <a:pt x="3275" y="5575"/>
                  <a:pt x="3482" y="5565"/>
                  <a:pt x="3535" y="5647"/>
                </a:cubicBezTo>
                <a:cubicBezTo>
                  <a:pt x="3508" y="5650"/>
                  <a:pt x="3481" y="5652"/>
                  <a:pt x="3455" y="5652"/>
                </a:cubicBezTo>
                <a:cubicBezTo>
                  <a:pt x="3302" y="5652"/>
                  <a:pt x="3165" y="5602"/>
                  <a:pt x="3042" y="5516"/>
                </a:cubicBezTo>
                <a:lnTo>
                  <a:pt x="3042" y="5516"/>
                </a:lnTo>
                <a:cubicBezTo>
                  <a:pt x="3210" y="5636"/>
                  <a:pt x="3067" y="5575"/>
                  <a:pt x="2923" y="5668"/>
                </a:cubicBezTo>
                <a:cubicBezTo>
                  <a:pt x="2964" y="5585"/>
                  <a:pt x="2954" y="5512"/>
                  <a:pt x="2892" y="5450"/>
                </a:cubicBezTo>
                <a:cubicBezTo>
                  <a:pt x="2889" y="5531"/>
                  <a:pt x="2880" y="5560"/>
                  <a:pt x="2866" y="5560"/>
                </a:cubicBezTo>
                <a:cubicBezTo>
                  <a:pt x="2829" y="5560"/>
                  <a:pt x="2755" y="5361"/>
                  <a:pt x="2661" y="5361"/>
                </a:cubicBezTo>
                <a:cubicBezTo>
                  <a:pt x="2652" y="5361"/>
                  <a:pt x="2642" y="5363"/>
                  <a:pt x="2633" y="5367"/>
                </a:cubicBezTo>
                <a:lnTo>
                  <a:pt x="2633" y="5367"/>
                </a:lnTo>
                <a:cubicBezTo>
                  <a:pt x="2634" y="5367"/>
                  <a:pt x="2634" y="5367"/>
                  <a:pt x="2634" y="5367"/>
                </a:cubicBezTo>
                <a:cubicBezTo>
                  <a:pt x="2669" y="5367"/>
                  <a:pt x="2805" y="5806"/>
                  <a:pt x="2918" y="5806"/>
                </a:cubicBezTo>
                <a:cubicBezTo>
                  <a:pt x="2954" y="5806"/>
                  <a:pt x="2989" y="5760"/>
                  <a:pt x="3017" y="5637"/>
                </a:cubicBezTo>
                <a:cubicBezTo>
                  <a:pt x="3079" y="5668"/>
                  <a:pt x="3109" y="5989"/>
                  <a:pt x="3109" y="6020"/>
                </a:cubicBezTo>
                <a:cubicBezTo>
                  <a:pt x="3146" y="5802"/>
                  <a:pt x="3158" y="5729"/>
                  <a:pt x="3163" y="5729"/>
                </a:cubicBezTo>
                <a:lnTo>
                  <a:pt x="3163" y="5729"/>
                </a:lnTo>
                <a:cubicBezTo>
                  <a:pt x="3172" y="5729"/>
                  <a:pt x="3157" y="5963"/>
                  <a:pt x="3224" y="6010"/>
                </a:cubicBezTo>
                <a:cubicBezTo>
                  <a:pt x="3265" y="5880"/>
                  <a:pt x="3312" y="5842"/>
                  <a:pt x="3361" y="5842"/>
                </a:cubicBezTo>
                <a:cubicBezTo>
                  <a:pt x="3410" y="5842"/>
                  <a:pt x="3462" y="5880"/>
                  <a:pt x="3514" y="5906"/>
                </a:cubicBezTo>
                <a:cubicBezTo>
                  <a:pt x="3462" y="6000"/>
                  <a:pt x="3420" y="6186"/>
                  <a:pt x="3555" y="6217"/>
                </a:cubicBezTo>
                <a:cubicBezTo>
                  <a:pt x="3554" y="6222"/>
                  <a:pt x="3554" y="6225"/>
                  <a:pt x="3554" y="6225"/>
                </a:cubicBezTo>
                <a:cubicBezTo>
                  <a:pt x="3558" y="6225"/>
                  <a:pt x="3612" y="6017"/>
                  <a:pt x="3632" y="6017"/>
                </a:cubicBezTo>
                <a:cubicBezTo>
                  <a:pt x="3635" y="6017"/>
                  <a:pt x="3637" y="6021"/>
                  <a:pt x="3638" y="6030"/>
                </a:cubicBezTo>
                <a:cubicBezTo>
                  <a:pt x="3669" y="6196"/>
                  <a:pt x="3700" y="6290"/>
                  <a:pt x="3763" y="6466"/>
                </a:cubicBezTo>
                <a:cubicBezTo>
                  <a:pt x="3801" y="6372"/>
                  <a:pt x="3837" y="6340"/>
                  <a:pt x="3882" y="6340"/>
                </a:cubicBezTo>
                <a:cubicBezTo>
                  <a:pt x="3948" y="6340"/>
                  <a:pt x="4032" y="6407"/>
                  <a:pt x="4166" y="6456"/>
                </a:cubicBezTo>
                <a:cubicBezTo>
                  <a:pt x="4076" y="6532"/>
                  <a:pt x="3925" y="6558"/>
                  <a:pt x="3761" y="6558"/>
                </a:cubicBezTo>
                <a:cubicBezTo>
                  <a:pt x="3436" y="6558"/>
                  <a:pt x="3061" y="6455"/>
                  <a:pt x="3006" y="6435"/>
                </a:cubicBezTo>
                <a:lnTo>
                  <a:pt x="3006" y="6435"/>
                </a:lnTo>
                <a:cubicBezTo>
                  <a:pt x="3035" y="6558"/>
                  <a:pt x="3106" y="6612"/>
                  <a:pt x="3221" y="6612"/>
                </a:cubicBezTo>
                <a:cubicBezTo>
                  <a:pt x="3232" y="6612"/>
                  <a:pt x="3243" y="6612"/>
                  <a:pt x="3254" y="6611"/>
                </a:cubicBezTo>
                <a:lnTo>
                  <a:pt x="3254" y="6611"/>
                </a:lnTo>
                <a:cubicBezTo>
                  <a:pt x="3130" y="6652"/>
                  <a:pt x="3099" y="6725"/>
                  <a:pt x="3172" y="6849"/>
                </a:cubicBezTo>
                <a:cubicBezTo>
                  <a:pt x="3174" y="6842"/>
                  <a:pt x="3185" y="6839"/>
                  <a:pt x="3200" y="6839"/>
                </a:cubicBezTo>
                <a:cubicBezTo>
                  <a:pt x="3301" y="6839"/>
                  <a:pt x="3626" y="6980"/>
                  <a:pt x="3680" y="7222"/>
                </a:cubicBezTo>
                <a:cubicBezTo>
                  <a:pt x="3602" y="7231"/>
                  <a:pt x="3550" y="7234"/>
                  <a:pt x="3516" y="7234"/>
                </a:cubicBezTo>
                <a:cubicBezTo>
                  <a:pt x="3388" y="7234"/>
                  <a:pt x="3503" y="7190"/>
                  <a:pt x="3493" y="7190"/>
                </a:cubicBezTo>
                <a:lnTo>
                  <a:pt x="3493" y="7190"/>
                </a:lnTo>
                <a:cubicBezTo>
                  <a:pt x="3489" y="7190"/>
                  <a:pt x="3461" y="7198"/>
                  <a:pt x="3379" y="7222"/>
                </a:cubicBezTo>
                <a:cubicBezTo>
                  <a:pt x="3466" y="7126"/>
                  <a:pt x="3476" y="7113"/>
                  <a:pt x="3469" y="7113"/>
                </a:cubicBezTo>
                <a:cubicBezTo>
                  <a:pt x="3467" y="7113"/>
                  <a:pt x="3461" y="7115"/>
                  <a:pt x="3457" y="7115"/>
                </a:cubicBezTo>
                <a:cubicBezTo>
                  <a:pt x="3447" y="7115"/>
                  <a:pt x="3442" y="7104"/>
                  <a:pt x="3482" y="7036"/>
                </a:cubicBezTo>
                <a:cubicBezTo>
                  <a:pt x="3472" y="7030"/>
                  <a:pt x="3459" y="7027"/>
                  <a:pt x="3444" y="7027"/>
                </a:cubicBezTo>
                <a:cubicBezTo>
                  <a:pt x="3367" y="7027"/>
                  <a:pt x="3234" y="7090"/>
                  <a:pt x="3159" y="7090"/>
                </a:cubicBezTo>
                <a:cubicBezTo>
                  <a:pt x="3093" y="7090"/>
                  <a:pt x="3070" y="7043"/>
                  <a:pt x="3162" y="6870"/>
                </a:cubicBezTo>
                <a:cubicBezTo>
                  <a:pt x="3063" y="6824"/>
                  <a:pt x="2854" y="6803"/>
                  <a:pt x="2693" y="6803"/>
                </a:cubicBezTo>
                <a:cubicBezTo>
                  <a:pt x="2566" y="6803"/>
                  <a:pt x="2469" y="6816"/>
                  <a:pt x="2478" y="6839"/>
                </a:cubicBezTo>
                <a:cubicBezTo>
                  <a:pt x="2218" y="6652"/>
                  <a:pt x="2022" y="6518"/>
                  <a:pt x="1856" y="6383"/>
                </a:cubicBezTo>
                <a:lnTo>
                  <a:pt x="1856" y="6383"/>
                </a:lnTo>
                <a:cubicBezTo>
                  <a:pt x="1896" y="6650"/>
                  <a:pt x="1923" y="6698"/>
                  <a:pt x="1971" y="6698"/>
                </a:cubicBezTo>
                <a:cubicBezTo>
                  <a:pt x="1997" y="6698"/>
                  <a:pt x="2029" y="6684"/>
                  <a:pt x="2073" y="6684"/>
                </a:cubicBezTo>
                <a:cubicBezTo>
                  <a:pt x="2073" y="7046"/>
                  <a:pt x="2270" y="6984"/>
                  <a:pt x="2436" y="7274"/>
                </a:cubicBezTo>
                <a:cubicBezTo>
                  <a:pt x="2436" y="7274"/>
                  <a:pt x="2602" y="7067"/>
                  <a:pt x="2623" y="7004"/>
                </a:cubicBezTo>
                <a:cubicBezTo>
                  <a:pt x="2633" y="7274"/>
                  <a:pt x="2851" y="7067"/>
                  <a:pt x="2664" y="7285"/>
                </a:cubicBezTo>
                <a:cubicBezTo>
                  <a:pt x="2683" y="7285"/>
                  <a:pt x="2858" y="7163"/>
                  <a:pt x="2883" y="7163"/>
                </a:cubicBezTo>
                <a:cubicBezTo>
                  <a:pt x="2898" y="7163"/>
                  <a:pt x="2854" y="7211"/>
                  <a:pt x="2674" y="7367"/>
                </a:cubicBezTo>
                <a:cubicBezTo>
                  <a:pt x="2703" y="7386"/>
                  <a:pt x="2727" y="7396"/>
                  <a:pt x="2748" y="7396"/>
                </a:cubicBezTo>
                <a:cubicBezTo>
                  <a:pt x="2795" y="7396"/>
                  <a:pt x="2823" y="7347"/>
                  <a:pt x="2830" y="7253"/>
                </a:cubicBezTo>
                <a:cubicBezTo>
                  <a:pt x="2871" y="7419"/>
                  <a:pt x="3089" y="7492"/>
                  <a:pt x="2964" y="7720"/>
                </a:cubicBezTo>
                <a:cubicBezTo>
                  <a:pt x="3040" y="7689"/>
                  <a:pt x="3087" y="7681"/>
                  <a:pt x="3117" y="7681"/>
                </a:cubicBezTo>
                <a:cubicBezTo>
                  <a:pt x="3151" y="7681"/>
                  <a:pt x="3163" y="7692"/>
                  <a:pt x="3172" y="7692"/>
                </a:cubicBezTo>
                <a:cubicBezTo>
                  <a:pt x="3181" y="7692"/>
                  <a:pt x="3186" y="7679"/>
                  <a:pt x="3213" y="7626"/>
                </a:cubicBezTo>
                <a:lnTo>
                  <a:pt x="3213" y="7626"/>
                </a:lnTo>
                <a:cubicBezTo>
                  <a:pt x="3307" y="7740"/>
                  <a:pt x="3307" y="7844"/>
                  <a:pt x="3203" y="7958"/>
                </a:cubicBezTo>
                <a:cubicBezTo>
                  <a:pt x="3206" y="7959"/>
                  <a:pt x="3209" y="7959"/>
                  <a:pt x="3212" y="7959"/>
                </a:cubicBezTo>
                <a:cubicBezTo>
                  <a:pt x="3266" y="7959"/>
                  <a:pt x="3359" y="7803"/>
                  <a:pt x="3379" y="7803"/>
                </a:cubicBezTo>
                <a:cubicBezTo>
                  <a:pt x="3386" y="7938"/>
                  <a:pt x="3403" y="7975"/>
                  <a:pt x="3419" y="7975"/>
                </a:cubicBezTo>
                <a:cubicBezTo>
                  <a:pt x="3427" y="7975"/>
                  <a:pt x="3434" y="7967"/>
                  <a:pt x="3441" y="7958"/>
                </a:cubicBezTo>
                <a:lnTo>
                  <a:pt x="3441" y="7958"/>
                </a:lnTo>
                <a:cubicBezTo>
                  <a:pt x="3441" y="7978"/>
                  <a:pt x="3431" y="7989"/>
                  <a:pt x="3420" y="8010"/>
                </a:cubicBezTo>
                <a:cubicBezTo>
                  <a:pt x="3141" y="7999"/>
                  <a:pt x="2612" y="7906"/>
                  <a:pt x="2529" y="7886"/>
                </a:cubicBezTo>
                <a:cubicBezTo>
                  <a:pt x="2343" y="7833"/>
                  <a:pt x="1907" y="7823"/>
                  <a:pt x="1659" y="7626"/>
                </a:cubicBezTo>
                <a:lnTo>
                  <a:pt x="1659" y="7626"/>
                </a:lnTo>
                <a:cubicBezTo>
                  <a:pt x="1587" y="7720"/>
                  <a:pt x="1597" y="7833"/>
                  <a:pt x="1700" y="7948"/>
                </a:cubicBezTo>
                <a:cubicBezTo>
                  <a:pt x="1675" y="7880"/>
                  <a:pt x="1802" y="7863"/>
                  <a:pt x="1912" y="7863"/>
                </a:cubicBezTo>
                <a:cubicBezTo>
                  <a:pt x="1987" y="7863"/>
                  <a:pt x="2055" y="7871"/>
                  <a:pt x="2063" y="7875"/>
                </a:cubicBezTo>
                <a:cubicBezTo>
                  <a:pt x="2063" y="8061"/>
                  <a:pt x="2353" y="8393"/>
                  <a:pt x="2519" y="8559"/>
                </a:cubicBezTo>
                <a:cubicBezTo>
                  <a:pt x="2592" y="8457"/>
                  <a:pt x="2653" y="8446"/>
                  <a:pt x="2697" y="8446"/>
                </a:cubicBezTo>
                <a:cubicBezTo>
                  <a:pt x="2709" y="8446"/>
                  <a:pt x="2720" y="8447"/>
                  <a:pt x="2729" y="8447"/>
                </a:cubicBezTo>
                <a:cubicBezTo>
                  <a:pt x="2758" y="8447"/>
                  <a:pt x="2772" y="8439"/>
                  <a:pt x="2768" y="8372"/>
                </a:cubicBezTo>
                <a:lnTo>
                  <a:pt x="2768" y="8372"/>
                </a:lnTo>
                <a:cubicBezTo>
                  <a:pt x="2789" y="8476"/>
                  <a:pt x="2830" y="8569"/>
                  <a:pt x="2892" y="8652"/>
                </a:cubicBezTo>
                <a:cubicBezTo>
                  <a:pt x="2907" y="8594"/>
                  <a:pt x="2916" y="8572"/>
                  <a:pt x="2920" y="8572"/>
                </a:cubicBezTo>
                <a:lnTo>
                  <a:pt x="2920" y="8572"/>
                </a:lnTo>
                <a:cubicBezTo>
                  <a:pt x="2931" y="8572"/>
                  <a:pt x="2888" y="8792"/>
                  <a:pt x="2809" y="8839"/>
                </a:cubicBezTo>
                <a:cubicBezTo>
                  <a:pt x="2864" y="8949"/>
                  <a:pt x="3042" y="9001"/>
                  <a:pt x="3222" y="9001"/>
                </a:cubicBezTo>
                <a:cubicBezTo>
                  <a:pt x="3415" y="9001"/>
                  <a:pt x="3610" y="8941"/>
                  <a:pt x="3659" y="8828"/>
                </a:cubicBezTo>
                <a:lnTo>
                  <a:pt x="3659" y="8828"/>
                </a:lnTo>
                <a:cubicBezTo>
                  <a:pt x="3793" y="9077"/>
                  <a:pt x="3597" y="9129"/>
                  <a:pt x="3327" y="9305"/>
                </a:cubicBezTo>
                <a:cubicBezTo>
                  <a:pt x="3456" y="9273"/>
                  <a:pt x="3508" y="9260"/>
                  <a:pt x="3519" y="9260"/>
                </a:cubicBezTo>
                <a:cubicBezTo>
                  <a:pt x="3541" y="9260"/>
                  <a:pt x="3413" y="9305"/>
                  <a:pt x="3379" y="9346"/>
                </a:cubicBezTo>
                <a:cubicBezTo>
                  <a:pt x="3393" y="9344"/>
                  <a:pt x="3406" y="9343"/>
                  <a:pt x="3417" y="9343"/>
                </a:cubicBezTo>
                <a:cubicBezTo>
                  <a:pt x="3502" y="9343"/>
                  <a:pt x="3502" y="9408"/>
                  <a:pt x="3565" y="9481"/>
                </a:cubicBezTo>
                <a:cubicBezTo>
                  <a:pt x="3542" y="9485"/>
                  <a:pt x="3519" y="9486"/>
                  <a:pt x="3497" y="9486"/>
                </a:cubicBezTo>
                <a:cubicBezTo>
                  <a:pt x="3301" y="9486"/>
                  <a:pt x="3176" y="9359"/>
                  <a:pt x="3058" y="9359"/>
                </a:cubicBezTo>
                <a:cubicBezTo>
                  <a:pt x="3033" y="9359"/>
                  <a:pt x="3009" y="9365"/>
                  <a:pt x="2985" y="9378"/>
                </a:cubicBezTo>
                <a:cubicBezTo>
                  <a:pt x="3157" y="9506"/>
                  <a:pt x="2980" y="9778"/>
                  <a:pt x="2737" y="9778"/>
                </a:cubicBezTo>
                <a:cubicBezTo>
                  <a:pt x="2687" y="9778"/>
                  <a:pt x="2634" y="9766"/>
                  <a:pt x="2581" y="9740"/>
                </a:cubicBezTo>
                <a:lnTo>
                  <a:pt x="2581" y="9740"/>
                </a:lnTo>
                <a:cubicBezTo>
                  <a:pt x="2591" y="9744"/>
                  <a:pt x="2600" y="9746"/>
                  <a:pt x="2609" y="9746"/>
                </a:cubicBezTo>
                <a:cubicBezTo>
                  <a:pt x="2721" y="9746"/>
                  <a:pt x="2753" y="9407"/>
                  <a:pt x="2695" y="9388"/>
                </a:cubicBezTo>
                <a:cubicBezTo>
                  <a:pt x="2695" y="9387"/>
                  <a:pt x="2695" y="9387"/>
                  <a:pt x="2695" y="9387"/>
                </a:cubicBezTo>
                <a:lnTo>
                  <a:pt x="2695" y="9387"/>
                </a:lnTo>
                <a:cubicBezTo>
                  <a:pt x="2689" y="9387"/>
                  <a:pt x="2329" y="10002"/>
                  <a:pt x="2383" y="10002"/>
                </a:cubicBezTo>
                <a:cubicBezTo>
                  <a:pt x="2395" y="10002"/>
                  <a:pt x="2431" y="9968"/>
                  <a:pt x="2498" y="9885"/>
                </a:cubicBezTo>
                <a:lnTo>
                  <a:pt x="2498" y="9885"/>
                </a:lnTo>
                <a:cubicBezTo>
                  <a:pt x="2550" y="9988"/>
                  <a:pt x="2519" y="10051"/>
                  <a:pt x="2395" y="10071"/>
                </a:cubicBezTo>
                <a:cubicBezTo>
                  <a:pt x="2410" y="10070"/>
                  <a:pt x="2425" y="10069"/>
                  <a:pt x="2440" y="10069"/>
                </a:cubicBezTo>
                <a:cubicBezTo>
                  <a:pt x="2512" y="10069"/>
                  <a:pt x="2573" y="10089"/>
                  <a:pt x="2633" y="10124"/>
                </a:cubicBezTo>
                <a:cubicBezTo>
                  <a:pt x="2578" y="10140"/>
                  <a:pt x="2517" y="10147"/>
                  <a:pt x="2456" y="10147"/>
                </a:cubicBezTo>
                <a:cubicBezTo>
                  <a:pt x="2186" y="10147"/>
                  <a:pt x="1888" y="10019"/>
                  <a:pt x="1841" y="10019"/>
                </a:cubicBezTo>
                <a:cubicBezTo>
                  <a:pt x="1838" y="10019"/>
                  <a:pt x="1836" y="10019"/>
                  <a:pt x="1835" y="10020"/>
                </a:cubicBezTo>
                <a:cubicBezTo>
                  <a:pt x="2073" y="10092"/>
                  <a:pt x="2208" y="10248"/>
                  <a:pt x="2353" y="10517"/>
                </a:cubicBezTo>
                <a:cubicBezTo>
                  <a:pt x="2380" y="10430"/>
                  <a:pt x="2408" y="10397"/>
                  <a:pt x="2437" y="10397"/>
                </a:cubicBezTo>
                <a:cubicBezTo>
                  <a:pt x="2520" y="10397"/>
                  <a:pt x="2605" y="10675"/>
                  <a:pt x="2643" y="10683"/>
                </a:cubicBezTo>
                <a:cubicBezTo>
                  <a:pt x="2673" y="10595"/>
                  <a:pt x="2705" y="10561"/>
                  <a:pt x="2741" y="10561"/>
                </a:cubicBezTo>
                <a:cubicBezTo>
                  <a:pt x="2793" y="10561"/>
                  <a:pt x="2851" y="10634"/>
                  <a:pt x="2913" y="10714"/>
                </a:cubicBezTo>
                <a:cubicBezTo>
                  <a:pt x="2789" y="10807"/>
                  <a:pt x="2778" y="10828"/>
                  <a:pt x="2591" y="10870"/>
                </a:cubicBezTo>
                <a:cubicBezTo>
                  <a:pt x="2726" y="10921"/>
                  <a:pt x="2975" y="11160"/>
                  <a:pt x="2964" y="11253"/>
                </a:cubicBezTo>
                <a:cubicBezTo>
                  <a:pt x="2869" y="11253"/>
                  <a:pt x="2534" y="11314"/>
                  <a:pt x="2342" y="11314"/>
                </a:cubicBezTo>
                <a:cubicBezTo>
                  <a:pt x="2285" y="11314"/>
                  <a:pt x="2240" y="11308"/>
                  <a:pt x="2218" y="11294"/>
                </a:cubicBezTo>
                <a:lnTo>
                  <a:pt x="2218" y="11294"/>
                </a:lnTo>
                <a:cubicBezTo>
                  <a:pt x="2270" y="11367"/>
                  <a:pt x="2333" y="11429"/>
                  <a:pt x="2416" y="11471"/>
                </a:cubicBezTo>
                <a:cubicBezTo>
                  <a:pt x="2349" y="11478"/>
                  <a:pt x="2143" y="11516"/>
                  <a:pt x="2007" y="11516"/>
                </a:cubicBezTo>
                <a:cubicBezTo>
                  <a:pt x="1950" y="11516"/>
                  <a:pt x="1905" y="11510"/>
                  <a:pt x="1887" y="11491"/>
                </a:cubicBezTo>
                <a:lnTo>
                  <a:pt x="1887" y="11491"/>
                </a:lnTo>
                <a:cubicBezTo>
                  <a:pt x="1912" y="11629"/>
                  <a:pt x="1920" y="11634"/>
                  <a:pt x="1931" y="11634"/>
                </a:cubicBezTo>
                <a:cubicBezTo>
                  <a:pt x="1931" y="11634"/>
                  <a:pt x="1932" y="11634"/>
                  <a:pt x="1933" y="11634"/>
                </a:cubicBezTo>
                <a:cubicBezTo>
                  <a:pt x="1945" y="11634"/>
                  <a:pt x="1960" y="11638"/>
                  <a:pt x="2001" y="11791"/>
                </a:cubicBezTo>
                <a:cubicBezTo>
                  <a:pt x="2008" y="11778"/>
                  <a:pt x="2064" y="11687"/>
                  <a:pt x="2111" y="11687"/>
                </a:cubicBezTo>
                <a:cubicBezTo>
                  <a:pt x="2135" y="11687"/>
                  <a:pt x="2156" y="11711"/>
                  <a:pt x="2167" y="11781"/>
                </a:cubicBezTo>
                <a:cubicBezTo>
                  <a:pt x="2208" y="11648"/>
                  <a:pt x="2226" y="11581"/>
                  <a:pt x="2238" y="11581"/>
                </a:cubicBezTo>
                <a:cubicBezTo>
                  <a:pt x="2249" y="11581"/>
                  <a:pt x="2255" y="11650"/>
                  <a:pt x="2270" y="11791"/>
                </a:cubicBezTo>
                <a:cubicBezTo>
                  <a:pt x="2273" y="11792"/>
                  <a:pt x="2275" y="11792"/>
                  <a:pt x="2278" y="11792"/>
                </a:cubicBezTo>
                <a:cubicBezTo>
                  <a:pt x="2395" y="11792"/>
                  <a:pt x="2262" y="11542"/>
                  <a:pt x="2343" y="11542"/>
                </a:cubicBezTo>
                <a:cubicBezTo>
                  <a:pt x="2346" y="11542"/>
                  <a:pt x="2350" y="11542"/>
                  <a:pt x="2353" y="11543"/>
                </a:cubicBezTo>
                <a:cubicBezTo>
                  <a:pt x="2353" y="11667"/>
                  <a:pt x="2353" y="11791"/>
                  <a:pt x="2363" y="11812"/>
                </a:cubicBezTo>
                <a:cubicBezTo>
                  <a:pt x="2316" y="11842"/>
                  <a:pt x="2241" y="11855"/>
                  <a:pt x="2158" y="11855"/>
                </a:cubicBezTo>
                <a:cubicBezTo>
                  <a:pt x="1986" y="11855"/>
                  <a:pt x="1780" y="11799"/>
                  <a:pt x="1732" y="11729"/>
                </a:cubicBezTo>
                <a:cubicBezTo>
                  <a:pt x="1711" y="11903"/>
                  <a:pt x="1685" y="12044"/>
                  <a:pt x="1701" y="12044"/>
                </a:cubicBezTo>
                <a:cubicBezTo>
                  <a:pt x="1710" y="12044"/>
                  <a:pt x="1728" y="12009"/>
                  <a:pt x="1762" y="11926"/>
                </a:cubicBezTo>
                <a:cubicBezTo>
                  <a:pt x="1789" y="12002"/>
                  <a:pt x="1804" y="12027"/>
                  <a:pt x="1812" y="12027"/>
                </a:cubicBezTo>
                <a:cubicBezTo>
                  <a:pt x="1829" y="12027"/>
                  <a:pt x="1816" y="11908"/>
                  <a:pt x="1823" y="11908"/>
                </a:cubicBezTo>
                <a:lnTo>
                  <a:pt x="1823" y="11908"/>
                </a:lnTo>
                <a:cubicBezTo>
                  <a:pt x="1828" y="11908"/>
                  <a:pt x="1843" y="11968"/>
                  <a:pt x="1887" y="12175"/>
                </a:cubicBezTo>
                <a:cubicBezTo>
                  <a:pt x="1908" y="12104"/>
                  <a:pt x="1920" y="12074"/>
                  <a:pt x="1926" y="12074"/>
                </a:cubicBezTo>
                <a:cubicBezTo>
                  <a:pt x="1937" y="12074"/>
                  <a:pt x="1928" y="12181"/>
                  <a:pt x="1928" y="12309"/>
                </a:cubicBezTo>
                <a:cubicBezTo>
                  <a:pt x="1956" y="12309"/>
                  <a:pt x="2022" y="12065"/>
                  <a:pt x="2163" y="12065"/>
                </a:cubicBezTo>
                <a:cubicBezTo>
                  <a:pt x="2184" y="12065"/>
                  <a:pt x="2205" y="12070"/>
                  <a:pt x="2229" y="12082"/>
                </a:cubicBezTo>
                <a:cubicBezTo>
                  <a:pt x="2094" y="12289"/>
                  <a:pt x="2177" y="12217"/>
                  <a:pt x="2032" y="12403"/>
                </a:cubicBezTo>
                <a:cubicBezTo>
                  <a:pt x="2084" y="12403"/>
                  <a:pt x="2395" y="12300"/>
                  <a:pt x="2436" y="12268"/>
                </a:cubicBezTo>
                <a:lnTo>
                  <a:pt x="2436" y="12268"/>
                </a:lnTo>
                <a:cubicBezTo>
                  <a:pt x="2428" y="12377"/>
                  <a:pt x="2450" y="12394"/>
                  <a:pt x="2466" y="12394"/>
                </a:cubicBezTo>
                <a:cubicBezTo>
                  <a:pt x="2473" y="12394"/>
                  <a:pt x="2479" y="12391"/>
                  <a:pt x="2481" y="12391"/>
                </a:cubicBezTo>
                <a:lnTo>
                  <a:pt x="2481" y="12391"/>
                </a:lnTo>
                <a:cubicBezTo>
                  <a:pt x="2487" y="12391"/>
                  <a:pt x="2461" y="12415"/>
                  <a:pt x="2343" y="12600"/>
                </a:cubicBezTo>
                <a:cubicBezTo>
                  <a:pt x="2386" y="12577"/>
                  <a:pt x="2429" y="12568"/>
                  <a:pt x="2471" y="12568"/>
                </a:cubicBezTo>
                <a:cubicBezTo>
                  <a:pt x="2639" y="12568"/>
                  <a:pt x="2766" y="12726"/>
                  <a:pt x="2633" y="12818"/>
                </a:cubicBezTo>
                <a:cubicBezTo>
                  <a:pt x="2626" y="12777"/>
                  <a:pt x="2470" y="12759"/>
                  <a:pt x="2263" y="12759"/>
                </a:cubicBezTo>
                <a:cubicBezTo>
                  <a:pt x="1843" y="12759"/>
                  <a:pt x="1213" y="12831"/>
                  <a:pt x="1193" y="12921"/>
                </a:cubicBezTo>
                <a:cubicBezTo>
                  <a:pt x="1242" y="12938"/>
                  <a:pt x="1494" y="13078"/>
                  <a:pt x="1435" y="13078"/>
                </a:cubicBezTo>
                <a:cubicBezTo>
                  <a:pt x="1419" y="13078"/>
                  <a:pt x="1383" y="13069"/>
                  <a:pt x="1317" y="13046"/>
                </a:cubicBezTo>
                <a:lnTo>
                  <a:pt x="1317" y="13046"/>
                </a:lnTo>
                <a:cubicBezTo>
                  <a:pt x="1369" y="13128"/>
                  <a:pt x="1410" y="13180"/>
                  <a:pt x="1442" y="13201"/>
                </a:cubicBezTo>
                <a:cubicBezTo>
                  <a:pt x="1349" y="13184"/>
                  <a:pt x="1257" y="13167"/>
                  <a:pt x="1159" y="13167"/>
                </a:cubicBezTo>
                <a:cubicBezTo>
                  <a:pt x="1136" y="13167"/>
                  <a:pt x="1113" y="13168"/>
                  <a:pt x="1089" y="13170"/>
                </a:cubicBezTo>
                <a:cubicBezTo>
                  <a:pt x="1327" y="13470"/>
                  <a:pt x="1286" y="13273"/>
                  <a:pt x="1286" y="13636"/>
                </a:cubicBezTo>
                <a:cubicBezTo>
                  <a:pt x="1288" y="13636"/>
                  <a:pt x="1290" y="13636"/>
                  <a:pt x="1292" y="13636"/>
                </a:cubicBezTo>
                <a:cubicBezTo>
                  <a:pt x="1381" y="13636"/>
                  <a:pt x="1296" y="13427"/>
                  <a:pt x="1377" y="13427"/>
                </a:cubicBezTo>
                <a:cubicBezTo>
                  <a:pt x="1381" y="13427"/>
                  <a:pt x="1385" y="13428"/>
                  <a:pt x="1389" y="13428"/>
                </a:cubicBezTo>
                <a:cubicBezTo>
                  <a:pt x="1421" y="13739"/>
                  <a:pt x="1431" y="13574"/>
                  <a:pt x="1286" y="13854"/>
                </a:cubicBezTo>
                <a:cubicBezTo>
                  <a:pt x="1304" y="13872"/>
                  <a:pt x="1326" y="13881"/>
                  <a:pt x="1348" y="13881"/>
                </a:cubicBezTo>
                <a:cubicBezTo>
                  <a:pt x="1400" y="13881"/>
                  <a:pt x="1454" y="13836"/>
                  <a:pt x="1483" y="13771"/>
                </a:cubicBezTo>
                <a:cubicBezTo>
                  <a:pt x="1483" y="13854"/>
                  <a:pt x="1504" y="13937"/>
                  <a:pt x="1545" y="14020"/>
                </a:cubicBezTo>
                <a:cubicBezTo>
                  <a:pt x="1595" y="13845"/>
                  <a:pt x="1638" y="13781"/>
                  <a:pt x="1671" y="13781"/>
                </a:cubicBezTo>
                <a:cubicBezTo>
                  <a:pt x="1734" y="13781"/>
                  <a:pt x="1758" y="14018"/>
                  <a:pt x="1711" y="14175"/>
                </a:cubicBezTo>
                <a:lnTo>
                  <a:pt x="1897" y="14020"/>
                </a:lnTo>
                <a:lnTo>
                  <a:pt x="1897" y="14020"/>
                </a:lnTo>
                <a:cubicBezTo>
                  <a:pt x="1815" y="14144"/>
                  <a:pt x="1815" y="14268"/>
                  <a:pt x="1897" y="14393"/>
                </a:cubicBezTo>
                <a:cubicBezTo>
                  <a:pt x="1949" y="14340"/>
                  <a:pt x="2446" y="14289"/>
                  <a:pt x="2208" y="14102"/>
                </a:cubicBezTo>
                <a:cubicBezTo>
                  <a:pt x="2226" y="14096"/>
                  <a:pt x="2243" y="14093"/>
                  <a:pt x="2259" y="14093"/>
                </a:cubicBezTo>
                <a:cubicBezTo>
                  <a:pt x="2395" y="14093"/>
                  <a:pt x="2481" y="14308"/>
                  <a:pt x="2508" y="14382"/>
                </a:cubicBezTo>
                <a:cubicBezTo>
                  <a:pt x="2270" y="14413"/>
                  <a:pt x="2011" y="14485"/>
                  <a:pt x="2001" y="14548"/>
                </a:cubicBezTo>
                <a:cubicBezTo>
                  <a:pt x="2031" y="14541"/>
                  <a:pt x="2060" y="14538"/>
                  <a:pt x="2087" y="14538"/>
                </a:cubicBezTo>
                <a:cubicBezTo>
                  <a:pt x="2280" y="14538"/>
                  <a:pt x="2423" y="14678"/>
                  <a:pt x="2550" y="14724"/>
                </a:cubicBezTo>
                <a:cubicBezTo>
                  <a:pt x="2146" y="14734"/>
                  <a:pt x="716" y="14879"/>
                  <a:pt x="540" y="14962"/>
                </a:cubicBezTo>
                <a:cubicBezTo>
                  <a:pt x="198" y="15118"/>
                  <a:pt x="374" y="15180"/>
                  <a:pt x="208" y="15408"/>
                </a:cubicBezTo>
                <a:cubicBezTo>
                  <a:pt x="201" y="15361"/>
                  <a:pt x="187" y="15338"/>
                  <a:pt x="168" y="15338"/>
                </a:cubicBezTo>
                <a:cubicBezTo>
                  <a:pt x="161" y="15338"/>
                  <a:pt x="154" y="15341"/>
                  <a:pt x="146" y="15346"/>
                </a:cubicBezTo>
                <a:cubicBezTo>
                  <a:pt x="157" y="15387"/>
                  <a:pt x="343" y="15584"/>
                  <a:pt x="343" y="15584"/>
                </a:cubicBezTo>
                <a:cubicBezTo>
                  <a:pt x="348" y="15466"/>
                  <a:pt x="350" y="15411"/>
                  <a:pt x="362" y="15411"/>
                </a:cubicBezTo>
                <a:cubicBezTo>
                  <a:pt x="374" y="15411"/>
                  <a:pt x="398" y="15479"/>
                  <a:pt x="447" y="15604"/>
                </a:cubicBezTo>
                <a:cubicBezTo>
                  <a:pt x="509" y="15376"/>
                  <a:pt x="530" y="15397"/>
                  <a:pt x="468" y="15231"/>
                </a:cubicBezTo>
                <a:lnTo>
                  <a:pt x="468" y="15231"/>
                </a:lnTo>
                <a:cubicBezTo>
                  <a:pt x="685" y="15252"/>
                  <a:pt x="602" y="15221"/>
                  <a:pt x="623" y="15584"/>
                </a:cubicBezTo>
                <a:cubicBezTo>
                  <a:pt x="737" y="15584"/>
                  <a:pt x="851" y="15148"/>
                  <a:pt x="871" y="15076"/>
                </a:cubicBezTo>
                <a:lnTo>
                  <a:pt x="871" y="15076"/>
                </a:lnTo>
                <a:cubicBezTo>
                  <a:pt x="864" y="15147"/>
                  <a:pt x="872" y="15184"/>
                  <a:pt x="897" y="15184"/>
                </a:cubicBezTo>
                <a:cubicBezTo>
                  <a:pt x="909" y="15184"/>
                  <a:pt x="924" y="15176"/>
                  <a:pt x="944" y="15159"/>
                </a:cubicBezTo>
                <a:lnTo>
                  <a:pt x="944" y="15159"/>
                </a:lnTo>
                <a:cubicBezTo>
                  <a:pt x="944" y="15314"/>
                  <a:pt x="882" y="15449"/>
                  <a:pt x="768" y="15563"/>
                </a:cubicBezTo>
                <a:cubicBezTo>
                  <a:pt x="809" y="15527"/>
                  <a:pt x="851" y="15509"/>
                  <a:pt x="889" y="15509"/>
                </a:cubicBezTo>
                <a:cubicBezTo>
                  <a:pt x="928" y="15509"/>
                  <a:pt x="965" y="15527"/>
                  <a:pt x="996" y="15563"/>
                </a:cubicBezTo>
                <a:cubicBezTo>
                  <a:pt x="1006" y="15532"/>
                  <a:pt x="1099" y="15284"/>
                  <a:pt x="1110" y="15284"/>
                </a:cubicBezTo>
                <a:lnTo>
                  <a:pt x="1110" y="15284"/>
                </a:lnTo>
                <a:cubicBezTo>
                  <a:pt x="1058" y="15429"/>
                  <a:pt x="1089" y="15563"/>
                  <a:pt x="1182" y="15667"/>
                </a:cubicBezTo>
                <a:cubicBezTo>
                  <a:pt x="1188" y="15602"/>
                  <a:pt x="1199" y="15571"/>
                  <a:pt x="1214" y="15571"/>
                </a:cubicBezTo>
                <a:cubicBezTo>
                  <a:pt x="1228" y="15571"/>
                  <a:pt x="1245" y="15596"/>
                  <a:pt x="1265" y="15646"/>
                </a:cubicBezTo>
                <a:cubicBezTo>
                  <a:pt x="1286" y="15387"/>
                  <a:pt x="1379" y="15148"/>
                  <a:pt x="1534" y="15128"/>
                </a:cubicBezTo>
                <a:lnTo>
                  <a:pt x="1534" y="15128"/>
                </a:lnTo>
                <a:cubicBezTo>
                  <a:pt x="1504" y="15346"/>
                  <a:pt x="1400" y="15501"/>
                  <a:pt x="1379" y="15729"/>
                </a:cubicBezTo>
                <a:cubicBezTo>
                  <a:pt x="1566" y="15687"/>
                  <a:pt x="1576" y="15470"/>
                  <a:pt x="1690" y="15335"/>
                </a:cubicBezTo>
                <a:cubicBezTo>
                  <a:pt x="1700" y="15387"/>
                  <a:pt x="1700" y="15418"/>
                  <a:pt x="1711" y="15459"/>
                </a:cubicBezTo>
                <a:cubicBezTo>
                  <a:pt x="1783" y="15366"/>
                  <a:pt x="1752" y="15180"/>
                  <a:pt x="1877" y="15180"/>
                </a:cubicBezTo>
                <a:cubicBezTo>
                  <a:pt x="1877" y="15399"/>
                  <a:pt x="1866" y="15458"/>
                  <a:pt x="1872" y="15458"/>
                </a:cubicBezTo>
                <a:cubicBezTo>
                  <a:pt x="1879" y="15458"/>
                  <a:pt x="1910" y="15376"/>
                  <a:pt x="2011" y="15376"/>
                </a:cubicBezTo>
                <a:cubicBezTo>
                  <a:pt x="2073" y="15563"/>
                  <a:pt x="1752" y="15729"/>
                  <a:pt x="1762" y="15781"/>
                </a:cubicBezTo>
                <a:cubicBezTo>
                  <a:pt x="1775" y="15779"/>
                  <a:pt x="1788" y="15777"/>
                  <a:pt x="1799" y="15777"/>
                </a:cubicBezTo>
                <a:cubicBezTo>
                  <a:pt x="1888" y="15777"/>
                  <a:pt x="1931" y="15847"/>
                  <a:pt x="1949" y="15957"/>
                </a:cubicBezTo>
                <a:cubicBezTo>
                  <a:pt x="1960" y="15947"/>
                  <a:pt x="2125" y="15832"/>
                  <a:pt x="2208" y="15729"/>
                </a:cubicBezTo>
                <a:lnTo>
                  <a:pt x="2208" y="15729"/>
                </a:lnTo>
                <a:cubicBezTo>
                  <a:pt x="2184" y="15839"/>
                  <a:pt x="2178" y="15872"/>
                  <a:pt x="2188" y="15872"/>
                </a:cubicBezTo>
                <a:cubicBezTo>
                  <a:pt x="2204" y="15872"/>
                  <a:pt x="2260" y="15789"/>
                  <a:pt x="2347" y="15789"/>
                </a:cubicBezTo>
                <a:cubicBezTo>
                  <a:pt x="2371" y="15789"/>
                  <a:pt x="2397" y="15795"/>
                  <a:pt x="2425" y="15812"/>
                </a:cubicBezTo>
                <a:cubicBezTo>
                  <a:pt x="2134" y="15919"/>
                  <a:pt x="1702" y="16077"/>
                  <a:pt x="1375" y="16077"/>
                </a:cubicBezTo>
                <a:cubicBezTo>
                  <a:pt x="1259" y="16077"/>
                  <a:pt x="1157" y="16058"/>
                  <a:pt x="1078" y="16009"/>
                </a:cubicBezTo>
                <a:lnTo>
                  <a:pt x="1078" y="16009"/>
                </a:lnTo>
                <a:cubicBezTo>
                  <a:pt x="954" y="16133"/>
                  <a:pt x="1141" y="16288"/>
                  <a:pt x="705" y="16320"/>
                </a:cubicBezTo>
                <a:cubicBezTo>
                  <a:pt x="841" y="16371"/>
                  <a:pt x="851" y="16433"/>
                  <a:pt x="747" y="16506"/>
                </a:cubicBezTo>
                <a:cubicBezTo>
                  <a:pt x="721" y="16493"/>
                  <a:pt x="696" y="16488"/>
                  <a:pt x="673" y="16488"/>
                </a:cubicBezTo>
                <a:cubicBezTo>
                  <a:pt x="545" y="16488"/>
                  <a:pt x="470" y="16663"/>
                  <a:pt x="654" y="16838"/>
                </a:cubicBezTo>
                <a:cubicBezTo>
                  <a:pt x="630" y="16839"/>
                  <a:pt x="607" y="16840"/>
                  <a:pt x="586" y="16840"/>
                </a:cubicBezTo>
                <a:cubicBezTo>
                  <a:pt x="439" y="16840"/>
                  <a:pt x="355" y="16809"/>
                  <a:pt x="283" y="16809"/>
                </a:cubicBezTo>
                <a:cubicBezTo>
                  <a:pt x="217" y="16809"/>
                  <a:pt x="161" y="16835"/>
                  <a:pt x="74" y="16931"/>
                </a:cubicBezTo>
                <a:cubicBezTo>
                  <a:pt x="1" y="17004"/>
                  <a:pt x="136" y="17179"/>
                  <a:pt x="167" y="17252"/>
                </a:cubicBezTo>
                <a:cubicBezTo>
                  <a:pt x="221" y="17206"/>
                  <a:pt x="404" y="16968"/>
                  <a:pt x="504" y="16968"/>
                </a:cubicBezTo>
                <a:cubicBezTo>
                  <a:pt x="518" y="16968"/>
                  <a:pt x="530" y="16973"/>
                  <a:pt x="540" y="16983"/>
                </a:cubicBezTo>
                <a:cubicBezTo>
                  <a:pt x="332" y="17179"/>
                  <a:pt x="323" y="17366"/>
                  <a:pt x="519" y="17532"/>
                </a:cubicBezTo>
                <a:cubicBezTo>
                  <a:pt x="571" y="17273"/>
                  <a:pt x="830" y="17460"/>
                  <a:pt x="747" y="17262"/>
                </a:cubicBezTo>
                <a:lnTo>
                  <a:pt x="747" y="17262"/>
                </a:lnTo>
                <a:cubicBezTo>
                  <a:pt x="1119" y="17515"/>
                  <a:pt x="603" y="17545"/>
                  <a:pt x="338" y="17545"/>
                </a:cubicBezTo>
                <a:cubicBezTo>
                  <a:pt x="256" y="17545"/>
                  <a:pt x="198" y="17542"/>
                  <a:pt x="198" y="17542"/>
                </a:cubicBezTo>
                <a:lnTo>
                  <a:pt x="198" y="17542"/>
                </a:lnTo>
                <a:cubicBezTo>
                  <a:pt x="333" y="17707"/>
                  <a:pt x="397" y="17855"/>
                  <a:pt x="481" y="17855"/>
                </a:cubicBezTo>
                <a:cubicBezTo>
                  <a:pt x="513" y="17855"/>
                  <a:pt x="548" y="17832"/>
                  <a:pt x="592" y="17780"/>
                </a:cubicBezTo>
                <a:lnTo>
                  <a:pt x="592" y="17780"/>
                </a:lnTo>
                <a:cubicBezTo>
                  <a:pt x="581" y="17895"/>
                  <a:pt x="633" y="18185"/>
                  <a:pt x="654" y="18319"/>
                </a:cubicBezTo>
                <a:cubicBezTo>
                  <a:pt x="737" y="18029"/>
                  <a:pt x="1016" y="18268"/>
                  <a:pt x="986" y="17905"/>
                </a:cubicBezTo>
                <a:lnTo>
                  <a:pt x="986" y="17905"/>
                </a:lnTo>
                <a:cubicBezTo>
                  <a:pt x="1048" y="17925"/>
                  <a:pt x="1069" y="18226"/>
                  <a:pt x="1078" y="18288"/>
                </a:cubicBezTo>
                <a:cubicBezTo>
                  <a:pt x="1182" y="18195"/>
                  <a:pt x="1234" y="18081"/>
                  <a:pt x="1327" y="17998"/>
                </a:cubicBezTo>
                <a:lnTo>
                  <a:pt x="1327" y="17998"/>
                </a:lnTo>
                <a:cubicBezTo>
                  <a:pt x="1359" y="18288"/>
                  <a:pt x="1182" y="18443"/>
                  <a:pt x="1110" y="18713"/>
                </a:cubicBezTo>
                <a:cubicBezTo>
                  <a:pt x="1147" y="18763"/>
                  <a:pt x="1180" y="18784"/>
                  <a:pt x="1210" y="18784"/>
                </a:cubicBezTo>
                <a:cubicBezTo>
                  <a:pt x="1338" y="18784"/>
                  <a:pt x="1400" y="18396"/>
                  <a:pt x="1400" y="18371"/>
                </a:cubicBezTo>
                <a:cubicBezTo>
                  <a:pt x="1431" y="18464"/>
                  <a:pt x="1472" y="18558"/>
                  <a:pt x="1493" y="18651"/>
                </a:cubicBezTo>
                <a:cubicBezTo>
                  <a:pt x="1639" y="18529"/>
                  <a:pt x="1715" y="18458"/>
                  <a:pt x="1866" y="18458"/>
                </a:cubicBezTo>
                <a:cubicBezTo>
                  <a:pt x="1908" y="18458"/>
                  <a:pt x="1955" y="18464"/>
                  <a:pt x="2011" y="18475"/>
                </a:cubicBezTo>
                <a:cubicBezTo>
                  <a:pt x="1980" y="18962"/>
                  <a:pt x="1732" y="18620"/>
                  <a:pt x="2115" y="18910"/>
                </a:cubicBezTo>
                <a:cubicBezTo>
                  <a:pt x="2063" y="19138"/>
                  <a:pt x="1524" y="19003"/>
                  <a:pt x="2063" y="19252"/>
                </a:cubicBezTo>
                <a:cubicBezTo>
                  <a:pt x="1949" y="19252"/>
                  <a:pt x="1866" y="19314"/>
                  <a:pt x="1815" y="19438"/>
                </a:cubicBezTo>
                <a:cubicBezTo>
                  <a:pt x="1907" y="19438"/>
                  <a:pt x="2125" y="19562"/>
                  <a:pt x="2022" y="19760"/>
                </a:cubicBezTo>
                <a:cubicBezTo>
                  <a:pt x="2049" y="19765"/>
                  <a:pt x="2075" y="19768"/>
                  <a:pt x="2102" y="19768"/>
                </a:cubicBezTo>
                <a:cubicBezTo>
                  <a:pt x="2179" y="19768"/>
                  <a:pt x="2256" y="19746"/>
                  <a:pt x="2333" y="19708"/>
                </a:cubicBezTo>
                <a:lnTo>
                  <a:pt x="2333" y="19708"/>
                </a:lnTo>
                <a:cubicBezTo>
                  <a:pt x="2343" y="19739"/>
                  <a:pt x="2312" y="19946"/>
                  <a:pt x="2312" y="20081"/>
                </a:cubicBezTo>
                <a:cubicBezTo>
                  <a:pt x="2312" y="20039"/>
                  <a:pt x="2333" y="20018"/>
                  <a:pt x="2374" y="20018"/>
                </a:cubicBezTo>
                <a:cubicBezTo>
                  <a:pt x="2405" y="20133"/>
                  <a:pt x="2374" y="20236"/>
                  <a:pt x="2291" y="20329"/>
                </a:cubicBezTo>
                <a:cubicBezTo>
                  <a:pt x="2349" y="20363"/>
                  <a:pt x="2390" y="20379"/>
                  <a:pt x="2419" y="20379"/>
                </a:cubicBezTo>
                <a:cubicBezTo>
                  <a:pt x="2488" y="20379"/>
                  <a:pt x="2488" y="20284"/>
                  <a:pt x="2488" y="20101"/>
                </a:cubicBezTo>
                <a:cubicBezTo>
                  <a:pt x="2580" y="20101"/>
                  <a:pt x="2556" y="20427"/>
                  <a:pt x="2561" y="20427"/>
                </a:cubicBezTo>
                <a:cubicBezTo>
                  <a:pt x="2563" y="20427"/>
                  <a:pt x="2572" y="20355"/>
                  <a:pt x="2602" y="20143"/>
                </a:cubicBezTo>
                <a:cubicBezTo>
                  <a:pt x="2659" y="20209"/>
                  <a:pt x="2784" y="20301"/>
                  <a:pt x="2790" y="20301"/>
                </a:cubicBezTo>
                <a:cubicBezTo>
                  <a:pt x="2791" y="20301"/>
                  <a:pt x="2790" y="20300"/>
                  <a:pt x="2789" y="20299"/>
                </a:cubicBezTo>
                <a:cubicBezTo>
                  <a:pt x="2685" y="20153"/>
                  <a:pt x="2664" y="20060"/>
                  <a:pt x="2778" y="19905"/>
                </a:cubicBezTo>
                <a:lnTo>
                  <a:pt x="2778" y="19905"/>
                </a:lnTo>
                <a:cubicBezTo>
                  <a:pt x="2809" y="20081"/>
                  <a:pt x="2819" y="20112"/>
                  <a:pt x="2840" y="20278"/>
                </a:cubicBezTo>
                <a:cubicBezTo>
                  <a:pt x="2881" y="20278"/>
                  <a:pt x="3006" y="19935"/>
                  <a:pt x="3006" y="19905"/>
                </a:cubicBezTo>
                <a:cubicBezTo>
                  <a:pt x="3006" y="19905"/>
                  <a:pt x="3037" y="20184"/>
                  <a:pt x="3162" y="20236"/>
                </a:cubicBezTo>
                <a:cubicBezTo>
                  <a:pt x="3244" y="20101"/>
                  <a:pt x="3224" y="20060"/>
                  <a:pt x="3162" y="19905"/>
                </a:cubicBezTo>
                <a:cubicBezTo>
                  <a:pt x="3178" y="19895"/>
                  <a:pt x="3192" y="19891"/>
                  <a:pt x="3205" y="19891"/>
                </a:cubicBezTo>
                <a:cubicBezTo>
                  <a:pt x="3246" y="19891"/>
                  <a:pt x="3265" y="19943"/>
                  <a:pt x="3265" y="20039"/>
                </a:cubicBezTo>
                <a:cubicBezTo>
                  <a:pt x="3358" y="19946"/>
                  <a:pt x="3379" y="19843"/>
                  <a:pt x="3317" y="19728"/>
                </a:cubicBezTo>
                <a:cubicBezTo>
                  <a:pt x="3323" y="19726"/>
                  <a:pt x="3332" y="19724"/>
                  <a:pt x="3343" y="19724"/>
                </a:cubicBezTo>
                <a:cubicBezTo>
                  <a:pt x="3383" y="19724"/>
                  <a:pt x="3444" y="19747"/>
                  <a:pt x="3493" y="19853"/>
                </a:cubicBezTo>
                <a:cubicBezTo>
                  <a:pt x="3500" y="19796"/>
                  <a:pt x="3551" y="19680"/>
                  <a:pt x="3589" y="19680"/>
                </a:cubicBezTo>
                <a:cubicBezTo>
                  <a:pt x="3606" y="19680"/>
                  <a:pt x="3621" y="19705"/>
                  <a:pt x="3627" y="19770"/>
                </a:cubicBezTo>
                <a:cubicBezTo>
                  <a:pt x="3660" y="19668"/>
                  <a:pt x="3692" y="19632"/>
                  <a:pt x="3762" y="19632"/>
                </a:cubicBezTo>
                <a:cubicBezTo>
                  <a:pt x="3827" y="19632"/>
                  <a:pt x="3924" y="19663"/>
                  <a:pt x="4083" y="19698"/>
                </a:cubicBezTo>
                <a:cubicBezTo>
                  <a:pt x="4072" y="19696"/>
                  <a:pt x="4060" y="19695"/>
                  <a:pt x="4049" y="19695"/>
                </a:cubicBezTo>
                <a:cubicBezTo>
                  <a:pt x="3995" y="19695"/>
                  <a:pt x="3938" y="19713"/>
                  <a:pt x="3887" y="19739"/>
                </a:cubicBezTo>
                <a:cubicBezTo>
                  <a:pt x="4000" y="19739"/>
                  <a:pt x="4063" y="19790"/>
                  <a:pt x="4063" y="19894"/>
                </a:cubicBezTo>
                <a:cubicBezTo>
                  <a:pt x="4062" y="19894"/>
                  <a:pt x="4060" y="19893"/>
                  <a:pt x="4058" y="19893"/>
                </a:cubicBezTo>
                <a:cubicBezTo>
                  <a:pt x="4015" y="19893"/>
                  <a:pt x="3772" y="19979"/>
                  <a:pt x="3772" y="20008"/>
                </a:cubicBezTo>
                <a:cubicBezTo>
                  <a:pt x="3855" y="20008"/>
                  <a:pt x="3938" y="20018"/>
                  <a:pt x="4021" y="20050"/>
                </a:cubicBezTo>
                <a:cubicBezTo>
                  <a:pt x="3959" y="20060"/>
                  <a:pt x="3793" y="20122"/>
                  <a:pt x="3700" y="20174"/>
                </a:cubicBezTo>
                <a:cubicBezTo>
                  <a:pt x="3706" y="20156"/>
                  <a:pt x="3697" y="20149"/>
                  <a:pt x="3679" y="20149"/>
                </a:cubicBezTo>
                <a:cubicBezTo>
                  <a:pt x="3625" y="20149"/>
                  <a:pt x="3491" y="20215"/>
                  <a:pt x="3420" y="20246"/>
                </a:cubicBezTo>
                <a:cubicBezTo>
                  <a:pt x="3472" y="20257"/>
                  <a:pt x="3680" y="20423"/>
                  <a:pt x="3597" y="20506"/>
                </a:cubicBezTo>
                <a:cubicBezTo>
                  <a:pt x="3621" y="20497"/>
                  <a:pt x="3642" y="20492"/>
                  <a:pt x="3659" y="20492"/>
                </a:cubicBezTo>
                <a:cubicBezTo>
                  <a:pt x="3701" y="20492"/>
                  <a:pt x="3724" y="20519"/>
                  <a:pt x="3731" y="20578"/>
                </a:cubicBezTo>
                <a:cubicBezTo>
                  <a:pt x="3777" y="20458"/>
                  <a:pt x="3823" y="20423"/>
                  <a:pt x="3869" y="20423"/>
                </a:cubicBezTo>
                <a:cubicBezTo>
                  <a:pt x="3906" y="20423"/>
                  <a:pt x="3943" y="20446"/>
                  <a:pt x="3980" y="20464"/>
                </a:cubicBezTo>
                <a:cubicBezTo>
                  <a:pt x="3845" y="20713"/>
                  <a:pt x="3845" y="20682"/>
                  <a:pt x="3928" y="20951"/>
                </a:cubicBezTo>
                <a:cubicBezTo>
                  <a:pt x="4022" y="20780"/>
                  <a:pt x="4046" y="20531"/>
                  <a:pt x="4185" y="20531"/>
                </a:cubicBezTo>
                <a:cubicBezTo>
                  <a:pt x="4214" y="20531"/>
                  <a:pt x="4249" y="20543"/>
                  <a:pt x="4291" y="20568"/>
                </a:cubicBezTo>
                <a:cubicBezTo>
                  <a:pt x="4281" y="20495"/>
                  <a:pt x="4156" y="20216"/>
                  <a:pt x="4270" y="20163"/>
                </a:cubicBezTo>
                <a:lnTo>
                  <a:pt x="4270" y="20163"/>
                </a:lnTo>
                <a:cubicBezTo>
                  <a:pt x="4313" y="20255"/>
                  <a:pt x="4342" y="20288"/>
                  <a:pt x="4363" y="20288"/>
                </a:cubicBezTo>
                <a:cubicBezTo>
                  <a:pt x="4418" y="20288"/>
                  <a:pt x="4414" y="20047"/>
                  <a:pt x="4475" y="20047"/>
                </a:cubicBezTo>
                <a:cubicBezTo>
                  <a:pt x="4489" y="20047"/>
                  <a:pt x="4507" y="20060"/>
                  <a:pt x="4529" y="20091"/>
                </a:cubicBezTo>
                <a:cubicBezTo>
                  <a:pt x="4716" y="20361"/>
                  <a:pt x="4239" y="20589"/>
                  <a:pt x="4373" y="20734"/>
                </a:cubicBezTo>
                <a:cubicBezTo>
                  <a:pt x="4373" y="20739"/>
                  <a:pt x="4374" y="20742"/>
                  <a:pt x="4376" y="20742"/>
                </a:cubicBezTo>
                <a:cubicBezTo>
                  <a:pt x="4404" y="20742"/>
                  <a:pt x="4594" y="20487"/>
                  <a:pt x="4622" y="20412"/>
                </a:cubicBezTo>
                <a:lnTo>
                  <a:pt x="4622" y="20412"/>
                </a:lnTo>
                <a:cubicBezTo>
                  <a:pt x="4633" y="20547"/>
                  <a:pt x="4539" y="20744"/>
                  <a:pt x="4622" y="20817"/>
                </a:cubicBezTo>
                <a:cubicBezTo>
                  <a:pt x="4638" y="20784"/>
                  <a:pt x="4649" y="20772"/>
                  <a:pt x="4657" y="20772"/>
                </a:cubicBezTo>
                <a:cubicBezTo>
                  <a:pt x="4679" y="20772"/>
                  <a:pt x="4667" y="20889"/>
                  <a:pt x="4674" y="20889"/>
                </a:cubicBezTo>
                <a:cubicBezTo>
                  <a:pt x="4678" y="20889"/>
                  <a:pt x="4692" y="20827"/>
                  <a:pt x="4737" y="20609"/>
                </a:cubicBezTo>
                <a:cubicBezTo>
                  <a:pt x="4775" y="20645"/>
                  <a:pt x="4807" y="20658"/>
                  <a:pt x="4834" y="20658"/>
                </a:cubicBezTo>
                <a:cubicBezTo>
                  <a:pt x="4915" y="20658"/>
                  <a:pt x="4950" y="20536"/>
                  <a:pt x="5002" y="20536"/>
                </a:cubicBezTo>
                <a:cubicBezTo>
                  <a:pt x="5034" y="20536"/>
                  <a:pt x="5072" y="20581"/>
                  <a:pt x="5130" y="20723"/>
                </a:cubicBezTo>
                <a:cubicBezTo>
                  <a:pt x="5146" y="20648"/>
                  <a:pt x="5151" y="20609"/>
                  <a:pt x="5159" y="20609"/>
                </a:cubicBezTo>
                <a:cubicBezTo>
                  <a:pt x="5167" y="20609"/>
                  <a:pt x="5178" y="20643"/>
                  <a:pt x="5202" y="20713"/>
                </a:cubicBezTo>
                <a:cubicBezTo>
                  <a:pt x="5222" y="20605"/>
                  <a:pt x="5269" y="20526"/>
                  <a:pt x="5327" y="20526"/>
                </a:cubicBezTo>
                <a:cubicBezTo>
                  <a:pt x="5330" y="20526"/>
                  <a:pt x="5334" y="20526"/>
                  <a:pt x="5337" y="20526"/>
                </a:cubicBezTo>
                <a:lnTo>
                  <a:pt x="5462" y="20495"/>
                </a:lnTo>
                <a:lnTo>
                  <a:pt x="5658" y="20278"/>
                </a:lnTo>
                <a:lnTo>
                  <a:pt x="5856" y="20184"/>
                </a:lnTo>
                <a:cubicBezTo>
                  <a:pt x="5762" y="20050"/>
                  <a:pt x="5783" y="20101"/>
                  <a:pt x="5793" y="19946"/>
                </a:cubicBezTo>
                <a:lnTo>
                  <a:pt x="5793" y="19946"/>
                </a:lnTo>
                <a:cubicBezTo>
                  <a:pt x="5814" y="19946"/>
                  <a:pt x="6332" y="20506"/>
                  <a:pt x="6176" y="20744"/>
                </a:cubicBezTo>
                <a:cubicBezTo>
                  <a:pt x="6208" y="20744"/>
                  <a:pt x="6342" y="20485"/>
                  <a:pt x="6353" y="20485"/>
                </a:cubicBezTo>
                <a:lnTo>
                  <a:pt x="6353" y="20485"/>
                </a:lnTo>
                <a:cubicBezTo>
                  <a:pt x="6332" y="20640"/>
                  <a:pt x="6384" y="20713"/>
                  <a:pt x="6498" y="20723"/>
                </a:cubicBezTo>
                <a:cubicBezTo>
                  <a:pt x="6456" y="20578"/>
                  <a:pt x="6436" y="20672"/>
                  <a:pt x="6477" y="20516"/>
                </a:cubicBezTo>
                <a:lnTo>
                  <a:pt x="6477" y="20516"/>
                </a:lnTo>
                <a:cubicBezTo>
                  <a:pt x="6499" y="20545"/>
                  <a:pt x="6869" y="20771"/>
                  <a:pt x="7189" y="20771"/>
                </a:cubicBezTo>
                <a:cubicBezTo>
                  <a:pt x="7327" y="20771"/>
                  <a:pt x="7456" y="20728"/>
                  <a:pt x="7544" y="20609"/>
                </a:cubicBezTo>
                <a:lnTo>
                  <a:pt x="7544" y="20609"/>
                </a:lnTo>
                <a:cubicBezTo>
                  <a:pt x="7543" y="20610"/>
                  <a:pt x="7543" y="20610"/>
                  <a:pt x="7542" y="20610"/>
                </a:cubicBezTo>
                <a:cubicBezTo>
                  <a:pt x="7485" y="20610"/>
                  <a:pt x="6840" y="20244"/>
                  <a:pt x="6902" y="20050"/>
                </a:cubicBezTo>
                <a:lnTo>
                  <a:pt x="6902" y="20050"/>
                </a:lnTo>
                <a:cubicBezTo>
                  <a:pt x="6942" y="20093"/>
                  <a:pt x="6962" y="20109"/>
                  <a:pt x="6973" y="20109"/>
                </a:cubicBezTo>
                <a:cubicBezTo>
                  <a:pt x="7001" y="20109"/>
                  <a:pt x="6983" y="20020"/>
                  <a:pt x="7078" y="19998"/>
                </a:cubicBezTo>
                <a:cubicBezTo>
                  <a:pt x="7055" y="19967"/>
                  <a:pt x="6989" y="19817"/>
                  <a:pt x="7002" y="19817"/>
                </a:cubicBezTo>
                <a:lnTo>
                  <a:pt x="7002" y="19817"/>
                </a:lnTo>
                <a:cubicBezTo>
                  <a:pt x="7007" y="19817"/>
                  <a:pt x="7024" y="19838"/>
                  <a:pt x="7057" y="19894"/>
                </a:cubicBezTo>
                <a:cubicBezTo>
                  <a:pt x="7026" y="19790"/>
                  <a:pt x="6954" y="19708"/>
                  <a:pt x="6850" y="19656"/>
                </a:cubicBezTo>
                <a:lnTo>
                  <a:pt x="6850" y="19656"/>
                </a:lnTo>
                <a:cubicBezTo>
                  <a:pt x="6853" y="19657"/>
                  <a:pt x="6857" y="19657"/>
                  <a:pt x="6860" y="19657"/>
                </a:cubicBezTo>
                <a:cubicBezTo>
                  <a:pt x="6909" y="19657"/>
                  <a:pt x="7018" y="19601"/>
                  <a:pt x="7037" y="19562"/>
                </a:cubicBezTo>
                <a:cubicBezTo>
                  <a:pt x="6860" y="19511"/>
                  <a:pt x="6819" y="19511"/>
                  <a:pt x="7016" y="19480"/>
                </a:cubicBezTo>
                <a:cubicBezTo>
                  <a:pt x="6964" y="19438"/>
                  <a:pt x="6757" y="19304"/>
                  <a:pt x="6726" y="19304"/>
                </a:cubicBezTo>
                <a:cubicBezTo>
                  <a:pt x="6805" y="19271"/>
                  <a:pt x="6868" y="19240"/>
                  <a:pt x="6923" y="19240"/>
                </a:cubicBezTo>
                <a:cubicBezTo>
                  <a:pt x="6990" y="19240"/>
                  <a:pt x="7047" y="19286"/>
                  <a:pt x="7109" y="19428"/>
                </a:cubicBezTo>
                <a:cubicBezTo>
                  <a:pt x="7254" y="19355"/>
                  <a:pt x="7047" y="19272"/>
                  <a:pt x="7182" y="19221"/>
                </a:cubicBezTo>
                <a:lnTo>
                  <a:pt x="7182" y="19221"/>
                </a:lnTo>
                <a:cubicBezTo>
                  <a:pt x="7295" y="19417"/>
                  <a:pt x="7358" y="19480"/>
                  <a:pt x="7327" y="19687"/>
                </a:cubicBezTo>
                <a:cubicBezTo>
                  <a:pt x="7283" y="19613"/>
                  <a:pt x="7247" y="19583"/>
                  <a:pt x="7219" y="19583"/>
                </a:cubicBezTo>
                <a:cubicBezTo>
                  <a:pt x="7103" y="19583"/>
                  <a:pt x="7140" y="20117"/>
                  <a:pt x="7402" y="20117"/>
                </a:cubicBezTo>
                <a:cubicBezTo>
                  <a:pt x="7459" y="20117"/>
                  <a:pt x="7527" y="20091"/>
                  <a:pt x="7606" y="20029"/>
                </a:cubicBezTo>
                <a:cubicBezTo>
                  <a:pt x="7482" y="19926"/>
                  <a:pt x="7472" y="19832"/>
                  <a:pt x="7585" y="19749"/>
                </a:cubicBezTo>
                <a:lnTo>
                  <a:pt x="7585" y="19749"/>
                </a:lnTo>
                <a:cubicBezTo>
                  <a:pt x="7623" y="19838"/>
                  <a:pt x="7672" y="19866"/>
                  <a:pt x="7725" y="19866"/>
                </a:cubicBezTo>
                <a:cubicBezTo>
                  <a:pt x="7816" y="19866"/>
                  <a:pt x="7920" y="19781"/>
                  <a:pt x="8001" y="19781"/>
                </a:cubicBezTo>
                <a:cubicBezTo>
                  <a:pt x="8015" y="19781"/>
                  <a:pt x="8029" y="19784"/>
                  <a:pt x="8041" y="19790"/>
                </a:cubicBezTo>
                <a:cubicBezTo>
                  <a:pt x="7958" y="19915"/>
                  <a:pt x="8135" y="20226"/>
                  <a:pt x="8083" y="20278"/>
                </a:cubicBezTo>
                <a:cubicBezTo>
                  <a:pt x="8129" y="20231"/>
                  <a:pt x="8179" y="20225"/>
                  <a:pt x="8213" y="20225"/>
                </a:cubicBezTo>
                <a:cubicBezTo>
                  <a:pt x="8224" y="20225"/>
                  <a:pt x="8234" y="20226"/>
                  <a:pt x="8241" y="20226"/>
                </a:cubicBezTo>
                <a:cubicBezTo>
                  <a:pt x="8269" y="20226"/>
                  <a:pt x="8259" y="20216"/>
                  <a:pt x="8166" y="20112"/>
                </a:cubicBezTo>
                <a:lnTo>
                  <a:pt x="8166" y="20112"/>
                </a:lnTo>
                <a:cubicBezTo>
                  <a:pt x="8220" y="20156"/>
                  <a:pt x="8274" y="20177"/>
                  <a:pt x="8326" y="20177"/>
                </a:cubicBezTo>
                <a:cubicBezTo>
                  <a:pt x="8385" y="20177"/>
                  <a:pt x="8443" y="20151"/>
                  <a:pt x="8497" y="20101"/>
                </a:cubicBezTo>
                <a:cubicBezTo>
                  <a:pt x="8155" y="20046"/>
                  <a:pt x="8457" y="20007"/>
                  <a:pt x="8541" y="20007"/>
                </a:cubicBezTo>
                <a:cubicBezTo>
                  <a:pt x="8550" y="20007"/>
                  <a:pt x="8557" y="20007"/>
                  <a:pt x="8559" y="20008"/>
                </a:cubicBezTo>
                <a:cubicBezTo>
                  <a:pt x="8518" y="19926"/>
                  <a:pt x="8290" y="19625"/>
                  <a:pt x="8186" y="19407"/>
                </a:cubicBezTo>
                <a:lnTo>
                  <a:pt x="8186" y="19407"/>
                </a:lnTo>
                <a:cubicBezTo>
                  <a:pt x="8343" y="19573"/>
                  <a:pt x="8747" y="19877"/>
                  <a:pt x="8863" y="19877"/>
                </a:cubicBezTo>
                <a:cubicBezTo>
                  <a:pt x="8870" y="19877"/>
                  <a:pt x="8876" y="19876"/>
                  <a:pt x="8881" y="19873"/>
                </a:cubicBezTo>
                <a:cubicBezTo>
                  <a:pt x="8725" y="19832"/>
                  <a:pt x="8601" y="19739"/>
                  <a:pt x="8518" y="19604"/>
                </a:cubicBezTo>
                <a:lnTo>
                  <a:pt x="8518" y="19604"/>
                </a:lnTo>
                <a:cubicBezTo>
                  <a:pt x="8632" y="19645"/>
                  <a:pt x="8746" y="19677"/>
                  <a:pt x="8860" y="19718"/>
                </a:cubicBezTo>
                <a:cubicBezTo>
                  <a:pt x="8653" y="19583"/>
                  <a:pt x="8860" y="19645"/>
                  <a:pt x="8891" y="19573"/>
                </a:cubicBezTo>
                <a:cubicBezTo>
                  <a:pt x="8787" y="19573"/>
                  <a:pt x="8715" y="19532"/>
                  <a:pt x="8674" y="19449"/>
                </a:cubicBezTo>
                <a:cubicBezTo>
                  <a:pt x="8779" y="19437"/>
                  <a:pt x="8799" y="19420"/>
                  <a:pt x="8824" y="19420"/>
                </a:cubicBezTo>
                <a:cubicBezTo>
                  <a:pt x="8842" y="19420"/>
                  <a:pt x="8862" y="19428"/>
                  <a:pt x="8912" y="19449"/>
                </a:cubicBezTo>
                <a:cubicBezTo>
                  <a:pt x="8860" y="19314"/>
                  <a:pt x="8705" y="19231"/>
                  <a:pt x="8570" y="19180"/>
                </a:cubicBezTo>
                <a:cubicBezTo>
                  <a:pt x="8555" y="19124"/>
                  <a:pt x="8564" y="19102"/>
                  <a:pt x="8588" y="19102"/>
                </a:cubicBezTo>
                <a:cubicBezTo>
                  <a:pt x="8678" y="19102"/>
                  <a:pt x="8975" y="19404"/>
                  <a:pt x="9015" y="19470"/>
                </a:cubicBezTo>
                <a:cubicBezTo>
                  <a:pt x="9029" y="19413"/>
                  <a:pt x="9036" y="19392"/>
                  <a:pt x="9038" y="19392"/>
                </a:cubicBezTo>
                <a:lnTo>
                  <a:pt x="9038" y="19392"/>
                </a:lnTo>
                <a:cubicBezTo>
                  <a:pt x="9044" y="19392"/>
                  <a:pt x="9023" y="19532"/>
                  <a:pt x="9036" y="19532"/>
                </a:cubicBezTo>
                <a:cubicBezTo>
                  <a:pt x="9044" y="19532"/>
                  <a:pt x="9066" y="19474"/>
                  <a:pt x="9119" y="19284"/>
                </a:cubicBezTo>
                <a:lnTo>
                  <a:pt x="9119" y="19284"/>
                </a:lnTo>
                <a:cubicBezTo>
                  <a:pt x="9122" y="19292"/>
                  <a:pt x="9225" y="19395"/>
                  <a:pt x="9292" y="19395"/>
                </a:cubicBezTo>
                <a:cubicBezTo>
                  <a:pt x="9340" y="19395"/>
                  <a:pt x="9369" y="19341"/>
                  <a:pt x="9326" y="19159"/>
                </a:cubicBezTo>
                <a:lnTo>
                  <a:pt x="9326" y="19159"/>
                </a:lnTo>
                <a:cubicBezTo>
                  <a:pt x="9352" y="19167"/>
                  <a:pt x="9380" y="19170"/>
                  <a:pt x="9408" y="19170"/>
                </a:cubicBezTo>
                <a:cubicBezTo>
                  <a:pt x="9463" y="19170"/>
                  <a:pt x="9520" y="19159"/>
                  <a:pt x="9568" y="19159"/>
                </a:cubicBezTo>
                <a:cubicBezTo>
                  <a:pt x="9651" y="19159"/>
                  <a:pt x="9710" y="19190"/>
                  <a:pt x="9699" y="19355"/>
                </a:cubicBezTo>
                <a:cubicBezTo>
                  <a:pt x="9726" y="19347"/>
                  <a:pt x="9823" y="19198"/>
                  <a:pt x="9929" y="19198"/>
                </a:cubicBezTo>
                <a:cubicBezTo>
                  <a:pt x="9946" y="19198"/>
                  <a:pt x="9963" y="19202"/>
                  <a:pt x="9979" y="19210"/>
                </a:cubicBezTo>
                <a:cubicBezTo>
                  <a:pt x="9980" y="19210"/>
                  <a:pt x="9980" y="19210"/>
                  <a:pt x="9980" y="19210"/>
                </a:cubicBezTo>
                <a:cubicBezTo>
                  <a:pt x="9985" y="19210"/>
                  <a:pt x="9625" y="18949"/>
                  <a:pt x="9597" y="18949"/>
                </a:cubicBezTo>
                <a:cubicBezTo>
                  <a:pt x="9597" y="18949"/>
                  <a:pt x="9597" y="18949"/>
                  <a:pt x="9597" y="18949"/>
                </a:cubicBezTo>
                <a:lnTo>
                  <a:pt x="9597" y="18949"/>
                </a:lnTo>
                <a:cubicBezTo>
                  <a:pt x="9653" y="18867"/>
                  <a:pt x="9882" y="18764"/>
                  <a:pt x="10020" y="18764"/>
                </a:cubicBezTo>
                <a:cubicBezTo>
                  <a:pt x="10073" y="18764"/>
                  <a:pt x="10113" y="18779"/>
                  <a:pt x="10124" y="18816"/>
                </a:cubicBezTo>
                <a:cubicBezTo>
                  <a:pt x="10198" y="18599"/>
                  <a:pt x="10223" y="18529"/>
                  <a:pt x="10230" y="18529"/>
                </a:cubicBezTo>
                <a:lnTo>
                  <a:pt x="10230" y="18529"/>
                </a:lnTo>
                <a:cubicBezTo>
                  <a:pt x="10242" y="18529"/>
                  <a:pt x="10192" y="18762"/>
                  <a:pt x="10259" y="18775"/>
                </a:cubicBezTo>
                <a:cubicBezTo>
                  <a:pt x="10295" y="18581"/>
                  <a:pt x="10305" y="18543"/>
                  <a:pt x="10326" y="18543"/>
                </a:cubicBezTo>
                <a:cubicBezTo>
                  <a:pt x="10339" y="18543"/>
                  <a:pt x="10357" y="18560"/>
                  <a:pt x="10389" y="18560"/>
                </a:cubicBezTo>
                <a:cubicBezTo>
                  <a:pt x="10420" y="18560"/>
                  <a:pt x="10463" y="18545"/>
                  <a:pt x="10528" y="18485"/>
                </a:cubicBezTo>
                <a:cubicBezTo>
                  <a:pt x="10415" y="18454"/>
                  <a:pt x="10394" y="18402"/>
                  <a:pt x="10445" y="18319"/>
                </a:cubicBezTo>
                <a:lnTo>
                  <a:pt x="10445" y="18319"/>
                </a:lnTo>
                <a:cubicBezTo>
                  <a:pt x="10339" y="18379"/>
                  <a:pt x="10206" y="18412"/>
                  <a:pt x="10095" y="18412"/>
                </a:cubicBezTo>
                <a:cubicBezTo>
                  <a:pt x="9935" y="18412"/>
                  <a:pt x="9819" y="18343"/>
                  <a:pt x="9886" y="18185"/>
                </a:cubicBezTo>
                <a:lnTo>
                  <a:pt x="9886" y="18185"/>
                </a:lnTo>
                <a:cubicBezTo>
                  <a:pt x="9772" y="18276"/>
                  <a:pt x="9583" y="18313"/>
                  <a:pt x="9367" y="18313"/>
                </a:cubicBezTo>
                <a:cubicBezTo>
                  <a:pt x="8695" y="18313"/>
                  <a:pt x="7772" y="17951"/>
                  <a:pt x="8124" y="17708"/>
                </a:cubicBezTo>
                <a:lnTo>
                  <a:pt x="8124" y="17708"/>
                </a:lnTo>
                <a:cubicBezTo>
                  <a:pt x="8087" y="17885"/>
                  <a:pt x="8109" y="17970"/>
                  <a:pt x="8196" y="17970"/>
                </a:cubicBezTo>
                <a:cubicBezTo>
                  <a:pt x="8206" y="17970"/>
                  <a:pt x="8217" y="17969"/>
                  <a:pt x="8228" y="17967"/>
                </a:cubicBezTo>
                <a:cubicBezTo>
                  <a:pt x="8218" y="17863"/>
                  <a:pt x="8239" y="17760"/>
                  <a:pt x="8290" y="17677"/>
                </a:cubicBezTo>
                <a:cubicBezTo>
                  <a:pt x="8352" y="17967"/>
                  <a:pt x="8290" y="17853"/>
                  <a:pt x="8550" y="18008"/>
                </a:cubicBezTo>
                <a:cubicBezTo>
                  <a:pt x="8578" y="17923"/>
                  <a:pt x="8630" y="17870"/>
                  <a:pt x="8689" y="17870"/>
                </a:cubicBezTo>
                <a:cubicBezTo>
                  <a:pt x="8758" y="17870"/>
                  <a:pt x="8835" y="17943"/>
                  <a:pt x="8891" y="18123"/>
                </a:cubicBezTo>
                <a:cubicBezTo>
                  <a:pt x="9026" y="18091"/>
                  <a:pt x="9026" y="18019"/>
                  <a:pt x="8985" y="17842"/>
                </a:cubicBezTo>
                <a:cubicBezTo>
                  <a:pt x="8992" y="17842"/>
                  <a:pt x="9000" y="17842"/>
                  <a:pt x="9007" y="17842"/>
                </a:cubicBezTo>
                <a:cubicBezTo>
                  <a:pt x="9135" y="17842"/>
                  <a:pt x="9180" y="17925"/>
                  <a:pt x="9160" y="18091"/>
                </a:cubicBezTo>
                <a:cubicBezTo>
                  <a:pt x="9248" y="17927"/>
                  <a:pt x="9293" y="17830"/>
                  <a:pt x="9316" y="17830"/>
                </a:cubicBezTo>
                <a:cubicBezTo>
                  <a:pt x="9333" y="17830"/>
                  <a:pt x="9337" y="17888"/>
                  <a:pt x="9337" y="18019"/>
                </a:cubicBezTo>
                <a:cubicBezTo>
                  <a:pt x="9450" y="17877"/>
                  <a:pt x="9533" y="17856"/>
                  <a:pt x="9635" y="17856"/>
                </a:cubicBezTo>
                <a:cubicBezTo>
                  <a:pt x="9678" y="17856"/>
                  <a:pt x="9724" y="17860"/>
                  <a:pt x="9777" y="17860"/>
                </a:cubicBezTo>
                <a:cubicBezTo>
                  <a:pt x="9830" y="17860"/>
                  <a:pt x="9889" y="17856"/>
                  <a:pt x="9959" y="17842"/>
                </a:cubicBezTo>
                <a:cubicBezTo>
                  <a:pt x="9793" y="17760"/>
                  <a:pt x="9420" y="17667"/>
                  <a:pt x="9316" y="17511"/>
                </a:cubicBezTo>
                <a:cubicBezTo>
                  <a:pt x="9430" y="17432"/>
                  <a:pt x="9459" y="17414"/>
                  <a:pt x="9446" y="17414"/>
                </a:cubicBezTo>
                <a:cubicBezTo>
                  <a:pt x="9436" y="17414"/>
                  <a:pt x="9401" y="17425"/>
                  <a:pt x="9361" y="17425"/>
                </a:cubicBezTo>
                <a:cubicBezTo>
                  <a:pt x="9298" y="17425"/>
                  <a:pt x="9221" y="17398"/>
                  <a:pt x="9213" y="17262"/>
                </a:cubicBezTo>
                <a:cubicBezTo>
                  <a:pt x="9208" y="17244"/>
                  <a:pt x="9282" y="17225"/>
                  <a:pt x="9369" y="17225"/>
                </a:cubicBezTo>
                <a:cubicBezTo>
                  <a:pt x="9477" y="17225"/>
                  <a:pt x="9604" y="17253"/>
                  <a:pt x="9627" y="17345"/>
                </a:cubicBezTo>
                <a:cubicBezTo>
                  <a:pt x="9653" y="17229"/>
                  <a:pt x="9675" y="17192"/>
                  <a:pt x="9695" y="17192"/>
                </a:cubicBezTo>
                <a:cubicBezTo>
                  <a:pt x="9729" y="17192"/>
                  <a:pt x="9758" y="17291"/>
                  <a:pt x="9792" y="17291"/>
                </a:cubicBezTo>
                <a:cubicBezTo>
                  <a:pt x="9811" y="17291"/>
                  <a:pt x="9831" y="17262"/>
                  <a:pt x="9855" y="17169"/>
                </a:cubicBezTo>
                <a:lnTo>
                  <a:pt x="9855" y="17169"/>
                </a:lnTo>
                <a:cubicBezTo>
                  <a:pt x="9959" y="17179"/>
                  <a:pt x="9814" y="17407"/>
                  <a:pt x="9917" y="17428"/>
                </a:cubicBezTo>
                <a:cubicBezTo>
                  <a:pt x="9935" y="17307"/>
                  <a:pt x="9971" y="17232"/>
                  <a:pt x="10029" y="17232"/>
                </a:cubicBezTo>
                <a:cubicBezTo>
                  <a:pt x="10070" y="17232"/>
                  <a:pt x="10122" y="17270"/>
                  <a:pt x="10187" y="17356"/>
                </a:cubicBezTo>
                <a:cubicBezTo>
                  <a:pt x="10169" y="17217"/>
                  <a:pt x="10181" y="17151"/>
                  <a:pt x="10234" y="17151"/>
                </a:cubicBezTo>
                <a:cubicBezTo>
                  <a:pt x="10244" y="17151"/>
                  <a:pt x="10256" y="17154"/>
                  <a:pt x="10270" y="17159"/>
                </a:cubicBezTo>
                <a:cubicBezTo>
                  <a:pt x="10145" y="17014"/>
                  <a:pt x="9751" y="16713"/>
                  <a:pt x="9430" y="16620"/>
                </a:cubicBezTo>
                <a:cubicBezTo>
                  <a:pt x="9407" y="16613"/>
                  <a:pt x="9377" y="16611"/>
                  <a:pt x="9340" y="16611"/>
                </a:cubicBezTo>
                <a:cubicBezTo>
                  <a:pt x="9174" y="16611"/>
                  <a:pt x="8883" y="16665"/>
                  <a:pt x="8627" y="16665"/>
                </a:cubicBezTo>
                <a:cubicBezTo>
                  <a:pt x="8398" y="16665"/>
                  <a:pt x="8198" y="16621"/>
                  <a:pt x="8145" y="16454"/>
                </a:cubicBezTo>
                <a:lnTo>
                  <a:pt x="8145" y="16454"/>
                </a:lnTo>
                <a:cubicBezTo>
                  <a:pt x="8169" y="16474"/>
                  <a:pt x="8192" y="16489"/>
                  <a:pt x="8219" y="16489"/>
                </a:cubicBezTo>
                <a:cubicBezTo>
                  <a:pt x="8263" y="16489"/>
                  <a:pt x="8317" y="16448"/>
                  <a:pt x="8394" y="16320"/>
                </a:cubicBezTo>
                <a:cubicBezTo>
                  <a:pt x="8424" y="16477"/>
                  <a:pt x="8436" y="16526"/>
                  <a:pt x="8448" y="16526"/>
                </a:cubicBezTo>
                <a:cubicBezTo>
                  <a:pt x="8468" y="16526"/>
                  <a:pt x="8486" y="16390"/>
                  <a:pt x="8582" y="16390"/>
                </a:cubicBezTo>
                <a:cubicBezTo>
                  <a:pt x="8588" y="16390"/>
                  <a:pt x="8594" y="16391"/>
                  <a:pt x="8601" y="16392"/>
                </a:cubicBezTo>
                <a:cubicBezTo>
                  <a:pt x="8601" y="16549"/>
                  <a:pt x="8868" y="16592"/>
                  <a:pt x="9101" y="16592"/>
                </a:cubicBezTo>
                <a:cubicBezTo>
                  <a:pt x="9252" y="16592"/>
                  <a:pt x="9389" y="16574"/>
                  <a:pt x="9430" y="16558"/>
                </a:cubicBezTo>
                <a:cubicBezTo>
                  <a:pt x="9285" y="16516"/>
                  <a:pt x="9275" y="16475"/>
                  <a:pt x="9409" y="16433"/>
                </a:cubicBezTo>
                <a:lnTo>
                  <a:pt x="9409" y="16433"/>
                </a:lnTo>
                <a:cubicBezTo>
                  <a:pt x="9440" y="16525"/>
                  <a:pt x="9494" y="16559"/>
                  <a:pt x="9558" y="16559"/>
                </a:cubicBezTo>
                <a:cubicBezTo>
                  <a:pt x="9665" y="16559"/>
                  <a:pt x="9797" y="16460"/>
                  <a:pt x="9876" y="16382"/>
                </a:cubicBezTo>
                <a:cubicBezTo>
                  <a:pt x="9839" y="16340"/>
                  <a:pt x="9812" y="16333"/>
                  <a:pt x="9774" y="16333"/>
                </a:cubicBezTo>
                <a:cubicBezTo>
                  <a:pt x="9757" y="16333"/>
                  <a:pt x="9738" y="16335"/>
                  <a:pt x="9714" y="16335"/>
                </a:cubicBezTo>
                <a:cubicBezTo>
                  <a:pt x="9674" y="16335"/>
                  <a:pt x="9620" y="16331"/>
                  <a:pt x="9544" y="16309"/>
                </a:cubicBezTo>
                <a:cubicBezTo>
                  <a:pt x="9616" y="16175"/>
                  <a:pt x="9658" y="16071"/>
                  <a:pt x="9378" y="16060"/>
                </a:cubicBezTo>
                <a:cubicBezTo>
                  <a:pt x="9425" y="16003"/>
                  <a:pt x="9525" y="15955"/>
                  <a:pt x="9550" y="15955"/>
                </a:cubicBezTo>
                <a:cubicBezTo>
                  <a:pt x="9552" y="15955"/>
                  <a:pt x="9553" y="15956"/>
                  <a:pt x="9554" y="15957"/>
                </a:cubicBezTo>
                <a:cubicBezTo>
                  <a:pt x="9494" y="15866"/>
                  <a:pt x="9387" y="15839"/>
                  <a:pt x="9260" y="15839"/>
                </a:cubicBezTo>
                <a:cubicBezTo>
                  <a:pt x="9066" y="15839"/>
                  <a:pt x="8825" y="15904"/>
                  <a:pt x="8640" y="15904"/>
                </a:cubicBezTo>
                <a:cubicBezTo>
                  <a:pt x="8490" y="15904"/>
                  <a:pt x="8376" y="15862"/>
                  <a:pt x="8352" y="15708"/>
                </a:cubicBezTo>
                <a:lnTo>
                  <a:pt x="8352" y="15708"/>
                </a:lnTo>
                <a:cubicBezTo>
                  <a:pt x="8386" y="15718"/>
                  <a:pt x="8417" y="15723"/>
                  <a:pt x="8445" y="15723"/>
                </a:cubicBezTo>
                <a:cubicBezTo>
                  <a:pt x="8592" y="15723"/>
                  <a:pt x="8675" y="15600"/>
                  <a:pt x="8736" y="15470"/>
                </a:cubicBezTo>
                <a:cubicBezTo>
                  <a:pt x="8739" y="15546"/>
                  <a:pt x="8756" y="15574"/>
                  <a:pt x="8781" y="15574"/>
                </a:cubicBezTo>
                <a:cubicBezTo>
                  <a:pt x="8846" y="15574"/>
                  <a:pt x="8962" y="15376"/>
                  <a:pt x="8985" y="15376"/>
                </a:cubicBezTo>
                <a:cubicBezTo>
                  <a:pt x="8999" y="15421"/>
                  <a:pt x="9051" y="15491"/>
                  <a:pt x="9105" y="15491"/>
                </a:cubicBezTo>
                <a:cubicBezTo>
                  <a:pt x="9127" y="15491"/>
                  <a:pt x="9150" y="15479"/>
                  <a:pt x="9171" y="15449"/>
                </a:cubicBezTo>
                <a:cubicBezTo>
                  <a:pt x="9088" y="15418"/>
                  <a:pt x="9078" y="15366"/>
                  <a:pt x="9130" y="15304"/>
                </a:cubicBezTo>
                <a:lnTo>
                  <a:pt x="9130" y="15304"/>
                </a:lnTo>
                <a:cubicBezTo>
                  <a:pt x="9088" y="15341"/>
                  <a:pt x="9053" y="15359"/>
                  <a:pt x="9025" y="15359"/>
                </a:cubicBezTo>
                <a:cubicBezTo>
                  <a:pt x="8989" y="15359"/>
                  <a:pt x="8965" y="15331"/>
                  <a:pt x="8953" y="15273"/>
                </a:cubicBezTo>
                <a:lnTo>
                  <a:pt x="8953" y="15273"/>
                </a:lnTo>
                <a:cubicBezTo>
                  <a:pt x="8954" y="15273"/>
                  <a:pt x="8955" y="15273"/>
                  <a:pt x="8957" y="15273"/>
                </a:cubicBezTo>
                <a:cubicBezTo>
                  <a:pt x="8994" y="15273"/>
                  <a:pt x="9140" y="15117"/>
                  <a:pt x="9140" y="15086"/>
                </a:cubicBezTo>
                <a:cubicBezTo>
                  <a:pt x="9054" y="15086"/>
                  <a:pt x="8550" y="15265"/>
                  <a:pt x="8197" y="15265"/>
                </a:cubicBezTo>
                <a:cubicBezTo>
                  <a:pt x="8041" y="15265"/>
                  <a:pt x="7913" y="15230"/>
                  <a:pt x="7866" y="15128"/>
                </a:cubicBezTo>
                <a:lnTo>
                  <a:pt x="7866" y="15128"/>
                </a:lnTo>
                <a:cubicBezTo>
                  <a:pt x="7876" y="15130"/>
                  <a:pt x="7886" y="15131"/>
                  <a:pt x="7895" y="15131"/>
                </a:cubicBezTo>
                <a:cubicBezTo>
                  <a:pt x="8034" y="15131"/>
                  <a:pt x="8037" y="14859"/>
                  <a:pt x="8075" y="14859"/>
                </a:cubicBezTo>
                <a:cubicBezTo>
                  <a:pt x="8086" y="14859"/>
                  <a:pt x="8101" y="14885"/>
                  <a:pt x="8124" y="14952"/>
                </a:cubicBezTo>
                <a:cubicBezTo>
                  <a:pt x="8218" y="14766"/>
                  <a:pt x="8156" y="14651"/>
                  <a:pt x="8062" y="14610"/>
                </a:cubicBezTo>
                <a:cubicBezTo>
                  <a:pt x="8218" y="14538"/>
                  <a:pt x="8259" y="14662"/>
                  <a:pt x="8290" y="14413"/>
                </a:cubicBezTo>
                <a:lnTo>
                  <a:pt x="8290" y="14413"/>
                </a:lnTo>
                <a:cubicBezTo>
                  <a:pt x="8767" y="14683"/>
                  <a:pt x="8166" y="14538"/>
                  <a:pt x="8725" y="14911"/>
                </a:cubicBezTo>
                <a:cubicBezTo>
                  <a:pt x="8819" y="14848"/>
                  <a:pt x="8840" y="14766"/>
                  <a:pt x="8808" y="14672"/>
                </a:cubicBezTo>
                <a:cubicBezTo>
                  <a:pt x="8845" y="14654"/>
                  <a:pt x="8878" y="14589"/>
                  <a:pt x="8930" y="14589"/>
                </a:cubicBezTo>
                <a:cubicBezTo>
                  <a:pt x="8967" y="14589"/>
                  <a:pt x="9013" y="14621"/>
                  <a:pt x="9078" y="14724"/>
                </a:cubicBezTo>
                <a:cubicBezTo>
                  <a:pt x="9098" y="14662"/>
                  <a:pt x="9150" y="14620"/>
                  <a:pt x="9202" y="14589"/>
                </a:cubicBezTo>
                <a:lnTo>
                  <a:pt x="9202" y="14589"/>
                </a:lnTo>
                <a:cubicBezTo>
                  <a:pt x="9192" y="14590"/>
                  <a:pt x="9182" y="14591"/>
                  <a:pt x="9173" y="14591"/>
                </a:cubicBezTo>
                <a:cubicBezTo>
                  <a:pt x="8966" y="14591"/>
                  <a:pt x="8773" y="14281"/>
                  <a:pt x="8902" y="14123"/>
                </a:cubicBezTo>
                <a:lnTo>
                  <a:pt x="8902" y="14123"/>
                </a:lnTo>
                <a:cubicBezTo>
                  <a:pt x="8964" y="14227"/>
                  <a:pt x="9026" y="14361"/>
                  <a:pt x="9057" y="14455"/>
                </a:cubicBezTo>
                <a:cubicBezTo>
                  <a:pt x="9150" y="14402"/>
                  <a:pt x="9171" y="14330"/>
                  <a:pt x="9119" y="14227"/>
                </a:cubicBezTo>
                <a:lnTo>
                  <a:pt x="9119" y="14227"/>
                </a:lnTo>
                <a:cubicBezTo>
                  <a:pt x="9197" y="14343"/>
                  <a:pt x="9359" y="14496"/>
                  <a:pt x="9458" y="14496"/>
                </a:cubicBezTo>
                <a:cubicBezTo>
                  <a:pt x="9517" y="14496"/>
                  <a:pt x="9553" y="14441"/>
                  <a:pt x="9533" y="14289"/>
                </a:cubicBezTo>
                <a:lnTo>
                  <a:pt x="9533" y="14289"/>
                </a:lnTo>
                <a:cubicBezTo>
                  <a:pt x="9574" y="14329"/>
                  <a:pt x="9702" y="14476"/>
                  <a:pt x="9728" y="14476"/>
                </a:cubicBezTo>
                <a:cubicBezTo>
                  <a:pt x="9729" y="14476"/>
                  <a:pt x="9730" y="14476"/>
                  <a:pt x="9731" y="14475"/>
                </a:cubicBezTo>
                <a:cubicBezTo>
                  <a:pt x="9731" y="14372"/>
                  <a:pt x="9751" y="13843"/>
                  <a:pt x="9710" y="13792"/>
                </a:cubicBezTo>
                <a:cubicBezTo>
                  <a:pt x="9652" y="13832"/>
                  <a:pt x="9599" y="13848"/>
                  <a:pt x="9549" y="13848"/>
                </a:cubicBezTo>
                <a:cubicBezTo>
                  <a:pt x="9369" y="13848"/>
                  <a:pt x="9233" y="13630"/>
                  <a:pt x="9047" y="13532"/>
                </a:cubicBezTo>
                <a:cubicBezTo>
                  <a:pt x="9078" y="13408"/>
                  <a:pt x="9119" y="13221"/>
                  <a:pt x="9098" y="13180"/>
                </a:cubicBezTo>
                <a:lnTo>
                  <a:pt x="9098" y="13180"/>
                </a:lnTo>
                <a:cubicBezTo>
                  <a:pt x="9096" y="13181"/>
                  <a:pt x="9093" y="13182"/>
                  <a:pt x="9087" y="13182"/>
                </a:cubicBezTo>
                <a:cubicBezTo>
                  <a:pt x="8996" y="13182"/>
                  <a:pt x="8432" y="13030"/>
                  <a:pt x="8373" y="12952"/>
                </a:cubicBezTo>
                <a:lnTo>
                  <a:pt x="8373" y="12952"/>
                </a:lnTo>
                <a:cubicBezTo>
                  <a:pt x="8400" y="12967"/>
                  <a:pt x="8426" y="12973"/>
                  <a:pt x="8449" y="12973"/>
                </a:cubicBezTo>
                <a:cubicBezTo>
                  <a:pt x="8590" y="12973"/>
                  <a:pt x="8667" y="12748"/>
                  <a:pt x="8699" y="12748"/>
                </a:cubicBezTo>
                <a:cubicBezTo>
                  <a:pt x="8710" y="12748"/>
                  <a:pt x="8715" y="12778"/>
                  <a:pt x="8715" y="12859"/>
                </a:cubicBezTo>
                <a:cubicBezTo>
                  <a:pt x="8860" y="12741"/>
                  <a:pt x="9125" y="12424"/>
                  <a:pt x="9223" y="12424"/>
                </a:cubicBezTo>
                <a:cubicBezTo>
                  <a:pt x="9237" y="12424"/>
                  <a:pt x="9248" y="12430"/>
                  <a:pt x="9254" y="12445"/>
                </a:cubicBezTo>
                <a:cubicBezTo>
                  <a:pt x="9309" y="12226"/>
                  <a:pt x="9051" y="11951"/>
                  <a:pt x="9016" y="11951"/>
                </a:cubicBezTo>
                <a:cubicBezTo>
                  <a:pt x="9011" y="11951"/>
                  <a:pt x="9010" y="11957"/>
                  <a:pt x="9015" y="11968"/>
                </a:cubicBezTo>
                <a:cubicBezTo>
                  <a:pt x="8786" y="12080"/>
                  <a:pt x="8591" y="12106"/>
                  <a:pt x="8395" y="12106"/>
                </a:cubicBezTo>
                <a:cubicBezTo>
                  <a:pt x="8231" y="12106"/>
                  <a:pt x="8067" y="12088"/>
                  <a:pt x="7882" y="12088"/>
                </a:cubicBezTo>
                <a:cubicBezTo>
                  <a:pt x="7798" y="12088"/>
                  <a:pt x="7711" y="12092"/>
                  <a:pt x="7617" y="12102"/>
                </a:cubicBezTo>
                <a:cubicBezTo>
                  <a:pt x="7721" y="12040"/>
                  <a:pt x="7731" y="11957"/>
                  <a:pt x="7638" y="11854"/>
                </a:cubicBezTo>
                <a:cubicBezTo>
                  <a:pt x="7656" y="11848"/>
                  <a:pt x="7677" y="11846"/>
                  <a:pt x="7698" y="11846"/>
                </a:cubicBezTo>
                <a:cubicBezTo>
                  <a:pt x="7764" y="11846"/>
                  <a:pt x="7837" y="11864"/>
                  <a:pt x="7845" y="11864"/>
                </a:cubicBezTo>
                <a:cubicBezTo>
                  <a:pt x="7824" y="11812"/>
                  <a:pt x="7648" y="11553"/>
                  <a:pt x="7762" y="11522"/>
                </a:cubicBezTo>
                <a:lnTo>
                  <a:pt x="7762" y="11522"/>
                </a:lnTo>
                <a:cubicBezTo>
                  <a:pt x="7830" y="11711"/>
                  <a:pt x="8026" y="11804"/>
                  <a:pt x="8159" y="11804"/>
                </a:cubicBezTo>
                <a:cubicBezTo>
                  <a:pt x="8287" y="11804"/>
                  <a:pt x="8355" y="11716"/>
                  <a:pt x="8186" y="11543"/>
                </a:cubicBezTo>
                <a:cubicBezTo>
                  <a:pt x="8203" y="11527"/>
                  <a:pt x="8284" y="11494"/>
                  <a:pt x="8362" y="11494"/>
                </a:cubicBezTo>
                <a:cubicBezTo>
                  <a:pt x="8434" y="11494"/>
                  <a:pt x="8503" y="11521"/>
                  <a:pt x="8518" y="11616"/>
                </a:cubicBezTo>
                <a:cubicBezTo>
                  <a:pt x="8684" y="11512"/>
                  <a:pt x="8767" y="11222"/>
                  <a:pt x="8787" y="11149"/>
                </a:cubicBezTo>
                <a:cubicBezTo>
                  <a:pt x="8932" y="11170"/>
                  <a:pt x="8881" y="11170"/>
                  <a:pt x="8923" y="11263"/>
                </a:cubicBezTo>
                <a:cubicBezTo>
                  <a:pt x="8931" y="11089"/>
                  <a:pt x="8936" y="11024"/>
                  <a:pt x="8937" y="11011"/>
                </a:cubicBezTo>
                <a:lnTo>
                  <a:pt x="8937" y="11011"/>
                </a:lnTo>
                <a:cubicBezTo>
                  <a:pt x="8936" y="11027"/>
                  <a:pt x="8928" y="11105"/>
                  <a:pt x="8917" y="11105"/>
                </a:cubicBezTo>
                <a:cubicBezTo>
                  <a:pt x="8910" y="11105"/>
                  <a:pt x="8901" y="11075"/>
                  <a:pt x="8891" y="10983"/>
                </a:cubicBezTo>
                <a:cubicBezTo>
                  <a:pt x="8871" y="11027"/>
                  <a:pt x="8849" y="11046"/>
                  <a:pt x="8826" y="11046"/>
                </a:cubicBezTo>
                <a:cubicBezTo>
                  <a:pt x="8778" y="11046"/>
                  <a:pt x="8729" y="10964"/>
                  <a:pt x="8695" y="10859"/>
                </a:cubicBezTo>
                <a:cubicBezTo>
                  <a:pt x="8829" y="10817"/>
                  <a:pt x="8601" y="10725"/>
                  <a:pt x="8757" y="10672"/>
                </a:cubicBezTo>
                <a:lnTo>
                  <a:pt x="8757" y="10672"/>
                </a:lnTo>
                <a:cubicBezTo>
                  <a:pt x="8860" y="10942"/>
                  <a:pt x="8985" y="10693"/>
                  <a:pt x="8912" y="10962"/>
                </a:cubicBezTo>
                <a:cubicBezTo>
                  <a:pt x="9005" y="10849"/>
                  <a:pt x="9026" y="10725"/>
                  <a:pt x="9005" y="10580"/>
                </a:cubicBezTo>
                <a:lnTo>
                  <a:pt x="9005" y="10580"/>
                </a:lnTo>
                <a:cubicBezTo>
                  <a:pt x="9072" y="10641"/>
                  <a:pt x="9112" y="10660"/>
                  <a:pt x="9138" y="10660"/>
                </a:cubicBezTo>
                <a:cubicBezTo>
                  <a:pt x="9183" y="10660"/>
                  <a:pt x="9187" y="10603"/>
                  <a:pt x="9216" y="10603"/>
                </a:cubicBezTo>
                <a:cubicBezTo>
                  <a:pt x="9233" y="10603"/>
                  <a:pt x="9258" y="10622"/>
                  <a:pt x="9305" y="10683"/>
                </a:cubicBezTo>
                <a:cubicBezTo>
                  <a:pt x="9283" y="10578"/>
                  <a:pt x="9299" y="10527"/>
                  <a:pt x="9349" y="10527"/>
                </a:cubicBezTo>
                <a:cubicBezTo>
                  <a:pt x="9368" y="10527"/>
                  <a:pt x="9392" y="10534"/>
                  <a:pt x="9420" y="10548"/>
                </a:cubicBezTo>
                <a:cubicBezTo>
                  <a:pt x="9393" y="10491"/>
                  <a:pt x="9366" y="10473"/>
                  <a:pt x="9342" y="10473"/>
                </a:cubicBezTo>
                <a:cubicBezTo>
                  <a:pt x="9300" y="10473"/>
                  <a:pt x="9263" y="10524"/>
                  <a:pt x="9235" y="10524"/>
                </a:cubicBezTo>
                <a:cubicBezTo>
                  <a:pt x="9216" y="10524"/>
                  <a:pt x="9201" y="10501"/>
                  <a:pt x="9192" y="10424"/>
                </a:cubicBezTo>
                <a:cubicBezTo>
                  <a:pt x="9167" y="10512"/>
                  <a:pt x="9062" y="10556"/>
                  <a:pt x="8951" y="10556"/>
                </a:cubicBezTo>
                <a:cubicBezTo>
                  <a:pt x="8787" y="10556"/>
                  <a:pt x="8610" y="10460"/>
                  <a:pt x="8653" y="10269"/>
                </a:cubicBezTo>
                <a:lnTo>
                  <a:pt x="8653" y="10269"/>
                </a:lnTo>
                <a:cubicBezTo>
                  <a:pt x="8714" y="10294"/>
                  <a:pt x="8853" y="10344"/>
                  <a:pt x="8921" y="10344"/>
                </a:cubicBezTo>
                <a:cubicBezTo>
                  <a:pt x="8993" y="10344"/>
                  <a:pt x="8985" y="10289"/>
                  <a:pt x="8725" y="10092"/>
                </a:cubicBezTo>
                <a:cubicBezTo>
                  <a:pt x="8704" y="10152"/>
                  <a:pt x="8663" y="10169"/>
                  <a:pt x="8607" y="10169"/>
                </a:cubicBezTo>
                <a:cubicBezTo>
                  <a:pt x="8532" y="10169"/>
                  <a:pt x="8430" y="10138"/>
                  <a:pt x="8312" y="10138"/>
                </a:cubicBezTo>
                <a:cubicBezTo>
                  <a:pt x="8256" y="10138"/>
                  <a:pt x="8197" y="10145"/>
                  <a:pt x="8135" y="10165"/>
                </a:cubicBezTo>
                <a:cubicBezTo>
                  <a:pt x="8104" y="10071"/>
                  <a:pt x="8218" y="10134"/>
                  <a:pt x="8176" y="10020"/>
                </a:cubicBezTo>
                <a:lnTo>
                  <a:pt x="8176" y="10020"/>
                </a:lnTo>
                <a:cubicBezTo>
                  <a:pt x="8000" y="10134"/>
                  <a:pt x="7928" y="10071"/>
                  <a:pt x="7762" y="10113"/>
                </a:cubicBezTo>
                <a:cubicBezTo>
                  <a:pt x="7741" y="10041"/>
                  <a:pt x="7741" y="9979"/>
                  <a:pt x="7751" y="9906"/>
                </a:cubicBezTo>
                <a:lnTo>
                  <a:pt x="7751" y="9906"/>
                </a:lnTo>
                <a:cubicBezTo>
                  <a:pt x="7767" y="9909"/>
                  <a:pt x="7783" y="9911"/>
                  <a:pt x="7801" y="9911"/>
                </a:cubicBezTo>
                <a:cubicBezTo>
                  <a:pt x="7949" y="9911"/>
                  <a:pt x="8149" y="9796"/>
                  <a:pt x="7917" y="9657"/>
                </a:cubicBezTo>
                <a:cubicBezTo>
                  <a:pt x="7928" y="9647"/>
                  <a:pt x="7949" y="9626"/>
                  <a:pt x="7949" y="9606"/>
                </a:cubicBezTo>
                <a:cubicBezTo>
                  <a:pt x="8094" y="9668"/>
                  <a:pt x="8239" y="9751"/>
                  <a:pt x="8290" y="9864"/>
                </a:cubicBezTo>
                <a:cubicBezTo>
                  <a:pt x="8394" y="9325"/>
                  <a:pt x="8135" y="9626"/>
                  <a:pt x="8259" y="9305"/>
                </a:cubicBezTo>
                <a:lnTo>
                  <a:pt x="8259" y="9305"/>
                </a:lnTo>
                <a:cubicBezTo>
                  <a:pt x="8175" y="9309"/>
                  <a:pt x="8112" y="9311"/>
                  <a:pt x="8064" y="9311"/>
                </a:cubicBezTo>
                <a:cubicBezTo>
                  <a:pt x="7738" y="9311"/>
                  <a:pt x="8171" y="9215"/>
                  <a:pt x="7912" y="9215"/>
                </a:cubicBezTo>
                <a:cubicBezTo>
                  <a:pt x="7875" y="9215"/>
                  <a:pt x="7823" y="9217"/>
                  <a:pt x="7751" y="9222"/>
                </a:cubicBezTo>
                <a:cubicBezTo>
                  <a:pt x="7741" y="9201"/>
                  <a:pt x="7958" y="9160"/>
                  <a:pt x="7969" y="9160"/>
                </a:cubicBezTo>
                <a:cubicBezTo>
                  <a:pt x="7824" y="9139"/>
                  <a:pt x="7741" y="9056"/>
                  <a:pt x="7731" y="8911"/>
                </a:cubicBezTo>
                <a:lnTo>
                  <a:pt x="7731" y="8911"/>
                </a:lnTo>
                <a:cubicBezTo>
                  <a:pt x="7834" y="9053"/>
                  <a:pt x="7870" y="9105"/>
                  <a:pt x="7876" y="9105"/>
                </a:cubicBezTo>
                <a:cubicBezTo>
                  <a:pt x="7887" y="9105"/>
                  <a:pt x="7787" y="8913"/>
                  <a:pt x="7834" y="8797"/>
                </a:cubicBezTo>
                <a:lnTo>
                  <a:pt x="7834" y="8797"/>
                </a:lnTo>
                <a:cubicBezTo>
                  <a:pt x="7451" y="8818"/>
                  <a:pt x="7078" y="8807"/>
                  <a:pt x="6943" y="8849"/>
                </a:cubicBezTo>
                <a:cubicBezTo>
                  <a:pt x="6943" y="8724"/>
                  <a:pt x="7472" y="8528"/>
                  <a:pt x="7275" y="8259"/>
                </a:cubicBezTo>
                <a:cubicBezTo>
                  <a:pt x="7374" y="8218"/>
                  <a:pt x="7437" y="8215"/>
                  <a:pt x="7477" y="8215"/>
                </a:cubicBezTo>
                <a:cubicBezTo>
                  <a:pt x="7483" y="8215"/>
                  <a:pt x="7489" y="8215"/>
                  <a:pt x="7494" y="8215"/>
                </a:cubicBezTo>
                <a:cubicBezTo>
                  <a:pt x="7550" y="8215"/>
                  <a:pt x="7548" y="8208"/>
                  <a:pt x="7555" y="8031"/>
                </a:cubicBezTo>
                <a:cubicBezTo>
                  <a:pt x="7595" y="8147"/>
                  <a:pt x="7629" y="8190"/>
                  <a:pt x="7658" y="8190"/>
                </a:cubicBezTo>
                <a:cubicBezTo>
                  <a:pt x="7726" y="8190"/>
                  <a:pt x="7762" y="7948"/>
                  <a:pt x="7762" y="7875"/>
                </a:cubicBezTo>
                <a:cubicBezTo>
                  <a:pt x="7917" y="8031"/>
                  <a:pt x="7876" y="7937"/>
                  <a:pt x="7958" y="8061"/>
                </a:cubicBezTo>
                <a:cubicBezTo>
                  <a:pt x="7960" y="8032"/>
                  <a:pt x="7977" y="8023"/>
                  <a:pt x="8000" y="8023"/>
                </a:cubicBezTo>
                <a:cubicBezTo>
                  <a:pt x="8045" y="8023"/>
                  <a:pt x="8115" y="8058"/>
                  <a:pt x="8158" y="8058"/>
                </a:cubicBezTo>
                <a:cubicBezTo>
                  <a:pt x="8213" y="8058"/>
                  <a:pt x="8225" y="8001"/>
                  <a:pt x="8083" y="7740"/>
                </a:cubicBezTo>
                <a:cubicBezTo>
                  <a:pt x="8052" y="7730"/>
                  <a:pt x="8021" y="7709"/>
                  <a:pt x="8000" y="7668"/>
                </a:cubicBezTo>
                <a:cubicBezTo>
                  <a:pt x="8073" y="7658"/>
                  <a:pt x="8094" y="7637"/>
                  <a:pt x="8052" y="7595"/>
                </a:cubicBezTo>
                <a:lnTo>
                  <a:pt x="8052" y="7595"/>
                </a:lnTo>
                <a:cubicBezTo>
                  <a:pt x="7949" y="7675"/>
                  <a:pt x="7861" y="7714"/>
                  <a:pt x="7785" y="7714"/>
                </a:cubicBezTo>
                <a:cubicBezTo>
                  <a:pt x="7694" y="7714"/>
                  <a:pt x="7621" y="7657"/>
                  <a:pt x="7565" y="7543"/>
                </a:cubicBezTo>
                <a:cubicBezTo>
                  <a:pt x="7544" y="7740"/>
                  <a:pt x="7265" y="7792"/>
                  <a:pt x="6975" y="7813"/>
                </a:cubicBezTo>
                <a:cubicBezTo>
                  <a:pt x="6975" y="7740"/>
                  <a:pt x="6975" y="7667"/>
                  <a:pt x="6988" y="7667"/>
                </a:cubicBezTo>
                <a:cubicBezTo>
                  <a:pt x="6996" y="7667"/>
                  <a:pt x="7007" y="7691"/>
                  <a:pt x="7026" y="7750"/>
                </a:cubicBezTo>
                <a:cubicBezTo>
                  <a:pt x="7088" y="7668"/>
                  <a:pt x="7109" y="7585"/>
                  <a:pt x="7088" y="7502"/>
                </a:cubicBezTo>
                <a:lnTo>
                  <a:pt x="7088" y="7502"/>
                </a:lnTo>
                <a:cubicBezTo>
                  <a:pt x="7057" y="7533"/>
                  <a:pt x="7026" y="7554"/>
                  <a:pt x="6985" y="7575"/>
                </a:cubicBezTo>
                <a:cubicBezTo>
                  <a:pt x="6975" y="7471"/>
                  <a:pt x="6995" y="7367"/>
                  <a:pt x="7037" y="7274"/>
                </a:cubicBezTo>
                <a:cubicBezTo>
                  <a:pt x="7041" y="7311"/>
                  <a:pt x="7052" y="7327"/>
                  <a:pt x="7066" y="7327"/>
                </a:cubicBezTo>
                <a:cubicBezTo>
                  <a:pt x="7117" y="7327"/>
                  <a:pt x="7217" y="7139"/>
                  <a:pt x="7306" y="6994"/>
                </a:cubicBezTo>
                <a:cubicBezTo>
                  <a:pt x="7299" y="6990"/>
                  <a:pt x="7289" y="6988"/>
                  <a:pt x="7274" y="6988"/>
                </a:cubicBezTo>
                <a:cubicBezTo>
                  <a:pt x="7069" y="6988"/>
                  <a:pt x="6142" y="7380"/>
                  <a:pt x="6093" y="7419"/>
                </a:cubicBezTo>
                <a:cubicBezTo>
                  <a:pt x="6073" y="7212"/>
                  <a:pt x="5938" y="7367"/>
                  <a:pt x="5907" y="7149"/>
                </a:cubicBezTo>
                <a:lnTo>
                  <a:pt x="5907" y="7149"/>
                </a:lnTo>
                <a:cubicBezTo>
                  <a:pt x="5941" y="7163"/>
                  <a:pt x="5982" y="7168"/>
                  <a:pt x="6023" y="7168"/>
                </a:cubicBezTo>
                <a:cubicBezTo>
                  <a:pt x="6145" y="7168"/>
                  <a:pt x="6265" y="7116"/>
                  <a:pt x="6187" y="7046"/>
                </a:cubicBezTo>
                <a:cubicBezTo>
                  <a:pt x="6220" y="7040"/>
                  <a:pt x="6251" y="7037"/>
                  <a:pt x="6281" y="7037"/>
                </a:cubicBezTo>
                <a:cubicBezTo>
                  <a:pt x="6366" y="7037"/>
                  <a:pt x="6445" y="7063"/>
                  <a:pt x="6529" y="7139"/>
                </a:cubicBezTo>
                <a:cubicBezTo>
                  <a:pt x="6602" y="7067"/>
                  <a:pt x="6560" y="7119"/>
                  <a:pt x="6602" y="7067"/>
                </a:cubicBezTo>
                <a:cubicBezTo>
                  <a:pt x="6466" y="7015"/>
                  <a:pt x="6415" y="6921"/>
                  <a:pt x="6446" y="6776"/>
                </a:cubicBezTo>
                <a:lnTo>
                  <a:pt x="6446" y="6776"/>
                </a:lnTo>
                <a:cubicBezTo>
                  <a:pt x="6484" y="6850"/>
                  <a:pt x="6509" y="6875"/>
                  <a:pt x="6527" y="6875"/>
                </a:cubicBezTo>
                <a:cubicBezTo>
                  <a:pt x="6570" y="6875"/>
                  <a:pt x="6567" y="6731"/>
                  <a:pt x="6571" y="6731"/>
                </a:cubicBezTo>
                <a:cubicBezTo>
                  <a:pt x="6573" y="6731"/>
                  <a:pt x="6576" y="6775"/>
                  <a:pt x="6591" y="6912"/>
                </a:cubicBezTo>
                <a:cubicBezTo>
                  <a:pt x="6591" y="6799"/>
                  <a:pt x="6622" y="6742"/>
                  <a:pt x="6685" y="6742"/>
                </a:cubicBezTo>
                <a:cubicBezTo>
                  <a:pt x="6703" y="6742"/>
                  <a:pt x="6724" y="6747"/>
                  <a:pt x="6747" y="6756"/>
                </a:cubicBezTo>
                <a:cubicBezTo>
                  <a:pt x="6788" y="6673"/>
                  <a:pt x="6602" y="6714"/>
                  <a:pt x="6643" y="6642"/>
                </a:cubicBezTo>
                <a:cubicBezTo>
                  <a:pt x="6735" y="6642"/>
                  <a:pt x="6780" y="6635"/>
                  <a:pt x="6809" y="6635"/>
                </a:cubicBezTo>
                <a:cubicBezTo>
                  <a:pt x="6849" y="6635"/>
                  <a:pt x="6858" y="6649"/>
                  <a:pt x="6912" y="6714"/>
                </a:cubicBezTo>
                <a:cubicBezTo>
                  <a:pt x="6912" y="6642"/>
                  <a:pt x="6962" y="6411"/>
                  <a:pt x="7010" y="6411"/>
                </a:cubicBezTo>
                <a:cubicBezTo>
                  <a:pt x="7031" y="6411"/>
                  <a:pt x="7052" y="6456"/>
                  <a:pt x="7067" y="6580"/>
                </a:cubicBezTo>
                <a:cubicBezTo>
                  <a:pt x="7150" y="6497"/>
                  <a:pt x="7171" y="6403"/>
                  <a:pt x="7130" y="6290"/>
                </a:cubicBezTo>
                <a:cubicBezTo>
                  <a:pt x="7145" y="6285"/>
                  <a:pt x="7159" y="6282"/>
                  <a:pt x="7171" y="6282"/>
                </a:cubicBezTo>
                <a:cubicBezTo>
                  <a:pt x="7232" y="6282"/>
                  <a:pt x="7250" y="6348"/>
                  <a:pt x="7233" y="6486"/>
                </a:cubicBezTo>
                <a:cubicBezTo>
                  <a:pt x="7378" y="6393"/>
                  <a:pt x="7606" y="5948"/>
                  <a:pt x="7348" y="5740"/>
                </a:cubicBezTo>
                <a:cubicBezTo>
                  <a:pt x="7392" y="5718"/>
                  <a:pt x="7429" y="5708"/>
                  <a:pt x="7461" y="5708"/>
                </a:cubicBezTo>
                <a:cubicBezTo>
                  <a:pt x="7533" y="5708"/>
                  <a:pt x="7580" y="5761"/>
                  <a:pt x="7638" y="5855"/>
                </a:cubicBezTo>
                <a:cubicBezTo>
                  <a:pt x="7658" y="5802"/>
                  <a:pt x="7710" y="5668"/>
                  <a:pt x="7772" y="5575"/>
                </a:cubicBezTo>
                <a:lnTo>
                  <a:pt x="7772" y="5575"/>
                </a:lnTo>
                <a:cubicBezTo>
                  <a:pt x="7578" y="5622"/>
                  <a:pt x="7226" y="5655"/>
                  <a:pt x="6892" y="5655"/>
                </a:cubicBezTo>
                <a:cubicBezTo>
                  <a:pt x="6424" y="5655"/>
                  <a:pt x="5993" y="5590"/>
                  <a:pt x="6083" y="5409"/>
                </a:cubicBezTo>
                <a:lnTo>
                  <a:pt x="6083" y="5409"/>
                </a:lnTo>
                <a:cubicBezTo>
                  <a:pt x="6098" y="5438"/>
                  <a:pt x="6169" y="5470"/>
                  <a:pt x="6245" y="5470"/>
                </a:cubicBezTo>
                <a:cubicBezTo>
                  <a:pt x="6331" y="5470"/>
                  <a:pt x="6424" y="5431"/>
                  <a:pt x="6456" y="5305"/>
                </a:cubicBezTo>
                <a:cubicBezTo>
                  <a:pt x="6481" y="5443"/>
                  <a:pt x="6522" y="5493"/>
                  <a:pt x="6571" y="5493"/>
                </a:cubicBezTo>
                <a:cubicBezTo>
                  <a:pt x="6670" y="5493"/>
                  <a:pt x="6802" y="5295"/>
                  <a:pt x="6892" y="5212"/>
                </a:cubicBezTo>
                <a:cubicBezTo>
                  <a:pt x="6958" y="5282"/>
                  <a:pt x="6982" y="5305"/>
                  <a:pt x="6987" y="5305"/>
                </a:cubicBezTo>
                <a:cubicBezTo>
                  <a:pt x="6998" y="5305"/>
                  <a:pt x="6940" y="5219"/>
                  <a:pt x="6988" y="5219"/>
                </a:cubicBezTo>
                <a:cubicBezTo>
                  <a:pt x="6992" y="5219"/>
                  <a:pt x="6998" y="5220"/>
                  <a:pt x="7005" y="5222"/>
                </a:cubicBezTo>
                <a:cubicBezTo>
                  <a:pt x="6995" y="5279"/>
                  <a:pt x="6988" y="5312"/>
                  <a:pt x="6985" y="5329"/>
                </a:cubicBezTo>
                <a:lnTo>
                  <a:pt x="6985" y="5329"/>
                </a:lnTo>
                <a:cubicBezTo>
                  <a:pt x="6991" y="5304"/>
                  <a:pt x="7006" y="5257"/>
                  <a:pt x="7022" y="5257"/>
                </a:cubicBezTo>
                <a:cubicBezTo>
                  <a:pt x="7034" y="5257"/>
                  <a:pt x="7047" y="5284"/>
                  <a:pt x="7057" y="5367"/>
                </a:cubicBezTo>
                <a:cubicBezTo>
                  <a:pt x="7060" y="5368"/>
                  <a:pt x="7063" y="5368"/>
                  <a:pt x="7067" y="5368"/>
                </a:cubicBezTo>
                <a:cubicBezTo>
                  <a:pt x="7180" y="5368"/>
                  <a:pt x="7336" y="5003"/>
                  <a:pt x="7316" y="4943"/>
                </a:cubicBezTo>
                <a:lnTo>
                  <a:pt x="7316" y="4943"/>
                </a:lnTo>
                <a:cubicBezTo>
                  <a:pt x="7267" y="5028"/>
                  <a:pt x="7002" y="5168"/>
                  <a:pt x="6784" y="5168"/>
                </a:cubicBezTo>
                <a:cubicBezTo>
                  <a:pt x="6632" y="5168"/>
                  <a:pt x="6504" y="5101"/>
                  <a:pt x="6487" y="4901"/>
                </a:cubicBezTo>
                <a:lnTo>
                  <a:pt x="6487" y="4901"/>
                </a:lnTo>
                <a:cubicBezTo>
                  <a:pt x="6539" y="4980"/>
                  <a:pt x="6566" y="5012"/>
                  <a:pt x="6589" y="5012"/>
                </a:cubicBezTo>
                <a:cubicBezTo>
                  <a:pt x="6634" y="5012"/>
                  <a:pt x="6656" y="4881"/>
                  <a:pt x="6809" y="4736"/>
                </a:cubicBezTo>
                <a:cubicBezTo>
                  <a:pt x="6674" y="4725"/>
                  <a:pt x="6664" y="4642"/>
                  <a:pt x="6757" y="4497"/>
                </a:cubicBezTo>
                <a:lnTo>
                  <a:pt x="6757" y="4497"/>
                </a:lnTo>
                <a:cubicBezTo>
                  <a:pt x="6696" y="4567"/>
                  <a:pt x="5845" y="5302"/>
                  <a:pt x="5476" y="5302"/>
                </a:cubicBezTo>
                <a:cubicBezTo>
                  <a:pt x="5406" y="5302"/>
                  <a:pt x="5353" y="5275"/>
                  <a:pt x="5327" y="5212"/>
                </a:cubicBezTo>
                <a:cubicBezTo>
                  <a:pt x="5329" y="5212"/>
                  <a:pt x="5331" y="5211"/>
                  <a:pt x="5334" y="5211"/>
                </a:cubicBezTo>
                <a:cubicBezTo>
                  <a:pt x="5363" y="5211"/>
                  <a:pt x="5434" y="5242"/>
                  <a:pt x="5484" y="5242"/>
                </a:cubicBezTo>
                <a:cubicBezTo>
                  <a:pt x="5508" y="5242"/>
                  <a:pt x="5528" y="5235"/>
                  <a:pt x="5534" y="5212"/>
                </a:cubicBezTo>
                <a:cubicBezTo>
                  <a:pt x="5472" y="5181"/>
                  <a:pt x="5420" y="5139"/>
                  <a:pt x="5358" y="5098"/>
                </a:cubicBezTo>
                <a:cubicBezTo>
                  <a:pt x="5368" y="5088"/>
                  <a:pt x="5472" y="4974"/>
                  <a:pt x="5483" y="4932"/>
                </a:cubicBezTo>
                <a:cubicBezTo>
                  <a:pt x="5514" y="4994"/>
                  <a:pt x="5539" y="5022"/>
                  <a:pt x="5559" y="5022"/>
                </a:cubicBezTo>
                <a:cubicBezTo>
                  <a:pt x="5604" y="5022"/>
                  <a:pt x="5618" y="4873"/>
                  <a:pt x="5596" y="4663"/>
                </a:cubicBezTo>
                <a:cubicBezTo>
                  <a:pt x="5648" y="4663"/>
                  <a:pt x="5793" y="4808"/>
                  <a:pt x="5814" y="4870"/>
                </a:cubicBezTo>
                <a:cubicBezTo>
                  <a:pt x="5845" y="4756"/>
                  <a:pt x="5876" y="4694"/>
                  <a:pt x="5928" y="4591"/>
                </a:cubicBezTo>
                <a:lnTo>
                  <a:pt x="5928" y="4591"/>
                </a:lnTo>
                <a:cubicBezTo>
                  <a:pt x="5970" y="4718"/>
                  <a:pt x="5943" y="4736"/>
                  <a:pt x="5920" y="4736"/>
                </a:cubicBezTo>
                <a:cubicBezTo>
                  <a:pt x="5912" y="4736"/>
                  <a:pt x="5904" y="4733"/>
                  <a:pt x="5901" y="4733"/>
                </a:cubicBezTo>
                <a:cubicBezTo>
                  <a:pt x="5892" y="4733"/>
                  <a:pt x="5920" y="4753"/>
                  <a:pt x="6073" y="4901"/>
                </a:cubicBezTo>
                <a:cubicBezTo>
                  <a:pt x="6171" y="4751"/>
                  <a:pt x="6253" y="4539"/>
                  <a:pt x="6330" y="4539"/>
                </a:cubicBezTo>
                <a:cubicBezTo>
                  <a:pt x="6359" y="4539"/>
                  <a:pt x="6387" y="4569"/>
                  <a:pt x="6415" y="4642"/>
                </a:cubicBezTo>
                <a:cubicBezTo>
                  <a:pt x="6422" y="4620"/>
                  <a:pt x="6457" y="4559"/>
                  <a:pt x="6515" y="4559"/>
                </a:cubicBezTo>
                <a:cubicBezTo>
                  <a:pt x="6537" y="4559"/>
                  <a:pt x="6562" y="4568"/>
                  <a:pt x="6591" y="4591"/>
                </a:cubicBezTo>
                <a:cubicBezTo>
                  <a:pt x="6585" y="4459"/>
                  <a:pt x="6628" y="4369"/>
                  <a:pt x="6695" y="4369"/>
                </a:cubicBezTo>
                <a:cubicBezTo>
                  <a:pt x="6739" y="4369"/>
                  <a:pt x="6793" y="4407"/>
                  <a:pt x="6850" y="4497"/>
                </a:cubicBezTo>
                <a:cubicBezTo>
                  <a:pt x="6860" y="4487"/>
                  <a:pt x="7016" y="4031"/>
                  <a:pt x="7016" y="4000"/>
                </a:cubicBezTo>
                <a:lnTo>
                  <a:pt x="7016" y="4000"/>
                </a:lnTo>
                <a:cubicBezTo>
                  <a:pt x="6875" y="4028"/>
                  <a:pt x="6792" y="4213"/>
                  <a:pt x="6769" y="4213"/>
                </a:cubicBezTo>
                <a:cubicBezTo>
                  <a:pt x="6758" y="4213"/>
                  <a:pt x="6761" y="4172"/>
                  <a:pt x="6777" y="4052"/>
                </a:cubicBezTo>
                <a:lnTo>
                  <a:pt x="6777" y="4052"/>
                </a:lnTo>
                <a:cubicBezTo>
                  <a:pt x="6752" y="4108"/>
                  <a:pt x="6727" y="4134"/>
                  <a:pt x="6699" y="4134"/>
                </a:cubicBezTo>
                <a:cubicBezTo>
                  <a:pt x="6682" y="4134"/>
                  <a:pt x="6663" y="4124"/>
                  <a:pt x="6643" y="4103"/>
                </a:cubicBezTo>
                <a:cubicBezTo>
                  <a:pt x="6643" y="4183"/>
                  <a:pt x="6032" y="4451"/>
                  <a:pt x="5775" y="4451"/>
                </a:cubicBezTo>
                <a:cubicBezTo>
                  <a:pt x="5731" y="4451"/>
                  <a:pt x="5697" y="4443"/>
                  <a:pt x="5679" y="4425"/>
                </a:cubicBezTo>
                <a:cubicBezTo>
                  <a:pt x="5430" y="4155"/>
                  <a:pt x="6208" y="4062"/>
                  <a:pt x="5845" y="3782"/>
                </a:cubicBezTo>
                <a:cubicBezTo>
                  <a:pt x="6073" y="3378"/>
                  <a:pt x="6560" y="3472"/>
                  <a:pt x="6757" y="2798"/>
                </a:cubicBezTo>
                <a:cubicBezTo>
                  <a:pt x="6751" y="2791"/>
                  <a:pt x="6744" y="2788"/>
                  <a:pt x="6736" y="2788"/>
                </a:cubicBezTo>
                <a:cubicBezTo>
                  <a:pt x="6643" y="2788"/>
                  <a:pt x="6368" y="3176"/>
                  <a:pt x="6301" y="3233"/>
                </a:cubicBezTo>
                <a:cubicBezTo>
                  <a:pt x="6238" y="2943"/>
                  <a:pt x="6311" y="3150"/>
                  <a:pt x="6146" y="2974"/>
                </a:cubicBezTo>
                <a:lnTo>
                  <a:pt x="6146" y="2974"/>
                </a:lnTo>
                <a:cubicBezTo>
                  <a:pt x="6190" y="3020"/>
                  <a:pt x="6225" y="3039"/>
                  <a:pt x="6255" y="3039"/>
                </a:cubicBezTo>
                <a:cubicBezTo>
                  <a:pt x="6364" y="3039"/>
                  <a:pt x="6389" y="2784"/>
                  <a:pt x="6446" y="2735"/>
                </a:cubicBezTo>
                <a:cubicBezTo>
                  <a:pt x="6466" y="2788"/>
                  <a:pt x="6477" y="2839"/>
                  <a:pt x="6466" y="2891"/>
                </a:cubicBezTo>
                <a:cubicBezTo>
                  <a:pt x="6558" y="2776"/>
                  <a:pt x="6523" y="2633"/>
                  <a:pt x="6627" y="2633"/>
                </a:cubicBezTo>
                <a:cubicBezTo>
                  <a:pt x="6653" y="2633"/>
                  <a:pt x="6688" y="2642"/>
                  <a:pt x="6736" y="2663"/>
                </a:cubicBezTo>
                <a:cubicBezTo>
                  <a:pt x="6622" y="2570"/>
                  <a:pt x="6632" y="2456"/>
                  <a:pt x="6767" y="2332"/>
                </a:cubicBezTo>
                <a:cubicBezTo>
                  <a:pt x="6764" y="2330"/>
                  <a:pt x="6761" y="2329"/>
                  <a:pt x="6756" y="2329"/>
                </a:cubicBezTo>
                <a:cubicBezTo>
                  <a:pt x="6662" y="2329"/>
                  <a:pt x="6299" y="2757"/>
                  <a:pt x="6011" y="3005"/>
                </a:cubicBezTo>
                <a:cubicBezTo>
                  <a:pt x="5975" y="3205"/>
                  <a:pt x="5915" y="3283"/>
                  <a:pt x="5846" y="3283"/>
                </a:cubicBezTo>
                <a:cubicBezTo>
                  <a:pt x="5606" y="3283"/>
                  <a:pt x="5260" y="2339"/>
                  <a:pt x="5494" y="2339"/>
                </a:cubicBezTo>
                <a:cubicBezTo>
                  <a:pt x="5547" y="2339"/>
                  <a:pt x="5631" y="2388"/>
                  <a:pt x="5752" y="2508"/>
                </a:cubicBezTo>
                <a:cubicBezTo>
                  <a:pt x="5814" y="2383"/>
                  <a:pt x="5783" y="2321"/>
                  <a:pt x="5658" y="2311"/>
                </a:cubicBezTo>
                <a:cubicBezTo>
                  <a:pt x="5886" y="2187"/>
                  <a:pt x="5928" y="2238"/>
                  <a:pt x="6021" y="1979"/>
                </a:cubicBezTo>
                <a:lnTo>
                  <a:pt x="6021" y="1979"/>
                </a:lnTo>
                <a:cubicBezTo>
                  <a:pt x="5889" y="2026"/>
                  <a:pt x="5714" y="2288"/>
                  <a:pt x="5528" y="2288"/>
                </a:cubicBezTo>
                <a:cubicBezTo>
                  <a:pt x="5509" y="2288"/>
                  <a:pt x="5490" y="2285"/>
                  <a:pt x="5472" y="2280"/>
                </a:cubicBezTo>
                <a:cubicBezTo>
                  <a:pt x="5679" y="2217"/>
                  <a:pt x="5835" y="1979"/>
                  <a:pt x="5876" y="1793"/>
                </a:cubicBezTo>
                <a:lnTo>
                  <a:pt x="5876" y="1793"/>
                </a:lnTo>
                <a:cubicBezTo>
                  <a:pt x="5826" y="1839"/>
                  <a:pt x="5789" y="1861"/>
                  <a:pt x="5766" y="1861"/>
                </a:cubicBezTo>
                <a:cubicBezTo>
                  <a:pt x="5732" y="1861"/>
                  <a:pt x="5727" y="1813"/>
                  <a:pt x="5752" y="1720"/>
                </a:cubicBezTo>
                <a:cubicBezTo>
                  <a:pt x="5745" y="1719"/>
                  <a:pt x="5739" y="1719"/>
                  <a:pt x="5732" y="1719"/>
                </a:cubicBezTo>
                <a:cubicBezTo>
                  <a:pt x="5605" y="1719"/>
                  <a:pt x="5491" y="1900"/>
                  <a:pt x="5472" y="1969"/>
                </a:cubicBezTo>
                <a:cubicBezTo>
                  <a:pt x="5472" y="1901"/>
                  <a:pt x="5435" y="1697"/>
                  <a:pt x="5440" y="1697"/>
                </a:cubicBezTo>
                <a:lnTo>
                  <a:pt x="5440" y="1697"/>
                </a:lnTo>
                <a:cubicBezTo>
                  <a:pt x="5440" y="1697"/>
                  <a:pt x="5440" y="1697"/>
                  <a:pt x="5441" y="1699"/>
                </a:cubicBezTo>
                <a:cubicBezTo>
                  <a:pt x="5710" y="1596"/>
                  <a:pt x="5700" y="1565"/>
                  <a:pt x="5773" y="1285"/>
                </a:cubicBezTo>
                <a:cubicBezTo>
                  <a:pt x="5770" y="1282"/>
                  <a:pt x="5766" y="1281"/>
                  <a:pt x="5762" y="1281"/>
                </a:cubicBezTo>
                <a:cubicBezTo>
                  <a:pt x="5675" y="1281"/>
                  <a:pt x="5340" y="1795"/>
                  <a:pt x="5205" y="1795"/>
                </a:cubicBezTo>
                <a:cubicBezTo>
                  <a:pt x="5186" y="1795"/>
                  <a:pt x="5171" y="1785"/>
                  <a:pt x="5161" y="1761"/>
                </a:cubicBezTo>
                <a:cubicBezTo>
                  <a:pt x="5057" y="1752"/>
                  <a:pt x="5213" y="1430"/>
                  <a:pt x="5089" y="1306"/>
                </a:cubicBezTo>
                <a:cubicBezTo>
                  <a:pt x="5275" y="1098"/>
                  <a:pt x="5586" y="778"/>
                  <a:pt x="5244" y="715"/>
                </a:cubicBezTo>
                <a:lnTo>
                  <a:pt x="5244" y="715"/>
                </a:lnTo>
                <a:cubicBezTo>
                  <a:pt x="5172" y="1015"/>
                  <a:pt x="5119" y="923"/>
                  <a:pt x="5027" y="1296"/>
                </a:cubicBezTo>
                <a:cubicBezTo>
                  <a:pt x="4943" y="1167"/>
                  <a:pt x="5106" y="866"/>
                  <a:pt x="5020" y="866"/>
                </a:cubicBezTo>
                <a:cubicBezTo>
                  <a:pt x="5009" y="866"/>
                  <a:pt x="4994" y="871"/>
                  <a:pt x="4974" y="881"/>
                </a:cubicBezTo>
                <a:cubicBezTo>
                  <a:pt x="4954" y="829"/>
                  <a:pt x="5078" y="591"/>
                  <a:pt x="5172" y="508"/>
                </a:cubicBezTo>
                <a:lnTo>
                  <a:pt x="5172" y="508"/>
                </a:lnTo>
                <a:cubicBezTo>
                  <a:pt x="5121" y="519"/>
                  <a:pt x="5080" y="524"/>
                  <a:pt x="5049" y="524"/>
                </a:cubicBezTo>
                <a:cubicBezTo>
                  <a:pt x="4924" y="524"/>
                  <a:pt x="4944" y="441"/>
                  <a:pt x="5110" y="259"/>
                </a:cubicBezTo>
                <a:lnTo>
                  <a:pt x="5110" y="259"/>
                </a:lnTo>
                <a:cubicBezTo>
                  <a:pt x="5038" y="312"/>
                  <a:pt x="4996" y="333"/>
                  <a:pt x="4973" y="333"/>
                </a:cubicBezTo>
                <a:cubicBezTo>
                  <a:pt x="4882" y="333"/>
                  <a:pt x="5082" y="9"/>
                  <a:pt x="493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/>
          </p:nvPr>
        </p:nvSpPr>
        <p:spPr>
          <a:xfrm>
            <a:off x="713225" y="2447535"/>
            <a:ext cx="33846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65996"/>
            <a:ext cx="14745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713225" y="3483865"/>
            <a:ext cx="28809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3488575" y="539498"/>
            <a:ext cx="6169757" cy="5185934"/>
            <a:chOff x="3488575" y="539498"/>
            <a:chExt cx="6169757" cy="5185934"/>
          </a:xfrm>
        </p:grpSpPr>
        <p:grpSp>
          <p:nvGrpSpPr>
            <p:cNvPr id="55" name="Google Shape;55;p3"/>
            <p:cNvGrpSpPr/>
            <p:nvPr/>
          </p:nvGrpSpPr>
          <p:grpSpPr>
            <a:xfrm>
              <a:off x="4157615" y="539498"/>
              <a:ext cx="4865293" cy="1188644"/>
              <a:chOff x="2554365" y="951798"/>
              <a:chExt cx="4865293" cy="1188644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2554365" y="951798"/>
                <a:ext cx="4798523" cy="1188644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7885" extrusionOk="0">
                    <a:moveTo>
                      <a:pt x="14277" y="0"/>
                    </a:moveTo>
                    <a:cubicBezTo>
                      <a:pt x="14015" y="0"/>
                      <a:pt x="13961" y="98"/>
                      <a:pt x="13792" y="133"/>
                    </a:cubicBezTo>
                    <a:cubicBezTo>
                      <a:pt x="13781" y="143"/>
                      <a:pt x="13440" y="164"/>
                      <a:pt x="13450" y="164"/>
                    </a:cubicBezTo>
                    <a:cubicBezTo>
                      <a:pt x="13367" y="195"/>
                      <a:pt x="13253" y="320"/>
                      <a:pt x="13191" y="340"/>
                    </a:cubicBezTo>
                    <a:cubicBezTo>
                      <a:pt x="12973" y="412"/>
                      <a:pt x="12694" y="382"/>
                      <a:pt x="12507" y="475"/>
                    </a:cubicBezTo>
                    <a:cubicBezTo>
                      <a:pt x="12279" y="578"/>
                      <a:pt x="12279" y="693"/>
                      <a:pt x="12072" y="806"/>
                    </a:cubicBezTo>
                    <a:cubicBezTo>
                      <a:pt x="11875" y="900"/>
                      <a:pt x="11720" y="868"/>
                      <a:pt x="11575" y="1013"/>
                    </a:cubicBezTo>
                    <a:cubicBezTo>
                      <a:pt x="11523" y="1066"/>
                      <a:pt x="11595" y="1179"/>
                      <a:pt x="11523" y="1231"/>
                    </a:cubicBezTo>
                    <a:cubicBezTo>
                      <a:pt x="11409" y="1304"/>
                      <a:pt x="11326" y="1252"/>
                      <a:pt x="11181" y="1304"/>
                    </a:cubicBezTo>
                    <a:cubicBezTo>
                      <a:pt x="11098" y="1335"/>
                      <a:pt x="10963" y="1366"/>
                      <a:pt x="10891" y="1386"/>
                    </a:cubicBezTo>
                    <a:cubicBezTo>
                      <a:pt x="10808" y="1418"/>
                      <a:pt x="10818" y="1501"/>
                      <a:pt x="10725" y="1542"/>
                    </a:cubicBezTo>
                    <a:cubicBezTo>
                      <a:pt x="10567" y="1617"/>
                      <a:pt x="10376" y="1665"/>
                      <a:pt x="10167" y="1665"/>
                    </a:cubicBezTo>
                    <a:cubicBezTo>
                      <a:pt x="10116" y="1665"/>
                      <a:pt x="10063" y="1662"/>
                      <a:pt x="10010" y="1656"/>
                    </a:cubicBezTo>
                    <a:cubicBezTo>
                      <a:pt x="10064" y="1526"/>
                      <a:pt x="9959" y="1470"/>
                      <a:pt x="9800" y="1470"/>
                    </a:cubicBezTo>
                    <a:cubicBezTo>
                      <a:pt x="9744" y="1470"/>
                      <a:pt x="9681" y="1477"/>
                      <a:pt x="9616" y="1490"/>
                    </a:cubicBezTo>
                    <a:cubicBezTo>
                      <a:pt x="9584" y="1405"/>
                      <a:pt x="9532" y="1373"/>
                      <a:pt x="9469" y="1373"/>
                    </a:cubicBezTo>
                    <a:cubicBezTo>
                      <a:pt x="9289" y="1373"/>
                      <a:pt x="9025" y="1640"/>
                      <a:pt x="8932" y="1656"/>
                    </a:cubicBezTo>
                    <a:cubicBezTo>
                      <a:pt x="8879" y="1668"/>
                      <a:pt x="8835" y="1673"/>
                      <a:pt x="8796" y="1673"/>
                    </a:cubicBezTo>
                    <a:cubicBezTo>
                      <a:pt x="8570" y="1673"/>
                      <a:pt x="8551" y="1493"/>
                      <a:pt x="8321" y="1449"/>
                    </a:cubicBezTo>
                    <a:cubicBezTo>
                      <a:pt x="8292" y="1443"/>
                      <a:pt x="8263" y="1441"/>
                      <a:pt x="8233" y="1441"/>
                    </a:cubicBezTo>
                    <a:cubicBezTo>
                      <a:pt x="7900" y="1441"/>
                      <a:pt x="7519" y="1750"/>
                      <a:pt x="7268" y="1750"/>
                    </a:cubicBezTo>
                    <a:cubicBezTo>
                      <a:pt x="7196" y="1750"/>
                      <a:pt x="7134" y="1724"/>
                      <a:pt x="7088" y="1656"/>
                    </a:cubicBezTo>
                    <a:cubicBezTo>
                      <a:pt x="7078" y="1667"/>
                      <a:pt x="6974" y="1687"/>
                      <a:pt x="6954" y="1687"/>
                    </a:cubicBezTo>
                    <a:cubicBezTo>
                      <a:pt x="6655" y="1644"/>
                      <a:pt x="6464" y="1595"/>
                      <a:pt x="6218" y="1595"/>
                    </a:cubicBezTo>
                    <a:cubicBezTo>
                      <a:pt x="6114" y="1595"/>
                      <a:pt x="6001" y="1603"/>
                      <a:pt x="5865" y="1625"/>
                    </a:cubicBezTo>
                    <a:cubicBezTo>
                      <a:pt x="5534" y="1677"/>
                      <a:pt x="5534" y="1646"/>
                      <a:pt x="5192" y="1812"/>
                    </a:cubicBezTo>
                    <a:cubicBezTo>
                      <a:pt x="4964" y="1915"/>
                      <a:pt x="4964" y="1936"/>
                      <a:pt x="4684" y="1977"/>
                    </a:cubicBezTo>
                    <a:cubicBezTo>
                      <a:pt x="4156" y="2060"/>
                      <a:pt x="4104" y="1977"/>
                      <a:pt x="3855" y="2268"/>
                    </a:cubicBezTo>
                    <a:cubicBezTo>
                      <a:pt x="3689" y="2454"/>
                      <a:pt x="3399" y="2620"/>
                      <a:pt x="3244" y="2796"/>
                    </a:cubicBezTo>
                    <a:cubicBezTo>
                      <a:pt x="3058" y="3024"/>
                      <a:pt x="3171" y="3096"/>
                      <a:pt x="2819" y="3251"/>
                    </a:cubicBezTo>
                    <a:cubicBezTo>
                      <a:pt x="2436" y="3428"/>
                      <a:pt x="2167" y="3376"/>
                      <a:pt x="1679" y="3417"/>
                    </a:cubicBezTo>
                    <a:cubicBezTo>
                      <a:pt x="1576" y="3428"/>
                      <a:pt x="1368" y="3438"/>
                      <a:pt x="1172" y="3470"/>
                    </a:cubicBezTo>
                    <a:cubicBezTo>
                      <a:pt x="944" y="3500"/>
                      <a:pt x="716" y="3552"/>
                      <a:pt x="654" y="3625"/>
                    </a:cubicBezTo>
                    <a:cubicBezTo>
                      <a:pt x="415" y="3873"/>
                      <a:pt x="1057" y="3967"/>
                      <a:pt x="995" y="4143"/>
                    </a:cubicBezTo>
                    <a:cubicBezTo>
                      <a:pt x="944" y="4298"/>
                      <a:pt x="436" y="4381"/>
                      <a:pt x="301" y="4526"/>
                    </a:cubicBezTo>
                    <a:cubicBezTo>
                      <a:pt x="1" y="4847"/>
                      <a:pt x="1503" y="5158"/>
                      <a:pt x="1990" y="5365"/>
                    </a:cubicBezTo>
                    <a:cubicBezTo>
                      <a:pt x="2073" y="5397"/>
                      <a:pt x="2156" y="5427"/>
                      <a:pt x="2229" y="5459"/>
                    </a:cubicBezTo>
                    <a:cubicBezTo>
                      <a:pt x="2477" y="5572"/>
                      <a:pt x="2705" y="5676"/>
                      <a:pt x="2923" y="5811"/>
                    </a:cubicBezTo>
                    <a:cubicBezTo>
                      <a:pt x="3203" y="5987"/>
                      <a:pt x="3378" y="6236"/>
                      <a:pt x="3669" y="6401"/>
                    </a:cubicBezTo>
                    <a:cubicBezTo>
                      <a:pt x="4072" y="6637"/>
                      <a:pt x="4606" y="6710"/>
                      <a:pt x="5150" y="6710"/>
                    </a:cubicBezTo>
                    <a:cubicBezTo>
                      <a:pt x="5514" y="6710"/>
                      <a:pt x="5881" y="6677"/>
                      <a:pt x="6217" y="6640"/>
                    </a:cubicBezTo>
                    <a:cubicBezTo>
                      <a:pt x="6356" y="6624"/>
                      <a:pt x="6487" y="6616"/>
                      <a:pt x="6612" y="6616"/>
                    </a:cubicBezTo>
                    <a:cubicBezTo>
                      <a:pt x="7362" y="6616"/>
                      <a:pt x="7888" y="6886"/>
                      <a:pt x="8591" y="7117"/>
                    </a:cubicBezTo>
                    <a:cubicBezTo>
                      <a:pt x="8984" y="7251"/>
                      <a:pt x="9337" y="7365"/>
                      <a:pt x="9710" y="7458"/>
                    </a:cubicBezTo>
                    <a:cubicBezTo>
                      <a:pt x="10062" y="7541"/>
                      <a:pt x="10414" y="7603"/>
                      <a:pt x="10839" y="7656"/>
                    </a:cubicBezTo>
                    <a:cubicBezTo>
                      <a:pt x="11510" y="7730"/>
                      <a:pt x="12235" y="7885"/>
                      <a:pt x="12944" y="7885"/>
                    </a:cubicBezTo>
                    <a:cubicBezTo>
                      <a:pt x="13220" y="7885"/>
                      <a:pt x="13493" y="7861"/>
                      <a:pt x="13761" y="7801"/>
                    </a:cubicBezTo>
                    <a:cubicBezTo>
                      <a:pt x="14658" y="7588"/>
                      <a:pt x="15467" y="7416"/>
                      <a:pt x="16474" y="7416"/>
                    </a:cubicBezTo>
                    <a:cubicBezTo>
                      <a:pt x="16502" y="7416"/>
                      <a:pt x="16530" y="7417"/>
                      <a:pt x="16558" y="7417"/>
                    </a:cubicBezTo>
                    <a:cubicBezTo>
                      <a:pt x="17025" y="7417"/>
                      <a:pt x="17491" y="7458"/>
                      <a:pt x="17916" y="7500"/>
                    </a:cubicBezTo>
                    <a:cubicBezTo>
                      <a:pt x="18042" y="7513"/>
                      <a:pt x="18160" y="7518"/>
                      <a:pt x="18273" y="7518"/>
                    </a:cubicBezTo>
                    <a:cubicBezTo>
                      <a:pt x="18599" y="7518"/>
                      <a:pt x="18892" y="7476"/>
                      <a:pt x="19252" y="7469"/>
                    </a:cubicBezTo>
                    <a:cubicBezTo>
                      <a:pt x="19269" y="7469"/>
                      <a:pt x="19285" y="7468"/>
                      <a:pt x="19301" y="7468"/>
                    </a:cubicBezTo>
                    <a:cubicBezTo>
                      <a:pt x="19709" y="7468"/>
                      <a:pt x="19991" y="7597"/>
                      <a:pt x="20330" y="7686"/>
                    </a:cubicBezTo>
                    <a:cubicBezTo>
                      <a:pt x="20539" y="7734"/>
                      <a:pt x="20712" y="7755"/>
                      <a:pt x="20875" y="7755"/>
                    </a:cubicBezTo>
                    <a:cubicBezTo>
                      <a:pt x="21131" y="7755"/>
                      <a:pt x="21362" y="7704"/>
                      <a:pt x="21667" y="7635"/>
                    </a:cubicBezTo>
                    <a:cubicBezTo>
                      <a:pt x="22003" y="7559"/>
                      <a:pt x="22338" y="7538"/>
                      <a:pt x="22677" y="7538"/>
                    </a:cubicBezTo>
                    <a:cubicBezTo>
                      <a:pt x="23070" y="7538"/>
                      <a:pt x="23467" y="7566"/>
                      <a:pt x="23871" y="7566"/>
                    </a:cubicBezTo>
                    <a:cubicBezTo>
                      <a:pt x="24019" y="7566"/>
                      <a:pt x="24169" y="7562"/>
                      <a:pt x="24319" y="7552"/>
                    </a:cubicBezTo>
                    <a:cubicBezTo>
                      <a:pt x="24868" y="7510"/>
                      <a:pt x="25055" y="7262"/>
                      <a:pt x="25500" y="7200"/>
                    </a:cubicBezTo>
                    <a:cubicBezTo>
                      <a:pt x="25853" y="7158"/>
                      <a:pt x="26288" y="7200"/>
                      <a:pt x="26547" y="7147"/>
                    </a:cubicBezTo>
                    <a:cubicBezTo>
                      <a:pt x="26725" y="7116"/>
                      <a:pt x="26778" y="7088"/>
                      <a:pt x="26879" y="7088"/>
                    </a:cubicBezTo>
                    <a:cubicBezTo>
                      <a:pt x="26942" y="7088"/>
                      <a:pt x="27025" y="7099"/>
                      <a:pt x="27168" y="7127"/>
                    </a:cubicBezTo>
                    <a:cubicBezTo>
                      <a:pt x="27566" y="7208"/>
                      <a:pt x="28036" y="7377"/>
                      <a:pt x="28480" y="7377"/>
                    </a:cubicBezTo>
                    <a:cubicBezTo>
                      <a:pt x="28544" y="7377"/>
                      <a:pt x="28608" y="7373"/>
                      <a:pt x="28671" y="7365"/>
                    </a:cubicBezTo>
                    <a:cubicBezTo>
                      <a:pt x="29148" y="7303"/>
                      <a:pt x="29033" y="7210"/>
                      <a:pt x="28899" y="7085"/>
                    </a:cubicBezTo>
                    <a:cubicBezTo>
                      <a:pt x="28826" y="7023"/>
                      <a:pt x="28743" y="6940"/>
                      <a:pt x="28764" y="6857"/>
                    </a:cubicBezTo>
                    <a:cubicBezTo>
                      <a:pt x="28826" y="6838"/>
                      <a:pt x="28887" y="6830"/>
                      <a:pt x="28948" y="6830"/>
                    </a:cubicBezTo>
                    <a:cubicBezTo>
                      <a:pt x="29219" y="6830"/>
                      <a:pt x="29478" y="6988"/>
                      <a:pt x="29779" y="6988"/>
                    </a:cubicBezTo>
                    <a:cubicBezTo>
                      <a:pt x="29846" y="6988"/>
                      <a:pt x="29915" y="6980"/>
                      <a:pt x="29987" y="6961"/>
                    </a:cubicBezTo>
                    <a:cubicBezTo>
                      <a:pt x="30184" y="6910"/>
                      <a:pt x="30163" y="6744"/>
                      <a:pt x="30370" y="6691"/>
                    </a:cubicBezTo>
                    <a:cubicBezTo>
                      <a:pt x="30407" y="6682"/>
                      <a:pt x="30447" y="6679"/>
                      <a:pt x="30488" y="6679"/>
                    </a:cubicBezTo>
                    <a:cubicBezTo>
                      <a:pt x="30633" y="6679"/>
                      <a:pt x="30798" y="6723"/>
                      <a:pt x="30919" y="6723"/>
                    </a:cubicBezTo>
                    <a:cubicBezTo>
                      <a:pt x="31064" y="6723"/>
                      <a:pt x="31251" y="6702"/>
                      <a:pt x="31407" y="6661"/>
                    </a:cubicBezTo>
                    <a:cubicBezTo>
                      <a:pt x="31655" y="6609"/>
                      <a:pt x="31831" y="6505"/>
                      <a:pt x="31624" y="6360"/>
                    </a:cubicBezTo>
                    <a:cubicBezTo>
                      <a:pt x="31614" y="6350"/>
                      <a:pt x="31582" y="6329"/>
                      <a:pt x="31562" y="6318"/>
                    </a:cubicBezTo>
                    <a:cubicBezTo>
                      <a:pt x="31465" y="6265"/>
                      <a:pt x="31379" y="6255"/>
                      <a:pt x="31292" y="6255"/>
                    </a:cubicBezTo>
                    <a:cubicBezTo>
                      <a:pt x="31239" y="6255"/>
                      <a:pt x="31184" y="6259"/>
                      <a:pt x="31126" y="6259"/>
                    </a:cubicBezTo>
                    <a:cubicBezTo>
                      <a:pt x="31078" y="6259"/>
                      <a:pt x="31027" y="6256"/>
                      <a:pt x="30971" y="6246"/>
                    </a:cubicBezTo>
                    <a:cubicBezTo>
                      <a:pt x="30764" y="6205"/>
                      <a:pt x="30702" y="6101"/>
                      <a:pt x="30536" y="6049"/>
                    </a:cubicBezTo>
                    <a:cubicBezTo>
                      <a:pt x="30412" y="6012"/>
                      <a:pt x="30315" y="5997"/>
                      <a:pt x="30233" y="5997"/>
                    </a:cubicBezTo>
                    <a:cubicBezTo>
                      <a:pt x="29978" y="5997"/>
                      <a:pt x="29876" y="6136"/>
                      <a:pt x="29580" y="6136"/>
                    </a:cubicBezTo>
                    <a:cubicBezTo>
                      <a:pt x="29552" y="6136"/>
                      <a:pt x="29522" y="6135"/>
                      <a:pt x="29489" y="6132"/>
                    </a:cubicBezTo>
                    <a:cubicBezTo>
                      <a:pt x="29044" y="6101"/>
                      <a:pt x="29303" y="5800"/>
                      <a:pt x="29241" y="5604"/>
                    </a:cubicBezTo>
                    <a:cubicBezTo>
                      <a:pt x="29189" y="5417"/>
                      <a:pt x="29054" y="5438"/>
                      <a:pt x="28940" y="5335"/>
                    </a:cubicBezTo>
                    <a:lnTo>
                      <a:pt x="28909" y="5303"/>
                    </a:lnTo>
                    <a:cubicBezTo>
                      <a:pt x="28858" y="5231"/>
                      <a:pt x="28920" y="5075"/>
                      <a:pt x="28837" y="5024"/>
                    </a:cubicBezTo>
                    <a:cubicBezTo>
                      <a:pt x="28713" y="4930"/>
                      <a:pt x="28329" y="5054"/>
                      <a:pt x="28267" y="4879"/>
                    </a:cubicBezTo>
                    <a:cubicBezTo>
                      <a:pt x="28238" y="4793"/>
                      <a:pt x="28310" y="4780"/>
                      <a:pt x="28407" y="4780"/>
                    </a:cubicBezTo>
                    <a:cubicBezTo>
                      <a:pt x="28453" y="4780"/>
                      <a:pt x="28505" y="4783"/>
                      <a:pt x="28555" y="4783"/>
                    </a:cubicBezTo>
                    <a:cubicBezTo>
                      <a:pt x="28592" y="4783"/>
                      <a:pt x="28628" y="4781"/>
                      <a:pt x="28660" y="4775"/>
                    </a:cubicBezTo>
                    <a:cubicBezTo>
                      <a:pt x="28795" y="4754"/>
                      <a:pt x="29095" y="4764"/>
                      <a:pt x="29210" y="4702"/>
                    </a:cubicBezTo>
                    <a:cubicBezTo>
                      <a:pt x="29376" y="4589"/>
                      <a:pt x="29220" y="4506"/>
                      <a:pt x="29251" y="4381"/>
                    </a:cubicBezTo>
                    <a:cubicBezTo>
                      <a:pt x="29282" y="4298"/>
                      <a:pt x="29479" y="4288"/>
                      <a:pt x="29448" y="4133"/>
                    </a:cubicBezTo>
                    <a:cubicBezTo>
                      <a:pt x="29406" y="3998"/>
                      <a:pt x="29303" y="3956"/>
                      <a:pt x="29095" y="3894"/>
                    </a:cubicBezTo>
                    <a:cubicBezTo>
                      <a:pt x="28702" y="3770"/>
                      <a:pt x="28204" y="3894"/>
                      <a:pt x="27976" y="3645"/>
                    </a:cubicBezTo>
                    <a:cubicBezTo>
                      <a:pt x="27976" y="3645"/>
                      <a:pt x="27967" y="3635"/>
                      <a:pt x="27967" y="3625"/>
                    </a:cubicBezTo>
                    <a:cubicBezTo>
                      <a:pt x="27863" y="3500"/>
                      <a:pt x="28112" y="3438"/>
                      <a:pt x="27769" y="3324"/>
                    </a:cubicBezTo>
                    <a:cubicBezTo>
                      <a:pt x="27686" y="3298"/>
                      <a:pt x="27585" y="3296"/>
                      <a:pt x="27482" y="3296"/>
                    </a:cubicBezTo>
                    <a:cubicBezTo>
                      <a:pt x="27455" y="3296"/>
                      <a:pt x="27428" y="3296"/>
                      <a:pt x="27401" y="3296"/>
                    </a:cubicBezTo>
                    <a:cubicBezTo>
                      <a:pt x="27324" y="3296"/>
                      <a:pt x="27248" y="3294"/>
                      <a:pt x="27179" y="3283"/>
                    </a:cubicBezTo>
                    <a:cubicBezTo>
                      <a:pt x="26692" y="3189"/>
                      <a:pt x="26744" y="2961"/>
                      <a:pt x="26215" y="2889"/>
                    </a:cubicBezTo>
                    <a:cubicBezTo>
                      <a:pt x="26077" y="2869"/>
                      <a:pt x="25895" y="2858"/>
                      <a:pt x="25705" y="2858"/>
                    </a:cubicBezTo>
                    <a:cubicBezTo>
                      <a:pt x="25411" y="2858"/>
                      <a:pt x="25099" y="2884"/>
                      <a:pt x="24909" y="2941"/>
                    </a:cubicBezTo>
                    <a:cubicBezTo>
                      <a:pt x="24600" y="3033"/>
                      <a:pt x="24488" y="3188"/>
                      <a:pt x="24332" y="3188"/>
                    </a:cubicBezTo>
                    <a:cubicBezTo>
                      <a:pt x="24243" y="3188"/>
                      <a:pt x="24140" y="3137"/>
                      <a:pt x="23977" y="2993"/>
                    </a:cubicBezTo>
                    <a:cubicBezTo>
                      <a:pt x="23832" y="2858"/>
                      <a:pt x="23687" y="2692"/>
                      <a:pt x="23583" y="2537"/>
                    </a:cubicBezTo>
                    <a:cubicBezTo>
                      <a:pt x="23287" y="2542"/>
                      <a:pt x="23092" y="2578"/>
                      <a:pt x="22914" y="2578"/>
                    </a:cubicBezTo>
                    <a:cubicBezTo>
                      <a:pt x="22750" y="2578"/>
                      <a:pt x="22601" y="2548"/>
                      <a:pt x="22402" y="2433"/>
                    </a:cubicBezTo>
                    <a:cubicBezTo>
                      <a:pt x="22226" y="2330"/>
                      <a:pt x="22247" y="2247"/>
                      <a:pt x="21957" y="2164"/>
                    </a:cubicBezTo>
                    <a:cubicBezTo>
                      <a:pt x="21760" y="2112"/>
                      <a:pt x="21542" y="2153"/>
                      <a:pt x="21356" y="2060"/>
                    </a:cubicBezTo>
                    <a:cubicBezTo>
                      <a:pt x="21087" y="1936"/>
                      <a:pt x="21076" y="1656"/>
                      <a:pt x="20682" y="1604"/>
                    </a:cubicBezTo>
                    <a:cubicBezTo>
                      <a:pt x="20661" y="1602"/>
                      <a:pt x="20638" y="1600"/>
                      <a:pt x="20615" y="1600"/>
                    </a:cubicBezTo>
                    <a:cubicBezTo>
                      <a:pt x="20384" y="1600"/>
                      <a:pt x="20057" y="1721"/>
                      <a:pt x="19826" y="1721"/>
                    </a:cubicBezTo>
                    <a:cubicBezTo>
                      <a:pt x="19726" y="1721"/>
                      <a:pt x="19644" y="1699"/>
                      <a:pt x="19594" y="1635"/>
                    </a:cubicBezTo>
                    <a:cubicBezTo>
                      <a:pt x="19211" y="1563"/>
                      <a:pt x="19221" y="1356"/>
                      <a:pt x="18817" y="1252"/>
                    </a:cubicBezTo>
                    <a:cubicBezTo>
                      <a:pt x="18706" y="1225"/>
                      <a:pt x="18620" y="1214"/>
                      <a:pt x="18548" y="1214"/>
                    </a:cubicBezTo>
                    <a:cubicBezTo>
                      <a:pt x="18341" y="1214"/>
                      <a:pt x="18250" y="1298"/>
                      <a:pt x="18045" y="1298"/>
                    </a:cubicBezTo>
                    <a:cubicBezTo>
                      <a:pt x="17998" y="1298"/>
                      <a:pt x="17945" y="1293"/>
                      <a:pt x="17884" y="1283"/>
                    </a:cubicBezTo>
                    <a:cubicBezTo>
                      <a:pt x="18102" y="1179"/>
                      <a:pt x="18040" y="1117"/>
                      <a:pt x="17937" y="983"/>
                    </a:cubicBezTo>
                    <a:cubicBezTo>
                      <a:pt x="17895" y="931"/>
                      <a:pt x="17698" y="910"/>
                      <a:pt x="17636" y="848"/>
                    </a:cubicBezTo>
                    <a:cubicBezTo>
                      <a:pt x="17594" y="806"/>
                      <a:pt x="17698" y="682"/>
                      <a:pt x="17636" y="640"/>
                    </a:cubicBezTo>
                    <a:cubicBezTo>
                      <a:pt x="17585" y="610"/>
                      <a:pt x="17519" y="607"/>
                      <a:pt x="17455" y="607"/>
                    </a:cubicBezTo>
                    <a:cubicBezTo>
                      <a:pt x="17440" y="607"/>
                      <a:pt x="17425" y="607"/>
                      <a:pt x="17410" y="607"/>
                    </a:cubicBezTo>
                    <a:cubicBezTo>
                      <a:pt x="17361" y="607"/>
                      <a:pt x="17316" y="605"/>
                      <a:pt x="17283" y="589"/>
                    </a:cubicBezTo>
                    <a:cubicBezTo>
                      <a:pt x="17221" y="558"/>
                      <a:pt x="17201" y="444"/>
                      <a:pt x="17128" y="433"/>
                    </a:cubicBezTo>
                    <a:cubicBezTo>
                      <a:pt x="16890" y="350"/>
                      <a:pt x="16309" y="382"/>
                      <a:pt x="16341" y="195"/>
                    </a:cubicBezTo>
                    <a:cubicBezTo>
                      <a:pt x="16287" y="189"/>
                      <a:pt x="16239" y="186"/>
                      <a:pt x="16195" y="186"/>
                    </a:cubicBezTo>
                    <a:cubicBezTo>
                      <a:pt x="15751" y="186"/>
                      <a:pt x="15754" y="486"/>
                      <a:pt x="15483" y="486"/>
                    </a:cubicBezTo>
                    <a:cubicBezTo>
                      <a:pt x="15479" y="486"/>
                      <a:pt x="15475" y="486"/>
                      <a:pt x="15471" y="485"/>
                    </a:cubicBezTo>
                    <a:cubicBezTo>
                      <a:pt x="15253" y="475"/>
                      <a:pt x="15305" y="299"/>
                      <a:pt x="15118" y="247"/>
                    </a:cubicBezTo>
                    <a:cubicBezTo>
                      <a:pt x="15070" y="236"/>
                      <a:pt x="15002" y="233"/>
                      <a:pt x="14927" y="233"/>
                    </a:cubicBezTo>
                    <a:cubicBezTo>
                      <a:pt x="14822" y="233"/>
                      <a:pt x="14705" y="239"/>
                      <a:pt x="14613" y="239"/>
                    </a:cubicBezTo>
                    <a:cubicBezTo>
                      <a:pt x="14585" y="239"/>
                      <a:pt x="14560" y="238"/>
                      <a:pt x="14538" y="237"/>
                    </a:cubicBezTo>
                    <a:cubicBezTo>
                      <a:pt x="14517" y="154"/>
                      <a:pt x="14434" y="81"/>
                      <a:pt x="14424" y="9"/>
                    </a:cubicBezTo>
                    <a:cubicBezTo>
                      <a:pt x="14368" y="3"/>
                      <a:pt x="14320" y="0"/>
                      <a:pt x="142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652340" y="1098456"/>
                <a:ext cx="4767318" cy="1034731"/>
              </a:xfrm>
              <a:custGeom>
                <a:avLst/>
                <a:gdLst/>
                <a:ahLst/>
                <a:cxnLst/>
                <a:rect l="l" t="t" r="r" b="b"/>
                <a:pathLst>
                  <a:path w="31624" h="6864" extrusionOk="0">
                    <a:moveTo>
                      <a:pt x="14720" y="1"/>
                    </a:moveTo>
                    <a:cubicBezTo>
                      <a:pt x="14126" y="1"/>
                      <a:pt x="12973" y="368"/>
                      <a:pt x="12766" y="595"/>
                    </a:cubicBezTo>
                    <a:cubicBezTo>
                      <a:pt x="12523" y="868"/>
                      <a:pt x="13101" y="1289"/>
                      <a:pt x="12326" y="1289"/>
                    </a:cubicBezTo>
                    <a:cubicBezTo>
                      <a:pt x="12307" y="1289"/>
                      <a:pt x="12288" y="1289"/>
                      <a:pt x="12269" y="1289"/>
                    </a:cubicBezTo>
                    <a:cubicBezTo>
                      <a:pt x="11996" y="1552"/>
                      <a:pt x="11943" y="2188"/>
                      <a:pt x="11235" y="2188"/>
                    </a:cubicBezTo>
                    <a:cubicBezTo>
                      <a:pt x="11189" y="2188"/>
                      <a:pt x="11140" y="2186"/>
                      <a:pt x="11087" y="2180"/>
                    </a:cubicBezTo>
                    <a:cubicBezTo>
                      <a:pt x="11140" y="1828"/>
                      <a:pt x="10103" y="1755"/>
                      <a:pt x="9668" y="1745"/>
                    </a:cubicBezTo>
                    <a:cubicBezTo>
                      <a:pt x="9640" y="1744"/>
                      <a:pt x="9612" y="1744"/>
                      <a:pt x="9585" y="1744"/>
                    </a:cubicBezTo>
                    <a:cubicBezTo>
                      <a:pt x="8493" y="1744"/>
                      <a:pt x="8612" y="2146"/>
                      <a:pt x="7803" y="2439"/>
                    </a:cubicBezTo>
                    <a:cubicBezTo>
                      <a:pt x="7548" y="2533"/>
                      <a:pt x="7357" y="2567"/>
                      <a:pt x="7197" y="2567"/>
                    </a:cubicBezTo>
                    <a:cubicBezTo>
                      <a:pt x="6773" y="2567"/>
                      <a:pt x="6568" y="2324"/>
                      <a:pt x="5959" y="2294"/>
                    </a:cubicBezTo>
                    <a:cubicBezTo>
                      <a:pt x="5885" y="2290"/>
                      <a:pt x="5815" y="2289"/>
                      <a:pt x="5748" y="2289"/>
                    </a:cubicBezTo>
                    <a:cubicBezTo>
                      <a:pt x="4350" y="2289"/>
                      <a:pt x="4523" y="3090"/>
                      <a:pt x="3751" y="3485"/>
                    </a:cubicBezTo>
                    <a:cubicBezTo>
                      <a:pt x="3495" y="3615"/>
                      <a:pt x="3254" y="3667"/>
                      <a:pt x="3024" y="3667"/>
                    </a:cubicBezTo>
                    <a:cubicBezTo>
                      <a:pt x="2299" y="3667"/>
                      <a:pt x="1699" y="3142"/>
                      <a:pt x="1172" y="2875"/>
                    </a:cubicBezTo>
                    <a:cubicBezTo>
                      <a:pt x="944" y="2905"/>
                      <a:pt x="716" y="2957"/>
                      <a:pt x="654" y="3030"/>
                    </a:cubicBezTo>
                    <a:cubicBezTo>
                      <a:pt x="415" y="3278"/>
                      <a:pt x="1057" y="3372"/>
                      <a:pt x="995" y="3548"/>
                    </a:cubicBezTo>
                    <a:cubicBezTo>
                      <a:pt x="944" y="3703"/>
                      <a:pt x="436" y="3786"/>
                      <a:pt x="301" y="3931"/>
                    </a:cubicBezTo>
                    <a:cubicBezTo>
                      <a:pt x="1" y="4252"/>
                      <a:pt x="1503" y="4563"/>
                      <a:pt x="1990" y="4770"/>
                    </a:cubicBezTo>
                    <a:cubicBezTo>
                      <a:pt x="2342" y="4915"/>
                      <a:pt x="2632" y="5040"/>
                      <a:pt x="2923" y="5216"/>
                    </a:cubicBezTo>
                    <a:cubicBezTo>
                      <a:pt x="3203" y="5392"/>
                      <a:pt x="3378" y="5641"/>
                      <a:pt x="3669" y="5806"/>
                    </a:cubicBezTo>
                    <a:cubicBezTo>
                      <a:pt x="4072" y="6042"/>
                      <a:pt x="4606" y="6115"/>
                      <a:pt x="5150" y="6115"/>
                    </a:cubicBezTo>
                    <a:cubicBezTo>
                      <a:pt x="5514" y="6115"/>
                      <a:pt x="5881" y="6082"/>
                      <a:pt x="6217" y="6045"/>
                    </a:cubicBezTo>
                    <a:cubicBezTo>
                      <a:pt x="6356" y="6029"/>
                      <a:pt x="6487" y="6021"/>
                      <a:pt x="6612" y="6021"/>
                    </a:cubicBezTo>
                    <a:cubicBezTo>
                      <a:pt x="7362" y="6021"/>
                      <a:pt x="7888" y="6291"/>
                      <a:pt x="8591" y="6522"/>
                    </a:cubicBezTo>
                    <a:cubicBezTo>
                      <a:pt x="8984" y="6656"/>
                      <a:pt x="9337" y="6770"/>
                      <a:pt x="9710" y="6863"/>
                    </a:cubicBezTo>
                    <a:cubicBezTo>
                      <a:pt x="9896" y="6760"/>
                      <a:pt x="9906" y="6552"/>
                      <a:pt x="10176" y="6501"/>
                    </a:cubicBezTo>
                    <a:cubicBezTo>
                      <a:pt x="10258" y="6486"/>
                      <a:pt x="10341" y="6479"/>
                      <a:pt x="10426" y="6479"/>
                    </a:cubicBezTo>
                    <a:cubicBezTo>
                      <a:pt x="10932" y="6479"/>
                      <a:pt x="11482" y="6713"/>
                      <a:pt x="12023" y="6713"/>
                    </a:cubicBezTo>
                    <a:cubicBezTo>
                      <a:pt x="12067" y="6713"/>
                      <a:pt x="12111" y="6712"/>
                      <a:pt x="12155" y="6708"/>
                    </a:cubicBezTo>
                    <a:cubicBezTo>
                      <a:pt x="12869" y="6656"/>
                      <a:pt x="13512" y="6522"/>
                      <a:pt x="14299" y="6501"/>
                    </a:cubicBezTo>
                    <a:cubicBezTo>
                      <a:pt x="14071" y="5827"/>
                      <a:pt x="16206" y="5578"/>
                      <a:pt x="17087" y="5433"/>
                    </a:cubicBezTo>
                    <a:cubicBezTo>
                      <a:pt x="17469" y="5375"/>
                      <a:pt x="17824" y="5348"/>
                      <a:pt x="18168" y="5348"/>
                    </a:cubicBezTo>
                    <a:cubicBezTo>
                      <a:pt x="18803" y="5348"/>
                      <a:pt x="19398" y="5442"/>
                      <a:pt x="20050" y="5610"/>
                    </a:cubicBezTo>
                    <a:cubicBezTo>
                      <a:pt x="20900" y="5827"/>
                      <a:pt x="21842" y="6324"/>
                      <a:pt x="22682" y="6460"/>
                    </a:cubicBezTo>
                    <a:cubicBezTo>
                      <a:pt x="22903" y="6492"/>
                      <a:pt x="23140" y="6506"/>
                      <a:pt x="23381" y="6506"/>
                    </a:cubicBezTo>
                    <a:cubicBezTo>
                      <a:pt x="24146" y="6506"/>
                      <a:pt x="24955" y="6368"/>
                      <a:pt x="25459" y="6242"/>
                    </a:cubicBezTo>
                    <a:cubicBezTo>
                      <a:pt x="25949" y="6123"/>
                      <a:pt x="26508" y="6025"/>
                      <a:pt x="27087" y="6025"/>
                    </a:cubicBezTo>
                    <a:cubicBezTo>
                      <a:pt x="27316" y="6025"/>
                      <a:pt x="27548" y="6041"/>
                      <a:pt x="27780" y="6076"/>
                    </a:cubicBezTo>
                    <a:cubicBezTo>
                      <a:pt x="28236" y="6149"/>
                      <a:pt x="28588" y="6324"/>
                      <a:pt x="28899" y="6490"/>
                    </a:cubicBezTo>
                    <a:cubicBezTo>
                      <a:pt x="28826" y="6428"/>
                      <a:pt x="28743" y="6345"/>
                      <a:pt x="28764" y="6262"/>
                    </a:cubicBezTo>
                    <a:cubicBezTo>
                      <a:pt x="28826" y="6243"/>
                      <a:pt x="28887" y="6235"/>
                      <a:pt x="28948" y="6235"/>
                    </a:cubicBezTo>
                    <a:cubicBezTo>
                      <a:pt x="29219" y="6235"/>
                      <a:pt x="29478" y="6393"/>
                      <a:pt x="29779" y="6393"/>
                    </a:cubicBezTo>
                    <a:cubicBezTo>
                      <a:pt x="29846" y="6393"/>
                      <a:pt x="29915" y="6385"/>
                      <a:pt x="29987" y="6366"/>
                    </a:cubicBezTo>
                    <a:cubicBezTo>
                      <a:pt x="30184" y="6315"/>
                      <a:pt x="30163" y="6149"/>
                      <a:pt x="30370" y="6096"/>
                    </a:cubicBezTo>
                    <a:cubicBezTo>
                      <a:pt x="30407" y="6087"/>
                      <a:pt x="30447" y="6084"/>
                      <a:pt x="30488" y="6084"/>
                    </a:cubicBezTo>
                    <a:cubicBezTo>
                      <a:pt x="30633" y="6084"/>
                      <a:pt x="30798" y="6128"/>
                      <a:pt x="30919" y="6128"/>
                    </a:cubicBezTo>
                    <a:cubicBezTo>
                      <a:pt x="31064" y="6128"/>
                      <a:pt x="31251" y="6107"/>
                      <a:pt x="31407" y="6066"/>
                    </a:cubicBezTo>
                    <a:cubicBezTo>
                      <a:pt x="31489" y="5972"/>
                      <a:pt x="31572" y="5869"/>
                      <a:pt x="31624" y="5765"/>
                    </a:cubicBezTo>
                    <a:cubicBezTo>
                      <a:pt x="31614" y="5755"/>
                      <a:pt x="31582" y="5734"/>
                      <a:pt x="31562" y="5723"/>
                    </a:cubicBezTo>
                    <a:cubicBezTo>
                      <a:pt x="31465" y="5670"/>
                      <a:pt x="31379" y="5660"/>
                      <a:pt x="31292" y="5660"/>
                    </a:cubicBezTo>
                    <a:cubicBezTo>
                      <a:pt x="31239" y="5660"/>
                      <a:pt x="31184" y="5664"/>
                      <a:pt x="31126" y="5664"/>
                    </a:cubicBezTo>
                    <a:cubicBezTo>
                      <a:pt x="31078" y="5664"/>
                      <a:pt x="31027" y="5661"/>
                      <a:pt x="30971" y="5651"/>
                    </a:cubicBezTo>
                    <a:cubicBezTo>
                      <a:pt x="30764" y="5610"/>
                      <a:pt x="30702" y="5506"/>
                      <a:pt x="30536" y="5454"/>
                    </a:cubicBezTo>
                    <a:cubicBezTo>
                      <a:pt x="30412" y="5417"/>
                      <a:pt x="30315" y="5402"/>
                      <a:pt x="30233" y="5402"/>
                    </a:cubicBezTo>
                    <a:cubicBezTo>
                      <a:pt x="29978" y="5402"/>
                      <a:pt x="29876" y="5541"/>
                      <a:pt x="29580" y="5541"/>
                    </a:cubicBezTo>
                    <a:cubicBezTo>
                      <a:pt x="29552" y="5541"/>
                      <a:pt x="29522" y="5540"/>
                      <a:pt x="29489" y="5537"/>
                    </a:cubicBezTo>
                    <a:cubicBezTo>
                      <a:pt x="29044" y="5506"/>
                      <a:pt x="29303" y="5205"/>
                      <a:pt x="29241" y="5009"/>
                    </a:cubicBezTo>
                    <a:cubicBezTo>
                      <a:pt x="29178" y="4812"/>
                      <a:pt x="29023" y="4843"/>
                      <a:pt x="28909" y="4708"/>
                    </a:cubicBezTo>
                    <a:cubicBezTo>
                      <a:pt x="28858" y="4636"/>
                      <a:pt x="28920" y="4480"/>
                      <a:pt x="28837" y="4429"/>
                    </a:cubicBezTo>
                    <a:cubicBezTo>
                      <a:pt x="28713" y="4335"/>
                      <a:pt x="28329" y="4459"/>
                      <a:pt x="28267" y="4284"/>
                    </a:cubicBezTo>
                    <a:cubicBezTo>
                      <a:pt x="28238" y="4198"/>
                      <a:pt x="28310" y="4185"/>
                      <a:pt x="28407" y="4185"/>
                    </a:cubicBezTo>
                    <a:cubicBezTo>
                      <a:pt x="28453" y="4185"/>
                      <a:pt x="28505" y="4188"/>
                      <a:pt x="28555" y="4188"/>
                    </a:cubicBezTo>
                    <a:cubicBezTo>
                      <a:pt x="28592" y="4188"/>
                      <a:pt x="28628" y="4186"/>
                      <a:pt x="28660" y="4180"/>
                    </a:cubicBezTo>
                    <a:cubicBezTo>
                      <a:pt x="28795" y="4159"/>
                      <a:pt x="29095" y="4169"/>
                      <a:pt x="29210" y="4107"/>
                    </a:cubicBezTo>
                    <a:cubicBezTo>
                      <a:pt x="29376" y="3994"/>
                      <a:pt x="29220" y="3911"/>
                      <a:pt x="29251" y="3786"/>
                    </a:cubicBezTo>
                    <a:cubicBezTo>
                      <a:pt x="29282" y="3703"/>
                      <a:pt x="29479" y="3693"/>
                      <a:pt x="29448" y="3538"/>
                    </a:cubicBezTo>
                    <a:cubicBezTo>
                      <a:pt x="29406" y="3403"/>
                      <a:pt x="29303" y="3361"/>
                      <a:pt x="29095" y="3299"/>
                    </a:cubicBezTo>
                    <a:cubicBezTo>
                      <a:pt x="28702" y="3175"/>
                      <a:pt x="28204" y="3299"/>
                      <a:pt x="27976" y="3050"/>
                    </a:cubicBezTo>
                    <a:cubicBezTo>
                      <a:pt x="27858" y="3086"/>
                      <a:pt x="27739" y="3111"/>
                      <a:pt x="27607" y="3111"/>
                    </a:cubicBezTo>
                    <a:cubicBezTo>
                      <a:pt x="27544" y="3111"/>
                      <a:pt x="27477" y="3105"/>
                      <a:pt x="27407" y="3092"/>
                    </a:cubicBezTo>
                    <a:cubicBezTo>
                      <a:pt x="27230" y="3330"/>
                      <a:pt x="27200" y="3257"/>
                      <a:pt x="26837" y="3299"/>
                    </a:cubicBezTo>
                    <a:cubicBezTo>
                      <a:pt x="26754" y="3154"/>
                      <a:pt x="26537" y="3030"/>
                      <a:pt x="26443" y="2937"/>
                    </a:cubicBezTo>
                    <a:cubicBezTo>
                      <a:pt x="26433" y="3009"/>
                      <a:pt x="26412" y="3071"/>
                      <a:pt x="26402" y="3144"/>
                    </a:cubicBezTo>
                    <a:cubicBezTo>
                      <a:pt x="26319" y="2906"/>
                      <a:pt x="26081" y="2823"/>
                      <a:pt x="25780" y="2823"/>
                    </a:cubicBezTo>
                    <a:cubicBezTo>
                      <a:pt x="25213" y="2823"/>
                      <a:pt x="24421" y="3119"/>
                      <a:pt x="24008" y="3248"/>
                    </a:cubicBezTo>
                    <a:cubicBezTo>
                      <a:pt x="23740" y="3323"/>
                      <a:pt x="23118" y="3548"/>
                      <a:pt x="22682" y="3548"/>
                    </a:cubicBezTo>
                    <a:cubicBezTo>
                      <a:pt x="22579" y="3548"/>
                      <a:pt x="22488" y="3536"/>
                      <a:pt x="22413" y="3506"/>
                    </a:cubicBezTo>
                    <a:cubicBezTo>
                      <a:pt x="22133" y="3413"/>
                      <a:pt x="22247" y="2843"/>
                      <a:pt x="22174" y="2677"/>
                    </a:cubicBezTo>
                    <a:cubicBezTo>
                      <a:pt x="21710" y="2677"/>
                      <a:pt x="21658" y="3051"/>
                      <a:pt x="21330" y="3051"/>
                    </a:cubicBezTo>
                    <a:cubicBezTo>
                      <a:pt x="21322" y="3051"/>
                      <a:pt x="21313" y="3051"/>
                      <a:pt x="21304" y="3050"/>
                    </a:cubicBezTo>
                    <a:cubicBezTo>
                      <a:pt x="20910" y="3020"/>
                      <a:pt x="21096" y="2677"/>
                      <a:pt x="20848" y="2615"/>
                    </a:cubicBezTo>
                    <a:cubicBezTo>
                      <a:pt x="20692" y="2573"/>
                      <a:pt x="20536" y="2559"/>
                      <a:pt x="20383" y="2559"/>
                    </a:cubicBezTo>
                    <a:cubicBezTo>
                      <a:pt x="20116" y="2559"/>
                      <a:pt x="19857" y="2600"/>
                      <a:pt x="19616" y="2600"/>
                    </a:cubicBezTo>
                    <a:cubicBezTo>
                      <a:pt x="19315" y="2600"/>
                      <a:pt x="19042" y="2537"/>
                      <a:pt x="18817" y="2253"/>
                    </a:cubicBezTo>
                    <a:cubicBezTo>
                      <a:pt x="18558" y="1931"/>
                      <a:pt x="19056" y="1320"/>
                      <a:pt x="18455" y="1072"/>
                    </a:cubicBezTo>
                    <a:cubicBezTo>
                      <a:pt x="18284" y="1000"/>
                      <a:pt x="18106" y="972"/>
                      <a:pt x="17924" y="972"/>
                    </a:cubicBezTo>
                    <a:cubicBezTo>
                      <a:pt x="17192" y="972"/>
                      <a:pt x="16406" y="1434"/>
                      <a:pt x="15841" y="1434"/>
                    </a:cubicBezTo>
                    <a:cubicBezTo>
                      <a:pt x="15832" y="1434"/>
                      <a:pt x="15822" y="1434"/>
                      <a:pt x="15812" y="1434"/>
                    </a:cubicBezTo>
                    <a:cubicBezTo>
                      <a:pt x="15729" y="916"/>
                      <a:pt x="16279" y="87"/>
                      <a:pt x="14807" y="4"/>
                    </a:cubicBezTo>
                    <a:cubicBezTo>
                      <a:pt x="14780" y="2"/>
                      <a:pt x="14751" y="1"/>
                      <a:pt x="1472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5442981" y="728475"/>
              <a:ext cx="3616337" cy="3575259"/>
              <a:chOff x="5133056" y="784125"/>
              <a:chExt cx="3616337" cy="3575259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7591749" y="797725"/>
                <a:ext cx="158718" cy="9203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697" extrusionOk="0">
                    <a:moveTo>
                      <a:pt x="378" y="1"/>
                    </a:moveTo>
                    <a:cubicBezTo>
                      <a:pt x="177" y="1"/>
                      <a:pt x="0" y="177"/>
                      <a:pt x="0" y="177"/>
                    </a:cubicBezTo>
                    <a:lnTo>
                      <a:pt x="0" y="633"/>
                    </a:lnTo>
                    <a:cubicBezTo>
                      <a:pt x="0" y="633"/>
                      <a:pt x="187" y="468"/>
                      <a:pt x="311" y="457"/>
                    </a:cubicBezTo>
                    <a:cubicBezTo>
                      <a:pt x="314" y="457"/>
                      <a:pt x="316" y="456"/>
                      <a:pt x="319" y="456"/>
                    </a:cubicBezTo>
                    <a:cubicBezTo>
                      <a:pt x="426" y="456"/>
                      <a:pt x="465" y="665"/>
                      <a:pt x="829" y="696"/>
                    </a:cubicBezTo>
                    <a:cubicBezTo>
                      <a:pt x="839" y="696"/>
                      <a:pt x="849" y="696"/>
                      <a:pt x="859" y="696"/>
                    </a:cubicBezTo>
                    <a:cubicBezTo>
                      <a:pt x="1202" y="696"/>
                      <a:pt x="1192" y="343"/>
                      <a:pt x="1192" y="343"/>
                    </a:cubicBezTo>
                    <a:lnTo>
                      <a:pt x="1192" y="343"/>
                    </a:lnTo>
                    <a:cubicBezTo>
                      <a:pt x="1192" y="343"/>
                      <a:pt x="1127" y="375"/>
                      <a:pt x="1023" y="375"/>
                    </a:cubicBezTo>
                    <a:cubicBezTo>
                      <a:pt x="971" y="375"/>
                      <a:pt x="908" y="367"/>
                      <a:pt x="839" y="343"/>
                    </a:cubicBezTo>
                    <a:cubicBezTo>
                      <a:pt x="632" y="270"/>
                      <a:pt x="601" y="12"/>
                      <a:pt x="394" y="1"/>
                    </a:cubicBezTo>
                    <a:cubicBezTo>
                      <a:pt x="389" y="1"/>
                      <a:pt x="383" y="1"/>
                      <a:pt x="3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584883" y="784125"/>
                <a:ext cx="23372" cy="29155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208" extrusionOk="0">
                    <a:moveTo>
                      <a:pt x="21" y="0"/>
                    </a:moveTo>
                    <a:lnTo>
                      <a:pt x="21" y="11"/>
                    </a:lnTo>
                    <a:lnTo>
                      <a:pt x="0" y="2197"/>
                    </a:lnTo>
                    <a:lnTo>
                      <a:pt x="11" y="2197"/>
                    </a:lnTo>
                    <a:lnTo>
                      <a:pt x="156" y="2208"/>
                    </a:lnTo>
                    <a:lnTo>
                      <a:pt x="156" y="2197"/>
                    </a:lnTo>
                    <a:lnTo>
                      <a:pt x="177" y="11"/>
                    </a:lnTo>
                    <a:lnTo>
                      <a:pt x="166" y="11"/>
                    </a:lnTo>
                    <a:lnTo>
                      <a:pt x="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411110" y="1453201"/>
                <a:ext cx="405114" cy="1544794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11699" extrusionOk="0">
                    <a:moveTo>
                      <a:pt x="1441" y="0"/>
                    </a:moveTo>
                    <a:lnTo>
                      <a:pt x="167" y="974"/>
                    </a:lnTo>
                    <a:lnTo>
                      <a:pt x="1" y="11212"/>
                    </a:lnTo>
                    <a:lnTo>
                      <a:pt x="3068" y="11698"/>
                    </a:lnTo>
                    <a:lnTo>
                      <a:pt x="2633" y="995"/>
                    </a:lnTo>
                    <a:lnTo>
                      <a:pt x="144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08470" y="1466669"/>
                <a:ext cx="365369" cy="11804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894" extrusionOk="0">
                    <a:moveTo>
                      <a:pt x="1582" y="0"/>
                    </a:moveTo>
                    <a:cubicBezTo>
                      <a:pt x="1562" y="0"/>
                      <a:pt x="1542" y="1"/>
                      <a:pt x="1523" y="2"/>
                    </a:cubicBezTo>
                    <a:cubicBezTo>
                      <a:pt x="870" y="33"/>
                      <a:pt x="0" y="654"/>
                      <a:pt x="0" y="654"/>
                    </a:cubicBezTo>
                    <a:lnTo>
                      <a:pt x="187" y="872"/>
                    </a:lnTo>
                    <a:cubicBezTo>
                      <a:pt x="187" y="872"/>
                      <a:pt x="596" y="662"/>
                      <a:pt x="1375" y="662"/>
                    </a:cubicBezTo>
                    <a:cubicBezTo>
                      <a:pt x="1426" y="662"/>
                      <a:pt x="1479" y="663"/>
                      <a:pt x="1533" y="665"/>
                    </a:cubicBezTo>
                    <a:cubicBezTo>
                      <a:pt x="2414" y="696"/>
                      <a:pt x="2653" y="893"/>
                      <a:pt x="2653" y="893"/>
                    </a:cubicBezTo>
                    <a:lnTo>
                      <a:pt x="2766" y="613"/>
                    </a:lnTo>
                    <a:cubicBezTo>
                      <a:pt x="2766" y="613"/>
                      <a:pt x="2202" y="0"/>
                      <a:pt x="15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08470" y="1287615"/>
                <a:ext cx="366689" cy="265542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2011" extrusionOk="0">
                    <a:moveTo>
                      <a:pt x="1492" y="0"/>
                    </a:moveTo>
                    <a:cubicBezTo>
                      <a:pt x="163" y="0"/>
                      <a:pt x="31" y="467"/>
                      <a:pt x="31" y="467"/>
                    </a:cubicBezTo>
                    <a:lnTo>
                      <a:pt x="0" y="2010"/>
                    </a:lnTo>
                    <a:cubicBezTo>
                      <a:pt x="0" y="2010"/>
                      <a:pt x="590" y="1648"/>
                      <a:pt x="1409" y="1617"/>
                    </a:cubicBezTo>
                    <a:cubicBezTo>
                      <a:pt x="1450" y="1615"/>
                      <a:pt x="1490" y="1614"/>
                      <a:pt x="1530" y="1614"/>
                    </a:cubicBezTo>
                    <a:cubicBezTo>
                      <a:pt x="2280" y="1614"/>
                      <a:pt x="2766" y="1969"/>
                      <a:pt x="2766" y="1969"/>
                    </a:cubicBezTo>
                    <a:lnTo>
                      <a:pt x="2777" y="467"/>
                    </a:lnTo>
                    <a:cubicBezTo>
                      <a:pt x="2777" y="467"/>
                      <a:pt x="2155" y="11"/>
                      <a:pt x="1533" y="0"/>
                    </a:cubicBezTo>
                    <a:cubicBezTo>
                      <a:pt x="1519" y="0"/>
                      <a:pt x="1505" y="0"/>
                      <a:pt x="1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391964" y="1234269"/>
                <a:ext cx="409207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1203" extrusionOk="0">
                    <a:moveTo>
                      <a:pt x="1223" y="1"/>
                    </a:moveTo>
                    <a:lnTo>
                      <a:pt x="1" y="871"/>
                    </a:lnTo>
                    <a:lnTo>
                      <a:pt x="135" y="1182"/>
                    </a:lnTo>
                    <a:cubicBezTo>
                      <a:pt x="135" y="1182"/>
                      <a:pt x="664" y="860"/>
                      <a:pt x="1461" y="809"/>
                    </a:cubicBezTo>
                    <a:cubicBezTo>
                      <a:pt x="1497" y="807"/>
                      <a:pt x="1532" y="806"/>
                      <a:pt x="1567" y="806"/>
                    </a:cubicBezTo>
                    <a:cubicBezTo>
                      <a:pt x="2302" y="806"/>
                      <a:pt x="2850" y="1203"/>
                      <a:pt x="2850" y="1203"/>
                    </a:cubicBezTo>
                    <a:lnTo>
                      <a:pt x="3098" y="943"/>
                    </a:lnTo>
                    <a:lnTo>
                      <a:pt x="2580" y="415"/>
                    </a:lnTo>
                    <a:lnTo>
                      <a:pt x="12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386550" y="929903"/>
                <a:ext cx="414621" cy="429014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249" extrusionOk="0">
                    <a:moveTo>
                      <a:pt x="1541" y="0"/>
                    </a:moveTo>
                    <a:cubicBezTo>
                      <a:pt x="1538" y="0"/>
                      <a:pt x="1535" y="2"/>
                      <a:pt x="1534" y="5"/>
                    </a:cubicBezTo>
                    <a:cubicBezTo>
                      <a:pt x="1534" y="5"/>
                      <a:pt x="0" y="3114"/>
                      <a:pt x="42" y="3176"/>
                    </a:cubicBezTo>
                    <a:cubicBezTo>
                      <a:pt x="44" y="3180"/>
                      <a:pt x="50" y="3182"/>
                      <a:pt x="57" y="3182"/>
                    </a:cubicBezTo>
                    <a:cubicBezTo>
                      <a:pt x="106" y="3182"/>
                      <a:pt x="253" y="3101"/>
                      <a:pt x="487" y="3020"/>
                    </a:cubicBezTo>
                    <a:cubicBezTo>
                      <a:pt x="711" y="2940"/>
                      <a:pt x="1021" y="2859"/>
                      <a:pt x="1409" y="2859"/>
                    </a:cubicBezTo>
                    <a:cubicBezTo>
                      <a:pt x="1469" y="2859"/>
                      <a:pt x="1532" y="2861"/>
                      <a:pt x="1596" y="2865"/>
                    </a:cubicBezTo>
                    <a:cubicBezTo>
                      <a:pt x="2580" y="2907"/>
                      <a:pt x="3139" y="3248"/>
                      <a:pt x="3139" y="3248"/>
                    </a:cubicBezTo>
                    <a:cubicBezTo>
                      <a:pt x="3139" y="3248"/>
                      <a:pt x="1674" y="0"/>
                      <a:pt x="15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390511" y="785577"/>
                <a:ext cx="360087" cy="563700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4269" extrusionOk="0">
                    <a:moveTo>
                      <a:pt x="1483" y="1140"/>
                    </a:moveTo>
                    <a:cubicBezTo>
                      <a:pt x="1306" y="1481"/>
                      <a:pt x="1" y="4145"/>
                      <a:pt x="12" y="4269"/>
                    </a:cubicBezTo>
                    <a:cubicBezTo>
                      <a:pt x="1" y="4145"/>
                      <a:pt x="1306" y="1481"/>
                      <a:pt x="1483" y="1140"/>
                    </a:cubicBezTo>
                    <a:lnTo>
                      <a:pt x="1483" y="1140"/>
                    </a:lnTo>
                    <a:close/>
                    <a:moveTo>
                      <a:pt x="2384" y="788"/>
                    </a:moveTo>
                    <a:lnTo>
                      <a:pt x="2384" y="788"/>
                    </a:lnTo>
                    <a:lnTo>
                      <a:pt x="2384" y="788"/>
                    </a:lnTo>
                    <a:lnTo>
                      <a:pt x="2384" y="788"/>
                    </a:lnTo>
                    <a:close/>
                    <a:moveTo>
                      <a:pt x="2353" y="788"/>
                    </a:moveTo>
                    <a:lnTo>
                      <a:pt x="2353" y="788"/>
                    </a:lnTo>
                    <a:lnTo>
                      <a:pt x="2353" y="788"/>
                    </a:lnTo>
                    <a:close/>
                    <a:moveTo>
                      <a:pt x="2343" y="788"/>
                    </a:moveTo>
                    <a:lnTo>
                      <a:pt x="2353" y="788"/>
                    </a:lnTo>
                    <a:lnTo>
                      <a:pt x="2343" y="788"/>
                    </a:lnTo>
                    <a:close/>
                    <a:moveTo>
                      <a:pt x="2312" y="777"/>
                    </a:moveTo>
                    <a:lnTo>
                      <a:pt x="2312" y="777"/>
                    </a:lnTo>
                    <a:lnTo>
                      <a:pt x="2312" y="777"/>
                    </a:lnTo>
                    <a:close/>
                    <a:moveTo>
                      <a:pt x="1990" y="642"/>
                    </a:moveTo>
                    <a:cubicBezTo>
                      <a:pt x="2052" y="694"/>
                      <a:pt x="2135" y="756"/>
                      <a:pt x="2301" y="777"/>
                    </a:cubicBezTo>
                    <a:cubicBezTo>
                      <a:pt x="2135" y="756"/>
                      <a:pt x="2052" y="694"/>
                      <a:pt x="1990" y="642"/>
                    </a:cubicBezTo>
                    <a:close/>
                    <a:moveTo>
                      <a:pt x="1815" y="549"/>
                    </a:moveTo>
                    <a:cubicBezTo>
                      <a:pt x="1762" y="570"/>
                      <a:pt x="1700" y="601"/>
                      <a:pt x="1638" y="642"/>
                    </a:cubicBezTo>
                    <a:lnTo>
                      <a:pt x="1638" y="1243"/>
                    </a:lnTo>
                    <a:lnTo>
                      <a:pt x="1638" y="642"/>
                    </a:lnTo>
                    <a:cubicBezTo>
                      <a:pt x="1700" y="601"/>
                      <a:pt x="1762" y="570"/>
                      <a:pt x="1815" y="549"/>
                    </a:cubicBezTo>
                    <a:close/>
                    <a:moveTo>
                      <a:pt x="1815" y="549"/>
                    </a:moveTo>
                    <a:lnTo>
                      <a:pt x="1815" y="549"/>
                    </a:lnTo>
                    <a:lnTo>
                      <a:pt x="1815" y="549"/>
                    </a:lnTo>
                    <a:close/>
                    <a:moveTo>
                      <a:pt x="1815" y="549"/>
                    </a:moveTo>
                    <a:lnTo>
                      <a:pt x="1815" y="549"/>
                    </a:lnTo>
                    <a:lnTo>
                      <a:pt x="1815" y="549"/>
                    </a:lnTo>
                    <a:close/>
                    <a:moveTo>
                      <a:pt x="1815" y="549"/>
                    </a:moveTo>
                    <a:lnTo>
                      <a:pt x="1815" y="549"/>
                    </a:lnTo>
                    <a:lnTo>
                      <a:pt x="1815" y="549"/>
                    </a:lnTo>
                    <a:close/>
                    <a:moveTo>
                      <a:pt x="1825" y="549"/>
                    </a:moveTo>
                    <a:lnTo>
                      <a:pt x="181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25" y="549"/>
                    </a:moveTo>
                    <a:lnTo>
                      <a:pt x="1825" y="549"/>
                    </a:lnTo>
                    <a:lnTo>
                      <a:pt x="1825" y="549"/>
                    </a:lnTo>
                    <a:close/>
                    <a:moveTo>
                      <a:pt x="1835" y="549"/>
                    </a:moveTo>
                    <a:lnTo>
                      <a:pt x="1835" y="549"/>
                    </a:lnTo>
                    <a:lnTo>
                      <a:pt x="1835" y="549"/>
                    </a:lnTo>
                    <a:close/>
                    <a:moveTo>
                      <a:pt x="1845" y="549"/>
                    </a:moveTo>
                    <a:lnTo>
                      <a:pt x="1835" y="549"/>
                    </a:lnTo>
                    <a:lnTo>
                      <a:pt x="1845" y="549"/>
                    </a:lnTo>
                    <a:close/>
                    <a:moveTo>
                      <a:pt x="1845" y="549"/>
                    </a:moveTo>
                    <a:lnTo>
                      <a:pt x="1845" y="549"/>
                    </a:lnTo>
                    <a:lnTo>
                      <a:pt x="1845" y="549"/>
                    </a:lnTo>
                    <a:lnTo>
                      <a:pt x="1845" y="549"/>
                    </a:lnTo>
                    <a:close/>
                    <a:moveTo>
                      <a:pt x="2550" y="466"/>
                    </a:moveTo>
                    <a:lnTo>
                      <a:pt x="2550" y="466"/>
                    </a:lnTo>
                    <a:lnTo>
                      <a:pt x="2550" y="466"/>
                    </a:lnTo>
                    <a:lnTo>
                      <a:pt x="2550" y="466"/>
                    </a:lnTo>
                    <a:close/>
                    <a:moveTo>
                      <a:pt x="2374" y="435"/>
                    </a:moveTo>
                    <a:lnTo>
                      <a:pt x="2374" y="435"/>
                    </a:lnTo>
                    <a:lnTo>
                      <a:pt x="2374" y="435"/>
                    </a:lnTo>
                    <a:close/>
                    <a:moveTo>
                      <a:pt x="2716" y="435"/>
                    </a:moveTo>
                    <a:cubicBezTo>
                      <a:pt x="2716" y="435"/>
                      <a:pt x="2653" y="466"/>
                      <a:pt x="2550" y="466"/>
                    </a:cubicBezTo>
                    <a:cubicBezTo>
                      <a:pt x="2653" y="466"/>
                      <a:pt x="2716" y="435"/>
                      <a:pt x="2716" y="435"/>
                    </a:cubicBezTo>
                    <a:cubicBezTo>
                      <a:pt x="2716" y="435"/>
                      <a:pt x="2726" y="788"/>
                      <a:pt x="2384" y="788"/>
                    </a:cubicBezTo>
                    <a:cubicBezTo>
                      <a:pt x="2726" y="788"/>
                      <a:pt x="2716" y="435"/>
                      <a:pt x="2716" y="435"/>
                    </a:cubicBezTo>
                    <a:close/>
                    <a:moveTo>
                      <a:pt x="1815" y="104"/>
                    </a:moveTo>
                    <a:lnTo>
                      <a:pt x="1815" y="104"/>
                    </a:lnTo>
                    <a:lnTo>
                      <a:pt x="1815" y="104"/>
                    </a:lnTo>
                    <a:close/>
                    <a:moveTo>
                      <a:pt x="1815" y="104"/>
                    </a:moveTo>
                    <a:lnTo>
                      <a:pt x="1815" y="104"/>
                    </a:lnTo>
                    <a:lnTo>
                      <a:pt x="1815" y="104"/>
                    </a:lnTo>
                    <a:close/>
                    <a:moveTo>
                      <a:pt x="1815" y="104"/>
                    </a:moveTo>
                    <a:lnTo>
                      <a:pt x="1815" y="104"/>
                    </a:lnTo>
                    <a:lnTo>
                      <a:pt x="1815" y="104"/>
                    </a:lnTo>
                    <a:close/>
                    <a:moveTo>
                      <a:pt x="1815" y="104"/>
                    </a:moveTo>
                    <a:lnTo>
                      <a:pt x="1815" y="104"/>
                    </a:lnTo>
                    <a:lnTo>
                      <a:pt x="1815" y="104"/>
                    </a:lnTo>
                    <a:close/>
                    <a:moveTo>
                      <a:pt x="1825" y="104"/>
                    </a:moveTo>
                    <a:lnTo>
                      <a:pt x="1825" y="104"/>
                    </a:lnTo>
                    <a:lnTo>
                      <a:pt x="1825" y="104"/>
                    </a:lnTo>
                    <a:close/>
                    <a:moveTo>
                      <a:pt x="1825" y="104"/>
                    </a:moveTo>
                    <a:lnTo>
                      <a:pt x="1825" y="104"/>
                    </a:lnTo>
                    <a:lnTo>
                      <a:pt x="1825" y="104"/>
                    </a:lnTo>
                    <a:close/>
                    <a:moveTo>
                      <a:pt x="1825" y="104"/>
                    </a:moveTo>
                    <a:lnTo>
                      <a:pt x="1825" y="104"/>
                    </a:lnTo>
                    <a:lnTo>
                      <a:pt x="1825" y="104"/>
                    </a:lnTo>
                    <a:close/>
                    <a:moveTo>
                      <a:pt x="1825" y="104"/>
                    </a:moveTo>
                    <a:lnTo>
                      <a:pt x="1825" y="104"/>
                    </a:lnTo>
                    <a:lnTo>
                      <a:pt x="1825" y="104"/>
                    </a:lnTo>
                    <a:close/>
                    <a:moveTo>
                      <a:pt x="1835" y="104"/>
                    </a:moveTo>
                    <a:lnTo>
                      <a:pt x="1825" y="104"/>
                    </a:lnTo>
                    <a:lnTo>
                      <a:pt x="1835" y="104"/>
                    </a:lnTo>
                    <a:close/>
                    <a:moveTo>
                      <a:pt x="1835" y="93"/>
                    </a:moveTo>
                    <a:lnTo>
                      <a:pt x="1835" y="104"/>
                    </a:lnTo>
                    <a:lnTo>
                      <a:pt x="1835" y="93"/>
                    </a:lnTo>
                    <a:close/>
                    <a:moveTo>
                      <a:pt x="1835" y="93"/>
                    </a:moveTo>
                    <a:lnTo>
                      <a:pt x="1835" y="93"/>
                    </a:lnTo>
                    <a:lnTo>
                      <a:pt x="1835" y="93"/>
                    </a:lnTo>
                    <a:close/>
                    <a:moveTo>
                      <a:pt x="1835" y="93"/>
                    </a:moveTo>
                    <a:lnTo>
                      <a:pt x="1835" y="93"/>
                    </a:lnTo>
                    <a:lnTo>
                      <a:pt x="1835" y="93"/>
                    </a:lnTo>
                    <a:close/>
                    <a:moveTo>
                      <a:pt x="1835" y="93"/>
                    </a:moveTo>
                    <a:lnTo>
                      <a:pt x="1835" y="93"/>
                    </a:lnTo>
                    <a:lnTo>
                      <a:pt x="1835" y="93"/>
                    </a:lnTo>
                    <a:close/>
                    <a:moveTo>
                      <a:pt x="1856" y="93"/>
                    </a:moveTo>
                    <a:lnTo>
                      <a:pt x="1835" y="93"/>
                    </a:lnTo>
                    <a:lnTo>
                      <a:pt x="1856" y="93"/>
                    </a:lnTo>
                    <a:close/>
                    <a:moveTo>
                      <a:pt x="1856" y="93"/>
                    </a:moveTo>
                    <a:lnTo>
                      <a:pt x="1856" y="93"/>
                    </a:lnTo>
                    <a:lnTo>
                      <a:pt x="1856" y="93"/>
                    </a:lnTo>
                    <a:close/>
                    <a:moveTo>
                      <a:pt x="1856" y="93"/>
                    </a:moveTo>
                    <a:lnTo>
                      <a:pt x="1856" y="93"/>
                    </a:lnTo>
                    <a:lnTo>
                      <a:pt x="1856" y="93"/>
                    </a:lnTo>
                    <a:close/>
                    <a:moveTo>
                      <a:pt x="1856" y="93"/>
                    </a:moveTo>
                    <a:lnTo>
                      <a:pt x="1856" y="93"/>
                    </a:lnTo>
                    <a:lnTo>
                      <a:pt x="1856" y="93"/>
                    </a:lnTo>
                    <a:close/>
                    <a:moveTo>
                      <a:pt x="1866" y="93"/>
                    </a:moveTo>
                    <a:lnTo>
                      <a:pt x="1856" y="93"/>
                    </a:lnTo>
                    <a:lnTo>
                      <a:pt x="1866" y="93"/>
                    </a:lnTo>
                    <a:close/>
                    <a:moveTo>
                      <a:pt x="1866" y="93"/>
                    </a:moveTo>
                    <a:lnTo>
                      <a:pt x="1866" y="93"/>
                    </a:lnTo>
                    <a:lnTo>
                      <a:pt x="1866" y="93"/>
                    </a:lnTo>
                    <a:close/>
                    <a:moveTo>
                      <a:pt x="1866" y="93"/>
                    </a:moveTo>
                    <a:lnTo>
                      <a:pt x="1866" y="93"/>
                    </a:lnTo>
                    <a:lnTo>
                      <a:pt x="1866" y="93"/>
                    </a:lnTo>
                    <a:close/>
                    <a:moveTo>
                      <a:pt x="1866" y="93"/>
                    </a:moveTo>
                    <a:lnTo>
                      <a:pt x="1866" y="93"/>
                    </a:lnTo>
                    <a:lnTo>
                      <a:pt x="1866" y="93"/>
                    </a:lnTo>
                    <a:close/>
                    <a:moveTo>
                      <a:pt x="1877" y="93"/>
                    </a:moveTo>
                    <a:lnTo>
                      <a:pt x="1866" y="93"/>
                    </a:lnTo>
                    <a:lnTo>
                      <a:pt x="1877" y="93"/>
                    </a:lnTo>
                    <a:close/>
                    <a:moveTo>
                      <a:pt x="1877" y="93"/>
                    </a:moveTo>
                    <a:lnTo>
                      <a:pt x="1877" y="93"/>
                    </a:lnTo>
                    <a:lnTo>
                      <a:pt x="1877" y="93"/>
                    </a:lnTo>
                    <a:close/>
                    <a:moveTo>
                      <a:pt x="1877" y="93"/>
                    </a:moveTo>
                    <a:lnTo>
                      <a:pt x="1877" y="93"/>
                    </a:lnTo>
                    <a:lnTo>
                      <a:pt x="1877" y="93"/>
                    </a:lnTo>
                    <a:close/>
                    <a:moveTo>
                      <a:pt x="1877" y="93"/>
                    </a:moveTo>
                    <a:lnTo>
                      <a:pt x="1877" y="93"/>
                    </a:lnTo>
                    <a:lnTo>
                      <a:pt x="1877" y="93"/>
                    </a:lnTo>
                    <a:close/>
                    <a:moveTo>
                      <a:pt x="1877" y="93"/>
                    </a:moveTo>
                    <a:lnTo>
                      <a:pt x="1877" y="93"/>
                    </a:lnTo>
                    <a:lnTo>
                      <a:pt x="1877" y="93"/>
                    </a:lnTo>
                    <a:close/>
                    <a:moveTo>
                      <a:pt x="1897" y="93"/>
                    </a:moveTo>
                    <a:lnTo>
                      <a:pt x="1877" y="93"/>
                    </a:lnTo>
                    <a:lnTo>
                      <a:pt x="1897" y="93"/>
                    </a:lnTo>
                    <a:lnTo>
                      <a:pt x="1918" y="93"/>
                    </a:lnTo>
                    <a:cubicBezTo>
                      <a:pt x="2125" y="104"/>
                      <a:pt x="2156" y="362"/>
                      <a:pt x="2363" y="435"/>
                    </a:cubicBezTo>
                    <a:lnTo>
                      <a:pt x="2374" y="435"/>
                    </a:lnTo>
                    <a:lnTo>
                      <a:pt x="2363" y="435"/>
                    </a:lnTo>
                    <a:cubicBezTo>
                      <a:pt x="2156" y="362"/>
                      <a:pt x="2125" y="104"/>
                      <a:pt x="1918" y="93"/>
                    </a:cubicBezTo>
                    <a:lnTo>
                      <a:pt x="1897" y="93"/>
                    </a:lnTo>
                    <a:close/>
                    <a:moveTo>
                      <a:pt x="1649" y="72"/>
                    </a:moveTo>
                    <a:lnTo>
                      <a:pt x="1649" y="176"/>
                    </a:lnTo>
                    <a:lnTo>
                      <a:pt x="1649" y="176"/>
                    </a:lnTo>
                    <a:lnTo>
                      <a:pt x="1649" y="72"/>
                    </a:lnTo>
                    <a:lnTo>
                      <a:pt x="1649" y="72"/>
                    </a:lnTo>
                    <a:close/>
                    <a:moveTo>
                      <a:pt x="1566" y="0"/>
                    </a:moveTo>
                    <a:lnTo>
                      <a:pt x="1566" y="0"/>
                    </a:lnTo>
                    <a:lnTo>
                      <a:pt x="156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606670" y="797725"/>
                <a:ext cx="143929" cy="91903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96" extrusionOk="0">
                    <a:moveTo>
                      <a:pt x="198" y="1"/>
                    </a:moveTo>
                    <a:lnTo>
                      <a:pt x="198" y="12"/>
                    </a:lnTo>
                    <a:lnTo>
                      <a:pt x="178" y="12"/>
                    </a:lnTo>
                    <a:cubicBezTo>
                      <a:pt x="115" y="22"/>
                      <a:pt x="53" y="53"/>
                      <a:pt x="12" y="84"/>
                    </a:cubicBezTo>
                    <a:lnTo>
                      <a:pt x="1" y="550"/>
                    </a:lnTo>
                    <a:cubicBezTo>
                      <a:pt x="63" y="509"/>
                      <a:pt x="125" y="478"/>
                      <a:pt x="178" y="457"/>
                    </a:cubicBezTo>
                    <a:lnTo>
                      <a:pt x="208" y="457"/>
                    </a:lnTo>
                    <a:cubicBezTo>
                      <a:pt x="260" y="457"/>
                      <a:pt x="291" y="498"/>
                      <a:pt x="353" y="550"/>
                    </a:cubicBezTo>
                    <a:cubicBezTo>
                      <a:pt x="415" y="602"/>
                      <a:pt x="498" y="664"/>
                      <a:pt x="664" y="685"/>
                    </a:cubicBezTo>
                    <a:lnTo>
                      <a:pt x="675" y="685"/>
                    </a:lnTo>
                    <a:cubicBezTo>
                      <a:pt x="685" y="685"/>
                      <a:pt x="696" y="696"/>
                      <a:pt x="706" y="696"/>
                    </a:cubicBezTo>
                    <a:lnTo>
                      <a:pt x="747" y="696"/>
                    </a:lnTo>
                    <a:cubicBezTo>
                      <a:pt x="1089" y="696"/>
                      <a:pt x="1079" y="343"/>
                      <a:pt x="1079" y="343"/>
                    </a:cubicBezTo>
                    <a:lnTo>
                      <a:pt x="1079" y="343"/>
                    </a:lnTo>
                    <a:cubicBezTo>
                      <a:pt x="1079" y="343"/>
                      <a:pt x="1016" y="374"/>
                      <a:pt x="913" y="374"/>
                    </a:cubicBezTo>
                    <a:cubicBezTo>
                      <a:pt x="861" y="374"/>
                      <a:pt x="809" y="364"/>
                      <a:pt x="737" y="343"/>
                    </a:cubicBezTo>
                    <a:lnTo>
                      <a:pt x="726" y="343"/>
                    </a:lnTo>
                    <a:cubicBezTo>
                      <a:pt x="519" y="270"/>
                      <a:pt x="488" y="12"/>
                      <a:pt x="2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86203" y="785577"/>
                <a:ext cx="22052" cy="168357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275" extrusionOk="0">
                    <a:moveTo>
                      <a:pt x="84" y="0"/>
                    </a:moveTo>
                    <a:cubicBezTo>
                      <a:pt x="42" y="0"/>
                      <a:pt x="11" y="31"/>
                      <a:pt x="11" y="72"/>
                    </a:cubicBezTo>
                    <a:lnTo>
                      <a:pt x="1" y="1140"/>
                    </a:lnTo>
                    <a:cubicBezTo>
                      <a:pt x="11" y="1108"/>
                      <a:pt x="22" y="1098"/>
                      <a:pt x="22" y="1098"/>
                    </a:cubicBezTo>
                    <a:lnTo>
                      <a:pt x="22" y="1088"/>
                    </a:lnTo>
                    <a:cubicBezTo>
                      <a:pt x="42" y="1088"/>
                      <a:pt x="94" y="1161"/>
                      <a:pt x="156" y="1274"/>
                    </a:cubicBezTo>
                    <a:lnTo>
                      <a:pt x="156" y="1243"/>
                    </a:lnTo>
                    <a:lnTo>
                      <a:pt x="156" y="642"/>
                    </a:lnTo>
                    <a:lnTo>
                      <a:pt x="167" y="176"/>
                    </a:lnTo>
                    <a:lnTo>
                      <a:pt x="167" y="72"/>
                    </a:lnTo>
                    <a:cubicBezTo>
                      <a:pt x="167" y="31"/>
                      <a:pt x="125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408470" y="1388894"/>
                <a:ext cx="2773" cy="164264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44" extrusionOk="0"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10" y="11"/>
                    </a:moveTo>
                    <a:lnTo>
                      <a:pt x="10" y="11"/>
                    </a:lnTo>
                    <a:lnTo>
                      <a:pt x="10" y="11"/>
                    </a:lnTo>
                    <a:close/>
                    <a:moveTo>
                      <a:pt x="21" y="0"/>
                    </a:moveTo>
                    <a:lnTo>
                      <a:pt x="21" y="0"/>
                    </a:lnTo>
                    <a:lnTo>
                      <a:pt x="0" y="124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430257" y="1554480"/>
                <a:ext cx="385968" cy="144351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0932" extrusionOk="0">
                    <a:moveTo>
                      <a:pt x="1223" y="0"/>
                    </a:moveTo>
                    <a:cubicBezTo>
                      <a:pt x="436" y="0"/>
                      <a:pt x="22" y="207"/>
                      <a:pt x="22" y="207"/>
                    </a:cubicBezTo>
                    <a:lnTo>
                      <a:pt x="1" y="1046"/>
                    </a:lnTo>
                    <a:lnTo>
                      <a:pt x="840" y="1389"/>
                    </a:lnTo>
                    <a:lnTo>
                      <a:pt x="860" y="2974"/>
                    </a:lnTo>
                    <a:lnTo>
                      <a:pt x="560" y="3461"/>
                    </a:lnTo>
                    <a:lnTo>
                      <a:pt x="902" y="10610"/>
                    </a:lnTo>
                    <a:lnTo>
                      <a:pt x="2923" y="10931"/>
                    </a:lnTo>
                    <a:lnTo>
                      <a:pt x="2488" y="228"/>
                    </a:lnTo>
                    <a:cubicBezTo>
                      <a:pt x="2488" y="228"/>
                      <a:pt x="2249" y="31"/>
                      <a:pt x="13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408470" y="1499681"/>
                <a:ext cx="365369" cy="85037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644" extrusionOk="0">
                    <a:moveTo>
                      <a:pt x="1523" y="1"/>
                    </a:moveTo>
                    <a:cubicBezTo>
                      <a:pt x="1481" y="1"/>
                      <a:pt x="1451" y="1"/>
                      <a:pt x="1409" y="11"/>
                    </a:cubicBezTo>
                    <a:cubicBezTo>
                      <a:pt x="590" y="42"/>
                      <a:pt x="0" y="404"/>
                      <a:pt x="0" y="404"/>
                    </a:cubicBezTo>
                    <a:lnTo>
                      <a:pt x="187" y="622"/>
                    </a:lnTo>
                    <a:cubicBezTo>
                      <a:pt x="187" y="622"/>
                      <a:pt x="601" y="415"/>
                      <a:pt x="1388" y="415"/>
                    </a:cubicBezTo>
                    <a:lnTo>
                      <a:pt x="1533" y="415"/>
                    </a:lnTo>
                    <a:cubicBezTo>
                      <a:pt x="2414" y="446"/>
                      <a:pt x="2653" y="643"/>
                      <a:pt x="2653" y="643"/>
                    </a:cubicBezTo>
                    <a:lnTo>
                      <a:pt x="2766" y="363"/>
                    </a:lnTo>
                    <a:cubicBezTo>
                      <a:pt x="2766" y="363"/>
                      <a:pt x="2280" y="1"/>
                      <a:pt x="15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7408470" y="1340962"/>
                <a:ext cx="366689" cy="212196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1607" extrusionOk="0">
                    <a:moveTo>
                      <a:pt x="1336" y="1"/>
                    </a:moveTo>
                    <a:cubicBezTo>
                      <a:pt x="622" y="52"/>
                      <a:pt x="124" y="312"/>
                      <a:pt x="21" y="363"/>
                    </a:cubicBezTo>
                    <a:lnTo>
                      <a:pt x="0" y="1606"/>
                    </a:lnTo>
                    <a:cubicBezTo>
                      <a:pt x="0" y="1606"/>
                      <a:pt x="590" y="1244"/>
                      <a:pt x="1409" y="1213"/>
                    </a:cubicBezTo>
                    <a:cubicBezTo>
                      <a:pt x="1451" y="1203"/>
                      <a:pt x="1481" y="1203"/>
                      <a:pt x="1523" y="1203"/>
                    </a:cubicBezTo>
                    <a:cubicBezTo>
                      <a:pt x="2280" y="1203"/>
                      <a:pt x="2766" y="1565"/>
                      <a:pt x="2766" y="1565"/>
                    </a:cubicBezTo>
                    <a:lnTo>
                      <a:pt x="2777" y="342"/>
                    </a:lnTo>
                    <a:lnTo>
                      <a:pt x="2725" y="395"/>
                    </a:lnTo>
                    <a:cubicBezTo>
                      <a:pt x="2725" y="395"/>
                      <a:pt x="2186" y="1"/>
                      <a:pt x="14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391964" y="1306762"/>
                <a:ext cx="409207" cy="86357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654" extrusionOk="0">
                    <a:moveTo>
                      <a:pt x="1" y="322"/>
                    </a:moveTo>
                    <a:cubicBezTo>
                      <a:pt x="1" y="325"/>
                      <a:pt x="2" y="328"/>
                      <a:pt x="4" y="329"/>
                    </a:cubicBezTo>
                    <a:lnTo>
                      <a:pt x="4" y="329"/>
                    </a:lnTo>
                    <a:lnTo>
                      <a:pt x="1" y="322"/>
                    </a:lnTo>
                    <a:close/>
                    <a:moveTo>
                      <a:pt x="1410" y="0"/>
                    </a:moveTo>
                    <a:cubicBezTo>
                      <a:pt x="1005" y="0"/>
                      <a:pt x="674" y="83"/>
                      <a:pt x="446" y="166"/>
                    </a:cubicBezTo>
                    <a:cubicBezTo>
                      <a:pt x="208" y="249"/>
                      <a:pt x="63" y="332"/>
                      <a:pt x="21" y="332"/>
                    </a:cubicBezTo>
                    <a:cubicBezTo>
                      <a:pt x="14" y="332"/>
                      <a:pt x="7" y="332"/>
                      <a:pt x="4" y="329"/>
                    </a:cubicBezTo>
                    <a:lnTo>
                      <a:pt x="4" y="329"/>
                    </a:lnTo>
                    <a:lnTo>
                      <a:pt x="135" y="633"/>
                    </a:lnTo>
                    <a:lnTo>
                      <a:pt x="146" y="622"/>
                    </a:lnTo>
                    <a:cubicBezTo>
                      <a:pt x="249" y="571"/>
                      <a:pt x="747" y="311"/>
                      <a:pt x="1461" y="260"/>
                    </a:cubicBezTo>
                    <a:lnTo>
                      <a:pt x="1586" y="260"/>
                    </a:lnTo>
                    <a:cubicBezTo>
                      <a:pt x="2311" y="260"/>
                      <a:pt x="2850" y="654"/>
                      <a:pt x="2850" y="654"/>
                    </a:cubicBezTo>
                    <a:lnTo>
                      <a:pt x="2902" y="601"/>
                    </a:lnTo>
                    <a:lnTo>
                      <a:pt x="3098" y="394"/>
                    </a:lnTo>
                    <a:cubicBezTo>
                      <a:pt x="3098" y="394"/>
                      <a:pt x="2539" y="53"/>
                      <a:pt x="1555" y="11"/>
                    </a:cubicBezTo>
                    <a:cubicBezTo>
                      <a:pt x="1513" y="0"/>
                      <a:pt x="1461" y="0"/>
                      <a:pt x="141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391964" y="1349149"/>
                <a:ext cx="409207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3099" h="74" extrusionOk="0"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3098" y="73"/>
                    </a:moveTo>
                    <a:lnTo>
                      <a:pt x="3098" y="73"/>
                    </a:lnTo>
                    <a:lnTo>
                      <a:pt x="3098" y="73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390511" y="929111"/>
                <a:ext cx="410660" cy="429806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3255" extrusionOk="0">
                    <a:moveTo>
                      <a:pt x="1504" y="1"/>
                    </a:moveTo>
                    <a:lnTo>
                      <a:pt x="1504" y="11"/>
                    </a:lnTo>
                    <a:cubicBezTo>
                      <a:pt x="1504" y="11"/>
                      <a:pt x="1493" y="21"/>
                      <a:pt x="1483" y="53"/>
                    </a:cubicBezTo>
                    <a:cubicBezTo>
                      <a:pt x="1306" y="394"/>
                      <a:pt x="1" y="3058"/>
                      <a:pt x="12" y="3182"/>
                    </a:cubicBezTo>
                    <a:cubicBezTo>
                      <a:pt x="12" y="3192"/>
                      <a:pt x="22" y="3192"/>
                      <a:pt x="32" y="3192"/>
                    </a:cubicBezTo>
                    <a:cubicBezTo>
                      <a:pt x="74" y="3192"/>
                      <a:pt x="219" y="3109"/>
                      <a:pt x="457" y="3026"/>
                    </a:cubicBezTo>
                    <a:cubicBezTo>
                      <a:pt x="685" y="2943"/>
                      <a:pt x="1016" y="2860"/>
                      <a:pt x="1421" y="2860"/>
                    </a:cubicBezTo>
                    <a:cubicBezTo>
                      <a:pt x="1472" y="2860"/>
                      <a:pt x="1524" y="2860"/>
                      <a:pt x="1566" y="2871"/>
                    </a:cubicBezTo>
                    <a:cubicBezTo>
                      <a:pt x="2550" y="2913"/>
                      <a:pt x="3109" y="3254"/>
                      <a:pt x="3109" y="3254"/>
                    </a:cubicBezTo>
                    <a:cubicBezTo>
                      <a:pt x="3037" y="3099"/>
                      <a:pt x="2022" y="840"/>
                      <a:pt x="1638" y="187"/>
                    </a:cubicBezTo>
                    <a:cubicBezTo>
                      <a:pt x="1576" y="74"/>
                      <a:pt x="1524" y="1"/>
                      <a:pt x="15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5540813" y="2900686"/>
                <a:ext cx="149343" cy="94808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718" extrusionOk="0">
                    <a:moveTo>
                      <a:pt x="1068" y="1"/>
                    </a:moveTo>
                    <a:cubicBezTo>
                      <a:pt x="891" y="42"/>
                      <a:pt x="726" y="63"/>
                      <a:pt x="571" y="94"/>
                    </a:cubicBezTo>
                    <a:cubicBezTo>
                      <a:pt x="435" y="125"/>
                      <a:pt x="301" y="156"/>
                      <a:pt x="166" y="197"/>
                    </a:cubicBezTo>
                    <a:cubicBezTo>
                      <a:pt x="0" y="250"/>
                      <a:pt x="0" y="270"/>
                      <a:pt x="21" y="425"/>
                    </a:cubicBezTo>
                    <a:cubicBezTo>
                      <a:pt x="32" y="508"/>
                      <a:pt x="32" y="591"/>
                      <a:pt x="42" y="664"/>
                    </a:cubicBezTo>
                    <a:cubicBezTo>
                      <a:pt x="51" y="690"/>
                      <a:pt x="68" y="718"/>
                      <a:pt x="99" y="718"/>
                    </a:cubicBezTo>
                    <a:cubicBezTo>
                      <a:pt x="104" y="718"/>
                      <a:pt x="109" y="717"/>
                      <a:pt x="115" y="715"/>
                    </a:cubicBezTo>
                    <a:cubicBezTo>
                      <a:pt x="435" y="664"/>
                      <a:pt x="746" y="602"/>
                      <a:pt x="1068" y="560"/>
                    </a:cubicBezTo>
                    <a:cubicBezTo>
                      <a:pt x="1099" y="560"/>
                      <a:pt x="1119" y="540"/>
                      <a:pt x="1119" y="508"/>
                    </a:cubicBezTo>
                    <a:cubicBezTo>
                      <a:pt x="1119" y="342"/>
                      <a:pt x="1130" y="239"/>
                      <a:pt x="1099" y="73"/>
                    </a:cubicBezTo>
                    <a:cubicBezTo>
                      <a:pt x="1099" y="42"/>
                      <a:pt x="1089" y="1"/>
                      <a:pt x="10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393054" y="2933434"/>
                <a:ext cx="141024" cy="90583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86" extrusionOk="0">
                    <a:moveTo>
                      <a:pt x="1021" y="0"/>
                    </a:moveTo>
                    <a:cubicBezTo>
                      <a:pt x="1019" y="0"/>
                      <a:pt x="1018" y="1"/>
                      <a:pt x="1016" y="2"/>
                    </a:cubicBezTo>
                    <a:cubicBezTo>
                      <a:pt x="850" y="43"/>
                      <a:pt x="695" y="53"/>
                      <a:pt x="550" y="84"/>
                    </a:cubicBezTo>
                    <a:cubicBezTo>
                      <a:pt x="415" y="115"/>
                      <a:pt x="290" y="147"/>
                      <a:pt x="166" y="188"/>
                    </a:cubicBezTo>
                    <a:cubicBezTo>
                      <a:pt x="11" y="239"/>
                      <a:pt x="0" y="250"/>
                      <a:pt x="21" y="405"/>
                    </a:cubicBezTo>
                    <a:cubicBezTo>
                      <a:pt x="32" y="478"/>
                      <a:pt x="42" y="561"/>
                      <a:pt x="52" y="633"/>
                    </a:cubicBezTo>
                    <a:cubicBezTo>
                      <a:pt x="52" y="665"/>
                      <a:pt x="73" y="685"/>
                      <a:pt x="115" y="685"/>
                    </a:cubicBezTo>
                    <a:cubicBezTo>
                      <a:pt x="415" y="633"/>
                      <a:pt x="705" y="571"/>
                      <a:pt x="1016" y="530"/>
                    </a:cubicBezTo>
                    <a:cubicBezTo>
                      <a:pt x="1047" y="530"/>
                      <a:pt x="1068" y="509"/>
                      <a:pt x="1068" y="488"/>
                    </a:cubicBezTo>
                    <a:cubicBezTo>
                      <a:pt x="1068" y="322"/>
                      <a:pt x="1068" y="229"/>
                      <a:pt x="1047" y="64"/>
                    </a:cubicBezTo>
                    <a:cubicBezTo>
                      <a:pt x="1047" y="45"/>
                      <a:pt x="1038" y="0"/>
                      <a:pt x="102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54587" y="2846020"/>
                <a:ext cx="132837" cy="8939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77" extrusionOk="0">
                    <a:moveTo>
                      <a:pt x="943" y="0"/>
                    </a:moveTo>
                    <a:cubicBezTo>
                      <a:pt x="788" y="42"/>
                      <a:pt x="643" y="63"/>
                      <a:pt x="508" y="104"/>
                    </a:cubicBezTo>
                    <a:cubicBezTo>
                      <a:pt x="384" y="125"/>
                      <a:pt x="259" y="166"/>
                      <a:pt x="146" y="208"/>
                    </a:cubicBezTo>
                    <a:cubicBezTo>
                      <a:pt x="1" y="259"/>
                      <a:pt x="1" y="270"/>
                      <a:pt x="22" y="415"/>
                    </a:cubicBezTo>
                    <a:cubicBezTo>
                      <a:pt x="32" y="487"/>
                      <a:pt x="42" y="560"/>
                      <a:pt x="42" y="632"/>
                    </a:cubicBezTo>
                    <a:cubicBezTo>
                      <a:pt x="50" y="658"/>
                      <a:pt x="66" y="676"/>
                      <a:pt x="94" y="676"/>
                    </a:cubicBezTo>
                    <a:cubicBezTo>
                      <a:pt x="100" y="676"/>
                      <a:pt x="107" y="675"/>
                      <a:pt x="114" y="673"/>
                    </a:cubicBezTo>
                    <a:cubicBezTo>
                      <a:pt x="395" y="622"/>
                      <a:pt x="674" y="549"/>
                      <a:pt x="964" y="508"/>
                    </a:cubicBezTo>
                    <a:cubicBezTo>
                      <a:pt x="985" y="508"/>
                      <a:pt x="1006" y="487"/>
                      <a:pt x="1006" y="456"/>
                    </a:cubicBezTo>
                    <a:cubicBezTo>
                      <a:pt x="1006" y="311"/>
                      <a:pt x="1006" y="218"/>
                      <a:pt x="975" y="63"/>
                    </a:cubicBezTo>
                    <a:cubicBezTo>
                      <a:pt x="975" y="42"/>
                      <a:pt x="964" y="0"/>
                      <a:pt x="9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76135" y="2457409"/>
                <a:ext cx="773256" cy="293008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219" extrusionOk="0">
                    <a:moveTo>
                      <a:pt x="3399" y="1"/>
                    </a:moveTo>
                    <a:lnTo>
                      <a:pt x="1" y="1451"/>
                    </a:lnTo>
                    <a:lnTo>
                      <a:pt x="539" y="2218"/>
                    </a:lnTo>
                    <a:lnTo>
                      <a:pt x="5358" y="1855"/>
                    </a:lnTo>
                    <a:lnTo>
                      <a:pt x="5855" y="1576"/>
                    </a:lnTo>
                    <a:lnTo>
                      <a:pt x="33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385345" y="1722310"/>
                <a:ext cx="235436" cy="137723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043" extrusionOk="0">
                    <a:moveTo>
                      <a:pt x="554" y="1"/>
                    </a:moveTo>
                    <a:cubicBezTo>
                      <a:pt x="263" y="1"/>
                      <a:pt x="10" y="263"/>
                      <a:pt x="10" y="263"/>
                    </a:cubicBezTo>
                    <a:lnTo>
                      <a:pt x="0" y="947"/>
                    </a:lnTo>
                    <a:cubicBezTo>
                      <a:pt x="0" y="947"/>
                      <a:pt x="279" y="698"/>
                      <a:pt x="466" y="687"/>
                    </a:cubicBezTo>
                    <a:cubicBezTo>
                      <a:pt x="471" y="686"/>
                      <a:pt x="477" y="686"/>
                      <a:pt x="482" y="686"/>
                    </a:cubicBezTo>
                    <a:cubicBezTo>
                      <a:pt x="645" y="686"/>
                      <a:pt x="691" y="990"/>
                      <a:pt x="1233" y="1039"/>
                    </a:cubicBezTo>
                    <a:cubicBezTo>
                      <a:pt x="1257" y="1042"/>
                      <a:pt x="1281" y="1043"/>
                      <a:pt x="1303" y="1043"/>
                    </a:cubicBezTo>
                    <a:cubicBezTo>
                      <a:pt x="1782" y="1043"/>
                      <a:pt x="1782" y="532"/>
                      <a:pt x="1782" y="532"/>
                    </a:cubicBezTo>
                    <a:lnTo>
                      <a:pt x="1782" y="532"/>
                    </a:lnTo>
                    <a:cubicBezTo>
                      <a:pt x="1782" y="532"/>
                      <a:pt x="1692" y="575"/>
                      <a:pt x="1544" y="575"/>
                    </a:cubicBezTo>
                    <a:cubicBezTo>
                      <a:pt x="1463" y="575"/>
                      <a:pt x="1364" y="562"/>
                      <a:pt x="1253" y="521"/>
                    </a:cubicBezTo>
                    <a:cubicBezTo>
                      <a:pt x="953" y="408"/>
                      <a:pt x="912" y="24"/>
                      <a:pt x="601" y="3"/>
                    </a:cubicBezTo>
                    <a:cubicBezTo>
                      <a:pt x="585" y="2"/>
                      <a:pt x="570" y="1"/>
                      <a:pt x="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025388" y="2533995"/>
                <a:ext cx="446180" cy="132454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031" extrusionOk="0">
                    <a:moveTo>
                      <a:pt x="3016" y="1"/>
                    </a:moveTo>
                    <a:lnTo>
                      <a:pt x="177" y="1120"/>
                    </a:lnTo>
                    <a:lnTo>
                      <a:pt x="1" y="10031"/>
                    </a:lnTo>
                    <a:lnTo>
                      <a:pt x="3378" y="9575"/>
                    </a:lnTo>
                    <a:lnTo>
                      <a:pt x="301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363425" y="1719933"/>
                <a:ext cx="39746" cy="4339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286" extrusionOk="0">
                    <a:moveTo>
                      <a:pt x="72" y="1"/>
                    </a:moveTo>
                    <a:lnTo>
                      <a:pt x="62" y="11"/>
                    </a:lnTo>
                    <a:lnTo>
                      <a:pt x="0" y="3286"/>
                    </a:lnTo>
                    <a:lnTo>
                      <a:pt x="238" y="3286"/>
                    </a:lnTo>
                    <a:lnTo>
                      <a:pt x="300" y="11"/>
                    </a:lnTo>
                    <a:lnTo>
                      <a:pt x="290" y="11"/>
                    </a:lnTo>
                    <a:lnTo>
                      <a:pt x="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423638" y="2533995"/>
                <a:ext cx="286009" cy="140667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0653" extrusionOk="0">
                    <a:moveTo>
                      <a:pt x="0" y="1"/>
                    </a:moveTo>
                    <a:lnTo>
                      <a:pt x="362" y="9575"/>
                    </a:lnTo>
                    <a:lnTo>
                      <a:pt x="2165" y="10653"/>
                    </a:lnTo>
                    <a:lnTo>
                      <a:pt x="1969" y="1275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976135" y="2230290"/>
                <a:ext cx="453046" cy="418847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172" extrusionOk="0">
                    <a:moveTo>
                      <a:pt x="3431" y="1"/>
                    </a:moveTo>
                    <a:lnTo>
                      <a:pt x="104" y="1306"/>
                    </a:lnTo>
                    <a:lnTo>
                      <a:pt x="1" y="3171"/>
                    </a:lnTo>
                    <a:lnTo>
                      <a:pt x="3399" y="1721"/>
                    </a:lnTo>
                    <a:lnTo>
                      <a:pt x="343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424958" y="2230290"/>
                <a:ext cx="324435" cy="43522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3296" extrusionOk="0">
                    <a:moveTo>
                      <a:pt x="32" y="1"/>
                    </a:moveTo>
                    <a:lnTo>
                      <a:pt x="0" y="1721"/>
                    </a:lnTo>
                    <a:lnTo>
                      <a:pt x="2456" y="3296"/>
                    </a:lnTo>
                    <a:lnTo>
                      <a:pt x="2383" y="16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989867" y="1966199"/>
                <a:ext cx="439314" cy="436673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3307" extrusionOk="0">
                    <a:moveTo>
                      <a:pt x="3005" y="1"/>
                    </a:moveTo>
                    <a:lnTo>
                      <a:pt x="0" y="3306"/>
                    </a:lnTo>
                    <a:lnTo>
                      <a:pt x="3327" y="2001"/>
                    </a:lnTo>
                    <a:cubicBezTo>
                      <a:pt x="3327" y="2001"/>
                      <a:pt x="3129" y="42"/>
                      <a:pt x="300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386665" y="1966199"/>
                <a:ext cx="353088" cy="484473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3669" extrusionOk="0">
                    <a:moveTo>
                      <a:pt x="0" y="1"/>
                    </a:moveTo>
                    <a:lnTo>
                      <a:pt x="322" y="2001"/>
                    </a:lnTo>
                    <a:lnTo>
                      <a:pt x="2673" y="3669"/>
                    </a:lnTo>
                    <a:lnTo>
                      <a:pt x="0" y="1"/>
                    </a:lnTo>
                    <a:close/>
                    <a:moveTo>
                      <a:pt x="2673" y="3669"/>
                    </a:moveTo>
                    <a:lnTo>
                      <a:pt x="2673" y="3669"/>
                    </a:lnTo>
                    <a:lnTo>
                      <a:pt x="2673" y="366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538518" y="2749890"/>
                <a:ext cx="74077" cy="24943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889" extrusionOk="0">
                    <a:moveTo>
                      <a:pt x="16" y="1"/>
                    </a:moveTo>
                    <a:cubicBezTo>
                      <a:pt x="6" y="1"/>
                      <a:pt x="1" y="5"/>
                      <a:pt x="1" y="13"/>
                    </a:cubicBezTo>
                    <a:cubicBezTo>
                      <a:pt x="1" y="96"/>
                      <a:pt x="52" y="1629"/>
                      <a:pt x="52" y="1682"/>
                    </a:cubicBezTo>
                    <a:cubicBezTo>
                      <a:pt x="52" y="1733"/>
                      <a:pt x="560" y="1889"/>
                      <a:pt x="560" y="1889"/>
                    </a:cubicBezTo>
                    <a:lnTo>
                      <a:pt x="560" y="355"/>
                    </a:lnTo>
                    <a:cubicBezTo>
                      <a:pt x="550" y="300"/>
                      <a:pt x="106" y="1"/>
                      <a:pt x="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538518" y="2749890"/>
                <a:ext cx="74077" cy="24943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889" extrusionOk="0">
                    <a:moveTo>
                      <a:pt x="16" y="1"/>
                    </a:moveTo>
                    <a:cubicBezTo>
                      <a:pt x="6" y="1"/>
                      <a:pt x="1" y="5"/>
                      <a:pt x="1" y="13"/>
                    </a:cubicBezTo>
                    <a:lnTo>
                      <a:pt x="1" y="179"/>
                    </a:lnTo>
                    <a:cubicBezTo>
                      <a:pt x="166" y="273"/>
                      <a:pt x="404" y="438"/>
                      <a:pt x="404" y="480"/>
                    </a:cubicBezTo>
                    <a:cubicBezTo>
                      <a:pt x="415" y="531"/>
                      <a:pt x="415" y="1454"/>
                      <a:pt x="404" y="1847"/>
                    </a:cubicBezTo>
                    <a:cubicBezTo>
                      <a:pt x="487" y="1868"/>
                      <a:pt x="560" y="1889"/>
                      <a:pt x="560" y="1889"/>
                    </a:cubicBezTo>
                    <a:lnTo>
                      <a:pt x="560" y="355"/>
                    </a:lnTo>
                    <a:cubicBezTo>
                      <a:pt x="550" y="300"/>
                      <a:pt x="106" y="1"/>
                      <a:pt x="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8538518" y="3189207"/>
                <a:ext cx="74077" cy="25075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899" extrusionOk="0">
                    <a:moveTo>
                      <a:pt x="16" y="1"/>
                    </a:moveTo>
                    <a:cubicBezTo>
                      <a:pt x="6" y="1"/>
                      <a:pt x="1" y="4"/>
                      <a:pt x="1" y="12"/>
                    </a:cubicBezTo>
                    <a:cubicBezTo>
                      <a:pt x="1" y="95"/>
                      <a:pt x="52" y="1639"/>
                      <a:pt x="52" y="1680"/>
                    </a:cubicBezTo>
                    <a:cubicBezTo>
                      <a:pt x="52" y="1732"/>
                      <a:pt x="560" y="1898"/>
                      <a:pt x="560" y="1898"/>
                    </a:cubicBezTo>
                    <a:lnTo>
                      <a:pt x="560" y="365"/>
                    </a:lnTo>
                    <a:cubicBezTo>
                      <a:pt x="550" y="309"/>
                      <a:pt x="104" y="1"/>
                      <a:pt x="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538518" y="3189207"/>
                <a:ext cx="74077" cy="250753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899" extrusionOk="0">
                    <a:moveTo>
                      <a:pt x="16" y="1"/>
                    </a:moveTo>
                    <a:cubicBezTo>
                      <a:pt x="6" y="1"/>
                      <a:pt x="1" y="4"/>
                      <a:pt x="1" y="12"/>
                    </a:cubicBezTo>
                    <a:lnTo>
                      <a:pt x="1" y="178"/>
                    </a:lnTo>
                    <a:cubicBezTo>
                      <a:pt x="166" y="271"/>
                      <a:pt x="404" y="437"/>
                      <a:pt x="404" y="478"/>
                    </a:cubicBezTo>
                    <a:cubicBezTo>
                      <a:pt x="415" y="531"/>
                      <a:pt x="415" y="1452"/>
                      <a:pt x="404" y="1846"/>
                    </a:cubicBezTo>
                    <a:cubicBezTo>
                      <a:pt x="487" y="1878"/>
                      <a:pt x="560" y="1898"/>
                      <a:pt x="560" y="1898"/>
                    </a:cubicBezTo>
                    <a:lnTo>
                      <a:pt x="560" y="365"/>
                    </a:lnTo>
                    <a:cubicBezTo>
                      <a:pt x="550" y="309"/>
                      <a:pt x="104" y="1"/>
                      <a:pt x="1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070547" y="2661816"/>
                <a:ext cx="131517" cy="82132"/>
              </a:xfrm>
              <a:custGeom>
                <a:avLst/>
                <a:gdLst/>
                <a:ahLst/>
                <a:cxnLst/>
                <a:rect l="l" t="t" r="r" b="b"/>
                <a:pathLst>
                  <a:path w="996" h="622" extrusionOk="0">
                    <a:moveTo>
                      <a:pt x="927" y="0"/>
                    </a:moveTo>
                    <a:cubicBezTo>
                      <a:pt x="920" y="0"/>
                      <a:pt x="911" y="2"/>
                      <a:pt x="902" y="7"/>
                    </a:cubicBezTo>
                    <a:cubicBezTo>
                      <a:pt x="778" y="58"/>
                      <a:pt x="633" y="111"/>
                      <a:pt x="498" y="152"/>
                    </a:cubicBezTo>
                    <a:cubicBezTo>
                      <a:pt x="363" y="193"/>
                      <a:pt x="229" y="224"/>
                      <a:pt x="105" y="286"/>
                    </a:cubicBezTo>
                    <a:lnTo>
                      <a:pt x="73" y="286"/>
                    </a:lnTo>
                    <a:cubicBezTo>
                      <a:pt x="22" y="297"/>
                      <a:pt x="1" y="328"/>
                      <a:pt x="11" y="380"/>
                    </a:cubicBezTo>
                    <a:cubicBezTo>
                      <a:pt x="22" y="442"/>
                      <a:pt x="32" y="514"/>
                      <a:pt x="42" y="587"/>
                    </a:cubicBezTo>
                    <a:cubicBezTo>
                      <a:pt x="42" y="610"/>
                      <a:pt x="66" y="622"/>
                      <a:pt x="86" y="622"/>
                    </a:cubicBezTo>
                    <a:cubicBezTo>
                      <a:pt x="93" y="622"/>
                      <a:pt x="99" y="621"/>
                      <a:pt x="105" y="618"/>
                    </a:cubicBezTo>
                    <a:cubicBezTo>
                      <a:pt x="312" y="566"/>
                      <a:pt x="519" y="494"/>
                      <a:pt x="726" y="431"/>
                    </a:cubicBezTo>
                    <a:cubicBezTo>
                      <a:pt x="778" y="421"/>
                      <a:pt x="830" y="411"/>
                      <a:pt x="881" y="390"/>
                    </a:cubicBezTo>
                    <a:cubicBezTo>
                      <a:pt x="913" y="380"/>
                      <a:pt x="954" y="369"/>
                      <a:pt x="975" y="339"/>
                    </a:cubicBezTo>
                    <a:cubicBezTo>
                      <a:pt x="996" y="307"/>
                      <a:pt x="985" y="256"/>
                      <a:pt x="975" y="214"/>
                    </a:cubicBezTo>
                    <a:cubicBezTo>
                      <a:pt x="975" y="162"/>
                      <a:pt x="975" y="100"/>
                      <a:pt x="964" y="48"/>
                    </a:cubicBezTo>
                    <a:cubicBezTo>
                      <a:pt x="964" y="24"/>
                      <a:pt x="952" y="0"/>
                      <a:pt x="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132081" y="2703410"/>
                <a:ext cx="130196" cy="82528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25" extrusionOk="0">
                    <a:moveTo>
                      <a:pt x="915" y="1"/>
                    </a:moveTo>
                    <a:cubicBezTo>
                      <a:pt x="911" y="1"/>
                      <a:pt x="907" y="1"/>
                      <a:pt x="903" y="3"/>
                    </a:cubicBezTo>
                    <a:cubicBezTo>
                      <a:pt x="768" y="54"/>
                      <a:pt x="633" y="106"/>
                      <a:pt x="488" y="148"/>
                    </a:cubicBezTo>
                    <a:cubicBezTo>
                      <a:pt x="364" y="189"/>
                      <a:pt x="219" y="220"/>
                      <a:pt x="94" y="282"/>
                    </a:cubicBezTo>
                    <a:lnTo>
                      <a:pt x="63" y="282"/>
                    </a:lnTo>
                    <a:cubicBezTo>
                      <a:pt x="12" y="293"/>
                      <a:pt x="1" y="324"/>
                      <a:pt x="1" y="376"/>
                    </a:cubicBezTo>
                    <a:cubicBezTo>
                      <a:pt x="12" y="448"/>
                      <a:pt x="22" y="510"/>
                      <a:pt x="32" y="583"/>
                    </a:cubicBezTo>
                    <a:cubicBezTo>
                      <a:pt x="42" y="614"/>
                      <a:pt x="74" y="625"/>
                      <a:pt x="94" y="625"/>
                    </a:cubicBezTo>
                    <a:cubicBezTo>
                      <a:pt x="302" y="562"/>
                      <a:pt x="509" y="500"/>
                      <a:pt x="726" y="438"/>
                    </a:cubicBezTo>
                    <a:cubicBezTo>
                      <a:pt x="778" y="417"/>
                      <a:pt x="820" y="406"/>
                      <a:pt x="871" y="386"/>
                    </a:cubicBezTo>
                    <a:cubicBezTo>
                      <a:pt x="903" y="376"/>
                      <a:pt x="944" y="365"/>
                      <a:pt x="965" y="334"/>
                    </a:cubicBezTo>
                    <a:cubicBezTo>
                      <a:pt x="986" y="303"/>
                      <a:pt x="975" y="251"/>
                      <a:pt x="975" y="210"/>
                    </a:cubicBezTo>
                    <a:cubicBezTo>
                      <a:pt x="965" y="158"/>
                      <a:pt x="965" y="96"/>
                      <a:pt x="965" y="44"/>
                    </a:cubicBezTo>
                    <a:cubicBezTo>
                      <a:pt x="965" y="26"/>
                      <a:pt x="942" y="1"/>
                      <a:pt x="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292252" y="3048182"/>
                <a:ext cx="131517" cy="77378"/>
              </a:xfrm>
              <a:custGeom>
                <a:avLst/>
                <a:gdLst/>
                <a:ahLst/>
                <a:cxnLst/>
                <a:rect l="l" t="t" r="r" b="b"/>
                <a:pathLst>
                  <a:path w="996" h="586" extrusionOk="0">
                    <a:moveTo>
                      <a:pt x="935" y="1"/>
                    </a:moveTo>
                    <a:cubicBezTo>
                      <a:pt x="931" y="1"/>
                      <a:pt x="927" y="1"/>
                      <a:pt x="922" y="3"/>
                    </a:cubicBezTo>
                    <a:cubicBezTo>
                      <a:pt x="788" y="54"/>
                      <a:pt x="643" y="96"/>
                      <a:pt x="508" y="137"/>
                    </a:cubicBezTo>
                    <a:cubicBezTo>
                      <a:pt x="374" y="169"/>
                      <a:pt x="228" y="189"/>
                      <a:pt x="104" y="241"/>
                    </a:cubicBezTo>
                    <a:cubicBezTo>
                      <a:pt x="93" y="252"/>
                      <a:pt x="83" y="252"/>
                      <a:pt x="73" y="252"/>
                    </a:cubicBezTo>
                    <a:cubicBezTo>
                      <a:pt x="21" y="262"/>
                      <a:pt x="0" y="282"/>
                      <a:pt x="10" y="334"/>
                    </a:cubicBezTo>
                    <a:cubicBezTo>
                      <a:pt x="10" y="407"/>
                      <a:pt x="21" y="480"/>
                      <a:pt x="31" y="552"/>
                    </a:cubicBezTo>
                    <a:cubicBezTo>
                      <a:pt x="31" y="569"/>
                      <a:pt x="52" y="586"/>
                      <a:pt x="72" y="586"/>
                    </a:cubicBezTo>
                    <a:cubicBezTo>
                      <a:pt x="76" y="586"/>
                      <a:pt x="80" y="585"/>
                      <a:pt x="83" y="583"/>
                    </a:cubicBezTo>
                    <a:cubicBezTo>
                      <a:pt x="301" y="531"/>
                      <a:pt x="508" y="480"/>
                      <a:pt x="726" y="427"/>
                    </a:cubicBezTo>
                    <a:lnTo>
                      <a:pt x="881" y="397"/>
                    </a:lnTo>
                    <a:cubicBezTo>
                      <a:pt x="912" y="386"/>
                      <a:pt x="943" y="376"/>
                      <a:pt x="964" y="344"/>
                    </a:cubicBezTo>
                    <a:cubicBezTo>
                      <a:pt x="995" y="314"/>
                      <a:pt x="984" y="262"/>
                      <a:pt x="984" y="220"/>
                    </a:cubicBezTo>
                    <a:lnTo>
                      <a:pt x="984" y="54"/>
                    </a:lnTo>
                    <a:cubicBezTo>
                      <a:pt x="984" y="28"/>
                      <a:pt x="962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237585" y="3128862"/>
                <a:ext cx="129932" cy="7711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84" extrusionOk="0">
                    <a:moveTo>
                      <a:pt x="934" y="1"/>
                    </a:moveTo>
                    <a:cubicBezTo>
                      <a:pt x="930" y="1"/>
                      <a:pt x="926" y="1"/>
                      <a:pt x="922" y="3"/>
                    </a:cubicBezTo>
                    <a:cubicBezTo>
                      <a:pt x="777" y="44"/>
                      <a:pt x="642" y="86"/>
                      <a:pt x="497" y="127"/>
                    </a:cubicBezTo>
                    <a:cubicBezTo>
                      <a:pt x="373" y="169"/>
                      <a:pt x="228" y="189"/>
                      <a:pt x="93" y="242"/>
                    </a:cubicBezTo>
                    <a:lnTo>
                      <a:pt x="62" y="242"/>
                    </a:lnTo>
                    <a:cubicBezTo>
                      <a:pt x="21" y="251"/>
                      <a:pt x="0" y="283"/>
                      <a:pt x="0" y="324"/>
                    </a:cubicBezTo>
                    <a:cubicBezTo>
                      <a:pt x="10" y="397"/>
                      <a:pt x="21" y="469"/>
                      <a:pt x="21" y="542"/>
                    </a:cubicBezTo>
                    <a:cubicBezTo>
                      <a:pt x="31" y="562"/>
                      <a:pt x="62" y="583"/>
                      <a:pt x="83" y="583"/>
                    </a:cubicBezTo>
                    <a:cubicBezTo>
                      <a:pt x="290" y="532"/>
                      <a:pt x="507" y="479"/>
                      <a:pt x="715" y="428"/>
                    </a:cubicBezTo>
                    <a:cubicBezTo>
                      <a:pt x="767" y="407"/>
                      <a:pt x="818" y="397"/>
                      <a:pt x="870" y="387"/>
                    </a:cubicBezTo>
                    <a:cubicBezTo>
                      <a:pt x="901" y="376"/>
                      <a:pt x="943" y="366"/>
                      <a:pt x="963" y="345"/>
                    </a:cubicBezTo>
                    <a:cubicBezTo>
                      <a:pt x="984" y="304"/>
                      <a:pt x="974" y="251"/>
                      <a:pt x="974" y="210"/>
                    </a:cubicBezTo>
                    <a:lnTo>
                      <a:pt x="974" y="44"/>
                    </a:lnTo>
                    <a:cubicBezTo>
                      <a:pt x="974" y="26"/>
                      <a:pt x="958" y="1"/>
                      <a:pt x="9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8052721" y="3516152"/>
                <a:ext cx="131517" cy="7328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555" extrusionOk="0">
                    <a:moveTo>
                      <a:pt x="944" y="1"/>
                    </a:moveTo>
                    <a:cubicBezTo>
                      <a:pt x="940" y="1"/>
                      <a:pt x="937" y="1"/>
                      <a:pt x="933" y="3"/>
                    </a:cubicBezTo>
                    <a:cubicBezTo>
                      <a:pt x="799" y="44"/>
                      <a:pt x="654" y="85"/>
                      <a:pt x="519" y="116"/>
                    </a:cubicBezTo>
                    <a:cubicBezTo>
                      <a:pt x="385" y="148"/>
                      <a:pt x="240" y="168"/>
                      <a:pt x="104" y="210"/>
                    </a:cubicBezTo>
                    <a:cubicBezTo>
                      <a:pt x="94" y="220"/>
                      <a:pt x="84" y="220"/>
                      <a:pt x="74" y="220"/>
                    </a:cubicBezTo>
                    <a:cubicBezTo>
                      <a:pt x="32" y="220"/>
                      <a:pt x="1" y="251"/>
                      <a:pt x="12" y="303"/>
                    </a:cubicBezTo>
                    <a:cubicBezTo>
                      <a:pt x="12" y="376"/>
                      <a:pt x="22" y="438"/>
                      <a:pt x="22" y="510"/>
                    </a:cubicBezTo>
                    <a:cubicBezTo>
                      <a:pt x="22" y="536"/>
                      <a:pt x="43" y="554"/>
                      <a:pt x="62" y="554"/>
                    </a:cubicBezTo>
                    <a:cubicBezTo>
                      <a:pt x="66" y="554"/>
                      <a:pt x="70" y="553"/>
                      <a:pt x="74" y="551"/>
                    </a:cubicBezTo>
                    <a:cubicBezTo>
                      <a:pt x="291" y="510"/>
                      <a:pt x="509" y="468"/>
                      <a:pt x="716" y="427"/>
                    </a:cubicBezTo>
                    <a:lnTo>
                      <a:pt x="871" y="396"/>
                    </a:lnTo>
                    <a:cubicBezTo>
                      <a:pt x="913" y="385"/>
                      <a:pt x="944" y="376"/>
                      <a:pt x="965" y="344"/>
                    </a:cubicBezTo>
                    <a:cubicBezTo>
                      <a:pt x="996" y="313"/>
                      <a:pt x="986" y="261"/>
                      <a:pt x="986" y="220"/>
                    </a:cubicBezTo>
                    <a:cubicBezTo>
                      <a:pt x="986" y="168"/>
                      <a:pt x="986" y="116"/>
                      <a:pt x="996" y="54"/>
                    </a:cubicBezTo>
                    <a:cubicBezTo>
                      <a:pt x="996" y="36"/>
                      <a:pt x="971" y="1"/>
                      <a:pt x="9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103427" y="3570819"/>
                <a:ext cx="130064" cy="72889"/>
              </a:xfrm>
              <a:custGeom>
                <a:avLst/>
                <a:gdLst/>
                <a:ahLst/>
                <a:cxnLst/>
                <a:rect l="l" t="t" r="r" b="b"/>
                <a:pathLst>
                  <a:path w="985" h="552" extrusionOk="0">
                    <a:moveTo>
                      <a:pt x="935" y="1"/>
                    </a:moveTo>
                    <a:cubicBezTo>
                      <a:pt x="931" y="1"/>
                      <a:pt x="927" y="2"/>
                      <a:pt x="922" y="3"/>
                    </a:cubicBezTo>
                    <a:cubicBezTo>
                      <a:pt x="788" y="44"/>
                      <a:pt x="643" y="86"/>
                      <a:pt x="508" y="117"/>
                    </a:cubicBezTo>
                    <a:cubicBezTo>
                      <a:pt x="374" y="148"/>
                      <a:pt x="229" y="158"/>
                      <a:pt x="93" y="210"/>
                    </a:cubicBezTo>
                    <a:lnTo>
                      <a:pt x="63" y="210"/>
                    </a:lnTo>
                    <a:cubicBezTo>
                      <a:pt x="21" y="220"/>
                      <a:pt x="1" y="241"/>
                      <a:pt x="1" y="293"/>
                    </a:cubicBezTo>
                    <a:cubicBezTo>
                      <a:pt x="1" y="365"/>
                      <a:pt x="11" y="438"/>
                      <a:pt x="11" y="510"/>
                    </a:cubicBezTo>
                    <a:cubicBezTo>
                      <a:pt x="11" y="531"/>
                      <a:pt x="42" y="552"/>
                      <a:pt x="73" y="552"/>
                    </a:cubicBezTo>
                    <a:cubicBezTo>
                      <a:pt x="280" y="510"/>
                      <a:pt x="498" y="459"/>
                      <a:pt x="715" y="417"/>
                    </a:cubicBezTo>
                    <a:lnTo>
                      <a:pt x="871" y="386"/>
                    </a:lnTo>
                    <a:cubicBezTo>
                      <a:pt x="902" y="376"/>
                      <a:pt x="933" y="376"/>
                      <a:pt x="954" y="344"/>
                    </a:cubicBezTo>
                    <a:cubicBezTo>
                      <a:pt x="985" y="314"/>
                      <a:pt x="975" y="262"/>
                      <a:pt x="975" y="220"/>
                    </a:cubicBezTo>
                    <a:cubicBezTo>
                      <a:pt x="975" y="158"/>
                      <a:pt x="985" y="107"/>
                      <a:pt x="985" y="54"/>
                    </a:cubicBezTo>
                    <a:cubicBezTo>
                      <a:pt x="985" y="28"/>
                      <a:pt x="962" y="1"/>
                      <a:pt x="9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03427" y="3439565"/>
                <a:ext cx="130064" cy="71832"/>
              </a:xfrm>
              <a:custGeom>
                <a:avLst/>
                <a:gdLst/>
                <a:ahLst/>
                <a:cxnLst/>
                <a:rect l="l" t="t" r="r" b="b"/>
                <a:pathLst>
                  <a:path w="985" h="544" extrusionOk="0">
                    <a:moveTo>
                      <a:pt x="935" y="0"/>
                    </a:moveTo>
                    <a:cubicBezTo>
                      <a:pt x="931" y="0"/>
                      <a:pt x="927" y="1"/>
                      <a:pt x="922" y="2"/>
                    </a:cubicBezTo>
                    <a:cubicBezTo>
                      <a:pt x="788" y="44"/>
                      <a:pt x="643" y="74"/>
                      <a:pt x="508" y="116"/>
                    </a:cubicBezTo>
                    <a:cubicBezTo>
                      <a:pt x="374" y="147"/>
                      <a:pt x="229" y="157"/>
                      <a:pt x="93" y="210"/>
                    </a:cubicBezTo>
                    <a:lnTo>
                      <a:pt x="63" y="210"/>
                    </a:lnTo>
                    <a:cubicBezTo>
                      <a:pt x="21" y="219"/>
                      <a:pt x="1" y="240"/>
                      <a:pt x="1" y="292"/>
                    </a:cubicBezTo>
                    <a:cubicBezTo>
                      <a:pt x="1" y="365"/>
                      <a:pt x="11" y="437"/>
                      <a:pt x="11" y="510"/>
                    </a:cubicBezTo>
                    <a:cubicBezTo>
                      <a:pt x="11" y="527"/>
                      <a:pt x="32" y="544"/>
                      <a:pt x="56" y="544"/>
                    </a:cubicBezTo>
                    <a:cubicBezTo>
                      <a:pt x="62" y="544"/>
                      <a:pt x="67" y="543"/>
                      <a:pt x="73" y="541"/>
                    </a:cubicBezTo>
                    <a:cubicBezTo>
                      <a:pt x="280" y="500"/>
                      <a:pt x="498" y="458"/>
                      <a:pt x="715" y="417"/>
                    </a:cubicBezTo>
                    <a:lnTo>
                      <a:pt x="871" y="385"/>
                    </a:lnTo>
                    <a:cubicBezTo>
                      <a:pt x="902" y="375"/>
                      <a:pt x="933" y="375"/>
                      <a:pt x="954" y="344"/>
                    </a:cubicBezTo>
                    <a:cubicBezTo>
                      <a:pt x="985" y="302"/>
                      <a:pt x="975" y="251"/>
                      <a:pt x="975" y="210"/>
                    </a:cubicBezTo>
                    <a:cubicBezTo>
                      <a:pt x="975" y="157"/>
                      <a:pt x="985" y="106"/>
                      <a:pt x="985" y="54"/>
                    </a:cubicBezTo>
                    <a:cubicBezTo>
                      <a:pt x="985" y="27"/>
                      <a:pt x="962" y="0"/>
                      <a:pt x="93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9079" y="3090568"/>
                <a:ext cx="131385" cy="77378"/>
              </a:xfrm>
              <a:custGeom>
                <a:avLst/>
                <a:gdLst/>
                <a:ahLst/>
                <a:cxnLst/>
                <a:rect l="l" t="t" r="r" b="b"/>
                <a:pathLst>
                  <a:path w="995" h="586" extrusionOk="0">
                    <a:moveTo>
                      <a:pt x="934" y="1"/>
                    </a:moveTo>
                    <a:cubicBezTo>
                      <a:pt x="930" y="1"/>
                      <a:pt x="926" y="1"/>
                      <a:pt x="922" y="3"/>
                    </a:cubicBezTo>
                    <a:cubicBezTo>
                      <a:pt x="787" y="55"/>
                      <a:pt x="652" y="96"/>
                      <a:pt x="507" y="138"/>
                    </a:cubicBezTo>
                    <a:cubicBezTo>
                      <a:pt x="373" y="168"/>
                      <a:pt x="228" y="189"/>
                      <a:pt x="104" y="241"/>
                    </a:cubicBezTo>
                    <a:cubicBezTo>
                      <a:pt x="93" y="241"/>
                      <a:pt x="83" y="251"/>
                      <a:pt x="72" y="251"/>
                    </a:cubicBezTo>
                    <a:cubicBezTo>
                      <a:pt x="31" y="262"/>
                      <a:pt x="0" y="283"/>
                      <a:pt x="10" y="334"/>
                    </a:cubicBezTo>
                    <a:cubicBezTo>
                      <a:pt x="10" y="407"/>
                      <a:pt x="21" y="479"/>
                      <a:pt x="31" y="541"/>
                    </a:cubicBezTo>
                    <a:cubicBezTo>
                      <a:pt x="31" y="567"/>
                      <a:pt x="52" y="586"/>
                      <a:pt x="76" y="586"/>
                    </a:cubicBezTo>
                    <a:cubicBezTo>
                      <a:pt x="82" y="586"/>
                      <a:pt x="87" y="585"/>
                      <a:pt x="93" y="583"/>
                    </a:cubicBezTo>
                    <a:cubicBezTo>
                      <a:pt x="300" y="532"/>
                      <a:pt x="518" y="479"/>
                      <a:pt x="725" y="428"/>
                    </a:cubicBezTo>
                    <a:lnTo>
                      <a:pt x="880" y="396"/>
                    </a:lnTo>
                    <a:cubicBezTo>
                      <a:pt x="912" y="386"/>
                      <a:pt x="953" y="376"/>
                      <a:pt x="974" y="345"/>
                    </a:cubicBezTo>
                    <a:cubicBezTo>
                      <a:pt x="995" y="314"/>
                      <a:pt x="984" y="262"/>
                      <a:pt x="984" y="221"/>
                    </a:cubicBezTo>
                    <a:lnTo>
                      <a:pt x="984" y="55"/>
                    </a:lnTo>
                    <a:cubicBezTo>
                      <a:pt x="984" y="28"/>
                      <a:pt x="961" y="1"/>
                      <a:pt x="93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456649" y="3012793"/>
                <a:ext cx="83320" cy="6615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1" extrusionOk="0">
                    <a:moveTo>
                      <a:pt x="107" y="1"/>
                    </a:moveTo>
                    <a:cubicBezTo>
                      <a:pt x="26" y="1"/>
                      <a:pt x="0" y="77"/>
                      <a:pt x="20" y="136"/>
                    </a:cubicBezTo>
                    <a:cubicBezTo>
                      <a:pt x="20" y="177"/>
                      <a:pt x="9" y="219"/>
                      <a:pt x="20" y="250"/>
                    </a:cubicBezTo>
                    <a:cubicBezTo>
                      <a:pt x="30" y="312"/>
                      <a:pt x="112" y="312"/>
                      <a:pt x="165" y="333"/>
                    </a:cubicBezTo>
                    <a:cubicBezTo>
                      <a:pt x="299" y="375"/>
                      <a:pt x="434" y="426"/>
                      <a:pt x="568" y="499"/>
                    </a:cubicBezTo>
                    <a:cubicBezTo>
                      <a:pt x="573" y="500"/>
                      <a:pt x="577" y="500"/>
                      <a:pt x="581" y="500"/>
                    </a:cubicBezTo>
                    <a:cubicBezTo>
                      <a:pt x="614" y="500"/>
                      <a:pt x="630" y="465"/>
                      <a:pt x="630" y="447"/>
                    </a:cubicBezTo>
                    <a:cubicBezTo>
                      <a:pt x="630" y="405"/>
                      <a:pt x="621" y="364"/>
                      <a:pt x="621" y="322"/>
                    </a:cubicBezTo>
                    <a:cubicBezTo>
                      <a:pt x="621" y="292"/>
                      <a:pt x="621" y="250"/>
                      <a:pt x="610" y="219"/>
                    </a:cubicBezTo>
                    <a:cubicBezTo>
                      <a:pt x="589" y="167"/>
                      <a:pt x="527" y="167"/>
                      <a:pt x="475" y="157"/>
                    </a:cubicBezTo>
                    <a:cubicBezTo>
                      <a:pt x="413" y="136"/>
                      <a:pt x="340" y="105"/>
                      <a:pt x="278" y="74"/>
                    </a:cubicBezTo>
                    <a:cubicBezTo>
                      <a:pt x="227" y="53"/>
                      <a:pt x="175" y="2"/>
                      <a:pt x="123" y="2"/>
                    </a:cubicBezTo>
                    <a:cubicBezTo>
                      <a:pt x="118" y="1"/>
                      <a:pt x="112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486492" y="3075911"/>
                <a:ext cx="83584" cy="6602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500" extrusionOk="0">
                    <a:moveTo>
                      <a:pt x="125" y="0"/>
                    </a:moveTo>
                    <a:cubicBezTo>
                      <a:pt x="31" y="0"/>
                      <a:pt x="1" y="72"/>
                      <a:pt x="22" y="134"/>
                    </a:cubicBezTo>
                    <a:cubicBezTo>
                      <a:pt x="22" y="176"/>
                      <a:pt x="11" y="217"/>
                      <a:pt x="22" y="249"/>
                    </a:cubicBezTo>
                    <a:cubicBezTo>
                      <a:pt x="31" y="311"/>
                      <a:pt x="114" y="321"/>
                      <a:pt x="156" y="332"/>
                    </a:cubicBezTo>
                    <a:cubicBezTo>
                      <a:pt x="301" y="373"/>
                      <a:pt x="436" y="425"/>
                      <a:pt x="570" y="497"/>
                    </a:cubicBezTo>
                    <a:cubicBezTo>
                      <a:pt x="576" y="499"/>
                      <a:pt x="581" y="499"/>
                      <a:pt x="585" y="499"/>
                    </a:cubicBezTo>
                    <a:cubicBezTo>
                      <a:pt x="617" y="499"/>
                      <a:pt x="632" y="473"/>
                      <a:pt x="632" y="445"/>
                    </a:cubicBezTo>
                    <a:cubicBezTo>
                      <a:pt x="632" y="404"/>
                      <a:pt x="623" y="362"/>
                      <a:pt x="623" y="321"/>
                    </a:cubicBezTo>
                    <a:cubicBezTo>
                      <a:pt x="623" y="290"/>
                      <a:pt x="623" y="249"/>
                      <a:pt x="612" y="228"/>
                    </a:cubicBezTo>
                    <a:cubicBezTo>
                      <a:pt x="591" y="166"/>
                      <a:pt x="529" y="166"/>
                      <a:pt x="477" y="155"/>
                    </a:cubicBezTo>
                    <a:cubicBezTo>
                      <a:pt x="415" y="134"/>
                      <a:pt x="342" y="114"/>
                      <a:pt x="280" y="72"/>
                    </a:cubicBezTo>
                    <a:cubicBezTo>
                      <a:pt x="229" y="52"/>
                      <a:pt x="177" y="0"/>
                      <a:pt x="1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8611143" y="3505324"/>
                <a:ext cx="83452" cy="6523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94" extrusionOk="0">
                    <a:moveTo>
                      <a:pt x="98" y="1"/>
                    </a:moveTo>
                    <a:cubicBezTo>
                      <a:pt x="27" y="1"/>
                      <a:pt x="1" y="69"/>
                      <a:pt x="20" y="136"/>
                    </a:cubicBezTo>
                    <a:cubicBezTo>
                      <a:pt x="10" y="177"/>
                      <a:pt x="10" y="209"/>
                      <a:pt x="20" y="250"/>
                    </a:cubicBezTo>
                    <a:cubicBezTo>
                      <a:pt x="31" y="312"/>
                      <a:pt x="114" y="312"/>
                      <a:pt x="155" y="333"/>
                    </a:cubicBezTo>
                    <a:cubicBezTo>
                      <a:pt x="300" y="375"/>
                      <a:pt x="434" y="426"/>
                      <a:pt x="570" y="488"/>
                    </a:cubicBezTo>
                    <a:cubicBezTo>
                      <a:pt x="575" y="492"/>
                      <a:pt x="581" y="494"/>
                      <a:pt x="587" y="494"/>
                    </a:cubicBezTo>
                    <a:cubicBezTo>
                      <a:pt x="611" y="494"/>
                      <a:pt x="632" y="464"/>
                      <a:pt x="632" y="447"/>
                    </a:cubicBezTo>
                    <a:cubicBezTo>
                      <a:pt x="621" y="395"/>
                      <a:pt x="621" y="354"/>
                      <a:pt x="621" y="312"/>
                    </a:cubicBezTo>
                    <a:cubicBezTo>
                      <a:pt x="621" y="292"/>
                      <a:pt x="621" y="250"/>
                      <a:pt x="611" y="219"/>
                    </a:cubicBezTo>
                    <a:cubicBezTo>
                      <a:pt x="590" y="167"/>
                      <a:pt x="528" y="167"/>
                      <a:pt x="476" y="157"/>
                    </a:cubicBezTo>
                    <a:cubicBezTo>
                      <a:pt x="404" y="136"/>
                      <a:pt x="342" y="105"/>
                      <a:pt x="279" y="74"/>
                    </a:cubicBezTo>
                    <a:cubicBezTo>
                      <a:pt x="227" y="43"/>
                      <a:pt x="176" y="2"/>
                      <a:pt x="114" y="2"/>
                    </a:cubicBezTo>
                    <a:cubicBezTo>
                      <a:pt x="108" y="1"/>
                      <a:pt x="103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8564663" y="3553125"/>
                <a:ext cx="83452" cy="65362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95" extrusionOk="0">
                    <a:moveTo>
                      <a:pt x="107" y="1"/>
                    </a:moveTo>
                    <a:cubicBezTo>
                      <a:pt x="27" y="1"/>
                      <a:pt x="0" y="69"/>
                      <a:pt x="20" y="137"/>
                    </a:cubicBezTo>
                    <a:cubicBezTo>
                      <a:pt x="20" y="178"/>
                      <a:pt x="10" y="209"/>
                      <a:pt x="20" y="251"/>
                    </a:cubicBezTo>
                    <a:cubicBezTo>
                      <a:pt x="31" y="313"/>
                      <a:pt x="113" y="313"/>
                      <a:pt x="165" y="333"/>
                    </a:cubicBezTo>
                    <a:cubicBezTo>
                      <a:pt x="300" y="375"/>
                      <a:pt x="434" y="427"/>
                      <a:pt x="569" y="489"/>
                    </a:cubicBezTo>
                    <a:cubicBezTo>
                      <a:pt x="577" y="493"/>
                      <a:pt x="584" y="495"/>
                      <a:pt x="591" y="495"/>
                    </a:cubicBezTo>
                    <a:cubicBezTo>
                      <a:pt x="618" y="495"/>
                      <a:pt x="631" y="465"/>
                      <a:pt x="631" y="448"/>
                    </a:cubicBezTo>
                    <a:cubicBezTo>
                      <a:pt x="631" y="396"/>
                      <a:pt x="621" y="354"/>
                      <a:pt x="621" y="313"/>
                    </a:cubicBezTo>
                    <a:cubicBezTo>
                      <a:pt x="621" y="292"/>
                      <a:pt x="621" y="251"/>
                      <a:pt x="611" y="220"/>
                    </a:cubicBezTo>
                    <a:cubicBezTo>
                      <a:pt x="590" y="168"/>
                      <a:pt x="528" y="168"/>
                      <a:pt x="476" y="158"/>
                    </a:cubicBezTo>
                    <a:cubicBezTo>
                      <a:pt x="413" y="137"/>
                      <a:pt x="341" y="105"/>
                      <a:pt x="279" y="75"/>
                    </a:cubicBezTo>
                    <a:cubicBezTo>
                      <a:pt x="227" y="43"/>
                      <a:pt x="176" y="2"/>
                      <a:pt x="123" y="2"/>
                    </a:cubicBezTo>
                    <a:cubicBezTo>
                      <a:pt x="118" y="1"/>
                      <a:pt x="112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8549610" y="3048314"/>
                <a:ext cx="83452" cy="65362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95" extrusionOk="0">
                    <a:moveTo>
                      <a:pt x="99" y="1"/>
                    </a:moveTo>
                    <a:cubicBezTo>
                      <a:pt x="27" y="1"/>
                      <a:pt x="1" y="78"/>
                      <a:pt x="20" y="136"/>
                    </a:cubicBezTo>
                    <a:cubicBezTo>
                      <a:pt x="9" y="178"/>
                      <a:pt x="9" y="219"/>
                      <a:pt x="20" y="251"/>
                    </a:cubicBezTo>
                    <a:cubicBezTo>
                      <a:pt x="30" y="313"/>
                      <a:pt x="113" y="313"/>
                      <a:pt x="154" y="333"/>
                    </a:cubicBezTo>
                    <a:cubicBezTo>
                      <a:pt x="300" y="375"/>
                      <a:pt x="435" y="426"/>
                      <a:pt x="569" y="488"/>
                    </a:cubicBezTo>
                    <a:cubicBezTo>
                      <a:pt x="575" y="492"/>
                      <a:pt x="581" y="494"/>
                      <a:pt x="587" y="494"/>
                    </a:cubicBezTo>
                    <a:cubicBezTo>
                      <a:pt x="611" y="494"/>
                      <a:pt x="631" y="464"/>
                      <a:pt x="631" y="447"/>
                    </a:cubicBezTo>
                    <a:cubicBezTo>
                      <a:pt x="621" y="406"/>
                      <a:pt x="621" y="354"/>
                      <a:pt x="621" y="313"/>
                    </a:cubicBezTo>
                    <a:cubicBezTo>
                      <a:pt x="621" y="292"/>
                      <a:pt x="621" y="251"/>
                      <a:pt x="610" y="219"/>
                    </a:cubicBezTo>
                    <a:cubicBezTo>
                      <a:pt x="590" y="168"/>
                      <a:pt x="527" y="168"/>
                      <a:pt x="476" y="157"/>
                    </a:cubicBezTo>
                    <a:cubicBezTo>
                      <a:pt x="403" y="136"/>
                      <a:pt x="341" y="106"/>
                      <a:pt x="279" y="74"/>
                    </a:cubicBezTo>
                    <a:cubicBezTo>
                      <a:pt x="227" y="53"/>
                      <a:pt x="175" y="2"/>
                      <a:pt x="113" y="2"/>
                    </a:cubicBezTo>
                    <a:cubicBezTo>
                      <a:pt x="108" y="1"/>
                      <a:pt x="103" y="1"/>
                      <a:pt x="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470118" y="2612959"/>
                <a:ext cx="79491" cy="7394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60" extrusionOk="0">
                    <a:moveTo>
                      <a:pt x="107" y="0"/>
                    </a:moveTo>
                    <a:cubicBezTo>
                      <a:pt x="43" y="0"/>
                      <a:pt x="12" y="64"/>
                      <a:pt x="21" y="128"/>
                    </a:cubicBezTo>
                    <a:cubicBezTo>
                      <a:pt x="10" y="170"/>
                      <a:pt x="0" y="200"/>
                      <a:pt x="0" y="242"/>
                    </a:cubicBezTo>
                    <a:cubicBezTo>
                      <a:pt x="10" y="304"/>
                      <a:pt x="93" y="315"/>
                      <a:pt x="135" y="336"/>
                    </a:cubicBezTo>
                    <a:cubicBezTo>
                      <a:pt x="270" y="398"/>
                      <a:pt x="394" y="470"/>
                      <a:pt x="519" y="553"/>
                    </a:cubicBezTo>
                    <a:cubicBezTo>
                      <a:pt x="526" y="557"/>
                      <a:pt x="533" y="559"/>
                      <a:pt x="539" y="559"/>
                    </a:cubicBezTo>
                    <a:cubicBezTo>
                      <a:pt x="562" y="559"/>
                      <a:pt x="583" y="536"/>
                      <a:pt x="591" y="511"/>
                    </a:cubicBezTo>
                    <a:lnTo>
                      <a:pt x="591" y="387"/>
                    </a:lnTo>
                    <a:cubicBezTo>
                      <a:pt x="591" y="356"/>
                      <a:pt x="601" y="315"/>
                      <a:pt x="591" y="283"/>
                    </a:cubicBezTo>
                    <a:cubicBezTo>
                      <a:pt x="581" y="232"/>
                      <a:pt x="519" y="221"/>
                      <a:pt x="477" y="200"/>
                    </a:cubicBezTo>
                    <a:cubicBezTo>
                      <a:pt x="404" y="170"/>
                      <a:pt x="342" y="138"/>
                      <a:pt x="280" y="97"/>
                    </a:cubicBezTo>
                    <a:cubicBezTo>
                      <a:pt x="238" y="66"/>
                      <a:pt x="197" y="14"/>
                      <a:pt x="135" y="4"/>
                    </a:cubicBezTo>
                    <a:cubicBezTo>
                      <a:pt x="125" y="2"/>
                      <a:pt x="116" y="0"/>
                      <a:pt x="10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025388" y="2417663"/>
                <a:ext cx="46612" cy="152116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152" extrusionOk="0">
                    <a:moveTo>
                      <a:pt x="353" y="1"/>
                    </a:moveTo>
                    <a:lnTo>
                      <a:pt x="1" y="115"/>
                    </a:lnTo>
                    <a:lnTo>
                      <a:pt x="1" y="1151"/>
                    </a:lnTo>
                    <a:lnTo>
                      <a:pt x="353" y="1037"/>
                    </a:lnTo>
                    <a:lnTo>
                      <a:pt x="3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159546" y="2364449"/>
                <a:ext cx="45291" cy="15053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140" extrusionOk="0">
                    <a:moveTo>
                      <a:pt x="342" y="0"/>
                    </a:moveTo>
                    <a:lnTo>
                      <a:pt x="0" y="114"/>
                    </a:lnTo>
                    <a:lnTo>
                      <a:pt x="0" y="1140"/>
                    </a:lnTo>
                    <a:lnTo>
                      <a:pt x="342" y="1026"/>
                    </a:lnTo>
                    <a:lnTo>
                      <a:pt x="34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295025" y="2309650"/>
                <a:ext cx="45159" cy="15198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151" extrusionOk="0">
                    <a:moveTo>
                      <a:pt x="342" y="1"/>
                    </a:moveTo>
                    <a:lnTo>
                      <a:pt x="0" y="114"/>
                    </a:lnTo>
                    <a:lnTo>
                      <a:pt x="0" y="1150"/>
                    </a:lnTo>
                    <a:lnTo>
                      <a:pt x="342" y="1037"/>
                    </a:lnTo>
                    <a:lnTo>
                      <a:pt x="3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465893" y="2297369"/>
                <a:ext cx="43971" cy="160171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13" extrusionOk="0">
                    <a:moveTo>
                      <a:pt x="32" y="0"/>
                    </a:moveTo>
                    <a:lnTo>
                      <a:pt x="1" y="1078"/>
                    </a:lnTo>
                    <a:lnTo>
                      <a:pt x="302" y="1213"/>
                    </a:lnTo>
                    <a:lnTo>
                      <a:pt x="333" y="197"/>
                    </a:lnTo>
                    <a:lnTo>
                      <a:pt x="3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575359" y="2368410"/>
                <a:ext cx="43971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03" extrusionOk="0">
                    <a:moveTo>
                      <a:pt x="32" y="1"/>
                    </a:moveTo>
                    <a:lnTo>
                      <a:pt x="1" y="1078"/>
                    </a:lnTo>
                    <a:lnTo>
                      <a:pt x="302" y="1203"/>
                    </a:lnTo>
                    <a:lnTo>
                      <a:pt x="332" y="198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665678" y="2427302"/>
                <a:ext cx="43971" cy="160171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213" extrusionOk="0">
                    <a:moveTo>
                      <a:pt x="42" y="1"/>
                    </a:moveTo>
                    <a:lnTo>
                      <a:pt x="1" y="1078"/>
                    </a:lnTo>
                    <a:lnTo>
                      <a:pt x="312" y="1213"/>
                    </a:lnTo>
                    <a:lnTo>
                      <a:pt x="332" y="197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7019859" y="1527014"/>
                <a:ext cx="524087" cy="420167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182" extrusionOk="0">
                    <a:moveTo>
                      <a:pt x="0" y="1"/>
                    </a:moveTo>
                    <a:lnTo>
                      <a:pt x="21" y="1534"/>
                    </a:lnTo>
                    <a:lnTo>
                      <a:pt x="3968" y="3182"/>
                    </a:lnTo>
                    <a:lnTo>
                      <a:pt x="3948" y="1597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037438" y="1729573"/>
                <a:ext cx="1506501" cy="354409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2684" extrusionOk="0">
                    <a:moveTo>
                      <a:pt x="7461" y="0"/>
                    </a:moveTo>
                    <a:lnTo>
                      <a:pt x="1" y="2228"/>
                    </a:lnTo>
                    <a:lnTo>
                      <a:pt x="446" y="2684"/>
                    </a:lnTo>
                    <a:lnTo>
                      <a:pt x="11108" y="2135"/>
                    </a:lnTo>
                    <a:lnTo>
                      <a:pt x="11408" y="1648"/>
                    </a:lnTo>
                    <a:lnTo>
                      <a:pt x="7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7022632" y="1769186"/>
                <a:ext cx="532273" cy="1318998"/>
              </a:xfrm>
              <a:custGeom>
                <a:avLst/>
                <a:gdLst/>
                <a:ahLst/>
                <a:cxnLst/>
                <a:rect l="l" t="t" r="r" b="b"/>
                <a:pathLst>
                  <a:path w="4031" h="9989" extrusionOk="0">
                    <a:moveTo>
                      <a:pt x="0" y="1"/>
                    </a:moveTo>
                    <a:lnTo>
                      <a:pt x="51" y="9989"/>
                    </a:lnTo>
                    <a:lnTo>
                      <a:pt x="4030" y="9751"/>
                    </a:lnTo>
                    <a:lnTo>
                      <a:pt x="3627" y="1493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6027798" y="1769186"/>
                <a:ext cx="1037213" cy="1600914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12124" extrusionOk="0">
                    <a:moveTo>
                      <a:pt x="7534" y="1"/>
                    </a:moveTo>
                    <a:lnTo>
                      <a:pt x="498" y="1969"/>
                    </a:lnTo>
                    <a:cubicBezTo>
                      <a:pt x="498" y="1969"/>
                      <a:pt x="602" y="4860"/>
                      <a:pt x="602" y="4923"/>
                    </a:cubicBezTo>
                    <a:lnTo>
                      <a:pt x="1" y="11264"/>
                    </a:lnTo>
                    <a:lnTo>
                      <a:pt x="1835" y="12123"/>
                    </a:lnTo>
                    <a:lnTo>
                      <a:pt x="7855" y="10269"/>
                    </a:lnTo>
                    <a:lnTo>
                      <a:pt x="75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036117" y="1527014"/>
                <a:ext cx="986640" cy="496753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762" extrusionOk="0">
                    <a:moveTo>
                      <a:pt x="7450" y="1"/>
                    </a:moveTo>
                    <a:lnTo>
                      <a:pt x="0" y="2177"/>
                    </a:lnTo>
                    <a:lnTo>
                      <a:pt x="11" y="3762"/>
                    </a:lnTo>
                    <a:lnTo>
                      <a:pt x="7471" y="1534"/>
                    </a:lnTo>
                    <a:lnTo>
                      <a:pt x="745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655940" y="1527014"/>
                <a:ext cx="774444" cy="165716"/>
              </a:xfrm>
              <a:custGeom>
                <a:avLst/>
                <a:gdLst/>
                <a:ahLst/>
                <a:cxnLst/>
                <a:rect l="l" t="t" r="r" b="b"/>
                <a:pathLst>
                  <a:path w="5865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5865" y="1254"/>
                    </a:lnTo>
                    <a:lnTo>
                      <a:pt x="58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430257" y="1692600"/>
                <a:ext cx="113691" cy="254583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92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40" y="343"/>
                    </a:lnTo>
                    <a:lnTo>
                      <a:pt x="860" y="1928"/>
                    </a:lnTo>
                    <a:lnTo>
                      <a:pt x="840" y="34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6107158" y="2419116"/>
                <a:ext cx="1447741" cy="667884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5058" extrusionOk="0">
                    <a:moveTo>
                      <a:pt x="10963" y="4829"/>
                    </a:moveTo>
                    <a:lnTo>
                      <a:pt x="7244" y="5057"/>
                    </a:lnTo>
                    <a:lnTo>
                      <a:pt x="7244" y="5057"/>
                    </a:lnTo>
                    <a:lnTo>
                      <a:pt x="10963" y="4829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7019859" y="1527014"/>
                <a:ext cx="524087" cy="420167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182" extrusionOk="0">
                    <a:moveTo>
                      <a:pt x="0" y="1"/>
                    </a:moveTo>
                    <a:lnTo>
                      <a:pt x="21" y="1534"/>
                    </a:lnTo>
                    <a:lnTo>
                      <a:pt x="3968" y="3182"/>
                    </a:lnTo>
                    <a:lnTo>
                      <a:pt x="3948" y="1597"/>
                    </a:lnTo>
                    <a:lnTo>
                      <a:pt x="3109" y="125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6037438" y="1729573"/>
                <a:ext cx="1506501" cy="354409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2684" extrusionOk="0">
                    <a:moveTo>
                      <a:pt x="7461" y="0"/>
                    </a:moveTo>
                    <a:lnTo>
                      <a:pt x="1" y="2228"/>
                    </a:lnTo>
                    <a:lnTo>
                      <a:pt x="436" y="2684"/>
                    </a:lnTo>
                    <a:cubicBezTo>
                      <a:pt x="425" y="2425"/>
                      <a:pt x="425" y="2269"/>
                      <a:pt x="425" y="2269"/>
                    </a:cubicBezTo>
                    <a:lnTo>
                      <a:pt x="7461" y="301"/>
                    </a:lnTo>
                    <a:lnTo>
                      <a:pt x="11088" y="1793"/>
                    </a:lnTo>
                    <a:lnTo>
                      <a:pt x="11108" y="2135"/>
                    </a:lnTo>
                    <a:lnTo>
                      <a:pt x="11408" y="1648"/>
                    </a:lnTo>
                    <a:lnTo>
                      <a:pt x="7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7022632" y="1769186"/>
                <a:ext cx="532273" cy="1317809"/>
              </a:xfrm>
              <a:custGeom>
                <a:avLst/>
                <a:gdLst/>
                <a:ahLst/>
                <a:cxnLst/>
                <a:rect l="l" t="t" r="r" b="b"/>
                <a:pathLst>
                  <a:path w="4031" h="9980" extrusionOk="0">
                    <a:moveTo>
                      <a:pt x="0" y="1"/>
                    </a:moveTo>
                    <a:lnTo>
                      <a:pt x="311" y="9979"/>
                    </a:lnTo>
                    <a:lnTo>
                      <a:pt x="4030" y="9751"/>
                    </a:lnTo>
                    <a:lnTo>
                      <a:pt x="3647" y="1835"/>
                    </a:lnTo>
                    <a:lnTo>
                      <a:pt x="3627" y="1493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027798" y="1769186"/>
                <a:ext cx="1037213" cy="1600914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12124" extrusionOk="0">
                    <a:moveTo>
                      <a:pt x="5358" y="1441"/>
                    </a:moveTo>
                    <a:lnTo>
                      <a:pt x="5358" y="3109"/>
                    </a:lnTo>
                    <a:lnTo>
                      <a:pt x="5047" y="3203"/>
                    </a:lnTo>
                    <a:lnTo>
                      <a:pt x="4882" y="3254"/>
                    </a:lnTo>
                    <a:lnTo>
                      <a:pt x="4882" y="1596"/>
                    </a:lnTo>
                    <a:lnTo>
                      <a:pt x="5358" y="1441"/>
                    </a:lnTo>
                    <a:close/>
                    <a:moveTo>
                      <a:pt x="3897" y="1897"/>
                    </a:moveTo>
                    <a:lnTo>
                      <a:pt x="3897" y="3523"/>
                    </a:lnTo>
                    <a:lnTo>
                      <a:pt x="3586" y="3617"/>
                    </a:lnTo>
                    <a:lnTo>
                      <a:pt x="3441" y="3668"/>
                    </a:lnTo>
                    <a:lnTo>
                      <a:pt x="3441" y="2052"/>
                    </a:lnTo>
                    <a:lnTo>
                      <a:pt x="3897" y="1897"/>
                    </a:lnTo>
                    <a:close/>
                    <a:moveTo>
                      <a:pt x="2478" y="2301"/>
                    </a:moveTo>
                    <a:lnTo>
                      <a:pt x="2478" y="2570"/>
                    </a:lnTo>
                    <a:lnTo>
                      <a:pt x="2478" y="3876"/>
                    </a:lnTo>
                    <a:lnTo>
                      <a:pt x="2177" y="3969"/>
                    </a:lnTo>
                    <a:lnTo>
                      <a:pt x="2022" y="4021"/>
                    </a:lnTo>
                    <a:lnTo>
                      <a:pt x="2022" y="2457"/>
                    </a:lnTo>
                    <a:lnTo>
                      <a:pt x="2478" y="2301"/>
                    </a:lnTo>
                    <a:close/>
                    <a:moveTo>
                      <a:pt x="5358" y="3824"/>
                    </a:moveTo>
                    <a:lnTo>
                      <a:pt x="5358" y="5482"/>
                    </a:lnTo>
                    <a:lnTo>
                      <a:pt x="5047" y="5586"/>
                    </a:lnTo>
                    <a:lnTo>
                      <a:pt x="4882" y="5627"/>
                    </a:lnTo>
                    <a:lnTo>
                      <a:pt x="4882" y="3979"/>
                    </a:lnTo>
                    <a:lnTo>
                      <a:pt x="5358" y="3824"/>
                    </a:lnTo>
                    <a:close/>
                    <a:moveTo>
                      <a:pt x="3897" y="4218"/>
                    </a:moveTo>
                    <a:lnTo>
                      <a:pt x="3897" y="5844"/>
                    </a:lnTo>
                    <a:lnTo>
                      <a:pt x="3441" y="5989"/>
                    </a:lnTo>
                    <a:lnTo>
                      <a:pt x="3441" y="4373"/>
                    </a:lnTo>
                    <a:lnTo>
                      <a:pt x="3897" y="4218"/>
                    </a:lnTo>
                    <a:close/>
                    <a:moveTo>
                      <a:pt x="2478" y="4550"/>
                    </a:moveTo>
                    <a:lnTo>
                      <a:pt x="2478" y="4829"/>
                    </a:lnTo>
                    <a:lnTo>
                      <a:pt x="2478" y="6125"/>
                    </a:lnTo>
                    <a:lnTo>
                      <a:pt x="2177" y="6228"/>
                    </a:lnTo>
                    <a:lnTo>
                      <a:pt x="2022" y="6270"/>
                    </a:lnTo>
                    <a:lnTo>
                      <a:pt x="2022" y="4705"/>
                    </a:lnTo>
                    <a:lnTo>
                      <a:pt x="2478" y="4550"/>
                    </a:lnTo>
                    <a:close/>
                    <a:moveTo>
                      <a:pt x="5358" y="6155"/>
                    </a:moveTo>
                    <a:lnTo>
                      <a:pt x="5358" y="7813"/>
                    </a:lnTo>
                    <a:lnTo>
                      <a:pt x="5047" y="7917"/>
                    </a:lnTo>
                    <a:lnTo>
                      <a:pt x="4882" y="7969"/>
                    </a:lnTo>
                    <a:lnTo>
                      <a:pt x="4882" y="6311"/>
                    </a:lnTo>
                    <a:lnTo>
                      <a:pt x="5358" y="6155"/>
                    </a:lnTo>
                    <a:close/>
                    <a:moveTo>
                      <a:pt x="3897" y="6498"/>
                    </a:moveTo>
                    <a:lnTo>
                      <a:pt x="3897" y="8114"/>
                    </a:lnTo>
                    <a:lnTo>
                      <a:pt x="3586" y="8218"/>
                    </a:lnTo>
                    <a:lnTo>
                      <a:pt x="3441" y="8259"/>
                    </a:lnTo>
                    <a:lnTo>
                      <a:pt x="3441" y="6653"/>
                    </a:lnTo>
                    <a:lnTo>
                      <a:pt x="3897" y="6498"/>
                    </a:lnTo>
                    <a:close/>
                    <a:moveTo>
                      <a:pt x="2478" y="6767"/>
                    </a:moveTo>
                    <a:lnTo>
                      <a:pt x="2478" y="7036"/>
                    </a:lnTo>
                    <a:lnTo>
                      <a:pt x="2478" y="8342"/>
                    </a:lnTo>
                    <a:lnTo>
                      <a:pt x="2177" y="8435"/>
                    </a:lnTo>
                    <a:lnTo>
                      <a:pt x="2022" y="8476"/>
                    </a:lnTo>
                    <a:lnTo>
                      <a:pt x="2022" y="6912"/>
                    </a:lnTo>
                    <a:lnTo>
                      <a:pt x="2478" y="6767"/>
                    </a:lnTo>
                    <a:close/>
                    <a:moveTo>
                      <a:pt x="7534" y="1"/>
                    </a:moveTo>
                    <a:lnTo>
                      <a:pt x="498" y="1969"/>
                    </a:lnTo>
                    <a:cubicBezTo>
                      <a:pt x="498" y="1969"/>
                      <a:pt x="498" y="2125"/>
                      <a:pt x="509" y="2384"/>
                    </a:cubicBezTo>
                    <a:lnTo>
                      <a:pt x="519" y="2384"/>
                    </a:lnTo>
                    <a:cubicBezTo>
                      <a:pt x="550" y="3068"/>
                      <a:pt x="602" y="4870"/>
                      <a:pt x="602" y="4923"/>
                    </a:cubicBezTo>
                    <a:lnTo>
                      <a:pt x="1" y="11264"/>
                    </a:lnTo>
                    <a:lnTo>
                      <a:pt x="1835" y="12123"/>
                    </a:lnTo>
                    <a:lnTo>
                      <a:pt x="7855" y="10269"/>
                    </a:lnTo>
                    <a:lnTo>
                      <a:pt x="7845" y="9979"/>
                    </a:lnTo>
                    <a:lnTo>
                      <a:pt x="75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6036117" y="1527014"/>
                <a:ext cx="986640" cy="496753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3762" extrusionOk="0">
                    <a:moveTo>
                      <a:pt x="7450" y="1"/>
                    </a:moveTo>
                    <a:lnTo>
                      <a:pt x="4694" y="809"/>
                    </a:lnTo>
                    <a:lnTo>
                      <a:pt x="0" y="2177"/>
                    </a:lnTo>
                    <a:lnTo>
                      <a:pt x="11" y="3762"/>
                    </a:lnTo>
                    <a:lnTo>
                      <a:pt x="7471" y="1534"/>
                    </a:lnTo>
                    <a:lnTo>
                      <a:pt x="745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6294663" y="2072892"/>
                <a:ext cx="60345" cy="22724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21" extrusionOk="0">
                    <a:moveTo>
                      <a:pt x="457" y="1"/>
                    </a:moveTo>
                    <a:lnTo>
                      <a:pt x="1" y="157"/>
                    </a:lnTo>
                    <a:lnTo>
                      <a:pt x="1" y="1721"/>
                    </a:lnTo>
                    <a:lnTo>
                      <a:pt x="156" y="1669"/>
                    </a:lnTo>
                    <a:lnTo>
                      <a:pt x="156" y="249"/>
                    </a:lnTo>
                    <a:lnTo>
                      <a:pt x="457" y="146"/>
                    </a:lnTo>
                    <a:lnTo>
                      <a:pt x="45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6315130" y="2092038"/>
                <a:ext cx="39878" cy="20136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525" extrusionOk="0">
                    <a:moveTo>
                      <a:pt x="302" y="1"/>
                    </a:moveTo>
                    <a:lnTo>
                      <a:pt x="1" y="104"/>
                    </a:lnTo>
                    <a:lnTo>
                      <a:pt x="1" y="1524"/>
                    </a:lnTo>
                    <a:lnTo>
                      <a:pt x="302" y="1431"/>
                    </a:lnTo>
                    <a:lnTo>
                      <a:pt x="302" y="125"/>
                    </a:lnTo>
                    <a:lnTo>
                      <a:pt x="3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482036" y="2019677"/>
                <a:ext cx="60345" cy="233984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72" extrusionOk="0">
                    <a:moveTo>
                      <a:pt x="457" y="0"/>
                    </a:moveTo>
                    <a:lnTo>
                      <a:pt x="1" y="155"/>
                    </a:lnTo>
                    <a:lnTo>
                      <a:pt x="1" y="1771"/>
                    </a:lnTo>
                    <a:lnTo>
                      <a:pt x="146" y="1720"/>
                    </a:lnTo>
                    <a:lnTo>
                      <a:pt x="146" y="259"/>
                    </a:lnTo>
                    <a:lnTo>
                      <a:pt x="457" y="155"/>
                    </a:lnTo>
                    <a:lnTo>
                      <a:pt x="45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6501183" y="2040144"/>
                <a:ext cx="41198" cy="20678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66" extrusionOk="0">
                    <a:moveTo>
                      <a:pt x="312" y="0"/>
                    </a:moveTo>
                    <a:lnTo>
                      <a:pt x="1" y="104"/>
                    </a:lnTo>
                    <a:lnTo>
                      <a:pt x="1" y="1565"/>
                    </a:lnTo>
                    <a:lnTo>
                      <a:pt x="312" y="1471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6672314" y="1959464"/>
                <a:ext cx="63118" cy="23953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814" extrusionOk="0">
                    <a:moveTo>
                      <a:pt x="477" y="0"/>
                    </a:moveTo>
                    <a:lnTo>
                      <a:pt x="1" y="155"/>
                    </a:lnTo>
                    <a:lnTo>
                      <a:pt x="1" y="1813"/>
                    </a:lnTo>
                    <a:lnTo>
                      <a:pt x="166" y="1762"/>
                    </a:lnTo>
                    <a:lnTo>
                      <a:pt x="166" y="270"/>
                    </a:lnTo>
                    <a:lnTo>
                      <a:pt x="477" y="155"/>
                    </a:lnTo>
                    <a:lnTo>
                      <a:pt x="4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694234" y="1979931"/>
                <a:ext cx="41198" cy="212196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607" extrusionOk="0">
                    <a:moveTo>
                      <a:pt x="311" y="0"/>
                    </a:moveTo>
                    <a:lnTo>
                      <a:pt x="0" y="115"/>
                    </a:lnTo>
                    <a:lnTo>
                      <a:pt x="0" y="1607"/>
                    </a:lnTo>
                    <a:lnTo>
                      <a:pt x="311" y="1513"/>
                    </a:lnTo>
                    <a:lnTo>
                      <a:pt x="3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6294663" y="2369862"/>
                <a:ext cx="60345" cy="22724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21" extrusionOk="0">
                    <a:moveTo>
                      <a:pt x="457" y="1"/>
                    </a:moveTo>
                    <a:lnTo>
                      <a:pt x="1" y="156"/>
                    </a:lnTo>
                    <a:lnTo>
                      <a:pt x="1" y="1721"/>
                    </a:lnTo>
                    <a:lnTo>
                      <a:pt x="156" y="1679"/>
                    </a:lnTo>
                    <a:lnTo>
                      <a:pt x="156" y="259"/>
                    </a:lnTo>
                    <a:lnTo>
                      <a:pt x="457" y="156"/>
                    </a:lnTo>
                    <a:lnTo>
                      <a:pt x="45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6315130" y="2390330"/>
                <a:ext cx="39878" cy="201369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525" extrusionOk="0">
                    <a:moveTo>
                      <a:pt x="302" y="1"/>
                    </a:moveTo>
                    <a:lnTo>
                      <a:pt x="1" y="104"/>
                    </a:lnTo>
                    <a:lnTo>
                      <a:pt x="1" y="1524"/>
                    </a:lnTo>
                    <a:lnTo>
                      <a:pt x="302" y="1421"/>
                    </a:lnTo>
                    <a:lnTo>
                      <a:pt x="302" y="125"/>
                    </a:lnTo>
                    <a:lnTo>
                      <a:pt x="3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6482036" y="2326155"/>
                <a:ext cx="60345" cy="233984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72" extrusionOk="0">
                    <a:moveTo>
                      <a:pt x="457" y="0"/>
                    </a:moveTo>
                    <a:lnTo>
                      <a:pt x="1" y="155"/>
                    </a:lnTo>
                    <a:lnTo>
                      <a:pt x="1" y="1771"/>
                    </a:lnTo>
                    <a:lnTo>
                      <a:pt x="457" y="1626"/>
                    </a:lnTo>
                    <a:lnTo>
                      <a:pt x="457" y="1626"/>
                    </a:lnTo>
                    <a:lnTo>
                      <a:pt x="146" y="1720"/>
                    </a:lnTo>
                    <a:lnTo>
                      <a:pt x="146" y="259"/>
                    </a:lnTo>
                    <a:lnTo>
                      <a:pt x="457" y="155"/>
                    </a:lnTo>
                    <a:lnTo>
                      <a:pt x="45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501183" y="2346622"/>
                <a:ext cx="41198" cy="20678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66" extrusionOk="0">
                    <a:moveTo>
                      <a:pt x="312" y="0"/>
                    </a:moveTo>
                    <a:lnTo>
                      <a:pt x="1" y="104"/>
                    </a:lnTo>
                    <a:lnTo>
                      <a:pt x="1" y="1565"/>
                    </a:lnTo>
                    <a:lnTo>
                      <a:pt x="312" y="1471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6672314" y="2274129"/>
                <a:ext cx="63118" cy="2382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804" extrusionOk="0">
                    <a:moveTo>
                      <a:pt x="477" y="0"/>
                    </a:moveTo>
                    <a:lnTo>
                      <a:pt x="1" y="155"/>
                    </a:lnTo>
                    <a:lnTo>
                      <a:pt x="1" y="1803"/>
                    </a:lnTo>
                    <a:lnTo>
                      <a:pt x="166" y="1762"/>
                    </a:lnTo>
                    <a:lnTo>
                      <a:pt x="166" y="259"/>
                    </a:lnTo>
                    <a:lnTo>
                      <a:pt x="477" y="155"/>
                    </a:lnTo>
                    <a:lnTo>
                      <a:pt x="4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6694234" y="2294596"/>
                <a:ext cx="41198" cy="212196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607" extrusionOk="0">
                    <a:moveTo>
                      <a:pt x="311" y="0"/>
                    </a:moveTo>
                    <a:lnTo>
                      <a:pt x="0" y="104"/>
                    </a:lnTo>
                    <a:lnTo>
                      <a:pt x="0" y="1607"/>
                    </a:lnTo>
                    <a:lnTo>
                      <a:pt x="311" y="1503"/>
                    </a:lnTo>
                    <a:lnTo>
                      <a:pt x="3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294663" y="2662608"/>
                <a:ext cx="60345" cy="22592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11" extrusionOk="0">
                    <a:moveTo>
                      <a:pt x="457" y="1"/>
                    </a:moveTo>
                    <a:lnTo>
                      <a:pt x="1" y="146"/>
                    </a:lnTo>
                    <a:lnTo>
                      <a:pt x="1" y="1710"/>
                    </a:lnTo>
                    <a:lnTo>
                      <a:pt x="156" y="1669"/>
                    </a:lnTo>
                    <a:lnTo>
                      <a:pt x="156" y="250"/>
                    </a:lnTo>
                    <a:lnTo>
                      <a:pt x="457" y="146"/>
                    </a:lnTo>
                    <a:lnTo>
                      <a:pt x="45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6315130" y="2681887"/>
                <a:ext cx="39878" cy="20110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523" extrusionOk="0">
                    <a:moveTo>
                      <a:pt x="302" y="0"/>
                    </a:moveTo>
                    <a:lnTo>
                      <a:pt x="1" y="104"/>
                    </a:lnTo>
                    <a:lnTo>
                      <a:pt x="1" y="1523"/>
                    </a:lnTo>
                    <a:lnTo>
                      <a:pt x="302" y="1430"/>
                    </a:lnTo>
                    <a:lnTo>
                      <a:pt x="302" y="124"/>
                    </a:lnTo>
                    <a:lnTo>
                      <a:pt x="3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6482036" y="2627088"/>
                <a:ext cx="60345" cy="23279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763" extrusionOk="0">
                    <a:moveTo>
                      <a:pt x="457" y="1"/>
                    </a:moveTo>
                    <a:lnTo>
                      <a:pt x="1" y="156"/>
                    </a:lnTo>
                    <a:lnTo>
                      <a:pt x="1" y="1762"/>
                    </a:lnTo>
                    <a:lnTo>
                      <a:pt x="146" y="1721"/>
                    </a:lnTo>
                    <a:lnTo>
                      <a:pt x="146" y="259"/>
                    </a:lnTo>
                    <a:lnTo>
                      <a:pt x="457" y="156"/>
                    </a:lnTo>
                    <a:lnTo>
                      <a:pt x="45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501183" y="2647555"/>
                <a:ext cx="41198" cy="20678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66" extrusionOk="0">
                    <a:moveTo>
                      <a:pt x="312" y="1"/>
                    </a:moveTo>
                    <a:lnTo>
                      <a:pt x="1" y="104"/>
                    </a:lnTo>
                    <a:lnTo>
                      <a:pt x="1" y="1566"/>
                    </a:lnTo>
                    <a:lnTo>
                      <a:pt x="312" y="1462"/>
                    </a:lnTo>
                    <a:lnTo>
                      <a:pt x="31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672314" y="2581928"/>
                <a:ext cx="63118" cy="23953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1814" extrusionOk="0">
                    <a:moveTo>
                      <a:pt x="477" y="0"/>
                    </a:moveTo>
                    <a:lnTo>
                      <a:pt x="1" y="156"/>
                    </a:lnTo>
                    <a:lnTo>
                      <a:pt x="1" y="1814"/>
                    </a:lnTo>
                    <a:lnTo>
                      <a:pt x="166" y="1762"/>
                    </a:lnTo>
                    <a:lnTo>
                      <a:pt x="166" y="260"/>
                    </a:lnTo>
                    <a:lnTo>
                      <a:pt x="477" y="156"/>
                    </a:lnTo>
                    <a:lnTo>
                      <a:pt x="4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694234" y="2602527"/>
                <a:ext cx="41198" cy="212064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606" extrusionOk="0">
                    <a:moveTo>
                      <a:pt x="311" y="0"/>
                    </a:moveTo>
                    <a:lnTo>
                      <a:pt x="0" y="104"/>
                    </a:lnTo>
                    <a:lnTo>
                      <a:pt x="0" y="1606"/>
                    </a:lnTo>
                    <a:lnTo>
                      <a:pt x="311" y="1502"/>
                    </a:lnTo>
                    <a:lnTo>
                      <a:pt x="3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5680386" y="1629482"/>
                <a:ext cx="281784" cy="163340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237" extrusionOk="0">
                    <a:moveTo>
                      <a:pt x="662" y="1"/>
                    </a:moveTo>
                    <a:cubicBezTo>
                      <a:pt x="303" y="1"/>
                      <a:pt x="0" y="323"/>
                      <a:pt x="0" y="323"/>
                    </a:cubicBezTo>
                    <a:lnTo>
                      <a:pt x="0" y="1141"/>
                    </a:lnTo>
                    <a:cubicBezTo>
                      <a:pt x="0" y="1141"/>
                      <a:pt x="332" y="841"/>
                      <a:pt x="550" y="821"/>
                    </a:cubicBezTo>
                    <a:cubicBezTo>
                      <a:pt x="555" y="820"/>
                      <a:pt x="560" y="820"/>
                      <a:pt x="566" y="820"/>
                    </a:cubicBezTo>
                    <a:cubicBezTo>
                      <a:pt x="760" y="820"/>
                      <a:pt x="816" y="1184"/>
                      <a:pt x="1471" y="1235"/>
                    </a:cubicBezTo>
                    <a:cubicBezTo>
                      <a:pt x="1492" y="1236"/>
                      <a:pt x="1511" y="1237"/>
                      <a:pt x="1530" y="1237"/>
                    </a:cubicBezTo>
                    <a:cubicBezTo>
                      <a:pt x="2133" y="1237"/>
                      <a:pt x="2114" y="613"/>
                      <a:pt x="2114" y="613"/>
                    </a:cubicBezTo>
                    <a:lnTo>
                      <a:pt x="2114" y="613"/>
                    </a:lnTo>
                    <a:cubicBezTo>
                      <a:pt x="2114" y="613"/>
                      <a:pt x="1999" y="669"/>
                      <a:pt x="1815" y="669"/>
                    </a:cubicBezTo>
                    <a:cubicBezTo>
                      <a:pt x="1723" y="669"/>
                      <a:pt x="1613" y="655"/>
                      <a:pt x="1492" y="613"/>
                    </a:cubicBezTo>
                    <a:cubicBezTo>
                      <a:pt x="1130" y="478"/>
                      <a:pt x="1068" y="33"/>
                      <a:pt x="695" y="2"/>
                    </a:cubicBezTo>
                    <a:cubicBezTo>
                      <a:pt x="684" y="1"/>
                      <a:pt x="673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5666653" y="1629614"/>
                <a:ext cx="38425" cy="51603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908" extrusionOk="0">
                    <a:moveTo>
                      <a:pt x="21" y="1"/>
                    </a:moveTo>
                    <a:cubicBezTo>
                      <a:pt x="21" y="1"/>
                      <a:pt x="11" y="1"/>
                      <a:pt x="11" y="11"/>
                    </a:cubicBezTo>
                    <a:lnTo>
                      <a:pt x="0" y="3907"/>
                    </a:lnTo>
                    <a:lnTo>
                      <a:pt x="281" y="3907"/>
                    </a:lnTo>
                    <a:lnTo>
                      <a:pt x="291" y="11"/>
                    </a:lnTo>
                    <a:lnTo>
                      <a:pt x="2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174122" y="2178396"/>
                <a:ext cx="561059" cy="2180987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16517" extrusionOk="0">
                    <a:moveTo>
                      <a:pt x="4249" y="0"/>
                    </a:moveTo>
                    <a:lnTo>
                      <a:pt x="0" y="1606"/>
                    </a:lnTo>
                    <a:lnTo>
                      <a:pt x="156" y="16081"/>
                    </a:lnTo>
                    <a:lnTo>
                      <a:pt x="4135" y="16516"/>
                    </a:lnTo>
                    <a:lnTo>
                      <a:pt x="42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719999" y="2178396"/>
                <a:ext cx="487246" cy="2180987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6517" extrusionOk="0">
                    <a:moveTo>
                      <a:pt x="115" y="0"/>
                    </a:moveTo>
                    <a:lnTo>
                      <a:pt x="1" y="16516"/>
                    </a:lnTo>
                    <a:lnTo>
                      <a:pt x="1" y="16516"/>
                    </a:lnTo>
                    <a:lnTo>
                      <a:pt x="3337" y="15200"/>
                    </a:lnTo>
                    <a:lnTo>
                      <a:pt x="3690" y="2010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193269" y="2045558"/>
                <a:ext cx="516032" cy="302515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2291" extrusionOk="0">
                    <a:moveTo>
                      <a:pt x="3120" y="1"/>
                    </a:moveTo>
                    <a:lnTo>
                      <a:pt x="2705" y="467"/>
                    </a:lnTo>
                    <a:lnTo>
                      <a:pt x="2197" y="343"/>
                    </a:lnTo>
                    <a:lnTo>
                      <a:pt x="1783" y="902"/>
                    </a:lnTo>
                    <a:lnTo>
                      <a:pt x="1244" y="695"/>
                    </a:lnTo>
                    <a:lnTo>
                      <a:pt x="591" y="1255"/>
                    </a:lnTo>
                    <a:lnTo>
                      <a:pt x="198" y="1089"/>
                    </a:lnTo>
                    <a:lnTo>
                      <a:pt x="21" y="1430"/>
                    </a:lnTo>
                    <a:lnTo>
                      <a:pt x="0" y="2280"/>
                    </a:lnTo>
                    <a:lnTo>
                      <a:pt x="601" y="2291"/>
                    </a:lnTo>
                    <a:lnTo>
                      <a:pt x="3037" y="1566"/>
                    </a:lnTo>
                    <a:lnTo>
                      <a:pt x="3907" y="1068"/>
                    </a:lnTo>
                    <a:lnTo>
                      <a:pt x="3731" y="166"/>
                    </a:lnTo>
                    <a:lnTo>
                      <a:pt x="3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5133056" y="1984025"/>
                <a:ext cx="636325" cy="473513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586" extrusionOk="0">
                    <a:moveTo>
                      <a:pt x="4819" y="1"/>
                    </a:moveTo>
                    <a:lnTo>
                      <a:pt x="3990" y="312"/>
                    </a:lnTo>
                    <a:lnTo>
                      <a:pt x="3949" y="1399"/>
                    </a:lnTo>
                    <a:lnTo>
                      <a:pt x="3576" y="1513"/>
                    </a:lnTo>
                    <a:lnTo>
                      <a:pt x="3576" y="467"/>
                    </a:lnTo>
                    <a:lnTo>
                      <a:pt x="3026" y="664"/>
                    </a:lnTo>
                    <a:lnTo>
                      <a:pt x="3026" y="1689"/>
                    </a:lnTo>
                    <a:lnTo>
                      <a:pt x="2653" y="1824"/>
                    </a:lnTo>
                    <a:lnTo>
                      <a:pt x="2653" y="809"/>
                    </a:lnTo>
                    <a:lnTo>
                      <a:pt x="2073" y="1026"/>
                    </a:lnTo>
                    <a:lnTo>
                      <a:pt x="2073" y="1979"/>
                    </a:lnTo>
                    <a:lnTo>
                      <a:pt x="1700" y="2083"/>
                    </a:lnTo>
                    <a:lnTo>
                      <a:pt x="1700" y="1161"/>
                    </a:lnTo>
                    <a:lnTo>
                      <a:pt x="1006" y="1420"/>
                    </a:lnTo>
                    <a:lnTo>
                      <a:pt x="1006" y="2301"/>
                    </a:lnTo>
                    <a:lnTo>
                      <a:pt x="654" y="2425"/>
                    </a:lnTo>
                    <a:lnTo>
                      <a:pt x="654" y="1555"/>
                    </a:lnTo>
                    <a:lnTo>
                      <a:pt x="1" y="1793"/>
                    </a:lnTo>
                    <a:lnTo>
                      <a:pt x="1" y="3586"/>
                    </a:lnTo>
                    <a:lnTo>
                      <a:pt x="4778" y="1979"/>
                    </a:lnTo>
                    <a:lnTo>
                      <a:pt x="48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5540813" y="2900686"/>
                <a:ext cx="149343" cy="94808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718" extrusionOk="0">
                    <a:moveTo>
                      <a:pt x="1068" y="1"/>
                    </a:moveTo>
                    <a:cubicBezTo>
                      <a:pt x="891" y="42"/>
                      <a:pt x="726" y="63"/>
                      <a:pt x="571" y="94"/>
                    </a:cubicBezTo>
                    <a:cubicBezTo>
                      <a:pt x="435" y="125"/>
                      <a:pt x="301" y="156"/>
                      <a:pt x="166" y="197"/>
                    </a:cubicBezTo>
                    <a:cubicBezTo>
                      <a:pt x="0" y="250"/>
                      <a:pt x="0" y="270"/>
                      <a:pt x="21" y="425"/>
                    </a:cubicBezTo>
                    <a:cubicBezTo>
                      <a:pt x="32" y="508"/>
                      <a:pt x="32" y="591"/>
                      <a:pt x="42" y="664"/>
                    </a:cubicBezTo>
                    <a:cubicBezTo>
                      <a:pt x="51" y="690"/>
                      <a:pt x="68" y="718"/>
                      <a:pt x="99" y="718"/>
                    </a:cubicBezTo>
                    <a:cubicBezTo>
                      <a:pt x="104" y="718"/>
                      <a:pt x="109" y="717"/>
                      <a:pt x="115" y="715"/>
                    </a:cubicBezTo>
                    <a:cubicBezTo>
                      <a:pt x="435" y="664"/>
                      <a:pt x="746" y="602"/>
                      <a:pt x="1068" y="560"/>
                    </a:cubicBezTo>
                    <a:cubicBezTo>
                      <a:pt x="1099" y="560"/>
                      <a:pt x="1119" y="540"/>
                      <a:pt x="1119" y="508"/>
                    </a:cubicBezTo>
                    <a:cubicBezTo>
                      <a:pt x="1119" y="342"/>
                      <a:pt x="1130" y="239"/>
                      <a:pt x="1099" y="73"/>
                    </a:cubicBezTo>
                    <a:cubicBezTo>
                      <a:pt x="1099" y="42"/>
                      <a:pt x="1089" y="1"/>
                      <a:pt x="10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209642" y="3483404"/>
                <a:ext cx="147890" cy="9494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719" extrusionOk="0">
                    <a:moveTo>
                      <a:pt x="1065" y="0"/>
                    </a:moveTo>
                    <a:cubicBezTo>
                      <a:pt x="1063" y="0"/>
                      <a:pt x="1061" y="1"/>
                      <a:pt x="1058" y="2"/>
                    </a:cubicBezTo>
                    <a:cubicBezTo>
                      <a:pt x="892" y="43"/>
                      <a:pt x="716" y="64"/>
                      <a:pt x="571" y="95"/>
                    </a:cubicBezTo>
                    <a:cubicBezTo>
                      <a:pt x="436" y="126"/>
                      <a:pt x="291" y="157"/>
                      <a:pt x="167" y="198"/>
                    </a:cubicBezTo>
                    <a:cubicBezTo>
                      <a:pt x="1" y="251"/>
                      <a:pt x="1" y="271"/>
                      <a:pt x="12" y="426"/>
                    </a:cubicBezTo>
                    <a:cubicBezTo>
                      <a:pt x="21" y="509"/>
                      <a:pt x="32" y="582"/>
                      <a:pt x="42" y="665"/>
                    </a:cubicBezTo>
                    <a:cubicBezTo>
                      <a:pt x="42" y="691"/>
                      <a:pt x="66" y="719"/>
                      <a:pt x="99" y="719"/>
                    </a:cubicBezTo>
                    <a:cubicBezTo>
                      <a:pt x="104" y="719"/>
                      <a:pt x="109" y="718"/>
                      <a:pt x="115" y="716"/>
                    </a:cubicBezTo>
                    <a:cubicBezTo>
                      <a:pt x="436" y="665"/>
                      <a:pt x="737" y="603"/>
                      <a:pt x="1068" y="561"/>
                    </a:cubicBezTo>
                    <a:cubicBezTo>
                      <a:pt x="1089" y="561"/>
                      <a:pt x="1110" y="541"/>
                      <a:pt x="1120" y="509"/>
                    </a:cubicBezTo>
                    <a:cubicBezTo>
                      <a:pt x="1120" y="343"/>
                      <a:pt x="1120" y="240"/>
                      <a:pt x="1099" y="74"/>
                    </a:cubicBezTo>
                    <a:cubicBezTo>
                      <a:pt x="1090" y="46"/>
                      <a:pt x="1089" y="0"/>
                      <a:pt x="10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191948" y="2500984"/>
                <a:ext cx="123198" cy="82528"/>
              </a:xfrm>
              <a:custGeom>
                <a:avLst/>
                <a:gdLst/>
                <a:ahLst/>
                <a:cxnLst/>
                <a:rect l="l" t="t" r="r" b="b"/>
                <a:pathLst>
                  <a:path w="933" h="625" extrusionOk="0">
                    <a:moveTo>
                      <a:pt x="877" y="1"/>
                    </a:moveTo>
                    <a:cubicBezTo>
                      <a:pt x="875" y="1"/>
                      <a:pt x="873" y="1"/>
                      <a:pt x="871" y="2"/>
                    </a:cubicBezTo>
                    <a:cubicBezTo>
                      <a:pt x="736" y="33"/>
                      <a:pt x="591" y="54"/>
                      <a:pt x="466" y="85"/>
                    </a:cubicBezTo>
                    <a:cubicBezTo>
                      <a:pt x="353" y="116"/>
                      <a:pt x="238" y="147"/>
                      <a:pt x="135" y="189"/>
                    </a:cubicBezTo>
                    <a:cubicBezTo>
                      <a:pt x="0" y="240"/>
                      <a:pt x="0" y="251"/>
                      <a:pt x="21" y="385"/>
                    </a:cubicBezTo>
                    <a:cubicBezTo>
                      <a:pt x="21" y="447"/>
                      <a:pt x="31" y="510"/>
                      <a:pt x="42" y="583"/>
                    </a:cubicBezTo>
                    <a:cubicBezTo>
                      <a:pt x="52" y="603"/>
                      <a:pt x="73" y="624"/>
                      <a:pt x="104" y="624"/>
                    </a:cubicBezTo>
                    <a:cubicBezTo>
                      <a:pt x="373" y="572"/>
                      <a:pt x="622" y="500"/>
                      <a:pt x="892" y="468"/>
                    </a:cubicBezTo>
                    <a:cubicBezTo>
                      <a:pt x="912" y="458"/>
                      <a:pt x="933" y="447"/>
                      <a:pt x="933" y="417"/>
                    </a:cubicBezTo>
                    <a:cubicBezTo>
                      <a:pt x="933" y="282"/>
                      <a:pt x="933" y="189"/>
                      <a:pt x="902" y="54"/>
                    </a:cubicBezTo>
                    <a:cubicBezTo>
                      <a:pt x="902" y="35"/>
                      <a:pt x="894" y="1"/>
                      <a:pt x="87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283588" y="3569498"/>
                <a:ext cx="147890" cy="8794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6" extrusionOk="0">
                    <a:moveTo>
                      <a:pt x="1083" y="1"/>
                    </a:moveTo>
                    <a:cubicBezTo>
                      <a:pt x="1081" y="1"/>
                      <a:pt x="1080" y="1"/>
                      <a:pt x="1078" y="2"/>
                    </a:cubicBezTo>
                    <a:cubicBezTo>
                      <a:pt x="902" y="34"/>
                      <a:pt x="726" y="44"/>
                      <a:pt x="571" y="64"/>
                    </a:cubicBezTo>
                    <a:cubicBezTo>
                      <a:pt x="446" y="85"/>
                      <a:pt x="301" y="117"/>
                      <a:pt x="166" y="147"/>
                    </a:cubicBezTo>
                    <a:cubicBezTo>
                      <a:pt x="0" y="199"/>
                      <a:pt x="0" y="209"/>
                      <a:pt x="11" y="375"/>
                    </a:cubicBezTo>
                    <a:cubicBezTo>
                      <a:pt x="11" y="448"/>
                      <a:pt x="21" y="531"/>
                      <a:pt x="21" y="614"/>
                    </a:cubicBezTo>
                    <a:cubicBezTo>
                      <a:pt x="21" y="645"/>
                      <a:pt x="53" y="665"/>
                      <a:pt x="94" y="665"/>
                    </a:cubicBezTo>
                    <a:cubicBezTo>
                      <a:pt x="415" y="635"/>
                      <a:pt x="726" y="582"/>
                      <a:pt x="1047" y="562"/>
                    </a:cubicBezTo>
                    <a:cubicBezTo>
                      <a:pt x="1078" y="562"/>
                      <a:pt x="1099" y="541"/>
                      <a:pt x="1099" y="510"/>
                    </a:cubicBezTo>
                    <a:cubicBezTo>
                      <a:pt x="1119" y="345"/>
                      <a:pt x="1119" y="241"/>
                      <a:pt x="1109" y="64"/>
                    </a:cubicBezTo>
                    <a:cubicBezTo>
                      <a:pt x="1100" y="45"/>
                      <a:pt x="1099" y="1"/>
                      <a:pt x="10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393054" y="2933434"/>
                <a:ext cx="141024" cy="90583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686" extrusionOk="0">
                    <a:moveTo>
                      <a:pt x="1021" y="0"/>
                    </a:moveTo>
                    <a:cubicBezTo>
                      <a:pt x="1019" y="0"/>
                      <a:pt x="1018" y="1"/>
                      <a:pt x="1016" y="2"/>
                    </a:cubicBezTo>
                    <a:cubicBezTo>
                      <a:pt x="850" y="43"/>
                      <a:pt x="695" y="53"/>
                      <a:pt x="550" y="84"/>
                    </a:cubicBezTo>
                    <a:cubicBezTo>
                      <a:pt x="415" y="115"/>
                      <a:pt x="290" y="147"/>
                      <a:pt x="166" y="188"/>
                    </a:cubicBezTo>
                    <a:cubicBezTo>
                      <a:pt x="11" y="239"/>
                      <a:pt x="0" y="250"/>
                      <a:pt x="21" y="405"/>
                    </a:cubicBezTo>
                    <a:cubicBezTo>
                      <a:pt x="32" y="478"/>
                      <a:pt x="42" y="561"/>
                      <a:pt x="52" y="633"/>
                    </a:cubicBezTo>
                    <a:cubicBezTo>
                      <a:pt x="52" y="665"/>
                      <a:pt x="73" y="685"/>
                      <a:pt x="115" y="685"/>
                    </a:cubicBezTo>
                    <a:cubicBezTo>
                      <a:pt x="415" y="633"/>
                      <a:pt x="705" y="571"/>
                      <a:pt x="1016" y="530"/>
                    </a:cubicBezTo>
                    <a:cubicBezTo>
                      <a:pt x="1047" y="530"/>
                      <a:pt x="1068" y="509"/>
                      <a:pt x="1068" y="488"/>
                    </a:cubicBezTo>
                    <a:cubicBezTo>
                      <a:pt x="1068" y="322"/>
                      <a:pt x="1068" y="229"/>
                      <a:pt x="1047" y="64"/>
                    </a:cubicBezTo>
                    <a:cubicBezTo>
                      <a:pt x="1047" y="45"/>
                      <a:pt x="1038" y="0"/>
                      <a:pt x="102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454587" y="2846020"/>
                <a:ext cx="132837" cy="8939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77" extrusionOk="0">
                    <a:moveTo>
                      <a:pt x="943" y="0"/>
                    </a:moveTo>
                    <a:cubicBezTo>
                      <a:pt x="788" y="42"/>
                      <a:pt x="643" y="63"/>
                      <a:pt x="508" y="104"/>
                    </a:cubicBezTo>
                    <a:cubicBezTo>
                      <a:pt x="384" y="125"/>
                      <a:pt x="259" y="166"/>
                      <a:pt x="146" y="208"/>
                    </a:cubicBezTo>
                    <a:cubicBezTo>
                      <a:pt x="1" y="259"/>
                      <a:pt x="1" y="270"/>
                      <a:pt x="22" y="415"/>
                    </a:cubicBezTo>
                    <a:cubicBezTo>
                      <a:pt x="32" y="487"/>
                      <a:pt x="42" y="560"/>
                      <a:pt x="42" y="632"/>
                    </a:cubicBezTo>
                    <a:cubicBezTo>
                      <a:pt x="50" y="658"/>
                      <a:pt x="66" y="676"/>
                      <a:pt x="94" y="676"/>
                    </a:cubicBezTo>
                    <a:cubicBezTo>
                      <a:pt x="100" y="676"/>
                      <a:pt x="107" y="675"/>
                      <a:pt x="114" y="673"/>
                    </a:cubicBezTo>
                    <a:cubicBezTo>
                      <a:pt x="395" y="622"/>
                      <a:pt x="674" y="549"/>
                      <a:pt x="964" y="508"/>
                    </a:cubicBezTo>
                    <a:cubicBezTo>
                      <a:pt x="985" y="508"/>
                      <a:pt x="1006" y="487"/>
                      <a:pt x="1006" y="456"/>
                    </a:cubicBezTo>
                    <a:cubicBezTo>
                      <a:pt x="1006" y="311"/>
                      <a:pt x="1006" y="218"/>
                      <a:pt x="975" y="63"/>
                    </a:cubicBezTo>
                    <a:cubicBezTo>
                      <a:pt x="975" y="42"/>
                      <a:pt x="964" y="0"/>
                      <a:pt x="9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788531" y="2056518"/>
                <a:ext cx="433768" cy="29155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2208" extrusionOk="0">
                    <a:moveTo>
                      <a:pt x="694" y="0"/>
                    </a:moveTo>
                    <a:lnTo>
                      <a:pt x="145" y="145"/>
                    </a:lnTo>
                    <a:lnTo>
                      <a:pt x="0" y="1006"/>
                    </a:lnTo>
                    <a:lnTo>
                      <a:pt x="1274" y="1720"/>
                    </a:lnTo>
                    <a:lnTo>
                      <a:pt x="2818" y="2208"/>
                    </a:lnTo>
                    <a:lnTo>
                      <a:pt x="3284" y="2208"/>
                    </a:lnTo>
                    <a:lnTo>
                      <a:pt x="2870" y="1400"/>
                    </a:lnTo>
                    <a:lnTo>
                      <a:pt x="2455" y="1628"/>
                    </a:lnTo>
                    <a:lnTo>
                      <a:pt x="2238" y="995"/>
                    </a:lnTo>
                    <a:lnTo>
                      <a:pt x="1751" y="1119"/>
                    </a:lnTo>
                    <a:lnTo>
                      <a:pt x="1544" y="539"/>
                    </a:lnTo>
                    <a:lnTo>
                      <a:pt x="1067" y="633"/>
                    </a:lnTo>
                    <a:lnTo>
                      <a:pt x="6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5763839" y="1984025"/>
                <a:ext cx="469420" cy="500847"/>
              </a:xfrm>
              <a:custGeom>
                <a:avLst/>
                <a:gdLst/>
                <a:ahLst/>
                <a:cxnLst/>
                <a:rect l="l" t="t" r="r" b="b"/>
                <a:pathLst>
                  <a:path w="3555" h="3793" extrusionOk="0">
                    <a:moveTo>
                      <a:pt x="42" y="1"/>
                    </a:moveTo>
                    <a:lnTo>
                      <a:pt x="1" y="1979"/>
                    </a:lnTo>
                    <a:lnTo>
                      <a:pt x="3513" y="3793"/>
                    </a:lnTo>
                    <a:lnTo>
                      <a:pt x="3554" y="2269"/>
                    </a:lnTo>
                    <a:lnTo>
                      <a:pt x="3057" y="1949"/>
                    </a:lnTo>
                    <a:lnTo>
                      <a:pt x="3026" y="2560"/>
                    </a:lnTo>
                    <a:lnTo>
                      <a:pt x="2736" y="2425"/>
                    </a:lnTo>
                    <a:lnTo>
                      <a:pt x="2777" y="1772"/>
                    </a:lnTo>
                    <a:lnTo>
                      <a:pt x="2425" y="1544"/>
                    </a:lnTo>
                    <a:lnTo>
                      <a:pt x="2394" y="2228"/>
                    </a:lnTo>
                    <a:lnTo>
                      <a:pt x="2135" y="2083"/>
                    </a:lnTo>
                    <a:lnTo>
                      <a:pt x="2135" y="1358"/>
                    </a:lnTo>
                    <a:lnTo>
                      <a:pt x="1731" y="1088"/>
                    </a:lnTo>
                    <a:lnTo>
                      <a:pt x="1679" y="1896"/>
                    </a:lnTo>
                    <a:lnTo>
                      <a:pt x="1357" y="1751"/>
                    </a:lnTo>
                    <a:lnTo>
                      <a:pt x="1389" y="871"/>
                    </a:lnTo>
                    <a:lnTo>
                      <a:pt x="881" y="549"/>
                    </a:lnTo>
                    <a:lnTo>
                      <a:pt x="829" y="1513"/>
                    </a:lnTo>
                    <a:lnTo>
                      <a:pt x="466" y="1337"/>
                    </a:lnTo>
                    <a:lnTo>
                      <a:pt x="539" y="321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5133056" y="2245343"/>
                <a:ext cx="1094653" cy="283369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2146" extrusionOk="0">
                    <a:moveTo>
                      <a:pt x="4778" y="0"/>
                    </a:moveTo>
                    <a:lnTo>
                      <a:pt x="1" y="1607"/>
                    </a:lnTo>
                    <a:lnTo>
                      <a:pt x="322" y="2010"/>
                    </a:lnTo>
                    <a:lnTo>
                      <a:pt x="4550" y="654"/>
                    </a:lnTo>
                    <a:lnTo>
                      <a:pt x="8114" y="2146"/>
                    </a:lnTo>
                    <a:lnTo>
                      <a:pt x="8290" y="1814"/>
                    </a:lnTo>
                    <a:lnTo>
                      <a:pt x="477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283588" y="2617448"/>
                <a:ext cx="7394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115" extrusionOk="0">
                    <a:moveTo>
                      <a:pt x="560" y="1"/>
                    </a:moveTo>
                    <a:lnTo>
                      <a:pt x="0" y="187"/>
                    </a:lnTo>
                    <a:lnTo>
                      <a:pt x="0" y="2114"/>
                    </a:lnTo>
                    <a:lnTo>
                      <a:pt x="560" y="1939"/>
                    </a:lnTo>
                    <a:lnTo>
                      <a:pt x="56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5308148" y="2640820"/>
                <a:ext cx="49385" cy="249037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886" extrusionOk="0">
                    <a:moveTo>
                      <a:pt x="374" y="0"/>
                    </a:moveTo>
                    <a:lnTo>
                      <a:pt x="1" y="134"/>
                    </a:lnTo>
                    <a:lnTo>
                      <a:pt x="1" y="1886"/>
                    </a:lnTo>
                    <a:lnTo>
                      <a:pt x="374" y="1762"/>
                    </a:lnTo>
                    <a:lnTo>
                      <a:pt x="3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5495654" y="2549049"/>
                <a:ext cx="80812" cy="30806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333" extrusionOk="0">
                    <a:moveTo>
                      <a:pt x="612" y="1"/>
                    </a:moveTo>
                    <a:lnTo>
                      <a:pt x="1" y="198"/>
                    </a:lnTo>
                    <a:lnTo>
                      <a:pt x="1" y="2332"/>
                    </a:lnTo>
                    <a:lnTo>
                      <a:pt x="612" y="2135"/>
                    </a:lnTo>
                    <a:lnTo>
                      <a:pt x="61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5522987" y="2575062"/>
                <a:ext cx="53478" cy="27386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74" extrusionOk="0">
                    <a:moveTo>
                      <a:pt x="405" y="1"/>
                    </a:moveTo>
                    <a:lnTo>
                      <a:pt x="1" y="135"/>
                    </a:lnTo>
                    <a:lnTo>
                      <a:pt x="1" y="2073"/>
                    </a:lnTo>
                    <a:lnTo>
                      <a:pt x="405" y="1938"/>
                    </a:ln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5733732" y="2245343"/>
                <a:ext cx="493980" cy="283369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146" extrusionOk="0">
                    <a:moveTo>
                      <a:pt x="229" y="0"/>
                    </a:moveTo>
                    <a:lnTo>
                      <a:pt x="1" y="654"/>
                    </a:lnTo>
                    <a:lnTo>
                      <a:pt x="3565" y="2146"/>
                    </a:lnTo>
                    <a:lnTo>
                      <a:pt x="3741" y="1814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5759745" y="2412117"/>
                <a:ext cx="143797" cy="10022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759" extrusionOk="0">
                    <a:moveTo>
                      <a:pt x="141" y="0"/>
                    </a:moveTo>
                    <a:cubicBezTo>
                      <a:pt x="77" y="0"/>
                      <a:pt x="41" y="58"/>
                      <a:pt x="32" y="116"/>
                    </a:cubicBezTo>
                    <a:cubicBezTo>
                      <a:pt x="32" y="157"/>
                      <a:pt x="32" y="188"/>
                      <a:pt x="21" y="229"/>
                    </a:cubicBezTo>
                    <a:lnTo>
                      <a:pt x="21" y="271"/>
                    </a:lnTo>
                    <a:cubicBezTo>
                      <a:pt x="11" y="312"/>
                      <a:pt x="0" y="374"/>
                      <a:pt x="21" y="416"/>
                    </a:cubicBezTo>
                    <a:cubicBezTo>
                      <a:pt x="32" y="457"/>
                      <a:pt x="83" y="478"/>
                      <a:pt x="114" y="499"/>
                    </a:cubicBezTo>
                    <a:cubicBezTo>
                      <a:pt x="177" y="530"/>
                      <a:pt x="228" y="561"/>
                      <a:pt x="280" y="582"/>
                    </a:cubicBezTo>
                    <a:cubicBezTo>
                      <a:pt x="497" y="685"/>
                      <a:pt x="757" y="747"/>
                      <a:pt x="995" y="758"/>
                    </a:cubicBezTo>
                    <a:cubicBezTo>
                      <a:pt x="1015" y="758"/>
                      <a:pt x="1047" y="737"/>
                      <a:pt x="1047" y="706"/>
                    </a:cubicBezTo>
                    <a:cubicBezTo>
                      <a:pt x="1047" y="572"/>
                      <a:pt x="1088" y="406"/>
                      <a:pt x="974" y="312"/>
                    </a:cubicBezTo>
                    <a:cubicBezTo>
                      <a:pt x="912" y="271"/>
                      <a:pt x="850" y="250"/>
                      <a:pt x="788" y="229"/>
                    </a:cubicBezTo>
                    <a:cubicBezTo>
                      <a:pt x="705" y="219"/>
                      <a:pt x="633" y="199"/>
                      <a:pt x="560" y="167"/>
                    </a:cubicBezTo>
                    <a:cubicBezTo>
                      <a:pt x="487" y="146"/>
                      <a:pt x="425" y="116"/>
                      <a:pt x="352" y="74"/>
                    </a:cubicBezTo>
                    <a:cubicBezTo>
                      <a:pt x="290" y="54"/>
                      <a:pt x="218" y="1"/>
                      <a:pt x="156" y="1"/>
                    </a:cubicBezTo>
                    <a:cubicBezTo>
                      <a:pt x="151" y="1"/>
                      <a:pt x="146" y="0"/>
                      <a:pt x="1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5822599" y="2513528"/>
                <a:ext cx="143929" cy="9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716" extrusionOk="0">
                    <a:moveTo>
                      <a:pt x="136" y="0"/>
                    </a:moveTo>
                    <a:cubicBezTo>
                      <a:pt x="63" y="0"/>
                      <a:pt x="32" y="62"/>
                      <a:pt x="21" y="124"/>
                    </a:cubicBezTo>
                    <a:lnTo>
                      <a:pt x="21" y="228"/>
                    </a:lnTo>
                    <a:lnTo>
                      <a:pt x="21" y="280"/>
                    </a:lnTo>
                    <a:cubicBezTo>
                      <a:pt x="11" y="322"/>
                      <a:pt x="1" y="373"/>
                      <a:pt x="21" y="415"/>
                    </a:cubicBezTo>
                    <a:cubicBezTo>
                      <a:pt x="42" y="456"/>
                      <a:pt x="84" y="477"/>
                      <a:pt x="125" y="498"/>
                    </a:cubicBezTo>
                    <a:cubicBezTo>
                      <a:pt x="177" y="529"/>
                      <a:pt x="239" y="550"/>
                      <a:pt x="291" y="580"/>
                    </a:cubicBezTo>
                    <a:cubicBezTo>
                      <a:pt x="519" y="663"/>
                      <a:pt x="767" y="716"/>
                      <a:pt x="1016" y="716"/>
                    </a:cubicBezTo>
                    <a:cubicBezTo>
                      <a:pt x="1037" y="716"/>
                      <a:pt x="1068" y="695"/>
                      <a:pt x="1058" y="663"/>
                    </a:cubicBezTo>
                    <a:cubicBezTo>
                      <a:pt x="1058" y="529"/>
                      <a:pt x="1089" y="363"/>
                      <a:pt x="965" y="270"/>
                    </a:cubicBezTo>
                    <a:cubicBezTo>
                      <a:pt x="912" y="228"/>
                      <a:pt x="850" y="218"/>
                      <a:pt x="778" y="207"/>
                    </a:cubicBezTo>
                    <a:cubicBezTo>
                      <a:pt x="705" y="187"/>
                      <a:pt x="622" y="177"/>
                      <a:pt x="550" y="156"/>
                    </a:cubicBezTo>
                    <a:cubicBezTo>
                      <a:pt x="477" y="124"/>
                      <a:pt x="415" y="104"/>
                      <a:pt x="343" y="73"/>
                    </a:cubicBezTo>
                    <a:cubicBezTo>
                      <a:pt x="281" y="42"/>
                      <a:pt x="208" y="0"/>
                      <a:pt x="1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6041531" y="2985328"/>
                <a:ext cx="124650" cy="7117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539" extrusionOk="0">
                    <a:moveTo>
                      <a:pt x="106" y="0"/>
                    </a:moveTo>
                    <a:cubicBezTo>
                      <a:pt x="98" y="0"/>
                      <a:pt x="91" y="1"/>
                      <a:pt x="83" y="2"/>
                    </a:cubicBezTo>
                    <a:cubicBezTo>
                      <a:pt x="21" y="2"/>
                      <a:pt x="1" y="64"/>
                      <a:pt x="1" y="116"/>
                    </a:cubicBezTo>
                    <a:lnTo>
                      <a:pt x="1" y="210"/>
                    </a:lnTo>
                    <a:cubicBezTo>
                      <a:pt x="1" y="219"/>
                      <a:pt x="1" y="230"/>
                      <a:pt x="11" y="251"/>
                    </a:cubicBezTo>
                    <a:cubicBezTo>
                      <a:pt x="1" y="292"/>
                      <a:pt x="1" y="334"/>
                      <a:pt x="21" y="365"/>
                    </a:cubicBezTo>
                    <a:cubicBezTo>
                      <a:pt x="42" y="406"/>
                      <a:pt x="83" y="417"/>
                      <a:pt x="115" y="427"/>
                    </a:cubicBezTo>
                    <a:cubicBezTo>
                      <a:pt x="166" y="447"/>
                      <a:pt x="219" y="458"/>
                      <a:pt x="270" y="479"/>
                    </a:cubicBezTo>
                    <a:cubicBezTo>
                      <a:pt x="416" y="517"/>
                      <a:pt x="579" y="538"/>
                      <a:pt x="738" y="538"/>
                    </a:cubicBezTo>
                    <a:cubicBezTo>
                      <a:pt x="794" y="538"/>
                      <a:pt x="849" y="536"/>
                      <a:pt x="902" y="530"/>
                    </a:cubicBezTo>
                    <a:cubicBezTo>
                      <a:pt x="923" y="520"/>
                      <a:pt x="944" y="500"/>
                      <a:pt x="933" y="479"/>
                    </a:cubicBezTo>
                    <a:cubicBezTo>
                      <a:pt x="923" y="365"/>
                      <a:pt x="933" y="219"/>
                      <a:pt x="819" y="147"/>
                    </a:cubicBezTo>
                    <a:cubicBezTo>
                      <a:pt x="767" y="127"/>
                      <a:pt x="705" y="116"/>
                      <a:pt x="654" y="116"/>
                    </a:cubicBezTo>
                    <a:cubicBezTo>
                      <a:pt x="581" y="106"/>
                      <a:pt x="519" y="106"/>
                      <a:pt x="446" y="85"/>
                    </a:cubicBezTo>
                    <a:cubicBezTo>
                      <a:pt x="384" y="74"/>
                      <a:pt x="322" y="54"/>
                      <a:pt x="260" y="44"/>
                    </a:cubicBezTo>
                    <a:cubicBezTo>
                      <a:pt x="215" y="26"/>
                      <a:pt x="155" y="0"/>
                      <a:pt x="1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5746012" y="3706298"/>
                <a:ext cx="119237" cy="66683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05" extrusionOk="0">
                    <a:moveTo>
                      <a:pt x="99" y="0"/>
                    </a:moveTo>
                    <a:cubicBezTo>
                      <a:pt x="90" y="0"/>
                      <a:pt x="82" y="1"/>
                      <a:pt x="73" y="2"/>
                    </a:cubicBezTo>
                    <a:cubicBezTo>
                      <a:pt x="21" y="13"/>
                      <a:pt x="0" y="65"/>
                      <a:pt x="0" y="117"/>
                    </a:cubicBezTo>
                    <a:cubicBezTo>
                      <a:pt x="0" y="147"/>
                      <a:pt x="11" y="179"/>
                      <a:pt x="11" y="210"/>
                    </a:cubicBezTo>
                    <a:lnTo>
                      <a:pt x="11" y="241"/>
                    </a:lnTo>
                    <a:cubicBezTo>
                      <a:pt x="11" y="283"/>
                      <a:pt x="11" y="324"/>
                      <a:pt x="32" y="355"/>
                    </a:cubicBezTo>
                    <a:cubicBezTo>
                      <a:pt x="53" y="386"/>
                      <a:pt x="94" y="396"/>
                      <a:pt x="125" y="407"/>
                    </a:cubicBezTo>
                    <a:cubicBezTo>
                      <a:pt x="177" y="428"/>
                      <a:pt x="218" y="438"/>
                      <a:pt x="270" y="458"/>
                    </a:cubicBezTo>
                    <a:cubicBezTo>
                      <a:pt x="395" y="486"/>
                      <a:pt x="533" y="504"/>
                      <a:pt x="671" y="504"/>
                    </a:cubicBezTo>
                    <a:cubicBezTo>
                      <a:pt x="738" y="504"/>
                      <a:pt x="806" y="500"/>
                      <a:pt x="871" y="490"/>
                    </a:cubicBezTo>
                    <a:cubicBezTo>
                      <a:pt x="892" y="479"/>
                      <a:pt x="902" y="458"/>
                      <a:pt x="902" y="438"/>
                    </a:cubicBezTo>
                    <a:cubicBezTo>
                      <a:pt x="882" y="334"/>
                      <a:pt x="892" y="200"/>
                      <a:pt x="778" y="137"/>
                    </a:cubicBezTo>
                    <a:cubicBezTo>
                      <a:pt x="737" y="106"/>
                      <a:pt x="674" y="96"/>
                      <a:pt x="622" y="96"/>
                    </a:cubicBezTo>
                    <a:cubicBezTo>
                      <a:pt x="560" y="96"/>
                      <a:pt x="498" y="96"/>
                      <a:pt x="436" y="85"/>
                    </a:cubicBezTo>
                    <a:cubicBezTo>
                      <a:pt x="373" y="65"/>
                      <a:pt x="311" y="55"/>
                      <a:pt x="249" y="34"/>
                    </a:cubicBezTo>
                    <a:cubicBezTo>
                      <a:pt x="205" y="25"/>
                      <a:pt x="152" y="0"/>
                      <a:pt x="9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5789852" y="3637898"/>
                <a:ext cx="120425" cy="65626"/>
              </a:xfrm>
              <a:custGeom>
                <a:avLst/>
                <a:gdLst/>
                <a:ahLst/>
                <a:cxnLst/>
                <a:rect l="l" t="t" r="r" b="b"/>
                <a:pathLst>
                  <a:path w="912" h="497" extrusionOk="0">
                    <a:moveTo>
                      <a:pt x="105" y="0"/>
                    </a:moveTo>
                    <a:cubicBezTo>
                      <a:pt x="98" y="0"/>
                      <a:pt x="90" y="1"/>
                      <a:pt x="83" y="2"/>
                    </a:cubicBezTo>
                    <a:cubicBezTo>
                      <a:pt x="21" y="2"/>
                      <a:pt x="0" y="64"/>
                      <a:pt x="0" y="117"/>
                    </a:cubicBezTo>
                    <a:cubicBezTo>
                      <a:pt x="11" y="137"/>
                      <a:pt x="11" y="168"/>
                      <a:pt x="11" y="200"/>
                    </a:cubicBezTo>
                    <a:cubicBezTo>
                      <a:pt x="11" y="210"/>
                      <a:pt x="11" y="230"/>
                      <a:pt x="21" y="241"/>
                    </a:cubicBezTo>
                    <a:cubicBezTo>
                      <a:pt x="21" y="272"/>
                      <a:pt x="21" y="324"/>
                      <a:pt x="32" y="355"/>
                    </a:cubicBezTo>
                    <a:cubicBezTo>
                      <a:pt x="52" y="386"/>
                      <a:pt x="94" y="396"/>
                      <a:pt x="124" y="407"/>
                    </a:cubicBezTo>
                    <a:cubicBezTo>
                      <a:pt x="177" y="428"/>
                      <a:pt x="228" y="437"/>
                      <a:pt x="269" y="448"/>
                    </a:cubicBezTo>
                    <a:cubicBezTo>
                      <a:pt x="393" y="480"/>
                      <a:pt x="520" y="497"/>
                      <a:pt x="646" y="497"/>
                    </a:cubicBezTo>
                    <a:cubicBezTo>
                      <a:pt x="721" y="497"/>
                      <a:pt x="797" y="491"/>
                      <a:pt x="870" y="479"/>
                    </a:cubicBezTo>
                    <a:cubicBezTo>
                      <a:pt x="891" y="479"/>
                      <a:pt x="912" y="458"/>
                      <a:pt x="902" y="437"/>
                    </a:cubicBezTo>
                    <a:cubicBezTo>
                      <a:pt x="881" y="324"/>
                      <a:pt x="902" y="189"/>
                      <a:pt x="787" y="127"/>
                    </a:cubicBezTo>
                    <a:cubicBezTo>
                      <a:pt x="736" y="106"/>
                      <a:pt x="684" y="96"/>
                      <a:pt x="622" y="96"/>
                    </a:cubicBezTo>
                    <a:cubicBezTo>
                      <a:pt x="560" y="96"/>
                      <a:pt x="497" y="85"/>
                      <a:pt x="435" y="75"/>
                    </a:cubicBezTo>
                    <a:cubicBezTo>
                      <a:pt x="373" y="64"/>
                      <a:pt x="311" y="54"/>
                      <a:pt x="259" y="34"/>
                    </a:cubicBezTo>
                    <a:cubicBezTo>
                      <a:pt x="214" y="24"/>
                      <a:pt x="154" y="0"/>
                      <a:pt x="10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5741919" y="3555766"/>
                <a:ext cx="120557" cy="6602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00" extrusionOk="0">
                    <a:moveTo>
                      <a:pt x="106" y="1"/>
                    </a:moveTo>
                    <a:cubicBezTo>
                      <a:pt x="98" y="1"/>
                      <a:pt x="91" y="1"/>
                      <a:pt x="84" y="3"/>
                    </a:cubicBezTo>
                    <a:cubicBezTo>
                      <a:pt x="22" y="13"/>
                      <a:pt x="1" y="65"/>
                      <a:pt x="1" y="117"/>
                    </a:cubicBezTo>
                    <a:cubicBezTo>
                      <a:pt x="11" y="148"/>
                      <a:pt x="11" y="179"/>
                      <a:pt x="11" y="210"/>
                    </a:cubicBezTo>
                    <a:cubicBezTo>
                      <a:pt x="11" y="221"/>
                      <a:pt x="11" y="231"/>
                      <a:pt x="22" y="241"/>
                    </a:cubicBezTo>
                    <a:cubicBezTo>
                      <a:pt x="22" y="283"/>
                      <a:pt x="22" y="324"/>
                      <a:pt x="31" y="355"/>
                    </a:cubicBezTo>
                    <a:cubicBezTo>
                      <a:pt x="52" y="386"/>
                      <a:pt x="94" y="396"/>
                      <a:pt x="125" y="407"/>
                    </a:cubicBezTo>
                    <a:cubicBezTo>
                      <a:pt x="177" y="428"/>
                      <a:pt x="229" y="438"/>
                      <a:pt x="270" y="449"/>
                    </a:cubicBezTo>
                    <a:cubicBezTo>
                      <a:pt x="405" y="484"/>
                      <a:pt x="545" y="500"/>
                      <a:pt x="683" y="500"/>
                    </a:cubicBezTo>
                    <a:cubicBezTo>
                      <a:pt x="746" y="500"/>
                      <a:pt x="809" y="497"/>
                      <a:pt x="871" y="490"/>
                    </a:cubicBezTo>
                    <a:cubicBezTo>
                      <a:pt x="892" y="479"/>
                      <a:pt x="913" y="458"/>
                      <a:pt x="902" y="438"/>
                    </a:cubicBezTo>
                    <a:cubicBezTo>
                      <a:pt x="881" y="334"/>
                      <a:pt x="902" y="200"/>
                      <a:pt x="788" y="138"/>
                    </a:cubicBezTo>
                    <a:cubicBezTo>
                      <a:pt x="736" y="106"/>
                      <a:pt x="685" y="96"/>
                      <a:pt x="622" y="96"/>
                    </a:cubicBezTo>
                    <a:cubicBezTo>
                      <a:pt x="560" y="96"/>
                      <a:pt x="498" y="96"/>
                      <a:pt x="436" y="76"/>
                    </a:cubicBezTo>
                    <a:cubicBezTo>
                      <a:pt x="374" y="65"/>
                      <a:pt x="312" y="55"/>
                      <a:pt x="259" y="34"/>
                    </a:cubicBezTo>
                    <a:cubicBezTo>
                      <a:pt x="215" y="25"/>
                      <a:pt x="155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5989505" y="2904516"/>
                <a:ext cx="124783" cy="7130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540" extrusionOk="0">
                    <a:moveTo>
                      <a:pt x="109" y="1"/>
                    </a:moveTo>
                    <a:cubicBezTo>
                      <a:pt x="100" y="1"/>
                      <a:pt x="92" y="1"/>
                      <a:pt x="84" y="3"/>
                    </a:cubicBezTo>
                    <a:cubicBezTo>
                      <a:pt x="22" y="3"/>
                      <a:pt x="1" y="65"/>
                      <a:pt x="1" y="117"/>
                    </a:cubicBezTo>
                    <a:cubicBezTo>
                      <a:pt x="1" y="148"/>
                      <a:pt x="12" y="179"/>
                      <a:pt x="12" y="210"/>
                    </a:cubicBezTo>
                    <a:lnTo>
                      <a:pt x="12" y="251"/>
                    </a:lnTo>
                    <a:cubicBezTo>
                      <a:pt x="12" y="293"/>
                      <a:pt x="12" y="334"/>
                      <a:pt x="32" y="366"/>
                    </a:cubicBezTo>
                    <a:cubicBezTo>
                      <a:pt x="53" y="407"/>
                      <a:pt x="94" y="417"/>
                      <a:pt x="125" y="428"/>
                    </a:cubicBezTo>
                    <a:cubicBezTo>
                      <a:pt x="177" y="448"/>
                      <a:pt x="229" y="469"/>
                      <a:pt x="281" y="479"/>
                    </a:cubicBezTo>
                    <a:cubicBezTo>
                      <a:pt x="427" y="518"/>
                      <a:pt x="590" y="539"/>
                      <a:pt x="745" y="539"/>
                    </a:cubicBezTo>
                    <a:cubicBezTo>
                      <a:pt x="799" y="539"/>
                      <a:pt x="852" y="537"/>
                      <a:pt x="903" y="531"/>
                    </a:cubicBezTo>
                    <a:cubicBezTo>
                      <a:pt x="923" y="521"/>
                      <a:pt x="944" y="500"/>
                      <a:pt x="944" y="479"/>
                    </a:cubicBezTo>
                    <a:cubicBezTo>
                      <a:pt x="923" y="366"/>
                      <a:pt x="944" y="221"/>
                      <a:pt x="830" y="158"/>
                    </a:cubicBezTo>
                    <a:cubicBezTo>
                      <a:pt x="778" y="127"/>
                      <a:pt x="716" y="117"/>
                      <a:pt x="654" y="117"/>
                    </a:cubicBezTo>
                    <a:cubicBezTo>
                      <a:pt x="592" y="106"/>
                      <a:pt x="519" y="106"/>
                      <a:pt x="457" y="85"/>
                    </a:cubicBezTo>
                    <a:cubicBezTo>
                      <a:pt x="395" y="75"/>
                      <a:pt x="332" y="55"/>
                      <a:pt x="270" y="44"/>
                    </a:cubicBezTo>
                    <a:cubicBezTo>
                      <a:pt x="226" y="26"/>
                      <a:pt x="165" y="1"/>
                      <a:pt x="1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5912918" y="2466916"/>
                <a:ext cx="132969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56" extrusionOk="0">
                    <a:moveTo>
                      <a:pt x="115" y="1"/>
                    </a:moveTo>
                    <a:cubicBezTo>
                      <a:pt x="53" y="1"/>
                      <a:pt x="21" y="53"/>
                      <a:pt x="11" y="115"/>
                    </a:cubicBezTo>
                    <a:lnTo>
                      <a:pt x="11" y="219"/>
                    </a:lnTo>
                    <a:lnTo>
                      <a:pt x="11" y="260"/>
                    </a:lnTo>
                    <a:cubicBezTo>
                      <a:pt x="1" y="302"/>
                      <a:pt x="1" y="353"/>
                      <a:pt x="11" y="385"/>
                    </a:cubicBezTo>
                    <a:cubicBezTo>
                      <a:pt x="32" y="426"/>
                      <a:pt x="73" y="447"/>
                      <a:pt x="115" y="468"/>
                    </a:cubicBezTo>
                    <a:lnTo>
                      <a:pt x="270" y="530"/>
                    </a:lnTo>
                    <a:cubicBezTo>
                      <a:pt x="460" y="606"/>
                      <a:pt x="668" y="655"/>
                      <a:pt x="876" y="655"/>
                    </a:cubicBezTo>
                    <a:cubicBezTo>
                      <a:pt x="895" y="655"/>
                      <a:pt x="914" y="655"/>
                      <a:pt x="933" y="654"/>
                    </a:cubicBezTo>
                    <a:cubicBezTo>
                      <a:pt x="954" y="654"/>
                      <a:pt x="985" y="633"/>
                      <a:pt x="975" y="613"/>
                    </a:cubicBezTo>
                    <a:cubicBezTo>
                      <a:pt x="975" y="488"/>
                      <a:pt x="1006" y="332"/>
                      <a:pt x="892" y="250"/>
                    </a:cubicBezTo>
                    <a:cubicBezTo>
                      <a:pt x="840" y="208"/>
                      <a:pt x="778" y="198"/>
                      <a:pt x="716" y="187"/>
                    </a:cubicBezTo>
                    <a:cubicBezTo>
                      <a:pt x="643" y="177"/>
                      <a:pt x="571" y="157"/>
                      <a:pt x="509" y="136"/>
                    </a:cubicBezTo>
                    <a:cubicBezTo>
                      <a:pt x="436" y="115"/>
                      <a:pt x="374" y="95"/>
                      <a:pt x="311" y="63"/>
                    </a:cubicBezTo>
                    <a:cubicBezTo>
                      <a:pt x="249" y="42"/>
                      <a:pt x="177" y="1"/>
                      <a:pt x="1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7595843" y="3071686"/>
                <a:ext cx="625365" cy="235436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783" extrusionOk="0">
                    <a:moveTo>
                      <a:pt x="0" y="1"/>
                    </a:moveTo>
                    <a:lnTo>
                      <a:pt x="42" y="664"/>
                    </a:lnTo>
                    <a:lnTo>
                      <a:pt x="4280" y="1783"/>
                    </a:lnTo>
                    <a:lnTo>
                      <a:pt x="4736" y="1513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7635588" y="2926699"/>
                <a:ext cx="596579" cy="344902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2612" extrusionOk="0">
                    <a:moveTo>
                      <a:pt x="115" y="0"/>
                    </a:moveTo>
                    <a:cubicBezTo>
                      <a:pt x="114" y="0"/>
                      <a:pt x="114" y="0"/>
                      <a:pt x="114" y="0"/>
                    </a:cubicBezTo>
                    <a:lnTo>
                      <a:pt x="0" y="1462"/>
                    </a:lnTo>
                    <a:lnTo>
                      <a:pt x="4435" y="2611"/>
                    </a:lnTo>
                    <a:lnTo>
                      <a:pt x="4518" y="1503"/>
                    </a:lnTo>
                    <a:cubicBezTo>
                      <a:pt x="4518" y="1503"/>
                      <a:pt x="235" y="0"/>
                      <a:pt x="11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7684841" y="3182604"/>
                <a:ext cx="483021" cy="1127532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8539" extrusionOk="0">
                    <a:moveTo>
                      <a:pt x="31" y="0"/>
                    </a:moveTo>
                    <a:lnTo>
                      <a:pt x="0" y="8217"/>
                    </a:lnTo>
                    <a:lnTo>
                      <a:pt x="279" y="8538"/>
                    </a:lnTo>
                    <a:lnTo>
                      <a:pt x="2611" y="6632"/>
                    </a:lnTo>
                    <a:lnTo>
                      <a:pt x="3657" y="3730"/>
                    </a:lnTo>
                    <a:lnTo>
                      <a:pt x="3606" y="943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7690255" y="2850113"/>
                <a:ext cx="43971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7" extrusionOk="0">
                    <a:moveTo>
                      <a:pt x="332" y="0"/>
                    </a:moveTo>
                    <a:lnTo>
                      <a:pt x="0" y="104"/>
                    </a:lnTo>
                    <a:lnTo>
                      <a:pt x="0" y="674"/>
                    </a:lnTo>
                    <a:lnTo>
                      <a:pt x="270" y="757"/>
                    </a:lnTo>
                    <a:lnTo>
                      <a:pt x="33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7725776" y="2850113"/>
                <a:ext cx="50705" cy="11501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71" extrusionOk="0">
                    <a:moveTo>
                      <a:pt x="63" y="0"/>
                    </a:moveTo>
                    <a:lnTo>
                      <a:pt x="1" y="757"/>
                    </a:lnTo>
                    <a:lnTo>
                      <a:pt x="322" y="870"/>
                    </a:lnTo>
                    <a:lnTo>
                      <a:pt x="384" y="104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7787309" y="2882860"/>
                <a:ext cx="43971" cy="10009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8" extrusionOk="0">
                    <a:moveTo>
                      <a:pt x="332" y="1"/>
                    </a:moveTo>
                    <a:lnTo>
                      <a:pt x="1" y="104"/>
                    </a:lnTo>
                    <a:lnTo>
                      <a:pt x="1" y="675"/>
                    </a:lnTo>
                    <a:lnTo>
                      <a:pt x="270" y="758"/>
                    </a:lnTo>
                    <a:lnTo>
                      <a:pt x="3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7822961" y="2882860"/>
                <a:ext cx="50705" cy="115143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72" extrusionOk="0">
                    <a:moveTo>
                      <a:pt x="62" y="1"/>
                    </a:moveTo>
                    <a:lnTo>
                      <a:pt x="0" y="758"/>
                    </a:lnTo>
                    <a:lnTo>
                      <a:pt x="322" y="871"/>
                    </a:lnTo>
                    <a:lnTo>
                      <a:pt x="384" y="10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7884495" y="2917192"/>
                <a:ext cx="43971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57" extrusionOk="0">
                    <a:moveTo>
                      <a:pt x="332" y="0"/>
                    </a:moveTo>
                    <a:lnTo>
                      <a:pt x="1" y="93"/>
                    </a:lnTo>
                    <a:lnTo>
                      <a:pt x="1" y="663"/>
                    </a:lnTo>
                    <a:lnTo>
                      <a:pt x="270" y="756"/>
                    </a:lnTo>
                    <a:lnTo>
                      <a:pt x="33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7920147" y="2917192"/>
                <a:ext cx="50705" cy="113559"/>
              </a:xfrm>
              <a:custGeom>
                <a:avLst/>
                <a:gdLst/>
                <a:ahLst/>
                <a:cxnLst/>
                <a:rect l="l" t="t" r="r" b="b"/>
                <a:pathLst>
                  <a:path w="384" h="860" extrusionOk="0">
                    <a:moveTo>
                      <a:pt x="62" y="0"/>
                    </a:moveTo>
                    <a:lnTo>
                      <a:pt x="0" y="756"/>
                    </a:lnTo>
                    <a:lnTo>
                      <a:pt x="321" y="860"/>
                    </a:lnTo>
                    <a:lnTo>
                      <a:pt x="383" y="93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989867" y="2952713"/>
                <a:ext cx="42518" cy="9995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57" extrusionOk="0">
                    <a:moveTo>
                      <a:pt x="322" y="1"/>
                    </a:moveTo>
                    <a:lnTo>
                      <a:pt x="0" y="93"/>
                    </a:lnTo>
                    <a:lnTo>
                      <a:pt x="0" y="664"/>
                    </a:lnTo>
                    <a:lnTo>
                      <a:pt x="270" y="757"/>
                    </a:lnTo>
                    <a:lnTo>
                      <a:pt x="32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8025388" y="2952713"/>
                <a:ext cx="50837" cy="11501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871" extrusionOk="0">
                    <a:moveTo>
                      <a:pt x="53" y="1"/>
                    </a:moveTo>
                    <a:lnTo>
                      <a:pt x="1" y="757"/>
                    </a:lnTo>
                    <a:lnTo>
                      <a:pt x="322" y="871"/>
                    </a:lnTo>
                    <a:lnTo>
                      <a:pt x="384" y="93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8096560" y="2989553"/>
                <a:ext cx="43839" cy="10009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58" extrusionOk="0">
                    <a:moveTo>
                      <a:pt x="332" y="1"/>
                    </a:moveTo>
                    <a:lnTo>
                      <a:pt x="0" y="95"/>
                    </a:lnTo>
                    <a:lnTo>
                      <a:pt x="0" y="664"/>
                    </a:lnTo>
                    <a:lnTo>
                      <a:pt x="270" y="758"/>
                    </a:lnTo>
                    <a:lnTo>
                      <a:pt x="3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8132081" y="2989553"/>
                <a:ext cx="50837" cy="116596"/>
              </a:xfrm>
              <a:custGeom>
                <a:avLst/>
                <a:gdLst/>
                <a:ahLst/>
                <a:cxnLst/>
                <a:rect l="l" t="t" r="r" b="b"/>
                <a:pathLst>
                  <a:path w="385" h="883" extrusionOk="0">
                    <a:moveTo>
                      <a:pt x="63" y="1"/>
                    </a:moveTo>
                    <a:lnTo>
                      <a:pt x="1" y="758"/>
                    </a:lnTo>
                    <a:lnTo>
                      <a:pt x="322" y="882"/>
                    </a:lnTo>
                    <a:lnTo>
                      <a:pt x="385" y="95"/>
                    </a:lnTo>
                    <a:lnTo>
                      <a:pt x="6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7925561" y="3356244"/>
                <a:ext cx="106824" cy="6034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457" extrusionOk="0">
                    <a:moveTo>
                      <a:pt x="31" y="1"/>
                    </a:moveTo>
                    <a:cubicBezTo>
                      <a:pt x="21" y="1"/>
                      <a:pt x="11" y="42"/>
                      <a:pt x="11" y="53"/>
                    </a:cubicBezTo>
                    <a:cubicBezTo>
                      <a:pt x="1" y="177"/>
                      <a:pt x="11" y="249"/>
                      <a:pt x="31" y="374"/>
                    </a:cubicBezTo>
                    <a:cubicBezTo>
                      <a:pt x="31" y="395"/>
                      <a:pt x="42" y="405"/>
                      <a:pt x="63" y="405"/>
                    </a:cubicBezTo>
                    <a:cubicBezTo>
                      <a:pt x="301" y="415"/>
                      <a:pt x="529" y="447"/>
                      <a:pt x="757" y="457"/>
                    </a:cubicBezTo>
                    <a:cubicBezTo>
                      <a:pt x="788" y="457"/>
                      <a:pt x="798" y="436"/>
                      <a:pt x="798" y="415"/>
                    </a:cubicBezTo>
                    <a:cubicBezTo>
                      <a:pt x="809" y="353"/>
                      <a:pt x="809" y="302"/>
                      <a:pt x="809" y="249"/>
                    </a:cubicBezTo>
                    <a:cubicBezTo>
                      <a:pt x="809" y="125"/>
                      <a:pt x="809" y="115"/>
                      <a:pt x="684" y="94"/>
                    </a:cubicBezTo>
                    <a:cubicBezTo>
                      <a:pt x="591" y="74"/>
                      <a:pt x="487" y="53"/>
                      <a:pt x="394" y="42"/>
                    </a:cubicBezTo>
                    <a:cubicBezTo>
                      <a:pt x="280" y="22"/>
                      <a:pt x="156" y="22"/>
                      <a:pt x="3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7995281" y="3311217"/>
                <a:ext cx="95865" cy="57572"/>
              </a:xfrm>
              <a:custGeom>
                <a:avLst/>
                <a:gdLst/>
                <a:ahLst/>
                <a:cxnLst/>
                <a:rect l="l" t="t" r="r" b="b"/>
                <a:pathLst>
                  <a:path w="726" h="436" extrusionOk="0">
                    <a:moveTo>
                      <a:pt x="32" y="0"/>
                    </a:moveTo>
                    <a:cubicBezTo>
                      <a:pt x="21" y="0"/>
                      <a:pt x="11" y="31"/>
                      <a:pt x="11" y="52"/>
                    </a:cubicBezTo>
                    <a:cubicBezTo>
                      <a:pt x="1" y="155"/>
                      <a:pt x="1" y="228"/>
                      <a:pt x="11" y="332"/>
                    </a:cubicBezTo>
                    <a:cubicBezTo>
                      <a:pt x="11" y="353"/>
                      <a:pt x="32" y="363"/>
                      <a:pt x="53" y="363"/>
                    </a:cubicBezTo>
                    <a:cubicBezTo>
                      <a:pt x="260" y="373"/>
                      <a:pt x="457" y="415"/>
                      <a:pt x="664" y="435"/>
                    </a:cubicBezTo>
                    <a:cubicBezTo>
                      <a:pt x="695" y="435"/>
                      <a:pt x="705" y="415"/>
                      <a:pt x="716" y="394"/>
                    </a:cubicBezTo>
                    <a:lnTo>
                      <a:pt x="716" y="238"/>
                    </a:lnTo>
                    <a:cubicBezTo>
                      <a:pt x="726" y="135"/>
                      <a:pt x="726" y="125"/>
                      <a:pt x="612" y="104"/>
                    </a:cubicBezTo>
                    <a:cubicBezTo>
                      <a:pt x="529" y="72"/>
                      <a:pt x="436" y="62"/>
                      <a:pt x="353" y="42"/>
                    </a:cubicBezTo>
                    <a:cubicBezTo>
                      <a:pt x="249" y="31"/>
                      <a:pt x="146" y="21"/>
                      <a:pt x="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5915691" y="2960899"/>
                <a:ext cx="1105613" cy="1368382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0363" extrusionOk="0">
                    <a:moveTo>
                      <a:pt x="8010" y="1"/>
                    </a:moveTo>
                    <a:lnTo>
                      <a:pt x="239" y="1161"/>
                    </a:lnTo>
                    <a:lnTo>
                      <a:pt x="0" y="10362"/>
                    </a:lnTo>
                    <a:lnTo>
                      <a:pt x="0" y="10362"/>
                    </a:lnTo>
                    <a:lnTo>
                      <a:pt x="8372" y="9958"/>
                    </a:lnTo>
                    <a:lnTo>
                      <a:pt x="80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6104517" y="3587589"/>
                <a:ext cx="542969" cy="727964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5513" extrusionOk="0">
                    <a:moveTo>
                      <a:pt x="2074" y="0"/>
                    </a:moveTo>
                    <a:cubicBezTo>
                      <a:pt x="2070" y="0"/>
                      <a:pt x="2066" y="0"/>
                      <a:pt x="2062" y="0"/>
                    </a:cubicBezTo>
                    <a:cubicBezTo>
                      <a:pt x="0" y="21"/>
                      <a:pt x="861" y="5388"/>
                      <a:pt x="871" y="5513"/>
                    </a:cubicBezTo>
                    <a:lnTo>
                      <a:pt x="3762" y="5368"/>
                    </a:lnTo>
                    <a:cubicBezTo>
                      <a:pt x="3762" y="5368"/>
                      <a:pt x="3762" y="5368"/>
                      <a:pt x="3762" y="5368"/>
                    </a:cubicBezTo>
                    <a:cubicBezTo>
                      <a:pt x="3776" y="5368"/>
                      <a:pt x="4111" y="0"/>
                      <a:pt x="207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6095010" y="3586136"/>
                <a:ext cx="354409" cy="729417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5524" extrusionOk="0">
                    <a:moveTo>
                      <a:pt x="2093" y="1"/>
                    </a:moveTo>
                    <a:cubicBezTo>
                      <a:pt x="0" y="73"/>
                      <a:pt x="880" y="5388"/>
                      <a:pt x="891" y="5524"/>
                    </a:cubicBezTo>
                    <a:lnTo>
                      <a:pt x="1999" y="5471"/>
                    </a:lnTo>
                    <a:cubicBezTo>
                      <a:pt x="1948" y="4850"/>
                      <a:pt x="1751" y="2415"/>
                      <a:pt x="1792" y="1596"/>
                    </a:cubicBezTo>
                    <a:cubicBezTo>
                      <a:pt x="1834" y="829"/>
                      <a:pt x="2217" y="270"/>
                      <a:pt x="2683" y="156"/>
                    </a:cubicBezTo>
                    <a:cubicBezTo>
                      <a:pt x="2507" y="53"/>
                      <a:pt x="2321" y="1"/>
                      <a:pt x="20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849933" y="3071686"/>
                <a:ext cx="1123571" cy="261581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1981" extrusionOk="0">
                    <a:moveTo>
                      <a:pt x="8508" y="1"/>
                    </a:moveTo>
                    <a:lnTo>
                      <a:pt x="1" y="1172"/>
                    </a:lnTo>
                    <a:lnTo>
                      <a:pt x="716" y="1980"/>
                    </a:lnTo>
                    <a:lnTo>
                      <a:pt x="8508" y="1110"/>
                    </a:lnTo>
                    <a:lnTo>
                      <a:pt x="850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5849933" y="2907553"/>
                <a:ext cx="1123571" cy="318889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2415" extrusionOk="0">
                    <a:moveTo>
                      <a:pt x="8342" y="0"/>
                    </a:moveTo>
                    <a:lnTo>
                      <a:pt x="84" y="1161"/>
                    </a:lnTo>
                    <a:lnTo>
                      <a:pt x="1" y="2415"/>
                    </a:lnTo>
                    <a:lnTo>
                      <a:pt x="8508" y="1244"/>
                    </a:lnTo>
                    <a:lnTo>
                      <a:pt x="834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6032024" y="3350434"/>
                <a:ext cx="164264" cy="8015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607" extrusionOk="0">
                    <a:moveTo>
                      <a:pt x="890" y="0"/>
                    </a:moveTo>
                    <a:cubicBezTo>
                      <a:pt x="656" y="0"/>
                      <a:pt x="415" y="17"/>
                      <a:pt x="187" y="66"/>
                    </a:cubicBezTo>
                    <a:cubicBezTo>
                      <a:pt x="83" y="86"/>
                      <a:pt x="52" y="97"/>
                      <a:pt x="21" y="201"/>
                    </a:cubicBezTo>
                    <a:cubicBezTo>
                      <a:pt x="0" y="231"/>
                      <a:pt x="21" y="604"/>
                      <a:pt x="52" y="604"/>
                    </a:cubicBezTo>
                    <a:cubicBezTo>
                      <a:pt x="76" y="606"/>
                      <a:pt x="101" y="606"/>
                      <a:pt x="125" y="606"/>
                    </a:cubicBezTo>
                    <a:cubicBezTo>
                      <a:pt x="427" y="606"/>
                      <a:pt x="721" y="507"/>
                      <a:pt x="1015" y="507"/>
                    </a:cubicBezTo>
                    <a:cubicBezTo>
                      <a:pt x="1050" y="507"/>
                      <a:pt x="1085" y="508"/>
                      <a:pt x="1119" y="511"/>
                    </a:cubicBezTo>
                    <a:cubicBezTo>
                      <a:pt x="1150" y="511"/>
                      <a:pt x="1182" y="511"/>
                      <a:pt x="1202" y="491"/>
                    </a:cubicBezTo>
                    <a:cubicBezTo>
                      <a:pt x="1223" y="480"/>
                      <a:pt x="1223" y="459"/>
                      <a:pt x="1223" y="429"/>
                    </a:cubicBezTo>
                    <a:cubicBezTo>
                      <a:pt x="1233" y="304"/>
                      <a:pt x="1244" y="169"/>
                      <a:pt x="1171" y="56"/>
                    </a:cubicBezTo>
                    <a:cubicBezTo>
                      <a:pt x="1161" y="35"/>
                      <a:pt x="1150" y="24"/>
                      <a:pt x="1140" y="14"/>
                    </a:cubicBezTo>
                    <a:cubicBezTo>
                      <a:pt x="1119" y="3"/>
                      <a:pt x="1099" y="3"/>
                      <a:pt x="1078" y="3"/>
                    </a:cubicBezTo>
                    <a:cubicBezTo>
                      <a:pt x="1016" y="1"/>
                      <a:pt x="953" y="0"/>
                      <a:pt x="8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6097651" y="3432963"/>
                <a:ext cx="162944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604" extrusionOk="0">
                    <a:moveTo>
                      <a:pt x="1068" y="0"/>
                    </a:moveTo>
                    <a:cubicBezTo>
                      <a:pt x="777" y="0"/>
                      <a:pt x="467" y="0"/>
                      <a:pt x="176" y="62"/>
                    </a:cubicBezTo>
                    <a:cubicBezTo>
                      <a:pt x="84" y="94"/>
                      <a:pt x="42" y="94"/>
                      <a:pt x="11" y="197"/>
                    </a:cubicBezTo>
                    <a:cubicBezTo>
                      <a:pt x="1" y="239"/>
                      <a:pt x="21" y="601"/>
                      <a:pt x="42" y="601"/>
                    </a:cubicBezTo>
                    <a:cubicBezTo>
                      <a:pt x="67" y="602"/>
                      <a:pt x="91" y="603"/>
                      <a:pt x="115" y="603"/>
                    </a:cubicBezTo>
                    <a:cubicBezTo>
                      <a:pt x="416" y="603"/>
                      <a:pt x="711" y="504"/>
                      <a:pt x="1013" y="504"/>
                    </a:cubicBezTo>
                    <a:cubicBezTo>
                      <a:pt x="1048" y="504"/>
                      <a:pt x="1084" y="505"/>
                      <a:pt x="1120" y="508"/>
                    </a:cubicBezTo>
                    <a:cubicBezTo>
                      <a:pt x="1130" y="508"/>
                      <a:pt x="1142" y="511"/>
                      <a:pt x="1155" y="511"/>
                    </a:cubicBezTo>
                    <a:cubicBezTo>
                      <a:pt x="1168" y="511"/>
                      <a:pt x="1181" y="508"/>
                      <a:pt x="1192" y="497"/>
                    </a:cubicBezTo>
                    <a:cubicBezTo>
                      <a:pt x="1213" y="477"/>
                      <a:pt x="1213" y="456"/>
                      <a:pt x="1213" y="435"/>
                    </a:cubicBezTo>
                    <a:cubicBezTo>
                      <a:pt x="1223" y="301"/>
                      <a:pt x="1233" y="166"/>
                      <a:pt x="1161" y="52"/>
                    </a:cubicBezTo>
                    <a:cubicBezTo>
                      <a:pt x="1150" y="32"/>
                      <a:pt x="1141" y="21"/>
                      <a:pt x="1130" y="11"/>
                    </a:cubicBezTo>
                    <a:cubicBezTo>
                      <a:pt x="1109" y="0"/>
                      <a:pt x="1088" y="0"/>
                      <a:pt x="10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205664" y="3343568"/>
                <a:ext cx="163076" cy="80151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607" extrusionOk="0">
                    <a:moveTo>
                      <a:pt x="886" y="0"/>
                    </a:moveTo>
                    <a:cubicBezTo>
                      <a:pt x="651" y="0"/>
                      <a:pt x="407" y="17"/>
                      <a:pt x="187" y="66"/>
                    </a:cubicBezTo>
                    <a:cubicBezTo>
                      <a:pt x="84" y="87"/>
                      <a:pt x="42" y="97"/>
                      <a:pt x="12" y="200"/>
                    </a:cubicBezTo>
                    <a:cubicBezTo>
                      <a:pt x="1" y="232"/>
                      <a:pt x="22" y="605"/>
                      <a:pt x="53" y="605"/>
                    </a:cubicBezTo>
                    <a:cubicBezTo>
                      <a:pt x="77" y="606"/>
                      <a:pt x="100" y="607"/>
                      <a:pt x="124" y="607"/>
                    </a:cubicBezTo>
                    <a:cubicBezTo>
                      <a:pt x="419" y="607"/>
                      <a:pt x="714" y="507"/>
                      <a:pt x="1016" y="507"/>
                    </a:cubicBezTo>
                    <a:cubicBezTo>
                      <a:pt x="1050" y="507"/>
                      <a:pt x="1085" y="508"/>
                      <a:pt x="1120" y="511"/>
                    </a:cubicBezTo>
                    <a:cubicBezTo>
                      <a:pt x="1151" y="511"/>
                      <a:pt x="1182" y="511"/>
                      <a:pt x="1203" y="491"/>
                    </a:cubicBezTo>
                    <a:cubicBezTo>
                      <a:pt x="1214" y="481"/>
                      <a:pt x="1214" y="460"/>
                      <a:pt x="1224" y="439"/>
                    </a:cubicBezTo>
                    <a:cubicBezTo>
                      <a:pt x="1224" y="304"/>
                      <a:pt x="1234" y="170"/>
                      <a:pt x="1172" y="55"/>
                    </a:cubicBezTo>
                    <a:cubicBezTo>
                      <a:pt x="1161" y="35"/>
                      <a:pt x="1151" y="25"/>
                      <a:pt x="1131" y="14"/>
                    </a:cubicBezTo>
                    <a:cubicBezTo>
                      <a:pt x="1110" y="4"/>
                      <a:pt x="1089" y="4"/>
                      <a:pt x="1078" y="4"/>
                    </a:cubicBezTo>
                    <a:cubicBezTo>
                      <a:pt x="1015" y="2"/>
                      <a:pt x="951" y="0"/>
                      <a:pt x="8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6606687" y="3699695"/>
                <a:ext cx="162811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604" extrusionOk="0">
                    <a:moveTo>
                      <a:pt x="1078" y="1"/>
                    </a:moveTo>
                    <a:cubicBezTo>
                      <a:pt x="788" y="1"/>
                      <a:pt x="466" y="1"/>
                      <a:pt x="187" y="63"/>
                    </a:cubicBezTo>
                    <a:cubicBezTo>
                      <a:pt x="83" y="94"/>
                      <a:pt x="42" y="94"/>
                      <a:pt x="10" y="197"/>
                    </a:cubicBezTo>
                    <a:cubicBezTo>
                      <a:pt x="0" y="229"/>
                      <a:pt x="21" y="602"/>
                      <a:pt x="52" y="602"/>
                    </a:cubicBezTo>
                    <a:cubicBezTo>
                      <a:pt x="76" y="603"/>
                      <a:pt x="100" y="604"/>
                      <a:pt x="125" y="604"/>
                    </a:cubicBezTo>
                    <a:cubicBezTo>
                      <a:pt x="427" y="604"/>
                      <a:pt x="723" y="504"/>
                      <a:pt x="1017" y="504"/>
                    </a:cubicBezTo>
                    <a:cubicBezTo>
                      <a:pt x="1051" y="504"/>
                      <a:pt x="1085" y="505"/>
                      <a:pt x="1119" y="508"/>
                    </a:cubicBezTo>
                    <a:cubicBezTo>
                      <a:pt x="1135" y="508"/>
                      <a:pt x="1151" y="511"/>
                      <a:pt x="1165" y="511"/>
                    </a:cubicBezTo>
                    <a:cubicBezTo>
                      <a:pt x="1179" y="511"/>
                      <a:pt x="1192" y="508"/>
                      <a:pt x="1202" y="498"/>
                    </a:cubicBezTo>
                    <a:cubicBezTo>
                      <a:pt x="1223" y="478"/>
                      <a:pt x="1223" y="457"/>
                      <a:pt x="1223" y="436"/>
                    </a:cubicBezTo>
                    <a:cubicBezTo>
                      <a:pt x="1233" y="301"/>
                      <a:pt x="1233" y="167"/>
                      <a:pt x="1171" y="52"/>
                    </a:cubicBezTo>
                    <a:cubicBezTo>
                      <a:pt x="1161" y="32"/>
                      <a:pt x="1150" y="22"/>
                      <a:pt x="1129" y="11"/>
                    </a:cubicBezTo>
                    <a:cubicBezTo>
                      <a:pt x="1119" y="1"/>
                      <a:pt x="1099" y="1"/>
                      <a:pt x="10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6675087" y="3790939"/>
                <a:ext cx="162811" cy="8015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607" extrusionOk="0">
                    <a:moveTo>
                      <a:pt x="879" y="0"/>
                    </a:moveTo>
                    <a:cubicBezTo>
                      <a:pt x="645" y="0"/>
                      <a:pt x="404" y="17"/>
                      <a:pt x="176" y="66"/>
                    </a:cubicBezTo>
                    <a:cubicBezTo>
                      <a:pt x="83" y="87"/>
                      <a:pt x="42" y="97"/>
                      <a:pt x="10" y="201"/>
                    </a:cubicBezTo>
                    <a:cubicBezTo>
                      <a:pt x="0" y="232"/>
                      <a:pt x="21" y="605"/>
                      <a:pt x="42" y="605"/>
                    </a:cubicBezTo>
                    <a:cubicBezTo>
                      <a:pt x="66" y="606"/>
                      <a:pt x="90" y="607"/>
                      <a:pt x="115" y="607"/>
                    </a:cubicBezTo>
                    <a:cubicBezTo>
                      <a:pt x="416" y="607"/>
                      <a:pt x="711" y="507"/>
                      <a:pt x="1012" y="507"/>
                    </a:cubicBezTo>
                    <a:cubicBezTo>
                      <a:pt x="1048" y="507"/>
                      <a:pt x="1084" y="509"/>
                      <a:pt x="1119" y="512"/>
                    </a:cubicBezTo>
                    <a:cubicBezTo>
                      <a:pt x="1140" y="512"/>
                      <a:pt x="1181" y="512"/>
                      <a:pt x="1202" y="491"/>
                    </a:cubicBezTo>
                    <a:cubicBezTo>
                      <a:pt x="1212" y="480"/>
                      <a:pt x="1212" y="460"/>
                      <a:pt x="1212" y="429"/>
                    </a:cubicBezTo>
                    <a:cubicBezTo>
                      <a:pt x="1223" y="305"/>
                      <a:pt x="1233" y="170"/>
                      <a:pt x="1171" y="56"/>
                    </a:cubicBezTo>
                    <a:cubicBezTo>
                      <a:pt x="1161" y="35"/>
                      <a:pt x="1140" y="24"/>
                      <a:pt x="1129" y="15"/>
                    </a:cubicBezTo>
                    <a:cubicBezTo>
                      <a:pt x="1109" y="4"/>
                      <a:pt x="1088" y="4"/>
                      <a:pt x="1067" y="4"/>
                    </a:cubicBezTo>
                    <a:cubicBezTo>
                      <a:pt x="1005" y="2"/>
                      <a:pt x="942" y="0"/>
                      <a:pt x="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970358" y="4121978"/>
                <a:ext cx="163076" cy="8028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608" extrusionOk="0">
                    <a:moveTo>
                      <a:pt x="889" y="1"/>
                    </a:moveTo>
                    <a:cubicBezTo>
                      <a:pt x="653" y="1"/>
                      <a:pt x="408" y="17"/>
                      <a:pt x="187" y="66"/>
                    </a:cubicBezTo>
                    <a:cubicBezTo>
                      <a:pt x="84" y="87"/>
                      <a:pt x="42" y="98"/>
                      <a:pt x="11" y="202"/>
                    </a:cubicBezTo>
                    <a:cubicBezTo>
                      <a:pt x="1" y="232"/>
                      <a:pt x="21" y="605"/>
                      <a:pt x="53" y="605"/>
                    </a:cubicBezTo>
                    <a:cubicBezTo>
                      <a:pt x="77" y="607"/>
                      <a:pt x="100" y="607"/>
                      <a:pt x="124" y="607"/>
                    </a:cubicBezTo>
                    <a:cubicBezTo>
                      <a:pt x="419" y="607"/>
                      <a:pt x="720" y="508"/>
                      <a:pt x="1015" y="508"/>
                    </a:cubicBezTo>
                    <a:cubicBezTo>
                      <a:pt x="1050" y="508"/>
                      <a:pt x="1085" y="509"/>
                      <a:pt x="1120" y="512"/>
                    </a:cubicBezTo>
                    <a:cubicBezTo>
                      <a:pt x="1151" y="512"/>
                      <a:pt x="1182" y="512"/>
                      <a:pt x="1203" y="492"/>
                    </a:cubicBezTo>
                    <a:cubicBezTo>
                      <a:pt x="1213" y="481"/>
                      <a:pt x="1223" y="460"/>
                      <a:pt x="1223" y="439"/>
                    </a:cubicBezTo>
                    <a:cubicBezTo>
                      <a:pt x="1234" y="305"/>
                      <a:pt x="1234" y="170"/>
                      <a:pt x="1172" y="56"/>
                    </a:cubicBezTo>
                    <a:cubicBezTo>
                      <a:pt x="1161" y="36"/>
                      <a:pt x="1151" y="25"/>
                      <a:pt x="1131" y="15"/>
                    </a:cubicBezTo>
                    <a:cubicBezTo>
                      <a:pt x="1120" y="4"/>
                      <a:pt x="1099" y="4"/>
                      <a:pt x="1078" y="4"/>
                    </a:cubicBezTo>
                    <a:cubicBezTo>
                      <a:pt x="1016" y="2"/>
                      <a:pt x="953" y="1"/>
                      <a:pt x="88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6776366" y="3691509"/>
                <a:ext cx="164264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604" extrusionOk="0">
                    <a:moveTo>
                      <a:pt x="1078" y="1"/>
                    </a:moveTo>
                    <a:cubicBezTo>
                      <a:pt x="787" y="1"/>
                      <a:pt x="466" y="1"/>
                      <a:pt x="187" y="73"/>
                    </a:cubicBezTo>
                    <a:cubicBezTo>
                      <a:pt x="83" y="94"/>
                      <a:pt x="51" y="104"/>
                      <a:pt x="10" y="197"/>
                    </a:cubicBezTo>
                    <a:cubicBezTo>
                      <a:pt x="0" y="239"/>
                      <a:pt x="21" y="602"/>
                      <a:pt x="51" y="602"/>
                    </a:cubicBezTo>
                    <a:cubicBezTo>
                      <a:pt x="76" y="603"/>
                      <a:pt x="100" y="604"/>
                      <a:pt x="125" y="604"/>
                    </a:cubicBezTo>
                    <a:cubicBezTo>
                      <a:pt x="416" y="604"/>
                      <a:pt x="701" y="511"/>
                      <a:pt x="986" y="511"/>
                    </a:cubicBezTo>
                    <a:cubicBezTo>
                      <a:pt x="1030" y="511"/>
                      <a:pt x="1075" y="514"/>
                      <a:pt x="1119" y="519"/>
                    </a:cubicBezTo>
                    <a:cubicBezTo>
                      <a:pt x="1150" y="519"/>
                      <a:pt x="1181" y="519"/>
                      <a:pt x="1202" y="498"/>
                    </a:cubicBezTo>
                    <a:cubicBezTo>
                      <a:pt x="1223" y="477"/>
                      <a:pt x="1223" y="457"/>
                      <a:pt x="1223" y="436"/>
                    </a:cubicBezTo>
                    <a:cubicBezTo>
                      <a:pt x="1233" y="312"/>
                      <a:pt x="1243" y="167"/>
                      <a:pt x="1170" y="52"/>
                    </a:cubicBezTo>
                    <a:cubicBezTo>
                      <a:pt x="1161" y="42"/>
                      <a:pt x="1150" y="22"/>
                      <a:pt x="1129" y="11"/>
                    </a:cubicBezTo>
                    <a:cubicBezTo>
                      <a:pt x="1119" y="1"/>
                      <a:pt x="1098" y="1"/>
                      <a:pt x="10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697007" y="3608980"/>
                <a:ext cx="162811" cy="80283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608" extrusionOk="0">
                    <a:moveTo>
                      <a:pt x="875" y="0"/>
                    </a:moveTo>
                    <a:cubicBezTo>
                      <a:pt x="643" y="0"/>
                      <a:pt x="403" y="18"/>
                      <a:pt x="176" y="66"/>
                    </a:cubicBezTo>
                    <a:cubicBezTo>
                      <a:pt x="83" y="87"/>
                      <a:pt x="42" y="97"/>
                      <a:pt x="10" y="191"/>
                    </a:cubicBezTo>
                    <a:cubicBezTo>
                      <a:pt x="0" y="232"/>
                      <a:pt x="21" y="605"/>
                      <a:pt x="42" y="605"/>
                    </a:cubicBezTo>
                    <a:cubicBezTo>
                      <a:pt x="66" y="606"/>
                      <a:pt x="90" y="607"/>
                      <a:pt x="114" y="607"/>
                    </a:cubicBezTo>
                    <a:cubicBezTo>
                      <a:pt x="416" y="607"/>
                      <a:pt x="712" y="507"/>
                      <a:pt x="1015" y="507"/>
                    </a:cubicBezTo>
                    <a:cubicBezTo>
                      <a:pt x="1049" y="507"/>
                      <a:pt x="1084" y="508"/>
                      <a:pt x="1119" y="511"/>
                    </a:cubicBezTo>
                    <a:cubicBezTo>
                      <a:pt x="1140" y="511"/>
                      <a:pt x="1181" y="511"/>
                      <a:pt x="1191" y="491"/>
                    </a:cubicBezTo>
                    <a:cubicBezTo>
                      <a:pt x="1212" y="481"/>
                      <a:pt x="1212" y="449"/>
                      <a:pt x="1212" y="429"/>
                    </a:cubicBezTo>
                    <a:cubicBezTo>
                      <a:pt x="1223" y="304"/>
                      <a:pt x="1233" y="159"/>
                      <a:pt x="1161" y="55"/>
                    </a:cubicBezTo>
                    <a:cubicBezTo>
                      <a:pt x="1161" y="35"/>
                      <a:pt x="1140" y="14"/>
                      <a:pt x="1129" y="14"/>
                    </a:cubicBezTo>
                    <a:cubicBezTo>
                      <a:pt x="1108" y="4"/>
                      <a:pt x="1088" y="4"/>
                      <a:pt x="1067" y="4"/>
                    </a:cubicBezTo>
                    <a:cubicBezTo>
                      <a:pt x="1004" y="2"/>
                      <a:pt x="940" y="0"/>
                      <a:pt x="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6684594" y="3285864"/>
                <a:ext cx="164264" cy="804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609" extrusionOk="0">
                    <a:moveTo>
                      <a:pt x="831" y="1"/>
                    </a:moveTo>
                    <a:cubicBezTo>
                      <a:pt x="613" y="1"/>
                      <a:pt x="389" y="15"/>
                      <a:pt x="187" y="68"/>
                    </a:cubicBezTo>
                    <a:cubicBezTo>
                      <a:pt x="83" y="89"/>
                      <a:pt x="53" y="99"/>
                      <a:pt x="11" y="192"/>
                    </a:cubicBezTo>
                    <a:cubicBezTo>
                      <a:pt x="0" y="234"/>
                      <a:pt x="21" y="596"/>
                      <a:pt x="53" y="607"/>
                    </a:cubicBezTo>
                    <a:cubicBezTo>
                      <a:pt x="77" y="608"/>
                      <a:pt x="101" y="609"/>
                      <a:pt x="125" y="609"/>
                    </a:cubicBezTo>
                    <a:cubicBezTo>
                      <a:pt x="427" y="609"/>
                      <a:pt x="723" y="509"/>
                      <a:pt x="1018" y="509"/>
                    </a:cubicBezTo>
                    <a:cubicBezTo>
                      <a:pt x="1052" y="509"/>
                      <a:pt x="1086" y="510"/>
                      <a:pt x="1119" y="513"/>
                    </a:cubicBezTo>
                    <a:cubicBezTo>
                      <a:pt x="1151" y="513"/>
                      <a:pt x="1182" y="513"/>
                      <a:pt x="1202" y="492"/>
                    </a:cubicBezTo>
                    <a:cubicBezTo>
                      <a:pt x="1223" y="482"/>
                      <a:pt x="1223" y="451"/>
                      <a:pt x="1223" y="430"/>
                    </a:cubicBezTo>
                    <a:cubicBezTo>
                      <a:pt x="1234" y="306"/>
                      <a:pt x="1244" y="161"/>
                      <a:pt x="1172" y="57"/>
                    </a:cubicBezTo>
                    <a:cubicBezTo>
                      <a:pt x="1161" y="36"/>
                      <a:pt x="1151" y="16"/>
                      <a:pt x="1130" y="16"/>
                    </a:cubicBezTo>
                    <a:cubicBezTo>
                      <a:pt x="1119" y="6"/>
                      <a:pt x="1099" y="6"/>
                      <a:pt x="1078" y="6"/>
                    </a:cubicBezTo>
                    <a:cubicBezTo>
                      <a:pt x="997" y="3"/>
                      <a:pt x="915" y="1"/>
                      <a:pt x="83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6629795" y="3383710"/>
                <a:ext cx="163076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604" extrusionOk="0">
                    <a:moveTo>
                      <a:pt x="1069" y="0"/>
                    </a:moveTo>
                    <a:cubicBezTo>
                      <a:pt x="778" y="0"/>
                      <a:pt x="468" y="0"/>
                      <a:pt x="187" y="62"/>
                    </a:cubicBezTo>
                    <a:cubicBezTo>
                      <a:pt x="84" y="94"/>
                      <a:pt x="42" y="94"/>
                      <a:pt x="12" y="197"/>
                    </a:cubicBezTo>
                    <a:cubicBezTo>
                      <a:pt x="1" y="228"/>
                      <a:pt x="22" y="601"/>
                      <a:pt x="42" y="601"/>
                    </a:cubicBezTo>
                    <a:cubicBezTo>
                      <a:pt x="67" y="602"/>
                      <a:pt x="91" y="603"/>
                      <a:pt x="115" y="603"/>
                    </a:cubicBezTo>
                    <a:cubicBezTo>
                      <a:pt x="417" y="603"/>
                      <a:pt x="712" y="504"/>
                      <a:pt x="1013" y="504"/>
                    </a:cubicBezTo>
                    <a:cubicBezTo>
                      <a:pt x="1049" y="504"/>
                      <a:pt x="1084" y="505"/>
                      <a:pt x="1120" y="508"/>
                    </a:cubicBezTo>
                    <a:cubicBezTo>
                      <a:pt x="1130" y="508"/>
                      <a:pt x="1145" y="511"/>
                      <a:pt x="1160" y="511"/>
                    </a:cubicBezTo>
                    <a:cubicBezTo>
                      <a:pt x="1176" y="511"/>
                      <a:pt x="1192" y="508"/>
                      <a:pt x="1203" y="497"/>
                    </a:cubicBezTo>
                    <a:cubicBezTo>
                      <a:pt x="1214" y="477"/>
                      <a:pt x="1214" y="456"/>
                      <a:pt x="1214" y="435"/>
                    </a:cubicBezTo>
                    <a:cubicBezTo>
                      <a:pt x="1224" y="301"/>
                      <a:pt x="1234" y="166"/>
                      <a:pt x="1172" y="52"/>
                    </a:cubicBezTo>
                    <a:cubicBezTo>
                      <a:pt x="1161" y="32"/>
                      <a:pt x="1141" y="21"/>
                      <a:pt x="1131" y="11"/>
                    </a:cubicBezTo>
                    <a:cubicBezTo>
                      <a:pt x="1110" y="0"/>
                      <a:pt x="1089" y="0"/>
                      <a:pt x="10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6003238" y="3538336"/>
                <a:ext cx="162944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604" extrusionOk="0">
                    <a:moveTo>
                      <a:pt x="1078" y="0"/>
                    </a:moveTo>
                    <a:cubicBezTo>
                      <a:pt x="788" y="0"/>
                      <a:pt x="467" y="0"/>
                      <a:pt x="187" y="72"/>
                    </a:cubicBezTo>
                    <a:cubicBezTo>
                      <a:pt x="83" y="93"/>
                      <a:pt x="42" y="93"/>
                      <a:pt x="11" y="197"/>
                    </a:cubicBezTo>
                    <a:cubicBezTo>
                      <a:pt x="0" y="238"/>
                      <a:pt x="21" y="601"/>
                      <a:pt x="53" y="601"/>
                    </a:cubicBezTo>
                    <a:cubicBezTo>
                      <a:pt x="76" y="603"/>
                      <a:pt x="100" y="603"/>
                      <a:pt x="124" y="603"/>
                    </a:cubicBezTo>
                    <a:cubicBezTo>
                      <a:pt x="419" y="603"/>
                      <a:pt x="721" y="503"/>
                      <a:pt x="1017" y="503"/>
                    </a:cubicBezTo>
                    <a:cubicBezTo>
                      <a:pt x="1052" y="503"/>
                      <a:pt x="1086" y="505"/>
                      <a:pt x="1119" y="508"/>
                    </a:cubicBezTo>
                    <a:cubicBezTo>
                      <a:pt x="1133" y="512"/>
                      <a:pt x="1146" y="515"/>
                      <a:pt x="1158" y="515"/>
                    </a:cubicBezTo>
                    <a:cubicBezTo>
                      <a:pt x="1175" y="515"/>
                      <a:pt x="1190" y="510"/>
                      <a:pt x="1202" y="498"/>
                    </a:cubicBezTo>
                    <a:cubicBezTo>
                      <a:pt x="1213" y="477"/>
                      <a:pt x="1223" y="456"/>
                      <a:pt x="1223" y="435"/>
                    </a:cubicBezTo>
                    <a:cubicBezTo>
                      <a:pt x="1234" y="300"/>
                      <a:pt x="1234" y="166"/>
                      <a:pt x="1172" y="52"/>
                    </a:cubicBezTo>
                    <a:cubicBezTo>
                      <a:pt x="1161" y="42"/>
                      <a:pt x="1151" y="21"/>
                      <a:pt x="1130" y="10"/>
                    </a:cubicBezTo>
                    <a:cubicBezTo>
                      <a:pt x="1119" y="0"/>
                      <a:pt x="1099" y="0"/>
                      <a:pt x="10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6051170" y="4013040"/>
                <a:ext cx="138251" cy="7975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604" extrusionOk="0">
                    <a:moveTo>
                      <a:pt x="1037" y="0"/>
                    </a:moveTo>
                    <a:cubicBezTo>
                      <a:pt x="756" y="0"/>
                      <a:pt x="456" y="0"/>
                      <a:pt x="187" y="73"/>
                    </a:cubicBezTo>
                    <a:cubicBezTo>
                      <a:pt x="83" y="94"/>
                      <a:pt x="42" y="94"/>
                      <a:pt x="10" y="198"/>
                    </a:cubicBezTo>
                    <a:cubicBezTo>
                      <a:pt x="0" y="239"/>
                      <a:pt x="21" y="601"/>
                      <a:pt x="52" y="601"/>
                    </a:cubicBezTo>
                    <a:cubicBezTo>
                      <a:pt x="77" y="603"/>
                      <a:pt x="103" y="604"/>
                      <a:pt x="129" y="604"/>
                    </a:cubicBezTo>
                    <a:cubicBezTo>
                      <a:pt x="421" y="604"/>
                      <a:pt x="713" y="508"/>
                      <a:pt x="1005" y="508"/>
                    </a:cubicBezTo>
                    <a:cubicBezTo>
                      <a:pt x="1019" y="508"/>
                      <a:pt x="1033" y="508"/>
                      <a:pt x="1047" y="508"/>
                    </a:cubicBezTo>
                    <a:cubicBezTo>
                      <a:pt x="1037" y="343"/>
                      <a:pt x="1037" y="177"/>
                      <a:pt x="10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7270218" y="1600696"/>
                <a:ext cx="281784" cy="163736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240" extrusionOk="0">
                    <a:moveTo>
                      <a:pt x="667" y="0"/>
                    </a:moveTo>
                    <a:cubicBezTo>
                      <a:pt x="315" y="0"/>
                      <a:pt x="21" y="313"/>
                      <a:pt x="21" y="313"/>
                    </a:cubicBezTo>
                    <a:lnTo>
                      <a:pt x="0" y="1122"/>
                    </a:lnTo>
                    <a:cubicBezTo>
                      <a:pt x="0" y="1122"/>
                      <a:pt x="342" y="831"/>
                      <a:pt x="560" y="811"/>
                    </a:cubicBezTo>
                    <a:cubicBezTo>
                      <a:pt x="562" y="811"/>
                      <a:pt x="565" y="810"/>
                      <a:pt x="568" y="810"/>
                    </a:cubicBezTo>
                    <a:cubicBezTo>
                      <a:pt x="768" y="810"/>
                      <a:pt x="817" y="1184"/>
                      <a:pt x="1471" y="1235"/>
                    </a:cubicBezTo>
                    <a:cubicBezTo>
                      <a:pt x="1501" y="1238"/>
                      <a:pt x="1529" y="1239"/>
                      <a:pt x="1556" y="1239"/>
                    </a:cubicBezTo>
                    <a:cubicBezTo>
                      <a:pt x="2134" y="1239"/>
                      <a:pt x="2125" y="634"/>
                      <a:pt x="2125" y="634"/>
                    </a:cubicBezTo>
                    <a:lnTo>
                      <a:pt x="2125" y="634"/>
                    </a:lnTo>
                    <a:cubicBezTo>
                      <a:pt x="2125" y="634"/>
                      <a:pt x="2021" y="684"/>
                      <a:pt x="1854" y="684"/>
                    </a:cubicBezTo>
                    <a:cubicBezTo>
                      <a:pt x="1756" y="684"/>
                      <a:pt x="1636" y="667"/>
                      <a:pt x="1503" y="613"/>
                    </a:cubicBezTo>
                    <a:cubicBezTo>
                      <a:pt x="1140" y="479"/>
                      <a:pt x="1088" y="33"/>
                      <a:pt x="715" y="2"/>
                    </a:cubicBezTo>
                    <a:cubicBezTo>
                      <a:pt x="699" y="1"/>
                      <a:pt x="683" y="0"/>
                      <a:pt x="6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7244205" y="1598187"/>
                <a:ext cx="47932" cy="51735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918" extrusionOk="0">
                    <a:moveTo>
                      <a:pt x="93" y="1"/>
                    </a:moveTo>
                    <a:cubicBezTo>
                      <a:pt x="84" y="1"/>
                      <a:pt x="84" y="11"/>
                      <a:pt x="84" y="11"/>
                    </a:cubicBezTo>
                    <a:lnTo>
                      <a:pt x="1" y="3907"/>
                    </a:lnTo>
                    <a:lnTo>
                      <a:pt x="280" y="3917"/>
                    </a:lnTo>
                    <a:lnTo>
                      <a:pt x="363" y="11"/>
                    </a:lnTo>
                    <a:lnTo>
                      <a:pt x="353" y="11"/>
                    </a:lnTo>
                    <a:lnTo>
                      <a:pt x="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763954" y="2160042"/>
                <a:ext cx="994827" cy="468496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3548" extrusionOk="0">
                    <a:moveTo>
                      <a:pt x="3897" y="0"/>
                    </a:moveTo>
                    <a:cubicBezTo>
                      <a:pt x="3822" y="0"/>
                      <a:pt x="3745" y="1"/>
                      <a:pt x="3668" y="4"/>
                    </a:cubicBezTo>
                    <a:cubicBezTo>
                      <a:pt x="1379" y="77"/>
                      <a:pt x="115" y="1092"/>
                      <a:pt x="115" y="1092"/>
                    </a:cubicBezTo>
                    <a:lnTo>
                      <a:pt x="0" y="3548"/>
                    </a:lnTo>
                    <a:lnTo>
                      <a:pt x="7492" y="3393"/>
                    </a:lnTo>
                    <a:lnTo>
                      <a:pt x="7534" y="968"/>
                    </a:lnTo>
                    <a:cubicBezTo>
                      <a:pt x="7534" y="968"/>
                      <a:pt x="6063" y="0"/>
                      <a:pt x="389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6763954" y="2439319"/>
                <a:ext cx="990734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7503" h="1682" extrusionOk="0">
                    <a:moveTo>
                      <a:pt x="3597" y="1"/>
                    </a:moveTo>
                    <a:cubicBezTo>
                      <a:pt x="1472" y="1"/>
                      <a:pt x="0" y="1433"/>
                      <a:pt x="0" y="1433"/>
                    </a:cubicBezTo>
                    <a:lnTo>
                      <a:pt x="436" y="1681"/>
                    </a:lnTo>
                    <a:lnTo>
                      <a:pt x="7025" y="1505"/>
                    </a:lnTo>
                    <a:cubicBezTo>
                      <a:pt x="7025" y="1505"/>
                      <a:pt x="7481" y="1433"/>
                      <a:pt x="7492" y="1278"/>
                    </a:cubicBezTo>
                    <a:cubicBezTo>
                      <a:pt x="7502" y="1132"/>
                      <a:pt x="6176" y="76"/>
                      <a:pt x="3730" y="3"/>
                    </a:cubicBezTo>
                    <a:cubicBezTo>
                      <a:pt x="3686" y="1"/>
                      <a:pt x="3641" y="1"/>
                      <a:pt x="35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6829581" y="2231611"/>
                <a:ext cx="82264" cy="344902"/>
              </a:xfrm>
              <a:custGeom>
                <a:avLst/>
                <a:gdLst/>
                <a:ahLst/>
                <a:cxnLst/>
                <a:rect l="l" t="t" r="r" b="b"/>
                <a:pathLst>
                  <a:path w="623" h="2612" extrusionOk="0">
                    <a:moveTo>
                      <a:pt x="622" y="1"/>
                    </a:moveTo>
                    <a:lnTo>
                      <a:pt x="622" y="1"/>
                    </a:lnTo>
                    <a:cubicBezTo>
                      <a:pt x="405" y="94"/>
                      <a:pt x="219" y="187"/>
                      <a:pt x="63" y="270"/>
                    </a:cubicBezTo>
                    <a:lnTo>
                      <a:pt x="1" y="364"/>
                    </a:lnTo>
                    <a:lnTo>
                      <a:pt x="1" y="2612"/>
                    </a:lnTo>
                    <a:lnTo>
                      <a:pt x="530" y="2560"/>
                    </a:lnTo>
                    <a:lnTo>
                      <a:pt x="291" y="2415"/>
                    </a:lnTo>
                    <a:lnTo>
                      <a:pt x="343" y="219"/>
                    </a:lnTo>
                    <a:lnTo>
                      <a:pt x="62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6956873" y="2194770"/>
                <a:ext cx="87678" cy="31479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2384" extrusionOk="0">
                    <a:moveTo>
                      <a:pt x="487" y="0"/>
                    </a:moveTo>
                    <a:cubicBezTo>
                      <a:pt x="312" y="42"/>
                      <a:pt x="156" y="93"/>
                      <a:pt x="1" y="145"/>
                    </a:cubicBezTo>
                    <a:lnTo>
                      <a:pt x="52" y="238"/>
                    </a:lnTo>
                    <a:lnTo>
                      <a:pt x="156" y="2269"/>
                    </a:lnTo>
                    <a:lnTo>
                      <a:pt x="664" y="2383"/>
                    </a:lnTo>
                    <a:lnTo>
                      <a:pt x="487" y="2135"/>
                    </a:lnTo>
                    <a:lnTo>
                      <a:pt x="48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129325" y="2159910"/>
                <a:ext cx="611632" cy="43033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3259" extrusionOk="0">
                    <a:moveTo>
                      <a:pt x="1139" y="1"/>
                    </a:moveTo>
                    <a:cubicBezTo>
                      <a:pt x="1061" y="1"/>
                      <a:pt x="981" y="2"/>
                      <a:pt x="901" y="5"/>
                    </a:cubicBezTo>
                    <a:cubicBezTo>
                      <a:pt x="581" y="16"/>
                      <a:pt x="280" y="46"/>
                      <a:pt x="0" y="88"/>
                    </a:cubicBezTo>
                    <a:lnTo>
                      <a:pt x="104" y="2171"/>
                    </a:lnTo>
                    <a:lnTo>
                      <a:pt x="383" y="2399"/>
                    </a:lnTo>
                    <a:lnTo>
                      <a:pt x="590" y="2119"/>
                    </a:lnTo>
                    <a:lnTo>
                      <a:pt x="590" y="67"/>
                    </a:lnTo>
                    <a:cubicBezTo>
                      <a:pt x="590" y="67"/>
                      <a:pt x="1264" y="129"/>
                      <a:pt x="1285" y="129"/>
                    </a:cubicBezTo>
                    <a:cubicBezTo>
                      <a:pt x="1316" y="129"/>
                      <a:pt x="1285" y="2139"/>
                      <a:pt x="1285" y="2139"/>
                    </a:cubicBezTo>
                    <a:lnTo>
                      <a:pt x="1295" y="2337"/>
                    </a:lnTo>
                    <a:lnTo>
                      <a:pt x="1751" y="2181"/>
                    </a:lnTo>
                    <a:lnTo>
                      <a:pt x="1834" y="67"/>
                    </a:lnTo>
                    <a:lnTo>
                      <a:pt x="2591" y="244"/>
                    </a:lnTo>
                    <a:lnTo>
                      <a:pt x="2497" y="2305"/>
                    </a:lnTo>
                    <a:lnTo>
                      <a:pt x="2393" y="2512"/>
                    </a:lnTo>
                    <a:lnTo>
                      <a:pt x="2881" y="2409"/>
                    </a:lnTo>
                    <a:lnTo>
                      <a:pt x="2994" y="264"/>
                    </a:lnTo>
                    <a:lnTo>
                      <a:pt x="3595" y="564"/>
                    </a:lnTo>
                    <a:lnTo>
                      <a:pt x="3482" y="2606"/>
                    </a:lnTo>
                    <a:lnTo>
                      <a:pt x="3357" y="2793"/>
                    </a:lnTo>
                    <a:lnTo>
                      <a:pt x="3357" y="2793"/>
                    </a:lnTo>
                    <a:lnTo>
                      <a:pt x="3844" y="2761"/>
                    </a:lnTo>
                    <a:lnTo>
                      <a:pt x="3948" y="617"/>
                    </a:lnTo>
                    <a:lnTo>
                      <a:pt x="4341" y="730"/>
                    </a:lnTo>
                    <a:lnTo>
                      <a:pt x="4373" y="3062"/>
                    </a:lnTo>
                    <a:lnTo>
                      <a:pt x="4196" y="3238"/>
                    </a:lnTo>
                    <a:lnTo>
                      <a:pt x="4631" y="3258"/>
                    </a:lnTo>
                    <a:lnTo>
                      <a:pt x="4631" y="875"/>
                    </a:lnTo>
                    <a:cubicBezTo>
                      <a:pt x="4205" y="647"/>
                      <a:pt x="2904" y="1"/>
                      <a:pt x="11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6821394" y="2509435"/>
                <a:ext cx="870309" cy="1774553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439" extrusionOk="0">
                    <a:moveTo>
                      <a:pt x="3410" y="0"/>
                    </a:moveTo>
                    <a:cubicBezTo>
                      <a:pt x="1793" y="0"/>
                      <a:pt x="1" y="1150"/>
                      <a:pt x="1" y="1150"/>
                    </a:cubicBezTo>
                    <a:lnTo>
                      <a:pt x="187" y="13439"/>
                    </a:lnTo>
                    <a:lnTo>
                      <a:pt x="6539" y="13315"/>
                    </a:lnTo>
                    <a:lnTo>
                      <a:pt x="6590" y="974"/>
                    </a:lnTo>
                    <a:cubicBezTo>
                      <a:pt x="6590" y="974"/>
                      <a:pt x="5026" y="0"/>
                      <a:pt x="341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944593" y="2829514"/>
                <a:ext cx="149079" cy="32034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2426" extrusionOk="0">
                    <a:moveTo>
                      <a:pt x="571" y="1"/>
                    </a:moveTo>
                    <a:cubicBezTo>
                      <a:pt x="567" y="1"/>
                      <a:pt x="563" y="1"/>
                      <a:pt x="560" y="1"/>
                    </a:cubicBezTo>
                    <a:cubicBezTo>
                      <a:pt x="0" y="32"/>
                      <a:pt x="177" y="2426"/>
                      <a:pt x="177" y="2426"/>
                    </a:cubicBezTo>
                    <a:lnTo>
                      <a:pt x="1006" y="2394"/>
                    </a:lnTo>
                    <a:cubicBezTo>
                      <a:pt x="1006" y="2394"/>
                      <a:pt x="1128" y="1"/>
                      <a:pt x="5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6977340" y="2856979"/>
                <a:ext cx="111050" cy="291423"/>
              </a:xfrm>
              <a:custGeom>
                <a:avLst/>
                <a:gdLst/>
                <a:ahLst/>
                <a:cxnLst/>
                <a:rect l="l" t="t" r="r" b="b"/>
                <a:pathLst>
                  <a:path w="841" h="2207" extrusionOk="0">
                    <a:moveTo>
                      <a:pt x="467" y="0"/>
                    </a:moveTo>
                    <a:cubicBezTo>
                      <a:pt x="1" y="21"/>
                      <a:pt x="42" y="1627"/>
                      <a:pt x="63" y="2207"/>
                    </a:cubicBezTo>
                    <a:lnTo>
                      <a:pt x="758" y="2186"/>
                    </a:lnTo>
                    <a:cubicBezTo>
                      <a:pt x="758" y="2186"/>
                      <a:pt x="840" y="632"/>
                      <a:pt x="581" y="31"/>
                    </a:cubicBezTo>
                    <a:cubicBezTo>
                      <a:pt x="540" y="10"/>
                      <a:pt x="509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7461684" y="3326138"/>
                <a:ext cx="149079" cy="31902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2416" extrusionOk="0">
                    <a:moveTo>
                      <a:pt x="581" y="1"/>
                    </a:moveTo>
                    <a:cubicBezTo>
                      <a:pt x="578" y="1"/>
                      <a:pt x="575" y="1"/>
                      <a:pt x="571" y="1"/>
                    </a:cubicBezTo>
                    <a:cubicBezTo>
                      <a:pt x="1" y="32"/>
                      <a:pt x="177" y="2415"/>
                      <a:pt x="177" y="2415"/>
                    </a:cubicBezTo>
                    <a:lnTo>
                      <a:pt x="1006" y="2384"/>
                    </a:lnTo>
                    <a:cubicBezTo>
                      <a:pt x="1006" y="2384"/>
                      <a:pt x="1129" y="1"/>
                      <a:pt x="5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7454950" y="2620221"/>
                <a:ext cx="176544" cy="113691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861" extrusionOk="0">
                    <a:moveTo>
                      <a:pt x="42" y="0"/>
                    </a:moveTo>
                    <a:cubicBezTo>
                      <a:pt x="0" y="177"/>
                      <a:pt x="10" y="384"/>
                      <a:pt x="0" y="571"/>
                    </a:cubicBezTo>
                    <a:cubicBezTo>
                      <a:pt x="20" y="568"/>
                      <a:pt x="42" y="567"/>
                      <a:pt x="65" y="567"/>
                    </a:cubicBezTo>
                    <a:cubicBezTo>
                      <a:pt x="417" y="567"/>
                      <a:pt x="1116" y="841"/>
                      <a:pt x="1233" y="861"/>
                    </a:cubicBezTo>
                    <a:lnTo>
                      <a:pt x="1274" y="861"/>
                    </a:lnTo>
                    <a:cubicBezTo>
                      <a:pt x="1295" y="850"/>
                      <a:pt x="1306" y="819"/>
                      <a:pt x="1306" y="799"/>
                    </a:cubicBezTo>
                    <a:cubicBezTo>
                      <a:pt x="1337" y="674"/>
                      <a:pt x="1337" y="539"/>
                      <a:pt x="1327" y="405"/>
                    </a:cubicBezTo>
                    <a:cubicBezTo>
                      <a:pt x="1327" y="373"/>
                      <a:pt x="1316" y="343"/>
                      <a:pt x="1306" y="322"/>
                    </a:cubicBezTo>
                    <a:cubicBezTo>
                      <a:pt x="1285" y="290"/>
                      <a:pt x="1244" y="281"/>
                      <a:pt x="1212" y="270"/>
                    </a:cubicBezTo>
                    <a:cubicBezTo>
                      <a:pt x="798" y="32"/>
                      <a:pt x="456" y="0"/>
                      <a:pt x="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7353671" y="2707636"/>
                <a:ext cx="182090" cy="94676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717" extrusionOk="0">
                    <a:moveTo>
                      <a:pt x="129" y="0"/>
                    </a:moveTo>
                    <a:cubicBezTo>
                      <a:pt x="96" y="0"/>
                      <a:pt x="64" y="1"/>
                      <a:pt x="31" y="1"/>
                    </a:cubicBezTo>
                    <a:cubicBezTo>
                      <a:pt x="1" y="178"/>
                      <a:pt x="31" y="385"/>
                      <a:pt x="52" y="572"/>
                    </a:cubicBezTo>
                    <a:cubicBezTo>
                      <a:pt x="100" y="570"/>
                      <a:pt x="149" y="569"/>
                      <a:pt x="198" y="569"/>
                    </a:cubicBezTo>
                    <a:cubicBezTo>
                      <a:pt x="442" y="569"/>
                      <a:pt x="690" y="592"/>
                      <a:pt x="922" y="644"/>
                    </a:cubicBezTo>
                    <a:cubicBezTo>
                      <a:pt x="1047" y="675"/>
                      <a:pt x="1171" y="717"/>
                      <a:pt x="1306" y="717"/>
                    </a:cubicBezTo>
                    <a:cubicBezTo>
                      <a:pt x="1316" y="717"/>
                      <a:pt x="1337" y="717"/>
                      <a:pt x="1348" y="706"/>
                    </a:cubicBezTo>
                    <a:cubicBezTo>
                      <a:pt x="1368" y="696"/>
                      <a:pt x="1368" y="665"/>
                      <a:pt x="1368" y="644"/>
                    </a:cubicBezTo>
                    <a:cubicBezTo>
                      <a:pt x="1378" y="520"/>
                      <a:pt x="1378" y="385"/>
                      <a:pt x="1348" y="250"/>
                    </a:cubicBezTo>
                    <a:cubicBezTo>
                      <a:pt x="1337" y="219"/>
                      <a:pt x="1337" y="188"/>
                      <a:pt x="1316" y="167"/>
                    </a:cubicBezTo>
                    <a:cubicBezTo>
                      <a:pt x="1285" y="147"/>
                      <a:pt x="1254" y="137"/>
                      <a:pt x="1212" y="126"/>
                    </a:cubicBezTo>
                    <a:cubicBezTo>
                      <a:pt x="861" y="50"/>
                      <a:pt x="492" y="0"/>
                      <a:pt x="1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6888473" y="3519453"/>
                <a:ext cx="168357" cy="85829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50" extrusionOk="0">
                    <a:moveTo>
                      <a:pt x="967" y="0"/>
                    </a:moveTo>
                    <a:cubicBezTo>
                      <a:pt x="692" y="0"/>
                      <a:pt x="387" y="62"/>
                      <a:pt x="146" y="174"/>
                    </a:cubicBezTo>
                    <a:cubicBezTo>
                      <a:pt x="21" y="226"/>
                      <a:pt x="1" y="268"/>
                      <a:pt x="31" y="392"/>
                    </a:cubicBezTo>
                    <a:cubicBezTo>
                      <a:pt x="68" y="501"/>
                      <a:pt x="80" y="650"/>
                      <a:pt x="195" y="650"/>
                    </a:cubicBezTo>
                    <a:cubicBezTo>
                      <a:pt x="211" y="650"/>
                      <a:pt x="229" y="647"/>
                      <a:pt x="249" y="641"/>
                    </a:cubicBezTo>
                    <a:cubicBezTo>
                      <a:pt x="483" y="562"/>
                      <a:pt x="732" y="463"/>
                      <a:pt x="977" y="463"/>
                    </a:cubicBezTo>
                    <a:cubicBezTo>
                      <a:pt x="1024" y="463"/>
                      <a:pt x="1072" y="466"/>
                      <a:pt x="1120" y="475"/>
                    </a:cubicBezTo>
                    <a:cubicBezTo>
                      <a:pt x="1136" y="475"/>
                      <a:pt x="1153" y="476"/>
                      <a:pt x="1169" y="476"/>
                    </a:cubicBezTo>
                    <a:cubicBezTo>
                      <a:pt x="1203" y="476"/>
                      <a:pt x="1233" y="471"/>
                      <a:pt x="1254" y="443"/>
                    </a:cubicBezTo>
                    <a:cubicBezTo>
                      <a:pt x="1275" y="423"/>
                      <a:pt x="1275" y="402"/>
                      <a:pt x="1265" y="371"/>
                    </a:cubicBezTo>
                    <a:cubicBezTo>
                      <a:pt x="1265" y="309"/>
                      <a:pt x="1244" y="50"/>
                      <a:pt x="1213" y="29"/>
                    </a:cubicBezTo>
                    <a:cubicBezTo>
                      <a:pt x="1192" y="19"/>
                      <a:pt x="1161" y="8"/>
                      <a:pt x="1130" y="8"/>
                    </a:cubicBezTo>
                    <a:cubicBezTo>
                      <a:pt x="1077" y="3"/>
                      <a:pt x="1023" y="0"/>
                      <a:pt x="9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6956873" y="3605547"/>
                <a:ext cx="188956" cy="82396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24" extrusionOk="0">
                    <a:moveTo>
                      <a:pt x="713" y="1"/>
                    </a:moveTo>
                    <a:cubicBezTo>
                      <a:pt x="528" y="1"/>
                      <a:pt x="343" y="22"/>
                      <a:pt x="176" y="61"/>
                    </a:cubicBezTo>
                    <a:cubicBezTo>
                      <a:pt x="21" y="92"/>
                      <a:pt x="1" y="134"/>
                      <a:pt x="11" y="289"/>
                    </a:cubicBezTo>
                    <a:cubicBezTo>
                      <a:pt x="21" y="423"/>
                      <a:pt x="4" y="603"/>
                      <a:pt x="158" y="603"/>
                    </a:cubicBezTo>
                    <a:cubicBezTo>
                      <a:pt x="170" y="603"/>
                      <a:pt x="183" y="602"/>
                      <a:pt x="197" y="600"/>
                    </a:cubicBezTo>
                    <a:cubicBezTo>
                      <a:pt x="402" y="581"/>
                      <a:pt x="620" y="542"/>
                      <a:pt x="832" y="542"/>
                    </a:cubicBezTo>
                    <a:cubicBezTo>
                      <a:pt x="962" y="542"/>
                      <a:pt x="1090" y="556"/>
                      <a:pt x="1213" y="600"/>
                    </a:cubicBezTo>
                    <a:cubicBezTo>
                      <a:pt x="1243" y="612"/>
                      <a:pt x="1276" y="623"/>
                      <a:pt x="1307" y="623"/>
                    </a:cubicBezTo>
                    <a:cubicBezTo>
                      <a:pt x="1330" y="623"/>
                      <a:pt x="1351" y="617"/>
                      <a:pt x="1368" y="600"/>
                    </a:cubicBezTo>
                    <a:cubicBezTo>
                      <a:pt x="1389" y="579"/>
                      <a:pt x="1389" y="548"/>
                      <a:pt x="1389" y="517"/>
                    </a:cubicBezTo>
                    <a:cubicBezTo>
                      <a:pt x="1399" y="445"/>
                      <a:pt x="1431" y="154"/>
                      <a:pt x="1410" y="123"/>
                    </a:cubicBezTo>
                    <a:cubicBezTo>
                      <a:pt x="1378" y="102"/>
                      <a:pt x="1348" y="92"/>
                      <a:pt x="1316" y="81"/>
                    </a:cubicBezTo>
                    <a:cubicBezTo>
                      <a:pt x="1130" y="27"/>
                      <a:pt x="921" y="1"/>
                      <a:pt x="7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7063566" y="3518133"/>
                <a:ext cx="173903" cy="8490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643" extrusionOk="0">
                    <a:moveTo>
                      <a:pt x="399" y="0"/>
                    </a:moveTo>
                    <a:cubicBezTo>
                      <a:pt x="341" y="0"/>
                      <a:pt x="284" y="3"/>
                      <a:pt x="229" y="8"/>
                    </a:cubicBezTo>
                    <a:cubicBezTo>
                      <a:pt x="94" y="18"/>
                      <a:pt x="73" y="50"/>
                      <a:pt x="63" y="174"/>
                    </a:cubicBezTo>
                    <a:cubicBezTo>
                      <a:pt x="52" y="308"/>
                      <a:pt x="1" y="474"/>
                      <a:pt x="177" y="474"/>
                    </a:cubicBezTo>
                    <a:cubicBezTo>
                      <a:pt x="478" y="495"/>
                      <a:pt x="798" y="464"/>
                      <a:pt x="1058" y="609"/>
                    </a:cubicBezTo>
                    <a:cubicBezTo>
                      <a:pt x="1087" y="624"/>
                      <a:pt x="1126" y="643"/>
                      <a:pt x="1157" y="643"/>
                    </a:cubicBezTo>
                    <a:cubicBezTo>
                      <a:pt x="1171" y="643"/>
                      <a:pt x="1183" y="639"/>
                      <a:pt x="1192" y="630"/>
                    </a:cubicBezTo>
                    <a:cubicBezTo>
                      <a:pt x="1213" y="619"/>
                      <a:pt x="1224" y="588"/>
                      <a:pt x="1234" y="568"/>
                    </a:cubicBezTo>
                    <a:cubicBezTo>
                      <a:pt x="1244" y="506"/>
                      <a:pt x="1316" y="257"/>
                      <a:pt x="1296" y="225"/>
                    </a:cubicBezTo>
                    <a:cubicBezTo>
                      <a:pt x="1275" y="205"/>
                      <a:pt x="1244" y="184"/>
                      <a:pt x="1224" y="174"/>
                    </a:cubicBezTo>
                    <a:cubicBezTo>
                      <a:pt x="983" y="62"/>
                      <a:pt x="678" y="0"/>
                      <a:pt x="39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6759860" y="1894102"/>
                <a:ext cx="1023481" cy="410264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3107" extrusionOk="0">
                    <a:moveTo>
                      <a:pt x="3797" y="0"/>
                    </a:moveTo>
                    <a:cubicBezTo>
                      <a:pt x="3783" y="0"/>
                      <a:pt x="3771" y="3"/>
                      <a:pt x="3761" y="8"/>
                    </a:cubicBezTo>
                    <a:cubicBezTo>
                      <a:pt x="3596" y="101"/>
                      <a:pt x="1" y="2785"/>
                      <a:pt x="31" y="2920"/>
                    </a:cubicBezTo>
                    <a:cubicBezTo>
                      <a:pt x="73" y="3054"/>
                      <a:pt x="146" y="3106"/>
                      <a:pt x="146" y="3106"/>
                    </a:cubicBezTo>
                    <a:cubicBezTo>
                      <a:pt x="146" y="3106"/>
                      <a:pt x="1763" y="2214"/>
                      <a:pt x="3544" y="2214"/>
                    </a:cubicBezTo>
                    <a:cubicBezTo>
                      <a:pt x="3654" y="2214"/>
                      <a:pt x="3765" y="2218"/>
                      <a:pt x="3876" y="2225"/>
                    </a:cubicBezTo>
                    <a:cubicBezTo>
                      <a:pt x="5792" y="2360"/>
                      <a:pt x="7565" y="3106"/>
                      <a:pt x="7565" y="3106"/>
                    </a:cubicBezTo>
                    <a:cubicBezTo>
                      <a:pt x="7565" y="3107"/>
                      <a:pt x="7565" y="3107"/>
                      <a:pt x="7565" y="3107"/>
                    </a:cubicBezTo>
                    <a:cubicBezTo>
                      <a:pt x="7573" y="3107"/>
                      <a:pt x="7700" y="2968"/>
                      <a:pt x="7730" y="2888"/>
                    </a:cubicBezTo>
                    <a:cubicBezTo>
                      <a:pt x="7750" y="2798"/>
                      <a:pt x="4291" y="0"/>
                      <a:pt x="379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" name="Google Shape;220;p3"/>
            <p:cNvSpPr/>
            <p:nvPr/>
          </p:nvSpPr>
          <p:spPr>
            <a:xfrm>
              <a:off x="4920633" y="3343882"/>
              <a:ext cx="627431" cy="1250609"/>
            </a:xfrm>
            <a:custGeom>
              <a:avLst/>
              <a:gdLst/>
              <a:ahLst/>
              <a:cxnLst/>
              <a:rect l="l" t="t" r="r" b="b"/>
              <a:pathLst>
                <a:path w="6197" h="12352" extrusionOk="0">
                  <a:moveTo>
                    <a:pt x="2787" y="187"/>
                  </a:moveTo>
                  <a:cubicBezTo>
                    <a:pt x="2788" y="188"/>
                    <a:pt x="2788" y="188"/>
                    <a:pt x="2789" y="189"/>
                  </a:cubicBezTo>
                  <a:lnTo>
                    <a:pt x="2789" y="189"/>
                  </a:lnTo>
                  <a:cubicBezTo>
                    <a:pt x="2788" y="188"/>
                    <a:pt x="2788" y="187"/>
                    <a:pt x="2787" y="187"/>
                  </a:cubicBezTo>
                  <a:close/>
                  <a:moveTo>
                    <a:pt x="2559" y="446"/>
                  </a:moveTo>
                  <a:cubicBezTo>
                    <a:pt x="2563" y="453"/>
                    <a:pt x="2567" y="461"/>
                    <a:pt x="2571" y="468"/>
                  </a:cubicBezTo>
                  <a:lnTo>
                    <a:pt x="2571" y="468"/>
                  </a:lnTo>
                  <a:cubicBezTo>
                    <a:pt x="2568" y="461"/>
                    <a:pt x="2564" y="454"/>
                    <a:pt x="2559" y="446"/>
                  </a:cubicBezTo>
                  <a:close/>
                  <a:moveTo>
                    <a:pt x="4110" y="3143"/>
                  </a:moveTo>
                  <a:lnTo>
                    <a:pt x="4110" y="3143"/>
                  </a:lnTo>
                  <a:cubicBezTo>
                    <a:pt x="4109" y="3146"/>
                    <a:pt x="4108" y="3148"/>
                    <a:pt x="4109" y="3148"/>
                  </a:cubicBezTo>
                  <a:cubicBezTo>
                    <a:pt x="4109" y="3148"/>
                    <a:pt x="4109" y="3146"/>
                    <a:pt x="4110" y="3143"/>
                  </a:cubicBezTo>
                  <a:close/>
                  <a:moveTo>
                    <a:pt x="1783" y="3243"/>
                  </a:moveTo>
                  <a:cubicBezTo>
                    <a:pt x="1789" y="3249"/>
                    <a:pt x="1795" y="3254"/>
                    <a:pt x="1801" y="3259"/>
                  </a:cubicBezTo>
                  <a:lnTo>
                    <a:pt x="1801" y="3259"/>
                  </a:lnTo>
                  <a:cubicBezTo>
                    <a:pt x="1796" y="3254"/>
                    <a:pt x="1790" y="3249"/>
                    <a:pt x="1783" y="3243"/>
                  </a:cubicBezTo>
                  <a:close/>
                  <a:moveTo>
                    <a:pt x="2093" y="3658"/>
                  </a:moveTo>
                  <a:cubicBezTo>
                    <a:pt x="2092" y="3661"/>
                    <a:pt x="2091" y="3664"/>
                    <a:pt x="2092" y="3664"/>
                  </a:cubicBezTo>
                  <a:cubicBezTo>
                    <a:pt x="2092" y="3664"/>
                    <a:pt x="2092" y="3662"/>
                    <a:pt x="2093" y="3658"/>
                  </a:cubicBezTo>
                  <a:cubicBezTo>
                    <a:pt x="2093" y="3658"/>
                    <a:pt x="2093" y="3658"/>
                    <a:pt x="2093" y="3658"/>
                  </a:cubicBezTo>
                  <a:close/>
                  <a:moveTo>
                    <a:pt x="4757" y="11957"/>
                  </a:moveTo>
                  <a:cubicBezTo>
                    <a:pt x="4757" y="11957"/>
                    <a:pt x="4756" y="11957"/>
                    <a:pt x="4756" y="11958"/>
                  </a:cubicBezTo>
                  <a:cubicBezTo>
                    <a:pt x="4756" y="11957"/>
                    <a:pt x="4757" y="11957"/>
                    <a:pt x="4757" y="11957"/>
                  </a:cubicBezTo>
                  <a:close/>
                  <a:moveTo>
                    <a:pt x="2902" y="1"/>
                  </a:moveTo>
                  <a:cubicBezTo>
                    <a:pt x="2902" y="109"/>
                    <a:pt x="2896" y="235"/>
                    <a:pt x="2849" y="235"/>
                  </a:cubicBezTo>
                  <a:cubicBezTo>
                    <a:pt x="2834" y="235"/>
                    <a:pt x="2814" y="221"/>
                    <a:pt x="2789" y="189"/>
                  </a:cubicBezTo>
                  <a:lnTo>
                    <a:pt x="2789" y="189"/>
                  </a:lnTo>
                  <a:cubicBezTo>
                    <a:pt x="2802" y="220"/>
                    <a:pt x="2861" y="646"/>
                    <a:pt x="2891" y="726"/>
                  </a:cubicBezTo>
                  <a:cubicBezTo>
                    <a:pt x="2642" y="636"/>
                    <a:pt x="2671" y="652"/>
                    <a:pt x="2571" y="468"/>
                  </a:cubicBezTo>
                  <a:lnTo>
                    <a:pt x="2571" y="468"/>
                  </a:lnTo>
                  <a:cubicBezTo>
                    <a:pt x="2587" y="501"/>
                    <a:pt x="2586" y="521"/>
                    <a:pt x="2563" y="521"/>
                  </a:cubicBezTo>
                  <a:cubicBezTo>
                    <a:pt x="2559" y="521"/>
                    <a:pt x="2555" y="520"/>
                    <a:pt x="2549" y="519"/>
                  </a:cubicBezTo>
                  <a:lnTo>
                    <a:pt x="2549" y="519"/>
                  </a:lnTo>
                  <a:cubicBezTo>
                    <a:pt x="2591" y="643"/>
                    <a:pt x="2611" y="685"/>
                    <a:pt x="2704" y="747"/>
                  </a:cubicBezTo>
                  <a:cubicBezTo>
                    <a:pt x="2621" y="860"/>
                    <a:pt x="2538" y="881"/>
                    <a:pt x="2725" y="1109"/>
                  </a:cubicBezTo>
                  <a:cubicBezTo>
                    <a:pt x="2425" y="1088"/>
                    <a:pt x="2591" y="922"/>
                    <a:pt x="2342" y="819"/>
                  </a:cubicBezTo>
                  <a:lnTo>
                    <a:pt x="2342" y="819"/>
                  </a:lnTo>
                  <a:cubicBezTo>
                    <a:pt x="2425" y="1005"/>
                    <a:pt x="2466" y="1058"/>
                    <a:pt x="2518" y="1213"/>
                  </a:cubicBezTo>
                  <a:cubicBezTo>
                    <a:pt x="2521" y="1210"/>
                    <a:pt x="2525" y="1209"/>
                    <a:pt x="2531" y="1209"/>
                  </a:cubicBezTo>
                  <a:cubicBezTo>
                    <a:pt x="2600" y="1209"/>
                    <a:pt x="2844" y="1376"/>
                    <a:pt x="2777" y="1472"/>
                  </a:cubicBezTo>
                  <a:cubicBezTo>
                    <a:pt x="2757" y="1431"/>
                    <a:pt x="2476" y="1244"/>
                    <a:pt x="2446" y="1244"/>
                  </a:cubicBezTo>
                  <a:lnTo>
                    <a:pt x="2446" y="1244"/>
                  </a:lnTo>
                  <a:cubicBezTo>
                    <a:pt x="2446" y="1295"/>
                    <a:pt x="2580" y="1493"/>
                    <a:pt x="2487" y="1513"/>
                  </a:cubicBezTo>
                  <a:cubicBezTo>
                    <a:pt x="2506" y="1510"/>
                    <a:pt x="2523" y="1508"/>
                    <a:pt x="2538" y="1508"/>
                  </a:cubicBezTo>
                  <a:cubicBezTo>
                    <a:pt x="2612" y="1508"/>
                    <a:pt x="2637" y="1551"/>
                    <a:pt x="2611" y="1638"/>
                  </a:cubicBezTo>
                  <a:cubicBezTo>
                    <a:pt x="2663" y="1648"/>
                    <a:pt x="2632" y="1658"/>
                    <a:pt x="2715" y="1668"/>
                  </a:cubicBezTo>
                  <a:cubicBezTo>
                    <a:pt x="2729" y="1595"/>
                    <a:pt x="2738" y="1571"/>
                    <a:pt x="2745" y="1571"/>
                  </a:cubicBezTo>
                  <a:cubicBezTo>
                    <a:pt x="2759" y="1571"/>
                    <a:pt x="2763" y="1664"/>
                    <a:pt x="2773" y="1664"/>
                  </a:cubicBezTo>
                  <a:cubicBezTo>
                    <a:pt x="2777" y="1664"/>
                    <a:pt x="2781" y="1651"/>
                    <a:pt x="2787" y="1617"/>
                  </a:cubicBezTo>
                  <a:cubicBezTo>
                    <a:pt x="2798" y="1638"/>
                    <a:pt x="2839" y="1886"/>
                    <a:pt x="2839" y="1886"/>
                  </a:cubicBezTo>
                  <a:cubicBezTo>
                    <a:pt x="2850" y="1919"/>
                    <a:pt x="2843" y="1931"/>
                    <a:pt x="2826" y="1931"/>
                  </a:cubicBezTo>
                  <a:cubicBezTo>
                    <a:pt x="2777" y="1931"/>
                    <a:pt x="2650" y="1834"/>
                    <a:pt x="2642" y="1834"/>
                  </a:cubicBezTo>
                  <a:lnTo>
                    <a:pt x="2642" y="1834"/>
                  </a:lnTo>
                  <a:cubicBezTo>
                    <a:pt x="2643" y="1837"/>
                    <a:pt x="2642" y="1838"/>
                    <a:pt x="2639" y="1838"/>
                  </a:cubicBezTo>
                  <a:cubicBezTo>
                    <a:pt x="2594" y="1838"/>
                    <a:pt x="2100" y="1521"/>
                    <a:pt x="2052" y="1472"/>
                  </a:cubicBezTo>
                  <a:lnTo>
                    <a:pt x="2052" y="1472"/>
                  </a:lnTo>
                  <a:cubicBezTo>
                    <a:pt x="2000" y="1513"/>
                    <a:pt x="2103" y="1565"/>
                    <a:pt x="2041" y="1586"/>
                  </a:cubicBezTo>
                  <a:cubicBezTo>
                    <a:pt x="2059" y="1612"/>
                    <a:pt x="2219" y="1721"/>
                    <a:pt x="2216" y="1721"/>
                  </a:cubicBezTo>
                  <a:cubicBezTo>
                    <a:pt x="2215" y="1721"/>
                    <a:pt x="2209" y="1718"/>
                    <a:pt x="2197" y="1710"/>
                  </a:cubicBezTo>
                  <a:lnTo>
                    <a:pt x="2197" y="1710"/>
                  </a:lnTo>
                  <a:cubicBezTo>
                    <a:pt x="2211" y="1738"/>
                    <a:pt x="2229" y="1752"/>
                    <a:pt x="2252" y="1752"/>
                  </a:cubicBezTo>
                  <a:cubicBezTo>
                    <a:pt x="2264" y="1752"/>
                    <a:pt x="2276" y="1748"/>
                    <a:pt x="2290" y="1741"/>
                  </a:cubicBezTo>
                  <a:lnTo>
                    <a:pt x="2290" y="1741"/>
                  </a:lnTo>
                  <a:cubicBezTo>
                    <a:pt x="2248" y="1783"/>
                    <a:pt x="2259" y="1804"/>
                    <a:pt x="2331" y="1814"/>
                  </a:cubicBezTo>
                  <a:cubicBezTo>
                    <a:pt x="2316" y="1816"/>
                    <a:pt x="2301" y="1816"/>
                    <a:pt x="2287" y="1816"/>
                  </a:cubicBezTo>
                  <a:cubicBezTo>
                    <a:pt x="2080" y="1816"/>
                    <a:pt x="1982" y="1611"/>
                    <a:pt x="1875" y="1523"/>
                  </a:cubicBezTo>
                  <a:lnTo>
                    <a:pt x="1875" y="1523"/>
                  </a:lnTo>
                  <a:cubicBezTo>
                    <a:pt x="1948" y="1710"/>
                    <a:pt x="2103" y="1783"/>
                    <a:pt x="2103" y="1907"/>
                  </a:cubicBezTo>
                  <a:cubicBezTo>
                    <a:pt x="2114" y="1907"/>
                    <a:pt x="2165" y="1824"/>
                    <a:pt x="2165" y="1814"/>
                  </a:cubicBezTo>
                  <a:cubicBezTo>
                    <a:pt x="2197" y="1824"/>
                    <a:pt x="2383" y="2011"/>
                    <a:pt x="2404" y="2187"/>
                  </a:cubicBezTo>
                  <a:cubicBezTo>
                    <a:pt x="2426" y="2162"/>
                    <a:pt x="2440" y="2155"/>
                    <a:pt x="2449" y="2155"/>
                  </a:cubicBezTo>
                  <a:cubicBezTo>
                    <a:pt x="2462" y="2155"/>
                    <a:pt x="2465" y="2169"/>
                    <a:pt x="2466" y="2169"/>
                  </a:cubicBezTo>
                  <a:cubicBezTo>
                    <a:pt x="2468" y="2169"/>
                    <a:pt x="2469" y="2156"/>
                    <a:pt x="2476" y="2104"/>
                  </a:cubicBezTo>
                  <a:cubicBezTo>
                    <a:pt x="2488" y="2138"/>
                    <a:pt x="2498" y="2150"/>
                    <a:pt x="2510" y="2150"/>
                  </a:cubicBezTo>
                  <a:cubicBezTo>
                    <a:pt x="2532" y="2150"/>
                    <a:pt x="2562" y="2113"/>
                    <a:pt x="2621" y="2094"/>
                  </a:cubicBezTo>
                  <a:lnTo>
                    <a:pt x="2621" y="2094"/>
                  </a:lnTo>
                  <a:cubicBezTo>
                    <a:pt x="2615" y="2132"/>
                    <a:pt x="2617" y="2179"/>
                    <a:pt x="2624" y="2179"/>
                  </a:cubicBezTo>
                  <a:cubicBezTo>
                    <a:pt x="2628" y="2179"/>
                    <a:pt x="2634" y="2162"/>
                    <a:pt x="2642" y="2114"/>
                  </a:cubicBezTo>
                  <a:lnTo>
                    <a:pt x="2642" y="2114"/>
                  </a:lnTo>
                  <a:cubicBezTo>
                    <a:pt x="2697" y="2229"/>
                    <a:pt x="2631" y="2269"/>
                    <a:pt x="2545" y="2269"/>
                  </a:cubicBezTo>
                  <a:cubicBezTo>
                    <a:pt x="2468" y="2269"/>
                    <a:pt x="2376" y="2237"/>
                    <a:pt x="2342" y="2197"/>
                  </a:cubicBezTo>
                  <a:lnTo>
                    <a:pt x="2342" y="2197"/>
                  </a:lnTo>
                  <a:cubicBezTo>
                    <a:pt x="2301" y="2352"/>
                    <a:pt x="2446" y="2290"/>
                    <a:pt x="2446" y="2352"/>
                  </a:cubicBezTo>
                  <a:cubicBezTo>
                    <a:pt x="2444" y="2398"/>
                    <a:pt x="2428" y="2416"/>
                    <a:pt x="2402" y="2416"/>
                  </a:cubicBezTo>
                  <a:cubicBezTo>
                    <a:pt x="2282" y="2416"/>
                    <a:pt x="1955" y="1998"/>
                    <a:pt x="1938" y="1990"/>
                  </a:cubicBezTo>
                  <a:lnTo>
                    <a:pt x="1938" y="1990"/>
                  </a:lnTo>
                  <a:cubicBezTo>
                    <a:pt x="1896" y="2352"/>
                    <a:pt x="2052" y="2342"/>
                    <a:pt x="2093" y="2539"/>
                  </a:cubicBezTo>
                  <a:cubicBezTo>
                    <a:pt x="2107" y="2508"/>
                    <a:pt x="2131" y="2495"/>
                    <a:pt x="2160" y="2495"/>
                  </a:cubicBezTo>
                  <a:cubicBezTo>
                    <a:pt x="2235" y="2495"/>
                    <a:pt x="2340" y="2585"/>
                    <a:pt x="2363" y="2653"/>
                  </a:cubicBezTo>
                  <a:cubicBezTo>
                    <a:pt x="2350" y="2651"/>
                    <a:pt x="2339" y="2650"/>
                    <a:pt x="2330" y="2650"/>
                  </a:cubicBezTo>
                  <a:cubicBezTo>
                    <a:pt x="2239" y="2650"/>
                    <a:pt x="2339" y="2736"/>
                    <a:pt x="2311" y="2736"/>
                  </a:cubicBezTo>
                  <a:cubicBezTo>
                    <a:pt x="2175" y="2736"/>
                    <a:pt x="2058" y="2673"/>
                    <a:pt x="1993" y="2673"/>
                  </a:cubicBezTo>
                  <a:cubicBezTo>
                    <a:pt x="1988" y="2673"/>
                    <a:pt x="1983" y="2673"/>
                    <a:pt x="1979" y="2674"/>
                  </a:cubicBezTo>
                  <a:cubicBezTo>
                    <a:pt x="1948" y="2798"/>
                    <a:pt x="2156" y="2902"/>
                    <a:pt x="2062" y="3047"/>
                  </a:cubicBezTo>
                  <a:cubicBezTo>
                    <a:pt x="2083" y="2964"/>
                    <a:pt x="1544" y="2653"/>
                    <a:pt x="1502" y="2642"/>
                  </a:cubicBezTo>
                  <a:lnTo>
                    <a:pt x="1502" y="2642"/>
                  </a:lnTo>
                  <a:cubicBezTo>
                    <a:pt x="1478" y="2700"/>
                    <a:pt x="1584" y="2935"/>
                    <a:pt x="1665" y="2935"/>
                  </a:cubicBezTo>
                  <a:cubicBezTo>
                    <a:pt x="1686" y="2935"/>
                    <a:pt x="1705" y="2919"/>
                    <a:pt x="1720" y="2881"/>
                  </a:cubicBezTo>
                  <a:cubicBezTo>
                    <a:pt x="1782" y="2997"/>
                    <a:pt x="1791" y="3051"/>
                    <a:pt x="1727" y="3051"/>
                  </a:cubicBezTo>
                  <a:cubicBezTo>
                    <a:pt x="1716" y="3051"/>
                    <a:pt x="1703" y="3050"/>
                    <a:pt x="1689" y="3047"/>
                  </a:cubicBezTo>
                  <a:lnTo>
                    <a:pt x="1689" y="3047"/>
                  </a:lnTo>
                  <a:cubicBezTo>
                    <a:pt x="1783" y="3171"/>
                    <a:pt x="1855" y="3151"/>
                    <a:pt x="1875" y="3275"/>
                  </a:cubicBezTo>
                  <a:cubicBezTo>
                    <a:pt x="1877" y="3275"/>
                    <a:pt x="1879" y="3276"/>
                    <a:pt x="1881" y="3276"/>
                  </a:cubicBezTo>
                  <a:cubicBezTo>
                    <a:pt x="1911" y="3276"/>
                    <a:pt x="1872" y="3191"/>
                    <a:pt x="1910" y="3191"/>
                  </a:cubicBezTo>
                  <a:cubicBezTo>
                    <a:pt x="1912" y="3191"/>
                    <a:pt x="1914" y="3191"/>
                    <a:pt x="1917" y="3192"/>
                  </a:cubicBezTo>
                  <a:cubicBezTo>
                    <a:pt x="1917" y="3285"/>
                    <a:pt x="2020" y="3223"/>
                    <a:pt x="1917" y="3285"/>
                  </a:cubicBezTo>
                  <a:cubicBezTo>
                    <a:pt x="1920" y="3285"/>
                    <a:pt x="1931" y="3284"/>
                    <a:pt x="1946" y="3284"/>
                  </a:cubicBezTo>
                  <a:cubicBezTo>
                    <a:pt x="1985" y="3284"/>
                    <a:pt x="2050" y="3289"/>
                    <a:pt x="2073" y="3326"/>
                  </a:cubicBezTo>
                  <a:cubicBezTo>
                    <a:pt x="2056" y="3328"/>
                    <a:pt x="2039" y="3329"/>
                    <a:pt x="2022" y="3329"/>
                  </a:cubicBezTo>
                  <a:cubicBezTo>
                    <a:pt x="1943" y="3329"/>
                    <a:pt x="1867" y="3309"/>
                    <a:pt x="1801" y="3259"/>
                  </a:cubicBezTo>
                  <a:lnTo>
                    <a:pt x="1801" y="3259"/>
                  </a:lnTo>
                  <a:cubicBezTo>
                    <a:pt x="1875" y="3321"/>
                    <a:pt x="1798" y="3288"/>
                    <a:pt x="1720" y="3337"/>
                  </a:cubicBezTo>
                  <a:cubicBezTo>
                    <a:pt x="1741" y="3296"/>
                    <a:pt x="1730" y="3254"/>
                    <a:pt x="1700" y="3213"/>
                  </a:cubicBezTo>
                  <a:cubicBezTo>
                    <a:pt x="1697" y="3261"/>
                    <a:pt x="1691" y="3279"/>
                    <a:pt x="1681" y="3279"/>
                  </a:cubicBezTo>
                  <a:cubicBezTo>
                    <a:pt x="1657" y="3279"/>
                    <a:pt x="1612" y="3158"/>
                    <a:pt x="1557" y="3158"/>
                  </a:cubicBezTo>
                  <a:cubicBezTo>
                    <a:pt x="1553" y="3158"/>
                    <a:pt x="1548" y="3159"/>
                    <a:pt x="1544" y="3160"/>
                  </a:cubicBezTo>
                  <a:cubicBezTo>
                    <a:pt x="1544" y="3160"/>
                    <a:pt x="1544" y="3160"/>
                    <a:pt x="1545" y="3160"/>
                  </a:cubicBezTo>
                  <a:cubicBezTo>
                    <a:pt x="1570" y="3160"/>
                    <a:pt x="1652" y="3422"/>
                    <a:pt x="1717" y="3422"/>
                  </a:cubicBezTo>
                  <a:cubicBezTo>
                    <a:pt x="1738" y="3422"/>
                    <a:pt x="1757" y="3395"/>
                    <a:pt x="1772" y="3326"/>
                  </a:cubicBezTo>
                  <a:cubicBezTo>
                    <a:pt x="1813" y="3337"/>
                    <a:pt x="1824" y="3524"/>
                    <a:pt x="1824" y="3544"/>
                  </a:cubicBezTo>
                  <a:cubicBezTo>
                    <a:pt x="1846" y="3414"/>
                    <a:pt x="1854" y="3371"/>
                    <a:pt x="1857" y="3371"/>
                  </a:cubicBezTo>
                  <a:lnTo>
                    <a:pt x="1857" y="3371"/>
                  </a:lnTo>
                  <a:cubicBezTo>
                    <a:pt x="1862" y="3371"/>
                    <a:pt x="1853" y="3511"/>
                    <a:pt x="1886" y="3544"/>
                  </a:cubicBezTo>
                  <a:cubicBezTo>
                    <a:pt x="1912" y="3466"/>
                    <a:pt x="1940" y="3443"/>
                    <a:pt x="1970" y="3443"/>
                  </a:cubicBezTo>
                  <a:cubicBezTo>
                    <a:pt x="2000" y="3443"/>
                    <a:pt x="2031" y="3466"/>
                    <a:pt x="2062" y="3482"/>
                  </a:cubicBezTo>
                  <a:cubicBezTo>
                    <a:pt x="2031" y="3533"/>
                    <a:pt x="2011" y="3647"/>
                    <a:pt x="2093" y="3658"/>
                  </a:cubicBezTo>
                  <a:lnTo>
                    <a:pt x="2093" y="3658"/>
                  </a:lnTo>
                  <a:cubicBezTo>
                    <a:pt x="2097" y="3634"/>
                    <a:pt x="2118" y="3546"/>
                    <a:pt x="2130" y="3546"/>
                  </a:cubicBezTo>
                  <a:cubicBezTo>
                    <a:pt x="2132" y="3546"/>
                    <a:pt x="2134" y="3548"/>
                    <a:pt x="2135" y="3554"/>
                  </a:cubicBezTo>
                  <a:cubicBezTo>
                    <a:pt x="2156" y="3648"/>
                    <a:pt x="2165" y="3710"/>
                    <a:pt x="2207" y="3803"/>
                  </a:cubicBezTo>
                  <a:cubicBezTo>
                    <a:pt x="2232" y="3752"/>
                    <a:pt x="2254" y="3734"/>
                    <a:pt x="2280" y="3734"/>
                  </a:cubicBezTo>
                  <a:cubicBezTo>
                    <a:pt x="2318" y="3734"/>
                    <a:pt x="2366" y="3772"/>
                    <a:pt x="2446" y="3803"/>
                  </a:cubicBezTo>
                  <a:cubicBezTo>
                    <a:pt x="2394" y="3847"/>
                    <a:pt x="2308" y="3863"/>
                    <a:pt x="2214" y="3863"/>
                  </a:cubicBezTo>
                  <a:cubicBezTo>
                    <a:pt x="2022" y="3863"/>
                    <a:pt x="1796" y="3800"/>
                    <a:pt x="1762" y="3793"/>
                  </a:cubicBezTo>
                  <a:lnTo>
                    <a:pt x="1762" y="3793"/>
                  </a:lnTo>
                  <a:cubicBezTo>
                    <a:pt x="1780" y="3858"/>
                    <a:pt x="1824" y="3898"/>
                    <a:pt x="1893" y="3898"/>
                  </a:cubicBezTo>
                  <a:cubicBezTo>
                    <a:pt x="1901" y="3898"/>
                    <a:pt x="1909" y="3898"/>
                    <a:pt x="1917" y="3897"/>
                  </a:cubicBezTo>
                  <a:lnTo>
                    <a:pt x="1917" y="3897"/>
                  </a:lnTo>
                  <a:cubicBezTo>
                    <a:pt x="1834" y="3917"/>
                    <a:pt x="1824" y="3969"/>
                    <a:pt x="1865" y="4042"/>
                  </a:cubicBezTo>
                  <a:cubicBezTo>
                    <a:pt x="1867" y="4037"/>
                    <a:pt x="1873" y="4035"/>
                    <a:pt x="1882" y="4035"/>
                  </a:cubicBezTo>
                  <a:cubicBezTo>
                    <a:pt x="1941" y="4035"/>
                    <a:pt x="2130" y="4116"/>
                    <a:pt x="2165" y="4259"/>
                  </a:cubicBezTo>
                  <a:cubicBezTo>
                    <a:pt x="2117" y="4264"/>
                    <a:pt x="2084" y="4266"/>
                    <a:pt x="2064" y="4266"/>
                  </a:cubicBezTo>
                  <a:cubicBezTo>
                    <a:pt x="1993" y="4266"/>
                    <a:pt x="2061" y="4242"/>
                    <a:pt x="2055" y="4242"/>
                  </a:cubicBezTo>
                  <a:lnTo>
                    <a:pt x="2055" y="4242"/>
                  </a:lnTo>
                  <a:cubicBezTo>
                    <a:pt x="2052" y="4242"/>
                    <a:pt x="2036" y="4246"/>
                    <a:pt x="1990" y="4259"/>
                  </a:cubicBezTo>
                  <a:cubicBezTo>
                    <a:pt x="2041" y="4198"/>
                    <a:pt x="2044" y="4190"/>
                    <a:pt x="2037" y="4190"/>
                  </a:cubicBezTo>
                  <a:cubicBezTo>
                    <a:pt x="2035" y="4190"/>
                    <a:pt x="2031" y="4191"/>
                    <a:pt x="2028" y="4191"/>
                  </a:cubicBezTo>
                  <a:cubicBezTo>
                    <a:pt x="2021" y="4191"/>
                    <a:pt x="2017" y="4185"/>
                    <a:pt x="2041" y="4145"/>
                  </a:cubicBezTo>
                  <a:cubicBezTo>
                    <a:pt x="2036" y="4141"/>
                    <a:pt x="2028" y="4139"/>
                    <a:pt x="2018" y="4139"/>
                  </a:cubicBezTo>
                  <a:cubicBezTo>
                    <a:pt x="1975" y="4139"/>
                    <a:pt x="1898" y="4176"/>
                    <a:pt x="1854" y="4176"/>
                  </a:cubicBezTo>
                  <a:cubicBezTo>
                    <a:pt x="1817" y="4176"/>
                    <a:pt x="1804" y="4149"/>
                    <a:pt x="1855" y="4052"/>
                  </a:cubicBezTo>
                  <a:cubicBezTo>
                    <a:pt x="1796" y="4023"/>
                    <a:pt x="1672" y="4010"/>
                    <a:pt x="1576" y="4010"/>
                  </a:cubicBezTo>
                  <a:cubicBezTo>
                    <a:pt x="1503" y="4010"/>
                    <a:pt x="1446" y="4017"/>
                    <a:pt x="1451" y="4031"/>
                  </a:cubicBezTo>
                  <a:cubicBezTo>
                    <a:pt x="1295" y="3917"/>
                    <a:pt x="1192" y="3834"/>
                    <a:pt x="1088" y="3761"/>
                  </a:cubicBezTo>
                  <a:lnTo>
                    <a:pt x="1088" y="3761"/>
                  </a:lnTo>
                  <a:cubicBezTo>
                    <a:pt x="1108" y="3919"/>
                    <a:pt x="1123" y="3948"/>
                    <a:pt x="1151" y="3948"/>
                  </a:cubicBezTo>
                  <a:cubicBezTo>
                    <a:pt x="1166" y="3948"/>
                    <a:pt x="1186" y="3938"/>
                    <a:pt x="1212" y="3938"/>
                  </a:cubicBezTo>
                  <a:cubicBezTo>
                    <a:pt x="1212" y="4155"/>
                    <a:pt x="1337" y="4114"/>
                    <a:pt x="1430" y="4290"/>
                  </a:cubicBezTo>
                  <a:cubicBezTo>
                    <a:pt x="1430" y="4290"/>
                    <a:pt x="1523" y="4166"/>
                    <a:pt x="1534" y="4125"/>
                  </a:cubicBezTo>
                  <a:cubicBezTo>
                    <a:pt x="1544" y="4290"/>
                    <a:pt x="1668" y="4166"/>
                    <a:pt x="1565" y="4290"/>
                  </a:cubicBezTo>
                  <a:cubicBezTo>
                    <a:pt x="1571" y="4290"/>
                    <a:pt x="1674" y="4221"/>
                    <a:pt x="1690" y="4221"/>
                  </a:cubicBezTo>
                  <a:cubicBezTo>
                    <a:pt x="1699" y="4221"/>
                    <a:pt x="1674" y="4249"/>
                    <a:pt x="1565" y="4342"/>
                  </a:cubicBezTo>
                  <a:cubicBezTo>
                    <a:pt x="1583" y="4354"/>
                    <a:pt x="1599" y="4360"/>
                    <a:pt x="1612" y="4360"/>
                  </a:cubicBezTo>
                  <a:cubicBezTo>
                    <a:pt x="1643" y="4360"/>
                    <a:pt x="1658" y="4328"/>
                    <a:pt x="1658" y="4270"/>
                  </a:cubicBezTo>
                  <a:cubicBezTo>
                    <a:pt x="1689" y="4373"/>
                    <a:pt x="1813" y="4415"/>
                    <a:pt x="1741" y="4549"/>
                  </a:cubicBezTo>
                  <a:cubicBezTo>
                    <a:pt x="1786" y="4531"/>
                    <a:pt x="1813" y="4526"/>
                    <a:pt x="1831" y="4526"/>
                  </a:cubicBezTo>
                  <a:cubicBezTo>
                    <a:pt x="1853" y="4526"/>
                    <a:pt x="1859" y="4534"/>
                    <a:pt x="1864" y="4534"/>
                  </a:cubicBezTo>
                  <a:cubicBezTo>
                    <a:pt x="1868" y="4534"/>
                    <a:pt x="1872" y="4527"/>
                    <a:pt x="1886" y="4498"/>
                  </a:cubicBezTo>
                  <a:cubicBezTo>
                    <a:pt x="1938" y="4560"/>
                    <a:pt x="1938" y="4622"/>
                    <a:pt x="1886" y="4694"/>
                  </a:cubicBezTo>
                  <a:cubicBezTo>
                    <a:pt x="1887" y="4695"/>
                    <a:pt x="1888" y="4695"/>
                    <a:pt x="1890" y="4695"/>
                  </a:cubicBezTo>
                  <a:cubicBezTo>
                    <a:pt x="1913" y="4695"/>
                    <a:pt x="1970" y="4601"/>
                    <a:pt x="1979" y="4601"/>
                  </a:cubicBezTo>
                  <a:cubicBezTo>
                    <a:pt x="1987" y="4682"/>
                    <a:pt x="1999" y="4700"/>
                    <a:pt x="2010" y="4700"/>
                  </a:cubicBezTo>
                  <a:cubicBezTo>
                    <a:pt x="2014" y="4700"/>
                    <a:pt x="2018" y="4697"/>
                    <a:pt x="2020" y="4694"/>
                  </a:cubicBezTo>
                  <a:lnTo>
                    <a:pt x="2020" y="4694"/>
                  </a:lnTo>
                  <a:cubicBezTo>
                    <a:pt x="2020" y="4694"/>
                    <a:pt x="2010" y="4705"/>
                    <a:pt x="2010" y="4725"/>
                  </a:cubicBezTo>
                  <a:cubicBezTo>
                    <a:pt x="1845" y="4715"/>
                    <a:pt x="1534" y="4663"/>
                    <a:pt x="1482" y="4643"/>
                  </a:cubicBezTo>
                  <a:cubicBezTo>
                    <a:pt x="1378" y="4611"/>
                    <a:pt x="1119" y="4611"/>
                    <a:pt x="964" y="4498"/>
                  </a:cubicBezTo>
                  <a:lnTo>
                    <a:pt x="964" y="4498"/>
                  </a:lnTo>
                  <a:cubicBezTo>
                    <a:pt x="922" y="4549"/>
                    <a:pt x="933" y="4611"/>
                    <a:pt x="995" y="4684"/>
                  </a:cubicBezTo>
                  <a:cubicBezTo>
                    <a:pt x="984" y="4645"/>
                    <a:pt x="1044" y="4636"/>
                    <a:pt x="1104" y="4636"/>
                  </a:cubicBezTo>
                  <a:cubicBezTo>
                    <a:pt x="1156" y="4636"/>
                    <a:pt x="1208" y="4643"/>
                    <a:pt x="1212" y="4643"/>
                  </a:cubicBezTo>
                  <a:cubicBezTo>
                    <a:pt x="1212" y="4756"/>
                    <a:pt x="1378" y="4953"/>
                    <a:pt x="1472" y="5046"/>
                  </a:cubicBezTo>
                  <a:cubicBezTo>
                    <a:pt x="1514" y="4986"/>
                    <a:pt x="1549" y="4978"/>
                    <a:pt x="1575" y="4978"/>
                  </a:cubicBezTo>
                  <a:cubicBezTo>
                    <a:pt x="1584" y="4978"/>
                    <a:pt x="1592" y="4979"/>
                    <a:pt x="1598" y="4979"/>
                  </a:cubicBezTo>
                  <a:cubicBezTo>
                    <a:pt x="1614" y="4979"/>
                    <a:pt x="1621" y="4973"/>
                    <a:pt x="1617" y="4933"/>
                  </a:cubicBezTo>
                  <a:lnTo>
                    <a:pt x="1617" y="4933"/>
                  </a:lnTo>
                  <a:cubicBezTo>
                    <a:pt x="1637" y="4995"/>
                    <a:pt x="1668" y="5046"/>
                    <a:pt x="1700" y="5098"/>
                  </a:cubicBezTo>
                  <a:cubicBezTo>
                    <a:pt x="1707" y="5066"/>
                    <a:pt x="1711" y="5053"/>
                    <a:pt x="1713" y="5053"/>
                  </a:cubicBezTo>
                  <a:lnTo>
                    <a:pt x="1713" y="5053"/>
                  </a:lnTo>
                  <a:cubicBezTo>
                    <a:pt x="1718" y="5053"/>
                    <a:pt x="1695" y="5181"/>
                    <a:pt x="1647" y="5212"/>
                  </a:cubicBezTo>
                  <a:cubicBezTo>
                    <a:pt x="1682" y="5277"/>
                    <a:pt x="1787" y="5308"/>
                    <a:pt x="1892" y="5308"/>
                  </a:cubicBezTo>
                  <a:cubicBezTo>
                    <a:pt x="2005" y="5308"/>
                    <a:pt x="2118" y="5272"/>
                    <a:pt x="2145" y="5202"/>
                  </a:cubicBezTo>
                  <a:lnTo>
                    <a:pt x="2145" y="5202"/>
                  </a:lnTo>
                  <a:cubicBezTo>
                    <a:pt x="2228" y="5347"/>
                    <a:pt x="2114" y="5378"/>
                    <a:pt x="1958" y="5481"/>
                  </a:cubicBezTo>
                  <a:cubicBezTo>
                    <a:pt x="2031" y="5464"/>
                    <a:pt x="2061" y="5458"/>
                    <a:pt x="2067" y="5458"/>
                  </a:cubicBezTo>
                  <a:cubicBezTo>
                    <a:pt x="2081" y="5458"/>
                    <a:pt x="2000" y="5485"/>
                    <a:pt x="1979" y="5513"/>
                  </a:cubicBezTo>
                  <a:cubicBezTo>
                    <a:pt x="1992" y="5509"/>
                    <a:pt x="2003" y="5508"/>
                    <a:pt x="2012" y="5508"/>
                  </a:cubicBezTo>
                  <a:cubicBezTo>
                    <a:pt x="2053" y="5508"/>
                    <a:pt x="2059" y="5543"/>
                    <a:pt x="2093" y="5585"/>
                  </a:cubicBezTo>
                  <a:cubicBezTo>
                    <a:pt x="2076" y="5588"/>
                    <a:pt x="2059" y="5590"/>
                    <a:pt x="2043" y="5590"/>
                  </a:cubicBezTo>
                  <a:cubicBezTo>
                    <a:pt x="1930" y="5590"/>
                    <a:pt x="1859" y="5515"/>
                    <a:pt x="1789" y="5515"/>
                  </a:cubicBezTo>
                  <a:cubicBezTo>
                    <a:pt x="1776" y="5515"/>
                    <a:pt x="1764" y="5517"/>
                    <a:pt x="1751" y="5523"/>
                  </a:cubicBezTo>
                  <a:cubicBezTo>
                    <a:pt x="1854" y="5601"/>
                    <a:pt x="1751" y="5764"/>
                    <a:pt x="1606" y="5764"/>
                  </a:cubicBezTo>
                  <a:cubicBezTo>
                    <a:pt x="1576" y="5764"/>
                    <a:pt x="1545" y="5757"/>
                    <a:pt x="1513" y="5741"/>
                  </a:cubicBezTo>
                  <a:lnTo>
                    <a:pt x="1513" y="5741"/>
                  </a:lnTo>
                  <a:cubicBezTo>
                    <a:pt x="1520" y="5744"/>
                    <a:pt x="1526" y="5746"/>
                    <a:pt x="1532" y="5746"/>
                  </a:cubicBezTo>
                  <a:cubicBezTo>
                    <a:pt x="1599" y="5746"/>
                    <a:pt x="1614" y="5543"/>
                    <a:pt x="1585" y="5534"/>
                  </a:cubicBezTo>
                  <a:cubicBezTo>
                    <a:pt x="1585" y="5533"/>
                    <a:pt x="1585" y="5533"/>
                    <a:pt x="1585" y="5533"/>
                  </a:cubicBezTo>
                  <a:cubicBezTo>
                    <a:pt x="1576" y="5533"/>
                    <a:pt x="1366" y="5891"/>
                    <a:pt x="1396" y="5891"/>
                  </a:cubicBezTo>
                  <a:cubicBezTo>
                    <a:pt x="1403" y="5891"/>
                    <a:pt x="1422" y="5872"/>
                    <a:pt x="1461" y="5824"/>
                  </a:cubicBezTo>
                  <a:lnTo>
                    <a:pt x="1461" y="5824"/>
                  </a:lnTo>
                  <a:cubicBezTo>
                    <a:pt x="1502" y="5886"/>
                    <a:pt x="1482" y="5917"/>
                    <a:pt x="1410" y="5937"/>
                  </a:cubicBezTo>
                  <a:cubicBezTo>
                    <a:pt x="1422" y="5935"/>
                    <a:pt x="1434" y="5934"/>
                    <a:pt x="1446" y="5934"/>
                  </a:cubicBezTo>
                  <a:cubicBezTo>
                    <a:pt x="1481" y="5934"/>
                    <a:pt x="1513" y="5945"/>
                    <a:pt x="1544" y="5969"/>
                  </a:cubicBezTo>
                  <a:cubicBezTo>
                    <a:pt x="1513" y="5977"/>
                    <a:pt x="1481" y="5981"/>
                    <a:pt x="1448" y="5981"/>
                  </a:cubicBezTo>
                  <a:cubicBezTo>
                    <a:pt x="1291" y="5981"/>
                    <a:pt x="1118" y="5904"/>
                    <a:pt x="1076" y="5904"/>
                  </a:cubicBezTo>
                  <a:cubicBezTo>
                    <a:pt x="1071" y="5904"/>
                    <a:pt x="1069" y="5905"/>
                    <a:pt x="1067" y="5907"/>
                  </a:cubicBezTo>
                  <a:cubicBezTo>
                    <a:pt x="1212" y="5948"/>
                    <a:pt x="1295" y="6041"/>
                    <a:pt x="1378" y="6197"/>
                  </a:cubicBezTo>
                  <a:cubicBezTo>
                    <a:pt x="1394" y="6147"/>
                    <a:pt x="1411" y="6128"/>
                    <a:pt x="1428" y="6128"/>
                  </a:cubicBezTo>
                  <a:cubicBezTo>
                    <a:pt x="1479" y="6128"/>
                    <a:pt x="1531" y="6292"/>
                    <a:pt x="1555" y="6300"/>
                  </a:cubicBezTo>
                  <a:cubicBezTo>
                    <a:pt x="1572" y="6245"/>
                    <a:pt x="1590" y="6225"/>
                    <a:pt x="1610" y="6225"/>
                  </a:cubicBezTo>
                  <a:cubicBezTo>
                    <a:pt x="1640" y="6225"/>
                    <a:pt x="1673" y="6268"/>
                    <a:pt x="1710" y="6310"/>
                  </a:cubicBezTo>
                  <a:cubicBezTo>
                    <a:pt x="1637" y="6373"/>
                    <a:pt x="1627" y="6383"/>
                    <a:pt x="1523" y="6404"/>
                  </a:cubicBezTo>
                  <a:cubicBezTo>
                    <a:pt x="1596" y="6435"/>
                    <a:pt x="1751" y="6570"/>
                    <a:pt x="1741" y="6632"/>
                  </a:cubicBezTo>
                  <a:cubicBezTo>
                    <a:pt x="1686" y="6632"/>
                    <a:pt x="1498" y="6667"/>
                    <a:pt x="1381" y="6667"/>
                  </a:cubicBezTo>
                  <a:cubicBezTo>
                    <a:pt x="1342" y="6667"/>
                    <a:pt x="1311" y="6663"/>
                    <a:pt x="1295" y="6653"/>
                  </a:cubicBezTo>
                  <a:lnTo>
                    <a:pt x="1295" y="6653"/>
                  </a:lnTo>
                  <a:cubicBezTo>
                    <a:pt x="1327" y="6704"/>
                    <a:pt x="1368" y="6736"/>
                    <a:pt x="1419" y="6756"/>
                  </a:cubicBezTo>
                  <a:cubicBezTo>
                    <a:pt x="1385" y="6763"/>
                    <a:pt x="1268" y="6784"/>
                    <a:pt x="1187" y="6784"/>
                  </a:cubicBezTo>
                  <a:cubicBezTo>
                    <a:pt x="1149" y="6784"/>
                    <a:pt x="1119" y="6780"/>
                    <a:pt x="1109" y="6766"/>
                  </a:cubicBezTo>
                  <a:lnTo>
                    <a:pt x="1109" y="6766"/>
                  </a:lnTo>
                  <a:cubicBezTo>
                    <a:pt x="1124" y="6855"/>
                    <a:pt x="1130" y="6855"/>
                    <a:pt x="1136" y="6855"/>
                  </a:cubicBezTo>
                  <a:cubicBezTo>
                    <a:pt x="1142" y="6855"/>
                    <a:pt x="1150" y="6855"/>
                    <a:pt x="1171" y="6943"/>
                  </a:cubicBezTo>
                  <a:cubicBezTo>
                    <a:pt x="1171" y="6936"/>
                    <a:pt x="1206" y="6885"/>
                    <a:pt x="1234" y="6885"/>
                  </a:cubicBezTo>
                  <a:cubicBezTo>
                    <a:pt x="1248" y="6885"/>
                    <a:pt x="1261" y="6900"/>
                    <a:pt x="1264" y="6943"/>
                  </a:cubicBezTo>
                  <a:cubicBezTo>
                    <a:pt x="1290" y="6866"/>
                    <a:pt x="1303" y="6827"/>
                    <a:pt x="1310" y="6827"/>
                  </a:cubicBezTo>
                  <a:cubicBezTo>
                    <a:pt x="1318" y="6827"/>
                    <a:pt x="1321" y="6869"/>
                    <a:pt x="1327" y="6953"/>
                  </a:cubicBezTo>
                  <a:cubicBezTo>
                    <a:pt x="1407" y="6953"/>
                    <a:pt x="1322" y="6807"/>
                    <a:pt x="1373" y="6807"/>
                  </a:cubicBezTo>
                  <a:cubicBezTo>
                    <a:pt x="1374" y="6807"/>
                    <a:pt x="1376" y="6807"/>
                    <a:pt x="1378" y="6808"/>
                  </a:cubicBezTo>
                  <a:cubicBezTo>
                    <a:pt x="1378" y="6881"/>
                    <a:pt x="1378" y="6943"/>
                    <a:pt x="1389" y="6964"/>
                  </a:cubicBezTo>
                  <a:cubicBezTo>
                    <a:pt x="1359" y="6980"/>
                    <a:pt x="1315" y="6987"/>
                    <a:pt x="1268" y="6987"/>
                  </a:cubicBezTo>
                  <a:cubicBezTo>
                    <a:pt x="1165" y="6987"/>
                    <a:pt x="1044" y="6954"/>
                    <a:pt x="1016" y="6911"/>
                  </a:cubicBezTo>
                  <a:cubicBezTo>
                    <a:pt x="1002" y="7015"/>
                    <a:pt x="988" y="7095"/>
                    <a:pt x="999" y="7095"/>
                  </a:cubicBezTo>
                  <a:cubicBezTo>
                    <a:pt x="1004" y="7095"/>
                    <a:pt x="1016" y="7075"/>
                    <a:pt x="1037" y="7026"/>
                  </a:cubicBezTo>
                  <a:cubicBezTo>
                    <a:pt x="1050" y="7071"/>
                    <a:pt x="1057" y="7086"/>
                    <a:pt x="1061" y="7086"/>
                  </a:cubicBezTo>
                  <a:cubicBezTo>
                    <a:pt x="1068" y="7086"/>
                    <a:pt x="1061" y="7021"/>
                    <a:pt x="1064" y="7021"/>
                  </a:cubicBezTo>
                  <a:lnTo>
                    <a:pt x="1064" y="7021"/>
                  </a:lnTo>
                  <a:cubicBezTo>
                    <a:pt x="1066" y="7021"/>
                    <a:pt x="1074" y="7057"/>
                    <a:pt x="1099" y="7181"/>
                  </a:cubicBezTo>
                  <a:cubicBezTo>
                    <a:pt x="1113" y="7137"/>
                    <a:pt x="1121" y="7119"/>
                    <a:pt x="1126" y="7119"/>
                  </a:cubicBezTo>
                  <a:cubicBezTo>
                    <a:pt x="1134" y="7119"/>
                    <a:pt x="1129" y="7180"/>
                    <a:pt x="1129" y="7254"/>
                  </a:cubicBezTo>
                  <a:cubicBezTo>
                    <a:pt x="1148" y="7254"/>
                    <a:pt x="1182" y="7110"/>
                    <a:pt x="1267" y="7110"/>
                  </a:cubicBezTo>
                  <a:cubicBezTo>
                    <a:pt x="1279" y="7110"/>
                    <a:pt x="1292" y="7112"/>
                    <a:pt x="1306" y="7119"/>
                  </a:cubicBezTo>
                  <a:cubicBezTo>
                    <a:pt x="1233" y="7243"/>
                    <a:pt x="1274" y="7201"/>
                    <a:pt x="1192" y="7316"/>
                  </a:cubicBezTo>
                  <a:cubicBezTo>
                    <a:pt x="1223" y="7316"/>
                    <a:pt x="1399" y="7254"/>
                    <a:pt x="1430" y="7233"/>
                  </a:cubicBezTo>
                  <a:lnTo>
                    <a:pt x="1430" y="7233"/>
                  </a:lnTo>
                  <a:cubicBezTo>
                    <a:pt x="1426" y="7297"/>
                    <a:pt x="1439" y="7305"/>
                    <a:pt x="1448" y="7305"/>
                  </a:cubicBezTo>
                  <a:cubicBezTo>
                    <a:pt x="1451" y="7305"/>
                    <a:pt x="1454" y="7304"/>
                    <a:pt x="1455" y="7304"/>
                  </a:cubicBezTo>
                  <a:lnTo>
                    <a:pt x="1455" y="7304"/>
                  </a:lnTo>
                  <a:cubicBezTo>
                    <a:pt x="1460" y="7304"/>
                    <a:pt x="1446" y="7317"/>
                    <a:pt x="1378" y="7429"/>
                  </a:cubicBezTo>
                  <a:cubicBezTo>
                    <a:pt x="1404" y="7414"/>
                    <a:pt x="1432" y="7408"/>
                    <a:pt x="1457" y="7408"/>
                  </a:cubicBezTo>
                  <a:cubicBezTo>
                    <a:pt x="1553" y="7408"/>
                    <a:pt x="1625" y="7497"/>
                    <a:pt x="1544" y="7554"/>
                  </a:cubicBezTo>
                  <a:cubicBezTo>
                    <a:pt x="1540" y="7530"/>
                    <a:pt x="1447" y="7519"/>
                    <a:pt x="1324" y="7519"/>
                  </a:cubicBezTo>
                  <a:cubicBezTo>
                    <a:pt x="1077" y="7519"/>
                    <a:pt x="708" y="7561"/>
                    <a:pt x="694" y="7616"/>
                  </a:cubicBezTo>
                  <a:cubicBezTo>
                    <a:pt x="727" y="7625"/>
                    <a:pt x="880" y="7706"/>
                    <a:pt x="839" y="7706"/>
                  </a:cubicBezTo>
                  <a:cubicBezTo>
                    <a:pt x="828" y="7706"/>
                    <a:pt x="806" y="7701"/>
                    <a:pt x="767" y="7689"/>
                  </a:cubicBezTo>
                  <a:lnTo>
                    <a:pt x="767" y="7689"/>
                  </a:lnTo>
                  <a:cubicBezTo>
                    <a:pt x="798" y="7740"/>
                    <a:pt x="829" y="7772"/>
                    <a:pt x="850" y="7782"/>
                  </a:cubicBezTo>
                  <a:cubicBezTo>
                    <a:pt x="777" y="7761"/>
                    <a:pt x="705" y="7761"/>
                    <a:pt x="632" y="7761"/>
                  </a:cubicBezTo>
                  <a:cubicBezTo>
                    <a:pt x="777" y="7938"/>
                    <a:pt x="756" y="7823"/>
                    <a:pt x="756" y="8030"/>
                  </a:cubicBezTo>
                  <a:cubicBezTo>
                    <a:pt x="758" y="8031"/>
                    <a:pt x="760" y="8031"/>
                    <a:pt x="762" y="8031"/>
                  </a:cubicBezTo>
                  <a:cubicBezTo>
                    <a:pt x="802" y="8031"/>
                    <a:pt x="765" y="7915"/>
                    <a:pt x="808" y="7915"/>
                  </a:cubicBezTo>
                  <a:cubicBezTo>
                    <a:pt x="811" y="7915"/>
                    <a:pt x="814" y="7915"/>
                    <a:pt x="818" y="7917"/>
                  </a:cubicBezTo>
                  <a:cubicBezTo>
                    <a:pt x="829" y="8093"/>
                    <a:pt x="839" y="8000"/>
                    <a:pt x="756" y="8165"/>
                  </a:cubicBezTo>
                  <a:cubicBezTo>
                    <a:pt x="765" y="8174"/>
                    <a:pt x="775" y="8178"/>
                    <a:pt x="786" y="8178"/>
                  </a:cubicBezTo>
                  <a:cubicBezTo>
                    <a:pt x="815" y="8178"/>
                    <a:pt x="848" y="8151"/>
                    <a:pt x="871" y="8113"/>
                  </a:cubicBezTo>
                  <a:cubicBezTo>
                    <a:pt x="871" y="8165"/>
                    <a:pt x="881" y="8217"/>
                    <a:pt x="901" y="8258"/>
                  </a:cubicBezTo>
                  <a:cubicBezTo>
                    <a:pt x="929" y="8160"/>
                    <a:pt x="955" y="8124"/>
                    <a:pt x="975" y="8124"/>
                  </a:cubicBezTo>
                  <a:cubicBezTo>
                    <a:pt x="1015" y="8124"/>
                    <a:pt x="1032" y="8263"/>
                    <a:pt x="1005" y="8352"/>
                  </a:cubicBezTo>
                  <a:cubicBezTo>
                    <a:pt x="1037" y="8320"/>
                    <a:pt x="1067" y="8290"/>
                    <a:pt x="1109" y="8258"/>
                  </a:cubicBezTo>
                  <a:lnTo>
                    <a:pt x="1109" y="8258"/>
                  </a:lnTo>
                  <a:cubicBezTo>
                    <a:pt x="1067" y="8341"/>
                    <a:pt x="1067" y="8414"/>
                    <a:pt x="1109" y="8486"/>
                  </a:cubicBezTo>
                  <a:cubicBezTo>
                    <a:pt x="1140" y="8456"/>
                    <a:pt x="1440" y="8424"/>
                    <a:pt x="1295" y="8311"/>
                  </a:cubicBezTo>
                  <a:cubicBezTo>
                    <a:pt x="1304" y="8308"/>
                    <a:pt x="1313" y="8306"/>
                    <a:pt x="1321" y="8306"/>
                  </a:cubicBezTo>
                  <a:cubicBezTo>
                    <a:pt x="1400" y="8306"/>
                    <a:pt x="1453" y="8429"/>
                    <a:pt x="1472" y="8476"/>
                  </a:cubicBezTo>
                  <a:cubicBezTo>
                    <a:pt x="1327" y="8497"/>
                    <a:pt x="1171" y="8538"/>
                    <a:pt x="1171" y="8569"/>
                  </a:cubicBezTo>
                  <a:cubicBezTo>
                    <a:pt x="1188" y="8566"/>
                    <a:pt x="1204" y="8564"/>
                    <a:pt x="1220" y="8564"/>
                  </a:cubicBezTo>
                  <a:cubicBezTo>
                    <a:pt x="1338" y="8564"/>
                    <a:pt x="1419" y="8655"/>
                    <a:pt x="1492" y="8673"/>
                  </a:cubicBezTo>
                  <a:cubicBezTo>
                    <a:pt x="1254" y="8684"/>
                    <a:pt x="415" y="8766"/>
                    <a:pt x="311" y="8818"/>
                  </a:cubicBezTo>
                  <a:cubicBezTo>
                    <a:pt x="104" y="8912"/>
                    <a:pt x="208" y="8953"/>
                    <a:pt x="114" y="9087"/>
                  </a:cubicBezTo>
                  <a:cubicBezTo>
                    <a:pt x="114" y="9055"/>
                    <a:pt x="108" y="9042"/>
                    <a:pt x="96" y="9042"/>
                  </a:cubicBezTo>
                  <a:cubicBezTo>
                    <a:pt x="92" y="9042"/>
                    <a:pt x="88" y="9043"/>
                    <a:pt x="83" y="9046"/>
                  </a:cubicBezTo>
                  <a:cubicBezTo>
                    <a:pt x="83" y="9067"/>
                    <a:pt x="197" y="9181"/>
                    <a:pt x="197" y="9181"/>
                  </a:cubicBezTo>
                  <a:cubicBezTo>
                    <a:pt x="202" y="9112"/>
                    <a:pt x="202" y="9081"/>
                    <a:pt x="207" y="9081"/>
                  </a:cubicBezTo>
                  <a:cubicBezTo>
                    <a:pt x="211" y="9081"/>
                    <a:pt x="221" y="9120"/>
                    <a:pt x="249" y="9191"/>
                  </a:cubicBezTo>
                  <a:cubicBezTo>
                    <a:pt x="290" y="9067"/>
                    <a:pt x="300" y="9077"/>
                    <a:pt x="270" y="8974"/>
                  </a:cubicBezTo>
                  <a:lnTo>
                    <a:pt x="270" y="8974"/>
                  </a:lnTo>
                  <a:cubicBezTo>
                    <a:pt x="394" y="8994"/>
                    <a:pt x="342" y="8974"/>
                    <a:pt x="363" y="9181"/>
                  </a:cubicBezTo>
                  <a:cubicBezTo>
                    <a:pt x="364" y="9181"/>
                    <a:pt x="365" y="9181"/>
                    <a:pt x="366" y="9181"/>
                  </a:cubicBezTo>
                  <a:cubicBezTo>
                    <a:pt x="427" y="9181"/>
                    <a:pt x="498" y="8931"/>
                    <a:pt x="508" y="8891"/>
                  </a:cubicBezTo>
                  <a:lnTo>
                    <a:pt x="508" y="8891"/>
                  </a:lnTo>
                  <a:cubicBezTo>
                    <a:pt x="501" y="8931"/>
                    <a:pt x="508" y="8949"/>
                    <a:pt x="521" y="8949"/>
                  </a:cubicBezTo>
                  <a:cubicBezTo>
                    <a:pt x="528" y="8949"/>
                    <a:pt x="538" y="8943"/>
                    <a:pt x="549" y="8932"/>
                  </a:cubicBezTo>
                  <a:lnTo>
                    <a:pt x="549" y="8932"/>
                  </a:lnTo>
                  <a:cubicBezTo>
                    <a:pt x="549" y="9025"/>
                    <a:pt x="518" y="9108"/>
                    <a:pt x="445" y="9170"/>
                  </a:cubicBezTo>
                  <a:cubicBezTo>
                    <a:pt x="472" y="9149"/>
                    <a:pt x="495" y="9139"/>
                    <a:pt x="517" y="9139"/>
                  </a:cubicBezTo>
                  <a:cubicBezTo>
                    <a:pt x="539" y="9139"/>
                    <a:pt x="560" y="9149"/>
                    <a:pt x="581" y="9170"/>
                  </a:cubicBezTo>
                  <a:cubicBezTo>
                    <a:pt x="591" y="9160"/>
                    <a:pt x="643" y="9005"/>
                    <a:pt x="643" y="9004"/>
                  </a:cubicBezTo>
                  <a:lnTo>
                    <a:pt x="643" y="9004"/>
                  </a:lnTo>
                  <a:cubicBezTo>
                    <a:pt x="622" y="9098"/>
                    <a:pt x="632" y="9170"/>
                    <a:pt x="694" y="9232"/>
                  </a:cubicBezTo>
                  <a:cubicBezTo>
                    <a:pt x="694" y="9195"/>
                    <a:pt x="700" y="9177"/>
                    <a:pt x="708" y="9177"/>
                  </a:cubicBezTo>
                  <a:cubicBezTo>
                    <a:pt x="716" y="9177"/>
                    <a:pt x="726" y="9192"/>
                    <a:pt x="736" y="9222"/>
                  </a:cubicBezTo>
                  <a:cubicBezTo>
                    <a:pt x="756" y="9067"/>
                    <a:pt x="809" y="8932"/>
                    <a:pt x="901" y="8921"/>
                  </a:cubicBezTo>
                  <a:lnTo>
                    <a:pt x="901" y="8921"/>
                  </a:lnTo>
                  <a:cubicBezTo>
                    <a:pt x="881" y="9046"/>
                    <a:pt x="818" y="9139"/>
                    <a:pt x="809" y="9264"/>
                  </a:cubicBezTo>
                  <a:cubicBezTo>
                    <a:pt x="912" y="9243"/>
                    <a:pt x="922" y="9119"/>
                    <a:pt x="984" y="9036"/>
                  </a:cubicBezTo>
                  <a:cubicBezTo>
                    <a:pt x="995" y="9067"/>
                    <a:pt x="995" y="9087"/>
                    <a:pt x="1005" y="9119"/>
                  </a:cubicBezTo>
                  <a:cubicBezTo>
                    <a:pt x="1046" y="9057"/>
                    <a:pt x="1026" y="8953"/>
                    <a:pt x="1099" y="8942"/>
                  </a:cubicBezTo>
                  <a:lnTo>
                    <a:pt x="1099" y="8942"/>
                  </a:lnTo>
                  <a:cubicBezTo>
                    <a:pt x="1099" y="9078"/>
                    <a:pt x="1092" y="9114"/>
                    <a:pt x="1095" y="9114"/>
                  </a:cubicBezTo>
                  <a:cubicBezTo>
                    <a:pt x="1099" y="9114"/>
                    <a:pt x="1116" y="9067"/>
                    <a:pt x="1171" y="9067"/>
                  </a:cubicBezTo>
                  <a:cubicBezTo>
                    <a:pt x="1212" y="9170"/>
                    <a:pt x="1026" y="9274"/>
                    <a:pt x="1026" y="9305"/>
                  </a:cubicBezTo>
                  <a:cubicBezTo>
                    <a:pt x="1033" y="9304"/>
                    <a:pt x="1041" y="9304"/>
                    <a:pt x="1047" y="9304"/>
                  </a:cubicBezTo>
                  <a:cubicBezTo>
                    <a:pt x="1105" y="9304"/>
                    <a:pt x="1130" y="9344"/>
                    <a:pt x="1140" y="9409"/>
                  </a:cubicBezTo>
                  <a:cubicBezTo>
                    <a:pt x="1150" y="9398"/>
                    <a:pt x="1244" y="9326"/>
                    <a:pt x="1295" y="9274"/>
                  </a:cubicBezTo>
                  <a:lnTo>
                    <a:pt x="1295" y="9274"/>
                  </a:lnTo>
                  <a:cubicBezTo>
                    <a:pt x="1282" y="9338"/>
                    <a:pt x="1278" y="9358"/>
                    <a:pt x="1283" y="9358"/>
                  </a:cubicBezTo>
                  <a:cubicBezTo>
                    <a:pt x="1292" y="9358"/>
                    <a:pt x="1325" y="9304"/>
                    <a:pt x="1378" y="9304"/>
                  </a:cubicBezTo>
                  <a:cubicBezTo>
                    <a:pt x="1390" y="9304"/>
                    <a:pt x="1404" y="9307"/>
                    <a:pt x="1419" y="9315"/>
                  </a:cubicBezTo>
                  <a:cubicBezTo>
                    <a:pt x="1250" y="9385"/>
                    <a:pt x="995" y="9477"/>
                    <a:pt x="798" y="9477"/>
                  </a:cubicBezTo>
                  <a:cubicBezTo>
                    <a:pt x="731" y="9477"/>
                    <a:pt x="670" y="9466"/>
                    <a:pt x="622" y="9440"/>
                  </a:cubicBezTo>
                  <a:lnTo>
                    <a:pt x="622" y="9440"/>
                  </a:lnTo>
                  <a:cubicBezTo>
                    <a:pt x="560" y="9512"/>
                    <a:pt x="663" y="9595"/>
                    <a:pt x="404" y="9616"/>
                  </a:cubicBezTo>
                  <a:cubicBezTo>
                    <a:pt x="487" y="9647"/>
                    <a:pt x="498" y="9678"/>
                    <a:pt x="436" y="9730"/>
                  </a:cubicBezTo>
                  <a:cubicBezTo>
                    <a:pt x="419" y="9721"/>
                    <a:pt x="403" y="9718"/>
                    <a:pt x="388" y="9718"/>
                  </a:cubicBezTo>
                  <a:cubicBezTo>
                    <a:pt x="311" y="9718"/>
                    <a:pt x="269" y="9822"/>
                    <a:pt x="373" y="9927"/>
                  </a:cubicBezTo>
                  <a:cubicBezTo>
                    <a:pt x="362" y="9928"/>
                    <a:pt x="351" y="9928"/>
                    <a:pt x="340" y="9928"/>
                  </a:cubicBezTo>
                  <a:cubicBezTo>
                    <a:pt x="251" y="9928"/>
                    <a:pt x="203" y="9909"/>
                    <a:pt x="159" y="9909"/>
                  </a:cubicBezTo>
                  <a:cubicBezTo>
                    <a:pt x="120" y="9909"/>
                    <a:pt x="86" y="9924"/>
                    <a:pt x="31" y="9978"/>
                  </a:cubicBezTo>
                  <a:cubicBezTo>
                    <a:pt x="0" y="10020"/>
                    <a:pt x="72" y="10123"/>
                    <a:pt x="93" y="10165"/>
                  </a:cubicBezTo>
                  <a:cubicBezTo>
                    <a:pt x="121" y="10138"/>
                    <a:pt x="226" y="10000"/>
                    <a:pt x="288" y="10000"/>
                  </a:cubicBezTo>
                  <a:cubicBezTo>
                    <a:pt x="297" y="10000"/>
                    <a:pt x="305" y="10003"/>
                    <a:pt x="311" y="10010"/>
                  </a:cubicBezTo>
                  <a:cubicBezTo>
                    <a:pt x="187" y="10123"/>
                    <a:pt x="187" y="10227"/>
                    <a:pt x="300" y="10331"/>
                  </a:cubicBezTo>
                  <a:cubicBezTo>
                    <a:pt x="332" y="10176"/>
                    <a:pt x="487" y="10289"/>
                    <a:pt x="436" y="10176"/>
                  </a:cubicBezTo>
                  <a:lnTo>
                    <a:pt x="436" y="10176"/>
                  </a:lnTo>
                  <a:cubicBezTo>
                    <a:pt x="640" y="10314"/>
                    <a:pt x="398" y="10334"/>
                    <a:pt x="236" y="10334"/>
                  </a:cubicBezTo>
                  <a:cubicBezTo>
                    <a:pt x="168" y="10334"/>
                    <a:pt x="114" y="10331"/>
                    <a:pt x="114" y="10331"/>
                  </a:cubicBezTo>
                  <a:lnTo>
                    <a:pt x="114" y="10331"/>
                  </a:lnTo>
                  <a:cubicBezTo>
                    <a:pt x="188" y="10434"/>
                    <a:pt x="225" y="10522"/>
                    <a:pt x="274" y="10522"/>
                  </a:cubicBezTo>
                  <a:cubicBezTo>
                    <a:pt x="294" y="10522"/>
                    <a:pt x="315" y="10508"/>
                    <a:pt x="342" y="10476"/>
                  </a:cubicBezTo>
                  <a:cubicBezTo>
                    <a:pt x="342" y="10549"/>
                    <a:pt x="363" y="10714"/>
                    <a:pt x="383" y="10797"/>
                  </a:cubicBezTo>
                  <a:cubicBezTo>
                    <a:pt x="425" y="10632"/>
                    <a:pt x="591" y="10766"/>
                    <a:pt x="570" y="10549"/>
                  </a:cubicBezTo>
                  <a:lnTo>
                    <a:pt x="570" y="10549"/>
                  </a:lnTo>
                  <a:cubicBezTo>
                    <a:pt x="611" y="10569"/>
                    <a:pt x="622" y="10745"/>
                    <a:pt x="632" y="10777"/>
                  </a:cubicBezTo>
                  <a:cubicBezTo>
                    <a:pt x="684" y="10724"/>
                    <a:pt x="715" y="10652"/>
                    <a:pt x="777" y="10611"/>
                  </a:cubicBezTo>
                  <a:lnTo>
                    <a:pt x="777" y="10611"/>
                  </a:lnTo>
                  <a:cubicBezTo>
                    <a:pt x="798" y="10777"/>
                    <a:pt x="694" y="10869"/>
                    <a:pt x="643" y="11035"/>
                  </a:cubicBezTo>
                  <a:cubicBezTo>
                    <a:pt x="664" y="11064"/>
                    <a:pt x="683" y="11076"/>
                    <a:pt x="700" y="11076"/>
                  </a:cubicBezTo>
                  <a:cubicBezTo>
                    <a:pt x="777" y="11076"/>
                    <a:pt x="818" y="10845"/>
                    <a:pt x="818" y="10828"/>
                  </a:cubicBezTo>
                  <a:cubicBezTo>
                    <a:pt x="839" y="10880"/>
                    <a:pt x="860" y="10942"/>
                    <a:pt x="871" y="10994"/>
                  </a:cubicBezTo>
                  <a:cubicBezTo>
                    <a:pt x="959" y="10921"/>
                    <a:pt x="1004" y="10880"/>
                    <a:pt x="1093" y="10880"/>
                  </a:cubicBezTo>
                  <a:cubicBezTo>
                    <a:pt x="1119" y="10880"/>
                    <a:pt x="1147" y="10883"/>
                    <a:pt x="1182" y="10890"/>
                  </a:cubicBezTo>
                  <a:cubicBezTo>
                    <a:pt x="1161" y="11180"/>
                    <a:pt x="1005" y="10973"/>
                    <a:pt x="1244" y="11139"/>
                  </a:cubicBezTo>
                  <a:cubicBezTo>
                    <a:pt x="1202" y="11284"/>
                    <a:pt x="891" y="11201"/>
                    <a:pt x="1212" y="11346"/>
                  </a:cubicBezTo>
                  <a:cubicBezTo>
                    <a:pt x="1140" y="11346"/>
                    <a:pt x="1088" y="11387"/>
                    <a:pt x="1057" y="11460"/>
                  </a:cubicBezTo>
                  <a:cubicBezTo>
                    <a:pt x="1119" y="11460"/>
                    <a:pt x="1244" y="11533"/>
                    <a:pt x="1182" y="11647"/>
                  </a:cubicBezTo>
                  <a:cubicBezTo>
                    <a:pt x="1197" y="11649"/>
                    <a:pt x="1212" y="11651"/>
                    <a:pt x="1228" y="11651"/>
                  </a:cubicBezTo>
                  <a:cubicBezTo>
                    <a:pt x="1275" y="11651"/>
                    <a:pt x="1321" y="11639"/>
                    <a:pt x="1368" y="11615"/>
                  </a:cubicBezTo>
                  <a:lnTo>
                    <a:pt x="1368" y="11615"/>
                  </a:lnTo>
                  <a:cubicBezTo>
                    <a:pt x="1378" y="11636"/>
                    <a:pt x="1357" y="11751"/>
                    <a:pt x="1357" y="11833"/>
                  </a:cubicBezTo>
                  <a:cubicBezTo>
                    <a:pt x="1357" y="11813"/>
                    <a:pt x="1368" y="11802"/>
                    <a:pt x="1389" y="11802"/>
                  </a:cubicBezTo>
                  <a:cubicBezTo>
                    <a:pt x="1410" y="11864"/>
                    <a:pt x="1389" y="11926"/>
                    <a:pt x="1347" y="11979"/>
                  </a:cubicBezTo>
                  <a:cubicBezTo>
                    <a:pt x="1381" y="12000"/>
                    <a:pt x="1405" y="12011"/>
                    <a:pt x="1422" y="12011"/>
                  </a:cubicBezTo>
                  <a:cubicBezTo>
                    <a:pt x="1461" y="12011"/>
                    <a:pt x="1461" y="11953"/>
                    <a:pt x="1461" y="11843"/>
                  </a:cubicBezTo>
                  <a:cubicBezTo>
                    <a:pt x="1511" y="11843"/>
                    <a:pt x="1498" y="12042"/>
                    <a:pt x="1501" y="12042"/>
                  </a:cubicBezTo>
                  <a:cubicBezTo>
                    <a:pt x="1502" y="12042"/>
                    <a:pt x="1507" y="11999"/>
                    <a:pt x="1523" y="11875"/>
                  </a:cubicBezTo>
                  <a:cubicBezTo>
                    <a:pt x="1559" y="11911"/>
                    <a:pt x="1626" y="11962"/>
                    <a:pt x="1637" y="11962"/>
                  </a:cubicBezTo>
                  <a:cubicBezTo>
                    <a:pt x="1638" y="11962"/>
                    <a:pt x="1639" y="11961"/>
                    <a:pt x="1637" y="11958"/>
                  </a:cubicBezTo>
                  <a:cubicBezTo>
                    <a:pt x="1575" y="11875"/>
                    <a:pt x="1565" y="11823"/>
                    <a:pt x="1637" y="11730"/>
                  </a:cubicBezTo>
                  <a:cubicBezTo>
                    <a:pt x="1647" y="11833"/>
                    <a:pt x="1658" y="11854"/>
                    <a:pt x="1668" y="11947"/>
                  </a:cubicBezTo>
                  <a:cubicBezTo>
                    <a:pt x="1669" y="11947"/>
                    <a:pt x="1669" y="11947"/>
                    <a:pt x="1670" y="11947"/>
                  </a:cubicBezTo>
                  <a:cubicBezTo>
                    <a:pt x="1693" y="11947"/>
                    <a:pt x="1762" y="11750"/>
                    <a:pt x="1762" y="11730"/>
                  </a:cubicBezTo>
                  <a:cubicBezTo>
                    <a:pt x="1762" y="11730"/>
                    <a:pt x="1783" y="11896"/>
                    <a:pt x="1855" y="11926"/>
                  </a:cubicBezTo>
                  <a:cubicBezTo>
                    <a:pt x="1907" y="11843"/>
                    <a:pt x="1886" y="11823"/>
                    <a:pt x="1855" y="11730"/>
                  </a:cubicBezTo>
                  <a:cubicBezTo>
                    <a:pt x="1863" y="11726"/>
                    <a:pt x="1871" y="11723"/>
                    <a:pt x="1878" y="11723"/>
                  </a:cubicBezTo>
                  <a:cubicBezTo>
                    <a:pt x="1904" y="11723"/>
                    <a:pt x="1917" y="11755"/>
                    <a:pt x="1917" y="11813"/>
                  </a:cubicBezTo>
                  <a:cubicBezTo>
                    <a:pt x="1979" y="11761"/>
                    <a:pt x="1990" y="11698"/>
                    <a:pt x="1948" y="11626"/>
                  </a:cubicBezTo>
                  <a:cubicBezTo>
                    <a:pt x="1953" y="11624"/>
                    <a:pt x="1958" y="11623"/>
                    <a:pt x="1964" y="11623"/>
                  </a:cubicBezTo>
                  <a:cubicBezTo>
                    <a:pt x="1986" y="11623"/>
                    <a:pt x="2019" y="11641"/>
                    <a:pt x="2052" y="11698"/>
                  </a:cubicBezTo>
                  <a:cubicBezTo>
                    <a:pt x="2059" y="11670"/>
                    <a:pt x="2085" y="11603"/>
                    <a:pt x="2105" y="11603"/>
                  </a:cubicBezTo>
                  <a:cubicBezTo>
                    <a:pt x="2113" y="11603"/>
                    <a:pt x="2121" y="11617"/>
                    <a:pt x="2124" y="11657"/>
                  </a:cubicBezTo>
                  <a:cubicBezTo>
                    <a:pt x="2146" y="11591"/>
                    <a:pt x="2168" y="11569"/>
                    <a:pt x="2213" y="11569"/>
                  </a:cubicBezTo>
                  <a:cubicBezTo>
                    <a:pt x="2253" y="11569"/>
                    <a:pt x="2312" y="11586"/>
                    <a:pt x="2404" y="11605"/>
                  </a:cubicBezTo>
                  <a:cubicBezTo>
                    <a:pt x="2363" y="11605"/>
                    <a:pt x="2321" y="11615"/>
                    <a:pt x="2280" y="11636"/>
                  </a:cubicBezTo>
                  <a:cubicBezTo>
                    <a:pt x="2352" y="11636"/>
                    <a:pt x="2383" y="11668"/>
                    <a:pt x="2393" y="11719"/>
                  </a:cubicBezTo>
                  <a:cubicBezTo>
                    <a:pt x="2373" y="11719"/>
                    <a:pt x="2218" y="11771"/>
                    <a:pt x="2218" y="11792"/>
                  </a:cubicBezTo>
                  <a:cubicBezTo>
                    <a:pt x="2269" y="11792"/>
                    <a:pt x="2321" y="11802"/>
                    <a:pt x="2363" y="11823"/>
                  </a:cubicBezTo>
                  <a:cubicBezTo>
                    <a:pt x="2331" y="11823"/>
                    <a:pt x="2228" y="11854"/>
                    <a:pt x="2176" y="11885"/>
                  </a:cubicBezTo>
                  <a:cubicBezTo>
                    <a:pt x="2179" y="11875"/>
                    <a:pt x="2173" y="11871"/>
                    <a:pt x="2163" y="11871"/>
                  </a:cubicBezTo>
                  <a:cubicBezTo>
                    <a:pt x="2131" y="11871"/>
                    <a:pt x="2050" y="11911"/>
                    <a:pt x="2010" y="11926"/>
                  </a:cubicBezTo>
                  <a:cubicBezTo>
                    <a:pt x="2041" y="11937"/>
                    <a:pt x="2156" y="12041"/>
                    <a:pt x="2114" y="12082"/>
                  </a:cubicBezTo>
                  <a:cubicBezTo>
                    <a:pt x="2127" y="12077"/>
                    <a:pt x="2139" y="12074"/>
                    <a:pt x="2148" y="12074"/>
                  </a:cubicBezTo>
                  <a:cubicBezTo>
                    <a:pt x="2175" y="12074"/>
                    <a:pt x="2186" y="12095"/>
                    <a:pt x="2186" y="12134"/>
                  </a:cubicBezTo>
                  <a:cubicBezTo>
                    <a:pt x="2216" y="12057"/>
                    <a:pt x="2245" y="12034"/>
                    <a:pt x="2275" y="12034"/>
                  </a:cubicBezTo>
                  <a:cubicBezTo>
                    <a:pt x="2297" y="12034"/>
                    <a:pt x="2319" y="12048"/>
                    <a:pt x="2342" y="12061"/>
                  </a:cubicBezTo>
                  <a:cubicBezTo>
                    <a:pt x="2259" y="12206"/>
                    <a:pt x="2259" y="12186"/>
                    <a:pt x="2311" y="12352"/>
                  </a:cubicBezTo>
                  <a:cubicBezTo>
                    <a:pt x="2362" y="12249"/>
                    <a:pt x="2378" y="12103"/>
                    <a:pt x="2459" y="12103"/>
                  </a:cubicBezTo>
                  <a:cubicBezTo>
                    <a:pt x="2475" y="12103"/>
                    <a:pt x="2495" y="12109"/>
                    <a:pt x="2518" y="12124"/>
                  </a:cubicBezTo>
                  <a:cubicBezTo>
                    <a:pt x="2518" y="12082"/>
                    <a:pt x="2446" y="11916"/>
                    <a:pt x="2508" y="11885"/>
                  </a:cubicBezTo>
                  <a:lnTo>
                    <a:pt x="2508" y="11885"/>
                  </a:lnTo>
                  <a:cubicBezTo>
                    <a:pt x="2534" y="11937"/>
                    <a:pt x="2551" y="11956"/>
                    <a:pt x="2564" y="11956"/>
                  </a:cubicBezTo>
                  <a:cubicBezTo>
                    <a:pt x="2597" y="11956"/>
                    <a:pt x="2595" y="11815"/>
                    <a:pt x="2630" y="11815"/>
                  </a:cubicBezTo>
                  <a:cubicBezTo>
                    <a:pt x="2638" y="11815"/>
                    <a:pt x="2649" y="11823"/>
                    <a:pt x="2663" y="11843"/>
                  </a:cubicBezTo>
                  <a:cubicBezTo>
                    <a:pt x="2777" y="11999"/>
                    <a:pt x="2487" y="12134"/>
                    <a:pt x="2570" y="12216"/>
                  </a:cubicBezTo>
                  <a:cubicBezTo>
                    <a:pt x="2569" y="12221"/>
                    <a:pt x="2569" y="12223"/>
                    <a:pt x="2571" y="12223"/>
                  </a:cubicBezTo>
                  <a:cubicBezTo>
                    <a:pt x="2586" y="12223"/>
                    <a:pt x="2696" y="12077"/>
                    <a:pt x="2715" y="12030"/>
                  </a:cubicBezTo>
                  <a:lnTo>
                    <a:pt x="2715" y="12030"/>
                  </a:lnTo>
                  <a:cubicBezTo>
                    <a:pt x="2725" y="12113"/>
                    <a:pt x="2663" y="12227"/>
                    <a:pt x="2715" y="12269"/>
                  </a:cubicBezTo>
                  <a:cubicBezTo>
                    <a:pt x="2725" y="12249"/>
                    <a:pt x="2732" y="12241"/>
                    <a:pt x="2736" y="12241"/>
                  </a:cubicBezTo>
                  <a:cubicBezTo>
                    <a:pt x="2750" y="12241"/>
                    <a:pt x="2745" y="12310"/>
                    <a:pt x="2750" y="12310"/>
                  </a:cubicBezTo>
                  <a:cubicBezTo>
                    <a:pt x="2753" y="12310"/>
                    <a:pt x="2762" y="12273"/>
                    <a:pt x="2787" y="12144"/>
                  </a:cubicBezTo>
                  <a:cubicBezTo>
                    <a:pt x="2811" y="12166"/>
                    <a:pt x="2830" y="12174"/>
                    <a:pt x="2845" y="12174"/>
                  </a:cubicBezTo>
                  <a:cubicBezTo>
                    <a:pt x="2891" y="12174"/>
                    <a:pt x="2909" y="12105"/>
                    <a:pt x="2939" y="12105"/>
                  </a:cubicBezTo>
                  <a:cubicBezTo>
                    <a:pt x="2957" y="12105"/>
                    <a:pt x="2979" y="12132"/>
                    <a:pt x="3015" y="12216"/>
                  </a:cubicBezTo>
                  <a:cubicBezTo>
                    <a:pt x="3026" y="12169"/>
                    <a:pt x="3028" y="12145"/>
                    <a:pt x="3032" y="12145"/>
                  </a:cubicBezTo>
                  <a:cubicBezTo>
                    <a:pt x="3036" y="12145"/>
                    <a:pt x="3042" y="12166"/>
                    <a:pt x="3057" y="12206"/>
                  </a:cubicBezTo>
                  <a:cubicBezTo>
                    <a:pt x="3066" y="12150"/>
                    <a:pt x="3093" y="12101"/>
                    <a:pt x="3129" y="12101"/>
                  </a:cubicBezTo>
                  <a:cubicBezTo>
                    <a:pt x="3132" y="12101"/>
                    <a:pt x="3136" y="12102"/>
                    <a:pt x="3139" y="12103"/>
                  </a:cubicBezTo>
                  <a:lnTo>
                    <a:pt x="3212" y="12082"/>
                  </a:lnTo>
                  <a:lnTo>
                    <a:pt x="3326" y="11947"/>
                  </a:lnTo>
                  <a:lnTo>
                    <a:pt x="3450" y="11896"/>
                  </a:lnTo>
                  <a:cubicBezTo>
                    <a:pt x="3388" y="11813"/>
                    <a:pt x="3399" y="11843"/>
                    <a:pt x="3409" y="11751"/>
                  </a:cubicBezTo>
                  <a:lnTo>
                    <a:pt x="3409" y="11751"/>
                  </a:lnTo>
                  <a:cubicBezTo>
                    <a:pt x="3420" y="11761"/>
                    <a:pt x="3730" y="12082"/>
                    <a:pt x="3627" y="12227"/>
                  </a:cubicBezTo>
                  <a:cubicBezTo>
                    <a:pt x="3648" y="12227"/>
                    <a:pt x="3730" y="12071"/>
                    <a:pt x="3740" y="12071"/>
                  </a:cubicBezTo>
                  <a:lnTo>
                    <a:pt x="3740" y="12071"/>
                  </a:lnTo>
                  <a:cubicBezTo>
                    <a:pt x="3720" y="12165"/>
                    <a:pt x="3751" y="12206"/>
                    <a:pt x="3823" y="12216"/>
                  </a:cubicBezTo>
                  <a:cubicBezTo>
                    <a:pt x="3793" y="12134"/>
                    <a:pt x="3793" y="12186"/>
                    <a:pt x="3813" y="12092"/>
                  </a:cubicBezTo>
                  <a:lnTo>
                    <a:pt x="3813" y="12092"/>
                  </a:lnTo>
                  <a:cubicBezTo>
                    <a:pt x="3828" y="12107"/>
                    <a:pt x="4044" y="12242"/>
                    <a:pt x="4229" y="12242"/>
                  </a:cubicBezTo>
                  <a:cubicBezTo>
                    <a:pt x="4310" y="12242"/>
                    <a:pt x="4385" y="12216"/>
                    <a:pt x="4435" y="12144"/>
                  </a:cubicBezTo>
                  <a:lnTo>
                    <a:pt x="4435" y="12144"/>
                  </a:lnTo>
                  <a:cubicBezTo>
                    <a:pt x="4435" y="12145"/>
                    <a:pt x="4434" y="12145"/>
                    <a:pt x="4433" y="12145"/>
                  </a:cubicBezTo>
                  <a:cubicBezTo>
                    <a:pt x="4397" y="12145"/>
                    <a:pt x="4022" y="11934"/>
                    <a:pt x="4062" y="11813"/>
                  </a:cubicBezTo>
                  <a:lnTo>
                    <a:pt x="4062" y="11813"/>
                  </a:lnTo>
                  <a:cubicBezTo>
                    <a:pt x="4084" y="11841"/>
                    <a:pt x="4094" y="11851"/>
                    <a:pt x="4101" y="11851"/>
                  </a:cubicBezTo>
                  <a:cubicBezTo>
                    <a:pt x="4115" y="11851"/>
                    <a:pt x="4108" y="11796"/>
                    <a:pt x="4166" y="11781"/>
                  </a:cubicBezTo>
                  <a:cubicBezTo>
                    <a:pt x="4151" y="11766"/>
                    <a:pt x="4114" y="11682"/>
                    <a:pt x="4122" y="11682"/>
                  </a:cubicBezTo>
                  <a:lnTo>
                    <a:pt x="4122" y="11682"/>
                  </a:lnTo>
                  <a:cubicBezTo>
                    <a:pt x="4125" y="11682"/>
                    <a:pt x="4135" y="11695"/>
                    <a:pt x="4155" y="11730"/>
                  </a:cubicBezTo>
                  <a:cubicBezTo>
                    <a:pt x="4134" y="11668"/>
                    <a:pt x="4093" y="11615"/>
                    <a:pt x="4031" y="11585"/>
                  </a:cubicBezTo>
                  <a:cubicBezTo>
                    <a:pt x="4051" y="11585"/>
                    <a:pt x="4134" y="11553"/>
                    <a:pt x="4145" y="11523"/>
                  </a:cubicBezTo>
                  <a:cubicBezTo>
                    <a:pt x="4041" y="11502"/>
                    <a:pt x="4010" y="11502"/>
                    <a:pt x="4134" y="11481"/>
                  </a:cubicBezTo>
                  <a:cubicBezTo>
                    <a:pt x="4103" y="11460"/>
                    <a:pt x="3968" y="11378"/>
                    <a:pt x="3958" y="11378"/>
                  </a:cubicBezTo>
                  <a:cubicBezTo>
                    <a:pt x="4006" y="11359"/>
                    <a:pt x="4043" y="11339"/>
                    <a:pt x="4074" y="11339"/>
                  </a:cubicBezTo>
                  <a:cubicBezTo>
                    <a:pt x="4112" y="11339"/>
                    <a:pt x="4142" y="11366"/>
                    <a:pt x="4176" y="11450"/>
                  </a:cubicBezTo>
                  <a:cubicBezTo>
                    <a:pt x="4269" y="11408"/>
                    <a:pt x="4145" y="11357"/>
                    <a:pt x="4228" y="11325"/>
                  </a:cubicBezTo>
                  <a:lnTo>
                    <a:pt x="4228" y="11325"/>
                  </a:lnTo>
                  <a:cubicBezTo>
                    <a:pt x="4290" y="11440"/>
                    <a:pt x="4331" y="11481"/>
                    <a:pt x="4311" y="11605"/>
                  </a:cubicBezTo>
                  <a:cubicBezTo>
                    <a:pt x="4285" y="11562"/>
                    <a:pt x="4264" y="11544"/>
                    <a:pt x="4248" y="11544"/>
                  </a:cubicBezTo>
                  <a:cubicBezTo>
                    <a:pt x="4181" y="11544"/>
                    <a:pt x="4203" y="11855"/>
                    <a:pt x="4355" y="11855"/>
                  </a:cubicBezTo>
                  <a:cubicBezTo>
                    <a:pt x="4389" y="11855"/>
                    <a:pt x="4429" y="11840"/>
                    <a:pt x="4477" y="11802"/>
                  </a:cubicBezTo>
                  <a:cubicBezTo>
                    <a:pt x="4404" y="11740"/>
                    <a:pt x="4394" y="11688"/>
                    <a:pt x="4466" y="11647"/>
                  </a:cubicBezTo>
                  <a:lnTo>
                    <a:pt x="4466" y="11647"/>
                  </a:lnTo>
                  <a:cubicBezTo>
                    <a:pt x="4486" y="11696"/>
                    <a:pt x="4513" y="11712"/>
                    <a:pt x="4543" y="11712"/>
                  </a:cubicBezTo>
                  <a:cubicBezTo>
                    <a:pt x="4597" y="11712"/>
                    <a:pt x="4661" y="11661"/>
                    <a:pt x="4709" y="11661"/>
                  </a:cubicBezTo>
                  <a:cubicBezTo>
                    <a:pt x="4718" y="11661"/>
                    <a:pt x="4727" y="11663"/>
                    <a:pt x="4735" y="11668"/>
                  </a:cubicBezTo>
                  <a:cubicBezTo>
                    <a:pt x="4684" y="11739"/>
                    <a:pt x="4785" y="11922"/>
                    <a:pt x="4757" y="11957"/>
                  </a:cubicBezTo>
                  <a:lnTo>
                    <a:pt x="4757" y="11957"/>
                  </a:lnTo>
                  <a:cubicBezTo>
                    <a:pt x="4786" y="11925"/>
                    <a:pt x="4818" y="11921"/>
                    <a:pt x="4838" y="11921"/>
                  </a:cubicBezTo>
                  <a:cubicBezTo>
                    <a:pt x="4844" y="11921"/>
                    <a:pt x="4848" y="11922"/>
                    <a:pt x="4852" y="11922"/>
                  </a:cubicBezTo>
                  <a:cubicBezTo>
                    <a:pt x="4870" y="11922"/>
                    <a:pt x="4865" y="11916"/>
                    <a:pt x="4808" y="11854"/>
                  </a:cubicBezTo>
                  <a:lnTo>
                    <a:pt x="4808" y="11854"/>
                  </a:lnTo>
                  <a:cubicBezTo>
                    <a:pt x="4838" y="11879"/>
                    <a:pt x="4870" y="11891"/>
                    <a:pt x="4902" y="11891"/>
                  </a:cubicBezTo>
                  <a:cubicBezTo>
                    <a:pt x="4937" y="11891"/>
                    <a:pt x="4972" y="11876"/>
                    <a:pt x="5005" y="11843"/>
                  </a:cubicBezTo>
                  <a:cubicBezTo>
                    <a:pt x="4777" y="11813"/>
                    <a:pt x="5025" y="11792"/>
                    <a:pt x="5036" y="11792"/>
                  </a:cubicBezTo>
                  <a:cubicBezTo>
                    <a:pt x="5015" y="11740"/>
                    <a:pt x="4880" y="11564"/>
                    <a:pt x="4818" y="11440"/>
                  </a:cubicBezTo>
                  <a:lnTo>
                    <a:pt x="4818" y="11440"/>
                  </a:lnTo>
                  <a:cubicBezTo>
                    <a:pt x="4905" y="11536"/>
                    <a:pt x="5144" y="11712"/>
                    <a:pt x="5210" y="11712"/>
                  </a:cubicBezTo>
                  <a:cubicBezTo>
                    <a:pt x="5215" y="11712"/>
                    <a:pt x="5220" y="11711"/>
                    <a:pt x="5223" y="11709"/>
                  </a:cubicBezTo>
                  <a:cubicBezTo>
                    <a:pt x="5129" y="11688"/>
                    <a:pt x="5067" y="11636"/>
                    <a:pt x="5015" y="11553"/>
                  </a:cubicBezTo>
                  <a:lnTo>
                    <a:pt x="5015" y="11553"/>
                  </a:lnTo>
                  <a:cubicBezTo>
                    <a:pt x="5087" y="11574"/>
                    <a:pt x="5150" y="11595"/>
                    <a:pt x="5212" y="11615"/>
                  </a:cubicBezTo>
                  <a:cubicBezTo>
                    <a:pt x="5087" y="11543"/>
                    <a:pt x="5212" y="11574"/>
                    <a:pt x="5232" y="11533"/>
                  </a:cubicBezTo>
                  <a:lnTo>
                    <a:pt x="5232" y="11533"/>
                  </a:lnTo>
                  <a:cubicBezTo>
                    <a:pt x="5224" y="11534"/>
                    <a:pt x="5216" y="11535"/>
                    <a:pt x="5209" y="11535"/>
                  </a:cubicBezTo>
                  <a:cubicBezTo>
                    <a:pt x="5160" y="11535"/>
                    <a:pt x="5126" y="11505"/>
                    <a:pt x="5108" y="11460"/>
                  </a:cubicBezTo>
                  <a:cubicBezTo>
                    <a:pt x="5165" y="11454"/>
                    <a:pt x="5176" y="11444"/>
                    <a:pt x="5192" y="11444"/>
                  </a:cubicBezTo>
                  <a:cubicBezTo>
                    <a:pt x="5202" y="11444"/>
                    <a:pt x="5215" y="11448"/>
                    <a:pt x="5243" y="11460"/>
                  </a:cubicBezTo>
                  <a:cubicBezTo>
                    <a:pt x="5212" y="11387"/>
                    <a:pt x="5129" y="11336"/>
                    <a:pt x="5046" y="11305"/>
                  </a:cubicBezTo>
                  <a:cubicBezTo>
                    <a:pt x="5035" y="11271"/>
                    <a:pt x="5039" y="11258"/>
                    <a:pt x="5053" y="11258"/>
                  </a:cubicBezTo>
                  <a:cubicBezTo>
                    <a:pt x="5103" y="11258"/>
                    <a:pt x="5281" y="11438"/>
                    <a:pt x="5305" y="11470"/>
                  </a:cubicBezTo>
                  <a:cubicBezTo>
                    <a:pt x="5313" y="11438"/>
                    <a:pt x="5317" y="11426"/>
                    <a:pt x="5318" y="11426"/>
                  </a:cubicBezTo>
                  <a:lnTo>
                    <a:pt x="5318" y="11426"/>
                  </a:lnTo>
                  <a:cubicBezTo>
                    <a:pt x="5323" y="11426"/>
                    <a:pt x="5312" y="11512"/>
                    <a:pt x="5320" y="11512"/>
                  </a:cubicBezTo>
                  <a:cubicBezTo>
                    <a:pt x="5325" y="11512"/>
                    <a:pt x="5338" y="11478"/>
                    <a:pt x="5368" y="11367"/>
                  </a:cubicBezTo>
                  <a:cubicBezTo>
                    <a:pt x="5368" y="11367"/>
                    <a:pt x="5433" y="11432"/>
                    <a:pt x="5473" y="11432"/>
                  </a:cubicBezTo>
                  <a:cubicBezTo>
                    <a:pt x="5501" y="11432"/>
                    <a:pt x="5517" y="11401"/>
                    <a:pt x="5492" y="11295"/>
                  </a:cubicBezTo>
                  <a:lnTo>
                    <a:pt x="5492" y="11295"/>
                  </a:lnTo>
                  <a:cubicBezTo>
                    <a:pt x="5502" y="11297"/>
                    <a:pt x="5513" y="11298"/>
                    <a:pt x="5525" y="11298"/>
                  </a:cubicBezTo>
                  <a:cubicBezTo>
                    <a:pt x="5560" y="11298"/>
                    <a:pt x="5598" y="11289"/>
                    <a:pt x="5631" y="11289"/>
                  </a:cubicBezTo>
                  <a:cubicBezTo>
                    <a:pt x="5679" y="11289"/>
                    <a:pt x="5715" y="11309"/>
                    <a:pt x="5709" y="11408"/>
                  </a:cubicBezTo>
                  <a:cubicBezTo>
                    <a:pt x="5727" y="11400"/>
                    <a:pt x="5782" y="11316"/>
                    <a:pt x="5842" y="11316"/>
                  </a:cubicBezTo>
                  <a:cubicBezTo>
                    <a:pt x="5853" y="11316"/>
                    <a:pt x="5864" y="11319"/>
                    <a:pt x="5875" y="11325"/>
                  </a:cubicBezTo>
                  <a:cubicBezTo>
                    <a:pt x="5885" y="11325"/>
                    <a:pt x="5667" y="11171"/>
                    <a:pt x="5648" y="11169"/>
                  </a:cubicBezTo>
                  <a:lnTo>
                    <a:pt x="5648" y="11169"/>
                  </a:lnTo>
                  <a:cubicBezTo>
                    <a:pt x="5680" y="11116"/>
                    <a:pt x="5815" y="11055"/>
                    <a:pt x="5897" y="11055"/>
                  </a:cubicBezTo>
                  <a:cubicBezTo>
                    <a:pt x="5928" y="11055"/>
                    <a:pt x="5952" y="11064"/>
                    <a:pt x="5958" y="11087"/>
                  </a:cubicBezTo>
                  <a:cubicBezTo>
                    <a:pt x="6002" y="10960"/>
                    <a:pt x="6017" y="10918"/>
                    <a:pt x="6022" y="10918"/>
                  </a:cubicBezTo>
                  <a:lnTo>
                    <a:pt x="6022" y="10918"/>
                  </a:lnTo>
                  <a:cubicBezTo>
                    <a:pt x="6030" y="10918"/>
                    <a:pt x="6000" y="11060"/>
                    <a:pt x="6041" y="11067"/>
                  </a:cubicBezTo>
                  <a:cubicBezTo>
                    <a:pt x="6059" y="10955"/>
                    <a:pt x="6065" y="10932"/>
                    <a:pt x="6077" y="10932"/>
                  </a:cubicBezTo>
                  <a:cubicBezTo>
                    <a:pt x="6086" y="10932"/>
                    <a:pt x="6097" y="10943"/>
                    <a:pt x="6117" y="10943"/>
                  </a:cubicBezTo>
                  <a:cubicBezTo>
                    <a:pt x="6135" y="10943"/>
                    <a:pt x="6160" y="10934"/>
                    <a:pt x="6196" y="10901"/>
                  </a:cubicBezTo>
                  <a:cubicBezTo>
                    <a:pt x="6134" y="10880"/>
                    <a:pt x="6114" y="10849"/>
                    <a:pt x="6155" y="10797"/>
                  </a:cubicBezTo>
                  <a:lnTo>
                    <a:pt x="6155" y="10797"/>
                  </a:lnTo>
                  <a:cubicBezTo>
                    <a:pt x="6091" y="10832"/>
                    <a:pt x="6010" y="10852"/>
                    <a:pt x="5943" y="10852"/>
                  </a:cubicBezTo>
                  <a:cubicBezTo>
                    <a:pt x="5848" y="10852"/>
                    <a:pt x="5781" y="10812"/>
                    <a:pt x="5823" y="10714"/>
                  </a:cubicBezTo>
                  <a:lnTo>
                    <a:pt x="5823" y="10714"/>
                  </a:lnTo>
                  <a:cubicBezTo>
                    <a:pt x="5755" y="10770"/>
                    <a:pt x="5641" y="10793"/>
                    <a:pt x="5512" y="10793"/>
                  </a:cubicBezTo>
                  <a:cubicBezTo>
                    <a:pt x="5114" y="10793"/>
                    <a:pt x="4573" y="10575"/>
                    <a:pt x="4777" y="10434"/>
                  </a:cubicBezTo>
                  <a:lnTo>
                    <a:pt x="4777" y="10434"/>
                  </a:lnTo>
                  <a:cubicBezTo>
                    <a:pt x="4758" y="10539"/>
                    <a:pt x="4773" y="10591"/>
                    <a:pt x="4833" y="10591"/>
                  </a:cubicBezTo>
                  <a:cubicBezTo>
                    <a:pt x="4838" y="10591"/>
                    <a:pt x="4844" y="10591"/>
                    <a:pt x="4850" y="10590"/>
                  </a:cubicBezTo>
                  <a:cubicBezTo>
                    <a:pt x="4839" y="10528"/>
                    <a:pt x="4850" y="10466"/>
                    <a:pt x="4880" y="10414"/>
                  </a:cubicBezTo>
                  <a:cubicBezTo>
                    <a:pt x="4912" y="10590"/>
                    <a:pt x="4880" y="10517"/>
                    <a:pt x="5036" y="10611"/>
                  </a:cubicBezTo>
                  <a:cubicBezTo>
                    <a:pt x="5050" y="10564"/>
                    <a:pt x="5079" y="10533"/>
                    <a:pt x="5113" y="10533"/>
                  </a:cubicBezTo>
                  <a:cubicBezTo>
                    <a:pt x="5153" y="10533"/>
                    <a:pt x="5199" y="10576"/>
                    <a:pt x="5232" y="10683"/>
                  </a:cubicBezTo>
                  <a:cubicBezTo>
                    <a:pt x="5305" y="10662"/>
                    <a:pt x="5315" y="10621"/>
                    <a:pt x="5285" y="10517"/>
                  </a:cubicBezTo>
                  <a:cubicBezTo>
                    <a:pt x="5368" y="10517"/>
                    <a:pt x="5409" y="10559"/>
                    <a:pt x="5388" y="10662"/>
                  </a:cubicBezTo>
                  <a:cubicBezTo>
                    <a:pt x="5441" y="10568"/>
                    <a:pt x="5467" y="10511"/>
                    <a:pt x="5480" y="10511"/>
                  </a:cubicBezTo>
                  <a:cubicBezTo>
                    <a:pt x="5490" y="10511"/>
                    <a:pt x="5492" y="10545"/>
                    <a:pt x="5492" y="10621"/>
                  </a:cubicBezTo>
                  <a:cubicBezTo>
                    <a:pt x="5560" y="10536"/>
                    <a:pt x="5610" y="10522"/>
                    <a:pt x="5671" y="10522"/>
                  </a:cubicBezTo>
                  <a:cubicBezTo>
                    <a:pt x="5700" y="10522"/>
                    <a:pt x="5731" y="10525"/>
                    <a:pt x="5767" y="10525"/>
                  </a:cubicBezTo>
                  <a:cubicBezTo>
                    <a:pt x="5796" y="10525"/>
                    <a:pt x="5828" y="10523"/>
                    <a:pt x="5865" y="10517"/>
                  </a:cubicBezTo>
                  <a:cubicBezTo>
                    <a:pt x="5761" y="10466"/>
                    <a:pt x="5543" y="10414"/>
                    <a:pt x="5481" y="10321"/>
                  </a:cubicBezTo>
                  <a:cubicBezTo>
                    <a:pt x="5549" y="10276"/>
                    <a:pt x="5567" y="10267"/>
                    <a:pt x="5560" y="10267"/>
                  </a:cubicBezTo>
                  <a:cubicBezTo>
                    <a:pt x="5554" y="10267"/>
                    <a:pt x="5533" y="10273"/>
                    <a:pt x="5509" y="10273"/>
                  </a:cubicBezTo>
                  <a:cubicBezTo>
                    <a:pt x="5471" y="10273"/>
                    <a:pt x="5423" y="10257"/>
                    <a:pt x="5419" y="10176"/>
                  </a:cubicBezTo>
                  <a:cubicBezTo>
                    <a:pt x="5419" y="10166"/>
                    <a:pt x="5471" y="10153"/>
                    <a:pt x="5528" y="10153"/>
                  </a:cubicBezTo>
                  <a:cubicBezTo>
                    <a:pt x="5589" y="10153"/>
                    <a:pt x="5657" y="10168"/>
                    <a:pt x="5668" y="10217"/>
                  </a:cubicBezTo>
                  <a:cubicBezTo>
                    <a:pt x="5682" y="10151"/>
                    <a:pt x="5694" y="10130"/>
                    <a:pt x="5705" y="10130"/>
                  </a:cubicBezTo>
                  <a:cubicBezTo>
                    <a:pt x="5724" y="10130"/>
                    <a:pt x="5741" y="10192"/>
                    <a:pt x="5763" y="10192"/>
                  </a:cubicBezTo>
                  <a:cubicBezTo>
                    <a:pt x="5774" y="10192"/>
                    <a:pt x="5787" y="10175"/>
                    <a:pt x="5803" y="10123"/>
                  </a:cubicBezTo>
                  <a:cubicBezTo>
                    <a:pt x="5854" y="10123"/>
                    <a:pt x="5782" y="10259"/>
                    <a:pt x="5844" y="10268"/>
                  </a:cubicBezTo>
                  <a:cubicBezTo>
                    <a:pt x="5850" y="10196"/>
                    <a:pt x="5870" y="10152"/>
                    <a:pt x="5904" y="10152"/>
                  </a:cubicBezTo>
                  <a:cubicBezTo>
                    <a:pt x="5929" y="10152"/>
                    <a:pt x="5960" y="10175"/>
                    <a:pt x="5999" y="10227"/>
                  </a:cubicBezTo>
                  <a:cubicBezTo>
                    <a:pt x="5982" y="10150"/>
                    <a:pt x="5993" y="10108"/>
                    <a:pt x="6022" y="10108"/>
                  </a:cubicBezTo>
                  <a:cubicBezTo>
                    <a:pt x="6027" y="10108"/>
                    <a:pt x="6034" y="10110"/>
                    <a:pt x="6041" y="10113"/>
                  </a:cubicBezTo>
                  <a:cubicBezTo>
                    <a:pt x="5969" y="10031"/>
                    <a:pt x="5741" y="9854"/>
                    <a:pt x="5554" y="9792"/>
                  </a:cubicBezTo>
                  <a:cubicBezTo>
                    <a:pt x="5542" y="9789"/>
                    <a:pt x="5526" y="9788"/>
                    <a:pt x="5508" y="9788"/>
                  </a:cubicBezTo>
                  <a:cubicBezTo>
                    <a:pt x="5410" y="9788"/>
                    <a:pt x="5233" y="9822"/>
                    <a:pt x="5079" y="9822"/>
                  </a:cubicBezTo>
                  <a:cubicBezTo>
                    <a:pt x="4945" y="9822"/>
                    <a:pt x="4828" y="9796"/>
                    <a:pt x="4797" y="9699"/>
                  </a:cubicBezTo>
                  <a:lnTo>
                    <a:pt x="4797" y="9699"/>
                  </a:lnTo>
                  <a:cubicBezTo>
                    <a:pt x="4809" y="9710"/>
                    <a:pt x="4822" y="9719"/>
                    <a:pt x="4838" y="9719"/>
                  </a:cubicBezTo>
                  <a:cubicBezTo>
                    <a:pt x="4864" y="9719"/>
                    <a:pt x="4897" y="9694"/>
                    <a:pt x="4942" y="9616"/>
                  </a:cubicBezTo>
                  <a:cubicBezTo>
                    <a:pt x="4961" y="9709"/>
                    <a:pt x="4969" y="9738"/>
                    <a:pt x="4976" y="9738"/>
                  </a:cubicBezTo>
                  <a:cubicBezTo>
                    <a:pt x="4987" y="9738"/>
                    <a:pt x="4995" y="9656"/>
                    <a:pt x="5045" y="9656"/>
                  </a:cubicBezTo>
                  <a:cubicBezTo>
                    <a:pt x="5049" y="9656"/>
                    <a:pt x="5053" y="9657"/>
                    <a:pt x="5057" y="9658"/>
                  </a:cubicBezTo>
                  <a:cubicBezTo>
                    <a:pt x="5057" y="9754"/>
                    <a:pt x="5224" y="9778"/>
                    <a:pt x="5366" y="9778"/>
                  </a:cubicBezTo>
                  <a:cubicBezTo>
                    <a:pt x="5453" y="9778"/>
                    <a:pt x="5530" y="9769"/>
                    <a:pt x="5554" y="9761"/>
                  </a:cubicBezTo>
                  <a:cubicBezTo>
                    <a:pt x="5460" y="9730"/>
                    <a:pt x="5460" y="9709"/>
                    <a:pt x="5543" y="9688"/>
                  </a:cubicBezTo>
                  <a:lnTo>
                    <a:pt x="5543" y="9688"/>
                  </a:lnTo>
                  <a:cubicBezTo>
                    <a:pt x="5559" y="9742"/>
                    <a:pt x="5589" y="9761"/>
                    <a:pt x="5626" y="9761"/>
                  </a:cubicBezTo>
                  <a:cubicBezTo>
                    <a:pt x="5688" y="9761"/>
                    <a:pt x="5767" y="9703"/>
                    <a:pt x="5813" y="9658"/>
                  </a:cubicBezTo>
                  <a:cubicBezTo>
                    <a:pt x="5790" y="9630"/>
                    <a:pt x="5773" y="9625"/>
                    <a:pt x="5751" y="9625"/>
                  </a:cubicBezTo>
                  <a:cubicBezTo>
                    <a:pt x="5737" y="9625"/>
                    <a:pt x="5721" y="9627"/>
                    <a:pt x="5699" y="9627"/>
                  </a:cubicBezTo>
                  <a:cubicBezTo>
                    <a:pt x="5678" y="9627"/>
                    <a:pt x="5651" y="9625"/>
                    <a:pt x="5616" y="9616"/>
                  </a:cubicBezTo>
                  <a:cubicBezTo>
                    <a:pt x="5668" y="9533"/>
                    <a:pt x="5688" y="9471"/>
                    <a:pt x="5523" y="9460"/>
                  </a:cubicBezTo>
                  <a:cubicBezTo>
                    <a:pt x="5550" y="9434"/>
                    <a:pt x="5600" y="9407"/>
                    <a:pt x="5619" y="9407"/>
                  </a:cubicBezTo>
                  <a:cubicBezTo>
                    <a:pt x="5622" y="9407"/>
                    <a:pt x="5625" y="9407"/>
                    <a:pt x="5626" y="9409"/>
                  </a:cubicBezTo>
                  <a:cubicBezTo>
                    <a:pt x="5590" y="9353"/>
                    <a:pt x="5524" y="9336"/>
                    <a:pt x="5446" y="9336"/>
                  </a:cubicBezTo>
                  <a:cubicBezTo>
                    <a:pt x="5333" y="9336"/>
                    <a:pt x="5194" y="9372"/>
                    <a:pt x="5086" y="9372"/>
                  </a:cubicBezTo>
                  <a:cubicBezTo>
                    <a:pt x="4995" y="9372"/>
                    <a:pt x="4926" y="9347"/>
                    <a:pt x="4912" y="9253"/>
                  </a:cubicBezTo>
                  <a:lnTo>
                    <a:pt x="4912" y="9253"/>
                  </a:lnTo>
                  <a:cubicBezTo>
                    <a:pt x="4934" y="9261"/>
                    <a:pt x="4955" y="9264"/>
                    <a:pt x="4974" y="9264"/>
                  </a:cubicBezTo>
                  <a:cubicBezTo>
                    <a:pt x="5058" y="9264"/>
                    <a:pt x="5106" y="9195"/>
                    <a:pt x="5140" y="9119"/>
                  </a:cubicBezTo>
                  <a:cubicBezTo>
                    <a:pt x="5142" y="9164"/>
                    <a:pt x="5154" y="9181"/>
                    <a:pt x="5169" y="9181"/>
                  </a:cubicBezTo>
                  <a:cubicBezTo>
                    <a:pt x="5209" y="9181"/>
                    <a:pt x="5277" y="9064"/>
                    <a:pt x="5285" y="9057"/>
                  </a:cubicBezTo>
                  <a:cubicBezTo>
                    <a:pt x="5292" y="9087"/>
                    <a:pt x="5327" y="9128"/>
                    <a:pt x="5361" y="9128"/>
                  </a:cubicBezTo>
                  <a:cubicBezTo>
                    <a:pt x="5374" y="9128"/>
                    <a:pt x="5387" y="9122"/>
                    <a:pt x="5398" y="9108"/>
                  </a:cubicBezTo>
                  <a:cubicBezTo>
                    <a:pt x="5347" y="9087"/>
                    <a:pt x="5347" y="9057"/>
                    <a:pt x="5378" y="9015"/>
                  </a:cubicBezTo>
                  <a:lnTo>
                    <a:pt x="5378" y="9015"/>
                  </a:lnTo>
                  <a:cubicBezTo>
                    <a:pt x="5349" y="9039"/>
                    <a:pt x="5327" y="9051"/>
                    <a:pt x="5310" y="9051"/>
                  </a:cubicBezTo>
                  <a:cubicBezTo>
                    <a:pt x="5289" y="9051"/>
                    <a:pt x="5275" y="9034"/>
                    <a:pt x="5264" y="8994"/>
                  </a:cubicBezTo>
                  <a:lnTo>
                    <a:pt x="5264" y="8994"/>
                  </a:lnTo>
                  <a:cubicBezTo>
                    <a:pt x="5265" y="8995"/>
                    <a:pt x="5266" y="8995"/>
                    <a:pt x="5268" y="8995"/>
                  </a:cubicBezTo>
                  <a:cubicBezTo>
                    <a:pt x="5294" y="8995"/>
                    <a:pt x="5378" y="8910"/>
                    <a:pt x="5378" y="8891"/>
                  </a:cubicBezTo>
                  <a:cubicBezTo>
                    <a:pt x="5327" y="8891"/>
                    <a:pt x="5023" y="8997"/>
                    <a:pt x="4816" y="8997"/>
                  </a:cubicBezTo>
                  <a:cubicBezTo>
                    <a:pt x="4727" y="8997"/>
                    <a:pt x="4656" y="8977"/>
                    <a:pt x="4632" y="8921"/>
                  </a:cubicBezTo>
                  <a:lnTo>
                    <a:pt x="4632" y="8921"/>
                  </a:lnTo>
                  <a:cubicBezTo>
                    <a:pt x="4637" y="8923"/>
                    <a:pt x="4643" y="8924"/>
                    <a:pt x="4648" y="8924"/>
                  </a:cubicBezTo>
                  <a:cubicBezTo>
                    <a:pt x="4729" y="8924"/>
                    <a:pt x="4732" y="8755"/>
                    <a:pt x="4752" y="8755"/>
                  </a:cubicBezTo>
                  <a:cubicBezTo>
                    <a:pt x="4758" y="8755"/>
                    <a:pt x="4765" y="8769"/>
                    <a:pt x="4777" y="8808"/>
                  </a:cubicBezTo>
                  <a:cubicBezTo>
                    <a:pt x="4839" y="8704"/>
                    <a:pt x="4797" y="8631"/>
                    <a:pt x="4746" y="8611"/>
                  </a:cubicBezTo>
                  <a:cubicBezTo>
                    <a:pt x="4839" y="8569"/>
                    <a:pt x="4859" y="8642"/>
                    <a:pt x="4880" y="8497"/>
                  </a:cubicBezTo>
                  <a:lnTo>
                    <a:pt x="4880" y="8497"/>
                  </a:lnTo>
                  <a:cubicBezTo>
                    <a:pt x="5160" y="8652"/>
                    <a:pt x="4808" y="8569"/>
                    <a:pt x="5140" y="8787"/>
                  </a:cubicBezTo>
                  <a:cubicBezTo>
                    <a:pt x="5191" y="8746"/>
                    <a:pt x="5202" y="8704"/>
                    <a:pt x="5181" y="8642"/>
                  </a:cubicBezTo>
                  <a:cubicBezTo>
                    <a:pt x="5206" y="8636"/>
                    <a:pt x="5226" y="8601"/>
                    <a:pt x="5256" y="8601"/>
                  </a:cubicBezTo>
                  <a:cubicBezTo>
                    <a:pt x="5277" y="8601"/>
                    <a:pt x="5302" y="8618"/>
                    <a:pt x="5336" y="8673"/>
                  </a:cubicBezTo>
                  <a:cubicBezTo>
                    <a:pt x="5357" y="8642"/>
                    <a:pt x="5388" y="8611"/>
                    <a:pt x="5419" y="8601"/>
                  </a:cubicBezTo>
                  <a:lnTo>
                    <a:pt x="5419" y="8601"/>
                  </a:lnTo>
                  <a:cubicBezTo>
                    <a:pt x="5412" y="8602"/>
                    <a:pt x="5406" y="8602"/>
                    <a:pt x="5399" y="8602"/>
                  </a:cubicBezTo>
                  <a:cubicBezTo>
                    <a:pt x="5273" y="8602"/>
                    <a:pt x="5164" y="8419"/>
                    <a:pt x="5232" y="8320"/>
                  </a:cubicBezTo>
                  <a:lnTo>
                    <a:pt x="5232" y="8320"/>
                  </a:lnTo>
                  <a:cubicBezTo>
                    <a:pt x="5274" y="8383"/>
                    <a:pt x="5315" y="8466"/>
                    <a:pt x="5326" y="8518"/>
                  </a:cubicBezTo>
                  <a:cubicBezTo>
                    <a:pt x="5388" y="8486"/>
                    <a:pt x="5398" y="8445"/>
                    <a:pt x="5368" y="8383"/>
                  </a:cubicBezTo>
                  <a:lnTo>
                    <a:pt x="5368" y="8383"/>
                  </a:lnTo>
                  <a:cubicBezTo>
                    <a:pt x="5412" y="8453"/>
                    <a:pt x="5505" y="8544"/>
                    <a:pt x="5561" y="8544"/>
                  </a:cubicBezTo>
                  <a:cubicBezTo>
                    <a:pt x="5596" y="8544"/>
                    <a:pt x="5618" y="8509"/>
                    <a:pt x="5605" y="8414"/>
                  </a:cubicBezTo>
                  <a:lnTo>
                    <a:pt x="5605" y="8414"/>
                  </a:lnTo>
                  <a:cubicBezTo>
                    <a:pt x="5635" y="8443"/>
                    <a:pt x="5701" y="8529"/>
                    <a:pt x="5726" y="8529"/>
                  </a:cubicBezTo>
                  <a:cubicBezTo>
                    <a:pt x="5727" y="8529"/>
                    <a:pt x="5729" y="8528"/>
                    <a:pt x="5730" y="8528"/>
                  </a:cubicBezTo>
                  <a:cubicBezTo>
                    <a:pt x="5730" y="8476"/>
                    <a:pt x="5741" y="8165"/>
                    <a:pt x="5709" y="8124"/>
                  </a:cubicBezTo>
                  <a:cubicBezTo>
                    <a:pt x="5675" y="8149"/>
                    <a:pt x="5644" y="8160"/>
                    <a:pt x="5615" y="8160"/>
                  </a:cubicBezTo>
                  <a:cubicBezTo>
                    <a:pt x="5514" y="8160"/>
                    <a:pt x="5439" y="8033"/>
                    <a:pt x="5326" y="7968"/>
                  </a:cubicBezTo>
                  <a:cubicBezTo>
                    <a:pt x="5347" y="7906"/>
                    <a:pt x="5368" y="7792"/>
                    <a:pt x="5357" y="7761"/>
                  </a:cubicBezTo>
                  <a:lnTo>
                    <a:pt x="5357" y="7761"/>
                  </a:lnTo>
                  <a:cubicBezTo>
                    <a:pt x="5355" y="7763"/>
                    <a:pt x="5350" y="7764"/>
                    <a:pt x="5343" y="7764"/>
                  </a:cubicBezTo>
                  <a:cubicBezTo>
                    <a:pt x="5272" y="7764"/>
                    <a:pt x="4960" y="7674"/>
                    <a:pt x="4932" y="7637"/>
                  </a:cubicBezTo>
                  <a:lnTo>
                    <a:pt x="4932" y="7637"/>
                  </a:lnTo>
                  <a:cubicBezTo>
                    <a:pt x="4949" y="7646"/>
                    <a:pt x="4964" y="7650"/>
                    <a:pt x="4978" y="7650"/>
                  </a:cubicBezTo>
                  <a:cubicBezTo>
                    <a:pt x="5060" y="7650"/>
                    <a:pt x="5103" y="7513"/>
                    <a:pt x="5120" y="7513"/>
                  </a:cubicBezTo>
                  <a:cubicBezTo>
                    <a:pt x="5126" y="7513"/>
                    <a:pt x="5129" y="7529"/>
                    <a:pt x="5129" y="7574"/>
                  </a:cubicBezTo>
                  <a:cubicBezTo>
                    <a:pt x="5210" y="7512"/>
                    <a:pt x="5370" y="7323"/>
                    <a:pt x="5430" y="7323"/>
                  </a:cubicBezTo>
                  <a:cubicBezTo>
                    <a:pt x="5439" y="7323"/>
                    <a:pt x="5446" y="7327"/>
                    <a:pt x="5450" y="7337"/>
                  </a:cubicBezTo>
                  <a:cubicBezTo>
                    <a:pt x="5478" y="7205"/>
                    <a:pt x="5320" y="7041"/>
                    <a:pt x="5305" y="7041"/>
                  </a:cubicBezTo>
                  <a:lnTo>
                    <a:pt x="5305" y="7041"/>
                  </a:lnTo>
                  <a:cubicBezTo>
                    <a:pt x="5303" y="7041"/>
                    <a:pt x="5303" y="7042"/>
                    <a:pt x="5305" y="7046"/>
                  </a:cubicBezTo>
                  <a:cubicBezTo>
                    <a:pt x="5166" y="7118"/>
                    <a:pt x="5049" y="7135"/>
                    <a:pt x="4931" y="7135"/>
                  </a:cubicBezTo>
                  <a:cubicBezTo>
                    <a:pt x="4832" y="7135"/>
                    <a:pt x="4732" y="7123"/>
                    <a:pt x="4616" y="7123"/>
                  </a:cubicBezTo>
                  <a:cubicBezTo>
                    <a:pt x="4572" y="7123"/>
                    <a:pt x="4526" y="7125"/>
                    <a:pt x="4477" y="7129"/>
                  </a:cubicBezTo>
                  <a:cubicBezTo>
                    <a:pt x="4549" y="7098"/>
                    <a:pt x="4549" y="7046"/>
                    <a:pt x="4497" y="6984"/>
                  </a:cubicBezTo>
                  <a:cubicBezTo>
                    <a:pt x="4506" y="6982"/>
                    <a:pt x="4516" y="6981"/>
                    <a:pt x="4526" y="6981"/>
                  </a:cubicBezTo>
                  <a:cubicBezTo>
                    <a:pt x="4565" y="6981"/>
                    <a:pt x="4611" y="6994"/>
                    <a:pt x="4611" y="6994"/>
                  </a:cubicBezTo>
                  <a:cubicBezTo>
                    <a:pt x="4601" y="6964"/>
                    <a:pt x="4497" y="6808"/>
                    <a:pt x="4569" y="6787"/>
                  </a:cubicBezTo>
                  <a:lnTo>
                    <a:pt x="4569" y="6787"/>
                  </a:lnTo>
                  <a:cubicBezTo>
                    <a:pt x="4606" y="6901"/>
                    <a:pt x="4718" y="6956"/>
                    <a:pt x="4795" y="6956"/>
                  </a:cubicBezTo>
                  <a:cubicBezTo>
                    <a:pt x="4873" y="6956"/>
                    <a:pt x="4917" y="6901"/>
                    <a:pt x="4818" y="6798"/>
                  </a:cubicBezTo>
                  <a:cubicBezTo>
                    <a:pt x="4829" y="6792"/>
                    <a:pt x="4876" y="6773"/>
                    <a:pt x="4922" y="6773"/>
                  </a:cubicBezTo>
                  <a:cubicBezTo>
                    <a:pt x="4964" y="6773"/>
                    <a:pt x="5005" y="6789"/>
                    <a:pt x="5015" y="6849"/>
                  </a:cubicBezTo>
                  <a:cubicBezTo>
                    <a:pt x="5108" y="6787"/>
                    <a:pt x="5160" y="6611"/>
                    <a:pt x="5170" y="6570"/>
                  </a:cubicBezTo>
                  <a:cubicBezTo>
                    <a:pt x="5253" y="6580"/>
                    <a:pt x="5223" y="6580"/>
                    <a:pt x="5253" y="6642"/>
                  </a:cubicBezTo>
                  <a:cubicBezTo>
                    <a:pt x="5260" y="6522"/>
                    <a:pt x="5262" y="6488"/>
                    <a:pt x="5262" y="6488"/>
                  </a:cubicBezTo>
                  <a:lnTo>
                    <a:pt x="5262" y="6488"/>
                  </a:lnTo>
                  <a:cubicBezTo>
                    <a:pt x="5261" y="6488"/>
                    <a:pt x="5255" y="6543"/>
                    <a:pt x="5247" y="6543"/>
                  </a:cubicBezTo>
                  <a:cubicBezTo>
                    <a:pt x="5243" y="6543"/>
                    <a:pt x="5238" y="6525"/>
                    <a:pt x="5232" y="6466"/>
                  </a:cubicBezTo>
                  <a:cubicBezTo>
                    <a:pt x="5219" y="6494"/>
                    <a:pt x="5205" y="6505"/>
                    <a:pt x="5191" y="6505"/>
                  </a:cubicBezTo>
                  <a:cubicBezTo>
                    <a:pt x="5165" y="6505"/>
                    <a:pt x="5139" y="6459"/>
                    <a:pt x="5119" y="6404"/>
                  </a:cubicBezTo>
                  <a:cubicBezTo>
                    <a:pt x="5202" y="6373"/>
                    <a:pt x="5067" y="6321"/>
                    <a:pt x="5160" y="6290"/>
                  </a:cubicBezTo>
                  <a:lnTo>
                    <a:pt x="5160" y="6290"/>
                  </a:lnTo>
                  <a:cubicBezTo>
                    <a:pt x="5212" y="6445"/>
                    <a:pt x="5285" y="6300"/>
                    <a:pt x="5243" y="6455"/>
                  </a:cubicBezTo>
                  <a:cubicBezTo>
                    <a:pt x="5295" y="6393"/>
                    <a:pt x="5315" y="6321"/>
                    <a:pt x="5295" y="6238"/>
                  </a:cubicBezTo>
                  <a:lnTo>
                    <a:pt x="5295" y="6238"/>
                  </a:lnTo>
                  <a:cubicBezTo>
                    <a:pt x="5331" y="6270"/>
                    <a:pt x="5355" y="6280"/>
                    <a:pt x="5371" y="6280"/>
                  </a:cubicBezTo>
                  <a:cubicBezTo>
                    <a:pt x="5400" y="6280"/>
                    <a:pt x="5405" y="6246"/>
                    <a:pt x="5421" y="6246"/>
                  </a:cubicBezTo>
                  <a:cubicBezTo>
                    <a:pt x="5431" y="6246"/>
                    <a:pt x="5445" y="6259"/>
                    <a:pt x="5471" y="6300"/>
                  </a:cubicBezTo>
                  <a:cubicBezTo>
                    <a:pt x="5463" y="6239"/>
                    <a:pt x="5473" y="6206"/>
                    <a:pt x="5504" y="6206"/>
                  </a:cubicBezTo>
                  <a:cubicBezTo>
                    <a:pt x="5514" y="6206"/>
                    <a:pt x="5527" y="6209"/>
                    <a:pt x="5543" y="6218"/>
                  </a:cubicBezTo>
                  <a:cubicBezTo>
                    <a:pt x="5527" y="6186"/>
                    <a:pt x="5512" y="6176"/>
                    <a:pt x="5498" y="6176"/>
                  </a:cubicBezTo>
                  <a:cubicBezTo>
                    <a:pt x="5474" y="6176"/>
                    <a:pt x="5452" y="6206"/>
                    <a:pt x="5436" y="6206"/>
                  </a:cubicBezTo>
                  <a:cubicBezTo>
                    <a:pt x="5424" y="6206"/>
                    <a:pt x="5415" y="6192"/>
                    <a:pt x="5409" y="6145"/>
                  </a:cubicBezTo>
                  <a:cubicBezTo>
                    <a:pt x="5392" y="6196"/>
                    <a:pt x="5330" y="6222"/>
                    <a:pt x="5265" y="6222"/>
                  </a:cubicBezTo>
                  <a:cubicBezTo>
                    <a:pt x="5172" y="6222"/>
                    <a:pt x="5074" y="6168"/>
                    <a:pt x="5098" y="6052"/>
                  </a:cubicBezTo>
                  <a:lnTo>
                    <a:pt x="5098" y="6052"/>
                  </a:lnTo>
                  <a:cubicBezTo>
                    <a:pt x="5134" y="6067"/>
                    <a:pt x="5216" y="6097"/>
                    <a:pt x="5256" y="6097"/>
                  </a:cubicBezTo>
                  <a:cubicBezTo>
                    <a:pt x="5298" y="6097"/>
                    <a:pt x="5293" y="6064"/>
                    <a:pt x="5140" y="5948"/>
                  </a:cubicBezTo>
                  <a:cubicBezTo>
                    <a:pt x="5126" y="5983"/>
                    <a:pt x="5101" y="5993"/>
                    <a:pt x="5067" y="5993"/>
                  </a:cubicBezTo>
                  <a:cubicBezTo>
                    <a:pt x="5022" y="5993"/>
                    <a:pt x="4961" y="5975"/>
                    <a:pt x="4890" y="5975"/>
                  </a:cubicBezTo>
                  <a:cubicBezTo>
                    <a:pt x="4858" y="5975"/>
                    <a:pt x="4823" y="5979"/>
                    <a:pt x="4787" y="5990"/>
                  </a:cubicBezTo>
                  <a:cubicBezTo>
                    <a:pt x="4767" y="5937"/>
                    <a:pt x="4839" y="5969"/>
                    <a:pt x="4808" y="5907"/>
                  </a:cubicBezTo>
                  <a:lnTo>
                    <a:pt x="4808" y="5907"/>
                  </a:lnTo>
                  <a:cubicBezTo>
                    <a:pt x="4750" y="5947"/>
                    <a:pt x="4711" y="5952"/>
                    <a:pt x="4672" y="5952"/>
                  </a:cubicBezTo>
                  <a:cubicBezTo>
                    <a:pt x="4660" y="5952"/>
                    <a:pt x="4648" y="5951"/>
                    <a:pt x="4636" y="5951"/>
                  </a:cubicBezTo>
                  <a:cubicBezTo>
                    <a:pt x="4616" y="5951"/>
                    <a:pt x="4595" y="5953"/>
                    <a:pt x="4569" y="5958"/>
                  </a:cubicBezTo>
                  <a:cubicBezTo>
                    <a:pt x="4559" y="5917"/>
                    <a:pt x="4559" y="5875"/>
                    <a:pt x="4559" y="5834"/>
                  </a:cubicBezTo>
                  <a:lnTo>
                    <a:pt x="4559" y="5834"/>
                  </a:lnTo>
                  <a:cubicBezTo>
                    <a:pt x="4570" y="5836"/>
                    <a:pt x="4582" y="5837"/>
                    <a:pt x="4594" y="5837"/>
                  </a:cubicBezTo>
                  <a:cubicBezTo>
                    <a:pt x="4684" y="5837"/>
                    <a:pt x="4790" y="5771"/>
                    <a:pt x="4652" y="5689"/>
                  </a:cubicBezTo>
                  <a:cubicBezTo>
                    <a:pt x="4663" y="5689"/>
                    <a:pt x="4673" y="5679"/>
                    <a:pt x="4673" y="5658"/>
                  </a:cubicBezTo>
                  <a:cubicBezTo>
                    <a:pt x="4767" y="5699"/>
                    <a:pt x="4850" y="5751"/>
                    <a:pt x="4880" y="5813"/>
                  </a:cubicBezTo>
                  <a:cubicBezTo>
                    <a:pt x="4942" y="5492"/>
                    <a:pt x="4787" y="5668"/>
                    <a:pt x="4859" y="5481"/>
                  </a:cubicBezTo>
                  <a:lnTo>
                    <a:pt x="4859" y="5481"/>
                  </a:lnTo>
                  <a:cubicBezTo>
                    <a:pt x="4815" y="5484"/>
                    <a:pt x="4780" y="5485"/>
                    <a:pt x="4754" y="5485"/>
                  </a:cubicBezTo>
                  <a:cubicBezTo>
                    <a:pt x="4557" y="5485"/>
                    <a:pt x="4790" y="5434"/>
                    <a:pt x="4671" y="5434"/>
                  </a:cubicBezTo>
                  <a:cubicBezTo>
                    <a:pt x="4649" y="5434"/>
                    <a:pt x="4613" y="5436"/>
                    <a:pt x="4559" y="5440"/>
                  </a:cubicBezTo>
                  <a:cubicBezTo>
                    <a:pt x="4559" y="5419"/>
                    <a:pt x="4684" y="5399"/>
                    <a:pt x="4684" y="5399"/>
                  </a:cubicBezTo>
                  <a:cubicBezTo>
                    <a:pt x="4601" y="5389"/>
                    <a:pt x="4559" y="5336"/>
                    <a:pt x="4549" y="5254"/>
                  </a:cubicBezTo>
                  <a:lnTo>
                    <a:pt x="4549" y="5254"/>
                  </a:lnTo>
                  <a:cubicBezTo>
                    <a:pt x="4608" y="5334"/>
                    <a:pt x="4630" y="5364"/>
                    <a:pt x="4634" y="5364"/>
                  </a:cubicBezTo>
                  <a:cubicBezTo>
                    <a:pt x="4642" y="5364"/>
                    <a:pt x="4583" y="5250"/>
                    <a:pt x="4611" y="5181"/>
                  </a:cubicBezTo>
                  <a:lnTo>
                    <a:pt x="4611" y="5181"/>
                  </a:lnTo>
                  <a:cubicBezTo>
                    <a:pt x="4383" y="5191"/>
                    <a:pt x="4166" y="5191"/>
                    <a:pt x="4083" y="5212"/>
                  </a:cubicBezTo>
                  <a:cubicBezTo>
                    <a:pt x="4083" y="5140"/>
                    <a:pt x="4404" y="5026"/>
                    <a:pt x="4279" y="4871"/>
                  </a:cubicBezTo>
                  <a:cubicBezTo>
                    <a:pt x="4339" y="4844"/>
                    <a:pt x="4376" y="4842"/>
                    <a:pt x="4399" y="4842"/>
                  </a:cubicBezTo>
                  <a:cubicBezTo>
                    <a:pt x="4403" y="4842"/>
                    <a:pt x="4407" y="4842"/>
                    <a:pt x="4410" y="4842"/>
                  </a:cubicBezTo>
                  <a:cubicBezTo>
                    <a:pt x="4440" y="4842"/>
                    <a:pt x="4439" y="4838"/>
                    <a:pt x="4445" y="4735"/>
                  </a:cubicBezTo>
                  <a:cubicBezTo>
                    <a:pt x="4470" y="4803"/>
                    <a:pt x="4490" y="4828"/>
                    <a:pt x="4508" y="4828"/>
                  </a:cubicBezTo>
                  <a:cubicBezTo>
                    <a:pt x="4549" y="4828"/>
                    <a:pt x="4569" y="4686"/>
                    <a:pt x="4569" y="4643"/>
                  </a:cubicBezTo>
                  <a:cubicBezTo>
                    <a:pt x="4652" y="4735"/>
                    <a:pt x="4632" y="4684"/>
                    <a:pt x="4684" y="4746"/>
                  </a:cubicBezTo>
                  <a:cubicBezTo>
                    <a:pt x="4686" y="4729"/>
                    <a:pt x="4695" y="4723"/>
                    <a:pt x="4709" y="4723"/>
                  </a:cubicBezTo>
                  <a:cubicBezTo>
                    <a:pt x="4736" y="4723"/>
                    <a:pt x="4780" y="4747"/>
                    <a:pt x="4805" y="4747"/>
                  </a:cubicBezTo>
                  <a:cubicBezTo>
                    <a:pt x="4836" y="4747"/>
                    <a:pt x="4839" y="4713"/>
                    <a:pt x="4756" y="4560"/>
                  </a:cubicBezTo>
                  <a:cubicBezTo>
                    <a:pt x="4735" y="4560"/>
                    <a:pt x="4714" y="4539"/>
                    <a:pt x="4704" y="4518"/>
                  </a:cubicBezTo>
                  <a:cubicBezTo>
                    <a:pt x="4746" y="4518"/>
                    <a:pt x="4756" y="4498"/>
                    <a:pt x="4735" y="4477"/>
                  </a:cubicBezTo>
                  <a:lnTo>
                    <a:pt x="4735" y="4477"/>
                  </a:lnTo>
                  <a:cubicBezTo>
                    <a:pt x="4674" y="4524"/>
                    <a:pt x="4622" y="4547"/>
                    <a:pt x="4578" y="4547"/>
                  </a:cubicBezTo>
                  <a:cubicBezTo>
                    <a:pt x="4525" y="4547"/>
                    <a:pt x="4484" y="4513"/>
                    <a:pt x="4456" y="4445"/>
                  </a:cubicBezTo>
                  <a:cubicBezTo>
                    <a:pt x="4445" y="4560"/>
                    <a:pt x="4279" y="4590"/>
                    <a:pt x="4103" y="4601"/>
                  </a:cubicBezTo>
                  <a:cubicBezTo>
                    <a:pt x="4103" y="4560"/>
                    <a:pt x="4103" y="4515"/>
                    <a:pt x="4112" y="4515"/>
                  </a:cubicBezTo>
                  <a:cubicBezTo>
                    <a:pt x="4117" y="4515"/>
                    <a:pt x="4124" y="4527"/>
                    <a:pt x="4134" y="4560"/>
                  </a:cubicBezTo>
                  <a:cubicBezTo>
                    <a:pt x="4166" y="4518"/>
                    <a:pt x="4186" y="4477"/>
                    <a:pt x="4166" y="4425"/>
                  </a:cubicBezTo>
                  <a:lnTo>
                    <a:pt x="4166" y="4425"/>
                  </a:lnTo>
                  <a:cubicBezTo>
                    <a:pt x="4155" y="4435"/>
                    <a:pt x="4134" y="4456"/>
                    <a:pt x="4113" y="4466"/>
                  </a:cubicBezTo>
                  <a:cubicBezTo>
                    <a:pt x="4103" y="4404"/>
                    <a:pt x="4113" y="4342"/>
                    <a:pt x="4145" y="4290"/>
                  </a:cubicBezTo>
                  <a:cubicBezTo>
                    <a:pt x="4147" y="4310"/>
                    <a:pt x="4152" y="4319"/>
                    <a:pt x="4159" y="4319"/>
                  </a:cubicBezTo>
                  <a:cubicBezTo>
                    <a:pt x="4186" y="4319"/>
                    <a:pt x="4243" y="4206"/>
                    <a:pt x="4300" y="4125"/>
                  </a:cubicBezTo>
                  <a:cubicBezTo>
                    <a:pt x="4296" y="4122"/>
                    <a:pt x="4288" y="4120"/>
                    <a:pt x="4279" y="4120"/>
                  </a:cubicBezTo>
                  <a:cubicBezTo>
                    <a:pt x="4152" y="4120"/>
                    <a:pt x="3614" y="4354"/>
                    <a:pt x="3585" y="4373"/>
                  </a:cubicBezTo>
                  <a:cubicBezTo>
                    <a:pt x="3575" y="4249"/>
                    <a:pt x="3492" y="4342"/>
                    <a:pt x="3471" y="4207"/>
                  </a:cubicBezTo>
                  <a:lnTo>
                    <a:pt x="3471" y="4207"/>
                  </a:lnTo>
                  <a:cubicBezTo>
                    <a:pt x="3493" y="4216"/>
                    <a:pt x="3520" y="4219"/>
                    <a:pt x="3546" y="4219"/>
                  </a:cubicBezTo>
                  <a:cubicBezTo>
                    <a:pt x="3617" y="4219"/>
                    <a:pt x="3682" y="4191"/>
                    <a:pt x="3637" y="4145"/>
                  </a:cubicBezTo>
                  <a:cubicBezTo>
                    <a:pt x="3653" y="4143"/>
                    <a:pt x="3668" y="4142"/>
                    <a:pt x="3683" y="4142"/>
                  </a:cubicBezTo>
                  <a:cubicBezTo>
                    <a:pt x="3737" y="4142"/>
                    <a:pt x="3788" y="4159"/>
                    <a:pt x="3844" y="4207"/>
                  </a:cubicBezTo>
                  <a:lnTo>
                    <a:pt x="3885" y="4166"/>
                  </a:lnTo>
                  <a:cubicBezTo>
                    <a:pt x="3803" y="4134"/>
                    <a:pt x="3772" y="4072"/>
                    <a:pt x="3793" y="3989"/>
                  </a:cubicBezTo>
                  <a:lnTo>
                    <a:pt x="3793" y="3989"/>
                  </a:lnTo>
                  <a:cubicBezTo>
                    <a:pt x="3815" y="4034"/>
                    <a:pt x="3831" y="4050"/>
                    <a:pt x="3842" y="4050"/>
                  </a:cubicBezTo>
                  <a:cubicBezTo>
                    <a:pt x="3867" y="4050"/>
                    <a:pt x="3867" y="3965"/>
                    <a:pt x="3868" y="3965"/>
                  </a:cubicBezTo>
                  <a:cubicBezTo>
                    <a:pt x="3869" y="3965"/>
                    <a:pt x="3870" y="3991"/>
                    <a:pt x="3876" y="4072"/>
                  </a:cubicBezTo>
                  <a:cubicBezTo>
                    <a:pt x="3876" y="4006"/>
                    <a:pt x="3895" y="3973"/>
                    <a:pt x="3935" y="3973"/>
                  </a:cubicBezTo>
                  <a:cubicBezTo>
                    <a:pt x="3945" y="3973"/>
                    <a:pt x="3956" y="3975"/>
                    <a:pt x="3968" y="3979"/>
                  </a:cubicBezTo>
                  <a:cubicBezTo>
                    <a:pt x="4000" y="3938"/>
                    <a:pt x="3885" y="3959"/>
                    <a:pt x="3906" y="3917"/>
                  </a:cubicBezTo>
                  <a:cubicBezTo>
                    <a:pt x="3956" y="3917"/>
                    <a:pt x="3982" y="3914"/>
                    <a:pt x="4000" y="3914"/>
                  </a:cubicBezTo>
                  <a:cubicBezTo>
                    <a:pt x="4027" y="3914"/>
                    <a:pt x="4035" y="3921"/>
                    <a:pt x="4072" y="3959"/>
                  </a:cubicBezTo>
                  <a:cubicBezTo>
                    <a:pt x="4065" y="3915"/>
                    <a:pt x="4093" y="3777"/>
                    <a:pt x="4121" y="3777"/>
                  </a:cubicBezTo>
                  <a:cubicBezTo>
                    <a:pt x="4133" y="3777"/>
                    <a:pt x="4146" y="3803"/>
                    <a:pt x="4155" y="3876"/>
                  </a:cubicBezTo>
                  <a:cubicBezTo>
                    <a:pt x="4207" y="3834"/>
                    <a:pt x="4217" y="3772"/>
                    <a:pt x="4196" y="3710"/>
                  </a:cubicBezTo>
                  <a:cubicBezTo>
                    <a:pt x="4205" y="3707"/>
                    <a:pt x="4213" y="3705"/>
                    <a:pt x="4220" y="3705"/>
                  </a:cubicBezTo>
                  <a:cubicBezTo>
                    <a:pt x="4255" y="3705"/>
                    <a:pt x="4267" y="3746"/>
                    <a:pt x="4258" y="3824"/>
                  </a:cubicBezTo>
                  <a:cubicBezTo>
                    <a:pt x="4341" y="3772"/>
                    <a:pt x="4477" y="3503"/>
                    <a:pt x="4321" y="3388"/>
                  </a:cubicBezTo>
                  <a:cubicBezTo>
                    <a:pt x="4352" y="3371"/>
                    <a:pt x="4376" y="3363"/>
                    <a:pt x="4396" y="3363"/>
                  </a:cubicBezTo>
                  <a:cubicBezTo>
                    <a:pt x="4437" y="3363"/>
                    <a:pt x="4462" y="3395"/>
                    <a:pt x="4497" y="3451"/>
                  </a:cubicBezTo>
                  <a:cubicBezTo>
                    <a:pt x="4507" y="3420"/>
                    <a:pt x="4539" y="3337"/>
                    <a:pt x="4580" y="3285"/>
                  </a:cubicBezTo>
                  <a:lnTo>
                    <a:pt x="4580" y="3285"/>
                  </a:lnTo>
                  <a:cubicBezTo>
                    <a:pt x="4462" y="3311"/>
                    <a:pt x="4252" y="3330"/>
                    <a:pt x="4053" y="3330"/>
                  </a:cubicBezTo>
                  <a:cubicBezTo>
                    <a:pt x="3778" y="3330"/>
                    <a:pt x="3527" y="3294"/>
                    <a:pt x="3575" y="3192"/>
                  </a:cubicBezTo>
                  <a:lnTo>
                    <a:pt x="3575" y="3192"/>
                  </a:lnTo>
                  <a:cubicBezTo>
                    <a:pt x="3584" y="3206"/>
                    <a:pt x="3626" y="3223"/>
                    <a:pt x="3671" y="3223"/>
                  </a:cubicBezTo>
                  <a:cubicBezTo>
                    <a:pt x="3723" y="3223"/>
                    <a:pt x="3781" y="3201"/>
                    <a:pt x="3803" y="3130"/>
                  </a:cubicBezTo>
                  <a:cubicBezTo>
                    <a:pt x="3816" y="3207"/>
                    <a:pt x="3838" y="3235"/>
                    <a:pt x="3865" y="3235"/>
                  </a:cubicBezTo>
                  <a:cubicBezTo>
                    <a:pt x="3921" y="3235"/>
                    <a:pt x="3995" y="3116"/>
                    <a:pt x="4051" y="3068"/>
                  </a:cubicBezTo>
                  <a:cubicBezTo>
                    <a:pt x="4092" y="3111"/>
                    <a:pt x="4106" y="3125"/>
                    <a:pt x="4109" y="3125"/>
                  </a:cubicBezTo>
                  <a:cubicBezTo>
                    <a:pt x="4115" y="3125"/>
                    <a:pt x="4083" y="3076"/>
                    <a:pt x="4112" y="3076"/>
                  </a:cubicBezTo>
                  <a:cubicBezTo>
                    <a:pt x="4115" y="3076"/>
                    <a:pt x="4119" y="3076"/>
                    <a:pt x="4124" y="3078"/>
                  </a:cubicBezTo>
                  <a:cubicBezTo>
                    <a:pt x="4116" y="3116"/>
                    <a:pt x="4112" y="3135"/>
                    <a:pt x="4110" y="3143"/>
                  </a:cubicBezTo>
                  <a:lnTo>
                    <a:pt x="4110" y="3143"/>
                  </a:lnTo>
                  <a:cubicBezTo>
                    <a:pt x="4113" y="3131"/>
                    <a:pt x="4124" y="3097"/>
                    <a:pt x="4135" y="3097"/>
                  </a:cubicBezTo>
                  <a:cubicBezTo>
                    <a:pt x="4142" y="3097"/>
                    <a:pt x="4150" y="3112"/>
                    <a:pt x="4155" y="3160"/>
                  </a:cubicBezTo>
                  <a:cubicBezTo>
                    <a:pt x="4156" y="3161"/>
                    <a:pt x="4158" y="3161"/>
                    <a:pt x="4159" y="3161"/>
                  </a:cubicBezTo>
                  <a:cubicBezTo>
                    <a:pt x="4221" y="3161"/>
                    <a:pt x="4310" y="2952"/>
                    <a:pt x="4300" y="2912"/>
                  </a:cubicBezTo>
                  <a:lnTo>
                    <a:pt x="4300" y="2912"/>
                  </a:lnTo>
                  <a:cubicBezTo>
                    <a:pt x="4275" y="2961"/>
                    <a:pt x="4119" y="3043"/>
                    <a:pt x="3992" y="3043"/>
                  </a:cubicBezTo>
                  <a:cubicBezTo>
                    <a:pt x="3905" y="3043"/>
                    <a:pt x="3832" y="3005"/>
                    <a:pt x="3823" y="2891"/>
                  </a:cubicBezTo>
                  <a:lnTo>
                    <a:pt x="3823" y="2891"/>
                  </a:lnTo>
                  <a:cubicBezTo>
                    <a:pt x="3851" y="2936"/>
                    <a:pt x="3866" y="2954"/>
                    <a:pt x="3878" y="2954"/>
                  </a:cubicBezTo>
                  <a:cubicBezTo>
                    <a:pt x="3904" y="2954"/>
                    <a:pt x="3920" y="2878"/>
                    <a:pt x="4010" y="2787"/>
                  </a:cubicBezTo>
                  <a:cubicBezTo>
                    <a:pt x="3927" y="2778"/>
                    <a:pt x="3917" y="2736"/>
                    <a:pt x="3979" y="2642"/>
                  </a:cubicBezTo>
                  <a:lnTo>
                    <a:pt x="3979" y="2642"/>
                  </a:lnTo>
                  <a:cubicBezTo>
                    <a:pt x="3935" y="2686"/>
                    <a:pt x="3434" y="3128"/>
                    <a:pt x="3217" y="3128"/>
                  </a:cubicBezTo>
                  <a:cubicBezTo>
                    <a:pt x="3176" y="3128"/>
                    <a:pt x="3146" y="3113"/>
                    <a:pt x="3130" y="3078"/>
                  </a:cubicBezTo>
                  <a:cubicBezTo>
                    <a:pt x="3132" y="3076"/>
                    <a:pt x="3135" y="3076"/>
                    <a:pt x="3139" y="3076"/>
                  </a:cubicBezTo>
                  <a:cubicBezTo>
                    <a:pt x="3158" y="3076"/>
                    <a:pt x="3193" y="3086"/>
                    <a:pt x="3219" y="3086"/>
                  </a:cubicBezTo>
                  <a:cubicBezTo>
                    <a:pt x="3236" y="3086"/>
                    <a:pt x="3250" y="3082"/>
                    <a:pt x="3254" y="3068"/>
                  </a:cubicBezTo>
                  <a:cubicBezTo>
                    <a:pt x="3222" y="3047"/>
                    <a:pt x="3181" y="3026"/>
                    <a:pt x="3150" y="3005"/>
                  </a:cubicBezTo>
                  <a:cubicBezTo>
                    <a:pt x="3160" y="2995"/>
                    <a:pt x="3212" y="2933"/>
                    <a:pt x="3222" y="2902"/>
                  </a:cubicBezTo>
                  <a:cubicBezTo>
                    <a:pt x="3241" y="2940"/>
                    <a:pt x="3257" y="2956"/>
                    <a:pt x="3270" y="2956"/>
                  </a:cubicBezTo>
                  <a:cubicBezTo>
                    <a:pt x="3298" y="2956"/>
                    <a:pt x="3306" y="2869"/>
                    <a:pt x="3285" y="2746"/>
                  </a:cubicBezTo>
                  <a:cubicBezTo>
                    <a:pt x="3316" y="2746"/>
                    <a:pt x="3409" y="2829"/>
                    <a:pt x="3420" y="2870"/>
                  </a:cubicBezTo>
                  <a:cubicBezTo>
                    <a:pt x="3440" y="2808"/>
                    <a:pt x="3461" y="2767"/>
                    <a:pt x="3492" y="2705"/>
                  </a:cubicBezTo>
                  <a:lnTo>
                    <a:pt x="3492" y="2705"/>
                  </a:lnTo>
                  <a:cubicBezTo>
                    <a:pt x="3516" y="2778"/>
                    <a:pt x="3502" y="2790"/>
                    <a:pt x="3489" y="2790"/>
                  </a:cubicBezTo>
                  <a:cubicBezTo>
                    <a:pt x="3482" y="2790"/>
                    <a:pt x="3475" y="2787"/>
                    <a:pt x="3474" y="2787"/>
                  </a:cubicBezTo>
                  <a:lnTo>
                    <a:pt x="3474" y="2787"/>
                  </a:lnTo>
                  <a:cubicBezTo>
                    <a:pt x="3471" y="2787"/>
                    <a:pt x="3490" y="2801"/>
                    <a:pt x="3575" y="2881"/>
                  </a:cubicBezTo>
                  <a:cubicBezTo>
                    <a:pt x="3628" y="2798"/>
                    <a:pt x="3675" y="2677"/>
                    <a:pt x="3721" y="2677"/>
                  </a:cubicBezTo>
                  <a:cubicBezTo>
                    <a:pt x="3738" y="2677"/>
                    <a:pt x="3755" y="2694"/>
                    <a:pt x="3772" y="2736"/>
                  </a:cubicBezTo>
                  <a:cubicBezTo>
                    <a:pt x="3779" y="2721"/>
                    <a:pt x="3797" y="2685"/>
                    <a:pt x="3830" y="2685"/>
                  </a:cubicBezTo>
                  <a:cubicBezTo>
                    <a:pt x="3843" y="2685"/>
                    <a:pt x="3858" y="2690"/>
                    <a:pt x="3876" y="2705"/>
                  </a:cubicBezTo>
                  <a:cubicBezTo>
                    <a:pt x="3869" y="2630"/>
                    <a:pt x="3897" y="2577"/>
                    <a:pt x="3938" y="2577"/>
                  </a:cubicBezTo>
                  <a:cubicBezTo>
                    <a:pt x="3965" y="2577"/>
                    <a:pt x="3998" y="2600"/>
                    <a:pt x="4031" y="2653"/>
                  </a:cubicBezTo>
                  <a:cubicBezTo>
                    <a:pt x="4041" y="2642"/>
                    <a:pt x="4124" y="2373"/>
                    <a:pt x="4124" y="2352"/>
                  </a:cubicBezTo>
                  <a:lnTo>
                    <a:pt x="4124" y="2352"/>
                  </a:lnTo>
                  <a:cubicBezTo>
                    <a:pt x="4040" y="2374"/>
                    <a:pt x="3994" y="2479"/>
                    <a:pt x="3982" y="2479"/>
                  </a:cubicBezTo>
                  <a:cubicBezTo>
                    <a:pt x="3977" y="2479"/>
                    <a:pt x="3979" y="2455"/>
                    <a:pt x="3989" y="2384"/>
                  </a:cubicBezTo>
                  <a:lnTo>
                    <a:pt x="3989" y="2384"/>
                  </a:lnTo>
                  <a:cubicBezTo>
                    <a:pt x="3976" y="2416"/>
                    <a:pt x="3959" y="2437"/>
                    <a:pt x="3940" y="2437"/>
                  </a:cubicBezTo>
                  <a:cubicBezTo>
                    <a:pt x="3929" y="2437"/>
                    <a:pt x="3918" y="2430"/>
                    <a:pt x="3906" y="2414"/>
                  </a:cubicBezTo>
                  <a:cubicBezTo>
                    <a:pt x="3906" y="2467"/>
                    <a:pt x="3558" y="2620"/>
                    <a:pt x="3402" y="2620"/>
                  </a:cubicBezTo>
                  <a:cubicBezTo>
                    <a:pt x="3371" y="2620"/>
                    <a:pt x="3348" y="2614"/>
                    <a:pt x="3337" y="2601"/>
                  </a:cubicBezTo>
                  <a:cubicBezTo>
                    <a:pt x="3192" y="2446"/>
                    <a:pt x="3648" y="2394"/>
                    <a:pt x="3440" y="2228"/>
                  </a:cubicBezTo>
                  <a:cubicBezTo>
                    <a:pt x="3575" y="1990"/>
                    <a:pt x="3855" y="2052"/>
                    <a:pt x="3979" y="1648"/>
                  </a:cubicBezTo>
                  <a:cubicBezTo>
                    <a:pt x="3976" y="1645"/>
                    <a:pt x="3972" y="1643"/>
                    <a:pt x="3968" y="1643"/>
                  </a:cubicBezTo>
                  <a:cubicBezTo>
                    <a:pt x="3911" y="1643"/>
                    <a:pt x="3748" y="1869"/>
                    <a:pt x="3710" y="1907"/>
                  </a:cubicBezTo>
                  <a:cubicBezTo>
                    <a:pt x="3668" y="1731"/>
                    <a:pt x="3710" y="1855"/>
                    <a:pt x="3616" y="1751"/>
                  </a:cubicBezTo>
                  <a:lnTo>
                    <a:pt x="3616" y="1751"/>
                  </a:lnTo>
                  <a:cubicBezTo>
                    <a:pt x="3642" y="1778"/>
                    <a:pt x="3664" y="1788"/>
                    <a:pt x="3681" y="1788"/>
                  </a:cubicBezTo>
                  <a:cubicBezTo>
                    <a:pt x="3746" y="1788"/>
                    <a:pt x="3760" y="1641"/>
                    <a:pt x="3793" y="1617"/>
                  </a:cubicBezTo>
                  <a:cubicBezTo>
                    <a:pt x="3803" y="1638"/>
                    <a:pt x="3803" y="1668"/>
                    <a:pt x="3803" y="1700"/>
                  </a:cubicBezTo>
                  <a:cubicBezTo>
                    <a:pt x="3862" y="1632"/>
                    <a:pt x="3838" y="1551"/>
                    <a:pt x="3901" y="1551"/>
                  </a:cubicBezTo>
                  <a:cubicBezTo>
                    <a:pt x="3915" y="1551"/>
                    <a:pt x="3933" y="1555"/>
                    <a:pt x="3958" y="1565"/>
                  </a:cubicBezTo>
                  <a:cubicBezTo>
                    <a:pt x="3896" y="1513"/>
                    <a:pt x="3896" y="1451"/>
                    <a:pt x="3979" y="1368"/>
                  </a:cubicBezTo>
                  <a:cubicBezTo>
                    <a:pt x="3978" y="1368"/>
                    <a:pt x="3976" y="1367"/>
                    <a:pt x="3974" y="1367"/>
                  </a:cubicBezTo>
                  <a:cubicBezTo>
                    <a:pt x="3921" y="1367"/>
                    <a:pt x="3703" y="1623"/>
                    <a:pt x="3533" y="1772"/>
                  </a:cubicBezTo>
                  <a:cubicBezTo>
                    <a:pt x="3514" y="1890"/>
                    <a:pt x="3479" y="1935"/>
                    <a:pt x="3440" y="1935"/>
                  </a:cubicBezTo>
                  <a:cubicBezTo>
                    <a:pt x="3301" y="1935"/>
                    <a:pt x="3097" y="1374"/>
                    <a:pt x="3237" y="1374"/>
                  </a:cubicBezTo>
                  <a:cubicBezTo>
                    <a:pt x="3268" y="1374"/>
                    <a:pt x="3317" y="1403"/>
                    <a:pt x="3388" y="1472"/>
                  </a:cubicBezTo>
                  <a:cubicBezTo>
                    <a:pt x="3420" y="1399"/>
                    <a:pt x="3399" y="1368"/>
                    <a:pt x="3326" y="1368"/>
                  </a:cubicBezTo>
                  <a:cubicBezTo>
                    <a:pt x="3461" y="1285"/>
                    <a:pt x="3482" y="1316"/>
                    <a:pt x="3544" y="1161"/>
                  </a:cubicBezTo>
                  <a:lnTo>
                    <a:pt x="3544" y="1161"/>
                  </a:lnTo>
                  <a:cubicBezTo>
                    <a:pt x="3469" y="1189"/>
                    <a:pt x="3369" y="1343"/>
                    <a:pt x="3259" y="1343"/>
                  </a:cubicBezTo>
                  <a:cubicBezTo>
                    <a:pt x="3247" y="1343"/>
                    <a:pt x="3235" y="1341"/>
                    <a:pt x="3222" y="1337"/>
                  </a:cubicBezTo>
                  <a:cubicBezTo>
                    <a:pt x="3347" y="1306"/>
                    <a:pt x="3430" y="1171"/>
                    <a:pt x="3450" y="1058"/>
                  </a:cubicBezTo>
                  <a:lnTo>
                    <a:pt x="3450" y="1058"/>
                  </a:lnTo>
                  <a:cubicBezTo>
                    <a:pt x="3424" y="1083"/>
                    <a:pt x="3404" y="1097"/>
                    <a:pt x="3391" y="1097"/>
                  </a:cubicBezTo>
                  <a:cubicBezTo>
                    <a:pt x="3373" y="1097"/>
                    <a:pt x="3370" y="1070"/>
                    <a:pt x="3388" y="1016"/>
                  </a:cubicBezTo>
                  <a:cubicBezTo>
                    <a:pt x="3382" y="1015"/>
                    <a:pt x="3376" y="1014"/>
                    <a:pt x="3369" y="1014"/>
                  </a:cubicBezTo>
                  <a:cubicBezTo>
                    <a:pt x="3295" y="1014"/>
                    <a:pt x="3232" y="1123"/>
                    <a:pt x="3212" y="1161"/>
                  </a:cubicBezTo>
                  <a:cubicBezTo>
                    <a:pt x="3212" y="1123"/>
                    <a:pt x="3195" y="1003"/>
                    <a:pt x="3200" y="1003"/>
                  </a:cubicBezTo>
                  <a:lnTo>
                    <a:pt x="3200" y="1003"/>
                  </a:lnTo>
                  <a:cubicBezTo>
                    <a:pt x="3200" y="1003"/>
                    <a:pt x="3201" y="1004"/>
                    <a:pt x="3202" y="1005"/>
                  </a:cubicBezTo>
                  <a:cubicBezTo>
                    <a:pt x="3357" y="943"/>
                    <a:pt x="3347" y="922"/>
                    <a:pt x="3388" y="757"/>
                  </a:cubicBezTo>
                  <a:cubicBezTo>
                    <a:pt x="3387" y="756"/>
                    <a:pt x="3386" y="755"/>
                    <a:pt x="3384" y="755"/>
                  </a:cubicBezTo>
                  <a:cubicBezTo>
                    <a:pt x="3344" y="755"/>
                    <a:pt x="3145" y="1056"/>
                    <a:pt x="3063" y="1056"/>
                  </a:cubicBezTo>
                  <a:cubicBezTo>
                    <a:pt x="3051" y="1056"/>
                    <a:pt x="3042" y="1050"/>
                    <a:pt x="3036" y="1037"/>
                  </a:cubicBezTo>
                  <a:cubicBezTo>
                    <a:pt x="2974" y="1037"/>
                    <a:pt x="3067" y="840"/>
                    <a:pt x="2994" y="767"/>
                  </a:cubicBezTo>
                  <a:cubicBezTo>
                    <a:pt x="3098" y="643"/>
                    <a:pt x="3285" y="457"/>
                    <a:pt x="3088" y="425"/>
                  </a:cubicBezTo>
                  <a:lnTo>
                    <a:pt x="3088" y="425"/>
                  </a:lnTo>
                  <a:cubicBezTo>
                    <a:pt x="3047" y="602"/>
                    <a:pt x="3005" y="539"/>
                    <a:pt x="2953" y="767"/>
                  </a:cubicBezTo>
                  <a:cubicBezTo>
                    <a:pt x="2907" y="693"/>
                    <a:pt x="3002" y="511"/>
                    <a:pt x="2948" y="511"/>
                  </a:cubicBezTo>
                  <a:cubicBezTo>
                    <a:pt x="2942" y="511"/>
                    <a:pt x="2933" y="513"/>
                    <a:pt x="2922" y="519"/>
                  </a:cubicBezTo>
                  <a:cubicBezTo>
                    <a:pt x="2912" y="487"/>
                    <a:pt x="2984" y="342"/>
                    <a:pt x="3047" y="301"/>
                  </a:cubicBezTo>
                  <a:lnTo>
                    <a:pt x="3047" y="301"/>
                  </a:lnTo>
                  <a:cubicBezTo>
                    <a:pt x="3017" y="307"/>
                    <a:pt x="2993" y="310"/>
                    <a:pt x="2973" y="310"/>
                  </a:cubicBezTo>
                  <a:cubicBezTo>
                    <a:pt x="2892" y="310"/>
                    <a:pt x="2905" y="256"/>
                    <a:pt x="3005" y="156"/>
                  </a:cubicBezTo>
                  <a:lnTo>
                    <a:pt x="3005" y="156"/>
                  </a:lnTo>
                  <a:cubicBezTo>
                    <a:pt x="2964" y="185"/>
                    <a:pt x="2939" y="196"/>
                    <a:pt x="2925" y="196"/>
                  </a:cubicBezTo>
                  <a:cubicBezTo>
                    <a:pt x="2868" y="196"/>
                    <a:pt x="2985" y="9"/>
                    <a:pt x="290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818777" y="3814890"/>
              <a:ext cx="434453" cy="864552"/>
            </a:xfrm>
            <a:custGeom>
              <a:avLst/>
              <a:gdLst/>
              <a:ahLst/>
              <a:cxnLst/>
              <a:rect l="l" t="t" r="r" b="b"/>
              <a:pathLst>
                <a:path w="4291" h="8539" extrusionOk="0">
                  <a:moveTo>
                    <a:pt x="1928" y="125"/>
                  </a:moveTo>
                  <a:lnTo>
                    <a:pt x="1928" y="125"/>
                  </a:lnTo>
                  <a:cubicBezTo>
                    <a:pt x="1929" y="126"/>
                    <a:pt x="1929" y="126"/>
                    <a:pt x="1930" y="127"/>
                  </a:cubicBezTo>
                  <a:lnTo>
                    <a:pt x="1930" y="127"/>
                  </a:lnTo>
                  <a:cubicBezTo>
                    <a:pt x="1929" y="126"/>
                    <a:pt x="1929" y="125"/>
                    <a:pt x="1928" y="125"/>
                  </a:cubicBezTo>
                  <a:close/>
                  <a:moveTo>
                    <a:pt x="1728" y="1046"/>
                  </a:moveTo>
                  <a:cubicBezTo>
                    <a:pt x="1726" y="1046"/>
                    <a:pt x="1723" y="1047"/>
                    <a:pt x="1721" y="1047"/>
                  </a:cubicBezTo>
                  <a:cubicBezTo>
                    <a:pt x="1724" y="1047"/>
                    <a:pt x="1726" y="1046"/>
                    <a:pt x="1728" y="1046"/>
                  </a:cubicBezTo>
                  <a:close/>
                  <a:moveTo>
                    <a:pt x="2845" y="2124"/>
                  </a:moveTo>
                  <a:cubicBezTo>
                    <a:pt x="2846" y="2124"/>
                    <a:pt x="2848" y="2124"/>
                    <a:pt x="2851" y="2125"/>
                  </a:cubicBezTo>
                  <a:cubicBezTo>
                    <a:pt x="2849" y="2137"/>
                    <a:pt x="2848" y="2147"/>
                    <a:pt x="2847" y="2154"/>
                  </a:cubicBezTo>
                  <a:lnTo>
                    <a:pt x="2847" y="2154"/>
                  </a:lnTo>
                  <a:cubicBezTo>
                    <a:pt x="2842" y="2145"/>
                    <a:pt x="2831" y="2124"/>
                    <a:pt x="2845" y="2124"/>
                  </a:cubicBezTo>
                  <a:close/>
                  <a:moveTo>
                    <a:pt x="1069" y="2187"/>
                  </a:moveTo>
                  <a:lnTo>
                    <a:pt x="1069" y="2187"/>
                  </a:lnTo>
                  <a:cubicBezTo>
                    <a:pt x="1069" y="2187"/>
                    <a:pt x="1069" y="2187"/>
                    <a:pt x="1069" y="2187"/>
                  </a:cubicBezTo>
                  <a:cubicBezTo>
                    <a:pt x="1069" y="2187"/>
                    <a:pt x="1069" y="2187"/>
                    <a:pt x="1069" y="2187"/>
                  </a:cubicBezTo>
                  <a:close/>
                  <a:moveTo>
                    <a:pt x="1450" y="2529"/>
                  </a:moveTo>
                  <a:lnTo>
                    <a:pt x="1450" y="2529"/>
                  </a:lnTo>
                  <a:cubicBezTo>
                    <a:pt x="1450" y="2532"/>
                    <a:pt x="1449" y="2534"/>
                    <a:pt x="1450" y="2534"/>
                  </a:cubicBezTo>
                  <a:cubicBezTo>
                    <a:pt x="1450" y="2534"/>
                    <a:pt x="1450" y="2532"/>
                    <a:pt x="1451" y="2529"/>
                  </a:cubicBezTo>
                  <a:cubicBezTo>
                    <a:pt x="1451" y="2529"/>
                    <a:pt x="1451" y="2529"/>
                    <a:pt x="1450" y="2529"/>
                  </a:cubicBezTo>
                  <a:close/>
                  <a:moveTo>
                    <a:pt x="302" y="7036"/>
                  </a:moveTo>
                  <a:cubicBezTo>
                    <a:pt x="421" y="7118"/>
                    <a:pt x="312" y="7142"/>
                    <a:pt x="208" y="7149"/>
                  </a:cubicBezTo>
                  <a:lnTo>
                    <a:pt x="208" y="7149"/>
                  </a:lnTo>
                  <a:cubicBezTo>
                    <a:pt x="230" y="7037"/>
                    <a:pt x="332" y="7119"/>
                    <a:pt x="302" y="7036"/>
                  </a:cubicBezTo>
                  <a:close/>
                  <a:moveTo>
                    <a:pt x="2011" y="1"/>
                  </a:moveTo>
                  <a:cubicBezTo>
                    <a:pt x="2011" y="71"/>
                    <a:pt x="2005" y="158"/>
                    <a:pt x="1972" y="158"/>
                  </a:cubicBezTo>
                  <a:cubicBezTo>
                    <a:pt x="1961" y="158"/>
                    <a:pt x="1947" y="149"/>
                    <a:pt x="1930" y="127"/>
                  </a:cubicBezTo>
                  <a:lnTo>
                    <a:pt x="1930" y="127"/>
                  </a:lnTo>
                  <a:cubicBezTo>
                    <a:pt x="1943" y="156"/>
                    <a:pt x="1981" y="449"/>
                    <a:pt x="2001" y="498"/>
                  </a:cubicBezTo>
                  <a:cubicBezTo>
                    <a:pt x="1825" y="436"/>
                    <a:pt x="1856" y="446"/>
                    <a:pt x="1773" y="301"/>
                  </a:cubicBezTo>
                  <a:lnTo>
                    <a:pt x="1773" y="301"/>
                  </a:lnTo>
                  <a:cubicBezTo>
                    <a:pt x="1790" y="336"/>
                    <a:pt x="1793" y="356"/>
                    <a:pt x="1776" y="356"/>
                  </a:cubicBezTo>
                  <a:cubicBezTo>
                    <a:pt x="1772" y="356"/>
                    <a:pt x="1768" y="355"/>
                    <a:pt x="1762" y="353"/>
                  </a:cubicBezTo>
                  <a:lnTo>
                    <a:pt x="1762" y="353"/>
                  </a:lnTo>
                  <a:cubicBezTo>
                    <a:pt x="1794" y="446"/>
                    <a:pt x="1815" y="477"/>
                    <a:pt x="1866" y="519"/>
                  </a:cubicBezTo>
                  <a:cubicBezTo>
                    <a:pt x="1815" y="592"/>
                    <a:pt x="1762" y="612"/>
                    <a:pt x="1887" y="767"/>
                  </a:cubicBezTo>
                  <a:cubicBezTo>
                    <a:pt x="1679" y="757"/>
                    <a:pt x="1794" y="633"/>
                    <a:pt x="1617" y="571"/>
                  </a:cubicBezTo>
                  <a:lnTo>
                    <a:pt x="1617" y="571"/>
                  </a:lnTo>
                  <a:cubicBezTo>
                    <a:pt x="1679" y="695"/>
                    <a:pt x="1711" y="726"/>
                    <a:pt x="1742" y="840"/>
                  </a:cubicBezTo>
                  <a:cubicBezTo>
                    <a:pt x="1744" y="839"/>
                    <a:pt x="1747" y="838"/>
                    <a:pt x="1752" y="838"/>
                  </a:cubicBezTo>
                  <a:cubicBezTo>
                    <a:pt x="1803" y="838"/>
                    <a:pt x="1976" y="949"/>
                    <a:pt x="1928" y="1016"/>
                  </a:cubicBezTo>
                  <a:cubicBezTo>
                    <a:pt x="1908" y="986"/>
                    <a:pt x="1726" y="860"/>
                    <a:pt x="1702" y="860"/>
                  </a:cubicBezTo>
                  <a:cubicBezTo>
                    <a:pt x="1701" y="860"/>
                    <a:pt x="1701" y="861"/>
                    <a:pt x="1700" y="861"/>
                  </a:cubicBezTo>
                  <a:cubicBezTo>
                    <a:pt x="1700" y="890"/>
                    <a:pt x="1787" y="1026"/>
                    <a:pt x="1728" y="1046"/>
                  </a:cubicBezTo>
                  <a:lnTo>
                    <a:pt x="1728" y="1046"/>
                  </a:lnTo>
                  <a:cubicBezTo>
                    <a:pt x="1742" y="1043"/>
                    <a:pt x="1754" y="1041"/>
                    <a:pt x="1764" y="1041"/>
                  </a:cubicBezTo>
                  <a:cubicBezTo>
                    <a:pt x="1811" y="1041"/>
                    <a:pt x="1820" y="1072"/>
                    <a:pt x="1804" y="1130"/>
                  </a:cubicBezTo>
                  <a:cubicBezTo>
                    <a:pt x="1845" y="1130"/>
                    <a:pt x="1824" y="1140"/>
                    <a:pt x="1877" y="1151"/>
                  </a:cubicBezTo>
                  <a:cubicBezTo>
                    <a:pt x="1888" y="1100"/>
                    <a:pt x="1895" y="1083"/>
                    <a:pt x="1901" y="1083"/>
                  </a:cubicBezTo>
                  <a:cubicBezTo>
                    <a:pt x="1911" y="1083"/>
                    <a:pt x="1913" y="1149"/>
                    <a:pt x="1919" y="1149"/>
                  </a:cubicBezTo>
                  <a:cubicBezTo>
                    <a:pt x="1921" y="1149"/>
                    <a:pt x="1924" y="1141"/>
                    <a:pt x="1928" y="1120"/>
                  </a:cubicBezTo>
                  <a:cubicBezTo>
                    <a:pt x="1939" y="1130"/>
                    <a:pt x="1968" y="1297"/>
                    <a:pt x="1969" y="1297"/>
                  </a:cubicBezTo>
                  <a:cubicBezTo>
                    <a:pt x="1970" y="1297"/>
                    <a:pt x="1970" y="1296"/>
                    <a:pt x="1970" y="1296"/>
                  </a:cubicBezTo>
                  <a:lnTo>
                    <a:pt x="1970" y="1296"/>
                  </a:lnTo>
                  <a:cubicBezTo>
                    <a:pt x="1979" y="1323"/>
                    <a:pt x="1971" y="1332"/>
                    <a:pt x="1957" y="1332"/>
                  </a:cubicBezTo>
                  <a:cubicBezTo>
                    <a:pt x="1920" y="1332"/>
                    <a:pt x="1835" y="1272"/>
                    <a:pt x="1835" y="1265"/>
                  </a:cubicBezTo>
                  <a:cubicBezTo>
                    <a:pt x="1835" y="1267"/>
                    <a:pt x="1834" y="1267"/>
                    <a:pt x="1831" y="1267"/>
                  </a:cubicBezTo>
                  <a:cubicBezTo>
                    <a:pt x="1791" y="1267"/>
                    <a:pt x="1460" y="1055"/>
                    <a:pt x="1421" y="1016"/>
                  </a:cubicBezTo>
                  <a:lnTo>
                    <a:pt x="1421" y="1016"/>
                  </a:lnTo>
                  <a:cubicBezTo>
                    <a:pt x="1389" y="1047"/>
                    <a:pt x="1462" y="1078"/>
                    <a:pt x="1421" y="1089"/>
                  </a:cubicBezTo>
                  <a:cubicBezTo>
                    <a:pt x="1429" y="1115"/>
                    <a:pt x="1546" y="1188"/>
                    <a:pt x="1532" y="1188"/>
                  </a:cubicBezTo>
                  <a:cubicBezTo>
                    <a:pt x="1530" y="1188"/>
                    <a:pt x="1524" y="1186"/>
                    <a:pt x="1514" y="1182"/>
                  </a:cubicBezTo>
                  <a:lnTo>
                    <a:pt x="1514" y="1182"/>
                  </a:lnTo>
                  <a:cubicBezTo>
                    <a:pt x="1527" y="1202"/>
                    <a:pt x="1540" y="1209"/>
                    <a:pt x="1556" y="1209"/>
                  </a:cubicBezTo>
                  <a:cubicBezTo>
                    <a:pt x="1565" y="1209"/>
                    <a:pt x="1575" y="1206"/>
                    <a:pt x="1587" y="1202"/>
                  </a:cubicBezTo>
                  <a:lnTo>
                    <a:pt x="1587" y="1202"/>
                  </a:lnTo>
                  <a:cubicBezTo>
                    <a:pt x="1555" y="1223"/>
                    <a:pt x="1566" y="1244"/>
                    <a:pt x="1617" y="1255"/>
                  </a:cubicBezTo>
                  <a:cubicBezTo>
                    <a:pt x="1607" y="1256"/>
                    <a:pt x="1597" y="1257"/>
                    <a:pt x="1588" y="1257"/>
                  </a:cubicBezTo>
                  <a:cubicBezTo>
                    <a:pt x="1443" y="1257"/>
                    <a:pt x="1374" y="1115"/>
                    <a:pt x="1296" y="1047"/>
                  </a:cubicBezTo>
                  <a:lnTo>
                    <a:pt x="1296" y="1047"/>
                  </a:lnTo>
                  <a:cubicBezTo>
                    <a:pt x="1348" y="1182"/>
                    <a:pt x="1462" y="1234"/>
                    <a:pt x="1462" y="1317"/>
                  </a:cubicBezTo>
                  <a:cubicBezTo>
                    <a:pt x="1472" y="1317"/>
                    <a:pt x="1504" y="1265"/>
                    <a:pt x="1504" y="1255"/>
                  </a:cubicBezTo>
                  <a:cubicBezTo>
                    <a:pt x="1514" y="1265"/>
                    <a:pt x="1659" y="1389"/>
                    <a:pt x="1659" y="1513"/>
                  </a:cubicBezTo>
                  <a:cubicBezTo>
                    <a:pt x="1676" y="1493"/>
                    <a:pt x="1687" y="1488"/>
                    <a:pt x="1694" y="1488"/>
                  </a:cubicBezTo>
                  <a:cubicBezTo>
                    <a:pt x="1703" y="1488"/>
                    <a:pt x="1706" y="1497"/>
                    <a:pt x="1709" y="1497"/>
                  </a:cubicBezTo>
                  <a:cubicBezTo>
                    <a:pt x="1711" y="1497"/>
                    <a:pt x="1714" y="1488"/>
                    <a:pt x="1721" y="1451"/>
                  </a:cubicBezTo>
                  <a:cubicBezTo>
                    <a:pt x="1725" y="1479"/>
                    <a:pt x="1731" y="1489"/>
                    <a:pt x="1739" y="1489"/>
                  </a:cubicBezTo>
                  <a:cubicBezTo>
                    <a:pt x="1754" y="1489"/>
                    <a:pt x="1776" y="1464"/>
                    <a:pt x="1815" y="1451"/>
                  </a:cubicBezTo>
                  <a:lnTo>
                    <a:pt x="1815" y="1451"/>
                  </a:lnTo>
                  <a:cubicBezTo>
                    <a:pt x="1808" y="1477"/>
                    <a:pt x="1809" y="1506"/>
                    <a:pt x="1816" y="1506"/>
                  </a:cubicBezTo>
                  <a:cubicBezTo>
                    <a:pt x="1821" y="1506"/>
                    <a:pt x="1827" y="1494"/>
                    <a:pt x="1835" y="1462"/>
                  </a:cubicBezTo>
                  <a:lnTo>
                    <a:pt x="1835" y="1462"/>
                  </a:lnTo>
                  <a:cubicBezTo>
                    <a:pt x="1868" y="1543"/>
                    <a:pt x="1820" y="1571"/>
                    <a:pt x="1760" y="1571"/>
                  </a:cubicBezTo>
                  <a:cubicBezTo>
                    <a:pt x="1706" y="1571"/>
                    <a:pt x="1642" y="1548"/>
                    <a:pt x="1617" y="1524"/>
                  </a:cubicBezTo>
                  <a:lnTo>
                    <a:pt x="1617" y="1524"/>
                  </a:lnTo>
                  <a:cubicBezTo>
                    <a:pt x="1597" y="1628"/>
                    <a:pt x="1690" y="1575"/>
                    <a:pt x="1690" y="1628"/>
                  </a:cubicBezTo>
                  <a:cubicBezTo>
                    <a:pt x="1688" y="1658"/>
                    <a:pt x="1677" y="1670"/>
                    <a:pt x="1661" y="1670"/>
                  </a:cubicBezTo>
                  <a:cubicBezTo>
                    <a:pt x="1579" y="1670"/>
                    <a:pt x="1357" y="1377"/>
                    <a:pt x="1348" y="1368"/>
                  </a:cubicBezTo>
                  <a:lnTo>
                    <a:pt x="1348" y="1368"/>
                  </a:lnTo>
                  <a:cubicBezTo>
                    <a:pt x="1317" y="1617"/>
                    <a:pt x="1421" y="1617"/>
                    <a:pt x="1451" y="1752"/>
                  </a:cubicBezTo>
                  <a:cubicBezTo>
                    <a:pt x="1460" y="1732"/>
                    <a:pt x="1476" y="1724"/>
                    <a:pt x="1496" y="1724"/>
                  </a:cubicBezTo>
                  <a:cubicBezTo>
                    <a:pt x="1548" y="1724"/>
                    <a:pt x="1623" y="1782"/>
                    <a:pt x="1638" y="1835"/>
                  </a:cubicBezTo>
                  <a:cubicBezTo>
                    <a:pt x="1625" y="1832"/>
                    <a:pt x="1615" y="1831"/>
                    <a:pt x="1608" y="1831"/>
                  </a:cubicBezTo>
                  <a:cubicBezTo>
                    <a:pt x="1556" y="1831"/>
                    <a:pt x="1624" y="1886"/>
                    <a:pt x="1597" y="1886"/>
                  </a:cubicBezTo>
                  <a:cubicBezTo>
                    <a:pt x="1589" y="1887"/>
                    <a:pt x="1582" y="1888"/>
                    <a:pt x="1574" y="1888"/>
                  </a:cubicBezTo>
                  <a:cubicBezTo>
                    <a:pt x="1497" y="1888"/>
                    <a:pt x="1429" y="1844"/>
                    <a:pt x="1381" y="1844"/>
                  </a:cubicBezTo>
                  <a:cubicBezTo>
                    <a:pt x="1377" y="1844"/>
                    <a:pt x="1372" y="1844"/>
                    <a:pt x="1369" y="1845"/>
                  </a:cubicBezTo>
                  <a:cubicBezTo>
                    <a:pt x="1348" y="1939"/>
                    <a:pt x="1493" y="2011"/>
                    <a:pt x="1431" y="2104"/>
                  </a:cubicBezTo>
                  <a:cubicBezTo>
                    <a:pt x="1442" y="2052"/>
                    <a:pt x="1069" y="1835"/>
                    <a:pt x="1048" y="1824"/>
                  </a:cubicBezTo>
                  <a:lnTo>
                    <a:pt x="1048" y="1824"/>
                  </a:lnTo>
                  <a:cubicBezTo>
                    <a:pt x="1031" y="1865"/>
                    <a:pt x="1099" y="2030"/>
                    <a:pt x="1154" y="2030"/>
                  </a:cubicBezTo>
                  <a:cubicBezTo>
                    <a:pt x="1168" y="2030"/>
                    <a:pt x="1182" y="2018"/>
                    <a:pt x="1193" y="1990"/>
                  </a:cubicBezTo>
                  <a:cubicBezTo>
                    <a:pt x="1238" y="2073"/>
                    <a:pt x="1244" y="2106"/>
                    <a:pt x="1195" y="2106"/>
                  </a:cubicBezTo>
                  <a:cubicBezTo>
                    <a:pt x="1188" y="2106"/>
                    <a:pt x="1181" y="2106"/>
                    <a:pt x="1172" y="2104"/>
                  </a:cubicBezTo>
                  <a:lnTo>
                    <a:pt x="1172" y="2104"/>
                  </a:lnTo>
                  <a:cubicBezTo>
                    <a:pt x="1234" y="2187"/>
                    <a:pt x="1286" y="2176"/>
                    <a:pt x="1296" y="2259"/>
                  </a:cubicBezTo>
                  <a:cubicBezTo>
                    <a:pt x="1299" y="2260"/>
                    <a:pt x="1300" y="2260"/>
                    <a:pt x="1302" y="2260"/>
                  </a:cubicBezTo>
                  <a:cubicBezTo>
                    <a:pt x="1323" y="2260"/>
                    <a:pt x="1299" y="2197"/>
                    <a:pt x="1327" y="2197"/>
                  </a:cubicBezTo>
                  <a:cubicBezTo>
                    <a:pt x="1327" y="2270"/>
                    <a:pt x="1400" y="2229"/>
                    <a:pt x="1327" y="2270"/>
                  </a:cubicBezTo>
                  <a:cubicBezTo>
                    <a:pt x="1338" y="2270"/>
                    <a:pt x="1421" y="2270"/>
                    <a:pt x="1442" y="2301"/>
                  </a:cubicBezTo>
                  <a:cubicBezTo>
                    <a:pt x="1427" y="2303"/>
                    <a:pt x="1413" y="2304"/>
                    <a:pt x="1400" y="2304"/>
                  </a:cubicBezTo>
                  <a:cubicBezTo>
                    <a:pt x="1337" y="2304"/>
                    <a:pt x="1286" y="2284"/>
                    <a:pt x="1234" y="2249"/>
                  </a:cubicBezTo>
                  <a:lnTo>
                    <a:pt x="1234" y="2249"/>
                  </a:lnTo>
                  <a:cubicBezTo>
                    <a:pt x="1306" y="2301"/>
                    <a:pt x="1244" y="2270"/>
                    <a:pt x="1193" y="2312"/>
                  </a:cubicBezTo>
                  <a:cubicBezTo>
                    <a:pt x="1203" y="2280"/>
                    <a:pt x="1203" y="2249"/>
                    <a:pt x="1182" y="2218"/>
                  </a:cubicBezTo>
                  <a:cubicBezTo>
                    <a:pt x="1179" y="2254"/>
                    <a:pt x="1174" y="2267"/>
                    <a:pt x="1167" y="2267"/>
                  </a:cubicBezTo>
                  <a:cubicBezTo>
                    <a:pt x="1150" y="2267"/>
                    <a:pt x="1119" y="2186"/>
                    <a:pt x="1078" y="2186"/>
                  </a:cubicBezTo>
                  <a:cubicBezTo>
                    <a:pt x="1075" y="2186"/>
                    <a:pt x="1072" y="2186"/>
                    <a:pt x="1069" y="2187"/>
                  </a:cubicBezTo>
                  <a:lnTo>
                    <a:pt x="1069" y="2187"/>
                  </a:lnTo>
                  <a:cubicBezTo>
                    <a:pt x="1069" y="2187"/>
                    <a:pt x="1070" y="2187"/>
                    <a:pt x="1070" y="2187"/>
                  </a:cubicBezTo>
                  <a:cubicBezTo>
                    <a:pt x="1087" y="2187"/>
                    <a:pt x="1143" y="2365"/>
                    <a:pt x="1187" y="2365"/>
                  </a:cubicBezTo>
                  <a:cubicBezTo>
                    <a:pt x="1201" y="2365"/>
                    <a:pt x="1214" y="2347"/>
                    <a:pt x="1224" y="2301"/>
                  </a:cubicBezTo>
                  <a:cubicBezTo>
                    <a:pt x="1255" y="2312"/>
                    <a:pt x="1265" y="2436"/>
                    <a:pt x="1265" y="2457"/>
                  </a:cubicBezTo>
                  <a:cubicBezTo>
                    <a:pt x="1280" y="2362"/>
                    <a:pt x="1284" y="2331"/>
                    <a:pt x="1285" y="2331"/>
                  </a:cubicBezTo>
                  <a:lnTo>
                    <a:pt x="1285" y="2331"/>
                  </a:lnTo>
                  <a:cubicBezTo>
                    <a:pt x="1287" y="2331"/>
                    <a:pt x="1280" y="2426"/>
                    <a:pt x="1306" y="2446"/>
                  </a:cubicBezTo>
                  <a:cubicBezTo>
                    <a:pt x="1327" y="2394"/>
                    <a:pt x="1348" y="2378"/>
                    <a:pt x="1369" y="2378"/>
                  </a:cubicBezTo>
                  <a:cubicBezTo>
                    <a:pt x="1389" y="2378"/>
                    <a:pt x="1410" y="2394"/>
                    <a:pt x="1431" y="2404"/>
                  </a:cubicBezTo>
                  <a:cubicBezTo>
                    <a:pt x="1410" y="2446"/>
                    <a:pt x="1390" y="2518"/>
                    <a:pt x="1450" y="2529"/>
                  </a:cubicBezTo>
                  <a:lnTo>
                    <a:pt x="1450" y="2529"/>
                  </a:lnTo>
                  <a:cubicBezTo>
                    <a:pt x="1454" y="2511"/>
                    <a:pt x="1469" y="2452"/>
                    <a:pt x="1479" y="2452"/>
                  </a:cubicBezTo>
                  <a:cubicBezTo>
                    <a:pt x="1480" y="2452"/>
                    <a:pt x="1482" y="2453"/>
                    <a:pt x="1483" y="2457"/>
                  </a:cubicBezTo>
                  <a:cubicBezTo>
                    <a:pt x="1493" y="2519"/>
                    <a:pt x="1504" y="2560"/>
                    <a:pt x="1534" y="2632"/>
                  </a:cubicBezTo>
                  <a:cubicBezTo>
                    <a:pt x="1547" y="2596"/>
                    <a:pt x="1559" y="2583"/>
                    <a:pt x="1575" y="2583"/>
                  </a:cubicBezTo>
                  <a:cubicBezTo>
                    <a:pt x="1601" y="2583"/>
                    <a:pt x="1637" y="2614"/>
                    <a:pt x="1700" y="2632"/>
                  </a:cubicBezTo>
                  <a:cubicBezTo>
                    <a:pt x="1663" y="2663"/>
                    <a:pt x="1602" y="2674"/>
                    <a:pt x="1537" y="2674"/>
                  </a:cubicBezTo>
                  <a:cubicBezTo>
                    <a:pt x="1402" y="2674"/>
                    <a:pt x="1245" y="2629"/>
                    <a:pt x="1224" y="2622"/>
                  </a:cubicBezTo>
                  <a:lnTo>
                    <a:pt x="1224" y="2622"/>
                  </a:lnTo>
                  <a:cubicBezTo>
                    <a:pt x="1234" y="2674"/>
                    <a:pt x="1265" y="2695"/>
                    <a:pt x="1327" y="2695"/>
                  </a:cubicBezTo>
                  <a:cubicBezTo>
                    <a:pt x="1276" y="2705"/>
                    <a:pt x="1265" y="2736"/>
                    <a:pt x="1286" y="2788"/>
                  </a:cubicBezTo>
                  <a:cubicBezTo>
                    <a:pt x="1287" y="2786"/>
                    <a:pt x="1291" y="2784"/>
                    <a:pt x="1297" y="2784"/>
                  </a:cubicBezTo>
                  <a:cubicBezTo>
                    <a:pt x="1339" y="2784"/>
                    <a:pt x="1476" y="2844"/>
                    <a:pt x="1504" y="2943"/>
                  </a:cubicBezTo>
                  <a:cubicBezTo>
                    <a:pt x="1473" y="2946"/>
                    <a:pt x="1451" y="2948"/>
                    <a:pt x="1436" y="2948"/>
                  </a:cubicBezTo>
                  <a:cubicBezTo>
                    <a:pt x="1377" y="2948"/>
                    <a:pt x="1423" y="2929"/>
                    <a:pt x="1422" y="2929"/>
                  </a:cubicBezTo>
                  <a:lnTo>
                    <a:pt x="1422" y="2929"/>
                  </a:lnTo>
                  <a:cubicBezTo>
                    <a:pt x="1422" y="2929"/>
                    <a:pt x="1412" y="2932"/>
                    <a:pt x="1379" y="2943"/>
                  </a:cubicBezTo>
                  <a:cubicBezTo>
                    <a:pt x="1409" y="2906"/>
                    <a:pt x="1412" y="2898"/>
                    <a:pt x="1410" y="2898"/>
                  </a:cubicBezTo>
                  <a:lnTo>
                    <a:pt x="1410" y="2898"/>
                  </a:lnTo>
                  <a:cubicBezTo>
                    <a:pt x="1409" y="2898"/>
                    <a:pt x="1405" y="2901"/>
                    <a:pt x="1403" y="2901"/>
                  </a:cubicBezTo>
                  <a:cubicBezTo>
                    <a:pt x="1401" y="2901"/>
                    <a:pt x="1403" y="2896"/>
                    <a:pt x="1421" y="2871"/>
                  </a:cubicBezTo>
                  <a:cubicBezTo>
                    <a:pt x="1416" y="2867"/>
                    <a:pt x="1408" y="2866"/>
                    <a:pt x="1400" y="2866"/>
                  </a:cubicBezTo>
                  <a:cubicBezTo>
                    <a:pt x="1368" y="2866"/>
                    <a:pt x="1317" y="2887"/>
                    <a:pt x="1286" y="2887"/>
                  </a:cubicBezTo>
                  <a:cubicBezTo>
                    <a:pt x="1257" y="2887"/>
                    <a:pt x="1246" y="2868"/>
                    <a:pt x="1286" y="2798"/>
                  </a:cubicBezTo>
                  <a:cubicBezTo>
                    <a:pt x="1246" y="2781"/>
                    <a:pt x="1163" y="2774"/>
                    <a:pt x="1097" y="2774"/>
                  </a:cubicBezTo>
                  <a:cubicBezTo>
                    <a:pt x="1043" y="2774"/>
                    <a:pt x="1001" y="2779"/>
                    <a:pt x="1006" y="2788"/>
                  </a:cubicBezTo>
                  <a:cubicBezTo>
                    <a:pt x="903" y="2705"/>
                    <a:pt x="820" y="2653"/>
                    <a:pt x="758" y="2602"/>
                  </a:cubicBezTo>
                  <a:lnTo>
                    <a:pt x="758" y="2602"/>
                  </a:lnTo>
                  <a:cubicBezTo>
                    <a:pt x="772" y="2712"/>
                    <a:pt x="785" y="2731"/>
                    <a:pt x="805" y="2731"/>
                  </a:cubicBezTo>
                  <a:cubicBezTo>
                    <a:pt x="815" y="2731"/>
                    <a:pt x="827" y="2726"/>
                    <a:pt x="841" y="2726"/>
                  </a:cubicBezTo>
                  <a:cubicBezTo>
                    <a:pt x="841" y="2871"/>
                    <a:pt x="923" y="2850"/>
                    <a:pt x="996" y="2964"/>
                  </a:cubicBezTo>
                  <a:cubicBezTo>
                    <a:pt x="996" y="2964"/>
                    <a:pt x="1058" y="2881"/>
                    <a:pt x="1069" y="2850"/>
                  </a:cubicBezTo>
                  <a:cubicBezTo>
                    <a:pt x="1069" y="2964"/>
                    <a:pt x="1161" y="2881"/>
                    <a:pt x="1078" y="2964"/>
                  </a:cubicBezTo>
                  <a:cubicBezTo>
                    <a:pt x="1085" y="2964"/>
                    <a:pt x="1155" y="2919"/>
                    <a:pt x="1169" y="2919"/>
                  </a:cubicBezTo>
                  <a:cubicBezTo>
                    <a:pt x="1179" y="2919"/>
                    <a:pt x="1164" y="2939"/>
                    <a:pt x="1089" y="3005"/>
                  </a:cubicBezTo>
                  <a:cubicBezTo>
                    <a:pt x="1102" y="3012"/>
                    <a:pt x="1112" y="3015"/>
                    <a:pt x="1119" y="3015"/>
                  </a:cubicBezTo>
                  <a:cubicBezTo>
                    <a:pt x="1137" y="3015"/>
                    <a:pt x="1144" y="2997"/>
                    <a:pt x="1151" y="2954"/>
                  </a:cubicBezTo>
                  <a:cubicBezTo>
                    <a:pt x="1172" y="3026"/>
                    <a:pt x="1255" y="3047"/>
                    <a:pt x="1203" y="3150"/>
                  </a:cubicBezTo>
                  <a:cubicBezTo>
                    <a:pt x="1238" y="3135"/>
                    <a:pt x="1258" y="3131"/>
                    <a:pt x="1271" y="3131"/>
                  </a:cubicBezTo>
                  <a:cubicBezTo>
                    <a:pt x="1285" y="3131"/>
                    <a:pt x="1288" y="3136"/>
                    <a:pt x="1291" y="3136"/>
                  </a:cubicBezTo>
                  <a:cubicBezTo>
                    <a:pt x="1294" y="3136"/>
                    <a:pt x="1296" y="3131"/>
                    <a:pt x="1306" y="3109"/>
                  </a:cubicBezTo>
                  <a:cubicBezTo>
                    <a:pt x="1348" y="3150"/>
                    <a:pt x="1348" y="3192"/>
                    <a:pt x="1306" y="3244"/>
                  </a:cubicBezTo>
                  <a:cubicBezTo>
                    <a:pt x="1308" y="3245"/>
                    <a:pt x="1309" y="3245"/>
                    <a:pt x="1311" y="3245"/>
                  </a:cubicBezTo>
                  <a:cubicBezTo>
                    <a:pt x="1332" y="3245"/>
                    <a:pt x="1369" y="3182"/>
                    <a:pt x="1379" y="3182"/>
                  </a:cubicBezTo>
                  <a:cubicBezTo>
                    <a:pt x="1379" y="3237"/>
                    <a:pt x="1384" y="3251"/>
                    <a:pt x="1390" y="3251"/>
                  </a:cubicBezTo>
                  <a:cubicBezTo>
                    <a:pt x="1393" y="3251"/>
                    <a:pt x="1397" y="3247"/>
                    <a:pt x="1400" y="3244"/>
                  </a:cubicBezTo>
                  <a:lnTo>
                    <a:pt x="1400" y="3244"/>
                  </a:lnTo>
                  <a:cubicBezTo>
                    <a:pt x="1400" y="3244"/>
                    <a:pt x="1400" y="3254"/>
                    <a:pt x="1389" y="3265"/>
                  </a:cubicBezTo>
                  <a:cubicBezTo>
                    <a:pt x="1276" y="3265"/>
                    <a:pt x="1069" y="3223"/>
                    <a:pt x="1027" y="3213"/>
                  </a:cubicBezTo>
                  <a:cubicBezTo>
                    <a:pt x="954" y="3192"/>
                    <a:pt x="768" y="3182"/>
                    <a:pt x="675" y="3109"/>
                  </a:cubicBezTo>
                  <a:lnTo>
                    <a:pt x="675" y="3109"/>
                  </a:lnTo>
                  <a:cubicBezTo>
                    <a:pt x="643" y="3150"/>
                    <a:pt x="643" y="3192"/>
                    <a:pt x="685" y="3244"/>
                  </a:cubicBezTo>
                  <a:cubicBezTo>
                    <a:pt x="678" y="3207"/>
                    <a:pt x="753" y="3202"/>
                    <a:pt x="802" y="3202"/>
                  </a:cubicBezTo>
                  <a:cubicBezTo>
                    <a:pt x="822" y="3202"/>
                    <a:pt x="837" y="3203"/>
                    <a:pt x="841" y="3203"/>
                  </a:cubicBezTo>
                  <a:cubicBezTo>
                    <a:pt x="841" y="3286"/>
                    <a:pt x="954" y="3420"/>
                    <a:pt x="1027" y="3493"/>
                  </a:cubicBezTo>
                  <a:cubicBezTo>
                    <a:pt x="1058" y="3446"/>
                    <a:pt x="1084" y="3443"/>
                    <a:pt x="1101" y="3443"/>
                  </a:cubicBezTo>
                  <a:cubicBezTo>
                    <a:pt x="1103" y="3443"/>
                    <a:pt x="1105" y="3443"/>
                    <a:pt x="1107" y="3443"/>
                  </a:cubicBezTo>
                  <a:cubicBezTo>
                    <a:pt x="1119" y="3443"/>
                    <a:pt x="1125" y="3441"/>
                    <a:pt x="1120" y="3410"/>
                  </a:cubicBezTo>
                  <a:lnTo>
                    <a:pt x="1120" y="3410"/>
                  </a:lnTo>
                  <a:cubicBezTo>
                    <a:pt x="1131" y="3451"/>
                    <a:pt x="1151" y="3493"/>
                    <a:pt x="1182" y="3523"/>
                  </a:cubicBezTo>
                  <a:cubicBezTo>
                    <a:pt x="1187" y="3501"/>
                    <a:pt x="1190" y="3493"/>
                    <a:pt x="1190" y="3493"/>
                  </a:cubicBezTo>
                  <a:lnTo>
                    <a:pt x="1190" y="3493"/>
                  </a:lnTo>
                  <a:cubicBezTo>
                    <a:pt x="1192" y="3493"/>
                    <a:pt x="1172" y="3583"/>
                    <a:pt x="1141" y="3606"/>
                  </a:cubicBezTo>
                  <a:cubicBezTo>
                    <a:pt x="1165" y="3651"/>
                    <a:pt x="1236" y="3672"/>
                    <a:pt x="1307" y="3672"/>
                  </a:cubicBezTo>
                  <a:cubicBezTo>
                    <a:pt x="1387" y="3672"/>
                    <a:pt x="1466" y="3645"/>
                    <a:pt x="1483" y="3596"/>
                  </a:cubicBezTo>
                  <a:lnTo>
                    <a:pt x="1483" y="3596"/>
                  </a:lnTo>
                  <a:cubicBezTo>
                    <a:pt x="1545" y="3700"/>
                    <a:pt x="1462" y="3721"/>
                    <a:pt x="1359" y="3793"/>
                  </a:cubicBezTo>
                  <a:cubicBezTo>
                    <a:pt x="1410" y="3778"/>
                    <a:pt x="1431" y="3773"/>
                    <a:pt x="1434" y="3773"/>
                  </a:cubicBezTo>
                  <a:lnTo>
                    <a:pt x="1434" y="3773"/>
                  </a:lnTo>
                  <a:cubicBezTo>
                    <a:pt x="1439" y="3773"/>
                    <a:pt x="1389" y="3790"/>
                    <a:pt x="1369" y="3804"/>
                  </a:cubicBezTo>
                  <a:cubicBezTo>
                    <a:pt x="1421" y="3804"/>
                    <a:pt x="1421" y="3824"/>
                    <a:pt x="1451" y="3866"/>
                  </a:cubicBezTo>
                  <a:cubicBezTo>
                    <a:pt x="1445" y="3866"/>
                    <a:pt x="1439" y="3867"/>
                    <a:pt x="1432" y="3867"/>
                  </a:cubicBezTo>
                  <a:cubicBezTo>
                    <a:pt x="1348" y="3867"/>
                    <a:pt x="1294" y="3817"/>
                    <a:pt x="1244" y="3817"/>
                  </a:cubicBezTo>
                  <a:cubicBezTo>
                    <a:pt x="1234" y="3817"/>
                    <a:pt x="1224" y="3819"/>
                    <a:pt x="1214" y="3824"/>
                  </a:cubicBezTo>
                  <a:cubicBezTo>
                    <a:pt x="1282" y="3876"/>
                    <a:pt x="1208" y="3985"/>
                    <a:pt x="1110" y="3985"/>
                  </a:cubicBezTo>
                  <a:cubicBezTo>
                    <a:pt x="1092" y="3985"/>
                    <a:pt x="1072" y="3981"/>
                    <a:pt x="1053" y="3972"/>
                  </a:cubicBezTo>
                  <a:lnTo>
                    <a:pt x="1053" y="3972"/>
                  </a:lnTo>
                  <a:cubicBezTo>
                    <a:pt x="1055" y="3973"/>
                    <a:pt x="1058" y="3973"/>
                    <a:pt x="1060" y="3973"/>
                  </a:cubicBezTo>
                  <a:cubicBezTo>
                    <a:pt x="1102" y="3973"/>
                    <a:pt x="1118" y="3833"/>
                    <a:pt x="1099" y="3824"/>
                  </a:cubicBezTo>
                  <a:cubicBezTo>
                    <a:pt x="1099" y="3824"/>
                    <a:pt x="1099" y="3824"/>
                    <a:pt x="1099" y="3824"/>
                  </a:cubicBezTo>
                  <a:cubicBezTo>
                    <a:pt x="1094" y="3824"/>
                    <a:pt x="947" y="4077"/>
                    <a:pt x="970" y="4077"/>
                  </a:cubicBezTo>
                  <a:cubicBezTo>
                    <a:pt x="976" y="4077"/>
                    <a:pt x="990" y="4064"/>
                    <a:pt x="1016" y="4032"/>
                  </a:cubicBezTo>
                  <a:lnTo>
                    <a:pt x="1016" y="4032"/>
                  </a:lnTo>
                  <a:cubicBezTo>
                    <a:pt x="1037" y="4073"/>
                    <a:pt x="1027" y="4094"/>
                    <a:pt x="975" y="4104"/>
                  </a:cubicBezTo>
                  <a:cubicBezTo>
                    <a:pt x="1006" y="4104"/>
                    <a:pt x="1048" y="4104"/>
                    <a:pt x="1069" y="4124"/>
                  </a:cubicBezTo>
                  <a:cubicBezTo>
                    <a:pt x="1046" y="4132"/>
                    <a:pt x="1021" y="4135"/>
                    <a:pt x="995" y="4135"/>
                  </a:cubicBezTo>
                  <a:cubicBezTo>
                    <a:pt x="889" y="4135"/>
                    <a:pt x="772" y="4082"/>
                    <a:pt x="750" y="4082"/>
                  </a:cubicBezTo>
                  <a:cubicBezTo>
                    <a:pt x="748" y="4082"/>
                    <a:pt x="747" y="4082"/>
                    <a:pt x="747" y="4083"/>
                  </a:cubicBezTo>
                  <a:cubicBezTo>
                    <a:pt x="841" y="4114"/>
                    <a:pt x="892" y="4177"/>
                    <a:pt x="954" y="4290"/>
                  </a:cubicBezTo>
                  <a:cubicBezTo>
                    <a:pt x="965" y="4253"/>
                    <a:pt x="977" y="4239"/>
                    <a:pt x="989" y="4239"/>
                  </a:cubicBezTo>
                  <a:cubicBezTo>
                    <a:pt x="1025" y="4239"/>
                    <a:pt x="1063" y="4352"/>
                    <a:pt x="1078" y="4352"/>
                  </a:cubicBezTo>
                  <a:cubicBezTo>
                    <a:pt x="1087" y="4318"/>
                    <a:pt x="1099" y="4305"/>
                    <a:pt x="1113" y="4305"/>
                  </a:cubicBezTo>
                  <a:cubicBezTo>
                    <a:pt x="1133" y="4305"/>
                    <a:pt x="1158" y="4332"/>
                    <a:pt x="1182" y="4363"/>
                  </a:cubicBezTo>
                  <a:cubicBezTo>
                    <a:pt x="1131" y="4405"/>
                    <a:pt x="1131" y="4415"/>
                    <a:pt x="1058" y="4425"/>
                  </a:cubicBezTo>
                  <a:cubicBezTo>
                    <a:pt x="1110" y="4446"/>
                    <a:pt x="1214" y="4550"/>
                    <a:pt x="1203" y="4591"/>
                  </a:cubicBezTo>
                  <a:cubicBezTo>
                    <a:pt x="1198" y="4590"/>
                    <a:pt x="1191" y="4590"/>
                    <a:pt x="1184" y="4590"/>
                  </a:cubicBezTo>
                  <a:cubicBezTo>
                    <a:pt x="1132" y="4590"/>
                    <a:pt x="1024" y="4611"/>
                    <a:pt x="956" y="4611"/>
                  </a:cubicBezTo>
                  <a:cubicBezTo>
                    <a:pt x="932" y="4611"/>
                    <a:pt x="913" y="4609"/>
                    <a:pt x="903" y="4601"/>
                  </a:cubicBezTo>
                  <a:lnTo>
                    <a:pt x="903" y="4601"/>
                  </a:lnTo>
                  <a:cubicBezTo>
                    <a:pt x="923" y="4633"/>
                    <a:pt x="954" y="4653"/>
                    <a:pt x="986" y="4674"/>
                  </a:cubicBezTo>
                  <a:cubicBezTo>
                    <a:pt x="957" y="4681"/>
                    <a:pt x="874" y="4693"/>
                    <a:pt x="819" y="4693"/>
                  </a:cubicBezTo>
                  <a:cubicBezTo>
                    <a:pt x="794" y="4693"/>
                    <a:pt x="774" y="4690"/>
                    <a:pt x="768" y="4684"/>
                  </a:cubicBezTo>
                  <a:lnTo>
                    <a:pt x="768" y="4684"/>
                  </a:lnTo>
                  <a:cubicBezTo>
                    <a:pt x="777" y="4737"/>
                    <a:pt x="780" y="4739"/>
                    <a:pt x="784" y="4739"/>
                  </a:cubicBezTo>
                  <a:cubicBezTo>
                    <a:pt x="784" y="4739"/>
                    <a:pt x="784" y="4739"/>
                    <a:pt x="785" y="4739"/>
                  </a:cubicBezTo>
                  <a:cubicBezTo>
                    <a:pt x="789" y="4739"/>
                    <a:pt x="794" y="4741"/>
                    <a:pt x="809" y="4808"/>
                  </a:cubicBezTo>
                  <a:cubicBezTo>
                    <a:pt x="816" y="4802"/>
                    <a:pt x="842" y="4762"/>
                    <a:pt x="861" y="4762"/>
                  </a:cubicBezTo>
                  <a:cubicBezTo>
                    <a:pt x="871" y="4762"/>
                    <a:pt x="879" y="4771"/>
                    <a:pt x="882" y="4798"/>
                  </a:cubicBezTo>
                  <a:cubicBezTo>
                    <a:pt x="897" y="4748"/>
                    <a:pt x="905" y="4722"/>
                    <a:pt x="910" y="4722"/>
                  </a:cubicBezTo>
                  <a:cubicBezTo>
                    <a:pt x="915" y="4722"/>
                    <a:pt x="918" y="4750"/>
                    <a:pt x="923" y="4808"/>
                  </a:cubicBezTo>
                  <a:cubicBezTo>
                    <a:pt x="973" y="4808"/>
                    <a:pt x="918" y="4704"/>
                    <a:pt x="949" y="4704"/>
                  </a:cubicBezTo>
                  <a:cubicBezTo>
                    <a:pt x="951" y="4704"/>
                    <a:pt x="952" y="4704"/>
                    <a:pt x="954" y="4705"/>
                  </a:cubicBezTo>
                  <a:cubicBezTo>
                    <a:pt x="954" y="4757"/>
                    <a:pt x="954" y="4808"/>
                    <a:pt x="965" y="4819"/>
                  </a:cubicBezTo>
                  <a:cubicBezTo>
                    <a:pt x="947" y="4828"/>
                    <a:pt x="921" y="4831"/>
                    <a:pt x="891" y="4831"/>
                  </a:cubicBezTo>
                  <a:cubicBezTo>
                    <a:pt x="815" y="4831"/>
                    <a:pt x="720" y="4807"/>
                    <a:pt x="705" y="4778"/>
                  </a:cubicBezTo>
                  <a:cubicBezTo>
                    <a:pt x="699" y="4848"/>
                    <a:pt x="687" y="4908"/>
                    <a:pt x="693" y="4908"/>
                  </a:cubicBezTo>
                  <a:cubicBezTo>
                    <a:pt x="696" y="4908"/>
                    <a:pt x="703" y="4894"/>
                    <a:pt x="716" y="4860"/>
                  </a:cubicBezTo>
                  <a:cubicBezTo>
                    <a:pt x="727" y="4892"/>
                    <a:pt x="733" y="4902"/>
                    <a:pt x="736" y="4902"/>
                  </a:cubicBezTo>
                  <a:cubicBezTo>
                    <a:pt x="742" y="4902"/>
                    <a:pt x="735" y="4854"/>
                    <a:pt x="738" y="4854"/>
                  </a:cubicBezTo>
                  <a:lnTo>
                    <a:pt x="738" y="4854"/>
                  </a:lnTo>
                  <a:cubicBezTo>
                    <a:pt x="740" y="4854"/>
                    <a:pt x="747" y="4879"/>
                    <a:pt x="768" y="4964"/>
                  </a:cubicBezTo>
                  <a:cubicBezTo>
                    <a:pt x="775" y="4934"/>
                    <a:pt x="780" y="4922"/>
                    <a:pt x="783" y="4922"/>
                  </a:cubicBezTo>
                  <a:cubicBezTo>
                    <a:pt x="788" y="4922"/>
                    <a:pt x="788" y="4962"/>
                    <a:pt x="788" y="5015"/>
                  </a:cubicBezTo>
                  <a:cubicBezTo>
                    <a:pt x="798" y="5015"/>
                    <a:pt x="823" y="4918"/>
                    <a:pt x="880" y="4918"/>
                  </a:cubicBezTo>
                  <a:cubicBezTo>
                    <a:pt x="887" y="4918"/>
                    <a:pt x="895" y="4919"/>
                    <a:pt x="903" y="4923"/>
                  </a:cubicBezTo>
                  <a:cubicBezTo>
                    <a:pt x="851" y="5006"/>
                    <a:pt x="882" y="4985"/>
                    <a:pt x="830" y="5057"/>
                  </a:cubicBezTo>
                  <a:cubicBezTo>
                    <a:pt x="851" y="5057"/>
                    <a:pt x="975" y="5015"/>
                    <a:pt x="986" y="4995"/>
                  </a:cubicBezTo>
                  <a:cubicBezTo>
                    <a:pt x="986" y="5048"/>
                    <a:pt x="999" y="5052"/>
                    <a:pt x="1006" y="5052"/>
                  </a:cubicBezTo>
                  <a:cubicBezTo>
                    <a:pt x="1007" y="5052"/>
                    <a:pt x="1008" y="5052"/>
                    <a:pt x="1009" y="5052"/>
                  </a:cubicBezTo>
                  <a:cubicBezTo>
                    <a:pt x="1014" y="5052"/>
                    <a:pt x="1006" y="5057"/>
                    <a:pt x="954" y="5140"/>
                  </a:cubicBezTo>
                  <a:cubicBezTo>
                    <a:pt x="971" y="5129"/>
                    <a:pt x="989" y="5125"/>
                    <a:pt x="1007" y="5125"/>
                  </a:cubicBezTo>
                  <a:cubicBezTo>
                    <a:pt x="1072" y="5125"/>
                    <a:pt x="1126" y="5190"/>
                    <a:pt x="1069" y="5223"/>
                  </a:cubicBezTo>
                  <a:cubicBezTo>
                    <a:pt x="1065" y="5206"/>
                    <a:pt x="1004" y="5199"/>
                    <a:pt x="923" y="5199"/>
                  </a:cubicBezTo>
                  <a:cubicBezTo>
                    <a:pt x="753" y="5199"/>
                    <a:pt x="495" y="5229"/>
                    <a:pt x="488" y="5264"/>
                  </a:cubicBezTo>
                  <a:cubicBezTo>
                    <a:pt x="505" y="5273"/>
                    <a:pt x="608" y="5328"/>
                    <a:pt x="579" y="5328"/>
                  </a:cubicBezTo>
                  <a:cubicBezTo>
                    <a:pt x="571" y="5328"/>
                    <a:pt x="556" y="5325"/>
                    <a:pt x="530" y="5316"/>
                  </a:cubicBezTo>
                  <a:lnTo>
                    <a:pt x="530" y="5316"/>
                  </a:lnTo>
                  <a:cubicBezTo>
                    <a:pt x="550" y="5347"/>
                    <a:pt x="571" y="5368"/>
                    <a:pt x="592" y="5379"/>
                  </a:cubicBezTo>
                  <a:cubicBezTo>
                    <a:pt x="540" y="5368"/>
                    <a:pt x="488" y="5368"/>
                    <a:pt x="447" y="5368"/>
                  </a:cubicBezTo>
                  <a:cubicBezTo>
                    <a:pt x="540" y="5492"/>
                    <a:pt x="519" y="5409"/>
                    <a:pt x="519" y="5554"/>
                  </a:cubicBezTo>
                  <a:cubicBezTo>
                    <a:pt x="521" y="5555"/>
                    <a:pt x="523" y="5555"/>
                    <a:pt x="525" y="5555"/>
                  </a:cubicBezTo>
                  <a:cubicBezTo>
                    <a:pt x="555" y="5555"/>
                    <a:pt x="524" y="5471"/>
                    <a:pt x="555" y="5471"/>
                  </a:cubicBezTo>
                  <a:cubicBezTo>
                    <a:pt x="557" y="5471"/>
                    <a:pt x="559" y="5471"/>
                    <a:pt x="560" y="5471"/>
                  </a:cubicBezTo>
                  <a:cubicBezTo>
                    <a:pt x="571" y="5596"/>
                    <a:pt x="581" y="5534"/>
                    <a:pt x="519" y="5648"/>
                  </a:cubicBezTo>
                  <a:cubicBezTo>
                    <a:pt x="528" y="5654"/>
                    <a:pt x="536" y="5656"/>
                    <a:pt x="545" y="5656"/>
                  </a:cubicBezTo>
                  <a:cubicBezTo>
                    <a:pt x="567" y="5656"/>
                    <a:pt x="587" y="5639"/>
                    <a:pt x="602" y="5616"/>
                  </a:cubicBezTo>
                  <a:cubicBezTo>
                    <a:pt x="602" y="5648"/>
                    <a:pt x="613" y="5679"/>
                    <a:pt x="623" y="5710"/>
                  </a:cubicBezTo>
                  <a:cubicBezTo>
                    <a:pt x="644" y="5640"/>
                    <a:pt x="662" y="5614"/>
                    <a:pt x="677" y="5614"/>
                  </a:cubicBezTo>
                  <a:cubicBezTo>
                    <a:pt x="705" y="5614"/>
                    <a:pt x="716" y="5714"/>
                    <a:pt x="696" y="5782"/>
                  </a:cubicBezTo>
                  <a:cubicBezTo>
                    <a:pt x="716" y="5752"/>
                    <a:pt x="747" y="5731"/>
                    <a:pt x="768" y="5710"/>
                  </a:cubicBezTo>
                  <a:lnTo>
                    <a:pt x="768" y="5710"/>
                  </a:lnTo>
                  <a:cubicBezTo>
                    <a:pt x="737" y="5762"/>
                    <a:pt x="737" y="5814"/>
                    <a:pt x="768" y="5865"/>
                  </a:cubicBezTo>
                  <a:cubicBezTo>
                    <a:pt x="788" y="5844"/>
                    <a:pt x="996" y="5824"/>
                    <a:pt x="892" y="5752"/>
                  </a:cubicBezTo>
                  <a:cubicBezTo>
                    <a:pt x="901" y="5747"/>
                    <a:pt x="910" y="5746"/>
                    <a:pt x="919" y="5746"/>
                  </a:cubicBezTo>
                  <a:cubicBezTo>
                    <a:pt x="975" y="5746"/>
                    <a:pt x="1008" y="5828"/>
                    <a:pt x="1016" y="5855"/>
                  </a:cubicBezTo>
                  <a:cubicBezTo>
                    <a:pt x="923" y="5876"/>
                    <a:pt x="820" y="5907"/>
                    <a:pt x="809" y="5927"/>
                  </a:cubicBezTo>
                  <a:cubicBezTo>
                    <a:pt x="822" y="5925"/>
                    <a:pt x="834" y="5924"/>
                    <a:pt x="845" y="5924"/>
                  </a:cubicBezTo>
                  <a:cubicBezTo>
                    <a:pt x="928" y="5924"/>
                    <a:pt x="982" y="5982"/>
                    <a:pt x="1037" y="6000"/>
                  </a:cubicBezTo>
                  <a:cubicBezTo>
                    <a:pt x="871" y="6010"/>
                    <a:pt x="291" y="6062"/>
                    <a:pt x="219" y="6093"/>
                  </a:cubicBezTo>
                  <a:cubicBezTo>
                    <a:pt x="74" y="6166"/>
                    <a:pt x="146" y="6187"/>
                    <a:pt x="84" y="6280"/>
                  </a:cubicBezTo>
                  <a:cubicBezTo>
                    <a:pt x="84" y="6264"/>
                    <a:pt x="78" y="6255"/>
                    <a:pt x="67" y="6255"/>
                  </a:cubicBezTo>
                  <a:cubicBezTo>
                    <a:pt x="63" y="6255"/>
                    <a:pt x="59" y="6256"/>
                    <a:pt x="53" y="6259"/>
                  </a:cubicBezTo>
                  <a:cubicBezTo>
                    <a:pt x="63" y="6270"/>
                    <a:pt x="136" y="6353"/>
                    <a:pt x="136" y="6353"/>
                  </a:cubicBezTo>
                  <a:cubicBezTo>
                    <a:pt x="141" y="6305"/>
                    <a:pt x="143" y="6283"/>
                    <a:pt x="147" y="6283"/>
                  </a:cubicBezTo>
                  <a:cubicBezTo>
                    <a:pt x="153" y="6283"/>
                    <a:pt x="160" y="6312"/>
                    <a:pt x="177" y="6362"/>
                  </a:cubicBezTo>
                  <a:cubicBezTo>
                    <a:pt x="208" y="6270"/>
                    <a:pt x="208" y="6280"/>
                    <a:pt x="187" y="6207"/>
                  </a:cubicBezTo>
                  <a:lnTo>
                    <a:pt x="187" y="6207"/>
                  </a:lnTo>
                  <a:cubicBezTo>
                    <a:pt x="281" y="6217"/>
                    <a:pt x="240" y="6207"/>
                    <a:pt x="250" y="6353"/>
                  </a:cubicBezTo>
                  <a:cubicBezTo>
                    <a:pt x="302" y="6353"/>
                    <a:pt x="343" y="6176"/>
                    <a:pt x="353" y="6145"/>
                  </a:cubicBezTo>
                  <a:lnTo>
                    <a:pt x="353" y="6145"/>
                  </a:lnTo>
                  <a:cubicBezTo>
                    <a:pt x="347" y="6173"/>
                    <a:pt x="349" y="6186"/>
                    <a:pt x="360" y="6186"/>
                  </a:cubicBezTo>
                  <a:cubicBezTo>
                    <a:pt x="366" y="6186"/>
                    <a:pt x="374" y="6183"/>
                    <a:pt x="385" y="6176"/>
                  </a:cubicBezTo>
                  <a:lnTo>
                    <a:pt x="385" y="6176"/>
                  </a:lnTo>
                  <a:cubicBezTo>
                    <a:pt x="385" y="6238"/>
                    <a:pt x="353" y="6300"/>
                    <a:pt x="312" y="6342"/>
                  </a:cubicBezTo>
                  <a:cubicBezTo>
                    <a:pt x="327" y="6326"/>
                    <a:pt x="343" y="6319"/>
                    <a:pt x="359" y="6319"/>
                  </a:cubicBezTo>
                  <a:cubicBezTo>
                    <a:pt x="374" y="6319"/>
                    <a:pt x="390" y="6326"/>
                    <a:pt x="405" y="6342"/>
                  </a:cubicBezTo>
                  <a:cubicBezTo>
                    <a:pt x="405" y="6332"/>
                    <a:pt x="447" y="6228"/>
                    <a:pt x="447" y="6228"/>
                  </a:cubicBezTo>
                  <a:lnTo>
                    <a:pt x="447" y="6228"/>
                  </a:lnTo>
                  <a:cubicBezTo>
                    <a:pt x="426" y="6290"/>
                    <a:pt x="436" y="6342"/>
                    <a:pt x="478" y="6383"/>
                  </a:cubicBezTo>
                  <a:cubicBezTo>
                    <a:pt x="483" y="6356"/>
                    <a:pt x="489" y="6343"/>
                    <a:pt x="496" y="6343"/>
                  </a:cubicBezTo>
                  <a:cubicBezTo>
                    <a:pt x="502" y="6343"/>
                    <a:pt x="509" y="6354"/>
                    <a:pt x="519" y="6373"/>
                  </a:cubicBezTo>
                  <a:cubicBezTo>
                    <a:pt x="519" y="6270"/>
                    <a:pt x="560" y="6176"/>
                    <a:pt x="623" y="6166"/>
                  </a:cubicBezTo>
                  <a:lnTo>
                    <a:pt x="623" y="6166"/>
                  </a:lnTo>
                  <a:cubicBezTo>
                    <a:pt x="613" y="6259"/>
                    <a:pt x="571" y="6321"/>
                    <a:pt x="560" y="6404"/>
                  </a:cubicBezTo>
                  <a:cubicBezTo>
                    <a:pt x="633" y="6394"/>
                    <a:pt x="633" y="6300"/>
                    <a:pt x="685" y="6249"/>
                  </a:cubicBezTo>
                  <a:cubicBezTo>
                    <a:pt x="685" y="6270"/>
                    <a:pt x="685" y="6290"/>
                    <a:pt x="696" y="6300"/>
                  </a:cubicBezTo>
                  <a:cubicBezTo>
                    <a:pt x="726" y="6270"/>
                    <a:pt x="716" y="6187"/>
                    <a:pt x="758" y="6187"/>
                  </a:cubicBezTo>
                  <a:cubicBezTo>
                    <a:pt x="758" y="6278"/>
                    <a:pt x="753" y="6302"/>
                    <a:pt x="757" y="6302"/>
                  </a:cubicBezTo>
                  <a:cubicBezTo>
                    <a:pt x="761" y="6302"/>
                    <a:pt x="775" y="6270"/>
                    <a:pt x="820" y="6270"/>
                  </a:cubicBezTo>
                  <a:cubicBezTo>
                    <a:pt x="841" y="6342"/>
                    <a:pt x="716" y="6415"/>
                    <a:pt x="716" y="6435"/>
                  </a:cubicBezTo>
                  <a:cubicBezTo>
                    <a:pt x="723" y="6434"/>
                    <a:pt x="729" y="6433"/>
                    <a:pt x="735" y="6433"/>
                  </a:cubicBezTo>
                  <a:cubicBezTo>
                    <a:pt x="770" y="6433"/>
                    <a:pt x="780" y="6463"/>
                    <a:pt x="788" y="6508"/>
                  </a:cubicBezTo>
                  <a:cubicBezTo>
                    <a:pt x="799" y="6498"/>
                    <a:pt x="861" y="6456"/>
                    <a:pt x="892" y="6415"/>
                  </a:cubicBezTo>
                  <a:lnTo>
                    <a:pt x="892" y="6415"/>
                  </a:lnTo>
                  <a:cubicBezTo>
                    <a:pt x="885" y="6458"/>
                    <a:pt x="884" y="6471"/>
                    <a:pt x="888" y="6471"/>
                  </a:cubicBezTo>
                  <a:cubicBezTo>
                    <a:pt x="895" y="6471"/>
                    <a:pt x="916" y="6434"/>
                    <a:pt x="951" y="6434"/>
                  </a:cubicBezTo>
                  <a:cubicBezTo>
                    <a:pt x="962" y="6434"/>
                    <a:pt x="973" y="6438"/>
                    <a:pt x="986" y="6445"/>
                  </a:cubicBezTo>
                  <a:cubicBezTo>
                    <a:pt x="863" y="6491"/>
                    <a:pt x="688" y="6555"/>
                    <a:pt x="556" y="6555"/>
                  </a:cubicBezTo>
                  <a:cubicBezTo>
                    <a:pt x="509" y="6555"/>
                    <a:pt x="468" y="6547"/>
                    <a:pt x="436" y="6528"/>
                  </a:cubicBezTo>
                  <a:lnTo>
                    <a:pt x="436" y="6528"/>
                  </a:lnTo>
                  <a:cubicBezTo>
                    <a:pt x="385" y="6580"/>
                    <a:pt x="468" y="6632"/>
                    <a:pt x="281" y="6653"/>
                  </a:cubicBezTo>
                  <a:cubicBezTo>
                    <a:pt x="343" y="6673"/>
                    <a:pt x="343" y="6694"/>
                    <a:pt x="302" y="6726"/>
                  </a:cubicBezTo>
                  <a:cubicBezTo>
                    <a:pt x="293" y="6721"/>
                    <a:pt x="283" y="6719"/>
                    <a:pt x="275" y="6719"/>
                  </a:cubicBezTo>
                  <a:cubicBezTo>
                    <a:pt x="224" y="6719"/>
                    <a:pt x="190" y="6789"/>
                    <a:pt x="260" y="6860"/>
                  </a:cubicBezTo>
                  <a:cubicBezTo>
                    <a:pt x="249" y="6861"/>
                    <a:pt x="238" y="6861"/>
                    <a:pt x="228" y="6861"/>
                  </a:cubicBezTo>
                  <a:cubicBezTo>
                    <a:pt x="173" y="6861"/>
                    <a:pt x="140" y="6849"/>
                    <a:pt x="111" y="6849"/>
                  </a:cubicBezTo>
                  <a:cubicBezTo>
                    <a:pt x="83" y="6849"/>
                    <a:pt x="59" y="6860"/>
                    <a:pt x="22" y="6901"/>
                  </a:cubicBezTo>
                  <a:cubicBezTo>
                    <a:pt x="1" y="6933"/>
                    <a:pt x="53" y="7005"/>
                    <a:pt x="63" y="7036"/>
                  </a:cubicBezTo>
                  <a:cubicBezTo>
                    <a:pt x="91" y="7009"/>
                    <a:pt x="159" y="6917"/>
                    <a:pt x="203" y="6917"/>
                  </a:cubicBezTo>
                  <a:cubicBezTo>
                    <a:pt x="209" y="6917"/>
                    <a:pt x="214" y="6918"/>
                    <a:pt x="219" y="6922"/>
                  </a:cubicBezTo>
                  <a:cubicBezTo>
                    <a:pt x="136" y="7004"/>
                    <a:pt x="125" y="7077"/>
                    <a:pt x="207" y="7149"/>
                  </a:cubicBezTo>
                  <a:lnTo>
                    <a:pt x="207" y="7149"/>
                  </a:lnTo>
                  <a:cubicBezTo>
                    <a:pt x="180" y="7151"/>
                    <a:pt x="153" y="7151"/>
                    <a:pt x="131" y="7151"/>
                  </a:cubicBezTo>
                  <a:cubicBezTo>
                    <a:pt x="97" y="7151"/>
                    <a:pt x="74" y="7150"/>
                    <a:pt x="74" y="7150"/>
                  </a:cubicBezTo>
                  <a:lnTo>
                    <a:pt x="74" y="7150"/>
                  </a:lnTo>
                  <a:cubicBezTo>
                    <a:pt x="133" y="7217"/>
                    <a:pt x="160" y="7278"/>
                    <a:pt x="194" y="7278"/>
                  </a:cubicBezTo>
                  <a:cubicBezTo>
                    <a:pt x="207" y="7278"/>
                    <a:pt x="222" y="7268"/>
                    <a:pt x="240" y="7244"/>
                  </a:cubicBezTo>
                  <a:cubicBezTo>
                    <a:pt x="240" y="7295"/>
                    <a:pt x="260" y="7409"/>
                    <a:pt x="260" y="7461"/>
                  </a:cubicBezTo>
                  <a:cubicBezTo>
                    <a:pt x="291" y="7347"/>
                    <a:pt x="415" y="7451"/>
                    <a:pt x="395" y="7295"/>
                  </a:cubicBezTo>
                  <a:lnTo>
                    <a:pt x="395" y="7295"/>
                  </a:lnTo>
                  <a:cubicBezTo>
                    <a:pt x="426" y="7306"/>
                    <a:pt x="436" y="7430"/>
                    <a:pt x="436" y="7451"/>
                  </a:cubicBezTo>
                  <a:cubicBezTo>
                    <a:pt x="478" y="7419"/>
                    <a:pt x="498" y="7368"/>
                    <a:pt x="540" y="7336"/>
                  </a:cubicBezTo>
                  <a:lnTo>
                    <a:pt x="540" y="7336"/>
                  </a:lnTo>
                  <a:cubicBezTo>
                    <a:pt x="550" y="7451"/>
                    <a:pt x="478" y="7523"/>
                    <a:pt x="447" y="7627"/>
                  </a:cubicBezTo>
                  <a:cubicBezTo>
                    <a:pt x="463" y="7649"/>
                    <a:pt x="477" y="7658"/>
                    <a:pt x="490" y="7658"/>
                  </a:cubicBezTo>
                  <a:cubicBezTo>
                    <a:pt x="544" y="7658"/>
                    <a:pt x="571" y="7500"/>
                    <a:pt x="571" y="7492"/>
                  </a:cubicBezTo>
                  <a:cubicBezTo>
                    <a:pt x="581" y="7523"/>
                    <a:pt x="592" y="7564"/>
                    <a:pt x="602" y="7606"/>
                  </a:cubicBezTo>
                  <a:cubicBezTo>
                    <a:pt x="667" y="7557"/>
                    <a:pt x="701" y="7527"/>
                    <a:pt x="763" y="7527"/>
                  </a:cubicBezTo>
                  <a:cubicBezTo>
                    <a:pt x="779" y="7527"/>
                    <a:pt x="798" y="7529"/>
                    <a:pt x="820" y="7534"/>
                  </a:cubicBezTo>
                  <a:cubicBezTo>
                    <a:pt x="809" y="7730"/>
                    <a:pt x="705" y="7585"/>
                    <a:pt x="861" y="7709"/>
                  </a:cubicBezTo>
                  <a:cubicBezTo>
                    <a:pt x="841" y="7803"/>
                    <a:pt x="623" y="7751"/>
                    <a:pt x="841" y="7845"/>
                  </a:cubicBezTo>
                  <a:cubicBezTo>
                    <a:pt x="788" y="7845"/>
                    <a:pt x="758" y="7875"/>
                    <a:pt x="737" y="7927"/>
                  </a:cubicBezTo>
                  <a:cubicBezTo>
                    <a:pt x="778" y="7927"/>
                    <a:pt x="861" y="7979"/>
                    <a:pt x="820" y="8052"/>
                  </a:cubicBezTo>
                  <a:cubicBezTo>
                    <a:pt x="831" y="8054"/>
                    <a:pt x="842" y="8056"/>
                    <a:pt x="853" y="8056"/>
                  </a:cubicBezTo>
                  <a:cubicBezTo>
                    <a:pt x="883" y="8056"/>
                    <a:pt x="914" y="8046"/>
                    <a:pt x="944" y="8031"/>
                  </a:cubicBezTo>
                  <a:lnTo>
                    <a:pt x="944" y="8031"/>
                  </a:lnTo>
                  <a:cubicBezTo>
                    <a:pt x="954" y="8041"/>
                    <a:pt x="933" y="8124"/>
                    <a:pt x="933" y="8186"/>
                  </a:cubicBezTo>
                  <a:cubicBezTo>
                    <a:pt x="944" y="8165"/>
                    <a:pt x="944" y="8165"/>
                    <a:pt x="965" y="8155"/>
                  </a:cubicBezTo>
                  <a:lnTo>
                    <a:pt x="965" y="8155"/>
                  </a:lnTo>
                  <a:cubicBezTo>
                    <a:pt x="975" y="8207"/>
                    <a:pt x="965" y="8248"/>
                    <a:pt x="933" y="8290"/>
                  </a:cubicBezTo>
                  <a:cubicBezTo>
                    <a:pt x="957" y="8302"/>
                    <a:pt x="973" y="8308"/>
                    <a:pt x="984" y="8308"/>
                  </a:cubicBezTo>
                  <a:cubicBezTo>
                    <a:pt x="1011" y="8308"/>
                    <a:pt x="1006" y="8271"/>
                    <a:pt x="1006" y="8197"/>
                  </a:cubicBezTo>
                  <a:cubicBezTo>
                    <a:pt x="1048" y="8197"/>
                    <a:pt x="1038" y="8329"/>
                    <a:pt x="1040" y="8329"/>
                  </a:cubicBezTo>
                  <a:cubicBezTo>
                    <a:pt x="1041" y="8329"/>
                    <a:pt x="1044" y="8298"/>
                    <a:pt x="1058" y="8207"/>
                  </a:cubicBezTo>
                  <a:cubicBezTo>
                    <a:pt x="1076" y="8235"/>
                    <a:pt x="1127" y="8271"/>
                    <a:pt x="1132" y="8271"/>
                  </a:cubicBezTo>
                  <a:cubicBezTo>
                    <a:pt x="1132" y="8271"/>
                    <a:pt x="1132" y="8270"/>
                    <a:pt x="1131" y="8269"/>
                  </a:cubicBezTo>
                  <a:cubicBezTo>
                    <a:pt x="1089" y="8218"/>
                    <a:pt x="1078" y="8176"/>
                    <a:pt x="1131" y="8114"/>
                  </a:cubicBezTo>
                  <a:cubicBezTo>
                    <a:pt x="1141" y="8186"/>
                    <a:pt x="1151" y="8197"/>
                    <a:pt x="1161" y="8269"/>
                  </a:cubicBezTo>
                  <a:cubicBezTo>
                    <a:pt x="1172" y="8269"/>
                    <a:pt x="1224" y="8124"/>
                    <a:pt x="1224" y="8114"/>
                  </a:cubicBezTo>
                  <a:cubicBezTo>
                    <a:pt x="1224" y="8114"/>
                    <a:pt x="1234" y="8228"/>
                    <a:pt x="1286" y="8248"/>
                  </a:cubicBezTo>
                  <a:cubicBezTo>
                    <a:pt x="1317" y="8197"/>
                    <a:pt x="1306" y="8176"/>
                    <a:pt x="1286" y="8114"/>
                  </a:cubicBezTo>
                  <a:cubicBezTo>
                    <a:pt x="1294" y="8109"/>
                    <a:pt x="1301" y="8106"/>
                    <a:pt x="1306" y="8106"/>
                  </a:cubicBezTo>
                  <a:cubicBezTo>
                    <a:pt x="1322" y="8106"/>
                    <a:pt x="1327" y="8127"/>
                    <a:pt x="1327" y="8165"/>
                  </a:cubicBezTo>
                  <a:cubicBezTo>
                    <a:pt x="1369" y="8135"/>
                    <a:pt x="1379" y="8093"/>
                    <a:pt x="1348" y="8041"/>
                  </a:cubicBezTo>
                  <a:cubicBezTo>
                    <a:pt x="1369" y="8041"/>
                    <a:pt x="1400" y="8041"/>
                    <a:pt x="1421" y="8093"/>
                  </a:cubicBezTo>
                  <a:cubicBezTo>
                    <a:pt x="1428" y="8072"/>
                    <a:pt x="1449" y="8026"/>
                    <a:pt x="1462" y="8026"/>
                  </a:cubicBezTo>
                  <a:cubicBezTo>
                    <a:pt x="1468" y="8026"/>
                    <a:pt x="1472" y="8036"/>
                    <a:pt x="1472" y="8062"/>
                  </a:cubicBezTo>
                  <a:cubicBezTo>
                    <a:pt x="1489" y="8018"/>
                    <a:pt x="1502" y="8003"/>
                    <a:pt x="1532" y="8003"/>
                  </a:cubicBezTo>
                  <a:cubicBezTo>
                    <a:pt x="1557" y="8003"/>
                    <a:pt x="1593" y="8014"/>
                    <a:pt x="1652" y="8027"/>
                  </a:cubicBezTo>
                  <a:lnTo>
                    <a:pt x="1652" y="8027"/>
                  </a:lnTo>
                  <a:cubicBezTo>
                    <a:pt x="1650" y="8027"/>
                    <a:pt x="1647" y="8027"/>
                    <a:pt x="1644" y="8027"/>
                  </a:cubicBezTo>
                  <a:cubicBezTo>
                    <a:pt x="1622" y="8027"/>
                    <a:pt x="1602" y="8037"/>
                    <a:pt x="1587" y="8052"/>
                  </a:cubicBezTo>
                  <a:cubicBezTo>
                    <a:pt x="1594" y="8050"/>
                    <a:pt x="1601" y="8049"/>
                    <a:pt x="1607" y="8049"/>
                  </a:cubicBezTo>
                  <a:cubicBezTo>
                    <a:pt x="1638" y="8049"/>
                    <a:pt x="1659" y="8069"/>
                    <a:pt x="1659" y="8103"/>
                  </a:cubicBezTo>
                  <a:cubicBezTo>
                    <a:pt x="1649" y="8103"/>
                    <a:pt x="1534" y="8145"/>
                    <a:pt x="1534" y="8155"/>
                  </a:cubicBezTo>
                  <a:cubicBezTo>
                    <a:pt x="1566" y="8155"/>
                    <a:pt x="1607" y="8165"/>
                    <a:pt x="1638" y="8176"/>
                  </a:cubicBezTo>
                  <a:cubicBezTo>
                    <a:pt x="1607" y="8176"/>
                    <a:pt x="1545" y="8207"/>
                    <a:pt x="1504" y="8228"/>
                  </a:cubicBezTo>
                  <a:cubicBezTo>
                    <a:pt x="1506" y="8220"/>
                    <a:pt x="1503" y="8216"/>
                    <a:pt x="1495" y="8216"/>
                  </a:cubicBezTo>
                  <a:cubicBezTo>
                    <a:pt x="1473" y="8216"/>
                    <a:pt x="1420" y="8241"/>
                    <a:pt x="1389" y="8248"/>
                  </a:cubicBezTo>
                  <a:cubicBezTo>
                    <a:pt x="1410" y="8259"/>
                    <a:pt x="1493" y="8331"/>
                    <a:pt x="1462" y="8363"/>
                  </a:cubicBezTo>
                  <a:cubicBezTo>
                    <a:pt x="1473" y="8356"/>
                    <a:pt x="1482" y="8352"/>
                    <a:pt x="1489" y="8352"/>
                  </a:cubicBezTo>
                  <a:cubicBezTo>
                    <a:pt x="1505" y="8352"/>
                    <a:pt x="1514" y="8366"/>
                    <a:pt x="1514" y="8393"/>
                  </a:cubicBezTo>
                  <a:cubicBezTo>
                    <a:pt x="1537" y="8340"/>
                    <a:pt x="1558" y="8324"/>
                    <a:pt x="1577" y="8324"/>
                  </a:cubicBezTo>
                  <a:cubicBezTo>
                    <a:pt x="1591" y="8324"/>
                    <a:pt x="1604" y="8333"/>
                    <a:pt x="1617" y="8342"/>
                  </a:cubicBezTo>
                  <a:cubicBezTo>
                    <a:pt x="1566" y="8446"/>
                    <a:pt x="1566" y="8435"/>
                    <a:pt x="1597" y="8538"/>
                  </a:cubicBezTo>
                  <a:cubicBezTo>
                    <a:pt x="1639" y="8470"/>
                    <a:pt x="1647" y="8367"/>
                    <a:pt x="1700" y="8367"/>
                  </a:cubicBezTo>
                  <a:cubicBezTo>
                    <a:pt x="1711" y="8367"/>
                    <a:pt x="1725" y="8372"/>
                    <a:pt x="1742" y="8383"/>
                  </a:cubicBezTo>
                  <a:cubicBezTo>
                    <a:pt x="1742" y="8352"/>
                    <a:pt x="1690" y="8238"/>
                    <a:pt x="1742" y="8218"/>
                  </a:cubicBezTo>
                  <a:cubicBezTo>
                    <a:pt x="1759" y="8257"/>
                    <a:pt x="1770" y="8271"/>
                    <a:pt x="1779" y="8271"/>
                  </a:cubicBezTo>
                  <a:cubicBezTo>
                    <a:pt x="1800" y="8271"/>
                    <a:pt x="1799" y="8177"/>
                    <a:pt x="1823" y="8177"/>
                  </a:cubicBezTo>
                  <a:cubicBezTo>
                    <a:pt x="1829" y="8177"/>
                    <a:pt x="1836" y="8183"/>
                    <a:pt x="1845" y="8197"/>
                  </a:cubicBezTo>
                  <a:cubicBezTo>
                    <a:pt x="1918" y="8300"/>
                    <a:pt x="1721" y="8393"/>
                    <a:pt x="1783" y="8455"/>
                  </a:cubicBezTo>
                  <a:cubicBezTo>
                    <a:pt x="1782" y="8457"/>
                    <a:pt x="1782" y="8458"/>
                    <a:pt x="1782" y="8458"/>
                  </a:cubicBezTo>
                  <a:cubicBezTo>
                    <a:pt x="1787" y="8458"/>
                    <a:pt x="1868" y="8350"/>
                    <a:pt x="1887" y="8321"/>
                  </a:cubicBezTo>
                  <a:lnTo>
                    <a:pt x="1887" y="8321"/>
                  </a:lnTo>
                  <a:cubicBezTo>
                    <a:pt x="1887" y="8373"/>
                    <a:pt x="1845" y="8455"/>
                    <a:pt x="1877" y="8487"/>
                  </a:cubicBezTo>
                  <a:cubicBezTo>
                    <a:pt x="1885" y="8474"/>
                    <a:pt x="1890" y="8469"/>
                    <a:pt x="1894" y="8469"/>
                  </a:cubicBezTo>
                  <a:cubicBezTo>
                    <a:pt x="1906" y="8469"/>
                    <a:pt x="1901" y="8518"/>
                    <a:pt x="1903" y="8518"/>
                  </a:cubicBezTo>
                  <a:cubicBezTo>
                    <a:pt x="1905" y="8518"/>
                    <a:pt x="1910" y="8492"/>
                    <a:pt x="1928" y="8404"/>
                  </a:cubicBezTo>
                  <a:cubicBezTo>
                    <a:pt x="1944" y="8418"/>
                    <a:pt x="1956" y="8423"/>
                    <a:pt x="1967" y="8423"/>
                  </a:cubicBezTo>
                  <a:cubicBezTo>
                    <a:pt x="2001" y="8423"/>
                    <a:pt x="2015" y="8370"/>
                    <a:pt x="2038" y="8370"/>
                  </a:cubicBezTo>
                  <a:cubicBezTo>
                    <a:pt x="2052" y="8370"/>
                    <a:pt x="2068" y="8388"/>
                    <a:pt x="2094" y="8446"/>
                  </a:cubicBezTo>
                  <a:cubicBezTo>
                    <a:pt x="2099" y="8414"/>
                    <a:pt x="2099" y="8399"/>
                    <a:pt x="2101" y="8399"/>
                  </a:cubicBezTo>
                  <a:cubicBezTo>
                    <a:pt x="2102" y="8399"/>
                    <a:pt x="2104" y="8414"/>
                    <a:pt x="2115" y="8446"/>
                  </a:cubicBezTo>
                  <a:cubicBezTo>
                    <a:pt x="2124" y="8400"/>
                    <a:pt x="2141" y="8371"/>
                    <a:pt x="2166" y="8371"/>
                  </a:cubicBezTo>
                  <a:cubicBezTo>
                    <a:pt x="2169" y="8371"/>
                    <a:pt x="2173" y="8371"/>
                    <a:pt x="2177" y="8373"/>
                  </a:cubicBezTo>
                  <a:lnTo>
                    <a:pt x="2229" y="8352"/>
                  </a:lnTo>
                  <a:lnTo>
                    <a:pt x="2301" y="8269"/>
                  </a:lnTo>
                  <a:lnTo>
                    <a:pt x="2384" y="8228"/>
                  </a:lnTo>
                  <a:cubicBezTo>
                    <a:pt x="2343" y="8176"/>
                    <a:pt x="2353" y="8197"/>
                    <a:pt x="2353" y="8135"/>
                  </a:cubicBezTo>
                  <a:lnTo>
                    <a:pt x="2353" y="8135"/>
                  </a:lnTo>
                  <a:cubicBezTo>
                    <a:pt x="2374" y="8135"/>
                    <a:pt x="2581" y="8363"/>
                    <a:pt x="2519" y="8455"/>
                  </a:cubicBezTo>
                  <a:cubicBezTo>
                    <a:pt x="2529" y="8455"/>
                    <a:pt x="2581" y="8352"/>
                    <a:pt x="2591" y="8352"/>
                  </a:cubicBezTo>
                  <a:lnTo>
                    <a:pt x="2591" y="8352"/>
                  </a:lnTo>
                  <a:cubicBezTo>
                    <a:pt x="2581" y="8414"/>
                    <a:pt x="2602" y="8446"/>
                    <a:pt x="2643" y="8446"/>
                  </a:cubicBezTo>
                  <a:cubicBezTo>
                    <a:pt x="2633" y="8393"/>
                    <a:pt x="2623" y="8425"/>
                    <a:pt x="2643" y="8363"/>
                  </a:cubicBezTo>
                  <a:cubicBezTo>
                    <a:pt x="2650" y="8377"/>
                    <a:pt x="2800" y="8467"/>
                    <a:pt x="2928" y="8467"/>
                  </a:cubicBezTo>
                  <a:cubicBezTo>
                    <a:pt x="2983" y="8467"/>
                    <a:pt x="3034" y="8451"/>
                    <a:pt x="3068" y="8404"/>
                  </a:cubicBezTo>
                  <a:cubicBezTo>
                    <a:pt x="3058" y="8404"/>
                    <a:pt x="2789" y="8259"/>
                    <a:pt x="2809" y="8176"/>
                  </a:cubicBezTo>
                  <a:lnTo>
                    <a:pt x="2809" y="8176"/>
                  </a:lnTo>
                  <a:cubicBezTo>
                    <a:pt x="2824" y="8194"/>
                    <a:pt x="2832" y="8201"/>
                    <a:pt x="2837" y="8201"/>
                  </a:cubicBezTo>
                  <a:cubicBezTo>
                    <a:pt x="2850" y="8201"/>
                    <a:pt x="2845" y="8162"/>
                    <a:pt x="2881" y="8155"/>
                  </a:cubicBezTo>
                  <a:cubicBezTo>
                    <a:pt x="2874" y="8141"/>
                    <a:pt x="2851" y="8078"/>
                    <a:pt x="2854" y="8078"/>
                  </a:cubicBezTo>
                  <a:lnTo>
                    <a:pt x="2854" y="8078"/>
                  </a:lnTo>
                  <a:cubicBezTo>
                    <a:pt x="2855" y="8078"/>
                    <a:pt x="2860" y="8087"/>
                    <a:pt x="2871" y="8114"/>
                  </a:cubicBezTo>
                  <a:cubicBezTo>
                    <a:pt x="2861" y="8062"/>
                    <a:pt x="2830" y="8031"/>
                    <a:pt x="2789" y="8010"/>
                  </a:cubicBezTo>
                  <a:cubicBezTo>
                    <a:pt x="2809" y="8010"/>
                    <a:pt x="2861" y="7990"/>
                    <a:pt x="2871" y="7969"/>
                  </a:cubicBezTo>
                  <a:cubicBezTo>
                    <a:pt x="2798" y="7958"/>
                    <a:pt x="2778" y="7958"/>
                    <a:pt x="2861" y="7937"/>
                  </a:cubicBezTo>
                  <a:cubicBezTo>
                    <a:pt x="2840" y="7927"/>
                    <a:pt x="2747" y="7865"/>
                    <a:pt x="2736" y="7865"/>
                  </a:cubicBezTo>
                  <a:cubicBezTo>
                    <a:pt x="2770" y="7856"/>
                    <a:pt x="2797" y="7844"/>
                    <a:pt x="2820" y="7844"/>
                  </a:cubicBezTo>
                  <a:cubicBezTo>
                    <a:pt x="2847" y="7844"/>
                    <a:pt x="2870" y="7861"/>
                    <a:pt x="2892" y="7917"/>
                  </a:cubicBezTo>
                  <a:cubicBezTo>
                    <a:pt x="2954" y="7896"/>
                    <a:pt x="2871" y="7855"/>
                    <a:pt x="2923" y="7834"/>
                  </a:cubicBezTo>
                  <a:lnTo>
                    <a:pt x="2923" y="7834"/>
                  </a:lnTo>
                  <a:cubicBezTo>
                    <a:pt x="2975" y="7917"/>
                    <a:pt x="2996" y="7937"/>
                    <a:pt x="2985" y="8031"/>
                  </a:cubicBezTo>
                  <a:cubicBezTo>
                    <a:pt x="2966" y="8000"/>
                    <a:pt x="2951" y="7988"/>
                    <a:pt x="2939" y="7988"/>
                  </a:cubicBezTo>
                  <a:cubicBezTo>
                    <a:pt x="2891" y="7988"/>
                    <a:pt x="2907" y="8200"/>
                    <a:pt x="3015" y="8200"/>
                  </a:cubicBezTo>
                  <a:cubicBezTo>
                    <a:pt x="3039" y="8200"/>
                    <a:pt x="3067" y="8190"/>
                    <a:pt x="3099" y="8165"/>
                  </a:cubicBezTo>
                  <a:cubicBezTo>
                    <a:pt x="3047" y="8124"/>
                    <a:pt x="3047" y="8082"/>
                    <a:pt x="3089" y="8052"/>
                  </a:cubicBezTo>
                  <a:lnTo>
                    <a:pt x="3089" y="8052"/>
                  </a:lnTo>
                  <a:cubicBezTo>
                    <a:pt x="3102" y="8086"/>
                    <a:pt x="3121" y="8096"/>
                    <a:pt x="3143" y="8096"/>
                  </a:cubicBezTo>
                  <a:cubicBezTo>
                    <a:pt x="3178" y="8096"/>
                    <a:pt x="3220" y="8067"/>
                    <a:pt x="3253" y="8067"/>
                  </a:cubicBezTo>
                  <a:cubicBezTo>
                    <a:pt x="3261" y="8067"/>
                    <a:pt x="3268" y="8068"/>
                    <a:pt x="3275" y="8073"/>
                  </a:cubicBezTo>
                  <a:cubicBezTo>
                    <a:pt x="3244" y="8124"/>
                    <a:pt x="3317" y="8248"/>
                    <a:pt x="3296" y="8269"/>
                  </a:cubicBezTo>
                  <a:cubicBezTo>
                    <a:pt x="3348" y="8218"/>
                    <a:pt x="3399" y="8280"/>
                    <a:pt x="3327" y="8197"/>
                  </a:cubicBezTo>
                  <a:lnTo>
                    <a:pt x="3327" y="8197"/>
                  </a:lnTo>
                  <a:cubicBezTo>
                    <a:pt x="3353" y="8218"/>
                    <a:pt x="3376" y="8228"/>
                    <a:pt x="3398" y="8228"/>
                  </a:cubicBezTo>
                  <a:cubicBezTo>
                    <a:pt x="3420" y="8228"/>
                    <a:pt x="3441" y="8218"/>
                    <a:pt x="3462" y="8197"/>
                  </a:cubicBezTo>
                  <a:cubicBezTo>
                    <a:pt x="3307" y="8165"/>
                    <a:pt x="3482" y="8155"/>
                    <a:pt x="3493" y="8155"/>
                  </a:cubicBezTo>
                  <a:cubicBezTo>
                    <a:pt x="3472" y="8124"/>
                    <a:pt x="3379" y="8000"/>
                    <a:pt x="3337" y="7907"/>
                  </a:cubicBezTo>
                  <a:lnTo>
                    <a:pt x="3337" y="7907"/>
                  </a:lnTo>
                  <a:cubicBezTo>
                    <a:pt x="3395" y="7974"/>
                    <a:pt x="3562" y="8105"/>
                    <a:pt x="3609" y="8105"/>
                  </a:cubicBezTo>
                  <a:cubicBezTo>
                    <a:pt x="3613" y="8105"/>
                    <a:pt x="3615" y="8105"/>
                    <a:pt x="3617" y="8103"/>
                  </a:cubicBezTo>
                  <a:cubicBezTo>
                    <a:pt x="3555" y="8082"/>
                    <a:pt x="3503" y="8041"/>
                    <a:pt x="3472" y="7990"/>
                  </a:cubicBezTo>
                  <a:lnTo>
                    <a:pt x="3472" y="7990"/>
                  </a:lnTo>
                  <a:cubicBezTo>
                    <a:pt x="3514" y="8010"/>
                    <a:pt x="3565" y="8020"/>
                    <a:pt x="3607" y="8041"/>
                  </a:cubicBezTo>
                  <a:cubicBezTo>
                    <a:pt x="3524" y="7979"/>
                    <a:pt x="3607" y="8010"/>
                    <a:pt x="3627" y="7979"/>
                  </a:cubicBezTo>
                  <a:cubicBezTo>
                    <a:pt x="3586" y="7979"/>
                    <a:pt x="3555" y="7958"/>
                    <a:pt x="3535" y="7927"/>
                  </a:cubicBezTo>
                  <a:cubicBezTo>
                    <a:pt x="3576" y="7921"/>
                    <a:pt x="3583" y="7915"/>
                    <a:pt x="3592" y="7915"/>
                  </a:cubicBezTo>
                  <a:cubicBezTo>
                    <a:pt x="3598" y="7915"/>
                    <a:pt x="3605" y="7919"/>
                    <a:pt x="3627" y="7927"/>
                  </a:cubicBezTo>
                  <a:cubicBezTo>
                    <a:pt x="3607" y="7875"/>
                    <a:pt x="3544" y="7834"/>
                    <a:pt x="3493" y="7824"/>
                  </a:cubicBezTo>
                  <a:cubicBezTo>
                    <a:pt x="3486" y="7799"/>
                    <a:pt x="3490" y="7789"/>
                    <a:pt x="3501" y="7789"/>
                  </a:cubicBezTo>
                  <a:cubicBezTo>
                    <a:pt x="3540" y="7789"/>
                    <a:pt x="3661" y="7914"/>
                    <a:pt x="3669" y="7937"/>
                  </a:cubicBezTo>
                  <a:cubicBezTo>
                    <a:pt x="3675" y="7913"/>
                    <a:pt x="3678" y="7905"/>
                    <a:pt x="3679" y="7905"/>
                  </a:cubicBezTo>
                  <a:lnTo>
                    <a:pt x="3679" y="7905"/>
                  </a:lnTo>
                  <a:cubicBezTo>
                    <a:pt x="3682" y="7905"/>
                    <a:pt x="3675" y="7959"/>
                    <a:pt x="3679" y="7959"/>
                  </a:cubicBezTo>
                  <a:cubicBezTo>
                    <a:pt x="3682" y="7959"/>
                    <a:pt x="3690" y="7935"/>
                    <a:pt x="3710" y="7855"/>
                  </a:cubicBezTo>
                  <a:cubicBezTo>
                    <a:pt x="3710" y="7855"/>
                    <a:pt x="3760" y="7904"/>
                    <a:pt x="3790" y="7904"/>
                  </a:cubicBezTo>
                  <a:cubicBezTo>
                    <a:pt x="3809" y="7904"/>
                    <a:pt x="3820" y="7883"/>
                    <a:pt x="3804" y="7813"/>
                  </a:cubicBezTo>
                  <a:lnTo>
                    <a:pt x="3804" y="7813"/>
                  </a:lnTo>
                  <a:cubicBezTo>
                    <a:pt x="3813" y="7816"/>
                    <a:pt x="3822" y="7817"/>
                    <a:pt x="3832" y="7817"/>
                  </a:cubicBezTo>
                  <a:cubicBezTo>
                    <a:pt x="3856" y="7817"/>
                    <a:pt x="3882" y="7811"/>
                    <a:pt x="3903" y="7811"/>
                  </a:cubicBezTo>
                  <a:cubicBezTo>
                    <a:pt x="3933" y="7811"/>
                    <a:pt x="3954" y="7824"/>
                    <a:pt x="3949" y="7886"/>
                  </a:cubicBezTo>
                  <a:cubicBezTo>
                    <a:pt x="3957" y="7886"/>
                    <a:pt x="3996" y="7827"/>
                    <a:pt x="4039" y="7827"/>
                  </a:cubicBezTo>
                  <a:cubicBezTo>
                    <a:pt x="4047" y="7827"/>
                    <a:pt x="4055" y="7829"/>
                    <a:pt x="4063" y="7834"/>
                  </a:cubicBezTo>
                  <a:cubicBezTo>
                    <a:pt x="4073" y="7834"/>
                    <a:pt x="3932" y="7728"/>
                    <a:pt x="3910" y="7728"/>
                  </a:cubicBezTo>
                  <a:cubicBezTo>
                    <a:pt x="3910" y="7728"/>
                    <a:pt x="3909" y="7728"/>
                    <a:pt x="3909" y="7728"/>
                  </a:cubicBezTo>
                  <a:lnTo>
                    <a:pt x="3909" y="7728"/>
                  </a:lnTo>
                  <a:cubicBezTo>
                    <a:pt x="3934" y="7691"/>
                    <a:pt x="4027" y="7649"/>
                    <a:pt x="4083" y="7649"/>
                  </a:cubicBezTo>
                  <a:cubicBezTo>
                    <a:pt x="4104" y="7649"/>
                    <a:pt x="4119" y="7654"/>
                    <a:pt x="4125" y="7668"/>
                  </a:cubicBezTo>
                  <a:cubicBezTo>
                    <a:pt x="4154" y="7581"/>
                    <a:pt x="4164" y="7552"/>
                    <a:pt x="4166" y="7552"/>
                  </a:cubicBezTo>
                  <a:lnTo>
                    <a:pt x="4166" y="7552"/>
                  </a:lnTo>
                  <a:cubicBezTo>
                    <a:pt x="4171" y="7552"/>
                    <a:pt x="4150" y="7651"/>
                    <a:pt x="4177" y="7658"/>
                  </a:cubicBezTo>
                  <a:cubicBezTo>
                    <a:pt x="4190" y="7576"/>
                    <a:pt x="4196" y="7560"/>
                    <a:pt x="4206" y="7560"/>
                  </a:cubicBezTo>
                  <a:cubicBezTo>
                    <a:pt x="4212" y="7560"/>
                    <a:pt x="4220" y="7566"/>
                    <a:pt x="4233" y="7566"/>
                  </a:cubicBezTo>
                  <a:cubicBezTo>
                    <a:pt x="4246" y="7566"/>
                    <a:pt x="4264" y="7560"/>
                    <a:pt x="4291" y="7534"/>
                  </a:cubicBezTo>
                  <a:cubicBezTo>
                    <a:pt x="4249" y="7523"/>
                    <a:pt x="4228" y="7502"/>
                    <a:pt x="4260" y="7472"/>
                  </a:cubicBezTo>
                  <a:lnTo>
                    <a:pt x="4260" y="7472"/>
                  </a:lnTo>
                  <a:cubicBezTo>
                    <a:pt x="4218" y="7492"/>
                    <a:pt x="4165" y="7505"/>
                    <a:pt x="4119" y="7505"/>
                  </a:cubicBezTo>
                  <a:cubicBezTo>
                    <a:pt x="4051" y="7505"/>
                    <a:pt x="4001" y="7477"/>
                    <a:pt x="4032" y="7409"/>
                  </a:cubicBezTo>
                  <a:lnTo>
                    <a:pt x="4032" y="7409"/>
                  </a:lnTo>
                  <a:cubicBezTo>
                    <a:pt x="3986" y="7448"/>
                    <a:pt x="3907" y="7463"/>
                    <a:pt x="3818" y="7463"/>
                  </a:cubicBezTo>
                  <a:cubicBezTo>
                    <a:pt x="3544" y="7463"/>
                    <a:pt x="3166" y="7317"/>
                    <a:pt x="3307" y="7223"/>
                  </a:cubicBezTo>
                  <a:lnTo>
                    <a:pt x="3307" y="7223"/>
                  </a:lnTo>
                  <a:cubicBezTo>
                    <a:pt x="3297" y="7288"/>
                    <a:pt x="3305" y="7328"/>
                    <a:pt x="3344" y="7328"/>
                  </a:cubicBezTo>
                  <a:cubicBezTo>
                    <a:pt x="3348" y="7328"/>
                    <a:pt x="3353" y="7327"/>
                    <a:pt x="3358" y="7327"/>
                  </a:cubicBezTo>
                  <a:cubicBezTo>
                    <a:pt x="3348" y="7285"/>
                    <a:pt x="3358" y="7244"/>
                    <a:pt x="3379" y="7202"/>
                  </a:cubicBezTo>
                  <a:cubicBezTo>
                    <a:pt x="3399" y="7327"/>
                    <a:pt x="3379" y="7274"/>
                    <a:pt x="3482" y="7336"/>
                  </a:cubicBezTo>
                  <a:cubicBezTo>
                    <a:pt x="3492" y="7304"/>
                    <a:pt x="3511" y="7284"/>
                    <a:pt x="3535" y="7284"/>
                  </a:cubicBezTo>
                  <a:cubicBezTo>
                    <a:pt x="3564" y="7284"/>
                    <a:pt x="3599" y="7314"/>
                    <a:pt x="3627" y="7389"/>
                  </a:cubicBezTo>
                  <a:cubicBezTo>
                    <a:pt x="3680" y="7378"/>
                    <a:pt x="3680" y="7347"/>
                    <a:pt x="3659" y="7274"/>
                  </a:cubicBezTo>
                  <a:cubicBezTo>
                    <a:pt x="3721" y="7274"/>
                    <a:pt x="3742" y="7306"/>
                    <a:pt x="3731" y="7378"/>
                  </a:cubicBezTo>
                  <a:cubicBezTo>
                    <a:pt x="3766" y="7308"/>
                    <a:pt x="3785" y="7268"/>
                    <a:pt x="3794" y="7268"/>
                  </a:cubicBezTo>
                  <a:cubicBezTo>
                    <a:pt x="3802" y="7268"/>
                    <a:pt x="3804" y="7293"/>
                    <a:pt x="3804" y="7347"/>
                  </a:cubicBezTo>
                  <a:cubicBezTo>
                    <a:pt x="3852" y="7287"/>
                    <a:pt x="3887" y="7279"/>
                    <a:pt x="3932" y="7279"/>
                  </a:cubicBezTo>
                  <a:cubicBezTo>
                    <a:pt x="3947" y="7279"/>
                    <a:pt x="3963" y="7280"/>
                    <a:pt x="3981" y="7280"/>
                  </a:cubicBezTo>
                  <a:cubicBezTo>
                    <a:pt x="4002" y="7280"/>
                    <a:pt x="4025" y="7279"/>
                    <a:pt x="4053" y="7274"/>
                  </a:cubicBezTo>
                  <a:cubicBezTo>
                    <a:pt x="3990" y="7244"/>
                    <a:pt x="3835" y="7202"/>
                    <a:pt x="3793" y="7140"/>
                  </a:cubicBezTo>
                  <a:cubicBezTo>
                    <a:pt x="3843" y="7104"/>
                    <a:pt x="3855" y="7097"/>
                    <a:pt x="3849" y="7097"/>
                  </a:cubicBezTo>
                  <a:cubicBezTo>
                    <a:pt x="3844" y="7097"/>
                    <a:pt x="3830" y="7101"/>
                    <a:pt x="3813" y="7101"/>
                  </a:cubicBezTo>
                  <a:cubicBezTo>
                    <a:pt x="3787" y="7101"/>
                    <a:pt x="3756" y="7091"/>
                    <a:pt x="3752" y="7036"/>
                  </a:cubicBezTo>
                  <a:cubicBezTo>
                    <a:pt x="3752" y="7031"/>
                    <a:pt x="3785" y="7024"/>
                    <a:pt x="3822" y="7024"/>
                  </a:cubicBezTo>
                  <a:cubicBezTo>
                    <a:pt x="3865" y="7024"/>
                    <a:pt x="3912" y="7034"/>
                    <a:pt x="3918" y="7067"/>
                  </a:cubicBezTo>
                  <a:cubicBezTo>
                    <a:pt x="3929" y="7022"/>
                    <a:pt x="3939" y="7007"/>
                    <a:pt x="3948" y="7007"/>
                  </a:cubicBezTo>
                  <a:cubicBezTo>
                    <a:pt x="3963" y="7007"/>
                    <a:pt x="3975" y="7048"/>
                    <a:pt x="3988" y="7048"/>
                  </a:cubicBezTo>
                  <a:cubicBezTo>
                    <a:pt x="3995" y="7048"/>
                    <a:pt x="4003" y="7035"/>
                    <a:pt x="4011" y="6995"/>
                  </a:cubicBezTo>
                  <a:lnTo>
                    <a:pt x="4011" y="6995"/>
                  </a:lnTo>
                  <a:cubicBezTo>
                    <a:pt x="4053" y="7005"/>
                    <a:pt x="4000" y="7099"/>
                    <a:pt x="4042" y="7099"/>
                  </a:cubicBezTo>
                  <a:cubicBezTo>
                    <a:pt x="4048" y="7049"/>
                    <a:pt x="4065" y="7018"/>
                    <a:pt x="4089" y="7018"/>
                  </a:cubicBezTo>
                  <a:cubicBezTo>
                    <a:pt x="4105" y="7018"/>
                    <a:pt x="4124" y="7033"/>
                    <a:pt x="4145" y="7067"/>
                  </a:cubicBezTo>
                  <a:cubicBezTo>
                    <a:pt x="4145" y="7015"/>
                    <a:pt x="4153" y="6992"/>
                    <a:pt x="4173" y="6992"/>
                  </a:cubicBezTo>
                  <a:cubicBezTo>
                    <a:pt x="4177" y="6992"/>
                    <a:pt x="4182" y="6993"/>
                    <a:pt x="4187" y="6995"/>
                  </a:cubicBezTo>
                  <a:cubicBezTo>
                    <a:pt x="4136" y="6933"/>
                    <a:pt x="3970" y="6808"/>
                    <a:pt x="3845" y="6777"/>
                  </a:cubicBezTo>
                  <a:cubicBezTo>
                    <a:pt x="3834" y="6773"/>
                    <a:pt x="3819" y="6772"/>
                    <a:pt x="3801" y="6772"/>
                  </a:cubicBezTo>
                  <a:cubicBezTo>
                    <a:pt x="3730" y="6772"/>
                    <a:pt x="3615" y="6793"/>
                    <a:pt x="3513" y="6793"/>
                  </a:cubicBezTo>
                  <a:cubicBezTo>
                    <a:pt x="3420" y="6793"/>
                    <a:pt x="3339" y="6775"/>
                    <a:pt x="3317" y="6705"/>
                  </a:cubicBezTo>
                  <a:lnTo>
                    <a:pt x="3317" y="6705"/>
                  </a:lnTo>
                  <a:cubicBezTo>
                    <a:pt x="3329" y="6713"/>
                    <a:pt x="3339" y="6719"/>
                    <a:pt x="3351" y="6719"/>
                  </a:cubicBezTo>
                  <a:cubicBezTo>
                    <a:pt x="3369" y="6719"/>
                    <a:pt x="3389" y="6703"/>
                    <a:pt x="3420" y="6653"/>
                  </a:cubicBezTo>
                  <a:cubicBezTo>
                    <a:pt x="3431" y="6715"/>
                    <a:pt x="3436" y="6735"/>
                    <a:pt x="3440" y="6735"/>
                  </a:cubicBezTo>
                  <a:cubicBezTo>
                    <a:pt x="3448" y="6735"/>
                    <a:pt x="3455" y="6682"/>
                    <a:pt x="3491" y="6682"/>
                  </a:cubicBezTo>
                  <a:cubicBezTo>
                    <a:pt x="3495" y="6682"/>
                    <a:pt x="3499" y="6683"/>
                    <a:pt x="3503" y="6684"/>
                  </a:cubicBezTo>
                  <a:cubicBezTo>
                    <a:pt x="3503" y="6745"/>
                    <a:pt x="3608" y="6763"/>
                    <a:pt x="3703" y="6763"/>
                  </a:cubicBezTo>
                  <a:cubicBezTo>
                    <a:pt x="3768" y="6763"/>
                    <a:pt x="3828" y="6755"/>
                    <a:pt x="3845" y="6746"/>
                  </a:cubicBezTo>
                  <a:cubicBezTo>
                    <a:pt x="3783" y="6735"/>
                    <a:pt x="3783" y="6715"/>
                    <a:pt x="3835" y="6694"/>
                  </a:cubicBezTo>
                  <a:lnTo>
                    <a:pt x="3835" y="6694"/>
                  </a:lnTo>
                  <a:cubicBezTo>
                    <a:pt x="3846" y="6733"/>
                    <a:pt x="3868" y="6747"/>
                    <a:pt x="3893" y="6747"/>
                  </a:cubicBezTo>
                  <a:cubicBezTo>
                    <a:pt x="3936" y="6747"/>
                    <a:pt x="3989" y="6706"/>
                    <a:pt x="4021" y="6673"/>
                  </a:cubicBezTo>
                  <a:cubicBezTo>
                    <a:pt x="4009" y="6661"/>
                    <a:pt x="4000" y="6659"/>
                    <a:pt x="3988" y="6659"/>
                  </a:cubicBezTo>
                  <a:cubicBezTo>
                    <a:pt x="3979" y="6659"/>
                    <a:pt x="3967" y="6660"/>
                    <a:pt x="3951" y="6660"/>
                  </a:cubicBezTo>
                  <a:cubicBezTo>
                    <a:pt x="3935" y="6660"/>
                    <a:pt x="3915" y="6659"/>
                    <a:pt x="3887" y="6653"/>
                  </a:cubicBezTo>
                  <a:cubicBezTo>
                    <a:pt x="3918" y="6590"/>
                    <a:pt x="3938" y="6549"/>
                    <a:pt x="3825" y="6549"/>
                  </a:cubicBezTo>
                  <a:cubicBezTo>
                    <a:pt x="3842" y="6524"/>
                    <a:pt x="3873" y="6505"/>
                    <a:pt x="3889" y="6505"/>
                  </a:cubicBezTo>
                  <a:cubicBezTo>
                    <a:pt x="3892" y="6505"/>
                    <a:pt x="3895" y="6506"/>
                    <a:pt x="3897" y="6508"/>
                  </a:cubicBezTo>
                  <a:cubicBezTo>
                    <a:pt x="3871" y="6468"/>
                    <a:pt x="3825" y="6456"/>
                    <a:pt x="3771" y="6456"/>
                  </a:cubicBezTo>
                  <a:cubicBezTo>
                    <a:pt x="3691" y="6456"/>
                    <a:pt x="3593" y="6481"/>
                    <a:pt x="3518" y="6481"/>
                  </a:cubicBezTo>
                  <a:cubicBezTo>
                    <a:pt x="3456" y="6481"/>
                    <a:pt x="3410" y="6465"/>
                    <a:pt x="3399" y="6404"/>
                  </a:cubicBezTo>
                  <a:lnTo>
                    <a:pt x="3399" y="6404"/>
                  </a:lnTo>
                  <a:cubicBezTo>
                    <a:pt x="3412" y="6407"/>
                    <a:pt x="3424" y="6409"/>
                    <a:pt x="3435" y="6409"/>
                  </a:cubicBezTo>
                  <a:cubicBezTo>
                    <a:pt x="3495" y="6409"/>
                    <a:pt x="3529" y="6364"/>
                    <a:pt x="3555" y="6311"/>
                  </a:cubicBezTo>
                  <a:cubicBezTo>
                    <a:pt x="3558" y="6338"/>
                    <a:pt x="3566" y="6348"/>
                    <a:pt x="3576" y="6348"/>
                  </a:cubicBezTo>
                  <a:cubicBezTo>
                    <a:pt x="3604" y="6348"/>
                    <a:pt x="3651" y="6270"/>
                    <a:pt x="3659" y="6270"/>
                  </a:cubicBezTo>
                  <a:cubicBezTo>
                    <a:pt x="3666" y="6285"/>
                    <a:pt x="3690" y="6316"/>
                    <a:pt x="3715" y="6316"/>
                  </a:cubicBezTo>
                  <a:cubicBezTo>
                    <a:pt x="3724" y="6316"/>
                    <a:pt x="3733" y="6312"/>
                    <a:pt x="3742" y="6300"/>
                  </a:cubicBezTo>
                  <a:cubicBezTo>
                    <a:pt x="3700" y="6280"/>
                    <a:pt x="3700" y="6259"/>
                    <a:pt x="3721" y="6238"/>
                  </a:cubicBezTo>
                  <a:lnTo>
                    <a:pt x="3721" y="6238"/>
                  </a:lnTo>
                  <a:cubicBezTo>
                    <a:pt x="3702" y="6253"/>
                    <a:pt x="3687" y="6261"/>
                    <a:pt x="3676" y="6261"/>
                  </a:cubicBezTo>
                  <a:cubicBezTo>
                    <a:pt x="3662" y="6261"/>
                    <a:pt x="3654" y="6250"/>
                    <a:pt x="3648" y="6228"/>
                  </a:cubicBezTo>
                  <a:cubicBezTo>
                    <a:pt x="3659" y="6228"/>
                    <a:pt x="3721" y="6166"/>
                    <a:pt x="3721" y="6145"/>
                  </a:cubicBezTo>
                  <a:cubicBezTo>
                    <a:pt x="3685" y="6145"/>
                    <a:pt x="3477" y="6221"/>
                    <a:pt x="3334" y="6221"/>
                  </a:cubicBezTo>
                  <a:cubicBezTo>
                    <a:pt x="3272" y="6221"/>
                    <a:pt x="3222" y="6207"/>
                    <a:pt x="3203" y="6166"/>
                  </a:cubicBezTo>
                  <a:lnTo>
                    <a:pt x="3203" y="6166"/>
                  </a:lnTo>
                  <a:cubicBezTo>
                    <a:pt x="3207" y="6167"/>
                    <a:pt x="3211" y="6167"/>
                    <a:pt x="3215" y="6167"/>
                  </a:cubicBezTo>
                  <a:cubicBezTo>
                    <a:pt x="3275" y="6167"/>
                    <a:pt x="3274" y="6055"/>
                    <a:pt x="3287" y="6055"/>
                  </a:cubicBezTo>
                  <a:cubicBezTo>
                    <a:pt x="3292" y="6055"/>
                    <a:pt x="3297" y="6065"/>
                    <a:pt x="3307" y="6093"/>
                  </a:cubicBezTo>
                  <a:cubicBezTo>
                    <a:pt x="3348" y="6021"/>
                    <a:pt x="3327" y="5969"/>
                    <a:pt x="3286" y="5959"/>
                  </a:cubicBezTo>
                  <a:cubicBezTo>
                    <a:pt x="3348" y="5927"/>
                    <a:pt x="3369" y="5980"/>
                    <a:pt x="3379" y="5876"/>
                  </a:cubicBezTo>
                  <a:lnTo>
                    <a:pt x="3379" y="5876"/>
                  </a:lnTo>
                  <a:cubicBezTo>
                    <a:pt x="3576" y="5989"/>
                    <a:pt x="3327" y="5927"/>
                    <a:pt x="3555" y="6072"/>
                  </a:cubicBezTo>
                  <a:cubicBezTo>
                    <a:pt x="3597" y="6052"/>
                    <a:pt x="3607" y="6021"/>
                    <a:pt x="3586" y="5980"/>
                  </a:cubicBezTo>
                  <a:cubicBezTo>
                    <a:pt x="3604" y="5973"/>
                    <a:pt x="3619" y="5949"/>
                    <a:pt x="3641" y="5949"/>
                  </a:cubicBezTo>
                  <a:cubicBezTo>
                    <a:pt x="3656" y="5949"/>
                    <a:pt x="3675" y="5961"/>
                    <a:pt x="3700" y="6000"/>
                  </a:cubicBezTo>
                  <a:cubicBezTo>
                    <a:pt x="3710" y="5980"/>
                    <a:pt x="3731" y="5959"/>
                    <a:pt x="3752" y="5948"/>
                  </a:cubicBezTo>
                  <a:lnTo>
                    <a:pt x="3752" y="5948"/>
                  </a:lnTo>
                  <a:cubicBezTo>
                    <a:pt x="3748" y="5948"/>
                    <a:pt x="3745" y="5949"/>
                    <a:pt x="3741" y="5949"/>
                  </a:cubicBezTo>
                  <a:cubicBezTo>
                    <a:pt x="3653" y="5949"/>
                    <a:pt x="3578" y="5821"/>
                    <a:pt x="3627" y="5752"/>
                  </a:cubicBezTo>
                  <a:lnTo>
                    <a:pt x="3627" y="5752"/>
                  </a:lnTo>
                  <a:cubicBezTo>
                    <a:pt x="3648" y="5803"/>
                    <a:pt x="3680" y="5855"/>
                    <a:pt x="3690" y="5897"/>
                  </a:cubicBezTo>
                  <a:cubicBezTo>
                    <a:pt x="3731" y="5876"/>
                    <a:pt x="3731" y="5844"/>
                    <a:pt x="3721" y="5803"/>
                  </a:cubicBezTo>
                  <a:lnTo>
                    <a:pt x="3721" y="5803"/>
                  </a:lnTo>
                  <a:cubicBezTo>
                    <a:pt x="3747" y="5848"/>
                    <a:pt x="3812" y="5909"/>
                    <a:pt x="3854" y="5909"/>
                  </a:cubicBezTo>
                  <a:cubicBezTo>
                    <a:pt x="3879" y="5909"/>
                    <a:pt x="3895" y="5887"/>
                    <a:pt x="3887" y="5824"/>
                  </a:cubicBezTo>
                  <a:lnTo>
                    <a:pt x="3887" y="5824"/>
                  </a:lnTo>
                  <a:cubicBezTo>
                    <a:pt x="3906" y="5843"/>
                    <a:pt x="3952" y="5898"/>
                    <a:pt x="3967" y="5898"/>
                  </a:cubicBezTo>
                  <a:cubicBezTo>
                    <a:pt x="3968" y="5898"/>
                    <a:pt x="3969" y="5897"/>
                    <a:pt x="3970" y="5897"/>
                  </a:cubicBezTo>
                  <a:cubicBezTo>
                    <a:pt x="3970" y="5855"/>
                    <a:pt x="3970" y="5648"/>
                    <a:pt x="3959" y="5616"/>
                  </a:cubicBezTo>
                  <a:cubicBezTo>
                    <a:pt x="3933" y="5635"/>
                    <a:pt x="3910" y="5643"/>
                    <a:pt x="3889" y="5643"/>
                  </a:cubicBezTo>
                  <a:cubicBezTo>
                    <a:pt x="3816" y="5643"/>
                    <a:pt x="3762" y="5553"/>
                    <a:pt x="3690" y="5513"/>
                  </a:cubicBezTo>
                  <a:cubicBezTo>
                    <a:pt x="3700" y="5461"/>
                    <a:pt x="3721" y="5388"/>
                    <a:pt x="3710" y="5368"/>
                  </a:cubicBezTo>
                  <a:lnTo>
                    <a:pt x="3710" y="5368"/>
                  </a:lnTo>
                  <a:cubicBezTo>
                    <a:pt x="3710" y="5369"/>
                    <a:pt x="3707" y="5369"/>
                    <a:pt x="3704" y="5369"/>
                  </a:cubicBezTo>
                  <a:cubicBezTo>
                    <a:pt x="3661" y="5369"/>
                    <a:pt x="3438" y="5314"/>
                    <a:pt x="3410" y="5285"/>
                  </a:cubicBezTo>
                  <a:lnTo>
                    <a:pt x="3410" y="5285"/>
                  </a:lnTo>
                  <a:cubicBezTo>
                    <a:pt x="3421" y="5290"/>
                    <a:pt x="3431" y="5292"/>
                    <a:pt x="3440" y="5292"/>
                  </a:cubicBezTo>
                  <a:cubicBezTo>
                    <a:pt x="3500" y="5292"/>
                    <a:pt x="3534" y="5196"/>
                    <a:pt x="3548" y="5196"/>
                  </a:cubicBezTo>
                  <a:cubicBezTo>
                    <a:pt x="3553" y="5196"/>
                    <a:pt x="3555" y="5209"/>
                    <a:pt x="3555" y="5243"/>
                  </a:cubicBezTo>
                  <a:cubicBezTo>
                    <a:pt x="3609" y="5190"/>
                    <a:pt x="3716" y="5067"/>
                    <a:pt x="3758" y="5067"/>
                  </a:cubicBezTo>
                  <a:cubicBezTo>
                    <a:pt x="3765" y="5067"/>
                    <a:pt x="3770" y="5071"/>
                    <a:pt x="3772" y="5078"/>
                  </a:cubicBezTo>
                  <a:cubicBezTo>
                    <a:pt x="3791" y="4984"/>
                    <a:pt x="3684" y="4866"/>
                    <a:pt x="3670" y="4866"/>
                  </a:cubicBezTo>
                  <a:cubicBezTo>
                    <a:pt x="3668" y="4866"/>
                    <a:pt x="3668" y="4867"/>
                    <a:pt x="3669" y="4870"/>
                  </a:cubicBezTo>
                  <a:cubicBezTo>
                    <a:pt x="3581" y="4922"/>
                    <a:pt x="3503" y="4933"/>
                    <a:pt x="3424" y="4933"/>
                  </a:cubicBezTo>
                  <a:cubicBezTo>
                    <a:pt x="3357" y="4933"/>
                    <a:pt x="3290" y="4925"/>
                    <a:pt x="3214" y="4925"/>
                  </a:cubicBezTo>
                  <a:cubicBezTo>
                    <a:pt x="3178" y="4925"/>
                    <a:pt x="3140" y="4927"/>
                    <a:pt x="3099" y="4933"/>
                  </a:cubicBezTo>
                  <a:cubicBezTo>
                    <a:pt x="3151" y="4902"/>
                    <a:pt x="3151" y="4870"/>
                    <a:pt x="3109" y="4829"/>
                  </a:cubicBezTo>
                  <a:cubicBezTo>
                    <a:pt x="3118" y="4826"/>
                    <a:pt x="3129" y="4825"/>
                    <a:pt x="3140" y="4825"/>
                  </a:cubicBezTo>
                  <a:cubicBezTo>
                    <a:pt x="3166" y="4825"/>
                    <a:pt x="3192" y="4832"/>
                    <a:pt x="3192" y="4840"/>
                  </a:cubicBezTo>
                  <a:cubicBezTo>
                    <a:pt x="3192" y="4819"/>
                    <a:pt x="3109" y="4705"/>
                    <a:pt x="3162" y="4695"/>
                  </a:cubicBezTo>
                  <a:lnTo>
                    <a:pt x="3162" y="4695"/>
                  </a:lnTo>
                  <a:cubicBezTo>
                    <a:pt x="3188" y="4773"/>
                    <a:pt x="3268" y="4812"/>
                    <a:pt x="3322" y="4812"/>
                  </a:cubicBezTo>
                  <a:cubicBezTo>
                    <a:pt x="3375" y="4812"/>
                    <a:pt x="3404" y="4776"/>
                    <a:pt x="3337" y="4705"/>
                  </a:cubicBezTo>
                  <a:cubicBezTo>
                    <a:pt x="3343" y="4699"/>
                    <a:pt x="3377" y="4685"/>
                    <a:pt x="3410" y="4685"/>
                  </a:cubicBezTo>
                  <a:cubicBezTo>
                    <a:pt x="3439" y="4685"/>
                    <a:pt x="3467" y="4697"/>
                    <a:pt x="3472" y="4736"/>
                  </a:cubicBezTo>
                  <a:cubicBezTo>
                    <a:pt x="3544" y="4695"/>
                    <a:pt x="3576" y="4570"/>
                    <a:pt x="3576" y="4550"/>
                  </a:cubicBezTo>
                  <a:cubicBezTo>
                    <a:pt x="3638" y="4550"/>
                    <a:pt x="3617" y="4550"/>
                    <a:pt x="3638" y="4591"/>
                  </a:cubicBezTo>
                  <a:cubicBezTo>
                    <a:pt x="3641" y="4509"/>
                    <a:pt x="3643" y="4486"/>
                    <a:pt x="3642" y="4486"/>
                  </a:cubicBezTo>
                  <a:lnTo>
                    <a:pt x="3642" y="4486"/>
                  </a:lnTo>
                  <a:cubicBezTo>
                    <a:pt x="3642" y="4486"/>
                    <a:pt x="3639" y="4525"/>
                    <a:pt x="3635" y="4525"/>
                  </a:cubicBezTo>
                  <a:cubicBezTo>
                    <a:pt x="3632" y="4525"/>
                    <a:pt x="3630" y="4514"/>
                    <a:pt x="3627" y="4477"/>
                  </a:cubicBezTo>
                  <a:cubicBezTo>
                    <a:pt x="3618" y="4493"/>
                    <a:pt x="3608" y="4500"/>
                    <a:pt x="3598" y="4500"/>
                  </a:cubicBezTo>
                  <a:cubicBezTo>
                    <a:pt x="3578" y="4500"/>
                    <a:pt x="3559" y="4468"/>
                    <a:pt x="3544" y="4425"/>
                  </a:cubicBezTo>
                  <a:cubicBezTo>
                    <a:pt x="3597" y="4415"/>
                    <a:pt x="3503" y="4373"/>
                    <a:pt x="3565" y="4352"/>
                  </a:cubicBezTo>
                  <a:lnTo>
                    <a:pt x="3565" y="4352"/>
                  </a:lnTo>
                  <a:cubicBezTo>
                    <a:pt x="3607" y="4456"/>
                    <a:pt x="3659" y="4363"/>
                    <a:pt x="3627" y="4467"/>
                  </a:cubicBezTo>
                  <a:cubicBezTo>
                    <a:pt x="3669" y="4425"/>
                    <a:pt x="3680" y="4373"/>
                    <a:pt x="3669" y="4311"/>
                  </a:cubicBezTo>
                  <a:lnTo>
                    <a:pt x="3669" y="4311"/>
                  </a:lnTo>
                  <a:cubicBezTo>
                    <a:pt x="3697" y="4336"/>
                    <a:pt x="3713" y="4344"/>
                    <a:pt x="3724" y="4344"/>
                  </a:cubicBezTo>
                  <a:cubicBezTo>
                    <a:pt x="3743" y="4344"/>
                    <a:pt x="3744" y="4320"/>
                    <a:pt x="3757" y="4320"/>
                  </a:cubicBezTo>
                  <a:cubicBezTo>
                    <a:pt x="3764" y="4320"/>
                    <a:pt x="3774" y="4328"/>
                    <a:pt x="3793" y="4352"/>
                  </a:cubicBezTo>
                  <a:cubicBezTo>
                    <a:pt x="3786" y="4314"/>
                    <a:pt x="3789" y="4293"/>
                    <a:pt x="3809" y="4293"/>
                  </a:cubicBezTo>
                  <a:cubicBezTo>
                    <a:pt x="3815" y="4293"/>
                    <a:pt x="3824" y="4296"/>
                    <a:pt x="3835" y="4301"/>
                  </a:cubicBezTo>
                  <a:cubicBezTo>
                    <a:pt x="3823" y="4276"/>
                    <a:pt x="3813" y="4268"/>
                    <a:pt x="3803" y="4268"/>
                  </a:cubicBezTo>
                  <a:cubicBezTo>
                    <a:pt x="3788" y="4268"/>
                    <a:pt x="3774" y="4288"/>
                    <a:pt x="3762" y="4288"/>
                  </a:cubicBezTo>
                  <a:cubicBezTo>
                    <a:pt x="3755" y="4288"/>
                    <a:pt x="3748" y="4279"/>
                    <a:pt x="3742" y="4249"/>
                  </a:cubicBezTo>
                  <a:cubicBezTo>
                    <a:pt x="3733" y="4283"/>
                    <a:pt x="3689" y="4302"/>
                    <a:pt x="3642" y="4302"/>
                  </a:cubicBezTo>
                  <a:cubicBezTo>
                    <a:pt x="3576" y="4302"/>
                    <a:pt x="3506" y="4265"/>
                    <a:pt x="3524" y="4187"/>
                  </a:cubicBezTo>
                  <a:lnTo>
                    <a:pt x="3524" y="4187"/>
                  </a:lnTo>
                  <a:cubicBezTo>
                    <a:pt x="3549" y="4197"/>
                    <a:pt x="3606" y="4216"/>
                    <a:pt x="3634" y="4216"/>
                  </a:cubicBezTo>
                  <a:cubicBezTo>
                    <a:pt x="3664" y="4216"/>
                    <a:pt x="3662" y="4194"/>
                    <a:pt x="3555" y="4114"/>
                  </a:cubicBezTo>
                  <a:cubicBezTo>
                    <a:pt x="3545" y="4138"/>
                    <a:pt x="3528" y="4145"/>
                    <a:pt x="3505" y="4145"/>
                  </a:cubicBezTo>
                  <a:cubicBezTo>
                    <a:pt x="3475" y="4145"/>
                    <a:pt x="3435" y="4133"/>
                    <a:pt x="3389" y="4133"/>
                  </a:cubicBezTo>
                  <a:cubicBezTo>
                    <a:pt x="3366" y="4133"/>
                    <a:pt x="3342" y="4136"/>
                    <a:pt x="3317" y="4145"/>
                  </a:cubicBezTo>
                  <a:cubicBezTo>
                    <a:pt x="3296" y="4104"/>
                    <a:pt x="3348" y="4135"/>
                    <a:pt x="3327" y="4083"/>
                  </a:cubicBezTo>
                  <a:lnTo>
                    <a:pt x="3327" y="4083"/>
                  </a:lnTo>
                  <a:cubicBezTo>
                    <a:pt x="3254" y="4135"/>
                    <a:pt x="3234" y="4104"/>
                    <a:pt x="3162" y="4124"/>
                  </a:cubicBezTo>
                  <a:cubicBezTo>
                    <a:pt x="3151" y="4094"/>
                    <a:pt x="3151" y="4062"/>
                    <a:pt x="3162" y="4032"/>
                  </a:cubicBezTo>
                  <a:cubicBezTo>
                    <a:pt x="3171" y="4035"/>
                    <a:pt x="3181" y="4036"/>
                    <a:pt x="3192" y="4036"/>
                  </a:cubicBezTo>
                  <a:cubicBezTo>
                    <a:pt x="3250" y="4036"/>
                    <a:pt x="3312" y="3991"/>
                    <a:pt x="3224" y="3938"/>
                  </a:cubicBezTo>
                  <a:cubicBezTo>
                    <a:pt x="3234" y="3928"/>
                    <a:pt x="3234" y="3928"/>
                    <a:pt x="3234" y="3917"/>
                  </a:cubicBezTo>
                  <a:cubicBezTo>
                    <a:pt x="3296" y="3938"/>
                    <a:pt x="3358" y="3969"/>
                    <a:pt x="3379" y="4021"/>
                  </a:cubicBezTo>
                  <a:cubicBezTo>
                    <a:pt x="3420" y="3804"/>
                    <a:pt x="3317" y="3917"/>
                    <a:pt x="3369" y="3793"/>
                  </a:cubicBezTo>
                  <a:lnTo>
                    <a:pt x="3369" y="3793"/>
                  </a:lnTo>
                  <a:cubicBezTo>
                    <a:pt x="3344" y="3794"/>
                    <a:pt x="3323" y="3794"/>
                    <a:pt x="3306" y="3794"/>
                  </a:cubicBezTo>
                  <a:cubicBezTo>
                    <a:pt x="3143" y="3794"/>
                    <a:pt x="3320" y="3758"/>
                    <a:pt x="3232" y="3758"/>
                  </a:cubicBezTo>
                  <a:cubicBezTo>
                    <a:pt x="3215" y="3758"/>
                    <a:pt x="3190" y="3759"/>
                    <a:pt x="3151" y="3762"/>
                  </a:cubicBezTo>
                  <a:cubicBezTo>
                    <a:pt x="3151" y="3751"/>
                    <a:pt x="3244" y="3731"/>
                    <a:pt x="3244" y="3731"/>
                  </a:cubicBezTo>
                  <a:cubicBezTo>
                    <a:pt x="3182" y="3721"/>
                    <a:pt x="3151" y="3689"/>
                    <a:pt x="3151" y="3638"/>
                  </a:cubicBezTo>
                  <a:lnTo>
                    <a:pt x="3151" y="3638"/>
                  </a:lnTo>
                  <a:cubicBezTo>
                    <a:pt x="3193" y="3694"/>
                    <a:pt x="3207" y="3714"/>
                    <a:pt x="3210" y="3714"/>
                  </a:cubicBezTo>
                  <a:cubicBezTo>
                    <a:pt x="3215" y="3714"/>
                    <a:pt x="3172" y="3634"/>
                    <a:pt x="3192" y="3586"/>
                  </a:cubicBezTo>
                  <a:lnTo>
                    <a:pt x="3192" y="3586"/>
                  </a:lnTo>
                  <a:cubicBezTo>
                    <a:pt x="3037" y="3596"/>
                    <a:pt x="2881" y="3586"/>
                    <a:pt x="2830" y="3606"/>
                  </a:cubicBezTo>
                  <a:cubicBezTo>
                    <a:pt x="2830" y="3555"/>
                    <a:pt x="3047" y="3472"/>
                    <a:pt x="2964" y="3368"/>
                  </a:cubicBezTo>
                  <a:cubicBezTo>
                    <a:pt x="3079" y="3316"/>
                    <a:pt x="3068" y="3389"/>
                    <a:pt x="3079" y="3275"/>
                  </a:cubicBezTo>
                  <a:cubicBezTo>
                    <a:pt x="3094" y="3321"/>
                    <a:pt x="3107" y="3338"/>
                    <a:pt x="3119" y="3338"/>
                  </a:cubicBezTo>
                  <a:cubicBezTo>
                    <a:pt x="3146" y="3338"/>
                    <a:pt x="3162" y="3239"/>
                    <a:pt x="3162" y="3203"/>
                  </a:cubicBezTo>
                  <a:cubicBezTo>
                    <a:pt x="3224" y="3275"/>
                    <a:pt x="3213" y="3233"/>
                    <a:pt x="3244" y="3286"/>
                  </a:cubicBezTo>
                  <a:cubicBezTo>
                    <a:pt x="3244" y="3274"/>
                    <a:pt x="3250" y="3270"/>
                    <a:pt x="3259" y="3270"/>
                  </a:cubicBezTo>
                  <a:cubicBezTo>
                    <a:pt x="3276" y="3270"/>
                    <a:pt x="3305" y="3285"/>
                    <a:pt x="3323" y="3285"/>
                  </a:cubicBezTo>
                  <a:cubicBezTo>
                    <a:pt x="3347" y="3285"/>
                    <a:pt x="3353" y="3261"/>
                    <a:pt x="3296" y="3150"/>
                  </a:cubicBezTo>
                  <a:cubicBezTo>
                    <a:pt x="3275" y="3150"/>
                    <a:pt x="3265" y="3140"/>
                    <a:pt x="3254" y="3120"/>
                  </a:cubicBezTo>
                  <a:cubicBezTo>
                    <a:pt x="3286" y="3120"/>
                    <a:pt x="3296" y="3109"/>
                    <a:pt x="3275" y="3099"/>
                  </a:cubicBezTo>
                  <a:lnTo>
                    <a:pt x="3275" y="3099"/>
                  </a:lnTo>
                  <a:cubicBezTo>
                    <a:pt x="3238" y="3127"/>
                    <a:pt x="3203" y="3142"/>
                    <a:pt x="3172" y="3142"/>
                  </a:cubicBezTo>
                  <a:cubicBezTo>
                    <a:pt x="3134" y="3142"/>
                    <a:pt x="3101" y="3119"/>
                    <a:pt x="3079" y="3068"/>
                  </a:cubicBezTo>
                  <a:cubicBezTo>
                    <a:pt x="3079" y="3150"/>
                    <a:pt x="2964" y="3171"/>
                    <a:pt x="2840" y="3182"/>
                  </a:cubicBezTo>
                  <a:cubicBezTo>
                    <a:pt x="2840" y="3154"/>
                    <a:pt x="2840" y="3122"/>
                    <a:pt x="2846" y="3122"/>
                  </a:cubicBezTo>
                  <a:cubicBezTo>
                    <a:pt x="2849" y="3122"/>
                    <a:pt x="2854" y="3130"/>
                    <a:pt x="2861" y="3150"/>
                  </a:cubicBezTo>
                  <a:cubicBezTo>
                    <a:pt x="2881" y="3120"/>
                    <a:pt x="2892" y="3088"/>
                    <a:pt x="2892" y="3058"/>
                  </a:cubicBezTo>
                  <a:lnTo>
                    <a:pt x="2892" y="3058"/>
                  </a:lnTo>
                  <a:cubicBezTo>
                    <a:pt x="2871" y="3068"/>
                    <a:pt x="2861" y="3078"/>
                    <a:pt x="2840" y="3088"/>
                  </a:cubicBezTo>
                  <a:cubicBezTo>
                    <a:pt x="2840" y="3047"/>
                    <a:pt x="2851" y="3005"/>
                    <a:pt x="2871" y="2964"/>
                  </a:cubicBezTo>
                  <a:cubicBezTo>
                    <a:pt x="2871" y="2980"/>
                    <a:pt x="2875" y="2987"/>
                    <a:pt x="2880" y="2987"/>
                  </a:cubicBezTo>
                  <a:cubicBezTo>
                    <a:pt x="2898" y="2987"/>
                    <a:pt x="2943" y="2906"/>
                    <a:pt x="2975" y="2850"/>
                  </a:cubicBezTo>
                  <a:cubicBezTo>
                    <a:pt x="2972" y="2848"/>
                    <a:pt x="2966" y="2847"/>
                    <a:pt x="2959" y="2847"/>
                  </a:cubicBezTo>
                  <a:cubicBezTo>
                    <a:pt x="2870" y="2847"/>
                    <a:pt x="2506" y="3007"/>
                    <a:pt x="2478" y="3026"/>
                  </a:cubicBezTo>
                  <a:cubicBezTo>
                    <a:pt x="2478" y="2933"/>
                    <a:pt x="2416" y="2995"/>
                    <a:pt x="2405" y="2913"/>
                  </a:cubicBezTo>
                  <a:lnTo>
                    <a:pt x="2405" y="2913"/>
                  </a:lnTo>
                  <a:cubicBezTo>
                    <a:pt x="2421" y="2918"/>
                    <a:pt x="2440" y="2921"/>
                    <a:pt x="2458" y="2921"/>
                  </a:cubicBezTo>
                  <a:cubicBezTo>
                    <a:pt x="2507" y="2921"/>
                    <a:pt x="2549" y="2901"/>
                    <a:pt x="2519" y="2871"/>
                  </a:cubicBezTo>
                  <a:cubicBezTo>
                    <a:pt x="2532" y="2868"/>
                    <a:pt x="2544" y="2867"/>
                    <a:pt x="2556" y="2867"/>
                  </a:cubicBezTo>
                  <a:cubicBezTo>
                    <a:pt x="2592" y="2867"/>
                    <a:pt x="2625" y="2879"/>
                    <a:pt x="2664" y="2902"/>
                  </a:cubicBezTo>
                  <a:cubicBezTo>
                    <a:pt x="2675" y="2891"/>
                    <a:pt x="2677" y="2891"/>
                    <a:pt x="2678" y="2891"/>
                  </a:cubicBezTo>
                  <a:cubicBezTo>
                    <a:pt x="2680" y="2891"/>
                    <a:pt x="2680" y="2891"/>
                    <a:pt x="2685" y="2881"/>
                  </a:cubicBezTo>
                  <a:cubicBezTo>
                    <a:pt x="2633" y="2860"/>
                    <a:pt x="2612" y="2819"/>
                    <a:pt x="2623" y="2757"/>
                  </a:cubicBezTo>
                  <a:lnTo>
                    <a:pt x="2623" y="2757"/>
                  </a:lnTo>
                  <a:cubicBezTo>
                    <a:pt x="2638" y="2788"/>
                    <a:pt x="2649" y="2799"/>
                    <a:pt x="2657" y="2799"/>
                  </a:cubicBezTo>
                  <a:cubicBezTo>
                    <a:pt x="2674" y="2799"/>
                    <a:pt x="2674" y="2738"/>
                    <a:pt x="2676" y="2738"/>
                  </a:cubicBezTo>
                  <a:cubicBezTo>
                    <a:pt x="2677" y="2738"/>
                    <a:pt x="2679" y="2755"/>
                    <a:pt x="2685" y="2809"/>
                  </a:cubicBezTo>
                  <a:cubicBezTo>
                    <a:pt x="2685" y="2766"/>
                    <a:pt x="2699" y="2744"/>
                    <a:pt x="2728" y="2744"/>
                  </a:cubicBezTo>
                  <a:cubicBezTo>
                    <a:pt x="2734" y="2744"/>
                    <a:pt x="2740" y="2745"/>
                    <a:pt x="2747" y="2747"/>
                  </a:cubicBezTo>
                  <a:cubicBezTo>
                    <a:pt x="2768" y="2715"/>
                    <a:pt x="2685" y="2736"/>
                    <a:pt x="2706" y="2705"/>
                  </a:cubicBezTo>
                  <a:cubicBezTo>
                    <a:pt x="2734" y="2705"/>
                    <a:pt x="2751" y="2704"/>
                    <a:pt x="2764" y="2704"/>
                  </a:cubicBezTo>
                  <a:cubicBezTo>
                    <a:pt x="2787" y="2704"/>
                    <a:pt x="2792" y="2709"/>
                    <a:pt x="2819" y="2736"/>
                  </a:cubicBezTo>
                  <a:cubicBezTo>
                    <a:pt x="2819" y="2707"/>
                    <a:pt x="2839" y="2615"/>
                    <a:pt x="2858" y="2615"/>
                  </a:cubicBezTo>
                  <a:cubicBezTo>
                    <a:pt x="2867" y="2615"/>
                    <a:pt x="2875" y="2633"/>
                    <a:pt x="2881" y="2685"/>
                  </a:cubicBezTo>
                  <a:cubicBezTo>
                    <a:pt x="2913" y="2643"/>
                    <a:pt x="2923" y="2612"/>
                    <a:pt x="2902" y="2560"/>
                  </a:cubicBezTo>
                  <a:cubicBezTo>
                    <a:pt x="2907" y="2559"/>
                    <a:pt x="2912" y="2558"/>
                    <a:pt x="2917" y="2558"/>
                  </a:cubicBezTo>
                  <a:cubicBezTo>
                    <a:pt x="2946" y="2558"/>
                    <a:pt x="2953" y="2589"/>
                    <a:pt x="2944" y="2643"/>
                  </a:cubicBezTo>
                  <a:cubicBezTo>
                    <a:pt x="3006" y="2602"/>
                    <a:pt x="3099" y="2425"/>
                    <a:pt x="2996" y="2342"/>
                  </a:cubicBezTo>
                  <a:cubicBezTo>
                    <a:pt x="3016" y="2332"/>
                    <a:pt x="3031" y="2328"/>
                    <a:pt x="3044" y="2328"/>
                  </a:cubicBezTo>
                  <a:cubicBezTo>
                    <a:pt x="3072" y="2328"/>
                    <a:pt x="3088" y="2349"/>
                    <a:pt x="3109" y="2384"/>
                  </a:cubicBezTo>
                  <a:cubicBezTo>
                    <a:pt x="3120" y="2363"/>
                    <a:pt x="3141" y="2312"/>
                    <a:pt x="3171" y="2270"/>
                  </a:cubicBezTo>
                  <a:lnTo>
                    <a:pt x="3171" y="2270"/>
                  </a:lnTo>
                  <a:cubicBezTo>
                    <a:pt x="3086" y="2288"/>
                    <a:pt x="2932" y="2302"/>
                    <a:pt x="2791" y="2302"/>
                  </a:cubicBezTo>
                  <a:cubicBezTo>
                    <a:pt x="2606" y="2302"/>
                    <a:pt x="2443" y="2278"/>
                    <a:pt x="2478" y="2208"/>
                  </a:cubicBezTo>
                  <a:lnTo>
                    <a:pt x="2478" y="2208"/>
                  </a:lnTo>
                  <a:cubicBezTo>
                    <a:pt x="2482" y="2217"/>
                    <a:pt x="2508" y="2229"/>
                    <a:pt x="2538" y="2229"/>
                  </a:cubicBezTo>
                  <a:cubicBezTo>
                    <a:pt x="2574" y="2229"/>
                    <a:pt x="2616" y="2212"/>
                    <a:pt x="2633" y="2156"/>
                  </a:cubicBezTo>
                  <a:cubicBezTo>
                    <a:pt x="2640" y="2215"/>
                    <a:pt x="2655" y="2235"/>
                    <a:pt x="2674" y="2235"/>
                  </a:cubicBezTo>
                  <a:cubicBezTo>
                    <a:pt x="2712" y="2235"/>
                    <a:pt x="2768" y="2153"/>
                    <a:pt x="2809" y="2125"/>
                  </a:cubicBezTo>
                  <a:cubicBezTo>
                    <a:pt x="2832" y="2147"/>
                    <a:pt x="2842" y="2157"/>
                    <a:pt x="2846" y="2159"/>
                  </a:cubicBezTo>
                  <a:lnTo>
                    <a:pt x="2846" y="2159"/>
                  </a:lnTo>
                  <a:cubicBezTo>
                    <a:pt x="2844" y="2172"/>
                    <a:pt x="2843" y="2177"/>
                    <a:pt x="2844" y="2177"/>
                  </a:cubicBezTo>
                  <a:cubicBezTo>
                    <a:pt x="2845" y="2177"/>
                    <a:pt x="2853" y="2141"/>
                    <a:pt x="2860" y="2141"/>
                  </a:cubicBezTo>
                  <a:cubicBezTo>
                    <a:pt x="2864" y="2141"/>
                    <a:pt x="2869" y="2152"/>
                    <a:pt x="2871" y="2187"/>
                  </a:cubicBezTo>
                  <a:cubicBezTo>
                    <a:pt x="2873" y="2188"/>
                    <a:pt x="2875" y="2188"/>
                    <a:pt x="2876" y="2188"/>
                  </a:cubicBezTo>
                  <a:cubicBezTo>
                    <a:pt x="2927" y="2188"/>
                    <a:pt x="2985" y="2041"/>
                    <a:pt x="2975" y="2011"/>
                  </a:cubicBezTo>
                  <a:lnTo>
                    <a:pt x="2975" y="2011"/>
                  </a:lnTo>
                  <a:cubicBezTo>
                    <a:pt x="2956" y="2048"/>
                    <a:pt x="2849" y="2107"/>
                    <a:pt x="2762" y="2107"/>
                  </a:cubicBezTo>
                  <a:cubicBezTo>
                    <a:pt x="2702" y="2107"/>
                    <a:pt x="2652" y="2080"/>
                    <a:pt x="2643" y="2001"/>
                  </a:cubicBezTo>
                  <a:lnTo>
                    <a:pt x="2643" y="2001"/>
                  </a:lnTo>
                  <a:cubicBezTo>
                    <a:pt x="2664" y="2031"/>
                    <a:pt x="2675" y="2044"/>
                    <a:pt x="2685" y="2044"/>
                  </a:cubicBezTo>
                  <a:cubicBezTo>
                    <a:pt x="2704" y="2044"/>
                    <a:pt x="2715" y="1991"/>
                    <a:pt x="2778" y="1928"/>
                  </a:cubicBezTo>
                  <a:cubicBezTo>
                    <a:pt x="2716" y="1918"/>
                    <a:pt x="2716" y="1886"/>
                    <a:pt x="2757" y="1824"/>
                  </a:cubicBezTo>
                  <a:lnTo>
                    <a:pt x="2757" y="1824"/>
                  </a:lnTo>
                  <a:cubicBezTo>
                    <a:pt x="2731" y="1859"/>
                    <a:pt x="2380" y="2160"/>
                    <a:pt x="2228" y="2160"/>
                  </a:cubicBezTo>
                  <a:cubicBezTo>
                    <a:pt x="2200" y="2160"/>
                    <a:pt x="2178" y="2149"/>
                    <a:pt x="2167" y="2125"/>
                  </a:cubicBezTo>
                  <a:cubicBezTo>
                    <a:pt x="2168" y="2123"/>
                    <a:pt x="2171" y="2123"/>
                    <a:pt x="2175" y="2123"/>
                  </a:cubicBezTo>
                  <a:cubicBezTo>
                    <a:pt x="2189" y="2123"/>
                    <a:pt x="2215" y="2132"/>
                    <a:pt x="2233" y="2132"/>
                  </a:cubicBezTo>
                  <a:cubicBezTo>
                    <a:pt x="2241" y="2132"/>
                    <a:pt x="2247" y="2130"/>
                    <a:pt x="2250" y="2125"/>
                  </a:cubicBezTo>
                  <a:cubicBezTo>
                    <a:pt x="2229" y="2104"/>
                    <a:pt x="2208" y="2094"/>
                    <a:pt x="2188" y="2073"/>
                  </a:cubicBezTo>
                  <a:cubicBezTo>
                    <a:pt x="2188" y="2073"/>
                    <a:pt x="2229" y="2021"/>
                    <a:pt x="2239" y="2011"/>
                  </a:cubicBezTo>
                  <a:cubicBezTo>
                    <a:pt x="2251" y="2035"/>
                    <a:pt x="2261" y="2046"/>
                    <a:pt x="2268" y="2046"/>
                  </a:cubicBezTo>
                  <a:cubicBezTo>
                    <a:pt x="2285" y="2046"/>
                    <a:pt x="2288" y="1985"/>
                    <a:pt x="2280" y="1897"/>
                  </a:cubicBezTo>
                  <a:lnTo>
                    <a:pt x="2280" y="1897"/>
                  </a:lnTo>
                  <a:cubicBezTo>
                    <a:pt x="2301" y="1897"/>
                    <a:pt x="2363" y="1959"/>
                    <a:pt x="2374" y="1980"/>
                  </a:cubicBezTo>
                  <a:cubicBezTo>
                    <a:pt x="2384" y="1939"/>
                    <a:pt x="2395" y="1907"/>
                    <a:pt x="2416" y="1866"/>
                  </a:cubicBezTo>
                  <a:lnTo>
                    <a:pt x="2416" y="1866"/>
                  </a:lnTo>
                  <a:cubicBezTo>
                    <a:pt x="2432" y="1920"/>
                    <a:pt x="2422" y="1929"/>
                    <a:pt x="2413" y="1929"/>
                  </a:cubicBezTo>
                  <a:cubicBezTo>
                    <a:pt x="2409" y="1929"/>
                    <a:pt x="2405" y="1927"/>
                    <a:pt x="2405" y="1927"/>
                  </a:cubicBezTo>
                  <a:lnTo>
                    <a:pt x="2405" y="1927"/>
                  </a:lnTo>
                  <a:cubicBezTo>
                    <a:pt x="2405" y="1927"/>
                    <a:pt x="2419" y="1936"/>
                    <a:pt x="2478" y="1990"/>
                  </a:cubicBezTo>
                  <a:cubicBezTo>
                    <a:pt x="2515" y="1929"/>
                    <a:pt x="2547" y="1847"/>
                    <a:pt x="2578" y="1847"/>
                  </a:cubicBezTo>
                  <a:cubicBezTo>
                    <a:pt x="2590" y="1847"/>
                    <a:pt x="2601" y="1858"/>
                    <a:pt x="2612" y="1886"/>
                  </a:cubicBezTo>
                  <a:cubicBezTo>
                    <a:pt x="2612" y="1879"/>
                    <a:pt x="2629" y="1854"/>
                    <a:pt x="2655" y="1854"/>
                  </a:cubicBezTo>
                  <a:cubicBezTo>
                    <a:pt x="2664" y="1854"/>
                    <a:pt x="2674" y="1858"/>
                    <a:pt x="2685" y="1866"/>
                  </a:cubicBezTo>
                  <a:cubicBezTo>
                    <a:pt x="2678" y="1816"/>
                    <a:pt x="2695" y="1781"/>
                    <a:pt x="2722" y="1781"/>
                  </a:cubicBezTo>
                  <a:cubicBezTo>
                    <a:pt x="2740" y="1781"/>
                    <a:pt x="2763" y="1797"/>
                    <a:pt x="2789" y="1835"/>
                  </a:cubicBezTo>
                  <a:cubicBezTo>
                    <a:pt x="2798" y="1824"/>
                    <a:pt x="2861" y="1638"/>
                    <a:pt x="2861" y="1628"/>
                  </a:cubicBezTo>
                  <a:lnTo>
                    <a:pt x="2861" y="1628"/>
                  </a:lnTo>
                  <a:cubicBezTo>
                    <a:pt x="2798" y="1642"/>
                    <a:pt x="2763" y="1717"/>
                    <a:pt x="2754" y="1717"/>
                  </a:cubicBezTo>
                  <a:cubicBezTo>
                    <a:pt x="2749" y="1717"/>
                    <a:pt x="2750" y="1699"/>
                    <a:pt x="2757" y="1648"/>
                  </a:cubicBezTo>
                  <a:lnTo>
                    <a:pt x="2757" y="1648"/>
                  </a:lnTo>
                  <a:cubicBezTo>
                    <a:pt x="2751" y="1673"/>
                    <a:pt x="2742" y="1683"/>
                    <a:pt x="2731" y="1683"/>
                  </a:cubicBezTo>
                  <a:cubicBezTo>
                    <a:pt x="2723" y="1683"/>
                    <a:pt x="2714" y="1678"/>
                    <a:pt x="2706" y="1669"/>
                  </a:cubicBezTo>
                  <a:cubicBezTo>
                    <a:pt x="2706" y="1704"/>
                    <a:pt x="2458" y="1815"/>
                    <a:pt x="2352" y="1815"/>
                  </a:cubicBezTo>
                  <a:cubicBezTo>
                    <a:pt x="2334" y="1815"/>
                    <a:pt x="2320" y="1811"/>
                    <a:pt x="2312" y="1803"/>
                  </a:cubicBezTo>
                  <a:cubicBezTo>
                    <a:pt x="2208" y="1690"/>
                    <a:pt x="2529" y="1658"/>
                    <a:pt x="2384" y="1545"/>
                  </a:cubicBezTo>
                  <a:cubicBezTo>
                    <a:pt x="2478" y="1368"/>
                    <a:pt x="2674" y="1410"/>
                    <a:pt x="2757" y="1140"/>
                  </a:cubicBezTo>
                  <a:cubicBezTo>
                    <a:pt x="2755" y="1138"/>
                    <a:pt x="2752" y="1137"/>
                    <a:pt x="2748" y="1137"/>
                  </a:cubicBezTo>
                  <a:cubicBezTo>
                    <a:pt x="2707" y="1137"/>
                    <a:pt x="2590" y="1298"/>
                    <a:pt x="2571" y="1317"/>
                  </a:cubicBezTo>
                  <a:cubicBezTo>
                    <a:pt x="2540" y="1193"/>
                    <a:pt x="2570" y="1275"/>
                    <a:pt x="2508" y="1213"/>
                  </a:cubicBezTo>
                  <a:lnTo>
                    <a:pt x="2508" y="1213"/>
                  </a:lnTo>
                  <a:cubicBezTo>
                    <a:pt x="2525" y="1230"/>
                    <a:pt x="2539" y="1237"/>
                    <a:pt x="2550" y="1237"/>
                  </a:cubicBezTo>
                  <a:cubicBezTo>
                    <a:pt x="2593" y="1237"/>
                    <a:pt x="2598" y="1134"/>
                    <a:pt x="2623" y="1110"/>
                  </a:cubicBezTo>
                  <a:cubicBezTo>
                    <a:pt x="2633" y="1130"/>
                    <a:pt x="2633" y="1151"/>
                    <a:pt x="2633" y="1172"/>
                  </a:cubicBezTo>
                  <a:cubicBezTo>
                    <a:pt x="2676" y="1128"/>
                    <a:pt x="2662" y="1071"/>
                    <a:pt x="2710" y="1071"/>
                  </a:cubicBezTo>
                  <a:cubicBezTo>
                    <a:pt x="2719" y="1071"/>
                    <a:pt x="2732" y="1073"/>
                    <a:pt x="2747" y="1078"/>
                  </a:cubicBezTo>
                  <a:cubicBezTo>
                    <a:pt x="2695" y="1047"/>
                    <a:pt x="2706" y="995"/>
                    <a:pt x="2757" y="944"/>
                  </a:cubicBezTo>
                  <a:cubicBezTo>
                    <a:pt x="2756" y="944"/>
                    <a:pt x="2755" y="943"/>
                    <a:pt x="2754" y="943"/>
                  </a:cubicBezTo>
                  <a:cubicBezTo>
                    <a:pt x="2718" y="943"/>
                    <a:pt x="2567" y="1122"/>
                    <a:pt x="2446" y="1223"/>
                  </a:cubicBezTo>
                  <a:cubicBezTo>
                    <a:pt x="2432" y="1306"/>
                    <a:pt x="2408" y="1338"/>
                    <a:pt x="2380" y="1338"/>
                  </a:cubicBezTo>
                  <a:cubicBezTo>
                    <a:pt x="2283" y="1338"/>
                    <a:pt x="2140" y="949"/>
                    <a:pt x="2238" y="949"/>
                  </a:cubicBezTo>
                  <a:cubicBezTo>
                    <a:pt x="2260" y="949"/>
                    <a:pt x="2294" y="969"/>
                    <a:pt x="2343" y="1016"/>
                  </a:cubicBezTo>
                  <a:cubicBezTo>
                    <a:pt x="2374" y="965"/>
                    <a:pt x="2353" y="944"/>
                    <a:pt x="2301" y="944"/>
                  </a:cubicBezTo>
                  <a:cubicBezTo>
                    <a:pt x="2395" y="892"/>
                    <a:pt x="2416" y="912"/>
                    <a:pt x="2457" y="799"/>
                  </a:cubicBezTo>
                  <a:lnTo>
                    <a:pt x="2457" y="799"/>
                  </a:lnTo>
                  <a:cubicBezTo>
                    <a:pt x="2401" y="817"/>
                    <a:pt x="2329" y="928"/>
                    <a:pt x="2254" y="928"/>
                  </a:cubicBezTo>
                  <a:cubicBezTo>
                    <a:pt x="2246" y="928"/>
                    <a:pt x="2237" y="926"/>
                    <a:pt x="2229" y="923"/>
                  </a:cubicBezTo>
                  <a:cubicBezTo>
                    <a:pt x="2312" y="902"/>
                    <a:pt x="2374" y="809"/>
                    <a:pt x="2395" y="726"/>
                  </a:cubicBezTo>
                  <a:lnTo>
                    <a:pt x="2395" y="726"/>
                  </a:lnTo>
                  <a:cubicBezTo>
                    <a:pt x="2373" y="748"/>
                    <a:pt x="2359" y="758"/>
                    <a:pt x="2350" y="758"/>
                  </a:cubicBezTo>
                  <a:cubicBezTo>
                    <a:pt x="2338" y="758"/>
                    <a:pt x="2337" y="737"/>
                    <a:pt x="2343" y="695"/>
                  </a:cubicBezTo>
                  <a:cubicBezTo>
                    <a:pt x="2339" y="695"/>
                    <a:pt x="2336" y="694"/>
                    <a:pt x="2333" y="694"/>
                  </a:cubicBezTo>
                  <a:cubicBezTo>
                    <a:pt x="2285" y="694"/>
                    <a:pt x="2238" y="769"/>
                    <a:pt x="2229" y="799"/>
                  </a:cubicBezTo>
                  <a:cubicBezTo>
                    <a:pt x="2229" y="770"/>
                    <a:pt x="2212" y="692"/>
                    <a:pt x="2216" y="692"/>
                  </a:cubicBezTo>
                  <a:lnTo>
                    <a:pt x="2216" y="692"/>
                  </a:lnTo>
                  <a:cubicBezTo>
                    <a:pt x="2217" y="692"/>
                    <a:pt x="2217" y="693"/>
                    <a:pt x="2218" y="695"/>
                  </a:cubicBezTo>
                  <a:cubicBezTo>
                    <a:pt x="2322" y="654"/>
                    <a:pt x="2322" y="633"/>
                    <a:pt x="2353" y="519"/>
                  </a:cubicBezTo>
                  <a:cubicBezTo>
                    <a:pt x="2352" y="518"/>
                    <a:pt x="2351" y="518"/>
                    <a:pt x="2350" y="518"/>
                  </a:cubicBezTo>
                  <a:cubicBezTo>
                    <a:pt x="2315" y="518"/>
                    <a:pt x="2176" y="730"/>
                    <a:pt x="2122" y="730"/>
                  </a:cubicBezTo>
                  <a:cubicBezTo>
                    <a:pt x="2114" y="730"/>
                    <a:pt x="2108" y="726"/>
                    <a:pt x="2105" y="716"/>
                  </a:cubicBezTo>
                  <a:cubicBezTo>
                    <a:pt x="2052" y="716"/>
                    <a:pt x="2125" y="581"/>
                    <a:pt x="2073" y="529"/>
                  </a:cubicBezTo>
                  <a:cubicBezTo>
                    <a:pt x="2146" y="446"/>
                    <a:pt x="2280" y="311"/>
                    <a:pt x="2135" y="291"/>
                  </a:cubicBezTo>
                  <a:lnTo>
                    <a:pt x="2135" y="291"/>
                  </a:lnTo>
                  <a:cubicBezTo>
                    <a:pt x="2105" y="415"/>
                    <a:pt x="2084" y="374"/>
                    <a:pt x="2043" y="529"/>
                  </a:cubicBezTo>
                  <a:cubicBezTo>
                    <a:pt x="2014" y="473"/>
                    <a:pt x="2079" y="349"/>
                    <a:pt x="2038" y="349"/>
                  </a:cubicBezTo>
                  <a:cubicBezTo>
                    <a:pt x="2034" y="349"/>
                    <a:pt x="2029" y="350"/>
                    <a:pt x="2022" y="353"/>
                  </a:cubicBezTo>
                  <a:cubicBezTo>
                    <a:pt x="2022" y="332"/>
                    <a:pt x="2073" y="239"/>
                    <a:pt x="2105" y="208"/>
                  </a:cubicBezTo>
                  <a:lnTo>
                    <a:pt x="2105" y="208"/>
                  </a:lnTo>
                  <a:cubicBezTo>
                    <a:pt x="2084" y="212"/>
                    <a:pt x="2068" y="214"/>
                    <a:pt x="2055" y="214"/>
                  </a:cubicBezTo>
                  <a:cubicBezTo>
                    <a:pt x="2004" y="214"/>
                    <a:pt x="2017" y="179"/>
                    <a:pt x="2084" y="104"/>
                  </a:cubicBezTo>
                  <a:lnTo>
                    <a:pt x="2084" y="104"/>
                  </a:lnTo>
                  <a:cubicBezTo>
                    <a:pt x="2055" y="125"/>
                    <a:pt x="2038" y="133"/>
                    <a:pt x="2028" y="133"/>
                  </a:cubicBezTo>
                  <a:cubicBezTo>
                    <a:pt x="1988" y="133"/>
                    <a:pt x="2069" y="1"/>
                    <a:pt x="201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355160" y="3627175"/>
              <a:ext cx="557165" cy="1108863"/>
            </a:xfrm>
            <a:custGeom>
              <a:avLst/>
              <a:gdLst/>
              <a:ahLst/>
              <a:cxnLst/>
              <a:rect l="l" t="t" r="r" b="b"/>
              <a:pathLst>
                <a:path w="5503" h="10952" extrusionOk="0">
                  <a:moveTo>
                    <a:pt x="2477" y="176"/>
                  </a:moveTo>
                  <a:cubicBezTo>
                    <a:pt x="2477" y="176"/>
                    <a:pt x="2477" y="176"/>
                    <a:pt x="2477" y="176"/>
                  </a:cubicBezTo>
                  <a:cubicBezTo>
                    <a:pt x="2478" y="177"/>
                    <a:pt x="2479" y="178"/>
                    <a:pt x="2479" y="179"/>
                  </a:cubicBezTo>
                  <a:lnTo>
                    <a:pt x="2479" y="179"/>
                  </a:lnTo>
                  <a:cubicBezTo>
                    <a:pt x="2479" y="177"/>
                    <a:pt x="2478" y="176"/>
                    <a:pt x="2477" y="176"/>
                  </a:cubicBezTo>
                  <a:close/>
                  <a:moveTo>
                    <a:pt x="2270" y="394"/>
                  </a:moveTo>
                  <a:cubicBezTo>
                    <a:pt x="2279" y="409"/>
                    <a:pt x="2287" y="423"/>
                    <a:pt x="2295" y="436"/>
                  </a:cubicBezTo>
                  <a:lnTo>
                    <a:pt x="2295" y="436"/>
                  </a:lnTo>
                  <a:cubicBezTo>
                    <a:pt x="2292" y="425"/>
                    <a:pt x="2284" y="411"/>
                    <a:pt x="2270" y="394"/>
                  </a:cubicBezTo>
                  <a:close/>
                  <a:moveTo>
                    <a:pt x="3648" y="2733"/>
                  </a:moveTo>
                  <a:cubicBezTo>
                    <a:pt x="3651" y="2733"/>
                    <a:pt x="3654" y="2734"/>
                    <a:pt x="3658" y="2736"/>
                  </a:cubicBezTo>
                  <a:cubicBezTo>
                    <a:pt x="3656" y="2749"/>
                    <a:pt x="3654" y="2759"/>
                    <a:pt x="3652" y="2768"/>
                  </a:cubicBezTo>
                  <a:lnTo>
                    <a:pt x="3652" y="2768"/>
                  </a:lnTo>
                  <a:cubicBezTo>
                    <a:pt x="3647" y="2756"/>
                    <a:pt x="3635" y="2733"/>
                    <a:pt x="3648" y="2733"/>
                  </a:cubicBezTo>
                  <a:close/>
                  <a:moveTo>
                    <a:pt x="1379" y="2808"/>
                  </a:moveTo>
                  <a:cubicBezTo>
                    <a:pt x="1379" y="2808"/>
                    <a:pt x="1379" y="2808"/>
                    <a:pt x="1379" y="2808"/>
                  </a:cubicBezTo>
                  <a:cubicBezTo>
                    <a:pt x="1379" y="2808"/>
                    <a:pt x="1379" y="2808"/>
                    <a:pt x="1379" y="2808"/>
                  </a:cubicBezTo>
                  <a:close/>
                  <a:moveTo>
                    <a:pt x="1864" y="3253"/>
                  </a:moveTo>
                  <a:lnTo>
                    <a:pt x="1864" y="3253"/>
                  </a:lnTo>
                  <a:cubicBezTo>
                    <a:pt x="1864" y="3256"/>
                    <a:pt x="1864" y="3257"/>
                    <a:pt x="1864" y="3257"/>
                  </a:cubicBezTo>
                  <a:cubicBezTo>
                    <a:pt x="1864" y="3257"/>
                    <a:pt x="1864" y="3256"/>
                    <a:pt x="1865" y="3254"/>
                  </a:cubicBezTo>
                  <a:cubicBezTo>
                    <a:pt x="1865" y="3254"/>
                    <a:pt x="1865" y="3254"/>
                    <a:pt x="1864" y="3253"/>
                  </a:cubicBezTo>
                  <a:close/>
                  <a:moveTo>
                    <a:pt x="1830" y="3763"/>
                  </a:moveTo>
                  <a:cubicBezTo>
                    <a:pt x="1830" y="3763"/>
                    <a:pt x="1830" y="3763"/>
                    <a:pt x="1829" y="3763"/>
                  </a:cubicBezTo>
                  <a:lnTo>
                    <a:pt x="1829" y="3763"/>
                  </a:lnTo>
                  <a:cubicBezTo>
                    <a:pt x="1830" y="3763"/>
                    <a:pt x="1830" y="3763"/>
                    <a:pt x="1830" y="3763"/>
                  </a:cubicBezTo>
                  <a:close/>
                  <a:moveTo>
                    <a:pt x="4674" y="5759"/>
                  </a:moveTo>
                  <a:cubicBezTo>
                    <a:pt x="4674" y="5759"/>
                    <a:pt x="4672" y="5769"/>
                    <a:pt x="4670" y="5800"/>
                  </a:cubicBezTo>
                  <a:lnTo>
                    <a:pt x="4670" y="5800"/>
                  </a:lnTo>
                  <a:cubicBezTo>
                    <a:pt x="4673" y="5787"/>
                    <a:pt x="4675" y="5759"/>
                    <a:pt x="4674" y="5759"/>
                  </a:cubicBezTo>
                  <a:close/>
                  <a:moveTo>
                    <a:pt x="2581" y="0"/>
                  </a:moveTo>
                  <a:cubicBezTo>
                    <a:pt x="2581" y="102"/>
                    <a:pt x="2574" y="216"/>
                    <a:pt x="2531" y="216"/>
                  </a:cubicBezTo>
                  <a:cubicBezTo>
                    <a:pt x="2518" y="216"/>
                    <a:pt x="2501" y="205"/>
                    <a:pt x="2479" y="179"/>
                  </a:cubicBezTo>
                  <a:lnTo>
                    <a:pt x="2479" y="179"/>
                  </a:lnTo>
                  <a:cubicBezTo>
                    <a:pt x="2495" y="217"/>
                    <a:pt x="2550" y="585"/>
                    <a:pt x="2570" y="653"/>
                  </a:cubicBezTo>
                  <a:cubicBezTo>
                    <a:pt x="2360" y="567"/>
                    <a:pt x="2378" y="578"/>
                    <a:pt x="2295" y="436"/>
                  </a:cubicBezTo>
                  <a:lnTo>
                    <a:pt x="2295" y="436"/>
                  </a:lnTo>
                  <a:cubicBezTo>
                    <a:pt x="2301" y="457"/>
                    <a:pt x="2287" y="466"/>
                    <a:pt x="2259" y="466"/>
                  </a:cubicBezTo>
                  <a:cubicBezTo>
                    <a:pt x="2300" y="570"/>
                    <a:pt x="2321" y="611"/>
                    <a:pt x="2404" y="663"/>
                  </a:cubicBezTo>
                  <a:cubicBezTo>
                    <a:pt x="2332" y="767"/>
                    <a:pt x="2259" y="788"/>
                    <a:pt x="2425" y="984"/>
                  </a:cubicBezTo>
                  <a:cubicBezTo>
                    <a:pt x="2155" y="974"/>
                    <a:pt x="2300" y="818"/>
                    <a:pt x="2083" y="736"/>
                  </a:cubicBezTo>
                  <a:lnTo>
                    <a:pt x="2083" y="736"/>
                  </a:lnTo>
                  <a:cubicBezTo>
                    <a:pt x="2155" y="901"/>
                    <a:pt x="2187" y="943"/>
                    <a:pt x="2238" y="1078"/>
                  </a:cubicBezTo>
                  <a:cubicBezTo>
                    <a:pt x="2242" y="1075"/>
                    <a:pt x="2246" y="1074"/>
                    <a:pt x="2252" y="1074"/>
                  </a:cubicBezTo>
                  <a:cubicBezTo>
                    <a:pt x="2319" y="1074"/>
                    <a:pt x="2534" y="1230"/>
                    <a:pt x="2477" y="1306"/>
                  </a:cubicBezTo>
                  <a:cubicBezTo>
                    <a:pt x="2457" y="1275"/>
                    <a:pt x="2221" y="1108"/>
                    <a:pt x="2179" y="1108"/>
                  </a:cubicBezTo>
                  <a:cubicBezTo>
                    <a:pt x="2178" y="1108"/>
                    <a:pt x="2177" y="1108"/>
                    <a:pt x="2176" y="1109"/>
                  </a:cubicBezTo>
                  <a:cubicBezTo>
                    <a:pt x="2176" y="1150"/>
                    <a:pt x="2300" y="1327"/>
                    <a:pt x="2217" y="1347"/>
                  </a:cubicBezTo>
                  <a:cubicBezTo>
                    <a:pt x="2233" y="1344"/>
                    <a:pt x="2247" y="1342"/>
                    <a:pt x="2260" y="1342"/>
                  </a:cubicBezTo>
                  <a:cubicBezTo>
                    <a:pt x="2320" y="1342"/>
                    <a:pt x="2338" y="1384"/>
                    <a:pt x="2321" y="1461"/>
                  </a:cubicBezTo>
                  <a:cubicBezTo>
                    <a:pt x="2373" y="1461"/>
                    <a:pt x="2342" y="1472"/>
                    <a:pt x="2415" y="1482"/>
                  </a:cubicBezTo>
                  <a:cubicBezTo>
                    <a:pt x="2426" y="1418"/>
                    <a:pt x="2434" y="1396"/>
                    <a:pt x="2440" y="1396"/>
                  </a:cubicBezTo>
                  <a:cubicBezTo>
                    <a:pt x="2453" y="1396"/>
                    <a:pt x="2459" y="1481"/>
                    <a:pt x="2467" y="1481"/>
                  </a:cubicBezTo>
                  <a:cubicBezTo>
                    <a:pt x="2470" y="1481"/>
                    <a:pt x="2473" y="1470"/>
                    <a:pt x="2477" y="1440"/>
                  </a:cubicBezTo>
                  <a:cubicBezTo>
                    <a:pt x="2487" y="1460"/>
                    <a:pt x="2526" y="1668"/>
                    <a:pt x="2528" y="1668"/>
                  </a:cubicBezTo>
                  <a:cubicBezTo>
                    <a:pt x="2528" y="1668"/>
                    <a:pt x="2528" y="1668"/>
                    <a:pt x="2528" y="1668"/>
                  </a:cubicBezTo>
                  <a:lnTo>
                    <a:pt x="2528" y="1668"/>
                  </a:lnTo>
                  <a:cubicBezTo>
                    <a:pt x="2537" y="1703"/>
                    <a:pt x="2528" y="1716"/>
                    <a:pt x="2509" y="1716"/>
                  </a:cubicBezTo>
                  <a:cubicBezTo>
                    <a:pt x="2463" y="1716"/>
                    <a:pt x="2360" y="1634"/>
                    <a:pt x="2353" y="1627"/>
                  </a:cubicBezTo>
                  <a:lnTo>
                    <a:pt x="2353" y="1627"/>
                  </a:lnTo>
                  <a:cubicBezTo>
                    <a:pt x="2353" y="1629"/>
                    <a:pt x="2352" y="1630"/>
                    <a:pt x="2349" y="1630"/>
                  </a:cubicBezTo>
                  <a:cubicBezTo>
                    <a:pt x="2304" y="1630"/>
                    <a:pt x="1873" y="1354"/>
                    <a:pt x="1824" y="1306"/>
                  </a:cubicBezTo>
                  <a:lnTo>
                    <a:pt x="1824" y="1306"/>
                  </a:lnTo>
                  <a:cubicBezTo>
                    <a:pt x="1782" y="1347"/>
                    <a:pt x="1876" y="1389"/>
                    <a:pt x="1824" y="1409"/>
                  </a:cubicBezTo>
                  <a:cubicBezTo>
                    <a:pt x="1833" y="1436"/>
                    <a:pt x="1979" y="1531"/>
                    <a:pt x="1968" y="1531"/>
                  </a:cubicBezTo>
                  <a:cubicBezTo>
                    <a:pt x="1966" y="1531"/>
                    <a:pt x="1960" y="1529"/>
                    <a:pt x="1948" y="1523"/>
                  </a:cubicBezTo>
                  <a:lnTo>
                    <a:pt x="1948" y="1523"/>
                  </a:lnTo>
                  <a:cubicBezTo>
                    <a:pt x="1961" y="1543"/>
                    <a:pt x="1979" y="1555"/>
                    <a:pt x="2001" y="1555"/>
                  </a:cubicBezTo>
                  <a:cubicBezTo>
                    <a:pt x="2013" y="1555"/>
                    <a:pt x="2027" y="1551"/>
                    <a:pt x="2042" y="1544"/>
                  </a:cubicBezTo>
                  <a:lnTo>
                    <a:pt x="2042" y="1544"/>
                  </a:lnTo>
                  <a:cubicBezTo>
                    <a:pt x="2000" y="1585"/>
                    <a:pt x="2010" y="1606"/>
                    <a:pt x="2072" y="1617"/>
                  </a:cubicBezTo>
                  <a:cubicBezTo>
                    <a:pt x="2062" y="1618"/>
                    <a:pt x="2052" y="1618"/>
                    <a:pt x="2043" y="1618"/>
                  </a:cubicBezTo>
                  <a:cubicBezTo>
                    <a:pt x="1856" y="1618"/>
                    <a:pt x="1767" y="1436"/>
                    <a:pt x="1669" y="1357"/>
                  </a:cubicBezTo>
                  <a:lnTo>
                    <a:pt x="1669" y="1357"/>
                  </a:lnTo>
                  <a:cubicBezTo>
                    <a:pt x="1731" y="1513"/>
                    <a:pt x="1876" y="1585"/>
                    <a:pt x="1876" y="1700"/>
                  </a:cubicBezTo>
                  <a:cubicBezTo>
                    <a:pt x="1886" y="1700"/>
                    <a:pt x="1927" y="1627"/>
                    <a:pt x="1927" y="1617"/>
                  </a:cubicBezTo>
                  <a:cubicBezTo>
                    <a:pt x="1948" y="1627"/>
                    <a:pt x="2125" y="1782"/>
                    <a:pt x="2135" y="1948"/>
                  </a:cubicBezTo>
                  <a:cubicBezTo>
                    <a:pt x="2158" y="1922"/>
                    <a:pt x="2172" y="1914"/>
                    <a:pt x="2181" y="1914"/>
                  </a:cubicBezTo>
                  <a:cubicBezTo>
                    <a:pt x="2193" y="1914"/>
                    <a:pt x="2196" y="1926"/>
                    <a:pt x="2197" y="1926"/>
                  </a:cubicBezTo>
                  <a:cubicBezTo>
                    <a:pt x="2199" y="1926"/>
                    <a:pt x="2200" y="1914"/>
                    <a:pt x="2208" y="1865"/>
                  </a:cubicBezTo>
                  <a:cubicBezTo>
                    <a:pt x="2215" y="1900"/>
                    <a:pt x="2223" y="1912"/>
                    <a:pt x="2234" y="1912"/>
                  </a:cubicBezTo>
                  <a:cubicBezTo>
                    <a:pt x="2252" y="1912"/>
                    <a:pt x="2280" y="1878"/>
                    <a:pt x="2332" y="1865"/>
                  </a:cubicBezTo>
                  <a:lnTo>
                    <a:pt x="2332" y="1865"/>
                  </a:lnTo>
                  <a:cubicBezTo>
                    <a:pt x="2325" y="1897"/>
                    <a:pt x="2327" y="1936"/>
                    <a:pt x="2334" y="1936"/>
                  </a:cubicBezTo>
                  <a:cubicBezTo>
                    <a:pt x="2338" y="1936"/>
                    <a:pt x="2345" y="1920"/>
                    <a:pt x="2353" y="1875"/>
                  </a:cubicBezTo>
                  <a:lnTo>
                    <a:pt x="2353" y="1875"/>
                  </a:lnTo>
                  <a:cubicBezTo>
                    <a:pt x="2397" y="1980"/>
                    <a:pt x="2336" y="2014"/>
                    <a:pt x="2259" y="2014"/>
                  </a:cubicBezTo>
                  <a:cubicBezTo>
                    <a:pt x="2192" y="2014"/>
                    <a:pt x="2112" y="1987"/>
                    <a:pt x="2083" y="1958"/>
                  </a:cubicBezTo>
                  <a:lnTo>
                    <a:pt x="2083" y="1958"/>
                  </a:lnTo>
                  <a:cubicBezTo>
                    <a:pt x="2052" y="2082"/>
                    <a:pt x="2176" y="2031"/>
                    <a:pt x="2176" y="2093"/>
                  </a:cubicBezTo>
                  <a:cubicBezTo>
                    <a:pt x="2174" y="2133"/>
                    <a:pt x="2160" y="2149"/>
                    <a:pt x="2138" y="2149"/>
                  </a:cubicBezTo>
                  <a:cubicBezTo>
                    <a:pt x="2034" y="2149"/>
                    <a:pt x="1748" y="1779"/>
                    <a:pt x="1731" y="1762"/>
                  </a:cubicBezTo>
                  <a:lnTo>
                    <a:pt x="1731" y="1762"/>
                  </a:lnTo>
                  <a:cubicBezTo>
                    <a:pt x="1689" y="2082"/>
                    <a:pt x="1835" y="2082"/>
                    <a:pt x="1865" y="2248"/>
                  </a:cubicBezTo>
                  <a:cubicBezTo>
                    <a:pt x="1876" y="2224"/>
                    <a:pt x="1896" y="2214"/>
                    <a:pt x="1920" y="2214"/>
                  </a:cubicBezTo>
                  <a:cubicBezTo>
                    <a:pt x="1985" y="2214"/>
                    <a:pt x="2081" y="2291"/>
                    <a:pt x="2104" y="2352"/>
                  </a:cubicBezTo>
                  <a:cubicBezTo>
                    <a:pt x="2092" y="2350"/>
                    <a:pt x="2081" y="2349"/>
                    <a:pt x="2073" y="2349"/>
                  </a:cubicBezTo>
                  <a:cubicBezTo>
                    <a:pt x="1990" y="2349"/>
                    <a:pt x="2089" y="2435"/>
                    <a:pt x="2052" y="2435"/>
                  </a:cubicBezTo>
                  <a:cubicBezTo>
                    <a:pt x="1935" y="2435"/>
                    <a:pt x="1837" y="2372"/>
                    <a:pt x="1774" y="2372"/>
                  </a:cubicBezTo>
                  <a:cubicBezTo>
                    <a:pt x="1770" y="2372"/>
                    <a:pt x="1766" y="2372"/>
                    <a:pt x="1762" y="2373"/>
                  </a:cubicBezTo>
                  <a:cubicBezTo>
                    <a:pt x="1731" y="2487"/>
                    <a:pt x="1917" y="2580"/>
                    <a:pt x="1835" y="2704"/>
                  </a:cubicBezTo>
                  <a:cubicBezTo>
                    <a:pt x="1855" y="2632"/>
                    <a:pt x="1379" y="2363"/>
                    <a:pt x="1347" y="2342"/>
                  </a:cubicBezTo>
                  <a:lnTo>
                    <a:pt x="1347" y="2342"/>
                  </a:lnTo>
                  <a:cubicBezTo>
                    <a:pt x="1323" y="2392"/>
                    <a:pt x="1417" y="2606"/>
                    <a:pt x="1487" y="2606"/>
                  </a:cubicBezTo>
                  <a:cubicBezTo>
                    <a:pt x="1505" y="2606"/>
                    <a:pt x="1521" y="2593"/>
                    <a:pt x="1534" y="2559"/>
                  </a:cubicBezTo>
                  <a:cubicBezTo>
                    <a:pt x="1596" y="2657"/>
                    <a:pt x="1597" y="2709"/>
                    <a:pt x="1544" y="2709"/>
                  </a:cubicBezTo>
                  <a:cubicBezTo>
                    <a:pt x="1535" y="2709"/>
                    <a:pt x="1525" y="2707"/>
                    <a:pt x="1513" y="2704"/>
                  </a:cubicBezTo>
                  <a:lnTo>
                    <a:pt x="1513" y="2704"/>
                  </a:lnTo>
                  <a:cubicBezTo>
                    <a:pt x="1586" y="2819"/>
                    <a:pt x="1648" y="2798"/>
                    <a:pt x="1669" y="2911"/>
                  </a:cubicBezTo>
                  <a:cubicBezTo>
                    <a:pt x="1708" y="2911"/>
                    <a:pt x="1663" y="2828"/>
                    <a:pt x="1703" y="2828"/>
                  </a:cubicBezTo>
                  <a:cubicBezTo>
                    <a:pt x="1705" y="2828"/>
                    <a:pt x="1708" y="2828"/>
                    <a:pt x="1710" y="2829"/>
                  </a:cubicBezTo>
                  <a:cubicBezTo>
                    <a:pt x="1710" y="2911"/>
                    <a:pt x="1803" y="2860"/>
                    <a:pt x="1710" y="2911"/>
                  </a:cubicBezTo>
                  <a:cubicBezTo>
                    <a:pt x="1710" y="2922"/>
                    <a:pt x="1824" y="2911"/>
                    <a:pt x="1844" y="2953"/>
                  </a:cubicBezTo>
                  <a:cubicBezTo>
                    <a:pt x="1829" y="2955"/>
                    <a:pt x="1814" y="2956"/>
                    <a:pt x="1799" y="2956"/>
                  </a:cubicBezTo>
                  <a:cubicBezTo>
                    <a:pt x="1724" y="2956"/>
                    <a:pt x="1657" y="2933"/>
                    <a:pt x="1596" y="2881"/>
                  </a:cubicBezTo>
                  <a:lnTo>
                    <a:pt x="1596" y="2881"/>
                  </a:lnTo>
                  <a:cubicBezTo>
                    <a:pt x="1679" y="2953"/>
                    <a:pt x="1607" y="2911"/>
                    <a:pt x="1534" y="2964"/>
                  </a:cubicBezTo>
                  <a:cubicBezTo>
                    <a:pt x="1554" y="2922"/>
                    <a:pt x="1544" y="2881"/>
                    <a:pt x="1513" y="2849"/>
                  </a:cubicBezTo>
                  <a:cubicBezTo>
                    <a:pt x="1510" y="2893"/>
                    <a:pt x="1505" y="2909"/>
                    <a:pt x="1497" y="2909"/>
                  </a:cubicBezTo>
                  <a:cubicBezTo>
                    <a:pt x="1476" y="2909"/>
                    <a:pt x="1439" y="2805"/>
                    <a:pt x="1392" y="2805"/>
                  </a:cubicBezTo>
                  <a:cubicBezTo>
                    <a:pt x="1388" y="2805"/>
                    <a:pt x="1383" y="2806"/>
                    <a:pt x="1379" y="2808"/>
                  </a:cubicBezTo>
                  <a:lnTo>
                    <a:pt x="1379" y="2808"/>
                  </a:lnTo>
                  <a:cubicBezTo>
                    <a:pt x="1379" y="2808"/>
                    <a:pt x="1379" y="2808"/>
                    <a:pt x="1379" y="2808"/>
                  </a:cubicBezTo>
                  <a:cubicBezTo>
                    <a:pt x="1397" y="2808"/>
                    <a:pt x="1471" y="3038"/>
                    <a:pt x="1528" y="3038"/>
                  </a:cubicBezTo>
                  <a:cubicBezTo>
                    <a:pt x="1546" y="3038"/>
                    <a:pt x="1563" y="3015"/>
                    <a:pt x="1575" y="2953"/>
                  </a:cubicBezTo>
                  <a:cubicBezTo>
                    <a:pt x="1617" y="2964"/>
                    <a:pt x="1627" y="3129"/>
                    <a:pt x="1627" y="3150"/>
                  </a:cubicBezTo>
                  <a:cubicBezTo>
                    <a:pt x="1646" y="3036"/>
                    <a:pt x="1651" y="2998"/>
                    <a:pt x="1653" y="2998"/>
                  </a:cubicBezTo>
                  <a:lnTo>
                    <a:pt x="1653" y="2998"/>
                  </a:lnTo>
                  <a:cubicBezTo>
                    <a:pt x="1656" y="2998"/>
                    <a:pt x="1649" y="3123"/>
                    <a:pt x="1689" y="3150"/>
                  </a:cubicBezTo>
                  <a:cubicBezTo>
                    <a:pt x="1712" y="3078"/>
                    <a:pt x="1736" y="3056"/>
                    <a:pt x="1764" y="3056"/>
                  </a:cubicBezTo>
                  <a:cubicBezTo>
                    <a:pt x="1789" y="3056"/>
                    <a:pt x="1815" y="3073"/>
                    <a:pt x="1844" y="3088"/>
                  </a:cubicBezTo>
                  <a:cubicBezTo>
                    <a:pt x="1814" y="3139"/>
                    <a:pt x="1793" y="3232"/>
                    <a:pt x="1864" y="3253"/>
                  </a:cubicBezTo>
                  <a:lnTo>
                    <a:pt x="1864" y="3253"/>
                  </a:lnTo>
                  <a:cubicBezTo>
                    <a:pt x="1868" y="3233"/>
                    <a:pt x="1891" y="3144"/>
                    <a:pt x="1902" y="3144"/>
                  </a:cubicBezTo>
                  <a:cubicBezTo>
                    <a:pt x="1904" y="3144"/>
                    <a:pt x="1906" y="3146"/>
                    <a:pt x="1907" y="3150"/>
                  </a:cubicBezTo>
                  <a:cubicBezTo>
                    <a:pt x="1917" y="3243"/>
                    <a:pt x="1938" y="3295"/>
                    <a:pt x="1969" y="3378"/>
                  </a:cubicBezTo>
                  <a:cubicBezTo>
                    <a:pt x="1985" y="3333"/>
                    <a:pt x="2003" y="3317"/>
                    <a:pt x="2027" y="3317"/>
                  </a:cubicBezTo>
                  <a:cubicBezTo>
                    <a:pt x="2061" y="3317"/>
                    <a:pt x="2108" y="3353"/>
                    <a:pt x="2176" y="3378"/>
                  </a:cubicBezTo>
                  <a:cubicBezTo>
                    <a:pt x="2132" y="3415"/>
                    <a:pt x="2057" y="3428"/>
                    <a:pt x="1974" y="3428"/>
                  </a:cubicBezTo>
                  <a:cubicBezTo>
                    <a:pt x="1804" y="3428"/>
                    <a:pt x="1603" y="3375"/>
                    <a:pt x="1575" y="3367"/>
                  </a:cubicBezTo>
                  <a:lnTo>
                    <a:pt x="1575" y="3367"/>
                  </a:lnTo>
                  <a:cubicBezTo>
                    <a:pt x="1585" y="3423"/>
                    <a:pt x="1619" y="3462"/>
                    <a:pt x="1679" y="3462"/>
                  </a:cubicBezTo>
                  <a:cubicBezTo>
                    <a:pt x="1685" y="3462"/>
                    <a:pt x="1692" y="3462"/>
                    <a:pt x="1699" y="3461"/>
                  </a:cubicBezTo>
                  <a:lnTo>
                    <a:pt x="1699" y="3461"/>
                  </a:lnTo>
                  <a:cubicBezTo>
                    <a:pt x="1637" y="3482"/>
                    <a:pt x="1617" y="3523"/>
                    <a:pt x="1658" y="3585"/>
                  </a:cubicBezTo>
                  <a:cubicBezTo>
                    <a:pt x="1659" y="3581"/>
                    <a:pt x="1665" y="3579"/>
                    <a:pt x="1675" y="3579"/>
                  </a:cubicBezTo>
                  <a:cubicBezTo>
                    <a:pt x="1730" y="3579"/>
                    <a:pt x="1901" y="3657"/>
                    <a:pt x="1927" y="3782"/>
                  </a:cubicBezTo>
                  <a:cubicBezTo>
                    <a:pt x="1893" y="3785"/>
                    <a:pt x="1868" y="3786"/>
                    <a:pt x="1850" y="3786"/>
                  </a:cubicBezTo>
                  <a:cubicBezTo>
                    <a:pt x="1776" y="3786"/>
                    <a:pt x="1822" y="3766"/>
                    <a:pt x="1829" y="3763"/>
                  </a:cubicBezTo>
                  <a:lnTo>
                    <a:pt x="1829" y="3763"/>
                  </a:lnTo>
                  <a:cubicBezTo>
                    <a:pt x="1826" y="3765"/>
                    <a:pt x="1811" y="3770"/>
                    <a:pt x="1772" y="3782"/>
                  </a:cubicBezTo>
                  <a:cubicBezTo>
                    <a:pt x="1819" y="3726"/>
                    <a:pt x="1821" y="3718"/>
                    <a:pt x="1816" y="3718"/>
                  </a:cubicBezTo>
                  <a:cubicBezTo>
                    <a:pt x="1814" y="3718"/>
                    <a:pt x="1810" y="3719"/>
                    <a:pt x="1808" y="3719"/>
                  </a:cubicBezTo>
                  <a:cubicBezTo>
                    <a:pt x="1802" y="3719"/>
                    <a:pt x="1800" y="3714"/>
                    <a:pt x="1824" y="3678"/>
                  </a:cubicBezTo>
                  <a:cubicBezTo>
                    <a:pt x="1819" y="3675"/>
                    <a:pt x="1813" y="3674"/>
                    <a:pt x="1806" y="3674"/>
                  </a:cubicBezTo>
                  <a:cubicBezTo>
                    <a:pt x="1767" y="3674"/>
                    <a:pt x="1695" y="3710"/>
                    <a:pt x="1653" y="3710"/>
                  </a:cubicBezTo>
                  <a:cubicBezTo>
                    <a:pt x="1619" y="3710"/>
                    <a:pt x="1605" y="3685"/>
                    <a:pt x="1648" y="3595"/>
                  </a:cubicBezTo>
                  <a:cubicBezTo>
                    <a:pt x="1603" y="3568"/>
                    <a:pt x="1502" y="3558"/>
                    <a:pt x="1419" y="3558"/>
                  </a:cubicBezTo>
                  <a:cubicBezTo>
                    <a:pt x="1348" y="3558"/>
                    <a:pt x="1291" y="3565"/>
                    <a:pt x="1296" y="3575"/>
                  </a:cubicBezTo>
                  <a:cubicBezTo>
                    <a:pt x="1161" y="3482"/>
                    <a:pt x="1057" y="3409"/>
                    <a:pt x="974" y="3337"/>
                  </a:cubicBezTo>
                  <a:lnTo>
                    <a:pt x="974" y="3337"/>
                  </a:lnTo>
                  <a:cubicBezTo>
                    <a:pt x="995" y="3484"/>
                    <a:pt x="1012" y="3508"/>
                    <a:pt x="1040" y="3508"/>
                  </a:cubicBezTo>
                  <a:cubicBezTo>
                    <a:pt x="1053" y="3508"/>
                    <a:pt x="1069" y="3502"/>
                    <a:pt x="1088" y="3502"/>
                  </a:cubicBezTo>
                  <a:cubicBezTo>
                    <a:pt x="1088" y="3689"/>
                    <a:pt x="1192" y="3657"/>
                    <a:pt x="1275" y="3802"/>
                  </a:cubicBezTo>
                  <a:cubicBezTo>
                    <a:pt x="1275" y="3802"/>
                    <a:pt x="1358" y="3699"/>
                    <a:pt x="1368" y="3668"/>
                  </a:cubicBezTo>
                  <a:cubicBezTo>
                    <a:pt x="1379" y="3802"/>
                    <a:pt x="1492" y="3699"/>
                    <a:pt x="1389" y="3813"/>
                  </a:cubicBezTo>
                  <a:cubicBezTo>
                    <a:pt x="1401" y="3813"/>
                    <a:pt x="1498" y="3746"/>
                    <a:pt x="1510" y="3746"/>
                  </a:cubicBezTo>
                  <a:cubicBezTo>
                    <a:pt x="1518" y="3746"/>
                    <a:pt x="1494" y="3771"/>
                    <a:pt x="1399" y="3855"/>
                  </a:cubicBezTo>
                  <a:cubicBezTo>
                    <a:pt x="1415" y="3864"/>
                    <a:pt x="1427" y="3868"/>
                    <a:pt x="1438" y="3868"/>
                  </a:cubicBezTo>
                  <a:cubicBezTo>
                    <a:pt x="1462" y="3868"/>
                    <a:pt x="1475" y="3843"/>
                    <a:pt x="1482" y="3793"/>
                  </a:cubicBezTo>
                  <a:cubicBezTo>
                    <a:pt x="1503" y="3885"/>
                    <a:pt x="1617" y="3917"/>
                    <a:pt x="1544" y="4041"/>
                  </a:cubicBezTo>
                  <a:cubicBezTo>
                    <a:pt x="1591" y="4025"/>
                    <a:pt x="1618" y="4021"/>
                    <a:pt x="1635" y="4021"/>
                  </a:cubicBezTo>
                  <a:cubicBezTo>
                    <a:pt x="1650" y="4021"/>
                    <a:pt x="1656" y="4024"/>
                    <a:pt x="1660" y="4024"/>
                  </a:cubicBezTo>
                  <a:cubicBezTo>
                    <a:pt x="1666" y="4024"/>
                    <a:pt x="1667" y="4018"/>
                    <a:pt x="1679" y="3989"/>
                  </a:cubicBezTo>
                  <a:cubicBezTo>
                    <a:pt x="1731" y="4051"/>
                    <a:pt x="1731" y="4103"/>
                    <a:pt x="1679" y="4166"/>
                  </a:cubicBezTo>
                  <a:cubicBezTo>
                    <a:pt x="1680" y="4166"/>
                    <a:pt x="1681" y="4166"/>
                    <a:pt x="1682" y="4166"/>
                  </a:cubicBezTo>
                  <a:cubicBezTo>
                    <a:pt x="1706" y="4166"/>
                    <a:pt x="1762" y="4083"/>
                    <a:pt x="1772" y="4083"/>
                  </a:cubicBezTo>
                  <a:cubicBezTo>
                    <a:pt x="1772" y="4155"/>
                    <a:pt x="1782" y="4172"/>
                    <a:pt x="1792" y="4172"/>
                  </a:cubicBezTo>
                  <a:cubicBezTo>
                    <a:pt x="1793" y="4172"/>
                    <a:pt x="1794" y="4171"/>
                    <a:pt x="1795" y="4171"/>
                  </a:cubicBezTo>
                  <a:lnTo>
                    <a:pt x="1795" y="4171"/>
                  </a:lnTo>
                  <a:cubicBezTo>
                    <a:pt x="1793" y="4175"/>
                    <a:pt x="1793" y="4181"/>
                    <a:pt x="1793" y="4186"/>
                  </a:cubicBezTo>
                  <a:cubicBezTo>
                    <a:pt x="1648" y="4186"/>
                    <a:pt x="1368" y="4134"/>
                    <a:pt x="1326" y="4124"/>
                  </a:cubicBezTo>
                  <a:cubicBezTo>
                    <a:pt x="1223" y="4093"/>
                    <a:pt x="995" y="4093"/>
                    <a:pt x="870" y="3989"/>
                  </a:cubicBezTo>
                  <a:lnTo>
                    <a:pt x="870" y="3989"/>
                  </a:lnTo>
                  <a:cubicBezTo>
                    <a:pt x="829" y="4041"/>
                    <a:pt x="840" y="4093"/>
                    <a:pt x="891" y="4155"/>
                  </a:cubicBezTo>
                  <a:cubicBezTo>
                    <a:pt x="879" y="4117"/>
                    <a:pt x="945" y="4110"/>
                    <a:pt x="1002" y="4110"/>
                  </a:cubicBezTo>
                  <a:cubicBezTo>
                    <a:pt x="1040" y="4110"/>
                    <a:pt x="1074" y="4113"/>
                    <a:pt x="1078" y="4113"/>
                  </a:cubicBezTo>
                  <a:cubicBezTo>
                    <a:pt x="1078" y="4217"/>
                    <a:pt x="1234" y="4394"/>
                    <a:pt x="1316" y="4476"/>
                  </a:cubicBezTo>
                  <a:cubicBezTo>
                    <a:pt x="1358" y="4419"/>
                    <a:pt x="1391" y="4417"/>
                    <a:pt x="1413" y="4417"/>
                  </a:cubicBezTo>
                  <a:cubicBezTo>
                    <a:pt x="1416" y="4417"/>
                    <a:pt x="1418" y="4417"/>
                    <a:pt x="1420" y="4417"/>
                  </a:cubicBezTo>
                  <a:cubicBezTo>
                    <a:pt x="1437" y="4417"/>
                    <a:pt x="1445" y="4414"/>
                    <a:pt x="1441" y="4373"/>
                  </a:cubicBezTo>
                  <a:lnTo>
                    <a:pt x="1441" y="4373"/>
                  </a:lnTo>
                  <a:cubicBezTo>
                    <a:pt x="1462" y="4435"/>
                    <a:pt x="1482" y="4476"/>
                    <a:pt x="1513" y="4528"/>
                  </a:cubicBezTo>
                  <a:cubicBezTo>
                    <a:pt x="1521" y="4497"/>
                    <a:pt x="1525" y="4486"/>
                    <a:pt x="1527" y="4486"/>
                  </a:cubicBezTo>
                  <a:lnTo>
                    <a:pt x="1527" y="4486"/>
                  </a:lnTo>
                  <a:cubicBezTo>
                    <a:pt x="1532" y="4486"/>
                    <a:pt x="1511" y="4598"/>
                    <a:pt x="1471" y="4621"/>
                  </a:cubicBezTo>
                  <a:cubicBezTo>
                    <a:pt x="1502" y="4682"/>
                    <a:pt x="1597" y="4711"/>
                    <a:pt x="1690" y="4711"/>
                  </a:cubicBezTo>
                  <a:cubicBezTo>
                    <a:pt x="1788" y="4711"/>
                    <a:pt x="1885" y="4680"/>
                    <a:pt x="1907" y="4621"/>
                  </a:cubicBezTo>
                  <a:lnTo>
                    <a:pt x="1907" y="4621"/>
                  </a:lnTo>
                  <a:cubicBezTo>
                    <a:pt x="1990" y="4746"/>
                    <a:pt x="1876" y="4776"/>
                    <a:pt x="1741" y="4870"/>
                  </a:cubicBezTo>
                  <a:cubicBezTo>
                    <a:pt x="1809" y="4852"/>
                    <a:pt x="1836" y="4845"/>
                    <a:pt x="1841" y="4845"/>
                  </a:cubicBezTo>
                  <a:cubicBezTo>
                    <a:pt x="1852" y="4845"/>
                    <a:pt x="1782" y="4870"/>
                    <a:pt x="1762" y="4891"/>
                  </a:cubicBezTo>
                  <a:cubicBezTo>
                    <a:pt x="1771" y="4889"/>
                    <a:pt x="1780" y="4889"/>
                    <a:pt x="1787" y="4889"/>
                  </a:cubicBezTo>
                  <a:cubicBezTo>
                    <a:pt x="1835" y="4889"/>
                    <a:pt x="1839" y="4918"/>
                    <a:pt x="1865" y="4963"/>
                  </a:cubicBezTo>
                  <a:cubicBezTo>
                    <a:pt x="1854" y="4965"/>
                    <a:pt x="1843" y="4965"/>
                    <a:pt x="1832" y="4965"/>
                  </a:cubicBezTo>
                  <a:cubicBezTo>
                    <a:pt x="1727" y="4965"/>
                    <a:pt x="1657" y="4892"/>
                    <a:pt x="1597" y="4892"/>
                  </a:cubicBezTo>
                  <a:cubicBezTo>
                    <a:pt x="1586" y="4892"/>
                    <a:pt x="1576" y="4895"/>
                    <a:pt x="1565" y="4901"/>
                  </a:cubicBezTo>
                  <a:cubicBezTo>
                    <a:pt x="1651" y="4969"/>
                    <a:pt x="1560" y="5108"/>
                    <a:pt x="1432" y="5108"/>
                  </a:cubicBezTo>
                  <a:cubicBezTo>
                    <a:pt x="1407" y="5108"/>
                    <a:pt x="1380" y="5103"/>
                    <a:pt x="1353" y="5090"/>
                  </a:cubicBezTo>
                  <a:lnTo>
                    <a:pt x="1353" y="5090"/>
                  </a:lnTo>
                  <a:cubicBezTo>
                    <a:pt x="1358" y="5092"/>
                    <a:pt x="1362" y="5093"/>
                    <a:pt x="1366" y="5093"/>
                  </a:cubicBezTo>
                  <a:cubicBezTo>
                    <a:pt x="1423" y="5093"/>
                    <a:pt x="1438" y="4921"/>
                    <a:pt x="1409" y="4912"/>
                  </a:cubicBezTo>
                  <a:cubicBezTo>
                    <a:pt x="1410" y="4911"/>
                    <a:pt x="1410" y="4911"/>
                    <a:pt x="1410" y="4911"/>
                  </a:cubicBezTo>
                  <a:lnTo>
                    <a:pt x="1410" y="4911"/>
                  </a:lnTo>
                  <a:cubicBezTo>
                    <a:pt x="1408" y="4911"/>
                    <a:pt x="1220" y="5229"/>
                    <a:pt x="1247" y="5229"/>
                  </a:cubicBezTo>
                  <a:cubicBezTo>
                    <a:pt x="1254" y="5229"/>
                    <a:pt x="1271" y="5212"/>
                    <a:pt x="1306" y="5170"/>
                  </a:cubicBezTo>
                  <a:lnTo>
                    <a:pt x="1306" y="5170"/>
                  </a:lnTo>
                  <a:cubicBezTo>
                    <a:pt x="1337" y="5222"/>
                    <a:pt x="1316" y="5253"/>
                    <a:pt x="1254" y="5264"/>
                  </a:cubicBezTo>
                  <a:cubicBezTo>
                    <a:pt x="1296" y="5264"/>
                    <a:pt x="1337" y="5274"/>
                    <a:pt x="1379" y="5295"/>
                  </a:cubicBezTo>
                  <a:cubicBezTo>
                    <a:pt x="1349" y="5304"/>
                    <a:pt x="1318" y="5307"/>
                    <a:pt x="1286" y="5307"/>
                  </a:cubicBezTo>
                  <a:cubicBezTo>
                    <a:pt x="1150" y="5307"/>
                    <a:pt x="1003" y="5241"/>
                    <a:pt x="971" y="5241"/>
                  </a:cubicBezTo>
                  <a:cubicBezTo>
                    <a:pt x="967" y="5241"/>
                    <a:pt x="965" y="5242"/>
                    <a:pt x="964" y="5243"/>
                  </a:cubicBezTo>
                  <a:cubicBezTo>
                    <a:pt x="1088" y="5274"/>
                    <a:pt x="1151" y="5357"/>
                    <a:pt x="1234" y="5502"/>
                  </a:cubicBezTo>
                  <a:cubicBezTo>
                    <a:pt x="1247" y="5457"/>
                    <a:pt x="1261" y="5441"/>
                    <a:pt x="1276" y="5441"/>
                  </a:cubicBezTo>
                  <a:cubicBezTo>
                    <a:pt x="1319" y="5441"/>
                    <a:pt x="1366" y="5585"/>
                    <a:pt x="1389" y="5585"/>
                  </a:cubicBezTo>
                  <a:cubicBezTo>
                    <a:pt x="1401" y="5539"/>
                    <a:pt x="1417" y="5522"/>
                    <a:pt x="1434" y="5522"/>
                  </a:cubicBezTo>
                  <a:cubicBezTo>
                    <a:pt x="1461" y="5522"/>
                    <a:pt x="1492" y="5562"/>
                    <a:pt x="1524" y="5605"/>
                  </a:cubicBezTo>
                  <a:cubicBezTo>
                    <a:pt x="1462" y="5647"/>
                    <a:pt x="1451" y="5668"/>
                    <a:pt x="1358" y="5688"/>
                  </a:cubicBezTo>
                  <a:cubicBezTo>
                    <a:pt x="1430" y="5709"/>
                    <a:pt x="1554" y="5833"/>
                    <a:pt x="1554" y="5886"/>
                  </a:cubicBezTo>
                  <a:cubicBezTo>
                    <a:pt x="1499" y="5886"/>
                    <a:pt x="1326" y="5916"/>
                    <a:pt x="1226" y="5916"/>
                  </a:cubicBezTo>
                  <a:cubicBezTo>
                    <a:pt x="1196" y="5916"/>
                    <a:pt x="1173" y="5913"/>
                    <a:pt x="1161" y="5906"/>
                  </a:cubicBezTo>
                  <a:lnTo>
                    <a:pt x="1161" y="5906"/>
                  </a:lnTo>
                  <a:cubicBezTo>
                    <a:pt x="1192" y="5948"/>
                    <a:pt x="1223" y="5978"/>
                    <a:pt x="1264" y="5999"/>
                  </a:cubicBezTo>
                  <a:cubicBezTo>
                    <a:pt x="1229" y="6006"/>
                    <a:pt x="1126" y="6023"/>
                    <a:pt x="1054" y="6023"/>
                  </a:cubicBezTo>
                  <a:cubicBezTo>
                    <a:pt x="1021" y="6023"/>
                    <a:pt x="995" y="6020"/>
                    <a:pt x="985" y="6010"/>
                  </a:cubicBezTo>
                  <a:lnTo>
                    <a:pt x="985" y="6010"/>
                  </a:lnTo>
                  <a:cubicBezTo>
                    <a:pt x="999" y="6076"/>
                    <a:pt x="1004" y="6080"/>
                    <a:pt x="1010" y="6080"/>
                  </a:cubicBezTo>
                  <a:cubicBezTo>
                    <a:pt x="1011" y="6080"/>
                    <a:pt x="1012" y="6080"/>
                    <a:pt x="1012" y="6080"/>
                  </a:cubicBezTo>
                  <a:cubicBezTo>
                    <a:pt x="1019" y="6080"/>
                    <a:pt x="1027" y="6083"/>
                    <a:pt x="1047" y="6165"/>
                  </a:cubicBezTo>
                  <a:cubicBezTo>
                    <a:pt x="1047" y="6158"/>
                    <a:pt x="1078" y="6112"/>
                    <a:pt x="1102" y="6112"/>
                  </a:cubicBezTo>
                  <a:cubicBezTo>
                    <a:pt x="1115" y="6112"/>
                    <a:pt x="1126" y="6125"/>
                    <a:pt x="1130" y="6165"/>
                  </a:cubicBezTo>
                  <a:cubicBezTo>
                    <a:pt x="1151" y="6092"/>
                    <a:pt x="1161" y="6056"/>
                    <a:pt x="1167" y="6056"/>
                  </a:cubicBezTo>
                  <a:cubicBezTo>
                    <a:pt x="1174" y="6056"/>
                    <a:pt x="1176" y="6092"/>
                    <a:pt x="1181" y="6165"/>
                  </a:cubicBezTo>
                  <a:cubicBezTo>
                    <a:pt x="1252" y="6165"/>
                    <a:pt x="1186" y="6040"/>
                    <a:pt x="1228" y="6040"/>
                  </a:cubicBezTo>
                  <a:cubicBezTo>
                    <a:pt x="1230" y="6040"/>
                    <a:pt x="1232" y="6040"/>
                    <a:pt x="1234" y="6041"/>
                  </a:cubicBezTo>
                  <a:lnTo>
                    <a:pt x="1234" y="6176"/>
                  </a:lnTo>
                  <a:cubicBezTo>
                    <a:pt x="1210" y="6192"/>
                    <a:pt x="1171" y="6199"/>
                    <a:pt x="1128" y="6199"/>
                  </a:cubicBezTo>
                  <a:cubicBezTo>
                    <a:pt x="1038" y="6199"/>
                    <a:pt x="930" y="6169"/>
                    <a:pt x="902" y="6134"/>
                  </a:cubicBezTo>
                  <a:cubicBezTo>
                    <a:pt x="895" y="6224"/>
                    <a:pt x="883" y="6296"/>
                    <a:pt x="892" y="6296"/>
                  </a:cubicBezTo>
                  <a:cubicBezTo>
                    <a:pt x="896" y="6296"/>
                    <a:pt x="906" y="6279"/>
                    <a:pt x="923" y="6238"/>
                  </a:cubicBezTo>
                  <a:cubicBezTo>
                    <a:pt x="936" y="6275"/>
                    <a:pt x="943" y="6288"/>
                    <a:pt x="947" y="6288"/>
                  </a:cubicBezTo>
                  <a:cubicBezTo>
                    <a:pt x="955" y="6288"/>
                    <a:pt x="947" y="6229"/>
                    <a:pt x="950" y="6229"/>
                  </a:cubicBezTo>
                  <a:lnTo>
                    <a:pt x="950" y="6229"/>
                  </a:lnTo>
                  <a:cubicBezTo>
                    <a:pt x="952" y="6229"/>
                    <a:pt x="960" y="6261"/>
                    <a:pt x="985" y="6372"/>
                  </a:cubicBezTo>
                  <a:cubicBezTo>
                    <a:pt x="996" y="6331"/>
                    <a:pt x="1003" y="6314"/>
                    <a:pt x="1007" y="6314"/>
                  </a:cubicBezTo>
                  <a:cubicBezTo>
                    <a:pt x="1016" y="6314"/>
                    <a:pt x="1016" y="6368"/>
                    <a:pt x="1016" y="6434"/>
                  </a:cubicBezTo>
                  <a:cubicBezTo>
                    <a:pt x="1025" y="6434"/>
                    <a:pt x="1057" y="6311"/>
                    <a:pt x="1132" y="6311"/>
                  </a:cubicBezTo>
                  <a:cubicBezTo>
                    <a:pt x="1144" y="6311"/>
                    <a:pt x="1157" y="6314"/>
                    <a:pt x="1171" y="6321"/>
                  </a:cubicBezTo>
                  <a:cubicBezTo>
                    <a:pt x="1098" y="6424"/>
                    <a:pt x="1140" y="6393"/>
                    <a:pt x="1068" y="6487"/>
                  </a:cubicBezTo>
                  <a:cubicBezTo>
                    <a:pt x="1088" y="6487"/>
                    <a:pt x="1254" y="6434"/>
                    <a:pt x="1275" y="6414"/>
                  </a:cubicBezTo>
                  <a:lnTo>
                    <a:pt x="1275" y="6414"/>
                  </a:lnTo>
                  <a:cubicBezTo>
                    <a:pt x="1271" y="6475"/>
                    <a:pt x="1283" y="6483"/>
                    <a:pt x="1291" y="6483"/>
                  </a:cubicBezTo>
                  <a:cubicBezTo>
                    <a:pt x="1293" y="6483"/>
                    <a:pt x="1296" y="6482"/>
                    <a:pt x="1296" y="6482"/>
                  </a:cubicBezTo>
                  <a:lnTo>
                    <a:pt x="1296" y="6482"/>
                  </a:lnTo>
                  <a:cubicBezTo>
                    <a:pt x="1299" y="6482"/>
                    <a:pt x="1286" y="6493"/>
                    <a:pt x="1223" y="6590"/>
                  </a:cubicBezTo>
                  <a:cubicBezTo>
                    <a:pt x="1246" y="6577"/>
                    <a:pt x="1270" y="6572"/>
                    <a:pt x="1292" y="6572"/>
                  </a:cubicBezTo>
                  <a:cubicBezTo>
                    <a:pt x="1379" y="6572"/>
                    <a:pt x="1445" y="6654"/>
                    <a:pt x="1379" y="6704"/>
                  </a:cubicBezTo>
                  <a:cubicBezTo>
                    <a:pt x="1375" y="6679"/>
                    <a:pt x="1289" y="6669"/>
                    <a:pt x="1176" y="6669"/>
                  </a:cubicBezTo>
                  <a:cubicBezTo>
                    <a:pt x="957" y="6669"/>
                    <a:pt x="636" y="6708"/>
                    <a:pt x="622" y="6756"/>
                  </a:cubicBezTo>
                  <a:cubicBezTo>
                    <a:pt x="654" y="6764"/>
                    <a:pt x="784" y="6837"/>
                    <a:pt x="751" y="6837"/>
                  </a:cubicBezTo>
                  <a:cubicBezTo>
                    <a:pt x="742" y="6837"/>
                    <a:pt x="721" y="6831"/>
                    <a:pt x="684" y="6818"/>
                  </a:cubicBezTo>
                  <a:lnTo>
                    <a:pt x="684" y="6818"/>
                  </a:lnTo>
                  <a:cubicBezTo>
                    <a:pt x="715" y="6869"/>
                    <a:pt x="736" y="6890"/>
                    <a:pt x="757" y="6901"/>
                  </a:cubicBezTo>
                  <a:cubicBezTo>
                    <a:pt x="713" y="6893"/>
                    <a:pt x="669" y="6886"/>
                    <a:pt x="625" y="6886"/>
                  </a:cubicBezTo>
                  <a:cubicBezTo>
                    <a:pt x="607" y="6886"/>
                    <a:pt x="588" y="6887"/>
                    <a:pt x="570" y="6890"/>
                  </a:cubicBezTo>
                  <a:cubicBezTo>
                    <a:pt x="695" y="7046"/>
                    <a:pt x="674" y="6942"/>
                    <a:pt x="674" y="7129"/>
                  </a:cubicBezTo>
                  <a:cubicBezTo>
                    <a:pt x="721" y="7129"/>
                    <a:pt x="681" y="7023"/>
                    <a:pt x="715" y="7023"/>
                  </a:cubicBezTo>
                  <a:cubicBezTo>
                    <a:pt x="718" y="7023"/>
                    <a:pt x="721" y="7024"/>
                    <a:pt x="725" y="7025"/>
                  </a:cubicBezTo>
                  <a:cubicBezTo>
                    <a:pt x="746" y="7180"/>
                    <a:pt x="746" y="7097"/>
                    <a:pt x="674" y="7242"/>
                  </a:cubicBezTo>
                  <a:cubicBezTo>
                    <a:pt x="684" y="7253"/>
                    <a:pt x="696" y="7257"/>
                    <a:pt x="709" y="7257"/>
                  </a:cubicBezTo>
                  <a:cubicBezTo>
                    <a:pt x="735" y="7257"/>
                    <a:pt x="764" y="7236"/>
                    <a:pt x="778" y="7201"/>
                  </a:cubicBezTo>
                  <a:cubicBezTo>
                    <a:pt x="778" y="7242"/>
                    <a:pt x="788" y="7284"/>
                    <a:pt x="808" y="7325"/>
                  </a:cubicBezTo>
                  <a:cubicBezTo>
                    <a:pt x="833" y="7237"/>
                    <a:pt x="856" y="7204"/>
                    <a:pt x="873" y="7204"/>
                  </a:cubicBezTo>
                  <a:cubicBezTo>
                    <a:pt x="906" y="7204"/>
                    <a:pt x="919" y="7326"/>
                    <a:pt x="891" y="7408"/>
                  </a:cubicBezTo>
                  <a:cubicBezTo>
                    <a:pt x="923" y="7388"/>
                    <a:pt x="953" y="7357"/>
                    <a:pt x="995" y="7325"/>
                  </a:cubicBezTo>
                  <a:lnTo>
                    <a:pt x="995" y="7325"/>
                  </a:lnTo>
                  <a:cubicBezTo>
                    <a:pt x="953" y="7398"/>
                    <a:pt x="953" y="7461"/>
                    <a:pt x="995" y="7523"/>
                  </a:cubicBezTo>
                  <a:cubicBezTo>
                    <a:pt x="1016" y="7502"/>
                    <a:pt x="1285" y="7470"/>
                    <a:pt x="1151" y="7378"/>
                  </a:cubicBezTo>
                  <a:cubicBezTo>
                    <a:pt x="1161" y="7374"/>
                    <a:pt x="1171" y="7373"/>
                    <a:pt x="1180" y="7373"/>
                  </a:cubicBezTo>
                  <a:cubicBezTo>
                    <a:pt x="1255" y="7373"/>
                    <a:pt x="1298" y="7475"/>
                    <a:pt x="1316" y="7512"/>
                  </a:cubicBezTo>
                  <a:cubicBezTo>
                    <a:pt x="1192" y="7533"/>
                    <a:pt x="1047" y="7574"/>
                    <a:pt x="1047" y="7606"/>
                  </a:cubicBezTo>
                  <a:cubicBezTo>
                    <a:pt x="1063" y="7601"/>
                    <a:pt x="1079" y="7600"/>
                    <a:pt x="1094" y="7600"/>
                  </a:cubicBezTo>
                  <a:cubicBezTo>
                    <a:pt x="1193" y="7600"/>
                    <a:pt x="1265" y="7680"/>
                    <a:pt x="1337" y="7698"/>
                  </a:cubicBezTo>
                  <a:cubicBezTo>
                    <a:pt x="1119" y="7709"/>
                    <a:pt x="373" y="7781"/>
                    <a:pt x="280" y="7823"/>
                  </a:cubicBezTo>
                  <a:cubicBezTo>
                    <a:pt x="104" y="7906"/>
                    <a:pt x="197" y="7937"/>
                    <a:pt x="115" y="8061"/>
                  </a:cubicBezTo>
                  <a:cubicBezTo>
                    <a:pt x="106" y="8030"/>
                    <a:pt x="99" y="8016"/>
                    <a:pt x="91" y="8016"/>
                  </a:cubicBezTo>
                  <a:cubicBezTo>
                    <a:pt x="88" y="8016"/>
                    <a:pt x="86" y="8017"/>
                    <a:pt x="83" y="8020"/>
                  </a:cubicBezTo>
                  <a:cubicBezTo>
                    <a:pt x="83" y="8041"/>
                    <a:pt x="177" y="8144"/>
                    <a:pt x="177" y="8144"/>
                  </a:cubicBezTo>
                  <a:cubicBezTo>
                    <a:pt x="181" y="8086"/>
                    <a:pt x="184" y="8060"/>
                    <a:pt x="189" y="8060"/>
                  </a:cubicBezTo>
                  <a:cubicBezTo>
                    <a:pt x="196" y="8060"/>
                    <a:pt x="206" y="8094"/>
                    <a:pt x="228" y="8154"/>
                  </a:cubicBezTo>
                  <a:cubicBezTo>
                    <a:pt x="270" y="8041"/>
                    <a:pt x="280" y="8051"/>
                    <a:pt x="249" y="7968"/>
                  </a:cubicBezTo>
                  <a:lnTo>
                    <a:pt x="249" y="7968"/>
                  </a:lnTo>
                  <a:cubicBezTo>
                    <a:pt x="363" y="7979"/>
                    <a:pt x="311" y="7958"/>
                    <a:pt x="332" y="8144"/>
                  </a:cubicBezTo>
                  <a:cubicBezTo>
                    <a:pt x="333" y="8145"/>
                    <a:pt x="334" y="8145"/>
                    <a:pt x="335" y="8145"/>
                  </a:cubicBezTo>
                  <a:cubicBezTo>
                    <a:pt x="387" y="8145"/>
                    <a:pt x="446" y="7925"/>
                    <a:pt x="456" y="7885"/>
                  </a:cubicBezTo>
                  <a:lnTo>
                    <a:pt x="456" y="7885"/>
                  </a:lnTo>
                  <a:cubicBezTo>
                    <a:pt x="449" y="7920"/>
                    <a:pt x="457" y="7941"/>
                    <a:pt x="472" y="7941"/>
                  </a:cubicBezTo>
                  <a:cubicBezTo>
                    <a:pt x="479" y="7941"/>
                    <a:pt x="488" y="7937"/>
                    <a:pt x="497" y="7926"/>
                  </a:cubicBezTo>
                  <a:lnTo>
                    <a:pt x="497" y="7926"/>
                  </a:lnTo>
                  <a:cubicBezTo>
                    <a:pt x="497" y="8009"/>
                    <a:pt x="467" y="8082"/>
                    <a:pt x="405" y="8134"/>
                  </a:cubicBezTo>
                  <a:cubicBezTo>
                    <a:pt x="425" y="8118"/>
                    <a:pt x="446" y="8111"/>
                    <a:pt x="467" y="8111"/>
                  </a:cubicBezTo>
                  <a:cubicBezTo>
                    <a:pt x="488" y="8111"/>
                    <a:pt x="508" y="8118"/>
                    <a:pt x="529" y="8134"/>
                  </a:cubicBezTo>
                  <a:cubicBezTo>
                    <a:pt x="529" y="8124"/>
                    <a:pt x="570" y="7989"/>
                    <a:pt x="580" y="7989"/>
                  </a:cubicBezTo>
                  <a:lnTo>
                    <a:pt x="580" y="7989"/>
                  </a:lnTo>
                  <a:cubicBezTo>
                    <a:pt x="560" y="8071"/>
                    <a:pt x="570" y="8134"/>
                    <a:pt x="622" y="8196"/>
                  </a:cubicBezTo>
                  <a:cubicBezTo>
                    <a:pt x="622" y="8158"/>
                    <a:pt x="627" y="8140"/>
                    <a:pt x="636" y="8140"/>
                  </a:cubicBezTo>
                  <a:cubicBezTo>
                    <a:pt x="643" y="8140"/>
                    <a:pt x="653" y="8156"/>
                    <a:pt x="663" y="8186"/>
                  </a:cubicBezTo>
                  <a:cubicBezTo>
                    <a:pt x="674" y="8041"/>
                    <a:pt x="725" y="7916"/>
                    <a:pt x="808" y="7906"/>
                  </a:cubicBezTo>
                  <a:lnTo>
                    <a:pt x="808" y="7906"/>
                  </a:lnTo>
                  <a:cubicBezTo>
                    <a:pt x="788" y="8020"/>
                    <a:pt x="736" y="8103"/>
                    <a:pt x="725" y="8216"/>
                  </a:cubicBezTo>
                  <a:cubicBezTo>
                    <a:pt x="819" y="8196"/>
                    <a:pt x="819" y="8092"/>
                    <a:pt x="881" y="8020"/>
                  </a:cubicBezTo>
                  <a:cubicBezTo>
                    <a:pt x="891" y="8041"/>
                    <a:pt x="891" y="8061"/>
                    <a:pt x="902" y="8082"/>
                  </a:cubicBezTo>
                  <a:cubicBezTo>
                    <a:pt x="933" y="8041"/>
                    <a:pt x="923" y="7937"/>
                    <a:pt x="985" y="7937"/>
                  </a:cubicBezTo>
                  <a:cubicBezTo>
                    <a:pt x="985" y="8052"/>
                    <a:pt x="978" y="8083"/>
                    <a:pt x="980" y="8083"/>
                  </a:cubicBezTo>
                  <a:cubicBezTo>
                    <a:pt x="982" y="8083"/>
                    <a:pt x="997" y="8041"/>
                    <a:pt x="1047" y="8041"/>
                  </a:cubicBezTo>
                  <a:cubicBezTo>
                    <a:pt x="1088" y="8134"/>
                    <a:pt x="912" y="8227"/>
                    <a:pt x="923" y="8248"/>
                  </a:cubicBezTo>
                  <a:cubicBezTo>
                    <a:pt x="929" y="8247"/>
                    <a:pt x="935" y="8246"/>
                    <a:pt x="941" y="8246"/>
                  </a:cubicBezTo>
                  <a:cubicBezTo>
                    <a:pt x="989" y="8246"/>
                    <a:pt x="1008" y="8285"/>
                    <a:pt x="1026" y="8341"/>
                  </a:cubicBezTo>
                  <a:cubicBezTo>
                    <a:pt x="1026" y="8341"/>
                    <a:pt x="1109" y="8279"/>
                    <a:pt x="1151" y="8227"/>
                  </a:cubicBezTo>
                  <a:lnTo>
                    <a:pt x="1151" y="8227"/>
                  </a:lnTo>
                  <a:cubicBezTo>
                    <a:pt x="1140" y="8281"/>
                    <a:pt x="1138" y="8298"/>
                    <a:pt x="1143" y="8298"/>
                  </a:cubicBezTo>
                  <a:cubicBezTo>
                    <a:pt x="1150" y="8298"/>
                    <a:pt x="1177" y="8255"/>
                    <a:pt x="1221" y="8255"/>
                  </a:cubicBezTo>
                  <a:cubicBezTo>
                    <a:pt x="1234" y="8255"/>
                    <a:pt x="1248" y="8259"/>
                    <a:pt x="1264" y="8269"/>
                  </a:cubicBezTo>
                  <a:cubicBezTo>
                    <a:pt x="1110" y="8323"/>
                    <a:pt x="886" y="8405"/>
                    <a:pt x="713" y="8405"/>
                  </a:cubicBezTo>
                  <a:cubicBezTo>
                    <a:pt x="654" y="8405"/>
                    <a:pt x="602" y="8396"/>
                    <a:pt x="560" y="8372"/>
                  </a:cubicBezTo>
                  <a:lnTo>
                    <a:pt x="560" y="8372"/>
                  </a:lnTo>
                  <a:cubicBezTo>
                    <a:pt x="497" y="8434"/>
                    <a:pt x="601" y="8517"/>
                    <a:pt x="373" y="8538"/>
                  </a:cubicBezTo>
                  <a:cubicBezTo>
                    <a:pt x="446" y="8559"/>
                    <a:pt x="446" y="8589"/>
                    <a:pt x="394" y="8631"/>
                  </a:cubicBezTo>
                  <a:cubicBezTo>
                    <a:pt x="381" y="8625"/>
                    <a:pt x="368" y="8622"/>
                    <a:pt x="356" y="8622"/>
                  </a:cubicBezTo>
                  <a:cubicBezTo>
                    <a:pt x="290" y="8622"/>
                    <a:pt x="246" y="8711"/>
                    <a:pt x="342" y="8807"/>
                  </a:cubicBezTo>
                  <a:cubicBezTo>
                    <a:pt x="332" y="8808"/>
                    <a:pt x="322" y="8808"/>
                    <a:pt x="313" y="8808"/>
                  </a:cubicBezTo>
                  <a:cubicBezTo>
                    <a:pt x="230" y="8808"/>
                    <a:pt x="185" y="8788"/>
                    <a:pt x="146" y="8788"/>
                  </a:cubicBezTo>
                  <a:cubicBezTo>
                    <a:pt x="114" y="8788"/>
                    <a:pt x="85" y="8801"/>
                    <a:pt x="42" y="8849"/>
                  </a:cubicBezTo>
                  <a:cubicBezTo>
                    <a:pt x="0" y="8890"/>
                    <a:pt x="73" y="8983"/>
                    <a:pt x="94" y="9015"/>
                  </a:cubicBezTo>
                  <a:cubicBezTo>
                    <a:pt x="121" y="8996"/>
                    <a:pt x="213" y="8873"/>
                    <a:pt x="263" y="8873"/>
                  </a:cubicBezTo>
                  <a:cubicBezTo>
                    <a:pt x="270" y="8873"/>
                    <a:pt x="275" y="8875"/>
                    <a:pt x="280" y="8880"/>
                  </a:cubicBezTo>
                  <a:cubicBezTo>
                    <a:pt x="177" y="8983"/>
                    <a:pt x="166" y="9077"/>
                    <a:pt x="270" y="9170"/>
                  </a:cubicBezTo>
                  <a:cubicBezTo>
                    <a:pt x="301" y="9025"/>
                    <a:pt x="435" y="9128"/>
                    <a:pt x="394" y="9025"/>
                  </a:cubicBezTo>
                  <a:lnTo>
                    <a:pt x="394" y="9025"/>
                  </a:lnTo>
                  <a:cubicBezTo>
                    <a:pt x="585" y="9155"/>
                    <a:pt x="337" y="9172"/>
                    <a:pt x="193" y="9172"/>
                  </a:cubicBezTo>
                  <a:cubicBezTo>
                    <a:pt x="142" y="9172"/>
                    <a:pt x="104" y="9170"/>
                    <a:pt x="104" y="9170"/>
                  </a:cubicBezTo>
                  <a:lnTo>
                    <a:pt x="104" y="9170"/>
                  </a:lnTo>
                  <a:cubicBezTo>
                    <a:pt x="171" y="9258"/>
                    <a:pt x="205" y="9336"/>
                    <a:pt x="250" y="9336"/>
                  </a:cubicBezTo>
                  <a:cubicBezTo>
                    <a:pt x="268" y="9336"/>
                    <a:pt x="287" y="9324"/>
                    <a:pt x="311" y="9294"/>
                  </a:cubicBezTo>
                  <a:cubicBezTo>
                    <a:pt x="311" y="9356"/>
                    <a:pt x="332" y="9501"/>
                    <a:pt x="342" y="9574"/>
                  </a:cubicBezTo>
                  <a:cubicBezTo>
                    <a:pt x="384" y="9429"/>
                    <a:pt x="529" y="9554"/>
                    <a:pt x="518" y="9356"/>
                  </a:cubicBezTo>
                  <a:lnTo>
                    <a:pt x="518" y="9356"/>
                  </a:lnTo>
                  <a:cubicBezTo>
                    <a:pt x="550" y="9367"/>
                    <a:pt x="560" y="9533"/>
                    <a:pt x="570" y="9554"/>
                  </a:cubicBezTo>
                  <a:cubicBezTo>
                    <a:pt x="622" y="9512"/>
                    <a:pt x="643" y="9450"/>
                    <a:pt x="695" y="9408"/>
                  </a:cubicBezTo>
                  <a:lnTo>
                    <a:pt x="695" y="9408"/>
                  </a:lnTo>
                  <a:cubicBezTo>
                    <a:pt x="715" y="9554"/>
                    <a:pt x="622" y="9646"/>
                    <a:pt x="580" y="9781"/>
                  </a:cubicBezTo>
                  <a:cubicBezTo>
                    <a:pt x="600" y="9809"/>
                    <a:pt x="618" y="9821"/>
                    <a:pt x="635" y="9821"/>
                  </a:cubicBezTo>
                  <a:cubicBezTo>
                    <a:pt x="702" y="9821"/>
                    <a:pt x="736" y="9622"/>
                    <a:pt x="736" y="9605"/>
                  </a:cubicBezTo>
                  <a:cubicBezTo>
                    <a:pt x="746" y="9657"/>
                    <a:pt x="767" y="9699"/>
                    <a:pt x="788" y="9750"/>
                  </a:cubicBezTo>
                  <a:cubicBezTo>
                    <a:pt x="862" y="9684"/>
                    <a:pt x="904" y="9651"/>
                    <a:pt x="986" y="9651"/>
                  </a:cubicBezTo>
                  <a:cubicBezTo>
                    <a:pt x="1007" y="9651"/>
                    <a:pt x="1030" y="9653"/>
                    <a:pt x="1057" y="9657"/>
                  </a:cubicBezTo>
                  <a:cubicBezTo>
                    <a:pt x="1036" y="9916"/>
                    <a:pt x="902" y="9729"/>
                    <a:pt x="1109" y="9885"/>
                  </a:cubicBezTo>
                  <a:cubicBezTo>
                    <a:pt x="1078" y="10009"/>
                    <a:pt x="798" y="9936"/>
                    <a:pt x="1078" y="10061"/>
                  </a:cubicBezTo>
                  <a:cubicBezTo>
                    <a:pt x="1016" y="10061"/>
                    <a:pt x="974" y="10102"/>
                    <a:pt x="953" y="10164"/>
                  </a:cubicBezTo>
                  <a:cubicBezTo>
                    <a:pt x="995" y="10164"/>
                    <a:pt x="1109" y="10227"/>
                    <a:pt x="1057" y="10330"/>
                  </a:cubicBezTo>
                  <a:cubicBezTo>
                    <a:pt x="1070" y="10333"/>
                    <a:pt x="1084" y="10334"/>
                    <a:pt x="1098" y="10334"/>
                  </a:cubicBezTo>
                  <a:cubicBezTo>
                    <a:pt x="1140" y="10334"/>
                    <a:pt x="1184" y="10322"/>
                    <a:pt x="1223" y="10300"/>
                  </a:cubicBezTo>
                  <a:lnTo>
                    <a:pt x="1223" y="10300"/>
                  </a:lnTo>
                  <a:cubicBezTo>
                    <a:pt x="1223" y="10320"/>
                    <a:pt x="1202" y="10424"/>
                    <a:pt x="1202" y="10496"/>
                  </a:cubicBezTo>
                  <a:cubicBezTo>
                    <a:pt x="1213" y="10475"/>
                    <a:pt x="1223" y="10465"/>
                    <a:pt x="1244" y="10465"/>
                  </a:cubicBezTo>
                  <a:cubicBezTo>
                    <a:pt x="1254" y="10527"/>
                    <a:pt x="1244" y="10579"/>
                    <a:pt x="1202" y="10631"/>
                  </a:cubicBezTo>
                  <a:cubicBezTo>
                    <a:pt x="1231" y="10645"/>
                    <a:pt x="1251" y="10652"/>
                    <a:pt x="1265" y="10652"/>
                  </a:cubicBezTo>
                  <a:cubicBezTo>
                    <a:pt x="1301" y="10652"/>
                    <a:pt x="1296" y="10604"/>
                    <a:pt x="1296" y="10507"/>
                  </a:cubicBezTo>
                  <a:cubicBezTo>
                    <a:pt x="1345" y="10507"/>
                    <a:pt x="1337" y="10679"/>
                    <a:pt x="1340" y="10679"/>
                  </a:cubicBezTo>
                  <a:cubicBezTo>
                    <a:pt x="1341" y="10679"/>
                    <a:pt x="1345" y="10640"/>
                    <a:pt x="1358" y="10527"/>
                  </a:cubicBezTo>
                  <a:cubicBezTo>
                    <a:pt x="1386" y="10565"/>
                    <a:pt x="1458" y="10612"/>
                    <a:pt x="1462" y="10612"/>
                  </a:cubicBezTo>
                  <a:cubicBezTo>
                    <a:pt x="1463" y="10612"/>
                    <a:pt x="1462" y="10611"/>
                    <a:pt x="1462" y="10610"/>
                  </a:cubicBezTo>
                  <a:cubicBezTo>
                    <a:pt x="1399" y="10537"/>
                    <a:pt x="1389" y="10486"/>
                    <a:pt x="1451" y="10403"/>
                  </a:cubicBezTo>
                  <a:lnTo>
                    <a:pt x="1451" y="10403"/>
                  </a:lnTo>
                  <a:cubicBezTo>
                    <a:pt x="1471" y="10496"/>
                    <a:pt x="1471" y="10517"/>
                    <a:pt x="1492" y="10600"/>
                  </a:cubicBezTo>
                  <a:cubicBezTo>
                    <a:pt x="1513" y="10600"/>
                    <a:pt x="1575" y="10424"/>
                    <a:pt x="1575" y="10403"/>
                  </a:cubicBezTo>
                  <a:cubicBezTo>
                    <a:pt x="1575" y="10403"/>
                    <a:pt x="1586" y="10548"/>
                    <a:pt x="1648" y="10579"/>
                  </a:cubicBezTo>
                  <a:cubicBezTo>
                    <a:pt x="1699" y="10507"/>
                    <a:pt x="1679" y="10486"/>
                    <a:pt x="1658" y="10403"/>
                  </a:cubicBezTo>
                  <a:cubicBezTo>
                    <a:pt x="1665" y="10399"/>
                    <a:pt x="1671" y="10397"/>
                    <a:pt x="1676" y="10397"/>
                  </a:cubicBezTo>
                  <a:cubicBezTo>
                    <a:pt x="1697" y="10397"/>
                    <a:pt x="1710" y="10426"/>
                    <a:pt x="1710" y="10475"/>
                  </a:cubicBezTo>
                  <a:cubicBezTo>
                    <a:pt x="1762" y="10434"/>
                    <a:pt x="1772" y="10372"/>
                    <a:pt x="1731" y="10309"/>
                  </a:cubicBezTo>
                  <a:cubicBezTo>
                    <a:pt x="1752" y="10309"/>
                    <a:pt x="1793" y="10309"/>
                    <a:pt x="1824" y="10382"/>
                  </a:cubicBezTo>
                  <a:cubicBezTo>
                    <a:pt x="1831" y="10354"/>
                    <a:pt x="1858" y="10292"/>
                    <a:pt x="1877" y="10292"/>
                  </a:cubicBezTo>
                  <a:cubicBezTo>
                    <a:pt x="1886" y="10292"/>
                    <a:pt x="1893" y="10305"/>
                    <a:pt x="1897" y="10341"/>
                  </a:cubicBezTo>
                  <a:cubicBezTo>
                    <a:pt x="1913" y="10285"/>
                    <a:pt x="1933" y="10266"/>
                    <a:pt x="1973" y="10266"/>
                  </a:cubicBezTo>
                  <a:cubicBezTo>
                    <a:pt x="2006" y="10266"/>
                    <a:pt x="2052" y="10279"/>
                    <a:pt x="2122" y="10296"/>
                  </a:cubicBezTo>
                  <a:lnTo>
                    <a:pt x="2122" y="10296"/>
                  </a:lnTo>
                  <a:cubicBezTo>
                    <a:pt x="2117" y="10296"/>
                    <a:pt x="2113" y="10295"/>
                    <a:pt x="2108" y="10295"/>
                  </a:cubicBezTo>
                  <a:cubicBezTo>
                    <a:pt x="2082" y="10295"/>
                    <a:pt x="2054" y="10305"/>
                    <a:pt x="2031" y="10320"/>
                  </a:cubicBezTo>
                  <a:cubicBezTo>
                    <a:pt x="2093" y="10320"/>
                    <a:pt x="2125" y="10341"/>
                    <a:pt x="2125" y="10392"/>
                  </a:cubicBezTo>
                  <a:cubicBezTo>
                    <a:pt x="2114" y="10392"/>
                    <a:pt x="1969" y="10445"/>
                    <a:pt x="1969" y="10455"/>
                  </a:cubicBezTo>
                  <a:cubicBezTo>
                    <a:pt x="2021" y="10455"/>
                    <a:pt x="2062" y="10465"/>
                    <a:pt x="2104" y="10486"/>
                  </a:cubicBezTo>
                  <a:cubicBezTo>
                    <a:pt x="2072" y="10486"/>
                    <a:pt x="1980" y="10517"/>
                    <a:pt x="1938" y="10548"/>
                  </a:cubicBezTo>
                  <a:cubicBezTo>
                    <a:pt x="1941" y="10537"/>
                    <a:pt x="1934" y="10533"/>
                    <a:pt x="1923" y="10533"/>
                  </a:cubicBezTo>
                  <a:cubicBezTo>
                    <a:pt x="1892" y="10533"/>
                    <a:pt x="1823" y="10564"/>
                    <a:pt x="1793" y="10579"/>
                  </a:cubicBezTo>
                  <a:cubicBezTo>
                    <a:pt x="1814" y="10590"/>
                    <a:pt x="1927" y="10683"/>
                    <a:pt x="1886" y="10724"/>
                  </a:cubicBezTo>
                  <a:cubicBezTo>
                    <a:pt x="1900" y="10717"/>
                    <a:pt x="1911" y="10714"/>
                    <a:pt x="1920" y="10714"/>
                  </a:cubicBezTo>
                  <a:cubicBezTo>
                    <a:pt x="1939" y="10714"/>
                    <a:pt x="1948" y="10728"/>
                    <a:pt x="1948" y="10755"/>
                  </a:cubicBezTo>
                  <a:cubicBezTo>
                    <a:pt x="1971" y="10691"/>
                    <a:pt x="1998" y="10673"/>
                    <a:pt x="2024" y="10673"/>
                  </a:cubicBezTo>
                  <a:cubicBezTo>
                    <a:pt x="2045" y="10673"/>
                    <a:pt x="2065" y="10684"/>
                    <a:pt x="2083" y="10693"/>
                  </a:cubicBezTo>
                  <a:cubicBezTo>
                    <a:pt x="2010" y="10828"/>
                    <a:pt x="2010" y="10807"/>
                    <a:pt x="2052" y="10952"/>
                  </a:cubicBezTo>
                  <a:cubicBezTo>
                    <a:pt x="2103" y="10867"/>
                    <a:pt x="2112" y="10734"/>
                    <a:pt x="2182" y="10734"/>
                  </a:cubicBezTo>
                  <a:cubicBezTo>
                    <a:pt x="2197" y="10734"/>
                    <a:pt x="2216" y="10740"/>
                    <a:pt x="2238" y="10755"/>
                  </a:cubicBezTo>
                  <a:cubicBezTo>
                    <a:pt x="2238" y="10714"/>
                    <a:pt x="2176" y="10569"/>
                    <a:pt x="2228" y="10537"/>
                  </a:cubicBezTo>
                  <a:lnTo>
                    <a:pt x="2228" y="10537"/>
                  </a:lnTo>
                  <a:cubicBezTo>
                    <a:pt x="2252" y="10585"/>
                    <a:pt x="2268" y="10603"/>
                    <a:pt x="2280" y="10603"/>
                  </a:cubicBezTo>
                  <a:cubicBezTo>
                    <a:pt x="2312" y="10603"/>
                    <a:pt x="2312" y="10480"/>
                    <a:pt x="2343" y="10480"/>
                  </a:cubicBezTo>
                  <a:cubicBezTo>
                    <a:pt x="2351" y="10480"/>
                    <a:pt x="2361" y="10488"/>
                    <a:pt x="2373" y="10507"/>
                  </a:cubicBezTo>
                  <a:cubicBezTo>
                    <a:pt x="2466" y="10641"/>
                    <a:pt x="2217" y="10765"/>
                    <a:pt x="2290" y="10838"/>
                  </a:cubicBezTo>
                  <a:cubicBezTo>
                    <a:pt x="2289" y="10841"/>
                    <a:pt x="2290" y="10842"/>
                    <a:pt x="2291" y="10842"/>
                  </a:cubicBezTo>
                  <a:cubicBezTo>
                    <a:pt x="2301" y="10842"/>
                    <a:pt x="2405" y="10710"/>
                    <a:pt x="2415" y="10673"/>
                  </a:cubicBezTo>
                  <a:lnTo>
                    <a:pt x="2415" y="10673"/>
                  </a:lnTo>
                  <a:cubicBezTo>
                    <a:pt x="2425" y="10745"/>
                    <a:pt x="2373" y="10848"/>
                    <a:pt x="2415" y="10880"/>
                  </a:cubicBezTo>
                  <a:cubicBezTo>
                    <a:pt x="2424" y="10864"/>
                    <a:pt x="2431" y="10858"/>
                    <a:pt x="2435" y="10858"/>
                  </a:cubicBezTo>
                  <a:cubicBezTo>
                    <a:pt x="2450" y="10858"/>
                    <a:pt x="2444" y="10923"/>
                    <a:pt x="2447" y="10923"/>
                  </a:cubicBezTo>
                  <a:cubicBezTo>
                    <a:pt x="2448" y="10923"/>
                    <a:pt x="2455" y="10890"/>
                    <a:pt x="2477" y="10776"/>
                  </a:cubicBezTo>
                  <a:cubicBezTo>
                    <a:pt x="2495" y="10793"/>
                    <a:pt x="2511" y="10799"/>
                    <a:pt x="2524" y="10799"/>
                  </a:cubicBezTo>
                  <a:cubicBezTo>
                    <a:pt x="2566" y="10799"/>
                    <a:pt x="2584" y="10731"/>
                    <a:pt x="2614" y="10731"/>
                  </a:cubicBezTo>
                  <a:cubicBezTo>
                    <a:pt x="2631" y="10731"/>
                    <a:pt x="2652" y="10754"/>
                    <a:pt x="2684" y="10828"/>
                  </a:cubicBezTo>
                  <a:cubicBezTo>
                    <a:pt x="2689" y="10792"/>
                    <a:pt x="2692" y="10773"/>
                    <a:pt x="2697" y="10773"/>
                  </a:cubicBezTo>
                  <a:cubicBezTo>
                    <a:pt x="2702" y="10773"/>
                    <a:pt x="2710" y="10792"/>
                    <a:pt x="2726" y="10828"/>
                  </a:cubicBezTo>
                  <a:cubicBezTo>
                    <a:pt x="2726" y="10772"/>
                    <a:pt x="2750" y="10733"/>
                    <a:pt x="2778" y="10733"/>
                  </a:cubicBezTo>
                  <a:cubicBezTo>
                    <a:pt x="2781" y="10733"/>
                    <a:pt x="2784" y="10734"/>
                    <a:pt x="2788" y="10735"/>
                  </a:cubicBezTo>
                  <a:lnTo>
                    <a:pt x="2860" y="10714"/>
                  </a:lnTo>
                  <a:lnTo>
                    <a:pt x="2964" y="10600"/>
                  </a:lnTo>
                  <a:lnTo>
                    <a:pt x="3067" y="10548"/>
                  </a:lnTo>
                  <a:cubicBezTo>
                    <a:pt x="3016" y="10486"/>
                    <a:pt x="3026" y="10507"/>
                    <a:pt x="3026" y="10424"/>
                  </a:cubicBezTo>
                  <a:lnTo>
                    <a:pt x="3026" y="10424"/>
                  </a:lnTo>
                  <a:cubicBezTo>
                    <a:pt x="3036" y="10424"/>
                    <a:pt x="3316" y="10724"/>
                    <a:pt x="3223" y="10838"/>
                  </a:cubicBezTo>
                  <a:cubicBezTo>
                    <a:pt x="3243" y="10838"/>
                    <a:pt x="3310" y="10713"/>
                    <a:pt x="3315" y="10713"/>
                  </a:cubicBezTo>
                  <a:cubicBezTo>
                    <a:pt x="3316" y="10713"/>
                    <a:pt x="3316" y="10714"/>
                    <a:pt x="3316" y="10714"/>
                  </a:cubicBezTo>
                  <a:cubicBezTo>
                    <a:pt x="3306" y="10786"/>
                    <a:pt x="3337" y="10828"/>
                    <a:pt x="3399" y="10828"/>
                  </a:cubicBezTo>
                  <a:cubicBezTo>
                    <a:pt x="3378" y="10755"/>
                    <a:pt x="3368" y="10807"/>
                    <a:pt x="3389" y="10724"/>
                  </a:cubicBezTo>
                  <a:lnTo>
                    <a:pt x="3389" y="10724"/>
                  </a:lnTo>
                  <a:cubicBezTo>
                    <a:pt x="3403" y="10738"/>
                    <a:pt x="3596" y="10860"/>
                    <a:pt x="3760" y="10860"/>
                  </a:cubicBezTo>
                  <a:cubicBezTo>
                    <a:pt x="3830" y="10860"/>
                    <a:pt x="3894" y="10838"/>
                    <a:pt x="3937" y="10776"/>
                  </a:cubicBezTo>
                  <a:cubicBezTo>
                    <a:pt x="3928" y="10776"/>
                    <a:pt x="3575" y="10590"/>
                    <a:pt x="3606" y="10475"/>
                  </a:cubicBezTo>
                  <a:lnTo>
                    <a:pt x="3606" y="10475"/>
                  </a:lnTo>
                  <a:cubicBezTo>
                    <a:pt x="3628" y="10500"/>
                    <a:pt x="3639" y="10509"/>
                    <a:pt x="3645" y="10509"/>
                  </a:cubicBezTo>
                  <a:cubicBezTo>
                    <a:pt x="3659" y="10509"/>
                    <a:pt x="3649" y="10462"/>
                    <a:pt x="3700" y="10455"/>
                  </a:cubicBezTo>
                  <a:cubicBezTo>
                    <a:pt x="3685" y="10440"/>
                    <a:pt x="3653" y="10360"/>
                    <a:pt x="3660" y="10360"/>
                  </a:cubicBezTo>
                  <a:lnTo>
                    <a:pt x="3660" y="10360"/>
                  </a:lnTo>
                  <a:cubicBezTo>
                    <a:pt x="3663" y="10360"/>
                    <a:pt x="3672" y="10371"/>
                    <a:pt x="3689" y="10403"/>
                  </a:cubicBezTo>
                  <a:cubicBezTo>
                    <a:pt x="3668" y="10341"/>
                    <a:pt x="3637" y="10300"/>
                    <a:pt x="3585" y="10279"/>
                  </a:cubicBezTo>
                  <a:cubicBezTo>
                    <a:pt x="3606" y="10279"/>
                    <a:pt x="3668" y="10247"/>
                    <a:pt x="3679" y="10227"/>
                  </a:cubicBezTo>
                  <a:cubicBezTo>
                    <a:pt x="3585" y="10206"/>
                    <a:pt x="3564" y="10196"/>
                    <a:pt x="3668" y="10185"/>
                  </a:cubicBezTo>
                  <a:cubicBezTo>
                    <a:pt x="3647" y="10164"/>
                    <a:pt x="3534" y="10092"/>
                    <a:pt x="3513" y="10092"/>
                  </a:cubicBezTo>
                  <a:cubicBezTo>
                    <a:pt x="3555" y="10073"/>
                    <a:pt x="3589" y="10057"/>
                    <a:pt x="3618" y="10057"/>
                  </a:cubicBezTo>
                  <a:cubicBezTo>
                    <a:pt x="3653" y="10057"/>
                    <a:pt x="3682" y="10081"/>
                    <a:pt x="3710" y="10154"/>
                  </a:cubicBezTo>
                  <a:cubicBezTo>
                    <a:pt x="3792" y="10123"/>
                    <a:pt x="3689" y="10082"/>
                    <a:pt x="3751" y="10051"/>
                  </a:cubicBezTo>
                  <a:lnTo>
                    <a:pt x="3751" y="10051"/>
                  </a:lnTo>
                  <a:cubicBezTo>
                    <a:pt x="3813" y="10154"/>
                    <a:pt x="3845" y="10185"/>
                    <a:pt x="3834" y="10289"/>
                  </a:cubicBezTo>
                  <a:cubicBezTo>
                    <a:pt x="3811" y="10251"/>
                    <a:pt x="3791" y="10235"/>
                    <a:pt x="3776" y="10235"/>
                  </a:cubicBezTo>
                  <a:cubicBezTo>
                    <a:pt x="3713" y="10235"/>
                    <a:pt x="3732" y="10515"/>
                    <a:pt x="3868" y="10515"/>
                  </a:cubicBezTo>
                  <a:cubicBezTo>
                    <a:pt x="3899" y="10515"/>
                    <a:pt x="3936" y="10501"/>
                    <a:pt x="3979" y="10465"/>
                  </a:cubicBezTo>
                  <a:cubicBezTo>
                    <a:pt x="3907" y="10413"/>
                    <a:pt x="3907" y="10372"/>
                    <a:pt x="3969" y="10330"/>
                  </a:cubicBezTo>
                  <a:lnTo>
                    <a:pt x="3969" y="10330"/>
                  </a:lnTo>
                  <a:cubicBezTo>
                    <a:pt x="3985" y="10373"/>
                    <a:pt x="4009" y="10387"/>
                    <a:pt x="4035" y="10387"/>
                  </a:cubicBezTo>
                  <a:cubicBezTo>
                    <a:pt x="4082" y="10387"/>
                    <a:pt x="4139" y="10344"/>
                    <a:pt x="4181" y="10344"/>
                  </a:cubicBezTo>
                  <a:cubicBezTo>
                    <a:pt x="4190" y="10344"/>
                    <a:pt x="4199" y="10346"/>
                    <a:pt x="4207" y="10351"/>
                  </a:cubicBezTo>
                  <a:cubicBezTo>
                    <a:pt x="4165" y="10413"/>
                    <a:pt x="4248" y="10579"/>
                    <a:pt x="4228" y="10600"/>
                  </a:cubicBezTo>
                  <a:cubicBezTo>
                    <a:pt x="4251" y="10576"/>
                    <a:pt x="4277" y="10573"/>
                    <a:pt x="4295" y="10573"/>
                  </a:cubicBezTo>
                  <a:cubicBezTo>
                    <a:pt x="4301" y="10573"/>
                    <a:pt x="4307" y="10574"/>
                    <a:pt x="4310" y="10574"/>
                  </a:cubicBezTo>
                  <a:cubicBezTo>
                    <a:pt x="4326" y="10574"/>
                    <a:pt x="4321" y="10569"/>
                    <a:pt x="4269" y="10517"/>
                  </a:cubicBezTo>
                  <a:lnTo>
                    <a:pt x="4269" y="10517"/>
                  </a:lnTo>
                  <a:cubicBezTo>
                    <a:pt x="4298" y="10536"/>
                    <a:pt x="4326" y="10547"/>
                    <a:pt x="4353" y="10547"/>
                  </a:cubicBezTo>
                  <a:cubicBezTo>
                    <a:pt x="4383" y="10547"/>
                    <a:pt x="4413" y="10534"/>
                    <a:pt x="4446" y="10507"/>
                  </a:cubicBezTo>
                  <a:cubicBezTo>
                    <a:pt x="4238" y="10475"/>
                    <a:pt x="4466" y="10455"/>
                    <a:pt x="4476" y="10455"/>
                  </a:cubicBezTo>
                  <a:cubicBezTo>
                    <a:pt x="4456" y="10413"/>
                    <a:pt x="4331" y="10258"/>
                    <a:pt x="4280" y="10144"/>
                  </a:cubicBezTo>
                  <a:lnTo>
                    <a:pt x="4280" y="10144"/>
                  </a:lnTo>
                  <a:cubicBezTo>
                    <a:pt x="4358" y="10232"/>
                    <a:pt x="4575" y="10394"/>
                    <a:pt x="4634" y="10394"/>
                  </a:cubicBezTo>
                  <a:cubicBezTo>
                    <a:pt x="4637" y="10394"/>
                    <a:pt x="4640" y="10394"/>
                    <a:pt x="4642" y="10392"/>
                  </a:cubicBezTo>
                  <a:cubicBezTo>
                    <a:pt x="4559" y="10362"/>
                    <a:pt x="4497" y="10320"/>
                    <a:pt x="4456" y="10247"/>
                  </a:cubicBezTo>
                  <a:lnTo>
                    <a:pt x="4456" y="10247"/>
                  </a:lnTo>
                  <a:cubicBezTo>
                    <a:pt x="4518" y="10268"/>
                    <a:pt x="4570" y="10289"/>
                    <a:pt x="4632" y="10309"/>
                  </a:cubicBezTo>
                  <a:cubicBezTo>
                    <a:pt x="4518" y="10237"/>
                    <a:pt x="4632" y="10268"/>
                    <a:pt x="4653" y="10237"/>
                  </a:cubicBezTo>
                  <a:cubicBezTo>
                    <a:pt x="4601" y="10237"/>
                    <a:pt x="4559" y="10217"/>
                    <a:pt x="4538" y="10164"/>
                  </a:cubicBezTo>
                  <a:cubicBezTo>
                    <a:pt x="4587" y="10159"/>
                    <a:pt x="4596" y="10153"/>
                    <a:pt x="4610" y="10153"/>
                  </a:cubicBezTo>
                  <a:cubicBezTo>
                    <a:pt x="4620" y="10153"/>
                    <a:pt x="4633" y="10156"/>
                    <a:pt x="4663" y="10164"/>
                  </a:cubicBezTo>
                  <a:cubicBezTo>
                    <a:pt x="4632" y="10102"/>
                    <a:pt x="4549" y="10051"/>
                    <a:pt x="4476" y="10030"/>
                  </a:cubicBezTo>
                  <a:cubicBezTo>
                    <a:pt x="4467" y="9998"/>
                    <a:pt x="4472" y="9985"/>
                    <a:pt x="4486" y="9985"/>
                  </a:cubicBezTo>
                  <a:cubicBezTo>
                    <a:pt x="4534" y="9985"/>
                    <a:pt x="4690" y="10143"/>
                    <a:pt x="4715" y="10175"/>
                  </a:cubicBezTo>
                  <a:cubicBezTo>
                    <a:pt x="4721" y="10146"/>
                    <a:pt x="4723" y="10135"/>
                    <a:pt x="4724" y="10135"/>
                  </a:cubicBezTo>
                  <a:lnTo>
                    <a:pt x="4724" y="10135"/>
                  </a:lnTo>
                  <a:cubicBezTo>
                    <a:pt x="4726" y="10135"/>
                    <a:pt x="4716" y="10210"/>
                    <a:pt x="4724" y="10210"/>
                  </a:cubicBezTo>
                  <a:cubicBezTo>
                    <a:pt x="4729" y="10210"/>
                    <a:pt x="4740" y="10180"/>
                    <a:pt x="4766" y="10082"/>
                  </a:cubicBezTo>
                  <a:cubicBezTo>
                    <a:pt x="4766" y="10082"/>
                    <a:pt x="4825" y="10140"/>
                    <a:pt x="4861" y="10140"/>
                  </a:cubicBezTo>
                  <a:cubicBezTo>
                    <a:pt x="4887" y="10140"/>
                    <a:pt x="4902" y="10112"/>
                    <a:pt x="4881" y="10019"/>
                  </a:cubicBezTo>
                  <a:lnTo>
                    <a:pt x="4881" y="10019"/>
                  </a:lnTo>
                  <a:cubicBezTo>
                    <a:pt x="4891" y="10022"/>
                    <a:pt x="4902" y="10023"/>
                    <a:pt x="4914" y="10023"/>
                  </a:cubicBezTo>
                  <a:cubicBezTo>
                    <a:pt x="4946" y="10023"/>
                    <a:pt x="4980" y="10015"/>
                    <a:pt x="5009" y="10015"/>
                  </a:cubicBezTo>
                  <a:cubicBezTo>
                    <a:pt x="5052" y="10015"/>
                    <a:pt x="5083" y="10032"/>
                    <a:pt x="5077" y="10113"/>
                  </a:cubicBezTo>
                  <a:cubicBezTo>
                    <a:pt x="5087" y="10113"/>
                    <a:pt x="5135" y="10034"/>
                    <a:pt x="5188" y="10034"/>
                  </a:cubicBezTo>
                  <a:cubicBezTo>
                    <a:pt x="5196" y="10034"/>
                    <a:pt x="5204" y="10036"/>
                    <a:pt x="5212" y="10040"/>
                  </a:cubicBezTo>
                  <a:cubicBezTo>
                    <a:pt x="5213" y="10040"/>
                    <a:pt x="5213" y="10041"/>
                    <a:pt x="5214" y="10041"/>
                  </a:cubicBezTo>
                  <a:cubicBezTo>
                    <a:pt x="5218" y="10041"/>
                    <a:pt x="5027" y="9910"/>
                    <a:pt x="5015" y="9905"/>
                  </a:cubicBezTo>
                  <a:lnTo>
                    <a:pt x="5015" y="9905"/>
                  </a:lnTo>
                  <a:cubicBezTo>
                    <a:pt x="5046" y="9860"/>
                    <a:pt x="5168" y="9805"/>
                    <a:pt x="5241" y="9805"/>
                  </a:cubicBezTo>
                  <a:cubicBezTo>
                    <a:pt x="5269" y="9805"/>
                    <a:pt x="5290" y="9813"/>
                    <a:pt x="5295" y="9833"/>
                  </a:cubicBezTo>
                  <a:cubicBezTo>
                    <a:pt x="5332" y="9719"/>
                    <a:pt x="5344" y="9682"/>
                    <a:pt x="5347" y="9682"/>
                  </a:cubicBezTo>
                  <a:lnTo>
                    <a:pt x="5347" y="9682"/>
                  </a:lnTo>
                  <a:cubicBezTo>
                    <a:pt x="5352" y="9682"/>
                    <a:pt x="5327" y="9806"/>
                    <a:pt x="5367" y="9812"/>
                  </a:cubicBezTo>
                  <a:cubicBezTo>
                    <a:pt x="5385" y="9716"/>
                    <a:pt x="5390" y="9695"/>
                    <a:pt x="5398" y="9695"/>
                  </a:cubicBezTo>
                  <a:cubicBezTo>
                    <a:pt x="5405" y="9695"/>
                    <a:pt x="5414" y="9706"/>
                    <a:pt x="5431" y="9706"/>
                  </a:cubicBezTo>
                  <a:cubicBezTo>
                    <a:pt x="5447" y="9706"/>
                    <a:pt x="5469" y="9698"/>
                    <a:pt x="5502" y="9667"/>
                  </a:cubicBezTo>
                  <a:cubicBezTo>
                    <a:pt x="5440" y="9646"/>
                    <a:pt x="5430" y="9616"/>
                    <a:pt x="5461" y="9574"/>
                  </a:cubicBezTo>
                  <a:lnTo>
                    <a:pt x="5461" y="9574"/>
                  </a:lnTo>
                  <a:cubicBezTo>
                    <a:pt x="5406" y="9608"/>
                    <a:pt x="5338" y="9626"/>
                    <a:pt x="5280" y="9626"/>
                  </a:cubicBezTo>
                  <a:cubicBezTo>
                    <a:pt x="5195" y="9626"/>
                    <a:pt x="5134" y="9587"/>
                    <a:pt x="5171" y="9501"/>
                  </a:cubicBezTo>
                  <a:lnTo>
                    <a:pt x="5171" y="9501"/>
                  </a:lnTo>
                  <a:cubicBezTo>
                    <a:pt x="5109" y="9550"/>
                    <a:pt x="5005" y="9571"/>
                    <a:pt x="4888" y="9571"/>
                  </a:cubicBezTo>
                  <a:cubicBezTo>
                    <a:pt x="4535" y="9571"/>
                    <a:pt x="4062" y="9388"/>
                    <a:pt x="4248" y="9263"/>
                  </a:cubicBezTo>
                  <a:lnTo>
                    <a:pt x="4248" y="9263"/>
                  </a:lnTo>
                  <a:cubicBezTo>
                    <a:pt x="4231" y="9343"/>
                    <a:pt x="4243" y="9392"/>
                    <a:pt x="4280" y="9392"/>
                  </a:cubicBezTo>
                  <a:cubicBezTo>
                    <a:pt x="4286" y="9392"/>
                    <a:pt x="4293" y="9391"/>
                    <a:pt x="4301" y="9388"/>
                  </a:cubicBezTo>
                  <a:cubicBezTo>
                    <a:pt x="4301" y="9336"/>
                    <a:pt x="4310" y="9284"/>
                    <a:pt x="4331" y="9243"/>
                  </a:cubicBezTo>
                  <a:cubicBezTo>
                    <a:pt x="4363" y="9388"/>
                    <a:pt x="4331" y="9336"/>
                    <a:pt x="4466" y="9418"/>
                  </a:cubicBezTo>
                  <a:cubicBezTo>
                    <a:pt x="4480" y="9371"/>
                    <a:pt x="4508" y="9343"/>
                    <a:pt x="4540" y="9343"/>
                  </a:cubicBezTo>
                  <a:cubicBezTo>
                    <a:pt x="4577" y="9343"/>
                    <a:pt x="4619" y="9381"/>
                    <a:pt x="4653" y="9471"/>
                  </a:cubicBezTo>
                  <a:cubicBezTo>
                    <a:pt x="4715" y="9460"/>
                    <a:pt x="4715" y="9418"/>
                    <a:pt x="4694" y="9326"/>
                  </a:cubicBezTo>
                  <a:cubicBezTo>
                    <a:pt x="4766" y="9326"/>
                    <a:pt x="4798" y="9367"/>
                    <a:pt x="4787" y="9460"/>
                  </a:cubicBezTo>
                  <a:cubicBezTo>
                    <a:pt x="4834" y="9372"/>
                    <a:pt x="4858" y="9321"/>
                    <a:pt x="4870" y="9321"/>
                  </a:cubicBezTo>
                  <a:cubicBezTo>
                    <a:pt x="4879" y="9321"/>
                    <a:pt x="4881" y="9351"/>
                    <a:pt x="4881" y="9418"/>
                  </a:cubicBezTo>
                  <a:cubicBezTo>
                    <a:pt x="4939" y="9343"/>
                    <a:pt x="4984" y="9333"/>
                    <a:pt x="5040" y="9333"/>
                  </a:cubicBezTo>
                  <a:cubicBezTo>
                    <a:pt x="5061" y="9333"/>
                    <a:pt x="5084" y="9334"/>
                    <a:pt x="5109" y="9334"/>
                  </a:cubicBezTo>
                  <a:cubicBezTo>
                    <a:pt x="5136" y="9334"/>
                    <a:pt x="5167" y="9332"/>
                    <a:pt x="5202" y="9326"/>
                  </a:cubicBezTo>
                  <a:cubicBezTo>
                    <a:pt x="5119" y="9284"/>
                    <a:pt x="4922" y="9232"/>
                    <a:pt x="4870" y="9160"/>
                  </a:cubicBezTo>
                  <a:cubicBezTo>
                    <a:pt x="4930" y="9117"/>
                    <a:pt x="4945" y="9109"/>
                    <a:pt x="4937" y="9109"/>
                  </a:cubicBezTo>
                  <a:cubicBezTo>
                    <a:pt x="4932" y="9109"/>
                    <a:pt x="4916" y="9113"/>
                    <a:pt x="4897" y="9113"/>
                  </a:cubicBezTo>
                  <a:cubicBezTo>
                    <a:pt x="4864" y="9113"/>
                    <a:pt x="4823" y="9099"/>
                    <a:pt x="4819" y="9025"/>
                  </a:cubicBezTo>
                  <a:cubicBezTo>
                    <a:pt x="4814" y="9015"/>
                    <a:pt x="4853" y="9006"/>
                    <a:pt x="4898" y="9006"/>
                  </a:cubicBezTo>
                  <a:cubicBezTo>
                    <a:pt x="4954" y="9006"/>
                    <a:pt x="5020" y="9020"/>
                    <a:pt x="5026" y="9066"/>
                  </a:cubicBezTo>
                  <a:cubicBezTo>
                    <a:pt x="5043" y="9006"/>
                    <a:pt x="5056" y="8987"/>
                    <a:pt x="5068" y="8987"/>
                  </a:cubicBezTo>
                  <a:cubicBezTo>
                    <a:pt x="5086" y="8987"/>
                    <a:pt x="5100" y="9040"/>
                    <a:pt x="5117" y="9040"/>
                  </a:cubicBezTo>
                  <a:cubicBezTo>
                    <a:pt x="5126" y="9040"/>
                    <a:pt x="5137" y="9024"/>
                    <a:pt x="5150" y="8973"/>
                  </a:cubicBezTo>
                  <a:lnTo>
                    <a:pt x="5150" y="8973"/>
                  </a:lnTo>
                  <a:cubicBezTo>
                    <a:pt x="5202" y="8983"/>
                    <a:pt x="5129" y="9098"/>
                    <a:pt x="5181" y="9108"/>
                  </a:cubicBezTo>
                  <a:cubicBezTo>
                    <a:pt x="5193" y="9046"/>
                    <a:pt x="5213" y="9006"/>
                    <a:pt x="5244" y="9006"/>
                  </a:cubicBezTo>
                  <a:cubicBezTo>
                    <a:pt x="5266" y="9006"/>
                    <a:pt x="5292" y="9024"/>
                    <a:pt x="5326" y="9066"/>
                  </a:cubicBezTo>
                  <a:cubicBezTo>
                    <a:pt x="5318" y="9000"/>
                    <a:pt x="5323" y="8967"/>
                    <a:pt x="5346" y="8967"/>
                  </a:cubicBezTo>
                  <a:cubicBezTo>
                    <a:pt x="5352" y="8967"/>
                    <a:pt x="5359" y="8969"/>
                    <a:pt x="5367" y="8973"/>
                  </a:cubicBezTo>
                  <a:cubicBezTo>
                    <a:pt x="5305" y="8900"/>
                    <a:pt x="5098" y="8735"/>
                    <a:pt x="4932" y="8693"/>
                  </a:cubicBezTo>
                  <a:cubicBezTo>
                    <a:pt x="4918" y="8688"/>
                    <a:pt x="4897" y="8686"/>
                    <a:pt x="4871" y="8686"/>
                  </a:cubicBezTo>
                  <a:cubicBezTo>
                    <a:pt x="4782" y="8686"/>
                    <a:pt x="4638" y="8711"/>
                    <a:pt x="4511" y="8711"/>
                  </a:cubicBezTo>
                  <a:cubicBezTo>
                    <a:pt x="4390" y="8711"/>
                    <a:pt x="4285" y="8688"/>
                    <a:pt x="4259" y="8600"/>
                  </a:cubicBezTo>
                  <a:lnTo>
                    <a:pt x="4259" y="8600"/>
                  </a:lnTo>
                  <a:cubicBezTo>
                    <a:pt x="4271" y="8612"/>
                    <a:pt x="4283" y="8621"/>
                    <a:pt x="4296" y="8621"/>
                  </a:cubicBezTo>
                  <a:cubicBezTo>
                    <a:pt x="4318" y="8621"/>
                    <a:pt x="4345" y="8598"/>
                    <a:pt x="4383" y="8527"/>
                  </a:cubicBezTo>
                  <a:cubicBezTo>
                    <a:pt x="4402" y="8610"/>
                    <a:pt x="4410" y="8635"/>
                    <a:pt x="4417" y="8635"/>
                  </a:cubicBezTo>
                  <a:cubicBezTo>
                    <a:pt x="4428" y="8635"/>
                    <a:pt x="4436" y="8567"/>
                    <a:pt x="4484" y="8567"/>
                  </a:cubicBezTo>
                  <a:cubicBezTo>
                    <a:pt x="4488" y="8567"/>
                    <a:pt x="4492" y="8568"/>
                    <a:pt x="4497" y="8569"/>
                  </a:cubicBezTo>
                  <a:cubicBezTo>
                    <a:pt x="4497" y="8649"/>
                    <a:pt x="4632" y="8670"/>
                    <a:pt x="4752" y="8670"/>
                  </a:cubicBezTo>
                  <a:cubicBezTo>
                    <a:pt x="4835" y="8670"/>
                    <a:pt x="4911" y="8660"/>
                    <a:pt x="4932" y="8652"/>
                  </a:cubicBezTo>
                  <a:cubicBezTo>
                    <a:pt x="4849" y="8631"/>
                    <a:pt x="4849" y="8610"/>
                    <a:pt x="4922" y="8589"/>
                  </a:cubicBezTo>
                  <a:lnTo>
                    <a:pt x="4922" y="8589"/>
                  </a:lnTo>
                  <a:cubicBezTo>
                    <a:pt x="4938" y="8640"/>
                    <a:pt x="4966" y="8659"/>
                    <a:pt x="4999" y="8659"/>
                  </a:cubicBezTo>
                  <a:cubicBezTo>
                    <a:pt x="5054" y="8659"/>
                    <a:pt x="5121" y="8608"/>
                    <a:pt x="5160" y="8569"/>
                  </a:cubicBezTo>
                  <a:cubicBezTo>
                    <a:pt x="5139" y="8543"/>
                    <a:pt x="5124" y="8541"/>
                    <a:pt x="5099" y="8541"/>
                  </a:cubicBezTo>
                  <a:cubicBezTo>
                    <a:pt x="5093" y="8541"/>
                    <a:pt x="5087" y="8541"/>
                    <a:pt x="5080" y="8541"/>
                  </a:cubicBezTo>
                  <a:cubicBezTo>
                    <a:pt x="5057" y="8541"/>
                    <a:pt x="5028" y="8539"/>
                    <a:pt x="4984" y="8527"/>
                  </a:cubicBezTo>
                  <a:cubicBezTo>
                    <a:pt x="5026" y="8455"/>
                    <a:pt x="5047" y="8403"/>
                    <a:pt x="4902" y="8393"/>
                  </a:cubicBezTo>
                  <a:cubicBezTo>
                    <a:pt x="4928" y="8366"/>
                    <a:pt x="4971" y="8339"/>
                    <a:pt x="4988" y="8339"/>
                  </a:cubicBezTo>
                  <a:cubicBezTo>
                    <a:pt x="4991" y="8339"/>
                    <a:pt x="4993" y="8340"/>
                    <a:pt x="4994" y="8341"/>
                  </a:cubicBezTo>
                  <a:cubicBezTo>
                    <a:pt x="4962" y="8295"/>
                    <a:pt x="4906" y="8281"/>
                    <a:pt x="4840" y="8281"/>
                  </a:cubicBezTo>
                  <a:cubicBezTo>
                    <a:pt x="4737" y="8281"/>
                    <a:pt x="4609" y="8316"/>
                    <a:pt x="4511" y="8316"/>
                  </a:cubicBezTo>
                  <a:cubicBezTo>
                    <a:pt x="4435" y="8316"/>
                    <a:pt x="4376" y="8294"/>
                    <a:pt x="4363" y="8216"/>
                  </a:cubicBezTo>
                  <a:lnTo>
                    <a:pt x="4363" y="8216"/>
                  </a:lnTo>
                  <a:cubicBezTo>
                    <a:pt x="4381" y="8222"/>
                    <a:pt x="4398" y="8224"/>
                    <a:pt x="4414" y="8224"/>
                  </a:cubicBezTo>
                  <a:cubicBezTo>
                    <a:pt x="4493" y="8224"/>
                    <a:pt x="4535" y="8162"/>
                    <a:pt x="4570" y="8092"/>
                  </a:cubicBezTo>
                  <a:cubicBezTo>
                    <a:pt x="4570" y="8128"/>
                    <a:pt x="4578" y="8141"/>
                    <a:pt x="4590" y="8141"/>
                  </a:cubicBezTo>
                  <a:cubicBezTo>
                    <a:pt x="4623" y="8141"/>
                    <a:pt x="4686" y="8041"/>
                    <a:pt x="4694" y="8041"/>
                  </a:cubicBezTo>
                  <a:cubicBezTo>
                    <a:pt x="4701" y="8063"/>
                    <a:pt x="4731" y="8102"/>
                    <a:pt x="4762" y="8102"/>
                  </a:cubicBezTo>
                  <a:cubicBezTo>
                    <a:pt x="4774" y="8102"/>
                    <a:pt x="4787" y="8096"/>
                    <a:pt x="4798" y="8082"/>
                  </a:cubicBezTo>
                  <a:cubicBezTo>
                    <a:pt x="4756" y="8061"/>
                    <a:pt x="4746" y="8030"/>
                    <a:pt x="4777" y="7999"/>
                  </a:cubicBezTo>
                  <a:lnTo>
                    <a:pt x="4777" y="7999"/>
                  </a:lnTo>
                  <a:cubicBezTo>
                    <a:pt x="4754" y="8018"/>
                    <a:pt x="4735" y="8028"/>
                    <a:pt x="4719" y="8028"/>
                  </a:cubicBezTo>
                  <a:cubicBezTo>
                    <a:pt x="4699" y="8028"/>
                    <a:pt x="4685" y="8013"/>
                    <a:pt x="4674" y="7979"/>
                  </a:cubicBezTo>
                  <a:lnTo>
                    <a:pt x="4674" y="7979"/>
                  </a:lnTo>
                  <a:cubicBezTo>
                    <a:pt x="4675" y="7979"/>
                    <a:pt x="4676" y="7979"/>
                    <a:pt x="4678" y="7979"/>
                  </a:cubicBezTo>
                  <a:cubicBezTo>
                    <a:pt x="4703" y="7979"/>
                    <a:pt x="4777" y="7904"/>
                    <a:pt x="4777" y="7885"/>
                  </a:cubicBezTo>
                  <a:cubicBezTo>
                    <a:pt x="4734" y="7885"/>
                    <a:pt x="4474" y="7979"/>
                    <a:pt x="4289" y="7979"/>
                  </a:cubicBezTo>
                  <a:cubicBezTo>
                    <a:pt x="4207" y="7979"/>
                    <a:pt x="4140" y="7960"/>
                    <a:pt x="4114" y="7906"/>
                  </a:cubicBezTo>
                  <a:lnTo>
                    <a:pt x="4114" y="7906"/>
                  </a:lnTo>
                  <a:cubicBezTo>
                    <a:pt x="4120" y="7907"/>
                    <a:pt x="4126" y="7908"/>
                    <a:pt x="4131" y="7908"/>
                  </a:cubicBezTo>
                  <a:cubicBezTo>
                    <a:pt x="4203" y="7908"/>
                    <a:pt x="4205" y="7765"/>
                    <a:pt x="4224" y="7765"/>
                  </a:cubicBezTo>
                  <a:cubicBezTo>
                    <a:pt x="4230" y="7765"/>
                    <a:pt x="4237" y="7778"/>
                    <a:pt x="4248" y="7813"/>
                  </a:cubicBezTo>
                  <a:cubicBezTo>
                    <a:pt x="4290" y="7719"/>
                    <a:pt x="4259" y="7657"/>
                    <a:pt x="4218" y="7636"/>
                  </a:cubicBezTo>
                  <a:cubicBezTo>
                    <a:pt x="4290" y="7606"/>
                    <a:pt x="4321" y="7668"/>
                    <a:pt x="4331" y="7533"/>
                  </a:cubicBezTo>
                  <a:lnTo>
                    <a:pt x="4331" y="7533"/>
                  </a:lnTo>
                  <a:cubicBezTo>
                    <a:pt x="4580" y="7678"/>
                    <a:pt x="4269" y="7606"/>
                    <a:pt x="4559" y="7792"/>
                  </a:cubicBezTo>
                  <a:cubicBezTo>
                    <a:pt x="4611" y="7761"/>
                    <a:pt x="4621" y="7719"/>
                    <a:pt x="4601" y="7668"/>
                  </a:cubicBezTo>
                  <a:cubicBezTo>
                    <a:pt x="4619" y="7661"/>
                    <a:pt x="4637" y="7631"/>
                    <a:pt x="4665" y="7631"/>
                  </a:cubicBezTo>
                  <a:cubicBezTo>
                    <a:pt x="4686" y="7631"/>
                    <a:pt x="4711" y="7646"/>
                    <a:pt x="4746" y="7698"/>
                  </a:cubicBezTo>
                  <a:cubicBezTo>
                    <a:pt x="4756" y="7668"/>
                    <a:pt x="4777" y="7647"/>
                    <a:pt x="4808" y="7626"/>
                  </a:cubicBezTo>
                  <a:lnTo>
                    <a:pt x="4808" y="7626"/>
                  </a:lnTo>
                  <a:cubicBezTo>
                    <a:pt x="4802" y="7627"/>
                    <a:pt x="4795" y="7628"/>
                    <a:pt x="4789" y="7628"/>
                  </a:cubicBezTo>
                  <a:cubicBezTo>
                    <a:pt x="4683" y="7628"/>
                    <a:pt x="4594" y="7466"/>
                    <a:pt x="4653" y="7388"/>
                  </a:cubicBezTo>
                  <a:lnTo>
                    <a:pt x="4653" y="7388"/>
                  </a:lnTo>
                  <a:cubicBezTo>
                    <a:pt x="4684" y="7440"/>
                    <a:pt x="4715" y="7512"/>
                    <a:pt x="4736" y="7553"/>
                  </a:cubicBezTo>
                  <a:cubicBezTo>
                    <a:pt x="4787" y="7533"/>
                    <a:pt x="4798" y="7491"/>
                    <a:pt x="4766" y="7440"/>
                  </a:cubicBezTo>
                  <a:lnTo>
                    <a:pt x="4766" y="7440"/>
                  </a:lnTo>
                  <a:cubicBezTo>
                    <a:pt x="4805" y="7498"/>
                    <a:pt x="4889" y="7581"/>
                    <a:pt x="4941" y="7581"/>
                  </a:cubicBezTo>
                  <a:cubicBezTo>
                    <a:pt x="4972" y="7581"/>
                    <a:pt x="4992" y="7552"/>
                    <a:pt x="4984" y="7470"/>
                  </a:cubicBezTo>
                  <a:lnTo>
                    <a:pt x="4984" y="7470"/>
                  </a:lnTo>
                  <a:cubicBezTo>
                    <a:pt x="5004" y="7490"/>
                    <a:pt x="5069" y="7565"/>
                    <a:pt x="5086" y="7565"/>
                  </a:cubicBezTo>
                  <a:cubicBezTo>
                    <a:pt x="5087" y="7565"/>
                    <a:pt x="5087" y="7565"/>
                    <a:pt x="5088" y="7564"/>
                  </a:cubicBezTo>
                  <a:cubicBezTo>
                    <a:pt x="5088" y="7512"/>
                    <a:pt x="5098" y="7242"/>
                    <a:pt x="5077" y="7212"/>
                  </a:cubicBezTo>
                  <a:cubicBezTo>
                    <a:pt x="5047" y="7231"/>
                    <a:pt x="5019" y="7239"/>
                    <a:pt x="4994" y="7239"/>
                  </a:cubicBezTo>
                  <a:cubicBezTo>
                    <a:pt x="4899" y="7239"/>
                    <a:pt x="4834" y="7126"/>
                    <a:pt x="4736" y="7077"/>
                  </a:cubicBezTo>
                  <a:cubicBezTo>
                    <a:pt x="4746" y="7015"/>
                    <a:pt x="4766" y="6911"/>
                    <a:pt x="4756" y="6890"/>
                  </a:cubicBezTo>
                  <a:lnTo>
                    <a:pt x="4756" y="6890"/>
                  </a:lnTo>
                  <a:cubicBezTo>
                    <a:pt x="4756" y="6891"/>
                    <a:pt x="4754" y="6891"/>
                    <a:pt x="4751" y="6891"/>
                  </a:cubicBezTo>
                  <a:cubicBezTo>
                    <a:pt x="4706" y="6891"/>
                    <a:pt x="4402" y="6816"/>
                    <a:pt x="4373" y="6777"/>
                  </a:cubicBezTo>
                  <a:lnTo>
                    <a:pt x="4373" y="6777"/>
                  </a:lnTo>
                  <a:cubicBezTo>
                    <a:pt x="4388" y="6785"/>
                    <a:pt x="4402" y="6788"/>
                    <a:pt x="4415" y="6788"/>
                  </a:cubicBezTo>
                  <a:cubicBezTo>
                    <a:pt x="4491" y="6788"/>
                    <a:pt x="4534" y="6668"/>
                    <a:pt x="4550" y="6668"/>
                  </a:cubicBezTo>
                  <a:cubicBezTo>
                    <a:pt x="4556" y="6668"/>
                    <a:pt x="4559" y="6683"/>
                    <a:pt x="4559" y="6724"/>
                  </a:cubicBezTo>
                  <a:cubicBezTo>
                    <a:pt x="4631" y="6662"/>
                    <a:pt x="4767" y="6496"/>
                    <a:pt x="4821" y="6496"/>
                  </a:cubicBezTo>
                  <a:cubicBezTo>
                    <a:pt x="4829" y="6496"/>
                    <a:pt x="4835" y="6499"/>
                    <a:pt x="4839" y="6507"/>
                  </a:cubicBezTo>
                  <a:cubicBezTo>
                    <a:pt x="4866" y="6398"/>
                    <a:pt x="4735" y="6249"/>
                    <a:pt x="4716" y="6249"/>
                  </a:cubicBezTo>
                  <a:cubicBezTo>
                    <a:pt x="4713" y="6249"/>
                    <a:pt x="4712" y="6252"/>
                    <a:pt x="4715" y="6259"/>
                  </a:cubicBezTo>
                  <a:cubicBezTo>
                    <a:pt x="4598" y="6317"/>
                    <a:pt x="4499" y="6330"/>
                    <a:pt x="4400" y="6330"/>
                  </a:cubicBezTo>
                  <a:cubicBezTo>
                    <a:pt x="4315" y="6330"/>
                    <a:pt x="4230" y="6320"/>
                    <a:pt x="4134" y="6320"/>
                  </a:cubicBezTo>
                  <a:cubicBezTo>
                    <a:pt x="4086" y="6320"/>
                    <a:pt x="4034" y="6323"/>
                    <a:pt x="3979" y="6331"/>
                  </a:cubicBezTo>
                  <a:cubicBezTo>
                    <a:pt x="4041" y="6289"/>
                    <a:pt x="4041" y="6248"/>
                    <a:pt x="4000" y="6196"/>
                  </a:cubicBezTo>
                  <a:cubicBezTo>
                    <a:pt x="4006" y="6194"/>
                    <a:pt x="4014" y="6193"/>
                    <a:pt x="4022" y="6193"/>
                  </a:cubicBezTo>
                  <a:cubicBezTo>
                    <a:pt x="4055" y="6193"/>
                    <a:pt x="4095" y="6206"/>
                    <a:pt x="4103" y="6206"/>
                  </a:cubicBezTo>
                  <a:cubicBezTo>
                    <a:pt x="4093" y="6176"/>
                    <a:pt x="4000" y="6041"/>
                    <a:pt x="4062" y="6020"/>
                  </a:cubicBezTo>
                  <a:lnTo>
                    <a:pt x="4062" y="6020"/>
                  </a:lnTo>
                  <a:cubicBezTo>
                    <a:pt x="4093" y="6120"/>
                    <a:pt x="4194" y="6169"/>
                    <a:pt x="4263" y="6169"/>
                  </a:cubicBezTo>
                  <a:cubicBezTo>
                    <a:pt x="4330" y="6169"/>
                    <a:pt x="4366" y="6123"/>
                    <a:pt x="4280" y="6031"/>
                  </a:cubicBezTo>
                  <a:cubicBezTo>
                    <a:pt x="4285" y="6025"/>
                    <a:pt x="4327" y="6008"/>
                    <a:pt x="4369" y="6008"/>
                  </a:cubicBezTo>
                  <a:cubicBezTo>
                    <a:pt x="4407" y="6008"/>
                    <a:pt x="4446" y="6022"/>
                    <a:pt x="4456" y="6072"/>
                  </a:cubicBezTo>
                  <a:cubicBezTo>
                    <a:pt x="4538" y="6020"/>
                    <a:pt x="4580" y="5865"/>
                    <a:pt x="4591" y="5833"/>
                  </a:cubicBezTo>
                  <a:cubicBezTo>
                    <a:pt x="4663" y="5844"/>
                    <a:pt x="4642" y="5844"/>
                    <a:pt x="4663" y="5896"/>
                  </a:cubicBezTo>
                  <a:cubicBezTo>
                    <a:pt x="4666" y="5852"/>
                    <a:pt x="4668" y="5822"/>
                    <a:pt x="4670" y="5800"/>
                  </a:cubicBezTo>
                  <a:lnTo>
                    <a:pt x="4670" y="5800"/>
                  </a:lnTo>
                  <a:cubicBezTo>
                    <a:pt x="4668" y="5804"/>
                    <a:pt x="4667" y="5807"/>
                    <a:pt x="4666" y="5807"/>
                  </a:cubicBezTo>
                  <a:cubicBezTo>
                    <a:pt x="4662" y="5807"/>
                    <a:pt x="4658" y="5791"/>
                    <a:pt x="4653" y="5740"/>
                  </a:cubicBezTo>
                  <a:cubicBezTo>
                    <a:pt x="4639" y="5765"/>
                    <a:pt x="4625" y="5775"/>
                    <a:pt x="4612" y="5775"/>
                  </a:cubicBezTo>
                  <a:cubicBezTo>
                    <a:pt x="4586" y="5775"/>
                    <a:pt x="4563" y="5734"/>
                    <a:pt x="4549" y="5678"/>
                  </a:cubicBezTo>
                  <a:cubicBezTo>
                    <a:pt x="4621" y="5658"/>
                    <a:pt x="4497" y="5605"/>
                    <a:pt x="4580" y="5585"/>
                  </a:cubicBezTo>
                  <a:lnTo>
                    <a:pt x="4580" y="5585"/>
                  </a:lnTo>
                  <a:cubicBezTo>
                    <a:pt x="4632" y="5720"/>
                    <a:pt x="4694" y="5595"/>
                    <a:pt x="4663" y="5730"/>
                  </a:cubicBezTo>
                  <a:cubicBezTo>
                    <a:pt x="4704" y="5668"/>
                    <a:pt x="4715" y="5605"/>
                    <a:pt x="4704" y="5533"/>
                  </a:cubicBezTo>
                  <a:lnTo>
                    <a:pt x="4704" y="5533"/>
                  </a:lnTo>
                  <a:cubicBezTo>
                    <a:pt x="4739" y="5562"/>
                    <a:pt x="4760" y="5572"/>
                    <a:pt x="4775" y="5572"/>
                  </a:cubicBezTo>
                  <a:cubicBezTo>
                    <a:pt x="4802" y="5572"/>
                    <a:pt x="4804" y="5540"/>
                    <a:pt x="4818" y="5540"/>
                  </a:cubicBezTo>
                  <a:cubicBezTo>
                    <a:pt x="4826" y="5540"/>
                    <a:pt x="4837" y="5551"/>
                    <a:pt x="4860" y="5585"/>
                  </a:cubicBezTo>
                  <a:cubicBezTo>
                    <a:pt x="4852" y="5530"/>
                    <a:pt x="4862" y="5505"/>
                    <a:pt x="4890" y="5505"/>
                  </a:cubicBezTo>
                  <a:cubicBezTo>
                    <a:pt x="4899" y="5505"/>
                    <a:pt x="4910" y="5508"/>
                    <a:pt x="4922" y="5513"/>
                  </a:cubicBezTo>
                  <a:cubicBezTo>
                    <a:pt x="4909" y="5483"/>
                    <a:pt x="4895" y="5473"/>
                    <a:pt x="4882" y="5473"/>
                  </a:cubicBezTo>
                  <a:cubicBezTo>
                    <a:pt x="4860" y="5473"/>
                    <a:pt x="4841" y="5501"/>
                    <a:pt x="4827" y="5501"/>
                  </a:cubicBezTo>
                  <a:cubicBezTo>
                    <a:pt x="4818" y="5501"/>
                    <a:pt x="4811" y="5490"/>
                    <a:pt x="4808" y="5450"/>
                  </a:cubicBezTo>
                  <a:cubicBezTo>
                    <a:pt x="4791" y="5497"/>
                    <a:pt x="4734" y="5521"/>
                    <a:pt x="4675" y="5521"/>
                  </a:cubicBezTo>
                  <a:cubicBezTo>
                    <a:pt x="4591" y="5521"/>
                    <a:pt x="4504" y="5471"/>
                    <a:pt x="4528" y="5367"/>
                  </a:cubicBezTo>
                  <a:lnTo>
                    <a:pt x="4528" y="5367"/>
                  </a:lnTo>
                  <a:cubicBezTo>
                    <a:pt x="4559" y="5382"/>
                    <a:pt x="4631" y="5410"/>
                    <a:pt x="4666" y="5410"/>
                  </a:cubicBezTo>
                  <a:cubicBezTo>
                    <a:pt x="4702" y="5410"/>
                    <a:pt x="4697" y="5380"/>
                    <a:pt x="4559" y="5274"/>
                  </a:cubicBezTo>
                  <a:cubicBezTo>
                    <a:pt x="4548" y="5308"/>
                    <a:pt x="4524" y="5317"/>
                    <a:pt x="4491" y="5317"/>
                  </a:cubicBezTo>
                  <a:cubicBezTo>
                    <a:pt x="4452" y="5317"/>
                    <a:pt x="4399" y="5304"/>
                    <a:pt x="4338" y="5304"/>
                  </a:cubicBezTo>
                  <a:cubicBezTo>
                    <a:pt x="4310" y="5304"/>
                    <a:pt x="4280" y="5307"/>
                    <a:pt x="4248" y="5315"/>
                  </a:cubicBezTo>
                  <a:cubicBezTo>
                    <a:pt x="4238" y="5274"/>
                    <a:pt x="4301" y="5305"/>
                    <a:pt x="4269" y="5232"/>
                  </a:cubicBezTo>
                  <a:lnTo>
                    <a:pt x="4269" y="5232"/>
                  </a:lnTo>
                  <a:cubicBezTo>
                    <a:pt x="4186" y="5305"/>
                    <a:pt x="4145" y="5264"/>
                    <a:pt x="4052" y="5295"/>
                  </a:cubicBezTo>
                  <a:lnTo>
                    <a:pt x="4052" y="5181"/>
                  </a:lnTo>
                  <a:cubicBezTo>
                    <a:pt x="4062" y="5183"/>
                    <a:pt x="4072" y="5185"/>
                    <a:pt x="4082" y="5185"/>
                  </a:cubicBezTo>
                  <a:cubicBezTo>
                    <a:pt x="4162" y="5185"/>
                    <a:pt x="4253" y="5119"/>
                    <a:pt x="4135" y="5046"/>
                  </a:cubicBezTo>
                  <a:cubicBezTo>
                    <a:pt x="4145" y="5046"/>
                    <a:pt x="4155" y="5036"/>
                    <a:pt x="4155" y="5025"/>
                  </a:cubicBezTo>
                  <a:cubicBezTo>
                    <a:pt x="4228" y="5057"/>
                    <a:pt x="4310" y="5098"/>
                    <a:pt x="4331" y="5160"/>
                  </a:cubicBezTo>
                  <a:cubicBezTo>
                    <a:pt x="4393" y="4880"/>
                    <a:pt x="4248" y="5036"/>
                    <a:pt x="4321" y="4870"/>
                  </a:cubicBezTo>
                  <a:lnTo>
                    <a:pt x="4321" y="4870"/>
                  </a:lnTo>
                  <a:cubicBezTo>
                    <a:pt x="4296" y="4871"/>
                    <a:pt x="4274" y="4871"/>
                    <a:pt x="4255" y="4871"/>
                  </a:cubicBezTo>
                  <a:cubicBezTo>
                    <a:pt x="4020" y="4871"/>
                    <a:pt x="4271" y="4825"/>
                    <a:pt x="4143" y="4825"/>
                  </a:cubicBezTo>
                  <a:cubicBezTo>
                    <a:pt x="4123" y="4825"/>
                    <a:pt x="4094" y="4826"/>
                    <a:pt x="4052" y="4829"/>
                  </a:cubicBezTo>
                  <a:cubicBezTo>
                    <a:pt x="4052" y="4808"/>
                    <a:pt x="4155" y="4787"/>
                    <a:pt x="4165" y="4787"/>
                  </a:cubicBezTo>
                  <a:cubicBezTo>
                    <a:pt x="4083" y="4776"/>
                    <a:pt x="4052" y="4735"/>
                    <a:pt x="4041" y="4663"/>
                  </a:cubicBezTo>
                  <a:lnTo>
                    <a:pt x="4041" y="4663"/>
                  </a:lnTo>
                  <a:cubicBezTo>
                    <a:pt x="4094" y="4737"/>
                    <a:pt x="4113" y="4764"/>
                    <a:pt x="4117" y="4764"/>
                  </a:cubicBezTo>
                  <a:cubicBezTo>
                    <a:pt x="4124" y="4764"/>
                    <a:pt x="4073" y="4662"/>
                    <a:pt x="4093" y="4601"/>
                  </a:cubicBezTo>
                  <a:lnTo>
                    <a:pt x="4093" y="4601"/>
                  </a:lnTo>
                  <a:cubicBezTo>
                    <a:pt x="3896" y="4611"/>
                    <a:pt x="3700" y="4611"/>
                    <a:pt x="3627" y="4631"/>
                  </a:cubicBezTo>
                  <a:cubicBezTo>
                    <a:pt x="3627" y="4569"/>
                    <a:pt x="3907" y="4456"/>
                    <a:pt x="3803" y="4321"/>
                  </a:cubicBezTo>
                  <a:cubicBezTo>
                    <a:pt x="3948" y="4258"/>
                    <a:pt x="3937" y="4352"/>
                    <a:pt x="3948" y="4196"/>
                  </a:cubicBezTo>
                  <a:cubicBezTo>
                    <a:pt x="3970" y="4258"/>
                    <a:pt x="3988" y="4281"/>
                    <a:pt x="4003" y="4281"/>
                  </a:cubicBezTo>
                  <a:cubicBezTo>
                    <a:pt x="4037" y="4281"/>
                    <a:pt x="4055" y="4157"/>
                    <a:pt x="4062" y="4113"/>
                  </a:cubicBezTo>
                  <a:cubicBezTo>
                    <a:pt x="4135" y="4196"/>
                    <a:pt x="4114" y="4155"/>
                    <a:pt x="4155" y="4217"/>
                  </a:cubicBezTo>
                  <a:cubicBezTo>
                    <a:pt x="4157" y="4201"/>
                    <a:pt x="4167" y="4196"/>
                    <a:pt x="4180" y="4196"/>
                  </a:cubicBezTo>
                  <a:cubicBezTo>
                    <a:pt x="4204" y="4196"/>
                    <a:pt x="4240" y="4212"/>
                    <a:pt x="4263" y="4212"/>
                  </a:cubicBezTo>
                  <a:cubicBezTo>
                    <a:pt x="4292" y="4212"/>
                    <a:pt x="4299" y="4184"/>
                    <a:pt x="4228" y="4051"/>
                  </a:cubicBezTo>
                  <a:cubicBezTo>
                    <a:pt x="4207" y="4041"/>
                    <a:pt x="4197" y="4030"/>
                    <a:pt x="4176" y="4010"/>
                  </a:cubicBezTo>
                  <a:cubicBezTo>
                    <a:pt x="4218" y="4010"/>
                    <a:pt x="4228" y="4000"/>
                    <a:pt x="4207" y="3968"/>
                  </a:cubicBezTo>
                  <a:lnTo>
                    <a:pt x="4207" y="3968"/>
                  </a:lnTo>
                  <a:cubicBezTo>
                    <a:pt x="4155" y="4011"/>
                    <a:pt x="4109" y="4032"/>
                    <a:pt x="4070" y="4032"/>
                  </a:cubicBezTo>
                  <a:cubicBezTo>
                    <a:pt x="4024" y="4032"/>
                    <a:pt x="3986" y="4003"/>
                    <a:pt x="3958" y="3948"/>
                  </a:cubicBezTo>
                  <a:cubicBezTo>
                    <a:pt x="3948" y="4051"/>
                    <a:pt x="3803" y="4083"/>
                    <a:pt x="3647" y="4083"/>
                  </a:cubicBezTo>
                  <a:cubicBezTo>
                    <a:pt x="3647" y="4049"/>
                    <a:pt x="3647" y="4011"/>
                    <a:pt x="3653" y="4011"/>
                  </a:cubicBezTo>
                  <a:cubicBezTo>
                    <a:pt x="3656" y="4011"/>
                    <a:pt x="3661" y="4022"/>
                    <a:pt x="3668" y="4051"/>
                  </a:cubicBezTo>
                  <a:cubicBezTo>
                    <a:pt x="3710" y="4010"/>
                    <a:pt x="3720" y="3968"/>
                    <a:pt x="3710" y="3927"/>
                  </a:cubicBezTo>
                  <a:lnTo>
                    <a:pt x="3710" y="3927"/>
                  </a:lnTo>
                  <a:lnTo>
                    <a:pt x="3647" y="3958"/>
                  </a:lnTo>
                  <a:cubicBezTo>
                    <a:pt x="3647" y="3906"/>
                    <a:pt x="3658" y="3855"/>
                    <a:pt x="3679" y="3802"/>
                  </a:cubicBezTo>
                  <a:cubicBezTo>
                    <a:pt x="3681" y="3824"/>
                    <a:pt x="3687" y="3833"/>
                    <a:pt x="3694" y="3833"/>
                  </a:cubicBezTo>
                  <a:cubicBezTo>
                    <a:pt x="3721" y="3833"/>
                    <a:pt x="3773" y="3730"/>
                    <a:pt x="3813" y="3657"/>
                  </a:cubicBezTo>
                  <a:cubicBezTo>
                    <a:pt x="3810" y="3656"/>
                    <a:pt x="3805" y="3655"/>
                    <a:pt x="3799" y="3655"/>
                  </a:cubicBezTo>
                  <a:cubicBezTo>
                    <a:pt x="3697" y="3655"/>
                    <a:pt x="3210" y="3866"/>
                    <a:pt x="3182" y="3885"/>
                  </a:cubicBezTo>
                  <a:cubicBezTo>
                    <a:pt x="3171" y="3772"/>
                    <a:pt x="3109" y="3855"/>
                    <a:pt x="3088" y="3740"/>
                  </a:cubicBezTo>
                  <a:lnTo>
                    <a:pt x="3088" y="3740"/>
                  </a:lnTo>
                  <a:cubicBezTo>
                    <a:pt x="3104" y="3745"/>
                    <a:pt x="3123" y="3747"/>
                    <a:pt x="3141" y="3747"/>
                  </a:cubicBezTo>
                  <a:cubicBezTo>
                    <a:pt x="3207" y="3747"/>
                    <a:pt x="3274" y="3721"/>
                    <a:pt x="3233" y="3689"/>
                  </a:cubicBezTo>
                  <a:cubicBezTo>
                    <a:pt x="3252" y="3686"/>
                    <a:pt x="3272" y="3683"/>
                    <a:pt x="3291" y="3683"/>
                  </a:cubicBezTo>
                  <a:cubicBezTo>
                    <a:pt x="3334" y="3683"/>
                    <a:pt x="3377" y="3694"/>
                    <a:pt x="3419" y="3730"/>
                  </a:cubicBezTo>
                  <a:lnTo>
                    <a:pt x="3451" y="3699"/>
                  </a:lnTo>
                  <a:cubicBezTo>
                    <a:pt x="3378" y="3668"/>
                    <a:pt x="3357" y="3616"/>
                    <a:pt x="3368" y="3544"/>
                  </a:cubicBezTo>
                  <a:lnTo>
                    <a:pt x="3368" y="3544"/>
                  </a:lnTo>
                  <a:cubicBezTo>
                    <a:pt x="3388" y="3581"/>
                    <a:pt x="3401" y="3594"/>
                    <a:pt x="3411" y="3594"/>
                  </a:cubicBezTo>
                  <a:cubicBezTo>
                    <a:pt x="3434" y="3594"/>
                    <a:pt x="3434" y="3519"/>
                    <a:pt x="3437" y="3519"/>
                  </a:cubicBezTo>
                  <a:cubicBezTo>
                    <a:pt x="3439" y="3519"/>
                    <a:pt x="3442" y="3543"/>
                    <a:pt x="3451" y="3616"/>
                  </a:cubicBezTo>
                  <a:cubicBezTo>
                    <a:pt x="3451" y="3559"/>
                    <a:pt x="3464" y="3527"/>
                    <a:pt x="3495" y="3527"/>
                  </a:cubicBezTo>
                  <a:cubicBezTo>
                    <a:pt x="3503" y="3527"/>
                    <a:pt x="3513" y="3529"/>
                    <a:pt x="3523" y="3533"/>
                  </a:cubicBezTo>
                  <a:cubicBezTo>
                    <a:pt x="3555" y="3492"/>
                    <a:pt x="3451" y="3512"/>
                    <a:pt x="3472" y="3471"/>
                  </a:cubicBezTo>
                  <a:cubicBezTo>
                    <a:pt x="3517" y="3471"/>
                    <a:pt x="3541" y="3468"/>
                    <a:pt x="3557" y="3468"/>
                  </a:cubicBezTo>
                  <a:cubicBezTo>
                    <a:pt x="3580" y="3468"/>
                    <a:pt x="3585" y="3475"/>
                    <a:pt x="3617" y="3512"/>
                  </a:cubicBezTo>
                  <a:cubicBezTo>
                    <a:pt x="3617" y="3477"/>
                    <a:pt x="3642" y="3355"/>
                    <a:pt x="3664" y="3355"/>
                  </a:cubicBezTo>
                  <a:cubicBezTo>
                    <a:pt x="3673" y="3355"/>
                    <a:pt x="3683" y="3378"/>
                    <a:pt x="3689" y="3440"/>
                  </a:cubicBezTo>
                  <a:cubicBezTo>
                    <a:pt x="3741" y="3399"/>
                    <a:pt x="3751" y="3347"/>
                    <a:pt x="3730" y="3284"/>
                  </a:cubicBezTo>
                  <a:cubicBezTo>
                    <a:pt x="3735" y="3283"/>
                    <a:pt x="3740" y="3283"/>
                    <a:pt x="3744" y="3283"/>
                  </a:cubicBezTo>
                  <a:cubicBezTo>
                    <a:pt x="3776" y="3283"/>
                    <a:pt x="3791" y="3316"/>
                    <a:pt x="3782" y="3399"/>
                  </a:cubicBezTo>
                  <a:cubicBezTo>
                    <a:pt x="3855" y="3347"/>
                    <a:pt x="3979" y="3109"/>
                    <a:pt x="3845" y="3005"/>
                  </a:cubicBezTo>
                  <a:cubicBezTo>
                    <a:pt x="3867" y="2992"/>
                    <a:pt x="3886" y="2986"/>
                    <a:pt x="3902" y="2986"/>
                  </a:cubicBezTo>
                  <a:cubicBezTo>
                    <a:pt x="3938" y="2986"/>
                    <a:pt x="3961" y="3014"/>
                    <a:pt x="3990" y="3056"/>
                  </a:cubicBezTo>
                  <a:cubicBezTo>
                    <a:pt x="4000" y="3036"/>
                    <a:pt x="4031" y="2964"/>
                    <a:pt x="4062" y="2922"/>
                  </a:cubicBezTo>
                  <a:lnTo>
                    <a:pt x="4062" y="2922"/>
                  </a:lnTo>
                  <a:cubicBezTo>
                    <a:pt x="3964" y="2943"/>
                    <a:pt x="3785" y="2959"/>
                    <a:pt x="3612" y="2959"/>
                  </a:cubicBezTo>
                  <a:cubicBezTo>
                    <a:pt x="3365" y="2959"/>
                    <a:pt x="3133" y="2926"/>
                    <a:pt x="3182" y="2829"/>
                  </a:cubicBezTo>
                  <a:lnTo>
                    <a:pt x="3182" y="2829"/>
                  </a:lnTo>
                  <a:cubicBezTo>
                    <a:pt x="3192" y="2844"/>
                    <a:pt x="3231" y="2861"/>
                    <a:pt x="3272" y="2861"/>
                  </a:cubicBezTo>
                  <a:cubicBezTo>
                    <a:pt x="3316" y="2861"/>
                    <a:pt x="3362" y="2841"/>
                    <a:pt x="3378" y="2777"/>
                  </a:cubicBezTo>
                  <a:cubicBezTo>
                    <a:pt x="3388" y="2848"/>
                    <a:pt x="3409" y="2874"/>
                    <a:pt x="3434" y="2874"/>
                  </a:cubicBezTo>
                  <a:cubicBezTo>
                    <a:pt x="3485" y="2874"/>
                    <a:pt x="3557" y="2767"/>
                    <a:pt x="3606" y="2725"/>
                  </a:cubicBezTo>
                  <a:cubicBezTo>
                    <a:pt x="3633" y="2755"/>
                    <a:pt x="3646" y="2769"/>
                    <a:pt x="3651" y="2773"/>
                  </a:cubicBezTo>
                  <a:lnTo>
                    <a:pt x="3651" y="2773"/>
                  </a:lnTo>
                  <a:cubicBezTo>
                    <a:pt x="3648" y="2791"/>
                    <a:pt x="3647" y="2798"/>
                    <a:pt x="3647" y="2798"/>
                  </a:cubicBezTo>
                  <a:cubicBezTo>
                    <a:pt x="3647" y="2798"/>
                    <a:pt x="3658" y="2751"/>
                    <a:pt x="3670" y="2751"/>
                  </a:cubicBezTo>
                  <a:cubicBezTo>
                    <a:pt x="3677" y="2751"/>
                    <a:pt x="3683" y="2765"/>
                    <a:pt x="3689" y="2808"/>
                  </a:cubicBezTo>
                  <a:cubicBezTo>
                    <a:pt x="3690" y="2808"/>
                    <a:pt x="3692" y="2808"/>
                    <a:pt x="3694" y="2808"/>
                  </a:cubicBezTo>
                  <a:cubicBezTo>
                    <a:pt x="3755" y="2808"/>
                    <a:pt x="3834" y="2620"/>
                    <a:pt x="3824" y="2580"/>
                  </a:cubicBezTo>
                  <a:lnTo>
                    <a:pt x="3824" y="2580"/>
                  </a:lnTo>
                  <a:cubicBezTo>
                    <a:pt x="3799" y="2629"/>
                    <a:pt x="3660" y="2705"/>
                    <a:pt x="3547" y="2705"/>
                  </a:cubicBezTo>
                  <a:cubicBezTo>
                    <a:pt x="3471" y="2705"/>
                    <a:pt x="3407" y="2670"/>
                    <a:pt x="3399" y="2570"/>
                  </a:cubicBezTo>
                  <a:lnTo>
                    <a:pt x="3399" y="2570"/>
                  </a:lnTo>
                  <a:cubicBezTo>
                    <a:pt x="3422" y="2606"/>
                    <a:pt x="3435" y="2622"/>
                    <a:pt x="3445" y="2622"/>
                  </a:cubicBezTo>
                  <a:cubicBezTo>
                    <a:pt x="3467" y="2622"/>
                    <a:pt x="3480" y="2554"/>
                    <a:pt x="3564" y="2476"/>
                  </a:cubicBezTo>
                  <a:cubicBezTo>
                    <a:pt x="3492" y="2466"/>
                    <a:pt x="3482" y="2425"/>
                    <a:pt x="3534" y="2352"/>
                  </a:cubicBezTo>
                  <a:lnTo>
                    <a:pt x="3534" y="2352"/>
                  </a:lnTo>
                  <a:cubicBezTo>
                    <a:pt x="3499" y="2387"/>
                    <a:pt x="3055" y="2772"/>
                    <a:pt x="2865" y="2772"/>
                  </a:cubicBezTo>
                  <a:cubicBezTo>
                    <a:pt x="2828" y="2772"/>
                    <a:pt x="2801" y="2758"/>
                    <a:pt x="2788" y="2725"/>
                  </a:cubicBezTo>
                  <a:lnTo>
                    <a:pt x="2788" y="2725"/>
                  </a:lnTo>
                  <a:cubicBezTo>
                    <a:pt x="2794" y="2725"/>
                    <a:pt x="2833" y="2743"/>
                    <a:pt x="2862" y="2743"/>
                  </a:cubicBezTo>
                  <a:cubicBezTo>
                    <a:pt x="2876" y="2743"/>
                    <a:pt x="2888" y="2739"/>
                    <a:pt x="2891" y="2725"/>
                  </a:cubicBezTo>
                  <a:cubicBezTo>
                    <a:pt x="2860" y="2715"/>
                    <a:pt x="2829" y="2694"/>
                    <a:pt x="2808" y="2663"/>
                  </a:cubicBezTo>
                  <a:cubicBezTo>
                    <a:pt x="2808" y="2663"/>
                    <a:pt x="2860" y="2601"/>
                    <a:pt x="2871" y="2580"/>
                  </a:cubicBezTo>
                  <a:cubicBezTo>
                    <a:pt x="2886" y="2612"/>
                    <a:pt x="2899" y="2626"/>
                    <a:pt x="2909" y="2626"/>
                  </a:cubicBezTo>
                  <a:cubicBezTo>
                    <a:pt x="2931" y="2626"/>
                    <a:pt x="2936" y="2553"/>
                    <a:pt x="2922" y="2446"/>
                  </a:cubicBezTo>
                  <a:cubicBezTo>
                    <a:pt x="2924" y="2445"/>
                    <a:pt x="2926" y="2445"/>
                    <a:pt x="2928" y="2445"/>
                  </a:cubicBezTo>
                  <a:cubicBezTo>
                    <a:pt x="2962" y="2445"/>
                    <a:pt x="3026" y="2520"/>
                    <a:pt x="3036" y="2549"/>
                  </a:cubicBezTo>
                  <a:cubicBezTo>
                    <a:pt x="3057" y="2487"/>
                    <a:pt x="3078" y="2456"/>
                    <a:pt x="3099" y="2404"/>
                  </a:cubicBezTo>
                  <a:cubicBezTo>
                    <a:pt x="3123" y="2468"/>
                    <a:pt x="3113" y="2480"/>
                    <a:pt x="3102" y="2480"/>
                  </a:cubicBezTo>
                  <a:cubicBezTo>
                    <a:pt x="3096" y="2480"/>
                    <a:pt x="3090" y="2476"/>
                    <a:pt x="3090" y="2476"/>
                  </a:cubicBezTo>
                  <a:lnTo>
                    <a:pt x="3090" y="2476"/>
                  </a:lnTo>
                  <a:cubicBezTo>
                    <a:pt x="3089" y="2476"/>
                    <a:pt x="3107" y="2489"/>
                    <a:pt x="3182" y="2559"/>
                  </a:cubicBezTo>
                  <a:cubicBezTo>
                    <a:pt x="3226" y="2485"/>
                    <a:pt x="3265" y="2378"/>
                    <a:pt x="3307" y="2378"/>
                  </a:cubicBezTo>
                  <a:cubicBezTo>
                    <a:pt x="3323" y="2378"/>
                    <a:pt x="3340" y="2394"/>
                    <a:pt x="3357" y="2435"/>
                  </a:cubicBezTo>
                  <a:cubicBezTo>
                    <a:pt x="3357" y="2420"/>
                    <a:pt x="3373" y="2384"/>
                    <a:pt x="3406" y="2384"/>
                  </a:cubicBezTo>
                  <a:cubicBezTo>
                    <a:pt x="3418" y="2384"/>
                    <a:pt x="3433" y="2389"/>
                    <a:pt x="3451" y="2404"/>
                  </a:cubicBezTo>
                  <a:cubicBezTo>
                    <a:pt x="3444" y="2335"/>
                    <a:pt x="3465" y="2288"/>
                    <a:pt x="3498" y="2288"/>
                  </a:cubicBezTo>
                  <a:cubicBezTo>
                    <a:pt x="3520" y="2288"/>
                    <a:pt x="3547" y="2307"/>
                    <a:pt x="3575" y="2352"/>
                  </a:cubicBezTo>
                  <a:cubicBezTo>
                    <a:pt x="3585" y="2352"/>
                    <a:pt x="3668" y="2114"/>
                    <a:pt x="3668" y="2093"/>
                  </a:cubicBezTo>
                  <a:lnTo>
                    <a:pt x="3668" y="2093"/>
                  </a:lnTo>
                  <a:cubicBezTo>
                    <a:pt x="3592" y="2107"/>
                    <a:pt x="3552" y="2201"/>
                    <a:pt x="3541" y="2201"/>
                  </a:cubicBezTo>
                  <a:cubicBezTo>
                    <a:pt x="3536" y="2201"/>
                    <a:pt x="3537" y="2178"/>
                    <a:pt x="3544" y="2114"/>
                  </a:cubicBezTo>
                  <a:lnTo>
                    <a:pt x="3544" y="2114"/>
                  </a:lnTo>
                  <a:cubicBezTo>
                    <a:pt x="3531" y="2146"/>
                    <a:pt x="3518" y="2162"/>
                    <a:pt x="3502" y="2162"/>
                  </a:cubicBezTo>
                  <a:cubicBezTo>
                    <a:pt x="3493" y="2162"/>
                    <a:pt x="3483" y="2156"/>
                    <a:pt x="3472" y="2145"/>
                  </a:cubicBezTo>
                  <a:cubicBezTo>
                    <a:pt x="3472" y="2189"/>
                    <a:pt x="3165" y="2327"/>
                    <a:pt x="3029" y="2327"/>
                  </a:cubicBezTo>
                  <a:cubicBezTo>
                    <a:pt x="3004" y="2327"/>
                    <a:pt x="2984" y="2322"/>
                    <a:pt x="2974" y="2310"/>
                  </a:cubicBezTo>
                  <a:cubicBezTo>
                    <a:pt x="2839" y="2176"/>
                    <a:pt x="3244" y="2124"/>
                    <a:pt x="3057" y="1979"/>
                  </a:cubicBezTo>
                  <a:cubicBezTo>
                    <a:pt x="3171" y="1772"/>
                    <a:pt x="3430" y="1824"/>
                    <a:pt x="3534" y="1461"/>
                  </a:cubicBezTo>
                  <a:cubicBezTo>
                    <a:pt x="3531" y="1458"/>
                    <a:pt x="3528" y="1456"/>
                    <a:pt x="3524" y="1456"/>
                  </a:cubicBezTo>
                  <a:cubicBezTo>
                    <a:pt x="3477" y="1456"/>
                    <a:pt x="3333" y="1661"/>
                    <a:pt x="3295" y="1700"/>
                  </a:cubicBezTo>
                  <a:cubicBezTo>
                    <a:pt x="3264" y="1544"/>
                    <a:pt x="3295" y="1647"/>
                    <a:pt x="3212" y="1554"/>
                  </a:cubicBezTo>
                  <a:lnTo>
                    <a:pt x="3212" y="1554"/>
                  </a:lnTo>
                  <a:cubicBezTo>
                    <a:pt x="3234" y="1579"/>
                    <a:pt x="3252" y="1588"/>
                    <a:pt x="3267" y="1588"/>
                  </a:cubicBezTo>
                  <a:cubicBezTo>
                    <a:pt x="3322" y="1588"/>
                    <a:pt x="3335" y="1454"/>
                    <a:pt x="3368" y="1430"/>
                  </a:cubicBezTo>
                  <a:cubicBezTo>
                    <a:pt x="3378" y="1461"/>
                    <a:pt x="3389" y="1482"/>
                    <a:pt x="3378" y="1513"/>
                  </a:cubicBezTo>
                  <a:cubicBezTo>
                    <a:pt x="3428" y="1455"/>
                    <a:pt x="3411" y="1384"/>
                    <a:pt x="3466" y="1384"/>
                  </a:cubicBezTo>
                  <a:cubicBezTo>
                    <a:pt x="3480" y="1384"/>
                    <a:pt x="3498" y="1388"/>
                    <a:pt x="3523" y="1399"/>
                  </a:cubicBezTo>
                  <a:cubicBezTo>
                    <a:pt x="3461" y="1347"/>
                    <a:pt x="3461" y="1285"/>
                    <a:pt x="3534" y="1223"/>
                  </a:cubicBezTo>
                  <a:cubicBezTo>
                    <a:pt x="3532" y="1222"/>
                    <a:pt x="3531" y="1222"/>
                    <a:pt x="3529" y="1222"/>
                  </a:cubicBezTo>
                  <a:cubicBezTo>
                    <a:pt x="3485" y="1222"/>
                    <a:pt x="3289" y="1446"/>
                    <a:pt x="3140" y="1575"/>
                  </a:cubicBezTo>
                  <a:cubicBezTo>
                    <a:pt x="3122" y="1678"/>
                    <a:pt x="3092" y="1719"/>
                    <a:pt x="3057" y="1719"/>
                  </a:cubicBezTo>
                  <a:cubicBezTo>
                    <a:pt x="2934" y="1719"/>
                    <a:pt x="2754" y="1225"/>
                    <a:pt x="2872" y="1225"/>
                  </a:cubicBezTo>
                  <a:cubicBezTo>
                    <a:pt x="2899" y="1225"/>
                    <a:pt x="2942" y="1251"/>
                    <a:pt x="3005" y="1316"/>
                  </a:cubicBezTo>
                  <a:cubicBezTo>
                    <a:pt x="3046" y="1244"/>
                    <a:pt x="3026" y="1212"/>
                    <a:pt x="2964" y="1212"/>
                  </a:cubicBezTo>
                  <a:cubicBezTo>
                    <a:pt x="3078" y="1150"/>
                    <a:pt x="3099" y="1171"/>
                    <a:pt x="3150" y="1036"/>
                  </a:cubicBezTo>
                  <a:lnTo>
                    <a:pt x="3150" y="1036"/>
                  </a:lnTo>
                  <a:cubicBezTo>
                    <a:pt x="3084" y="1064"/>
                    <a:pt x="2993" y="1196"/>
                    <a:pt x="2891" y="1196"/>
                  </a:cubicBezTo>
                  <a:cubicBezTo>
                    <a:pt x="2881" y="1196"/>
                    <a:pt x="2870" y="1194"/>
                    <a:pt x="2860" y="1191"/>
                  </a:cubicBezTo>
                  <a:cubicBezTo>
                    <a:pt x="2974" y="1161"/>
                    <a:pt x="3046" y="1036"/>
                    <a:pt x="3067" y="943"/>
                  </a:cubicBezTo>
                  <a:lnTo>
                    <a:pt x="3067" y="943"/>
                  </a:lnTo>
                  <a:cubicBezTo>
                    <a:pt x="3042" y="964"/>
                    <a:pt x="3024" y="975"/>
                    <a:pt x="3012" y="975"/>
                  </a:cubicBezTo>
                  <a:cubicBezTo>
                    <a:pt x="2995" y="975"/>
                    <a:pt x="2993" y="951"/>
                    <a:pt x="3005" y="901"/>
                  </a:cubicBezTo>
                  <a:cubicBezTo>
                    <a:pt x="3002" y="901"/>
                    <a:pt x="2998" y="901"/>
                    <a:pt x="2995" y="901"/>
                  </a:cubicBezTo>
                  <a:cubicBezTo>
                    <a:pt x="2927" y="901"/>
                    <a:pt x="2870" y="997"/>
                    <a:pt x="2860" y="1036"/>
                  </a:cubicBezTo>
                  <a:cubicBezTo>
                    <a:pt x="2860" y="998"/>
                    <a:pt x="2842" y="889"/>
                    <a:pt x="2848" y="889"/>
                  </a:cubicBezTo>
                  <a:lnTo>
                    <a:pt x="2848" y="889"/>
                  </a:lnTo>
                  <a:cubicBezTo>
                    <a:pt x="2848" y="889"/>
                    <a:pt x="2849" y="890"/>
                    <a:pt x="2850" y="891"/>
                  </a:cubicBezTo>
                  <a:cubicBezTo>
                    <a:pt x="2984" y="839"/>
                    <a:pt x="2974" y="818"/>
                    <a:pt x="3016" y="673"/>
                  </a:cubicBezTo>
                  <a:cubicBezTo>
                    <a:pt x="3015" y="672"/>
                    <a:pt x="3013" y="672"/>
                    <a:pt x="3011" y="672"/>
                  </a:cubicBezTo>
                  <a:cubicBezTo>
                    <a:pt x="2972" y="672"/>
                    <a:pt x="2797" y="940"/>
                    <a:pt x="2720" y="940"/>
                  </a:cubicBezTo>
                  <a:cubicBezTo>
                    <a:pt x="2709" y="940"/>
                    <a:pt x="2700" y="934"/>
                    <a:pt x="2694" y="922"/>
                  </a:cubicBezTo>
                  <a:cubicBezTo>
                    <a:pt x="2643" y="922"/>
                    <a:pt x="2726" y="756"/>
                    <a:pt x="2663" y="684"/>
                  </a:cubicBezTo>
                  <a:cubicBezTo>
                    <a:pt x="2756" y="580"/>
                    <a:pt x="2922" y="415"/>
                    <a:pt x="2746" y="383"/>
                  </a:cubicBezTo>
                  <a:lnTo>
                    <a:pt x="2746" y="383"/>
                  </a:lnTo>
                  <a:cubicBezTo>
                    <a:pt x="2705" y="539"/>
                    <a:pt x="2673" y="487"/>
                    <a:pt x="2622" y="684"/>
                  </a:cubicBezTo>
                  <a:cubicBezTo>
                    <a:pt x="2585" y="619"/>
                    <a:pt x="2670" y="458"/>
                    <a:pt x="2625" y="458"/>
                  </a:cubicBezTo>
                  <a:cubicBezTo>
                    <a:pt x="2620" y="458"/>
                    <a:pt x="2612" y="460"/>
                    <a:pt x="2601" y="466"/>
                  </a:cubicBezTo>
                  <a:cubicBezTo>
                    <a:pt x="2590" y="435"/>
                    <a:pt x="2653" y="311"/>
                    <a:pt x="2705" y="270"/>
                  </a:cubicBezTo>
                  <a:lnTo>
                    <a:pt x="2705" y="270"/>
                  </a:lnTo>
                  <a:cubicBezTo>
                    <a:pt x="2676" y="276"/>
                    <a:pt x="2653" y="279"/>
                    <a:pt x="2636" y="279"/>
                  </a:cubicBezTo>
                  <a:cubicBezTo>
                    <a:pt x="2571" y="279"/>
                    <a:pt x="2584" y="235"/>
                    <a:pt x="2673" y="145"/>
                  </a:cubicBezTo>
                  <a:lnTo>
                    <a:pt x="2673" y="145"/>
                  </a:lnTo>
                  <a:cubicBezTo>
                    <a:pt x="2637" y="169"/>
                    <a:pt x="2615" y="179"/>
                    <a:pt x="2602" y="179"/>
                  </a:cubicBezTo>
                  <a:cubicBezTo>
                    <a:pt x="2548" y="179"/>
                    <a:pt x="2656" y="8"/>
                    <a:pt x="25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253406" y="4123293"/>
              <a:ext cx="375628" cy="746093"/>
            </a:xfrm>
            <a:custGeom>
              <a:avLst/>
              <a:gdLst/>
              <a:ahLst/>
              <a:cxnLst/>
              <a:rect l="l" t="t" r="r" b="b"/>
              <a:pathLst>
                <a:path w="3710" h="7369" extrusionOk="0">
                  <a:moveTo>
                    <a:pt x="1668" y="115"/>
                  </a:moveTo>
                  <a:lnTo>
                    <a:pt x="1668" y="115"/>
                  </a:lnTo>
                  <a:cubicBezTo>
                    <a:pt x="1669" y="116"/>
                    <a:pt x="1670" y="117"/>
                    <a:pt x="1671" y="118"/>
                  </a:cubicBezTo>
                  <a:lnTo>
                    <a:pt x="1671" y="118"/>
                  </a:lnTo>
                  <a:cubicBezTo>
                    <a:pt x="1670" y="116"/>
                    <a:pt x="1669" y="115"/>
                    <a:pt x="1668" y="115"/>
                  </a:cubicBezTo>
                  <a:close/>
                  <a:moveTo>
                    <a:pt x="1534" y="270"/>
                  </a:moveTo>
                  <a:cubicBezTo>
                    <a:pt x="1538" y="277"/>
                    <a:pt x="1542" y="284"/>
                    <a:pt x="1546" y="291"/>
                  </a:cubicBezTo>
                  <a:lnTo>
                    <a:pt x="1546" y="291"/>
                  </a:lnTo>
                  <a:cubicBezTo>
                    <a:pt x="1543" y="285"/>
                    <a:pt x="1539" y="278"/>
                    <a:pt x="1534" y="270"/>
                  </a:cubicBezTo>
                  <a:close/>
                  <a:moveTo>
                    <a:pt x="2082" y="1668"/>
                  </a:moveTo>
                  <a:cubicBezTo>
                    <a:pt x="2082" y="1668"/>
                    <a:pt x="2082" y="1669"/>
                    <a:pt x="2083" y="1669"/>
                  </a:cubicBezTo>
                  <a:lnTo>
                    <a:pt x="2083" y="1669"/>
                  </a:lnTo>
                  <a:cubicBezTo>
                    <a:pt x="2082" y="1668"/>
                    <a:pt x="2082" y="1668"/>
                    <a:pt x="2082" y="1668"/>
                  </a:cubicBezTo>
                  <a:close/>
                  <a:moveTo>
                    <a:pt x="1078" y="1939"/>
                  </a:moveTo>
                  <a:cubicBezTo>
                    <a:pt x="1083" y="1943"/>
                    <a:pt x="1087" y="1948"/>
                    <a:pt x="1092" y="1951"/>
                  </a:cubicBezTo>
                  <a:lnTo>
                    <a:pt x="1092" y="1951"/>
                  </a:lnTo>
                  <a:cubicBezTo>
                    <a:pt x="1089" y="1948"/>
                    <a:pt x="1084" y="1944"/>
                    <a:pt x="1078" y="1939"/>
                  </a:cubicBezTo>
                  <a:close/>
                  <a:moveTo>
                    <a:pt x="3146" y="3876"/>
                  </a:moveTo>
                  <a:lnTo>
                    <a:pt x="3146" y="3876"/>
                  </a:lnTo>
                  <a:cubicBezTo>
                    <a:pt x="3146" y="3876"/>
                    <a:pt x="3145" y="3883"/>
                    <a:pt x="3143" y="3906"/>
                  </a:cubicBezTo>
                  <a:lnTo>
                    <a:pt x="3143" y="3906"/>
                  </a:lnTo>
                  <a:cubicBezTo>
                    <a:pt x="3146" y="3898"/>
                    <a:pt x="3147" y="3876"/>
                    <a:pt x="3146" y="3876"/>
                  </a:cubicBezTo>
                  <a:close/>
                  <a:moveTo>
                    <a:pt x="271" y="5481"/>
                  </a:moveTo>
                  <a:cubicBezTo>
                    <a:pt x="271" y="5481"/>
                    <a:pt x="270" y="5482"/>
                    <a:pt x="270" y="5482"/>
                  </a:cubicBezTo>
                  <a:cubicBezTo>
                    <a:pt x="270" y="5482"/>
                    <a:pt x="271" y="5481"/>
                    <a:pt x="271" y="5481"/>
                  </a:cubicBezTo>
                  <a:close/>
                  <a:moveTo>
                    <a:pt x="3510" y="6755"/>
                  </a:moveTo>
                  <a:cubicBezTo>
                    <a:pt x="3512" y="6757"/>
                    <a:pt x="3513" y="6757"/>
                    <a:pt x="3513" y="6757"/>
                  </a:cubicBezTo>
                  <a:cubicBezTo>
                    <a:pt x="3513" y="6757"/>
                    <a:pt x="3513" y="6757"/>
                    <a:pt x="3513" y="6756"/>
                  </a:cubicBezTo>
                  <a:cubicBezTo>
                    <a:pt x="3512" y="6756"/>
                    <a:pt x="3511" y="6756"/>
                    <a:pt x="3510" y="6755"/>
                  </a:cubicBezTo>
                  <a:close/>
                  <a:moveTo>
                    <a:pt x="819" y="7059"/>
                  </a:moveTo>
                  <a:lnTo>
                    <a:pt x="819" y="7059"/>
                  </a:lnTo>
                  <a:cubicBezTo>
                    <a:pt x="819" y="7061"/>
                    <a:pt x="819" y="7064"/>
                    <a:pt x="819" y="7067"/>
                  </a:cubicBezTo>
                  <a:cubicBezTo>
                    <a:pt x="819" y="7065"/>
                    <a:pt x="819" y="7062"/>
                    <a:pt x="819" y="7059"/>
                  </a:cubicBezTo>
                  <a:close/>
                  <a:moveTo>
                    <a:pt x="2850" y="7129"/>
                  </a:moveTo>
                  <a:cubicBezTo>
                    <a:pt x="2850" y="7129"/>
                    <a:pt x="2850" y="7129"/>
                    <a:pt x="2849" y="7129"/>
                  </a:cubicBezTo>
                  <a:cubicBezTo>
                    <a:pt x="2850" y="7129"/>
                    <a:pt x="2850" y="7129"/>
                    <a:pt x="2850" y="7129"/>
                  </a:cubicBezTo>
                  <a:close/>
                  <a:moveTo>
                    <a:pt x="1741" y="1"/>
                  </a:moveTo>
                  <a:cubicBezTo>
                    <a:pt x="1741" y="63"/>
                    <a:pt x="1735" y="144"/>
                    <a:pt x="1705" y="144"/>
                  </a:cubicBezTo>
                  <a:cubicBezTo>
                    <a:pt x="1696" y="144"/>
                    <a:pt x="1685" y="136"/>
                    <a:pt x="1671" y="118"/>
                  </a:cubicBezTo>
                  <a:lnTo>
                    <a:pt x="1671" y="118"/>
                  </a:lnTo>
                  <a:cubicBezTo>
                    <a:pt x="1684" y="149"/>
                    <a:pt x="1721" y="388"/>
                    <a:pt x="1730" y="436"/>
                  </a:cubicBezTo>
                  <a:cubicBezTo>
                    <a:pt x="1594" y="377"/>
                    <a:pt x="1604" y="392"/>
                    <a:pt x="1546" y="291"/>
                  </a:cubicBezTo>
                  <a:lnTo>
                    <a:pt x="1546" y="291"/>
                  </a:lnTo>
                  <a:cubicBezTo>
                    <a:pt x="1553" y="306"/>
                    <a:pt x="1547" y="312"/>
                    <a:pt x="1523" y="312"/>
                  </a:cubicBezTo>
                  <a:cubicBezTo>
                    <a:pt x="1555" y="385"/>
                    <a:pt x="1565" y="415"/>
                    <a:pt x="1617" y="447"/>
                  </a:cubicBezTo>
                  <a:cubicBezTo>
                    <a:pt x="1575" y="509"/>
                    <a:pt x="1523" y="530"/>
                    <a:pt x="1627" y="664"/>
                  </a:cubicBezTo>
                  <a:cubicBezTo>
                    <a:pt x="1451" y="654"/>
                    <a:pt x="1555" y="550"/>
                    <a:pt x="1399" y="488"/>
                  </a:cubicBezTo>
                  <a:lnTo>
                    <a:pt x="1399" y="488"/>
                  </a:lnTo>
                  <a:cubicBezTo>
                    <a:pt x="1451" y="602"/>
                    <a:pt x="1482" y="633"/>
                    <a:pt x="1513" y="726"/>
                  </a:cubicBezTo>
                  <a:cubicBezTo>
                    <a:pt x="1515" y="724"/>
                    <a:pt x="1518" y="724"/>
                    <a:pt x="1521" y="724"/>
                  </a:cubicBezTo>
                  <a:cubicBezTo>
                    <a:pt x="1561" y="724"/>
                    <a:pt x="1706" y="825"/>
                    <a:pt x="1668" y="882"/>
                  </a:cubicBezTo>
                  <a:cubicBezTo>
                    <a:pt x="1659" y="862"/>
                    <a:pt x="1495" y="746"/>
                    <a:pt x="1474" y="746"/>
                  </a:cubicBezTo>
                  <a:cubicBezTo>
                    <a:pt x="1473" y="746"/>
                    <a:pt x="1472" y="746"/>
                    <a:pt x="1472" y="747"/>
                  </a:cubicBezTo>
                  <a:cubicBezTo>
                    <a:pt x="1472" y="778"/>
                    <a:pt x="1555" y="892"/>
                    <a:pt x="1493" y="903"/>
                  </a:cubicBezTo>
                  <a:cubicBezTo>
                    <a:pt x="1503" y="901"/>
                    <a:pt x="1512" y="900"/>
                    <a:pt x="1521" y="900"/>
                  </a:cubicBezTo>
                  <a:cubicBezTo>
                    <a:pt x="1563" y="900"/>
                    <a:pt x="1582" y="923"/>
                    <a:pt x="1565" y="975"/>
                  </a:cubicBezTo>
                  <a:cubicBezTo>
                    <a:pt x="1596" y="986"/>
                    <a:pt x="1585" y="986"/>
                    <a:pt x="1627" y="996"/>
                  </a:cubicBezTo>
                  <a:cubicBezTo>
                    <a:pt x="1635" y="954"/>
                    <a:pt x="1641" y="940"/>
                    <a:pt x="1645" y="940"/>
                  </a:cubicBezTo>
                  <a:cubicBezTo>
                    <a:pt x="1652" y="940"/>
                    <a:pt x="1653" y="993"/>
                    <a:pt x="1659" y="993"/>
                  </a:cubicBezTo>
                  <a:cubicBezTo>
                    <a:pt x="1661" y="993"/>
                    <a:pt x="1664" y="985"/>
                    <a:pt x="1668" y="965"/>
                  </a:cubicBezTo>
                  <a:cubicBezTo>
                    <a:pt x="1679" y="986"/>
                    <a:pt x="1710" y="1131"/>
                    <a:pt x="1700" y="1131"/>
                  </a:cubicBezTo>
                  <a:cubicBezTo>
                    <a:pt x="1708" y="1149"/>
                    <a:pt x="1704" y="1156"/>
                    <a:pt x="1694" y="1156"/>
                  </a:cubicBezTo>
                  <a:cubicBezTo>
                    <a:pt x="1665" y="1156"/>
                    <a:pt x="1585" y="1099"/>
                    <a:pt x="1585" y="1099"/>
                  </a:cubicBezTo>
                  <a:lnTo>
                    <a:pt x="1585" y="1099"/>
                  </a:lnTo>
                  <a:cubicBezTo>
                    <a:pt x="1586" y="1100"/>
                    <a:pt x="1586" y="1101"/>
                    <a:pt x="1585" y="1101"/>
                  </a:cubicBezTo>
                  <a:cubicBezTo>
                    <a:pt x="1565" y="1101"/>
                    <a:pt x="1263" y="911"/>
                    <a:pt x="1233" y="882"/>
                  </a:cubicBezTo>
                  <a:lnTo>
                    <a:pt x="1233" y="882"/>
                  </a:lnTo>
                  <a:cubicBezTo>
                    <a:pt x="1202" y="903"/>
                    <a:pt x="1265" y="933"/>
                    <a:pt x="1223" y="944"/>
                  </a:cubicBezTo>
                  <a:cubicBezTo>
                    <a:pt x="1242" y="963"/>
                    <a:pt x="1342" y="1030"/>
                    <a:pt x="1327" y="1030"/>
                  </a:cubicBezTo>
                  <a:cubicBezTo>
                    <a:pt x="1325" y="1030"/>
                    <a:pt x="1322" y="1029"/>
                    <a:pt x="1316" y="1027"/>
                  </a:cubicBezTo>
                  <a:lnTo>
                    <a:pt x="1316" y="1027"/>
                  </a:lnTo>
                  <a:cubicBezTo>
                    <a:pt x="1323" y="1040"/>
                    <a:pt x="1333" y="1048"/>
                    <a:pt x="1347" y="1048"/>
                  </a:cubicBezTo>
                  <a:cubicBezTo>
                    <a:pt x="1356" y="1048"/>
                    <a:pt x="1366" y="1045"/>
                    <a:pt x="1378" y="1037"/>
                  </a:cubicBezTo>
                  <a:lnTo>
                    <a:pt x="1378" y="1037"/>
                  </a:lnTo>
                  <a:cubicBezTo>
                    <a:pt x="1347" y="1068"/>
                    <a:pt x="1357" y="1078"/>
                    <a:pt x="1399" y="1089"/>
                  </a:cubicBezTo>
                  <a:cubicBezTo>
                    <a:pt x="1393" y="1090"/>
                    <a:pt x="1388" y="1090"/>
                    <a:pt x="1383" y="1090"/>
                  </a:cubicBezTo>
                  <a:cubicBezTo>
                    <a:pt x="1250" y="1090"/>
                    <a:pt x="1200" y="972"/>
                    <a:pt x="1129" y="913"/>
                  </a:cubicBezTo>
                  <a:lnTo>
                    <a:pt x="1129" y="913"/>
                  </a:lnTo>
                  <a:cubicBezTo>
                    <a:pt x="1171" y="1016"/>
                    <a:pt x="1265" y="1068"/>
                    <a:pt x="1265" y="1141"/>
                  </a:cubicBezTo>
                  <a:cubicBezTo>
                    <a:pt x="1275" y="1141"/>
                    <a:pt x="1295" y="1089"/>
                    <a:pt x="1295" y="1089"/>
                  </a:cubicBezTo>
                  <a:cubicBezTo>
                    <a:pt x="1316" y="1089"/>
                    <a:pt x="1430" y="1203"/>
                    <a:pt x="1440" y="1306"/>
                  </a:cubicBezTo>
                  <a:cubicBezTo>
                    <a:pt x="1453" y="1294"/>
                    <a:pt x="1462" y="1290"/>
                    <a:pt x="1468" y="1290"/>
                  </a:cubicBezTo>
                  <a:cubicBezTo>
                    <a:pt x="1476" y="1290"/>
                    <a:pt x="1479" y="1298"/>
                    <a:pt x="1481" y="1298"/>
                  </a:cubicBezTo>
                  <a:cubicBezTo>
                    <a:pt x="1483" y="1298"/>
                    <a:pt x="1485" y="1290"/>
                    <a:pt x="1493" y="1255"/>
                  </a:cubicBezTo>
                  <a:cubicBezTo>
                    <a:pt x="1496" y="1279"/>
                    <a:pt x="1500" y="1288"/>
                    <a:pt x="1508" y="1288"/>
                  </a:cubicBezTo>
                  <a:cubicBezTo>
                    <a:pt x="1519" y="1288"/>
                    <a:pt x="1538" y="1268"/>
                    <a:pt x="1575" y="1255"/>
                  </a:cubicBezTo>
                  <a:lnTo>
                    <a:pt x="1575" y="1255"/>
                  </a:lnTo>
                  <a:cubicBezTo>
                    <a:pt x="1569" y="1274"/>
                    <a:pt x="1570" y="1302"/>
                    <a:pt x="1575" y="1302"/>
                  </a:cubicBezTo>
                  <a:cubicBezTo>
                    <a:pt x="1578" y="1302"/>
                    <a:pt x="1582" y="1292"/>
                    <a:pt x="1585" y="1265"/>
                  </a:cubicBezTo>
                  <a:lnTo>
                    <a:pt x="1585" y="1265"/>
                  </a:lnTo>
                  <a:cubicBezTo>
                    <a:pt x="1617" y="1335"/>
                    <a:pt x="1581" y="1357"/>
                    <a:pt x="1532" y="1357"/>
                  </a:cubicBezTo>
                  <a:cubicBezTo>
                    <a:pt x="1486" y="1357"/>
                    <a:pt x="1430" y="1337"/>
                    <a:pt x="1410" y="1317"/>
                  </a:cubicBezTo>
                  <a:lnTo>
                    <a:pt x="1410" y="1317"/>
                  </a:lnTo>
                  <a:cubicBezTo>
                    <a:pt x="1378" y="1400"/>
                    <a:pt x="1472" y="1369"/>
                    <a:pt x="1461" y="1400"/>
                  </a:cubicBezTo>
                  <a:cubicBezTo>
                    <a:pt x="1461" y="1427"/>
                    <a:pt x="1452" y="1439"/>
                    <a:pt x="1438" y="1439"/>
                  </a:cubicBezTo>
                  <a:cubicBezTo>
                    <a:pt x="1371" y="1439"/>
                    <a:pt x="1180" y="1193"/>
                    <a:pt x="1171" y="1193"/>
                  </a:cubicBezTo>
                  <a:lnTo>
                    <a:pt x="1171" y="1193"/>
                  </a:lnTo>
                  <a:cubicBezTo>
                    <a:pt x="1140" y="1400"/>
                    <a:pt x="1233" y="1400"/>
                    <a:pt x="1254" y="1514"/>
                  </a:cubicBezTo>
                  <a:cubicBezTo>
                    <a:pt x="1262" y="1497"/>
                    <a:pt x="1277" y="1490"/>
                    <a:pt x="1294" y="1490"/>
                  </a:cubicBezTo>
                  <a:cubicBezTo>
                    <a:pt x="1340" y="1490"/>
                    <a:pt x="1404" y="1541"/>
                    <a:pt x="1420" y="1587"/>
                  </a:cubicBezTo>
                  <a:cubicBezTo>
                    <a:pt x="1412" y="1586"/>
                    <a:pt x="1406" y="1585"/>
                    <a:pt x="1401" y="1585"/>
                  </a:cubicBezTo>
                  <a:cubicBezTo>
                    <a:pt x="1339" y="1585"/>
                    <a:pt x="1408" y="1638"/>
                    <a:pt x="1389" y="1638"/>
                  </a:cubicBezTo>
                  <a:cubicBezTo>
                    <a:pt x="1304" y="1638"/>
                    <a:pt x="1236" y="1595"/>
                    <a:pt x="1201" y="1595"/>
                  </a:cubicBezTo>
                  <a:cubicBezTo>
                    <a:pt x="1198" y="1595"/>
                    <a:pt x="1194" y="1596"/>
                    <a:pt x="1192" y="1596"/>
                  </a:cubicBezTo>
                  <a:cubicBezTo>
                    <a:pt x="1171" y="1669"/>
                    <a:pt x="1295" y="1732"/>
                    <a:pt x="1244" y="1824"/>
                  </a:cubicBezTo>
                  <a:cubicBezTo>
                    <a:pt x="1254" y="1773"/>
                    <a:pt x="933" y="1587"/>
                    <a:pt x="902" y="1576"/>
                  </a:cubicBezTo>
                  <a:lnTo>
                    <a:pt x="902" y="1576"/>
                  </a:lnTo>
                  <a:cubicBezTo>
                    <a:pt x="894" y="1609"/>
                    <a:pt x="958" y="1754"/>
                    <a:pt x="1005" y="1754"/>
                  </a:cubicBezTo>
                  <a:cubicBezTo>
                    <a:pt x="1017" y="1754"/>
                    <a:pt x="1028" y="1744"/>
                    <a:pt x="1037" y="1721"/>
                  </a:cubicBezTo>
                  <a:lnTo>
                    <a:pt x="1037" y="1721"/>
                  </a:lnTo>
                  <a:cubicBezTo>
                    <a:pt x="1073" y="1793"/>
                    <a:pt x="1077" y="1826"/>
                    <a:pt x="1036" y="1826"/>
                  </a:cubicBezTo>
                  <a:cubicBezTo>
                    <a:pt x="1031" y="1826"/>
                    <a:pt x="1024" y="1826"/>
                    <a:pt x="1016" y="1824"/>
                  </a:cubicBezTo>
                  <a:lnTo>
                    <a:pt x="1016" y="1824"/>
                  </a:lnTo>
                  <a:cubicBezTo>
                    <a:pt x="1067" y="1897"/>
                    <a:pt x="1109" y="1877"/>
                    <a:pt x="1129" y="1960"/>
                  </a:cubicBezTo>
                  <a:cubicBezTo>
                    <a:pt x="1149" y="1960"/>
                    <a:pt x="1124" y="1906"/>
                    <a:pt x="1144" y="1906"/>
                  </a:cubicBezTo>
                  <a:cubicBezTo>
                    <a:pt x="1146" y="1906"/>
                    <a:pt x="1148" y="1907"/>
                    <a:pt x="1150" y="1907"/>
                  </a:cubicBezTo>
                  <a:cubicBezTo>
                    <a:pt x="1150" y="1960"/>
                    <a:pt x="1212" y="1928"/>
                    <a:pt x="1150" y="1960"/>
                  </a:cubicBezTo>
                  <a:cubicBezTo>
                    <a:pt x="1161" y="1960"/>
                    <a:pt x="1223" y="1960"/>
                    <a:pt x="1244" y="1990"/>
                  </a:cubicBezTo>
                  <a:cubicBezTo>
                    <a:pt x="1189" y="1990"/>
                    <a:pt x="1133" y="1982"/>
                    <a:pt x="1092" y="1951"/>
                  </a:cubicBezTo>
                  <a:lnTo>
                    <a:pt x="1092" y="1951"/>
                  </a:lnTo>
                  <a:cubicBezTo>
                    <a:pt x="1117" y="1976"/>
                    <a:pt x="1073" y="1963"/>
                    <a:pt x="1037" y="1990"/>
                  </a:cubicBezTo>
                  <a:cubicBezTo>
                    <a:pt x="1047" y="1969"/>
                    <a:pt x="1047" y="1939"/>
                    <a:pt x="1026" y="1918"/>
                  </a:cubicBezTo>
                  <a:cubicBezTo>
                    <a:pt x="1023" y="1948"/>
                    <a:pt x="1019" y="1958"/>
                    <a:pt x="1014" y="1958"/>
                  </a:cubicBezTo>
                  <a:cubicBezTo>
                    <a:pt x="999" y="1958"/>
                    <a:pt x="975" y="1885"/>
                    <a:pt x="942" y="1885"/>
                  </a:cubicBezTo>
                  <a:cubicBezTo>
                    <a:pt x="939" y="1885"/>
                    <a:pt x="936" y="1885"/>
                    <a:pt x="933" y="1887"/>
                  </a:cubicBezTo>
                  <a:cubicBezTo>
                    <a:pt x="941" y="1887"/>
                    <a:pt x="990" y="2049"/>
                    <a:pt x="1032" y="2049"/>
                  </a:cubicBezTo>
                  <a:cubicBezTo>
                    <a:pt x="1045" y="2049"/>
                    <a:pt x="1057" y="2033"/>
                    <a:pt x="1067" y="1990"/>
                  </a:cubicBezTo>
                  <a:cubicBezTo>
                    <a:pt x="1088" y="1990"/>
                    <a:pt x="1099" y="2105"/>
                    <a:pt x="1099" y="2115"/>
                  </a:cubicBezTo>
                  <a:cubicBezTo>
                    <a:pt x="1110" y="2040"/>
                    <a:pt x="1113" y="2015"/>
                    <a:pt x="1114" y="2015"/>
                  </a:cubicBezTo>
                  <a:lnTo>
                    <a:pt x="1114" y="2015"/>
                  </a:lnTo>
                  <a:cubicBezTo>
                    <a:pt x="1117" y="2015"/>
                    <a:pt x="1114" y="2095"/>
                    <a:pt x="1140" y="2115"/>
                  </a:cubicBezTo>
                  <a:cubicBezTo>
                    <a:pt x="1150" y="2070"/>
                    <a:pt x="1165" y="2057"/>
                    <a:pt x="1182" y="2057"/>
                  </a:cubicBezTo>
                  <a:cubicBezTo>
                    <a:pt x="1201" y="2057"/>
                    <a:pt x="1222" y="2073"/>
                    <a:pt x="1244" y="2084"/>
                  </a:cubicBezTo>
                  <a:cubicBezTo>
                    <a:pt x="1223" y="2115"/>
                    <a:pt x="1212" y="2177"/>
                    <a:pt x="1254" y="2187"/>
                  </a:cubicBezTo>
                  <a:cubicBezTo>
                    <a:pt x="1254" y="2189"/>
                    <a:pt x="1254" y="2190"/>
                    <a:pt x="1254" y="2190"/>
                  </a:cubicBezTo>
                  <a:cubicBezTo>
                    <a:pt x="1257" y="2190"/>
                    <a:pt x="1271" y="2120"/>
                    <a:pt x="1281" y="2120"/>
                  </a:cubicBezTo>
                  <a:cubicBezTo>
                    <a:pt x="1283" y="2120"/>
                    <a:pt x="1284" y="2121"/>
                    <a:pt x="1285" y="2125"/>
                  </a:cubicBezTo>
                  <a:cubicBezTo>
                    <a:pt x="1295" y="2177"/>
                    <a:pt x="1306" y="2218"/>
                    <a:pt x="1327" y="2270"/>
                  </a:cubicBezTo>
                  <a:cubicBezTo>
                    <a:pt x="1339" y="2240"/>
                    <a:pt x="1352" y="2230"/>
                    <a:pt x="1368" y="2230"/>
                  </a:cubicBezTo>
                  <a:cubicBezTo>
                    <a:pt x="1392" y="2230"/>
                    <a:pt x="1423" y="2252"/>
                    <a:pt x="1472" y="2270"/>
                  </a:cubicBezTo>
                  <a:cubicBezTo>
                    <a:pt x="1441" y="2297"/>
                    <a:pt x="1390" y="2307"/>
                    <a:pt x="1333" y="2307"/>
                  </a:cubicBezTo>
                  <a:cubicBezTo>
                    <a:pt x="1216" y="2307"/>
                    <a:pt x="1078" y="2267"/>
                    <a:pt x="1057" y="2260"/>
                  </a:cubicBezTo>
                  <a:lnTo>
                    <a:pt x="1057" y="2260"/>
                  </a:lnTo>
                  <a:cubicBezTo>
                    <a:pt x="1067" y="2312"/>
                    <a:pt x="1099" y="2333"/>
                    <a:pt x="1150" y="2333"/>
                  </a:cubicBezTo>
                  <a:cubicBezTo>
                    <a:pt x="1109" y="2342"/>
                    <a:pt x="1099" y="2363"/>
                    <a:pt x="1120" y="2415"/>
                  </a:cubicBezTo>
                  <a:cubicBezTo>
                    <a:pt x="1121" y="2412"/>
                    <a:pt x="1125" y="2411"/>
                    <a:pt x="1132" y="2411"/>
                  </a:cubicBezTo>
                  <a:cubicBezTo>
                    <a:pt x="1170" y="2411"/>
                    <a:pt x="1278" y="2460"/>
                    <a:pt x="1295" y="2540"/>
                  </a:cubicBezTo>
                  <a:cubicBezTo>
                    <a:pt x="1266" y="2543"/>
                    <a:pt x="1248" y="2545"/>
                    <a:pt x="1236" y="2545"/>
                  </a:cubicBezTo>
                  <a:cubicBezTo>
                    <a:pt x="1198" y="2545"/>
                    <a:pt x="1239" y="2529"/>
                    <a:pt x="1233" y="2529"/>
                  </a:cubicBezTo>
                  <a:cubicBezTo>
                    <a:pt x="1230" y="2529"/>
                    <a:pt x="1220" y="2532"/>
                    <a:pt x="1192" y="2540"/>
                  </a:cubicBezTo>
                  <a:cubicBezTo>
                    <a:pt x="1222" y="2509"/>
                    <a:pt x="1227" y="2504"/>
                    <a:pt x="1226" y="2504"/>
                  </a:cubicBezTo>
                  <a:lnTo>
                    <a:pt x="1226" y="2504"/>
                  </a:lnTo>
                  <a:cubicBezTo>
                    <a:pt x="1225" y="2504"/>
                    <a:pt x="1223" y="2505"/>
                    <a:pt x="1221" y="2505"/>
                  </a:cubicBezTo>
                  <a:cubicBezTo>
                    <a:pt x="1218" y="2505"/>
                    <a:pt x="1217" y="2501"/>
                    <a:pt x="1233" y="2478"/>
                  </a:cubicBezTo>
                  <a:cubicBezTo>
                    <a:pt x="1229" y="2476"/>
                    <a:pt x="1224" y="2475"/>
                    <a:pt x="1218" y="2475"/>
                  </a:cubicBezTo>
                  <a:cubicBezTo>
                    <a:pt x="1190" y="2475"/>
                    <a:pt x="1144" y="2494"/>
                    <a:pt x="1117" y="2494"/>
                  </a:cubicBezTo>
                  <a:cubicBezTo>
                    <a:pt x="1092" y="2494"/>
                    <a:pt x="1084" y="2478"/>
                    <a:pt x="1120" y="2415"/>
                  </a:cubicBezTo>
                  <a:cubicBezTo>
                    <a:pt x="1085" y="2398"/>
                    <a:pt x="1013" y="2390"/>
                    <a:pt x="955" y="2390"/>
                  </a:cubicBezTo>
                  <a:cubicBezTo>
                    <a:pt x="908" y="2390"/>
                    <a:pt x="871" y="2395"/>
                    <a:pt x="871" y="2405"/>
                  </a:cubicBezTo>
                  <a:cubicBezTo>
                    <a:pt x="777" y="2342"/>
                    <a:pt x="715" y="2291"/>
                    <a:pt x="653" y="2250"/>
                  </a:cubicBezTo>
                  <a:lnTo>
                    <a:pt x="653" y="2250"/>
                  </a:lnTo>
                  <a:cubicBezTo>
                    <a:pt x="666" y="2342"/>
                    <a:pt x="679" y="2359"/>
                    <a:pt x="698" y="2359"/>
                  </a:cubicBezTo>
                  <a:cubicBezTo>
                    <a:pt x="708" y="2359"/>
                    <a:pt x="721" y="2353"/>
                    <a:pt x="736" y="2353"/>
                  </a:cubicBezTo>
                  <a:cubicBezTo>
                    <a:pt x="736" y="2478"/>
                    <a:pt x="809" y="2457"/>
                    <a:pt x="860" y="2561"/>
                  </a:cubicBezTo>
                  <a:cubicBezTo>
                    <a:pt x="860" y="2561"/>
                    <a:pt x="912" y="2488"/>
                    <a:pt x="922" y="2467"/>
                  </a:cubicBezTo>
                  <a:cubicBezTo>
                    <a:pt x="933" y="2561"/>
                    <a:pt x="1005" y="2488"/>
                    <a:pt x="943" y="2561"/>
                  </a:cubicBezTo>
                  <a:cubicBezTo>
                    <a:pt x="950" y="2561"/>
                    <a:pt x="1010" y="2518"/>
                    <a:pt x="1018" y="2518"/>
                  </a:cubicBezTo>
                  <a:cubicBezTo>
                    <a:pt x="1023" y="2518"/>
                    <a:pt x="1007" y="2535"/>
                    <a:pt x="943" y="2591"/>
                  </a:cubicBezTo>
                  <a:cubicBezTo>
                    <a:pt x="953" y="2598"/>
                    <a:pt x="962" y="2601"/>
                    <a:pt x="969" y="2601"/>
                  </a:cubicBezTo>
                  <a:cubicBezTo>
                    <a:pt x="986" y="2601"/>
                    <a:pt x="995" y="2585"/>
                    <a:pt x="995" y="2550"/>
                  </a:cubicBezTo>
                  <a:cubicBezTo>
                    <a:pt x="1016" y="2612"/>
                    <a:pt x="1088" y="2633"/>
                    <a:pt x="1047" y="2716"/>
                  </a:cubicBezTo>
                  <a:cubicBezTo>
                    <a:pt x="1072" y="2707"/>
                    <a:pt x="1088" y="2705"/>
                    <a:pt x="1098" y="2705"/>
                  </a:cubicBezTo>
                  <a:cubicBezTo>
                    <a:pt x="1113" y="2705"/>
                    <a:pt x="1118" y="2709"/>
                    <a:pt x="1121" y="2709"/>
                  </a:cubicBezTo>
                  <a:cubicBezTo>
                    <a:pt x="1125" y="2709"/>
                    <a:pt x="1128" y="2704"/>
                    <a:pt x="1140" y="2685"/>
                  </a:cubicBezTo>
                  <a:lnTo>
                    <a:pt x="1140" y="2685"/>
                  </a:lnTo>
                  <a:cubicBezTo>
                    <a:pt x="1171" y="2726"/>
                    <a:pt x="1161" y="2757"/>
                    <a:pt x="1129" y="2798"/>
                  </a:cubicBezTo>
                  <a:cubicBezTo>
                    <a:pt x="1131" y="2799"/>
                    <a:pt x="1133" y="2800"/>
                    <a:pt x="1135" y="2800"/>
                  </a:cubicBezTo>
                  <a:cubicBezTo>
                    <a:pt x="1155" y="2800"/>
                    <a:pt x="1182" y="2747"/>
                    <a:pt x="1192" y="2747"/>
                  </a:cubicBezTo>
                  <a:cubicBezTo>
                    <a:pt x="1192" y="2794"/>
                    <a:pt x="1200" y="2806"/>
                    <a:pt x="1206" y="2806"/>
                  </a:cubicBezTo>
                  <a:cubicBezTo>
                    <a:pt x="1210" y="2806"/>
                    <a:pt x="1212" y="2802"/>
                    <a:pt x="1212" y="2798"/>
                  </a:cubicBezTo>
                  <a:lnTo>
                    <a:pt x="1212" y="2819"/>
                  </a:lnTo>
                  <a:cubicBezTo>
                    <a:pt x="1109" y="2819"/>
                    <a:pt x="922" y="2778"/>
                    <a:pt x="892" y="2778"/>
                  </a:cubicBezTo>
                  <a:cubicBezTo>
                    <a:pt x="829" y="2757"/>
                    <a:pt x="674" y="2747"/>
                    <a:pt x="591" y="2685"/>
                  </a:cubicBezTo>
                  <a:lnTo>
                    <a:pt x="591" y="2685"/>
                  </a:lnTo>
                  <a:cubicBezTo>
                    <a:pt x="560" y="2716"/>
                    <a:pt x="570" y="2757"/>
                    <a:pt x="601" y="2798"/>
                  </a:cubicBezTo>
                  <a:cubicBezTo>
                    <a:pt x="594" y="2771"/>
                    <a:pt x="650" y="2766"/>
                    <a:pt x="690" y="2766"/>
                  </a:cubicBezTo>
                  <a:cubicBezTo>
                    <a:pt x="710" y="2766"/>
                    <a:pt x="726" y="2768"/>
                    <a:pt x="726" y="2768"/>
                  </a:cubicBezTo>
                  <a:cubicBezTo>
                    <a:pt x="726" y="2840"/>
                    <a:pt x="829" y="2954"/>
                    <a:pt x="892" y="3016"/>
                  </a:cubicBezTo>
                  <a:cubicBezTo>
                    <a:pt x="918" y="2974"/>
                    <a:pt x="942" y="2972"/>
                    <a:pt x="957" y="2972"/>
                  </a:cubicBezTo>
                  <a:cubicBezTo>
                    <a:pt x="959" y="2972"/>
                    <a:pt x="960" y="2972"/>
                    <a:pt x="961" y="2972"/>
                  </a:cubicBezTo>
                  <a:cubicBezTo>
                    <a:pt x="973" y="2972"/>
                    <a:pt x="979" y="2971"/>
                    <a:pt x="974" y="2943"/>
                  </a:cubicBezTo>
                  <a:lnTo>
                    <a:pt x="974" y="2943"/>
                  </a:lnTo>
                  <a:cubicBezTo>
                    <a:pt x="984" y="2985"/>
                    <a:pt x="1005" y="3016"/>
                    <a:pt x="1026" y="3047"/>
                  </a:cubicBezTo>
                  <a:cubicBezTo>
                    <a:pt x="1031" y="3027"/>
                    <a:pt x="1034" y="3019"/>
                    <a:pt x="1034" y="3019"/>
                  </a:cubicBezTo>
                  <a:lnTo>
                    <a:pt x="1034" y="3019"/>
                  </a:lnTo>
                  <a:cubicBezTo>
                    <a:pt x="1036" y="3019"/>
                    <a:pt x="1018" y="3094"/>
                    <a:pt x="995" y="3109"/>
                  </a:cubicBezTo>
                  <a:cubicBezTo>
                    <a:pt x="1015" y="3149"/>
                    <a:pt x="1076" y="3168"/>
                    <a:pt x="1138" y="3168"/>
                  </a:cubicBezTo>
                  <a:cubicBezTo>
                    <a:pt x="1203" y="3168"/>
                    <a:pt x="1269" y="3147"/>
                    <a:pt x="1285" y="3109"/>
                  </a:cubicBezTo>
                  <a:lnTo>
                    <a:pt x="1285" y="3109"/>
                  </a:lnTo>
                  <a:cubicBezTo>
                    <a:pt x="1337" y="3192"/>
                    <a:pt x="1265" y="3213"/>
                    <a:pt x="1171" y="3275"/>
                  </a:cubicBezTo>
                  <a:cubicBezTo>
                    <a:pt x="1220" y="3264"/>
                    <a:pt x="1239" y="3259"/>
                    <a:pt x="1242" y="3259"/>
                  </a:cubicBezTo>
                  <a:cubicBezTo>
                    <a:pt x="1247" y="3259"/>
                    <a:pt x="1205" y="3273"/>
                    <a:pt x="1192" y="3286"/>
                  </a:cubicBezTo>
                  <a:cubicBezTo>
                    <a:pt x="1233" y="3286"/>
                    <a:pt x="1233" y="3307"/>
                    <a:pt x="1254" y="3337"/>
                  </a:cubicBezTo>
                  <a:cubicBezTo>
                    <a:pt x="1247" y="3338"/>
                    <a:pt x="1241" y="3338"/>
                    <a:pt x="1235" y="3338"/>
                  </a:cubicBezTo>
                  <a:cubicBezTo>
                    <a:pt x="1165" y="3338"/>
                    <a:pt x="1119" y="3292"/>
                    <a:pt x="1077" y="3292"/>
                  </a:cubicBezTo>
                  <a:cubicBezTo>
                    <a:pt x="1070" y="3292"/>
                    <a:pt x="1064" y="3293"/>
                    <a:pt x="1057" y="3296"/>
                  </a:cubicBezTo>
                  <a:cubicBezTo>
                    <a:pt x="1118" y="3348"/>
                    <a:pt x="1048" y="3443"/>
                    <a:pt x="963" y="3443"/>
                  </a:cubicBezTo>
                  <a:cubicBezTo>
                    <a:pt x="947" y="3443"/>
                    <a:pt x="929" y="3439"/>
                    <a:pt x="912" y="3431"/>
                  </a:cubicBezTo>
                  <a:lnTo>
                    <a:pt x="912" y="3431"/>
                  </a:lnTo>
                  <a:cubicBezTo>
                    <a:pt x="916" y="3432"/>
                    <a:pt x="919" y="3433"/>
                    <a:pt x="922" y="3433"/>
                  </a:cubicBezTo>
                  <a:cubicBezTo>
                    <a:pt x="965" y="3433"/>
                    <a:pt x="973" y="3307"/>
                    <a:pt x="954" y="3307"/>
                  </a:cubicBezTo>
                  <a:cubicBezTo>
                    <a:pt x="954" y="3306"/>
                    <a:pt x="954" y="3306"/>
                    <a:pt x="954" y="3306"/>
                  </a:cubicBezTo>
                  <a:cubicBezTo>
                    <a:pt x="949" y="3306"/>
                    <a:pt x="823" y="3523"/>
                    <a:pt x="841" y="3523"/>
                  </a:cubicBezTo>
                  <a:cubicBezTo>
                    <a:pt x="846" y="3523"/>
                    <a:pt x="858" y="3511"/>
                    <a:pt x="881" y="3482"/>
                  </a:cubicBezTo>
                  <a:lnTo>
                    <a:pt x="881" y="3482"/>
                  </a:lnTo>
                  <a:cubicBezTo>
                    <a:pt x="902" y="3514"/>
                    <a:pt x="892" y="3534"/>
                    <a:pt x="850" y="3544"/>
                  </a:cubicBezTo>
                  <a:cubicBezTo>
                    <a:pt x="881" y="3544"/>
                    <a:pt x="902" y="3544"/>
                    <a:pt x="933" y="3565"/>
                  </a:cubicBezTo>
                  <a:cubicBezTo>
                    <a:pt x="915" y="3570"/>
                    <a:pt x="895" y="3572"/>
                    <a:pt x="875" y="3572"/>
                  </a:cubicBezTo>
                  <a:cubicBezTo>
                    <a:pt x="777" y="3572"/>
                    <a:pt x="669" y="3523"/>
                    <a:pt x="654" y="3523"/>
                  </a:cubicBezTo>
                  <a:cubicBezTo>
                    <a:pt x="653" y="3523"/>
                    <a:pt x="653" y="3523"/>
                    <a:pt x="653" y="3524"/>
                  </a:cubicBezTo>
                  <a:cubicBezTo>
                    <a:pt x="736" y="3555"/>
                    <a:pt x="777" y="3607"/>
                    <a:pt x="829" y="3700"/>
                  </a:cubicBezTo>
                  <a:cubicBezTo>
                    <a:pt x="840" y="3671"/>
                    <a:pt x="850" y="3660"/>
                    <a:pt x="861" y="3660"/>
                  </a:cubicBezTo>
                  <a:cubicBezTo>
                    <a:pt x="891" y="3660"/>
                    <a:pt x="918" y="3754"/>
                    <a:pt x="933" y="3762"/>
                  </a:cubicBezTo>
                  <a:cubicBezTo>
                    <a:pt x="942" y="3728"/>
                    <a:pt x="954" y="3715"/>
                    <a:pt x="967" y="3715"/>
                  </a:cubicBezTo>
                  <a:cubicBezTo>
                    <a:pt x="986" y="3715"/>
                    <a:pt x="1008" y="3742"/>
                    <a:pt x="1026" y="3772"/>
                  </a:cubicBezTo>
                  <a:cubicBezTo>
                    <a:pt x="984" y="3804"/>
                    <a:pt x="984" y="3814"/>
                    <a:pt x="912" y="3825"/>
                  </a:cubicBezTo>
                  <a:cubicBezTo>
                    <a:pt x="964" y="3845"/>
                    <a:pt x="1047" y="3928"/>
                    <a:pt x="1047" y="3959"/>
                  </a:cubicBezTo>
                  <a:cubicBezTo>
                    <a:pt x="1016" y="3959"/>
                    <a:pt x="909" y="3981"/>
                    <a:pt x="841" y="3981"/>
                  </a:cubicBezTo>
                  <a:cubicBezTo>
                    <a:pt x="816" y="3981"/>
                    <a:pt x="796" y="3978"/>
                    <a:pt x="788" y="3970"/>
                  </a:cubicBezTo>
                  <a:lnTo>
                    <a:pt x="788" y="3970"/>
                  </a:lnTo>
                  <a:cubicBezTo>
                    <a:pt x="798" y="4000"/>
                    <a:pt x="829" y="4021"/>
                    <a:pt x="850" y="4032"/>
                  </a:cubicBezTo>
                  <a:cubicBezTo>
                    <a:pt x="828" y="4039"/>
                    <a:pt x="763" y="4051"/>
                    <a:pt x="714" y="4051"/>
                  </a:cubicBezTo>
                  <a:cubicBezTo>
                    <a:pt x="692" y="4051"/>
                    <a:pt x="673" y="4048"/>
                    <a:pt x="664" y="4042"/>
                  </a:cubicBezTo>
                  <a:lnTo>
                    <a:pt x="664" y="4042"/>
                  </a:lnTo>
                  <a:cubicBezTo>
                    <a:pt x="674" y="4094"/>
                    <a:pt x="679" y="4094"/>
                    <a:pt x="684" y="4094"/>
                  </a:cubicBezTo>
                  <a:cubicBezTo>
                    <a:pt x="690" y="4094"/>
                    <a:pt x="695" y="4094"/>
                    <a:pt x="705" y="4145"/>
                  </a:cubicBezTo>
                  <a:cubicBezTo>
                    <a:pt x="705" y="4145"/>
                    <a:pt x="728" y="4113"/>
                    <a:pt x="746" y="4113"/>
                  </a:cubicBezTo>
                  <a:cubicBezTo>
                    <a:pt x="756" y="4113"/>
                    <a:pt x="764" y="4121"/>
                    <a:pt x="767" y="4145"/>
                  </a:cubicBezTo>
                  <a:cubicBezTo>
                    <a:pt x="783" y="4099"/>
                    <a:pt x="788" y="4076"/>
                    <a:pt x="790" y="4076"/>
                  </a:cubicBezTo>
                  <a:cubicBezTo>
                    <a:pt x="793" y="4076"/>
                    <a:pt x="793" y="4099"/>
                    <a:pt x="798" y="4145"/>
                  </a:cubicBezTo>
                  <a:cubicBezTo>
                    <a:pt x="800" y="4146"/>
                    <a:pt x="803" y="4146"/>
                    <a:pt x="805" y="4146"/>
                  </a:cubicBezTo>
                  <a:cubicBezTo>
                    <a:pt x="843" y="4146"/>
                    <a:pt x="804" y="4062"/>
                    <a:pt x="826" y="4062"/>
                  </a:cubicBezTo>
                  <a:cubicBezTo>
                    <a:pt x="827" y="4062"/>
                    <a:pt x="828" y="4062"/>
                    <a:pt x="829" y="4063"/>
                  </a:cubicBezTo>
                  <a:lnTo>
                    <a:pt x="829" y="4156"/>
                  </a:lnTo>
                  <a:cubicBezTo>
                    <a:pt x="812" y="4166"/>
                    <a:pt x="785" y="4171"/>
                    <a:pt x="755" y="4171"/>
                  </a:cubicBezTo>
                  <a:cubicBezTo>
                    <a:pt x="695" y="4171"/>
                    <a:pt x="625" y="4152"/>
                    <a:pt x="611" y="4125"/>
                  </a:cubicBezTo>
                  <a:cubicBezTo>
                    <a:pt x="605" y="4188"/>
                    <a:pt x="598" y="4236"/>
                    <a:pt x="603" y="4236"/>
                  </a:cubicBezTo>
                  <a:cubicBezTo>
                    <a:pt x="606" y="4236"/>
                    <a:pt x="612" y="4225"/>
                    <a:pt x="622" y="4198"/>
                  </a:cubicBezTo>
                  <a:cubicBezTo>
                    <a:pt x="631" y="4224"/>
                    <a:pt x="636" y="4233"/>
                    <a:pt x="639" y="4233"/>
                  </a:cubicBezTo>
                  <a:cubicBezTo>
                    <a:pt x="645" y="4233"/>
                    <a:pt x="641" y="4190"/>
                    <a:pt x="644" y="4190"/>
                  </a:cubicBezTo>
                  <a:lnTo>
                    <a:pt x="644" y="4190"/>
                  </a:lnTo>
                  <a:cubicBezTo>
                    <a:pt x="646" y="4190"/>
                    <a:pt x="650" y="4210"/>
                    <a:pt x="664" y="4281"/>
                  </a:cubicBezTo>
                  <a:cubicBezTo>
                    <a:pt x="671" y="4256"/>
                    <a:pt x="675" y="4245"/>
                    <a:pt x="678" y="4245"/>
                  </a:cubicBezTo>
                  <a:cubicBezTo>
                    <a:pt x="684" y="4245"/>
                    <a:pt x="684" y="4284"/>
                    <a:pt x="684" y="4332"/>
                  </a:cubicBezTo>
                  <a:cubicBezTo>
                    <a:pt x="693" y="4332"/>
                    <a:pt x="719" y="4244"/>
                    <a:pt x="767" y="4244"/>
                  </a:cubicBezTo>
                  <a:cubicBezTo>
                    <a:pt x="774" y="4244"/>
                    <a:pt x="781" y="4245"/>
                    <a:pt x="788" y="4249"/>
                  </a:cubicBezTo>
                  <a:cubicBezTo>
                    <a:pt x="747" y="4322"/>
                    <a:pt x="767" y="4301"/>
                    <a:pt x="715" y="4363"/>
                  </a:cubicBezTo>
                  <a:cubicBezTo>
                    <a:pt x="736" y="4363"/>
                    <a:pt x="839" y="4332"/>
                    <a:pt x="860" y="4311"/>
                  </a:cubicBezTo>
                  <a:lnTo>
                    <a:pt x="860" y="4311"/>
                  </a:lnTo>
                  <a:cubicBezTo>
                    <a:pt x="856" y="4354"/>
                    <a:pt x="866" y="4358"/>
                    <a:pt x="873" y="4358"/>
                  </a:cubicBezTo>
                  <a:cubicBezTo>
                    <a:pt x="874" y="4358"/>
                    <a:pt x="875" y="4358"/>
                    <a:pt x="876" y="4358"/>
                  </a:cubicBezTo>
                  <a:cubicBezTo>
                    <a:pt x="881" y="4358"/>
                    <a:pt x="876" y="4363"/>
                    <a:pt x="829" y="4436"/>
                  </a:cubicBezTo>
                  <a:cubicBezTo>
                    <a:pt x="844" y="4427"/>
                    <a:pt x="860" y="4423"/>
                    <a:pt x="875" y="4423"/>
                  </a:cubicBezTo>
                  <a:cubicBezTo>
                    <a:pt x="930" y="4423"/>
                    <a:pt x="974" y="4476"/>
                    <a:pt x="933" y="4508"/>
                  </a:cubicBezTo>
                  <a:cubicBezTo>
                    <a:pt x="930" y="4495"/>
                    <a:pt x="876" y="4489"/>
                    <a:pt x="805" y="4489"/>
                  </a:cubicBezTo>
                  <a:cubicBezTo>
                    <a:pt x="657" y="4489"/>
                    <a:pt x="432" y="4515"/>
                    <a:pt x="425" y="4550"/>
                  </a:cubicBezTo>
                  <a:cubicBezTo>
                    <a:pt x="441" y="4550"/>
                    <a:pt x="531" y="4603"/>
                    <a:pt x="508" y="4603"/>
                  </a:cubicBezTo>
                  <a:cubicBezTo>
                    <a:pt x="502" y="4603"/>
                    <a:pt x="489" y="4600"/>
                    <a:pt x="466" y="4591"/>
                  </a:cubicBezTo>
                  <a:lnTo>
                    <a:pt x="466" y="4591"/>
                  </a:lnTo>
                  <a:cubicBezTo>
                    <a:pt x="487" y="4622"/>
                    <a:pt x="498" y="4633"/>
                    <a:pt x="508" y="4643"/>
                  </a:cubicBezTo>
                  <a:cubicBezTo>
                    <a:pt x="477" y="4633"/>
                    <a:pt x="436" y="4633"/>
                    <a:pt x="383" y="4633"/>
                  </a:cubicBezTo>
                  <a:cubicBezTo>
                    <a:pt x="466" y="4736"/>
                    <a:pt x="456" y="4674"/>
                    <a:pt x="456" y="4799"/>
                  </a:cubicBezTo>
                  <a:cubicBezTo>
                    <a:pt x="485" y="4799"/>
                    <a:pt x="460" y="4725"/>
                    <a:pt x="491" y="4725"/>
                  </a:cubicBezTo>
                  <a:cubicBezTo>
                    <a:pt x="493" y="4725"/>
                    <a:pt x="495" y="4725"/>
                    <a:pt x="498" y="4726"/>
                  </a:cubicBezTo>
                  <a:cubicBezTo>
                    <a:pt x="508" y="4829"/>
                    <a:pt x="508" y="4778"/>
                    <a:pt x="456" y="4871"/>
                  </a:cubicBezTo>
                  <a:cubicBezTo>
                    <a:pt x="464" y="4878"/>
                    <a:pt x="472" y="4882"/>
                    <a:pt x="481" y="4882"/>
                  </a:cubicBezTo>
                  <a:cubicBezTo>
                    <a:pt x="498" y="4882"/>
                    <a:pt x="515" y="4870"/>
                    <a:pt x="529" y="4850"/>
                  </a:cubicBezTo>
                  <a:cubicBezTo>
                    <a:pt x="529" y="4871"/>
                    <a:pt x="529" y="4902"/>
                    <a:pt x="549" y="4933"/>
                  </a:cubicBezTo>
                  <a:cubicBezTo>
                    <a:pt x="567" y="4872"/>
                    <a:pt x="583" y="4850"/>
                    <a:pt x="594" y="4850"/>
                  </a:cubicBezTo>
                  <a:cubicBezTo>
                    <a:pt x="615" y="4850"/>
                    <a:pt x="622" y="4931"/>
                    <a:pt x="601" y="4985"/>
                  </a:cubicBezTo>
                  <a:cubicBezTo>
                    <a:pt x="622" y="4964"/>
                    <a:pt x="643" y="4954"/>
                    <a:pt x="674" y="4933"/>
                  </a:cubicBezTo>
                  <a:lnTo>
                    <a:pt x="674" y="4933"/>
                  </a:lnTo>
                  <a:cubicBezTo>
                    <a:pt x="643" y="4974"/>
                    <a:pt x="643" y="5027"/>
                    <a:pt x="674" y="5068"/>
                  </a:cubicBezTo>
                  <a:cubicBezTo>
                    <a:pt x="694" y="5047"/>
                    <a:pt x="860" y="5027"/>
                    <a:pt x="777" y="4964"/>
                  </a:cubicBezTo>
                  <a:cubicBezTo>
                    <a:pt x="784" y="4962"/>
                    <a:pt x="790" y="4961"/>
                    <a:pt x="796" y="4961"/>
                  </a:cubicBezTo>
                  <a:cubicBezTo>
                    <a:pt x="846" y="4961"/>
                    <a:pt x="872" y="5030"/>
                    <a:pt x="881" y="5057"/>
                  </a:cubicBezTo>
                  <a:cubicBezTo>
                    <a:pt x="798" y="5068"/>
                    <a:pt x="705" y="5099"/>
                    <a:pt x="705" y="5119"/>
                  </a:cubicBezTo>
                  <a:cubicBezTo>
                    <a:pt x="717" y="5116"/>
                    <a:pt x="728" y="5115"/>
                    <a:pt x="739" y="5115"/>
                  </a:cubicBezTo>
                  <a:cubicBezTo>
                    <a:pt x="805" y="5115"/>
                    <a:pt x="857" y="5164"/>
                    <a:pt x="902" y="5182"/>
                  </a:cubicBezTo>
                  <a:cubicBezTo>
                    <a:pt x="756" y="5182"/>
                    <a:pt x="249" y="5234"/>
                    <a:pt x="197" y="5264"/>
                  </a:cubicBezTo>
                  <a:cubicBezTo>
                    <a:pt x="73" y="5317"/>
                    <a:pt x="135" y="5337"/>
                    <a:pt x="73" y="5420"/>
                  </a:cubicBezTo>
                  <a:cubicBezTo>
                    <a:pt x="73" y="5405"/>
                    <a:pt x="67" y="5395"/>
                    <a:pt x="60" y="5395"/>
                  </a:cubicBezTo>
                  <a:cubicBezTo>
                    <a:pt x="58" y="5395"/>
                    <a:pt x="55" y="5397"/>
                    <a:pt x="52" y="5400"/>
                  </a:cubicBezTo>
                  <a:cubicBezTo>
                    <a:pt x="63" y="5409"/>
                    <a:pt x="125" y="5482"/>
                    <a:pt x="125" y="5482"/>
                  </a:cubicBezTo>
                  <a:cubicBezTo>
                    <a:pt x="125" y="5443"/>
                    <a:pt x="125" y="5425"/>
                    <a:pt x="128" y="5425"/>
                  </a:cubicBezTo>
                  <a:cubicBezTo>
                    <a:pt x="132" y="5425"/>
                    <a:pt x="139" y="5448"/>
                    <a:pt x="155" y="5492"/>
                  </a:cubicBezTo>
                  <a:cubicBezTo>
                    <a:pt x="187" y="5409"/>
                    <a:pt x="187" y="5420"/>
                    <a:pt x="166" y="5358"/>
                  </a:cubicBezTo>
                  <a:lnTo>
                    <a:pt x="166" y="5358"/>
                  </a:lnTo>
                  <a:cubicBezTo>
                    <a:pt x="249" y="5368"/>
                    <a:pt x="218" y="5358"/>
                    <a:pt x="228" y="5482"/>
                  </a:cubicBezTo>
                  <a:cubicBezTo>
                    <a:pt x="259" y="5482"/>
                    <a:pt x="301" y="5327"/>
                    <a:pt x="311" y="5306"/>
                  </a:cubicBezTo>
                  <a:cubicBezTo>
                    <a:pt x="311" y="5334"/>
                    <a:pt x="311" y="5343"/>
                    <a:pt x="318" y="5343"/>
                  </a:cubicBezTo>
                  <a:cubicBezTo>
                    <a:pt x="321" y="5343"/>
                    <a:pt x="325" y="5341"/>
                    <a:pt x="332" y="5337"/>
                  </a:cubicBezTo>
                  <a:lnTo>
                    <a:pt x="332" y="5337"/>
                  </a:lnTo>
                  <a:cubicBezTo>
                    <a:pt x="332" y="5388"/>
                    <a:pt x="312" y="5440"/>
                    <a:pt x="271" y="5481"/>
                  </a:cubicBezTo>
                  <a:lnTo>
                    <a:pt x="271" y="5481"/>
                  </a:lnTo>
                  <a:cubicBezTo>
                    <a:pt x="286" y="5466"/>
                    <a:pt x="301" y="5459"/>
                    <a:pt x="315" y="5459"/>
                  </a:cubicBezTo>
                  <a:cubicBezTo>
                    <a:pt x="329" y="5459"/>
                    <a:pt x="342" y="5467"/>
                    <a:pt x="353" y="5482"/>
                  </a:cubicBezTo>
                  <a:cubicBezTo>
                    <a:pt x="363" y="5462"/>
                    <a:pt x="383" y="5379"/>
                    <a:pt x="394" y="5379"/>
                  </a:cubicBezTo>
                  <a:lnTo>
                    <a:pt x="394" y="5379"/>
                  </a:lnTo>
                  <a:cubicBezTo>
                    <a:pt x="374" y="5430"/>
                    <a:pt x="383" y="5472"/>
                    <a:pt x="425" y="5513"/>
                  </a:cubicBezTo>
                  <a:cubicBezTo>
                    <a:pt x="425" y="5491"/>
                    <a:pt x="428" y="5481"/>
                    <a:pt x="432" y="5481"/>
                  </a:cubicBezTo>
                  <a:cubicBezTo>
                    <a:pt x="436" y="5481"/>
                    <a:pt x="441" y="5488"/>
                    <a:pt x="446" y="5503"/>
                  </a:cubicBezTo>
                  <a:cubicBezTo>
                    <a:pt x="456" y="5409"/>
                    <a:pt x="487" y="5327"/>
                    <a:pt x="549" y="5327"/>
                  </a:cubicBezTo>
                  <a:cubicBezTo>
                    <a:pt x="529" y="5400"/>
                    <a:pt x="498" y="5451"/>
                    <a:pt x="487" y="5534"/>
                  </a:cubicBezTo>
                  <a:cubicBezTo>
                    <a:pt x="549" y="5513"/>
                    <a:pt x="560" y="5441"/>
                    <a:pt x="601" y="5400"/>
                  </a:cubicBezTo>
                  <a:cubicBezTo>
                    <a:pt x="601" y="5409"/>
                    <a:pt x="601" y="5430"/>
                    <a:pt x="611" y="5441"/>
                  </a:cubicBezTo>
                  <a:cubicBezTo>
                    <a:pt x="632" y="5409"/>
                    <a:pt x="622" y="5347"/>
                    <a:pt x="664" y="5337"/>
                  </a:cubicBezTo>
                  <a:lnTo>
                    <a:pt x="664" y="5337"/>
                  </a:lnTo>
                  <a:cubicBezTo>
                    <a:pt x="664" y="5418"/>
                    <a:pt x="659" y="5440"/>
                    <a:pt x="661" y="5440"/>
                  </a:cubicBezTo>
                  <a:cubicBezTo>
                    <a:pt x="662" y="5440"/>
                    <a:pt x="671" y="5409"/>
                    <a:pt x="705" y="5409"/>
                  </a:cubicBezTo>
                  <a:cubicBezTo>
                    <a:pt x="736" y="5472"/>
                    <a:pt x="622" y="5534"/>
                    <a:pt x="622" y="5555"/>
                  </a:cubicBezTo>
                  <a:cubicBezTo>
                    <a:pt x="628" y="5553"/>
                    <a:pt x="632" y="5553"/>
                    <a:pt x="637" y="5553"/>
                  </a:cubicBezTo>
                  <a:cubicBezTo>
                    <a:pt x="669" y="5553"/>
                    <a:pt x="686" y="5581"/>
                    <a:pt x="694" y="5617"/>
                  </a:cubicBezTo>
                  <a:lnTo>
                    <a:pt x="777" y="5534"/>
                  </a:lnTo>
                  <a:lnTo>
                    <a:pt x="777" y="5534"/>
                  </a:lnTo>
                  <a:cubicBezTo>
                    <a:pt x="770" y="5572"/>
                    <a:pt x="769" y="5584"/>
                    <a:pt x="773" y="5584"/>
                  </a:cubicBezTo>
                  <a:cubicBezTo>
                    <a:pt x="780" y="5584"/>
                    <a:pt x="799" y="5556"/>
                    <a:pt x="830" y="5556"/>
                  </a:cubicBezTo>
                  <a:cubicBezTo>
                    <a:pt x="839" y="5556"/>
                    <a:pt x="849" y="5559"/>
                    <a:pt x="860" y="5565"/>
                  </a:cubicBezTo>
                  <a:cubicBezTo>
                    <a:pt x="752" y="5604"/>
                    <a:pt x="597" y="5660"/>
                    <a:pt x="483" y="5660"/>
                  </a:cubicBezTo>
                  <a:cubicBezTo>
                    <a:pt x="444" y="5660"/>
                    <a:pt x="410" y="5653"/>
                    <a:pt x="383" y="5637"/>
                  </a:cubicBezTo>
                  <a:lnTo>
                    <a:pt x="383" y="5637"/>
                  </a:lnTo>
                  <a:cubicBezTo>
                    <a:pt x="342" y="5679"/>
                    <a:pt x="404" y="5731"/>
                    <a:pt x="249" y="5741"/>
                  </a:cubicBezTo>
                  <a:cubicBezTo>
                    <a:pt x="301" y="5762"/>
                    <a:pt x="301" y="5783"/>
                    <a:pt x="270" y="5803"/>
                  </a:cubicBezTo>
                  <a:cubicBezTo>
                    <a:pt x="262" y="5800"/>
                    <a:pt x="254" y="5799"/>
                    <a:pt x="246" y="5799"/>
                  </a:cubicBezTo>
                  <a:cubicBezTo>
                    <a:pt x="196" y="5799"/>
                    <a:pt x="165" y="5856"/>
                    <a:pt x="228" y="5928"/>
                  </a:cubicBezTo>
                  <a:cubicBezTo>
                    <a:pt x="165" y="5928"/>
                    <a:pt x="134" y="5912"/>
                    <a:pt x="106" y="5912"/>
                  </a:cubicBezTo>
                  <a:cubicBezTo>
                    <a:pt x="84" y="5912"/>
                    <a:pt x="64" y="5922"/>
                    <a:pt x="31" y="5959"/>
                  </a:cubicBezTo>
                  <a:cubicBezTo>
                    <a:pt x="0" y="5980"/>
                    <a:pt x="52" y="6042"/>
                    <a:pt x="63" y="6073"/>
                  </a:cubicBezTo>
                  <a:cubicBezTo>
                    <a:pt x="81" y="6055"/>
                    <a:pt x="146" y="5974"/>
                    <a:pt x="183" y="5974"/>
                  </a:cubicBezTo>
                  <a:cubicBezTo>
                    <a:pt x="188" y="5974"/>
                    <a:pt x="193" y="5976"/>
                    <a:pt x="197" y="5980"/>
                  </a:cubicBezTo>
                  <a:cubicBezTo>
                    <a:pt x="114" y="6042"/>
                    <a:pt x="114" y="6104"/>
                    <a:pt x="187" y="6166"/>
                  </a:cubicBezTo>
                  <a:cubicBezTo>
                    <a:pt x="208" y="6073"/>
                    <a:pt x="301" y="6146"/>
                    <a:pt x="270" y="6073"/>
                  </a:cubicBezTo>
                  <a:lnTo>
                    <a:pt x="270" y="6073"/>
                  </a:lnTo>
                  <a:cubicBezTo>
                    <a:pt x="392" y="6157"/>
                    <a:pt x="228" y="6168"/>
                    <a:pt x="133" y="6168"/>
                  </a:cubicBezTo>
                  <a:cubicBezTo>
                    <a:pt x="98" y="6168"/>
                    <a:pt x="73" y="6166"/>
                    <a:pt x="73" y="6166"/>
                  </a:cubicBezTo>
                  <a:lnTo>
                    <a:pt x="73" y="6166"/>
                  </a:lnTo>
                  <a:cubicBezTo>
                    <a:pt x="118" y="6227"/>
                    <a:pt x="142" y="6283"/>
                    <a:pt x="176" y="6283"/>
                  </a:cubicBezTo>
                  <a:cubicBezTo>
                    <a:pt x="188" y="6283"/>
                    <a:pt x="201" y="6276"/>
                    <a:pt x="218" y="6259"/>
                  </a:cubicBezTo>
                  <a:lnTo>
                    <a:pt x="218" y="6259"/>
                  </a:lnTo>
                  <a:cubicBezTo>
                    <a:pt x="208" y="6291"/>
                    <a:pt x="228" y="6394"/>
                    <a:pt x="238" y="6446"/>
                  </a:cubicBezTo>
                  <a:cubicBezTo>
                    <a:pt x="259" y="6342"/>
                    <a:pt x="363" y="6425"/>
                    <a:pt x="353" y="6301"/>
                  </a:cubicBezTo>
                  <a:lnTo>
                    <a:pt x="353" y="6301"/>
                  </a:lnTo>
                  <a:cubicBezTo>
                    <a:pt x="374" y="6311"/>
                    <a:pt x="383" y="6415"/>
                    <a:pt x="383" y="6436"/>
                  </a:cubicBezTo>
                  <a:cubicBezTo>
                    <a:pt x="415" y="6404"/>
                    <a:pt x="436" y="6363"/>
                    <a:pt x="477" y="6332"/>
                  </a:cubicBezTo>
                  <a:lnTo>
                    <a:pt x="477" y="6332"/>
                  </a:lnTo>
                  <a:cubicBezTo>
                    <a:pt x="477" y="6436"/>
                    <a:pt x="425" y="6487"/>
                    <a:pt x="394" y="6581"/>
                  </a:cubicBezTo>
                  <a:cubicBezTo>
                    <a:pt x="408" y="6598"/>
                    <a:pt x="420" y="6606"/>
                    <a:pt x="431" y="6606"/>
                  </a:cubicBezTo>
                  <a:cubicBezTo>
                    <a:pt x="477" y="6606"/>
                    <a:pt x="498" y="6475"/>
                    <a:pt x="498" y="6466"/>
                  </a:cubicBezTo>
                  <a:lnTo>
                    <a:pt x="529" y="6560"/>
                  </a:lnTo>
                  <a:cubicBezTo>
                    <a:pt x="577" y="6519"/>
                    <a:pt x="607" y="6491"/>
                    <a:pt x="663" y="6491"/>
                  </a:cubicBezTo>
                  <a:cubicBezTo>
                    <a:pt x="678" y="6491"/>
                    <a:pt x="695" y="6493"/>
                    <a:pt x="715" y="6498"/>
                  </a:cubicBezTo>
                  <a:cubicBezTo>
                    <a:pt x="705" y="6674"/>
                    <a:pt x="611" y="6549"/>
                    <a:pt x="747" y="6653"/>
                  </a:cubicBezTo>
                  <a:cubicBezTo>
                    <a:pt x="726" y="6736"/>
                    <a:pt x="539" y="6684"/>
                    <a:pt x="726" y="6777"/>
                  </a:cubicBezTo>
                  <a:cubicBezTo>
                    <a:pt x="694" y="6777"/>
                    <a:pt x="664" y="6798"/>
                    <a:pt x="643" y="6839"/>
                  </a:cubicBezTo>
                  <a:cubicBezTo>
                    <a:pt x="674" y="6839"/>
                    <a:pt x="747" y="6881"/>
                    <a:pt x="715" y="6954"/>
                  </a:cubicBezTo>
                  <a:cubicBezTo>
                    <a:pt x="747" y="6954"/>
                    <a:pt x="788" y="6954"/>
                    <a:pt x="819" y="6933"/>
                  </a:cubicBezTo>
                  <a:cubicBezTo>
                    <a:pt x="829" y="6942"/>
                    <a:pt x="820" y="7008"/>
                    <a:pt x="819" y="7059"/>
                  </a:cubicBezTo>
                  <a:lnTo>
                    <a:pt x="819" y="7059"/>
                  </a:lnTo>
                  <a:cubicBezTo>
                    <a:pt x="819" y="7047"/>
                    <a:pt x="822" y="7047"/>
                    <a:pt x="839" y="7047"/>
                  </a:cubicBezTo>
                  <a:cubicBezTo>
                    <a:pt x="850" y="7088"/>
                    <a:pt x="839" y="7120"/>
                    <a:pt x="809" y="7150"/>
                  </a:cubicBezTo>
                  <a:cubicBezTo>
                    <a:pt x="830" y="7162"/>
                    <a:pt x="845" y="7168"/>
                    <a:pt x="855" y="7168"/>
                  </a:cubicBezTo>
                  <a:cubicBezTo>
                    <a:pt x="881" y="7168"/>
                    <a:pt x="881" y="7134"/>
                    <a:pt x="881" y="7067"/>
                  </a:cubicBezTo>
                  <a:cubicBezTo>
                    <a:pt x="909" y="7067"/>
                    <a:pt x="899" y="7184"/>
                    <a:pt x="903" y="7184"/>
                  </a:cubicBezTo>
                  <a:cubicBezTo>
                    <a:pt x="904" y="7184"/>
                    <a:pt x="909" y="7160"/>
                    <a:pt x="922" y="7088"/>
                  </a:cubicBezTo>
                  <a:cubicBezTo>
                    <a:pt x="941" y="7107"/>
                    <a:pt x="985" y="7142"/>
                    <a:pt x="986" y="7142"/>
                  </a:cubicBezTo>
                  <a:cubicBezTo>
                    <a:pt x="986" y="7142"/>
                    <a:pt x="986" y="7141"/>
                    <a:pt x="984" y="7140"/>
                  </a:cubicBezTo>
                  <a:cubicBezTo>
                    <a:pt x="943" y="7088"/>
                    <a:pt x="943" y="7057"/>
                    <a:pt x="984" y="7005"/>
                  </a:cubicBezTo>
                  <a:cubicBezTo>
                    <a:pt x="995" y="7067"/>
                    <a:pt x="995" y="7078"/>
                    <a:pt x="1005" y="7129"/>
                  </a:cubicBezTo>
                  <a:cubicBezTo>
                    <a:pt x="1016" y="7129"/>
                    <a:pt x="1057" y="7016"/>
                    <a:pt x="1057" y="7005"/>
                  </a:cubicBezTo>
                  <a:cubicBezTo>
                    <a:pt x="1057" y="7005"/>
                    <a:pt x="1067" y="7099"/>
                    <a:pt x="1120" y="7120"/>
                  </a:cubicBezTo>
                  <a:cubicBezTo>
                    <a:pt x="1140" y="7067"/>
                    <a:pt x="1140" y="7057"/>
                    <a:pt x="1120" y="7005"/>
                  </a:cubicBezTo>
                  <a:cubicBezTo>
                    <a:pt x="1125" y="7000"/>
                    <a:pt x="1130" y="6997"/>
                    <a:pt x="1134" y="6997"/>
                  </a:cubicBezTo>
                  <a:cubicBezTo>
                    <a:pt x="1145" y="6997"/>
                    <a:pt x="1150" y="7016"/>
                    <a:pt x="1150" y="7047"/>
                  </a:cubicBezTo>
                  <a:cubicBezTo>
                    <a:pt x="1182" y="7016"/>
                    <a:pt x="1192" y="6984"/>
                    <a:pt x="1171" y="6943"/>
                  </a:cubicBezTo>
                  <a:cubicBezTo>
                    <a:pt x="1173" y="6941"/>
                    <a:pt x="1177" y="6939"/>
                    <a:pt x="1181" y="6939"/>
                  </a:cubicBezTo>
                  <a:cubicBezTo>
                    <a:pt x="1196" y="6939"/>
                    <a:pt x="1217" y="6953"/>
                    <a:pt x="1233" y="6984"/>
                  </a:cubicBezTo>
                  <a:cubicBezTo>
                    <a:pt x="1233" y="6963"/>
                    <a:pt x="1253" y="6922"/>
                    <a:pt x="1265" y="6922"/>
                  </a:cubicBezTo>
                  <a:cubicBezTo>
                    <a:pt x="1270" y="6922"/>
                    <a:pt x="1275" y="6931"/>
                    <a:pt x="1275" y="6954"/>
                  </a:cubicBezTo>
                  <a:cubicBezTo>
                    <a:pt x="1291" y="6921"/>
                    <a:pt x="1305" y="6908"/>
                    <a:pt x="1331" y="6908"/>
                  </a:cubicBezTo>
                  <a:cubicBezTo>
                    <a:pt x="1352" y="6908"/>
                    <a:pt x="1380" y="6916"/>
                    <a:pt x="1425" y="6929"/>
                  </a:cubicBezTo>
                  <a:lnTo>
                    <a:pt x="1425" y="6929"/>
                  </a:lnTo>
                  <a:cubicBezTo>
                    <a:pt x="1423" y="6929"/>
                    <a:pt x="1422" y="6929"/>
                    <a:pt x="1420" y="6929"/>
                  </a:cubicBezTo>
                  <a:cubicBezTo>
                    <a:pt x="1402" y="6929"/>
                    <a:pt x="1383" y="6936"/>
                    <a:pt x="1368" y="6943"/>
                  </a:cubicBezTo>
                  <a:cubicBezTo>
                    <a:pt x="1410" y="6943"/>
                    <a:pt x="1430" y="6964"/>
                    <a:pt x="1430" y="6995"/>
                  </a:cubicBezTo>
                  <a:cubicBezTo>
                    <a:pt x="1430" y="6995"/>
                    <a:pt x="1327" y="7026"/>
                    <a:pt x="1327" y="7037"/>
                  </a:cubicBezTo>
                  <a:cubicBezTo>
                    <a:pt x="1357" y="7037"/>
                    <a:pt x="1389" y="7047"/>
                    <a:pt x="1420" y="7057"/>
                  </a:cubicBezTo>
                  <a:cubicBezTo>
                    <a:pt x="1399" y="7057"/>
                    <a:pt x="1337" y="7078"/>
                    <a:pt x="1306" y="7099"/>
                  </a:cubicBezTo>
                  <a:cubicBezTo>
                    <a:pt x="1306" y="7090"/>
                    <a:pt x="1302" y="7087"/>
                    <a:pt x="1294" y="7087"/>
                  </a:cubicBezTo>
                  <a:cubicBezTo>
                    <a:pt x="1274" y="7087"/>
                    <a:pt x="1233" y="7112"/>
                    <a:pt x="1202" y="7120"/>
                  </a:cubicBezTo>
                  <a:cubicBezTo>
                    <a:pt x="1223" y="7129"/>
                    <a:pt x="1295" y="7182"/>
                    <a:pt x="1265" y="7212"/>
                  </a:cubicBezTo>
                  <a:cubicBezTo>
                    <a:pt x="1272" y="7210"/>
                    <a:pt x="1279" y="7209"/>
                    <a:pt x="1285" y="7209"/>
                  </a:cubicBezTo>
                  <a:cubicBezTo>
                    <a:pt x="1304" y="7209"/>
                    <a:pt x="1316" y="7220"/>
                    <a:pt x="1316" y="7244"/>
                  </a:cubicBezTo>
                  <a:cubicBezTo>
                    <a:pt x="1333" y="7198"/>
                    <a:pt x="1348" y="7184"/>
                    <a:pt x="1362" y="7184"/>
                  </a:cubicBezTo>
                  <a:cubicBezTo>
                    <a:pt x="1373" y="7184"/>
                    <a:pt x="1385" y="7193"/>
                    <a:pt x="1399" y="7202"/>
                  </a:cubicBezTo>
                  <a:cubicBezTo>
                    <a:pt x="1357" y="7285"/>
                    <a:pt x="1357" y="7275"/>
                    <a:pt x="1389" y="7368"/>
                  </a:cubicBezTo>
                  <a:cubicBezTo>
                    <a:pt x="1414" y="7308"/>
                    <a:pt x="1426" y="7220"/>
                    <a:pt x="1476" y="7220"/>
                  </a:cubicBezTo>
                  <a:cubicBezTo>
                    <a:pt x="1486" y="7220"/>
                    <a:pt x="1499" y="7224"/>
                    <a:pt x="1513" y="7233"/>
                  </a:cubicBezTo>
                  <a:cubicBezTo>
                    <a:pt x="1513" y="7212"/>
                    <a:pt x="1461" y="7109"/>
                    <a:pt x="1502" y="7088"/>
                  </a:cubicBezTo>
                  <a:lnTo>
                    <a:pt x="1502" y="7088"/>
                  </a:lnTo>
                  <a:cubicBezTo>
                    <a:pt x="1520" y="7123"/>
                    <a:pt x="1532" y="7136"/>
                    <a:pt x="1540" y="7136"/>
                  </a:cubicBezTo>
                  <a:cubicBezTo>
                    <a:pt x="1560" y="7136"/>
                    <a:pt x="1559" y="7053"/>
                    <a:pt x="1579" y="7053"/>
                  </a:cubicBezTo>
                  <a:cubicBezTo>
                    <a:pt x="1583" y="7053"/>
                    <a:pt x="1589" y="7057"/>
                    <a:pt x="1596" y="7067"/>
                  </a:cubicBezTo>
                  <a:cubicBezTo>
                    <a:pt x="1658" y="7161"/>
                    <a:pt x="1493" y="7244"/>
                    <a:pt x="1544" y="7295"/>
                  </a:cubicBezTo>
                  <a:cubicBezTo>
                    <a:pt x="1543" y="7297"/>
                    <a:pt x="1543" y="7298"/>
                    <a:pt x="1543" y="7298"/>
                  </a:cubicBezTo>
                  <a:cubicBezTo>
                    <a:pt x="1548" y="7298"/>
                    <a:pt x="1618" y="7210"/>
                    <a:pt x="1627" y="7182"/>
                  </a:cubicBezTo>
                  <a:lnTo>
                    <a:pt x="1627" y="7182"/>
                  </a:lnTo>
                  <a:cubicBezTo>
                    <a:pt x="1627" y="7233"/>
                    <a:pt x="1596" y="7295"/>
                    <a:pt x="1627" y="7327"/>
                  </a:cubicBezTo>
                  <a:cubicBezTo>
                    <a:pt x="1633" y="7315"/>
                    <a:pt x="1638" y="7311"/>
                    <a:pt x="1641" y="7311"/>
                  </a:cubicBezTo>
                  <a:cubicBezTo>
                    <a:pt x="1650" y="7311"/>
                    <a:pt x="1646" y="7354"/>
                    <a:pt x="1648" y="7354"/>
                  </a:cubicBezTo>
                  <a:cubicBezTo>
                    <a:pt x="1649" y="7354"/>
                    <a:pt x="1654" y="7331"/>
                    <a:pt x="1668" y="7254"/>
                  </a:cubicBezTo>
                  <a:cubicBezTo>
                    <a:pt x="1682" y="7266"/>
                    <a:pt x="1693" y="7271"/>
                    <a:pt x="1703" y="7271"/>
                  </a:cubicBezTo>
                  <a:cubicBezTo>
                    <a:pt x="1733" y="7271"/>
                    <a:pt x="1744" y="7224"/>
                    <a:pt x="1762" y="7224"/>
                  </a:cubicBezTo>
                  <a:cubicBezTo>
                    <a:pt x="1773" y="7224"/>
                    <a:pt x="1785" y="7239"/>
                    <a:pt x="1803" y="7285"/>
                  </a:cubicBezTo>
                  <a:cubicBezTo>
                    <a:pt x="1808" y="7259"/>
                    <a:pt x="1811" y="7246"/>
                    <a:pt x="1815" y="7246"/>
                  </a:cubicBezTo>
                  <a:cubicBezTo>
                    <a:pt x="1819" y="7246"/>
                    <a:pt x="1824" y="7259"/>
                    <a:pt x="1834" y="7285"/>
                  </a:cubicBezTo>
                  <a:cubicBezTo>
                    <a:pt x="1845" y="7244"/>
                    <a:pt x="1855" y="7223"/>
                    <a:pt x="1886" y="7223"/>
                  </a:cubicBezTo>
                  <a:lnTo>
                    <a:pt x="1928" y="7212"/>
                  </a:lnTo>
                  <a:lnTo>
                    <a:pt x="1990" y="7129"/>
                  </a:lnTo>
                  <a:lnTo>
                    <a:pt x="2062" y="7099"/>
                  </a:lnTo>
                  <a:cubicBezTo>
                    <a:pt x="2031" y="7057"/>
                    <a:pt x="2041" y="7067"/>
                    <a:pt x="2041" y="7016"/>
                  </a:cubicBezTo>
                  <a:lnTo>
                    <a:pt x="2041" y="7016"/>
                  </a:lnTo>
                  <a:cubicBezTo>
                    <a:pt x="2052" y="7016"/>
                    <a:pt x="2228" y="7212"/>
                    <a:pt x="2176" y="7295"/>
                  </a:cubicBezTo>
                  <a:cubicBezTo>
                    <a:pt x="2186" y="7295"/>
                    <a:pt x="2239" y="7203"/>
                    <a:pt x="2239" y="7202"/>
                  </a:cubicBezTo>
                  <a:lnTo>
                    <a:pt x="2239" y="7202"/>
                  </a:lnTo>
                  <a:cubicBezTo>
                    <a:pt x="2228" y="7265"/>
                    <a:pt x="2249" y="7285"/>
                    <a:pt x="2290" y="7285"/>
                  </a:cubicBezTo>
                  <a:cubicBezTo>
                    <a:pt x="2269" y="7244"/>
                    <a:pt x="2269" y="7275"/>
                    <a:pt x="2280" y="7223"/>
                  </a:cubicBezTo>
                  <a:lnTo>
                    <a:pt x="2280" y="7223"/>
                  </a:lnTo>
                  <a:cubicBezTo>
                    <a:pt x="2287" y="7230"/>
                    <a:pt x="2421" y="7309"/>
                    <a:pt x="2533" y="7309"/>
                  </a:cubicBezTo>
                  <a:cubicBezTo>
                    <a:pt x="2581" y="7309"/>
                    <a:pt x="2625" y="7294"/>
                    <a:pt x="2653" y="7254"/>
                  </a:cubicBezTo>
                  <a:cubicBezTo>
                    <a:pt x="2642" y="7254"/>
                    <a:pt x="2404" y="7120"/>
                    <a:pt x="2425" y="7057"/>
                  </a:cubicBezTo>
                  <a:lnTo>
                    <a:pt x="2425" y="7057"/>
                  </a:lnTo>
                  <a:cubicBezTo>
                    <a:pt x="2440" y="7072"/>
                    <a:pt x="2448" y="7077"/>
                    <a:pt x="2453" y="7077"/>
                  </a:cubicBezTo>
                  <a:cubicBezTo>
                    <a:pt x="2466" y="7077"/>
                    <a:pt x="2460" y="7044"/>
                    <a:pt x="2497" y="7037"/>
                  </a:cubicBezTo>
                  <a:cubicBezTo>
                    <a:pt x="2482" y="7029"/>
                    <a:pt x="2461" y="6969"/>
                    <a:pt x="2468" y="6969"/>
                  </a:cubicBezTo>
                  <a:lnTo>
                    <a:pt x="2468" y="6969"/>
                  </a:lnTo>
                  <a:cubicBezTo>
                    <a:pt x="2471" y="6969"/>
                    <a:pt x="2477" y="6976"/>
                    <a:pt x="2487" y="6995"/>
                  </a:cubicBezTo>
                  <a:cubicBezTo>
                    <a:pt x="2476" y="6964"/>
                    <a:pt x="2446" y="6933"/>
                    <a:pt x="2414" y="6912"/>
                  </a:cubicBezTo>
                  <a:cubicBezTo>
                    <a:pt x="2425" y="6912"/>
                    <a:pt x="2476" y="6902"/>
                    <a:pt x="2476" y="6881"/>
                  </a:cubicBezTo>
                  <a:cubicBezTo>
                    <a:pt x="2414" y="6860"/>
                    <a:pt x="2404" y="6860"/>
                    <a:pt x="2476" y="6850"/>
                  </a:cubicBezTo>
                  <a:cubicBezTo>
                    <a:pt x="2456" y="6839"/>
                    <a:pt x="2384" y="6788"/>
                    <a:pt x="2373" y="6788"/>
                  </a:cubicBezTo>
                  <a:cubicBezTo>
                    <a:pt x="2401" y="6779"/>
                    <a:pt x="2422" y="6769"/>
                    <a:pt x="2441" y="6769"/>
                  </a:cubicBezTo>
                  <a:cubicBezTo>
                    <a:pt x="2463" y="6769"/>
                    <a:pt x="2480" y="6784"/>
                    <a:pt x="2497" y="6829"/>
                  </a:cubicBezTo>
                  <a:cubicBezTo>
                    <a:pt x="2549" y="6809"/>
                    <a:pt x="2487" y="6777"/>
                    <a:pt x="2529" y="6756"/>
                  </a:cubicBezTo>
                  <a:lnTo>
                    <a:pt x="2529" y="6756"/>
                  </a:lnTo>
                  <a:cubicBezTo>
                    <a:pt x="2570" y="6829"/>
                    <a:pt x="2591" y="6850"/>
                    <a:pt x="2580" y="6922"/>
                  </a:cubicBezTo>
                  <a:cubicBezTo>
                    <a:pt x="2565" y="6898"/>
                    <a:pt x="2553" y="6888"/>
                    <a:pt x="2544" y="6888"/>
                  </a:cubicBezTo>
                  <a:cubicBezTo>
                    <a:pt x="2504" y="6888"/>
                    <a:pt x="2518" y="7077"/>
                    <a:pt x="2611" y="7077"/>
                  </a:cubicBezTo>
                  <a:cubicBezTo>
                    <a:pt x="2632" y="7077"/>
                    <a:pt x="2656" y="7068"/>
                    <a:pt x="2684" y="7047"/>
                  </a:cubicBezTo>
                  <a:cubicBezTo>
                    <a:pt x="2632" y="7005"/>
                    <a:pt x="2632" y="6974"/>
                    <a:pt x="2674" y="6954"/>
                  </a:cubicBezTo>
                  <a:lnTo>
                    <a:pt x="2674" y="6954"/>
                  </a:lnTo>
                  <a:cubicBezTo>
                    <a:pt x="2687" y="6983"/>
                    <a:pt x="2703" y="6993"/>
                    <a:pt x="2721" y="6993"/>
                  </a:cubicBezTo>
                  <a:cubicBezTo>
                    <a:pt x="2753" y="6993"/>
                    <a:pt x="2789" y="6961"/>
                    <a:pt x="2816" y="6961"/>
                  </a:cubicBezTo>
                  <a:cubicBezTo>
                    <a:pt x="2821" y="6961"/>
                    <a:pt x="2825" y="6962"/>
                    <a:pt x="2829" y="6964"/>
                  </a:cubicBezTo>
                  <a:cubicBezTo>
                    <a:pt x="2808" y="7005"/>
                    <a:pt x="2860" y="7118"/>
                    <a:pt x="2850" y="7129"/>
                  </a:cubicBezTo>
                  <a:lnTo>
                    <a:pt x="2850" y="7129"/>
                  </a:lnTo>
                  <a:cubicBezTo>
                    <a:pt x="2862" y="7117"/>
                    <a:pt x="2876" y="7114"/>
                    <a:pt x="2888" y="7114"/>
                  </a:cubicBezTo>
                  <a:cubicBezTo>
                    <a:pt x="2896" y="7114"/>
                    <a:pt x="2904" y="7116"/>
                    <a:pt x="2907" y="7116"/>
                  </a:cubicBezTo>
                  <a:cubicBezTo>
                    <a:pt x="2914" y="7116"/>
                    <a:pt x="2908" y="7110"/>
                    <a:pt x="2881" y="7078"/>
                  </a:cubicBezTo>
                  <a:lnTo>
                    <a:pt x="2881" y="7078"/>
                  </a:lnTo>
                  <a:cubicBezTo>
                    <a:pt x="2895" y="7092"/>
                    <a:pt x="2912" y="7100"/>
                    <a:pt x="2929" y="7100"/>
                  </a:cubicBezTo>
                  <a:cubicBezTo>
                    <a:pt x="2950" y="7100"/>
                    <a:pt x="2972" y="7090"/>
                    <a:pt x="2995" y="7067"/>
                  </a:cubicBezTo>
                  <a:cubicBezTo>
                    <a:pt x="2860" y="7047"/>
                    <a:pt x="3005" y="7037"/>
                    <a:pt x="3015" y="7037"/>
                  </a:cubicBezTo>
                  <a:cubicBezTo>
                    <a:pt x="2995" y="7005"/>
                    <a:pt x="2922" y="6902"/>
                    <a:pt x="2881" y="6829"/>
                  </a:cubicBezTo>
                  <a:lnTo>
                    <a:pt x="2881" y="6829"/>
                  </a:lnTo>
                  <a:cubicBezTo>
                    <a:pt x="2941" y="6889"/>
                    <a:pt x="3085" y="6996"/>
                    <a:pt x="3125" y="6996"/>
                  </a:cubicBezTo>
                  <a:cubicBezTo>
                    <a:pt x="3127" y="6996"/>
                    <a:pt x="3128" y="6996"/>
                    <a:pt x="3130" y="6995"/>
                  </a:cubicBezTo>
                  <a:cubicBezTo>
                    <a:pt x="3067" y="6974"/>
                    <a:pt x="3026" y="6943"/>
                    <a:pt x="3005" y="6892"/>
                  </a:cubicBezTo>
                  <a:lnTo>
                    <a:pt x="3005" y="6892"/>
                  </a:lnTo>
                  <a:cubicBezTo>
                    <a:pt x="3036" y="6912"/>
                    <a:pt x="3077" y="6922"/>
                    <a:pt x="3119" y="6933"/>
                  </a:cubicBezTo>
                  <a:cubicBezTo>
                    <a:pt x="3047" y="6892"/>
                    <a:pt x="3119" y="6912"/>
                    <a:pt x="3130" y="6892"/>
                  </a:cubicBezTo>
                  <a:cubicBezTo>
                    <a:pt x="3098" y="6892"/>
                    <a:pt x="3067" y="6871"/>
                    <a:pt x="3057" y="6839"/>
                  </a:cubicBezTo>
                  <a:cubicBezTo>
                    <a:pt x="3098" y="6839"/>
                    <a:pt x="3103" y="6830"/>
                    <a:pt x="3113" y="6830"/>
                  </a:cubicBezTo>
                  <a:cubicBezTo>
                    <a:pt x="3119" y="6830"/>
                    <a:pt x="3126" y="6832"/>
                    <a:pt x="3140" y="6839"/>
                  </a:cubicBezTo>
                  <a:cubicBezTo>
                    <a:pt x="3119" y="6798"/>
                    <a:pt x="3067" y="6767"/>
                    <a:pt x="3015" y="6747"/>
                  </a:cubicBezTo>
                  <a:cubicBezTo>
                    <a:pt x="3011" y="6726"/>
                    <a:pt x="3015" y="6718"/>
                    <a:pt x="3024" y="6718"/>
                  </a:cubicBezTo>
                  <a:cubicBezTo>
                    <a:pt x="3059" y="6718"/>
                    <a:pt x="3163" y="6825"/>
                    <a:pt x="3171" y="6850"/>
                  </a:cubicBezTo>
                  <a:cubicBezTo>
                    <a:pt x="3177" y="6831"/>
                    <a:pt x="3180" y="6824"/>
                    <a:pt x="3181" y="6824"/>
                  </a:cubicBezTo>
                  <a:lnTo>
                    <a:pt x="3181" y="6824"/>
                  </a:lnTo>
                  <a:cubicBezTo>
                    <a:pt x="3184" y="6824"/>
                    <a:pt x="3176" y="6873"/>
                    <a:pt x="3181" y="6873"/>
                  </a:cubicBezTo>
                  <a:cubicBezTo>
                    <a:pt x="3185" y="6873"/>
                    <a:pt x="3193" y="6853"/>
                    <a:pt x="3213" y="6788"/>
                  </a:cubicBezTo>
                  <a:cubicBezTo>
                    <a:pt x="3213" y="6788"/>
                    <a:pt x="3246" y="6822"/>
                    <a:pt x="3269" y="6822"/>
                  </a:cubicBezTo>
                  <a:cubicBezTo>
                    <a:pt x="3287" y="6822"/>
                    <a:pt x="3298" y="6803"/>
                    <a:pt x="3285" y="6736"/>
                  </a:cubicBezTo>
                  <a:lnTo>
                    <a:pt x="3285" y="6736"/>
                  </a:lnTo>
                  <a:cubicBezTo>
                    <a:pt x="3295" y="6739"/>
                    <a:pt x="3306" y="6740"/>
                    <a:pt x="3317" y="6740"/>
                  </a:cubicBezTo>
                  <a:cubicBezTo>
                    <a:pt x="3336" y="6740"/>
                    <a:pt x="3354" y="6737"/>
                    <a:pt x="3371" y="6737"/>
                  </a:cubicBezTo>
                  <a:cubicBezTo>
                    <a:pt x="3399" y="6737"/>
                    <a:pt x="3420" y="6748"/>
                    <a:pt x="3420" y="6809"/>
                  </a:cubicBezTo>
                  <a:cubicBezTo>
                    <a:pt x="3420" y="6809"/>
                    <a:pt x="3459" y="6753"/>
                    <a:pt x="3497" y="6753"/>
                  </a:cubicBezTo>
                  <a:cubicBezTo>
                    <a:pt x="3501" y="6753"/>
                    <a:pt x="3506" y="6754"/>
                    <a:pt x="3510" y="6755"/>
                  </a:cubicBezTo>
                  <a:lnTo>
                    <a:pt x="3510" y="6755"/>
                  </a:lnTo>
                  <a:cubicBezTo>
                    <a:pt x="3492" y="6743"/>
                    <a:pt x="3390" y="6663"/>
                    <a:pt x="3379" y="6663"/>
                  </a:cubicBezTo>
                  <a:cubicBezTo>
                    <a:pt x="3379" y="6663"/>
                    <a:pt x="3379" y="6663"/>
                    <a:pt x="3379" y="6663"/>
                  </a:cubicBezTo>
                  <a:lnTo>
                    <a:pt x="3379" y="6663"/>
                  </a:lnTo>
                  <a:cubicBezTo>
                    <a:pt x="3401" y="6634"/>
                    <a:pt x="3478" y="6600"/>
                    <a:pt x="3526" y="6600"/>
                  </a:cubicBezTo>
                  <a:cubicBezTo>
                    <a:pt x="3546" y="6600"/>
                    <a:pt x="3562" y="6607"/>
                    <a:pt x="3565" y="6622"/>
                  </a:cubicBezTo>
                  <a:cubicBezTo>
                    <a:pt x="3590" y="6545"/>
                    <a:pt x="3599" y="6520"/>
                    <a:pt x="3602" y="6520"/>
                  </a:cubicBezTo>
                  <a:lnTo>
                    <a:pt x="3602" y="6520"/>
                  </a:lnTo>
                  <a:cubicBezTo>
                    <a:pt x="3606" y="6520"/>
                    <a:pt x="3590" y="6601"/>
                    <a:pt x="3616" y="6601"/>
                  </a:cubicBezTo>
                  <a:cubicBezTo>
                    <a:pt x="3625" y="6537"/>
                    <a:pt x="3628" y="6522"/>
                    <a:pt x="3635" y="6522"/>
                  </a:cubicBezTo>
                  <a:cubicBezTo>
                    <a:pt x="3641" y="6522"/>
                    <a:pt x="3648" y="6531"/>
                    <a:pt x="3663" y="6531"/>
                  </a:cubicBezTo>
                  <a:cubicBezTo>
                    <a:pt x="3674" y="6531"/>
                    <a:pt x="3689" y="6526"/>
                    <a:pt x="3710" y="6508"/>
                  </a:cubicBezTo>
                  <a:cubicBezTo>
                    <a:pt x="3668" y="6498"/>
                    <a:pt x="3658" y="6477"/>
                    <a:pt x="3678" y="6446"/>
                  </a:cubicBezTo>
                  <a:lnTo>
                    <a:pt x="3678" y="6446"/>
                  </a:lnTo>
                  <a:cubicBezTo>
                    <a:pt x="3642" y="6466"/>
                    <a:pt x="3598" y="6477"/>
                    <a:pt x="3560" y="6477"/>
                  </a:cubicBezTo>
                  <a:cubicBezTo>
                    <a:pt x="3501" y="6477"/>
                    <a:pt x="3457" y="6451"/>
                    <a:pt x="3482" y="6394"/>
                  </a:cubicBezTo>
                  <a:lnTo>
                    <a:pt x="3482" y="6394"/>
                  </a:lnTo>
                  <a:cubicBezTo>
                    <a:pt x="3441" y="6427"/>
                    <a:pt x="3372" y="6441"/>
                    <a:pt x="3295" y="6441"/>
                  </a:cubicBezTo>
                  <a:cubicBezTo>
                    <a:pt x="3057" y="6441"/>
                    <a:pt x="2735" y="6314"/>
                    <a:pt x="2860" y="6228"/>
                  </a:cubicBezTo>
                  <a:lnTo>
                    <a:pt x="2860" y="6228"/>
                  </a:lnTo>
                  <a:cubicBezTo>
                    <a:pt x="2851" y="6291"/>
                    <a:pt x="2858" y="6323"/>
                    <a:pt x="2887" y="6323"/>
                  </a:cubicBezTo>
                  <a:cubicBezTo>
                    <a:pt x="2892" y="6323"/>
                    <a:pt x="2896" y="6323"/>
                    <a:pt x="2902" y="6321"/>
                  </a:cubicBezTo>
                  <a:cubicBezTo>
                    <a:pt x="2891" y="6280"/>
                    <a:pt x="2902" y="6249"/>
                    <a:pt x="2922" y="6218"/>
                  </a:cubicBezTo>
                  <a:cubicBezTo>
                    <a:pt x="2943" y="6321"/>
                    <a:pt x="2922" y="6280"/>
                    <a:pt x="3015" y="6332"/>
                  </a:cubicBezTo>
                  <a:cubicBezTo>
                    <a:pt x="3025" y="6304"/>
                    <a:pt x="3043" y="6286"/>
                    <a:pt x="3063" y="6286"/>
                  </a:cubicBezTo>
                  <a:cubicBezTo>
                    <a:pt x="3086" y="6286"/>
                    <a:pt x="3112" y="6311"/>
                    <a:pt x="3130" y="6374"/>
                  </a:cubicBezTo>
                  <a:cubicBezTo>
                    <a:pt x="3181" y="6363"/>
                    <a:pt x="3181" y="6342"/>
                    <a:pt x="3160" y="6280"/>
                  </a:cubicBezTo>
                  <a:cubicBezTo>
                    <a:pt x="3213" y="6280"/>
                    <a:pt x="3233" y="6301"/>
                    <a:pt x="3222" y="6363"/>
                  </a:cubicBezTo>
                  <a:cubicBezTo>
                    <a:pt x="3257" y="6306"/>
                    <a:pt x="3272" y="6274"/>
                    <a:pt x="3279" y="6274"/>
                  </a:cubicBezTo>
                  <a:cubicBezTo>
                    <a:pt x="3285" y="6274"/>
                    <a:pt x="3285" y="6295"/>
                    <a:pt x="3285" y="6342"/>
                  </a:cubicBezTo>
                  <a:cubicBezTo>
                    <a:pt x="3324" y="6292"/>
                    <a:pt x="3355" y="6284"/>
                    <a:pt x="3391" y="6284"/>
                  </a:cubicBezTo>
                  <a:cubicBezTo>
                    <a:pt x="3407" y="6284"/>
                    <a:pt x="3425" y="6285"/>
                    <a:pt x="3445" y="6285"/>
                  </a:cubicBezTo>
                  <a:cubicBezTo>
                    <a:pt x="3462" y="6285"/>
                    <a:pt x="3481" y="6284"/>
                    <a:pt x="3503" y="6280"/>
                  </a:cubicBezTo>
                  <a:cubicBezTo>
                    <a:pt x="3450" y="6249"/>
                    <a:pt x="3316" y="6218"/>
                    <a:pt x="3275" y="6166"/>
                  </a:cubicBezTo>
                  <a:cubicBezTo>
                    <a:pt x="3320" y="6132"/>
                    <a:pt x="3330" y="6126"/>
                    <a:pt x="3323" y="6126"/>
                  </a:cubicBezTo>
                  <a:cubicBezTo>
                    <a:pt x="3319" y="6126"/>
                    <a:pt x="3309" y="6128"/>
                    <a:pt x="3297" y="6128"/>
                  </a:cubicBezTo>
                  <a:cubicBezTo>
                    <a:pt x="3275" y="6128"/>
                    <a:pt x="3248" y="6120"/>
                    <a:pt x="3243" y="6073"/>
                  </a:cubicBezTo>
                  <a:cubicBezTo>
                    <a:pt x="3243" y="6068"/>
                    <a:pt x="3272" y="6061"/>
                    <a:pt x="3304" y="6061"/>
                  </a:cubicBezTo>
                  <a:cubicBezTo>
                    <a:pt x="3341" y="6061"/>
                    <a:pt x="3383" y="6071"/>
                    <a:pt x="3388" y="6104"/>
                  </a:cubicBezTo>
                  <a:cubicBezTo>
                    <a:pt x="3397" y="6063"/>
                    <a:pt x="3405" y="6050"/>
                    <a:pt x="3413" y="6050"/>
                  </a:cubicBezTo>
                  <a:cubicBezTo>
                    <a:pt x="3425" y="6050"/>
                    <a:pt x="3437" y="6084"/>
                    <a:pt x="3449" y="6084"/>
                  </a:cubicBezTo>
                  <a:cubicBezTo>
                    <a:pt x="3456" y="6084"/>
                    <a:pt x="3463" y="6074"/>
                    <a:pt x="3471" y="6042"/>
                  </a:cubicBezTo>
                  <a:cubicBezTo>
                    <a:pt x="3503" y="6042"/>
                    <a:pt x="3461" y="6125"/>
                    <a:pt x="3492" y="6135"/>
                  </a:cubicBezTo>
                  <a:cubicBezTo>
                    <a:pt x="3498" y="6091"/>
                    <a:pt x="3512" y="6063"/>
                    <a:pt x="3533" y="6063"/>
                  </a:cubicBezTo>
                  <a:cubicBezTo>
                    <a:pt x="3547" y="6063"/>
                    <a:pt x="3565" y="6075"/>
                    <a:pt x="3586" y="6104"/>
                  </a:cubicBezTo>
                  <a:cubicBezTo>
                    <a:pt x="3577" y="6063"/>
                    <a:pt x="3582" y="6035"/>
                    <a:pt x="3599" y="6035"/>
                  </a:cubicBezTo>
                  <a:cubicBezTo>
                    <a:pt x="3604" y="6035"/>
                    <a:pt x="3610" y="6037"/>
                    <a:pt x="3616" y="6042"/>
                  </a:cubicBezTo>
                  <a:cubicBezTo>
                    <a:pt x="3575" y="5990"/>
                    <a:pt x="3430" y="5876"/>
                    <a:pt x="3326" y="5845"/>
                  </a:cubicBezTo>
                  <a:cubicBezTo>
                    <a:pt x="3318" y="5843"/>
                    <a:pt x="3308" y="5842"/>
                    <a:pt x="3295" y="5842"/>
                  </a:cubicBezTo>
                  <a:cubicBezTo>
                    <a:pt x="3233" y="5842"/>
                    <a:pt x="3124" y="5863"/>
                    <a:pt x="3031" y="5863"/>
                  </a:cubicBezTo>
                  <a:cubicBezTo>
                    <a:pt x="2953" y="5863"/>
                    <a:pt x="2887" y="5848"/>
                    <a:pt x="2870" y="5793"/>
                  </a:cubicBezTo>
                  <a:lnTo>
                    <a:pt x="2870" y="5793"/>
                  </a:lnTo>
                  <a:cubicBezTo>
                    <a:pt x="2878" y="5797"/>
                    <a:pt x="2885" y="5800"/>
                    <a:pt x="2893" y="5800"/>
                  </a:cubicBezTo>
                  <a:cubicBezTo>
                    <a:pt x="2908" y="5800"/>
                    <a:pt x="2926" y="5788"/>
                    <a:pt x="2953" y="5741"/>
                  </a:cubicBezTo>
                  <a:cubicBezTo>
                    <a:pt x="2964" y="5796"/>
                    <a:pt x="2969" y="5814"/>
                    <a:pt x="2973" y="5814"/>
                  </a:cubicBezTo>
                  <a:cubicBezTo>
                    <a:pt x="2980" y="5814"/>
                    <a:pt x="2985" y="5761"/>
                    <a:pt x="3020" y="5761"/>
                  </a:cubicBezTo>
                  <a:cubicBezTo>
                    <a:pt x="3022" y="5761"/>
                    <a:pt x="3024" y="5761"/>
                    <a:pt x="3026" y="5762"/>
                  </a:cubicBezTo>
                  <a:cubicBezTo>
                    <a:pt x="3026" y="5819"/>
                    <a:pt x="3124" y="5834"/>
                    <a:pt x="3209" y="5834"/>
                  </a:cubicBezTo>
                  <a:cubicBezTo>
                    <a:pt x="3262" y="5834"/>
                    <a:pt x="3310" y="5828"/>
                    <a:pt x="3326" y="5824"/>
                  </a:cubicBezTo>
                  <a:cubicBezTo>
                    <a:pt x="3264" y="5814"/>
                    <a:pt x="3264" y="5793"/>
                    <a:pt x="3316" y="5783"/>
                  </a:cubicBezTo>
                  <a:lnTo>
                    <a:pt x="3316" y="5783"/>
                  </a:lnTo>
                  <a:cubicBezTo>
                    <a:pt x="3327" y="5812"/>
                    <a:pt x="3345" y="5823"/>
                    <a:pt x="3365" y="5823"/>
                  </a:cubicBezTo>
                  <a:cubicBezTo>
                    <a:pt x="3401" y="5823"/>
                    <a:pt x="3445" y="5788"/>
                    <a:pt x="3471" y="5762"/>
                  </a:cubicBezTo>
                  <a:cubicBezTo>
                    <a:pt x="3463" y="5750"/>
                    <a:pt x="3457" y="5747"/>
                    <a:pt x="3447" y="5747"/>
                  </a:cubicBezTo>
                  <a:cubicBezTo>
                    <a:pt x="3439" y="5747"/>
                    <a:pt x="3429" y="5749"/>
                    <a:pt x="3415" y="5749"/>
                  </a:cubicBezTo>
                  <a:cubicBezTo>
                    <a:pt x="3401" y="5749"/>
                    <a:pt x="3383" y="5747"/>
                    <a:pt x="3358" y="5741"/>
                  </a:cubicBezTo>
                  <a:cubicBezTo>
                    <a:pt x="3388" y="5690"/>
                    <a:pt x="3399" y="5658"/>
                    <a:pt x="3305" y="5648"/>
                  </a:cubicBezTo>
                  <a:cubicBezTo>
                    <a:pt x="3314" y="5631"/>
                    <a:pt x="3344" y="5614"/>
                    <a:pt x="3360" y="5614"/>
                  </a:cubicBezTo>
                  <a:cubicBezTo>
                    <a:pt x="3363" y="5614"/>
                    <a:pt x="3366" y="5615"/>
                    <a:pt x="3368" y="5617"/>
                  </a:cubicBezTo>
                  <a:cubicBezTo>
                    <a:pt x="3345" y="5583"/>
                    <a:pt x="3305" y="5573"/>
                    <a:pt x="3258" y="5573"/>
                  </a:cubicBezTo>
                  <a:cubicBezTo>
                    <a:pt x="3190" y="5573"/>
                    <a:pt x="3107" y="5594"/>
                    <a:pt x="3044" y="5594"/>
                  </a:cubicBezTo>
                  <a:cubicBezTo>
                    <a:pt x="2990" y="5594"/>
                    <a:pt x="2950" y="5579"/>
                    <a:pt x="2943" y="5524"/>
                  </a:cubicBezTo>
                  <a:lnTo>
                    <a:pt x="2943" y="5524"/>
                  </a:lnTo>
                  <a:cubicBezTo>
                    <a:pt x="2958" y="5530"/>
                    <a:pt x="2971" y="5533"/>
                    <a:pt x="2983" y="5533"/>
                  </a:cubicBezTo>
                  <a:cubicBezTo>
                    <a:pt x="3028" y="5533"/>
                    <a:pt x="3053" y="5490"/>
                    <a:pt x="3077" y="5441"/>
                  </a:cubicBezTo>
                  <a:cubicBezTo>
                    <a:pt x="3077" y="5470"/>
                    <a:pt x="3083" y="5480"/>
                    <a:pt x="3091" y="5480"/>
                  </a:cubicBezTo>
                  <a:cubicBezTo>
                    <a:pt x="3113" y="5480"/>
                    <a:pt x="3153" y="5409"/>
                    <a:pt x="3160" y="5409"/>
                  </a:cubicBezTo>
                  <a:cubicBezTo>
                    <a:pt x="3168" y="5425"/>
                    <a:pt x="3187" y="5452"/>
                    <a:pt x="3210" y="5452"/>
                  </a:cubicBezTo>
                  <a:cubicBezTo>
                    <a:pt x="3217" y="5452"/>
                    <a:pt x="3225" y="5449"/>
                    <a:pt x="3233" y="5441"/>
                  </a:cubicBezTo>
                  <a:cubicBezTo>
                    <a:pt x="3202" y="5420"/>
                    <a:pt x="3192" y="5409"/>
                    <a:pt x="3213" y="5389"/>
                  </a:cubicBezTo>
                  <a:lnTo>
                    <a:pt x="3213" y="5389"/>
                  </a:lnTo>
                  <a:cubicBezTo>
                    <a:pt x="3199" y="5397"/>
                    <a:pt x="3188" y="5402"/>
                    <a:pt x="3179" y="5402"/>
                  </a:cubicBezTo>
                  <a:cubicBezTo>
                    <a:pt x="3166" y="5402"/>
                    <a:pt x="3156" y="5392"/>
                    <a:pt x="3150" y="5368"/>
                  </a:cubicBezTo>
                  <a:lnTo>
                    <a:pt x="3150" y="5368"/>
                  </a:lnTo>
                  <a:cubicBezTo>
                    <a:pt x="3151" y="5369"/>
                    <a:pt x="3152" y="5369"/>
                    <a:pt x="3154" y="5369"/>
                  </a:cubicBezTo>
                  <a:cubicBezTo>
                    <a:pt x="3170" y="5369"/>
                    <a:pt x="3222" y="5316"/>
                    <a:pt x="3222" y="5306"/>
                  </a:cubicBezTo>
                  <a:cubicBezTo>
                    <a:pt x="3186" y="5306"/>
                    <a:pt x="3007" y="5373"/>
                    <a:pt x="2881" y="5373"/>
                  </a:cubicBezTo>
                  <a:cubicBezTo>
                    <a:pt x="2828" y="5373"/>
                    <a:pt x="2785" y="5361"/>
                    <a:pt x="2767" y="5327"/>
                  </a:cubicBezTo>
                  <a:lnTo>
                    <a:pt x="2767" y="5327"/>
                  </a:lnTo>
                  <a:cubicBezTo>
                    <a:pt x="2769" y="5327"/>
                    <a:pt x="2771" y="5327"/>
                    <a:pt x="2773" y="5327"/>
                  </a:cubicBezTo>
                  <a:cubicBezTo>
                    <a:pt x="2830" y="5327"/>
                    <a:pt x="2833" y="5228"/>
                    <a:pt x="2845" y="5228"/>
                  </a:cubicBezTo>
                  <a:cubicBezTo>
                    <a:pt x="2848" y="5228"/>
                    <a:pt x="2853" y="5238"/>
                    <a:pt x="2860" y="5264"/>
                  </a:cubicBezTo>
                  <a:cubicBezTo>
                    <a:pt x="2891" y="5192"/>
                    <a:pt x="2870" y="5151"/>
                    <a:pt x="2840" y="5140"/>
                  </a:cubicBezTo>
                  <a:cubicBezTo>
                    <a:pt x="2891" y="5119"/>
                    <a:pt x="2912" y="5161"/>
                    <a:pt x="2922" y="5068"/>
                  </a:cubicBezTo>
                  <a:lnTo>
                    <a:pt x="2922" y="5068"/>
                  </a:lnTo>
                  <a:cubicBezTo>
                    <a:pt x="3088" y="5172"/>
                    <a:pt x="2870" y="5119"/>
                    <a:pt x="3077" y="5244"/>
                  </a:cubicBezTo>
                  <a:cubicBezTo>
                    <a:pt x="3109" y="5223"/>
                    <a:pt x="3109" y="5192"/>
                    <a:pt x="3098" y="5161"/>
                  </a:cubicBezTo>
                  <a:cubicBezTo>
                    <a:pt x="3110" y="5155"/>
                    <a:pt x="3122" y="5135"/>
                    <a:pt x="3140" y="5135"/>
                  </a:cubicBezTo>
                  <a:cubicBezTo>
                    <a:pt x="3153" y="5135"/>
                    <a:pt x="3170" y="5146"/>
                    <a:pt x="3192" y="5182"/>
                  </a:cubicBezTo>
                  <a:cubicBezTo>
                    <a:pt x="3202" y="5161"/>
                    <a:pt x="3222" y="5140"/>
                    <a:pt x="3243" y="5130"/>
                  </a:cubicBezTo>
                  <a:lnTo>
                    <a:pt x="3243" y="5130"/>
                  </a:lnTo>
                  <a:cubicBezTo>
                    <a:pt x="3240" y="5131"/>
                    <a:pt x="3236" y="5131"/>
                    <a:pt x="3233" y="5131"/>
                  </a:cubicBezTo>
                  <a:cubicBezTo>
                    <a:pt x="3155" y="5131"/>
                    <a:pt x="3090" y="5024"/>
                    <a:pt x="3130" y="4964"/>
                  </a:cubicBezTo>
                  <a:lnTo>
                    <a:pt x="3130" y="4964"/>
                  </a:lnTo>
                  <a:cubicBezTo>
                    <a:pt x="3160" y="5006"/>
                    <a:pt x="3181" y="5057"/>
                    <a:pt x="3192" y="5089"/>
                  </a:cubicBezTo>
                  <a:cubicBezTo>
                    <a:pt x="3222" y="5068"/>
                    <a:pt x="3233" y="5037"/>
                    <a:pt x="3213" y="5006"/>
                  </a:cubicBezTo>
                  <a:lnTo>
                    <a:pt x="3213" y="5006"/>
                  </a:lnTo>
                  <a:cubicBezTo>
                    <a:pt x="3239" y="5045"/>
                    <a:pt x="3297" y="5100"/>
                    <a:pt x="3332" y="5100"/>
                  </a:cubicBezTo>
                  <a:cubicBezTo>
                    <a:pt x="3353" y="5100"/>
                    <a:pt x="3365" y="5081"/>
                    <a:pt x="3358" y="5027"/>
                  </a:cubicBezTo>
                  <a:lnTo>
                    <a:pt x="3358" y="5027"/>
                  </a:lnTo>
                  <a:cubicBezTo>
                    <a:pt x="3377" y="5036"/>
                    <a:pt x="3414" y="5090"/>
                    <a:pt x="3427" y="5090"/>
                  </a:cubicBezTo>
                  <a:cubicBezTo>
                    <a:pt x="3428" y="5090"/>
                    <a:pt x="3429" y="5089"/>
                    <a:pt x="3430" y="5089"/>
                  </a:cubicBezTo>
                  <a:cubicBezTo>
                    <a:pt x="3430" y="5057"/>
                    <a:pt x="3430" y="4871"/>
                    <a:pt x="3420" y="4850"/>
                  </a:cubicBezTo>
                  <a:cubicBezTo>
                    <a:pt x="3399" y="4864"/>
                    <a:pt x="3381" y="4869"/>
                    <a:pt x="3364" y="4869"/>
                  </a:cubicBezTo>
                  <a:cubicBezTo>
                    <a:pt x="3302" y="4869"/>
                    <a:pt x="3257" y="4797"/>
                    <a:pt x="3192" y="4757"/>
                  </a:cubicBezTo>
                  <a:cubicBezTo>
                    <a:pt x="3192" y="4716"/>
                    <a:pt x="3213" y="4654"/>
                    <a:pt x="3202" y="4633"/>
                  </a:cubicBezTo>
                  <a:lnTo>
                    <a:pt x="3202" y="4633"/>
                  </a:lnTo>
                  <a:cubicBezTo>
                    <a:pt x="3201" y="4634"/>
                    <a:pt x="3199" y="4634"/>
                    <a:pt x="3195" y="4634"/>
                  </a:cubicBezTo>
                  <a:cubicBezTo>
                    <a:pt x="3156" y="4634"/>
                    <a:pt x="2972" y="4589"/>
                    <a:pt x="2953" y="4560"/>
                  </a:cubicBezTo>
                  <a:lnTo>
                    <a:pt x="2953" y="4560"/>
                  </a:lnTo>
                  <a:cubicBezTo>
                    <a:pt x="2961" y="4564"/>
                    <a:pt x="2969" y="4566"/>
                    <a:pt x="2976" y="4566"/>
                  </a:cubicBezTo>
                  <a:cubicBezTo>
                    <a:pt x="3025" y="4566"/>
                    <a:pt x="3052" y="4483"/>
                    <a:pt x="3062" y="4483"/>
                  </a:cubicBezTo>
                  <a:cubicBezTo>
                    <a:pt x="3066" y="4483"/>
                    <a:pt x="3067" y="4492"/>
                    <a:pt x="3067" y="4518"/>
                  </a:cubicBezTo>
                  <a:cubicBezTo>
                    <a:pt x="3121" y="4482"/>
                    <a:pt x="3214" y="4376"/>
                    <a:pt x="3245" y="4376"/>
                  </a:cubicBezTo>
                  <a:cubicBezTo>
                    <a:pt x="3249" y="4376"/>
                    <a:pt x="3253" y="4379"/>
                    <a:pt x="3254" y="4384"/>
                  </a:cubicBezTo>
                  <a:cubicBezTo>
                    <a:pt x="3281" y="4301"/>
                    <a:pt x="3187" y="4202"/>
                    <a:pt x="3172" y="4202"/>
                  </a:cubicBezTo>
                  <a:cubicBezTo>
                    <a:pt x="3170" y="4202"/>
                    <a:pt x="3170" y="4204"/>
                    <a:pt x="3171" y="4208"/>
                  </a:cubicBezTo>
                  <a:cubicBezTo>
                    <a:pt x="3088" y="4251"/>
                    <a:pt x="3019" y="4261"/>
                    <a:pt x="2949" y="4261"/>
                  </a:cubicBezTo>
                  <a:cubicBezTo>
                    <a:pt x="2894" y="4261"/>
                    <a:pt x="2838" y="4255"/>
                    <a:pt x="2774" y="4255"/>
                  </a:cubicBezTo>
                  <a:cubicBezTo>
                    <a:pt x="2746" y="4255"/>
                    <a:pt x="2716" y="4256"/>
                    <a:pt x="2684" y="4260"/>
                  </a:cubicBezTo>
                  <a:cubicBezTo>
                    <a:pt x="2725" y="4239"/>
                    <a:pt x="2725" y="4208"/>
                    <a:pt x="2694" y="4166"/>
                  </a:cubicBezTo>
                  <a:cubicBezTo>
                    <a:pt x="2715" y="4166"/>
                    <a:pt x="2757" y="4177"/>
                    <a:pt x="2757" y="4177"/>
                  </a:cubicBezTo>
                  <a:cubicBezTo>
                    <a:pt x="2757" y="4156"/>
                    <a:pt x="2694" y="4063"/>
                    <a:pt x="2736" y="4053"/>
                  </a:cubicBezTo>
                  <a:lnTo>
                    <a:pt x="2736" y="4053"/>
                  </a:lnTo>
                  <a:cubicBezTo>
                    <a:pt x="2757" y="4121"/>
                    <a:pt x="2827" y="4155"/>
                    <a:pt x="2873" y="4155"/>
                  </a:cubicBezTo>
                  <a:cubicBezTo>
                    <a:pt x="2918" y="4155"/>
                    <a:pt x="2942" y="4123"/>
                    <a:pt x="2881" y="4063"/>
                  </a:cubicBezTo>
                  <a:cubicBezTo>
                    <a:pt x="2886" y="4057"/>
                    <a:pt x="2916" y="4046"/>
                    <a:pt x="2945" y="4046"/>
                  </a:cubicBezTo>
                  <a:cubicBezTo>
                    <a:pt x="2970" y="4046"/>
                    <a:pt x="2996" y="4054"/>
                    <a:pt x="3005" y="4083"/>
                  </a:cubicBezTo>
                  <a:cubicBezTo>
                    <a:pt x="3057" y="4053"/>
                    <a:pt x="3088" y="3949"/>
                    <a:pt x="3088" y="3928"/>
                  </a:cubicBezTo>
                  <a:cubicBezTo>
                    <a:pt x="3140" y="3928"/>
                    <a:pt x="3130" y="3928"/>
                    <a:pt x="3140" y="3970"/>
                  </a:cubicBezTo>
                  <a:cubicBezTo>
                    <a:pt x="3141" y="3941"/>
                    <a:pt x="3142" y="3920"/>
                    <a:pt x="3143" y="3906"/>
                  </a:cubicBezTo>
                  <a:lnTo>
                    <a:pt x="3143" y="3906"/>
                  </a:lnTo>
                  <a:cubicBezTo>
                    <a:pt x="3143" y="3907"/>
                    <a:pt x="3142" y="3908"/>
                    <a:pt x="3141" y="3908"/>
                  </a:cubicBezTo>
                  <a:cubicBezTo>
                    <a:pt x="3138" y="3908"/>
                    <a:pt x="3135" y="3898"/>
                    <a:pt x="3130" y="3866"/>
                  </a:cubicBezTo>
                  <a:cubicBezTo>
                    <a:pt x="3123" y="3879"/>
                    <a:pt x="3115" y="3885"/>
                    <a:pt x="3107" y="3885"/>
                  </a:cubicBezTo>
                  <a:cubicBezTo>
                    <a:pt x="3090" y="3885"/>
                    <a:pt x="3071" y="3859"/>
                    <a:pt x="3057" y="3825"/>
                  </a:cubicBezTo>
                  <a:cubicBezTo>
                    <a:pt x="3109" y="3804"/>
                    <a:pt x="3026" y="3772"/>
                    <a:pt x="3088" y="3762"/>
                  </a:cubicBezTo>
                  <a:lnTo>
                    <a:pt x="3088" y="3762"/>
                  </a:lnTo>
                  <a:cubicBezTo>
                    <a:pt x="3104" y="3809"/>
                    <a:pt x="3122" y="3809"/>
                    <a:pt x="3133" y="3809"/>
                  </a:cubicBezTo>
                  <a:cubicBezTo>
                    <a:pt x="3145" y="3809"/>
                    <a:pt x="3150" y="3809"/>
                    <a:pt x="3140" y="3855"/>
                  </a:cubicBezTo>
                  <a:cubicBezTo>
                    <a:pt x="3171" y="3814"/>
                    <a:pt x="3181" y="3772"/>
                    <a:pt x="3171" y="3721"/>
                  </a:cubicBezTo>
                  <a:lnTo>
                    <a:pt x="3171" y="3721"/>
                  </a:lnTo>
                  <a:cubicBezTo>
                    <a:pt x="3194" y="3744"/>
                    <a:pt x="3207" y="3751"/>
                    <a:pt x="3216" y="3751"/>
                  </a:cubicBezTo>
                  <a:cubicBezTo>
                    <a:pt x="3230" y="3751"/>
                    <a:pt x="3232" y="3732"/>
                    <a:pt x="3242" y="3732"/>
                  </a:cubicBezTo>
                  <a:cubicBezTo>
                    <a:pt x="3248" y="3732"/>
                    <a:pt x="3258" y="3740"/>
                    <a:pt x="3275" y="3762"/>
                  </a:cubicBezTo>
                  <a:cubicBezTo>
                    <a:pt x="3267" y="3724"/>
                    <a:pt x="3276" y="3702"/>
                    <a:pt x="3294" y="3702"/>
                  </a:cubicBezTo>
                  <a:cubicBezTo>
                    <a:pt x="3301" y="3702"/>
                    <a:pt x="3308" y="3705"/>
                    <a:pt x="3316" y="3710"/>
                  </a:cubicBezTo>
                  <a:cubicBezTo>
                    <a:pt x="3306" y="3692"/>
                    <a:pt x="3296" y="3686"/>
                    <a:pt x="3287" y="3686"/>
                  </a:cubicBezTo>
                  <a:cubicBezTo>
                    <a:pt x="3271" y="3686"/>
                    <a:pt x="3258" y="3705"/>
                    <a:pt x="3248" y="3705"/>
                  </a:cubicBezTo>
                  <a:cubicBezTo>
                    <a:pt x="3241" y="3705"/>
                    <a:pt x="3236" y="3697"/>
                    <a:pt x="3233" y="3669"/>
                  </a:cubicBezTo>
                  <a:cubicBezTo>
                    <a:pt x="3225" y="3699"/>
                    <a:pt x="3187" y="3715"/>
                    <a:pt x="3148" y="3715"/>
                  </a:cubicBezTo>
                  <a:cubicBezTo>
                    <a:pt x="3093" y="3715"/>
                    <a:pt x="3035" y="3684"/>
                    <a:pt x="3047" y="3617"/>
                  </a:cubicBezTo>
                  <a:lnTo>
                    <a:pt x="3047" y="3617"/>
                  </a:lnTo>
                  <a:cubicBezTo>
                    <a:pt x="3067" y="3627"/>
                    <a:pt x="3116" y="3644"/>
                    <a:pt x="3141" y="3644"/>
                  </a:cubicBezTo>
                  <a:cubicBezTo>
                    <a:pt x="3168" y="3644"/>
                    <a:pt x="3169" y="3625"/>
                    <a:pt x="3077" y="3555"/>
                  </a:cubicBezTo>
                  <a:cubicBezTo>
                    <a:pt x="3068" y="3575"/>
                    <a:pt x="3052" y="3581"/>
                    <a:pt x="3033" y="3581"/>
                  </a:cubicBezTo>
                  <a:cubicBezTo>
                    <a:pt x="3003" y="3581"/>
                    <a:pt x="2964" y="3568"/>
                    <a:pt x="2918" y="3568"/>
                  </a:cubicBezTo>
                  <a:cubicBezTo>
                    <a:pt x="2900" y="3568"/>
                    <a:pt x="2880" y="3570"/>
                    <a:pt x="2860" y="3576"/>
                  </a:cubicBezTo>
                  <a:cubicBezTo>
                    <a:pt x="2849" y="3544"/>
                    <a:pt x="2891" y="3565"/>
                    <a:pt x="2881" y="3524"/>
                  </a:cubicBezTo>
                  <a:lnTo>
                    <a:pt x="2881" y="3524"/>
                  </a:lnTo>
                  <a:cubicBezTo>
                    <a:pt x="2819" y="3565"/>
                    <a:pt x="2787" y="3544"/>
                    <a:pt x="2736" y="3555"/>
                  </a:cubicBezTo>
                  <a:cubicBezTo>
                    <a:pt x="2725" y="3534"/>
                    <a:pt x="2725" y="3514"/>
                    <a:pt x="2736" y="3482"/>
                  </a:cubicBezTo>
                  <a:cubicBezTo>
                    <a:pt x="2742" y="3485"/>
                    <a:pt x="2750" y="3487"/>
                    <a:pt x="2759" y="3487"/>
                  </a:cubicBezTo>
                  <a:cubicBezTo>
                    <a:pt x="2805" y="3487"/>
                    <a:pt x="2866" y="3443"/>
                    <a:pt x="2787" y="3399"/>
                  </a:cubicBezTo>
                  <a:cubicBezTo>
                    <a:pt x="2798" y="3389"/>
                    <a:pt x="2798" y="3389"/>
                    <a:pt x="2798" y="3379"/>
                  </a:cubicBezTo>
                  <a:cubicBezTo>
                    <a:pt x="2849" y="3399"/>
                    <a:pt x="2902" y="3431"/>
                    <a:pt x="2922" y="3472"/>
                  </a:cubicBezTo>
                  <a:cubicBezTo>
                    <a:pt x="2953" y="3286"/>
                    <a:pt x="2870" y="3389"/>
                    <a:pt x="2912" y="3275"/>
                  </a:cubicBezTo>
                  <a:lnTo>
                    <a:pt x="2912" y="3275"/>
                  </a:lnTo>
                  <a:cubicBezTo>
                    <a:pt x="2886" y="3276"/>
                    <a:pt x="2866" y="3277"/>
                    <a:pt x="2850" y="3277"/>
                  </a:cubicBezTo>
                  <a:cubicBezTo>
                    <a:pt x="2712" y="3277"/>
                    <a:pt x="2887" y="3243"/>
                    <a:pt x="2776" y="3243"/>
                  </a:cubicBezTo>
                  <a:cubicBezTo>
                    <a:pt x="2763" y="3243"/>
                    <a:pt x="2747" y="3243"/>
                    <a:pt x="2725" y="3244"/>
                  </a:cubicBezTo>
                  <a:cubicBezTo>
                    <a:pt x="2725" y="3234"/>
                    <a:pt x="2798" y="3224"/>
                    <a:pt x="2808" y="3224"/>
                  </a:cubicBezTo>
                  <a:cubicBezTo>
                    <a:pt x="2757" y="3213"/>
                    <a:pt x="2725" y="3192"/>
                    <a:pt x="2725" y="3141"/>
                  </a:cubicBezTo>
                  <a:lnTo>
                    <a:pt x="2725" y="3141"/>
                  </a:lnTo>
                  <a:cubicBezTo>
                    <a:pt x="2760" y="3190"/>
                    <a:pt x="2773" y="3208"/>
                    <a:pt x="2775" y="3208"/>
                  </a:cubicBezTo>
                  <a:cubicBezTo>
                    <a:pt x="2779" y="3208"/>
                    <a:pt x="2743" y="3140"/>
                    <a:pt x="2757" y="3099"/>
                  </a:cubicBezTo>
                  <a:cubicBezTo>
                    <a:pt x="2622" y="3099"/>
                    <a:pt x="2497" y="3099"/>
                    <a:pt x="2446" y="3109"/>
                  </a:cubicBezTo>
                  <a:cubicBezTo>
                    <a:pt x="2446" y="3068"/>
                    <a:pt x="2632" y="2996"/>
                    <a:pt x="2559" y="2902"/>
                  </a:cubicBezTo>
                  <a:cubicBezTo>
                    <a:pt x="2586" y="2894"/>
                    <a:pt x="2605" y="2892"/>
                    <a:pt x="2619" y="2892"/>
                  </a:cubicBezTo>
                  <a:cubicBezTo>
                    <a:pt x="2630" y="2892"/>
                    <a:pt x="2638" y="2893"/>
                    <a:pt x="2643" y="2893"/>
                  </a:cubicBezTo>
                  <a:cubicBezTo>
                    <a:pt x="2658" y="2893"/>
                    <a:pt x="2658" y="2886"/>
                    <a:pt x="2663" y="2830"/>
                  </a:cubicBezTo>
                  <a:cubicBezTo>
                    <a:pt x="2675" y="2869"/>
                    <a:pt x="2686" y="2884"/>
                    <a:pt x="2696" y="2884"/>
                  </a:cubicBezTo>
                  <a:cubicBezTo>
                    <a:pt x="2720" y="2884"/>
                    <a:pt x="2736" y="2797"/>
                    <a:pt x="2736" y="2768"/>
                  </a:cubicBezTo>
                  <a:cubicBezTo>
                    <a:pt x="2787" y="2830"/>
                    <a:pt x="2777" y="2798"/>
                    <a:pt x="2798" y="2840"/>
                  </a:cubicBezTo>
                  <a:cubicBezTo>
                    <a:pt x="2800" y="2827"/>
                    <a:pt x="2808" y="2823"/>
                    <a:pt x="2818" y="2823"/>
                  </a:cubicBezTo>
                  <a:cubicBezTo>
                    <a:pt x="2835" y="2823"/>
                    <a:pt x="2859" y="2834"/>
                    <a:pt x="2873" y="2834"/>
                  </a:cubicBezTo>
                  <a:cubicBezTo>
                    <a:pt x="2892" y="2834"/>
                    <a:pt x="2896" y="2815"/>
                    <a:pt x="2849" y="2726"/>
                  </a:cubicBezTo>
                  <a:cubicBezTo>
                    <a:pt x="2840" y="2716"/>
                    <a:pt x="2829" y="2716"/>
                    <a:pt x="2819" y="2695"/>
                  </a:cubicBezTo>
                  <a:cubicBezTo>
                    <a:pt x="2840" y="2695"/>
                    <a:pt x="2849" y="2685"/>
                    <a:pt x="2840" y="2674"/>
                  </a:cubicBezTo>
                  <a:lnTo>
                    <a:pt x="2840" y="2674"/>
                  </a:lnTo>
                  <a:cubicBezTo>
                    <a:pt x="2803" y="2702"/>
                    <a:pt x="2770" y="2715"/>
                    <a:pt x="2742" y="2715"/>
                  </a:cubicBezTo>
                  <a:cubicBezTo>
                    <a:pt x="2708" y="2715"/>
                    <a:pt x="2680" y="2694"/>
                    <a:pt x="2663" y="2653"/>
                  </a:cubicBezTo>
                  <a:cubicBezTo>
                    <a:pt x="2663" y="2726"/>
                    <a:pt x="2559" y="2747"/>
                    <a:pt x="2456" y="2747"/>
                  </a:cubicBezTo>
                  <a:cubicBezTo>
                    <a:pt x="2456" y="2721"/>
                    <a:pt x="2456" y="2699"/>
                    <a:pt x="2461" y="2699"/>
                  </a:cubicBezTo>
                  <a:cubicBezTo>
                    <a:pt x="2464" y="2699"/>
                    <a:pt x="2469" y="2707"/>
                    <a:pt x="2476" y="2726"/>
                  </a:cubicBezTo>
                  <a:cubicBezTo>
                    <a:pt x="2497" y="2695"/>
                    <a:pt x="2508" y="2674"/>
                    <a:pt x="2497" y="2643"/>
                  </a:cubicBezTo>
                  <a:lnTo>
                    <a:pt x="2497" y="2643"/>
                  </a:lnTo>
                  <a:cubicBezTo>
                    <a:pt x="2487" y="2653"/>
                    <a:pt x="2476" y="2664"/>
                    <a:pt x="2456" y="2664"/>
                  </a:cubicBezTo>
                  <a:cubicBezTo>
                    <a:pt x="2456" y="2633"/>
                    <a:pt x="2467" y="2591"/>
                    <a:pt x="2476" y="2561"/>
                  </a:cubicBezTo>
                  <a:cubicBezTo>
                    <a:pt x="2479" y="2575"/>
                    <a:pt x="2483" y="2581"/>
                    <a:pt x="2489" y="2581"/>
                  </a:cubicBezTo>
                  <a:cubicBezTo>
                    <a:pt x="2506" y="2581"/>
                    <a:pt x="2538" y="2515"/>
                    <a:pt x="2570" y="2467"/>
                  </a:cubicBezTo>
                  <a:cubicBezTo>
                    <a:pt x="2567" y="2464"/>
                    <a:pt x="2562" y="2463"/>
                    <a:pt x="2555" y="2463"/>
                  </a:cubicBezTo>
                  <a:cubicBezTo>
                    <a:pt x="2478" y="2463"/>
                    <a:pt x="2164" y="2603"/>
                    <a:pt x="2145" y="2612"/>
                  </a:cubicBezTo>
                  <a:cubicBezTo>
                    <a:pt x="2135" y="2540"/>
                    <a:pt x="2093" y="2591"/>
                    <a:pt x="2083" y="2519"/>
                  </a:cubicBezTo>
                  <a:lnTo>
                    <a:pt x="2083" y="2519"/>
                  </a:lnTo>
                  <a:cubicBezTo>
                    <a:pt x="2092" y="2521"/>
                    <a:pt x="2102" y="2522"/>
                    <a:pt x="2112" y="2522"/>
                  </a:cubicBezTo>
                  <a:cubicBezTo>
                    <a:pt x="2160" y="2522"/>
                    <a:pt x="2211" y="2503"/>
                    <a:pt x="2176" y="2478"/>
                  </a:cubicBezTo>
                  <a:cubicBezTo>
                    <a:pt x="2228" y="2478"/>
                    <a:pt x="2259" y="2478"/>
                    <a:pt x="2301" y="2508"/>
                  </a:cubicBezTo>
                  <a:cubicBezTo>
                    <a:pt x="2311" y="2498"/>
                    <a:pt x="2314" y="2498"/>
                    <a:pt x="2315" y="2498"/>
                  </a:cubicBezTo>
                  <a:cubicBezTo>
                    <a:pt x="2316" y="2498"/>
                    <a:pt x="2316" y="2498"/>
                    <a:pt x="2321" y="2488"/>
                  </a:cubicBezTo>
                  <a:cubicBezTo>
                    <a:pt x="2280" y="2467"/>
                    <a:pt x="2259" y="2436"/>
                    <a:pt x="2269" y="2384"/>
                  </a:cubicBezTo>
                  <a:lnTo>
                    <a:pt x="2269" y="2384"/>
                  </a:lnTo>
                  <a:cubicBezTo>
                    <a:pt x="2283" y="2411"/>
                    <a:pt x="2292" y="2420"/>
                    <a:pt x="2298" y="2420"/>
                  </a:cubicBezTo>
                  <a:cubicBezTo>
                    <a:pt x="2312" y="2420"/>
                    <a:pt x="2311" y="2370"/>
                    <a:pt x="2313" y="2370"/>
                  </a:cubicBezTo>
                  <a:cubicBezTo>
                    <a:pt x="2314" y="2370"/>
                    <a:pt x="2316" y="2386"/>
                    <a:pt x="2321" y="2436"/>
                  </a:cubicBezTo>
                  <a:cubicBezTo>
                    <a:pt x="2321" y="2393"/>
                    <a:pt x="2336" y="2371"/>
                    <a:pt x="2358" y="2371"/>
                  </a:cubicBezTo>
                  <a:cubicBezTo>
                    <a:pt x="2363" y="2371"/>
                    <a:pt x="2368" y="2372"/>
                    <a:pt x="2373" y="2374"/>
                  </a:cubicBezTo>
                  <a:cubicBezTo>
                    <a:pt x="2394" y="2353"/>
                    <a:pt x="2321" y="2363"/>
                    <a:pt x="2342" y="2333"/>
                  </a:cubicBezTo>
                  <a:cubicBezTo>
                    <a:pt x="2367" y="2333"/>
                    <a:pt x="2382" y="2331"/>
                    <a:pt x="2392" y="2331"/>
                  </a:cubicBezTo>
                  <a:cubicBezTo>
                    <a:pt x="2412" y="2331"/>
                    <a:pt x="2415" y="2336"/>
                    <a:pt x="2435" y="2363"/>
                  </a:cubicBezTo>
                  <a:cubicBezTo>
                    <a:pt x="2435" y="2335"/>
                    <a:pt x="2450" y="2259"/>
                    <a:pt x="2465" y="2259"/>
                  </a:cubicBezTo>
                  <a:cubicBezTo>
                    <a:pt x="2473" y="2259"/>
                    <a:pt x="2481" y="2275"/>
                    <a:pt x="2487" y="2322"/>
                  </a:cubicBezTo>
                  <a:cubicBezTo>
                    <a:pt x="2518" y="2291"/>
                    <a:pt x="2529" y="2250"/>
                    <a:pt x="2508" y="2218"/>
                  </a:cubicBezTo>
                  <a:cubicBezTo>
                    <a:pt x="2514" y="2214"/>
                    <a:pt x="2521" y="2212"/>
                    <a:pt x="2526" y="2212"/>
                  </a:cubicBezTo>
                  <a:cubicBezTo>
                    <a:pt x="2546" y="2212"/>
                    <a:pt x="2557" y="2240"/>
                    <a:pt x="2549" y="2280"/>
                  </a:cubicBezTo>
                  <a:cubicBezTo>
                    <a:pt x="2601" y="2250"/>
                    <a:pt x="2684" y="2094"/>
                    <a:pt x="2591" y="2022"/>
                  </a:cubicBezTo>
                  <a:cubicBezTo>
                    <a:pt x="2607" y="2015"/>
                    <a:pt x="2620" y="2012"/>
                    <a:pt x="2632" y="2012"/>
                  </a:cubicBezTo>
                  <a:cubicBezTo>
                    <a:pt x="2655" y="2012"/>
                    <a:pt x="2670" y="2028"/>
                    <a:pt x="2684" y="2063"/>
                  </a:cubicBezTo>
                  <a:lnTo>
                    <a:pt x="2736" y="1960"/>
                  </a:lnTo>
                  <a:lnTo>
                    <a:pt x="2736" y="1960"/>
                  </a:lnTo>
                  <a:cubicBezTo>
                    <a:pt x="2666" y="1977"/>
                    <a:pt x="2540" y="1989"/>
                    <a:pt x="2421" y="1989"/>
                  </a:cubicBezTo>
                  <a:cubicBezTo>
                    <a:pt x="2261" y="1989"/>
                    <a:pt x="2115" y="1967"/>
                    <a:pt x="2145" y="1907"/>
                  </a:cubicBezTo>
                  <a:lnTo>
                    <a:pt x="2145" y="1907"/>
                  </a:lnTo>
                  <a:cubicBezTo>
                    <a:pt x="2150" y="1917"/>
                    <a:pt x="2171" y="1926"/>
                    <a:pt x="2196" y="1926"/>
                  </a:cubicBezTo>
                  <a:cubicBezTo>
                    <a:pt x="2226" y="1926"/>
                    <a:pt x="2263" y="1912"/>
                    <a:pt x="2280" y="1866"/>
                  </a:cubicBezTo>
                  <a:cubicBezTo>
                    <a:pt x="2287" y="1914"/>
                    <a:pt x="2301" y="1932"/>
                    <a:pt x="2318" y="1932"/>
                  </a:cubicBezTo>
                  <a:cubicBezTo>
                    <a:pt x="2351" y="1932"/>
                    <a:pt x="2397" y="1863"/>
                    <a:pt x="2425" y="1835"/>
                  </a:cubicBezTo>
                  <a:cubicBezTo>
                    <a:pt x="2447" y="1858"/>
                    <a:pt x="2456" y="1865"/>
                    <a:pt x="2458" y="1865"/>
                  </a:cubicBezTo>
                  <a:cubicBezTo>
                    <a:pt x="2463" y="1865"/>
                    <a:pt x="2442" y="1834"/>
                    <a:pt x="2460" y="1834"/>
                  </a:cubicBezTo>
                  <a:cubicBezTo>
                    <a:pt x="2462" y="1834"/>
                    <a:pt x="2464" y="1835"/>
                    <a:pt x="2467" y="1835"/>
                  </a:cubicBezTo>
                  <a:cubicBezTo>
                    <a:pt x="2461" y="1869"/>
                    <a:pt x="2459" y="1880"/>
                    <a:pt x="2460" y="1880"/>
                  </a:cubicBezTo>
                  <a:cubicBezTo>
                    <a:pt x="2461" y="1880"/>
                    <a:pt x="2469" y="1848"/>
                    <a:pt x="2476" y="1848"/>
                  </a:cubicBezTo>
                  <a:cubicBezTo>
                    <a:pt x="2480" y="1848"/>
                    <a:pt x="2484" y="1858"/>
                    <a:pt x="2487" y="1887"/>
                  </a:cubicBezTo>
                  <a:cubicBezTo>
                    <a:pt x="2489" y="1887"/>
                    <a:pt x="2490" y="1887"/>
                    <a:pt x="2492" y="1887"/>
                  </a:cubicBezTo>
                  <a:cubicBezTo>
                    <a:pt x="2533" y="1887"/>
                    <a:pt x="2580" y="1761"/>
                    <a:pt x="2580" y="1742"/>
                  </a:cubicBezTo>
                  <a:lnTo>
                    <a:pt x="2580" y="1742"/>
                  </a:lnTo>
                  <a:cubicBezTo>
                    <a:pt x="2562" y="1773"/>
                    <a:pt x="2467" y="1822"/>
                    <a:pt x="2390" y="1822"/>
                  </a:cubicBezTo>
                  <a:cubicBezTo>
                    <a:pt x="2338" y="1822"/>
                    <a:pt x="2294" y="1799"/>
                    <a:pt x="2290" y="1732"/>
                  </a:cubicBezTo>
                  <a:lnTo>
                    <a:pt x="2290" y="1732"/>
                  </a:lnTo>
                  <a:cubicBezTo>
                    <a:pt x="2306" y="1754"/>
                    <a:pt x="2316" y="1764"/>
                    <a:pt x="2323" y="1764"/>
                  </a:cubicBezTo>
                  <a:cubicBezTo>
                    <a:pt x="2339" y="1764"/>
                    <a:pt x="2347" y="1719"/>
                    <a:pt x="2404" y="1669"/>
                  </a:cubicBezTo>
                  <a:cubicBezTo>
                    <a:pt x="2352" y="1659"/>
                    <a:pt x="2342" y="1638"/>
                    <a:pt x="2384" y="1587"/>
                  </a:cubicBezTo>
                  <a:lnTo>
                    <a:pt x="2384" y="1587"/>
                  </a:lnTo>
                  <a:cubicBezTo>
                    <a:pt x="2357" y="1604"/>
                    <a:pt x="2057" y="1865"/>
                    <a:pt x="1927" y="1865"/>
                  </a:cubicBezTo>
                  <a:cubicBezTo>
                    <a:pt x="1903" y="1865"/>
                    <a:pt x="1885" y="1856"/>
                    <a:pt x="1875" y="1835"/>
                  </a:cubicBezTo>
                  <a:lnTo>
                    <a:pt x="1875" y="1835"/>
                  </a:lnTo>
                  <a:cubicBezTo>
                    <a:pt x="1883" y="1835"/>
                    <a:pt x="1908" y="1844"/>
                    <a:pt x="1927" y="1844"/>
                  </a:cubicBezTo>
                  <a:cubicBezTo>
                    <a:pt x="1937" y="1844"/>
                    <a:pt x="1945" y="1842"/>
                    <a:pt x="1948" y="1835"/>
                  </a:cubicBezTo>
                  <a:cubicBezTo>
                    <a:pt x="1928" y="1824"/>
                    <a:pt x="1907" y="1814"/>
                    <a:pt x="1886" y="1794"/>
                  </a:cubicBezTo>
                  <a:cubicBezTo>
                    <a:pt x="1896" y="1794"/>
                    <a:pt x="1928" y="1752"/>
                    <a:pt x="1938" y="1732"/>
                  </a:cubicBezTo>
                  <a:cubicBezTo>
                    <a:pt x="1948" y="1754"/>
                    <a:pt x="1955" y="1765"/>
                    <a:pt x="1961" y="1765"/>
                  </a:cubicBezTo>
                  <a:cubicBezTo>
                    <a:pt x="1973" y="1765"/>
                    <a:pt x="1976" y="1716"/>
                    <a:pt x="1969" y="1638"/>
                  </a:cubicBezTo>
                  <a:lnTo>
                    <a:pt x="1969" y="1638"/>
                  </a:lnTo>
                  <a:cubicBezTo>
                    <a:pt x="1990" y="1638"/>
                    <a:pt x="2041" y="1690"/>
                    <a:pt x="2052" y="1711"/>
                  </a:cubicBezTo>
                  <a:cubicBezTo>
                    <a:pt x="2062" y="1679"/>
                    <a:pt x="2073" y="1649"/>
                    <a:pt x="2093" y="1617"/>
                  </a:cubicBezTo>
                  <a:lnTo>
                    <a:pt x="2093" y="1617"/>
                  </a:lnTo>
                  <a:cubicBezTo>
                    <a:pt x="2106" y="1663"/>
                    <a:pt x="2097" y="1670"/>
                    <a:pt x="2089" y="1670"/>
                  </a:cubicBezTo>
                  <a:cubicBezTo>
                    <a:pt x="2087" y="1670"/>
                    <a:pt x="2085" y="1670"/>
                    <a:pt x="2083" y="1669"/>
                  </a:cubicBezTo>
                  <a:lnTo>
                    <a:pt x="2083" y="1669"/>
                  </a:lnTo>
                  <a:cubicBezTo>
                    <a:pt x="2087" y="1672"/>
                    <a:pt x="2104" y="1683"/>
                    <a:pt x="2145" y="1721"/>
                  </a:cubicBezTo>
                  <a:cubicBezTo>
                    <a:pt x="2175" y="1669"/>
                    <a:pt x="2199" y="1601"/>
                    <a:pt x="2226" y="1601"/>
                  </a:cubicBezTo>
                  <a:cubicBezTo>
                    <a:pt x="2237" y="1601"/>
                    <a:pt x="2248" y="1612"/>
                    <a:pt x="2259" y="1638"/>
                  </a:cubicBezTo>
                  <a:cubicBezTo>
                    <a:pt x="2259" y="1623"/>
                    <a:pt x="2269" y="1604"/>
                    <a:pt x="2289" y="1604"/>
                  </a:cubicBezTo>
                  <a:cubicBezTo>
                    <a:pt x="2298" y="1604"/>
                    <a:pt x="2309" y="1608"/>
                    <a:pt x="2321" y="1617"/>
                  </a:cubicBezTo>
                  <a:cubicBezTo>
                    <a:pt x="2321" y="1568"/>
                    <a:pt x="2336" y="1538"/>
                    <a:pt x="2358" y="1538"/>
                  </a:cubicBezTo>
                  <a:cubicBezTo>
                    <a:pt x="2374" y="1538"/>
                    <a:pt x="2393" y="1552"/>
                    <a:pt x="2414" y="1587"/>
                  </a:cubicBezTo>
                  <a:cubicBezTo>
                    <a:pt x="2414" y="1576"/>
                    <a:pt x="2467" y="1421"/>
                    <a:pt x="2467" y="1410"/>
                  </a:cubicBezTo>
                  <a:lnTo>
                    <a:pt x="2467" y="1410"/>
                  </a:lnTo>
                  <a:cubicBezTo>
                    <a:pt x="2418" y="1417"/>
                    <a:pt x="2392" y="1480"/>
                    <a:pt x="2384" y="1480"/>
                  </a:cubicBezTo>
                  <a:cubicBezTo>
                    <a:pt x="2380" y="1480"/>
                    <a:pt x="2380" y="1465"/>
                    <a:pt x="2384" y="1421"/>
                  </a:cubicBezTo>
                  <a:lnTo>
                    <a:pt x="2384" y="1421"/>
                  </a:lnTo>
                  <a:cubicBezTo>
                    <a:pt x="2377" y="1445"/>
                    <a:pt x="2371" y="1455"/>
                    <a:pt x="2363" y="1455"/>
                  </a:cubicBezTo>
                  <a:cubicBezTo>
                    <a:pt x="2357" y="1455"/>
                    <a:pt x="2351" y="1450"/>
                    <a:pt x="2342" y="1441"/>
                  </a:cubicBezTo>
                  <a:cubicBezTo>
                    <a:pt x="2342" y="1476"/>
                    <a:pt x="2134" y="1568"/>
                    <a:pt x="2040" y="1568"/>
                  </a:cubicBezTo>
                  <a:cubicBezTo>
                    <a:pt x="2021" y="1568"/>
                    <a:pt x="2007" y="1564"/>
                    <a:pt x="2000" y="1555"/>
                  </a:cubicBezTo>
                  <a:cubicBezTo>
                    <a:pt x="1917" y="1462"/>
                    <a:pt x="2186" y="1431"/>
                    <a:pt x="2062" y="1338"/>
                  </a:cubicBezTo>
                  <a:cubicBezTo>
                    <a:pt x="2135" y="1193"/>
                    <a:pt x="2311" y="1223"/>
                    <a:pt x="2384" y="986"/>
                  </a:cubicBezTo>
                  <a:cubicBezTo>
                    <a:pt x="2382" y="983"/>
                    <a:pt x="2379" y="982"/>
                    <a:pt x="2376" y="982"/>
                  </a:cubicBezTo>
                  <a:cubicBezTo>
                    <a:pt x="2344" y="982"/>
                    <a:pt x="2246" y="1122"/>
                    <a:pt x="2218" y="1141"/>
                  </a:cubicBezTo>
                  <a:cubicBezTo>
                    <a:pt x="2197" y="1037"/>
                    <a:pt x="2218" y="1110"/>
                    <a:pt x="2166" y="1048"/>
                  </a:cubicBezTo>
                  <a:lnTo>
                    <a:pt x="2166" y="1048"/>
                  </a:lnTo>
                  <a:cubicBezTo>
                    <a:pt x="2181" y="1063"/>
                    <a:pt x="2193" y="1069"/>
                    <a:pt x="2203" y="1069"/>
                  </a:cubicBezTo>
                  <a:cubicBezTo>
                    <a:pt x="2240" y="1069"/>
                    <a:pt x="2245" y="981"/>
                    <a:pt x="2269" y="965"/>
                  </a:cubicBezTo>
                  <a:cubicBezTo>
                    <a:pt x="2280" y="986"/>
                    <a:pt x="2280" y="996"/>
                    <a:pt x="2280" y="1016"/>
                  </a:cubicBezTo>
                  <a:cubicBezTo>
                    <a:pt x="2314" y="974"/>
                    <a:pt x="2299" y="925"/>
                    <a:pt x="2338" y="925"/>
                  </a:cubicBezTo>
                  <a:cubicBezTo>
                    <a:pt x="2346" y="925"/>
                    <a:pt x="2358" y="928"/>
                    <a:pt x="2373" y="933"/>
                  </a:cubicBezTo>
                  <a:cubicBezTo>
                    <a:pt x="2331" y="903"/>
                    <a:pt x="2331" y="861"/>
                    <a:pt x="2384" y="820"/>
                  </a:cubicBezTo>
                  <a:cubicBezTo>
                    <a:pt x="2383" y="819"/>
                    <a:pt x="2382" y="819"/>
                    <a:pt x="2381" y="819"/>
                  </a:cubicBezTo>
                  <a:cubicBezTo>
                    <a:pt x="2353" y="819"/>
                    <a:pt x="2214" y="968"/>
                    <a:pt x="2114" y="1058"/>
                  </a:cubicBezTo>
                  <a:cubicBezTo>
                    <a:pt x="2102" y="1128"/>
                    <a:pt x="2082" y="1156"/>
                    <a:pt x="2058" y="1156"/>
                  </a:cubicBezTo>
                  <a:cubicBezTo>
                    <a:pt x="1975" y="1156"/>
                    <a:pt x="1853" y="823"/>
                    <a:pt x="1939" y="823"/>
                  </a:cubicBezTo>
                  <a:cubicBezTo>
                    <a:pt x="1958" y="823"/>
                    <a:pt x="1988" y="840"/>
                    <a:pt x="2031" y="882"/>
                  </a:cubicBezTo>
                  <a:cubicBezTo>
                    <a:pt x="2052" y="840"/>
                    <a:pt x="2041" y="820"/>
                    <a:pt x="2000" y="820"/>
                  </a:cubicBezTo>
                  <a:cubicBezTo>
                    <a:pt x="2073" y="768"/>
                    <a:pt x="2083" y="788"/>
                    <a:pt x="2124" y="695"/>
                  </a:cubicBezTo>
                  <a:lnTo>
                    <a:pt x="2124" y="695"/>
                  </a:lnTo>
                  <a:cubicBezTo>
                    <a:pt x="2077" y="714"/>
                    <a:pt x="2013" y="802"/>
                    <a:pt x="1947" y="802"/>
                  </a:cubicBezTo>
                  <a:cubicBezTo>
                    <a:pt x="1941" y="802"/>
                    <a:pt x="1934" y="801"/>
                    <a:pt x="1928" y="799"/>
                  </a:cubicBezTo>
                  <a:cubicBezTo>
                    <a:pt x="2000" y="778"/>
                    <a:pt x="2052" y="695"/>
                    <a:pt x="2073" y="633"/>
                  </a:cubicBezTo>
                  <a:lnTo>
                    <a:pt x="2073" y="633"/>
                  </a:lnTo>
                  <a:cubicBezTo>
                    <a:pt x="2056" y="650"/>
                    <a:pt x="2043" y="658"/>
                    <a:pt x="2034" y="658"/>
                  </a:cubicBezTo>
                  <a:cubicBezTo>
                    <a:pt x="2021" y="658"/>
                    <a:pt x="2019" y="639"/>
                    <a:pt x="2031" y="602"/>
                  </a:cubicBezTo>
                  <a:cubicBezTo>
                    <a:pt x="1979" y="602"/>
                    <a:pt x="1938" y="664"/>
                    <a:pt x="1928" y="695"/>
                  </a:cubicBezTo>
                  <a:cubicBezTo>
                    <a:pt x="1928" y="668"/>
                    <a:pt x="1919" y="609"/>
                    <a:pt x="1917" y="602"/>
                  </a:cubicBezTo>
                  <a:lnTo>
                    <a:pt x="1917" y="602"/>
                  </a:lnTo>
                  <a:cubicBezTo>
                    <a:pt x="2011" y="560"/>
                    <a:pt x="2011" y="550"/>
                    <a:pt x="2031" y="457"/>
                  </a:cubicBezTo>
                  <a:cubicBezTo>
                    <a:pt x="2031" y="456"/>
                    <a:pt x="2030" y="456"/>
                    <a:pt x="2028" y="456"/>
                  </a:cubicBezTo>
                  <a:cubicBezTo>
                    <a:pt x="2002" y="456"/>
                    <a:pt x="1881" y="635"/>
                    <a:pt x="1831" y="635"/>
                  </a:cubicBezTo>
                  <a:cubicBezTo>
                    <a:pt x="1823" y="635"/>
                    <a:pt x="1817" y="632"/>
                    <a:pt x="1813" y="622"/>
                  </a:cubicBezTo>
                  <a:cubicBezTo>
                    <a:pt x="1783" y="622"/>
                    <a:pt x="1834" y="509"/>
                    <a:pt x="1793" y="467"/>
                  </a:cubicBezTo>
                  <a:cubicBezTo>
                    <a:pt x="1855" y="385"/>
                    <a:pt x="1969" y="281"/>
                    <a:pt x="1845" y="249"/>
                  </a:cubicBezTo>
                  <a:lnTo>
                    <a:pt x="1845" y="249"/>
                  </a:lnTo>
                  <a:cubicBezTo>
                    <a:pt x="1824" y="364"/>
                    <a:pt x="1803" y="322"/>
                    <a:pt x="1772" y="457"/>
                  </a:cubicBezTo>
                  <a:cubicBezTo>
                    <a:pt x="1745" y="411"/>
                    <a:pt x="1799" y="307"/>
                    <a:pt x="1767" y="307"/>
                  </a:cubicBezTo>
                  <a:cubicBezTo>
                    <a:pt x="1763" y="307"/>
                    <a:pt x="1758" y="308"/>
                    <a:pt x="1751" y="312"/>
                  </a:cubicBezTo>
                  <a:cubicBezTo>
                    <a:pt x="1751" y="291"/>
                    <a:pt x="1793" y="208"/>
                    <a:pt x="1824" y="177"/>
                  </a:cubicBezTo>
                  <a:lnTo>
                    <a:pt x="1824" y="177"/>
                  </a:lnTo>
                  <a:cubicBezTo>
                    <a:pt x="1805" y="182"/>
                    <a:pt x="1790" y="184"/>
                    <a:pt x="1778" y="184"/>
                  </a:cubicBezTo>
                  <a:cubicBezTo>
                    <a:pt x="1733" y="184"/>
                    <a:pt x="1745" y="152"/>
                    <a:pt x="1803" y="94"/>
                  </a:cubicBezTo>
                  <a:lnTo>
                    <a:pt x="1803" y="94"/>
                  </a:lnTo>
                  <a:cubicBezTo>
                    <a:pt x="1779" y="113"/>
                    <a:pt x="1764" y="120"/>
                    <a:pt x="1755" y="120"/>
                  </a:cubicBezTo>
                  <a:cubicBezTo>
                    <a:pt x="1721" y="120"/>
                    <a:pt x="1791" y="1"/>
                    <a:pt x="174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167344" y="4303718"/>
              <a:ext cx="310627" cy="618116"/>
            </a:xfrm>
            <a:custGeom>
              <a:avLst/>
              <a:gdLst/>
              <a:ahLst/>
              <a:cxnLst/>
              <a:rect l="l" t="t" r="r" b="b"/>
              <a:pathLst>
                <a:path w="3068" h="6105" extrusionOk="0">
                  <a:moveTo>
                    <a:pt x="1379" y="94"/>
                  </a:moveTo>
                  <a:cubicBezTo>
                    <a:pt x="1379" y="94"/>
                    <a:pt x="1379" y="94"/>
                    <a:pt x="1379" y="95"/>
                  </a:cubicBezTo>
                  <a:cubicBezTo>
                    <a:pt x="1380" y="96"/>
                    <a:pt x="1381" y="98"/>
                    <a:pt x="1383" y="99"/>
                  </a:cubicBezTo>
                  <a:lnTo>
                    <a:pt x="1383" y="99"/>
                  </a:lnTo>
                  <a:cubicBezTo>
                    <a:pt x="1381" y="96"/>
                    <a:pt x="1380" y="94"/>
                    <a:pt x="1379" y="94"/>
                  </a:cubicBezTo>
                  <a:close/>
                  <a:moveTo>
                    <a:pt x="1265" y="219"/>
                  </a:moveTo>
                  <a:cubicBezTo>
                    <a:pt x="1269" y="227"/>
                    <a:pt x="1274" y="233"/>
                    <a:pt x="1277" y="240"/>
                  </a:cubicBezTo>
                  <a:lnTo>
                    <a:pt x="1277" y="240"/>
                  </a:lnTo>
                  <a:cubicBezTo>
                    <a:pt x="1275" y="234"/>
                    <a:pt x="1271" y="227"/>
                    <a:pt x="1265" y="219"/>
                  </a:cubicBezTo>
                  <a:close/>
                  <a:moveTo>
                    <a:pt x="2038" y="1539"/>
                  </a:moveTo>
                  <a:cubicBezTo>
                    <a:pt x="2038" y="1539"/>
                    <a:pt x="2038" y="1540"/>
                    <a:pt x="2038" y="1540"/>
                  </a:cubicBezTo>
                  <a:lnTo>
                    <a:pt x="2038" y="1540"/>
                  </a:lnTo>
                  <a:cubicBezTo>
                    <a:pt x="2038" y="1540"/>
                    <a:pt x="2037" y="1540"/>
                    <a:pt x="2037" y="1540"/>
                  </a:cubicBezTo>
                  <a:lnTo>
                    <a:pt x="2037" y="1540"/>
                  </a:lnTo>
                  <a:cubicBezTo>
                    <a:pt x="2034" y="1547"/>
                    <a:pt x="2032" y="1557"/>
                    <a:pt x="2033" y="1557"/>
                  </a:cubicBezTo>
                  <a:cubicBezTo>
                    <a:pt x="2033" y="1557"/>
                    <a:pt x="2035" y="1553"/>
                    <a:pt x="2038" y="1540"/>
                  </a:cubicBezTo>
                  <a:lnTo>
                    <a:pt x="2038" y="1540"/>
                  </a:lnTo>
                  <a:cubicBezTo>
                    <a:pt x="2039" y="1541"/>
                    <a:pt x="2040" y="1542"/>
                    <a:pt x="2040" y="1542"/>
                  </a:cubicBezTo>
                  <a:cubicBezTo>
                    <a:pt x="2040" y="1542"/>
                    <a:pt x="2039" y="1541"/>
                    <a:pt x="2038" y="1539"/>
                  </a:cubicBezTo>
                  <a:close/>
                  <a:moveTo>
                    <a:pt x="768" y="1566"/>
                  </a:moveTo>
                  <a:lnTo>
                    <a:pt x="768" y="1566"/>
                  </a:lnTo>
                  <a:cubicBezTo>
                    <a:pt x="768" y="1566"/>
                    <a:pt x="768" y="1566"/>
                    <a:pt x="768" y="1566"/>
                  </a:cubicBezTo>
                  <a:cubicBezTo>
                    <a:pt x="768" y="1566"/>
                    <a:pt x="768" y="1566"/>
                    <a:pt x="768" y="1566"/>
                  </a:cubicBezTo>
                  <a:close/>
                  <a:moveTo>
                    <a:pt x="2663" y="4456"/>
                  </a:moveTo>
                  <a:cubicBezTo>
                    <a:pt x="2663" y="4457"/>
                    <a:pt x="2663" y="4457"/>
                    <a:pt x="2662" y="4457"/>
                  </a:cubicBezTo>
                  <a:lnTo>
                    <a:pt x="2662" y="4457"/>
                  </a:lnTo>
                  <a:cubicBezTo>
                    <a:pt x="2663" y="4457"/>
                    <a:pt x="2663" y="4457"/>
                    <a:pt x="2663" y="4456"/>
                  </a:cubicBezTo>
                  <a:close/>
                  <a:moveTo>
                    <a:pt x="643" y="4581"/>
                  </a:moveTo>
                  <a:cubicBezTo>
                    <a:pt x="636" y="4615"/>
                    <a:pt x="635" y="4625"/>
                    <a:pt x="638" y="4625"/>
                  </a:cubicBezTo>
                  <a:cubicBezTo>
                    <a:pt x="644" y="4625"/>
                    <a:pt x="661" y="4596"/>
                    <a:pt x="687" y="4596"/>
                  </a:cubicBezTo>
                  <a:cubicBezTo>
                    <a:pt x="693" y="4596"/>
                    <a:pt x="699" y="4598"/>
                    <a:pt x="705" y="4601"/>
                  </a:cubicBezTo>
                  <a:cubicBezTo>
                    <a:pt x="667" y="4619"/>
                    <a:pt x="619" y="4638"/>
                    <a:pt x="570" y="4653"/>
                  </a:cubicBezTo>
                  <a:lnTo>
                    <a:pt x="570" y="4653"/>
                  </a:lnTo>
                  <a:cubicBezTo>
                    <a:pt x="572" y="4642"/>
                    <a:pt x="623" y="4612"/>
                    <a:pt x="643" y="4581"/>
                  </a:cubicBezTo>
                  <a:close/>
                  <a:moveTo>
                    <a:pt x="2901" y="5593"/>
                  </a:moveTo>
                  <a:lnTo>
                    <a:pt x="2901" y="5593"/>
                  </a:lnTo>
                  <a:cubicBezTo>
                    <a:pt x="2906" y="5595"/>
                    <a:pt x="2909" y="5597"/>
                    <a:pt x="2911" y="5597"/>
                  </a:cubicBezTo>
                  <a:cubicBezTo>
                    <a:pt x="2912" y="5597"/>
                    <a:pt x="2912" y="5597"/>
                    <a:pt x="2912" y="5596"/>
                  </a:cubicBezTo>
                  <a:cubicBezTo>
                    <a:pt x="2908" y="5594"/>
                    <a:pt x="2905" y="5593"/>
                    <a:pt x="2901" y="5593"/>
                  </a:cubicBezTo>
                  <a:close/>
                  <a:moveTo>
                    <a:pt x="2354" y="5906"/>
                  </a:moveTo>
                  <a:lnTo>
                    <a:pt x="2354" y="5906"/>
                  </a:lnTo>
                  <a:cubicBezTo>
                    <a:pt x="2354" y="5906"/>
                    <a:pt x="2353" y="5907"/>
                    <a:pt x="2352" y="5907"/>
                  </a:cubicBezTo>
                  <a:cubicBezTo>
                    <a:pt x="2353" y="5907"/>
                    <a:pt x="2354" y="5906"/>
                    <a:pt x="2354" y="5906"/>
                  </a:cubicBezTo>
                  <a:close/>
                  <a:moveTo>
                    <a:pt x="800" y="5904"/>
                  </a:moveTo>
                  <a:cubicBezTo>
                    <a:pt x="802" y="5909"/>
                    <a:pt x="805" y="5913"/>
                    <a:pt x="809" y="5918"/>
                  </a:cubicBezTo>
                  <a:cubicBezTo>
                    <a:pt x="813" y="5918"/>
                    <a:pt x="808" y="5912"/>
                    <a:pt x="800" y="5904"/>
                  </a:cubicBezTo>
                  <a:close/>
                  <a:moveTo>
                    <a:pt x="1441" y="1"/>
                  </a:moveTo>
                  <a:cubicBezTo>
                    <a:pt x="1441" y="56"/>
                    <a:pt x="1435" y="116"/>
                    <a:pt x="1410" y="116"/>
                  </a:cubicBezTo>
                  <a:cubicBezTo>
                    <a:pt x="1403" y="116"/>
                    <a:pt x="1394" y="111"/>
                    <a:pt x="1383" y="99"/>
                  </a:cubicBezTo>
                  <a:lnTo>
                    <a:pt x="1383" y="99"/>
                  </a:lnTo>
                  <a:cubicBezTo>
                    <a:pt x="1396" y="133"/>
                    <a:pt x="1422" y="326"/>
                    <a:pt x="1441" y="353"/>
                  </a:cubicBezTo>
                  <a:cubicBezTo>
                    <a:pt x="1316" y="315"/>
                    <a:pt x="1325" y="321"/>
                    <a:pt x="1277" y="240"/>
                  </a:cubicBezTo>
                  <a:lnTo>
                    <a:pt x="1277" y="240"/>
                  </a:lnTo>
                  <a:cubicBezTo>
                    <a:pt x="1284" y="255"/>
                    <a:pt x="1280" y="260"/>
                    <a:pt x="1265" y="260"/>
                  </a:cubicBezTo>
                  <a:cubicBezTo>
                    <a:pt x="1286" y="312"/>
                    <a:pt x="1296" y="343"/>
                    <a:pt x="1337" y="364"/>
                  </a:cubicBezTo>
                  <a:cubicBezTo>
                    <a:pt x="1306" y="426"/>
                    <a:pt x="1265" y="436"/>
                    <a:pt x="1348" y="551"/>
                  </a:cubicBezTo>
                  <a:cubicBezTo>
                    <a:pt x="1203" y="540"/>
                    <a:pt x="1286" y="457"/>
                    <a:pt x="1161" y="405"/>
                  </a:cubicBezTo>
                  <a:lnTo>
                    <a:pt x="1161" y="405"/>
                  </a:lnTo>
                  <a:cubicBezTo>
                    <a:pt x="1203" y="498"/>
                    <a:pt x="1224" y="519"/>
                    <a:pt x="1254" y="602"/>
                  </a:cubicBezTo>
                  <a:cubicBezTo>
                    <a:pt x="1256" y="600"/>
                    <a:pt x="1259" y="599"/>
                    <a:pt x="1263" y="599"/>
                  </a:cubicBezTo>
                  <a:cubicBezTo>
                    <a:pt x="1300" y="599"/>
                    <a:pt x="1407" y="680"/>
                    <a:pt x="1379" y="726"/>
                  </a:cubicBezTo>
                  <a:cubicBezTo>
                    <a:pt x="1369" y="706"/>
                    <a:pt x="1224" y="613"/>
                    <a:pt x="1213" y="613"/>
                  </a:cubicBezTo>
                  <a:lnTo>
                    <a:pt x="1213" y="613"/>
                  </a:lnTo>
                  <a:cubicBezTo>
                    <a:pt x="1213" y="633"/>
                    <a:pt x="1286" y="737"/>
                    <a:pt x="1233" y="747"/>
                  </a:cubicBezTo>
                  <a:cubicBezTo>
                    <a:pt x="1242" y="745"/>
                    <a:pt x="1250" y="745"/>
                    <a:pt x="1256" y="745"/>
                  </a:cubicBezTo>
                  <a:cubicBezTo>
                    <a:pt x="1292" y="745"/>
                    <a:pt x="1305" y="766"/>
                    <a:pt x="1296" y="809"/>
                  </a:cubicBezTo>
                  <a:cubicBezTo>
                    <a:pt x="1316" y="809"/>
                    <a:pt x="1306" y="820"/>
                    <a:pt x="1348" y="820"/>
                  </a:cubicBezTo>
                  <a:cubicBezTo>
                    <a:pt x="1353" y="783"/>
                    <a:pt x="1358" y="771"/>
                    <a:pt x="1361" y="771"/>
                  </a:cubicBezTo>
                  <a:cubicBezTo>
                    <a:pt x="1367" y="771"/>
                    <a:pt x="1370" y="820"/>
                    <a:pt x="1374" y="820"/>
                  </a:cubicBezTo>
                  <a:cubicBezTo>
                    <a:pt x="1375" y="820"/>
                    <a:pt x="1377" y="815"/>
                    <a:pt x="1379" y="799"/>
                  </a:cubicBezTo>
                  <a:cubicBezTo>
                    <a:pt x="1389" y="809"/>
                    <a:pt x="1410" y="934"/>
                    <a:pt x="1410" y="934"/>
                  </a:cubicBezTo>
                  <a:cubicBezTo>
                    <a:pt x="1416" y="950"/>
                    <a:pt x="1411" y="956"/>
                    <a:pt x="1402" y="956"/>
                  </a:cubicBezTo>
                  <a:cubicBezTo>
                    <a:pt x="1378" y="956"/>
                    <a:pt x="1316" y="910"/>
                    <a:pt x="1316" y="903"/>
                  </a:cubicBezTo>
                  <a:cubicBezTo>
                    <a:pt x="1316" y="904"/>
                    <a:pt x="1315" y="905"/>
                    <a:pt x="1314" y="905"/>
                  </a:cubicBezTo>
                  <a:cubicBezTo>
                    <a:pt x="1286" y="905"/>
                    <a:pt x="1045" y="756"/>
                    <a:pt x="1016" y="726"/>
                  </a:cubicBezTo>
                  <a:lnTo>
                    <a:pt x="1016" y="726"/>
                  </a:lnTo>
                  <a:cubicBezTo>
                    <a:pt x="996" y="747"/>
                    <a:pt x="1047" y="768"/>
                    <a:pt x="1016" y="779"/>
                  </a:cubicBezTo>
                  <a:cubicBezTo>
                    <a:pt x="1023" y="792"/>
                    <a:pt x="1069" y="827"/>
                    <a:pt x="1089" y="842"/>
                  </a:cubicBezTo>
                  <a:lnTo>
                    <a:pt x="1089" y="842"/>
                  </a:lnTo>
                  <a:cubicBezTo>
                    <a:pt x="1097" y="856"/>
                    <a:pt x="1110" y="865"/>
                    <a:pt x="1124" y="865"/>
                  </a:cubicBezTo>
                  <a:cubicBezTo>
                    <a:pt x="1130" y="865"/>
                    <a:pt x="1135" y="864"/>
                    <a:pt x="1141" y="861"/>
                  </a:cubicBezTo>
                  <a:lnTo>
                    <a:pt x="1141" y="861"/>
                  </a:lnTo>
                  <a:cubicBezTo>
                    <a:pt x="1120" y="882"/>
                    <a:pt x="1120" y="892"/>
                    <a:pt x="1151" y="892"/>
                  </a:cubicBezTo>
                  <a:cubicBezTo>
                    <a:pt x="1141" y="894"/>
                    <a:pt x="1132" y="895"/>
                    <a:pt x="1124" y="895"/>
                  </a:cubicBezTo>
                  <a:cubicBezTo>
                    <a:pt x="1028" y="895"/>
                    <a:pt x="981" y="795"/>
                    <a:pt x="933" y="747"/>
                  </a:cubicBezTo>
                  <a:lnTo>
                    <a:pt x="933" y="747"/>
                  </a:lnTo>
                  <a:cubicBezTo>
                    <a:pt x="964" y="841"/>
                    <a:pt x="1047" y="882"/>
                    <a:pt x="1047" y="944"/>
                  </a:cubicBezTo>
                  <a:cubicBezTo>
                    <a:pt x="1047" y="944"/>
                    <a:pt x="1078" y="903"/>
                    <a:pt x="1078" y="892"/>
                  </a:cubicBezTo>
                  <a:cubicBezTo>
                    <a:pt x="1088" y="903"/>
                    <a:pt x="1182" y="996"/>
                    <a:pt x="1192" y="1079"/>
                  </a:cubicBezTo>
                  <a:cubicBezTo>
                    <a:pt x="1203" y="1068"/>
                    <a:pt x="1210" y="1065"/>
                    <a:pt x="1215" y="1065"/>
                  </a:cubicBezTo>
                  <a:cubicBezTo>
                    <a:pt x="1222" y="1065"/>
                    <a:pt x="1225" y="1071"/>
                    <a:pt x="1227" y="1071"/>
                  </a:cubicBezTo>
                  <a:cubicBezTo>
                    <a:pt x="1229" y="1071"/>
                    <a:pt x="1230" y="1065"/>
                    <a:pt x="1233" y="1037"/>
                  </a:cubicBezTo>
                  <a:cubicBezTo>
                    <a:pt x="1237" y="1056"/>
                    <a:pt x="1241" y="1063"/>
                    <a:pt x="1247" y="1063"/>
                  </a:cubicBezTo>
                  <a:cubicBezTo>
                    <a:pt x="1257" y="1063"/>
                    <a:pt x="1273" y="1044"/>
                    <a:pt x="1306" y="1037"/>
                  </a:cubicBezTo>
                  <a:lnTo>
                    <a:pt x="1306" y="1037"/>
                  </a:lnTo>
                  <a:cubicBezTo>
                    <a:pt x="1300" y="1056"/>
                    <a:pt x="1301" y="1075"/>
                    <a:pt x="1306" y="1075"/>
                  </a:cubicBezTo>
                  <a:cubicBezTo>
                    <a:pt x="1309" y="1075"/>
                    <a:pt x="1312" y="1068"/>
                    <a:pt x="1316" y="1048"/>
                  </a:cubicBezTo>
                  <a:lnTo>
                    <a:pt x="1316" y="1048"/>
                  </a:lnTo>
                  <a:cubicBezTo>
                    <a:pt x="1338" y="1102"/>
                    <a:pt x="1306" y="1119"/>
                    <a:pt x="1265" y="1119"/>
                  </a:cubicBezTo>
                  <a:cubicBezTo>
                    <a:pt x="1227" y="1119"/>
                    <a:pt x="1181" y="1104"/>
                    <a:pt x="1161" y="1089"/>
                  </a:cubicBezTo>
                  <a:lnTo>
                    <a:pt x="1161" y="1089"/>
                  </a:lnTo>
                  <a:cubicBezTo>
                    <a:pt x="1141" y="1161"/>
                    <a:pt x="1213" y="1131"/>
                    <a:pt x="1213" y="1161"/>
                  </a:cubicBezTo>
                  <a:cubicBezTo>
                    <a:pt x="1211" y="1183"/>
                    <a:pt x="1203" y="1192"/>
                    <a:pt x="1191" y="1192"/>
                  </a:cubicBezTo>
                  <a:cubicBezTo>
                    <a:pt x="1131" y="1192"/>
                    <a:pt x="973" y="986"/>
                    <a:pt x="964" y="986"/>
                  </a:cubicBezTo>
                  <a:lnTo>
                    <a:pt x="964" y="986"/>
                  </a:lnTo>
                  <a:cubicBezTo>
                    <a:pt x="943" y="1161"/>
                    <a:pt x="1016" y="1152"/>
                    <a:pt x="1037" y="1255"/>
                  </a:cubicBezTo>
                  <a:cubicBezTo>
                    <a:pt x="1043" y="1241"/>
                    <a:pt x="1054" y="1235"/>
                    <a:pt x="1069" y="1235"/>
                  </a:cubicBezTo>
                  <a:cubicBezTo>
                    <a:pt x="1107" y="1235"/>
                    <a:pt x="1164" y="1276"/>
                    <a:pt x="1171" y="1307"/>
                  </a:cubicBezTo>
                  <a:cubicBezTo>
                    <a:pt x="1165" y="1306"/>
                    <a:pt x="1160" y="1305"/>
                    <a:pt x="1155" y="1305"/>
                  </a:cubicBezTo>
                  <a:cubicBezTo>
                    <a:pt x="1110" y="1305"/>
                    <a:pt x="1160" y="1348"/>
                    <a:pt x="1151" y="1348"/>
                  </a:cubicBezTo>
                  <a:cubicBezTo>
                    <a:pt x="1142" y="1349"/>
                    <a:pt x="1134" y="1350"/>
                    <a:pt x="1126" y="1350"/>
                  </a:cubicBezTo>
                  <a:cubicBezTo>
                    <a:pt x="1065" y="1350"/>
                    <a:pt x="1013" y="1317"/>
                    <a:pt x="985" y="1317"/>
                  </a:cubicBezTo>
                  <a:cubicBezTo>
                    <a:pt x="964" y="1379"/>
                    <a:pt x="1068" y="1431"/>
                    <a:pt x="1026" y="1504"/>
                  </a:cubicBezTo>
                  <a:cubicBezTo>
                    <a:pt x="1037" y="1462"/>
                    <a:pt x="768" y="1317"/>
                    <a:pt x="747" y="1307"/>
                  </a:cubicBezTo>
                  <a:lnTo>
                    <a:pt x="747" y="1307"/>
                  </a:lnTo>
                  <a:cubicBezTo>
                    <a:pt x="738" y="1332"/>
                    <a:pt x="789" y="1448"/>
                    <a:pt x="826" y="1448"/>
                  </a:cubicBezTo>
                  <a:cubicBezTo>
                    <a:pt x="835" y="1448"/>
                    <a:pt x="844" y="1440"/>
                    <a:pt x="850" y="1421"/>
                  </a:cubicBezTo>
                  <a:cubicBezTo>
                    <a:pt x="887" y="1475"/>
                    <a:pt x="891" y="1506"/>
                    <a:pt x="857" y="1506"/>
                  </a:cubicBezTo>
                  <a:cubicBezTo>
                    <a:pt x="852" y="1506"/>
                    <a:pt x="846" y="1505"/>
                    <a:pt x="840" y="1504"/>
                  </a:cubicBezTo>
                  <a:lnTo>
                    <a:pt x="840" y="1504"/>
                  </a:lnTo>
                  <a:cubicBezTo>
                    <a:pt x="881" y="1566"/>
                    <a:pt x="923" y="1555"/>
                    <a:pt x="933" y="1617"/>
                  </a:cubicBezTo>
                  <a:cubicBezTo>
                    <a:pt x="935" y="1618"/>
                    <a:pt x="936" y="1619"/>
                    <a:pt x="937" y="1619"/>
                  </a:cubicBezTo>
                  <a:cubicBezTo>
                    <a:pt x="948" y="1619"/>
                    <a:pt x="929" y="1575"/>
                    <a:pt x="948" y="1575"/>
                  </a:cubicBezTo>
                  <a:cubicBezTo>
                    <a:pt x="950" y="1575"/>
                    <a:pt x="952" y="1575"/>
                    <a:pt x="954" y="1576"/>
                  </a:cubicBezTo>
                  <a:cubicBezTo>
                    <a:pt x="954" y="1617"/>
                    <a:pt x="1005" y="1597"/>
                    <a:pt x="954" y="1617"/>
                  </a:cubicBezTo>
                  <a:cubicBezTo>
                    <a:pt x="954" y="1628"/>
                    <a:pt x="1016" y="1617"/>
                    <a:pt x="1026" y="1649"/>
                  </a:cubicBezTo>
                  <a:cubicBezTo>
                    <a:pt x="975" y="1649"/>
                    <a:pt x="933" y="1638"/>
                    <a:pt x="892" y="1607"/>
                  </a:cubicBezTo>
                  <a:lnTo>
                    <a:pt x="892" y="1607"/>
                  </a:lnTo>
                  <a:cubicBezTo>
                    <a:pt x="933" y="1638"/>
                    <a:pt x="892" y="1617"/>
                    <a:pt x="850" y="1649"/>
                  </a:cubicBezTo>
                  <a:cubicBezTo>
                    <a:pt x="860" y="1628"/>
                    <a:pt x="860" y="1607"/>
                    <a:pt x="840" y="1587"/>
                  </a:cubicBezTo>
                  <a:cubicBezTo>
                    <a:pt x="840" y="1611"/>
                    <a:pt x="838" y="1620"/>
                    <a:pt x="834" y="1620"/>
                  </a:cubicBezTo>
                  <a:cubicBezTo>
                    <a:pt x="824" y="1620"/>
                    <a:pt x="803" y="1564"/>
                    <a:pt x="777" y="1564"/>
                  </a:cubicBezTo>
                  <a:cubicBezTo>
                    <a:pt x="774" y="1564"/>
                    <a:pt x="771" y="1564"/>
                    <a:pt x="768" y="1566"/>
                  </a:cubicBezTo>
                  <a:lnTo>
                    <a:pt x="768" y="1566"/>
                  </a:lnTo>
                  <a:cubicBezTo>
                    <a:pt x="768" y="1566"/>
                    <a:pt x="768" y="1566"/>
                    <a:pt x="768" y="1566"/>
                  </a:cubicBezTo>
                  <a:cubicBezTo>
                    <a:pt x="778" y="1566"/>
                    <a:pt x="819" y="1691"/>
                    <a:pt x="852" y="1691"/>
                  </a:cubicBezTo>
                  <a:cubicBezTo>
                    <a:pt x="863" y="1691"/>
                    <a:pt x="874" y="1677"/>
                    <a:pt x="881" y="1638"/>
                  </a:cubicBezTo>
                  <a:cubicBezTo>
                    <a:pt x="902" y="1649"/>
                    <a:pt x="902" y="1742"/>
                    <a:pt x="902" y="1752"/>
                  </a:cubicBezTo>
                  <a:cubicBezTo>
                    <a:pt x="913" y="1690"/>
                    <a:pt x="918" y="1669"/>
                    <a:pt x="920" y="1669"/>
                  </a:cubicBezTo>
                  <a:cubicBezTo>
                    <a:pt x="925" y="1669"/>
                    <a:pt x="923" y="1739"/>
                    <a:pt x="943" y="1752"/>
                  </a:cubicBezTo>
                  <a:cubicBezTo>
                    <a:pt x="954" y="1714"/>
                    <a:pt x="968" y="1701"/>
                    <a:pt x="984" y="1701"/>
                  </a:cubicBezTo>
                  <a:cubicBezTo>
                    <a:pt x="997" y="1701"/>
                    <a:pt x="1012" y="1711"/>
                    <a:pt x="1026" y="1721"/>
                  </a:cubicBezTo>
                  <a:cubicBezTo>
                    <a:pt x="1005" y="1752"/>
                    <a:pt x="996" y="1804"/>
                    <a:pt x="1037" y="1804"/>
                  </a:cubicBezTo>
                  <a:cubicBezTo>
                    <a:pt x="1037" y="1806"/>
                    <a:pt x="1037" y="1807"/>
                    <a:pt x="1038" y="1807"/>
                  </a:cubicBezTo>
                  <a:cubicBezTo>
                    <a:pt x="1041" y="1807"/>
                    <a:pt x="1054" y="1749"/>
                    <a:pt x="1057" y="1749"/>
                  </a:cubicBezTo>
                  <a:cubicBezTo>
                    <a:pt x="1058" y="1749"/>
                    <a:pt x="1058" y="1750"/>
                    <a:pt x="1058" y="1752"/>
                  </a:cubicBezTo>
                  <a:cubicBezTo>
                    <a:pt x="1068" y="1804"/>
                    <a:pt x="1078" y="1835"/>
                    <a:pt x="1099" y="1887"/>
                  </a:cubicBezTo>
                  <a:cubicBezTo>
                    <a:pt x="1108" y="1856"/>
                    <a:pt x="1119" y="1846"/>
                    <a:pt x="1132" y="1846"/>
                  </a:cubicBezTo>
                  <a:cubicBezTo>
                    <a:pt x="1152" y="1846"/>
                    <a:pt x="1177" y="1865"/>
                    <a:pt x="1213" y="1877"/>
                  </a:cubicBezTo>
                  <a:cubicBezTo>
                    <a:pt x="1187" y="1903"/>
                    <a:pt x="1140" y="1911"/>
                    <a:pt x="1089" y="1911"/>
                  </a:cubicBezTo>
                  <a:cubicBezTo>
                    <a:pt x="998" y="1911"/>
                    <a:pt x="894" y="1883"/>
                    <a:pt x="881" y="1877"/>
                  </a:cubicBezTo>
                  <a:lnTo>
                    <a:pt x="881" y="1877"/>
                  </a:lnTo>
                  <a:cubicBezTo>
                    <a:pt x="881" y="1907"/>
                    <a:pt x="913" y="1928"/>
                    <a:pt x="954" y="1928"/>
                  </a:cubicBezTo>
                  <a:cubicBezTo>
                    <a:pt x="913" y="1939"/>
                    <a:pt x="902" y="1960"/>
                    <a:pt x="923" y="1990"/>
                  </a:cubicBezTo>
                  <a:cubicBezTo>
                    <a:pt x="924" y="1989"/>
                    <a:pt x="926" y="1989"/>
                    <a:pt x="929" y="1989"/>
                  </a:cubicBezTo>
                  <a:cubicBezTo>
                    <a:pt x="957" y="1989"/>
                    <a:pt x="1060" y="2030"/>
                    <a:pt x="1078" y="2105"/>
                  </a:cubicBezTo>
                  <a:cubicBezTo>
                    <a:pt x="1062" y="2106"/>
                    <a:pt x="1050" y="2106"/>
                    <a:pt x="1040" y="2106"/>
                  </a:cubicBezTo>
                  <a:cubicBezTo>
                    <a:pt x="988" y="2106"/>
                    <a:pt x="1019" y="2093"/>
                    <a:pt x="1019" y="2093"/>
                  </a:cubicBezTo>
                  <a:lnTo>
                    <a:pt x="1019" y="2093"/>
                  </a:lnTo>
                  <a:cubicBezTo>
                    <a:pt x="1019" y="2093"/>
                    <a:pt x="1011" y="2096"/>
                    <a:pt x="985" y="2105"/>
                  </a:cubicBezTo>
                  <a:cubicBezTo>
                    <a:pt x="1011" y="2079"/>
                    <a:pt x="1015" y="2075"/>
                    <a:pt x="1013" y="2075"/>
                  </a:cubicBezTo>
                  <a:lnTo>
                    <a:pt x="1013" y="2075"/>
                  </a:lnTo>
                  <a:cubicBezTo>
                    <a:pt x="1013" y="2075"/>
                    <a:pt x="1011" y="2076"/>
                    <a:pt x="1009" y="2076"/>
                  </a:cubicBezTo>
                  <a:cubicBezTo>
                    <a:pt x="1006" y="2076"/>
                    <a:pt x="1004" y="2072"/>
                    <a:pt x="1016" y="2053"/>
                  </a:cubicBezTo>
                  <a:cubicBezTo>
                    <a:pt x="1013" y="2050"/>
                    <a:pt x="1008" y="2049"/>
                    <a:pt x="1003" y="2049"/>
                  </a:cubicBezTo>
                  <a:cubicBezTo>
                    <a:pt x="980" y="2049"/>
                    <a:pt x="943" y="2067"/>
                    <a:pt x="922" y="2067"/>
                  </a:cubicBezTo>
                  <a:cubicBezTo>
                    <a:pt x="903" y="2067"/>
                    <a:pt x="897" y="2053"/>
                    <a:pt x="923" y="2001"/>
                  </a:cubicBezTo>
                  <a:cubicBezTo>
                    <a:pt x="892" y="1989"/>
                    <a:pt x="825" y="1984"/>
                    <a:pt x="778" y="1984"/>
                  </a:cubicBezTo>
                  <a:cubicBezTo>
                    <a:pt x="745" y="1984"/>
                    <a:pt x="722" y="1986"/>
                    <a:pt x="726" y="1990"/>
                  </a:cubicBezTo>
                  <a:cubicBezTo>
                    <a:pt x="643" y="1939"/>
                    <a:pt x="591" y="1898"/>
                    <a:pt x="540" y="1856"/>
                  </a:cubicBezTo>
                  <a:lnTo>
                    <a:pt x="540" y="1856"/>
                  </a:lnTo>
                  <a:cubicBezTo>
                    <a:pt x="553" y="1939"/>
                    <a:pt x="562" y="1952"/>
                    <a:pt x="576" y="1952"/>
                  </a:cubicBezTo>
                  <a:cubicBezTo>
                    <a:pt x="583" y="1952"/>
                    <a:pt x="591" y="1949"/>
                    <a:pt x="602" y="1949"/>
                  </a:cubicBezTo>
                  <a:cubicBezTo>
                    <a:pt x="602" y="2053"/>
                    <a:pt x="664" y="2032"/>
                    <a:pt x="715" y="2115"/>
                  </a:cubicBezTo>
                  <a:cubicBezTo>
                    <a:pt x="715" y="2115"/>
                    <a:pt x="757" y="2063"/>
                    <a:pt x="768" y="2043"/>
                  </a:cubicBezTo>
                  <a:cubicBezTo>
                    <a:pt x="768" y="2115"/>
                    <a:pt x="830" y="2053"/>
                    <a:pt x="778" y="2125"/>
                  </a:cubicBezTo>
                  <a:cubicBezTo>
                    <a:pt x="784" y="2125"/>
                    <a:pt x="835" y="2089"/>
                    <a:pt x="840" y="2089"/>
                  </a:cubicBezTo>
                  <a:lnTo>
                    <a:pt x="840" y="2089"/>
                  </a:lnTo>
                  <a:cubicBezTo>
                    <a:pt x="843" y="2089"/>
                    <a:pt x="829" y="2103"/>
                    <a:pt x="778" y="2146"/>
                  </a:cubicBezTo>
                  <a:cubicBezTo>
                    <a:pt x="788" y="2153"/>
                    <a:pt x="796" y="2156"/>
                    <a:pt x="802" y="2156"/>
                  </a:cubicBezTo>
                  <a:cubicBezTo>
                    <a:pt x="815" y="2156"/>
                    <a:pt x="819" y="2142"/>
                    <a:pt x="819" y="2115"/>
                  </a:cubicBezTo>
                  <a:cubicBezTo>
                    <a:pt x="840" y="2167"/>
                    <a:pt x="902" y="2177"/>
                    <a:pt x="860" y="2250"/>
                  </a:cubicBezTo>
                  <a:cubicBezTo>
                    <a:pt x="888" y="2239"/>
                    <a:pt x="903" y="2237"/>
                    <a:pt x="912" y="2237"/>
                  </a:cubicBezTo>
                  <a:cubicBezTo>
                    <a:pt x="919" y="2237"/>
                    <a:pt x="922" y="2238"/>
                    <a:pt x="925" y="2238"/>
                  </a:cubicBezTo>
                  <a:cubicBezTo>
                    <a:pt x="929" y="2238"/>
                    <a:pt x="931" y="2235"/>
                    <a:pt x="943" y="2218"/>
                  </a:cubicBezTo>
                  <a:lnTo>
                    <a:pt x="943" y="2218"/>
                  </a:lnTo>
                  <a:cubicBezTo>
                    <a:pt x="964" y="2250"/>
                    <a:pt x="964" y="2281"/>
                    <a:pt x="933" y="2322"/>
                  </a:cubicBezTo>
                  <a:cubicBezTo>
                    <a:pt x="943" y="2322"/>
                    <a:pt x="985" y="2271"/>
                    <a:pt x="985" y="2271"/>
                  </a:cubicBezTo>
                  <a:cubicBezTo>
                    <a:pt x="985" y="2317"/>
                    <a:pt x="991" y="2323"/>
                    <a:pt x="998" y="2323"/>
                  </a:cubicBezTo>
                  <a:cubicBezTo>
                    <a:pt x="1000" y="2323"/>
                    <a:pt x="1003" y="2322"/>
                    <a:pt x="1005" y="2322"/>
                  </a:cubicBezTo>
                  <a:cubicBezTo>
                    <a:pt x="1005" y="2322"/>
                    <a:pt x="996" y="2322"/>
                    <a:pt x="996" y="2333"/>
                  </a:cubicBezTo>
                  <a:cubicBezTo>
                    <a:pt x="913" y="2333"/>
                    <a:pt x="768" y="2301"/>
                    <a:pt x="736" y="2291"/>
                  </a:cubicBezTo>
                  <a:cubicBezTo>
                    <a:pt x="685" y="2281"/>
                    <a:pt x="560" y="2281"/>
                    <a:pt x="487" y="2218"/>
                  </a:cubicBezTo>
                  <a:lnTo>
                    <a:pt x="487" y="2218"/>
                  </a:lnTo>
                  <a:cubicBezTo>
                    <a:pt x="467" y="2250"/>
                    <a:pt x="467" y="2281"/>
                    <a:pt x="498" y="2312"/>
                  </a:cubicBezTo>
                  <a:cubicBezTo>
                    <a:pt x="492" y="2293"/>
                    <a:pt x="530" y="2289"/>
                    <a:pt x="561" y="2289"/>
                  </a:cubicBezTo>
                  <a:cubicBezTo>
                    <a:pt x="583" y="2289"/>
                    <a:pt x="602" y="2291"/>
                    <a:pt x="602" y="2291"/>
                  </a:cubicBezTo>
                  <a:cubicBezTo>
                    <a:pt x="602" y="2353"/>
                    <a:pt x="685" y="2446"/>
                    <a:pt x="736" y="2499"/>
                  </a:cubicBezTo>
                  <a:cubicBezTo>
                    <a:pt x="757" y="2462"/>
                    <a:pt x="775" y="2459"/>
                    <a:pt x="788" y="2459"/>
                  </a:cubicBezTo>
                  <a:cubicBezTo>
                    <a:pt x="790" y="2459"/>
                    <a:pt x="792" y="2459"/>
                    <a:pt x="794" y="2459"/>
                  </a:cubicBezTo>
                  <a:cubicBezTo>
                    <a:pt x="804" y="2459"/>
                    <a:pt x="809" y="2458"/>
                    <a:pt x="809" y="2436"/>
                  </a:cubicBezTo>
                  <a:cubicBezTo>
                    <a:pt x="809" y="2467"/>
                    <a:pt x="830" y="2499"/>
                    <a:pt x="840" y="2519"/>
                  </a:cubicBezTo>
                  <a:cubicBezTo>
                    <a:pt x="844" y="2505"/>
                    <a:pt x="848" y="2499"/>
                    <a:pt x="849" y="2499"/>
                  </a:cubicBezTo>
                  <a:lnTo>
                    <a:pt x="849" y="2499"/>
                  </a:lnTo>
                  <a:cubicBezTo>
                    <a:pt x="855" y="2499"/>
                    <a:pt x="843" y="2563"/>
                    <a:pt x="819" y="2571"/>
                  </a:cubicBezTo>
                  <a:cubicBezTo>
                    <a:pt x="834" y="2606"/>
                    <a:pt x="885" y="2621"/>
                    <a:pt x="937" y="2621"/>
                  </a:cubicBezTo>
                  <a:cubicBezTo>
                    <a:pt x="994" y="2621"/>
                    <a:pt x="1052" y="2603"/>
                    <a:pt x="1068" y="2571"/>
                  </a:cubicBezTo>
                  <a:lnTo>
                    <a:pt x="1068" y="2571"/>
                  </a:lnTo>
                  <a:cubicBezTo>
                    <a:pt x="1109" y="2644"/>
                    <a:pt x="1047" y="2664"/>
                    <a:pt x="975" y="2716"/>
                  </a:cubicBezTo>
                  <a:cubicBezTo>
                    <a:pt x="1013" y="2704"/>
                    <a:pt x="1026" y="2700"/>
                    <a:pt x="1026" y="2700"/>
                  </a:cubicBezTo>
                  <a:lnTo>
                    <a:pt x="1026" y="2700"/>
                  </a:lnTo>
                  <a:cubicBezTo>
                    <a:pt x="1028" y="2700"/>
                    <a:pt x="992" y="2713"/>
                    <a:pt x="985" y="2726"/>
                  </a:cubicBezTo>
                  <a:cubicBezTo>
                    <a:pt x="991" y="2724"/>
                    <a:pt x="996" y="2724"/>
                    <a:pt x="1000" y="2724"/>
                  </a:cubicBezTo>
                  <a:cubicBezTo>
                    <a:pt x="1017" y="2724"/>
                    <a:pt x="1020" y="2740"/>
                    <a:pt x="1037" y="2757"/>
                  </a:cubicBezTo>
                  <a:cubicBezTo>
                    <a:pt x="1026" y="2760"/>
                    <a:pt x="1016" y="2761"/>
                    <a:pt x="1007" y="2761"/>
                  </a:cubicBezTo>
                  <a:cubicBezTo>
                    <a:pt x="957" y="2761"/>
                    <a:pt x="923" y="2729"/>
                    <a:pt x="894" y="2729"/>
                  </a:cubicBezTo>
                  <a:cubicBezTo>
                    <a:pt x="886" y="2729"/>
                    <a:pt x="879" y="2731"/>
                    <a:pt x="871" y="2736"/>
                  </a:cubicBezTo>
                  <a:cubicBezTo>
                    <a:pt x="923" y="2771"/>
                    <a:pt x="866" y="2850"/>
                    <a:pt x="797" y="2850"/>
                  </a:cubicBezTo>
                  <a:cubicBezTo>
                    <a:pt x="785" y="2850"/>
                    <a:pt x="773" y="2847"/>
                    <a:pt x="761" y="2842"/>
                  </a:cubicBezTo>
                  <a:lnTo>
                    <a:pt x="761" y="2842"/>
                  </a:lnTo>
                  <a:cubicBezTo>
                    <a:pt x="762" y="2842"/>
                    <a:pt x="763" y="2842"/>
                    <a:pt x="764" y="2842"/>
                  </a:cubicBezTo>
                  <a:cubicBezTo>
                    <a:pt x="790" y="2842"/>
                    <a:pt x="798" y="2736"/>
                    <a:pt x="788" y="2736"/>
                  </a:cubicBezTo>
                  <a:cubicBezTo>
                    <a:pt x="788" y="2736"/>
                    <a:pt x="788" y="2736"/>
                    <a:pt x="788" y="2736"/>
                  </a:cubicBezTo>
                  <a:cubicBezTo>
                    <a:pt x="784" y="2736"/>
                    <a:pt x="678" y="2913"/>
                    <a:pt x="694" y="2913"/>
                  </a:cubicBezTo>
                  <a:cubicBezTo>
                    <a:pt x="697" y="2913"/>
                    <a:pt x="707" y="2904"/>
                    <a:pt x="726" y="2881"/>
                  </a:cubicBezTo>
                  <a:lnTo>
                    <a:pt x="726" y="2881"/>
                  </a:lnTo>
                  <a:cubicBezTo>
                    <a:pt x="747" y="2913"/>
                    <a:pt x="736" y="2923"/>
                    <a:pt x="695" y="2934"/>
                  </a:cubicBezTo>
                  <a:cubicBezTo>
                    <a:pt x="726" y="2934"/>
                    <a:pt x="747" y="2934"/>
                    <a:pt x="768" y="2954"/>
                  </a:cubicBezTo>
                  <a:cubicBezTo>
                    <a:pt x="754" y="2957"/>
                    <a:pt x="740" y="2959"/>
                    <a:pt x="725" y="2959"/>
                  </a:cubicBezTo>
                  <a:cubicBezTo>
                    <a:pt x="646" y="2959"/>
                    <a:pt x="557" y="2922"/>
                    <a:pt x="542" y="2922"/>
                  </a:cubicBezTo>
                  <a:cubicBezTo>
                    <a:pt x="540" y="2922"/>
                    <a:pt x="540" y="2922"/>
                    <a:pt x="540" y="2923"/>
                  </a:cubicBezTo>
                  <a:cubicBezTo>
                    <a:pt x="602" y="2944"/>
                    <a:pt x="643" y="2985"/>
                    <a:pt x="685" y="3068"/>
                  </a:cubicBezTo>
                  <a:cubicBezTo>
                    <a:pt x="693" y="3041"/>
                    <a:pt x="702" y="3031"/>
                    <a:pt x="710" y="3031"/>
                  </a:cubicBezTo>
                  <a:cubicBezTo>
                    <a:pt x="735" y="3031"/>
                    <a:pt x="760" y="3109"/>
                    <a:pt x="768" y="3109"/>
                  </a:cubicBezTo>
                  <a:cubicBezTo>
                    <a:pt x="776" y="3084"/>
                    <a:pt x="786" y="3074"/>
                    <a:pt x="797" y="3074"/>
                  </a:cubicBezTo>
                  <a:cubicBezTo>
                    <a:pt x="813" y="3074"/>
                    <a:pt x="832" y="3096"/>
                    <a:pt x="850" y="3120"/>
                  </a:cubicBezTo>
                  <a:cubicBezTo>
                    <a:pt x="809" y="3151"/>
                    <a:pt x="809" y="3151"/>
                    <a:pt x="757" y="3172"/>
                  </a:cubicBezTo>
                  <a:cubicBezTo>
                    <a:pt x="798" y="3182"/>
                    <a:pt x="871" y="3254"/>
                    <a:pt x="860" y="3275"/>
                  </a:cubicBezTo>
                  <a:cubicBezTo>
                    <a:pt x="837" y="3275"/>
                    <a:pt x="743" y="3293"/>
                    <a:pt x="685" y="3293"/>
                  </a:cubicBezTo>
                  <a:cubicBezTo>
                    <a:pt x="666" y="3293"/>
                    <a:pt x="651" y="3291"/>
                    <a:pt x="643" y="3286"/>
                  </a:cubicBezTo>
                  <a:lnTo>
                    <a:pt x="643" y="3286"/>
                  </a:lnTo>
                  <a:cubicBezTo>
                    <a:pt x="664" y="3317"/>
                    <a:pt x="685" y="3327"/>
                    <a:pt x="705" y="3337"/>
                  </a:cubicBezTo>
                  <a:cubicBezTo>
                    <a:pt x="684" y="3345"/>
                    <a:pt x="628" y="3357"/>
                    <a:pt x="588" y="3357"/>
                  </a:cubicBezTo>
                  <a:cubicBezTo>
                    <a:pt x="570" y="3357"/>
                    <a:pt x="556" y="3355"/>
                    <a:pt x="550" y="3348"/>
                  </a:cubicBezTo>
                  <a:lnTo>
                    <a:pt x="550" y="3348"/>
                  </a:lnTo>
                  <a:cubicBezTo>
                    <a:pt x="560" y="3390"/>
                    <a:pt x="563" y="3390"/>
                    <a:pt x="565" y="3390"/>
                  </a:cubicBezTo>
                  <a:cubicBezTo>
                    <a:pt x="568" y="3390"/>
                    <a:pt x="571" y="3390"/>
                    <a:pt x="581" y="3431"/>
                  </a:cubicBezTo>
                  <a:cubicBezTo>
                    <a:pt x="581" y="3431"/>
                    <a:pt x="600" y="3403"/>
                    <a:pt x="615" y="3403"/>
                  </a:cubicBezTo>
                  <a:cubicBezTo>
                    <a:pt x="622" y="3403"/>
                    <a:pt x="629" y="3410"/>
                    <a:pt x="632" y="3431"/>
                  </a:cubicBezTo>
                  <a:cubicBezTo>
                    <a:pt x="643" y="3395"/>
                    <a:pt x="648" y="3376"/>
                    <a:pt x="652" y="3376"/>
                  </a:cubicBezTo>
                  <a:cubicBezTo>
                    <a:pt x="656" y="3376"/>
                    <a:pt x="659" y="3395"/>
                    <a:pt x="664" y="3431"/>
                  </a:cubicBezTo>
                  <a:cubicBezTo>
                    <a:pt x="666" y="3432"/>
                    <a:pt x="668" y="3432"/>
                    <a:pt x="670" y="3432"/>
                  </a:cubicBezTo>
                  <a:cubicBezTo>
                    <a:pt x="698" y="3432"/>
                    <a:pt x="660" y="3368"/>
                    <a:pt x="680" y="3368"/>
                  </a:cubicBezTo>
                  <a:cubicBezTo>
                    <a:pt x="681" y="3368"/>
                    <a:pt x="683" y="3368"/>
                    <a:pt x="685" y="3369"/>
                  </a:cubicBezTo>
                  <a:lnTo>
                    <a:pt x="685" y="3441"/>
                  </a:lnTo>
                  <a:cubicBezTo>
                    <a:pt x="670" y="3452"/>
                    <a:pt x="647" y="3457"/>
                    <a:pt x="621" y="3457"/>
                  </a:cubicBezTo>
                  <a:cubicBezTo>
                    <a:pt x="575" y="3457"/>
                    <a:pt x="522" y="3441"/>
                    <a:pt x="508" y="3420"/>
                  </a:cubicBezTo>
                  <a:cubicBezTo>
                    <a:pt x="502" y="3468"/>
                    <a:pt x="495" y="3507"/>
                    <a:pt x="500" y="3507"/>
                  </a:cubicBezTo>
                  <a:cubicBezTo>
                    <a:pt x="502" y="3507"/>
                    <a:pt x="508" y="3497"/>
                    <a:pt x="519" y="3472"/>
                  </a:cubicBezTo>
                  <a:cubicBezTo>
                    <a:pt x="526" y="3495"/>
                    <a:pt x="529" y="3503"/>
                    <a:pt x="530" y="3503"/>
                  </a:cubicBezTo>
                  <a:cubicBezTo>
                    <a:pt x="533" y="3503"/>
                    <a:pt x="528" y="3471"/>
                    <a:pt x="530" y="3471"/>
                  </a:cubicBezTo>
                  <a:lnTo>
                    <a:pt x="530" y="3471"/>
                  </a:lnTo>
                  <a:cubicBezTo>
                    <a:pt x="531" y="3471"/>
                    <a:pt x="536" y="3487"/>
                    <a:pt x="550" y="3545"/>
                  </a:cubicBezTo>
                  <a:cubicBezTo>
                    <a:pt x="557" y="3527"/>
                    <a:pt x="560" y="3519"/>
                    <a:pt x="562" y="3519"/>
                  </a:cubicBezTo>
                  <a:lnTo>
                    <a:pt x="562" y="3519"/>
                  </a:lnTo>
                  <a:cubicBezTo>
                    <a:pt x="565" y="3519"/>
                    <a:pt x="560" y="3546"/>
                    <a:pt x="560" y="3586"/>
                  </a:cubicBezTo>
                  <a:cubicBezTo>
                    <a:pt x="569" y="3586"/>
                    <a:pt x="585" y="3518"/>
                    <a:pt x="629" y="3518"/>
                  </a:cubicBezTo>
                  <a:cubicBezTo>
                    <a:pt x="636" y="3518"/>
                    <a:pt x="644" y="3520"/>
                    <a:pt x="653" y="3524"/>
                  </a:cubicBezTo>
                  <a:cubicBezTo>
                    <a:pt x="612" y="3576"/>
                    <a:pt x="632" y="3565"/>
                    <a:pt x="591" y="3618"/>
                  </a:cubicBezTo>
                  <a:cubicBezTo>
                    <a:pt x="612" y="3618"/>
                    <a:pt x="695" y="3586"/>
                    <a:pt x="705" y="3576"/>
                  </a:cubicBezTo>
                  <a:cubicBezTo>
                    <a:pt x="705" y="3607"/>
                    <a:pt x="713" y="3612"/>
                    <a:pt x="718" y="3612"/>
                  </a:cubicBezTo>
                  <a:cubicBezTo>
                    <a:pt x="720" y="3612"/>
                    <a:pt x="722" y="3611"/>
                    <a:pt x="723" y="3611"/>
                  </a:cubicBezTo>
                  <a:lnTo>
                    <a:pt x="723" y="3611"/>
                  </a:lnTo>
                  <a:cubicBezTo>
                    <a:pt x="725" y="3611"/>
                    <a:pt x="717" y="3618"/>
                    <a:pt x="685" y="3669"/>
                  </a:cubicBezTo>
                  <a:cubicBezTo>
                    <a:pt x="696" y="3663"/>
                    <a:pt x="709" y="3661"/>
                    <a:pt x="720" y="3661"/>
                  </a:cubicBezTo>
                  <a:cubicBezTo>
                    <a:pt x="770" y="3661"/>
                    <a:pt x="809" y="3706"/>
                    <a:pt x="768" y="3731"/>
                  </a:cubicBezTo>
                  <a:cubicBezTo>
                    <a:pt x="764" y="3721"/>
                    <a:pt x="718" y="3716"/>
                    <a:pt x="659" y="3716"/>
                  </a:cubicBezTo>
                  <a:cubicBezTo>
                    <a:pt x="538" y="3716"/>
                    <a:pt x="360" y="3735"/>
                    <a:pt x="353" y="3763"/>
                  </a:cubicBezTo>
                  <a:cubicBezTo>
                    <a:pt x="361" y="3771"/>
                    <a:pt x="437" y="3812"/>
                    <a:pt x="417" y="3812"/>
                  </a:cubicBezTo>
                  <a:cubicBezTo>
                    <a:pt x="412" y="3812"/>
                    <a:pt x="402" y="3810"/>
                    <a:pt x="384" y="3804"/>
                  </a:cubicBezTo>
                  <a:lnTo>
                    <a:pt x="384" y="3804"/>
                  </a:lnTo>
                  <a:cubicBezTo>
                    <a:pt x="395" y="3825"/>
                    <a:pt x="415" y="3835"/>
                    <a:pt x="425" y="3845"/>
                  </a:cubicBezTo>
                  <a:cubicBezTo>
                    <a:pt x="384" y="3835"/>
                    <a:pt x="353" y="3835"/>
                    <a:pt x="322" y="3835"/>
                  </a:cubicBezTo>
                  <a:cubicBezTo>
                    <a:pt x="384" y="3928"/>
                    <a:pt x="374" y="3866"/>
                    <a:pt x="374" y="3970"/>
                  </a:cubicBezTo>
                  <a:cubicBezTo>
                    <a:pt x="376" y="3970"/>
                    <a:pt x="378" y="3971"/>
                    <a:pt x="379" y="3971"/>
                  </a:cubicBezTo>
                  <a:cubicBezTo>
                    <a:pt x="401" y="3971"/>
                    <a:pt x="376" y="3908"/>
                    <a:pt x="405" y="3908"/>
                  </a:cubicBezTo>
                  <a:cubicBezTo>
                    <a:pt x="415" y="4001"/>
                    <a:pt x="415" y="3959"/>
                    <a:pt x="374" y="4042"/>
                  </a:cubicBezTo>
                  <a:cubicBezTo>
                    <a:pt x="379" y="4045"/>
                    <a:pt x="384" y="4046"/>
                    <a:pt x="390" y="4046"/>
                  </a:cubicBezTo>
                  <a:cubicBezTo>
                    <a:pt x="405" y="4046"/>
                    <a:pt x="421" y="4034"/>
                    <a:pt x="436" y="4011"/>
                  </a:cubicBezTo>
                  <a:cubicBezTo>
                    <a:pt x="436" y="4042"/>
                    <a:pt x="436" y="4063"/>
                    <a:pt x="446" y="4083"/>
                  </a:cubicBezTo>
                  <a:cubicBezTo>
                    <a:pt x="460" y="4035"/>
                    <a:pt x="473" y="4016"/>
                    <a:pt x="483" y="4016"/>
                  </a:cubicBezTo>
                  <a:cubicBezTo>
                    <a:pt x="503" y="4016"/>
                    <a:pt x="512" y="4087"/>
                    <a:pt x="498" y="4136"/>
                  </a:cubicBezTo>
                  <a:cubicBezTo>
                    <a:pt x="518" y="4115"/>
                    <a:pt x="539" y="4105"/>
                    <a:pt x="549" y="4085"/>
                  </a:cubicBezTo>
                  <a:lnTo>
                    <a:pt x="549" y="4085"/>
                  </a:lnTo>
                  <a:cubicBezTo>
                    <a:pt x="529" y="4126"/>
                    <a:pt x="529" y="4157"/>
                    <a:pt x="550" y="4198"/>
                  </a:cubicBezTo>
                  <a:cubicBezTo>
                    <a:pt x="570" y="4177"/>
                    <a:pt x="715" y="4166"/>
                    <a:pt x="643" y="4115"/>
                  </a:cubicBezTo>
                  <a:cubicBezTo>
                    <a:pt x="650" y="4112"/>
                    <a:pt x="656" y="4111"/>
                    <a:pt x="661" y="4111"/>
                  </a:cubicBezTo>
                  <a:cubicBezTo>
                    <a:pt x="702" y="4111"/>
                    <a:pt x="727" y="4169"/>
                    <a:pt x="736" y="4187"/>
                  </a:cubicBezTo>
                  <a:cubicBezTo>
                    <a:pt x="664" y="4198"/>
                    <a:pt x="581" y="4219"/>
                    <a:pt x="581" y="4239"/>
                  </a:cubicBezTo>
                  <a:cubicBezTo>
                    <a:pt x="588" y="4238"/>
                    <a:pt x="594" y="4238"/>
                    <a:pt x="601" y="4238"/>
                  </a:cubicBezTo>
                  <a:cubicBezTo>
                    <a:pt x="663" y="4238"/>
                    <a:pt x="709" y="4282"/>
                    <a:pt x="747" y="4291"/>
                  </a:cubicBezTo>
                  <a:cubicBezTo>
                    <a:pt x="623" y="4291"/>
                    <a:pt x="208" y="4332"/>
                    <a:pt x="156" y="4364"/>
                  </a:cubicBezTo>
                  <a:cubicBezTo>
                    <a:pt x="52" y="4405"/>
                    <a:pt x="104" y="4426"/>
                    <a:pt x="63" y="4488"/>
                  </a:cubicBezTo>
                  <a:cubicBezTo>
                    <a:pt x="63" y="4467"/>
                    <a:pt x="52" y="4467"/>
                    <a:pt x="42" y="4467"/>
                  </a:cubicBezTo>
                  <a:cubicBezTo>
                    <a:pt x="52" y="4488"/>
                    <a:pt x="104" y="4539"/>
                    <a:pt x="104" y="4539"/>
                  </a:cubicBezTo>
                  <a:cubicBezTo>
                    <a:pt x="104" y="4506"/>
                    <a:pt x="104" y="4490"/>
                    <a:pt x="107" y="4490"/>
                  </a:cubicBezTo>
                  <a:cubicBezTo>
                    <a:pt x="109" y="4490"/>
                    <a:pt x="114" y="4511"/>
                    <a:pt x="125" y="4550"/>
                  </a:cubicBezTo>
                  <a:cubicBezTo>
                    <a:pt x="146" y="4477"/>
                    <a:pt x="156" y="4488"/>
                    <a:pt x="135" y="4436"/>
                  </a:cubicBezTo>
                  <a:lnTo>
                    <a:pt x="135" y="4436"/>
                  </a:lnTo>
                  <a:cubicBezTo>
                    <a:pt x="197" y="4446"/>
                    <a:pt x="177" y="4436"/>
                    <a:pt x="187" y="4539"/>
                  </a:cubicBezTo>
                  <a:cubicBezTo>
                    <a:pt x="218" y="4539"/>
                    <a:pt x="250" y="4415"/>
                    <a:pt x="250" y="4394"/>
                  </a:cubicBezTo>
                  <a:cubicBezTo>
                    <a:pt x="250" y="4414"/>
                    <a:pt x="254" y="4426"/>
                    <a:pt x="259" y="4426"/>
                  </a:cubicBezTo>
                  <a:cubicBezTo>
                    <a:pt x="263" y="4426"/>
                    <a:pt x="266" y="4422"/>
                    <a:pt x="270" y="4415"/>
                  </a:cubicBezTo>
                  <a:lnTo>
                    <a:pt x="270" y="4415"/>
                  </a:lnTo>
                  <a:cubicBezTo>
                    <a:pt x="270" y="4467"/>
                    <a:pt x="259" y="4498"/>
                    <a:pt x="229" y="4539"/>
                  </a:cubicBezTo>
                  <a:cubicBezTo>
                    <a:pt x="239" y="4529"/>
                    <a:pt x="250" y="4524"/>
                    <a:pt x="260" y="4524"/>
                  </a:cubicBezTo>
                  <a:cubicBezTo>
                    <a:pt x="270" y="4524"/>
                    <a:pt x="281" y="4529"/>
                    <a:pt x="291" y="4539"/>
                  </a:cubicBezTo>
                  <a:cubicBezTo>
                    <a:pt x="291" y="4529"/>
                    <a:pt x="322" y="4457"/>
                    <a:pt x="322" y="4456"/>
                  </a:cubicBezTo>
                  <a:lnTo>
                    <a:pt x="322" y="4456"/>
                  </a:lnTo>
                  <a:cubicBezTo>
                    <a:pt x="312" y="4498"/>
                    <a:pt x="322" y="4529"/>
                    <a:pt x="342" y="4571"/>
                  </a:cubicBezTo>
                  <a:cubicBezTo>
                    <a:pt x="348" y="4549"/>
                    <a:pt x="351" y="4538"/>
                    <a:pt x="355" y="4538"/>
                  </a:cubicBezTo>
                  <a:cubicBezTo>
                    <a:pt x="359" y="4538"/>
                    <a:pt x="364" y="4546"/>
                    <a:pt x="374" y="4560"/>
                  </a:cubicBezTo>
                  <a:cubicBezTo>
                    <a:pt x="374" y="4488"/>
                    <a:pt x="405" y="4415"/>
                    <a:pt x="446" y="4405"/>
                  </a:cubicBezTo>
                  <a:lnTo>
                    <a:pt x="446" y="4405"/>
                  </a:lnTo>
                  <a:cubicBezTo>
                    <a:pt x="436" y="4467"/>
                    <a:pt x="405" y="4519"/>
                    <a:pt x="405" y="4581"/>
                  </a:cubicBezTo>
                  <a:cubicBezTo>
                    <a:pt x="457" y="4571"/>
                    <a:pt x="457" y="4509"/>
                    <a:pt x="487" y="4467"/>
                  </a:cubicBezTo>
                  <a:cubicBezTo>
                    <a:pt x="498" y="4488"/>
                    <a:pt x="498" y="4498"/>
                    <a:pt x="498" y="4509"/>
                  </a:cubicBezTo>
                  <a:cubicBezTo>
                    <a:pt x="519" y="4477"/>
                    <a:pt x="508" y="4426"/>
                    <a:pt x="550" y="4426"/>
                  </a:cubicBezTo>
                  <a:cubicBezTo>
                    <a:pt x="550" y="4486"/>
                    <a:pt x="545" y="4502"/>
                    <a:pt x="546" y="4502"/>
                  </a:cubicBezTo>
                  <a:cubicBezTo>
                    <a:pt x="546" y="4502"/>
                    <a:pt x="552" y="4477"/>
                    <a:pt x="581" y="4477"/>
                  </a:cubicBezTo>
                  <a:cubicBezTo>
                    <a:pt x="602" y="4539"/>
                    <a:pt x="508" y="4581"/>
                    <a:pt x="508" y="4601"/>
                  </a:cubicBezTo>
                  <a:cubicBezTo>
                    <a:pt x="515" y="4600"/>
                    <a:pt x="521" y="4599"/>
                    <a:pt x="526" y="4599"/>
                  </a:cubicBezTo>
                  <a:cubicBezTo>
                    <a:pt x="553" y="4599"/>
                    <a:pt x="562" y="4619"/>
                    <a:pt x="570" y="4653"/>
                  </a:cubicBezTo>
                  <a:lnTo>
                    <a:pt x="570" y="4653"/>
                  </a:lnTo>
                  <a:cubicBezTo>
                    <a:pt x="514" y="4671"/>
                    <a:pt x="454" y="4683"/>
                    <a:pt x="403" y="4683"/>
                  </a:cubicBezTo>
                  <a:cubicBezTo>
                    <a:pt x="368" y="4683"/>
                    <a:pt x="336" y="4678"/>
                    <a:pt x="312" y="4664"/>
                  </a:cubicBezTo>
                  <a:lnTo>
                    <a:pt x="312" y="4664"/>
                  </a:lnTo>
                  <a:cubicBezTo>
                    <a:pt x="280" y="4705"/>
                    <a:pt x="332" y="4747"/>
                    <a:pt x="208" y="4757"/>
                  </a:cubicBezTo>
                  <a:cubicBezTo>
                    <a:pt x="250" y="4767"/>
                    <a:pt x="250" y="4788"/>
                    <a:pt x="218" y="4809"/>
                  </a:cubicBezTo>
                  <a:cubicBezTo>
                    <a:pt x="210" y="4806"/>
                    <a:pt x="203" y="4804"/>
                    <a:pt x="196" y="4804"/>
                  </a:cubicBezTo>
                  <a:cubicBezTo>
                    <a:pt x="156" y="4804"/>
                    <a:pt x="135" y="4850"/>
                    <a:pt x="187" y="4902"/>
                  </a:cubicBezTo>
                  <a:cubicBezTo>
                    <a:pt x="176" y="4904"/>
                    <a:pt x="166" y="4904"/>
                    <a:pt x="158" y="4904"/>
                  </a:cubicBezTo>
                  <a:cubicBezTo>
                    <a:pt x="125" y="4904"/>
                    <a:pt x="105" y="4898"/>
                    <a:pt x="87" y="4898"/>
                  </a:cubicBezTo>
                  <a:cubicBezTo>
                    <a:pt x="67" y="4898"/>
                    <a:pt x="50" y="4905"/>
                    <a:pt x="22" y="4933"/>
                  </a:cubicBezTo>
                  <a:cubicBezTo>
                    <a:pt x="1" y="4954"/>
                    <a:pt x="42" y="5006"/>
                    <a:pt x="52" y="5027"/>
                  </a:cubicBezTo>
                  <a:cubicBezTo>
                    <a:pt x="62" y="5017"/>
                    <a:pt x="121" y="4941"/>
                    <a:pt x="148" y="4941"/>
                  </a:cubicBezTo>
                  <a:cubicBezTo>
                    <a:pt x="151" y="4941"/>
                    <a:pt x="154" y="4942"/>
                    <a:pt x="156" y="4944"/>
                  </a:cubicBezTo>
                  <a:cubicBezTo>
                    <a:pt x="94" y="5006"/>
                    <a:pt x="94" y="5057"/>
                    <a:pt x="146" y="5110"/>
                  </a:cubicBezTo>
                  <a:cubicBezTo>
                    <a:pt x="167" y="5037"/>
                    <a:pt x="239" y="5089"/>
                    <a:pt x="218" y="5027"/>
                  </a:cubicBezTo>
                  <a:lnTo>
                    <a:pt x="218" y="5027"/>
                  </a:lnTo>
                  <a:cubicBezTo>
                    <a:pt x="322" y="5101"/>
                    <a:pt x="198" y="5111"/>
                    <a:pt x="119" y="5111"/>
                  </a:cubicBezTo>
                  <a:cubicBezTo>
                    <a:pt x="88" y="5111"/>
                    <a:pt x="63" y="5110"/>
                    <a:pt x="63" y="5110"/>
                  </a:cubicBezTo>
                  <a:lnTo>
                    <a:pt x="63" y="5110"/>
                  </a:lnTo>
                  <a:cubicBezTo>
                    <a:pt x="100" y="5161"/>
                    <a:pt x="116" y="5203"/>
                    <a:pt x="141" y="5203"/>
                  </a:cubicBezTo>
                  <a:cubicBezTo>
                    <a:pt x="151" y="5203"/>
                    <a:pt x="162" y="5196"/>
                    <a:pt x="177" y="5182"/>
                  </a:cubicBezTo>
                  <a:lnTo>
                    <a:pt x="177" y="5182"/>
                  </a:lnTo>
                  <a:cubicBezTo>
                    <a:pt x="167" y="5213"/>
                    <a:pt x="187" y="5296"/>
                    <a:pt x="187" y="5338"/>
                  </a:cubicBezTo>
                  <a:cubicBezTo>
                    <a:pt x="218" y="5255"/>
                    <a:pt x="301" y="5327"/>
                    <a:pt x="291" y="5213"/>
                  </a:cubicBezTo>
                  <a:lnTo>
                    <a:pt x="291" y="5213"/>
                  </a:lnTo>
                  <a:cubicBezTo>
                    <a:pt x="312" y="5223"/>
                    <a:pt x="312" y="5306"/>
                    <a:pt x="312" y="5327"/>
                  </a:cubicBezTo>
                  <a:cubicBezTo>
                    <a:pt x="342" y="5306"/>
                    <a:pt x="363" y="5265"/>
                    <a:pt x="384" y="5244"/>
                  </a:cubicBezTo>
                  <a:lnTo>
                    <a:pt x="384" y="5244"/>
                  </a:lnTo>
                  <a:cubicBezTo>
                    <a:pt x="395" y="5327"/>
                    <a:pt x="342" y="5379"/>
                    <a:pt x="322" y="5451"/>
                  </a:cubicBezTo>
                  <a:cubicBezTo>
                    <a:pt x="334" y="5468"/>
                    <a:pt x="345" y="5474"/>
                    <a:pt x="354" y="5474"/>
                  </a:cubicBezTo>
                  <a:cubicBezTo>
                    <a:pt x="391" y="5474"/>
                    <a:pt x="405" y="5366"/>
                    <a:pt x="405" y="5358"/>
                  </a:cubicBezTo>
                  <a:cubicBezTo>
                    <a:pt x="415" y="5379"/>
                    <a:pt x="425" y="5410"/>
                    <a:pt x="436" y="5430"/>
                  </a:cubicBezTo>
                  <a:cubicBezTo>
                    <a:pt x="478" y="5396"/>
                    <a:pt x="500" y="5376"/>
                    <a:pt x="552" y="5376"/>
                  </a:cubicBezTo>
                  <a:cubicBezTo>
                    <a:pt x="564" y="5376"/>
                    <a:pt x="576" y="5377"/>
                    <a:pt x="591" y="5379"/>
                  </a:cubicBezTo>
                  <a:cubicBezTo>
                    <a:pt x="581" y="5524"/>
                    <a:pt x="508" y="5420"/>
                    <a:pt x="623" y="5513"/>
                  </a:cubicBezTo>
                  <a:cubicBezTo>
                    <a:pt x="602" y="5575"/>
                    <a:pt x="446" y="5534"/>
                    <a:pt x="602" y="5607"/>
                  </a:cubicBezTo>
                  <a:cubicBezTo>
                    <a:pt x="570" y="5607"/>
                    <a:pt x="540" y="5628"/>
                    <a:pt x="529" y="5669"/>
                  </a:cubicBezTo>
                  <a:cubicBezTo>
                    <a:pt x="560" y="5669"/>
                    <a:pt x="623" y="5700"/>
                    <a:pt x="591" y="5752"/>
                  </a:cubicBezTo>
                  <a:cubicBezTo>
                    <a:pt x="604" y="5756"/>
                    <a:pt x="617" y="5758"/>
                    <a:pt x="629" y="5758"/>
                  </a:cubicBezTo>
                  <a:cubicBezTo>
                    <a:pt x="648" y="5758"/>
                    <a:pt x="666" y="5753"/>
                    <a:pt x="685" y="5741"/>
                  </a:cubicBezTo>
                  <a:lnTo>
                    <a:pt x="685" y="5741"/>
                  </a:lnTo>
                  <a:cubicBezTo>
                    <a:pt x="685" y="5752"/>
                    <a:pt x="674" y="5814"/>
                    <a:pt x="674" y="5856"/>
                  </a:cubicBezTo>
                  <a:cubicBezTo>
                    <a:pt x="674" y="5845"/>
                    <a:pt x="685" y="5835"/>
                    <a:pt x="695" y="5835"/>
                  </a:cubicBezTo>
                  <a:cubicBezTo>
                    <a:pt x="705" y="5866"/>
                    <a:pt x="695" y="5897"/>
                    <a:pt x="664" y="5928"/>
                  </a:cubicBezTo>
                  <a:cubicBezTo>
                    <a:pt x="682" y="5937"/>
                    <a:pt x="695" y="5942"/>
                    <a:pt x="704" y="5942"/>
                  </a:cubicBezTo>
                  <a:cubicBezTo>
                    <a:pt x="726" y="5942"/>
                    <a:pt x="726" y="5914"/>
                    <a:pt x="726" y="5856"/>
                  </a:cubicBezTo>
                  <a:cubicBezTo>
                    <a:pt x="754" y="5856"/>
                    <a:pt x="749" y="5951"/>
                    <a:pt x="749" y="5951"/>
                  </a:cubicBezTo>
                  <a:cubicBezTo>
                    <a:pt x="749" y="5951"/>
                    <a:pt x="750" y="5929"/>
                    <a:pt x="757" y="5866"/>
                  </a:cubicBezTo>
                  <a:cubicBezTo>
                    <a:pt x="769" y="5878"/>
                    <a:pt x="788" y="5893"/>
                    <a:pt x="800" y="5904"/>
                  </a:cubicBezTo>
                  <a:lnTo>
                    <a:pt x="800" y="5904"/>
                  </a:lnTo>
                  <a:cubicBezTo>
                    <a:pt x="778" y="5869"/>
                    <a:pt x="781" y="5840"/>
                    <a:pt x="809" y="5803"/>
                  </a:cubicBezTo>
                  <a:cubicBezTo>
                    <a:pt x="819" y="5856"/>
                    <a:pt x="819" y="5866"/>
                    <a:pt x="830" y="5907"/>
                  </a:cubicBezTo>
                  <a:cubicBezTo>
                    <a:pt x="840" y="5907"/>
                    <a:pt x="871" y="5814"/>
                    <a:pt x="881" y="5803"/>
                  </a:cubicBezTo>
                  <a:cubicBezTo>
                    <a:pt x="881" y="5803"/>
                    <a:pt x="881" y="5876"/>
                    <a:pt x="923" y="5897"/>
                  </a:cubicBezTo>
                  <a:cubicBezTo>
                    <a:pt x="943" y="5856"/>
                    <a:pt x="943" y="5845"/>
                    <a:pt x="923" y="5803"/>
                  </a:cubicBezTo>
                  <a:cubicBezTo>
                    <a:pt x="927" y="5801"/>
                    <a:pt x="932" y="5800"/>
                    <a:pt x="936" y="5800"/>
                  </a:cubicBezTo>
                  <a:cubicBezTo>
                    <a:pt x="948" y="5800"/>
                    <a:pt x="954" y="5813"/>
                    <a:pt x="954" y="5845"/>
                  </a:cubicBezTo>
                  <a:cubicBezTo>
                    <a:pt x="985" y="5814"/>
                    <a:pt x="985" y="5783"/>
                    <a:pt x="964" y="5752"/>
                  </a:cubicBezTo>
                  <a:cubicBezTo>
                    <a:pt x="967" y="5749"/>
                    <a:pt x="970" y="5748"/>
                    <a:pt x="974" y="5748"/>
                  </a:cubicBezTo>
                  <a:cubicBezTo>
                    <a:pt x="985" y="5748"/>
                    <a:pt x="1001" y="5760"/>
                    <a:pt x="1016" y="5783"/>
                  </a:cubicBezTo>
                  <a:cubicBezTo>
                    <a:pt x="1023" y="5769"/>
                    <a:pt x="1035" y="5735"/>
                    <a:pt x="1045" y="5735"/>
                  </a:cubicBezTo>
                  <a:cubicBezTo>
                    <a:pt x="1050" y="5735"/>
                    <a:pt x="1054" y="5742"/>
                    <a:pt x="1058" y="5762"/>
                  </a:cubicBezTo>
                  <a:cubicBezTo>
                    <a:pt x="1068" y="5731"/>
                    <a:pt x="1078" y="5721"/>
                    <a:pt x="1098" y="5721"/>
                  </a:cubicBezTo>
                  <a:cubicBezTo>
                    <a:pt x="1117" y="5721"/>
                    <a:pt x="1146" y="5731"/>
                    <a:pt x="1192" y="5741"/>
                  </a:cubicBezTo>
                  <a:cubicBezTo>
                    <a:pt x="1171" y="5741"/>
                    <a:pt x="1151" y="5741"/>
                    <a:pt x="1130" y="5752"/>
                  </a:cubicBezTo>
                  <a:cubicBezTo>
                    <a:pt x="1171" y="5752"/>
                    <a:pt x="1182" y="5762"/>
                    <a:pt x="1182" y="5793"/>
                  </a:cubicBezTo>
                  <a:cubicBezTo>
                    <a:pt x="1182" y="5793"/>
                    <a:pt x="1099" y="5824"/>
                    <a:pt x="1099" y="5835"/>
                  </a:cubicBezTo>
                  <a:cubicBezTo>
                    <a:pt x="1120" y="5835"/>
                    <a:pt x="1151" y="5835"/>
                    <a:pt x="1171" y="5845"/>
                  </a:cubicBezTo>
                  <a:cubicBezTo>
                    <a:pt x="1151" y="5845"/>
                    <a:pt x="1109" y="5866"/>
                    <a:pt x="1078" y="5876"/>
                  </a:cubicBezTo>
                  <a:cubicBezTo>
                    <a:pt x="1081" y="5871"/>
                    <a:pt x="1079" y="5869"/>
                    <a:pt x="1074" y="5869"/>
                  </a:cubicBezTo>
                  <a:cubicBezTo>
                    <a:pt x="1060" y="5869"/>
                    <a:pt x="1019" y="5889"/>
                    <a:pt x="996" y="5897"/>
                  </a:cubicBezTo>
                  <a:cubicBezTo>
                    <a:pt x="1016" y="5907"/>
                    <a:pt x="1068" y="5948"/>
                    <a:pt x="1047" y="5980"/>
                  </a:cubicBezTo>
                  <a:cubicBezTo>
                    <a:pt x="1055" y="5976"/>
                    <a:pt x="1062" y="5973"/>
                    <a:pt x="1069" y="5973"/>
                  </a:cubicBezTo>
                  <a:cubicBezTo>
                    <a:pt x="1080" y="5973"/>
                    <a:pt x="1088" y="5981"/>
                    <a:pt x="1088" y="6001"/>
                  </a:cubicBezTo>
                  <a:cubicBezTo>
                    <a:pt x="1101" y="5962"/>
                    <a:pt x="1118" y="5951"/>
                    <a:pt x="1134" y="5951"/>
                  </a:cubicBezTo>
                  <a:cubicBezTo>
                    <a:pt x="1144" y="5951"/>
                    <a:pt x="1154" y="5955"/>
                    <a:pt x="1161" y="5959"/>
                  </a:cubicBezTo>
                  <a:cubicBezTo>
                    <a:pt x="1120" y="6031"/>
                    <a:pt x="1120" y="6031"/>
                    <a:pt x="1151" y="6104"/>
                  </a:cubicBezTo>
                  <a:cubicBezTo>
                    <a:pt x="1177" y="6053"/>
                    <a:pt x="1181" y="5980"/>
                    <a:pt x="1223" y="5980"/>
                  </a:cubicBezTo>
                  <a:cubicBezTo>
                    <a:pt x="1232" y="5980"/>
                    <a:pt x="1242" y="5983"/>
                    <a:pt x="1254" y="5990"/>
                  </a:cubicBezTo>
                  <a:cubicBezTo>
                    <a:pt x="1244" y="5969"/>
                    <a:pt x="1213" y="5886"/>
                    <a:pt x="1244" y="5876"/>
                  </a:cubicBezTo>
                  <a:lnTo>
                    <a:pt x="1244" y="5876"/>
                  </a:lnTo>
                  <a:cubicBezTo>
                    <a:pt x="1256" y="5903"/>
                    <a:pt x="1264" y="5912"/>
                    <a:pt x="1270" y="5912"/>
                  </a:cubicBezTo>
                  <a:cubicBezTo>
                    <a:pt x="1286" y="5912"/>
                    <a:pt x="1285" y="5843"/>
                    <a:pt x="1302" y="5843"/>
                  </a:cubicBezTo>
                  <a:cubicBezTo>
                    <a:pt x="1306" y="5843"/>
                    <a:pt x="1310" y="5847"/>
                    <a:pt x="1316" y="5856"/>
                  </a:cubicBezTo>
                  <a:cubicBezTo>
                    <a:pt x="1379" y="5928"/>
                    <a:pt x="1233" y="6001"/>
                    <a:pt x="1275" y="6042"/>
                  </a:cubicBezTo>
                  <a:cubicBezTo>
                    <a:pt x="1275" y="6044"/>
                    <a:pt x="1275" y="6045"/>
                    <a:pt x="1277" y="6045"/>
                  </a:cubicBezTo>
                  <a:cubicBezTo>
                    <a:pt x="1287" y="6045"/>
                    <a:pt x="1338" y="5967"/>
                    <a:pt x="1348" y="5948"/>
                  </a:cubicBezTo>
                  <a:lnTo>
                    <a:pt x="1348" y="5948"/>
                  </a:lnTo>
                  <a:cubicBezTo>
                    <a:pt x="1348" y="5990"/>
                    <a:pt x="1327" y="6042"/>
                    <a:pt x="1348" y="6063"/>
                  </a:cubicBezTo>
                  <a:cubicBezTo>
                    <a:pt x="1352" y="6056"/>
                    <a:pt x="1355" y="6053"/>
                    <a:pt x="1357" y="6053"/>
                  </a:cubicBezTo>
                  <a:cubicBezTo>
                    <a:pt x="1366" y="6053"/>
                    <a:pt x="1362" y="6091"/>
                    <a:pt x="1364" y="6091"/>
                  </a:cubicBezTo>
                  <a:cubicBezTo>
                    <a:pt x="1365" y="6091"/>
                    <a:pt x="1368" y="6073"/>
                    <a:pt x="1379" y="6011"/>
                  </a:cubicBezTo>
                  <a:cubicBezTo>
                    <a:pt x="1390" y="6019"/>
                    <a:pt x="1399" y="6022"/>
                    <a:pt x="1407" y="6022"/>
                  </a:cubicBezTo>
                  <a:cubicBezTo>
                    <a:pt x="1433" y="6022"/>
                    <a:pt x="1443" y="5985"/>
                    <a:pt x="1457" y="5985"/>
                  </a:cubicBezTo>
                  <a:cubicBezTo>
                    <a:pt x="1466" y="5985"/>
                    <a:pt x="1476" y="5999"/>
                    <a:pt x="1493" y="6042"/>
                  </a:cubicBezTo>
                  <a:cubicBezTo>
                    <a:pt x="1499" y="6019"/>
                    <a:pt x="1501" y="6005"/>
                    <a:pt x="1504" y="6005"/>
                  </a:cubicBezTo>
                  <a:cubicBezTo>
                    <a:pt x="1506" y="6005"/>
                    <a:pt x="1509" y="6013"/>
                    <a:pt x="1514" y="6031"/>
                  </a:cubicBezTo>
                  <a:cubicBezTo>
                    <a:pt x="1524" y="6001"/>
                    <a:pt x="1534" y="5980"/>
                    <a:pt x="1555" y="5980"/>
                  </a:cubicBezTo>
                  <a:lnTo>
                    <a:pt x="1597" y="5969"/>
                  </a:lnTo>
                  <a:lnTo>
                    <a:pt x="1648" y="5907"/>
                  </a:lnTo>
                  <a:lnTo>
                    <a:pt x="1710" y="5886"/>
                  </a:lnTo>
                  <a:cubicBezTo>
                    <a:pt x="1679" y="5845"/>
                    <a:pt x="1689" y="5856"/>
                    <a:pt x="1689" y="5814"/>
                  </a:cubicBezTo>
                  <a:lnTo>
                    <a:pt x="1689" y="5814"/>
                  </a:lnTo>
                  <a:cubicBezTo>
                    <a:pt x="1700" y="5814"/>
                    <a:pt x="1845" y="5980"/>
                    <a:pt x="1804" y="6042"/>
                  </a:cubicBezTo>
                  <a:cubicBezTo>
                    <a:pt x="1814" y="6042"/>
                    <a:pt x="1845" y="5969"/>
                    <a:pt x="1855" y="5969"/>
                  </a:cubicBezTo>
                  <a:lnTo>
                    <a:pt x="1855" y="5969"/>
                  </a:lnTo>
                  <a:cubicBezTo>
                    <a:pt x="1845" y="6011"/>
                    <a:pt x="1866" y="6031"/>
                    <a:pt x="1897" y="6042"/>
                  </a:cubicBezTo>
                  <a:cubicBezTo>
                    <a:pt x="1876" y="6001"/>
                    <a:pt x="1876" y="6021"/>
                    <a:pt x="1887" y="5980"/>
                  </a:cubicBezTo>
                  <a:lnTo>
                    <a:pt x="1887" y="5980"/>
                  </a:lnTo>
                  <a:cubicBezTo>
                    <a:pt x="1894" y="5987"/>
                    <a:pt x="2004" y="6056"/>
                    <a:pt x="2098" y="6056"/>
                  </a:cubicBezTo>
                  <a:cubicBezTo>
                    <a:pt x="2137" y="6056"/>
                    <a:pt x="2173" y="6044"/>
                    <a:pt x="2197" y="6011"/>
                  </a:cubicBezTo>
                  <a:cubicBezTo>
                    <a:pt x="2187" y="6011"/>
                    <a:pt x="1990" y="5897"/>
                    <a:pt x="2011" y="5845"/>
                  </a:cubicBezTo>
                  <a:lnTo>
                    <a:pt x="2011" y="5845"/>
                  </a:lnTo>
                  <a:cubicBezTo>
                    <a:pt x="2023" y="5856"/>
                    <a:pt x="2028" y="5861"/>
                    <a:pt x="2032" y="5861"/>
                  </a:cubicBezTo>
                  <a:cubicBezTo>
                    <a:pt x="2041" y="5861"/>
                    <a:pt x="2032" y="5832"/>
                    <a:pt x="2062" y="5824"/>
                  </a:cubicBezTo>
                  <a:cubicBezTo>
                    <a:pt x="2055" y="5817"/>
                    <a:pt x="2036" y="5775"/>
                    <a:pt x="2043" y="5775"/>
                  </a:cubicBezTo>
                  <a:cubicBezTo>
                    <a:pt x="2046" y="5775"/>
                    <a:pt x="2052" y="5780"/>
                    <a:pt x="2062" y="5793"/>
                  </a:cubicBezTo>
                  <a:cubicBezTo>
                    <a:pt x="2052" y="5762"/>
                    <a:pt x="2032" y="5741"/>
                    <a:pt x="2000" y="5731"/>
                  </a:cubicBezTo>
                  <a:cubicBezTo>
                    <a:pt x="2011" y="5731"/>
                    <a:pt x="2042" y="5711"/>
                    <a:pt x="2052" y="5700"/>
                  </a:cubicBezTo>
                  <a:cubicBezTo>
                    <a:pt x="2000" y="5690"/>
                    <a:pt x="1990" y="5690"/>
                    <a:pt x="2042" y="5679"/>
                  </a:cubicBezTo>
                  <a:cubicBezTo>
                    <a:pt x="2032" y="5669"/>
                    <a:pt x="1970" y="5628"/>
                    <a:pt x="1959" y="5628"/>
                  </a:cubicBezTo>
                  <a:cubicBezTo>
                    <a:pt x="1983" y="5618"/>
                    <a:pt x="2003" y="5608"/>
                    <a:pt x="2021" y="5608"/>
                  </a:cubicBezTo>
                  <a:cubicBezTo>
                    <a:pt x="2040" y="5608"/>
                    <a:pt x="2057" y="5620"/>
                    <a:pt x="2073" y="5658"/>
                  </a:cubicBezTo>
                  <a:cubicBezTo>
                    <a:pt x="2115" y="5638"/>
                    <a:pt x="2052" y="5617"/>
                    <a:pt x="2094" y="5596"/>
                  </a:cubicBezTo>
                  <a:lnTo>
                    <a:pt x="2094" y="5596"/>
                  </a:lnTo>
                  <a:cubicBezTo>
                    <a:pt x="2125" y="5658"/>
                    <a:pt x="2145" y="5679"/>
                    <a:pt x="2135" y="5741"/>
                  </a:cubicBezTo>
                  <a:cubicBezTo>
                    <a:pt x="2122" y="5719"/>
                    <a:pt x="2110" y="5710"/>
                    <a:pt x="2102" y="5710"/>
                  </a:cubicBezTo>
                  <a:cubicBezTo>
                    <a:pt x="2068" y="5710"/>
                    <a:pt x="2080" y="5862"/>
                    <a:pt x="2156" y="5862"/>
                  </a:cubicBezTo>
                  <a:cubicBezTo>
                    <a:pt x="2174" y="5862"/>
                    <a:pt x="2194" y="5854"/>
                    <a:pt x="2218" y="5835"/>
                  </a:cubicBezTo>
                  <a:cubicBezTo>
                    <a:pt x="2177" y="5803"/>
                    <a:pt x="2177" y="5783"/>
                    <a:pt x="2207" y="5752"/>
                  </a:cubicBezTo>
                  <a:lnTo>
                    <a:pt x="2207" y="5752"/>
                  </a:lnTo>
                  <a:cubicBezTo>
                    <a:pt x="2222" y="5781"/>
                    <a:pt x="2239" y="5790"/>
                    <a:pt x="2256" y="5790"/>
                  </a:cubicBezTo>
                  <a:cubicBezTo>
                    <a:pt x="2283" y="5790"/>
                    <a:pt x="2310" y="5769"/>
                    <a:pt x="2330" y="5769"/>
                  </a:cubicBezTo>
                  <a:cubicBezTo>
                    <a:pt x="2335" y="5769"/>
                    <a:pt x="2339" y="5770"/>
                    <a:pt x="2343" y="5773"/>
                  </a:cubicBezTo>
                  <a:cubicBezTo>
                    <a:pt x="2323" y="5802"/>
                    <a:pt x="2370" y="5890"/>
                    <a:pt x="2354" y="5906"/>
                  </a:cubicBezTo>
                  <a:lnTo>
                    <a:pt x="2354" y="5906"/>
                  </a:lnTo>
                  <a:cubicBezTo>
                    <a:pt x="2395" y="5878"/>
                    <a:pt x="2435" y="5917"/>
                    <a:pt x="2384" y="5856"/>
                  </a:cubicBezTo>
                  <a:lnTo>
                    <a:pt x="2384" y="5856"/>
                  </a:lnTo>
                  <a:cubicBezTo>
                    <a:pt x="2399" y="5871"/>
                    <a:pt x="2415" y="5879"/>
                    <a:pt x="2430" y="5879"/>
                  </a:cubicBezTo>
                  <a:cubicBezTo>
                    <a:pt x="2446" y="5879"/>
                    <a:pt x="2461" y="5871"/>
                    <a:pt x="2477" y="5856"/>
                  </a:cubicBezTo>
                  <a:cubicBezTo>
                    <a:pt x="2386" y="5847"/>
                    <a:pt x="2448" y="5832"/>
                    <a:pt x="2481" y="5832"/>
                  </a:cubicBezTo>
                  <a:cubicBezTo>
                    <a:pt x="2489" y="5832"/>
                    <a:pt x="2496" y="5833"/>
                    <a:pt x="2498" y="5835"/>
                  </a:cubicBezTo>
                  <a:cubicBezTo>
                    <a:pt x="2488" y="5803"/>
                    <a:pt x="2415" y="5721"/>
                    <a:pt x="2384" y="5658"/>
                  </a:cubicBezTo>
                  <a:lnTo>
                    <a:pt x="2384" y="5658"/>
                  </a:lnTo>
                  <a:cubicBezTo>
                    <a:pt x="2433" y="5708"/>
                    <a:pt x="2547" y="5794"/>
                    <a:pt x="2586" y="5794"/>
                  </a:cubicBezTo>
                  <a:cubicBezTo>
                    <a:pt x="2588" y="5794"/>
                    <a:pt x="2590" y="5794"/>
                    <a:pt x="2591" y="5793"/>
                  </a:cubicBezTo>
                  <a:cubicBezTo>
                    <a:pt x="2539" y="5783"/>
                    <a:pt x="2508" y="5752"/>
                    <a:pt x="2488" y="5711"/>
                  </a:cubicBezTo>
                  <a:lnTo>
                    <a:pt x="2488" y="5711"/>
                  </a:lnTo>
                  <a:lnTo>
                    <a:pt x="2580" y="5741"/>
                  </a:lnTo>
                  <a:cubicBezTo>
                    <a:pt x="2518" y="5711"/>
                    <a:pt x="2580" y="5721"/>
                    <a:pt x="2591" y="5700"/>
                  </a:cubicBezTo>
                  <a:lnTo>
                    <a:pt x="2591" y="5700"/>
                  </a:lnTo>
                  <a:cubicBezTo>
                    <a:pt x="2585" y="5702"/>
                    <a:pt x="2580" y="5703"/>
                    <a:pt x="2575" y="5703"/>
                  </a:cubicBezTo>
                  <a:cubicBezTo>
                    <a:pt x="2552" y="5703"/>
                    <a:pt x="2537" y="5686"/>
                    <a:pt x="2529" y="5669"/>
                  </a:cubicBezTo>
                  <a:cubicBezTo>
                    <a:pt x="2559" y="5663"/>
                    <a:pt x="2564" y="5657"/>
                    <a:pt x="2572" y="5657"/>
                  </a:cubicBezTo>
                  <a:cubicBezTo>
                    <a:pt x="2577" y="5657"/>
                    <a:pt x="2583" y="5660"/>
                    <a:pt x="2601" y="5669"/>
                  </a:cubicBezTo>
                  <a:cubicBezTo>
                    <a:pt x="2580" y="5628"/>
                    <a:pt x="2539" y="5607"/>
                    <a:pt x="2498" y="5586"/>
                  </a:cubicBezTo>
                  <a:cubicBezTo>
                    <a:pt x="2493" y="5571"/>
                    <a:pt x="2496" y="5565"/>
                    <a:pt x="2503" y="5565"/>
                  </a:cubicBezTo>
                  <a:cubicBezTo>
                    <a:pt x="2528" y="5565"/>
                    <a:pt x="2616" y="5653"/>
                    <a:pt x="2633" y="5669"/>
                  </a:cubicBezTo>
                  <a:cubicBezTo>
                    <a:pt x="2636" y="5654"/>
                    <a:pt x="2638" y="5649"/>
                    <a:pt x="2639" y="5649"/>
                  </a:cubicBezTo>
                  <a:lnTo>
                    <a:pt x="2639" y="5649"/>
                  </a:lnTo>
                  <a:cubicBezTo>
                    <a:pt x="2640" y="5649"/>
                    <a:pt x="2634" y="5691"/>
                    <a:pt x="2637" y="5691"/>
                  </a:cubicBezTo>
                  <a:cubicBezTo>
                    <a:pt x="2640" y="5691"/>
                    <a:pt x="2647" y="5674"/>
                    <a:pt x="2663" y="5619"/>
                  </a:cubicBezTo>
                  <a:lnTo>
                    <a:pt x="2663" y="5619"/>
                  </a:lnTo>
                  <a:cubicBezTo>
                    <a:pt x="2666" y="5625"/>
                    <a:pt x="2691" y="5651"/>
                    <a:pt x="2708" y="5651"/>
                  </a:cubicBezTo>
                  <a:cubicBezTo>
                    <a:pt x="2720" y="5651"/>
                    <a:pt x="2728" y="5636"/>
                    <a:pt x="2716" y="5586"/>
                  </a:cubicBezTo>
                  <a:lnTo>
                    <a:pt x="2716" y="5586"/>
                  </a:lnTo>
                  <a:cubicBezTo>
                    <a:pt x="2721" y="5587"/>
                    <a:pt x="2726" y="5588"/>
                    <a:pt x="2731" y="5588"/>
                  </a:cubicBezTo>
                  <a:cubicBezTo>
                    <a:pt x="2753" y="5588"/>
                    <a:pt x="2777" y="5581"/>
                    <a:pt x="2796" y="5581"/>
                  </a:cubicBezTo>
                  <a:cubicBezTo>
                    <a:pt x="2819" y="5581"/>
                    <a:pt x="2834" y="5591"/>
                    <a:pt x="2829" y="5638"/>
                  </a:cubicBezTo>
                  <a:cubicBezTo>
                    <a:pt x="2838" y="5638"/>
                    <a:pt x="2862" y="5592"/>
                    <a:pt x="2895" y="5592"/>
                  </a:cubicBezTo>
                  <a:cubicBezTo>
                    <a:pt x="2897" y="5592"/>
                    <a:pt x="2899" y="5592"/>
                    <a:pt x="2901" y="5593"/>
                  </a:cubicBezTo>
                  <a:lnTo>
                    <a:pt x="2901" y="5593"/>
                  </a:lnTo>
                  <a:cubicBezTo>
                    <a:pt x="2875" y="5577"/>
                    <a:pt x="2808" y="5523"/>
                    <a:pt x="2799" y="5523"/>
                  </a:cubicBezTo>
                  <a:cubicBezTo>
                    <a:pt x="2799" y="5523"/>
                    <a:pt x="2799" y="5523"/>
                    <a:pt x="2799" y="5523"/>
                  </a:cubicBezTo>
                  <a:lnTo>
                    <a:pt x="2799" y="5523"/>
                  </a:lnTo>
                  <a:cubicBezTo>
                    <a:pt x="2815" y="5500"/>
                    <a:pt x="2885" y="5467"/>
                    <a:pt x="2925" y="5467"/>
                  </a:cubicBezTo>
                  <a:cubicBezTo>
                    <a:pt x="2940" y="5467"/>
                    <a:pt x="2951" y="5472"/>
                    <a:pt x="2953" y="5483"/>
                  </a:cubicBezTo>
                  <a:cubicBezTo>
                    <a:pt x="2976" y="5419"/>
                    <a:pt x="2983" y="5399"/>
                    <a:pt x="2986" y="5399"/>
                  </a:cubicBezTo>
                  <a:lnTo>
                    <a:pt x="2986" y="5399"/>
                  </a:lnTo>
                  <a:cubicBezTo>
                    <a:pt x="2989" y="5399"/>
                    <a:pt x="2975" y="5465"/>
                    <a:pt x="2995" y="5472"/>
                  </a:cubicBezTo>
                  <a:cubicBezTo>
                    <a:pt x="3004" y="5415"/>
                    <a:pt x="3007" y="5402"/>
                    <a:pt x="3013" y="5402"/>
                  </a:cubicBezTo>
                  <a:cubicBezTo>
                    <a:pt x="3017" y="5402"/>
                    <a:pt x="3022" y="5409"/>
                    <a:pt x="3033" y="5409"/>
                  </a:cubicBezTo>
                  <a:cubicBezTo>
                    <a:pt x="3041" y="5409"/>
                    <a:pt x="3052" y="5405"/>
                    <a:pt x="3068" y="5389"/>
                  </a:cubicBezTo>
                  <a:cubicBezTo>
                    <a:pt x="3036" y="5379"/>
                    <a:pt x="3026" y="5358"/>
                    <a:pt x="3047" y="5338"/>
                  </a:cubicBezTo>
                  <a:lnTo>
                    <a:pt x="3047" y="5338"/>
                  </a:lnTo>
                  <a:cubicBezTo>
                    <a:pt x="3017" y="5355"/>
                    <a:pt x="2978" y="5365"/>
                    <a:pt x="2945" y="5365"/>
                  </a:cubicBezTo>
                  <a:cubicBezTo>
                    <a:pt x="2898" y="5365"/>
                    <a:pt x="2863" y="5345"/>
                    <a:pt x="2881" y="5296"/>
                  </a:cubicBezTo>
                  <a:lnTo>
                    <a:pt x="2881" y="5296"/>
                  </a:lnTo>
                  <a:cubicBezTo>
                    <a:pt x="2848" y="5324"/>
                    <a:pt x="2790" y="5336"/>
                    <a:pt x="2725" y="5336"/>
                  </a:cubicBezTo>
                  <a:cubicBezTo>
                    <a:pt x="2529" y="5336"/>
                    <a:pt x="2264" y="5231"/>
                    <a:pt x="2373" y="5161"/>
                  </a:cubicBezTo>
                  <a:lnTo>
                    <a:pt x="2373" y="5161"/>
                  </a:lnTo>
                  <a:cubicBezTo>
                    <a:pt x="2355" y="5207"/>
                    <a:pt x="2361" y="5236"/>
                    <a:pt x="2390" y="5236"/>
                  </a:cubicBezTo>
                  <a:cubicBezTo>
                    <a:pt x="2395" y="5236"/>
                    <a:pt x="2399" y="5235"/>
                    <a:pt x="2405" y="5234"/>
                  </a:cubicBezTo>
                  <a:cubicBezTo>
                    <a:pt x="2394" y="5202"/>
                    <a:pt x="2405" y="5172"/>
                    <a:pt x="2415" y="5151"/>
                  </a:cubicBezTo>
                  <a:cubicBezTo>
                    <a:pt x="2435" y="5234"/>
                    <a:pt x="2415" y="5202"/>
                    <a:pt x="2498" y="5244"/>
                  </a:cubicBezTo>
                  <a:cubicBezTo>
                    <a:pt x="2502" y="5221"/>
                    <a:pt x="2515" y="5206"/>
                    <a:pt x="2531" y="5206"/>
                  </a:cubicBezTo>
                  <a:cubicBezTo>
                    <a:pt x="2550" y="5206"/>
                    <a:pt x="2574" y="5228"/>
                    <a:pt x="2591" y="5285"/>
                  </a:cubicBezTo>
                  <a:cubicBezTo>
                    <a:pt x="2633" y="5275"/>
                    <a:pt x="2633" y="5255"/>
                    <a:pt x="2622" y="5202"/>
                  </a:cubicBezTo>
                  <a:cubicBezTo>
                    <a:pt x="2663" y="5202"/>
                    <a:pt x="2674" y="5223"/>
                    <a:pt x="2674" y="5275"/>
                  </a:cubicBezTo>
                  <a:cubicBezTo>
                    <a:pt x="2698" y="5228"/>
                    <a:pt x="2711" y="5197"/>
                    <a:pt x="2718" y="5197"/>
                  </a:cubicBezTo>
                  <a:cubicBezTo>
                    <a:pt x="2724" y="5197"/>
                    <a:pt x="2725" y="5215"/>
                    <a:pt x="2725" y="5255"/>
                  </a:cubicBezTo>
                  <a:cubicBezTo>
                    <a:pt x="2754" y="5210"/>
                    <a:pt x="2776" y="5201"/>
                    <a:pt x="2805" y="5201"/>
                  </a:cubicBezTo>
                  <a:cubicBezTo>
                    <a:pt x="2822" y="5201"/>
                    <a:pt x="2842" y="5204"/>
                    <a:pt x="2868" y="5204"/>
                  </a:cubicBezTo>
                  <a:cubicBezTo>
                    <a:pt x="2878" y="5204"/>
                    <a:pt x="2890" y="5204"/>
                    <a:pt x="2902" y="5202"/>
                  </a:cubicBezTo>
                  <a:cubicBezTo>
                    <a:pt x="2850" y="5172"/>
                    <a:pt x="2746" y="5151"/>
                    <a:pt x="2716" y="5099"/>
                  </a:cubicBezTo>
                  <a:cubicBezTo>
                    <a:pt x="2747" y="5080"/>
                    <a:pt x="2758" y="5075"/>
                    <a:pt x="2756" y="5075"/>
                  </a:cubicBezTo>
                  <a:lnTo>
                    <a:pt x="2756" y="5075"/>
                  </a:lnTo>
                  <a:cubicBezTo>
                    <a:pt x="2755" y="5075"/>
                    <a:pt x="2745" y="5079"/>
                    <a:pt x="2733" y="5079"/>
                  </a:cubicBezTo>
                  <a:cubicBezTo>
                    <a:pt x="2713" y="5079"/>
                    <a:pt x="2689" y="5070"/>
                    <a:pt x="2684" y="5027"/>
                  </a:cubicBezTo>
                  <a:cubicBezTo>
                    <a:pt x="2684" y="5022"/>
                    <a:pt x="2703" y="5018"/>
                    <a:pt x="2726" y="5018"/>
                  </a:cubicBezTo>
                  <a:cubicBezTo>
                    <a:pt x="2760" y="5018"/>
                    <a:pt x="2803" y="5027"/>
                    <a:pt x="2808" y="5057"/>
                  </a:cubicBezTo>
                  <a:cubicBezTo>
                    <a:pt x="2817" y="5022"/>
                    <a:pt x="2825" y="5011"/>
                    <a:pt x="2831" y="5011"/>
                  </a:cubicBezTo>
                  <a:cubicBezTo>
                    <a:pt x="2841" y="5011"/>
                    <a:pt x="2848" y="5040"/>
                    <a:pt x="2857" y="5040"/>
                  </a:cubicBezTo>
                  <a:cubicBezTo>
                    <a:pt x="2861" y="5040"/>
                    <a:pt x="2865" y="5032"/>
                    <a:pt x="2871" y="5006"/>
                  </a:cubicBezTo>
                  <a:cubicBezTo>
                    <a:pt x="2902" y="5006"/>
                    <a:pt x="2861" y="5068"/>
                    <a:pt x="2891" y="5078"/>
                  </a:cubicBezTo>
                  <a:cubicBezTo>
                    <a:pt x="2898" y="5042"/>
                    <a:pt x="2907" y="5020"/>
                    <a:pt x="2922" y="5020"/>
                  </a:cubicBezTo>
                  <a:cubicBezTo>
                    <a:pt x="2933" y="5020"/>
                    <a:pt x="2947" y="5031"/>
                    <a:pt x="2964" y="5057"/>
                  </a:cubicBezTo>
                  <a:cubicBezTo>
                    <a:pt x="2964" y="5018"/>
                    <a:pt x="2970" y="5002"/>
                    <a:pt x="2982" y="5002"/>
                  </a:cubicBezTo>
                  <a:cubicBezTo>
                    <a:pt x="2986" y="5002"/>
                    <a:pt x="2990" y="5004"/>
                    <a:pt x="2995" y="5006"/>
                  </a:cubicBezTo>
                  <a:cubicBezTo>
                    <a:pt x="2953" y="4954"/>
                    <a:pt x="2840" y="4871"/>
                    <a:pt x="2746" y="4840"/>
                  </a:cubicBezTo>
                  <a:cubicBezTo>
                    <a:pt x="2742" y="4840"/>
                    <a:pt x="2737" y="4839"/>
                    <a:pt x="2732" y="4839"/>
                  </a:cubicBezTo>
                  <a:cubicBezTo>
                    <a:pt x="2687" y="4839"/>
                    <a:pt x="2594" y="4859"/>
                    <a:pt x="2513" y="4859"/>
                  </a:cubicBezTo>
                  <a:cubicBezTo>
                    <a:pt x="2448" y="4859"/>
                    <a:pt x="2391" y="4846"/>
                    <a:pt x="2373" y="4799"/>
                  </a:cubicBezTo>
                  <a:lnTo>
                    <a:pt x="2373" y="4799"/>
                  </a:lnTo>
                  <a:cubicBezTo>
                    <a:pt x="2381" y="4803"/>
                    <a:pt x="2389" y="4806"/>
                    <a:pt x="2397" y="4806"/>
                  </a:cubicBezTo>
                  <a:cubicBezTo>
                    <a:pt x="2411" y="4806"/>
                    <a:pt x="2427" y="4796"/>
                    <a:pt x="2446" y="4757"/>
                  </a:cubicBezTo>
                  <a:cubicBezTo>
                    <a:pt x="2457" y="4802"/>
                    <a:pt x="2462" y="4816"/>
                    <a:pt x="2465" y="4816"/>
                  </a:cubicBezTo>
                  <a:cubicBezTo>
                    <a:pt x="2471" y="4816"/>
                    <a:pt x="2474" y="4777"/>
                    <a:pt x="2502" y="4777"/>
                  </a:cubicBezTo>
                  <a:cubicBezTo>
                    <a:pt x="2504" y="4777"/>
                    <a:pt x="2506" y="4778"/>
                    <a:pt x="2508" y="4778"/>
                  </a:cubicBezTo>
                  <a:cubicBezTo>
                    <a:pt x="2508" y="4825"/>
                    <a:pt x="2595" y="4837"/>
                    <a:pt x="2664" y="4837"/>
                  </a:cubicBezTo>
                  <a:cubicBezTo>
                    <a:pt x="2702" y="4837"/>
                    <a:pt x="2735" y="4833"/>
                    <a:pt x="2746" y="4829"/>
                  </a:cubicBezTo>
                  <a:cubicBezTo>
                    <a:pt x="2705" y="4809"/>
                    <a:pt x="2705" y="4799"/>
                    <a:pt x="2746" y="4788"/>
                  </a:cubicBezTo>
                  <a:cubicBezTo>
                    <a:pt x="2754" y="4815"/>
                    <a:pt x="2769" y="4825"/>
                    <a:pt x="2787" y="4825"/>
                  </a:cubicBezTo>
                  <a:cubicBezTo>
                    <a:pt x="2817" y="4825"/>
                    <a:pt x="2855" y="4797"/>
                    <a:pt x="2881" y="4778"/>
                  </a:cubicBezTo>
                  <a:cubicBezTo>
                    <a:pt x="2866" y="4762"/>
                    <a:pt x="2855" y="4760"/>
                    <a:pt x="2841" y="4760"/>
                  </a:cubicBezTo>
                  <a:cubicBezTo>
                    <a:pt x="2834" y="4760"/>
                    <a:pt x="2825" y="4760"/>
                    <a:pt x="2814" y="4760"/>
                  </a:cubicBezTo>
                  <a:cubicBezTo>
                    <a:pt x="2805" y="4760"/>
                    <a:pt x="2793" y="4760"/>
                    <a:pt x="2778" y="4757"/>
                  </a:cubicBezTo>
                  <a:cubicBezTo>
                    <a:pt x="2808" y="4716"/>
                    <a:pt x="2819" y="4684"/>
                    <a:pt x="2736" y="4684"/>
                  </a:cubicBezTo>
                  <a:cubicBezTo>
                    <a:pt x="2744" y="4668"/>
                    <a:pt x="2767" y="4651"/>
                    <a:pt x="2780" y="4651"/>
                  </a:cubicBezTo>
                  <a:cubicBezTo>
                    <a:pt x="2783" y="4651"/>
                    <a:pt x="2786" y="4652"/>
                    <a:pt x="2788" y="4654"/>
                  </a:cubicBezTo>
                  <a:cubicBezTo>
                    <a:pt x="2768" y="4626"/>
                    <a:pt x="2735" y="4617"/>
                    <a:pt x="2697" y="4617"/>
                  </a:cubicBezTo>
                  <a:cubicBezTo>
                    <a:pt x="2639" y="4617"/>
                    <a:pt x="2569" y="4637"/>
                    <a:pt x="2516" y="4637"/>
                  </a:cubicBezTo>
                  <a:cubicBezTo>
                    <a:pt x="2474" y="4637"/>
                    <a:pt x="2442" y="4625"/>
                    <a:pt x="2435" y="4581"/>
                  </a:cubicBezTo>
                  <a:lnTo>
                    <a:pt x="2435" y="4581"/>
                  </a:lnTo>
                  <a:cubicBezTo>
                    <a:pt x="2445" y="4584"/>
                    <a:pt x="2454" y="4585"/>
                    <a:pt x="2463" y="4585"/>
                  </a:cubicBezTo>
                  <a:cubicBezTo>
                    <a:pt x="2507" y="4585"/>
                    <a:pt x="2532" y="4544"/>
                    <a:pt x="2550" y="4509"/>
                  </a:cubicBezTo>
                  <a:cubicBezTo>
                    <a:pt x="2550" y="4531"/>
                    <a:pt x="2554" y="4539"/>
                    <a:pt x="2561" y="4539"/>
                  </a:cubicBezTo>
                  <a:cubicBezTo>
                    <a:pt x="2579" y="4539"/>
                    <a:pt x="2615" y="4477"/>
                    <a:pt x="2622" y="4477"/>
                  </a:cubicBezTo>
                  <a:cubicBezTo>
                    <a:pt x="2622" y="4492"/>
                    <a:pt x="2637" y="4511"/>
                    <a:pt x="2653" y="4511"/>
                  </a:cubicBezTo>
                  <a:cubicBezTo>
                    <a:pt x="2660" y="4511"/>
                    <a:pt x="2668" y="4507"/>
                    <a:pt x="2674" y="4498"/>
                  </a:cubicBezTo>
                  <a:cubicBezTo>
                    <a:pt x="2654" y="4488"/>
                    <a:pt x="2643" y="4477"/>
                    <a:pt x="2662" y="4457"/>
                  </a:cubicBezTo>
                  <a:lnTo>
                    <a:pt x="2662" y="4457"/>
                  </a:lnTo>
                  <a:cubicBezTo>
                    <a:pt x="2650" y="4470"/>
                    <a:pt x="2639" y="4475"/>
                    <a:pt x="2631" y="4475"/>
                  </a:cubicBezTo>
                  <a:cubicBezTo>
                    <a:pt x="2619" y="4475"/>
                    <a:pt x="2612" y="4464"/>
                    <a:pt x="2612" y="4446"/>
                  </a:cubicBezTo>
                  <a:lnTo>
                    <a:pt x="2612" y="4446"/>
                  </a:lnTo>
                  <a:cubicBezTo>
                    <a:pt x="2613" y="4447"/>
                    <a:pt x="2614" y="4448"/>
                    <a:pt x="2615" y="4448"/>
                  </a:cubicBezTo>
                  <a:cubicBezTo>
                    <a:pt x="2629" y="4448"/>
                    <a:pt x="2663" y="4404"/>
                    <a:pt x="2663" y="4394"/>
                  </a:cubicBezTo>
                  <a:cubicBezTo>
                    <a:pt x="2642" y="4394"/>
                    <a:pt x="2498" y="4448"/>
                    <a:pt x="2393" y="4448"/>
                  </a:cubicBezTo>
                  <a:cubicBezTo>
                    <a:pt x="2346" y="4448"/>
                    <a:pt x="2307" y="4437"/>
                    <a:pt x="2290" y="4405"/>
                  </a:cubicBezTo>
                  <a:lnTo>
                    <a:pt x="2290" y="4405"/>
                  </a:lnTo>
                  <a:cubicBezTo>
                    <a:pt x="2294" y="4406"/>
                    <a:pt x="2298" y="4407"/>
                    <a:pt x="2301" y="4407"/>
                  </a:cubicBezTo>
                  <a:cubicBezTo>
                    <a:pt x="2340" y="4407"/>
                    <a:pt x="2345" y="4328"/>
                    <a:pt x="2358" y="4328"/>
                  </a:cubicBezTo>
                  <a:cubicBezTo>
                    <a:pt x="2362" y="4328"/>
                    <a:pt x="2367" y="4335"/>
                    <a:pt x="2373" y="4353"/>
                  </a:cubicBezTo>
                  <a:cubicBezTo>
                    <a:pt x="2394" y="4301"/>
                    <a:pt x="2373" y="4270"/>
                    <a:pt x="2352" y="4260"/>
                  </a:cubicBezTo>
                  <a:cubicBezTo>
                    <a:pt x="2394" y="4239"/>
                    <a:pt x="2405" y="4270"/>
                    <a:pt x="2415" y="4198"/>
                  </a:cubicBezTo>
                  <a:lnTo>
                    <a:pt x="2415" y="4198"/>
                  </a:lnTo>
                  <a:cubicBezTo>
                    <a:pt x="2560" y="4281"/>
                    <a:pt x="2384" y="4239"/>
                    <a:pt x="2550" y="4343"/>
                  </a:cubicBezTo>
                  <a:cubicBezTo>
                    <a:pt x="2570" y="4322"/>
                    <a:pt x="2580" y="4301"/>
                    <a:pt x="2570" y="4270"/>
                  </a:cubicBezTo>
                  <a:cubicBezTo>
                    <a:pt x="2576" y="4270"/>
                    <a:pt x="2586" y="4252"/>
                    <a:pt x="2601" y="4252"/>
                  </a:cubicBezTo>
                  <a:cubicBezTo>
                    <a:pt x="2612" y="4252"/>
                    <a:pt x="2626" y="4261"/>
                    <a:pt x="2643" y="4291"/>
                  </a:cubicBezTo>
                  <a:cubicBezTo>
                    <a:pt x="2653" y="4270"/>
                    <a:pt x="2663" y="4260"/>
                    <a:pt x="2684" y="4249"/>
                  </a:cubicBezTo>
                  <a:lnTo>
                    <a:pt x="2684" y="4249"/>
                  </a:lnTo>
                  <a:cubicBezTo>
                    <a:pt x="2681" y="4250"/>
                    <a:pt x="2677" y="4250"/>
                    <a:pt x="2674" y="4250"/>
                  </a:cubicBezTo>
                  <a:cubicBezTo>
                    <a:pt x="2615" y="4250"/>
                    <a:pt x="2561" y="4164"/>
                    <a:pt x="2591" y="4115"/>
                  </a:cubicBezTo>
                  <a:lnTo>
                    <a:pt x="2591" y="4115"/>
                  </a:lnTo>
                  <a:cubicBezTo>
                    <a:pt x="2612" y="4146"/>
                    <a:pt x="2633" y="4187"/>
                    <a:pt x="2643" y="4208"/>
                  </a:cubicBezTo>
                  <a:cubicBezTo>
                    <a:pt x="2663" y="4198"/>
                    <a:pt x="2674" y="4177"/>
                    <a:pt x="2663" y="4146"/>
                  </a:cubicBezTo>
                  <a:lnTo>
                    <a:pt x="2663" y="4146"/>
                  </a:lnTo>
                  <a:cubicBezTo>
                    <a:pt x="2683" y="4179"/>
                    <a:pt x="2732" y="4224"/>
                    <a:pt x="2760" y="4224"/>
                  </a:cubicBezTo>
                  <a:cubicBezTo>
                    <a:pt x="2776" y="4224"/>
                    <a:pt x="2785" y="4208"/>
                    <a:pt x="2778" y="4166"/>
                  </a:cubicBezTo>
                  <a:lnTo>
                    <a:pt x="2778" y="4166"/>
                  </a:lnTo>
                  <a:cubicBezTo>
                    <a:pt x="2798" y="4177"/>
                    <a:pt x="2829" y="4219"/>
                    <a:pt x="2840" y="4219"/>
                  </a:cubicBezTo>
                  <a:cubicBezTo>
                    <a:pt x="2840" y="4187"/>
                    <a:pt x="2840" y="4032"/>
                    <a:pt x="2829" y="4021"/>
                  </a:cubicBezTo>
                  <a:cubicBezTo>
                    <a:pt x="2814" y="4032"/>
                    <a:pt x="2800" y="4037"/>
                    <a:pt x="2786" y="4037"/>
                  </a:cubicBezTo>
                  <a:cubicBezTo>
                    <a:pt x="2735" y="4037"/>
                    <a:pt x="2692" y="3971"/>
                    <a:pt x="2643" y="3938"/>
                  </a:cubicBezTo>
                  <a:cubicBezTo>
                    <a:pt x="2643" y="3908"/>
                    <a:pt x="2663" y="3855"/>
                    <a:pt x="2653" y="3835"/>
                  </a:cubicBezTo>
                  <a:lnTo>
                    <a:pt x="2653" y="3835"/>
                  </a:lnTo>
                  <a:cubicBezTo>
                    <a:pt x="2652" y="3836"/>
                    <a:pt x="2650" y="3836"/>
                    <a:pt x="2646" y="3836"/>
                  </a:cubicBezTo>
                  <a:cubicBezTo>
                    <a:pt x="2610" y="3836"/>
                    <a:pt x="2455" y="3791"/>
                    <a:pt x="2446" y="3773"/>
                  </a:cubicBezTo>
                  <a:lnTo>
                    <a:pt x="2446" y="3773"/>
                  </a:lnTo>
                  <a:cubicBezTo>
                    <a:pt x="2454" y="3777"/>
                    <a:pt x="2462" y="3779"/>
                    <a:pt x="2469" y="3779"/>
                  </a:cubicBezTo>
                  <a:cubicBezTo>
                    <a:pt x="2509" y="3779"/>
                    <a:pt x="2528" y="3713"/>
                    <a:pt x="2535" y="3713"/>
                  </a:cubicBezTo>
                  <a:cubicBezTo>
                    <a:pt x="2538" y="3713"/>
                    <a:pt x="2539" y="3721"/>
                    <a:pt x="2539" y="3742"/>
                  </a:cubicBezTo>
                  <a:cubicBezTo>
                    <a:pt x="2585" y="3714"/>
                    <a:pt x="2663" y="3622"/>
                    <a:pt x="2688" y="3622"/>
                  </a:cubicBezTo>
                  <a:cubicBezTo>
                    <a:pt x="2691" y="3622"/>
                    <a:pt x="2694" y="3624"/>
                    <a:pt x="2695" y="3627"/>
                  </a:cubicBezTo>
                  <a:cubicBezTo>
                    <a:pt x="2714" y="3562"/>
                    <a:pt x="2631" y="3480"/>
                    <a:pt x="2630" y="3480"/>
                  </a:cubicBezTo>
                  <a:lnTo>
                    <a:pt x="2630" y="3480"/>
                  </a:lnTo>
                  <a:cubicBezTo>
                    <a:pt x="2630" y="3480"/>
                    <a:pt x="2631" y="3480"/>
                    <a:pt x="2633" y="3482"/>
                  </a:cubicBezTo>
                  <a:cubicBezTo>
                    <a:pt x="2562" y="3516"/>
                    <a:pt x="2504" y="3523"/>
                    <a:pt x="2446" y="3523"/>
                  </a:cubicBezTo>
                  <a:cubicBezTo>
                    <a:pt x="2401" y="3523"/>
                    <a:pt x="2357" y="3519"/>
                    <a:pt x="2307" y="3519"/>
                  </a:cubicBezTo>
                  <a:cubicBezTo>
                    <a:pt x="2279" y="3519"/>
                    <a:pt x="2250" y="3520"/>
                    <a:pt x="2218" y="3524"/>
                  </a:cubicBezTo>
                  <a:cubicBezTo>
                    <a:pt x="2249" y="3503"/>
                    <a:pt x="2260" y="3482"/>
                    <a:pt x="2228" y="3452"/>
                  </a:cubicBezTo>
                  <a:lnTo>
                    <a:pt x="2290" y="3452"/>
                  </a:lnTo>
                  <a:cubicBezTo>
                    <a:pt x="2280" y="3441"/>
                    <a:pt x="2228" y="3369"/>
                    <a:pt x="2260" y="3358"/>
                  </a:cubicBezTo>
                  <a:lnTo>
                    <a:pt x="2260" y="3358"/>
                  </a:lnTo>
                  <a:cubicBezTo>
                    <a:pt x="2280" y="3410"/>
                    <a:pt x="2337" y="3436"/>
                    <a:pt x="2376" y="3436"/>
                  </a:cubicBezTo>
                  <a:cubicBezTo>
                    <a:pt x="2415" y="3436"/>
                    <a:pt x="2436" y="3410"/>
                    <a:pt x="2384" y="3358"/>
                  </a:cubicBezTo>
                  <a:cubicBezTo>
                    <a:pt x="2389" y="3358"/>
                    <a:pt x="2412" y="3351"/>
                    <a:pt x="2435" y="3351"/>
                  </a:cubicBezTo>
                  <a:cubicBezTo>
                    <a:pt x="2458" y="3351"/>
                    <a:pt x="2482" y="3358"/>
                    <a:pt x="2488" y="3390"/>
                  </a:cubicBezTo>
                  <a:cubicBezTo>
                    <a:pt x="2529" y="3358"/>
                    <a:pt x="2560" y="3265"/>
                    <a:pt x="2560" y="3245"/>
                  </a:cubicBezTo>
                  <a:cubicBezTo>
                    <a:pt x="2601" y="3254"/>
                    <a:pt x="2591" y="3254"/>
                    <a:pt x="2601" y="3286"/>
                  </a:cubicBezTo>
                  <a:cubicBezTo>
                    <a:pt x="2605" y="3228"/>
                    <a:pt x="2606" y="3211"/>
                    <a:pt x="2606" y="3211"/>
                  </a:cubicBezTo>
                  <a:lnTo>
                    <a:pt x="2606" y="3211"/>
                  </a:lnTo>
                  <a:cubicBezTo>
                    <a:pt x="2605" y="3211"/>
                    <a:pt x="2602" y="3239"/>
                    <a:pt x="2598" y="3239"/>
                  </a:cubicBezTo>
                  <a:cubicBezTo>
                    <a:pt x="2596" y="3239"/>
                    <a:pt x="2594" y="3230"/>
                    <a:pt x="2591" y="3203"/>
                  </a:cubicBezTo>
                  <a:cubicBezTo>
                    <a:pt x="2585" y="3213"/>
                    <a:pt x="2578" y="3217"/>
                    <a:pt x="2572" y="3217"/>
                  </a:cubicBezTo>
                  <a:cubicBezTo>
                    <a:pt x="2558" y="3217"/>
                    <a:pt x="2546" y="3197"/>
                    <a:pt x="2539" y="3162"/>
                  </a:cubicBezTo>
                  <a:cubicBezTo>
                    <a:pt x="2570" y="3151"/>
                    <a:pt x="2508" y="3120"/>
                    <a:pt x="2550" y="3109"/>
                  </a:cubicBezTo>
                  <a:lnTo>
                    <a:pt x="2550" y="3109"/>
                  </a:lnTo>
                  <a:cubicBezTo>
                    <a:pt x="2580" y="3192"/>
                    <a:pt x="2622" y="3120"/>
                    <a:pt x="2601" y="3192"/>
                  </a:cubicBezTo>
                  <a:cubicBezTo>
                    <a:pt x="2622" y="3162"/>
                    <a:pt x="2633" y="3120"/>
                    <a:pt x="2622" y="3079"/>
                  </a:cubicBezTo>
                  <a:lnTo>
                    <a:pt x="2622" y="3079"/>
                  </a:lnTo>
                  <a:cubicBezTo>
                    <a:pt x="2643" y="3099"/>
                    <a:pt x="2655" y="3105"/>
                    <a:pt x="2663" y="3105"/>
                  </a:cubicBezTo>
                  <a:cubicBezTo>
                    <a:pt x="2676" y="3105"/>
                    <a:pt x="2679" y="3089"/>
                    <a:pt x="2689" y="3089"/>
                  </a:cubicBezTo>
                  <a:cubicBezTo>
                    <a:pt x="2694" y="3089"/>
                    <a:pt x="2702" y="3094"/>
                    <a:pt x="2716" y="3109"/>
                  </a:cubicBezTo>
                  <a:cubicBezTo>
                    <a:pt x="2707" y="3078"/>
                    <a:pt x="2712" y="3064"/>
                    <a:pt x="2728" y="3064"/>
                  </a:cubicBezTo>
                  <a:cubicBezTo>
                    <a:pt x="2733" y="3064"/>
                    <a:pt x="2739" y="3066"/>
                    <a:pt x="2746" y="3068"/>
                  </a:cubicBezTo>
                  <a:cubicBezTo>
                    <a:pt x="2738" y="3052"/>
                    <a:pt x="2731" y="3047"/>
                    <a:pt x="2725" y="3047"/>
                  </a:cubicBezTo>
                  <a:cubicBezTo>
                    <a:pt x="2713" y="3047"/>
                    <a:pt x="2703" y="3064"/>
                    <a:pt x="2696" y="3064"/>
                  </a:cubicBezTo>
                  <a:cubicBezTo>
                    <a:pt x="2691" y="3064"/>
                    <a:pt x="2687" y="3058"/>
                    <a:pt x="2684" y="3037"/>
                  </a:cubicBezTo>
                  <a:cubicBezTo>
                    <a:pt x="2675" y="3063"/>
                    <a:pt x="2642" y="3076"/>
                    <a:pt x="2608" y="3076"/>
                  </a:cubicBezTo>
                  <a:cubicBezTo>
                    <a:pt x="2560" y="3076"/>
                    <a:pt x="2511" y="3050"/>
                    <a:pt x="2529" y="2996"/>
                  </a:cubicBezTo>
                  <a:lnTo>
                    <a:pt x="2529" y="2996"/>
                  </a:lnTo>
                  <a:cubicBezTo>
                    <a:pt x="2544" y="3001"/>
                    <a:pt x="2582" y="3012"/>
                    <a:pt x="2602" y="3012"/>
                  </a:cubicBezTo>
                  <a:cubicBezTo>
                    <a:pt x="2625" y="3012"/>
                    <a:pt x="2626" y="2998"/>
                    <a:pt x="2550" y="2944"/>
                  </a:cubicBezTo>
                  <a:cubicBezTo>
                    <a:pt x="2543" y="2960"/>
                    <a:pt x="2531" y="2965"/>
                    <a:pt x="2515" y="2965"/>
                  </a:cubicBezTo>
                  <a:cubicBezTo>
                    <a:pt x="2492" y="2965"/>
                    <a:pt x="2461" y="2955"/>
                    <a:pt x="2426" y="2955"/>
                  </a:cubicBezTo>
                  <a:cubicBezTo>
                    <a:pt x="2409" y="2955"/>
                    <a:pt x="2391" y="2958"/>
                    <a:pt x="2373" y="2964"/>
                  </a:cubicBezTo>
                  <a:cubicBezTo>
                    <a:pt x="2363" y="2934"/>
                    <a:pt x="2394" y="2954"/>
                    <a:pt x="2384" y="2913"/>
                  </a:cubicBezTo>
                  <a:lnTo>
                    <a:pt x="2384" y="2913"/>
                  </a:lnTo>
                  <a:cubicBezTo>
                    <a:pt x="2351" y="2939"/>
                    <a:pt x="2331" y="2940"/>
                    <a:pt x="2308" y="2940"/>
                  </a:cubicBezTo>
                  <a:cubicBezTo>
                    <a:pt x="2304" y="2940"/>
                    <a:pt x="2301" y="2940"/>
                    <a:pt x="2298" y="2940"/>
                  </a:cubicBezTo>
                  <a:cubicBezTo>
                    <a:pt x="2287" y="2940"/>
                    <a:pt x="2274" y="2941"/>
                    <a:pt x="2260" y="2944"/>
                  </a:cubicBezTo>
                  <a:lnTo>
                    <a:pt x="2260" y="2881"/>
                  </a:lnTo>
                  <a:cubicBezTo>
                    <a:pt x="2265" y="2883"/>
                    <a:pt x="2271" y="2884"/>
                    <a:pt x="2278" y="2884"/>
                  </a:cubicBezTo>
                  <a:cubicBezTo>
                    <a:pt x="2320" y="2884"/>
                    <a:pt x="2374" y="2854"/>
                    <a:pt x="2311" y="2809"/>
                  </a:cubicBezTo>
                  <a:lnTo>
                    <a:pt x="2322" y="2799"/>
                  </a:lnTo>
                  <a:cubicBezTo>
                    <a:pt x="2363" y="2819"/>
                    <a:pt x="2405" y="2840"/>
                    <a:pt x="2415" y="2872"/>
                  </a:cubicBezTo>
                  <a:cubicBezTo>
                    <a:pt x="2446" y="2716"/>
                    <a:pt x="2373" y="2799"/>
                    <a:pt x="2405" y="2706"/>
                  </a:cubicBezTo>
                  <a:lnTo>
                    <a:pt x="2405" y="2706"/>
                  </a:lnTo>
                  <a:cubicBezTo>
                    <a:pt x="2368" y="2709"/>
                    <a:pt x="2345" y="2711"/>
                    <a:pt x="2331" y="2711"/>
                  </a:cubicBezTo>
                  <a:cubicBezTo>
                    <a:pt x="2269" y="2711"/>
                    <a:pt x="2383" y="2684"/>
                    <a:pt x="2302" y="2684"/>
                  </a:cubicBezTo>
                  <a:cubicBezTo>
                    <a:pt x="2291" y="2684"/>
                    <a:pt x="2277" y="2684"/>
                    <a:pt x="2260" y="2685"/>
                  </a:cubicBezTo>
                  <a:cubicBezTo>
                    <a:pt x="2260" y="2674"/>
                    <a:pt x="2322" y="2664"/>
                    <a:pt x="2322" y="2664"/>
                  </a:cubicBezTo>
                  <a:cubicBezTo>
                    <a:pt x="2280" y="2664"/>
                    <a:pt x="2260" y="2644"/>
                    <a:pt x="2260" y="2602"/>
                  </a:cubicBezTo>
                  <a:lnTo>
                    <a:pt x="2260" y="2602"/>
                  </a:lnTo>
                  <a:cubicBezTo>
                    <a:pt x="2287" y="2639"/>
                    <a:pt x="2296" y="2653"/>
                    <a:pt x="2297" y="2653"/>
                  </a:cubicBezTo>
                  <a:cubicBezTo>
                    <a:pt x="2299" y="2653"/>
                    <a:pt x="2266" y="2595"/>
                    <a:pt x="2280" y="2561"/>
                  </a:cubicBezTo>
                  <a:lnTo>
                    <a:pt x="2280" y="2561"/>
                  </a:lnTo>
                  <a:cubicBezTo>
                    <a:pt x="2177" y="2571"/>
                    <a:pt x="2062" y="2571"/>
                    <a:pt x="2021" y="2581"/>
                  </a:cubicBezTo>
                  <a:cubicBezTo>
                    <a:pt x="2021" y="2540"/>
                    <a:pt x="2177" y="2478"/>
                    <a:pt x="2125" y="2405"/>
                  </a:cubicBezTo>
                  <a:cubicBezTo>
                    <a:pt x="2152" y="2395"/>
                    <a:pt x="2169" y="2394"/>
                    <a:pt x="2180" y="2394"/>
                  </a:cubicBezTo>
                  <a:cubicBezTo>
                    <a:pt x="2183" y="2394"/>
                    <a:pt x="2186" y="2394"/>
                    <a:pt x="2188" y="2394"/>
                  </a:cubicBezTo>
                  <a:cubicBezTo>
                    <a:pt x="2201" y="2394"/>
                    <a:pt x="2197" y="2390"/>
                    <a:pt x="2197" y="2343"/>
                  </a:cubicBezTo>
                  <a:lnTo>
                    <a:pt x="2197" y="2343"/>
                  </a:lnTo>
                  <a:cubicBezTo>
                    <a:pt x="2209" y="2376"/>
                    <a:pt x="2220" y="2388"/>
                    <a:pt x="2228" y="2388"/>
                  </a:cubicBezTo>
                  <a:cubicBezTo>
                    <a:pt x="2249" y="2388"/>
                    <a:pt x="2260" y="2313"/>
                    <a:pt x="2260" y="2291"/>
                  </a:cubicBezTo>
                  <a:cubicBezTo>
                    <a:pt x="2311" y="2343"/>
                    <a:pt x="2301" y="2312"/>
                    <a:pt x="2322" y="2353"/>
                  </a:cubicBezTo>
                  <a:cubicBezTo>
                    <a:pt x="2322" y="2342"/>
                    <a:pt x="2328" y="2339"/>
                    <a:pt x="2336" y="2339"/>
                  </a:cubicBezTo>
                  <a:cubicBezTo>
                    <a:pt x="2349" y="2339"/>
                    <a:pt x="2366" y="2346"/>
                    <a:pt x="2377" y="2346"/>
                  </a:cubicBezTo>
                  <a:cubicBezTo>
                    <a:pt x="2393" y="2346"/>
                    <a:pt x="2395" y="2331"/>
                    <a:pt x="2352" y="2260"/>
                  </a:cubicBezTo>
                  <a:cubicBezTo>
                    <a:pt x="2343" y="2250"/>
                    <a:pt x="2343" y="2239"/>
                    <a:pt x="2332" y="2229"/>
                  </a:cubicBezTo>
                  <a:cubicBezTo>
                    <a:pt x="2352" y="2229"/>
                    <a:pt x="2363" y="2229"/>
                    <a:pt x="2343" y="2208"/>
                  </a:cubicBezTo>
                  <a:lnTo>
                    <a:pt x="2343" y="2208"/>
                  </a:lnTo>
                  <a:cubicBezTo>
                    <a:pt x="2313" y="2233"/>
                    <a:pt x="2288" y="2246"/>
                    <a:pt x="2267" y="2246"/>
                  </a:cubicBezTo>
                  <a:cubicBezTo>
                    <a:pt x="2243" y="2246"/>
                    <a:pt x="2224" y="2230"/>
                    <a:pt x="2207" y="2198"/>
                  </a:cubicBezTo>
                  <a:cubicBezTo>
                    <a:pt x="2197" y="2250"/>
                    <a:pt x="2115" y="2271"/>
                    <a:pt x="2032" y="2271"/>
                  </a:cubicBezTo>
                  <a:cubicBezTo>
                    <a:pt x="2032" y="2251"/>
                    <a:pt x="2032" y="2232"/>
                    <a:pt x="2036" y="2232"/>
                  </a:cubicBezTo>
                  <a:cubicBezTo>
                    <a:pt x="2039" y="2232"/>
                    <a:pt x="2044" y="2240"/>
                    <a:pt x="2052" y="2260"/>
                  </a:cubicBezTo>
                  <a:cubicBezTo>
                    <a:pt x="2062" y="2229"/>
                    <a:pt x="2073" y="2208"/>
                    <a:pt x="2062" y="2188"/>
                  </a:cubicBezTo>
                  <a:lnTo>
                    <a:pt x="2062" y="2188"/>
                  </a:lnTo>
                  <a:cubicBezTo>
                    <a:pt x="2062" y="2198"/>
                    <a:pt x="2052" y="2198"/>
                    <a:pt x="2032" y="2208"/>
                  </a:cubicBezTo>
                  <a:cubicBezTo>
                    <a:pt x="2032" y="2177"/>
                    <a:pt x="2042" y="2146"/>
                    <a:pt x="2052" y="2115"/>
                  </a:cubicBezTo>
                  <a:cubicBezTo>
                    <a:pt x="2055" y="2127"/>
                    <a:pt x="2059" y="2133"/>
                    <a:pt x="2063" y="2133"/>
                  </a:cubicBezTo>
                  <a:cubicBezTo>
                    <a:pt x="2078" y="2133"/>
                    <a:pt x="2101" y="2081"/>
                    <a:pt x="2125" y="2043"/>
                  </a:cubicBezTo>
                  <a:cubicBezTo>
                    <a:pt x="2123" y="2041"/>
                    <a:pt x="2120" y="2040"/>
                    <a:pt x="2115" y="2040"/>
                  </a:cubicBezTo>
                  <a:cubicBezTo>
                    <a:pt x="2058" y="2040"/>
                    <a:pt x="1791" y="2147"/>
                    <a:pt x="1772" y="2156"/>
                  </a:cubicBezTo>
                  <a:cubicBezTo>
                    <a:pt x="1772" y="2105"/>
                    <a:pt x="1731" y="2146"/>
                    <a:pt x="1721" y="2084"/>
                  </a:cubicBezTo>
                  <a:lnTo>
                    <a:pt x="1721" y="2084"/>
                  </a:lnTo>
                  <a:cubicBezTo>
                    <a:pt x="1731" y="2087"/>
                    <a:pt x="1743" y="2088"/>
                    <a:pt x="1755" y="2088"/>
                  </a:cubicBezTo>
                  <a:cubicBezTo>
                    <a:pt x="1792" y="2088"/>
                    <a:pt x="1827" y="2076"/>
                    <a:pt x="1804" y="2053"/>
                  </a:cubicBezTo>
                  <a:cubicBezTo>
                    <a:pt x="1815" y="2050"/>
                    <a:pt x="1824" y="2049"/>
                    <a:pt x="1833" y="2049"/>
                  </a:cubicBezTo>
                  <a:cubicBezTo>
                    <a:pt x="1858" y="2049"/>
                    <a:pt x="1877" y="2058"/>
                    <a:pt x="1907" y="2073"/>
                  </a:cubicBezTo>
                  <a:lnTo>
                    <a:pt x="1928" y="2063"/>
                  </a:lnTo>
                  <a:cubicBezTo>
                    <a:pt x="1887" y="2043"/>
                    <a:pt x="1866" y="2011"/>
                    <a:pt x="1876" y="1970"/>
                  </a:cubicBezTo>
                  <a:lnTo>
                    <a:pt x="1876" y="1970"/>
                  </a:lnTo>
                  <a:cubicBezTo>
                    <a:pt x="1887" y="1992"/>
                    <a:pt x="1895" y="2000"/>
                    <a:pt x="1901" y="2000"/>
                  </a:cubicBezTo>
                  <a:cubicBezTo>
                    <a:pt x="1913" y="2000"/>
                    <a:pt x="1913" y="1958"/>
                    <a:pt x="1914" y="1958"/>
                  </a:cubicBezTo>
                  <a:cubicBezTo>
                    <a:pt x="1914" y="1958"/>
                    <a:pt x="1915" y="1971"/>
                    <a:pt x="1917" y="2011"/>
                  </a:cubicBezTo>
                  <a:cubicBezTo>
                    <a:pt x="1926" y="1979"/>
                    <a:pt x="1933" y="1966"/>
                    <a:pt x="1951" y="1966"/>
                  </a:cubicBezTo>
                  <a:cubicBezTo>
                    <a:pt x="1956" y="1966"/>
                    <a:pt x="1962" y="1967"/>
                    <a:pt x="1970" y="1970"/>
                  </a:cubicBezTo>
                  <a:cubicBezTo>
                    <a:pt x="1979" y="1939"/>
                    <a:pt x="1928" y="1960"/>
                    <a:pt x="1938" y="1939"/>
                  </a:cubicBezTo>
                  <a:cubicBezTo>
                    <a:pt x="1963" y="1939"/>
                    <a:pt x="1977" y="1937"/>
                    <a:pt x="1986" y="1937"/>
                  </a:cubicBezTo>
                  <a:cubicBezTo>
                    <a:pt x="1999" y="1937"/>
                    <a:pt x="2003" y="1941"/>
                    <a:pt x="2021" y="1960"/>
                  </a:cubicBezTo>
                  <a:cubicBezTo>
                    <a:pt x="2014" y="1938"/>
                    <a:pt x="2027" y="1866"/>
                    <a:pt x="2042" y="1866"/>
                  </a:cubicBezTo>
                  <a:cubicBezTo>
                    <a:pt x="2049" y="1866"/>
                    <a:pt x="2056" y="1880"/>
                    <a:pt x="2062" y="1918"/>
                  </a:cubicBezTo>
                  <a:cubicBezTo>
                    <a:pt x="2083" y="1898"/>
                    <a:pt x="2094" y="1866"/>
                    <a:pt x="2083" y="1835"/>
                  </a:cubicBezTo>
                  <a:cubicBezTo>
                    <a:pt x="2087" y="1833"/>
                    <a:pt x="2090" y="1833"/>
                    <a:pt x="2093" y="1833"/>
                  </a:cubicBezTo>
                  <a:cubicBezTo>
                    <a:pt x="2107" y="1833"/>
                    <a:pt x="2115" y="1853"/>
                    <a:pt x="2115" y="1887"/>
                  </a:cubicBezTo>
                  <a:cubicBezTo>
                    <a:pt x="2156" y="1866"/>
                    <a:pt x="2218" y="1732"/>
                    <a:pt x="2145" y="1670"/>
                  </a:cubicBezTo>
                  <a:cubicBezTo>
                    <a:pt x="2157" y="1664"/>
                    <a:pt x="2167" y="1661"/>
                    <a:pt x="2176" y="1661"/>
                  </a:cubicBezTo>
                  <a:cubicBezTo>
                    <a:pt x="2198" y="1661"/>
                    <a:pt x="2213" y="1678"/>
                    <a:pt x="2228" y="1700"/>
                  </a:cubicBezTo>
                  <a:cubicBezTo>
                    <a:pt x="2228" y="1690"/>
                    <a:pt x="2249" y="1649"/>
                    <a:pt x="2270" y="1628"/>
                  </a:cubicBezTo>
                  <a:lnTo>
                    <a:pt x="2270" y="1628"/>
                  </a:lnTo>
                  <a:cubicBezTo>
                    <a:pt x="2210" y="1641"/>
                    <a:pt x="2108" y="1650"/>
                    <a:pt x="2012" y="1650"/>
                  </a:cubicBezTo>
                  <a:cubicBezTo>
                    <a:pt x="1874" y="1650"/>
                    <a:pt x="1748" y="1631"/>
                    <a:pt x="1772" y="1576"/>
                  </a:cubicBezTo>
                  <a:lnTo>
                    <a:pt x="1772" y="1576"/>
                  </a:lnTo>
                  <a:cubicBezTo>
                    <a:pt x="1777" y="1586"/>
                    <a:pt x="1799" y="1596"/>
                    <a:pt x="1822" y="1596"/>
                  </a:cubicBezTo>
                  <a:cubicBezTo>
                    <a:pt x="1847" y="1596"/>
                    <a:pt x="1876" y="1583"/>
                    <a:pt x="1887" y="1545"/>
                  </a:cubicBezTo>
                  <a:cubicBezTo>
                    <a:pt x="1894" y="1587"/>
                    <a:pt x="1905" y="1602"/>
                    <a:pt x="1919" y="1602"/>
                  </a:cubicBezTo>
                  <a:cubicBezTo>
                    <a:pt x="1946" y="1602"/>
                    <a:pt x="1983" y="1541"/>
                    <a:pt x="2011" y="1514"/>
                  </a:cubicBezTo>
                  <a:cubicBezTo>
                    <a:pt x="2026" y="1528"/>
                    <a:pt x="2033" y="1536"/>
                    <a:pt x="2037" y="1540"/>
                  </a:cubicBezTo>
                  <a:lnTo>
                    <a:pt x="2037" y="1540"/>
                  </a:lnTo>
                  <a:cubicBezTo>
                    <a:pt x="2037" y="1539"/>
                    <a:pt x="2038" y="1538"/>
                    <a:pt x="2038" y="1538"/>
                  </a:cubicBezTo>
                  <a:lnTo>
                    <a:pt x="2038" y="1538"/>
                  </a:lnTo>
                  <a:cubicBezTo>
                    <a:pt x="2038" y="1538"/>
                    <a:pt x="2038" y="1539"/>
                    <a:pt x="2038" y="1539"/>
                  </a:cubicBezTo>
                  <a:lnTo>
                    <a:pt x="2038" y="1539"/>
                  </a:lnTo>
                  <a:cubicBezTo>
                    <a:pt x="2039" y="1538"/>
                    <a:pt x="2039" y="1537"/>
                    <a:pt x="2039" y="1536"/>
                  </a:cubicBezTo>
                  <a:lnTo>
                    <a:pt x="2039" y="1536"/>
                  </a:lnTo>
                  <a:cubicBezTo>
                    <a:pt x="2039" y="1536"/>
                    <a:pt x="2038" y="1537"/>
                    <a:pt x="2038" y="1538"/>
                  </a:cubicBezTo>
                  <a:lnTo>
                    <a:pt x="2038" y="1538"/>
                  </a:lnTo>
                  <a:cubicBezTo>
                    <a:pt x="2035" y="1533"/>
                    <a:pt x="2029" y="1523"/>
                    <a:pt x="2036" y="1523"/>
                  </a:cubicBezTo>
                  <a:cubicBezTo>
                    <a:pt x="2037" y="1523"/>
                    <a:pt x="2039" y="1524"/>
                    <a:pt x="2042" y="1525"/>
                  </a:cubicBezTo>
                  <a:cubicBezTo>
                    <a:pt x="2041" y="1529"/>
                    <a:pt x="2040" y="1532"/>
                    <a:pt x="2039" y="1536"/>
                  </a:cubicBezTo>
                  <a:lnTo>
                    <a:pt x="2039" y="1536"/>
                  </a:lnTo>
                  <a:cubicBezTo>
                    <a:pt x="2040" y="1534"/>
                    <a:pt x="2041" y="1533"/>
                    <a:pt x="2043" y="1533"/>
                  </a:cubicBezTo>
                  <a:cubicBezTo>
                    <a:pt x="2046" y="1533"/>
                    <a:pt x="2050" y="1541"/>
                    <a:pt x="2052" y="1566"/>
                  </a:cubicBezTo>
                  <a:cubicBezTo>
                    <a:pt x="2094" y="1566"/>
                    <a:pt x="2135" y="1462"/>
                    <a:pt x="2135" y="1442"/>
                  </a:cubicBezTo>
                  <a:lnTo>
                    <a:pt x="2135" y="1442"/>
                  </a:lnTo>
                  <a:cubicBezTo>
                    <a:pt x="2117" y="1466"/>
                    <a:pt x="2041" y="1505"/>
                    <a:pt x="1979" y="1505"/>
                  </a:cubicBezTo>
                  <a:cubicBezTo>
                    <a:pt x="1937" y="1505"/>
                    <a:pt x="1901" y="1486"/>
                    <a:pt x="1897" y="1431"/>
                  </a:cubicBezTo>
                  <a:lnTo>
                    <a:pt x="1897" y="1431"/>
                  </a:lnTo>
                  <a:cubicBezTo>
                    <a:pt x="1910" y="1451"/>
                    <a:pt x="1917" y="1459"/>
                    <a:pt x="1922" y="1459"/>
                  </a:cubicBezTo>
                  <a:cubicBezTo>
                    <a:pt x="1934" y="1459"/>
                    <a:pt x="1941" y="1422"/>
                    <a:pt x="1990" y="1379"/>
                  </a:cubicBezTo>
                  <a:cubicBezTo>
                    <a:pt x="1949" y="1379"/>
                    <a:pt x="1938" y="1348"/>
                    <a:pt x="1970" y="1307"/>
                  </a:cubicBezTo>
                  <a:lnTo>
                    <a:pt x="1970" y="1307"/>
                  </a:lnTo>
                  <a:cubicBezTo>
                    <a:pt x="1952" y="1324"/>
                    <a:pt x="1707" y="1540"/>
                    <a:pt x="1599" y="1540"/>
                  </a:cubicBezTo>
                  <a:cubicBezTo>
                    <a:pt x="1579" y="1540"/>
                    <a:pt x="1563" y="1532"/>
                    <a:pt x="1555" y="1514"/>
                  </a:cubicBezTo>
                  <a:cubicBezTo>
                    <a:pt x="1562" y="1514"/>
                    <a:pt x="1582" y="1523"/>
                    <a:pt x="1599" y="1523"/>
                  </a:cubicBezTo>
                  <a:cubicBezTo>
                    <a:pt x="1607" y="1523"/>
                    <a:pt x="1614" y="1521"/>
                    <a:pt x="1617" y="1514"/>
                  </a:cubicBezTo>
                  <a:cubicBezTo>
                    <a:pt x="1597" y="1504"/>
                    <a:pt x="1576" y="1493"/>
                    <a:pt x="1565" y="1483"/>
                  </a:cubicBezTo>
                  <a:cubicBezTo>
                    <a:pt x="1565" y="1483"/>
                    <a:pt x="1597" y="1452"/>
                    <a:pt x="1597" y="1431"/>
                  </a:cubicBezTo>
                  <a:cubicBezTo>
                    <a:pt x="1606" y="1450"/>
                    <a:pt x="1614" y="1458"/>
                    <a:pt x="1619" y="1458"/>
                  </a:cubicBezTo>
                  <a:cubicBezTo>
                    <a:pt x="1632" y="1458"/>
                    <a:pt x="1635" y="1416"/>
                    <a:pt x="1627" y="1359"/>
                  </a:cubicBezTo>
                  <a:cubicBezTo>
                    <a:pt x="1648" y="1359"/>
                    <a:pt x="1689" y="1400"/>
                    <a:pt x="1700" y="1421"/>
                  </a:cubicBezTo>
                  <a:cubicBezTo>
                    <a:pt x="1700" y="1389"/>
                    <a:pt x="1710" y="1369"/>
                    <a:pt x="1731" y="1338"/>
                  </a:cubicBezTo>
                  <a:lnTo>
                    <a:pt x="1731" y="1338"/>
                  </a:lnTo>
                  <a:cubicBezTo>
                    <a:pt x="1743" y="1374"/>
                    <a:pt x="1737" y="1380"/>
                    <a:pt x="1730" y="1380"/>
                  </a:cubicBezTo>
                  <a:cubicBezTo>
                    <a:pt x="1726" y="1380"/>
                    <a:pt x="1722" y="1378"/>
                    <a:pt x="1722" y="1378"/>
                  </a:cubicBezTo>
                  <a:lnTo>
                    <a:pt x="1722" y="1378"/>
                  </a:lnTo>
                  <a:cubicBezTo>
                    <a:pt x="1722" y="1378"/>
                    <a:pt x="1732" y="1385"/>
                    <a:pt x="1772" y="1421"/>
                  </a:cubicBezTo>
                  <a:cubicBezTo>
                    <a:pt x="1803" y="1382"/>
                    <a:pt x="1822" y="1322"/>
                    <a:pt x="1843" y="1322"/>
                  </a:cubicBezTo>
                  <a:cubicBezTo>
                    <a:pt x="1850" y="1322"/>
                    <a:pt x="1858" y="1329"/>
                    <a:pt x="1866" y="1348"/>
                  </a:cubicBezTo>
                  <a:cubicBezTo>
                    <a:pt x="1873" y="1341"/>
                    <a:pt x="1880" y="1324"/>
                    <a:pt x="1893" y="1324"/>
                  </a:cubicBezTo>
                  <a:cubicBezTo>
                    <a:pt x="1900" y="1324"/>
                    <a:pt x="1908" y="1328"/>
                    <a:pt x="1917" y="1338"/>
                  </a:cubicBezTo>
                  <a:cubicBezTo>
                    <a:pt x="1917" y="1300"/>
                    <a:pt x="1933" y="1273"/>
                    <a:pt x="1955" y="1273"/>
                  </a:cubicBezTo>
                  <a:cubicBezTo>
                    <a:pt x="1969" y="1273"/>
                    <a:pt x="1984" y="1283"/>
                    <a:pt x="2000" y="1307"/>
                  </a:cubicBezTo>
                  <a:cubicBezTo>
                    <a:pt x="2000" y="1307"/>
                    <a:pt x="2042" y="1172"/>
                    <a:pt x="2042" y="1161"/>
                  </a:cubicBezTo>
                  <a:lnTo>
                    <a:pt x="2042" y="1161"/>
                  </a:lnTo>
                  <a:cubicBezTo>
                    <a:pt x="1999" y="1169"/>
                    <a:pt x="1975" y="1225"/>
                    <a:pt x="1972" y="1225"/>
                  </a:cubicBezTo>
                  <a:cubicBezTo>
                    <a:pt x="1971" y="1225"/>
                    <a:pt x="1973" y="1214"/>
                    <a:pt x="1979" y="1182"/>
                  </a:cubicBezTo>
                  <a:lnTo>
                    <a:pt x="1979" y="1182"/>
                  </a:lnTo>
                  <a:cubicBezTo>
                    <a:pt x="1973" y="1195"/>
                    <a:pt x="1963" y="1204"/>
                    <a:pt x="1953" y="1204"/>
                  </a:cubicBezTo>
                  <a:cubicBezTo>
                    <a:pt x="1948" y="1204"/>
                    <a:pt x="1942" y="1201"/>
                    <a:pt x="1938" y="1193"/>
                  </a:cubicBezTo>
                  <a:cubicBezTo>
                    <a:pt x="1938" y="1219"/>
                    <a:pt x="1764" y="1295"/>
                    <a:pt x="1689" y="1295"/>
                  </a:cubicBezTo>
                  <a:cubicBezTo>
                    <a:pt x="1674" y="1295"/>
                    <a:pt x="1664" y="1293"/>
                    <a:pt x="1659" y="1286"/>
                  </a:cubicBezTo>
                  <a:cubicBezTo>
                    <a:pt x="1586" y="1214"/>
                    <a:pt x="1804" y="1182"/>
                    <a:pt x="1700" y="1099"/>
                  </a:cubicBezTo>
                  <a:cubicBezTo>
                    <a:pt x="1772" y="986"/>
                    <a:pt x="1907" y="1006"/>
                    <a:pt x="1970" y="809"/>
                  </a:cubicBezTo>
                  <a:cubicBezTo>
                    <a:pt x="1968" y="808"/>
                    <a:pt x="1966" y="807"/>
                    <a:pt x="1964" y="807"/>
                  </a:cubicBezTo>
                  <a:cubicBezTo>
                    <a:pt x="1936" y="807"/>
                    <a:pt x="1854" y="925"/>
                    <a:pt x="1834" y="944"/>
                  </a:cubicBezTo>
                  <a:cubicBezTo>
                    <a:pt x="1814" y="851"/>
                    <a:pt x="1834" y="913"/>
                    <a:pt x="1793" y="861"/>
                  </a:cubicBezTo>
                  <a:lnTo>
                    <a:pt x="1793" y="861"/>
                  </a:lnTo>
                  <a:cubicBezTo>
                    <a:pt x="1806" y="875"/>
                    <a:pt x="1817" y="880"/>
                    <a:pt x="1825" y="880"/>
                  </a:cubicBezTo>
                  <a:cubicBezTo>
                    <a:pt x="1856" y="880"/>
                    <a:pt x="1860" y="807"/>
                    <a:pt x="1876" y="799"/>
                  </a:cubicBezTo>
                  <a:cubicBezTo>
                    <a:pt x="1887" y="809"/>
                    <a:pt x="1887" y="830"/>
                    <a:pt x="1887" y="841"/>
                  </a:cubicBezTo>
                  <a:cubicBezTo>
                    <a:pt x="1911" y="808"/>
                    <a:pt x="1903" y="769"/>
                    <a:pt x="1929" y="769"/>
                  </a:cubicBezTo>
                  <a:cubicBezTo>
                    <a:pt x="1936" y="769"/>
                    <a:pt x="1945" y="772"/>
                    <a:pt x="1959" y="779"/>
                  </a:cubicBezTo>
                  <a:cubicBezTo>
                    <a:pt x="1928" y="747"/>
                    <a:pt x="1938" y="716"/>
                    <a:pt x="1970" y="675"/>
                  </a:cubicBezTo>
                  <a:cubicBezTo>
                    <a:pt x="1969" y="674"/>
                    <a:pt x="1968" y="674"/>
                    <a:pt x="1967" y="674"/>
                  </a:cubicBezTo>
                  <a:cubicBezTo>
                    <a:pt x="1940" y="674"/>
                    <a:pt x="1831" y="802"/>
                    <a:pt x="1752" y="871"/>
                  </a:cubicBezTo>
                  <a:cubicBezTo>
                    <a:pt x="1742" y="931"/>
                    <a:pt x="1724" y="954"/>
                    <a:pt x="1704" y="954"/>
                  </a:cubicBezTo>
                  <a:cubicBezTo>
                    <a:pt x="1635" y="954"/>
                    <a:pt x="1533" y="679"/>
                    <a:pt x="1604" y="679"/>
                  </a:cubicBezTo>
                  <a:cubicBezTo>
                    <a:pt x="1620" y="679"/>
                    <a:pt x="1644" y="693"/>
                    <a:pt x="1679" y="726"/>
                  </a:cubicBezTo>
                  <a:cubicBezTo>
                    <a:pt x="1700" y="696"/>
                    <a:pt x="1689" y="675"/>
                    <a:pt x="1648" y="675"/>
                  </a:cubicBezTo>
                  <a:cubicBezTo>
                    <a:pt x="1721" y="633"/>
                    <a:pt x="1731" y="654"/>
                    <a:pt x="1752" y="571"/>
                  </a:cubicBezTo>
                  <a:lnTo>
                    <a:pt x="1752" y="571"/>
                  </a:lnTo>
                  <a:cubicBezTo>
                    <a:pt x="1713" y="591"/>
                    <a:pt x="1665" y="665"/>
                    <a:pt x="1608" y="665"/>
                  </a:cubicBezTo>
                  <a:cubicBezTo>
                    <a:pt x="1604" y="665"/>
                    <a:pt x="1600" y="665"/>
                    <a:pt x="1597" y="664"/>
                  </a:cubicBezTo>
                  <a:cubicBezTo>
                    <a:pt x="1659" y="643"/>
                    <a:pt x="1700" y="571"/>
                    <a:pt x="1710" y="519"/>
                  </a:cubicBezTo>
                  <a:lnTo>
                    <a:pt x="1710" y="519"/>
                  </a:lnTo>
                  <a:cubicBezTo>
                    <a:pt x="1697" y="533"/>
                    <a:pt x="1687" y="541"/>
                    <a:pt x="1681" y="541"/>
                  </a:cubicBezTo>
                  <a:cubicBezTo>
                    <a:pt x="1674" y="541"/>
                    <a:pt x="1673" y="528"/>
                    <a:pt x="1679" y="498"/>
                  </a:cubicBezTo>
                  <a:cubicBezTo>
                    <a:pt x="1676" y="498"/>
                    <a:pt x="1673" y="497"/>
                    <a:pt x="1670" y="497"/>
                  </a:cubicBezTo>
                  <a:cubicBezTo>
                    <a:pt x="1632" y="497"/>
                    <a:pt x="1597" y="552"/>
                    <a:pt x="1597" y="571"/>
                  </a:cubicBezTo>
                  <a:cubicBezTo>
                    <a:pt x="1597" y="553"/>
                    <a:pt x="1589" y="505"/>
                    <a:pt x="1586" y="498"/>
                  </a:cubicBezTo>
                  <a:lnTo>
                    <a:pt x="1586" y="498"/>
                  </a:lnTo>
                  <a:cubicBezTo>
                    <a:pt x="1669" y="468"/>
                    <a:pt x="1659" y="457"/>
                    <a:pt x="1679" y="374"/>
                  </a:cubicBezTo>
                  <a:cubicBezTo>
                    <a:pt x="1678" y="373"/>
                    <a:pt x="1677" y="373"/>
                    <a:pt x="1676" y="373"/>
                  </a:cubicBezTo>
                  <a:cubicBezTo>
                    <a:pt x="1651" y="373"/>
                    <a:pt x="1562" y="520"/>
                    <a:pt x="1519" y="520"/>
                  </a:cubicBezTo>
                  <a:cubicBezTo>
                    <a:pt x="1512" y="520"/>
                    <a:pt x="1507" y="517"/>
                    <a:pt x="1503" y="509"/>
                  </a:cubicBezTo>
                  <a:cubicBezTo>
                    <a:pt x="1472" y="509"/>
                    <a:pt x="1524" y="415"/>
                    <a:pt x="1482" y="385"/>
                  </a:cubicBezTo>
                  <a:cubicBezTo>
                    <a:pt x="1534" y="323"/>
                    <a:pt x="1627" y="229"/>
                    <a:pt x="1534" y="208"/>
                  </a:cubicBezTo>
                  <a:lnTo>
                    <a:pt x="1534" y="208"/>
                  </a:lnTo>
                  <a:cubicBezTo>
                    <a:pt x="1514" y="291"/>
                    <a:pt x="1493" y="270"/>
                    <a:pt x="1461" y="374"/>
                  </a:cubicBezTo>
                  <a:cubicBezTo>
                    <a:pt x="1443" y="336"/>
                    <a:pt x="1492" y="247"/>
                    <a:pt x="1463" y="247"/>
                  </a:cubicBezTo>
                  <a:cubicBezTo>
                    <a:pt x="1460" y="247"/>
                    <a:pt x="1456" y="248"/>
                    <a:pt x="1451" y="250"/>
                  </a:cubicBezTo>
                  <a:cubicBezTo>
                    <a:pt x="1441" y="240"/>
                    <a:pt x="1482" y="167"/>
                    <a:pt x="1514" y="146"/>
                  </a:cubicBezTo>
                  <a:lnTo>
                    <a:pt x="1514" y="146"/>
                  </a:lnTo>
                  <a:cubicBezTo>
                    <a:pt x="1498" y="150"/>
                    <a:pt x="1486" y="152"/>
                    <a:pt x="1476" y="152"/>
                  </a:cubicBezTo>
                  <a:cubicBezTo>
                    <a:pt x="1440" y="152"/>
                    <a:pt x="1444" y="123"/>
                    <a:pt x="1493" y="74"/>
                  </a:cubicBezTo>
                  <a:lnTo>
                    <a:pt x="1493" y="74"/>
                  </a:lnTo>
                  <a:cubicBezTo>
                    <a:pt x="1472" y="88"/>
                    <a:pt x="1460" y="94"/>
                    <a:pt x="1453" y="94"/>
                  </a:cubicBezTo>
                  <a:cubicBezTo>
                    <a:pt x="1424" y="94"/>
                    <a:pt x="1483" y="1"/>
                    <a:pt x="144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719421" y="4384615"/>
              <a:ext cx="453285" cy="903330"/>
            </a:xfrm>
            <a:custGeom>
              <a:avLst/>
              <a:gdLst/>
              <a:ahLst/>
              <a:cxnLst/>
              <a:rect l="l" t="t" r="r" b="b"/>
              <a:pathLst>
                <a:path w="4477" h="8922" extrusionOk="0">
                  <a:moveTo>
                    <a:pt x="1844" y="321"/>
                  </a:moveTo>
                  <a:cubicBezTo>
                    <a:pt x="1852" y="332"/>
                    <a:pt x="1858" y="343"/>
                    <a:pt x="1864" y="352"/>
                  </a:cubicBezTo>
                  <a:lnTo>
                    <a:pt x="1864" y="352"/>
                  </a:lnTo>
                  <a:cubicBezTo>
                    <a:pt x="1860" y="344"/>
                    <a:pt x="1854" y="333"/>
                    <a:pt x="1844" y="321"/>
                  </a:cubicBezTo>
                  <a:close/>
                  <a:moveTo>
                    <a:pt x="2981" y="2242"/>
                  </a:moveTo>
                  <a:cubicBezTo>
                    <a:pt x="2974" y="2255"/>
                    <a:pt x="2970" y="2278"/>
                    <a:pt x="2971" y="2278"/>
                  </a:cubicBezTo>
                  <a:cubicBezTo>
                    <a:pt x="2972" y="2278"/>
                    <a:pt x="2975" y="2269"/>
                    <a:pt x="2981" y="2242"/>
                  </a:cubicBezTo>
                  <a:close/>
                  <a:moveTo>
                    <a:pt x="1296" y="2352"/>
                  </a:moveTo>
                  <a:cubicBezTo>
                    <a:pt x="1300" y="2356"/>
                    <a:pt x="1305" y="2359"/>
                    <a:pt x="1310" y="2362"/>
                  </a:cubicBezTo>
                  <a:lnTo>
                    <a:pt x="1310" y="2362"/>
                  </a:lnTo>
                  <a:cubicBezTo>
                    <a:pt x="1306" y="2359"/>
                    <a:pt x="1301" y="2356"/>
                    <a:pt x="1296" y="2352"/>
                  </a:cubicBezTo>
                  <a:close/>
                  <a:moveTo>
                    <a:pt x="1513" y="2642"/>
                  </a:moveTo>
                  <a:cubicBezTo>
                    <a:pt x="1512" y="2645"/>
                    <a:pt x="1511" y="2646"/>
                    <a:pt x="1511" y="2646"/>
                  </a:cubicBezTo>
                  <a:cubicBezTo>
                    <a:pt x="1511" y="2646"/>
                    <a:pt x="1512" y="2645"/>
                    <a:pt x="1513" y="2642"/>
                  </a:cubicBezTo>
                  <a:cubicBezTo>
                    <a:pt x="1513" y="2642"/>
                    <a:pt x="1513" y="2642"/>
                    <a:pt x="1513" y="2642"/>
                  </a:cubicBezTo>
                  <a:close/>
                  <a:moveTo>
                    <a:pt x="1242" y="3654"/>
                  </a:moveTo>
                  <a:lnTo>
                    <a:pt x="1242" y="3654"/>
                  </a:lnTo>
                  <a:cubicBezTo>
                    <a:pt x="1242" y="3654"/>
                    <a:pt x="1240" y="3667"/>
                    <a:pt x="1235" y="3684"/>
                  </a:cubicBezTo>
                  <a:lnTo>
                    <a:pt x="1235" y="3684"/>
                  </a:lnTo>
                  <a:cubicBezTo>
                    <a:pt x="1239" y="3662"/>
                    <a:pt x="1241" y="3654"/>
                    <a:pt x="1242" y="3654"/>
                  </a:cubicBezTo>
                  <a:close/>
                  <a:moveTo>
                    <a:pt x="3804" y="4687"/>
                  </a:moveTo>
                  <a:cubicBezTo>
                    <a:pt x="3803" y="4687"/>
                    <a:pt x="3802" y="4695"/>
                    <a:pt x="3799" y="4720"/>
                  </a:cubicBezTo>
                  <a:lnTo>
                    <a:pt x="3799" y="4720"/>
                  </a:lnTo>
                  <a:cubicBezTo>
                    <a:pt x="3803" y="4710"/>
                    <a:pt x="3804" y="4687"/>
                    <a:pt x="3804" y="4687"/>
                  </a:cubicBezTo>
                  <a:close/>
                  <a:moveTo>
                    <a:pt x="4060" y="6795"/>
                  </a:moveTo>
                  <a:cubicBezTo>
                    <a:pt x="4061" y="6796"/>
                    <a:pt x="4061" y="6797"/>
                    <a:pt x="4062" y="6797"/>
                  </a:cubicBezTo>
                  <a:cubicBezTo>
                    <a:pt x="4062" y="6796"/>
                    <a:pt x="4061" y="6796"/>
                    <a:pt x="4060" y="6795"/>
                  </a:cubicBezTo>
                  <a:close/>
                  <a:moveTo>
                    <a:pt x="311" y="7357"/>
                  </a:moveTo>
                  <a:cubicBezTo>
                    <a:pt x="437" y="7439"/>
                    <a:pt x="325" y="7463"/>
                    <a:pt x="218" y="7469"/>
                  </a:cubicBezTo>
                  <a:lnTo>
                    <a:pt x="218" y="7469"/>
                  </a:lnTo>
                  <a:cubicBezTo>
                    <a:pt x="240" y="7357"/>
                    <a:pt x="352" y="7440"/>
                    <a:pt x="311" y="7357"/>
                  </a:cubicBezTo>
                  <a:close/>
                  <a:moveTo>
                    <a:pt x="2093" y="0"/>
                  </a:moveTo>
                  <a:cubicBezTo>
                    <a:pt x="2093" y="77"/>
                    <a:pt x="2093" y="172"/>
                    <a:pt x="2063" y="172"/>
                  </a:cubicBezTo>
                  <a:cubicBezTo>
                    <a:pt x="2053" y="172"/>
                    <a:pt x="2039" y="161"/>
                    <a:pt x="2021" y="135"/>
                  </a:cubicBezTo>
                  <a:lnTo>
                    <a:pt x="2021" y="135"/>
                  </a:lnTo>
                  <a:cubicBezTo>
                    <a:pt x="2021" y="135"/>
                    <a:pt x="2072" y="466"/>
                    <a:pt x="2093" y="528"/>
                  </a:cubicBezTo>
                  <a:cubicBezTo>
                    <a:pt x="1921" y="462"/>
                    <a:pt x="1935" y="465"/>
                    <a:pt x="1864" y="352"/>
                  </a:cubicBezTo>
                  <a:lnTo>
                    <a:pt x="1864" y="352"/>
                  </a:lnTo>
                  <a:cubicBezTo>
                    <a:pt x="1871" y="367"/>
                    <a:pt x="1869" y="376"/>
                    <a:pt x="1858" y="376"/>
                  </a:cubicBezTo>
                  <a:cubicBezTo>
                    <a:pt x="1854" y="376"/>
                    <a:pt x="1850" y="375"/>
                    <a:pt x="1844" y="373"/>
                  </a:cubicBezTo>
                  <a:lnTo>
                    <a:pt x="1844" y="373"/>
                  </a:lnTo>
                  <a:cubicBezTo>
                    <a:pt x="1865" y="466"/>
                    <a:pt x="1886" y="498"/>
                    <a:pt x="1948" y="539"/>
                  </a:cubicBezTo>
                  <a:cubicBezTo>
                    <a:pt x="1897" y="622"/>
                    <a:pt x="1834" y="632"/>
                    <a:pt x="1969" y="798"/>
                  </a:cubicBezTo>
                  <a:cubicBezTo>
                    <a:pt x="1752" y="788"/>
                    <a:pt x="1876" y="663"/>
                    <a:pt x="1689" y="590"/>
                  </a:cubicBezTo>
                  <a:lnTo>
                    <a:pt x="1689" y="590"/>
                  </a:lnTo>
                  <a:cubicBezTo>
                    <a:pt x="1752" y="726"/>
                    <a:pt x="1782" y="767"/>
                    <a:pt x="1824" y="881"/>
                  </a:cubicBezTo>
                  <a:cubicBezTo>
                    <a:pt x="1827" y="877"/>
                    <a:pt x="1832" y="876"/>
                    <a:pt x="1838" y="876"/>
                  </a:cubicBezTo>
                  <a:cubicBezTo>
                    <a:pt x="1894" y="876"/>
                    <a:pt x="2057" y="991"/>
                    <a:pt x="2010" y="1057"/>
                  </a:cubicBezTo>
                  <a:cubicBezTo>
                    <a:pt x="1990" y="1037"/>
                    <a:pt x="1806" y="901"/>
                    <a:pt x="1775" y="901"/>
                  </a:cubicBezTo>
                  <a:cubicBezTo>
                    <a:pt x="1774" y="901"/>
                    <a:pt x="1773" y="901"/>
                    <a:pt x="1772" y="901"/>
                  </a:cubicBezTo>
                  <a:cubicBezTo>
                    <a:pt x="1772" y="933"/>
                    <a:pt x="1865" y="1078"/>
                    <a:pt x="1803" y="1099"/>
                  </a:cubicBezTo>
                  <a:cubicBezTo>
                    <a:pt x="1818" y="1094"/>
                    <a:pt x="1831" y="1092"/>
                    <a:pt x="1843" y="1092"/>
                  </a:cubicBezTo>
                  <a:cubicBezTo>
                    <a:pt x="1886" y="1092"/>
                    <a:pt x="1902" y="1123"/>
                    <a:pt x="1886" y="1181"/>
                  </a:cubicBezTo>
                  <a:cubicBezTo>
                    <a:pt x="1927" y="1191"/>
                    <a:pt x="1907" y="1202"/>
                    <a:pt x="1959" y="1212"/>
                  </a:cubicBezTo>
                  <a:cubicBezTo>
                    <a:pt x="1970" y="1158"/>
                    <a:pt x="1978" y="1140"/>
                    <a:pt x="1983" y="1140"/>
                  </a:cubicBezTo>
                  <a:cubicBezTo>
                    <a:pt x="1993" y="1140"/>
                    <a:pt x="1995" y="1204"/>
                    <a:pt x="2001" y="1204"/>
                  </a:cubicBezTo>
                  <a:cubicBezTo>
                    <a:pt x="2003" y="1204"/>
                    <a:pt x="2006" y="1195"/>
                    <a:pt x="2010" y="1171"/>
                  </a:cubicBezTo>
                  <a:cubicBezTo>
                    <a:pt x="2021" y="1181"/>
                    <a:pt x="2050" y="1358"/>
                    <a:pt x="2052" y="1358"/>
                  </a:cubicBezTo>
                  <a:cubicBezTo>
                    <a:pt x="2052" y="1358"/>
                    <a:pt x="2052" y="1357"/>
                    <a:pt x="2052" y="1357"/>
                  </a:cubicBezTo>
                  <a:lnTo>
                    <a:pt x="2052" y="1357"/>
                  </a:lnTo>
                  <a:cubicBezTo>
                    <a:pt x="2060" y="1383"/>
                    <a:pt x="2054" y="1392"/>
                    <a:pt x="2041" y="1392"/>
                  </a:cubicBezTo>
                  <a:cubicBezTo>
                    <a:pt x="2005" y="1392"/>
                    <a:pt x="1917" y="1326"/>
                    <a:pt x="1917" y="1326"/>
                  </a:cubicBezTo>
                  <a:cubicBezTo>
                    <a:pt x="1917" y="1328"/>
                    <a:pt x="1916" y="1329"/>
                    <a:pt x="1914" y="1329"/>
                  </a:cubicBezTo>
                  <a:cubicBezTo>
                    <a:pt x="1875" y="1329"/>
                    <a:pt x="1521" y="1097"/>
                    <a:pt x="1482" y="1067"/>
                  </a:cubicBezTo>
                  <a:lnTo>
                    <a:pt x="1482" y="1067"/>
                  </a:lnTo>
                  <a:cubicBezTo>
                    <a:pt x="1451" y="1088"/>
                    <a:pt x="1524" y="1129"/>
                    <a:pt x="1482" y="1150"/>
                  </a:cubicBezTo>
                  <a:cubicBezTo>
                    <a:pt x="1491" y="1167"/>
                    <a:pt x="1601" y="1243"/>
                    <a:pt x="1600" y="1243"/>
                  </a:cubicBezTo>
                  <a:cubicBezTo>
                    <a:pt x="1600" y="1243"/>
                    <a:pt x="1596" y="1240"/>
                    <a:pt x="1586" y="1233"/>
                  </a:cubicBezTo>
                  <a:lnTo>
                    <a:pt x="1586" y="1233"/>
                  </a:lnTo>
                  <a:cubicBezTo>
                    <a:pt x="1599" y="1253"/>
                    <a:pt x="1612" y="1264"/>
                    <a:pt x="1628" y="1264"/>
                  </a:cubicBezTo>
                  <a:cubicBezTo>
                    <a:pt x="1637" y="1264"/>
                    <a:pt x="1647" y="1261"/>
                    <a:pt x="1658" y="1254"/>
                  </a:cubicBezTo>
                  <a:lnTo>
                    <a:pt x="1658" y="1254"/>
                  </a:lnTo>
                  <a:cubicBezTo>
                    <a:pt x="1627" y="1285"/>
                    <a:pt x="1637" y="1306"/>
                    <a:pt x="1679" y="1306"/>
                  </a:cubicBezTo>
                  <a:cubicBezTo>
                    <a:pt x="1668" y="1307"/>
                    <a:pt x="1659" y="1308"/>
                    <a:pt x="1649" y="1308"/>
                  </a:cubicBezTo>
                  <a:cubicBezTo>
                    <a:pt x="1504" y="1308"/>
                    <a:pt x="1436" y="1166"/>
                    <a:pt x="1358" y="1099"/>
                  </a:cubicBezTo>
                  <a:lnTo>
                    <a:pt x="1358" y="1099"/>
                  </a:lnTo>
                  <a:cubicBezTo>
                    <a:pt x="1409" y="1233"/>
                    <a:pt x="1524" y="1285"/>
                    <a:pt x="1524" y="1378"/>
                  </a:cubicBezTo>
                  <a:cubicBezTo>
                    <a:pt x="1534" y="1378"/>
                    <a:pt x="1565" y="1316"/>
                    <a:pt x="1565" y="1316"/>
                  </a:cubicBezTo>
                  <a:cubicBezTo>
                    <a:pt x="1586" y="1316"/>
                    <a:pt x="1731" y="1451"/>
                    <a:pt x="1741" y="1585"/>
                  </a:cubicBezTo>
                  <a:cubicBezTo>
                    <a:pt x="1758" y="1565"/>
                    <a:pt x="1769" y="1559"/>
                    <a:pt x="1776" y="1559"/>
                  </a:cubicBezTo>
                  <a:cubicBezTo>
                    <a:pt x="1785" y="1559"/>
                    <a:pt x="1787" y="1569"/>
                    <a:pt x="1788" y="1569"/>
                  </a:cubicBezTo>
                  <a:cubicBezTo>
                    <a:pt x="1789" y="1569"/>
                    <a:pt x="1789" y="1560"/>
                    <a:pt x="1793" y="1523"/>
                  </a:cubicBezTo>
                  <a:cubicBezTo>
                    <a:pt x="1800" y="1545"/>
                    <a:pt x="1806" y="1553"/>
                    <a:pt x="1814" y="1553"/>
                  </a:cubicBezTo>
                  <a:cubicBezTo>
                    <a:pt x="1829" y="1553"/>
                    <a:pt x="1849" y="1526"/>
                    <a:pt x="1897" y="1513"/>
                  </a:cubicBezTo>
                  <a:lnTo>
                    <a:pt x="1897" y="1513"/>
                  </a:lnTo>
                  <a:cubicBezTo>
                    <a:pt x="1890" y="1539"/>
                    <a:pt x="1892" y="1572"/>
                    <a:pt x="1899" y="1572"/>
                  </a:cubicBezTo>
                  <a:cubicBezTo>
                    <a:pt x="1903" y="1572"/>
                    <a:pt x="1909" y="1559"/>
                    <a:pt x="1917" y="1523"/>
                  </a:cubicBezTo>
                  <a:lnTo>
                    <a:pt x="1917" y="1523"/>
                  </a:lnTo>
                  <a:cubicBezTo>
                    <a:pt x="1950" y="1610"/>
                    <a:pt x="1900" y="1640"/>
                    <a:pt x="1838" y="1640"/>
                  </a:cubicBezTo>
                  <a:cubicBezTo>
                    <a:pt x="1781" y="1640"/>
                    <a:pt x="1714" y="1615"/>
                    <a:pt x="1689" y="1585"/>
                  </a:cubicBezTo>
                  <a:lnTo>
                    <a:pt x="1689" y="1585"/>
                  </a:lnTo>
                  <a:cubicBezTo>
                    <a:pt x="1669" y="1700"/>
                    <a:pt x="1772" y="1658"/>
                    <a:pt x="1762" y="1700"/>
                  </a:cubicBezTo>
                  <a:cubicBezTo>
                    <a:pt x="1762" y="1732"/>
                    <a:pt x="1751" y="1746"/>
                    <a:pt x="1733" y="1746"/>
                  </a:cubicBezTo>
                  <a:cubicBezTo>
                    <a:pt x="1652" y="1746"/>
                    <a:pt x="1418" y="1449"/>
                    <a:pt x="1409" y="1440"/>
                  </a:cubicBezTo>
                  <a:lnTo>
                    <a:pt x="1409" y="1440"/>
                  </a:lnTo>
                  <a:cubicBezTo>
                    <a:pt x="1368" y="1700"/>
                    <a:pt x="1492" y="1689"/>
                    <a:pt x="1513" y="1834"/>
                  </a:cubicBezTo>
                  <a:cubicBezTo>
                    <a:pt x="1521" y="1814"/>
                    <a:pt x="1538" y="1806"/>
                    <a:pt x="1559" y="1806"/>
                  </a:cubicBezTo>
                  <a:cubicBezTo>
                    <a:pt x="1614" y="1806"/>
                    <a:pt x="1695" y="1864"/>
                    <a:pt x="1710" y="1917"/>
                  </a:cubicBezTo>
                  <a:cubicBezTo>
                    <a:pt x="1699" y="1914"/>
                    <a:pt x="1690" y="1913"/>
                    <a:pt x="1682" y="1913"/>
                  </a:cubicBezTo>
                  <a:cubicBezTo>
                    <a:pt x="1626" y="1913"/>
                    <a:pt x="1696" y="1979"/>
                    <a:pt x="1669" y="1979"/>
                  </a:cubicBezTo>
                  <a:cubicBezTo>
                    <a:pt x="1573" y="1979"/>
                    <a:pt x="1496" y="1926"/>
                    <a:pt x="1443" y="1926"/>
                  </a:cubicBezTo>
                  <a:cubicBezTo>
                    <a:pt x="1439" y="1926"/>
                    <a:pt x="1434" y="1927"/>
                    <a:pt x="1430" y="1927"/>
                  </a:cubicBezTo>
                  <a:cubicBezTo>
                    <a:pt x="1409" y="2020"/>
                    <a:pt x="1554" y="2103"/>
                    <a:pt x="1492" y="2207"/>
                  </a:cubicBezTo>
                  <a:cubicBezTo>
                    <a:pt x="1503" y="2145"/>
                    <a:pt x="1119" y="1917"/>
                    <a:pt x="1088" y="1907"/>
                  </a:cubicBezTo>
                  <a:lnTo>
                    <a:pt x="1088" y="1907"/>
                  </a:lnTo>
                  <a:cubicBezTo>
                    <a:pt x="1072" y="1948"/>
                    <a:pt x="1148" y="2121"/>
                    <a:pt x="1205" y="2121"/>
                  </a:cubicBezTo>
                  <a:cubicBezTo>
                    <a:pt x="1220" y="2121"/>
                    <a:pt x="1233" y="2110"/>
                    <a:pt x="1243" y="2082"/>
                  </a:cubicBezTo>
                  <a:lnTo>
                    <a:pt x="1243" y="2082"/>
                  </a:lnTo>
                  <a:cubicBezTo>
                    <a:pt x="1290" y="2166"/>
                    <a:pt x="1295" y="2208"/>
                    <a:pt x="1243" y="2208"/>
                  </a:cubicBezTo>
                  <a:cubicBezTo>
                    <a:pt x="1237" y="2208"/>
                    <a:pt x="1230" y="2208"/>
                    <a:pt x="1223" y="2207"/>
                  </a:cubicBezTo>
                  <a:lnTo>
                    <a:pt x="1223" y="2207"/>
                  </a:lnTo>
                  <a:cubicBezTo>
                    <a:pt x="1285" y="2290"/>
                    <a:pt x="1337" y="2280"/>
                    <a:pt x="1358" y="2373"/>
                  </a:cubicBezTo>
                  <a:cubicBezTo>
                    <a:pt x="1389" y="2373"/>
                    <a:pt x="1347" y="2300"/>
                    <a:pt x="1389" y="2300"/>
                  </a:cubicBezTo>
                  <a:cubicBezTo>
                    <a:pt x="1389" y="2373"/>
                    <a:pt x="1461" y="2331"/>
                    <a:pt x="1389" y="2373"/>
                  </a:cubicBezTo>
                  <a:cubicBezTo>
                    <a:pt x="1389" y="2373"/>
                    <a:pt x="1482" y="2373"/>
                    <a:pt x="1503" y="2404"/>
                  </a:cubicBezTo>
                  <a:cubicBezTo>
                    <a:pt x="1489" y="2406"/>
                    <a:pt x="1476" y="2407"/>
                    <a:pt x="1462" y="2407"/>
                  </a:cubicBezTo>
                  <a:cubicBezTo>
                    <a:pt x="1403" y="2407"/>
                    <a:pt x="1351" y="2390"/>
                    <a:pt x="1310" y="2362"/>
                  </a:cubicBezTo>
                  <a:lnTo>
                    <a:pt x="1310" y="2362"/>
                  </a:lnTo>
                  <a:cubicBezTo>
                    <a:pt x="1358" y="2400"/>
                    <a:pt x="1301" y="2376"/>
                    <a:pt x="1243" y="2414"/>
                  </a:cubicBezTo>
                  <a:cubicBezTo>
                    <a:pt x="1254" y="2383"/>
                    <a:pt x="1254" y="2352"/>
                    <a:pt x="1234" y="2321"/>
                  </a:cubicBezTo>
                  <a:cubicBezTo>
                    <a:pt x="1231" y="2356"/>
                    <a:pt x="1226" y="2368"/>
                    <a:pt x="1219" y="2368"/>
                  </a:cubicBezTo>
                  <a:cubicBezTo>
                    <a:pt x="1201" y="2368"/>
                    <a:pt x="1170" y="2278"/>
                    <a:pt x="1128" y="2278"/>
                  </a:cubicBezTo>
                  <a:cubicBezTo>
                    <a:pt x="1125" y="2278"/>
                    <a:pt x="1122" y="2279"/>
                    <a:pt x="1119" y="2280"/>
                  </a:cubicBezTo>
                  <a:cubicBezTo>
                    <a:pt x="1135" y="2280"/>
                    <a:pt x="1193" y="2476"/>
                    <a:pt x="1242" y="2476"/>
                  </a:cubicBezTo>
                  <a:cubicBezTo>
                    <a:pt x="1258" y="2476"/>
                    <a:pt x="1273" y="2456"/>
                    <a:pt x="1285" y="2404"/>
                  </a:cubicBezTo>
                  <a:cubicBezTo>
                    <a:pt x="1306" y="2414"/>
                    <a:pt x="1316" y="2549"/>
                    <a:pt x="1316" y="2559"/>
                  </a:cubicBezTo>
                  <a:cubicBezTo>
                    <a:pt x="1335" y="2468"/>
                    <a:pt x="1341" y="2437"/>
                    <a:pt x="1344" y="2437"/>
                  </a:cubicBezTo>
                  <a:lnTo>
                    <a:pt x="1344" y="2437"/>
                  </a:lnTo>
                  <a:cubicBezTo>
                    <a:pt x="1349" y="2437"/>
                    <a:pt x="1341" y="2539"/>
                    <a:pt x="1368" y="2559"/>
                  </a:cubicBezTo>
                  <a:cubicBezTo>
                    <a:pt x="1384" y="2507"/>
                    <a:pt x="1404" y="2492"/>
                    <a:pt x="1426" y="2492"/>
                  </a:cubicBezTo>
                  <a:cubicBezTo>
                    <a:pt x="1448" y="2492"/>
                    <a:pt x="1471" y="2507"/>
                    <a:pt x="1492" y="2518"/>
                  </a:cubicBezTo>
                  <a:cubicBezTo>
                    <a:pt x="1471" y="2559"/>
                    <a:pt x="1451" y="2632"/>
                    <a:pt x="1513" y="2642"/>
                  </a:cubicBezTo>
                  <a:lnTo>
                    <a:pt x="1513" y="2642"/>
                  </a:lnTo>
                  <a:cubicBezTo>
                    <a:pt x="1517" y="2624"/>
                    <a:pt x="1537" y="2562"/>
                    <a:pt x="1543" y="2562"/>
                  </a:cubicBezTo>
                  <a:cubicBezTo>
                    <a:pt x="1544" y="2562"/>
                    <a:pt x="1544" y="2565"/>
                    <a:pt x="1544" y="2570"/>
                  </a:cubicBezTo>
                  <a:cubicBezTo>
                    <a:pt x="1554" y="2642"/>
                    <a:pt x="1565" y="2683"/>
                    <a:pt x="1596" y="2756"/>
                  </a:cubicBezTo>
                  <a:cubicBezTo>
                    <a:pt x="1613" y="2717"/>
                    <a:pt x="1629" y="2703"/>
                    <a:pt x="1649" y="2703"/>
                  </a:cubicBezTo>
                  <a:cubicBezTo>
                    <a:pt x="1677" y="2703"/>
                    <a:pt x="1713" y="2728"/>
                    <a:pt x="1772" y="2746"/>
                  </a:cubicBezTo>
                  <a:cubicBezTo>
                    <a:pt x="1733" y="2781"/>
                    <a:pt x="1665" y="2794"/>
                    <a:pt x="1592" y="2794"/>
                  </a:cubicBezTo>
                  <a:cubicBezTo>
                    <a:pt x="1453" y="2794"/>
                    <a:pt x="1295" y="2749"/>
                    <a:pt x="1275" y="2736"/>
                  </a:cubicBezTo>
                  <a:lnTo>
                    <a:pt x="1275" y="2736"/>
                  </a:lnTo>
                  <a:cubicBezTo>
                    <a:pt x="1285" y="2798"/>
                    <a:pt x="1326" y="2819"/>
                    <a:pt x="1379" y="2819"/>
                  </a:cubicBezTo>
                  <a:cubicBezTo>
                    <a:pt x="1326" y="2828"/>
                    <a:pt x="1316" y="2870"/>
                    <a:pt x="1347" y="2922"/>
                  </a:cubicBezTo>
                  <a:cubicBezTo>
                    <a:pt x="1348" y="2920"/>
                    <a:pt x="1353" y="2918"/>
                    <a:pt x="1359" y="2918"/>
                  </a:cubicBezTo>
                  <a:cubicBezTo>
                    <a:pt x="1401" y="2918"/>
                    <a:pt x="1538" y="2978"/>
                    <a:pt x="1565" y="3077"/>
                  </a:cubicBezTo>
                  <a:cubicBezTo>
                    <a:pt x="1534" y="3080"/>
                    <a:pt x="1512" y="3082"/>
                    <a:pt x="1498" y="3082"/>
                  </a:cubicBezTo>
                  <a:cubicBezTo>
                    <a:pt x="1440" y="3082"/>
                    <a:pt x="1489" y="3063"/>
                    <a:pt x="1484" y="3063"/>
                  </a:cubicBezTo>
                  <a:cubicBezTo>
                    <a:pt x="1481" y="3063"/>
                    <a:pt x="1468" y="3066"/>
                    <a:pt x="1430" y="3077"/>
                  </a:cubicBezTo>
                  <a:cubicBezTo>
                    <a:pt x="1477" y="3031"/>
                    <a:pt x="1477" y="3028"/>
                    <a:pt x="1472" y="3028"/>
                  </a:cubicBezTo>
                  <a:cubicBezTo>
                    <a:pt x="1471" y="3028"/>
                    <a:pt x="1470" y="3028"/>
                    <a:pt x="1470" y="3028"/>
                  </a:cubicBezTo>
                  <a:cubicBezTo>
                    <a:pt x="1464" y="3028"/>
                    <a:pt x="1459" y="3026"/>
                    <a:pt x="1482" y="2994"/>
                  </a:cubicBezTo>
                  <a:cubicBezTo>
                    <a:pt x="1479" y="2993"/>
                    <a:pt x="1475" y="2992"/>
                    <a:pt x="1469" y="2992"/>
                  </a:cubicBezTo>
                  <a:cubicBezTo>
                    <a:pt x="1438" y="2992"/>
                    <a:pt x="1378" y="3020"/>
                    <a:pt x="1343" y="3020"/>
                  </a:cubicBezTo>
                  <a:cubicBezTo>
                    <a:pt x="1315" y="3020"/>
                    <a:pt x="1303" y="3001"/>
                    <a:pt x="1337" y="2932"/>
                  </a:cubicBezTo>
                  <a:cubicBezTo>
                    <a:pt x="1294" y="2908"/>
                    <a:pt x="1198" y="2898"/>
                    <a:pt x="1129" y="2898"/>
                  </a:cubicBezTo>
                  <a:cubicBezTo>
                    <a:pt x="1079" y="2898"/>
                    <a:pt x="1043" y="2903"/>
                    <a:pt x="1047" y="2911"/>
                  </a:cubicBezTo>
                  <a:cubicBezTo>
                    <a:pt x="943" y="2828"/>
                    <a:pt x="861" y="2777"/>
                    <a:pt x="788" y="2715"/>
                  </a:cubicBezTo>
                  <a:lnTo>
                    <a:pt x="788" y="2715"/>
                  </a:lnTo>
                  <a:cubicBezTo>
                    <a:pt x="801" y="2834"/>
                    <a:pt x="814" y="2856"/>
                    <a:pt x="836" y="2856"/>
                  </a:cubicBezTo>
                  <a:cubicBezTo>
                    <a:pt x="848" y="2856"/>
                    <a:pt x="862" y="2849"/>
                    <a:pt x="881" y="2849"/>
                  </a:cubicBezTo>
                  <a:cubicBezTo>
                    <a:pt x="881" y="3005"/>
                    <a:pt x="964" y="2974"/>
                    <a:pt x="1036" y="3098"/>
                  </a:cubicBezTo>
                  <a:cubicBezTo>
                    <a:pt x="1036" y="3098"/>
                    <a:pt x="1098" y="3015"/>
                    <a:pt x="1109" y="2984"/>
                  </a:cubicBezTo>
                  <a:cubicBezTo>
                    <a:pt x="1119" y="3098"/>
                    <a:pt x="1213" y="3005"/>
                    <a:pt x="1130" y="3109"/>
                  </a:cubicBezTo>
                  <a:cubicBezTo>
                    <a:pt x="1136" y="3102"/>
                    <a:pt x="1212" y="3049"/>
                    <a:pt x="1225" y="3049"/>
                  </a:cubicBezTo>
                  <a:cubicBezTo>
                    <a:pt x="1234" y="3049"/>
                    <a:pt x="1217" y="3071"/>
                    <a:pt x="1140" y="3139"/>
                  </a:cubicBezTo>
                  <a:cubicBezTo>
                    <a:pt x="1149" y="3146"/>
                    <a:pt x="1158" y="3149"/>
                    <a:pt x="1166" y="3149"/>
                  </a:cubicBezTo>
                  <a:cubicBezTo>
                    <a:pt x="1183" y="3149"/>
                    <a:pt x="1195" y="3131"/>
                    <a:pt x="1202" y="3088"/>
                  </a:cubicBezTo>
                  <a:cubicBezTo>
                    <a:pt x="1223" y="3160"/>
                    <a:pt x="1306" y="3192"/>
                    <a:pt x="1254" y="3284"/>
                  </a:cubicBezTo>
                  <a:cubicBezTo>
                    <a:pt x="1282" y="3274"/>
                    <a:pt x="1302" y="3271"/>
                    <a:pt x="1315" y="3271"/>
                  </a:cubicBezTo>
                  <a:cubicBezTo>
                    <a:pt x="1338" y="3271"/>
                    <a:pt x="1345" y="3280"/>
                    <a:pt x="1350" y="3280"/>
                  </a:cubicBezTo>
                  <a:cubicBezTo>
                    <a:pt x="1354" y="3280"/>
                    <a:pt x="1358" y="3274"/>
                    <a:pt x="1368" y="3254"/>
                  </a:cubicBezTo>
                  <a:lnTo>
                    <a:pt x="1368" y="3254"/>
                  </a:lnTo>
                  <a:cubicBezTo>
                    <a:pt x="1409" y="3295"/>
                    <a:pt x="1399" y="3347"/>
                    <a:pt x="1358" y="3388"/>
                  </a:cubicBezTo>
                  <a:cubicBezTo>
                    <a:pt x="1359" y="3389"/>
                    <a:pt x="1361" y="3389"/>
                    <a:pt x="1363" y="3389"/>
                  </a:cubicBezTo>
                  <a:cubicBezTo>
                    <a:pt x="1385" y="3389"/>
                    <a:pt x="1430" y="3326"/>
                    <a:pt x="1430" y="3326"/>
                  </a:cubicBezTo>
                  <a:cubicBezTo>
                    <a:pt x="1437" y="3381"/>
                    <a:pt x="1444" y="3395"/>
                    <a:pt x="1451" y="3395"/>
                  </a:cubicBezTo>
                  <a:cubicBezTo>
                    <a:pt x="1454" y="3395"/>
                    <a:pt x="1458" y="3392"/>
                    <a:pt x="1461" y="3388"/>
                  </a:cubicBezTo>
                  <a:lnTo>
                    <a:pt x="1461" y="3388"/>
                  </a:lnTo>
                  <a:cubicBezTo>
                    <a:pt x="1461" y="3399"/>
                    <a:pt x="1461" y="3399"/>
                    <a:pt x="1451" y="3409"/>
                  </a:cubicBezTo>
                  <a:cubicBezTo>
                    <a:pt x="1337" y="3409"/>
                    <a:pt x="1109" y="3367"/>
                    <a:pt x="1078" y="3357"/>
                  </a:cubicBezTo>
                  <a:cubicBezTo>
                    <a:pt x="995" y="3337"/>
                    <a:pt x="808" y="3326"/>
                    <a:pt x="705" y="3254"/>
                  </a:cubicBezTo>
                  <a:lnTo>
                    <a:pt x="705" y="3254"/>
                  </a:lnTo>
                  <a:cubicBezTo>
                    <a:pt x="674" y="3295"/>
                    <a:pt x="674" y="3337"/>
                    <a:pt x="715" y="3388"/>
                  </a:cubicBezTo>
                  <a:cubicBezTo>
                    <a:pt x="709" y="3360"/>
                    <a:pt x="758" y="3353"/>
                    <a:pt x="802" y="3353"/>
                  </a:cubicBezTo>
                  <a:cubicBezTo>
                    <a:pt x="837" y="3353"/>
                    <a:pt x="870" y="3357"/>
                    <a:pt x="870" y="3357"/>
                  </a:cubicBezTo>
                  <a:cubicBezTo>
                    <a:pt x="870" y="3429"/>
                    <a:pt x="995" y="3575"/>
                    <a:pt x="1068" y="3647"/>
                  </a:cubicBezTo>
                  <a:cubicBezTo>
                    <a:pt x="1099" y="3601"/>
                    <a:pt x="1127" y="3598"/>
                    <a:pt x="1147" y="3598"/>
                  </a:cubicBezTo>
                  <a:cubicBezTo>
                    <a:pt x="1149" y="3598"/>
                    <a:pt x="1151" y="3598"/>
                    <a:pt x="1154" y="3598"/>
                  </a:cubicBezTo>
                  <a:cubicBezTo>
                    <a:pt x="1168" y="3598"/>
                    <a:pt x="1176" y="3596"/>
                    <a:pt x="1171" y="3565"/>
                  </a:cubicBezTo>
                  <a:lnTo>
                    <a:pt x="1171" y="3565"/>
                  </a:lnTo>
                  <a:cubicBezTo>
                    <a:pt x="1181" y="3606"/>
                    <a:pt x="1202" y="3647"/>
                    <a:pt x="1233" y="3688"/>
                  </a:cubicBezTo>
                  <a:lnTo>
                    <a:pt x="1233" y="3688"/>
                  </a:lnTo>
                  <a:cubicBezTo>
                    <a:pt x="1225" y="3716"/>
                    <a:pt x="1210" y="3752"/>
                    <a:pt x="1192" y="3761"/>
                  </a:cubicBezTo>
                  <a:cubicBezTo>
                    <a:pt x="1217" y="3812"/>
                    <a:pt x="1294" y="3835"/>
                    <a:pt x="1371" y="3835"/>
                  </a:cubicBezTo>
                  <a:cubicBezTo>
                    <a:pt x="1452" y="3835"/>
                    <a:pt x="1533" y="3809"/>
                    <a:pt x="1554" y="3761"/>
                  </a:cubicBezTo>
                  <a:lnTo>
                    <a:pt x="1554" y="3761"/>
                  </a:lnTo>
                  <a:cubicBezTo>
                    <a:pt x="1616" y="3865"/>
                    <a:pt x="1524" y="3885"/>
                    <a:pt x="1420" y="3968"/>
                  </a:cubicBezTo>
                  <a:cubicBezTo>
                    <a:pt x="1475" y="3953"/>
                    <a:pt x="1497" y="3948"/>
                    <a:pt x="1499" y="3948"/>
                  </a:cubicBezTo>
                  <a:cubicBezTo>
                    <a:pt x="1504" y="3948"/>
                    <a:pt x="1450" y="3966"/>
                    <a:pt x="1430" y="3979"/>
                  </a:cubicBezTo>
                  <a:cubicBezTo>
                    <a:pt x="1437" y="3978"/>
                    <a:pt x="1443" y="3977"/>
                    <a:pt x="1448" y="3977"/>
                  </a:cubicBezTo>
                  <a:cubicBezTo>
                    <a:pt x="1483" y="3977"/>
                    <a:pt x="1486" y="4005"/>
                    <a:pt x="1513" y="4041"/>
                  </a:cubicBezTo>
                  <a:cubicBezTo>
                    <a:pt x="1506" y="4042"/>
                    <a:pt x="1500" y="4042"/>
                    <a:pt x="1494" y="4042"/>
                  </a:cubicBezTo>
                  <a:cubicBezTo>
                    <a:pt x="1399" y="4042"/>
                    <a:pt x="1342" y="3983"/>
                    <a:pt x="1291" y="3983"/>
                  </a:cubicBezTo>
                  <a:cubicBezTo>
                    <a:pt x="1282" y="3983"/>
                    <a:pt x="1273" y="3985"/>
                    <a:pt x="1264" y="3989"/>
                  </a:cubicBezTo>
                  <a:cubicBezTo>
                    <a:pt x="1341" y="4049"/>
                    <a:pt x="1264" y="4163"/>
                    <a:pt x="1166" y="4163"/>
                  </a:cubicBezTo>
                  <a:cubicBezTo>
                    <a:pt x="1144" y="4163"/>
                    <a:pt x="1121" y="4158"/>
                    <a:pt x="1099" y="4145"/>
                  </a:cubicBezTo>
                  <a:lnTo>
                    <a:pt x="1099" y="4145"/>
                  </a:lnTo>
                  <a:cubicBezTo>
                    <a:pt x="1103" y="4147"/>
                    <a:pt x="1107" y="4149"/>
                    <a:pt x="1111" y="4149"/>
                  </a:cubicBezTo>
                  <a:cubicBezTo>
                    <a:pt x="1154" y="4149"/>
                    <a:pt x="1170" y="4009"/>
                    <a:pt x="1151" y="4000"/>
                  </a:cubicBezTo>
                  <a:cubicBezTo>
                    <a:pt x="1151" y="4000"/>
                    <a:pt x="1151" y="4000"/>
                    <a:pt x="1151" y="4000"/>
                  </a:cubicBezTo>
                  <a:cubicBezTo>
                    <a:pt x="1146" y="4000"/>
                    <a:pt x="989" y="4260"/>
                    <a:pt x="1008" y="4260"/>
                  </a:cubicBezTo>
                  <a:cubicBezTo>
                    <a:pt x="1012" y="4260"/>
                    <a:pt x="1027" y="4245"/>
                    <a:pt x="1057" y="4207"/>
                  </a:cubicBezTo>
                  <a:lnTo>
                    <a:pt x="1057" y="4207"/>
                  </a:lnTo>
                  <a:cubicBezTo>
                    <a:pt x="1088" y="4248"/>
                    <a:pt x="1068" y="4279"/>
                    <a:pt x="1016" y="4290"/>
                  </a:cubicBezTo>
                  <a:cubicBezTo>
                    <a:pt x="1057" y="4290"/>
                    <a:pt x="1088" y="4290"/>
                    <a:pt x="1119" y="4311"/>
                  </a:cubicBezTo>
                  <a:cubicBezTo>
                    <a:pt x="1095" y="4318"/>
                    <a:pt x="1068" y="4321"/>
                    <a:pt x="1041" y="4321"/>
                  </a:cubicBezTo>
                  <a:cubicBezTo>
                    <a:pt x="927" y="4321"/>
                    <a:pt x="804" y="4268"/>
                    <a:pt x="781" y="4268"/>
                  </a:cubicBezTo>
                  <a:cubicBezTo>
                    <a:pt x="779" y="4268"/>
                    <a:pt x="778" y="4269"/>
                    <a:pt x="778" y="4269"/>
                  </a:cubicBezTo>
                  <a:cubicBezTo>
                    <a:pt x="881" y="4300"/>
                    <a:pt x="933" y="4362"/>
                    <a:pt x="995" y="4476"/>
                  </a:cubicBezTo>
                  <a:cubicBezTo>
                    <a:pt x="1008" y="4440"/>
                    <a:pt x="1021" y="4426"/>
                    <a:pt x="1033" y="4426"/>
                  </a:cubicBezTo>
                  <a:cubicBezTo>
                    <a:pt x="1071" y="4426"/>
                    <a:pt x="1104" y="4548"/>
                    <a:pt x="1119" y="4548"/>
                  </a:cubicBezTo>
                  <a:cubicBezTo>
                    <a:pt x="1132" y="4511"/>
                    <a:pt x="1146" y="4497"/>
                    <a:pt x="1161" y="4497"/>
                  </a:cubicBezTo>
                  <a:cubicBezTo>
                    <a:pt x="1184" y="4497"/>
                    <a:pt x="1209" y="4528"/>
                    <a:pt x="1234" y="4559"/>
                  </a:cubicBezTo>
                  <a:cubicBezTo>
                    <a:pt x="1181" y="4601"/>
                    <a:pt x="1181" y="4611"/>
                    <a:pt x="1098" y="4631"/>
                  </a:cubicBezTo>
                  <a:cubicBezTo>
                    <a:pt x="1161" y="4652"/>
                    <a:pt x="1264" y="4756"/>
                    <a:pt x="1264" y="4797"/>
                  </a:cubicBezTo>
                  <a:cubicBezTo>
                    <a:pt x="1259" y="4796"/>
                    <a:pt x="1252" y="4796"/>
                    <a:pt x="1244" y="4796"/>
                  </a:cubicBezTo>
                  <a:cubicBezTo>
                    <a:pt x="1185" y="4796"/>
                    <a:pt x="1069" y="4818"/>
                    <a:pt x="998" y="4818"/>
                  </a:cubicBezTo>
                  <a:cubicBezTo>
                    <a:pt x="973" y="4818"/>
                    <a:pt x="953" y="4815"/>
                    <a:pt x="943" y="4808"/>
                  </a:cubicBezTo>
                  <a:lnTo>
                    <a:pt x="943" y="4808"/>
                  </a:lnTo>
                  <a:cubicBezTo>
                    <a:pt x="964" y="4839"/>
                    <a:pt x="995" y="4870"/>
                    <a:pt x="1026" y="4880"/>
                  </a:cubicBezTo>
                  <a:cubicBezTo>
                    <a:pt x="998" y="4887"/>
                    <a:pt x="916" y="4904"/>
                    <a:pt x="857" y="4904"/>
                  </a:cubicBezTo>
                  <a:cubicBezTo>
                    <a:pt x="830" y="4904"/>
                    <a:pt x="808" y="4901"/>
                    <a:pt x="798" y="4891"/>
                  </a:cubicBezTo>
                  <a:lnTo>
                    <a:pt x="798" y="4891"/>
                  </a:lnTo>
                  <a:cubicBezTo>
                    <a:pt x="819" y="5015"/>
                    <a:pt x="819" y="4891"/>
                    <a:pt x="850" y="5025"/>
                  </a:cubicBezTo>
                  <a:cubicBezTo>
                    <a:pt x="850" y="5018"/>
                    <a:pt x="873" y="4979"/>
                    <a:pt x="895" y="4979"/>
                  </a:cubicBezTo>
                  <a:cubicBezTo>
                    <a:pt x="906" y="4979"/>
                    <a:pt x="916" y="4988"/>
                    <a:pt x="923" y="5015"/>
                  </a:cubicBezTo>
                  <a:cubicBezTo>
                    <a:pt x="938" y="4959"/>
                    <a:pt x="945" y="4931"/>
                    <a:pt x="951" y="4931"/>
                  </a:cubicBezTo>
                  <a:cubicBezTo>
                    <a:pt x="956" y="4931"/>
                    <a:pt x="959" y="4962"/>
                    <a:pt x="964" y="5025"/>
                  </a:cubicBezTo>
                  <a:cubicBezTo>
                    <a:pt x="1013" y="5025"/>
                    <a:pt x="958" y="4921"/>
                    <a:pt x="990" y="4921"/>
                  </a:cubicBezTo>
                  <a:cubicBezTo>
                    <a:pt x="992" y="4921"/>
                    <a:pt x="993" y="4921"/>
                    <a:pt x="995" y="4922"/>
                  </a:cubicBezTo>
                  <a:cubicBezTo>
                    <a:pt x="995" y="4974"/>
                    <a:pt x="995" y="5025"/>
                    <a:pt x="1006" y="5036"/>
                  </a:cubicBezTo>
                  <a:cubicBezTo>
                    <a:pt x="986" y="5046"/>
                    <a:pt x="954" y="5050"/>
                    <a:pt x="920" y="5050"/>
                  </a:cubicBezTo>
                  <a:cubicBezTo>
                    <a:pt x="846" y="5050"/>
                    <a:pt x="757" y="5029"/>
                    <a:pt x="736" y="4994"/>
                  </a:cubicBezTo>
                  <a:cubicBezTo>
                    <a:pt x="729" y="5070"/>
                    <a:pt x="718" y="5127"/>
                    <a:pt x="723" y="5127"/>
                  </a:cubicBezTo>
                  <a:cubicBezTo>
                    <a:pt x="725" y="5127"/>
                    <a:pt x="732" y="5112"/>
                    <a:pt x="746" y="5077"/>
                  </a:cubicBezTo>
                  <a:cubicBezTo>
                    <a:pt x="758" y="5112"/>
                    <a:pt x="764" y="5123"/>
                    <a:pt x="767" y="5123"/>
                  </a:cubicBezTo>
                  <a:cubicBezTo>
                    <a:pt x="773" y="5123"/>
                    <a:pt x="766" y="5076"/>
                    <a:pt x="769" y="5076"/>
                  </a:cubicBezTo>
                  <a:lnTo>
                    <a:pt x="769" y="5076"/>
                  </a:lnTo>
                  <a:cubicBezTo>
                    <a:pt x="771" y="5076"/>
                    <a:pt x="778" y="5102"/>
                    <a:pt x="798" y="5191"/>
                  </a:cubicBezTo>
                  <a:cubicBezTo>
                    <a:pt x="809" y="5158"/>
                    <a:pt x="815" y="5145"/>
                    <a:pt x="818" y="5145"/>
                  </a:cubicBezTo>
                  <a:cubicBezTo>
                    <a:pt x="823" y="5145"/>
                    <a:pt x="819" y="5190"/>
                    <a:pt x="819" y="5243"/>
                  </a:cubicBezTo>
                  <a:cubicBezTo>
                    <a:pt x="828" y="5243"/>
                    <a:pt x="853" y="5142"/>
                    <a:pt x="913" y="5142"/>
                  </a:cubicBezTo>
                  <a:cubicBezTo>
                    <a:pt x="922" y="5142"/>
                    <a:pt x="932" y="5144"/>
                    <a:pt x="943" y="5149"/>
                  </a:cubicBezTo>
                  <a:cubicBezTo>
                    <a:pt x="891" y="5232"/>
                    <a:pt x="923" y="5202"/>
                    <a:pt x="861" y="5285"/>
                  </a:cubicBezTo>
                  <a:cubicBezTo>
                    <a:pt x="881" y="5285"/>
                    <a:pt x="1016" y="5243"/>
                    <a:pt x="1036" y="5222"/>
                  </a:cubicBezTo>
                  <a:lnTo>
                    <a:pt x="1036" y="5222"/>
                  </a:lnTo>
                  <a:cubicBezTo>
                    <a:pt x="1032" y="5269"/>
                    <a:pt x="1042" y="5276"/>
                    <a:pt x="1049" y="5276"/>
                  </a:cubicBezTo>
                  <a:cubicBezTo>
                    <a:pt x="1052" y="5276"/>
                    <a:pt x="1055" y="5275"/>
                    <a:pt x="1056" y="5275"/>
                  </a:cubicBezTo>
                  <a:lnTo>
                    <a:pt x="1056" y="5275"/>
                  </a:lnTo>
                  <a:cubicBezTo>
                    <a:pt x="1058" y="5275"/>
                    <a:pt x="1048" y="5286"/>
                    <a:pt x="995" y="5367"/>
                  </a:cubicBezTo>
                  <a:cubicBezTo>
                    <a:pt x="1014" y="5357"/>
                    <a:pt x="1034" y="5352"/>
                    <a:pt x="1052" y="5352"/>
                  </a:cubicBezTo>
                  <a:cubicBezTo>
                    <a:pt x="1124" y="5352"/>
                    <a:pt x="1177" y="5420"/>
                    <a:pt x="1119" y="5460"/>
                  </a:cubicBezTo>
                  <a:cubicBezTo>
                    <a:pt x="1116" y="5444"/>
                    <a:pt x="1052" y="5437"/>
                    <a:pt x="966" y="5437"/>
                  </a:cubicBezTo>
                  <a:cubicBezTo>
                    <a:pt x="788" y="5437"/>
                    <a:pt x="515" y="5467"/>
                    <a:pt x="508" y="5502"/>
                  </a:cubicBezTo>
                  <a:cubicBezTo>
                    <a:pt x="525" y="5510"/>
                    <a:pt x="630" y="5569"/>
                    <a:pt x="609" y="5569"/>
                  </a:cubicBezTo>
                  <a:cubicBezTo>
                    <a:pt x="604" y="5569"/>
                    <a:pt x="589" y="5565"/>
                    <a:pt x="560" y="5554"/>
                  </a:cubicBezTo>
                  <a:lnTo>
                    <a:pt x="560" y="5554"/>
                  </a:lnTo>
                  <a:cubicBezTo>
                    <a:pt x="580" y="5595"/>
                    <a:pt x="601" y="5616"/>
                    <a:pt x="612" y="5626"/>
                  </a:cubicBezTo>
                  <a:cubicBezTo>
                    <a:pt x="575" y="5619"/>
                    <a:pt x="539" y="5612"/>
                    <a:pt x="502" y="5612"/>
                  </a:cubicBezTo>
                  <a:cubicBezTo>
                    <a:pt x="487" y="5612"/>
                    <a:pt x="471" y="5613"/>
                    <a:pt x="456" y="5616"/>
                  </a:cubicBezTo>
                  <a:cubicBezTo>
                    <a:pt x="560" y="5740"/>
                    <a:pt x="550" y="5658"/>
                    <a:pt x="550" y="5803"/>
                  </a:cubicBezTo>
                  <a:cubicBezTo>
                    <a:pt x="552" y="5803"/>
                    <a:pt x="553" y="5803"/>
                    <a:pt x="555" y="5803"/>
                  </a:cubicBezTo>
                  <a:cubicBezTo>
                    <a:pt x="585" y="5803"/>
                    <a:pt x="546" y="5719"/>
                    <a:pt x="584" y="5719"/>
                  </a:cubicBezTo>
                  <a:cubicBezTo>
                    <a:pt x="586" y="5719"/>
                    <a:pt x="589" y="5719"/>
                    <a:pt x="591" y="5720"/>
                  </a:cubicBezTo>
                  <a:cubicBezTo>
                    <a:pt x="601" y="5854"/>
                    <a:pt x="601" y="5782"/>
                    <a:pt x="550" y="5906"/>
                  </a:cubicBezTo>
                  <a:cubicBezTo>
                    <a:pt x="555" y="5912"/>
                    <a:pt x="562" y="5914"/>
                    <a:pt x="570" y="5914"/>
                  </a:cubicBezTo>
                  <a:cubicBezTo>
                    <a:pt x="590" y="5914"/>
                    <a:pt x="615" y="5895"/>
                    <a:pt x="622" y="5865"/>
                  </a:cubicBezTo>
                  <a:cubicBezTo>
                    <a:pt x="633" y="5906"/>
                    <a:pt x="633" y="5937"/>
                    <a:pt x="653" y="5968"/>
                  </a:cubicBezTo>
                  <a:cubicBezTo>
                    <a:pt x="674" y="5898"/>
                    <a:pt x="693" y="5872"/>
                    <a:pt x="707" y="5872"/>
                  </a:cubicBezTo>
                  <a:cubicBezTo>
                    <a:pt x="735" y="5872"/>
                    <a:pt x="746" y="5972"/>
                    <a:pt x="725" y="6041"/>
                  </a:cubicBezTo>
                  <a:lnTo>
                    <a:pt x="798" y="5968"/>
                  </a:lnTo>
                  <a:lnTo>
                    <a:pt x="798" y="5968"/>
                  </a:lnTo>
                  <a:cubicBezTo>
                    <a:pt x="767" y="6031"/>
                    <a:pt x="767" y="6082"/>
                    <a:pt x="808" y="6134"/>
                  </a:cubicBezTo>
                  <a:cubicBezTo>
                    <a:pt x="829" y="6113"/>
                    <a:pt x="1036" y="6082"/>
                    <a:pt x="933" y="6010"/>
                  </a:cubicBezTo>
                  <a:cubicBezTo>
                    <a:pt x="941" y="6006"/>
                    <a:pt x="950" y="6004"/>
                    <a:pt x="957" y="6004"/>
                  </a:cubicBezTo>
                  <a:cubicBezTo>
                    <a:pt x="1015" y="6004"/>
                    <a:pt x="1049" y="6096"/>
                    <a:pt x="1068" y="6123"/>
                  </a:cubicBezTo>
                  <a:cubicBezTo>
                    <a:pt x="964" y="6134"/>
                    <a:pt x="850" y="6176"/>
                    <a:pt x="850" y="6196"/>
                  </a:cubicBezTo>
                  <a:cubicBezTo>
                    <a:pt x="863" y="6194"/>
                    <a:pt x="875" y="6193"/>
                    <a:pt x="886" y="6193"/>
                  </a:cubicBezTo>
                  <a:cubicBezTo>
                    <a:pt x="969" y="6193"/>
                    <a:pt x="1023" y="6250"/>
                    <a:pt x="1078" y="6268"/>
                  </a:cubicBezTo>
                  <a:cubicBezTo>
                    <a:pt x="912" y="6279"/>
                    <a:pt x="301" y="6341"/>
                    <a:pt x="228" y="6372"/>
                  </a:cubicBezTo>
                  <a:cubicBezTo>
                    <a:pt x="83" y="6434"/>
                    <a:pt x="156" y="6466"/>
                    <a:pt x="83" y="6569"/>
                  </a:cubicBezTo>
                  <a:cubicBezTo>
                    <a:pt x="83" y="6546"/>
                    <a:pt x="77" y="6534"/>
                    <a:pt x="70" y="6534"/>
                  </a:cubicBezTo>
                  <a:cubicBezTo>
                    <a:pt x="68" y="6534"/>
                    <a:pt x="65" y="6535"/>
                    <a:pt x="62" y="6538"/>
                  </a:cubicBezTo>
                  <a:cubicBezTo>
                    <a:pt x="62" y="6559"/>
                    <a:pt x="145" y="6642"/>
                    <a:pt x="145" y="6642"/>
                  </a:cubicBezTo>
                  <a:cubicBezTo>
                    <a:pt x="145" y="6591"/>
                    <a:pt x="145" y="6568"/>
                    <a:pt x="150" y="6568"/>
                  </a:cubicBezTo>
                  <a:cubicBezTo>
                    <a:pt x="155" y="6568"/>
                    <a:pt x="165" y="6594"/>
                    <a:pt x="187" y="6642"/>
                  </a:cubicBezTo>
                  <a:cubicBezTo>
                    <a:pt x="218" y="6549"/>
                    <a:pt x="218" y="6559"/>
                    <a:pt x="197" y="6486"/>
                  </a:cubicBezTo>
                  <a:lnTo>
                    <a:pt x="197" y="6486"/>
                  </a:lnTo>
                  <a:cubicBezTo>
                    <a:pt x="290" y="6496"/>
                    <a:pt x="249" y="6486"/>
                    <a:pt x="260" y="6632"/>
                  </a:cubicBezTo>
                  <a:cubicBezTo>
                    <a:pt x="261" y="6632"/>
                    <a:pt x="262" y="6632"/>
                    <a:pt x="264" y="6632"/>
                  </a:cubicBezTo>
                  <a:cubicBezTo>
                    <a:pt x="314" y="6632"/>
                    <a:pt x="363" y="6454"/>
                    <a:pt x="363" y="6424"/>
                  </a:cubicBezTo>
                  <a:cubicBezTo>
                    <a:pt x="363" y="6452"/>
                    <a:pt x="368" y="6465"/>
                    <a:pt x="377" y="6465"/>
                  </a:cubicBezTo>
                  <a:cubicBezTo>
                    <a:pt x="381" y="6465"/>
                    <a:pt x="387" y="6462"/>
                    <a:pt x="394" y="6455"/>
                  </a:cubicBezTo>
                  <a:lnTo>
                    <a:pt x="394" y="6455"/>
                  </a:lnTo>
                  <a:cubicBezTo>
                    <a:pt x="394" y="6528"/>
                    <a:pt x="373" y="6579"/>
                    <a:pt x="322" y="6632"/>
                  </a:cubicBezTo>
                  <a:cubicBezTo>
                    <a:pt x="342" y="6616"/>
                    <a:pt x="360" y="6608"/>
                    <a:pt x="377" y="6608"/>
                  </a:cubicBezTo>
                  <a:cubicBezTo>
                    <a:pt x="394" y="6608"/>
                    <a:pt x="410" y="6616"/>
                    <a:pt x="425" y="6632"/>
                  </a:cubicBezTo>
                  <a:cubicBezTo>
                    <a:pt x="425" y="6621"/>
                    <a:pt x="467" y="6508"/>
                    <a:pt x="467" y="6507"/>
                  </a:cubicBezTo>
                  <a:lnTo>
                    <a:pt x="467" y="6507"/>
                  </a:lnTo>
                  <a:cubicBezTo>
                    <a:pt x="446" y="6569"/>
                    <a:pt x="456" y="6632"/>
                    <a:pt x="497" y="6673"/>
                  </a:cubicBezTo>
                  <a:cubicBezTo>
                    <a:pt x="503" y="6645"/>
                    <a:pt x="509" y="6632"/>
                    <a:pt x="516" y="6632"/>
                  </a:cubicBezTo>
                  <a:cubicBezTo>
                    <a:pt x="522" y="6632"/>
                    <a:pt x="529" y="6643"/>
                    <a:pt x="539" y="6662"/>
                  </a:cubicBezTo>
                  <a:cubicBezTo>
                    <a:pt x="550" y="6559"/>
                    <a:pt x="580" y="6455"/>
                    <a:pt x="653" y="6445"/>
                  </a:cubicBezTo>
                  <a:lnTo>
                    <a:pt x="653" y="6445"/>
                  </a:lnTo>
                  <a:cubicBezTo>
                    <a:pt x="633" y="6538"/>
                    <a:pt x="591" y="6600"/>
                    <a:pt x="580" y="6694"/>
                  </a:cubicBezTo>
                  <a:cubicBezTo>
                    <a:pt x="663" y="6683"/>
                    <a:pt x="663" y="6590"/>
                    <a:pt x="715" y="6538"/>
                  </a:cubicBezTo>
                  <a:cubicBezTo>
                    <a:pt x="715" y="6549"/>
                    <a:pt x="715" y="6569"/>
                    <a:pt x="725" y="6590"/>
                  </a:cubicBezTo>
                  <a:cubicBezTo>
                    <a:pt x="757" y="6549"/>
                    <a:pt x="746" y="6466"/>
                    <a:pt x="798" y="6466"/>
                  </a:cubicBezTo>
                  <a:cubicBezTo>
                    <a:pt x="798" y="6560"/>
                    <a:pt x="794" y="6586"/>
                    <a:pt x="796" y="6586"/>
                  </a:cubicBezTo>
                  <a:cubicBezTo>
                    <a:pt x="799" y="6586"/>
                    <a:pt x="810" y="6549"/>
                    <a:pt x="850" y="6549"/>
                  </a:cubicBezTo>
                  <a:cubicBezTo>
                    <a:pt x="881" y="6632"/>
                    <a:pt x="746" y="6704"/>
                    <a:pt x="746" y="6724"/>
                  </a:cubicBezTo>
                  <a:cubicBezTo>
                    <a:pt x="753" y="6723"/>
                    <a:pt x="759" y="6723"/>
                    <a:pt x="764" y="6723"/>
                  </a:cubicBezTo>
                  <a:cubicBezTo>
                    <a:pt x="803" y="6723"/>
                    <a:pt x="820" y="6752"/>
                    <a:pt x="829" y="6797"/>
                  </a:cubicBezTo>
                  <a:cubicBezTo>
                    <a:pt x="829" y="6797"/>
                    <a:pt x="902" y="6745"/>
                    <a:pt x="933" y="6704"/>
                  </a:cubicBezTo>
                  <a:lnTo>
                    <a:pt x="933" y="6704"/>
                  </a:lnTo>
                  <a:cubicBezTo>
                    <a:pt x="923" y="6747"/>
                    <a:pt x="920" y="6760"/>
                    <a:pt x="924" y="6760"/>
                  </a:cubicBezTo>
                  <a:cubicBezTo>
                    <a:pt x="931" y="6760"/>
                    <a:pt x="955" y="6724"/>
                    <a:pt x="991" y="6724"/>
                  </a:cubicBezTo>
                  <a:cubicBezTo>
                    <a:pt x="1002" y="6724"/>
                    <a:pt x="1014" y="6727"/>
                    <a:pt x="1026" y="6735"/>
                  </a:cubicBezTo>
                  <a:cubicBezTo>
                    <a:pt x="904" y="6781"/>
                    <a:pt x="721" y="6849"/>
                    <a:pt x="583" y="6849"/>
                  </a:cubicBezTo>
                  <a:cubicBezTo>
                    <a:pt x="533" y="6849"/>
                    <a:pt x="489" y="6840"/>
                    <a:pt x="456" y="6818"/>
                  </a:cubicBezTo>
                  <a:lnTo>
                    <a:pt x="456" y="6818"/>
                  </a:lnTo>
                  <a:cubicBezTo>
                    <a:pt x="405" y="6869"/>
                    <a:pt x="477" y="6932"/>
                    <a:pt x="301" y="6952"/>
                  </a:cubicBezTo>
                  <a:cubicBezTo>
                    <a:pt x="352" y="6973"/>
                    <a:pt x="363" y="6994"/>
                    <a:pt x="311" y="7035"/>
                  </a:cubicBezTo>
                  <a:cubicBezTo>
                    <a:pt x="300" y="7028"/>
                    <a:pt x="290" y="7025"/>
                    <a:pt x="280" y="7025"/>
                  </a:cubicBezTo>
                  <a:cubicBezTo>
                    <a:pt x="232" y="7025"/>
                    <a:pt x="201" y="7101"/>
                    <a:pt x="270" y="7170"/>
                  </a:cubicBezTo>
                  <a:cubicBezTo>
                    <a:pt x="258" y="7171"/>
                    <a:pt x="247" y="7171"/>
                    <a:pt x="238" y="7171"/>
                  </a:cubicBezTo>
                  <a:cubicBezTo>
                    <a:pt x="178" y="7171"/>
                    <a:pt x="145" y="7159"/>
                    <a:pt x="116" y="7159"/>
                  </a:cubicBezTo>
                  <a:cubicBezTo>
                    <a:pt x="88" y="7159"/>
                    <a:pt x="63" y="7170"/>
                    <a:pt x="21" y="7212"/>
                  </a:cubicBezTo>
                  <a:cubicBezTo>
                    <a:pt x="0" y="7242"/>
                    <a:pt x="52" y="7315"/>
                    <a:pt x="62" y="7346"/>
                  </a:cubicBezTo>
                  <a:cubicBezTo>
                    <a:pt x="90" y="7328"/>
                    <a:pt x="167" y="7227"/>
                    <a:pt x="212" y="7227"/>
                  </a:cubicBezTo>
                  <a:cubicBezTo>
                    <a:pt x="218" y="7227"/>
                    <a:pt x="223" y="7229"/>
                    <a:pt x="228" y="7233"/>
                  </a:cubicBezTo>
                  <a:cubicBezTo>
                    <a:pt x="136" y="7315"/>
                    <a:pt x="135" y="7398"/>
                    <a:pt x="217" y="7469"/>
                  </a:cubicBezTo>
                  <a:lnTo>
                    <a:pt x="217" y="7469"/>
                  </a:lnTo>
                  <a:cubicBezTo>
                    <a:pt x="190" y="7471"/>
                    <a:pt x="164" y="7472"/>
                    <a:pt x="141" y="7472"/>
                  </a:cubicBezTo>
                  <a:cubicBezTo>
                    <a:pt x="107" y="7472"/>
                    <a:pt x="83" y="7470"/>
                    <a:pt x="83" y="7470"/>
                  </a:cubicBezTo>
                  <a:lnTo>
                    <a:pt x="83" y="7470"/>
                  </a:lnTo>
                  <a:cubicBezTo>
                    <a:pt x="135" y="7544"/>
                    <a:pt x="161" y="7608"/>
                    <a:pt x="197" y="7608"/>
                  </a:cubicBezTo>
                  <a:cubicBezTo>
                    <a:pt x="212" y="7608"/>
                    <a:pt x="228" y="7598"/>
                    <a:pt x="249" y="7574"/>
                  </a:cubicBezTo>
                  <a:cubicBezTo>
                    <a:pt x="249" y="7626"/>
                    <a:pt x="270" y="7751"/>
                    <a:pt x="280" y="7802"/>
                  </a:cubicBezTo>
                  <a:cubicBezTo>
                    <a:pt x="311" y="7678"/>
                    <a:pt x="425" y="7781"/>
                    <a:pt x="415" y="7626"/>
                  </a:cubicBezTo>
                  <a:lnTo>
                    <a:pt x="415" y="7626"/>
                  </a:lnTo>
                  <a:cubicBezTo>
                    <a:pt x="446" y="7636"/>
                    <a:pt x="446" y="7761"/>
                    <a:pt x="456" y="7792"/>
                  </a:cubicBezTo>
                  <a:cubicBezTo>
                    <a:pt x="497" y="7751"/>
                    <a:pt x="518" y="7698"/>
                    <a:pt x="560" y="7668"/>
                  </a:cubicBezTo>
                  <a:lnTo>
                    <a:pt x="560" y="7668"/>
                  </a:lnTo>
                  <a:cubicBezTo>
                    <a:pt x="570" y="7792"/>
                    <a:pt x="497" y="7854"/>
                    <a:pt x="467" y="7979"/>
                  </a:cubicBezTo>
                  <a:cubicBezTo>
                    <a:pt x="481" y="7997"/>
                    <a:pt x="495" y="8004"/>
                    <a:pt x="507" y="8004"/>
                  </a:cubicBezTo>
                  <a:cubicBezTo>
                    <a:pt x="563" y="8004"/>
                    <a:pt x="591" y="7840"/>
                    <a:pt x="591" y="7823"/>
                  </a:cubicBezTo>
                  <a:cubicBezTo>
                    <a:pt x="612" y="7864"/>
                    <a:pt x="622" y="7906"/>
                    <a:pt x="633" y="7947"/>
                  </a:cubicBezTo>
                  <a:cubicBezTo>
                    <a:pt x="694" y="7894"/>
                    <a:pt x="726" y="7863"/>
                    <a:pt x="781" y="7863"/>
                  </a:cubicBezTo>
                  <a:cubicBezTo>
                    <a:pt x="800" y="7863"/>
                    <a:pt x="823" y="7867"/>
                    <a:pt x="850" y="7875"/>
                  </a:cubicBezTo>
                  <a:cubicBezTo>
                    <a:pt x="840" y="8082"/>
                    <a:pt x="736" y="7926"/>
                    <a:pt x="902" y="8051"/>
                  </a:cubicBezTo>
                  <a:cubicBezTo>
                    <a:pt x="870" y="8154"/>
                    <a:pt x="643" y="8092"/>
                    <a:pt x="881" y="8196"/>
                  </a:cubicBezTo>
                  <a:cubicBezTo>
                    <a:pt x="829" y="8206"/>
                    <a:pt x="788" y="8227"/>
                    <a:pt x="767" y="8279"/>
                  </a:cubicBezTo>
                  <a:cubicBezTo>
                    <a:pt x="808" y="8279"/>
                    <a:pt x="902" y="8331"/>
                    <a:pt x="861" y="8414"/>
                  </a:cubicBezTo>
                  <a:cubicBezTo>
                    <a:pt x="876" y="8417"/>
                    <a:pt x="891" y="8420"/>
                    <a:pt x="906" y="8420"/>
                  </a:cubicBezTo>
                  <a:cubicBezTo>
                    <a:pt x="932" y="8420"/>
                    <a:pt x="958" y="8413"/>
                    <a:pt x="985" y="8393"/>
                  </a:cubicBezTo>
                  <a:lnTo>
                    <a:pt x="985" y="8393"/>
                  </a:lnTo>
                  <a:cubicBezTo>
                    <a:pt x="995" y="8403"/>
                    <a:pt x="974" y="8497"/>
                    <a:pt x="974" y="8559"/>
                  </a:cubicBezTo>
                  <a:cubicBezTo>
                    <a:pt x="985" y="8538"/>
                    <a:pt x="985" y="8527"/>
                    <a:pt x="1006" y="8527"/>
                  </a:cubicBezTo>
                  <a:cubicBezTo>
                    <a:pt x="1016" y="8580"/>
                    <a:pt x="1006" y="8621"/>
                    <a:pt x="974" y="8662"/>
                  </a:cubicBezTo>
                  <a:cubicBezTo>
                    <a:pt x="998" y="8677"/>
                    <a:pt x="1015" y="8684"/>
                    <a:pt x="1027" y="8684"/>
                  </a:cubicBezTo>
                  <a:cubicBezTo>
                    <a:pt x="1057" y="8684"/>
                    <a:pt x="1057" y="8640"/>
                    <a:pt x="1057" y="8559"/>
                  </a:cubicBezTo>
                  <a:cubicBezTo>
                    <a:pt x="1093" y="8559"/>
                    <a:pt x="1085" y="8699"/>
                    <a:pt x="1086" y="8699"/>
                  </a:cubicBezTo>
                  <a:cubicBezTo>
                    <a:pt x="1086" y="8699"/>
                    <a:pt x="1089" y="8668"/>
                    <a:pt x="1098" y="8580"/>
                  </a:cubicBezTo>
                  <a:cubicBezTo>
                    <a:pt x="1125" y="8605"/>
                    <a:pt x="1173" y="8646"/>
                    <a:pt x="1181" y="8646"/>
                  </a:cubicBezTo>
                  <a:cubicBezTo>
                    <a:pt x="1183" y="8646"/>
                    <a:pt x="1183" y="8645"/>
                    <a:pt x="1181" y="8642"/>
                  </a:cubicBezTo>
                  <a:cubicBezTo>
                    <a:pt x="1140" y="8589"/>
                    <a:pt x="1130" y="8548"/>
                    <a:pt x="1181" y="8476"/>
                  </a:cubicBezTo>
                  <a:cubicBezTo>
                    <a:pt x="1192" y="8548"/>
                    <a:pt x="1192" y="8569"/>
                    <a:pt x="1213" y="8642"/>
                  </a:cubicBezTo>
                  <a:cubicBezTo>
                    <a:pt x="1223" y="8642"/>
                    <a:pt x="1275" y="8497"/>
                    <a:pt x="1275" y="8476"/>
                  </a:cubicBezTo>
                  <a:cubicBezTo>
                    <a:pt x="1275" y="8476"/>
                    <a:pt x="1285" y="8600"/>
                    <a:pt x="1337" y="8621"/>
                  </a:cubicBezTo>
                  <a:cubicBezTo>
                    <a:pt x="1379" y="8559"/>
                    <a:pt x="1368" y="8548"/>
                    <a:pt x="1347" y="8476"/>
                  </a:cubicBezTo>
                  <a:cubicBezTo>
                    <a:pt x="1351" y="8474"/>
                    <a:pt x="1354" y="8473"/>
                    <a:pt x="1358" y="8473"/>
                  </a:cubicBezTo>
                  <a:cubicBezTo>
                    <a:pt x="1374" y="8473"/>
                    <a:pt x="1389" y="8495"/>
                    <a:pt x="1389" y="8538"/>
                  </a:cubicBezTo>
                  <a:cubicBezTo>
                    <a:pt x="1430" y="8497"/>
                    <a:pt x="1441" y="8455"/>
                    <a:pt x="1409" y="8403"/>
                  </a:cubicBezTo>
                  <a:cubicBezTo>
                    <a:pt x="1420" y="8403"/>
                    <a:pt x="1461" y="8403"/>
                    <a:pt x="1482" y="8455"/>
                  </a:cubicBezTo>
                  <a:cubicBezTo>
                    <a:pt x="1489" y="8434"/>
                    <a:pt x="1511" y="8383"/>
                    <a:pt x="1527" y="8383"/>
                  </a:cubicBezTo>
                  <a:cubicBezTo>
                    <a:pt x="1534" y="8383"/>
                    <a:pt x="1541" y="8394"/>
                    <a:pt x="1544" y="8424"/>
                  </a:cubicBezTo>
                  <a:cubicBezTo>
                    <a:pt x="1555" y="8380"/>
                    <a:pt x="1569" y="8365"/>
                    <a:pt x="1600" y="8365"/>
                  </a:cubicBezTo>
                  <a:cubicBezTo>
                    <a:pt x="1626" y="8365"/>
                    <a:pt x="1664" y="8376"/>
                    <a:pt x="1723" y="8389"/>
                  </a:cubicBezTo>
                  <a:lnTo>
                    <a:pt x="1723" y="8389"/>
                  </a:lnTo>
                  <a:cubicBezTo>
                    <a:pt x="1721" y="8389"/>
                    <a:pt x="1718" y="8389"/>
                    <a:pt x="1716" y="8389"/>
                  </a:cubicBezTo>
                  <a:cubicBezTo>
                    <a:pt x="1693" y="8389"/>
                    <a:pt x="1670" y="8399"/>
                    <a:pt x="1648" y="8414"/>
                  </a:cubicBezTo>
                  <a:cubicBezTo>
                    <a:pt x="1699" y="8414"/>
                    <a:pt x="1731" y="8434"/>
                    <a:pt x="1731" y="8476"/>
                  </a:cubicBezTo>
                  <a:cubicBezTo>
                    <a:pt x="1730" y="8475"/>
                    <a:pt x="1727" y="8474"/>
                    <a:pt x="1723" y="8474"/>
                  </a:cubicBezTo>
                  <a:cubicBezTo>
                    <a:pt x="1694" y="8474"/>
                    <a:pt x="1596" y="8509"/>
                    <a:pt x="1596" y="8527"/>
                  </a:cubicBezTo>
                  <a:cubicBezTo>
                    <a:pt x="1637" y="8527"/>
                    <a:pt x="1679" y="8527"/>
                    <a:pt x="1710" y="8538"/>
                  </a:cubicBezTo>
                  <a:cubicBezTo>
                    <a:pt x="1679" y="8548"/>
                    <a:pt x="1607" y="8569"/>
                    <a:pt x="1575" y="8589"/>
                  </a:cubicBezTo>
                  <a:cubicBezTo>
                    <a:pt x="1575" y="8583"/>
                    <a:pt x="1571" y="8580"/>
                    <a:pt x="1564" y="8580"/>
                  </a:cubicBezTo>
                  <a:cubicBezTo>
                    <a:pt x="1540" y="8580"/>
                    <a:pt x="1483" y="8613"/>
                    <a:pt x="1451" y="8621"/>
                  </a:cubicBezTo>
                  <a:cubicBezTo>
                    <a:pt x="1471" y="8631"/>
                    <a:pt x="1565" y="8704"/>
                    <a:pt x="1524" y="8735"/>
                  </a:cubicBezTo>
                  <a:cubicBezTo>
                    <a:pt x="1534" y="8732"/>
                    <a:pt x="1543" y="8731"/>
                    <a:pt x="1551" y="8731"/>
                  </a:cubicBezTo>
                  <a:cubicBezTo>
                    <a:pt x="1574" y="8731"/>
                    <a:pt x="1586" y="8742"/>
                    <a:pt x="1586" y="8766"/>
                  </a:cubicBezTo>
                  <a:cubicBezTo>
                    <a:pt x="1603" y="8712"/>
                    <a:pt x="1625" y="8696"/>
                    <a:pt x="1645" y="8696"/>
                  </a:cubicBezTo>
                  <a:cubicBezTo>
                    <a:pt x="1661" y="8696"/>
                    <a:pt x="1676" y="8705"/>
                    <a:pt x="1689" y="8714"/>
                  </a:cubicBezTo>
                  <a:cubicBezTo>
                    <a:pt x="1637" y="8828"/>
                    <a:pt x="1637" y="8807"/>
                    <a:pt x="1669" y="8921"/>
                  </a:cubicBezTo>
                  <a:cubicBezTo>
                    <a:pt x="1711" y="8853"/>
                    <a:pt x="1718" y="8750"/>
                    <a:pt x="1777" y="8750"/>
                  </a:cubicBezTo>
                  <a:cubicBezTo>
                    <a:pt x="1790" y="8750"/>
                    <a:pt x="1805" y="8755"/>
                    <a:pt x="1824" y="8766"/>
                  </a:cubicBezTo>
                  <a:cubicBezTo>
                    <a:pt x="1824" y="8735"/>
                    <a:pt x="1762" y="8610"/>
                    <a:pt x="1814" y="8589"/>
                  </a:cubicBezTo>
                  <a:lnTo>
                    <a:pt x="1814" y="8589"/>
                  </a:lnTo>
                  <a:cubicBezTo>
                    <a:pt x="1833" y="8628"/>
                    <a:pt x="1845" y="8642"/>
                    <a:pt x="1854" y="8642"/>
                  </a:cubicBezTo>
                  <a:cubicBezTo>
                    <a:pt x="1878" y="8642"/>
                    <a:pt x="1875" y="8540"/>
                    <a:pt x="1902" y="8540"/>
                  </a:cubicBezTo>
                  <a:cubicBezTo>
                    <a:pt x="1909" y="8540"/>
                    <a:pt x="1917" y="8545"/>
                    <a:pt x="1927" y="8559"/>
                  </a:cubicBezTo>
                  <a:cubicBezTo>
                    <a:pt x="2000" y="8672"/>
                    <a:pt x="1803" y="8766"/>
                    <a:pt x="1855" y="8838"/>
                  </a:cubicBezTo>
                  <a:cubicBezTo>
                    <a:pt x="1855" y="8840"/>
                    <a:pt x="1856" y="8840"/>
                    <a:pt x="1857" y="8840"/>
                  </a:cubicBezTo>
                  <a:cubicBezTo>
                    <a:pt x="1869" y="8840"/>
                    <a:pt x="1950" y="8731"/>
                    <a:pt x="1969" y="8693"/>
                  </a:cubicBezTo>
                  <a:lnTo>
                    <a:pt x="1969" y="8693"/>
                  </a:lnTo>
                  <a:cubicBezTo>
                    <a:pt x="1969" y="8755"/>
                    <a:pt x="1927" y="8838"/>
                    <a:pt x="1959" y="8870"/>
                  </a:cubicBezTo>
                  <a:cubicBezTo>
                    <a:pt x="1967" y="8855"/>
                    <a:pt x="1973" y="8849"/>
                    <a:pt x="1977" y="8849"/>
                  </a:cubicBezTo>
                  <a:cubicBezTo>
                    <a:pt x="1988" y="8849"/>
                    <a:pt x="1983" y="8900"/>
                    <a:pt x="1985" y="8900"/>
                  </a:cubicBezTo>
                  <a:cubicBezTo>
                    <a:pt x="1987" y="8900"/>
                    <a:pt x="1992" y="8872"/>
                    <a:pt x="2010" y="8776"/>
                  </a:cubicBezTo>
                  <a:cubicBezTo>
                    <a:pt x="2029" y="8793"/>
                    <a:pt x="2043" y="8799"/>
                    <a:pt x="2056" y="8799"/>
                  </a:cubicBezTo>
                  <a:cubicBezTo>
                    <a:pt x="2091" y="8799"/>
                    <a:pt x="2107" y="8748"/>
                    <a:pt x="2130" y="8748"/>
                  </a:cubicBezTo>
                  <a:cubicBezTo>
                    <a:pt x="2144" y="8748"/>
                    <a:pt x="2161" y="8767"/>
                    <a:pt x="2187" y="8828"/>
                  </a:cubicBezTo>
                  <a:cubicBezTo>
                    <a:pt x="2192" y="8796"/>
                    <a:pt x="2192" y="8780"/>
                    <a:pt x="2195" y="8780"/>
                  </a:cubicBezTo>
                  <a:cubicBezTo>
                    <a:pt x="2197" y="8780"/>
                    <a:pt x="2203" y="8793"/>
                    <a:pt x="2217" y="8817"/>
                  </a:cubicBezTo>
                  <a:cubicBezTo>
                    <a:pt x="2217" y="8776"/>
                    <a:pt x="2238" y="8745"/>
                    <a:pt x="2270" y="8745"/>
                  </a:cubicBezTo>
                  <a:lnTo>
                    <a:pt x="2321" y="8735"/>
                  </a:lnTo>
                  <a:lnTo>
                    <a:pt x="2404" y="8642"/>
                  </a:lnTo>
                  <a:lnTo>
                    <a:pt x="2487" y="8600"/>
                  </a:lnTo>
                  <a:cubicBezTo>
                    <a:pt x="2445" y="8538"/>
                    <a:pt x="2456" y="8559"/>
                    <a:pt x="2466" y="8497"/>
                  </a:cubicBezTo>
                  <a:lnTo>
                    <a:pt x="2466" y="8497"/>
                  </a:lnTo>
                  <a:cubicBezTo>
                    <a:pt x="2477" y="8497"/>
                    <a:pt x="2694" y="8735"/>
                    <a:pt x="2622" y="8838"/>
                  </a:cubicBezTo>
                  <a:cubicBezTo>
                    <a:pt x="2643" y="8838"/>
                    <a:pt x="2694" y="8725"/>
                    <a:pt x="2705" y="8725"/>
                  </a:cubicBezTo>
                  <a:lnTo>
                    <a:pt x="2705" y="8725"/>
                  </a:lnTo>
                  <a:cubicBezTo>
                    <a:pt x="2694" y="8787"/>
                    <a:pt x="2715" y="8828"/>
                    <a:pt x="2767" y="8828"/>
                  </a:cubicBezTo>
                  <a:cubicBezTo>
                    <a:pt x="2746" y="8766"/>
                    <a:pt x="2736" y="8807"/>
                    <a:pt x="2756" y="8745"/>
                  </a:cubicBezTo>
                  <a:lnTo>
                    <a:pt x="2756" y="8745"/>
                  </a:lnTo>
                  <a:cubicBezTo>
                    <a:pt x="2764" y="8752"/>
                    <a:pt x="2920" y="8849"/>
                    <a:pt x="3057" y="8849"/>
                  </a:cubicBezTo>
                  <a:cubicBezTo>
                    <a:pt x="3117" y="8849"/>
                    <a:pt x="3174" y="8830"/>
                    <a:pt x="3212" y="8776"/>
                  </a:cubicBezTo>
                  <a:lnTo>
                    <a:pt x="3212" y="8776"/>
                  </a:lnTo>
                  <a:cubicBezTo>
                    <a:pt x="3211" y="8776"/>
                    <a:pt x="3210" y="8776"/>
                    <a:pt x="3209" y="8776"/>
                  </a:cubicBezTo>
                  <a:cubicBezTo>
                    <a:pt x="3173" y="8776"/>
                    <a:pt x="2913" y="8628"/>
                    <a:pt x="2933" y="8538"/>
                  </a:cubicBezTo>
                  <a:lnTo>
                    <a:pt x="2933" y="8538"/>
                  </a:lnTo>
                  <a:cubicBezTo>
                    <a:pt x="2951" y="8556"/>
                    <a:pt x="2960" y="8563"/>
                    <a:pt x="2966" y="8563"/>
                  </a:cubicBezTo>
                  <a:cubicBezTo>
                    <a:pt x="2980" y="8563"/>
                    <a:pt x="2972" y="8524"/>
                    <a:pt x="3016" y="8517"/>
                  </a:cubicBezTo>
                  <a:cubicBezTo>
                    <a:pt x="3001" y="8509"/>
                    <a:pt x="2974" y="8441"/>
                    <a:pt x="2981" y="8441"/>
                  </a:cubicBezTo>
                  <a:lnTo>
                    <a:pt x="2981" y="8441"/>
                  </a:lnTo>
                  <a:cubicBezTo>
                    <a:pt x="2984" y="8441"/>
                    <a:pt x="2991" y="8451"/>
                    <a:pt x="3005" y="8476"/>
                  </a:cubicBezTo>
                  <a:cubicBezTo>
                    <a:pt x="2984" y="8434"/>
                    <a:pt x="2954" y="8393"/>
                    <a:pt x="2912" y="8372"/>
                  </a:cubicBezTo>
                  <a:cubicBezTo>
                    <a:pt x="2933" y="8372"/>
                    <a:pt x="2984" y="8352"/>
                    <a:pt x="2995" y="8331"/>
                  </a:cubicBezTo>
                  <a:cubicBezTo>
                    <a:pt x="2922" y="8310"/>
                    <a:pt x="2901" y="8310"/>
                    <a:pt x="2984" y="8299"/>
                  </a:cubicBezTo>
                  <a:cubicBezTo>
                    <a:pt x="2963" y="8279"/>
                    <a:pt x="2871" y="8227"/>
                    <a:pt x="2860" y="8227"/>
                  </a:cubicBezTo>
                  <a:cubicBezTo>
                    <a:pt x="2894" y="8213"/>
                    <a:pt x="2921" y="8198"/>
                    <a:pt x="2945" y="8198"/>
                  </a:cubicBezTo>
                  <a:cubicBezTo>
                    <a:pt x="2973" y="8198"/>
                    <a:pt x="2998" y="8218"/>
                    <a:pt x="3026" y="8279"/>
                  </a:cubicBezTo>
                  <a:cubicBezTo>
                    <a:pt x="3088" y="8248"/>
                    <a:pt x="2995" y="8216"/>
                    <a:pt x="3057" y="8186"/>
                  </a:cubicBezTo>
                  <a:lnTo>
                    <a:pt x="3057" y="8186"/>
                  </a:lnTo>
                  <a:cubicBezTo>
                    <a:pt x="3099" y="8269"/>
                    <a:pt x="3129" y="8299"/>
                    <a:pt x="3119" y="8393"/>
                  </a:cubicBezTo>
                  <a:cubicBezTo>
                    <a:pt x="3100" y="8360"/>
                    <a:pt x="3085" y="8347"/>
                    <a:pt x="3073" y="8347"/>
                  </a:cubicBezTo>
                  <a:cubicBezTo>
                    <a:pt x="3025" y="8347"/>
                    <a:pt x="3041" y="8569"/>
                    <a:pt x="3145" y="8569"/>
                  </a:cubicBezTo>
                  <a:cubicBezTo>
                    <a:pt x="3170" y="8569"/>
                    <a:pt x="3199" y="8557"/>
                    <a:pt x="3233" y="8527"/>
                  </a:cubicBezTo>
                  <a:cubicBezTo>
                    <a:pt x="3181" y="8486"/>
                    <a:pt x="3181" y="8444"/>
                    <a:pt x="3233" y="8414"/>
                  </a:cubicBezTo>
                  <a:cubicBezTo>
                    <a:pt x="3246" y="8451"/>
                    <a:pt x="3266" y="8463"/>
                    <a:pt x="3287" y="8463"/>
                  </a:cubicBezTo>
                  <a:cubicBezTo>
                    <a:pt x="3323" y="8463"/>
                    <a:pt x="3366" y="8429"/>
                    <a:pt x="3399" y="8429"/>
                  </a:cubicBezTo>
                  <a:cubicBezTo>
                    <a:pt x="3407" y="8429"/>
                    <a:pt x="3413" y="8431"/>
                    <a:pt x="3419" y="8434"/>
                  </a:cubicBezTo>
                  <a:cubicBezTo>
                    <a:pt x="3389" y="8486"/>
                    <a:pt x="3461" y="8621"/>
                    <a:pt x="3440" y="8642"/>
                  </a:cubicBezTo>
                  <a:cubicBezTo>
                    <a:pt x="3492" y="8589"/>
                    <a:pt x="3554" y="8652"/>
                    <a:pt x="3472" y="8569"/>
                  </a:cubicBezTo>
                  <a:lnTo>
                    <a:pt x="3472" y="8569"/>
                  </a:lnTo>
                  <a:cubicBezTo>
                    <a:pt x="3494" y="8587"/>
                    <a:pt x="3517" y="8595"/>
                    <a:pt x="3539" y="8595"/>
                  </a:cubicBezTo>
                  <a:cubicBezTo>
                    <a:pt x="3567" y="8595"/>
                    <a:pt x="3593" y="8582"/>
                    <a:pt x="3617" y="8559"/>
                  </a:cubicBezTo>
                  <a:cubicBezTo>
                    <a:pt x="3480" y="8542"/>
                    <a:pt x="3582" y="8525"/>
                    <a:pt x="3628" y="8525"/>
                  </a:cubicBezTo>
                  <a:cubicBezTo>
                    <a:pt x="3638" y="8525"/>
                    <a:pt x="3646" y="8526"/>
                    <a:pt x="3647" y="8527"/>
                  </a:cubicBezTo>
                  <a:cubicBezTo>
                    <a:pt x="3627" y="8486"/>
                    <a:pt x="3523" y="8362"/>
                    <a:pt x="3482" y="8269"/>
                  </a:cubicBezTo>
                  <a:lnTo>
                    <a:pt x="3482" y="8269"/>
                  </a:lnTo>
                  <a:cubicBezTo>
                    <a:pt x="3550" y="8336"/>
                    <a:pt x="3717" y="8467"/>
                    <a:pt x="3772" y="8467"/>
                  </a:cubicBezTo>
                  <a:cubicBezTo>
                    <a:pt x="3776" y="8467"/>
                    <a:pt x="3780" y="8466"/>
                    <a:pt x="3782" y="8465"/>
                  </a:cubicBezTo>
                  <a:cubicBezTo>
                    <a:pt x="3709" y="8444"/>
                    <a:pt x="3658" y="8414"/>
                    <a:pt x="3627" y="8352"/>
                  </a:cubicBezTo>
                  <a:lnTo>
                    <a:pt x="3627" y="8352"/>
                  </a:lnTo>
                  <a:cubicBezTo>
                    <a:pt x="3679" y="8372"/>
                    <a:pt x="3720" y="8382"/>
                    <a:pt x="3772" y="8403"/>
                  </a:cubicBezTo>
                  <a:cubicBezTo>
                    <a:pt x="3679" y="8341"/>
                    <a:pt x="3772" y="8372"/>
                    <a:pt x="3782" y="8341"/>
                  </a:cubicBezTo>
                  <a:cubicBezTo>
                    <a:pt x="3741" y="8341"/>
                    <a:pt x="3709" y="8320"/>
                    <a:pt x="3689" y="8279"/>
                  </a:cubicBezTo>
                  <a:cubicBezTo>
                    <a:pt x="3730" y="8279"/>
                    <a:pt x="3741" y="8272"/>
                    <a:pt x="3753" y="8272"/>
                  </a:cubicBezTo>
                  <a:cubicBezTo>
                    <a:pt x="3761" y="8272"/>
                    <a:pt x="3770" y="8276"/>
                    <a:pt x="3792" y="8289"/>
                  </a:cubicBezTo>
                  <a:cubicBezTo>
                    <a:pt x="3772" y="8227"/>
                    <a:pt x="3709" y="8196"/>
                    <a:pt x="3647" y="8175"/>
                  </a:cubicBezTo>
                  <a:cubicBezTo>
                    <a:pt x="3641" y="8150"/>
                    <a:pt x="3645" y="8140"/>
                    <a:pt x="3656" y="8140"/>
                  </a:cubicBezTo>
                  <a:cubicBezTo>
                    <a:pt x="3695" y="8140"/>
                    <a:pt x="3818" y="8265"/>
                    <a:pt x="3834" y="8289"/>
                  </a:cubicBezTo>
                  <a:cubicBezTo>
                    <a:pt x="3840" y="8266"/>
                    <a:pt x="3843" y="8258"/>
                    <a:pt x="3844" y="8258"/>
                  </a:cubicBezTo>
                  <a:lnTo>
                    <a:pt x="3844" y="8258"/>
                  </a:lnTo>
                  <a:cubicBezTo>
                    <a:pt x="3848" y="8258"/>
                    <a:pt x="3839" y="8319"/>
                    <a:pt x="3844" y="8319"/>
                  </a:cubicBezTo>
                  <a:cubicBezTo>
                    <a:pt x="3848" y="8319"/>
                    <a:pt x="3856" y="8295"/>
                    <a:pt x="3875" y="8216"/>
                  </a:cubicBezTo>
                  <a:cubicBezTo>
                    <a:pt x="3875" y="8216"/>
                    <a:pt x="3923" y="8264"/>
                    <a:pt x="3953" y="8264"/>
                  </a:cubicBezTo>
                  <a:cubicBezTo>
                    <a:pt x="3973" y="8264"/>
                    <a:pt x="3986" y="8241"/>
                    <a:pt x="3969" y="8165"/>
                  </a:cubicBezTo>
                  <a:lnTo>
                    <a:pt x="3969" y="8165"/>
                  </a:lnTo>
                  <a:cubicBezTo>
                    <a:pt x="3979" y="8168"/>
                    <a:pt x="3990" y="8169"/>
                    <a:pt x="4001" y="8169"/>
                  </a:cubicBezTo>
                  <a:cubicBezTo>
                    <a:pt x="4026" y="8169"/>
                    <a:pt x="4052" y="8164"/>
                    <a:pt x="4074" y="8164"/>
                  </a:cubicBezTo>
                  <a:cubicBezTo>
                    <a:pt x="4109" y="8164"/>
                    <a:pt x="4135" y="8177"/>
                    <a:pt x="4135" y="8248"/>
                  </a:cubicBezTo>
                  <a:cubicBezTo>
                    <a:pt x="4135" y="8239"/>
                    <a:pt x="4179" y="8179"/>
                    <a:pt x="4223" y="8179"/>
                  </a:cubicBezTo>
                  <a:cubicBezTo>
                    <a:pt x="4232" y="8179"/>
                    <a:pt x="4240" y="8181"/>
                    <a:pt x="4248" y="8186"/>
                  </a:cubicBezTo>
                  <a:cubicBezTo>
                    <a:pt x="4258" y="8186"/>
                    <a:pt x="4094" y="8076"/>
                    <a:pt x="4083" y="8071"/>
                  </a:cubicBezTo>
                  <a:lnTo>
                    <a:pt x="4083" y="8071"/>
                  </a:lnTo>
                  <a:cubicBezTo>
                    <a:pt x="4106" y="8033"/>
                    <a:pt x="4207" y="7990"/>
                    <a:pt x="4267" y="7990"/>
                  </a:cubicBezTo>
                  <a:cubicBezTo>
                    <a:pt x="4289" y="7990"/>
                    <a:pt x="4305" y="7996"/>
                    <a:pt x="4310" y="8009"/>
                  </a:cubicBezTo>
                  <a:cubicBezTo>
                    <a:pt x="4339" y="7919"/>
                    <a:pt x="4349" y="7889"/>
                    <a:pt x="4352" y="7889"/>
                  </a:cubicBezTo>
                  <a:lnTo>
                    <a:pt x="4352" y="7889"/>
                  </a:lnTo>
                  <a:cubicBezTo>
                    <a:pt x="4357" y="7889"/>
                    <a:pt x="4336" y="7992"/>
                    <a:pt x="4363" y="7999"/>
                  </a:cubicBezTo>
                  <a:cubicBezTo>
                    <a:pt x="4381" y="7917"/>
                    <a:pt x="4387" y="7901"/>
                    <a:pt x="4396" y="7901"/>
                  </a:cubicBezTo>
                  <a:cubicBezTo>
                    <a:pt x="4402" y="7901"/>
                    <a:pt x="4409" y="7908"/>
                    <a:pt x="4421" y="7908"/>
                  </a:cubicBezTo>
                  <a:cubicBezTo>
                    <a:pt x="4433" y="7908"/>
                    <a:pt x="4450" y="7901"/>
                    <a:pt x="4476" y="7875"/>
                  </a:cubicBezTo>
                  <a:cubicBezTo>
                    <a:pt x="4435" y="7864"/>
                    <a:pt x="4425" y="7843"/>
                    <a:pt x="4446" y="7802"/>
                  </a:cubicBezTo>
                  <a:lnTo>
                    <a:pt x="4446" y="7802"/>
                  </a:lnTo>
                  <a:cubicBezTo>
                    <a:pt x="4402" y="7828"/>
                    <a:pt x="4342" y="7844"/>
                    <a:pt x="4293" y="7844"/>
                  </a:cubicBezTo>
                  <a:cubicBezTo>
                    <a:pt x="4226" y="7844"/>
                    <a:pt x="4177" y="7816"/>
                    <a:pt x="4207" y="7751"/>
                  </a:cubicBezTo>
                  <a:lnTo>
                    <a:pt x="4207" y="7751"/>
                  </a:lnTo>
                  <a:cubicBezTo>
                    <a:pt x="4160" y="7787"/>
                    <a:pt x="4082" y="7803"/>
                    <a:pt x="3993" y="7803"/>
                  </a:cubicBezTo>
                  <a:cubicBezTo>
                    <a:pt x="3705" y="7803"/>
                    <a:pt x="3303" y="7646"/>
                    <a:pt x="3461" y="7543"/>
                  </a:cubicBezTo>
                  <a:lnTo>
                    <a:pt x="3461" y="7543"/>
                  </a:lnTo>
                  <a:cubicBezTo>
                    <a:pt x="3442" y="7618"/>
                    <a:pt x="3449" y="7659"/>
                    <a:pt x="3488" y="7659"/>
                  </a:cubicBezTo>
                  <a:cubicBezTo>
                    <a:pt x="3492" y="7659"/>
                    <a:pt x="3497" y="7658"/>
                    <a:pt x="3502" y="7657"/>
                  </a:cubicBezTo>
                  <a:cubicBezTo>
                    <a:pt x="3502" y="7606"/>
                    <a:pt x="3502" y="7564"/>
                    <a:pt x="3523" y="7533"/>
                  </a:cubicBezTo>
                  <a:cubicBezTo>
                    <a:pt x="3554" y="7657"/>
                    <a:pt x="3534" y="7606"/>
                    <a:pt x="3637" y="7668"/>
                  </a:cubicBezTo>
                  <a:cubicBezTo>
                    <a:pt x="3651" y="7635"/>
                    <a:pt x="3673" y="7615"/>
                    <a:pt x="3698" y="7615"/>
                  </a:cubicBezTo>
                  <a:cubicBezTo>
                    <a:pt x="3727" y="7615"/>
                    <a:pt x="3760" y="7645"/>
                    <a:pt x="3782" y="7719"/>
                  </a:cubicBezTo>
                  <a:cubicBezTo>
                    <a:pt x="3834" y="7709"/>
                    <a:pt x="3845" y="7678"/>
                    <a:pt x="3824" y="7606"/>
                  </a:cubicBezTo>
                  <a:cubicBezTo>
                    <a:pt x="3830" y="7604"/>
                    <a:pt x="3837" y="7604"/>
                    <a:pt x="3842" y="7604"/>
                  </a:cubicBezTo>
                  <a:cubicBezTo>
                    <a:pt x="3890" y="7604"/>
                    <a:pt x="3906" y="7644"/>
                    <a:pt x="3896" y="7709"/>
                  </a:cubicBezTo>
                  <a:cubicBezTo>
                    <a:pt x="3937" y="7638"/>
                    <a:pt x="3955" y="7595"/>
                    <a:pt x="3963" y="7595"/>
                  </a:cubicBezTo>
                  <a:cubicBezTo>
                    <a:pt x="3969" y="7595"/>
                    <a:pt x="3969" y="7620"/>
                    <a:pt x="3969" y="7678"/>
                  </a:cubicBezTo>
                  <a:cubicBezTo>
                    <a:pt x="4024" y="7611"/>
                    <a:pt x="4061" y="7605"/>
                    <a:pt x="4109" y="7605"/>
                  </a:cubicBezTo>
                  <a:cubicBezTo>
                    <a:pt x="4120" y="7605"/>
                    <a:pt x="4131" y="7605"/>
                    <a:pt x="4142" y="7605"/>
                  </a:cubicBezTo>
                  <a:cubicBezTo>
                    <a:pt x="4169" y="7605"/>
                    <a:pt x="4200" y="7604"/>
                    <a:pt x="4238" y="7595"/>
                  </a:cubicBezTo>
                  <a:cubicBezTo>
                    <a:pt x="4165" y="7564"/>
                    <a:pt x="4010" y="7523"/>
                    <a:pt x="3958" y="7460"/>
                  </a:cubicBezTo>
                  <a:cubicBezTo>
                    <a:pt x="4012" y="7425"/>
                    <a:pt x="4025" y="7417"/>
                    <a:pt x="4019" y="7417"/>
                  </a:cubicBezTo>
                  <a:cubicBezTo>
                    <a:pt x="4014" y="7417"/>
                    <a:pt x="3999" y="7422"/>
                    <a:pt x="3982" y="7422"/>
                  </a:cubicBezTo>
                  <a:cubicBezTo>
                    <a:pt x="3954" y="7422"/>
                    <a:pt x="3921" y="7411"/>
                    <a:pt x="3917" y="7357"/>
                  </a:cubicBezTo>
                  <a:cubicBezTo>
                    <a:pt x="3917" y="7347"/>
                    <a:pt x="3954" y="7337"/>
                    <a:pt x="3994" y="7337"/>
                  </a:cubicBezTo>
                  <a:cubicBezTo>
                    <a:pt x="4039" y="7337"/>
                    <a:pt x="4088" y="7349"/>
                    <a:pt x="4093" y="7388"/>
                  </a:cubicBezTo>
                  <a:cubicBezTo>
                    <a:pt x="4105" y="7339"/>
                    <a:pt x="4115" y="7323"/>
                    <a:pt x="4124" y="7323"/>
                  </a:cubicBezTo>
                  <a:cubicBezTo>
                    <a:pt x="4139" y="7323"/>
                    <a:pt x="4153" y="7367"/>
                    <a:pt x="4169" y="7367"/>
                  </a:cubicBezTo>
                  <a:cubicBezTo>
                    <a:pt x="4177" y="7367"/>
                    <a:pt x="4186" y="7355"/>
                    <a:pt x="4197" y="7315"/>
                  </a:cubicBezTo>
                  <a:cubicBezTo>
                    <a:pt x="4238" y="7315"/>
                    <a:pt x="4176" y="7419"/>
                    <a:pt x="4218" y="7419"/>
                  </a:cubicBezTo>
                  <a:cubicBezTo>
                    <a:pt x="4230" y="7370"/>
                    <a:pt x="4246" y="7339"/>
                    <a:pt x="4269" y="7339"/>
                  </a:cubicBezTo>
                  <a:cubicBezTo>
                    <a:pt x="4286" y="7339"/>
                    <a:pt x="4306" y="7354"/>
                    <a:pt x="4331" y="7388"/>
                  </a:cubicBezTo>
                  <a:cubicBezTo>
                    <a:pt x="4323" y="7338"/>
                    <a:pt x="4335" y="7309"/>
                    <a:pt x="4355" y="7309"/>
                  </a:cubicBezTo>
                  <a:cubicBezTo>
                    <a:pt x="4360" y="7309"/>
                    <a:pt x="4366" y="7311"/>
                    <a:pt x="4373" y="7315"/>
                  </a:cubicBezTo>
                  <a:cubicBezTo>
                    <a:pt x="4321" y="7253"/>
                    <a:pt x="4145" y="7118"/>
                    <a:pt x="4010" y="7077"/>
                  </a:cubicBezTo>
                  <a:cubicBezTo>
                    <a:pt x="4003" y="7075"/>
                    <a:pt x="3993" y="7074"/>
                    <a:pt x="3982" y="7074"/>
                  </a:cubicBezTo>
                  <a:cubicBezTo>
                    <a:pt x="3914" y="7074"/>
                    <a:pt x="3788" y="7100"/>
                    <a:pt x="3677" y="7100"/>
                  </a:cubicBezTo>
                  <a:cubicBezTo>
                    <a:pt x="3579" y="7100"/>
                    <a:pt x="3494" y="7080"/>
                    <a:pt x="3472" y="7005"/>
                  </a:cubicBezTo>
                  <a:lnTo>
                    <a:pt x="3472" y="7005"/>
                  </a:lnTo>
                  <a:cubicBezTo>
                    <a:pt x="3480" y="7017"/>
                    <a:pt x="3490" y="7026"/>
                    <a:pt x="3503" y="7026"/>
                  </a:cubicBezTo>
                  <a:cubicBezTo>
                    <a:pt x="3521" y="7026"/>
                    <a:pt x="3544" y="7007"/>
                    <a:pt x="3575" y="6952"/>
                  </a:cubicBezTo>
                  <a:cubicBezTo>
                    <a:pt x="3586" y="7020"/>
                    <a:pt x="3591" y="7041"/>
                    <a:pt x="3595" y="7041"/>
                  </a:cubicBezTo>
                  <a:cubicBezTo>
                    <a:pt x="3603" y="7041"/>
                    <a:pt x="3611" y="6983"/>
                    <a:pt x="3651" y="6983"/>
                  </a:cubicBezTo>
                  <a:cubicBezTo>
                    <a:pt x="3654" y="6983"/>
                    <a:pt x="3656" y="6984"/>
                    <a:pt x="3658" y="6984"/>
                  </a:cubicBezTo>
                  <a:cubicBezTo>
                    <a:pt x="3658" y="7049"/>
                    <a:pt x="3783" y="7065"/>
                    <a:pt x="3885" y="7065"/>
                  </a:cubicBezTo>
                  <a:cubicBezTo>
                    <a:pt x="3944" y="7065"/>
                    <a:pt x="3995" y="7060"/>
                    <a:pt x="4010" y="7056"/>
                  </a:cubicBezTo>
                  <a:cubicBezTo>
                    <a:pt x="3948" y="7035"/>
                    <a:pt x="3948" y="7015"/>
                    <a:pt x="4010" y="7005"/>
                  </a:cubicBezTo>
                  <a:cubicBezTo>
                    <a:pt x="4022" y="7042"/>
                    <a:pt x="4044" y="7057"/>
                    <a:pt x="4070" y="7057"/>
                  </a:cubicBezTo>
                  <a:cubicBezTo>
                    <a:pt x="4115" y="7057"/>
                    <a:pt x="4171" y="7013"/>
                    <a:pt x="4197" y="6973"/>
                  </a:cubicBezTo>
                  <a:cubicBezTo>
                    <a:pt x="4185" y="6961"/>
                    <a:pt x="4176" y="6958"/>
                    <a:pt x="4164" y="6958"/>
                  </a:cubicBezTo>
                  <a:cubicBezTo>
                    <a:pt x="4154" y="6958"/>
                    <a:pt x="4143" y="6960"/>
                    <a:pt x="4126" y="6960"/>
                  </a:cubicBezTo>
                  <a:cubicBezTo>
                    <a:pt x="4111" y="6960"/>
                    <a:pt x="4090" y="6959"/>
                    <a:pt x="4062" y="6952"/>
                  </a:cubicBezTo>
                  <a:cubicBezTo>
                    <a:pt x="4093" y="6890"/>
                    <a:pt x="4114" y="6849"/>
                    <a:pt x="3990" y="6839"/>
                  </a:cubicBezTo>
                  <a:cubicBezTo>
                    <a:pt x="4007" y="6821"/>
                    <a:pt x="4048" y="6795"/>
                    <a:pt x="4059" y="6795"/>
                  </a:cubicBezTo>
                  <a:cubicBezTo>
                    <a:pt x="4060" y="6795"/>
                    <a:pt x="4060" y="6795"/>
                    <a:pt x="4060" y="6795"/>
                  </a:cubicBezTo>
                  <a:lnTo>
                    <a:pt x="4060" y="6795"/>
                  </a:lnTo>
                  <a:cubicBezTo>
                    <a:pt x="4036" y="6759"/>
                    <a:pt x="3992" y="6747"/>
                    <a:pt x="3940" y="6747"/>
                  </a:cubicBezTo>
                  <a:cubicBezTo>
                    <a:pt x="3857" y="6747"/>
                    <a:pt x="3754" y="6776"/>
                    <a:pt x="3675" y="6776"/>
                  </a:cubicBezTo>
                  <a:cubicBezTo>
                    <a:pt x="3612" y="6776"/>
                    <a:pt x="3564" y="6758"/>
                    <a:pt x="3554" y="6694"/>
                  </a:cubicBezTo>
                  <a:lnTo>
                    <a:pt x="3554" y="6694"/>
                  </a:lnTo>
                  <a:cubicBezTo>
                    <a:pt x="3569" y="6699"/>
                    <a:pt x="3583" y="6702"/>
                    <a:pt x="3596" y="6702"/>
                  </a:cubicBezTo>
                  <a:cubicBezTo>
                    <a:pt x="3655" y="6702"/>
                    <a:pt x="3694" y="6649"/>
                    <a:pt x="3720" y="6590"/>
                  </a:cubicBezTo>
                  <a:cubicBezTo>
                    <a:pt x="3720" y="6621"/>
                    <a:pt x="3727" y="6632"/>
                    <a:pt x="3737" y="6632"/>
                  </a:cubicBezTo>
                  <a:cubicBezTo>
                    <a:pt x="3764" y="6632"/>
                    <a:pt x="3816" y="6549"/>
                    <a:pt x="3824" y="6549"/>
                  </a:cubicBezTo>
                  <a:cubicBezTo>
                    <a:pt x="3831" y="6570"/>
                    <a:pt x="3853" y="6597"/>
                    <a:pt x="3877" y="6597"/>
                  </a:cubicBezTo>
                  <a:cubicBezTo>
                    <a:pt x="3887" y="6597"/>
                    <a:pt x="3897" y="6592"/>
                    <a:pt x="3907" y="6579"/>
                  </a:cubicBezTo>
                  <a:cubicBezTo>
                    <a:pt x="3865" y="6569"/>
                    <a:pt x="3865" y="6549"/>
                    <a:pt x="3886" y="6517"/>
                  </a:cubicBezTo>
                  <a:lnTo>
                    <a:pt x="3886" y="6517"/>
                  </a:lnTo>
                  <a:cubicBezTo>
                    <a:pt x="3868" y="6535"/>
                    <a:pt x="3851" y="6544"/>
                    <a:pt x="3838" y="6544"/>
                  </a:cubicBezTo>
                  <a:cubicBezTo>
                    <a:pt x="3821" y="6544"/>
                    <a:pt x="3809" y="6530"/>
                    <a:pt x="3803" y="6507"/>
                  </a:cubicBezTo>
                  <a:cubicBezTo>
                    <a:pt x="3824" y="6507"/>
                    <a:pt x="3886" y="6434"/>
                    <a:pt x="3886" y="6424"/>
                  </a:cubicBezTo>
                  <a:cubicBezTo>
                    <a:pt x="3850" y="6424"/>
                    <a:pt x="3633" y="6505"/>
                    <a:pt x="3484" y="6505"/>
                  </a:cubicBezTo>
                  <a:cubicBezTo>
                    <a:pt x="3419" y="6505"/>
                    <a:pt x="3366" y="6489"/>
                    <a:pt x="3347" y="6445"/>
                  </a:cubicBezTo>
                  <a:lnTo>
                    <a:pt x="3347" y="6445"/>
                  </a:lnTo>
                  <a:cubicBezTo>
                    <a:pt x="3351" y="6446"/>
                    <a:pt x="3355" y="6446"/>
                    <a:pt x="3359" y="6446"/>
                  </a:cubicBezTo>
                  <a:cubicBezTo>
                    <a:pt x="3419" y="6446"/>
                    <a:pt x="3418" y="6330"/>
                    <a:pt x="3436" y="6330"/>
                  </a:cubicBezTo>
                  <a:cubicBezTo>
                    <a:pt x="3442" y="6330"/>
                    <a:pt x="3449" y="6341"/>
                    <a:pt x="3461" y="6372"/>
                  </a:cubicBezTo>
                  <a:cubicBezTo>
                    <a:pt x="3492" y="6289"/>
                    <a:pt x="3472" y="6238"/>
                    <a:pt x="3430" y="6227"/>
                  </a:cubicBezTo>
                  <a:cubicBezTo>
                    <a:pt x="3492" y="6196"/>
                    <a:pt x="3513" y="6248"/>
                    <a:pt x="3534" y="6144"/>
                  </a:cubicBezTo>
                  <a:lnTo>
                    <a:pt x="3534" y="6144"/>
                  </a:lnTo>
                  <a:cubicBezTo>
                    <a:pt x="3730" y="6259"/>
                    <a:pt x="3472" y="6196"/>
                    <a:pt x="3709" y="6351"/>
                  </a:cubicBezTo>
                  <a:cubicBezTo>
                    <a:pt x="3751" y="6321"/>
                    <a:pt x="3762" y="6289"/>
                    <a:pt x="3751" y="6248"/>
                  </a:cubicBezTo>
                  <a:cubicBezTo>
                    <a:pt x="3763" y="6242"/>
                    <a:pt x="3776" y="6214"/>
                    <a:pt x="3799" y="6214"/>
                  </a:cubicBezTo>
                  <a:cubicBezTo>
                    <a:pt x="3815" y="6214"/>
                    <a:pt x="3836" y="6227"/>
                    <a:pt x="3865" y="6268"/>
                  </a:cubicBezTo>
                  <a:cubicBezTo>
                    <a:pt x="3875" y="6248"/>
                    <a:pt x="3896" y="6227"/>
                    <a:pt x="3917" y="6217"/>
                  </a:cubicBezTo>
                  <a:lnTo>
                    <a:pt x="3917" y="6217"/>
                  </a:lnTo>
                  <a:cubicBezTo>
                    <a:pt x="3913" y="6217"/>
                    <a:pt x="3910" y="6218"/>
                    <a:pt x="3907" y="6218"/>
                  </a:cubicBezTo>
                  <a:cubicBezTo>
                    <a:pt x="3817" y="6218"/>
                    <a:pt x="3732" y="6090"/>
                    <a:pt x="3782" y="6020"/>
                  </a:cubicBezTo>
                  <a:lnTo>
                    <a:pt x="3782" y="6020"/>
                  </a:lnTo>
                  <a:cubicBezTo>
                    <a:pt x="3813" y="6061"/>
                    <a:pt x="3845" y="6113"/>
                    <a:pt x="3855" y="6155"/>
                  </a:cubicBezTo>
                  <a:cubicBezTo>
                    <a:pt x="3896" y="6134"/>
                    <a:pt x="3907" y="6103"/>
                    <a:pt x="3886" y="6061"/>
                  </a:cubicBezTo>
                  <a:lnTo>
                    <a:pt x="3886" y="6061"/>
                  </a:lnTo>
                  <a:cubicBezTo>
                    <a:pt x="3912" y="6112"/>
                    <a:pt x="3976" y="6175"/>
                    <a:pt x="4017" y="6175"/>
                  </a:cubicBezTo>
                  <a:cubicBezTo>
                    <a:pt x="4043" y="6175"/>
                    <a:pt x="4060" y="6150"/>
                    <a:pt x="4052" y="6082"/>
                  </a:cubicBezTo>
                  <a:lnTo>
                    <a:pt x="4052" y="6082"/>
                  </a:lnTo>
                  <a:cubicBezTo>
                    <a:pt x="4071" y="6101"/>
                    <a:pt x="4126" y="6166"/>
                    <a:pt x="4142" y="6166"/>
                  </a:cubicBezTo>
                  <a:cubicBezTo>
                    <a:pt x="4143" y="6166"/>
                    <a:pt x="4144" y="6166"/>
                    <a:pt x="4145" y="6165"/>
                  </a:cubicBezTo>
                  <a:cubicBezTo>
                    <a:pt x="4145" y="6123"/>
                    <a:pt x="4155" y="5895"/>
                    <a:pt x="4135" y="5875"/>
                  </a:cubicBezTo>
                  <a:cubicBezTo>
                    <a:pt x="4109" y="5893"/>
                    <a:pt x="4086" y="5901"/>
                    <a:pt x="4063" y="5901"/>
                  </a:cubicBezTo>
                  <a:cubicBezTo>
                    <a:pt x="3987" y="5901"/>
                    <a:pt x="3927" y="5809"/>
                    <a:pt x="3855" y="5761"/>
                  </a:cubicBezTo>
                  <a:cubicBezTo>
                    <a:pt x="3865" y="5709"/>
                    <a:pt x="3886" y="5626"/>
                    <a:pt x="3875" y="5616"/>
                  </a:cubicBezTo>
                  <a:lnTo>
                    <a:pt x="3875" y="5616"/>
                  </a:lnTo>
                  <a:cubicBezTo>
                    <a:pt x="3874" y="5617"/>
                    <a:pt x="3872" y="5617"/>
                    <a:pt x="3868" y="5617"/>
                  </a:cubicBezTo>
                  <a:cubicBezTo>
                    <a:pt x="3821" y="5617"/>
                    <a:pt x="3584" y="5552"/>
                    <a:pt x="3564" y="5522"/>
                  </a:cubicBezTo>
                  <a:lnTo>
                    <a:pt x="3564" y="5522"/>
                  </a:lnTo>
                  <a:cubicBezTo>
                    <a:pt x="3575" y="5528"/>
                    <a:pt x="3585" y="5530"/>
                    <a:pt x="3594" y="5530"/>
                  </a:cubicBezTo>
                  <a:cubicBezTo>
                    <a:pt x="3655" y="5530"/>
                    <a:pt x="3690" y="5429"/>
                    <a:pt x="3703" y="5429"/>
                  </a:cubicBezTo>
                  <a:cubicBezTo>
                    <a:pt x="3707" y="5429"/>
                    <a:pt x="3709" y="5441"/>
                    <a:pt x="3709" y="5471"/>
                  </a:cubicBezTo>
                  <a:cubicBezTo>
                    <a:pt x="3773" y="5426"/>
                    <a:pt x="3882" y="5295"/>
                    <a:pt x="3924" y="5295"/>
                  </a:cubicBezTo>
                  <a:cubicBezTo>
                    <a:pt x="3930" y="5295"/>
                    <a:pt x="3935" y="5298"/>
                    <a:pt x="3937" y="5305"/>
                  </a:cubicBezTo>
                  <a:cubicBezTo>
                    <a:pt x="3965" y="5205"/>
                    <a:pt x="3858" y="5090"/>
                    <a:pt x="3837" y="5090"/>
                  </a:cubicBezTo>
                  <a:cubicBezTo>
                    <a:pt x="3834" y="5090"/>
                    <a:pt x="3833" y="5093"/>
                    <a:pt x="3834" y="5098"/>
                  </a:cubicBezTo>
                  <a:cubicBezTo>
                    <a:pt x="3732" y="5146"/>
                    <a:pt x="3647" y="5156"/>
                    <a:pt x="3560" y="5156"/>
                  </a:cubicBezTo>
                  <a:cubicBezTo>
                    <a:pt x="3500" y="5156"/>
                    <a:pt x="3439" y="5152"/>
                    <a:pt x="3373" y="5152"/>
                  </a:cubicBezTo>
                  <a:cubicBezTo>
                    <a:pt x="3329" y="5152"/>
                    <a:pt x="3283" y="5154"/>
                    <a:pt x="3233" y="5160"/>
                  </a:cubicBezTo>
                  <a:cubicBezTo>
                    <a:pt x="3285" y="5129"/>
                    <a:pt x="3295" y="5087"/>
                    <a:pt x="3254" y="5046"/>
                  </a:cubicBezTo>
                  <a:cubicBezTo>
                    <a:pt x="3258" y="5044"/>
                    <a:pt x="3263" y="5043"/>
                    <a:pt x="3270" y="5043"/>
                  </a:cubicBezTo>
                  <a:cubicBezTo>
                    <a:pt x="3296" y="5043"/>
                    <a:pt x="3336" y="5057"/>
                    <a:pt x="3336" y="5057"/>
                  </a:cubicBezTo>
                  <a:cubicBezTo>
                    <a:pt x="3327" y="5036"/>
                    <a:pt x="3254" y="4922"/>
                    <a:pt x="3306" y="4912"/>
                  </a:cubicBezTo>
                  <a:lnTo>
                    <a:pt x="3306" y="4912"/>
                  </a:lnTo>
                  <a:cubicBezTo>
                    <a:pt x="3332" y="4990"/>
                    <a:pt x="3414" y="5029"/>
                    <a:pt x="3470" y="5029"/>
                  </a:cubicBezTo>
                  <a:cubicBezTo>
                    <a:pt x="3524" y="5029"/>
                    <a:pt x="3553" y="4993"/>
                    <a:pt x="3482" y="4922"/>
                  </a:cubicBezTo>
                  <a:cubicBezTo>
                    <a:pt x="3487" y="4911"/>
                    <a:pt x="3524" y="4894"/>
                    <a:pt x="3559" y="4894"/>
                  </a:cubicBezTo>
                  <a:cubicBezTo>
                    <a:pt x="3591" y="4894"/>
                    <a:pt x="3622" y="4908"/>
                    <a:pt x="3627" y="4953"/>
                  </a:cubicBezTo>
                  <a:cubicBezTo>
                    <a:pt x="3700" y="4901"/>
                    <a:pt x="3730" y="4776"/>
                    <a:pt x="3741" y="4746"/>
                  </a:cubicBezTo>
                  <a:cubicBezTo>
                    <a:pt x="3803" y="4756"/>
                    <a:pt x="3772" y="4756"/>
                    <a:pt x="3792" y="4797"/>
                  </a:cubicBezTo>
                  <a:cubicBezTo>
                    <a:pt x="3795" y="4762"/>
                    <a:pt x="3797" y="4737"/>
                    <a:pt x="3799" y="4720"/>
                  </a:cubicBezTo>
                  <a:lnTo>
                    <a:pt x="3799" y="4720"/>
                  </a:lnTo>
                  <a:cubicBezTo>
                    <a:pt x="3798" y="4724"/>
                    <a:pt x="3797" y="4726"/>
                    <a:pt x="3795" y="4726"/>
                  </a:cubicBezTo>
                  <a:cubicBezTo>
                    <a:pt x="3792" y="4726"/>
                    <a:pt x="3787" y="4713"/>
                    <a:pt x="3782" y="4673"/>
                  </a:cubicBezTo>
                  <a:cubicBezTo>
                    <a:pt x="3772" y="4694"/>
                    <a:pt x="3761" y="4703"/>
                    <a:pt x="3751" y="4703"/>
                  </a:cubicBezTo>
                  <a:cubicBezTo>
                    <a:pt x="3731" y="4703"/>
                    <a:pt x="3713" y="4669"/>
                    <a:pt x="3700" y="4621"/>
                  </a:cubicBezTo>
                  <a:cubicBezTo>
                    <a:pt x="3762" y="4611"/>
                    <a:pt x="3658" y="4569"/>
                    <a:pt x="3730" y="4548"/>
                  </a:cubicBezTo>
                  <a:lnTo>
                    <a:pt x="3730" y="4548"/>
                  </a:lnTo>
                  <a:cubicBezTo>
                    <a:pt x="3772" y="4663"/>
                    <a:pt x="3824" y="4559"/>
                    <a:pt x="3792" y="4673"/>
                  </a:cubicBezTo>
                  <a:cubicBezTo>
                    <a:pt x="3834" y="4621"/>
                    <a:pt x="3845" y="4569"/>
                    <a:pt x="3834" y="4507"/>
                  </a:cubicBezTo>
                  <a:lnTo>
                    <a:pt x="3834" y="4507"/>
                  </a:lnTo>
                  <a:cubicBezTo>
                    <a:pt x="3862" y="4532"/>
                    <a:pt x="3878" y="4540"/>
                    <a:pt x="3889" y="4540"/>
                  </a:cubicBezTo>
                  <a:cubicBezTo>
                    <a:pt x="3908" y="4540"/>
                    <a:pt x="3909" y="4516"/>
                    <a:pt x="3922" y="4516"/>
                  </a:cubicBezTo>
                  <a:cubicBezTo>
                    <a:pt x="3929" y="4516"/>
                    <a:pt x="3939" y="4524"/>
                    <a:pt x="3958" y="4548"/>
                  </a:cubicBezTo>
                  <a:cubicBezTo>
                    <a:pt x="3951" y="4502"/>
                    <a:pt x="3961" y="4479"/>
                    <a:pt x="3983" y="4479"/>
                  </a:cubicBezTo>
                  <a:cubicBezTo>
                    <a:pt x="3991" y="4479"/>
                    <a:pt x="4000" y="4481"/>
                    <a:pt x="4010" y="4486"/>
                  </a:cubicBezTo>
                  <a:cubicBezTo>
                    <a:pt x="3998" y="4466"/>
                    <a:pt x="3986" y="4459"/>
                    <a:pt x="3976" y="4459"/>
                  </a:cubicBezTo>
                  <a:cubicBezTo>
                    <a:pt x="3956" y="4459"/>
                    <a:pt x="3940" y="4484"/>
                    <a:pt x="3927" y="4484"/>
                  </a:cubicBezTo>
                  <a:cubicBezTo>
                    <a:pt x="3920" y="4484"/>
                    <a:pt x="3913" y="4475"/>
                    <a:pt x="3907" y="4445"/>
                  </a:cubicBezTo>
                  <a:cubicBezTo>
                    <a:pt x="3898" y="4479"/>
                    <a:pt x="3853" y="4497"/>
                    <a:pt x="3806" y="4497"/>
                  </a:cubicBezTo>
                  <a:cubicBezTo>
                    <a:pt x="3736" y="4497"/>
                    <a:pt x="3660" y="4459"/>
                    <a:pt x="3679" y="4373"/>
                  </a:cubicBezTo>
                  <a:lnTo>
                    <a:pt x="3679" y="4373"/>
                  </a:lnTo>
                  <a:cubicBezTo>
                    <a:pt x="3710" y="4383"/>
                    <a:pt x="3772" y="4406"/>
                    <a:pt x="3799" y="4406"/>
                  </a:cubicBezTo>
                  <a:cubicBezTo>
                    <a:pt x="3826" y="4406"/>
                    <a:pt x="3819" y="4383"/>
                    <a:pt x="3709" y="4300"/>
                  </a:cubicBezTo>
                  <a:cubicBezTo>
                    <a:pt x="3703" y="4324"/>
                    <a:pt x="3686" y="4331"/>
                    <a:pt x="3663" y="4331"/>
                  </a:cubicBezTo>
                  <a:cubicBezTo>
                    <a:pt x="3632" y="4331"/>
                    <a:pt x="3590" y="4319"/>
                    <a:pt x="3540" y="4319"/>
                  </a:cubicBezTo>
                  <a:cubicBezTo>
                    <a:pt x="3515" y="4319"/>
                    <a:pt x="3488" y="4322"/>
                    <a:pt x="3461" y="4331"/>
                  </a:cubicBezTo>
                  <a:cubicBezTo>
                    <a:pt x="3451" y="4290"/>
                    <a:pt x="3502" y="4321"/>
                    <a:pt x="3482" y="4269"/>
                  </a:cubicBezTo>
                  <a:lnTo>
                    <a:pt x="3482" y="4269"/>
                  </a:lnTo>
                  <a:cubicBezTo>
                    <a:pt x="3399" y="4321"/>
                    <a:pt x="3378" y="4290"/>
                    <a:pt x="3306" y="4311"/>
                  </a:cubicBezTo>
                  <a:cubicBezTo>
                    <a:pt x="3295" y="4279"/>
                    <a:pt x="3295" y="4248"/>
                    <a:pt x="3295" y="4217"/>
                  </a:cubicBezTo>
                  <a:lnTo>
                    <a:pt x="3295" y="4217"/>
                  </a:lnTo>
                  <a:cubicBezTo>
                    <a:pt x="3304" y="4220"/>
                    <a:pt x="3315" y="4222"/>
                    <a:pt x="3327" y="4222"/>
                  </a:cubicBezTo>
                  <a:cubicBezTo>
                    <a:pt x="3389" y="4222"/>
                    <a:pt x="3464" y="4175"/>
                    <a:pt x="3368" y="4113"/>
                  </a:cubicBezTo>
                  <a:cubicBezTo>
                    <a:pt x="3378" y="4113"/>
                    <a:pt x="3378" y="4103"/>
                    <a:pt x="3378" y="4093"/>
                  </a:cubicBezTo>
                  <a:cubicBezTo>
                    <a:pt x="3440" y="4113"/>
                    <a:pt x="3502" y="4155"/>
                    <a:pt x="3523" y="4196"/>
                  </a:cubicBezTo>
                  <a:cubicBezTo>
                    <a:pt x="3575" y="3968"/>
                    <a:pt x="3461" y="4103"/>
                    <a:pt x="3513" y="3958"/>
                  </a:cubicBezTo>
                  <a:lnTo>
                    <a:pt x="3513" y="3958"/>
                  </a:lnTo>
                  <a:cubicBezTo>
                    <a:pt x="3467" y="3961"/>
                    <a:pt x="3435" y="3963"/>
                    <a:pt x="3413" y="3963"/>
                  </a:cubicBezTo>
                  <a:cubicBezTo>
                    <a:pt x="3297" y="3963"/>
                    <a:pt x="3486" y="3926"/>
                    <a:pt x="3345" y="3926"/>
                  </a:cubicBezTo>
                  <a:cubicBezTo>
                    <a:pt x="3332" y="3926"/>
                    <a:pt x="3315" y="3926"/>
                    <a:pt x="3295" y="3927"/>
                  </a:cubicBezTo>
                  <a:cubicBezTo>
                    <a:pt x="3295" y="3917"/>
                    <a:pt x="3389" y="3906"/>
                    <a:pt x="3389" y="3896"/>
                  </a:cubicBezTo>
                  <a:cubicBezTo>
                    <a:pt x="3327" y="3896"/>
                    <a:pt x="3295" y="3855"/>
                    <a:pt x="3295" y="3802"/>
                  </a:cubicBezTo>
                  <a:lnTo>
                    <a:pt x="3295" y="3802"/>
                  </a:lnTo>
                  <a:cubicBezTo>
                    <a:pt x="3337" y="3858"/>
                    <a:pt x="3352" y="3879"/>
                    <a:pt x="3354" y="3879"/>
                  </a:cubicBezTo>
                  <a:cubicBezTo>
                    <a:pt x="3359" y="3879"/>
                    <a:pt x="3316" y="3799"/>
                    <a:pt x="3336" y="3751"/>
                  </a:cubicBezTo>
                  <a:cubicBezTo>
                    <a:pt x="3171" y="3751"/>
                    <a:pt x="3016" y="3751"/>
                    <a:pt x="2954" y="3772"/>
                  </a:cubicBezTo>
                  <a:cubicBezTo>
                    <a:pt x="2954" y="3720"/>
                    <a:pt x="3181" y="3627"/>
                    <a:pt x="3099" y="3523"/>
                  </a:cubicBezTo>
                  <a:cubicBezTo>
                    <a:pt x="3212" y="3471"/>
                    <a:pt x="3212" y="3544"/>
                    <a:pt x="3212" y="3420"/>
                  </a:cubicBezTo>
                  <a:cubicBezTo>
                    <a:pt x="3231" y="3469"/>
                    <a:pt x="3246" y="3487"/>
                    <a:pt x="3260" y="3487"/>
                  </a:cubicBezTo>
                  <a:cubicBezTo>
                    <a:pt x="3290" y="3487"/>
                    <a:pt x="3306" y="3386"/>
                    <a:pt x="3306" y="3357"/>
                  </a:cubicBezTo>
                  <a:cubicBezTo>
                    <a:pt x="3368" y="3420"/>
                    <a:pt x="3347" y="3378"/>
                    <a:pt x="3389" y="3429"/>
                  </a:cubicBezTo>
                  <a:cubicBezTo>
                    <a:pt x="3389" y="3419"/>
                    <a:pt x="3394" y="3415"/>
                    <a:pt x="3402" y="3415"/>
                  </a:cubicBezTo>
                  <a:cubicBezTo>
                    <a:pt x="3421" y="3415"/>
                    <a:pt x="3454" y="3433"/>
                    <a:pt x="3473" y="3433"/>
                  </a:cubicBezTo>
                  <a:cubicBezTo>
                    <a:pt x="3497" y="3433"/>
                    <a:pt x="3501" y="3407"/>
                    <a:pt x="3440" y="3295"/>
                  </a:cubicBezTo>
                  <a:cubicBezTo>
                    <a:pt x="3419" y="3295"/>
                    <a:pt x="3409" y="3284"/>
                    <a:pt x="3399" y="3264"/>
                  </a:cubicBezTo>
                  <a:cubicBezTo>
                    <a:pt x="3430" y="3264"/>
                    <a:pt x="3440" y="3254"/>
                    <a:pt x="3419" y="3233"/>
                  </a:cubicBezTo>
                  <a:lnTo>
                    <a:pt x="3419" y="3233"/>
                  </a:lnTo>
                  <a:cubicBezTo>
                    <a:pt x="3376" y="3267"/>
                    <a:pt x="3339" y="3285"/>
                    <a:pt x="3308" y="3285"/>
                  </a:cubicBezTo>
                  <a:cubicBezTo>
                    <a:pt x="3273" y="3285"/>
                    <a:pt x="3245" y="3262"/>
                    <a:pt x="3223" y="3212"/>
                  </a:cubicBezTo>
                  <a:cubicBezTo>
                    <a:pt x="3212" y="3295"/>
                    <a:pt x="3088" y="3316"/>
                    <a:pt x="2963" y="3326"/>
                  </a:cubicBezTo>
                  <a:cubicBezTo>
                    <a:pt x="2963" y="3298"/>
                    <a:pt x="2963" y="3266"/>
                    <a:pt x="2970" y="3266"/>
                  </a:cubicBezTo>
                  <a:cubicBezTo>
                    <a:pt x="2973" y="3266"/>
                    <a:pt x="2977" y="3274"/>
                    <a:pt x="2984" y="3295"/>
                  </a:cubicBezTo>
                  <a:cubicBezTo>
                    <a:pt x="3016" y="3264"/>
                    <a:pt x="3026" y="3233"/>
                    <a:pt x="3016" y="3192"/>
                  </a:cubicBezTo>
                  <a:lnTo>
                    <a:pt x="3016" y="3192"/>
                  </a:lnTo>
                  <a:cubicBezTo>
                    <a:pt x="3005" y="3212"/>
                    <a:pt x="2984" y="3222"/>
                    <a:pt x="2974" y="3222"/>
                  </a:cubicBezTo>
                  <a:cubicBezTo>
                    <a:pt x="2963" y="3181"/>
                    <a:pt x="2974" y="3139"/>
                    <a:pt x="2995" y="3098"/>
                  </a:cubicBezTo>
                  <a:cubicBezTo>
                    <a:pt x="2997" y="3114"/>
                    <a:pt x="3002" y="3121"/>
                    <a:pt x="3008" y="3121"/>
                  </a:cubicBezTo>
                  <a:cubicBezTo>
                    <a:pt x="3028" y="3121"/>
                    <a:pt x="3069" y="3040"/>
                    <a:pt x="3109" y="2984"/>
                  </a:cubicBezTo>
                  <a:cubicBezTo>
                    <a:pt x="3105" y="2982"/>
                    <a:pt x="3100" y="2981"/>
                    <a:pt x="3092" y="2981"/>
                  </a:cubicBezTo>
                  <a:cubicBezTo>
                    <a:pt x="2999" y="2981"/>
                    <a:pt x="2610" y="3141"/>
                    <a:pt x="2590" y="3160"/>
                  </a:cubicBezTo>
                  <a:cubicBezTo>
                    <a:pt x="2581" y="3067"/>
                    <a:pt x="2528" y="3139"/>
                    <a:pt x="2508" y="3046"/>
                  </a:cubicBezTo>
                  <a:lnTo>
                    <a:pt x="2508" y="3046"/>
                  </a:lnTo>
                  <a:cubicBezTo>
                    <a:pt x="2521" y="3051"/>
                    <a:pt x="2537" y="3053"/>
                    <a:pt x="2553" y="3053"/>
                  </a:cubicBezTo>
                  <a:cubicBezTo>
                    <a:pt x="2609" y="3053"/>
                    <a:pt x="2664" y="3029"/>
                    <a:pt x="2632" y="3005"/>
                  </a:cubicBezTo>
                  <a:cubicBezTo>
                    <a:pt x="2650" y="3001"/>
                    <a:pt x="2666" y="2999"/>
                    <a:pt x="2682" y="2999"/>
                  </a:cubicBezTo>
                  <a:cubicBezTo>
                    <a:pt x="2713" y="2999"/>
                    <a:pt x="2743" y="3008"/>
                    <a:pt x="2777" y="3036"/>
                  </a:cubicBezTo>
                  <a:cubicBezTo>
                    <a:pt x="2808" y="3015"/>
                    <a:pt x="2788" y="3036"/>
                    <a:pt x="2808" y="3005"/>
                  </a:cubicBezTo>
                  <a:cubicBezTo>
                    <a:pt x="2746" y="2984"/>
                    <a:pt x="2726" y="2943"/>
                    <a:pt x="2736" y="2891"/>
                  </a:cubicBezTo>
                  <a:lnTo>
                    <a:pt x="2736" y="2891"/>
                  </a:lnTo>
                  <a:cubicBezTo>
                    <a:pt x="2753" y="2921"/>
                    <a:pt x="2765" y="2932"/>
                    <a:pt x="2774" y="2932"/>
                  </a:cubicBezTo>
                  <a:cubicBezTo>
                    <a:pt x="2796" y="2932"/>
                    <a:pt x="2797" y="2867"/>
                    <a:pt x="2800" y="2867"/>
                  </a:cubicBezTo>
                  <a:cubicBezTo>
                    <a:pt x="2801" y="2867"/>
                    <a:pt x="2803" y="2886"/>
                    <a:pt x="2808" y="2943"/>
                  </a:cubicBezTo>
                  <a:cubicBezTo>
                    <a:pt x="2808" y="2896"/>
                    <a:pt x="2820" y="2873"/>
                    <a:pt x="2843" y="2873"/>
                  </a:cubicBezTo>
                  <a:cubicBezTo>
                    <a:pt x="2851" y="2873"/>
                    <a:pt x="2860" y="2876"/>
                    <a:pt x="2871" y="2881"/>
                  </a:cubicBezTo>
                  <a:cubicBezTo>
                    <a:pt x="2891" y="2839"/>
                    <a:pt x="2808" y="2860"/>
                    <a:pt x="2829" y="2828"/>
                  </a:cubicBezTo>
                  <a:cubicBezTo>
                    <a:pt x="2856" y="2828"/>
                    <a:pt x="2873" y="2827"/>
                    <a:pt x="2885" y="2827"/>
                  </a:cubicBezTo>
                  <a:cubicBezTo>
                    <a:pt x="2911" y="2827"/>
                    <a:pt x="2915" y="2832"/>
                    <a:pt x="2943" y="2860"/>
                  </a:cubicBezTo>
                  <a:cubicBezTo>
                    <a:pt x="2943" y="2831"/>
                    <a:pt x="2962" y="2734"/>
                    <a:pt x="2982" y="2734"/>
                  </a:cubicBezTo>
                  <a:cubicBezTo>
                    <a:pt x="2990" y="2734"/>
                    <a:pt x="2999" y="2753"/>
                    <a:pt x="3005" y="2808"/>
                  </a:cubicBezTo>
                  <a:cubicBezTo>
                    <a:pt x="3046" y="2766"/>
                    <a:pt x="3057" y="2725"/>
                    <a:pt x="3036" y="2683"/>
                  </a:cubicBezTo>
                  <a:cubicBezTo>
                    <a:pt x="3043" y="2679"/>
                    <a:pt x="3048" y="2677"/>
                    <a:pt x="3054" y="2677"/>
                  </a:cubicBezTo>
                  <a:cubicBezTo>
                    <a:pt x="3074" y="2677"/>
                    <a:pt x="3086" y="2709"/>
                    <a:pt x="3078" y="2766"/>
                  </a:cubicBezTo>
                  <a:cubicBezTo>
                    <a:pt x="3140" y="2725"/>
                    <a:pt x="3233" y="2528"/>
                    <a:pt x="3129" y="2446"/>
                  </a:cubicBezTo>
                  <a:cubicBezTo>
                    <a:pt x="3149" y="2436"/>
                    <a:pt x="3164" y="2431"/>
                    <a:pt x="3177" y="2431"/>
                  </a:cubicBezTo>
                  <a:cubicBezTo>
                    <a:pt x="3205" y="2431"/>
                    <a:pt x="3222" y="2454"/>
                    <a:pt x="3244" y="2497"/>
                  </a:cubicBezTo>
                  <a:lnTo>
                    <a:pt x="3306" y="2373"/>
                  </a:lnTo>
                  <a:lnTo>
                    <a:pt x="3306" y="2373"/>
                  </a:lnTo>
                  <a:cubicBezTo>
                    <a:pt x="3224" y="2394"/>
                    <a:pt x="3076" y="2408"/>
                    <a:pt x="2935" y="2408"/>
                  </a:cubicBezTo>
                  <a:cubicBezTo>
                    <a:pt x="2734" y="2408"/>
                    <a:pt x="2548" y="2379"/>
                    <a:pt x="2590" y="2300"/>
                  </a:cubicBezTo>
                  <a:lnTo>
                    <a:pt x="2590" y="2300"/>
                  </a:lnTo>
                  <a:cubicBezTo>
                    <a:pt x="2596" y="2315"/>
                    <a:pt x="2625" y="2330"/>
                    <a:pt x="2657" y="2330"/>
                  </a:cubicBezTo>
                  <a:cubicBezTo>
                    <a:pt x="2692" y="2330"/>
                    <a:pt x="2730" y="2313"/>
                    <a:pt x="2746" y="2259"/>
                  </a:cubicBezTo>
                  <a:cubicBezTo>
                    <a:pt x="2756" y="2317"/>
                    <a:pt x="2773" y="2338"/>
                    <a:pt x="2794" y="2338"/>
                  </a:cubicBezTo>
                  <a:cubicBezTo>
                    <a:pt x="2835" y="2338"/>
                    <a:pt x="2891" y="2252"/>
                    <a:pt x="2933" y="2218"/>
                  </a:cubicBezTo>
                  <a:cubicBezTo>
                    <a:pt x="2959" y="2247"/>
                    <a:pt x="2969" y="2257"/>
                    <a:pt x="2971" y="2257"/>
                  </a:cubicBezTo>
                  <a:cubicBezTo>
                    <a:pt x="2976" y="2257"/>
                    <a:pt x="2956" y="2225"/>
                    <a:pt x="2973" y="2225"/>
                  </a:cubicBezTo>
                  <a:cubicBezTo>
                    <a:pt x="2976" y="2225"/>
                    <a:pt x="2979" y="2226"/>
                    <a:pt x="2984" y="2228"/>
                  </a:cubicBezTo>
                  <a:cubicBezTo>
                    <a:pt x="2983" y="2233"/>
                    <a:pt x="2982" y="2238"/>
                    <a:pt x="2981" y="2242"/>
                  </a:cubicBezTo>
                  <a:lnTo>
                    <a:pt x="2981" y="2242"/>
                  </a:lnTo>
                  <a:cubicBezTo>
                    <a:pt x="2983" y="2238"/>
                    <a:pt x="2986" y="2235"/>
                    <a:pt x="2989" y="2235"/>
                  </a:cubicBezTo>
                  <a:cubicBezTo>
                    <a:pt x="2994" y="2235"/>
                    <a:pt x="3000" y="2246"/>
                    <a:pt x="3005" y="2280"/>
                  </a:cubicBezTo>
                  <a:cubicBezTo>
                    <a:pt x="3006" y="2280"/>
                    <a:pt x="3008" y="2280"/>
                    <a:pt x="3009" y="2280"/>
                  </a:cubicBezTo>
                  <a:cubicBezTo>
                    <a:pt x="3051" y="2280"/>
                    <a:pt x="3119" y="2134"/>
                    <a:pt x="3109" y="2103"/>
                  </a:cubicBezTo>
                  <a:lnTo>
                    <a:pt x="3109" y="2103"/>
                  </a:lnTo>
                  <a:cubicBezTo>
                    <a:pt x="3090" y="2141"/>
                    <a:pt x="2974" y="2204"/>
                    <a:pt x="2880" y="2204"/>
                  </a:cubicBezTo>
                  <a:cubicBezTo>
                    <a:pt x="2818" y="2204"/>
                    <a:pt x="2765" y="2176"/>
                    <a:pt x="2756" y="2093"/>
                  </a:cubicBezTo>
                  <a:lnTo>
                    <a:pt x="2756" y="2093"/>
                  </a:lnTo>
                  <a:cubicBezTo>
                    <a:pt x="2777" y="2124"/>
                    <a:pt x="2788" y="2136"/>
                    <a:pt x="2798" y="2136"/>
                  </a:cubicBezTo>
                  <a:cubicBezTo>
                    <a:pt x="2818" y="2136"/>
                    <a:pt x="2832" y="2083"/>
                    <a:pt x="2901" y="2020"/>
                  </a:cubicBezTo>
                  <a:cubicBezTo>
                    <a:pt x="2839" y="2010"/>
                    <a:pt x="2829" y="1979"/>
                    <a:pt x="2881" y="1917"/>
                  </a:cubicBezTo>
                  <a:lnTo>
                    <a:pt x="2881" y="1917"/>
                  </a:lnTo>
                  <a:cubicBezTo>
                    <a:pt x="2846" y="1943"/>
                    <a:pt x="2481" y="2255"/>
                    <a:pt x="2329" y="2255"/>
                  </a:cubicBezTo>
                  <a:cubicBezTo>
                    <a:pt x="2301" y="2255"/>
                    <a:pt x="2280" y="2244"/>
                    <a:pt x="2270" y="2218"/>
                  </a:cubicBezTo>
                  <a:lnTo>
                    <a:pt x="2270" y="2218"/>
                  </a:lnTo>
                  <a:cubicBezTo>
                    <a:pt x="2276" y="2218"/>
                    <a:pt x="2306" y="2231"/>
                    <a:pt x="2328" y="2231"/>
                  </a:cubicBezTo>
                  <a:cubicBezTo>
                    <a:pt x="2340" y="2231"/>
                    <a:pt x="2349" y="2228"/>
                    <a:pt x="2353" y="2218"/>
                  </a:cubicBezTo>
                  <a:cubicBezTo>
                    <a:pt x="2332" y="2207"/>
                    <a:pt x="2300" y="2186"/>
                    <a:pt x="2280" y="2165"/>
                  </a:cubicBezTo>
                  <a:cubicBezTo>
                    <a:pt x="2280" y="2165"/>
                    <a:pt x="2321" y="2114"/>
                    <a:pt x="2332" y="2103"/>
                  </a:cubicBezTo>
                  <a:cubicBezTo>
                    <a:pt x="2344" y="2128"/>
                    <a:pt x="2355" y="2139"/>
                    <a:pt x="2363" y="2139"/>
                  </a:cubicBezTo>
                  <a:cubicBezTo>
                    <a:pt x="2382" y="2139"/>
                    <a:pt x="2388" y="2077"/>
                    <a:pt x="2373" y="1990"/>
                  </a:cubicBezTo>
                  <a:cubicBezTo>
                    <a:pt x="2375" y="1989"/>
                    <a:pt x="2378" y="1989"/>
                    <a:pt x="2380" y="1989"/>
                  </a:cubicBezTo>
                  <a:cubicBezTo>
                    <a:pt x="2412" y="1989"/>
                    <a:pt x="2467" y="2053"/>
                    <a:pt x="2477" y="2073"/>
                  </a:cubicBezTo>
                  <a:cubicBezTo>
                    <a:pt x="2487" y="2031"/>
                    <a:pt x="2498" y="2000"/>
                    <a:pt x="2518" y="1958"/>
                  </a:cubicBezTo>
                  <a:cubicBezTo>
                    <a:pt x="2539" y="2013"/>
                    <a:pt x="2530" y="2022"/>
                    <a:pt x="2520" y="2022"/>
                  </a:cubicBezTo>
                  <a:cubicBezTo>
                    <a:pt x="2516" y="2022"/>
                    <a:pt x="2512" y="2020"/>
                    <a:pt x="2511" y="2020"/>
                  </a:cubicBezTo>
                  <a:lnTo>
                    <a:pt x="2511" y="2020"/>
                  </a:lnTo>
                  <a:cubicBezTo>
                    <a:pt x="2509" y="2020"/>
                    <a:pt x="2522" y="2028"/>
                    <a:pt x="2581" y="2082"/>
                  </a:cubicBezTo>
                  <a:cubicBezTo>
                    <a:pt x="2626" y="2022"/>
                    <a:pt x="2660" y="1935"/>
                    <a:pt x="2691" y="1935"/>
                  </a:cubicBezTo>
                  <a:cubicBezTo>
                    <a:pt x="2703" y="1935"/>
                    <a:pt x="2714" y="1948"/>
                    <a:pt x="2726" y="1979"/>
                  </a:cubicBezTo>
                  <a:cubicBezTo>
                    <a:pt x="2732" y="1965"/>
                    <a:pt x="2744" y="1940"/>
                    <a:pt x="2768" y="1940"/>
                  </a:cubicBezTo>
                  <a:cubicBezTo>
                    <a:pt x="2779" y="1940"/>
                    <a:pt x="2792" y="1945"/>
                    <a:pt x="2808" y="1958"/>
                  </a:cubicBezTo>
                  <a:cubicBezTo>
                    <a:pt x="2802" y="1902"/>
                    <a:pt x="2819" y="1864"/>
                    <a:pt x="2847" y="1864"/>
                  </a:cubicBezTo>
                  <a:cubicBezTo>
                    <a:pt x="2865" y="1864"/>
                    <a:pt x="2888" y="1880"/>
                    <a:pt x="2912" y="1917"/>
                  </a:cubicBezTo>
                  <a:cubicBezTo>
                    <a:pt x="2922" y="1907"/>
                    <a:pt x="2984" y="1720"/>
                    <a:pt x="2984" y="1700"/>
                  </a:cubicBezTo>
                  <a:lnTo>
                    <a:pt x="2984" y="1700"/>
                  </a:lnTo>
                  <a:cubicBezTo>
                    <a:pt x="2922" y="1713"/>
                    <a:pt x="2887" y="1793"/>
                    <a:pt x="2877" y="1793"/>
                  </a:cubicBezTo>
                  <a:cubicBezTo>
                    <a:pt x="2873" y="1793"/>
                    <a:pt x="2874" y="1774"/>
                    <a:pt x="2881" y="1720"/>
                  </a:cubicBezTo>
                  <a:lnTo>
                    <a:pt x="2881" y="1720"/>
                  </a:lnTo>
                  <a:cubicBezTo>
                    <a:pt x="2874" y="1748"/>
                    <a:pt x="2863" y="1761"/>
                    <a:pt x="2850" y="1761"/>
                  </a:cubicBezTo>
                  <a:cubicBezTo>
                    <a:pt x="2843" y="1761"/>
                    <a:pt x="2836" y="1758"/>
                    <a:pt x="2829" y="1751"/>
                  </a:cubicBezTo>
                  <a:cubicBezTo>
                    <a:pt x="2829" y="1786"/>
                    <a:pt x="2565" y="1897"/>
                    <a:pt x="2456" y="1897"/>
                  </a:cubicBezTo>
                  <a:cubicBezTo>
                    <a:pt x="2437" y="1897"/>
                    <a:pt x="2422" y="1894"/>
                    <a:pt x="2415" y="1886"/>
                  </a:cubicBezTo>
                  <a:cubicBezTo>
                    <a:pt x="2311" y="1772"/>
                    <a:pt x="2643" y="1730"/>
                    <a:pt x="2487" y="1617"/>
                  </a:cubicBezTo>
                  <a:cubicBezTo>
                    <a:pt x="2581" y="1440"/>
                    <a:pt x="2788" y="1482"/>
                    <a:pt x="2871" y="1191"/>
                  </a:cubicBezTo>
                  <a:cubicBezTo>
                    <a:pt x="2869" y="1189"/>
                    <a:pt x="2867" y="1188"/>
                    <a:pt x="2864" y="1188"/>
                  </a:cubicBezTo>
                  <a:cubicBezTo>
                    <a:pt x="2830" y="1188"/>
                    <a:pt x="2712" y="1350"/>
                    <a:pt x="2684" y="1378"/>
                  </a:cubicBezTo>
                  <a:cubicBezTo>
                    <a:pt x="2653" y="1254"/>
                    <a:pt x="2684" y="1336"/>
                    <a:pt x="2612" y="1265"/>
                  </a:cubicBezTo>
                  <a:lnTo>
                    <a:pt x="2612" y="1265"/>
                  </a:lnTo>
                  <a:cubicBezTo>
                    <a:pt x="2632" y="1284"/>
                    <a:pt x="2647" y="1292"/>
                    <a:pt x="2660" y="1292"/>
                  </a:cubicBezTo>
                  <a:cubicBezTo>
                    <a:pt x="2707" y="1292"/>
                    <a:pt x="2714" y="1185"/>
                    <a:pt x="2746" y="1161"/>
                  </a:cubicBezTo>
                  <a:cubicBezTo>
                    <a:pt x="2746" y="1191"/>
                    <a:pt x="2756" y="1212"/>
                    <a:pt x="2746" y="1233"/>
                  </a:cubicBezTo>
                  <a:cubicBezTo>
                    <a:pt x="2788" y="1182"/>
                    <a:pt x="2776" y="1118"/>
                    <a:pt x="2819" y="1118"/>
                  </a:cubicBezTo>
                  <a:cubicBezTo>
                    <a:pt x="2829" y="1118"/>
                    <a:pt x="2842" y="1121"/>
                    <a:pt x="2860" y="1129"/>
                  </a:cubicBezTo>
                  <a:cubicBezTo>
                    <a:pt x="2818" y="1099"/>
                    <a:pt x="2818" y="1046"/>
                    <a:pt x="2881" y="995"/>
                  </a:cubicBezTo>
                  <a:cubicBezTo>
                    <a:pt x="2879" y="994"/>
                    <a:pt x="2877" y="993"/>
                    <a:pt x="2875" y="993"/>
                  </a:cubicBezTo>
                  <a:cubicBezTo>
                    <a:pt x="2834" y="993"/>
                    <a:pt x="2678" y="1176"/>
                    <a:pt x="2560" y="1274"/>
                  </a:cubicBezTo>
                  <a:cubicBezTo>
                    <a:pt x="2544" y="1361"/>
                    <a:pt x="2517" y="1395"/>
                    <a:pt x="2487" y="1395"/>
                  </a:cubicBezTo>
                  <a:cubicBezTo>
                    <a:pt x="2384" y="1395"/>
                    <a:pt x="2238" y="995"/>
                    <a:pt x="2336" y="995"/>
                  </a:cubicBezTo>
                  <a:cubicBezTo>
                    <a:pt x="2359" y="995"/>
                    <a:pt x="2394" y="1016"/>
                    <a:pt x="2445" y="1067"/>
                  </a:cubicBezTo>
                  <a:cubicBezTo>
                    <a:pt x="2477" y="1016"/>
                    <a:pt x="2456" y="984"/>
                    <a:pt x="2404" y="984"/>
                  </a:cubicBezTo>
                  <a:cubicBezTo>
                    <a:pt x="2508" y="933"/>
                    <a:pt x="2518" y="953"/>
                    <a:pt x="2560" y="839"/>
                  </a:cubicBezTo>
                  <a:lnTo>
                    <a:pt x="2560" y="839"/>
                  </a:lnTo>
                  <a:cubicBezTo>
                    <a:pt x="2502" y="858"/>
                    <a:pt x="2426" y="976"/>
                    <a:pt x="2349" y="976"/>
                  </a:cubicBezTo>
                  <a:cubicBezTo>
                    <a:pt x="2344" y="976"/>
                    <a:pt x="2338" y="976"/>
                    <a:pt x="2332" y="974"/>
                  </a:cubicBezTo>
                  <a:cubicBezTo>
                    <a:pt x="2415" y="943"/>
                    <a:pt x="2477" y="839"/>
                    <a:pt x="2498" y="767"/>
                  </a:cubicBezTo>
                  <a:lnTo>
                    <a:pt x="2498" y="767"/>
                  </a:lnTo>
                  <a:cubicBezTo>
                    <a:pt x="2477" y="783"/>
                    <a:pt x="2463" y="792"/>
                    <a:pt x="2454" y="792"/>
                  </a:cubicBezTo>
                  <a:cubicBezTo>
                    <a:pt x="2441" y="792"/>
                    <a:pt x="2439" y="773"/>
                    <a:pt x="2445" y="735"/>
                  </a:cubicBezTo>
                  <a:cubicBezTo>
                    <a:pt x="2442" y="735"/>
                    <a:pt x="2438" y="735"/>
                    <a:pt x="2435" y="735"/>
                  </a:cubicBezTo>
                  <a:cubicBezTo>
                    <a:pt x="2378" y="735"/>
                    <a:pt x="2331" y="810"/>
                    <a:pt x="2321" y="839"/>
                  </a:cubicBezTo>
                  <a:cubicBezTo>
                    <a:pt x="2321" y="814"/>
                    <a:pt x="2314" y="740"/>
                    <a:pt x="2312" y="725"/>
                  </a:cubicBezTo>
                  <a:lnTo>
                    <a:pt x="2312" y="725"/>
                  </a:lnTo>
                  <a:cubicBezTo>
                    <a:pt x="2425" y="684"/>
                    <a:pt x="2425" y="663"/>
                    <a:pt x="2456" y="549"/>
                  </a:cubicBezTo>
                  <a:cubicBezTo>
                    <a:pt x="2455" y="548"/>
                    <a:pt x="2453" y="547"/>
                    <a:pt x="2451" y="547"/>
                  </a:cubicBezTo>
                  <a:cubicBezTo>
                    <a:pt x="2413" y="547"/>
                    <a:pt x="2272" y="763"/>
                    <a:pt x="2216" y="763"/>
                  </a:cubicBezTo>
                  <a:cubicBezTo>
                    <a:pt x="2207" y="763"/>
                    <a:pt x="2201" y="758"/>
                    <a:pt x="2197" y="746"/>
                  </a:cubicBezTo>
                  <a:cubicBezTo>
                    <a:pt x="2145" y="746"/>
                    <a:pt x="2217" y="611"/>
                    <a:pt x="2166" y="560"/>
                  </a:cubicBezTo>
                  <a:cubicBezTo>
                    <a:pt x="2249" y="466"/>
                    <a:pt x="2373" y="332"/>
                    <a:pt x="2228" y="300"/>
                  </a:cubicBezTo>
                  <a:lnTo>
                    <a:pt x="2228" y="300"/>
                  </a:lnTo>
                  <a:cubicBezTo>
                    <a:pt x="2197" y="435"/>
                    <a:pt x="2176" y="394"/>
                    <a:pt x="2135" y="549"/>
                  </a:cubicBezTo>
                  <a:cubicBezTo>
                    <a:pt x="2098" y="494"/>
                    <a:pt x="2167" y="366"/>
                    <a:pt x="2133" y="366"/>
                  </a:cubicBezTo>
                  <a:cubicBezTo>
                    <a:pt x="2128" y="366"/>
                    <a:pt x="2122" y="368"/>
                    <a:pt x="2114" y="373"/>
                  </a:cubicBezTo>
                  <a:cubicBezTo>
                    <a:pt x="2104" y="353"/>
                    <a:pt x="2155" y="249"/>
                    <a:pt x="2197" y="217"/>
                  </a:cubicBezTo>
                  <a:lnTo>
                    <a:pt x="2197" y="217"/>
                  </a:lnTo>
                  <a:cubicBezTo>
                    <a:pt x="2176" y="221"/>
                    <a:pt x="2160" y="224"/>
                    <a:pt x="2146" y="224"/>
                  </a:cubicBezTo>
                  <a:cubicBezTo>
                    <a:pt x="2093" y="224"/>
                    <a:pt x="2101" y="189"/>
                    <a:pt x="2176" y="114"/>
                  </a:cubicBezTo>
                  <a:lnTo>
                    <a:pt x="2176" y="114"/>
                  </a:lnTo>
                  <a:cubicBezTo>
                    <a:pt x="2146" y="134"/>
                    <a:pt x="2128" y="142"/>
                    <a:pt x="2117" y="142"/>
                  </a:cubicBezTo>
                  <a:cubicBezTo>
                    <a:pt x="2072" y="142"/>
                    <a:pt x="2160" y="0"/>
                    <a:pt x="209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88575" y="4665783"/>
              <a:ext cx="341103" cy="678763"/>
            </a:xfrm>
            <a:custGeom>
              <a:avLst/>
              <a:gdLst/>
              <a:ahLst/>
              <a:cxnLst/>
              <a:rect l="l" t="t" r="r" b="b"/>
              <a:pathLst>
                <a:path w="3369" h="6704" extrusionOk="0">
                  <a:moveTo>
                    <a:pt x="1389" y="238"/>
                  </a:moveTo>
                  <a:cubicBezTo>
                    <a:pt x="1390" y="240"/>
                    <a:pt x="1391" y="241"/>
                    <a:pt x="1392" y="243"/>
                  </a:cubicBezTo>
                  <a:lnTo>
                    <a:pt x="1392" y="243"/>
                  </a:lnTo>
                  <a:cubicBezTo>
                    <a:pt x="1391" y="241"/>
                    <a:pt x="1390" y="240"/>
                    <a:pt x="1389" y="238"/>
                  </a:cubicBezTo>
                  <a:close/>
                  <a:moveTo>
                    <a:pt x="1364" y="827"/>
                  </a:moveTo>
                  <a:cubicBezTo>
                    <a:pt x="1362" y="828"/>
                    <a:pt x="1360" y="828"/>
                    <a:pt x="1358" y="829"/>
                  </a:cubicBezTo>
                  <a:cubicBezTo>
                    <a:pt x="1360" y="829"/>
                    <a:pt x="1362" y="828"/>
                    <a:pt x="1364" y="827"/>
                  </a:cubicBezTo>
                  <a:close/>
                  <a:moveTo>
                    <a:pt x="1890" y="1517"/>
                  </a:moveTo>
                  <a:cubicBezTo>
                    <a:pt x="1890" y="1517"/>
                    <a:pt x="1892" y="1518"/>
                    <a:pt x="1894" y="1519"/>
                  </a:cubicBezTo>
                  <a:lnTo>
                    <a:pt x="1894" y="1519"/>
                  </a:lnTo>
                  <a:cubicBezTo>
                    <a:pt x="1892" y="1517"/>
                    <a:pt x="1891" y="1517"/>
                    <a:pt x="1890" y="1517"/>
                  </a:cubicBezTo>
                  <a:close/>
                  <a:moveTo>
                    <a:pt x="2233" y="1678"/>
                  </a:moveTo>
                  <a:cubicBezTo>
                    <a:pt x="2235" y="1678"/>
                    <a:pt x="2236" y="1678"/>
                    <a:pt x="2239" y="1679"/>
                  </a:cubicBezTo>
                  <a:cubicBezTo>
                    <a:pt x="2238" y="1688"/>
                    <a:pt x="2237" y="1695"/>
                    <a:pt x="2237" y="1700"/>
                  </a:cubicBezTo>
                  <a:lnTo>
                    <a:pt x="2237" y="1700"/>
                  </a:lnTo>
                  <a:cubicBezTo>
                    <a:pt x="2235" y="1696"/>
                    <a:pt x="2224" y="1678"/>
                    <a:pt x="2233" y="1678"/>
                  </a:cubicBezTo>
                  <a:close/>
                  <a:moveTo>
                    <a:pt x="841" y="1720"/>
                  </a:moveTo>
                  <a:cubicBezTo>
                    <a:pt x="841" y="1720"/>
                    <a:pt x="840" y="1720"/>
                    <a:pt x="840" y="1720"/>
                  </a:cubicBezTo>
                  <a:cubicBezTo>
                    <a:pt x="840" y="1720"/>
                    <a:pt x="841" y="1720"/>
                    <a:pt x="841" y="1720"/>
                  </a:cubicBezTo>
                  <a:close/>
                  <a:moveTo>
                    <a:pt x="975" y="1762"/>
                  </a:moveTo>
                  <a:cubicBezTo>
                    <a:pt x="981" y="1768"/>
                    <a:pt x="987" y="1773"/>
                    <a:pt x="993" y="1778"/>
                  </a:cubicBezTo>
                  <a:lnTo>
                    <a:pt x="993" y="1778"/>
                  </a:lnTo>
                  <a:cubicBezTo>
                    <a:pt x="989" y="1774"/>
                    <a:pt x="983" y="1769"/>
                    <a:pt x="975" y="1762"/>
                  </a:cubicBezTo>
                  <a:close/>
                  <a:moveTo>
                    <a:pt x="1139" y="1989"/>
                  </a:moveTo>
                  <a:lnTo>
                    <a:pt x="1139" y="1989"/>
                  </a:lnTo>
                  <a:cubicBezTo>
                    <a:pt x="1138" y="1991"/>
                    <a:pt x="1138" y="1992"/>
                    <a:pt x="1139" y="1992"/>
                  </a:cubicBezTo>
                  <a:cubicBezTo>
                    <a:pt x="1139" y="1992"/>
                    <a:pt x="1139" y="1991"/>
                    <a:pt x="1140" y="1989"/>
                  </a:cubicBezTo>
                  <a:cubicBezTo>
                    <a:pt x="1140" y="1989"/>
                    <a:pt x="1139" y="1989"/>
                    <a:pt x="1139" y="1989"/>
                  </a:cubicBezTo>
                  <a:close/>
                  <a:moveTo>
                    <a:pt x="902" y="2323"/>
                  </a:moveTo>
                  <a:cubicBezTo>
                    <a:pt x="893" y="2333"/>
                    <a:pt x="879" y="2346"/>
                    <a:pt x="861" y="2363"/>
                  </a:cubicBezTo>
                  <a:cubicBezTo>
                    <a:pt x="867" y="2368"/>
                    <a:pt x="872" y="2371"/>
                    <a:pt x="877" y="2371"/>
                  </a:cubicBezTo>
                  <a:cubicBezTo>
                    <a:pt x="891" y="2371"/>
                    <a:pt x="902" y="2352"/>
                    <a:pt x="902" y="2323"/>
                  </a:cubicBezTo>
                  <a:close/>
                  <a:moveTo>
                    <a:pt x="861" y="3005"/>
                  </a:moveTo>
                  <a:cubicBezTo>
                    <a:pt x="861" y="3005"/>
                    <a:pt x="861" y="3005"/>
                    <a:pt x="861" y="3005"/>
                  </a:cubicBezTo>
                  <a:cubicBezTo>
                    <a:pt x="861" y="3005"/>
                    <a:pt x="861" y="3005"/>
                    <a:pt x="861" y="3005"/>
                  </a:cubicBezTo>
                  <a:lnTo>
                    <a:pt x="861" y="3005"/>
                  </a:lnTo>
                  <a:cubicBezTo>
                    <a:pt x="861" y="3005"/>
                    <a:pt x="861" y="3005"/>
                    <a:pt x="861" y="3005"/>
                  </a:cubicBezTo>
                  <a:close/>
                  <a:moveTo>
                    <a:pt x="59" y="4907"/>
                  </a:moveTo>
                  <a:cubicBezTo>
                    <a:pt x="57" y="4907"/>
                    <a:pt x="55" y="4909"/>
                    <a:pt x="53" y="4911"/>
                  </a:cubicBezTo>
                  <a:cubicBezTo>
                    <a:pt x="53" y="4914"/>
                    <a:pt x="57" y="4920"/>
                    <a:pt x="63" y="4927"/>
                  </a:cubicBezTo>
                  <a:lnTo>
                    <a:pt x="63" y="4927"/>
                  </a:lnTo>
                  <a:cubicBezTo>
                    <a:pt x="63" y="4915"/>
                    <a:pt x="62" y="4907"/>
                    <a:pt x="59" y="4907"/>
                  </a:cubicBezTo>
                  <a:close/>
                  <a:moveTo>
                    <a:pt x="239" y="5522"/>
                  </a:moveTo>
                  <a:lnTo>
                    <a:pt x="239" y="5522"/>
                  </a:lnTo>
                  <a:cubicBezTo>
                    <a:pt x="333" y="5585"/>
                    <a:pt x="249" y="5606"/>
                    <a:pt x="167" y="5613"/>
                  </a:cubicBezTo>
                  <a:lnTo>
                    <a:pt x="167" y="5613"/>
                  </a:lnTo>
                  <a:cubicBezTo>
                    <a:pt x="189" y="5534"/>
                    <a:pt x="270" y="5584"/>
                    <a:pt x="239" y="5522"/>
                  </a:cubicBezTo>
                  <a:close/>
                  <a:moveTo>
                    <a:pt x="3190" y="6144"/>
                  </a:moveTo>
                  <a:cubicBezTo>
                    <a:pt x="3192" y="6144"/>
                    <a:pt x="3192" y="6145"/>
                    <a:pt x="3192" y="6145"/>
                  </a:cubicBezTo>
                  <a:cubicBezTo>
                    <a:pt x="3193" y="6145"/>
                    <a:pt x="3192" y="6145"/>
                    <a:pt x="3192" y="6144"/>
                  </a:cubicBezTo>
                  <a:cubicBezTo>
                    <a:pt x="3191" y="6144"/>
                    <a:pt x="3191" y="6144"/>
                    <a:pt x="3190" y="6144"/>
                  </a:cubicBezTo>
                  <a:close/>
                  <a:moveTo>
                    <a:pt x="1576" y="0"/>
                  </a:moveTo>
                  <a:cubicBezTo>
                    <a:pt x="1576" y="62"/>
                    <a:pt x="1576" y="130"/>
                    <a:pt x="1554" y="130"/>
                  </a:cubicBezTo>
                  <a:cubicBezTo>
                    <a:pt x="1547" y="130"/>
                    <a:pt x="1537" y="122"/>
                    <a:pt x="1524" y="104"/>
                  </a:cubicBezTo>
                  <a:lnTo>
                    <a:pt x="1524" y="104"/>
                  </a:lnTo>
                  <a:cubicBezTo>
                    <a:pt x="1524" y="104"/>
                    <a:pt x="1555" y="352"/>
                    <a:pt x="1576" y="394"/>
                  </a:cubicBezTo>
                  <a:cubicBezTo>
                    <a:pt x="1433" y="342"/>
                    <a:pt x="1461" y="352"/>
                    <a:pt x="1392" y="243"/>
                  </a:cubicBezTo>
                  <a:lnTo>
                    <a:pt x="1392" y="243"/>
                  </a:lnTo>
                  <a:cubicBezTo>
                    <a:pt x="1406" y="266"/>
                    <a:pt x="1408" y="282"/>
                    <a:pt x="1398" y="282"/>
                  </a:cubicBezTo>
                  <a:cubicBezTo>
                    <a:pt x="1396" y="282"/>
                    <a:pt x="1393" y="281"/>
                    <a:pt x="1389" y="279"/>
                  </a:cubicBezTo>
                  <a:lnTo>
                    <a:pt x="1389" y="279"/>
                  </a:lnTo>
                  <a:cubicBezTo>
                    <a:pt x="1410" y="352"/>
                    <a:pt x="1421" y="373"/>
                    <a:pt x="1472" y="415"/>
                  </a:cubicBezTo>
                  <a:cubicBezTo>
                    <a:pt x="1430" y="466"/>
                    <a:pt x="1379" y="477"/>
                    <a:pt x="1483" y="601"/>
                  </a:cubicBezTo>
                  <a:cubicBezTo>
                    <a:pt x="1317" y="601"/>
                    <a:pt x="1410" y="507"/>
                    <a:pt x="1275" y="445"/>
                  </a:cubicBezTo>
                  <a:lnTo>
                    <a:pt x="1275" y="445"/>
                  </a:lnTo>
                  <a:cubicBezTo>
                    <a:pt x="1317" y="549"/>
                    <a:pt x="1338" y="580"/>
                    <a:pt x="1368" y="663"/>
                  </a:cubicBezTo>
                  <a:cubicBezTo>
                    <a:pt x="1371" y="661"/>
                    <a:pt x="1375" y="661"/>
                    <a:pt x="1379" y="661"/>
                  </a:cubicBezTo>
                  <a:cubicBezTo>
                    <a:pt x="1426" y="661"/>
                    <a:pt x="1551" y="751"/>
                    <a:pt x="1513" y="798"/>
                  </a:cubicBezTo>
                  <a:cubicBezTo>
                    <a:pt x="1504" y="778"/>
                    <a:pt x="1363" y="683"/>
                    <a:pt x="1340" y="683"/>
                  </a:cubicBezTo>
                  <a:cubicBezTo>
                    <a:pt x="1339" y="683"/>
                    <a:pt x="1338" y="683"/>
                    <a:pt x="1338" y="684"/>
                  </a:cubicBezTo>
                  <a:cubicBezTo>
                    <a:pt x="1338" y="704"/>
                    <a:pt x="1404" y="809"/>
                    <a:pt x="1364" y="827"/>
                  </a:cubicBezTo>
                  <a:lnTo>
                    <a:pt x="1364" y="827"/>
                  </a:lnTo>
                  <a:cubicBezTo>
                    <a:pt x="1375" y="824"/>
                    <a:pt x="1385" y="822"/>
                    <a:pt x="1393" y="822"/>
                  </a:cubicBezTo>
                  <a:cubicBezTo>
                    <a:pt x="1428" y="822"/>
                    <a:pt x="1437" y="850"/>
                    <a:pt x="1421" y="891"/>
                  </a:cubicBezTo>
                  <a:cubicBezTo>
                    <a:pt x="1451" y="891"/>
                    <a:pt x="1430" y="901"/>
                    <a:pt x="1472" y="912"/>
                  </a:cubicBezTo>
                  <a:cubicBezTo>
                    <a:pt x="1481" y="872"/>
                    <a:pt x="1487" y="859"/>
                    <a:pt x="1492" y="859"/>
                  </a:cubicBezTo>
                  <a:cubicBezTo>
                    <a:pt x="1501" y="859"/>
                    <a:pt x="1504" y="906"/>
                    <a:pt x="1508" y="906"/>
                  </a:cubicBezTo>
                  <a:cubicBezTo>
                    <a:pt x="1510" y="906"/>
                    <a:pt x="1511" y="899"/>
                    <a:pt x="1513" y="880"/>
                  </a:cubicBezTo>
                  <a:cubicBezTo>
                    <a:pt x="1524" y="891"/>
                    <a:pt x="1545" y="1025"/>
                    <a:pt x="1545" y="1025"/>
                  </a:cubicBezTo>
                  <a:cubicBezTo>
                    <a:pt x="1551" y="1046"/>
                    <a:pt x="1545" y="1053"/>
                    <a:pt x="1535" y="1053"/>
                  </a:cubicBezTo>
                  <a:cubicBezTo>
                    <a:pt x="1506" y="1053"/>
                    <a:pt x="1441" y="1002"/>
                    <a:pt x="1441" y="995"/>
                  </a:cubicBezTo>
                  <a:cubicBezTo>
                    <a:pt x="1441" y="997"/>
                    <a:pt x="1440" y="998"/>
                    <a:pt x="1437" y="998"/>
                  </a:cubicBezTo>
                  <a:cubicBezTo>
                    <a:pt x="1401" y="998"/>
                    <a:pt x="1149" y="827"/>
                    <a:pt x="1120" y="798"/>
                  </a:cubicBezTo>
                  <a:lnTo>
                    <a:pt x="1120" y="798"/>
                  </a:lnTo>
                  <a:cubicBezTo>
                    <a:pt x="1089" y="818"/>
                    <a:pt x="1151" y="850"/>
                    <a:pt x="1110" y="860"/>
                  </a:cubicBezTo>
                  <a:cubicBezTo>
                    <a:pt x="1118" y="878"/>
                    <a:pt x="1215" y="936"/>
                    <a:pt x="1204" y="936"/>
                  </a:cubicBezTo>
                  <a:cubicBezTo>
                    <a:pt x="1203" y="936"/>
                    <a:pt x="1199" y="935"/>
                    <a:pt x="1193" y="933"/>
                  </a:cubicBezTo>
                  <a:lnTo>
                    <a:pt x="1193" y="933"/>
                  </a:lnTo>
                  <a:cubicBezTo>
                    <a:pt x="1205" y="945"/>
                    <a:pt x="1214" y="954"/>
                    <a:pt x="1226" y="954"/>
                  </a:cubicBezTo>
                  <a:cubicBezTo>
                    <a:pt x="1234" y="954"/>
                    <a:pt x="1243" y="951"/>
                    <a:pt x="1255" y="943"/>
                  </a:cubicBezTo>
                  <a:lnTo>
                    <a:pt x="1255" y="943"/>
                  </a:lnTo>
                  <a:cubicBezTo>
                    <a:pt x="1223" y="963"/>
                    <a:pt x="1234" y="984"/>
                    <a:pt x="1265" y="984"/>
                  </a:cubicBezTo>
                  <a:cubicBezTo>
                    <a:pt x="1255" y="986"/>
                    <a:pt x="1246" y="986"/>
                    <a:pt x="1238" y="986"/>
                  </a:cubicBezTo>
                  <a:cubicBezTo>
                    <a:pt x="1133" y="986"/>
                    <a:pt x="1084" y="877"/>
                    <a:pt x="1027" y="829"/>
                  </a:cubicBezTo>
                  <a:lnTo>
                    <a:pt x="1027" y="829"/>
                  </a:lnTo>
                  <a:cubicBezTo>
                    <a:pt x="1057" y="933"/>
                    <a:pt x="1151" y="974"/>
                    <a:pt x="1151" y="1036"/>
                  </a:cubicBezTo>
                  <a:cubicBezTo>
                    <a:pt x="1151" y="1036"/>
                    <a:pt x="1182" y="995"/>
                    <a:pt x="1182" y="984"/>
                  </a:cubicBezTo>
                  <a:cubicBezTo>
                    <a:pt x="1193" y="995"/>
                    <a:pt x="1296" y="1098"/>
                    <a:pt x="1306" y="1191"/>
                  </a:cubicBezTo>
                  <a:cubicBezTo>
                    <a:pt x="1321" y="1177"/>
                    <a:pt x="1329" y="1173"/>
                    <a:pt x="1335" y="1173"/>
                  </a:cubicBezTo>
                  <a:cubicBezTo>
                    <a:pt x="1342" y="1173"/>
                    <a:pt x="1343" y="1179"/>
                    <a:pt x="1344" y="1179"/>
                  </a:cubicBezTo>
                  <a:cubicBezTo>
                    <a:pt x="1344" y="1179"/>
                    <a:pt x="1344" y="1172"/>
                    <a:pt x="1348" y="1140"/>
                  </a:cubicBezTo>
                  <a:cubicBezTo>
                    <a:pt x="1356" y="1164"/>
                    <a:pt x="1362" y="1173"/>
                    <a:pt x="1370" y="1173"/>
                  </a:cubicBezTo>
                  <a:cubicBezTo>
                    <a:pt x="1383" y="1173"/>
                    <a:pt x="1399" y="1152"/>
                    <a:pt x="1430" y="1140"/>
                  </a:cubicBezTo>
                  <a:lnTo>
                    <a:pt x="1430" y="1140"/>
                  </a:lnTo>
                  <a:cubicBezTo>
                    <a:pt x="1424" y="1159"/>
                    <a:pt x="1426" y="1182"/>
                    <a:pt x="1430" y="1182"/>
                  </a:cubicBezTo>
                  <a:cubicBezTo>
                    <a:pt x="1433" y="1182"/>
                    <a:pt x="1437" y="1173"/>
                    <a:pt x="1441" y="1150"/>
                  </a:cubicBezTo>
                  <a:lnTo>
                    <a:pt x="1441" y="1150"/>
                  </a:lnTo>
                  <a:cubicBezTo>
                    <a:pt x="1469" y="1216"/>
                    <a:pt x="1431" y="1238"/>
                    <a:pt x="1384" y="1238"/>
                  </a:cubicBezTo>
                  <a:cubicBezTo>
                    <a:pt x="1343" y="1238"/>
                    <a:pt x="1295" y="1221"/>
                    <a:pt x="1275" y="1202"/>
                  </a:cubicBezTo>
                  <a:lnTo>
                    <a:pt x="1275" y="1202"/>
                  </a:lnTo>
                  <a:cubicBezTo>
                    <a:pt x="1255" y="1274"/>
                    <a:pt x="1327" y="1243"/>
                    <a:pt x="1327" y="1274"/>
                  </a:cubicBezTo>
                  <a:cubicBezTo>
                    <a:pt x="1327" y="1300"/>
                    <a:pt x="1319" y="1311"/>
                    <a:pt x="1305" y="1311"/>
                  </a:cubicBezTo>
                  <a:cubicBezTo>
                    <a:pt x="1242" y="1311"/>
                    <a:pt x="1066" y="1086"/>
                    <a:pt x="1057" y="1078"/>
                  </a:cubicBezTo>
                  <a:lnTo>
                    <a:pt x="1057" y="1078"/>
                  </a:lnTo>
                  <a:cubicBezTo>
                    <a:pt x="1037" y="1274"/>
                    <a:pt x="1120" y="1274"/>
                    <a:pt x="1140" y="1378"/>
                  </a:cubicBezTo>
                  <a:cubicBezTo>
                    <a:pt x="1149" y="1364"/>
                    <a:pt x="1161" y="1359"/>
                    <a:pt x="1176" y="1359"/>
                  </a:cubicBezTo>
                  <a:cubicBezTo>
                    <a:pt x="1216" y="1359"/>
                    <a:pt x="1270" y="1402"/>
                    <a:pt x="1285" y="1440"/>
                  </a:cubicBezTo>
                  <a:cubicBezTo>
                    <a:pt x="1279" y="1439"/>
                    <a:pt x="1274" y="1439"/>
                    <a:pt x="1269" y="1439"/>
                  </a:cubicBezTo>
                  <a:cubicBezTo>
                    <a:pt x="1213" y="1439"/>
                    <a:pt x="1274" y="1492"/>
                    <a:pt x="1255" y="1492"/>
                  </a:cubicBezTo>
                  <a:cubicBezTo>
                    <a:pt x="1182" y="1492"/>
                    <a:pt x="1110" y="1451"/>
                    <a:pt x="1078" y="1451"/>
                  </a:cubicBezTo>
                  <a:cubicBezTo>
                    <a:pt x="1057" y="1523"/>
                    <a:pt x="1172" y="1575"/>
                    <a:pt x="1120" y="1658"/>
                  </a:cubicBezTo>
                  <a:cubicBezTo>
                    <a:pt x="1140" y="1616"/>
                    <a:pt x="840" y="1440"/>
                    <a:pt x="820" y="1440"/>
                  </a:cubicBezTo>
                  <a:lnTo>
                    <a:pt x="820" y="1440"/>
                  </a:lnTo>
                  <a:cubicBezTo>
                    <a:pt x="811" y="1465"/>
                    <a:pt x="868" y="1594"/>
                    <a:pt x="908" y="1594"/>
                  </a:cubicBezTo>
                  <a:cubicBezTo>
                    <a:pt x="918" y="1594"/>
                    <a:pt x="927" y="1586"/>
                    <a:pt x="933" y="1564"/>
                  </a:cubicBezTo>
                  <a:cubicBezTo>
                    <a:pt x="979" y="1628"/>
                    <a:pt x="976" y="1660"/>
                    <a:pt x="940" y="1660"/>
                  </a:cubicBezTo>
                  <a:cubicBezTo>
                    <a:pt x="935" y="1660"/>
                    <a:pt x="929" y="1659"/>
                    <a:pt x="923" y="1658"/>
                  </a:cubicBezTo>
                  <a:lnTo>
                    <a:pt x="923" y="1658"/>
                  </a:lnTo>
                  <a:cubicBezTo>
                    <a:pt x="975" y="1720"/>
                    <a:pt x="1006" y="1709"/>
                    <a:pt x="1027" y="1782"/>
                  </a:cubicBezTo>
                  <a:cubicBezTo>
                    <a:pt x="1048" y="1782"/>
                    <a:pt x="1016" y="1730"/>
                    <a:pt x="1048" y="1730"/>
                  </a:cubicBezTo>
                  <a:cubicBezTo>
                    <a:pt x="1048" y="1782"/>
                    <a:pt x="1099" y="1751"/>
                    <a:pt x="1048" y="1782"/>
                  </a:cubicBezTo>
                  <a:cubicBezTo>
                    <a:pt x="1048" y="1782"/>
                    <a:pt x="1110" y="1782"/>
                    <a:pt x="1130" y="1813"/>
                  </a:cubicBezTo>
                  <a:cubicBezTo>
                    <a:pt x="1077" y="1813"/>
                    <a:pt x="1031" y="1806"/>
                    <a:pt x="993" y="1778"/>
                  </a:cubicBezTo>
                  <a:lnTo>
                    <a:pt x="993" y="1778"/>
                  </a:lnTo>
                  <a:cubicBezTo>
                    <a:pt x="1013" y="1797"/>
                    <a:pt x="977" y="1787"/>
                    <a:pt x="933" y="1813"/>
                  </a:cubicBezTo>
                  <a:cubicBezTo>
                    <a:pt x="954" y="1792"/>
                    <a:pt x="944" y="1771"/>
                    <a:pt x="923" y="1751"/>
                  </a:cubicBezTo>
                  <a:cubicBezTo>
                    <a:pt x="923" y="1774"/>
                    <a:pt x="921" y="1783"/>
                    <a:pt x="918" y="1783"/>
                  </a:cubicBezTo>
                  <a:cubicBezTo>
                    <a:pt x="907" y="1783"/>
                    <a:pt x="884" y="1718"/>
                    <a:pt x="851" y="1718"/>
                  </a:cubicBezTo>
                  <a:cubicBezTo>
                    <a:pt x="847" y="1718"/>
                    <a:pt x="844" y="1719"/>
                    <a:pt x="841" y="1720"/>
                  </a:cubicBezTo>
                  <a:lnTo>
                    <a:pt x="841" y="1720"/>
                  </a:lnTo>
                  <a:cubicBezTo>
                    <a:pt x="841" y="1720"/>
                    <a:pt x="841" y="1720"/>
                    <a:pt x="842" y="1720"/>
                  </a:cubicBezTo>
                  <a:cubicBezTo>
                    <a:pt x="858" y="1720"/>
                    <a:pt x="902" y="1858"/>
                    <a:pt x="936" y="1858"/>
                  </a:cubicBezTo>
                  <a:cubicBezTo>
                    <a:pt x="947" y="1858"/>
                    <a:pt x="957" y="1843"/>
                    <a:pt x="965" y="1803"/>
                  </a:cubicBezTo>
                  <a:cubicBezTo>
                    <a:pt x="985" y="1813"/>
                    <a:pt x="995" y="1917"/>
                    <a:pt x="995" y="1927"/>
                  </a:cubicBezTo>
                  <a:cubicBezTo>
                    <a:pt x="1007" y="1856"/>
                    <a:pt x="1010" y="1832"/>
                    <a:pt x="1011" y="1832"/>
                  </a:cubicBezTo>
                  <a:lnTo>
                    <a:pt x="1011" y="1832"/>
                  </a:lnTo>
                  <a:cubicBezTo>
                    <a:pt x="1012" y="1832"/>
                    <a:pt x="1007" y="1907"/>
                    <a:pt x="1027" y="1927"/>
                  </a:cubicBezTo>
                  <a:cubicBezTo>
                    <a:pt x="1042" y="1886"/>
                    <a:pt x="1058" y="1873"/>
                    <a:pt x="1075" y="1873"/>
                  </a:cubicBezTo>
                  <a:cubicBezTo>
                    <a:pt x="1092" y="1873"/>
                    <a:pt x="1110" y="1886"/>
                    <a:pt x="1130" y="1896"/>
                  </a:cubicBezTo>
                  <a:cubicBezTo>
                    <a:pt x="1110" y="1927"/>
                    <a:pt x="1099" y="1977"/>
                    <a:pt x="1139" y="1989"/>
                  </a:cubicBezTo>
                  <a:lnTo>
                    <a:pt x="1139" y="1989"/>
                  </a:lnTo>
                  <a:cubicBezTo>
                    <a:pt x="1141" y="1976"/>
                    <a:pt x="1157" y="1925"/>
                    <a:pt x="1160" y="1925"/>
                  </a:cubicBezTo>
                  <a:cubicBezTo>
                    <a:pt x="1161" y="1925"/>
                    <a:pt x="1161" y="1925"/>
                    <a:pt x="1161" y="1927"/>
                  </a:cubicBezTo>
                  <a:cubicBezTo>
                    <a:pt x="1172" y="1989"/>
                    <a:pt x="1182" y="2010"/>
                    <a:pt x="1203" y="2072"/>
                  </a:cubicBezTo>
                  <a:cubicBezTo>
                    <a:pt x="1215" y="2042"/>
                    <a:pt x="1227" y="2032"/>
                    <a:pt x="1241" y="2032"/>
                  </a:cubicBezTo>
                  <a:cubicBezTo>
                    <a:pt x="1261" y="2032"/>
                    <a:pt x="1289" y="2054"/>
                    <a:pt x="1338" y="2072"/>
                  </a:cubicBezTo>
                  <a:cubicBezTo>
                    <a:pt x="1307" y="2096"/>
                    <a:pt x="1259" y="2104"/>
                    <a:pt x="1208" y="2104"/>
                  </a:cubicBezTo>
                  <a:cubicBezTo>
                    <a:pt x="1101" y="2104"/>
                    <a:pt x="979" y="2069"/>
                    <a:pt x="965" y="2062"/>
                  </a:cubicBezTo>
                  <a:lnTo>
                    <a:pt x="965" y="2062"/>
                  </a:lnTo>
                  <a:cubicBezTo>
                    <a:pt x="973" y="2096"/>
                    <a:pt x="989" y="2116"/>
                    <a:pt x="1024" y="2116"/>
                  </a:cubicBezTo>
                  <a:cubicBezTo>
                    <a:pt x="1031" y="2116"/>
                    <a:pt x="1039" y="2115"/>
                    <a:pt x="1048" y="2114"/>
                  </a:cubicBezTo>
                  <a:lnTo>
                    <a:pt x="1048" y="2114"/>
                  </a:lnTo>
                  <a:cubicBezTo>
                    <a:pt x="1006" y="2135"/>
                    <a:pt x="995" y="2155"/>
                    <a:pt x="1016" y="2197"/>
                  </a:cubicBezTo>
                  <a:cubicBezTo>
                    <a:pt x="1018" y="2194"/>
                    <a:pt x="1022" y="2192"/>
                    <a:pt x="1028" y="2192"/>
                  </a:cubicBezTo>
                  <a:cubicBezTo>
                    <a:pt x="1065" y="2192"/>
                    <a:pt x="1164" y="2240"/>
                    <a:pt x="1182" y="2310"/>
                  </a:cubicBezTo>
                  <a:cubicBezTo>
                    <a:pt x="1154" y="2314"/>
                    <a:pt x="1137" y="2315"/>
                    <a:pt x="1125" y="2315"/>
                  </a:cubicBezTo>
                  <a:cubicBezTo>
                    <a:pt x="1089" y="2315"/>
                    <a:pt x="1123" y="2300"/>
                    <a:pt x="1116" y="2300"/>
                  </a:cubicBezTo>
                  <a:cubicBezTo>
                    <a:pt x="1113" y="2300"/>
                    <a:pt x="1103" y="2303"/>
                    <a:pt x="1078" y="2310"/>
                  </a:cubicBezTo>
                  <a:cubicBezTo>
                    <a:pt x="1104" y="2280"/>
                    <a:pt x="1109" y="2275"/>
                    <a:pt x="1108" y="2275"/>
                  </a:cubicBezTo>
                  <a:lnTo>
                    <a:pt x="1108" y="2275"/>
                  </a:lnTo>
                  <a:cubicBezTo>
                    <a:pt x="1107" y="2275"/>
                    <a:pt x="1106" y="2276"/>
                    <a:pt x="1105" y="2276"/>
                  </a:cubicBezTo>
                  <a:cubicBezTo>
                    <a:pt x="1103" y="2276"/>
                    <a:pt x="1104" y="2272"/>
                    <a:pt x="1120" y="2248"/>
                  </a:cubicBezTo>
                  <a:cubicBezTo>
                    <a:pt x="1116" y="2246"/>
                    <a:pt x="1111" y="2245"/>
                    <a:pt x="1105" y="2245"/>
                  </a:cubicBezTo>
                  <a:cubicBezTo>
                    <a:pt x="1076" y="2245"/>
                    <a:pt x="1030" y="2269"/>
                    <a:pt x="1008" y="2269"/>
                  </a:cubicBezTo>
                  <a:cubicBezTo>
                    <a:pt x="991" y="2269"/>
                    <a:pt x="988" y="2255"/>
                    <a:pt x="1016" y="2207"/>
                  </a:cubicBezTo>
                  <a:cubicBezTo>
                    <a:pt x="976" y="2187"/>
                    <a:pt x="895" y="2180"/>
                    <a:pt x="841" y="2180"/>
                  </a:cubicBezTo>
                  <a:cubicBezTo>
                    <a:pt x="810" y="2180"/>
                    <a:pt x="788" y="2182"/>
                    <a:pt x="788" y="2186"/>
                  </a:cubicBezTo>
                  <a:cubicBezTo>
                    <a:pt x="705" y="2135"/>
                    <a:pt x="654" y="2082"/>
                    <a:pt x="592" y="2041"/>
                  </a:cubicBezTo>
                  <a:lnTo>
                    <a:pt x="592" y="2041"/>
                  </a:lnTo>
                  <a:cubicBezTo>
                    <a:pt x="606" y="2133"/>
                    <a:pt x="615" y="2148"/>
                    <a:pt x="632" y="2148"/>
                  </a:cubicBezTo>
                  <a:cubicBezTo>
                    <a:pt x="641" y="2148"/>
                    <a:pt x="651" y="2145"/>
                    <a:pt x="664" y="2145"/>
                  </a:cubicBezTo>
                  <a:cubicBezTo>
                    <a:pt x="664" y="2259"/>
                    <a:pt x="726" y="2238"/>
                    <a:pt x="778" y="2331"/>
                  </a:cubicBezTo>
                  <a:cubicBezTo>
                    <a:pt x="778" y="2331"/>
                    <a:pt x="830" y="2269"/>
                    <a:pt x="840" y="2248"/>
                  </a:cubicBezTo>
                  <a:cubicBezTo>
                    <a:pt x="840" y="2331"/>
                    <a:pt x="912" y="2259"/>
                    <a:pt x="850" y="2331"/>
                  </a:cubicBezTo>
                  <a:cubicBezTo>
                    <a:pt x="857" y="2331"/>
                    <a:pt x="912" y="2293"/>
                    <a:pt x="923" y="2293"/>
                  </a:cubicBezTo>
                  <a:cubicBezTo>
                    <a:pt x="928" y="2293"/>
                    <a:pt x="924" y="2301"/>
                    <a:pt x="903" y="2322"/>
                  </a:cubicBezTo>
                  <a:lnTo>
                    <a:pt x="903" y="2322"/>
                  </a:lnTo>
                  <a:cubicBezTo>
                    <a:pt x="903" y="2322"/>
                    <a:pt x="903" y="2321"/>
                    <a:pt x="902" y="2321"/>
                  </a:cubicBezTo>
                  <a:cubicBezTo>
                    <a:pt x="902" y="2322"/>
                    <a:pt x="902" y="2322"/>
                    <a:pt x="902" y="2323"/>
                  </a:cubicBezTo>
                  <a:lnTo>
                    <a:pt x="902" y="2323"/>
                  </a:lnTo>
                  <a:cubicBezTo>
                    <a:pt x="903" y="2322"/>
                    <a:pt x="903" y="2322"/>
                    <a:pt x="903" y="2322"/>
                  </a:cubicBezTo>
                  <a:lnTo>
                    <a:pt x="903" y="2322"/>
                  </a:lnTo>
                  <a:cubicBezTo>
                    <a:pt x="924" y="2373"/>
                    <a:pt x="985" y="2394"/>
                    <a:pt x="944" y="2476"/>
                  </a:cubicBezTo>
                  <a:cubicBezTo>
                    <a:pt x="975" y="2462"/>
                    <a:pt x="992" y="2459"/>
                    <a:pt x="1002" y="2459"/>
                  </a:cubicBezTo>
                  <a:cubicBezTo>
                    <a:pt x="1012" y="2459"/>
                    <a:pt x="1015" y="2463"/>
                    <a:pt x="1017" y="2463"/>
                  </a:cubicBezTo>
                  <a:cubicBezTo>
                    <a:pt x="1019" y="2463"/>
                    <a:pt x="1020" y="2459"/>
                    <a:pt x="1027" y="2445"/>
                  </a:cubicBezTo>
                  <a:cubicBezTo>
                    <a:pt x="1057" y="2476"/>
                    <a:pt x="1057" y="2518"/>
                    <a:pt x="1027" y="2549"/>
                  </a:cubicBezTo>
                  <a:cubicBezTo>
                    <a:pt x="1028" y="2550"/>
                    <a:pt x="1028" y="2550"/>
                    <a:pt x="1029" y="2550"/>
                  </a:cubicBezTo>
                  <a:cubicBezTo>
                    <a:pt x="1043" y="2550"/>
                    <a:pt x="1078" y="2497"/>
                    <a:pt x="1078" y="2497"/>
                  </a:cubicBezTo>
                  <a:cubicBezTo>
                    <a:pt x="1086" y="2541"/>
                    <a:pt x="1093" y="2554"/>
                    <a:pt x="1097" y="2554"/>
                  </a:cubicBezTo>
                  <a:cubicBezTo>
                    <a:pt x="1098" y="2554"/>
                    <a:pt x="1099" y="2552"/>
                    <a:pt x="1099" y="2549"/>
                  </a:cubicBezTo>
                  <a:lnTo>
                    <a:pt x="1099" y="2570"/>
                  </a:lnTo>
                  <a:cubicBezTo>
                    <a:pt x="1006" y="2559"/>
                    <a:pt x="840" y="2528"/>
                    <a:pt x="809" y="2528"/>
                  </a:cubicBezTo>
                  <a:cubicBezTo>
                    <a:pt x="747" y="2508"/>
                    <a:pt x="612" y="2508"/>
                    <a:pt x="529" y="2445"/>
                  </a:cubicBezTo>
                  <a:lnTo>
                    <a:pt x="529" y="2445"/>
                  </a:lnTo>
                  <a:cubicBezTo>
                    <a:pt x="509" y="2476"/>
                    <a:pt x="509" y="2508"/>
                    <a:pt x="539" y="2549"/>
                  </a:cubicBezTo>
                  <a:cubicBezTo>
                    <a:pt x="533" y="2521"/>
                    <a:pt x="587" y="2516"/>
                    <a:pt x="626" y="2516"/>
                  </a:cubicBezTo>
                  <a:cubicBezTo>
                    <a:pt x="645" y="2516"/>
                    <a:pt x="660" y="2518"/>
                    <a:pt x="664" y="2518"/>
                  </a:cubicBezTo>
                  <a:cubicBezTo>
                    <a:pt x="664" y="2580"/>
                    <a:pt x="757" y="2694"/>
                    <a:pt x="809" y="2745"/>
                  </a:cubicBezTo>
                  <a:cubicBezTo>
                    <a:pt x="830" y="2709"/>
                    <a:pt x="850" y="2707"/>
                    <a:pt x="865" y="2707"/>
                  </a:cubicBezTo>
                  <a:cubicBezTo>
                    <a:pt x="867" y="2707"/>
                    <a:pt x="869" y="2707"/>
                    <a:pt x="871" y="2707"/>
                  </a:cubicBezTo>
                  <a:cubicBezTo>
                    <a:pt x="881" y="2707"/>
                    <a:pt x="886" y="2705"/>
                    <a:pt x="882" y="2683"/>
                  </a:cubicBezTo>
                  <a:lnTo>
                    <a:pt x="882" y="2683"/>
                  </a:lnTo>
                  <a:cubicBezTo>
                    <a:pt x="892" y="2715"/>
                    <a:pt x="912" y="2745"/>
                    <a:pt x="923" y="2766"/>
                  </a:cubicBezTo>
                  <a:cubicBezTo>
                    <a:pt x="928" y="2749"/>
                    <a:pt x="931" y="2742"/>
                    <a:pt x="933" y="2742"/>
                  </a:cubicBezTo>
                  <a:lnTo>
                    <a:pt x="933" y="2742"/>
                  </a:lnTo>
                  <a:cubicBezTo>
                    <a:pt x="938" y="2742"/>
                    <a:pt x="926" y="2813"/>
                    <a:pt x="902" y="2828"/>
                  </a:cubicBezTo>
                  <a:cubicBezTo>
                    <a:pt x="918" y="2865"/>
                    <a:pt x="977" y="2883"/>
                    <a:pt x="1037" y="2883"/>
                  </a:cubicBezTo>
                  <a:cubicBezTo>
                    <a:pt x="1096" y="2883"/>
                    <a:pt x="1156" y="2865"/>
                    <a:pt x="1172" y="2828"/>
                  </a:cubicBezTo>
                  <a:lnTo>
                    <a:pt x="1172" y="2828"/>
                  </a:lnTo>
                  <a:cubicBezTo>
                    <a:pt x="1213" y="2911"/>
                    <a:pt x="1151" y="2922"/>
                    <a:pt x="1068" y="2984"/>
                  </a:cubicBezTo>
                  <a:cubicBezTo>
                    <a:pt x="1110" y="2973"/>
                    <a:pt x="1125" y="2968"/>
                    <a:pt x="1127" y="2968"/>
                  </a:cubicBezTo>
                  <a:lnTo>
                    <a:pt x="1127" y="2968"/>
                  </a:lnTo>
                  <a:cubicBezTo>
                    <a:pt x="1129" y="2968"/>
                    <a:pt x="1091" y="2981"/>
                    <a:pt x="1078" y="2994"/>
                  </a:cubicBezTo>
                  <a:cubicBezTo>
                    <a:pt x="1085" y="2992"/>
                    <a:pt x="1091" y="2992"/>
                    <a:pt x="1096" y="2992"/>
                  </a:cubicBezTo>
                  <a:cubicBezTo>
                    <a:pt x="1120" y="2992"/>
                    <a:pt x="1123" y="3010"/>
                    <a:pt x="1140" y="3036"/>
                  </a:cubicBezTo>
                  <a:cubicBezTo>
                    <a:pt x="1134" y="3036"/>
                    <a:pt x="1128" y="3037"/>
                    <a:pt x="1122" y="3037"/>
                  </a:cubicBezTo>
                  <a:cubicBezTo>
                    <a:pt x="1057" y="3037"/>
                    <a:pt x="1019" y="2997"/>
                    <a:pt x="981" y="2997"/>
                  </a:cubicBezTo>
                  <a:cubicBezTo>
                    <a:pt x="972" y="2997"/>
                    <a:pt x="963" y="2999"/>
                    <a:pt x="954" y="3005"/>
                  </a:cubicBezTo>
                  <a:cubicBezTo>
                    <a:pt x="1014" y="3047"/>
                    <a:pt x="955" y="3132"/>
                    <a:pt x="880" y="3132"/>
                  </a:cubicBezTo>
                  <a:cubicBezTo>
                    <a:pt x="863" y="3132"/>
                    <a:pt x="846" y="3128"/>
                    <a:pt x="830" y="3118"/>
                  </a:cubicBezTo>
                  <a:lnTo>
                    <a:pt x="830" y="3118"/>
                  </a:lnTo>
                  <a:cubicBezTo>
                    <a:pt x="833" y="3120"/>
                    <a:pt x="836" y="3121"/>
                    <a:pt x="838" y="3121"/>
                  </a:cubicBezTo>
                  <a:cubicBezTo>
                    <a:pt x="872" y="3121"/>
                    <a:pt x="880" y="3015"/>
                    <a:pt x="861" y="3005"/>
                  </a:cubicBezTo>
                  <a:lnTo>
                    <a:pt x="861" y="3005"/>
                  </a:lnTo>
                  <a:cubicBezTo>
                    <a:pt x="858" y="3015"/>
                    <a:pt x="749" y="3199"/>
                    <a:pt x="763" y="3199"/>
                  </a:cubicBezTo>
                  <a:cubicBezTo>
                    <a:pt x="766" y="3199"/>
                    <a:pt x="777" y="3187"/>
                    <a:pt x="799" y="3160"/>
                  </a:cubicBezTo>
                  <a:lnTo>
                    <a:pt x="799" y="3160"/>
                  </a:lnTo>
                  <a:cubicBezTo>
                    <a:pt x="820" y="3201"/>
                    <a:pt x="809" y="3212"/>
                    <a:pt x="767" y="3222"/>
                  </a:cubicBezTo>
                  <a:cubicBezTo>
                    <a:pt x="799" y="3222"/>
                    <a:pt x="820" y="3222"/>
                    <a:pt x="840" y="3243"/>
                  </a:cubicBezTo>
                  <a:cubicBezTo>
                    <a:pt x="823" y="3248"/>
                    <a:pt x="805" y="3251"/>
                    <a:pt x="785" y="3251"/>
                  </a:cubicBezTo>
                  <a:cubicBezTo>
                    <a:pt x="703" y="3251"/>
                    <a:pt x="609" y="3211"/>
                    <a:pt x="594" y="3211"/>
                  </a:cubicBezTo>
                  <a:cubicBezTo>
                    <a:pt x="592" y="3211"/>
                    <a:pt x="592" y="3211"/>
                    <a:pt x="592" y="3212"/>
                  </a:cubicBezTo>
                  <a:cubicBezTo>
                    <a:pt x="664" y="3233"/>
                    <a:pt x="705" y="3284"/>
                    <a:pt x="747" y="3367"/>
                  </a:cubicBezTo>
                  <a:cubicBezTo>
                    <a:pt x="757" y="3341"/>
                    <a:pt x="767" y="3332"/>
                    <a:pt x="777" y="3332"/>
                  </a:cubicBezTo>
                  <a:cubicBezTo>
                    <a:pt x="807" y="3332"/>
                    <a:pt x="835" y="3419"/>
                    <a:pt x="850" y="3419"/>
                  </a:cubicBezTo>
                  <a:cubicBezTo>
                    <a:pt x="859" y="3394"/>
                    <a:pt x="869" y="3384"/>
                    <a:pt x="880" y="3384"/>
                  </a:cubicBezTo>
                  <a:cubicBezTo>
                    <a:pt x="897" y="3384"/>
                    <a:pt x="915" y="3405"/>
                    <a:pt x="933" y="3429"/>
                  </a:cubicBezTo>
                  <a:cubicBezTo>
                    <a:pt x="892" y="3461"/>
                    <a:pt x="892" y="3471"/>
                    <a:pt x="830" y="3482"/>
                  </a:cubicBezTo>
                  <a:cubicBezTo>
                    <a:pt x="871" y="3491"/>
                    <a:pt x="954" y="3574"/>
                    <a:pt x="954" y="3606"/>
                  </a:cubicBezTo>
                  <a:cubicBezTo>
                    <a:pt x="923" y="3606"/>
                    <a:pt x="817" y="3623"/>
                    <a:pt x="757" y="3623"/>
                  </a:cubicBezTo>
                  <a:cubicBezTo>
                    <a:pt x="736" y="3623"/>
                    <a:pt x="721" y="3621"/>
                    <a:pt x="716" y="3616"/>
                  </a:cubicBezTo>
                  <a:lnTo>
                    <a:pt x="716" y="3616"/>
                  </a:lnTo>
                  <a:cubicBezTo>
                    <a:pt x="726" y="3637"/>
                    <a:pt x="747" y="3657"/>
                    <a:pt x="778" y="3668"/>
                  </a:cubicBezTo>
                  <a:cubicBezTo>
                    <a:pt x="756" y="3675"/>
                    <a:pt x="691" y="3687"/>
                    <a:pt x="645" y="3687"/>
                  </a:cubicBezTo>
                  <a:cubicBezTo>
                    <a:pt x="624" y="3687"/>
                    <a:pt x="608" y="3684"/>
                    <a:pt x="602" y="3678"/>
                  </a:cubicBezTo>
                  <a:lnTo>
                    <a:pt x="602" y="3678"/>
                  </a:lnTo>
                  <a:cubicBezTo>
                    <a:pt x="612" y="3725"/>
                    <a:pt x="615" y="3725"/>
                    <a:pt x="619" y="3725"/>
                  </a:cubicBezTo>
                  <a:cubicBezTo>
                    <a:pt x="622" y="3725"/>
                    <a:pt x="628" y="3725"/>
                    <a:pt x="643" y="3772"/>
                  </a:cubicBezTo>
                  <a:cubicBezTo>
                    <a:pt x="643" y="3772"/>
                    <a:pt x="661" y="3744"/>
                    <a:pt x="677" y="3744"/>
                  </a:cubicBezTo>
                  <a:cubicBezTo>
                    <a:pt x="685" y="3744"/>
                    <a:pt x="692" y="3751"/>
                    <a:pt x="695" y="3772"/>
                  </a:cubicBezTo>
                  <a:cubicBezTo>
                    <a:pt x="706" y="3730"/>
                    <a:pt x="711" y="3709"/>
                    <a:pt x="715" y="3709"/>
                  </a:cubicBezTo>
                  <a:cubicBezTo>
                    <a:pt x="718" y="3709"/>
                    <a:pt x="721" y="3730"/>
                    <a:pt x="726" y="3772"/>
                  </a:cubicBezTo>
                  <a:cubicBezTo>
                    <a:pt x="728" y="3772"/>
                    <a:pt x="730" y="3772"/>
                    <a:pt x="732" y="3772"/>
                  </a:cubicBezTo>
                  <a:cubicBezTo>
                    <a:pt x="761" y="3772"/>
                    <a:pt x="723" y="3698"/>
                    <a:pt x="752" y="3698"/>
                  </a:cubicBezTo>
                  <a:cubicBezTo>
                    <a:pt x="753" y="3698"/>
                    <a:pt x="755" y="3698"/>
                    <a:pt x="757" y="3699"/>
                  </a:cubicBezTo>
                  <a:lnTo>
                    <a:pt x="757" y="3782"/>
                  </a:lnTo>
                  <a:cubicBezTo>
                    <a:pt x="739" y="3793"/>
                    <a:pt x="712" y="3797"/>
                    <a:pt x="683" y="3797"/>
                  </a:cubicBezTo>
                  <a:cubicBezTo>
                    <a:pt x="630" y="3797"/>
                    <a:pt x="570" y="3781"/>
                    <a:pt x="550" y="3761"/>
                  </a:cubicBezTo>
                  <a:cubicBezTo>
                    <a:pt x="550" y="3811"/>
                    <a:pt x="540" y="3856"/>
                    <a:pt x="544" y="3856"/>
                  </a:cubicBezTo>
                  <a:cubicBezTo>
                    <a:pt x="546" y="3856"/>
                    <a:pt x="550" y="3846"/>
                    <a:pt x="560" y="3823"/>
                  </a:cubicBezTo>
                  <a:cubicBezTo>
                    <a:pt x="569" y="3844"/>
                    <a:pt x="574" y="3851"/>
                    <a:pt x="577" y="3851"/>
                  </a:cubicBezTo>
                  <a:cubicBezTo>
                    <a:pt x="583" y="3851"/>
                    <a:pt x="579" y="3812"/>
                    <a:pt x="582" y="3812"/>
                  </a:cubicBezTo>
                  <a:lnTo>
                    <a:pt x="582" y="3812"/>
                  </a:lnTo>
                  <a:cubicBezTo>
                    <a:pt x="583" y="3812"/>
                    <a:pt x="588" y="3831"/>
                    <a:pt x="602" y="3896"/>
                  </a:cubicBezTo>
                  <a:cubicBezTo>
                    <a:pt x="609" y="3874"/>
                    <a:pt x="613" y="3865"/>
                    <a:pt x="617" y="3865"/>
                  </a:cubicBezTo>
                  <a:cubicBezTo>
                    <a:pt x="622" y="3865"/>
                    <a:pt x="622" y="3897"/>
                    <a:pt x="622" y="3937"/>
                  </a:cubicBezTo>
                  <a:cubicBezTo>
                    <a:pt x="632" y="3937"/>
                    <a:pt x="649" y="3859"/>
                    <a:pt x="694" y="3859"/>
                  </a:cubicBezTo>
                  <a:cubicBezTo>
                    <a:pt x="701" y="3859"/>
                    <a:pt x="708" y="3861"/>
                    <a:pt x="716" y="3865"/>
                  </a:cubicBezTo>
                  <a:cubicBezTo>
                    <a:pt x="674" y="3937"/>
                    <a:pt x="695" y="3917"/>
                    <a:pt x="654" y="3968"/>
                  </a:cubicBezTo>
                  <a:cubicBezTo>
                    <a:pt x="664" y="3968"/>
                    <a:pt x="767" y="3937"/>
                    <a:pt x="778" y="3927"/>
                  </a:cubicBezTo>
                  <a:cubicBezTo>
                    <a:pt x="778" y="3962"/>
                    <a:pt x="786" y="3968"/>
                    <a:pt x="790" y="3968"/>
                  </a:cubicBezTo>
                  <a:cubicBezTo>
                    <a:pt x="792" y="3968"/>
                    <a:pt x="794" y="3967"/>
                    <a:pt x="794" y="3967"/>
                  </a:cubicBezTo>
                  <a:lnTo>
                    <a:pt x="794" y="3967"/>
                  </a:lnTo>
                  <a:cubicBezTo>
                    <a:pt x="794" y="3967"/>
                    <a:pt x="784" y="3974"/>
                    <a:pt x="747" y="4030"/>
                  </a:cubicBezTo>
                  <a:cubicBezTo>
                    <a:pt x="760" y="4025"/>
                    <a:pt x="774" y="4022"/>
                    <a:pt x="787" y="4022"/>
                  </a:cubicBezTo>
                  <a:cubicBezTo>
                    <a:pt x="842" y="4022"/>
                    <a:pt x="882" y="4070"/>
                    <a:pt x="840" y="4103"/>
                  </a:cubicBezTo>
                  <a:cubicBezTo>
                    <a:pt x="840" y="4089"/>
                    <a:pt x="790" y="4084"/>
                    <a:pt x="723" y="4084"/>
                  </a:cubicBezTo>
                  <a:cubicBezTo>
                    <a:pt x="590" y="4084"/>
                    <a:pt x="391" y="4106"/>
                    <a:pt x="384" y="4134"/>
                  </a:cubicBezTo>
                  <a:cubicBezTo>
                    <a:pt x="401" y="4143"/>
                    <a:pt x="484" y="4184"/>
                    <a:pt x="463" y="4184"/>
                  </a:cubicBezTo>
                  <a:cubicBezTo>
                    <a:pt x="458" y="4184"/>
                    <a:pt x="446" y="4182"/>
                    <a:pt x="426" y="4175"/>
                  </a:cubicBezTo>
                  <a:lnTo>
                    <a:pt x="426" y="4175"/>
                  </a:lnTo>
                  <a:cubicBezTo>
                    <a:pt x="436" y="4207"/>
                    <a:pt x="456" y="4217"/>
                    <a:pt x="467" y="4228"/>
                  </a:cubicBezTo>
                  <a:cubicBezTo>
                    <a:pt x="426" y="4217"/>
                    <a:pt x="384" y="4217"/>
                    <a:pt x="353" y="4217"/>
                  </a:cubicBezTo>
                  <a:cubicBezTo>
                    <a:pt x="426" y="4310"/>
                    <a:pt x="415" y="4248"/>
                    <a:pt x="415" y="4362"/>
                  </a:cubicBezTo>
                  <a:cubicBezTo>
                    <a:pt x="417" y="4363"/>
                    <a:pt x="419" y="4363"/>
                    <a:pt x="420" y="4363"/>
                  </a:cubicBezTo>
                  <a:cubicBezTo>
                    <a:pt x="442" y="4363"/>
                    <a:pt x="420" y="4299"/>
                    <a:pt x="442" y="4299"/>
                  </a:cubicBezTo>
                  <a:cubicBezTo>
                    <a:pt x="443" y="4299"/>
                    <a:pt x="445" y="4299"/>
                    <a:pt x="447" y="4300"/>
                  </a:cubicBezTo>
                  <a:cubicBezTo>
                    <a:pt x="456" y="4393"/>
                    <a:pt x="456" y="4341"/>
                    <a:pt x="415" y="4435"/>
                  </a:cubicBezTo>
                  <a:cubicBezTo>
                    <a:pt x="421" y="4441"/>
                    <a:pt x="427" y="4443"/>
                    <a:pt x="433" y="4443"/>
                  </a:cubicBezTo>
                  <a:cubicBezTo>
                    <a:pt x="448" y="4443"/>
                    <a:pt x="463" y="4429"/>
                    <a:pt x="477" y="4414"/>
                  </a:cubicBezTo>
                  <a:cubicBezTo>
                    <a:pt x="477" y="4435"/>
                    <a:pt x="488" y="4465"/>
                    <a:pt x="498" y="4486"/>
                  </a:cubicBezTo>
                  <a:cubicBezTo>
                    <a:pt x="512" y="4430"/>
                    <a:pt x="525" y="4410"/>
                    <a:pt x="535" y="4410"/>
                  </a:cubicBezTo>
                  <a:cubicBezTo>
                    <a:pt x="555" y="4410"/>
                    <a:pt x="564" y="4490"/>
                    <a:pt x="550" y="4538"/>
                  </a:cubicBezTo>
                  <a:cubicBezTo>
                    <a:pt x="570" y="4518"/>
                    <a:pt x="591" y="4507"/>
                    <a:pt x="601" y="4487"/>
                  </a:cubicBezTo>
                  <a:lnTo>
                    <a:pt x="601" y="4487"/>
                  </a:lnTo>
                  <a:cubicBezTo>
                    <a:pt x="581" y="4528"/>
                    <a:pt x="581" y="4569"/>
                    <a:pt x="612" y="4611"/>
                  </a:cubicBezTo>
                  <a:cubicBezTo>
                    <a:pt x="622" y="4590"/>
                    <a:pt x="788" y="4569"/>
                    <a:pt x="705" y="4518"/>
                  </a:cubicBezTo>
                  <a:cubicBezTo>
                    <a:pt x="711" y="4515"/>
                    <a:pt x="716" y="4514"/>
                    <a:pt x="722" y="4514"/>
                  </a:cubicBezTo>
                  <a:cubicBezTo>
                    <a:pt x="764" y="4514"/>
                    <a:pt x="789" y="4582"/>
                    <a:pt x="799" y="4601"/>
                  </a:cubicBezTo>
                  <a:cubicBezTo>
                    <a:pt x="726" y="4611"/>
                    <a:pt x="643" y="4642"/>
                    <a:pt x="643" y="4652"/>
                  </a:cubicBezTo>
                  <a:cubicBezTo>
                    <a:pt x="649" y="4651"/>
                    <a:pt x="655" y="4651"/>
                    <a:pt x="662" y="4651"/>
                  </a:cubicBezTo>
                  <a:cubicBezTo>
                    <a:pt x="725" y="4651"/>
                    <a:pt x="772" y="4695"/>
                    <a:pt x="820" y="4714"/>
                  </a:cubicBezTo>
                  <a:cubicBezTo>
                    <a:pt x="684" y="4714"/>
                    <a:pt x="229" y="4766"/>
                    <a:pt x="177" y="4787"/>
                  </a:cubicBezTo>
                  <a:cubicBezTo>
                    <a:pt x="64" y="4838"/>
                    <a:pt x="114" y="4859"/>
                    <a:pt x="65" y="4929"/>
                  </a:cubicBezTo>
                  <a:lnTo>
                    <a:pt x="65" y="4929"/>
                  </a:lnTo>
                  <a:cubicBezTo>
                    <a:pt x="64" y="4929"/>
                    <a:pt x="63" y="4928"/>
                    <a:pt x="63" y="4927"/>
                  </a:cubicBezTo>
                  <a:lnTo>
                    <a:pt x="63" y="4927"/>
                  </a:lnTo>
                  <a:cubicBezTo>
                    <a:pt x="63" y="4929"/>
                    <a:pt x="63" y="4930"/>
                    <a:pt x="63" y="4932"/>
                  </a:cubicBezTo>
                  <a:cubicBezTo>
                    <a:pt x="63" y="4931"/>
                    <a:pt x="64" y="4930"/>
                    <a:pt x="65" y="4929"/>
                  </a:cubicBezTo>
                  <a:lnTo>
                    <a:pt x="65" y="4929"/>
                  </a:lnTo>
                  <a:cubicBezTo>
                    <a:pt x="83" y="4951"/>
                    <a:pt x="115" y="4984"/>
                    <a:pt x="115" y="4984"/>
                  </a:cubicBezTo>
                  <a:cubicBezTo>
                    <a:pt x="115" y="4950"/>
                    <a:pt x="115" y="4934"/>
                    <a:pt x="118" y="4934"/>
                  </a:cubicBezTo>
                  <a:cubicBezTo>
                    <a:pt x="122" y="4934"/>
                    <a:pt x="129" y="4955"/>
                    <a:pt x="146" y="4994"/>
                  </a:cubicBezTo>
                  <a:cubicBezTo>
                    <a:pt x="166" y="4921"/>
                    <a:pt x="166" y="4932"/>
                    <a:pt x="146" y="4880"/>
                  </a:cubicBezTo>
                  <a:cubicBezTo>
                    <a:pt x="157" y="4880"/>
                    <a:pt x="165" y="4880"/>
                    <a:pt x="172" y="4880"/>
                  </a:cubicBezTo>
                  <a:cubicBezTo>
                    <a:pt x="210" y="4880"/>
                    <a:pt x="189" y="4887"/>
                    <a:pt x="198" y="4984"/>
                  </a:cubicBezTo>
                  <a:cubicBezTo>
                    <a:pt x="199" y="4984"/>
                    <a:pt x="201" y="4984"/>
                    <a:pt x="202" y="4984"/>
                  </a:cubicBezTo>
                  <a:cubicBezTo>
                    <a:pt x="241" y="4984"/>
                    <a:pt x="270" y="4849"/>
                    <a:pt x="281" y="4829"/>
                  </a:cubicBezTo>
                  <a:cubicBezTo>
                    <a:pt x="281" y="4848"/>
                    <a:pt x="281" y="4860"/>
                    <a:pt x="286" y="4860"/>
                  </a:cubicBezTo>
                  <a:cubicBezTo>
                    <a:pt x="289" y="4860"/>
                    <a:pt x="294" y="4857"/>
                    <a:pt x="301" y="4849"/>
                  </a:cubicBezTo>
                  <a:lnTo>
                    <a:pt x="301" y="4849"/>
                  </a:lnTo>
                  <a:cubicBezTo>
                    <a:pt x="301" y="4901"/>
                    <a:pt x="281" y="4942"/>
                    <a:pt x="249" y="4984"/>
                  </a:cubicBezTo>
                  <a:cubicBezTo>
                    <a:pt x="260" y="4973"/>
                    <a:pt x="273" y="4968"/>
                    <a:pt x="286" y="4968"/>
                  </a:cubicBezTo>
                  <a:cubicBezTo>
                    <a:pt x="299" y="4968"/>
                    <a:pt x="312" y="4973"/>
                    <a:pt x="322" y="4984"/>
                  </a:cubicBezTo>
                  <a:cubicBezTo>
                    <a:pt x="322" y="4974"/>
                    <a:pt x="353" y="4891"/>
                    <a:pt x="353" y="4891"/>
                  </a:cubicBezTo>
                  <a:lnTo>
                    <a:pt x="353" y="4891"/>
                  </a:lnTo>
                  <a:cubicBezTo>
                    <a:pt x="343" y="4942"/>
                    <a:pt x="353" y="4984"/>
                    <a:pt x="384" y="5015"/>
                  </a:cubicBezTo>
                  <a:cubicBezTo>
                    <a:pt x="384" y="4993"/>
                    <a:pt x="387" y="4982"/>
                    <a:pt x="392" y="4982"/>
                  </a:cubicBezTo>
                  <a:cubicBezTo>
                    <a:pt x="395" y="4982"/>
                    <a:pt x="400" y="4990"/>
                    <a:pt x="405" y="5004"/>
                  </a:cubicBezTo>
                  <a:cubicBezTo>
                    <a:pt x="415" y="4921"/>
                    <a:pt x="447" y="4849"/>
                    <a:pt x="488" y="4838"/>
                  </a:cubicBezTo>
                  <a:lnTo>
                    <a:pt x="488" y="4838"/>
                  </a:lnTo>
                  <a:cubicBezTo>
                    <a:pt x="477" y="4911"/>
                    <a:pt x="447" y="4963"/>
                    <a:pt x="447" y="5036"/>
                  </a:cubicBezTo>
                  <a:cubicBezTo>
                    <a:pt x="498" y="5025"/>
                    <a:pt x="509" y="4953"/>
                    <a:pt x="539" y="4911"/>
                  </a:cubicBezTo>
                  <a:cubicBezTo>
                    <a:pt x="539" y="4921"/>
                    <a:pt x="539" y="4932"/>
                    <a:pt x="550" y="4953"/>
                  </a:cubicBezTo>
                  <a:cubicBezTo>
                    <a:pt x="571" y="4921"/>
                    <a:pt x="560" y="4859"/>
                    <a:pt x="602" y="4859"/>
                  </a:cubicBezTo>
                  <a:cubicBezTo>
                    <a:pt x="602" y="4930"/>
                    <a:pt x="597" y="4949"/>
                    <a:pt x="598" y="4949"/>
                  </a:cubicBezTo>
                  <a:cubicBezTo>
                    <a:pt x="600" y="4949"/>
                    <a:pt x="609" y="4921"/>
                    <a:pt x="643" y="4921"/>
                  </a:cubicBezTo>
                  <a:cubicBezTo>
                    <a:pt x="664" y="4984"/>
                    <a:pt x="560" y="5036"/>
                    <a:pt x="560" y="5056"/>
                  </a:cubicBezTo>
                  <a:cubicBezTo>
                    <a:pt x="567" y="5055"/>
                    <a:pt x="574" y="5054"/>
                    <a:pt x="579" y="5054"/>
                  </a:cubicBezTo>
                  <a:cubicBezTo>
                    <a:pt x="605" y="5054"/>
                    <a:pt x="614" y="5074"/>
                    <a:pt x="622" y="5108"/>
                  </a:cubicBezTo>
                  <a:cubicBezTo>
                    <a:pt x="633" y="5108"/>
                    <a:pt x="674" y="5066"/>
                    <a:pt x="705" y="5036"/>
                  </a:cubicBezTo>
                  <a:lnTo>
                    <a:pt x="705" y="5036"/>
                  </a:lnTo>
                  <a:cubicBezTo>
                    <a:pt x="698" y="5070"/>
                    <a:pt x="697" y="5080"/>
                    <a:pt x="701" y="5080"/>
                  </a:cubicBezTo>
                  <a:cubicBezTo>
                    <a:pt x="707" y="5080"/>
                    <a:pt x="726" y="5051"/>
                    <a:pt x="756" y="5051"/>
                  </a:cubicBezTo>
                  <a:cubicBezTo>
                    <a:pt x="763" y="5051"/>
                    <a:pt x="770" y="5052"/>
                    <a:pt x="778" y="5056"/>
                  </a:cubicBezTo>
                  <a:cubicBezTo>
                    <a:pt x="684" y="5095"/>
                    <a:pt x="542" y="5147"/>
                    <a:pt x="434" y="5147"/>
                  </a:cubicBezTo>
                  <a:cubicBezTo>
                    <a:pt x="399" y="5147"/>
                    <a:pt x="368" y="5141"/>
                    <a:pt x="343" y="5129"/>
                  </a:cubicBezTo>
                  <a:lnTo>
                    <a:pt x="343" y="5129"/>
                  </a:lnTo>
                  <a:cubicBezTo>
                    <a:pt x="301" y="5160"/>
                    <a:pt x="364" y="5211"/>
                    <a:pt x="229" y="5222"/>
                  </a:cubicBezTo>
                  <a:cubicBezTo>
                    <a:pt x="270" y="5243"/>
                    <a:pt x="270" y="5264"/>
                    <a:pt x="239" y="5284"/>
                  </a:cubicBezTo>
                  <a:cubicBezTo>
                    <a:pt x="231" y="5279"/>
                    <a:pt x="222" y="5277"/>
                    <a:pt x="214" y="5277"/>
                  </a:cubicBezTo>
                  <a:cubicBezTo>
                    <a:pt x="173" y="5277"/>
                    <a:pt x="148" y="5336"/>
                    <a:pt x="208" y="5388"/>
                  </a:cubicBezTo>
                  <a:cubicBezTo>
                    <a:pt x="198" y="5389"/>
                    <a:pt x="189" y="5389"/>
                    <a:pt x="181" y="5389"/>
                  </a:cubicBezTo>
                  <a:cubicBezTo>
                    <a:pt x="138" y="5389"/>
                    <a:pt x="112" y="5380"/>
                    <a:pt x="89" y="5380"/>
                  </a:cubicBezTo>
                  <a:cubicBezTo>
                    <a:pt x="67" y="5380"/>
                    <a:pt x="48" y="5388"/>
                    <a:pt x="21" y="5419"/>
                  </a:cubicBezTo>
                  <a:cubicBezTo>
                    <a:pt x="1" y="5439"/>
                    <a:pt x="42" y="5502"/>
                    <a:pt x="53" y="5522"/>
                  </a:cubicBezTo>
                  <a:cubicBezTo>
                    <a:pt x="71" y="5505"/>
                    <a:pt x="127" y="5433"/>
                    <a:pt x="162" y="5433"/>
                  </a:cubicBezTo>
                  <a:cubicBezTo>
                    <a:pt x="168" y="5433"/>
                    <a:pt x="173" y="5435"/>
                    <a:pt x="177" y="5439"/>
                  </a:cubicBezTo>
                  <a:cubicBezTo>
                    <a:pt x="105" y="5501"/>
                    <a:pt x="104" y="5552"/>
                    <a:pt x="164" y="5613"/>
                  </a:cubicBezTo>
                  <a:lnTo>
                    <a:pt x="164" y="5613"/>
                  </a:lnTo>
                  <a:cubicBezTo>
                    <a:pt x="134" y="5616"/>
                    <a:pt x="104" y="5616"/>
                    <a:pt x="85" y="5616"/>
                  </a:cubicBezTo>
                  <a:cubicBezTo>
                    <a:pt x="71" y="5616"/>
                    <a:pt x="63" y="5616"/>
                    <a:pt x="63" y="5616"/>
                  </a:cubicBezTo>
                  <a:lnTo>
                    <a:pt x="63" y="5616"/>
                  </a:lnTo>
                  <a:cubicBezTo>
                    <a:pt x="107" y="5667"/>
                    <a:pt x="125" y="5714"/>
                    <a:pt x="151" y="5714"/>
                  </a:cubicBezTo>
                  <a:cubicBezTo>
                    <a:pt x="161" y="5714"/>
                    <a:pt x="172" y="5706"/>
                    <a:pt x="187" y="5688"/>
                  </a:cubicBezTo>
                  <a:cubicBezTo>
                    <a:pt x="187" y="5730"/>
                    <a:pt x="208" y="5823"/>
                    <a:pt x="208" y="5865"/>
                  </a:cubicBezTo>
                  <a:cubicBezTo>
                    <a:pt x="239" y="5771"/>
                    <a:pt x="322" y="5844"/>
                    <a:pt x="311" y="5730"/>
                  </a:cubicBezTo>
                  <a:lnTo>
                    <a:pt x="311" y="5730"/>
                  </a:lnTo>
                  <a:cubicBezTo>
                    <a:pt x="332" y="5740"/>
                    <a:pt x="343" y="5833"/>
                    <a:pt x="343" y="5854"/>
                  </a:cubicBezTo>
                  <a:cubicBezTo>
                    <a:pt x="374" y="5823"/>
                    <a:pt x="394" y="5782"/>
                    <a:pt x="426" y="5761"/>
                  </a:cubicBezTo>
                  <a:lnTo>
                    <a:pt x="426" y="5761"/>
                  </a:lnTo>
                  <a:cubicBezTo>
                    <a:pt x="436" y="5854"/>
                    <a:pt x="384" y="5906"/>
                    <a:pt x="353" y="5989"/>
                  </a:cubicBezTo>
                  <a:cubicBezTo>
                    <a:pt x="365" y="6005"/>
                    <a:pt x="375" y="6011"/>
                    <a:pt x="385" y="6011"/>
                  </a:cubicBezTo>
                  <a:cubicBezTo>
                    <a:pt x="426" y="6011"/>
                    <a:pt x="447" y="5893"/>
                    <a:pt x="447" y="5885"/>
                  </a:cubicBezTo>
                  <a:cubicBezTo>
                    <a:pt x="456" y="5906"/>
                    <a:pt x="467" y="5937"/>
                    <a:pt x="477" y="5968"/>
                  </a:cubicBezTo>
                  <a:cubicBezTo>
                    <a:pt x="523" y="5930"/>
                    <a:pt x="547" y="5908"/>
                    <a:pt x="589" y="5908"/>
                  </a:cubicBezTo>
                  <a:cubicBezTo>
                    <a:pt x="604" y="5908"/>
                    <a:pt x="622" y="5911"/>
                    <a:pt x="643" y="5916"/>
                  </a:cubicBezTo>
                  <a:cubicBezTo>
                    <a:pt x="633" y="6072"/>
                    <a:pt x="550" y="5958"/>
                    <a:pt x="674" y="6051"/>
                  </a:cubicBezTo>
                  <a:cubicBezTo>
                    <a:pt x="664" y="6123"/>
                    <a:pt x="488" y="6082"/>
                    <a:pt x="664" y="6165"/>
                  </a:cubicBezTo>
                  <a:cubicBezTo>
                    <a:pt x="622" y="6165"/>
                    <a:pt x="602" y="6185"/>
                    <a:pt x="581" y="6217"/>
                  </a:cubicBezTo>
                  <a:cubicBezTo>
                    <a:pt x="612" y="6217"/>
                    <a:pt x="684" y="6258"/>
                    <a:pt x="643" y="6321"/>
                  </a:cubicBezTo>
                  <a:cubicBezTo>
                    <a:pt x="660" y="6325"/>
                    <a:pt x="675" y="6327"/>
                    <a:pt x="690" y="6327"/>
                  </a:cubicBezTo>
                  <a:cubicBezTo>
                    <a:pt x="710" y="6327"/>
                    <a:pt x="728" y="6322"/>
                    <a:pt x="747" y="6310"/>
                  </a:cubicBezTo>
                  <a:lnTo>
                    <a:pt x="747" y="6310"/>
                  </a:lnTo>
                  <a:cubicBezTo>
                    <a:pt x="747" y="6321"/>
                    <a:pt x="737" y="6383"/>
                    <a:pt x="737" y="6424"/>
                  </a:cubicBezTo>
                  <a:cubicBezTo>
                    <a:pt x="737" y="6413"/>
                    <a:pt x="747" y="6403"/>
                    <a:pt x="757" y="6403"/>
                  </a:cubicBezTo>
                  <a:cubicBezTo>
                    <a:pt x="767" y="6445"/>
                    <a:pt x="757" y="6476"/>
                    <a:pt x="737" y="6507"/>
                  </a:cubicBezTo>
                  <a:cubicBezTo>
                    <a:pt x="755" y="6519"/>
                    <a:pt x="768" y="6525"/>
                    <a:pt x="777" y="6525"/>
                  </a:cubicBezTo>
                  <a:cubicBezTo>
                    <a:pt x="799" y="6525"/>
                    <a:pt x="799" y="6492"/>
                    <a:pt x="799" y="6434"/>
                  </a:cubicBezTo>
                  <a:cubicBezTo>
                    <a:pt x="827" y="6434"/>
                    <a:pt x="817" y="6539"/>
                    <a:pt x="817" y="6539"/>
                  </a:cubicBezTo>
                  <a:cubicBezTo>
                    <a:pt x="817" y="6539"/>
                    <a:pt x="820" y="6515"/>
                    <a:pt x="830" y="6445"/>
                  </a:cubicBezTo>
                  <a:cubicBezTo>
                    <a:pt x="848" y="6463"/>
                    <a:pt x="891" y="6498"/>
                    <a:pt x="893" y="6498"/>
                  </a:cubicBezTo>
                  <a:cubicBezTo>
                    <a:pt x="893" y="6498"/>
                    <a:pt x="893" y="6498"/>
                    <a:pt x="892" y="6496"/>
                  </a:cubicBezTo>
                  <a:cubicBezTo>
                    <a:pt x="861" y="6455"/>
                    <a:pt x="850" y="6424"/>
                    <a:pt x="892" y="6372"/>
                  </a:cubicBezTo>
                  <a:cubicBezTo>
                    <a:pt x="902" y="6424"/>
                    <a:pt x="902" y="6434"/>
                    <a:pt x="912" y="6486"/>
                  </a:cubicBezTo>
                  <a:cubicBezTo>
                    <a:pt x="923" y="6486"/>
                    <a:pt x="965" y="6383"/>
                    <a:pt x="965" y="6372"/>
                  </a:cubicBezTo>
                  <a:cubicBezTo>
                    <a:pt x="965" y="6372"/>
                    <a:pt x="975" y="6455"/>
                    <a:pt x="1016" y="6476"/>
                  </a:cubicBezTo>
                  <a:cubicBezTo>
                    <a:pt x="1037" y="6434"/>
                    <a:pt x="1027" y="6424"/>
                    <a:pt x="1016" y="6372"/>
                  </a:cubicBezTo>
                  <a:cubicBezTo>
                    <a:pt x="1021" y="6370"/>
                    <a:pt x="1025" y="6368"/>
                    <a:pt x="1029" y="6368"/>
                  </a:cubicBezTo>
                  <a:cubicBezTo>
                    <a:pt x="1041" y="6368"/>
                    <a:pt x="1048" y="6382"/>
                    <a:pt x="1048" y="6413"/>
                  </a:cubicBezTo>
                  <a:cubicBezTo>
                    <a:pt x="1078" y="6383"/>
                    <a:pt x="1078" y="6351"/>
                    <a:pt x="1057" y="6310"/>
                  </a:cubicBezTo>
                  <a:cubicBezTo>
                    <a:pt x="1078" y="6310"/>
                    <a:pt x="1099" y="6310"/>
                    <a:pt x="1120" y="6351"/>
                  </a:cubicBezTo>
                  <a:cubicBezTo>
                    <a:pt x="1120" y="6337"/>
                    <a:pt x="1134" y="6299"/>
                    <a:pt x="1147" y="6299"/>
                  </a:cubicBezTo>
                  <a:cubicBezTo>
                    <a:pt x="1153" y="6299"/>
                    <a:pt x="1158" y="6308"/>
                    <a:pt x="1161" y="6331"/>
                  </a:cubicBezTo>
                  <a:cubicBezTo>
                    <a:pt x="1173" y="6296"/>
                    <a:pt x="1184" y="6284"/>
                    <a:pt x="1211" y="6284"/>
                  </a:cubicBezTo>
                  <a:cubicBezTo>
                    <a:pt x="1231" y="6284"/>
                    <a:pt x="1261" y="6291"/>
                    <a:pt x="1306" y="6300"/>
                  </a:cubicBezTo>
                  <a:cubicBezTo>
                    <a:pt x="1285" y="6300"/>
                    <a:pt x="1265" y="6310"/>
                    <a:pt x="1244" y="6321"/>
                  </a:cubicBezTo>
                  <a:cubicBezTo>
                    <a:pt x="1285" y="6321"/>
                    <a:pt x="1296" y="6331"/>
                    <a:pt x="1306" y="6362"/>
                  </a:cubicBezTo>
                  <a:cubicBezTo>
                    <a:pt x="1296" y="6362"/>
                    <a:pt x="1203" y="6393"/>
                    <a:pt x="1203" y="6403"/>
                  </a:cubicBezTo>
                  <a:cubicBezTo>
                    <a:pt x="1234" y="6403"/>
                    <a:pt x="1265" y="6413"/>
                    <a:pt x="1285" y="6413"/>
                  </a:cubicBezTo>
                  <a:cubicBezTo>
                    <a:pt x="1265" y="6424"/>
                    <a:pt x="1213" y="6445"/>
                    <a:pt x="1182" y="6455"/>
                  </a:cubicBezTo>
                  <a:cubicBezTo>
                    <a:pt x="1184" y="6450"/>
                    <a:pt x="1182" y="6448"/>
                    <a:pt x="1177" y="6448"/>
                  </a:cubicBezTo>
                  <a:cubicBezTo>
                    <a:pt x="1161" y="6448"/>
                    <a:pt x="1115" y="6468"/>
                    <a:pt x="1099" y="6476"/>
                  </a:cubicBezTo>
                  <a:cubicBezTo>
                    <a:pt x="1110" y="6486"/>
                    <a:pt x="1182" y="6538"/>
                    <a:pt x="1151" y="6569"/>
                  </a:cubicBezTo>
                  <a:cubicBezTo>
                    <a:pt x="1162" y="6562"/>
                    <a:pt x="1170" y="6558"/>
                    <a:pt x="1177" y="6558"/>
                  </a:cubicBezTo>
                  <a:cubicBezTo>
                    <a:pt x="1188" y="6558"/>
                    <a:pt x="1193" y="6570"/>
                    <a:pt x="1193" y="6590"/>
                  </a:cubicBezTo>
                  <a:cubicBezTo>
                    <a:pt x="1210" y="6549"/>
                    <a:pt x="1224" y="6537"/>
                    <a:pt x="1239" y="6537"/>
                  </a:cubicBezTo>
                  <a:cubicBezTo>
                    <a:pt x="1250" y="6537"/>
                    <a:pt x="1262" y="6544"/>
                    <a:pt x="1275" y="6549"/>
                  </a:cubicBezTo>
                  <a:cubicBezTo>
                    <a:pt x="1234" y="6631"/>
                    <a:pt x="1234" y="6621"/>
                    <a:pt x="1255" y="6704"/>
                  </a:cubicBezTo>
                  <a:cubicBezTo>
                    <a:pt x="1288" y="6653"/>
                    <a:pt x="1295" y="6576"/>
                    <a:pt x="1334" y="6576"/>
                  </a:cubicBezTo>
                  <a:cubicBezTo>
                    <a:pt x="1343" y="6576"/>
                    <a:pt x="1355" y="6580"/>
                    <a:pt x="1368" y="6590"/>
                  </a:cubicBezTo>
                  <a:cubicBezTo>
                    <a:pt x="1368" y="6558"/>
                    <a:pt x="1327" y="6466"/>
                    <a:pt x="1368" y="6455"/>
                  </a:cubicBezTo>
                  <a:cubicBezTo>
                    <a:pt x="1383" y="6484"/>
                    <a:pt x="1392" y="6494"/>
                    <a:pt x="1399" y="6494"/>
                  </a:cubicBezTo>
                  <a:cubicBezTo>
                    <a:pt x="1416" y="6494"/>
                    <a:pt x="1414" y="6419"/>
                    <a:pt x="1433" y="6419"/>
                  </a:cubicBezTo>
                  <a:cubicBezTo>
                    <a:pt x="1438" y="6419"/>
                    <a:pt x="1444" y="6423"/>
                    <a:pt x="1451" y="6434"/>
                  </a:cubicBezTo>
                  <a:cubicBezTo>
                    <a:pt x="1513" y="6517"/>
                    <a:pt x="1358" y="6590"/>
                    <a:pt x="1400" y="6641"/>
                  </a:cubicBezTo>
                  <a:cubicBezTo>
                    <a:pt x="1400" y="6642"/>
                    <a:pt x="1400" y="6642"/>
                    <a:pt x="1400" y="6642"/>
                  </a:cubicBezTo>
                  <a:cubicBezTo>
                    <a:pt x="1407" y="6642"/>
                    <a:pt x="1472" y="6557"/>
                    <a:pt x="1483" y="6528"/>
                  </a:cubicBezTo>
                  <a:lnTo>
                    <a:pt x="1483" y="6528"/>
                  </a:lnTo>
                  <a:cubicBezTo>
                    <a:pt x="1483" y="6579"/>
                    <a:pt x="1451" y="6641"/>
                    <a:pt x="1483" y="6662"/>
                  </a:cubicBezTo>
                  <a:cubicBezTo>
                    <a:pt x="1487" y="6653"/>
                    <a:pt x="1490" y="6649"/>
                    <a:pt x="1492" y="6649"/>
                  </a:cubicBezTo>
                  <a:cubicBezTo>
                    <a:pt x="1498" y="6649"/>
                    <a:pt x="1493" y="6690"/>
                    <a:pt x="1494" y="6690"/>
                  </a:cubicBezTo>
                  <a:cubicBezTo>
                    <a:pt x="1494" y="6690"/>
                    <a:pt x="1499" y="6670"/>
                    <a:pt x="1513" y="6600"/>
                  </a:cubicBezTo>
                  <a:cubicBezTo>
                    <a:pt x="1525" y="6610"/>
                    <a:pt x="1535" y="6614"/>
                    <a:pt x="1543" y="6614"/>
                  </a:cubicBezTo>
                  <a:cubicBezTo>
                    <a:pt x="1571" y="6614"/>
                    <a:pt x="1584" y="6572"/>
                    <a:pt x="1601" y="6572"/>
                  </a:cubicBezTo>
                  <a:cubicBezTo>
                    <a:pt x="1611" y="6572"/>
                    <a:pt x="1622" y="6587"/>
                    <a:pt x="1638" y="6631"/>
                  </a:cubicBezTo>
                  <a:cubicBezTo>
                    <a:pt x="1643" y="6610"/>
                    <a:pt x="1646" y="6596"/>
                    <a:pt x="1650" y="6596"/>
                  </a:cubicBezTo>
                  <a:cubicBezTo>
                    <a:pt x="1654" y="6596"/>
                    <a:pt x="1659" y="6607"/>
                    <a:pt x="1669" y="6631"/>
                  </a:cubicBezTo>
                  <a:cubicBezTo>
                    <a:pt x="1669" y="6590"/>
                    <a:pt x="1690" y="6569"/>
                    <a:pt x="1711" y="6569"/>
                  </a:cubicBezTo>
                  <a:lnTo>
                    <a:pt x="1752" y="6558"/>
                  </a:lnTo>
                  <a:lnTo>
                    <a:pt x="1814" y="6486"/>
                  </a:lnTo>
                  <a:lnTo>
                    <a:pt x="1876" y="6466"/>
                  </a:lnTo>
                  <a:cubicBezTo>
                    <a:pt x="1845" y="6413"/>
                    <a:pt x="1856" y="6434"/>
                    <a:pt x="1856" y="6383"/>
                  </a:cubicBezTo>
                  <a:lnTo>
                    <a:pt x="1856" y="6383"/>
                  </a:lnTo>
                  <a:cubicBezTo>
                    <a:pt x="1866" y="6383"/>
                    <a:pt x="2031" y="6558"/>
                    <a:pt x="1980" y="6641"/>
                  </a:cubicBezTo>
                  <a:cubicBezTo>
                    <a:pt x="1990" y="6641"/>
                    <a:pt x="2031" y="6558"/>
                    <a:pt x="2031" y="6558"/>
                  </a:cubicBezTo>
                  <a:cubicBezTo>
                    <a:pt x="2031" y="6600"/>
                    <a:pt x="2042" y="6631"/>
                    <a:pt x="2084" y="6631"/>
                  </a:cubicBezTo>
                  <a:cubicBezTo>
                    <a:pt x="2063" y="6590"/>
                    <a:pt x="2063" y="6621"/>
                    <a:pt x="2073" y="6569"/>
                  </a:cubicBezTo>
                  <a:lnTo>
                    <a:pt x="2073" y="6569"/>
                  </a:lnTo>
                  <a:cubicBezTo>
                    <a:pt x="2080" y="6576"/>
                    <a:pt x="2200" y="6650"/>
                    <a:pt x="2303" y="6650"/>
                  </a:cubicBezTo>
                  <a:cubicBezTo>
                    <a:pt x="2347" y="6650"/>
                    <a:pt x="2387" y="6637"/>
                    <a:pt x="2415" y="6600"/>
                  </a:cubicBezTo>
                  <a:cubicBezTo>
                    <a:pt x="2404" y="6600"/>
                    <a:pt x="2187" y="6486"/>
                    <a:pt x="2208" y="6413"/>
                  </a:cubicBezTo>
                  <a:lnTo>
                    <a:pt x="2208" y="6413"/>
                  </a:lnTo>
                  <a:cubicBezTo>
                    <a:pt x="2221" y="6430"/>
                    <a:pt x="2227" y="6436"/>
                    <a:pt x="2231" y="6436"/>
                  </a:cubicBezTo>
                  <a:cubicBezTo>
                    <a:pt x="2238" y="6436"/>
                    <a:pt x="2235" y="6410"/>
                    <a:pt x="2270" y="6403"/>
                  </a:cubicBezTo>
                  <a:cubicBezTo>
                    <a:pt x="2255" y="6396"/>
                    <a:pt x="2234" y="6345"/>
                    <a:pt x="2240" y="6345"/>
                  </a:cubicBezTo>
                  <a:lnTo>
                    <a:pt x="2240" y="6345"/>
                  </a:lnTo>
                  <a:cubicBezTo>
                    <a:pt x="2242" y="6345"/>
                    <a:pt x="2248" y="6352"/>
                    <a:pt x="2259" y="6372"/>
                  </a:cubicBezTo>
                  <a:cubicBezTo>
                    <a:pt x="2249" y="6331"/>
                    <a:pt x="2229" y="6310"/>
                    <a:pt x="2197" y="6289"/>
                  </a:cubicBezTo>
                  <a:cubicBezTo>
                    <a:pt x="2208" y="6289"/>
                    <a:pt x="2249" y="6279"/>
                    <a:pt x="2249" y="6258"/>
                  </a:cubicBezTo>
                  <a:cubicBezTo>
                    <a:pt x="2197" y="6248"/>
                    <a:pt x="2187" y="6248"/>
                    <a:pt x="2249" y="6238"/>
                  </a:cubicBezTo>
                  <a:cubicBezTo>
                    <a:pt x="2229" y="6217"/>
                    <a:pt x="2167" y="6176"/>
                    <a:pt x="2156" y="6176"/>
                  </a:cubicBezTo>
                  <a:cubicBezTo>
                    <a:pt x="2179" y="6166"/>
                    <a:pt x="2198" y="6157"/>
                    <a:pt x="2215" y="6157"/>
                  </a:cubicBezTo>
                  <a:cubicBezTo>
                    <a:pt x="2236" y="6157"/>
                    <a:pt x="2253" y="6171"/>
                    <a:pt x="2270" y="6217"/>
                  </a:cubicBezTo>
                  <a:cubicBezTo>
                    <a:pt x="2322" y="6196"/>
                    <a:pt x="2259" y="6165"/>
                    <a:pt x="2301" y="6155"/>
                  </a:cubicBezTo>
                  <a:lnTo>
                    <a:pt x="2301" y="6155"/>
                  </a:lnTo>
                  <a:cubicBezTo>
                    <a:pt x="2332" y="6217"/>
                    <a:pt x="2353" y="6238"/>
                    <a:pt x="2342" y="6300"/>
                  </a:cubicBezTo>
                  <a:cubicBezTo>
                    <a:pt x="2329" y="6277"/>
                    <a:pt x="2318" y="6267"/>
                    <a:pt x="2310" y="6267"/>
                  </a:cubicBezTo>
                  <a:cubicBezTo>
                    <a:pt x="2275" y="6267"/>
                    <a:pt x="2288" y="6442"/>
                    <a:pt x="2371" y="6442"/>
                  </a:cubicBezTo>
                  <a:cubicBezTo>
                    <a:pt x="2390" y="6442"/>
                    <a:pt x="2411" y="6434"/>
                    <a:pt x="2436" y="6413"/>
                  </a:cubicBezTo>
                  <a:cubicBezTo>
                    <a:pt x="2394" y="6383"/>
                    <a:pt x="2394" y="6351"/>
                    <a:pt x="2425" y="6321"/>
                  </a:cubicBezTo>
                  <a:lnTo>
                    <a:pt x="2425" y="6321"/>
                  </a:lnTo>
                  <a:cubicBezTo>
                    <a:pt x="2438" y="6347"/>
                    <a:pt x="2455" y="6355"/>
                    <a:pt x="2472" y="6355"/>
                  </a:cubicBezTo>
                  <a:cubicBezTo>
                    <a:pt x="2503" y="6355"/>
                    <a:pt x="2537" y="6327"/>
                    <a:pt x="2559" y="6327"/>
                  </a:cubicBezTo>
                  <a:cubicBezTo>
                    <a:pt x="2563" y="6327"/>
                    <a:pt x="2567" y="6328"/>
                    <a:pt x="2570" y="6331"/>
                  </a:cubicBezTo>
                  <a:cubicBezTo>
                    <a:pt x="2550" y="6372"/>
                    <a:pt x="2602" y="6476"/>
                    <a:pt x="2591" y="6496"/>
                  </a:cubicBezTo>
                  <a:cubicBezTo>
                    <a:pt x="2622" y="6455"/>
                    <a:pt x="2674" y="6507"/>
                    <a:pt x="2612" y="6434"/>
                  </a:cubicBezTo>
                  <a:lnTo>
                    <a:pt x="2612" y="6434"/>
                  </a:lnTo>
                  <a:cubicBezTo>
                    <a:pt x="2632" y="6450"/>
                    <a:pt x="2651" y="6458"/>
                    <a:pt x="2668" y="6458"/>
                  </a:cubicBezTo>
                  <a:cubicBezTo>
                    <a:pt x="2684" y="6458"/>
                    <a:pt x="2700" y="6450"/>
                    <a:pt x="2715" y="6434"/>
                  </a:cubicBezTo>
                  <a:cubicBezTo>
                    <a:pt x="2602" y="6413"/>
                    <a:pt x="2736" y="6403"/>
                    <a:pt x="2736" y="6403"/>
                  </a:cubicBezTo>
                  <a:cubicBezTo>
                    <a:pt x="2726" y="6372"/>
                    <a:pt x="2653" y="6279"/>
                    <a:pt x="2622" y="6206"/>
                  </a:cubicBezTo>
                  <a:lnTo>
                    <a:pt x="2622" y="6206"/>
                  </a:lnTo>
                  <a:cubicBezTo>
                    <a:pt x="2672" y="6266"/>
                    <a:pt x="2806" y="6363"/>
                    <a:pt x="2836" y="6363"/>
                  </a:cubicBezTo>
                  <a:cubicBezTo>
                    <a:pt x="2837" y="6363"/>
                    <a:pt x="2839" y="6362"/>
                    <a:pt x="2840" y="6362"/>
                  </a:cubicBezTo>
                  <a:cubicBezTo>
                    <a:pt x="2788" y="6351"/>
                    <a:pt x="2757" y="6321"/>
                    <a:pt x="2726" y="6279"/>
                  </a:cubicBezTo>
                  <a:lnTo>
                    <a:pt x="2726" y="6279"/>
                  </a:lnTo>
                  <a:cubicBezTo>
                    <a:pt x="2768" y="6289"/>
                    <a:pt x="2798" y="6300"/>
                    <a:pt x="2840" y="6310"/>
                  </a:cubicBezTo>
                  <a:cubicBezTo>
                    <a:pt x="2768" y="6268"/>
                    <a:pt x="2840" y="6289"/>
                    <a:pt x="2850" y="6268"/>
                  </a:cubicBezTo>
                  <a:cubicBezTo>
                    <a:pt x="2819" y="6268"/>
                    <a:pt x="2788" y="6248"/>
                    <a:pt x="2777" y="6227"/>
                  </a:cubicBezTo>
                  <a:cubicBezTo>
                    <a:pt x="2808" y="6221"/>
                    <a:pt x="2814" y="6215"/>
                    <a:pt x="2821" y="6215"/>
                  </a:cubicBezTo>
                  <a:cubicBezTo>
                    <a:pt x="2827" y="6215"/>
                    <a:pt x="2833" y="6218"/>
                    <a:pt x="2850" y="6227"/>
                  </a:cubicBezTo>
                  <a:cubicBezTo>
                    <a:pt x="2840" y="6185"/>
                    <a:pt x="2788" y="6155"/>
                    <a:pt x="2747" y="6144"/>
                  </a:cubicBezTo>
                  <a:cubicBezTo>
                    <a:pt x="2740" y="6123"/>
                    <a:pt x="2742" y="6115"/>
                    <a:pt x="2750" y="6115"/>
                  </a:cubicBezTo>
                  <a:cubicBezTo>
                    <a:pt x="2779" y="6115"/>
                    <a:pt x="2873" y="6211"/>
                    <a:pt x="2881" y="6227"/>
                  </a:cubicBezTo>
                  <a:cubicBezTo>
                    <a:pt x="2885" y="6210"/>
                    <a:pt x="2887" y="6204"/>
                    <a:pt x="2888" y="6204"/>
                  </a:cubicBezTo>
                  <a:lnTo>
                    <a:pt x="2888" y="6204"/>
                  </a:lnTo>
                  <a:cubicBezTo>
                    <a:pt x="2891" y="6204"/>
                    <a:pt x="2888" y="6251"/>
                    <a:pt x="2894" y="6251"/>
                  </a:cubicBezTo>
                  <a:cubicBezTo>
                    <a:pt x="2898" y="6251"/>
                    <a:pt x="2906" y="6234"/>
                    <a:pt x="2922" y="6177"/>
                  </a:cubicBezTo>
                  <a:lnTo>
                    <a:pt x="2922" y="6177"/>
                  </a:lnTo>
                  <a:cubicBezTo>
                    <a:pt x="2925" y="6184"/>
                    <a:pt x="2953" y="6211"/>
                    <a:pt x="2972" y="6211"/>
                  </a:cubicBezTo>
                  <a:cubicBezTo>
                    <a:pt x="2988" y="6211"/>
                    <a:pt x="2998" y="6194"/>
                    <a:pt x="2985" y="6134"/>
                  </a:cubicBezTo>
                  <a:lnTo>
                    <a:pt x="2985" y="6134"/>
                  </a:lnTo>
                  <a:cubicBezTo>
                    <a:pt x="2990" y="6135"/>
                    <a:pt x="2995" y="6135"/>
                    <a:pt x="3001" y="6135"/>
                  </a:cubicBezTo>
                  <a:cubicBezTo>
                    <a:pt x="3021" y="6135"/>
                    <a:pt x="3043" y="6130"/>
                    <a:pt x="3062" y="6130"/>
                  </a:cubicBezTo>
                  <a:cubicBezTo>
                    <a:pt x="3089" y="6130"/>
                    <a:pt x="3109" y="6141"/>
                    <a:pt x="3109" y="6196"/>
                  </a:cubicBezTo>
                  <a:cubicBezTo>
                    <a:pt x="3109" y="6196"/>
                    <a:pt x="3145" y="6143"/>
                    <a:pt x="3183" y="6143"/>
                  </a:cubicBezTo>
                  <a:cubicBezTo>
                    <a:pt x="3185" y="6143"/>
                    <a:pt x="3188" y="6143"/>
                    <a:pt x="3190" y="6144"/>
                  </a:cubicBezTo>
                  <a:lnTo>
                    <a:pt x="3190" y="6144"/>
                  </a:lnTo>
                  <a:cubicBezTo>
                    <a:pt x="3176" y="6134"/>
                    <a:pt x="3089" y="6069"/>
                    <a:pt x="3071" y="6069"/>
                  </a:cubicBezTo>
                  <a:cubicBezTo>
                    <a:pt x="3070" y="6069"/>
                    <a:pt x="3070" y="6069"/>
                    <a:pt x="3070" y="6069"/>
                  </a:cubicBezTo>
                  <a:lnTo>
                    <a:pt x="3070" y="6069"/>
                  </a:lnTo>
                  <a:cubicBezTo>
                    <a:pt x="3095" y="6039"/>
                    <a:pt x="3167" y="6005"/>
                    <a:pt x="3211" y="6005"/>
                  </a:cubicBezTo>
                  <a:cubicBezTo>
                    <a:pt x="3226" y="6005"/>
                    <a:pt x="3239" y="6009"/>
                    <a:pt x="3244" y="6020"/>
                  </a:cubicBezTo>
                  <a:cubicBezTo>
                    <a:pt x="3266" y="5950"/>
                    <a:pt x="3273" y="5927"/>
                    <a:pt x="3274" y="5927"/>
                  </a:cubicBezTo>
                  <a:lnTo>
                    <a:pt x="3274" y="5927"/>
                  </a:lnTo>
                  <a:cubicBezTo>
                    <a:pt x="3275" y="5927"/>
                    <a:pt x="3259" y="6003"/>
                    <a:pt x="3286" y="6010"/>
                  </a:cubicBezTo>
                  <a:cubicBezTo>
                    <a:pt x="3294" y="5948"/>
                    <a:pt x="3298" y="5935"/>
                    <a:pt x="3304" y="5935"/>
                  </a:cubicBezTo>
                  <a:cubicBezTo>
                    <a:pt x="3308" y="5935"/>
                    <a:pt x="3314" y="5941"/>
                    <a:pt x="3325" y="5941"/>
                  </a:cubicBezTo>
                  <a:cubicBezTo>
                    <a:pt x="3335" y="5941"/>
                    <a:pt x="3349" y="5936"/>
                    <a:pt x="3368" y="5916"/>
                  </a:cubicBezTo>
                  <a:cubicBezTo>
                    <a:pt x="3337" y="5906"/>
                    <a:pt x="3327" y="5885"/>
                    <a:pt x="3348" y="5865"/>
                  </a:cubicBezTo>
                  <a:lnTo>
                    <a:pt x="3348" y="5865"/>
                  </a:lnTo>
                  <a:cubicBezTo>
                    <a:pt x="3314" y="5885"/>
                    <a:pt x="3272" y="5896"/>
                    <a:pt x="3236" y="5896"/>
                  </a:cubicBezTo>
                  <a:cubicBezTo>
                    <a:pt x="3183" y="5896"/>
                    <a:pt x="3142" y="5873"/>
                    <a:pt x="3161" y="5823"/>
                  </a:cubicBezTo>
                  <a:lnTo>
                    <a:pt x="3161" y="5823"/>
                  </a:lnTo>
                  <a:cubicBezTo>
                    <a:pt x="3127" y="5850"/>
                    <a:pt x="3068" y="5861"/>
                    <a:pt x="3001" y="5861"/>
                  </a:cubicBezTo>
                  <a:cubicBezTo>
                    <a:pt x="2786" y="5861"/>
                    <a:pt x="2483" y="5746"/>
                    <a:pt x="2602" y="5667"/>
                  </a:cubicBezTo>
                  <a:lnTo>
                    <a:pt x="2602" y="5667"/>
                  </a:lnTo>
                  <a:cubicBezTo>
                    <a:pt x="2592" y="5721"/>
                    <a:pt x="2599" y="5752"/>
                    <a:pt x="2621" y="5752"/>
                  </a:cubicBezTo>
                  <a:cubicBezTo>
                    <a:pt x="2625" y="5752"/>
                    <a:pt x="2628" y="5752"/>
                    <a:pt x="2632" y="5750"/>
                  </a:cubicBezTo>
                  <a:cubicBezTo>
                    <a:pt x="2632" y="5720"/>
                    <a:pt x="2632" y="5688"/>
                    <a:pt x="2653" y="5657"/>
                  </a:cubicBezTo>
                  <a:cubicBezTo>
                    <a:pt x="2674" y="5750"/>
                    <a:pt x="2653" y="5709"/>
                    <a:pt x="2736" y="5761"/>
                  </a:cubicBezTo>
                  <a:cubicBezTo>
                    <a:pt x="2745" y="5738"/>
                    <a:pt x="2761" y="5723"/>
                    <a:pt x="2779" y="5723"/>
                  </a:cubicBezTo>
                  <a:cubicBezTo>
                    <a:pt x="2801" y="5723"/>
                    <a:pt x="2828" y="5745"/>
                    <a:pt x="2850" y="5803"/>
                  </a:cubicBezTo>
                  <a:cubicBezTo>
                    <a:pt x="2892" y="5792"/>
                    <a:pt x="2892" y="5771"/>
                    <a:pt x="2871" y="5709"/>
                  </a:cubicBezTo>
                  <a:cubicBezTo>
                    <a:pt x="2923" y="5709"/>
                    <a:pt x="2943" y="5740"/>
                    <a:pt x="2933" y="5792"/>
                  </a:cubicBezTo>
                  <a:cubicBezTo>
                    <a:pt x="2962" y="5739"/>
                    <a:pt x="2975" y="5706"/>
                    <a:pt x="2980" y="5706"/>
                  </a:cubicBezTo>
                  <a:cubicBezTo>
                    <a:pt x="2985" y="5706"/>
                    <a:pt x="2985" y="5726"/>
                    <a:pt x="2985" y="5771"/>
                  </a:cubicBezTo>
                  <a:cubicBezTo>
                    <a:pt x="3033" y="5716"/>
                    <a:pt x="3063" y="5716"/>
                    <a:pt x="3105" y="5716"/>
                  </a:cubicBezTo>
                  <a:lnTo>
                    <a:pt x="3105" y="5716"/>
                  </a:lnTo>
                  <a:cubicBezTo>
                    <a:pt x="3127" y="5716"/>
                    <a:pt x="3151" y="5716"/>
                    <a:pt x="3182" y="5709"/>
                  </a:cubicBezTo>
                  <a:cubicBezTo>
                    <a:pt x="3130" y="5688"/>
                    <a:pt x="3016" y="5657"/>
                    <a:pt x="2985" y="5605"/>
                  </a:cubicBezTo>
                  <a:cubicBezTo>
                    <a:pt x="3018" y="5582"/>
                    <a:pt x="3027" y="5577"/>
                    <a:pt x="3023" y="5577"/>
                  </a:cubicBezTo>
                  <a:cubicBezTo>
                    <a:pt x="3020" y="5577"/>
                    <a:pt x="3009" y="5580"/>
                    <a:pt x="2996" y="5580"/>
                  </a:cubicBezTo>
                  <a:cubicBezTo>
                    <a:pt x="2975" y="5580"/>
                    <a:pt x="2948" y="5571"/>
                    <a:pt x="2943" y="5522"/>
                  </a:cubicBezTo>
                  <a:cubicBezTo>
                    <a:pt x="2943" y="5518"/>
                    <a:pt x="2964" y="5514"/>
                    <a:pt x="2989" y="5514"/>
                  </a:cubicBezTo>
                  <a:cubicBezTo>
                    <a:pt x="3026" y="5514"/>
                    <a:pt x="3072" y="5523"/>
                    <a:pt x="3078" y="5554"/>
                  </a:cubicBezTo>
                  <a:cubicBezTo>
                    <a:pt x="3087" y="5516"/>
                    <a:pt x="3094" y="5504"/>
                    <a:pt x="3100" y="5504"/>
                  </a:cubicBezTo>
                  <a:cubicBezTo>
                    <a:pt x="3111" y="5504"/>
                    <a:pt x="3119" y="5535"/>
                    <a:pt x="3130" y="5535"/>
                  </a:cubicBezTo>
                  <a:cubicBezTo>
                    <a:pt x="3136" y="5535"/>
                    <a:pt x="3142" y="5525"/>
                    <a:pt x="3150" y="5492"/>
                  </a:cubicBezTo>
                  <a:lnTo>
                    <a:pt x="3150" y="5492"/>
                  </a:lnTo>
                  <a:cubicBezTo>
                    <a:pt x="3182" y="5502"/>
                    <a:pt x="3141" y="5575"/>
                    <a:pt x="3171" y="5575"/>
                  </a:cubicBezTo>
                  <a:cubicBezTo>
                    <a:pt x="3177" y="5538"/>
                    <a:pt x="3190" y="5516"/>
                    <a:pt x="3208" y="5516"/>
                  </a:cubicBezTo>
                  <a:cubicBezTo>
                    <a:pt x="3221" y="5516"/>
                    <a:pt x="3237" y="5528"/>
                    <a:pt x="3254" y="5554"/>
                  </a:cubicBezTo>
                  <a:cubicBezTo>
                    <a:pt x="3254" y="5511"/>
                    <a:pt x="3261" y="5489"/>
                    <a:pt x="3276" y="5489"/>
                  </a:cubicBezTo>
                  <a:cubicBezTo>
                    <a:pt x="3279" y="5489"/>
                    <a:pt x="3282" y="5490"/>
                    <a:pt x="3286" y="5492"/>
                  </a:cubicBezTo>
                  <a:cubicBezTo>
                    <a:pt x="3244" y="5450"/>
                    <a:pt x="3120" y="5347"/>
                    <a:pt x="3016" y="5326"/>
                  </a:cubicBezTo>
                  <a:cubicBezTo>
                    <a:pt x="3008" y="5324"/>
                    <a:pt x="2998" y="5323"/>
                    <a:pt x="2985" y="5323"/>
                  </a:cubicBezTo>
                  <a:cubicBezTo>
                    <a:pt x="2933" y="5323"/>
                    <a:pt x="2845" y="5338"/>
                    <a:pt x="2768" y="5338"/>
                  </a:cubicBezTo>
                  <a:cubicBezTo>
                    <a:pt x="2692" y="5338"/>
                    <a:pt x="2626" y="5323"/>
                    <a:pt x="2612" y="5264"/>
                  </a:cubicBezTo>
                  <a:lnTo>
                    <a:pt x="2612" y="5264"/>
                  </a:lnTo>
                  <a:cubicBezTo>
                    <a:pt x="2616" y="5272"/>
                    <a:pt x="2622" y="5279"/>
                    <a:pt x="2631" y="5279"/>
                  </a:cubicBezTo>
                  <a:cubicBezTo>
                    <a:pt x="2643" y="5279"/>
                    <a:pt x="2660" y="5265"/>
                    <a:pt x="2685" y="5222"/>
                  </a:cubicBezTo>
                  <a:cubicBezTo>
                    <a:pt x="2695" y="5274"/>
                    <a:pt x="2700" y="5290"/>
                    <a:pt x="2704" y="5290"/>
                  </a:cubicBezTo>
                  <a:cubicBezTo>
                    <a:pt x="2711" y="5290"/>
                    <a:pt x="2716" y="5242"/>
                    <a:pt x="2750" y="5242"/>
                  </a:cubicBezTo>
                  <a:cubicBezTo>
                    <a:pt x="2752" y="5242"/>
                    <a:pt x="2754" y="5243"/>
                    <a:pt x="2757" y="5243"/>
                  </a:cubicBezTo>
                  <a:cubicBezTo>
                    <a:pt x="2757" y="5298"/>
                    <a:pt x="2858" y="5312"/>
                    <a:pt x="2935" y="5312"/>
                  </a:cubicBezTo>
                  <a:cubicBezTo>
                    <a:pt x="2973" y="5312"/>
                    <a:pt x="3006" y="5308"/>
                    <a:pt x="3016" y="5305"/>
                  </a:cubicBezTo>
                  <a:cubicBezTo>
                    <a:pt x="2975" y="5284"/>
                    <a:pt x="2964" y="5274"/>
                    <a:pt x="3016" y="5264"/>
                  </a:cubicBezTo>
                  <a:cubicBezTo>
                    <a:pt x="3024" y="5290"/>
                    <a:pt x="3039" y="5300"/>
                    <a:pt x="3058" y="5300"/>
                  </a:cubicBezTo>
                  <a:cubicBezTo>
                    <a:pt x="3092" y="5300"/>
                    <a:pt x="3135" y="5269"/>
                    <a:pt x="3161" y="5243"/>
                  </a:cubicBezTo>
                  <a:cubicBezTo>
                    <a:pt x="3149" y="5231"/>
                    <a:pt x="3140" y="5228"/>
                    <a:pt x="3130" y="5228"/>
                  </a:cubicBezTo>
                  <a:cubicBezTo>
                    <a:pt x="3122" y="5228"/>
                    <a:pt x="3113" y="5230"/>
                    <a:pt x="3101" y="5230"/>
                  </a:cubicBezTo>
                  <a:cubicBezTo>
                    <a:pt x="3090" y="5230"/>
                    <a:pt x="3076" y="5228"/>
                    <a:pt x="3058" y="5222"/>
                  </a:cubicBezTo>
                  <a:cubicBezTo>
                    <a:pt x="3078" y="5181"/>
                    <a:pt x="3088" y="5149"/>
                    <a:pt x="3005" y="5139"/>
                  </a:cubicBezTo>
                  <a:cubicBezTo>
                    <a:pt x="3016" y="5119"/>
                    <a:pt x="3058" y="5108"/>
                    <a:pt x="3058" y="5108"/>
                  </a:cubicBezTo>
                  <a:cubicBezTo>
                    <a:pt x="3038" y="5078"/>
                    <a:pt x="3004" y="5069"/>
                    <a:pt x="2964" y="5069"/>
                  </a:cubicBezTo>
                  <a:cubicBezTo>
                    <a:pt x="2901" y="5069"/>
                    <a:pt x="2824" y="5091"/>
                    <a:pt x="2765" y="5091"/>
                  </a:cubicBezTo>
                  <a:cubicBezTo>
                    <a:pt x="2717" y="5091"/>
                    <a:pt x="2681" y="5076"/>
                    <a:pt x="2674" y="5025"/>
                  </a:cubicBezTo>
                  <a:lnTo>
                    <a:pt x="2674" y="5025"/>
                  </a:lnTo>
                  <a:cubicBezTo>
                    <a:pt x="2685" y="5029"/>
                    <a:pt x="2695" y="5030"/>
                    <a:pt x="2705" y="5030"/>
                  </a:cubicBezTo>
                  <a:cubicBezTo>
                    <a:pt x="2747" y="5030"/>
                    <a:pt x="2773" y="4995"/>
                    <a:pt x="2798" y="4953"/>
                  </a:cubicBezTo>
                  <a:cubicBezTo>
                    <a:pt x="2798" y="4975"/>
                    <a:pt x="2803" y="4983"/>
                    <a:pt x="2811" y="4983"/>
                  </a:cubicBezTo>
                  <a:cubicBezTo>
                    <a:pt x="2832" y="4983"/>
                    <a:pt x="2871" y="4921"/>
                    <a:pt x="2871" y="4921"/>
                  </a:cubicBezTo>
                  <a:cubicBezTo>
                    <a:pt x="2878" y="4936"/>
                    <a:pt x="2895" y="4955"/>
                    <a:pt x="2912" y="4955"/>
                  </a:cubicBezTo>
                  <a:cubicBezTo>
                    <a:pt x="2920" y="4955"/>
                    <a:pt x="2927" y="4952"/>
                    <a:pt x="2933" y="4942"/>
                  </a:cubicBezTo>
                  <a:cubicBezTo>
                    <a:pt x="2913" y="4932"/>
                    <a:pt x="2902" y="4921"/>
                    <a:pt x="2923" y="4901"/>
                  </a:cubicBezTo>
                  <a:lnTo>
                    <a:pt x="2923" y="4901"/>
                  </a:lnTo>
                  <a:cubicBezTo>
                    <a:pt x="2909" y="4910"/>
                    <a:pt x="2897" y="4915"/>
                    <a:pt x="2887" y="4915"/>
                  </a:cubicBezTo>
                  <a:cubicBezTo>
                    <a:pt x="2875" y="4915"/>
                    <a:pt x="2866" y="4908"/>
                    <a:pt x="2860" y="4891"/>
                  </a:cubicBezTo>
                  <a:cubicBezTo>
                    <a:pt x="2871" y="4891"/>
                    <a:pt x="2923" y="4838"/>
                    <a:pt x="2923" y="4829"/>
                  </a:cubicBezTo>
                  <a:cubicBezTo>
                    <a:pt x="2894" y="4829"/>
                    <a:pt x="2739" y="4887"/>
                    <a:pt x="2628" y="4887"/>
                  </a:cubicBezTo>
                  <a:cubicBezTo>
                    <a:pt x="2577" y="4887"/>
                    <a:pt x="2535" y="4875"/>
                    <a:pt x="2519" y="4838"/>
                  </a:cubicBezTo>
                  <a:lnTo>
                    <a:pt x="2519" y="4838"/>
                  </a:lnTo>
                  <a:cubicBezTo>
                    <a:pt x="2523" y="4840"/>
                    <a:pt x="2526" y="4840"/>
                    <a:pt x="2529" y="4840"/>
                  </a:cubicBezTo>
                  <a:cubicBezTo>
                    <a:pt x="2568" y="4840"/>
                    <a:pt x="2572" y="4758"/>
                    <a:pt x="2586" y="4758"/>
                  </a:cubicBezTo>
                  <a:cubicBezTo>
                    <a:pt x="2590" y="4758"/>
                    <a:pt x="2595" y="4766"/>
                    <a:pt x="2602" y="4787"/>
                  </a:cubicBezTo>
                  <a:cubicBezTo>
                    <a:pt x="2632" y="4725"/>
                    <a:pt x="2612" y="4693"/>
                    <a:pt x="2581" y="4673"/>
                  </a:cubicBezTo>
                  <a:cubicBezTo>
                    <a:pt x="2598" y="4666"/>
                    <a:pt x="2611" y="4666"/>
                    <a:pt x="2620" y="4666"/>
                  </a:cubicBezTo>
                  <a:lnTo>
                    <a:pt x="2620" y="4666"/>
                  </a:lnTo>
                  <a:cubicBezTo>
                    <a:pt x="2639" y="4666"/>
                    <a:pt x="2646" y="4666"/>
                    <a:pt x="2653" y="4611"/>
                  </a:cubicBezTo>
                  <a:lnTo>
                    <a:pt x="2653" y="4611"/>
                  </a:lnTo>
                  <a:cubicBezTo>
                    <a:pt x="2809" y="4704"/>
                    <a:pt x="2612" y="4652"/>
                    <a:pt x="2798" y="4776"/>
                  </a:cubicBezTo>
                  <a:cubicBezTo>
                    <a:pt x="2819" y="4756"/>
                    <a:pt x="2830" y="4725"/>
                    <a:pt x="2819" y="4693"/>
                  </a:cubicBezTo>
                  <a:cubicBezTo>
                    <a:pt x="2831" y="4688"/>
                    <a:pt x="2843" y="4668"/>
                    <a:pt x="2859" y="4668"/>
                  </a:cubicBezTo>
                  <a:cubicBezTo>
                    <a:pt x="2870" y="4668"/>
                    <a:pt x="2884" y="4679"/>
                    <a:pt x="2902" y="4714"/>
                  </a:cubicBezTo>
                  <a:cubicBezTo>
                    <a:pt x="2913" y="4693"/>
                    <a:pt x="2923" y="4683"/>
                    <a:pt x="2943" y="4673"/>
                  </a:cubicBezTo>
                  <a:lnTo>
                    <a:pt x="2943" y="4673"/>
                  </a:lnTo>
                  <a:cubicBezTo>
                    <a:pt x="2940" y="4673"/>
                    <a:pt x="2936" y="4673"/>
                    <a:pt x="2933" y="4673"/>
                  </a:cubicBezTo>
                  <a:cubicBezTo>
                    <a:pt x="2865" y="4673"/>
                    <a:pt x="2811" y="4577"/>
                    <a:pt x="2850" y="4518"/>
                  </a:cubicBezTo>
                  <a:lnTo>
                    <a:pt x="2850" y="4518"/>
                  </a:lnTo>
                  <a:cubicBezTo>
                    <a:pt x="2871" y="4559"/>
                    <a:pt x="2892" y="4601"/>
                    <a:pt x="2902" y="4631"/>
                  </a:cubicBezTo>
                  <a:cubicBezTo>
                    <a:pt x="2923" y="4611"/>
                    <a:pt x="2933" y="4590"/>
                    <a:pt x="2923" y="4559"/>
                  </a:cubicBezTo>
                  <a:lnTo>
                    <a:pt x="2923" y="4559"/>
                  </a:lnTo>
                  <a:cubicBezTo>
                    <a:pt x="2942" y="4591"/>
                    <a:pt x="2993" y="4639"/>
                    <a:pt x="3024" y="4639"/>
                  </a:cubicBezTo>
                  <a:cubicBezTo>
                    <a:pt x="3043" y="4639"/>
                    <a:pt x="3055" y="4621"/>
                    <a:pt x="3047" y="4569"/>
                  </a:cubicBezTo>
                  <a:lnTo>
                    <a:pt x="3047" y="4569"/>
                  </a:lnTo>
                  <a:cubicBezTo>
                    <a:pt x="3066" y="4588"/>
                    <a:pt x="3102" y="4633"/>
                    <a:pt x="3108" y="4633"/>
                  </a:cubicBezTo>
                  <a:cubicBezTo>
                    <a:pt x="3109" y="4633"/>
                    <a:pt x="3109" y="4632"/>
                    <a:pt x="3109" y="4631"/>
                  </a:cubicBezTo>
                  <a:cubicBezTo>
                    <a:pt x="3120" y="4601"/>
                    <a:pt x="3120" y="4435"/>
                    <a:pt x="3109" y="4414"/>
                  </a:cubicBezTo>
                  <a:cubicBezTo>
                    <a:pt x="3091" y="4428"/>
                    <a:pt x="3074" y="4433"/>
                    <a:pt x="3058" y="4433"/>
                  </a:cubicBezTo>
                  <a:cubicBezTo>
                    <a:pt x="3002" y="4433"/>
                    <a:pt x="2956" y="4363"/>
                    <a:pt x="2892" y="4331"/>
                  </a:cubicBezTo>
                  <a:cubicBezTo>
                    <a:pt x="2902" y="4290"/>
                    <a:pt x="2923" y="4228"/>
                    <a:pt x="2913" y="4217"/>
                  </a:cubicBezTo>
                  <a:lnTo>
                    <a:pt x="2913" y="4217"/>
                  </a:lnTo>
                  <a:cubicBezTo>
                    <a:pt x="2912" y="4218"/>
                    <a:pt x="2909" y="4218"/>
                    <a:pt x="2905" y="4218"/>
                  </a:cubicBezTo>
                  <a:cubicBezTo>
                    <a:pt x="2866" y="4218"/>
                    <a:pt x="2694" y="4173"/>
                    <a:pt x="2685" y="4145"/>
                  </a:cubicBezTo>
                  <a:lnTo>
                    <a:pt x="2685" y="4145"/>
                  </a:lnTo>
                  <a:cubicBezTo>
                    <a:pt x="2694" y="4151"/>
                    <a:pt x="2702" y="4154"/>
                    <a:pt x="2710" y="4154"/>
                  </a:cubicBezTo>
                  <a:cubicBezTo>
                    <a:pt x="2750" y="4154"/>
                    <a:pt x="2774" y="4081"/>
                    <a:pt x="2783" y="4081"/>
                  </a:cubicBezTo>
                  <a:cubicBezTo>
                    <a:pt x="2787" y="4081"/>
                    <a:pt x="2788" y="4090"/>
                    <a:pt x="2788" y="4113"/>
                  </a:cubicBezTo>
                  <a:cubicBezTo>
                    <a:pt x="2832" y="4078"/>
                    <a:pt x="2915" y="3980"/>
                    <a:pt x="2951" y="3980"/>
                  </a:cubicBezTo>
                  <a:cubicBezTo>
                    <a:pt x="2957" y="3980"/>
                    <a:pt x="2961" y="3983"/>
                    <a:pt x="2964" y="3989"/>
                  </a:cubicBezTo>
                  <a:cubicBezTo>
                    <a:pt x="2982" y="3916"/>
                    <a:pt x="2898" y="3828"/>
                    <a:pt x="2883" y="3828"/>
                  </a:cubicBezTo>
                  <a:cubicBezTo>
                    <a:pt x="2881" y="3828"/>
                    <a:pt x="2880" y="3830"/>
                    <a:pt x="2881" y="3834"/>
                  </a:cubicBezTo>
                  <a:cubicBezTo>
                    <a:pt x="2814" y="3870"/>
                    <a:pt x="2754" y="3878"/>
                    <a:pt x="2694" y="3878"/>
                  </a:cubicBezTo>
                  <a:cubicBezTo>
                    <a:pt x="2638" y="3878"/>
                    <a:pt x="2581" y="3871"/>
                    <a:pt x="2516" y="3871"/>
                  </a:cubicBezTo>
                  <a:cubicBezTo>
                    <a:pt x="2491" y="3871"/>
                    <a:pt x="2464" y="3872"/>
                    <a:pt x="2436" y="3875"/>
                  </a:cubicBezTo>
                  <a:cubicBezTo>
                    <a:pt x="2477" y="3855"/>
                    <a:pt x="2477" y="3823"/>
                    <a:pt x="2446" y="3792"/>
                  </a:cubicBezTo>
                  <a:cubicBezTo>
                    <a:pt x="2467" y="3792"/>
                    <a:pt x="2508" y="3802"/>
                    <a:pt x="2508" y="3802"/>
                  </a:cubicBezTo>
                  <a:cubicBezTo>
                    <a:pt x="2508" y="3782"/>
                    <a:pt x="2446" y="3699"/>
                    <a:pt x="2487" y="3689"/>
                  </a:cubicBezTo>
                  <a:lnTo>
                    <a:pt x="2487" y="3689"/>
                  </a:lnTo>
                  <a:cubicBezTo>
                    <a:pt x="2508" y="3751"/>
                    <a:pt x="2568" y="3779"/>
                    <a:pt x="2609" y="3779"/>
                  </a:cubicBezTo>
                  <a:cubicBezTo>
                    <a:pt x="2651" y="3779"/>
                    <a:pt x="2674" y="3751"/>
                    <a:pt x="2622" y="3699"/>
                  </a:cubicBezTo>
                  <a:cubicBezTo>
                    <a:pt x="2628" y="3693"/>
                    <a:pt x="2654" y="3682"/>
                    <a:pt x="2679" y="3682"/>
                  </a:cubicBezTo>
                  <a:cubicBezTo>
                    <a:pt x="2700" y="3682"/>
                    <a:pt x="2721" y="3691"/>
                    <a:pt x="2726" y="3719"/>
                  </a:cubicBezTo>
                  <a:cubicBezTo>
                    <a:pt x="2777" y="3689"/>
                    <a:pt x="2809" y="3595"/>
                    <a:pt x="2809" y="3574"/>
                  </a:cubicBezTo>
                  <a:cubicBezTo>
                    <a:pt x="2860" y="3574"/>
                    <a:pt x="2840" y="3574"/>
                    <a:pt x="2860" y="3606"/>
                  </a:cubicBezTo>
                  <a:cubicBezTo>
                    <a:pt x="2864" y="3544"/>
                    <a:pt x="2865" y="3526"/>
                    <a:pt x="2865" y="3526"/>
                  </a:cubicBezTo>
                  <a:lnTo>
                    <a:pt x="2865" y="3526"/>
                  </a:lnTo>
                  <a:cubicBezTo>
                    <a:pt x="2864" y="3526"/>
                    <a:pt x="2861" y="3553"/>
                    <a:pt x="2858" y="3553"/>
                  </a:cubicBezTo>
                  <a:cubicBezTo>
                    <a:pt x="2855" y="3553"/>
                    <a:pt x="2853" y="3543"/>
                    <a:pt x="2850" y="3512"/>
                  </a:cubicBezTo>
                  <a:cubicBezTo>
                    <a:pt x="2843" y="3526"/>
                    <a:pt x="2835" y="3532"/>
                    <a:pt x="2827" y="3532"/>
                  </a:cubicBezTo>
                  <a:cubicBezTo>
                    <a:pt x="2810" y="3532"/>
                    <a:pt x="2791" y="3509"/>
                    <a:pt x="2777" y="3482"/>
                  </a:cubicBezTo>
                  <a:cubicBezTo>
                    <a:pt x="2830" y="3461"/>
                    <a:pt x="2757" y="3429"/>
                    <a:pt x="2809" y="3419"/>
                  </a:cubicBezTo>
                  <a:lnTo>
                    <a:pt x="2809" y="3419"/>
                  </a:lnTo>
                  <a:cubicBezTo>
                    <a:pt x="2840" y="3502"/>
                    <a:pt x="2871" y="3429"/>
                    <a:pt x="2850" y="3512"/>
                  </a:cubicBezTo>
                  <a:cubicBezTo>
                    <a:pt x="2881" y="3471"/>
                    <a:pt x="2892" y="3429"/>
                    <a:pt x="2881" y="3388"/>
                  </a:cubicBezTo>
                  <a:lnTo>
                    <a:pt x="2881" y="3388"/>
                  </a:lnTo>
                  <a:cubicBezTo>
                    <a:pt x="2903" y="3407"/>
                    <a:pt x="2916" y="3413"/>
                    <a:pt x="2925" y="3413"/>
                  </a:cubicBezTo>
                  <a:cubicBezTo>
                    <a:pt x="2940" y="3413"/>
                    <a:pt x="2940" y="3394"/>
                    <a:pt x="2949" y="3394"/>
                  </a:cubicBezTo>
                  <a:cubicBezTo>
                    <a:pt x="2954" y="3394"/>
                    <a:pt x="2961" y="3400"/>
                    <a:pt x="2975" y="3419"/>
                  </a:cubicBezTo>
                  <a:cubicBezTo>
                    <a:pt x="2967" y="3389"/>
                    <a:pt x="2976" y="3370"/>
                    <a:pt x="2994" y="3370"/>
                  </a:cubicBezTo>
                  <a:cubicBezTo>
                    <a:pt x="3000" y="3370"/>
                    <a:pt x="3008" y="3372"/>
                    <a:pt x="3016" y="3378"/>
                  </a:cubicBezTo>
                  <a:cubicBezTo>
                    <a:pt x="3008" y="3358"/>
                    <a:pt x="2999" y="3352"/>
                    <a:pt x="2991" y="3352"/>
                  </a:cubicBezTo>
                  <a:cubicBezTo>
                    <a:pt x="2978" y="3352"/>
                    <a:pt x="2967" y="3368"/>
                    <a:pt x="2957" y="3368"/>
                  </a:cubicBezTo>
                  <a:cubicBezTo>
                    <a:pt x="2951" y="3368"/>
                    <a:pt x="2946" y="3361"/>
                    <a:pt x="2943" y="3336"/>
                  </a:cubicBezTo>
                  <a:cubicBezTo>
                    <a:pt x="2935" y="3365"/>
                    <a:pt x="2902" y="3379"/>
                    <a:pt x="2867" y="3379"/>
                  </a:cubicBezTo>
                  <a:cubicBezTo>
                    <a:pt x="2814" y="3379"/>
                    <a:pt x="2755" y="3347"/>
                    <a:pt x="2768" y="3284"/>
                  </a:cubicBezTo>
                  <a:lnTo>
                    <a:pt x="2768" y="3284"/>
                  </a:lnTo>
                  <a:cubicBezTo>
                    <a:pt x="2788" y="3295"/>
                    <a:pt x="2835" y="3313"/>
                    <a:pt x="2857" y="3313"/>
                  </a:cubicBezTo>
                  <a:cubicBezTo>
                    <a:pt x="2879" y="3313"/>
                    <a:pt x="2876" y="3295"/>
                    <a:pt x="2798" y="3233"/>
                  </a:cubicBezTo>
                  <a:cubicBezTo>
                    <a:pt x="2788" y="3249"/>
                    <a:pt x="2774" y="3254"/>
                    <a:pt x="2757" y="3254"/>
                  </a:cubicBezTo>
                  <a:cubicBezTo>
                    <a:pt x="2731" y="3254"/>
                    <a:pt x="2699" y="3244"/>
                    <a:pt x="2661" y="3244"/>
                  </a:cubicBezTo>
                  <a:cubicBezTo>
                    <a:pt x="2642" y="3244"/>
                    <a:pt x="2622" y="3247"/>
                    <a:pt x="2602" y="3254"/>
                  </a:cubicBezTo>
                  <a:cubicBezTo>
                    <a:pt x="2591" y="3222"/>
                    <a:pt x="2632" y="3243"/>
                    <a:pt x="2612" y="3212"/>
                  </a:cubicBezTo>
                  <a:lnTo>
                    <a:pt x="2612" y="3212"/>
                  </a:lnTo>
                  <a:cubicBezTo>
                    <a:pt x="2560" y="3243"/>
                    <a:pt x="2540" y="3222"/>
                    <a:pt x="2487" y="3243"/>
                  </a:cubicBezTo>
                  <a:cubicBezTo>
                    <a:pt x="2477" y="3212"/>
                    <a:pt x="2477" y="3191"/>
                    <a:pt x="2477" y="3171"/>
                  </a:cubicBezTo>
                  <a:lnTo>
                    <a:pt x="2477" y="3171"/>
                  </a:lnTo>
                  <a:cubicBezTo>
                    <a:pt x="2483" y="3172"/>
                    <a:pt x="2488" y="3172"/>
                    <a:pt x="2494" y="3172"/>
                  </a:cubicBezTo>
                  <a:cubicBezTo>
                    <a:pt x="2544" y="3172"/>
                    <a:pt x="2603" y="3134"/>
                    <a:pt x="2529" y="3088"/>
                  </a:cubicBezTo>
                  <a:cubicBezTo>
                    <a:pt x="2540" y="3088"/>
                    <a:pt x="2540" y="3088"/>
                    <a:pt x="2540" y="3077"/>
                  </a:cubicBezTo>
                  <a:cubicBezTo>
                    <a:pt x="2591" y="3098"/>
                    <a:pt x="2632" y="3118"/>
                    <a:pt x="2653" y="3160"/>
                  </a:cubicBezTo>
                  <a:cubicBezTo>
                    <a:pt x="2685" y="2984"/>
                    <a:pt x="2602" y="3077"/>
                    <a:pt x="2643" y="2984"/>
                  </a:cubicBezTo>
                  <a:lnTo>
                    <a:pt x="2643" y="2984"/>
                  </a:lnTo>
                  <a:cubicBezTo>
                    <a:pt x="2622" y="2985"/>
                    <a:pt x="2605" y="2985"/>
                    <a:pt x="2591" y="2985"/>
                  </a:cubicBezTo>
                  <a:cubicBezTo>
                    <a:pt x="2464" y="2985"/>
                    <a:pt x="2627" y="2951"/>
                    <a:pt x="2522" y="2951"/>
                  </a:cubicBezTo>
                  <a:cubicBezTo>
                    <a:pt x="2510" y="2951"/>
                    <a:pt x="2496" y="2952"/>
                    <a:pt x="2477" y="2953"/>
                  </a:cubicBezTo>
                  <a:cubicBezTo>
                    <a:pt x="2477" y="2943"/>
                    <a:pt x="2550" y="2932"/>
                    <a:pt x="2550" y="2932"/>
                  </a:cubicBezTo>
                  <a:cubicBezTo>
                    <a:pt x="2498" y="2922"/>
                    <a:pt x="2477" y="2901"/>
                    <a:pt x="2477" y="2860"/>
                  </a:cubicBezTo>
                  <a:lnTo>
                    <a:pt x="2477" y="2860"/>
                  </a:lnTo>
                  <a:cubicBezTo>
                    <a:pt x="2508" y="2901"/>
                    <a:pt x="2519" y="2916"/>
                    <a:pt x="2522" y="2916"/>
                  </a:cubicBezTo>
                  <a:cubicBezTo>
                    <a:pt x="2527" y="2916"/>
                    <a:pt x="2494" y="2853"/>
                    <a:pt x="2508" y="2818"/>
                  </a:cubicBezTo>
                  <a:cubicBezTo>
                    <a:pt x="2384" y="2818"/>
                    <a:pt x="2270" y="2818"/>
                    <a:pt x="2218" y="2828"/>
                  </a:cubicBezTo>
                  <a:cubicBezTo>
                    <a:pt x="2218" y="2798"/>
                    <a:pt x="2394" y="2725"/>
                    <a:pt x="2332" y="2642"/>
                  </a:cubicBezTo>
                  <a:cubicBezTo>
                    <a:pt x="2415" y="2611"/>
                    <a:pt x="2415" y="2663"/>
                    <a:pt x="2415" y="2570"/>
                  </a:cubicBezTo>
                  <a:cubicBezTo>
                    <a:pt x="2431" y="2607"/>
                    <a:pt x="2443" y="2621"/>
                    <a:pt x="2454" y="2621"/>
                  </a:cubicBezTo>
                  <a:cubicBezTo>
                    <a:pt x="2477" y="2621"/>
                    <a:pt x="2487" y="2546"/>
                    <a:pt x="2487" y="2518"/>
                  </a:cubicBezTo>
                  <a:cubicBezTo>
                    <a:pt x="2529" y="2570"/>
                    <a:pt x="2519" y="2538"/>
                    <a:pt x="2550" y="2580"/>
                  </a:cubicBezTo>
                  <a:cubicBezTo>
                    <a:pt x="2550" y="2570"/>
                    <a:pt x="2554" y="2567"/>
                    <a:pt x="2561" y="2567"/>
                  </a:cubicBezTo>
                  <a:cubicBezTo>
                    <a:pt x="2575" y="2567"/>
                    <a:pt x="2597" y="2579"/>
                    <a:pt x="2611" y="2579"/>
                  </a:cubicBezTo>
                  <a:cubicBezTo>
                    <a:pt x="2629" y="2579"/>
                    <a:pt x="2633" y="2560"/>
                    <a:pt x="2591" y="2476"/>
                  </a:cubicBezTo>
                  <a:cubicBezTo>
                    <a:pt x="2581" y="2476"/>
                    <a:pt x="2570" y="2466"/>
                    <a:pt x="2560" y="2455"/>
                  </a:cubicBezTo>
                  <a:cubicBezTo>
                    <a:pt x="2581" y="2455"/>
                    <a:pt x="2591" y="2445"/>
                    <a:pt x="2581" y="2435"/>
                  </a:cubicBezTo>
                  <a:lnTo>
                    <a:pt x="2581" y="2435"/>
                  </a:lnTo>
                  <a:cubicBezTo>
                    <a:pt x="2548" y="2459"/>
                    <a:pt x="2519" y="2472"/>
                    <a:pt x="2494" y="2472"/>
                  </a:cubicBezTo>
                  <a:cubicBezTo>
                    <a:pt x="2465" y="2472"/>
                    <a:pt x="2442" y="2453"/>
                    <a:pt x="2425" y="2414"/>
                  </a:cubicBezTo>
                  <a:cubicBezTo>
                    <a:pt x="2415" y="2476"/>
                    <a:pt x="2322" y="2497"/>
                    <a:pt x="2229" y="2497"/>
                  </a:cubicBezTo>
                  <a:cubicBezTo>
                    <a:pt x="2229" y="2477"/>
                    <a:pt x="2229" y="2452"/>
                    <a:pt x="2235" y="2452"/>
                  </a:cubicBezTo>
                  <a:cubicBezTo>
                    <a:pt x="2238" y="2452"/>
                    <a:pt x="2242" y="2458"/>
                    <a:pt x="2249" y="2476"/>
                  </a:cubicBezTo>
                  <a:cubicBezTo>
                    <a:pt x="2270" y="2455"/>
                    <a:pt x="2270" y="2435"/>
                    <a:pt x="2270" y="2404"/>
                  </a:cubicBezTo>
                  <a:lnTo>
                    <a:pt x="2270" y="2404"/>
                  </a:lnTo>
                  <a:cubicBezTo>
                    <a:pt x="2259" y="2414"/>
                    <a:pt x="2249" y="2425"/>
                    <a:pt x="2239" y="2425"/>
                  </a:cubicBezTo>
                  <a:cubicBezTo>
                    <a:pt x="2229" y="2393"/>
                    <a:pt x="2239" y="2363"/>
                    <a:pt x="2249" y="2331"/>
                  </a:cubicBezTo>
                  <a:cubicBezTo>
                    <a:pt x="2252" y="2343"/>
                    <a:pt x="2255" y="2348"/>
                    <a:pt x="2260" y="2348"/>
                  </a:cubicBezTo>
                  <a:cubicBezTo>
                    <a:pt x="2277" y="2348"/>
                    <a:pt x="2308" y="2287"/>
                    <a:pt x="2332" y="2238"/>
                  </a:cubicBezTo>
                  <a:cubicBezTo>
                    <a:pt x="2330" y="2237"/>
                    <a:pt x="2327" y="2236"/>
                    <a:pt x="2322" y="2236"/>
                  </a:cubicBezTo>
                  <a:cubicBezTo>
                    <a:pt x="2258" y="2236"/>
                    <a:pt x="1968" y="2363"/>
                    <a:pt x="1949" y="2372"/>
                  </a:cubicBezTo>
                  <a:cubicBezTo>
                    <a:pt x="1949" y="2310"/>
                    <a:pt x="1897" y="2363"/>
                    <a:pt x="1886" y="2290"/>
                  </a:cubicBezTo>
                  <a:lnTo>
                    <a:pt x="1886" y="2290"/>
                  </a:lnTo>
                  <a:cubicBezTo>
                    <a:pt x="1901" y="2295"/>
                    <a:pt x="1917" y="2298"/>
                    <a:pt x="1932" y="2298"/>
                  </a:cubicBezTo>
                  <a:cubicBezTo>
                    <a:pt x="1971" y="2298"/>
                    <a:pt x="2002" y="2281"/>
                    <a:pt x="1980" y="2259"/>
                  </a:cubicBezTo>
                  <a:cubicBezTo>
                    <a:pt x="1994" y="2255"/>
                    <a:pt x="2007" y="2253"/>
                    <a:pt x="2019" y="2253"/>
                  </a:cubicBezTo>
                  <a:cubicBezTo>
                    <a:pt x="2043" y="2253"/>
                    <a:pt x="2066" y="2262"/>
                    <a:pt x="2094" y="2290"/>
                  </a:cubicBezTo>
                  <a:cubicBezTo>
                    <a:pt x="2114" y="2259"/>
                    <a:pt x="2094" y="2280"/>
                    <a:pt x="2114" y="2259"/>
                  </a:cubicBezTo>
                  <a:cubicBezTo>
                    <a:pt x="2073" y="2248"/>
                    <a:pt x="2052" y="2217"/>
                    <a:pt x="2063" y="2165"/>
                  </a:cubicBezTo>
                  <a:lnTo>
                    <a:pt x="2063" y="2165"/>
                  </a:lnTo>
                  <a:cubicBezTo>
                    <a:pt x="2075" y="2191"/>
                    <a:pt x="2083" y="2200"/>
                    <a:pt x="2088" y="2200"/>
                  </a:cubicBezTo>
                  <a:cubicBezTo>
                    <a:pt x="2100" y="2200"/>
                    <a:pt x="2101" y="2159"/>
                    <a:pt x="2104" y="2159"/>
                  </a:cubicBezTo>
                  <a:cubicBezTo>
                    <a:pt x="2106" y="2159"/>
                    <a:pt x="2108" y="2173"/>
                    <a:pt x="2114" y="2217"/>
                  </a:cubicBezTo>
                  <a:cubicBezTo>
                    <a:pt x="2114" y="2177"/>
                    <a:pt x="2121" y="2162"/>
                    <a:pt x="2138" y="2162"/>
                  </a:cubicBezTo>
                  <a:cubicBezTo>
                    <a:pt x="2143" y="2162"/>
                    <a:pt x="2149" y="2163"/>
                    <a:pt x="2156" y="2165"/>
                  </a:cubicBezTo>
                  <a:cubicBezTo>
                    <a:pt x="2176" y="2135"/>
                    <a:pt x="2114" y="2155"/>
                    <a:pt x="2125" y="2124"/>
                  </a:cubicBezTo>
                  <a:cubicBezTo>
                    <a:pt x="2148" y="2124"/>
                    <a:pt x="2163" y="2123"/>
                    <a:pt x="2174" y="2123"/>
                  </a:cubicBezTo>
                  <a:cubicBezTo>
                    <a:pt x="2195" y="2123"/>
                    <a:pt x="2197" y="2127"/>
                    <a:pt x="2218" y="2155"/>
                  </a:cubicBezTo>
                  <a:cubicBezTo>
                    <a:pt x="2211" y="2127"/>
                    <a:pt x="2228" y="2055"/>
                    <a:pt x="2243" y="2055"/>
                  </a:cubicBezTo>
                  <a:cubicBezTo>
                    <a:pt x="2250" y="2055"/>
                    <a:pt x="2256" y="2071"/>
                    <a:pt x="2259" y="2114"/>
                  </a:cubicBezTo>
                  <a:cubicBezTo>
                    <a:pt x="2291" y="2082"/>
                    <a:pt x="2301" y="2052"/>
                    <a:pt x="2280" y="2010"/>
                  </a:cubicBezTo>
                  <a:cubicBezTo>
                    <a:pt x="2284" y="2009"/>
                    <a:pt x="2288" y="2008"/>
                    <a:pt x="2291" y="2008"/>
                  </a:cubicBezTo>
                  <a:cubicBezTo>
                    <a:pt x="2314" y="2008"/>
                    <a:pt x="2320" y="2038"/>
                    <a:pt x="2312" y="2082"/>
                  </a:cubicBezTo>
                  <a:cubicBezTo>
                    <a:pt x="2363" y="2052"/>
                    <a:pt x="2436" y="1907"/>
                    <a:pt x="2353" y="1844"/>
                  </a:cubicBezTo>
                  <a:cubicBezTo>
                    <a:pt x="2367" y="1834"/>
                    <a:pt x="2379" y="1829"/>
                    <a:pt x="2389" y="1829"/>
                  </a:cubicBezTo>
                  <a:cubicBezTo>
                    <a:pt x="2410" y="1829"/>
                    <a:pt x="2426" y="1848"/>
                    <a:pt x="2446" y="1875"/>
                  </a:cubicBezTo>
                  <a:cubicBezTo>
                    <a:pt x="2446" y="1854"/>
                    <a:pt x="2467" y="1813"/>
                    <a:pt x="2487" y="1782"/>
                  </a:cubicBezTo>
                  <a:lnTo>
                    <a:pt x="2487" y="1782"/>
                  </a:lnTo>
                  <a:cubicBezTo>
                    <a:pt x="2426" y="1800"/>
                    <a:pt x="2310" y="1812"/>
                    <a:pt x="2202" y="1812"/>
                  </a:cubicBezTo>
                  <a:cubicBezTo>
                    <a:pt x="2054" y="1812"/>
                    <a:pt x="1919" y="1790"/>
                    <a:pt x="1949" y="1730"/>
                  </a:cubicBezTo>
                  <a:lnTo>
                    <a:pt x="1949" y="1730"/>
                  </a:lnTo>
                  <a:cubicBezTo>
                    <a:pt x="1954" y="1740"/>
                    <a:pt x="1975" y="1750"/>
                    <a:pt x="1998" y="1750"/>
                  </a:cubicBezTo>
                  <a:cubicBezTo>
                    <a:pt x="2024" y="1750"/>
                    <a:pt x="2052" y="1737"/>
                    <a:pt x="2063" y="1699"/>
                  </a:cubicBezTo>
                  <a:cubicBezTo>
                    <a:pt x="2073" y="1744"/>
                    <a:pt x="2087" y="1760"/>
                    <a:pt x="2102" y="1760"/>
                  </a:cubicBezTo>
                  <a:cubicBezTo>
                    <a:pt x="2134" y="1760"/>
                    <a:pt x="2173" y="1696"/>
                    <a:pt x="2208" y="1668"/>
                  </a:cubicBezTo>
                  <a:cubicBezTo>
                    <a:pt x="2228" y="1692"/>
                    <a:pt x="2235" y="1700"/>
                    <a:pt x="2237" y="1701"/>
                  </a:cubicBezTo>
                  <a:lnTo>
                    <a:pt x="2237" y="1701"/>
                  </a:lnTo>
                  <a:cubicBezTo>
                    <a:pt x="2236" y="1711"/>
                    <a:pt x="2236" y="1714"/>
                    <a:pt x="2236" y="1714"/>
                  </a:cubicBezTo>
                  <a:cubicBezTo>
                    <a:pt x="2238" y="1714"/>
                    <a:pt x="2244" y="1684"/>
                    <a:pt x="2250" y="1684"/>
                  </a:cubicBezTo>
                  <a:cubicBezTo>
                    <a:pt x="2253" y="1684"/>
                    <a:pt x="2257" y="1693"/>
                    <a:pt x="2259" y="1720"/>
                  </a:cubicBezTo>
                  <a:cubicBezTo>
                    <a:pt x="2261" y="1720"/>
                    <a:pt x="2262" y="1721"/>
                    <a:pt x="2263" y="1721"/>
                  </a:cubicBezTo>
                  <a:cubicBezTo>
                    <a:pt x="2295" y="1721"/>
                    <a:pt x="2342" y="1605"/>
                    <a:pt x="2342" y="1585"/>
                  </a:cubicBezTo>
                  <a:lnTo>
                    <a:pt x="2342" y="1585"/>
                  </a:lnTo>
                  <a:cubicBezTo>
                    <a:pt x="2324" y="1610"/>
                    <a:pt x="2237" y="1657"/>
                    <a:pt x="2167" y="1657"/>
                  </a:cubicBezTo>
                  <a:cubicBezTo>
                    <a:pt x="2121" y="1657"/>
                    <a:pt x="2081" y="1637"/>
                    <a:pt x="2073" y="1575"/>
                  </a:cubicBezTo>
                  <a:lnTo>
                    <a:pt x="2073" y="1575"/>
                  </a:lnTo>
                  <a:cubicBezTo>
                    <a:pt x="2089" y="1598"/>
                    <a:pt x="2098" y="1607"/>
                    <a:pt x="2106" y="1607"/>
                  </a:cubicBezTo>
                  <a:cubicBezTo>
                    <a:pt x="2121" y="1607"/>
                    <a:pt x="2127" y="1562"/>
                    <a:pt x="2176" y="1513"/>
                  </a:cubicBezTo>
                  <a:cubicBezTo>
                    <a:pt x="2135" y="1513"/>
                    <a:pt x="2135" y="1492"/>
                    <a:pt x="2167" y="1440"/>
                  </a:cubicBezTo>
                  <a:lnTo>
                    <a:pt x="2167" y="1440"/>
                  </a:lnTo>
                  <a:cubicBezTo>
                    <a:pt x="2140" y="1466"/>
                    <a:pt x="1873" y="1696"/>
                    <a:pt x="1751" y="1696"/>
                  </a:cubicBezTo>
                  <a:cubicBezTo>
                    <a:pt x="1728" y="1696"/>
                    <a:pt x="1710" y="1688"/>
                    <a:pt x="1700" y="1668"/>
                  </a:cubicBezTo>
                  <a:cubicBezTo>
                    <a:pt x="1707" y="1668"/>
                    <a:pt x="1732" y="1677"/>
                    <a:pt x="1752" y="1677"/>
                  </a:cubicBezTo>
                  <a:cubicBezTo>
                    <a:pt x="1761" y="1677"/>
                    <a:pt x="1769" y="1675"/>
                    <a:pt x="1773" y="1668"/>
                  </a:cubicBezTo>
                  <a:cubicBezTo>
                    <a:pt x="1752" y="1658"/>
                    <a:pt x="1731" y="1647"/>
                    <a:pt x="1721" y="1637"/>
                  </a:cubicBezTo>
                  <a:cubicBezTo>
                    <a:pt x="1721" y="1626"/>
                    <a:pt x="1752" y="1596"/>
                    <a:pt x="1752" y="1575"/>
                  </a:cubicBezTo>
                  <a:cubicBezTo>
                    <a:pt x="1765" y="1598"/>
                    <a:pt x="1776" y="1609"/>
                    <a:pt x="1783" y="1609"/>
                  </a:cubicBezTo>
                  <a:cubicBezTo>
                    <a:pt x="1798" y="1609"/>
                    <a:pt x="1800" y="1562"/>
                    <a:pt x="1794" y="1492"/>
                  </a:cubicBezTo>
                  <a:lnTo>
                    <a:pt x="1794" y="1492"/>
                  </a:lnTo>
                  <a:cubicBezTo>
                    <a:pt x="1803" y="1492"/>
                    <a:pt x="1856" y="1544"/>
                    <a:pt x="1866" y="1564"/>
                  </a:cubicBezTo>
                  <a:cubicBezTo>
                    <a:pt x="1876" y="1523"/>
                    <a:pt x="1876" y="1502"/>
                    <a:pt x="1897" y="1471"/>
                  </a:cubicBezTo>
                  <a:lnTo>
                    <a:pt x="1897" y="1471"/>
                  </a:lnTo>
                  <a:cubicBezTo>
                    <a:pt x="1909" y="1512"/>
                    <a:pt x="1902" y="1519"/>
                    <a:pt x="1896" y="1519"/>
                  </a:cubicBezTo>
                  <a:cubicBezTo>
                    <a:pt x="1896" y="1519"/>
                    <a:pt x="1895" y="1519"/>
                    <a:pt x="1894" y="1519"/>
                  </a:cubicBezTo>
                  <a:lnTo>
                    <a:pt x="1894" y="1519"/>
                  </a:lnTo>
                  <a:cubicBezTo>
                    <a:pt x="1901" y="1523"/>
                    <a:pt x="1916" y="1535"/>
                    <a:pt x="1949" y="1564"/>
                  </a:cubicBezTo>
                  <a:cubicBezTo>
                    <a:pt x="1978" y="1520"/>
                    <a:pt x="2003" y="1455"/>
                    <a:pt x="2025" y="1455"/>
                  </a:cubicBezTo>
                  <a:cubicBezTo>
                    <a:pt x="2034" y="1455"/>
                    <a:pt x="2043" y="1465"/>
                    <a:pt x="2052" y="1492"/>
                  </a:cubicBezTo>
                  <a:cubicBezTo>
                    <a:pt x="2052" y="1478"/>
                    <a:pt x="2062" y="1458"/>
                    <a:pt x="2082" y="1458"/>
                  </a:cubicBezTo>
                  <a:cubicBezTo>
                    <a:pt x="2091" y="1458"/>
                    <a:pt x="2102" y="1462"/>
                    <a:pt x="2114" y="1471"/>
                  </a:cubicBezTo>
                  <a:cubicBezTo>
                    <a:pt x="2108" y="1427"/>
                    <a:pt x="2121" y="1399"/>
                    <a:pt x="2141" y="1399"/>
                  </a:cubicBezTo>
                  <a:cubicBezTo>
                    <a:pt x="2154" y="1399"/>
                    <a:pt x="2171" y="1411"/>
                    <a:pt x="2187" y="1440"/>
                  </a:cubicBezTo>
                  <a:cubicBezTo>
                    <a:pt x="2197" y="1440"/>
                    <a:pt x="2249" y="1295"/>
                    <a:pt x="2249" y="1285"/>
                  </a:cubicBezTo>
                  <a:lnTo>
                    <a:pt x="2249" y="1285"/>
                  </a:lnTo>
                  <a:cubicBezTo>
                    <a:pt x="2200" y="1292"/>
                    <a:pt x="2175" y="1350"/>
                    <a:pt x="2167" y="1350"/>
                  </a:cubicBezTo>
                  <a:cubicBezTo>
                    <a:pt x="2163" y="1350"/>
                    <a:pt x="2163" y="1336"/>
                    <a:pt x="2167" y="1295"/>
                  </a:cubicBezTo>
                  <a:lnTo>
                    <a:pt x="2167" y="1295"/>
                  </a:lnTo>
                  <a:cubicBezTo>
                    <a:pt x="2160" y="1315"/>
                    <a:pt x="2153" y="1326"/>
                    <a:pt x="2144" y="1326"/>
                  </a:cubicBezTo>
                  <a:cubicBezTo>
                    <a:pt x="2139" y="1326"/>
                    <a:pt x="2132" y="1323"/>
                    <a:pt x="2125" y="1316"/>
                  </a:cubicBezTo>
                  <a:cubicBezTo>
                    <a:pt x="2125" y="1342"/>
                    <a:pt x="1931" y="1428"/>
                    <a:pt x="1847" y="1428"/>
                  </a:cubicBezTo>
                  <a:cubicBezTo>
                    <a:pt x="1832" y="1428"/>
                    <a:pt x="1821" y="1425"/>
                    <a:pt x="1814" y="1419"/>
                  </a:cubicBezTo>
                  <a:cubicBezTo>
                    <a:pt x="1741" y="1336"/>
                    <a:pt x="1990" y="1306"/>
                    <a:pt x="1866" y="1212"/>
                  </a:cubicBezTo>
                  <a:cubicBezTo>
                    <a:pt x="1949" y="1078"/>
                    <a:pt x="2104" y="1119"/>
                    <a:pt x="2167" y="901"/>
                  </a:cubicBezTo>
                  <a:cubicBezTo>
                    <a:pt x="2165" y="898"/>
                    <a:pt x="2162" y="897"/>
                    <a:pt x="2159" y="897"/>
                  </a:cubicBezTo>
                  <a:cubicBezTo>
                    <a:pt x="2127" y="897"/>
                    <a:pt x="2040" y="1017"/>
                    <a:pt x="2021" y="1036"/>
                  </a:cubicBezTo>
                  <a:cubicBezTo>
                    <a:pt x="2005" y="964"/>
                    <a:pt x="2014" y="985"/>
                    <a:pt x="1995" y="974"/>
                  </a:cubicBezTo>
                  <a:lnTo>
                    <a:pt x="1995" y="974"/>
                  </a:lnTo>
                  <a:cubicBezTo>
                    <a:pt x="1998" y="975"/>
                    <a:pt x="2001" y="976"/>
                    <a:pt x="2004" y="976"/>
                  </a:cubicBezTo>
                  <a:cubicBezTo>
                    <a:pt x="2037" y="976"/>
                    <a:pt x="2047" y="897"/>
                    <a:pt x="2063" y="880"/>
                  </a:cubicBezTo>
                  <a:cubicBezTo>
                    <a:pt x="2073" y="891"/>
                    <a:pt x="2073" y="912"/>
                    <a:pt x="2073" y="933"/>
                  </a:cubicBezTo>
                  <a:cubicBezTo>
                    <a:pt x="2098" y="890"/>
                    <a:pt x="2090" y="841"/>
                    <a:pt x="2124" y="841"/>
                  </a:cubicBezTo>
                  <a:cubicBezTo>
                    <a:pt x="2132" y="841"/>
                    <a:pt x="2142" y="844"/>
                    <a:pt x="2156" y="850"/>
                  </a:cubicBezTo>
                  <a:cubicBezTo>
                    <a:pt x="2114" y="829"/>
                    <a:pt x="2125" y="788"/>
                    <a:pt x="2167" y="746"/>
                  </a:cubicBezTo>
                  <a:cubicBezTo>
                    <a:pt x="2166" y="746"/>
                    <a:pt x="2165" y="746"/>
                    <a:pt x="2164" y="746"/>
                  </a:cubicBezTo>
                  <a:cubicBezTo>
                    <a:pt x="2137" y="746"/>
                    <a:pt x="2018" y="883"/>
                    <a:pt x="1928" y="963"/>
                  </a:cubicBezTo>
                  <a:cubicBezTo>
                    <a:pt x="1916" y="1029"/>
                    <a:pt x="1896" y="1054"/>
                    <a:pt x="1874" y="1054"/>
                  </a:cubicBezTo>
                  <a:cubicBezTo>
                    <a:pt x="1796" y="1054"/>
                    <a:pt x="1688" y="753"/>
                    <a:pt x="1762" y="753"/>
                  </a:cubicBezTo>
                  <a:cubicBezTo>
                    <a:pt x="1779" y="753"/>
                    <a:pt x="1806" y="769"/>
                    <a:pt x="1845" y="808"/>
                  </a:cubicBezTo>
                  <a:cubicBezTo>
                    <a:pt x="1866" y="767"/>
                    <a:pt x="1856" y="746"/>
                    <a:pt x="1814" y="746"/>
                  </a:cubicBezTo>
                  <a:cubicBezTo>
                    <a:pt x="1886" y="705"/>
                    <a:pt x="1897" y="715"/>
                    <a:pt x="1928" y="632"/>
                  </a:cubicBezTo>
                  <a:lnTo>
                    <a:pt x="1928" y="632"/>
                  </a:lnTo>
                  <a:cubicBezTo>
                    <a:pt x="1879" y="651"/>
                    <a:pt x="1821" y="736"/>
                    <a:pt x="1762" y="736"/>
                  </a:cubicBezTo>
                  <a:cubicBezTo>
                    <a:pt x="1759" y="736"/>
                    <a:pt x="1755" y="736"/>
                    <a:pt x="1752" y="735"/>
                  </a:cubicBezTo>
                  <a:cubicBezTo>
                    <a:pt x="1814" y="715"/>
                    <a:pt x="1866" y="632"/>
                    <a:pt x="1876" y="580"/>
                  </a:cubicBezTo>
                  <a:lnTo>
                    <a:pt x="1876" y="580"/>
                  </a:lnTo>
                  <a:cubicBezTo>
                    <a:pt x="1865" y="592"/>
                    <a:pt x="1854" y="598"/>
                    <a:pt x="1847" y="598"/>
                  </a:cubicBezTo>
                  <a:cubicBezTo>
                    <a:pt x="1835" y="598"/>
                    <a:pt x="1832" y="581"/>
                    <a:pt x="1845" y="549"/>
                  </a:cubicBezTo>
                  <a:cubicBezTo>
                    <a:pt x="1794" y="549"/>
                    <a:pt x="1762" y="611"/>
                    <a:pt x="1752" y="632"/>
                  </a:cubicBezTo>
                  <a:cubicBezTo>
                    <a:pt x="1752" y="614"/>
                    <a:pt x="1744" y="556"/>
                    <a:pt x="1742" y="549"/>
                  </a:cubicBezTo>
                  <a:lnTo>
                    <a:pt x="1742" y="549"/>
                  </a:lnTo>
                  <a:cubicBezTo>
                    <a:pt x="1824" y="518"/>
                    <a:pt x="1824" y="507"/>
                    <a:pt x="1845" y="415"/>
                  </a:cubicBezTo>
                  <a:cubicBezTo>
                    <a:pt x="1844" y="414"/>
                    <a:pt x="1843" y="413"/>
                    <a:pt x="1842" y="413"/>
                  </a:cubicBezTo>
                  <a:cubicBezTo>
                    <a:pt x="1816" y="413"/>
                    <a:pt x="1709" y="580"/>
                    <a:pt x="1663" y="580"/>
                  </a:cubicBezTo>
                  <a:cubicBezTo>
                    <a:pt x="1657" y="580"/>
                    <a:pt x="1652" y="577"/>
                    <a:pt x="1648" y="570"/>
                  </a:cubicBezTo>
                  <a:cubicBezTo>
                    <a:pt x="1617" y="560"/>
                    <a:pt x="1669" y="466"/>
                    <a:pt x="1628" y="425"/>
                  </a:cubicBezTo>
                  <a:cubicBezTo>
                    <a:pt x="1690" y="352"/>
                    <a:pt x="1794" y="249"/>
                    <a:pt x="1679" y="228"/>
                  </a:cubicBezTo>
                  <a:lnTo>
                    <a:pt x="1679" y="228"/>
                  </a:lnTo>
                  <a:cubicBezTo>
                    <a:pt x="1658" y="332"/>
                    <a:pt x="1638" y="300"/>
                    <a:pt x="1607" y="415"/>
                  </a:cubicBezTo>
                  <a:cubicBezTo>
                    <a:pt x="1579" y="378"/>
                    <a:pt x="1634" y="275"/>
                    <a:pt x="1609" y="275"/>
                  </a:cubicBezTo>
                  <a:cubicBezTo>
                    <a:pt x="1606" y="275"/>
                    <a:pt x="1602" y="276"/>
                    <a:pt x="1596" y="279"/>
                  </a:cubicBezTo>
                  <a:cubicBezTo>
                    <a:pt x="1586" y="269"/>
                    <a:pt x="1628" y="187"/>
                    <a:pt x="1658" y="166"/>
                  </a:cubicBezTo>
                  <a:lnTo>
                    <a:pt x="1658" y="166"/>
                  </a:lnTo>
                  <a:cubicBezTo>
                    <a:pt x="1642" y="170"/>
                    <a:pt x="1628" y="172"/>
                    <a:pt x="1617" y="172"/>
                  </a:cubicBezTo>
                  <a:cubicBezTo>
                    <a:pt x="1575" y="172"/>
                    <a:pt x="1580" y="140"/>
                    <a:pt x="1638" y="83"/>
                  </a:cubicBezTo>
                  <a:lnTo>
                    <a:pt x="1638" y="83"/>
                  </a:lnTo>
                  <a:cubicBezTo>
                    <a:pt x="1614" y="100"/>
                    <a:pt x="1600" y="107"/>
                    <a:pt x="1593" y="107"/>
                  </a:cubicBezTo>
                  <a:cubicBezTo>
                    <a:pt x="1564" y="107"/>
                    <a:pt x="1625" y="8"/>
                    <a:pt x="157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959684" y="4585999"/>
              <a:ext cx="256055" cy="509984"/>
            </a:xfrm>
            <a:custGeom>
              <a:avLst/>
              <a:gdLst/>
              <a:ahLst/>
              <a:cxnLst/>
              <a:rect l="l" t="t" r="r" b="b"/>
              <a:pathLst>
                <a:path w="2529" h="5037" extrusionOk="0">
                  <a:moveTo>
                    <a:pt x="633" y="1295"/>
                  </a:moveTo>
                  <a:cubicBezTo>
                    <a:pt x="632" y="1295"/>
                    <a:pt x="632" y="1295"/>
                    <a:pt x="632" y="1295"/>
                  </a:cubicBezTo>
                  <a:cubicBezTo>
                    <a:pt x="632" y="1295"/>
                    <a:pt x="632" y="1295"/>
                    <a:pt x="633" y="1295"/>
                  </a:cubicBezTo>
                  <a:close/>
                  <a:moveTo>
                    <a:pt x="736" y="1327"/>
                  </a:moveTo>
                  <a:cubicBezTo>
                    <a:pt x="741" y="1332"/>
                    <a:pt x="746" y="1336"/>
                    <a:pt x="751" y="1340"/>
                  </a:cubicBezTo>
                  <a:lnTo>
                    <a:pt x="751" y="1340"/>
                  </a:lnTo>
                  <a:cubicBezTo>
                    <a:pt x="749" y="1337"/>
                    <a:pt x="744" y="1333"/>
                    <a:pt x="736" y="1327"/>
                  </a:cubicBezTo>
                  <a:close/>
                  <a:moveTo>
                    <a:pt x="857" y="1493"/>
                  </a:moveTo>
                  <a:cubicBezTo>
                    <a:pt x="857" y="1495"/>
                    <a:pt x="857" y="1496"/>
                    <a:pt x="858" y="1496"/>
                  </a:cubicBezTo>
                  <a:cubicBezTo>
                    <a:pt x="858" y="1496"/>
                    <a:pt x="859" y="1495"/>
                    <a:pt x="860" y="1493"/>
                  </a:cubicBezTo>
                  <a:cubicBezTo>
                    <a:pt x="859" y="1493"/>
                    <a:pt x="858" y="1493"/>
                    <a:pt x="857" y="1493"/>
                  </a:cubicBezTo>
                  <a:close/>
                  <a:moveTo>
                    <a:pt x="843" y="1734"/>
                  </a:moveTo>
                  <a:cubicBezTo>
                    <a:pt x="843" y="1734"/>
                    <a:pt x="843" y="1734"/>
                    <a:pt x="843" y="1734"/>
                  </a:cubicBezTo>
                  <a:lnTo>
                    <a:pt x="843" y="1734"/>
                  </a:lnTo>
                  <a:cubicBezTo>
                    <a:pt x="843" y="1734"/>
                    <a:pt x="843" y="1734"/>
                    <a:pt x="843" y="1734"/>
                  </a:cubicBezTo>
                  <a:close/>
                  <a:moveTo>
                    <a:pt x="42" y="3689"/>
                  </a:moveTo>
                  <a:cubicBezTo>
                    <a:pt x="42" y="3692"/>
                    <a:pt x="46" y="3700"/>
                    <a:pt x="52" y="3709"/>
                  </a:cubicBezTo>
                  <a:lnTo>
                    <a:pt x="52" y="3709"/>
                  </a:lnTo>
                  <a:cubicBezTo>
                    <a:pt x="51" y="3689"/>
                    <a:pt x="42" y="3689"/>
                    <a:pt x="42" y="3689"/>
                  </a:cubicBezTo>
                  <a:close/>
                  <a:moveTo>
                    <a:pt x="187" y="4155"/>
                  </a:moveTo>
                  <a:lnTo>
                    <a:pt x="187" y="4155"/>
                  </a:lnTo>
                  <a:cubicBezTo>
                    <a:pt x="258" y="4201"/>
                    <a:pt x="187" y="4214"/>
                    <a:pt x="125" y="4217"/>
                  </a:cubicBezTo>
                  <a:lnTo>
                    <a:pt x="125" y="4217"/>
                  </a:lnTo>
                  <a:cubicBezTo>
                    <a:pt x="135" y="4155"/>
                    <a:pt x="207" y="4196"/>
                    <a:pt x="187" y="4155"/>
                  </a:cubicBezTo>
                  <a:close/>
                  <a:moveTo>
                    <a:pt x="560" y="4824"/>
                  </a:moveTo>
                  <a:lnTo>
                    <a:pt x="560" y="4824"/>
                  </a:lnTo>
                  <a:cubicBezTo>
                    <a:pt x="560" y="4825"/>
                    <a:pt x="560" y="4827"/>
                    <a:pt x="560" y="4829"/>
                  </a:cubicBezTo>
                  <a:cubicBezTo>
                    <a:pt x="560" y="4827"/>
                    <a:pt x="560" y="4826"/>
                    <a:pt x="560" y="4824"/>
                  </a:cubicBezTo>
                  <a:close/>
                  <a:moveTo>
                    <a:pt x="615" y="4896"/>
                  </a:moveTo>
                  <a:lnTo>
                    <a:pt x="615" y="4896"/>
                  </a:lnTo>
                  <a:cubicBezTo>
                    <a:pt x="614" y="4906"/>
                    <a:pt x="614" y="4910"/>
                    <a:pt x="614" y="4910"/>
                  </a:cubicBezTo>
                  <a:cubicBezTo>
                    <a:pt x="614" y="4910"/>
                    <a:pt x="615" y="4904"/>
                    <a:pt x="615" y="4896"/>
                  </a:cubicBezTo>
                  <a:close/>
                  <a:moveTo>
                    <a:pt x="1191" y="1"/>
                  </a:moveTo>
                  <a:cubicBezTo>
                    <a:pt x="1191" y="48"/>
                    <a:pt x="1186" y="101"/>
                    <a:pt x="1165" y="101"/>
                  </a:cubicBezTo>
                  <a:cubicBezTo>
                    <a:pt x="1158" y="101"/>
                    <a:pt x="1150" y="96"/>
                    <a:pt x="1140" y="84"/>
                  </a:cubicBezTo>
                  <a:lnTo>
                    <a:pt x="1140" y="84"/>
                  </a:lnTo>
                  <a:cubicBezTo>
                    <a:pt x="1140" y="84"/>
                    <a:pt x="1171" y="270"/>
                    <a:pt x="1181" y="301"/>
                  </a:cubicBezTo>
                  <a:cubicBezTo>
                    <a:pt x="1078" y="259"/>
                    <a:pt x="1099" y="270"/>
                    <a:pt x="1046" y="187"/>
                  </a:cubicBezTo>
                  <a:lnTo>
                    <a:pt x="1046" y="187"/>
                  </a:lnTo>
                  <a:cubicBezTo>
                    <a:pt x="1057" y="208"/>
                    <a:pt x="1057" y="218"/>
                    <a:pt x="1046" y="218"/>
                  </a:cubicBezTo>
                  <a:cubicBezTo>
                    <a:pt x="1057" y="270"/>
                    <a:pt x="1067" y="280"/>
                    <a:pt x="1109" y="311"/>
                  </a:cubicBezTo>
                  <a:cubicBezTo>
                    <a:pt x="1078" y="353"/>
                    <a:pt x="1036" y="363"/>
                    <a:pt x="1119" y="457"/>
                  </a:cubicBezTo>
                  <a:cubicBezTo>
                    <a:pt x="995" y="446"/>
                    <a:pt x="1057" y="384"/>
                    <a:pt x="954" y="342"/>
                  </a:cubicBezTo>
                  <a:lnTo>
                    <a:pt x="954" y="342"/>
                  </a:lnTo>
                  <a:cubicBezTo>
                    <a:pt x="995" y="415"/>
                    <a:pt x="1005" y="436"/>
                    <a:pt x="1036" y="498"/>
                  </a:cubicBezTo>
                  <a:cubicBezTo>
                    <a:pt x="1037" y="497"/>
                    <a:pt x="1038" y="497"/>
                    <a:pt x="1040" y="497"/>
                  </a:cubicBezTo>
                  <a:cubicBezTo>
                    <a:pt x="1062" y="497"/>
                    <a:pt x="1169" y="563"/>
                    <a:pt x="1140" y="602"/>
                  </a:cubicBezTo>
                  <a:cubicBezTo>
                    <a:pt x="1129" y="591"/>
                    <a:pt x="1016" y="508"/>
                    <a:pt x="1005" y="508"/>
                  </a:cubicBezTo>
                  <a:lnTo>
                    <a:pt x="1005" y="508"/>
                  </a:lnTo>
                  <a:cubicBezTo>
                    <a:pt x="1005" y="529"/>
                    <a:pt x="1057" y="612"/>
                    <a:pt x="1026" y="622"/>
                  </a:cubicBezTo>
                  <a:cubicBezTo>
                    <a:pt x="1033" y="620"/>
                    <a:pt x="1039" y="619"/>
                    <a:pt x="1045" y="619"/>
                  </a:cubicBezTo>
                  <a:cubicBezTo>
                    <a:pt x="1070" y="619"/>
                    <a:pt x="1076" y="640"/>
                    <a:pt x="1067" y="674"/>
                  </a:cubicBezTo>
                  <a:cubicBezTo>
                    <a:pt x="1088" y="674"/>
                    <a:pt x="1078" y="674"/>
                    <a:pt x="1109" y="684"/>
                  </a:cubicBezTo>
                  <a:cubicBezTo>
                    <a:pt x="1114" y="653"/>
                    <a:pt x="1118" y="643"/>
                    <a:pt x="1122" y="643"/>
                  </a:cubicBezTo>
                  <a:cubicBezTo>
                    <a:pt x="1128" y="643"/>
                    <a:pt x="1131" y="683"/>
                    <a:pt x="1135" y="683"/>
                  </a:cubicBezTo>
                  <a:cubicBezTo>
                    <a:pt x="1136" y="683"/>
                    <a:pt x="1138" y="678"/>
                    <a:pt x="1140" y="664"/>
                  </a:cubicBezTo>
                  <a:cubicBezTo>
                    <a:pt x="1150" y="673"/>
                    <a:pt x="1160" y="768"/>
                    <a:pt x="1161" y="768"/>
                  </a:cubicBezTo>
                  <a:cubicBezTo>
                    <a:pt x="1161" y="768"/>
                    <a:pt x="1161" y="768"/>
                    <a:pt x="1161" y="767"/>
                  </a:cubicBezTo>
                  <a:lnTo>
                    <a:pt x="1161" y="767"/>
                  </a:lnTo>
                  <a:cubicBezTo>
                    <a:pt x="1167" y="782"/>
                    <a:pt x="1163" y="787"/>
                    <a:pt x="1155" y="787"/>
                  </a:cubicBezTo>
                  <a:cubicBezTo>
                    <a:pt x="1136" y="787"/>
                    <a:pt x="1088" y="754"/>
                    <a:pt x="1088" y="747"/>
                  </a:cubicBezTo>
                  <a:cubicBezTo>
                    <a:pt x="1088" y="748"/>
                    <a:pt x="1087" y="749"/>
                    <a:pt x="1085" y="749"/>
                  </a:cubicBezTo>
                  <a:cubicBezTo>
                    <a:pt x="1058" y="749"/>
                    <a:pt x="858" y="621"/>
                    <a:pt x="839" y="602"/>
                  </a:cubicBezTo>
                  <a:lnTo>
                    <a:pt x="839" y="602"/>
                  </a:lnTo>
                  <a:cubicBezTo>
                    <a:pt x="818" y="622"/>
                    <a:pt x="860" y="643"/>
                    <a:pt x="839" y="653"/>
                  </a:cubicBezTo>
                  <a:cubicBezTo>
                    <a:pt x="849" y="663"/>
                    <a:pt x="919" y="706"/>
                    <a:pt x="907" y="706"/>
                  </a:cubicBezTo>
                  <a:cubicBezTo>
                    <a:pt x="906" y="706"/>
                    <a:pt x="904" y="706"/>
                    <a:pt x="901" y="705"/>
                  </a:cubicBezTo>
                  <a:lnTo>
                    <a:pt x="901" y="705"/>
                  </a:lnTo>
                  <a:cubicBezTo>
                    <a:pt x="909" y="712"/>
                    <a:pt x="916" y="720"/>
                    <a:pt x="927" y="720"/>
                  </a:cubicBezTo>
                  <a:cubicBezTo>
                    <a:pt x="931" y="720"/>
                    <a:pt x="937" y="718"/>
                    <a:pt x="943" y="715"/>
                  </a:cubicBezTo>
                  <a:lnTo>
                    <a:pt x="943" y="715"/>
                  </a:lnTo>
                  <a:cubicBezTo>
                    <a:pt x="922" y="726"/>
                    <a:pt x="933" y="736"/>
                    <a:pt x="954" y="747"/>
                  </a:cubicBezTo>
                  <a:cubicBezTo>
                    <a:pt x="949" y="747"/>
                    <a:pt x="944" y="747"/>
                    <a:pt x="940" y="747"/>
                  </a:cubicBezTo>
                  <a:cubicBezTo>
                    <a:pt x="856" y="747"/>
                    <a:pt x="816" y="662"/>
                    <a:pt x="767" y="622"/>
                  </a:cubicBezTo>
                  <a:lnTo>
                    <a:pt x="767" y="622"/>
                  </a:lnTo>
                  <a:cubicBezTo>
                    <a:pt x="798" y="694"/>
                    <a:pt x="860" y="726"/>
                    <a:pt x="860" y="777"/>
                  </a:cubicBezTo>
                  <a:cubicBezTo>
                    <a:pt x="871" y="777"/>
                    <a:pt x="891" y="747"/>
                    <a:pt x="891" y="747"/>
                  </a:cubicBezTo>
                  <a:cubicBezTo>
                    <a:pt x="901" y="747"/>
                    <a:pt x="974" y="819"/>
                    <a:pt x="984" y="892"/>
                  </a:cubicBezTo>
                  <a:cubicBezTo>
                    <a:pt x="991" y="884"/>
                    <a:pt x="996" y="882"/>
                    <a:pt x="1000" y="882"/>
                  </a:cubicBezTo>
                  <a:cubicBezTo>
                    <a:pt x="1006" y="882"/>
                    <a:pt x="1008" y="889"/>
                    <a:pt x="1009" y="889"/>
                  </a:cubicBezTo>
                  <a:cubicBezTo>
                    <a:pt x="1011" y="889"/>
                    <a:pt x="1012" y="883"/>
                    <a:pt x="1016" y="860"/>
                  </a:cubicBezTo>
                  <a:cubicBezTo>
                    <a:pt x="1019" y="876"/>
                    <a:pt x="1023" y="881"/>
                    <a:pt x="1029" y="881"/>
                  </a:cubicBezTo>
                  <a:cubicBezTo>
                    <a:pt x="1038" y="881"/>
                    <a:pt x="1052" y="867"/>
                    <a:pt x="1078" y="860"/>
                  </a:cubicBezTo>
                  <a:lnTo>
                    <a:pt x="1078" y="860"/>
                  </a:lnTo>
                  <a:cubicBezTo>
                    <a:pt x="1071" y="873"/>
                    <a:pt x="1073" y="889"/>
                    <a:pt x="1077" y="889"/>
                  </a:cubicBezTo>
                  <a:cubicBezTo>
                    <a:pt x="1080" y="889"/>
                    <a:pt x="1084" y="881"/>
                    <a:pt x="1088" y="860"/>
                  </a:cubicBezTo>
                  <a:lnTo>
                    <a:pt x="1088" y="860"/>
                  </a:lnTo>
                  <a:cubicBezTo>
                    <a:pt x="1105" y="911"/>
                    <a:pt x="1076" y="928"/>
                    <a:pt x="1041" y="928"/>
                  </a:cubicBezTo>
                  <a:cubicBezTo>
                    <a:pt x="1012" y="928"/>
                    <a:pt x="978" y="916"/>
                    <a:pt x="963" y="902"/>
                  </a:cubicBezTo>
                  <a:lnTo>
                    <a:pt x="963" y="902"/>
                  </a:lnTo>
                  <a:cubicBezTo>
                    <a:pt x="943" y="964"/>
                    <a:pt x="1005" y="933"/>
                    <a:pt x="1005" y="964"/>
                  </a:cubicBezTo>
                  <a:cubicBezTo>
                    <a:pt x="1003" y="982"/>
                    <a:pt x="996" y="989"/>
                    <a:pt x="986" y="989"/>
                  </a:cubicBezTo>
                  <a:cubicBezTo>
                    <a:pt x="936" y="989"/>
                    <a:pt x="807" y="817"/>
                    <a:pt x="798" y="809"/>
                  </a:cubicBezTo>
                  <a:lnTo>
                    <a:pt x="798" y="809"/>
                  </a:lnTo>
                  <a:cubicBezTo>
                    <a:pt x="777" y="964"/>
                    <a:pt x="839" y="954"/>
                    <a:pt x="860" y="1037"/>
                  </a:cubicBezTo>
                  <a:cubicBezTo>
                    <a:pt x="865" y="1026"/>
                    <a:pt x="874" y="1021"/>
                    <a:pt x="885" y="1021"/>
                  </a:cubicBezTo>
                  <a:cubicBezTo>
                    <a:pt x="915" y="1021"/>
                    <a:pt x="959" y="1058"/>
                    <a:pt x="974" y="1088"/>
                  </a:cubicBezTo>
                  <a:cubicBezTo>
                    <a:pt x="968" y="1087"/>
                    <a:pt x="962" y="1087"/>
                    <a:pt x="958" y="1087"/>
                  </a:cubicBezTo>
                  <a:cubicBezTo>
                    <a:pt x="922" y="1087"/>
                    <a:pt x="961" y="1120"/>
                    <a:pt x="943" y="1120"/>
                  </a:cubicBezTo>
                  <a:cubicBezTo>
                    <a:pt x="891" y="1120"/>
                    <a:pt x="839" y="1088"/>
                    <a:pt x="808" y="1088"/>
                  </a:cubicBezTo>
                  <a:cubicBezTo>
                    <a:pt x="798" y="1140"/>
                    <a:pt x="881" y="1192"/>
                    <a:pt x="850" y="1244"/>
                  </a:cubicBezTo>
                  <a:cubicBezTo>
                    <a:pt x="850" y="1213"/>
                    <a:pt x="632" y="1088"/>
                    <a:pt x="622" y="1078"/>
                  </a:cubicBezTo>
                  <a:lnTo>
                    <a:pt x="622" y="1078"/>
                  </a:lnTo>
                  <a:cubicBezTo>
                    <a:pt x="613" y="1103"/>
                    <a:pt x="652" y="1202"/>
                    <a:pt x="684" y="1202"/>
                  </a:cubicBezTo>
                  <a:cubicBezTo>
                    <a:pt x="691" y="1202"/>
                    <a:pt x="699" y="1196"/>
                    <a:pt x="705" y="1182"/>
                  </a:cubicBezTo>
                  <a:cubicBezTo>
                    <a:pt x="731" y="1225"/>
                    <a:pt x="735" y="1246"/>
                    <a:pt x="711" y="1246"/>
                  </a:cubicBezTo>
                  <a:cubicBezTo>
                    <a:pt x="706" y="1246"/>
                    <a:pt x="701" y="1246"/>
                    <a:pt x="694" y="1244"/>
                  </a:cubicBezTo>
                  <a:lnTo>
                    <a:pt x="694" y="1244"/>
                  </a:lnTo>
                  <a:cubicBezTo>
                    <a:pt x="736" y="1295"/>
                    <a:pt x="756" y="1285"/>
                    <a:pt x="767" y="1337"/>
                  </a:cubicBezTo>
                  <a:cubicBezTo>
                    <a:pt x="769" y="1338"/>
                    <a:pt x="771" y="1338"/>
                    <a:pt x="772" y="1338"/>
                  </a:cubicBezTo>
                  <a:cubicBezTo>
                    <a:pt x="783" y="1338"/>
                    <a:pt x="772" y="1305"/>
                    <a:pt x="783" y="1305"/>
                  </a:cubicBezTo>
                  <a:cubicBezTo>
                    <a:pt x="784" y="1305"/>
                    <a:pt x="786" y="1305"/>
                    <a:pt x="788" y="1306"/>
                  </a:cubicBezTo>
                  <a:cubicBezTo>
                    <a:pt x="788" y="1337"/>
                    <a:pt x="829" y="1316"/>
                    <a:pt x="788" y="1337"/>
                  </a:cubicBezTo>
                  <a:cubicBezTo>
                    <a:pt x="788" y="1348"/>
                    <a:pt x="839" y="1337"/>
                    <a:pt x="850" y="1358"/>
                  </a:cubicBezTo>
                  <a:cubicBezTo>
                    <a:pt x="839" y="1360"/>
                    <a:pt x="829" y="1362"/>
                    <a:pt x="819" y="1362"/>
                  </a:cubicBezTo>
                  <a:cubicBezTo>
                    <a:pt x="795" y="1362"/>
                    <a:pt x="771" y="1354"/>
                    <a:pt x="751" y="1340"/>
                  </a:cubicBezTo>
                  <a:lnTo>
                    <a:pt x="751" y="1340"/>
                  </a:lnTo>
                  <a:cubicBezTo>
                    <a:pt x="761" y="1351"/>
                    <a:pt x="729" y="1343"/>
                    <a:pt x="705" y="1368"/>
                  </a:cubicBezTo>
                  <a:cubicBezTo>
                    <a:pt x="715" y="1348"/>
                    <a:pt x="715" y="1327"/>
                    <a:pt x="694" y="1316"/>
                  </a:cubicBezTo>
                  <a:cubicBezTo>
                    <a:pt x="694" y="1334"/>
                    <a:pt x="693" y="1341"/>
                    <a:pt x="690" y="1341"/>
                  </a:cubicBezTo>
                  <a:cubicBezTo>
                    <a:pt x="683" y="1341"/>
                    <a:pt x="667" y="1293"/>
                    <a:pt x="642" y="1293"/>
                  </a:cubicBezTo>
                  <a:cubicBezTo>
                    <a:pt x="639" y="1293"/>
                    <a:pt x="636" y="1294"/>
                    <a:pt x="633" y="1295"/>
                  </a:cubicBezTo>
                  <a:lnTo>
                    <a:pt x="633" y="1295"/>
                  </a:lnTo>
                  <a:cubicBezTo>
                    <a:pt x="633" y="1295"/>
                    <a:pt x="633" y="1295"/>
                    <a:pt x="633" y="1295"/>
                  </a:cubicBezTo>
                  <a:cubicBezTo>
                    <a:pt x="643" y="1295"/>
                    <a:pt x="679" y="1399"/>
                    <a:pt x="705" y="1399"/>
                  </a:cubicBezTo>
                  <a:cubicBezTo>
                    <a:pt x="713" y="1399"/>
                    <a:pt x="721" y="1388"/>
                    <a:pt x="726" y="1358"/>
                  </a:cubicBezTo>
                  <a:cubicBezTo>
                    <a:pt x="746" y="1368"/>
                    <a:pt x="746" y="1440"/>
                    <a:pt x="746" y="1451"/>
                  </a:cubicBezTo>
                  <a:cubicBezTo>
                    <a:pt x="757" y="1399"/>
                    <a:pt x="760" y="1382"/>
                    <a:pt x="761" y="1382"/>
                  </a:cubicBezTo>
                  <a:lnTo>
                    <a:pt x="761" y="1382"/>
                  </a:lnTo>
                  <a:cubicBezTo>
                    <a:pt x="763" y="1382"/>
                    <a:pt x="757" y="1438"/>
                    <a:pt x="777" y="1451"/>
                  </a:cubicBezTo>
                  <a:cubicBezTo>
                    <a:pt x="788" y="1418"/>
                    <a:pt x="799" y="1408"/>
                    <a:pt x="812" y="1408"/>
                  </a:cubicBezTo>
                  <a:cubicBezTo>
                    <a:pt x="823" y="1408"/>
                    <a:pt x="835" y="1415"/>
                    <a:pt x="850" y="1420"/>
                  </a:cubicBezTo>
                  <a:cubicBezTo>
                    <a:pt x="839" y="1440"/>
                    <a:pt x="830" y="1490"/>
                    <a:pt x="857" y="1493"/>
                  </a:cubicBezTo>
                  <a:lnTo>
                    <a:pt x="857" y="1493"/>
                  </a:lnTo>
                  <a:cubicBezTo>
                    <a:pt x="859" y="1482"/>
                    <a:pt x="869" y="1448"/>
                    <a:pt x="877" y="1448"/>
                  </a:cubicBezTo>
                  <a:cubicBezTo>
                    <a:pt x="878" y="1448"/>
                    <a:pt x="879" y="1449"/>
                    <a:pt x="881" y="1451"/>
                  </a:cubicBezTo>
                  <a:cubicBezTo>
                    <a:pt x="881" y="1493"/>
                    <a:pt x="891" y="1513"/>
                    <a:pt x="901" y="1555"/>
                  </a:cubicBezTo>
                  <a:cubicBezTo>
                    <a:pt x="914" y="1534"/>
                    <a:pt x="923" y="1526"/>
                    <a:pt x="934" y="1526"/>
                  </a:cubicBezTo>
                  <a:cubicBezTo>
                    <a:pt x="949" y="1526"/>
                    <a:pt x="968" y="1542"/>
                    <a:pt x="1005" y="1555"/>
                  </a:cubicBezTo>
                  <a:cubicBezTo>
                    <a:pt x="985" y="1571"/>
                    <a:pt x="951" y="1577"/>
                    <a:pt x="913" y="1577"/>
                  </a:cubicBezTo>
                  <a:cubicBezTo>
                    <a:pt x="834" y="1577"/>
                    <a:pt x="740" y="1551"/>
                    <a:pt x="726" y="1544"/>
                  </a:cubicBezTo>
                  <a:lnTo>
                    <a:pt x="726" y="1544"/>
                  </a:lnTo>
                  <a:cubicBezTo>
                    <a:pt x="736" y="1586"/>
                    <a:pt x="746" y="1596"/>
                    <a:pt x="788" y="1596"/>
                  </a:cubicBezTo>
                  <a:cubicBezTo>
                    <a:pt x="756" y="1596"/>
                    <a:pt x="746" y="1617"/>
                    <a:pt x="767" y="1648"/>
                  </a:cubicBezTo>
                  <a:cubicBezTo>
                    <a:pt x="767" y="1646"/>
                    <a:pt x="769" y="1646"/>
                    <a:pt x="771" y="1646"/>
                  </a:cubicBezTo>
                  <a:cubicBezTo>
                    <a:pt x="791" y="1646"/>
                    <a:pt x="873" y="1677"/>
                    <a:pt x="891" y="1741"/>
                  </a:cubicBezTo>
                  <a:cubicBezTo>
                    <a:pt x="873" y="1743"/>
                    <a:pt x="860" y="1743"/>
                    <a:pt x="851" y="1743"/>
                  </a:cubicBezTo>
                  <a:cubicBezTo>
                    <a:pt x="818" y="1743"/>
                    <a:pt x="839" y="1736"/>
                    <a:pt x="843" y="1734"/>
                  </a:cubicBezTo>
                  <a:lnTo>
                    <a:pt x="843" y="1734"/>
                  </a:lnTo>
                  <a:cubicBezTo>
                    <a:pt x="841" y="1735"/>
                    <a:pt x="834" y="1737"/>
                    <a:pt x="818" y="1741"/>
                  </a:cubicBezTo>
                  <a:cubicBezTo>
                    <a:pt x="839" y="1715"/>
                    <a:pt x="839" y="1715"/>
                    <a:pt x="837" y="1715"/>
                  </a:cubicBezTo>
                  <a:cubicBezTo>
                    <a:pt x="834" y="1715"/>
                    <a:pt x="829" y="1715"/>
                    <a:pt x="839" y="1689"/>
                  </a:cubicBezTo>
                  <a:cubicBezTo>
                    <a:pt x="838" y="1688"/>
                    <a:pt x="836" y="1688"/>
                    <a:pt x="834" y="1688"/>
                  </a:cubicBezTo>
                  <a:cubicBezTo>
                    <a:pt x="817" y="1688"/>
                    <a:pt x="779" y="1706"/>
                    <a:pt x="758" y="1706"/>
                  </a:cubicBezTo>
                  <a:cubicBezTo>
                    <a:pt x="742" y="1706"/>
                    <a:pt x="736" y="1696"/>
                    <a:pt x="756" y="1658"/>
                  </a:cubicBezTo>
                  <a:cubicBezTo>
                    <a:pt x="738" y="1646"/>
                    <a:pt x="684" y="1641"/>
                    <a:pt x="644" y="1641"/>
                  </a:cubicBezTo>
                  <a:cubicBezTo>
                    <a:pt x="617" y="1641"/>
                    <a:pt x="597" y="1644"/>
                    <a:pt x="601" y="1648"/>
                  </a:cubicBezTo>
                  <a:cubicBezTo>
                    <a:pt x="539" y="1596"/>
                    <a:pt x="487" y="1565"/>
                    <a:pt x="445" y="1534"/>
                  </a:cubicBezTo>
                  <a:lnTo>
                    <a:pt x="445" y="1534"/>
                  </a:lnTo>
                  <a:cubicBezTo>
                    <a:pt x="458" y="1599"/>
                    <a:pt x="467" y="1611"/>
                    <a:pt x="477" y="1611"/>
                  </a:cubicBezTo>
                  <a:cubicBezTo>
                    <a:pt x="483" y="1611"/>
                    <a:pt x="490" y="1606"/>
                    <a:pt x="498" y="1606"/>
                  </a:cubicBezTo>
                  <a:cubicBezTo>
                    <a:pt x="498" y="1700"/>
                    <a:pt x="549" y="1679"/>
                    <a:pt x="590" y="1751"/>
                  </a:cubicBezTo>
                  <a:cubicBezTo>
                    <a:pt x="590" y="1751"/>
                    <a:pt x="622" y="1700"/>
                    <a:pt x="632" y="1689"/>
                  </a:cubicBezTo>
                  <a:cubicBezTo>
                    <a:pt x="632" y="1751"/>
                    <a:pt x="684" y="1700"/>
                    <a:pt x="643" y="1751"/>
                  </a:cubicBezTo>
                  <a:cubicBezTo>
                    <a:pt x="649" y="1751"/>
                    <a:pt x="689" y="1725"/>
                    <a:pt x="695" y="1725"/>
                  </a:cubicBezTo>
                  <a:lnTo>
                    <a:pt x="695" y="1725"/>
                  </a:lnTo>
                  <a:cubicBezTo>
                    <a:pt x="698" y="1725"/>
                    <a:pt x="687" y="1736"/>
                    <a:pt x="643" y="1772"/>
                  </a:cubicBezTo>
                  <a:cubicBezTo>
                    <a:pt x="650" y="1779"/>
                    <a:pt x="657" y="1782"/>
                    <a:pt x="663" y="1782"/>
                  </a:cubicBezTo>
                  <a:cubicBezTo>
                    <a:pt x="675" y="1782"/>
                    <a:pt x="684" y="1769"/>
                    <a:pt x="684" y="1741"/>
                  </a:cubicBezTo>
                  <a:cubicBezTo>
                    <a:pt x="694" y="1783"/>
                    <a:pt x="746" y="1804"/>
                    <a:pt x="715" y="1855"/>
                  </a:cubicBezTo>
                  <a:cubicBezTo>
                    <a:pt x="729" y="1850"/>
                    <a:pt x="739" y="1849"/>
                    <a:pt x="746" y="1849"/>
                  </a:cubicBezTo>
                  <a:cubicBezTo>
                    <a:pt x="758" y="1849"/>
                    <a:pt x="762" y="1853"/>
                    <a:pt x="765" y="1853"/>
                  </a:cubicBezTo>
                  <a:cubicBezTo>
                    <a:pt x="767" y="1853"/>
                    <a:pt x="769" y="1849"/>
                    <a:pt x="777" y="1834"/>
                  </a:cubicBezTo>
                  <a:cubicBezTo>
                    <a:pt x="798" y="1866"/>
                    <a:pt x="798" y="1886"/>
                    <a:pt x="777" y="1917"/>
                  </a:cubicBezTo>
                  <a:cubicBezTo>
                    <a:pt x="788" y="1917"/>
                    <a:pt x="808" y="1876"/>
                    <a:pt x="818" y="1876"/>
                  </a:cubicBezTo>
                  <a:cubicBezTo>
                    <a:pt x="818" y="1912"/>
                    <a:pt x="824" y="1923"/>
                    <a:pt x="827" y="1923"/>
                  </a:cubicBezTo>
                  <a:cubicBezTo>
                    <a:pt x="828" y="1923"/>
                    <a:pt x="829" y="1920"/>
                    <a:pt x="829" y="1917"/>
                  </a:cubicBezTo>
                  <a:lnTo>
                    <a:pt x="829" y="1928"/>
                  </a:lnTo>
                  <a:cubicBezTo>
                    <a:pt x="756" y="1928"/>
                    <a:pt x="632" y="1907"/>
                    <a:pt x="611" y="1896"/>
                  </a:cubicBezTo>
                  <a:cubicBezTo>
                    <a:pt x="570" y="1886"/>
                    <a:pt x="456" y="1886"/>
                    <a:pt x="404" y="1834"/>
                  </a:cubicBezTo>
                  <a:lnTo>
                    <a:pt x="404" y="1834"/>
                  </a:lnTo>
                  <a:cubicBezTo>
                    <a:pt x="383" y="1855"/>
                    <a:pt x="383" y="1886"/>
                    <a:pt x="415" y="1917"/>
                  </a:cubicBezTo>
                  <a:cubicBezTo>
                    <a:pt x="408" y="1898"/>
                    <a:pt x="440" y="1895"/>
                    <a:pt x="466" y="1895"/>
                  </a:cubicBezTo>
                  <a:cubicBezTo>
                    <a:pt x="483" y="1895"/>
                    <a:pt x="498" y="1896"/>
                    <a:pt x="498" y="1896"/>
                  </a:cubicBezTo>
                  <a:cubicBezTo>
                    <a:pt x="498" y="1938"/>
                    <a:pt x="570" y="2021"/>
                    <a:pt x="611" y="2062"/>
                  </a:cubicBezTo>
                  <a:cubicBezTo>
                    <a:pt x="643" y="2011"/>
                    <a:pt x="673" y="2052"/>
                    <a:pt x="663" y="2011"/>
                  </a:cubicBezTo>
                  <a:lnTo>
                    <a:pt x="663" y="2011"/>
                  </a:lnTo>
                  <a:cubicBezTo>
                    <a:pt x="673" y="2041"/>
                    <a:pt x="684" y="2062"/>
                    <a:pt x="694" y="2083"/>
                  </a:cubicBezTo>
                  <a:cubicBezTo>
                    <a:pt x="699" y="2068"/>
                    <a:pt x="702" y="2062"/>
                    <a:pt x="704" y="2062"/>
                  </a:cubicBezTo>
                  <a:lnTo>
                    <a:pt x="704" y="2062"/>
                  </a:lnTo>
                  <a:cubicBezTo>
                    <a:pt x="709" y="2062"/>
                    <a:pt x="697" y="2117"/>
                    <a:pt x="673" y="2124"/>
                  </a:cubicBezTo>
                  <a:cubicBezTo>
                    <a:pt x="688" y="2154"/>
                    <a:pt x="732" y="2167"/>
                    <a:pt x="775" y="2167"/>
                  </a:cubicBezTo>
                  <a:cubicBezTo>
                    <a:pt x="822" y="2167"/>
                    <a:pt x="870" y="2152"/>
                    <a:pt x="881" y="2124"/>
                  </a:cubicBezTo>
                  <a:lnTo>
                    <a:pt x="881" y="2124"/>
                  </a:lnTo>
                  <a:cubicBezTo>
                    <a:pt x="912" y="2186"/>
                    <a:pt x="871" y="2197"/>
                    <a:pt x="798" y="2239"/>
                  </a:cubicBezTo>
                  <a:cubicBezTo>
                    <a:pt x="827" y="2232"/>
                    <a:pt x="841" y="2230"/>
                    <a:pt x="846" y="2230"/>
                  </a:cubicBezTo>
                  <a:cubicBezTo>
                    <a:pt x="857" y="2230"/>
                    <a:pt x="823" y="2242"/>
                    <a:pt x="808" y="2249"/>
                  </a:cubicBezTo>
                  <a:cubicBezTo>
                    <a:pt x="839" y="2249"/>
                    <a:pt x="839" y="2259"/>
                    <a:pt x="860" y="2280"/>
                  </a:cubicBezTo>
                  <a:cubicBezTo>
                    <a:pt x="853" y="2281"/>
                    <a:pt x="847" y="2281"/>
                    <a:pt x="841" y="2281"/>
                  </a:cubicBezTo>
                  <a:cubicBezTo>
                    <a:pt x="793" y="2281"/>
                    <a:pt x="765" y="2254"/>
                    <a:pt x="742" y="2254"/>
                  </a:cubicBezTo>
                  <a:cubicBezTo>
                    <a:pt x="736" y="2254"/>
                    <a:pt x="731" y="2256"/>
                    <a:pt x="726" y="2259"/>
                  </a:cubicBezTo>
                  <a:cubicBezTo>
                    <a:pt x="760" y="2285"/>
                    <a:pt x="716" y="2353"/>
                    <a:pt x="660" y="2353"/>
                  </a:cubicBezTo>
                  <a:cubicBezTo>
                    <a:pt x="648" y="2353"/>
                    <a:pt x="637" y="2350"/>
                    <a:pt x="625" y="2344"/>
                  </a:cubicBezTo>
                  <a:lnTo>
                    <a:pt x="625" y="2344"/>
                  </a:lnTo>
                  <a:cubicBezTo>
                    <a:pt x="627" y="2345"/>
                    <a:pt x="628" y="2345"/>
                    <a:pt x="630" y="2345"/>
                  </a:cubicBezTo>
                  <a:cubicBezTo>
                    <a:pt x="654" y="2345"/>
                    <a:pt x="662" y="2259"/>
                    <a:pt x="653" y="2259"/>
                  </a:cubicBezTo>
                  <a:cubicBezTo>
                    <a:pt x="653" y="2259"/>
                    <a:pt x="653" y="2259"/>
                    <a:pt x="652" y="2259"/>
                  </a:cubicBezTo>
                  <a:cubicBezTo>
                    <a:pt x="648" y="2259"/>
                    <a:pt x="566" y="2404"/>
                    <a:pt x="575" y="2404"/>
                  </a:cubicBezTo>
                  <a:cubicBezTo>
                    <a:pt x="577" y="2404"/>
                    <a:pt x="585" y="2395"/>
                    <a:pt x="601" y="2373"/>
                  </a:cubicBezTo>
                  <a:lnTo>
                    <a:pt x="601" y="2373"/>
                  </a:lnTo>
                  <a:cubicBezTo>
                    <a:pt x="611" y="2404"/>
                    <a:pt x="611" y="2414"/>
                    <a:pt x="581" y="2425"/>
                  </a:cubicBezTo>
                  <a:cubicBezTo>
                    <a:pt x="601" y="2425"/>
                    <a:pt x="622" y="2425"/>
                    <a:pt x="632" y="2435"/>
                  </a:cubicBezTo>
                  <a:cubicBezTo>
                    <a:pt x="620" y="2439"/>
                    <a:pt x="606" y="2440"/>
                    <a:pt x="592" y="2440"/>
                  </a:cubicBezTo>
                  <a:cubicBezTo>
                    <a:pt x="531" y="2440"/>
                    <a:pt x="462" y="2413"/>
                    <a:pt x="448" y="2413"/>
                  </a:cubicBezTo>
                  <a:cubicBezTo>
                    <a:pt x="446" y="2413"/>
                    <a:pt x="445" y="2414"/>
                    <a:pt x="445" y="2414"/>
                  </a:cubicBezTo>
                  <a:cubicBezTo>
                    <a:pt x="498" y="2425"/>
                    <a:pt x="528" y="2467"/>
                    <a:pt x="570" y="2529"/>
                  </a:cubicBezTo>
                  <a:cubicBezTo>
                    <a:pt x="575" y="2508"/>
                    <a:pt x="581" y="2500"/>
                    <a:pt x="587" y="2500"/>
                  </a:cubicBezTo>
                  <a:cubicBezTo>
                    <a:pt x="606" y="2500"/>
                    <a:pt x="627" y="2570"/>
                    <a:pt x="643" y="2570"/>
                  </a:cubicBezTo>
                  <a:cubicBezTo>
                    <a:pt x="647" y="2550"/>
                    <a:pt x="652" y="2542"/>
                    <a:pt x="659" y="2542"/>
                  </a:cubicBezTo>
                  <a:cubicBezTo>
                    <a:pt x="670" y="2542"/>
                    <a:pt x="686" y="2561"/>
                    <a:pt x="705" y="2580"/>
                  </a:cubicBezTo>
                  <a:cubicBezTo>
                    <a:pt x="673" y="2601"/>
                    <a:pt x="673" y="2601"/>
                    <a:pt x="622" y="2612"/>
                  </a:cubicBezTo>
                  <a:cubicBezTo>
                    <a:pt x="653" y="2632"/>
                    <a:pt x="715" y="2684"/>
                    <a:pt x="715" y="2705"/>
                  </a:cubicBezTo>
                  <a:cubicBezTo>
                    <a:pt x="692" y="2705"/>
                    <a:pt x="616" y="2722"/>
                    <a:pt x="571" y="2722"/>
                  </a:cubicBezTo>
                  <a:cubicBezTo>
                    <a:pt x="556" y="2722"/>
                    <a:pt x="544" y="2720"/>
                    <a:pt x="539" y="2715"/>
                  </a:cubicBezTo>
                  <a:lnTo>
                    <a:pt x="539" y="2715"/>
                  </a:lnTo>
                  <a:cubicBezTo>
                    <a:pt x="549" y="2736"/>
                    <a:pt x="560" y="2746"/>
                    <a:pt x="581" y="2757"/>
                  </a:cubicBezTo>
                  <a:cubicBezTo>
                    <a:pt x="566" y="2764"/>
                    <a:pt x="515" y="2771"/>
                    <a:pt x="483" y="2771"/>
                  </a:cubicBezTo>
                  <a:cubicBezTo>
                    <a:pt x="469" y="2771"/>
                    <a:pt x="459" y="2770"/>
                    <a:pt x="456" y="2767"/>
                  </a:cubicBezTo>
                  <a:lnTo>
                    <a:pt x="456" y="2767"/>
                  </a:lnTo>
                  <a:cubicBezTo>
                    <a:pt x="466" y="2829"/>
                    <a:pt x="466" y="2767"/>
                    <a:pt x="487" y="2840"/>
                  </a:cubicBezTo>
                  <a:cubicBezTo>
                    <a:pt x="487" y="2833"/>
                    <a:pt x="499" y="2814"/>
                    <a:pt x="509" y="2814"/>
                  </a:cubicBezTo>
                  <a:cubicBezTo>
                    <a:pt x="514" y="2814"/>
                    <a:pt x="518" y="2820"/>
                    <a:pt x="518" y="2840"/>
                  </a:cubicBezTo>
                  <a:cubicBezTo>
                    <a:pt x="529" y="2803"/>
                    <a:pt x="534" y="2785"/>
                    <a:pt x="538" y="2785"/>
                  </a:cubicBezTo>
                  <a:cubicBezTo>
                    <a:pt x="542" y="2785"/>
                    <a:pt x="544" y="2803"/>
                    <a:pt x="549" y="2840"/>
                  </a:cubicBezTo>
                  <a:cubicBezTo>
                    <a:pt x="581" y="2840"/>
                    <a:pt x="539" y="2777"/>
                    <a:pt x="570" y="2777"/>
                  </a:cubicBezTo>
                  <a:lnTo>
                    <a:pt x="570" y="2840"/>
                  </a:lnTo>
                  <a:cubicBezTo>
                    <a:pt x="559" y="2847"/>
                    <a:pt x="539" y="2850"/>
                    <a:pt x="517" y="2850"/>
                  </a:cubicBezTo>
                  <a:cubicBezTo>
                    <a:pt x="476" y="2850"/>
                    <a:pt x="428" y="2839"/>
                    <a:pt x="415" y="2819"/>
                  </a:cubicBezTo>
                  <a:cubicBezTo>
                    <a:pt x="415" y="2861"/>
                    <a:pt x="410" y="2898"/>
                    <a:pt x="413" y="2898"/>
                  </a:cubicBezTo>
                  <a:cubicBezTo>
                    <a:pt x="415" y="2898"/>
                    <a:pt x="418" y="2890"/>
                    <a:pt x="425" y="2870"/>
                  </a:cubicBezTo>
                  <a:cubicBezTo>
                    <a:pt x="431" y="2888"/>
                    <a:pt x="435" y="2894"/>
                    <a:pt x="437" y="2894"/>
                  </a:cubicBezTo>
                  <a:cubicBezTo>
                    <a:pt x="442" y="2894"/>
                    <a:pt x="439" y="2866"/>
                    <a:pt x="441" y="2866"/>
                  </a:cubicBezTo>
                  <a:lnTo>
                    <a:pt x="441" y="2866"/>
                  </a:lnTo>
                  <a:cubicBezTo>
                    <a:pt x="442" y="2866"/>
                    <a:pt x="446" y="2881"/>
                    <a:pt x="456" y="2933"/>
                  </a:cubicBezTo>
                  <a:cubicBezTo>
                    <a:pt x="460" y="2914"/>
                    <a:pt x="462" y="2906"/>
                    <a:pt x="464" y="2906"/>
                  </a:cubicBezTo>
                  <a:cubicBezTo>
                    <a:pt x="466" y="2906"/>
                    <a:pt x="466" y="2931"/>
                    <a:pt x="466" y="2964"/>
                  </a:cubicBezTo>
                  <a:cubicBezTo>
                    <a:pt x="475" y="2964"/>
                    <a:pt x="491" y="2905"/>
                    <a:pt x="521" y="2905"/>
                  </a:cubicBezTo>
                  <a:cubicBezTo>
                    <a:pt x="527" y="2905"/>
                    <a:pt x="533" y="2907"/>
                    <a:pt x="539" y="2912"/>
                  </a:cubicBezTo>
                  <a:cubicBezTo>
                    <a:pt x="508" y="2953"/>
                    <a:pt x="528" y="2943"/>
                    <a:pt x="487" y="2985"/>
                  </a:cubicBezTo>
                  <a:cubicBezTo>
                    <a:pt x="498" y="2985"/>
                    <a:pt x="581" y="2964"/>
                    <a:pt x="590" y="2953"/>
                  </a:cubicBezTo>
                  <a:lnTo>
                    <a:pt x="590" y="2953"/>
                  </a:lnTo>
                  <a:cubicBezTo>
                    <a:pt x="587" y="2977"/>
                    <a:pt x="592" y="2979"/>
                    <a:pt x="596" y="2979"/>
                  </a:cubicBezTo>
                  <a:cubicBezTo>
                    <a:pt x="597" y="2979"/>
                    <a:pt x="599" y="2979"/>
                    <a:pt x="600" y="2979"/>
                  </a:cubicBezTo>
                  <a:cubicBezTo>
                    <a:pt x="604" y="2979"/>
                    <a:pt x="601" y="2984"/>
                    <a:pt x="570" y="3036"/>
                  </a:cubicBezTo>
                  <a:cubicBezTo>
                    <a:pt x="581" y="3029"/>
                    <a:pt x="593" y="3027"/>
                    <a:pt x="603" y="3027"/>
                  </a:cubicBezTo>
                  <a:cubicBezTo>
                    <a:pt x="640" y="3027"/>
                    <a:pt x="664" y="3061"/>
                    <a:pt x="632" y="3078"/>
                  </a:cubicBezTo>
                  <a:cubicBezTo>
                    <a:pt x="632" y="3072"/>
                    <a:pt x="606" y="3069"/>
                    <a:pt x="569" y="3069"/>
                  </a:cubicBezTo>
                  <a:cubicBezTo>
                    <a:pt x="472" y="3069"/>
                    <a:pt x="298" y="3086"/>
                    <a:pt x="290" y="3109"/>
                  </a:cubicBezTo>
                  <a:cubicBezTo>
                    <a:pt x="299" y="3109"/>
                    <a:pt x="365" y="3145"/>
                    <a:pt x="345" y="3145"/>
                  </a:cubicBezTo>
                  <a:cubicBezTo>
                    <a:pt x="341" y="3145"/>
                    <a:pt x="333" y="3143"/>
                    <a:pt x="321" y="3140"/>
                  </a:cubicBezTo>
                  <a:lnTo>
                    <a:pt x="321" y="3140"/>
                  </a:lnTo>
                  <a:cubicBezTo>
                    <a:pt x="332" y="3160"/>
                    <a:pt x="342" y="3171"/>
                    <a:pt x="353" y="3181"/>
                  </a:cubicBezTo>
                  <a:cubicBezTo>
                    <a:pt x="321" y="3171"/>
                    <a:pt x="290" y="3171"/>
                    <a:pt x="270" y="3171"/>
                  </a:cubicBezTo>
                  <a:cubicBezTo>
                    <a:pt x="321" y="3243"/>
                    <a:pt x="311" y="3192"/>
                    <a:pt x="311" y="3275"/>
                  </a:cubicBezTo>
                  <a:cubicBezTo>
                    <a:pt x="313" y="3276"/>
                    <a:pt x="314" y="3276"/>
                    <a:pt x="315" y="3276"/>
                  </a:cubicBezTo>
                  <a:cubicBezTo>
                    <a:pt x="328" y="3276"/>
                    <a:pt x="316" y="3232"/>
                    <a:pt x="335" y="3232"/>
                  </a:cubicBezTo>
                  <a:cubicBezTo>
                    <a:pt x="337" y="3232"/>
                    <a:pt x="339" y="3233"/>
                    <a:pt x="342" y="3233"/>
                  </a:cubicBezTo>
                  <a:cubicBezTo>
                    <a:pt x="342" y="3306"/>
                    <a:pt x="342" y="3264"/>
                    <a:pt x="311" y="3337"/>
                  </a:cubicBezTo>
                  <a:cubicBezTo>
                    <a:pt x="317" y="3340"/>
                    <a:pt x="322" y="3341"/>
                    <a:pt x="327" y="3341"/>
                  </a:cubicBezTo>
                  <a:cubicBezTo>
                    <a:pt x="342" y="3341"/>
                    <a:pt x="355" y="3331"/>
                    <a:pt x="363" y="3316"/>
                  </a:cubicBezTo>
                  <a:cubicBezTo>
                    <a:pt x="363" y="3337"/>
                    <a:pt x="363" y="3358"/>
                    <a:pt x="373" y="3368"/>
                  </a:cubicBezTo>
                  <a:cubicBezTo>
                    <a:pt x="384" y="3329"/>
                    <a:pt x="394" y="3314"/>
                    <a:pt x="403" y="3314"/>
                  </a:cubicBezTo>
                  <a:cubicBezTo>
                    <a:pt x="419" y="3314"/>
                    <a:pt x="428" y="3368"/>
                    <a:pt x="415" y="3409"/>
                  </a:cubicBezTo>
                  <a:cubicBezTo>
                    <a:pt x="423" y="3400"/>
                    <a:pt x="440" y="3391"/>
                    <a:pt x="452" y="3375"/>
                  </a:cubicBezTo>
                  <a:lnTo>
                    <a:pt x="452" y="3375"/>
                  </a:lnTo>
                  <a:cubicBezTo>
                    <a:pt x="436" y="3404"/>
                    <a:pt x="437" y="3432"/>
                    <a:pt x="456" y="3461"/>
                  </a:cubicBezTo>
                  <a:cubicBezTo>
                    <a:pt x="466" y="3451"/>
                    <a:pt x="590" y="3441"/>
                    <a:pt x="528" y="3388"/>
                  </a:cubicBezTo>
                  <a:cubicBezTo>
                    <a:pt x="531" y="3388"/>
                    <a:pt x="534" y="3387"/>
                    <a:pt x="537" y="3387"/>
                  </a:cubicBezTo>
                  <a:cubicBezTo>
                    <a:pt x="574" y="3387"/>
                    <a:pt x="601" y="3442"/>
                    <a:pt x="601" y="3461"/>
                  </a:cubicBezTo>
                  <a:cubicBezTo>
                    <a:pt x="549" y="3461"/>
                    <a:pt x="487" y="3482"/>
                    <a:pt x="487" y="3503"/>
                  </a:cubicBezTo>
                  <a:cubicBezTo>
                    <a:pt x="495" y="3499"/>
                    <a:pt x="504" y="3498"/>
                    <a:pt x="512" y="3498"/>
                  </a:cubicBezTo>
                  <a:cubicBezTo>
                    <a:pt x="552" y="3498"/>
                    <a:pt x="586" y="3535"/>
                    <a:pt x="611" y="3544"/>
                  </a:cubicBezTo>
                  <a:cubicBezTo>
                    <a:pt x="518" y="3544"/>
                    <a:pt x="176" y="3575"/>
                    <a:pt x="135" y="3596"/>
                  </a:cubicBezTo>
                  <a:cubicBezTo>
                    <a:pt x="52" y="3637"/>
                    <a:pt x="93" y="3648"/>
                    <a:pt x="52" y="3709"/>
                  </a:cubicBezTo>
                  <a:lnTo>
                    <a:pt x="52" y="3709"/>
                  </a:lnTo>
                  <a:cubicBezTo>
                    <a:pt x="52" y="3709"/>
                    <a:pt x="52" y="3709"/>
                    <a:pt x="52" y="3709"/>
                  </a:cubicBezTo>
                  <a:lnTo>
                    <a:pt x="52" y="3709"/>
                  </a:lnTo>
                  <a:cubicBezTo>
                    <a:pt x="52" y="3709"/>
                    <a:pt x="52" y="3710"/>
                    <a:pt x="52" y="3710"/>
                  </a:cubicBezTo>
                  <a:cubicBezTo>
                    <a:pt x="52" y="3710"/>
                    <a:pt x="52" y="3710"/>
                    <a:pt x="52" y="3709"/>
                  </a:cubicBezTo>
                  <a:lnTo>
                    <a:pt x="52" y="3709"/>
                  </a:lnTo>
                  <a:cubicBezTo>
                    <a:pt x="64" y="3728"/>
                    <a:pt x="83" y="3751"/>
                    <a:pt x="83" y="3751"/>
                  </a:cubicBezTo>
                  <a:cubicBezTo>
                    <a:pt x="83" y="3722"/>
                    <a:pt x="83" y="3708"/>
                    <a:pt x="85" y="3708"/>
                  </a:cubicBezTo>
                  <a:cubicBezTo>
                    <a:pt x="88" y="3708"/>
                    <a:pt x="93" y="3724"/>
                    <a:pt x="104" y="3751"/>
                  </a:cubicBezTo>
                  <a:cubicBezTo>
                    <a:pt x="125" y="3699"/>
                    <a:pt x="125" y="3699"/>
                    <a:pt x="114" y="3669"/>
                  </a:cubicBezTo>
                  <a:cubicBezTo>
                    <a:pt x="124" y="3669"/>
                    <a:pt x="131" y="3668"/>
                    <a:pt x="136" y="3668"/>
                  </a:cubicBezTo>
                  <a:cubicBezTo>
                    <a:pt x="159" y="3668"/>
                    <a:pt x="147" y="3675"/>
                    <a:pt x="155" y="3751"/>
                  </a:cubicBezTo>
                  <a:cubicBezTo>
                    <a:pt x="176" y="3751"/>
                    <a:pt x="208" y="3648"/>
                    <a:pt x="208" y="3627"/>
                  </a:cubicBezTo>
                  <a:cubicBezTo>
                    <a:pt x="208" y="3642"/>
                    <a:pt x="213" y="3652"/>
                    <a:pt x="220" y="3652"/>
                  </a:cubicBezTo>
                  <a:cubicBezTo>
                    <a:pt x="223" y="3652"/>
                    <a:pt x="225" y="3651"/>
                    <a:pt x="228" y="3648"/>
                  </a:cubicBezTo>
                  <a:lnTo>
                    <a:pt x="228" y="3648"/>
                  </a:lnTo>
                  <a:cubicBezTo>
                    <a:pt x="228" y="3689"/>
                    <a:pt x="217" y="3720"/>
                    <a:pt x="187" y="3741"/>
                  </a:cubicBezTo>
                  <a:cubicBezTo>
                    <a:pt x="197" y="3736"/>
                    <a:pt x="208" y="3733"/>
                    <a:pt x="217" y="3733"/>
                  </a:cubicBezTo>
                  <a:cubicBezTo>
                    <a:pt x="226" y="3733"/>
                    <a:pt x="233" y="3736"/>
                    <a:pt x="238" y="3741"/>
                  </a:cubicBezTo>
                  <a:cubicBezTo>
                    <a:pt x="248" y="3741"/>
                    <a:pt x="266" y="3688"/>
                    <a:pt x="269" y="3680"/>
                  </a:cubicBezTo>
                  <a:lnTo>
                    <a:pt x="269" y="3680"/>
                  </a:lnTo>
                  <a:cubicBezTo>
                    <a:pt x="259" y="3711"/>
                    <a:pt x="259" y="3741"/>
                    <a:pt x="290" y="3772"/>
                  </a:cubicBezTo>
                  <a:cubicBezTo>
                    <a:pt x="290" y="3755"/>
                    <a:pt x="293" y="3747"/>
                    <a:pt x="298" y="3747"/>
                  </a:cubicBezTo>
                  <a:cubicBezTo>
                    <a:pt x="302" y="3747"/>
                    <a:pt x="306" y="3752"/>
                    <a:pt x="311" y="3761"/>
                  </a:cubicBezTo>
                  <a:cubicBezTo>
                    <a:pt x="311" y="3699"/>
                    <a:pt x="332" y="3648"/>
                    <a:pt x="373" y="3637"/>
                  </a:cubicBezTo>
                  <a:lnTo>
                    <a:pt x="373" y="3637"/>
                  </a:lnTo>
                  <a:cubicBezTo>
                    <a:pt x="363" y="3689"/>
                    <a:pt x="342" y="3731"/>
                    <a:pt x="332" y="3782"/>
                  </a:cubicBezTo>
                  <a:cubicBezTo>
                    <a:pt x="373" y="3772"/>
                    <a:pt x="383" y="3720"/>
                    <a:pt x="404" y="3689"/>
                  </a:cubicBezTo>
                  <a:cubicBezTo>
                    <a:pt x="415" y="3699"/>
                    <a:pt x="415" y="3710"/>
                    <a:pt x="415" y="3720"/>
                  </a:cubicBezTo>
                  <a:cubicBezTo>
                    <a:pt x="425" y="3699"/>
                    <a:pt x="425" y="3648"/>
                    <a:pt x="456" y="3648"/>
                  </a:cubicBezTo>
                  <a:cubicBezTo>
                    <a:pt x="456" y="3702"/>
                    <a:pt x="454" y="3716"/>
                    <a:pt x="456" y="3716"/>
                  </a:cubicBezTo>
                  <a:cubicBezTo>
                    <a:pt x="458" y="3716"/>
                    <a:pt x="465" y="3699"/>
                    <a:pt x="487" y="3699"/>
                  </a:cubicBezTo>
                  <a:cubicBezTo>
                    <a:pt x="498" y="3741"/>
                    <a:pt x="425" y="3782"/>
                    <a:pt x="425" y="3793"/>
                  </a:cubicBezTo>
                  <a:cubicBezTo>
                    <a:pt x="456" y="3793"/>
                    <a:pt x="466" y="3814"/>
                    <a:pt x="466" y="3834"/>
                  </a:cubicBezTo>
                  <a:cubicBezTo>
                    <a:pt x="477" y="3834"/>
                    <a:pt x="508" y="3803"/>
                    <a:pt x="528" y="3782"/>
                  </a:cubicBezTo>
                  <a:lnTo>
                    <a:pt x="528" y="3782"/>
                  </a:lnTo>
                  <a:cubicBezTo>
                    <a:pt x="525" y="3809"/>
                    <a:pt x="525" y="3818"/>
                    <a:pt x="528" y="3818"/>
                  </a:cubicBezTo>
                  <a:cubicBezTo>
                    <a:pt x="533" y="3818"/>
                    <a:pt x="545" y="3796"/>
                    <a:pt x="563" y="3796"/>
                  </a:cubicBezTo>
                  <a:cubicBezTo>
                    <a:pt x="568" y="3796"/>
                    <a:pt x="574" y="3798"/>
                    <a:pt x="581" y="3803"/>
                  </a:cubicBezTo>
                  <a:cubicBezTo>
                    <a:pt x="509" y="3827"/>
                    <a:pt x="402" y="3869"/>
                    <a:pt x="322" y="3869"/>
                  </a:cubicBezTo>
                  <a:cubicBezTo>
                    <a:pt x="298" y="3869"/>
                    <a:pt x="276" y="3865"/>
                    <a:pt x="259" y="3855"/>
                  </a:cubicBezTo>
                  <a:lnTo>
                    <a:pt x="259" y="3855"/>
                  </a:lnTo>
                  <a:cubicBezTo>
                    <a:pt x="228" y="3876"/>
                    <a:pt x="280" y="3917"/>
                    <a:pt x="176" y="3927"/>
                  </a:cubicBezTo>
                  <a:cubicBezTo>
                    <a:pt x="208" y="3938"/>
                    <a:pt x="208" y="3948"/>
                    <a:pt x="176" y="3969"/>
                  </a:cubicBezTo>
                  <a:cubicBezTo>
                    <a:pt x="171" y="3965"/>
                    <a:pt x="166" y="3964"/>
                    <a:pt x="161" y="3964"/>
                  </a:cubicBezTo>
                  <a:cubicBezTo>
                    <a:pt x="135" y="3964"/>
                    <a:pt x="112" y="4008"/>
                    <a:pt x="155" y="4052"/>
                  </a:cubicBezTo>
                  <a:cubicBezTo>
                    <a:pt x="116" y="4052"/>
                    <a:pt x="95" y="4042"/>
                    <a:pt x="76" y="4042"/>
                  </a:cubicBezTo>
                  <a:cubicBezTo>
                    <a:pt x="59" y="4042"/>
                    <a:pt x="44" y="4049"/>
                    <a:pt x="21" y="4072"/>
                  </a:cubicBezTo>
                  <a:cubicBezTo>
                    <a:pt x="0" y="4093"/>
                    <a:pt x="31" y="4134"/>
                    <a:pt x="42" y="4145"/>
                  </a:cubicBezTo>
                  <a:cubicBezTo>
                    <a:pt x="60" y="4136"/>
                    <a:pt x="102" y="4079"/>
                    <a:pt x="126" y="4079"/>
                  </a:cubicBezTo>
                  <a:cubicBezTo>
                    <a:pt x="129" y="4079"/>
                    <a:pt x="132" y="4080"/>
                    <a:pt x="135" y="4083"/>
                  </a:cubicBezTo>
                  <a:cubicBezTo>
                    <a:pt x="83" y="4134"/>
                    <a:pt x="83" y="4176"/>
                    <a:pt x="124" y="4217"/>
                  </a:cubicBezTo>
                  <a:lnTo>
                    <a:pt x="124" y="4217"/>
                  </a:lnTo>
                  <a:cubicBezTo>
                    <a:pt x="109" y="4218"/>
                    <a:pt x="95" y="4218"/>
                    <a:pt x="83" y="4218"/>
                  </a:cubicBezTo>
                  <a:cubicBezTo>
                    <a:pt x="65" y="4218"/>
                    <a:pt x="52" y="4217"/>
                    <a:pt x="52" y="4217"/>
                  </a:cubicBezTo>
                  <a:lnTo>
                    <a:pt x="52" y="4217"/>
                  </a:lnTo>
                  <a:cubicBezTo>
                    <a:pt x="82" y="4262"/>
                    <a:pt x="95" y="4296"/>
                    <a:pt x="116" y="4296"/>
                  </a:cubicBezTo>
                  <a:cubicBezTo>
                    <a:pt x="125" y="4296"/>
                    <a:pt x="134" y="4291"/>
                    <a:pt x="145" y="4279"/>
                  </a:cubicBezTo>
                  <a:cubicBezTo>
                    <a:pt x="145" y="4300"/>
                    <a:pt x="155" y="4373"/>
                    <a:pt x="155" y="4404"/>
                  </a:cubicBezTo>
                  <a:cubicBezTo>
                    <a:pt x="176" y="4332"/>
                    <a:pt x="249" y="4394"/>
                    <a:pt x="238" y="4311"/>
                  </a:cubicBezTo>
                  <a:cubicBezTo>
                    <a:pt x="259" y="4311"/>
                    <a:pt x="259" y="4383"/>
                    <a:pt x="259" y="4394"/>
                  </a:cubicBezTo>
                  <a:cubicBezTo>
                    <a:pt x="290" y="4373"/>
                    <a:pt x="300" y="4352"/>
                    <a:pt x="321" y="4332"/>
                  </a:cubicBezTo>
                  <a:lnTo>
                    <a:pt x="321" y="4332"/>
                  </a:lnTo>
                  <a:cubicBezTo>
                    <a:pt x="332" y="4394"/>
                    <a:pt x="290" y="4435"/>
                    <a:pt x="270" y="4497"/>
                  </a:cubicBezTo>
                  <a:cubicBezTo>
                    <a:pt x="278" y="4512"/>
                    <a:pt x="286" y="4518"/>
                    <a:pt x="293" y="4518"/>
                  </a:cubicBezTo>
                  <a:cubicBezTo>
                    <a:pt x="322" y="4518"/>
                    <a:pt x="342" y="4423"/>
                    <a:pt x="342" y="4415"/>
                  </a:cubicBezTo>
                  <a:cubicBezTo>
                    <a:pt x="342" y="4445"/>
                    <a:pt x="353" y="4466"/>
                    <a:pt x="363" y="4487"/>
                  </a:cubicBezTo>
                  <a:cubicBezTo>
                    <a:pt x="394" y="4455"/>
                    <a:pt x="414" y="4442"/>
                    <a:pt x="449" y="4442"/>
                  </a:cubicBezTo>
                  <a:cubicBezTo>
                    <a:pt x="460" y="4442"/>
                    <a:pt x="472" y="4443"/>
                    <a:pt x="487" y="4445"/>
                  </a:cubicBezTo>
                  <a:cubicBezTo>
                    <a:pt x="477" y="4560"/>
                    <a:pt x="415" y="4477"/>
                    <a:pt x="508" y="4549"/>
                  </a:cubicBezTo>
                  <a:cubicBezTo>
                    <a:pt x="498" y="4601"/>
                    <a:pt x="373" y="4570"/>
                    <a:pt x="498" y="4632"/>
                  </a:cubicBezTo>
                  <a:cubicBezTo>
                    <a:pt x="466" y="4632"/>
                    <a:pt x="445" y="4643"/>
                    <a:pt x="435" y="4673"/>
                  </a:cubicBezTo>
                  <a:cubicBezTo>
                    <a:pt x="456" y="4673"/>
                    <a:pt x="508" y="4705"/>
                    <a:pt x="487" y="4746"/>
                  </a:cubicBezTo>
                  <a:cubicBezTo>
                    <a:pt x="500" y="4750"/>
                    <a:pt x="511" y="4753"/>
                    <a:pt x="521" y="4753"/>
                  </a:cubicBezTo>
                  <a:cubicBezTo>
                    <a:pt x="535" y="4753"/>
                    <a:pt x="548" y="4748"/>
                    <a:pt x="560" y="4735"/>
                  </a:cubicBezTo>
                  <a:cubicBezTo>
                    <a:pt x="569" y="4746"/>
                    <a:pt x="561" y="4792"/>
                    <a:pt x="560" y="4824"/>
                  </a:cubicBezTo>
                  <a:lnTo>
                    <a:pt x="560" y="4824"/>
                  </a:lnTo>
                  <a:cubicBezTo>
                    <a:pt x="560" y="4818"/>
                    <a:pt x="562" y="4818"/>
                    <a:pt x="570" y="4818"/>
                  </a:cubicBezTo>
                  <a:cubicBezTo>
                    <a:pt x="581" y="4839"/>
                    <a:pt x="570" y="4871"/>
                    <a:pt x="549" y="4891"/>
                  </a:cubicBezTo>
                  <a:cubicBezTo>
                    <a:pt x="564" y="4897"/>
                    <a:pt x="575" y="4901"/>
                    <a:pt x="583" y="4901"/>
                  </a:cubicBezTo>
                  <a:cubicBezTo>
                    <a:pt x="601" y="4901"/>
                    <a:pt x="601" y="4880"/>
                    <a:pt x="601" y="4829"/>
                  </a:cubicBezTo>
                  <a:cubicBezTo>
                    <a:pt x="617" y="4829"/>
                    <a:pt x="617" y="4873"/>
                    <a:pt x="615" y="4896"/>
                  </a:cubicBezTo>
                  <a:lnTo>
                    <a:pt x="615" y="4896"/>
                  </a:lnTo>
                  <a:cubicBezTo>
                    <a:pt x="616" y="4885"/>
                    <a:pt x="618" y="4867"/>
                    <a:pt x="622" y="4839"/>
                  </a:cubicBezTo>
                  <a:cubicBezTo>
                    <a:pt x="640" y="4857"/>
                    <a:pt x="665" y="4883"/>
                    <a:pt x="672" y="4883"/>
                  </a:cubicBezTo>
                  <a:cubicBezTo>
                    <a:pt x="673" y="4883"/>
                    <a:pt x="673" y="4882"/>
                    <a:pt x="673" y="4880"/>
                  </a:cubicBezTo>
                  <a:cubicBezTo>
                    <a:pt x="643" y="4850"/>
                    <a:pt x="643" y="4829"/>
                    <a:pt x="673" y="4788"/>
                  </a:cubicBezTo>
                  <a:cubicBezTo>
                    <a:pt x="673" y="4829"/>
                    <a:pt x="684" y="4839"/>
                    <a:pt x="684" y="4880"/>
                  </a:cubicBezTo>
                  <a:cubicBezTo>
                    <a:pt x="694" y="4880"/>
                    <a:pt x="726" y="4798"/>
                    <a:pt x="726" y="4788"/>
                  </a:cubicBezTo>
                  <a:cubicBezTo>
                    <a:pt x="726" y="4788"/>
                    <a:pt x="736" y="4850"/>
                    <a:pt x="756" y="4871"/>
                  </a:cubicBezTo>
                  <a:cubicBezTo>
                    <a:pt x="777" y="4829"/>
                    <a:pt x="777" y="4818"/>
                    <a:pt x="767" y="4788"/>
                  </a:cubicBezTo>
                  <a:cubicBezTo>
                    <a:pt x="770" y="4785"/>
                    <a:pt x="772" y="4784"/>
                    <a:pt x="775" y="4784"/>
                  </a:cubicBezTo>
                  <a:cubicBezTo>
                    <a:pt x="782" y="4784"/>
                    <a:pt x="788" y="4795"/>
                    <a:pt x="788" y="4818"/>
                  </a:cubicBezTo>
                  <a:cubicBezTo>
                    <a:pt x="808" y="4798"/>
                    <a:pt x="818" y="4777"/>
                    <a:pt x="798" y="4746"/>
                  </a:cubicBezTo>
                  <a:cubicBezTo>
                    <a:pt x="808" y="4746"/>
                    <a:pt x="829" y="4746"/>
                    <a:pt x="839" y="4777"/>
                  </a:cubicBezTo>
                  <a:cubicBezTo>
                    <a:pt x="847" y="4763"/>
                    <a:pt x="859" y="4734"/>
                    <a:pt x="865" y="4734"/>
                  </a:cubicBezTo>
                  <a:cubicBezTo>
                    <a:pt x="869" y="4734"/>
                    <a:pt x="871" y="4740"/>
                    <a:pt x="871" y="4756"/>
                  </a:cubicBezTo>
                  <a:cubicBezTo>
                    <a:pt x="882" y="4728"/>
                    <a:pt x="890" y="4719"/>
                    <a:pt x="908" y="4719"/>
                  </a:cubicBezTo>
                  <a:cubicBezTo>
                    <a:pt x="923" y="4719"/>
                    <a:pt x="946" y="4726"/>
                    <a:pt x="984" y="4735"/>
                  </a:cubicBezTo>
                  <a:cubicBezTo>
                    <a:pt x="963" y="4735"/>
                    <a:pt x="954" y="4735"/>
                    <a:pt x="933" y="4746"/>
                  </a:cubicBezTo>
                  <a:cubicBezTo>
                    <a:pt x="963" y="4746"/>
                    <a:pt x="974" y="4756"/>
                    <a:pt x="984" y="4788"/>
                  </a:cubicBezTo>
                  <a:cubicBezTo>
                    <a:pt x="983" y="4786"/>
                    <a:pt x="980" y="4785"/>
                    <a:pt x="977" y="4785"/>
                  </a:cubicBezTo>
                  <a:cubicBezTo>
                    <a:pt x="957" y="4785"/>
                    <a:pt x="912" y="4808"/>
                    <a:pt x="912" y="4808"/>
                  </a:cubicBezTo>
                  <a:cubicBezTo>
                    <a:pt x="933" y="4808"/>
                    <a:pt x="954" y="4818"/>
                    <a:pt x="974" y="4818"/>
                  </a:cubicBezTo>
                  <a:cubicBezTo>
                    <a:pt x="954" y="4818"/>
                    <a:pt x="912" y="4839"/>
                    <a:pt x="891" y="4850"/>
                  </a:cubicBezTo>
                  <a:cubicBezTo>
                    <a:pt x="891" y="4848"/>
                    <a:pt x="890" y="4847"/>
                    <a:pt x="887" y="4847"/>
                  </a:cubicBezTo>
                  <a:cubicBezTo>
                    <a:pt x="875" y="4847"/>
                    <a:pt x="844" y="4862"/>
                    <a:pt x="818" y="4871"/>
                  </a:cubicBezTo>
                  <a:cubicBezTo>
                    <a:pt x="839" y="4871"/>
                    <a:pt x="881" y="4912"/>
                    <a:pt x="871" y="4933"/>
                  </a:cubicBezTo>
                  <a:cubicBezTo>
                    <a:pt x="876" y="4930"/>
                    <a:pt x="881" y="4928"/>
                    <a:pt x="885" y="4928"/>
                  </a:cubicBezTo>
                  <a:cubicBezTo>
                    <a:pt x="896" y="4928"/>
                    <a:pt x="901" y="4938"/>
                    <a:pt x="901" y="4953"/>
                  </a:cubicBezTo>
                  <a:cubicBezTo>
                    <a:pt x="914" y="4922"/>
                    <a:pt x="926" y="4914"/>
                    <a:pt x="936" y="4914"/>
                  </a:cubicBezTo>
                  <a:cubicBezTo>
                    <a:pt x="943" y="4914"/>
                    <a:pt x="949" y="4918"/>
                    <a:pt x="954" y="4922"/>
                  </a:cubicBezTo>
                  <a:cubicBezTo>
                    <a:pt x="922" y="4984"/>
                    <a:pt x="922" y="4974"/>
                    <a:pt x="943" y="5036"/>
                  </a:cubicBezTo>
                  <a:cubicBezTo>
                    <a:pt x="969" y="4993"/>
                    <a:pt x="973" y="4935"/>
                    <a:pt x="1010" y="4935"/>
                  </a:cubicBezTo>
                  <a:cubicBezTo>
                    <a:pt x="1018" y="4935"/>
                    <a:pt x="1026" y="4938"/>
                    <a:pt x="1036" y="4943"/>
                  </a:cubicBezTo>
                  <a:cubicBezTo>
                    <a:pt x="1036" y="4933"/>
                    <a:pt x="1005" y="4860"/>
                    <a:pt x="1026" y="4850"/>
                  </a:cubicBezTo>
                  <a:lnTo>
                    <a:pt x="1026" y="4850"/>
                  </a:lnTo>
                  <a:cubicBezTo>
                    <a:pt x="1038" y="4871"/>
                    <a:pt x="1046" y="4879"/>
                    <a:pt x="1051" y="4879"/>
                  </a:cubicBezTo>
                  <a:cubicBezTo>
                    <a:pt x="1068" y="4879"/>
                    <a:pt x="1066" y="4819"/>
                    <a:pt x="1078" y="4819"/>
                  </a:cubicBezTo>
                  <a:cubicBezTo>
                    <a:pt x="1080" y="4819"/>
                    <a:pt x="1083" y="4822"/>
                    <a:pt x="1088" y="4829"/>
                  </a:cubicBezTo>
                  <a:cubicBezTo>
                    <a:pt x="1140" y="4891"/>
                    <a:pt x="1026" y="4953"/>
                    <a:pt x="1057" y="4984"/>
                  </a:cubicBezTo>
                  <a:cubicBezTo>
                    <a:pt x="1056" y="4987"/>
                    <a:pt x="1056" y="4988"/>
                    <a:pt x="1056" y="4988"/>
                  </a:cubicBezTo>
                  <a:cubicBezTo>
                    <a:pt x="1061" y="4988"/>
                    <a:pt x="1110" y="4930"/>
                    <a:pt x="1119" y="4912"/>
                  </a:cubicBezTo>
                  <a:lnTo>
                    <a:pt x="1119" y="4912"/>
                  </a:lnTo>
                  <a:cubicBezTo>
                    <a:pt x="1119" y="4943"/>
                    <a:pt x="1088" y="4984"/>
                    <a:pt x="1109" y="5005"/>
                  </a:cubicBezTo>
                  <a:cubicBezTo>
                    <a:pt x="1113" y="4997"/>
                    <a:pt x="1117" y="4994"/>
                    <a:pt x="1119" y="4994"/>
                  </a:cubicBezTo>
                  <a:cubicBezTo>
                    <a:pt x="1126" y="4994"/>
                    <a:pt x="1123" y="5024"/>
                    <a:pt x="1125" y="5024"/>
                  </a:cubicBezTo>
                  <a:cubicBezTo>
                    <a:pt x="1126" y="5024"/>
                    <a:pt x="1129" y="5008"/>
                    <a:pt x="1140" y="4953"/>
                  </a:cubicBezTo>
                  <a:cubicBezTo>
                    <a:pt x="1149" y="4962"/>
                    <a:pt x="1156" y="4966"/>
                    <a:pt x="1163" y="4966"/>
                  </a:cubicBezTo>
                  <a:cubicBezTo>
                    <a:pt x="1181" y="4966"/>
                    <a:pt x="1191" y="4937"/>
                    <a:pt x="1203" y="4937"/>
                  </a:cubicBezTo>
                  <a:cubicBezTo>
                    <a:pt x="1211" y="4937"/>
                    <a:pt x="1220" y="4948"/>
                    <a:pt x="1233" y="4984"/>
                  </a:cubicBezTo>
                  <a:cubicBezTo>
                    <a:pt x="1238" y="4963"/>
                    <a:pt x="1241" y="4953"/>
                    <a:pt x="1244" y="4953"/>
                  </a:cubicBezTo>
                  <a:cubicBezTo>
                    <a:pt x="1246" y="4953"/>
                    <a:pt x="1249" y="4963"/>
                    <a:pt x="1254" y="4984"/>
                  </a:cubicBezTo>
                  <a:cubicBezTo>
                    <a:pt x="1254" y="4953"/>
                    <a:pt x="1264" y="4933"/>
                    <a:pt x="1285" y="4933"/>
                  </a:cubicBezTo>
                  <a:lnTo>
                    <a:pt x="1316" y="4933"/>
                  </a:lnTo>
                  <a:lnTo>
                    <a:pt x="1357" y="4880"/>
                  </a:lnTo>
                  <a:lnTo>
                    <a:pt x="1409" y="4850"/>
                  </a:lnTo>
                  <a:cubicBezTo>
                    <a:pt x="1389" y="4818"/>
                    <a:pt x="1389" y="4829"/>
                    <a:pt x="1389" y="4798"/>
                  </a:cubicBezTo>
                  <a:lnTo>
                    <a:pt x="1389" y="4798"/>
                  </a:lnTo>
                  <a:cubicBezTo>
                    <a:pt x="1399" y="4798"/>
                    <a:pt x="1523" y="4933"/>
                    <a:pt x="1482" y="4984"/>
                  </a:cubicBezTo>
                  <a:cubicBezTo>
                    <a:pt x="1492" y="4984"/>
                    <a:pt x="1523" y="4922"/>
                    <a:pt x="1523" y="4922"/>
                  </a:cubicBezTo>
                  <a:cubicBezTo>
                    <a:pt x="1523" y="4963"/>
                    <a:pt x="1534" y="4984"/>
                    <a:pt x="1564" y="4984"/>
                  </a:cubicBezTo>
                  <a:cubicBezTo>
                    <a:pt x="1555" y="4953"/>
                    <a:pt x="1555" y="4974"/>
                    <a:pt x="1564" y="4933"/>
                  </a:cubicBezTo>
                  <a:cubicBezTo>
                    <a:pt x="1564" y="4940"/>
                    <a:pt x="1650" y="4992"/>
                    <a:pt x="1726" y="4992"/>
                  </a:cubicBezTo>
                  <a:cubicBezTo>
                    <a:pt x="1759" y="4992"/>
                    <a:pt x="1791" y="4982"/>
                    <a:pt x="1813" y="4953"/>
                  </a:cubicBezTo>
                  <a:cubicBezTo>
                    <a:pt x="1803" y="4953"/>
                    <a:pt x="1647" y="4871"/>
                    <a:pt x="1658" y="4818"/>
                  </a:cubicBezTo>
                  <a:lnTo>
                    <a:pt x="1658" y="4818"/>
                  </a:lnTo>
                  <a:cubicBezTo>
                    <a:pt x="1668" y="4832"/>
                    <a:pt x="1673" y="4836"/>
                    <a:pt x="1675" y="4836"/>
                  </a:cubicBezTo>
                  <a:cubicBezTo>
                    <a:pt x="1681" y="4836"/>
                    <a:pt x="1678" y="4815"/>
                    <a:pt x="1700" y="4808"/>
                  </a:cubicBezTo>
                  <a:cubicBezTo>
                    <a:pt x="1700" y="4801"/>
                    <a:pt x="1684" y="4767"/>
                    <a:pt x="1686" y="4767"/>
                  </a:cubicBezTo>
                  <a:lnTo>
                    <a:pt x="1686" y="4767"/>
                  </a:lnTo>
                  <a:cubicBezTo>
                    <a:pt x="1687" y="4767"/>
                    <a:pt x="1690" y="4773"/>
                    <a:pt x="1700" y="4788"/>
                  </a:cubicBezTo>
                  <a:cubicBezTo>
                    <a:pt x="1689" y="4756"/>
                    <a:pt x="1668" y="4735"/>
                    <a:pt x="1647" y="4725"/>
                  </a:cubicBezTo>
                  <a:cubicBezTo>
                    <a:pt x="1658" y="4725"/>
                    <a:pt x="1689" y="4715"/>
                    <a:pt x="1700" y="4705"/>
                  </a:cubicBezTo>
                  <a:cubicBezTo>
                    <a:pt x="1647" y="4694"/>
                    <a:pt x="1637" y="4694"/>
                    <a:pt x="1689" y="4684"/>
                  </a:cubicBezTo>
                  <a:cubicBezTo>
                    <a:pt x="1679" y="4673"/>
                    <a:pt x="1627" y="4643"/>
                    <a:pt x="1617" y="4643"/>
                  </a:cubicBezTo>
                  <a:cubicBezTo>
                    <a:pt x="1635" y="4634"/>
                    <a:pt x="1649" y="4626"/>
                    <a:pt x="1662" y="4626"/>
                  </a:cubicBezTo>
                  <a:cubicBezTo>
                    <a:pt x="1678" y="4626"/>
                    <a:pt x="1692" y="4638"/>
                    <a:pt x="1710" y="4673"/>
                  </a:cubicBezTo>
                  <a:cubicBezTo>
                    <a:pt x="1741" y="4653"/>
                    <a:pt x="1700" y="4632"/>
                    <a:pt x="1730" y="4622"/>
                  </a:cubicBezTo>
                  <a:lnTo>
                    <a:pt x="1730" y="4622"/>
                  </a:lnTo>
                  <a:cubicBezTo>
                    <a:pt x="1751" y="4673"/>
                    <a:pt x="1772" y="4684"/>
                    <a:pt x="1762" y="4735"/>
                  </a:cubicBezTo>
                  <a:cubicBezTo>
                    <a:pt x="1752" y="4717"/>
                    <a:pt x="1743" y="4709"/>
                    <a:pt x="1737" y="4709"/>
                  </a:cubicBezTo>
                  <a:cubicBezTo>
                    <a:pt x="1709" y="4709"/>
                    <a:pt x="1717" y="4840"/>
                    <a:pt x="1782" y="4840"/>
                  </a:cubicBezTo>
                  <a:cubicBezTo>
                    <a:pt x="1796" y="4840"/>
                    <a:pt x="1813" y="4834"/>
                    <a:pt x="1834" y="4818"/>
                  </a:cubicBezTo>
                  <a:cubicBezTo>
                    <a:pt x="1803" y="4788"/>
                    <a:pt x="1803" y="4767"/>
                    <a:pt x="1824" y="4746"/>
                  </a:cubicBezTo>
                  <a:lnTo>
                    <a:pt x="1824" y="4746"/>
                  </a:lnTo>
                  <a:cubicBezTo>
                    <a:pt x="1834" y="4771"/>
                    <a:pt x="1847" y="4779"/>
                    <a:pt x="1861" y="4779"/>
                  </a:cubicBezTo>
                  <a:cubicBezTo>
                    <a:pt x="1885" y="4779"/>
                    <a:pt x="1911" y="4755"/>
                    <a:pt x="1931" y="4755"/>
                  </a:cubicBezTo>
                  <a:cubicBezTo>
                    <a:pt x="1933" y="4755"/>
                    <a:pt x="1935" y="4755"/>
                    <a:pt x="1937" y="4756"/>
                  </a:cubicBezTo>
                  <a:cubicBezTo>
                    <a:pt x="1917" y="4788"/>
                    <a:pt x="1958" y="4860"/>
                    <a:pt x="1948" y="4880"/>
                  </a:cubicBezTo>
                  <a:cubicBezTo>
                    <a:pt x="1979" y="4850"/>
                    <a:pt x="2010" y="4880"/>
                    <a:pt x="1969" y="4839"/>
                  </a:cubicBezTo>
                  <a:lnTo>
                    <a:pt x="1969" y="4839"/>
                  </a:lnTo>
                  <a:cubicBezTo>
                    <a:pt x="1979" y="4849"/>
                    <a:pt x="1992" y="4855"/>
                    <a:pt x="2005" y="4855"/>
                  </a:cubicBezTo>
                  <a:cubicBezTo>
                    <a:pt x="2018" y="4855"/>
                    <a:pt x="2031" y="4849"/>
                    <a:pt x="2041" y="4839"/>
                  </a:cubicBezTo>
                  <a:cubicBezTo>
                    <a:pt x="1948" y="4818"/>
                    <a:pt x="2052" y="4808"/>
                    <a:pt x="2062" y="4808"/>
                  </a:cubicBezTo>
                  <a:cubicBezTo>
                    <a:pt x="2052" y="4788"/>
                    <a:pt x="1990" y="4715"/>
                    <a:pt x="1969" y="4663"/>
                  </a:cubicBezTo>
                  <a:lnTo>
                    <a:pt x="1969" y="4663"/>
                  </a:lnTo>
                  <a:cubicBezTo>
                    <a:pt x="2008" y="4711"/>
                    <a:pt x="2100" y="4778"/>
                    <a:pt x="2129" y="4778"/>
                  </a:cubicBezTo>
                  <a:cubicBezTo>
                    <a:pt x="2132" y="4778"/>
                    <a:pt x="2133" y="4778"/>
                    <a:pt x="2135" y="4777"/>
                  </a:cubicBezTo>
                  <a:cubicBezTo>
                    <a:pt x="2093" y="4767"/>
                    <a:pt x="2073" y="4746"/>
                    <a:pt x="2052" y="4715"/>
                  </a:cubicBezTo>
                  <a:lnTo>
                    <a:pt x="2052" y="4715"/>
                  </a:lnTo>
                  <a:cubicBezTo>
                    <a:pt x="2073" y="4725"/>
                    <a:pt x="2103" y="4735"/>
                    <a:pt x="2135" y="4746"/>
                  </a:cubicBezTo>
                  <a:cubicBezTo>
                    <a:pt x="2083" y="4705"/>
                    <a:pt x="2135" y="4725"/>
                    <a:pt x="2135" y="4705"/>
                  </a:cubicBezTo>
                  <a:cubicBezTo>
                    <a:pt x="2114" y="4705"/>
                    <a:pt x="2093" y="4694"/>
                    <a:pt x="2083" y="4673"/>
                  </a:cubicBezTo>
                  <a:cubicBezTo>
                    <a:pt x="2110" y="4673"/>
                    <a:pt x="2115" y="4669"/>
                    <a:pt x="2124" y="4669"/>
                  </a:cubicBezTo>
                  <a:cubicBezTo>
                    <a:pt x="2129" y="4669"/>
                    <a:pt x="2134" y="4670"/>
                    <a:pt x="2145" y="4673"/>
                  </a:cubicBezTo>
                  <a:cubicBezTo>
                    <a:pt x="2135" y="4643"/>
                    <a:pt x="2093" y="4622"/>
                    <a:pt x="2062" y="4611"/>
                  </a:cubicBezTo>
                  <a:cubicBezTo>
                    <a:pt x="2057" y="4598"/>
                    <a:pt x="2059" y="4593"/>
                    <a:pt x="2064" y="4593"/>
                  </a:cubicBezTo>
                  <a:cubicBezTo>
                    <a:pt x="2084" y="4593"/>
                    <a:pt x="2158" y="4668"/>
                    <a:pt x="2165" y="4684"/>
                  </a:cubicBezTo>
                  <a:cubicBezTo>
                    <a:pt x="2170" y="4670"/>
                    <a:pt x="2172" y="4664"/>
                    <a:pt x="2173" y="4664"/>
                  </a:cubicBezTo>
                  <a:lnTo>
                    <a:pt x="2173" y="4664"/>
                  </a:lnTo>
                  <a:cubicBezTo>
                    <a:pt x="2175" y="4664"/>
                    <a:pt x="2172" y="4694"/>
                    <a:pt x="2175" y="4694"/>
                  </a:cubicBezTo>
                  <a:cubicBezTo>
                    <a:pt x="2177" y="4694"/>
                    <a:pt x="2183" y="4680"/>
                    <a:pt x="2197" y="4632"/>
                  </a:cubicBezTo>
                  <a:cubicBezTo>
                    <a:pt x="2197" y="4632"/>
                    <a:pt x="2224" y="4663"/>
                    <a:pt x="2240" y="4663"/>
                  </a:cubicBezTo>
                  <a:cubicBezTo>
                    <a:pt x="2251" y="4663"/>
                    <a:pt x="2256" y="4651"/>
                    <a:pt x="2248" y="4611"/>
                  </a:cubicBezTo>
                  <a:lnTo>
                    <a:pt x="2248" y="4611"/>
                  </a:lnTo>
                  <a:cubicBezTo>
                    <a:pt x="2252" y="4612"/>
                    <a:pt x="2257" y="4613"/>
                    <a:pt x="2262" y="4613"/>
                  </a:cubicBezTo>
                  <a:cubicBezTo>
                    <a:pt x="2276" y="4613"/>
                    <a:pt x="2292" y="4609"/>
                    <a:pt x="2306" y="4609"/>
                  </a:cubicBezTo>
                  <a:cubicBezTo>
                    <a:pt x="2324" y="4609"/>
                    <a:pt x="2337" y="4616"/>
                    <a:pt x="2331" y="4653"/>
                  </a:cubicBezTo>
                  <a:cubicBezTo>
                    <a:pt x="2340" y="4653"/>
                    <a:pt x="2363" y="4617"/>
                    <a:pt x="2388" y="4617"/>
                  </a:cubicBezTo>
                  <a:cubicBezTo>
                    <a:pt x="2394" y="4617"/>
                    <a:pt x="2399" y="4618"/>
                    <a:pt x="2404" y="4622"/>
                  </a:cubicBezTo>
                  <a:cubicBezTo>
                    <a:pt x="2404" y="4622"/>
                    <a:pt x="2321" y="4563"/>
                    <a:pt x="2311" y="4559"/>
                  </a:cubicBezTo>
                  <a:lnTo>
                    <a:pt x="2311" y="4559"/>
                  </a:lnTo>
                  <a:cubicBezTo>
                    <a:pt x="2319" y="4537"/>
                    <a:pt x="2373" y="4515"/>
                    <a:pt x="2407" y="4515"/>
                  </a:cubicBezTo>
                  <a:cubicBezTo>
                    <a:pt x="2421" y="4515"/>
                    <a:pt x="2432" y="4519"/>
                    <a:pt x="2435" y="4528"/>
                  </a:cubicBezTo>
                  <a:cubicBezTo>
                    <a:pt x="2454" y="4472"/>
                    <a:pt x="2460" y="4454"/>
                    <a:pt x="2462" y="4454"/>
                  </a:cubicBezTo>
                  <a:lnTo>
                    <a:pt x="2462" y="4454"/>
                  </a:lnTo>
                  <a:cubicBezTo>
                    <a:pt x="2465" y="4454"/>
                    <a:pt x="2453" y="4511"/>
                    <a:pt x="2466" y="4518"/>
                  </a:cubicBezTo>
                  <a:cubicBezTo>
                    <a:pt x="2475" y="4468"/>
                    <a:pt x="2478" y="4458"/>
                    <a:pt x="2483" y="4458"/>
                  </a:cubicBezTo>
                  <a:cubicBezTo>
                    <a:pt x="2487" y="4458"/>
                    <a:pt x="2491" y="4463"/>
                    <a:pt x="2499" y="4463"/>
                  </a:cubicBezTo>
                  <a:cubicBezTo>
                    <a:pt x="2505" y="4463"/>
                    <a:pt x="2515" y="4459"/>
                    <a:pt x="2528" y="4445"/>
                  </a:cubicBezTo>
                  <a:cubicBezTo>
                    <a:pt x="2508" y="4435"/>
                    <a:pt x="2497" y="4425"/>
                    <a:pt x="2508" y="4404"/>
                  </a:cubicBezTo>
                  <a:lnTo>
                    <a:pt x="2508" y="4404"/>
                  </a:lnTo>
                  <a:cubicBezTo>
                    <a:pt x="2487" y="4420"/>
                    <a:pt x="2457" y="4429"/>
                    <a:pt x="2432" y="4429"/>
                  </a:cubicBezTo>
                  <a:cubicBezTo>
                    <a:pt x="2394" y="4429"/>
                    <a:pt x="2365" y="4410"/>
                    <a:pt x="2383" y="4373"/>
                  </a:cubicBezTo>
                  <a:lnTo>
                    <a:pt x="2383" y="4373"/>
                  </a:lnTo>
                  <a:cubicBezTo>
                    <a:pt x="2356" y="4396"/>
                    <a:pt x="2310" y="4405"/>
                    <a:pt x="2258" y="4405"/>
                  </a:cubicBezTo>
                  <a:cubicBezTo>
                    <a:pt x="2095" y="4405"/>
                    <a:pt x="1872" y="4314"/>
                    <a:pt x="1958" y="4259"/>
                  </a:cubicBezTo>
                  <a:lnTo>
                    <a:pt x="1958" y="4259"/>
                  </a:lnTo>
                  <a:cubicBezTo>
                    <a:pt x="1948" y="4311"/>
                    <a:pt x="1948" y="4321"/>
                    <a:pt x="1979" y="4321"/>
                  </a:cubicBezTo>
                  <a:cubicBezTo>
                    <a:pt x="1979" y="4300"/>
                    <a:pt x="1979" y="4270"/>
                    <a:pt x="1990" y="4249"/>
                  </a:cubicBezTo>
                  <a:cubicBezTo>
                    <a:pt x="2010" y="4321"/>
                    <a:pt x="2000" y="4290"/>
                    <a:pt x="2062" y="4332"/>
                  </a:cubicBezTo>
                  <a:cubicBezTo>
                    <a:pt x="2067" y="4313"/>
                    <a:pt x="2078" y="4300"/>
                    <a:pt x="2091" y="4300"/>
                  </a:cubicBezTo>
                  <a:cubicBezTo>
                    <a:pt x="2106" y="4300"/>
                    <a:pt x="2124" y="4318"/>
                    <a:pt x="2135" y="4362"/>
                  </a:cubicBezTo>
                  <a:cubicBezTo>
                    <a:pt x="2165" y="4352"/>
                    <a:pt x="2165" y="4332"/>
                    <a:pt x="2165" y="4290"/>
                  </a:cubicBezTo>
                  <a:cubicBezTo>
                    <a:pt x="2197" y="4290"/>
                    <a:pt x="2207" y="4311"/>
                    <a:pt x="2207" y="4352"/>
                  </a:cubicBezTo>
                  <a:cubicBezTo>
                    <a:pt x="2225" y="4311"/>
                    <a:pt x="2236" y="4286"/>
                    <a:pt x="2242" y="4286"/>
                  </a:cubicBezTo>
                  <a:cubicBezTo>
                    <a:pt x="2246" y="4286"/>
                    <a:pt x="2248" y="4300"/>
                    <a:pt x="2248" y="4332"/>
                  </a:cubicBezTo>
                  <a:cubicBezTo>
                    <a:pt x="2272" y="4297"/>
                    <a:pt x="2292" y="4291"/>
                    <a:pt x="2318" y="4291"/>
                  </a:cubicBezTo>
                  <a:cubicBezTo>
                    <a:pt x="2330" y="4291"/>
                    <a:pt x="2344" y="4292"/>
                    <a:pt x="2360" y="4292"/>
                  </a:cubicBezTo>
                  <a:cubicBezTo>
                    <a:pt x="2370" y="4292"/>
                    <a:pt x="2381" y="4292"/>
                    <a:pt x="2393" y="4290"/>
                  </a:cubicBezTo>
                  <a:cubicBezTo>
                    <a:pt x="2352" y="4270"/>
                    <a:pt x="2269" y="4249"/>
                    <a:pt x="2238" y="4207"/>
                  </a:cubicBezTo>
                  <a:cubicBezTo>
                    <a:pt x="2265" y="4191"/>
                    <a:pt x="2272" y="4187"/>
                    <a:pt x="2270" y="4187"/>
                  </a:cubicBezTo>
                  <a:lnTo>
                    <a:pt x="2270" y="4187"/>
                  </a:lnTo>
                  <a:cubicBezTo>
                    <a:pt x="2268" y="4187"/>
                    <a:pt x="2259" y="4190"/>
                    <a:pt x="2248" y="4190"/>
                  </a:cubicBezTo>
                  <a:cubicBezTo>
                    <a:pt x="2234" y="4190"/>
                    <a:pt x="2218" y="4184"/>
                    <a:pt x="2218" y="4155"/>
                  </a:cubicBezTo>
                  <a:cubicBezTo>
                    <a:pt x="2218" y="4150"/>
                    <a:pt x="2241" y="4145"/>
                    <a:pt x="2264" y="4145"/>
                  </a:cubicBezTo>
                  <a:cubicBezTo>
                    <a:pt x="2287" y="4145"/>
                    <a:pt x="2310" y="4150"/>
                    <a:pt x="2310" y="4166"/>
                  </a:cubicBezTo>
                  <a:cubicBezTo>
                    <a:pt x="2319" y="4141"/>
                    <a:pt x="2326" y="4133"/>
                    <a:pt x="2332" y="4133"/>
                  </a:cubicBezTo>
                  <a:cubicBezTo>
                    <a:pt x="2342" y="4133"/>
                    <a:pt x="2350" y="4157"/>
                    <a:pt x="2358" y="4157"/>
                  </a:cubicBezTo>
                  <a:cubicBezTo>
                    <a:pt x="2362" y="4157"/>
                    <a:pt x="2367" y="4149"/>
                    <a:pt x="2373" y="4124"/>
                  </a:cubicBezTo>
                  <a:lnTo>
                    <a:pt x="2373" y="4124"/>
                  </a:lnTo>
                  <a:cubicBezTo>
                    <a:pt x="2393" y="4134"/>
                    <a:pt x="2363" y="4187"/>
                    <a:pt x="2383" y="4187"/>
                  </a:cubicBezTo>
                  <a:cubicBezTo>
                    <a:pt x="2389" y="4163"/>
                    <a:pt x="2399" y="4145"/>
                    <a:pt x="2412" y="4145"/>
                  </a:cubicBezTo>
                  <a:cubicBezTo>
                    <a:pt x="2421" y="4145"/>
                    <a:pt x="2432" y="4154"/>
                    <a:pt x="2446" y="4176"/>
                  </a:cubicBezTo>
                  <a:cubicBezTo>
                    <a:pt x="2446" y="4142"/>
                    <a:pt x="2452" y="4122"/>
                    <a:pt x="2461" y="4122"/>
                  </a:cubicBezTo>
                  <a:cubicBezTo>
                    <a:pt x="2463" y="4122"/>
                    <a:pt x="2464" y="4123"/>
                    <a:pt x="2466" y="4124"/>
                  </a:cubicBezTo>
                  <a:lnTo>
                    <a:pt x="2466" y="4124"/>
                  </a:lnTo>
                  <a:cubicBezTo>
                    <a:pt x="2435" y="4093"/>
                    <a:pt x="2342" y="4021"/>
                    <a:pt x="2269" y="4000"/>
                  </a:cubicBezTo>
                  <a:cubicBezTo>
                    <a:pt x="2262" y="3997"/>
                    <a:pt x="2251" y="3996"/>
                    <a:pt x="2239" y="3996"/>
                  </a:cubicBezTo>
                  <a:cubicBezTo>
                    <a:pt x="2197" y="3996"/>
                    <a:pt x="2131" y="4007"/>
                    <a:pt x="2073" y="4007"/>
                  </a:cubicBezTo>
                  <a:cubicBezTo>
                    <a:pt x="2019" y="4007"/>
                    <a:pt x="1971" y="3997"/>
                    <a:pt x="1958" y="3959"/>
                  </a:cubicBezTo>
                  <a:lnTo>
                    <a:pt x="1958" y="3959"/>
                  </a:lnTo>
                  <a:cubicBezTo>
                    <a:pt x="1967" y="3963"/>
                    <a:pt x="1973" y="3967"/>
                    <a:pt x="1981" y="3967"/>
                  </a:cubicBezTo>
                  <a:cubicBezTo>
                    <a:pt x="1991" y="3967"/>
                    <a:pt x="2002" y="3958"/>
                    <a:pt x="2020" y="3927"/>
                  </a:cubicBezTo>
                  <a:cubicBezTo>
                    <a:pt x="2028" y="3964"/>
                    <a:pt x="2031" y="3976"/>
                    <a:pt x="2035" y="3976"/>
                  </a:cubicBezTo>
                  <a:cubicBezTo>
                    <a:pt x="2041" y="3976"/>
                    <a:pt x="2046" y="3938"/>
                    <a:pt x="2073" y="3938"/>
                  </a:cubicBezTo>
                  <a:cubicBezTo>
                    <a:pt x="2073" y="3977"/>
                    <a:pt x="2140" y="3987"/>
                    <a:pt x="2197" y="3987"/>
                  </a:cubicBezTo>
                  <a:cubicBezTo>
                    <a:pt x="2231" y="3987"/>
                    <a:pt x="2261" y="3983"/>
                    <a:pt x="2269" y="3979"/>
                  </a:cubicBezTo>
                  <a:cubicBezTo>
                    <a:pt x="2228" y="3969"/>
                    <a:pt x="2228" y="3959"/>
                    <a:pt x="2269" y="3948"/>
                  </a:cubicBezTo>
                  <a:cubicBezTo>
                    <a:pt x="2273" y="3972"/>
                    <a:pt x="2285" y="3980"/>
                    <a:pt x="2299" y="3980"/>
                  </a:cubicBezTo>
                  <a:cubicBezTo>
                    <a:pt x="2322" y="3980"/>
                    <a:pt x="2354" y="3957"/>
                    <a:pt x="2373" y="3938"/>
                  </a:cubicBezTo>
                  <a:cubicBezTo>
                    <a:pt x="2365" y="3930"/>
                    <a:pt x="2359" y="3928"/>
                    <a:pt x="2351" y="3928"/>
                  </a:cubicBezTo>
                  <a:cubicBezTo>
                    <a:pt x="2343" y="3928"/>
                    <a:pt x="2334" y="3931"/>
                    <a:pt x="2320" y="3931"/>
                  </a:cubicBezTo>
                  <a:cubicBezTo>
                    <a:pt x="2312" y="3931"/>
                    <a:pt x="2302" y="3930"/>
                    <a:pt x="2290" y="3927"/>
                  </a:cubicBezTo>
                  <a:cubicBezTo>
                    <a:pt x="2310" y="3886"/>
                    <a:pt x="2321" y="3865"/>
                    <a:pt x="2259" y="3865"/>
                  </a:cubicBezTo>
                  <a:cubicBezTo>
                    <a:pt x="2269" y="3844"/>
                    <a:pt x="2301" y="3834"/>
                    <a:pt x="2301" y="3834"/>
                  </a:cubicBezTo>
                  <a:cubicBezTo>
                    <a:pt x="2287" y="3813"/>
                    <a:pt x="2261" y="3806"/>
                    <a:pt x="2230" y="3806"/>
                  </a:cubicBezTo>
                  <a:cubicBezTo>
                    <a:pt x="2180" y="3806"/>
                    <a:pt x="2116" y="3823"/>
                    <a:pt x="2071" y="3823"/>
                  </a:cubicBezTo>
                  <a:cubicBezTo>
                    <a:pt x="2037" y="3823"/>
                    <a:pt x="2013" y="3814"/>
                    <a:pt x="2010" y="3782"/>
                  </a:cubicBezTo>
                  <a:lnTo>
                    <a:pt x="2010" y="3782"/>
                  </a:lnTo>
                  <a:cubicBezTo>
                    <a:pt x="2017" y="3784"/>
                    <a:pt x="2024" y="3784"/>
                    <a:pt x="2030" y="3784"/>
                  </a:cubicBezTo>
                  <a:cubicBezTo>
                    <a:pt x="2067" y="3784"/>
                    <a:pt x="2085" y="3756"/>
                    <a:pt x="2103" y="3720"/>
                  </a:cubicBezTo>
                  <a:cubicBezTo>
                    <a:pt x="2103" y="3737"/>
                    <a:pt x="2107" y="3743"/>
                    <a:pt x="2113" y="3743"/>
                  </a:cubicBezTo>
                  <a:cubicBezTo>
                    <a:pt x="2129" y="3743"/>
                    <a:pt x="2158" y="3699"/>
                    <a:pt x="2165" y="3699"/>
                  </a:cubicBezTo>
                  <a:cubicBezTo>
                    <a:pt x="2165" y="3707"/>
                    <a:pt x="2177" y="3727"/>
                    <a:pt x="2192" y="3727"/>
                  </a:cubicBezTo>
                  <a:cubicBezTo>
                    <a:pt x="2197" y="3727"/>
                    <a:pt x="2202" y="3725"/>
                    <a:pt x="2207" y="3720"/>
                  </a:cubicBezTo>
                  <a:cubicBezTo>
                    <a:pt x="2186" y="3710"/>
                    <a:pt x="2186" y="3699"/>
                    <a:pt x="2197" y="3679"/>
                  </a:cubicBezTo>
                  <a:lnTo>
                    <a:pt x="2197" y="3679"/>
                  </a:lnTo>
                  <a:cubicBezTo>
                    <a:pt x="2188" y="3688"/>
                    <a:pt x="2178" y="3693"/>
                    <a:pt x="2171" y="3693"/>
                  </a:cubicBezTo>
                  <a:cubicBezTo>
                    <a:pt x="2162" y="3693"/>
                    <a:pt x="2155" y="3685"/>
                    <a:pt x="2155" y="3669"/>
                  </a:cubicBezTo>
                  <a:lnTo>
                    <a:pt x="2155" y="3669"/>
                  </a:lnTo>
                  <a:cubicBezTo>
                    <a:pt x="2157" y="3670"/>
                    <a:pt x="2158" y="3670"/>
                    <a:pt x="2159" y="3670"/>
                  </a:cubicBezTo>
                  <a:cubicBezTo>
                    <a:pt x="2172" y="3670"/>
                    <a:pt x="2197" y="3636"/>
                    <a:pt x="2197" y="3627"/>
                  </a:cubicBezTo>
                  <a:cubicBezTo>
                    <a:pt x="2175" y="3627"/>
                    <a:pt x="2055" y="3672"/>
                    <a:pt x="1972" y="3672"/>
                  </a:cubicBezTo>
                  <a:cubicBezTo>
                    <a:pt x="1935" y="3672"/>
                    <a:pt x="1906" y="3663"/>
                    <a:pt x="1896" y="3637"/>
                  </a:cubicBezTo>
                  <a:lnTo>
                    <a:pt x="1896" y="3637"/>
                  </a:lnTo>
                  <a:cubicBezTo>
                    <a:pt x="1898" y="3638"/>
                    <a:pt x="1900" y="3638"/>
                    <a:pt x="1902" y="3638"/>
                  </a:cubicBezTo>
                  <a:cubicBezTo>
                    <a:pt x="1936" y="3638"/>
                    <a:pt x="1934" y="3573"/>
                    <a:pt x="1944" y="3573"/>
                  </a:cubicBezTo>
                  <a:cubicBezTo>
                    <a:pt x="1947" y="3573"/>
                    <a:pt x="1951" y="3579"/>
                    <a:pt x="1958" y="3596"/>
                  </a:cubicBezTo>
                  <a:cubicBezTo>
                    <a:pt x="1979" y="3554"/>
                    <a:pt x="1958" y="3524"/>
                    <a:pt x="1937" y="3513"/>
                  </a:cubicBezTo>
                  <a:cubicBezTo>
                    <a:pt x="1979" y="3492"/>
                    <a:pt x="1990" y="3524"/>
                    <a:pt x="2000" y="3471"/>
                  </a:cubicBezTo>
                  <a:lnTo>
                    <a:pt x="2000" y="3471"/>
                  </a:lnTo>
                  <a:cubicBezTo>
                    <a:pt x="2114" y="3533"/>
                    <a:pt x="1958" y="3492"/>
                    <a:pt x="2103" y="3586"/>
                  </a:cubicBezTo>
                  <a:cubicBezTo>
                    <a:pt x="2124" y="3575"/>
                    <a:pt x="2124" y="3554"/>
                    <a:pt x="2114" y="3533"/>
                  </a:cubicBezTo>
                  <a:cubicBezTo>
                    <a:pt x="2126" y="3528"/>
                    <a:pt x="2135" y="3511"/>
                    <a:pt x="2148" y="3511"/>
                  </a:cubicBezTo>
                  <a:cubicBezTo>
                    <a:pt x="2157" y="3511"/>
                    <a:pt x="2169" y="3519"/>
                    <a:pt x="2186" y="3544"/>
                  </a:cubicBezTo>
                  <a:cubicBezTo>
                    <a:pt x="2186" y="3524"/>
                    <a:pt x="2197" y="3513"/>
                    <a:pt x="2218" y="3513"/>
                  </a:cubicBezTo>
                  <a:cubicBezTo>
                    <a:pt x="2165" y="3513"/>
                    <a:pt x="2114" y="3441"/>
                    <a:pt x="2145" y="3399"/>
                  </a:cubicBezTo>
                  <a:lnTo>
                    <a:pt x="2145" y="3399"/>
                  </a:lnTo>
                  <a:cubicBezTo>
                    <a:pt x="2155" y="3420"/>
                    <a:pt x="2165" y="3451"/>
                    <a:pt x="2176" y="3482"/>
                  </a:cubicBezTo>
                  <a:cubicBezTo>
                    <a:pt x="2197" y="3461"/>
                    <a:pt x="2207" y="3451"/>
                    <a:pt x="2197" y="3420"/>
                  </a:cubicBezTo>
                  <a:lnTo>
                    <a:pt x="2197" y="3420"/>
                  </a:lnTo>
                  <a:cubicBezTo>
                    <a:pt x="2216" y="3452"/>
                    <a:pt x="2252" y="3488"/>
                    <a:pt x="2273" y="3488"/>
                  </a:cubicBezTo>
                  <a:cubicBezTo>
                    <a:pt x="2286" y="3488"/>
                    <a:pt x="2294" y="3475"/>
                    <a:pt x="2290" y="3441"/>
                  </a:cubicBezTo>
                  <a:lnTo>
                    <a:pt x="2290" y="3441"/>
                  </a:lnTo>
                  <a:cubicBezTo>
                    <a:pt x="2301" y="3451"/>
                    <a:pt x="2331" y="3482"/>
                    <a:pt x="2342" y="3482"/>
                  </a:cubicBezTo>
                  <a:cubicBezTo>
                    <a:pt x="2342" y="3461"/>
                    <a:pt x="2342" y="3326"/>
                    <a:pt x="2331" y="3316"/>
                  </a:cubicBezTo>
                  <a:cubicBezTo>
                    <a:pt x="2318" y="3325"/>
                    <a:pt x="2306" y="3329"/>
                    <a:pt x="2295" y="3329"/>
                  </a:cubicBezTo>
                  <a:cubicBezTo>
                    <a:pt x="2255" y="3329"/>
                    <a:pt x="2225" y="3278"/>
                    <a:pt x="2176" y="3254"/>
                  </a:cubicBezTo>
                  <a:cubicBezTo>
                    <a:pt x="2186" y="3223"/>
                    <a:pt x="2197" y="3181"/>
                    <a:pt x="2186" y="3171"/>
                  </a:cubicBezTo>
                  <a:cubicBezTo>
                    <a:pt x="2186" y="3171"/>
                    <a:pt x="2031" y="3140"/>
                    <a:pt x="2010" y="3119"/>
                  </a:cubicBezTo>
                  <a:lnTo>
                    <a:pt x="2010" y="3119"/>
                  </a:lnTo>
                  <a:cubicBezTo>
                    <a:pt x="2017" y="3122"/>
                    <a:pt x="2023" y="3124"/>
                    <a:pt x="2029" y="3124"/>
                  </a:cubicBezTo>
                  <a:cubicBezTo>
                    <a:pt x="2065" y="3124"/>
                    <a:pt x="2083" y="3066"/>
                    <a:pt x="2090" y="3066"/>
                  </a:cubicBezTo>
                  <a:cubicBezTo>
                    <a:pt x="2092" y="3066"/>
                    <a:pt x="2093" y="3072"/>
                    <a:pt x="2093" y="3088"/>
                  </a:cubicBezTo>
                  <a:cubicBezTo>
                    <a:pt x="2129" y="3061"/>
                    <a:pt x="2195" y="2989"/>
                    <a:pt x="2220" y="2989"/>
                  </a:cubicBezTo>
                  <a:cubicBezTo>
                    <a:pt x="2223" y="2989"/>
                    <a:pt x="2226" y="2990"/>
                    <a:pt x="2228" y="2995"/>
                  </a:cubicBezTo>
                  <a:cubicBezTo>
                    <a:pt x="2237" y="2940"/>
                    <a:pt x="2174" y="2877"/>
                    <a:pt x="2166" y="2877"/>
                  </a:cubicBezTo>
                  <a:cubicBezTo>
                    <a:pt x="2164" y="2877"/>
                    <a:pt x="2164" y="2879"/>
                    <a:pt x="2165" y="2881"/>
                  </a:cubicBezTo>
                  <a:cubicBezTo>
                    <a:pt x="2119" y="2906"/>
                    <a:pt x="2078" y="2913"/>
                    <a:pt x="2036" y="2913"/>
                  </a:cubicBezTo>
                  <a:cubicBezTo>
                    <a:pt x="1995" y="2913"/>
                    <a:pt x="1953" y="2907"/>
                    <a:pt x="1905" y="2907"/>
                  </a:cubicBezTo>
                  <a:cubicBezTo>
                    <a:pt x="1883" y="2907"/>
                    <a:pt x="1859" y="2908"/>
                    <a:pt x="1834" y="2912"/>
                  </a:cubicBezTo>
                  <a:cubicBezTo>
                    <a:pt x="1855" y="2891"/>
                    <a:pt x="1865" y="2870"/>
                    <a:pt x="1834" y="2850"/>
                  </a:cubicBezTo>
                  <a:lnTo>
                    <a:pt x="1886" y="2850"/>
                  </a:lnTo>
                  <a:cubicBezTo>
                    <a:pt x="1886" y="2840"/>
                    <a:pt x="1845" y="2777"/>
                    <a:pt x="1865" y="2767"/>
                  </a:cubicBezTo>
                  <a:lnTo>
                    <a:pt x="1865" y="2767"/>
                  </a:lnTo>
                  <a:cubicBezTo>
                    <a:pt x="1881" y="2815"/>
                    <a:pt x="1930" y="2838"/>
                    <a:pt x="1963" y="2838"/>
                  </a:cubicBezTo>
                  <a:cubicBezTo>
                    <a:pt x="1993" y="2838"/>
                    <a:pt x="2009" y="2818"/>
                    <a:pt x="1969" y="2777"/>
                  </a:cubicBezTo>
                  <a:cubicBezTo>
                    <a:pt x="1974" y="2772"/>
                    <a:pt x="1992" y="2764"/>
                    <a:pt x="2010" y="2764"/>
                  </a:cubicBezTo>
                  <a:cubicBezTo>
                    <a:pt x="2028" y="2764"/>
                    <a:pt x="2046" y="2772"/>
                    <a:pt x="2052" y="2798"/>
                  </a:cubicBezTo>
                  <a:cubicBezTo>
                    <a:pt x="2093" y="2767"/>
                    <a:pt x="2114" y="2695"/>
                    <a:pt x="2114" y="2684"/>
                  </a:cubicBezTo>
                  <a:cubicBezTo>
                    <a:pt x="2145" y="2684"/>
                    <a:pt x="2135" y="2684"/>
                    <a:pt x="2145" y="2715"/>
                  </a:cubicBezTo>
                  <a:cubicBezTo>
                    <a:pt x="2148" y="2666"/>
                    <a:pt x="2150" y="2653"/>
                    <a:pt x="2149" y="2653"/>
                  </a:cubicBezTo>
                  <a:lnTo>
                    <a:pt x="2149" y="2653"/>
                  </a:lnTo>
                  <a:cubicBezTo>
                    <a:pt x="2149" y="2653"/>
                    <a:pt x="2148" y="2673"/>
                    <a:pt x="2146" y="2673"/>
                  </a:cubicBezTo>
                  <a:cubicBezTo>
                    <a:pt x="2145" y="2673"/>
                    <a:pt x="2145" y="2666"/>
                    <a:pt x="2145" y="2642"/>
                  </a:cubicBezTo>
                  <a:cubicBezTo>
                    <a:pt x="2138" y="2653"/>
                    <a:pt x="2131" y="2658"/>
                    <a:pt x="2124" y="2658"/>
                  </a:cubicBezTo>
                  <a:cubicBezTo>
                    <a:pt x="2111" y="2658"/>
                    <a:pt x="2100" y="2639"/>
                    <a:pt x="2093" y="2612"/>
                  </a:cubicBezTo>
                  <a:cubicBezTo>
                    <a:pt x="2124" y="2601"/>
                    <a:pt x="2073" y="2580"/>
                    <a:pt x="2103" y="2570"/>
                  </a:cubicBezTo>
                  <a:lnTo>
                    <a:pt x="2103" y="2570"/>
                  </a:lnTo>
                  <a:cubicBezTo>
                    <a:pt x="2119" y="2601"/>
                    <a:pt x="2135" y="2601"/>
                    <a:pt x="2144" y="2601"/>
                  </a:cubicBezTo>
                  <a:cubicBezTo>
                    <a:pt x="2153" y="2601"/>
                    <a:pt x="2155" y="2601"/>
                    <a:pt x="2145" y="2632"/>
                  </a:cubicBezTo>
                  <a:cubicBezTo>
                    <a:pt x="2165" y="2612"/>
                    <a:pt x="2176" y="2580"/>
                    <a:pt x="2165" y="2550"/>
                  </a:cubicBezTo>
                  <a:lnTo>
                    <a:pt x="2165" y="2550"/>
                  </a:lnTo>
                  <a:cubicBezTo>
                    <a:pt x="2181" y="2563"/>
                    <a:pt x="2191" y="2567"/>
                    <a:pt x="2198" y="2567"/>
                  </a:cubicBezTo>
                  <a:cubicBezTo>
                    <a:pt x="2210" y="2567"/>
                    <a:pt x="2210" y="2552"/>
                    <a:pt x="2218" y="2552"/>
                  </a:cubicBezTo>
                  <a:cubicBezTo>
                    <a:pt x="2222" y="2552"/>
                    <a:pt x="2228" y="2557"/>
                    <a:pt x="2238" y="2570"/>
                  </a:cubicBezTo>
                  <a:cubicBezTo>
                    <a:pt x="2230" y="2547"/>
                    <a:pt x="2234" y="2535"/>
                    <a:pt x="2250" y="2535"/>
                  </a:cubicBezTo>
                  <a:cubicBezTo>
                    <a:pt x="2255" y="2535"/>
                    <a:pt x="2261" y="2536"/>
                    <a:pt x="2269" y="2539"/>
                  </a:cubicBezTo>
                  <a:cubicBezTo>
                    <a:pt x="2261" y="2525"/>
                    <a:pt x="2254" y="2521"/>
                    <a:pt x="2247" y="2521"/>
                  </a:cubicBezTo>
                  <a:cubicBezTo>
                    <a:pt x="2236" y="2521"/>
                    <a:pt x="2227" y="2532"/>
                    <a:pt x="2219" y="2532"/>
                  </a:cubicBezTo>
                  <a:cubicBezTo>
                    <a:pt x="2214" y="2532"/>
                    <a:pt x="2210" y="2527"/>
                    <a:pt x="2207" y="2508"/>
                  </a:cubicBezTo>
                  <a:cubicBezTo>
                    <a:pt x="2203" y="2529"/>
                    <a:pt x="2178" y="2540"/>
                    <a:pt x="2152" y="2540"/>
                  </a:cubicBezTo>
                  <a:cubicBezTo>
                    <a:pt x="2113" y="2540"/>
                    <a:pt x="2070" y="2516"/>
                    <a:pt x="2083" y="2467"/>
                  </a:cubicBezTo>
                  <a:lnTo>
                    <a:pt x="2083" y="2467"/>
                  </a:lnTo>
                  <a:cubicBezTo>
                    <a:pt x="2098" y="2477"/>
                    <a:pt x="2129" y="2489"/>
                    <a:pt x="2145" y="2489"/>
                  </a:cubicBezTo>
                  <a:cubicBezTo>
                    <a:pt x="2163" y="2489"/>
                    <a:pt x="2163" y="2474"/>
                    <a:pt x="2103" y="2425"/>
                  </a:cubicBezTo>
                  <a:cubicBezTo>
                    <a:pt x="2096" y="2441"/>
                    <a:pt x="2084" y="2445"/>
                    <a:pt x="2068" y="2445"/>
                  </a:cubicBezTo>
                  <a:cubicBezTo>
                    <a:pt x="2051" y="2445"/>
                    <a:pt x="2030" y="2440"/>
                    <a:pt x="2004" y="2440"/>
                  </a:cubicBezTo>
                  <a:cubicBezTo>
                    <a:pt x="1990" y="2440"/>
                    <a:pt x="1975" y="2441"/>
                    <a:pt x="1958" y="2446"/>
                  </a:cubicBezTo>
                  <a:cubicBezTo>
                    <a:pt x="1948" y="2425"/>
                    <a:pt x="1979" y="2435"/>
                    <a:pt x="1969" y="2414"/>
                  </a:cubicBezTo>
                  <a:lnTo>
                    <a:pt x="1969" y="2414"/>
                  </a:lnTo>
                  <a:cubicBezTo>
                    <a:pt x="1928" y="2435"/>
                    <a:pt x="1907" y="2425"/>
                    <a:pt x="1865" y="2435"/>
                  </a:cubicBezTo>
                  <a:lnTo>
                    <a:pt x="1865" y="2384"/>
                  </a:lnTo>
                  <a:cubicBezTo>
                    <a:pt x="1869" y="2385"/>
                    <a:pt x="1874" y="2386"/>
                    <a:pt x="1879" y="2386"/>
                  </a:cubicBezTo>
                  <a:cubicBezTo>
                    <a:pt x="1913" y="2386"/>
                    <a:pt x="1961" y="2358"/>
                    <a:pt x="1907" y="2322"/>
                  </a:cubicBezTo>
                  <a:lnTo>
                    <a:pt x="1917" y="2311"/>
                  </a:lnTo>
                  <a:cubicBezTo>
                    <a:pt x="1948" y="2322"/>
                    <a:pt x="1979" y="2342"/>
                    <a:pt x="1990" y="2373"/>
                  </a:cubicBezTo>
                  <a:cubicBezTo>
                    <a:pt x="2020" y="2249"/>
                    <a:pt x="1958" y="2311"/>
                    <a:pt x="1990" y="2239"/>
                  </a:cubicBezTo>
                  <a:lnTo>
                    <a:pt x="1990" y="2239"/>
                  </a:lnTo>
                  <a:cubicBezTo>
                    <a:pt x="1969" y="2240"/>
                    <a:pt x="1954" y="2240"/>
                    <a:pt x="1942" y="2240"/>
                  </a:cubicBezTo>
                  <a:cubicBezTo>
                    <a:pt x="1859" y="2240"/>
                    <a:pt x="1967" y="2216"/>
                    <a:pt x="1906" y="2216"/>
                  </a:cubicBezTo>
                  <a:cubicBezTo>
                    <a:pt x="1896" y="2216"/>
                    <a:pt x="1883" y="2217"/>
                    <a:pt x="1865" y="2218"/>
                  </a:cubicBezTo>
                  <a:lnTo>
                    <a:pt x="1917" y="2207"/>
                  </a:lnTo>
                  <a:cubicBezTo>
                    <a:pt x="1886" y="2197"/>
                    <a:pt x="1865" y="2177"/>
                    <a:pt x="1865" y="2145"/>
                  </a:cubicBezTo>
                  <a:lnTo>
                    <a:pt x="1865" y="2145"/>
                  </a:lnTo>
                  <a:cubicBezTo>
                    <a:pt x="1886" y="2176"/>
                    <a:pt x="1893" y="2188"/>
                    <a:pt x="1894" y="2188"/>
                  </a:cubicBezTo>
                  <a:cubicBezTo>
                    <a:pt x="1895" y="2188"/>
                    <a:pt x="1872" y="2142"/>
                    <a:pt x="1886" y="2114"/>
                  </a:cubicBezTo>
                  <a:lnTo>
                    <a:pt x="1886" y="2114"/>
                  </a:lnTo>
                  <a:cubicBezTo>
                    <a:pt x="1792" y="2124"/>
                    <a:pt x="1700" y="2124"/>
                    <a:pt x="1668" y="2124"/>
                  </a:cubicBezTo>
                  <a:cubicBezTo>
                    <a:pt x="1668" y="2104"/>
                    <a:pt x="1803" y="2052"/>
                    <a:pt x="1751" y="1990"/>
                  </a:cubicBezTo>
                  <a:cubicBezTo>
                    <a:pt x="1824" y="1959"/>
                    <a:pt x="1813" y="2000"/>
                    <a:pt x="1813" y="1938"/>
                  </a:cubicBezTo>
                  <a:lnTo>
                    <a:pt x="1813" y="1938"/>
                  </a:lnTo>
                  <a:cubicBezTo>
                    <a:pt x="1825" y="1964"/>
                    <a:pt x="1834" y="1974"/>
                    <a:pt x="1841" y="1974"/>
                  </a:cubicBezTo>
                  <a:cubicBezTo>
                    <a:pt x="1860" y="1974"/>
                    <a:pt x="1865" y="1911"/>
                    <a:pt x="1865" y="1896"/>
                  </a:cubicBezTo>
                  <a:cubicBezTo>
                    <a:pt x="1907" y="1938"/>
                    <a:pt x="1896" y="1907"/>
                    <a:pt x="1917" y="1938"/>
                  </a:cubicBezTo>
                  <a:cubicBezTo>
                    <a:pt x="1917" y="1933"/>
                    <a:pt x="1919" y="1931"/>
                    <a:pt x="1924" y="1931"/>
                  </a:cubicBezTo>
                  <a:cubicBezTo>
                    <a:pt x="1934" y="1931"/>
                    <a:pt x="1952" y="1941"/>
                    <a:pt x="1964" y="1941"/>
                  </a:cubicBezTo>
                  <a:cubicBezTo>
                    <a:pt x="1977" y="1941"/>
                    <a:pt x="1981" y="1927"/>
                    <a:pt x="1948" y="1866"/>
                  </a:cubicBezTo>
                  <a:cubicBezTo>
                    <a:pt x="1937" y="1866"/>
                    <a:pt x="1928" y="1855"/>
                    <a:pt x="1928" y="1845"/>
                  </a:cubicBezTo>
                  <a:cubicBezTo>
                    <a:pt x="1937" y="1845"/>
                    <a:pt x="1948" y="1834"/>
                    <a:pt x="1937" y="1824"/>
                  </a:cubicBezTo>
                  <a:lnTo>
                    <a:pt x="1937" y="1824"/>
                  </a:lnTo>
                  <a:cubicBezTo>
                    <a:pt x="1913" y="1844"/>
                    <a:pt x="1891" y="1854"/>
                    <a:pt x="1873" y="1854"/>
                  </a:cubicBezTo>
                  <a:cubicBezTo>
                    <a:pt x="1852" y="1854"/>
                    <a:pt x="1835" y="1841"/>
                    <a:pt x="1824" y="1813"/>
                  </a:cubicBezTo>
                  <a:cubicBezTo>
                    <a:pt x="1813" y="1866"/>
                    <a:pt x="1751" y="1876"/>
                    <a:pt x="1679" y="1876"/>
                  </a:cubicBezTo>
                  <a:cubicBezTo>
                    <a:pt x="1679" y="1862"/>
                    <a:pt x="1679" y="1845"/>
                    <a:pt x="1681" y="1845"/>
                  </a:cubicBezTo>
                  <a:cubicBezTo>
                    <a:pt x="1683" y="1845"/>
                    <a:pt x="1685" y="1851"/>
                    <a:pt x="1689" y="1866"/>
                  </a:cubicBezTo>
                  <a:cubicBezTo>
                    <a:pt x="1710" y="1845"/>
                    <a:pt x="1710" y="1824"/>
                    <a:pt x="1710" y="1804"/>
                  </a:cubicBezTo>
                  <a:lnTo>
                    <a:pt x="1710" y="1804"/>
                  </a:lnTo>
                  <a:cubicBezTo>
                    <a:pt x="1700" y="1813"/>
                    <a:pt x="1689" y="1824"/>
                    <a:pt x="1679" y="1824"/>
                  </a:cubicBezTo>
                  <a:cubicBezTo>
                    <a:pt x="1679" y="1804"/>
                    <a:pt x="1679" y="1772"/>
                    <a:pt x="1689" y="1751"/>
                  </a:cubicBezTo>
                  <a:cubicBezTo>
                    <a:pt x="1691" y="1761"/>
                    <a:pt x="1695" y="1765"/>
                    <a:pt x="1699" y="1765"/>
                  </a:cubicBezTo>
                  <a:cubicBezTo>
                    <a:pt x="1714" y="1765"/>
                    <a:pt x="1738" y="1721"/>
                    <a:pt x="1762" y="1689"/>
                  </a:cubicBezTo>
                  <a:cubicBezTo>
                    <a:pt x="1759" y="1687"/>
                    <a:pt x="1754" y="1686"/>
                    <a:pt x="1748" y="1686"/>
                  </a:cubicBezTo>
                  <a:cubicBezTo>
                    <a:pt x="1687" y="1686"/>
                    <a:pt x="1480" y="1773"/>
                    <a:pt x="1461" y="1783"/>
                  </a:cubicBezTo>
                  <a:cubicBezTo>
                    <a:pt x="1461" y="1731"/>
                    <a:pt x="1430" y="1772"/>
                    <a:pt x="1419" y="1721"/>
                  </a:cubicBezTo>
                  <a:lnTo>
                    <a:pt x="1419" y="1721"/>
                  </a:lnTo>
                  <a:cubicBezTo>
                    <a:pt x="1428" y="1723"/>
                    <a:pt x="1438" y="1725"/>
                    <a:pt x="1449" y="1725"/>
                  </a:cubicBezTo>
                  <a:cubicBezTo>
                    <a:pt x="1478" y="1725"/>
                    <a:pt x="1508" y="1715"/>
                    <a:pt x="1492" y="1700"/>
                  </a:cubicBezTo>
                  <a:cubicBezTo>
                    <a:pt x="1504" y="1696"/>
                    <a:pt x="1514" y="1693"/>
                    <a:pt x="1523" y="1693"/>
                  </a:cubicBezTo>
                  <a:cubicBezTo>
                    <a:pt x="1540" y="1693"/>
                    <a:pt x="1555" y="1701"/>
                    <a:pt x="1575" y="1721"/>
                  </a:cubicBezTo>
                  <a:cubicBezTo>
                    <a:pt x="1585" y="1700"/>
                    <a:pt x="1575" y="1710"/>
                    <a:pt x="1585" y="1700"/>
                  </a:cubicBezTo>
                  <a:cubicBezTo>
                    <a:pt x="1555" y="1689"/>
                    <a:pt x="1544" y="1668"/>
                    <a:pt x="1555" y="1627"/>
                  </a:cubicBezTo>
                  <a:lnTo>
                    <a:pt x="1555" y="1627"/>
                  </a:lnTo>
                  <a:cubicBezTo>
                    <a:pt x="1563" y="1645"/>
                    <a:pt x="1570" y="1651"/>
                    <a:pt x="1574" y="1651"/>
                  </a:cubicBezTo>
                  <a:cubicBezTo>
                    <a:pt x="1583" y="1651"/>
                    <a:pt x="1582" y="1617"/>
                    <a:pt x="1582" y="1617"/>
                  </a:cubicBezTo>
                  <a:lnTo>
                    <a:pt x="1582" y="1617"/>
                  </a:lnTo>
                  <a:cubicBezTo>
                    <a:pt x="1582" y="1617"/>
                    <a:pt x="1582" y="1627"/>
                    <a:pt x="1585" y="1658"/>
                  </a:cubicBezTo>
                  <a:cubicBezTo>
                    <a:pt x="1585" y="1635"/>
                    <a:pt x="1591" y="1623"/>
                    <a:pt x="1607" y="1623"/>
                  </a:cubicBezTo>
                  <a:cubicBezTo>
                    <a:pt x="1613" y="1623"/>
                    <a:pt x="1619" y="1624"/>
                    <a:pt x="1627" y="1627"/>
                  </a:cubicBezTo>
                  <a:cubicBezTo>
                    <a:pt x="1637" y="1606"/>
                    <a:pt x="1585" y="1617"/>
                    <a:pt x="1596" y="1596"/>
                  </a:cubicBezTo>
                  <a:cubicBezTo>
                    <a:pt x="1617" y="1596"/>
                    <a:pt x="1628" y="1595"/>
                    <a:pt x="1635" y="1595"/>
                  </a:cubicBezTo>
                  <a:cubicBezTo>
                    <a:pt x="1646" y="1595"/>
                    <a:pt x="1650" y="1598"/>
                    <a:pt x="1668" y="1617"/>
                  </a:cubicBezTo>
                  <a:cubicBezTo>
                    <a:pt x="1668" y="1603"/>
                    <a:pt x="1678" y="1547"/>
                    <a:pt x="1688" y="1547"/>
                  </a:cubicBezTo>
                  <a:cubicBezTo>
                    <a:pt x="1692" y="1547"/>
                    <a:pt x="1696" y="1558"/>
                    <a:pt x="1700" y="1586"/>
                  </a:cubicBezTo>
                  <a:cubicBezTo>
                    <a:pt x="1720" y="1565"/>
                    <a:pt x="1730" y="1544"/>
                    <a:pt x="1720" y="1513"/>
                  </a:cubicBezTo>
                  <a:cubicBezTo>
                    <a:pt x="1724" y="1511"/>
                    <a:pt x="1727" y="1511"/>
                    <a:pt x="1729" y="1511"/>
                  </a:cubicBezTo>
                  <a:cubicBezTo>
                    <a:pt x="1741" y="1511"/>
                    <a:pt x="1741" y="1531"/>
                    <a:pt x="1741" y="1565"/>
                  </a:cubicBezTo>
                  <a:cubicBezTo>
                    <a:pt x="1772" y="1544"/>
                    <a:pt x="1834" y="1431"/>
                    <a:pt x="1772" y="1378"/>
                  </a:cubicBezTo>
                  <a:cubicBezTo>
                    <a:pt x="1779" y="1376"/>
                    <a:pt x="1786" y="1375"/>
                    <a:pt x="1792" y="1375"/>
                  </a:cubicBezTo>
                  <a:cubicBezTo>
                    <a:pt x="1809" y="1375"/>
                    <a:pt x="1818" y="1386"/>
                    <a:pt x="1834" y="1410"/>
                  </a:cubicBezTo>
                  <a:cubicBezTo>
                    <a:pt x="1845" y="1399"/>
                    <a:pt x="1855" y="1368"/>
                    <a:pt x="1875" y="1348"/>
                  </a:cubicBezTo>
                  <a:lnTo>
                    <a:pt x="1875" y="1348"/>
                  </a:lnTo>
                  <a:cubicBezTo>
                    <a:pt x="1829" y="1356"/>
                    <a:pt x="1746" y="1363"/>
                    <a:pt x="1666" y="1363"/>
                  </a:cubicBezTo>
                  <a:cubicBezTo>
                    <a:pt x="1551" y="1363"/>
                    <a:pt x="1443" y="1349"/>
                    <a:pt x="1461" y="1306"/>
                  </a:cubicBezTo>
                  <a:lnTo>
                    <a:pt x="1461" y="1306"/>
                  </a:lnTo>
                  <a:cubicBezTo>
                    <a:pt x="1466" y="1311"/>
                    <a:pt x="1484" y="1318"/>
                    <a:pt x="1503" y="1318"/>
                  </a:cubicBezTo>
                  <a:cubicBezTo>
                    <a:pt x="1525" y="1318"/>
                    <a:pt x="1549" y="1308"/>
                    <a:pt x="1555" y="1275"/>
                  </a:cubicBezTo>
                  <a:cubicBezTo>
                    <a:pt x="1562" y="1310"/>
                    <a:pt x="1572" y="1322"/>
                    <a:pt x="1584" y="1322"/>
                  </a:cubicBezTo>
                  <a:cubicBezTo>
                    <a:pt x="1608" y="1322"/>
                    <a:pt x="1637" y="1275"/>
                    <a:pt x="1658" y="1254"/>
                  </a:cubicBezTo>
                  <a:cubicBezTo>
                    <a:pt x="1673" y="1269"/>
                    <a:pt x="1680" y="1276"/>
                    <a:pt x="1682" y="1277"/>
                  </a:cubicBezTo>
                  <a:lnTo>
                    <a:pt x="1682" y="1277"/>
                  </a:lnTo>
                  <a:cubicBezTo>
                    <a:pt x="1682" y="1277"/>
                    <a:pt x="1682" y="1276"/>
                    <a:pt x="1682" y="1276"/>
                  </a:cubicBezTo>
                  <a:lnTo>
                    <a:pt x="1682" y="1276"/>
                  </a:lnTo>
                  <a:cubicBezTo>
                    <a:pt x="1682" y="1277"/>
                    <a:pt x="1682" y="1277"/>
                    <a:pt x="1682" y="1277"/>
                  </a:cubicBezTo>
                  <a:cubicBezTo>
                    <a:pt x="1682" y="1277"/>
                    <a:pt x="1682" y="1277"/>
                    <a:pt x="1682" y="1277"/>
                  </a:cubicBezTo>
                  <a:lnTo>
                    <a:pt x="1682" y="1277"/>
                  </a:lnTo>
                  <a:cubicBezTo>
                    <a:pt x="1680" y="1281"/>
                    <a:pt x="1680" y="1284"/>
                    <a:pt x="1680" y="1284"/>
                  </a:cubicBezTo>
                  <a:cubicBezTo>
                    <a:pt x="1680" y="1284"/>
                    <a:pt x="1682" y="1280"/>
                    <a:pt x="1685" y="1270"/>
                  </a:cubicBezTo>
                  <a:lnTo>
                    <a:pt x="1685" y="1270"/>
                  </a:lnTo>
                  <a:cubicBezTo>
                    <a:pt x="1684" y="1271"/>
                    <a:pt x="1683" y="1274"/>
                    <a:pt x="1682" y="1276"/>
                  </a:cubicBezTo>
                  <a:lnTo>
                    <a:pt x="1682" y="1276"/>
                  </a:lnTo>
                  <a:cubicBezTo>
                    <a:pt x="1680" y="1270"/>
                    <a:pt x="1672" y="1254"/>
                    <a:pt x="1689" y="1254"/>
                  </a:cubicBezTo>
                  <a:cubicBezTo>
                    <a:pt x="1687" y="1260"/>
                    <a:pt x="1686" y="1265"/>
                    <a:pt x="1685" y="1270"/>
                  </a:cubicBezTo>
                  <a:lnTo>
                    <a:pt x="1685" y="1270"/>
                  </a:lnTo>
                  <a:cubicBezTo>
                    <a:pt x="1686" y="1267"/>
                    <a:pt x="1688" y="1265"/>
                    <a:pt x="1689" y="1265"/>
                  </a:cubicBezTo>
                  <a:cubicBezTo>
                    <a:pt x="1693" y="1265"/>
                    <a:pt x="1697" y="1272"/>
                    <a:pt x="1700" y="1295"/>
                  </a:cubicBezTo>
                  <a:cubicBezTo>
                    <a:pt x="1730" y="1295"/>
                    <a:pt x="1762" y="1203"/>
                    <a:pt x="1762" y="1192"/>
                  </a:cubicBezTo>
                  <a:lnTo>
                    <a:pt x="1762" y="1192"/>
                  </a:lnTo>
                  <a:cubicBezTo>
                    <a:pt x="1749" y="1210"/>
                    <a:pt x="1686" y="1243"/>
                    <a:pt x="1634" y="1243"/>
                  </a:cubicBezTo>
                  <a:cubicBezTo>
                    <a:pt x="1599" y="1243"/>
                    <a:pt x="1569" y="1228"/>
                    <a:pt x="1564" y="1182"/>
                  </a:cubicBezTo>
                  <a:lnTo>
                    <a:pt x="1564" y="1182"/>
                  </a:lnTo>
                  <a:cubicBezTo>
                    <a:pt x="1575" y="1198"/>
                    <a:pt x="1580" y="1205"/>
                    <a:pt x="1585" y="1205"/>
                  </a:cubicBezTo>
                  <a:cubicBezTo>
                    <a:pt x="1596" y="1205"/>
                    <a:pt x="1602" y="1175"/>
                    <a:pt x="1637" y="1140"/>
                  </a:cubicBezTo>
                  <a:cubicBezTo>
                    <a:pt x="1606" y="1140"/>
                    <a:pt x="1606" y="1120"/>
                    <a:pt x="1627" y="1078"/>
                  </a:cubicBezTo>
                  <a:lnTo>
                    <a:pt x="1627" y="1078"/>
                  </a:lnTo>
                  <a:cubicBezTo>
                    <a:pt x="1609" y="1096"/>
                    <a:pt x="1408" y="1275"/>
                    <a:pt x="1320" y="1275"/>
                  </a:cubicBezTo>
                  <a:cubicBezTo>
                    <a:pt x="1304" y="1275"/>
                    <a:pt x="1292" y="1269"/>
                    <a:pt x="1285" y="1254"/>
                  </a:cubicBezTo>
                  <a:lnTo>
                    <a:pt x="1285" y="1254"/>
                  </a:lnTo>
                  <a:cubicBezTo>
                    <a:pt x="1285" y="1254"/>
                    <a:pt x="1304" y="1263"/>
                    <a:pt x="1319" y="1263"/>
                  </a:cubicBezTo>
                  <a:cubicBezTo>
                    <a:pt x="1326" y="1263"/>
                    <a:pt x="1333" y="1261"/>
                    <a:pt x="1336" y="1254"/>
                  </a:cubicBezTo>
                  <a:cubicBezTo>
                    <a:pt x="1316" y="1244"/>
                    <a:pt x="1306" y="1233"/>
                    <a:pt x="1295" y="1223"/>
                  </a:cubicBezTo>
                  <a:cubicBezTo>
                    <a:pt x="1295" y="1223"/>
                    <a:pt x="1316" y="1203"/>
                    <a:pt x="1316" y="1192"/>
                  </a:cubicBezTo>
                  <a:cubicBezTo>
                    <a:pt x="1324" y="1203"/>
                    <a:pt x="1331" y="1208"/>
                    <a:pt x="1337" y="1208"/>
                  </a:cubicBezTo>
                  <a:cubicBezTo>
                    <a:pt x="1351" y="1208"/>
                    <a:pt x="1354" y="1172"/>
                    <a:pt x="1347" y="1120"/>
                  </a:cubicBezTo>
                  <a:lnTo>
                    <a:pt x="1347" y="1120"/>
                  </a:lnTo>
                  <a:cubicBezTo>
                    <a:pt x="1357" y="1120"/>
                    <a:pt x="1399" y="1161"/>
                    <a:pt x="1399" y="1171"/>
                  </a:cubicBezTo>
                  <a:lnTo>
                    <a:pt x="1430" y="1109"/>
                  </a:lnTo>
                  <a:lnTo>
                    <a:pt x="1430" y="1109"/>
                  </a:lnTo>
                  <a:cubicBezTo>
                    <a:pt x="1438" y="1138"/>
                    <a:pt x="1432" y="1142"/>
                    <a:pt x="1426" y="1142"/>
                  </a:cubicBezTo>
                  <a:cubicBezTo>
                    <a:pt x="1424" y="1142"/>
                    <a:pt x="1421" y="1141"/>
                    <a:pt x="1420" y="1141"/>
                  </a:cubicBezTo>
                  <a:lnTo>
                    <a:pt x="1420" y="1141"/>
                  </a:lnTo>
                  <a:cubicBezTo>
                    <a:pt x="1418" y="1141"/>
                    <a:pt x="1426" y="1147"/>
                    <a:pt x="1461" y="1182"/>
                  </a:cubicBezTo>
                  <a:cubicBezTo>
                    <a:pt x="1484" y="1144"/>
                    <a:pt x="1506" y="1096"/>
                    <a:pt x="1525" y="1096"/>
                  </a:cubicBezTo>
                  <a:cubicBezTo>
                    <a:pt x="1532" y="1096"/>
                    <a:pt x="1538" y="1103"/>
                    <a:pt x="1544" y="1120"/>
                  </a:cubicBezTo>
                  <a:cubicBezTo>
                    <a:pt x="1544" y="1112"/>
                    <a:pt x="1554" y="1100"/>
                    <a:pt x="1567" y="1100"/>
                  </a:cubicBezTo>
                  <a:cubicBezTo>
                    <a:pt x="1572" y="1100"/>
                    <a:pt x="1579" y="1102"/>
                    <a:pt x="1585" y="1109"/>
                  </a:cubicBezTo>
                  <a:cubicBezTo>
                    <a:pt x="1585" y="1078"/>
                    <a:pt x="1597" y="1054"/>
                    <a:pt x="1613" y="1054"/>
                  </a:cubicBezTo>
                  <a:cubicBezTo>
                    <a:pt x="1623" y="1054"/>
                    <a:pt x="1635" y="1064"/>
                    <a:pt x="1647" y="1088"/>
                  </a:cubicBezTo>
                  <a:cubicBezTo>
                    <a:pt x="1647" y="1078"/>
                    <a:pt x="1689" y="975"/>
                    <a:pt x="1689" y="964"/>
                  </a:cubicBezTo>
                  <a:lnTo>
                    <a:pt x="1689" y="964"/>
                  </a:lnTo>
                  <a:cubicBezTo>
                    <a:pt x="1654" y="971"/>
                    <a:pt x="1634" y="1015"/>
                    <a:pt x="1627" y="1015"/>
                  </a:cubicBezTo>
                  <a:cubicBezTo>
                    <a:pt x="1623" y="1015"/>
                    <a:pt x="1623" y="1005"/>
                    <a:pt x="1627" y="975"/>
                  </a:cubicBezTo>
                  <a:lnTo>
                    <a:pt x="1627" y="975"/>
                  </a:lnTo>
                  <a:cubicBezTo>
                    <a:pt x="1621" y="987"/>
                    <a:pt x="1614" y="996"/>
                    <a:pt x="1608" y="996"/>
                  </a:cubicBezTo>
                  <a:cubicBezTo>
                    <a:pt x="1604" y="996"/>
                    <a:pt x="1600" y="993"/>
                    <a:pt x="1596" y="985"/>
                  </a:cubicBezTo>
                  <a:cubicBezTo>
                    <a:pt x="1596" y="1011"/>
                    <a:pt x="1455" y="1074"/>
                    <a:pt x="1393" y="1074"/>
                  </a:cubicBezTo>
                  <a:cubicBezTo>
                    <a:pt x="1382" y="1074"/>
                    <a:pt x="1373" y="1072"/>
                    <a:pt x="1368" y="1067"/>
                  </a:cubicBezTo>
                  <a:cubicBezTo>
                    <a:pt x="1306" y="1005"/>
                    <a:pt x="1492" y="985"/>
                    <a:pt x="1409" y="912"/>
                  </a:cubicBezTo>
                  <a:cubicBezTo>
                    <a:pt x="1461" y="819"/>
                    <a:pt x="1575" y="839"/>
                    <a:pt x="1627" y="674"/>
                  </a:cubicBezTo>
                  <a:cubicBezTo>
                    <a:pt x="1626" y="672"/>
                    <a:pt x="1624" y="671"/>
                    <a:pt x="1623" y="671"/>
                  </a:cubicBezTo>
                  <a:cubicBezTo>
                    <a:pt x="1603" y="671"/>
                    <a:pt x="1532" y="768"/>
                    <a:pt x="1513" y="777"/>
                  </a:cubicBezTo>
                  <a:cubicBezTo>
                    <a:pt x="1502" y="715"/>
                    <a:pt x="1523" y="757"/>
                    <a:pt x="1482" y="715"/>
                  </a:cubicBezTo>
                  <a:lnTo>
                    <a:pt x="1482" y="715"/>
                  </a:lnTo>
                  <a:cubicBezTo>
                    <a:pt x="1493" y="726"/>
                    <a:pt x="1502" y="731"/>
                    <a:pt x="1509" y="731"/>
                  </a:cubicBezTo>
                  <a:cubicBezTo>
                    <a:pt x="1535" y="731"/>
                    <a:pt x="1538" y="672"/>
                    <a:pt x="1555" y="664"/>
                  </a:cubicBezTo>
                  <a:lnTo>
                    <a:pt x="1555" y="694"/>
                  </a:lnTo>
                  <a:cubicBezTo>
                    <a:pt x="1579" y="670"/>
                    <a:pt x="1570" y="637"/>
                    <a:pt x="1594" y="637"/>
                  </a:cubicBezTo>
                  <a:cubicBezTo>
                    <a:pt x="1600" y="637"/>
                    <a:pt x="1607" y="639"/>
                    <a:pt x="1617" y="643"/>
                  </a:cubicBezTo>
                  <a:cubicBezTo>
                    <a:pt x="1596" y="622"/>
                    <a:pt x="1596" y="591"/>
                    <a:pt x="1627" y="560"/>
                  </a:cubicBezTo>
                  <a:cubicBezTo>
                    <a:pt x="1626" y="560"/>
                    <a:pt x="1625" y="559"/>
                    <a:pt x="1623" y="559"/>
                  </a:cubicBezTo>
                  <a:cubicBezTo>
                    <a:pt x="1599" y="559"/>
                    <a:pt x="1520" y="667"/>
                    <a:pt x="1451" y="726"/>
                  </a:cubicBezTo>
                  <a:cubicBezTo>
                    <a:pt x="1441" y="775"/>
                    <a:pt x="1425" y="795"/>
                    <a:pt x="1408" y="795"/>
                  </a:cubicBezTo>
                  <a:cubicBezTo>
                    <a:pt x="1347" y="795"/>
                    <a:pt x="1266" y="563"/>
                    <a:pt x="1327" y="563"/>
                  </a:cubicBezTo>
                  <a:cubicBezTo>
                    <a:pt x="1340" y="563"/>
                    <a:pt x="1360" y="574"/>
                    <a:pt x="1389" y="602"/>
                  </a:cubicBezTo>
                  <a:cubicBezTo>
                    <a:pt x="1399" y="581"/>
                    <a:pt x="1389" y="560"/>
                    <a:pt x="1368" y="560"/>
                  </a:cubicBezTo>
                  <a:cubicBezTo>
                    <a:pt x="1419" y="529"/>
                    <a:pt x="1430" y="539"/>
                    <a:pt x="1451" y="477"/>
                  </a:cubicBezTo>
                  <a:lnTo>
                    <a:pt x="1451" y="477"/>
                  </a:lnTo>
                  <a:cubicBezTo>
                    <a:pt x="1422" y="487"/>
                    <a:pt x="1375" y="550"/>
                    <a:pt x="1326" y="550"/>
                  </a:cubicBezTo>
                  <a:cubicBezTo>
                    <a:pt x="1323" y="550"/>
                    <a:pt x="1319" y="550"/>
                    <a:pt x="1316" y="549"/>
                  </a:cubicBezTo>
                  <a:cubicBezTo>
                    <a:pt x="1368" y="539"/>
                    <a:pt x="1409" y="477"/>
                    <a:pt x="1409" y="436"/>
                  </a:cubicBezTo>
                  <a:lnTo>
                    <a:pt x="1409" y="436"/>
                  </a:lnTo>
                  <a:cubicBezTo>
                    <a:pt x="1401" y="444"/>
                    <a:pt x="1394" y="449"/>
                    <a:pt x="1390" y="449"/>
                  </a:cubicBezTo>
                  <a:cubicBezTo>
                    <a:pt x="1383" y="449"/>
                    <a:pt x="1382" y="439"/>
                    <a:pt x="1389" y="415"/>
                  </a:cubicBezTo>
                  <a:cubicBezTo>
                    <a:pt x="1347" y="415"/>
                    <a:pt x="1327" y="457"/>
                    <a:pt x="1316" y="477"/>
                  </a:cubicBezTo>
                  <a:cubicBezTo>
                    <a:pt x="1316" y="460"/>
                    <a:pt x="1309" y="422"/>
                    <a:pt x="1307" y="415"/>
                  </a:cubicBezTo>
                  <a:lnTo>
                    <a:pt x="1307" y="415"/>
                  </a:lnTo>
                  <a:cubicBezTo>
                    <a:pt x="1378" y="384"/>
                    <a:pt x="1368" y="383"/>
                    <a:pt x="1389" y="311"/>
                  </a:cubicBezTo>
                  <a:cubicBezTo>
                    <a:pt x="1388" y="311"/>
                    <a:pt x="1387" y="311"/>
                    <a:pt x="1387" y="311"/>
                  </a:cubicBezTo>
                  <a:cubicBezTo>
                    <a:pt x="1365" y="311"/>
                    <a:pt x="1289" y="435"/>
                    <a:pt x="1256" y="435"/>
                  </a:cubicBezTo>
                  <a:cubicBezTo>
                    <a:pt x="1250" y="435"/>
                    <a:pt x="1246" y="432"/>
                    <a:pt x="1244" y="425"/>
                  </a:cubicBezTo>
                  <a:cubicBezTo>
                    <a:pt x="1212" y="425"/>
                    <a:pt x="1254" y="353"/>
                    <a:pt x="1223" y="321"/>
                  </a:cubicBezTo>
                  <a:cubicBezTo>
                    <a:pt x="1274" y="270"/>
                    <a:pt x="1347" y="187"/>
                    <a:pt x="1264" y="176"/>
                  </a:cubicBezTo>
                  <a:lnTo>
                    <a:pt x="1264" y="176"/>
                  </a:lnTo>
                  <a:cubicBezTo>
                    <a:pt x="1244" y="249"/>
                    <a:pt x="1233" y="229"/>
                    <a:pt x="1212" y="311"/>
                  </a:cubicBezTo>
                  <a:cubicBezTo>
                    <a:pt x="1194" y="284"/>
                    <a:pt x="1231" y="212"/>
                    <a:pt x="1214" y="212"/>
                  </a:cubicBezTo>
                  <a:cubicBezTo>
                    <a:pt x="1212" y="212"/>
                    <a:pt x="1208" y="214"/>
                    <a:pt x="1202" y="218"/>
                  </a:cubicBezTo>
                  <a:cubicBezTo>
                    <a:pt x="1191" y="197"/>
                    <a:pt x="1223" y="146"/>
                    <a:pt x="1244" y="125"/>
                  </a:cubicBezTo>
                  <a:lnTo>
                    <a:pt x="1244" y="125"/>
                  </a:lnTo>
                  <a:cubicBezTo>
                    <a:pt x="1234" y="127"/>
                    <a:pt x="1225" y="127"/>
                    <a:pt x="1218" y="127"/>
                  </a:cubicBezTo>
                  <a:cubicBezTo>
                    <a:pt x="1183" y="127"/>
                    <a:pt x="1190" y="106"/>
                    <a:pt x="1233" y="63"/>
                  </a:cubicBezTo>
                  <a:lnTo>
                    <a:pt x="1233" y="63"/>
                  </a:lnTo>
                  <a:cubicBezTo>
                    <a:pt x="1213" y="76"/>
                    <a:pt x="1202" y="81"/>
                    <a:pt x="1196" y="81"/>
                  </a:cubicBezTo>
                  <a:cubicBezTo>
                    <a:pt x="1173" y="81"/>
                    <a:pt x="1224" y="8"/>
                    <a:pt x="11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79901" y="2804632"/>
              <a:ext cx="5910525" cy="2773372"/>
            </a:xfrm>
            <a:custGeom>
              <a:avLst/>
              <a:gdLst/>
              <a:ahLst/>
              <a:cxnLst/>
              <a:rect l="l" t="t" r="r" b="b"/>
              <a:pathLst>
                <a:path w="58377" h="27392" extrusionOk="0">
                  <a:moveTo>
                    <a:pt x="54512" y="1"/>
                  </a:moveTo>
                  <a:cubicBezTo>
                    <a:pt x="54460" y="11"/>
                    <a:pt x="54398" y="22"/>
                    <a:pt x="54315" y="42"/>
                  </a:cubicBezTo>
                  <a:cubicBezTo>
                    <a:pt x="53848" y="197"/>
                    <a:pt x="53455" y="540"/>
                    <a:pt x="52999" y="736"/>
                  </a:cubicBezTo>
                  <a:cubicBezTo>
                    <a:pt x="52709" y="851"/>
                    <a:pt x="52388" y="881"/>
                    <a:pt x="52108" y="1026"/>
                  </a:cubicBezTo>
                  <a:cubicBezTo>
                    <a:pt x="51870" y="1151"/>
                    <a:pt x="51725" y="1379"/>
                    <a:pt x="51527" y="1555"/>
                  </a:cubicBezTo>
                  <a:cubicBezTo>
                    <a:pt x="51424" y="1648"/>
                    <a:pt x="51310" y="1710"/>
                    <a:pt x="51175" y="1731"/>
                  </a:cubicBezTo>
                  <a:cubicBezTo>
                    <a:pt x="51153" y="1733"/>
                    <a:pt x="51132" y="1734"/>
                    <a:pt x="51110" y="1734"/>
                  </a:cubicBezTo>
                  <a:cubicBezTo>
                    <a:pt x="50876" y="1734"/>
                    <a:pt x="50642" y="1608"/>
                    <a:pt x="50407" y="1608"/>
                  </a:cubicBezTo>
                  <a:cubicBezTo>
                    <a:pt x="50373" y="1608"/>
                    <a:pt x="50339" y="1611"/>
                    <a:pt x="50305" y="1617"/>
                  </a:cubicBezTo>
                  <a:cubicBezTo>
                    <a:pt x="50139" y="1648"/>
                    <a:pt x="50056" y="1783"/>
                    <a:pt x="49943" y="1897"/>
                  </a:cubicBezTo>
                  <a:cubicBezTo>
                    <a:pt x="49756" y="2083"/>
                    <a:pt x="49549" y="2177"/>
                    <a:pt x="49310" y="2280"/>
                  </a:cubicBezTo>
                  <a:cubicBezTo>
                    <a:pt x="49229" y="2314"/>
                    <a:pt x="49144" y="2323"/>
                    <a:pt x="49057" y="2323"/>
                  </a:cubicBezTo>
                  <a:cubicBezTo>
                    <a:pt x="48962" y="2323"/>
                    <a:pt x="48865" y="2313"/>
                    <a:pt x="48771" y="2313"/>
                  </a:cubicBezTo>
                  <a:cubicBezTo>
                    <a:pt x="48665" y="2313"/>
                    <a:pt x="48563" y="2326"/>
                    <a:pt x="48471" y="2384"/>
                  </a:cubicBezTo>
                  <a:cubicBezTo>
                    <a:pt x="48316" y="2475"/>
                    <a:pt x="48345" y="2631"/>
                    <a:pt x="48185" y="2631"/>
                  </a:cubicBezTo>
                  <a:cubicBezTo>
                    <a:pt x="48163" y="2631"/>
                    <a:pt x="48138" y="2628"/>
                    <a:pt x="48108" y="2622"/>
                  </a:cubicBezTo>
                  <a:cubicBezTo>
                    <a:pt x="48005" y="2601"/>
                    <a:pt x="47932" y="2488"/>
                    <a:pt x="47829" y="2467"/>
                  </a:cubicBezTo>
                  <a:cubicBezTo>
                    <a:pt x="47812" y="2464"/>
                    <a:pt x="47795" y="2462"/>
                    <a:pt x="47779" y="2462"/>
                  </a:cubicBezTo>
                  <a:cubicBezTo>
                    <a:pt x="47626" y="2462"/>
                    <a:pt x="47503" y="2584"/>
                    <a:pt x="47362" y="2622"/>
                  </a:cubicBezTo>
                  <a:cubicBezTo>
                    <a:pt x="47281" y="2647"/>
                    <a:pt x="47196" y="2655"/>
                    <a:pt x="47109" y="2655"/>
                  </a:cubicBezTo>
                  <a:cubicBezTo>
                    <a:pt x="46962" y="2655"/>
                    <a:pt x="46810" y="2632"/>
                    <a:pt x="46668" y="2632"/>
                  </a:cubicBezTo>
                  <a:cubicBezTo>
                    <a:pt x="46650" y="2632"/>
                    <a:pt x="46633" y="2632"/>
                    <a:pt x="46616" y="2633"/>
                  </a:cubicBezTo>
                  <a:cubicBezTo>
                    <a:pt x="46482" y="2643"/>
                    <a:pt x="46295" y="2684"/>
                    <a:pt x="46171" y="2736"/>
                  </a:cubicBezTo>
                  <a:cubicBezTo>
                    <a:pt x="46057" y="2778"/>
                    <a:pt x="45984" y="2861"/>
                    <a:pt x="45870" y="2902"/>
                  </a:cubicBezTo>
                  <a:cubicBezTo>
                    <a:pt x="45835" y="2918"/>
                    <a:pt x="45800" y="2923"/>
                    <a:pt x="45764" y="2923"/>
                  </a:cubicBezTo>
                  <a:cubicBezTo>
                    <a:pt x="45703" y="2923"/>
                    <a:pt x="45640" y="2908"/>
                    <a:pt x="45574" y="2908"/>
                  </a:cubicBezTo>
                  <a:cubicBezTo>
                    <a:pt x="45556" y="2908"/>
                    <a:pt x="45537" y="2909"/>
                    <a:pt x="45518" y="2912"/>
                  </a:cubicBezTo>
                  <a:cubicBezTo>
                    <a:pt x="45404" y="2933"/>
                    <a:pt x="45331" y="2985"/>
                    <a:pt x="45218" y="3036"/>
                  </a:cubicBezTo>
                  <a:cubicBezTo>
                    <a:pt x="44938" y="3181"/>
                    <a:pt x="44658" y="3213"/>
                    <a:pt x="44357" y="3306"/>
                  </a:cubicBezTo>
                  <a:cubicBezTo>
                    <a:pt x="44099" y="3399"/>
                    <a:pt x="43912" y="3648"/>
                    <a:pt x="43664" y="3762"/>
                  </a:cubicBezTo>
                  <a:cubicBezTo>
                    <a:pt x="43446" y="3876"/>
                    <a:pt x="43218" y="3845"/>
                    <a:pt x="42990" y="3938"/>
                  </a:cubicBezTo>
                  <a:cubicBezTo>
                    <a:pt x="42803" y="4021"/>
                    <a:pt x="42607" y="4135"/>
                    <a:pt x="42430" y="4249"/>
                  </a:cubicBezTo>
                  <a:cubicBezTo>
                    <a:pt x="42223" y="4363"/>
                    <a:pt x="42119" y="4591"/>
                    <a:pt x="41881" y="4664"/>
                  </a:cubicBezTo>
                  <a:cubicBezTo>
                    <a:pt x="41847" y="4675"/>
                    <a:pt x="41811" y="4679"/>
                    <a:pt x="41775" y="4679"/>
                  </a:cubicBezTo>
                  <a:cubicBezTo>
                    <a:pt x="41716" y="4679"/>
                    <a:pt x="41655" y="4669"/>
                    <a:pt x="41598" y="4669"/>
                  </a:cubicBezTo>
                  <a:cubicBezTo>
                    <a:pt x="41563" y="4669"/>
                    <a:pt x="41529" y="4673"/>
                    <a:pt x="41498" y="4684"/>
                  </a:cubicBezTo>
                  <a:cubicBezTo>
                    <a:pt x="41405" y="4715"/>
                    <a:pt x="41405" y="4767"/>
                    <a:pt x="41322" y="4809"/>
                  </a:cubicBezTo>
                  <a:cubicBezTo>
                    <a:pt x="41198" y="4871"/>
                    <a:pt x="41073" y="4922"/>
                    <a:pt x="40949" y="4964"/>
                  </a:cubicBezTo>
                  <a:cubicBezTo>
                    <a:pt x="40659" y="5088"/>
                    <a:pt x="40337" y="5161"/>
                    <a:pt x="40037" y="5264"/>
                  </a:cubicBezTo>
                  <a:cubicBezTo>
                    <a:pt x="39685" y="5389"/>
                    <a:pt x="39415" y="5668"/>
                    <a:pt x="39084" y="5803"/>
                  </a:cubicBezTo>
                  <a:cubicBezTo>
                    <a:pt x="38877" y="5896"/>
                    <a:pt x="38721" y="5938"/>
                    <a:pt x="38524" y="6062"/>
                  </a:cubicBezTo>
                  <a:cubicBezTo>
                    <a:pt x="38327" y="6186"/>
                    <a:pt x="38089" y="6238"/>
                    <a:pt x="37882" y="6363"/>
                  </a:cubicBezTo>
                  <a:cubicBezTo>
                    <a:pt x="37695" y="6466"/>
                    <a:pt x="37519" y="6508"/>
                    <a:pt x="37312" y="6549"/>
                  </a:cubicBezTo>
                  <a:cubicBezTo>
                    <a:pt x="37177" y="6570"/>
                    <a:pt x="37094" y="6621"/>
                    <a:pt x="36949" y="6642"/>
                  </a:cubicBezTo>
                  <a:cubicBezTo>
                    <a:pt x="36938" y="6643"/>
                    <a:pt x="36927" y="6644"/>
                    <a:pt x="36916" y="6644"/>
                  </a:cubicBezTo>
                  <a:cubicBezTo>
                    <a:pt x="36851" y="6644"/>
                    <a:pt x="36783" y="6626"/>
                    <a:pt x="36718" y="6626"/>
                  </a:cubicBezTo>
                  <a:cubicBezTo>
                    <a:pt x="36698" y="6626"/>
                    <a:pt x="36678" y="6628"/>
                    <a:pt x="36659" y="6632"/>
                  </a:cubicBezTo>
                  <a:cubicBezTo>
                    <a:pt x="36576" y="6663"/>
                    <a:pt x="36566" y="6715"/>
                    <a:pt x="36493" y="6757"/>
                  </a:cubicBezTo>
                  <a:cubicBezTo>
                    <a:pt x="36399" y="6807"/>
                    <a:pt x="36343" y="6823"/>
                    <a:pt x="36274" y="6823"/>
                  </a:cubicBezTo>
                  <a:cubicBezTo>
                    <a:pt x="36229" y="6823"/>
                    <a:pt x="36179" y="6816"/>
                    <a:pt x="36110" y="6808"/>
                  </a:cubicBezTo>
                  <a:cubicBezTo>
                    <a:pt x="35949" y="6787"/>
                    <a:pt x="35877" y="6756"/>
                    <a:pt x="35811" y="6756"/>
                  </a:cubicBezTo>
                  <a:cubicBezTo>
                    <a:pt x="35744" y="6756"/>
                    <a:pt x="35685" y="6787"/>
                    <a:pt x="35550" y="6891"/>
                  </a:cubicBezTo>
                  <a:cubicBezTo>
                    <a:pt x="35281" y="7098"/>
                    <a:pt x="35177" y="7275"/>
                    <a:pt x="34836" y="7295"/>
                  </a:cubicBezTo>
                  <a:cubicBezTo>
                    <a:pt x="34493" y="7305"/>
                    <a:pt x="34390" y="7471"/>
                    <a:pt x="34141" y="7668"/>
                  </a:cubicBezTo>
                  <a:cubicBezTo>
                    <a:pt x="33939" y="7813"/>
                    <a:pt x="33799" y="7877"/>
                    <a:pt x="33580" y="7877"/>
                  </a:cubicBezTo>
                  <a:cubicBezTo>
                    <a:pt x="33564" y="7877"/>
                    <a:pt x="33547" y="7876"/>
                    <a:pt x="33530" y="7876"/>
                  </a:cubicBezTo>
                  <a:cubicBezTo>
                    <a:pt x="33442" y="7871"/>
                    <a:pt x="33404" y="7858"/>
                    <a:pt x="33375" y="7858"/>
                  </a:cubicBezTo>
                  <a:cubicBezTo>
                    <a:pt x="33338" y="7858"/>
                    <a:pt x="33316" y="7878"/>
                    <a:pt x="33229" y="7958"/>
                  </a:cubicBezTo>
                  <a:cubicBezTo>
                    <a:pt x="33107" y="8070"/>
                    <a:pt x="33065" y="8321"/>
                    <a:pt x="32859" y="8321"/>
                  </a:cubicBezTo>
                  <a:cubicBezTo>
                    <a:pt x="32855" y="8321"/>
                    <a:pt x="32851" y="8321"/>
                    <a:pt x="32846" y="8321"/>
                  </a:cubicBezTo>
                  <a:cubicBezTo>
                    <a:pt x="32767" y="8321"/>
                    <a:pt x="32763" y="8206"/>
                    <a:pt x="32681" y="8206"/>
                  </a:cubicBezTo>
                  <a:cubicBezTo>
                    <a:pt x="32677" y="8206"/>
                    <a:pt x="32674" y="8207"/>
                    <a:pt x="32670" y="8207"/>
                  </a:cubicBezTo>
                  <a:cubicBezTo>
                    <a:pt x="32535" y="8228"/>
                    <a:pt x="32598" y="8311"/>
                    <a:pt x="32556" y="8404"/>
                  </a:cubicBezTo>
                  <a:cubicBezTo>
                    <a:pt x="32515" y="8486"/>
                    <a:pt x="32483" y="8622"/>
                    <a:pt x="32400" y="8673"/>
                  </a:cubicBezTo>
                  <a:cubicBezTo>
                    <a:pt x="32363" y="8690"/>
                    <a:pt x="32324" y="8693"/>
                    <a:pt x="32285" y="8693"/>
                  </a:cubicBezTo>
                  <a:cubicBezTo>
                    <a:pt x="32259" y="8693"/>
                    <a:pt x="32233" y="8692"/>
                    <a:pt x="32208" y="8692"/>
                  </a:cubicBezTo>
                  <a:cubicBezTo>
                    <a:pt x="32175" y="8692"/>
                    <a:pt x="32142" y="8694"/>
                    <a:pt x="32110" y="8704"/>
                  </a:cubicBezTo>
                  <a:cubicBezTo>
                    <a:pt x="31997" y="8735"/>
                    <a:pt x="31810" y="8891"/>
                    <a:pt x="31716" y="8963"/>
                  </a:cubicBezTo>
                  <a:cubicBezTo>
                    <a:pt x="31603" y="9046"/>
                    <a:pt x="31520" y="9150"/>
                    <a:pt x="31396" y="9223"/>
                  </a:cubicBezTo>
                  <a:cubicBezTo>
                    <a:pt x="31209" y="9336"/>
                    <a:pt x="31012" y="9398"/>
                    <a:pt x="30825" y="9523"/>
                  </a:cubicBezTo>
                  <a:cubicBezTo>
                    <a:pt x="30535" y="9730"/>
                    <a:pt x="30194" y="9813"/>
                    <a:pt x="29872" y="9989"/>
                  </a:cubicBezTo>
                  <a:cubicBezTo>
                    <a:pt x="29727" y="10072"/>
                    <a:pt x="29582" y="10206"/>
                    <a:pt x="29416" y="10248"/>
                  </a:cubicBezTo>
                  <a:cubicBezTo>
                    <a:pt x="29375" y="10261"/>
                    <a:pt x="29336" y="10265"/>
                    <a:pt x="29297" y="10265"/>
                  </a:cubicBezTo>
                  <a:cubicBezTo>
                    <a:pt x="29233" y="10265"/>
                    <a:pt x="29172" y="10254"/>
                    <a:pt x="29110" y="10254"/>
                  </a:cubicBezTo>
                  <a:cubicBezTo>
                    <a:pt x="29088" y="10254"/>
                    <a:pt x="29066" y="10255"/>
                    <a:pt x="29043" y="10259"/>
                  </a:cubicBezTo>
                  <a:cubicBezTo>
                    <a:pt x="28857" y="10300"/>
                    <a:pt x="28753" y="10487"/>
                    <a:pt x="28577" y="10570"/>
                  </a:cubicBezTo>
                  <a:cubicBezTo>
                    <a:pt x="28485" y="10618"/>
                    <a:pt x="28397" y="10629"/>
                    <a:pt x="28309" y="10629"/>
                  </a:cubicBezTo>
                  <a:cubicBezTo>
                    <a:pt x="28232" y="10629"/>
                    <a:pt x="28155" y="10620"/>
                    <a:pt x="28075" y="10620"/>
                  </a:cubicBezTo>
                  <a:cubicBezTo>
                    <a:pt x="28029" y="10620"/>
                    <a:pt x="27983" y="10623"/>
                    <a:pt x="27935" y="10632"/>
                  </a:cubicBezTo>
                  <a:cubicBezTo>
                    <a:pt x="27758" y="10662"/>
                    <a:pt x="27686" y="10756"/>
                    <a:pt x="27541" y="10828"/>
                  </a:cubicBezTo>
                  <a:cubicBezTo>
                    <a:pt x="27344" y="10911"/>
                    <a:pt x="27210" y="10922"/>
                    <a:pt x="27002" y="10922"/>
                  </a:cubicBezTo>
                  <a:cubicBezTo>
                    <a:pt x="26910" y="10919"/>
                    <a:pt x="26821" y="10917"/>
                    <a:pt x="26734" y="10917"/>
                  </a:cubicBezTo>
                  <a:cubicBezTo>
                    <a:pt x="26508" y="10917"/>
                    <a:pt x="26294" y="10931"/>
                    <a:pt x="26070" y="10984"/>
                  </a:cubicBezTo>
                  <a:cubicBezTo>
                    <a:pt x="25897" y="11025"/>
                    <a:pt x="25724" y="11092"/>
                    <a:pt x="25552" y="11092"/>
                  </a:cubicBezTo>
                  <a:cubicBezTo>
                    <a:pt x="25507" y="11092"/>
                    <a:pt x="25462" y="11088"/>
                    <a:pt x="25417" y="11077"/>
                  </a:cubicBezTo>
                  <a:cubicBezTo>
                    <a:pt x="25363" y="11064"/>
                    <a:pt x="25320" y="11058"/>
                    <a:pt x="25282" y="11058"/>
                  </a:cubicBezTo>
                  <a:cubicBezTo>
                    <a:pt x="25165" y="11058"/>
                    <a:pt x="25099" y="11113"/>
                    <a:pt x="24951" y="11191"/>
                  </a:cubicBezTo>
                  <a:cubicBezTo>
                    <a:pt x="24810" y="11270"/>
                    <a:pt x="24674" y="11289"/>
                    <a:pt x="24527" y="11289"/>
                  </a:cubicBezTo>
                  <a:cubicBezTo>
                    <a:pt x="24480" y="11289"/>
                    <a:pt x="24431" y="11287"/>
                    <a:pt x="24380" y="11284"/>
                  </a:cubicBezTo>
                  <a:cubicBezTo>
                    <a:pt x="24070" y="11284"/>
                    <a:pt x="23925" y="11367"/>
                    <a:pt x="23655" y="11461"/>
                  </a:cubicBezTo>
                  <a:cubicBezTo>
                    <a:pt x="23610" y="11473"/>
                    <a:pt x="23567" y="11477"/>
                    <a:pt x="23524" y="11477"/>
                  </a:cubicBezTo>
                  <a:cubicBezTo>
                    <a:pt x="23341" y="11477"/>
                    <a:pt x="23171" y="11389"/>
                    <a:pt x="22982" y="11389"/>
                  </a:cubicBezTo>
                  <a:cubicBezTo>
                    <a:pt x="22948" y="11389"/>
                    <a:pt x="22914" y="11392"/>
                    <a:pt x="22878" y="11398"/>
                  </a:cubicBezTo>
                  <a:cubicBezTo>
                    <a:pt x="22609" y="11450"/>
                    <a:pt x="22423" y="11668"/>
                    <a:pt x="22163" y="11740"/>
                  </a:cubicBezTo>
                  <a:cubicBezTo>
                    <a:pt x="21935" y="11792"/>
                    <a:pt x="21790" y="11813"/>
                    <a:pt x="21583" y="11937"/>
                  </a:cubicBezTo>
                  <a:cubicBezTo>
                    <a:pt x="21324" y="12092"/>
                    <a:pt x="21117" y="12175"/>
                    <a:pt x="20837" y="12290"/>
                  </a:cubicBezTo>
                  <a:cubicBezTo>
                    <a:pt x="20588" y="12382"/>
                    <a:pt x="20381" y="12569"/>
                    <a:pt x="20143" y="12663"/>
                  </a:cubicBezTo>
                  <a:cubicBezTo>
                    <a:pt x="20039" y="12704"/>
                    <a:pt x="19936" y="12693"/>
                    <a:pt x="19842" y="12745"/>
                  </a:cubicBezTo>
                  <a:cubicBezTo>
                    <a:pt x="19697" y="12818"/>
                    <a:pt x="19676" y="12900"/>
                    <a:pt x="19563" y="13015"/>
                  </a:cubicBezTo>
                  <a:cubicBezTo>
                    <a:pt x="19366" y="13201"/>
                    <a:pt x="19096" y="13201"/>
                    <a:pt x="18889" y="13346"/>
                  </a:cubicBezTo>
                  <a:cubicBezTo>
                    <a:pt x="18557" y="13584"/>
                    <a:pt x="18382" y="13844"/>
                    <a:pt x="17988" y="13989"/>
                  </a:cubicBezTo>
                  <a:cubicBezTo>
                    <a:pt x="17801" y="14051"/>
                    <a:pt x="17594" y="14061"/>
                    <a:pt x="17438" y="14185"/>
                  </a:cubicBezTo>
                  <a:cubicBezTo>
                    <a:pt x="17263" y="14330"/>
                    <a:pt x="17169" y="14445"/>
                    <a:pt x="16962" y="14548"/>
                  </a:cubicBezTo>
                  <a:cubicBezTo>
                    <a:pt x="16558" y="14745"/>
                    <a:pt x="16133" y="14818"/>
                    <a:pt x="15750" y="15066"/>
                  </a:cubicBezTo>
                  <a:cubicBezTo>
                    <a:pt x="15594" y="15159"/>
                    <a:pt x="15460" y="15304"/>
                    <a:pt x="15304" y="15387"/>
                  </a:cubicBezTo>
                  <a:cubicBezTo>
                    <a:pt x="15128" y="15491"/>
                    <a:pt x="14889" y="15502"/>
                    <a:pt x="14703" y="15564"/>
                  </a:cubicBezTo>
                  <a:cubicBezTo>
                    <a:pt x="14475" y="15636"/>
                    <a:pt x="14226" y="15677"/>
                    <a:pt x="14009" y="15771"/>
                  </a:cubicBezTo>
                  <a:cubicBezTo>
                    <a:pt x="13770" y="15864"/>
                    <a:pt x="13563" y="16030"/>
                    <a:pt x="13325" y="16133"/>
                  </a:cubicBezTo>
                  <a:cubicBezTo>
                    <a:pt x="13139" y="16216"/>
                    <a:pt x="12952" y="16216"/>
                    <a:pt x="12776" y="16331"/>
                  </a:cubicBezTo>
                  <a:cubicBezTo>
                    <a:pt x="12548" y="16465"/>
                    <a:pt x="12361" y="16589"/>
                    <a:pt x="12123" y="16704"/>
                  </a:cubicBezTo>
                  <a:cubicBezTo>
                    <a:pt x="11522" y="16994"/>
                    <a:pt x="10963" y="17429"/>
                    <a:pt x="10341" y="17667"/>
                  </a:cubicBezTo>
                  <a:cubicBezTo>
                    <a:pt x="10144" y="17740"/>
                    <a:pt x="9947" y="17729"/>
                    <a:pt x="9750" y="17770"/>
                  </a:cubicBezTo>
                  <a:cubicBezTo>
                    <a:pt x="9460" y="17823"/>
                    <a:pt x="9211" y="17968"/>
                    <a:pt x="8973" y="18143"/>
                  </a:cubicBezTo>
                  <a:cubicBezTo>
                    <a:pt x="8507" y="18486"/>
                    <a:pt x="8196" y="18942"/>
                    <a:pt x="7595" y="19076"/>
                  </a:cubicBezTo>
                  <a:cubicBezTo>
                    <a:pt x="7056" y="19200"/>
                    <a:pt x="6673" y="19356"/>
                    <a:pt x="6217" y="19677"/>
                  </a:cubicBezTo>
                  <a:cubicBezTo>
                    <a:pt x="6020" y="19822"/>
                    <a:pt x="5824" y="19967"/>
                    <a:pt x="5616" y="20102"/>
                  </a:cubicBezTo>
                  <a:cubicBezTo>
                    <a:pt x="5357" y="20268"/>
                    <a:pt x="5067" y="20340"/>
                    <a:pt x="4818" y="20506"/>
                  </a:cubicBezTo>
                  <a:cubicBezTo>
                    <a:pt x="4300" y="20879"/>
                    <a:pt x="3834" y="21263"/>
                    <a:pt x="3285" y="21594"/>
                  </a:cubicBezTo>
                  <a:cubicBezTo>
                    <a:pt x="2580" y="22009"/>
                    <a:pt x="1834" y="22340"/>
                    <a:pt x="1171" y="22827"/>
                  </a:cubicBezTo>
                  <a:cubicBezTo>
                    <a:pt x="1005" y="22941"/>
                    <a:pt x="0" y="23438"/>
                    <a:pt x="611" y="23573"/>
                  </a:cubicBezTo>
                  <a:cubicBezTo>
                    <a:pt x="684" y="23589"/>
                    <a:pt x="763" y="23595"/>
                    <a:pt x="847" y="23595"/>
                  </a:cubicBezTo>
                  <a:cubicBezTo>
                    <a:pt x="1144" y="23595"/>
                    <a:pt x="1490" y="23512"/>
                    <a:pt x="1741" y="23480"/>
                  </a:cubicBezTo>
                  <a:cubicBezTo>
                    <a:pt x="2767" y="23335"/>
                    <a:pt x="3793" y="23169"/>
                    <a:pt x="4829" y="23107"/>
                  </a:cubicBezTo>
                  <a:cubicBezTo>
                    <a:pt x="5144" y="23087"/>
                    <a:pt x="5458" y="23078"/>
                    <a:pt x="5773" y="23078"/>
                  </a:cubicBezTo>
                  <a:cubicBezTo>
                    <a:pt x="7954" y="23078"/>
                    <a:pt x="10130" y="23515"/>
                    <a:pt x="12258" y="23904"/>
                  </a:cubicBezTo>
                  <a:cubicBezTo>
                    <a:pt x="13698" y="24174"/>
                    <a:pt x="15149" y="24422"/>
                    <a:pt x="16599" y="24578"/>
                  </a:cubicBezTo>
                  <a:cubicBezTo>
                    <a:pt x="18661" y="24785"/>
                    <a:pt x="20744" y="24827"/>
                    <a:pt x="22816" y="24951"/>
                  </a:cubicBezTo>
                  <a:cubicBezTo>
                    <a:pt x="26660" y="25200"/>
                    <a:pt x="30473" y="25759"/>
                    <a:pt x="34318" y="26060"/>
                  </a:cubicBezTo>
                  <a:cubicBezTo>
                    <a:pt x="38794" y="26412"/>
                    <a:pt x="43300" y="26340"/>
                    <a:pt x="47787" y="26630"/>
                  </a:cubicBezTo>
                  <a:cubicBezTo>
                    <a:pt x="48741" y="26692"/>
                    <a:pt x="49704" y="26743"/>
                    <a:pt x="50657" y="26837"/>
                  </a:cubicBezTo>
                  <a:cubicBezTo>
                    <a:pt x="51942" y="26951"/>
                    <a:pt x="53206" y="27282"/>
                    <a:pt x="54491" y="27376"/>
                  </a:cubicBezTo>
                  <a:cubicBezTo>
                    <a:pt x="54626" y="27386"/>
                    <a:pt x="54761" y="27392"/>
                    <a:pt x="54897" y="27392"/>
                  </a:cubicBezTo>
                  <a:cubicBezTo>
                    <a:pt x="55477" y="27392"/>
                    <a:pt x="56047" y="27280"/>
                    <a:pt x="56501" y="26868"/>
                  </a:cubicBezTo>
                  <a:cubicBezTo>
                    <a:pt x="56926" y="26402"/>
                    <a:pt x="57196" y="25863"/>
                    <a:pt x="57309" y="25241"/>
                  </a:cubicBezTo>
                  <a:cubicBezTo>
                    <a:pt x="57537" y="24454"/>
                    <a:pt x="57693" y="23646"/>
                    <a:pt x="57765" y="22827"/>
                  </a:cubicBezTo>
                  <a:cubicBezTo>
                    <a:pt x="57931" y="21397"/>
                    <a:pt x="57962" y="19946"/>
                    <a:pt x="58055" y="18506"/>
                  </a:cubicBezTo>
                  <a:cubicBezTo>
                    <a:pt x="58149" y="17066"/>
                    <a:pt x="58242" y="15626"/>
                    <a:pt x="58315" y="14196"/>
                  </a:cubicBezTo>
                  <a:cubicBezTo>
                    <a:pt x="58377" y="13160"/>
                    <a:pt x="58366" y="12124"/>
                    <a:pt x="58232" y="11098"/>
                  </a:cubicBezTo>
                  <a:cubicBezTo>
                    <a:pt x="58066" y="9854"/>
                    <a:pt x="57838" y="8528"/>
                    <a:pt x="57486" y="7316"/>
                  </a:cubicBezTo>
                  <a:cubicBezTo>
                    <a:pt x="57133" y="6124"/>
                    <a:pt x="56553" y="5005"/>
                    <a:pt x="56180" y="3814"/>
                  </a:cubicBezTo>
                  <a:cubicBezTo>
                    <a:pt x="56014" y="3275"/>
                    <a:pt x="55931" y="2716"/>
                    <a:pt x="55796" y="2177"/>
                  </a:cubicBezTo>
                  <a:cubicBezTo>
                    <a:pt x="55734" y="1897"/>
                    <a:pt x="55651" y="1617"/>
                    <a:pt x="55496" y="1379"/>
                  </a:cubicBezTo>
                  <a:cubicBezTo>
                    <a:pt x="55331" y="1141"/>
                    <a:pt x="54988" y="1006"/>
                    <a:pt x="54905" y="726"/>
                  </a:cubicBezTo>
                  <a:cubicBezTo>
                    <a:pt x="54802" y="415"/>
                    <a:pt x="54843" y="1"/>
                    <a:pt x="5451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7719544" y="1707300"/>
              <a:ext cx="1938788" cy="3859656"/>
            </a:xfrm>
            <a:custGeom>
              <a:avLst/>
              <a:gdLst/>
              <a:ahLst/>
              <a:cxnLst/>
              <a:rect l="l" t="t" r="r" b="b"/>
              <a:pathLst>
                <a:path w="19149" h="38121" extrusionOk="0">
                  <a:moveTo>
                    <a:pt x="8631" y="581"/>
                  </a:moveTo>
                  <a:cubicBezTo>
                    <a:pt x="8631" y="581"/>
                    <a:pt x="8631" y="581"/>
                    <a:pt x="8631" y="581"/>
                  </a:cubicBezTo>
                  <a:cubicBezTo>
                    <a:pt x="8632" y="581"/>
                    <a:pt x="8632" y="582"/>
                    <a:pt x="8632" y="582"/>
                  </a:cubicBezTo>
                  <a:lnTo>
                    <a:pt x="8632" y="582"/>
                  </a:lnTo>
                  <a:cubicBezTo>
                    <a:pt x="8632" y="581"/>
                    <a:pt x="8632" y="581"/>
                    <a:pt x="8631" y="581"/>
                  </a:cubicBezTo>
                  <a:close/>
                  <a:moveTo>
                    <a:pt x="7906" y="1369"/>
                  </a:moveTo>
                  <a:lnTo>
                    <a:pt x="7906" y="1369"/>
                  </a:lnTo>
                  <a:cubicBezTo>
                    <a:pt x="7921" y="1394"/>
                    <a:pt x="7935" y="1418"/>
                    <a:pt x="7949" y="1441"/>
                  </a:cubicBezTo>
                  <a:lnTo>
                    <a:pt x="7949" y="1441"/>
                  </a:lnTo>
                  <a:cubicBezTo>
                    <a:pt x="7937" y="1419"/>
                    <a:pt x="7923" y="1395"/>
                    <a:pt x="7906" y="1369"/>
                  </a:cubicBezTo>
                  <a:close/>
                  <a:moveTo>
                    <a:pt x="7711" y="4673"/>
                  </a:moveTo>
                  <a:cubicBezTo>
                    <a:pt x="7710" y="4673"/>
                    <a:pt x="7710" y="4673"/>
                    <a:pt x="7710" y="4673"/>
                  </a:cubicBezTo>
                  <a:cubicBezTo>
                    <a:pt x="7710" y="4673"/>
                    <a:pt x="7710" y="4673"/>
                    <a:pt x="7711" y="4673"/>
                  </a:cubicBezTo>
                  <a:close/>
                  <a:moveTo>
                    <a:pt x="8963" y="1"/>
                  </a:moveTo>
                  <a:cubicBezTo>
                    <a:pt x="8963" y="334"/>
                    <a:pt x="8951" y="732"/>
                    <a:pt x="8815" y="732"/>
                  </a:cubicBezTo>
                  <a:cubicBezTo>
                    <a:pt x="8769" y="732"/>
                    <a:pt x="8710" y="688"/>
                    <a:pt x="8632" y="582"/>
                  </a:cubicBezTo>
                  <a:lnTo>
                    <a:pt x="8632" y="582"/>
                  </a:lnTo>
                  <a:cubicBezTo>
                    <a:pt x="8651" y="633"/>
                    <a:pt x="8852" y="2005"/>
                    <a:pt x="8953" y="2239"/>
                  </a:cubicBezTo>
                  <a:cubicBezTo>
                    <a:pt x="8186" y="1960"/>
                    <a:pt x="8281" y="2007"/>
                    <a:pt x="7949" y="1441"/>
                  </a:cubicBezTo>
                  <a:lnTo>
                    <a:pt x="7949" y="1441"/>
                  </a:lnTo>
                  <a:cubicBezTo>
                    <a:pt x="8007" y="1552"/>
                    <a:pt x="7994" y="1610"/>
                    <a:pt x="7912" y="1610"/>
                  </a:cubicBezTo>
                  <a:cubicBezTo>
                    <a:pt x="7901" y="1610"/>
                    <a:pt x="7889" y="1608"/>
                    <a:pt x="7875" y="1606"/>
                  </a:cubicBezTo>
                  <a:lnTo>
                    <a:pt x="7875" y="1606"/>
                  </a:lnTo>
                  <a:cubicBezTo>
                    <a:pt x="8000" y="1990"/>
                    <a:pt x="8083" y="2124"/>
                    <a:pt x="8352" y="2311"/>
                  </a:cubicBezTo>
                  <a:cubicBezTo>
                    <a:pt x="8124" y="2643"/>
                    <a:pt x="7865" y="2715"/>
                    <a:pt x="8424" y="3430"/>
                  </a:cubicBezTo>
                  <a:cubicBezTo>
                    <a:pt x="7492" y="3379"/>
                    <a:pt x="8020" y="2850"/>
                    <a:pt x="7233" y="2539"/>
                  </a:cubicBezTo>
                  <a:lnTo>
                    <a:pt x="7233" y="2539"/>
                  </a:lnTo>
                  <a:cubicBezTo>
                    <a:pt x="7492" y="3119"/>
                    <a:pt x="7616" y="3275"/>
                    <a:pt x="7802" y="3752"/>
                  </a:cubicBezTo>
                  <a:cubicBezTo>
                    <a:pt x="7813" y="3743"/>
                    <a:pt x="7829" y="3739"/>
                    <a:pt x="7848" y="3739"/>
                  </a:cubicBezTo>
                  <a:cubicBezTo>
                    <a:pt x="8072" y="3739"/>
                    <a:pt x="8800" y="4252"/>
                    <a:pt x="8601" y="4528"/>
                  </a:cubicBezTo>
                  <a:cubicBezTo>
                    <a:pt x="8540" y="4417"/>
                    <a:pt x="7687" y="3844"/>
                    <a:pt x="7579" y="3844"/>
                  </a:cubicBezTo>
                  <a:cubicBezTo>
                    <a:pt x="7578" y="3844"/>
                    <a:pt x="7576" y="3844"/>
                    <a:pt x="7574" y="3844"/>
                  </a:cubicBezTo>
                  <a:cubicBezTo>
                    <a:pt x="7574" y="3989"/>
                    <a:pt x="7988" y="4621"/>
                    <a:pt x="7711" y="4673"/>
                  </a:cubicBezTo>
                  <a:lnTo>
                    <a:pt x="7711" y="4673"/>
                  </a:lnTo>
                  <a:cubicBezTo>
                    <a:pt x="7765" y="4663"/>
                    <a:pt x="7814" y="4658"/>
                    <a:pt x="7857" y="4658"/>
                  </a:cubicBezTo>
                  <a:cubicBezTo>
                    <a:pt x="8073" y="4658"/>
                    <a:pt x="8141" y="4789"/>
                    <a:pt x="8072" y="5057"/>
                  </a:cubicBezTo>
                  <a:cubicBezTo>
                    <a:pt x="8238" y="5067"/>
                    <a:pt x="8155" y="5109"/>
                    <a:pt x="8383" y="5161"/>
                  </a:cubicBezTo>
                  <a:cubicBezTo>
                    <a:pt x="8428" y="4926"/>
                    <a:pt x="8460" y="4849"/>
                    <a:pt x="8483" y="4849"/>
                  </a:cubicBezTo>
                  <a:cubicBezTo>
                    <a:pt x="8529" y="4849"/>
                    <a:pt x="8544" y="5139"/>
                    <a:pt x="8573" y="5139"/>
                  </a:cubicBezTo>
                  <a:cubicBezTo>
                    <a:pt x="8583" y="5139"/>
                    <a:pt x="8595" y="5103"/>
                    <a:pt x="8611" y="5005"/>
                  </a:cubicBezTo>
                  <a:cubicBezTo>
                    <a:pt x="8652" y="5057"/>
                    <a:pt x="8795" y="5813"/>
                    <a:pt x="8797" y="5813"/>
                  </a:cubicBezTo>
                  <a:cubicBezTo>
                    <a:pt x="8797" y="5813"/>
                    <a:pt x="8797" y="5813"/>
                    <a:pt x="8797" y="5813"/>
                  </a:cubicBezTo>
                  <a:lnTo>
                    <a:pt x="8797" y="5813"/>
                  </a:lnTo>
                  <a:cubicBezTo>
                    <a:pt x="8828" y="5923"/>
                    <a:pt x="8799" y="5963"/>
                    <a:pt x="8739" y="5963"/>
                  </a:cubicBezTo>
                  <a:cubicBezTo>
                    <a:pt x="8579" y="5963"/>
                    <a:pt x="8201" y="5673"/>
                    <a:pt x="8186" y="5658"/>
                  </a:cubicBezTo>
                  <a:lnTo>
                    <a:pt x="8186" y="5658"/>
                  </a:lnTo>
                  <a:cubicBezTo>
                    <a:pt x="8187" y="5667"/>
                    <a:pt x="8182" y="5671"/>
                    <a:pt x="8171" y="5671"/>
                  </a:cubicBezTo>
                  <a:cubicBezTo>
                    <a:pt x="8004" y="5671"/>
                    <a:pt x="6507" y="4695"/>
                    <a:pt x="6342" y="4549"/>
                  </a:cubicBezTo>
                  <a:lnTo>
                    <a:pt x="6342" y="4549"/>
                  </a:lnTo>
                  <a:cubicBezTo>
                    <a:pt x="6207" y="4663"/>
                    <a:pt x="6518" y="4829"/>
                    <a:pt x="6331" y="4891"/>
                  </a:cubicBezTo>
                  <a:cubicBezTo>
                    <a:pt x="6376" y="4989"/>
                    <a:pt x="6892" y="5312"/>
                    <a:pt x="6852" y="5312"/>
                  </a:cubicBezTo>
                  <a:cubicBezTo>
                    <a:pt x="6846" y="5312"/>
                    <a:pt x="6825" y="5304"/>
                    <a:pt x="6787" y="5285"/>
                  </a:cubicBezTo>
                  <a:lnTo>
                    <a:pt x="6787" y="5285"/>
                  </a:lnTo>
                  <a:cubicBezTo>
                    <a:pt x="6834" y="5365"/>
                    <a:pt x="6894" y="5406"/>
                    <a:pt x="6966" y="5406"/>
                  </a:cubicBezTo>
                  <a:cubicBezTo>
                    <a:pt x="7006" y="5406"/>
                    <a:pt x="7050" y="5394"/>
                    <a:pt x="7098" y="5368"/>
                  </a:cubicBezTo>
                  <a:lnTo>
                    <a:pt x="7098" y="5368"/>
                  </a:lnTo>
                  <a:cubicBezTo>
                    <a:pt x="6973" y="5492"/>
                    <a:pt x="7005" y="5564"/>
                    <a:pt x="7201" y="5596"/>
                  </a:cubicBezTo>
                  <a:cubicBezTo>
                    <a:pt x="7161" y="5601"/>
                    <a:pt x="7121" y="5603"/>
                    <a:pt x="7083" y="5603"/>
                  </a:cubicBezTo>
                  <a:cubicBezTo>
                    <a:pt x="6451" y="5603"/>
                    <a:pt x="6155" y="4988"/>
                    <a:pt x="5803" y="4705"/>
                  </a:cubicBezTo>
                  <a:lnTo>
                    <a:pt x="5803" y="4705"/>
                  </a:lnTo>
                  <a:cubicBezTo>
                    <a:pt x="6020" y="5264"/>
                    <a:pt x="6518" y="5502"/>
                    <a:pt x="6518" y="5896"/>
                  </a:cubicBezTo>
                  <a:cubicBezTo>
                    <a:pt x="6559" y="5896"/>
                    <a:pt x="6694" y="5637"/>
                    <a:pt x="6704" y="5606"/>
                  </a:cubicBezTo>
                  <a:cubicBezTo>
                    <a:pt x="6787" y="5637"/>
                    <a:pt x="7388" y="6207"/>
                    <a:pt x="7429" y="6756"/>
                  </a:cubicBezTo>
                  <a:cubicBezTo>
                    <a:pt x="7501" y="6676"/>
                    <a:pt x="7547" y="6653"/>
                    <a:pt x="7577" y="6653"/>
                  </a:cubicBezTo>
                  <a:cubicBezTo>
                    <a:pt x="7620" y="6653"/>
                    <a:pt x="7631" y="6701"/>
                    <a:pt x="7637" y="6701"/>
                  </a:cubicBezTo>
                  <a:cubicBezTo>
                    <a:pt x="7644" y="6701"/>
                    <a:pt x="7646" y="6659"/>
                    <a:pt x="7668" y="6497"/>
                  </a:cubicBezTo>
                  <a:cubicBezTo>
                    <a:pt x="7699" y="6604"/>
                    <a:pt x="7728" y="6642"/>
                    <a:pt x="7767" y="6642"/>
                  </a:cubicBezTo>
                  <a:cubicBezTo>
                    <a:pt x="7834" y="6642"/>
                    <a:pt x="7930" y="6532"/>
                    <a:pt x="8113" y="6466"/>
                  </a:cubicBezTo>
                  <a:lnTo>
                    <a:pt x="8113" y="6466"/>
                  </a:lnTo>
                  <a:cubicBezTo>
                    <a:pt x="8088" y="6581"/>
                    <a:pt x="8098" y="6715"/>
                    <a:pt x="8123" y="6715"/>
                  </a:cubicBezTo>
                  <a:cubicBezTo>
                    <a:pt x="8140" y="6715"/>
                    <a:pt x="8162" y="6662"/>
                    <a:pt x="8186" y="6518"/>
                  </a:cubicBezTo>
                  <a:lnTo>
                    <a:pt x="8186" y="6518"/>
                  </a:lnTo>
                  <a:cubicBezTo>
                    <a:pt x="8344" y="6877"/>
                    <a:pt x="8138" y="6999"/>
                    <a:pt x="7874" y="6999"/>
                  </a:cubicBezTo>
                  <a:cubicBezTo>
                    <a:pt x="7636" y="6999"/>
                    <a:pt x="7351" y="6900"/>
                    <a:pt x="7243" y="6787"/>
                  </a:cubicBezTo>
                  <a:lnTo>
                    <a:pt x="7243" y="6787"/>
                  </a:lnTo>
                  <a:cubicBezTo>
                    <a:pt x="7129" y="7254"/>
                    <a:pt x="7565" y="7057"/>
                    <a:pt x="7554" y="7254"/>
                  </a:cubicBezTo>
                  <a:cubicBezTo>
                    <a:pt x="7548" y="7393"/>
                    <a:pt x="7500" y="7451"/>
                    <a:pt x="7423" y="7451"/>
                  </a:cubicBezTo>
                  <a:cubicBezTo>
                    <a:pt x="7061" y="7451"/>
                    <a:pt x="6070" y="6169"/>
                    <a:pt x="6010" y="6135"/>
                  </a:cubicBezTo>
                  <a:lnTo>
                    <a:pt x="6010" y="6135"/>
                  </a:lnTo>
                  <a:cubicBezTo>
                    <a:pt x="5875" y="7243"/>
                    <a:pt x="6363" y="7222"/>
                    <a:pt x="6487" y="7834"/>
                  </a:cubicBezTo>
                  <a:cubicBezTo>
                    <a:pt x="6523" y="7744"/>
                    <a:pt x="6593" y="7708"/>
                    <a:pt x="6677" y="7708"/>
                  </a:cubicBezTo>
                  <a:cubicBezTo>
                    <a:pt x="6905" y="7708"/>
                    <a:pt x="7240" y="7975"/>
                    <a:pt x="7316" y="8186"/>
                  </a:cubicBezTo>
                  <a:cubicBezTo>
                    <a:pt x="7276" y="8181"/>
                    <a:pt x="7242" y="8178"/>
                    <a:pt x="7214" y="8178"/>
                  </a:cubicBezTo>
                  <a:cubicBezTo>
                    <a:pt x="6927" y="8178"/>
                    <a:pt x="7254" y="8445"/>
                    <a:pt x="7150" y="8445"/>
                  </a:cubicBezTo>
                  <a:cubicBezTo>
                    <a:pt x="7140" y="8445"/>
                    <a:pt x="7131" y="8445"/>
                    <a:pt x="7121" y="8445"/>
                  </a:cubicBezTo>
                  <a:cubicBezTo>
                    <a:pt x="6705" y="8445"/>
                    <a:pt x="6369" y="8235"/>
                    <a:pt x="6171" y="8235"/>
                  </a:cubicBezTo>
                  <a:cubicBezTo>
                    <a:pt x="6158" y="8235"/>
                    <a:pt x="6146" y="8236"/>
                    <a:pt x="6135" y="8238"/>
                  </a:cubicBezTo>
                  <a:cubicBezTo>
                    <a:pt x="6031" y="8642"/>
                    <a:pt x="6673" y="8963"/>
                    <a:pt x="6393" y="9409"/>
                  </a:cubicBezTo>
                  <a:cubicBezTo>
                    <a:pt x="6445" y="9150"/>
                    <a:pt x="4777" y="8196"/>
                    <a:pt x="4663" y="8145"/>
                  </a:cubicBezTo>
                  <a:lnTo>
                    <a:pt x="4663" y="8145"/>
                  </a:lnTo>
                  <a:cubicBezTo>
                    <a:pt x="4597" y="8327"/>
                    <a:pt x="4926" y="9067"/>
                    <a:pt x="5162" y="9067"/>
                  </a:cubicBezTo>
                  <a:cubicBezTo>
                    <a:pt x="5222" y="9067"/>
                    <a:pt x="5276" y="9019"/>
                    <a:pt x="5316" y="8901"/>
                  </a:cubicBezTo>
                  <a:cubicBezTo>
                    <a:pt x="5532" y="9243"/>
                    <a:pt x="5544" y="9421"/>
                    <a:pt x="5347" y="9421"/>
                  </a:cubicBezTo>
                  <a:cubicBezTo>
                    <a:pt x="5317" y="9421"/>
                    <a:pt x="5283" y="9417"/>
                    <a:pt x="5244" y="9409"/>
                  </a:cubicBezTo>
                  <a:lnTo>
                    <a:pt x="5244" y="9409"/>
                  </a:lnTo>
                  <a:cubicBezTo>
                    <a:pt x="5523" y="9782"/>
                    <a:pt x="5741" y="9720"/>
                    <a:pt x="5803" y="10114"/>
                  </a:cubicBezTo>
                  <a:cubicBezTo>
                    <a:pt x="5809" y="10115"/>
                    <a:pt x="5815" y="10116"/>
                    <a:pt x="5821" y="10116"/>
                  </a:cubicBezTo>
                  <a:cubicBezTo>
                    <a:pt x="5930" y="10116"/>
                    <a:pt x="5788" y="9832"/>
                    <a:pt x="5923" y="9832"/>
                  </a:cubicBezTo>
                  <a:cubicBezTo>
                    <a:pt x="5928" y="9832"/>
                    <a:pt x="5932" y="9833"/>
                    <a:pt x="5937" y="9833"/>
                  </a:cubicBezTo>
                  <a:cubicBezTo>
                    <a:pt x="5937" y="10124"/>
                    <a:pt x="6248" y="9948"/>
                    <a:pt x="5948" y="10134"/>
                  </a:cubicBezTo>
                  <a:cubicBezTo>
                    <a:pt x="5958" y="10144"/>
                    <a:pt x="6331" y="10114"/>
                    <a:pt x="6425" y="10279"/>
                  </a:cubicBezTo>
                  <a:cubicBezTo>
                    <a:pt x="6379" y="10284"/>
                    <a:pt x="6333" y="10286"/>
                    <a:pt x="6289" y="10286"/>
                  </a:cubicBezTo>
                  <a:cubicBezTo>
                    <a:pt x="6005" y="10286"/>
                    <a:pt x="5757" y="10201"/>
                    <a:pt x="5534" y="10031"/>
                  </a:cubicBezTo>
                  <a:lnTo>
                    <a:pt x="5534" y="10031"/>
                  </a:lnTo>
                  <a:cubicBezTo>
                    <a:pt x="5834" y="10259"/>
                    <a:pt x="5575" y="10134"/>
                    <a:pt x="5326" y="10310"/>
                  </a:cubicBezTo>
                  <a:cubicBezTo>
                    <a:pt x="5389" y="10165"/>
                    <a:pt x="5368" y="10031"/>
                    <a:pt x="5264" y="9916"/>
                  </a:cubicBezTo>
                  <a:cubicBezTo>
                    <a:pt x="5256" y="10065"/>
                    <a:pt x="5237" y="10118"/>
                    <a:pt x="5210" y="10118"/>
                  </a:cubicBezTo>
                  <a:cubicBezTo>
                    <a:pt x="5137" y="10118"/>
                    <a:pt x="5003" y="9752"/>
                    <a:pt x="4833" y="9752"/>
                  </a:cubicBezTo>
                  <a:cubicBezTo>
                    <a:pt x="4818" y="9752"/>
                    <a:pt x="4803" y="9755"/>
                    <a:pt x="4788" y="9761"/>
                  </a:cubicBezTo>
                  <a:cubicBezTo>
                    <a:pt x="4789" y="9761"/>
                    <a:pt x="4789" y="9761"/>
                    <a:pt x="4790" y="9761"/>
                  </a:cubicBezTo>
                  <a:cubicBezTo>
                    <a:pt x="4858" y="9761"/>
                    <a:pt x="5107" y="10566"/>
                    <a:pt x="5313" y="10566"/>
                  </a:cubicBezTo>
                  <a:cubicBezTo>
                    <a:pt x="5380" y="10566"/>
                    <a:pt x="5442" y="10481"/>
                    <a:pt x="5492" y="10259"/>
                  </a:cubicBezTo>
                  <a:cubicBezTo>
                    <a:pt x="5606" y="10310"/>
                    <a:pt x="5647" y="10890"/>
                    <a:pt x="5658" y="10952"/>
                  </a:cubicBezTo>
                  <a:cubicBezTo>
                    <a:pt x="5725" y="10551"/>
                    <a:pt x="5745" y="10418"/>
                    <a:pt x="5752" y="10418"/>
                  </a:cubicBezTo>
                  <a:lnTo>
                    <a:pt x="5752" y="10418"/>
                  </a:lnTo>
                  <a:cubicBezTo>
                    <a:pt x="5765" y="10418"/>
                    <a:pt x="5735" y="10846"/>
                    <a:pt x="5854" y="10932"/>
                  </a:cubicBezTo>
                  <a:cubicBezTo>
                    <a:pt x="5928" y="10697"/>
                    <a:pt x="6014" y="10625"/>
                    <a:pt x="6107" y="10625"/>
                  </a:cubicBezTo>
                  <a:cubicBezTo>
                    <a:pt x="6198" y="10625"/>
                    <a:pt x="6296" y="10694"/>
                    <a:pt x="6393" y="10745"/>
                  </a:cubicBezTo>
                  <a:cubicBezTo>
                    <a:pt x="6300" y="10922"/>
                    <a:pt x="6227" y="11253"/>
                    <a:pt x="6466" y="11305"/>
                  </a:cubicBezTo>
                  <a:cubicBezTo>
                    <a:pt x="6464" y="11316"/>
                    <a:pt x="6464" y="11322"/>
                    <a:pt x="6465" y="11322"/>
                  </a:cubicBezTo>
                  <a:cubicBezTo>
                    <a:pt x="6471" y="11322"/>
                    <a:pt x="6565" y="10948"/>
                    <a:pt x="6607" y="10948"/>
                  </a:cubicBezTo>
                  <a:cubicBezTo>
                    <a:pt x="6613" y="10948"/>
                    <a:pt x="6618" y="10956"/>
                    <a:pt x="6621" y="10973"/>
                  </a:cubicBezTo>
                  <a:cubicBezTo>
                    <a:pt x="6673" y="11274"/>
                    <a:pt x="6725" y="11440"/>
                    <a:pt x="6839" y="11751"/>
                  </a:cubicBezTo>
                  <a:cubicBezTo>
                    <a:pt x="6906" y="11588"/>
                    <a:pt x="6969" y="11531"/>
                    <a:pt x="7049" y="11531"/>
                  </a:cubicBezTo>
                  <a:cubicBezTo>
                    <a:pt x="7167" y="11531"/>
                    <a:pt x="7321" y="11657"/>
                    <a:pt x="7574" y="11751"/>
                  </a:cubicBezTo>
                  <a:cubicBezTo>
                    <a:pt x="7416" y="11882"/>
                    <a:pt x="7152" y="11928"/>
                    <a:pt x="6863" y="11928"/>
                  </a:cubicBezTo>
                  <a:cubicBezTo>
                    <a:pt x="6268" y="11928"/>
                    <a:pt x="5569" y="11734"/>
                    <a:pt x="5472" y="11698"/>
                  </a:cubicBezTo>
                  <a:lnTo>
                    <a:pt x="5472" y="11698"/>
                  </a:lnTo>
                  <a:cubicBezTo>
                    <a:pt x="5510" y="11927"/>
                    <a:pt x="5643" y="12033"/>
                    <a:pt x="5857" y="12033"/>
                  </a:cubicBezTo>
                  <a:cubicBezTo>
                    <a:pt x="5876" y="12033"/>
                    <a:pt x="5896" y="12032"/>
                    <a:pt x="5917" y="12030"/>
                  </a:cubicBezTo>
                  <a:lnTo>
                    <a:pt x="5917" y="12030"/>
                  </a:lnTo>
                  <a:cubicBezTo>
                    <a:pt x="5689" y="12092"/>
                    <a:pt x="5637" y="12237"/>
                    <a:pt x="5762" y="12465"/>
                  </a:cubicBezTo>
                  <a:cubicBezTo>
                    <a:pt x="5769" y="12453"/>
                    <a:pt x="5789" y="12447"/>
                    <a:pt x="5819" y="12447"/>
                  </a:cubicBezTo>
                  <a:cubicBezTo>
                    <a:pt x="6010" y="12447"/>
                    <a:pt x="6604" y="12699"/>
                    <a:pt x="6694" y="13139"/>
                  </a:cubicBezTo>
                  <a:cubicBezTo>
                    <a:pt x="6551" y="13154"/>
                    <a:pt x="6455" y="13160"/>
                    <a:pt x="6392" y="13160"/>
                  </a:cubicBezTo>
                  <a:cubicBezTo>
                    <a:pt x="6163" y="13160"/>
                    <a:pt x="6374" y="13082"/>
                    <a:pt x="6355" y="13082"/>
                  </a:cubicBezTo>
                  <a:cubicBezTo>
                    <a:pt x="6347" y="13082"/>
                    <a:pt x="6295" y="13097"/>
                    <a:pt x="6145" y="13139"/>
                  </a:cubicBezTo>
                  <a:cubicBezTo>
                    <a:pt x="6304" y="12961"/>
                    <a:pt x="6322" y="12936"/>
                    <a:pt x="6308" y="12936"/>
                  </a:cubicBezTo>
                  <a:cubicBezTo>
                    <a:pt x="6302" y="12936"/>
                    <a:pt x="6291" y="12940"/>
                    <a:pt x="6283" y="12940"/>
                  </a:cubicBezTo>
                  <a:cubicBezTo>
                    <a:pt x="6264" y="12940"/>
                    <a:pt x="6256" y="12920"/>
                    <a:pt x="6331" y="12797"/>
                  </a:cubicBezTo>
                  <a:cubicBezTo>
                    <a:pt x="6313" y="12786"/>
                    <a:pt x="6288" y="12781"/>
                    <a:pt x="6260" y="12781"/>
                  </a:cubicBezTo>
                  <a:cubicBezTo>
                    <a:pt x="6120" y="12781"/>
                    <a:pt x="5879" y="12894"/>
                    <a:pt x="5741" y="12894"/>
                  </a:cubicBezTo>
                  <a:cubicBezTo>
                    <a:pt x="5624" y="12894"/>
                    <a:pt x="5582" y="12812"/>
                    <a:pt x="5741" y="12507"/>
                  </a:cubicBezTo>
                  <a:cubicBezTo>
                    <a:pt x="5567" y="12414"/>
                    <a:pt x="5187" y="12373"/>
                    <a:pt x="4892" y="12373"/>
                  </a:cubicBezTo>
                  <a:cubicBezTo>
                    <a:pt x="4659" y="12373"/>
                    <a:pt x="4479" y="12399"/>
                    <a:pt x="4498" y="12444"/>
                  </a:cubicBezTo>
                  <a:cubicBezTo>
                    <a:pt x="4021" y="12092"/>
                    <a:pt x="3679" y="11844"/>
                    <a:pt x="3378" y="11606"/>
                  </a:cubicBezTo>
                  <a:lnTo>
                    <a:pt x="3378" y="11606"/>
                  </a:lnTo>
                  <a:cubicBezTo>
                    <a:pt x="3452" y="12103"/>
                    <a:pt x="3504" y="12191"/>
                    <a:pt x="3591" y="12191"/>
                  </a:cubicBezTo>
                  <a:cubicBezTo>
                    <a:pt x="3638" y="12191"/>
                    <a:pt x="3696" y="12165"/>
                    <a:pt x="3772" y="12165"/>
                  </a:cubicBezTo>
                  <a:cubicBezTo>
                    <a:pt x="3772" y="12817"/>
                    <a:pt x="4134" y="12704"/>
                    <a:pt x="4435" y="13232"/>
                  </a:cubicBezTo>
                  <a:cubicBezTo>
                    <a:pt x="4435" y="13232"/>
                    <a:pt x="4725" y="12859"/>
                    <a:pt x="4767" y="12745"/>
                  </a:cubicBezTo>
                  <a:cubicBezTo>
                    <a:pt x="4788" y="13232"/>
                    <a:pt x="5181" y="12849"/>
                    <a:pt x="4839" y="13253"/>
                  </a:cubicBezTo>
                  <a:cubicBezTo>
                    <a:pt x="4871" y="13253"/>
                    <a:pt x="5195" y="13031"/>
                    <a:pt x="5243" y="13031"/>
                  </a:cubicBezTo>
                  <a:cubicBezTo>
                    <a:pt x="5273" y="13031"/>
                    <a:pt x="5193" y="13120"/>
                    <a:pt x="4860" y="13409"/>
                  </a:cubicBezTo>
                  <a:cubicBezTo>
                    <a:pt x="4914" y="13443"/>
                    <a:pt x="4959" y="13461"/>
                    <a:pt x="4996" y="13461"/>
                  </a:cubicBezTo>
                  <a:cubicBezTo>
                    <a:pt x="5081" y="13461"/>
                    <a:pt x="5126" y="13371"/>
                    <a:pt x="5140" y="13191"/>
                  </a:cubicBezTo>
                  <a:cubicBezTo>
                    <a:pt x="5223" y="13501"/>
                    <a:pt x="5606" y="13626"/>
                    <a:pt x="5389" y="14051"/>
                  </a:cubicBezTo>
                  <a:cubicBezTo>
                    <a:pt x="5529" y="13993"/>
                    <a:pt x="5616" y="13977"/>
                    <a:pt x="5671" y="13977"/>
                  </a:cubicBezTo>
                  <a:cubicBezTo>
                    <a:pt x="5737" y="13977"/>
                    <a:pt x="5760" y="13999"/>
                    <a:pt x="5777" y="13999"/>
                  </a:cubicBezTo>
                  <a:cubicBezTo>
                    <a:pt x="5794" y="13999"/>
                    <a:pt x="5807" y="13977"/>
                    <a:pt x="5854" y="13885"/>
                  </a:cubicBezTo>
                  <a:lnTo>
                    <a:pt x="5854" y="13885"/>
                  </a:lnTo>
                  <a:cubicBezTo>
                    <a:pt x="6010" y="14072"/>
                    <a:pt x="6010" y="14268"/>
                    <a:pt x="5824" y="14475"/>
                  </a:cubicBezTo>
                  <a:cubicBezTo>
                    <a:pt x="5829" y="14478"/>
                    <a:pt x="5834" y="14479"/>
                    <a:pt x="5840" y="14479"/>
                  </a:cubicBezTo>
                  <a:cubicBezTo>
                    <a:pt x="5931" y="14479"/>
                    <a:pt x="6116" y="14196"/>
                    <a:pt x="6145" y="14196"/>
                  </a:cubicBezTo>
                  <a:cubicBezTo>
                    <a:pt x="6159" y="14448"/>
                    <a:pt x="6193" y="14515"/>
                    <a:pt x="6224" y="14515"/>
                  </a:cubicBezTo>
                  <a:cubicBezTo>
                    <a:pt x="6237" y="14515"/>
                    <a:pt x="6249" y="14502"/>
                    <a:pt x="6259" y="14486"/>
                  </a:cubicBezTo>
                  <a:lnTo>
                    <a:pt x="6259" y="14486"/>
                  </a:lnTo>
                  <a:cubicBezTo>
                    <a:pt x="6248" y="14507"/>
                    <a:pt x="6238" y="14538"/>
                    <a:pt x="6227" y="14579"/>
                  </a:cubicBezTo>
                  <a:cubicBezTo>
                    <a:pt x="5720" y="14558"/>
                    <a:pt x="4756" y="14382"/>
                    <a:pt x="4601" y="14341"/>
                  </a:cubicBezTo>
                  <a:cubicBezTo>
                    <a:pt x="4259" y="14247"/>
                    <a:pt x="3461" y="14227"/>
                    <a:pt x="3005" y="13874"/>
                  </a:cubicBezTo>
                  <a:lnTo>
                    <a:pt x="3005" y="13874"/>
                  </a:lnTo>
                  <a:cubicBezTo>
                    <a:pt x="2870" y="14051"/>
                    <a:pt x="2902" y="14247"/>
                    <a:pt x="3088" y="14465"/>
                  </a:cubicBezTo>
                  <a:cubicBezTo>
                    <a:pt x="3045" y="14335"/>
                    <a:pt x="3280" y="14309"/>
                    <a:pt x="3483" y="14309"/>
                  </a:cubicBezTo>
                  <a:cubicBezTo>
                    <a:pt x="3618" y="14309"/>
                    <a:pt x="3739" y="14320"/>
                    <a:pt x="3752" y="14320"/>
                  </a:cubicBezTo>
                  <a:cubicBezTo>
                    <a:pt x="3752" y="14673"/>
                    <a:pt x="4280" y="15274"/>
                    <a:pt x="4580" y="15574"/>
                  </a:cubicBezTo>
                  <a:cubicBezTo>
                    <a:pt x="4714" y="15380"/>
                    <a:pt x="4827" y="15363"/>
                    <a:pt x="4906" y="15363"/>
                  </a:cubicBezTo>
                  <a:cubicBezTo>
                    <a:pt x="4923" y="15363"/>
                    <a:pt x="4939" y="15363"/>
                    <a:pt x="4952" y="15363"/>
                  </a:cubicBezTo>
                  <a:cubicBezTo>
                    <a:pt x="5007" y="15363"/>
                    <a:pt x="5034" y="15350"/>
                    <a:pt x="5026" y="15221"/>
                  </a:cubicBezTo>
                  <a:lnTo>
                    <a:pt x="5026" y="15221"/>
                  </a:lnTo>
                  <a:cubicBezTo>
                    <a:pt x="5078" y="15408"/>
                    <a:pt x="5150" y="15584"/>
                    <a:pt x="5264" y="15750"/>
                  </a:cubicBezTo>
                  <a:cubicBezTo>
                    <a:pt x="5292" y="15644"/>
                    <a:pt x="5308" y="15602"/>
                    <a:pt x="5314" y="15602"/>
                  </a:cubicBezTo>
                  <a:lnTo>
                    <a:pt x="5314" y="15602"/>
                  </a:lnTo>
                  <a:cubicBezTo>
                    <a:pt x="5332" y="15602"/>
                    <a:pt x="5252" y="15995"/>
                    <a:pt x="5119" y="16082"/>
                  </a:cubicBezTo>
                  <a:cubicBezTo>
                    <a:pt x="5215" y="16284"/>
                    <a:pt x="5542" y="16380"/>
                    <a:pt x="5870" y="16380"/>
                  </a:cubicBezTo>
                  <a:cubicBezTo>
                    <a:pt x="6215" y="16380"/>
                    <a:pt x="6562" y="16273"/>
                    <a:pt x="6642" y="16071"/>
                  </a:cubicBezTo>
                  <a:lnTo>
                    <a:pt x="6642" y="16071"/>
                  </a:lnTo>
                  <a:cubicBezTo>
                    <a:pt x="6901" y="16517"/>
                    <a:pt x="6538" y="16610"/>
                    <a:pt x="6062" y="16931"/>
                  </a:cubicBezTo>
                  <a:cubicBezTo>
                    <a:pt x="6293" y="16874"/>
                    <a:pt x="6384" y="16851"/>
                    <a:pt x="6401" y="16851"/>
                  </a:cubicBezTo>
                  <a:cubicBezTo>
                    <a:pt x="6432" y="16851"/>
                    <a:pt x="6202" y="16930"/>
                    <a:pt x="6135" y="17004"/>
                  </a:cubicBezTo>
                  <a:cubicBezTo>
                    <a:pt x="6163" y="16998"/>
                    <a:pt x="6188" y="16996"/>
                    <a:pt x="6210" y="16996"/>
                  </a:cubicBezTo>
                  <a:cubicBezTo>
                    <a:pt x="6365" y="16996"/>
                    <a:pt x="6378" y="17116"/>
                    <a:pt x="6487" y="17252"/>
                  </a:cubicBezTo>
                  <a:cubicBezTo>
                    <a:pt x="6444" y="17258"/>
                    <a:pt x="6404" y="17261"/>
                    <a:pt x="6364" y="17261"/>
                  </a:cubicBezTo>
                  <a:cubicBezTo>
                    <a:pt x="5997" y="17261"/>
                    <a:pt x="5764" y="17025"/>
                    <a:pt x="5553" y="17025"/>
                  </a:cubicBezTo>
                  <a:cubicBezTo>
                    <a:pt x="5511" y="17025"/>
                    <a:pt x="5471" y="17034"/>
                    <a:pt x="5430" y="17056"/>
                  </a:cubicBezTo>
                  <a:cubicBezTo>
                    <a:pt x="5748" y="17297"/>
                    <a:pt x="5416" y="17787"/>
                    <a:pt x="4969" y="17787"/>
                  </a:cubicBezTo>
                  <a:cubicBezTo>
                    <a:pt x="4878" y="17787"/>
                    <a:pt x="4783" y="17767"/>
                    <a:pt x="4687" y="17720"/>
                  </a:cubicBezTo>
                  <a:lnTo>
                    <a:pt x="4687" y="17720"/>
                  </a:lnTo>
                  <a:cubicBezTo>
                    <a:pt x="4705" y="17729"/>
                    <a:pt x="4722" y="17733"/>
                    <a:pt x="4739" y="17733"/>
                  </a:cubicBezTo>
                  <a:cubicBezTo>
                    <a:pt x="4943" y="17733"/>
                    <a:pt x="4997" y="17104"/>
                    <a:pt x="4901" y="17066"/>
                  </a:cubicBezTo>
                  <a:cubicBezTo>
                    <a:pt x="4901" y="17065"/>
                    <a:pt x="4902" y="17065"/>
                    <a:pt x="4902" y="17065"/>
                  </a:cubicBezTo>
                  <a:lnTo>
                    <a:pt x="4902" y="17065"/>
                  </a:lnTo>
                  <a:cubicBezTo>
                    <a:pt x="4899" y="17065"/>
                    <a:pt x="4238" y="18190"/>
                    <a:pt x="4337" y="18190"/>
                  </a:cubicBezTo>
                  <a:cubicBezTo>
                    <a:pt x="4360" y="18190"/>
                    <a:pt x="4425" y="18129"/>
                    <a:pt x="4549" y="17978"/>
                  </a:cubicBezTo>
                  <a:lnTo>
                    <a:pt x="4549" y="17978"/>
                  </a:lnTo>
                  <a:cubicBezTo>
                    <a:pt x="4643" y="18164"/>
                    <a:pt x="4580" y="18278"/>
                    <a:pt x="4362" y="18320"/>
                  </a:cubicBezTo>
                  <a:cubicBezTo>
                    <a:pt x="4394" y="18316"/>
                    <a:pt x="4425" y="18314"/>
                    <a:pt x="4455" y="18314"/>
                  </a:cubicBezTo>
                  <a:cubicBezTo>
                    <a:pt x="4576" y="18314"/>
                    <a:pt x="4690" y="18346"/>
                    <a:pt x="4798" y="18413"/>
                  </a:cubicBezTo>
                  <a:cubicBezTo>
                    <a:pt x="4693" y="18445"/>
                    <a:pt x="4579" y="18458"/>
                    <a:pt x="4464" y="18458"/>
                  </a:cubicBezTo>
                  <a:cubicBezTo>
                    <a:pt x="3971" y="18458"/>
                    <a:pt x="3438" y="18223"/>
                    <a:pt x="3340" y="18223"/>
                  </a:cubicBezTo>
                  <a:cubicBezTo>
                    <a:pt x="3333" y="18223"/>
                    <a:pt x="3329" y="18224"/>
                    <a:pt x="3326" y="18226"/>
                  </a:cubicBezTo>
                  <a:cubicBezTo>
                    <a:pt x="3761" y="18361"/>
                    <a:pt x="4010" y="18651"/>
                    <a:pt x="4270" y="19138"/>
                  </a:cubicBezTo>
                  <a:cubicBezTo>
                    <a:pt x="4320" y="18979"/>
                    <a:pt x="4373" y="18920"/>
                    <a:pt x="4427" y="18920"/>
                  </a:cubicBezTo>
                  <a:cubicBezTo>
                    <a:pt x="4584" y="18920"/>
                    <a:pt x="4741" y="19423"/>
                    <a:pt x="4818" y="19439"/>
                  </a:cubicBezTo>
                  <a:cubicBezTo>
                    <a:pt x="4865" y="19279"/>
                    <a:pt x="4920" y="19218"/>
                    <a:pt x="4981" y="19218"/>
                  </a:cubicBezTo>
                  <a:cubicBezTo>
                    <a:pt x="5071" y="19218"/>
                    <a:pt x="5174" y="19349"/>
                    <a:pt x="5285" y="19490"/>
                  </a:cubicBezTo>
                  <a:cubicBezTo>
                    <a:pt x="5067" y="19667"/>
                    <a:pt x="5057" y="19698"/>
                    <a:pt x="4715" y="19770"/>
                  </a:cubicBezTo>
                  <a:cubicBezTo>
                    <a:pt x="4953" y="19863"/>
                    <a:pt x="5419" y="20298"/>
                    <a:pt x="5399" y="20475"/>
                  </a:cubicBezTo>
                  <a:cubicBezTo>
                    <a:pt x="5392" y="20475"/>
                    <a:pt x="5385" y="20475"/>
                    <a:pt x="5377" y="20475"/>
                  </a:cubicBezTo>
                  <a:cubicBezTo>
                    <a:pt x="5164" y="20475"/>
                    <a:pt x="4586" y="20583"/>
                    <a:pt x="4251" y="20583"/>
                  </a:cubicBezTo>
                  <a:cubicBezTo>
                    <a:pt x="4150" y="20583"/>
                    <a:pt x="4071" y="20573"/>
                    <a:pt x="4031" y="20547"/>
                  </a:cubicBezTo>
                  <a:lnTo>
                    <a:pt x="4031" y="20547"/>
                  </a:lnTo>
                  <a:cubicBezTo>
                    <a:pt x="4125" y="20682"/>
                    <a:pt x="4249" y="20786"/>
                    <a:pt x="4394" y="20858"/>
                  </a:cubicBezTo>
                  <a:cubicBezTo>
                    <a:pt x="4280" y="20886"/>
                    <a:pt x="3924" y="20949"/>
                    <a:pt x="3674" y="20949"/>
                  </a:cubicBezTo>
                  <a:cubicBezTo>
                    <a:pt x="3559" y="20949"/>
                    <a:pt x="3466" y="20936"/>
                    <a:pt x="3430" y="20899"/>
                  </a:cubicBezTo>
                  <a:lnTo>
                    <a:pt x="3430" y="20899"/>
                  </a:lnTo>
                  <a:cubicBezTo>
                    <a:pt x="3524" y="21428"/>
                    <a:pt x="3492" y="20889"/>
                    <a:pt x="3627" y="21449"/>
                  </a:cubicBezTo>
                  <a:cubicBezTo>
                    <a:pt x="3641" y="21428"/>
                    <a:pt x="3745" y="21264"/>
                    <a:pt x="3831" y="21264"/>
                  </a:cubicBezTo>
                  <a:cubicBezTo>
                    <a:pt x="3876" y="21264"/>
                    <a:pt x="3917" y="21308"/>
                    <a:pt x="3938" y="21438"/>
                  </a:cubicBezTo>
                  <a:cubicBezTo>
                    <a:pt x="4010" y="21196"/>
                    <a:pt x="4044" y="21075"/>
                    <a:pt x="4066" y="21075"/>
                  </a:cubicBezTo>
                  <a:cubicBezTo>
                    <a:pt x="4088" y="21075"/>
                    <a:pt x="4098" y="21199"/>
                    <a:pt x="4125" y="21449"/>
                  </a:cubicBezTo>
                  <a:cubicBezTo>
                    <a:pt x="4127" y="21449"/>
                    <a:pt x="4129" y="21449"/>
                    <a:pt x="4132" y="21449"/>
                  </a:cubicBezTo>
                  <a:cubicBezTo>
                    <a:pt x="4350" y="21449"/>
                    <a:pt x="4101" y="21002"/>
                    <a:pt x="4263" y="21002"/>
                  </a:cubicBezTo>
                  <a:cubicBezTo>
                    <a:pt x="4268" y="21002"/>
                    <a:pt x="4274" y="21002"/>
                    <a:pt x="4280" y="21003"/>
                  </a:cubicBezTo>
                  <a:cubicBezTo>
                    <a:pt x="4280" y="21231"/>
                    <a:pt x="4280" y="21449"/>
                    <a:pt x="4290" y="21490"/>
                  </a:cubicBezTo>
                  <a:cubicBezTo>
                    <a:pt x="4202" y="21545"/>
                    <a:pt x="4062" y="21568"/>
                    <a:pt x="3910" y="21568"/>
                  </a:cubicBezTo>
                  <a:cubicBezTo>
                    <a:pt x="3597" y="21568"/>
                    <a:pt x="3231" y="21471"/>
                    <a:pt x="3140" y="21345"/>
                  </a:cubicBezTo>
                  <a:cubicBezTo>
                    <a:pt x="3105" y="21656"/>
                    <a:pt x="3062" y="21908"/>
                    <a:pt x="3092" y="21908"/>
                  </a:cubicBezTo>
                  <a:cubicBezTo>
                    <a:pt x="3107" y="21908"/>
                    <a:pt x="3140" y="21846"/>
                    <a:pt x="3202" y="21698"/>
                  </a:cubicBezTo>
                  <a:cubicBezTo>
                    <a:pt x="3248" y="21832"/>
                    <a:pt x="3274" y="21878"/>
                    <a:pt x="3288" y="21878"/>
                  </a:cubicBezTo>
                  <a:cubicBezTo>
                    <a:pt x="3318" y="21878"/>
                    <a:pt x="3294" y="21664"/>
                    <a:pt x="3306" y="21664"/>
                  </a:cubicBezTo>
                  <a:lnTo>
                    <a:pt x="3306" y="21664"/>
                  </a:lnTo>
                  <a:cubicBezTo>
                    <a:pt x="3314" y="21664"/>
                    <a:pt x="3341" y="21775"/>
                    <a:pt x="3420" y="22154"/>
                  </a:cubicBezTo>
                  <a:cubicBezTo>
                    <a:pt x="3460" y="22023"/>
                    <a:pt x="3483" y="21969"/>
                    <a:pt x="3496" y="21969"/>
                  </a:cubicBezTo>
                  <a:cubicBezTo>
                    <a:pt x="3522" y="21969"/>
                    <a:pt x="3513" y="22156"/>
                    <a:pt x="3513" y="22391"/>
                  </a:cubicBezTo>
                  <a:cubicBezTo>
                    <a:pt x="3558" y="22391"/>
                    <a:pt x="3673" y="21954"/>
                    <a:pt x="3926" y="21954"/>
                  </a:cubicBezTo>
                  <a:cubicBezTo>
                    <a:pt x="3965" y="21954"/>
                    <a:pt x="4006" y="21964"/>
                    <a:pt x="4052" y="21988"/>
                  </a:cubicBezTo>
                  <a:cubicBezTo>
                    <a:pt x="3814" y="22350"/>
                    <a:pt x="3948" y="22236"/>
                    <a:pt x="3699" y="22568"/>
                  </a:cubicBezTo>
                  <a:cubicBezTo>
                    <a:pt x="3782" y="22568"/>
                    <a:pt x="4342" y="22382"/>
                    <a:pt x="4425" y="22319"/>
                  </a:cubicBezTo>
                  <a:lnTo>
                    <a:pt x="4425" y="22319"/>
                  </a:lnTo>
                  <a:cubicBezTo>
                    <a:pt x="4413" y="22520"/>
                    <a:pt x="4455" y="22547"/>
                    <a:pt x="4484" y="22547"/>
                  </a:cubicBezTo>
                  <a:cubicBezTo>
                    <a:pt x="4495" y="22547"/>
                    <a:pt x="4504" y="22543"/>
                    <a:pt x="4508" y="22543"/>
                  </a:cubicBezTo>
                  <a:cubicBezTo>
                    <a:pt x="4522" y="22543"/>
                    <a:pt x="4479" y="22583"/>
                    <a:pt x="4259" y="22930"/>
                  </a:cubicBezTo>
                  <a:cubicBezTo>
                    <a:pt x="4340" y="22886"/>
                    <a:pt x="4422" y="22867"/>
                    <a:pt x="4500" y="22867"/>
                  </a:cubicBezTo>
                  <a:cubicBezTo>
                    <a:pt x="4800" y="22867"/>
                    <a:pt x="5026" y="23149"/>
                    <a:pt x="4788" y="23314"/>
                  </a:cubicBezTo>
                  <a:cubicBezTo>
                    <a:pt x="4774" y="23243"/>
                    <a:pt x="4498" y="23213"/>
                    <a:pt x="4130" y="23213"/>
                  </a:cubicBezTo>
                  <a:cubicBezTo>
                    <a:pt x="3367" y="23213"/>
                    <a:pt x="2208" y="23343"/>
                    <a:pt x="2166" y="23511"/>
                  </a:cubicBezTo>
                  <a:cubicBezTo>
                    <a:pt x="2256" y="23543"/>
                    <a:pt x="2715" y="23790"/>
                    <a:pt x="2612" y="23790"/>
                  </a:cubicBezTo>
                  <a:cubicBezTo>
                    <a:pt x="2585" y="23790"/>
                    <a:pt x="2518" y="23772"/>
                    <a:pt x="2394" y="23729"/>
                  </a:cubicBezTo>
                  <a:lnTo>
                    <a:pt x="2394" y="23729"/>
                  </a:lnTo>
                  <a:cubicBezTo>
                    <a:pt x="2487" y="23884"/>
                    <a:pt x="2560" y="23977"/>
                    <a:pt x="2632" y="24029"/>
                  </a:cubicBezTo>
                  <a:cubicBezTo>
                    <a:pt x="2477" y="23982"/>
                    <a:pt x="2316" y="23959"/>
                    <a:pt x="2148" y="23959"/>
                  </a:cubicBezTo>
                  <a:cubicBezTo>
                    <a:pt x="2093" y="23959"/>
                    <a:pt x="2036" y="23961"/>
                    <a:pt x="1979" y="23966"/>
                  </a:cubicBezTo>
                  <a:cubicBezTo>
                    <a:pt x="2414" y="24505"/>
                    <a:pt x="2342" y="24153"/>
                    <a:pt x="2342" y="24806"/>
                  </a:cubicBezTo>
                  <a:cubicBezTo>
                    <a:pt x="2346" y="24807"/>
                    <a:pt x="2350" y="24807"/>
                    <a:pt x="2354" y="24807"/>
                  </a:cubicBezTo>
                  <a:cubicBezTo>
                    <a:pt x="2501" y="24807"/>
                    <a:pt x="2364" y="24429"/>
                    <a:pt x="2501" y="24429"/>
                  </a:cubicBezTo>
                  <a:cubicBezTo>
                    <a:pt x="2509" y="24429"/>
                    <a:pt x="2519" y="24430"/>
                    <a:pt x="2529" y="24433"/>
                  </a:cubicBezTo>
                  <a:cubicBezTo>
                    <a:pt x="2580" y="24993"/>
                    <a:pt x="2601" y="24692"/>
                    <a:pt x="2342" y="25210"/>
                  </a:cubicBezTo>
                  <a:cubicBezTo>
                    <a:pt x="2375" y="25240"/>
                    <a:pt x="2412" y="25253"/>
                    <a:pt x="2449" y="25253"/>
                  </a:cubicBezTo>
                  <a:cubicBezTo>
                    <a:pt x="2540" y="25253"/>
                    <a:pt x="2636" y="25172"/>
                    <a:pt x="2695" y="25055"/>
                  </a:cubicBezTo>
                  <a:cubicBezTo>
                    <a:pt x="2705" y="25210"/>
                    <a:pt x="2736" y="25366"/>
                    <a:pt x="2798" y="25500"/>
                  </a:cubicBezTo>
                  <a:cubicBezTo>
                    <a:pt x="2890" y="25185"/>
                    <a:pt x="2972" y="25069"/>
                    <a:pt x="3035" y="25069"/>
                  </a:cubicBezTo>
                  <a:cubicBezTo>
                    <a:pt x="3156" y="25069"/>
                    <a:pt x="3205" y="25503"/>
                    <a:pt x="3109" y="25790"/>
                  </a:cubicBezTo>
                  <a:cubicBezTo>
                    <a:pt x="3213" y="25697"/>
                    <a:pt x="3326" y="25594"/>
                    <a:pt x="3441" y="25500"/>
                  </a:cubicBezTo>
                  <a:lnTo>
                    <a:pt x="3441" y="25500"/>
                  </a:lnTo>
                  <a:cubicBezTo>
                    <a:pt x="3306" y="25739"/>
                    <a:pt x="3306" y="25967"/>
                    <a:pt x="3451" y="26184"/>
                  </a:cubicBezTo>
                  <a:cubicBezTo>
                    <a:pt x="3544" y="26091"/>
                    <a:pt x="4456" y="25987"/>
                    <a:pt x="4010" y="25666"/>
                  </a:cubicBezTo>
                  <a:cubicBezTo>
                    <a:pt x="4043" y="25653"/>
                    <a:pt x="4074" y="25648"/>
                    <a:pt x="4104" y="25648"/>
                  </a:cubicBezTo>
                  <a:cubicBezTo>
                    <a:pt x="4350" y="25648"/>
                    <a:pt x="4504" y="26024"/>
                    <a:pt x="4560" y="26153"/>
                  </a:cubicBezTo>
                  <a:cubicBezTo>
                    <a:pt x="4125" y="26215"/>
                    <a:pt x="3648" y="26360"/>
                    <a:pt x="3637" y="26464"/>
                  </a:cubicBezTo>
                  <a:cubicBezTo>
                    <a:pt x="3690" y="26453"/>
                    <a:pt x="3741" y="26447"/>
                    <a:pt x="3790" y="26447"/>
                  </a:cubicBezTo>
                  <a:cubicBezTo>
                    <a:pt x="4145" y="26447"/>
                    <a:pt x="4405" y="26712"/>
                    <a:pt x="4632" y="26785"/>
                  </a:cubicBezTo>
                  <a:cubicBezTo>
                    <a:pt x="3897" y="26816"/>
                    <a:pt x="1295" y="27075"/>
                    <a:pt x="975" y="27210"/>
                  </a:cubicBezTo>
                  <a:cubicBezTo>
                    <a:pt x="353" y="27500"/>
                    <a:pt x="674" y="27624"/>
                    <a:pt x="374" y="28039"/>
                  </a:cubicBezTo>
                  <a:cubicBezTo>
                    <a:pt x="365" y="27949"/>
                    <a:pt x="338" y="27904"/>
                    <a:pt x="302" y="27904"/>
                  </a:cubicBezTo>
                  <a:cubicBezTo>
                    <a:pt x="292" y="27904"/>
                    <a:pt x="281" y="27908"/>
                    <a:pt x="270" y="27915"/>
                  </a:cubicBezTo>
                  <a:cubicBezTo>
                    <a:pt x="291" y="27997"/>
                    <a:pt x="622" y="28350"/>
                    <a:pt x="622" y="28350"/>
                  </a:cubicBezTo>
                  <a:cubicBezTo>
                    <a:pt x="632" y="28139"/>
                    <a:pt x="637" y="28041"/>
                    <a:pt x="656" y="28041"/>
                  </a:cubicBezTo>
                  <a:cubicBezTo>
                    <a:pt x="678" y="28041"/>
                    <a:pt x="716" y="28162"/>
                    <a:pt x="798" y="28380"/>
                  </a:cubicBezTo>
                  <a:cubicBezTo>
                    <a:pt x="933" y="27987"/>
                    <a:pt x="954" y="28018"/>
                    <a:pt x="850" y="27717"/>
                  </a:cubicBezTo>
                  <a:lnTo>
                    <a:pt x="850" y="27717"/>
                  </a:lnTo>
                  <a:cubicBezTo>
                    <a:pt x="1244" y="27759"/>
                    <a:pt x="1088" y="27687"/>
                    <a:pt x="1140" y="28339"/>
                  </a:cubicBezTo>
                  <a:cubicBezTo>
                    <a:pt x="1143" y="28339"/>
                    <a:pt x="1145" y="28339"/>
                    <a:pt x="1148" y="28339"/>
                  </a:cubicBezTo>
                  <a:cubicBezTo>
                    <a:pt x="1342" y="28339"/>
                    <a:pt x="1555" y="27561"/>
                    <a:pt x="1576" y="27427"/>
                  </a:cubicBezTo>
                  <a:lnTo>
                    <a:pt x="1576" y="27427"/>
                  </a:lnTo>
                  <a:cubicBezTo>
                    <a:pt x="1568" y="27561"/>
                    <a:pt x="1585" y="27628"/>
                    <a:pt x="1629" y="27628"/>
                  </a:cubicBezTo>
                  <a:cubicBezTo>
                    <a:pt x="1650" y="27628"/>
                    <a:pt x="1677" y="27613"/>
                    <a:pt x="1710" y="27583"/>
                  </a:cubicBezTo>
                  <a:lnTo>
                    <a:pt x="1710" y="27583"/>
                  </a:lnTo>
                  <a:cubicBezTo>
                    <a:pt x="1710" y="27873"/>
                    <a:pt x="1606" y="28111"/>
                    <a:pt x="1389" y="28318"/>
                  </a:cubicBezTo>
                  <a:cubicBezTo>
                    <a:pt x="1472" y="28251"/>
                    <a:pt x="1547" y="28218"/>
                    <a:pt x="1617" y="28218"/>
                  </a:cubicBezTo>
                  <a:cubicBezTo>
                    <a:pt x="1687" y="28218"/>
                    <a:pt x="1751" y="28251"/>
                    <a:pt x="1814" y="28318"/>
                  </a:cubicBezTo>
                  <a:cubicBezTo>
                    <a:pt x="1834" y="28267"/>
                    <a:pt x="1990" y="27811"/>
                    <a:pt x="2011" y="27800"/>
                  </a:cubicBezTo>
                  <a:lnTo>
                    <a:pt x="2011" y="27800"/>
                  </a:lnTo>
                  <a:cubicBezTo>
                    <a:pt x="1928" y="28070"/>
                    <a:pt x="1979" y="28308"/>
                    <a:pt x="2156" y="28505"/>
                  </a:cubicBezTo>
                  <a:cubicBezTo>
                    <a:pt x="2161" y="28388"/>
                    <a:pt x="2179" y="28328"/>
                    <a:pt x="2207" y="28328"/>
                  </a:cubicBezTo>
                  <a:cubicBezTo>
                    <a:pt x="2231" y="28328"/>
                    <a:pt x="2263" y="28372"/>
                    <a:pt x="2301" y="28463"/>
                  </a:cubicBezTo>
                  <a:cubicBezTo>
                    <a:pt x="2342" y="27987"/>
                    <a:pt x="2508" y="27562"/>
                    <a:pt x="2798" y="27531"/>
                  </a:cubicBezTo>
                  <a:lnTo>
                    <a:pt x="2798" y="27531"/>
                  </a:lnTo>
                  <a:cubicBezTo>
                    <a:pt x="2736" y="27915"/>
                    <a:pt x="2539" y="28205"/>
                    <a:pt x="2497" y="28608"/>
                  </a:cubicBezTo>
                  <a:cubicBezTo>
                    <a:pt x="2840" y="28536"/>
                    <a:pt x="2860" y="28143"/>
                    <a:pt x="3068" y="27904"/>
                  </a:cubicBezTo>
                  <a:cubicBezTo>
                    <a:pt x="3088" y="27987"/>
                    <a:pt x="3088" y="28049"/>
                    <a:pt x="3119" y="28132"/>
                  </a:cubicBezTo>
                  <a:cubicBezTo>
                    <a:pt x="3233" y="27966"/>
                    <a:pt x="3192" y="27624"/>
                    <a:pt x="3409" y="27614"/>
                  </a:cubicBezTo>
                  <a:lnTo>
                    <a:pt x="3409" y="27614"/>
                  </a:lnTo>
                  <a:cubicBezTo>
                    <a:pt x="3409" y="28020"/>
                    <a:pt x="3389" y="28128"/>
                    <a:pt x="3401" y="28128"/>
                  </a:cubicBezTo>
                  <a:cubicBezTo>
                    <a:pt x="3415" y="28128"/>
                    <a:pt x="3471" y="27987"/>
                    <a:pt x="3648" y="27987"/>
                  </a:cubicBezTo>
                  <a:cubicBezTo>
                    <a:pt x="3772" y="28308"/>
                    <a:pt x="3181" y="28619"/>
                    <a:pt x="3192" y="28712"/>
                  </a:cubicBezTo>
                  <a:cubicBezTo>
                    <a:pt x="3214" y="28709"/>
                    <a:pt x="3234" y="28707"/>
                    <a:pt x="3254" y="28707"/>
                  </a:cubicBezTo>
                  <a:cubicBezTo>
                    <a:pt x="3426" y="28707"/>
                    <a:pt x="3497" y="28829"/>
                    <a:pt x="3544" y="29034"/>
                  </a:cubicBezTo>
                  <a:cubicBezTo>
                    <a:pt x="3575" y="29023"/>
                    <a:pt x="3855" y="28795"/>
                    <a:pt x="4010" y="28619"/>
                  </a:cubicBezTo>
                  <a:lnTo>
                    <a:pt x="4010" y="28619"/>
                  </a:lnTo>
                  <a:cubicBezTo>
                    <a:pt x="3969" y="28816"/>
                    <a:pt x="3959" y="28877"/>
                    <a:pt x="3976" y="28877"/>
                  </a:cubicBezTo>
                  <a:cubicBezTo>
                    <a:pt x="4003" y="28877"/>
                    <a:pt x="4104" y="28716"/>
                    <a:pt x="4266" y="28716"/>
                  </a:cubicBezTo>
                  <a:cubicBezTo>
                    <a:pt x="4308" y="28716"/>
                    <a:pt x="4354" y="28726"/>
                    <a:pt x="4404" y="28753"/>
                  </a:cubicBezTo>
                  <a:cubicBezTo>
                    <a:pt x="3874" y="28953"/>
                    <a:pt x="3080" y="29251"/>
                    <a:pt x="2482" y="29251"/>
                  </a:cubicBezTo>
                  <a:cubicBezTo>
                    <a:pt x="2274" y="29251"/>
                    <a:pt x="2090" y="29215"/>
                    <a:pt x="1949" y="29126"/>
                  </a:cubicBezTo>
                  <a:lnTo>
                    <a:pt x="1949" y="29126"/>
                  </a:lnTo>
                  <a:cubicBezTo>
                    <a:pt x="1731" y="29354"/>
                    <a:pt x="2073" y="29624"/>
                    <a:pt x="1275" y="29697"/>
                  </a:cubicBezTo>
                  <a:cubicBezTo>
                    <a:pt x="1523" y="29780"/>
                    <a:pt x="1555" y="29893"/>
                    <a:pt x="1348" y="30028"/>
                  </a:cubicBezTo>
                  <a:cubicBezTo>
                    <a:pt x="1303" y="30006"/>
                    <a:pt x="1259" y="29996"/>
                    <a:pt x="1217" y="29996"/>
                  </a:cubicBezTo>
                  <a:cubicBezTo>
                    <a:pt x="990" y="29996"/>
                    <a:pt x="849" y="30305"/>
                    <a:pt x="1182" y="30629"/>
                  </a:cubicBezTo>
                  <a:cubicBezTo>
                    <a:pt x="1134" y="30633"/>
                    <a:pt x="1089" y="30634"/>
                    <a:pt x="1047" y="30634"/>
                  </a:cubicBezTo>
                  <a:cubicBezTo>
                    <a:pt x="798" y="30634"/>
                    <a:pt x="651" y="30585"/>
                    <a:pt x="522" y="30585"/>
                  </a:cubicBezTo>
                  <a:cubicBezTo>
                    <a:pt x="397" y="30585"/>
                    <a:pt x="290" y="30632"/>
                    <a:pt x="125" y="30816"/>
                  </a:cubicBezTo>
                  <a:cubicBezTo>
                    <a:pt x="1" y="30940"/>
                    <a:pt x="249" y="31251"/>
                    <a:pt x="301" y="31385"/>
                  </a:cubicBezTo>
                  <a:cubicBezTo>
                    <a:pt x="402" y="31303"/>
                    <a:pt x="728" y="30874"/>
                    <a:pt x="910" y="30874"/>
                  </a:cubicBezTo>
                  <a:cubicBezTo>
                    <a:pt x="935" y="30874"/>
                    <a:pt x="956" y="30882"/>
                    <a:pt x="975" y="30899"/>
                  </a:cubicBezTo>
                  <a:cubicBezTo>
                    <a:pt x="591" y="31251"/>
                    <a:pt x="581" y="31583"/>
                    <a:pt x="933" y="31893"/>
                  </a:cubicBezTo>
                  <a:cubicBezTo>
                    <a:pt x="1037" y="31427"/>
                    <a:pt x="1513" y="31758"/>
                    <a:pt x="1358" y="31406"/>
                  </a:cubicBezTo>
                  <a:lnTo>
                    <a:pt x="1358" y="31406"/>
                  </a:lnTo>
                  <a:cubicBezTo>
                    <a:pt x="2020" y="31853"/>
                    <a:pt x="1142" y="31910"/>
                    <a:pt x="648" y="31910"/>
                  </a:cubicBezTo>
                  <a:cubicBezTo>
                    <a:pt x="478" y="31910"/>
                    <a:pt x="353" y="31903"/>
                    <a:pt x="353" y="31903"/>
                  </a:cubicBezTo>
                  <a:lnTo>
                    <a:pt x="353" y="31903"/>
                  </a:lnTo>
                  <a:cubicBezTo>
                    <a:pt x="599" y="32216"/>
                    <a:pt x="716" y="32486"/>
                    <a:pt x="870" y="32486"/>
                  </a:cubicBezTo>
                  <a:cubicBezTo>
                    <a:pt x="931" y="32486"/>
                    <a:pt x="997" y="32445"/>
                    <a:pt x="1078" y="32349"/>
                  </a:cubicBezTo>
                  <a:lnTo>
                    <a:pt x="1078" y="32349"/>
                  </a:lnTo>
                  <a:cubicBezTo>
                    <a:pt x="1058" y="32556"/>
                    <a:pt x="1150" y="33075"/>
                    <a:pt x="1192" y="33323"/>
                  </a:cubicBezTo>
                  <a:cubicBezTo>
                    <a:pt x="1327" y="32805"/>
                    <a:pt x="1845" y="33230"/>
                    <a:pt x="1783" y="32577"/>
                  </a:cubicBezTo>
                  <a:lnTo>
                    <a:pt x="1783" y="32577"/>
                  </a:lnTo>
                  <a:cubicBezTo>
                    <a:pt x="1907" y="32608"/>
                    <a:pt x="1938" y="33157"/>
                    <a:pt x="1969" y="33261"/>
                  </a:cubicBezTo>
                  <a:cubicBezTo>
                    <a:pt x="2145" y="33105"/>
                    <a:pt x="2239" y="32888"/>
                    <a:pt x="2414" y="32753"/>
                  </a:cubicBezTo>
                  <a:lnTo>
                    <a:pt x="2414" y="32753"/>
                  </a:lnTo>
                  <a:cubicBezTo>
                    <a:pt x="2467" y="33261"/>
                    <a:pt x="2156" y="33561"/>
                    <a:pt x="2011" y="34049"/>
                  </a:cubicBezTo>
                  <a:cubicBezTo>
                    <a:pt x="2077" y="34140"/>
                    <a:pt x="2137" y="34177"/>
                    <a:pt x="2191" y="34177"/>
                  </a:cubicBezTo>
                  <a:cubicBezTo>
                    <a:pt x="2423" y="34177"/>
                    <a:pt x="2539" y="33479"/>
                    <a:pt x="2539" y="33437"/>
                  </a:cubicBezTo>
                  <a:cubicBezTo>
                    <a:pt x="2612" y="33593"/>
                    <a:pt x="2663" y="33758"/>
                    <a:pt x="2715" y="33934"/>
                  </a:cubicBezTo>
                  <a:cubicBezTo>
                    <a:pt x="2984" y="33714"/>
                    <a:pt x="3118" y="33584"/>
                    <a:pt x="3396" y="33584"/>
                  </a:cubicBezTo>
                  <a:cubicBezTo>
                    <a:pt x="3471" y="33584"/>
                    <a:pt x="3556" y="33593"/>
                    <a:pt x="3658" y="33613"/>
                  </a:cubicBezTo>
                  <a:cubicBezTo>
                    <a:pt x="3606" y="34504"/>
                    <a:pt x="3140" y="33862"/>
                    <a:pt x="3844" y="34401"/>
                  </a:cubicBezTo>
                  <a:cubicBezTo>
                    <a:pt x="3741" y="34825"/>
                    <a:pt x="2778" y="34577"/>
                    <a:pt x="3761" y="35023"/>
                  </a:cubicBezTo>
                  <a:cubicBezTo>
                    <a:pt x="3544" y="35032"/>
                    <a:pt x="3388" y="35147"/>
                    <a:pt x="3296" y="35364"/>
                  </a:cubicBezTo>
                  <a:cubicBezTo>
                    <a:pt x="3471" y="35364"/>
                    <a:pt x="3865" y="35592"/>
                    <a:pt x="3669" y="35944"/>
                  </a:cubicBezTo>
                  <a:cubicBezTo>
                    <a:pt x="3726" y="35956"/>
                    <a:pt x="3783" y="35962"/>
                    <a:pt x="3839" y="35962"/>
                  </a:cubicBezTo>
                  <a:cubicBezTo>
                    <a:pt x="3974" y="35962"/>
                    <a:pt x="4106" y="35928"/>
                    <a:pt x="4238" y="35861"/>
                  </a:cubicBezTo>
                  <a:lnTo>
                    <a:pt x="4238" y="35861"/>
                  </a:lnTo>
                  <a:cubicBezTo>
                    <a:pt x="4259" y="35903"/>
                    <a:pt x="4197" y="36276"/>
                    <a:pt x="4197" y="36535"/>
                  </a:cubicBezTo>
                  <a:cubicBezTo>
                    <a:pt x="4207" y="36462"/>
                    <a:pt x="4238" y="36421"/>
                    <a:pt x="4311" y="36421"/>
                  </a:cubicBezTo>
                  <a:cubicBezTo>
                    <a:pt x="4362" y="36639"/>
                    <a:pt x="4321" y="36825"/>
                    <a:pt x="4166" y="36991"/>
                  </a:cubicBezTo>
                  <a:cubicBezTo>
                    <a:pt x="4271" y="37051"/>
                    <a:pt x="4345" y="37081"/>
                    <a:pt x="4397" y="37081"/>
                  </a:cubicBezTo>
                  <a:cubicBezTo>
                    <a:pt x="4523" y="37081"/>
                    <a:pt x="4518" y="36904"/>
                    <a:pt x="4518" y="36566"/>
                  </a:cubicBezTo>
                  <a:cubicBezTo>
                    <a:pt x="4680" y="36566"/>
                    <a:pt x="4641" y="37167"/>
                    <a:pt x="4652" y="37167"/>
                  </a:cubicBezTo>
                  <a:cubicBezTo>
                    <a:pt x="4657" y="37167"/>
                    <a:pt x="4673" y="37035"/>
                    <a:pt x="4725" y="36649"/>
                  </a:cubicBezTo>
                  <a:cubicBezTo>
                    <a:pt x="4829" y="36762"/>
                    <a:pt x="5060" y="36935"/>
                    <a:pt x="5071" y="36935"/>
                  </a:cubicBezTo>
                  <a:cubicBezTo>
                    <a:pt x="5072" y="36935"/>
                    <a:pt x="5071" y="36933"/>
                    <a:pt x="5067" y="36929"/>
                  </a:cubicBezTo>
                  <a:cubicBezTo>
                    <a:pt x="4880" y="36670"/>
                    <a:pt x="4839" y="36504"/>
                    <a:pt x="5057" y="36214"/>
                  </a:cubicBezTo>
                  <a:lnTo>
                    <a:pt x="5057" y="36214"/>
                  </a:lnTo>
                  <a:cubicBezTo>
                    <a:pt x="5119" y="36525"/>
                    <a:pt x="5129" y="36597"/>
                    <a:pt x="5171" y="36888"/>
                  </a:cubicBezTo>
                  <a:cubicBezTo>
                    <a:pt x="5171" y="36888"/>
                    <a:pt x="5172" y="36888"/>
                    <a:pt x="5172" y="36888"/>
                  </a:cubicBezTo>
                  <a:cubicBezTo>
                    <a:pt x="5247" y="36888"/>
                    <a:pt x="5461" y="36265"/>
                    <a:pt x="5472" y="36204"/>
                  </a:cubicBezTo>
                  <a:cubicBezTo>
                    <a:pt x="5472" y="36204"/>
                    <a:pt x="5523" y="36711"/>
                    <a:pt x="5741" y="36815"/>
                  </a:cubicBezTo>
                  <a:cubicBezTo>
                    <a:pt x="5896" y="36566"/>
                    <a:pt x="5854" y="36483"/>
                    <a:pt x="5751" y="36204"/>
                  </a:cubicBezTo>
                  <a:cubicBezTo>
                    <a:pt x="5777" y="36190"/>
                    <a:pt x="5801" y="36184"/>
                    <a:pt x="5822" y="36184"/>
                  </a:cubicBezTo>
                  <a:cubicBezTo>
                    <a:pt x="5898" y="36184"/>
                    <a:pt x="5935" y="36275"/>
                    <a:pt x="5927" y="36462"/>
                  </a:cubicBezTo>
                  <a:cubicBezTo>
                    <a:pt x="6114" y="36297"/>
                    <a:pt x="6145" y="36110"/>
                    <a:pt x="6031" y="35893"/>
                  </a:cubicBezTo>
                  <a:cubicBezTo>
                    <a:pt x="6044" y="35889"/>
                    <a:pt x="6059" y="35886"/>
                    <a:pt x="6078" y="35886"/>
                  </a:cubicBezTo>
                  <a:cubicBezTo>
                    <a:pt x="6150" y="35886"/>
                    <a:pt x="6259" y="35932"/>
                    <a:pt x="6342" y="36131"/>
                  </a:cubicBezTo>
                  <a:cubicBezTo>
                    <a:pt x="6363" y="36024"/>
                    <a:pt x="6457" y="35810"/>
                    <a:pt x="6525" y="35810"/>
                  </a:cubicBezTo>
                  <a:cubicBezTo>
                    <a:pt x="6555" y="35810"/>
                    <a:pt x="6581" y="35855"/>
                    <a:pt x="6591" y="35976"/>
                  </a:cubicBezTo>
                  <a:cubicBezTo>
                    <a:pt x="6650" y="35784"/>
                    <a:pt x="6713" y="35720"/>
                    <a:pt x="6847" y="35720"/>
                  </a:cubicBezTo>
                  <a:cubicBezTo>
                    <a:pt x="6968" y="35720"/>
                    <a:pt x="7145" y="35772"/>
                    <a:pt x="7429" y="35831"/>
                  </a:cubicBezTo>
                  <a:cubicBezTo>
                    <a:pt x="7409" y="35829"/>
                    <a:pt x="7389" y="35828"/>
                    <a:pt x="7369" y="35828"/>
                  </a:cubicBezTo>
                  <a:cubicBezTo>
                    <a:pt x="7265" y="35828"/>
                    <a:pt x="7162" y="35852"/>
                    <a:pt x="7067" y="35914"/>
                  </a:cubicBezTo>
                  <a:cubicBezTo>
                    <a:pt x="7284" y="35914"/>
                    <a:pt x="7388" y="36006"/>
                    <a:pt x="7399" y="36183"/>
                  </a:cubicBezTo>
                  <a:cubicBezTo>
                    <a:pt x="7397" y="36183"/>
                    <a:pt x="7396" y="36182"/>
                    <a:pt x="7393" y="36182"/>
                  </a:cubicBezTo>
                  <a:cubicBezTo>
                    <a:pt x="7326" y="36182"/>
                    <a:pt x="6849" y="36340"/>
                    <a:pt x="6849" y="36400"/>
                  </a:cubicBezTo>
                  <a:cubicBezTo>
                    <a:pt x="7015" y="36400"/>
                    <a:pt x="7171" y="36432"/>
                    <a:pt x="7326" y="36483"/>
                  </a:cubicBezTo>
                  <a:cubicBezTo>
                    <a:pt x="7201" y="36494"/>
                    <a:pt x="6891" y="36607"/>
                    <a:pt x="6725" y="36701"/>
                  </a:cubicBezTo>
                  <a:cubicBezTo>
                    <a:pt x="6732" y="36671"/>
                    <a:pt x="6717" y="36659"/>
                    <a:pt x="6686" y="36659"/>
                  </a:cubicBezTo>
                  <a:cubicBezTo>
                    <a:pt x="6589" y="36659"/>
                    <a:pt x="6343" y="36778"/>
                    <a:pt x="6218" y="36825"/>
                  </a:cubicBezTo>
                  <a:cubicBezTo>
                    <a:pt x="6300" y="36846"/>
                    <a:pt x="6683" y="37167"/>
                    <a:pt x="6538" y="37312"/>
                  </a:cubicBezTo>
                  <a:cubicBezTo>
                    <a:pt x="6585" y="37290"/>
                    <a:pt x="6624" y="37280"/>
                    <a:pt x="6656" y="37280"/>
                  </a:cubicBezTo>
                  <a:cubicBezTo>
                    <a:pt x="6732" y="37280"/>
                    <a:pt x="6769" y="37338"/>
                    <a:pt x="6777" y="37447"/>
                  </a:cubicBezTo>
                  <a:cubicBezTo>
                    <a:pt x="6864" y="37219"/>
                    <a:pt x="6948" y="37153"/>
                    <a:pt x="7033" y="37153"/>
                  </a:cubicBezTo>
                  <a:cubicBezTo>
                    <a:pt x="7099" y="37153"/>
                    <a:pt x="7165" y="37193"/>
                    <a:pt x="7233" y="37229"/>
                  </a:cubicBezTo>
                  <a:cubicBezTo>
                    <a:pt x="6994" y="37685"/>
                    <a:pt x="6984" y="37634"/>
                    <a:pt x="7150" y="38120"/>
                  </a:cubicBezTo>
                  <a:cubicBezTo>
                    <a:pt x="7312" y="37813"/>
                    <a:pt x="7354" y="37358"/>
                    <a:pt x="7608" y="37358"/>
                  </a:cubicBezTo>
                  <a:cubicBezTo>
                    <a:pt x="7662" y="37358"/>
                    <a:pt x="7726" y="37379"/>
                    <a:pt x="7802" y="37426"/>
                  </a:cubicBezTo>
                  <a:cubicBezTo>
                    <a:pt x="7792" y="37291"/>
                    <a:pt x="7565" y="36773"/>
                    <a:pt x="7761" y="36680"/>
                  </a:cubicBezTo>
                  <a:lnTo>
                    <a:pt x="7761" y="36680"/>
                  </a:lnTo>
                  <a:cubicBezTo>
                    <a:pt x="7840" y="36846"/>
                    <a:pt x="7893" y="36907"/>
                    <a:pt x="7931" y="36907"/>
                  </a:cubicBezTo>
                  <a:cubicBezTo>
                    <a:pt x="8031" y="36907"/>
                    <a:pt x="8024" y="36479"/>
                    <a:pt x="8134" y="36479"/>
                  </a:cubicBezTo>
                  <a:cubicBezTo>
                    <a:pt x="8161" y="36479"/>
                    <a:pt x="8194" y="36504"/>
                    <a:pt x="8238" y="36566"/>
                  </a:cubicBezTo>
                  <a:cubicBezTo>
                    <a:pt x="8580" y="37033"/>
                    <a:pt x="7710" y="37457"/>
                    <a:pt x="7958" y="37726"/>
                  </a:cubicBezTo>
                  <a:cubicBezTo>
                    <a:pt x="7956" y="37735"/>
                    <a:pt x="7956" y="37740"/>
                    <a:pt x="7960" y="37740"/>
                  </a:cubicBezTo>
                  <a:cubicBezTo>
                    <a:pt x="7998" y="37740"/>
                    <a:pt x="8357" y="37277"/>
                    <a:pt x="8414" y="37125"/>
                  </a:cubicBezTo>
                  <a:lnTo>
                    <a:pt x="8414" y="37125"/>
                  </a:lnTo>
                  <a:cubicBezTo>
                    <a:pt x="8414" y="37385"/>
                    <a:pt x="8248" y="37747"/>
                    <a:pt x="8403" y="37871"/>
                  </a:cubicBezTo>
                  <a:cubicBezTo>
                    <a:pt x="8434" y="37814"/>
                    <a:pt x="8455" y="37792"/>
                    <a:pt x="8469" y="37792"/>
                  </a:cubicBezTo>
                  <a:cubicBezTo>
                    <a:pt x="8514" y="37792"/>
                    <a:pt x="8493" y="38011"/>
                    <a:pt x="8503" y="38011"/>
                  </a:cubicBezTo>
                  <a:cubicBezTo>
                    <a:pt x="8510" y="38011"/>
                    <a:pt x="8533" y="37896"/>
                    <a:pt x="8611" y="37498"/>
                  </a:cubicBezTo>
                  <a:cubicBezTo>
                    <a:pt x="8680" y="37561"/>
                    <a:pt x="8737" y="37585"/>
                    <a:pt x="8785" y="37585"/>
                  </a:cubicBezTo>
                  <a:cubicBezTo>
                    <a:pt x="8934" y="37585"/>
                    <a:pt x="8997" y="37358"/>
                    <a:pt x="9096" y="37358"/>
                  </a:cubicBezTo>
                  <a:cubicBezTo>
                    <a:pt x="9155" y="37358"/>
                    <a:pt x="9227" y="37438"/>
                    <a:pt x="9336" y="37696"/>
                  </a:cubicBezTo>
                  <a:cubicBezTo>
                    <a:pt x="9357" y="37558"/>
                    <a:pt x="9367" y="37491"/>
                    <a:pt x="9385" y="37491"/>
                  </a:cubicBezTo>
                  <a:cubicBezTo>
                    <a:pt x="9402" y="37491"/>
                    <a:pt x="9425" y="37553"/>
                    <a:pt x="9471" y="37675"/>
                  </a:cubicBezTo>
                  <a:cubicBezTo>
                    <a:pt x="9491" y="37495"/>
                    <a:pt x="9579" y="37343"/>
                    <a:pt x="9697" y="37343"/>
                  </a:cubicBezTo>
                  <a:cubicBezTo>
                    <a:pt x="9701" y="37343"/>
                    <a:pt x="9705" y="37343"/>
                    <a:pt x="9709" y="37343"/>
                  </a:cubicBezTo>
                  <a:lnTo>
                    <a:pt x="9937" y="37291"/>
                  </a:lnTo>
                  <a:lnTo>
                    <a:pt x="10289" y="36898"/>
                  </a:lnTo>
                  <a:lnTo>
                    <a:pt x="10662" y="36722"/>
                  </a:lnTo>
                  <a:cubicBezTo>
                    <a:pt x="10476" y="36483"/>
                    <a:pt x="10517" y="36566"/>
                    <a:pt x="10528" y="36287"/>
                  </a:cubicBezTo>
                  <a:lnTo>
                    <a:pt x="10528" y="36287"/>
                  </a:lnTo>
                  <a:cubicBezTo>
                    <a:pt x="10579" y="36297"/>
                    <a:pt x="11523" y="37302"/>
                    <a:pt x="11232" y="37737"/>
                  </a:cubicBezTo>
                  <a:cubicBezTo>
                    <a:pt x="11284" y="37737"/>
                    <a:pt x="11543" y="37271"/>
                    <a:pt x="11553" y="37271"/>
                  </a:cubicBezTo>
                  <a:lnTo>
                    <a:pt x="11553" y="37271"/>
                  </a:lnTo>
                  <a:cubicBezTo>
                    <a:pt x="11512" y="37540"/>
                    <a:pt x="11605" y="37685"/>
                    <a:pt x="11823" y="37696"/>
                  </a:cubicBezTo>
                  <a:cubicBezTo>
                    <a:pt x="11740" y="37447"/>
                    <a:pt x="11709" y="37613"/>
                    <a:pt x="11792" y="37323"/>
                  </a:cubicBezTo>
                  <a:lnTo>
                    <a:pt x="11792" y="37323"/>
                  </a:lnTo>
                  <a:cubicBezTo>
                    <a:pt x="11828" y="37381"/>
                    <a:pt x="12495" y="37792"/>
                    <a:pt x="13074" y="37792"/>
                  </a:cubicBezTo>
                  <a:cubicBezTo>
                    <a:pt x="13325" y="37792"/>
                    <a:pt x="13559" y="37715"/>
                    <a:pt x="13719" y="37498"/>
                  </a:cubicBezTo>
                  <a:lnTo>
                    <a:pt x="13719" y="37498"/>
                  </a:lnTo>
                  <a:cubicBezTo>
                    <a:pt x="13719" y="37499"/>
                    <a:pt x="13718" y="37499"/>
                    <a:pt x="13717" y="37499"/>
                  </a:cubicBezTo>
                  <a:cubicBezTo>
                    <a:pt x="13637" y="37499"/>
                    <a:pt x="12435" y="36843"/>
                    <a:pt x="12548" y="36473"/>
                  </a:cubicBezTo>
                  <a:lnTo>
                    <a:pt x="12548" y="36473"/>
                  </a:lnTo>
                  <a:cubicBezTo>
                    <a:pt x="12622" y="36556"/>
                    <a:pt x="12659" y="36586"/>
                    <a:pt x="12681" y="36586"/>
                  </a:cubicBezTo>
                  <a:cubicBezTo>
                    <a:pt x="12735" y="36586"/>
                    <a:pt x="12705" y="36416"/>
                    <a:pt x="12880" y="36379"/>
                  </a:cubicBezTo>
                  <a:cubicBezTo>
                    <a:pt x="12827" y="36334"/>
                    <a:pt x="12713" y="36055"/>
                    <a:pt x="12740" y="36055"/>
                  </a:cubicBezTo>
                  <a:cubicBezTo>
                    <a:pt x="12751" y="36055"/>
                    <a:pt x="12780" y="36093"/>
                    <a:pt x="12838" y="36193"/>
                  </a:cubicBezTo>
                  <a:cubicBezTo>
                    <a:pt x="12776" y="36006"/>
                    <a:pt x="12642" y="35861"/>
                    <a:pt x="12455" y="35758"/>
                  </a:cubicBezTo>
                  <a:lnTo>
                    <a:pt x="12455" y="35758"/>
                  </a:lnTo>
                  <a:cubicBezTo>
                    <a:pt x="12460" y="35758"/>
                    <a:pt x="12464" y="35759"/>
                    <a:pt x="12469" y="35759"/>
                  </a:cubicBezTo>
                  <a:cubicBezTo>
                    <a:pt x="12562" y="35759"/>
                    <a:pt x="12768" y="35670"/>
                    <a:pt x="12807" y="35582"/>
                  </a:cubicBezTo>
                  <a:cubicBezTo>
                    <a:pt x="12486" y="35499"/>
                    <a:pt x="12403" y="35499"/>
                    <a:pt x="12766" y="35437"/>
                  </a:cubicBezTo>
                  <a:cubicBezTo>
                    <a:pt x="12672" y="35364"/>
                    <a:pt x="12289" y="35126"/>
                    <a:pt x="12237" y="35115"/>
                  </a:cubicBezTo>
                  <a:cubicBezTo>
                    <a:pt x="12382" y="35060"/>
                    <a:pt x="12495" y="35006"/>
                    <a:pt x="12593" y="35006"/>
                  </a:cubicBezTo>
                  <a:cubicBezTo>
                    <a:pt x="12714" y="35006"/>
                    <a:pt x="12813" y="35087"/>
                    <a:pt x="12921" y="35343"/>
                  </a:cubicBezTo>
                  <a:cubicBezTo>
                    <a:pt x="13190" y="35219"/>
                    <a:pt x="12817" y="35074"/>
                    <a:pt x="13066" y="34970"/>
                  </a:cubicBezTo>
                  <a:lnTo>
                    <a:pt x="13066" y="34970"/>
                  </a:lnTo>
                  <a:cubicBezTo>
                    <a:pt x="13273" y="35323"/>
                    <a:pt x="13377" y="35426"/>
                    <a:pt x="13325" y="35820"/>
                  </a:cubicBezTo>
                  <a:cubicBezTo>
                    <a:pt x="13245" y="35685"/>
                    <a:pt x="13178" y="35631"/>
                    <a:pt x="13128" y="35631"/>
                  </a:cubicBezTo>
                  <a:cubicBezTo>
                    <a:pt x="12916" y="35631"/>
                    <a:pt x="12990" y="36596"/>
                    <a:pt x="13465" y="36596"/>
                  </a:cubicBezTo>
                  <a:cubicBezTo>
                    <a:pt x="13571" y="36596"/>
                    <a:pt x="13697" y="36548"/>
                    <a:pt x="13844" y="36432"/>
                  </a:cubicBezTo>
                  <a:cubicBezTo>
                    <a:pt x="13605" y="36245"/>
                    <a:pt x="13595" y="36089"/>
                    <a:pt x="13802" y="35934"/>
                  </a:cubicBezTo>
                  <a:lnTo>
                    <a:pt x="13802" y="35934"/>
                  </a:lnTo>
                  <a:cubicBezTo>
                    <a:pt x="13866" y="36093"/>
                    <a:pt x="13954" y="36144"/>
                    <a:pt x="14050" y="36144"/>
                  </a:cubicBezTo>
                  <a:cubicBezTo>
                    <a:pt x="14219" y="36144"/>
                    <a:pt x="14414" y="35990"/>
                    <a:pt x="14559" y="35990"/>
                  </a:cubicBezTo>
                  <a:cubicBezTo>
                    <a:pt x="14585" y="35990"/>
                    <a:pt x="14609" y="35995"/>
                    <a:pt x="14631" y="36006"/>
                  </a:cubicBezTo>
                  <a:cubicBezTo>
                    <a:pt x="14486" y="36234"/>
                    <a:pt x="14797" y="36805"/>
                    <a:pt x="14703" y="36898"/>
                  </a:cubicBezTo>
                  <a:cubicBezTo>
                    <a:pt x="14931" y="36670"/>
                    <a:pt x="15200" y="36960"/>
                    <a:pt x="14859" y="36587"/>
                  </a:cubicBezTo>
                  <a:lnTo>
                    <a:pt x="14859" y="36587"/>
                  </a:lnTo>
                  <a:cubicBezTo>
                    <a:pt x="14959" y="36667"/>
                    <a:pt x="15057" y="36706"/>
                    <a:pt x="15154" y="36706"/>
                  </a:cubicBezTo>
                  <a:cubicBezTo>
                    <a:pt x="15257" y="36706"/>
                    <a:pt x="15358" y="36662"/>
                    <a:pt x="15460" y="36577"/>
                  </a:cubicBezTo>
                  <a:cubicBezTo>
                    <a:pt x="14799" y="36469"/>
                    <a:pt x="15452" y="36399"/>
                    <a:pt x="15560" y="36399"/>
                  </a:cubicBezTo>
                  <a:cubicBezTo>
                    <a:pt x="15567" y="36399"/>
                    <a:pt x="15572" y="36400"/>
                    <a:pt x="15573" y="36400"/>
                  </a:cubicBezTo>
                  <a:cubicBezTo>
                    <a:pt x="15491" y="36245"/>
                    <a:pt x="15076" y="35696"/>
                    <a:pt x="14890" y="35302"/>
                  </a:cubicBezTo>
                  <a:lnTo>
                    <a:pt x="14890" y="35302"/>
                  </a:lnTo>
                  <a:cubicBezTo>
                    <a:pt x="15171" y="35612"/>
                    <a:pt x="15898" y="36159"/>
                    <a:pt x="16117" y="36159"/>
                  </a:cubicBezTo>
                  <a:cubicBezTo>
                    <a:pt x="16131" y="36159"/>
                    <a:pt x="16144" y="36157"/>
                    <a:pt x="16154" y="36151"/>
                  </a:cubicBezTo>
                  <a:cubicBezTo>
                    <a:pt x="15864" y="36079"/>
                    <a:pt x="15646" y="35914"/>
                    <a:pt x="15501" y="35665"/>
                  </a:cubicBezTo>
                  <a:lnTo>
                    <a:pt x="15501" y="35665"/>
                  </a:lnTo>
                  <a:cubicBezTo>
                    <a:pt x="15709" y="35737"/>
                    <a:pt x="15916" y="35799"/>
                    <a:pt x="16123" y="35872"/>
                  </a:cubicBezTo>
                  <a:cubicBezTo>
                    <a:pt x="15739" y="35623"/>
                    <a:pt x="16123" y="35737"/>
                    <a:pt x="16174" y="35613"/>
                  </a:cubicBezTo>
                  <a:lnTo>
                    <a:pt x="16174" y="35613"/>
                  </a:lnTo>
                  <a:cubicBezTo>
                    <a:pt x="16164" y="35613"/>
                    <a:pt x="16154" y="35614"/>
                    <a:pt x="16144" y="35614"/>
                  </a:cubicBezTo>
                  <a:cubicBezTo>
                    <a:pt x="15983" y="35614"/>
                    <a:pt x="15858" y="35531"/>
                    <a:pt x="15771" y="35375"/>
                  </a:cubicBezTo>
                  <a:cubicBezTo>
                    <a:pt x="15955" y="35363"/>
                    <a:pt x="15999" y="35337"/>
                    <a:pt x="16047" y="35337"/>
                  </a:cubicBezTo>
                  <a:cubicBezTo>
                    <a:pt x="16082" y="35337"/>
                    <a:pt x="16119" y="35351"/>
                    <a:pt x="16216" y="35396"/>
                  </a:cubicBezTo>
                  <a:cubicBezTo>
                    <a:pt x="16123" y="35147"/>
                    <a:pt x="15843" y="34991"/>
                    <a:pt x="15584" y="34898"/>
                  </a:cubicBezTo>
                  <a:cubicBezTo>
                    <a:pt x="15555" y="34793"/>
                    <a:pt x="15572" y="34750"/>
                    <a:pt x="15619" y="34750"/>
                  </a:cubicBezTo>
                  <a:cubicBezTo>
                    <a:pt x="15786" y="34750"/>
                    <a:pt x="16328" y="35303"/>
                    <a:pt x="16392" y="35416"/>
                  </a:cubicBezTo>
                  <a:cubicBezTo>
                    <a:pt x="16418" y="35312"/>
                    <a:pt x="16430" y="35275"/>
                    <a:pt x="16435" y="35275"/>
                  </a:cubicBezTo>
                  <a:lnTo>
                    <a:pt x="16435" y="35275"/>
                  </a:lnTo>
                  <a:cubicBezTo>
                    <a:pt x="16448" y="35275"/>
                    <a:pt x="16412" y="35529"/>
                    <a:pt x="16437" y="35529"/>
                  </a:cubicBezTo>
                  <a:cubicBezTo>
                    <a:pt x="16452" y="35529"/>
                    <a:pt x="16493" y="35423"/>
                    <a:pt x="16589" y="35074"/>
                  </a:cubicBezTo>
                  <a:lnTo>
                    <a:pt x="16589" y="35074"/>
                  </a:lnTo>
                  <a:cubicBezTo>
                    <a:pt x="16592" y="35083"/>
                    <a:pt x="16784" y="35282"/>
                    <a:pt x="16907" y="35282"/>
                  </a:cubicBezTo>
                  <a:cubicBezTo>
                    <a:pt x="16993" y="35282"/>
                    <a:pt x="17044" y="35185"/>
                    <a:pt x="16973" y="34857"/>
                  </a:cubicBezTo>
                  <a:lnTo>
                    <a:pt x="16973" y="34857"/>
                  </a:lnTo>
                  <a:cubicBezTo>
                    <a:pt x="17015" y="34868"/>
                    <a:pt x="17059" y="34872"/>
                    <a:pt x="17104" y="34872"/>
                  </a:cubicBezTo>
                  <a:cubicBezTo>
                    <a:pt x="17210" y="34872"/>
                    <a:pt x="17321" y="34850"/>
                    <a:pt x="17414" y="34850"/>
                  </a:cubicBezTo>
                  <a:cubicBezTo>
                    <a:pt x="17562" y="34850"/>
                    <a:pt x="17668" y="34908"/>
                    <a:pt x="17646" y="35209"/>
                  </a:cubicBezTo>
                  <a:cubicBezTo>
                    <a:pt x="17691" y="35200"/>
                    <a:pt x="17862" y="34931"/>
                    <a:pt x="18056" y="34931"/>
                  </a:cubicBezTo>
                  <a:cubicBezTo>
                    <a:pt x="18085" y="34931"/>
                    <a:pt x="18114" y="34936"/>
                    <a:pt x="18143" y="34950"/>
                  </a:cubicBezTo>
                  <a:cubicBezTo>
                    <a:pt x="18144" y="34950"/>
                    <a:pt x="18145" y="34950"/>
                    <a:pt x="18145" y="34950"/>
                  </a:cubicBezTo>
                  <a:cubicBezTo>
                    <a:pt x="18166" y="34950"/>
                    <a:pt x="17519" y="34487"/>
                    <a:pt x="17462" y="34479"/>
                  </a:cubicBezTo>
                  <a:lnTo>
                    <a:pt x="17462" y="34479"/>
                  </a:lnTo>
                  <a:cubicBezTo>
                    <a:pt x="17566" y="34321"/>
                    <a:pt x="17983" y="34133"/>
                    <a:pt x="18235" y="34133"/>
                  </a:cubicBezTo>
                  <a:cubicBezTo>
                    <a:pt x="18330" y="34133"/>
                    <a:pt x="18401" y="34160"/>
                    <a:pt x="18423" y="34224"/>
                  </a:cubicBezTo>
                  <a:cubicBezTo>
                    <a:pt x="18555" y="33833"/>
                    <a:pt x="18599" y="33705"/>
                    <a:pt x="18609" y="33705"/>
                  </a:cubicBezTo>
                  <a:lnTo>
                    <a:pt x="18609" y="33705"/>
                  </a:lnTo>
                  <a:cubicBezTo>
                    <a:pt x="18628" y="33705"/>
                    <a:pt x="18534" y="34135"/>
                    <a:pt x="18661" y="34162"/>
                  </a:cubicBezTo>
                  <a:cubicBezTo>
                    <a:pt x="18724" y="33807"/>
                    <a:pt x="18744" y="33735"/>
                    <a:pt x="18782" y="33735"/>
                  </a:cubicBezTo>
                  <a:cubicBezTo>
                    <a:pt x="18807" y="33735"/>
                    <a:pt x="18840" y="33768"/>
                    <a:pt x="18901" y="33768"/>
                  </a:cubicBezTo>
                  <a:cubicBezTo>
                    <a:pt x="18956" y="33768"/>
                    <a:pt x="19034" y="33740"/>
                    <a:pt x="19149" y="33634"/>
                  </a:cubicBezTo>
                  <a:cubicBezTo>
                    <a:pt x="18951" y="33582"/>
                    <a:pt x="18900" y="33478"/>
                    <a:pt x="19004" y="33323"/>
                  </a:cubicBezTo>
                  <a:lnTo>
                    <a:pt x="19004" y="33323"/>
                  </a:lnTo>
                  <a:cubicBezTo>
                    <a:pt x="18812" y="33438"/>
                    <a:pt x="18570" y="33500"/>
                    <a:pt x="18366" y="33500"/>
                  </a:cubicBezTo>
                  <a:cubicBezTo>
                    <a:pt x="18073" y="33500"/>
                    <a:pt x="17860" y="33372"/>
                    <a:pt x="17988" y="33085"/>
                  </a:cubicBezTo>
                  <a:lnTo>
                    <a:pt x="17988" y="33085"/>
                  </a:lnTo>
                  <a:cubicBezTo>
                    <a:pt x="17784" y="33249"/>
                    <a:pt x="17438" y="33316"/>
                    <a:pt x="17044" y="33316"/>
                  </a:cubicBezTo>
                  <a:cubicBezTo>
                    <a:pt x="15821" y="33316"/>
                    <a:pt x="14133" y="32664"/>
                    <a:pt x="14776" y="32225"/>
                  </a:cubicBezTo>
                  <a:lnTo>
                    <a:pt x="14776" y="32225"/>
                  </a:lnTo>
                  <a:cubicBezTo>
                    <a:pt x="14711" y="32538"/>
                    <a:pt x="14753" y="32688"/>
                    <a:pt x="14909" y="32688"/>
                  </a:cubicBezTo>
                  <a:cubicBezTo>
                    <a:pt x="14929" y="32688"/>
                    <a:pt x="14950" y="32685"/>
                    <a:pt x="14973" y="32681"/>
                  </a:cubicBezTo>
                  <a:cubicBezTo>
                    <a:pt x="14952" y="32494"/>
                    <a:pt x="14983" y="32318"/>
                    <a:pt x="15066" y="32152"/>
                  </a:cubicBezTo>
                  <a:cubicBezTo>
                    <a:pt x="15191" y="32681"/>
                    <a:pt x="15087" y="32474"/>
                    <a:pt x="15553" y="32764"/>
                  </a:cubicBezTo>
                  <a:cubicBezTo>
                    <a:pt x="15600" y="32607"/>
                    <a:pt x="15693" y="32511"/>
                    <a:pt x="15799" y="32511"/>
                  </a:cubicBezTo>
                  <a:cubicBezTo>
                    <a:pt x="15925" y="32511"/>
                    <a:pt x="16068" y="32645"/>
                    <a:pt x="16174" y="32971"/>
                  </a:cubicBezTo>
                  <a:cubicBezTo>
                    <a:pt x="16413" y="32919"/>
                    <a:pt x="16413" y="32774"/>
                    <a:pt x="16351" y="32463"/>
                  </a:cubicBezTo>
                  <a:cubicBezTo>
                    <a:pt x="16359" y="32462"/>
                    <a:pt x="16367" y="32462"/>
                    <a:pt x="16374" y="32462"/>
                  </a:cubicBezTo>
                  <a:cubicBezTo>
                    <a:pt x="16606" y="32462"/>
                    <a:pt x="16702" y="32608"/>
                    <a:pt x="16662" y="32909"/>
                  </a:cubicBezTo>
                  <a:cubicBezTo>
                    <a:pt x="16826" y="32616"/>
                    <a:pt x="16903" y="32439"/>
                    <a:pt x="16940" y="32439"/>
                  </a:cubicBezTo>
                  <a:cubicBezTo>
                    <a:pt x="16969" y="32439"/>
                    <a:pt x="16973" y="32545"/>
                    <a:pt x="16973" y="32784"/>
                  </a:cubicBezTo>
                  <a:cubicBezTo>
                    <a:pt x="17188" y="32517"/>
                    <a:pt x="17341" y="32481"/>
                    <a:pt x="17535" y="32481"/>
                  </a:cubicBezTo>
                  <a:cubicBezTo>
                    <a:pt x="17606" y="32481"/>
                    <a:pt x="17681" y="32486"/>
                    <a:pt x="17768" y="32486"/>
                  </a:cubicBezTo>
                  <a:cubicBezTo>
                    <a:pt x="17866" y="32486"/>
                    <a:pt x="17979" y="32479"/>
                    <a:pt x="18112" y="32453"/>
                  </a:cubicBezTo>
                  <a:cubicBezTo>
                    <a:pt x="17812" y="32308"/>
                    <a:pt x="17138" y="32142"/>
                    <a:pt x="16941" y="31862"/>
                  </a:cubicBezTo>
                  <a:cubicBezTo>
                    <a:pt x="17151" y="31718"/>
                    <a:pt x="17205" y="31686"/>
                    <a:pt x="17184" y="31686"/>
                  </a:cubicBezTo>
                  <a:cubicBezTo>
                    <a:pt x="17167" y="31686"/>
                    <a:pt x="17103" y="31705"/>
                    <a:pt x="17029" y="31705"/>
                  </a:cubicBezTo>
                  <a:cubicBezTo>
                    <a:pt x="16913" y="31705"/>
                    <a:pt x="16772" y="31657"/>
                    <a:pt x="16755" y="31406"/>
                  </a:cubicBezTo>
                  <a:cubicBezTo>
                    <a:pt x="16750" y="31374"/>
                    <a:pt x="16887" y="31341"/>
                    <a:pt x="17044" y="31341"/>
                  </a:cubicBezTo>
                  <a:cubicBezTo>
                    <a:pt x="17239" y="31341"/>
                    <a:pt x="17466" y="31391"/>
                    <a:pt x="17501" y="31551"/>
                  </a:cubicBezTo>
                  <a:cubicBezTo>
                    <a:pt x="17553" y="31339"/>
                    <a:pt x="17595" y="31273"/>
                    <a:pt x="17633" y="31273"/>
                  </a:cubicBezTo>
                  <a:cubicBezTo>
                    <a:pt x="17697" y="31273"/>
                    <a:pt x="17748" y="31458"/>
                    <a:pt x="17811" y="31458"/>
                  </a:cubicBezTo>
                  <a:cubicBezTo>
                    <a:pt x="17844" y="31458"/>
                    <a:pt x="17882" y="31405"/>
                    <a:pt x="17926" y="31240"/>
                  </a:cubicBezTo>
                  <a:lnTo>
                    <a:pt x="17926" y="31240"/>
                  </a:lnTo>
                  <a:cubicBezTo>
                    <a:pt x="18102" y="31251"/>
                    <a:pt x="17853" y="31665"/>
                    <a:pt x="18050" y="31696"/>
                  </a:cubicBezTo>
                  <a:cubicBezTo>
                    <a:pt x="18080" y="31479"/>
                    <a:pt x="18146" y="31342"/>
                    <a:pt x="18248" y="31342"/>
                  </a:cubicBezTo>
                  <a:cubicBezTo>
                    <a:pt x="18322" y="31342"/>
                    <a:pt x="18415" y="31412"/>
                    <a:pt x="18527" y="31572"/>
                  </a:cubicBezTo>
                  <a:cubicBezTo>
                    <a:pt x="18493" y="31324"/>
                    <a:pt x="18522" y="31203"/>
                    <a:pt x="18614" y="31203"/>
                  </a:cubicBezTo>
                  <a:cubicBezTo>
                    <a:pt x="18634" y="31203"/>
                    <a:pt x="18656" y="31209"/>
                    <a:pt x="18682" y="31219"/>
                  </a:cubicBezTo>
                  <a:cubicBezTo>
                    <a:pt x="18454" y="30961"/>
                    <a:pt x="17739" y="30401"/>
                    <a:pt x="17159" y="30236"/>
                  </a:cubicBezTo>
                  <a:cubicBezTo>
                    <a:pt x="17117" y="30224"/>
                    <a:pt x="17062" y="30219"/>
                    <a:pt x="16995" y="30219"/>
                  </a:cubicBezTo>
                  <a:cubicBezTo>
                    <a:pt x="16689" y="30219"/>
                    <a:pt x="16154" y="30322"/>
                    <a:pt x="15688" y="30322"/>
                  </a:cubicBezTo>
                  <a:cubicBezTo>
                    <a:pt x="15273" y="30322"/>
                    <a:pt x="14914" y="30241"/>
                    <a:pt x="14818" y="29935"/>
                  </a:cubicBezTo>
                  <a:lnTo>
                    <a:pt x="14818" y="29935"/>
                  </a:lnTo>
                  <a:cubicBezTo>
                    <a:pt x="14861" y="29970"/>
                    <a:pt x="14904" y="29998"/>
                    <a:pt x="14953" y="29998"/>
                  </a:cubicBezTo>
                  <a:cubicBezTo>
                    <a:pt x="15033" y="29998"/>
                    <a:pt x="15128" y="29924"/>
                    <a:pt x="15263" y="29686"/>
                  </a:cubicBezTo>
                  <a:cubicBezTo>
                    <a:pt x="15322" y="29974"/>
                    <a:pt x="15349" y="30064"/>
                    <a:pt x="15372" y="30064"/>
                  </a:cubicBezTo>
                  <a:cubicBezTo>
                    <a:pt x="15410" y="30064"/>
                    <a:pt x="15440" y="29817"/>
                    <a:pt x="15600" y="29817"/>
                  </a:cubicBezTo>
                  <a:cubicBezTo>
                    <a:pt x="15611" y="29817"/>
                    <a:pt x="15623" y="29818"/>
                    <a:pt x="15636" y="29821"/>
                  </a:cubicBezTo>
                  <a:cubicBezTo>
                    <a:pt x="15636" y="30105"/>
                    <a:pt x="16131" y="30181"/>
                    <a:pt x="16561" y="30181"/>
                  </a:cubicBezTo>
                  <a:cubicBezTo>
                    <a:pt x="16837" y="30181"/>
                    <a:pt x="17086" y="30150"/>
                    <a:pt x="17159" y="30121"/>
                  </a:cubicBezTo>
                  <a:cubicBezTo>
                    <a:pt x="16879" y="30049"/>
                    <a:pt x="16869" y="29976"/>
                    <a:pt x="17128" y="29893"/>
                  </a:cubicBezTo>
                  <a:lnTo>
                    <a:pt x="17128" y="29893"/>
                  </a:lnTo>
                  <a:cubicBezTo>
                    <a:pt x="17181" y="30066"/>
                    <a:pt x="17279" y="30129"/>
                    <a:pt x="17391" y="30129"/>
                  </a:cubicBezTo>
                  <a:cubicBezTo>
                    <a:pt x="17583" y="30129"/>
                    <a:pt x="17820" y="29944"/>
                    <a:pt x="17957" y="29800"/>
                  </a:cubicBezTo>
                  <a:cubicBezTo>
                    <a:pt x="17897" y="29728"/>
                    <a:pt x="17851" y="29713"/>
                    <a:pt x="17791" y="29713"/>
                  </a:cubicBezTo>
                  <a:cubicBezTo>
                    <a:pt x="17750" y="29713"/>
                    <a:pt x="17702" y="29720"/>
                    <a:pt x="17639" y="29720"/>
                  </a:cubicBezTo>
                  <a:cubicBezTo>
                    <a:pt x="17568" y="29720"/>
                    <a:pt x="17478" y="29711"/>
                    <a:pt x="17356" y="29676"/>
                  </a:cubicBezTo>
                  <a:cubicBezTo>
                    <a:pt x="17501" y="29427"/>
                    <a:pt x="17574" y="29241"/>
                    <a:pt x="17056" y="29220"/>
                  </a:cubicBezTo>
                  <a:cubicBezTo>
                    <a:pt x="17137" y="29120"/>
                    <a:pt x="17306" y="29028"/>
                    <a:pt x="17361" y="29028"/>
                  </a:cubicBezTo>
                  <a:cubicBezTo>
                    <a:pt x="17368" y="29028"/>
                    <a:pt x="17374" y="29030"/>
                    <a:pt x="17376" y="29034"/>
                  </a:cubicBezTo>
                  <a:cubicBezTo>
                    <a:pt x="17265" y="28864"/>
                    <a:pt x="17065" y="28813"/>
                    <a:pt x="16829" y="28813"/>
                  </a:cubicBezTo>
                  <a:cubicBezTo>
                    <a:pt x="16475" y="28813"/>
                    <a:pt x="16040" y="28928"/>
                    <a:pt x="15706" y="28928"/>
                  </a:cubicBezTo>
                  <a:cubicBezTo>
                    <a:pt x="15435" y="28928"/>
                    <a:pt x="15231" y="28852"/>
                    <a:pt x="15191" y="28578"/>
                  </a:cubicBezTo>
                  <a:lnTo>
                    <a:pt x="15191" y="28578"/>
                  </a:lnTo>
                  <a:cubicBezTo>
                    <a:pt x="15255" y="28599"/>
                    <a:pt x="15314" y="28609"/>
                    <a:pt x="15368" y="28609"/>
                  </a:cubicBezTo>
                  <a:cubicBezTo>
                    <a:pt x="15629" y="28609"/>
                    <a:pt x="15781" y="28384"/>
                    <a:pt x="15884" y="28152"/>
                  </a:cubicBezTo>
                  <a:cubicBezTo>
                    <a:pt x="15893" y="28283"/>
                    <a:pt x="15926" y="28331"/>
                    <a:pt x="15971" y="28331"/>
                  </a:cubicBezTo>
                  <a:cubicBezTo>
                    <a:pt x="16093" y="28331"/>
                    <a:pt x="16303" y="27974"/>
                    <a:pt x="16340" y="27966"/>
                  </a:cubicBezTo>
                  <a:cubicBezTo>
                    <a:pt x="16370" y="28055"/>
                    <a:pt x="16463" y="28181"/>
                    <a:pt x="16567" y="28181"/>
                  </a:cubicBezTo>
                  <a:cubicBezTo>
                    <a:pt x="16608" y="28181"/>
                    <a:pt x="16651" y="28161"/>
                    <a:pt x="16693" y="28111"/>
                  </a:cubicBezTo>
                  <a:cubicBezTo>
                    <a:pt x="16538" y="28049"/>
                    <a:pt x="16506" y="27956"/>
                    <a:pt x="16610" y="27842"/>
                  </a:cubicBezTo>
                  <a:lnTo>
                    <a:pt x="16610" y="27842"/>
                  </a:lnTo>
                  <a:cubicBezTo>
                    <a:pt x="16532" y="27910"/>
                    <a:pt x="16466" y="27945"/>
                    <a:pt x="16414" y="27945"/>
                  </a:cubicBezTo>
                  <a:cubicBezTo>
                    <a:pt x="16347" y="27945"/>
                    <a:pt x="16301" y="27890"/>
                    <a:pt x="16278" y="27779"/>
                  </a:cubicBezTo>
                  <a:lnTo>
                    <a:pt x="16278" y="27779"/>
                  </a:lnTo>
                  <a:cubicBezTo>
                    <a:pt x="16280" y="27780"/>
                    <a:pt x="16282" y="27780"/>
                    <a:pt x="16285" y="27780"/>
                  </a:cubicBezTo>
                  <a:cubicBezTo>
                    <a:pt x="16359" y="27780"/>
                    <a:pt x="16630" y="27498"/>
                    <a:pt x="16630" y="27448"/>
                  </a:cubicBezTo>
                  <a:cubicBezTo>
                    <a:pt x="16629" y="27448"/>
                    <a:pt x="16627" y="27448"/>
                    <a:pt x="16625" y="27448"/>
                  </a:cubicBezTo>
                  <a:cubicBezTo>
                    <a:pt x="16446" y="27448"/>
                    <a:pt x="15541" y="27773"/>
                    <a:pt x="14907" y="27773"/>
                  </a:cubicBezTo>
                  <a:cubicBezTo>
                    <a:pt x="14624" y="27773"/>
                    <a:pt x="14395" y="27708"/>
                    <a:pt x="14309" y="27521"/>
                  </a:cubicBezTo>
                  <a:lnTo>
                    <a:pt x="14309" y="27521"/>
                  </a:lnTo>
                  <a:cubicBezTo>
                    <a:pt x="14329" y="27526"/>
                    <a:pt x="14348" y="27529"/>
                    <a:pt x="14365" y="27529"/>
                  </a:cubicBezTo>
                  <a:cubicBezTo>
                    <a:pt x="14609" y="27529"/>
                    <a:pt x="14617" y="27034"/>
                    <a:pt x="14687" y="27034"/>
                  </a:cubicBezTo>
                  <a:cubicBezTo>
                    <a:pt x="14708" y="27034"/>
                    <a:pt x="14735" y="27080"/>
                    <a:pt x="14776" y="27199"/>
                  </a:cubicBezTo>
                  <a:cubicBezTo>
                    <a:pt x="14942" y="26858"/>
                    <a:pt x="14827" y="26660"/>
                    <a:pt x="14662" y="26578"/>
                  </a:cubicBezTo>
                  <a:cubicBezTo>
                    <a:pt x="14942" y="26453"/>
                    <a:pt x="15025" y="26681"/>
                    <a:pt x="15087" y="26225"/>
                  </a:cubicBezTo>
                  <a:lnTo>
                    <a:pt x="15087" y="26225"/>
                  </a:lnTo>
                  <a:cubicBezTo>
                    <a:pt x="15957" y="26723"/>
                    <a:pt x="14848" y="26453"/>
                    <a:pt x="15874" y="27116"/>
                  </a:cubicBezTo>
                  <a:cubicBezTo>
                    <a:pt x="16040" y="27003"/>
                    <a:pt x="16082" y="26858"/>
                    <a:pt x="16019" y="26692"/>
                  </a:cubicBezTo>
                  <a:cubicBezTo>
                    <a:pt x="16080" y="26661"/>
                    <a:pt x="16145" y="26545"/>
                    <a:pt x="16242" y="26545"/>
                  </a:cubicBezTo>
                  <a:cubicBezTo>
                    <a:pt x="16311" y="26545"/>
                    <a:pt x="16395" y="26602"/>
                    <a:pt x="16506" y="26785"/>
                  </a:cubicBezTo>
                  <a:cubicBezTo>
                    <a:pt x="16558" y="26671"/>
                    <a:pt x="16630" y="26588"/>
                    <a:pt x="16734" y="26536"/>
                  </a:cubicBezTo>
                  <a:lnTo>
                    <a:pt x="16734" y="26536"/>
                  </a:lnTo>
                  <a:cubicBezTo>
                    <a:pt x="16715" y="26539"/>
                    <a:pt x="16695" y="26541"/>
                    <a:pt x="16676" y="26541"/>
                  </a:cubicBezTo>
                  <a:cubicBezTo>
                    <a:pt x="16304" y="26541"/>
                    <a:pt x="15969" y="25993"/>
                    <a:pt x="16185" y="25697"/>
                  </a:cubicBezTo>
                  <a:lnTo>
                    <a:pt x="16185" y="25697"/>
                  </a:lnTo>
                  <a:cubicBezTo>
                    <a:pt x="16310" y="25884"/>
                    <a:pt x="16413" y="26132"/>
                    <a:pt x="16475" y="26298"/>
                  </a:cubicBezTo>
                  <a:cubicBezTo>
                    <a:pt x="16641" y="26204"/>
                    <a:pt x="16683" y="26070"/>
                    <a:pt x="16589" y="25884"/>
                  </a:cubicBezTo>
                  <a:lnTo>
                    <a:pt x="16589" y="25884"/>
                  </a:lnTo>
                  <a:cubicBezTo>
                    <a:pt x="16724" y="26096"/>
                    <a:pt x="17016" y="26372"/>
                    <a:pt x="17194" y="26372"/>
                  </a:cubicBezTo>
                  <a:cubicBezTo>
                    <a:pt x="17303" y="26372"/>
                    <a:pt x="17370" y="26270"/>
                    <a:pt x="17335" y="25987"/>
                  </a:cubicBezTo>
                  <a:lnTo>
                    <a:pt x="17335" y="25987"/>
                  </a:lnTo>
                  <a:cubicBezTo>
                    <a:pt x="17425" y="26067"/>
                    <a:pt x="17641" y="26330"/>
                    <a:pt x="17693" y="26330"/>
                  </a:cubicBezTo>
                  <a:cubicBezTo>
                    <a:pt x="17695" y="26330"/>
                    <a:pt x="17697" y="26330"/>
                    <a:pt x="17698" y="26329"/>
                  </a:cubicBezTo>
                  <a:cubicBezTo>
                    <a:pt x="17708" y="26153"/>
                    <a:pt x="17739" y="25189"/>
                    <a:pt x="17657" y="25085"/>
                  </a:cubicBezTo>
                  <a:cubicBezTo>
                    <a:pt x="17553" y="25160"/>
                    <a:pt x="17458" y="25191"/>
                    <a:pt x="17369" y="25191"/>
                  </a:cubicBezTo>
                  <a:cubicBezTo>
                    <a:pt x="17050" y="25191"/>
                    <a:pt x="16805" y="24795"/>
                    <a:pt x="16465" y="24609"/>
                  </a:cubicBezTo>
                  <a:cubicBezTo>
                    <a:pt x="16517" y="24402"/>
                    <a:pt x="16589" y="24049"/>
                    <a:pt x="16558" y="23966"/>
                  </a:cubicBezTo>
                  <a:lnTo>
                    <a:pt x="16558" y="23966"/>
                  </a:lnTo>
                  <a:cubicBezTo>
                    <a:pt x="16553" y="23971"/>
                    <a:pt x="16542" y="23972"/>
                    <a:pt x="16524" y="23972"/>
                  </a:cubicBezTo>
                  <a:cubicBezTo>
                    <a:pt x="16321" y="23972"/>
                    <a:pt x="15327" y="23706"/>
                    <a:pt x="15232" y="23573"/>
                  </a:cubicBezTo>
                  <a:lnTo>
                    <a:pt x="15232" y="23573"/>
                  </a:lnTo>
                  <a:cubicBezTo>
                    <a:pt x="15282" y="23600"/>
                    <a:pt x="15329" y="23612"/>
                    <a:pt x="15372" y="23612"/>
                  </a:cubicBezTo>
                  <a:cubicBezTo>
                    <a:pt x="15631" y="23612"/>
                    <a:pt x="15770" y="23192"/>
                    <a:pt x="15825" y="23192"/>
                  </a:cubicBezTo>
                  <a:cubicBezTo>
                    <a:pt x="15845" y="23192"/>
                    <a:pt x="15854" y="23244"/>
                    <a:pt x="15854" y="23386"/>
                  </a:cubicBezTo>
                  <a:cubicBezTo>
                    <a:pt x="16115" y="23179"/>
                    <a:pt x="16597" y="22610"/>
                    <a:pt x="16778" y="22610"/>
                  </a:cubicBezTo>
                  <a:cubicBezTo>
                    <a:pt x="16805" y="22610"/>
                    <a:pt x="16826" y="22623"/>
                    <a:pt x="16838" y="22651"/>
                  </a:cubicBezTo>
                  <a:cubicBezTo>
                    <a:pt x="16940" y="22244"/>
                    <a:pt x="16455" y="21737"/>
                    <a:pt x="16401" y="21737"/>
                  </a:cubicBezTo>
                  <a:cubicBezTo>
                    <a:pt x="16395" y="21737"/>
                    <a:pt x="16395" y="21744"/>
                    <a:pt x="16402" y="21760"/>
                  </a:cubicBezTo>
                  <a:cubicBezTo>
                    <a:pt x="15977" y="21975"/>
                    <a:pt x="15616" y="22022"/>
                    <a:pt x="15251" y="22022"/>
                  </a:cubicBezTo>
                  <a:cubicBezTo>
                    <a:pt x="14960" y="22022"/>
                    <a:pt x="14667" y="21992"/>
                    <a:pt x="14338" y="21992"/>
                  </a:cubicBezTo>
                  <a:cubicBezTo>
                    <a:pt x="14182" y="21992"/>
                    <a:pt x="14019" y="21999"/>
                    <a:pt x="13844" y="22018"/>
                  </a:cubicBezTo>
                  <a:cubicBezTo>
                    <a:pt x="14051" y="21894"/>
                    <a:pt x="14071" y="21749"/>
                    <a:pt x="13895" y="21563"/>
                  </a:cubicBezTo>
                  <a:cubicBezTo>
                    <a:pt x="13926" y="21552"/>
                    <a:pt x="13964" y="21548"/>
                    <a:pt x="14004" y="21548"/>
                  </a:cubicBezTo>
                  <a:cubicBezTo>
                    <a:pt x="14124" y="21548"/>
                    <a:pt x="14258" y="21583"/>
                    <a:pt x="14258" y="21583"/>
                  </a:cubicBezTo>
                  <a:cubicBezTo>
                    <a:pt x="14227" y="21490"/>
                    <a:pt x="13906" y="21014"/>
                    <a:pt x="14123" y="20962"/>
                  </a:cubicBezTo>
                  <a:lnTo>
                    <a:pt x="14123" y="20962"/>
                  </a:lnTo>
                  <a:cubicBezTo>
                    <a:pt x="14244" y="21308"/>
                    <a:pt x="14598" y="21476"/>
                    <a:pt x="14837" y="21476"/>
                  </a:cubicBezTo>
                  <a:cubicBezTo>
                    <a:pt x="15072" y="21476"/>
                    <a:pt x="15197" y="21315"/>
                    <a:pt x="14890" y="21003"/>
                  </a:cubicBezTo>
                  <a:cubicBezTo>
                    <a:pt x="14917" y="20971"/>
                    <a:pt x="15066" y="20907"/>
                    <a:pt x="15211" y="20907"/>
                  </a:cubicBezTo>
                  <a:cubicBezTo>
                    <a:pt x="15343" y="20907"/>
                    <a:pt x="15472" y="20960"/>
                    <a:pt x="15501" y="21138"/>
                  </a:cubicBezTo>
                  <a:cubicBezTo>
                    <a:pt x="15801" y="20941"/>
                    <a:pt x="15946" y="20413"/>
                    <a:pt x="15978" y="20289"/>
                  </a:cubicBezTo>
                  <a:cubicBezTo>
                    <a:pt x="16237" y="20330"/>
                    <a:pt x="16144" y="20319"/>
                    <a:pt x="16237" y="20496"/>
                  </a:cubicBezTo>
                  <a:cubicBezTo>
                    <a:pt x="16257" y="20132"/>
                    <a:pt x="16265" y="20030"/>
                    <a:pt x="16265" y="20030"/>
                  </a:cubicBezTo>
                  <a:lnTo>
                    <a:pt x="16265" y="20030"/>
                  </a:lnTo>
                  <a:cubicBezTo>
                    <a:pt x="16264" y="20030"/>
                    <a:pt x="16249" y="20202"/>
                    <a:pt x="16227" y="20202"/>
                  </a:cubicBezTo>
                  <a:cubicBezTo>
                    <a:pt x="16215" y="20202"/>
                    <a:pt x="16200" y="20147"/>
                    <a:pt x="16185" y="19978"/>
                  </a:cubicBezTo>
                  <a:cubicBezTo>
                    <a:pt x="16144" y="20059"/>
                    <a:pt x="16101" y="20094"/>
                    <a:pt x="16058" y="20094"/>
                  </a:cubicBezTo>
                  <a:cubicBezTo>
                    <a:pt x="15970" y="20094"/>
                    <a:pt x="15882" y="19948"/>
                    <a:pt x="15812" y="19760"/>
                  </a:cubicBezTo>
                  <a:cubicBezTo>
                    <a:pt x="16071" y="19688"/>
                    <a:pt x="15646" y="19511"/>
                    <a:pt x="15937" y="19428"/>
                  </a:cubicBezTo>
                  <a:lnTo>
                    <a:pt x="15937" y="19428"/>
                  </a:lnTo>
                  <a:cubicBezTo>
                    <a:pt x="16112" y="19905"/>
                    <a:pt x="16340" y="19460"/>
                    <a:pt x="16216" y="19936"/>
                  </a:cubicBezTo>
                  <a:cubicBezTo>
                    <a:pt x="16372" y="19739"/>
                    <a:pt x="16423" y="19511"/>
                    <a:pt x="16372" y="19252"/>
                  </a:cubicBezTo>
                  <a:lnTo>
                    <a:pt x="16372" y="19252"/>
                  </a:lnTo>
                  <a:cubicBezTo>
                    <a:pt x="16492" y="19359"/>
                    <a:pt x="16565" y="19392"/>
                    <a:pt x="16614" y="19392"/>
                  </a:cubicBezTo>
                  <a:cubicBezTo>
                    <a:pt x="16698" y="19392"/>
                    <a:pt x="16708" y="19290"/>
                    <a:pt x="16758" y="19290"/>
                  </a:cubicBezTo>
                  <a:cubicBezTo>
                    <a:pt x="16788" y="19290"/>
                    <a:pt x="16834" y="19328"/>
                    <a:pt x="16920" y="19449"/>
                  </a:cubicBezTo>
                  <a:cubicBezTo>
                    <a:pt x="16882" y="19246"/>
                    <a:pt x="16919" y="19149"/>
                    <a:pt x="17020" y="19149"/>
                  </a:cubicBezTo>
                  <a:cubicBezTo>
                    <a:pt x="17053" y="19149"/>
                    <a:pt x="17093" y="19159"/>
                    <a:pt x="17138" y="19179"/>
                  </a:cubicBezTo>
                  <a:cubicBezTo>
                    <a:pt x="17088" y="19082"/>
                    <a:pt x="17041" y="19051"/>
                    <a:pt x="16997" y="19051"/>
                  </a:cubicBezTo>
                  <a:cubicBezTo>
                    <a:pt x="16919" y="19051"/>
                    <a:pt x="16851" y="19150"/>
                    <a:pt x="16797" y="19150"/>
                  </a:cubicBezTo>
                  <a:cubicBezTo>
                    <a:pt x="16763" y="19150"/>
                    <a:pt x="16735" y="19109"/>
                    <a:pt x="16713" y="18972"/>
                  </a:cubicBezTo>
                  <a:cubicBezTo>
                    <a:pt x="16667" y="19123"/>
                    <a:pt x="16478" y="19201"/>
                    <a:pt x="16278" y="19201"/>
                  </a:cubicBezTo>
                  <a:cubicBezTo>
                    <a:pt x="15985" y="19201"/>
                    <a:pt x="15670" y="19034"/>
                    <a:pt x="15750" y="18682"/>
                  </a:cubicBezTo>
                  <a:lnTo>
                    <a:pt x="15750" y="18682"/>
                  </a:lnTo>
                  <a:cubicBezTo>
                    <a:pt x="15860" y="18732"/>
                    <a:pt x="16109" y="18824"/>
                    <a:pt x="16232" y="18824"/>
                  </a:cubicBezTo>
                  <a:cubicBezTo>
                    <a:pt x="16362" y="18824"/>
                    <a:pt x="16350" y="18720"/>
                    <a:pt x="15874" y="18351"/>
                  </a:cubicBezTo>
                  <a:cubicBezTo>
                    <a:pt x="15831" y="18466"/>
                    <a:pt x="15753" y="18498"/>
                    <a:pt x="15646" y="18498"/>
                  </a:cubicBezTo>
                  <a:cubicBezTo>
                    <a:pt x="15508" y="18498"/>
                    <a:pt x="15322" y="18444"/>
                    <a:pt x="15105" y="18444"/>
                  </a:cubicBezTo>
                  <a:cubicBezTo>
                    <a:pt x="15008" y="18444"/>
                    <a:pt x="14905" y="18454"/>
                    <a:pt x="14797" y="18486"/>
                  </a:cubicBezTo>
                  <a:cubicBezTo>
                    <a:pt x="14735" y="18330"/>
                    <a:pt x="14952" y="18444"/>
                    <a:pt x="14869" y="18216"/>
                  </a:cubicBezTo>
                  <a:lnTo>
                    <a:pt x="14869" y="18216"/>
                  </a:lnTo>
                  <a:cubicBezTo>
                    <a:pt x="14548" y="18444"/>
                    <a:pt x="14424" y="18330"/>
                    <a:pt x="14113" y="18403"/>
                  </a:cubicBezTo>
                  <a:cubicBezTo>
                    <a:pt x="14092" y="18278"/>
                    <a:pt x="14081" y="18143"/>
                    <a:pt x="14102" y="18019"/>
                  </a:cubicBezTo>
                  <a:lnTo>
                    <a:pt x="14102" y="18019"/>
                  </a:lnTo>
                  <a:cubicBezTo>
                    <a:pt x="14132" y="18026"/>
                    <a:pt x="14165" y="18029"/>
                    <a:pt x="14200" y="18029"/>
                  </a:cubicBezTo>
                  <a:cubicBezTo>
                    <a:pt x="14471" y="18029"/>
                    <a:pt x="14815" y="17821"/>
                    <a:pt x="14392" y="17563"/>
                  </a:cubicBezTo>
                  <a:cubicBezTo>
                    <a:pt x="14424" y="17542"/>
                    <a:pt x="14445" y="17512"/>
                    <a:pt x="14454" y="17470"/>
                  </a:cubicBezTo>
                  <a:cubicBezTo>
                    <a:pt x="14724" y="17574"/>
                    <a:pt x="14983" y="17740"/>
                    <a:pt x="15066" y="17947"/>
                  </a:cubicBezTo>
                  <a:cubicBezTo>
                    <a:pt x="15273" y="16973"/>
                    <a:pt x="14797" y="17512"/>
                    <a:pt x="15025" y="16921"/>
                  </a:cubicBezTo>
                  <a:lnTo>
                    <a:pt x="15025" y="16921"/>
                  </a:lnTo>
                  <a:cubicBezTo>
                    <a:pt x="14866" y="16929"/>
                    <a:pt x="14748" y="16933"/>
                    <a:pt x="14661" y="16933"/>
                  </a:cubicBezTo>
                  <a:cubicBezTo>
                    <a:pt x="14075" y="16933"/>
                    <a:pt x="14885" y="16766"/>
                    <a:pt x="14366" y="16766"/>
                  </a:cubicBezTo>
                  <a:cubicBezTo>
                    <a:pt x="14299" y="16766"/>
                    <a:pt x="14210" y="16769"/>
                    <a:pt x="14092" y="16776"/>
                  </a:cubicBezTo>
                  <a:cubicBezTo>
                    <a:pt x="14081" y="16734"/>
                    <a:pt x="14475" y="16662"/>
                    <a:pt x="14486" y="16662"/>
                  </a:cubicBezTo>
                  <a:cubicBezTo>
                    <a:pt x="14227" y="16621"/>
                    <a:pt x="14081" y="16476"/>
                    <a:pt x="14071" y="16216"/>
                  </a:cubicBezTo>
                  <a:lnTo>
                    <a:pt x="14071" y="16216"/>
                  </a:lnTo>
                  <a:cubicBezTo>
                    <a:pt x="14251" y="16470"/>
                    <a:pt x="14315" y="16563"/>
                    <a:pt x="14325" y="16563"/>
                  </a:cubicBezTo>
                  <a:cubicBezTo>
                    <a:pt x="14345" y="16563"/>
                    <a:pt x="14165" y="16214"/>
                    <a:pt x="14247" y="16009"/>
                  </a:cubicBezTo>
                  <a:lnTo>
                    <a:pt x="14247" y="16009"/>
                  </a:lnTo>
                  <a:cubicBezTo>
                    <a:pt x="13553" y="16040"/>
                    <a:pt x="12870" y="16030"/>
                    <a:pt x="12631" y="16092"/>
                  </a:cubicBezTo>
                  <a:cubicBezTo>
                    <a:pt x="12631" y="15884"/>
                    <a:pt x="13595" y="15502"/>
                    <a:pt x="13232" y="15025"/>
                  </a:cubicBezTo>
                  <a:cubicBezTo>
                    <a:pt x="13750" y="14818"/>
                    <a:pt x="13719" y="15149"/>
                    <a:pt x="13740" y="14610"/>
                  </a:cubicBezTo>
                  <a:lnTo>
                    <a:pt x="13740" y="14610"/>
                  </a:lnTo>
                  <a:cubicBezTo>
                    <a:pt x="13816" y="14822"/>
                    <a:pt x="13880" y="14900"/>
                    <a:pt x="13933" y="14900"/>
                  </a:cubicBezTo>
                  <a:cubicBezTo>
                    <a:pt x="14057" y="14900"/>
                    <a:pt x="14116" y="14459"/>
                    <a:pt x="14123" y="14320"/>
                  </a:cubicBezTo>
                  <a:cubicBezTo>
                    <a:pt x="14392" y="14610"/>
                    <a:pt x="14320" y="14445"/>
                    <a:pt x="14475" y="14662"/>
                  </a:cubicBezTo>
                  <a:cubicBezTo>
                    <a:pt x="14479" y="14607"/>
                    <a:pt x="14509" y="14589"/>
                    <a:pt x="14552" y="14589"/>
                  </a:cubicBezTo>
                  <a:cubicBezTo>
                    <a:pt x="14634" y="14589"/>
                    <a:pt x="14762" y="14655"/>
                    <a:pt x="14840" y="14655"/>
                  </a:cubicBezTo>
                  <a:cubicBezTo>
                    <a:pt x="14938" y="14655"/>
                    <a:pt x="14957" y="14551"/>
                    <a:pt x="14703" y="14082"/>
                  </a:cubicBezTo>
                  <a:cubicBezTo>
                    <a:pt x="14641" y="14061"/>
                    <a:pt x="14590" y="14019"/>
                    <a:pt x="14548" y="13947"/>
                  </a:cubicBezTo>
                  <a:cubicBezTo>
                    <a:pt x="14682" y="13937"/>
                    <a:pt x="14714" y="13895"/>
                    <a:pt x="14641" y="13812"/>
                  </a:cubicBezTo>
                  <a:lnTo>
                    <a:pt x="14641" y="13812"/>
                  </a:lnTo>
                  <a:cubicBezTo>
                    <a:pt x="14459" y="13957"/>
                    <a:pt x="14297" y="14029"/>
                    <a:pt x="14159" y="14029"/>
                  </a:cubicBezTo>
                  <a:cubicBezTo>
                    <a:pt x="13991" y="14029"/>
                    <a:pt x="13857" y="13924"/>
                    <a:pt x="13761" y="13719"/>
                  </a:cubicBezTo>
                  <a:cubicBezTo>
                    <a:pt x="13729" y="14072"/>
                    <a:pt x="13222" y="14185"/>
                    <a:pt x="12683" y="14206"/>
                  </a:cubicBezTo>
                  <a:cubicBezTo>
                    <a:pt x="12683" y="14080"/>
                    <a:pt x="12683" y="13949"/>
                    <a:pt x="12708" y="13949"/>
                  </a:cubicBezTo>
                  <a:cubicBezTo>
                    <a:pt x="12721" y="13949"/>
                    <a:pt x="12743" y="13989"/>
                    <a:pt x="12776" y="14092"/>
                  </a:cubicBezTo>
                  <a:cubicBezTo>
                    <a:pt x="12890" y="13947"/>
                    <a:pt x="12932" y="13802"/>
                    <a:pt x="12890" y="13646"/>
                  </a:cubicBezTo>
                  <a:lnTo>
                    <a:pt x="12890" y="13646"/>
                  </a:lnTo>
                  <a:cubicBezTo>
                    <a:pt x="12838" y="13699"/>
                    <a:pt x="12776" y="13750"/>
                    <a:pt x="12704" y="13782"/>
                  </a:cubicBezTo>
                  <a:cubicBezTo>
                    <a:pt x="12683" y="13595"/>
                    <a:pt x="12714" y="13409"/>
                    <a:pt x="12807" y="13232"/>
                  </a:cubicBezTo>
                  <a:cubicBezTo>
                    <a:pt x="12814" y="13303"/>
                    <a:pt x="12832" y="13333"/>
                    <a:pt x="12858" y="13333"/>
                  </a:cubicBezTo>
                  <a:cubicBezTo>
                    <a:pt x="12945" y="13333"/>
                    <a:pt x="13124" y="12991"/>
                    <a:pt x="13284" y="12735"/>
                  </a:cubicBezTo>
                  <a:cubicBezTo>
                    <a:pt x="13271" y="12726"/>
                    <a:pt x="13249" y="12722"/>
                    <a:pt x="13220" y="12722"/>
                  </a:cubicBezTo>
                  <a:cubicBezTo>
                    <a:pt x="12837" y="12722"/>
                    <a:pt x="11173" y="13434"/>
                    <a:pt x="11077" y="13501"/>
                  </a:cubicBezTo>
                  <a:cubicBezTo>
                    <a:pt x="11046" y="13118"/>
                    <a:pt x="10797" y="13398"/>
                    <a:pt x="10745" y="13004"/>
                  </a:cubicBezTo>
                  <a:lnTo>
                    <a:pt x="10745" y="13004"/>
                  </a:lnTo>
                  <a:cubicBezTo>
                    <a:pt x="10806" y="13027"/>
                    <a:pt x="10880" y="13038"/>
                    <a:pt x="10953" y="13038"/>
                  </a:cubicBezTo>
                  <a:cubicBezTo>
                    <a:pt x="11175" y="13038"/>
                    <a:pt x="11394" y="12940"/>
                    <a:pt x="11253" y="12808"/>
                  </a:cubicBezTo>
                  <a:cubicBezTo>
                    <a:pt x="11309" y="12800"/>
                    <a:pt x="11362" y="12795"/>
                    <a:pt x="11413" y="12795"/>
                  </a:cubicBezTo>
                  <a:cubicBezTo>
                    <a:pt x="11574" y="12795"/>
                    <a:pt x="11720" y="12840"/>
                    <a:pt x="11885" y="12973"/>
                  </a:cubicBezTo>
                  <a:cubicBezTo>
                    <a:pt x="11999" y="12859"/>
                    <a:pt x="11926" y="12953"/>
                    <a:pt x="11999" y="12859"/>
                  </a:cubicBezTo>
                  <a:cubicBezTo>
                    <a:pt x="11760" y="12755"/>
                    <a:pt x="11668" y="12580"/>
                    <a:pt x="11719" y="12331"/>
                  </a:cubicBezTo>
                  <a:lnTo>
                    <a:pt x="11719" y="12331"/>
                  </a:lnTo>
                  <a:cubicBezTo>
                    <a:pt x="11787" y="12463"/>
                    <a:pt x="11835" y="12509"/>
                    <a:pt x="11868" y="12509"/>
                  </a:cubicBezTo>
                  <a:cubicBezTo>
                    <a:pt x="11949" y="12509"/>
                    <a:pt x="11948" y="12241"/>
                    <a:pt x="11955" y="12241"/>
                  </a:cubicBezTo>
                  <a:cubicBezTo>
                    <a:pt x="11959" y="12241"/>
                    <a:pt x="11965" y="12321"/>
                    <a:pt x="11988" y="12569"/>
                  </a:cubicBezTo>
                  <a:cubicBezTo>
                    <a:pt x="11997" y="12361"/>
                    <a:pt x="12058" y="12260"/>
                    <a:pt x="12173" y="12260"/>
                  </a:cubicBezTo>
                  <a:cubicBezTo>
                    <a:pt x="12202" y="12260"/>
                    <a:pt x="12234" y="12266"/>
                    <a:pt x="12269" y="12279"/>
                  </a:cubicBezTo>
                  <a:cubicBezTo>
                    <a:pt x="12351" y="12144"/>
                    <a:pt x="12009" y="12217"/>
                    <a:pt x="12082" y="12082"/>
                  </a:cubicBezTo>
                  <a:cubicBezTo>
                    <a:pt x="12231" y="12082"/>
                    <a:pt x="12312" y="12073"/>
                    <a:pt x="12367" y="12073"/>
                  </a:cubicBezTo>
                  <a:cubicBezTo>
                    <a:pt x="12453" y="12073"/>
                    <a:pt x="12471" y="12096"/>
                    <a:pt x="12579" y="12217"/>
                  </a:cubicBezTo>
                  <a:cubicBezTo>
                    <a:pt x="12572" y="12087"/>
                    <a:pt x="12664" y="11666"/>
                    <a:pt x="12749" y="11666"/>
                  </a:cubicBezTo>
                  <a:cubicBezTo>
                    <a:pt x="12787" y="11666"/>
                    <a:pt x="12823" y="11749"/>
                    <a:pt x="12849" y="11979"/>
                  </a:cubicBezTo>
                  <a:cubicBezTo>
                    <a:pt x="13004" y="11823"/>
                    <a:pt x="13045" y="11647"/>
                    <a:pt x="12973" y="11440"/>
                  </a:cubicBezTo>
                  <a:cubicBezTo>
                    <a:pt x="13001" y="11429"/>
                    <a:pt x="13025" y="11424"/>
                    <a:pt x="13047" y="11424"/>
                  </a:cubicBezTo>
                  <a:cubicBezTo>
                    <a:pt x="13154" y="11424"/>
                    <a:pt x="13185" y="11554"/>
                    <a:pt x="13160" y="11813"/>
                  </a:cubicBezTo>
                  <a:cubicBezTo>
                    <a:pt x="13418" y="11636"/>
                    <a:pt x="13844" y="10807"/>
                    <a:pt x="13367" y="10445"/>
                  </a:cubicBezTo>
                  <a:cubicBezTo>
                    <a:pt x="13448" y="10406"/>
                    <a:pt x="13514" y="10388"/>
                    <a:pt x="13572" y="10388"/>
                  </a:cubicBezTo>
                  <a:cubicBezTo>
                    <a:pt x="13700" y="10388"/>
                    <a:pt x="13785" y="10478"/>
                    <a:pt x="13885" y="10642"/>
                  </a:cubicBezTo>
                  <a:cubicBezTo>
                    <a:pt x="13916" y="10559"/>
                    <a:pt x="14030" y="10321"/>
                    <a:pt x="14144" y="10144"/>
                  </a:cubicBezTo>
                  <a:lnTo>
                    <a:pt x="14144" y="10144"/>
                  </a:lnTo>
                  <a:cubicBezTo>
                    <a:pt x="13785" y="10227"/>
                    <a:pt x="13142" y="10285"/>
                    <a:pt x="12534" y="10285"/>
                  </a:cubicBezTo>
                  <a:cubicBezTo>
                    <a:pt x="11684" y="10285"/>
                    <a:pt x="10903" y="10170"/>
                    <a:pt x="11067" y="9844"/>
                  </a:cubicBezTo>
                  <a:lnTo>
                    <a:pt x="11067" y="9844"/>
                  </a:lnTo>
                  <a:cubicBezTo>
                    <a:pt x="11091" y="9892"/>
                    <a:pt x="11215" y="9945"/>
                    <a:pt x="11353" y="9945"/>
                  </a:cubicBezTo>
                  <a:cubicBezTo>
                    <a:pt x="11512" y="9945"/>
                    <a:pt x="11689" y="9875"/>
                    <a:pt x="11751" y="9647"/>
                  </a:cubicBezTo>
                  <a:cubicBezTo>
                    <a:pt x="11792" y="9901"/>
                    <a:pt x="11864" y="9993"/>
                    <a:pt x="11951" y="9993"/>
                  </a:cubicBezTo>
                  <a:cubicBezTo>
                    <a:pt x="12126" y="9993"/>
                    <a:pt x="12361" y="9623"/>
                    <a:pt x="12527" y="9471"/>
                  </a:cubicBezTo>
                  <a:cubicBezTo>
                    <a:pt x="12653" y="9604"/>
                    <a:pt x="12697" y="9647"/>
                    <a:pt x="12705" y="9647"/>
                  </a:cubicBezTo>
                  <a:cubicBezTo>
                    <a:pt x="12721" y="9647"/>
                    <a:pt x="12617" y="9497"/>
                    <a:pt x="12704" y="9497"/>
                  </a:cubicBezTo>
                  <a:cubicBezTo>
                    <a:pt x="12712" y="9497"/>
                    <a:pt x="12722" y="9499"/>
                    <a:pt x="12734" y="9502"/>
                  </a:cubicBezTo>
                  <a:cubicBezTo>
                    <a:pt x="12706" y="9670"/>
                    <a:pt x="12696" y="9724"/>
                    <a:pt x="12697" y="9724"/>
                  </a:cubicBezTo>
                  <a:cubicBezTo>
                    <a:pt x="12699" y="9724"/>
                    <a:pt x="12736" y="9559"/>
                    <a:pt x="12776" y="9559"/>
                  </a:cubicBezTo>
                  <a:cubicBezTo>
                    <a:pt x="12797" y="9559"/>
                    <a:pt x="12820" y="9606"/>
                    <a:pt x="12838" y="9751"/>
                  </a:cubicBezTo>
                  <a:cubicBezTo>
                    <a:pt x="12844" y="9752"/>
                    <a:pt x="12850" y="9752"/>
                    <a:pt x="12857" y="9752"/>
                  </a:cubicBezTo>
                  <a:cubicBezTo>
                    <a:pt x="13062" y="9752"/>
                    <a:pt x="13335" y="9104"/>
                    <a:pt x="13305" y="8984"/>
                  </a:cubicBezTo>
                  <a:lnTo>
                    <a:pt x="13305" y="8984"/>
                  </a:lnTo>
                  <a:cubicBezTo>
                    <a:pt x="13212" y="9138"/>
                    <a:pt x="12727" y="9399"/>
                    <a:pt x="12331" y="9399"/>
                  </a:cubicBezTo>
                  <a:cubicBezTo>
                    <a:pt x="12063" y="9399"/>
                    <a:pt x="11835" y="9278"/>
                    <a:pt x="11802" y="8922"/>
                  </a:cubicBezTo>
                  <a:lnTo>
                    <a:pt x="11802" y="8922"/>
                  </a:lnTo>
                  <a:cubicBezTo>
                    <a:pt x="11890" y="9057"/>
                    <a:pt x="11938" y="9113"/>
                    <a:pt x="11978" y="9113"/>
                  </a:cubicBezTo>
                  <a:cubicBezTo>
                    <a:pt x="12060" y="9113"/>
                    <a:pt x="12107" y="8876"/>
                    <a:pt x="12393" y="8611"/>
                  </a:cubicBezTo>
                  <a:cubicBezTo>
                    <a:pt x="12144" y="8590"/>
                    <a:pt x="12113" y="8445"/>
                    <a:pt x="12299" y="8176"/>
                  </a:cubicBezTo>
                  <a:lnTo>
                    <a:pt x="12299" y="8176"/>
                  </a:lnTo>
                  <a:cubicBezTo>
                    <a:pt x="12177" y="8298"/>
                    <a:pt x="10627" y="9643"/>
                    <a:pt x="9958" y="9643"/>
                  </a:cubicBezTo>
                  <a:cubicBezTo>
                    <a:pt x="9831" y="9643"/>
                    <a:pt x="9736" y="9595"/>
                    <a:pt x="9688" y="9481"/>
                  </a:cubicBezTo>
                  <a:cubicBezTo>
                    <a:pt x="9692" y="9480"/>
                    <a:pt x="9696" y="9479"/>
                    <a:pt x="9702" y="9479"/>
                  </a:cubicBezTo>
                  <a:cubicBezTo>
                    <a:pt x="9753" y="9479"/>
                    <a:pt x="9880" y="9532"/>
                    <a:pt x="9969" y="9532"/>
                  </a:cubicBezTo>
                  <a:cubicBezTo>
                    <a:pt x="10013" y="9532"/>
                    <a:pt x="10048" y="9519"/>
                    <a:pt x="10061" y="9481"/>
                  </a:cubicBezTo>
                  <a:cubicBezTo>
                    <a:pt x="9958" y="9419"/>
                    <a:pt x="9854" y="9347"/>
                    <a:pt x="9750" y="9264"/>
                  </a:cubicBezTo>
                  <a:cubicBezTo>
                    <a:pt x="9771" y="9253"/>
                    <a:pt x="9948" y="9046"/>
                    <a:pt x="9978" y="8963"/>
                  </a:cubicBezTo>
                  <a:cubicBezTo>
                    <a:pt x="10036" y="9077"/>
                    <a:pt x="10082" y="9129"/>
                    <a:pt x="10117" y="9129"/>
                  </a:cubicBezTo>
                  <a:cubicBezTo>
                    <a:pt x="10197" y="9129"/>
                    <a:pt x="10219" y="8867"/>
                    <a:pt x="10176" y="8486"/>
                  </a:cubicBezTo>
                  <a:cubicBezTo>
                    <a:pt x="10177" y="8486"/>
                    <a:pt x="10179" y="8486"/>
                    <a:pt x="10181" y="8486"/>
                  </a:cubicBezTo>
                  <a:cubicBezTo>
                    <a:pt x="10278" y="8486"/>
                    <a:pt x="10539" y="8748"/>
                    <a:pt x="10579" y="8859"/>
                  </a:cubicBezTo>
                  <a:cubicBezTo>
                    <a:pt x="10631" y="8652"/>
                    <a:pt x="10694" y="8528"/>
                    <a:pt x="10787" y="8341"/>
                  </a:cubicBezTo>
                  <a:lnTo>
                    <a:pt x="10787" y="8341"/>
                  </a:lnTo>
                  <a:cubicBezTo>
                    <a:pt x="10865" y="8585"/>
                    <a:pt x="10810" y="8617"/>
                    <a:pt x="10768" y="8617"/>
                  </a:cubicBezTo>
                  <a:cubicBezTo>
                    <a:pt x="10753" y="8617"/>
                    <a:pt x="10740" y="8613"/>
                    <a:pt x="10735" y="8613"/>
                  </a:cubicBezTo>
                  <a:cubicBezTo>
                    <a:pt x="10720" y="8613"/>
                    <a:pt x="10773" y="8646"/>
                    <a:pt x="11056" y="8912"/>
                  </a:cubicBezTo>
                  <a:cubicBezTo>
                    <a:pt x="11222" y="8640"/>
                    <a:pt x="11371" y="8259"/>
                    <a:pt x="11512" y="8259"/>
                  </a:cubicBezTo>
                  <a:cubicBezTo>
                    <a:pt x="11565" y="8259"/>
                    <a:pt x="11617" y="8312"/>
                    <a:pt x="11668" y="8445"/>
                  </a:cubicBezTo>
                  <a:cubicBezTo>
                    <a:pt x="11682" y="8400"/>
                    <a:pt x="11740" y="8287"/>
                    <a:pt x="11843" y="8287"/>
                  </a:cubicBezTo>
                  <a:cubicBezTo>
                    <a:pt x="11884" y="8287"/>
                    <a:pt x="11933" y="8305"/>
                    <a:pt x="11988" y="8352"/>
                  </a:cubicBezTo>
                  <a:cubicBezTo>
                    <a:pt x="11976" y="8109"/>
                    <a:pt x="12053" y="7949"/>
                    <a:pt x="12173" y="7949"/>
                  </a:cubicBezTo>
                  <a:cubicBezTo>
                    <a:pt x="12253" y="7949"/>
                    <a:pt x="12351" y="8021"/>
                    <a:pt x="12455" y="8186"/>
                  </a:cubicBezTo>
                  <a:cubicBezTo>
                    <a:pt x="12486" y="8155"/>
                    <a:pt x="12755" y="7337"/>
                    <a:pt x="12755" y="7275"/>
                  </a:cubicBezTo>
                  <a:lnTo>
                    <a:pt x="12755" y="7275"/>
                  </a:lnTo>
                  <a:cubicBezTo>
                    <a:pt x="12496" y="7331"/>
                    <a:pt x="12351" y="7661"/>
                    <a:pt x="12312" y="7661"/>
                  </a:cubicBezTo>
                  <a:cubicBezTo>
                    <a:pt x="12294" y="7661"/>
                    <a:pt x="12300" y="7586"/>
                    <a:pt x="12331" y="7367"/>
                  </a:cubicBezTo>
                  <a:lnTo>
                    <a:pt x="12331" y="7367"/>
                  </a:lnTo>
                  <a:cubicBezTo>
                    <a:pt x="12286" y="7470"/>
                    <a:pt x="12237" y="7521"/>
                    <a:pt x="12185" y="7521"/>
                  </a:cubicBezTo>
                  <a:cubicBezTo>
                    <a:pt x="12152" y="7521"/>
                    <a:pt x="12118" y="7501"/>
                    <a:pt x="12082" y="7461"/>
                  </a:cubicBezTo>
                  <a:cubicBezTo>
                    <a:pt x="12082" y="7610"/>
                    <a:pt x="10982" y="8093"/>
                    <a:pt x="10513" y="8093"/>
                  </a:cubicBezTo>
                  <a:cubicBezTo>
                    <a:pt x="10428" y="8093"/>
                    <a:pt x="10364" y="8078"/>
                    <a:pt x="10331" y="8041"/>
                  </a:cubicBezTo>
                  <a:cubicBezTo>
                    <a:pt x="9875" y="7554"/>
                    <a:pt x="11284" y="7388"/>
                    <a:pt x="10631" y="6891"/>
                  </a:cubicBezTo>
                  <a:cubicBezTo>
                    <a:pt x="11046" y="6135"/>
                    <a:pt x="11926" y="6321"/>
                    <a:pt x="12289" y="5078"/>
                  </a:cubicBezTo>
                  <a:cubicBezTo>
                    <a:pt x="12282" y="5068"/>
                    <a:pt x="12271" y="5063"/>
                    <a:pt x="12258" y="5063"/>
                  </a:cubicBezTo>
                  <a:cubicBezTo>
                    <a:pt x="12100" y="5063"/>
                    <a:pt x="11585" y="5780"/>
                    <a:pt x="11470" y="5886"/>
                  </a:cubicBezTo>
                  <a:cubicBezTo>
                    <a:pt x="11346" y="5357"/>
                    <a:pt x="11470" y="5720"/>
                    <a:pt x="11180" y="5409"/>
                  </a:cubicBezTo>
                  <a:lnTo>
                    <a:pt x="11180" y="5409"/>
                  </a:lnTo>
                  <a:cubicBezTo>
                    <a:pt x="11259" y="5493"/>
                    <a:pt x="11323" y="5527"/>
                    <a:pt x="11376" y="5527"/>
                  </a:cubicBezTo>
                  <a:cubicBezTo>
                    <a:pt x="11572" y="5527"/>
                    <a:pt x="11616" y="5064"/>
                    <a:pt x="11730" y="4974"/>
                  </a:cubicBezTo>
                  <a:cubicBezTo>
                    <a:pt x="11760" y="5067"/>
                    <a:pt x="11771" y="5161"/>
                    <a:pt x="11751" y="5264"/>
                  </a:cubicBezTo>
                  <a:cubicBezTo>
                    <a:pt x="11926" y="5055"/>
                    <a:pt x="11865" y="4791"/>
                    <a:pt x="12060" y="4791"/>
                  </a:cubicBezTo>
                  <a:cubicBezTo>
                    <a:pt x="12106" y="4791"/>
                    <a:pt x="12167" y="4806"/>
                    <a:pt x="12248" y="4839"/>
                  </a:cubicBezTo>
                  <a:cubicBezTo>
                    <a:pt x="12041" y="4673"/>
                    <a:pt x="12061" y="4466"/>
                    <a:pt x="12299" y="4228"/>
                  </a:cubicBezTo>
                  <a:cubicBezTo>
                    <a:pt x="12295" y="4226"/>
                    <a:pt x="12290" y="4225"/>
                    <a:pt x="12284" y="4225"/>
                  </a:cubicBezTo>
                  <a:cubicBezTo>
                    <a:pt x="12125" y="4225"/>
                    <a:pt x="11451" y="5021"/>
                    <a:pt x="10932" y="5461"/>
                  </a:cubicBezTo>
                  <a:cubicBezTo>
                    <a:pt x="10867" y="5830"/>
                    <a:pt x="10756" y="5973"/>
                    <a:pt x="10630" y="5973"/>
                  </a:cubicBezTo>
                  <a:cubicBezTo>
                    <a:pt x="10193" y="5973"/>
                    <a:pt x="9568" y="4254"/>
                    <a:pt x="9997" y="4254"/>
                  </a:cubicBezTo>
                  <a:cubicBezTo>
                    <a:pt x="10094" y="4254"/>
                    <a:pt x="10245" y="4343"/>
                    <a:pt x="10466" y="4560"/>
                  </a:cubicBezTo>
                  <a:cubicBezTo>
                    <a:pt x="10579" y="4332"/>
                    <a:pt x="10528" y="4217"/>
                    <a:pt x="10300" y="4208"/>
                  </a:cubicBezTo>
                  <a:cubicBezTo>
                    <a:pt x="10704" y="3969"/>
                    <a:pt x="10777" y="4072"/>
                    <a:pt x="10952" y="3596"/>
                  </a:cubicBezTo>
                  <a:lnTo>
                    <a:pt x="10952" y="3596"/>
                  </a:lnTo>
                  <a:cubicBezTo>
                    <a:pt x="10717" y="3681"/>
                    <a:pt x="10405" y="4150"/>
                    <a:pt x="10063" y="4150"/>
                  </a:cubicBezTo>
                  <a:cubicBezTo>
                    <a:pt x="10028" y="4150"/>
                    <a:pt x="9993" y="4145"/>
                    <a:pt x="9958" y="4135"/>
                  </a:cubicBezTo>
                  <a:cubicBezTo>
                    <a:pt x="10341" y="4021"/>
                    <a:pt x="10611" y="3596"/>
                    <a:pt x="10683" y="3264"/>
                  </a:cubicBezTo>
                  <a:lnTo>
                    <a:pt x="10683" y="3264"/>
                  </a:lnTo>
                  <a:cubicBezTo>
                    <a:pt x="10595" y="3348"/>
                    <a:pt x="10531" y="3389"/>
                    <a:pt x="10491" y="3389"/>
                  </a:cubicBezTo>
                  <a:cubicBezTo>
                    <a:pt x="10431" y="3389"/>
                    <a:pt x="10422" y="3299"/>
                    <a:pt x="10466" y="3119"/>
                  </a:cubicBezTo>
                  <a:cubicBezTo>
                    <a:pt x="10455" y="3118"/>
                    <a:pt x="10444" y="3117"/>
                    <a:pt x="10434" y="3117"/>
                  </a:cubicBezTo>
                  <a:cubicBezTo>
                    <a:pt x="10189" y="3117"/>
                    <a:pt x="9987" y="3446"/>
                    <a:pt x="9948" y="3575"/>
                  </a:cubicBezTo>
                  <a:cubicBezTo>
                    <a:pt x="9948" y="3460"/>
                    <a:pt x="9886" y="3090"/>
                    <a:pt x="9892" y="3090"/>
                  </a:cubicBezTo>
                  <a:lnTo>
                    <a:pt x="9892" y="3090"/>
                  </a:lnTo>
                  <a:cubicBezTo>
                    <a:pt x="9893" y="3090"/>
                    <a:pt x="9894" y="3093"/>
                    <a:pt x="9895" y="3098"/>
                  </a:cubicBezTo>
                  <a:cubicBezTo>
                    <a:pt x="10393" y="2902"/>
                    <a:pt x="10362" y="2850"/>
                    <a:pt x="10496" y="2332"/>
                  </a:cubicBezTo>
                  <a:cubicBezTo>
                    <a:pt x="10492" y="2328"/>
                    <a:pt x="10486" y="2326"/>
                    <a:pt x="10480" y="2326"/>
                  </a:cubicBezTo>
                  <a:cubicBezTo>
                    <a:pt x="10332" y="2326"/>
                    <a:pt x="9721" y="3265"/>
                    <a:pt x="9463" y="3265"/>
                  </a:cubicBezTo>
                  <a:cubicBezTo>
                    <a:pt x="9427" y="3265"/>
                    <a:pt x="9397" y="3246"/>
                    <a:pt x="9377" y="3202"/>
                  </a:cubicBezTo>
                  <a:cubicBezTo>
                    <a:pt x="9191" y="3192"/>
                    <a:pt x="9492" y="2612"/>
                    <a:pt x="9253" y="2384"/>
                  </a:cubicBezTo>
                  <a:cubicBezTo>
                    <a:pt x="9595" y="1990"/>
                    <a:pt x="10165" y="1420"/>
                    <a:pt x="9543" y="1306"/>
                  </a:cubicBezTo>
                  <a:lnTo>
                    <a:pt x="9543" y="1306"/>
                  </a:lnTo>
                  <a:cubicBezTo>
                    <a:pt x="9409" y="1845"/>
                    <a:pt x="9305" y="1679"/>
                    <a:pt x="9139" y="2352"/>
                  </a:cubicBezTo>
                  <a:cubicBezTo>
                    <a:pt x="8982" y="2122"/>
                    <a:pt x="9286" y="1570"/>
                    <a:pt x="9127" y="1570"/>
                  </a:cubicBezTo>
                  <a:cubicBezTo>
                    <a:pt x="9107" y="1570"/>
                    <a:pt x="9081" y="1578"/>
                    <a:pt x="9046" y="1596"/>
                  </a:cubicBezTo>
                  <a:cubicBezTo>
                    <a:pt x="9015" y="1503"/>
                    <a:pt x="9243" y="1068"/>
                    <a:pt x="9409" y="923"/>
                  </a:cubicBezTo>
                  <a:lnTo>
                    <a:pt x="9409" y="923"/>
                  </a:lnTo>
                  <a:cubicBezTo>
                    <a:pt x="9314" y="944"/>
                    <a:pt x="9238" y="955"/>
                    <a:pt x="9180" y="955"/>
                  </a:cubicBezTo>
                  <a:cubicBezTo>
                    <a:pt x="8957" y="955"/>
                    <a:pt x="8999" y="797"/>
                    <a:pt x="9294" y="477"/>
                  </a:cubicBezTo>
                  <a:lnTo>
                    <a:pt x="9294" y="477"/>
                  </a:lnTo>
                  <a:cubicBezTo>
                    <a:pt x="9166" y="568"/>
                    <a:pt x="9090" y="605"/>
                    <a:pt x="9046" y="605"/>
                  </a:cubicBezTo>
                  <a:cubicBezTo>
                    <a:pt x="8873" y="605"/>
                    <a:pt x="9237" y="17"/>
                    <a:pt x="89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7386943" y="2591706"/>
              <a:ext cx="1477201" cy="2941645"/>
            </a:xfrm>
            <a:custGeom>
              <a:avLst/>
              <a:gdLst/>
              <a:ahLst/>
              <a:cxnLst/>
              <a:rect l="l" t="t" r="r" b="b"/>
              <a:pathLst>
                <a:path w="14590" h="29054" extrusionOk="0">
                  <a:moveTo>
                    <a:pt x="6570" y="446"/>
                  </a:moveTo>
                  <a:cubicBezTo>
                    <a:pt x="6570" y="446"/>
                    <a:pt x="6570" y="446"/>
                    <a:pt x="6570" y="446"/>
                  </a:cubicBezTo>
                  <a:cubicBezTo>
                    <a:pt x="6570" y="447"/>
                    <a:pt x="6571" y="447"/>
                    <a:pt x="6571" y="448"/>
                  </a:cubicBezTo>
                  <a:lnTo>
                    <a:pt x="6571" y="448"/>
                  </a:lnTo>
                  <a:cubicBezTo>
                    <a:pt x="6571" y="447"/>
                    <a:pt x="6570" y="446"/>
                    <a:pt x="6570" y="446"/>
                  </a:cubicBezTo>
                  <a:close/>
                  <a:moveTo>
                    <a:pt x="6021" y="1047"/>
                  </a:moveTo>
                  <a:cubicBezTo>
                    <a:pt x="6026" y="1055"/>
                    <a:pt x="6031" y="1064"/>
                    <a:pt x="6036" y="1072"/>
                  </a:cubicBezTo>
                  <a:lnTo>
                    <a:pt x="6036" y="1072"/>
                  </a:lnTo>
                  <a:cubicBezTo>
                    <a:pt x="6031" y="1064"/>
                    <a:pt x="6026" y="1055"/>
                    <a:pt x="6021" y="1047"/>
                  </a:cubicBezTo>
                  <a:close/>
                  <a:moveTo>
                    <a:pt x="5880" y="3564"/>
                  </a:moveTo>
                  <a:cubicBezTo>
                    <a:pt x="5878" y="3564"/>
                    <a:pt x="5877" y="3564"/>
                    <a:pt x="5876" y="3564"/>
                  </a:cubicBezTo>
                  <a:cubicBezTo>
                    <a:pt x="5877" y="3564"/>
                    <a:pt x="5878" y="3564"/>
                    <a:pt x="5880" y="3564"/>
                  </a:cubicBezTo>
                  <a:close/>
                  <a:moveTo>
                    <a:pt x="9679" y="7409"/>
                  </a:moveTo>
                  <a:lnTo>
                    <a:pt x="9679" y="7409"/>
                  </a:lnTo>
                  <a:cubicBezTo>
                    <a:pt x="9679" y="7412"/>
                    <a:pt x="9678" y="7413"/>
                    <a:pt x="9679" y="7413"/>
                  </a:cubicBezTo>
                  <a:cubicBezTo>
                    <a:pt x="9679" y="7413"/>
                    <a:pt x="9679" y="7412"/>
                    <a:pt x="9679" y="7409"/>
                  </a:cubicBezTo>
                  <a:close/>
                  <a:moveTo>
                    <a:pt x="12389" y="15270"/>
                  </a:moveTo>
                  <a:cubicBezTo>
                    <a:pt x="12388" y="15270"/>
                    <a:pt x="12385" y="15291"/>
                    <a:pt x="12381" y="15350"/>
                  </a:cubicBezTo>
                  <a:lnTo>
                    <a:pt x="12381" y="15350"/>
                  </a:lnTo>
                  <a:cubicBezTo>
                    <a:pt x="12387" y="15313"/>
                    <a:pt x="12389" y="15270"/>
                    <a:pt x="12389" y="15270"/>
                  </a:cubicBezTo>
                  <a:close/>
                  <a:moveTo>
                    <a:pt x="13232" y="22131"/>
                  </a:moveTo>
                  <a:lnTo>
                    <a:pt x="13232" y="22131"/>
                  </a:lnTo>
                  <a:cubicBezTo>
                    <a:pt x="13232" y="22132"/>
                    <a:pt x="13232" y="22132"/>
                    <a:pt x="13233" y="22132"/>
                  </a:cubicBezTo>
                  <a:cubicBezTo>
                    <a:pt x="13233" y="22132"/>
                    <a:pt x="13232" y="22132"/>
                    <a:pt x="13232" y="22131"/>
                  </a:cubicBezTo>
                  <a:close/>
                  <a:moveTo>
                    <a:pt x="13822" y="26628"/>
                  </a:moveTo>
                  <a:cubicBezTo>
                    <a:pt x="13824" y="26630"/>
                    <a:pt x="13825" y="26631"/>
                    <a:pt x="13825" y="26631"/>
                  </a:cubicBezTo>
                  <a:cubicBezTo>
                    <a:pt x="13825" y="26631"/>
                    <a:pt x="13824" y="26630"/>
                    <a:pt x="13823" y="26629"/>
                  </a:cubicBezTo>
                  <a:cubicBezTo>
                    <a:pt x="13822" y="26629"/>
                    <a:pt x="13822" y="26629"/>
                    <a:pt x="13822" y="26628"/>
                  </a:cubicBezTo>
                  <a:close/>
                  <a:moveTo>
                    <a:pt x="6829" y="0"/>
                  </a:moveTo>
                  <a:cubicBezTo>
                    <a:pt x="6829" y="257"/>
                    <a:pt x="6818" y="560"/>
                    <a:pt x="6711" y="560"/>
                  </a:cubicBezTo>
                  <a:cubicBezTo>
                    <a:pt x="6676" y="560"/>
                    <a:pt x="6630" y="527"/>
                    <a:pt x="6571" y="448"/>
                  </a:cubicBezTo>
                  <a:lnTo>
                    <a:pt x="6571" y="448"/>
                  </a:lnTo>
                  <a:cubicBezTo>
                    <a:pt x="6590" y="497"/>
                    <a:pt x="6748" y="1529"/>
                    <a:pt x="6819" y="1710"/>
                  </a:cubicBezTo>
                  <a:cubicBezTo>
                    <a:pt x="6218" y="1496"/>
                    <a:pt x="6308" y="1532"/>
                    <a:pt x="6036" y="1072"/>
                  </a:cubicBezTo>
                  <a:lnTo>
                    <a:pt x="6036" y="1072"/>
                  </a:lnTo>
                  <a:cubicBezTo>
                    <a:pt x="6093" y="1173"/>
                    <a:pt x="6090" y="1227"/>
                    <a:pt x="6032" y="1227"/>
                  </a:cubicBezTo>
                  <a:cubicBezTo>
                    <a:pt x="6022" y="1227"/>
                    <a:pt x="6012" y="1225"/>
                    <a:pt x="6000" y="1223"/>
                  </a:cubicBezTo>
                  <a:lnTo>
                    <a:pt x="6000" y="1223"/>
                  </a:lnTo>
                  <a:cubicBezTo>
                    <a:pt x="6093" y="1524"/>
                    <a:pt x="6155" y="1627"/>
                    <a:pt x="6363" y="1762"/>
                  </a:cubicBezTo>
                  <a:cubicBezTo>
                    <a:pt x="6187" y="2021"/>
                    <a:pt x="5990" y="2072"/>
                    <a:pt x="6415" y="2611"/>
                  </a:cubicBezTo>
                  <a:cubicBezTo>
                    <a:pt x="5699" y="2581"/>
                    <a:pt x="6104" y="2176"/>
                    <a:pt x="5513" y="1938"/>
                  </a:cubicBezTo>
                  <a:lnTo>
                    <a:pt x="5513" y="1938"/>
                  </a:lnTo>
                  <a:cubicBezTo>
                    <a:pt x="5710" y="2383"/>
                    <a:pt x="5803" y="2498"/>
                    <a:pt x="5938" y="2871"/>
                  </a:cubicBezTo>
                  <a:cubicBezTo>
                    <a:pt x="5947" y="2864"/>
                    <a:pt x="5960" y="2860"/>
                    <a:pt x="5976" y="2860"/>
                  </a:cubicBezTo>
                  <a:cubicBezTo>
                    <a:pt x="6150" y="2860"/>
                    <a:pt x="6701" y="3242"/>
                    <a:pt x="6549" y="3451"/>
                  </a:cubicBezTo>
                  <a:cubicBezTo>
                    <a:pt x="6498" y="3369"/>
                    <a:pt x="5850" y="2933"/>
                    <a:pt x="5775" y="2933"/>
                  </a:cubicBezTo>
                  <a:cubicBezTo>
                    <a:pt x="5774" y="2933"/>
                    <a:pt x="5773" y="2933"/>
                    <a:pt x="5772" y="2933"/>
                  </a:cubicBezTo>
                  <a:cubicBezTo>
                    <a:pt x="5772" y="3046"/>
                    <a:pt x="6090" y="3518"/>
                    <a:pt x="5880" y="3564"/>
                  </a:cubicBezTo>
                  <a:lnTo>
                    <a:pt x="5880" y="3564"/>
                  </a:lnTo>
                  <a:cubicBezTo>
                    <a:pt x="5922" y="3555"/>
                    <a:pt x="5960" y="3551"/>
                    <a:pt x="5993" y="3551"/>
                  </a:cubicBezTo>
                  <a:cubicBezTo>
                    <a:pt x="6152" y="3551"/>
                    <a:pt x="6205" y="3650"/>
                    <a:pt x="6145" y="3855"/>
                  </a:cubicBezTo>
                  <a:cubicBezTo>
                    <a:pt x="6280" y="3865"/>
                    <a:pt x="6208" y="3896"/>
                    <a:pt x="6383" y="3937"/>
                  </a:cubicBezTo>
                  <a:cubicBezTo>
                    <a:pt x="6421" y="3761"/>
                    <a:pt x="6446" y="3702"/>
                    <a:pt x="6464" y="3702"/>
                  </a:cubicBezTo>
                  <a:cubicBezTo>
                    <a:pt x="6500" y="3702"/>
                    <a:pt x="6511" y="3920"/>
                    <a:pt x="6531" y="3920"/>
                  </a:cubicBezTo>
                  <a:cubicBezTo>
                    <a:pt x="6539" y="3920"/>
                    <a:pt x="6548" y="3891"/>
                    <a:pt x="6560" y="3813"/>
                  </a:cubicBezTo>
                  <a:cubicBezTo>
                    <a:pt x="6590" y="3865"/>
                    <a:pt x="6703" y="4435"/>
                    <a:pt x="6694" y="4435"/>
                  </a:cubicBezTo>
                  <a:cubicBezTo>
                    <a:pt x="6694" y="4435"/>
                    <a:pt x="6694" y="4435"/>
                    <a:pt x="6694" y="4435"/>
                  </a:cubicBezTo>
                  <a:lnTo>
                    <a:pt x="6694" y="4435"/>
                  </a:lnTo>
                  <a:cubicBezTo>
                    <a:pt x="6719" y="4516"/>
                    <a:pt x="6699" y="4546"/>
                    <a:pt x="6654" y="4546"/>
                  </a:cubicBezTo>
                  <a:cubicBezTo>
                    <a:pt x="6534" y="4546"/>
                    <a:pt x="6243" y="4328"/>
                    <a:pt x="6228" y="4321"/>
                  </a:cubicBezTo>
                  <a:lnTo>
                    <a:pt x="6228" y="4321"/>
                  </a:lnTo>
                  <a:cubicBezTo>
                    <a:pt x="6230" y="4327"/>
                    <a:pt x="6226" y="4330"/>
                    <a:pt x="6219" y="4330"/>
                  </a:cubicBezTo>
                  <a:cubicBezTo>
                    <a:pt x="6102" y="4330"/>
                    <a:pt x="4956" y="3589"/>
                    <a:pt x="4829" y="3472"/>
                  </a:cubicBezTo>
                  <a:lnTo>
                    <a:pt x="4829" y="3472"/>
                  </a:lnTo>
                  <a:cubicBezTo>
                    <a:pt x="4725" y="3554"/>
                    <a:pt x="4964" y="3689"/>
                    <a:pt x="4819" y="3730"/>
                  </a:cubicBezTo>
                  <a:cubicBezTo>
                    <a:pt x="4855" y="3802"/>
                    <a:pt x="5254" y="4051"/>
                    <a:pt x="5222" y="4051"/>
                  </a:cubicBezTo>
                  <a:cubicBezTo>
                    <a:pt x="5217" y="4051"/>
                    <a:pt x="5201" y="4045"/>
                    <a:pt x="5171" y="4031"/>
                  </a:cubicBezTo>
                  <a:lnTo>
                    <a:pt x="5171" y="4031"/>
                  </a:lnTo>
                  <a:cubicBezTo>
                    <a:pt x="5205" y="4091"/>
                    <a:pt x="5251" y="4121"/>
                    <a:pt x="5307" y="4121"/>
                  </a:cubicBezTo>
                  <a:cubicBezTo>
                    <a:pt x="5338" y="4121"/>
                    <a:pt x="5372" y="4112"/>
                    <a:pt x="5409" y="4093"/>
                  </a:cubicBezTo>
                  <a:lnTo>
                    <a:pt x="5409" y="4093"/>
                  </a:lnTo>
                  <a:cubicBezTo>
                    <a:pt x="5306" y="4186"/>
                    <a:pt x="5337" y="4248"/>
                    <a:pt x="5492" y="4269"/>
                  </a:cubicBezTo>
                  <a:cubicBezTo>
                    <a:pt x="5461" y="4273"/>
                    <a:pt x="5431" y="4274"/>
                    <a:pt x="5401" y="4274"/>
                  </a:cubicBezTo>
                  <a:cubicBezTo>
                    <a:pt x="4916" y="4274"/>
                    <a:pt x="4688" y="3810"/>
                    <a:pt x="4415" y="3585"/>
                  </a:cubicBezTo>
                  <a:lnTo>
                    <a:pt x="4415" y="3585"/>
                  </a:lnTo>
                  <a:cubicBezTo>
                    <a:pt x="4591" y="4020"/>
                    <a:pt x="4964" y="4197"/>
                    <a:pt x="4964" y="4497"/>
                  </a:cubicBezTo>
                  <a:cubicBezTo>
                    <a:pt x="4995" y="4497"/>
                    <a:pt x="5099" y="4301"/>
                    <a:pt x="5099" y="4280"/>
                  </a:cubicBezTo>
                  <a:cubicBezTo>
                    <a:pt x="5171" y="4301"/>
                    <a:pt x="5627" y="4736"/>
                    <a:pt x="5658" y="5150"/>
                  </a:cubicBezTo>
                  <a:cubicBezTo>
                    <a:pt x="5712" y="5090"/>
                    <a:pt x="5748" y="5073"/>
                    <a:pt x="5771" y="5073"/>
                  </a:cubicBezTo>
                  <a:cubicBezTo>
                    <a:pt x="5805" y="5073"/>
                    <a:pt x="5813" y="5110"/>
                    <a:pt x="5818" y="5110"/>
                  </a:cubicBezTo>
                  <a:cubicBezTo>
                    <a:pt x="5824" y="5110"/>
                    <a:pt x="5826" y="5078"/>
                    <a:pt x="5845" y="4953"/>
                  </a:cubicBezTo>
                  <a:cubicBezTo>
                    <a:pt x="5867" y="5036"/>
                    <a:pt x="5889" y="5066"/>
                    <a:pt x="5918" y="5066"/>
                  </a:cubicBezTo>
                  <a:cubicBezTo>
                    <a:pt x="5969" y="5066"/>
                    <a:pt x="6043" y="4978"/>
                    <a:pt x="6187" y="4932"/>
                  </a:cubicBezTo>
                  <a:lnTo>
                    <a:pt x="6187" y="4932"/>
                  </a:lnTo>
                  <a:cubicBezTo>
                    <a:pt x="6161" y="5016"/>
                    <a:pt x="6167" y="5124"/>
                    <a:pt x="6188" y="5124"/>
                  </a:cubicBezTo>
                  <a:cubicBezTo>
                    <a:pt x="6201" y="5124"/>
                    <a:pt x="6219" y="5084"/>
                    <a:pt x="6238" y="4974"/>
                  </a:cubicBezTo>
                  <a:lnTo>
                    <a:pt x="6238" y="4974"/>
                  </a:lnTo>
                  <a:cubicBezTo>
                    <a:pt x="6358" y="5247"/>
                    <a:pt x="6200" y="5338"/>
                    <a:pt x="5997" y="5338"/>
                  </a:cubicBezTo>
                  <a:cubicBezTo>
                    <a:pt x="5814" y="5338"/>
                    <a:pt x="5596" y="5264"/>
                    <a:pt x="5513" y="5181"/>
                  </a:cubicBezTo>
                  <a:lnTo>
                    <a:pt x="5513" y="5181"/>
                  </a:lnTo>
                  <a:cubicBezTo>
                    <a:pt x="5430" y="5533"/>
                    <a:pt x="5762" y="5388"/>
                    <a:pt x="5762" y="5533"/>
                  </a:cubicBezTo>
                  <a:cubicBezTo>
                    <a:pt x="5756" y="5638"/>
                    <a:pt x="5719" y="5681"/>
                    <a:pt x="5659" y="5681"/>
                  </a:cubicBezTo>
                  <a:cubicBezTo>
                    <a:pt x="5380" y="5681"/>
                    <a:pt x="4624" y="4708"/>
                    <a:pt x="4580" y="4674"/>
                  </a:cubicBezTo>
                  <a:lnTo>
                    <a:pt x="4580" y="4674"/>
                  </a:lnTo>
                  <a:cubicBezTo>
                    <a:pt x="4467" y="5523"/>
                    <a:pt x="4850" y="5512"/>
                    <a:pt x="4933" y="5968"/>
                  </a:cubicBezTo>
                  <a:cubicBezTo>
                    <a:pt x="4963" y="5902"/>
                    <a:pt x="5017" y="5875"/>
                    <a:pt x="5081" y="5875"/>
                  </a:cubicBezTo>
                  <a:cubicBezTo>
                    <a:pt x="5259" y="5875"/>
                    <a:pt x="5514" y="6081"/>
                    <a:pt x="5575" y="6248"/>
                  </a:cubicBezTo>
                  <a:cubicBezTo>
                    <a:pt x="5542" y="6243"/>
                    <a:pt x="5514" y="6241"/>
                    <a:pt x="5492" y="6241"/>
                  </a:cubicBezTo>
                  <a:cubicBezTo>
                    <a:pt x="5278" y="6241"/>
                    <a:pt x="5525" y="6445"/>
                    <a:pt x="5441" y="6445"/>
                  </a:cubicBezTo>
                  <a:cubicBezTo>
                    <a:pt x="5117" y="6445"/>
                    <a:pt x="4849" y="6278"/>
                    <a:pt x="4698" y="6278"/>
                  </a:cubicBezTo>
                  <a:cubicBezTo>
                    <a:pt x="4690" y="6278"/>
                    <a:pt x="4682" y="6278"/>
                    <a:pt x="4674" y="6279"/>
                  </a:cubicBezTo>
                  <a:cubicBezTo>
                    <a:pt x="4591" y="6590"/>
                    <a:pt x="5078" y="6839"/>
                    <a:pt x="4861" y="7181"/>
                  </a:cubicBezTo>
                  <a:cubicBezTo>
                    <a:pt x="4912" y="6974"/>
                    <a:pt x="3638" y="6248"/>
                    <a:pt x="3555" y="6217"/>
                  </a:cubicBezTo>
                  <a:lnTo>
                    <a:pt x="3555" y="6217"/>
                  </a:lnTo>
                  <a:cubicBezTo>
                    <a:pt x="3497" y="6349"/>
                    <a:pt x="3749" y="6911"/>
                    <a:pt x="3927" y="6911"/>
                  </a:cubicBezTo>
                  <a:cubicBezTo>
                    <a:pt x="3972" y="6911"/>
                    <a:pt x="4012" y="6875"/>
                    <a:pt x="4042" y="6787"/>
                  </a:cubicBezTo>
                  <a:cubicBezTo>
                    <a:pt x="4216" y="7052"/>
                    <a:pt x="4220" y="7188"/>
                    <a:pt x="4062" y="7188"/>
                  </a:cubicBezTo>
                  <a:cubicBezTo>
                    <a:pt x="4041" y="7188"/>
                    <a:pt x="4017" y="7186"/>
                    <a:pt x="3990" y="7181"/>
                  </a:cubicBezTo>
                  <a:lnTo>
                    <a:pt x="3990" y="7181"/>
                  </a:lnTo>
                  <a:cubicBezTo>
                    <a:pt x="4207" y="7460"/>
                    <a:pt x="4373" y="7409"/>
                    <a:pt x="4425" y="7709"/>
                  </a:cubicBezTo>
                  <a:cubicBezTo>
                    <a:pt x="4430" y="7710"/>
                    <a:pt x="4433" y="7710"/>
                    <a:pt x="4437" y="7710"/>
                  </a:cubicBezTo>
                  <a:cubicBezTo>
                    <a:pt x="4515" y="7710"/>
                    <a:pt x="4409" y="7501"/>
                    <a:pt x="4514" y="7501"/>
                  </a:cubicBezTo>
                  <a:cubicBezTo>
                    <a:pt x="4519" y="7501"/>
                    <a:pt x="4524" y="7501"/>
                    <a:pt x="4529" y="7502"/>
                  </a:cubicBezTo>
                  <a:cubicBezTo>
                    <a:pt x="4529" y="7720"/>
                    <a:pt x="4757" y="7585"/>
                    <a:pt x="4529" y="7720"/>
                  </a:cubicBezTo>
                  <a:cubicBezTo>
                    <a:pt x="4539" y="7730"/>
                    <a:pt x="4819" y="7709"/>
                    <a:pt x="4891" y="7833"/>
                  </a:cubicBezTo>
                  <a:cubicBezTo>
                    <a:pt x="4859" y="7836"/>
                    <a:pt x="4827" y="7837"/>
                    <a:pt x="4796" y="7837"/>
                  </a:cubicBezTo>
                  <a:cubicBezTo>
                    <a:pt x="4576" y="7837"/>
                    <a:pt x="4380" y="7774"/>
                    <a:pt x="4207" y="7647"/>
                  </a:cubicBezTo>
                  <a:lnTo>
                    <a:pt x="4207" y="7647"/>
                  </a:lnTo>
                  <a:cubicBezTo>
                    <a:pt x="4446" y="7823"/>
                    <a:pt x="4249" y="7730"/>
                    <a:pt x="4052" y="7854"/>
                  </a:cubicBezTo>
                  <a:cubicBezTo>
                    <a:pt x="4104" y="7750"/>
                    <a:pt x="4094" y="7647"/>
                    <a:pt x="4011" y="7564"/>
                  </a:cubicBezTo>
                  <a:cubicBezTo>
                    <a:pt x="4006" y="7677"/>
                    <a:pt x="3992" y="7718"/>
                    <a:pt x="3971" y="7718"/>
                  </a:cubicBezTo>
                  <a:cubicBezTo>
                    <a:pt x="3916" y="7718"/>
                    <a:pt x="3811" y="7434"/>
                    <a:pt x="3680" y="7434"/>
                  </a:cubicBezTo>
                  <a:cubicBezTo>
                    <a:pt x="3669" y="7434"/>
                    <a:pt x="3659" y="7436"/>
                    <a:pt x="3648" y="7440"/>
                  </a:cubicBezTo>
                  <a:cubicBezTo>
                    <a:pt x="3648" y="7439"/>
                    <a:pt x="3649" y="7439"/>
                    <a:pt x="3650" y="7439"/>
                  </a:cubicBezTo>
                  <a:cubicBezTo>
                    <a:pt x="3700" y="7439"/>
                    <a:pt x="3888" y="8054"/>
                    <a:pt x="4043" y="8054"/>
                  </a:cubicBezTo>
                  <a:cubicBezTo>
                    <a:pt x="4093" y="8054"/>
                    <a:pt x="4139" y="7990"/>
                    <a:pt x="4177" y="7823"/>
                  </a:cubicBezTo>
                  <a:cubicBezTo>
                    <a:pt x="4270" y="7854"/>
                    <a:pt x="4301" y="8300"/>
                    <a:pt x="4301" y="8351"/>
                  </a:cubicBezTo>
                  <a:cubicBezTo>
                    <a:pt x="4353" y="8043"/>
                    <a:pt x="4369" y="7940"/>
                    <a:pt x="4375" y="7940"/>
                  </a:cubicBezTo>
                  <a:lnTo>
                    <a:pt x="4375" y="7940"/>
                  </a:lnTo>
                  <a:cubicBezTo>
                    <a:pt x="4385" y="7940"/>
                    <a:pt x="4363" y="8268"/>
                    <a:pt x="4456" y="8341"/>
                  </a:cubicBezTo>
                  <a:cubicBezTo>
                    <a:pt x="4515" y="8156"/>
                    <a:pt x="4581" y="8100"/>
                    <a:pt x="4653" y="8100"/>
                  </a:cubicBezTo>
                  <a:cubicBezTo>
                    <a:pt x="4722" y="8100"/>
                    <a:pt x="4795" y="8150"/>
                    <a:pt x="4871" y="8186"/>
                  </a:cubicBezTo>
                  <a:cubicBezTo>
                    <a:pt x="4798" y="8321"/>
                    <a:pt x="4736" y="8579"/>
                    <a:pt x="4923" y="8621"/>
                  </a:cubicBezTo>
                  <a:cubicBezTo>
                    <a:pt x="4922" y="8629"/>
                    <a:pt x="4922" y="8633"/>
                    <a:pt x="4923" y="8633"/>
                  </a:cubicBezTo>
                  <a:cubicBezTo>
                    <a:pt x="4929" y="8633"/>
                    <a:pt x="4998" y="8344"/>
                    <a:pt x="5027" y="8344"/>
                  </a:cubicBezTo>
                  <a:cubicBezTo>
                    <a:pt x="5031" y="8344"/>
                    <a:pt x="5034" y="8350"/>
                    <a:pt x="5036" y="8362"/>
                  </a:cubicBezTo>
                  <a:cubicBezTo>
                    <a:pt x="5078" y="8590"/>
                    <a:pt x="5119" y="8724"/>
                    <a:pt x="5202" y="8963"/>
                  </a:cubicBezTo>
                  <a:cubicBezTo>
                    <a:pt x="5257" y="8836"/>
                    <a:pt x="5309" y="8792"/>
                    <a:pt x="5372" y="8792"/>
                  </a:cubicBezTo>
                  <a:cubicBezTo>
                    <a:pt x="5464" y="8792"/>
                    <a:pt x="5582" y="8885"/>
                    <a:pt x="5772" y="8952"/>
                  </a:cubicBezTo>
                  <a:cubicBezTo>
                    <a:pt x="5648" y="9056"/>
                    <a:pt x="5439" y="9092"/>
                    <a:pt x="5213" y="9092"/>
                  </a:cubicBezTo>
                  <a:cubicBezTo>
                    <a:pt x="4760" y="9092"/>
                    <a:pt x="4235" y="8949"/>
                    <a:pt x="4166" y="8922"/>
                  </a:cubicBezTo>
                  <a:lnTo>
                    <a:pt x="4166" y="8922"/>
                  </a:lnTo>
                  <a:cubicBezTo>
                    <a:pt x="4194" y="9090"/>
                    <a:pt x="4289" y="9173"/>
                    <a:pt x="4452" y="9173"/>
                  </a:cubicBezTo>
                  <a:cubicBezTo>
                    <a:pt x="4470" y="9173"/>
                    <a:pt x="4489" y="9172"/>
                    <a:pt x="4508" y="9170"/>
                  </a:cubicBezTo>
                  <a:lnTo>
                    <a:pt x="4508" y="9170"/>
                  </a:lnTo>
                  <a:cubicBezTo>
                    <a:pt x="4332" y="9222"/>
                    <a:pt x="4290" y="9325"/>
                    <a:pt x="4384" y="9502"/>
                  </a:cubicBezTo>
                  <a:cubicBezTo>
                    <a:pt x="4390" y="9492"/>
                    <a:pt x="4405" y="9487"/>
                    <a:pt x="4427" y="9487"/>
                  </a:cubicBezTo>
                  <a:cubicBezTo>
                    <a:pt x="4574" y="9487"/>
                    <a:pt x="5027" y="9687"/>
                    <a:pt x="5099" y="10020"/>
                  </a:cubicBezTo>
                  <a:cubicBezTo>
                    <a:pt x="4987" y="10032"/>
                    <a:pt x="4912" y="10036"/>
                    <a:pt x="4864" y="10036"/>
                  </a:cubicBezTo>
                  <a:cubicBezTo>
                    <a:pt x="4692" y="10036"/>
                    <a:pt x="4854" y="9978"/>
                    <a:pt x="4841" y="9978"/>
                  </a:cubicBezTo>
                  <a:lnTo>
                    <a:pt x="4841" y="9978"/>
                  </a:lnTo>
                  <a:cubicBezTo>
                    <a:pt x="4835" y="9978"/>
                    <a:pt x="4797" y="9989"/>
                    <a:pt x="4684" y="10020"/>
                  </a:cubicBezTo>
                  <a:cubicBezTo>
                    <a:pt x="4804" y="9882"/>
                    <a:pt x="4815" y="9863"/>
                    <a:pt x="4804" y="9863"/>
                  </a:cubicBezTo>
                  <a:cubicBezTo>
                    <a:pt x="4799" y="9863"/>
                    <a:pt x="4791" y="9866"/>
                    <a:pt x="4784" y="9866"/>
                  </a:cubicBezTo>
                  <a:cubicBezTo>
                    <a:pt x="4770" y="9866"/>
                    <a:pt x="4764" y="9851"/>
                    <a:pt x="4819" y="9761"/>
                  </a:cubicBezTo>
                  <a:cubicBezTo>
                    <a:pt x="4805" y="9751"/>
                    <a:pt x="4786" y="9747"/>
                    <a:pt x="4763" y="9747"/>
                  </a:cubicBezTo>
                  <a:cubicBezTo>
                    <a:pt x="4658" y="9747"/>
                    <a:pt x="4476" y="9833"/>
                    <a:pt x="4371" y="9833"/>
                  </a:cubicBezTo>
                  <a:cubicBezTo>
                    <a:pt x="4281" y="9833"/>
                    <a:pt x="4249" y="9769"/>
                    <a:pt x="4373" y="9533"/>
                  </a:cubicBezTo>
                  <a:cubicBezTo>
                    <a:pt x="4238" y="9462"/>
                    <a:pt x="3944" y="9432"/>
                    <a:pt x="3718" y="9432"/>
                  </a:cubicBezTo>
                  <a:cubicBezTo>
                    <a:pt x="3544" y="9432"/>
                    <a:pt x="3411" y="9450"/>
                    <a:pt x="3420" y="9481"/>
                  </a:cubicBezTo>
                  <a:cubicBezTo>
                    <a:pt x="3058" y="9222"/>
                    <a:pt x="2798" y="9035"/>
                    <a:pt x="2570" y="8849"/>
                  </a:cubicBezTo>
                  <a:lnTo>
                    <a:pt x="2570" y="8849"/>
                  </a:lnTo>
                  <a:cubicBezTo>
                    <a:pt x="2624" y="9227"/>
                    <a:pt x="2665" y="9293"/>
                    <a:pt x="2733" y="9293"/>
                  </a:cubicBezTo>
                  <a:cubicBezTo>
                    <a:pt x="2770" y="9293"/>
                    <a:pt x="2813" y="9274"/>
                    <a:pt x="2871" y="9274"/>
                  </a:cubicBezTo>
                  <a:cubicBezTo>
                    <a:pt x="2871" y="9771"/>
                    <a:pt x="3151" y="9688"/>
                    <a:pt x="3379" y="10092"/>
                  </a:cubicBezTo>
                  <a:cubicBezTo>
                    <a:pt x="3379" y="10092"/>
                    <a:pt x="3597" y="9802"/>
                    <a:pt x="3627" y="9719"/>
                  </a:cubicBezTo>
                  <a:cubicBezTo>
                    <a:pt x="3648" y="10082"/>
                    <a:pt x="3949" y="9792"/>
                    <a:pt x="3689" y="10103"/>
                  </a:cubicBezTo>
                  <a:cubicBezTo>
                    <a:pt x="3709" y="10103"/>
                    <a:pt x="3955" y="9935"/>
                    <a:pt x="3990" y="9935"/>
                  </a:cubicBezTo>
                  <a:cubicBezTo>
                    <a:pt x="4012" y="9935"/>
                    <a:pt x="3952" y="10001"/>
                    <a:pt x="3700" y="10216"/>
                  </a:cubicBezTo>
                  <a:cubicBezTo>
                    <a:pt x="3741" y="10245"/>
                    <a:pt x="3776" y="10259"/>
                    <a:pt x="3804" y="10259"/>
                  </a:cubicBezTo>
                  <a:cubicBezTo>
                    <a:pt x="3868" y="10259"/>
                    <a:pt x="3900" y="10187"/>
                    <a:pt x="3907" y="10051"/>
                  </a:cubicBezTo>
                  <a:cubicBezTo>
                    <a:pt x="3979" y="10299"/>
                    <a:pt x="4270" y="10382"/>
                    <a:pt x="4104" y="10714"/>
                  </a:cubicBezTo>
                  <a:cubicBezTo>
                    <a:pt x="4215" y="10669"/>
                    <a:pt x="4282" y="10658"/>
                    <a:pt x="4323" y="10658"/>
                  </a:cubicBezTo>
                  <a:cubicBezTo>
                    <a:pt x="4366" y="10658"/>
                    <a:pt x="4383" y="10670"/>
                    <a:pt x="4395" y="10670"/>
                  </a:cubicBezTo>
                  <a:cubicBezTo>
                    <a:pt x="4409" y="10670"/>
                    <a:pt x="4417" y="10653"/>
                    <a:pt x="4456" y="10580"/>
                  </a:cubicBezTo>
                  <a:lnTo>
                    <a:pt x="4456" y="10580"/>
                  </a:lnTo>
                  <a:cubicBezTo>
                    <a:pt x="4580" y="10735"/>
                    <a:pt x="4570" y="10880"/>
                    <a:pt x="4435" y="11035"/>
                  </a:cubicBezTo>
                  <a:cubicBezTo>
                    <a:pt x="4439" y="11037"/>
                    <a:pt x="4443" y="11038"/>
                    <a:pt x="4448" y="11038"/>
                  </a:cubicBezTo>
                  <a:cubicBezTo>
                    <a:pt x="4516" y="11038"/>
                    <a:pt x="4655" y="10828"/>
                    <a:pt x="4674" y="10828"/>
                  </a:cubicBezTo>
                  <a:cubicBezTo>
                    <a:pt x="4689" y="11017"/>
                    <a:pt x="4713" y="11063"/>
                    <a:pt x="4737" y="11063"/>
                  </a:cubicBezTo>
                  <a:cubicBezTo>
                    <a:pt x="4748" y="11063"/>
                    <a:pt x="4758" y="11055"/>
                    <a:pt x="4767" y="11045"/>
                  </a:cubicBezTo>
                  <a:lnTo>
                    <a:pt x="4767" y="11045"/>
                  </a:lnTo>
                  <a:cubicBezTo>
                    <a:pt x="4757" y="11056"/>
                    <a:pt x="4746" y="11077"/>
                    <a:pt x="4736" y="11108"/>
                  </a:cubicBezTo>
                  <a:cubicBezTo>
                    <a:pt x="4352" y="11098"/>
                    <a:pt x="3617" y="10963"/>
                    <a:pt x="3503" y="10932"/>
                  </a:cubicBezTo>
                  <a:cubicBezTo>
                    <a:pt x="3244" y="10859"/>
                    <a:pt x="2632" y="10849"/>
                    <a:pt x="2291" y="10580"/>
                  </a:cubicBezTo>
                  <a:lnTo>
                    <a:pt x="2291" y="10580"/>
                  </a:lnTo>
                  <a:cubicBezTo>
                    <a:pt x="2187" y="10714"/>
                    <a:pt x="2208" y="10859"/>
                    <a:pt x="2342" y="11025"/>
                  </a:cubicBezTo>
                  <a:cubicBezTo>
                    <a:pt x="2317" y="10923"/>
                    <a:pt x="2506" y="10903"/>
                    <a:pt x="2663" y="10903"/>
                  </a:cubicBezTo>
                  <a:cubicBezTo>
                    <a:pt x="2762" y="10903"/>
                    <a:pt x="2849" y="10911"/>
                    <a:pt x="2860" y="10911"/>
                  </a:cubicBezTo>
                  <a:cubicBezTo>
                    <a:pt x="2860" y="11181"/>
                    <a:pt x="3254" y="11646"/>
                    <a:pt x="3482" y="11874"/>
                  </a:cubicBezTo>
                  <a:cubicBezTo>
                    <a:pt x="3585" y="11727"/>
                    <a:pt x="3672" y="11712"/>
                    <a:pt x="3733" y="11712"/>
                  </a:cubicBezTo>
                  <a:cubicBezTo>
                    <a:pt x="3748" y="11712"/>
                    <a:pt x="3761" y="11713"/>
                    <a:pt x="3773" y="11713"/>
                  </a:cubicBezTo>
                  <a:cubicBezTo>
                    <a:pt x="3814" y="11713"/>
                    <a:pt x="3833" y="11702"/>
                    <a:pt x="3824" y="11605"/>
                  </a:cubicBezTo>
                  <a:lnTo>
                    <a:pt x="3824" y="11605"/>
                  </a:lnTo>
                  <a:cubicBezTo>
                    <a:pt x="3866" y="11750"/>
                    <a:pt x="3928" y="11885"/>
                    <a:pt x="4011" y="11999"/>
                  </a:cubicBezTo>
                  <a:cubicBezTo>
                    <a:pt x="4031" y="11922"/>
                    <a:pt x="4042" y="11892"/>
                    <a:pt x="4047" y="11892"/>
                  </a:cubicBezTo>
                  <a:lnTo>
                    <a:pt x="4047" y="11892"/>
                  </a:lnTo>
                  <a:cubicBezTo>
                    <a:pt x="4060" y="11892"/>
                    <a:pt x="3999" y="12195"/>
                    <a:pt x="3897" y="12258"/>
                  </a:cubicBezTo>
                  <a:cubicBezTo>
                    <a:pt x="3972" y="12413"/>
                    <a:pt x="4216" y="12486"/>
                    <a:pt x="4463" y="12486"/>
                  </a:cubicBezTo>
                  <a:cubicBezTo>
                    <a:pt x="4727" y="12486"/>
                    <a:pt x="4993" y="12403"/>
                    <a:pt x="5057" y="12247"/>
                  </a:cubicBezTo>
                  <a:lnTo>
                    <a:pt x="5057" y="12247"/>
                  </a:lnTo>
                  <a:cubicBezTo>
                    <a:pt x="5254" y="12590"/>
                    <a:pt x="4974" y="12662"/>
                    <a:pt x="4612" y="12910"/>
                  </a:cubicBezTo>
                  <a:cubicBezTo>
                    <a:pt x="4795" y="12862"/>
                    <a:pt x="4863" y="12843"/>
                    <a:pt x="4873" y="12843"/>
                  </a:cubicBezTo>
                  <a:cubicBezTo>
                    <a:pt x="4890" y="12843"/>
                    <a:pt x="4720" y="12903"/>
                    <a:pt x="4674" y="12963"/>
                  </a:cubicBezTo>
                  <a:cubicBezTo>
                    <a:pt x="4696" y="12959"/>
                    <a:pt x="4715" y="12957"/>
                    <a:pt x="4731" y="12957"/>
                  </a:cubicBezTo>
                  <a:cubicBezTo>
                    <a:pt x="4849" y="12957"/>
                    <a:pt x="4853" y="13049"/>
                    <a:pt x="4943" y="13149"/>
                  </a:cubicBezTo>
                  <a:cubicBezTo>
                    <a:pt x="4912" y="13153"/>
                    <a:pt x="4882" y="13155"/>
                    <a:pt x="4853" y="13155"/>
                  </a:cubicBezTo>
                  <a:cubicBezTo>
                    <a:pt x="4567" y="13155"/>
                    <a:pt x="4393" y="12979"/>
                    <a:pt x="4233" y="12979"/>
                  </a:cubicBezTo>
                  <a:cubicBezTo>
                    <a:pt x="4200" y="12979"/>
                    <a:pt x="4168" y="12986"/>
                    <a:pt x="4135" y="13004"/>
                  </a:cubicBezTo>
                  <a:cubicBezTo>
                    <a:pt x="4375" y="13184"/>
                    <a:pt x="4126" y="13555"/>
                    <a:pt x="3786" y="13555"/>
                  </a:cubicBezTo>
                  <a:cubicBezTo>
                    <a:pt x="3715" y="13555"/>
                    <a:pt x="3640" y="13539"/>
                    <a:pt x="3565" y="13501"/>
                  </a:cubicBezTo>
                  <a:lnTo>
                    <a:pt x="3565" y="13501"/>
                  </a:lnTo>
                  <a:cubicBezTo>
                    <a:pt x="3580" y="13509"/>
                    <a:pt x="3595" y="13512"/>
                    <a:pt x="3608" y="13512"/>
                  </a:cubicBezTo>
                  <a:cubicBezTo>
                    <a:pt x="3769" y="13512"/>
                    <a:pt x="3807" y="13043"/>
                    <a:pt x="3731" y="13014"/>
                  </a:cubicBezTo>
                  <a:cubicBezTo>
                    <a:pt x="3731" y="13013"/>
                    <a:pt x="3731" y="13013"/>
                    <a:pt x="3731" y="13013"/>
                  </a:cubicBezTo>
                  <a:lnTo>
                    <a:pt x="3731" y="13013"/>
                  </a:lnTo>
                  <a:cubicBezTo>
                    <a:pt x="3728" y="13013"/>
                    <a:pt x="3223" y="13868"/>
                    <a:pt x="3300" y="13868"/>
                  </a:cubicBezTo>
                  <a:cubicBezTo>
                    <a:pt x="3318" y="13868"/>
                    <a:pt x="3367" y="13822"/>
                    <a:pt x="3461" y="13709"/>
                  </a:cubicBezTo>
                  <a:lnTo>
                    <a:pt x="3461" y="13709"/>
                  </a:lnTo>
                  <a:cubicBezTo>
                    <a:pt x="3534" y="13843"/>
                    <a:pt x="3493" y="13937"/>
                    <a:pt x="3316" y="13967"/>
                  </a:cubicBezTo>
                  <a:cubicBezTo>
                    <a:pt x="3342" y="13963"/>
                    <a:pt x="3367" y="13961"/>
                    <a:pt x="3391" y="13961"/>
                  </a:cubicBezTo>
                  <a:cubicBezTo>
                    <a:pt x="3484" y="13961"/>
                    <a:pt x="3566" y="13991"/>
                    <a:pt x="3648" y="14040"/>
                  </a:cubicBezTo>
                  <a:cubicBezTo>
                    <a:pt x="3570" y="14064"/>
                    <a:pt x="3485" y="14074"/>
                    <a:pt x="3399" y="14074"/>
                  </a:cubicBezTo>
                  <a:cubicBezTo>
                    <a:pt x="3025" y="14074"/>
                    <a:pt x="2615" y="13893"/>
                    <a:pt x="2539" y="13893"/>
                  </a:cubicBezTo>
                  <a:cubicBezTo>
                    <a:pt x="2534" y="13893"/>
                    <a:pt x="2531" y="13894"/>
                    <a:pt x="2529" y="13895"/>
                  </a:cubicBezTo>
                  <a:cubicBezTo>
                    <a:pt x="2871" y="13999"/>
                    <a:pt x="3047" y="14216"/>
                    <a:pt x="3244" y="14589"/>
                  </a:cubicBezTo>
                  <a:cubicBezTo>
                    <a:pt x="3284" y="14467"/>
                    <a:pt x="3326" y="14422"/>
                    <a:pt x="3368" y="14422"/>
                  </a:cubicBezTo>
                  <a:cubicBezTo>
                    <a:pt x="3492" y="14422"/>
                    <a:pt x="3615" y="14810"/>
                    <a:pt x="3669" y="14817"/>
                  </a:cubicBezTo>
                  <a:cubicBezTo>
                    <a:pt x="3702" y="14697"/>
                    <a:pt x="3743" y="14651"/>
                    <a:pt x="3790" y="14651"/>
                  </a:cubicBezTo>
                  <a:cubicBezTo>
                    <a:pt x="3860" y="14651"/>
                    <a:pt x="3940" y="14753"/>
                    <a:pt x="4021" y="14858"/>
                  </a:cubicBezTo>
                  <a:cubicBezTo>
                    <a:pt x="3866" y="14983"/>
                    <a:pt x="3845" y="15014"/>
                    <a:pt x="3586" y="15076"/>
                  </a:cubicBezTo>
                  <a:cubicBezTo>
                    <a:pt x="3772" y="15139"/>
                    <a:pt x="4125" y="15470"/>
                    <a:pt x="4104" y="15615"/>
                  </a:cubicBezTo>
                  <a:cubicBezTo>
                    <a:pt x="4093" y="15614"/>
                    <a:pt x="4079" y="15613"/>
                    <a:pt x="4064" y="15613"/>
                  </a:cubicBezTo>
                  <a:cubicBezTo>
                    <a:pt x="3890" y="15613"/>
                    <a:pt x="3467" y="15691"/>
                    <a:pt x="3224" y="15691"/>
                  </a:cubicBezTo>
                  <a:cubicBezTo>
                    <a:pt x="3153" y="15691"/>
                    <a:pt x="3097" y="15684"/>
                    <a:pt x="3068" y="15667"/>
                  </a:cubicBezTo>
                  <a:lnTo>
                    <a:pt x="3068" y="15667"/>
                  </a:lnTo>
                  <a:cubicBezTo>
                    <a:pt x="3141" y="15770"/>
                    <a:pt x="3233" y="15843"/>
                    <a:pt x="3348" y="15905"/>
                  </a:cubicBezTo>
                  <a:cubicBezTo>
                    <a:pt x="3253" y="15920"/>
                    <a:pt x="2970" y="15970"/>
                    <a:pt x="2781" y="15970"/>
                  </a:cubicBezTo>
                  <a:cubicBezTo>
                    <a:pt x="2700" y="15970"/>
                    <a:pt x="2637" y="15961"/>
                    <a:pt x="2612" y="15936"/>
                  </a:cubicBezTo>
                  <a:lnTo>
                    <a:pt x="2612" y="15936"/>
                  </a:lnTo>
                  <a:cubicBezTo>
                    <a:pt x="2647" y="16133"/>
                    <a:pt x="2658" y="16136"/>
                    <a:pt x="2673" y="16136"/>
                  </a:cubicBezTo>
                  <a:cubicBezTo>
                    <a:pt x="2673" y="16136"/>
                    <a:pt x="2674" y="16136"/>
                    <a:pt x="2674" y="16136"/>
                  </a:cubicBezTo>
                  <a:cubicBezTo>
                    <a:pt x="2690" y="16136"/>
                    <a:pt x="2710" y="16138"/>
                    <a:pt x="2768" y="16350"/>
                  </a:cubicBezTo>
                  <a:cubicBezTo>
                    <a:pt x="2774" y="16330"/>
                    <a:pt x="2852" y="16207"/>
                    <a:pt x="2917" y="16207"/>
                  </a:cubicBezTo>
                  <a:cubicBezTo>
                    <a:pt x="2951" y="16207"/>
                    <a:pt x="2981" y="16241"/>
                    <a:pt x="2996" y="16341"/>
                  </a:cubicBezTo>
                  <a:cubicBezTo>
                    <a:pt x="3052" y="16155"/>
                    <a:pt x="3078" y="16062"/>
                    <a:pt x="3095" y="16062"/>
                  </a:cubicBezTo>
                  <a:cubicBezTo>
                    <a:pt x="3112" y="16062"/>
                    <a:pt x="3120" y="16158"/>
                    <a:pt x="3141" y="16350"/>
                  </a:cubicBezTo>
                  <a:cubicBezTo>
                    <a:pt x="3143" y="16351"/>
                    <a:pt x="3146" y="16351"/>
                    <a:pt x="3148" y="16351"/>
                  </a:cubicBezTo>
                  <a:cubicBezTo>
                    <a:pt x="3316" y="16351"/>
                    <a:pt x="3122" y="16008"/>
                    <a:pt x="3243" y="16008"/>
                  </a:cubicBezTo>
                  <a:cubicBezTo>
                    <a:pt x="3247" y="16008"/>
                    <a:pt x="3250" y="16008"/>
                    <a:pt x="3254" y="16009"/>
                  </a:cubicBezTo>
                  <a:cubicBezTo>
                    <a:pt x="3254" y="16185"/>
                    <a:pt x="3254" y="16350"/>
                    <a:pt x="3265" y="16382"/>
                  </a:cubicBezTo>
                  <a:cubicBezTo>
                    <a:pt x="3201" y="16422"/>
                    <a:pt x="3096" y="16440"/>
                    <a:pt x="2980" y="16440"/>
                  </a:cubicBezTo>
                  <a:cubicBezTo>
                    <a:pt x="2741" y="16440"/>
                    <a:pt x="2457" y="16365"/>
                    <a:pt x="2395" y="16268"/>
                  </a:cubicBezTo>
                  <a:cubicBezTo>
                    <a:pt x="2367" y="16503"/>
                    <a:pt x="2330" y="16698"/>
                    <a:pt x="2352" y="16698"/>
                  </a:cubicBezTo>
                  <a:cubicBezTo>
                    <a:pt x="2363" y="16698"/>
                    <a:pt x="2388" y="16650"/>
                    <a:pt x="2436" y="16537"/>
                  </a:cubicBezTo>
                  <a:cubicBezTo>
                    <a:pt x="2471" y="16641"/>
                    <a:pt x="2491" y="16677"/>
                    <a:pt x="2501" y="16677"/>
                  </a:cubicBezTo>
                  <a:cubicBezTo>
                    <a:pt x="2523" y="16677"/>
                    <a:pt x="2504" y="16515"/>
                    <a:pt x="2513" y="16515"/>
                  </a:cubicBezTo>
                  <a:lnTo>
                    <a:pt x="2513" y="16515"/>
                  </a:lnTo>
                  <a:cubicBezTo>
                    <a:pt x="2519" y="16515"/>
                    <a:pt x="2540" y="16599"/>
                    <a:pt x="2602" y="16889"/>
                  </a:cubicBezTo>
                  <a:cubicBezTo>
                    <a:pt x="2635" y="16786"/>
                    <a:pt x="2653" y="16743"/>
                    <a:pt x="2664" y="16743"/>
                  </a:cubicBezTo>
                  <a:cubicBezTo>
                    <a:pt x="2683" y="16743"/>
                    <a:pt x="2674" y="16885"/>
                    <a:pt x="2674" y="17066"/>
                  </a:cubicBezTo>
                  <a:cubicBezTo>
                    <a:pt x="2710" y="17066"/>
                    <a:pt x="2794" y="16733"/>
                    <a:pt x="2995" y="16733"/>
                  </a:cubicBezTo>
                  <a:cubicBezTo>
                    <a:pt x="3024" y="16733"/>
                    <a:pt x="3055" y="16739"/>
                    <a:pt x="3088" y="16755"/>
                  </a:cubicBezTo>
                  <a:cubicBezTo>
                    <a:pt x="2902" y="17034"/>
                    <a:pt x="3005" y="16951"/>
                    <a:pt x="2819" y="17200"/>
                  </a:cubicBezTo>
                  <a:cubicBezTo>
                    <a:pt x="2881" y="17200"/>
                    <a:pt x="3306" y="17066"/>
                    <a:pt x="3369" y="17014"/>
                  </a:cubicBezTo>
                  <a:lnTo>
                    <a:pt x="3369" y="17014"/>
                  </a:lnTo>
                  <a:cubicBezTo>
                    <a:pt x="3361" y="17162"/>
                    <a:pt x="3391" y="17184"/>
                    <a:pt x="3413" y="17184"/>
                  </a:cubicBezTo>
                  <a:cubicBezTo>
                    <a:pt x="3423" y="17184"/>
                    <a:pt x="3430" y="17180"/>
                    <a:pt x="3433" y="17180"/>
                  </a:cubicBezTo>
                  <a:lnTo>
                    <a:pt x="3433" y="17180"/>
                  </a:lnTo>
                  <a:cubicBezTo>
                    <a:pt x="3442" y="17180"/>
                    <a:pt x="3409" y="17213"/>
                    <a:pt x="3244" y="17480"/>
                  </a:cubicBezTo>
                  <a:cubicBezTo>
                    <a:pt x="3306" y="17446"/>
                    <a:pt x="3369" y="17432"/>
                    <a:pt x="3428" y="17432"/>
                  </a:cubicBezTo>
                  <a:cubicBezTo>
                    <a:pt x="3657" y="17432"/>
                    <a:pt x="3827" y="17647"/>
                    <a:pt x="3638" y="17770"/>
                  </a:cubicBezTo>
                  <a:cubicBezTo>
                    <a:pt x="3631" y="17716"/>
                    <a:pt x="3420" y="17693"/>
                    <a:pt x="3138" y="17693"/>
                  </a:cubicBezTo>
                  <a:cubicBezTo>
                    <a:pt x="2560" y="17693"/>
                    <a:pt x="1683" y="17790"/>
                    <a:pt x="1649" y="17915"/>
                  </a:cubicBezTo>
                  <a:cubicBezTo>
                    <a:pt x="1722" y="17940"/>
                    <a:pt x="2073" y="18136"/>
                    <a:pt x="1982" y="18136"/>
                  </a:cubicBezTo>
                  <a:cubicBezTo>
                    <a:pt x="1959" y="18136"/>
                    <a:pt x="1907" y="18123"/>
                    <a:pt x="1814" y="18091"/>
                  </a:cubicBezTo>
                  <a:lnTo>
                    <a:pt x="1814" y="18091"/>
                  </a:lnTo>
                  <a:cubicBezTo>
                    <a:pt x="1886" y="18206"/>
                    <a:pt x="1949" y="18278"/>
                    <a:pt x="2001" y="18309"/>
                  </a:cubicBezTo>
                  <a:cubicBezTo>
                    <a:pt x="1887" y="18279"/>
                    <a:pt x="1767" y="18260"/>
                    <a:pt x="1643" y="18260"/>
                  </a:cubicBezTo>
                  <a:cubicBezTo>
                    <a:pt x="1597" y="18260"/>
                    <a:pt x="1551" y="18262"/>
                    <a:pt x="1504" y="18268"/>
                  </a:cubicBezTo>
                  <a:cubicBezTo>
                    <a:pt x="1835" y="18682"/>
                    <a:pt x="1783" y="18413"/>
                    <a:pt x="1783" y="18899"/>
                  </a:cubicBezTo>
                  <a:cubicBezTo>
                    <a:pt x="1787" y="18900"/>
                    <a:pt x="1791" y="18900"/>
                    <a:pt x="1794" y="18900"/>
                  </a:cubicBezTo>
                  <a:cubicBezTo>
                    <a:pt x="1905" y="18900"/>
                    <a:pt x="1798" y="18618"/>
                    <a:pt x="1910" y="18618"/>
                  </a:cubicBezTo>
                  <a:cubicBezTo>
                    <a:pt x="1915" y="18618"/>
                    <a:pt x="1921" y="18619"/>
                    <a:pt x="1928" y="18620"/>
                  </a:cubicBezTo>
                  <a:cubicBezTo>
                    <a:pt x="1959" y="19044"/>
                    <a:pt x="1980" y="18827"/>
                    <a:pt x="1783" y="19210"/>
                  </a:cubicBezTo>
                  <a:cubicBezTo>
                    <a:pt x="1807" y="19235"/>
                    <a:pt x="1836" y="19246"/>
                    <a:pt x="1865" y="19246"/>
                  </a:cubicBezTo>
                  <a:cubicBezTo>
                    <a:pt x="1933" y="19246"/>
                    <a:pt x="2006" y="19184"/>
                    <a:pt x="2042" y="19097"/>
                  </a:cubicBezTo>
                  <a:cubicBezTo>
                    <a:pt x="2052" y="19221"/>
                    <a:pt x="2084" y="19335"/>
                    <a:pt x="2135" y="19438"/>
                  </a:cubicBezTo>
                  <a:cubicBezTo>
                    <a:pt x="2203" y="19197"/>
                    <a:pt x="2264" y="19108"/>
                    <a:pt x="2311" y="19108"/>
                  </a:cubicBezTo>
                  <a:cubicBezTo>
                    <a:pt x="2401" y="19108"/>
                    <a:pt x="2438" y="19438"/>
                    <a:pt x="2363" y="19656"/>
                  </a:cubicBezTo>
                  <a:cubicBezTo>
                    <a:pt x="2446" y="19583"/>
                    <a:pt x="2529" y="19511"/>
                    <a:pt x="2623" y="19438"/>
                  </a:cubicBezTo>
                  <a:lnTo>
                    <a:pt x="2623" y="19438"/>
                  </a:lnTo>
                  <a:cubicBezTo>
                    <a:pt x="2519" y="19615"/>
                    <a:pt x="2519" y="19790"/>
                    <a:pt x="2623" y="19956"/>
                  </a:cubicBezTo>
                  <a:cubicBezTo>
                    <a:pt x="2695" y="19884"/>
                    <a:pt x="3389" y="19811"/>
                    <a:pt x="3058" y="19563"/>
                  </a:cubicBezTo>
                  <a:cubicBezTo>
                    <a:pt x="3083" y="19552"/>
                    <a:pt x="3106" y="19547"/>
                    <a:pt x="3129" y="19547"/>
                  </a:cubicBezTo>
                  <a:cubicBezTo>
                    <a:pt x="3307" y="19547"/>
                    <a:pt x="3426" y="19835"/>
                    <a:pt x="3472" y="19936"/>
                  </a:cubicBezTo>
                  <a:cubicBezTo>
                    <a:pt x="3141" y="19977"/>
                    <a:pt x="2778" y="20091"/>
                    <a:pt x="2768" y="20174"/>
                  </a:cubicBezTo>
                  <a:cubicBezTo>
                    <a:pt x="2809" y="20165"/>
                    <a:pt x="2849" y="20161"/>
                    <a:pt x="2888" y="20161"/>
                  </a:cubicBezTo>
                  <a:cubicBezTo>
                    <a:pt x="3156" y="20161"/>
                    <a:pt x="3352" y="20358"/>
                    <a:pt x="3524" y="20412"/>
                  </a:cubicBezTo>
                  <a:cubicBezTo>
                    <a:pt x="2964" y="20433"/>
                    <a:pt x="985" y="20630"/>
                    <a:pt x="737" y="20744"/>
                  </a:cubicBezTo>
                  <a:cubicBezTo>
                    <a:pt x="260" y="20962"/>
                    <a:pt x="509" y="21055"/>
                    <a:pt x="281" y="21365"/>
                  </a:cubicBezTo>
                  <a:cubicBezTo>
                    <a:pt x="272" y="21299"/>
                    <a:pt x="257" y="21266"/>
                    <a:pt x="225" y="21266"/>
                  </a:cubicBezTo>
                  <a:cubicBezTo>
                    <a:pt x="217" y="21266"/>
                    <a:pt x="208" y="21268"/>
                    <a:pt x="198" y="21273"/>
                  </a:cubicBezTo>
                  <a:cubicBezTo>
                    <a:pt x="219" y="21335"/>
                    <a:pt x="467" y="21604"/>
                    <a:pt x="467" y="21604"/>
                  </a:cubicBezTo>
                  <a:cubicBezTo>
                    <a:pt x="477" y="21447"/>
                    <a:pt x="482" y="21374"/>
                    <a:pt x="498" y="21374"/>
                  </a:cubicBezTo>
                  <a:cubicBezTo>
                    <a:pt x="516" y="21374"/>
                    <a:pt x="547" y="21466"/>
                    <a:pt x="612" y="21635"/>
                  </a:cubicBezTo>
                  <a:cubicBezTo>
                    <a:pt x="705" y="21324"/>
                    <a:pt x="726" y="21355"/>
                    <a:pt x="643" y="21128"/>
                  </a:cubicBezTo>
                  <a:lnTo>
                    <a:pt x="643" y="21128"/>
                  </a:lnTo>
                  <a:cubicBezTo>
                    <a:pt x="944" y="21158"/>
                    <a:pt x="820" y="21096"/>
                    <a:pt x="861" y="21604"/>
                  </a:cubicBezTo>
                  <a:cubicBezTo>
                    <a:pt x="862" y="21604"/>
                    <a:pt x="864" y="21604"/>
                    <a:pt x="865" y="21604"/>
                  </a:cubicBezTo>
                  <a:cubicBezTo>
                    <a:pt x="1019" y="21604"/>
                    <a:pt x="1182" y="21012"/>
                    <a:pt x="1203" y="20910"/>
                  </a:cubicBezTo>
                  <a:lnTo>
                    <a:pt x="1203" y="20910"/>
                  </a:lnTo>
                  <a:cubicBezTo>
                    <a:pt x="1189" y="21008"/>
                    <a:pt x="1203" y="21059"/>
                    <a:pt x="1237" y="21059"/>
                  </a:cubicBezTo>
                  <a:cubicBezTo>
                    <a:pt x="1253" y="21059"/>
                    <a:pt x="1273" y="21047"/>
                    <a:pt x="1296" y="21024"/>
                  </a:cubicBezTo>
                  <a:lnTo>
                    <a:pt x="1296" y="21024"/>
                  </a:lnTo>
                  <a:cubicBezTo>
                    <a:pt x="1296" y="21241"/>
                    <a:pt x="1223" y="21428"/>
                    <a:pt x="1058" y="21583"/>
                  </a:cubicBezTo>
                  <a:cubicBezTo>
                    <a:pt x="1120" y="21532"/>
                    <a:pt x="1177" y="21506"/>
                    <a:pt x="1230" y="21506"/>
                  </a:cubicBezTo>
                  <a:cubicBezTo>
                    <a:pt x="1283" y="21506"/>
                    <a:pt x="1332" y="21532"/>
                    <a:pt x="1379" y="21583"/>
                  </a:cubicBezTo>
                  <a:cubicBezTo>
                    <a:pt x="1389" y="21542"/>
                    <a:pt x="1513" y="21200"/>
                    <a:pt x="1524" y="21190"/>
                  </a:cubicBezTo>
                  <a:lnTo>
                    <a:pt x="1524" y="21190"/>
                  </a:lnTo>
                  <a:cubicBezTo>
                    <a:pt x="1472" y="21397"/>
                    <a:pt x="1504" y="21573"/>
                    <a:pt x="1638" y="21728"/>
                  </a:cubicBezTo>
                  <a:cubicBezTo>
                    <a:pt x="1644" y="21635"/>
                    <a:pt x="1658" y="21588"/>
                    <a:pt x="1679" y="21588"/>
                  </a:cubicBezTo>
                  <a:cubicBezTo>
                    <a:pt x="1698" y="21588"/>
                    <a:pt x="1723" y="21624"/>
                    <a:pt x="1752" y="21697"/>
                  </a:cubicBezTo>
                  <a:cubicBezTo>
                    <a:pt x="1783" y="21335"/>
                    <a:pt x="1907" y="21003"/>
                    <a:pt x="2125" y="20982"/>
                  </a:cubicBezTo>
                  <a:lnTo>
                    <a:pt x="2125" y="20982"/>
                  </a:lnTo>
                  <a:cubicBezTo>
                    <a:pt x="2084" y="21273"/>
                    <a:pt x="1928" y="21490"/>
                    <a:pt x="1907" y="21801"/>
                  </a:cubicBezTo>
                  <a:cubicBezTo>
                    <a:pt x="2156" y="21749"/>
                    <a:pt x="2177" y="21448"/>
                    <a:pt x="2332" y="21262"/>
                  </a:cubicBezTo>
                  <a:cubicBezTo>
                    <a:pt x="2342" y="21335"/>
                    <a:pt x="2342" y="21386"/>
                    <a:pt x="2374" y="21438"/>
                  </a:cubicBezTo>
                  <a:cubicBezTo>
                    <a:pt x="2467" y="21314"/>
                    <a:pt x="2425" y="21055"/>
                    <a:pt x="2591" y="21045"/>
                  </a:cubicBezTo>
                  <a:lnTo>
                    <a:pt x="2591" y="21045"/>
                  </a:lnTo>
                  <a:cubicBezTo>
                    <a:pt x="2591" y="21355"/>
                    <a:pt x="2578" y="21438"/>
                    <a:pt x="2588" y="21438"/>
                  </a:cubicBezTo>
                  <a:cubicBezTo>
                    <a:pt x="2600" y="21438"/>
                    <a:pt x="2643" y="21324"/>
                    <a:pt x="2778" y="21324"/>
                  </a:cubicBezTo>
                  <a:cubicBezTo>
                    <a:pt x="2871" y="21583"/>
                    <a:pt x="2425" y="21811"/>
                    <a:pt x="2436" y="21883"/>
                  </a:cubicBezTo>
                  <a:cubicBezTo>
                    <a:pt x="2451" y="21882"/>
                    <a:pt x="2466" y="21881"/>
                    <a:pt x="2479" y="21881"/>
                  </a:cubicBezTo>
                  <a:cubicBezTo>
                    <a:pt x="2613" y="21881"/>
                    <a:pt x="2668" y="21972"/>
                    <a:pt x="2705" y="22122"/>
                  </a:cubicBezTo>
                  <a:cubicBezTo>
                    <a:pt x="2715" y="22122"/>
                    <a:pt x="2933" y="21946"/>
                    <a:pt x="3047" y="21811"/>
                  </a:cubicBezTo>
                  <a:lnTo>
                    <a:pt x="3047" y="21811"/>
                  </a:lnTo>
                  <a:cubicBezTo>
                    <a:pt x="3016" y="21965"/>
                    <a:pt x="3009" y="22013"/>
                    <a:pt x="3024" y="22013"/>
                  </a:cubicBezTo>
                  <a:cubicBezTo>
                    <a:pt x="3047" y="22013"/>
                    <a:pt x="3127" y="21888"/>
                    <a:pt x="3254" y="21888"/>
                  </a:cubicBezTo>
                  <a:cubicBezTo>
                    <a:pt x="3286" y="21888"/>
                    <a:pt x="3321" y="21896"/>
                    <a:pt x="3358" y="21915"/>
                  </a:cubicBezTo>
                  <a:cubicBezTo>
                    <a:pt x="2949" y="22069"/>
                    <a:pt x="2345" y="22298"/>
                    <a:pt x="1888" y="22298"/>
                  </a:cubicBezTo>
                  <a:cubicBezTo>
                    <a:pt x="1731" y="22298"/>
                    <a:pt x="1591" y="22271"/>
                    <a:pt x="1483" y="22205"/>
                  </a:cubicBezTo>
                  <a:lnTo>
                    <a:pt x="1483" y="22205"/>
                  </a:lnTo>
                  <a:cubicBezTo>
                    <a:pt x="1317" y="22371"/>
                    <a:pt x="1576" y="22578"/>
                    <a:pt x="975" y="22630"/>
                  </a:cubicBezTo>
                  <a:cubicBezTo>
                    <a:pt x="1161" y="22692"/>
                    <a:pt x="1182" y="22785"/>
                    <a:pt x="1027" y="22889"/>
                  </a:cubicBezTo>
                  <a:cubicBezTo>
                    <a:pt x="991" y="22871"/>
                    <a:pt x="956" y="22863"/>
                    <a:pt x="924" y="22863"/>
                  </a:cubicBezTo>
                  <a:cubicBezTo>
                    <a:pt x="749" y="22863"/>
                    <a:pt x="649" y="23100"/>
                    <a:pt x="903" y="23345"/>
                  </a:cubicBezTo>
                  <a:cubicBezTo>
                    <a:pt x="866" y="23347"/>
                    <a:pt x="832" y="23348"/>
                    <a:pt x="800" y="23348"/>
                  </a:cubicBezTo>
                  <a:cubicBezTo>
                    <a:pt x="603" y="23348"/>
                    <a:pt x="490" y="23310"/>
                    <a:pt x="392" y="23310"/>
                  </a:cubicBezTo>
                  <a:cubicBezTo>
                    <a:pt x="299" y="23310"/>
                    <a:pt x="220" y="23344"/>
                    <a:pt x="94" y="23479"/>
                  </a:cubicBezTo>
                  <a:cubicBezTo>
                    <a:pt x="1" y="23583"/>
                    <a:pt x="187" y="23821"/>
                    <a:pt x="229" y="23925"/>
                  </a:cubicBezTo>
                  <a:cubicBezTo>
                    <a:pt x="302" y="23861"/>
                    <a:pt x="551" y="23532"/>
                    <a:pt x="688" y="23532"/>
                  </a:cubicBezTo>
                  <a:cubicBezTo>
                    <a:pt x="706" y="23532"/>
                    <a:pt x="723" y="23538"/>
                    <a:pt x="737" y="23552"/>
                  </a:cubicBezTo>
                  <a:cubicBezTo>
                    <a:pt x="447" y="23821"/>
                    <a:pt x="436" y="24070"/>
                    <a:pt x="705" y="24308"/>
                  </a:cubicBezTo>
                  <a:cubicBezTo>
                    <a:pt x="788" y="23946"/>
                    <a:pt x="1151" y="24204"/>
                    <a:pt x="1027" y="23935"/>
                  </a:cubicBezTo>
                  <a:lnTo>
                    <a:pt x="1027" y="23935"/>
                  </a:lnTo>
                  <a:cubicBezTo>
                    <a:pt x="1546" y="24281"/>
                    <a:pt x="840" y="24323"/>
                    <a:pt x="470" y="24323"/>
                  </a:cubicBezTo>
                  <a:cubicBezTo>
                    <a:pt x="353" y="24323"/>
                    <a:pt x="270" y="24319"/>
                    <a:pt x="270" y="24319"/>
                  </a:cubicBezTo>
                  <a:lnTo>
                    <a:pt x="270" y="24319"/>
                  </a:lnTo>
                  <a:cubicBezTo>
                    <a:pt x="455" y="24555"/>
                    <a:pt x="540" y="24760"/>
                    <a:pt x="656" y="24760"/>
                  </a:cubicBezTo>
                  <a:cubicBezTo>
                    <a:pt x="703" y="24760"/>
                    <a:pt x="754" y="24728"/>
                    <a:pt x="820" y="24650"/>
                  </a:cubicBezTo>
                  <a:lnTo>
                    <a:pt x="820" y="24650"/>
                  </a:lnTo>
                  <a:cubicBezTo>
                    <a:pt x="809" y="24816"/>
                    <a:pt x="871" y="25210"/>
                    <a:pt x="903" y="25396"/>
                  </a:cubicBezTo>
                  <a:cubicBezTo>
                    <a:pt x="1006" y="25003"/>
                    <a:pt x="1400" y="25323"/>
                    <a:pt x="1358" y="24826"/>
                  </a:cubicBezTo>
                  <a:lnTo>
                    <a:pt x="1358" y="24826"/>
                  </a:lnTo>
                  <a:cubicBezTo>
                    <a:pt x="1451" y="24858"/>
                    <a:pt x="1472" y="25272"/>
                    <a:pt x="1493" y="25355"/>
                  </a:cubicBezTo>
                  <a:cubicBezTo>
                    <a:pt x="1628" y="25231"/>
                    <a:pt x="1700" y="25065"/>
                    <a:pt x="1845" y="24961"/>
                  </a:cubicBezTo>
                  <a:lnTo>
                    <a:pt x="1845" y="24961"/>
                  </a:lnTo>
                  <a:cubicBezTo>
                    <a:pt x="1877" y="25355"/>
                    <a:pt x="1638" y="25583"/>
                    <a:pt x="1524" y="25956"/>
                  </a:cubicBezTo>
                  <a:cubicBezTo>
                    <a:pt x="1576" y="26023"/>
                    <a:pt x="1622" y="26050"/>
                    <a:pt x="1663" y="26050"/>
                  </a:cubicBezTo>
                  <a:cubicBezTo>
                    <a:pt x="1845" y="26050"/>
                    <a:pt x="1928" y="25513"/>
                    <a:pt x="1928" y="25479"/>
                  </a:cubicBezTo>
                  <a:cubicBezTo>
                    <a:pt x="1980" y="25604"/>
                    <a:pt x="2032" y="25728"/>
                    <a:pt x="2063" y="25862"/>
                  </a:cubicBezTo>
                  <a:cubicBezTo>
                    <a:pt x="2269" y="25689"/>
                    <a:pt x="2377" y="25595"/>
                    <a:pt x="2595" y="25595"/>
                  </a:cubicBezTo>
                  <a:cubicBezTo>
                    <a:pt x="2651" y="25595"/>
                    <a:pt x="2714" y="25601"/>
                    <a:pt x="2788" y="25614"/>
                  </a:cubicBezTo>
                  <a:cubicBezTo>
                    <a:pt x="2747" y="26297"/>
                    <a:pt x="2384" y="25811"/>
                    <a:pt x="2933" y="26215"/>
                  </a:cubicBezTo>
                  <a:cubicBezTo>
                    <a:pt x="2850" y="26546"/>
                    <a:pt x="2114" y="26350"/>
                    <a:pt x="2860" y="26691"/>
                  </a:cubicBezTo>
                  <a:cubicBezTo>
                    <a:pt x="2695" y="26702"/>
                    <a:pt x="2581" y="26785"/>
                    <a:pt x="2508" y="26951"/>
                  </a:cubicBezTo>
                  <a:cubicBezTo>
                    <a:pt x="2643" y="26951"/>
                    <a:pt x="2943" y="27126"/>
                    <a:pt x="2788" y="27396"/>
                  </a:cubicBezTo>
                  <a:cubicBezTo>
                    <a:pt x="2835" y="27405"/>
                    <a:pt x="2881" y="27410"/>
                    <a:pt x="2926" y="27410"/>
                  </a:cubicBezTo>
                  <a:cubicBezTo>
                    <a:pt x="3030" y="27410"/>
                    <a:pt x="3129" y="27385"/>
                    <a:pt x="3223" y="27334"/>
                  </a:cubicBezTo>
                  <a:lnTo>
                    <a:pt x="3223" y="27334"/>
                  </a:lnTo>
                  <a:cubicBezTo>
                    <a:pt x="3244" y="27365"/>
                    <a:pt x="3192" y="27655"/>
                    <a:pt x="3192" y="27842"/>
                  </a:cubicBezTo>
                  <a:cubicBezTo>
                    <a:pt x="3203" y="27790"/>
                    <a:pt x="3223" y="27759"/>
                    <a:pt x="3286" y="27759"/>
                  </a:cubicBezTo>
                  <a:cubicBezTo>
                    <a:pt x="3327" y="27925"/>
                    <a:pt x="3286" y="28070"/>
                    <a:pt x="3171" y="28194"/>
                  </a:cubicBezTo>
                  <a:cubicBezTo>
                    <a:pt x="3253" y="28239"/>
                    <a:pt x="3310" y="28262"/>
                    <a:pt x="3350" y="28262"/>
                  </a:cubicBezTo>
                  <a:cubicBezTo>
                    <a:pt x="3446" y="28262"/>
                    <a:pt x="3441" y="28130"/>
                    <a:pt x="3441" y="27872"/>
                  </a:cubicBezTo>
                  <a:cubicBezTo>
                    <a:pt x="3567" y="27872"/>
                    <a:pt x="3537" y="28326"/>
                    <a:pt x="3543" y="28326"/>
                  </a:cubicBezTo>
                  <a:cubicBezTo>
                    <a:pt x="3545" y="28326"/>
                    <a:pt x="3557" y="28224"/>
                    <a:pt x="3597" y="27925"/>
                  </a:cubicBezTo>
                  <a:cubicBezTo>
                    <a:pt x="3670" y="28016"/>
                    <a:pt x="3841" y="28149"/>
                    <a:pt x="3857" y="28149"/>
                  </a:cubicBezTo>
                  <a:cubicBezTo>
                    <a:pt x="3859" y="28149"/>
                    <a:pt x="3859" y="28147"/>
                    <a:pt x="3855" y="28142"/>
                  </a:cubicBezTo>
                  <a:cubicBezTo>
                    <a:pt x="3710" y="27945"/>
                    <a:pt x="3689" y="27821"/>
                    <a:pt x="3855" y="27603"/>
                  </a:cubicBezTo>
                  <a:cubicBezTo>
                    <a:pt x="3897" y="27842"/>
                    <a:pt x="3907" y="27893"/>
                    <a:pt x="3938" y="28111"/>
                  </a:cubicBezTo>
                  <a:cubicBezTo>
                    <a:pt x="3939" y="28111"/>
                    <a:pt x="3939" y="28111"/>
                    <a:pt x="3940" y="28111"/>
                  </a:cubicBezTo>
                  <a:cubicBezTo>
                    <a:pt x="3994" y="28111"/>
                    <a:pt x="4156" y="27644"/>
                    <a:pt x="4166" y="27593"/>
                  </a:cubicBezTo>
                  <a:cubicBezTo>
                    <a:pt x="4166" y="27593"/>
                    <a:pt x="4207" y="27987"/>
                    <a:pt x="4373" y="28059"/>
                  </a:cubicBezTo>
                  <a:cubicBezTo>
                    <a:pt x="4488" y="27862"/>
                    <a:pt x="4456" y="27810"/>
                    <a:pt x="4384" y="27593"/>
                  </a:cubicBezTo>
                  <a:cubicBezTo>
                    <a:pt x="4404" y="27582"/>
                    <a:pt x="4421" y="27577"/>
                    <a:pt x="4436" y="27577"/>
                  </a:cubicBezTo>
                  <a:cubicBezTo>
                    <a:pt x="4493" y="27577"/>
                    <a:pt x="4518" y="27651"/>
                    <a:pt x="4518" y="27790"/>
                  </a:cubicBezTo>
                  <a:cubicBezTo>
                    <a:pt x="4653" y="27665"/>
                    <a:pt x="4684" y="27520"/>
                    <a:pt x="4591" y="27354"/>
                  </a:cubicBezTo>
                  <a:cubicBezTo>
                    <a:pt x="4602" y="27350"/>
                    <a:pt x="4616" y="27347"/>
                    <a:pt x="4632" y="27347"/>
                  </a:cubicBezTo>
                  <a:cubicBezTo>
                    <a:pt x="4687" y="27347"/>
                    <a:pt x="4764" y="27385"/>
                    <a:pt x="4829" y="27531"/>
                  </a:cubicBezTo>
                  <a:cubicBezTo>
                    <a:pt x="4843" y="27452"/>
                    <a:pt x="4916" y="27291"/>
                    <a:pt x="4967" y="27291"/>
                  </a:cubicBezTo>
                  <a:cubicBezTo>
                    <a:pt x="4990" y="27291"/>
                    <a:pt x="5009" y="27325"/>
                    <a:pt x="5016" y="27416"/>
                  </a:cubicBezTo>
                  <a:cubicBezTo>
                    <a:pt x="5065" y="27274"/>
                    <a:pt x="5115" y="27227"/>
                    <a:pt x="5218" y="27227"/>
                  </a:cubicBezTo>
                  <a:cubicBezTo>
                    <a:pt x="5309" y="27227"/>
                    <a:pt x="5444" y="27264"/>
                    <a:pt x="5658" y="27303"/>
                  </a:cubicBezTo>
                  <a:cubicBezTo>
                    <a:pt x="5565" y="27303"/>
                    <a:pt x="5472" y="27324"/>
                    <a:pt x="5379" y="27375"/>
                  </a:cubicBezTo>
                  <a:cubicBezTo>
                    <a:pt x="5544" y="27375"/>
                    <a:pt x="5627" y="27437"/>
                    <a:pt x="5637" y="27582"/>
                  </a:cubicBezTo>
                  <a:cubicBezTo>
                    <a:pt x="5636" y="27582"/>
                    <a:pt x="5634" y="27582"/>
                    <a:pt x="5631" y="27582"/>
                  </a:cubicBezTo>
                  <a:cubicBezTo>
                    <a:pt x="5568" y="27582"/>
                    <a:pt x="5222" y="27699"/>
                    <a:pt x="5213" y="27748"/>
                  </a:cubicBezTo>
                  <a:cubicBezTo>
                    <a:pt x="5337" y="27748"/>
                    <a:pt x="5462" y="27769"/>
                    <a:pt x="5575" y="27800"/>
                  </a:cubicBezTo>
                  <a:cubicBezTo>
                    <a:pt x="5482" y="27810"/>
                    <a:pt x="5244" y="27904"/>
                    <a:pt x="5119" y="27976"/>
                  </a:cubicBezTo>
                  <a:cubicBezTo>
                    <a:pt x="5127" y="27950"/>
                    <a:pt x="5115" y="27940"/>
                    <a:pt x="5090" y="27940"/>
                  </a:cubicBezTo>
                  <a:cubicBezTo>
                    <a:pt x="5015" y="27940"/>
                    <a:pt x="4829" y="28031"/>
                    <a:pt x="4736" y="28070"/>
                  </a:cubicBezTo>
                  <a:cubicBezTo>
                    <a:pt x="4798" y="28090"/>
                    <a:pt x="5089" y="28318"/>
                    <a:pt x="4985" y="28432"/>
                  </a:cubicBezTo>
                  <a:cubicBezTo>
                    <a:pt x="5017" y="28417"/>
                    <a:pt x="5045" y="28410"/>
                    <a:pt x="5068" y="28410"/>
                  </a:cubicBezTo>
                  <a:cubicBezTo>
                    <a:pt x="5125" y="28410"/>
                    <a:pt x="5154" y="28454"/>
                    <a:pt x="5161" y="28536"/>
                  </a:cubicBezTo>
                  <a:cubicBezTo>
                    <a:pt x="5225" y="28368"/>
                    <a:pt x="5288" y="28316"/>
                    <a:pt x="5354" y="28316"/>
                  </a:cubicBezTo>
                  <a:cubicBezTo>
                    <a:pt x="5405" y="28316"/>
                    <a:pt x="5458" y="28348"/>
                    <a:pt x="5513" y="28381"/>
                  </a:cubicBezTo>
                  <a:cubicBezTo>
                    <a:pt x="5326" y="28722"/>
                    <a:pt x="5317" y="28681"/>
                    <a:pt x="5441" y="29054"/>
                  </a:cubicBezTo>
                  <a:cubicBezTo>
                    <a:pt x="5568" y="28815"/>
                    <a:pt x="5598" y="28472"/>
                    <a:pt x="5789" y="28472"/>
                  </a:cubicBezTo>
                  <a:cubicBezTo>
                    <a:pt x="5830" y="28472"/>
                    <a:pt x="5879" y="28489"/>
                    <a:pt x="5938" y="28526"/>
                  </a:cubicBezTo>
                  <a:cubicBezTo>
                    <a:pt x="5927" y="28422"/>
                    <a:pt x="5762" y="28028"/>
                    <a:pt x="5917" y="27955"/>
                  </a:cubicBezTo>
                  <a:lnTo>
                    <a:pt x="5917" y="27955"/>
                  </a:lnTo>
                  <a:cubicBezTo>
                    <a:pt x="5977" y="28080"/>
                    <a:pt x="6017" y="28125"/>
                    <a:pt x="6045" y="28125"/>
                  </a:cubicBezTo>
                  <a:cubicBezTo>
                    <a:pt x="6120" y="28125"/>
                    <a:pt x="6112" y="27798"/>
                    <a:pt x="6199" y="27798"/>
                  </a:cubicBezTo>
                  <a:cubicBezTo>
                    <a:pt x="6220" y="27798"/>
                    <a:pt x="6246" y="27816"/>
                    <a:pt x="6280" y="27862"/>
                  </a:cubicBezTo>
                  <a:cubicBezTo>
                    <a:pt x="6528" y="28225"/>
                    <a:pt x="5876" y="28546"/>
                    <a:pt x="6063" y="28754"/>
                  </a:cubicBezTo>
                  <a:cubicBezTo>
                    <a:pt x="6061" y="28759"/>
                    <a:pt x="6061" y="28762"/>
                    <a:pt x="6064" y="28762"/>
                  </a:cubicBezTo>
                  <a:cubicBezTo>
                    <a:pt x="6092" y="28762"/>
                    <a:pt x="6366" y="28412"/>
                    <a:pt x="6404" y="28298"/>
                  </a:cubicBezTo>
                  <a:lnTo>
                    <a:pt x="6404" y="28298"/>
                  </a:lnTo>
                  <a:cubicBezTo>
                    <a:pt x="6415" y="28494"/>
                    <a:pt x="6280" y="28763"/>
                    <a:pt x="6394" y="28867"/>
                  </a:cubicBezTo>
                  <a:cubicBezTo>
                    <a:pt x="6419" y="28821"/>
                    <a:pt x="6435" y="28804"/>
                    <a:pt x="6447" y="28804"/>
                  </a:cubicBezTo>
                  <a:cubicBezTo>
                    <a:pt x="6482" y="28804"/>
                    <a:pt x="6468" y="28966"/>
                    <a:pt x="6476" y="28966"/>
                  </a:cubicBezTo>
                  <a:cubicBezTo>
                    <a:pt x="6483" y="28966"/>
                    <a:pt x="6501" y="28879"/>
                    <a:pt x="6560" y="28577"/>
                  </a:cubicBezTo>
                  <a:cubicBezTo>
                    <a:pt x="6613" y="28627"/>
                    <a:pt x="6657" y="28645"/>
                    <a:pt x="6694" y="28645"/>
                  </a:cubicBezTo>
                  <a:cubicBezTo>
                    <a:pt x="6805" y="28645"/>
                    <a:pt x="6856" y="28475"/>
                    <a:pt x="6930" y="28475"/>
                  </a:cubicBezTo>
                  <a:cubicBezTo>
                    <a:pt x="6975" y="28475"/>
                    <a:pt x="7028" y="28536"/>
                    <a:pt x="7109" y="28733"/>
                  </a:cubicBezTo>
                  <a:cubicBezTo>
                    <a:pt x="7125" y="28626"/>
                    <a:pt x="7133" y="28575"/>
                    <a:pt x="7146" y="28575"/>
                  </a:cubicBezTo>
                  <a:cubicBezTo>
                    <a:pt x="7159" y="28575"/>
                    <a:pt x="7177" y="28621"/>
                    <a:pt x="7212" y="28712"/>
                  </a:cubicBezTo>
                  <a:cubicBezTo>
                    <a:pt x="7232" y="28573"/>
                    <a:pt x="7300" y="28463"/>
                    <a:pt x="7387" y="28463"/>
                  </a:cubicBezTo>
                  <a:cubicBezTo>
                    <a:pt x="7391" y="28463"/>
                    <a:pt x="7395" y="28463"/>
                    <a:pt x="7399" y="28463"/>
                  </a:cubicBezTo>
                  <a:lnTo>
                    <a:pt x="7575" y="28422"/>
                  </a:lnTo>
                  <a:lnTo>
                    <a:pt x="7845" y="28121"/>
                  </a:lnTo>
                  <a:lnTo>
                    <a:pt x="8114" y="27987"/>
                  </a:lnTo>
                  <a:cubicBezTo>
                    <a:pt x="7979" y="27800"/>
                    <a:pt x="8010" y="27872"/>
                    <a:pt x="8020" y="27655"/>
                  </a:cubicBezTo>
                  <a:lnTo>
                    <a:pt x="8020" y="27655"/>
                  </a:lnTo>
                  <a:cubicBezTo>
                    <a:pt x="8062" y="27665"/>
                    <a:pt x="8777" y="28432"/>
                    <a:pt x="8549" y="28754"/>
                  </a:cubicBezTo>
                  <a:cubicBezTo>
                    <a:pt x="8550" y="28754"/>
                    <a:pt x="8551" y="28754"/>
                    <a:pt x="8551" y="28754"/>
                  </a:cubicBezTo>
                  <a:cubicBezTo>
                    <a:pt x="8606" y="28754"/>
                    <a:pt x="8787" y="28401"/>
                    <a:pt x="8798" y="28401"/>
                  </a:cubicBezTo>
                  <a:lnTo>
                    <a:pt x="8798" y="28401"/>
                  </a:lnTo>
                  <a:cubicBezTo>
                    <a:pt x="8777" y="28618"/>
                    <a:pt x="8839" y="28722"/>
                    <a:pt x="9005" y="28733"/>
                  </a:cubicBezTo>
                  <a:cubicBezTo>
                    <a:pt x="8943" y="28536"/>
                    <a:pt x="8922" y="28671"/>
                    <a:pt x="8984" y="28453"/>
                  </a:cubicBezTo>
                  <a:lnTo>
                    <a:pt x="8984" y="28453"/>
                  </a:lnTo>
                  <a:cubicBezTo>
                    <a:pt x="9014" y="28489"/>
                    <a:pt x="9527" y="28806"/>
                    <a:pt x="9966" y="28806"/>
                  </a:cubicBezTo>
                  <a:cubicBezTo>
                    <a:pt x="10154" y="28806"/>
                    <a:pt x="10327" y="28749"/>
                    <a:pt x="10445" y="28588"/>
                  </a:cubicBezTo>
                  <a:cubicBezTo>
                    <a:pt x="10404" y="28588"/>
                    <a:pt x="9471" y="28080"/>
                    <a:pt x="9554" y="27790"/>
                  </a:cubicBezTo>
                  <a:lnTo>
                    <a:pt x="9554" y="27790"/>
                  </a:lnTo>
                  <a:cubicBezTo>
                    <a:pt x="9614" y="27856"/>
                    <a:pt x="9643" y="27880"/>
                    <a:pt x="9661" y="27880"/>
                  </a:cubicBezTo>
                  <a:cubicBezTo>
                    <a:pt x="9700" y="27880"/>
                    <a:pt x="9676" y="27756"/>
                    <a:pt x="9813" y="27727"/>
                  </a:cubicBezTo>
                  <a:cubicBezTo>
                    <a:pt x="9775" y="27690"/>
                    <a:pt x="9682" y="27475"/>
                    <a:pt x="9703" y="27475"/>
                  </a:cubicBezTo>
                  <a:cubicBezTo>
                    <a:pt x="9711" y="27475"/>
                    <a:pt x="9735" y="27504"/>
                    <a:pt x="9782" y="27582"/>
                  </a:cubicBezTo>
                  <a:cubicBezTo>
                    <a:pt x="9730" y="27437"/>
                    <a:pt x="9637" y="27324"/>
                    <a:pt x="9492" y="27251"/>
                  </a:cubicBezTo>
                  <a:lnTo>
                    <a:pt x="9492" y="27251"/>
                  </a:lnTo>
                  <a:cubicBezTo>
                    <a:pt x="9495" y="27251"/>
                    <a:pt x="9499" y="27252"/>
                    <a:pt x="9504" y="27252"/>
                  </a:cubicBezTo>
                  <a:cubicBezTo>
                    <a:pt x="9568" y="27252"/>
                    <a:pt x="9732" y="27184"/>
                    <a:pt x="9751" y="27116"/>
                  </a:cubicBezTo>
                  <a:cubicBezTo>
                    <a:pt x="9512" y="27054"/>
                    <a:pt x="9450" y="27054"/>
                    <a:pt x="9720" y="27013"/>
                  </a:cubicBezTo>
                  <a:cubicBezTo>
                    <a:pt x="9658" y="26951"/>
                    <a:pt x="9357" y="26774"/>
                    <a:pt x="9316" y="26764"/>
                  </a:cubicBezTo>
                  <a:cubicBezTo>
                    <a:pt x="9427" y="26722"/>
                    <a:pt x="9515" y="26683"/>
                    <a:pt x="9591" y="26683"/>
                  </a:cubicBezTo>
                  <a:cubicBezTo>
                    <a:pt x="9686" y="26683"/>
                    <a:pt x="9764" y="26744"/>
                    <a:pt x="9844" y="26940"/>
                  </a:cubicBezTo>
                  <a:cubicBezTo>
                    <a:pt x="10041" y="26847"/>
                    <a:pt x="9761" y="26733"/>
                    <a:pt x="9958" y="26650"/>
                  </a:cubicBezTo>
                  <a:lnTo>
                    <a:pt x="9958" y="26650"/>
                  </a:lnTo>
                  <a:cubicBezTo>
                    <a:pt x="10103" y="26919"/>
                    <a:pt x="10186" y="27002"/>
                    <a:pt x="10155" y="27303"/>
                  </a:cubicBezTo>
                  <a:cubicBezTo>
                    <a:pt x="10092" y="27200"/>
                    <a:pt x="10041" y="27158"/>
                    <a:pt x="10003" y="27158"/>
                  </a:cubicBezTo>
                  <a:cubicBezTo>
                    <a:pt x="9840" y="27158"/>
                    <a:pt x="9897" y="27893"/>
                    <a:pt x="10261" y="27893"/>
                  </a:cubicBezTo>
                  <a:cubicBezTo>
                    <a:pt x="10341" y="27893"/>
                    <a:pt x="10437" y="27857"/>
                    <a:pt x="10549" y="27769"/>
                  </a:cubicBezTo>
                  <a:cubicBezTo>
                    <a:pt x="10373" y="27624"/>
                    <a:pt x="10362" y="27499"/>
                    <a:pt x="10518" y="27386"/>
                  </a:cubicBezTo>
                  <a:lnTo>
                    <a:pt x="10518" y="27386"/>
                  </a:lnTo>
                  <a:cubicBezTo>
                    <a:pt x="10566" y="27508"/>
                    <a:pt x="10631" y="27547"/>
                    <a:pt x="10703" y="27547"/>
                  </a:cubicBezTo>
                  <a:cubicBezTo>
                    <a:pt x="10827" y="27547"/>
                    <a:pt x="10971" y="27433"/>
                    <a:pt x="11080" y="27433"/>
                  </a:cubicBezTo>
                  <a:cubicBezTo>
                    <a:pt x="11102" y="27433"/>
                    <a:pt x="11122" y="27438"/>
                    <a:pt x="11140" y="27448"/>
                  </a:cubicBezTo>
                  <a:cubicBezTo>
                    <a:pt x="11036" y="27624"/>
                    <a:pt x="11274" y="28049"/>
                    <a:pt x="11202" y="28121"/>
                  </a:cubicBezTo>
                  <a:cubicBezTo>
                    <a:pt x="11273" y="28050"/>
                    <a:pt x="11347" y="28045"/>
                    <a:pt x="11394" y="28045"/>
                  </a:cubicBezTo>
                  <a:cubicBezTo>
                    <a:pt x="11402" y="28045"/>
                    <a:pt x="11409" y="28045"/>
                    <a:pt x="11415" y="28045"/>
                  </a:cubicBezTo>
                  <a:cubicBezTo>
                    <a:pt x="11462" y="28045"/>
                    <a:pt x="11452" y="28036"/>
                    <a:pt x="11315" y="27883"/>
                  </a:cubicBezTo>
                  <a:lnTo>
                    <a:pt x="11315" y="27883"/>
                  </a:lnTo>
                  <a:cubicBezTo>
                    <a:pt x="11397" y="27944"/>
                    <a:pt x="11473" y="27975"/>
                    <a:pt x="11548" y="27975"/>
                  </a:cubicBezTo>
                  <a:cubicBezTo>
                    <a:pt x="11626" y="27975"/>
                    <a:pt x="11703" y="27941"/>
                    <a:pt x="11782" y="27872"/>
                  </a:cubicBezTo>
                  <a:cubicBezTo>
                    <a:pt x="11284" y="27796"/>
                    <a:pt x="11750" y="27737"/>
                    <a:pt x="11849" y="27737"/>
                  </a:cubicBezTo>
                  <a:cubicBezTo>
                    <a:pt x="11857" y="27737"/>
                    <a:pt x="11863" y="27737"/>
                    <a:pt x="11865" y="27738"/>
                  </a:cubicBezTo>
                  <a:cubicBezTo>
                    <a:pt x="11803" y="27624"/>
                    <a:pt x="11492" y="27209"/>
                    <a:pt x="11347" y="26909"/>
                  </a:cubicBezTo>
                  <a:lnTo>
                    <a:pt x="11347" y="26909"/>
                  </a:lnTo>
                  <a:cubicBezTo>
                    <a:pt x="11559" y="27140"/>
                    <a:pt x="12101" y="27559"/>
                    <a:pt x="12269" y="27559"/>
                  </a:cubicBezTo>
                  <a:cubicBezTo>
                    <a:pt x="12282" y="27559"/>
                    <a:pt x="12292" y="27557"/>
                    <a:pt x="12300" y="27552"/>
                  </a:cubicBezTo>
                  <a:cubicBezTo>
                    <a:pt x="12082" y="27489"/>
                    <a:pt x="11916" y="27365"/>
                    <a:pt x="11813" y="27179"/>
                  </a:cubicBezTo>
                  <a:lnTo>
                    <a:pt x="11813" y="27179"/>
                  </a:lnTo>
                  <a:cubicBezTo>
                    <a:pt x="11969" y="27230"/>
                    <a:pt x="12124" y="27292"/>
                    <a:pt x="12279" y="27334"/>
                  </a:cubicBezTo>
                  <a:cubicBezTo>
                    <a:pt x="11989" y="27158"/>
                    <a:pt x="12279" y="27230"/>
                    <a:pt x="12321" y="27147"/>
                  </a:cubicBezTo>
                  <a:cubicBezTo>
                    <a:pt x="12186" y="27147"/>
                    <a:pt x="12082" y="27085"/>
                    <a:pt x="12020" y="26961"/>
                  </a:cubicBezTo>
                  <a:cubicBezTo>
                    <a:pt x="12157" y="26949"/>
                    <a:pt x="12188" y="26930"/>
                    <a:pt x="12223" y="26930"/>
                  </a:cubicBezTo>
                  <a:cubicBezTo>
                    <a:pt x="12249" y="26930"/>
                    <a:pt x="12277" y="26940"/>
                    <a:pt x="12352" y="26971"/>
                  </a:cubicBezTo>
                  <a:cubicBezTo>
                    <a:pt x="12279" y="26785"/>
                    <a:pt x="12072" y="26661"/>
                    <a:pt x="11875" y="26598"/>
                  </a:cubicBezTo>
                  <a:cubicBezTo>
                    <a:pt x="11853" y="26518"/>
                    <a:pt x="11865" y="26486"/>
                    <a:pt x="11900" y="26486"/>
                  </a:cubicBezTo>
                  <a:cubicBezTo>
                    <a:pt x="12026" y="26486"/>
                    <a:pt x="12438" y="26911"/>
                    <a:pt x="12487" y="26992"/>
                  </a:cubicBezTo>
                  <a:cubicBezTo>
                    <a:pt x="12506" y="26914"/>
                    <a:pt x="12516" y="26886"/>
                    <a:pt x="12520" y="26886"/>
                  </a:cubicBezTo>
                  <a:lnTo>
                    <a:pt x="12520" y="26886"/>
                  </a:lnTo>
                  <a:cubicBezTo>
                    <a:pt x="12531" y="26886"/>
                    <a:pt x="12504" y="27082"/>
                    <a:pt x="12522" y="27082"/>
                  </a:cubicBezTo>
                  <a:cubicBezTo>
                    <a:pt x="12533" y="27082"/>
                    <a:pt x="12562" y="27000"/>
                    <a:pt x="12632" y="26733"/>
                  </a:cubicBezTo>
                  <a:cubicBezTo>
                    <a:pt x="12632" y="26733"/>
                    <a:pt x="12785" y="26890"/>
                    <a:pt x="12879" y="26890"/>
                  </a:cubicBezTo>
                  <a:cubicBezTo>
                    <a:pt x="12944" y="26890"/>
                    <a:pt x="12981" y="26816"/>
                    <a:pt x="12922" y="26567"/>
                  </a:cubicBezTo>
                  <a:lnTo>
                    <a:pt x="12922" y="26567"/>
                  </a:lnTo>
                  <a:cubicBezTo>
                    <a:pt x="12955" y="26575"/>
                    <a:pt x="12989" y="26579"/>
                    <a:pt x="13024" y="26579"/>
                  </a:cubicBezTo>
                  <a:cubicBezTo>
                    <a:pt x="13107" y="26579"/>
                    <a:pt x="13192" y="26561"/>
                    <a:pt x="13264" y="26561"/>
                  </a:cubicBezTo>
                  <a:cubicBezTo>
                    <a:pt x="13379" y="26561"/>
                    <a:pt x="13461" y="26606"/>
                    <a:pt x="13450" y="26836"/>
                  </a:cubicBezTo>
                  <a:cubicBezTo>
                    <a:pt x="13478" y="26827"/>
                    <a:pt x="13618" y="26617"/>
                    <a:pt x="13764" y="26617"/>
                  </a:cubicBezTo>
                  <a:cubicBezTo>
                    <a:pt x="13783" y="26617"/>
                    <a:pt x="13802" y="26620"/>
                    <a:pt x="13822" y="26628"/>
                  </a:cubicBezTo>
                  <a:lnTo>
                    <a:pt x="13822" y="26628"/>
                  </a:lnTo>
                  <a:cubicBezTo>
                    <a:pt x="13778" y="26599"/>
                    <a:pt x="13334" y="26280"/>
                    <a:pt x="13297" y="26274"/>
                  </a:cubicBezTo>
                  <a:lnTo>
                    <a:pt x="13297" y="26274"/>
                  </a:lnTo>
                  <a:cubicBezTo>
                    <a:pt x="13375" y="26162"/>
                    <a:pt x="13698" y="26018"/>
                    <a:pt x="13889" y="26018"/>
                  </a:cubicBezTo>
                  <a:cubicBezTo>
                    <a:pt x="13962" y="26018"/>
                    <a:pt x="14016" y="26039"/>
                    <a:pt x="14030" y="26090"/>
                  </a:cubicBezTo>
                  <a:cubicBezTo>
                    <a:pt x="14133" y="25789"/>
                    <a:pt x="14168" y="25691"/>
                    <a:pt x="14177" y="25691"/>
                  </a:cubicBezTo>
                  <a:lnTo>
                    <a:pt x="14177" y="25691"/>
                  </a:lnTo>
                  <a:cubicBezTo>
                    <a:pt x="14193" y="25691"/>
                    <a:pt x="14123" y="26018"/>
                    <a:pt x="14217" y="26039"/>
                  </a:cubicBezTo>
                  <a:cubicBezTo>
                    <a:pt x="14266" y="25768"/>
                    <a:pt x="14283" y="25713"/>
                    <a:pt x="14312" y="25713"/>
                  </a:cubicBezTo>
                  <a:cubicBezTo>
                    <a:pt x="14331" y="25713"/>
                    <a:pt x="14357" y="25738"/>
                    <a:pt x="14401" y="25738"/>
                  </a:cubicBezTo>
                  <a:cubicBezTo>
                    <a:pt x="14443" y="25738"/>
                    <a:pt x="14502" y="25716"/>
                    <a:pt x="14590" y="25634"/>
                  </a:cubicBezTo>
                  <a:cubicBezTo>
                    <a:pt x="14435" y="25593"/>
                    <a:pt x="14403" y="25521"/>
                    <a:pt x="14476" y="25396"/>
                  </a:cubicBezTo>
                  <a:lnTo>
                    <a:pt x="14476" y="25396"/>
                  </a:lnTo>
                  <a:cubicBezTo>
                    <a:pt x="14332" y="25481"/>
                    <a:pt x="14148" y="25528"/>
                    <a:pt x="13993" y="25528"/>
                  </a:cubicBezTo>
                  <a:cubicBezTo>
                    <a:pt x="13769" y="25528"/>
                    <a:pt x="13605" y="25430"/>
                    <a:pt x="13709" y="25210"/>
                  </a:cubicBezTo>
                  <a:lnTo>
                    <a:pt x="13709" y="25210"/>
                  </a:lnTo>
                  <a:cubicBezTo>
                    <a:pt x="13549" y="25337"/>
                    <a:pt x="13281" y="25389"/>
                    <a:pt x="12978" y="25389"/>
                  </a:cubicBezTo>
                  <a:cubicBezTo>
                    <a:pt x="12043" y="25389"/>
                    <a:pt x="10768" y="24893"/>
                    <a:pt x="11253" y="24557"/>
                  </a:cubicBezTo>
                  <a:lnTo>
                    <a:pt x="11253" y="24557"/>
                  </a:lnTo>
                  <a:cubicBezTo>
                    <a:pt x="11207" y="24797"/>
                    <a:pt x="11235" y="24914"/>
                    <a:pt x="11360" y="24914"/>
                  </a:cubicBezTo>
                  <a:cubicBezTo>
                    <a:pt x="11375" y="24914"/>
                    <a:pt x="11391" y="24912"/>
                    <a:pt x="11409" y="24909"/>
                  </a:cubicBezTo>
                  <a:cubicBezTo>
                    <a:pt x="11388" y="24764"/>
                    <a:pt x="11419" y="24630"/>
                    <a:pt x="11481" y="24505"/>
                  </a:cubicBezTo>
                  <a:cubicBezTo>
                    <a:pt x="11575" y="24909"/>
                    <a:pt x="11492" y="24754"/>
                    <a:pt x="11854" y="24971"/>
                  </a:cubicBezTo>
                  <a:cubicBezTo>
                    <a:pt x="11888" y="24852"/>
                    <a:pt x="11958" y="24779"/>
                    <a:pt x="12039" y="24779"/>
                  </a:cubicBezTo>
                  <a:cubicBezTo>
                    <a:pt x="12134" y="24779"/>
                    <a:pt x="12242" y="24881"/>
                    <a:pt x="12321" y="25127"/>
                  </a:cubicBezTo>
                  <a:cubicBezTo>
                    <a:pt x="12497" y="25086"/>
                    <a:pt x="12507" y="24982"/>
                    <a:pt x="12455" y="24743"/>
                  </a:cubicBezTo>
                  <a:cubicBezTo>
                    <a:pt x="12463" y="24743"/>
                    <a:pt x="12470" y="24743"/>
                    <a:pt x="12477" y="24743"/>
                  </a:cubicBezTo>
                  <a:cubicBezTo>
                    <a:pt x="12648" y="24743"/>
                    <a:pt x="12723" y="24856"/>
                    <a:pt x="12694" y="25086"/>
                  </a:cubicBezTo>
                  <a:cubicBezTo>
                    <a:pt x="12817" y="24863"/>
                    <a:pt x="12877" y="24727"/>
                    <a:pt x="12906" y="24727"/>
                  </a:cubicBezTo>
                  <a:cubicBezTo>
                    <a:pt x="12928" y="24727"/>
                    <a:pt x="12932" y="24807"/>
                    <a:pt x="12932" y="24992"/>
                  </a:cubicBezTo>
                  <a:cubicBezTo>
                    <a:pt x="13096" y="24781"/>
                    <a:pt x="13213" y="24752"/>
                    <a:pt x="13362" y="24752"/>
                  </a:cubicBezTo>
                  <a:cubicBezTo>
                    <a:pt x="13417" y="24752"/>
                    <a:pt x="13476" y="24756"/>
                    <a:pt x="13544" y="24756"/>
                  </a:cubicBezTo>
                  <a:cubicBezTo>
                    <a:pt x="13616" y="24756"/>
                    <a:pt x="13697" y="24752"/>
                    <a:pt x="13792" y="24733"/>
                  </a:cubicBezTo>
                  <a:cubicBezTo>
                    <a:pt x="13574" y="24630"/>
                    <a:pt x="13056" y="24495"/>
                    <a:pt x="12911" y="24277"/>
                  </a:cubicBezTo>
                  <a:cubicBezTo>
                    <a:pt x="13066" y="24173"/>
                    <a:pt x="13108" y="24149"/>
                    <a:pt x="13093" y="24149"/>
                  </a:cubicBezTo>
                  <a:cubicBezTo>
                    <a:pt x="13081" y="24149"/>
                    <a:pt x="13032" y="24165"/>
                    <a:pt x="12976" y="24165"/>
                  </a:cubicBezTo>
                  <a:cubicBezTo>
                    <a:pt x="12887" y="24165"/>
                    <a:pt x="12779" y="24127"/>
                    <a:pt x="12766" y="23935"/>
                  </a:cubicBezTo>
                  <a:cubicBezTo>
                    <a:pt x="12761" y="23912"/>
                    <a:pt x="12866" y="23887"/>
                    <a:pt x="12987" y="23887"/>
                  </a:cubicBezTo>
                  <a:cubicBezTo>
                    <a:pt x="13135" y="23887"/>
                    <a:pt x="13308" y="23924"/>
                    <a:pt x="13336" y="24049"/>
                  </a:cubicBezTo>
                  <a:cubicBezTo>
                    <a:pt x="13377" y="23886"/>
                    <a:pt x="13410" y="23835"/>
                    <a:pt x="13438" y="23835"/>
                  </a:cubicBezTo>
                  <a:cubicBezTo>
                    <a:pt x="13486" y="23835"/>
                    <a:pt x="13524" y="23976"/>
                    <a:pt x="13570" y="23976"/>
                  </a:cubicBezTo>
                  <a:cubicBezTo>
                    <a:pt x="13595" y="23976"/>
                    <a:pt x="13623" y="23936"/>
                    <a:pt x="13657" y="23811"/>
                  </a:cubicBezTo>
                  <a:lnTo>
                    <a:pt x="13657" y="23811"/>
                  </a:lnTo>
                  <a:cubicBezTo>
                    <a:pt x="13792" y="23821"/>
                    <a:pt x="13606" y="24132"/>
                    <a:pt x="13751" y="24163"/>
                  </a:cubicBezTo>
                  <a:cubicBezTo>
                    <a:pt x="13775" y="23993"/>
                    <a:pt x="13824" y="23887"/>
                    <a:pt x="13902" y="23887"/>
                  </a:cubicBezTo>
                  <a:cubicBezTo>
                    <a:pt x="13958" y="23887"/>
                    <a:pt x="14027" y="23939"/>
                    <a:pt x="14113" y="24059"/>
                  </a:cubicBezTo>
                  <a:cubicBezTo>
                    <a:pt x="14088" y="23875"/>
                    <a:pt x="14110" y="23786"/>
                    <a:pt x="14175" y="23786"/>
                  </a:cubicBezTo>
                  <a:cubicBezTo>
                    <a:pt x="14190" y="23786"/>
                    <a:pt x="14207" y="23791"/>
                    <a:pt x="14227" y="23801"/>
                  </a:cubicBezTo>
                  <a:cubicBezTo>
                    <a:pt x="14051" y="23594"/>
                    <a:pt x="13512" y="23168"/>
                    <a:pt x="13077" y="23044"/>
                  </a:cubicBezTo>
                  <a:cubicBezTo>
                    <a:pt x="13045" y="23036"/>
                    <a:pt x="13003" y="23032"/>
                    <a:pt x="12954" y="23032"/>
                  </a:cubicBezTo>
                  <a:cubicBezTo>
                    <a:pt x="12718" y="23032"/>
                    <a:pt x="12308" y="23110"/>
                    <a:pt x="11951" y="23110"/>
                  </a:cubicBezTo>
                  <a:cubicBezTo>
                    <a:pt x="11634" y="23110"/>
                    <a:pt x="11359" y="23049"/>
                    <a:pt x="11285" y="22816"/>
                  </a:cubicBezTo>
                  <a:lnTo>
                    <a:pt x="11285" y="22816"/>
                  </a:lnTo>
                  <a:cubicBezTo>
                    <a:pt x="11320" y="22844"/>
                    <a:pt x="11354" y="22866"/>
                    <a:pt x="11392" y="22866"/>
                  </a:cubicBezTo>
                  <a:cubicBezTo>
                    <a:pt x="11453" y="22866"/>
                    <a:pt x="11524" y="22809"/>
                    <a:pt x="11626" y="22630"/>
                  </a:cubicBezTo>
                  <a:cubicBezTo>
                    <a:pt x="11671" y="22845"/>
                    <a:pt x="11690" y="22913"/>
                    <a:pt x="11708" y="22913"/>
                  </a:cubicBezTo>
                  <a:cubicBezTo>
                    <a:pt x="11737" y="22913"/>
                    <a:pt x="11761" y="22721"/>
                    <a:pt x="11891" y="22721"/>
                  </a:cubicBezTo>
                  <a:cubicBezTo>
                    <a:pt x="11899" y="22721"/>
                    <a:pt x="11907" y="22722"/>
                    <a:pt x="11916" y="22723"/>
                  </a:cubicBezTo>
                  <a:cubicBezTo>
                    <a:pt x="11916" y="22946"/>
                    <a:pt x="12300" y="23004"/>
                    <a:pt x="12626" y="23004"/>
                  </a:cubicBezTo>
                  <a:cubicBezTo>
                    <a:pt x="12832" y="23004"/>
                    <a:pt x="13015" y="22981"/>
                    <a:pt x="13067" y="22961"/>
                  </a:cubicBezTo>
                  <a:cubicBezTo>
                    <a:pt x="12860" y="22899"/>
                    <a:pt x="12849" y="22848"/>
                    <a:pt x="13046" y="22785"/>
                  </a:cubicBezTo>
                  <a:lnTo>
                    <a:pt x="13046" y="22785"/>
                  </a:lnTo>
                  <a:cubicBezTo>
                    <a:pt x="13088" y="22916"/>
                    <a:pt x="13163" y="22964"/>
                    <a:pt x="13248" y="22964"/>
                  </a:cubicBezTo>
                  <a:cubicBezTo>
                    <a:pt x="13395" y="22964"/>
                    <a:pt x="13573" y="22824"/>
                    <a:pt x="13678" y="22712"/>
                  </a:cubicBezTo>
                  <a:cubicBezTo>
                    <a:pt x="13635" y="22657"/>
                    <a:pt x="13601" y="22646"/>
                    <a:pt x="13555" y="22646"/>
                  </a:cubicBezTo>
                  <a:cubicBezTo>
                    <a:pt x="13523" y="22646"/>
                    <a:pt x="13485" y="22651"/>
                    <a:pt x="13435" y="22651"/>
                  </a:cubicBezTo>
                  <a:cubicBezTo>
                    <a:pt x="13382" y="22651"/>
                    <a:pt x="13313" y="22645"/>
                    <a:pt x="13222" y="22620"/>
                  </a:cubicBezTo>
                  <a:cubicBezTo>
                    <a:pt x="13336" y="22433"/>
                    <a:pt x="13388" y="22288"/>
                    <a:pt x="12994" y="22267"/>
                  </a:cubicBezTo>
                  <a:cubicBezTo>
                    <a:pt x="13058" y="22194"/>
                    <a:pt x="13187" y="22129"/>
                    <a:pt x="13223" y="22129"/>
                  </a:cubicBezTo>
                  <a:cubicBezTo>
                    <a:pt x="13228" y="22129"/>
                    <a:pt x="13231" y="22130"/>
                    <a:pt x="13232" y="22131"/>
                  </a:cubicBezTo>
                  <a:lnTo>
                    <a:pt x="13232" y="22131"/>
                  </a:lnTo>
                  <a:cubicBezTo>
                    <a:pt x="13148" y="22001"/>
                    <a:pt x="12996" y="21962"/>
                    <a:pt x="12816" y="21962"/>
                  </a:cubicBezTo>
                  <a:cubicBezTo>
                    <a:pt x="12548" y="21962"/>
                    <a:pt x="12219" y="22049"/>
                    <a:pt x="11967" y="22049"/>
                  </a:cubicBezTo>
                  <a:cubicBezTo>
                    <a:pt x="11761" y="22049"/>
                    <a:pt x="11605" y="21991"/>
                    <a:pt x="11575" y="21780"/>
                  </a:cubicBezTo>
                  <a:lnTo>
                    <a:pt x="11575" y="21780"/>
                  </a:lnTo>
                  <a:cubicBezTo>
                    <a:pt x="11624" y="21796"/>
                    <a:pt x="11669" y="21804"/>
                    <a:pt x="11710" y="21804"/>
                  </a:cubicBezTo>
                  <a:cubicBezTo>
                    <a:pt x="11904" y="21804"/>
                    <a:pt x="12017" y="21638"/>
                    <a:pt x="12103" y="21459"/>
                  </a:cubicBezTo>
                  <a:cubicBezTo>
                    <a:pt x="12108" y="21559"/>
                    <a:pt x="12133" y="21596"/>
                    <a:pt x="12167" y="21596"/>
                  </a:cubicBezTo>
                  <a:cubicBezTo>
                    <a:pt x="12260" y="21596"/>
                    <a:pt x="12422" y="21321"/>
                    <a:pt x="12445" y="21314"/>
                  </a:cubicBezTo>
                  <a:cubicBezTo>
                    <a:pt x="12467" y="21381"/>
                    <a:pt x="12544" y="21480"/>
                    <a:pt x="12623" y="21480"/>
                  </a:cubicBezTo>
                  <a:cubicBezTo>
                    <a:pt x="12654" y="21480"/>
                    <a:pt x="12686" y="21465"/>
                    <a:pt x="12715" y="21428"/>
                  </a:cubicBezTo>
                  <a:cubicBezTo>
                    <a:pt x="12600" y="21376"/>
                    <a:pt x="12579" y="21314"/>
                    <a:pt x="12652" y="21220"/>
                  </a:cubicBezTo>
                  <a:lnTo>
                    <a:pt x="12652" y="21220"/>
                  </a:lnTo>
                  <a:cubicBezTo>
                    <a:pt x="12593" y="21271"/>
                    <a:pt x="12543" y="21297"/>
                    <a:pt x="12504" y="21297"/>
                  </a:cubicBezTo>
                  <a:cubicBezTo>
                    <a:pt x="12454" y="21297"/>
                    <a:pt x="12421" y="21255"/>
                    <a:pt x="12404" y="21169"/>
                  </a:cubicBezTo>
                  <a:lnTo>
                    <a:pt x="12404" y="21169"/>
                  </a:lnTo>
                  <a:cubicBezTo>
                    <a:pt x="12406" y="21170"/>
                    <a:pt x="12408" y="21170"/>
                    <a:pt x="12410" y="21170"/>
                  </a:cubicBezTo>
                  <a:cubicBezTo>
                    <a:pt x="12464" y="21170"/>
                    <a:pt x="12673" y="20960"/>
                    <a:pt x="12662" y="20920"/>
                  </a:cubicBezTo>
                  <a:cubicBezTo>
                    <a:pt x="12661" y="20920"/>
                    <a:pt x="12659" y="20920"/>
                    <a:pt x="12657" y="20920"/>
                  </a:cubicBezTo>
                  <a:cubicBezTo>
                    <a:pt x="12519" y="20920"/>
                    <a:pt x="11824" y="21168"/>
                    <a:pt x="11344" y="21168"/>
                  </a:cubicBezTo>
                  <a:cubicBezTo>
                    <a:pt x="11133" y="21168"/>
                    <a:pt x="10964" y="21120"/>
                    <a:pt x="10901" y="20982"/>
                  </a:cubicBezTo>
                  <a:lnTo>
                    <a:pt x="10901" y="20982"/>
                  </a:lnTo>
                  <a:cubicBezTo>
                    <a:pt x="10915" y="20986"/>
                    <a:pt x="10928" y="20987"/>
                    <a:pt x="10940" y="20987"/>
                  </a:cubicBezTo>
                  <a:cubicBezTo>
                    <a:pt x="11128" y="20987"/>
                    <a:pt x="11136" y="20606"/>
                    <a:pt x="11188" y="20606"/>
                  </a:cubicBezTo>
                  <a:cubicBezTo>
                    <a:pt x="11204" y="20606"/>
                    <a:pt x="11223" y="20642"/>
                    <a:pt x="11253" y="20734"/>
                  </a:cubicBezTo>
                  <a:cubicBezTo>
                    <a:pt x="11388" y="20474"/>
                    <a:pt x="11295" y="20319"/>
                    <a:pt x="11170" y="20257"/>
                  </a:cubicBezTo>
                  <a:cubicBezTo>
                    <a:pt x="11378" y="20163"/>
                    <a:pt x="11450" y="20329"/>
                    <a:pt x="11492" y="19988"/>
                  </a:cubicBezTo>
                  <a:lnTo>
                    <a:pt x="11492" y="19988"/>
                  </a:lnTo>
                  <a:cubicBezTo>
                    <a:pt x="12155" y="20371"/>
                    <a:pt x="11305" y="20163"/>
                    <a:pt x="12093" y="20672"/>
                  </a:cubicBezTo>
                  <a:cubicBezTo>
                    <a:pt x="12217" y="20578"/>
                    <a:pt x="12259" y="20474"/>
                    <a:pt x="12206" y="20340"/>
                  </a:cubicBezTo>
                  <a:cubicBezTo>
                    <a:pt x="12255" y="20316"/>
                    <a:pt x="12300" y="20231"/>
                    <a:pt x="12370" y="20231"/>
                  </a:cubicBezTo>
                  <a:cubicBezTo>
                    <a:pt x="12420" y="20231"/>
                    <a:pt x="12483" y="20274"/>
                    <a:pt x="12570" y="20412"/>
                  </a:cubicBezTo>
                  <a:cubicBezTo>
                    <a:pt x="12611" y="20329"/>
                    <a:pt x="12673" y="20267"/>
                    <a:pt x="12745" y="20226"/>
                  </a:cubicBezTo>
                  <a:lnTo>
                    <a:pt x="12745" y="20226"/>
                  </a:lnTo>
                  <a:cubicBezTo>
                    <a:pt x="12730" y="20228"/>
                    <a:pt x="12714" y="20230"/>
                    <a:pt x="12699" y="20230"/>
                  </a:cubicBezTo>
                  <a:cubicBezTo>
                    <a:pt x="12424" y="20230"/>
                    <a:pt x="12164" y="19809"/>
                    <a:pt x="12331" y="19583"/>
                  </a:cubicBezTo>
                  <a:lnTo>
                    <a:pt x="12331" y="19583"/>
                  </a:lnTo>
                  <a:cubicBezTo>
                    <a:pt x="12424" y="19728"/>
                    <a:pt x="12507" y="19915"/>
                    <a:pt x="12549" y="20050"/>
                  </a:cubicBezTo>
                  <a:cubicBezTo>
                    <a:pt x="12673" y="19977"/>
                    <a:pt x="12704" y="19863"/>
                    <a:pt x="12642" y="19728"/>
                  </a:cubicBezTo>
                  <a:lnTo>
                    <a:pt x="12642" y="19728"/>
                  </a:lnTo>
                  <a:cubicBezTo>
                    <a:pt x="12745" y="19890"/>
                    <a:pt x="12965" y="20104"/>
                    <a:pt x="13101" y="20104"/>
                  </a:cubicBezTo>
                  <a:cubicBezTo>
                    <a:pt x="13184" y="20104"/>
                    <a:pt x="13235" y="20026"/>
                    <a:pt x="13212" y="19811"/>
                  </a:cubicBezTo>
                  <a:lnTo>
                    <a:pt x="13212" y="19811"/>
                  </a:lnTo>
                  <a:cubicBezTo>
                    <a:pt x="13271" y="19871"/>
                    <a:pt x="13434" y="20072"/>
                    <a:pt x="13476" y="20072"/>
                  </a:cubicBezTo>
                  <a:cubicBezTo>
                    <a:pt x="13478" y="20072"/>
                    <a:pt x="13480" y="20072"/>
                    <a:pt x="13481" y="20071"/>
                  </a:cubicBezTo>
                  <a:cubicBezTo>
                    <a:pt x="13491" y="19936"/>
                    <a:pt x="13512" y="19200"/>
                    <a:pt x="13450" y="19127"/>
                  </a:cubicBezTo>
                  <a:cubicBezTo>
                    <a:pt x="13373" y="19180"/>
                    <a:pt x="13302" y="19202"/>
                    <a:pt x="13236" y="19202"/>
                  </a:cubicBezTo>
                  <a:cubicBezTo>
                    <a:pt x="12990" y="19202"/>
                    <a:pt x="12799" y="18901"/>
                    <a:pt x="12538" y="18754"/>
                  </a:cubicBezTo>
                  <a:cubicBezTo>
                    <a:pt x="12579" y="18599"/>
                    <a:pt x="12642" y="18330"/>
                    <a:pt x="12611" y="18268"/>
                  </a:cubicBezTo>
                  <a:lnTo>
                    <a:pt x="12611" y="18268"/>
                  </a:lnTo>
                  <a:cubicBezTo>
                    <a:pt x="12608" y="18271"/>
                    <a:pt x="12599" y="18273"/>
                    <a:pt x="12585" y="18273"/>
                  </a:cubicBezTo>
                  <a:cubicBezTo>
                    <a:pt x="12431" y="18273"/>
                    <a:pt x="11682" y="18072"/>
                    <a:pt x="11605" y="17967"/>
                  </a:cubicBezTo>
                  <a:lnTo>
                    <a:pt x="11605" y="17967"/>
                  </a:lnTo>
                  <a:cubicBezTo>
                    <a:pt x="11644" y="17987"/>
                    <a:pt x="11679" y="17996"/>
                    <a:pt x="11712" y="17996"/>
                  </a:cubicBezTo>
                  <a:cubicBezTo>
                    <a:pt x="11912" y="17996"/>
                    <a:pt x="12019" y="17673"/>
                    <a:pt x="12061" y="17673"/>
                  </a:cubicBezTo>
                  <a:cubicBezTo>
                    <a:pt x="12075" y="17673"/>
                    <a:pt x="12082" y="17714"/>
                    <a:pt x="12082" y="17822"/>
                  </a:cubicBezTo>
                  <a:cubicBezTo>
                    <a:pt x="12281" y="17669"/>
                    <a:pt x="12645" y="17231"/>
                    <a:pt x="12783" y="17231"/>
                  </a:cubicBezTo>
                  <a:cubicBezTo>
                    <a:pt x="12803" y="17231"/>
                    <a:pt x="12819" y="17241"/>
                    <a:pt x="12828" y="17262"/>
                  </a:cubicBezTo>
                  <a:cubicBezTo>
                    <a:pt x="12902" y="16949"/>
                    <a:pt x="12533" y="16571"/>
                    <a:pt x="12494" y="16571"/>
                  </a:cubicBezTo>
                  <a:cubicBezTo>
                    <a:pt x="12489" y="16571"/>
                    <a:pt x="12490" y="16576"/>
                    <a:pt x="12497" y="16589"/>
                  </a:cubicBezTo>
                  <a:cubicBezTo>
                    <a:pt x="12175" y="16750"/>
                    <a:pt x="11901" y="16786"/>
                    <a:pt x="11625" y="16786"/>
                  </a:cubicBezTo>
                  <a:cubicBezTo>
                    <a:pt x="11406" y="16786"/>
                    <a:pt x="11186" y="16763"/>
                    <a:pt x="10940" y="16763"/>
                  </a:cubicBezTo>
                  <a:cubicBezTo>
                    <a:pt x="10817" y="16763"/>
                    <a:pt x="10688" y="16769"/>
                    <a:pt x="10549" y="16786"/>
                  </a:cubicBezTo>
                  <a:cubicBezTo>
                    <a:pt x="10704" y="16693"/>
                    <a:pt x="10714" y="16578"/>
                    <a:pt x="10590" y="16433"/>
                  </a:cubicBezTo>
                  <a:cubicBezTo>
                    <a:pt x="10612" y="16426"/>
                    <a:pt x="10637" y="16424"/>
                    <a:pt x="10665" y="16424"/>
                  </a:cubicBezTo>
                  <a:cubicBezTo>
                    <a:pt x="10755" y="16424"/>
                    <a:pt x="10859" y="16454"/>
                    <a:pt x="10859" y="16454"/>
                  </a:cubicBezTo>
                  <a:cubicBezTo>
                    <a:pt x="10839" y="16382"/>
                    <a:pt x="10590" y="16019"/>
                    <a:pt x="10767" y="15977"/>
                  </a:cubicBezTo>
                  <a:lnTo>
                    <a:pt x="10767" y="15977"/>
                  </a:lnTo>
                  <a:cubicBezTo>
                    <a:pt x="10855" y="16239"/>
                    <a:pt x="11122" y="16366"/>
                    <a:pt x="11302" y="16366"/>
                  </a:cubicBezTo>
                  <a:cubicBezTo>
                    <a:pt x="11478" y="16366"/>
                    <a:pt x="11572" y="16245"/>
                    <a:pt x="11336" y="16009"/>
                  </a:cubicBezTo>
                  <a:cubicBezTo>
                    <a:pt x="11357" y="15982"/>
                    <a:pt x="11470" y="15936"/>
                    <a:pt x="11581" y="15936"/>
                  </a:cubicBezTo>
                  <a:cubicBezTo>
                    <a:pt x="11685" y="15936"/>
                    <a:pt x="11788" y="15977"/>
                    <a:pt x="11813" y="16113"/>
                  </a:cubicBezTo>
                  <a:cubicBezTo>
                    <a:pt x="12041" y="15957"/>
                    <a:pt x="12155" y="15553"/>
                    <a:pt x="12176" y="15470"/>
                  </a:cubicBezTo>
                  <a:cubicBezTo>
                    <a:pt x="12372" y="15491"/>
                    <a:pt x="12300" y="15491"/>
                    <a:pt x="12362" y="15625"/>
                  </a:cubicBezTo>
                  <a:cubicBezTo>
                    <a:pt x="12370" y="15492"/>
                    <a:pt x="12377" y="15404"/>
                    <a:pt x="12381" y="15350"/>
                  </a:cubicBezTo>
                  <a:lnTo>
                    <a:pt x="12381" y="15350"/>
                  </a:lnTo>
                  <a:cubicBezTo>
                    <a:pt x="12377" y="15376"/>
                    <a:pt x="12371" y="15398"/>
                    <a:pt x="12364" y="15398"/>
                  </a:cubicBezTo>
                  <a:cubicBezTo>
                    <a:pt x="12355" y="15398"/>
                    <a:pt x="12344" y="15356"/>
                    <a:pt x="12331" y="15221"/>
                  </a:cubicBezTo>
                  <a:cubicBezTo>
                    <a:pt x="12297" y="15286"/>
                    <a:pt x="12262" y="15314"/>
                    <a:pt x="12229" y="15314"/>
                  </a:cubicBezTo>
                  <a:cubicBezTo>
                    <a:pt x="12161" y="15314"/>
                    <a:pt x="12096" y="15201"/>
                    <a:pt x="12041" y="15056"/>
                  </a:cubicBezTo>
                  <a:cubicBezTo>
                    <a:pt x="12238" y="15003"/>
                    <a:pt x="11916" y="14879"/>
                    <a:pt x="12144" y="14807"/>
                  </a:cubicBezTo>
                  <a:lnTo>
                    <a:pt x="12144" y="14807"/>
                  </a:lnTo>
                  <a:cubicBezTo>
                    <a:pt x="12279" y="15180"/>
                    <a:pt x="12445" y="14838"/>
                    <a:pt x="12352" y="15201"/>
                  </a:cubicBezTo>
                  <a:cubicBezTo>
                    <a:pt x="12476" y="15045"/>
                    <a:pt x="12507" y="14869"/>
                    <a:pt x="12476" y="14672"/>
                  </a:cubicBezTo>
                  <a:lnTo>
                    <a:pt x="12476" y="14672"/>
                  </a:lnTo>
                  <a:cubicBezTo>
                    <a:pt x="12567" y="14755"/>
                    <a:pt x="12622" y="14781"/>
                    <a:pt x="12658" y="14781"/>
                  </a:cubicBezTo>
                  <a:cubicBezTo>
                    <a:pt x="12721" y="14781"/>
                    <a:pt x="12728" y="14702"/>
                    <a:pt x="12767" y="14702"/>
                  </a:cubicBezTo>
                  <a:cubicBezTo>
                    <a:pt x="12791" y="14702"/>
                    <a:pt x="12825" y="14730"/>
                    <a:pt x="12890" y="14817"/>
                  </a:cubicBezTo>
                  <a:cubicBezTo>
                    <a:pt x="12867" y="14669"/>
                    <a:pt x="12891" y="14597"/>
                    <a:pt x="12965" y="14597"/>
                  </a:cubicBezTo>
                  <a:cubicBezTo>
                    <a:pt x="12990" y="14597"/>
                    <a:pt x="13020" y="14605"/>
                    <a:pt x="13056" y="14621"/>
                  </a:cubicBezTo>
                  <a:cubicBezTo>
                    <a:pt x="13017" y="14547"/>
                    <a:pt x="12980" y="14523"/>
                    <a:pt x="12946" y="14523"/>
                  </a:cubicBezTo>
                  <a:cubicBezTo>
                    <a:pt x="12886" y="14523"/>
                    <a:pt x="12835" y="14599"/>
                    <a:pt x="12796" y="14599"/>
                  </a:cubicBezTo>
                  <a:cubicBezTo>
                    <a:pt x="12771" y="14599"/>
                    <a:pt x="12750" y="14568"/>
                    <a:pt x="12735" y="14465"/>
                  </a:cubicBezTo>
                  <a:cubicBezTo>
                    <a:pt x="12702" y="14578"/>
                    <a:pt x="12558" y="14637"/>
                    <a:pt x="12406" y="14637"/>
                  </a:cubicBezTo>
                  <a:cubicBezTo>
                    <a:pt x="12181" y="14637"/>
                    <a:pt x="11937" y="14508"/>
                    <a:pt x="11999" y="14237"/>
                  </a:cubicBezTo>
                  <a:lnTo>
                    <a:pt x="11999" y="14237"/>
                  </a:lnTo>
                  <a:cubicBezTo>
                    <a:pt x="12079" y="14277"/>
                    <a:pt x="12268" y="14346"/>
                    <a:pt x="12363" y="14346"/>
                  </a:cubicBezTo>
                  <a:cubicBezTo>
                    <a:pt x="12464" y="14346"/>
                    <a:pt x="12457" y="14267"/>
                    <a:pt x="12093" y="13988"/>
                  </a:cubicBezTo>
                  <a:cubicBezTo>
                    <a:pt x="12060" y="14079"/>
                    <a:pt x="11999" y="14105"/>
                    <a:pt x="11916" y="14105"/>
                  </a:cubicBezTo>
                  <a:cubicBezTo>
                    <a:pt x="11808" y="14105"/>
                    <a:pt x="11664" y="14062"/>
                    <a:pt x="11497" y="14062"/>
                  </a:cubicBezTo>
                  <a:cubicBezTo>
                    <a:pt x="11426" y="14062"/>
                    <a:pt x="11352" y="14070"/>
                    <a:pt x="11274" y="14092"/>
                  </a:cubicBezTo>
                  <a:cubicBezTo>
                    <a:pt x="11223" y="13978"/>
                    <a:pt x="11388" y="14061"/>
                    <a:pt x="11326" y="13884"/>
                  </a:cubicBezTo>
                  <a:lnTo>
                    <a:pt x="11326" y="13884"/>
                  </a:lnTo>
                  <a:cubicBezTo>
                    <a:pt x="11087" y="14061"/>
                    <a:pt x="10984" y="13967"/>
                    <a:pt x="10756" y="14029"/>
                  </a:cubicBezTo>
                  <a:cubicBezTo>
                    <a:pt x="10735" y="13926"/>
                    <a:pt x="10725" y="13833"/>
                    <a:pt x="10746" y="13729"/>
                  </a:cubicBezTo>
                  <a:lnTo>
                    <a:pt x="10746" y="13729"/>
                  </a:lnTo>
                  <a:cubicBezTo>
                    <a:pt x="10770" y="13736"/>
                    <a:pt x="10797" y="13739"/>
                    <a:pt x="10826" y="13739"/>
                  </a:cubicBezTo>
                  <a:cubicBezTo>
                    <a:pt x="11026" y="13739"/>
                    <a:pt x="11281" y="13587"/>
                    <a:pt x="10963" y="13387"/>
                  </a:cubicBezTo>
                  <a:cubicBezTo>
                    <a:pt x="10995" y="13377"/>
                    <a:pt x="11005" y="13356"/>
                    <a:pt x="11015" y="13315"/>
                  </a:cubicBezTo>
                  <a:cubicBezTo>
                    <a:pt x="11223" y="13398"/>
                    <a:pt x="11419" y="13522"/>
                    <a:pt x="11481" y="13677"/>
                  </a:cubicBezTo>
                  <a:cubicBezTo>
                    <a:pt x="11637" y="12931"/>
                    <a:pt x="11274" y="13346"/>
                    <a:pt x="11450" y="12901"/>
                  </a:cubicBezTo>
                  <a:lnTo>
                    <a:pt x="11450" y="12901"/>
                  </a:lnTo>
                  <a:cubicBezTo>
                    <a:pt x="11338" y="12906"/>
                    <a:pt x="11252" y="12908"/>
                    <a:pt x="11186" y="12908"/>
                  </a:cubicBezTo>
                  <a:cubicBezTo>
                    <a:pt x="10705" y="12908"/>
                    <a:pt x="11331" y="12778"/>
                    <a:pt x="10952" y="12778"/>
                  </a:cubicBezTo>
                  <a:cubicBezTo>
                    <a:pt x="10900" y="12778"/>
                    <a:pt x="10830" y="12781"/>
                    <a:pt x="10735" y="12786"/>
                  </a:cubicBezTo>
                  <a:cubicBezTo>
                    <a:pt x="10735" y="12755"/>
                    <a:pt x="11025" y="12703"/>
                    <a:pt x="11036" y="12703"/>
                  </a:cubicBezTo>
                  <a:cubicBezTo>
                    <a:pt x="10839" y="12673"/>
                    <a:pt x="10725" y="12558"/>
                    <a:pt x="10714" y="12362"/>
                  </a:cubicBezTo>
                  <a:lnTo>
                    <a:pt x="10714" y="12362"/>
                  </a:lnTo>
                  <a:cubicBezTo>
                    <a:pt x="10852" y="12556"/>
                    <a:pt x="10901" y="12627"/>
                    <a:pt x="10909" y="12627"/>
                  </a:cubicBezTo>
                  <a:cubicBezTo>
                    <a:pt x="10925" y="12627"/>
                    <a:pt x="10788" y="12360"/>
                    <a:pt x="10850" y="12196"/>
                  </a:cubicBezTo>
                  <a:lnTo>
                    <a:pt x="10850" y="12196"/>
                  </a:lnTo>
                  <a:cubicBezTo>
                    <a:pt x="10331" y="12227"/>
                    <a:pt x="9803" y="12217"/>
                    <a:pt x="9627" y="12268"/>
                  </a:cubicBezTo>
                  <a:cubicBezTo>
                    <a:pt x="9627" y="12102"/>
                    <a:pt x="10362" y="11823"/>
                    <a:pt x="10083" y="11450"/>
                  </a:cubicBezTo>
                  <a:cubicBezTo>
                    <a:pt x="10214" y="11398"/>
                    <a:pt x="10298" y="11392"/>
                    <a:pt x="10352" y="11392"/>
                  </a:cubicBezTo>
                  <a:cubicBezTo>
                    <a:pt x="10368" y="11392"/>
                    <a:pt x="10381" y="11393"/>
                    <a:pt x="10392" y="11393"/>
                  </a:cubicBezTo>
                  <a:cubicBezTo>
                    <a:pt x="10459" y="11393"/>
                    <a:pt x="10454" y="11376"/>
                    <a:pt x="10466" y="11139"/>
                  </a:cubicBezTo>
                  <a:cubicBezTo>
                    <a:pt x="10524" y="11301"/>
                    <a:pt x="10573" y="11361"/>
                    <a:pt x="10614" y="11361"/>
                  </a:cubicBezTo>
                  <a:cubicBezTo>
                    <a:pt x="10710" y="11361"/>
                    <a:pt x="10756" y="11020"/>
                    <a:pt x="10756" y="10911"/>
                  </a:cubicBezTo>
                  <a:cubicBezTo>
                    <a:pt x="10963" y="11139"/>
                    <a:pt x="10912" y="11015"/>
                    <a:pt x="11025" y="11181"/>
                  </a:cubicBezTo>
                  <a:cubicBezTo>
                    <a:pt x="11029" y="11139"/>
                    <a:pt x="11053" y="11126"/>
                    <a:pt x="11086" y="11126"/>
                  </a:cubicBezTo>
                  <a:cubicBezTo>
                    <a:pt x="11149" y="11126"/>
                    <a:pt x="11244" y="11173"/>
                    <a:pt x="11303" y="11173"/>
                  </a:cubicBezTo>
                  <a:cubicBezTo>
                    <a:pt x="11380" y="11173"/>
                    <a:pt x="11396" y="11094"/>
                    <a:pt x="11202" y="10735"/>
                  </a:cubicBezTo>
                  <a:cubicBezTo>
                    <a:pt x="11150" y="10725"/>
                    <a:pt x="11108" y="10683"/>
                    <a:pt x="11077" y="10631"/>
                  </a:cubicBezTo>
                  <a:cubicBezTo>
                    <a:pt x="11181" y="10621"/>
                    <a:pt x="11212" y="10589"/>
                    <a:pt x="11150" y="10527"/>
                  </a:cubicBezTo>
                  <a:lnTo>
                    <a:pt x="11150" y="10527"/>
                  </a:lnTo>
                  <a:cubicBezTo>
                    <a:pt x="11009" y="10640"/>
                    <a:pt x="10888" y="10695"/>
                    <a:pt x="10784" y="10695"/>
                  </a:cubicBezTo>
                  <a:cubicBezTo>
                    <a:pt x="10659" y="10695"/>
                    <a:pt x="10560" y="10614"/>
                    <a:pt x="10486" y="10455"/>
                  </a:cubicBezTo>
                  <a:cubicBezTo>
                    <a:pt x="10456" y="10735"/>
                    <a:pt x="10072" y="10807"/>
                    <a:pt x="9668" y="10828"/>
                  </a:cubicBezTo>
                  <a:cubicBezTo>
                    <a:pt x="9668" y="10735"/>
                    <a:pt x="9664" y="10633"/>
                    <a:pt x="9680" y="10633"/>
                  </a:cubicBezTo>
                  <a:cubicBezTo>
                    <a:pt x="9689" y="10633"/>
                    <a:pt x="9704" y="10664"/>
                    <a:pt x="9730" y="10745"/>
                  </a:cubicBezTo>
                  <a:cubicBezTo>
                    <a:pt x="9823" y="10631"/>
                    <a:pt x="9844" y="10527"/>
                    <a:pt x="9823" y="10403"/>
                  </a:cubicBezTo>
                  <a:lnTo>
                    <a:pt x="9823" y="10403"/>
                  </a:lnTo>
                  <a:cubicBezTo>
                    <a:pt x="9782" y="10444"/>
                    <a:pt x="9730" y="10476"/>
                    <a:pt x="9678" y="10507"/>
                  </a:cubicBezTo>
                  <a:cubicBezTo>
                    <a:pt x="9658" y="10362"/>
                    <a:pt x="9689" y="10227"/>
                    <a:pt x="9751" y="10092"/>
                  </a:cubicBezTo>
                  <a:cubicBezTo>
                    <a:pt x="9758" y="10143"/>
                    <a:pt x="9773" y="10164"/>
                    <a:pt x="9793" y="10164"/>
                  </a:cubicBezTo>
                  <a:cubicBezTo>
                    <a:pt x="9863" y="10164"/>
                    <a:pt x="10001" y="9902"/>
                    <a:pt x="10113" y="9709"/>
                  </a:cubicBezTo>
                  <a:cubicBezTo>
                    <a:pt x="10104" y="9703"/>
                    <a:pt x="10088" y="9700"/>
                    <a:pt x="10067" y="9700"/>
                  </a:cubicBezTo>
                  <a:cubicBezTo>
                    <a:pt x="9782" y="9700"/>
                    <a:pt x="8512" y="10241"/>
                    <a:pt x="8435" y="10289"/>
                  </a:cubicBezTo>
                  <a:cubicBezTo>
                    <a:pt x="8414" y="9999"/>
                    <a:pt x="8228" y="10216"/>
                    <a:pt x="8186" y="9916"/>
                  </a:cubicBezTo>
                  <a:lnTo>
                    <a:pt x="8186" y="9916"/>
                  </a:lnTo>
                  <a:cubicBezTo>
                    <a:pt x="8234" y="9935"/>
                    <a:pt x="8291" y="9943"/>
                    <a:pt x="8348" y="9943"/>
                  </a:cubicBezTo>
                  <a:cubicBezTo>
                    <a:pt x="8515" y="9943"/>
                    <a:pt x="8678" y="9871"/>
                    <a:pt x="8570" y="9771"/>
                  </a:cubicBezTo>
                  <a:cubicBezTo>
                    <a:pt x="8616" y="9763"/>
                    <a:pt x="8660" y="9758"/>
                    <a:pt x="8702" y="9758"/>
                  </a:cubicBezTo>
                  <a:cubicBezTo>
                    <a:pt x="8823" y="9758"/>
                    <a:pt x="8934" y="9796"/>
                    <a:pt x="9057" y="9896"/>
                  </a:cubicBezTo>
                  <a:cubicBezTo>
                    <a:pt x="9139" y="9802"/>
                    <a:pt x="9088" y="9875"/>
                    <a:pt x="9139" y="9802"/>
                  </a:cubicBezTo>
                  <a:cubicBezTo>
                    <a:pt x="8953" y="9730"/>
                    <a:pt x="8881" y="9595"/>
                    <a:pt x="8932" y="9398"/>
                  </a:cubicBezTo>
                  <a:lnTo>
                    <a:pt x="8932" y="9398"/>
                  </a:lnTo>
                  <a:cubicBezTo>
                    <a:pt x="8983" y="9500"/>
                    <a:pt x="9019" y="9536"/>
                    <a:pt x="9044" y="9536"/>
                  </a:cubicBezTo>
                  <a:cubicBezTo>
                    <a:pt x="9102" y="9536"/>
                    <a:pt x="9100" y="9332"/>
                    <a:pt x="9105" y="9332"/>
                  </a:cubicBezTo>
                  <a:cubicBezTo>
                    <a:pt x="9108" y="9332"/>
                    <a:pt x="9112" y="9392"/>
                    <a:pt x="9130" y="9574"/>
                  </a:cubicBezTo>
                  <a:cubicBezTo>
                    <a:pt x="9137" y="9427"/>
                    <a:pt x="9185" y="9351"/>
                    <a:pt x="9270" y="9351"/>
                  </a:cubicBezTo>
                  <a:cubicBezTo>
                    <a:pt x="9293" y="9351"/>
                    <a:pt x="9319" y="9356"/>
                    <a:pt x="9347" y="9367"/>
                  </a:cubicBezTo>
                  <a:cubicBezTo>
                    <a:pt x="9409" y="9253"/>
                    <a:pt x="9150" y="9315"/>
                    <a:pt x="9202" y="9212"/>
                  </a:cubicBezTo>
                  <a:cubicBezTo>
                    <a:pt x="9322" y="9212"/>
                    <a:pt x="9386" y="9203"/>
                    <a:pt x="9428" y="9203"/>
                  </a:cubicBezTo>
                  <a:cubicBezTo>
                    <a:pt x="9491" y="9203"/>
                    <a:pt x="9505" y="9222"/>
                    <a:pt x="9585" y="9315"/>
                  </a:cubicBezTo>
                  <a:cubicBezTo>
                    <a:pt x="9578" y="9215"/>
                    <a:pt x="9645" y="8895"/>
                    <a:pt x="9708" y="8895"/>
                  </a:cubicBezTo>
                  <a:cubicBezTo>
                    <a:pt x="9736" y="8895"/>
                    <a:pt x="9763" y="8957"/>
                    <a:pt x="9782" y="9129"/>
                  </a:cubicBezTo>
                  <a:cubicBezTo>
                    <a:pt x="9906" y="9015"/>
                    <a:pt x="9938" y="8880"/>
                    <a:pt x="9885" y="8724"/>
                  </a:cubicBezTo>
                  <a:cubicBezTo>
                    <a:pt x="9905" y="8716"/>
                    <a:pt x="9922" y="8712"/>
                    <a:pt x="9938" y="8712"/>
                  </a:cubicBezTo>
                  <a:cubicBezTo>
                    <a:pt x="10015" y="8712"/>
                    <a:pt x="10046" y="8815"/>
                    <a:pt x="10021" y="9005"/>
                  </a:cubicBezTo>
                  <a:cubicBezTo>
                    <a:pt x="10217" y="8869"/>
                    <a:pt x="10539" y="8248"/>
                    <a:pt x="10186" y="7968"/>
                  </a:cubicBezTo>
                  <a:cubicBezTo>
                    <a:pt x="10250" y="7935"/>
                    <a:pt x="10302" y="7919"/>
                    <a:pt x="10347" y="7919"/>
                  </a:cubicBezTo>
                  <a:cubicBezTo>
                    <a:pt x="10440" y="7919"/>
                    <a:pt x="10503" y="7988"/>
                    <a:pt x="10580" y="8114"/>
                  </a:cubicBezTo>
                  <a:cubicBezTo>
                    <a:pt x="10601" y="8051"/>
                    <a:pt x="10684" y="7865"/>
                    <a:pt x="10777" y="7730"/>
                  </a:cubicBezTo>
                  <a:lnTo>
                    <a:pt x="10777" y="7730"/>
                  </a:lnTo>
                  <a:cubicBezTo>
                    <a:pt x="10506" y="7794"/>
                    <a:pt x="10018" y="7839"/>
                    <a:pt x="9556" y="7839"/>
                  </a:cubicBezTo>
                  <a:cubicBezTo>
                    <a:pt x="8905" y="7839"/>
                    <a:pt x="8304" y="7750"/>
                    <a:pt x="8425" y="7502"/>
                  </a:cubicBezTo>
                  <a:lnTo>
                    <a:pt x="8425" y="7502"/>
                  </a:lnTo>
                  <a:cubicBezTo>
                    <a:pt x="8449" y="7540"/>
                    <a:pt x="8545" y="7582"/>
                    <a:pt x="8651" y="7582"/>
                  </a:cubicBezTo>
                  <a:cubicBezTo>
                    <a:pt x="8771" y="7582"/>
                    <a:pt x="8903" y="7528"/>
                    <a:pt x="8953" y="7357"/>
                  </a:cubicBezTo>
                  <a:cubicBezTo>
                    <a:pt x="8984" y="7550"/>
                    <a:pt x="9039" y="7619"/>
                    <a:pt x="9106" y="7619"/>
                  </a:cubicBezTo>
                  <a:cubicBezTo>
                    <a:pt x="9240" y="7619"/>
                    <a:pt x="9419" y="7340"/>
                    <a:pt x="9544" y="7222"/>
                  </a:cubicBezTo>
                  <a:cubicBezTo>
                    <a:pt x="9639" y="7324"/>
                    <a:pt x="9671" y="7357"/>
                    <a:pt x="9679" y="7357"/>
                  </a:cubicBezTo>
                  <a:cubicBezTo>
                    <a:pt x="9692" y="7357"/>
                    <a:pt x="9614" y="7240"/>
                    <a:pt x="9684" y="7240"/>
                  </a:cubicBezTo>
                  <a:cubicBezTo>
                    <a:pt x="9691" y="7240"/>
                    <a:pt x="9700" y="7241"/>
                    <a:pt x="9710" y="7243"/>
                  </a:cubicBezTo>
                  <a:cubicBezTo>
                    <a:pt x="9691" y="7350"/>
                    <a:pt x="9682" y="7397"/>
                    <a:pt x="9679" y="7409"/>
                  </a:cubicBezTo>
                  <a:lnTo>
                    <a:pt x="9679" y="7409"/>
                  </a:lnTo>
                  <a:cubicBezTo>
                    <a:pt x="9684" y="7388"/>
                    <a:pt x="9708" y="7288"/>
                    <a:pt x="9732" y="7288"/>
                  </a:cubicBezTo>
                  <a:cubicBezTo>
                    <a:pt x="9746" y="7288"/>
                    <a:pt x="9761" y="7325"/>
                    <a:pt x="9772" y="7440"/>
                  </a:cubicBezTo>
                  <a:cubicBezTo>
                    <a:pt x="9777" y="7441"/>
                    <a:pt x="9782" y="7441"/>
                    <a:pt x="9787" y="7441"/>
                  </a:cubicBezTo>
                  <a:cubicBezTo>
                    <a:pt x="9951" y="7441"/>
                    <a:pt x="10165" y="6950"/>
                    <a:pt x="10134" y="6849"/>
                  </a:cubicBezTo>
                  <a:lnTo>
                    <a:pt x="10134" y="6849"/>
                  </a:lnTo>
                  <a:cubicBezTo>
                    <a:pt x="10067" y="6966"/>
                    <a:pt x="9696" y="7163"/>
                    <a:pt x="9395" y="7163"/>
                  </a:cubicBezTo>
                  <a:cubicBezTo>
                    <a:pt x="9189" y="7163"/>
                    <a:pt x="9016" y="7071"/>
                    <a:pt x="8994" y="6797"/>
                  </a:cubicBezTo>
                  <a:lnTo>
                    <a:pt x="8994" y="6797"/>
                  </a:lnTo>
                  <a:cubicBezTo>
                    <a:pt x="9063" y="6904"/>
                    <a:pt x="9100" y="6948"/>
                    <a:pt x="9130" y="6948"/>
                  </a:cubicBezTo>
                  <a:cubicBezTo>
                    <a:pt x="9191" y="6948"/>
                    <a:pt x="9226" y="6770"/>
                    <a:pt x="9440" y="6569"/>
                  </a:cubicBezTo>
                  <a:cubicBezTo>
                    <a:pt x="9254" y="6549"/>
                    <a:pt x="9222" y="6435"/>
                    <a:pt x="9367" y="6228"/>
                  </a:cubicBezTo>
                  <a:lnTo>
                    <a:pt x="9367" y="6228"/>
                  </a:lnTo>
                  <a:cubicBezTo>
                    <a:pt x="9280" y="6332"/>
                    <a:pt x="8092" y="7354"/>
                    <a:pt x="7582" y="7354"/>
                  </a:cubicBezTo>
                  <a:cubicBezTo>
                    <a:pt x="7486" y="7354"/>
                    <a:pt x="7414" y="7318"/>
                    <a:pt x="7378" y="7232"/>
                  </a:cubicBezTo>
                  <a:cubicBezTo>
                    <a:pt x="7382" y="7231"/>
                    <a:pt x="7386" y="7230"/>
                    <a:pt x="7392" y="7230"/>
                  </a:cubicBezTo>
                  <a:cubicBezTo>
                    <a:pt x="7435" y="7230"/>
                    <a:pt x="7532" y="7270"/>
                    <a:pt x="7600" y="7270"/>
                  </a:cubicBezTo>
                  <a:cubicBezTo>
                    <a:pt x="7633" y="7270"/>
                    <a:pt x="7659" y="7260"/>
                    <a:pt x="7668" y="7232"/>
                  </a:cubicBezTo>
                  <a:cubicBezTo>
                    <a:pt x="7585" y="7181"/>
                    <a:pt x="7502" y="7129"/>
                    <a:pt x="7430" y="7067"/>
                  </a:cubicBezTo>
                  <a:cubicBezTo>
                    <a:pt x="7440" y="7057"/>
                    <a:pt x="7575" y="6891"/>
                    <a:pt x="7596" y="6839"/>
                  </a:cubicBezTo>
                  <a:cubicBezTo>
                    <a:pt x="7640" y="6924"/>
                    <a:pt x="7677" y="6962"/>
                    <a:pt x="7705" y="6962"/>
                  </a:cubicBezTo>
                  <a:cubicBezTo>
                    <a:pt x="7768" y="6962"/>
                    <a:pt x="7787" y="6764"/>
                    <a:pt x="7751" y="6476"/>
                  </a:cubicBezTo>
                  <a:cubicBezTo>
                    <a:pt x="7753" y="6476"/>
                    <a:pt x="7755" y="6476"/>
                    <a:pt x="7757" y="6476"/>
                  </a:cubicBezTo>
                  <a:cubicBezTo>
                    <a:pt x="7834" y="6476"/>
                    <a:pt x="8022" y="6665"/>
                    <a:pt x="8062" y="6756"/>
                  </a:cubicBezTo>
                  <a:cubicBezTo>
                    <a:pt x="8093" y="6601"/>
                    <a:pt x="8145" y="6507"/>
                    <a:pt x="8218" y="6362"/>
                  </a:cubicBezTo>
                  <a:lnTo>
                    <a:pt x="8218" y="6362"/>
                  </a:lnTo>
                  <a:cubicBezTo>
                    <a:pt x="8280" y="6548"/>
                    <a:pt x="8236" y="6569"/>
                    <a:pt x="8203" y="6569"/>
                  </a:cubicBezTo>
                  <a:cubicBezTo>
                    <a:pt x="8193" y="6569"/>
                    <a:pt x="8184" y="6567"/>
                    <a:pt x="8180" y="6567"/>
                  </a:cubicBezTo>
                  <a:cubicBezTo>
                    <a:pt x="8164" y="6567"/>
                    <a:pt x="8199" y="6591"/>
                    <a:pt x="8414" y="6797"/>
                  </a:cubicBezTo>
                  <a:cubicBezTo>
                    <a:pt x="8549" y="6587"/>
                    <a:pt x="8662" y="6296"/>
                    <a:pt x="8770" y="6296"/>
                  </a:cubicBezTo>
                  <a:cubicBezTo>
                    <a:pt x="8811" y="6296"/>
                    <a:pt x="8851" y="6339"/>
                    <a:pt x="8891" y="6445"/>
                  </a:cubicBezTo>
                  <a:cubicBezTo>
                    <a:pt x="8898" y="6408"/>
                    <a:pt x="8943" y="6324"/>
                    <a:pt x="9024" y="6324"/>
                  </a:cubicBezTo>
                  <a:cubicBezTo>
                    <a:pt x="9057" y="6324"/>
                    <a:pt x="9095" y="6337"/>
                    <a:pt x="9139" y="6373"/>
                  </a:cubicBezTo>
                  <a:cubicBezTo>
                    <a:pt x="9127" y="6185"/>
                    <a:pt x="9186" y="6061"/>
                    <a:pt x="9277" y="6061"/>
                  </a:cubicBezTo>
                  <a:cubicBezTo>
                    <a:pt x="9336" y="6061"/>
                    <a:pt x="9408" y="6115"/>
                    <a:pt x="9482" y="6238"/>
                  </a:cubicBezTo>
                  <a:cubicBezTo>
                    <a:pt x="9512" y="6217"/>
                    <a:pt x="9720" y="5595"/>
                    <a:pt x="9720" y="5544"/>
                  </a:cubicBezTo>
                  <a:lnTo>
                    <a:pt x="9720" y="5544"/>
                  </a:lnTo>
                  <a:cubicBezTo>
                    <a:pt x="9523" y="5586"/>
                    <a:pt x="9412" y="5842"/>
                    <a:pt x="9380" y="5842"/>
                  </a:cubicBezTo>
                  <a:cubicBezTo>
                    <a:pt x="9365" y="5842"/>
                    <a:pt x="9368" y="5783"/>
                    <a:pt x="9388" y="5616"/>
                  </a:cubicBezTo>
                  <a:lnTo>
                    <a:pt x="9388" y="5616"/>
                  </a:lnTo>
                  <a:cubicBezTo>
                    <a:pt x="9356" y="5694"/>
                    <a:pt x="9320" y="5735"/>
                    <a:pt x="9279" y="5735"/>
                  </a:cubicBezTo>
                  <a:cubicBezTo>
                    <a:pt x="9255" y="5735"/>
                    <a:pt x="9229" y="5720"/>
                    <a:pt x="9202" y="5689"/>
                  </a:cubicBezTo>
                  <a:cubicBezTo>
                    <a:pt x="9202" y="5803"/>
                    <a:pt x="8364" y="6172"/>
                    <a:pt x="8010" y="6172"/>
                  </a:cubicBezTo>
                  <a:cubicBezTo>
                    <a:pt x="7948" y="6172"/>
                    <a:pt x="7900" y="6161"/>
                    <a:pt x="7875" y="6134"/>
                  </a:cubicBezTo>
                  <a:cubicBezTo>
                    <a:pt x="7523" y="5761"/>
                    <a:pt x="8591" y="5637"/>
                    <a:pt x="8093" y="5254"/>
                  </a:cubicBezTo>
                  <a:cubicBezTo>
                    <a:pt x="8414" y="4683"/>
                    <a:pt x="9088" y="4819"/>
                    <a:pt x="9357" y="3875"/>
                  </a:cubicBezTo>
                  <a:cubicBezTo>
                    <a:pt x="9352" y="3867"/>
                    <a:pt x="9344" y="3864"/>
                    <a:pt x="9335" y="3864"/>
                  </a:cubicBezTo>
                  <a:cubicBezTo>
                    <a:pt x="9218" y="3864"/>
                    <a:pt x="8822" y="4410"/>
                    <a:pt x="8736" y="4487"/>
                  </a:cubicBezTo>
                  <a:cubicBezTo>
                    <a:pt x="8642" y="4083"/>
                    <a:pt x="8736" y="4363"/>
                    <a:pt x="8518" y="4135"/>
                  </a:cubicBezTo>
                  <a:lnTo>
                    <a:pt x="8518" y="4135"/>
                  </a:lnTo>
                  <a:cubicBezTo>
                    <a:pt x="8576" y="4195"/>
                    <a:pt x="8623" y="4220"/>
                    <a:pt x="8662" y="4220"/>
                  </a:cubicBezTo>
                  <a:cubicBezTo>
                    <a:pt x="8811" y="4220"/>
                    <a:pt x="8842" y="3867"/>
                    <a:pt x="8932" y="3792"/>
                  </a:cubicBezTo>
                  <a:cubicBezTo>
                    <a:pt x="8964" y="3865"/>
                    <a:pt x="8964" y="3937"/>
                    <a:pt x="8953" y="4010"/>
                  </a:cubicBezTo>
                  <a:cubicBezTo>
                    <a:pt x="9085" y="3853"/>
                    <a:pt x="9040" y="3657"/>
                    <a:pt x="9178" y="3657"/>
                  </a:cubicBezTo>
                  <a:cubicBezTo>
                    <a:pt x="9213" y="3657"/>
                    <a:pt x="9261" y="3670"/>
                    <a:pt x="9326" y="3700"/>
                  </a:cubicBezTo>
                  <a:cubicBezTo>
                    <a:pt x="9171" y="3564"/>
                    <a:pt x="9181" y="3409"/>
                    <a:pt x="9378" y="3233"/>
                  </a:cubicBezTo>
                  <a:cubicBezTo>
                    <a:pt x="9374" y="3231"/>
                    <a:pt x="9370" y="3230"/>
                    <a:pt x="9364" y="3230"/>
                  </a:cubicBezTo>
                  <a:cubicBezTo>
                    <a:pt x="9234" y="3230"/>
                    <a:pt x="8730" y="3827"/>
                    <a:pt x="8331" y="4165"/>
                  </a:cubicBezTo>
                  <a:cubicBezTo>
                    <a:pt x="8282" y="4445"/>
                    <a:pt x="8198" y="4554"/>
                    <a:pt x="8102" y="4554"/>
                  </a:cubicBezTo>
                  <a:cubicBezTo>
                    <a:pt x="7769" y="4554"/>
                    <a:pt x="7290" y="3247"/>
                    <a:pt x="7618" y="3247"/>
                  </a:cubicBezTo>
                  <a:cubicBezTo>
                    <a:pt x="7693" y="3247"/>
                    <a:pt x="7809" y="3315"/>
                    <a:pt x="7979" y="3482"/>
                  </a:cubicBezTo>
                  <a:cubicBezTo>
                    <a:pt x="8062" y="3306"/>
                    <a:pt x="8020" y="3212"/>
                    <a:pt x="7845" y="3212"/>
                  </a:cubicBezTo>
                  <a:cubicBezTo>
                    <a:pt x="8156" y="3036"/>
                    <a:pt x="8207" y="3109"/>
                    <a:pt x="8342" y="2746"/>
                  </a:cubicBezTo>
                  <a:lnTo>
                    <a:pt x="8342" y="2746"/>
                  </a:lnTo>
                  <a:cubicBezTo>
                    <a:pt x="8162" y="2803"/>
                    <a:pt x="7921" y="3171"/>
                    <a:pt x="7660" y="3171"/>
                  </a:cubicBezTo>
                  <a:cubicBezTo>
                    <a:pt x="7635" y="3171"/>
                    <a:pt x="7610" y="3168"/>
                    <a:pt x="7585" y="3161"/>
                  </a:cubicBezTo>
                  <a:cubicBezTo>
                    <a:pt x="7875" y="3067"/>
                    <a:pt x="8083" y="2746"/>
                    <a:pt x="8135" y="2498"/>
                  </a:cubicBezTo>
                  <a:lnTo>
                    <a:pt x="8135" y="2498"/>
                  </a:lnTo>
                  <a:cubicBezTo>
                    <a:pt x="8068" y="2556"/>
                    <a:pt x="8020" y="2586"/>
                    <a:pt x="7990" y="2586"/>
                  </a:cubicBezTo>
                  <a:cubicBezTo>
                    <a:pt x="7946" y="2586"/>
                    <a:pt x="7942" y="2520"/>
                    <a:pt x="7979" y="2383"/>
                  </a:cubicBezTo>
                  <a:cubicBezTo>
                    <a:pt x="7969" y="2382"/>
                    <a:pt x="7959" y="2381"/>
                    <a:pt x="7949" y="2381"/>
                  </a:cubicBezTo>
                  <a:cubicBezTo>
                    <a:pt x="7765" y="2381"/>
                    <a:pt x="7604" y="2637"/>
                    <a:pt x="7575" y="2736"/>
                  </a:cubicBezTo>
                  <a:cubicBezTo>
                    <a:pt x="7575" y="2639"/>
                    <a:pt x="7530" y="2357"/>
                    <a:pt x="7532" y="2357"/>
                  </a:cubicBezTo>
                  <a:lnTo>
                    <a:pt x="7532" y="2357"/>
                  </a:lnTo>
                  <a:cubicBezTo>
                    <a:pt x="7533" y="2357"/>
                    <a:pt x="7533" y="2359"/>
                    <a:pt x="7534" y="2362"/>
                  </a:cubicBezTo>
                  <a:cubicBezTo>
                    <a:pt x="7917" y="2217"/>
                    <a:pt x="7886" y="2176"/>
                    <a:pt x="7990" y="1782"/>
                  </a:cubicBezTo>
                  <a:cubicBezTo>
                    <a:pt x="7986" y="1779"/>
                    <a:pt x="7982" y="1777"/>
                    <a:pt x="7976" y="1777"/>
                  </a:cubicBezTo>
                  <a:cubicBezTo>
                    <a:pt x="7864" y="1777"/>
                    <a:pt x="7404" y="2491"/>
                    <a:pt x="7213" y="2491"/>
                  </a:cubicBezTo>
                  <a:cubicBezTo>
                    <a:pt x="7186" y="2491"/>
                    <a:pt x="7165" y="2477"/>
                    <a:pt x="7150" y="2445"/>
                  </a:cubicBezTo>
                  <a:cubicBezTo>
                    <a:pt x="6995" y="2435"/>
                    <a:pt x="7233" y="1989"/>
                    <a:pt x="7046" y="1824"/>
                  </a:cubicBezTo>
                  <a:cubicBezTo>
                    <a:pt x="7306" y="1524"/>
                    <a:pt x="7741" y="1088"/>
                    <a:pt x="7274" y="995"/>
                  </a:cubicBezTo>
                  <a:lnTo>
                    <a:pt x="7274" y="995"/>
                  </a:lnTo>
                  <a:cubicBezTo>
                    <a:pt x="7171" y="1409"/>
                    <a:pt x="7088" y="1285"/>
                    <a:pt x="6954" y="1803"/>
                  </a:cubicBezTo>
                  <a:cubicBezTo>
                    <a:pt x="6843" y="1629"/>
                    <a:pt x="7076" y="1201"/>
                    <a:pt x="6955" y="1201"/>
                  </a:cubicBezTo>
                  <a:cubicBezTo>
                    <a:pt x="6940" y="1201"/>
                    <a:pt x="6919" y="1208"/>
                    <a:pt x="6891" y="1223"/>
                  </a:cubicBezTo>
                  <a:cubicBezTo>
                    <a:pt x="6860" y="1151"/>
                    <a:pt x="7037" y="819"/>
                    <a:pt x="7161" y="705"/>
                  </a:cubicBezTo>
                  <a:lnTo>
                    <a:pt x="7161" y="705"/>
                  </a:lnTo>
                  <a:cubicBezTo>
                    <a:pt x="7088" y="722"/>
                    <a:pt x="7030" y="731"/>
                    <a:pt x="6985" y="731"/>
                  </a:cubicBezTo>
                  <a:cubicBezTo>
                    <a:pt x="6820" y="731"/>
                    <a:pt x="6849" y="610"/>
                    <a:pt x="7078" y="373"/>
                  </a:cubicBezTo>
                  <a:lnTo>
                    <a:pt x="7078" y="373"/>
                  </a:lnTo>
                  <a:cubicBezTo>
                    <a:pt x="6982" y="441"/>
                    <a:pt x="6924" y="468"/>
                    <a:pt x="6891" y="468"/>
                  </a:cubicBezTo>
                  <a:cubicBezTo>
                    <a:pt x="6757" y="468"/>
                    <a:pt x="7037" y="17"/>
                    <a:pt x="682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444483" y="3148776"/>
              <a:ext cx="1210718" cy="2409792"/>
            </a:xfrm>
            <a:custGeom>
              <a:avLst/>
              <a:gdLst/>
              <a:ahLst/>
              <a:cxnLst/>
              <a:rect l="l" t="t" r="r" b="b"/>
              <a:pathLst>
                <a:path w="11958" h="23801" extrusionOk="0">
                  <a:moveTo>
                    <a:pt x="5388" y="363"/>
                  </a:moveTo>
                  <a:cubicBezTo>
                    <a:pt x="5388" y="363"/>
                    <a:pt x="5388" y="363"/>
                    <a:pt x="5388" y="363"/>
                  </a:cubicBezTo>
                  <a:cubicBezTo>
                    <a:pt x="5388" y="363"/>
                    <a:pt x="5389" y="364"/>
                    <a:pt x="5389" y="365"/>
                  </a:cubicBezTo>
                  <a:lnTo>
                    <a:pt x="5389" y="365"/>
                  </a:lnTo>
                  <a:cubicBezTo>
                    <a:pt x="5389" y="363"/>
                    <a:pt x="5388" y="363"/>
                    <a:pt x="5388" y="363"/>
                  </a:cubicBezTo>
                  <a:close/>
                  <a:moveTo>
                    <a:pt x="4943" y="860"/>
                  </a:moveTo>
                  <a:cubicBezTo>
                    <a:pt x="4947" y="868"/>
                    <a:pt x="4951" y="875"/>
                    <a:pt x="4956" y="882"/>
                  </a:cubicBezTo>
                  <a:lnTo>
                    <a:pt x="4956" y="882"/>
                  </a:lnTo>
                  <a:cubicBezTo>
                    <a:pt x="4952" y="875"/>
                    <a:pt x="4947" y="868"/>
                    <a:pt x="4943" y="860"/>
                  </a:cubicBezTo>
                  <a:close/>
                  <a:moveTo>
                    <a:pt x="4822" y="2922"/>
                  </a:moveTo>
                  <a:cubicBezTo>
                    <a:pt x="4821" y="2922"/>
                    <a:pt x="4820" y="2922"/>
                    <a:pt x="4818" y="2922"/>
                  </a:cubicBezTo>
                  <a:cubicBezTo>
                    <a:pt x="4820" y="2922"/>
                    <a:pt x="4821" y="2922"/>
                    <a:pt x="4822" y="2922"/>
                  </a:cubicBezTo>
                  <a:close/>
                  <a:moveTo>
                    <a:pt x="3451" y="6259"/>
                  </a:moveTo>
                  <a:lnTo>
                    <a:pt x="3451" y="6259"/>
                  </a:lnTo>
                  <a:cubicBezTo>
                    <a:pt x="3453" y="6261"/>
                    <a:pt x="3456" y="6263"/>
                    <a:pt x="3458" y="6264"/>
                  </a:cubicBezTo>
                  <a:lnTo>
                    <a:pt x="3458" y="6264"/>
                  </a:lnTo>
                  <a:cubicBezTo>
                    <a:pt x="3456" y="6263"/>
                    <a:pt x="3453" y="6261"/>
                    <a:pt x="3451" y="6259"/>
                  </a:cubicBezTo>
                  <a:close/>
                  <a:moveTo>
                    <a:pt x="10153" y="12508"/>
                  </a:moveTo>
                  <a:lnTo>
                    <a:pt x="10153" y="12508"/>
                  </a:lnTo>
                  <a:cubicBezTo>
                    <a:pt x="10153" y="12508"/>
                    <a:pt x="10153" y="12514"/>
                    <a:pt x="10151" y="12528"/>
                  </a:cubicBezTo>
                  <a:lnTo>
                    <a:pt x="10151" y="12528"/>
                  </a:lnTo>
                  <a:cubicBezTo>
                    <a:pt x="10153" y="12516"/>
                    <a:pt x="10153" y="12508"/>
                    <a:pt x="10153" y="12508"/>
                  </a:cubicBezTo>
                  <a:close/>
                  <a:moveTo>
                    <a:pt x="10848" y="18132"/>
                  </a:moveTo>
                  <a:lnTo>
                    <a:pt x="10848" y="18132"/>
                  </a:lnTo>
                  <a:cubicBezTo>
                    <a:pt x="10848" y="18132"/>
                    <a:pt x="10849" y="18133"/>
                    <a:pt x="10849" y="18133"/>
                  </a:cubicBezTo>
                  <a:cubicBezTo>
                    <a:pt x="10849" y="18133"/>
                    <a:pt x="10848" y="18132"/>
                    <a:pt x="10848" y="18132"/>
                  </a:cubicBezTo>
                  <a:close/>
                  <a:moveTo>
                    <a:pt x="11332" y="21820"/>
                  </a:moveTo>
                  <a:cubicBezTo>
                    <a:pt x="11334" y="21822"/>
                    <a:pt x="11336" y="21823"/>
                    <a:pt x="11336" y="21823"/>
                  </a:cubicBezTo>
                  <a:cubicBezTo>
                    <a:pt x="11336" y="21823"/>
                    <a:pt x="11336" y="21822"/>
                    <a:pt x="11335" y="21822"/>
                  </a:cubicBezTo>
                  <a:cubicBezTo>
                    <a:pt x="11334" y="21821"/>
                    <a:pt x="11333" y="21821"/>
                    <a:pt x="11332" y="21820"/>
                  </a:cubicBezTo>
                  <a:close/>
                  <a:moveTo>
                    <a:pt x="9183" y="23031"/>
                  </a:moveTo>
                  <a:lnTo>
                    <a:pt x="9183" y="23031"/>
                  </a:lnTo>
                  <a:cubicBezTo>
                    <a:pt x="9182" y="23032"/>
                    <a:pt x="9181" y="23033"/>
                    <a:pt x="9180" y="23034"/>
                  </a:cubicBezTo>
                  <a:cubicBezTo>
                    <a:pt x="9181" y="23033"/>
                    <a:pt x="9182" y="23032"/>
                    <a:pt x="9183" y="23031"/>
                  </a:cubicBezTo>
                  <a:close/>
                  <a:moveTo>
                    <a:pt x="5595" y="0"/>
                  </a:moveTo>
                  <a:cubicBezTo>
                    <a:pt x="5595" y="209"/>
                    <a:pt x="5590" y="459"/>
                    <a:pt x="5504" y="459"/>
                  </a:cubicBezTo>
                  <a:cubicBezTo>
                    <a:pt x="5476" y="459"/>
                    <a:pt x="5438" y="431"/>
                    <a:pt x="5389" y="365"/>
                  </a:cubicBezTo>
                  <a:lnTo>
                    <a:pt x="5389" y="365"/>
                  </a:lnTo>
                  <a:cubicBezTo>
                    <a:pt x="5408" y="413"/>
                    <a:pt x="5535" y="1259"/>
                    <a:pt x="5595" y="1399"/>
                  </a:cubicBezTo>
                  <a:cubicBezTo>
                    <a:pt x="5107" y="1226"/>
                    <a:pt x="5168" y="1253"/>
                    <a:pt x="4956" y="882"/>
                  </a:cubicBezTo>
                  <a:lnTo>
                    <a:pt x="4956" y="882"/>
                  </a:lnTo>
                  <a:cubicBezTo>
                    <a:pt x="5000" y="963"/>
                    <a:pt x="4999" y="1006"/>
                    <a:pt x="4942" y="1006"/>
                  </a:cubicBezTo>
                  <a:cubicBezTo>
                    <a:pt x="4936" y="1006"/>
                    <a:pt x="4929" y="1006"/>
                    <a:pt x="4922" y="1005"/>
                  </a:cubicBezTo>
                  <a:lnTo>
                    <a:pt x="4922" y="1005"/>
                  </a:lnTo>
                  <a:cubicBezTo>
                    <a:pt x="4994" y="1244"/>
                    <a:pt x="5046" y="1327"/>
                    <a:pt x="5212" y="1451"/>
                  </a:cubicBezTo>
                  <a:cubicBezTo>
                    <a:pt x="5077" y="1658"/>
                    <a:pt x="4911" y="1700"/>
                    <a:pt x="5264" y="2145"/>
                  </a:cubicBezTo>
                  <a:cubicBezTo>
                    <a:pt x="4673" y="2114"/>
                    <a:pt x="5005" y="1783"/>
                    <a:pt x="4518" y="1585"/>
                  </a:cubicBezTo>
                  <a:lnTo>
                    <a:pt x="4518" y="1585"/>
                  </a:lnTo>
                  <a:cubicBezTo>
                    <a:pt x="4683" y="1948"/>
                    <a:pt x="4756" y="2041"/>
                    <a:pt x="4870" y="2352"/>
                  </a:cubicBezTo>
                  <a:cubicBezTo>
                    <a:pt x="4877" y="2346"/>
                    <a:pt x="4888" y="2343"/>
                    <a:pt x="4902" y="2343"/>
                  </a:cubicBezTo>
                  <a:cubicBezTo>
                    <a:pt x="5046" y="2343"/>
                    <a:pt x="5499" y="2659"/>
                    <a:pt x="5367" y="2829"/>
                  </a:cubicBezTo>
                  <a:cubicBezTo>
                    <a:pt x="5326" y="2758"/>
                    <a:pt x="4803" y="2404"/>
                    <a:pt x="4738" y="2404"/>
                  </a:cubicBezTo>
                  <a:cubicBezTo>
                    <a:pt x="4737" y="2404"/>
                    <a:pt x="4736" y="2404"/>
                    <a:pt x="4736" y="2404"/>
                  </a:cubicBezTo>
                  <a:cubicBezTo>
                    <a:pt x="4736" y="2496"/>
                    <a:pt x="4991" y="2885"/>
                    <a:pt x="4822" y="2922"/>
                  </a:cubicBezTo>
                  <a:lnTo>
                    <a:pt x="4822" y="2922"/>
                  </a:lnTo>
                  <a:cubicBezTo>
                    <a:pt x="4858" y="2915"/>
                    <a:pt x="4889" y="2911"/>
                    <a:pt x="4917" y="2911"/>
                  </a:cubicBezTo>
                  <a:cubicBezTo>
                    <a:pt x="5047" y="2911"/>
                    <a:pt x="5087" y="2990"/>
                    <a:pt x="5036" y="3160"/>
                  </a:cubicBezTo>
                  <a:cubicBezTo>
                    <a:pt x="5150" y="3171"/>
                    <a:pt x="5098" y="3192"/>
                    <a:pt x="5243" y="3222"/>
                  </a:cubicBezTo>
                  <a:cubicBezTo>
                    <a:pt x="5271" y="3077"/>
                    <a:pt x="5291" y="3029"/>
                    <a:pt x="5304" y="3029"/>
                  </a:cubicBezTo>
                  <a:cubicBezTo>
                    <a:pt x="5331" y="3029"/>
                    <a:pt x="5338" y="3212"/>
                    <a:pt x="5355" y="3212"/>
                  </a:cubicBezTo>
                  <a:cubicBezTo>
                    <a:pt x="5361" y="3212"/>
                    <a:pt x="5368" y="3190"/>
                    <a:pt x="5378" y="3130"/>
                  </a:cubicBezTo>
                  <a:cubicBezTo>
                    <a:pt x="5399" y="3160"/>
                    <a:pt x="5490" y="3627"/>
                    <a:pt x="5492" y="3627"/>
                  </a:cubicBezTo>
                  <a:cubicBezTo>
                    <a:pt x="5492" y="3627"/>
                    <a:pt x="5492" y="3627"/>
                    <a:pt x="5492" y="3627"/>
                  </a:cubicBezTo>
                  <a:lnTo>
                    <a:pt x="5492" y="3627"/>
                  </a:lnTo>
                  <a:cubicBezTo>
                    <a:pt x="5512" y="3698"/>
                    <a:pt x="5493" y="3724"/>
                    <a:pt x="5456" y="3724"/>
                  </a:cubicBezTo>
                  <a:cubicBezTo>
                    <a:pt x="5357" y="3724"/>
                    <a:pt x="5124" y="3541"/>
                    <a:pt x="5109" y="3533"/>
                  </a:cubicBezTo>
                  <a:lnTo>
                    <a:pt x="5109" y="3533"/>
                  </a:lnTo>
                  <a:cubicBezTo>
                    <a:pt x="5110" y="3539"/>
                    <a:pt x="5107" y="3542"/>
                    <a:pt x="5100" y="3542"/>
                  </a:cubicBezTo>
                  <a:cubicBezTo>
                    <a:pt x="4998" y="3542"/>
                    <a:pt x="4065" y="2936"/>
                    <a:pt x="3958" y="2839"/>
                  </a:cubicBezTo>
                  <a:lnTo>
                    <a:pt x="3958" y="2839"/>
                  </a:lnTo>
                  <a:cubicBezTo>
                    <a:pt x="3875" y="2912"/>
                    <a:pt x="4072" y="3015"/>
                    <a:pt x="3948" y="3057"/>
                  </a:cubicBezTo>
                  <a:cubicBezTo>
                    <a:pt x="3984" y="3120"/>
                    <a:pt x="4306" y="3322"/>
                    <a:pt x="4279" y="3322"/>
                  </a:cubicBezTo>
                  <a:cubicBezTo>
                    <a:pt x="4275" y="3322"/>
                    <a:pt x="4262" y="3317"/>
                    <a:pt x="4238" y="3305"/>
                  </a:cubicBezTo>
                  <a:lnTo>
                    <a:pt x="4238" y="3305"/>
                  </a:lnTo>
                  <a:cubicBezTo>
                    <a:pt x="4272" y="3353"/>
                    <a:pt x="4310" y="3379"/>
                    <a:pt x="4356" y="3379"/>
                  </a:cubicBezTo>
                  <a:cubicBezTo>
                    <a:pt x="4380" y="3379"/>
                    <a:pt x="4406" y="3372"/>
                    <a:pt x="4435" y="3358"/>
                  </a:cubicBezTo>
                  <a:lnTo>
                    <a:pt x="4435" y="3358"/>
                  </a:lnTo>
                  <a:cubicBezTo>
                    <a:pt x="4352" y="3430"/>
                    <a:pt x="4373" y="3482"/>
                    <a:pt x="4497" y="3492"/>
                  </a:cubicBezTo>
                  <a:cubicBezTo>
                    <a:pt x="4467" y="3496"/>
                    <a:pt x="4438" y="3498"/>
                    <a:pt x="4410" y="3498"/>
                  </a:cubicBezTo>
                  <a:cubicBezTo>
                    <a:pt x="4025" y="3498"/>
                    <a:pt x="3839" y="3116"/>
                    <a:pt x="3627" y="2932"/>
                  </a:cubicBezTo>
                  <a:lnTo>
                    <a:pt x="3627" y="2932"/>
                  </a:lnTo>
                  <a:cubicBezTo>
                    <a:pt x="3762" y="3285"/>
                    <a:pt x="4072" y="3440"/>
                    <a:pt x="4072" y="3678"/>
                  </a:cubicBezTo>
                  <a:cubicBezTo>
                    <a:pt x="4093" y="3678"/>
                    <a:pt x="4186" y="3523"/>
                    <a:pt x="4186" y="3503"/>
                  </a:cubicBezTo>
                  <a:cubicBezTo>
                    <a:pt x="4238" y="3523"/>
                    <a:pt x="4611" y="3876"/>
                    <a:pt x="4642" y="4217"/>
                  </a:cubicBezTo>
                  <a:cubicBezTo>
                    <a:pt x="4686" y="4168"/>
                    <a:pt x="4713" y="4153"/>
                    <a:pt x="4732" y="4153"/>
                  </a:cubicBezTo>
                  <a:cubicBezTo>
                    <a:pt x="4759" y="4153"/>
                    <a:pt x="4765" y="4185"/>
                    <a:pt x="4770" y="4185"/>
                  </a:cubicBezTo>
                  <a:cubicBezTo>
                    <a:pt x="4775" y="4185"/>
                    <a:pt x="4780" y="4160"/>
                    <a:pt x="4798" y="4062"/>
                  </a:cubicBezTo>
                  <a:cubicBezTo>
                    <a:pt x="4813" y="4126"/>
                    <a:pt x="4828" y="4149"/>
                    <a:pt x="4850" y="4149"/>
                  </a:cubicBezTo>
                  <a:cubicBezTo>
                    <a:pt x="4889" y="4149"/>
                    <a:pt x="4949" y="4081"/>
                    <a:pt x="5067" y="4041"/>
                  </a:cubicBezTo>
                  <a:lnTo>
                    <a:pt x="5067" y="4041"/>
                  </a:lnTo>
                  <a:cubicBezTo>
                    <a:pt x="5054" y="4111"/>
                    <a:pt x="5057" y="4197"/>
                    <a:pt x="5074" y="4197"/>
                  </a:cubicBezTo>
                  <a:cubicBezTo>
                    <a:pt x="5084" y="4197"/>
                    <a:pt x="5099" y="4164"/>
                    <a:pt x="5119" y="4072"/>
                  </a:cubicBezTo>
                  <a:lnTo>
                    <a:pt x="5119" y="4072"/>
                  </a:lnTo>
                  <a:cubicBezTo>
                    <a:pt x="5212" y="4296"/>
                    <a:pt x="5080" y="4373"/>
                    <a:pt x="4915" y="4373"/>
                  </a:cubicBezTo>
                  <a:cubicBezTo>
                    <a:pt x="4767" y="4373"/>
                    <a:pt x="4592" y="4312"/>
                    <a:pt x="4528" y="4238"/>
                  </a:cubicBezTo>
                  <a:lnTo>
                    <a:pt x="4528" y="4238"/>
                  </a:lnTo>
                  <a:cubicBezTo>
                    <a:pt x="4455" y="4528"/>
                    <a:pt x="4725" y="4414"/>
                    <a:pt x="4725" y="4528"/>
                  </a:cubicBezTo>
                  <a:cubicBezTo>
                    <a:pt x="4721" y="4616"/>
                    <a:pt x="4690" y="4652"/>
                    <a:pt x="4641" y="4652"/>
                  </a:cubicBezTo>
                  <a:cubicBezTo>
                    <a:pt x="4410" y="4652"/>
                    <a:pt x="3787" y="3859"/>
                    <a:pt x="3762" y="3834"/>
                  </a:cubicBezTo>
                  <a:lnTo>
                    <a:pt x="3762" y="3834"/>
                  </a:lnTo>
                  <a:cubicBezTo>
                    <a:pt x="3668" y="4528"/>
                    <a:pt x="3979" y="4518"/>
                    <a:pt x="4052" y="4891"/>
                  </a:cubicBezTo>
                  <a:cubicBezTo>
                    <a:pt x="4074" y="4835"/>
                    <a:pt x="4117" y="4813"/>
                    <a:pt x="4169" y="4813"/>
                  </a:cubicBezTo>
                  <a:cubicBezTo>
                    <a:pt x="4312" y="4813"/>
                    <a:pt x="4524" y="4982"/>
                    <a:pt x="4570" y="5119"/>
                  </a:cubicBezTo>
                  <a:cubicBezTo>
                    <a:pt x="4538" y="5113"/>
                    <a:pt x="4514" y="5111"/>
                    <a:pt x="4494" y="5111"/>
                  </a:cubicBezTo>
                  <a:cubicBezTo>
                    <a:pt x="4341" y="5111"/>
                    <a:pt x="4530" y="5274"/>
                    <a:pt x="4466" y="5274"/>
                  </a:cubicBezTo>
                  <a:cubicBezTo>
                    <a:pt x="4457" y="5274"/>
                    <a:pt x="4447" y="5275"/>
                    <a:pt x="4438" y="5275"/>
                  </a:cubicBezTo>
                  <a:cubicBezTo>
                    <a:pt x="4188" y="5275"/>
                    <a:pt x="3974" y="5148"/>
                    <a:pt x="3857" y="5148"/>
                  </a:cubicBezTo>
                  <a:cubicBezTo>
                    <a:pt x="3849" y="5148"/>
                    <a:pt x="3841" y="5148"/>
                    <a:pt x="3834" y="5150"/>
                  </a:cubicBezTo>
                  <a:cubicBezTo>
                    <a:pt x="3762" y="5398"/>
                    <a:pt x="4165" y="5596"/>
                    <a:pt x="3990" y="5875"/>
                  </a:cubicBezTo>
                  <a:cubicBezTo>
                    <a:pt x="4031" y="5720"/>
                    <a:pt x="2984" y="5119"/>
                    <a:pt x="2912" y="5087"/>
                  </a:cubicBezTo>
                  <a:lnTo>
                    <a:pt x="2912" y="5087"/>
                  </a:lnTo>
                  <a:cubicBezTo>
                    <a:pt x="2870" y="5203"/>
                    <a:pt x="3074" y="5664"/>
                    <a:pt x="3221" y="5664"/>
                  </a:cubicBezTo>
                  <a:cubicBezTo>
                    <a:pt x="3257" y="5664"/>
                    <a:pt x="3291" y="5635"/>
                    <a:pt x="3316" y="5564"/>
                  </a:cubicBezTo>
                  <a:cubicBezTo>
                    <a:pt x="3459" y="5771"/>
                    <a:pt x="3463" y="5883"/>
                    <a:pt x="3341" y="5883"/>
                  </a:cubicBezTo>
                  <a:cubicBezTo>
                    <a:pt x="3322" y="5883"/>
                    <a:pt x="3299" y="5881"/>
                    <a:pt x="3274" y="5875"/>
                  </a:cubicBezTo>
                  <a:lnTo>
                    <a:pt x="3274" y="5875"/>
                  </a:lnTo>
                  <a:cubicBezTo>
                    <a:pt x="3451" y="6114"/>
                    <a:pt x="3585" y="6072"/>
                    <a:pt x="3627" y="6321"/>
                  </a:cubicBezTo>
                  <a:cubicBezTo>
                    <a:pt x="3629" y="6321"/>
                    <a:pt x="3631" y="6321"/>
                    <a:pt x="3633" y="6321"/>
                  </a:cubicBezTo>
                  <a:cubicBezTo>
                    <a:pt x="3711" y="6321"/>
                    <a:pt x="3618" y="6143"/>
                    <a:pt x="3696" y="6143"/>
                  </a:cubicBezTo>
                  <a:cubicBezTo>
                    <a:pt x="3700" y="6143"/>
                    <a:pt x="3704" y="6143"/>
                    <a:pt x="3709" y="6144"/>
                  </a:cubicBezTo>
                  <a:cubicBezTo>
                    <a:pt x="3709" y="6331"/>
                    <a:pt x="3907" y="6217"/>
                    <a:pt x="3720" y="6331"/>
                  </a:cubicBezTo>
                  <a:cubicBezTo>
                    <a:pt x="3720" y="6331"/>
                    <a:pt x="3728" y="6331"/>
                    <a:pt x="3740" y="6331"/>
                  </a:cubicBezTo>
                  <a:cubicBezTo>
                    <a:pt x="3798" y="6331"/>
                    <a:pt x="3967" y="6337"/>
                    <a:pt x="4010" y="6414"/>
                  </a:cubicBezTo>
                  <a:cubicBezTo>
                    <a:pt x="3981" y="6417"/>
                    <a:pt x="3951" y="6418"/>
                    <a:pt x="3922" y="6418"/>
                  </a:cubicBezTo>
                  <a:cubicBezTo>
                    <a:pt x="3753" y="6418"/>
                    <a:pt x="3598" y="6367"/>
                    <a:pt x="3458" y="6264"/>
                  </a:cubicBezTo>
                  <a:lnTo>
                    <a:pt x="3458" y="6264"/>
                  </a:lnTo>
                  <a:cubicBezTo>
                    <a:pt x="3643" y="6402"/>
                    <a:pt x="3479" y="6332"/>
                    <a:pt x="3326" y="6434"/>
                  </a:cubicBezTo>
                  <a:cubicBezTo>
                    <a:pt x="3368" y="6352"/>
                    <a:pt x="3357" y="6269"/>
                    <a:pt x="3285" y="6197"/>
                  </a:cubicBezTo>
                  <a:cubicBezTo>
                    <a:pt x="3282" y="6287"/>
                    <a:pt x="3272" y="6320"/>
                    <a:pt x="3255" y="6320"/>
                  </a:cubicBezTo>
                  <a:cubicBezTo>
                    <a:pt x="3212" y="6320"/>
                    <a:pt x="3125" y="6088"/>
                    <a:pt x="3021" y="6088"/>
                  </a:cubicBezTo>
                  <a:cubicBezTo>
                    <a:pt x="3013" y="6088"/>
                    <a:pt x="3004" y="6089"/>
                    <a:pt x="2995" y="6093"/>
                  </a:cubicBezTo>
                  <a:lnTo>
                    <a:pt x="2995" y="6093"/>
                  </a:lnTo>
                  <a:cubicBezTo>
                    <a:pt x="2995" y="6093"/>
                    <a:pt x="2996" y="6093"/>
                    <a:pt x="2997" y="6093"/>
                  </a:cubicBezTo>
                  <a:cubicBezTo>
                    <a:pt x="3039" y="6093"/>
                    <a:pt x="3194" y="6597"/>
                    <a:pt x="3321" y="6597"/>
                  </a:cubicBezTo>
                  <a:cubicBezTo>
                    <a:pt x="3362" y="6597"/>
                    <a:pt x="3400" y="6544"/>
                    <a:pt x="3430" y="6404"/>
                  </a:cubicBezTo>
                  <a:cubicBezTo>
                    <a:pt x="3502" y="6434"/>
                    <a:pt x="3534" y="6798"/>
                    <a:pt x="3534" y="6839"/>
                  </a:cubicBezTo>
                  <a:cubicBezTo>
                    <a:pt x="3575" y="6589"/>
                    <a:pt x="3587" y="6505"/>
                    <a:pt x="3592" y="6505"/>
                  </a:cubicBezTo>
                  <a:lnTo>
                    <a:pt x="3592" y="6505"/>
                  </a:lnTo>
                  <a:cubicBezTo>
                    <a:pt x="3601" y="6505"/>
                    <a:pt x="3585" y="6769"/>
                    <a:pt x="3658" y="6828"/>
                  </a:cubicBezTo>
                  <a:cubicBezTo>
                    <a:pt x="3705" y="6681"/>
                    <a:pt x="3760" y="6638"/>
                    <a:pt x="3820" y="6638"/>
                  </a:cubicBezTo>
                  <a:cubicBezTo>
                    <a:pt x="3877" y="6638"/>
                    <a:pt x="3938" y="6679"/>
                    <a:pt x="4000" y="6704"/>
                  </a:cubicBezTo>
                  <a:cubicBezTo>
                    <a:pt x="3937" y="6818"/>
                    <a:pt x="3886" y="7025"/>
                    <a:pt x="4041" y="7056"/>
                  </a:cubicBezTo>
                  <a:cubicBezTo>
                    <a:pt x="4040" y="7064"/>
                    <a:pt x="4040" y="7068"/>
                    <a:pt x="4041" y="7068"/>
                  </a:cubicBezTo>
                  <a:cubicBezTo>
                    <a:pt x="4046" y="7068"/>
                    <a:pt x="4100" y="6834"/>
                    <a:pt x="4126" y="6834"/>
                  </a:cubicBezTo>
                  <a:cubicBezTo>
                    <a:pt x="4129" y="6834"/>
                    <a:pt x="4132" y="6839"/>
                    <a:pt x="4135" y="6849"/>
                  </a:cubicBezTo>
                  <a:cubicBezTo>
                    <a:pt x="4165" y="7035"/>
                    <a:pt x="4197" y="7150"/>
                    <a:pt x="4269" y="7346"/>
                  </a:cubicBezTo>
                  <a:cubicBezTo>
                    <a:pt x="4311" y="7241"/>
                    <a:pt x="4352" y="7204"/>
                    <a:pt x="4404" y="7204"/>
                  </a:cubicBezTo>
                  <a:cubicBezTo>
                    <a:pt x="4478" y="7204"/>
                    <a:pt x="4576" y="7281"/>
                    <a:pt x="4736" y="7336"/>
                  </a:cubicBezTo>
                  <a:cubicBezTo>
                    <a:pt x="4632" y="7422"/>
                    <a:pt x="4461" y="7452"/>
                    <a:pt x="4275" y="7452"/>
                  </a:cubicBezTo>
                  <a:cubicBezTo>
                    <a:pt x="3903" y="7452"/>
                    <a:pt x="3475" y="7332"/>
                    <a:pt x="3419" y="7305"/>
                  </a:cubicBezTo>
                  <a:lnTo>
                    <a:pt x="3419" y="7305"/>
                  </a:lnTo>
                  <a:cubicBezTo>
                    <a:pt x="3448" y="7449"/>
                    <a:pt x="3530" y="7513"/>
                    <a:pt x="3666" y="7513"/>
                  </a:cubicBezTo>
                  <a:cubicBezTo>
                    <a:pt x="3677" y="7513"/>
                    <a:pt x="3688" y="7513"/>
                    <a:pt x="3699" y="7512"/>
                  </a:cubicBezTo>
                  <a:lnTo>
                    <a:pt x="3699" y="7512"/>
                  </a:lnTo>
                  <a:cubicBezTo>
                    <a:pt x="3554" y="7554"/>
                    <a:pt x="3523" y="7636"/>
                    <a:pt x="3596" y="7781"/>
                  </a:cubicBezTo>
                  <a:cubicBezTo>
                    <a:pt x="3600" y="7775"/>
                    <a:pt x="3611" y="7772"/>
                    <a:pt x="3627" y="7772"/>
                  </a:cubicBezTo>
                  <a:cubicBezTo>
                    <a:pt x="3743" y="7772"/>
                    <a:pt x="4123" y="7926"/>
                    <a:pt x="4186" y="8207"/>
                  </a:cubicBezTo>
                  <a:cubicBezTo>
                    <a:pt x="4093" y="8217"/>
                    <a:pt x="4031" y="8221"/>
                    <a:pt x="3992" y="8221"/>
                  </a:cubicBezTo>
                  <a:cubicBezTo>
                    <a:pt x="3853" y="8221"/>
                    <a:pt x="3983" y="8172"/>
                    <a:pt x="3967" y="8172"/>
                  </a:cubicBezTo>
                  <a:cubicBezTo>
                    <a:pt x="3961" y="8172"/>
                    <a:pt x="3927" y="8181"/>
                    <a:pt x="3834" y="8207"/>
                  </a:cubicBezTo>
                  <a:cubicBezTo>
                    <a:pt x="3935" y="8096"/>
                    <a:pt x="3946" y="8082"/>
                    <a:pt x="3938" y="8082"/>
                  </a:cubicBezTo>
                  <a:cubicBezTo>
                    <a:pt x="3936" y="8082"/>
                    <a:pt x="3931" y="8083"/>
                    <a:pt x="3926" y="8083"/>
                  </a:cubicBezTo>
                  <a:cubicBezTo>
                    <a:pt x="3915" y="8083"/>
                    <a:pt x="3908" y="8072"/>
                    <a:pt x="3958" y="7989"/>
                  </a:cubicBezTo>
                  <a:cubicBezTo>
                    <a:pt x="3947" y="7982"/>
                    <a:pt x="3932" y="7979"/>
                    <a:pt x="3914" y="7979"/>
                  </a:cubicBezTo>
                  <a:cubicBezTo>
                    <a:pt x="3826" y="7979"/>
                    <a:pt x="3673" y="8051"/>
                    <a:pt x="3586" y="8051"/>
                  </a:cubicBezTo>
                  <a:cubicBezTo>
                    <a:pt x="3514" y="8051"/>
                    <a:pt x="3487" y="8000"/>
                    <a:pt x="3585" y="7813"/>
                  </a:cubicBezTo>
                  <a:cubicBezTo>
                    <a:pt x="3480" y="7755"/>
                    <a:pt x="3240" y="7729"/>
                    <a:pt x="3054" y="7729"/>
                  </a:cubicBezTo>
                  <a:cubicBezTo>
                    <a:pt x="2911" y="7729"/>
                    <a:pt x="2799" y="7744"/>
                    <a:pt x="2808" y="7772"/>
                  </a:cubicBezTo>
                  <a:cubicBezTo>
                    <a:pt x="2518" y="7554"/>
                    <a:pt x="2300" y="7399"/>
                    <a:pt x="2114" y="7253"/>
                  </a:cubicBezTo>
                  <a:lnTo>
                    <a:pt x="2114" y="7253"/>
                  </a:lnTo>
                  <a:cubicBezTo>
                    <a:pt x="2153" y="7558"/>
                    <a:pt x="2185" y="7613"/>
                    <a:pt x="2240" y="7613"/>
                  </a:cubicBezTo>
                  <a:cubicBezTo>
                    <a:pt x="2271" y="7613"/>
                    <a:pt x="2310" y="7595"/>
                    <a:pt x="2362" y="7595"/>
                  </a:cubicBezTo>
                  <a:cubicBezTo>
                    <a:pt x="2362" y="7999"/>
                    <a:pt x="2580" y="7937"/>
                    <a:pt x="2767" y="8269"/>
                  </a:cubicBezTo>
                  <a:cubicBezTo>
                    <a:pt x="2767" y="8269"/>
                    <a:pt x="2953" y="8030"/>
                    <a:pt x="2974" y="7958"/>
                  </a:cubicBezTo>
                  <a:cubicBezTo>
                    <a:pt x="2995" y="8258"/>
                    <a:pt x="3233" y="8020"/>
                    <a:pt x="3026" y="8279"/>
                  </a:cubicBezTo>
                  <a:cubicBezTo>
                    <a:pt x="3045" y="8279"/>
                    <a:pt x="3248" y="8138"/>
                    <a:pt x="3277" y="8138"/>
                  </a:cubicBezTo>
                  <a:cubicBezTo>
                    <a:pt x="3294" y="8138"/>
                    <a:pt x="3244" y="8193"/>
                    <a:pt x="3036" y="8372"/>
                  </a:cubicBezTo>
                  <a:cubicBezTo>
                    <a:pt x="3067" y="8394"/>
                    <a:pt x="3095" y="8405"/>
                    <a:pt x="3118" y="8405"/>
                  </a:cubicBezTo>
                  <a:cubicBezTo>
                    <a:pt x="3172" y="8405"/>
                    <a:pt x="3205" y="8347"/>
                    <a:pt x="3212" y="8237"/>
                  </a:cubicBezTo>
                  <a:cubicBezTo>
                    <a:pt x="3264" y="8435"/>
                    <a:pt x="3502" y="8507"/>
                    <a:pt x="3368" y="8776"/>
                  </a:cubicBezTo>
                  <a:cubicBezTo>
                    <a:pt x="3459" y="8738"/>
                    <a:pt x="3514" y="8728"/>
                    <a:pt x="3548" y="8728"/>
                  </a:cubicBezTo>
                  <a:cubicBezTo>
                    <a:pt x="3588" y="8728"/>
                    <a:pt x="3601" y="8741"/>
                    <a:pt x="3611" y="8741"/>
                  </a:cubicBezTo>
                  <a:cubicBezTo>
                    <a:pt x="3621" y="8741"/>
                    <a:pt x="3629" y="8728"/>
                    <a:pt x="3658" y="8673"/>
                  </a:cubicBezTo>
                  <a:lnTo>
                    <a:pt x="3658" y="8673"/>
                  </a:lnTo>
                  <a:cubicBezTo>
                    <a:pt x="3762" y="8787"/>
                    <a:pt x="3751" y="8911"/>
                    <a:pt x="3637" y="9036"/>
                  </a:cubicBezTo>
                  <a:cubicBezTo>
                    <a:pt x="3641" y="9038"/>
                    <a:pt x="3645" y="9039"/>
                    <a:pt x="3650" y="9039"/>
                  </a:cubicBezTo>
                  <a:cubicBezTo>
                    <a:pt x="3706" y="9039"/>
                    <a:pt x="3815" y="8870"/>
                    <a:pt x="3834" y="8870"/>
                  </a:cubicBezTo>
                  <a:cubicBezTo>
                    <a:pt x="3848" y="9025"/>
                    <a:pt x="3867" y="9065"/>
                    <a:pt x="3884" y="9065"/>
                  </a:cubicBezTo>
                  <a:cubicBezTo>
                    <a:pt x="3892" y="9065"/>
                    <a:pt x="3900" y="9056"/>
                    <a:pt x="3907" y="9046"/>
                  </a:cubicBezTo>
                  <a:lnTo>
                    <a:pt x="3907" y="9046"/>
                  </a:lnTo>
                  <a:cubicBezTo>
                    <a:pt x="3907" y="9056"/>
                    <a:pt x="3896" y="9077"/>
                    <a:pt x="3886" y="9098"/>
                  </a:cubicBezTo>
                  <a:cubicBezTo>
                    <a:pt x="3575" y="9087"/>
                    <a:pt x="2974" y="8983"/>
                    <a:pt x="2871" y="8953"/>
                  </a:cubicBezTo>
                  <a:cubicBezTo>
                    <a:pt x="2663" y="8891"/>
                    <a:pt x="2166" y="8880"/>
                    <a:pt x="1876" y="8663"/>
                  </a:cubicBezTo>
                  <a:lnTo>
                    <a:pt x="1876" y="8663"/>
                  </a:lnTo>
                  <a:cubicBezTo>
                    <a:pt x="1793" y="8776"/>
                    <a:pt x="1814" y="8901"/>
                    <a:pt x="1927" y="9036"/>
                  </a:cubicBezTo>
                  <a:cubicBezTo>
                    <a:pt x="1903" y="8951"/>
                    <a:pt x="2042" y="8933"/>
                    <a:pt x="2166" y="8933"/>
                  </a:cubicBezTo>
                  <a:cubicBezTo>
                    <a:pt x="2253" y="8933"/>
                    <a:pt x="2333" y="8942"/>
                    <a:pt x="2342" y="8942"/>
                  </a:cubicBezTo>
                  <a:cubicBezTo>
                    <a:pt x="2342" y="9160"/>
                    <a:pt x="2673" y="9543"/>
                    <a:pt x="2860" y="9729"/>
                  </a:cubicBezTo>
                  <a:cubicBezTo>
                    <a:pt x="2948" y="9600"/>
                    <a:pt x="3021" y="9592"/>
                    <a:pt x="3070" y="9592"/>
                  </a:cubicBezTo>
                  <a:cubicBezTo>
                    <a:pt x="3076" y="9592"/>
                    <a:pt x="3083" y="9593"/>
                    <a:pt x="3088" y="9593"/>
                  </a:cubicBezTo>
                  <a:cubicBezTo>
                    <a:pt x="3125" y="9593"/>
                    <a:pt x="3144" y="9587"/>
                    <a:pt x="3140" y="9501"/>
                  </a:cubicBezTo>
                  <a:lnTo>
                    <a:pt x="3140" y="9501"/>
                  </a:lnTo>
                  <a:cubicBezTo>
                    <a:pt x="3171" y="9626"/>
                    <a:pt x="3223" y="9729"/>
                    <a:pt x="3285" y="9833"/>
                  </a:cubicBezTo>
                  <a:cubicBezTo>
                    <a:pt x="3302" y="9768"/>
                    <a:pt x="3313" y="9743"/>
                    <a:pt x="3316" y="9743"/>
                  </a:cubicBezTo>
                  <a:lnTo>
                    <a:pt x="3316" y="9743"/>
                  </a:lnTo>
                  <a:cubicBezTo>
                    <a:pt x="3329" y="9743"/>
                    <a:pt x="3278" y="9993"/>
                    <a:pt x="3191" y="10040"/>
                  </a:cubicBezTo>
                  <a:cubicBezTo>
                    <a:pt x="3257" y="10166"/>
                    <a:pt x="3461" y="10226"/>
                    <a:pt x="3666" y="10226"/>
                  </a:cubicBezTo>
                  <a:cubicBezTo>
                    <a:pt x="3884" y="10226"/>
                    <a:pt x="4102" y="10158"/>
                    <a:pt x="4155" y="10030"/>
                  </a:cubicBezTo>
                  <a:lnTo>
                    <a:pt x="4155" y="10030"/>
                  </a:lnTo>
                  <a:cubicBezTo>
                    <a:pt x="4310" y="10320"/>
                    <a:pt x="4082" y="10372"/>
                    <a:pt x="3782" y="10579"/>
                  </a:cubicBezTo>
                  <a:cubicBezTo>
                    <a:pt x="3930" y="10539"/>
                    <a:pt x="3987" y="10523"/>
                    <a:pt x="3996" y="10523"/>
                  </a:cubicBezTo>
                  <a:cubicBezTo>
                    <a:pt x="4013" y="10523"/>
                    <a:pt x="3874" y="10574"/>
                    <a:pt x="3834" y="10621"/>
                  </a:cubicBezTo>
                  <a:cubicBezTo>
                    <a:pt x="3855" y="10616"/>
                    <a:pt x="3872" y="10614"/>
                    <a:pt x="3887" y="10614"/>
                  </a:cubicBezTo>
                  <a:cubicBezTo>
                    <a:pt x="3978" y="10614"/>
                    <a:pt x="3981" y="10688"/>
                    <a:pt x="4052" y="10776"/>
                  </a:cubicBezTo>
                  <a:cubicBezTo>
                    <a:pt x="4028" y="10779"/>
                    <a:pt x="4004" y="10781"/>
                    <a:pt x="3982" y="10781"/>
                  </a:cubicBezTo>
                  <a:cubicBezTo>
                    <a:pt x="3752" y="10781"/>
                    <a:pt x="3607" y="10631"/>
                    <a:pt x="3476" y="10631"/>
                  </a:cubicBezTo>
                  <a:cubicBezTo>
                    <a:pt x="3450" y="10631"/>
                    <a:pt x="3424" y="10638"/>
                    <a:pt x="3399" y="10652"/>
                  </a:cubicBezTo>
                  <a:cubicBezTo>
                    <a:pt x="3588" y="10798"/>
                    <a:pt x="3384" y="11109"/>
                    <a:pt x="3108" y="11109"/>
                  </a:cubicBezTo>
                  <a:cubicBezTo>
                    <a:pt x="3051" y="11109"/>
                    <a:pt x="2992" y="11096"/>
                    <a:pt x="2933" y="11066"/>
                  </a:cubicBezTo>
                  <a:lnTo>
                    <a:pt x="2933" y="11066"/>
                  </a:lnTo>
                  <a:cubicBezTo>
                    <a:pt x="2944" y="11072"/>
                    <a:pt x="2955" y="11074"/>
                    <a:pt x="2965" y="11074"/>
                  </a:cubicBezTo>
                  <a:cubicBezTo>
                    <a:pt x="3093" y="11074"/>
                    <a:pt x="3125" y="10681"/>
                    <a:pt x="3067" y="10662"/>
                  </a:cubicBezTo>
                  <a:cubicBezTo>
                    <a:pt x="3067" y="10662"/>
                    <a:pt x="3067" y="10661"/>
                    <a:pt x="3067" y="10661"/>
                  </a:cubicBezTo>
                  <a:lnTo>
                    <a:pt x="3067" y="10661"/>
                  </a:lnTo>
                  <a:cubicBezTo>
                    <a:pt x="3061" y="10661"/>
                    <a:pt x="2645" y="11362"/>
                    <a:pt x="2708" y="11362"/>
                  </a:cubicBezTo>
                  <a:cubicBezTo>
                    <a:pt x="2722" y="11362"/>
                    <a:pt x="2762" y="11324"/>
                    <a:pt x="2839" y="11232"/>
                  </a:cubicBezTo>
                  <a:lnTo>
                    <a:pt x="2839" y="11232"/>
                  </a:lnTo>
                  <a:cubicBezTo>
                    <a:pt x="2901" y="11346"/>
                    <a:pt x="2860" y="11419"/>
                    <a:pt x="2725" y="11439"/>
                  </a:cubicBezTo>
                  <a:cubicBezTo>
                    <a:pt x="2741" y="11438"/>
                    <a:pt x="2757" y="11437"/>
                    <a:pt x="2773" y="11437"/>
                  </a:cubicBezTo>
                  <a:cubicBezTo>
                    <a:pt x="2850" y="11437"/>
                    <a:pt x="2926" y="11458"/>
                    <a:pt x="2995" y="11502"/>
                  </a:cubicBezTo>
                  <a:cubicBezTo>
                    <a:pt x="2932" y="11520"/>
                    <a:pt x="2863" y="11527"/>
                    <a:pt x="2794" y="11527"/>
                  </a:cubicBezTo>
                  <a:cubicBezTo>
                    <a:pt x="2487" y="11527"/>
                    <a:pt x="2152" y="11385"/>
                    <a:pt x="2092" y="11385"/>
                  </a:cubicBezTo>
                  <a:cubicBezTo>
                    <a:pt x="2087" y="11385"/>
                    <a:pt x="2084" y="11385"/>
                    <a:pt x="2083" y="11387"/>
                  </a:cubicBezTo>
                  <a:cubicBezTo>
                    <a:pt x="2352" y="11470"/>
                    <a:pt x="2507" y="11647"/>
                    <a:pt x="2663" y="11947"/>
                  </a:cubicBezTo>
                  <a:cubicBezTo>
                    <a:pt x="2695" y="11849"/>
                    <a:pt x="2729" y="11813"/>
                    <a:pt x="2764" y="11813"/>
                  </a:cubicBezTo>
                  <a:cubicBezTo>
                    <a:pt x="2865" y="11813"/>
                    <a:pt x="2967" y="12126"/>
                    <a:pt x="3005" y="12133"/>
                  </a:cubicBezTo>
                  <a:cubicBezTo>
                    <a:pt x="3034" y="12037"/>
                    <a:pt x="3069" y="12000"/>
                    <a:pt x="3108" y="12000"/>
                  </a:cubicBezTo>
                  <a:cubicBezTo>
                    <a:pt x="3165" y="12000"/>
                    <a:pt x="3232" y="12079"/>
                    <a:pt x="3306" y="12165"/>
                  </a:cubicBezTo>
                  <a:cubicBezTo>
                    <a:pt x="3171" y="12278"/>
                    <a:pt x="3161" y="12299"/>
                    <a:pt x="2943" y="12351"/>
                  </a:cubicBezTo>
                  <a:cubicBezTo>
                    <a:pt x="3098" y="12403"/>
                    <a:pt x="3378" y="12672"/>
                    <a:pt x="3368" y="12786"/>
                  </a:cubicBezTo>
                  <a:cubicBezTo>
                    <a:pt x="3362" y="12786"/>
                    <a:pt x="3355" y="12786"/>
                    <a:pt x="3347" y="12786"/>
                  </a:cubicBezTo>
                  <a:cubicBezTo>
                    <a:pt x="3215" y="12786"/>
                    <a:pt x="2865" y="12851"/>
                    <a:pt x="2659" y="12851"/>
                  </a:cubicBezTo>
                  <a:cubicBezTo>
                    <a:pt x="2594" y="12851"/>
                    <a:pt x="2544" y="12844"/>
                    <a:pt x="2518" y="12828"/>
                  </a:cubicBezTo>
                  <a:lnTo>
                    <a:pt x="2518" y="12828"/>
                  </a:lnTo>
                  <a:cubicBezTo>
                    <a:pt x="2580" y="12921"/>
                    <a:pt x="2653" y="12983"/>
                    <a:pt x="2746" y="13024"/>
                  </a:cubicBezTo>
                  <a:cubicBezTo>
                    <a:pt x="2672" y="13039"/>
                    <a:pt x="2435" y="13080"/>
                    <a:pt x="2279" y="13080"/>
                  </a:cubicBezTo>
                  <a:cubicBezTo>
                    <a:pt x="2216" y="13080"/>
                    <a:pt x="2166" y="13074"/>
                    <a:pt x="2145" y="13056"/>
                  </a:cubicBezTo>
                  <a:lnTo>
                    <a:pt x="2145" y="13056"/>
                  </a:lnTo>
                  <a:cubicBezTo>
                    <a:pt x="2168" y="13206"/>
                    <a:pt x="2179" y="13218"/>
                    <a:pt x="2192" y="13218"/>
                  </a:cubicBezTo>
                  <a:cubicBezTo>
                    <a:pt x="2194" y="13218"/>
                    <a:pt x="2196" y="13217"/>
                    <a:pt x="2199" y="13217"/>
                  </a:cubicBezTo>
                  <a:cubicBezTo>
                    <a:pt x="2213" y="13217"/>
                    <a:pt x="2232" y="13230"/>
                    <a:pt x="2270" y="13387"/>
                  </a:cubicBezTo>
                  <a:cubicBezTo>
                    <a:pt x="2276" y="13374"/>
                    <a:pt x="2340" y="13277"/>
                    <a:pt x="2392" y="13277"/>
                  </a:cubicBezTo>
                  <a:cubicBezTo>
                    <a:pt x="2420" y="13277"/>
                    <a:pt x="2445" y="13304"/>
                    <a:pt x="2456" y="13387"/>
                  </a:cubicBezTo>
                  <a:cubicBezTo>
                    <a:pt x="2502" y="13237"/>
                    <a:pt x="2523" y="13159"/>
                    <a:pt x="2536" y="13159"/>
                  </a:cubicBezTo>
                  <a:cubicBezTo>
                    <a:pt x="2549" y="13159"/>
                    <a:pt x="2554" y="13237"/>
                    <a:pt x="2570" y="13397"/>
                  </a:cubicBezTo>
                  <a:cubicBezTo>
                    <a:pt x="2572" y="13398"/>
                    <a:pt x="2575" y="13398"/>
                    <a:pt x="2577" y="13398"/>
                  </a:cubicBezTo>
                  <a:cubicBezTo>
                    <a:pt x="2715" y="13398"/>
                    <a:pt x="2572" y="13117"/>
                    <a:pt x="2663" y="13117"/>
                  </a:cubicBezTo>
                  <a:cubicBezTo>
                    <a:pt x="2666" y="13117"/>
                    <a:pt x="2670" y="13117"/>
                    <a:pt x="2673" y="13118"/>
                  </a:cubicBezTo>
                  <a:cubicBezTo>
                    <a:pt x="2673" y="13252"/>
                    <a:pt x="2673" y="13387"/>
                    <a:pt x="2684" y="13418"/>
                  </a:cubicBezTo>
                  <a:cubicBezTo>
                    <a:pt x="2631" y="13451"/>
                    <a:pt x="2546" y="13465"/>
                    <a:pt x="2452" y="13465"/>
                  </a:cubicBezTo>
                  <a:cubicBezTo>
                    <a:pt x="2254" y="13465"/>
                    <a:pt x="2018" y="13402"/>
                    <a:pt x="1969" y="13325"/>
                  </a:cubicBezTo>
                  <a:cubicBezTo>
                    <a:pt x="1948" y="13521"/>
                    <a:pt x="1918" y="13678"/>
                    <a:pt x="1935" y="13678"/>
                  </a:cubicBezTo>
                  <a:cubicBezTo>
                    <a:pt x="1943" y="13678"/>
                    <a:pt x="1963" y="13641"/>
                    <a:pt x="2000" y="13553"/>
                  </a:cubicBezTo>
                  <a:cubicBezTo>
                    <a:pt x="2031" y="13637"/>
                    <a:pt x="2048" y="13665"/>
                    <a:pt x="2058" y="13665"/>
                  </a:cubicBezTo>
                  <a:cubicBezTo>
                    <a:pt x="2078" y="13665"/>
                    <a:pt x="2062" y="13530"/>
                    <a:pt x="2068" y="13530"/>
                  </a:cubicBezTo>
                  <a:lnTo>
                    <a:pt x="2068" y="13530"/>
                  </a:lnTo>
                  <a:cubicBezTo>
                    <a:pt x="2072" y="13530"/>
                    <a:pt x="2087" y="13598"/>
                    <a:pt x="2134" y="13833"/>
                  </a:cubicBezTo>
                  <a:cubicBezTo>
                    <a:pt x="2160" y="13750"/>
                    <a:pt x="2175" y="13716"/>
                    <a:pt x="2184" y="13716"/>
                  </a:cubicBezTo>
                  <a:cubicBezTo>
                    <a:pt x="2201" y="13716"/>
                    <a:pt x="2197" y="13836"/>
                    <a:pt x="2197" y="13978"/>
                  </a:cubicBezTo>
                  <a:cubicBezTo>
                    <a:pt x="2224" y="13978"/>
                    <a:pt x="2298" y="13710"/>
                    <a:pt x="2461" y="13710"/>
                  </a:cubicBezTo>
                  <a:cubicBezTo>
                    <a:pt x="2485" y="13710"/>
                    <a:pt x="2511" y="13716"/>
                    <a:pt x="2539" y="13729"/>
                  </a:cubicBezTo>
                  <a:cubicBezTo>
                    <a:pt x="2383" y="13957"/>
                    <a:pt x="2466" y="13885"/>
                    <a:pt x="2311" y="14092"/>
                  </a:cubicBezTo>
                  <a:cubicBezTo>
                    <a:pt x="2362" y="14092"/>
                    <a:pt x="2715" y="13978"/>
                    <a:pt x="2767" y="13936"/>
                  </a:cubicBezTo>
                  <a:lnTo>
                    <a:pt x="2767" y="13936"/>
                  </a:lnTo>
                  <a:cubicBezTo>
                    <a:pt x="2759" y="14059"/>
                    <a:pt x="2784" y="14076"/>
                    <a:pt x="2802" y="14076"/>
                  </a:cubicBezTo>
                  <a:cubicBezTo>
                    <a:pt x="2809" y="14076"/>
                    <a:pt x="2815" y="14073"/>
                    <a:pt x="2818" y="14073"/>
                  </a:cubicBezTo>
                  <a:cubicBezTo>
                    <a:pt x="2826" y="14073"/>
                    <a:pt x="2800" y="14099"/>
                    <a:pt x="2663" y="14320"/>
                  </a:cubicBezTo>
                  <a:cubicBezTo>
                    <a:pt x="2714" y="14292"/>
                    <a:pt x="2765" y="14281"/>
                    <a:pt x="2814" y="14281"/>
                  </a:cubicBezTo>
                  <a:cubicBezTo>
                    <a:pt x="3003" y="14281"/>
                    <a:pt x="3143" y="14459"/>
                    <a:pt x="2995" y="14558"/>
                  </a:cubicBezTo>
                  <a:cubicBezTo>
                    <a:pt x="2985" y="14514"/>
                    <a:pt x="2814" y="14496"/>
                    <a:pt x="2587" y="14496"/>
                  </a:cubicBezTo>
                  <a:cubicBezTo>
                    <a:pt x="2111" y="14496"/>
                    <a:pt x="1386" y="14577"/>
                    <a:pt x="1358" y="14682"/>
                  </a:cubicBezTo>
                  <a:cubicBezTo>
                    <a:pt x="1415" y="14699"/>
                    <a:pt x="1702" y="14853"/>
                    <a:pt x="1630" y="14853"/>
                  </a:cubicBezTo>
                  <a:cubicBezTo>
                    <a:pt x="1611" y="14853"/>
                    <a:pt x="1568" y="14843"/>
                    <a:pt x="1492" y="14817"/>
                  </a:cubicBezTo>
                  <a:lnTo>
                    <a:pt x="1492" y="14817"/>
                  </a:lnTo>
                  <a:cubicBezTo>
                    <a:pt x="1554" y="14921"/>
                    <a:pt x="1606" y="14972"/>
                    <a:pt x="1648" y="15004"/>
                  </a:cubicBezTo>
                  <a:cubicBezTo>
                    <a:pt x="1545" y="14972"/>
                    <a:pt x="1442" y="14958"/>
                    <a:pt x="1340" y="14958"/>
                  </a:cubicBezTo>
                  <a:cubicBezTo>
                    <a:pt x="1308" y="14958"/>
                    <a:pt x="1276" y="14960"/>
                    <a:pt x="1243" y="14962"/>
                  </a:cubicBezTo>
                  <a:cubicBezTo>
                    <a:pt x="1513" y="15304"/>
                    <a:pt x="1461" y="15076"/>
                    <a:pt x="1461" y="15490"/>
                  </a:cubicBezTo>
                  <a:cubicBezTo>
                    <a:pt x="1464" y="15491"/>
                    <a:pt x="1466" y="15491"/>
                    <a:pt x="1468" y="15491"/>
                  </a:cubicBezTo>
                  <a:cubicBezTo>
                    <a:pt x="1567" y="15491"/>
                    <a:pt x="1472" y="15251"/>
                    <a:pt x="1573" y="15251"/>
                  </a:cubicBezTo>
                  <a:cubicBezTo>
                    <a:pt x="1577" y="15251"/>
                    <a:pt x="1581" y="15252"/>
                    <a:pt x="1586" y="15252"/>
                  </a:cubicBezTo>
                  <a:cubicBezTo>
                    <a:pt x="1616" y="15605"/>
                    <a:pt x="1627" y="15418"/>
                    <a:pt x="1461" y="15739"/>
                  </a:cubicBezTo>
                  <a:cubicBezTo>
                    <a:pt x="1483" y="15761"/>
                    <a:pt x="1507" y="15771"/>
                    <a:pt x="1531" y="15771"/>
                  </a:cubicBezTo>
                  <a:cubicBezTo>
                    <a:pt x="1586" y="15771"/>
                    <a:pt x="1643" y="15719"/>
                    <a:pt x="1679" y="15646"/>
                  </a:cubicBezTo>
                  <a:cubicBezTo>
                    <a:pt x="1689" y="15739"/>
                    <a:pt x="1710" y="15833"/>
                    <a:pt x="1752" y="15926"/>
                  </a:cubicBezTo>
                  <a:cubicBezTo>
                    <a:pt x="1808" y="15727"/>
                    <a:pt x="1859" y="15653"/>
                    <a:pt x="1897" y="15653"/>
                  </a:cubicBezTo>
                  <a:cubicBezTo>
                    <a:pt x="1971" y="15653"/>
                    <a:pt x="1999" y="15925"/>
                    <a:pt x="1938" y="16102"/>
                  </a:cubicBezTo>
                  <a:cubicBezTo>
                    <a:pt x="2010" y="16040"/>
                    <a:pt x="2083" y="15988"/>
                    <a:pt x="2155" y="15926"/>
                  </a:cubicBezTo>
                  <a:lnTo>
                    <a:pt x="2155" y="15926"/>
                  </a:lnTo>
                  <a:cubicBezTo>
                    <a:pt x="2062" y="16071"/>
                    <a:pt x="2062" y="16216"/>
                    <a:pt x="2155" y="16351"/>
                  </a:cubicBezTo>
                  <a:cubicBezTo>
                    <a:pt x="2217" y="16289"/>
                    <a:pt x="2788" y="16226"/>
                    <a:pt x="2507" y="16019"/>
                  </a:cubicBezTo>
                  <a:cubicBezTo>
                    <a:pt x="2526" y="16013"/>
                    <a:pt x="2544" y="16010"/>
                    <a:pt x="2560" y="16010"/>
                  </a:cubicBezTo>
                  <a:cubicBezTo>
                    <a:pt x="2716" y="16010"/>
                    <a:pt x="2812" y="16246"/>
                    <a:pt x="2850" y="16330"/>
                  </a:cubicBezTo>
                  <a:cubicBezTo>
                    <a:pt x="2580" y="16372"/>
                    <a:pt x="2280" y="16454"/>
                    <a:pt x="2280" y="16527"/>
                  </a:cubicBezTo>
                  <a:cubicBezTo>
                    <a:pt x="2313" y="16519"/>
                    <a:pt x="2345" y="16515"/>
                    <a:pt x="2376" y="16515"/>
                  </a:cubicBezTo>
                  <a:cubicBezTo>
                    <a:pt x="2589" y="16515"/>
                    <a:pt x="2755" y="16678"/>
                    <a:pt x="2891" y="16724"/>
                  </a:cubicBezTo>
                  <a:cubicBezTo>
                    <a:pt x="2435" y="16745"/>
                    <a:pt x="808" y="16900"/>
                    <a:pt x="612" y="16993"/>
                  </a:cubicBezTo>
                  <a:cubicBezTo>
                    <a:pt x="218" y="17169"/>
                    <a:pt x="425" y="17252"/>
                    <a:pt x="239" y="17511"/>
                  </a:cubicBezTo>
                  <a:cubicBezTo>
                    <a:pt x="230" y="17453"/>
                    <a:pt x="215" y="17422"/>
                    <a:pt x="189" y="17422"/>
                  </a:cubicBezTo>
                  <a:cubicBezTo>
                    <a:pt x="182" y="17422"/>
                    <a:pt x="174" y="17424"/>
                    <a:pt x="166" y="17428"/>
                  </a:cubicBezTo>
                  <a:cubicBezTo>
                    <a:pt x="187" y="17480"/>
                    <a:pt x="394" y="17698"/>
                    <a:pt x="394" y="17698"/>
                  </a:cubicBezTo>
                  <a:cubicBezTo>
                    <a:pt x="399" y="17570"/>
                    <a:pt x="402" y="17509"/>
                    <a:pt x="413" y="17509"/>
                  </a:cubicBezTo>
                  <a:cubicBezTo>
                    <a:pt x="426" y="17509"/>
                    <a:pt x="449" y="17583"/>
                    <a:pt x="497" y="17719"/>
                  </a:cubicBezTo>
                  <a:cubicBezTo>
                    <a:pt x="580" y="17470"/>
                    <a:pt x="601" y="17491"/>
                    <a:pt x="529" y="17304"/>
                  </a:cubicBezTo>
                  <a:lnTo>
                    <a:pt x="529" y="17304"/>
                  </a:lnTo>
                  <a:cubicBezTo>
                    <a:pt x="778" y="17335"/>
                    <a:pt x="684" y="17283"/>
                    <a:pt x="715" y="17698"/>
                  </a:cubicBezTo>
                  <a:cubicBezTo>
                    <a:pt x="717" y="17698"/>
                    <a:pt x="718" y="17698"/>
                    <a:pt x="719" y="17698"/>
                  </a:cubicBezTo>
                  <a:cubicBezTo>
                    <a:pt x="842" y="17698"/>
                    <a:pt x="974" y="17210"/>
                    <a:pt x="985" y="17128"/>
                  </a:cubicBezTo>
                  <a:lnTo>
                    <a:pt x="985" y="17128"/>
                  </a:lnTo>
                  <a:cubicBezTo>
                    <a:pt x="978" y="17211"/>
                    <a:pt x="989" y="17252"/>
                    <a:pt x="1016" y="17252"/>
                  </a:cubicBezTo>
                  <a:cubicBezTo>
                    <a:pt x="1030" y="17252"/>
                    <a:pt x="1047" y="17242"/>
                    <a:pt x="1068" y="17221"/>
                  </a:cubicBezTo>
                  <a:lnTo>
                    <a:pt x="1068" y="17221"/>
                  </a:lnTo>
                  <a:cubicBezTo>
                    <a:pt x="1068" y="17397"/>
                    <a:pt x="1005" y="17553"/>
                    <a:pt x="870" y="17687"/>
                  </a:cubicBezTo>
                  <a:cubicBezTo>
                    <a:pt x="922" y="17646"/>
                    <a:pt x="969" y="17625"/>
                    <a:pt x="1013" y="17625"/>
                  </a:cubicBezTo>
                  <a:cubicBezTo>
                    <a:pt x="1057" y="17625"/>
                    <a:pt x="1098" y="17646"/>
                    <a:pt x="1140" y="17687"/>
                  </a:cubicBezTo>
                  <a:cubicBezTo>
                    <a:pt x="1151" y="17646"/>
                    <a:pt x="1243" y="17366"/>
                    <a:pt x="1254" y="17355"/>
                  </a:cubicBezTo>
                  <a:lnTo>
                    <a:pt x="1254" y="17355"/>
                  </a:lnTo>
                  <a:cubicBezTo>
                    <a:pt x="1202" y="17532"/>
                    <a:pt x="1233" y="17677"/>
                    <a:pt x="1347" y="17801"/>
                  </a:cubicBezTo>
                  <a:cubicBezTo>
                    <a:pt x="1353" y="17726"/>
                    <a:pt x="1364" y="17690"/>
                    <a:pt x="1380" y="17690"/>
                  </a:cubicBezTo>
                  <a:cubicBezTo>
                    <a:pt x="1395" y="17690"/>
                    <a:pt x="1416" y="17721"/>
                    <a:pt x="1441" y="17781"/>
                  </a:cubicBezTo>
                  <a:cubicBezTo>
                    <a:pt x="1461" y="17480"/>
                    <a:pt x="1565" y="17210"/>
                    <a:pt x="1752" y="17190"/>
                  </a:cubicBezTo>
                  <a:lnTo>
                    <a:pt x="1752" y="17190"/>
                  </a:lnTo>
                  <a:cubicBezTo>
                    <a:pt x="1710" y="17428"/>
                    <a:pt x="1586" y="17604"/>
                    <a:pt x="1565" y="17864"/>
                  </a:cubicBezTo>
                  <a:cubicBezTo>
                    <a:pt x="1772" y="17811"/>
                    <a:pt x="1782" y="17573"/>
                    <a:pt x="1917" y="17418"/>
                  </a:cubicBezTo>
                  <a:cubicBezTo>
                    <a:pt x="1927" y="17480"/>
                    <a:pt x="1927" y="17521"/>
                    <a:pt x="1948" y="17563"/>
                  </a:cubicBezTo>
                  <a:cubicBezTo>
                    <a:pt x="2021" y="17459"/>
                    <a:pt x="2000" y="17252"/>
                    <a:pt x="2134" y="17242"/>
                  </a:cubicBezTo>
                  <a:lnTo>
                    <a:pt x="2134" y="17242"/>
                  </a:lnTo>
                  <a:cubicBezTo>
                    <a:pt x="2134" y="17495"/>
                    <a:pt x="2121" y="17563"/>
                    <a:pt x="2127" y="17563"/>
                  </a:cubicBezTo>
                  <a:cubicBezTo>
                    <a:pt x="2134" y="17563"/>
                    <a:pt x="2168" y="17470"/>
                    <a:pt x="2280" y="17470"/>
                  </a:cubicBezTo>
                  <a:cubicBezTo>
                    <a:pt x="2352" y="17677"/>
                    <a:pt x="1989" y="17864"/>
                    <a:pt x="2000" y="17926"/>
                  </a:cubicBezTo>
                  <a:cubicBezTo>
                    <a:pt x="2014" y="17924"/>
                    <a:pt x="2027" y="17923"/>
                    <a:pt x="2039" y="17923"/>
                  </a:cubicBezTo>
                  <a:cubicBezTo>
                    <a:pt x="2145" y="17923"/>
                    <a:pt x="2190" y="18002"/>
                    <a:pt x="2217" y="18122"/>
                  </a:cubicBezTo>
                  <a:cubicBezTo>
                    <a:pt x="2228" y="18122"/>
                    <a:pt x="2404" y="17977"/>
                    <a:pt x="2507" y="17874"/>
                  </a:cubicBezTo>
                  <a:lnTo>
                    <a:pt x="2507" y="17874"/>
                  </a:lnTo>
                  <a:cubicBezTo>
                    <a:pt x="2480" y="17995"/>
                    <a:pt x="2473" y="18033"/>
                    <a:pt x="2484" y="18033"/>
                  </a:cubicBezTo>
                  <a:cubicBezTo>
                    <a:pt x="2501" y="18033"/>
                    <a:pt x="2566" y="17932"/>
                    <a:pt x="2668" y="17932"/>
                  </a:cubicBezTo>
                  <a:cubicBezTo>
                    <a:pt x="2695" y="17932"/>
                    <a:pt x="2724" y="17939"/>
                    <a:pt x="2756" y="17956"/>
                  </a:cubicBezTo>
                  <a:cubicBezTo>
                    <a:pt x="2415" y="18080"/>
                    <a:pt x="1917" y="18269"/>
                    <a:pt x="1545" y="18269"/>
                  </a:cubicBezTo>
                  <a:cubicBezTo>
                    <a:pt x="1420" y="18269"/>
                    <a:pt x="1309" y="18247"/>
                    <a:pt x="1223" y="18195"/>
                  </a:cubicBezTo>
                  <a:lnTo>
                    <a:pt x="1223" y="18195"/>
                  </a:lnTo>
                  <a:cubicBezTo>
                    <a:pt x="1078" y="18329"/>
                    <a:pt x="1296" y="18495"/>
                    <a:pt x="798" y="18537"/>
                  </a:cubicBezTo>
                  <a:cubicBezTo>
                    <a:pt x="953" y="18589"/>
                    <a:pt x="974" y="18661"/>
                    <a:pt x="840" y="18755"/>
                  </a:cubicBezTo>
                  <a:cubicBezTo>
                    <a:pt x="812" y="18740"/>
                    <a:pt x="784" y="18733"/>
                    <a:pt x="759" y="18733"/>
                  </a:cubicBezTo>
                  <a:cubicBezTo>
                    <a:pt x="621" y="18733"/>
                    <a:pt x="537" y="18927"/>
                    <a:pt x="746" y="19128"/>
                  </a:cubicBezTo>
                  <a:cubicBezTo>
                    <a:pt x="722" y="19129"/>
                    <a:pt x="699" y="19130"/>
                    <a:pt x="677" y="19130"/>
                  </a:cubicBezTo>
                  <a:cubicBezTo>
                    <a:pt x="505" y="19130"/>
                    <a:pt x="410" y="19094"/>
                    <a:pt x="327" y="19094"/>
                  </a:cubicBezTo>
                  <a:cubicBezTo>
                    <a:pt x="251" y="19094"/>
                    <a:pt x="186" y="19125"/>
                    <a:pt x="83" y="19241"/>
                  </a:cubicBezTo>
                  <a:cubicBezTo>
                    <a:pt x="0" y="19324"/>
                    <a:pt x="156" y="19511"/>
                    <a:pt x="197" y="19594"/>
                  </a:cubicBezTo>
                  <a:cubicBezTo>
                    <a:pt x="252" y="19539"/>
                    <a:pt x="458" y="19277"/>
                    <a:pt x="571" y="19277"/>
                  </a:cubicBezTo>
                  <a:cubicBezTo>
                    <a:pt x="586" y="19277"/>
                    <a:pt x="600" y="19282"/>
                    <a:pt x="612" y="19293"/>
                  </a:cubicBezTo>
                  <a:cubicBezTo>
                    <a:pt x="373" y="19511"/>
                    <a:pt x="363" y="19718"/>
                    <a:pt x="580" y="19915"/>
                  </a:cubicBezTo>
                  <a:cubicBezTo>
                    <a:pt x="653" y="19625"/>
                    <a:pt x="943" y="19832"/>
                    <a:pt x="850" y="19614"/>
                  </a:cubicBezTo>
                  <a:lnTo>
                    <a:pt x="850" y="19614"/>
                  </a:lnTo>
                  <a:cubicBezTo>
                    <a:pt x="1269" y="19894"/>
                    <a:pt x="710" y="19929"/>
                    <a:pt x="404" y="19929"/>
                  </a:cubicBezTo>
                  <a:cubicBezTo>
                    <a:pt x="302" y="19929"/>
                    <a:pt x="228" y="19925"/>
                    <a:pt x="228" y="19925"/>
                  </a:cubicBezTo>
                  <a:lnTo>
                    <a:pt x="228" y="19925"/>
                  </a:lnTo>
                  <a:cubicBezTo>
                    <a:pt x="376" y="20117"/>
                    <a:pt x="450" y="20284"/>
                    <a:pt x="544" y="20284"/>
                  </a:cubicBezTo>
                  <a:cubicBezTo>
                    <a:pt x="582" y="20284"/>
                    <a:pt x="623" y="20257"/>
                    <a:pt x="674" y="20194"/>
                  </a:cubicBezTo>
                  <a:lnTo>
                    <a:pt x="674" y="20194"/>
                  </a:lnTo>
                  <a:cubicBezTo>
                    <a:pt x="663" y="20330"/>
                    <a:pt x="725" y="20650"/>
                    <a:pt x="746" y="20806"/>
                  </a:cubicBezTo>
                  <a:cubicBezTo>
                    <a:pt x="829" y="20485"/>
                    <a:pt x="1151" y="20754"/>
                    <a:pt x="1109" y="20340"/>
                  </a:cubicBezTo>
                  <a:lnTo>
                    <a:pt x="1109" y="20340"/>
                  </a:lnTo>
                  <a:cubicBezTo>
                    <a:pt x="1192" y="20360"/>
                    <a:pt x="1213" y="20703"/>
                    <a:pt x="1233" y="20765"/>
                  </a:cubicBezTo>
                  <a:cubicBezTo>
                    <a:pt x="1337" y="20671"/>
                    <a:pt x="1399" y="20537"/>
                    <a:pt x="1513" y="20454"/>
                  </a:cubicBezTo>
                  <a:lnTo>
                    <a:pt x="1513" y="20454"/>
                  </a:lnTo>
                  <a:cubicBezTo>
                    <a:pt x="1544" y="20765"/>
                    <a:pt x="1347" y="20951"/>
                    <a:pt x="1254" y="21262"/>
                  </a:cubicBezTo>
                  <a:cubicBezTo>
                    <a:pt x="1297" y="21318"/>
                    <a:pt x="1335" y="21341"/>
                    <a:pt x="1369" y="21341"/>
                  </a:cubicBezTo>
                  <a:cubicBezTo>
                    <a:pt x="1517" y="21341"/>
                    <a:pt x="1586" y="20904"/>
                    <a:pt x="1586" y="20878"/>
                  </a:cubicBezTo>
                  <a:cubicBezTo>
                    <a:pt x="1627" y="20972"/>
                    <a:pt x="1669" y="21076"/>
                    <a:pt x="1699" y="21189"/>
                  </a:cubicBezTo>
                  <a:cubicBezTo>
                    <a:pt x="1866" y="21048"/>
                    <a:pt x="1952" y="20967"/>
                    <a:pt x="2135" y="20967"/>
                  </a:cubicBezTo>
                  <a:cubicBezTo>
                    <a:pt x="2180" y="20967"/>
                    <a:pt x="2231" y="20972"/>
                    <a:pt x="2290" y="20982"/>
                  </a:cubicBezTo>
                  <a:cubicBezTo>
                    <a:pt x="2259" y="21541"/>
                    <a:pt x="1959" y="21148"/>
                    <a:pt x="2404" y="21479"/>
                  </a:cubicBezTo>
                  <a:cubicBezTo>
                    <a:pt x="2342" y="21749"/>
                    <a:pt x="1731" y="21594"/>
                    <a:pt x="2352" y="21873"/>
                  </a:cubicBezTo>
                  <a:cubicBezTo>
                    <a:pt x="2217" y="21873"/>
                    <a:pt x="2125" y="21946"/>
                    <a:pt x="2062" y="22080"/>
                  </a:cubicBezTo>
                  <a:cubicBezTo>
                    <a:pt x="2166" y="22080"/>
                    <a:pt x="2415" y="22225"/>
                    <a:pt x="2290" y="22443"/>
                  </a:cubicBezTo>
                  <a:cubicBezTo>
                    <a:pt x="2328" y="22450"/>
                    <a:pt x="2364" y="22453"/>
                    <a:pt x="2400" y="22453"/>
                  </a:cubicBezTo>
                  <a:cubicBezTo>
                    <a:pt x="2483" y="22453"/>
                    <a:pt x="2563" y="22435"/>
                    <a:pt x="2643" y="22391"/>
                  </a:cubicBezTo>
                  <a:lnTo>
                    <a:pt x="2643" y="22391"/>
                  </a:lnTo>
                  <a:cubicBezTo>
                    <a:pt x="2663" y="22423"/>
                    <a:pt x="2622" y="22651"/>
                    <a:pt x="2622" y="22816"/>
                  </a:cubicBezTo>
                  <a:cubicBezTo>
                    <a:pt x="2622" y="22764"/>
                    <a:pt x="2653" y="22743"/>
                    <a:pt x="2694" y="22743"/>
                  </a:cubicBezTo>
                  <a:cubicBezTo>
                    <a:pt x="2725" y="22879"/>
                    <a:pt x="2694" y="22992"/>
                    <a:pt x="2601" y="23096"/>
                  </a:cubicBezTo>
                  <a:cubicBezTo>
                    <a:pt x="2667" y="23132"/>
                    <a:pt x="2713" y="23149"/>
                    <a:pt x="2745" y="23149"/>
                  </a:cubicBezTo>
                  <a:cubicBezTo>
                    <a:pt x="2824" y="23149"/>
                    <a:pt x="2818" y="23041"/>
                    <a:pt x="2818" y="22826"/>
                  </a:cubicBezTo>
                  <a:lnTo>
                    <a:pt x="2818" y="22826"/>
                  </a:lnTo>
                  <a:cubicBezTo>
                    <a:pt x="2924" y="22834"/>
                    <a:pt x="2901" y="23204"/>
                    <a:pt x="2907" y="23204"/>
                  </a:cubicBezTo>
                  <a:cubicBezTo>
                    <a:pt x="2910" y="23204"/>
                    <a:pt x="2920" y="23121"/>
                    <a:pt x="2953" y="22879"/>
                  </a:cubicBezTo>
                  <a:cubicBezTo>
                    <a:pt x="3018" y="22952"/>
                    <a:pt x="3156" y="23059"/>
                    <a:pt x="3171" y="23059"/>
                  </a:cubicBezTo>
                  <a:cubicBezTo>
                    <a:pt x="3173" y="23059"/>
                    <a:pt x="3173" y="23058"/>
                    <a:pt x="3171" y="23054"/>
                  </a:cubicBezTo>
                  <a:cubicBezTo>
                    <a:pt x="3046" y="22899"/>
                    <a:pt x="3026" y="22785"/>
                    <a:pt x="3161" y="22609"/>
                  </a:cubicBezTo>
                  <a:lnTo>
                    <a:pt x="3161" y="22609"/>
                  </a:lnTo>
                  <a:cubicBezTo>
                    <a:pt x="3191" y="22806"/>
                    <a:pt x="3202" y="22847"/>
                    <a:pt x="3233" y="23034"/>
                  </a:cubicBezTo>
                  <a:cubicBezTo>
                    <a:pt x="3274" y="23034"/>
                    <a:pt x="3409" y="22640"/>
                    <a:pt x="3419" y="22609"/>
                  </a:cubicBezTo>
                  <a:cubicBezTo>
                    <a:pt x="3419" y="22609"/>
                    <a:pt x="3451" y="22920"/>
                    <a:pt x="3585" y="22992"/>
                  </a:cubicBezTo>
                  <a:cubicBezTo>
                    <a:pt x="3679" y="22826"/>
                    <a:pt x="3658" y="22785"/>
                    <a:pt x="3596" y="22609"/>
                  </a:cubicBezTo>
                  <a:cubicBezTo>
                    <a:pt x="3612" y="22600"/>
                    <a:pt x="3626" y="22595"/>
                    <a:pt x="3639" y="22595"/>
                  </a:cubicBezTo>
                  <a:cubicBezTo>
                    <a:pt x="3684" y="22595"/>
                    <a:pt x="3709" y="22651"/>
                    <a:pt x="3709" y="22764"/>
                  </a:cubicBezTo>
                  <a:cubicBezTo>
                    <a:pt x="3824" y="22661"/>
                    <a:pt x="3845" y="22547"/>
                    <a:pt x="3762" y="22412"/>
                  </a:cubicBezTo>
                  <a:cubicBezTo>
                    <a:pt x="3770" y="22410"/>
                    <a:pt x="3780" y="22408"/>
                    <a:pt x="3792" y="22408"/>
                  </a:cubicBezTo>
                  <a:cubicBezTo>
                    <a:pt x="3839" y="22408"/>
                    <a:pt x="3908" y="22433"/>
                    <a:pt x="3958" y="22557"/>
                  </a:cubicBezTo>
                  <a:cubicBezTo>
                    <a:pt x="3972" y="22493"/>
                    <a:pt x="4030" y="22361"/>
                    <a:pt x="4072" y="22361"/>
                  </a:cubicBezTo>
                  <a:cubicBezTo>
                    <a:pt x="4092" y="22361"/>
                    <a:pt x="4107" y="22389"/>
                    <a:pt x="4114" y="22464"/>
                  </a:cubicBezTo>
                  <a:cubicBezTo>
                    <a:pt x="4152" y="22344"/>
                    <a:pt x="4193" y="22304"/>
                    <a:pt x="4278" y="22304"/>
                  </a:cubicBezTo>
                  <a:cubicBezTo>
                    <a:pt x="4354" y="22304"/>
                    <a:pt x="4465" y="22336"/>
                    <a:pt x="4642" y="22370"/>
                  </a:cubicBezTo>
                  <a:cubicBezTo>
                    <a:pt x="4628" y="22369"/>
                    <a:pt x="4615" y="22368"/>
                    <a:pt x="4601" y="22368"/>
                  </a:cubicBezTo>
                  <a:cubicBezTo>
                    <a:pt x="4535" y="22368"/>
                    <a:pt x="4475" y="22388"/>
                    <a:pt x="4414" y="22423"/>
                  </a:cubicBezTo>
                  <a:cubicBezTo>
                    <a:pt x="4549" y="22423"/>
                    <a:pt x="4621" y="22485"/>
                    <a:pt x="4621" y="22598"/>
                  </a:cubicBezTo>
                  <a:cubicBezTo>
                    <a:pt x="4620" y="22598"/>
                    <a:pt x="4618" y="22598"/>
                    <a:pt x="4615" y="22598"/>
                  </a:cubicBezTo>
                  <a:cubicBezTo>
                    <a:pt x="4563" y="22598"/>
                    <a:pt x="4280" y="22694"/>
                    <a:pt x="4280" y="22733"/>
                  </a:cubicBezTo>
                  <a:cubicBezTo>
                    <a:pt x="4383" y="22733"/>
                    <a:pt x="4476" y="22743"/>
                    <a:pt x="4570" y="22775"/>
                  </a:cubicBezTo>
                  <a:cubicBezTo>
                    <a:pt x="4497" y="22785"/>
                    <a:pt x="4300" y="22858"/>
                    <a:pt x="4207" y="22920"/>
                  </a:cubicBezTo>
                  <a:cubicBezTo>
                    <a:pt x="4210" y="22899"/>
                    <a:pt x="4197" y="22890"/>
                    <a:pt x="4174" y="22890"/>
                  </a:cubicBezTo>
                  <a:cubicBezTo>
                    <a:pt x="4109" y="22890"/>
                    <a:pt x="3963" y="22961"/>
                    <a:pt x="3886" y="22992"/>
                  </a:cubicBezTo>
                  <a:cubicBezTo>
                    <a:pt x="3937" y="23013"/>
                    <a:pt x="4176" y="23199"/>
                    <a:pt x="4082" y="23293"/>
                  </a:cubicBezTo>
                  <a:cubicBezTo>
                    <a:pt x="4110" y="23281"/>
                    <a:pt x="4134" y="23275"/>
                    <a:pt x="4154" y="23275"/>
                  </a:cubicBezTo>
                  <a:cubicBezTo>
                    <a:pt x="4203" y="23275"/>
                    <a:pt x="4231" y="23310"/>
                    <a:pt x="4238" y="23376"/>
                  </a:cubicBezTo>
                  <a:cubicBezTo>
                    <a:pt x="4290" y="23238"/>
                    <a:pt x="4341" y="23196"/>
                    <a:pt x="4393" y="23196"/>
                  </a:cubicBezTo>
                  <a:cubicBezTo>
                    <a:pt x="4434" y="23196"/>
                    <a:pt x="4476" y="23224"/>
                    <a:pt x="4518" y="23252"/>
                  </a:cubicBezTo>
                  <a:cubicBezTo>
                    <a:pt x="4373" y="23531"/>
                    <a:pt x="4363" y="23489"/>
                    <a:pt x="4466" y="23800"/>
                  </a:cubicBezTo>
                  <a:cubicBezTo>
                    <a:pt x="4569" y="23604"/>
                    <a:pt x="4593" y="23323"/>
                    <a:pt x="4750" y="23323"/>
                  </a:cubicBezTo>
                  <a:cubicBezTo>
                    <a:pt x="4783" y="23323"/>
                    <a:pt x="4823" y="23336"/>
                    <a:pt x="4870" y="23365"/>
                  </a:cubicBezTo>
                  <a:cubicBezTo>
                    <a:pt x="4860" y="23282"/>
                    <a:pt x="4725" y="22961"/>
                    <a:pt x="4849" y="22899"/>
                  </a:cubicBezTo>
                  <a:lnTo>
                    <a:pt x="4849" y="22899"/>
                  </a:lnTo>
                  <a:cubicBezTo>
                    <a:pt x="4900" y="23002"/>
                    <a:pt x="4933" y="23040"/>
                    <a:pt x="4957" y="23040"/>
                  </a:cubicBezTo>
                  <a:cubicBezTo>
                    <a:pt x="5020" y="23040"/>
                    <a:pt x="5014" y="22772"/>
                    <a:pt x="5084" y="22772"/>
                  </a:cubicBezTo>
                  <a:cubicBezTo>
                    <a:pt x="5101" y="22772"/>
                    <a:pt x="5122" y="22788"/>
                    <a:pt x="5150" y="22826"/>
                  </a:cubicBezTo>
                  <a:cubicBezTo>
                    <a:pt x="5357" y="23127"/>
                    <a:pt x="4818" y="23386"/>
                    <a:pt x="4973" y="23552"/>
                  </a:cubicBezTo>
                  <a:cubicBezTo>
                    <a:pt x="4972" y="23557"/>
                    <a:pt x="4972" y="23559"/>
                    <a:pt x="4974" y="23559"/>
                  </a:cubicBezTo>
                  <a:cubicBezTo>
                    <a:pt x="4995" y="23559"/>
                    <a:pt x="5216" y="23273"/>
                    <a:pt x="5254" y="23179"/>
                  </a:cubicBezTo>
                  <a:lnTo>
                    <a:pt x="5254" y="23179"/>
                  </a:lnTo>
                  <a:cubicBezTo>
                    <a:pt x="5254" y="23344"/>
                    <a:pt x="5150" y="23572"/>
                    <a:pt x="5243" y="23645"/>
                  </a:cubicBezTo>
                  <a:cubicBezTo>
                    <a:pt x="5264" y="23608"/>
                    <a:pt x="5279" y="23593"/>
                    <a:pt x="5289" y="23593"/>
                  </a:cubicBezTo>
                  <a:cubicBezTo>
                    <a:pt x="5320" y="23593"/>
                    <a:pt x="5307" y="23729"/>
                    <a:pt x="5312" y="23729"/>
                  </a:cubicBezTo>
                  <a:cubicBezTo>
                    <a:pt x="5316" y="23729"/>
                    <a:pt x="5330" y="23657"/>
                    <a:pt x="5378" y="23407"/>
                  </a:cubicBezTo>
                  <a:cubicBezTo>
                    <a:pt x="5422" y="23447"/>
                    <a:pt x="5458" y="23463"/>
                    <a:pt x="5489" y="23463"/>
                  </a:cubicBezTo>
                  <a:cubicBezTo>
                    <a:pt x="5580" y="23463"/>
                    <a:pt x="5621" y="23324"/>
                    <a:pt x="5680" y="23324"/>
                  </a:cubicBezTo>
                  <a:cubicBezTo>
                    <a:pt x="5715" y="23324"/>
                    <a:pt x="5758" y="23376"/>
                    <a:pt x="5823" y="23542"/>
                  </a:cubicBezTo>
                  <a:cubicBezTo>
                    <a:pt x="5839" y="23451"/>
                    <a:pt x="5847" y="23407"/>
                    <a:pt x="5860" y="23407"/>
                  </a:cubicBezTo>
                  <a:cubicBezTo>
                    <a:pt x="5871" y="23407"/>
                    <a:pt x="5887" y="23445"/>
                    <a:pt x="5917" y="23521"/>
                  </a:cubicBezTo>
                  <a:cubicBezTo>
                    <a:pt x="5926" y="23416"/>
                    <a:pt x="5979" y="23321"/>
                    <a:pt x="6043" y="23321"/>
                  </a:cubicBezTo>
                  <a:cubicBezTo>
                    <a:pt x="6049" y="23321"/>
                    <a:pt x="6056" y="23322"/>
                    <a:pt x="6062" y="23324"/>
                  </a:cubicBezTo>
                  <a:lnTo>
                    <a:pt x="6207" y="23282"/>
                  </a:lnTo>
                  <a:lnTo>
                    <a:pt x="6424" y="23034"/>
                  </a:lnTo>
                  <a:lnTo>
                    <a:pt x="6652" y="22930"/>
                  </a:lnTo>
                  <a:cubicBezTo>
                    <a:pt x="6548" y="22775"/>
                    <a:pt x="6569" y="22837"/>
                    <a:pt x="6580" y="22661"/>
                  </a:cubicBezTo>
                  <a:lnTo>
                    <a:pt x="6580" y="22661"/>
                  </a:lnTo>
                  <a:cubicBezTo>
                    <a:pt x="6611" y="22661"/>
                    <a:pt x="7191" y="23293"/>
                    <a:pt x="7015" y="23562"/>
                  </a:cubicBezTo>
                  <a:cubicBezTo>
                    <a:pt x="7046" y="23562"/>
                    <a:pt x="7202" y="23272"/>
                    <a:pt x="7212" y="23272"/>
                  </a:cubicBezTo>
                  <a:lnTo>
                    <a:pt x="7212" y="23272"/>
                  </a:lnTo>
                  <a:cubicBezTo>
                    <a:pt x="7191" y="23438"/>
                    <a:pt x="7253" y="23531"/>
                    <a:pt x="7388" y="23542"/>
                  </a:cubicBezTo>
                  <a:cubicBezTo>
                    <a:pt x="7326" y="23386"/>
                    <a:pt x="7315" y="23479"/>
                    <a:pt x="7367" y="23303"/>
                  </a:cubicBezTo>
                  <a:lnTo>
                    <a:pt x="7367" y="23303"/>
                  </a:lnTo>
                  <a:cubicBezTo>
                    <a:pt x="7389" y="23339"/>
                    <a:pt x="7806" y="23599"/>
                    <a:pt x="8169" y="23599"/>
                  </a:cubicBezTo>
                  <a:cubicBezTo>
                    <a:pt x="8324" y="23599"/>
                    <a:pt x="8470" y="23551"/>
                    <a:pt x="8569" y="23417"/>
                  </a:cubicBezTo>
                  <a:cubicBezTo>
                    <a:pt x="8528" y="23417"/>
                    <a:pt x="7771" y="23003"/>
                    <a:pt x="7833" y="22775"/>
                  </a:cubicBezTo>
                  <a:lnTo>
                    <a:pt x="7833" y="22775"/>
                  </a:lnTo>
                  <a:cubicBezTo>
                    <a:pt x="7880" y="22824"/>
                    <a:pt x="7903" y="22842"/>
                    <a:pt x="7917" y="22842"/>
                  </a:cubicBezTo>
                  <a:cubicBezTo>
                    <a:pt x="7950" y="22842"/>
                    <a:pt x="7932" y="22742"/>
                    <a:pt x="8040" y="22713"/>
                  </a:cubicBezTo>
                  <a:cubicBezTo>
                    <a:pt x="8010" y="22683"/>
                    <a:pt x="7936" y="22510"/>
                    <a:pt x="7954" y="22510"/>
                  </a:cubicBezTo>
                  <a:cubicBezTo>
                    <a:pt x="7961" y="22510"/>
                    <a:pt x="7980" y="22534"/>
                    <a:pt x="8020" y="22598"/>
                  </a:cubicBezTo>
                  <a:cubicBezTo>
                    <a:pt x="7978" y="22474"/>
                    <a:pt x="7895" y="22391"/>
                    <a:pt x="7782" y="22329"/>
                  </a:cubicBezTo>
                  <a:lnTo>
                    <a:pt x="7782" y="22329"/>
                  </a:lnTo>
                  <a:cubicBezTo>
                    <a:pt x="7785" y="22330"/>
                    <a:pt x="7789" y="22330"/>
                    <a:pt x="7793" y="22330"/>
                  </a:cubicBezTo>
                  <a:cubicBezTo>
                    <a:pt x="7845" y="22330"/>
                    <a:pt x="7971" y="22273"/>
                    <a:pt x="7999" y="22215"/>
                  </a:cubicBezTo>
                  <a:cubicBezTo>
                    <a:pt x="7792" y="22163"/>
                    <a:pt x="7740" y="22163"/>
                    <a:pt x="7968" y="22132"/>
                  </a:cubicBezTo>
                  <a:cubicBezTo>
                    <a:pt x="7916" y="22080"/>
                    <a:pt x="7667" y="21935"/>
                    <a:pt x="7637" y="21925"/>
                  </a:cubicBezTo>
                  <a:cubicBezTo>
                    <a:pt x="7729" y="21893"/>
                    <a:pt x="7801" y="21860"/>
                    <a:pt x="7864" y="21860"/>
                  </a:cubicBezTo>
                  <a:cubicBezTo>
                    <a:pt x="7941" y="21860"/>
                    <a:pt x="8003" y="21910"/>
                    <a:pt x="8072" y="22070"/>
                  </a:cubicBezTo>
                  <a:cubicBezTo>
                    <a:pt x="8238" y="21987"/>
                    <a:pt x="8010" y="21894"/>
                    <a:pt x="8165" y="21832"/>
                  </a:cubicBezTo>
                  <a:lnTo>
                    <a:pt x="8165" y="21832"/>
                  </a:lnTo>
                  <a:cubicBezTo>
                    <a:pt x="8289" y="22060"/>
                    <a:pt x="8351" y="22122"/>
                    <a:pt x="8321" y="22370"/>
                  </a:cubicBezTo>
                  <a:cubicBezTo>
                    <a:pt x="8270" y="22286"/>
                    <a:pt x="8228" y="22252"/>
                    <a:pt x="8197" y="22252"/>
                  </a:cubicBezTo>
                  <a:cubicBezTo>
                    <a:pt x="8065" y="22252"/>
                    <a:pt x="8109" y="22850"/>
                    <a:pt x="8403" y="22850"/>
                  </a:cubicBezTo>
                  <a:cubicBezTo>
                    <a:pt x="8469" y="22850"/>
                    <a:pt x="8548" y="22819"/>
                    <a:pt x="8641" y="22743"/>
                  </a:cubicBezTo>
                  <a:cubicBezTo>
                    <a:pt x="8496" y="22630"/>
                    <a:pt x="8486" y="22526"/>
                    <a:pt x="8621" y="22443"/>
                  </a:cubicBezTo>
                  <a:lnTo>
                    <a:pt x="8621" y="22443"/>
                  </a:lnTo>
                  <a:cubicBezTo>
                    <a:pt x="8661" y="22540"/>
                    <a:pt x="8714" y="22571"/>
                    <a:pt x="8773" y="22571"/>
                  </a:cubicBezTo>
                  <a:cubicBezTo>
                    <a:pt x="8876" y="22571"/>
                    <a:pt x="8996" y="22474"/>
                    <a:pt x="9090" y="22474"/>
                  </a:cubicBezTo>
                  <a:cubicBezTo>
                    <a:pt x="9107" y="22474"/>
                    <a:pt x="9124" y="22477"/>
                    <a:pt x="9139" y="22485"/>
                  </a:cubicBezTo>
                  <a:cubicBezTo>
                    <a:pt x="9048" y="22627"/>
                    <a:pt x="9236" y="22970"/>
                    <a:pt x="9183" y="23031"/>
                  </a:cubicBezTo>
                  <a:lnTo>
                    <a:pt x="9183" y="23031"/>
                  </a:lnTo>
                  <a:cubicBezTo>
                    <a:pt x="9239" y="22977"/>
                    <a:pt x="9297" y="22971"/>
                    <a:pt x="9335" y="22971"/>
                  </a:cubicBezTo>
                  <a:cubicBezTo>
                    <a:pt x="9346" y="22971"/>
                    <a:pt x="9356" y="22971"/>
                    <a:pt x="9363" y="22971"/>
                  </a:cubicBezTo>
                  <a:cubicBezTo>
                    <a:pt x="9395" y="22971"/>
                    <a:pt x="9382" y="22961"/>
                    <a:pt x="9274" y="22847"/>
                  </a:cubicBezTo>
                  <a:lnTo>
                    <a:pt x="9274" y="22847"/>
                  </a:lnTo>
                  <a:cubicBezTo>
                    <a:pt x="9338" y="22896"/>
                    <a:pt x="9400" y="22920"/>
                    <a:pt x="9460" y="22920"/>
                  </a:cubicBezTo>
                  <a:cubicBezTo>
                    <a:pt x="9527" y="22920"/>
                    <a:pt x="9592" y="22891"/>
                    <a:pt x="9657" y="22837"/>
                  </a:cubicBezTo>
                  <a:cubicBezTo>
                    <a:pt x="9212" y="22764"/>
                    <a:pt x="9709" y="22723"/>
                    <a:pt x="9730" y="22723"/>
                  </a:cubicBezTo>
                  <a:cubicBezTo>
                    <a:pt x="9668" y="22630"/>
                    <a:pt x="9419" y="22288"/>
                    <a:pt x="9295" y="22039"/>
                  </a:cubicBezTo>
                  <a:lnTo>
                    <a:pt x="9295" y="22039"/>
                  </a:lnTo>
                  <a:cubicBezTo>
                    <a:pt x="9469" y="22233"/>
                    <a:pt x="9926" y="22582"/>
                    <a:pt x="10060" y="22582"/>
                  </a:cubicBezTo>
                  <a:cubicBezTo>
                    <a:pt x="10069" y="22582"/>
                    <a:pt x="10076" y="22581"/>
                    <a:pt x="10082" y="22578"/>
                  </a:cubicBezTo>
                  <a:cubicBezTo>
                    <a:pt x="9906" y="22526"/>
                    <a:pt x="9771" y="22423"/>
                    <a:pt x="9678" y="22267"/>
                  </a:cubicBezTo>
                  <a:lnTo>
                    <a:pt x="9678" y="22267"/>
                  </a:lnTo>
                  <a:cubicBezTo>
                    <a:pt x="9813" y="22308"/>
                    <a:pt x="9937" y="22350"/>
                    <a:pt x="10071" y="22391"/>
                  </a:cubicBezTo>
                  <a:cubicBezTo>
                    <a:pt x="9823" y="22246"/>
                    <a:pt x="10061" y="22308"/>
                    <a:pt x="10103" y="22236"/>
                  </a:cubicBezTo>
                  <a:cubicBezTo>
                    <a:pt x="9988" y="22236"/>
                    <a:pt x="9906" y="22195"/>
                    <a:pt x="9854" y="22091"/>
                  </a:cubicBezTo>
                  <a:cubicBezTo>
                    <a:pt x="9967" y="22079"/>
                    <a:pt x="9991" y="22060"/>
                    <a:pt x="10019" y="22060"/>
                  </a:cubicBezTo>
                  <a:cubicBezTo>
                    <a:pt x="10040" y="22060"/>
                    <a:pt x="10062" y="22070"/>
                    <a:pt x="10124" y="22101"/>
                  </a:cubicBezTo>
                  <a:cubicBezTo>
                    <a:pt x="10071" y="21946"/>
                    <a:pt x="9896" y="21842"/>
                    <a:pt x="9730" y="21790"/>
                  </a:cubicBezTo>
                  <a:cubicBezTo>
                    <a:pt x="9712" y="21726"/>
                    <a:pt x="9723" y="21700"/>
                    <a:pt x="9751" y="21700"/>
                  </a:cubicBezTo>
                  <a:cubicBezTo>
                    <a:pt x="9855" y="21700"/>
                    <a:pt x="10197" y="22047"/>
                    <a:pt x="10237" y="22112"/>
                  </a:cubicBezTo>
                  <a:cubicBezTo>
                    <a:pt x="10253" y="22047"/>
                    <a:pt x="10260" y="22024"/>
                    <a:pt x="10263" y="22024"/>
                  </a:cubicBezTo>
                  <a:lnTo>
                    <a:pt x="10263" y="22024"/>
                  </a:lnTo>
                  <a:cubicBezTo>
                    <a:pt x="10272" y="22024"/>
                    <a:pt x="10250" y="22187"/>
                    <a:pt x="10266" y="22187"/>
                  </a:cubicBezTo>
                  <a:cubicBezTo>
                    <a:pt x="10277" y="22187"/>
                    <a:pt x="10302" y="22121"/>
                    <a:pt x="10361" y="21905"/>
                  </a:cubicBezTo>
                  <a:lnTo>
                    <a:pt x="10361" y="21905"/>
                  </a:lnTo>
                  <a:cubicBezTo>
                    <a:pt x="10365" y="21914"/>
                    <a:pt x="10481" y="22030"/>
                    <a:pt x="10558" y="22030"/>
                  </a:cubicBezTo>
                  <a:cubicBezTo>
                    <a:pt x="10613" y="22030"/>
                    <a:pt x="10647" y="21968"/>
                    <a:pt x="10600" y="21759"/>
                  </a:cubicBezTo>
                  <a:lnTo>
                    <a:pt x="10600" y="21759"/>
                  </a:lnTo>
                  <a:cubicBezTo>
                    <a:pt x="10632" y="21770"/>
                    <a:pt x="10666" y="21773"/>
                    <a:pt x="10700" y="21773"/>
                  </a:cubicBezTo>
                  <a:cubicBezTo>
                    <a:pt x="10760" y="21773"/>
                    <a:pt x="10822" y="21763"/>
                    <a:pt x="10874" y="21763"/>
                  </a:cubicBezTo>
                  <a:cubicBezTo>
                    <a:pt x="10968" y="21763"/>
                    <a:pt x="11036" y="21796"/>
                    <a:pt x="11025" y="21977"/>
                  </a:cubicBezTo>
                  <a:cubicBezTo>
                    <a:pt x="11043" y="21977"/>
                    <a:pt x="11156" y="21810"/>
                    <a:pt x="11281" y="21810"/>
                  </a:cubicBezTo>
                  <a:cubicBezTo>
                    <a:pt x="11298" y="21810"/>
                    <a:pt x="11315" y="21813"/>
                    <a:pt x="11332" y="21820"/>
                  </a:cubicBezTo>
                  <a:lnTo>
                    <a:pt x="11332" y="21820"/>
                  </a:lnTo>
                  <a:cubicBezTo>
                    <a:pt x="11289" y="21793"/>
                    <a:pt x="10937" y="21534"/>
                    <a:pt x="10902" y="21528"/>
                  </a:cubicBezTo>
                  <a:lnTo>
                    <a:pt x="10902" y="21528"/>
                  </a:lnTo>
                  <a:cubicBezTo>
                    <a:pt x="10967" y="21430"/>
                    <a:pt x="11230" y="21311"/>
                    <a:pt x="11387" y="21311"/>
                  </a:cubicBezTo>
                  <a:cubicBezTo>
                    <a:pt x="11444" y="21311"/>
                    <a:pt x="11488" y="21327"/>
                    <a:pt x="11501" y="21366"/>
                  </a:cubicBezTo>
                  <a:cubicBezTo>
                    <a:pt x="11585" y="21121"/>
                    <a:pt x="11614" y="21041"/>
                    <a:pt x="11621" y="21041"/>
                  </a:cubicBezTo>
                  <a:lnTo>
                    <a:pt x="11621" y="21041"/>
                  </a:lnTo>
                  <a:cubicBezTo>
                    <a:pt x="11635" y="21041"/>
                    <a:pt x="11577" y="21311"/>
                    <a:pt x="11657" y="21324"/>
                  </a:cubicBezTo>
                  <a:cubicBezTo>
                    <a:pt x="11693" y="21111"/>
                    <a:pt x="11705" y="21067"/>
                    <a:pt x="11729" y="21067"/>
                  </a:cubicBezTo>
                  <a:cubicBezTo>
                    <a:pt x="11745" y="21067"/>
                    <a:pt x="11766" y="21088"/>
                    <a:pt x="11804" y="21088"/>
                  </a:cubicBezTo>
                  <a:cubicBezTo>
                    <a:pt x="11838" y="21088"/>
                    <a:pt x="11886" y="21071"/>
                    <a:pt x="11957" y="21003"/>
                  </a:cubicBezTo>
                  <a:cubicBezTo>
                    <a:pt x="11833" y="20972"/>
                    <a:pt x="11802" y="20899"/>
                    <a:pt x="11864" y="20806"/>
                  </a:cubicBezTo>
                  <a:lnTo>
                    <a:pt x="11864" y="20806"/>
                  </a:lnTo>
                  <a:cubicBezTo>
                    <a:pt x="11745" y="20879"/>
                    <a:pt x="11594" y="20918"/>
                    <a:pt x="11467" y="20918"/>
                  </a:cubicBezTo>
                  <a:cubicBezTo>
                    <a:pt x="11285" y="20918"/>
                    <a:pt x="11153" y="20838"/>
                    <a:pt x="11232" y="20661"/>
                  </a:cubicBezTo>
                  <a:lnTo>
                    <a:pt x="11232" y="20661"/>
                  </a:lnTo>
                  <a:cubicBezTo>
                    <a:pt x="11103" y="20765"/>
                    <a:pt x="10887" y="20807"/>
                    <a:pt x="10641" y="20807"/>
                  </a:cubicBezTo>
                  <a:cubicBezTo>
                    <a:pt x="9876" y="20807"/>
                    <a:pt x="8825" y="20396"/>
                    <a:pt x="9232" y="20122"/>
                  </a:cubicBezTo>
                  <a:lnTo>
                    <a:pt x="9232" y="20122"/>
                  </a:lnTo>
                  <a:cubicBezTo>
                    <a:pt x="9187" y="20312"/>
                    <a:pt x="9213" y="20408"/>
                    <a:pt x="9303" y="20408"/>
                  </a:cubicBezTo>
                  <a:cubicBezTo>
                    <a:pt x="9316" y="20408"/>
                    <a:pt x="9330" y="20406"/>
                    <a:pt x="9346" y="20402"/>
                  </a:cubicBezTo>
                  <a:cubicBezTo>
                    <a:pt x="9336" y="20288"/>
                    <a:pt x="9357" y="20185"/>
                    <a:pt x="9408" y="20070"/>
                  </a:cubicBezTo>
                  <a:cubicBezTo>
                    <a:pt x="9481" y="20402"/>
                    <a:pt x="9419" y="20277"/>
                    <a:pt x="9709" y="20454"/>
                  </a:cubicBezTo>
                  <a:cubicBezTo>
                    <a:pt x="9742" y="20360"/>
                    <a:pt x="9801" y="20302"/>
                    <a:pt x="9867" y="20302"/>
                  </a:cubicBezTo>
                  <a:cubicBezTo>
                    <a:pt x="9946" y="20302"/>
                    <a:pt x="10035" y="20385"/>
                    <a:pt x="10103" y="20588"/>
                  </a:cubicBezTo>
                  <a:cubicBezTo>
                    <a:pt x="10248" y="20558"/>
                    <a:pt x="10248" y="20464"/>
                    <a:pt x="10206" y="20267"/>
                  </a:cubicBezTo>
                  <a:cubicBezTo>
                    <a:pt x="10361" y="20267"/>
                    <a:pt x="10434" y="20360"/>
                    <a:pt x="10403" y="20547"/>
                  </a:cubicBezTo>
                  <a:cubicBezTo>
                    <a:pt x="10508" y="20367"/>
                    <a:pt x="10557" y="20258"/>
                    <a:pt x="10580" y="20258"/>
                  </a:cubicBezTo>
                  <a:cubicBezTo>
                    <a:pt x="10598" y="20258"/>
                    <a:pt x="10600" y="20324"/>
                    <a:pt x="10600" y="20475"/>
                  </a:cubicBezTo>
                  <a:cubicBezTo>
                    <a:pt x="10735" y="20304"/>
                    <a:pt x="10830" y="20280"/>
                    <a:pt x="10951" y="20280"/>
                  </a:cubicBezTo>
                  <a:cubicBezTo>
                    <a:pt x="10998" y="20280"/>
                    <a:pt x="11050" y="20284"/>
                    <a:pt x="11109" y="20284"/>
                  </a:cubicBezTo>
                  <a:cubicBezTo>
                    <a:pt x="11166" y="20284"/>
                    <a:pt x="11230" y="20281"/>
                    <a:pt x="11305" y="20267"/>
                  </a:cubicBezTo>
                  <a:cubicBezTo>
                    <a:pt x="11128" y="20174"/>
                    <a:pt x="10704" y="20070"/>
                    <a:pt x="10579" y="19894"/>
                  </a:cubicBezTo>
                  <a:cubicBezTo>
                    <a:pt x="10711" y="19804"/>
                    <a:pt x="10744" y="19785"/>
                    <a:pt x="10729" y="19785"/>
                  </a:cubicBezTo>
                  <a:cubicBezTo>
                    <a:pt x="10718" y="19785"/>
                    <a:pt x="10678" y="19796"/>
                    <a:pt x="10633" y="19796"/>
                  </a:cubicBezTo>
                  <a:cubicBezTo>
                    <a:pt x="10560" y="19796"/>
                    <a:pt x="10474" y="19767"/>
                    <a:pt x="10465" y="19614"/>
                  </a:cubicBezTo>
                  <a:cubicBezTo>
                    <a:pt x="10461" y="19591"/>
                    <a:pt x="10547" y="19570"/>
                    <a:pt x="10647" y="19570"/>
                  </a:cubicBezTo>
                  <a:cubicBezTo>
                    <a:pt x="10768" y="19570"/>
                    <a:pt x="10909" y="19601"/>
                    <a:pt x="10932" y="19697"/>
                  </a:cubicBezTo>
                  <a:cubicBezTo>
                    <a:pt x="10963" y="19567"/>
                    <a:pt x="10989" y="19527"/>
                    <a:pt x="11013" y="19527"/>
                  </a:cubicBezTo>
                  <a:cubicBezTo>
                    <a:pt x="11052" y="19527"/>
                    <a:pt x="11083" y="19641"/>
                    <a:pt x="11121" y="19641"/>
                  </a:cubicBezTo>
                  <a:cubicBezTo>
                    <a:pt x="11141" y="19641"/>
                    <a:pt x="11164" y="19607"/>
                    <a:pt x="11190" y="19501"/>
                  </a:cubicBezTo>
                  <a:lnTo>
                    <a:pt x="11190" y="19501"/>
                  </a:lnTo>
                  <a:cubicBezTo>
                    <a:pt x="11305" y="19511"/>
                    <a:pt x="11149" y="19770"/>
                    <a:pt x="11273" y="19791"/>
                  </a:cubicBezTo>
                  <a:cubicBezTo>
                    <a:pt x="11292" y="19657"/>
                    <a:pt x="11332" y="19573"/>
                    <a:pt x="11395" y="19573"/>
                  </a:cubicBezTo>
                  <a:cubicBezTo>
                    <a:pt x="11439" y="19573"/>
                    <a:pt x="11495" y="19614"/>
                    <a:pt x="11563" y="19708"/>
                  </a:cubicBezTo>
                  <a:cubicBezTo>
                    <a:pt x="11546" y="19558"/>
                    <a:pt x="11566" y="19483"/>
                    <a:pt x="11630" y="19483"/>
                  </a:cubicBezTo>
                  <a:cubicBezTo>
                    <a:pt x="11641" y="19483"/>
                    <a:pt x="11653" y="19485"/>
                    <a:pt x="11667" y="19490"/>
                  </a:cubicBezTo>
                  <a:cubicBezTo>
                    <a:pt x="11522" y="19324"/>
                    <a:pt x="11077" y="18983"/>
                    <a:pt x="10714" y="18879"/>
                  </a:cubicBezTo>
                  <a:cubicBezTo>
                    <a:pt x="10686" y="18871"/>
                    <a:pt x="10649" y="18868"/>
                    <a:pt x="10606" y="18868"/>
                  </a:cubicBezTo>
                  <a:cubicBezTo>
                    <a:pt x="10413" y="18868"/>
                    <a:pt x="10083" y="18930"/>
                    <a:pt x="9795" y="18930"/>
                  </a:cubicBezTo>
                  <a:cubicBezTo>
                    <a:pt x="9538" y="18930"/>
                    <a:pt x="9314" y="18880"/>
                    <a:pt x="9253" y="18692"/>
                  </a:cubicBezTo>
                  <a:lnTo>
                    <a:pt x="9253" y="18692"/>
                  </a:lnTo>
                  <a:cubicBezTo>
                    <a:pt x="9280" y="18716"/>
                    <a:pt x="9308" y="18733"/>
                    <a:pt x="9338" y="18733"/>
                  </a:cubicBezTo>
                  <a:cubicBezTo>
                    <a:pt x="9389" y="18733"/>
                    <a:pt x="9449" y="18685"/>
                    <a:pt x="9533" y="18537"/>
                  </a:cubicBezTo>
                  <a:cubicBezTo>
                    <a:pt x="9570" y="18715"/>
                    <a:pt x="9586" y="18771"/>
                    <a:pt x="9600" y="18771"/>
                  </a:cubicBezTo>
                  <a:cubicBezTo>
                    <a:pt x="9623" y="18771"/>
                    <a:pt x="9642" y="18617"/>
                    <a:pt x="9746" y="18617"/>
                  </a:cubicBezTo>
                  <a:cubicBezTo>
                    <a:pt x="9754" y="18617"/>
                    <a:pt x="9762" y="18618"/>
                    <a:pt x="9771" y="18620"/>
                  </a:cubicBezTo>
                  <a:cubicBezTo>
                    <a:pt x="9771" y="18796"/>
                    <a:pt x="10076" y="18842"/>
                    <a:pt x="10341" y="18842"/>
                  </a:cubicBezTo>
                  <a:cubicBezTo>
                    <a:pt x="10514" y="18842"/>
                    <a:pt x="10669" y="18822"/>
                    <a:pt x="10714" y="18806"/>
                  </a:cubicBezTo>
                  <a:cubicBezTo>
                    <a:pt x="10538" y="18765"/>
                    <a:pt x="10538" y="18713"/>
                    <a:pt x="10693" y="18672"/>
                  </a:cubicBezTo>
                  <a:lnTo>
                    <a:pt x="10693" y="18672"/>
                  </a:lnTo>
                  <a:cubicBezTo>
                    <a:pt x="10728" y="18775"/>
                    <a:pt x="10789" y="18813"/>
                    <a:pt x="10859" y="18813"/>
                  </a:cubicBezTo>
                  <a:cubicBezTo>
                    <a:pt x="10980" y="18813"/>
                    <a:pt x="11126" y="18701"/>
                    <a:pt x="11211" y="18610"/>
                  </a:cubicBezTo>
                  <a:cubicBezTo>
                    <a:pt x="11176" y="18561"/>
                    <a:pt x="11148" y="18552"/>
                    <a:pt x="11108" y="18552"/>
                  </a:cubicBezTo>
                  <a:cubicBezTo>
                    <a:pt x="11085" y="18552"/>
                    <a:pt x="11057" y="18555"/>
                    <a:pt x="11021" y="18555"/>
                  </a:cubicBezTo>
                  <a:cubicBezTo>
                    <a:pt x="10976" y="18555"/>
                    <a:pt x="10918" y="18550"/>
                    <a:pt x="10838" y="18527"/>
                  </a:cubicBezTo>
                  <a:cubicBezTo>
                    <a:pt x="10932" y="18371"/>
                    <a:pt x="10973" y="18257"/>
                    <a:pt x="10652" y="18247"/>
                  </a:cubicBezTo>
                  <a:cubicBezTo>
                    <a:pt x="10697" y="18184"/>
                    <a:pt x="10804" y="18129"/>
                    <a:pt x="10838" y="18129"/>
                  </a:cubicBezTo>
                  <a:cubicBezTo>
                    <a:pt x="10843" y="18129"/>
                    <a:pt x="10846" y="18130"/>
                    <a:pt x="10848" y="18132"/>
                  </a:cubicBezTo>
                  <a:lnTo>
                    <a:pt x="10848" y="18132"/>
                  </a:lnTo>
                  <a:cubicBezTo>
                    <a:pt x="10778" y="18027"/>
                    <a:pt x="10653" y="17995"/>
                    <a:pt x="10506" y="17995"/>
                  </a:cubicBezTo>
                  <a:cubicBezTo>
                    <a:pt x="10287" y="17995"/>
                    <a:pt x="10019" y="18065"/>
                    <a:pt x="9811" y="18065"/>
                  </a:cubicBezTo>
                  <a:cubicBezTo>
                    <a:pt x="9639" y="18065"/>
                    <a:pt x="9509" y="18017"/>
                    <a:pt x="9481" y="17843"/>
                  </a:cubicBezTo>
                  <a:lnTo>
                    <a:pt x="9481" y="17843"/>
                  </a:lnTo>
                  <a:cubicBezTo>
                    <a:pt x="9522" y="17855"/>
                    <a:pt x="9559" y="17861"/>
                    <a:pt x="9593" y="17861"/>
                  </a:cubicBezTo>
                  <a:cubicBezTo>
                    <a:pt x="9757" y="17861"/>
                    <a:pt x="9848" y="17728"/>
                    <a:pt x="9916" y="17573"/>
                  </a:cubicBezTo>
                  <a:cubicBezTo>
                    <a:pt x="9922" y="17658"/>
                    <a:pt x="9944" y="17689"/>
                    <a:pt x="9973" y="17689"/>
                  </a:cubicBezTo>
                  <a:cubicBezTo>
                    <a:pt x="10051" y="17689"/>
                    <a:pt x="10183" y="17467"/>
                    <a:pt x="10206" y="17459"/>
                  </a:cubicBezTo>
                  <a:cubicBezTo>
                    <a:pt x="10221" y="17518"/>
                    <a:pt x="10278" y="17598"/>
                    <a:pt x="10343" y="17598"/>
                  </a:cubicBezTo>
                  <a:cubicBezTo>
                    <a:pt x="10369" y="17598"/>
                    <a:pt x="10397" y="17585"/>
                    <a:pt x="10424" y="17553"/>
                  </a:cubicBezTo>
                  <a:cubicBezTo>
                    <a:pt x="10331" y="17511"/>
                    <a:pt x="10310" y="17459"/>
                    <a:pt x="10372" y="17387"/>
                  </a:cubicBezTo>
                  <a:lnTo>
                    <a:pt x="10372" y="17387"/>
                  </a:lnTo>
                  <a:cubicBezTo>
                    <a:pt x="10322" y="17428"/>
                    <a:pt x="10280" y="17449"/>
                    <a:pt x="10246" y="17449"/>
                  </a:cubicBezTo>
                  <a:cubicBezTo>
                    <a:pt x="10204" y="17449"/>
                    <a:pt x="10177" y="17415"/>
                    <a:pt x="10165" y="17346"/>
                  </a:cubicBezTo>
                  <a:lnTo>
                    <a:pt x="10165" y="17346"/>
                  </a:lnTo>
                  <a:cubicBezTo>
                    <a:pt x="10166" y="17346"/>
                    <a:pt x="10167" y="17346"/>
                    <a:pt x="10168" y="17346"/>
                  </a:cubicBezTo>
                  <a:cubicBezTo>
                    <a:pt x="10215" y="17346"/>
                    <a:pt x="10382" y="17168"/>
                    <a:pt x="10382" y="17138"/>
                  </a:cubicBezTo>
                  <a:cubicBezTo>
                    <a:pt x="10380" y="17138"/>
                    <a:pt x="10378" y="17138"/>
                    <a:pt x="10376" y="17138"/>
                  </a:cubicBezTo>
                  <a:cubicBezTo>
                    <a:pt x="10260" y="17138"/>
                    <a:pt x="9692" y="17341"/>
                    <a:pt x="9301" y="17341"/>
                  </a:cubicBezTo>
                  <a:cubicBezTo>
                    <a:pt x="9130" y="17341"/>
                    <a:pt x="8992" y="17302"/>
                    <a:pt x="8942" y="17190"/>
                  </a:cubicBezTo>
                  <a:lnTo>
                    <a:pt x="8942" y="17190"/>
                  </a:lnTo>
                  <a:cubicBezTo>
                    <a:pt x="8954" y="17193"/>
                    <a:pt x="8965" y="17194"/>
                    <a:pt x="8975" y="17194"/>
                  </a:cubicBezTo>
                  <a:cubicBezTo>
                    <a:pt x="9128" y="17194"/>
                    <a:pt x="9128" y="16878"/>
                    <a:pt x="9168" y="16878"/>
                  </a:cubicBezTo>
                  <a:cubicBezTo>
                    <a:pt x="9181" y="16878"/>
                    <a:pt x="9197" y="16907"/>
                    <a:pt x="9222" y="16982"/>
                  </a:cubicBezTo>
                  <a:cubicBezTo>
                    <a:pt x="9336" y="16775"/>
                    <a:pt x="9263" y="16641"/>
                    <a:pt x="9160" y="16599"/>
                  </a:cubicBezTo>
                  <a:cubicBezTo>
                    <a:pt x="9325" y="16517"/>
                    <a:pt x="9387" y="16662"/>
                    <a:pt x="9419" y="16372"/>
                  </a:cubicBezTo>
                  <a:lnTo>
                    <a:pt x="9419" y="16372"/>
                  </a:lnTo>
                  <a:cubicBezTo>
                    <a:pt x="9968" y="16682"/>
                    <a:pt x="9274" y="16517"/>
                    <a:pt x="9916" y="16931"/>
                  </a:cubicBezTo>
                  <a:cubicBezTo>
                    <a:pt x="10020" y="16858"/>
                    <a:pt x="10041" y="16775"/>
                    <a:pt x="9999" y="16662"/>
                  </a:cubicBezTo>
                  <a:cubicBezTo>
                    <a:pt x="10041" y="16643"/>
                    <a:pt x="10080" y="16576"/>
                    <a:pt x="10139" y="16576"/>
                  </a:cubicBezTo>
                  <a:cubicBezTo>
                    <a:pt x="10182" y="16576"/>
                    <a:pt x="10236" y="16611"/>
                    <a:pt x="10310" y="16724"/>
                  </a:cubicBezTo>
                  <a:cubicBezTo>
                    <a:pt x="10341" y="16651"/>
                    <a:pt x="10393" y="16599"/>
                    <a:pt x="10444" y="16568"/>
                  </a:cubicBezTo>
                  <a:lnTo>
                    <a:pt x="10444" y="16568"/>
                  </a:lnTo>
                  <a:cubicBezTo>
                    <a:pt x="10432" y="16570"/>
                    <a:pt x="10420" y="16571"/>
                    <a:pt x="10407" y="16571"/>
                  </a:cubicBezTo>
                  <a:cubicBezTo>
                    <a:pt x="10183" y="16571"/>
                    <a:pt x="9975" y="16226"/>
                    <a:pt x="10103" y="16040"/>
                  </a:cubicBezTo>
                  <a:lnTo>
                    <a:pt x="10103" y="16040"/>
                  </a:lnTo>
                  <a:cubicBezTo>
                    <a:pt x="10186" y="16164"/>
                    <a:pt x="10248" y="16319"/>
                    <a:pt x="10289" y="16423"/>
                  </a:cubicBezTo>
                  <a:cubicBezTo>
                    <a:pt x="10393" y="16361"/>
                    <a:pt x="10414" y="16278"/>
                    <a:pt x="10361" y="16164"/>
                  </a:cubicBezTo>
                  <a:lnTo>
                    <a:pt x="10361" y="16164"/>
                  </a:lnTo>
                  <a:cubicBezTo>
                    <a:pt x="10446" y="16293"/>
                    <a:pt x="10626" y="16466"/>
                    <a:pt x="10737" y="16466"/>
                  </a:cubicBezTo>
                  <a:cubicBezTo>
                    <a:pt x="10805" y="16466"/>
                    <a:pt x="10848" y="16402"/>
                    <a:pt x="10828" y="16226"/>
                  </a:cubicBezTo>
                  <a:lnTo>
                    <a:pt x="10828" y="16226"/>
                  </a:lnTo>
                  <a:cubicBezTo>
                    <a:pt x="10877" y="16275"/>
                    <a:pt x="11009" y="16435"/>
                    <a:pt x="11050" y="16435"/>
                  </a:cubicBezTo>
                  <a:cubicBezTo>
                    <a:pt x="11052" y="16435"/>
                    <a:pt x="11054" y="16435"/>
                    <a:pt x="11056" y="16434"/>
                  </a:cubicBezTo>
                  <a:cubicBezTo>
                    <a:pt x="11056" y="16330"/>
                    <a:pt x="11077" y="15729"/>
                    <a:pt x="11025" y="15667"/>
                  </a:cubicBezTo>
                  <a:cubicBezTo>
                    <a:pt x="10959" y="15712"/>
                    <a:pt x="10900" y="15731"/>
                    <a:pt x="10844" y="15731"/>
                  </a:cubicBezTo>
                  <a:cubicBezTo>
                    <a:pt x="10644" y="15731"/>
                    <a:pt x="10489" y="15488"/>
                    <a:pt x="10279" y="15366"/>
                  </a:cubicBezTo>
                  <a:cubicBezTo>
                    <a:pt x="10310" y="15232"/>
                    <a:pt x="10361" y="15014"/>
                    <a:pt x="10341" y="14962"/>
                  </a:cubicBezTo>
                  <a:lnTo>
                    <a:pt x="10341" y="14962"/>
                  </a:lnTo>
                  <a:cubicBezTo>
                    <a:pt x="10338" y="14965"/>
                    <a:pt x="10331" y="14966"/>
                    <a:pt x="10321" y="14966"/>
                  </a:cubicBezTo>
                  <a:cubicBezTo>
                    <a:pt x="10196" y="14966"/>
                    <a:pt x="9579" y="14800"/>
                    <a:pt x="9512" y="14724"/>
                  </a:cubicBezTo>
                  <a:lnTo>
                    <a:pt x="9512" y="14724"/>
                  </a:lnTo>
                  <a:cubicBezTo>
                    <a:pt x="9542" y="14739"/>
                    <a:pt x="9570" y="14745"/>
                    <a:pt x="9597" y="14745"/>
                  </a:cubicBezTo>
                  <a:cubicBezTo>
                    <a:pt x="9764" y="14745"/>
                    <a:pt x="9853" y="14481"/>
                    <a:pt x="9888" y="14481"/>
                  </a:cubicBezTo>
                  <a:cubicBezTo>
                    <a:pt x="9900" y="14481"/>
                    <a:pt x="9906" y="14513"/>
                    <a:pt x="9906" y="14599"/>
                  </a:cubicBezTo>
                  <a:cubicBezTo>
                    <a:pt x="10068" y="14473"/>
                    <a:pt x="10365" y="14118"/>
                    <a:pt x="10479" y="14118"/>
                  </a:cubicBezTo>
                  <a:cubicBezTo>
                    <a:pt x="10496" y="14118"/>
                    <a:pt x="10509" y="14126"/>
                    <a:pt x="10517" y="14143"/>
                  </a:cubicBezTo>
                  <a:cubicBezTo>
                    <a:pt x="10581" y="13888"/>
                    <a:pt x="10283" y="13577"/>
                    <a:pt x="10247" y="13577"/>
                  </a:cubicBezTo>
                  <a:cubicBezTo>
                    <a:pt x="10242" y="13577"/>
                    <a:pt x="10242" y="13582"/>
                    <a:pt x="10248" y="13595"/>
                  </a:cubicBezTo>
                  <a:cubicBezTo>
                    <a:pt x="9987" y="13725"/>
                    <a:pt x="9764" y="13755"/>
                    <a:pt x="9540" y="13755"/>
                  </a:cubicBezTo>
                  <a:cubicBezTo>
                    <a:pt x="9350" y="13755"/>
                    <a:pt x="9159" y="13733"/>
                    <a:pt x="8943" y="13733"/>
                  </a:cubicBezTo>
                  <a:cubicBezTo>
                    <a:pt x="8848" y="13733"/>
                    <a:pt x="8748" y="13738"/>
                    <a:pt x="8641" y="13750"/>
                  </a:cubicBezTo>
                  <a:cubicBezTo>
                    <a:pt x="8777" y="13678"/>
                    <a:pt x="8786" y="13574"/>
                    <a:pt x="8683" y="13460"/>
                  </a:cubicBezTo>
                  <a:cubicBezTo>
                    <a:pt x="8697" y="13455"/>
                    <a:pt x="8715" y="13454"/>
                    <a:pt x="8734" y="13454"/>
                  </a:cubicBezTo>
                  <a:cubicBezTo>
                    <a:pt x="8808" y="13454"/>
                    <a:pt x="8901" y="13480"/>
                    <a:pt x="8901" y="13480"/>
                  </a:cubicBezTo>
                  <a:cubicBezTo>
                    <a:pt x="8890" y="13418"/>
                    <a:pt x="8683" y="13118"/>
                    <a:pt x="8818" y="13087"/>
                  </a:cubicBezTo>
                  <a:lnTo>
                    <a:pt x="8818" y="13087"/>
                  </a:lnTo>
                  <a:cubicBezTo>
                    <a:pt x="8897" y="13303"/>
                    <a:pt x="9122" y="13410"/>
                    <a:pt x="9271" y="13410"/>
                  </a:cubicBezTo>
                  <a:cubicBezTo>
                    <a:pt x="9414" y="13410"/>
                    <a:pt x="9488" y="13311"/>
                    <a:pt x="9295" y="13118"/>
                  </a:cubicBezTo>
                  <a:cubicBezTo>
                    <a:pt x="9311" y="13096"/>
                    <a:pt x="9408" y="13054"/>
                    <a:pt x="9500" y="13054"/>
                  </a:cubicBezTo>
                  <a:cubicBezTo>
                    <a:pt x="9583" y="13054"/>
                    <a:pt x="9663" y="13088"/>
                    <a:pt x="9678" y="13201"/>
                  </a:cubicBezTo>
                  <a:cubicBezTo>
                    <a:pt x="9864" y="13077"/>
                    <a:pt x="9958" y="12745"/>
                    <a:pt x="9978" y="12672"/>
                  </a:cubicBezTo>
                  <a:cubicBezTo>
                    <a:pt x="10144" y="12693"/>
                    <a:pt x="10082" y="12693"/>
                    <a:pt x="10133" y="12796"/>
                  </a:cubicBezTo>
                  <a:cubicBezTo>
                    <a:pt x="10143" y="12639"/>
                    <a:pt x="10149" y="12560"/>
                    <a:pt x="10151" y="12528"/>
                  </a:cubicBezTo>
                  <a:lnTo>
                    <a:pt x="10151" y="12528"/>
                  </a:lnTo>
                  <a:cubicBezTo>
                    <a:pt x="10148" y="12559"/>
                    <a:pt x="10140" y="12617"/>
                    <a:pt x="10130" y="12617"/>
                  </a:cubicBezTo>
                  <a:cubicBezTo>
                    <a:pt x="10122" y="12617"/>
                    <a:pt x="10113" y="12583"/>
                    <a:pt x="10103" y="12476"/>
                  </a:cubicBezTo>
                  <a:cubicBezTo>
                    <a:pt x="10079" y="12525"/>
                    <a:pt x="10054" y="12546"/>
                    <a:pt x="10028" y="12546"/>
                  </a:cubicBezTo>
                  <a:cubicBezTo>
                    <a:pt x="9973" y="12546"/>
                    <a:pt x="9917" y="12453"/>
                    <a:pt x="9875" y="12341"/>
                  </a:cubicBezTo>
                  <a:cubicBezTo>
                    <a:pt x="10030" y="12289"/>
                    <a:pt x="9771" y="12186"/>
                    <a:pt x="9947" y="12133"/>
                  </a:cubicBezTo>
                  <a:lnTo>
                    <a:pt x="9947" y="12133"/>
                  </a:lnTo>
                  <a:cubicBezTo>
                    <a:pt x="10061" y="12434"/>
                    <a:pt x="10206" y="12154"/>
                    <a:pt x="10124" y="12444"/>
                  </a:cubicBezTo>
                  <a:cubicBezTo>
                    <a:pt x="10227" y="12320"/>
                    <a:pt x="10258" y="12186"/>
                    <a:pt x="10227" y="12020"/>
                  </a:cubicBezTo>
                  <a:lnTo>
                    <a:pt x="10227" y="12020"/>
                  </a:lnTo>
                  <a:cubicBezTo>
                    <a:pt x="10302" y="12089"/>
                    <a:pt x="10347" y="12111"/>
                    <a:pt x="10377" y="12111"/>
                  </a:cubicBezTo>
                  <a:cubicBezTo>
                    <a:pt x="10428" y="12111"/>
                    <a:pt x="10434" y="12047"/>
                    <a:pt x="10466" y="12047"/>
                  </a:cubicBezTo>
                  <a:cubicBezTo>
                    <a:pt x="10486" y="12047"/>
                    <a:pt x="10515" y="12070"/>
                    <a:pt x="10569" y="12144"/>
                  </a:cubicBezTo>
                  <a:cubicBezTo>
                    <a:pt x="10546" y="12019"/>
                    <a:pt x="10563" y="11959"/>
                    <a:pt x="10627" y="11959"/>
                  </a:cubicBezTo>
                  <a:cubicBezTo>
                    <a:pt x="10647" y="11959"/>
                    <a:pt x="10673" y="11965"/>
                    <a:pt x="10704" y="11978"/>
                  </a:cubicBezTo>
                  <a:cubicBezTo>
                    <a:pt x="10672" y="11917"/>
                    <a:pt x="10641" y="11897"/>
                    <a:pt x="10613" y="11897"/>
                  </a:cubicBezTo>
                  <a:cubicBezTo>
                    <a:pt x="10564" y="11897"/>
                    <a:pt x="10521" y="11955"/>
                    <a:pt x="10490" y="11955"/>
                  </a:cubicBezTo>
                  <a:cubicBezTo>
                    <a:pt x="10469" y="11955"/>
                    <a:pt x="10454" y="11929"/>
                    <a:pt x="10444" y="11843"/>
                  </a:cubicBezTo>
                  <a:cubicBezTo>
                    <a:pt x="10415" y="11941"/>
                    <a:pt x="10292" y="11992"/>
                    <a:pt x="10164" y="11992"/>
                  </a:cubicBezTo>
                  <a:cubicBezTo>
                    <a:pt x="9980" y="11992"/>
                    <a:pt x="9785" y="11887"/>
                    <a:pt x="9833" y="11667"/>
                  </a:cubicBezTo>
                  <a:lnTo>
                    <a:pt x="9833" y="11667"/>
                  </a:lnTo>
                  <a:cubicBezTo>
                    <a:pt x="9904" y="11698"/>
                    <a:pt x="10059" y="11754"/>
                    <a:pt x="10136" y="11754"/>
                  </a:cubicBezTo>
                  <a:cubicBezTo>
                    <a:pt x="10217" y="11754"/>
                    <a:pt x="10210" y="11690"/>
                    <a:pt x="9916" y="11460"/>
                  </a:cubicBezTo>
                  <a:cubicBezTo>
                    <a:pt x="9887" y="11533"/>
                    <a:pt x="9837" y="11553"/>
                    <a:pt x="9769" y="11553"/>
                  </a:cubicBezTo>
                  <a:cubicBezTo>
                    <a:pt x="9681" y="11553"/>
                    <a:pt x="9564" y="11518"/>
                    <a:pt x="9428" y="11518"/>
                  </a:cubicBezTo>
                  <a:cubicBezTo>
                    <a:pt x="9369" y="11518"/>
                    <a:pt x="9307" y="11525"/>
                    <a:pt x="9242" y="11543"/>
                  </a:cubicBezTo>
                  <a:cubicBezTo>
                    <a:pt x="9201" y="11449"/>
                    <a:pt x="9336" y="11512"/>
                    <a:pt x="9284" y="11377"/>
                  </a:cubicBezTo>
                  <a:lnTo>
                    <a:pt x="9284" y="11377"/>
                  </a:lnTo>
                  <a:cubicBezTo>
                    <a:pt x="9087" y="11512"/>
                    <a:pt x="9005" y="11439"/>
                    <a:pt x="8818" y="11491"/>
                  </a:cubicBezTo>
                  <a:cubicBezTo>
                    <a:pt x="8797" y="11408"/>
                    <a:pt x="8797" y="11336"/>
                    <a:pt x="8807" y="11253"/>
                  </a:cubicBezTo>
                  <a:lnTo>
                    <a:pt x="8807" y="11253"/>
                  </a:lnTo>
                  <a:cubicBezTo>
                    <a:pt x="8827" y="11258"/>
                    <a:pt x="8848" y="11260"/>
                    <a:pt x="8870" y="11260"/>
                  </a:cubicBezTo>
                  <a:cubicBezTo>
                    <a:pt x="9037" y="11260"/>
                    <a:pt x="9249" y="11129"/>
                    <a:pt x="8984" y="10973"/>
                  </a:cubicBezTo>
                  <a:cubicBezTo>
                    <a:pt x="9005" y="10963"/>
                    <a:pt x="9025" y="10942"/>
                    <a:pt x="9025" y="10911"/>
                  </a:cubicBezTo>
                  <a:cubicBezTo>
                    <a:pt x="9201" y="10973"/>
                    <a:pt x="9357" y="11076"/>
                    <a:pt x="9408" y="11201"/>
                  </a:cubicBezTo>
                  <a:cubicBezTo>
                    <a:pt x="9533" y="10600"/>
                    <a:pt x="9242" y="10931"/>
                    <a:pt x="9378" y="10569"/>
                  </a:cubicBezTo>
                  <a:lnTo>
                    <a:pt x="9378" y="10569"/>
                  </a:lnTo>
                  <a:cubicBezTo>
                    <a:pt x="9287" y="10574"/>
                    <a:pt x="9218" y="10575"/>
                    <a:pt x="9165" y="10575"/>
                  </a:cubicBezTo>
                  <a:cubicBezTo>
                    <a:pt x="8773" y="10575"/>
                    <a:pt x="9289" y="10469"/>
                    <a:pt x="8975" y="10469"/>
                  </a:cubicBezTo>
                  <a:cubicBezTo>
                    <a:pt x="8932" y="10469"/>
                    <a:pt x="8874" y="10471"/>
                    <a:pt x="8797" y="10475"/>
                  </a:cubicBezTo>
                  <a:cubicBezTo>
                    <a:pt x="8797" y="10445"/>
                    <a:pt x="9035" y="10403"/>
                    <a:pt x="9046" y="10403"/>
                  </a:cubicBezTo>
                  <a:cubicBezTo>
                    <a:pt x="8880" y="10383"/>
                    <a:pt x="8797" y="10289"/>
                    <a:pt x="8786" y="10123"/>
                  </a:cubicBezTo>
                  <a:lnTo>
                    <a:pt x="8786" y="10123"/>
                  </a:lnTo>
                  <a:cubicBezTo>
                    <a:pt x="8900" y="10284"/>
                    <a:pt x="8940" y="10342"/>
                    <a:pt x="8946" y="10342"/>
                  </a:cubicBezTo>
                  <a:cubicBezTo>
                    <a:pt x="8957" y="10342"/>
                    <a:pt x="8846" y="10128"/>
                    <a:pt x="8901" y="9999"/>
                  </a:cubicBezTo>
                  <a:lnTo>
                    <a:pt x="8901" y="9999"/>
                  </a:lnTo>
                  <a:cubicBezTo>
                    <a:pt x="8466" y="10020"/>
                    <a:pt x="8040" y="10010"/>
                    <a:pt x="7885" y="10051"/>
                  </a:cubicBezTo>
                  <a:cubicBezTo>
                    <a:pt x="7885" y="9916"/>
                    <a:pt x="8496" y="9678"/>
                    <a:pt x="8268" y="9377"/>
                  </a:cubicBezTo>
                  <a:cubicBezTo>
                    <a:pt x="8382" y="9333"/>
                    <a:pt x="8452" y="9331"/>
                    <a:pt x="8497" y="9331"/>
                  </a:cubicBezTo>
                  <a:cubicBezTo>
                    <a:pt x="8503" y="9331"/>
                    <a:pt x="8509" y="9331"/>
                    <a:pt x="8514" y="9331"/>
                  </a:cubicBezTo>
                  <a:cubicBezTo>
                    <a:pt x="8578" y="9331"/>
                    <a:pt x="8573" y="9323"/>
                    <a:pt x="8579" y="9119"/>
                  </a:cubicBezTo>
                  <a:cubicBezTo>
                    <a:pt x="8626" y="9255"/>
                    <a:pt x="8666" y="9305"/>
                    <a:pt x="8699" y="9305"/>
                  </a:cubicBezTo>
                  <a:cubicBezTo>
                    <a:pt x="8777" y="9305"/>
                    <a:pt x="8818" y="9029"/>
                    <a:pt x="8818" y="8942"/>
                  </a:cubicBezTo>
                  <a:cubicBezTo>
                    <a:pt x="8984" y="9128"/>
                    <a:pt x="8942" y="9025"/>
                    <a:pt x="9035" y="9160"/>
                  </a:cubicBezTo>
                  <a:cubicBezTo>
                    <a:pt x="9039" y="9124"/>
                    <a:pt x="9060" y="9112"/>
                    <a:pt x="9089" y="9112"/>
                  </a:cubicBezTo>
                  <a:cubicBezTo>
                    <a:pt x="9142" y="9112"/>
                    <a:pt x="9221" y="9151"/>
                    <a:pt x="9268" y="9151"/>
                  </a:cubicBezTo>
                  <a:cubicBezTo>
                    <a:pt x="9329" y="9151"/>
                    <a:pt x="9340" y="9088"/>
                    <a:pt x="9180" y="8797"/>
                  </a:cubicBezTo>
                  <a:cubicBezTo>
                    <a:pt x="9139" y="8776"/>
                    <a:pt x="9108" y="8755"/>
                    <a:pt x="9077" y="8704"/>
                  </a:cubicBezTo>
                  <a:cubicBezTo>
                    <a:pt x="9170" y="8704"/>
                    <a:pt x="9191" y="8673"/>
                    <a:pt x="9139" y="8631"/>
                  </a:cubicBezTo>
                  <a:lnTo>
                    <a:pt x="9139" y="8631"/>
                  </a:lnTo>
                  <a:cubicBezTo>
                    <a:pt x="9026" y="8720"/>
                    <a:pt x="8926" y="8765"/>
                    <a:pt x="8840" y="8765"/>
                  </a:cubicBezTo>
                  <a:cubicBezTo>
                    <a:pt x="8736" y="8765"/>
                    <a:pt x="8652" y="8700"/>
                    <a:pt x="8590" y="8569"/>
                  </a:cubicBezTo>
                  <a:cubicBezTo>
                    <a:pt x="8569" y="8787"/>
                    <a:pt x="8258" y="8859"/>
                    <a:pt x="7927" y="8870"/>
                  </a:cubicBezTo>
                  <a:cubicBezTo>
                    <a:pt x="7927" y="8790"/>
                    <a:pt x="7922" y="8710"/>
                    <a:pt x="7936" y="8710"/>
                  </a:cubicBezTo>
                  <a:cubicBezTo>
                    <a:pt x="7943" y="8710"/>
                    <a:pt x="7956" y="8734"/>
                    <a:pt x="7978" y="8797"/>
                  </a:cubicBezTo>
                  <a:cubicBezTo>
                    <a:pt x="8051" y="8714"/>
                    <a:pt x="8072" y="8621"/>
                    <a:pt x="8051" y="8518"/>
                  </a:cubicBezTo>
                  <a:lnTo>
                    <a:pt x="8051" y="8518"/>
                  </a:lnTo>
                  <a:cubicBezTo>
                    <a:pt x="8020" y="8559"/>
                    <a:pt x="7978" y="8580"/>
                    <a:pt x="7937" y="8610"/>
                  </a:cubicBezTo>
                  <a:cubicBezTo>
                    <a:pt x="7927" y="8486"/>
                    <a:pt x="7937" y="8372"/>
                    <a:pt x="7999" y="8269"/>
                  </a:cubicBezTo>
                  <a:cubicBezTo>
                    <a:pt x="8004" y="8310"/>
                    <a:pt x="8014" y="8327"/>
                    <a:pt x="8029" y="8327"/>
                  </a:cubicBezTo>
                  <a:cubicBezTo>
                    <a:pt x="8083" y="8327"/>
                    <a:pt x="8192" y="8109"/>
                    <a:pt x="8289" y="7947"/>
                  </a:cubicBezTo>
                  <a:cubicBezTo>
                    <a:pt x="8282" y="7942"/>
                    <a:pt x="8269" y="7940"/>
                    <a:pt x="8253" y="7940"/>
                  </a:cubicBezTo>
                  <a:cubicBezTo>
                    <a:pt x="8023" y="7940"/>
                    <a:pt x="6979" y="8386"/>
                    <a:pt x="6921" y="8435"/>
                  </a:cubicBezTo>
                  <a:cubicBezTo>
                    <a:pt x="6901" y="8186"/>
                    <a:pt x="6746" y="8362"/>
                    <a:pt x="6714" y="8124"/>
                  </a:cubicBezTo>
                  <a:lnTo>
                    <a:pt x="6714" y="8124"/>
                  </a:lnTo>
                  <a:cubicBezTo>
                    <a:pt x="6752" y="8136"/>
                    <a:pt x="6797" y="8142"/>
                    <a:pt x="6842" y="8142"/>
                  </a:cubicBezTo>
                  <a:cubicBezTo>
                    <a:pt x="6982" y="8142"/>
                    <a:pt x="7119" y="8086"/>
                    <a:pt x="7025" y="7999"/>
                  </a:cubicBezTo>
                  <a:cubicBezTo>
                    <a:pt x="7062" y="7994"/>
                    <a:pt x="7098" y="7991"/>
                    <a:pt x="7132" y="7991"/>
                  </a:cubicBezTo>
                  <a:cubicBezTo>
                    <a:pt x="7230" y="7991"/>
                    <a:pt x="7319" y="8018"/>
                    <a:pt x="7419" y="8103"/>
                  </a:cubicBezTo>
                  <a:cubicBezTo>
                    <a:pt x="7492" y="8030"/>
                    <a:pt x="7450" y="8082"/>
                    <a:pt x="7492" y="8030"/>
                  </a:cubicBezTo>
                  <a:cubicBezTo>
                    <a:pt x="7347" y="7968"/>
                    <a:pt x="7285" y="7854"/>
                    <a:pt x="7315" y="7699"/>
                  </a:cubicBezTo>
                  <a:lnTo>
                    <a:pt x="7315" y="7699"/>
                  </a:lnTo>
                  <a:cubicBezTo>
                    <a:pt x="7360" y="7783"/>
                    <a:pt x="7390" y="7813"/>
                    <a:pt x="7411" y="7813"/>
                  </a:cubicBezTo>
                  <a:cubicBezTo>
                    <a:pt x="7462" y="7813"/>
                    <a:pt x="7460" y="7644"/>
                    <a:pt x="7466" y="7644"/>
                  </a:cubicBezTo>
                  <a:cubicBezTo>
                    <a:pt x="7469" y="7644"/>
                    <a:pt x="7475" y="7693"/>
                    <a:pt x="7492" y="7844"/>
                  </a:cubicBezTo>
                  <a:cubicBezTo>
                    <a:pt x="7492" y="7717"/>
                    <a:pt x="7533" y="7659"/>
                    <a:pt x="7610" y="7659"/>
                  </a:cubicBezTo>
                  <a:cubicBezTo>
                    <a:pt x="7627" y="7659"/>
                    <a:pt x="7647" y="7662"/>
                    <a:pt x="7667" y="7668"/>
                  </a:cubicBezTo>
                  <a:cubicBezTo>
                    <a:pt x="7709" y="7585"/>
                    <a:pt x="7502" y="7626"/>
                    <a:pt x="7543" y="7544"/>
                  </a:cubicBezTo>
                  <a:cubicBezTo>
                    <a:pt x="7643" y="7544"/>
                    <a:pt x="7696" y="7537"/>
                    <a:pt x="7730" y="7537"/>
                  </a:cubicBezTo>
                  <a:cubicBezTo>
                    <a:pt x="7782" y="7537"/>
                    <a:pt x="7792" y="7552"/>
                    <a:pt x="7854" y="7626"/>
                  </a:cubicBezTo>
                  <a:cubicBezTo>
                    <a:pt x="7854" y="7547"/>
                    <a:pt x="7909" y="7285"/>
                    <a:pt x="7959" y="7285"/>
                  </a:cubicBezTo>
                  <a:cubicBezTo>
                    <a:pt x="7982" y="7285"/>
                    <a:pt x="8004" y="7337"/>
                    <a:pt x="8020" y="7481"/>
                  </a:cubicBezTo>
                  <a:cubicBezTo>
                    <a:pt x="8123" y="7388"/>
                    <a:pt x="8155" y="7274"/>
                    <a:pt x="8103" y="7139"/>
                  </a:cubicBezTo>
                  <a:cubicBezTo>
                    <a:pt x="8118" y="7135"/>
                    <a:pt x="8132" y="7132"/>
                    <a:pt x="8144" y="7132"/>
                  </a:cubicBezTo>
                  <a:cubicBezTo>
                    <a:pt x="8214" y="7132"/>
                    <a:pt x="8235" y="7209"/>
                    <a:pt x="8217" y="7378"/>
                  </a:cubicBezTo>
                  <a:cubicBezTo>
                    <a:pt x="8383" y="7263"/>
                    <a:pt x="8641" y="6756"/>
                    <a:pt x="8341" y="6528"/>
                  </a:cubicBezTo>
                  <a:cubicBezTo>
                    <a:pt x="8394" y="6502"/>
                    <a:pt x="8438" y="6489"/>
                    <a:pt x="8476" y="6489"/>
                  </a:cubicBezTo>
                  <a:cubicBezTo>
                    <a:pt x="8556" y="6489"/>
                    <a:pt x="8609" y="6547"/>
                    <a:pt x="8673" y="6652"/>
                  </a:cubicBezTo>
                  <a:cubicBezTo>
                    <a:pt x="8694" y="6590"/>
                    <a:pt x="8756" y="6445"/>
                    <a:pt x="8828" y="6331"/>
                  </a:cubicBezTo>
                  <a:lnTo>
                    <a:pt x="8828" y="6331"/>
                  </a:lnTo>
                  <a:cubicBezTo>
                    <a:pt x="8606" y="6383"/>
                    <a:pt x="8202" y="6421"/>
                    <a:pt x="7821" y="6421"/>
                  </a:cubicBezTo>
                  <a:cubicBezTo>
                    <a:pt x="7293" y="6421"/>
                    <a:pt x="6809" y="6349"/>
                    <a:pt x="6911" y="6144"/>
                  </a:cubicBezTo>
                  <a:lnTo>
                    <a:pt x="6911" y="6144"/>
                  </a:lnTo>
                  <a:cubicBezTo>
                    <a:pt x="6926" y="6178"/>
                    <a:pt x="7004" y="6212"/>
                    <a:pt x="7090" y="6212"/>
                  </a:cubicBezTo>
                  <a:cubicBezTo>
                    <a:pt x="7188" y="6212"/>
                    <a:pt x="7298" y="6168"/>
                    <a:pt x="7336" y="6031"/>
                  </a:cubicBezTo>
                  <a:cubicBezTo>
                    <a:pt x="7360" y="6185"/>
                    <a:pt x="7404" y="6240"/>
                    <a:pt x="7459" y="6240"/>
                  </a:cubicBezTo>
                  <a:cubicBezTo>
                    <a:pt x="7569" y="6240"/>
                    <a:pt x="7719" y="6013"/>
                    <a:pt x="7823" y="5916"/>
                  </a:cubicBezTo>
                  <a:cubicBezTo>
                    <a:pt x="7900" y="5997"/>
                    <a:pt x="7928" y="6023"/>
                    <a:pt x="7934" y="6023"/>
                  </a:cubicBezTo>
                  <a:cubicBezTo>
                    <a:pt x="7945" y="6023"/>
                    <a:pt x="7883" y="5933"/>
                    <a:pt x="7934" y="5933"/>
                  </a:cubicBezTo>
                  <a:cubicBezTo>
                    <a:pt x="7940" y="5933"/>
                    <a:pt x="7948" y="5934"/>
                    <a:pt x="7958" y="5937"/>
                  </a:cubicBezTo>
                  <a:cubicBezTo>
                    <a:pt x="7941" y="6040"/>
                    <a:pt x="7935" y="6073"/>
                    <a:pt x="7935" y="6073"/>
                  </a:cubicBezTo>
                  <a:cubicBezTo>
                    <a:pt x="7936" y="6073"/>
                    <a:pt x="7957" y="5969"/>
                    <a:pt x="7979" y="5969"/>
                  </a:cubicBezTo>
                  <a:cubicBezTo>
                    <a:pt x="7990" y="5969"/>
                    <a:pt x="8002" y="6000"/>
                    <a:pt x="8010" y="6093"/>
                  </a:cubicBezTo>
                  <a:cubicBezTo>
                    <a:pt x="8014" y="6094"/>
                    <a:pt x="8019" y="6095"/>
                    <a:pt x="8024" y="6095"/>
                  </a:cubicBezTo>
                  <a:cubicBezTo>
                    <a:pt x="8157" y="6095"/>
                    <a:pt x="8330" y="5686"/>
                    <a:pt x="8310" y="5606"/>
                  </a:cubicBezTo>
                  <a:lnTo>
                    <a:pt x="8310" y="5606"/>
                  </a:lnTo>
                  <a:cubicBezTo>
                    <a:pt x="8254" y="5705"/>
                    <a:pt x="7947" y="5870"/>
                    <a:pt x="7699" y="5870"/>
                  </a:cubicBezTo>
                  <a:cubicBezTo>
                    <a:pt x="7533" y="5870"/>
                    <a:pt x="7394" y="5796"/>
                    <a:pt x="7377" y="5575"/>
                  </a:cubicBezTo>
                  <a:lnTo>
                    <a:pt x="7377" y="5575"/>
                  </a:lnTo>
                  <a:cubicBezTo>
                    <a:pt x="7431" y="5659"/>
                    <a:pt x="7461" y="5694"/>
                    <a:pt x="7486" y="5694"/>
                  </a:cubicBezTo>
                  <a:cubicBezTo>
                    <a:pt x="7537" y="5694"/>
                    <a:pt x="7566" y="5545"/>
                    <a:pt x="7740" y="5378"/>
                  </a:cubicBezTo>
                  <a:cubicBezTo>
                    <a:pt x="7585" y="5368"/>
                    <a:pt x="7564" y="5274"/>
                    <a:pt x="7678" y="5108"/>
                  </a:cubicBezTo>
                  <a:lnTo>
                    <a:pt x="7678" y="5108"/>
                  </a:lnTo>
                  <a:cubicBezTo>
                    <a:pt x="7609" y="5187"/>
                    <a:pt x="6637" y="6028"/>
                    <a:pt x="6219" y="6028"/>
                  </a:cubicBezTo>
                  <a:cubicBezTo>
                    <a:pt x="6140" y="6028"/>
                    <a:pt x="6081" y="5998"/>
                    <a:pt x="6051" y="5927"/>
                  </a:cubicBezTo>
                  <a:cubicBezTo>
                    <a:pt x="6054" y="5925"/>
                    <a:pt x="6059" y="5924"/>
                    <a:pt x="6065" y="5924"/>
                  </a:cubicBezTo>
                  <a:cubicBezTo>
                    <a:pt x="6101" y="5924"/>
                    <a:pt x="6178" y="5955"/>
                    <a:pt x="6233" y="5955"/>
                  </a:cubicBezTo>
                  <a:cubicBezTo>
                    <a:pt x="6260" y="5955"/>
                    <a:pt x="6281" y="5948"/>
                    <a:pt x="6290" y="5927"/>
                  </a:cubicBezTo>
                  <a:cubicBezTo>
                    <a:pt x="6217" y="5886"/>
                    <a:pt x="6155" y="5844"/>
                    <a:pt x="6093" y="5792"/>
                  </a:cubicBezTo>
                  <a:cubicBezTo>
                    <a:pt x="6103" y="5782"/>
                    <a:pt x="6217" y="5647"/>
                    <a:pt x="6228" y="5596"/>
                  </a:cubicBezTo>
                  <a:cubicBezTo>
                    <a:pt x="6266" y="5670"/>
                    <a:pt x="6297" y="5703"/>
                    <a:pt x="6320" y="5703"/>
                  </a:cubicBezTo>
                  <a:cubicBezTo>
                    <a:pt x="6370" y="5703"/>
                    <a:pt x="6381" y="5541"/>
                    <a:pt x="6352" y="5305"/>
                  </a:cubicBezTo>
                  <a:cubicBezTo>
                    <a:pt x="6354" y="5305"/>
                    <a:pt x="6356" y="5305"/>
                    <a:pt x="6358" y="5305"/>
                  </a:cubicBezTo>
                  <a:cubicBezTo>
                    <a:pt x="6424" y="5305"/>
                    <a:pt x="6581" y="5463"/>
                    <a:pt x="6611" y="5533"/>
                  </a:cubicBezTo>
                  <a:cubicBezTo>
                    <a:pt x="6642" y="5409"/>
                    <a:pt x="6673" y="5326"/>
                    <a:pt x="6735" y="5212"/>
                  </a:cubicBezTo>
                  <a:lnTo>
                    <a:pt x="6735" y="5212"/>
                  </a:lnTo>
                  <a:cubicBezTo>
                    <a:pt x="6786" y="5361"/>
                    <a:pt x="6755" y="5382"/>
                    <a:pt x="6729" y="5382"/>
                  </a:cubicBezTo>
                  <a:cubicBezTo>
                    <a:pt x="6718" y="5382"/>
                    <a:pt x="6708" y="5379"/>
                    <a:pt x="6705" y="5379"/>
                  </a:cubicBezTo>
                  <a:lnTo>
                    <a:pt x="6705" y="5379"/>
                  </a:lnTo>
                  <a:cubicBezTo>
                    <a:pt x="6696" y="5379"/>
                    <a:pt x="6730" y="5402"/>
                    <a:pt x="6901" y="5564"/>
                  </a:cubicBezTo>
                  <a:cubicBezTo>
                    <a:pt x="7007" y="5398"/>
                    <a:pt x="7101" y="5160"/>
                    <a:pt x="7189" y="5160"/>
                  </a:cubicBezTo>
                  <a:cubicBezTo>
                    <a:pt x="7222" y="5160"/>
                    <a:pt x="7254" y="5193"/>
                    <a:pt x="7285" y="5274"/>
                  </a:cubicBezTo>
                  <a:cubicBezTo>
                    <a:pt x="7291" y="5245"/>
                    <a:pt x="7330" y="5180"/>
                    <a:pt x="7395" y="5180"/>
                  </a:cubicBezTo>
                  <a:cubicBezTo>
                    <a:pt x="7422" y="5180"/>
                    <a:pt x="7455" y="5192"/>
                    <a:pt x="7492" y="5223"/>
                  </a:cubicBezTo>
                  <a:cubicBezTo>
                    <a:pt x="7479" y="5066"/>
                    <a:pt x="7527" y="4962"/>
                    <a:pt x="7602" y="4962"/>
                  </a:cubicBezTo>
                  <a:cubicBezTo>
                    <a:pt x="7650" y="4962"/>
                    <a:pt x="7710" y="5006"/>
                    <a:pt x="7771" y="5108"/>
                  </a:cubicBezTo>
                  <a:cubicBezTo>
                    <a:pt x="7792" y="5098"/>
                    <a:pt x="7968" y="4580"/>
                    <a:pt x="7968" y="4539"/>
                  </a:cubicBezTo>
                  <a:lnTo>
                    <a:pt x="7968" y="4539"/>
                  </a:lnTo>
                  <a:cubicBezTo>
                    <a:pt x="7806" y="4574"/>
                    <a:pt x="7716" y="4785"/>
                    <a:pt x="7691" y="4785"/>
                  </a:cubicBezTo>
                  <a:cubicBezTo>
                    <a:pt x="7679" y="4785"/>
                    <a:pt x="7682" y="4737"/>
                    <a:pt x="7699" y="4601"/>
                  </a:cubicBezTo>
                  <a:lnTo>
                    <a:pt x="7699" y="4601"/>
                  </a:lnTo>
                  <a:cubicBezTo>
                    <a:pt x="7673" y="4666"/>
                    <a:pt x="7643" y="4698"/>
                    <a:pt x="7609" y="4698"/>
                  </a:cubicBezTo>
                  <a:cubicBezTo>
                    <a:pt x="7588" y="4698"/>
                    <a:pt x="7566" y="4686"/>
                    <a:pt x="7543" y="4663"/>
                  </a:cubicBezTo>
                  <a:cubicBezTo>
                    <a:pt x="7543" y="4751"/>
                    <a:pt x="6854" y="5056"/>
                    <a:pt x="6565" y="5056"/>
                  </a:cubicBezTo>
                  <a:cubicBezTo>
                    <a:pt x="6514" y="5056"/>
                    <a:pt x="6476" y="5047"/>
                    <a:pt x="6456" y="5025"/>
                  </a:cubicBezTo>
                  <a:cubicBezTo>
                    <a:pt x="6165" y="4725"/>
                    <a:pt x="7046" y="4622"/>
                    <a:pt x="6642" y="4300"/>
                  </a:cubicBezTo>
                  <a:cubicBezTo>
                    <a:pt x="6901" y="3834"/>
                    <a:pt x="7450" y="3948"/>
                    <a:pt x="7678" y="3171"/>
                  </a:cubicBezTo>
                  <a:cubicBezTo>
                    <a:pt x="7673" y="3165"/>
                    <a:pt x="7666" y="3162"/>
                    <a:pt x="7658" y="3162"/>
                  </a:cubicBezTo>
                  <a:cubicBezTo>
                    <a:pt x="7553" y="3162"/>
                    <a:pt x="7237" y="3612"/>
                    <a:pt x="7160" y="3678"/>
                  </a:cubicBezTo>
                  <a:cubicBezTo>
                    <a:pt x="7090" y="3361"/>
                    <a:pt x="7163" y="3556"/>
                    <a:pt x="7006" y="3401"/>
                  </a:cubicBezTo>
                  <a:lnTo>
                    <a:pt x="7006" y="3401"/>
                  </a:lnTo>
                  <a:cubicBezTo>
                    <a:pt x="7045" y="3438"/>
                    <a:pt x="7077" y="3453"/>
                    <a:pt x="7104" y="3453"/>
                  </a:cubicBezTo>
                  <a:cubicBezTo>
                    <a:pt x="7224" y="3453"/>
                    <a:pt x="7252" y="3166"/>
                    <a:pt x="7326" y="3109"/>
                  </a:cubicBezTo>
                  <a:cubicBezTo>
                    <a:pt x="7347" y="3171"/>
                    <a:pt x="7347" y="3222"/>
                    <a:pt x="7336" y="3285"/>
                  </a:cubicBezTo>
                  <a:cubicBezTo>
                    <a:pt x="7445" y="3160"/>
                    <a:pt x="7412" y="2994"/>
                    <a:pt x="7530" y="2994"/>
                  </a:cubicBezTo>
                  <a:cubicBezTo>
                    <a:pt x="7559" y="2994"/>
                    <a:pt x="7596" y="3004"/>
                    <a:pt x="7647" y="3026"/>
                  </a:cubicBezTo>
                  <a:cubicBezTo>
                    <a:pt x="7522" y="2922"/>
                    <a:pt x="7533" y="2787"/>
                    <a:pt x="7688" y="2642"/>
                  </a:cubicBezTo>
                  <a:cubicBezTo>
                    <a:pt x="7685" y="2641"/>
                    <a:pt x="7682" y="2640"/>
                    <a:pt x="7677" y="2640"/>
                  </a:cubicBezTo>
                  <a:cubicBezTo>
                    <a:pt x="7573" y="2640"/>
                    <a:pt x="7157" y="3140"/>
                    <a:pt x="6829" y="3409"/>
                  </a:cubicBezTo>
                  <a:cubicBezTo>
                    <a:pt x="6787" y="3640"/>
                    <a:pt x="6717" y="3730"/>
                    <a:pt x="6638" y="3730"/>
                  </a:cubicBezTo>
                  <a:cubicBezTo>
                    <a:pt x="6364" y="3730"/>
                    <a:pt x="5975" y="2657"/>
                    <a:pt x="6243" y="2657"/>
                  </a:cubicBezTo>
                  <a:cubicBezTo>
                    <a:pt x="6304" y="2657"/>
                    <a:pt x="6400" y="2712"/>
                    <a:pt x="6538" y="2849"/>
                  </a:cubicBezTo>
                  <a:cubicBezTo>
                    <a:pt x="6611" y="2704"/>
                    <a:pt x="6569" y="2632"/>
                    <a:pt x="6435" y="2632"/>
                  </a:cubicBezTo>
                  <a:cubicBezTo>
                    <a:pt x="6684" y="2487"/>
                    <a:pt x="6735" y="2549"/>
                    <a:pt x="6839" y="2248"/>
                  </a:cubicBezTo>
                  <a:lnTo>
                    <a:pt x="6839" y="2248"/>
                  </a:lnTo>
                  <a:cubicBezTo>
                    <a:pt x="6686" y="2296"/>
                    <a:pt x="6490" y="2598"/>
                    <a:pt x="6274" y="2598"/>
                  </a:cubicBezTo>
                  <a:cubicBezTo>
                    <a:pt x="6255" y="2598"/>
                    <a:pt x="6236" y="2596"/>
                    <a:pt x="6217" y="2591"/>
                  </a:cubicBezTo>
                  <a:cubicBezTo>
                    <a:pt x="6456" y="2518"/>
                    <a:pt x="6631" y="2248"/>
                    <a:pt x="6673" y="2041"/>
                  </a:cubicBezTo>
                  <a:lnTo>
                    <a:pt x="6673" y="2041"/>
                  </a:lnTo>
                  <a:cubicBezTo>
                    <a:pt x="6619" y="2091"/>
                    <a:pt x="6580" y="2116"/>
                    <a:pt x="6555" y="2116"/>
                  </a:cubicBezTo>
                  <a:cubicBezTo>
                    <a:pt x="6519" y="2116"/>
                    <a:pt x="6514" y="2060"/>
                    <a:pt x="6538" y="1948"/>
                  </a:cubicBezTo>
                  <a:cubicBezTo>
                    <a:pt x="6531" y="1947"/>
                    <a:pt x="6524" y="1947"/>
                    <a:pt x="6517" y="1947"/>
                  </a:cubicBezTo>
                  <a:cubicBezTo>
                    <a:pt x="6361" y="1947"/>
                    <a:pt x="6236" y="2159"/>
                    <a:pt x="6207" y="2239"/>
                  </a:cubicBezTo>
                  <a:cubicBezTo>
                    <a:pt x="6207" y="2162"/>
                    <a:pt x="6171" y="1933"/>
                    <a:pt x="6174" y="1933"/>
                  </a:cubicBezTo>
                  <a:lnTo>
                    <a:pt x="6174" y="1933"/>
                  </a:lnTo>
                  <a:cubicBezTo>
                    <a:pt x="6174" y="1933"/>
                    <a:pt x="6175" y="1935"/>
                    <a:pt x="6175" y="1938"/>
                  </a:cubicBezTo>
                  <a:cubicBezTo>
                    <a:pt x="6486" y="1813"/>
                    <a:pt x="6466" y="1783"/>
                    <a:pt x="6548" y="1461"/>
                  </a:cubicBezTo>
                  <a:cubicBezTo>
                    <a:pt x="6546" y="1459"/>
                    <a:pt x="6543" y="1458"/>
                    <a:pt x="6539" y="1458"/>
                  </a:cubicBezTo>
                  <a:cubicBezTo>
                    <a:pt x="6452" y="1458"/>
                    <a:pt x="6071" y="2040"/>
                    <a:pt x="5909" y="2040"/>
                  </a:cubicBezTo>
                  <a:cubicBezTo>
                    <a:pt x="5886" y="2040"/>
                    <a:pt x="5867" y="2027"/>
                    <a:pt x="5855" y="2000"/>
                  </a:cubicBezTo>
                  <a:cubicBezTo>
                    <a:pt x="5740" y="1990"/>
                    <a:pt x="5927" y="1627"/>
                    <a:pt x="5782" y="1492"/>
                  </a:cubicBezTo>
                  <a:cubicBezTo>
                    <a:pt x="5989" y="1244"/>
                    <a:pt x="6352" y="892"/>
                    <a:pt x="5958" y="819"/>
                  </a:cubicBezTo>
                  <a:lnTo>
                    <a:pt x="5958" y="819"/>
                  </a:lnTo>
                  <a:cubicBezTo>
                    <a:pt x="5875" y="1150"/>
                    <a:pt x="5813" y="1047"/>
                    <a:pt x="5710" y="1472"/>
                  </a:cubicBezTo>
                  <a:cubicBezTo>
                    <a:pt x="5607" y="1333"/>
                    <a:pt x="5804" y="979"/>
                    <a:pt x="5699" y="979"/>
                  </a:cubicBezTo>
                  <a:cubicBezTo>
                    <a:pt x="5686" y="979"/>
                    <a:pt x="5670" y="984"/>
                    <a:pt x="5647" y="995"/>
                  </a:cubicBezTo>
                  <a:cubicBezTo>
                    <a:pt x="5627" y="943"/>
                    <a:pt x="5772" y="664"/>
                    <a:pt x="5875" y="581"/>
                  </a:cubicBezTo>
                  <a:lnTo>
                    <a:pt x="5875" y="581"/>
                  </a:lnTo>
                  <a:cubicBezTo>
                    <a:pt x="5819" y="593"/>
                    <a:pt x="5773" y="599"/>
                    <a:pt x="5738" y="599"/>
                  </a:cubicBezTo>
                  <a:cubicBezTo>
                    <a:pt x="5594" y="599"/>
                    <a:pt x="5612" y="500"/>
                    <a:pt x="5802" y="301"/>
                  </a:cubicBezTo>
                  <a:lnTo>
                    <a:pt x="5802" y="301"/>
                  </a:lnTo>
                  <a:cubicBezTo>
                    <a:pt x="5722" y="358"/>
                    <a:pt x="5674" y="382"/>
                    <a:pt x="5647" y="382"/>
                  </a:cubicBezTo>
                  <a:cubicBezTo>
                    <a:pt x="5539" y="382"/>
                    <a:pt x="5770" y="8"/>
                    <a:pt x="5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7059607" y="3311381"/>
              <a:ext cx="1066035" cy="2121236"/>
            </a:xfrm>
            <a:custGeom>
              <a:avLst/>
              <a:gdLst/>
              <a:ahLst/>
              <a:cxnLst/>
              <a:rect l="l" t="t" r="r" b="b"/>
              <a:pathLst>
                <a:path w="10529" h="20951" extrusionOk="0">
                  <a:moveTo>
                    <a:pt x="4747" y="322"/>
                  </a:moveTo>
                  <a:cubicBezTo>
                    <a:pt x="4747" y="322"/>
                    <a:pt x="4747" y="322"/>
                    <a:pt x="4746" y="322"/>
                  </a:cubicBezTo>
                  <a:cubicBezTo>
                    <a:pt x="4747" y="322"/>
                    <a:pt x="4748" y="323"/>
                    <a:pt x="4748" y="324"/>
                  </a:cubicBezTo>
                  <a:lnTo>
                    <a:pt x="4748" y="324"/>
                  </a:lnTo>
                  <a:cubicBezTo>
                    <a:pt x="4748" y="322"/>
                    <a:pt x="4747" y="322"/>
                    <a:pt x="4747" y="322"/>
                  </a:cubicBezTo>
                  <a:close/>
                  <a:moveTo>
                    <a:pt x="4243" y="2569"/>
                  </a:moveTo>
                  <a:cubicBezTo>
                    <a:pt x="4242" y="2569"/>
                    <a:pt x="4240" y="2569"/>
                    <a:pt x="4239" y="2570"/>
                  </a:cubicBezTo>
                  <a:cubicBezTo>
                    <a:pt x="4240" y="2569"/>
                    <a:pt x="4242" y="2569"/>
                    <a:pt x="4243" y="2569"/>
                  </a:cubicBezTo>
                  <a:close/>
                  <a:moveTo>
                    <a:pt x="6985" y="5329"/>
                  </a:moveTo>
                  <a:cubicBezTo>
                    <a:pt x="6982" y="5338"/>
                    <a:pt x="6981" y="5345"/>
                    <a:pt x="6981" y="5345"/>
                  </a:cubicBezTo>
                  <a:cubicBezTo>
                    <a:pt x="6981" y="5345"/>
                    <a:pt x="6982" y="5340"/>
                    <a:pt x="6985" y="5329"/>
                  </a:cubicBezTo>
                  <a:close/>
                  <a:moveTo>
                    <a:pt x="2633" y="5367"/>
                  </a:moveTo>
                  <a:cubicBezTo>
                    <a:pt x="2633" y="5367"/>
                    <a:pt x="2633" y="5367"/>
                    <a:pt x="2633" y="5367"/>
                  </a:cubicBezTo>
                  <a:cubicBezTo>
                    <a:pt x="2633" y="5367"/>
                    <a:pt x="2633" y="5367"/>
                    <a:pt x="2633" y="5367"/>
                  </a:cubicBezTo>
                  <a:close/>
                  <a:moveTo>
                    <a:pt x="3037" y="5512"/>
                  </a:moveTo>
                  <a:cubicBezTo>
                    <a:pt x="3039" y="5513"/>
                    <a:pt x="3040" y="5514"/>
                    <a:pt x="3042" y="5516"/>
                  </a:cubicBezTo>
                  <a:lnTo>
                    <a:pt x="3042" y="5516"/>
                  </a:lnTo>
                  <a:cubicBezTo>
                    <a:pt x="3040" y="5514"/>
                    <a:pt x="3039" y="5513"/>
                    <a:pt x="3037" y="5512"/>
                  </a:cubicBezTo>
                  <a:close/>
                  <a:moveTo>
                    <a:pt x="8937" y="11009"/>
                  </a:moveTo>
                  <a:cubicBezTo>
                    <a:pt x="8937" y="11009"/>
                    <a:pt x="8937" y="11010"/>
                    <a:pt x="8937" y="11011"/>
                  </a:cubicBezTo>
                  <a:lnTo>
                    <a:pt x="8937" y="11011"/>
                  </a:lnTo>
                  <a:cubicBezTo>
                    <a:pt x="8937" y="11010"/>
                    <a:pt x="8937" y="11009"/>
                    <a:pt x="8937" y="11009"/>
                  </a:cubicBezTo>
                  <a:close/>
                  <a:moveTo>
                    <a:pt x="4933" y="0"/>
                  </a:moveTo>
                  <a:cubicBezTo>
                    <a:pt x="4933" y="187"/>
                    <a:pt x="4927" y="403"/>
                    <a:pt x="4850" y="403"/>
                  </a:cubicBezTo>
                  <a:cubicBezTo>
                    <a:pt x="4825" y="403"/>
                    <a:pt x="4791" y="379"/>
                    <a:pt x="4748" y="324"/>
                  </a:cubicBezTo>
                  <a:lnTo>
                    <a:pt x="4748" y="324"/>
                  </a:lnTo>
                  <a:cubicBezTo>
                    <a:pt x="4766" y="370"/>
                    <a:pt x="4873" y="1103"/>
                    <a:pt x="4923" y="1233"/>
                  </a:cubicBezTo>
                  <a:cubicBezTo>
                    <a:pt x="4488" y="1068"/>
                    <a:pt x="4560" y="1109"/>
                    <a:pt x="4353" y="757"/>
                  </a:cubicBezTo>
                  <a:lnTo>
                    <a:pt x="4353" y="757"/>
                  </a:lnTo>
                  <a:cubicBezTo>
                    <a:pt x="4400" y="841"/>
                    <a:pt x="4404" y="883"/>
                    <a:pt x="4351" y="883"/>
                  </a:cubicBezTo>
                  <a:cubicBezTo>
                    <a:pt x="4345" y="883"/>
                    <a:pt x="4339" y="882"/>
                    <a:pt x="4332" y="881"/>
                  </a:cubicBezTo>
                  <a:lnTo>
                    <a:pt x="4332" y="881"/>
                  </a:lnTo>
                  <a:cubicBezTo>
                    <a:pt x="4394" y="1098"/>
                    <a:pt x="4446" y="1171"/>
                    <a:pt x="4591" y="1275"/>
                  </a:cubicBezTo>
                  <a:cubicBezTo>
                    <a:pt x="4467" y="1451"/>
                    <a:pt x="4322" y="1492"/>
                    <a:pt x="4633" y="1886"/>
                  </a:cubicBezTo>
                  <a:cubicBezTo>
                    <a:pt x="4115" y="1855"/>
                    <a:pt x="4405" y="1565"/>
                    <a:pt x="3980" y="1399"/>
                  </a:cubicBezTo>
                  <a:lnTo>
                    <a:pt x="3980" y="1399"/>
                  </a:lnTo>
                  <a:cubicBezTo>
                    <a:pt x="4115" y="1720"/>
                    <a:pt x="4187" y="1803"/>
                    <a:pt x="4291" y="2062"/>
                  </a:cubicBezTo>
                  <a:cubicBezTo>
                    <a:pt x="4296" y="2058"/>
                    <a:pt x="4304" y="2057"/>
                    <a:pt x="4314" y="2057"/>
                  </a:cubicBezTo>
                  <a:cubicBezTo>
                    <a:pt x="4434" y="2057"/>
                    <a:pt x="4841" y="2334"/>
                    <a:pt x="4726" y="2487"/>
                  </a:cubicBezTo>
                  <a:cubicBezTo>
                    <a:pt x="4696" y="2426"/>
                    <a:pt x="4222" y="2114"/>
                    <a:pt x="4168" y="2114"/>
                  </a:cubicBezTo>
                  <a:cubicBezTo>
                    <a:pt x="4168" y="2114"/>
                    <a:pt x="4167" y="2114"/>
                    <a:pt x="4166" y="2114"/>
                  </a:cubicBezTo>
                  <a:cubicBezTo>
                    <a:pt x="4166" y="2196"/>
                    <a:pt x="4390" y="2533"/>
                    <a:pt x="4243" y="2569"/>
                  </a:cubicBezTo>
                  <a:lnTo>
                    <a:pt x="4243" y="2569"/>
                  </a:lnTo>
                  <a:cubicBezTo>
                    <a:pt x="4275" y="2562"/>
                    <a:pt x="4304" y="2558"/>
                    <a:pt x="4329" y="2558"/>
                  </a:cubicBezTo>
                  <a:cubicBezTo>
                    <a:pt x="4445" y="2558"/>
                    <a:pt x="4478" y="2633"/>
                    <a:pt x="4436" y="2777"/>
                  </a:cubicBezTo>
                  <a:cubicBezTo>
                    <a:pt x="4529" y="2788"/>
                    <a:pt x="4488" y="2808"/>
                    <a:pt x="4612" y="2839"/>
                  </a:cubicBezTo>
                  <a:cubicBezTo>
                    <a:pt x="4638" y="2710"/>
                    <a:pt x="4655" y="2668"/>
                    <a:pt x="4667" y="2668"/>
                  </a:cubicBezTo>
                  <a:cubicBezTo>
                    <a:pt x="4691" y="2668"/>
                    <a:pt x="4697" y="2828"/>
                    <a:pt x="4714" y="2828"/>
                  </a:cubicBezTo>
                  <a:cubicBezTo>
                    <a:pt x="4720" y="2828"/>
                    <a:pt x="4727" y="2809"/>
                    <a:pt x="4737" y="2756"/>
                  </a:cubicBezTo>
                  <a:cubicBezTo>
                    <a:pt x="4757" y="2787"/>
                    <a:pt x="4838" y="3192"/>
                    <a:pt x="4840" y="3192"/>
                  </a:cubicBezTo>
                  <a:cubicBezTo>
                    <a:pt x="4840" y="3192"/>
                    <a:pt x="4840" y="3192"/>
                    <a:pt x="4840" y="3191"/>
                  </a:cubicBezTo>
                  <a:lnTo>
                    <a:pt x="4840" y="3191"/>
                  </a:lnTo>
                  <a:cubicBezTo>
                    <a:pt x="4857" y="3254"/>
                    <a:pt x="4840" y="3277"/>
                    <a:pt x="4806" y="3277"/>
                  </a:cubicBezTo>
                  <a:cubicBezTo>
                    <a:pt x="4715" y="3277"/>
                    <a:pt x="4506" y="3116"/>
                    <a:pt x="4498" y="3108"/>
                  </a:cubicBezTo>
                  <a:lnTo>
                    <a:pt x="4498" y="3108"/>
                  </a:lnTo>
                  <a:cubicBezTo>
                    <a:pt x="4499" y="3114"/>
                    <a:pt x="4497" y="3116"/>
                    <a:pt x="4490" y="3116"/>
                  </a:cubicBezTo>
                  <a:cubicBezTo>
                    <a:pt x="4402" y="3116"/>
                    <a:pt x="3579" y="2584"/>
                    <a:pt x="3482" y="2498"/>
                  </a:cubicBezTo>
                  <a:lnTo>
                    <a:pt x="3482" y="2498"/>
                  </a:lnTo>
                  <a:cubicBezTo>
                    <a:pt x="3410" y="2560"/>
                    <a:pt x="3586" y="2653"/>
                    <a:pt x="3482" y="2694"/>
                  </a:cubicBezTo>
                  <a:cubicBezTo>
                    <a:pt x="3509" y="2747"/>
                    <a:pt x="3782" y="2919"/>
                    <a:pt x="3768" y="2919"/>
                  </a:cubicBezTo>
                  <a:cubicBezTo>
                    <a:pt x="3766" y="2919"/>
                    <a:pt x="3755" y="2914"/>
                    <a:pt x="3731" y="2901"/>
                  </a:cubicBezTo>
                  <a:lnTo>
                    <a:pt x="3731" y="2901"/>
                  </a:lnTo>
                  <a:cubicBezTo>
                    <a:pt x="3758" y="2949"/>
                    <a:pt x="3794" y="2975"/>
                    <a:pt x="3837" y="2975"/>
                  </a:cubicBezTo>
                  <a:cubicBezTo>
                    <a:pt x="3859" y="2975"/>
                    <a:pt x="3883" y="2968"/>
                    <a:pt x="3908" y="2953"/>
                  </a:cubicBezTo>
                  <a:lnTo>
                    <a:pt x="3908" y="2953"/>
                  </a:lnTo>
                  <a:cubicBezTo>
                    <a:pt x="3835" y="3016"/>
                    <a:pt x="3855" y="3057"/>
                    <a:pt x="3959" y="3078"/>
                  </a:cubicBezTo>
                  <a:cubicBezTo>
                    <a:pt x="3934" y="3081"/>
                    <a:pt x="3910" y="3083"/>
                    <a:pt x="3887" y="3083"/>
                  </a:cubicBezTo>
                  <a:cubicBezTo>
                    <a:pt x="3544" y="3083"/>
                    <a:pt x="3386" y="2745"/>
                    <a:pt x="3192" y="2580"/>
                  </a:cubicBezTo>
                  <a:lnTo>
                    <a:pt x="3192" y="2580"/>
                  </a:lnTo>
                  <a:cubicBezTo>
                    <a:pt x="3317" y="2891"/>
                    <a:pt x="3586" y="3026"/>
                    <a:pt x="3586" y="3244"/>
                  </a:cubicBezTo>
                  <a:cubicBezTo>
                    <a:pt x="3607" y="3244"/>
                    <a:pt x="3680" y="3099"/>
                    <a:pt x="3690" y="3088"/>
                  </a:cubicBezTo>
                  <a:cubicBezTo>
                    <a:pt x="3731" y="3099"/>
                    <a:pt x="4063" y="3409"/>
                    <a:pt x="4083" y="3709"/>
                  </a:cubicBezTo>
                  <a:cubicBezTo>
                    <a:pt x="4120" y="3670"/>
                    <a:pt x="4145" y="3658"/>
                    <a:pt x="4162" y="3658"/>
                  </a:cubicBezTo>
                  <a:cubicBezTo>
                    <a:pt x="4188" y="3658"/>
                    <a:pt x="4196" y="3686"/>
                    <a:pt x="4201" y="3686"/>
                  </a:cubicBezTo>
                  <a:cubicBezTo>
                    <a:pt x="4205" y="3686"/>
                    <a:pt x="4207" y="3663"/>
                    <a:pt x="4218" y="3575"/>
                  </a:cubicBezTo>
                  <a:cubicBezTo>
                    <a:pt x="4233" y="3631"/>
                    <a:pt x="4248" y="3650"/>
                    <a:pt x="4269" y="3650"/>
                  </a:cubicBezTo>
                  <a:cubicBezTo>
                    <a:pt x="4306" y="3650"/>
                    <a:pt x="4361" y="3587"/>
                    <a:pt x="4467" y="3554"/>
                  </a:cubicBezTo>
                  <a:lnTo>
                    <a:pt x="4467" y="3554"/>
                  </a:lnTo>
                  <a:cubicBezTo>
                    <a:pt x="4448" y="3618"/>
                    <a:pt x="4452" y="3694"/>
                    <a:pt x="4466" y="3694"/>
                  </a:cubicBezTo>
                  <a:cubicBezTo>
                    <a:pt x="4474" y="3694"/>
                    <a:pt x="4486" y="3665"/>
                    <a:pt x="4498" y="3585"/>
                  </a:cubicBezTo>
                  <a:lnTo>
                    <a:pt x="4498" y="3585"/>
                  </a:lnTo>
                  <a:cubicBezTo>
                    <a:pt x="4585" y="3781"/>
                    <a:pt x="4471" y="3849"/>
                    <a:pt x="4326" y="3849"/>
                  </a:cubicBezTo>
                  <a:cubicBezTo>
                    <a:pt x="4195" y="3849"/>
                    <a:pt x="4039" y="3794"/>
                    <a:pt x="3980" y="3730"/>
                  </a:cubicBezTo>
                  <a:lnTo>
                    <a:pt x="3980" y="3730"/>
                  </a:lnTo>
                  <a:cubicBezTo>
                    <a:pt x="3918" y="3990"/>
                    <a:pt x="4166" y="3886"/>
                    <a:pt x="4156" y="3990"/>
                  </a:cubicBezTo>
                  <a:cubicBezTo>
                    <a:pt x="4153" y="4066"/>
                    <a:pt x="4126" y="4097"/>
                    <a:pt x="4083" y="4097"/>
                  </a:cubicBezTo>
                  <a:cubicBezTo>
                    <a:pt x="3883" y="4097"/>
                    <a:pt x="3341" y="3393"/>
                    <a:pt x="3307" y="3368"/>
                  </a:cubicBezTo>
                  <a:lnTo>
                    <a:pt x="3307" y="3368"/>
                  </a:lnTo>
                  <a:cubicBezTo>
                    <a:pt x="3224" y="3979"/>
                    <a:pt x="3503" y="3969"/>
                    <a:pt x="3565" y="4310"/>
                  </a:cubicBezTo>
                  <a:cubicBezTo>
                    <a:pt x="3588" y="4259"/>
                    <a:pt x="3629" y="4239"/>
                    <a:pt x="3677" y="4239"/>
                  </a:cubicBezTo>
                  <a:cubicBezTo>
                    <a:pt x="3804" y="4239"/>
                    <a:pt x="3984" y="4384"/>
                    <a:pt x="4021" y="4497"/>
                  </a:cubicBezTo>
                  <a:cubicBezTo>
                    <a:pt x="4001" y="4494"/>
                    <a:pt x="3984" y="4493"/>
                    <a:pt x="3970" y="4493"/>
                  </a:cubicBezTo>
                  <a:cubicBezTo>
                    <a:pt x="3806" y="4493"/>
                    <a:pt x="3985" y="4642"/>
                    <a:pt x="3928" y="4642"/>
                  </a:cubicBezTo>
                  <a:cubicBezTo>
                    <a:pt x="3919" y="4642"/>
                    <a:pt x="3911" y="4643"/>
                    <a:pt x="3902" y="4643"/>
                  </a:cubicBezTo>
                  <a:cubicBezTo>
                    <a:pt x="3682" y="4643"/>
                    <a:pt x="3505" y="4526"/>
                    <a:pt x="3401" y="4526"/>
                  </a:cubicBezTo>
                  <a:cubicBezTo>
                    <a:pt x="3393" y="4526"/>
                    <a:pt x="3386" y="4527"/>
                    <a:pt x="3379" y="4528"/>
                  </a:cubicBezTo>
                  <a:cubicBezTo>
                    <a:pt x="3317" y="4756"/>
                    <a:pt x="3669" y="4922"/>
                    <a:pt x="3514" y="5171"/>
                  </a:cubicBezTo>
                  <a:cubicBezTo>
                    <a:pt x="3545" y="5026"/>
                    <a:pt x="2633" y="4508"/>
                    <a:pt x="2571" y="4476"/>
                  </a:cubicBezTo>
                  <a:lnTo>
                    <a:pt x="2571" y="4476"/>
                  </a:lnTo>
                  <a:cubicBezTo>
                    <a:pt x="2530" y="4575"/>
                    <a:pt x="2711" y="4983"/>
                    <a:pt x="2840" y="4983"/>
                  </a:cubicBezTo>
                  <a:cubicBezTo>
                    <a:pt x="2872" y="4983"/>
                    <a:pt x="2902" y="4956"/>
                    <a:pt x="2923" y="4891"/>
                  </a:cubicBezTo>
                  <a:cubicBezTo>
                    <a:pt x="3041" y="5082"/>
                    <a:pt x="3048" y="5177"/>
                    <a:pt x="2936" y="5177"/>
                  </a:cubicBezTo>
                  <a:cubicBezTo>
                    <a:pt x="2920" y="5177"/>
                    <a:pt x="2902" y="5175"/>
                    <a:pt x="2881" y="5171"/>
                  </a:cubicBezTo>
                  <a:lnTo>
                    <a:pt x="2881" y="5171"/>
                  </a:lnTo>
                  <a:cubicBezTo>
                    <a:pt x="3037" y="5378"/>
                    <a:pt x="3151" y="5347"/>
                    <a:pt x="3192" y="5565"/>
                  </a:cubicBezTo>
                  <a:cubicBezTo>
                    <a:pt x="3194" y="5565"/>
                    <a:pt x="3196" y="5565"/>
                    <a:pt x="3198" y="5565"/>
                  </a:cubicBezTo>
                  <a:cubicBezTo>
                    <a:pt x="3266" y="5565"/>
                    <a:pt x="3184" y="5407"/>
                    <a:pt x="3252" y="5407"/>
                  </a:cubicBezTo>
                  <a:cubicBezTo>
                    <a:pt x="3256" y="5407"/>
                    <a:pt x="3260" y="5408"/>
                    <a:pt x="3265" y="5409"/>
                  </a:cubicBezTo>
                  <a:cubicBezTo>
                    <a:pt x="3265" y="5565"/>
                    <a:pt x="3441" y="5471"/>
                    <a:pt x="3275" y="5565"/>
                  </a:cubicBezTo>
                  <a:cubicBezTo>
                    <a:pt x="3275" y="5575"/>
                    <a:pt x="3482" y="5565"/>
                    <a:pt x="3535" y="5647"/>
                  </a:cubicBezTo>
                  <a:cubicBezTo>
                    <a:pt x="3508" y="5650"/>
                    <a:pt x="3481" y="5652"/>
                    <a:pt x="3455" y="5652"/>
                  </a:cubicBezTo>
                  <a:cubicBezTo>
                    <a:pt x="3302" y="5652"/>
                    <a:pt x="3165" y="5602"/>
                    <a:pt x="3042" y="5516"/>
                  </a:cubicBezTo>
                  <a:lnTo>
                    <a:pt x="3042" y="5516"/>
                  </a:lnTo>
                  <a:cubicBezTo>
                    <a:pt x="3210" y="5636"/>
                    <a:pt x="3067" y="5575"/>
                    <a:pt x="2923" y="5668"/>
                  </a:cubicBezTo>
                  <a:cubicBezTo>
                    <a:pt x="2964" y="5585"/>
                    <a:pt x="2954" y="5512"/>
                    <a:pt x="2892" y="5450"/>
                  </a:cubicBezTo>
                  <a:cubicBezTo>
                    <a:pt x="2889" y="5531"/>
                    <a:pt x="2880" y="5560"/>
                    <a:pt x="2866" y="5560"/>
                  </a:cubicBezTo>
                  <a:cubicBezTo>
                    <a:pt x="2829" y="5560"/>
                    <a:pt x="2755" y="5361"/>
                    <a:pt x="2661" y="5361"/>
                  </a:cubicBezTo>
                  <a:cubicBezTo>
                    <a:pt x="2652" y="5361"/>
                    <a:pt x="2642" y="5363"/>
                    <a:pt x="2633" y="5367"/>
                  </a:cubicBezTo>
                  <a:lnTo>
                    <a:pt x="2633" y="5367"/>
                  </a:lnTo>
                  <a:cubicBezTo>
                    <a:pt x="2634" y="5367"/>
                    <a:pt x="2634" y="5367"/>
                    <a:pt x="2634" y="5367"/>
                  </a:cubicBezTo>
                  <a:cubicBezTo>
                    <a:pt x="2669" y="5367"/>
                    <a:pt x="2805" y="5806"/>
                    <a:pt x="2918" y="5806"/>
                  </a:cubicBezTo>
                  <a:cubicBezTo>
                    <a:pt x="2954" y="5806"/>
                    <a:pt x="2989" y="5760"/>
                    <a:pt x="3017" y="5637"/>
                  </a:cubicBezTo>
                  <a:cubicBezTo>
                    <a:pt x="3079" y="5668"/>
                    <a:pt x="3109" y="5989"/>
                    <a:pt x="3109" y="6020"/>
                  </a:cubicBezTo>
                  <a:cubicBezTo>
                    <a:pt x="3146" y="5802"/>
                    <a:pt x="3158" y="5729"/>
                    <a:pt x="3163" y="5729"/>
                  </a:cubicBezTo>
                  <a:lnTo>
                    <a:pt x="3163" y="5729"/>
                  </a:lnTo>
                  <a:cubicBezTo>
                    <a:pt x="3172" y="5729"/>
                    <a:pt x="3157" y="5963"/>
                    <a:pt x="3224" y="6010"/>
                  </a:cubicBezTo>
                  <a:cubicBezTo>
                    <a:pt x="3265" y="5880"/>
                    <a:pt x="3312" y="5842"/>
                    <a:pt x="3361" y="5842"/>
                  </a:cubicBezTo>
                  <a:cubicBezTo>
                    <a:pt x="3410" y="5842"/>
                    <a:pt x="3462" y="5880"/>
                    <a:pt x="3514" y="5906"/>
                  </a:cubicBezTo>
                  <a:cubicBezTo>
                    <a:pt x="3462" y="6000"/>
                    <a:pt x="3420" y="6186"/>
                    <a:pt x="3555" y="6217"/>
                  </a:cubicBezTo>
                  <a:cubicBezTo>
                    <a:pt x="3554" y="6222"/>
                    <a:pt x="3554" y="6225"/>
                    <a:pt x="3554" y="6225"/>
                  </a:cubicBezTo>
                  <a:cubicBezTo>
                    <a:pt x="3558" y="6225"/>
                    <a:pt x="3612" y="6017"/>
                    <a:pt x="3632" y="6017"/>
                  </a:cubicBezTo>
                  <a:cubicBezTo>
                    <a:pt x="3635" y="6017"/>
                    <a:pt x="3637" y="6021"/>
                    <a:pt x="3638" y="6030"/>
                  </a:cubicBezTo>
                  <a:cubicBezTo>
                    <a:pt x="3669" y="6196"/>
                    <a:pt x="3700" y="6290"/>
                    <a:pt x="3763" y="6466"/>
                  </a:cubicBezTo>
                  <a:cubicBezTo>
                    <a:pt x="3801" y="6372"/>
                    <a:pt x="3837" y="6340"/>
                    <a:pt x="3882" y="6340"/>
                  </a:cubicBezTo>
                  <a:cubicBezTo>
                    <a:pt x="3948" y="6340"/>
                    <a:pt x="4032" y="6407"/>
                    <a:pt x="4166" y="6456"/>
                  </a:cubicBezTo>
                  <a:cubicBezTo>
                    <a:pt x="4076" y="6532"/>
                    <a:pt x="3925" y="6558"/>
                    <a:pt x="3761" y="6558"/>
                  </a:cubicBezTo>
                  <a:cubicBezTo>
                    <a:pt x="3436" y="6558"/>
                    <a:pt x="3061" y="6455"/>
                    <a:pt x="3006" y="6435"/>
                  </a:cubicBezTo>
                  <a:lnTo>
                    <a:pt x="3006" y="6435"/>
                  </a:lnTo>
                  <a:cubicBezTo>
                    <a:pt x="3035" y="6558"/>
                    <a:pt x="3106" y="6612"/>
                    <a:pt x="3221" y="6612"/>
                  </a:cubicBezTo>
                  <a:cubicBezTo>
                    <a:pt x="3232" y="6612"/>
                    <a:pt x="3243" y="6612"/>
                    <a:pt x="3254" y="6611"/>
                  </a:cubicBezTo>
                  <a:lnTo>
                    <a:pt x="3254" y="6611"/>
                  </a:lnTo>
                  <a:cubicBezTo>
                    <a:pt x="3130" y="6652"/>
                    <a:pt x="3099" y="6725"/>
                    <a:pt x="3172" y="6849"/>
                  </a:cubicBezTo>
                  <a:cubicBezTo>
                    <a:pt x="3174" y="6842"/>
                    <a:pt x="3185" y="6839"/>
                    <a:pt x="3200" y="6839"/>
                  </a:cubicBezTo>
                  <a:cubicBezTo>
                    <a:pt x="3301" y="6839"/>
                    <a:pt x="3626" y="6980"/>
                    <a:pt x="3680" y="7222"/>
                  </a:cubicBezTo>
                  <a:cubicBezTo>
                    <a:pt x="3602" y="7231"/>
                    <a:pt x="3550" y="7234"/>
                    <a:pt x="3516" y="7234"/>
                  </a:cubicBezTo>
                  <a:cubicBezTo>
                    <a:pt x="3388" y="7234"/>
                    <a:pt x="3503" y="7190"/>
                    <a:pt x="3493" y="7190"/>
                  </a:cubicBezTo>
                  <a:lnTo>
                    <a:pt x="3493" y="7190"/>
                  </a:lnTo>
                  <a:cubicBezTo>
                    <a:pt x="3489" y="7190"/>
                    <a:pt x="3461" y="7198"/>
                    <a:pt x="3379" y="7222"/>
                  </a:cubicBezTo>
                  <a:cubicBezTo>
                    <a:pt x="3466" y="7126"/>
                    <a:pt x="3476" y="7113"/>
                    <a:pt x="3469" y="7113"/>
                  </a:cubicBezTo>
                  <a:cubicBezTo>
                    <a:pt x="3467" y="7113"/>
                    <a:pt x="3461" y="7115"/>
                    <a:pt x="3457" y="7115"/>
                  </a:cubicBezTo>
                  <a:cubicBezTo>
                    <a:pt x="3447" y="7115"/>
                    <a:pt x="3442" y="7104"/>
                    <a:pt x="3482" y="7036"/>
                  </a:cubicBezTo>
                  <a:cubicBezTo>
                    <a:pt x="3472" y="7030"/>
                    <a:pt x="3459" y="7027"/>
                    <a:pt x="3444" y="7027"/>
                  </a:cubicBezTo>
                  <a:cubicBezTo>
                    <a:pt x="3367" y="7027"/>
                    <a:pt x="3234" y="7090"/>
                    <a:pt x="3159" y="7090"/>
                  </a:cubicBezTo>
                  <a:cubicBezTo>
                    <a:pt x="3093" y="7090"/>
                    <a:pt x="3070" y="7043"/>
                    <a:pt x="3162" y="6870"/>
                  </a:cubicBezTo>
                  <a:cubicBezTo>
                    <a:pt x="3063" y="6824"/>
                    <a:pt x="2854" y="6803"/>
                    <a:pt x="2693" y="6803"/>
                  </a:cubicBezTo>
                  <a:cubicBezTo>
                    <a:pt x="2566" y="6803"/>
                    <a:pt x="2469" y="6816"/>
                    <a:pt x="2478" y="6839"/>
                  </a:cubicBezTo>
                  <a:cubicBezTo>
                    <a:pt x="2218" y="6652"/>
                    <a:pt x="2022" y="6518"/>
                    <a:pt x="1856" y="6383"/>
                  </a:cubicBezTo>
                  <a:lnTo>
                    <a:pt x="1856" y="6383"/>
                  </a:lnTo>
                  <a:cubicBezTo>
                    <a:pt x="1896" y="6650"/>
                    <a:pt x="1923" y="6698"/>
                    <a:pt x="1971" y="6698"/>
                  </a:cubicBezTo>
                  <a:cubicBezTo>
                    <a:pt x="1997" y="6698"/>
                    <a:pt x="2029" y="6684"/>
                    <a:pt x="2073" y="6684"/>
                  </a:cubicBezTo>
                  <a:cubicBezTo>
                    <a:pt x="2073" y="7046"/>
                    <a:pt x="2270" y="6984"/>
                    <a:pt x="2436" y="7274"/>
                  </a:cubicBezTo>
                  <a:cubicBezTo>
                    <a:pt x="2436" y="7274"/>
                    <a:pt x="2602" y="7067"/>
                    <a:pt x="2623" y="7004"/>
                  </a:cubicBezTo>
                  <a:cubicBezTo>
                    <a:pt x="2633" y="7274"/>
                    <a:pt x="2851" y="7067"/>
                    <a:pt x="2664" y="7285"/>
                  </a:cubicBezTo>
                  <a:cubicBezTo>
                    <a:pt x="2683" y="7285"/>
                    <a:pt x="2858" y="7163"/>
                    <a:pt x="2883" y="7163"/>
                  </a:cubicBezTo>
                  <a:cubicBezTo>
                    <a:pt x="2898" y="7163"/>
                    <a:pt x="2854" y="7211"/>
                    <a:pt x="2674" y="7367"/>
                  </a:cubicBezTo>
                  <a:cubicBezTo>
                    <a:pt x="2703" y="7386"/>
                    <a:pt x="2727" y="7396"/>
                    <a:pt x="2748" y="7396"/>
                  </a:cubicBezTo>
                  <a:cubicBezTo>
                    <a:pt x="2795" y="7396"/>
                    <a:pt x="2823" y="7347"/>
                    <a:pt x="2830" y="7253"/>
                  </a:cubicBezTo>
                  <a:cubicBezTo>
                    <a:pt x="2871" y="7419"/>
                    <a:pt x="3089" y="7492"/>
                    <a:pt x="2964" y="7720"/>
                  </a:cubicBezTo>
                  <a:cubicBezTo>
                    <a:pt x="3040" y="7689"/>
                    <a:pt x="3087" y="7681"/>
                    <a:pt x="3117" y="7681"/>
                  </a:cubicBezTo>
                  <a:cubicBezTo>
                    <a:pt x="3151" y="7681"/>
                    <a:pt x="3163" y="7692"/>
                    <a:pt x="3172" y="7692"/>
                  </a:cubicBezTo>
                  <a:cubicBezTo>
                    <a:pt x="3181" y="7692"/>
                    <a:pt x="3186" y="7679"/>
                    <a:pt x="3213" y="7626"/>
                  </a:cubicBezTo>
                  <a:lnTo>
                    <a:pt x="3213" y="7626"/>
                  </a:lnTo>
                  <a:cubicBezTo>
                    <a:pt x="3307" y="7740"/>
                    <a:pt x="3307" y="7844"/>
                    <a:pt x="3203" y="7958"/>
                  </a:cubicBezTo>
                  <a:cubicBezTo>
                    <a:pt x="3206" y="7959"/>
                    <a:pt x="3209" y="7959"/>
                    <a:pt x="3212" y="7959"/>
                  </a:cubicBezTo>
                  <a:cubicBezTo>
                    <a:pt x="3266" y="7959"/>
                    <a:pt x="3359" y="7803"/>
                    <a:pt x="3379" y="7803"/>
                  </a:cubicBezTo>
                  <a:cubicBezTo>
                    <a:pt x="3386" y="7938"/>
                    <a:pt x="3403" y="7975"/>
                    <a:pt x="3419" y="7975"/>
                  </a:cubicBezTo>
                  <a:cubicBezTo>
                    <a:pt x="3427" y="7975"/>
                    <a:pt x="3434" y="7967"/>
                    <a:pt x="3441" y="7958"/>
                  </a:cubicBezTo>
                  <a:lnTo>
                    <a:pt x="3441" y="7958"/>
                  </a:lnTo>
                  <a:cubicBezTo>
                    <a:pt x="3441" y="7978"/>
                    <a:pt x="3431" y="7989"/>
                    <a:pt x="3420" y="8010"/>
                  </a:cubicBezTo>
                  <a:cubicBezTo>
                    <a:pt x="3141" y="7999"/>
                    <a:pt x="2612" y="7906"/>
                    <a:pt x="2529" y="7886"/>
                  </a:cubicBezTo>
                  <a:cubicBezTo>
                    <a:pt x="2343" y="7833"/>
                    <a:pt x="1907" y="7823"/>
                    <a:pt x="1659" y="7626"/>
                  </a:cubicBezTo>
                  <a:lnTo>
                    <a:pt x="1659" y="7626"/>
                  </a:lnTo>
                  <a:cubicBezTo>
                    <a:pt x="1587" y="7720"/>
                    <a:pt x="1597" y="7833"/>
                    <a:pt x="1700" y="7948"/>
                  </a:cubicBezTo>
                  <a:cubicBezTo>
                    <a:pt x="1675" y="7880"/>
                    <a:pt x="1802" y="7863"/>
                    <a:pt x="1912" y="7863"/>
                  </a:cubicBezTo>
                  <a:cubicBezTo>
                    <a:pt x="1987" y="7863"/>
                    <a:pt x="2055" y="7871"/>
                    <a:pt x="2063" y="7875"/>
                  </a:cubicBezTo>
                  <a:cubicBezTo>
                    <a:pt x="2063" y="8061"/>
                    <a:pt x="2353" y="8393"/>
                    <a:pt x="2519" y="8559"/>
                  </a:cubicBezTo>
                  <a:cubicBezTo>
                    <a:pt x="2592" y="8457"/>
                    <a:pt x="2653" y="8446"/>
                    <a:pt x="2697" y="8446"/>
                  </a:cubicBezTo>
                  <a:cubicBezTo>
                    <a:pt x="2709" y="8446"/>
                    <a:pt x="2720" y="8447"/>
                    <a:pt x="2729" y="8447"/>
                  </a:cubicBezTo>
                  <a:cubicBezTo>
                    <a:pt x="2758" y="8447"/>
                    <a:pt x="2772" y="8439"/>
                    <a:pt x="2768" y="8372"/>
                  </a:cubicBezTo>
                  <a:lnTo>
                    <a:pt x="2768" y="8372"/>
                  </a:lnTo>
                  <a:cubicBezTo>
                    <a:pt x="2789" y="8476"/>
                    <a:pt x="2830" y="8569"/>
                    <a:pt x="2892" y="8652"/>
                  </a:cubicBezTo>
                  <a:cubicBezTo>
                    <a:pt x="2907" y="8594"/>
                    <a:pt x="2916" y="8572"/>
                    <a:pt x="2920" y="8572"/>
                  </a:cubicBezTo>
                  <a:lnTo>
                    <a:pt x="2920" y="8572"/>
                  </a:lnTo>
                  <a:cubicBezTo>
                    <a:pt x="2931" y="8572"/>
                    <a:pt x="2888" y="8792"/>
                    <a:pt x="2809" y="8839"/>
                  </a:cubicBezTo>
                  <a:cubicBezTo>
                    <a:pt x="2864" y="8949"/>
                    <a:pt x="3042" y="9001"/>
                    <a:pt x="3222" y="9001"/>
                  </a:cubicBezTo>
                  <a:cubicBezTo>
                    <a:pt x="3415" y="9001"/>
                    <a:pt x="3610" y="8941"/>
                    <a:pt x="3659" y="8828"/>
                  </a:cubicBezTo>
                  <a:lnTo>
                    <a:pt x="3659" y="8828"/>
                  </a:lnTo>
                  <a:cubicBezTo>
                    <a:pt x="3793" y="9077"/>
                    <a:pt x="3597" y="9129"/>
                    <a:pt x="3327" y="9305"/>
                  </a:cubicBezTo>
                  <a:cubicBezTo>
                    <a:pt x="3456" y="9273"/>
                    <a:pt x="3508" y="9260"/>
                    <a:pt x="3519" y="9260"/>
                  </a:cubicBezTo>
                  <a:cubicBezTo>
                    <a:pt x="3541" y="9260"/>
                    <a:pt x="3413" y="9305"/>
                    <a:pt x="3379" y="9346"/>
                  </a:cubicBezTo>
                  <a:cubicBezTo>
                    <a:pt x="3393" y="9344"/>
                    <a:pt x="3406" y="9343"/>
                    <a:pt x="3417" y="9343"/>
                  </a:cubicBezTo>
                  <a:cubicBezTo>
                    <a:pt x="3502" y="9343"/>
                    <a:pt x="3502" y="9408"/>
                    <a:pt x="3565" y="9481"/>
                  </a:cubicBezTo>
                  <a:cubicBezTo>
                    <a:pt x="3542" y="9485"/>
                    <a:pt x="3519" y="9486"/>
                    <a:pt x="3497" y="9486"/>
                  </a:cubicBezTo>
                  <a:cubicBezTo>
                    <a:pt x="3301" y="9486"/>
                    <a:pt x="3176" y="9359"/>
                    <a:pt x="3058" y="9359"/>
                  </a:cubicBezTo>
                  <a:cubicBezTo>
                    <a:pt x="3033" y="9359"/>
                    <a:pt x="3009" y="9365"/>
                    <a:pt x="2985" y="9378"/>
                  </a:cubicBezTo>
                  <a:cubicBezTo>
                    <a:pt x="3157" y="9506"/>
                    <a:pt x="2980" y="9778"/>
                    <a:pt x="2737" y="9778"/>
                  </a:cubicBezTo>
                  <a:cubicBezTo>
                    <a:pt x="2687" y="9778"/>
                    <a:pt x="2634" y="9766"/>
                    <a:pt x="2581" y="9740"/>
                  </a:cubicBezTo>
                  <a:lnTo>
                    <a:pt x="2581" y="9740"/>
                  </a:lnTo>
                  <a:cubicBezTo>
                    <a:pt x="2591" y="9744"/>
                    <a:pt x="2600" y="9746"/>
                    <a:pt x="2609" y="9746"/>
                  </a:cubicBezTo>
                  <a:cubicBezTo>
                    <a:pt x="2721" y="9746"/>
                    <a:pt x="2753" y="9407"/>
                    <a:pt x="2695" y="9388"/>
                  </a:cubicBezTo>
                  <a:cubicBezTo>
                    <a:pt x="2695" y="9387"/>
                    <a:pt x="2695" y="9387"/>
                    <a:pt x="2695" y="9387"/>
                  </a:cubicBezTo>
                  <a:lnTo>
                    <a:pt x="2695" y="9387"/>
                  </a:lnTo>
                  <a:cubicBezTo>
                    <a:pt x="2689" y="9387"/>
                    <a:pt x="2329" y="10002"/>
                    <a:pt x="2383" y="10002"/>
                  </a:cubicBezTo>
                  <a:cubicBezTo>
                    <a:pt x="2395" y="10002"/>
                    <a:pt x="2431" y="9968"/>
                    <a:pt x="2498" y="9885"/>
                  </a:cubicBezTo>
                  <a:lnTo>
                    <a:pt x="2498" y="9885"/>
                  </a:lnTo>
                  <a:cubicBezTo>
                    <a:pt x="2550" y="9988"/>
                    <a:pt x="2519" y="10051"/>
                    <a:pt x="2395" y="10071"/>
                  </a:cubicBezTo>
                  <a:cubicBezTo>
                    <a:pt x="2410" y="10070"/>
                    <a:pt x="2425" y="10069"/>
                    <a:pt x="2440" y="10069"/>
                  </a:cubicBezTo>
                  <a:cubicBezTo>
                    <a:pt x="2512" y="10069"/>
                    <a:pt x="2573" y="10089"/>
                    <a:pt x="2633" y="10124"/>
                  </a:cubicBezTo>
                  <a:cubicBezTo>
                    <a:pt x="2578" y="10140"/>
                    <a:pt x="2517" y="10147"/>
                    <a:pt x="2456" y="10147"/>
                  </a:cubicBezTo>
                  <a:cubicBezTo>
                    <a:pt x="2186" y="10147"/>
                    <a:pt x="1888" y="10019"/>
                    <a:pt x="1841" y="10019"/>
                  </a:cubicBezTo>
                  <a:cubicBezTo>
                    <a:pt x="1838" y="10019"/>
                    <a:pt x="1836" y="10019"/>
                    <a:pt x="1835" y="10020"/>
                  </a:cubicBezTo>
                  <a:cubicBezTo>
                    <a:pt x="2073" y="10092"/>
                    <a:pt x="2208" y="10248"/>
                    <a:pt x="2353" y="10517"/>
                  </a:cubicBezTo>
                  <a:cubicBezTo>
                    <a:pt x="2380" y="10430"/>
                    <a:pt x="2408" y="10397"/>
                    <a:pt x="2437" y="10397"/>
                  </a:cubicBezTo>
                  <a:cubicBezTo>
                    <a:pt x="2520" y="10397"/>
                    <a:pt x="2605" y="10675"/>
                    <a:pt x="2643" y="10683"/>
                  </a:cubicBezTo>
                  <a:cubicBezTo>
                    <a:pt x="2673" y="10595"/>
                    <a:pt x="2705" y="10561"/>
                    <a:pt x="2741" y="10561"/>
                  </a:cubicBezTo>
                  <a:cubicBezTo>
                    <a:pt x="2793" y="10561"/>
                    <a:pt x="2851" y="10634"/>
                    <a:pt x="2913" y="10714"/>
                  </a:cubicBezTo>
                  <a:cubicBezTo>
                    <a:pt x="2789" y="10807"/>
                    <a:pt x="2778" y="10828"/>
                    <a:pt x="2591" y="10870"/>
                  </a:cubicBezTo>
                  <a:cubicBezTo>
                    <a:pt x="2726" y="10921"/>
                    <a:pt x="2975" y="11160"/>
                    <a:pt x="2964" y="11253"/>
                  </a:cubicBezTo>
                  <a:cubicBezTo>
                    <a:pt x="2869" y="11253"/>
                    <a:pt x="2534" y="11314"/>
                    <a:pt x="2342" y="11314"/>
                  </a:cubicBezTo>
                  <a:cubicBezTo>
                    <a:pt x="2285" y="11314"/>
                    <a:pt x="2240" y="11308"/>
                    <a:pt x="2218" y="11294"/>
                  </a:cubicBezTo>
                  <a:lnTo>
                    <a:pt x="2218" y="11294"/>
                  </a:lnTo>
                  <a:cubicBezTo>
                    <a:pt x="2270" y="11367"/>
                    <a:pt x="2333" y="11429"/>
                    <a:pt x="2416" y="11471"/>
                  </a:cubicBezTo>
                  <a:cubicBezTo>
                    <a:pt x="2349" y="11478"/>
                    <a:pt x="2143" y="11516"/>
                    <a:pt x="2007" y="11516"/>
                  </a:cubicBezTo>
                  <a:cubicBezTo>
                    <a:pt x="1950" y="11516"/>
                    <a:pt x="1905" y="11510"/>
                    <a:pt x="1887" y="11491"/>
                  </a:cubicBezTo>
                  <a:lnTo>
                    <a:pt x="1887" y="11491"/>
                  </a:lnTo>
                  <a:cubicBezTo>
                    <a:pt x="1912" y="11629"/>
                    <a:pt x="1920" y="11634"/>
                    <a:pt x="1931" y="11634"/>
                  </a:cubicBezTo>
                  <a:cubicBezTo>
                    <a:pt x="1931" y="11634"/>
                    <a:pt x="1932" y="11634"/>
                    <a:pt x="1933" y="11634"/>
                  </a:cubicBezTo>
                  <a:cubicBezTo>
                    <a:pt x="1945" y="11634"/>
                    <a:pt x="1960" y="11638"/>
                    <a:pt x="2001" y="11791"/>
                  </a:cubicBezTo>
                  <a:cubicBezTo>
                    <a:pt x="2008" y="11778"/>
                    <a:pt x="2064" y="11687"/>
                    <a:pt x="2111" y="11687"/>
                  </a:cubicBezTo>
                  <a:cubicBezTo>
                    <a:pt x="2135" y="11687"/>
                    <a:pt x="2156" y="11711"/>
                    <a:pt x="2167" y="11781"/>
                  </a:cubicBezTo>
                  <a:cubicBezTo>
                    <a:pt x="2208" y="11648"/>
                    <a:pt x="2226" y="11581"/>
                    <a:pt x="2238" y="11581"/>
                  </a:cubicBezTo>
                  <a:cubicBezTo>
                    <a:pt x="2249" y="11581"/>
                    <a:pt x="2255" y="11650"/>
                    <a:pt x="2270" y="11791"/>
                  </a:cubicBezTo>
                  <a:cubicBezTo>
                    <a:pt x="2273" y="11792"/>
                    <a:pt x="2275" y="11792"/>
                    <a:pt x="2278" y="11792"/>
                  </a:cubicBezTo>
                  <a:cubicBezTo>
                    <a:pt x="2395" y="11792"/>
                    <a:pt x="2262" y="11542"/>
                    <a:pt x="2343" y="11542"/>
                  </a:cubicBezTo>
                  <a:cubicBezTo>
                    <a:pt x="2346" y="11542"/>
                    <a:pt x="2350" y="11542"/>
                    <a:pt x="2353" y="11543"/>
                  </a:cubicBezTo>
                  <a:cubicBezTo>
                    <a:pt x="2353" y="11667"/>
                    <a:pt x="2353" y="11791"/>
                    <a:pt x="2363" y="11812"/>
                  </a:cubicBezTo>
                  <a:cubicBezTo>
                    <a:pt x="2316" y="11842"/>
                    <a:pt x="2241" y="11855"/>
                    <a:pt x="2158" y="11855"/>
                  </a:cubicBezTo>
                  <a:cubicBezTo>
                    <a:pt x="1986" y="11855"/>
                    <a:pt x="1780" y="11799"/>
                    <a:pt x="1732" y="11729"/>
                  </a:cubicBezTo>
                  <a:cubicBezTo>
                    <a:pt x="1711" y="11903"/>
                    <a:pt x="1685" y="12044"/>
                    <a:pt x="1701" y="12044"/>
                  </a:cubicBezTo>
                  <a:cubicBezTo>
                    <a:pt x="1710" y="12044"/>
                    <a:pt x="1728" y="12009"/>
                    <a:pt x="1762" y="11926"/>
                  </a:cubicBezTo>
                  <a:cubicBezTo>
                    <a:pt x="1789" y="12002"/>
                    <a:pt x="1804" y="12027"/>
                    <a:pt x="1812" y="12027"/>
                  </a:cubicBezTo>
                  <a:cubicBezTo>
                    <a:pt x="1829" y="12027"/>
                    <a:pt x="1816" y="11908"/>
                    <a:pt x="1823" y="11908"/>
                  </a:cubicBezTo>
                  <a:lnTo>
                    <a:pt x="1823" y="11908"/>
                  </a:lnTo>
                  <a:cubicBezTo>
                    <a:pt x="1828" y="11908"/>
                    <a:pt x="1843" y="11968"/>
                    <a:pt x="1887" y="12175"/>
                  </a:cubicBezTo>
                  <a:cubicBezTo>
                    <a:pt x="1908" y="12104"/>
                    <a:pt x="1920" y="12074"/>
                    <a:pt x="1926" y="12074"/>
                  </a:cubicBezTo>
                  <a:cubicBezTo>
                    <a:pt x="1937" y="12074"/>
                    <a:pt x="1928" y="12181"/>
                    <a:pt x="1928" y="12309"/>
                  </a:cubicBezTo>
                  <a:cubicBezTo>
                    <a:pt x="1956" y="12309"/>
                    <a:pt x="2022" y="12065"/>
                    <a:pt x="2163" y="12065"/>
                  </a:cubicBezTo>
                  <a:cubicBezTo>
                    <a:pt x="2184" y="12065"/>
                    <a:pt x="2205" y="12070"/>
                    <a:pt x="2229" y="12082"/>
                  </a:cubicBezTo>
                  <a:cubicBezTo>
                    <a:pt x="2094" y="12289"/>
                    <a:pt x="2177" y="12217"/>
                    <a:pt x="2032" y="12403"/>
                  </a:cubicBezTo>
                  <a:cubicBezTo>
                    <a:pt x="2084" y="12403"/>
                    <a:pt x="2395" y="12300"/>
                    <a:pt x="2436" y="12268"/>
                  </a:cubicBezTo>
                  <a:lnTo>
                    <a:pt x="2436" y="12268"/>
                  </a:lnTo>
                  <a:cubicBezTo>
                    <a:pt x="2428" y="12377"/>
                    <a:pt x="2450" y="12394"/>
                    <a:pt x="2466" y="12394"/>
                  </a:cubicBezTo>
                  <a:cubicBezTo>
                    <a:pt x="2473" y="12394"/>
                    <a:pt x="2479" y="12391"/>
                    <a:pt x="2481" y="12391"/>
                  </a:cubicBezTo>
                  <a:lnTo>
                    <a:pt x="2481" y="12391"/>
                  </a:lnTo>
                  <a:cubicBezTo>
                    <a:pt x="2487" y="12391"/>
                    <a:pt x="2461" y="12415"/>
                    <a:pt x="2343" y="12600"/>
                  </a:cubicBezTo>
                  <a:cubicBezTo>
                    <a:pt x="2386" y="12577"/>
                    <a:pt x="2429" y="12568"/>
                    <a:pt x="2471" y="12568"/>
                  </a:cubicBezTo>
                  <a:cubicBezTo>
                    <a:pt x="2639" y="12568"/>
                    <a:pt x="2766" y="12726"/>
                    <a:pt x="2633" y="12818"/>
                  </a:cubicBezTo>
                  <a:cubicBezTo>
                    <a:pt x="2626" y="12777"/>
                    <a:pt x="2470" y="12759"/>
                    <a:pt x="2263" y="12759"/>
                  </a:cubicBezTo>
                  <a:cubicBezTo>
                    <a:pt x="1843" y="12759"/>
                    <a:pt x="1213" y="12831"/>
                    <a:pt x="1193" y="12921"/>
                  </a:cubicBezTo>
                  <a:cubicBezTo>
                    <a:pt x="1242" y="12938"/>
                    <a:pt x="1494" y="13078"/>
                    <a:pt x="1435" y="13078"/>
                  </a:cubicBezTo>
                  <a:cubicBezTo>
                    <a:pt x="1419" y="13078"/>
                    <a:pt x="1383" y="13069"/>
                    <a:pt x="1317" y="13046"/>
                  </a:cubicBezTo>
                  <a:lnTo>
                    <a:pt x="1317" y="13046"/>
                  </a:lnTo>
                  <a:cubicBezTo>
                    <a:pt x="1369" y="13128"/>
                    <a:pt x="1410" y="13180"/>
                    <a:pt x="1442" y="13201"/>
                  </a:cubicBezTo>
                  <a:cubicBezTo>
                    <a:pt x="1349" y="13184"/>
                    <a:pt x="1257" y="13167"/>
                    <a:pt x="1159" y="13167"/>
                  </a:cubicBezTo>
                  <a:cubicBezTo>
                    <a:pt x="1136" y="13167"/>
                    <a:pt x="1113" y="13168"/>
                    <a:pt x="1089" y="13170"/>
                  </a:cubicBezTo>
                  <a:cubicBezTo>
                    <a:pt x="1327" y="13470"/>
                    <a:pt x="1286" y="13273"/>
                    <a:pt x="1286" y="13636"/>
                  </a:cubicBezTo>
                  <a:cubicBezTo>
                    <a:pt x="1288" y="13636"/>
                    <a:pt x="1290" y="13636"/>
                    <a:pt x="1292" y="13636"/>
                  </a:cubicBezTo>
                  <a:cubicBezTo>
                    <a:pt x="1381" y="13636"/>
                    <a:pt x="1296" y="13427"/>
                    <a:pt x="1377" y="13427"/>
                  </a:cubicBezTo>
                  <a:cubicBezTo>
                    <a:pt x="1381" y="13427"/>
                    <a:pt x="1385" y="13428"/>
                    <a:pt x="1389" y="13428"/>
                  </a:cubicBezTo>
                  <a:cubicBezTo>
                    <a:pt x="1421" y="13739"/>
                    <a:pt x="1431" y="13574"/>
                    <a:pt x="1286" y="13854"/>
                  </a:cubicBezTo>
                  <a:cubicBezTo>
                    <a:pt x="1304" y="13872"/>
                    <a:pt x="1326" y="13881"/>
                    <a:pt x="1348" y="13881"/>
                  </a:cubicBezTo>
                  <a:cubicBezTo>
                    <a:pt x="1400" y="13881"/>
                    <a:pt x="1454" y="13836"/>
                    <a:pt x="1483" y="13771"/>
                  </a:cubicBezTo>
                  <a:cubicBezTo>
                    <a:pt x="1483" y="13854"/>
                    <a:pt x="1504" y="13937"/>
                    <a:pt x="1545" y="14020"/>
                  </a:cubicBezTo>
                  <a:cubicBezTo>
                    <a:pt x="1595" y="13845"/>
                    <a:pt x="1638" y="13781"/>
                    <a:pt x="1671" y="13781"/>
                  </a:cubicBezTo>
                  <a:cubicBezTo>
                    <a:pt x="1734" y="13781"/>
                    <a:pt x="1758" y="14018"/>
                    <a:pt x="1711" y="14175"/>
                  </a:cubicBezTo>
                  <a:lnTo>
                    <a:pt x="1897" y="14020"/>
                  </a:lnTo>
                  <a:lnTo>
                    <a:pt x="1897" y="14020"/>
                  </a:lnTo>
                  <a:cubicBezTo>
                    <a:pt x="1815" y="14144"/>
                    <a:pt x="1815" y="14268"/>
                    <a:pt x="1897" y="14393"/>
                  </a:cubicBezTo>
                  <a:cubicBezTo>
                    <a:pt x="1949" y="14340"/>
                    <a:pt x="2446" y="14289"/>
                    <a:pt x="2208" y="14102"/>
                  </a:cubicBezTo>
                  <a:cubicBezTo>
                    <a:pt x="2226" y="14096"/>
                    <a:pt x="2243" y="14093"/>
                    <a:pt x="2259" y="14093"/>
                  </a:cubicBezTo>
                  <a:cubicBezTo>
                    <a:pt x="2395" y="14093"/>
                    <a:pt x="2481" y="14308"/>
                    <a:pt x="2508" y="14382"/>
                  </a:cubicBezTo>
                  <a:cubicBezTo>
                    <a:pt x="2270" y="14413"/>
                    <a:pt x="2011" y="14485"/>
                    <a:pt x="2001" y="14548"/>
                  </a:cubicBezTo>
                  <a:cubicBezTo>
                    <a:pt x="2031" y="14541"/>
                    <a:pt x="2060" y="14538"/>
                    <a:pt x="2087" y="14538"/>
                  </a:cubicBezTo>
                  <a:cubicBezTo>
                    <a:pt x="2280" y="14538"/>
                    <a:pt x="2423" y="14678"/>
                    <a:pt x="2550" y="14724"/>
                  </a:cubicBezTo>
                  <a:cubicBezTo>
                    <a:pt x="2146" y="14734"/>
                    <a:pt x="716" y="14879"/>
                    <a:pt x="540" y="14962"/>
                  </a:cubicBezTo>
                  <a:cubicBezTo>
                    <a:pt x="198" y="15118"/>
                    <a:pt x="374" y="15180"/>
                    <a:pt x="208" y="15408"/>
                  </a:cubicBezTo>
                  <a:cubicBezTo>
                    <a:pt x="201" y="15361"/>
                    <a:pt x="187" y="15338"/>
                    <a:pt x="168" y="15338"/>
                  </a:cubicBezTo>
                  <a:cubicBezTo>
                    <a:pt x="161" y="15338"/>
                    <a:pt x="154" y="15341"/>
                    <a:pt x="146" y="15346"/>
                  </a:cubicBezTo>
                  <a:cubicBezTo>
                    <a:pt x="157" y="15387"/>
                    <a:pt x="343" y="15584"/>
                    <a:pt x="343" y="15584"/>
                  </a:cubicBezTo>
                  <a:cubicBezTo>
                    <a:pt x="348" y="15466"/>
                    <a:pt x="350" y="15411"/>
                    <a:pt x="362" y="15411"/>
                  </a:cubicBezTo>
                  <a:cubicBezTo>
                    <a:pt x="374" y="15411"/>
                    <a:pt x="398" y="15479"/>
                    <a:pt x="447" y="15604"/>
                  </a:cubicBezTo>
                  <a:cubicBezTo>
                    <a:pt x="509" y="15376"/>
                    <a:pt x="530" y="15397"/>
                    <a:pt x="468" y="15231"/>
                  </a:cubicBezTo>
                  <a:lnTo>
                    <a:pt x="468" y="15231"/>
                  </a:lnTo>
                  <a:cubicBezTo>
                    <a:pt x="685" y="15252"/>
                    <a:pt x="602" y="15221"/>
                    <a:pt x="623" y="15584"/>
                  </a:cubicBezTo>
                  <a:cubicBezTo>
                    <a:pt x="737" y="15584"/>
                    <a:pt x="851" y="15148"/>
                    <a:pt x="871" y="15076"/>
                  </a:cubicBezTo>
                  <a:lnTo>
                    <a:pt x="871" y="15076"/>
                  </a:lnTo>
                  <a:cubicBezTo>
                    <a:pt x="864" y="15147"/>
                    <a:pt x="872" y="15184"/>
                    <a:pt x="897" y="15184"/>
                  </a:cubicBezTo>
                  <a:cubicBezTo>
                    <a:pt x="909" y="15184"/>
                    <a:pt x="924" y="15176"/>
                    <a:pt x="944" y="15159"/>
                  </a:cubicBezTo>
                  <a:lnTo>
                    <a:pt x="944" y="15159"/>
                  </a:lnTo>
                  <a:cubicBezTo>
                    <a:pt x="944" y="15314"/>
                    <a:pt x="882" y="15449"/>
                    <a:pt x="768" y="15563"/>
                  </a:cubicBezTo>
                  <a:cubicBezTo>
                    <a:pt x="809" y="15527"/>
                    <a:pt x="851" y="15509"/>
                    <a:pt x="889" y="15509"/>
                  </a:cubicBezTo>
                  <a:cubicBezTo>
                    <a:pt x="928" y="15509"/>
                    <a:pt x="965" y="15527"/>
                    <a:pt x="996" y="15563"/>
                  </a:cubicBezTo>
                  <a:cubicBezTo>
                    <a:pt x="1006" y="15532"/>
                    <a:pt x="1099" y="15284"/>
                    <a:pt x="1110" y="15284"/>
                  </a:cubicBezTo>
                  <a:lnTo>
                    <a:pt x="1110" y="15284"/>
                  </a:lnTo>
                  <a:cubicBezTo>
                    <a:pt x="1058" y="15429"/>
                    <a:pt x="1089" y="15563"/>
                    <a:pt x="1182" y="15667"/>
                  </a:cubicBezTo>
                  <a:cubicBezTo>
                    <a:pt x="1188" y="15602"/>
                    <a:pt x="1199" y="15571"/>
                    <a:pt x="1214" y="15571"/>
                  </a:cubicBezTo>
                  <a:cubicBezTo>
                    <a:pt x="1228" y="15571"/>
                    <a:pt x="1245" y="15596"/>
                    <a:pt x="1265" y="15646"/>
                  </a:cubicBezTo>
                  <a:cubicBezTo>
                    <a:pt x="1286" y="15387"/>
                    <a:pt x="1379" y="15148"/>
                    <a:pt x="1534" y="15128"/>
                  </a:cubicBezTo>
                  <a:lnTo>
                    <a:pt x="1534" y="15128"/>
                  </a:lnTo>
                  <a:cubicBezTo>
                    <a:pt x="1504" y="15346"/>
                    <a:pt x="1400" y="15501"/>
                    <a:pt x="1379" y="15729"/>
                  </a:cubicBezTo>
                  <a:cubicBezTo>
                    <a:pt x="1566" y="15687"/>
                    <a:pt x="1576" y="15470"/>
                    <a:pt x="1690" y="15335"/>
                  </a:cubicBezTo>
                  <a:cubicBezTo>
                    <a:pt x="1700" y="15387"/>
                    <a:pt x="1700" y="15418"/>
                    <a:pt x="1711" y="15459"/>
                  </a:cubicBezTo>
                  <a:cubicBezTo>
                    <a:pt x="1783" y="15366"/>
                    <a:pt x="1752" y="15180"/>
                    <a:pt x="1877" y="15180"/>
                  </a:cubicBezTo>
                  <a:cubicBezTo>
                    <a:pt x="1877" y="15399"/>
                    <a:pt x="1866" y="15458"/>
                    <a:pt x="1872" y="15458"/>
                  </a:cubicBezTo>
                  <a:cubicBezTo>
                    <a:pt x="1879" y="15458"/>
                    <a:pt x="1910" y="15376"/>
                    <a:pt x="2011" y="15376"/>
                  </a:cubicBezTo>
                  <a:cubicBezTo>
                    <a:pt x="2073" y="15563"/>
                    <a:pt x="1752" y="15729"/>
                    <a:pt x="1762" y="15781"/>
                  </a:cubicBezTo>
                  <a:cubicBezTo>
                    <a:pt x="1775" y="15779"/>
                    <a:pt x="1788" y="15777"/>
                    <a:pt x="1799" y="15777"/>
                  </a:cubicBezTo>
                  <a:cubicBezTo>
                    <a:pt x="1888" y="15777"/>
                    <a:pt x="1931" y="15847"/>
                    <a:pt x="1949" y="15957"/>
                  </a:cubicBezTo>
                  <a:cubicBezTo>
                    <a:pt x="1960" y="15947"/>
                    <a:pt x="2125" y="15832"/>
                    <a:pt x="2208" y="15729"/>
                  </a:cubicBezTo>
                  <a:lnTo>
                    <a:pt x="2208" y="15729"/>
                  </a:lnTo>
                  <a:cubicBezTo>
                    <a:pt x="2184" y="15839"/>
                    <a:pt x="2178" y="15872"/>
                    <a:pt x="2188" y="15872"/>
                  </a:cubicBezTo>
                  <a:cubicBezTo>
                    <a:pt x="2204" y="15872"/>
                    <a:pt x="2260" y="15789"/>
                    <a:pt x="2347" y="15789"/>
                  </a:cubicBezTo>
                  <a:cubicBezTo>
                    <a:pt x="2371" y="15789"/>
                    <a:pt x="2397" y="15795"/>
                    <a:pt x="2425" y="15812"/>
                  </a:cubicBezTo>
                  <a:cubicBezTo>
                    <a:pt x="2134" y="15919"/>
                    <a:pt x="1702" y="16077"/>
                    <a:pt x="1375" y="16077"/>
                  </a:cubicBezTo>
                  <a:cubicBezTo>
                    <a:pt x="1259" y="16077"/>
                    <a:pt x="1157" y="16058"/>
                    <a:pt x="1078" y="16009"/>
                  </a:cubicBezTo>
                  <a:lnTo>
                    <a:pt x="1078" y="16009"/>
                  </a:lnTo>
                  <a:cubicBezTo>
                    <a:pt x="954" y="16133"/>
                    <a:pt x="1141" y="16288"/>
                    <a:pt x="705" y="16320"/>
                  </a:cubicBezTo>
                  <a:cubicBezTo>
                    <a:pt x="841" y="16371"/>
                    <a:pt x="851" y="16433"/>
                    <a:pt x="747" y="16506"/>
                  </a:cubicBezTo>
                  <a:cubicBezTo>
                    <a:pt x="721" y="16493"/>
                    <a:pt x="696" y="16488"/>
                    <a:pt x="673" y="16488"/>
                  </a:cubicBezTo>
                  <a:cubicBezTo>
                    <a:pt x="545" y="16488"/>
                    <a:pt x="470" y="16663"/>
                    <a:pt x="654" y="16838"/>
                  </a:cubicBezTo>
                  <a:cubicBezTo>
                    <a:pt x="630" y="16839"/>
                    <a:pt x="607" y="16840"/>
                    <a:pt x="586" y="16840"/>
                  </a:cubicBezTo>
                  <a:cubicBezTo>
                    <a:pt x="439" y="16840"/>
                    <a:pt x="355" y="16809"/>
                    <a:pt x="283" y="16809"/>
                  </a:cubicBezTo>
                  <a:cubicBezTo>
                    <a:pt x="217" y="16809"/>
                    <a:pt x="161" y="16835"/>
                    <a:pt x="74" y="16931"/>
                  </a:cubicBezTo>
                  <a:cubicBezTo>
                    <a:pt x="1" y="17004"/>
                    <a:pt x="136" y="17179"/>
                    <a:pt x="167" y="17252"/>
                  </a:cubicBezTo>
                  <a:cubicBezTo>
                    <a:pt x="221" y="17206"/>
                    <a:pt x="404" y="16968"/>
                    <a:pt x="504" y="16968"/>
                  </a:cubicBezTo>
                  <a:cubicBezTo>
                    <a:pt x="518" y="16968"/>
                    <a:pt x="530" y="16973"/>
                    <a:pt x="540" y="16983"/>
                  </a:cubicBezTo>
                  <a:cubicBezTo>
                    <a:pt x="332" y="17179"/>
                    <a:pt x="323" y="17366"/>
                    <a:pt x="519" y="17532"/>
                  </a:cubicBezTo>
                  <a:cubicBezTo>
                    <a:pt x="571" y="17273"/>
                    <a:pt x="830" y="17460"/>
                    <a:pt x="747" y="17262"/>
                  </a:cubicBezTo>
                  <a:lnTo>
                    <a:pt x="747" y="17262"/>
                  </a:lnTo>
                  <a:cubicBezTo>
                    <a:pt x="1119" y="17515"/>
                    <a:pt x="603" y="17545"/>
                    <a:pt x="338" y="17545"/>
                  </a:cubicBezTo>
                  <a:cubicBezTo>
                    <a:pt x="256" y="17545"/>
                    <a:pt x="198" y="17542"/>
                    <a:pt x="198" y="17542"/>
                  </a:cubicBezTo>
                  <a:lnTo>
                    <a:pt x="198" y="17542"/>
                  </a:lnTo>
                  <a:cubicBezTo>
                    <a:pt x="333" y="17707"/>
                    <a:pt x="397" y="17855"/>
                    <a:pt x="481" y="17855"/>
                  </a:cubicBezTo>
                  <a:cubicBezTo>
                    <a:pt x="513" y="17855"/>
                    <a:pt x="548" y="17832"/>
                    <a:pt x="592" y="17780"/>
                  </a:cubicBezTo>
                  <a:lnTo>
                    <a:pt x="592" y="17780"/>
                  </a:lnTo>
                  <a:cubicBezTo>
                    <a:pt x="581" y="17895"/>
                    <a:pt x="633" y="18185"/>
                    <a:pt x="654" y="18319"/>
                  </a:cubicBezTo>
                  <a:cubicBezTo>
                    <a:pt x="737" y="18029"/>
                    <a:pt x="1016" y="18268"/>
                    <a:pt x="986" y="17905"/>
                  </a:cubicBezTo>
                  <a:lnTo>
                    <a:pt x="986" y="17905"/>
                  </a:lnTo>
                  <a:cubicBezTo>
                    <a:pt x="1048" y="17925"/>
                    <a:pt x="1069" y="18226"/>
                    <a:pt x="1078" y="18288"/>
                  </a:cubicBezTo>
                  <a:cubicBezTo>
                    <a:pt x="1182" y="18195"/>
                    <a:pt x="1234" y="18081"/>
                    <a:pt x="1327" y="17998"/>
                  </a:cubicBezTo>
                  <a:lnTo>
                    <a:pt x="1327" y="17998"/>
                  </a:lnTo>
                  <a:cubicBezTo>
                    <a:pt x="1359" y="18288"/>
                    <a:pt x="1182" y="18443"/>
                    <a:pt x="1110" y="18713"/>
                  </a:cubicBezTo>
                  <a:cubicBezTo>
                    <a:pt x="1147" y="18763"/>
                    <a:pt x="1180" y="18784"/>
                    <a:pt x="1210" y="18784"/>
                  </a:cubicBezTo>
                  <a:cubicBezTo>
                    <a:pt x="1338" y="18784"/>
                    <a:pt x="1400" y="18396"/>
                    <a:pt x="1400" y="18371"/>
                  </a:cubicBezTo>
                  <a:cubicBezTo>
                    <a:pt x="1431" y="18464"/>
                    <a:pt x="1472" y="18558"/>
                    <a:pt x="1493" y="18651"/>
                  </a:cubicBezTo>
                  <a:cubicBezTo>
                    <a:pt x="1639" y="18529"/>
                    <a:pt x="1715" y="18458"/>
                    <a:pt x="1866" y="18458"/>
                  </a:cubicBezTo>
                  <a:cubicBezTo>
                    <a:pt x="1908" y="18458"/>
                    <a:pt x="1955" y="18464"/>
                    <a:pt x="2011" y="18475"/>
                  </a:cubicBezTo>
                  <a:cubicBezTo>
                    <a:pt x="1980" y="18962"/>
                    <a:pt x="1732" y="18620"/>
                    <a:pt x="2115" y="18910"/>
                  </a:cubicBezTo>
                  <a:cubicBezTo>
                    <a:pt x="2063" y="19138"/>
                    <a:pt x="1524" y="19003"/>
                    <a:pt x="2063" y="19252"/>
                  </a:cubicBezTo>
                  <a:cubicBezTo>
                    <a:pt x="1949" y="19252"/>
                    <a:pt x="1866" y="19314"/>
                    <a:pt x="1815" y="19438"/>
                  </a:cubicBezTo>
                  <a:cubicBezTo>
                    <a:pt x="1907" y="19438"/>
                    <a:pt x="2125" y="19562"/>
                    <a:pt x="2022" y="19760"/>
                  </a:cubicBezTo>
                  <a:cubicBezTo>
                    <a:pt x="2049" y="19765"/>
                    <a:pt x="2075" y="19768"/>
                    <a:pt x="2102" y="19768"/>
                  </a:cubicBezTo>
                  <a:cubicBezTo>
                    <a:pt x="2179" y="19768"/>
                    <a:pt x="2256" y="19746"/>
                    <a:pt x="2333" y="19708"/>
                  </a:cubicBezTo>
                  <a:lnTo>
                    <a:pt x="2333" y="19708"/>
                  </a:lnTo>
                  <a:cubicBezTo>
                    <a:pt x="2343" y="19739"/>
                    <a:pt x="2312" y="19946"/>
                    <a:pt x="2312" y="20081"/>
                  </a:cubicBezTo>
                  <a:cubicBezTo>
                    <a:pt x="2312" y="20039"/>
                    <a:pt x="2333" y="20018"/>
                    <a:pt x="2374" y="20018"/>
                  </a:cubicBezTo>
                  <a:cubicBezTo>
                    <a:pt x="2405" y="20133"/>
                    <a:pt x="2374" y="20236"/>
                    <a:pt x="2291" y="20329"/>
                  </a:cubicBezTo>
                  <a:cubicBezTo>
                    <a:pt x="2349" y="20363"/>
                    <a:pt x="2390" y="20379"/>
                    <a:pt x="2419" y="20379"/>
                  </a:cubicBezTo>
                  <a:cubicBezTo>
                    <a:pt x="2488" y="20379"/>
                    <a:pt x="2488" y="20284"/>
                    <a:pt x="2488" y="20101"/>
                  </a:cubicBezTo>
                  <a:cubicBezTo>
                    <a:pt x="2580" y="20101"/>
                    <a:pt x="2556" y="20427"/>
                    <a:pt x="2561" y="20427"/>
                  </a:cubicBezTo>
                  <a:cubicBezTo>
                    <a:pt x="2563" y="20427"/>
                    <a:pt x="2572" y="20355"/>
                    <a:pt x="2602" y="20143"/>
                  </a:cubicBezTo>
                  <a:cubicBezTo>
                    <a:pt x="2659" y="20209"/>
                    <a:pt x="2784" y="20301"/>
                    <a:pt x="2790" y="20301"/>
                  </a:cubicBezTo>
                  <a:cubicBezTo>
                    <a:pt x="2791" y="20301"/>
                    <a:pt x="2790" y="20300"/>
                    <a:pt x="2789" y="20299"/>
                  </a:cubicBezTo>
                  <a:cubicBezTo>
                    <a:pt x="2685" y="20153"/>
                    <a:pt x="2664" y="20060"/>
                    <a:pt x="2778" y="19905"/>
                  </a:cubicBezTo>
                  <a:lnTo>
                    <a:pt x="2778" y="19905"/>
                  </a:lnTo>
                  <a:cubicBezTo>
                    <a:pt x="2809" y="20081"/>
                    <a:pt x="2819" y="20112"/>
                    <a:pt x="2840" y="20278"/>
                  </a:cubicBezTo>
                  <a:cubicBezTo>
                    <a:pt x="2881" y="20278"/>
                    <a:pt x="3006" y="19935"/>
                    <a:pt x="3006" y="19905"/>
                  </a:cubicBezTo>
                  <a:cubicBezTo>
                    <a:pt x="3006" y="19905"/>
                    <a:pt x="3037" y="20184"/>
                    <a:pt x="3162" y="20236"/>
                  </a:cubicBezTo>
                  <a:cubicBezTo>
                    <a:pt x="3244" y="20101"/>
                    <a:pt x="3224" y="20060"/>
                    <a:pt x="3162" y="19905"/>
                  </a:cubicBezTo>
                  <a:cubicBezTo>
                    <a:pt x="3178" y="19895"/>
                    <a:pt x="3192" y="19891"/>
                    <a:pt x="3205" y="19891"/>
                  </a:cubicBezTo>
                  <a:cubicBezTo>
                    <a:pt x="3246" y="19891"/>
                    <a:pt x="3265" y="19943"/>
                    <a:pt x="3265" y="20039"/>
                  </a:cubicBezTo>
                  <a:cubicBezTo>
                    <a:pt x="3358" y="19946"/>
                    <a:pt x="3379" y="19843"/>
                    <a:pt x="3317" y="19728"/>
                  </a:cubicBezTo>
                  <a:cubicBezTo>
                    <a:pt x="3323" y="19726"/>
                    <a:pt x="3332" y="19724"/>
                    <a:pt x="3343" y="19724"/>
                  </a:cubicBezTo>
                  <a:cubicBezTo>
                    <a:pt x="3383" y="19724"/>
                    <a:pt x="3444" y="19747"/>
                    <a:pt x="3493" y="19853"/>
                  </a:cubicBezTo>
                  <a:cubicBezTo>
                    <a:pt x="3500" y="19796"/>
                    <a:pt x="3551" y="19680"/>
                    <a:pt x="3589" y="19680"/>
                  </a:cubicBezTo>
                  <a:cubicBezTo>
                    <a:pt x="3606" y="19680"/>
                    <a:pt x="3621" y="19705"/>
                    <a:pt x="3627" y="19770"/>
                  </a:cubicBezTo>
                  <a:cubicBezTo>
                    <a:pt x="3660" y="19668"/>
                    <a:pt x="3692" y="19632"/>
                    <a:pt x="3762" y="19632"/>
                  </a:cubicBezTo>
                  <a:cubicBezTo>
                    <a:pt x="3827" y="19632"/>
                    <a:pt x="3924" y="19663"/>
                    <a:pt x="4083" y="19698"/>
                  </a:cubicBezTo>
                  <a:cubicBezTo>
                    <a:pt x="4072" y="19696"/>
                    <a:pt x="4060" y="19695"/>
                    <a:pt x="4049" y="19695"/>
                  </a:cubicBezTo>
                  <a:cubicBezTo>
                    <a:pt x="3995" y="19695"/>
                    <a:pt x="3938" y="19713"/>
                    <a:pt x="3887" y="19739"/>
                  </a:cubicBezTo>
                  <a:cubicBezTo>
                    <a:pt x="4000" y="19739"/>
                    <a:pt x="4063" y="19790"/>
                    <a:pt x="4063" y="19894"/>
                  </a:cubicBezTo>
                  <a:cubicBezTo>
                    <a:pt x="4062" y="19894"/>
                    <a:pt x="4060" y="19893"/>
                    <a:pt x="4058" y="19893"/>
                  </a:cubicBezTo>
                  <a:cubicBezTo>
                    <a:pt x="4015" y="19893"/>
                    <a:pt x="3772" y="19979"/>
                    <a:pt x="3772" y="20008"/>
                  </a:cubicBezTo>
                  <a:cubicBezTo>
                    <a:pt x="3855" y="20008"/>
                    <a:pt x="3938" y="20018"/>
                    <a:pt x="4021" y="20050"/>
                  </a:cubicBezTo>
                  <a:cubicBezTo>
                    <a:pt x="3959" y="20060"/>
                    <a:pt x="3793" y="20122"/>
                    <a:pt x="3700" y="20174"/>
                  </a:cubicBezTo>
                  <a:cubicBezTo>
                    <a:pt x="3706" y="20156"/>
                    <a:pt x="3697" y="20149"/>
                    <a:pt x="3679" y="20149"/>
                  </a:cubicBezTo>
                  <a:cubicBezTo>
                    <a:pt x="3625" y="20149"/>
                    <a:pt x="3491" y="20215"/>
                    <a:pt x="3420" y="20246"/>
                  </a:cubicBezTo>
                  <a:cubicBezTo>
                    <a:pt x="3472" y="20257"/>
                    <a:pt x="3680" y="20423"/>
                    <a:pt x="3597" y="20506"/>
                  </a:cubicBezTo>
                  <a:cubicBezTo>
                    <a:pt x="3621" y="20497"/>
                    <a:pt x="3642" y="20492"/>
                    <a:pt x="3659" y="20492"/>
                  </a:cubicBezTo>
                  <a:cubicBezTo>
                    <a:pt x="3701" y="20492"/>
                    <a:pt x="3724" y="20519"/>
                    <a:pt x="3731" y="20578"/>
                  </a:cubicBezTo>
                  <a:cubicBezTo>
                    <a:pt x="3777" y="20458"/>
                    <a:pt x="3823" y="20423"/>
                    <a:pt x="3869" y="20423"/>
                  </a:cubicBezTo>
                  <a:cubicBezTo>
                    <a:pt x="3906" y="20423"/>
                    <a:pt x="3943" y="20446"/>
                    <a:pt x="3980" y="20464"/>
                  </a:cubicBezTo>
                  <a:cubicBezTo>
                    <a:pt x="3845" y="20713"/>
                    <a:pt x="3845" y="20682"/>
                    <a:pt x="3928" y="20951"/>
                  </a:cubicBezTo>
                  <a:cubicBezTo>
                    <a:pt x="4022" y="20780"/>
                    <a:pt x="4046" y="20531"/>
                    <a:pt x="4185" y="20531"/>
                  </a:cubicBezTo>
                  <a:cubicBezTo>
                    <a:pt x="4214" y="20531"/>
                    <a:pt x="4249" y="20543"/>
                    <a:pt x="4291" y="20568"/>
                  </a:cubicBezTo>
                  <a:cubicBezTo>
                    <a:pt x="4281" y="20495"/>
                    <a:pt x="4156" y="20216"/>
                    <a:pt x="4270" y="20163"/>
                  </a:cubicBezTo>
                  <a:lnTo>
                    <a:pt x="4270" y="20163"/>
                  </a:lnTo>
                  <a:cubicBezTo>
                    <a:pt x="4313" y="20255"/>
                    <a:pt x="4342" y="20288"/>
                    <a:pt x="4363" y="20288"/>
                  </a:cubicBezTo>
                  <a:cubicBezTo>
                    <a:pt x="4418" y="20288"/>
                    <a:pt x="4414" y="20047"/>
                    <a:pt x="4475" y="20047"/>
                  </a:cubicBezTo>
                  <a:cubicBezTo>
                    <a:pt x="4489" y="20047"/>
                    <a:pt x="4507" y="20060"/>
                    <a:pt x="4529" y="20091"/>
                  </a:cubicBezTo>
                  <a:cubicBezTo>
                    <a:pt x="4716" y="20361"/>
                    <a:pt x="4239" y="20589"/>
                    <a:pt x="4373" y="20734"/>
                  </a:cubicBezTo>
                  <a:cubicBezTo>
                    <a:pt x="4373" y="20739"/>
                    <a:pt x="4374" y="20742"/>
                    <a:pt x="4376" y="20742"/>
                  </a:cubicBezTo>
                  <a:cubicBezTo>
                    <a:pt x="4404" y="20742"/>
                    <a:pt x="4594" y="20487"/>
                    <a:pt x="4622" y="20412"/>
                  </a:cubicBezTo>
                  <a:lnTo>
                    <a:pt x="4622" y="20412"/>
                  </a:lnTo>
                  <a:cubicBezTo>
                    <a:pt x="4633" y="20547"/>
                    <a:pt x="4539" y="20744"/>
                    <a:pt x="4622" y="20817"/>
                  </a:cubicBezTo>
                  <a:cubicBezTo>
                    <a:pt x="4638" y="20784"/>
                    <a:pt x="4649" y="20772"/>
                    <a:pt x="4657" y="20772"/>
                  </a:cubicBezTo>
                  <a:cubicBezTo>
                    <a:pt x="4679" y="20772"/>
                    <a:pt x="4667" y="20889"/>
                    <a:pt x="4674" y="20889"/>
                  </a:cubicBezTo>
                  <a:cubicBezTo>
                    <a:pt x="4678" y="20889"/>
                    <a:pt x="4692" y="20827"/>
                    <a:pt x="4737" y="20609"/>
                  </a:cubicBezTo>
                  <a:cubicBezTo>
                    <a:pt x="4775" y="20645"/>
                    <a:pt x="4807" y="20658"/>
                    <a:pt x="4834" y="20658"/>
                  </a:cubicBezTo>
                  <a:cubicBezTo>
                    <a:pt x="4915" y="20658"/>
                    <a:pt x="4950" y="20536"/>
                    <a:pt x="5002" y="20536"/>
                  </a:cubicBezTo>
                  <a:cubicBezTo>
                    <a:pt x="5034" y="20536"/>
                    <a:pt x="5072" y="20581"/>
                    <a:pt x="5130" y="20723"/>
                  </a:cubicBezTo>
                  <a:cubicBezTo>
                    <a:pt x="5146" y="20648"/>
                    <a:pt x="5151" y="20609"/>
                    <a:pt x="5159" y="20609"/>
                  </a:cubicBezTo>
                  <a:cubicBezTo>
                    <a:pt x="5167" y="20609"/>
                    <a:pt x="5178" y="20643"/>
                    <a:pt x="5202" y="20713"/>
                  </a:cubicBezTo>
                  <a:cubicBezTo>
                    <a:pt x="5222" y="20605"/>
                    <a:pt x="5269" y="20526"/>
                    <a:pt x="5327" y="20526"/>
                  </a:cubicBezTo>
                  <a:cubicBezTo>
                    <a:pt x="5330" y="20526"/>
                    <a:pt x="5334" y="20526"/>
                    <a:pt x="5337" y="20526"/>
                  </a:cubicBezTo>
                  <a:lnTo>
                    <a:pt x="5462" y="20495"/>
                  </a:lnTo>
                  <a:lnTo>
                    <a:pt x="5658" y="20278"/>
                  </a:lnTo>
                  <a:lnTo>
                    <a:pt x="5856" y="20184"/>
                  </a:lnTo>
                  <a:cubicBezTo>
                    <a:pt x="5762" y="20050"/>
                    <a:pt x="5783" y="20101"/>
                    <a:pt x="5793" y="19946"/>
                  </a:cubicBezTo>
                  <a:lnTo>
                    <a:pt x="5793" y="19946"/>
                  </a:lnTo>
                  <a:cubicBezTo>
                    <a:pt x="5814" y="19946"/>
                    <a:pt x="6332" y="20506"/>
                    <a:pt x="6176" y="20744"/>
                  </a:cubicBezTo>
                  <a:cubicBezTo>
                    <a:pt x="6208" y="20744"/>
                    <a:pt x="6342" y="20485"/>
                    <a:pt x="6353" y="20485"/>
                  </a:cubicBezTo>
                  <a:lnTo>
                    <a:pt x="6353" y="20485"/>
                  </a:lnTo>
                  <a:cubicBezTo>
                    <a:pt x="6332" y="20640"/>
                    <a:pt x="6384" y="20713"/>
                    <a:pt x="6498" y="20723"/>
                  </a:cubicBezTo>
                  <a:cubicBezTo>
                    <a:pt x="6456" y="20578"/>
                    <a:pt x="6436" y="20672"/>
                    <a:pt x="6477" y="20516"/>
                  </a:cubicBezTo>
                  <a:lnTo>
                    <a:pt x="6477" y="20516"/>
                  </a:lnTo>
                  <a:cubicBezTo>
                    <a:pt x="6499" y="20545"/>
                    <a:pt x="6869" y="20771"/>
                    <a:pt x="7189" y="20771"/>
                  </a:cubicBezTo>
                  <a:cubicBezTo>
                    <a:pt x="7327" y="20771"/>
                    <a:pt x="7456" y="20728"/>
                    <a:pt x="7544" y="20609"/>
                  </a:cubicBezTo>
                  <a:lnTo>
                    <a:pt x="7544" y="20609"/>
                  </a:lnTo>
                  <a:cubicBezTo>
                    <a:pt x="7543" y="20610"/>
                    <a:pt x="7543" y="20610"/>
                    <a:pt x="7542" y="20610"/>
                  </a:cubicBezTo>
                  <a:cubicBezTo>
                    <a:pt x="7485" y="20610"/>
                    <a:pt x="6840" y="20244"/>
                    <a:pt x="6902" y="20050"/>
                  </a:cubicBezTo>
                  <a:lnTo>
                    <a:pt x="6902" y="20050"/>
                  </a:lnTo>
                  <a:cubicBezTo>
                    <a:pt x="6942" y="20093"/>
                    <a:pt x="6962" y="20109"/>
                    <a:pt x="6973" y="20109"/>
                  </a:cubicBezTo>
                  <a:cubicBezTo>
                    <a:pt x="7001" y="20109"/>
                    <a:pt x="6983" y="20020"/>
                    <a:pt x="7078" y="19998"/>
                  </a:cubicBezTo>
                  <a:cubicBezTo>
                    <a:pt x="7055" y="19967"/>
                    <a:pt x="6989" y="19817"/>
                    <a:pt x="7002" y="19817"/>
                  </a:cubicBezTo>
                  <a:lnTo>
                    <a:pt x="7002" y="19817"/>
                  </a:lnTo>
                  <a:cubicBezTo>
                    <a:pt x="7007" y="19817"/>
                    <a:pt x="7024" y="19838"/>
                    <a:pt x="7057" y="19894"/>
                  </a:cubicBezTo>
                  <a:cubicBezTo>
                    <a:pt x="7026" y="19790"/>
                    <a:pt x="6954" y="19708"/>
                    <a:pt x="6850" y="19656"/>
                  </a:cubicBezTo>
                  <a:lnTo>
                    <a:pt x="6850" y="19656"/>
                  </a:lnTo>
                  <a:cubicBezTo>
                    <a:pt x="6853" y="19657"/>
                    <a:pt x="6857" y="19657"/>
                    <a:pt x="6860" y="19657"/>
                  </a:cubicBezTo>
                  <a:cubicBezTo>
                    <a:pt x="6909" y="19657"/>
                    <a:pt x="7018" y="19601"/>
                    <a:pt x="7037" y="19562"/>
                  </a:cubicBezTo>
                  <a:cubicBezTo>
                    <a:pt x="6860" y="19511"/>
                    <a:pt x="6819" y="19511"/>
                    <a:pt x="7016" y="19480"/>
                  </a:cubicBezTo>
                  <a:cubicBezTo>
                    <a:pt x="6964" y="19438"/>
                    <a:pt x="6757" y="19304"/>
                    <a:pt x="6726" y="19304"/>
                  </a:cubicBezTo>
                  <a:cubicBezTo>
                    <a:pt x="6805" y="19271"/>
                    <a:pt x="6868" y="19240"/>
                    <a:pt x="6923" y="19240"/>
                  </a:cubicBezTo>
                  <a:cubicBezTo>
                    <a:pt x="6990" y="19240"/>
                    <a:pt x="7047" y="19286"/>
                    <a:pt x="7109" y="19428"/>
                  </a:cubicBezTo>
                  <a:cubicBezTo>
                    <a:pt x="7254" y="19355"/>
                    <a:pt x="7047" y="19272"/>
                    <a:pt x="7182" y="19221"/>
                  </a:cubicBezTo>
                  <a:lnTo>
                    <a:pt x="7182" y="19221"/>
                  </a:lnTo>
                  <a:cubicBezTo>
                    <a:pt x="7295" y="19417"/>
                    <a:pt x="7358" y="19480"/>
                    <a:pt x="7327" y="19687"/>
                  </a:cubicBezTo>
                  <a:cubicBezTo>
                    <a:pt x="7283" y="19613"/>
                    <a:pt x="7247" y="19583"/>
                    <a:pt x="7219" y="19583"/>
                  </a:cubicBezTo>
                  <a:cubicBezTo>
                    <a:pt x="7103" y="19583"/>
                    <a:pt x="7140" y="20117"/>
                    <a:pt x="7402" y="20117"/>
                  </a:cubicBezTo>
                  <a:cubicBezTo>
                    <a:pt x="7459" y="20117"/>
                    <a:pt x="7527" y="20091"/>
                    <a:pt x="7606" y="20029"/>
                  </a:cubicBezTo>
                  <a:cubicBezTo>
                    <a:pt x="7482" y="19926"/>
                    <a:pt x="7472" y="19832"/>
                    <a:pt x="7585" y="19749"/>
                  </a:cubicBezTo>
                  <a:lnTo>
                    <a:pt x="7585" y="19749"/>
                  </a:lnTo>
                  <a:cubicBezTo>
                    <a:pt x="7623" y="19838"/>
                    <a:pt x="7672" y="19866"/>
                    <a:pt x="7725" y="19866"/>
                  </a:cubicBezTo>
                  <a:cubicBezTo>
                    <a:pt x="7816" y="19866"/>
                    <a:pt x="7920" y="19781"/>
                    <a:pt x="8001" y="19781"/>
                  </a:cubicBezTo>
                  <a:cubicBezTo>
                    <a:pt x="8015" y="19781"/>
                    <a:pt x="8029" y="19784"/>
                    <a:pt x="8041" y="19790"/>
                  </a:cubicBezTo>
                  <a:cubicBezTo>
                    <a:pt x="7958" y="19915"/>
                    <a:pt x="8135" y="20226"/>
                    <a:pt x="8083" y="20278"/>
                  </a:cubicBezTo>
                  <a:cubicBezTo>
                    <a:pt x="8129" y="20231"/>
                    <a:pt x="8179" y="20225"/>
                    <a:pt x="8213" y="20225"/>
                  </a:cubicBezTo>
                  <a:cubicBezTo>
                    <a:pt x="8224" y="20225"/>
                    <a:pt x="8234" y="20226"/>
                    <a:pt x="8241" y="20226"/>
                  </a:cubicBezTo>
                  <a:cubicBezTo>
                    <a:pt x="8269" y="20226"/>
                    <a:pt x="8259" y="20216"/>
                    <a:pt x="8166" y="20112"/>
                  </a:cubicBezTo>
                  <a:lnTo>
                    <a:pt x="8166" y="20112"/>
                  </a:lnTo>
                  <a:cubicBezTo>
                    <a:pt x="8220" y="20156"/>
                    <a:pt x="8274" y="20177"/>
                    <a:pt x="8326" y="20177"/>
                  </a:cubicBezTo>
                  <a:cubicBezTo>
                    <a:pt x="8385" y="20177"/>
                    <a:pt x="8443" y="20151"/>
                    <a:pt x="8497" y="20101"/>
                  </a:cubicBezTo>
                  <a:cubicBezTo>
                    <a:pt x="8155" y="20046"/>
                    <a:pt x="8457" y="20007"/>
                    <a:pt x="8541" y="20007"/>
                  </a:cubicBezTo>
                  <a:cubicBezTo>
                    <a:pt x="8550" y="20007"/>
                    <a:pt x="8557" y="20007"/>
                    <a:pt x="8559" y="20008"/>
                  </a:cubicBezTo>
                  <a:cubicBezTo>
                    <a:pt x="8518" y="19926"/>
                    <a:pt x="8290" y="19625"/>
                    <a:pt x="8186" y="19407"/>
                  </a:cubicBezTo>
                  <a:lnTo>
                    <a:pt x="8186" y="19407"/>
                  </a:lnTo>
                  <a:cubicBezTo>
                    <a:pt x="8343" y="19573"/>
                    <a:pt x="8747" y="19877"/>
                    <a:pt x="8863" y="19877"/>
                  </a:cubicBezTo>
                  <a:cubicBezTo>
                    <a:pt x="8870" y="19877"/>
                    <a:pt x="8876" y="19876"/>
                    <a:pt x="8881" y="19873"/>
                  </a:cubicBezTo>
                  <a:cubicBezTo>
                    <a:pt x="8725" y="19832"/>
                    <a:pt x="8601" y="19739"/>
                    <a:pt x="8518" y="19604"/>
                  </a:cubicBezTo>
                  <a:lnTo>
                    <a:pt x="8518" y="19604"/>
                  </a:lnTo>
                  <a:cubicBezTo>
                    <a:pt x="8632" y="19645"/>
                    <a:pt x="8746" y="19677"/>
                    <a:pt x="8860" y="19718"/>
                  </a:cubicBezTo>
                  <a:cubicBezTo>
                    <a:pt x="8653" y="19583"/>
                    <a:pt x="8860" y="19645"/>
                    <a:pt x="8891" y="19573"/>
                  </a:cubicBezTo>
                  <a:cubicBezTo>
                    <a:pt x="8787" y="19573"/>
                    <a:pt x="8715" y="19532"/>
                    <a:pt x="8674" y="19449"/>
                  </a:cubicBezTo>
                  <a:cubicBezTo>
                    <a:pt x="8779" y="19437"/>
                    <a:pt x="8799" y="19420"/>
                    <a:pt x="8824" y="19420"/>
                  </a:cubicBezTo>
                  <a:cubicBezTo>
                    <a:pt x="8842" y="19420"/>
                    <a:pt x="8862" y="19428"/>
                    <a:pt x="8912" y="19449"/>
                  </a:cubicBezTo>
                  <a:cubicBezTo>
                    <a:pt x="8860" y="19314"/>
                    <a:pt x="8705" y="19231"/>
                    <a:pt x="8570" y="19180"/>
                  </a:cubicBezTo>
                  <a:cubicBezTo>
                    <a:pt x="8555" y="19124"/>
                    <a:pt x="8564" y="19102"/>
                    <a:pt x="8588" y="19102"/>
                  </a:cubicBezTo>
                  <a:cubicBezTo>
                    <a:pt x="8678" y="19102"/>
                    <a:pt x="8975" y="19404"/>
                    <a:pt x="9015" y="19470"/>
                  </a:cubicBezTo>
                  <a:cubicBezTo>
                    <a:pt x="9029" y="19413"/>
                    <a:pt x="9036" y="19392"/>
                    <a:pt x="9038" y="19392"/>
                  </a:cubicBezTo>
                  <a:lnTo>
                    <a:pt x="9038" y="19392"/>
                  </a:lnTo>
                  <a:cubicBezTo>
                    <a:pt x="9044" y="19392"/>
                    <a:pt x="9023" y="19532"/>
                    <a:pt x="9036" y="19532"/>
                  </a:cubicBezTo>
                  <a:cubicBezTo>
                    <a:pt x="9044" y="19532"/>
                    <a:pt x="9066" y="19474"/>
                    <a:pt x="9119" y="19284"/>
                  </a:cubicBezTo>
                  <a:lnTo>
                    <a:pt x="9119" y="19284"/>
                  </a:lnTo>
                  <a:cubicBezTo>
                    <a:pt x="9122" y="19292"/>
                    <a:pt x="9225" y="19395"/>
                    <a:pt x="9292" y="19395"/>
                  </a:cubicBezTo>
                  <a:cubicBezTo>
                    <a:pt x="9340" y="19395"/>
                    <a:pt x="9369" y="19341"/>
                    <a:pt x="9326" y="19159"/>
                  </a:cubicBezTo>
                  <a:lnTo>
                    <a:pt x="9326" y="19159"/>
                  </a:lnTo>
                  <a:cubicBezTo>
                    <a:pt x="9352" y="19167"/>
                    <a:pt x="9380" y="19170"/>
                    <a:pt x="9408" y="19170"/>
                  </a:cubicBezTo>
                  <a:cubicBezTo>
                    <a:pt x="9463" y="19170"/>
                    <a:pt x="9520" y="19159"/>
                    <a:pt x="9568" y="19159"/>
                  </a:cubicBezTo>
                  <a:cubicBezTo>
                    <a:pt x="9651" y="19159"/>
                    <a:pt x="9710" y="19190"/>
                    <a:pt x="9699" y="19355"/>
                  </a:cubicBezTo>
                  <a:cubicBezTo>
                    <a:pt x="9726" y="19347"/>
                    <a:pt x="9823" y="19198"/>
                    <a:pt x="9929" y="19198"/>
                  </a:cubicBezTo>
                  <a:cubicBezTo>
                    <a:pt x="9946" y="19198"/>
                    <a:pt x="9963" y="19202"/>
                    <a:pt x="9979" y="19210"/>
                  </a:cubicBezTo>
                  <a:cubicBezTo>
                    <a:pt x="9980" y="19210"/>
                    <a:pt x="9980" y="19210"/>
                    <a:pt x="9980" y="19210"/>
                  </a:cubicBezTo>
                  <a:cubicBezTo>
                    <a:pt x="9985" y="19210"/>
                    <a:pt x="9625" y="18949"/>
                    <a:pt x="9597" y="18949"/>
                  </a:cubicBezTo>
                  <a:cubicBezTo>
                    <a:pt x="9597" y="18949"/>
                    <a:pt x="9597" y="18949"/>
                    <a:pt x="9597" y="18949"/>
                  </a:cubicBezTo>
                  <a:lnTo>
                    <a:pt x="9597" y="18949"/>
                  </a:lnTo>
                  <a:cubicBezTo>
                    <a:pt x="9653" y="18867"/>
                    <a:pt x="9882" y="18764"/>
                    <a:pt x="10020" y="18764"/>
                  </a:cubicBezTo>
                  <a:cubicBezTo>
                    <a:pt x="10073" y="18764"/>
                    <a:pt x="10113" y="18779"/>
                    <a:pt x="10124" y="18816"/>
                  </a:cubicBezTo>
                  <a:cubicBezTo>
                    <a:pt x="10198" y="18599"/>
                    <a:pt x="10223" y="18529"/>
                    <a:pt x="10230" y="18529"/>
                  </a:cubicBezTo>
                  <a:lnTo>
                    <a:pt x="10230" y="18529"/>
                  </a:lnTo>
                  <a:cubicBezTo>
                    <a:pt x="10242" y="18529"/>
                    <a:pt x="10192" y="18762"/>
                    <a:pt x="10259" y="18775"/>
                  </a:cubicBezTo>
                  <a:cubicBezTo>
                    <a:pt x="10295" y="18581"/>
                    <a:pt x="10305" y="18543"/>
                    <a:pt x="10326" y="18543"/>
                  </a:cubicBezTo>
                  <a:cubicBezTo>
                    <a:pt x="10339" y="18543"/>
                    <a:pt x="10357" y="18560"/>
                    <a:pt x="10389" y="18560"/>
                  </a:cubicBezTo>
                  <a:cubicBezTo>
                    <a:pt x="10420" y="18560"/>
                    <a:pt x="10463" y="18545"/>
                    <a:pt x="10528" y="18485"/>
                  </a:cubicBezTo>
                  <a:cubicBezTo>
                    <a:pt x="10415" y="18454"/>
                    <a:pt x="10394" y="18402"/>
                    <a:pt x="10445" y="18319"/>
                  </a:cubicBezTo>
                  <a:lnTo>
                    <a:pt x="10445" y="18319"/>
                  </a:lnTo>
                  <a:cubicBezTo>
                    <a:pt x="10339" y="18379"/>
                    <a:pt x="10206" y="18412"/>
                    <a:pt x="10095" y="18412"/>
                  </a:cubicBezTo>
                  <a:cubicBezTo>
                    <a:pt x="9935" y="18412"/>
                    <a:pt x="9819" y="18343"/>
                    <a:pt x="9886" y="18185"/>
                  </a:cubicBezTo>
                  <a:lnTo>
                    <a:pt x="9886" y="18185"/>
                  </a:lnTo>
                  <a:cubicBezTo>
                    <a:pt x="9772" y="18276"/>
                    <a:pt x="9583" y="18313"/>
                    <a:pt x="9367" y="18313"/>
                  </a:cubicBezTo>
                  <a:cubicBezTo>
                    <a:pt x="8695" y="18313"/>
                    <a:pt x="7772" y="17951"/>
                    <a:pt x="8124" y="17708"/>
                  </a:cubicBezTo>
                  <a:lnTo>
                    <a:pt x="8124" y="17708"/>
                  </a:lnTo>
                  <a:cubicBezTo>
                    <a:pt x="8087" y="17885"/>
                    <a:pt x="8109" y="17970"/>
                    <a:pt x="8196" y="17970"/>
                  </a:cubicBezTo>
                  <a:cubicBezTo>
                    <a:pt x="8206" y="17970"/>
                    <a:pt x="8217" y="17969"/>
                    <a:pt x="8228" y="17967"/>
                  </a:cubicBezTo>
                  <a:cubicBezTo>
                    <a:pt x="8218" y="17863"/>
                    <a:pt x="8239" y="17760"/>
                    <a:pt x="8290" y="17677"/>
                  </a:cubicBezTo>
                  <a:cubicBezTo>
                    <a:pt x="8352" y="17967"/>
                    <a:pt x="8290" y="17853"/>
                    <a:pt x="8550" y="18008"/>
                  </a:cubicBezTo>
                  <a:cubicBezTo>
                    <a:pt x="8578" y="17923"/>
                    <a:pt x="8630" y="17870"/>
                    <a:pt x="8689" y="17870"/>
                  </a:cubicBezTo>
                  <a:cubicBezTo>
                    <a:pt x="8758" y="17870"/>
                    <a:pt x="8835" y="17943"/>
                    <a:pt x="8891" y="18123"/>
                  </a:cubicBezTo>
                  <a:cubicBezTo>
                    <a:pt x="9026" y="18091"/>
                    <a:pt x="9026" y="18019"/>
                    <a:pt x="8985" y="17842"/>
                  </a:cubicBezTo>
                  <a:cubicBezTo>
                    <a:pt x="8992" y="17842"/>
                    <a:pt x="9000" y="17842"/>
                    <a:pt x="9007" y="17842"/>
                  </a:cubicBezTo>
                  <a:cubicBezTo>
                    <a:pt x="9135" y="17842"/>
                    <a:pt x="9180" y="17925"/>
                    <a:pt x="9160" y="18091"/>
                  </a:cubicBezTo>
                  <a:cubicBezTo>
                    <a:pt x="9248" y="17927"/>
                    <a:pt x="9293" y="17830"/>
                    <a:pt x="9316" y="17830"/>
                  </a:cubicBezTo>
                  <a:cubicBezTo>
                    <a:pt x="9333" y="17830"/>
                    <a:pt x="9337" y="17888"/>
                    <a:pt x="9337" y="18019"/>
                  </a:cubicBezTo>
                  <a:cubicBezTo>
                    <a:pt x="9450" y="17877"/>
                    <a:pt x="9533" y="17856"/>
                    <a:pt x="9635" y="17856"/>
                  </a:cubicBezTo>
                  <a:cubicBezTo>
                    <a:pt x="9678" y="17856"/>
                    <a:pt x="9724" y="17860"/>
                    <a:pt x="9777" y="17860"/>
                  </a:cubicBezTo>
                  <a:cubicBezTo>
                    <a:pt x="9830" y="17860"/>
                    <a:pt x="9889" y="17856"/>
                    <a:pt x="9959" y="17842"/>
                  </a:cubicBezTo>
                  <a:cubicBezTo>
                    <a:pt x="9793" y="17760"/>
                    <a:pt x="9420" y="17667"/>
                    <a:pt x="9316" y="17511"/>
                  </a:cubicBezTo>
                  <a:cubicBezTo>
                    <a:pt x="9430" y="17432"/>
                    <a:pt x="9459" y="17414"/>
                    <a:pt x="9446" y="17414"/>
                  </a:cubicBezTo>
                  <a:cubicBezTo>
                    <a:pt x="9436" y="17414"/>
                    <a:pt x="9401" y="17425"/>
                    <a:pt x="9361" y="17425"/>
                  </a:cubicBezTo>
                  <a:cubicBezTo>
                    <a:pt x="9298" y="17425"/>
                    <a:pt x="9221" y="17398"/>
                    <a:pt x="9213" y="17262"/>
                  </a:cubicBezTo>
                  <a:cubicBezTo>
                    <a:pt x="9208" y="17244"/>
                    <a:pt x="9282" y="17225"/>
                    <a:pt x="9369" y="17225"/>
                  </a:cubicBezTo>
                  <a:cubicBezTo>
                    <a:pt x="9477" y="17225"/>
                    <a:pt x="9604" y="17253"/>
                    <a:pt x="9627" y="17345"/>
                  </a:cubicBezTo>
                  <a:cubicBezTo>
                    <a:pt x="9653" y="17229"/>
                    <a:pt x="9675" y="17192"/>
                    <a:pt x="9695" y="17192"/>
                  </a:cubicBezTo>
                  <a:cubicBezTo>
                    <a:pt x="9729" y="17192"/>
                    <a:pt x="9758" y="17291"/>
                    <a:pt x="9792" y="17291"/>
                  </a:cubicBezTo>
                  <a:cubicBezTo>
                    <a:pt x="9811" y="17291"/>
                    <a:pt x="9831" y="17262"/>
                    <a:pt x="9855" y="17169"/>
                  </a:cubicBezTo>
                  <a:lnTo>
                    <a:pt x="9855" y="17169"/>
                  </a:lnTo>
                  <a:cubicBezTo>
                    <a:pt x="9959" y="17179"/>
                    <a:pt x="9814" y="17407"/>
                    <a:pt x="9917" y="17428"/>
                  </a:cubicBezTo>
                  <a:cubicBezTo>
                    <a:pt x="9935" y="17307"/>
                    <a:pt x="9971" y="17232"/>
                    <a:pt x="10029" y="17232"/>
                  </a:cubicBezTo>
                  <a:cubicBezTo>
                    <a:pt x="10070" y="17232"/>
                    <a:pt x="10122" y="17270"/>
                    <a:pt x="10187" y="17356"/>
                  </a:cubicBezTo>
                  <a:cubicBezTo>
                    <a:pt x="10169" y="17217"/>
                    <a:pt x="10181" y="17151"/>
                    <a:pt x="10234" y="17151"/>
                  </a:cubicBezTo>
                  <a:cubicBezTo>
                    <a:pt x="10244" y="17151"/>
                    <a:pt x="10256" y="17154"/>
                    <a:pt x="10270" y="17159"/>
                  </a:cubicBezTo>
                  <a:cubicBezTo>
                    <a:pt x="10145" y="17014"/>
                    <a:pt x="9751" y="16713"/>
                    <a:pt x="9430" y="16620"/>
                  </a:cubicBezTo>
                  <a:cubicBezTo>
                    <a:pt x="9407" y="16613"/>
                    <a:pt x="9377" y="16611"/>
                    <a:pt x="9340" y="16611"/>
                  </a:cubicBezTo>
                  <a:cubicBezTo>
                    <a:pt x="9174" y="16611"/>
                    <a:pt x="8883" y="16665"/>
                    <a:pt x="8627" y="16665"/>
                  </a:cubicBezTo>
                  <a:cubicBezTo>
                    <a:pt x="8398" y="16665"/>
                    <a:pt x="8198" y="16621"/>
                    <a:pt x="8145" y="16454"/>
                  </a:cubicBezTo>
                  <a:lnTo>
                    <a:pt x="8145" y="16454"/>
                  </a:lnTo>
                  <a:cubicBezTo>
                    <a:pt x="8169" y="16474"/>
                    <a:pt x="8192" y="16489"/>
                    <a:pt x="8219" y="16489"/>
                  </a:cubicBezTo>
                  <a:cubicBezTo>
                    <a:pt x="8263" y="16489"/>
                    <a:pt x="8317" y="16448"/>
                    <a:pt x="8394" y="16320"/>
                  </a:cubicBezTo>
                  <a:cubicBezTo>
                    <a:pt x="8424" y="16477"/>
                    <a:pt x="8436" y="16526"/>
                    <a:pt x="8448" y="16526"/>
                  </a:cubicBezTo>
                  <a:cubicBezTo>
                    <a:pt x="8468" y="16526"/>
                    <a:pt x="8486" y="16390"/>
                    <a:pt x="8582" y="16390"/>
                  </a:cubicBezTo>
                  <a:cubicBezTo>
                    <a:pt x="8588" y="16390"/>
                    <a:pt x="8594" y="16391"/>
                    <a:pt x="8601" y="16392"/>
                  </a:cubicBezTo>
                  <a:cubicBezTo>
                    <a:pt x="8601" y="16549"/>
                    <a:pt x="8868" y="16592"/>
                    <a:pt x="9101" y="16592"/>
                  </a:cubicBezTo>
                  <a:cubicBezTo>
                    <a:pt x="9252" y="16592"/>
                    <a:pt x="9389" y="16574"/>
                    <a:pt x="9430" y="16558"/>
                  </a:cubicBezTo>
                  <a:cubicBezTo>
                    <a:pt x="9285" y="16516"/>
                    <a:pt x="9275" y="16475"/>
                    <a:pt x="9409" y="16433"/>
                  </a:cubicBezTo>
                  <a:lnTo>
                    <a:pt x="9409" y="16433"/>
                  </a:lnTo>
                  <a:cubicBezTo>
                    <a:pt x="9440" y="16525"/>
                    <a:pt x="9494" y="16559"/>
                    <a:pt x="9558" y="16559"/>
                  </a:cubicBezTo>
                  <a:cubicBezTo>
                    <a:pt x="9665" y="16559"/>
                    <a:pt x="9797" y="16460"/>
                    <a:pt x="9876" y="16382"/>
                  </a:cubicBezTo>
                  <a:cubicBezTo>
                    <a:pt x="9839" y="16340"/>
                    <a:pt x="9812" y="16333"/>
                    <a:pt x="9774" y="16333"/>
                  </a:cubicBezTo>
                  <a:cubicBezTo>
                    <a:pt x="9757" y="16333"/>
                    <a:pt x="9738" y="16335"/>
                    <a:pt x="9714" y="16335"/>
                  </a:cubicBezTo>
                  <a:cubicBezTo>
                    <a:pt x="9674" y="16335"/>
                    <a:pt x="9620" y="16331"/>
                    <a:pt x="9544" y="16309"/>
                  </a:cubicBezTo>
                  <a:cubicBezTo>
                    <a:pt x="9616" y="16175"/>
                    <a:pt x="9658" y="16071"/>
                    <a:pt x="9378" y="16060"/>
                  </a:cubicBezTo>
                  <a:cubicBezTo>
                    <a:pt x="9425" y="16003"/>
                    <a:pt x="9525" y="15955"/>
                    <a:pt x="9550" y="15955"/>
                  </a:cubicBezTo>
                  <a:cubicBezTo>
                    <a:pt x="9552" y="15955"/>
                    <a:pt x="9553" y="15956"/>
                    <a:pt x="9554" y="15957"/>
                  </a:cubicBezTo>
                  <a:cubicBezTo>
                    <a:pt x="9494" y="15866"/>
                    <a:pt x="9387" y="15839"/>
                    <a:pt x="9260" y="15839"/>
                  </a:cubicBezTo>
                  <a:cubicBezTo>
                    <a:pt x="9066" y="15839"/>
                    <a:pt x="8825" y="15904"/>
                    <a:pt x="8640" y="15904"/>
                  </a:cubicBezTo>
                  <a:cubicBezTo>
                    <a:pt x="8490" y="15904"/>
                    <a:pt x="8376" y="15862"/>
                    <a:pt x="8352" y="15708"/>
                  </a:cubicBezTo>
                  <a:lnTo>
                    <a:pt x="8352" y="15708"/>
                  </a:lnTo>
                  <a:cubicBezTo>
                    <a:pt x="8386" y="15718"/>
                    <a:pt x="8417" y="15723"/>
                    <a:pt x="8445" y="15723"/>
                  </a:cubicBezTo>
                  <a:cubicBezTo>
                    <a:pt x="8592" y="15723"/>
                    <a:pt x="8675" y="15600"/>
                    <a:pt x="8736" y="15470"/>
                  </a:cubicBezTo>
                  <a:cubicBezTo>
                    <a:pt x="8739" y="15546"/>
                    <a:pt x="8756" y="15574"/>
                    <a:pt x="8781" y="15574"/>
                  </a:cubicBezTo>
                  <a:cubicBezTo>
                    <a:pt x="8846" y="15574"/>
                    <a:pt x="8962" y="15376"/>
                    <a:pt x="8985" y="15376"/>
                  </a:cubicBezTo>
                  <a:cubicBezTo>
                    <a:pt x="8999" y="15421"/>
                    <a:pt x="9051" y="15491"/>
                    <a:pt x="9105" y="15491"/>
                  </a:cubicBezTo>
                  <a:cubicBezTo>
                    <a:pt x="9127" y="15491"/>
                    <a:pt x="9150" y="15479"/>
                    <a:pt x="9171" y="15449"/>
                  </a:cubicBezTo>
                  <a:cubicBezTo>
                    <a:pt x="9088" y="15418"/>
                    <a:pt x="9078" y="15366"/>
                    <a:pt x="9130" y="15304"/>
                  </a:cubicBezTo>
                  <a:lnTo>
                    <a:pt x="9130" y="15304"/>
                  </a:lnTo>
                  <a:cubicBezTo>
                    <a:pt x="9088" y="15341"/>
                    <a:pt x="9053" y="15359"/>
                    <a:pt x="9025" y="15359"/>
                  </a:cubicBezTo>
                  <a:cubicBezTo>
                    <a:pt x="8989" y="15359"/>
                    <a:pt x="8965" y="15331"/>
                    <a:pt x="8953" y="15273"/>
                  </a:cubicBezTo>
                  <a:lnTo>
                    <a:pt x="8953" y="15273"/>
                  </a:lnTo>
                  <a:cubicBezTo>
                    <a:pt x="8954" y="15273"/>
                    <a:pt x="8955" y="15273"/>
                    <a:pt x="8957" y="15273"/>
                  </a:cubicBezTo>
                  <a:cubicBezTo>
                    <a:pt x="8994" y="15273"/>
                    <a:pt x="9140" y="15117"/>
                    <a:pt x="9140" y="15086"/>
                  </a:cubicBezTo>
                  <a:cubicBezTo>
                    <a:pt x="9054" y="15086"/>
                    <a:pt x="8550" y="15265"/>
                    <a:pt x="8197" y="15265"/>
                  </a:cubicBezTo>
                  <a:cubicBezTo>
                    <a:pt x="8041" y="15265"/>
                    <a:pt x="7913" y="15230"/>
                    <a:pt x="7866" y="15128"/>
                  </a:cubicBezTo>
                  <a:lnTo>
                    <a:pt x="7866" y="15128"/>
                  </a:lnTo>
                  <a:cubicBezTo>
                    <a:pt x="7876" y="15130"/>
                    <a:pt x="7886" y="15131"/>
                    <a:pt x="7895" y="15131"/>
                  </a:cubicBezTo>
                  <a:cubicBezTo>
                    <a:pt x="8034" y="15131"/>
                    <a:pt x="8037" y="14859"/>
                    <a:pt x="8075" y="14859"/>
                  </a:cubicBezTo>
                  <a:cubicBezTo>
                    <a:pt x="8086" y="14859"/>
                    <a:pt x="8101" y="14885"/>
                    <a:pt x="8124" y="14952"/>
                  </a:cubicBezTo>
                  <a:cubicBezTo>
                    <a:pt x="8218" y="14766"/>
                    <a:pt x="8156" y="14651"/>
                    <a:pt x="8062" y="14610"/>
                  </a:cubicBezTo>
                  <a:cubicBezTo>
                    <a:pt x="8218" y="14538"/>
                    <a:pt x="8259" y="14662"/>
                    <a:pt x="8290" y="14413"/>
                  </a:cubicBezTo>
                  <a:lnTo>
                    <a:pt x="8290" y="14413"/>
                  </a:lnTo>
                  <a:cubicBezTo>
                    <a:pt x="8767" y="14683"/>
                    <a:pt x="8166" y="14538"/>
                    <a:pt x="8725" y="14911"/>
                  </a:cubicBezTo>
                  <a:cubicBezTo>
                    <a:pt x="8819" y="14848"/>
                    <a:pt x="8840" y="14766"/>
                    <a:pt x="8808" y="14672"/>
                  </a:cubicBezTo>
                  <a:cubicBezTo>
                    <a:pt x="8845" y="14654"/>
                    <a:pt x="8878" y="14589"/>
                    <a:pt x="8930" y="14589"/>
                  </a:cubicBezTo>
                  <a:cubicBezTo>
                    <a:pt x="8967" y="14589"/>
                    <a:pt x="9013" y="14621"/>
                    <a:pt x="9078" y="14724"/>
                  </a:cubicBezTo>
                  <a:cubicBezTo>
                    <a:pt x="9098" y="14662"/>
                    <a:pt x="9150" y="14620"/>
                    <a:pt x="9202" y="14589"/>
                  </a:cubicBezTo>
                  <a:lnTo>
                    <a:pt x="9202" y="14589"/>
                  </a:lnTo>
                  <a:cubicBezTo>
                    <a:pt x="9192" y="14590"/>
                    <a:pt x="9182" y="14591"/>
                    <a:pt x="9173" y="14591"/>
                  </a:cubicBezTo>
                  <a:cubicBezTo>
                    <a:pt x="8966" y="14591"/>
                    <a:pt x="8773" y="14281"/>
                    <a:pt x="8902" y="14123"/>
                  </a:cubicBezTo>
                  <a:lnTo>
                    <a:pt x="8902" y="14123"/>
                  </a:lnTo>
                  <a:cubicBezTo>
                    <a:pt x="8964" y="14227"/>
                    <a:pt x="9026" y="14361"/>
                    <a:pt x="9057" y="14455"/>
                  </a:cubicBezTo>
                  <a:cubicBezTo>
                    <a:pt x="9150" y="14402"/>
                    <a:pt x="9171" y="14330"/>
                    <a:pt x="9119" y="14227"/>
                  </a:cubicBezTo>
                  <a:lnTo>
                    <a:pt x="9119" y="14227"/>
                  </a:lnTo>
                  <a:cubicBezTo>
                    <a:pt x="9197" y="14343"/>
                    <a:pt x="9359" y="14496"/>
                    <a:pt x="9458" y="14496"/>
                  </a:cubicBezTo>
                  <a:cubicBezTo>
                    <a:pt x="9517" y="14496"/>
                    <a:pt x="9553" y="14441"/>
                    <a:pt x="9533" y="14289"/>
                  </a:cubicBezTo>
                  <a:lnTo>
                    <a:pt x="9533" y="14289"/>
                  </a:lnTo>
                  <a:cubicBezTo>
                    <a:pt x="9574" y="14329"/>
                    <a:pt x="9702" y="14476"/>
                    <a:pt x="9728" y="14476"/>
                  </a:cubicBezTo>
                  <a:cubicBezTo>
                    <a:pt x="9729" y="14476"/>
                    <a:pt x="9730" y="14476"/>
                    <a:pt x="9731" y="14475"/>
                  </a:cubicBezTo>
                  <a:cubicBezTo>
                    <a:pt x="9731" y="14372"/>
                    <a:pt x="9751" y="13843"/>
                    <a:pt x="9710" y="13792"/>
                  </a:cubicBezTo>
                  <a:cubicBezTo>
                    <a:pt x="9652" y="13832"/>
                    <a:pt x="9599" y="13848"/>
                    <a:pt x="9549" y="13848"/>
                  </a:cubicBezTo>
                  <a:cubicBezTo>
                    <a:pt x="9369" y="13848"/>
                    <a:pt x="9233" y="13630"/>
                    <a:pt x="9047" y="13532"/>
                  </a:cubicBezTo>
                  <a:cubicBezTo>
                    <a:pt x="9078" y="13408"/>
                    <a:pt x="9119" y="13221"/>
                    <a:pt x="9098" y="13180"/>
                  </a:cubicBezTo>
                  <a:lnTo>
                    <a:pt x="9098" y="13180"/>
                  </a:lnTo>
                  <a:cubicBezTo>
                    <a:pt x="9096" y="13181"/>
                    <a:pt x="9093" y="13182"/>
                    <a:pt x="9087" y="13182"/>
                  </a:cubicBezTo>
                  <a:cubicBezTo>
                    <a:pt x="8996" y="13182"/>
                    <a:pt x="8432" y="13030"/>
                    <a:pt x="8373" y="12952"/>
                  </a:cubicBezTo>
                  <a:lnTo>
                    <a:pt x="8373" y="12952"/>
                  </a:lnTo>
                  <a:cubicBezTo>
                    <a:pt x="8400" y="12967"/>
                    <a:pt x="8426" y="12973"/>
                    <a:pt x="8449" y="12973"/>
                  </a:cubicBezTo>
                  <a:cubicBezTo>
                    <a:pt x="8590" y="12973"/>
                    <a:pt x="8667" y="12748"/>
                    <a:pt x="8699" y="12748"/>
                  </a:cubicBezTo>
                  <a:cubicBezTo>
                    <a:pt x="8710" y="12748"/>
                    <a:pt x="8715" y="12778"/>
                    <a:pt x="8715" y="12859"/>
                  </a:cubicBezTo>
                  <a:cubicBezTo>
                    <a:pt x="8860" y="12741"/>
                    <a:pt x="9125" y="12424"/>
                    <a:pt x="9223" y="12424"/>
                  </a:cubicBezTo>
                  <a:cubicBezTo>
                    <a:pt x="9237" y="12424"/>
                    <a:pt x="9248" y="12430"/>
                    <a:pt x="9254" y="12445"/>
                  </a:cubicBezTo>
                  <a:cubicBezTo>
                    <a:pt x="9309" y="12226"/>
                    <a:pt x="9051" y="11951"/>
                    <a:pt x="9016" y="11951"/>
                  </a:cubicBezTo>
                  <a:cubicBezTo>
                    <a:pt x="9011" y="11951"/>
                    <a:pt x="9010" y="11957"/>
                    <a:pt x="9015" y="11968"/>
                  </a:cubicBezTo>
                  <a:cubicBezTo>
                    <a:pt x="8786" y="12080"/>
                    <a:pt x="8591" y="12106"/>
                    <a:pt x="8395" y="12106"/>
                  </a:cubicBezTo>
                  <a:cubicBezTo>
                    <a:pt x="8231" y="12106"/>
                    <a:pt x="8067" y="12088"/>
                    <a:pt x="7882" y="12088"/>
                  </a:cubicBezTo>
                  <a:cubicBezTo>
                    <a:pt x="7798" y="12088"/>
                    <a:pt x="7711" y="12092"/>
                    <a:pt x="7617" y="12102"/>
                  </a:cubicBezTo>
                  <a:cubicBezTo>
                    <a:pt x="7721" y="12040"/>
                    <a:pt x="7731" y="11957"/>
                    <a:pt x="7638" y="11854"/>
                  </a:cubicBezTo>
                  <a:cubicBezTo>
                    <a:pt x="7656" y="11848"/>
                    <a:pt x="7677" y="11846"/>
                    <a:pt x="7698" y="11846"/>
                  </a:cubicBezTo>
                  <a:cubicBezTo>
                    <a:pt x="7764" y="11846"/>
                    <a:pt x="7837" y="11864"/>
                    <a:pt x="7845" y="11864"/>
                  </a:cubicBezTo>
                  <a:cubicBezTo>
                    <a:pt x="7824" y="11812"/>
                    <a:pt x="7648" y="11553"/>
                    <a:pt x="7762" y="11522"/>
                  </a:cubicBezTo>
                  <a:lnTo>
                    <a:pt x="7762" y="11522"/>
                  </a:lnTo>
                  <a:cubicBezTo>
                    <a:pt x="7830" y="11711"/>
                    <a:pt x="8026" y="11804"/>
                    <a:pt x="8159" y="11804"/>
                  </a:cubicBezTo>
                  <a:cubicBezTo>
                    <a:pt x="8287" y="11804"/>
                    <a:pt x="8355" y="11716"/>
                    <a:pt x="8186" y="11543"/>
                  </a:cubicBezTo>
                  <a:cubicBezTo>
                    <a:pt x="8203" y="11527"/>
                    <a:pt x="8284" y="11494"/>
                    <a:pt x="8362" y="11494"/>
                  </a:cubicBezTo>
                  <a:cubicBezTo>
                    <a:pt x="8434" y="11494"/>
                    <a:pt x="8503" y="11521"/>
                    <a:pt x="8518" y="11616"/>
                  </a:cubicBezTo>
                  <a:cubicBezTo>
                    <a:pt x="8684" y="11512"/>
                    <a:pt x="8767" y="11222"/>
                    <a:pt x="8787" y="11149"/>
                  </a:cubicBezTo>
                  <a:cubicBezTo>
                    <a:pt x="8932" y="11170"/>
                    <a:pt x="8881" y="11170"/>
                    <a:pt x="8923" y="11263"/>
                  </a:cubicBezTo>
                  <a:cubicBezTo>
                    <a:pt x="8931" y="11089"/>
                    <a:pt x="8936" y="11024"/>
                    <a:pt x="8937" y="11011"/>
                  </a:cubicBezTo>
                  <a:lnTo>
                    <a:pt x="8937" y="11011"/>
                  </a:lnTo>
                  <a:cubicBezTo>
                    <a:pt x="8936" y="11027"/>
                    <a:pt x="8928" y="11105"/>
                    <a:pt x="8917" y="11105"/>
                  </a:cubicBezTo>
                  <a:cubicBezTo>
                    <a:pt x="8910" y="11105"/>
                    <a:pt x="8901" y="11075"/>
                    <a:pt x="8891" y="10983"/>
                  </a:cubicBezTo>
                  <a:cubicBezTo>
                    <a:pt x="8871" y="11027"/>
                    <a:pt x="8849" y="11046"/>
                    <a:pt x="8826" y="11046"/>
                  </a:cubicBezTo>
                  <a:cubicBezTo>
                    <a:pt x="8778" y="11046"/>
                    <a:pt x="8729" y="10964"/>
                    <a:pt x="8695" y="10859"/>
                  </a:cubicBezTo>
                  <a:cubicBezTo>
                    <a:pt x="8829" y="10817"/>
                    <a:pt x="8601" y="10725"/>
                    <a:pt x="8757" y="10672"/>
                  </a:cubicBezTo>
                  <a:lnTo>
                    <a:pt x="8757" y="10672"/>
                  </a:lnTo>
                  <a:cubicBezTo>
                    <a:pt x="8860" y="10942"/>
                    <a:pt x="8985" y="10693"/>
                    <a:pt x="8912" y="10962"/>
                  </a:cubicBezTo>
                  <a:cubicBezTo>
                    <a:pt x="9005" y="10849"/>
                    <a:pt x="9026" y="10725"/>
                    <a:pt x="9005" y="10580"/>
                  </a:cubicBezTo>
                  <a:lnTo>
                    <a:pt x="9005" y="10580"/>
                  </a:lnTo>
                  <a:cubicBezTo>
                    <a:pt x="9072" y="10641"/>
                    <a:pt x="9112" y="10660"/>
                    <a:pt x="9138" y="10660"/>
                  </a:cubicBezTo>
                  <a:cubicBezTo>
                    <a:pt x="9183" y="10660"/>
                    <a:pt x="9187" y="10603"/>
                    <a:pt x="9216" y="10603"/>
                  </a:cubicBezTo>
                  <a:cubicBezTo>
                    <a:pt x="9233" y="10603"/>
                    <a:pt x="9258" y="10622"/>
                    <a:pt x="9305" y="10683"/>
                  </a:cubicBezTo>
                  <a:cubicBezTo>
                    <a:pt x="9283" y="10578"/>
                    <a:pt x="9299" y="10527"/>
                    <a:pt x="9349" y="10527"/>
                  </a:cubicBezTo>
                  <a:cubicBezTo>
                    <a:pt x="9368" y="10527"/>
                    <a:pt x="9392" y="10534"/>
                    <a:pt x="9420" y="10548"/>
                  </a:cubicBezTo>
                  <a:cubicBezTo>
                    <a:pt x="9393" y="10491"/>
                    <a:pt x="9366" y="10473"/>
                    <a:pt x="9342" y="10473"/>
                  </a:cubicBezTo>
                  <a:cubicBezTo>
                    <a:pt x="9300" y="10473"/>
                    <a:pt x="9263" y="10524"/>
                    <a:pt x="9235" y="10524"/>
                  </a:cubicBezTo>
                  <a:cubicBezTo>
                    <a:pt x="9216" y="10524"/>
                    <a:pt x="9201" y="10501"/>
                    <a:pt x="9192" y="10424"/>
                  </a:cubicBezTo>
                  <a:cubicBezTo>
                    <a:pt x="9167" y="10512"/>
                    <a:pt x="9062" y="10556"/>
                    <a:pt x="8951" y="10556"/>
                  </a:cubicBezTo>
                  <a:cubicBezTo>
                    <a:pt x="8787" y="10556"/>
                    <a:pt x="8610" y="10460"/>
                    <a:pt x="8653" y="10269"/>
                  </a:cubicBezTo>
                  <a:lnTo>
                    <a:pt x="8653" y="10269"/>
                  </a:lnTo>
                  <a:cubicBezTo>
                    <a:pt x="8714" y="10294"/>
                    <a:pt x="8853" y="10344"/>
                    <a:pt x="8921" y="10344"/>
                  </a:cubicBezTo>
                  <a:cubicBezTo>
                    <a:pt x="8993" y="10344"/>
                    <a:pt x="8985" y="10289"/>
                    <a:pt x="8725" y="10092"/>
                  </a:cubicBezTo>
                  <a:cubicBezTo>
                    <a:pt x="8704" y="10152"/>
                    <a:pt x="8663" y="10169"/>
                    <a:pt x="8607" y="10169"/>
                  </a:cubicBezTo>
                  <a:cubicBezTo>
                    <a:pt x="8532" y="10169"/>
                    <a:pt x="8430" y="10138"/>
                    <a:pt x="8312" y="10138"/>
                  </a:cubicBezTo>
                  <a:cubicBezTo>
                    <a:pt x="8256" y="10138"/>
                    <a:pt x="8197" y="10145"/>
                    <a:pt x="8135" y="10165"/>
                  </a:cubicBezTo>
                  <a:cubicBezTo>
                    <a:pt x="8104" y="10071"/>
                    <a:pt x="8218" y="10134"/>
                    <a:pt x="8176" y="10020"/>
                  </a:cubicBezTo>
                  <a:lnTo>
                    <a:pt x="8176" y="10020"/>
                  </a:lnTo>
                  <a:cubicBezTo>
                    <a:pt x="8000" y="10134"/>
                    <a:pt x="7928" y="10071"/>
                    <a:pt x="7762" y="10113"/>
                  </a:cubicBezTo>
                  <a:cubicBezTo>
                    <a:pt x="7741" y="10041"/>
                    <a:pt x="7741" y="9979"/>
                    <a:pt x="7751" y="9906"/>
                  </a:cubicBezTo>
                  <a:lnTo>
                    <a:pt x="7751" y="9906"/>
                  </a:lnTo>
                  <a:cubicBezTo>
                    <a:pt x="7767" y="9909"/>
                    <a:pt x="7783" y="9911"/>
                    <a:pt x="7801" y="9911"/>
                  </a:cubicBezTo>
                  <a:cubicBezTo>
                    <a:pt x="7949" y="9911"/>
                    <a:pt x="8149" y="9796"/>
                    <a:pt x="7917" y="9657"/>
                  </a:cubicBezTo>
                  <a:cubicBezTo>
                    <a:pt x="7928" y="9647"/>
                    <a:pt x="7949" y="9626"/>
                    <a:pt x="7949" y="9606"/>
                  </a:cubicBezTo>
                  <a:cubicBezTo>
                    <a:pt x="8094" y="9668"/>
                    <a:pt x="8239" y="9751"/>
                    <a:pt x="8290" y="9864"/>
                  </a:cubicBezTo>
                  <a:cubicBezTo>
                    <a:pt x="8394" y="9325"/>
                    <a:pt x="8135" y="9626"/>
                    <a:pt x="8259" y="9305"/>
                  </a:cubicBezTo>
                  <a:lnTo>
                    <a:pt x="8259" y="9305"/>
                  </a:lnTo>
                  <a:cubicBezTo>
                    <a:pt x="8175" y="9309"/>
                    <a:pt x="8112" y="9311"/>
                    <a:pt x="8064" y="9311"/>
                  </a:cubicBezTo>
                  <a:cubicBezTo>
                    <a:pt x="7738" y="9311"/>
                    <a:pt x="8171" y="9215"/>
                    <a:pt x="7912" y="9215"/>
                  </a:cubicBezTo>
                  <a:cubicBezTo>
                    <a:pt x="7875" y="9215"/>
                    <a:pt x="7823" y="9217"/>
                    <a:pt x="7751" y="9222"/>
                  </a:cubicBezTo>
                  <a:cubicBezTo>
                    <a:pt x="7741" y="9201"/>
                    <a:pt x="7958" y="9160"/>
                    <a:pt x="7969" y="9160"/>
                  </a:cubicBezTo>
                  <a:cubicBezTo>
                    <a:pt x="7824" y="9139"/>
                    <a:pt x="7741" y="9056"/>
                    <a:pt x="7731" y="8911"/>
                  </a:cubicBezTo>
                  <a:lnTo>
                    <a:pt x="7731" y="8911"/>
                  </a:lnTo>
                  <a:cubicBezTo>
                    <a:pt x="7834" y="9053"/>
                    <a:pt x="7870" y="9105"/>
                    <a:pt x="7876" y="9105"/>
                  </a:cubicBezTo>
                  <a:cubicBezTo>
                    <a:pt x="7887" y="9105"/>
                    <a:pt x="7787" y="8913"/>
                    <a:pt x="7834" y="8797"/>
                  </a:cubicBezTo>
                  <a:lnTo>
                    <a:pt x="7834" y="8797"/>
                  </a:lnTo>
                  <a:cubicBezTo>
                    <a:pt x="7451" y="8818"/>
                    <a:pt x="7078" y="8807"/>
                    <a:pt x="6943" y="8849"/>
                  </a:cubicBezTo>
                  <a:cubicBezTo>
                    <a:pt x="6943" y="8724"/>
                    <a:pt x="7472" y="8528"/>
                    <a:pt x="7275" y="8259"/>
                  </a:cubicBezTo>
                  <a:cubicBezTo>
                    <a:pt x="7374" y="8218"/>
                    <a:pt x="7437" y="8215"/>
                    <a:pt x="7477" y="8215"/>
                  </a:cubicBezTo>
                  <a:cubicBezTo>
                    <a:pt x="7483" y="8215"/>
                    <a:pt x="7489" y="8215"/>
                    <a:pt x="7494" y="8215"/>
                  </a:cubicBezTo>
                  <a:cubicBezTo>
                    <a:pt x="7550" y="8215"/>
                    <a:pt x="7548" y="8208"/>
                    <a:pt x="7555" y="8031"/>
                  </a:cubicBezTo>
                  <a:cubicBezTo>
                    <a:pt x="7595" y="8147"/>
                    <a:pt x="7629" y="8190"/>
                    <a:pt x="7658" y="8190"/>
                  </a:cubicBezTo>
                  <a:cubicBezTo>
                    <a:pt x="7726" y="8190"/>
                    <a:pt x="7762" y="7948"/>
                    <a:pt x="7762" y="7875"/>
                  </a:cubicBezTo>
                  <a:cubicBezTo>
                    <a:pt x="7917" y="8031"/>
                    <a:pt x="7876" y="7937"/>
                    <a:pt x="7958" y="8061"/>
                  </a:cubicBezTo>
                  <a:cubicBezTo>
                    <a:pt x="7960" y="8032"/>
                    <a:pt x="7977" y="8023"/>
                    <a:pt x="8000" y="8023"/>
                  </a:cubicBezTo>
                  <a:cubicBezTo>
                    <a:pt x="8045" y="8023"/>
                    <a:pt x="8115" y="8058"/>
                    <a:pt x="8158" y="8058"/>
                  </a:cubicBezTo>
                  <a:cubicBezTo>
                    <a:pt x="8213" y="8058"/>
                    <a:pt x="8225" y="8001"/>
                    <a:pt x="8083" y="7740"/>
                  </a:cubicBezTo>
                  <a:cubicBezTo>
                    <a:pt x="8052" y="7730"/>
                    <a:pt x="8021" y="7709"/>
                    <a:pt x="8000" y="7668"/>
                  </a:cubicBezTo>
                  <a:cubicBezTo>
                    <a:pt x="8073" y="7658"/>
                    <a:pt x="8094" y="7637"/>
                    <a:pt x="8052" y="7595"/>
                  </a:cubicBezTo>
                  <a:lnTo>
                    <a:pt x="8052" y="7595"/>
                  </a:lnTo>
                  <a:cubicBezTo>
                    <a:pt x="7949" y="7675"/>
                    <a:pt x="7861" y="7714"/>
                    <a:pt x="7785" y="7714"/>
                  </a:cubicBezTo>
                  <a:cubicBezTo>
                    <a:pt x="7694" y="7714"/>
                    <a:pt x="7621" y="7657"/>
                    <a:pt x="7565" y="7543"/>
                  </a:cubicBezTo>
                  <a:cubicBezTo>
                    <a:pt x="7544" y="7740"/>
                    <a:pt x="7265" y="7792"/>
                    <a:pt x="6975" y="7813"/>
                  </a:cubicBezTo>
                  <a:cubicBezTo>
                    <a:pt x="6975" y="7740"/>
                    <a:pt x="6975" y="7667"/>
                    <a:pt x="6988" y="7667"/>
                  </a:cubicBezTo>
                  <a:cubicBezTo>
                    <a:pt x="6996" y="7667"/>
                    <a:pt x="7007" y="7691"/>
                    <a:pt x="7026" y="7750"/>
                  </a:cubicBezTo>
                  <a:cubicBezTo>
                    <a:pt x="7088" y="7668"/>
                    <a:pt x="7109" y="7585"/>
                    <a:pt x="7088" y="7502"/>
                  </a:cubicBezTo>
                  <a:lnTo>
                    <a:pt x="7088" y="7502"/>
                  </a:lnTo>
                  <a:cubicBezTo>
                    <a:pt x="7057" y="7533"/>
                    <a:pt x="7026" y="7554"/>
                    <a:pt x="6985" y="7575"/>
                  </a:cubicBezTo>
                  <a:cubicBezTo>
                    <a:pt x="6975" y="7471"/>
                    <a:pt x="6995" y="7367"/>
                    <a:pt x="7037" y="7274"/>
                  </a:cubicBezTo>
                  <a:cubicBezTo>
                    <a:pt x="7041" y="7311"/>
                    <a:pt x="7052" y="7327"/>
                    <a:pt x="7066" y="7327"/>
                  </a:cubicBezTo>
                  <a:cubicBezTo>
                    <a:pt x="7117" y="7327"/>
                    <a:pt x="7217" y="7139"/>
                    <a:pt x="7306" y="6994"/>
                  </a:cubicBezTo>
                  <a:cubicBezTo>
                    <a:pt x="7299" y="6990"/>
                    <a:pt x="7289" y="6988"/>
                    <a:pt x="7274" y="6988"/>
                  </a:cubicBezTo>
                  <a:cubicBezTo>
                    <a:pt x="7069" y="6988"/>
                    <a:pt x="6142" y="7380"/>
                    <a:pt x="6093" y="7419"/>
                  </a:cubicBezTo>
                  <a:cubicBezTo>
                    <a:pt x="6073" y="7212"/>
                    <a:pt x="5938" y="7367"/>
                    <a:pt x="5907" y="7149"/>
                  </a:cubicBezTo>
                  <a:lnTo>
                    <a:pt x="5907" y="7149"/>
                  </a:lnTo>
                  <a:cubicBezTo>
                    <a:pt x="5941" y="7163"/>
                    <a:pt x="5982" y="7168"/>
                    <a:pt x="6023" y="7168"/>
                  </a:cubicBezTo>
                  <a:cubicBezTo>
                    <a:pt x="6145" y="7168"/>
                    <a:pt x="6265" y="7116"/>
                    <a:pt x="6187" y="7046"/>
                  </a:cubicBezTo>
                  <a:cubicBezTo>
                    <a:pt x="6220" y="7040"/>
                    <a:pt x="6251" y="7037"/>
                    <a:pt x="6281" y="7037"/>
                  </a:cubicBezTo>
                  <a:cubicBezTo>
                    <a:pt x="6366" y="7037"/>
                    <a:pt x="6445" y="7063"/>
                    <a:pt x="6529" y="7139"/>
                  </a:cubicBezTo>
                  <a:cubicBezTo>
                    <a:pt x="6602" y="7067"/>
                    <a:pt x="6560" y="7119"/>
                    <a:pt x="6602" y="7067"/>
                  </a:cubicBezTo>
                  <a:cubicBezTo>
                    <a:pt x="6466" y="7015"/>
                    <a:pt x="6415" y="6921"/>
                    <a:pt x="6446" y="6776"/>
                  </a:cubicBezTo>
                  <a:lnTo>
                    <a:pt x="6446" y="6776"/>
                  </a:lnTo>
                  <a:cubicBezTo>
                    <a:pt x="6484" y="6850"/>
                    <a:pt x="6509" y="6875"/>
                    <a:pt x="6527" y="6875"/>
                  </a:cubicBezTo>
                  <a:cubicBezTo>
                    <a:pt x="6570" y="6875"/>
                    <a:pt x="6567" y="6731"/>
                    <a:pt x="6571" y="6731"/>
                  </a:cubicBezTo>
                  <a:cubicBezTo>
                    <a:pt x="6573" y="6731"/>
                    <a:pt x="6576" y="6775"/>
                    <a:pt x="6591" y="6912"/>
                  </a:cubicBezTo>
                  <a:cubicBezTo>
                    <a:pt x="6591" y="6799"/>
                    <a:pt x="6622" y="6742"/>
                    <a:pt x="6685" y="6742"/>
                  </a:cubicBezTo>
                  <a:cubicBezTo>
                    <a:pt x="6703" y="6742"/>
                    <a:pt x="6724" y="6747"/>
                    <a:pt x="6747" y="6756"/>
                  </a:cubicBezTo>
                  <a:cubicBezTo>
                    <a:pt x="6788" y="6673"/>
                    <a:pt x="6602" y="6714"/>
                    <a:pt x="6643" y="6642"/>
                  </a:cubicBezTo>
                  <a:cubicBezTo>
                    <a:pt x="6735" y="6642"/>
                    <a:pt x="6780" y="6635"/>
                    <a:pt x="6809" y="6635"/>
                  </a:cubicBezTo>
                  <a:cubicBezTo>
                    <a:pt x="6849" y="6635"/>
                    <a:pt x="6858" y="6649"/>
                    <a:pt x="6912" y="6714"/>
                  </a:cubicBezTo>
                  <a:cubicBezTo>
                    <a:pt x="6912" y="6642"/>
                    <a:pt x="6962" y="6411"/>
                    <a:pt x="7010" y="6411"/>
                  </a:cubicBezTo>
                  <a:cubicBezTo>
                    <a:pt x="7031" y="6411"/>
                    <a:pt x="7052" y="6456"/>
                    <a:pt x="7067" y="6580"/>
                  </a:cubicBezTo>
                  <a:cubicBezTo>
                    <a:pt x="7150" y="6497"/>
                    <a:pt x="7171" y="6403"/>
                    <a:pt x="7130" y="6290"/>
                  </a:cubicBezTo>
                  <a:cubicBezTo>
                    <a:pt x="7145" y="6285"/>
                    <a:pt x="7159" y="6282"/>
                    <a:pt x="7171" y="6282"/>
                  </a:cubicBezTo>
                  <a:cubicBezTo>
                    <a:pt x="7232" y="6282"/>
                    <a:pt x="7250" y="6348"/>
                    <a:pt x="7233" y="6486"/>
                  </a:cubicBezTo>
                  <a:cubicBezTo>
                    <a:pt x="7378" y="6393"/>
                    <a:pt x="7606" y="5948"/>
                    <a:pt x="7348" y="5740"/>
                  </a:cubicBezTo>
                  <a:cubicBezTo>
                    <a:pt x="7392" y="5718"/>
                    <a:pt x="7429" y="5708"/>
                    <a:pt x="7461" y="5708"/>
                  </a:cubicBezTo>
                  <a:cubicBezTo>
                    <a:pt x="7533" y="5708"/>
                    <a:pt x="7580" y="5761"/>
                    <a:pt x="7638" y="5855"/>
                  </a:cubicBezTo>
                  <a:cubicBezTo>
                    <a:pt x="7658" y="5802"/>
                    <a:pt x="7710" y="5668"/>
                    <a:pt x="7772" y="5575"/>
                  </a:cubicBezTo>
                  <a:lnTo>
                    <a:pt x="7772" y="5575"/>
                  </a:lnTo>
                  <a:cubicBezTo>
                    <a:pt x="7578" y="5622"/>
                    <a:pt x="7226" y="5655"/>
                    <a:pt x="6892" y="5655"/>
                  </a:cubicBezTo>
                  <a:cubicBezTo>
                    <a:pt x="6424" y="5655"/>
                    <a:pt x="5993" y="5590"/>
                    <a:pt x="6083" y="5409"/>
                  </a:cubicBezTo>
                  <a:lnTo>
                    <a:pt x="6083" y="5409"/>
                  </a:lnTo>
                  <a:cubicBezTo>
                    <a:pt x="6098" y="5438"/>
                    <a:pt x="6169" y="5470"/>
                    <a:pt x="6245" y="5470"/>
                  </a:cubicBezTo>
                  <a:cubicBezTo>
                    <a:pt x="6331" y="5470"/>
                    <a:pt x="6424" y="5431"/>
                    <a:pt x="6456" y="5305"/>
                  </a:cubicBezTo>
                  <a:cubicBezTo>
                    <a:pt x="6481" y="5443"/>
                    <a:pt x="6522" y="5493"/>
                    <a:pt x="6571" y="5493"/>
                  </a:cubicBezTo>
                  <a:cubicBezTo>
                    <a:pt x="6670" y="5493"/>
                    <a:pt x="6802" y="5295"/>
                    <a:pt x="6892" y="5212"/>
                  </a:cubicBezTo>
                  <a:cubicBezTo>
                    <a:pt x="6958" y="5282"/>
                    <a:pt x="6982" y="5305"/>
                    <a:pt x="6987" y="5305"/>
                  </a:cubicBezTo>
                  <a:cubicBezTo>
                    <a:pt x="6998" y="5305"/>
                    <a:pt x="6940" y="5219"/>
                    <a:pt x="6988" y="5219"/>
                  </a:cubicBezTo>
                  <a:cubicBezTo>
                    <a:pt x="6992" y="5219"/>
                    <a:pt x="6998" y="5220"/>
                    <a:pt x="7005" y="5222"/>
                  </a:cubicBezTo>
                  <a:cubicBezTo>
                    <a:pt x="6995" y="5279"/>
                    <a:pt x="6988" y="5312"/>
                    <a:pt x="6985" y="5329"/>
                  </a:cubicBezTo>
                  <a:lnTo>
                    <a:pt x="6985" y="5329"/>
                  </a:lnTo>
                  <a:cubicBezTo>
                    <a:pt x="6991" y="5304"/>
                    <a:pt x="7006" y="5257"/>
                    <a:pt x="7022" y="5257"/>
                  </a:cubicBezTo>
                  <a:cubicBezTo>
                    <a:pt x="7034" y="5257"/>
                    <a:pt x="7047" y="5284"/>
                    <a:pt x="7057" y="5367"/>
                  </a:cubicBezTo>
                  <a:cubicBezTo>
                    <a:pt x="7060" y="5368"/>
                    <a:pt x="7063" y="5368"/>
                    <a:pt x="7067" y="5368"/>
                  </a:cubicBezTo>
                  <a:cubicBezTo>
                    <a:pt x="7180" y="5368"/>
                    <a:pt x="7336" y="5003"/>
                    <a:pt x="7316" y="4943"/>
                  </a:cubicBezTo>
                  <a:lnTo>
                    <a:pt x="7316" y="4943"/>
                  </a:lnTo>
                  <a:cubicBezTo>
                    <a:pt x="7267" y="5028"/>
                    <a:pt x="7002" y="5168"/>
                    <a:pt x="6784" y="5168"/>
                  </a:cubicBezTo>
                  <a:cubicBezTo>
                    <a:pt x="6632" y="5168"/>
                    <a:pt x="6504" y="5101"/>
                    <a:pt x="6487" y="4901"/>
                  </a:cubicBezTo>
                  <a:lnTo>
                    <a:pt x="6487" y="4901"/>
                  </a:lnTo>
                  <a:cubicBezTo>
                    <a:pt x="6539" y="4980"/>
                    <a:pt x="6566" y="5012"/>
                    <a:pt x="6589" y="5012"/>
                  </a:cubicBezTo>
                  <a:cubicBezTo>
                    <a:pt x="6634" y="5012"/>
                    <a:pt x="6656" y="4881"/>
                    <a:pt x="6809" y="4736"/>
                  </a:cubicBezTo>
                  <a:cubicBezTo>
                    <a:pt x="6674" y="4725"/>
                    <a:pt x="6664" y="4642"/>
                    <a:pt x="6757" y="4497"/>
                  </a:cubicBezTo>
                  <a:lnTo>
                    <a:pt x="6757" y="4497"/>
                  </a:lnTo>
                  <a:cubicBezTo>
                    <a:pt x="6696" y="4567"/>
                    <a:pt x="5845" y="5302"/>
                    <a:pt x="5476" y="5302"/>
                  </a:cubicBezTo>
                  <a:cubicBezTo>
                    <a:pt x="5406" y="5302"/>
                    <a:pt x="5353" y="5275"/>
                    <a:pt x="5327" y="5212"/>
                  </a:cubicBezTo>
                  <a:cubicBezTo>
                    <a:pt x="5329" y="5212"/>
                    <a:pt x="5331" y="5211"/>
                    <a:pt x="5334" y="5211"/>
                  </a:cubicBezTo>
                  <a:cubicBezTo>
                    <a:pt x="5363" y="5211"/>
                    <a:pt x="5434" y="5242"/>
                    <a:pt x="5484" y="5242"/>
                  </a:cubicBezTo>
                  <a:cubicBezTo>
                    <a:pt x="5508" y="5242"/>
                    <a:pt x="5528" y="5235"/>
                    <a:pt x="5534" y="5212"/>
                  </a:cubicBezTo>
                  <a:cubicBezTo>
                    <a:pt x="5472" y="5181"/>
                    <a:pt x="5420" y="5139"/>
                    <a:pt x="5358" y="5098"/>
                  </a:cubicBezTo>
                  <a:cubicBezTo>
                    <a:pt x="5368" y="5088"/>
                    <a:pt x="5472" y="4974"/>
                    <a:pt x="5483" y="4932"/>
                  </a:cubicBezTo>
                  <a:cubicBezTo>
                    <a:pt x="5514" y="4994"/>
                    <a:pt x="5539" y="5022"/>
                    <a:pt x="5559" y="5022"/>
                  </a:cubicBezTo>
                  <a:cubicBezTo>
                    <a:pt x="5604" y="5022"/>
                    <a:pt x="5618" y="4873"/>
                    <a:pt x="5596" y="4663"/>
                  </a:cubicBezTo>
                  <a:cubicBezTo>
                    <a:pt x="5648" y="4663"/>
                    <a:pt x="5793" y="4808"/>
                    <a:pt x="5814" y="4870"/>
                  </a:cubicBezTo>
                  <a:cubicBezTo>
                    <a:pt x="5845" y="4756"/>
                    <a:pt x="5876" y="4694"/>
                    <a:pt x="5928" y="4591"/>
                  </a:cubicBezTo>
                  <a:lnTo>
                    <a:pt x="5928" y="4591"/>
                  </a:lnTo>
                  <a:cubicBezTo>
                    <a:pt x="5970" y="4718"/>
                    <a:pt x="5943" y="4736"/>
                    <a:pt x="5920" y="4736"/>
                  </a:cubicBezTo>
                  <a:cubicBezTo>
                    <a:pt x="5912" y="4736"/>
                    <a:pt x="5904" y="4733"/>
                    <a:pt x="5901" y="4733"/>
                  </a:cubicBezTo>
                  <a:cubicBezTo>
                    <a:pt x="5892" y="4733"/>
                    <a:pt x="5920" y="4753"/>
                    <a:pt x="6073" y="4901"/>
                  </a:cubicBezTo>
                  <a:cubicBezTo>
                    <a:pt x="6171" y="4751"/>
                    <a:pt x="6253" y="4539"/>
                    <a:pt x="6330" y="4539"/>
                  </a:cubicBezTo>
                  <a:cubicBezTo>
                    <a:pt x="6359" y="4539"/>
                    <a:pt x="6387" y="4569"/>
                    <a:pt x="6415" y="4642"/>
                  </a:cubicBezTo>
                  <a:cubicBezTo>
                    <a:pt x="6422" y="4620"/>
                    <a:pt x="6457" y="4559"/>
                    <a:pt x="6515" y="4559"/>
                  </a:cubicBezTo>
                  <a:cubicBezTo>
                    <a:pt x="6537" y="4559"/>
                    <a:pt x="6562" y="4568"/>
                    <a:pt x="6591" y="4591"/>
                  </a:cubicBezTo>
                  <a:cubicBezTo>
                    <a:pt x="6585" y="4459"/>
                    <a:pt x="6628" y="4369"/>
                    <a:pt x="6695" y="4369"/>
                  </a:cubicBezTo>
                  <a:cubicBezTo>
                    <a:pt x="6739" y="4369"/>
                    <a:pt x="6793" y="4407"/>
                    <a:pt x="6850" y="4497"/>
                  </a:cubicBezTo>
                  <a:cubicBezTo>
                    <a:pt x="6860" y="4487"/>
                    <a:pt x="7016" y="4031"/>
                    <a:pt x="7016" y="4000"/>
                  </a:cubicBezTo>
                  <a:lnTo>
                    <a:pt x="7016" y="4000"/>
                  </a:lnTo>
                  <a:cubicBezTo>
                    <a:pt x="6875" y="4028"/>
                    <a:pt x="6792" y="4213"/>
                    <a:pt x="6769" y="4213"/>
                  </a:cubicBezTo>
                  <a:cubicBezTo>
                    <a:pt x="6758" y="4213"/>
                    <a:pt x="6761" y="4172"/>
                    <a:pt x="6777" y="4052"/>
                  </a:cubicBezTo>
                  <a:lnTo>
                    <a:pt x="6777" y="4052"/>
                  </a:lnTo>
                  <a:cubicBezTo>
                    <a:pt x="6752" y="4108"/>
                    <a:pt x="6727" y="4134"/>
                    <a:pt x="6699" y="4134"/>
                  </a:cubicBezTo>
                  <a:cubicBezTo>
                    <a:pt x="6682" y="4134"/>
                    <a:pt x="6663" y="4124"/>
                    <a:pt x="6643" y="4103"/>
                  </a:cubicBezTo>
                  <a:cubicBezTo>
                    <a:pt x="6643" y="4183"/>
                    <a:pt x="6032" y="4451"/>
                    <a:pt x="5775" y="4451"/>
                  </a:cubicBezTo>
                  <a:cubicBezTo>
                    <a:pt x="5731" y="4451"/>
                    <a:pt x="5697" y="4443"/>
                    <a:pt x="5679" y="4425"/>
                  </a:cubicBezTo>
                  <a:cubicBezTo>
                    <a:pt x="5430" y="4155"/>
                    <a:pt x="6208" y="4062"/>
                    <a:pt x="5845" y="3782"/>
                  </a:cubicBezTo>
                  <a:cubicBezTo>
                    <a:pt x="6073" y="3378"/>
                    <a:pt x="6560" y="3472"/>
                    <a:pt x="6757" y="2798"/>
                  </a:cubicBezTo>
                  <a:cubicBezTo>
                    <a:pt x="6751" y="2791"/>
                    <a:pt x="6744" y="2788"/>
                    <a:pt x="6736" y="2788"/>
                  </a:cubicBezTo>
                  <a:cubicBezTo>
                    <a:pt x="6643" y="2788"/>
                    <a:pt x="6368" y="3176"/>
                    <a:pt x="6301" y="3233"/>
                  </a:cubicBezTo>
                  <a:cubicBezTo>
                    <a:pt x="6238" y="2943"/>
                    <a:pt x="6311" y="3150"/>
                    <a:pt x="6146" y="2974"/>
                  </a:cubicBezTo>
                  <a:lnTo>
                    <a:pt x="6146" y="2974"/>
                  </a:lnTo>
                  <a:cubicBezTo>
                    <a:pt x="6190" y="3020"/>
                    <a:pt x="6225" y="3039"/>
                    <a:pt x="6255" y="3039"/>
                  </a:cubicBezTo>
                  <a:cubicBezTo>
                    <a:pt x="6364" y="3039"/>
                    <a:pt x="6389" y="2784"/>
                    <a:pt x="6446" y="2735"/>
                  </a:cubicBezTo>
                  <a:cubicBezTo>
                    <a:pt x="6466" y="2788"/>
                    <a:pt x="6477" y="2839"/>
                    <a:pt x="6466" y="2891"/>
                  </a:cubicBezTo>
                  <a:cubicBezTo>
                    <a:pt x="6558" y="2776"/>
                    <a:pt x="6523" y="2633"/>
                    <a:pt x="6627" y="2633"/>
                  </a:cubicBezTo>
                  <a:cubicBezTo>
                    <a:pt x="6653" y="2633"/>
                    <a:pt x="6688" y="2642"/>
                    <a:pt x="6736" y="2663"/>
                  </a:cubicBezTo>
                  <a:cubicBezTo>
                    <a:pt x="6622" y="2570"/>
                    <a:pt x="6632" y="2456"/>
                    <a:pt x="6767" y="2332"/>
                  </a:cubicBezTo>
                  <a:cubicBezTo>
                    <a:pt x="6764" y="2330"/>
                    <a:pt x="6761" y="2329"/>
                    <a:pt x="6756" y="2329"/>
                  </a:cubicBezTo>
                  <a:cubicBezTo>
                    <a:pt x="6662" y="2329"/>
                    <a:pt x="6299" y="2757"/>
                    <a:pt x="6011" y="3005"/>
                  </a:cubicBezTo>
                  <a:cubicBezTo>
                    <a:pt x="5975" y="3205"/>
                    <a:pt x="5915" y="3283"/>
                    <a:pt x="5846" y="3283"/>
                  </a:cubicBezTo>
                  <a:cubicBezTo>
                    <a:pt x="5606" y="3283"/>
                    <a:pt x="5260" y="2339"/>
                    <a:pt x="5494" y="2339"/>
                  </a:cubicBezTo>
                  <a:cubicBezTo>
                    <a:pt x="5547" y="2339"/>
                    <a:pt x="5631" y="2388"/>
                    <a:pt x="5752" y="2508"/>
                  </a:cubicBezTo>
                  <a:cubicBezTo>
                    <a:pt x="5814" y="2383"/>
                    <a:pt x="5783" y="2321"/>
                    <a:pt x="5658" y="2311"/>
                  </a:cubicBezTo>
                  <a:cubicBezTo>
                    <a:pt x="5886" y="2187"/>
                    <a:pt x="5928" y="2238"/>
                    <a:pt x="6021" y="1979"/>
                  </a:cubicBezTo>
                  <a:lnTo>
                    <a:pt x="6021" y="1979"/>
                  </a:lnTo>
                  <a:cubicBezTo>
                    <a:pt x="5889" y="2026"/>
                    <a:pt x="5714" y="2288"/>
                    <a:pt x="5528" y="2288"/>
                  </a:cubicBezTo>
                  <a:cubicBezTo>
                    <a:pt x="5509" y="2288"/>
                    <a:pt x="5490" y="2285"/>
                    <a:pt x="5472" y="2280"/>
                  </a:cubicBezTo>
                  <a:cubicBezTo>
                    <a:pt x="5679" y="2217"/>
                    <a:pt x="5835" y="1979"/>
                    <a:pt x="5876" y="1793"/>
                  </a:cubicBezTo>
                  <a:lnTo>
                    <a:pt x="5876" y="1793"/>
                  </a:lnTo>
                  <a:cubicBezTo>
                    <a:pt x="5826" y="1839"/>
                    <a:pt x="5789" y="1861"/>
                    <a:pt x="5766" y="1861"/>
                  </a:cubicBezTo>
                  <a:cubicBezTo>
                    <a:pt x="5732" y="1861"/>
                    <a:pt x="5727" y="1813"/>
                    <a:pt x="5752" y="1720"/>
                  </a:cubicBezTo>
                  <a:cubicBezTo>
                    <a:pt x="5745" y="1719"/>
                    <a:pt x="5739" y="1719"/>
                    <a:pt x="5732" y="1719"/>
                  </a:cubicBezTo>
                  <a:cubicBezTo>
                    <a:pt x="5605" y="1719"/>
                    <a:pt x="5491" y="1900"/>
                    <a:pt x="5472" y="1969"/>
                  </a:cubicBezTo>
                  <a:cubicBezTo>
                    <a:pt x="5472" y="1901"/>
                    <a:pt x="5435" y="1697"/>
                    <a:pt x="5440" y="1697"/>
                  </a:cubicBezTo>
                  <a:lnTo>
                    <a:pt x="5440" y="1697"/>
                  </a:lnTo>
                  <a:cubicBezTo>
                    <a:pt x="5440" y="1697"/>
                    <a:pt x="5440" y="1697"/>
                    <a:pt x="5441" y="1699"/>
                  </a:cubicBezTo>
                  <a:cubicBezTo>
                    <a:pt x="5710" y="1596"/>
                    <a:pt x="5700" y="1565"/>
                    <a:pt x="5773" y="1285"/>
                  </a:cubicBezTo>
                  <a:cubicBezTo>
                    <a:pt x="5770" y="1282"/>
                    <a:pt x="5766" y="1281"/>
                    <a:pt x="5762" y="1281"/>
                  </a:cubicBezTo>
                  <a:cubicBezTo>
                    <a:pt x="5675" y="1281"/>
                    <a:pt x="5340" y="1795"/>
                    <a:pt x="5205" y="1795"/>
                  </a:cubicBezTo>
                  <a:cubicBezTo>
                    <a:pt x="5186" y="1795"/>
                    <a:pt x="5171" y="1785"/>
                    <a:pt x="5161" y="1761"/>
                  </a:cubicBezTo>
                  <a:cubicBezTo>
                    <a:pt x="5057" y="1752"/>
                    <a:pt x="5213" y="1430"/>
                    <a:pt x="5089" y="1306"/>
                  </a:cubicBezTo>
                  <a:cubicBezTo>
                    <a:pt x="5275" y="1098"/>
                    <a:pt x="5586" y="778"/>
                    <a:pt x="5244" y="715"/>
                  </a:cubicBezTo>
                  <a:lnTo>
                    <a:pt x="5244" y="715"/>
                  </a:lnTo>
                  <a:cubicBezTo>
                    <a:pt x="5172" y="1015"/>
                    <a:pt x="5119" y="923"/>
                    <a:pt x="5027" y="1296"/>
                  </a:cubicBezTo>
                  <a:cubicBezTo>
                    <a:pt x="4943" y="1167"/>
                    <a:pt x="5106" y="866"/>
                    <a:pt x="5020" y="866"/>
                  </a:cubicBezTo>
                  <a:cubicBezTo>
                    <a:pt x="5009" y="866"/>
                    <a:pt x="4994" y="871"/>
                    <a:pt x="4974" y="881"/>
                  </a:cubicBezTo>
                  <a:cubicBezTo>
                    <a:pt x="4954" y="829"/>
                    <a:pt x="5078" y="591"/>
                    <a:pt x="5172" y="508"/>
                  </a:cubicBezTo>
                  <a:lnTo>
                    <a:pt x="5172" y="508"/>
                  </a:lnTo>
                  <a:cubicBezTo>
                    <a:pt x="5121" y="519"/>
                    <a:pt x="5080" y="524"/>
                    <a:pt x="5049" y="524"/>
                  </a:cubicBezTo>
                  <a:cubicBezTo>
                    <a:pt x="4924" y="524"/>
                    <a:pt x="4944" y="441"/>
                    <a:pt x="5110" y="259"/>
                  </a:cubicBezTo>
                  <a:lnTo>
                    <a:pt x="5110" y="259"/>
                  </a:lnTo>
                  <a:cubicBezTo>
                    <a:pt x="5038" y="312"/>
                    <a:pt x="4996" y="333"/>
                    <a:pt x="4973" y="333"/>
                  </a:cubicBezTo>
                  <a:cubicBezTo>
                    <a:pt x="4882" y="333"/>
                    <a:pt x="5082" y="9"/>
                    <a:pt x="49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497374" y="3231597"/>
              <a:ext cx="1117367" cy="2225218"/>
            </a:xfrm>
            <a:custGeom>
              <a:avLst/>
              <a:gdLst/>
              <a:ahLst/>
              <a:cxnLst/>
              <a:rect l="l" t="t" r="r" b="b"/>
              <a:pathLst>
                <a:path w="11036" h="21978" extrusionOk="0">
                  <a:moveTo>
                    <a:pt x="4974" y="343"/>
                  </a:moveTo>
                  <a:cubicBezTo>
                    <a:pt x="4974" y="343"/>
                    <a:pt x="4974" y="343"/>
                    <a:pt x="4974" y="343"/>
                  </a:cubicBezTo>
                  <a:cubicBezTo>
                    <a:pt x="4974" y="344"/>
                    <a:pt x="4975" y="344"/>
                    <a:pt x="4975" y="345"/>
                  </a:cubicBezTo>
                  <a:lnTo>
                    <a:pt x="4975" y="345"/>
                  </a:lnTo>
                  <a:cubicBezTo>
                    <a:pt x="4975" y="344"/>
                    <a:pt x="4974" y="343"/>
                    <a:pt x="4974" y="343"/>
                  </a:cubicBezTo>
                  <a:close/>
                  <a:moveTo>
                    <a:pt x="4559" y="799"/>
                  </a:moveTo>
                  <a:lnTo>
                    <a:pt x="4559" y="799"/>
                  </a:lnTo>
                  <a:cubicBezTo>
                    <a:pt x="4567" y="812"/>
                    <a:pt x="4575" y="825"/>
                    <a:pt x="4582" y="837"/>
                  </a:cubicBezTo>
                  <a:lnTo>
                    <a:pt x="4582" y="837"/>
                  </a:lnTo>
                  <a:cubicBezTo>
                    <a:pt x="4576" y="825"/>
                    <a:pt x="4568" y="812"/>
                    <a:pt x="4559" y="799"/>
                  </a:cubicBezTo>
                  <a:close/>
                  <a:moveTo>
                    <a:pt x="4448" y="2705"/>
                  </a:moveTo>
                  <a:cubicBezTo>
                    <a:pt x="4448" y="2705"/>
                    <a:pt x="4447" y="2705"/>
                    <a:pt x="4446" y="2705"/>
                  </a:cubicBezTo>
                  <a:cubicBezTo>
                    <a:pt x="4447" y="2705"/>
                    <a:pt x="4448" y="2705"/>
                    <a:pt x="4448" y="2705"/>
                  </a:cubicBezTo>
                  <a:close/>
                  <a:moveTo>
                    <a:pt x="7319" y="5479"/>
                  </a:moveTo>
                  <a:cubicBezTo>
                    <a:pt x="7323" y="5479"/>
                    <a:pt x="7329" y="5480"/>
                    <a:pt x="7336" y="5482"/>
                  </a:cubicBezTo>
                  <a:cubicBezTo>
                    <a:pt x="7331" y="5520"/>
                    <a:pt x="7327" y="5547"/>
                    <a:pt x="7324" y="5567"/>
                  </a:cubicBezTo>
                  <a:lnTo>
                    <a:pt x="7324" y="5567"/>
                  </a:lnTo>
                  <a:cubicBezTo>
                    <a:pt x="7325" y="5556"/>
                    <a:pt x="7275" y="5479"/>
                    <a:pt x="7319" y="5479"/>
                  </a:cubicBezTo>
                  <a:close/>
                  <a:moveTo>
                    <a:pt x="3729" y="6518"/>
                  </a:moveTo>
                  <a:cubicBezTo>
                    <a:pt x="3727" y="6524"/>
                    <a:pt x="3727" y="6528"/>
                    <a:pt x="3727" y="6528"/>
                  </a:cubicBezTo>
                  <a:cubicBezTo>
                    <a:pt x="3727" y="6528"/>
                    <a:pt x="3728" y="6525"/>
                    <a:pt x="3730" y="6518"/>
                  </a:cubicBezTo>
                  <a:cubicBezTo>
                    <a:pt x="3730" y="6518"/>
                    <a:pt x="3729" y="6518"/>
                    <a:pt x="3729" y="6518"/>
                  </a:cubicBezTo>
                  <a:close/>
                  <a:moveTo>
                    <a:pt x="10008" y="16743"/>
                  </a:moveTo>
                  <a:lnTo>
                    <a:pt x="10008" y="16743"/>
                  </a:lnTo>
                  <a:cubicBezTo>
                    <a:pt x="10009" y="16744"/>
                    <a:pt x="10009" y="16744"/>
                    <a:pt x="10009" y="16745"/>
                  </a:cubicBezTo>
                  <a:cubicBezTo>
                    <a:pt x="10009" y="16744"/>
                    <a:pt x="10009" y="16744"/>
                    <a:pt x="10008" y="16743"/>
                  </a:cubicBezTo>
                  <a:close/>
                  <a:moveTo>
                    <a:pt x="8477" y="21272"/>
                  </a:moveTo>
                  <a:cubicBezTo>
                    <a:pt x="8477" y="21272"/>
                    <a:pt x="8476" y="21273"/>
                    <a:pt x="8476" y="21273"/>
                  </a:cubicBezTo>
                  <a:cubicBezTo>
                    <a:pt x="8476" y="21273"/>
                    <a:pt x="8477" y="21272"/>
                    <a:pt x="8477" y="21272"/>
                  </a:cubicBezTo>
                  <a:close/>
                  <a:moveTo>
                    <a:pt x="5160" y="1"/>
                  </a:moveTo>
                  <a:cubicBezTo>
                    <a:pt x="5160" y="196"/>
                    <a:pt x="5155" y="426"/>
                    <a:pt x="5076" y="426"/>
                  </a:cubicBezTo>
                  <a:cubicBezTo>
                    <a:pt x="5051" y="426"/>
                    <a:pt x="5018" y="402"/>
                    <a:pt x="4975" y="345"/>
                  </a:cubicBezTo>
                  <a:lnTo>
                    <a:pt x="4975" y="345"/>
                  </a:lnTo>
                  <a:cubicBezTo>
                    <a:pt x="4993" y="392"/>
                    <a:pt x="5100" y="1166"/>
                    <a:pt x="5160" y="1296"/>
                  </a:cubicBezTo>
                  <a:cubicBezTo>
                    <a:pt x="4711" y="1136"/>
                    <a:pt x="4772" y="1159"/>
                    <a:pt x="4582" y="837"/>
                  </a:cubicBezTo>
                  <a:lnTo>
                    <a:pt x="4582" y="837"/>
                  </a:lnTo>
                  <a:cubicBezTo>
                    <a:pt x="4614" y="899"/>
                    <a:pt x="4604" y="935"/>
                    <a:pt x="4556" y="935"/>
                  </a:cubicBezTo>
                  <a:cubicBezTo>
                    <a:pt x="4551" y="935"/>
                    <a:pt x="4545" y="934"/>
                    <a:pt x="4538" y="933"/>
                  </a:cubicBezTo>
                  <a:lnTo>
                    <a:pt x="4538" y="933"/>
                  </a:lnTo>
                  <a:cubicBezTo>
                    <a:pt x="4611" y="1151"/>
                    <a:pt x="4663" y="1234"/>
                    <a:pt x="4808" y="1338"/>
                  </a:cubicBezTo>
                  <a:cubicBezTo>
                    <a:pt x="4684" y="1534"/>
                    <a:pt x="4529" y="1576"/>
                    <a:pt x="4849" y="1980"/>
                  </a:cubicBezTo>
                  <a:cubicBezTo>
                    <a:pt x="4311" y="1949"/>
                    <a:pt x="4621" y="1648"/>
                    <a:pt x="4165" y="1472"/>
                  </a:cubicBezTo>
                  <a:lnTo>
                    <a:pt x="4165" y="1472"/>
                  </a:lnTo>
                  <a:cubicBezTo>
                    <a:pt x="4311" y="1803"/>
                    <a:pt x="4393" y="1897"/>
                    <a:pt x="4497" y="2176"/>
                  </a:cubicBezTo>
                  <a:cubicBezTo>
                    <a:pt x="4504" y="2170"/>
                    <a:pt x="4515" y="2167"/>
                    <a:pt x="4528" y="2167"/>
                  </a:cubicBezTo>
                  <a:cubicBezTo>
                    <a:pt x="4661" y="2167"/>
                    <a:pt x="5075" y="2461"/>
                    <a:pt x="4953" y="2612"/>
                  </a:cubicBezTo>
                  <a:cubicBezTo>
                    <a:pt x="4913" y="2551"/>
                    <a:pt x="4443" y="2228"/>
                    <a:pt x="4368" y="2228"/>
                  </a:cubicBezTo>
                  <a:cubicBezTo>
                    <a:pt x="4366" y="2228"/>
                    <a:pt x="4364" y="2228"/>
                    <a:pt x="4363" y="2229"/>
                  </a:cubicBezTo>
                  <a:cubicBezTo>
                    <a:pt x="4363" y="2311"/>
                    <a:pt x="4598" y="2669"/>
                    <a:pt x="4448" y="2705"/>
                  </a:cubicBezTo>
                  <a:lnTo>
                    <a:pt x="4448" y="2705"/>
                  </a:lnTo>
                  <a:cubicBezTo>
                    <a:pt x="4481" y="2698"/>
                    <a:pt x="4511" y="2694"/>
                    <a:pt x="4536" y="2694"/>
                  </a:cubicBezTo>
                  <a:cubicBezTo>
                    <a:pt x="4654" y="2694"/>
                    <a:pt x="4695" y="2770"/>
                    <a:pt x="4653" y="2923"/>
                  </a:cubicBezTo>
                  <a:cubicBezTo>
                    <a:pt x="4746" y="2933"/>
                    <a:pt x="4694" y="2954"/>
                    <a:pt x="4829" y="2975"/>
                  </a:cubicBezTo>
                  <a:cubicBezTo>
                    <a:pt x="4857" y="2845"/>
                    <a:pt x="4876" y="2802"/>
                    <a:pt x="4890" y="2802"/>
                  </a:cubicBezTo>
                  <a:cubicBezTo>
                    <a:pt x="4917" y="2802"/>
                    <a:pt x="4923" y="2970"/>
                    <a:pt x="4940" y="2970"/>
                  </a:cubicBezTo>
                  <a:cubicBezTo>
                    <a:pt x="4946" y="2970"/>
                    <a:pt x="4954" y="2949"/>
                    <a:pt x="4964" y="2892"/>
                  </a:cubicBezTo>
                  <a:cubicBezTo>
                    <a:pt x="4984" y="2922"/>
                    <a:pt x="5065" y="3358"/>
                    <a:pt x="5067" y="3358"/>
                  </a:cubicBezTo>
                  <a:cubicBezTo>
                    <a:pt x="5067" y="3358"/>
                    <a:pt x="5067" y="3358"/>
                    <a:pt x="5067" y="3358"/>
                  </a:cubicBezTo>
                  <a:lnTo>
                    <a:pt x="5067" y="3358"/>
                  </a:lnTo>
                  <a:cubicBezTo>
                    <a:pt x="5087" y="3419"/>
                    <a:pt x="5071" y="3441"/>
                    <a:pt x="5038" y="3441"/>
                  </a:cubicBezTo>
                  <a:cubicBezTo>
                    <a:pt x="4947" y="3441"/>
                    <a:pt x="4722" y="3272"/>
                    <a:pt x="4715" y="3265"/>
                  </a:cubicBezTo>
                  <a:lnTo>
                    <a:pt x="4715" y="3265"/>
                  </a:lnTo>
                  <a:cubicBezTo>
                    <a:pt x="4716" y="3271"/>
                    <a:pt x="4712" y="3274"/>
                    <a:pt x="4704" y="3274"/>
                  </a:cubicBezTo>
                  <a:cubicBezTo>
                    <a:pt x="4598" y="3274"/>
                    <a:pt x="3744" y="2710"/>
                    <a:pt x="3647" y="2632"/>
                  </a:cubicBezTo>
                  <a:lnTo>
                    <a:pt x="3647" y="2632"/>
                  </a:lnTo>
                  <a:cubicBezTo>
                    <a:pt x="3575" y="2695"/>
                    <a:pt x="3762" y="2788"/>
                    <a:pt x="3647" y="2830"/>
                  </a:cubicBezTo>
                  <a:cubicBezTo>
                    <a:pt x="3675" y="2884"/>
                    <a:pt x="3977" y="3071"/>
                    <a:pt x="3945" y="3071"/>
                  </a:cubicBezTo>
                  <a:cubicBezTo>
                    <a:pt x="3940" y="3071"/>
                    <a:pt x="3928" y="3067"/>
                    <a:pt x="3907" y="3058"/>
                  </a:cubicBezTo>
                  <a:lnTo>
                    <a:pt x="3907" y="3058"/>
                  </a:lnTo>
                  <a:cubicBezTo>
                    <a:pt x="3932" y="3102"/>
                    <a:pt x="3966" y="3123"/>
                    <a:pt x="4007" y="3123"/>
                  </a:cubicBezTo>
                  <a:cubicBezTo>
                    <a:pt x="4033" y="3123"/>
                    <a:pt x="4062" y="3115"/>
                    <a:pt x="4093" y="3099"/>
                  </a:cubicBezTo>
                  <a:lnTo>
                    <a:pt x="4093" y="3099"/>
                  </a:lnTo>
                  <a:cubicBezTo>
                    <a:pt x="4010" y="3171"/>
                    <a:pt x="4031" y="3213"/>
                    <a:pt x="4156" y="3233"/>
                  </a:cubicBezTo>
                  <a:cubicBezTo>
                    <a:pt x="4130" y="3237"/>
                    <a:pt x="4106" y="3238"/>
                    <a:pt x="4082" y="3238"/>
                  </a:cubicBezTo>
                  <a:cubicBezTo>
                    <a:pt x="3718" y="3238"/>
                    <a:pt x="3541" y="2881"/>
                    <a:pt x="3337" y="2715"/>
                  </a:cubicBezTo>
                  <a:lnTo>
                    <a:pt x="3337" y="2715"/>
                  </a:lnTo>
                  <a:cubicBezTo>
                    <a:pt x="3472" y="3037"/>
                    <a:pt x="3751" y="3182"/>
                    <a:pt x="3751" y="3399"/>
                  </a:cubicBezTo>
                  <a:cubicBezTo>
                    <a:pt x="3772" y="3399"/>
                    <a:pt x="3855" y="3254"/>
                    <a:pt x="3855" y="3244"/>
                  </a:cubicBezTo>
                  <a:cubicBezTo>
                    <a:pt x="3907" y="3254"/>
                    <a:pt x="4259" y="3586"/>
                    <a:pt x="4280" y="3896"/>
                  </a:cubicBezTo>
                  <a:cubicBezTo>
                    <a:pt x="4319" y="3854"/>
                    <a:pt x="4345" y="3842"/>
                    <a:pt x="4363" y="3842"/>
                  </a:cubicBezTo>
                  <a:cubicBezTo>
                    <a:pt x="4390" y="3842"/>
                    <a:pt x="4397" y="3872"/>
                    <a:pt x="4402" y="3872"/>
                  </a:cubicBezTo>
                  <a:cubicBezTo>
                    <a:pt x="4407" y="3872"/>
                    <a:pt x="4410" y="3847"/>
                    <a:pt x="4425" y="3751"/>
                  </a:cubicBezTo>
                  <a:cubicBezTo>
                    <a:pt x="4440" y="3812"/>
                    <a:pt x="4455" y="3834"/>
                    <a:pt x="4477" y="3834"/>
                  </a:cubicBezTo>
                  <a:cubicBezTo>
                    <a:pt x="4514" y="3834"/>
                    <a:pt x="4569" y="3770"/>
                    <a:pt x="4674" y="3731"/>
                  </a:cubicBezTo>
                  <a:lnTo>
                    <a:pt x="4674" y="3731"/>
                  </a:lnTo>
                  <a:cubicBezTo>
                    <a:pt x="4661" y="3801"/>
                    <a:pt x="4664" y="3878"/>
                    <a:pt x="4677" y="3878"/>
                  </a:cubicBezTo>
                  <a:cubicBezTo>
                    <a:pt x="4686" y="3878"/>
                    <a:pt x="4699" y="3847"/>
                    <a:pt x="4715" y="3762"/>
                  </a:cubicBezTo>
                  <a:lnTo>
                    <a:pt x="4715" y="3762"/>
                  </a:lnTo>
                  <a:cubicBezTo>
                    <a:pt x="4808" y="3971"/>
                    <a:pt x="4687" y="4042"/>
                    <a:pt x="4533" y="4042"/>
                  </a:cubicBezTo>
                  <a:cubicBezTo>
                    <a:pt x="4397" y="4042"/>
                    <a:pt x="4235" y="3986"/>
                    <a:pt x="4176" y="3917"/>
                  </a:cubicBezTo>
                  <a:lnTo>
                    <a:pt x="4176" y="3917"/>
                  </a:lnTo>
                  <a:cubicBezTo>
                    <a:pt x="4103" y="4187"/>
                    <a:pt x="4363" y="4073"/>
                    <a:pt x="4352" y="4187"/>
                  </a:cubicBezTo>
                  <a:cubicBezTo>
                    <a:pt x="4348" y="4266"/>
                    <a:pt x="4320" y="4299"/>
                    <a:pt x="4276" y="4299"/>
                  </a:cubicBezTo>
                  <a:cubicBezTo>
                    <a:pt x="4066" y="4299"/>
                    <a:pt x="3495" y="3561"/>
                    <a:pt x="3461" y="3544"/>
                  </a:cubicBezTo>
                  <a:lnTo>
                    <a:pt x="3461" y="3544"/>
                  </a:lnTo>
                  <a:cubicBezTo>
                    <a:pt x="3378" y="4187"/>
                    <a:pt x="3668" y="4177"/>
                    <a:pt x="3730" y="4518"/>
                  </a:cubicBezTo>
                  <a:cubicBezTo>
                    <a:pt x="3752" y="4469"/>
                    <a:pt x="3793" y="4448"/>
                    <a:pt x="3841" y="4448"/>
                  </a:cubicBezTo>
                  <a:cubicBezTo>
                    <a:pt x="3975" y="4448"/>
                    <a:pt x="4172" y="4604"/>
                    <a:pt x="4218" y="4725"/>
                  </a:cubicBezTo>
                  <a:cubicBezTo>
                    <a:pt x="4191" y="4721"/>
                    <a:pt x="4169" y="4719"/>
                    <a:pt x="4151" y="4719"/>
                  </a:cubicBezTo>
                  <a:cubicBezTo>
                    <a:pt x="3993" y="4719"/>
                    <a:pt x="4180" y="4872"/>
                    <a:pt x="4124" y="4881"/>
                  </a:cubicBezTo>
                  <a:cubicBezTo>
                    <a:pt x="3873" y="4881"/>
                    <a:pt x="3675" y="4755"/>
                    <a:pt x="3558" y="4755"/>
                  </a:cubicBezTo>
                  <a:cubicBezTo>
                    <a:pt x="3549" y="4755"/>
                    <a:pt x="3541" y="4756"/>
                    <a:pt x="3534" y="4757"/>
                  </a:cubicBezTo>
                  <a:cubicBezTo>
                    <a:pt x="3472" y="4985"/>
                    <a:pt x="3845" y="5171"/>
                    <a:pt x="3679" y="5430"/>
                  </a:cubicBezTo>
                  <a:cubicBezTo>
                    <a:pt x="3710" y="5285"/>
                    <a:pt x="2756" y="4736"/>
                    <a:pt x="2684" y="4705"/>
                  </a:cubicBezTo>
                  <a:lnTo>
                    <a:pt x="2684" y="4705"/>
                  </a:lnTo>
                  <a:cubicBezTo>
                    <a:pt x="2642" y="4804"/>
                    <a:pt x="2832" y="5234"/>
                    <a:pt x="2969" y="5234"/>
                  </a:cubicBezTo>
                  <a:cubicBezTo>
                    <a:pt x="3003" y="5234"/>
                    <a:pt x="3034" y="5207"/>
                    <a:pt x="3057" y="5140"/>
                  </a:cubicBezTo>
                  <a:cubicBezTo>
                    <a:pt x="3184" y="5339"/>
                    <a:pt x="3192" y="5436"/>
                    <a:pt x="3074" y="5436"/>
                  </a:cubicBezTo>
                  <a:cubicBezTo>
                    <a:pt x="3057" y="5436"/>
                    <a:pt x="3038" y="5434"/>
                    <a:pt x="3016" y="5430"/>
                  </a:cubicBezTo>
                  <a:lnTo>
                    <a:pt x="3016" y="5430"/>
                  </a:lnTo>
                  <a:cubicBezTo>
                    <a:pt x="3182" y="5648"/>
                    <a:pt x="3306" y="5607"/>
                    <a:pt x="3347" y="5834"/>
                  </a:cubicBezTo>
                  <a:cubicBezTo>
                    <a:pt x="3351" y="5836"/>
                    <a:pt x="3355" y="5836"/>
                    <a:pt x="3358" y="5836"/>
                  </a:cubicBezTo>
                  <a:cubicBezTo>
                    <a:pt x="3417" y="5836"/>
                    <a:pt x="3340" y="5677"/>
                    <a:pt x="3407" y="5677"/>
                  </a:cubicBezTo>
                  <a:cubicBezTo>
                    <a:pt x="3411" y="5677"/>
                    <a:pt x="3415" y="5678"/>
                    <a:pt x="3419" y="5679"/>
                  </a:cubicBezTo>
                  <a:cubicBezTo>
                    <a:pt x="3419" y="5844"/>
                    <a:pt x="3606" y="5741"/>
                    <a:pt x="3430" y="5844"/>
                  </a:cubicBezTo>
                  <a:cubicBezTo>
                    <a:pt x="3430" y="5855"/>
                    <a:pt x="3647" y="5834"/>
                    <a:pt x="3700" y="5927"/>
                  </a:cubicBezTo>
                  <a:cubicBezTo>
                    <a:pt x="3671" y="5930"/>
                    <a:pt x="3643" y="5932"/>
                    <a:pt x="3616" y="5932"/>
                  </a:cubicBezTo>
                  <a:cubicBezTo>
                    <a:pt x="3454" y="5932"/>
                    <a:pt x="3314" y="5880"/>
                    <a:pt x="3182" y="5782"/>
                  </a:cubicBezTo>
                  <a:lnTo>
                    <a:pt x="3182" y="5782"/>
                  </a:lnTo>
                  <a:cubicBezTo>
                    <a:pt x="3357" y="5917"/>
                    <a:pt x="3212" y="5844"/>
                    <a:pt x="3067" y="5948"/>
                  </a:cubicBezTo>
                  <a:cubicBezTo>
                    <a:pt x="3109" y="5865"/>
                    <a:pt x="3088" y="5793"/>
                    <a:pt x="3026" y="5720"/>
                  </a:cubicBezTo>
                  <a:cubicBezTo>
                    <a:pt x="3023" y="5807"/>
                    <a:pt x="3013" y="5838"/>
                    <a:pt x="2998" y="5838"/>
                  </a:cubicBezTo>
                  <a:cubicBezTo>
                    <a:pt x="2957" y="5838"/>
                    <a:pt x="2876" y="5623"/>
                    <a:pt x="2779" y="5623"/>
                  </a:cubicBezTo>
                  <a:cubicBezTo>
                    <a:pt x="2772" y="5623"/>
                    <a:pt x="2764" y="5624"/>
                    <a:pt x="2756" y="5627"/>
                  </a:cubicBezTo>
                  <a:cubicBezTo>
                    <a:pt x="2757" y="5627"/>
                    <a:pt x="2757" y="5627"/>
                    <a:pt x="2757" y="5627"/>
                  </a:cubicBezTo>
                  <a:cubicBezTo>
                    <a:pt x="2798" y="5627"/>
                    <a:pt x="2943" y="6093"/>
                    <a:pt x="3060" y="6093"/>
                  </a:cubicBezTo>
                  <a:cubicBezTo>
                    <a:pt x="3098" y="6093"/>
                    <a:pt x="3133" y="6045"/>
                    <a:pt x="3161" y="5917"/>
                  </a:cubicBezTo>
                  <a:cubicBezTo>
                    <a:pt x="3233" y="5948"/>
                    <a:pt x="3254" y="6280"/>
                    <a:pt x="3254" y="6321"/>
                  </a:cubicBezTo>
                  <a:cubicBezTo>
                    <a:pt x="3295" y="6090"/>
                    <a:pt x="3308" y="6013"/>
                    <a:pt x="3312" y="6013"/>
                  </a:cubicBezTo>
                  <a:lnTo>
                    <a:pt x="3312" y="6013"/>
                  </a:lnTo>
                  <a:cubicBezTo>
                    <a:pt x="3320" y="6013"/>
                    <a:pt x="3302" y="6258"/>
                    <a:pt x="3368" y="6311"/>
                  </a:cubicBezTo>
                  <a:cubicBezTo>
                    <a:pt x="3415" y="6174"/>
                    <a:pt x="3468" y="6134"/>
                    <a:pt x="3523" y="6134"/>
                  </a:cubicBezTo>
                  <a:cubicBezTo>
                    <a:pt x="3577" y="6134"/>
                    <a:pt x="3633" y="6171"/>
                    <a:pt x="3689" y="6197"/>
                  </a:cubicBezTo>
                  <a:cubicBezTo>
                    <a:pt x="3627" y="6300"/>
                    <a:pt x="3586" y="6496"/>
                    <a:pt x="3729" y="6518"/>
                  </a:cubicBezTo>
                  <a:lnTo>
                    <a:pt x="3729" y="6518"/>
                  </a:lnTo>
                  <a:cubicBezTo>
                    <a:pt x="3738" y="6476"/>
                    <a:pt x="3781" y="6316"/>
                    <a:pt x="3803" y="6316"/>
                  </a:cubicBezTo>
                  <a:cubicBezTo>
                    <a:pt x="3807" y="6316"/>
                    <a:pt x="3811" y="6321"/>
                    <a:pt x="3813" y="6332"/>
                  </a:cubicBezTo>
                  <a:cubicBezTo>
                    <a:pt x="3845" y="6508"/>
                    <a:pt x="3875" y="6601"/>
                    <a:pt x="3938" y="6788"/>
                  </a:cubicBezTo>
                  <a:cubicBezTo>
                    <a:pt x="3980" y="6690"/>
                    <a:pt x="4019" y="6657"/>
                    <a:pt x="4066" y="6657"/>
                  </a:cubicBezTo>
                  <a:cubicBezTo>
                    <a:pt x="4135" y="6657"/>
                    <a:pt x="4221" y="6728"/>
                    <a:pt x="4363" y="6777"/>
                  </a:cubicBezTo>
                  <a:cubicBezTo>
                    <a:pt x="4269" y="6857"/>
                    <a:pt x="4110" y="6885"/>
                    <a:pt x="3938" y="6885"/>
                  </a:cubicBezTo>
                  <a:cubicBezTo>
                    <a:pt x="3598" y="6885"/>
                    <a:pt x="3205" y="6777"/>
                    <a:pt x="3150" y="6756"/>
                  </a:cubicBezTo>
                  <a:lnTo>
                    <a:pt x="3150" y="6756"/>
                  </a:lnTo>
                  <a:cubicBezTo>
                    <a:pt x="3179" y="6881"/>
                    <a:pt x="3252" y="6944"/>
                    <a:pt x="3378" y="6944"/>
                  </a:cubicBezTo>
                  <a:cubicBezTo>
                    <a:pt x="3388" y="6944"/>
                    <a:pt x="3399" y="6944"/>
                    <a:pt x="3410" y="6943"/>
                  </a:cubicBezTo>
                  <a:lnTo>
                    <a:pt x="3410" y="6943"/>
                  </a:lnTo>
                  <a:cubicBezTo>
                    <a:pt x="3274" y="6974"/>
                    <a:pt x="3244" y="7057"/>
                    <a:pt x="3316" y="7191"/>
                  </a:cubicBezTo>
                  <a:cubicBezTo>
                    <a:pt x="3320" y="7185"/>
                    <a:pt x="3332" y="7181"/>
                    <a:pt x="3349" y="7181"/>
                  </a:cubicBezTo>
                  <a:cubicBezTo>
                    <a:pt x="3459" y="7181"/>
                    <a:pt x="3801" y="7324"/>
                    <a:pt x="3855" y="7575"/>
                  </a:cubicBezTo>
                  <a:cubicBezTo>
                    <a:pt x="3766" y="7586"/>
                    <a:pt x="3708" y="7590"/>
                    <a:pt x="3673" y="7590"/>
                  </a:cubicBezTo>
                  <a:cubicBezTo>
                    <a:pt x="3555" y="7590"/>
                    <a:pt x="3675" y="7544"/>
                    <a:pt x="3660" y="7544"/>
                  </a:cubicBezTo>
                  <a:cubicBezTo>
                    <a:pt x="3654" y="7544"/>
                    <a:pt x="3624" y="7552"/>
                    <a:pt x="3544" y="7575"/>
                  </a:cubicBezTo>
                  <a:cubicBezTo>
                    <a:pt x="3629" y="7481"/>
                    <a:pt x="3643" y="7465"/>
                    <a:pt x="3637" y="7465"/>
                  </a:cubicBezTo>
                  <a:lnTo>
                    <a:pt x="3637" y="7465"/>
                  </a:lnTo>
                  <a:cubicBezTo>
                    <a:pt x="3633" y="7465"/>
                    <a:pt x="3625" y="7470"/>
                    <a:pt x="3618" y="7470"/>
                  </a:cubicBezTo>
                  <a:cubicBezTo>
                    <a:pt x="3609" y="7470"/>
                    <a:pt x="3606" y="7457"/>
                    <a:pt x="3647" y="7389"/>
                  </a:cubicBezTo>
                  <a:cubicBezTo>
                    <a:pt x="3636" y="7381"/>
                    <a:pt x="3620" y="7377"/>
                    <a:pt x="3602" y="7377"/>
                  </a:cubicBezTo>
                  <a:cubicBezTo>
                    <a:pt x="3522" y="7377"/>
                    <a:pt x="3390" y="7437"/>
                    <a:pt x="3311" y="7437"/>
                  </a:cubicBezTo>
                  <a:cubicBezTo>
                    <a:pt x="3241" y="7437"/>
                    <a:pt x="3215" y="7390"/>
                    <a:pt x="3306" y="7212"/>
                  </a:cubicBezTo>
                  <a:cubicBezTo>
                    <a:pt x="3209" y="7161"/>
                    <a:pt x="2996" y="7138"/>
                    <a:pt x="2827" y="7138"/>
                  </a:cubicBezTo>
                  <a:cubicBezTo>
                    <a:pt x="2689" y="7138"/>
                    <a:pt x="2581" y="7153"/>
                    <a:pt x="2591" y="7181"/>
                  </a:cubicBezTo>
                  <a:cubicBezTo>
                    <a:pt x="2321" y="6974"/>
                    <a:pt x="2125" y="6839"/>
                    <a:pt x="1948" y="6705"/>
                  </a:cubicBezTo>
                  <a:lnTo>
                    <a:pt x="1948" y="6705"/>
                  </a:lnTo>
                  <a:cubicBezTo>
                    <a:pt x="1988" y="6982"/>
                    <a:pt x="2015" y="7032"/>
                    <a:pt x="2064" y="7032"/>
                  </a:cubicBezTo>
                  <a:cubicBezTo>
                    <a:pt x="2092" y="7032"/>
                    <a:pt x="2127" y="7016"/>
                    <a:pt x="2176" y="7016"/>
                  </a:cubicBezTo>
                  <a:cubicBezTo>
                    <a:pt x="2176" y="7399"/>
                    <a:pt x="2383" y="7327"/>
                    <a:pt x="2549" y="7637"/>
                  </a:cubicBezTo>
                  <a:cubicBezTo>
                    <a:pt x="2549" y="7637"/>
                    <a:pt x="2715" y="7419"/>
                    <a:pt x="2746" y="7357"/>
                  </a:cubicBezTo>
                  <a:cubicBezTo>
                    <a:pt x="2756" y="7637"/>
                    <a:pt x="2984" y="7409"/>
                    <a:pt x="2788" y="7647"/>
                  </a:cubicBezTo>
                  <a:cubicBezTo>
                    <a:pt x="2807" y="7647"/>
                    <a:pt x="2995" y="7517"/>
                    <a:pt x="3020" y="7517"/>
                  </a:cubicBezTo>
                  <a:cubicBezTo>
                    <a:pt x="3036" y="7517"/>
                    <a:pt x="2988" y="7568"/>
                    <a:pt x="2798" y="7730"/>
                  </a:cubicBezTo>
                  <a:cubicBezTo>
                    <a:pt x="2831" y="7753"/>
                    <a:pt x="2859" y="7765"/>
                    <a:pt x="2881" y="7765"/>
                  </a:cubicBezTo>
                  <a:cubicBezTo>
                    <a:pt x="2929" y="7765"/>
                    <a:pt x="2954" y="7712"/>
                    <a:pt x="2954" y="7606"/>
                  </a:cubicBezTo>
                  <a:cubicBezTo>
                    <a:pt x="3016" y="7792"/>
                    <a:pt x="3233" y="7865"/>
                    <a:pt x="3099" y="8103"/>
                  </a:cubicBezTo>
                  <a:cubicBezTo>
                    <a:pt x="3180" y="8073"/>
                    <a:pt x="3231" y="8065"/>
                    <a:pt x="3263" y="8065"/>
                  </a:cubicBezTo>
                  <a:cubicBezTo>
                    <a:pt x="3302" y="8065"/>
                    <a:pt x="3316" y="8076"/>
                    <a:pt x="3325" y="8076"/>
                  </a:cubicBezTo>
                  <a:cubicBezTo>
                    <a:pt x="3336" y="8076"/>
                    <a:pt x="3341" y="8063"/>
                    <a:pt x="3368" y="8010"/>
                  </a:cubicBezTo>
                  <a:lnTo>
                    <a:pt x="3368" y="8010"/>
                  </a:lnTo>
                  <a:cubicBezTo>
                    <a:pt x="3461" y="8124"/>
                    <a:pt x="3461" y="8238"/>
                    <a:pt x="3357" y="8352"/>
                  </a:cubicBezTo>
                  <a:cubicBezTo>
                    <a:pt x="3360" y="8353"/>
                    <a:pt x="3363" y="8354"/>
                    <a:pt x="3367" y="8354"/>
                  </a:cubicBezTo>
                  <a:cubicBezTo>
                    <a:pt x="3422" y="8354"/>
                    <a:pt x="3524" y="8197"/>
                    <a:pt x="3544" y="8197"/>
                  </a:cubicBezTo>
                  <a:cubicBezTo>
                    <a:pt x="3551" y="8335"/>
                    <a:pt x="3567" y="8372"/>
                    <a:pt x="3583" y="8372"/>
                  </a:cubicBezTo>
                  <a:cubicBezTo>
                    <a:pt x="3591" y="8372"/>
                    <a:pt x="3599" y="8362"/>
                    <a:pt x="3606" y="8352"/>
                  </a:cubicBezTo>
                  <a:lnTo>
                    <a:pt x="3606" y="8352"/>
                  </a:lnTo>
                  <a:cubicBezTo>
                    <a:pt x="3596" y="8373"/>
                    <a:pt x="3596" y="8383"/>
                    <a:pt x="3585" y="8404"/>
                  </a:cubicBezTo>
                  <a:cubicBezTo>
                    <a:pt x="3295" y="8393"/>
                    <a:pt x="2736" y="8301"/>
                    <a:pt x="2643" y="8269"/>
                  </a:cubicBezTo>
                  <a:cubicBezTo>
                    <a:pt x="2456" y="8218"/>
                    <a:pt x="1990" y="8207"/>
                    <a:pt x="1731" y="8010"/>
                  </a:cubicBezTo>
                  <a:lnTo>
                    <a:pt x="1731" y="8010"/>
                  </a:lnTo>
                  <a:cubicBezTo>
                    <a:pt x="1658" y="8103"/>
                    <a:pt x="1669" y="8218"/>
                    <a:pt x="1772" y="8342"/>
                  </a:cubicBezTo>
                  <a:cubicBezTo>
                    <a:pt x="1754" y="8267"/>
                    <a:pt x="1892" y="8252"/>
                    <a:pt x="2007" y="8252"/>
                  </a:cubicBezTo>
                  <a:cubicBezTo>
                    <a:pt x="2084" y="8252"/>
                    <a:pt x="2151" y="8259"/>
                    <a:pt x="2155" y="8259"/>
                  </a:cubicBezTo>
                  <a:cubicBezTo>
                    <a:pt x="2155" y="8466"/>
                    <a:pt x="2466" y="8808"/>
                    <a:pt x="2632" y="8984"/>
                  </a:cubicBezTo>
                  <a:cubicBezTo>
                    <a:pt x="2715" y="8870"/>
                    <a:pt x="2785" y="8865"/>
                    <a:pt x="2832" y="8865"/>
                  </a:cubicBezTo>
                  <a:cubicBezTo>
                    <a:pt x="2836" y="8865"/>
                    <a:pt x="2841" y="8865"/>
                    <a:pt x="2845" y="8865"/>
                  </a:cubicBezTo>
                  <a:cubicBezTo>
                    <a:pt x="2883" y="8865"/>
                    <a:pt x="2901" y="8861"/>
                    <a:pt x="2891" y="8777"/>
                  </a:cubicBezTo>
                  <a:lnTo>
                    <a:pt x="2891" y="8777"/>
                  </a:lnTo>
                  <a:cubicBezTo>
                    <a:pt x="2922" y="8891"/>
                    <a:pt x="2964" y="8994"/>
                    <a:pt x="3026" y="9088"/>
                  </a:cubicBezTo>
                  <a:cubicBezTo>
                    <a:pt x="3044" y="9027"/>
                    <a:pt x="3054" y="9003"/>
                    <a:pt x="3058" y="9003"/>
                  </a:cubicBezTo>
                  <a:lnTo>
                    <a:pt x="3058" y="9003"/>
                  </a:lnTo>
                  <a:cubicBezTo>
                    <a:pt x="3070" y="9003"/>
                    <a:pt x="3021" y="9228"/>
                    <a:pt x="2943" y="9274"/>
                  </a:cubicBezTo>
                  <a:cubicBezTo>
                    <a:pt x="3003" y="9395"/>
                    <a:pt x="3189" y="9449"/>
                    <a:pt x="3375" y="9449"/>
                  </a:cubicBezTo>
                  <a:cubicBezTo>
                    <a:pt x="3575" y="9449"/>
                    <a:pt x="3776" y="9387"/>
                    <a:pt x="3824" y="9274"/>
                  </a:cubicBezTo>
                  <a:lnTo>
                    <a:pt x="3824" y="9274"/>
                  </a:lnTo>
                  <a:cubicBezTo>
                    <a:pt x="3979" y="9533"/>
                    <a:pt x="3762" y="9575"/>
                    <a:pt x="3492" y="9772"/>
                  </a:cubicBezTo>
                  <a:cubicBezTo>
                    <a:pt x="3630" y="9735"/>
                    <a:pt x="3682" y="9720"/>
                    <a:pt x="3689" y="9720"/>
                  </a:cubicBezTo>
                  <a:cubicBezTo>
                    <a:pt x="3703" y="9720"/>
                    <a:pt x="3574" y="9767"/>
                    <a:pt x="3534" y="9813"/>
                  </a:cubicBezTo>
                  <a:cubicBezTo>
                    <a:pt x="3554" y="9809"/>
                    <a:pt x="3571" y="9806"/>
                    <a:pt x="3586" y="9806"/>
                  </a:cubicBezTo>
                  <a:cubicBezTo>
                    <a:pt x="3670" y="9806"/>
                    <a:pt x="3679" y="9877"/>
                    <a:pt x="3741" y="9948"/>
                  </a:cubicBezTo>
                  <a:cubicBezTo>
                    <a:pt x="3716" y="9951"/>
                    <a:pt x="3691" y="9953"/>
                    <a:pt x="3668" y="9953"/>
                  </a:cubicBezTo>
                  <a:cubicBezTo>
                    <a:pt x="3457" y="9953"/>
                    <a:pt x="3324" y="9826"/>
                    <a:pt x="3203" y="9826"/>
                  </a:cubicBezTo>
                  <a:cubicBezTo>
                    <a:pt x="3178" y="9826"/>
                    <a:pt x="3154" y="9831"/>
                    <a:pt x="3129" y="9844"/>
                  </a:cubicBezTo>
                  <a:cubicBezTo>
                    <a:pt x="3309" y="9981"/>
                    <a:pt x="3122" y="10258"/>
                    <a:pt x="2865" y="10258"/>
                  </a:cubicBezTo>
                  <a:cubicBezTo>
                    <a:pt x="2810" y="10258"/>
                    <a:pt x="2753" y="10246"/>
                    <a:pt x="2695" y="10217"/>
                  </a:cubicBezTo>
                  <a:lnTo>
                    <a:pt x="2695" y="10217"/>
                  </a:lnTo>
                  <a:cubicBezTo>
                    <a:pt x="2706" y="10223"/>
                    <a:pt x="2717" y="10226"/>
                    <a:pt x="2727" y="10226"/>
                  </a:cubicBezTo>
                  <a:cubicBezTo>
                    <a:pt x="2845" y="10226"/>
                    <a:pt x="2877" y="9873"/>
                    <a:pt x="2829" y="9844"/>
                  </a:cubicBezTo>
                  <a:cubicBezTo>
                    <a:pt x="2829" y="9844"/>
                    <a:pt x="2829" y="9844"/>
                    <a:pt x="2829" y="9844"/>
                  </a:cubicBezTo>
                  <a:lnTo>
                    <a:pt x="2829" y="9844"/>
                  </a:lnTo>
                  <a:cubicBezTo>
                    <a:pt x="2828" y="9844"/>
                    <a:pt x="2442" y="10495"/>
                    <a:pt x="2500" y="10495"/>
                  </a:cubicBezTo>
                  <a:cubicBezTo>
                    <a:pt x="2513" y="10495"/>
                    <a:pt x="2550" y="10460"/>
                    <a:pt x="2622" y="10373"/>
                  </a:cubicBezTo>
                  <a:lnTo>
                    <a:pt x="2622" y="10373"/>
                  </a:lnTo>
                  <a:cubicBezTo>
                    <a:pt x="2673" y="10476"/>
                    <a:pt x="2643" y="10539"/>
                    <a:pt x="2508" y="10569"/>
                  </a:cubicBezTo>
                  <a:cubicBezTo>
                    <a:pt x="2523" y="10568"/>
                    <a:pt x="2539" y="10567"/>
                    <a:pt x="2554" y="10567"/>
                  </a:cubicBezTo>
                  <a:cubicBezTo>
                    <a:pt x="2629" y="10567"/>
                    <a:pt x="2696" y="10587"/>
                    <a:pt x="2756" y="10621"/>
                  </a:cubicBezTo>
                  <a:cubicBezTo>
                    <a:pt x="2696" y="10640"/>
                    <a:pt x="2632" y="10648"/>
                    <a:pt x="2565" y="10648"/>
                  </a:cubicBezTo>
                  <a:cubicBezTo>
                    <a:pt x="2287" y="10648"/>
                    <a:pt x="1985" y="10515"/>
                    <a:pt x="1927" y="10515"/>
                  </a:cubicBezTo>
                  <a:cubicBezTo>
                    <a:pt x="1922" y="10515"/>
                    <a:pt x="1919" y="10516"/>
                    <a:pt x="1917" y="10518"/>
                  </a:cubicBezTo>
                  <a:cubicBezTo>
                    <a:pt x="2166" y="10590"/>
                    <a:pt x="2311" y="10756"/>
                    <a:pt x="2456" y="11036"/>
                  </a:cubicBezTo>
                  <a:cubicBezTo>
                    <a:pt x="2485" y="10947"/>
                    <a:pt x="2516" y="10913"/>
                    <a:pt x="2547" y="10913"/>
                  </a:cubicBezTo>
                  <a:cubicBezTo>
                    <a:pt x="2637" y="10913"/>
                    <a:pt x="2728" y="11204"/>
                    <a:pt x="2767" y="11212"/>
                  </a:cubicBezTo>
                  <a:cubicBezTo>
                    <a:pt x="2796" y="11120"/>
                    <a:pt x="2829" y="11085"/>
                    <a:pt x="2864" y="11085"/>
                  </a:cubicBezTo>
                  <a:cubicBezTo>
                    <a:pt x="2918" y="11085"/>
                    <a:pt x="2979" y="11162"/>
                    <a:pt x="3046" y="11243"/>
                  </a:cubicBezTo>
                  <a:cubicBezTo>
                    <a:pt x="2922" y="11336"/>
                    <a:pt x="2912" y="11368"/>
                    <a:pt x="2715" y="11409"/>
                  </a:cubicBezTo>
                  <a:cubicBezTo>
                    <a:pt x="2850" y="11460"/>
                    <a:pt x="3119" y="11709"/>
                    <a:pt x="3109" y="11813"/>
                  </a:cubicBezTo>
                  <a:cubicBezTo>
                    <a:pt x="3102" y="11812"/>
                    <a:pt x="3096" y="11812"/>
                    <a:pt x="3088" y="11812"/>
                  </a:cubicBezTo>
                  <a:cubicBezTo>
                    <a:pt x="2957" y="11812"/>
                    <a:pt x="2629" y="11873"/>
                    <a:pt x="2442" y="11873"/>
                  </a:cubicBezTo>
                  <a:cubicBezTo>
                    <a:pt x="2387" y="11873"/>
                    <a:pt x="2344" y="11868"/>
                    <a:pt x="2321" y="11854"/>
                  </a:cubicBezTo>
                  <a:lnTo>
                    <a:pt x="2321" y="11854"/>
                  </a:lnTo>
                  <a:cubicBezTo>
                    <a:pt x="2373" y="11927"/>
                    <a:pt x="2445" y="11989"/>
                    <a:pt x="2528" y="12031"/>
                  </a:cubicBezTo>
                  <a:cubicBezTo>
                    <a:pt x="2465" y="12045"/>
                    <a:pt x="2262" y="12083"/>
                    <a:pt x="2116" y="12083"/>
                  </a:cubicBezTo>
                  <a:cubicBezTo>
                    <a:pt x="2048" y="12083"/>
                    <a:pt x="1992" y="12074"/>
                    <a:pt x="1969" y="12051"/>
                  </a:cubicBezTo>
                  <a:lnTo>
                    <a:pt x="1969" y="12051"/>
                  </a:lnTo>
                  <a:cubicBezTo>
                    <a:pt x="2031" y="12362"/>
                    <a:pt x="2010" y="12051"/>
                    <a:pt x="2093" y="12372"/>
                  </a:cubicBezTo>
                  <a:cubicBezTo>
                    <a:pt x="2100" y="12358"/>
                    <a:pt x="2157" y="12263"/>
                    <a:pt x="2207" y="12263"/>
                  </a:cubicBezTo>
                  <a:cubicBezTo>
                    <a:pt x="2232" y="12263"/>
                    <a:pt x="2256" y="12288"/>
                    <a:pt x="2270" y="12362"/>
                  </a:cubicBezTo>
                  <a:cubicBezTo>
                    <a:pt x="2311" y="12223"/>
                    <a:pt x="2329" y="12153"/>
                    <a:pt x="2341" y="12153"/>
                  </a:cubicBezTo>
                  <a:cubicBezTo>
                    <a:pt x="2352" y="12153"/>
                    <a:pt x="2357" y="12226"/>
                    <a:pt x="2373" y="12372"/>
                  </a:cubicBezTo>
                  <a:cubicBezTo>
                    <a:pt x="2376" y="12372"/>
                    <a:pt x="2379" y="12372"/>
                    <a:pt x="2381" y="12372"/>
                  </a:cubicBezTo>
                  <a:cubicBezTo>
                    <a:pt x="2508" y="12372"/>
                    <a:pt x="2365" y="12112"/>
                    <a:pt x="2455" y="12112"/>
                  </a:cubicBezTo>
                  <a:cubicBezTo>
                    <a:pt x="2459" y="12112"/>
                    <a:pt x="2462" y="12113"/>
                    <a:pt x="2466" y="12114"/>
                  </a:cubicBezTo>
                  <a:cubicBezTo>
                    <a:pt x="2466" y="12248"/>
                    <a:pt x="2466" y="12372"/>
                    <a:pt x="2477" y="12393"/>
                  </a:cubicBezTo>
                  <a:cubicBezTo>
                    <a:pt x="2427" y="12423"/>
                    <a:pt x="2347" y="12436"/>
                    <a:pt x="2259" y="12436"/>
                  </a:cubicBezTo>
                  <a:cubicBezTo>
                    <a:pt x="2077" y="12436"/>
                    <a:pt x="1863" y="12380"/>
                    <a:pt x="1814" y="12310"/>
                  </a:cubicBezTo>
                  <a:cubicBezTo>
                    <a:pt x="1793" y="12491"/>
                    <a:pt x="1763" y="12634"/>
                    <a:pt x="1779" y="12634"/>
                  </a:cubicBezTo>
                  <a:cubicBezTo>
                    <a:pt x="1788" y="12634"/>
                    <a:pt x="1807" y="12599"/>
                    <a:pt x="1845" y="12517"/>
                  </a:cubicBezTo>
                  <a:cubicBezTo>
                    <a:pt x="1871" y="12594"/>
                    <a:pt x="1886" y="12620"/>
                    <a:pt x="1894" y="12620"/>
                  </a:cubicBezTo>
                  <a:cubicBezTo>
                    <a:pt x="1911" y="12620"/>
                    <a:pt x="1898" y="12495"/>
                    <a:pt x="1905" y="12495"/>
                  </a:cubicBezTo>
                  <a:lnTo>
                    <a:pt x="1905" y="12495"/>
                  </a:lnTo>
                  <a:cubicBezTo>
                    <a:pt x="1910" y="12495"/>
                    <a:pt x="1925" y="12559"/>
                    <a:pt x="1969" y="12777"/>
                  </a:cubicBezTo>
                  <a:cubicBezTo>
                    <a:pt x="1991" y="12700"/>
                    <a:pt x="2004" y="12668"/>
                    <a:pt x="2011" y="12668"/>
                  </a:cubicBezTo>
                  <a:cubicBezTo>
                    <a:pt x="2025" y="12668"/>
                    <a:pt x="2021" y="12777"/>
                    <a:pt x="2021" y="12911"/>
                  </a:cubicBezTo>
                  <a:cubicBezTo>
                    <a:pt x="2048" y="12911"/>
                    <a:pt x="2113" y="12663"/>
                    <a:pt x="2258" y="12663"/>
                  </a:cubicBezTo>
                  <a:cubicBezTo>
                    <a:pt x="2281" y="12663"/>
                    <a:pt x="2305" y="12669"/>
                    <a:pt x="2332" y="12683"/>
                  </a:cubicBezTo>
                  <a:cubicBezTo>
                    <a:pt x="2197" y="12890"/>
                    <a:pt x="2270" y="12828"/>
                    <a:pt x="2135" y="13015"/>
                  </a:cubicBezTo>
                  <a:cubicBezTo>
                    <a:pt x="2176" y="13015"/>
                    <a:pt x="2508" y="12911"/>
                    <a:pt x="2549" y="12870"/>
                  </a:cubicBezTo>
                  <a:lnTo>
                    <a:pt x="2549" y="12870"/>
                  </a:lnTo>
                  <a:cubicBezTo>
                    <a:pt x="2541" y="12985"/>
                    <a:pt x="2565" y="13001"/>
                    <a:pt x="2583" y="13001"/>
                  </a:cubicBezTo>
                  <a:cubicBezTo>
                    <a:pt x="2590" y="13001"/>
                    <a:pt x="2595" y="12999"/>
                    <a:pt x="2598" y="12999"/>
                  </a:cubicBezTo>
                  <a:cubicBezTo>
                    <a:pt x="2606" y="12999"/>
                    <a:pt x="2583" y="13023"/>
                    <a:pt x="2456" y="13222"/>
                  </a:cubicBezTo>
                  <a:cubicBezTo>
                    <a:pt x="2503" y="13197"/>
                    <a:pt x="2550" y="13186"/>
                    <a:pt x="2594" y="13186"/>
                  </a:cubicBezTo>
                  <a:cubicBezTo>
                    <a:pt x="2768" y="13186"/>
                    <a:pt x="2897" y="13351"/>
                    <a:pt x="2756" y="13450"/>
                  </a:cubicBezTo>
                  <a:cubicBezTo>
                    <a:pt x="2750" y="13406"/>
                    <a:pt x="2591" y="13387"/>
                    <a:pt x="2378" y="13387"/>
                  </a:cubicBezTo>
                  <a:cubicBezTo>
                    <a:pt x="1939" y="13387"/>
                    <a:pt x="1271" y="13466"/>
                    <a:pt x="1244" y="13564"/>
                  </a:cubicBezTo>
                  <a:cubicBezTo>
                    <a:pt x="1302" y="13581"/>
                    <a:pt x="1568" y="13721"/>
                    <a:pt x="1504" y="13721"/>
                  </a:cubicBezTo>
                  <a:cubicBezTo>
                    <a:pt x="1487" y="13721"/>
                    <a:pt x="1449" y="13712"/>
                    <a:pt x="1379" y="13688"/>
                  </a:cubicBezTo>
                  <a:lnTo>
                    <a:pt x="1379" y="13688"/>
                  </a:lnTo>
                  <a:cubicBezTo>
                    <a:pt x="1430" y="13781"/>
                    <a:pt x="1472" y="13834"/>
                    <a:pt x="1513" y="13854"/>
                  </a:cubicBezTo>
                  <a:cubicBezTo>
                    <a:pt x="1419" y="13831"/>
                    <a:pt x="1326" y="13819"/>
                    <a:pt x="1232" y="13819"/>
                  </a:cubicBezTo>
                  <a:cubicBezTo>
                    <a:pt x="1201" y="13819"/>
                    <a:pt x="1171" y="13820"/>
                    <a:pt x="1140" y="13823"/>
                  </a:cubicBezTo>
                  <a:cubicBezTo>
                    <a:pt x="1389" y="14134"/>
                    <a:pt x="1347" y="13926"/>
                    <a:pt x="1347" y="14299"/>
                  </a:cubicBezTo>
                  <a:cubicBezTo>
                    <a:pt x="1351" y="14300"/>
                    <a:pt x="1355" y="14301"/>
                    <a:pt x="1358" y="14301"/>
                  </a:cubicBezTo>
                  <a:cubicBezTo>
                    <a:pt x="1438" y="14301"/>
                    <a:pt x="1362" y="14090"/>
                    <a:pt x="1444" y="14090"/>
                  </a:cubicBezTo>
                  <a:cubicBezTo>
                    <a:pt x="1449" y="14090"/>
                    <a:pt x="1455" y="14090"/>
                    <a:pt x="1462" y="14092"/>
                  </a:cubicBezTo>
                  <a:cubicBezTo>
                    <a:pt x="1482" y="14414"/>
                    <a:pt x="1492" y="14237"/>
                    <a:pt x="1347" y="14538"/>
                  </a:cubicBezTo>
                  <a:cubicBezTo>
                    <a:pt x="1366" y="14557"/>
                    <a:pt x="1387" y="14565"/>
                    <a:pt x="1410" y="14565"/>
                  </a:cubicBezTo>
                  <a:cubicBezTo>
                    <a:pt x="1461" y="14565"/>
                    <a:pt x="1515" y="14520"/>
                    <a:pt x="1544" y="14455"/>
                  </a:cubicBezTo>
                  <a:cubicBezTo>
                    <a:pt x="1554" y="14538"/>
                    <a:pt x="1575" y="14631"/>
                    <a:pt x="1617" y="14704"/>
                  </a:cubicBezTo>
                  <a:cubicBezTo>
                    <a:pt x="1666" y="14524"/>
                    <a:pt x="1710" y="14457"/>
                    <a:pt x="1745" y="14457"/>
                  </a:cubicBezTo>
                  <a:cubicBezTo>
                    <a:pt x="1811" y="14457"/>
                    <a:pt x="1837" y="14709"/>
                    <a:pt x="1782" y="14880"/>
                  </a:cubicBezTo>
                  <a:cubicBezTo>
                    <a:pt x="1855" y="14817"/>
                    <a:pt x="1917" y="14766"/>
                    <a:pt x="1980" y="14704"/>
                  </a:cubicBezTo>
                  <a:lnTo>
                    <a:pt x="1980" y="14704"/>
                  </a:lnTo>
                  <a:cubicBezTo>
                    <a:pt x="1907" y="14838"/>
                    <a:pt x="1907" y="14973"/>
                    <a:pt x="1980" y="15108"/>
                  </a:cubicBezTo>
                  <a:cubicBezTo>
                    <a:pt x="2042" y="15045"/>
                    <a:pt x="2570" y="14994"/>
                    <a:pt x="2311" y="14797"/>
                  </a:cubicBezTo>
                  <a:cubicBezTo>
                    <a:pt x="2328" y="14790"/>
                    <a:pt x="2344" y="14788"/>
                    <a:pt x="2360" y="14788"/>
                  </a:cubicBezTo>
                  <a:cubicBezTo>
                    <a:pt x="2499" y="14788"/>
                    <a:pt x="2594" y="15012"/>
                    <a:pt x="2622" y="15087"/>
                  </a:cubicBezTo>
                  <a:cubicBezTo>
                    <a:pt x="2373" y="15118"/>
                    <a:pt x="2104" y="15201"/>
                    <a:pt x="2093" y="15263"/>
                  </a:cubicBezTo>
                  <a:cubicBezTo>
                    <a:pt x="2123" y="15257"/>
                    <a:pt x="2152" y="15254"/>
                    <a:pt x="2180" y="15254"/>
                  </a:cubicBezTo>
                  <a:cubicBezTo>
                    <a:pt x="2384" y="15254"/>
                    <a:pt x="2537" y="15404"/>
                    <a:pt x="2673" y="15450"/>
                  </a:cubicBezTo>
                  <a:cubicBezTo>
                    <a:pt x="2249" y="15460"/>
                    <a:pt x="736" y="15616"/>
                    <a:pt x="560" y="15699"/>
                  </a:cubicBezTo>
                  <a:cubicBezTo>
                    <a:pt x="197" y="15864"/>
                    <a:pt x="384" y="15927"/>
                    <a:pt x="207" y="16164"/>
                  </a:cubicBezTo>
                  <a:cubicBezTo>
                    <a:pt x="207" y="16118"/>
                    <a:pt x="196" y="16095"/>
                    <a:pt x="172" y="16095"/>
                  </a:cubicBezTo>
                  <a:cubicBezTo>
                    <a:pt x="165" y="16095"/>
                    <a:pt x="156" y="16097"/>
                    <a:pt x="145" y="16102"/>
                  </a:cubicBezTo>
                  <a:cubicBezTo>
                    <a:pt x="166" y="16144"/>
                    <a:pt x="352" y="16351"/>
                    <a:pt x="352" y="16351"/>
                  </a:cubicBezTo>
                  <a:cubicBezTo>
                    <a:pt x="358" y="16228"/>
                    <a:pt x="360" y="16171"/>
                    <a:pt x="372" y="16171"/>
                  </a:cubicBezTo>
                  <a:cubicBezTo>
                    <a:pt x="384" y="16171"/>
                    <a:pt x="407" y="16241"/>
                    <a:pt x="456" y="16372"/>
                  </a:cubicBezTo>
                  <a:cubicBezTo>
                    <a:pt x="529" y="16134"/>
                    <a:pt x="550" y="16154"/>
                    <a:pt x="488" y="15989"/>
                  </a:cubicBezTo>
                  <a:lnTo>
                    <a:pt x="488" y="15989"/>
                  </a:lnTo>
                  <a:cubicBezTo>
                    <a:pt x="716" y="16009"/>
                    <a:pt x="622" y="15968"/>
                    <a:pt x="653" y="16341"/>
                  </a:cubicBezTo>
                  <a:cubicBezTo>
                    <a:pt x="655" y="16341"/>
                    <a:pt x="656" y="16341"/>
                    <a:pt x="657" y="16341"/>
                  </a:cubicBezTo>
                  <a:cubicBezTo>
                    <a:pt x="770" y="16341"/>
                    <a:pt x="891" y="15894"/>
                    <a:pt x="902" y="15823"/>
                  </a:cubicBezTo>
                  <a:cubicBezTo>
                    <a:pt x="902" y="15898"/>
                    <a:pt x="911" y="15932"/>
                    <a:pt x="935" y="15932"/>
                  </a:cubicBezTo>
                  <a:cubicBezTo>
                    <a:pt x="947" y="15932"/>
                    <a:pt x="964" y="15923"/>
                    <a:pt x="985" y="15906"/>
                  </a:cubicBezTo>
                  <a:lnTo>
                    <a:pt x="985" y="15906"/>
                  </a:lnTo>
                  <a:cubicBezTo>
                    <a:pt x="985" y="16072"/>
                    <a:pt x="923" y="16217"/>
                    <a:pt x="798" y="16330"/>
                  </a:cubicBezTo>
                  <a:cubicBezTo>
                    <a:pt x="845" y="16294"/>
                    <a:pt x="889" y="16276"/>
                    <a:pt x="930" y="16276"/>
                  </a:cubicBezTo>
                  <a:cubicBezTo>
                    <a:pt x="972" y="16276"/>
                    <a:pt x="1011" y="16294"/>
                    <a:pt x="1047" y="16330"/>
                  </a:cubicBezTo>
                  <a:cubicBezTo>
                    <a:pt x="1057" y="16300"/>
                    <a:pt x="1140" y="16040"/>
                    <a:pt x="1151" y="16030"/>
                  </a:cubicBezTo>
                  <a:lnTo>
                    <a:pt x="1151" y="16030"/>
                  </a:lnTo>
                  <a:cubicBezTo>
                    <a:pt x="1109" y="16185"/>
                    <a:pt x="1140" y="16330"/>
                    <a:pt x="1234" y="16445"/>
                  </a:cubicBezTo>
                  <a:cubicBezTo>
                    <a:pt x="1239" y="16371"/>
                    <a:pt x="1251" y="16335"/>
                    <a:pt x="1268" y="16335"/>
                  </a:cubicBezTo>
                  <a:cubicBezTo>
                    <a:pt x="1284" y="16335"/>
                    <a:pt x="1303" y="16361"/>
                    <a:pt x="1326" y="16413"/>
                  </a:cubicBezTo>
                  <a:cubicBezTo>
                    <a:pt x="1347" y="16144"/>
                    <a:pt x="1441" y="15895"/>
                    <a:pt x="1607" y="15874"/>
                  </a:cubicBezTo>
                  <a:lnTo>
                    <a:pt x="1607" y="15874"/>
                  </a:lnTo>
                  <a:cubicBezTo>
                    <a:pt x="1575" y="16102"/>
                    <a:pt x="1462" y="16268"/>
                    <a:pt x="1441" y="16496"/>
                  </a:cubicBezTo>
                  <a:cubicBezTo>
                    <a:pt x="1637" y="16455"/>
                    <a:pt x="1648" y="16227"/>
                    <a:pt x="1762" y="16092"/>
                  </a:cubicBezTo>
                  <a:cubicBezTo>
                    <a:pt x="1772" y="16144"/>
                    <a:pt x="1772" y="16175"/>
                    <a:pt x="1793" y="16227"/>
                  </a:cubicBezTo>
                  <a:cubicBezTo>
                    <a:pt x="1865" y="16123"/>
                    <a:pt x="1835" y="15927"/>
                    <a:pt x="1959" y="15927"/>
                  </a:cubicBezTo>
                  <a:cubicBezTo>
                    <a:pt x="1959" y="16159"/>
                    <a:pt x="1948" y="16222"/>
                    <a:pt x="1955" y="16222"/>
                  </a:cubicBezTo>
                  <a:cubicBezTo>
                    <a:pt x="1963" y="16222"/>
                    <a:pt x="1997" y="16134"/>
                    <a:pt x="2104" y="16134"/>
                  </a:cubicBezTo>
                  <a:cubicBezTo>
                    <a:pt x="2166" y="16330"/>
                    <a:pt x="1835" y="16507"/>
                    <a:pt x="1845" y="16558"/>
                  </a:cubicBezTo>
                  <a:cubicBezTo>
                    <a:pt x="1859" y="16556"/>
                    <a:pt x="1872" y="16555"/>
                    <a:pt x="1884" y="16555"/>
                  </a:cubicBezTo>
                  <a:cubicBezTo>
                    <a:pt x="1978" y="16555"/>
                    <a:pt x="2014" y="16626"/>
                    <a:pt x="2042" y="16745"/>
                  </a:cubicBezTo>
                  <a:cubicBezTo>
                    <a:pt x="2052" y="16735"/>
                    <a:pt x="2218" y="16610"/>
                    <a:pt x="2311" y="16507"/>
                  </a:cubicBezTo>
                  <a:lnTo>
                    <a:pt x="2311" y="16507"/>
                  </a:lnTo>
                  <a:cubicBezTo>
                    <a:pt x="2287" y="16618"/>
                    <a:pt x="2281" y="16652"/>
                    <a:pt x="2291" y="16652"/>
                  </a:cubicBezTo>
                  <a:cubicBezTo>
                    <a:pt x="2307" y="16652"/>
                    <a:pt x="2364" y="16564"/>
                    <a:pt x="2454" y="16564"/>
                  </a:cubicBezTo>
                  <a:cubicBezTo>
                    <a:pt x="2480" y="16564"/>
                    <a:pt x="2508" y="16571"/>
                    <a:pt x="2539" y="16590"/>
                  </a:cubicBezTo>
                  <a:cubicBezTo>
                    <a:pt x="2233" y="16704"/>
                    <a:pt x="1781" y="16869"/>
                    <a:pt x="1436" y="16869"/>
                  </a:cubicBezTo>
                  <a:cubicBezTo>
                    <a:pt x="1313" y="16869"/>
                    <a:pt x="1204" y="16848"/>
                    <a:pt x="1119" y="16797"/>
                  </a:cubicBezTo>
                  <a:lnTo>
                    <a:pt x="1119" y="16797"/>
                  </a:lnTo>
                  <a:cubicBezTo>
                    <a:pt x="995" y="16931"/>
                    <a:pt x="1192" y="17087"/>
                    <a:pt x="736" y="17128"/>
                  </a:cubicBezTo>
                  <a:cubicBezTo>
                    <a:pt x="881" y="17170"/>
                    <a:pt x="891" y="17232"/>
                    <a:pt x="778" y="17315"/>
                  </a:cubicBezTo>
                  <a:cubicBezTo>
                    <a:pt x="752" y="17302"/>
                    <a:pt x="727" y="17296"/>
                    <a:pt x="703" y="17296"/>
                  </a:cubicBezTo>
                  <a:cubicBezTo>
                    <a:pt x="573" y="17296"/>
                    <a:pt x="491" y="17474"/>
                    <a:pt x="684" y="17667"/>
                  </a:cubicBezTo>
                  <a:cubicBezTo>
                    <a:pt x="660" y="17669"/>
                    <a:pt x="638" y="17669"/>
                    <a:pt x="617" y="17669"/>
                  </a:cubicBezTo>
                  <a:cubicBezTo>
                    <a:pt x="460" y="17669"/>
                    <a:pt x="371" y="17636"/>
                    <a:pt x="295" y="17636"/>
                  </a:cubicBezTo>
                  <a:cubicBezTo>
                    <a:pt x="225" y="17636"/>
                    <a:pt x="166" y="17664"/>
                    <a:pt x="73" y="17771"/>
                  </a:cubicBezTo>
                  <a:cubicBezTo>
                    <a:pt x="0" y="17843"/>
                    <a:pt x="145" y="18020"/>
                    <a:pt x="177" y="18102"/>
                  </a:cubicBezTo>
                  <a:cubicBezTo>
                    <a:pt x="232" y="18047"/>
                    <a:pt x="420" y="17801"/>
                    <a:pt x="526" y="17801"/>
                  </a:cubicBezTo>
                  <a:cubicBezTo>
                    <a:pt x="538" y="17801"/>
                    <a:pt x="550" y="17805"/>
                    <a:pt x="560" y="17812"/>
                  </a:cubicBezTo>
                  <a:cubicBezTo>
                    <a:pt x="343" y="18020"/>
                    <a:pt x="332" y="18216"/>
                    <a:pt x="539" y="18393"/>
                  </a:cubicBezTo>
                  <a:cubicBezTo>
                    <a:pt x="591" y="18123"/>
                    <a:pt x="871" y="18310"/>
                    <a:pt x="778" y="18112"/>
                  </a:cubicBezTo>
                  <a:lnTo>
                    <a:pt x="778" y="18112"/>
                  </a:lnTo>
                  <a:cubicBezTo>
                    <a:pt x="1175" y="18375"/>
                    <a:pt x="628" y="18405"/>
                    <a:pt x="351" y="18405"/>
                  </a:cubicBezTo>
                  <a:cubicBezTo>
                    <a:pt x="267" y="18405"/>
                    <a:pt x="207" y="18403"/>
                    <a:pt x="207" y="18403"/>
                  </a:cubicBezTo>
                  <a:lnTo>
                    <a:pt x="207" y="18403"/>
                  </a:lnTo>
                  <a:cubicBezTo>
                    <a:pt x="340" y="18580"/>
                    <a:pt x="405" y="18736"/>
                    <a:pt x="495" y="18736"/>
                  </a:cubicBezTo>
                  <a:cubicBezTo>
                    <a:pt x="531" y="18736"/>
                    <a:pt x="571" y="18711"/>
                    <a:pt x="622" y="18651"/>
                  </a:cubicBezTo>
                  <a:lnTo>
                    <a:pt x="622" y="18651"/>
                  </a:lnTo>
                  <a:cubicBezTo>
                    <a:pt x="612" y="18776"/>
                    <a:pt x="663" y="19076"/>
                    <a:pt x="684" y="19211"/>
                  </a:cubicBezTo>
                  <a:cubicBezTo>
                    <a:pt x="767" y="18921"/>
                    <a:pt x="1057" y="19169"/>
                    <a:pt x="1026" y="18786"/>
                  </a:cubicBezTo>
                  <a:lnTo>
                    <a:pt x="1026" y="18786"/>
                  </a:lnTo>
                  <a:cubicBezTo>
                    <a:pt x="1098" y="18807"/>
                    <a:pt x="1119" y="19118"/>
                    <a:pt x="1130" y="19180"/>
                  </a:cubicBezTo>
                  <a:cubicBezTo>
                    <a:pt x="1234" y="19097"/>
                    <a:pt x="1285" y="18962"/>
                    <a:pt x="1389" y="18890"/>
                  </a:cubicBezTo>
                  <a:lnTo>
                    <a:pt x="1389" y="18890"/>
                  </a:lnTo>
                  <a:cubicBezTo>
                    <a:pt x="1420" y="19180"/>
                    <a:pt x="1234" y="19356"/>
                    <a:pt x="1151" y="19636"/>
                  </a:cubicBezTo>
                  <a:cubicBezTo>
                    <a:pt x="1190" y="19688"/>
                    <a:pt x="1225" y="19710"/>
                    <a:pt x="1256" y="19710"/>
                  </a:cubicBezTo>
                  <a:cubicBezTo>
                    <a:pt x="1393" y="19710"/>
                    <a:pt x="1462" y="19309"/>
                    <a:pt x="1462" y="19284"/>
                  </a:cubicBezTo>
                  <a:cubicBezTo>
                    <a:pt x="1503" y="19376"/>
                    <a:pt x="1534" y="19470"/>
                    <a:pt x="1565" y="19563"/>
                  </a:cubicBezTo>
                  <a:cubicBezTo>
                    <a:pt x="1717" y="19443"/>
                    <a:pt x="1795" y="19367"/>
                    <a:pt x="1947" y="19367"/>
                  </a:cubicBezTo>
                  <a:cubicBezTo>
                    <a:pt x="1992" y="19367"/>
                    <a:pt x="2043" y="19373"/>
                    <a:pt x="2104" y="19387"/>
                  </a:cubicBezTo>
                  <a:cubicBezTo>
                    <a:pt x="2072" y="19895"/>
                    <a:pt x="1803" y="19532"/>
                    <a:pt x="2218" y="19832"/>
                  </a:cubicBezTo>
                  <a:cubicBezTo>
                    <a:pt x="2155" y="20081"/>
                    <a:pt x="1596" y="19936"/>
                    <a:pt x="2166" y="20195"/>
                  </a:cubicBezTo>
                  <a:cubicBezTo>
                    <a:pt x="2042" y="20205"/>
                    <a:pt x="1948" y="20268"/>
                    <a:pt x="1897" y="20392"/>
                  </a:cubicBezTo>
                  <a:cubicBezTo>
                    <a:pt x="2000" y="20392"/>
                    <a:pt x="2228" y="20527"/>
                    <a:pt x="2114" y="20723"/>
                  </a:cubicBezTo>
                  <a:cubicBezTo>
                    <a:pt x="2150" y="20730"/>
                    <a:pt x="2186" y="20734"/>
                    <a:pt x="2220" y="20734"/>
                  </a:cubicBezTo>
                  <a:cubicBezTo>
                    <a:pt x="2294" y="20734"/>
                    <a:pt x="2365" y="20718"/>
                    <a:pt x="2436" y="20682"/>
                  </a:cubicBezTo>
                  <a:lnTo>
                    <a:pt x="2436" y="20682"/>
                  </a:lnTo>
                  <a:cubicBezTo>
                    <a:pt x="2456" y="20703"/>
                    <a:pt x="2415" y="20921"/>
                    <a:pt x="2415" y="21066"/>
                  </a:cubicBezTo>
                  <a:cubicBezTo>
                    <a:pt x="2415" y="21024"/>
                    <a:pt x="2445" y="21004"/>
                    <a:pt x="2477" y="21004"/>
                  </a:cubicBezTo>
                  <a:cubicBezTo>
                    <a:pt x="2518" y="21128"/>
                    <a:pt x="2487" y="21232"/>
                    <a:pt x="2404" y="21324"/>
                  </a:cubicBezTo>
                  <a:cubicBezTo>
                    <a:pt x="2467" y="21362"/>
                    <a:pt x="2510" y="21381"/>
                    <a:pt x="2539" y="21381"/>
                  </a:cubicBezTo>
                  <a:cubicBezTo>
                    <a:pt x="2606" y="21381"/>
                    <a:pt x="2601" y="21281"/>
                    <a:pt x="2601" y="21087"/>
                  </a:cubicBezTo>
                  <a:cubicBezTo>
                    <a:pt x="2693" y="21087"/>
                    <a:pt x="2669" y="21431"/>
                    <a:pt x="2674" y="21431"/>
                  </a:cubicBezTo>
                  <a:cubicBezTo>
                    <a:pt x="2677" y="21431"/>
                    <a:pt x="2685" y="21354"/>
                    <a:pt x="2715" y="21128"/>
                  </a:cubicBezTo>
                  <a:cubicBezTo>
                    <a:pt x="2780" y="21192"/>
                    <a:pt x="2911" y="21299"/>
                    <a:pt x="2923" y="21299"/>
                  </a:cubicBezTo>
                  <a:cubicBezTo>
                    <a:pt x="2925" y="21299"/>
                    <a:pt x="2924" y="21297"/>
                    <a:pt x="2922" y="21294"/>
                  </a:cubicBezTo>
                  <a:cubicBezTo>
                    <a:pt x="2809" y="21149"/>
                    <a:pt x="2788" y="21045"/>
                    <a:pt x="2912" y="20879"/>
                  </a:cubicBezTo>
                  <a:lnTo>
                    <a:pt x="2912" y="20879"/>
                  </a:lnTo>
                  <a:cubicBezTo>
                    <a:pt x="2943" y="21066"/>
                    <a:pt x="2954" y="21107"/>
                    <a:pt x="2974" y="21273"/>
                  </a:cubicBezTo>
                  <a:cubicBezTo>
                    <a:pt x="3026" y="21273"/>
                    <a:pt x="3140" y="20910"/>
                    <a:pt x="3150" y="20879"/>
                  </a:cubicBezTo>
                  <a:cubicBezTo>
                    <a:pt x="3150" y="20879"/>
                    <a:pt x="3182" y="21169"/>
                    <a:pt x="3306" y="21232"/>
                  </a:cubicBezTo>
                  <a:cubicBezTo>
                    <a:pt x="3399" y="21087"/>
                    <a:pt x="3368" y="21045"/>
                    <a:pt x="3316" y="20879"/>
                  </a:cubicBezTo>
                  <a:cubicBezTo>
                    <a:pt x="3332" y="20870"/>
                    <a:pt x="3347" y="20865"/>
                    <a:pt x="3359" y="20865"/>
                  </a:cubicBezTo>
                  <a:cubicBezTo>
                    <a:pt x="3401" y="20865"/>
                    <a:pt x="3419" y="20920"/>
                    <a:pt x="3419" y="21024"/>
                  </a:cubicBezTo>
                  <a:cubicBezTo>
                    <a:pt x="3523" y="20931"/>
                    <a:pt x="3544" y="20817"/>
                    <a:pt x="3472" y="20693"/>
                  </a:cubicBezTo>
                  <a:cubicBezTo>
                    <a:pt x="3479" y="20691"/>
                    <a:pt x="3488" y="20690"/>
                    <a:pt x="3497" y="20690"/>
                  </a:cubicBezTo>
                  <a:cubicBezTo>
                    <a:pt x="3542" y="20690"/>
                    <a:pt x="3607" y="20716"/>
                    <a:pt x="3658" y="20827"/>
                  </a:cubicBezTo>
                  <a:cubicBezTo>
                    <a:pt x="3665" y="20770"/>
                    <a:pt x="3721" y="20650"/>
                    <a:pt x="3759" y="20650"/>
                  </a:cubicBezTo>
                  <a:cubicBezTo>
                    <a:pt x="3776" y="20650"/>
                    <a:pt x="3789" y="20676"/>
                    <a:pt x="3792" y="20744"/>
                  </a:cubicBezTo>
                  <a:cubicBezTo>
                    <a:pt x="3831" y="20635"/>
                    <a:pt x="3869" y="20598"/>
                    <a:pt x="3947" y="20598"/>
                  </a:cubicBezTo>
                  <a:cubicBezTo>
                    <a:pt x="4017" y="20598"/>
                    <a:pt x="4118" y="20627"/>
                    <a:pt x="4280" y="20661"/>
                  </a:cubicBezTo>
                  <a:cubicBezTo>
                    <a:pt x="4268" y="20660"/>
                    <a:pt x="4256" y="20659"/>
                    <a:pt x="4244" y="20659"/>
                  </a:cubicBezTo>
                  <a:cubicBezTo>
                    <a:pt x="4183" y="20659"/>
                    <a:pt x="4124" y="20679"/>
                    <a:pt x="4073" y="20714"/>
                  </a:cubicBezTo>
                  <a:cubicBezTo>
                    <a:pt x="4197" y="20714"/>
                    <a:pt x="4259" y="20765"/>
                    <a:pt x="4259" y="20869"/>
                  </a:cubicBezTo>
                  <a:cubicBezTo>
                    <a:pt x="4258" y="20868"/>
                    <a:pt x="4256" y="20868"/>
                    <a:pt x="4254" y="20868"/>
                  </a:cubicBezTo>
                  <a:cubicBezTo>
                    <a:pt x="4210" y="20868"/>
                    <a:pt x="3948" y="20954"/>
                    <a:pt x="3948" y="20993"/>
                  </a:cubicBezTo>
                  <a:cubicBezTo>
                    <a:pt x="4041" y="20993"/>
                    <a:pt x="4135" y="21004"/>
                    <a:pt x="4218" y="21034"/>
                  </a:cubicBezTo>
                  <a:cubicBezTo>
                    <a:pt x="4145" y="21045"/>
                    <a:pt x="3969" y="21107"/>
                    <a:pt x="3875" y="21169"/>
                  </a:cubicBezTo>
                  <a:cubicBezTo>
                    <a:pt x="3881" y="21148"/>
                    <a:pt x="3870" y="21140"/>
                    <a:pt x="3850" y="21140"/>
                  </a:cubicBezTo>
                  <a:cubicBezTo>
                    <a:pt x="3791" y="21140"/>
                    <a:pt x="3652" y="21208"/>
                    <a:pt x="3575" y="21232"/>
                  </a:cubicBezTo>
                  <a:cubicBezTo>
                    <a:pt x="3627" y="21252"/>
                    <a:pt x="3855" y="21428"/>
                    <a:pt x="3772" y="21511"/>
                  </a:cubicBezTo>
                  <a:cubicBezTo>
                    <a:pt x="3795" y="21502"/>
                    <a:pt x="3815" y="21498"/>
                    <a:pt x="3832" y="21498"/>
                  </a:cubicBezTo>
                  <a:cubicBezTo>
                    <a:pt x="3876" y="21498"/>
                    <a:pt x="3899" y="21527"/>
                    <a:pt x="3907" y="21594"/>
                  </a:cubicBezTo>
                  <a:cubicBezTo>
                    <a:pt x="3954" y="21464"/>
                    <a:pt x="4004" y="21425"/>
                    <a:pt x="4054" y="21425"/>
                  </a:cubicBezTo>
                  <a:cubicBezTo>
                    <a:pt x="4092" y="21425"/>
                    <a:pt x="4130" y="21447"/>
                    <a:pt x="4165" y="21470"/>
                  </a:cubicBezTo>
                  <a:cubicBezTo>
                    <a:pt x="4031" y="21729"/>
                    <a:pt x="4020" y="21697"/>
                    <a:pt x="4114" y="21978"/>
                  </a:cubicBezTo>
                  <a:cubicBezTo>
                    <a:pt x="4207" y="21799"/>
                    <a:pt x="4231" y="21544"/>
                    <a:pt x="4380" y="21544"/>
                  </a:cubicBezTo>
                  <a:cubicBezTo>
                    <a:pt x="4412" y="21544"/>
                    <a:pt x="4451" y="21556"/>
                    <a:pt x="4497" y="21584"/>
                  </a:cubicBezTo>
                  <a:cubicBezTo>
                    <a:pt x="4487" y="21501"/>
                    <a:pt x="4352" y="21200"/>
                    <a:pt x="4476" y="21149"/>
                  </a:cubicBezTo>
                  <a:lnTo>
                    <a:pt x="4476" y="21149"/>
                  </a:lnTo>
                  <a:cubicBezTo>
                    <a:pt x="4522" y="21246"/>
                    <a:pt x="4553" y="21281"/>
                    <a:pt x="4574" y="21281"/>
                  </a:cubicBezTo>
                  <a:cubicBezTo>
                    <a:pt x="4630" y="21281"/>
                    <a:pt x="4625" y="21036"/>
                    <a:pt x="4687" y="21036"/>
                  </a:cubicBezTo>
                  <a:cubicBezTo>
                    <a:pt x="4702" y="21036"/>
                    <a:pt x="4721" y="21051"/>
                    <a:pt x="4746" y="21087"/>
                  </a:cubicBezTo>
                  <a:cubicBezTo>
                    <a:pt x="4943" y="21356"/>
                    <a:pt x="4446" y="21594"/>
                    <a:pt x="4580" y="21750"/>
                  </a:cubicBezTo>
                  <a:cubicBezTo>
                    <a:pt x="4579" y="21755"/>
                    <a:pt x="4580" y="21758"/>
                    <a:pt x="4583" y="21758"/>
                  </a:cubicBezTo>
                  <a:cubicBezTo>
                    <a:pt x="4611" y="21758"/>
                    <a:pt x="4812" y="21493"/>
                    <a:pt x="4849" y="21407"/>
                  </a:cubicBezTo>
                  <a:lnTo>
                    <a:pt x="4849" y="21407"/>
                  </a:lnTo>
                  <a:cubicBezTo>
                    <a:pt x="4849" y="21563"/>
                    <a:pt x="4756" y="21770"/>
                    <a:pt x="4839" y="21833"/>
                  </a:cubicBezTo>
                  <a:cubicBezTo>
                    <a:pt x="4856" y="21801"/>
                    <a:pt x="4868" y="21789"/>
                    <a:pt x="4876" y="21789"/>
                  </a:cubicBezTo>
                  <a:cubicBezTo>
                    <a:pt x="4903" y="21789"/>
                    <a:pt x="4889" y="21919"/>
                    <a:pt x="4896" y="21919"/>
                  </a:cubicBezTo>
                  <a:cubicBezTo>
                    <a:pt x="4901" y="21919"/>
                    <a:pt x="4916" y="21853"/>
                    <a:pt x="4964" y="21625"/>
                  </a:cubicBezTo>
                  <a:cubicBezTo>
                    <a:pt x="5004" y="21662"/>
                    <a:pt x="5037" y="21676"/>
                    <a:pt x="5065" y="21676"/>
                  </a:cubicBezTo>
                  <a:cubicBezTo>
                    <a:pt x="5150" y="21676"/>
                    <a:pt x="5187" y="21545"/>
                    <a:pt x="5244" y="21545"/>
                  </a:cubicBezTo>
                  <a:cubicBezTo>
                    <a:pt x="5277" y="21545"/>
                    <a:pt x="5317" y="21591"/>
                    <a:pt x="5378" y="21739"/>
                  </a:cubicBezTo>
                  <a:cubicBezTo>
                    <a:pt x="5394" y="21660"/>
                    <a:pt x="5399" y="21621"/>
                    <a:pt x="5407" y="21621"/>
                  </a:cubicBezTo>
                  <a:cubicBezTo>
                    <a:pt x="5415" y="21621"/>
                    <a:pt x="5425" y="21658"/>
                    <a:pt x="5450" y="21729"/>
                  </a:cubicBezTo>
                  <a:cubicBezTo>
                    <a:pt x="5470" y="21620"/>
                    <a:pt x="5518" y="21531"/>
                    <a:pt x="5585" y="21531"/>
                  </a:cubicBezTo>
                  <a:cubicBezTo>
                    <a:pt x="5588" y="21531"/>
                    <a:pt x="5592" y="21531"/>
                    <a:pt x="5595" y="21532"/>
                  </a:cubicBezTo>
                  <a:lnTo>
                    <a:pt x="5730" y="21501"/>
                  </a:lnTo>
                  <a:lnTo>
                    <a:pt x="5927" y="21273"/>
                  </a:lnTo>
                  <a:lnTo>
                    <a:pt x="6145" y="21179"/>
                  </a:lnTo>
                  <a:cubicBezTo>
                    <a:pt x="6041" y="21034"/>
                    <a:pt x="6062" y="21087"/>
                    <a:pt x="6062" y="20921"/>
                  </a:cubicBezTo>
                  <a:lnTo>
                    <a:pt x="6062" y="20921"/>
                  </a:lnTo>
                  <a:cubicBezTo>
                    <a:pt x="6093" y="20931"/>
                    <a:pt x="6642" y="21511"/>
                    <a:pt x="6466" y="21760"/>
                  </a:cubicBezTo>
                  <a:cubicBezTo>
                    <a:pt x="6507" y="21760"/>
                    <a:pt x="6652" y="21490"/>
                    <a:pt x="6652" y="21490"/>
                  </a:cubicBezTo>
                  <a:lnTo>
                    <a:pt x="6652" y="21490"/>
                  </a:lnTo>
                  <a:cubicBezTo>
                    <a:pt x="6631" y="21646"/>
                    <a:pt x="6694" y="21729"/>
                    <a:pt x="6818" y="21739"/>
                  </a:cubicBezTo>
                  <a:cubicBezTo>
                    <a:pt x="6767" y="21594"/>
                    <a:pt x="6746" y="21688"/>
                    <a:pt x="6797" y="21522"/>
                  </a:cubicBezTo>
                  <a:lnTo>
                    <a:pt x="6797" y="21522"/>
                  </a:lnTo>
                  <a:cubicBezTo>
                    <a:pt x="6819" y="21551"/>
                    <a:pt x="7207" y="21794"/>
                    <a:pt x="7541" y="21794"/>
                  </a:cubicBezTo>
                  <a:cubicBezTo>
                    <a:pt x="7684" y="21794"/>
                    <a:pt x="7816" y="21749"/>
                    <a:pt x="7906" y="21625"/>
                  </a:cubicBezTo>
                  <a:lnTo>
                    <a:pt x="7906" y="21625"/>
                  </a:lnTo>
                  <a:cubicBezTo>
                    <a:pt x="7906" y="21625"/>
                    <a:pt x="7905" y="21626"/>
                    <a:pt x="7905" y="21626"/>
                  </a:cubicBezTo>
                  <a:cubicBezTo>
                    <a:pt x="7848" y="21626"/>
                    <a:pt x="7171" y="21239"/>
                    <a:pt x="7232" y="21034"/>
                  </a:cubicBezTo>
                  <a:lnTo>
                    <a:pt x="7232" y="21034"/>
                  </a:lnTo>
                  <a:cubicBezTo>
                    <a:pt x="7276" y="21081"/>
                    <a:pt x="7297" y="21098"/>
                    <a:pt x="7309" y="21098"/>
                  </a:cubicBezTo>
                  <a:cubicBezTo>
                    <a:pt x="7338" y="21098"/>
                    <a:pt x="7317" y="21004"/>
                    <a:pt x="7419" y="20983"/>
                  </a:cubicBezTo>
                  <a:cubicBezTo>
                    <a:pt x="7389" y="20953"/>
                    <a:pt x="7325" y="20789"/>
                    <a:pt x="7342" y="20789"/>
                  </a:cubicBezTo>
                  <a:cubicBezTo>
                    <a:pt x="7348" y="20789"/>
                    <a:pt x="7365" y="20810"/>
                    <a:pt x="7398" y="20869"/>
                  </a:cubicBezTo>
                  <a:cubicBezTo>
                    <a:pt x="7357" y="20765"/>
                    <a:pt x="7285" y="20682"/>
                    <a:pt x="7181" y="20620"/>
                  </a:cubicBezTo>
                  <a:lnTo>
                    <a:pt x="7181" y="20620"/>
                  </a:lnTo>
                  <a:cubicBezTo>
                    <a:pt x="7184" y="20621"/>
                    <a:pt x="7188" y="20621"/>
                    <a:pt x="7192" y="20621"/>
                  </a:cubicBezTo>
                  <a:cubicBezTo>
                    <a:pt x="7243" y="20621"/>
                    <a:pt x="7358" y="20564"/>
                    <a:pt x="7378" y="20516"/>
                  </a:cubicBezTo>
                  <a:cubicBezTo>
                    <a:pt x="7191" y="20475"/>
                    <a:pt x="7150" y="20475"/>
                    <a:pt x="7357" y="20433"/>
                  </a:cubicBezTo>
                  <a:cubicBezTo>
                    <a:pt x="7305" y="20392"/>
                    <a:pt x="7077" y="20258"/>
                    <a:pt x="7046" y="20247"/>
                  </a:cubicBezTo>
                  <a:cubicBezTo>
                    <a:pt x="7130" y="20219"/>
                    <a:pt x="7197" y="20189"/>
                    <a:pt x="7256" y="20189"/>
                  </a:cubicBezTo>
                  <a:cubicBezTo>
                    <a:pt x="7328" y="20189"/>
                    <a:pt x="7388" y="20234"/>
                    <a:pt x="7450" y="20382"/>
                  </a:cubicBezTo>
                  <a:cubicBezTo>
                    <a:pt x="7596" y="20309"/>
                    <a:pt x="7388" y="20226"/>
                    <a:pt x="7533" y="20164"/>
                  </a:cubicBezTo>
                  <a:lnTo>
                    <a:pt x="7533" y="20164"/>
                  </a:lnTo>
                  <a:cubicBezTo>
                    <a:pt x="7647" y="20371"/>
                    <a:pt x="7709" y="20433"/>
                    <a:pt x="7678" y="20661"/>
                  </a:cubicBezTo>
                  <a:cubicBezTo>
                    <a:pt x="7632" y="20581"/>
                    <a:pt x="7594" y="20549"/>
                    <a:pt x="7565" y="20549"/>
                  </a:cubicBezTo>
                  <a:cubicBezTo>
                    <a:pt x="7446" y="20549"/>
                    <a:pt x="7486" y="21100"/>
                    <a:pt x="7758" y="21100"/>
                  </a:cubicBezTo>
                  <a:cubicBezTo>
                    <a:pt x="7820" y="21100"/>
                    <a:pt x="7893" y="21072"/>
                    <a:pt x="7978" y="21004"/>
                  </a:cubicBezTo>
                  <a:cubicBezTo>
                    <a:pt x="7844" y="20900"/>
                    <a:pt x="7833" y="20806"/>
                    <a:pt x="7958" y="20723"/>
                  </a:cubicBezTo>
                  <a:lnTo>
                    <a:pt x="7958" y="20723"/>
                  </a:lnTo>
                  <a:cubicBezTo>
                    <a:pt x="7995" y="20814"/>
                    <a:pt x="8044" y="20843"/>
                    <a:pt x="8097" y="20843"/>
                  </a:cubicBezTo>
                  <a:cubicBezTo>
                    <a:pt x="8191" y="20843"/>
                    <a:pt x="8301" y="20754"/>
                    <a:pt x="8387" y="20754"/>
                  </a:cubicBezTo>
                  <a:cubicBezTo>
                    <a:pt x="8404" y="20754"/>
                    <a:pt x="8420" y="20757"/>
                    <a:pt x="8434" y="20765"/>
                  </a:cubicBezTo>
                  <a:cubicBezTo>
                    <a:pt x="8342" y="20899"/>
                    <a:pt x="8525" y="21216"/>
                    <a:pt x="8477" y="21272"/>
                  </a:cubicBezTo>
                  <a:lnTo>
                    <a:pt x="8477" y="21272"/>
                  </a:lnTo>
                  <a:cubicBezTo>
                    <a:pt x="8524" y="21221"/>
                    <a:pt x="8576" y="21215"/>
                    <a:pt x="8611" y="21215"/>
                  </a:cubicBezTo>
                  <a:cubicBezTo>
                    <a:pt x="8622" y="21215"/>
                    <a:pt x="8631" y="21216"/>
                    <a:pt x="8638" y="21216"/>
                  </a:cubicBezTo>
                  <a:cubicBezTo>
                    <a:pt x="8668" y="21216"/>
                    <a:pt x="8657" y="21205"/>
                    <a:pt x="8559" y="21096"/>
                  </a:cubicBezTo>
                  <a:lnTo>
                    <a:pt x="8559" y="21096"/>
                  </a:lnTo>
                  <a:cubicBezTo>
                    <a:pt x="8619" y="21142"/>
                    <a:pt x="8678" y="21166"/>
                    <a:pt x="8734" y="21166"/>
                  </a:cubicBezTo>
                  <a:cubicBezTo>
                    <a:pt x="8794" y="21166"/>
                    <a:pt x="8853" y="21140"/>
                    <a:pt x="8911" y="21087"/>
                  </a:cubicBezTo>
                  <a:cubicBezTo>
                    <a:pt x="8548" y="21031"/>
                    <a:pt x="8872" y="20991"/>
                    <a:pt x="8956" y="20991"/>
                  </a:cubicBezTo>
                  <a:cubicBezTo>
                    <a:pt x="8965" y="20991"/>
                    <a:pt x="8971" y="20992"/>
                    <a:pt x="8973" y="20993"/>
                  </a:cubicBezTo>
                  <a:cubicBezTo>
                    <a:pt x="8922" y="20900"/>
                    <a:pt x="8694" y="20589"/>
                    <a:pt x="8579" y="20361"/>
                  </a:cubicBezTo>
                  <a:lnTo>
                    <a:pt x="8579" y="20361"/>
                  </a:lnTo>
                  <a:cubicBezTo>
                    <a:pt x="8744" y="20535"/>
                    <a:pt x="9160" y="20853"/>
                    <a:pt x="9283" y="20853"/>
                  </a:cubicBezTo>
                  <a:cubicBezTo>
                    <a:pt x="9292" y="20853"/>
                    <a:pt x="9299" y="20851"/>
                    <a:pt x="9305" y="20848"/>
                  </a:cubicBezTo>
                  <a:cubicBezTo>
                    <a:pt x="9139" y="20806"/>
                    <a:pt x="9015" y="20714"/>
                    <a:pt x="8932" y="20568"/>
                  </a:cubicBezTo>
                  <a:lnTo>
                    <a:pt x="8932" y="20568"/>
                  </a:lnTo>
                  <a:cubicBezTo>
                    <a:pt x="9056" y="20610"/>
                    <a:pt x="9170" y="20651"/>
                    <a:pt x="9295" y="20682"/>
                  </a:cubicBezTo>
                  <a:cubicBezTo>
                    <a:pt x="9067" y="20548"/>
                    <a:pt x="9284" y="20610"/>
                    <a:pt x="9325" y="20537"/>
                  </a:cubicBezTo>
                  <a:cubicBezTo>
                    <a:pt x="9222" y="20537"/>
                    <a:pt x="9139" y="20496"/>
                    <a:pt x="9088" y="20403"/>
                  </a:cubicBezTo>
                  <a:cubicBezTo>
                    <a:pt x="9198" y="20396"/>
                    <a:pt x="9221" y="20379"/>
                    <a:pt x="9250" y="20379"/>
                  </a:cubicBezTo>
                  <a:cubicBezTo>
                    <a:pt x="9269" y="20379"/>
                    <a:pt x="9291" y="20387"/>
                    <a:pt x="9346" y="20413"/>
                  </a:cubicBezTo>
                  <a:cubicBezTo>
                    <a:pt x="9295" y="20268"/>
                    <a:pt x="9129" y="20175"/>
                    <a:pt x="8984" y="20123"/>
                  </a:cubicBezTo>
                  <a:cubicBezTo>
                    <a:pt x="8966" y="20062"/>
                    <a:pt x="8975" y="20038"/>
                    <a:pt x="9001" y="20038"/>
                  </a:cubicBezTo>
                  <a:cubicBezTo>
                    <a:pt x="9095" y="20038"/>
                    <a:pt x="9409" y="20358"/>
                    <a:pt x="9450" y="20423"/>
                  </a:cubicBezTo>
                  <a:cubicBezTo>
                    <a:pt x="9464" y="20362"/>
                    <a:pt x="9470" y="20340"/>
                    <a:pt x="9472" y="20340"/>
                  </a:cubicBezTo>
                  <a:lnTo>
                    <a:pt x="9472" y="20340"/>
                  </a:lnTo>
                  <a:cubicBezTo>
                    <a:pt x="9478" y="20340"/>
                    <a:pt x="9457" y="20487"/>
                    <a:pt x="9470" y="20487"/>
                  </a:cubicBezTo>
                  <a:cubicBezTo>
                    <a:pt x="9479" y="20487"/>
                    <a:pt x="9501" y="20426"/>
                    <a:pt x="9553" y="20226"/>
                  </a:cubicBezTo>
                  <a:cubicBezTo>
                    <a:pt x="9553" y="20226"/>
                    <a:pt x="9671" y="20347"/>
                    <a:pt x="9744" y="20347"/>
                  </a:cubicBezTo>
                  <a:cubicBezTo>
                    <a:pt x="9794" y="20347"/>
                    <a:pt x="9823" y="20291"/>
                    <a:pt x="9781" y="20102"/>
                  </a:cubicBezTo>
                  <a:lnTo>
                    <a:pt x="9781" y="20102"/>
                  </a:lnTo>
                  <a:cubicBezTo>
                    <a:pt x="9808" y="20110"/>
                    <a:pt x="9836" y="20112"/>
                    <a:pt x="9864" y="20112"/>
                  </a:cubicBezTo>
                  <a:cubicBezTo>
                    <a:pt x="9926" y="20112"/>
                    <a:pt x="9989" y="20099"/>
                    <a:pt x="10042" y="20099"/>
                  </a:cubicBezTo>
                  <a:cubicBezTo>
                    <a:pt x="10127" y="20099"/>
                    <a:pt x="10186" y="20132"/>
                    <a:pt x="10175" y="20299"/>
                  </a:cubicBezTo>
                  <a:cubicBezTo>
                    <a:pt x="10193" y="20299"/>
                    <a:pt x="10298" y="20142"/>
                    <a:pt x="10406" y="20142"/>
                  </a:cubicBezTo>
                  <a:cubicBezTo>
                    <a:pt x="10423" y="20142"/>
                    <a:pt x="10439" y="20146"/>
                    <a:pt x="10455" y="20154"/>
                  </a:cubicBezTo>
                  <a:cubicBezTo>
                    <a:pt x="10456" y="20154"/>
                    <a:pt x="10456" y="20154"/>
                    <a:pt x="10456" y="20154"/>
                  </a:cubicBezTo>
                  <a:cubicBezTo>
                    <a:pt x="10471" y="20154"/>
                    <a:pt x="10093" y="19890"/>
                    <a:pt x="10063" y="19883"/>
                  </a:cubicBezTo>
                  <a:lnTo>
                    <a:pt x="10063" y="19883"/>
                  </a:lnTo>
                  <a:cubicBezTo>
                    <a:pt x="10117" y="19793"/>
                    <a:pt x="10357" y="19683"/>
                    <a:pt x="10506" y="19683"/>
                  </a:cubicBezTo>
                  <a:cubicBezTo>
                    <a:pt x="10563" y="19683"/>
                    <a:pt x="10607" y="19699"/>
                    <a:pt x="10621" y="19740"/>
                  </a:cubicBezTo>
                  <a:cubicBezTo>
                    <a:pt x="10698" y="19512"/>
                    <a:pt x="10723" y="19438"/>
                    <a:pt x="10728" y="19438"/>
                  </a:cubicBezTo>
                  <a:lnTo>
                    <a:pt x="10728" y="19438"/>
                  </a:lnTo>
                  <a:cubicBezTo>
                    <a:pt x="10738" y="19438"/>
                    <a:pt x="10682" y="19685"/>
                    <a:pt x="10755" y="19698"/>
                  </a:cubicBezTo>
                  <a:cubicBezTo>
                    <a:pt x="10791" y="19497"/>
                    <a:pt x="10804" y="19456"/>
                    <a:pt x="10826" y="19456"/>
                  </a:cubicBezTo>
                  <a:cubicBezTo>
                    <a:pt x="10841" y="19456"/>
                    <a:pt x="10861" y="19475"/>
                    <a:pt x="10895" y="19475"/>
                  </a:cubicBezTo>
                  <a:cubicBezTo>
                    <a:pt x="10927" y="19475"/>
                    <a:pt x="10971" y="19459"/>
                    <a:pt x="11036" y="19397"/>
                  </a:cubicBezTo>
                  <a:cubicBezTo>
                    <a:pt x="10921" y="19367"/>
                    <a:pt x="10890" y="19304"/>
                    <a:pt x="10953" y="19221"/>
                  </a:cubicBezTo>
                  <a:lnTo>
                    <a:pt x="10953" y="19221"/>
                  </a:lnTo>
                  <a:cubicBezTo>
                    <a:pt x="10844" y="19284"/>
                    <a:pt x="10707" y="19318"/>
                    <a:pt x="10590" y="19318"/>
                  </a:cubicBezTo>
                  <a:cubicBezTo>
                    <a:pt x="10417" y="19318"/>
                    <a:pt x="10287" y="19243"/>
                    <a:pt x="10362" y="19076"/>
                  </a:cubicBezTo>
                  <a:lnTo>
                    <a:pt x="10362" y="19076"/>
                  </a:lnTo>
                  <a:cubicBezTo>
                    <a:pt x="10243" y="19172"/>
                    <a:pt x="10044" y="19212"/>
                    <a:pt x="9817" y="19212"/>
                  </a:cubicBezTo>
                  <a:cubicBezTo>
                    <a:pt x="9112" y="19212"/>
                    <a:pt x="8141" y="18830"/>
                    <a:pt x="8517" y="18579"/>
                  </a:cubicBezTo>
                  <a:lnTo>
                    <a:pt x="8517" y="18579"/>
                  </a:lnTo>
                  <a:cubicBezTo>
                    <a:pt x="8480" y="18766"/>
                    <a:pt x="8502" y="18852"/>
                    <a:pt x="8597" y="18852"/>
                  </a:cubicBezTo>
                  <a:cubicBezTo>
                    <a:pt x="8608" y="18852"/>
                    <a:pt x="8619" y="18851"/>
                    <a:pt x="8632" y="18848"/>
                  </a:cubicBezTo>
                  <a:cubicBezTo>
                    <a:pt x="8621" y="18734"/>
                    <a:pt x="8632" y="18641"/>
                    <a:pt x="8683" y="18538"/>
                  </a:cubicBezTo>
                  <a:cubicBezTo>
                    <a:pt x="8756" y="18848"/>
                    <a:pt x="8694" y="18724"/>
                    <a:pt x="8963" y="18890"/>
                  </a:cubicBezTo>
                  <a:cubicBezTo>
                    <a:pt x="8991" y="18801"/>
                    <a:pt x="9045" y="18748"/>
                    <a:pt x="9104" y="18748"/>
                  </a:cubicBezTo>
                  <a:cubicBezTo>
                    <a:pt x="9177" y="18748"/>
                    <a:pt x="9259" y="18826"/>
                    <a:pt x="9316" y="19014"/>
                  </a:cubicBezTo>
                  <a:cubicBezTo>
                    <a:pt x="9461" y="18983"/>
                    <a:pt x="9461" y="18900"/>
                    <a:pt x="9419" y="18724"/>
                  </a:cubicBezTo>
                  <a:cubicBezTo>
                    <a:pt x="9427" y="18724"/>
                    <a:pt x="9436" y="18723"/>
                    <a:pt x="9443" y="18723"/>
                  </a:cubicBezTo>
                  <a:cubicBezTo>
                    <a:pt x="9571" y="18723"/>
                    <a:pt x="9625" y="18806"/>
                    <a:pt x="9606" y="18973"/>
                  </a:cubicBezTo>
                  <a:cubicBezTo>
                    <a:pt x="9699" y="18810"/>
                    <a:pt x="9743" y="18709"/>
                    <a:pt x="9763" y="18709"/>
                  </a:cubicBezTo>
                  <a:cubicBezTo>
                    <a:pt x="9779" y="18709"/>
                    <a:pt x="9781" y="18770"/>
                    <a:pt x="9781" y="18911"/>
                  </a:cubicBezTo>
                  <a:cubicBezTo>
                    <a:pt x="9907" y="18749"/>
                    <a:pt x="9998" y="18729"/>
                    <a:pt x="10115" y="18729"/>
                  </a:cubicBezTo>
                  <a:cubicBezTo>
                    <a:pt x="10153" y="18729"/>
                    <a:pt x="10194" y="18731"/>
                    <a:pt x="10240" y="18731"/>
                  </a:cubicBezTo>
                  <a:cubicBezTo>
                    <a:pt x="10296" y="18731"/>
                    <a:pt x="10360" y="18728"/>
                    <a:pt x="10435" y="18713"/>
                  </a:cubicBezTo>
                  <a:cubicBezTo>
                    <a:pt x="10269" y="18630"/>
                    <a:pt x="9875" y="18538"/>
                    <a:pt x="9761" y="18372"/>
                  </a:cubicBezTo>
                  <a:cubicBezTo>
                    <a:pt x="9883" y="18291"/>
                    <a:pt x="9916" y="18272"/>
                    <a:pt x="9905" y="18272"/>
                  </a:cubicBezTo>
                  <a:cubicBezTo>
                    <a:pt x="9896" y="18272"/>
                    <a:pt x="9858" y="18284"/>
                    <a:pt x="9814" y="18284"/>
                  </a:cubicBezTo>
                  <a:cubicBezTo>
                    <a:pt x="9746" y="18284"/>
                    <a:pt x="9665" y="18256"/>
                    <a:pt x="9657" y="18112"/>
                  </a:cubicBezTo>
                  <a:cubicBezTo>
                    <a:pt x="9653" y="18094"/>
                    <a:pt x="9731" y="18075"/>
                    <a:pt x="9822" y="18075"/>
                  </a:cubicBezTo>
                  <a:cubicBezTo>
                    <a:pt x="9934" y="18075"/>
                    <a:pt x="10065" y="18104"/>
                    <a:pt x="10082" y="18195"/>
                  </a:cubicBezTo>
                  <a:cubicBezTo>
                    <a:pt x="10114" y="18073"/>
                    <a:pt x="10140" y="18035"/>
                    <a:pt x="10162" y="18035"/>
                  </a:cubicBezTo>
                  <a:cubicBezTo>
                    <a:pt x="10199" y="18035"/>
                    <a:pt x="10227" y="18139"/>
                    <a:pt x="10263" y="18139"/>
                  </a:cubicBezTo>
                  <a:cubicBezTo>
                    <a:pt x="10283" y="18139"/>
                    <a:pt x="10304" y="18107"/>
                    <a:pt x="10331" y="18009"/>
                  </a:cubicBezTo>
                  <a:lnTo>
                    <a:pt x="10331" y="18009"/>
                  </a:lnTo>
                  <a:cubicBezTo>
                    <a:pt x="10435" y="18020"/>
                    <a:pt x="10290" y="18257"/>
                    <a:pt x="10403" y="18278"/>
                  </a:cubicBezTo>
                  <a:cubicBezTo>
                    <a:pt x="10421" y="18152"/>
                    <a:pt x="10457" y="18074"/>
                    <a:pt x="10514" y="18074"/>
                  </a:cubicBezTo>
                  <a:cubicBezTo>
                    <a:pt x="10555" y="18074"/>
                    <a:pt x="10608" y="18115"/>
                    <a:pt x="10672" y="18206"/>
                  </a:cubicBezTo>
                  <a:cubicBezTo>
                    <a:pt x="10656" y="18071"/>
                    <a:pt x="10673" y="17997"/>
                    <a:pt x="10726" y="17997"/>
                  </a:cubicBezTo>
                  <a:cubicBezTo>
                    <a:pt x="10737" y="17997"/>
                    <a:pt x="10751" y="18001"/>
                    <a:pt x="10766" y="18009"/>
                  </a:cubicBezTo>
                  <a:cubicBezTo>
                    <a:pt x="10631" y="17854"/>
                    <a:pt x="10217" y="17532"/>
                    <a:pt x="9885" y="17439"/>
                  </a:cubicBezTo>
                  <a:cubicBezTo>
                    <a:pt x="9862" y="17433"/>
                    <a:pt x="9831" y="17430"/>
                    <a:pt x="9794" y="17430"/>
                  </a:cubicBezTo>
                  <a:cubicBezTo>
                    <a:pt x="9623" y="17430"/>
                    <a:pt x="9320" y="17487"/>
                    <a:pt x="9052" y="17487"/>
                  </a:cubicBezTo>
                  <a:cubicBezTo>
                    <a:pt x="8809" y="17487"/>
                    <a:pt x="8596" y="17440"/>
                    <a:pt x="8538" y="17263"/>
                  </a:cubicBezTo>
                  <a:lnTo>
                    <a:pt x="8538" y="17263"/>
                  </a:lnTo>
                  <a:cubicBezTo>
                    <a:pt x="8562" y="17283"/>
                    <a:pt x="8588" y="17300"/>
                    <a:pt x="8617" y="17300"/>
                  </a:cubicBezTo>
                  <a:cubicBezTo>
                    <a:pt x="8664" y="17300"/>
                    <a:pt x="8721" y="17257"/>
                    <a:pt x="8797" y="17118"/>
                  </a:cubicBezTo>
                  <a:cubicBezTo>
                    <a:pt x="8831" y="17285"/>
                    <a:pt x="8846" y="17338"/>
                    <a:pt x="8859" y="17338"/>
                  </a:cubicBezTo>
                  <a:cubicBezTo>
                    <a:pt x="8881" y="17338"/>
                    <a:pt x="8900" y="17189"/>
                    <a:pt x="8996" y="17189"/>
                  </a:cubicBezTo>
                  <a:cubicBezTo>
                    <a:pt x="9002" y="17189"/>
                    <a:pt x="9008" y="17189"/>
                    <a:pt x="9015" y="17191"/>
                  </a:cubicBezTo>
                  <a:cubicBezTo>
                    <a:pt x="9015" y="17358"/>
                    <a:pt x="9290" y="17403"/>
                    <a:pt x="9534" y="17403"/>
                  </a:cubicBezTo>
                  <a:cubicBezTo>
                    <a:pt x="9696" y="17403"/>
                    <a:pt x="9844" y="17383"/>
                    <a:pt x="9885" y="17366"/>
                  </a:cubicBezTo>
                  <a:cubicBezTo>
                    <a:pt x="9730" y="17325"/>
                    <a:pt x="9719" y="17283"/>
                    <a:pt x="9864" y="17242"/>
                  </a:cubicBezTo>
                  <a:lnTo>
                    <a:pt x="9864" y="17242"/>
                  </a:lnTo>
                  <a:cubicBezTo>
                    <a:pt x="9899" y="17338"/>
                    <a:pt x="9957" y="17373"/>
                    <a:pt x="10023" y="17373"/>
                  </a:cubicBezTo>
                  <a:cubicBezTo>
                    <a:pt x="10137" y="17373"/>
                    <a:pt x="10273" y="17269"/>
                    <a:pt x="10352" y="17191"/>
                  </a:cubicBezTo>
                  <a:cubicBezTo>
                    <a:pt x="10314" y="17144"/>
                    <a:pt x="10285" y="17137"/>
                    <a:pt x="10244" y="17137"/>
                  </a:cubicBezTo>
                  <a:cubicBezTo>
                    <a:pt x="10227" y="17137"/>
                    <a:pt x="10208" y="17138"/>
                    <a:pt x="10185" y="17138"/>
                  </a:cubicBezTo>
                  <a:cubicBezTo>
                    <a:pt x="10140" y="17138"/>
                    <a:pt x="10082" y="17134"/>
                    <a:pt x="9999" y="17108"/>
                  </a:cubicBezTo>
                  <a:cubicBezTo>
                    <a:pt x="10082" y="16973"/>
                    <a:pt x="10124" y="16859"/>
                    <a:pt x="9834" y="16848"/>
                  </a:cubicBezTo>
                  <a:cubicBezTo>
                    <a:pt x="9878" y="16794"/>
                    <a:pt x="9970" y="16741"/>
                    <a:pt x="10000" y="16741"/>
                  </a:cubicBezTo>
                  <a:cubicBezTo>
                    <a:pt x="10004" y="16741"/>
                    <a:pt x="10007" y="16741"/>
                    <a:pt x="10008" y="16743"/>
                  </a:cubicBezTo>
                  <a:lnTo>
                    <a:pt x="10008" y="16743"/>
                  </a:lnTo>
                  <a:cubicBezTo>
                    <a:pt x="9944" y="16647"/>
                    <a:pt x="9829" y="16618"/>
                    <a:pt x="9694" y="16618"/>
                  </a:cubicBezTo>
                  <a:cubicBezTo>
                    <a:pt x="9493" y="16618"/>
                    <a:pt x="9248" y="16681"/>
                    <a:pt x="9058" y="16681"/>
                  </a:cubicBezTo>
                  <a:cubicBezTo>
                    <a:pt x="8900" y="16681"/>
                    <a:pt x="8780" y="16637"/>
                    <a:pt x="8756" y="16475"/>
                  </a:cubicBezTo>
                  <a:lnTo>
                    <a:pt x="8756" y="16475"/>
                  </a:lnTo>
                  <a:cubicBezTo>
                    <a:pt x="8796" y="16489"/>
                    <a:pt x="8831" y="16495"/>
                    <a:pt x="8864" y="16495"/>
                  </a:cubicBezTo>
                  <a:cubicBezTo>
                    <a:pt x="9010" y="16495"/>
                    <a:pt x="9090" y="16373"/>
                    <a:pt x="9150" y="16237"/>
                  </a:cubicBezTo>
                  <a:cubicBezTo>
                    <a:pt x="9155" y="16312"/>
                    <a:pt x="9175" y="16339"/>
                    <a:pt x="9201" y="16339"/>
                  </a:cubicBezTo>
                  <a:cubicBezTo>
                    <a:pt x="9273" y="16339"/>
                    <a:pt x="9396" y="16134"/>
                    <a:pt x="9419" y="16134"/>
                  </a:cubicBezTo>
                  <a:cubicBezTo>
                    <a:pt x="9434" y="16178"/>
                    <a:pt x="9484" y="16253"/>
                    <a:pt x="9542" y="16253"/>
                  </a:cubicBezTo>
                  <a:cubicBezTo>
                    <a:pt x="9566" y="16253"/>
                    <a:pt x="9591" y="16240"/>
                    <a:pt x="9616" y="16206"/>
                  </a:cubicBezTo>
                  <a:cubicBezTo>
                    <a:pt x="9533" y="16175"/>
                    <a:pt x="9512" y="16123"/>
                    <a:pt x="9574" y="16051"/>
                  </a:cubicBezTo>
                  <a:lnTo>
                    <a:pt x="9574" y="16051"/>
                  </a:lnTo>
                  <a:cubicBezTo>
                    <a:pt x="9528" y="16093"/>
                    <a:pt x="9489" y="16114"/>
                    <a:pt x="9459" y="16114"/>
                  </a:cubicBezTo>
                  <a:cubicBezTo>
                    <a:pt x="9421" y="16114"/>
                    <a:pt x="9395" y="16082"/>
                    <a:pt x="9378" y="16019"/>
                  </a:cubicBezTo>
                  <a:lnTo>
                    <a:pt x="9378" y="16019"/>
                  </a:lnTo>
                  <a:cubicBezTo>
                    <a:pt x="9379" y="16020"/>
                    <a:pt x="9380" y="16020"/>
                    <a:pt x="9382" y="16020"/>
                  </a:cubicBezTo>
                  <a:cubicBezTo>
                    <a:pt x="9429" y="16020"/>
                    <a:pt x="9585" y="15853"/>
                    <a:pt x="9585" y="15833"/>
                  </a:cubicBezTo>
                  <a:cubicBezTo>
                    <a:pt x="9583" y="15833"/>
                    <a:pt x="9581" y="15833"/>
                    <a:pt x="9580" y="15833"/>
                  </a:cubicBezTo>
                  <a:cubicBezTo>
                    <a:pt x="9472" y="15833"/>
                    <a:pt x="8950" y="16019"/>
                    <a:pt x="8588" y="16019"/>
                  </a:cubicBezTo>
                  <a:cubicBezTo>
                    <a:pt x="8426" y="16019"/>
                    <a:pt x="8295" y="15982"/>
                    <a:pt x="8248" y="15874"/>
                  </a:cubicBezTo>
                  <a:lnTo>
                    <a:pt x="8248" y="15874"/>
                  </a:lnTo>
                  <a:cubicBezTo>
                    <a:pt x="8258" y="15877"/>
                    <a:pt x="8267" y="15878"/>
                    <a:pt x="8276" y="15878"/>
                  </a:cubicBezTo>
                  <a:cubicBezTo>
                    <a:pt x="8418" y="15878"/>
                    <a:pt x="8426" y="15592"/>
                    <a:pt x="8467" y="15592"/>
                  </a:cubicBezTo>
                  <a:cubicBezTo>
                    <a:pt x="8479" y="15592"/>
                    <a:pt x="8494" y="15619"/>
                    <a:pt x="8517" y="15688"/>
                  </a:cubicBezTo>
                  <a:cubicBezTo>
                    <a:pt x="8611" y="15491"/>
                    <a:pt x="8549" y="15377"/>
                    <a:pt x="8455" y="15326"/>
                  </a:cubicBezTo>
                  <a:cubicBezTo>
                    <a:pt x="8611" y="15253"/>
                    <a:pt x="8662" y="15388"/>
                    <a:pt x="8694" y="15118"/>
                  </a:cubicBezTo>
                  <a:lnTo>
                    <a:pt x="8694" y="15118"/>
                  </a:lnTo>
                  <a:cubicBezTo>
                    <a:pt x="9191" y="15408"/>
                    <a:pt x="8559" y="15253"/>
                    <a:pt x="9150" y="15636"/>
                  </a:cubicBezTo>
                  <a:cubicBezTo>
                    <a:pt x="9243" y="15574"/>
                    <a:pt x="9274" y="15491"/>
                    <a:pt x="9233" y="15388"/>
                  </a:cubicBezTo>
                  <a:cubicBezTo>
                    <a:pt x="9269" y="15370"/>
                    <a:pt x="9304" y="15307"/>
                    <a:pt x="9358" y="15307"/>
                  </a:cubicBezTo>
                  <a:cubicBezTo>
                    <a:pt x="9398" y="15307"/>
                    <a:pt x="9446" y="15340"/>
                    <a:pt x="9512" y="15450"/>
                  </a:cubicBezTo>
                  <a:cubicBezTo>
                    <a:pt x="9543" y="15377"/>
                    <a:pt x="9585" y="15336"/>
                    <a:pt x="9647" y="15305"/>
                  </a:cubicBezTo>
                  <a:lnTo>
                    <a:pt x="9647" y="15305"/>
                  </a:lnTo>
                  <a:cubicBezTo>
                    <a:pt x="9635" y="15307"/>
                    <a:pt x="9622" y="15308"/>
                    <a:pt x="9610" y="15308"/>
                  </a:cubicBezTo>
                  <a:cubicBezTo>
                    <a:pt x="9395" y="15308"/>
                    <a:pt x="9199" y="14984"/>
                    <a:pt x="9325" y="14817"/>
                  </a:cubicBezTo>
                  <a:lnTo>
                    <a:pt x="9325" y="14817"/>
                  </a:lnTo>
                  <a:cubicBezTo>
                    <a:pt x="9398" y="14932"/>
                    <a:pt x="9461" y="15066"/>
                    <a:pt x="9491" y="15170"/>
                  </a:cubicBezTo>
                  <a:cubicBezTo>
                    <a:pt x="9585" y="15118"/>
                    <a:pt x="9616" y="15035"/>
                    <a:pt x="9564" y="14932"/>
                  </a:cubicBezTo>
                  <a:lnTo>
                    <a:pt x="9564" y="14932"/>
                  </a:lnTo>
                  <a:cubicBezTo>
                    <a:pt x="9641" y="15053"/>
                    <a:pt x="9805" y="15210"/>
                    <a:pt x="9906" y="15210"/>
                  </a:cubicBezTo>
                  <a:cubicBezTo>
                    <a:pt x="9969" y="15210"/>
                    <a:pt x="10009" y="15150"/>
                    <a:pt x="9989" y="14983"/>
                  </a:cubicBezTo>
                  <a:lnTo>
                    <a:pt x="9989" y="14983"/>
                  </a:lnTo>
                  <a:cubicBezTo>
                    <a:pt x="10038" y="15032"/>
                    <a:pt x="10160" y="15182"/>
                    <a:pt x="10191" y="15182"/>
                  </a:cubicBezTo>
                  <a:cubicBezTo>
                    <a:pt x="10193" y="15182"/>
                    <a:pt x="10195" y="15182"/>
                    <a:pt x="10196" y="15181"/>
                  </a:cubicBezTo>
                  <a:cubicBezTo>
                    <a:pt x="10207" y="15087"/>
                    <a:pt x="10227" y="14527"/>
                    <a:pt x="10175" y="14465"/>
                  </a:cubicBezTo>
                  <a:cubicBezTo>
                    <a:pt x="10114" y="14508"/>
                    <a:pt x="10058" y="14526"/>
                    <a:pt x="10007" y="14526"/>
                  </a:cubicBezTo>
                  <a:cubicBezTo>
                    <a:pt x="9823" y="14526"/>
                    <a:pt x="9685" y="14301"/>
                    <a:pt x="9491" y="14196"/>
                  </a:cubicBezTo>
                  <a:cubicBezTo>
                    <a:pt x="9512" y="14071"/>
                    <a:pt x="9564" y="13864"/>
                    <a:pt x="9543" y="13823"/>
                  </a:cubicBezTo>
                  <a:lnTo>
                    <a:pt x="9543" y="13823"/>
                  </a:lnTo>
                  <a:cubicBezTo>
                    <a:pt x="9541" y="13825"/>
                    <a:pt x="9534" y="13826"/>
                    <a:pt x="9524" y="13826"/>
                  </a:cubicBezTo>
                  <a:cubicBezTo>
                    <a:pt x="9408" y="13826"/>
                    <a:pt x="8834" y="13671"/>
                    <a:pt x="8777" y="13595"/>
                  </a:cubicBezTo>
                  <a:lnTo>
                    <a:pt x="8777" y="13595"/>
                  </a:lnTo>
                  <a:cubicBezTo>
                    <a:pt x="8807" y="13611"/>
                    <a:pt x="8835" y="13618"/>
                    <a:pt x="8860" y="13618"/>
                  </a:cubicBezTo>
                  <a:cubicBezTo>
                    <a:pt x="9012" y="13618"/>
                    <a:pt x="9091" y="13379"/>
                    <a:pt x="9123" y="13379"/>
                  </a:cubicBezTo>
                  <a:cubicBezTo>
                    <a:pt x="9134" y="13379"/>
                    <a:pt x="9139" y="13409"/>
                    <a:pt x="9139" y="13491"/>
                  </a:cubicBezTo>
                  <a:cubicBezTo>
                    <a:pt x="9283" y="13365"/>
                    <a:pt x="9561" y="13043"/>
                    <a:pt x="9665" y="13043"/>
                  </a:cubicBezTo>
                  <a:cubicBezTo>
                    <a:pt x="9680" y="13043"/>
                    <a:pt x="9692" y="13051"/>
                    <a:pt x="9698" y="13067"/>
                  </a:cubicBezTo>
                  <a:cubicBezTo>
                    <a:pt x="9764" y="12826"/>
                    <a:pt x="9481" y="12536"/>
                    <a:pt x="9449" y="12536"/>
                  </a:cubicBezTo>
                  <a:cubicBezTo>
                    <a:pt x="9446" y="12536"/>
                    <a:pt x="9445" y="12540"/>
                    <a:pt x="9450" y="12549"/>
                  </a:cubicBezTo>
                  <a:cubicBezTo>
                    <a:pt x="9209" y="12672"/>
                    <a:pt x="9002" y="12700"/>
                    <a:pt x="8794" y="12700"/>
                  </a:cubicBezTo>
                  <a:cubicBezTo>
                    <a:pt x="8619" y="12700"/>
                    <a:pt x="8444" y="12680"/>
                    <a:pt x="8246" y="12680"/>
                  </a:cubicBezTo>
                  <a:cubicBezTo>
                    <a:pt x="8161" y="12680"/>
                    <a:pt x="8073" y="12684"/>
                    <a:pt x="7978" y="12694"/>
                  </a:cubicBezTo>
                  <a:cubicBezTo>
                    <a:pt x="8093" y="12632"/>
                    <a:pt x="8103" y="12538"/>
                    <a:pt x="8010" y="12434"/>
                  </a:cubicBezTo>
                  <a:cubicBezTo>
                    <a:pt x="8028" y="12429"/>
                    <a:pt x="8050" y="12427"/>
                    <a:pt x="8072" y="12427"/>
                  </a:cubicBezTo>
                  <a:cubicBezTo>
                    <a:pt x="8141" y="12427"/>
                    <a:pt x="8217" y="12445"/>
                    <a:pt x="8217" y="12445"/>
                  </a:cubicBezTo>
                  <a:cubicBezTo>
                    <a:pt x="8196" y="12393"/>
                    <a:pt x="8010" y="12123"/>
                    <a:pt x="8144" y="12093"/>
                  </a:cubicBezTo>
                  <a:lnTo>
                    <a:pt x="8144" y="12093"/>
                  </a:lnTo>
                  <a:cubicBezTo>
                    <a:pt x="8212" y="12291"/>
                    <a:pt x="8411" y="12387"/>
                    <a:pt x="8547" y="12387"/>
                  </a:cubicBezTo>
                  <a:cubicBezTo>
                    <a:pt x="8682" y="12387"/>
                    <a:pt x="8754" y="12293"/>
                    <a:pt x="8579" y="12114"/>
                  </a:cubicBezTo>
                  <a:cubicBezTo>
                    <a:pt x="8596" y="12097"/>
                    <a:pt x="8686" y="12060"/>
                    <a:pt x="8771" y="12060"/>
                  </a:cubicBezTo>
                  <a:cubicBezTo>
                    <a:pt x="8846" y="12060"/>
                    <a:pt x="8917" y="12089"/>
                    <a:pt x="8932" y="12186"/>
                  </a:cubicBezTo>
                  <a:cubicBezTo>
                    <a:pt x="9108" y="12082"/>
                    <a:pt x="9191" y="11771"/>
                    <a:pt x="9212" y="11699"/>
                  </a:cubicBezTo>
                  <a:cubicBezTo>
                    <a:pt x="9357" y="11720"/>
                    <a:pt x="9305" y="11720"/>
                    <a:pt x="9357" y="11823"/>
                  </a:cubicBezTo>
                  <a:cubicBezTo>
                    <a:pt x="9367" y="11613"/>
                    <a:pt x="9372" y="11554"/>
                    <a:pt x="9372" y="11554"/>
                  </a:cubicBezTo>
                  <a:lnTo>
                    <a:pt x="9372" y="11554"/>
                  </a:lnTo>
                  <a:cubicBezTo>
                    <a:pt x="9372" y="11554"/>
                    <a:pt x="9364" y="11651"/>
                    <a:pt x="9351" y="11651"/>
                  </a:cubicBezTo>
                  <a:cubicBezTo>
                    <a:pt x="9344" y="11651"/>
                    <a:pt x="9335" y="11620"/>
                    <a:pt x="9325" y="11523"/>
                  </a:cubicBezTo>
                  <a:cubicBezTo>
                    <a:pt x="9302" y="11570"/>
                    <a:pt x="9278" y="11589"/>
                    <a:pt x="9253" y="11589"/>
                  </a:cubicBezTo>
                  <a:cubicBezTo>
                    <a:pt x="9202" y="11589"/>
                    <a:pt x="9150" y="11503"/>
                    <a:pt x="9108" y="11398"/>
                  </a:cubicBezTo>
                  <a:cubicBezTo>
                    <a:pt x="9263" y="11357"/>
                    <a:pt x="9015" y="11253"/>
                    <a:pt x="9180" y="11202"/>
                  </a:cubicBezTo>
                  <a:lnTo>
                    <a:pt x="9180" y="11202"/>
                  </a:lnTo>
                  <a:cubicBezTo>
                    <a:pt x="9284" y="11481"/>
                    <a:pt x="9419" y="11222"/>
                    <a:pt x="9346" y="11502"/>
                  </a:cubicBezTo>
                  <a:cubicBezTo>
                    <a:pt x="9429" y="11388"/>
                    <a:pt x="9461" y="11253"/>
                    <a:pt x="9440" y="11108"/>
                  </a:cubicBezTo>
                  <a:lnTo>
                    <a:pt x="9440" y="11108"/>
                  </a:lnTo>
                  <a:cubicBezTo>
                    <a:pt x="9506" y="11167"/>
                    <a:pt x="9547" y="11185"/>
                    <a:pt x="9575" y="11185"/>
                  </a:cubicBezTo>
                  <a:cubicBezTo>
                    <a:pt x="9625" y="11185"/>
                    <a:pt x="9630" y="11122"/>
                    <a:pt x="9659" y="11122"/>
                  </a:cubicBezTo>
                  <a:cubicBezTo>
                    <a:pt x="9677" y="11122"/>
                    <a:pt x="9702" y="11144"/>
                    <a:pt x="9751" y="11212"/>
                  </a:cubicBezTo>
                  <a:cubicBezTo>
                    <a:pt x="9727" y="11103"/>
                    <a:pt x="9750" y="11047"/>
                    <a:pt x="9807" y="11047"/>
                  </a:cubicBezTo>
                  <a:cubicBezTo>
                    <a:pt x="9826" y="11047"/>
                    <a:pt x="9849" y="11054"/>
                    <a:pt x="9875" y="11067"/>
                  </a:cubicBezTo>
                  <a:cubicBezTo>
                    <a:pt x="9845" y="11008"/>
                    <a:pt x="9817" y="10989"/>
                    <a:pt x="9791" y="10989"/>
                  </a:cubicBezTo>
                  <a:cubicBezTo>
                    <a:pt x="9746" y="10989"/>
                    <a:pt x="9707" y="11045"/>
                    <a:pt x="9679" y="11045"/>
                  </a:cubicBezTo>
                  <a:cubicBezTo>
                    <a:pt x="9660" y="11045"/>
                    <a:pt x="9646" y="11021"/>
                    <a:pt x="9636" y="10942"/>
                  </a:cubicBezTo>
                  <a:cubicBezTo>
                    <a:pt x="9607" y="11031"/>
                    <a:pt x="9495" y="11077"/>
                    <a:pt x="9378" y="11077"/>
                  </a:cubicBezTo>
                  <a:cubicBezTo>
                    <a:pt x="9208" y="11077"/>
                    <a:pt x="9028" y="10980"/>
                    <a:pt x="9077" y="10776"/>
                  </a:cubicBezTo>
                  <a:lnTo>
                    <a:pt x="9077" y="10776"/>
                  </a:lnTo>
                  <a:cubicBezTo>
                    <a:pt x="9137" y="10807"/>
                    <a:pt x="9279" y="10858"/>
                    <a:pt x="9351" y="10858"/>
                  </a:cubicBezTo>
                  <a:cubicBezTo>
                    <a:pt x="9427" y="10858"/>
                    <a:pt x="9423" y="10799"/>
                    <a:pt x="9150" y="10590"/>
                  </a:cubicBezTo>
                  <a:cubicBezTo>
                    <a:pt x="9125" y="10653"/>
                    <a:pt x="9082" y="10671"/>
                    <a:pt x="9023" y="10671"/>
                  </a:cubicBezTo>
                  <a:cubicBezTo>
                    <a:pt x="8943" y="10671"/>
                    <a:pt x="8835" y="10637"/>
                    <a:pt x="8708" y="10637"/>
                  </a:cubicBezTo>
                  <a:cubicBezTo>
                    <a:pt x="8651" y="10637"/>
                    <a:pt x="8591" y="10644"/>
                    <a:pt x="8528" y="10663"/>
                  </a:cubicBezTo>
                  <a:cubicBezTo>
                    <a:pt x="8487" y="10569"/>
                    <a:pt x="8621" y="10631"/>
                    <a:pt x="8570" y="10507"/>
                  </a:cubicBezTo>
                  <a:lnTo>
                    <a:pt x="8570" y="10507"/>
                  </a:lnTo>
                  <a:cubicBezTo>
                    <a:pt x="8383" y="10642"/>
                    <a:pt x="8310" y="10569"/>
                    <a:pt x="8134" y="10611"/>
                  </a:cubicBezTo>
                  <a:cubicBezTo>
                    <a:pt x="8114" y="10539"/>
                    <a:pt x="8114" y="10466"/>
                    <a:pt x="8124" y="10394"/>
                  </a:cubicBezTo>
                  <a:lnTo>
                    <a:pt x="8124" y="10394"/>
                  </a:lnTo>
                  <a:cubicBezTo>
                    <a:pt x="8143" y="10399"/>
                    <a:pt x="8164" y="10401"/>
                    <a:pt x="8186" y="10401"/>
                  </a:cubicBezTo>
                  <a:cubicBezTo>
                    <a:pt x="8342" y="10401"/>
                    <a:pt x="8535" y="10279"/>
                    <a:pt x="8289" y="10134"/>
                  </a:cubicBezTo>
                  <a:cubicBezTo>
                    <a:pt x="8310" y="10124"/>
                    <a:pt x="8331" y="10103"/>
                    <a:pt x="8331" y="10083"/>
                  </a:cubicBezTo>
                  <a:cubicBezTo>
                    <a:pt x="8487" y="10145"/>
                    <a:pt x="8632" y="10238"/>
                    <a:pt x="8683" y="10352"/>
                  </a:cubicBezTo>
                  <a:cubicBezTo>
                    <a:pt x="8797" y="9793"/>
                    <a:pt x="8528" y="10103"/>
                    <a:pt x="8662" y="9761"/>
                  </a:cubicBezTo>
                  <a:lnTo>
                    <a:pt x="8662" y="9761"/>
                  </a:lnTo>
                  <a:cubicBezTo>
                    <a:pt x="8574" y="9766"/>
                    <a:pt x="8506" y="9768"/>
                    <a:pt x="8456" y="9768"/>
                  </a:cubicBezTo>
                  <a:cubicBezTo>
                    <a:pt x="8111" y="9768"/>
                    <a:pt x="8563" y="9671"/>
                    <a:pt x="8292" y="9671"/>
                  </a:cubicBezTo>
                  <a:cubicBezTo>
                    <a:pt x="8253" y="9671"/>
                    <a:pt x="8198" y="9673"/>
                    <a:pt x="8124" y="9678"/>
                  </a:cubicBezTo>
                  <a:cubicBezTo>
                    <a:pt x="8114" y="9647"/>
                    <a:pt x="8342" y="9616"/>
                    <a:pt x="8351" y="9606"/>
                  </a:cubicBezTo>
                  <a:cubicBezTo>
                    <a:pt x="8196" y="9595"/>
                    <a:pt x="8114" y="9502"/>
                    <a:pt x="8103" y="9357"/>
                  </a:cubicBezTo>
                  <a:lnTo>
                    <a:pt x="8103" y="9357"/>
                  </a:lnTo>
                  <a:cubicBezTo>
                    <a:pt x="8208" y="9500"/>
                    <a:pt x="8246" y="9553"/>
                    <a:pt x="8254" y="9553"/>
                  </a:cubicBezTo>
                  <a:cubicBezTo>
                    <a:pt x="8270" y="9553"/>
                    <a:pt x="8165" y="9350"/>
                    <a:pt x="8206" y="9233"/>
                  </a:cubicBezTo>
                  <a:lnTo>
                    <a:pt x="8206" y="9233"/>
                  </a:lnTo>
                  <a:cubicBezTo>
                    <a:pt x="7813" y="9254"/>
                    <a:pt x="7419" y="9243"/>
                    <a:pt x="7285" y="9284"/>
                  </a:cubicBezTo>
                  <a:cubicBezTo>
                    <a:pt x="7285" y="9160"/>
                    <a:pt x="7833" y="8943"/>
                    <a:pt x="7626" y="8663"/>
                  </a:cubicBezTo>
                  <a:cubicBezTo>
                    <a:pt x="7927" y="8549"/>
                    <a:pt x="7906" y="8736"/>
                    <a:pt x="7916" y="8425"/>
                  </a:cubicBezTo>
                  <a:lnTo>
                    <a:pt x="7916" y="8425"/>
                  </a:lnTo>
                  <a:cubicBezTo>
                    <a:pt x="7959" y="8548"/>
                    <a:pt x="7996" y="8593"/>
                    <a:pt x="8026" y="8593"/>
                  </a:cubicBezTo>
                  <a:cubicBezTo>
                    <a:pt x="8098" y="8593"/>
                    <a:pt x="8134" y="8339"/>
                    <a:pt x="8134" y="8259"/>
                  </a:cubicBezTo>
                  <a:cubicBezTo>
                    <a:pt x="8289" y="8425"/>
                    <a:pt x="8259" y="8331"/>
                    <a:pt x="8342" y="8456"/>
                  </a:cubicBezTo>
                  <a:cubicBezTo>
                    <a:pt x="8343" y="8425"/>
                    <a:pt x="8360" y="8415"/>
                    <a:pt x="8384" y="8415"/>
                  </a:cubicBezTo>
                  <a:cubicBezTo>
                    <a:pt x="8431" y="8415"/>
                    <a:pt x="8507" y="8455"/>
                    <a:pt x="8552" y="8455"/>
                  </a:cubicBezTo>
                  <a:cubicBezTo>
                    <a:pt x="8607" y="8455"/>
                    <a:pt x="8615" y="8394"/>
                    <a:pt x="8466" y="8124"/>
                  </a:cubicBezTo>
                  <a:cubicBezTo>
                    <a:pt x="8434" y="8114"/>
                    <a:pt x="8404" y="8083"/>
                    <a:pt x="8383" y="8041"/>
                  </a:cubicBezTo>
                  <a:cubicBezTo>
                    <a:pt x="8455" y="8041"/>
                    <a:pt x="8476" y="8020"/>
                    <a:pt x="8434" y="7969"/>
                  </a:cubicBezTo>
                  <a:lnTo>
                    <a:pt x="8434" y="7969"/>
                  </a:lnTo>
                  <a:cubicBezTo>
                    <a:pt x="8331" y="8054"/>
                    <a:pt x="8238" y="8096"/>
                    <a:pt x="8158" y="8096"/>
                  </a:cubicBezTo>
                  <a:cubicBezTo>
                    <a:pt x="8061" y="8096"/>
                    <a:pt x="7984" y="8036"/>
                    <a:pt x="7927" y="7917"/>
                  </a:cubicBezTo>
                  <a:cubicBezTo>
                    <a:pt x="7916" y="8124"/>
                    <a:pt x="7616" y="8186"/>
                    <a:pt x="7315" y="8197"/>
                  </a:cubicBezTo>
                  <a:cubicBezTo>
                    <a:pt x="7315" y="8122"/>
                    <a:pt x="7311" y="8044"/>
                    <a:pt x="7325" y="8044"/>
                  </a:cubicBezTo>
                  <a:cubicBezTo>
                    <a:pt x="7333" y="8044"/>
                    <a:pt x="7346" y="8066"/>
                    <a:pt x="7368" y="8124"/>
                  </a:cubicBezTo>
                  <a:cubicBezTo>
                    <a:pt x="7430" y="8052"/>
                    <a:pt x="7450" y="7969"/>
                    <a:pt x="7430" y="7875"/>
                  </a:cubicBezTo>
                  <a:lnTo>
                    <a:pt x="7430" y="7875"/>
                  </a:lnTo>
                  <a:cubicBezTo>
                    <a:pt x="7398" y="7907"/>
                    <a:pt x="7357" y="7927"/>
                    <a:pt x="7326" y="7948"/>
                  </a:cubicBezTo>
                  <a:cubicBezTo>
                    <a:pt x="7305" y="7845"/>
                    <a:pt x="7326" y="7741"/>
                    <a:pt x="7378" y="7637"/>
                  </a:cubicBezTo>
                  <a:cubicBezTo>
                    <a:pt x="7382" y="7677"/>
                    <a:pt x="7392" y="7693"/>
                    <a:pt x="7407" y="7693"/>
                  </a:cubicBezTo>
                  <a:cubicBezTo>
                    <a:pt x="7457" y="7693"/>
                    <a:pt x="7559" y="7492"/>
                    <a:pt x="7647" y="7347"/>
                  </a:cubicBezTo>
                  <a:cubicBezTo>
                    <a:pt x="7640" y="7342"/>
                    <a:pt x="7627" y="7340"/>
                    <a:pt x="7611" y="7340"/>
                  </a:cubicBezTo>
                  <a:cubicBezTo>
                    <a:pt x="7393" y="7340"/>
                    <a:pt x="6441" y="7754"/>
                    <a:pt x="6383" y="7792"/>
                  </a:cubicBezTo>
                  <a:cubicBezTo>
                    <a:pt x="6362" y="7564"/>
                    <a:pt x="6228" y="7730"/>
                    <a:pt x="6186" y="7502"/>
                  </a:cubicBezTo>
                  <a:lnTo>
                    <a:pt x="6186" y="7502"/>
                  </a:lnTo>
                  <a:cubicBezTo>
                    <a:pt x="6222" y="7515"/>
                    <a:pt x="6265" y="7521"/>
                    <a:pt x="6308" y="7521"/>
                  </a:cubicBezTo>
                  <a:cubicBezTo>
                    <a:pt x="6437" y="7521"/>
                    <a:pt x="6562" y="7467"/>
                    <a:pt x="6476" y="7389"/>
                  </a:cubicBezTo>
                  <a:cubicBezTo>
                    <a:pt x="6507" y="7384"/>
                    <a:pt x="6536" y="7381"/>
                    <a:pt x="6564" y="7381"/>
                  </a:cubicBezTo>
                  <a:cubicBezTo>
                    <a:pt x="6663" y="7381"/>
                    <a:pt x="6753" y="7412"/>
                    <a:pt x="6850" y="7492"/>
                  </a:cubicBezTo>
                  <a:cubicBezTo>
                    <a:pt x="6912" y="7419"/>
                    <a:pt x="6870" y="7472"/>
                    <a:pt x="6912" y="7419"/>
                  </a:cubicBezTo>
                  <a:cubicBezTo>
                    <a:pt x="6777" y="7357"/>
                    <a:pt x="6725" y="7264"/>
                    <a:pt x="6756" y="7109"/>
                  </a:cubicBezTo>
                  <a:lnTo>
                    <a:pt x="6756" y="7109"/>
                  </a:lnTo>
                  <a:cubicBezTo>
                    <a:pt x="6794" y="7187"/>
                    <a:pt x="6821" y="7215"/>
                    <a:pt x="6839" y="7215"/>
                  </a:cubicBezTo>
                  <a:cubicBezTo>
                    <a:pt x="6883" y="7215"/>
                    <a:pt x="6883" y="7066"/>
                    <a:pt x="6889" y="7066"/>
                  </a:cubicBezTo>
                  <a:cubicBezTo>
                    <a:pt x="6892" y="7066"/>
                    <a:pt x="6897" y="7112"/>
                    <a:pt x="6912" y="7254"/>
                  </a:cubicBezTo>
                  <a:cubicBezTo>
                    <a:pt x="6912" y="7138"/>
                    <a:pt x="6944" y="7075"/>
                    <a:pt x="7010" y="7075"/>
                  </a:cubicBezTo>
                  <a:cubicBezTo>
                    <a:pt x="7027" y="7075"/>
                    <a:pt x="7046" y="7079"/>
                    <a:pt x="7067" y="7088"/>
                  </a:cubicBezTo>
                  <a:cubicBezTo>
                    <a:pt x="7119" y="7005"/>
                    <a:pt x="6922" y="7046"/>
                    <a:pt x="6963" y="6974"/>
                  </a:cubicBezTo>
                  <a:cubicBezTo>
                    <a:pt x="7055" y="6974"/>
                    <a:pt x="7103" y="6967"/>
                    <a:pt x="7135" y="6967"/>
                  </a:cubicBezTo>
                  <a:cubicBezTo>
                    <a:pt x="7179" y="6967"/>
                    <a:pt x="7193" y="6981"/>
                    <a:pt x="7253" y="7046"/>
                  </a:cubicBezTo>
                  <a:cubicBezTo>
                    <a:pt x="7246" y="6975"/>
                    <a:pt x="7299" y="6734"/>
                    <a:pt x="7345" y="6734"/>
                  </a:cubicBezTo>
                  <a:cubicBezTo>
                    <a:pt x="7366" y="6734"/>
                    <a:pt x="7386" y="6781"/>
                    <a:pt x="7398" y="6912"/>
                  </a:cubicBezTo>
                  <a:cubicBezTo>
                    <a:pt x="7492" y="6818"/>
                    <a:pt x="7523" y="6715"/>
                    <a:pt x="7471" y="6601"/>
                  </a:cubicBezTo>
                  <a:cubicBezTo>
                    <a:pt x="7485" y="6596"/>
                    <a:pt x="7498" y="6594"/>
                    <a:pt x="7510" y="6594"/>
                  </a:cubicBezTo>
                  <a:cubicBezTo>
                    <a:pt x="7575" y="6594"/>
                    <a:pt x="7602" y="6669"/>
                    <a:pt x="7585" y="6818"/>
                  </a:cubicBezTo>
                  <a:cubicBezTo>
                    <a:pt x="7730" y="6715"/>
                    <a:pt x="7978" y="6238"/>
                    <a:pt x="7699" y="6031"/>
                  </a:cubicBezTo>
                  <a:cubicBezTo>
                    <a:pt x="7749" y="6008"/>
                    <a:pt x="7789" y="5996"/>
                    <a:pt x="7824" y="5996"/>
                  </a:cubicBezTo>
                  <a:cubicBezTo>
                    <a:pt x="7896" y="5996"/>
                    <a:pt x="7943" y="6047"/>
                    <a:pt x="7999" y="6145"/>
                  </a:cubicBezTo>
                  <a:cubicBezTo>
                    <a:pt x="8020" y="6093"/>
                    <a:pt x="8082" y="5959"/>
                    <a:pt x="8144" y="5855"/>
                  </a:cubicBezTo>
                  <a:lnTo>
                    <a:pt x="8144" y="5855"/>
                  </a:lnTo>
                  <a:cubicBezTo>
                    <a:pt x="7944" y="5902"/>
                    <a:pt x="7582" y="5935"/>
                    <a:pt x="7236" y="5935"/>
                  </a:cubicBezTo>
                  <a:cubicBezTo>
                    <a:pt x="6742" y="5935"/>
                    <a:pt x="6281" y="5868"/>
                    <a:pt x="6373" y="5679"/>
                  </a:cubicBezTo>
                  <a:lnTo>
                    <a:pt x="6373" y="5679"/>
                  </a:lnTo>
                  <a:cubicBezTo>
                    <a:pt x="6392" y="5708"/>
                    <a:pt x="6466" y="5739"/>
                    <a:pt x="6545" y="5739"/>
                  </a:cubicBezTo>
                  <a:cubicBezTo>
                    <a:pt x="6635" y="5739"/>
                    <a:pt x="6733" y="5698"/>
                    <a:pt x="6767" y="5565"/>
                  </a:cubicBezTo>
                  <a:cubicBezTo>
                    <a:pt x="6791" y="5713"/>
                    <a:pt x="6833" y="5766"/>
                    <a:pt x="6885" y="5766"/>
                  </a:cubicBezTo>
                  <a:cubicBezTo>
                    <a:pt x="6987" y="5766"/>
                    <a:pt x="7126" y="5554"/>
                    <a:pt x="7223" y="5471"/>
                  </a:cubicBezTo>
                  <a:cubicBezTo>
                    <a:pt x="7292" y="5545"/>
                    <a:pt x="7317" y="5569"/>
                    <a:pt x="7323" y="5569"/>
                  </a:cubicBezTo>
                  <a:cubicBezTo>
                    <a:pt x="7323" y="5569"/>
                    <a:pt x="7324" y="5568"/>
                    <a:pt x="7324" y="5568"/>
                  </a:cubicBezTo>
                  <a:lnTo>
                    <a:pt x="7324" y="5568"/>
                  </a:lnTo>
                  <a:cubicBezTo>
                    <a:pt x="7319" y="5600"/>
                    <a:pt x="7318" y="5612"/>
                    <a:pt x="7318" y="5612"/>
                  </a:cubicBezTo>
                  <a:cubicBezTo>
                    <a:pt x="7320" y="5612"/>
                    <a:pt x="7341" y="5516"/>
                    <a:pt x="7363" y="5516"/>
                  </a:cubicBezTo>
                  <a:cubicBezTo>
                    <a:pt x="7375" y="5516"/>
                    <a:pt x="7388" y="5543"/>
                    <a:pt x="7398" y="5627"/>
                  </a:cubicBezTo>
                  <a:cubicBezTo>
                    <a:pt x="7403" y="5628"/>
                    <a:pt x="7407" y="5629"/>
                    <a:pt x="7411" y="5629"/>
                  </a:cubicBezTo>
                  <a:cubicBezTo>
                    <a:pt x="7525" y="5629"/>
                    <a:pt x="7688" y="5261"/>
                    <a:pt x="7668" y="5181"/>
                  </a:cubicBezTo>
                  <a:lnTo>
                    <a:pt x="7668" y="5181"/>
                  </a:lnTo>
                  <a:cubicBezTo>
                    <a:pt x="7618" y="5274"/>
                    <a:pt x="7337" y="5425"/>
                    <a:pt x="7110" y="5425"/>
                  </a:cubicBezTo>
                  <a:cubicBezTo>
                    <a:pt x="6955" y="5425"/>
                    <a:pt x="6825" y="5356"/>
                    <a:pt x="6808" y="5151"/>
                  </a:cubicBezTo>
                  <a:lnTo>
                    <a:pt x="6808" y="5151"/>
                  </a:lnTo>
                  <a:cubicBezTo>
                    <a:pt x="6856" y="5229"/>
                    <a:pt x="6882" y="5261"/>
                    <a:pt x="6905" y="5261"/>
                  </a:cubicBezTo>
                  <a:cubicBezTo>
                    <a:pt x="6950" y="5261"/>
                    <a:pt x="6979" y="5127"/>
                    <a:pt x="7140" y="4974"/>
                  </a:cubicBezTo>
                  <a:cubicBezTo>
                    <a:pt x="6995" y="4953"/>
                    <a:pt x="6984" y="4870"/>
                    <a:pt x="7087" y="4715"/>
                  </a:cubicBezTo>
                  <a:lnTo>
                    <a:pt x="7087" y="4715"/>
                  </a:lnTo>
                  <a:cubicBezTo>
                    <a:pt x="7018" y="4793"/>
                    <a:pt x="6130" y="5566"/>
                    <a:pt x="5743" y="5566"/>
                  </a:cubicBezTo>
                  <a:cubicBezTo>
                    <a:pt x="5669" y="5566"/>
                    <a:pt x="5614" y="5538"/>
                    <a:pt x="5585" y="5471"/>
                  </a:cubicBezTo>
                  <a:cubicBezTo>
                    <a:pt x="5587" y="5471"/>
                    <a:pt x="5589" y="5471"/>
                    <a:pt x="5592" y="5471"/>
                  </a:cubicBezTo>
                  <a:cubicBezTo>
                    <a:pt x="5620" y="5471"/>
                    <a:pt x="5692" y="5502"/>
                    <a:pt x="5745" y="5502"/>
                  </a:cubicBezTo>
                  <a:cubicBezTo>
                    <a:pt x="5771" y="5502"/>
                    <a:pt x="5793" y="5494"/>
                    <a:pt x="5803" y="5471"/>
                  </a:cubicBezTo>
                  <a:cubicBezTo>
                    <a:pt x="5730" y="5441"/>
                    <a:pt x="5678" y="5399"/>
                    <a:pt x="5616" y="5347"/>
                  </a:cubicBezTo>
                  <a:cubicBezTo>
                    <a:pt x="5627" y="5337"/>
                    <a:pt x="5730" y="5223"/>
                    <a:pt x="5751" y="5171"/>
                  </a:cubicBezTo>
                  <a:cubicBezTo>
                    <a:pt x="5783" y="5238"/>
                    <a:pt x="5810" y="5268"/>
                    <a:pt x="5831" y="5268"/>
                  </a:cubicBezTo>
                  <a:cubicBezTo>
                    <a:pt x="5878" y="5268"/>
                    <a:pt x="5893" y="5117"/>
                    <a:pt x="5865" y="4902"/>
                  </a:cubicBezTo>
                  <a:cubicBezTo>
                    <a:pt x="5866" y="4902"/>
                    <a:pt x="5868" y="4901"/>
                    <a:pt x="5870" y="4901"/>
                  </a:cubicBezTo>
                  <a:cubicBezTo>
                    <a:pt x="5927" y="4901"/>
                    <a:pt x="6073" y="5049"/>
                    <a:pt x="6093" y="5109"/>
                  </a:cubicBezTo>
                  <a:cubicBezTo>
                    <a:pt x="6124" y="4995"/>
                    <a:pt x="6155" y="4923"/>
                    <a:pt x="6217" y="4819"/>
                  </a:cubicBezTo>
                  <a:lnTo>
                    <a:pt x="6217" y="4819"/>
                  </a:lnTo>
                  <a:cubicBezTo>
                    <a:pt x="6259" y="4954"/>
                    <a:pt x="6231" y="4974"/>
                    <a:pt x="6208" y="4974"/>
                  </a:cubicBezTo>
                  <a:cubicBezTo>
                    <a:pt x="6198" y="4974"/>
                    <a:pt x="6189" y="4970"/>
                    <a:pt x="6187" y="4970"/>
                  </a:cubicBezTo>
                  <a:lnTo>
                    <a:pt x="6187" y="4970"/>
                  </a:lnTo>
                  <a:cubicBezTo>
                    <a:pt x="6182" y="4970"/>
                    <a:pt x="6216" y="4992"/>
                    <a:pt x="6373" y="5140"/>
                  </a:cubicBezTo>
                  <a:cubicBezTo>
                    <a:pt x="6471" y="4982"/>
                    <a:pt x="6552" y="4764"/>
                    <a:pt x="6633" y="4764"/>
                  </a:cubicBezTo>
                  <a:cubicBezTo>
                    <a:pt x="6664" y="4764"/>
                    <a:pt x="6694" y="4794"/>
                    <a:pt x="6725" y="4870"/>
                  </a:cubicBezTo>
                  <a:cubicBezTo>
                    <a:pt x="6732" y="4848"/>
                    <a:pt x="6767" y="4783"/>
                    <a:pt x="6828" y="4783"/>
                  </a:cubicBezTo>
                  <a:cubicBezTo>
                    <a:pt x="6852" y="4783"/>
                    <a:pt x="6880" y="4793"/>
                    <a:pt x="6912" y="4819"/>
                  </a:cubicBezTo>
                  <a:cubicBezTo>
                    <a:pt x="6899" y="4682"/>
                    <a:pt x="6943" y="4590"/>
                    <a:pt x="7011" y="4590"/>
                  </a:cubicBezTo>
                  <a:cubicBezTo>
                    <a:pt x="7056" y="4590"/>
                    <a:pt x="7112" y="4630"/>
                    <a:pt x="7170" y="4725"/>
                  </a:cubicBezTo>
                  <a:cubicBezTo>
                    <a:pt x="7191" y="4705"/>
                    <a:pt x="7347" y="4239"/>
                    <a:pt x="7347" y="4197"/>
                  </a:cubicBezTo>
                  <a:lnTo>
                    <a:pt x="7347" y="4197"/>
                  </a:lnTo>
                  <a:cubicBezTo>
                    <a:pt x="7200" y="4232"/>
                    <a:pt x="7119" y="4422"/>
                    <a:pt x="7098" y="4422"/>
                  </a:cubicBezTo>
                  <a:cubicBezTo>
                    <a:pt x="7088" y="4422"/>
                    <a:pt x="7091" y="4377"/>
                    <a:pt x="7108" y="4249"/>
                  </a:cubicBezTo>
                  <a:lnTo>
                    <a:pt x="7108" y="4249"/>
                  </a:lnTo>
                  <a:cubicBezTo>
                    <a:pt x="7082" y="4314"/>
                    <a:pt x="7052" y="4346"/>
                    <a:pt x="7021" y="4346"/>
                  </a:cubicBezTo>
                  <a:cubicBezTo>
                    <a:pt x="7002" y="4346"/>
                    <a:pt x="6983" y="4334"/>
                    <a:pt x="6963" y="4311"/>
                  </a:cubicBezTo>
                  <a:cubicBezTo>
                    <a:pt x="6963" y="4391"/>
                    <a:pt x="6328" y="4672"/>
                    <a:pt x="6060" y="4672"/>
                  </a:cubicBezTo>
                  <a:cubicBezTo>
                    <a:pt x="6013" y="4672"/>
                    <a:pt x="5977" y="4663"/>
                    <a:pt x="5958" y="4643"/>
                  </a:cubicBezTo>
                  <a:cubicBezTo>
                    <a:pt x="5689" y="4363"/>
                    <a:pt x="6497" y="4269"/>
                    <a:pt x="6124" y="3979"/>
                  </a:cubicBezTo>
                  <a:cubicBezTo>
                    <a:pt x="6362" y="3544"/>
                    <a:pt x="6870" y="3648"/>
                    <a:pt x="7077" y="2933"/>
                  </a:cubicBezTo>
                  <a:cubicBezTo>
                    <a:pt x="7073" y="2928"/>
                    <a:pt x="7067" y="2926"/>
                    <a:pt x="7060" y="2926"/>
                  </a:cubicBezTo>
                  <a:cubicBezTo>
                    <a:pt x="6970" y="2926"/>
                    <a:pt x="6679" y="3341"/>
                    <a:pt x="6611" y="3399"/>
                  </a:cubicBezTo>
                  <a:cubicBezTo>
                    <a:pt x="6539" y="3088"/>
                    <a:pt x="6611" y="3306"/>
                    <a:pt x="6445" y="3130"/>
                  </a:cubicBezTo>
                  <a:lnTo>
                    <a:pt x="6445" y="3130"/>
                  </a:lnTo>
                  <a:cubicBezTo>
                    <a:pt x="6488" y="3175"/>
                    <a:pt x="6523" y="3194"/>
                    <a:pt x="6553" y="3194"/>
                  </a:cubicBezTo>
                  <a:cubicBezTo>
                    <a:pt x="6664" y="3194"/>
                    <a:pt x="6690" y="2928"/>
                    <a:pt x="6756" y="2871"/>
                  </a:cubicBezTo>
                  <a:cubicBezTo>
                    <a:pt x="6777" y="2923"/>
                    <a:pt x="6787" y="2985"/>
                    <a:pt x="6777" y="3037"/>
                  </a:cubicBezTo>
                  <a:cubicBezTo>
                    <a:pt x="6877" y="2920"/>
                    <a:pt x="6842" y="2769"/>
                    <a:pt x="6950" y="2769"/>
                  </a:cubicBezTo>
                  <a:cubicBezTo>
                    <a:pt x="6976" y="2769"/>
                    <a:pt x="7010" y="2778"/>
                    <a:pt x="7057" y="2798"/>
                  </a:cubicBezTo>
                  <a:cubicBezTo>
                    <a:pt x="6932" y="2695"/>
                    <a:pt x="6953" y="2581"/>
                    <a:pt x="7087" y="2446"/>
                  </a:cubicBezTo>
                  <a:cubicBezTo>
                    <a:pt x="7085" y="2445"/>
                    <a:pt x="7083" y="2444"/>
                    <a:pt x="7080" y="2444"/>
                  </a:cubicBezTo>
                  <a:cubicBezTo>
                    <a:pt x="6990" y="2444"/>
                    <a:pt x="6601" y="2900"/>
                    <a:pt x="6300" y="3150"/>
                  </a:cubicBezTo>
                  <a:cubicBezTo>
                    <a:pt x="6263" y="3364"/>
                    <a:pt x="6199" y="3446"/>
                    <a:pt x="6126" y="3446"/>
                  </a:cubicBezTo>
                  <a:cubicBezTo>
                    <a:pt x="5874" y="3446"/>
                    <a:pt x="5513" y="2455"/>
                    <a:pt x="5759" y="2455"/>
                  </a:cubicBezTo>
                  <a:cubicBezTo>
                    <a:pt x="5816" y="2455"/>
                    <a:pt x="5903" y="2507"/>
                    <a:pt x="6031" y="2632"/>
                  </a:cubicBezTo>
                  <a:cubicBezTo>
                    <a:pt x="6093" y="2508"/>
                    <a:pt x="6062" y="2436"/>
                    <a:pt x="5938" y="2436"/>
                  </a:cubicBezTo>
                  <a:cubicBezTo>
                    <a:pt x="6166" y="2301"/>
                    <a:pt x="6207" y="2353"/>
                    <a:pt x="6311" y="2073"/>
                  </a:cubicBezTo>
                  <a:lnTo>
                    <a:pt x="6311" y="2073"/>
                  </a:lnTo>
                  <a:cubicBezTo>
                    <a:pt x="6168" y="2130"/>
                    <a:pt x="5992" y="2402"/>
                    <a:pt x="5797" y="2402"/>
                  </a:cubicBezTo>
                  <a:cubicBezTo>
                    <a:pt x="5778" y="2402"/>
                    <a:pt x="5759" y="2400"/>
                    <a:pt x="5740" y="2394"/>
                  </a:cubicBezTo>
                  <a:cubicBezTo>
                    <a:pt x="5958" y="2322"/>
                    <a:pt x="6113" y="2084"/>
                    <a:pt x="6155" y="1886"/>
                  </a:cubicBezTo>
                  <a:lnTo>
                    <a:pt x="6155" y="1886"/>
                  </a:lnTo>
                  <a:cubicBezTo>
                    <a:pt x="6104" y="1933"/>
                    <a:pt x="6067" y="1957"/>
                    <a:pt x="6044" y="1957"/>
                  </a:cubicBezTo>
                  <a:cubicBezTo>
                    <a:pt x="6010" y="1957"/>
                    <a:pt x="6006" y="1908"/>
                    <a:pt x="6031" y="1803"/>
                  </a:cubicBezTo>
                  <a:cubicBezTo>
                    <a:pt x="6024" y="1802"/>
                    <a:pt x="6017" y="1802"/>
                    <a:pt x="6010" y="1802"/>
                  </a:cubicBezTo>
                  <a:cubicBezTo>
                    <a:pt x="5873" y="1802"/>
                    <a:pt x="5750" y="1994"/>
                    <a:pt x="5730" y="2073"/>
                  </a:cubicBezTo>
                  <a:cubicBezTo>
                    <a:pt x="5730" y="1997"/>
                    <a:pt x="5695" y="1789"/>
                    <a:pt x="5698" y="1789"/>
                  </a:cubicBezTo>
                  <a:lnTo>
                    <a:pt x="5698" y="1789"/>
                  </a:lnTo>
                  <a:cubicBezTo>
                    <a:pt x="5698" y="1789"/>
                    <a:pt x="5698" y="1790"/>
                    <a:pt x="5699" y="1794"/>
                  </a:cubicBezTo>
                  <a:cubicBezTo>
                    <a:pt x="5989" y="1679"/>
                    <a:pt x="5968" y="1648"/>
                    <a:pt x="6041" y="1348"/>
                  </a:cubicBezTo>
                  <a:cubicBezTo>
                    <a:pt x="6039" y="1346"/>
                    <a:pt x="6037" y="1345"/>
                    <a:pt x="6034" y="1345"/>
                  </a:cubicBezTo>
                  <a:cubicBezTo>
                    <a:pt x="5959" y="1345"/>
                    <a:pt x="5605" y="1891"/>
                    <a:pt x="5457" y="1891"/>
                  </a:cubicBezTo>
                  <a:cubicBezTo>
                    <a:pt x="5437" y="1891"/>
                    <a:pt x="5420" y="1880"/>
                    <a:pt x="5409" y="1856"/>
                  </a:cubicBezTo>
                  <a:cubicBezTo>
                    <a:pt x="5295" y="1845"/>
                    <a:pt x="5471" y="1513"/>
                    <a:pt x="5326" y="1379"/>
                  </a:cubicBezTo>
                  <a:cubicBezTo>
                    <a:pt x="5533" y="1161"/>
                    <a:pt x="5855" y="820"/>
                    <a:pt x="5503" y="757"/>
                  </a:cubicBezTo>
                  <a:lnTo>
                    <a:pt x="5503" y="757"/>
                  </a:lnTo>
                  <a:cubicBezTo>
                    <a:pt x="5420" y="1068"/>
                    <a:pt x="5367" y="975"/>
                    <a:pt x="5264" y="1368"/>
                  </a:cubicBezTo>
                  <a:cubicBezTo>
                    <a:pt x="5181" y="1230"/>
                    <a:pt x="5354" y="909"/>
                    <a:pt x="5259" y="909"/>
                  </a:cubicBezTo>
                  <a:cubicBezTo>
                    <a:pt x="5247" y="909"/>
                    <a:pt x="5232" y="913"/>
                    <a:pt x="5212" y="923"/>
                  </a:cubicBezTo>
                  <a:cubicBezTo>
                    <a:pt x="5192" y="871"/>
                    <a:pt x="5326" y="622"/>
                    <a:pt x="5420" y="539"/>
                  </a:cubicBezTo>
                  <a:lnTo>
                    <a:pt x="5420" y="539"/>
                  </a:lnTo>
                  <a:cubicBezTo>
                    <a:pt x="5367" y="552"/>
                    <a:pt x="5324" y="558"/>
                    <a:pt x="5291" y="558"/>
                  </a:cubicBezTo>
                  <a:cubicBezTo>
                    <a:pt x="5162" y="558"/>
                    <a:pt x="5184" y="462"/>
                    <a:pt x="5357" y="281"/>
                  </a:cubicBezTo>
                  <a:lnTo>
                    <a:pt x="5357" y="281"/>
                  </a:lnTo>
                  <a:cubicBezTo>
                    <a:pt x="5282" y="335"/>
                    <a:pt x="5238" y="357"/>
                    <a:pt x="5213" y="357"/>
                  </a:cubicBezTo>
                  <a:cubicBezTo>
                    <a:pt x="5115" y="357"/>
                    <a:pt x="5326" y="17"/>
                    <a:pt x="516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031530" y="3256808"/>
              <a:ext cx="1117469" cy="2225218"/>
            </a:xfrm>
            <a:custGeom>
              <a:avLst/>
              <a:gdLst/>
              <a:ahLst/>
              <a:cxnLst/>
              <a:rect l="l" t="t" r="r" b="b"/>
              <a:pathLst>
                <a:path w="11037" h="21978" extrusionOk="0">
                  <a:moveTo>
                    <a:pt x="4974" y="332"/>
                  </a:moveTo>
                  <a:cubicBezTo>
                    <a:pt x="4974" y="332"/>
                    <a:pt x="4974" y="332"/>
                    <a:pt x="4974" y="332"/>
                  </a:cubicBezTo>
                  <a:cubicBezTo>
                    <a:pt x="4974" y="332"/>
                    <a:pt x="4974" y="332"/>
                    <a:pt x="4974" y="332"/>
                  </a:cubicBezTo>
                  <a:lnTo>
                    <a:pt x="4974" y="332"/>
                  </a:lnTo>
                  <a:cubicBezTo>
                    <a:pt x="4974" y="332"/>
                    <a:pt x="4974" y="332"/>
                    <a:pt x="4974" y="332"/>
                  </a:cubicBezTo>
                  <a:close/>
                  <a:moveTo>
                    <a:pt x="4550" y="788"/>
                  </a:moveTo>
                  <a:lnTo>
                    <a:pt x="4550" y="788"/>
                  </a:lnTo>
                  <a:cubicBezTo>
                    <a:pt x="4565" y="813"/>
                    <a:pt x="4578" y="837"/>
                    <a:pt x="4591" y="859"/>
                  </a:cubicBezTo>
                  <a:lnTo>
                    <a:pt x="4591" y="859"/>
                  </a:lnTo>
                  <a:cubicBezTo>
                    <a:pt x="4583" y="840"/>
                    <a:pt x="4569" y="816"/>
                    <a:pt x="4550" y="788"/>
                  </a:cubicBezTo>
                  <a:close/>
                  <a:moveTo>
                    <a:pt x="4440" y="2693"/>
                  </a:moveTo>
                  <a:lnTo>
                    <a:pt x="4440" y="2693"/>
                  </a:lnTo>
                  <a:cubicBezTo>
                    <a:pt x="4438" y="2694"/>
                    <a:pt x="4437" y="2694"/>
                    <a:pt x="4435" y="2694"/>
                  </a:cubicBezTo>
                  <a:cubicBezTo>
                    <a:pt x="4437" y="2694"/>
                    <a:pt x="4438" y="2694"/>
                    <a:pt x="4440" y="2693"/>
                  </a:cubicBezTo>
                  <a:close/>
                  <a:moveTo>
                    <a:pt x="2757" y="5627"/>
                  </a:moveTo>
                  <a:cubicBezTo>
                    <a:pt x="2757" y="5627"/>
                    <a:pt x="2757" y="5627"/>
                    <a:pt x="2757" y="5627"/>
                  </a:cubicBezTo>
                  <a:cubicBezTo>
                    <a:pt x="2757" y="5627"/>
                    <a:pt x="2757" y="5627"/>
                    <a:pt x="2757" y="5627"/>
                  </a:cubicBezTo>
                  <a:close/>
                  <a:moveTo>
                    <a:pt x="3182" y="5782"/>
                  </a:moveTo>
                  <a:cubicBezTo>
                    <a:pt x="3195" y="5792"/>
                    <a:pt x="3207" y="5801"/>
                    <a:pt x="3220" y="5810"/>
                  </a:cubicBezTo>
                  <a:lnTo>
                    <a:pt x="3220" y="5810"/>
                  </a:lnTo>
                  <a:cubicBezTo>
                    <a:pt x="3210" y="5802"/>
                    <a:pt x="3197" y="5792"/>
                    <a:pt x="3182" y="5782"/>
                  </a:cubicBezTo>
                  <a:close/>
                  <a:moveTo>
                    <a:pt x="9367" y="11546"/>
                  </a:moveTo>
                  <a:cubicBezTo>
                    <a:pt x="9366" y="11546"/>
                    <a:pt x="9365" y="11558"/>
                    <a:pt x="9362" y="11591"/>
                  </a:cubicBezTo>
                  <a:lnTo>
                    <a:pt x="9362" y="11591"/>
                  </a:lnTo>
                  <a:cubicBezTo>
                    <a:pt x="9365" y="11568"/>
                    <a:pt x="9367" y="11546"/>
                    <a:pt x="9367" y="11546"/>
                  </a:cubicBezTo>
                  <a:close/>
                  <a:moveTo>
                    <a:pt x="8217" y="12444"/>
                  </a:moveTo>
                  <a:cubicBezTo>
                    <a:pt x="8217" y="12444"/>
                    <a:pt x="8218" y="12444"/>
                    <a:pt x="8218" y="12445"/>
                  </a:cubicBezTo>
                  <a:cubicBezTo>
                    <a:pt x="8218" y="12444"/>
                    <a:pt x="8218" y="12444"/>
                    <a:pt x="8217" y="12444"/>
                  </a:cubicBezTo>
                  <a:close/>
                  <a:moveTo>
                    <a:pt x="10009" y="16733"/>
                  </a:moveTo>
                  <a:lnTo>
                    <a:pt x="10009" y="16733"/>
                  </a:lnTo>
                  <a:cubicBezTo>
                    <a:pt x="10009" y="16734"/>
                    <a:pt x="10010" y="16734"/>
                    <a:pt x="10010" y="16734"/>
                  </a:cubicBezTo>
                  <a:cubicBezTo>
                    <a:pt x="10010" y="16734"/>
                    <a:pt x="10009" y="16734"/>
                    <a:pt x="10009" y="16733"/>
                  </a:cubicBezTo>
                  <a:close/>
                  <a:moveTo>
                    <a:pt x="5161" y="0"/>
                  </a:moveTo>
                  <a:cubicBezTo>
                    <a:pt x="5161" y="194"/>
                    <a:pt x="5155" y="421"/>
                    <a:pt x="5079" y="421"/>
                  </a:cubicBezTo>
                  <a:cubicBezTo>
                    <a:pt x="5053" y="421"/>
                    <a:pt x="5019" y="395"/>
                    <a:pt x="4974" y="332"/>
                  </a:cubicBezTo>
                  <a:lnTo>
                    <a:pt x="4974" y="332"/>
                  </a:lnTo>
                  <a:cubicBezTo>
                    <a:pt x="4978" y="347"/>
                    <a:pt x="5099" y="1153"/>
                    <a:pt x="5161" y="1296"/>
                  </a:cubicBezTo>
                  <a:cubicBezTo>
                    <a:pt x="4727" y="1131"/>
                    <a:pt x="4760" y="1156"/>
                    <a:pt x="4591" y="859"/>
                  </a:cubicBezTo>
                  <a:lnTo>
                    <a:pt x="4591" y="859"/>
                  </a:lnTo>
                  <a:cubicBezTo>
                    <a:pt x="4608" y="903"/>
                    <a:pt x="4594" y="924"/>
                    <a:pt x="4551" y="924"/>
                  </a:cubicBezTo>
                  <a:cubicBezTo>
                    <a:pt x="4544" y="924"/>
                    <a:pt x="4537" y="924"/>
                    <a:pt x="4529" y="923"/>
                  </a:cubicBezTo>
                  <a:lnTo>
                    <a:pt x="4529" y="923"/>
                  </a:lnTo>
                  <a:cubicBezTo>
                    <a:pt x="4601" y="1140"/>
                    <a:pt x="4653" y="1223"/>
                    <a:pt x="4808" y="1327"/>
                  </a:cubicBezTo>
                  <a:cubicBezTo>
                    <a:pt x="4674" y="1524"/>
                    <a:pt x="4529" y="1565"/>
                    <a:pt x="4850" y="1969"/>
                  </a:cubicBezTo>
                  <a:cubicBezTo>
                    <a:pt x="4311" y="1948"/>
                    <a:pt x="4612" y="1637"/>
                    <a:pt x="4166" y="1462"/>
                  </a:cubicBezTo>
                  <a:lnTo>
                    <a:pt x="4166" y="1462"/>
                  </a:lnTo>
                  <a:cubicBezTo>
                    <a:pt x="4311" y="1793"/>
                    <a:pt x="4384" y="1886"/>
                    <a:pt x="4488" y="2166"/>
                  </a:cubicBezTo>
                  <a:cubicBezTo>
                    <a:pt x="4495" y="2161"/>
                    <a:pt x="4505" y="2159"/>
                    <a:pt x="4517" y="2159"/>
                  </a:cubicBezTo>
                  <a:cubicBezTo>
                    <a:pt x="4651" y="2159"/>
                    <a:pt x="5067" y="2450"/>
                    <a:pt x="4953" y="2611"/>
                  </a:cubicBezTo>
                  <a:cubicBezTo>
                    <a:pt x="4913" y="2550"/>
                    <a:pt x="4419" y="2217"/>
                    <a:pt x="4365" y="2217"/>
                  </a:cubicBezTo>
                  <a:cubicBezTo>
                    <a:pt x="4365" y="2217"/>
                    <a:pt x="4364" y="2217"/>
                    <a:pt x="4363" y="2218"/>
                  </a:cubicBezTo>
                  <a:cubicBezTo>
                    <a:pt x="4363" y="2300"/>
                    <a:pt x="4597" y="2657"/>
                    <a:pt x="4440" y="2693"/>
                  </a:cubicBezTo>
                  <a:lnTo>
                    <a:pt x="4440" y="2693"/>
                  </a:lnTo>
                  <a:cubicBezTo>
                    <a:pt x="4474" y="2686"/>
                    <a:pt x="4504" y="2683"/>
                    <a:pt x="4529" y="2683"/>
                  </a:cubicBezTo>
                  <a:cubicBezTo>
                    <a:pt x="4651" y="2683"/>
                    <a:pt x="4685" y="2760"/>
                    <a:pt x="4643" y="2912"/>
                  </a:cubicBezTo>
                  <a:cubicBezTo>
                    <a:pt x="4746" y="2922"/>
                    <a:pt x="4695" y="2943"/>
                    <a:pt x="4829" y="2974"/>
                  </a:cubicBezTo>
                  <a:cubicBezTo>
                    <a:pt x="4855" y="2840"/>
                    <a:pt x="4873" y="2795"/>
                    <a:pt x="4886" y="2795"/>
                  </a:cubicBezTo>
                  <a:cubicBezTo>
                    <a:pt x="4912" y="2795"/>
                    <a:pt x="4920" y="2959"/>
                    <a:pt x="4934" y="2959"/>
                  </a:cubicBezTo>
                  <a:cubicBezTo>
                    <a:pt x="4940" y="2959"/>
                    <a:pt x="4946" y="2938"/>
                    <a:pt x="4953" y="2881"/>
                  </a:cubicBezTo>
                  <a:cubicBezTo>
                    <a:pt x="4985" y="2912"/>
                    <a:pt x="5066" y="3348"/>
                    <a:pt x="5068" y="3348"/>
                  </a:cubicBezTo>
                  <a:cubicBezTo>
                    <a:pt x="5068" y="3348"/>
                    <a:pt x="5068" y="3348"/>
                    <a:pt x="5068" y="3347"/>
                  </a:cubicBezTo>
                  <a:lnTo>
                    <a:pt x="5068" y="3347"/>
                  </a:lnTo>
                  <a:cubicBezTo>
                    <a:pt x="5085" y="3410"/>
                    <a:pt x="5067" y="3433"/>
                    <a:pt x="5032" y="3433"/>
                  </a:cubicBezTo>
                  <a:cubicBezTo>
                    <a:pt x="4938" y="3433"/>
                    <a:pt x="4723" y="3272"/>
                    <a:pt x="4716" y="3265"/>
                  </a:cubicBezTo>
                  <a:lnTo>
                    <a:pt x="4716" y="3265"/>
                  </a:lnTo>
                  <a:cubicBezTo>
                    <a:pt x="4716" y="3270"/>
                    <a:pt x="4713" y="3272"/>
                    <a:pt x="4707" y="3272"/>
                  </a:cubicBezTo>
                  <a:cubicBezTo>
                    <a:pt x="4610" y="3272"/>
                    <a:pt x="3745" y="2709"/>
                    <a:pt x="3648" y="2622"/>
                  </a:cubicBezTo>
                  <a:lnTo>
                    <a:pt x="3648" y="2622"/>
                  </a:lnTo>
                  <a:cubicBezTo>
                    <a:pt x="3565" y="2684"/>
                    <a:pt x="3752" y="2788"/>
                    <a:pt x="3638" y="2819"/>
                  </a:cubicBezTo>
                  <a:cubicBezTo>
                    <a:pt x="3674" y="2872"/>
                    <a:pt x="3970" y="3063"/>
                    <a:pt x="3947" y="3063"/>
                  </a:cubicBezTo>
                  <a:cubicBezTo>
                    <a:pt x="3943" y="3063"/>
                    <a:pt x="3931" y="3058"/>
                    <a:pt x="3907" y="3047"/>
                  </a:cubicBezTo>
                  <a:lnTo>
                    <a:pt x="3907" y="3047"/>
                  </a:lnTo>
                  <a:cubicBezTo>
                    <a:pt x="3933" y="3091"/>
                    <a:pt x="3966" y="3112"/>
                    <a:pt x="4005" y="3112"/>
                  </a:cubicBezTo>
                  <a:cubicBezTo>
                    <a:pt x="4029" y="3112"/>
                    <a:pt x="4055" y="3104"/>
                    <a:pt x="4083" y="3088"/>
                  </a:cubicBezTo>
                  <a:lnTo>
                    <a:pt x="4083" y="3088"/>
                  </a:lnTo>
                  <a:cubicBezTo>
                    <a:pt x="4011" y="3161"/>
                    <a:pt x="4032" y="3202"/>
                    <a:pt x="4145" y="3223"/>
                  </a:cubicBezTo>
                  <a:cubicBezTo>
                    <a:pt x="4120" y="3226"/>
                    <a:pt x="4096" y="3228"/>
                    <a:pt x="4073" y="3228"/>
                  </a:cubicBezTo>
                  <a:cubicBezTo>
                    <a:pt x="3709" y="3228"/>
                    <a:pt x="3542" y="2870"/>
                    <a:pt x="3337" y="2705"/>
                  </a:cubicBezTo>
                  <a:lnTo>
                    <a:pt x="3337" y="2705"/>
                  </a:lnTo>
                  <a:cubicBezTo>
                    <a:pt x="3472" y="3037"/>
                    <a:pt x="3752" y="3171"/>
                    <a:pt x="3752" y="3399"/>
                  </a:cubicBezTo>
                  <a:cubicBezTo>
                    <a:pt x="3772" y="3399"/>
                    <a:pt x="3855" y="3244"/>
                    <a:pt x="3855" y="3233"/>
                  </a:cubicBezTo>
                  <a:cubicBezTo>
                    <a:pt x="3907" y="3254"/>
                    <a:pt x="4249" y="3575"/>
                    <a:pt x="4280" y="3886"/>
                  </a:cubicBezTo>
                  <a:cubicBezTo>
                    <a:pt x="4320" y="3844"/>
                    <a:pt x="4346" y="3831"/>
                    <a:pt x="4363" y="3831"/>
                  </a:cubicBezTo>
                  <a:cubicBezTo>
                    <a:pt x="4390" y="3831"/>
                    <a:pt x="4397" y="3862"/>
                    <a:pt x="4400" y="3862"/>
                  </a:cubicBezTo>
                  <a:cubicBezTo>
                    <a:pt x="4403" y="3862"/>
                    <a:pt x="4404" y="3837"/>
                    <a:pt x="4415" y="3741"/>
                  </a:cubicBezTo>
                  <a:cubicBezTo>
                    <a:pt x="4434" y="3806"/>
                    <a:pt x="4450" y="3829"/>
                    <a:pt x="4472" y="3829"/>
                  </a:cubicBezTo>
                  <a:cubicBezTo>
                    <a:pt x="4510" y="3829"/>
                    <a:pt x="4563" y="3763"/>
                    <a:pt x="4674" y="3730"/>
                  </a:cubicBezTo>
                  <a:lnTo>
                    <a:pt x="4674" y="3730"/>
                  </a:lnTo>
                  <a:cubicBezTo>
                    <a:pt x="4661" y="3794"/>
                    <a:pt x="4664" y="3870"/>
                    <a:pt x="4678" y="3870"/>
                  </a:cubicBezTo>
                  <a:cubicBezTo>
                    <a:pt x="4687" y="3870"/>
                    <a:pt x="4700" y="3841"/>
                    <a:pt x="4716" y="3762"/>
                  </a:cubicBezTo>
                  <a:lnTo>
                    <a:pt x="4716" y="3762"/>
                  </a:lnTo>
                  <a:cubicBezTo>
                    <a:pt x="4803" y="3969"/>
                    <a:pt x="4684" y="4038"/>
                    <a:pt x="4532" y="4038"/>
                  </a:cubicBezTo>
                  <a:cubicBezTo>
                    <a:pt x="4395" y="4038"/>
                    <a:pt x="4230" y="3981"/>
                    <a:pt x="4166" y="3917"/>
                  </a:cubicBezTo>
                  <a:lnTo>
                    <a:pt x="4166" y="3917"/>
                  </a:lnTo>
                  <a:cubicBezTo>
                    <a:pt x="4104" y="4176"/>
                    <a:pt x="4353" y="4073"/>
                    <a:pt x="4353" y="4186"/>
                  </a:cubicBezTo>
                  <a:cubicBezTo>
                    <a:pt x="4349" y="4266"/>
                    <a:pt x="4321" y="4299"/>
                    <a:pt x="4277" y="4299"/>
                  </a:cubicBezTo>
                  <a:cubicBezTo>
                    <a:pt x="4067" y="4299"/>
                    <a:pt x="3496" y="3559"/>
                    <a:pt x="3461" y="3534"/>
                  </a:cubicBezTo>
                  <a:lnTo>
                    <a:pt x="3461" y="3534"/>
                  </a:lnTo>
                  <a:cubicBezTo>
                    <a:pt x="3379" y="4176"/>
                    <a:pt x="3669" y="4166"/>
                    <a:pt x="3731" y="4518"/>
                  </a:cubicBezTo>
                  <a:cubicBezTo>
                    <a:pt x="3754" y="4464"/>
                    <a:pt x="3795" y="4442"/>
                    <a:pt x="3845" y="4442"/>
                  </a:cubicBezTo>
                  <a:cubicBezTo>
                    <a:pt x="3976" y="4442"/>
                    <a:pt x="4165" y="4595"/>
                    <a:pt x="4218" y="4715"/>
                  </a:cubicBezTo>
                  <a:cubicBezTo>
                    <a:pt x="4197" y="4713"/>
                    <a:pt x="4179" y="4712"/>
                    <a:pt x="4164" y="4712"/>
                  </a:cubicBezTo>
                  <a:cubicBezTo>
                    <a:pt x="3983" y="4712"/>
                    <a:pt x="4172" y="4870"/>
                    <a:pt x="4115" y="4870"/>
                  </a:cubicBezTo>
                  <a:cubicBezTo>
                    <a:pt x="3872" y="4870"/>
                    <a:pt x="3667" y="4744"/>
                    <a:pt x="3557" y="4744"/>
                  </a:cubicBezTo>
                  <a:cubicBezTo>
                    <a:pt x="3549" y="4744"/>
                    <a:pt x="3541" y="4744"/>
                    <a:pt x="3534" y="4746"/>
                  </a:cubicBezTo>
                  <a:cubicBezTo>
                    <a:pt x="3472" y="4985"/>
                    <a:pt x="3834" y="5160"/>
                    <a:pt x="3679" y="5430"/>
                  </a:cubicBezTo>
                  <a:cubicBezTo>
                    <a:pt x="3710" y="5275"/>
                    <a:pt x="2747" y="4725"/>
                    <a:pt x="2685" y="4694"/>
                  </a:cubicBezTo>
                  <a:lnTo>
                    <a:pt x="2685" y="4694"/>
                  </a:lnTo>
                  <a:cubicBezTo>
                    <a:pt x="2643" y="4801"/>
                    <a:pt x="2832" y="5225"/>
                    <a:pt x="2968" y="5225"/>
                  </a:cubicBezTo>
                  <a:cubicBezTo>
                    <a:pt x="3003" y="5225"/>
                    <a:pt x="3034" y="5197"/>
                    <a:pt x="3058" y="5130"/>
                  </a:cubicBezTo>
                  <a:cubicBezTo>
                    <a:pt x="3182" y="5325"/>
                    <a:pt x="3192" y="5429"/>
                    <a:pt x="3082" y="5429"/>
                  </a:cubicBezTo>
                  <a:cubicBezTo>
                    <a:pt x="3064" y="5429"/>
                    <a:pt x="3042" y="5426"/>
                    <a:pt x="3016" y="5420"/>
                  </a:cubicBezTo>
                  <a:lnTo>
                    <a:pt x="3016" y="5420"/>
                  </a:lnTo>
                  <a:cubicBezTo>
                    <a:pt x="3171" y="5637"/>
                    <a:pt x="3306" y="5606"/>
                    <a:pt x="3337" y="5823"/>
                  </a:cubicBezTo>
                  <a:cubicBezTo>
                    <a:pt x="3341" y="5824"/>
                    <a:pt x="3345" y="5825"/>
                    <a:pt x="3348" y="5825"/>
                  </a:cubicBezTo>
                  <a:cubicBezTo>
                    <a:pt x="3408" y="5825"/>
                    <a:pt x="3340" y="5667"/>
                    <a:pt x="3407" y="5667"/>
                  </a:cubicBezTo>
                  <a:cubicBezTo>
                    <a:pt x="3411" y="5667"/>
                    <a:pt x="3415" y="5667"/>
                    <a:pt x="3420" y="5668"/>
                  </a:cubicBezTo>
                  <a:cubicBezTo>
                    <a:pt x="3420" y="5834"/>
                    <a:pt x="3597" y="5731"/>
                    <a:pt x="3420" y="5834"/>
                  </a:cubicBezTo>
                  <a:cubicBezTo>
                    <a:pt x="3431" y="5844"/>
                    <a:pt x="3648" y="5834"/>
                    <a:pt x="3700" y="5917"/>
                  </a:cubicBezTo>
                  <a:cubicBezTo>
                    <a:pt x="3668" y="5920"/>
                    <a:pt x="3636" y="5922"/>
                    <a:pt x="3605" y="5922"/>
                  </a:cubicBezTo>
                  <a:cubicBezTo>
                    <a:pt x="3462" y="5922"/>
                    <a:pt x="3333" y="5886"/>
                    <a:pt x="3220" y="5810"/>
                  </a:cubicBezTo>
                  <a:lnTo>
                    <a:pt x="3220" y="5810"/>
                  </a:lnTo>
                  <a:cubicBezTo>
                    <a:pt x="3333" y="5897"/>
                    <a:pt x="3200" y="5852"/>
                    <a:pt x="3058" y="5938"/>
                  </a:cubicBezTo>
                  <a:cubicBezTo>
                    <a:pt x="3099" y="5855"/>
                    <a:pt x="3088" y="5782"/>
                    <a:pt x="3026" y="5720"/>
                  </a:cubicBezTo>
                  <a:cubicBezTo>
                    <a:pt x="3024" y="5802"/>
                    <a:pt x="3014" y="5832"/>
                    <a:pt x="2999" y="5832"/>
                  </a:cubicBezTo>
                  <a:cubicBezTo>
                    <a:pt x="2959" y="5832"/>
                    <a:pt x="2880" y="5621"/>
                    <a:pt x="2784" y="5621"/>
                  </a:cubicBezTo>
                  <a:cubicBezTo>
                    <a:pt x="2775" y="5621"/>
                    <a:pt x="2766" y="5623"/>
                    <a:pt x="2757" y="5627"/>
                  </a:cubicBezTo>
                  <a:lnTo>
                    <a:pt x="2757" y="5627"/>
                  </a:lnTo>
                  <a:cubicBezTo>
                    <a:pt x="2758" y="5627"/>
                    <a:pt x="2758" y="5627"/>
                    <a:pt x="2758" y="5627"/>
                  </a:cubicBezTo>
                  <a:cubicBezTo>
                    <a:pt x="2793" y="5627"/>
                    <a:pt x="2936" y="6092"/>
                    <a:pt x="3056" y="6092"/>
                  </a:cubicBezTo>
                  <a:cubicBezTo>
                    <a:pt x="3095" y="6092"/>
                    <a:pt x="3132" y="6044"/>
                    <a:pt x="3161" y="5917"/>
                  </a:cubicBezTo>
                  <a:cubicBezTo>
                    <a:pt x="3224" y="5938"/>
                    <a:pt x="3254" y="6279"/>
                    <a:pt x="3254" y="6311"/>
                  </a:cubicBezTo>
                  <a:cubicBezTo>
                    <a:pt x="3295" y="6080"/>
                    <a:pt x="3308" y="6003"/>
                    <a:pt x="3313" y="6003"/>
                  </a:cubicBezTo>
                  <a:lnTo>
                    <a:pt x="3313" y="6003"/>
                  </a:lnTo>
                  <a:cubicBezTo>
                    <a:pt x="3321" y="6003"/>
                    <a:pt x="3302" y="6247"/>
                    <a:pt x="3369" y="6300"/>
                  </a:cubicBezTo>
                  <a:cubicBezTo>
                    <a:pt x="3411" y="6163"/>
                    <a:pt x="3461" y="6123"/>
                    <a:pt x="3515" y="6123"/>
                  </a:cubicBezTo>
                  <a:cubicBezTo>
                    <a:pt x="3567" y="6123"/>
                    <a:pt x="3623" y="6161"/>
                    <a:pt x="3679" y="6186"/>
                  </a:cubicBezTo>
                  <a:cubicBezTo>
                    <a:pt x="3627" y="6290"/>
                    <a:pt x="3586" y="6487"/>
                    <a:pt x="3721" y="6518"/>
                  </a:cubicBezTo>
                  <a:cubicBezTo>
                    <a:pt x="3720" y="6523"/>
                    <a:pt x="3720" y="6526"/>
                    <a:pt x="3720" y="6526"/>
                  </a:cubicBezTo>
                  <a:cubicBezTo>
                    <a:pt x="3723" y="6526"/>
                    <a:pt x="3779" y="6308"/>
                    <a:pt x="3805" y="6308"/>
                  </a:cubicBezTo>
                  <a:cubicBezTo>
                    <a:pt x="3808" y="6308"/>
                    <a:pt x="3811" y="6312"/>
                    <a:pt x="3814" y="6321"/>
                  </a:cubicBezTo>
                  <a:cubicBezTo>
                    <a:pt x="3845" y="6497"/>
                    <a:pt x="3866" y="6590"/>
                    <a:pt x="3938" y="6777"/>
                  </a:cubicBezTo>
                  <a:cubicBezTo>
                    <a:pt x="3976" y="6680"/>
                    <a:pt x="4012" y="6646"/>
                    <a:pt x="4059" y="6646"/>
                  </a:cubicBezTo>
                  <a:cubicBezTo>
                    <a:pt x="4127" y="6646"/>
                    <a:pt x="4216" y="6718"/>
                    <a:pt x="4363" y="6767"/>
                  </a:cubicBezTo>
                  <a:cubicBezTo>
                    <a:pt x="4269" y="6846"/>
                    <a:pt x="4111" y="6874"/>
                    <a:pt x="3940" y="6874"/>
                  </a:cubicBezTo>
                  <a:cubicBezTo>
                    <a:pt x="3599" y="6874"/>
                    <a:pt x="3206" y="6766"/>
                    <a:pt x="3151" y="6746"/>
                  </a:cubicBezTo>
                  <a:lnTo>
                    <a:pt x="3151" y="6746"/>
                  </a:lnTo>
                  <a:cubicBezTo>
                    <a:pt x="3170" y="6871"/>
                    <a:pt x="3252" y="6934"/>
                    <a:pt x="3381" y="6934"/>
                  </a:cubicBezTo>
                  <a:cubicBezTo>
                    <a:pt x="3390" y="6934"/>
                    <a:pt x="3400" y="6933"/>
                    <a:pt x="3410" y="6932"/>
                  </a:cubicBezTo>
                  <a:lnTo>
                    <a:pt x="3410" y="6932"/>
                  </a:lnTo>
                  <a:cubicBezTo>
                    <a:pt x="3275" y="6974"/>
                    <a:pt x="3244" y="7057"/>
                    <a:pt x="3316" y="7181"/>
                  </a:cubicBezTo>
                  <a:cubicBezTo>
                    <a:pt x="3320" y="7174"/>
                    <a:pt x="3331" y="7171"/>
                    <a:pt x="3347" y="7171"/>
                  </a:cubicBezTo>
                  <a:cubicBezTo>
                    <a:pt x="3456" y="7171"/>
                    <a:pt x="3801" y="7322"/>
                    <a:pt x="3855" y="7575"/>
                  </a:cubicBezTo>
                  <a:cubicBezTo>
                    <a:pt x="3773" y="7583"/>
                    <a:pt x="3717" y="7586"/>
                    <a:pt x="3681" y="7586"/>
                  </a:cubicBezTo>
                  <a:cubicBezTo>
                    <a:pt x="3545" y="7586"/>
                    <a:pt x="3667" y="7543"/>
                    <a:pt x="3656" y="7543"/>
                  </a:cubicBezTo>
                  <a:lnTo>
                    <a:pt x="3656" y="7543"/>
                  </a:lnTo>
                  <a:cubicBezTo>
                    <a:pt x="3651" y="7543"/>
                    <a:pt x="3622" y="7551"/>
                    <a:pt x="3534" y="7575"/>
                  </a:cubicBezTo>
                  <a:cubicBezTo>
                    <a:pt x="3624" y="7472"/>
                    <a:pt x="3636" y="7456"/>
                    <a:pt x="3630" y="7456"/>
                  </a:cubicBezTo>
                  <a:lnTo>
                    <a:pt x="3630" y="7456"/>
                  </a:lnTo>
                  <a:cubicBezTo>
                    <a:pt x="3628" y="7456"/>
                    <a:pt x="3621" y="7459"/>
                    <a:pt x="3617" y="7459"/>
                  </a:cubicBezTo>
                  <a:cubicBezTo>
                    <a:pt x="3608" y="7459"/>
                    <a:pt x="3606" y="7447"/>
                    <a:pt x="3648" y="7378"/>
                  </a:cubicBezTo>
                  <a:cubicBezTo>
                    <a:pt x="3636" y="7370"/>
                    <a:pt x="3620" y="7367"/>
                    <a:pt x="3602" y="7367"/>
                  </a:cubicBezTo>
                  <a:cubicBezTo>
                    <a:pt x="3517" y="7367"/>
                    <a:pt x="3378" y="7433"/>
                    <a:pt x="3300" y="7433"/>
                  </a:cubicBezTo>
                  <a:cubicBezTo>
                    <a:pt x="3234" y="7433"/>
                    <a:pt x="3213" y="7386"/>
                    <a:pt x="3306" y="7212"/>
                  </a:cubicBezTo>
                  <a:cubicBezTo>
                    <a:pt x="3209" y="7155"/>
                    <a:pt x="2996" y="7132"/>
                    <a:pt x="2827" y="7132"/>
                  </a:cubicBezTo>
                  <a:cubicBezTo>
                    <a:pt x="2690" y="7132"/>
                    <a:pt x="2582" y="7147"/>
                    <a:pt x="2591" y="7170"/>
                  </a:cubicBezTo>
                  <a:cubicBezTo>
                    <a:pt x="2312" y="6974"/>
                    <a:pt x="2114" y="6829"/>
                    <a:pt x="1949" y="6694"/>
                  </a:cubicBezTo>
                  <a:lnTo>
                    <a:pt x="1949" y="6694"/>
                  </a:lnTo>
                  <a:cubicBezTo>
                    <a:pt x="1983" y="6979"/>
                    <a:pt x="2013" y="7024"/>
                    <a:pt x="2064" y="7024"/>
                  </a:cubicBezTo>
                  <a:cubicBezTo>
                    <a:pt x="2087" y="7024"/>
                    <a:pt x="2115" y="7015"/>
                    <a:pt x="2150" y="7015"/>
                  </a:cubicBezTo>
                  <a:cubicBezTo>
                    <a:pt x="2156" y="7015"/>
                    <a:pt x="2161" y="7015"/>
                    <a:pt x="2167" y="7015"/>
                  </a:cubicBezTo>
                  <a:cubicBezTo>
                    <a:pt x="2167" y="7388"/>
                    <a:pt x="2374" y="7326"/>
                    <a:pt x="2550" y="7626"/>
                  </a:cubicBezTo>
                  <a:cubicBezTo>
                    <a:pt x="2550" y="7626"/>
                    <a:pt x="2715" y="7409"/>
                    <a:pt x="2747" y="7347"/>
                  </a:cubicBezTo>
                  <a:cubicBezTo>
                    <a:pt x="2757" y="7626"/>
                    <a:pt x="2985" y="7409"/>
                    <a:pt x="2788" y="7637"/>
                  </a:cubicBezTo>
                  <a:cubicBezTo>
                    <a:pt x="2807" y="7637"/>
                    <a:pt x="2989" y="7509"/>
                    <a:pt x="3016" y="7509"/>
                  </a:cubicBezTo>
                  <a:cubicBezTo>
                    <a:pt x="3033" y="7509"/>
                    <a:pt x="2988" y="7561"/>
                    <a:pt x="2798" y="7730"/>
                  </a:cubicBezTo>
                  <a:cubicBezTo>
                    <a:pt x="2826" y="7749"/>
                    <a:pt x="2851" y="7758"/>
                    <a:pt x="2871" y="7758"/>
                  </a:cubicBezTo>
                  <a:cubicBezTo>
                    <a:pt x="2919" y="7758"/>
                    <a:pt x="2947" y="7707"/>
                    <a:pt x="2954" y="7606"/>
                  </a:cubicBezTo>
                  <a:cubicBezTo>
                    <a:pt x="3006" y="7782"/>
                    <a:pt x="3224" y="7854"/>
                    <a:pt x="3099" y="8093"/>
                  </a:cubicBezTo>
                  <a:cubicBezTo>
                    <a:pt x="3176" y="8064"/>
                    <a:pt x="3225" y="8056"/>
                    <a:pt x="3257" y="8056"/>
                  </a:cubicBezTo>
                  <a:cubicBezTo>
                    <a:pt x="3299" y="8056"/>
                    <a:pt x="3312" y="8070"/>
                    <a:pt x="3321" y="8070"/>
                  </a:cubicBezTo>
                  <a:cubicBezTo>
                    <a:pt x="3332" y="8070"/>
                    <a:pt x="3338" y="8056"/>
                    <a:pt x="3369" y="7999"/>
                  </a:cubicBezTo>
                  <a:lnTo>
                    <a:pt x="3369" y="7999"/>
                  </a:lnTo>
                  <a:cubicBezTo>
                    <a:pt x="3461" y="8114"/>
                    <a:pt x="3451" y="8227"/>
                    <a:pt x="3358" y="8342"/>
                  </a:cubicBezTo>
                  <a:cubicBezTo>
                    <a:pt x="3361" y="8344"/>
                    <a:pt x="3365" y="8345"/>
                    <a:pt x="3368" y="8345"/>
                  </a:cubicBezTo>
                  <a:cubicBezTo>
                    <a:pt x="3416" y="8345"/>
                    <a:pt x="3515" y="8186"/>
                    <a:pt x="3534" y="8186"/>
                  </a:cubicBezTo>
                  <a:cubicBezTo>
                    <a:pt x="3541" y="8331"/>
                    <a:pt x="3564" y="8364"/>
                    <a:pt x="3580" y="8364"/>
                  </a:cubicBezTo>
                  <a:cubicBezTo>
                    <a:pt x="3587" y="8364"/>
                    <a:pt x="3593" y="8358"/>
                    <a:pt x="3597" y="8352"/>
                  </a:cubicBezTo>
                  <a:lnTo>
                    <a:pt x="3597" y="8352"/>
                  </a:lnTo>
                  <a:cubicBezTo>
                    <a:pt x="3597" y="8362"/>
                    <a:pt x="3586" y="8372"/>
                    <a:pt x="3586" y="8404"/>
                  </a:cubicBezTo>
                  <a:cubicBezTo>
                    <a:pt x="3286" y="8393"/>
                    <a:pt x="2736" y="8289"/>
                    <a:pt x="2643" y="8269"/>
                  </a:cubicBezTo>
                  <a:cubicBezTo>
                    <a:pt x="2446" y="8207"/>
                    <a:pt x="1990" y="8197"/>
                    <a:pt x="1731" y="7999"/>
                  </a:cubicBezTo>
                  <a:lnTo>
                    <a:pt x="1731" y="7999"/>
                  </a:lnTo>
                  <a:cubicBezTo>
                    <a:pt x="1649" y="8103"/>
                    <a:pt x="1669" y="8207"/>
                    <a:pt x="1773" y="8342"/>
                  </a:cubicBezTo>
                  <a:cubicBezTo>
                    <a:pt x="1747" y="8258"/>
                    <a:pt x="1893" y="8242"/>
                    <a:pt x="2012" y="8242"/>
                  </a:cubicBezTo>
                  <a:cubicBezTo>
                    <a:pt x="2085" y="8242"/>
                    <a:pt x="2148" y="8248"/>
                    <a:pt x="2156" y="8248"/>
                  </a:cubicBezTo>
                  <a:cubicBezTo>
                    <a:pt x="2156" y="8455"/>
                    <a:pt x="2457" y="8807"/>
                    <a:pt x="2633" y="8984"/>
                  </a:cubicBezTo>
                  <a:cubicBezTo>
                    <a:pt x="2715" y="8865"/>
                    <a:pt x="2783" y="8857"/>
                    <a:pt x="2828" y="8857"/>
                  </a:cubicBezTo>
                  <a:cubicBezTo>
                    <a:pt x="2835" y="8857"/>
                    <a:pt x="2841" y="8857"/>
                    <a:pt x="2847" y="8857"/>
                  </a:cubicBezTo>
                  <a:cubicBezTo>
                    <a:pt x="2880" y="8857"/>
                    <a:pt x="2896" y="8851"/>
                    <a:pt x="2892" y="8777"/>
                  </a:cubicBezTo>
                  <a:lnTo>
                    <a:pt x="2892" y="8777"/>
                  </a:lnTo>
                  <a:cubicBezTo>
                    <a:pt x="2923" y="8880"/>
                    <a:pt x="2964" y="8984"/>
                    <a:pt x="3026" y="9077"/>
                  </a:cubicBezTo>
                  <a:cubicBezTo>
                    <a:pt x="3041" y="9016"/>
                    <a:pt x="3050" y="8992"/>
                    <a:pt x="3054" y="8992"/>
                  </a:cubicBezTo>
                  <a:lnTo>
                    <a:pt x="3054" y="8992"/>
                  </a:lnTo>
                  <a:cubicBezTo>
                    <a:pt x="3064" y="8992"/>
                    <a:pt x="3022" y="9216"/>
                    <a:pt x="2943" y="9263"/>
                  </a:cubicBezTo>
                  <a:cubicBezTo>
                    <a:pt x="2999" y="9385"/>
                    <a:pt x="3189" y="9442"/>
                    <a:pt x="3379" y="9442"/>
                  </a:cubicBezTo>
                  <a:cubicBezTo>
                    <a:pt x="3578" y="9442"/>
                    <a:pt x="3777" y="9380"/>
                    <a:pt x="3824" y="9263"/>
                  </a:cubicBezTo>
                  <a:lnTo>
                    <a:pt x="3824" y="9263"/>
                  </a:lnTo>
                  <a:cubicBezTo>
                    <a:pt x="3970" y="9523"/>
                    <a:pt x="3762" y="9574"/>
                    <a:pt x="3482" y="9761"/>
                  </a:cubicBezTo>
                  <a:cubicBezTo>
                    <a:pt x="3623" y="9724"/>
                    <a:pt x="3676" y="9709"/>
                    <a:pt x="3684" y="9709"/>
                  </a:cubicBezTo>
                  <a:cubicBezTo>
                    <a:pt x="3699" y="9709"/>
                    <a:pt x="3567" y="9756"/>
                    <a:pt x="3534" y="9802"/>
                  </a:cubicBezTo>
                  <a:cubicBezTo>
                    <a:pt x="3549" y="9800"/>
                    <a:pt x="3562" y="9799"/>
                    <a:pt x="3573" y="9799"/>
                  </a:cubicBezTo>
                  <a:cubicBezTo>
                    <a:pt x="3660" y="9799"/>
                    <a:pt x="3667" y="9865"/>
                    <a:pt x="3731" y="9947"/>
                  </a:cubicBezTo>
                  <a:cubicBezTo>
                    <a:pt x="3706" y="9951"/>
                    <a:pt x="3683" y="9952"/>
                    <a:pt x="3661" y="9952"/>
                  </a:cubicBezTo>
                  <a:cubicBezTo>
                    <a:pt x="3449" y="9952"/>
                    <a:pt x="3320" y="9816"/>
                    <a:pt x="3200" y="9816"/>
                  </a:cubicBezTo>
                  <a:cubicBezTo>
                    <a:pt x="3176" y="9816"/>
                    <a:pt x="3153" y="9821"/>
                    <a:pt x="3130" y="9834"/>
                  </a:cubicBezTo>
                  <a:cubicBezTo>
                    <a:pt x="3310" y="9970"/>
                    <a:pt x="3122" y="10248"/>
                    <a:pt x="2865" y="10248"/>
                  </a:cubicBezTo>
                  <a:cubicBezTo>
                    <a:pt x="2810" y="10248"/>
                    <a:pt x="2753" y="10236"/>
                    <a:pt x="2695" y="10207"/>
                  </a:cubicBezTo>
                  <a:lnTo>
                    <a:pt x="2695" y="10207"/>
                  </a:lnTo>
                  <a:cubicBezTo>
                    <a:pt x="2706" y="10212"/>
                    <a:pt x="2717" y="10215"/>
                    <a:pt x="2727" y="10215"/>
                  </a:cubicBezTo>
                  <a:cubicBezTo>
                    <a:pt x="2846" y="10215"/>
                    <a:pt x="2876" y="9862"/>
                    <a:pt x="2819" y="9834"/>
                  </a:cubicBezTo>
                  <a:cubicBezTo>
                    <a:pt x="2819" y="9833"/>
                    <a:pt x="2819" y="9833"/>
                    <a:pt x="2819" y="9833"/>
                  </a:cubicBezTo>
                  <a:lnTo>
                    <a:pt x="2819" y="9833"/>
                  </a:lnTo>
                  <a:cubicBezTo>
                    <a:pt x="2818" y="9833"/>
                    <a:pt x="2440" y="10484"/>
                    <a:pt x="2493" y="10484"/>
                  </a:cubicBezTo>
                  <a:cubicBezTo>
                    <a:pt x="2506" y="10484"/>
                    <a:pt x="2542" y="10449"/>
                    <a:pt x="2612" y="10362"/>
                  </a:cubicBezTo>
                  <a:lnTo>
                    <a:pt x="2612" y="10362"/>
                  </a:lnTo>
                  <a:cubicBezTo>
                    <a:pt x="2674" y="10465"/>
                    <a:pt x="2633" y="10538"/>
                    <a:pt x="2508" y="10559"/>
                  </a:cubicBezTo>
                  <a:cubicBezTo>
                    <a:pt x="2525" y="10557"/>
                    <a:pt x="2541" y="10556"/>
                    <a:pt x="2557" y="10556"/>
                  </a:cubicBezTo>
                  <a:cubicBezTo>
                    <a:pt x="2631" y="10556"/>
                    <a:pt x="2697" y="10576"/>
                    <a:pt x="2757" y="10610"/>
                  </a:cubicBezTo>
                  <a:cubicBezTo>
                    <a:pt x="2697" y="10629"/>
                    <a:pt x="2632" y="10637"/>
                    <a:pt x="2565" y="10637"/>
                  </a:cubicBezTo>
                  <a:cubicBezTo>
                    <a:pt x="2287" y="10637"/>
                    <a:pt x="1984" y="10504"/>
                    <a:pt x="1927" y="10504"/>
                  </a:cubicBezTo>
                  <a:cubicBezTo>
                    <a:pt x="1922" y="10504"/>
                    <a:pt x="1919" y="10505"/>
                    <a:pt x="1918" y="10507"/>
                  </a:cubicBezTo>
                  <a:cubicBezTo>
                    <a:pt x="2167" y="10580"/>
                    <a:pt x="2301" y="10745"/>
                    <a:pt x="2457" y="11025"/>
                  </a:cubicBezTo>
                  <a:cubicBezTo>
                    <a:pt x="2486" y="10936"/>
                    <a:pt x="2516" y="10902"/>
                    <a:pt x="2547" y="10902"/>
                  </a:cubicBezTo>
                  <a:cubicBezTo>
                    <a:pt x="2638" y="10902"/>
                    <a:pt x="2729" y="11193"/>
                    <a:pt x="2768" y="11201"/>
                  </a:cubicBezTo>
                  <a:cubicBezTo>
                    <a:pt x="2797" y="11110"/>
                    <a:pt x="2829" y="11075"/>
                    <a:pt x="2864" y="11075"/>
                  </a:cubicBezTo>
                  <a:cubicBezTo>
                    <a:pt x="2917" y="11075"/>
                    <a:pt x="2975" y="11152"/>
                    <a:pt x="3037" y="11232"/>
                  </a:cubicBezTo>
                  <a:cubicBezTo>
                    <a:pt x="2913" y="11336"/>
                    <a:pt x="2913" y="11356"/>
                    <a:pt x="2715" y="11398"/>
                  </a:cubicBezTo>
                  <a:cubicBezTo>
                    <a:pt x="2851" y="11450"/>
                    <a:pt x="3120" y="11699"/>
                    <a:pt x="3109" y="11802"/>
                  </a:cubicBezTo>
                  <a:cubicBezTo>
                    <a:pt x="3103" y="11802"/>
                    <a:pt x="3096" y="11802"/>
                    <a:pt x="3089" y="11802"/>
                  </a:cubicBezTo>
                  <a:cubicBezTo>
                    <a:pt x="2959" y="11802"/>
                    <a:pt x="2633" y="11866"/>
                    <a:pt x="2446" y="11866"/>
                  </a:cubicBezTo>
                  <a:cubicBezTo>
                    <a:pt x="2388" y="11866"/>
                    <a:pt x="2343" y="11860"/>
                    <a:pt x="2322" y="11844"/>
                  </a:cubicBezTo>
                  <a:lnTo>
                    <a:pt x="2322" y="11844"/>
                  </a:lnTo>
                  <a:cubicBezTo>
                    <a:pt x="2374" y="11927"/>
                    <a:pt x="2446" y="11978"/>
                    <a:pt x="2529" y="12020"/>
                  </a:cubicBezTo>
                  <a:cubicBezTo>
                    <a:pt x="2455" y="12034"/>
                    <a:pt x="2239" y="12076"/>
                    <a:pt x="2095" y="12076"/>
                  </a:cubicBezTo>
                  <a:cubicBezTo>
                    <a:pt x="2037" y="12076"/>
                    <a:pt x="1990" y="12069"/>
                    <a:pt x="1969" y="12051"/>
                  </a:cubicBezTo>
                  <a:lnTo>
                    <a:pt x="1969" y="12051"/>
                  </a:lnTo>
                  <a:cubicBezTo>
                    <a:pt x="1995" y="12196"/>
                    <a:pt x="2005" y="12198"/>
                    <a:pt x="2017" y="12198"/>
                  </a:cubicBezTo>
                  <a:cubicBezTo>
                    <a:pt x="2018" y="12198"/>
                    <a:pt x="2018" y="12198"/>
                    <a:pt x="2019" y="12198"/>
                  </a:cubicBezTo>
                  <a:cubicBezTo>
                    <a:pt x="2032" y="12198"/>
                    <a:pt x="2047" y="12201"/>
                    <a:pt x="2084" y="12362"/>
                  </a:cubicBezTo>
                  <a:cubicBezTo>
                    <a:pt x="2090" y="12348"/>
                    <a:pt x="2152" y="12253"/>
                    <a:pt x="2201" y="12253"/>
                  </a:cubicBezTo>
                  <a:cubicBezTo>
                    <a:pt x="2227" y="12253"/>
                    <a:pt x="2249" y="12278"/>
                    <a:pt x="2259" y="12351"/>
                  </a:cubicBezTo>
                  <a:cubicBezTo>
                    <a:pt x="2306" y="12213"/>
                    <a:pt x="2327" y="12143"/>
                    <a:pt x="2340" y="12143"/>
                  </a:cubicBezTo>
                  <a:cubicBezTo>
                    <a:pt x="2353" y="12143"/>
                    <a:pt x="2358" y="12215"/>
                    <a:pt x="2374" y="12362"/>
                  </a:cubicBezTo>
                  <a:cubicBezTo>
                    <a:pt x="2376" y="12362"/>
                    <a:pt x="2378" y="12362"/>
                    <a:pt x="2380" y="12362"/>
                  </a:cubicBezTo>
                  <a:cubicBezTo>
                    <a:pt x="2499" y="12362"/>
                    <a:pt x="2365" y="12101"/>
                    <a:pt x="2456" y="12101"/>
                  </a:cubicBezTo>
                  <a:cubicBezTo>
                    <a:pt x="2459" y="12101"/>
                    <a:pt x="2463" y="12102"/>
                    <a:pt x="2467" y="12102"/>
                  </a:cubicBezTo>
                  <a:cubicBezTo>
                    <a:pt x="2467" y="12238"/>
                    <a:pt x="2457" y="12362"/>
                    <a:pt x="2467" y="12393"/>
                  </a:cubicBezTo>
                  <a:cubicBezTo>
                    <a:pt x="2417" y="12422"/>
                    <a:pt x="2339" y="12435"/>
                    <a:pt x="2253" y="12435"/>
                  </a:cubicBezTo>
                  <a:cubicBezTo>
                    <a:pt x="2070" y="12435"/>
                    <a:pt x="1853" y="12377"/>
                    <a:pt x="1804" y="12300"/>
                  </a:cubicBezTo>
                  <a:cubicBezTo>
                    <a:pt x="1783" y="12480"/>
                    <a:pt x="1758" y="12628"/>
                    <a:pt x="1777" y="12628"/>
                  </a:cubicBezTo>
                  <a:cubicBezTo>
                    <a:pt x="1787" y="12628"/>
                    <a:pt x="1808" y="12592"/>
                    <a:pt x="1845" y="12507"/>
                  </a:cubicBezTo>
                  <a:cubicBezTo>
                    <a:pt x="1872" y="12584"/>
                    <a:pt x="1886" y="12611"/>
                    <a:pt x="1893" y="12611"/>
                  </a:cubicBezTo>
                  <a:cubicBezTo>
                    <a:pt x="1909" y="12611"/>
                    <a:pt x="1894" y="12489"/>
                    <a:pt x="1901" y="12489"/>
                  </a:cubicBezTo>
                  <a:lnTo>
                    <a:pt x="1901" y="12489"/>
                  </a:lnTo>
                  <a:cubicBezTo>
                    <a:pt x="1905" y="12489"/>
                    <a:pt x="1922" y="12551"/>
                    <a:pt x="1969" y="12766"/>
                  </a:cubicBezTo>
                  <a:cubicBezTo>
                    <a:pt x="1991" y="12689"/>
                    <a:pt x="2004" y="12658"/>
                    <a:pt x="2012" y="12658"/>
                  </a:cubicBezTo>
                  <a:cubicBezTo>
                    <a:pt x="2026" y="12658"/>
                    <a:pt x="2022" y="12766"/>
                    <a:pt x="2022" y="12901"/>
                  </a:cubicBezTo>
                  <a:cubicBezTo>
                    <a:pt x="2048" y="12901"/>
                    <a:pt x="2114" y="12653"/>
                    <a:pt x="2259" y="12653"/>
                  </a:cubicBezTo>
                  <a:cubicBezTo>
                    <a:pt x="2281" y="12653"/>
                    <a:pt x="2306" y="12659"/>
                    <a:pt x="2332" y="12673"/>
                  </a:cubicBezTo>
                  <a:cubicBezTo>
                    <a:pt x="2187" y="12880"/>
                    <a:pt x="2270" y="12818"/>
                    <a:pt x="2125" y="13004"/>
                  </a:cubicBezTo>
                  <a:cubicBezTo>
                    <a:pt x="2177" y="13004"/>
                    <a:pt x="2498" y="12901"/>
                    <a:pt x="2540" y="12859"/>
                  </a:cubicBezTo>
                  <a:lnTo>
                    <a:pt x="2540" y="12859"/>
                  </a:lnTo>
                  <a:cubicBezTo>
                    <a:pt x="2536" y="12979"/>
                    <a:pt x="2562" y="12996"/>
                    <a:pt x="2581" y="12996"/>
                  </a:cubicBezTo>
                  <a:cubicBezTo>
                    <a:pt x="2588" y="12996"/>
                    <a:pt x="2593" y="12993"/>
                    <a:pt x="2596" y="12993"/>
                  </a:cubicBezTo>
                  <a:cubicBezTo>
                    <a:pt x="2604" y="12993"/>
                    <a:pt x="2577" y="13018"/>
                    <a:pt x="2446" y="13221"/>
                  </a:cubicBezTo>
                  <a:cubicBezTo>
                    <a:pt x="2494" y="13195"/>
                    <a:pt x="2542" y="13184"/>
                    <a:pt x="2588" y="13184"/>
                  </a:cubicBezTo>
                  <a:cubicBezTo>
                    <a:pt x="2760" y="13184"/>
                    <a:pt x="2888" y="13341"/>
                    <a:pt x="2757" y="13439"/>
                  </a:cubicBezTo>
                  <a:cubicBezTo>
                    <a:pt x="2750" y="13399"/>
                    <a:pt x="2590" y="13381"/>
                    <a:pt x="2375" y="13381"/>
                  </a:cubicBezTo>
                  <a:cubicBezTo>
                    <a:pt x="1934" y="13381"/>
                    <a:pt x="1265" y="13455"/>
                    <a:pt x="1244" y="13553"/>
                  </a:cubicBezTo>
                  <a:cubicBezTo>
                    <a:pt x="1293" y="13569"/>
                    <a:pt x="1559" y="13710"/>
                    <a:pt x="1494" y="13710"/>
                  </a:cubicBezTo>
                  <a:cubicBezTo>
                    <a:pt x="1478" y="13710"/>
                    <a:pt x="1439" y="13701"/>
                    <a:pt x="1368" y="13677"/>
                  </a:cubicBezTo>
                  <a:lnTo>
                    <a:pt x="1368" y="13677"/>
                  </a:lnTo>
                  <a:cubicBezTo>
                    <a:pt x="1431" y="13771"/>
                    <a:pt x="1472" y="13822"/>
                    <a:pt x="1513" y="13843"/>
                  </a:cubicBezTo>
                  <a:cubicBezTo>
                    <a:pt x="1421" y="13820"/>
                    <a:pt x="1328" y="13808"/>
                    <a:pt x="1235" y="13808"/>
                  </a:cubicBezTo>
                  <a:cubicBezTo>
                    <a:pt x="1203" y="13808"/>
                    <a:pt x="1172" y="13810"/>
                    <a:pt x="1140" y="13812"/>
                  </a:cubicBezTo>
                  <a:cubicBezTo>
                    <a:pt x="1389" y="14123"/>
                    <a:pt x="1348" y="13916"/>
                    <a:pt x="1348" y="14299"/>
                  </a:cubicBezTo>
                  <a:cubicBezTo>
                    <a:pt x="1350" y="14299"/>
                    <a:pt x="1352" y="14299"/>
                    <a:pt x="1354" y="14299"/>
                  </a:cubicBezTo>
                  <a:cubicBezTo>
                    <a:pt x="1443" y="14299"/>
                    <a:pt x="1358" y="14081"/>
                    <a:pt x="1440" y="14081"/>
                  </a:cubicBezTo>
                  <a:cubicBezTo>
                    <a:pt x="1443" y="14081"/>
                    <a:pt x="1447" y="14081"/>
                    <a:pt x="1451" y="14082"/>
                  </a:cubicBezTo>
                  <a:cubicBezTo>
                    <a:pt x="1483" y="14403"/>
                    <a:pt x="1493" y="14237"/>
                    <a:pt x="1348" y="14527"/>
                  </a:cubicBezTo>
                  <a:cubicBezTo>
                    <a:pt x="1366" y="14546"/>
                    <a:pt x="1388" y="14554"/>
                    <a:pt x="1410" y="14554"/>
                  </a:cubicBezTo>
                  <a:cubicBezTo>
                    <a:pt x="1462" y="14554"/>
                    <a:pt x="1516" y="14509"/>
                    <a:pt x="1545" y="14444"/>
                  </a:cubicBezTo>
                  <a:cubicBezTo>
                    <a:pt x="1555" y="14527"/>
                    <a:pt x="1576" y="14621"/>
                    <a:pt x="1607" y="14704"/>
                  </a:cubicBezTo>
                  <a:cubicBezTo>
                    <a:pt x="1660" y="14518"/>
                    <a:pt x="1708" y="14449"/>
                    <a:pt x="1743" y="14449"/>
                  </a:cubicBezTo>
                  <a:cubicBezTo>
                    <a:pt x="1811" y="14449"/>
                    <a:pt x="1837" y="14699"/>
                    <a:pt x="1783" y="14869"/>
                  </a:cubicBezTo>
                  <a:cubicBezTo>
                    <a:pt x="1845" y="14807"/>
                    <a:pt x="1918" y="14755"/>
                    <a:pt x="1980" y="14704"/>
                  </a:cubicBezTo>
                  <a:lnTo>
                    <a:pt x="1980" y="14704"/>
                  </a:lnTo>
                  <a:cubicBezTo>
                    <a:pt x="1897" y="14838"/>
                    <a:pt x="1897" y="14962"/>
                    <a:pt x="1980" y="15097"/>
                  </a:cubicBezTo>
                  <a:cubicBezTo>
                    <a:pt x="2042" y="15035"/>
                    <a:pt x="2560" y="14983"/>
                    <a:pt x="2312" y="14796"/>
                  </a:cubicBezTo>
                  <a:cubicBezTo>
                    <a:pt x="2331" y="14788"/>
                    <a:pt x="2349" y="14784"/>
                    <a:pt x="2367" y="14784"/>
                  </a:cubicBezTo>
                  <a:cubicBezTo>
                    <a:pt x="2503" y="14784"/>
                    <a:pt x="2595" y="15003"/>
                    <a:pt x="2623" y="15077"/>
                  </a:cubicBezTo>
                  <a:cubicBezTo>
                    <a:pt x="2374" y="15107"/>
                    <a:pt x="2094" y="15190"/>
                    <a:pt x="2094" y="15252"/>
                  </a:cubicBezTo>
                  <a:cubicBezTo>
                    <a:pt x="2123" y="15246"/>
                    <a:pt x="2152" y="15243"/>
                    <a:pt x="2180" y="15243"/>
                  </a:cubicBezTo>
                  <a:cubicBezTo>
                    <a:pt x="2384" y="15243"/>
                    <a:pt x="2536" y="15394"/>
                    <a:pt x="2664" y="15439"/>
                  </a:cubicBezTo>
                  <a:cubicBezTo>
                    <a:pt x="2239" y="15460"/>
                    <a:pt x="737" y="15605"/>
                    <a:pt x="560" y="15687"/>
                  </a:cubicBezTo>
                  <a:cubicBezTo>
                    <a:pt x="198" y="15853"/>
                    <a:pt x="384" y="15926"/>
                    <a:pt x="208" y="16164"/>
                  </a:cubicBezTo>
                  <a:cubicBezTo>
                    <a:pt x="208" y="16110"/>
                    <a:pt x="196" y="16084"/>
                    <a:pt x="172" y="16084"/>
                  </a:cubicBezTo>
                  <a:cubicBezTo>
                    <a:pt x="165" y="16084"/>
                    <a:pt x="156" y="16087"/>
                    <a:pt x="146" y="16092"/>
                  </a:cubicBezTo>
                  <a:cubicBezTo>
                    <a:pt x="157" y="16133"/>
                    <a:pt x="353" y="16341"/>
                    <a:pt x="353" y="16341"/>
                  </a:cubicBezTo>
                  <a:cubicBezTo>
                    <a:pt x="358" y="16218"/>
                    <a:pt x="361" y="16160"/>
                    <a:pt x="372" y="16160"/>
                  </a:cubicBezTo>
                  <a:cubicBezTo>
                    <a:pt x="385" y="16160"/>
                    <a:pt x="408" y="16231"/>
                    <a:pt x="457" y="16361"/>
                  </a:cubicBezTo>
                  <a:cubicBezTo>
                    <a:pt x="530" y="16133"/>
                    <a:pt x="539" y="16154"/>
                    <a:pt x="488" y="15978"/>
                  </a:cubicBezTo>
                  <a:lnTo>
                    <a:pt x="488" y="15978"/>
                  </a:lnTo>
                  <a:cubicBezTo>
                    <a:pt x="716" y="15998"/>
                    <a:pt x="622" y="15957"/>
                    <a:pt x="654" y="16341"/>
                  </a:cubicBezTo>
                  <a:cubicBezTo>
                    <a:pt x="655" y="16341"/>
                    <a:pt x="656" y="16341"/>
                    <a:pt x="657" y="16341"/>
                  </a:cubicBezTo>
                  <a:cubicBezTo>
                    <a:pt x="770" y="16341"/>
                    <a:pt x="892" y="15884"/>
                    <a:pt x="903" y="15812"/>
                  </a:cubicBezTo>
                  <a:lnTo>
                    <a:pt x="903" y="15812"/>
                  </a:lnTo>
                  <a:cubicBezTo>
                    <a:pt x="895" y="15887"/>
                    <a:pt x="907" y="15926"/>
                    <a:pt x="933" y="15926"/>
                  </a:cubicBezTo>
                  <a:cubicBezTo>
                    <a:pt x="947" y="15926"/>
                    <a:pt x="964" y="15916"/>
                    <a:pt x="985" y="15895"/>
                  </a:cubicBezTo>
                  <a:lnTo>
                    <a:pt x="985" y="15895"/>
                  </a:lnTo>
                  <a:cubicBezTo>
                    <a:pt x="985" y="16061"/>
                    <a:pt x="923" y="16206"/>
                    <a:pt x="799" y="16330"/>
                  </a:cubicBezTo>
                  <a:cubicBezTo>
                    <a:pt x="845" y="16288"/>
                    <a:pt x="887" y="16268"/>
                    <a:pt x="926" y="16268"/>
                  </a:cubicBezTo>
                  <a:cubicBezTo>
                    <a:pt x="965" y="16268"/>
                    <a:pt x="1001" y="16288"/>
                    <a:pt x="1037" y="16330"/>
                  </a:cubicBezTo>
                  <a:cubicBezTo>
                    <a:pt x="1048" y="16288"/>
                    <a:pt x="1140" y="16030"/>
                    <a:pt x="1151" y="16019"/>
                  </a:cubicBezTo>
                  <a:lnTo>
                    <a:pt x="1151" y="16019"/>
                  </a:lnTo>
                  <a:cubicBezTo>
                    <a:pt x="1110" y="16185"/>
                    <a:pt x="1131" y="16320"/>
                    <a:pt x="1234" y="16434"/>
                  </a:cubicBezTo>
                  <a:cubicBezTo>
                    <a:pt x="1239" y="16364"/>
                    <a:pt x="1250" y="16330"/>
                    <a:pt x="1267" y="16330"/>
                  </a:cubicBezTo>
                  <a:cubicBezTo>
                    <a:pt x="1282" y="16330"/>
                    <a:pt x="1302" y="16358"/>
                    <a:pt x="1327" y="16413"/>
                  </a:cubicBezTo>
                  <a:cubicBezTo>
                    <a:pt x="1348" y="16133"/>
                    <a:pt x="1441" y="15885"/>
                    <a:pt x="1607" y="15864"/>
                  </a:cubicBezTo>
                  <a:lnTo>
                    <a:pt x="1607" y="15864"/>
                  </a:lnTo>
                  <a:cubicBezTo>
                    <a:pt x="1576" y="16092"/>
                    <a:pt x="1451" y="16258"/>
                    <a:pt x="1441" y="16486"/>
                  </a:cubicBezTo>
                  <a:cubicBezTo>
                    <a:pt x="1628" y="16444"/>
                    <a:pt x="1638" y="16226"/>
                    <a:pt x="1762" y="16081"/>
                  </a:cubicBezTo>
                  <a:cubicBezTo>
                    <a:pt x="1773" y="16133"/>
                    <a:pt x="1773" y="16175"/>
                    <a:pt x="1794" y="16216"/>
                  </a:cubicBezTo>
                  <a:cubicBezTo>
                    <a:pt x="1856" y="16123"/>
                    <a:pt x="1835" y="15926"/>
                    <a:pt x="1959" y="15915"/>
                  </a:cubicBezTo>
                  <a:lnTo>
                    <a:pt x="1959" y="15915"/>
                  </a:lnTo>
                  <a:cubicBezTo>
                    <a:pt x="1959" y="16153"/>
                    <a:pt x="1948" y="16216"/>
                    <a:pt x="1955" y="16216"/>
                  </a:cubicBezTo>
                  <a:cubicBezTo>
                    <a:pt x="1963" y="16216"/>
                    <a:pt x="1994" y="16133"/>
                    <a:pt x="2094" y="16133"/>
                  </a:cubicBezTo>
                  <a:cubicBezTo>
                    <a:pt x="2167" y="16320"/>
                    <a:pt x="1824" y="16496"/>
                    <a:pt x="1835" y="16548"/>
                  </a:cubicBezTo>
                  <a:cubicBezTo>
                    <a:pt x="1848" y="16546"/>
                    <a:pt x="1860" y="16545"/>
                    <a:pt x="1871" y="16545"/>
                  </a:cubicBezTo>
                  <a:cubicBezTo>
                    <a:pt x="1970" y="16545"/>
                    <a:pt x="2014" y="16623"/>
                    <a:pt x="2042" y="16734"/>
                  </a:cubicBezTo>
                  <a:cubicBezTo>
                    <a:pt x="2052" y="16724"/>
                    <a:pt x="2218" y="16599"/>
                    <a:pt x="2301" y="16496"/>
                  </a:cubicBezTo>
                  <a:lnTo>
                    <a:pt x="2301" y="16496"/>
                  </a:lnTo>
                  <a:cubicBezTo>
                    <a:pt x="2280" y="16613"/>
                    <a:pt x="2276" y="16649"/>
                    <a:pt x="2287" y="16649"/>
                  </a:cubicBezTo>
                  <a:cubicBezTo>
                    <a:pt x="2304" y="16649"/>
                    <a:pt x="2361" y="16557"/>
                    <a:pt x="2457" y="16557"/>
                  </a:cubicBezTo>
                  <a:cubicBezTo>
                    <a:pt x="2482" y="16557"/>
                    <a:pt x="2510" y="16563"/>
                    <a:pt x="2540" y="16579"/>
                  </a:cubicBezTo>
                  <a:cubicBezTo>
                    <a:pt x="2230" y="16695"/>
                    <a:pt x="1770" y="16863"/>
                    <a:pt x="1423" y="16863"/>
                  </a:cubicBezTo>
                  <a:cubicBezTo>
                    <a:pt x="1306" y="16863"/>
                    <a:pt x="1201" y="16844"/>
                    <a:pt x="1120" y="16797"/>
                  </a:cubicBezTo>
                  <a:lnTo>
                    <a:pt x="1120" y="16797"/>
                  </a:lnTo>
                  <a:cubicBezTo>
                    <a:pt x="995" y="16921"/>
                    <a:pt x="1193" y="17076"/>
                    <a:pt x="726" y="17117"/>
                  </a:cubicBezTo>
                  <a:cubicBezTo>
                    <a:pt x="871" y="17159"/>
                    <a:pt x="892" y="17232"/>
                    <a:pt x="767" y="17315"/>
                  </a:cubicBezTo>
                  <a:cubicBezTo>
                    <a:pt x="740" y="17299"/>
                    <a:pt x="713" y="17292"/>
                    <a:pt x="689" y="17292"/>
                  </a:cubicBezTo>
                  <a:cubicBezTo>
                    <a:pt x="561" y="17292"/>
                    <a:pt x="484" y="17475"/>
                    <a:pt x="675" y="17656"/>
                  </a:cubicBezTo>
                  <a:cubicBezTo>
                    <a:pt x="650" y="17658"/>
                    <a:pt x="626" y="17658"/>
                    <a:pt x="604" y="17658"/>
                  </a:cubicBezTo>
                  <a:cubicBezTo>
                    <a:pt x="457" y="17658"/>
                    <a:pt x="372" y="17630"/>
                    <a:pt x="297" y="17630"/>
                  </a:cubicBezTo>
                  <a:cubicBezTo>
                    <a:pt x="225" y="17630"/>
                    <a:pt x="162" y="17656"/>
                    <a:pt x="63" y="17760"/>
                  </a:cubicBezTo>
                  <a:cubicBezTo>
                    <a:pt x="1" y="17833"/>
                    <a:pt x="136" y="18019"/>
                    <a:pt x="166" y="18091"/>
                  </a:cubicBezTo>
                  <a:cubicBezTo>
                    <a:pt x="231" y="18046"/>
                    <a:pt x="416" y="17798"/>
                    <a:pt x="523" y="17798"/>
                  </a:cubicBezTo>
                  <a:cubicBezTo>
                    <a:pt x="537" y="17798"/>
                    <a:pt x="549" y="17802"/>
                    <a:pt x="560" y="17812"/>
                  </a:cubicBezTo>
                  <a:cubicBezTo>
                    <a:pt x="332" y="18019"/>
                    <a:pt x="332" y="18206"/>
                    <a:pt x="530" y="18381"/>
                  </a:cubicBezTo>
                  <a:cubicBezTo>
                    <a:pt x="592" y="18112"/>
                    <a:pt x="861" y="18309"/>
                    <a:pt x="778" y="18102"/>
                  </a:cubicBezTo>
                  <a:lnTo>
                    <a:pt x="778" y="18102"/>
                  </a:lnTo>
                  <a:cubicBezTo>
                    <a:pt x="1168" y="18365"/>
                    <a:pt x="616" y="18395"/>
                    <a:pt x="339" y="18395"/>
                  </a:cubicBezTo>
                  <a:cubicBezTo>
                    <a:pt x="256" y="18395"/>
                    <a:pt x="198" y="18392"/>
                    <a:pt x="198" y="18392"/>
                  </a:cubicBezTo>
                  <a:lnTo>
                    <a:pt x="198" y="18392"/>
                  </a:lnTo>
                  <a:cubicBezTo>
                    <a:pt x="338" y="18570"/>
                    <a:pt x="405" y="18726"/>
                    <a:pt x="492" y="18726"/>
                  </a:cubicBezTo>
                  <a:cubicBezTo>
                    <a:pt x="527" y="18726"/>
                    <a:pt x="565" y="18700"/>
                    <a:pt x="612" y="18641"/>
                  </a:cubicBezTo>
                  <a:lnTo>
                    <a:pt x="612" y="18641"/>
                  </a:lnTo>
                  <a:cubicBezTo>
                    <a:pt x="602" y="18765"/>
                    <a:pt x="664" y="19065"/>
                    <a:pt x="685" y="19210"/>
                  </a:cubicBezTo>
                  <a:cubicBezTo>
                    <a:pt x="758" y="18910"/>
                    <a:pt x="1058" y="19159"/>
                    <a:pt x="1016" y="18775"/>
                  </a:cubicBezTo>
                  <a:lnTo>
                    <a:pt x="1016" y="18775"/>
                  </a:lnTo>
                  <a:cubicBezTo>
                    <a:pt x="1089" y="18796"/>
                    <a:pt x="1110" y="19118"/>
                    <a:pt x="1131" y="19169"/>
                  </a:cubicBezTo>
                  <a:cubicBezTo>
                    <a:pt x="1234" y="19086"/>
                    <a:pt x="1286" y="18962"/>
                    <a:pt x="1389" y="18879"/>
                  </a:cubicBezTo>
                  <a:lnTo>
                    <a:pt x="1389" y="18879"/>
                  </a:lnTo>
                  <a:cubicBezTo>
                    <a:pt x="1421" y="19169"/>
                    <a:pt x="1234" y="19345"/>
                    <a:pt x="1151" y="19625"/>
                  </a:cubicBezTo>
                  <a:cubicBezTo>
                    <a:pt x="1190" y="19678"/>
                    <a:pt x="1226" y="19699"/>
                    <a:pt x="1257" y="19699"/>
                  </a:cubicBezTo>
                  <a:cubicBezTo>
                    <a:pt x="1393" y="19699"/>
                    <a:pt x="1460" y="19298"/>
                    <a:pt x="1451" y="19273"/>
                  </a:cubicBezTo>
                  <a:lnTo>
                    <a:pt x="1451" y="19273"/>
                  </a:lnTo>
                  <a:cubicBezTo>
                    <a:pt x="1493" y="19366"/>
                    <a:pt x="1534" y="19459"/>
                    <a:pt x="1566" y="19563"/>
                  </a:cubicBezTo>
                  <a:cubicBezTo>
                    <a:pt x="1712" y="19432"/>
                    <a:pt x="1795" y="19360"/>
                    <a:pt x="1955" y="19360"/>
                  </a:cubicBezTo>
                  <a:cubicBezTo>
                    <a:pt x="1998" y="19360"/>
                    <a:pt x="2047" y="19365"/>
                    <a:pt x="2104" y="19376"/>
                  </a:cubicBezTo>
                  <a:cubicBezTo>
                    <a:pt x="2073" y="19884"/>
                    <a:pt x="1804" y="19521"/>
                    <a:pt x="2208" y="19832"/>
                  </a:cubicBezTo>
                  <a:cubicBezTo>
                    <a:pt x="2146" y="20071"/>
                    <a:pt x="1596" y="19926"/>
                    <a:pt x="2156" y="20184"/>
                  </a:cubicBezTo>
                  <a:cubicBezTo>
                    <a:pt x="2042" y="20195"/>
                    <a:pt x="1949" y="20257"/>
                    <a:pt x="1897" y="20382"/>
                  </a:cubicBezTo>
                  <a:cubicBezTo>
                    <a:pt x="1990" y="20382"/>
                    <a:pt x="2218" y="20516"/>
                    <a:pt x="2104" y="20713"/>
                  </a:cubicBezTo>
                  <a:cubicBezTo>
                    <a:pt x="2141" y="20723"/>
                    <a:pt x="2177" y="20728"/>
                    <a:pt x="2213" y="20728"/>
                  </a:cubicBezTo>
                  <a:cubicBezTo>
                    <a:pt x="2290" y="20728"/>
                    <a:pt x="2365" y="20707"/>
                    <a:pt x="2436" y="20672"/>
                  </a:cubicBezTo>
                  <a:lnTo>
                    <a:pt x="2436" y="20672"/>
                  </a:lnTo>
                  <a:cubicBezTo>
                    <a:pt x="2446" y="20692"/>
                    <a:pt x="2415" y="20910"/>
                    <a:pt x="2415" y="21065"/>
                  </a:cubicBezTo>
                  <a:cubicBezTo>
                    <a:pt x="2415" y="21013"/>
                    <a:pt x="2436" y="20993"/>
                    <a:pt x="2478" y="20993"/>
                  </a:cubicBezTo>
                  <a:cubicBezTo>
                    <a:pt x="2508" y="21117"/>
                    <a:pt x="2487" y="21231"/>
                    <a:pt x="2395" y="21324"/>
                  </a:cubicBezTo>
                  <a:cubicBezTo>
                    <a:pt x="2455" y="21357"/>
                    <a:pt x="2497" y="21374"/>
                    <a:pt x="2528" y="21374"/>
                  </a:cubicBezTo>
                  <a:cubicBezTo>
                    <a:pt x="2602" y="21374"/>
                    <a:pt x="2602" y="21274"/>
                    <a:pt x="2602" y="21075"/>
                  </a:cubicBezTo>
                  <a:cubicBezTo>
                    <a:pt x="2694" y="21075"/>
                    <a:pt x="2670" y="21423"/>
                    <a:pt x="2675" y="21423"/>
                  </a:cubicBezTo>
                  <a:cubicBezTo>
                    <a:pt x="2677" y="21423"/>
                    <a:pt x="2686" y="21348"/>
                    <a:pt x="2715" y="21128"/>
                  </a:cubicBezTo>
                  <a:cubicBezTo>
                    <a:pt x="2770" y="21191"/>
                    <a:pt x="2906" y="21288"/>
                    <a:pt x="2916" y="21288"/>
                  </a:cubicBezTo>
                  <a:cubicBezTo>
                    <a:pt x="2917" y="21288"/>
                    <a:pt x="2916" y="21286"/>
                    <a:pt x="2913" y="21283"/>
                  </a:cubicBezTo>
                  <a:cubicBezTo>
                    <a:pt x="2809" y="21138"/>
                    <a:pt x="2788" y="21034"/>
                    <a:pt x="2913" y="20868"/>
                  </a:cubicBezTo>
                  <a:cubicBezTo>
                    <a:pt x="2943" y="21055"/>
                    <a:pt x="2954" y="21096"/>
                    <a:pt x="2975" y="21262"/>
                  </a:cubicBezTo>
                  <a:cubicBezTo>
                    <a:pt x="2975" y="21262"/>
                    <a:pt x="2976" y="21262"/>
                    <a:pt x="2977" y="21262"/>
                  </a:cubicBezTo>
                  <a:cubicBezTo>
                    <a:pt x="3020" y="21262"/>
                    <a:pt x="3141" y="20909"/>
                    <a:pt x="3151" y="20868"/>
                  </a:cubicBezTo>
                  <a:cubicBezTo>
                    <a:pt x="3151" y="20868"/>
                    <a:pt x="3171" y="21158"/>
                    <a:pt x="3306" y="21221"/>
                  </a:cubicBezTo>
                  <a:cubicBezTo>
                    <a:pt x="3389" y="21075"/>
                    <a:pt x="3369" y="21034"/>
                    <a:pt x="3316" y="20868"/>
                  </a:cubicBezTo>
                  <a:cubicBezTo>
                    <a:pt x="3329" y="20862"/>
                    <a:pt x="3341" y="20859"/>
                    <a:pt x="3352" y="20859"/>
                  </a:cubicBezTo>
                  <a:cubicBezTo>
                    <a:pt x="3393" y="20859"/>
                    <a:pt x="3418" y="20907"/>
                    <a:pt x="3410" y="21013"/>
                  </a:cubicBezTo>
                  <a:cubicBezTo>
                    <a:pt x="3524" y="20920"/>
                    <a:pt x="3534" y="20817"/>
                    <a:pt x="3472" y="20692"/>
                  </a:cubicBezTo>
                  <a:cubicBezTo>
                    <a:pt x="3481" y="20690"/>
                    <a:pt x="3491" y="20688"/>
                    <a:pt x="3503" y="20688"/>
                  </a:cubicBezTo>
                  <a:cubicBezTo>
                    <a:pt x="3544" y="20688"/>
                    <a:pt x="3599" y="20713"/>
                    <a:pt x="3648" y="20827"/>
                  </a:cubicBezTo>
                  <a:cubicBezTo>
                    <a:pt x="3662" y="20763"/>
                    <a:pt x="3716" y="20640"/>
                    <a:pt x="3754" y="20640"/>
                  </a:cubicBezTo>
                  <a:cubicBezTo>
                    <a:pt x="3772" y="20640"/>
                    <a:pt x="3787" y="20666"/>
                    <a:pt x="3793" y="20734"/>
                  </a:cubicBezTo>
                  <a:cubicBezTo>
                    <a:pt x="3832" y="20624"/>
                    <a:pt x="3867" y="20587"/>
                    <a:pt x="3944" y="20587"/>
                  </a:cubicBezTo>
                  <a:cubicBezTo>
                    <a:pt x="4013" y="20587"/>
                    <a:pt x="4114" y="20617"/>
                    <a:pt x="4280" y="20651"/>
                  </a:cubicBezTo>
                  <a:cubicBezTo>
                    <a:pt x="4207" y="20651"/>
                    <a:pt x="4135" y="20661"/>
                    <a:pt x="4073" y="20702"/>
                  </a:cubicBezTo>
                  <a:cubicBezTo>
                    <a:pt x="4187" y="20702"/>
                    <a:pt x="4260" y="20755"/>
                    <a:pt x="4260" y="20858"/>
                  </a:cubicBezTo>
                  <a:cubicBezTo>
                    <a:pt x="4258" y="20858"/>
                    <a:pt x="4256" y="20857"/>
                    <a:pt x="4253" y="20857"/>
                  </a:cubicBezTo>
                  <a:cubicBezTo>
                    <a:pt x="4201" y="20857"/>
                    <a:pt x="3949" y="20953"/>
                    <a:pt x="3949" y="20983"/>
                  </a:cubicBezTo>
                  <a:cubicBezTo>
                    <a:pt x="4042" y="20983"/>
                    <a:pt x="4125" y="21003"/>
                    <a:pt x="4218" y="21024"/>
                  </a:cubicBezTo>
                  <a:cubicBezTo>
                    <a:pt x="4145" y="21034"/>
                    <a:pt x="3970" y="21096"/>
                    <a:pt x="3876" y="21158"/>
                  </a:cubicBezTo>
                  <a:cubicBezTo>
                    <a:pt x="3879" y="21141"/>
                    <a:pt x="3868" y="21133"/>
                    <a:pt x="3849" y="21133"/>
                  </a:cubicBezTo>
                  <a:cubicBezTo>
                    <a:pt x="3791" y="21133"/>
                    <a:pt x="3654" y="21200"/>
                    <a:pt x="3576" y="21231"/>
                  </a:cubicBezTo>
                  <a:cubicBezTo>
                    <a:pt x="3627" y="21241"/>
                    <a:pt x="3845" y="21418"/>
                    <a:pt x="3762" y="21511"/>
                  </a:cubicBezTo>
                  <a:cubicBezTo>
                    <a:pt x="3792" y="21497"/>
                    <a:pt x="3817" y="21490"/>
                    <a:pt x="3837" y="21490"/>
                  </a:cubicBezTo>
                  <a:cubicBezTo>
                    <a:pt x="3878" y="21490"/>
                    <a:pt x="3897" y="21520"/>
                    <a:pt x="3897" y="21584"/>
                  </a:cubicBezTo>
                  <a:cubicBezTo>
                    <a:pt x="3950" y="21454"/>
                    <a:pt x="4000" y="21414"/>
                    <a:pt x="4050" y="21414"/>
                  </a:cubicBezTo>
                  <a:cubicBezTo>
                    <a:pt x="4088" y="21414"/>
                    <a:pt x="4126" y="21437"/>
                    <a:pt x="4166" y="21459"/>
                  </a:cubicBezTo>
                  <a:cubicBezTo>
                    <a:pt x="4032" y="21718"/>
                    <a:pt x="4021" y="21687"/>
                    <a:pt x="4115" y="21977"/>
                  </a:cubicBezTo>
                  <a:cubicBezTo>
                    <a:pt x="4208" y="21798"/>
                    <a:pt x="4232" y="21534"/>
                    <a:pt x="4377" y="21534"/>
                  </a:cubicBezTo>
                  <a:cubicBezTo>
                    <a:pt x="4408" y="21534"/>
                    <a:pt x="4444" y="21546"/>
                    <a:pt x="4488" y="21573"/>
                  </a:cubicBezTo>
                  <a:cubicBezTo>
                    <a:pt x="4488" y="21501"/>
                    <a:pt x="4353" y="21200"/>
                    <a:pt x="4467" y="21138"/>
                  </a:cubicBezTo>
                  <a:lnTo>
                    <a:pt x="4467" y="21138"/>
                  </a:lnTo>
                  <a:cubicBezTo>
                    <a:pt x="4513" y="21235"/>
                    <a:pt x="4544" y="21270"/>
                    <a:pt x="4566" y="21270"/>
                  </a:cubicBezTo>
                  <a:cubicBezTo>
                    <a:pt x="4624" y="21270"/>
                    <a:pt x="4623" y="21026"/>
                    <a:pt x="4687" y="21026"/>
                  </a:cubicBezTo>
                  <a:cubicBezTo>
                    <a:pt x="4702" y="21026"/>
                    <a:pt x="4722" y="21040"/>
                    <a:pt x="4746" y="21075"/>
                  </a:cubicBezTo>
                  <a:cubicBezTo>
                    <a:pt x="4944" y="21345"/>
                    <a:pt x="4435" y="21584"/>
                    <a:pt x="4580" y="21749"/>
                  </a:cubicBezTo>
                  <a:cubicBezTo>
                    <a:pt x="4580" y="21753"/>
                    <a:pt x="4580" y="21755"/>
                    <a:pt x="4582" y="21755"/>
                  </a:cubicBezTo>
                  <a:cubicBezTo>
                    <a:pt x="4605" y="21755"/>
                    <a:pt x="4812" y="21483"/>
                    <a:pt x="4850" y="21397"/>
                  </a:cubicBezTo>
                  <a:lnTo>
                    <a:pt x="4850" y="21397"/>
                  </a:lnTo>
                  <a:cubicBezTo>
                    <a:pt x="4850" y="21552"/>
                    <a:pt x="4746" y="21759"/>
                    <a:pt x="4840" y="21832"/>
                  </a:cubicBezTo>
                  <a:cubicBezTo>
                    <a:pt x="4858" y="21798"/>
                    <a:pt x="4870" y="21785"/>
                    <a:pt x="4878" y="21785"/>
                  </a:cubicBezTo>
                  <a:cubicBezTo>
                    <a:pt x="4903" y="21785"/>
                    <a:pt x="4890" y="21909"/>
                    <a:pt x="4896" y="21909"/>
                  </a:cubicBezTo>
                  <a:cubicBezTo>
                    <a:pt x="4901" y="21909"/>
                    <a:pt x="4916" y="21843"/>
                    <a:pt x="4964" y="21614"/>
                  </a:cubicBezTo>
                  <a:cubicBezTo>
                    <a:pt x="5003" y="21651"/>
                    <a:pt x="5035" y="21665"/>
                    <a:pt x="5061" y="21665"/>
                  </a:cubicBezTo>
                  <a:cubicBezTo>
                    <a:pt x="5143" y="21665"/>
                    <a:pt x="5179" y="21535"/>
                    <a:pt x="5238" y="21535"/>
                  </a:cubicBezTo>
                  <a:cubicBezTo>
                    <a:pt x="5272" y="21535"/>
                    <a:pt x="5315" y="21581"/>
                    <a:pt x="5379" y="21729"/>
                  </a:cubicBezTo>
                  <a:cubicBezTo>
                    <a:pt x="5389" y="21649"/>
                    <a:pt x="5394" y="21610"/>
                    <a:pt x="5404" y="21610"/>
                  </a:cubicBezTo>
                  <a:cubicBezTo>
                    <a:pt x="5413" y="21610"/>
                    <a:pt x="5426" y="21647"/>
                    <a:pt x="5451" y="21718"/>
                  </a:cubicBezTo>
                  <a:cubicBezTo>
                    <a:pt x="5470" y="21610"/>
                    <a:pt x="5518" y="21531"/>
                    <a:pt x="5584" y="21531"/>
                  </a:cubicBezTo>
                  <a:cubicBezTo>
                    <a:pt x="5588" y="21531"/>
                    <a:pt x="5592" y="21531"/>
                    <a:pt x="5596" y="21531"/>
                  </a:cubicBezTo>
                  <a:lnTo>
                    <a:pt x="5720" y="21490"/>
                  </a:lnTo>
                  <a:lnTo>
                    <a:pt x="5927" y="21262"/>
                  </a:lnTo>
                  <a:lnTo>
                    <a:pt x="6135" y="21169"/>
                  </a:lnTo>
                  <a:cubicBezTo>
                    <a:pt x="6031" y="21024"/>
                    <a:pt x="6052" y="21075"/>
                    <a:pt x="6063" y="20920"/>
                  </a:cubicBezTo>
                  <a:lnTo>
                    <a:pt x="6063" y="20920"/>
                  </a:lnTo>
                  <a:cubicBezTo>
                    <a:pt x="6093" y="20920"/>
                    <a:pt x="6632" y="21501"/>
                    <a:pt x="6466" y="21749"/>
                  </a:cubicBezTo>
                  <a:cubicBezTo>
                    <a:pt x="6498" y="21749"/>
                    <a:pt x="6643" y="21480"/>
                    <a:pt x="6653" y="21480"/>
                  </a:cubicBezTo>
                  <a:lnTo>
                    <a:pt x="6653" y="21480"/>
                  </a:lnTo>
                  <a:cubicBezTo>
                    <a:pt x="6632" y="21646"/>
                    <a:pt x="6684" y="21718"/>
                    <a:pt x="6809" y="21729"/>
                  </a:cubicBezTo>
                  <a:cubicBezTo>
                    <a:pt x="6756" y="21584"/>
                    <a:pt x="6746" y="21676"/>
                    <a:pt x="6788" y="21521"/>
                  </a:cubicBezTo>
                  <a:lnTo>
                    <a:pt x="6788" y="21521"/>
                  </a:lnTo>
                  <a:cubicBezTo>
                    <a:pt x="6809" y="21550"/>
                    <a:pt x="7193" y="21785"/>
                    <a:pt x="7525" y="21785"/>
                  </a:cubicBezTo>
                  <a:cubicBezTo>
                    <a:pt x="7670" y="21785"/>
                    <a:pt x="7805" y="21740"/>
                    <a:pt x="7896" y="21614"/>
                  </a:cubicBezTo>
                  <a:lnTo>
                    <a:pt x="7896" y="21614"/>
                  </a:lnTo>
                  <a:cubicBezTo>
                    <a:pt x="7896" y="21614"/>
                    <a:pt x="7895" y="21614"/>
                    <a:pt x="7895" y="21614"/>
                  </a:cubicBezTo>
                  <a:cubicBezTo>
                    <a:pt x="7847" y="21614"/>
                    <a:pt x="7162" y="21228"/>
                    <a:pt x="7223" y="21024"/>
                  </a:cubicBezTo>
                  <a:lnTo>
                    <a:pt x="7223" y="21024"/>
                  </a:lnTo>
                  <a:cubicBezTo>
                    <a:pt x="7266" y="21070"/>
                    <a:pt x="7288" y="21087"/>
                    <a:pt x="7302" y="21087"/>
                  </a:cubicBezTo>
                  <a:cubicBezTo>
                    <a:pt x="7333" y="21087"/>
                    <a:pt x="7318" y="20994"/>
                    <a:pt x="7419" y="20972"/>
                  </a:cubicBezTo>
                  <a:cubicBezTo>
                    <a:pt x="7389" y="20941"/>
                    <a:pt x="7320" y="20778"/>
                    <a:pt x="7338" y="20778"/>
                  </a:cubicBezTo>
                  <a:cubicBezTo>
                    <a:pt x="7345" y="20778"/>
                    <a:pt x="7363" y="20800"/>
                    <a:pt x="7399" y="20858"/>
                  </a:cubicBezTo>
                  <a:cubicBezTo>
                    <a:pt x="7357" y="20755"/>
                    <a:pt x="7285" y="20672"/>
                    <a:pt x="7182" y="20610"/>
                  </a:cubicBezTo>
                  <a:lnTo>
                    <a:pt x="7182" y="20610"/>
                  </a:lnTo>
                  <a:cubicBezTo>
                    <a:pt x="7185" y="20610"/>
                    <a:pt x="7188" y="20611"/>
                    <a:pt x="7192" y="20611"/>
                  </a:cubicBezTo>
                  <a:cubicBezTo>
                    <a:pt x="7242" y="20611"/>
                    <a:pt x="7359" y="20554"/>
                    <a:pt x="7378" y="20506"/>
                  </a:cubicBezTo>
                  <a:cubicBezTo>
                    <a:pt x="7192" y="20465"/>
                    <a:pt x="7140" y="20465"/>
                    <a:pt x="7357" y="20433"/>
                  </a:cubicBezTo>
                  <a:cubicBezTo>
                    <a:pt x="7295" y="20382"/>
                    <a:pt x="7078" y="20247"/>
                    <a:pt x="7046" y="20247"/>
                  </a:cubicBezTo>
                  <a:cubicBezTo>
                    <a:pt x="7132" y="20213"/>
                    <a:pt x="7199" y="20180"/>
                    <a:pt x="7256" y="20180"/>
                  </a:cubicBezTo>
                  <a:cubicBezTo>
                    <a:pt x="7324" y="20180"/>
                    <a:pt x="7379" y="20226"/>
                    <a:pt x="7440" y="20371"/>
                  </a:cubicBezTo>
                  <a:cubicBezTo>
                    <a:pt x="7596" y="20299"/>
                    <a:pt x="7389" y="20216"/>
                    <a:pt x="7523" y="20154"/>
                  </a:cubicBezTo>
                  <a:lnTo>
                    <a:pt x="7523" y="20154"/>
                  </a:lnTo>
                  <a:cubicBezTo>
                    <a:pt x="7647" y="20361"/>
                    <a:pt x="7700" y="20423"/>
                    <a:pt x="7679" y="20651"/>
                  </a:cubicBezTo>
                  <a:cubicBezTo>
                    <a:pt x="7632" y="20573"/>
                    <a:pt x="7593" y="20542"/>
                    <a:pt x="7563" y="20542"/>
                  </a:cubicBezTo>
                  <a:cubicBezTo>
                    <a:pt x="7440" y="20542"/>
                    <a:pt x="7484" y="21096"/>
                    <a:pt x="7761" y="21096"/>
                  </a:cubicBezTo>
                  <a:cubicBezTo>
                    <a:pt x="7822" y="21096"/>
                    <a:pt x="7894" y="21069"/>
                    <a:pt x="7979" y="21003"/>
                  </a:cubicBezTo>
                  <a:cubicBezTo>
                    <a:pt x="7845" y="20900"/>
                    <a:pt x="7834" y="20796"/>
                    <a:pt x="7948" y="20713"/>
                  </a:cubicBezTo>
                  <a:lnTo>
                    <a:pt x="7948" y="20713"/>
                  </a:lnTo>
                  <a:cubicBezTo>
                    <a:pt x="7986" y="20805"/>
                    <a:pt x="8037" y="20834"/>
                    <a:pt x="8093" y="20834"/>
                  </a:cubicBezTo>
                  <a:cubicBezTo>
                    <a:pt x="8190" y="20834"/>
                    <a:pt x="8302" y="20746"/>
                    <a:pt x="8385" y="20746"/>
                  </a:cubicBezTo>
                  <a:cubicBezTo>
                    <a:pt x="8399" y="20746"/>
                    <a:pt x="8413" y="20749"/>
                    <a:pt x="8425" y="20755"/>
                  </a:cubicBezTo>
                  <a:cubicBezTo>
                    <a:pt x="8342" y="20889"/>
                    <a:pt x="8518" y="21221"/>
                    <a:pt x="8476" y="21273"/>
                  </a:cubicBezTo>
                  <a:cubicBezTo>
                    <a:pt x="8601" y="21138"/>
                    <a:pt x="8757" y="21303"/>
                    <a:pt x="8559" y="21086"/>
                  </a:cubicBezTo>
                  <a:lnTo>
                    <a:pt x="8559" y="21086"/>
                  </a:lnTo>
                  <a:cubicBezTo>
                    <a:pt x="8620" y="21137"/>
                    <a:pt x="8678" y="21160"/>
                    <a:pt x="8733" y="21160"/>
                  </a:cubicBezTo>
                  <a:cubicBezTo>
                    <a:pt x="8792" y="21160"/>
                    <a:pt x="8848" y="21134"/>
                    <a:pt x="8902" y="21086"/>
                  </a:cubicBezTo>
                  <a:cubicBezTo>
                    <a:pt x="8549" y="21021"/>
                    <a:pt x="8868" y="20981"/>
                    <a:pt x="8954" y="20981"/>
                  </a:cubicBezTo>
                  <a:cubicBezTo>
                    <a:pt x="8965" y="20981"/>
                    <a:pt x="8972" y="20981"/>
                    <a:pt x="8974" y="20983"/>
                  </a:cubicBezTo>
                  <a:cubicBezTo>
                    <a:pt x="8922" y="20889"/>
                    <a:pt x="8684" y="20578"/>
                    <a:pt x="8580" y="20350"/>
                  </a:cubicBezTo>
                  <a:lnTo>
                    <a:pt x="8580" y="20350"/>
                  </a:lnTo>
                  <a:cubicBezTo>
                    <a:pt x="8735" y="20524"/>
                    <a:pt x="9160" y="20843"/>
                    <a:pt x="9284" y="20843"/>
                  </a:cubicBezTo>
                  <a:cubicBezTo>
                    <a:pt x="9292" y="20843"/>
                    <a:pt x="9300" y="20841"/>
                    <a:pt x="9305" y="20838"/>
                  </a:cubicBezTo>
                  <a:cubicBezTo>
                    <a:pt x="9139" y="20796"/>
                    <a:pt x="9015" y="20702"/>
                    <a:pt x="8932" y="20557"/>
                  </a:cubicBezTo>
                  <a:lnTo>
                    <a:pt x="8932" y="20557"/>
                  </a:lnTo>
                  <a:cubicBezTo>
                    <a:pt x="9047" y="20599"/>
                    <a:pt x="9171" y="20640"/>
                    <a:pt x="9285" y="20672"/>
                  </a:cubicBezTo>
                  <a:cubicBezTo>
                    <a:pt x="9067" y="20537"/>
                    <a:pt x="9285" y="20599"/>
                    <a:pt x="9316" y="20527"/>
                  </a:cubicBezTo>
                  <a:cubicBezTo>
                    <a:pt x="9212" y="20527"/>
                    <a:pt x="9139" y="20485"/>
                    <a:pt x="9088" y="20392"/>
                  </a:cubicBezTo>
                  <a:cubicBezTo>
                    <a:pt x="9198" y="20386"/>
                    <a:pt x="9222" y="20369"/>
                    <a:pt x="9248" y="20369"/>
                  </a:cubicBezTo>
                  <a:cubicBezTo>
                    <a:pt x="9266" y="20369"/>
                    <a:pt x="9286" y="20377"/>
                    <a:pt x="9337" y="20402"/>
                  </a:cubicBezTo>
                  <a:cubicBezTo>
                    <a:pt x="9285" y="20257"/>
                    <a:pt x="9130" y="20164"/>
                    <a:pt x="8974" y="20122"/>
                  </a:cubicBezTo>
                  <a:cubicBezTo>
                    <a:pt x="8958" y="20058"/>
                    <a:pt x="8970" y="20032"/>
                    <a:pt x="8999" y="20032"/>
                  </a:cubicBezTo>
                  <a:cubicBezTo>
                    <a:pt x="9100" y="20032"/>
                    <a:pt x="9408" y="20348"/>
                    <a:pt x="9440" y="20412"/>
                  </a:cubicBezTo>
                  <a:cubicBezTo>
                    <a:pt x="9456" y="20354"/>
                    <a:pt x="9464" y="20333"/>
                    <a:pt x="9467" y="20333"/>
                  </a:cubicBezTo>
                  <a:lnTo>
                    <a:pt x="9467" y="20333"/>
                  </a:lnTo>
                  <a:cubicBezTo>
                    <a:pt x="9477" y="20333"/>
                    <a:pt x="9457" y="20479"/>
                    <a:pt x="9470" y="20479"/>
                  </a:cubicBezTo>
                  <a:cubicBezTo>
                    <a:pt x="9479" y="20479"/>
                    <a:pt x="9501" y="20418"/>
                    <a:pt x="9554" y="20216"/>
                  </a:cubicBezTo>
                  <a:lnTo>
                    <a:pt x="9554" y="20216"/>
                  </a:lnTo>
                  <a:cubicBezTo>
                    <a:pt x="9557" y="20225"/>
                    <a:pt x="9669" y="20337"/>
                    <a:pt x="9739" y="20337"/>
                  </a:cubicBezTo>
                  <a:cubicBezTo>
                    <a:pt x="9789" y="20337"/>
                    <a:pt x="9818" y="20280"/>
                    <a:pt x="9772" y="20092"/>
                  </a:cubicBezTo>
                  <a:lnTo>
                    <a:pt x="9772" y="20092"/>
                  </a:lnTo>
                  <a:cubicBezTo>
                    <a:pt x="9798" y="20099"/>
                    <a:pt x="9825" y="20102"/>
                    <a:pt x="9853" y="20102"/>
                  </a:cubicBezTo>
                  <a:cubicBezTo>
                    <a:pt x="9915" y="20102"/>
                    <a:pt x="9979" y="20089"/>
                    <a:pt x="10033" y="20089"/>
                  </a:cubicBezTo>
                  <a:cubicBezTo>
                    <a:pt x="10117" y="20089"/>
                    <a:pt x="10176" y="20121"/>
                    <a:pt x="10166" y="20288"/>
                  </a:cubicBezTo>
                  <a:cubicBezTo>
                    <a:pt x="10192" y="20288"/>
                    <a:pt x="10290" y="20131"/>
                    <a:pt x="10404" y="20131"/>
                  </a:cubicBezTo>
                  <a:cubicBezTo>
                    <a:pt x="10421" y="20131"/>
                    <a:pt x="10438" y="20135"/>
                    <a:pt x="10456" y="20143"/>
                  </a:cubicBezTo>
                  <a:cubicBezTo>
                    <a:pt x="10457" y="20144"/>
                    <a:pt x="10457" y="20144"/>
                    <a:pt x="10457" y="20144"/>
                  </a:cubicBezTo>
                  <a:cubicBezTo>
                    <a:pt x="10459" y="20144"/>
                    <a:pt x="10092" y="19880"/>
                    <a:pt x="10063" y="19872"/>
                  </a:cubicBezTo>
                  <a:lnTo>
                    <a:pt x="10063" y="19872"/>
                  </a:lnTo>
                  <a:cubicBezTo>
                    <a:pt x="10118" y="19782"/>
                    <a:pt x="10360" y="19677"/>
                    <a:pt x="10504" y="19677"/>
                  </a:cubicBezTo>
                  <a:cubicBezTo>
                    <a:pt x="10559" y="19677"/>
                    <a:pt x="10599" y="19692"/>
                    <a:pt x="10611" y="19728"/>
                  </a:cubicBezTo>
                  <a:cubicBezTo>
                    <a:pt x="10688" y="19501"/>
                    <a:pt x="10714" y="19427"/>
                    <a:pt x="10722" y="19427"/>
                  </a:cubicBezTo>
                  <a:lnTo>
                    <a:pt x="10722" y="19427"/>
                  </a:lnTo>
                  <a:cubicBezTo>
                    <a:pt x="10734" y="19427"/>
                    <a:pt x="10683" y="19674"/>
                    <a:pt x="10756" y="19687"/>
                  </a:cubicBezTo>
                  <a:cubicBezTo>
                    <a:pt x="10792" y="19486"/>
                    <a:pt x="10802" y="19445"/>
                    <a:pt x="10823" y="19445"/>
                  </a:cubicBezTo>
                  <a:cubicBezTo>
                    <a:pt x="10837" y="19445"/>
                    <a:pt x="10856" y="19465"/>
                    <a:pt x="10892" y="19465"/>
                  </a:cubicBezTo>
                  <a:cubicBezTo>
                    <a:pt x="10923" y="19465"/>
                    <a:pt x="10969" y="19449"/>
                    <a:pt x="11036" y="19387"/>
                  </a:cubicBezTo>
                  <a:cubicBezTo>
                    <a:pt x="10922" y="19355"/>
                    <a:pt x="10891" y="19293"/>
                    <a:pt x="10953" y="19210"/>
                  </a:cubicBezTo>
                  <a:lnTo>
                    <a:pt x="10953" y="19210"/>
                  </a:lnTo>
                  <a:cubicBezTo>
                    <a:pt x="10843" y="19274"/>
                    <a:pt x="10702" y="19310"/>
                    <a:pt x="10584" y="19310"/>
                  </a:cubicBezTo>
                  <a:cubicBezTo>
                    <a:pt x="10414" y="19310"/>
                    <a:pt x="10289" y="19236"/>
                    <a:pt x="10362" y="19065"/>
                  </a:cubicBezTo>
                  <a:lnTo>
                    <a:pt x="10362" y="19065"/>
                  </a:lnTo>
                  <a:cubicBezTo>
                    <a:pt x="10242" y="19162"/>
                    <a:pt x="10040" y="19202"/>
                    <a:pt x="9810" y="19202"/>
                  </a:cubicBezTo>
                  <a:cubicBezTo>
                    <a:pt x="9105" y="19202"/>
                    <a:pt x="8143" y="18829"/>
                    <a:pt x="8518" y="18579"/>
                  </a:cubicBezTo>
                  <a:lnTo>
                    <a:pt x="8518" y="18579"/>
                  </a:lnTo>
                  <a:cubicBezTo>
                    <a:pt x="8473" y="18750"/>
                    <a:pt x="8499" y="18843"/>
                    <a:pt x="8582" y="18843"/>
                  </a:cubicBezTo>
                  <a:cubicBezTo>
                    <a:pt x="8594" y="18843"/>
                    <a:pt x="8607" y="18841"/>
                    <a:pt x="8621" y="18837"/>
                  </a:cubicBezTo>
                  <a:cubicBezTo>
                    <a:pt x="8611" y="18734"/>
                    <a:pt x="8632" y="18630"/>
                    <a:pt x="8684" y="18537"/>
                  </a:cubicBezTo>
                  <a:cubicBezTo>
                    <a:pt x="8746" y="18837"/>
                    <a:pt x="8694" y="18713"/>
                    <a:pt x="8964" y="18879"/>
                  </a:cubicBezTo>
                  <a:cubicBezTo>
                    <a:pt x="8992" y="18790"/>
                    <a:pt x="9045" y="18737"/>
                    <a:pt x="9105" y="18737"/>
                  </a:cubicBezTo>
                  <a:cubicBezTo>
                    <a:pt x="9177" y="18737"/>
                    <a:pt x="9259" y="18816"/>
                    <a:pt x="9316" y="19003"/>
                  </a:cubicBezTo>
                  <a:cubicBezTo>
                    <a:pt x="9450" y="18972"/>
                    <a:pt x="9461" y="18890"/>
                    <a:pt x="9420" y="18713"/>
                  </a:cubicBezTo>
                  <a:cubicBezTo>
                    <a:pt x="9427" y="18713"/>
                    <a:pt x="9434" y="18712"/>
                    <a:pt x="9440" y="18712"/>
                  </a:cubicBezTo>
                  <a:cubicBezTo>
                    <a:pt x="9571" y="18712"/>
                    <a:pt x="9625" y="18805"/>
                    <a:pt x="9595" y="18972"/>
                  </a:cubicBezTo>
                  <a:cubicBezTo>
                    <a:pt x="9695" y="18802"/>
                    <a:pt x="9742" y="18699"/>
                    <a:pt x="9763" y="18699"/>
                  </a:cubicBezTo>
                  <a:cubicBezTo>
                    <a:pt x="9780" y="18699"/>
                    <a:pt x="9782" y="18760"/>
                    <a:pt x="9782" y="18900"/>
                  </a:cubicBezTo>
                  <a:cubicBezTo>
                    <a:pt x="9905" y="18742"/>
                    <a:pt x="9994" y="18723"/>
                    <a:pt x="10106" y="18723"/>
                  </a:cubicBezTo>
                  <a:cubicBezTo>
                    <a:pt x="10144" y="18723"/>
                    <a:pt x="10184" y="18725"/>
                    <a:pt x="10229" y="18725"/>
                  </a:cubicBezTo>
                  <a:cubicBezTo>
                    <a:pt x="10288" y="18725"/>
                    <a:pt x="10355" y="18721"/>
                    <a:pt x="10435" y="18703"/>
                  </a:cubicBezTo>
                  <a:cubicBezTo>
                    <a:pt x="10259" y="18630"/>
                    <a:pt x="9876" y="18527"/>
                    <a:pt x="9761" y="18361"/>
                  </a:cubicBezTo>
                  <a:cubicBezTo>
                    <a:pt x="9879" y="18280"/>
                    <a:pt x="9912" y="18261"/>
                    <a:pt x="9901" y="18261"/>
                  </a:cubicBezTo>
                  <a:cubicBezTo>
                    <a:pt x="9892" y="18261"/>
                    <a:pt x="9853" y="18274"/>
                    <a:pt x="9809" y="18274"/>
                  </a:cubicBezTo>
                  <a:cubicBezTo>
                    <a:pt x="9741" y="18274"/>
                    <a:pt x="9660" y="18245"/>
                    <a:pt x="9648" y="18102"/>
                  </a:cubicBezTo>
                  <a:cubicBezTo>
                    <a:pt x="9648" y="18084"/>
                    <a:pt x="9728" y="18065"/>
                    <a:pt x="9820" y="18065"/>
                  </a:cubicBezTo>
                  <a:cubicBezTo>
                    <a:pt x="9934" y="18065"/>
                    <a:pt x="10065" y="18093"/>
                    <a:pt x="10083" y="18185"/>
                  </a:cubicBezTo>
                  <a:cubicBezTo>
                    <a:pt x="10115" y="18063"/>
                    <a:pt x="10140" y="18025"/>
                    <a:pt x="10162" y="18025"/>
                  </a:cubicBezTo>
                  <a:cubicBezTo>
                    <a:pt x="10200" y="18025"/>
                    <a:pt x="10229" y="18132"/>
                    <a:pt x="10265" y="18132"/>
                  </a:cubicBezTo>
                  <a:cubicBezTo>
                    <a:pt x="10284" y="18132"/>
                    <a:pt x="10306" y="18102"/>
                    <a:pt x="10331" y="18008"/>
                  </a:cubicBezTo>
                  <a:lnTo>
                    <a:pt x="10331" y="18008"/>
                  </a:lnTo>
                  <a:cubicBezTo>
                    <a:pt x="10435" y="18019"/>
                    <a:pt x="10290" y="18257"/>
                    <a:pt x="10394" y="18268"/>
                  </a:cubicBezTo>
                  <a:cubicBezTo>
                    <a:pt x="10412" y="18146"/>
                    <a:pt x="10452" y="18067"/>
                    <a:pt x="10513" y="18067"/>
                  </a:cubicBezTo>
                  <a:cubicBezTo>
                    <a:pt x="10556" y="18067"/>
                    <a:pt x="10609" y="18106"/>
                    <a:pt x="10673" y="18195"/>
                  </a:cubicBezTo>
                  <a:cubicBezTo>
                    <a:pt x="10656" y="18060"/>
                    <a:pt x="10674" y="17987"/>
                    <a:pt x="10726" y="17987"/>
                  </a:cubicBezTo>
                  <a:cubicBezTo>
                    <a:pt x="10738" y="17987"/>
                    <a:pt x="10751" y="17991"/>
                    <a:pt x="10767" y="17999"/>
                  </a:cubicBezTo>
                  <a:cubicBezTo>
                    <a:pt x="10632" y="17843"/>
                    <a:pt x="10217" y="17522"/>
                    <a:pt x="9886" y="17428"/>
                  </a:cubicBezTo>
                  <a:cubicBezTo>
                    <a:pt x="9862" y="17422"/>
                    <a:pt x="9830" y="17419"/>
                    <a:pt x="9793" y="17419"/>
                  </a:cubicBezTo>
                  <a:cubicBezTo>
                    <a:pt x="9617" y="17419"/>
                    <a:pt x="9311" y="17476"/>
                    <a:pt x="9044" y="17476"/>
                  </a:cubicBezTo>
                  <a:cubicBezTo>
                    <a:pt x="8802" y="17476"/>
                    <a:pt x="8592" y="17430"/>
                    <a:pt x="8539" y="17252"/>
                  </a:cubicBezTo>
                  <a:lnTo>
                    <a:pt x="8539" y="17252"/>
                  </a:lnTo>
                  <a:cubicBezTo>
                    <a:pt x="8563" y="17277"/>
                    <a:pt x="8589" y="17295"/>
                    <a:pt x="8618" y="17295"/>
                  </a:cubicBezTo>
                  <a:cubicBezTo>
                    <a:pt x="8665" y="17295"/>
                    <a:pt x="8722" y="17251"/>
                    <a:pt x="8798" y="17117"/>
                  </a:cubicBezTo>
                  <a:cubicBezTo>
                    <a:pt x="8831" y="17281"/>
                    <a:pt x="8845" y="17333"/>
                    <a:pt x="8857" y="17333"/>
                  </a:cubicBezTo>
                  <a:cubicBezTo>
                    <a:pt x="8877" y="17333"/>
                    <a:pt x="8894" y="17189"/>
                    <a:pt x="8995" y="17189"/>
                  </a:cubicBezTo>
                  <a:cubicBezTo>
                    <a:pt x="9002" y="17189"/>
                    <a:pt x="9008" y="17189"/>
                    <a:pt x="9015" y="17190"/>
                  </a:cubicBezTo>
                  <a:cubicBezTo>
                    <a:pt x="9015" y="17355"/>
                    <a:pt x="9303" y="17400"/>
                    <a:pt x="9550" y="17400"/>
                  </a:cubicBezTo>
                  <a:cubicBezTo>
                    <a:pt x="9706" y="17400"/>
                    <a:pt x="9845" y="17382"/>
                    <a:pt x="9886" y="17366"/>
                  </a:cubicBezTo>
                  <a:cubicBezTo>
                    <a:pt x="9720" y="17315"/>
                    <a:pt x="9720" y="17273"/>
                    <a:pt x="9865" y="17232"/>
                  </a:cubicBezTo>
                  <a:lnTo>
                    <a:pt x="9865" y="17232"/>
                  </a:lnTo>
                  <a:cubicBezTo>
                    <a:pt x="9896" y="17332"/>
                    <a:pt x="9953" y="17369"/>
                    <a:pt x="10019" y="17369"/>
                  </a:cubicBezTo>
                  <a:cubicBezTo>
                    <a:pt x="10130" y="17369"/>
                    <a:pt x="10267" y="17264"/>
                    <a:pt x="10352" y="17180"/>
                  </a:cubicBezTo>
                  <a:cubicBezTo>
                    <a:pt x="10313" y="17136"/>
                    <a:pt x="10284" y="17127"/>
                    <a:pt x="10248" y="17127"/>
                  </a:cubicBezTo>
                  <a:cubicBezTo>
                    <a:pt x="10224" y="17127"/>
                    <a:pt x="10197" y="17131"/>
                    <a:pt x="10161" y="17131"/>
                  </a:cubicBezTo>
                  <a:cubicBezTo>
                    <a:pt x="10120" y="17131"/>
                    <a:pt x="10069" y="17126"/>
                    <a:pt x="10000" y="17107"/>
                  </a:cubicBezTo>
                  <a:cubicBezTo>
                    <a:pt x="10083" y="16962"/>
                    <a:pt x="10124" y="16859"/>
                    <a:pt x="9823" y="16838"/>
                  </a:cubicBezTo>
                  <a:cubicBezTo>
                    <a:pt x="9869" y="16784"/>
                    <a:pt x="9968" y="16730"/>
                    <a:pt x="10000" y="16730"/>
                  </a:cubicBezTo>
                  <a:cubicBezTo>
                    <a:pt x="10004" y="16730"/>
                    <a:pt x="10007" y="16731"/>
                    <a:pt x="10009" y="16733"/>
                  </a:cubicBezTo>
                  <a:lnTo>
                    <a:pt x="10009" y="16733"/>
                  </a:lnTo>
                  <a:cubicBezTo>
                    <a:pt x="9946" y="16638"/>
                    <a:pt x="9833" y="16609"/>
                    <a:pt x="9699" y="16609"/>
                  </a:cubicBezTo>
                  <a:cubicBezTo>
                    <a:pt x="9493" y="16609"/>
                    <a:pt x="9238" y="16678"/>
                    <a:pt x="9043" y="16678"/>
                  </a:cubicBezTo>
                  <a:cubicBezTo>
                    <a:pt x="8887" y="16678"/>
                    <a:pt x="8770" y="16634"/>
                    <a:pt x="8746" y="16475"/>
                  </a:cubicBezTo>
                  <a:lnTo>
                    <a:pt x="8746" y="16475"/>
                  </a:lnTo>
                  <a:cubicBezTo>
                    <a:pt x="8784" y="16488"/>
                    <a:pt x="8818" y="16493"/>
                    <a:pt x="8850" y="16493"/>
                  </a:cubicBezTo>
                  <a:cubicBezTo>
                    <a:pt x="9002" y="16493"/>
                    <a:pt x="9090" y="16363"/>
                    <a:pt x="9150" y="16226"/>
                  </a:cubicBezTo>
                  <a:cubicBezTo>
                    <a:pt x="9156" y="16301"/>
                    <a:pt x="9175" y="16329"/>
                    <a:pt x="9202" y="16329"/>
                  </a:cubicBezTo>
                  <a:cubicBezTo>
                    <a:pt x="9273" y="16329"/>
                    <a:pt x="9394" y="16123"/>
                    <a:pt x="9409" y="16123"/>
                  </a:cubicBezTo>
                  <a:cubicBezTo>
                    <a:pt x="9431" y="16175"/>
                    <a:pt x="9485" y="16247"/>
                    <a:pt x="9544" y="16247"/>
                  </a:cubicBezTo>
                  <a:cubicBezTo>
                    <a:pt x="9568" y="16247"/>
                    <a:pt x="9592" y="16235"/>
                    <a:pt x="9616" y="16206"/>
                  </a:cubicBezTo>
                  <a:cubicBezTo>
                    <a:pt x="9523" y="16164"/>
                    <a:pt x="9513" y="16113"/>
                    <a:pt x="9565" y="16051"/>
                  </a:cubicBezTo>
                  <a:lnTo>
                    <a:pt x="9565" y="16051"/>
                  </a:lnTo>
                  <a:cubicBezTo>
                    <a:pt x="9520" y="16086"/>
                    <a:pt x="9483" y="16105"/>
                    <a:pt x="9453" y="16105"/>
                  </a:cubicBezTo>
                  <a:cubicBezTo>
                    <a:pt x="9415" y="16105"/>
                    <a:pt x="9390" y="16073"/>
                    <a:pt x="9378" y="16009"/>
                  </a:cubicBezTo>
                  <a:lnTo>
                    <a:pt x="9378" y="16009"/>
                  </a:lnTo>
                  <a:cubicBezTo>
                    <a:pt x="9379" y="16009"/>
                    <a:pt x="9380" y="16010"/>
                    <a:pt x="9381" y="16010"/>
                  </a:cubicBezTo>
                  <a:cubicBezTo>
                    <a:pt x="9419" y="16010"/>
                    <a:pt x="9585" y="15852"/>
                    <a:pt x="9575" y="15823"/>
                  </a:cubicBezTo>
                  <a:cubicBezTo>
                    <a:pt x="9573" y="15822"/>
                    <a:pt x="9571" y="15822"/>
                    <a:pt x="9569" y="15822"/>
                  </a:cubicBezTo>
                  <a:cubicBezTo>
                    <a:pt x="9461" y="15822"/>
                    <a:pt x="8945" y="16008"/>
                    <a:pt x="8585" y="16008"/>
                  </a:cubicBezTo>
                  <a:cubicBezTo>
                    <a:pt x="8425" y="16008"/>
                    <a:pt x="8296" y="15971"/>
                    <a:pt x="8248" y="15864"/>
                  </a:cubicBezTo>
                  <a:lnTo>
                    <a:pt x="8248" y="15864"/>
                  </a:lnTo>
                  <a:cubicBezTo>
                    <a:pt x="8260" y="15867"/>
                    <a:pt x="8271" y="15869"/>
                    <a:pt x="8281" y="15869"/>
                  </a:cubicBezTo>
                  <a:cubicBezTo>
                    <a:pt x="8419" y="15869"/>
                    <a:pt x="8421" y="15583"/>
                    <a:pt x="8459" y="15583"/>
                  </a:cubicBezTo>
                  <a:cubicBezTo>
                    <a:pt x="8470" y="15583"/>
                    <a:pt x="8485" y="15609"/>
                    <a:pt x="8508" y="15678"/>
                  </a:cubicBezTo>
                  <a:cubicBezTo>
                    <a:pt x="8611" y="15480"/>
                    <a:pt x="8549" y="15367"/>
                    <a:pt x="8446" y="15325"/>
                  </a:cubicBezTo>
                  <a:cubicBezTo>
                    <a:pt x="8611" y="15252"/>
                    <a:pt x="8653" y="15377"/>
                    <a:pt x="8694" y="15118"/>
                  </a:cubicBezTo>
                  <a:lnTo>
                    <a:pt x="8694" y="15118"/>
                  </a:lnTo>
                  <a:cubicBezTo>
                    <a:pt x="9192" y="15397"/>
                    <a:pt x="8549" y="15242"/>
                    <a:pt x="9150" y="15625"/>
                  </a:cubicBezTo>
                  <a:cubicBezTo>
                    <a:pt x="9243" y="15563"/>
                    <a:pt x="9264" y="15480"/>
                    <a:pt x="9233" y="15387"/>
                  </a:cubicBezTo>
                  <a:cubicBezTo>
                    <a:pt x="9270" y="15369"/>
                    <a:pt x="9307" y="15300"/>
                    <a:pt x="9362" y="15300"/>
                  </a:cubicBezTo>
                  <a:cubicBezTo>
                    <a:pt x="9401" y="15300"/>
                    <a:pt x="9449" y="15333"/>
                    <a:pt x="9513" y="15439"/>
                  </a:cubicBezTo>
                  <a:cubicBezTo>
                    <a:pt x="9544" y="15377"/>
                    <a:pt x="9585" y="15325"/>
                    <a:pt x="9637" y="15294"/>
                  </a:cubicBezTo>
                  <a:lnTo>
                    <a:pt x="9637" y="15294"/>
                  </a:lnTo>
                  <a:cubicBezTo>
                    <a:pt x="9625" y="15296"/>
                    <a:pt x="9612" y="15297"/>
                    <a:pt x="9600" y="15297"/>
                  </a:cubicBezTo>
                  <a:cubicBezTo>
                    <a:pt x="9395" y="15297"/>
                    <a:pt x="9199" y="14983"/>
                    <a:pt x="9326" y="14807"/>
                  </a:cubicBezTo>
                  <a:lnTo>
                    <a:pt x="9326" y="14807"/>
                  </a:lnTo>
                  <a:cubicBezTo>
                    <a:pt x="9399" y="14921"/>
                    <a:pt x="9450" y="15066"/>
                    <a:pt x="9492" y="15159"/>
                  </a:cubicBezTo>
                  <a:cubicBezTo>
                    <a:pt x="9585" y="15107"/>
                    <a:pt x="9606" y="15024"/>
                    <a:pt x="9565" y="14921"/>
                  </a:cubicBezTo>
                  <a:lnTo>
                    <a:pt x="9565" y="14921"/>
                  </a:lnTo>
                  <a:cubicBezTo>
                    <a:pt x="9635" y="15043"/>
                    <a:pt x="9803" y="15202"/>
                    <a:pt x="9906" y="15202"/>
                  </a:cubicBezTo>
                  <a:cubicBezTo>
                    <a:pt x="9969" y="15202"/>
                    <a:pt x="10009" y="15144"/>
                    <a:pt x="9989" y="14983"/>
                  </a:cubicBezTo>
                  <a:lnTo>
                    <a:pt x="9989" y="14983"/>
                  </a:lnTo>
                  <a:cubicBezTo>
                    <a:pt x="10038" y="15022"/>
                    <a:pt x="10160" y="15171"/>
                    <a:pt x="10192" y="15171"/>
                  </a:cubicBezTo>
                  <a:cubicBezTo>
                    <a:pt x="10194" y="15171"/>
                    <a:pt x="10195" y="15171"/>
                    <a:pt x="10196" y="15169"/>
                  </a:cubicBezTo>
                  <a:cubicBezTo>
                    <a:pt x="10207" y="15077"/>
                    <a:pt x="10217" y="14517"/>
                    <a:pt x="10176" y="14465"/>
                  </a:cubicBezTo>
                  <a:cubicBezTo>
                    <a:pt x="10117" y="14504"/>
                    <a:pt x="10063" y="14520"/>
                    <a:pt x="10012" y="14520"/>
                  </a:cubicBezTo>
                  <a:cubicBezTo>
                    <a:pt x="9823" y="14520"/>
                    <a:pt x="9678" y="14291"/>
                    <a:pt x="9482" y="14185"/>
                  </a:cubicBezTo>
                  <a:cubicBezTo>
                    <a:pt x="9513" y="14061"/>
                    <a:pt x="9554" y="13864"/>
                    <a:pt x="9533" y="13812"/>
                  </a:cubicBezTo>
                  <a:lnTo>
                    <a:pt x="9533" y="13812"/>
                  </a:lnTo>
                  <a:cubicBezTo>
                    <a:pt x="9531" y="13815"/>
                    <a:pt x="9524" y="13816"/>
                    <a:pt x="9515" y="13816"/>
                  </a:cubicBezTo>
                  <a:cubicBezTo>
                    <a:pt x="9402" y="13816"/>
                    <a:pt x="8835" y="13661"/>
                    <a:pt x="8777" y="13585"/>
                  </a:cubicBezTo>
                  <a:lnTo>
                    <a:pt x="8777" y="13585"/>
                  </a:lnTo>
                  <a:cubicBezTo>
                    <a:pt x="8806" y="13601"/>
                    <a:pt x="8833" y="13608"/>
                    <a:pt x="8858" y="13608"/>
                  </a:cubicBezTo>
                  <a:cubicBezTo>
                    <a:pt x="9004" y="13608"/>
                    <a:pt x="9082" y="13368"/>
                    <a:pt x="9113" y="13368"/>
                  </a:cubicBezTo>
                  <a:cubicBezTo>
                    <a:pt x="9124" y="13368"/>
                    <a:pt x="9130" y="13399"/>
                    <a:pt x="9130" y="13481"/>
                  </a:cubicBezTo>
                  <a:cubicBezTo>
                    <a:pt x="9283" y="13363"/>
                    <a:pt x="9563" y="13033"/>
                    <a:pt x="9666" y="13033"/>
                  </a:cubicBezTo>
                  <a:cubicBezTo>
                    <a:pt x="9681" y="13033"/>
                    <a:pt x="9692" y="13040"/>
                    <a:pt x="9699" y="13056"/>
                  </a:cubicBezTo>
                  <a:cubicBezTo>
                    <a:pt x="9754" y="12818"/>
                    <a:pt x="9486" y="12532"/>
                    <a:pt x="9451" y="12532"/>
                  </a:cubicBezTo>
                  <a:cubicBezTo>
                    <a:pt x="9446" y="12532"/>
                    <a:pt x="9445" y="12537"/>
                    <a:pt x="9450" y="12548"/>
                  </a:cubicBezTo>
                  <a:cubicBezTo>
                    <a:pt x="9215" y="12668"/>
                    <a:pt x="9013" y="12696"/>
                    <a:pt x="8810" y="12696"/>
                  </a:cubicBezTo>
                  <a:cubicBezTo>
                    <a:pt x="8638" y="12696"/>
                    <a:pt x="8465" y="12676"/>
                    <a:pt x="8271" y="12676"/>
                  </a:cubicBezTo>
                  <a:cubicBezTo>
                    <a:pt x="8179" y="12676"/>
                    <a:pt x="8082" y="12680"/>
                    <a:pt x="7979" y="12693"/>
                  </a:cubicBezTo>
                  <a:cubicBezTo>
                    <a:pt x="8093" y="12621"/>
                    <a:pt x="8103" y="12538"/>
                    <a:pt x="8011" y="12424"/>
                  </a:cubicBezTo>
                  <a:cubicBezTo>
                    <a:pt x="8026" y="12419"/>
                    <a:pt x="8046" y="12417"/>
                    <a:pt x="8067" y="12417"/>
                  </a:cubicBezTo>
                  <a:cubicBezTo>
                    <a:pt x="8132" y="12417"/>
                    <a:pt x="8211" y="12435"/>
                    <a:pt x="8217" y="12444"/>
                  </a:cubicBezTo>
                  <a:lnTo>
                    <a:pt x="8217" y="12444"/>
                  </a:lnTo>
                  <a:cubicBezTo>
                    <a:pt x="8194" y="12389"/>
                    <a:pt x="8011" y="12113"/>
                    <a:pt x="8135" y="12082"/>
                  </a:cubicBezTo>
                  <a:lnTo>
                    <a:pt x="8135" y="12082"/>
                  </a:lnTo>
                  <a:cubicBezTo>
                    <a:pt x="8202" y="12280"/>
                    <a:pt x="8404" y="12376"/>
                    <a:pt x="8543" y="12376"/>
                  </a:cubicBezTo>
                  <a:cubicBezTo>
                    <a:pt x="8680" y="12376"/>
                    <a:pt x="8755" y="12283"/>
                    <a:pt x="8580" y="12102"/>
                  </a:cubicBezTo>
                  <a:cubicBezTo>
                    <a:pt x="8596" y="12086"/>
                    <a:pt x="8680" y="12051"/>
                    <a:pt x="8762" y="12051"/>
                  </a:cubicBezTo>
                  <a:cubicBezTo>
                    <a:pt x="8838" y="12051"/>
                    <a:pt x="8912" y="12081"/>
                    <a:pt x="8932" y="12185"/>
                  </a:cubicBezTo>
                  <a:cubicBezTo>
                    <a:pt x="9109" y="12072"/>
                    <a:pt x="9192" y="11761"/>
                    <a:pt x="9202" y="11699"/>
                  </a:cubicBezTo>
                  <a:cubicBezTo>
                    <a:pt x="9357" y="11719"/>
                    <a:pt x="9305" y="11709"/>
                    <a:pt x="9347" y="11812"/>
                  </a:cubicBezTo>
                  <a:cubicBezTo>
                    <a:pt x="9354" y="11700"/>
                    <a:pt x="9359" y="11631"/>
                    <a:pt x="9362" y="11591"/>
                  </a:cubicBezTo>
                  <a:lnTo>
                    <a:pt x="9362" y="11591"/>
                  </a:lnTo>
                  <a:cubicBezTo>
                    <a:pt x="9359" y="11618"/>
                    <a:pt x="9354" y="11645"/>
                    <a:pt x="9348" y="11645"/>
                  </a:cubicBezTo>
                  <a:cubicBezTo>
                    <a:pt x="9341" y="11645"/>
                    <a:pt x="9334" y="11613"/>
                    <a:pt x="9326" y="11512"/>
                  </a:cubicBezTo>
                  <a:cubicBezTo>
                    <a:pt x="9303" y="11559"/>
                    <a:pt x="9278" y="11579"/>
                    <a:pt x="9254" y="11579"/>
                  </a:cubicBezTo>
                  <a:cubicBezTo>
                    <a:pt x="9202" y="11579"/>
                    <a:pt x="9151" y="11493"/>
                    <a:pt x="9109" y="11388"/>
                  </a:cubicBezTo>
                  <a:cubicBezTo>
                    <a:pt x="9254" y="11346"/>
                    <a:pt x="9015" y="11253"/>
                    <a:pt x="9181" y="11201"/>
                  </a:cubicBezTo>
                  <a:lnTo>
                    <a:pt x="9181" y="11201"/>
                  </a:lnTo>
                  <a:cubicBezTo>
                    <a:pt x="9285" y="11471"/>
                    <a:pt x="9420" y="11222"/>
                    <a:pt x="9347" y="11492"/>
                  </a:cubicBezTo>
                  <a:cubicBezTo>
                    <a:pt x="9430" y="11377"/>
                    <a:pt x="9461" y="11243"/>
                    <a:pt x="9430" y="11098"/>
                  </a:cubicBezTo>
                  <a:lnTo>
                    <a:pt x="9430" y="11098"/>
                  </a:lnTo>
                  <a:cubicBezTo>
                    <a:pt x="9501" y="11158"/>
                    <a:pt x="9544" y="11177"/>
                    <a:pt x="9572" y="11177"/>
                  </a:cubicBezTo>
                  <a:cubicBezTo>
                    <a:pt x="9620" y="11177"/>
                    <a:pt x="9625" y="11120"/>
                    <a:pt x="9654" y="11120"/>
                  </a:cubicBezTo>
                  <a:cubicBezTo>
                    <a:pt x="9672" y="11120"/>
                    <a:pt x="9699" y="11142"/>
                    <a:pt x="9751" y="11211"/>
                  </a:cubicBezTo>
                  <a:cubicBezTo>
                    <a:pt x="9728" y="11095"/>
                    <a:pt x="9745" y="11037"/>
                    <a:pt x="9803" y="11037"/>
                  </a:cubicBezTo>
                  <a:cubicBezTo>
                    <a:pt x="9823" y="11037"/>
                    <a:pt x="9847" y="11043"/>
                    <a:pt x="9876" y="11056"/>
                  </a:cubicBezTo>
                  <a:cubicBezTo>
                    <a:pt x="9846" y="10997"/>
                    <a:pt x="9818" y="10979"/>
                    <a:pt x="9792" y="10979"/>
                  </a:cubicBezTo>
                  <a:cubicBezTo>
                    <a:pt x="9746" y="10979"/>
                    <a:pt x="9707" y="11035"/>
                    <a:pt x="9676" y="11035"/>
                  </a:cubicBezTo>
                  <a:cubicBezTo>
                    <a:pt x="9656" y="11035"/>
                    <a:pt x="9639" y="11011"/>
                    <a:pt x="9627" y="10932"/>
                  </a:cubicBezTo>
                  <a:cubicBezTo>
                    <a:pt x="9602" y="11020"/>
                    <a:pt x="9492" y="11066"/>
                    <a:pt x="9376" y="11066"/>
                  </a:cubicBezTo>
                  <a:cubicBezTo>
                    <a:pt x="9207" y="11066"/>
                    <a:pt x="9024" y="10969"/>
                    <a:pt x="9067" y="10766"/>
                  </a:cubicBezTo>
                  <a:lnTo>
                    <a:pt x="9067" y="10766"/>
                  </a:lnTo>
                  <a:cubicBezTo>
                    <a:pt x="9132" y="10796"/>
                    <a:pt x="9277" y="10848"/>
                    <a:pt x="9350" y="10848"/>
                  </a:cubicBezTo>
                  <a:cubicBezTo>
                    <a:pt x="9428" y="10848"/>
                    <a:pt x="9423" y="10789"/>
                    <a:pt x="9150" y="10580"/>
                  </a:cubicBezTo>
                  <a:cubicBezTo>
                    <a:pt x="9125" y="10644"/>
                    <a:pt x="9078" y="10663"/>
                    <a:pt x="9016" y="10663"/>
                  </a:cubicBezTo>
                  <a:cubicBezTo>
                    <a:pt x="8933" y="10663"/>
                    <a:pt x="8822" y="10630"/>
                    <a:pt x="8694" y="10630"/>
                  </a:cubicBezTo>
                  <a:cubicBezTo>
                    <a:pt x="8641" y="10630"/>
                    <a:pt x="8586" y="10636"/>
                    <a:pt x="8529" y="10652"/>
                  </a:cubicBezTo>
                  <a:cubicBezTo>
                    <a:pt x="8487" y="10569"/>
                    <a:pt x="8611" y="10631"/>
                    <a:pt x="8559" y="10497"/>
                  </a:cubicBezTo>
                  <a:lnTo>
                    <a:pt x="8559" y="10497"/>
                  </a:lnTo>
                  <a:cubicBezTo>
                    <a:pt x="8384" y="10631"/>
                    <a:pt x="8311" y="10559"/>
                    <a:pt x="8135" y="10610"/>
                  </a:cubicBezTo>
                  <a:cubicBezTo>
                    <a:pt x="8114" y="10527"/>
                    <a:pt x="8114" y="10455"/>
                    <a:pt x="8124" y="10382"/>
                  </a:cubicBezTo>
                  <a:lnTo>
                    <a:pt x="8124" y="10382"/>
                  </a:lnTo>
                  <a:cubicBezTo>
                    <a:pt x="8143" y="10388"/>
                    <a:pt x="8165" y="10390"/>
                    <a:pt x="8187" y="10390"/>
                  </a:cubicBezTo>
                  <a:cubicBezTo>
                    <a:pt x="8341" y="10390"/>
                    <a:pt x="8526" y="10269"/>
                    <a:pt x="8290" y="10124"/>
                  </a:cubicBezTo>
                  <a:cubicBezTo>
                    <a:pt x="8311" y="10113"/>
                    <a:pt x="8321" y="10092"/>
                    <a:pt x="8331" y="10072"/>
                  </a:cubicBezTo>
                  <a:cubicBezTo>
                    <a:pt x="8487" y="10134"/>
                    <a:pt x="8632" y="10227"/>
                    <a:pt x="8684" y="10341"/>
                  </a:cubicBezTo>
                  <a:cubicBezTo>
                    <a:pt x="8798" y="9781"/>
                    <a:pt x="8529" y="10092"/>
                    <a:pt x="8653" y="9751"/>
                  </a:cubicBezTo>
                  <a:lnTo>
                    <a:pt x="8653" y="9751"/>
                  </a:lnTo>
                  <a:cubicBezTo>
                    <a:pt x="8559" y="9756"/>
                    <a:pt x="8490" y="9758"/>
                    <a:pt x="8439" y="9758"/>
                  </a:cubicBezTo>
                  <a:cubicBezTo>
                    <a:pt x="8102" y="9758"/>
                    <a:pt x="8582" y="9664"/>
                    <a:pt x="8263" y="9664"/>
                  </a:cubicBezTo>
                  <a:cubicBezTo>
                    <a:pt x="8225" y="9664"/>
                    <a:pt x="8177" y="9665"/>
                    <a:pt x="8114" y="9668"/>
                  </a:cubicBezTo>
                  <a:cubicBezTo>
                    <a:pt x="8114" y="9647"/>
                    <a:pt x="8331" y="9606"/>
                    <a:pt x="8342" y="9606"/>
                  </a:cubicBezTo>
                  <a:cubicBezTo>
                    <a:pt x="8197" y="9585"/>
                    <a:pt x="8114" y="9502"/>
                    <a:pt x="8103" y="9346"/>
                  </a:cubicBezTo>
                  <a:lnTo>
                    <a:pt x="8103" y="9346"/>
                  </a:lnTo>
                  <a:cubicBezTo>
                    <a:pt x="8209" y="9491"/>
                    <a:pt x="8247" y="9545"/>
                    <a:pt x="8253" y="9545"/>
                  </a:cubicBezTo>
                  <a:cubicBezTo>
                    <a:pt x="8265" y="9545"/>
                    <a:pt x="8159" y="9345"/>
                    <a:pt x="8207" y="9222"/>
                  </a:cubicBezTo>
                  <a:lnTo>
                    <a:pt x="8207" y="9222"/>
                  </a:lnTo>
                  <a:cubicBezTo>
                    <a:pt x="7813" y="9243"/>
                    <a:pt x="7419" y="9243"/>
                    <a:pt x="7274" y="9274"/>
                  </a:cubicBezTo>
                  <a:cubicBezTo>
                    <a:pt x="7274" y="9150"/>
                    <a:pt x="7834" y="8932"/>
                    <a:pt x="7627" y="8662"/>
                  </a:cubicBezTo>
                  <a:cubicBezTo>
                    <a:pt x="7733" y="8617"/>
                    <a:pt x="7798" y="8614"/>
                    <a:pt x="7838" y="8614"/>
                  </a:cubicBezTo>
                  <a:cubicBezTo>
                    <a:pt x="7843" y="8614"/>
                    <a:pt x="7847" y="8614"/>
                    <a:pt x="7850" y="8614"/>
                  </a:cubicBezTo>
                  <a:cubicBezTo>
                    <a:pt x="7907" y="8614"/>
                    <a:pt x="7905" y="8609"/>
                    <a:pt x="7917" y="8425"/>
                  </a:cubicBezTo>
                  <a:cubicBezTo>
                    <a:pt x="7959" y="8546"/>
                    <a:pt x="7996" y="8591"/>
                    <a:pt x="8026" y="8591"/>
                  </a:cubicBezTo>
                  <a:cubicBezTo>
                    <a:pt x="8098" y="8591"/>
                    <a:pt x="8135" y="8329"/>
                    <a:pt x="8135" y="8248"/>
                  </a:cubicBezTo>
                  <a:cubicBezTo>
                    <a:pt x="8290" y="8425"/>
                    <a:pt x="8248" y="8331"/>
                    <a:pt x="8331" y="8455"/>
                  </a:cubicBezTo>
                  <a:cubicBezTo>
                    <a:pt x="8335" y="8424"/>
                    <a:pt x="8354" y="8414"/>
                    <a:pt x="8381" y="8414"/>
                  </a:cubicBezTo>
                  <a:cubicBezTo>
                    <a:pt x="8429" y="8414"/>
                    <a:pt x="8503" y="8449"/>
                    <a:pt x="8548" y="8449"/>
                  </a:cubicBezTo>
                  <a:cubicBezTo>
                    <a:pt x="8607" y="8449"/>
                    <a:pt x="8618" y="8389"/>
                    <a:pt x="8466" y="8114"/>
                  </a:cubicBezTo>
                  <a:cubicBezTo>
                    <a:pt x="8435" y="8103"/>
                    <a:pt x="8404" y="8082"/>
                    <a:pt x="8373" y="8041"/>
                  </a:cubicBezTo>
                  <a:cubicBezTo>
                    <a:pt x="8456" y="8031"/>
                    <a:pt x="8476" y="8010"/>
                    <a:pt x="8435" y="7958"/>
                  </a:cubicBezTo>
                  <a:lnTo>
                    <a:pt x="8435" y="7958"/>
                  </a:lnTo>
                  <a:cubicBezTo>
                    <a:pt x="8327" y="8043"/>
                    <a:pt x="8233" y="8085"/>
                    <a:pt x="8154" y="8085"/>
                  </a:cubicBezTo>
                  <a:cubicBezTo>
                    <a:pt x="8059" y="8085"/>
                    <a:pt x="7984" y="8025"/>
                    <a:pt x="7928" y="7906"/>
                  </a:cubicBezTo>
                  <a:cubicBezTo>
                    <a:pt x="7907" y="8114"/>
                    <a:pt x="7617" y="8176"/>
                    <a:pt x="7306" y="8186"/>
                  </a:cubicBezTo>
                  <a:cubicBezTo>
                    <a:pt x="7306" y="8113"/>
                    <a:pt x="7306" y="8036"/>
                    <a:pt x="7319" y="8036"/>
                  </a:cubicBezTo>
                  <a:cubicBezTo>
                    <a:pt x="7327" y="8036"/>
                    <a:pt x="7339" y="8060"/>
                    <a:pt x="7357" y="8124"/>
                  </a:cubicBezTo>
                  <a:cubicBezTo>
                    <a:pt x="7419" y="8041"/>
                    <a:pt x="7451" y="7958"/>
                    <a:pt x="7430" y="7865"/>
                  </a:cubicBezTo>
                  <a:lnTo>
                    <a:pt x="7430" y="7865"/>
                  </a:lnTo>
                  <a:cubicBezTo>
                    <a:pt x="7389" y="7896"/>
                    <a:pt x="7357" y="7927"/>
                    <a:pt x="7316" y="7948"/>
                  </a:cubicBezTo>
                  <a:cubicBezTo>
                    <a:pt x="7306" y="7834"/>
                    <a:pt x="7327" y="7730"/>
                    <a:pt x="7378" y="7626"/>
                  </a:cubicBezTo>
                  <a:cubicBezTo>
                    <a:pt x="7383" y="7666"/>
                    <a:pt x="7393" y="7682"/>
                    <a:pt x="7408" y="7682"/>
                  </a:cubicBezTo>
                  <a:cubicBezTo>
                    <a:pt x="7458" y="7682"/>
                    <a:pt x="7559" y="7481"/>
                    <a:pt x="7647" y="7336"/>
                  </a:cubicBezTo>
                  <a:cubicBezTo>
                    <a:pt x="7640" y="7331"/>
                    <a:pt x="7628" y="7329"/>
                    <a:pt x="7612" y="7329"/>
                  </a:cubicBezTo>
                  <a:cubicBezTo>
                    <a:pt x="7395" y="7329"/>
                    <a:pt x="6441" y="7744"/>
                    <a:pt x="6383" y="7782"/>
                  </a:cubicBezTo>
                  <a:cubicBezTo>
                    <a:pt x="6363" y="7554"/>
                    <a:pt x="6218" y="7720"/>
                    <a:pt x="6187" y="7492"/>
                  </a:cubicBezTo>
                  <a:lnTo>
                    <a:pt x="6187" y="7492"/>
                  </a:lnTo>
                  <a:cubicBezTo>
                    <a:pt x="6223" y="7505"/>
                    <a:pt x="6266" y="7511"/>
                    <a:pt x="6309" y="7511"/>
                  </a:cubicBezTo>
                  <a:cubicBezTo>
                    <a:pt x="6438" y="7511"/>
                    <a:pt x="6562" y="7458"/>
                    <a:pt x="6477" y="7388"/>
                  </a:cubicBezTo>
                  <a:cubicBezTo>
                    <a:pt x="6513" y="7383"/>
                    <a:pt x="6546" y="7380"/>
                    <a:pt x="6579" y="7380"/>
                  </a:cubicBezTo>
                  <a:cubicBezTo>
                    <a:pt x="6669" y="7380"/>
                    <a:pt x="6751" y="7405"/>
                    <a:pt x="6850" y="7481"/>
                  </a:cubicBezTo>
                  <a:cubicBezTo>
                    <a:pt x="6912" y="7409"/>
                    <a:pt x="6871" y="7460"/>
                    <a:pt x="6912" y="7409"/>
                  </a:cubicBezTo>
                  <a:cubicBezTo>
                    <a:pt x="6777" y="7357"/>
                    <a:pt x="6715" y="7253"/>
                    <a:pt x="6746" y="7108"/>
                  </a:cubicBezTo>
                  <a:lnTo>
                    <a:pt x="6746" y="7108"/>
                  </a:lnTo>
                  <a:cubicBezTo>
                    <a:pt x="6786" y="7183"/>
                    <a:pt x="6814" y="7209"/>
                    <a:pt x="6833" y="7209"/>
                  </a:cubicBezTo>
                  <a:cubicBezTo>
                    <a:pt x="6881" y="7209"/>
                    <a:pt x="6882" y="7056"/>
                    <a:pt x="6885" y="7056"/>
                  </a:cubicBezTo>
                  <a:cubicBezTo>
                    <a:pt x="6887" y="7056"/>
                    <a:pt x="6890" y="7102"/>
                    <a:pt x="6901" y="7243"/>
                  </a:cubicBezTo>
                  <a:cubicBezTo>
                    <a:pt x="6910" y="7125"/>
                    <a:pt x="6946" y="7069"/>
                    <a:pt x="7015" y="7069"/>
                  </a:cubicBezTo>
                  <a:cubicBezTo>
                    <a:pt x="7030" y="7069"/>
                    <a:pt x="7048" y="7072"/>
                    <a:pt x="7067" y="7078"/>
                  </a:cubicBezTo>
                  <a:cubicBezTo>
                    <a:pt x="7119" y="6995"/>
                    <a:pt x="6912" y="7046"/>
                    <a:pt x="6954" y="6963"/>
                  </a:cubicBezTo>
                  <a:cubicBezTo>
                    <a:pt x="7049" y="6963"/>
                    <a:pt x="7098" y="6956"/>
                    <a:pt x="7129" y="6956"/>
                  </a:cubicBezTo>
                  <a:cubicBezTo>
                    <a:pt x="7172" y="6956"/>
                    <a:pt x="7184" y="6970"/>
                    <a:pt x="7244" y="7036"/>
                  </a:cubicBezTo>
                  <a:cubicBezTo>
                    <a:pt x="7244" y="6964"/>
                    <a:pt x="7294" y="6723"/>
                    <a:pt x="7341" y="6723"/>
                  </a:cubicBezTo>
                  <a:cubicBezTo>
                    <a:pt x="7362" y="6723"/>
                    <a:pt x="7383" y="6771"/>
                    <a:pt x="7399" y="6901"/>
                  </a:cubicBezTo>
                  <a:cubicBezTo>
                    <a:pt x="7492" y="6818"/>
                    <a:pt x="7513" y="6714"/>
                    <a:pt x="7472" y="6590"/>
                  </a:cubicBezTo>
                  <a:cubicBezTo>
                    <a:pt x="7486" y="6586"/>
                    <a:pt x="7498" y="6583"/>
                    <a:pt x="7509" y="6583"/>
                  </a:cubicBezTo>
                  <a:cubicBezTo>
                    <a:pt x="7573" y="6583"/>
                    <a:pt x="7593" y="6658"/>
                    <a:pt x="7575" y="6808"/>
                  </a:cubicBezTo>
                  <a:cubicBezTo>
                    <a:pt x="7730" y="6705"/>
                    <a:pt x="7969" y="6228"/>
                    <a:pt x="7700" y="6021"/>
                  </a:cubicBezTo>
                  <a:cubicBezTo>
                    <a:pt x="7747" y="5998"/>
                    <a:pt x="7786" y="5988"/>
                    <a:pt x="7820" y="5988"/>
                  </a:cubicBezTo>
                  <a:cubicBezTo>
                    <a:pt x="7895" y="5988"/>
                    <a:pt x="7942" y="6041"/>
                    <a:pt x="8000" y="6134"/>
                  </a:cubicBezTo>
                  <a:cubicBezTo>
                    <a:pt x="8020" y="6083"/>
                    <a:pt x="8083" y="5948"/>
                    <a:pt x="8145" y="5844"/>
                  </a:cubicBezTo>
                  <a:lnTo>
                    <a:pt x="8145" y="5844"/>
                  </a:lnTo>
                  <a:cubicBezTo>
                    <a:pt x="7944" y="5891"/>
                    <a:pt x="7580" y="5924"/>
                    <a:pt x="7233" y="5924"/>
                  </a:cubicBezTo>
                  <a:cubicBezTo>
                    <a:pt x="6737" y="5924"/>
                    <a:pt x="6276" y="5857"/>
                    <a:pt x="6373" y="5668"/>
                  </a:cubicBezTo>
                  <a:lnTo>
                    <a:pt x="6373" y="5668"/>
                  </a:lnTo>
                  <a:cubicBezTo>
                    <a:pt x="6388" y="5698"/>
                    <a:pt x="6463" y="5729"/>
                    <a:pt x="6544" y="5729"/>
                  </a:cubicBezTo>
                  <a:cubicBezTo>
                    <a:pt x="6635" y="5729"/>
                    <a:pt x="6734" y="5690"/>
                    <a:pt x="6767" y="5565"/>
                  </a:cubicBezTo>
                  <a:cubicBezTo>
                    <a:pt x="6791" y="5708"/>
                    <a:pt x="6832" y="5759"/>
                    <a:pt x="6883" y="5759"/>
                  </a:cubicBezTo>
                  <a:cubicBezTo>
                    <a:pt x="6985" y="5759"/>
                    <a:pt x="7122" y="5545"/>
                    <a:pt x="7212" y="5461"/>
                  </a:cubicBezTo>
                  <a:cubicBezTo>
                    <a:pt x="7286" y="5535"/>
                    <a:pt x="7313" y="5559"/>
                    <a:pt x="7320" y="5559"/>
                  </a:cubicBezTo>
                  <a:cubicBezTo>
                    <a:pt x="7333" y="5559"/>
                    <a:pt x="7276" y="5477"/>
                    <a:pt x="7315" y="5477"/>
                  </a:cubicBezTo>
                  <a:cubicBezTo>
                    <a:pt x="7321" y="5477"/>
                    <a:pt x="7328" y="5479"/>
                    <a:pt x="7337" y="5482"/>
                  </a:cubicBezTo>
                  <a:cubicBezTo>
                    <a:pt x="7320" y="5575"/>
                    <a:pt x="7314" y="5605"/>
                    <a:pt x="7314" y="5605"/>
                  </a:cubicBezTo>
                  <a:cubicBezTo>
                    <a:pt x="7315" y="5605"/>
                    <a:pt x="7336" y="5509"/>
                    <a:pt x="7357" y="5509"/>
                  </a:cubicBezTo>
                  <a:cubicBezTo>
                    <a:pt x="7369" y="5509"/>
                    <a:pt x="7381" y="5538"/>
                    <a:pt x="7389" y="5627"/>
                  </a:cubicBezTo>
                  <a:cubicBezTo>
                    <a:pt x="7392" y="5627"/>
                    <a:pt x="7395" y="5628"/>
                    <a:pt x="7398" y="5628"/>
                  </a:cubicBezTo>
                  <a:cubicBezTo>
                    <a:pt x="7522" y="5628"/>
                    <a:pt x="7678" y="5252"/>
                    <a:pt x="7658" y="5181"/>
                  </a:cubicBezTo>
                  <a:lnTo>
                    <a:pt x="7658" y="5181"/>
                  </a:lnTo>
                  <a:cubicBezTo>
                    <a:pt x="7609" y="5267"/>
                    <a:pt x="7330" y="5415"/>
                    <a:pt x="7102" y="5415"/>
                  </a:cubicBezTo>
                  <a:cubicBezTo>
                    <a:pt x="6946" y="5415"/>
                    <a:pt x="6815" y="5346"/>
                    <a:pt x="6798" y="5140"/>
                  </a:cubicBezTo>
                  <a:lnTo>
                    <a:pt x="6798" y="5140"/>
                  </a:lnTo>
                  <a:cubicBezTo>
                    <a:pt x="6849" y="5218"/>
                    <a:pt x="6877" y="5251"/>
                    <a:pt x="6900" y="5251"/>
                  </a:cubicBezTo>
                  <a:cubicBezTo>
                    <a:pt x="6946" y="5251"/>
                    <a:pt x="6973" y="5117"/>
                    <a:pt x="7140" y="4964"/>
                  </a:cubicBezTo>
                  <a:cubicBezTo>
                    <a:pt x="6995" y="4953"/>
                    <a:pt x="6974" y="4860"/>
                    <a:pt x="7078" y="4704"/>
                  </a:cubicBezTo>
                  <a:lnTo>
                    <a:pt x="7078" y="4704"/>
                  </a:lnTo>
                  <a:cubicBezTo>
                    <a:pt x="7016" y="4783"/>
                    <a:pt x="6116" y="5562"/>
                    <a:pt x="5729" y="5562"/>
                  </a:cubicBezTo>
                  <a:cubicBezTo>
                    <a:pt x="5657" y="5562"/>
                    <a:pt x="5603" y="5535"/>
                    <a:pt x="5575" y="5471"/>
                  </a:cubicBezTo>
                  <a:cubicBezTo>
                    <a:pt x="5579" y="5469"/>
                    <a:pt x="5584" y="5468"/>
                    <a:pt x="5591" y="5468"/>
                  </a:cubicBezTo>
                  <a:cubicBezTo>
                    <a:pt x="5625" y="5468"/>
                    <a:pt x="5691" y="5491"/>
                    <a:pt x="5739" y="5491"/>
                  </a:cubicBezTo>
                  <a:cubicBezTo>
                    <a:pt x="5766" y="5491"/>
                    <a:pt x="5787" y="5484"/>
                    <a:pt x="5793" y="5461"/>
                  </a:cubicBezTo>
                  <a:cubicBezTo>
                    <a:pt x="5731" y="5430"/>
                    <a:pt x="5669" y="5388"/>
                    <a:pt x="5617" y="5337"/>
                  </a:cubicBezTo>
                  <a:cubicBezTo>
                    <a:pt x="5627" y="5326"/>
                    <a:pt x="5731" y="5212"/>
                    <a:pt x="5752" y="5160"/>
                  </a:cubicBezTo>
                  <a:cubicBezTo>
                    <a:pt x="5784" y="5229"/>
                    <a:pt x="5811" y="5259"/>
                    <a:pt x="5830" y="5259"/>
                  </a:cubicBezTo>
                  <a:cubicBezTo>
                    <a:pt x="5873" y="5259"/>
                    <a:pt x="5884" y="5112"/>
                    <a:pt x="5855" y="4891"/>
                  </a:cubicBezTo>
                  <a:cubicBezTo>
                    <a:pt x="5857" y="4891"/>
                    <a:pt x="5859" y="4890"/>
                    <a:pt x="5861" y="4890"/>
                  </a:cubicBezTo>
                  <a:cubicBezTo>
                    <a:pt x="5926" y="4890"/>
                    <a:pt x="6064" y="5038"/>
                    <a:pt x="6093" y="5109"/>
                  </a:cubicBezTo>
                  <a:cubicBezTo>
                    <a:pt x="6125" y="4985"/>
                    <a:pt x="6155" y="4912"/>
                    <a:pt x="6218" y="4808"/>
                  </a:cubicBezTo>
                  <a:lnTo>
                    <a:pt x="6218" y="4808"/>
                  </a:lnTo>
                  <a:cubicBezTo>
                    <a:pt x="6260" y="4943"/>
                    <a:pt x="6230" y="4963"/>
                    <a:pt x="6205" y="4963"/>
                  </a:cubicBezTo>
                  <a:cubicBezTo>
                    <a:pt x="6194" y="4963"/>
                    <a:pt x="6184" y="4959"/>
                    <a:pt x="6181" y="4959"/>
                  </a:cubicBezTo>
                  <a:cubicBezTo>
                    <a:pt x="6173" y="4959"/>
                    <a:pt x="6205" y="4981"/>
                    <a:pt x="6363" y="5130"/>
                  </a:cubicBezTo>
                  <a:cubicBezTo>
                    <a:pt x="6461" y="4979"/>
                    <a:pt x="6547" y="4758"/>
                    <a:pt x="6631" y="4758"/>
                  </a:cubicBezTo>
                  <a:cubicBezTo>
                    <a:pt x="6663" y="4758"/>
                    <a:pt x="6694" y="4790"/>
                    <a:pt x="6726" y="4870"/>
                  </a:cubicBezTo>
                  <a:cubicBezTo>
                    <a:pt x="6733" y="4841"/>
                    <a:pt x="6765" y="4776"/>
                    <a:pt x="6824" y="4776"/>
                  </a:cubicBezTo>
                  <a:cubicBezTo>
                    <a:pt x="6849" y="4776"/>
                    <a:pt x="6878" y="4788"/>
                    <a:pt x="6912" y="4819"/>
                  </a:cubicBezTo>
                  <a:cubicBezTo>
                    <a:pt x="6900" y="4675"/>
                    <a:pt x="6944" y="4580"/>
                    <a:pt x="7012" y="4580"/>
                  </a:cubicBezTo>
                  <a:cubicBezTo>
                    <a:pt x="7058" y="4580"/>
                    <a:pt x="7113" y="4621"/>
                    <a:pt x="7171" y="4715"/>
                  </a:cubicBezTo>
                  <a:cubicBezTo>
                    <a:pt x="7192" y="4704"/>
                    <a:pt x="7347" y="4228"/>
                    <a:pt x="7347" y="4186"/>
                  </a:cubicBezTo>
                  <a:lnTo>
                    <a:pt x="7347" y="4186"/>
                  </a:lnTo>
                  <a:cubicBezTo>
                    <a:pt x="7201" y="4221"/>
                    <a:pt x="7115" y="4412"/>
                    <a:pt x="7091" y="4412"/>
                  </a:cubicBezTo>
                  <a:cubicBezTo>
                    <a:pt x="7079" y="4412"/>
                    <a:pt x="7082" y="4367"/>
                    <a:pt x="7099" y="4238"/>
                  </a:cubicBezTo>
                  <a:lnTo>
                    <a:pt x="7099" y="4238"/>
                  </a:lnTo>
                  <a:cubicBezTo>
                    <a:pt x="7073" y="4303"/>
                    <a:pt x="7047" y="4336"/>
                    <a:pt x="7018" y="4336"/>
                  </a:cubicBezTo>
                  <a:cubicBezTo>
                    <a:pt x="7001" y="4336"/>
                    <a:pt x="6983" y="4324"/>
                    <a:pt x="6964" y="4301"/>
                  </a:cubicBezTo>
                  <a:cubicBezTo>
                    <a:pt x="6964" y="4388"/>
                    <a:pt x="6324" y="4662"/>
                    <a:pt x="6053" y="4662"/>
                  </a:cubicBezTo>
                  <a:cubicBezTo>
                    <a:pt x="6004" y="4662"/>
                    <a:pt x="5967" y="4653"/>
                    <a:pt x="5948" y="4632"/>
                  </a:cubicBezTo>
                  <a:cubicBezTo>
                    <a:pt x="5690" y="4352"/>
                    <a:pt x="6498" y="4259"/>
                    <a:pt x="6125" y="3969"/>
                  </a:cubicBezTo>
                  <a:cubicBezTo>
                    <a:pt x="6363" y="3534"/>
                    <a:pt x="6871" y="3647"/>
                    <a:pt x="7078" y="2933"/>
                  </a:cubicBezTo>
                  <a:cubicBezTo>
                    <a:pt x="7073" y="2926"/>
                    <a:pt x="7066" y="2923"/>
                    <a:pt x="7058" y="2923"/>
                  </a:cubicBezTo>
                  <a:cubicBezTo>
                    <a:pt x="6963" y="2923"/>
                    <a:pt x="6668" y="3332"/>
                    <a:pt x="6601" y="3389"/>
                  </a:cubicBezTo>
                  <a:cubicBezTo>
                    <a:pt x="6543" y="3107"/>
                    <a:pt x="6603" y="3272"/>
                    <a:pt x="6465" y="3148"/>
                  </a:cubicBezTo>
                  <a:lnTo>
                    <a:pt x="6465" y="3148"/>
                  </a:lnTo>
                  <a:cubicBezTo>
                    <a:pt x="6498" y="3176"/>
                    <a:pt x="6526" y="3187"/>
                    <a:pt x="6550" y="3187"/>
                  </a:cubicBezTo>
                  <a:cubicBezTo>
                    <a:pt x="6664" y="3187"/>
                    <a:pt x="6691" y="2920"/>
                    <a:pt x="6756" y="2871"/>
                  </a:cubicBezTo>
                  <a:cubicBezTo>
                    <a:pt x="6777" y="2922"/>
                    <a:pt x="6777" y="2974"/>
                    <a:pt x="6767" y="3026"/>
                  </a:cubicBezTo>
                  <a:cubicBezTo>
                    <a:pt x="6867" y="2909"/>
                    <a:pt x="6833" y="2759"/>
                    <a:pt x="6946" y="2759"/>
                  </a:cubicBezTo>
                  <a:cubicBezTo>
                    <a:pt x="6973" y="2759"/>
                    <a:pt x="7009" y="2768"/>
                    <a:pt x="7057" y="2788"/>
                  </a:cubicBezTo>
                  <a:cubicBezTo>
                    <a:pt x="6933" y="2694"/>
                    <a:pt x="6943" y="2570"/>
                    <a:pt x="7088" y="2436"/>
                  </a:cubicBezTo>
                  <a:cubicBezTo>
                    <a:pt x="7086" y="2435"/>
                    <a:pt x="7083" y="2434"/>
                    <a:pt x="7080" y="2434"/>
                  </a:cubicBezTo>
                  <a:cubicBezTo>
                    <a:pt x="6990" y="2434"/>
                    <a:pt x="6601" y="2889"/>
                    <a:pt x="6300" y="3140"/>
                  </a:cubicBezTo>
                  <a:cubicBezTo>
                    <a:pt x="6263" y="3354"/>
                    <a:pt x="6199" y="3437"/>
                    <a:pt x="6126" y="3437"/>
                  </a:cubicBezTo>
                  <a:cubicBezTo>
                    <a:pt x="5873" y="3437"/>
                    <a:pt x="5512" y="2448"/>
                    <a:pt x="5761" y="2448"/>
                  </a:cubicBezTo>
                  <a:cubicBezTo>
                    <a:pt x="5817" y="2448"/>
                    <a:pt x="5905" y="2499"/>
                    <a:pt x="6031" y="2622"/>
                  </a:cubicBezTo>
                  <a:cubicBezTo>
                    <a:pt x="6093" y="2498"/>
                    <a:pt x="6063" y="2425"/>
                    <a:pt x="5927" y="2425"/>
                  </a:cubicBezTo>
                  <a:cubicBezTo>
                    <a:pt x="6166" y="2291"/>
                    <a:pt x="6208" y="2342"/>
                    <a:pt x="6311" y="2073"/>
                  </a:cubicBezTo>
                  <a:lnTo>
                    <a:pt x="6311" y="2073"/>
                  </a:lnTo>
                  <a:cubicBezTo>
                    <a:pt x="6169" y="2120"/>
                    <a:pt x="5984" y="2391"/>
                    <a:pt x="5788" y="2391"/>
                  </a:cubicBezTo>
                  <a:cubicBezTo>
                    <a:pt x="5769" y="2391"/>
                    <a:pt x="5750" y="2389"/>
                    <a:pt x="5731" y="2383"/>
                  </a:cubicBezTo>
                  <a:cubicBezTo>
                    <a:pt x="5948" y="2321"/>
                    <a:pt x="6114" y="2073"/>
                    <a:pt x="6155" y="1876"/>
                  </a:cubicBezTo>
                  <a:lnTo>
                    <a:pt x="6155" y="1876"/>
                  </a:lnTo>
                  <a:cubicBezTo>
                    <a:pt x="6104" y="1927"/>
                    <a:pt x="6067" y="1952"/>
                    <a:pt x="6044" y="1952"/>
                  </a:cubicBezTo>
                  <a:cubicBezTo>
                    <a:pt x="6011" y="1952"/>
                    <a:pt x="6007" y="1901"/>
                    <a:pt x="6031" y="1803"/>
                  </a:cubicBezTo>
                  <a:cubicBezTo>
                    <a:pt x="6021" y="1801"/>
                    <a:pt x="6010" y="1800"/>
                    <a:pt x="6000" y="1800"/>
                  </a:cubicBezTo>
                  <a:cubicBezTo>
                    <a:pt x="5860" y="1800"/>
                    <a:pt x="5750" y="1985"/>
                    <a:pt x="5731" y="2063"/>
                  </a:cubicBezTo>
                  <a:cubicBezTo>
                    <a:pt x="5731" y="1995"/>
                    <a:pt x="5696" y="1778"/>
                    <a:pt x="5698" y="1778"/>
                  </a:cubicBezTo>
                  <a:lnTo>
                    <a:pt x="5698" y="1778"/>
                  </a:lnTo>
                  <a:cubicBezTo>
                    <a:pt x="5698" y="1778"/>
                    <a:pt x="5699" y="1779"/>
                    <a:pt x="5699" y="1782"/>
                  </a:cubicBezTo>
                  <a:cubicBezTo>
                    <a:pt x="5980" y="1669"/>
                    <a:pt x="5969" y="1637"/>
                    <a:pt x="6042" y="1347"/>
                  </a:cubicBezTo>
                  <a:cubicBezTo>
                    <a:pt x="6039" y="1345"/>
                    <a:pt x="6036" y="1344"/>
                    <a:pt x="6031" y="1344"/>
                  </a:cubicBezTo>
                  <a:cubicBezTo>
                    <a:pt x="5945" y="1344"/>
                    <a:pt x="5594" y="1880"/>
                    <a:pt x="5448" y="1880"/>
                  </a:cubicBezTo>
                  <a:cubicBezTo>
                    <a:pt x="5427" y="1880"/>
                    <a:pt x="5411" y="1869"/>
                    <a:pt x="5399" y="1845"/>
                  </a:cubicBezTo>
                  <a:cubicBezTo>
                    <a:pt x="5296" y="1835"/>
                    <a:pt x="5462" y="1503"/>
                    <a:pt x="5326" y="1368"/>
                  </a:cubicBezTo>
                  <a:cubicBezTo>
                    <a:pt x="5524" y="1151"/>
                    <a:pt x="5855" y="819"/>
                    <a:pt x="5492" y="746"/>
                  </a:cubicBezTo>
                  <a:lnTo>
                    <a:pt x="5492" y="746"/>
                  </a:lnTo>
                  <a:cubicBezTo>
                    <a:pt x="5420" y="1057"/>
                    <a:pt x="5358" y="964"/>
                    <a:pt x="5264" y="1358"/>
                  </a:cubicBezTo>
                  <a:cubicBezTo>
                    <a:pt x="5173" y="1229"/>
                    <a:pt x="5349" y="906"/>
                    <a:pt x="5261" y="906"/>
                  </a:cubicBezTo>
                  <a:cubicBezTo>
                    <a:pt x="5250" y="906"/>
                    <a:pt x="5234" y="911"/>
                    <a:pt x="5213" y="923"/>
                  </a:cubicBezTo>
                  <a:cubicBezTo>
                    <a:pt x="5192" y="861"/>
                    <a:pt x="5326" y="612"/>
                    <a:pt x="5420" y="529"/>
                  </a:cubicBezTo>
                  <a:lnTo>
                    <a:pt x="5420" y="529"/>
                  </a:lnTo>
                  <a:cubicBezTo>
                    <a:pt x="5365" y="542"/>
                    <a:pt x="5320" y="549"/>
                    <a:pt x="5286" y="549"/>
                  </a:cubicBezTo>
                  <a:cubicBezTo>
                    <a:pt x="5159" y="549"/>
                    <a:pt x="5176" y="458"/>
                    <a:pt x="5347" y="270"/>
                  </a:cubicBezTo>
                  <a:lnTo>
                    <a:pt x="5347" y="270"/>
                  </a:lnTo>
                  <a:cubicBezTo>
                    <a:pt x="5274" y="324"/>
                    <a:pt x="5231" y="346"/>
                    <a:pt x="5207" y="346"/>
                  </a:cubicBezTo>
                  <a:cubicBezTo>
                    <a:pt x="5113" y="346"/>
                    <a:pt x="5318" y="9"/>
                    <a:pt x="516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643344" y="4123293"/>
              <a:ext cx="687369" cy="1368157"/>
            </a:xfrm>
            <a:custGeom>
              <a:avLst/>
              <a:gdLst/>
              <a:ahLst/>
              <a:cxnLst/>
              <a:rect l="l" t="t" r="r" b="b"/>
              <a:pathLst>
                <a:path w="6789" h="13513" extrusionOk="0">
                  <a:moveTo>
                    <a:pt x="3058" y="208"/>
                  </a:moveTo>
                  <a:cubicBezTo>
                    <a:pt x="3058" y="208"/>
                    <a:pt x="3058" y="208"/>
                    <a:pt x="3058" y="208"/>
                  </a:cubicBezTo>
                  <a:cubicBezTo>
                    <a:pt x="3059" y="209"/>
                    <a:pt x="3059" y="210"/>
                    <a:pt x="3060" y="211"/>
                  </a:cubicBezTo>
                  <a:lnTo>
                    <a:pt x="3060" y="211"/>
                  </a:lnTo>
                  <a:cubicBezTo>
                    <a:pt x="3059" y="209"/>
                    <a:pt x="3059" y="208"/>
                    <a:pt x="3058" y="208"/>
                  </a:cubicBezTo>
                  <a:close/>
                  <a:moveTo>
                    <a:pt x="2743" y="1657"/>
                  </a:moveTo>
                  <a:cubicBezTo>
                    <a:pt x="2741" y="1657"/>
                    <a:pt x="2739" y="1658"/>
                    <a:pt x="2736" y="1659"/>
                  </a:cubicBezTo>
                  <a:cubicBezTo>
                    <a:pt x="2739" y="1658"/>
                    <a:pt x="2741" y="1658"/>
                    <a:pt x="2743" y="1657"/>
                  </a:cubicBezTo>
                  <a:close/>
                  <a:moveTo>
                    <a:pt x="4507" y="3367"/>
                  </a:moveTo>
                  <a:cubicBezTo>
                    <a:pt x="4510" y="3367"/>
                    <a:pt x="4514" y="3367"/>
                    <a:pt x="4519" y="3369"/>
                  </a:cubicBezTo>
                  <a:cubicBezTo>
                    <a:pt x="4514" y="3390"/>
                    <a:pt x="4511" y="3406"/>
                    <a:pt x="4509" y="3418"/>
                  </a:cubicBezTo>
                  <a:lnTo>
                    <a:pt x="4509" y="3418"/>
                  </a:lnTo>
                  <a:cubicBezTo>
                    <a:pt x="4506" y="3407"/>
                    <a:pt x="4482" y="3367"/>
                    <a:pt x="4507" y="3367"/>
                  </a:cubicBezTo>
                  <a:close/>
                  <a:moveTo>
                    <a:pt x="4504" y="3443"/>
                  </a:moveTo>
                  <a:cubicBezTo>
                    <a:pt x="4503" y="3445"/>
                    <a:pt x="4503" y="3446"/>
                    <a:pt x="4503" y="3446"/>
                  </a:cubicBezTo>
                  <a:cubicBezTo>
                    <a:pt x="4503" y="3446"/>
                    <a:pt x="4503" y="3445"/>
                    <a:pt x="4504" y="3443"/>
                  </a:cubicBezTo>
                  <a:close/>
                  <a:moveTo>
                    <a:pt x="1701" y="3461"/>
                  </a:moveTo>
                  <a:cubicBezTo>
                    <a:pt x="1701" y="3461"/>
                    <a:pt x="1701" y="3461"/>
                    <a:pt x="1700" y="3462"/>
                  </a:cubicBezTo>
                  <a:cubicBezTo>
                    <a:pt x="1701" y="3461"/>
                    <a:pt x="1701" y="3461"/>
                    <a:pt x="1701" y="3461"/>
                  </a:cubicBezTo>
                  <a:close/>
                  <a:moveTo>
                    <a:pt x="5763" y="7097"/>
                  </a:moveTo>
                  <a:cubicBezTo>
                    <a:pt x="5763" y="7097"/>
                    <a:pt x="5761" y="7109"/>
                    <a:pt x="5759" y="7144"/>
                  </a:cubicBezTo>
                  <a:lnTo>
                    <a:pt x="5759" y="7144"/>
                  </a:lnTo>
                  <a:cubicBezTo>
                    <a:pt x="5762" y="7126"/>
                    <a:pt x="5764" y="7097"/>
                    <a:pt x="5763" y="7097"/>
                  </a:cubicBezTo>
                  <a:close/>
                  <a:moveTo>
                    <a:pt x="6155" y="10289"/>
                  </a:moveTo>
                  <a:cubicBezTo>
                    <a:pt x="6155" y="10289"/>
                    <a:pt x="6155" y="10290"/>
                    <a:pt x="6156" y="10290"/>
                  </a:cubicBezTo>
                  <a:cubicBezTo>
                    <a:pt x="6156" y="10289"/>
                    <a:pt x="6155" y="10289"/>
                    <a:pt x="6155" y="10289"/>
                  </a:cubicBezTo>
                  <a:close/>
                  <a:moveTo>
                    <a:pt x="6434" y="12383"/>
                  </a:moveTo>
                  <a:lnTo>
                    <a:pt x="6434" y="12383"/>
                  </a:lnTo>
                  <a:cubicBezTo>
                    <a:pt x="6435" y="12383"/>
                    <a:pt x="6436" y="12384"/>
                    <a:pt x="6436" y="12384"/>
                  </a:cubicBezTo>
                  <a:cubicBezTo>
                    <a:pt x="6436" y="12384"/>
                    <a:pt x="6436" y="12383"/>
                    <a:pt x="6436" y="12383"/>
                  </a:cubicBezTo>
                  <a:cubicBezTo>
                    <a:pt x="6435" y="12383"/>
                    <a:pt x="6435" y="12383"/>
                    <a:pt x="6434" y="12383"/>
                  </a:cubicBezTo>
                  <a:close/>
                  <a:moveTo>
                    <a:pt x="1792" y="13085"/>
                  </a:moveTo>
                  <a:lnTo>
                    <a:pt x="1792" y="13085"/>
                  </a:lnTo>
                  <a:cubicBezTo>
                    <a:pt x="1793" y="13086"/>
                    <a:pt x="1793" y="13087"/>
                    <a:pt x="1794" y="13088"/>
                  </a:cubicBezTo>
                  <a:cubicBezTo>
                    <a:pt x="1795" y="13088"/>
                    <a:pt x="1796" y="13089"/>
                    <a:pt x="1797" y="13089"/>
                  </a:cubicBezTo>
                  <a:cubicBezTo>
                    <a:pt x="1797" y="13089"/>
                    <a:pt x="1795" y="13087"/>
                    <a:pt x="1792" y="13085"/>
                  </a:cubicBezTo>
                  <a:close/>
                  <a:moveTo>
                    <a:pt x="3182" y="1"/>
                  </a:moveTo>
                  <a:cubicBezTo>
                    <a:pt x="3182" y="118"/>
                    <a:pt x="3176" y="259"/>
                    <a:pt x="3125" y="259"/>
                  </a:cubicBezTo>
                  <a:cubicBezTo>
                    <a:pt x="3108" y="259"/>
                    <a:pt x="3087" y="245"/>
                    <a:pt x="3060" y="211"/>
                  </a:cubicBezTo>
                  <a:lnTo>
                    <a:pt x="3060" y="211"/>
                  </a:lnTo>
                  <a:cubicBezTo>
                    <a:pt x="3076" y="251"/>
                    <a:pt x="3143" y="710"/>
                    <a:pt x="3172" y="788"/>
                  </a:cubicBezTo>
                  <a:cubicBezTo>
                    <a:pt x="2892" y="685"/>
                    <a:pt x="2934" y="716"/>
                    <a:pt x="2809" y="488"/>
                  </a:cubicBezTo>
                  <a:lnTo>
                    <a:pt x="2809" y="488"/>
                  </a:lnTo>
                  <a:cubicBezTo>
                    <a:pt x="2840" y="550"/>
                    <a:pt x="2840" y="571"/>
                    <a:pt x="2789" y="571"/>
                  </a:cubicBezTo>
                  <a:cubicBezTo>
                    <a:pt x="2840" y="705"/>
                    <a:pt x="2872" y="758"/>
                    <a:pt x="2964" y="820"/>
                  </a:cubicBezTo>
                  <a:cubicBezTo>
                    <a:pt x="2881" y="933"/>
                    <a:pt x="2789" y="965"/>
                    <a:pt x="2985" y="1214"/>
                  </a:cubicBezTo>
                  <a:cubicBezTo>
                    <a:pt x="2654" y="1193"/>
                    <a:pt x="2840" y="1006"/>
                    <a:pt x="2561" y="903"/>
                  </a:cubicBezTo>
                  <a:lnTo>
                    <a:pt x="2561" y="903"/>
                  </a:lnTo>
                  <a:cubicBezTo>
                    <a:pt x="2654" y="1110"/>
                    <a:pt x="2706" y="1161"/>
                    <a:pt x="2768" y="1327"/>
                  </a:cubicBezTo>
                  <a:cubicBezTo>
                    <a:pt x="2771" y="1325"/>
                    <a:pt x="2775" y="1324"/>
                    <a:pt x="2781" y="1324"/>
                  </a:cubicBezTo>
                  <a:cubicBezTo>
                    <a:pt x="2853" y="1324"/>
                    <a:pt x="3124" y="1501"/>
                    <a:pt x="3047" y="1607"/>
                  </a:cubicBezTo>
                  <a:cubicBezTo>
                    <a:pt x="3027" y="1566"/>
                    <a:pt x="2716" y="1359"/>
                    <a:pt x="2685" y="1359"/>
                  </a:cubicBezTo>
                  <a:lnTo>
                    <a:pt x="2685" y="1359"/>
                  </a:lnTo>
                  <a:cubicBezTo>
                    <a:pt x="2685" y="1409"/>
                    <a:pt x="2833" y="1628"/>
                    <a:pt x="2743" y="1657"/>
                  </a:cubicBezTo>
                  <a:lnTo>
                    <a:pt x="2743" y="1657"/>
                  </a:lnTo>
                  <a:cubicBezTo>
                    <a:pt x="2762" y="1652"/>
                    <a:pt x="2779" y="1650"/>
                    <a:pt x="2794" y="1650"/>
                  </a:cubicBezTo>
                  <a:cubicBezTo>
                    <a:pt x="2864" y="1650"/>
                    <a:pt x="2886" y="1701"/>
                    <a:pt x="2861" y="1794"/>
                  </a:cubicBezTo>
                  <a:cubicBezTo>
                    <a:pt x="2923" y="1794"/>
                    <a:pt x="2892" y="1814"/>
                    <a:pt x="2975" y="1824"/>
                  </a:cubicBezTo>
                  <a:cubicBezTo>
                    <a:pt x="2992" y="1743"/>
                    <a:pt x="3004" y="1715"/>
                    <a:pt x="3012" y="1715"/>
                  </a:cubicBezTo>
                  <a:cubicBezTo>
                    <a:pt x="3029" y="1715"/>
                    <a:pt x="3033" y="1821"/>
                    <a:pt x="3044" y="1821"/>
                  </a:cubicBezTo>
                  <a:cubicBezTo>
                    <a:pt x="3048" y="1821"/>
                    <a:pt x="3052" y="1808"/>
                    <a:pt x="3058" y="1773"/>
                  </a:cubicBezTo>
                  <a:cubicBezTo>
                    <a:pt x="3068" y="1794"/>
                    <a:pt x="3120" y="2063"/>
                    <a:pt x="3120" y="2063"/>
                  </a:cubicBezTo>
                  <a:cubicBezTo>
                    <a:pt x="3131" y="2098"/>
                    <a:pt x="3122" y="2112"/>
                    <a:pt x="3102" y="2112"/>
                  </a:cubicBezTo>
                  <a:cubicBezTo>
                    <a:pt x="3047" y="2112"/>
                    <a:pt x="2910" y="2008"/>
                    <a:pt x="2902" y="2001"/>
                  </a:cubicBezTo>
                  <a:lnTo>
                    <a:pt x="2902" y="2001"/>
                  </a:lnTo>
                  <a:cubicBezTo>
                    <a:pt x="2903" y="2004"/>
                    <a:pt x="2901" y="2006"/>
                    <a:pt x="2897" y="2006"/>
                  </a:cubicBezTo>
                  <a:cubicBezTo>
                    <a:pt x="2840" y="2006"/>
                    <a:pt x="2308" y="1666"/>
                    <a:pt x="2250" y="1607"/>
                  </a:cubicBezTo>
                  <a:lnTo>
                    <a:pt x="2250" y="1607"/>
                  </a:lnTo>
                  <a:cubicBezTo>
                    <a:pt x="2198" y="1649"/>
                    <a:pt x="2312" y="1711"/>
                    <a:pt x="2239" y="1732"/>
                  </a:cubicBezTo>
                  <a:cubicBezTo>
                    <a:pt x="2257" y="1768"/>
                    <a:pt x="2451" y="1884"/>
                    <a:pt x="2428" y="1884"/>
                  </a:cubicBezTo>
                  <a:cubicBezTo>
                    <a:pt x="2425" y="1884"/>
                    <a:pt x="2418" y="1882"/>
                    <a:pt x="2405" y="1877"/>
                  </a:cubicBezTo>
                  <a:lnTo>
                    <a:pt x="2405" y="1877"/>
                  </a:lnTo>
                  <a:cubicBezTo>
                    <a:pt x="2424" y="1902"/>
                    <a:pt x="2443" y="1915"/>
                    <a:pt x="2466" y="1915"/>
                  </a:cubicBezTo>
                  <a:cubicBezTo>
                    <a:pt x="2481" y="1915"/>
                    <a:pt x="2499" y="1909"/>
                    <a:pt x="2519" y="1897"/>
                  </a:cubicBezTo>
                  <a:lnTo>
                    <a:pt x="2519" y="1897"/>
                  </a:lnTo>
                  <a:cubicBezTo>
                    <a:pt x="2467" y="1949"/>
                    <a:pt x="2488" y="1969"/>
                    <a:pt x="2561" y="1980"/>
                  </a:cubicBezTo>
                  <a:cubicBezTo>
                    <a:pt x="2545" y="1982"/>
                    <a:pt x="2530" y="1983"/>
                    <a:pt x="2516" y="1983"/>
                  </a:cubicBezTo>
                  <a:cubicBezTo>
                    <a:pt x="2288" y="1983"/>
                    <a:pt x="2180" y="1767"/>
                    <a:pt x="2053" y="1669"/>
                  </a:cubicBezTo>
                  <a:lnTo>
                    <a:pt x="2053" y="1669"/>
                  </a:lnTo>
                  <a:cubicBezTo>
                    <a:pt x="2135" y="1866"/>
                    <a:pt x="2312" y="1949"/>
                    <a:pt x="2312" y="2084"/>
                  </a:cubicBezTo>
                  <a:cubicBezTo>
                    <a:pt x="2322" y="2084"/>
                    <a:pt x="2374" y="2001"/>
                    <a:pt x="2374" y="1990"/>
                  </a:cubicBezTo>
                  <a:cubicBezTo>
                    <a:pt x="2405" y="2001"/>
                    <a:pt x="2623" y="2197"/>
                    <a:pt x="2633" y="2395"/>
                  </a:cubicBezTo>
                  <a:cubicBezTo>
                    <a:pt x="2657" y="2368"/>
                    <a:pt x="2673" y="2360"/>
                    <a:pt x="2684" y="2360"/>
                  </a:cubicBezTo>
                  <a:cubicBezTo>
                    <a:pt x="2699" y="2360"/>
                    <a:pt x="2704" y="2376"/>
                    <a:pt x="2708" y="2376"/>
                  </a:cubicBezTo>
                  <a:cubicBezTo>
                    <a:pt x="2712" y="2376"/>
                    <a:pt x="2715" y="2361"/>
                    <a:pt x="2726" y="2301"/>
                  </a:cubicBezTo>
                  <a:cubicBezTo>
                    <a:pt x="2734" y="2338"/>
                    <a:pt x="2741" y="2352"/>
                    <a:pt x="2753" y="2352"/>
                  </a:cubicBezTo>
                  <a:cubicBezTo>
                    <a:pt x="2774" y="2352"/>
                    <a:pt x="2809" y="2311"/>
                    <a:pt x="2881" y="2291"/>
                  </a:cubicBezTo>
                  <a:lnTo>
                    <a:pt x="2881" y="2291"/>
                  </a:lnTo>
                  <a:cubicBezTo>
                    <a:pt x="2869" y="2330"/>
                    <a:pt x="2872" y="2381"/>
                    <a:pt x="2881" y="2381"/>
                  </a:cubicBezTo>
                  <a:cubicBezTo>
                    <a:pt x="2887" y="2381"/>
                    <a:pt x="2894" y="2362"/>
                    <a:pt x="2902" y="2312"/>
                  </a:cubicBezTo>
                  <a:lnTo>
                    <a:pt x="2902" y="2312"/>
                  </a:lnTo>
                  <a:cubicBezTo>
                    <a:pt x="2957" y="2437"/>
                    <a:pt x="2885" y="2479"/>
                    <a:pt x="2794" y="2479"/>
                  </a:cubicBezTo>
                  <a:cubicBezTo>
                    <a:pt x="2710" y="2479"/>
                    <a:pt x="2610" y="2444"/>
                    <a:pt x="2571" y="2405"/>
                  </a:cubicBezTo>
                  <a:lnTo>
                    <a:pt x="2571" y="2405"/>
                  </a:lnTo>
                  <a:cubicBezTo>
                    <a:pt x="2529" y="2570"/>
                    <a:pt x="2685" y="2498"/>
                    <a:pt x="2685" y="2570"/>
                  </a:cubicBezTo>
                  <a:cubicBezTo>
                    <a:pt x="2681" y="2619"/>
                    <a:pt x="2663" y="2639"/>
                    <a:pt x="2635" y="2639"/>
                  </a:cubicBezTo>
                  <a:cubicBezTo>
                    <a:pt x="2502" y="2639"/>
                    <a:pt x="2153" y="2186"/>
                    <a:pt x="2135" y="2177"/>
                  </a:cubicBezTo>
                  <a:lnTo>
                    <a:pt x="2135" y="2177"/>
                  </a:lnTo>
                  <a:cubicBezTo>
                    <a:pt x="2084" y="2570"/>
                    <a:pt x="2260" y="2561"/>
                    <a:pt x="2301" y="2778"/>
                  </a:cubicBezTo>
                  <a:cubicBezTo>
                    <a:pt x="2316" y="2744"/>
                    <a:pt x="2341" y="2730"/>
                    <a:pt x="2372" y="2730"/>
                  </a:cubicBezTo>
                  <a:cubicBezTo>
                    <a:pt x="2454" y="2730"/>
                    <a:pt x="2569" y="2827"/>
                    <a:pt x="2591" y="2902"/>
                  </a:cubicBezTo>
                  <a:cubicBezTo>
                    <a:pt x="2578" y="2900"/>
                    <a:pt x="2568" y="2900"/>
                    <a:pt x="2558" y="2900"/>
                  </a:cubicBezTo>
                  <a:cubicBezTo>
                    <a:pt x="2457" y="2900"/>
                    <a:pt x="2568" y="2996"/>
                    <a:pt x="2540" y="2996"/>
                  </a:cubicBezTo>
                  <a:cubicBezTo>
                    <a:pt x="2384" y="2996"/>
                    <a:pt x="2264" y="2922"/>
                    <a:pt x="2190" y="2922"/>
                  </a:cubicBezTo>
                  <a:cubicBezTo>
                    <a:pt x="2185" y="2922"/>
                    <a:pt x="2181" y="2922"/>
                    <a:pt x="2177" y="2923"/>
                  </a:cubicBezTo>
                  <a:cubicBezTo>
                    <a:pt x="2135" y="3058"/>
                    <a:pt x="2363" y="3171"/>
                    <a:pt x="2271" y="3337"/>
                  </a:cubicBezTo>
                  <a:cubicBezTo>
                    <a:pt x="2291" y="3244"/>
                    <a:pt x="1700" y="2902"/>
                    <a:pt x="1659" y="2892"/>
                  </a:cubicBezTo>
                  <a:lnTo>
                    <a:pt x="1659" y="2892"/>
                  </a:lnTo>
                  <a:cubicBezTo>
                    <a:pt x="1634" y="2949"/>
                    <a:pt x="1747" y="3210"/>
                    <a:pt x="1831" y="3210"/>
                  </a:cubicBezTo>
                  <a:cubicBezTo>
                    <a:pt x="1852" y="3210"/>
                    <a:pt x="1872" y="3193"/>
                    <a:pt x="1887" y="3151"/>
                  </a:cubicBezTo>
                  <a:cubicBezTo>
                    <a:pt x="1969" y="3278"/>
                    <a:pt x="1971" y="3341"/>
                    <a:pt x="1894" y="3341"/>
                  </a:cubicBezTo>
                  <a:cubicBezTo>
                    <a:pt x="1883" y="3341"/>
                    <a:pt x="1870" y="3340"/>
                    <a:pt x="1856" y="3337"/>
                  </a:cubicBezTo>
                  <a:lnTo>
                    <a:pt x="1856" y="3337"/>
                  </a:lnTo>
                  <a:cubicBezTo>
                    <a:pt x="1960" y="3462"/>
                    <a:pt x="2032" y="3441"/>
                    <a:pt x="2063" y="3586"/>
                  </a:cubicBezTo>
                  <a:cubicBezTo>
                    <a:pt x="2065" y="3586"/>
                    <a:pt x="2067" y="3587"/>
                    <a:pt x="2068" y="3587"/>
                  </a:cubicBezTo>
                  <a:cubicBezTo>
                    <a:pt x="2099" y="3587"/>
                    <a:pt x="2058" y="3482"/>
                    <a:pt x="2099" y="3482"/>
                  </a:cubicBezTo>
                  <a:cubicBezTo>
                    <a:pt x="2101" y="3482"/>
                    <a:pt x="2103" y="3482"/>
                    <a:pt x="2105" y="3482"/>
                  </a:cubicBezTo>
                  <a:cubicBezTo>
                    <a:pt x="2105" y="3586"/>
                    <a:pt x="2218" y="3524"/>
                    <a:pt x="2115" y="3586"/>
                  </a:cubicBezTo>
                  <a:cubicBezTo>
                    <a:pt x="2115" y="3597"/>
                    <a:pt x="2250" y="3586"/>
                    <a:pt x="2280" y="3638"/>
                  </a:cubicBezTo>
                  <a:cubicBezTo>
                    <a:pt x="2265" y="3639"/>
                    <a:pt x="2250" y="3640"/>
                    <a:pt x="2235" y="3640"/>
                  </a:cubicBezTo>
                  <a:cubicBezTo>
                    <a:pt x="2131" y="3640"/>
                    <a:pt x="2041" y="3610"/>
                    <a:pt x="1960" y="3555"/>
                  </a:cubicBezTo>
                  <a:lnTo>
                    <a:pt x="1960" y="3555"/>
                  </a:lnTo>
                  <a:cubicBezTo>
                    <a:pt x="2073" y="3638"/>
                    <a:pt x="1980" y="3586"/>
                    <a:pt x="1887" y="3648"/>
                  </a:cubicBezTo>
                  <a:cubicBezTo>
                    <a:pt x="1907" y="3597"/>
                    <a:pt x="1907" y="3555"/>
                    <a:pt x="1866" y="3514"/>
                  </a:cubicBezTo>
                  <a:cubicBezTo>
                    <a:pt x="1863" y="3568"/>
                    <a:pt x="1857" y="3587"/>
                    <a:pt x="1848" y="3587"/>
                  </a:cubicBezTo>
                  <a:cubicBezTo>
                    <a:pt x="1824" y="3587"/>
                    <a:pt x="1779" y="3458"/>
                    <a:pt x="1718" y="3458"/>
                  </a:cubicBezTo>
                  <a:cubicBezTo>
                    <a:pt x="1713" y="3458"/>
                    <a:pt x="1707" y="3459"/>
                    <a:pt x="1701" y="3461"/>
                  </a:cubicBezTo>
                  <a:lnTo>
                    <a:pt x="1701" y="3461"/>
                  </a:lnTo>
                  <a:cubicBezTo>
                    <a:pt x="1702" y="3461"/>
                    <a:pt x="1702" y="3461"/>
                    <a:pt x="1702" y="3461"/>
                  </a:cubicBezTo>
                  <a:cubicBezTo>
                    <a:pt x="1729" y="3461"/>
                    <a:pt x="1816" y="3743"/>
                    <a:pt x="1888" y="3743"/>
                  </a:cubicBezTo>
                  <a:cubicBezTo>
                    <a:pt x="1911" y="3743"/>
                    <a:pt x="1932" y="3714"/>
                    <a:pt x="1949" y="3638"/>
                  </a:cubicBezTo>
                  <a:cubicBezTo>
                    <a:pt x="1990" y="3648"/>
                    <a:pt x="2001" y="3855"/>
                    <a:pt x="2001" y="3876"/>
                  </a:cubicBezTo>
                  <a:cubicBezTo>
                    <a:pt x="2027" y="3736"/>
                    <a:pt x="2035" y="3689"/>
                    <a:pt x="2039" y="3689"/>
                  </a:cubicBezTo>
                  <a:lnTo>
                    <a:pt x="2039" y="3689"/>
                  </a:lnTo>
                  <a:cubicBezTo>
                    <a:pt x="2045" y="3689"/>
                    <a:pt x="2033" y="3843"/>
                    <a:pt x="2073" y="3876"/>
                  </a:cubicBezTo>
                  <a:cubicBezTo>
                    <a:pt x="2100" y="3791"/>
                    <a:pt x="2132" y="3766"/>
                    <a:pt x="2167" y="3766"/>
                  </a:cubicBezTo>
                  <a:cubicBezTo>
                    <a:pt x="2200" y="3766"/>
                    <a:pt x="2235" y="3789"/>
                    <a:pt x="2271" y="3804"/>
                  </a:cubicBezTo>
                  <a:cubicBezTo>
                    <a:pt x="2239" y="3866"/>
                    <a:pt x="2208" y="3990"/>
                    <a:pt x="2291" y="4000"/>
                  </a:cubicBezTo>
                  <a:cubicBezTo>
                    <a:pt x="2291" y="4006"/>
                    <a:pt x="2292" y="4008"/>
                    <a:pt x="2293" y="4008"/>
                  </a:cubicBezTo>
                  <a:cubicBezTo>
                    <a:pt x="2301" y="4008"/>
                    <a:pt x="2333" y="3879"/>
                    <a:pt x="2341" y="3879"/>
                  </a:cubicBezTo>
                  <a:cubicBezTo>
                    <a:pt x="2342" y="3879"/>
                    <a:pt x="2343" y="3881"/>
                    <a:pt x="2343" y="3887"/>
                  </a:cubicBezTo>
                  <a:cubicBezTo>
                    <a:pt x="2363" y="3990"/>
                    <a:pt x="2384" y="4053"/>
                    <a:pt x="2426" y="4166"/>
                  </a:cubicBezTo>
                  <a:cubicBezTo>
                    <a:pt x="2451" y="4107"/>
                    <a:pt x="2475" y="4086"/>
                    <a:pt x="2504" y="4086"/>
                  </a:cubicBezTo>
                  <a:cubicBezTo>
                    <a:pt x="2546" y="4086"/>
                    <a:pt x="2599" y="4129"/>
                    <a:pt x="2685" y="4166"/>
                  </a:cubicBezTo>
                  <a:cubicBezTo>
                    <a:pt x="2631" y="4213"/>
                    <a:pt x="2538" y="4230"/>
                    <a:pt x="2436" y="4230"/>
                  </a:cubicBezTo>
                  <a:cubicBezTo>
                    <a:pt x="2225" y="4230"/>
                    <a:pt x="1974" y="4159"/>
                    <a:pt x="1939" y="4145"/>
                  </a:cubicBezTo>
                  <a:lnTo>
                    <a:pt x="1939" y="4145"/>
                  </a:lnTo>
                  <a:cubicBezTo>
                    <a:pt x="1958" y="4220"/>
                    <a:pt x="2001" y="4261"/>
                    <a:pt x="2079" y="4261"/>
                  </a:cubicBezTo>
                  <a:cubicBezTo>
                    <a:pt x="2087" y="4261"/>
                    <a:pt x="2096" y="4261"/>
                    <a:pt x="2105" y="4260"/>
                  </a:cubicBezTo>
                  <a:lnTo>
                    <a:pt x="2105" y="4260"/>
                  </a:lnTo>
                  <a:cubicBezTo>
                    <a:pt x="2022" y="4281"/>
                    <a:pt x="2001" y="4332"/>
                    <a:pt x="2043" y="4415"/>
                  </a:cubicBezTo>
                  <a:cubicBezTo>
                    <a:pt x="2045" y="4411"/>
                    <a:pt x="2052" y="4409"/>
                    <a:pt x="2061" y="4409"/>
                  </a:cubicBezTo>
                  <a:cubicBezTo>
                    <a:pt x="2128" y="4409"/>
                    <a:pt x="2338" y="4499"/>
                    <a:pt x="2374" y="4654"/>
                  </a:cubicBezTo>
                  <a:cubicBezTo>
                    <a:pt x="2315" y="4661"/>
                    <a:pt x="2278" y="4664"/>
                    <a:pt x="2257" y="4664"/>
                  </a:cubicBezTo>
                  <a:cubicBezTo>
                    <a:pt x="2192" y="4664"/>
                    <a:pt x="2265" y="4637"/>
                    <a:pt x="2250" y="4637"/>
                  </a:cubicBezTo>
                  <a:cubicBezTo>
                    <a:pt x="2244" y="4637"/>
                    <a:pt x="2225" y="4642"/>
                    <a:pt x="2177" y="4654"/>
                  </a:cubicBezTo>
                  <a:cubicBezTo>
                    <a:pt x="2232" y="4595"/>
                    <a:pt x="2242" y="4584"/>
                    <a:pt x="2240" y="4584"/>
                  </a:cubicBezTo>
                  <a:lnTo>
                    <a:pt x="2240" y="4584"/>
                  </a:lnTo>
                  <a:cubicBezTo>
                    <a:pt x="2238" y="4584"/>
                    <a:pt x="2233" y="4587"/>
                    <a:pt x="2229" y="4587"/>
                  </a:cubicBezTo>
                  <a:cubicBezTo>
                    <a:pt x="2224" y="4587"/>
                    <a:pt x="2224" y="4579"/>
                    <a:pt x="2250" y="4539"/>
                  </a:cubicBezTo>
                  <a:cubicBezTo>
                    <a:pt x="2242" y="4535"/>
                    <a:pt x="2233" y="4533"/>
                    <a:pt x="2222" y="4533"/>
                  </a:cubicBezTo>
                  <a:cubicBezTo>
                    <a:pt x="2169" y="4533"/>
                    <a:pt x="2084" y="4572"/>
                    <a:pt x="2034" y="4572"/>
                  </a:cubicBezTo>
                  <a:cubicBezTo>
                    <a:pt x="1992" y="4572"/>
                    <a:pt x="1976" y="4543"/>
                    <a:pt x="2032" y="4436"/>
                  </a:cubicBezTo>
                  <a:cubicBezTo>
                    <a:pt x="1971" y="4399"/>
                    <a:pt x="1830" y="4384"/>
                    <a:pt x="1724" y="4384"/>
                  </a:cubicBezTo>
                  <a:cubicBezTo>
                    <a:pt x="1649" y="4384"/>
                    <a:pt x="1592" y="4392"/>
                    <a:pt x="1597" y="4405"/>
                  </a:cubicBezTo>
                  <a:cubicBezTo>
                    <a:pt x="1431" y="4281"/>
                    <a:pt x="1307" y="4198"/>
                    <a:pt x="1203" y="4115"/>
                  </a:cubicBezTo>
                  <a:lnTo>
                    <a:pt x="1203" y="4115"/>
                  </a:lnTo>
                  <a:cubicBezTo>
                    <a:pt x="1223" y="4289"/>
                    <a:pt x="1243" y="4320"/>
                    <a:pt x="1275" y="4320"/>
                  </a:cubicBezTo>
                  <a:cubicBezTo>
                    <a:pt x="1292" y="4320"/>
                    <a:pt x="1312" y="4311"/>
                    <a:pt x="1338" y="4311"/>
                  </a:cubicBezTo>
                  <a:cubicBezTo>
                    <a:pt x="1338" y="4539"/>
                    <a:pt x="1472" y="4498"/>
                    <a:pt x="1576" y="4684"/>
                  </a:cubicBezTo>
                  <a:cubicBezTo>
                    <a:pt x="1576" y="4685"/>
                    <a:pt x="1576" y="4685"/>
                    <a:pt x="1576" y="4685"/>
                  </a:cubicBezTo>
                  <a:cubicBezTo>
                    <a:pt x="1584" y="4685"/>
                    <a:pt x="1680" y="4558"/>
                    <a:pt x="1690" y="4518"/>
                  </a:cubicBezTo>
                  <a:cubicBezTo>
                    <a:pt x="1700" y="4684"/>
                    <a:pt x="1835" y="4550"/>
                    <a:pt x="1721" y="4695"/>
                  </a:cubicBezTo>
                  <a:cubicBezTo>
                    <a:pt x="1728" y="4695"/>
                    <a:pt x="1844" y="4616"/>
                    <a:pt x="1860" y="4616"/>
                  </a:cubicBezTo>
                  <a:cubicBezTo>
                    <a:pt x="1870" y="4616"/>
                    <a:pt x="1840" y="4647"/>
                    <a:pt x="1721" y="4746"/>
                  </a:cubicBezTo>
                  <a:cubicBezTo>
                    <a:pt x="1741" y="4760"/>
                    <a:pt x="1758" y="4767"/>
                    <a:pt x="1772" y="4767"/>
                  </a:cubicBezTo>
                  <a:cubicBezTo>
                    <a:pt x="1801" y="4767"/>
                    <a:pt x="1818" y="4737"/>
                    <a:pt x="1825" y="4674"/>
                  </a:cubicBezTo>
                  <a:cubicBezTo>
                    <a:pt x="1856" y="4788"/>
                    <a:pt x="1990" y="4829"/>
                    <a:pt x="1907" y="4974"/>
                  </a:cubicBezTo>
                  <a:cubicBezTo>
                    <a:pt x="1954" y="4958"/>
                    <a:pt x="1985" y="4953"/>
                    <a:pt x="2005" y="4953"/>
                  </a:cubicBezTo>
                  <a:cubicBezTo>
                    <a:pt x="2036" y="4953"/>
                    <a:pt x="2044" y="4964"/>
                    <a:pt x="2050" y="4964"/>
                  </a:cubicBezTo>
                  <a:cubicBezTo>
                    <a:pt x="2056" y="4964"/>
                    <a:pt x="2059" y="4955"/>
                    <a:pt x="2073" y="4923"/>
                  </a:cubicBezTo>
                  <a:lnTo>
                    <a:pt x="2073" y="4923"/>
                  </a:lnTo>
                  <a:cubicBezTo>
                    <a:pt x="2135" y="4985"/>
                    <a:pt x="2125" y="5057"/>
                    <a:pt x="2063" y="5130"/>
                  </a:cubicBezTo>
                  <a:cubicBezTo>
                    <a:pt x="2065" y="5131"/>
                    <a:pt x="2066" y="5131"/>
                    <a:pt x="2067" y="5131"/>
                  </a:cubicBezTo>
                  <a:cubicBezTo>
                    <a:pt x="2100" y="5131"/>
                    <a:pt x="2167" y="5027"/>
                    <a:pt x="2177" y="5027"/>
                  </a:cubicBezTo>
                  <a:cubicBezTo>
                    <a:pt x="2184" y="5118"/>
                    <a:pt x="2196" y="5142"/>
                    <a:pt x="2206" y="5142"/>
                  </a:cubicBezTo>
                  <a:cubicBezTo>
                    <a:pt x="2211" y="5142"/>
                    <a:pt x="2215" y="5137"/>
                    <a:pt x="2218" y="5130"/>
                  </a:cubicBezTo>
                  <a:lnTo>
                    <a:pt x="2218" y="5130"/>
                  </a:lnTo>
                  <a:cubicBezTo>
                    <a:pt x="2218" y="5140"/>
                    <a:pt x="2208" y="5151"/>
                    <a:pt x="2208" y="5161"/>
                  </a:cubicBezTo>
                  <a:cubicBezTo>
                    <a:pt x="2032" y="5161"/>
                    <a:pt x="1690" y="5099"/>
                    <a:pt x="1628" y="5078"/>
                  </a:cubicBezTo>
                  <a:cubicBezTo>
                    <a:pt x="1514" y="5047"/>
                    <a:pt x="1224" y="5036"/>
                    <a:pt x="1069" y="4912"/>
                  </a:cubicBezTo>
                  <a:lnTo>
                    <a:pt x="1069" y="4912"/>
                  </a:lnTo>
                  <a:cubicBezTo>
                    <a:pt x="1016" y="4974"/>
                    <a:pt x="1027" y="5047"/>
                    <a:pt x="1099" y="5130"/>
                  </a:cubicBezTo>
                  <a:cubicBezTo>
                    <a:pt x="1081" y="5081"/>
                    <a:pt x="1162" y="5068"/>
                    <a:pt x="1233" y="5068"/>
                  </a:cubicBezTo>
                  <a:cubicBezTo>
                    <a:pt x="1280" y="5068"/>
                    <a:pt x="1323" y="5074"/>
                    <a:pt x="1327" y="5078"/>
                  </a:cubicBezTo>
                  <a:cubicBezTo>
                    <a:pt x="1327" y="5202"/>
                    <a:pt x="1514" y="5409"/>
                    <a:pt x="1628" y="5524"/>
                  </a:cubicBezTo>
                  <a:cubicBezTo>
                    <a:pt x="1721" y="5379"/>
                    <a:pt x="1794" y="5503"/>
                    <a:pt x="1783" y="5389"/>
                  </a:cubicBezTo>
                  <a:lnTo>
                    <a:pt x="1783" y="5389"/>
                  </a:lnTo>
                  <a:cubicBezTo>
                    <a:pt x="1804" y="5462"/>
                    <a:pt x="1825" y="5524"/>
                    <a:pt x="1866" y="5575"/>
                  </a:cubicBezTo>
                  <a:cubicBezTo>
                    <a:pt x="1876" y="5541"/>
                    <a:pt x="1882" y="5528"/>
                    <a:pt x="1884" y="5528"/>
                  </a:cubicBezTo>
                  <a:lnTo>
                    <a:pt x="1884" y="5528"/>
                  </a:lnTo>
                  <a:cubicBezTo>
                    <a:pt x="1891" y="5528"/>
                    <a:pt x="1862" y="5668"/>
                    <a:pt x="1815" y="5700"/>
                  </a:cubicBezTo>
                  <a:cubicBezTo>
                    <a:pt x="1849" y="5770"/>
                    <a:pt x="1964" y="5804"/>
                    <a:pt x="2079" y="5804"/>
                  </a:cubicBezTo>
                  <a:cubicBezTo>
                    <a:pt x="2203" y="5804"/>
                    <a:pt x="2326" y="5765"/>
                    <a:pt x="2353" y="5690"/>
                  </a:cubicBezTo>
                  <a:lnTo>
                    <a:pt x="2353" y="5690"/>
                  </a:lnTo>
                  <a:cubicBezTo>
                    <a:pt x="2446" y="5855"/>
                    <a:pt x="2322" y="5886"/>
                    <a:pt x="2146" y="6001"/>
                  </a:cubicBezTo>
                  <a:cubicBezTo>
                    <a:pt x="2234" y="5978"/>
                    <a:pt x="2265" y="5969"/>
                    <a:pt x="2269" y="5969"/>
                  </a:cubicBezTo>
                  <a:lnTo>
                    <a:pt x="2269" y="5969"/>
                  </a:lnTo>
                  <a:cubicBezTo>
                    <a:pt x="2274" y="5969"/>
                    <a:pt x="2197" y="5995"/>
                    <a:pt x="2177" y="6021"/>
                  </a:cubicBezTo>
                  <a:cubicBezTo>
                    <a:pt x="2184" y="6020"/>
                    <a:pt x="2191" y="6020"/>
                    <a:pt x="2197" y="6020"/>
                  </a:cubicBezTo>
                  <a:cubicBezTo>
                    <a:pt x="2260" y="6020"/>
                    <a:pt x="2263" y="6067"/>
                    <a:pt x="2301" y="6114"/>
                  </a:cubicBezTo>
                  <a:cubicBezTo>
                    <a:pt x="2289" y="6115"/>
                    <a:pt x="2276" y="6116"/>
                    <a:pt x="2265" y="6116"/>
                  </a:cubicBezTo>
                  <a:cubicBezTo>
                    <a:pt x="2129" y="6116"/>
                    <a:pt x="2046" y="6031"/>
                    <a:pt x="1972" y="6031"/>
                  </a:cubicBezTo>
                  <a:cubicBezTo>
                    <a:pt x="1957" y="6031"/>
                    <a:pt x="1943" y="6034"/>
                    <a:pt x="1928" y="6042"/>
                  </a:cubicBezTo>
                  <a:cubicBezTo>
                    <a:pt x="2041" y="6129"/>
                    <a:pt x="1922" y="6302"/>
                    <a:pt x="1759" y="6302"/>
                  </a:cubicBezTo>
                  <a:cubicBezTo>
                    <a:pt x="1727" y="6302"/>
                    <a:pt x="1693" y="6295"/>
                    <a:pt x="1659" y="6280"/>
                  </a:cubicBezTo>
                  <a:lnTo>
                    <a:pt x="1659" y="6280"/>
                  </a:lnTo>
                  <a:cubicBezTo>
                    <a:pt x="1666" y="6283"/>
                    <a:pt x="1672" y="6284"/>
                    <a:pt x="1678" y="6284"/>
                  </a:cubicBezTo>
                  <a:cubicBezTo>
                    <a:pt x="1755" y="6284"/>
                    <a:pt x="1771" y="6062"/>
                    <a:pt x="1742" y="6052"/>
                  </a:cubicBezTo>
                  <a:cubicBezTo>
                    <a:pt x="1742" y="6052"/>
                    <a:pt x="1742" y="6051"/>
                    <a:pt x="1742" y="6051"/>
                  </a:cubicBezTo>
                  <a:lnTo>
                    <a:pt x="1742" y="6051"/>
                  </a:lnTo>
                  <a:cubicBezTo>
                    <a:pt x="1741" y="6051"/>
                    <a:pt x="1505" y="6446"/>
                    <a:pt x="1542" y="6446"/>
                  </a:cubicBezTo>
                  <a:cubicBezTo>
                    <a:pt x="1550" y="6446"/>
                    <a:pt x="1574" y="6425"/>
                    <a:pt x="1617" y="6374"/>
                  </a:cubicBezTo>
                  <a:lnTo>
                    <a:pt x="1617" y="6374"/>
                  </a:lnTo>
                  <a:cubicBezTo>
                    <a:pt x="1649" y="6436"/>
                    <a:pt x="1628" y="6477"/>
                    <a:pt x="1545" y="6487"/>
                  </a:cubicBezTo>
                  <a:cubicBezTo>
                    <a:pt x="1607" y="6487"/>
                    <a:pt x="1659" y="6498"/>
                    <a:pt x="1700" y="6529"/>
                  </a:cubicBezTo>
                  <a:cubicBezTo>
                    <a:pt x="1663" y="6540"/>
                    <a:pt x="1624" y="6544"/>
                    <a:pt x="1583" y="6544"/>
                  </a:cubicBezTo>
                  <a:cubicBezTo>
                    <a:pt x="1404" y="6544"/>
                    <a:pt x="1209" y="6456"/>
                    <a:pt x="1184" y="6456"/>
                  </a:cubicBezTo>
                  <a:cubicBezTo>
                    <a:pt x="1183" y="6456"/>
                    <a:pt x="1183" y="6456"/>
                    <a:pt x="1182" y="6456"/>
                  </a:cubicBezTo>
                  <a:cubicBezTo>
                    <a:pt x="1338" y="6508"/>
                    <a:pt x="1421" y="6611"/>
                    <a:pt x="1514" y="6777"/>
                  </a:cubicBezTo>
                  <a:cubicBezTo>
                    <a:pt x="1532" y="6723"/>
                    <a:pt x="1551" y="6702"/>
                    <a:pt x="1570" y="6702"/>
                  </a:cubicBezTo>
                  <a:cubicBezTo>
                    <a:pt x="1626" y="6702"/>
                    <a:pt x="1680" y="6884"/>
                    <a:pt x="1711" y="6892"/>
                  </a:cubicBezTo>
                  <a:cubicBezTo>
                    <a:pt x="1728" y="6831"/>
                    <a:pt x="1747" y="6808"/>
                    <a:pt x="1769" y="6808"/>
                  </a:cubicBezTo>
                  <a:cubicBezTo>
                    <a:pt x="1799" y="6808"/>
                    <a:pt x="1834" y="6853"/>
                    <a:pt x="1877" y="6902"/>
                  </a:cubicBezTo>
                  <a:cubicBezTo>
                    <a:pt x="1804" y="6964"/>
                    <a:pt x="1794" y="6984"/>
                    <a:pt x="1670" y="7005"/>
                  </a:cubicBezTo>
                  <a:cubicBezTo>
                    <a:pt x="1762" y="7037"/>
                    <a:pt x="1918" y="7192"/>
                    <a:pt x="1918" y="7254"/>
                  </a:cubicBezTo>
                  <a:cubicBezTo>
                    <a:pt x="1845" y="7254"/>
                    <a:pt x="1628" y="7298"/>
                    <a:pt x="1506" y="7298"/>
                  </a:cubicBezTo>
                  <a:cubicBezTo>
                    <a:pt x="1472" y="7298"/>
                    <a:pt x="1445" y="7294"/>
                    <a:pt x="1431" y="7285"/>
                  </a:cubicBezTo>
                  <a:lnTo>
                    <a:pt x="1431" y="7285"/>
                  </a:lnTo>
                  <a:cubicBezTo>
                    <a:pt x="1462" y="7327"/>
                    <a:pt x="1504" y="7368"/>
                    <a:pt x="1555" y="7389"/>
                  </a:cubicBezTo>
                  <a:cubicBezTo>
                    <a:pt x="1518" y="7396"/>
                    <a:pt x="1378" y="7425"/>
                    <a:pt x="1287" y="7425"/>
                  </a:cubicBezTo>
                  <a:cubicBezTo>
                    <a:pt x="1253" y="7425"/>
                    <a:pt x="1225" y="7421"/>
                    <a:pt x="1214" y="7410"/>
                  </a:cubicBezTo>
                  <a:lnTo>
                    <a:pt x="1214" y="7410"/>
                  </a:lnTo>
                  <a:cubicBezTo>
                    <a:pt x="1232" y="7491"/>
                    <a:pt x="1238" y="7499"/>
                    <a:pt x="1243" y="7499"/>
                  </a:cubicBezTo>
                  <a:cubicBezTo>
                    <a:pt x="1245" y="7499"/>
                    <a:pt x="1246" y="7499"/>
                    <a:pt x="1248" y="7499"/>
                  </a:cubicBezTo>
                  <a:cubicBezTo>
                    <a:pt x="1254" y="7499"/>
                    <a:pt x="1263" y="7508"/>
                    <a:pt x="1286" y="7596"/>
                  </a:cubicBezTo>
                  <a:cubicBezTo>
                    <a:pt x="1293" y="7589"/>
                    <a:pt x="1331" y="7534"/>
                    <a:pt x="1362" y="7534"/>
                  </a:cubicBezTo>
                  <a:cubicBezTo>
                    <a:pt x="1378" y="7534"/>
                    <a:pt x="1393" y="7549"/>
                    <a:pt x="1400" y="7596"/>
                  </a:cubicBezTo>
                  <a:cubicBezTo>
                    <a:pt x="1426" y="7508"/>
                    <a:pt x="1436" y="7464"/>
                    <a:pt x="1443" y="7464"/>
                  </a:cubicBezTo>
                  <a:cubicBezTo>
                    <a:pt x="1449" y="7464"/>
                    <a:pt x="1452" y="7508"/>
                    <a:pt x="1462" y="7596"/>
                  </a:cubicBezTo>
                  <a:cubicBezTo>
                    <a:pt x="1465" y="7596"/>
                    <a:pt x="1467" y="7597"/>
                    <a:pt x="1469" y="7597"/>
                  </a:cubicBezTo>
                  <a:cubicBezTo>
                    <a:pt x="1538" y="7597"/>
                    <a:pt x="1458" y="7440"/>
                    <a:pt x="1519" y="7440"/>
                  </a:cubicBezTo>
                  <a:cubicBezTo>
                    <a:pt x="1521" y="7440"/>
                    <a:pt x="1523" y="7440"/>
                    <a:pt x="1525" y="7440"/>
                  </a:cubicBezTo>
                  <a:cubicBezTo>
                    <a:pt x="1525" y="7523"/>
                    <a:pt x="1514" y="7596"/>
                    <a:pt x="1525" y="7617"/>
                  </a:cubicBezTo>
                  <a:cubicBezTo>
                    <a:pt x="1495" y="7633"/>
                    <a:pt x="1448" y="7640"/>
                    <a:pt x="1396" y="7640"/>
                  </a:cubicBezTo>
                  <a:cubicBezTo>
                    <a:pt x="1284" y="7640"/>
                    <a:pt x="1148" y="7607"/>
                    <a:pt x="1120" y="7565"/>
                  </a:cubicBezTo>
                  <a:cubicBezTo>
                    <a:pt x="1106" y="7675"/>
                    <a:pt x="1088" y="7763"/>
                    <a:pt x="1099" y="7763"/>
                  </a:cubicBezTo>
                  <a:cubicBezTo>
                    <a:pt x="1104" y="7763"/>
                    <a:pt x="1117" y="7741"/>
                    <a:pt x="1141" y="7689"/>
                  </a:cubicBezTo>
                  <a:cubicBezTo>
                    <a:pt x="1156" y="7738"/>
                    <a:pt x="1165" y="7754"/>
                    <a:pt x="1169" y="7754"/>
                  </a:cubicBezTo>
                  <a:cubicBezTo>
                    <a:pt x="1179" y="7754"/>
                    <a:pt x="1170" y="7678"/>
                    <a:pt x="1174" y="7678"/>
                  </a:cubicBezTo>
                  <a:lnTo>
                    <a:pt x="1174" y="7678"/>
                  </a:lnTo>
                  <a:cubicBezTo>
                    <a:pt x="1177" y="7678"/>
                    <a:pt x="1186" y="7718"/>
                    <a:pt x="1214" y="7855"/>
                  </a:cubicBezTo>
                  <a:cubicBezTo>
                    <a:pt x="1229" y="7807"/>
                    <a:pt x="1237" y="7786"/>
                    <a:pt x="1241" y="7786"/>
                  </a:cubicBezTo>
                  <a:cubicBezTo>
                    <a:pt x="1249" y="7786"/>
                    <a:pt x="1244" y="7851"/>
                    <a:pt x="1244" y="7938"/>
                  </a:cubicBezTo>
                  <a:cubicBezTo>
                    <a:pt x="1262" y="7938"/>
                    <a:pt x="1304" y="7781"/>
                    <a:pt x="1397" y="7781"/>
                  </a:cubicBezTo>
                  <a:cubicBezTo>
                    <a:pt x="1410" y="7781"/>
                    <a:pt x="1425" y="7785"/>
                    <a:pt x="1442" y="7793"/>
                  </a:cubicBezTo>
                  <a:cubicBezTo>
                    <a:pt x="1348" y="7917"/>
                    <a:pt x="1400" y="7876"/>
                    <a:pt x="1317" y="8000"/>
                  </a:cubicBezTo>
                  <a:cubicBezTo>
                    <a:pt x="1338" y="8000"/>
                    <a:pt x="1545" y="7928"/>
                    <a:pt x="1566" y="7907"/>
                  </a:cubicBezTo>
                  <a:lnTo>
                    <a:pt x="1566" y="7907"/>
                  </a:lnTo>
                  <a:cubicBezTo>
                    <a:pt x="1562" y="7980"/>
                    <a:pt x="1578" y="7990"/>
                    <a:pt x="1590" y="7990"/>
                  </a:cubicBezTo>
                  <a:cubicBezTo>
                    <a:pt x="1594" y="7990"/>
                    <a:pt x="1597" y="7988"/>
                    <a:pt x="1599" y="7988"/>
                  </a:cubicBezTo>
                  <a:cubicBezTo>
                    <a:pt x="1606" y="7988"/>
                    <a:pt x="1592" y="8002"/>
                    <a:pt x="1514" y="8124"/>
                  </a:cubicBezTo>
                  <a:cubicBezTo>
                    <a:pt x="1541" y="8110"/>
                    <a:pt x="1569" y="8104"/>
                    <a:pt x="1595" y="8104"/>
                  </a:cubicBezTo>
                  <a:cubicBezTo>
                    <a:pt x="1701" y="8104"/>
                    <a:pt x="1783" y="8201"/>
                    <a:pt x="1700" y="8259"/>
                  </a:cubicBezTo>
                  <a:cubicBezTo>
                    <a:pt x="1697" y="8235"/>
                    <a:pt x="1598" y="8225"/>
                    <a:pt x="1466" y="8225"/>
                  </a:cubicBezTo>
                  <a:cubicBezTo>
                    <a:pt x="1194" y="8225"/>
                    <a:pt x="782" y="8269"/>
                    <a:pt x="768" y="8331"/>
                  </a:cubicBezTo>
                  <a:cubicBezTo>
                    <a:pt x="800" y="8340"/>
                    <a:pt x="963" y="8426"/>
                    <a:pt x="927" y="8426"/>
                  </a:cubicBezTo>
                  <a:cubicBezTo>
                    <a:pt x="918" y="8426"/>
                    <a:pt x="894" y="8420"/>
                    <a:pt x="851" y="8404"/>
                  </a:cubicBezTo>
                  <a:lnTo>
                    <a:pt x="851" y="8404"/>
                  </a:lnTo>
                  <a:cubicBezTo>
                    <a:pt x="882" y="8467"/>
                    <a:pt x="913" y="8497"/>
                    <a:pt x="934" y="8518"/>
                  </a:cubicBezTo>
                  <a:cubicBezTo>
                    <a:pt x="881" y="8503"/>
                    <a:pt x="827" y="8493"/>
                    <a:pt x="770" y="8493"/>
                  </a:cubicBezTo>
                  <a:cubicBezTo>
                    <a:pt x="749" y="8493"/>
                    <a:pt x="728" y="8495"/>
                    <a:pt x="706" y="8497"/>
                  </a:cubicBezTo>
                  <a:cubicBezTo>
                    <a:pt x="861" y="8684"/>
                    <a:pt x="830" y="8559"/>
                    <a:pt x="830" y="8787"/>
                  </a:cubicBezTo>
                  <a:cubicBezTo>
                    <a:pt x="832" y="8788"/>
                    <a:pt x="834" y="8788"/>
                    <a:pt x="836" y="8788"/>
                  </a:cubicBezTo>
                  <a:cubicBezTo>
                    <a:pt x="886" y="8788"/>
                    <a:pt x="836" y="8653"/>
                    <a:pt x="896" y="8653"/>
                  </a:cubicBezTo>
                  <a:cubicBezTo>
                    <a:pt x="898" y="8653"/>
                    <a:pt x="900" y="8653"/>
                    <a:pt x="903" y="8653"/>
                  </a:cubicBezTo>
                  <a:cubicBezTo>
                    <a:pt x="913" y="8860"/>
                    <a:pt x="924" y="8746"/>
                    <a:pt x="830" y="8932"/>
                  </a:cubicBezTo>
                  <a:cubicBezTo>
                    <a:pt x="842" y="8944"/>
                    <a:pt x="854" y="8949"/>
                    <a:pt x="867" y="8949"/>
                  </a:cubicBezTo>
                  <a:cubicBezTo>
                    <a:pt x="899" y="8949"/>
                    <a:pt x="932" y="8918"/>
                    <a:pt x="954" y="8881"/>
                  </a:cubicBezTo>
                  <a:cubicBezTo>
                    <a:pt x="954" y="8932"/>
                    <a:pt x="975" y="8985"/>
                    <a:pt x="996" y="9036"/>
                  </a:cubicBezTo>
                  <a:cubicBezTo>
                    <a:pt x="1028" y="8927"/>
                    <a:pt x="1056" y="8886"/>
                    <a:pt x="1077" y="8886"/>
                  </a:cubicBezTo>
                  <a:cubicBezTo>
                    <a:pt x="1118" y="8886"/>
                    <a:pt x="1134" y="9038"/>
                    <a:pt x="1099" y="9140"/>
                  </a:cubicBezTo>
                  <a:cubicBezTo>
                    <a:pt x="1141" y="9109"/>
                    <a:pt x="1182" y="9067"/>
                    <a:pt x="1224" y="9036"/>
                  </a:cubicBezTo>
                  <a:lnTo>
                    <a:pt x="1224" y="9036"/>
                  </a:lnTo>
                  <a:cubicBezTo>
                    <a:pt x="1172" y="9119"/>
                    <a:pt x="1172" y="9202"/>
                    <a:pt x="1224" y="9285"/>
                  </a:cubicBezTo>
                  <a:cubicBezTo>
                    <a:pt x="1255" y="9243"/>
                    <a:pt x="1576" y="9213"/>
                    <a:pt x="1421" y="9098"/>
                  </a:cubicBezTo>
                  <a:cubicBezTo>
                    <a:pt x="1433" y="9093"/>
                    <a:pt x="1444" y="9091"/>
                    <a:pt x="1455" y="9091"/>
                  </a:cubicBezTo>
                  <a:cubicBezTo>
                    <a:pt x="1540" y="9091"/>
                    <a:pt x="1599" y="9220"/>
                    <a:pt x="1617" y="9275"/>
                  </a:cubicBezTo>
                  <a:cubicBezTo>
                    <a:pt x="1462" y="9285"/>
                    <a:pt x="1297" y="9337"/>
                    <a:pt x="1297" y="9378"/>
                  </a:cubicBezTo>
                  <a:cubicBezTo>
                    <a:pt x="1314" y="9375"/>
                    <a:pt x="1331" y="9373"/>
                    <a:pt x="1347" y="9373"/>
                  </a:cubicBezTo>
                  <a:cubicBezTo>
                    <a:pt x="1468" y="9373"/>
                    <a:pt x="1566" y="9465"/>
                    <a:pt x="1649" y="9492"/>
                  </a:cubicBezTo>
                  <a:cubicBezTo>
                    <a:pt x="1379" y="9503"/>
                    <a:pt x="457" y="9596"/>
                    <a:pt x="343" y="9648"/>
                  </a:cubicBezTo>
                  <a:cubicBezTo>
                    <a:pt x="125" y="9741"/>
                    <a:pt x="240" y="9793"/>
                    <a:pt x="136" y="9938"/>
                  </a:cubicBezTo>
                  <a:cubicBezTo>
                    <a:pt x="128" y="9908"/>
                    <a:pt x="121" y="9888"/>
                    <a:pt x="109" y="9888"/>
                  </a:cubicBezTo>
                  <a:cubicBezTo>
                    <a:pt x="105" y="9888"/>
                    <a:pt x="100" y="9891"/>
                    <a:pt x="95" y="9896"/>
                  </a:cubicBezTo>
                  <a:cubicBezTo>
                    <a:pt x="105" y="9917"/>
                    <a:pt x="219" y="10041"/>
                    <a:pt x="219" y="10041"/>
                  </a:cubicBezTo>
                  <a:cubicBezTo>
                    <a:pt x="224" y="9969"/>
                    <a:pt x="226" y="9934"/>
                    <a:pt x="233" y="9934"/>
                  </a:cubicBezTo>
                  <a:cubicBezTo>
                    <a:pt x="240" y="9934"/>
                    <a:pt x="253" y="9979"/>
                    <a:pt x="281" y="10062"/>
                  </a:cubicBezTo>
                  <a:cubicBezTo>
                    <a:pt x="333" y="9917"/>
                    <a:pt x="343" y="9927"/>
                    <a:pt x="302" y="9823"/>
                  </a:cubicBezTo>
                  <a:lnTo>
                    <a:pt x="302" y="9823"/>
                  </a:lnTo>
                  <a:cubicBezTo>
                    <a:pt x="447" y="9834"/>
                    <a:pt x="385" y="9814"/>
                    <a:pt x="405" y="10041"/>
                  </a:cubicBezTo>
                  <a:cubicBezTo>
                    <a:pt x="407" y="10042"/>
                    <a:pt x="408" y="10042"/>
                    <a:pt x="409" y="10042"/>
                  </a:cubicBezTo>
                  <a:cubicBezTo>
                    <a:pt x="480" y="10042"/>
                    <a:pt x="551" y="9771"/>
                    <a:pt x="560" y="9720"/>
                  </a:cubicBezTo>
                  <a:lnTo>
                    <a:pt x="560" y="9720"/>
                  </a:lnTo>
                  <a:cubicBezTo>
                    <a:pt x="554" y="9768"/>
                    <a:pt x="561" y="9788"/>
                    <a:pt x="578" y="9788"/>
                  </a:cubicBezTo>
                  <a:cubicBezTo>
                    <a:pt x="587" y="9788"/>
                    <a:pt x="598" y="9783"/>
                    <a:pt x="613" y="9772"/>
                  </a:cubicBezTo>
                  <a:lnTo>
                    <a:pt x="613" y="9772"/>
                  </a:lnTo>
                  <a:cubicBezTo>
                    <a:pt x="613" y="9876"/>
                    <a:pt x="571" y="9959"/>
                    <a:pt x="498" y="10041"/>
                  </a:cubicBezTo>
                  <a:cubicBezTo>
                    <a:pt x="524" y="10015"/>
                    <a:pt x="550" y="10002"/>
                    <a:pt x="575" y="10002"/>
                  </a:cubicBezTo>
                  <a:cubicBezTo>
                    <a:pt x="599" y="10002"/>
                    <a:pt x="623" y="10015"/>
                    <a:pt x="643" y="10041"/>
                  </a:cubicBezTo>
                  <a:cubicBezTo>
                    <a:pt x="654" y="10021"/>
                    <a:pt x="706" y="9855"/>
                    <a:pt x="716" y="9855"/>
                  </a:cubicBezTo>
                  <a:lnTo>
                    <a:pt x="716" y="9855"/>
                  </a:lnTo>
                  <a:cubicBezTo>
                    <a:pt x="685" y="9948"/>
                    <a:pt x="706" y="10031"/>
                    <a:pt x="768" y="10104"/>
                  </a:cubicBezTo>
                  <a:cubicBezTo>
                    <a:pt x="768" y="10061"/>
                    <a:pt x="773" y="10040"/>
                    <a:pt x="783" y="10040"/>
                  </a:cubicBezTo>
                  <a:cubicBezTo>
                    <a:pt x="792" y="10040"/>
                    <a:pt x="805" y="10058"/>
                    <a:pt x="820" y="10093"/>
                  </a:cubicBezTo>
                  <a:cubicBezTo>
                    <a:pt x="830" y="9917"/>
                    <a:pt x="892" y="9761"/>
                    <a:pt x="996" y="9751"/>
                  </a:cubicBezTo>
                  <a:lnTo>
                    <a:pt x="996" y="9751"/>
                  </a:lnTo>
                  <a:cubicBezTo>
                    <a:pt x="975" y="9896"/>
                    <a:pt x="903" y="9989"/>
                    <a:pt x="892" y="10134"/>
                  </a:cubicBezTo>
                  <a:cubicBezTo>
                    <a:pt x="1006" y="10114"/>
                    <a:pt x="1016" y="9969"/>
                    <a:pt x="1089" y="9886"/>
                  </a:cubicBezTo>
                  <a:cubicBezTo>
                    <a:pt x="1099" y="9917"/>
                    <a:pt x="1099" y="9938"/>
                    <a:pt x="1110" y="9969"/>
                  </a:cubicBezTo>
                  <a:cubicBezTo>
                    <a:pt x="1152" y="9906"/>
                    <a:pt x="1131" y="9793"/>
                    <a:pt x="1214" y="9782"/>
                  </a:cubicBezTo>
                  <a:lnTo>
                    <a:pt x="1214" y="9782"/>
                  </a:lnTo>
                  <a:cubicBezTo>
                    <a:pt x="1214" y="9928"/>
                    <a:pt x="1207" y="9967"/>
                    <a:pt x="1211" y="9967"/>
                  </a:cubicBezTo>
                  <a:cubicBezTo>
                    <a:pt x="1216" y="9967"/>
                    <a:pt x="1236" y="9917"/>
                    <a:pt x="1297" y="9917"/>
                  </a:cubicBezTo>
                  <a:cubicBezTo>
                    <a:pt x="1338" y="10031"/>
                    <a:pt x="1131" y="10145"/>
                    <a:pt x="1131" y="10176"/>
                  </a:cubicBezTo>
                  <a:cubicBezTo>
                    <a:pt x="1139" y="10175"/>
                    <a:pt x="1146" y="10174"/>
                    <a:pt x="1154" y="10174"/>
                  </a:cubicBezTo>
                  <a:cubicBezTo>
                    <a:pt x="1219" y="10174"/>
                    <a:pt x="1245" y="10215"/>
                    <a:pt x="1255" y="10290"/>
                  </a:cubicBezTo>
                  <a:cubicBezTo>
                    <a:pt x="1265" y="10279"/>
                    <a:pt x="1369" y="10207"/>
                    <a:pt x="1421" y="10145"/>
                  </a:cubicBezTo>
                  <a:lnTo>
                    <a:pt x="1421" y="10145"/>
                  </a:lnTo>
                  <a:cubicBezTo>
                    <a:pt x="1407" y="10213"/>
                    <a:pt x="1404" y="10234"/>
                    <a:pt x="1410" y="10234"/>
                  </a:cubicBezTo>
                  <a:cubicBezTo>
                    <a:pt x="1420" y="10234"/>
                    <a:pt x="1456" y="10175"/>
                    <a:pt x="1518" y="10175"/>
                  </a:cubicBezTo>
                  <a:cubicBezTo>
                    <a:pt x="1533" y="10175"/>
                    <a:pt x="1549" y="10179"/>
                    <a:pt x="1566" y="10187"/>
                  </a:cubicBezTo>
                  <a:cubicBezTo>
                    <a:pt x="1375" y="10263"/>
                    <a:pt x="1100" y="10367"/>
                    <a:pt x="890" y="10367"/>
                  </a:cubicBezTo>
                  <a:cubicBezTo>
                    <a:pt x="814" y="10367"/>
                    <a:pt x="747" y="10354"/>
                    <a:pt x="696" y="10321"/>
                  </a:cubicBezTo>
                  <a:lnTo>
                    <a:pt x="696" y="10321"/>
                  </a:lnTo>
                  <a:cubicBezTo>
                    <a:pt x="613" y="10404"/>
                    <a:pt x="737" y="10497"/>
                    <a:pt x="457" y="10528"/>
                  </a:cubicBezTo>
                  <a:cubicBezTo>
                    <a:pt x="540" y="10549"/>
                    <a:pt x="551" y="10590"/>
                    <a:pt x="478" y="10642"/>
                  </a:cubicBezTo>
                  <a:cubicBezTo>
                    <a:pt x="461" y="10634"/>
                    <a:pt x="445" y="10630"/>
                    <a:pt x="430" y="10630"/>
                  </a:cubicBezTo>
                  <a:cubicBezTo>
                    <a:pt x="350" y="10630"/>
                    <a:pt x="304" y="10738"/>
                    <a:pt x="426" y="10860"/>
                  </a:cubicBezTo>
                  <a:cubicBezTo>
                    <a:pt x="414" y="10860"/>
                    <a:pt x="402" y="10861"/>
                    <a:pt x="391" y="10861"/>
                  </a:cubicBezTo>
                  <a:cubicBezTo>
                    <a:pt x="293" y="10861"/>
                    <a:pt x="237" y="10840"/>
                    <a:pt x="187" y="10840"/>
                  </a:cubicBezTo>
                  <a:cubicBezTo>
                    <a:pt x="143" y="10840"/>
                    <a:pt x="103" y="10857"/>
                    <a:pt x="42" y="10922"/>
                  </a:cubicBezTo>
                  <a:cubicBezTo>
                    <a:pt x="1" y="10963"/>
                    <a:pt x="95" y="11078"/>
                    <a:pt x="105" y="11119"/>
                  </a:cubicBezTo>
                  <a:cubicBezTo>
                    <a:pt x="141" y="11091"/>
                    <a:pt x="257" y="10944"/>
                    <a:pt x="321" y="10944"/>
                  </a:cubicBezTo>
                  <a:cubicBezTo>
                    <a:pt x="329" y="10944"/>
                    <a:pt x="337" y="10947"/>
                    <a:pt x="343" y="10953"/>
                  </a:cubicBezTo>
                  <a:cubicBezTo>
                    <a:pt x="208" y="11078"/>
                    <a:pt x="208" y="11191"/>
                    <a:pt x="333" y="11306"/>
                  </a:cubicBezTo>
                  <a:cubicBezTo>
                    <a:pt x="374" y="11140"/>
                    <a:pt x="540" y="11253"/>
                    <a:pt x="478" y="11129"/>
                  </a:cubicBezTo>
                  <a:lnTo>
                    <a:pt x="478" y="11129"/>
                  </a:lnTo>
                  <a:cubicBezTo>
                    <a:pt x="711" y="11287"/>
                    <a:pt x="421" y="11309"/>
                    <a:pt x="244" y="11309"/>
                  </a:cubicBezTo>
                  <a:cubicBezTo>
                    <a:pt x="176" y="11309"/>
                    <a:pt x="125" y="11306"/>
                    <a:pt x="125" y="11306"/>
                  </a:cubicBezTo>
                  <a:lnTo>
                    <a:pt x="125" y="11306"/>
                  </a:lnTo>
                  <a:cubicBezTo>
                    <a:pt x="214" y="11416"/>
                    <a:pt x="256" y="11511"/>
                    <a:pt x="310" y="11511"/>
                  </a:cubicBezTo>
                  <a:cubicBezTo>
                    <a:pt x="331" y="11511"/>
                    <a:pt x="355" y="11496"/>
                    <a:pt x="385" y="11461"/>
                  </a:cubicBezTo>
                  <a:lnTo>
                    <a:pt x="385" y="11461"/>
                  </a:lnTo>
                  <a:cubicBezTo>
                    <a:pt x="374" y="11534"/>
                    <a:pt x="415" y="11720"/>
                    <a:pt x="426" y="11813"/>
                  </a:cubicBezTo>
                  <a:cubicBezTo>
                    <a:pt x="478" y="11626"/>
                    <a:pt x="654" y="11782"/>
                    <a:pt x="633" y="11543"/>
                  </a:cubicBezTo>
                  <a:lnTo>
                    <a:pt x="633" y="11543"/>
                  </a:lnTo>
                  <a:cubicBezTo>
                    <a:pt x="675" y="11554"/>
                    <a:pt x="685" y="11751"/>
                    <a:pt x="696" y="11792"/>
                  </a:cubicBezTo>
                  <a:cubicBezTo>
                    <a:pt x="758" y="11730"/>
                    <a:pt x="799" y="11658"/>
                    <a:pt x="861" y="11606"/>
                  </a:cubicBezTo>
                  <a:lnTo>
                    <a:pt x="861" y="11606"/>
                  </a:lnTo>
                  <a:cubicBezTo>
                    <a:pt x="882" y="11792"/>
                    <a:pt x="768" y="11896"/>
                    <a:pt x="716" y="12072"/>
                  </a:cubicBezTo>
                  <a:cubicBezTo>
                    <a:pt x="739" y="12102"/>
                    <a:pt x="759" y="12115"/>
                    <a:pt x="778" y="12115"/>
                  </a:cubicBezTo>
                  <a:cubicBezTo>
                    <a:pt x="861" y="12115"/>
                    <a:pt x="903" y="11861"/>
                    <a:pt x="903" y="11844"/>
                  </a:cubicBezTo>
                  <a:cubicBezTo>
                    <a:pt x="924" y="11907"/>
                    <a:pt x="944" y="11969"/>
                    <a:pt x="965" y="12020"/>
                  </a:cubicBezTo>
                  <a:cubicBezTo>
                    <a:pt x="1065" y="11946"/>
                    <a:pt x="1111" y="11897"/>
                    <a:pt x="1211" y="11897"/>
                  </a:cubicBezTo>
                  <a:cubicBezTo>
                    <a:pt x="1236" y="11897"/>
                    <a:pt x="1264" y="11900"/>
                    <a:pt x="1297" y="11907"/>
                  </a:cubicBezTo>
                  <a:cubicBezTo>
                    <a:pt x="1276" y="12227"/>
                    <a:pt x="1110" y="11999"/>
                    <a:pt x="1369" y="12186"/>
                  </a:cubicBezTo>
                  <a:cubicBezTo>
                    <a:pt x="1327" y="12342"/>
                    <a:pt x="986" y="12248"/>
                    <a:pt x="1338" y="12414"/>
                  </a:cubicBezTo>
                  <a:cubicBezTo>
                    <a:pt x="1255" y="12414"/>
                    <a:pt x="1203" y="12455"/>
                    <a:pt x="1172" y="12528"/>
                  </a:cubicBezTo>
                  <a:cubicBezTo>
                    <a:pt x="1234" y="12528"/>
                    <a:pt x="1369" y="12611"/>
                    <a:pt x="1307" y="12735"/>
                  </a:cubicBezTo>
                  <a:cubicBezTo>
                    <a:pt x="1327" y="12742"/>
                    <a:pt x="1349" y="12746"/>
                    <a:pt x="1371" y="12746"/>
                  </a:cubicBezTo>
                  <a:cubicBezTo>
                    <a:pt x="1416" y="12746"/>
                    <a:pt x="1462" y="12732"/>
                    <a:pt x="1504" y="12704"/>
                  </a:cubicBezTo>
                  <a:lnTo>
                    <a:pt x="1504" y="12704"/>
                  </a:lnTo>
                  <a:cubicBezTo>
                    <a:pt x="1514" y="12725"/>
                    <a:pt x="1493" y="12860"/>
                    <a:pt x="1493" y="12953"/>
                  </a:cubicBezTo>
                  <a:cubicBezTo>
                    <a:pt x="1493" y="12922"/>
                    <a:pt x="1504" y="12911"/>
                    <a:pt x="1525" y="12911"/>
                  </a:cubicBezTo>
                  <a:cubicBezTo>
                    <a:pt x="1545" y="12984"/>
                    <a:pt x="1534" y="13046"/>
                    <a:pt x="1483" y="13108"/>
                  </a:cubicBezTo>
                  <a:cubicBezTo>
                    <a:pt x="1520" y="13130"/>
                    <a:pt x="1545" y="13140"/>
                    <a:pt x="1562" y="13140"/>
                  </a:cubicBezTo>
                  <a:cubicBezTo>
                    <a:pt x="1602" y="13140"/>
                    <a:pt x="1597" y="13080"/>
                    <a:pt x="1597" y="12963"/>
                  </a:cubicBezTo>
                  <a:cubicBezTo>
                    <a:pt x="1660" y="12963"/>
                    <a:pt x="1647" y="13172"/>
                    <a:pt x="1651" y="13172"/>
                  </a:cubicBezTo>
                  <a:cubicBezTo>
                    <a:pt x="1653" y="13172"/>
                    <a:pt x="1659" y="13125"/>
                    <a:pt x="1680" y="12984"/>
                  </a:cubicBezTo>
                  <a:cubicBezTo>
                    <a:pt x="1704" y="13025"/>
                    <a:pt x="1774" y="13072"/>
                    <a:pt x="1792" y="13085"/>
                  </a:cubicBezTo>
                  <a:lnTo>
                    <a:pt x="1792" y="13085"/>
                  </a:lnTo>
                  <a:cubicBezTo>
                    <a:pt x="1732" y="12993"/>
                    <a:pt x="1722" y="12931"/>
                    <a:pt x="1794" y="12828"/>
                  </a:cubicBezTo>
                  <a:cubicBezTo>
                    <a:pt x="1815" y="12943"/>
                    <a:pt x="1815" y="12973"/>
                    <a:pt x="1835" y="13077"/>
                  </a:cubicBezTo>
                  <a:cubicBezTo>
                    <a:pt x="1866" y="13077"/>
                    <a:pt x="1939" y="12849"/>
                    <a:pt x="1939" y="12828"/>
                  </a:cubicBezTo>
                  <a:cubicBezTo>
                    <a:pt x="1939" y="12828"/>
                    <a:pt x="1960" y="13015"/>
                    <a:pt x="2043" y="13046"/>
                  </a:cubicBezTo>
                  <a:cubicBezTo>
                    <a:pt x="2094" y="12953"/>
                    <a:pt x="2073" y="12932"/>
                    <a:pt x="2043" y="12828"/>
                  </a:cubicBezTo>
                  <a:cubicBezTo>
                    <a:pt x="2051" y="12824"/>
                    <a:pt x="2058" y="12822"/>
                    <a:pt x="2065" y="12822"/>
                  </a:cubicBezTo>
                  <a:cubicBezTo>
                    <a:pt x="2091" y="12822"/>
                    <a:pt x="2105" y="12856"/>
                    <a:pt x="2105" y="12922"/>
                  </a:cubicBezTo>
                  <a:cubicBezTo>
                    <a:pt x="2167" y="12860"/>
                    <a:pt x="2177" y="12798"/>
                    <a:pt x="2135" y="12715"/>
                  </a:cubicBezTo>
                  <a:cubicBezTo>
                    <a:pt x="2167" y="12715"/>
                    <a:pt x="2208" y="12715"/>
                    <a:pt x="2250" y="12798"/>
                  </a:cubicBezTo>
                  <a:cubicBezTo>
                    <a:pt x="2257" y="12762"/>
                    <a:pt x="2288" y="12687"/>
                    <a:pt x="2314" y="12687"/>
                  </a:cubicBezTo>
                  <a:cubicBezTo>
                    <a:pt x="2326" y="12687"/>
                    <a:pt x="2336" y="12703"/>
                    <a:pt x="2343" y="12745"/>
                  </a:cubicBezTo>
                  <a:cubicBezTo>
                    <a:pt x="2365" y="12679"/>
                    <a:pt x="2387" y="12657"/>
                    <a:pt x="2433" y="12657"/>
                  </a:cubicBezTo>
                  <a:cubicBezTo>
                    <a:pt x="2475" y="12657"/>
                    <a:pt x="2536" y="12675"/>
                    <a:pt x="2633" y="12694"/>
                  </a:cubicBezTo>
                  <a:cubicBezTo>
                    <a:pt x="2591" y="12694"/>
                    <a:pt x="2550" y="12704"/>
                    <a:pt x="2508" y="12725"/>
                  </a:cubicBezTo>
                  <a:cubicBezTo>
                    <a:pt x="2581" y="12725"/>
                    <a:pt x="2623" y="12756"/>
                    <a:pt x="2623" y="12828"/>
                  </a:cubicBezTo>
                  <a:cubicBezTo>
                    <a:pt x="2622" y="12828"/>
                    <a:pt x="2620" y="12827"/>
                    <a:pt x="2618" y="12827"/>
                  </a:cubicBezTo>
                  <a:cubicBezTo>
                    <a:pt x="2586" y="12827"/>
                    <a:pt x="2426" y="12882"/>
                    <a:pt x="2426" y="12901"/>
                  </a:cubicBezTo>
                  <a:cubicBezTo>
                    <a:pt x="2488" y="12901"/>
                    <a:pt x="2540" y="12911"/>
                    <a:pt x="2602" y="12932"/>
                  </a:cubicBezTo>
                  <a:cubicBezTo>
                    <a:pt x="2550" y="12932"/>
                    <a:pt x="2446" y="12973"/>
                    <a:pt x="2384" y="13005"/>
                  </a:cubicBezTo>
                  <a:cubicBezTo>
                    <a:pt x="2387" y="12995"/>
                    <a:pt x="2381" y="12991"/>
                    <a:pt x="2371" y="12991"/>
                  </a:cubicBezTo>
                  <a:cubicBezTo>
                    <a:pt x="2339" y="12991"/>
                    <a:pt x="2256" y="13031"/>
                    <a:pt x="2208" y="13046"/>
                  </a:cubicBezTo>
                  <a:cubicBezTo>
                    <a:pt x="2239" y="13056"/>
                    <a:pt x="2374" y="13171"/>
                    <a:pt x="2322" y="13222"/>
                  </a:cubicBezTo>
                  <a:cubicBezTo>
                    <a:pt x="2338" y="13216"/>
                    <a:pt x="2351" y="13212"/>
                    <a:pt x="2363" y="13212"/>
                  </a:cubicBezTo>
                  <a:cubicBezTo>
                    <a:pt x="2390" y="13212"/>
                    <a:pt x="2405" y="13231"/>
                    <a:pt x="2405" y="13274"/>
                  </a:cubicBezTo>
                  <a:cubicBezTo>
                    <a:pt x="2435" y="13190"/>
                    <a:pt x="2465" y="13165"/>
                    <a:pt x="2497" y="13165"/>
                  </a:cubicBezTo>
                  <a:cubicBezTo>
                    <a:pt x="2520" y="13165"/>
                    <a:pt x="2545" y="13178"/>
                    <a:pt x="2571" y="13191"/>
                  </a:cubicBezTo>
                  <a:cubicBezTo>
                    <a:pt x="2478" y="13357"/>
                    <a:pt x="2478" y="13336"/>
                    <a:pt x="2540" y="13512"/>
                  </a:cubicBezTo>
                  <a:cubicBezTo>
                    <a:pt x="2591" y="13401"/>
                    <a:pt x="2607" y="13240"/>
                    <a:pt x="2699" y="13240"/>
                  </a:cubicBezTo>
                  <a:cubicBezTo>
                    <a:pt x="2718" y="13240"/>
                    <a:pt x="2741" y="13247"/>
                    <a:pt x="2768" y="13263"/>
                  </a:cubicBezTo>
                  <a:cubicBezTo>
                    <a:pt x="2757" y="13212"/>
                    <a:pt x="2685" y="13036"/>
                    <a:pt x="2757" y="12994"/>
                  </a:cubicBezTo>
                  <a:lnTo>
                    <a:pt x="2757" y="12994"/>
                  </a:lnTo>
                  <a:cubicBezTo>
                    <a:pt x="2784" y="13055"/>
                    <a:pt x="2802" y="13077"/>
                    <a:pt x="2814" y="13077"/>
                  </a:cubicBezTo>
                  <a:cubicBezTo>
                    <a:pt x="2848" y="13077"/>
                    <a:pt x="2846" y="12923"/>
                    <a:pt x="2886" y="12923"/>
                  </a:cubicBezTo>
                  <a:cubicBezTo>
                    <a:pt x="2896" y="12923"/>
                    <a:pt x="2908" y="12931"/>
                    <a:pt x="2923" y="12953"/>
                  </a:cubicBezTo>
                  <a:cubicBezTo>
                    <a:pt x="3037" y="13129"/>
                    <a:pt x="2736" y="13274"/>
                    <a:pt x="2819" y="13367"/>
                  </a:cubicBezTo>
                  <a:cubicBezTo>
                    <a:pt x="2818" y="13371"/>
                    <a:pt x="2819" y="13373"/>
                    <a:pt x="2821" y="13373"/>
                  </a:cubicBezTo>
                  <a:cubicBezTo>
                    <a:pt x="2837" y="13373"/>
                    <a:pt x="2966" y="13207"/>
                    <a:pt x="2985" y="13160"/>
                  </a:cubicBezTo>
                  <a:lnTo>
                    <a:pt x="2985" y="13160"/>
                  </a:lnTo>
                  <a:cubicBezTo>
                    <a:pt x="2985" y="13254"/>
                    <a:pt x="2923" y="13378"/>
                    <a:pt x="2975" y="13419"/>
                  </a:cubicBezTo>
                  <a:cubicBezTo>
                    <a:pt x="2986" y="13398"/>
                    <a:pt x="2994" y="13390"/>
                    <a:pt x="2999" y="13390"/>
                  </a:cubicBezTo>
                  <a:cubicBezTo>
                    <a:pt x="3016" y="13390"/>
                    <a:pt x="3010" y="13469"/>
                    <a:pt x="3015" y="13469"/>
                  </a:cubicBezTo>
                  <a:cubicBezTo>
                    <a:pt x="3019" y="13469"/>
                    <a:pt x="3029" y="13428"/>
                    <a:pt x="3058" y="13284"/>
                  </a:cubicBezTo>
                  <a:cubicBezTo>
                    <a:pt x="3083" y="13308"/>
                    <a:pt x="3103" y="13316"/>
                    <a:pt x="3120" y="13316"/>
                  </a:cubicBezTo>
                  <a:cubicBezTo>
                    <a:pt x="3170" y="13316"/>
                    <a:pt x="3190" y="13239"/>
                    <a:pt x="3223" y="13239"/>
                  </a:cubicBezTo>
                  <a:cubicBezTo>
                    <a:pt x="3243" y="13239"/>
                    <a:pt x="3268" y="13267"/>
                    <a:pt x="3307" y="13357"/>
                  </a:cubicBezTo>
                  <a:cubicBezTo>
                    <a:pt x="3317" y="13310"/>
                    <a:pt x="3322" y="13287"/>
                    <a:pt x="3329" y="13287"/>
                  </a:cubicBezTo>
                  <a:cubicBezTo>
                    <a:pt x="3335" y="13287"/>
                    <a:pt x="3343" y="13310"/>
                    <a:pt x="3358" y="13357"/>
                  </a:cubicBezTo>
                  <a:cubicBezTo>
                    <a:pt x="3369" y="13284"/>
                    <a:pt x="3400" y="13233"/>
                    <a:pt x="3441" y="13233"/>
                  </a:cubicBezTo>
                  <a:lnTo>
                    <a:pt x="3524" y="13212"/>
                  </a:lnTo>
                  <a:lnTo>
                    <a:pt x="3648" y="13077"/>
                  </a:lnTo>
                  <a:lnTo>
                    <a:pt x="3783" y="13015"/>
                  </a:lnTo>
                  <a:cubicBezTo>
                    <a:pt x="3721" y="12932"/>
                    <a:pt x="3731" y="12963"/>
                    <a:pt x="3731" y="12860"/>
                  </a:cubicBezTo>
                  <a:lnTo>
                    <a:pt x="3731" y="12860"/>
                  </a:lnTo>
                  <a:cubicBezTo>
                    <a:pt x="3752" y="12860"/>
                    <a:pt x="4083" y="13222"/>
                    <a:pt x="3980" y="13367"/>
                  </a:cubicBezTo>
                  <a:cubicBezTo>
                    <a:pt x="3980" y="13367"/>
                    <a:pt x="3981" y="13368"/>
                    <a:pt x="3982" y="13368"/>
                  </a:cubicBezTo>
                  <a:cubicBezTo>
                    <a:pt x="4006" y="13368"/>
                    <a:pt x="4094" y="13212"/>
                    <a:pt x="4094" y="13212"/>
                  </a:cubicBezTo>
                  <a:lnTo>
                    <a:pt x="4094" y="13212"/>
                  </a:lnTo>
                  <a:cubicBezTo>
                    <a:pt x="4083" y="13305"/>
                    <a:pt x="4115" y="13357"/>
                    <a:pt x="4198" y="13357"/>
                  </a:cubicBezTo>
                  <a:cubicBezTo>
                    <a:pt x="4156" y="13274"/>
                    <a:pt x="4156" y="13326"/>
                    <a:pt x="4177" y="13233"/>
                  </a:cubicBezTo>
                  <a:lnTo>
                    <a:pt x="4177" y="13233"/>
                  </a:lnTo>
                  <a:cubicBezTo>
                    <a:pt x="4192" y="13247"/>
                    <a:pt x="4432" y="13395"/>
                    <a:pt x="4638" y="13395"/>
                  </a:cubicBezTo>
                  <a:cubicBezTo>
                    <a:pt x="4725" y="13395"/>
                    <a:pt x="4806" y="13369"/>
                    <a:pt x="4861" y="13295"/>
                  </a:cubicBezTo>
                  <a:cubicBezTo>
                    <a:pt x="4840" y="13295"/>
                    <a:pt x="4415" y="13056"/>
                    <a:pt x="4446" y="12922"/>
                  </a:cubicBezTo>
                  <a:lnTo>
                    <a:pt x="4446" y="12922"/>
                  </a:lnTo>
                  <a:cubicBezTo>
                    <a:pt x="4475" y="12953"/>
                    <a:pt x="4489" y="12965"/>
                    <a:pt x="4497" y="12965"/>
                  </a:cubicBezTo>
                  <a:cubicBezTo>
                    <a:pt x="4516" y="12965"/>
                    <a:pt x="4506" y="12905"/>
                    <a:pt x="4571" y="12890"/>
                  </a:cubicBezTo>
                  <a:cubicBezTo>
                    <a:pt x="4548" y="12875"/>
                    <a:pt x="4509" y="12778"/>
                    <a:pt x="4517" y="12778"/>
                  </a:cubicBezTo>
                  <a:lnTo>
                    <a:pt x="4517" y="12778"/>
                  </a:lnTo>
                  <a:cubicBezTo>
                    <a:pt x="4520" y="12778"/>
                    <a:pt x="4530" y="12792"/>
                    <a:pt x="4550" y="12828"/>
                  </a:cubicBezTo>
                  <a:cubicBezTo>
                    <a:pt x="4529" y="12756"/>
                    <a:pt x="4488" y="12704"/>
                    <a:pt x="4415" y="12673"/>
                  </a:cubicBezTo>
                  <a:cubicBezTo>
                    <a:pt x="4446" y="12673"/>
                    <a:pt x="4529" y="12642"/>
                    <a:pt x="4539" y="12611"/>
                  </a:cubicBezTo>
                  <a:cubicBezTo>
                    <a:pt x="4426" y="12580"/>
                    <a:pt x="4394" y="12580"/>
                    <a:pt x="4529" y="12559"/>
                  </a:cubicBezTo>
                  <a:cubicBezTo>
                    <a:pt x="4498" y="12528"/>
                    <a:pt x="4353" y="12445"/>
                    <a:pt x="4343" y="12445"/>
                  </a:cubicBezTo>
                  <a:cubicBezTo>
                    <a:pt x="4394" y="12427"/>
                    <a:pt x="4432" y="12408"/>
                    <a:pt x="4466" y="12408"/>
                  </a:cubicBezTo>
                  <a:cubicBezTo>
                    <a:pt x="4507" y="12408"/>
                    <a:pt x="4541" y="12437"/>
                    <a:pt x="4581" y="12528"/>
                  </a:cubicBezTo>
                  <a:cubicBezTo>
                    <a:pt x="4674" y="12487"/>
                    <a:pt x="4550" y="12425"/>
                    <a:pt x="4633" y="12393"/>
                  </a:cubicBezTo>
                  <a:lnTo>
                    <a:pt x="4633" y="12393"/>
                  </a:lnTo>
                  <a:cubicBezTo>
                    <a:pt x="4705" y="12517"/>
                    <a:pt x="4747" y="12559"/>
                    <a:pt x="4726" y="12694"/>
                  </a:cubicBezTo>
                  <a:cubicBezTo>
                    <a:pt x="4697" y="12647"/>
                    <a:pt x="4674" y="12628"/>
                    <a:pt x="4656" y="12628"/>
                  </a:cubicBezTo>
                  <a:cubicBezTo>
                    <a:pt x="4579" y="12628"/>
                    <a:pt x="4602" y="12969"/>
                    <a:pt x="4775" y="12969"/>
                  </a:cubicBezTo>
                  <a:cubicBezTo>
                    <a:pt x="4813" y="12969"/>
                    <a:pt x="4859" y="12952"/>
                    <a:pt x="4912" y="12911"/>
                  </a:cubicBezTo>
                  <a:cubicBezTo>
                    <a:pt x="4829" y="12849"/>
                    <a:pt x="4819" y="12787"/>
                    <a:pt x="4892" y="12735"/>
                  </a:cubicBezTo>
                  <a:lnTo>
                    <a:pt x="4892" y="12735"/>
                  </a:lnTo>
                  <a:cubicBezTo>
                    <a:pt x="4915" y="12789"/>
                    <a:pt x="4946" y="12806"/>
                    <a:pt x="4980" y="12806"/>
                  </a:cubicBezTo>
                  <a:cubicBezTo>
                    <a:pt x="5037" y="12806"/>
                    <a:pt x="5102" y="12757"/>
                    <a:pt x="5151" y="12757"/>
                  </a:cubicBezTo>
                  <a:cubicBezTo>
                    <a:pt x="5162" y="12757"/>
                    <a:pt x="5172" y="12760"/>
                    <a:pt x="5182" y="12766"/>
                  </a:cubicBezTo>
                  <a:cubicBezTo>
                    <a:pt x="5130" y="12839"/>
                    <a:pt x="5244" y="13046"/>
                    <a:pt x="5213" y="13077"/>
                  </a:cubicBezTo>
                  <a:cubicBezTo>
                    <a:pt x="5296" y="12994"/>
                    <a:pt x="5389" y="13098"/>
                    <a:pt x="5265" y="12963"/>
                  </a:cubicBezTo>
                  <a:lnTo>
                    <a:pt x="5265" y="12963"/>
                  </a:lnTo>
                  <a:cubicBezTo>
                    <a:pt x="5301" y="12994"/>
                    <a:pt x="5337" y="13010"/>
                    <a:pt x="5374" y="13010"/>
                  </a:cubicBezTo>
                  <a:cubicBezTo>
                    <a:pt x="5410" y="13010"/>
                    <a:pt x="5446" y="12994"/>
                    <a:pt x="5483" y="12963"/>
                  </a:cubicBezTo>
                  <a:cubicBezTo>
                    <a:pt x="5267" y="12928"/>
                    <a:pt x="5448" y="12899"/>
                    <a:pt x="5507" y="12899"/>
                  </a:cubicBezTo>
                  <a:cubicBezTo>
                    <a:pt x="5516" y="12899"/>
                    <a:pt x="5523" y="12900"/>
                    <a:pt x="5524" y="12901"/>
                  </a:cubicBezTo>
                  <a:cubicBezTo>
                    <a:pt x="5493" y="12849"/>
                    <a:pt x="5347" y="12653"/>
                    <a:pt x="5275" y="12507"/>
                  </a:cubicBezTo>
                  <a:lnTo>
                    <a:pt x="5275" y="12507"/>
                  </a:lnTo>
                  <a:cubicBezTo>
                    <a:pt x="5381" y="12623"/>
                    <a:pt x="5631" y="12811"/>
                    <a:pt x="5715" y="12811"/>
                  </a:cubicBezTo>
                  <a:cubicBezTo>
                    <a:pt x="5722" y="12811"/>
                    <a:pt x="5727" y="12810"/>
                    <a:pt x="5731" y="12808"/>
                  </a:cubicBezTo>
                  <a:cubicBezTo>
                    <a:pt x="5628" y="12787"/>
                    <a:pt x="5545" y="12725"/>
                    <a:pt x="5493" y="12642"/>
                  </a:cubicBezTo>
                  <a:lnTo>
                    <a:pt x="5493" y="12642"/>
                  </a:lnTo>
                  <a:cubicBezTo>
                    <a:pt x="5565" y="12663"/>
                    <a:pt x="5638" y="12683"/>
                    <a:pt x="5720" y="12715"/>
                  </a:cubicBezTo>
                  <a:cubicBezTo>
                    <a:pt x="5575" y="12621"/>
                    <a:pt x="5711" y="12663"/>
                    <a:pt x="5731" y="12621"/>
                  </a:cubicBezTo>
                  <a:cubicBezTo>
                    <a:pt x="5669" y="12621"/>
                    <a:pt x="5628" y="12590"/>
                    <a:pt x="5596" y="12538"/>
                  </a:cubicBezTo>
                  <a:cubicBezTo>
                    <a:pt x="5659" y="12532"/>
                    <a:pt x="5673" y="12522"/>
                    <a:pt x="5692" y="12522"/>
                  </a:cubicBezTo>
                  <a:cubicBezTo>
                    <a:pt x="5705" y="12522"/>
                    <a:pt x="5720" y="12526"/>
                    <a:pt x="5752" y="12538"/>
                  </a:cubicBezTo>
                  <a:cubicBezTo>
                    <a:pt x="5720" y="12455"/>
                    <a:pt x="5617" y="12393"/>
                    <a:pt x="5524" y="12372"/>
                  </a:cubicBezTo>
                  <a:cubicBezTo>
                    <a:pt x="5515" y="12333"/>
                    <a:pt x="5522" y="12318"/>
                    <a:pt x="5540" y="12318"/>
                  </a:cubicBezTo>
                  <a:cubicBezTo>
                    <a:pt x="5603" y="12318"/>
                    <a:pt x="5790" y="12508"/>
                    <a:pt x="5814" y="12549"/>
                  </a:cubicBezTo>
                  <a:cubicBezTo>
                    <a:pt x="5822" y="12512"/>
                    <a:pt x="5825" y="12498"/>
                    <a:pt x="5826" y="12498"/>
                  </a:cubicBezTo>
                  <a:lnTo>
                    <a:pt x="5826" y="12498"/>
                  </a:lnTo>
                  <a:cubicBezTo>
                    <a:pt x="5829" y="12498"/>
                    <a:pt x="5816" y="12591"/>
                    <a:pt x="5824" y="12591"/>
                  </a:cubicBezTo>
                  <a:cubicBezTo>
                    <a:pt x="5830" y="12591"/>
                    <a:pt x="5844" y="12555"/>
                    <a:pt x="5876" y="12435"/>
                  </a:cubicBezTo>
                  <a:cubicBezTo>
                    <a:pt x="5876" y="12435"/>
                    <a:pt x="5948" y="12506"/>
                    <a:pt x="5992" y="12506"/>
                  </a:cubicBezTo>
                  <a:cubicBezTo>
                    <a:pt x="6023" y="12506"/>
                    <a:pt x="6041" y="12471"/>
                    <a:pt x="6011" y="12352"/>
                  </a:cubicBezTo>
                  <a:lnTo>
                    <a:pt x="6011" y="12352"/>
                  </a:lnTo>
                  <a:cubicBezTo>
                    <a:pt x="6028" y="12357"/>
                    <a:pt x="6047" y="12358"/>
                    <a:pt x="6065" y="12358"/>
                  </a:cubicBezTo>
                  <a:cubicBezTo>
                    <a:pt x="6103" y="12358"/>
                    <a:pt x="6140" y="12352"/>
                    <a:pt x="6171" y="12352"/>
                  </a:cubicBezTo>
                  <a:cubicBezTo>
                    <a:pt x="6226" y="12352"/>
                    <a:pt x="6265" y="12371"/>
                    <a:pt x="6259" y="12476"/>
                  </a:cubicBezTo>
                  <a:cubicBezTo>
                    <a:pt x="6269" y="12476"/>
                    <a:pt x="6335" y="12378"/>
                    <a:pt x="6408" y="12378"/>
                  </a:cubicBezTo>
                  <a:cubicBezTo>
                    <a:pt x="6417" y="12378"/>
                    <a:pt x="6426" y="12379"/>
                    <a:pt x="6434" y="12383"/>
                  </a:cubicBezTo>
                  <a:lnTo>
                    <a:pt x="6434" y="12383"/>
                  </a:lnTo>
                  <a:cubicBezTo>
                    <a:pt x="6414" y="12370"/>
                    <a:pt x="6207" y="12220"/>
                    <a:pt x="6188" y="12216"/>
                  </a:cubicBezTo>
                  <a:lnTo>
                    <a:pt x="6188" y="12216"/>
                  </a:lnTo>
                  <a:cubicBezTo>
                    <a:pt x="6228" y="12162"/>
                    <a:pt x="6382" y="12093"/>
                    <a:pt x="6469" y="12093"/>
                  </a:cubicBezTo>
                  <a:cubicBezTo>
                    <a:pt x="6501" y="12093"/>
                    <a:pt x="6523" y="12102"/>
                    <a:pt x="6529" y="12124"/>
                  </a:cubicBezTo>
                  <a:cubicBezTo>
                    <a:pt x="6576" y="11986"/>
                    <a:pt x="6593" y="11941"/>
                    <a:pt x="6598" y="11941"/>
                  </a:cubicBezTo>
                  <a:lnTo>
                    <a:pt x="6598" y="11941"/>
                  </a:lnTo>
                  <a:cubicBezTo>
                    <a:pt x="6607" y="11941"/>
                    <a:pt x="6575" y="12097"/>
                    <a:pt x="6622" y="12103"/>
                  </a:cubicBezTo>
                  <a:cubicBezTo>
                    <a:pt x="6640" y="11979"/>
                    <a:pt x="6646" y="11953"/>
                    <a:pt x="6659" y="11953"/>
                  </a:cubicBezTo>
                  <a:cubicBezTo>
                    <a:pt x="6668" y="11953"/>
                    <a:pt x="6680" y="11966"/>
                    <a:pt x="6702" y="11966"/>
                  </a:cubicBezTo>
                  <a:cubicBezTo>
                    <a:pt x="6722" y="11966"/>
                    <a:pt x="6749" y="11956"/>
                    <a:pt x="6788" y="11916"/>
                  </a:cubicBezTo>
                  <a:cubicBezTo>
                    <a:pt x="6715" y="11896"/>
                    <a:pt x="6705" y="11865"/>
                    <a:pt x="6736" y="11813"/>
                  </a:cubicBezTo>
                  <a:lnTo>
                    <a:pt x="6736" y="11813"/>
                  </a:lnTo>
                  <a:cubicBezTo>
                    <a:pt x="6669" y="11850"/>
                    <a:pt x="6586" y="11871"/>
                    <a:pt x="6515" y="11871"/>
                  </a:cubicBezTo>
                  <a:cubicBezTo>
                    <a:pt x="6409" y="11871"/>
                    <a:pt x="6330" y="11825"/>
                    <a:pt x="6374" y="11720"/>
                  </a:cubicBezTo>
                  <a:lnTo>
                    <a:pt x="6374" y="11720"/>
                  </a:lnTo>
                  <a:cubicBezTo>
                    <a:pt x="6299" y="11782"/>
                    <a:pt x="6173" y="11807"/>
                    <a:pt x="6030" y="11807"/>
                  </a:cubicBezTo>
                  <a:cubicBezTo>
                    <a:pt x="5596" y="11807"/>
                    <a:pt x="5010" y="11575"/>
                    <a:pt x="5244" y="11419"/>
                  </a:cubicBezTo>
                  <a:lnTo>
                    <a:pt x="5244" y="11419"/>
                  </a:lnTo>
                  <a:cubicBezTo>
                    <a:pt x="5216" y="11533"/>
                    <a:pt x="5231" y="11586"/>
                    <a:pt x="5289" y="11586"/>
                  </a:cubicBezTo>
                  <a:cubicBezTo>
                    <a:pt x="5294" y="11586"/>
                    <a:pt x="5300" y="11586"/>
                    <a:pt x="5306" y="11585"/>
                  </a:cubicBezTo>
                  <a:cubicBezTo>
                    <a:pt x="5306" y="11513"/>
                    <a:pt x="5317" y="11451"/>
                    <a:pt x="5347" y="11398"/>
                  </a:cubicBezTo>
                  <a:cubicBezTo>
                    <a:pt x="5389" y="11585"/>
                    <a:pt x="5347" y="11502"/>
                    <a:pt x="5513" y="11606"/>
                  </a:cubicBezTo>
                  <a:cubicBezTo>
                    <a:pt x="5532" y="11554"/>
                    <a:pt x="5566" y="11522"/>
                    <a:pt x="5603" y="11522"/>
                  </a:cubicBezTo>
                  <a:cubicBezTo>
                    <a:pt x="5647" y="11522"/>
                    <a:pt x="5697" y="11570"/>
                    <a:pt x="5731" y="11689"/>
                  </a:cubicBezTo>
                  <a:cubicBezTo>
                    <a:pt x="5814" y="11668"/>
                    <a:pt x="5814" y="11616"/>
                    <a:pt x="5793" y="11502"/>
                  </a:cubicBezTo>
                  <a:cubicBezTo>
                    <a:pt x="5886" y="11502"/>
                    <a:pt x="5928" y="11554"/>
                    <a:pt x="5907" y="11658"/>
                  </a:cubicBezTo>
                  <a:cubicBezTo>
                    <a:pt x="5966" y="11558"/>
                    <a:pt x="5995" y="11494"/>
                    <a:pt x="6009" y="11494"/>
                  </a:cubicBezTo>
                  <a:cubicBezTo>
                    <a:pt x="6019" y="11494"/>
                    <a:pt x="6021" y="11531"/>
                    <a:pt x="6021" y="11616"/>
                  </a:cubicBezTo>
                  <a:cubicBezTo>
                    <a:pt x="6095" y="11525"/>
                    <a:pt x="6148" y="11512"/>
                    <a:pt x="6214" y="11512"/>
                  </a:cubicBezTo>
                  <a:cubicBezTo>
                    <a:pt x="6240" y="11512"/>
                    <a:pt x="6268" y="11514"/>
                    <a:pt x="6300" y="11514"/>
                  </a:cubicBezTo>
                  <a:cubicBezTo>
                    <a:pt x="6336" y="11514"/>
                    <a:pt x="6376" y="11512"/>
                    <a:pt x="6425" y="11502"/>
                  </a:cubicBezTo>
                  <a:cubicBezTo>
                    <a:pt x="6312" y="11451"/>
                    <a:pt x="6073" y="11388"/>
                    <a:pt x="6011" y="11295"/>
                  </a:cubicBezTo>
                  <a:cubicBezTo>
                    <a:pt x="6084" y="11242"/>
                    <a:pt x="6101" y="11231"/>
                    <a:pt x="6091" y="11231"/>
                  </a:cubicBezTo>
                  <a:cubicBezTo>
                    <a:pt x="6083" y="11231"/>
                    <a:pt x="6061" y="11237"/>
                    <a:pt x="6037" y="11237"/>
                  </a:cubicBezTo>
                  <a:cubicBezTo>
                    <a:pt x="5994" y="11237"/>
                    <a:pt x="5943" y="11220"/>
                    <a:pt x="5938" y="11129"/>
                  </a:cubicBezTo>
                  <a:cubicBezTo>
                    <a:pt x="5938" y="11120"/>
                    <a:pt x="5990" y="11108"/>
                    <a:pt x="6048" y="11108"/>
                  </a:cubicBezTo>
                  <a:cubicBezTo>
                    <a:pt x="6117" y="11108"/>
                    <a:pt x="6197" y="11125"/>
                    <a:pt x="6208" y="11181"/>
                  </a:cubicBezTo>
                  <a:cubicBezTo>
                    <a:pt x="6225" y="11106"/>
                    <a:pt x="6239" y="11082"/>
                    <a:pt x="6252" y="11082"/>
                  </a:cubicBezTo>
                  <a:cubicBezTo>
                    <a:pt x="6273" y="11082"/>
                    <a:pt x="6290" y="11148"/>
                    <a:pt x="6312" y="11148"/>
                  </a:cubicBezTo>
                  <a:cubicBezTo>
                    <a:pt x="6324" y="11148"/>
                    <a:pt x="6337" y="11128"/>
                    <a:pt x="6353" y="11067"/>
                  </a:cubicBezTo>
                  <a:lnTo>
                    <a:pt x="6353" y="11067"/>
                  </a:lnTo>
                  <a:cubicBezTo>
                    <a:pt x="6415" y="11078"/>
                    <a:pt x="6332" y="11223"/>
                    <a:pt x="6394" y="11233"/>
                  </a:cubicBezTo>
                  <a:cubicBezTo>
                    <a:pt x="6406" y="11155"/>
                    <a:pt x="6428" y="11109"/>
                    <a:pt x="6465" y="11109"/>
                  </a:cubicBezTo>
                  <a:cubicBezTo>
                    <a:pt x="6492" y="11109"/>
                    <a:pt x="6526" y="11134"/>
                    <a:pt x="6570" y="11191"/>
                  </a:cubicBezTo>
                  <a:cubicBezTo>
                    <a:pt x="6553" y="11105"/>
                    <a:pt x="6564" y="11062"/>
                    <a:pt x="6599" y="11062"/>
                  </a:cubicBezTo>
                  <a:cubicBezTo>
                    <a:pt x="6606" y="11062"/>
                    <a:pt x="6614" y="11063"/>
                    <a:pt x="6622" y="11067"/>
                  </a:cubicBezTo>
                  <a:cubicBezTo>
                    <a:pt x="6539" y="10974"/>
                    <a:pt x="6291" y="10777"/>
                    <a:pt x="6084" y="10715"/>
                  </a:cubicBezTo>
                  <a:cubicBezTo>
                    <a:pt x="6068" y="10710"/>
                    <a:pt x="6047" y="10708"/>
                    <a:pt x="6022" y="10708"/>
                  </a:cubicBezTo>
                  <a:cubicBezTo>
                    <a:pt x="5912" y="10708"/>
                    <a:pt x="5725" y="10743"/>
                    <a:pt x="5561" y="10743"/>
                  </a:cubicBezTo>
                  <a:cubicBezTo>
                    <a:pt x="5416" y="10743"/>
                    <a:pt x="5289" y="10715"/>
                    <a:pt x="5255" y="10611"/>
                  </a:cubicBezTo>
                  <a:lnTo>
                    <a:pt x="5255" y="10611"/>
                  </a:lnTo>
                  <a:cubicBezTo>
                    <a:pt x="5270" y="10622"/>
                    <a:pt x="5285" y="10631"/>
                    <a:pt x="5301" y="10631"/>
                  </a:cubicBezTo>
                  <a:cubicBezTo>
                    <a:pt x="5330" y="10631"/>
                    <a:pt x="5364" y="10604"/>
                    <a:pt x="5410" y="10518"/>
                  </a:cubicBezTo>
                  <a:cubicBezTo>
                    <a:pt x="5432" y="10620"/>
                    <a:pt x="5441" y="10652"/>
                    <a:pt x="5449" y="10652"/>
                  </a:cubicBezTo>
                  <a:cubicBezTo>
                    <a:pt x="5461" y="10652"/>
                    <a:pt x="5471" y="10568"/>
                    <a:pt x="5531" y="10568"/>
                  </a:cubicBezTo>
                  <a:cubicBezTo>
                    <a:pt x="5536" y="10568"/>
                    <a:pt x="5540" y="10569"/>
                    <a:pt x="5545" y="10569"/>
                  </a:cubicBezTo>
                  <a:cubicBezTo>
                    <a:pt x="5545" y="10668"/>
                    <a:pt x="5713" y="10693"/>
                    <a:pt x="5863" y="10693"/>
                  </a:cubicBezTo>
                  <a:cubicBezTo>
                    <a:pt x="5965" y="10693"/>
                    <a:pt x="6058" y="10682"/>
                    <a:pt x="6084" y="10673"/>
                  </a:cubicBezTo>
                  <a:cubicBezTo>
                    <a:pt x="5980" y="10652"/>
                    <a:pt x="5980" y="10622"/>
                    <a:pt x="6073" y="10590"/>
                  </a:cubicBezTo>
                  <a:lnTo>
                    <a:pt x="6073" y="10590"/>
                  </a:lnTo>
                  <a:cubicBezTo>
                    <a:pt x="6092" y="10652"/>
                    <a:pt x="6128" y="10675"/>
                    <a:pt x="6168" y="10675"/>
                  </a:cubicBezTo>
                  <a:cubicBezTo>
                    <a:pt x="6236" y="10675"/>
                    <a:pt x="6318" y="10611"/>
                    <a:pt x="6363" y="10560"/>
                  </a:cubicBezTo>
                  <a:cubicBezTo>
                    <a:pt x="6343" y="10535"/>
                    <a:pt x="6328" y="10530"/>
                    <a:pt x="6308" y="10530"/>
                  </a:cubicBezTo>
                  <a:cubicBezTo>
                    <a:pt x="6293" y="10530"/>
                    <a:pt x="6275" y="10534"/>
                    <a:pt x="6250" y="10534"/>
                  </a:cubicBezTo>
                  <a:cubicBezTo>
                    <a:pt x="6226" y="10534"/>
                    <a:pt x="6196" y="10530"/>
                    <a:pt x="6156" y="10518"/>
                  </a:cubicBezTo>
                  <a:cubicBezTo>
                    <a:pt x="6208" y="10424"/>
                    <a:pt x="6229" y="10362"/>
                    <a:pt x="6052" y="10352"/>
                  </a:cubicBezTo>
                  <a:cubicBezTo>
                    <a:pt x="6080" y="10324"/>
                    <a:pt x="6140" y="10288"/>
                    <a:pt x="6153" y="10288"/>
                  </a:cubicBezTo>
                  <a:cubicBezTo>
                    <a:pt x="6154" y="10288"/>
                    <a:pt x="6154" y="10288"/>
                    <a:pt x="6155" y="10289"/>
                  </a:cubicBezTo>
                  <a:lnTo>
                    <a:pt x="6155" y="10289"/>
                  </a:lnTo>
                  <a:cubicBezTo>
                    <a:pt x="6115" y="10228"/>
                    <a:pt x="6044" y="10210"/>
                    <a:pt x="5961" y="10210"/>
                  </a:cubicBezTo>
                  <a:cubicBezTo>
                    <a:pt x="5837" y="10210"/>
                    <a:pt x="5686" y="10250"/>
                    <a:pt x="5570" y="10250"/>
                  </a:cubicBezTo>
                  <a:cubicBezTo>
                    <a:pt x="5474" y="10250"/>
                    <a:pt x="5403" y="10223"/>
                    <a:pt x="5389" y="10124"/>
                  </a:cubicBezTo>
                  <a:lnTo>
                    <a:pt x="5389" y="10124"/>
                  </a:lnTo>
                  <a:cubicBezTo>
                    <a:pt x="5410" y="10131"/>
                    <a:pt x="5429" y="10134"/>
                    <a:pt x="5447" y="10134"/>
                  </a:cubicBezTo>
                  <a:cubicBezTo>
                    <a:pt x="5537" y="10134"/>
                    <a:pt x="5593" y="10057"/>
                    <a:pt x="5628" y="9979"/>
                  </a:cubicBezTo>
                  <a:cubicBezTo>
                    <a:pt x="5630" y="10026"/>
                    <a:pt x="5642" y="10044"/>
                    <a:pt x="5658" y="10044"/>
                  </a:cubicBezTo>
                  <a:cubicBezTo>
                    <a:pt x="5702" y="10044"/>
                    <a:pt x="5778" y="9914"/>
                    <a:pt x="5793" y="9906"/>
                  </a:cubicBezTo>
                  <a:cubicBezTo>
                    <a:pt x="5800" y="9943"/>
                    <a:pt x="5833" y="9989"/>
                    <a:pt x="5869" y="9989"/>
                  </a:cubicBezTo>
                  <a:cubicBezTo>
                    <a:pt x="5885" y="9989"/>
                    <a:pt x="5902" y="9980"/>
                    <a:pt x="5918" y="9959"/>
                  </a:cubicBezTo>
                  <a:cubicBezTo>
                    <a:pt x="5866" y="9938"/>
                    <a:pt x="5856" y="9906"/>
                    <a:pt x="5886" y="9865"/>
                  </a:cubicBezTo>
                  <a:lnTo>
                    <a:pt x="5886" y="9865"/>
                  </a:lnTo>
                  <a:cubicBezTo>
                    <a:pt x="5858" y="9889"/>
                    <a:pt x="5834" y="9902"/>
                    <a:pt x="5815" y="9902"/>
                  </a:cubicBezTo>
                  <a:cubicBezTo>
                    <a:pt x="5793" y="9902"/>
                    <a:pt x="5778" y="9884"/>
                    <a:pt x="5773" y="9844"/>
                  </a:cubicBezTo>
                  <a:lnTo>
                    <a:pt x="5773" y="9844"/>
                  </a:lnTo>
                  <a:cubicBezTo>
                    <a:pt x="5774" y="9845"/>
                    <a:pt x="5775" y="9845"/>
                    <a:pt x="5776" y="9845"/>
                  </a:cubicBezTo>
                  <a:cubicBezTo>
                    <a:pt x="5803" y="9845"/>
                    <a:pt x="5897" y="9740"/>
                    <a:pt x="5897" y="9731"/>
                  </a:cubicBezTo>
                  <a:cubicBezTo>
                    <a:pt x="5895" y="9730"/>
                    <a:pt x="5893" y="9730"/>
                    <a:pt x="5891" y="9730"/>
                  </a:cubicBezTo>
                  <a:cubicBezTo>
                    <a:pt x="5819" y="9730"/>
                    <a:pt x="5506" y="9841"/>
                    <a:pt x="5286" y="9841"/>
                  </a:cubicBezTo>
                  <a:cubicBezTo>
                    <a:pt x="5187" y="9841"/>
                    <a:pt x="5107" y="9818"/>
                    <a:pt x="5078" y="9751"/>
                  </a:cubicBezTo>
                  <a:lnTo>
                    <a:pt x="5078" y="9751"/>
                  </a:lnTo>
                  <a:cubicBezTo>
                    <a:pt x="5086" y="9754"/>
                    <a:pt x="5093" y="9755"/>
                    <a:pt x="5100" y="9755"/>
                  </a:cubicBezTo>
                  <a:cubicBezTo>
                    <a:pt x="5184" y="9755"/>
                    <a:pt x="5183" y="9581"/>
                    <a:pt x="5205" y="9581"/>
                  </a:cubicBezTo>
                  <a:cubicBezTo>
                    <a:pt x="5212" y="9581"/>
                    <a:pt x="5220" y="9597"/>
                    <a:pt x="5234" y="9637"/>
                  </a:cubicBezTo>
                  <a:cubicBezTo>
                    <a:pt x="5296" y="9523"/>
                    <a:pt x="5255" y="9450"/>
                    <a:pt x="5202" y="9420"/>
                  </a:cubicBezTo>
                  <a:cubicBezTo>
                    <a:pt x="5296" y="9378"/>
                    <a:pt x="5327" y="9450"/>
                    <a:pt x="5347" y="9295"/>
                  </a:cubicBezTo>
                  <a:lnTo>
                    <a:pt x="5347" y="9295"/>
                  </a:lnTo>
                  <a:cubicBezTo>
                    <a:pt x="5658" y="9471"/>
                    <a:pt x="5265" y="9378"/>
                    <a:pt x="5628" y="9606"/>
                  </a:cubicBezTo>
                  <a:cubicBezTo>
                    <a:pt x="5690" y="9575"/>
                    <a:pt x="5700" y="9523"/>
                    <a:pt x="5679" y="9461"/>
                  </a:cubicBezTo>
                  <a:cubicBezTo>
                    <a:pt x="5703" y="9449"/>
                    <a:pt x="5724" y="9408"/>
                    <a:pt x="5759" y="9408"/>
                  </a:cubicBezTo>
                  <a:cubicBezTo>
                    <a:pt x="5783" y="9408"/>
                    <a:pt x="5813" y="9428"/>
                    <a:pt x="5856" y="9492"/>
                  </a:cubicBezTo>
                  <a:cubicBezTo>
                    <a:pt x="5866" y="9450"/>
                    <a:pt x="5897" y="9420"/>
                    <a:pt x="5928" y="9409"/>
                  </a:cubicBezTo>
                  <a:lnTo>
                    <a:pt x="5928" y="9409"/>
                  </a:lnTo>
                  <a:cubicBezTo>
                    <a:pt x="5922" y="9410"/>
                    <a:pt x="5916" y="9410"/>
                    <a:pt x="5910" y="9410"/>
                  </a:cubicBezTo>
                  <a:cubicBezTo>
                    <a:pt x="5782" y="9410"/>
                    <a:pt x="5662" y="9208"/>
                    <a:pt x="5741" y="9109"/>
                  </a:cubicBezTo>
                  <a:lnTo>
                    <a:pt x="5741" y="9109"/>
                  </a:lnTo>
                  <a:cubicBezTo>
                    <a:pt x="5783" y="9171"/>
                    <a:pt x="5814" y="9264"/>
                    <a:pt x="5845" y="9316"/>
                  </a:cubicBezTo>
                  <a:cubicBezTo>
                    <a:pt x="5897" y="9285"/>
                    <a:pt x="5918" y="9233"/>
                    <a:pt x="5886" y="9171"/>
                  </a:cubicBezTo>
                  <a:lnTo>
                    <a:pt x="5886" y="9171"/>
                  </a:lnTo>
                  <a:cubicBezTo>
                    <a:pt x="5932" y="9249"/>
                    <a:pt x="6033" y="9346"/>
                    <a:pt x="6096" y="9346"/>
                  </a:cubicBezTo>
                  <a:cubicBezTo>
                    <a:pt x="6134" y="9346"/>
                    <a:pt x="6157" y="9310"/>
                    <a:pt x="6146" y="9213"/>
                  </a:cubicBezTo>
                  <a:lnTo>
                    <a:pt x="6146" y="9213"/>
                  </a:lnTo>
                  <a:cubicBezTo>
                    <a:pt x="6175" y="9232"/>
                    <a:pt x="6251" y="9327"/>
                    <a:pt x="6277" y="9327"/>
                  </a:cubicBezTo>
                  <a:cubicBezTo>
                    <a:pt x="6278" y="9327"/>
                    <a:pt x="6279" y="9327"/>
                    <a:pt x="6280" y="9326"/>
                  </a:cubicBezTo>
                  <a:cubicBezTo>
                    <a:pt x="6280" y="9264"/>
                    <a:pt x="6291" y="8922"/>
                    <a:pt x="6259" y="8891"/>
                  </a:cubicBezTo>
                  <a:cubicBezTo>
                    <a:pt x="6224" y="8916"/>
                    <a:pt x="6191" y="8926"/>
                    <a:pt x="6160" y="8926"/>
                  </a:cubicBezTo>
                  <a:cubicBezTo>
                    <a:pt x="6047" y="8926"/>
                    <a:pt x="5957" y="8790"/>
                    <a:pt x="5835" y="8725"/>
                  </a:cubicBezTo>
                  <a:cubicBezTo>
                    <a:pt x="5856" y="8642"/>
                    <a:pt x="5876" y="8518"/>
                    <a:pt x="5866" y="8497"/>
                  </a:cubicBezTo>
                  <a:lnTo>
                    <a:pt x="5866" y="8497"/>
                  </a:lnTo>
                  <a:cubicBezTo>
                    <a:pt x="5865" y="8498"/>
                    <a:pt x="5863" y="8498"/>
                    <a:pt x="5860" y="8498"/>
                  </a:cubicBezTo>
                  <a:cubicBezTo>
                    <a:pt x="5806" y="8498"/>
                    <a:pt x="5439" y="8402"/>
                    <a:pt x="5400" y="8352"/>
                  </a:cubicBezTo>
                  <a:lnTo>
                    <a:pt x="5400" y="8352"/>
                  </a:lnTo>
                  <a:cubicBezTo>
                    <a:pt x="5417" y="8361"/>
                    <a:pt x="5434" y="8365"/>
                    <a:pt x="5449" y="8365"/>
                  </a:cubicBezTo>
                  <a:cubicBezTo>
                    <a:pt x="5542" y="8365"/>
                    <a:pt x="5589" y="8220"/>
                    <a:pt x="5607" y="8220"/>
                  </a:cubicBezTo>
                  <a:cubicBezTo>
                    <a:pt x="5614" y="8220"/>
                    <a:pt x="5617" y="8238"/>
                    <a:pt x="5617" y="8290"/>
                  </a:cubicBezTo>
                  <a:cubicBezTo>
                    <a:pt x="5718" y="8217"/>
                    <a:pt x="5890" y="8008"/>
                    <a:pt x="5951" y="8008"/>
                  </a:cubicBezTo>
                  <a:cubicBezTo>
                    <a:pt x="5959" y="8008"/>
                    <a:pt x="5965" y="8012"/>
                    <a:pt x="5969" y="8021"/>
                  </a:cubicBezTo>
                  <a:cubicBezTo>
                    <a:pt x="6006" y="7882"/>
                    <a:pt x="5837" y="7702"/>
                    <a:pt x="5815" y="7702"/>
                  </a:cubicBezTo>
                  <a:cubicBezTo>
                    <a:pt x="5812" y="7702"/>
                    <a:pt x="5812" y="7704"/>
                    <a:pt x="5814" y="7710"/>
                  </a:cubicBezTo>
                  <a:cubicBezTo>
                    <a:pt x="5665" y="7787"/>
                    <a:pt x="5536" y="7803"/>
                    <a:pt x="5405" y="7803"/>
                  </a:cubicBezTo>
                  <a:cubicBezTo>
                    <a:pt x="5304" y="7803"/>
                    <a:pt x="5203" y="7794"/>
                    <a:pt x="5090" y="7794"/>
                  </a:cubicBezTo>
                  <a:cubicBezTo>
                    <a:pt x="5034" y="7794"/>
                    <a:pt x="4975" y="7796"/>
                    <a:pt x="4912" y="7803"/>
                  </a:cubicBezTo>
                  <a:cubicBezTo>
                    <a:pt x="4985" y="7762"/>
                    <a:pt x="4985" y="7710"/>
                    <a:pt x="4923" y="7638"/>
                  </a:cubicBezTo>
                  <a:cubicBezTo>
                    <a:pt x="4934" y="7635"/>
                    <a:pt x="4946" y="7635"/>
                    <a:pt x="4958" y="7635"/>
                  </a:cubicBezTo>
                  <a:cubicBezTo>
                    <a:pt x="5005" y="7635"/>
                    <a:pt x="5057" y="7648"/>
                    <a:pt x="5057" y="7648"/>
                  </a:cubicBezTo>
                  <a:cubicBezTo>
                    <a:pt x="5047" y="7617"/>
                    <a:pt x="4933" y="7451"/>
                    <a:pt x="5006" y="7430"/>
                  </a:cubicBezTo>
                  <a:lnTo>
                    <a:pt x="5006" y="7430"/>
                  </a:lnTo>
                  <a:cubicBezTo>
                    <a:pt x="5048" y="7551"/>
                    <a:pt x="5174" y="7610"/>
                    <a:pt x="5260" y="7610"/>
                  </a:cubicBezTo>
                  <a:cubicBezTo>
                    <a:pt x="5344" y="7610"/>
                    <a:pt x="5388" y="7553"/>
                    <a:pt x="5275" y="7440"/>
                  </a:cubicBezTo>
                  <a:cubicBezTo>
                    <a:pt x="5286" y="7430"/>
                    <a:pt x="5338" y="7408"/>
                    <a:pt x="5389" y="7408"/>
                  </a:cubicBezTo>
                  <a:cubicBezTo>
                    <a:pt x="5436" y="7408"/>
                    <a:pt x="5482" y="7427"/>
                    <a:pt x="5493" y="7493"/>
                  </a:cubicBezTo>
                  <a:cubicBezTo>
                    <a:pt x="5607" y="7420"/>
                    <a:pt x="5658" y="7233"/>
                    <a:pt x="5669" y="7192"/>
                  </a:cubicBezTo>
                  <a:cubicBezTo>
                    <a:pt x="5762" y="7202"/>
                    <a:pt x="5720" y="7202"/>
                    <a:pt x="5752" y="7265"/>
                  </a:cubicBezTo>
                  <a:cubicBezTo>
                    <a:pt x="5755" y="7209"/>
                    <a:pt x="5757" y="7170"/>
                    <a:pt x="5759" y="7144"/>
                  </a:cubicBezTo>
                  <a:lnTo>
                    <a:pt x="5759" y="7144"/>
                  </a:lnTo>
                  <a:cubicBezTo>
                    <a:pt x="5758" y="7151"/>
                    <a:pt x="5756" y="7157"/>
                    <a:pt x="5754" y="7157"/>
                  </a:cubicBezTo>
                  <a:cubicBezTo>
                    <a:pt x="5751" y="7157"/>
                    <a:pt x="5746" y="7138"/>
                    <a:pt x="5741" y="7078"/>
                  </a:cubicBezTo>
                  <a:cubicBezTo>
                    <a:pt x="5724" y="7105"/>
                    <a:pt x="5707" y="7117"/>
                    <a:pt x="5691" y="7117"/>
                  </a:cubicBezTo>
                  <a:cubicBezTo>
                    <a:pt x="5658" y="7117"/>
                    <a:pt x="5628" y="7068"/>
                    <a:pt x="5607" y="7005"/>
                  </a:cubicBezTo>
                  <a:cubicBezTo>
                    <a:pt x="5700" y="6974"/>
                    <a:pt x="5545" y="6912"/>
                    <a:pt x="5648" y="6881"/>
                  </a:cubicBezTo>
                  <a:lnTo>
                    <a:pt x="5648" y="6881"/>
                  </a:lnTo>
                  <a:cubicBezTo>
                    <a:pt x="5711" y="7057"/>
                    <a:pt x="5793" y="6892"/>
                    <a:pt x="5752" y="7067"/>
                  </a:cubicBezTo>
                  <a:cubicBezTo>
                    <a:pt x="5803" y="6995"/>
                    <a:pt x="5824" y="6912"/>
                    <a:pt x="5803" y="6819"/>
                  </a:cubicBezTo>
                  <a:lnTo>
                    <a:pt x="5803" y="6819"/>
                  </a:lnTo>
                  <a:cubicBezTo>
                    <a:pt x="5848" y="6857"/>
                    <a:pt x="5874" y="6869"/>
                    <a:pt x="5891" y="6869"/>
                  </a:cubicBezTo>
                  <a:cubicBezTo>
                    <a:pt x="5921" y="6869"/>
                    <a:pt x="5924" y="6834"/>
                    <a:pt x="5941" y="6834"/>
                  </a:cubicBezTo>
                  <a:cubicBezTo>
                    <a:pt x="5952" y="6834"/>
                    <a:pt x="5969" y="6848"/>
                    <a:pt x="6001" y="6892"/>
                  </a:cubicBezTo>
                  <a:cubicBezTo>
                    <a:pt x="5985" y="6821"/>
                    <a:pt x="5999" y="6786"/>
                    <a:pt x="6032" y="6786"/>
                  </a:cubicBezTo>
                  <a:cubicBezTo>
                    <a:pt x="6044" y="6786"/>
                    <a:pt x="6057" y="6790"/>
                    <a:pt x="6073" y="6798"/>
                  </a:cubicBezTo>
                  <a:cubicBezTo>
                    <a:pt x="6055" y="6764"/>
                    <a:pt x="6038" y="6753"/>
                    <a:pt x="6022" y="6753"/>
                  </a:cubicBezTo>
                  <a:cubicBezTo>
                    <a:pt x="5994" y="6753"/>
                    <a:pt x="5971" y="6789"/>
                    <a:pt x="5954" y="6789"/>
                  </a:cubicBezTo>
                  <a:cubicBezTo>
                    <a:pt x="5943" y="6789"/>
                    <a:pt x="5934" y="6774"/>
                    <a:pt x="5928" y="6726"/>
                  </a:cubicBezTo>
                  <a:cubicBezTo>
                    <a:pt x="5911" y="6780"/>
                    <a:pt x="5844" y="6807"/>
                    <a:pt x="5774" y="6807"/>
                  </a:cubicBezTo>
                  <a:cubicBezTo>
                    <a:pt x="5669" y="6807"/>
                    <a:pt x="5555" y="6746"/>
                    <a:pt x="5586" y="6622"/>
                  </a:cubicBezTo>
                  <a:lnTo>
                    <a:pt x="5586" y="6622"/>
                  </a:lnTo>
                  <a:cubicBezTo>
                    <a:pt x="5622" y="6637"/>
                    <a:pt x="5712" y="6670"/>
                    <a:pt x="5756" y="6670"/>
                  </a:cubicBezTo>
                  <a:cubicBezTo>
                    <a:pt x="5801" y="6670"/>
                    <a:pt x="5797" y="6635"/>
                    <a:pt x="5628" y="6508"/>
                  </a:cubicBezTo>
                  <a:cubicBezTo>
                    <a:pt x="5614" y="6547"/>
                    <a:pt x="5588" y="6558"/>
                    <a:pt x="5552" y="6558"/>
                  </a:cubicBezTo>
                  <a:cubicBezTo>
                    <a:pt x="5501" y="6558"/>
                    <a:pt x="5432" y="6536"/>
                    <a:pt x="5349" y="6536"/>
                  </a:cubicBezTo>
                  <a:cubicBezTo>
                    <a:pt x="5316" y="6536"/>
                    <a:pt x="5281" y="6540"/>
                    <a:pt x="5244" y="6549"/>
                  </a:cubicBezTo>
                  <a:cubicBezTo>
                    <a:pt x="5223" y="6498"/>
                    <a:pt x="5306" y="6539"/>
                    <a:pt x="5275" y="6456"/>
                  </a:cubicBezTo>
                  <a:lnTo>
                    <a:pt x="5275" y="6456"/>
                  </a:lnTo>
                  <a:cubicBezTo>
                    <a:pt x="5199" y="6512"/>
                    <a:pt x="5151" y="6512"/>
                    <a:pt x="5096" y="6512"/>
                  </a:cubicBezTo>
                  <a:lnTo>
                    <a:pt x="5096" y="6512"/>
                  </a:lnTo>
                  <a:cubicBezTo>
                    <a:pt x="5069" y="6512"/>
                    <a:pt x="5040" y="6512"/>
                    <a:pt x="5006" y="6519"/>
                  </a:cubicBezTo>
                  <a:cubicBezTo>
                    <a:pt x="4995" y="6477"/>
                    <a:pt x="4995" y="6425"/>
                    <a:pt x="4995" y="6383"/>
                  </a:cubicBezTo>
                  <a:lnTo>
                    <a:pt x="4995" y="6383"/>
                  </a:lnTo>
                  <a:cubicBezTo>
                    <a:pt x="5007" y="6386"/>
                    <a:pt x="5020" y="6387"/>
                    <a:pt x="5034" y="6387"/>
                  </a:cubicBezTo>
                  <a:cubicBezTo>
                    <a:pt x="5135" y="6387"/>
                    <a:pt x="5255" y="6320"/>
                    <a:pt x="5099" y="6228"/>
                  </a:cubicBezTo>
                  <a:cubicBezTo>
                    <a:pt x="5120" y="6218"/>
                    <a:pt x="5120" y="6208"/>
                    <a:pt x="5130" y="6187"/>
                  </a:cubicBezTo>
                  <a:cubicBezTo>
                    <a:pt x="5223" y="6228"/>
                    <a:pt x="5317" y="6291"/>
                    <a:pt x="5347" y="6353"/>
                  </a:cubicBezTo>
                  <a:cubicBezTo>
                    <a:pt x="5410" y="6010"/>
                    <a:pt x="5244" y="6208"/>
                    <a:pt x="5327" y="6001"/>
                  </a:cubicBezTo>
                  <a:lnTo>
                    <a:pt x="5327" y="6001"/>
                  </a:lnTo>
                  <a:cubicBezTo>
                    <a:pt x="5282" y="6002"/>
                    <a:pt x="5246" y="6003"/>
                    <a:pt x="5218" y="6003"/>
                  </a:cubicBezTo>
                  <a:cubicBezTo>
                    <a:pt x="4977" y="6003"/>
                    <a:pt x="5261" y="5943"/>
                    <a:pt x="5112" y="5943"/>
                  </a:cubicBezTo>
                  <a:cubicBezTo>
                    <a:pt x="5087" y="5943"/>
                    <a:pt x="5049" y="5944"/>
                    <a:pt x="4995" y="5948"/>
                  </a:cubicBezTo>
                  <a:cubicBezTo>
                    <a:pt x="4995" y="5928"/>
                    <a:pt x="5130" y="5907"/>
                    <a:pt x="5140" y="5907"/>
                  </a:cubicBezTo>
                  <a:cubicBezTo>
                    <a:pt x="5047" y="5886"/>
                    <a:pt x="4995" y="5835"/>
                    <a:pt x="4985" y="5752"/>
                  </a:cubicBezTo>
                  <a:lnTo>
                    <a:pt x="4985" y="5752"/>
                  </a:lnTo>
                  <a:cubicBezTo>
                    <a:pt x="5051" y="5838"/>
                    <a:pt x="5075" y="5871"/>
                    <a:pt x="5080" y="5871"/>
                  </a:cubicBezTo>
                  <a:cubicBezTo>
                    <a:pt x="5088" y="5871"/>
                    <a:pt x="5020" y="5744"/>
                    <a:pt x="5047" y="5669"/>
                  </a:cubicBezTo>
                  <a:lnTo>
                    <a:pt x="5047" y="5669"/>
                  </a:lnTo>
                  <a:cubicBezTo>
                    <a:pt x="4809" y="5679"/>
                    <a:pt x="4560" y="5679"/>
                    <a:pt x="4477" y="5700"/>
                  </a:cubicBezTo>
                  <a:cubicBezTo>
                    <a:pt x="4477" y="5627"/>
                    <a:pt x="4819" y="5492"/>
                    <a:pt x="4695" y="5327"/>
                  </a:cubicBezTo>
                  <a:cubicBezTo>
                    <a:pt x="4871" y="5254"/>
                    <a:pt x="4861" y="5368"/>
                    <a:pt x="4871" y="5172"/>
                  </a:cubicBezTo>
                  <a:cubicBezTo>
                    <a:pt x="4899" y="5249"/>
                    <a:pt x="4922" y="5277"/>
                    <a:pt x="4941" y="5277"/>
                  </a:cubicBezTo>
                  <a:cubicBezTo>
                    <a:pt x="4986" y="5277"/>
                    <a:pt x="5006" y="5122"/>
                    <a:pt x="5006" y="5078"/>
                  </a:cubicBezTo>
                  <a:cubicBezTo>
                    <a:pt x="5099" y="5182"/>
                    <a:pt x="5078" y="5119"/>
                    <a:pt x="5130" y="5192"/>
                  </a:cubicBezTo>
                  <a:cubicBezTo>
                    <a:pt x="5132" y="5173"/>
                    <a:pt x="5143" y="5167"/>
                    <a:pt x="5158" y="5167"/>
                  </a:cubicBezTo>
                  <a:cubicBezTo>
                    <a:pt x="5188" y="5167"/>
                    <a:pt x="5236" y="5193"/>
                    <a:pt x="5263" y="5193"/>
                  </a:cubicBezTo>
                  <a:cubicBezTo>
                    <a:pt x="5296" y="5193"/>
                    <a:pt x="5300" y="5156"/>
                    <a:pt x="5213" y="4995"/>
                  </a:cubicBezTo>
                  <a:cubicBezTo>
                    <a:pt x="5192" y="4985"/>
                    <a:pt x="5172" y="4964"/>
                    <a:pt x="5161" y="4944"/>
                  </a:cubicBezTo>
                  <a:cubicBezTo>
                    <a:pt x="5202" y="4944"/>
                    <a:pt x="5213" y="4923"/>
                    <a:pt x="5192" y="4891"/>
                  </a:cubicBezTo>
                  <a:lnTo>
                    <a:pt x="5192" y="4891"/>
                  </a:lnTo>
                  <a:cubicBezTo>
                    <a:pt x="5126" y="4944"/>
                    <a:pt x="5068" y="4970"/>
                    <a:pt x="5019" y="4970"/>
                  </a:cubicBezTo>
                  <a:cubicBezTo>
                    <a:pt x="4961" y="4970"/>
                    <a:pt x="4915" y="4933"/>
                    <a:pt x="4882" y="4861"/>
                  </a:cubicBezTo>
                  <a:cubicBezTo>
                    <a:pt x="4871" y="4985"/>
                    <a:pt x="4684" y="5027"/>
                    <a:pt x="4498" y="5036"/>
                  </a:cubicBezTo>
                  <a:cubicBezTo>
                    <a:pt x="4498" y="4990"/>
                    <a:pt x="4498" y="4943"/>
                    <a:pt x="4506" y="4943"/>
                  </a:cubicBezTo>
                  <a:cubicBezTo>
                    <a:pt x="4511" y="4943"/>
                    <a:pt x="4518" y="4958"/>
                    <a:pt x="4529" y="4995"/>
                  </a:cubicBezTo>
                  <a:cubicBezTo>
                    <a:pt x="4571" y="4944"/>
                    <a:pt x="4581" y="4891"/>
                    <a:pt x="4571" y="4840"/>
                  </a:cubicBezTo>
                  <a:lnTo>
                    <a:pt x="4571" y="4840"/>
                  </a:lnTo>
                  <a:cubicBezTo>
                    <a:pt x="4550" y="4850"/>
                    <a:pt x="4529" y="4871"/>
                    <a:pt x="4509" y="4881"/>
                  </a:cubicBezTo>
                  <a:cubicBezTo>
                    <a:pt x="4498" y="4819"/>
                    <a:pt x="4509" y="4746"/>
                    <a:pt x="4539" y="4684"/>
                  </a:cubicBezTo>
                  <a:cubicBezTo>
                    <a:pt x="4542" y="4711"/>
                    <a:pt x="4548" y="4723"/>
                    <a:pt x="4558" y="4723"/>
                  </a:cubicBezTo>
                  <a:cubicBezTo>
                    <a:pt x="4589" y="4723"/>
                    <a:pt x="4650" y="4603"/>
                    <a:pt x="4705" y="4508"/>
                  </a:cubicBezTo>
                  <a:cubicBezTo>
                    <a:pt x="4701" y="4506"/>
                    <a:pt x="4694" y="4504"/>
                    <a:pt x="4685" y="4504"/>
                  </a:cubicBezTo>
                  <a:cubicBezTo>
                    <a:pt x="4556" y="4504"/>
                    <a:pt x="3967" y="4759"/>
                    <a:pt x="3928" y="4788"/>
                  </a:cubicBezTo>
                  <a:cubicBezTo>
                    <a:pt x="3918" y="4643"/>
                    <a:pt x="3825" y="4746"/>
                    <a:pt x="3814" y="4601"/>
                  </a:cubicBezTo>
                  <a:lnTo>
                    <a:pt x="3814" y="4601"/>
                  </a:lnTo>
                  <a:cubicBezTo>
                    <a:pt x="3837" y="4613"/>
                    <a:pt x="3866" y="4618"/>
                    <a:pt x="3894" y="4618"/>
                  </a:cubicBezTo>
                  <a:cubicBezTo>
                    <a:pt x="3967" y="4618"/>
                    <a:pt x="4035" y="4584"/>
                    <a:pt x="3991" y="4539"/>
                  </a:cubicBezTo>
                  <a:cubicBezTo>
                    <a:pt x="4008" y="4537"/>
                    <a:pt x="4025" y="4536"/>
                    <a:pt x="4041" y="4536"/>
                  </a:cubicBezTo>
                  <a:cubicBezTo>
                    <a:pt x="4101" y="4536"/>
                    <a:pt x="4153" y="4552"/>
                    <a:pt x="4218" y="4601"/>
                  </a:cubicBezTo>
                  <a:cubicBezTo>
                    <a:pt x="4249" y="4560"/>
                    <a:pt x="4228" y="4591"/>
                    <a:pt x="4260" y="4550"/>
                  </a:cubicBezTo>
                  <a:cubicBezTo>
                    <a:pt x="4166" y="4518"/>
                    <a:pt x="4136" y="4456"/>
                    <a:pt x="4156" y="4363"/>
                  </a:cubicBezTo>
                  <a:lnTo>
                    <a:pt x="4156" y="4363"/>
                  </a:lnTo>
                  <a:cubicBezTo>
                    <a:pt x="4181" y="4413"/>
                    <a:pt x="4198" y="4430"/>
                    <a:pt x="4209" y="4430"/>
                  </a:cubicBezTo>
                  <a:cubicBezTo>
                    <a:pt x="4236" y="4430"/>
                    <a:pt x="4235" y="4337"/>
                    <a:pt x="4237" y="4337"/>
                  </a:cubicBezTo>
                  <a:cubicBezTo>
                    <a:pt x="4238" y="4337"/>
                    <a:pt x="4241" y="4366"/>
                    <a:pt x="4249" y="4456"/>
                  </a:cubicBezTo>
                  <a:cubicBezTo>
                    <a:pt x="4249" y="4382"/>
                    <a:pt x="4276" y="4347"/>
                    <a:pt x="4319" y="4347"/>
                  </a:cubicBezTo>
                  <a:cubicBezTo>
                    <a:pt x="4329" y="4347"/>
                    <a:pt x="4341" y="4349"/>
                    <a:pt x="4353" y="4353"/>
                  </a:cubicBezTo>
                  <a:cubicBezTo>
                    <a:pt x="4384" y="4301"/>
                    <a:pt x="4260" y="4332"/>
                    <a:pt x="4281" y="4281"/>
                  </a:cubicBezTo>
                  <a:cubicBezTo>
                    <a:pt x="4334" y="4281"/>
                    <a:pt x="4363" y="4278"/>
                    <a:pt x="4382" y="4278"/>
                  </a:cubicBezTo>
                  <a:cubicBezTo>
                    <a:pt x="4415" y="4278"/>
                    <a:pt x="4417" y="4286"/>
                    <a:pt x="4456" y="4332"/>
                  </a:cubicBezTo>
                  <a:cubicBezTo>
                    <a:pt x="4456" y="4282"/>
                    <a:pt x="4491" y="4134"/>
                    <a:pt x="4522" y="4134"/>
                  </a:cubicBezTo>
                  <a:cubicBezTo>
                    <a:pt x="4537" y="4134"/>
                    <a:pt x="4550" y="4165"/>
                    <a:pt x="4560" y="4249"/>
                  </a:cubicBezTo>
                  <a:cubicBezTo>
                    <a:pt x="4612" y="4187"/>
                    <a:pt x="4622" y="4125"/>
                    <a:pt x="4601" y="4053"/>
                  </a:cubicBezTo>
                  <a:cubicBezTo>
                    <a:pt x="4610" y="4049"/>
                    <a:pt x="4618" y="4047"/>
                    <a:pt x="4625" y="4047"/>
                  </a:cubicBezTo>
                  <a:cubicBezTo>
                    <a:pt x="4660" y="4047"/>
                    <a:pt x="4673" y="4092"/>
                    <a:pt x="4664" y="4187"/>
                  </a:cubicBezTo>
                  <a:cubicBezTo>
                    <a:pt x="4757" y="4125"/>
                    <a:pt x="4902" y="3835"/>
                    <a:pt x="4737" y="3700"/>
                  </a:cubicBezTo>
                  <a:cubicBezTo>
                    <a:pt x="4764" y="3688"/>
                    <a:pt x="4788" y="3682"/>
                    <a:pt x="4808" y="3682"/>
                  </a:cubicBezTo>
                  <a:cubicBezTo>
                    <a:pt x="4855" y="3682"/>
                    <a:pt x="4887" y="3714"/>
                    <a:pt x="4923" y="3772"/>
                  </a:cubicBezTo>
                  <a:cubicBezTo>
                    <a:pt x="4933" y="3742"/>
                    <a:pt x="4974" y="3659"/>
                    <a:pt x="5016" y="3597"/>
                  </a:cubicBezTo>
                  <a:lnTo>
                    <a:pt x="5016" y="3597"/>
                  </a:lnTo>
                  <a:cubicBezTo>
                    <a:pt x="4886" y="3623"/>
                    <a:pt x="4658" y="3643"/>
                    <a:pt x="4443" y="3643"/>
                  </a:cubicBezTo>
                  <a:cubicBezTo>
                    <a:pt x="4142" y="3643"/>
                    <a:pt x="3868" y="3603"/>
                    <a:pt x="3928" y="3482"/>
                  </a:cubicBezTo>
                  <a:lnTo>
                    <a:pt x="3928" y="3482"/>
                  </a:lnTo>
                  <a:cubicBezTo>
                    <a:pt x="3938" y="3502"/>
                    <a:pt x="3982" y="3521"/>
                    <a:pt x="4031" y="3521"/>
                  </a:cubicBezTo>
                  <a:cubicBezTo>
                    <a:pt x="4085" y="3521"/>
                    <a:pt x="4144" y="3497"/>
                    <a:pt x="4166" y="3420"/>
                  </a:cubicBezTo>
                  <a:cubicBezTo>
                    <a:pt x="4180" y="3510"/>
                    <a:pt x="4205" y="3542"/>
                    <a:pt x="4237" y="3542"/>
                  </a:cubicBezTo>
                  <a:cubicBezTo>
                    <a:pt x="4299" y="3542"/>
                    <a:pt x="4384" y="3413"/>
                    <a:pt x="4446" y="3358"/>
                  </a:cubicBezTo>
                  <a:cubicBezTo>
                    <a:pt x="4489" y="3404"/>
                    <a:pt x="4505" y="3420"/>
                    <a:pt x="4508" y="3421"/>
                  </a:cubicBezTo>
                  <a:lnTo>
                    <a:pt x="4508" y="3421"/>
                  </a:lnTo>
                  <a:cubicBezTo>
                    <a:pt x="4506" y="3433"/>
                    <a:pt x="4504" y="3440"/>
                    <a:pt x="4504" y="3443"/>
                  </a:cubicBezTo>
                  <a:lnTo>
                    <a:pt x="4504" y="3443"/>
                  </a:lnTo>
                  <a:cubicBezTo>
                    <a:pt x="4506" y="3432"/>
                    <a:pt x="4518" y="3386"/>
                    <a:pt x="4531" y="3386"/>
                  </a:cubicBezTo>
                  <a:cubicBezTo>
                    <a:pt x="4538" y="3386"/>
                    <a:pt x="4545" y="3402"/>
                    <a:pt x="4550" y="3452"/>
                  </a:cubicBezTo>
                  <a:cubicBezTo>
                    <a:pt x="4553" y="3452"/>
                    <a:pt x="4556" y="3453"/>
                    <a:pt x="4559" y="3453"/>
                  </a:cubicBezTo>
                  <a:cubicBezTo>
                    <a:pt x="4631" y="3453"/>
                    <a:pt x="4725" y="3231"/>
                    <a:pt x="4716" y="3182"/>
                  </a:cubicBezTo>
                  <a:lnTo>
                    <a:pt x="4716" y="3182"/>
                  </a:lnTo>
                  <a:cubicBezTo>
                    <a:pt x="4685" y="3237"/>
                    <a:pt x="4510" y="3330"/>
                    <a:pt x="4370" y="3330"/>
                  </a:cubicBezTo>
                  <a:cubicBezTo>
                    <a:pt x="4275" y="3330"/>
                    <a:pt x="4195" y="3287"/>
                    <a:pt x="4187" y="3161"/>
                  </a:cubicBezTo>
                  <a:lnTo>
                    <a:pt x="4187" y="3161"/>
                  </a:lnTo>
                  <a:cubicBezTo>
                    <a:pt x="4218" y="3209"/>
                    <a:pt x="4235" y="3229"/>
                    <a:pt x="4249" y="3229"/>
                  </a:cubicBezTo>
                  <a:cubicBezTo>
                    <a:pt x="4279" y="3229"/>
                    <a:pt x="4297" y="3145"/>
                    <a:pt x="4394" y="3047"/>
                  </a:cubicBezTo>
                  <a:cubicBezTo>
                    <a:pt x="4301" y="3047"/>
                    <a:pt x="4291" y="2985"/>
                    <a:pt x="4364" y="2892"/>
                  </a:cubicBezTo>
                  <a:lnTo>
                    <a:pt x="4364" y="2892"/>
                  </a:lnTo>
                  <a:cubicBezTo>
                    <a:pt x="4320" y="2944"/>
                    <a:pt x="3775" y="3418"/>
                    <a:pt x="3532" y="3418"/>
                  </a:cubicBezTo>
                  <a:cubicBezTo>
                    <a:pt x="3485" y="3418"/>
                    <a:pt x="3449" y="3400"/>
                    <a:pt x="3431" y="3358"/>
                  </a:cubicBezTo>
                  <a:cubicBezTo>
                    <a:pt x="3433" y="3357"/>
                    <a:pt x="3436" y="3357"/>
                    <a:pt x="3439" y="3357"/>
                  </a:cubicBezTo>
                  <a:cubicBezTo>
                    <a:pt x="3460" y="3357"/>
                    <a:pt x="3506" y="3374"/>
                    <a:pt x="3536" y="3374"/>
                  </a:cubicBezTo>
                  <a:cubicBezTo>
                    <a:pt x="3551" y="3374"/>
                    <a:pt x="3562" y="3370"/>
                    <a:pt x="3565" y="3358"/>
                  </a:cubicBezTo>
                  <a:cubicBezTo>
                    <a:pt x="3535" y="3337"/>
                    <a:pt x="3493" y="3316"/>
                    <a:pt x="3462" y="3286"/>
                  </a:cubicBezTo>
                  <a:cubicBezTo>
                    <a:pt x="3462" y="3275"/>
                    <a:pt x="3524" y="3203"/>
                    <a:pt x="3535" y="3171"/>
                  </a:cubicBezTo>
                  <a:cubicBezTo>
                    <a:pt x="3557" y="3214"/>
                    <a:pt x="3575" y="3233"/>
                    <a:pt x="3588" y="3233"/>
                  </a:cubicBezTo>
                  <a:cubicBezTo>
                    <a:pt x="3616" y="3233"/>
                    <a:pt x="3621" y="3141"/>
                    <a:pt x="3607" y="3006"/>
                  </a:cubicBezTo>
                  <a:cubicBezTo>
                    <a:pt x="3638" y="3006"/>
                    <a:pt x="3731" y="3099"/>
                    <a:pt x="3752" y="3141"/>
                  </a:cubicBezTo>
                  <a:cubicBezTo>
                    <a:pt x="3773" y="3068"/>
                    <a:pt x="3793" y="3026"/>
                    <a:pt x="3825" y="2954"/>
                  </a:cubicBezTo>
                  <a:lnTo>
                    <a:pt x="3825" y="2954"/>
                  </a:lnTo>
                  <a:cubicBezTo>
                    <a:pt x="3856" y="3045"/>
                    <a:pt x="3834" y="3054"/>
                    <a:pt x="3819" y="3054"/>
                  </a:cubicBezTo>
                  <a:cubicBezTo>
                    <a:pt x="3815" y="3054"/>
                    <a:pt x="3811" y="3054"/>
                    <a:pt x="3809" y="3054"/>
                  </a:cubicBezTo>
                  <a:cubicBezTo>
                    <a:pt x="3801" y="3054"/>
                    <a:pt x="3815" y="3063"/>
                    <a:pt x="3918" y="3161"/>
                  </a:cubicBezTo>
                  <a:cubicBezTo>
                    <a:pt x="3978" y="3063"/>
                    <a:pt x="4033" y="2928"/>
                    <a:pt x="4082" y="2928"/>
                  </a:cubicBezTo>
                  <a:cubicBezTo>
                    <a:pt x="4101" y="2928"/>
                    <a:pt x="4119" y="2947"/>
                    <a:pt x="4136" y="2996"/>
                  </a:cubicBezTo>
                  <a:cubicBezTo>
                    <a:pt x="4142" y="2974"/>
                    <a:pt x="4160" y="2938"/>
                    <a:pt x="4193" y="2938"/>
                  </a:cubicBezTo>
                  <a:cubicBezTo>
                    <a:pt x="4208" y="2938"/>
                    <a:pt x="4227" y="2945"/>
                    <a:pt x="4249" y="2964"/>
                  </a:cubicBezTo>
                  <a:cubicBezTo>
                    <a:pt x="4243" y="2877"/>
                    <a:pt x="4271" y="2819"/>
                    <a:pt x="4314" y="2819"/>
                  </a:cubicBezTo>
                  <a:cubicBezTo>
                    <a:pt x="4343" y="2819"/>
                    <a:pt x="4378" y="2844"/>
                    <a:pt x="4415" y="2902"/>
                  </a:cubicBezTo>
                  <a:cubicBezTo>
                    <a:pt x="4426" y="2892"/>
                    <a:pt x="4519" y="2602"/>
                    <a:pt x="4519" y="2581"/>
                  </a:cubicBezTo>
                  <a:lnTo>
                    <a:pt x="4519" y="2581"/>
                  </a:lnTo>
                  <a:cubicBezTo>
                    <a:pt x="4427" y="2595"/>
                    <a:pt x="4379" y="2715"/>
                    <a:pt x="4367" y="2715"/>
                  </a:cubicBezTo>
                  <a:cubicBezTo>
                    <a:pt x="4361" y="2715"/>
                    <a:pt x="4364" y="2688"/>
                    <a:pt x="4373" y="2612"/>
                  </a:cubicBezTo>
                  <a:lnTo>
                    <a:pt x="4373" y="2612"/>
                  </a:lnTo>
                  <a:cubicBezTo>
                    <a:pt x="4354" y="2645"/>
                    <a:pt x="4339" y="2665"/>
                    <a:pt x="4319" y="2665"/>
                  </a:cubicBezTo>
                  <a:cubicBezTo>
                    <a:pt x="4308" y="2665"/>
                    <a:pt x="4296" y="2659"/>
                    <a:pt x="4281" y="2643"/>
                  </a:cubicBezTo>
                  <a:cubicBezTo>
                    <a:pt x="4281" y="2696"/>
                    <a:pt x="3892" y="2869"/>
                    <a:pt x="3730" y="2869"/>
                  </a:cubicBezTo>
                  <a:cubicBezTo>
                    <a:pt x="3702" y="2869"/>
                    <a:pt x="3680" y="2863"/>
                    <a:pt x="3669" y="2851"/>
                  </a:cubicBezTo>
                  <a:cubicBezTo>
                    <a:pt x="3503" y="2674"/>
                    <a:pt x="4000" y="2623"/>
                    <a:pt x="3773" y="2436"/>
                  </a:cubicBezTo>
                  <a:cubicBezTo>
                    <a:pt x="3918" y="2177"/>
                    <a:pt x="4228" y="2239"/>
                    <a:pt x="4353" y="1804"/>
                  </a:cubicBezTo>
                  <a:cubicBezTo>
                    <a:pt x="4350" y="1800"/>
                    <a:pt x="4347" y="1798"/>
                    <a:pt x="4342" y="1798"/>
                  </a:cubicBezTo>
                  <a:cubicBezTo>
                    <a:pt x="4290" y="1798"/>
                    <a:pt x="4111" y="2046"/>
                    <a:pt x="4063" y="2084"/>
                  </a:cubicBezTo>
                  <a:cubicBezTo>
                    <a:pt x="4025" y="1913"/>
                    <a:pt x="4065" y="2003"/>
                    <a:pt x="3993" y="1940"/>
                  </a:cubicBezTo>
                  <a:lnTo>
                    <a:pt x="3993" y="1940"/>
                  </a:lnTo>
                  <a:cubicBezTo>
                    <a:pt x="4008" y="1952"/>
                    <a:pt x="4022" y="1957"/>
                    <a:pt x="4034" y="1957"/>
                  </a:cubicBezTo>
                  <a:cubicBezTo>
                    <a:pt x="4100" y="1957"/>
                    <a:pt x="4115" y="1795"/>
                    <a:pt x="4156" y="1762"/>
                  </a:cubicBezTo>
                  <a:cubicBezTo>
                    <a:pt x="4166" y="1794"/>
                    <a:pt x="4177" y="1824"/>
                    <a:pt x="4166" y="1866"/>
                  </a:cubicBezTo>
                  <a:cubicBezTo>
                    <a:pt x="4234" y="1790"/>
                    <a:pt x="4212" y="1694"/>
                    <a:pt x="4280" y="1694"/>
                  </a:cubicBezTo>
                  <a:cubicBezTo>
                    <a:pt x="4295" y="1694"/>
                    <a:pt x="4316" y="1699"/>
                    <a:pt x="4343" y="1711"/>
                  </a:cubicBezTo>
                  <a:cubicBezTo>
                    <a:pt x="4270" y="1659"/>
                    <a:pt x="4281" y="1587"/>
                    <a:pt x="4364" y="1504"/>
                  </a:cubicBezTo>
                  <a:cubicBezTo>
                    <a:pt x="4362" y="1502"/>
                    <a:pt x="4359" y="1501"/>
                    <a:pt x="4356" y="1501"/>
                  </a:cubicBezTo>
                  <a:cubicBezTo>
                    <a:pt x="4298" y="1501"/>
                    <a:pt x="4064" y="1781"/>
                    <a:pt x="3876" y="1928"/>
                  </a:cubicBezTo>
                  <a:cubicBezTo>
                    <a:pt x="3852" y="2061"/>
                    <a:pt x="3812" y="2113"/>
                    <a:pt x="3767" y="2113"/>
                  </a:cubicBezTo>
                  <a:cubicBezTo>
                    <a:pt x="3612" y="2113"/>
                    <a:pt x="3395" y="1507"/>
                    <a:pt x="3545" y="1507"/>
                  </a:cubicBezTo>
                  <a:cubicBezTo>
                    <a:pt x="3579" y="1507"/>
                    <a:pt x="3632" y="1539"/>
                    <a:pt x="3710" y="1617"/>
                  </a:cubicBezTo>
                  <a:cubicBezTo>
                    <a:pt x="3752" y="1534"/>
                    <a:pt x="3731" y="1493"/>
                    <a:pt x="3648" y="1493"/>
                  </a:cubicBezTo>
                  <a:cubicBezTo>
                    <a:pt x="3793" y="1410"/>
                    <a:pt x="3825" y="1441"/>
                    <a:pt x="3887" y="1276"/>
                  </a:cubicBezTo>
                  <a:lnTo>
                    <a:pt x="3887" y="1276"/>
                  </a:lnTo>
                  <a:cubicBezTo>
                    <a:pt x="3802" y="1303"/>
                    <a:pt x="3692" y="1468"/>
                    <a:pt x="3572" y="1468"/>
                  </a:cubicBezTo>
                  <a:cubicBezTo>
                    <a:pt x="3560" y="1468"/>
                    <a:pt x="3547" y="1466"/>
                    <a:pt x="3535" y="1462"/>
                  </a:cubicBezTo>
                  <a:cubicBezTo>
                    <a:pt x="3669" y="1421"/>
                    <a:pt x="3763" y="1276"/>
                    <a:pt x="3783" y="1151"/>
                  </a:cubicBezTo>
                  <a:lnTo>
                    <a:pt x="3783" y="1151"/>
                  </a:lnTo>
                  <a:cubicBezTo>
                    <a:pt x="3752" y="1182"/>
                    <a:pt x="3731" y="1198"/>
                    <a:pt x="3718" y="1198"/>
                  </a:cubicBezTo>
                  <a:cubicBezTo>
                    <a:pt x="3700" y="1198"/>
                    <a:pt x="3698" y="1169"/>
                    <a:pt x="3710" y="1110"/>
                  </a:cubicBezTo>
                  <a:cubicBezTo>
                    <a:pt x="3704" y="1108"/>
                    <a:pt x="3697" y="1108"/>
                    <a:pt x="3691" y="1108"/>
                  </a:cubicBezTo>
                  <a:cubicBezTo>
                    <a:pt x="3607" y="1108"/>
                    <a:pt x="3543" y="1226"/>
                    <a:pt x="3524" y="1265"/>
                  </a:cubicBezTo>
                  <a:cubicBezTo>
                    <a:pt x="3524" y="1227"/>
                    <a:pt x="3507" y="1095"/>
                    <a:pt x="3512" y="1095"/>
                  </a:cubicBezTo>
                  <a:lnTo>
                    <a:pt x="3512" y="1095"/>
                  </a:lnTo>
                  <a:cubicBezTo>
                    <a:pt x="3512" y="1095"/>
                    <a:pt x="3513" y="1096"/>
                    <a:pt x="3514" y="1099"/>
                  </a:cubicBezTo>
                  <a:cubicBezTo>
                    <a:pt x="3680" y="1027"/>
                    <a:pt x="3669" y="1006"/>
                    <a:pt x="3721" y="830"/>
                  </a:cubicBezTo>
                  <a:cubicBezTo>
                    <a:pt x="3719" y="828"/>
                    <a:pt x="3717" y="827"/>
                    <a:pt x="3715" y="827"/>
                  </a:cubicBezTo>
                  <a:cubicBezTo>
                    <a:pt x="3663" y="827"/>
                    <a:pt x="3453" y="1155"/>
                    <a:pt x="3360" y="1155"/>
                  </a:cubicBezTo>
                  <a:cubicBezTo>
                    <a:pt x="3346" y="1155"/>
                    <a:pt x="3335" y="1147"/>
                    <a:pt x="3327" y="1131"/>
                  </a:cubicBezTo>
                  <a:cubicBezTo>
                    <a:pt x="3254" y="1131"/>
                    <a:pt x="3369" y="923"/>
                    <a:pt x="3286" y="840"/>
                  </a:cubicBezTo>
                  <a:cubicBezTo>
                    <a:pt x="3400" y="705"/>
                    <a:pt x="3607" y="498"/>
                    <a:pt x="3390" y="457"/>
                  </a:cubicBezTo>
                  <a:lnTo>
                    <a:pt x="3390" y="457"/>
                  </a:lnTo>
                  <a:cubicBezTo>
                    <a:pt x="3337" y="654"/>
                    <a:pt x="3307" y="592"/>
                    <a:pt x="3245" y="830"/>
                  </a:cubicBezTo>
                  <a:cubicBezTo>
                    <a:pt x="3188" y="755"/>
                    <a:pt x="3301" y="553"/>
                    <a:pt x="3239" y="553"/>
                  </a:cubicBezTo>
                  <a:cubicBezTo>
                    <a:pt x="3233" y="553"/>
                    <a:pt x="3224" y="555"/>
                    <a:pt x="3213" y="560"/>
                  </a:cubicBezTo>
                  <a:cubicBezTo>
                    <a:pt x="3192" y="530"/>
                    <a:pt x="3275" y="374"/>
                    <a:pt x="3337" y="322"/>
                  </a:cubicBezTo>
                  <a:lnTo>
                    <a:pt x="3337" y="322"/>
                  </a:lnTo>
                  <a:cubicBezTo>
                    <a:pt x="3301" y="332"/>
                    <a:pt x="3272" y="336"/>
                    <a:pt x="3250" y="336"/>
                  </a:cubicBezTo>
                  <a:cubicBezTo>
                    <a:pt x="3174" y="336"/>
                    <a:pt x="3191" y="280"/>
                    <a:pt x="3296" y="167"/>
                  </a:cubicBezTo>
                  <a:lnTo>
                    <a:pt x="3296" y="167"/>
                  </a:lnTo>
                  <a:cubicBezTo>
                    <a:pt x="3250" y="200"/>
                    <a:pt x="3223" y="213"/>
                    <a:pt x="3207" y="213"/>
                  </a:cubicBezTo>
                  <a:cubicBezTo>
                    <a:pt x="3145" y="213"/>
                    <a:pt x="3273" y="1"/>
                    <a:pt x="3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294138" y="4481105"/>
              <a:ext cx="595943" cy="1188646"/>
            </a:xfrm>
            <a:custGeom>
              <a:avLst/>
              <a:gdLst/>
              <a:ahLst/>
              <a:cxnLst/>
              <a:rect l="l" t="t" r="r" b="b"/>
              <a:pathLst>
                <a:path w="5886" h="11740" extrusionOk="0">
                  <a:moveTo>
                    <a:pt x="2653" y="187"/>
                  </a:moveTo>
                  <a:cubicBezTo>
                    <a:pt x="2653" y="187"/>
                    <a:pt x="2653" y="187"/>
                    <a:pt x="2653" y="187"/>
                  </a:cubicBezTo>
                  <a:cubicBezTo>
                    <a:pt x="2653" y="187"/>
                    <a:pt x="2653" y="187"/>
                    <a:pt x="2653" y="187"/>
                  </a:cubicBezTo>
                  <a:lnTo>
                    <a:pt x="2653" y="187"/>
                  </a:lnTo>
                  <a:cubicBezTo>
                    <a:pt x="2653" y="187"/>
                    <a:pt x="2653" y="187"/>
                    <a:pt x="2653" y="187"/>
                  </a:cubicBezTo>
                  <a:close/>
                  <a:moveTo>
                    <a:pt x="2425" y="425"/>
                  </a:moveTo>
                  <a:cubicBezTo>
                    <a:pt x="2432" y="437"/>
                    <a:pt x="2440" y="449"/>
                    <a:pt x="2446" y="459"/>
                  </a:cubicBezTo>
                  <a:lnTo>
                    <a:pt x="2446" y="459"/>
                  </a:lnTo>
                  <a:cubicBezTo>
                    <a:pt x="2442" y="449"/>
                    <a:pt x="2435" y="438"/>
                    <a:pt x="2425" y="425"/>
                  </a:cubicBezTo>
                  <a:close/>
                  <a:moveTo>
                    <a:pt x="2371" y="1439"/>
                  </a:moveTo>
                  <a:cubicBezTo>
                    <a:pt x="2368" y="1439"/>
                    <a:pt x="2365" y="1440"/>
                    <a:pt x="2362" y="1440"/>
                  </a:cubicBezTo>
                  <a:cubicBezTo>
                    <a:pt x="2365" y="1440"/>
                    <a:pt x="2368" y="1439"/>
                    <a:pt x="2371" y="1439"/>
                  </a:cubicBezTo>
                  <a:close/>
                  <a:moveTo>
                    <a:pt x="1699" y="3088"/>
                  </a:moveTo>
                  <a:cubicBezTo>
                    <a:pt x="1705" y="3093"/>
                    <a:pt x="1711" y="3098"/>
                    <a:pt x="1717" y="3102"/>
                  </a:cubicBezTo>
                  <a:lnTo>
                    <a:pt x="1717" y="3102"/>
                  </a:lnTo>
                  <a:cubicBezTo>
                    <a:pt x="1712" y="3098"/>
                    <a:pt x="1706" y="3093"/>
                    <a:pt x="1699" y="3088"/>
                  </a:cubicBezTo>
                  <a:close/>
                  <a:moveTo>
                    <a:pt x="1989" y="3482"/>
                  </a:moveTo>
                  <a:cubicBezTo>
                    <a:pt x="1988" y="3486"/>
                    <a:pt x="1988" y="3488"/>
                    <a:pt x="1988" y="3488"/>
                  </a:cubicBezTo>
                  <a:cubicBezTo>
                    <a:pt x="1988" y="3488"/>
                    <a:pt x="1988" y="3486"/>
                    <a:pt x="1989" y="3482"/>
                  </a:cubicBezTo>
                  <a:cubicBezTo>
                    <a:pt x="1989" y="3482"/>
                    <a:pt x="1989" y="3482"/>
                    <a:pt x="1989" y="3482"/>
                  </a:cubicBezTo>
                  <a:close/>
                  <a:moveTo>
                    <a:pt x="1347" y="5645"/>
                  </a:moveTo>
                  <a:lnTo>
                    <a:pt x="1347" y="5645"/>
                  </a:lnTo>
                  <a:cubicBezTo>
                    <a:pt x="1344" y="5646"/>
                    <a:pt x="1340" y="5646"/>
                    <a:pt x="1336" y="5647"/>
                  </a:cubicBezTo>
                  <a:cubicBezTo>
                    <a:pt x="1340" y="5647"/>
                    <a:pt x="1344" y="5646"/>
                    <a:pt x="1347" y="5645"/>
                  </a:cubicBezTo>
                  <a:close/>
                  <a:moveTo>
                    <a:pt x="85" y="8597"/>
                  </a:moveTo>
                  <a:cubicBezTo>
                    <a:pt x="81" y="8597"/>
                    <a:pt x="77" y="8598"/>
                    <a:pt x="72" y="8600"/>
                  </a:cubicBezTo>
                  <a:cubicBezTo>
                    <a:pt x="76" y="8607"/>
                    <a:pt x="88" y="8623"/>
                    <a:pt x="104" y="8641"/>
                  </a:cubicBezTo>
                  <a:lnTo>
                    <a:pt x="104" y="8641"/>
                  </a:lnTo>
                  <a:cubicBezTo>
                    <a:pt x="104" y="8610"/>
                    <a:pt x="97" y="8597"/>
                    <a:pt x="85" y="8597"/>
                  </a:cubicBezTo>
                  <a:close/>
                  <a:moveTo>
                    <a:pt x="5583" y="10765"/>
                  </a:moveTo>
                  <a:lnTo>
                    <a:pt x="5583" y="10765"/>
                  </a:lnTo>
                  <a:cubicBezTo>
                    <a:pt x="5584" y="10766"/>
                    <a:pt x="5585" y="10766"/>
                    <a:pt x="5585" y="10766"/>
                  </a:cubicBezTo>
                  <a:cubicBezTo>
                    <a:pt x="5585" y="10766"/>
                    <a:pt x="5585" y="10766"/>
                    <a:pt x="5584" y="10766"/>
                  </a:cubicBezTo>
                  <a:cubicBezTo>
                    <a:pt x="5584" y="10765"/>
                    <a:pt x="5583" y="10765"/>
                    <a:pt x="5583" y="10765"/>
                  </a:cubicBezTo>
                  <a:close/>
                  <a:moveTo>
                    <a:pt x="2756" y="0"/>
                  </a:moveTo>
                  <a:cubicBezTo>
                    <a:pt x="2756" y="110"/>
                    <a:pt x="2750" y="231"/>
                    <a:pt x="2707" y="231"/>
                  </a:cubicBezTo>
                  <a:cubicBezTo>
                    <a:pt x="2693" y="231"/>
                    <a:pt x="2676" y="218"/>
                    <a:pt x="2653" y="187"/>
                  </a:cubicBezTo>
                  <a:lnTo>
                    <a:pt x="2653" y="187"/>
                  </a:lnTo>
                  <a:cubicBezTo>
                    <a:pt x="2656" y="202"/>
                    <a:pt x="2716" y="624"/>
                    <a:pt x="2756" y="694"/>
                  </a:cubicBezTo>
                  <a:cubicBezTo>
                    <a:pt x="2523" y="607"/>
                    <a:pt x="2545" y="620"/>
                    <a:pt x="2446" y="459"/>
                  </a:cubicBezTo>
                  <a:lnTo>
                    <a:pt x="2446" y="459"/>
                  </a:lnTo>
                  <a:cubicBezTo>
                    <a:pt x="2457" y="485"/>
                    <a:pt x="2449" y="500"/>
                    <a:pt x="2428" y="500"/>
                  </a:cubicBezTo>
                  <a:cubicBezTo>
                    <a:pt x="2424" y="500"/>
                    <a:pt x="2419" y="499"/>
                    <a:pt x="2414" y="498"/>
                  </a:cubicBezTo>
                  <a:lnTo>
                    <a:pt x="2414" y="498"/>
                  </a:lnTo>
                  <a:cubicBezTo>
                    <a:pt x="2455" y="622"/>
                    <a:pt x="2487" y="664"/>
                    <a:pt x="2570" y="715"/>
                  </a:cubicBezTo>
                  <a:cubicBezTo>
                    <a:pt x="2497" y="819"/>
                    <a:pt x="2414" y="839"/>
                    <a:pt x="2590" y="1057"/>
                  </a:cubicBezTo>
                  <a:cubicBezTo>
                    <a:pt x="2300" y="1047"/>
                    <a:pt x="2466" y="881"/>
                    <a:pt x="2217" y="788"/>
                  </a:cubicBezTo>
                  <a:lnTo>
                    <a:pt x="2217" y="788"/>
                  </a:lnTo>
                  <a:cubicBezTo>
                    <a:pt x="2300" y="964"/>
                    <a:pt x="2342" y="1016"/>
                    <a:pt x="2393" y="1161"/>
                  </a:cubicBezTo>
                  <a:cubicBezTo>
                    <a:pt x="2396" y="1158"/>
                    <a:pt x="2401" y="1157"/>
                    <a:pt x="2407" y="1157"/>
                  </a:cubicBezTo>
                  <a:cubicBezTo>
                    <a:pt x="2477" y="1157"/>
                    <a:pt x="2709" y="1313"/>
                    <a:pt x="2642" y="1399"/>
                  </a:cubicBezTo>
                  <a:cubicBezTo>
                    <a:pt x="2622" y="1369"/>
                    <a:pt x="2365" y="1191"/>
                    <a:pt x="2324" y="1191"/>
                  </a:cubicBezTo>
                  <a:cubicBezTo>
                    <a:pt x="2323" y="1191"/>
                    <a:pt x="2322" y="1191"/>
                    <a:pt x="2321" y="1192"/>
                  </a:cubicBezTo>
                  <a:cubicBezTo>
                    <a:pt x="2321" y="1232"/>
                    <a:pt x="2447" y="1418"/>
                    <a:pt x="2371" y="1439"/>
                  </a:cubicBezTo>
                  <a:lnTo>
                    <a:pt x="2371" y="1439"/>
                  </a:lnTo>
                  <a:cubicBezTo>
                    <a:pt x="2385" y="1436"/>
                    <a:pt x="2398" y="1435"/>
                    <a:pt x="2409" y="1435"/>
                  </a:cubicBezTo>
                  <a:cubicBezTo>
                    <a:pt x="2478" y="1435"/>
                    <a:pt x="2502" y="1478"/>
                    <a:pt x="2476" y="1565"/>
                  </a:cubicBezTo>
                  <a:cubicBezTo>
                    <a:pt x="2528" y="1565"/>
                    <a:pt x="2507" y="1575"/>
                    <a:pt x="2580" y="1596"/>
                  </a:cubicBezTo>
                  <a:cubicBezTo>
                    <a:pt x="2594" y="1525"/>
                    <a:pt x="2604" y="1501"/>
                    <a:pt x="2610" y="1501"/>
                  </a:cubicBezTo>
                  <a:cubicBezTo>
                    <a:pt x="2623" y="1501"/>
                    <a:pt x="2626" y="1588"/>
                    <a:pt x="2633" y="1588"/>
                  </a:cubicBezTo>
                  <a:cubicBezTo>
                    <a:pt x="2635" y="1588"/>
                    <a:pt x="2638" y="1576"/>
                    <a:pt x="2642" y="1544"/>
                  </a:cubicBezTo>
                  <a:cubicBezTo>
                    <a:pt x="2652" y="1564"/>
                    <a:pt x="2702" y="1793"/>
                    <a:pt x="2704" y="1793"/>
                  </a:cubicBezTo>
                  <a:cubicBezTo>
                    <a:pt x="2704" y="1793"/>
                    <a:pt x="2704" y="1793"/>
                    <a:pt x="2704" y="1793"/>
                  </a:cubicBezTo>
                  <a:lnTo>
                    <a:pt x="2704" y="1793"/>
                  </a:lnTo>
                  <a:cubicBezTo>
                    <a:pt x="2713" y="1827"/>
                    <a:pt x="2703" y="1839"/>
                    <a:pt x="2684" y="1839"/>
                  </a:cubicBezTo>
                  <a:cubicBezTo>
                    <a:pt x="2633" y="1839"/>
                    <a:pt x="2517" y="1751"/>
                    <a:pt x="2517" y="1751"/>
                  </a:cubicBezTo>
                  <a:cubicBezTo>
                    <a:pt x="2517" y="1754"/>
                    <a:pt x="2516" y="1755"/>
                    <a:pt x="2513" y="1755"/>
                  </a:cubicBezTo>
                  <a:cubicBezTo>
                    <a:pt x="2460" y="1755"/>
                    <a:pt x="1996" y="1449"/>
                    <a:pt x="1948" y="1410"/>
                  </a:cubicBezTo>
                  <a:lnTo>
                    <a:pt x="1948" y="1410"/>
                  </a:lnTo>
                  <a:cubicBezTo>
                    <a:pt x="1907" y="1440"/>
                    <a:pt x="1999" y="1493"/>
                    <a:pt x="1937" y="1513"/>
                  </a:cubicBezTo>
                  <a:cubicBezTo>
                    <a:pt x="1955" y="1540"/>
                    <a:pt x="2114" y="1645"/>
                    <a:pt x="2101" y="1645"/>
                  </a:cubicBezTo>
                  <a:cubicBezTo>
                    <a:pt x="2099" y="1645"/>
                    <a:pt x="2093" y="1643"/>
                    <a:pt x="2082" y="1638"/>
                  </a:cubicBezTo>
                  <a:lnTo>
                    <a:pt x="2082" y="1638"/>
                  </a:lnTo>
                  <a:cubicBezTo>
                    <a:pt x="2096" y="1657"/>
                    <a:pt x="2114" y="1669"/>
                    <a:pt x="2136" y="1669"/>
                  </a:cubicBezTo>
                  <a:cubicBezTo>
                    <a:pt x="2148" y="1669"/>
                    <a:pt x="2161" y="1666"/>
                    <a:pt x="2176" y="1658"/>
                  </a:cubicBezTo>
                  <a:lnTo>
                    <a:pt x="2176" y="1658"/>
                  </a:lnTo>
                  <a:cubicBezTo>
                    <a:pt x="2144" y="1700"/>
                    <a:pt x="2155" y="1720"/>
                    <a:pt x="2217" y="1730"/>
                  </a:cubicBezTo>
                  <a:cubicBezTo>
                    <a:pt x="2207" y="1731"/>
                    <a:pt x="2196" y="1732"/>
                    <a:pt x="2186" y="1732"/>
                  </a:cubicBezTo>
                  <a:cubicBezTo>
                    <a:pt x="1981" y="1732"/>
                    <a:pt x="1890" y="1540"/>
                    <a:pt x="1782" y="1451"/>
                  </a:cubicBezTo>
                  <a:lnTo>
                    <a:pt x="1782" y="1451"/>
                  </a:lnTo>
                  <a:cubicBezTo>
                    <a:pt x="1844" y="1627"/>
                    <a:pt x="1999" y="1700"/>
                    <a:pt x="1999" y="1824"/>
                  </a:cubicBezTo>
                  <a:cubicBezTo>
                    <a:pt x="2010" y="1824"/>
                    <a:pt x="2052" y="1741"/>
                    <a:pt x="2052" y="1730"/>
                  </a:cubicBezTo>
                  <a:cubicBezTo>
                    <a:pt x="2082" y="1741"/>
                    <a:pt x="2269" y="1917"/>
                    <a:pt x="2280" y="2083"/>
                  </a:cubicBezTo>
                  <a:cubicBezTo>
                    <a:pt x="2301" y="2058"/>
                    <a:pt x="2315" y="2051"/>
                    <a:pt x="2324" y="2051"/>
                  </a:cubicBezTo>
                  <a:cubicBezTo>
                    <a:pt x="2338" y="2051"/>
                    <a:pt x="2340" y="2068"/>
                    <a:pt x="2342" y="2068"/>
                  </a:cubicBezTo>
                  <a:cubicBezTo>
                    <a:pt x="2344" y="2068"/>
                    <a:pt x="2345" y="2056"/>
                    <a:pt x="2352" y="2011"/>
                  </a:cubicBezTo>
                  <a:cubicBezTo>
                    <a:pt x="2363" y="2041"/>
                    <a:pt x="2373" y="2052"/>
                    <a:pt x="2386" y="2052"/>
                  </a:cubicBezTo>
                  <a:cubicBezTo>
                    <a:pt x="2408" y="2052"/>
                    <a:pt x="2438" y="2020"/>
                    <a:pt x="2497" y="2000"/>
                  </a:cubicBezTo>
                  <a:lnTo>
                    <a:pt x="2497" y="2000"/>
                  </a:lnTo>
                  <a:cubicBezTo>
                    <a:pt x="2484" y="2032"/>
                    <a:pt x="2487" y="2071"/>
                    <a:pt x="2496" y="2071"/>
                  </a:cubicBezTo>
                  <a:cubicBezTo>
                    <a:pt x="2501" y="2071"/>
                    <a:pt x="2509" y="2055"/>
                    <a:pt x="2517" y="2011"/>
                  </a:cubicBezTo>
                  <a:lnTo>
                    <a:pt x="2517" y="2011"/>
                  </a:lnTo>
                  <a:cubicBezTo>
                    <a:pt x="2566" y="2123"/>
                    <a:pt x="2503" y="2161"/>
                    <a:pt x="2422" y="2161"/>
                  </a:cubicBezTo>
                  <a:cubicBezTo>
                    <a:pt x="2347" y="2161"/>
                    <a:pt x="2257" y="2128"/>
                    <a:pt x="2227" y="2093"/>
                  </a:cubicBezTo>
                  <a:lnTo>
                    <a:pt x="2227" y="2093"/>
                  </a:lnTo>
                  <a:cubicBezTo>
                    <a:pt x="2186" y="2239"/>
                    <a:pt x="2321" y="2176"/>
                    <a:pt x="2321" y="2239"/>
                  </a:cubicBezTo>
                  <a:cubicBezTo>
                    <a:pt x="2319" y="2282"/>
                    <a:pt x="2304" y="2300"/>
                    <a:pt x="2280" y="2300"/>
                  </a:cubicBezTo>
                  <a:cubicBezTo>
                    <a:pt x="2167" y="2300"/>
                    <a:pt x="1861" y="1905"/>
                    <a:pt x="1844" y="1896"/>
                  </a:cubicBezTo>
                  <a:lnTo>
                    <a:pt x="1844" y="1896"/>
                  </a:lnTo>
                  <a:cubicBezTo>
                    <a:pt x="1803" y="2239"/>
                    <a:pt x="1958" y="2228"/>
                    <a:pt x="1989" y="2414"/>
                  </a:cubicBezTo>
                  <a:cubicBezTo>
                    <a:pt x="2001" y="2387"/>
                    <a:pt x="2022" y="2375"/>
                    <a:pt x="2048" y="2375"/>
                  </a:cubicBezTo>
                  <a:cubicBezTo>
                    <a:pt x="2120" y="2375"/>
                    <a:pt x="2226" y="2460"/>
                    <a:pt x="2248" y="2529"/>
                  </a:cubicBezTo>
                  <a:cubicBezTo>
                    <a:pt x="2234" y="2527"/>
                    <a:pt x="2222" y="2526"/>
                    <a:pt x="2212" y="2526"/>
                  </a:cubicBezTo>
                  <a:cubicBezTo>
                    <a:pt x="2126" y="2526"/>
                    <a:pt x="2224" y="2602"/>
                    <a:pt x="2197" y="2612"/>
                  </a:cubicBezTo>
                  <a:cubicBezTo>
                    <a:pt x="2060" y="2612"/>
                    <a:pt x="1950" y="2538"/>
                    <a:pt x="1895" y="2538"/>
                  </a:cubicBezTo>
                  <a:cubicBezTo>
                    <a:pt x="1892" y="2538"/>
                    <a:pt x="1889" y="2538"/>
                    <a:pt x="1886" y="2539"/>
                  </a:cubicBezTo>
                  <a:cubicBezTo>
                    <a:pt x="1854" y="2663"/>
                    <a:pt x="2052" y="2767"/>
                    <a:pt x="1958" y="2902"/>
                  </a:cubicBezTo>
                  <a:cubicBezTo>
                    <a:pt x="1979" y="2819"/>
                    <a:pt x="1461" y="2529"/>
                    <a:pt x="1430" y="2518"/>
                  </a:cubicBezTo>
                  <a:lnTo>
                    <a:pt x="1430" y="2518"/>
                  </a:lnTo>
                  <a:cubicBezTo>
                    <a:pt x="1405" y="2568"/>
                    <a:pt x="1505" y="2796"/>
                    <a:pt x="1579" y="2796"/>
                  </a:cubicBezTo>
                  <a:cubicBezTo>
                    <a:pt x="1597" y="2796"/>
                    <a:pt x="1614" y="2781"/>
                    <a:pt x="1626" y="2746"/>
                  </a:cubicBezTo>
                  <a:cubicBezTo>
                    <a:pt x="1697" y="2853"/>
                    <a:pt x="1700" y="2906"/>
                    <a:pt x="1640" y="2906"/>
                  </a:cubicBezTo>
                  <a:cubicBezTo>
                    <a:pt x="1631" y="2906"/>
                    <a:pt x="1619" y="2905"/>
                    <a:pt x="1606" y="2902"/>
                  </a:cubicBezTo>
                  <a:lnTo>
                    <a:pt x="1606" y="2902"/>
                  </a:lnTo>
                  <a:cubicBezTo>
                    <a:pt x="1689" y="3015"/>
                    <a:pt x="1761" y="2995"/>
                    <a:pt x="1782" y="3119"/>
                  </a:cubicBezTo>
                  <a:cubicBezTo>
                    <a:pt x="1784" y="3119"/>
                    <a:pt x="1786" y="3120"/>
                    <a:pt x="1788" y="3120"/>
                  </a:cubicBezTo>
                  <a:cubicBezTo>
                    <a:pt x="1817" y="3120"/>
                    <a:pt x="1778" y="3035"/>
                    <a:pt x="1817" y="3035"/>
                  </a:cubicBezTo>
                  <a:cubicBezTo>
                    <a:pt x="1819" y="3035"/>
                    <a:pt x="1821" y="3036"/>
                    <a:pt x="1824" y="3036"/>
                  </a:cubicBezTo>
                  <a:cubicBezTo>
                    <a:pt x="1824" y="3119"/>
                    <a:pt x="1916" y="3067"/>
                    <a:pt x="1824" y="3130"/>
                  </a:cubicBezTo>
                  <a:cubicBezTo>
                    <a:pt x="1824" y="3130"/>
                    <a:pt x="1833" y="3129"/>
                    <a:pt x="1848" y="3129"/>
                  </a:cubicBezTo>
                  <a:cubicBezTo>
                    <a:pt x="1883" y="3129"/>
                    <a:pt x="1946" y="3134"/>
                    <a:pt x="1969" y="3171"/>
                  </a:cubicBezTo>
                  <a:cubicBezTo>
                    <a:pt x="1956" y="3172"/>
                    <a:pt x="1943" y="3173"/>
                    <a:pt x="1931" y="3173"/>
                  </a:cubicBezTo>
                  <a:cubicBezTo>
                    <a:pt x="1850" y="3173"/>
                    <a:pt x="1777" y="3148"/>
                    <a:pt x="1717" y="3102"/>
                  </a:cubicBezTo>
                  <a:lnTo>
                    <a:pt x="1717" y="3102"/>
                  </a:lnTo>
                  <a:cubicBezTo>
                    <a:pt x="1780" y="3156"/>
                    <a:pt x="1704" y="3133"/>
                    <a:pt x="1637" y="3181"/>
                  </a:cubicBezTo>
                  <a:cubicBezTo>
                    <a:pt x="1658" y="3130"/>
                    <a:pt x="1647" y="3098"/>
                    <a:pt x="1616" y="3057"/>
                  </a:cubicBezTo>
                  <a:cubicBezTo>
                    <a:pt x="1614" y="3103"/>
                    <a:pt x="1607" y="3120"/>
                    <a:pt x="1598" y="3120"/>
                  </a:cubicBezTo>
                  <a:cubicBezTo>
                    <a:pt x="1573" y="3120"/>
                    <a:pt x="1530" y="3004"/>
                    <a:pt x="1480" y="3004"/>
                  </a:cubicBezTo>
                  <a:cubicBezTo>
                    <a:pt x="1477" y="3004"/>
                    <a:pt x="1474" y="3004"/>
                    <a:pt x="1471" y="3005"/>
                  </a:cubicBezTo>
                  <a:cubicBezTo>
                    <a:pt x="1487" y="3005"/>
                    <a:pt x="1562" y="3259"/>
                    <a:pt x="1628" y="3259"/>
                  </a:cubicBezTo>
                  <a:cubicBezTo>
                    <a:pt x="1650" y="3259"/>
                    <a:pt x="1671" y="3232"/>
                    <a:pt x="1689" y="3160"/>
                  </a:cubicBezTo>
                  <a:cubicBezTo>
                    <a:pt x="1720" y="3181"/>
                    <a:pt x="1730" y="3358"/>
                    <a:pt x="1730" y="3378"/>
                  </a:cubicBezTo>
                  <a:cubicBezTo>
                    <a:pt x="1752" y="3254"/>
                    <a:pt x="1760" y="3213"/>
                    <a:pt x="1763" y="3213"/>
                  </a:cubicBezTo>
                  <a:lnTo>
                    <a:pt x="1763" y="3213"/>
                  </a:lnTo>
                  <a:cubicBezTo>
                    <a:pt x="1768" y="3213"/>
                    <a:pt x="1759" y="3341"/>
                    <a:pt x="1792" y="3368"/>
                  </a:cubicBezTo>
                  <a:cubicBezTo>
                    <a:pt x="1818" y="3300"/>
                    <a:pt x="1847" y="3280"/>
                    <a:pt x="1875" y="3280"/>
                  </a:cubicBezTo>
                  <a:cubicBezTo>
                    <a:pt x="1904" y="3280"/>
                    <a:pt x="1932" y="3300"/>
                    <a:pt x="1958" y="3316"/>
                  </a:cubicBezTo>
                  <a:cubicBezTo>
                    <a:pt x="1937" y="3367"/>
                    <a:pt x="1907" y="3471"/>
                    <a:pt x="1989" y="3482"/>
                  </a:cubicBezTo>
                  <a:lnTo>
                    <a:pt x="1989" y="3482"/>
                  </a:lnTo>
                  <a:cubicBezTo>
                    <a:pt x="1994" y="3458"/>
                    <a:pt x="2016" y="3372"/>
                    <a:pt x="2027" y="3372"/>
                  </a:cubicBezTo>
                  <a:cubicBezTo>
                    <a:pt x="2028" y="3372"/>
                    <a:pt x="2030" y="3374"/>
                    <a:pt x="2031" y="3378"/>
                  </a:cubicBezTo>
                  <a:cubicBezTo>
                    <a:pt x="2052" y="3471"/>
                    <a:pt x="2062" y="3523"/>
                    <a:pt x="2093" y="3627"/>
                  </a:cubicBezTo>
                  <a:cubicBezTo>
                    <a:pt x="2118" y="3576"/>
                    <a:pt x="2140" y="3558"/>
                    <a:pt x="2167" y="3558"/>
                  </a:cubicBezTo>
                  <a:cubicBezTo>
                    <a:pt x="2205" y="3558"/>
                    <a:pt x="2251" y="3596"/>
                    <a:pt x="2331" y="3627"/>
                  </a:cubicBezTo>
                  <a:cubicBezTo>
                    <a:pt x="2281" y="3667"/>
                    <a:pt x="2199" y="3682"/>
                    <a:pt x="2109" y="3682"/>
                  </a:cubicBezTo>
                  <a:cubicBezTo>
                    <a:pt x="1924" y="3682"/>
                    <a:pt x="1707" y="3620"/>
                    <a:pt x="1679" y="3606"/>
                  </a:cubicBezTo>
                  <a:lnTo>
                    <a:pt x="1679" y="3606"/>
                  </a:lnTo>
                  <a:cubicBezTo>
                    <a:pt x="1688" y="3671"/>
                    <a:pt x="1731" y="3711"/>
                    <a:pt x="1792" y="3711"/>
                  </a:cubicBezTo>
                  <a:cubicBezTo>
                    <a:pt x="1799" y="3711"/>
                    <a:pt x="1806" y="3711"/>
                    <a:pt x="1813" y="3710"/>
                  </a:cubicBezTo>
                  <a:lnTo>
                    <a:pt x="1813" y="3710"/>
                  </a:lnTo>
                  <a:cubicBezTo>
                    <a:pt x="1741" y="3731"/>
                    <a:pt x="1730" y="3772"/>
                    <a:pt x="1771" y="3844"/>
                  </a:cubicBezTo>
                  <a:cubicBezTo>
                    <a:pt x="1773" y="3840"/>
                    <a:pt x="1779" y="3838"/>
                    <a:pt x="1788" y="3838"/>
                  </a:cubicBezTo>
                  <a:cubicBezTo>
                    <a:pt x="1844" y="3838"/>
                    <a:pt x="2024" y="3918"/>
                    <a:pt x="2052" y="4051"/>
                  </a:cubicBezTo>
                  <a:cubicBezTo>
                    <a:pt x="2006" y="4057"/>
                    <a:pt x="1976" y="4059"/>
                    <a:pt x="1957" y="4059"/>
                  </a:cubicBezTo>
                  <a:cubicBezTo>
                    <a:pt x="1892" y="4059"/>
                    <a:pt x="1955" y="4034"/>
                    <a:pt x="1948" y="4034"/>
                  </a:cubicBezTo>
                  <a:cubicBezTo>
                    <a:pt x="1945" y="4034"/>
                    <a:pt x="1929" y="4039"/>
                    <a:pt x="1886" y="4051"/>
                  </a:cubicBezTo>
                  <a:cubicBezTo>
                    <a:pt x="1937" y="3996"/>
                    <a:pt x="1942" y="3988"/>
                    <a:pt x="1938" y="3988"/>
                  </a:cubicBezTo>
                  <a:cubicBezTo>
                    <a:pt x="1936" y="3988"/>
                    <a:pt x="1933" y="3989"/>
                    <a:pt x="1931" y="3989"/>
                  </a:cubicBezTo>
                  <a:cubicBezTo>
                    <a:pt x="1926" y="3989"/>
                    <a:pt x="1924" y="3983"/>
                    <a:pt x="1948" y="3948"/>
                  </a:cubicBezTo>
                  <a:cubicBezTo>
                    <a:pt x="1941" y="3943"/>
                    <a:pt x="1931" y="3941"/>
                    <a:pt x="1920" y="3941"/>
                  </a:cubicBezTo>
                  <a:cubicBezTo>
                    <a:pt x="1874" y="3941"/>
                    <a:pt x="1801" y="3974"/>
                    <a:pt x="1759" y="3974"/>
                  </a:cubicBezTo>
                  <a:cubicBezTo>
                    <a:pt x="1722" y="3974"/>
                    <a:pt x="1710" y="3949"/>
                    <a:pt x="1761" y="3855"/>
                  </a:cubicBezTo>
                  <a:cubicBezTo>
                    <a:pt x="1709" y="3826"/>
                    <a:pt x="1591" y="3813"/>
                    <a:pt x="1499" y="3813"/>
                  </a:cubicBezTo>
                  <a:cubicBezTo>
                    <a:pt x="1428" y="3813"/>
                    <a:pt x="1373" y="3820"/>
                    <a:pt x="1378" y="3834"/>
                  </a:cubicBezTo>
                  <a:cubicBezTo>
                    <a:pt x="1233" y="3731"/>
                    <a:pt x="1129" y="3658"/>
                    <a:pt x="1036" y="3586"/>
                  </a:cubicBezTo>
                  <a:lnTo>
                    <a:pt x="1036" y="3586"/>
                  </a:lnTo>
                  <a:cubicBezTo>
                    <a:pt x="1056" y="3733"/>
                    <a:pt x="1072" y="3759"/>
                    <a:pt x="1097" y="3759"/>
                  </a:cubicBezTo>
                  <a:cubicBezTo>
                    <a:pt x="1111" y="3759"/>
                    <a:pt x="1128" y="3751"/>
                    <a:pt x="1150" y="3751"/>
                  </a:cubicBezTo>
                  <a:cubicBezTo>
                    <a:pt x="1150" y="3948"/>
                    <a:pt x="1264" y="3917"/>
                    <a:pt x="1357" y="4083"/>
                  </a:cubicBezTo>
                  <a:cubicBezTo>
                    <a:pt x="1357" y="4083"/>
                    <a:pt x="1451" y="3969"/>
                    <a:pt x="1461" y="3927"/>
                  </a:cubicBezTo>
                  <a:cubicBezTo>
                    <a:pt x="1471" y="4083"/>
                    <a:pt x="1585" y="3959"/>
                    <a:pt x="1481" y="4083"/>
                  </a:cubicBezTo>
                  <a:cubicBezTo>
                    <a:pt x="1494" y="4083"/>
                    <a:pt x="1591" y="4018"/>
                    <a:pt x="1607" y="4018"/>
                  </a:cubicBezTo>
                  <a:cubicBezTo>
                    <a:pt x="1617" y="4018"/>
                    <a:pt x="1594" y="4045"/>
                    <a:pt x="1492" y="4134"/>
                  </a:cubicBezTo>
                  <a:cubicBezTo>
                    <a:pt x="1507" y="4144"/>
                    <a:pt x="1521" y="4148"/>
                    <a:pt x="1532" y="4148"/>
                  </a:cubicBezTo>
                  <a:cubicBezTo>
                    <a:pt x="1559" y="4148"/>
                    <a:pt x="1575" y="4121"/>
                    <a:pt x="1575" y="4062"/>
                  </a:cubicBezTo>
                  <a:cubicBezTo>
                    <a:pt x="1606" y="4166"/>
                    <a:pt x="1720" y="4196"/>
                    <a:pt x="1647" y="4332"/>
                  </a:cubicBezTo>
                  <a:cubicBezTo>
                    <a:pt x="1692" y="4313"/>
                    <a:pt x="1720" y="4309"/>
                    <a:pt x="1738" y="4309"/>
                  </a:cubicBezTo>
                  <a:cubicBezTo>
                    <a:pt x="1759" y="4309"/>
                    <a:pt x="1765" y="4316"/>
                    <a:pt x="1770" y="4316"/>
                  </a:cubicBezTo>
                  <a:cubicBezTo>
                    <a:pt x="1775" y="4316"/>
                    <a:pt x="1778" y="4309"/>
                    <a:pt x="1792" y="4279"/>
                  </a:cubicBezTo>
                  <a:cubicBezTo>
                    <a:pt x="1844" y="4342"/>
                    <a:pt x="1844" y="4404"/>
                    <a:pt x="1792" y="4466"/>
                  </a:cubicBezTo>
                  <a:cubicBezTo>
                    <a:pt x="1793" y="4466"/>
                    <a:pt x="1794" y="4467"/>
                    <a:pt x="1796" y="4467"/>
                  </a:cubicBezTo>
                  <a:cubicBezTo>
                    <a:pt x="1819" y="4467"/>
                    <a:pt x="1876" y="4373"/>
                    <a:pt x="1886" y="4373"/>
                  </a:cubicBezTo>
                  <a:cubicBezTo>
                    <a:pt x="1893" y="4454"/>
                    <a:pt x="1900" y="4472"/>
                    <a:pt x="1908" y="4472"/>
                  </a:cubicBezTo>
                  <a:cubicBezTo>
                    <a:pt x="1911" y="4472"/>
                    <a:pt x="1914" y="4469"/>
                    <a:pt x="1916" y="4466"/>
                  </a:cubicBezTo>
                  <a:lnTo>
                    <a:pt x="1916" y="4466"/>
                  </a:lnTo>
                  <a:cubicBezTo>
                    <a:pt x="1916" y="4477"/>
                    <a:pt x="1916" y="4477"/>
                    <a:pt x="1907" y="4497"/>
                  </a:cubicBezTo>
                  <a:cubicBezTo>
                    <a:pt x="1751" y="4487"/>
                    <a:pt x="1461" y="4435"/>
                    <a:pt x="1409" y="4424"/>
                  </a:cubicBezTo>
                  <a:cubicBezTo>
                    <a:pt x="1306" y="4394"/>
                    <a:pt x="1057" y="4383"/>
                    <a:pt x="922" y="4279"/>
                  </a:cubicBezTo>
                  <a:lnTo>
                    <a:pt x="922" y="4279"/>
                  </a:lnTo>
                  <a:cubicBezTo>
                    <a:pt x="880" y="4332"/>
                    <a:pt x="891" y="4394"/>
                    <a:pt x="943" y="4456"/>
                  </a:cubicBezTo>
                  <a:cubicBezTo>
                    <a:pt x="930" y="4419"/>
                    <a:pt x="1004" y="4411"/>
                    <a:pt x="1067" y="4411"/>
                  </a:cubicBezTo>
                  <a:cubicBezTo>
                    <a:pt x="1108" y="4411"/>
                    <a:pt x="1146" y="4414"/>
                    <a:pt x="1150" y="4414"/>
                  </a:cubicBezTo>
                  <a:cubicBezTo>
                    <a:pt x="1150" y="4518"/>
                    <a:pt x="1306" y="4705"/>
                    <a:pt x="1398" y="4797"/>
                  </a:cubicBezTo>
                  <a:cubicBezTo>
                    <a:pt x="1441" y="4742"/>
                    <a:pt x="1474" y="4734"/>
                    <a:pt x="1498" y="4734"/>
                  </a:cubicBezTo>
                  <a:cubicBezTo>
                    <a:pt x="1507" y="4734"/>
                    <a:pt x="1515" y="4735"/>
                    <a:pt x="1522" y="4735"/>
                  </a:cubicBezTo>
                  <a:cubicBezTo>
                    <a:pt x="1536" y="4735"/>
                    <a:pt x="1543" y="4729"/>
                    <a:pt x="1543" y="4694"/>
                  </a:cubicBezTo>
                  <a:cubicBezTo>
                    <a:pt x="1554" y="4746"/>
                    <a:pt x="1585" y="4808"/>
                    <a:pt x="1616" y="4850"/>
                  </a:cubicBezTo>
                  <a:cubicBezTo>
                    <a:pt x="1624" y="4820"/>
                    <a:pt x="1628" y="4809"/>
                    <a:pt x="1630" y="4809"/>
                  </a:cubicBezTo>
                  <a:lnTo>
                    <a:pt x="1630" y="4809"/>
                  </a:lnTo>
                  <a:cubicBezTo>
                    <a:pt x="1635" y="4809"/>
                    <a:pt x="1612" y="4929"/>
                    <a:pt x="1564" y="4953"/>
                  </a:cubicBezTo>
                  <a:cubicBezTo>
                    <a:pt x="1595" y="5019"/>
                    <a:pt x="1698" y="5050"/>
                    <a:pt x="1800" y="5050"/>
                  </a:cubicBezTo>
                  <a:cubicBezTo>
                    <a:pt x="1907" y="5050"/>
                    <a:pt x="2015" y="5017"/>
                    <a:pt x="2041" y="4953"/>
                  </a:cubicBezTo>
                  <a:lnTo>
                    <a:pt x="2041" y="4953"/>
                  </a:lnTo>
                  <a:cubicBezTo>
                    <a:pt x="2114" y="5088"/>
                    <a:pt x="2010" y="5119"/>
                    <a:pt x="1854" y="5223"/>
                  </a:cubicBezTo>
                  <a:cubicBezTo>
                    <a:pt x="1932" y="5203"/>
                    <a:pt x="1960" y="5195"/>
                    <a:pt x="1963" y="5195"/>
                  </a:cubicBezTo>
                  <a:cubicBezTo>
                    <a:pt x="1969" y="5195"/>
                    <a:pt x="1905" y="5217"/>
                    <a:pt x="1886" y="5243"/>
                  </a:cubicBezTo>
                  <a:cubicBezTo>
                    <a:pt x="1894" y="5242"/>
                    <a:pt x="1901" y="5241"/>
                    <a:pt x="1907" y="5241"/>
                  </a:cubicBezTo>
                  <a:cubicBezTo>
                    <a:pt x="1949" y="5241"/>
                    <a:pt x="1953" y="5271"/>
                    <a:pt x="1989" y="5315"/>
                  </a:cubicBezTo>
                  <a:cubicBezTo>
                    <a:pt x="1977" y="5317"/>
                    <a:pt x="1966" y="5318"/>
                    <a:pt x="1954" y="5318"/>
                  </a:cubicBezTo>
                  <a:cubicBezTo>
                    <a:pt x="1842" y="5318"/>
                    <a:pt x="1770" y="5245"/>
                    <a:pt x="1704" y="5245"/>
                  </a:cubicBezTo>
                  <a:cubicBezTo>
                    <a:pt x="1692" y="5245"/>
                    <a:pt x="1680" y="5247"/>
                    <a:pt x="1668" y="5253"/>
                  </a:cubicBezTo>
                  <a:cubicBezTo>
                    <a:pt x="1763" y="5331"/>
                    <a:pt x="1657" y="5480"/>
                    <a:pt x="1523" y="5480"/>
                  </a:cubicBezTo>
                  <a:cubicBezTo>
                    <a:pt x="1498" y="5480"/>
                    <a:pt x="1471" y="5475"/>
                    <a:pt x="1446" y="5463"/>
                  </a:cubicBezTo>
                  <a:lnTo>
                    <a:pt x="1446" y="5463"/>
                  </a:lnTo>
                  <a:cubicBezTo>
                    <a:pt x="1450" y="5465"/>
                    <a:pt x="1453" y="5466"/>
                    <a:pt x="1457" y="5466"/>
                  </a:cubicBezTo>
                  <a:cubicBezTo>
                    <a:pt x="1516" y="5466"/>
                    <a:pt x="1531" y="5273"/>
                    <a:pt x="1502" y="5264"/>
                  </a:cubicBezTo>
                  <a:cubicBezTo>
                    <a:pt x="1502" y="5264"/>
                    <a:pt x="1502" y="5264"/>
                    <a:pt x="1502" y="5264"/>
                  </a:cubicBezTo>
                  <a:lnTo>
                    <a:pt x="1502" y="5264"/>
                  </a:lnTo>
                  <a:cubicBezTo>
                    <a:pt x="1501" y="5264"/>
                    <a:pt x="1300" y="5608"/>
                    <a:pt x="1327" y="5608"/>
                  </a:cubicBezTo>
                  <a:cubicBezTo>
                    <a:pt x="1333" y="5608"/>
                    <a:pt x="1352" y="5590"/>
                    <a:pt x="1388" y="5543"/>
                  </a:cubicBezTo>
                  <a:lnTo>
                    <a:pt x="1388" y="5543"/>
                  </a:lnTo>
                  <a:cubicBezTo>
                    <a:pt x="1418" y="5593"/>
                    <a:pt x="1410" y="5633"/>
                    <a:pt x="1347" y="5645"/>
                  </a:cubicBezTo>
                  <a:lnTo>
                    <a:pt x="1347" y="5645"/>
                  </a:lnTo>
                  <a:cubicBezTo>
                    <a:pt x="1356" y="5644"/>
                    <a:pt x="1365" y="5643"/>
                    <a:pt x="1373" y="5643"/>
                  </a:cubicBezTo>
                  <a:cubicBezTo>
                    <a:pt x="1409" y="5643"/>
                    <a:pt x="1440" y="5655"/>
                    <a:pt x="1471" y="5679"/>
                  </a:cubicBezTo>
                  <a:cubicBezTo>
                    <a:pt x="1441" y="5687"/>
                    <a:pt x="1408" y="5691"/>
                    <a:pt x="1374" y="5691"/>
                  </a:cubicBezTo>
                  <a:cubicBezTo>
                    <a:pt x="1221" y="5691"/>
                    <a:pt x="1051" y="5616"/>
                    <a:pt x="1019" y="5616"/>
                  </a:cubicBezTo>
                  <a:cubicBezTo>
                    <a:pt x="1018" y="5616"/>
                    <a:pt x="1016" y="5616"/>
                    <a:pt x="1015" y="5616"/>
                  </a:cubicBezTo>
                  <a:cubicBezTo>
                    <a:pt x="1150" y="5658"/>
                    <a:pt x="1223" y="5751"/>
                    <a:pt x="1306" y="5896"/>
                  </a:cubicBezTo>
                  <a:cubicBezTo>
                    <a:pt x="1321" y="5849"/>
                    <a:pt x="1338" y="5832"/>
                    <a:pt x="1355" y="5832"/>
                  </a:cubicBezTo>
                  <a:cubicBezTo>
                    <a:pt x="1405" y="5832"/>
                    <a:pt x="1456" y="5989"/>
                    <a:pt x="1471" y="5989"/>
                  </a:cubicBezTo>
                  <a:cubicBezTo>
                    <a:pt x="1488" y="5940"/>
                    <a:pt x="1506" y="5922"/>
                    <a:pt x="1524" y="5922"/>
                  </a:cubicBezTo>
                  <a:cubicBezTo>
                    <a:pt x="1553" y="5922"/>
                    <a:pt x="1585" y="5966"/>
                    <a:pt x="1616" y="6010"/>
                  </a:cubicBezTo>
                  <a:cubicBezTo>
                    <a:pt x="1554" y="6062"/>
                    <a:pt x="1554" y="6072"/>
                    <a:pt x="1451" y="6093"/>
                  </a:cubicBezTo>
                  <a:cubicBezTo>
                    <a:pt x="1523" y="6124"/>
                    <a:pt x="1658" y="6259"/>
                    <a:pt x="1658" y="6310"/>
                  </a:cubicBezTo>
                  <a:cubicBezTo>
                    <a:pt x="1603" y="6310"/>
                    <a:pt x="1421" y="6345"/>
                    <a:pt x="1311" y="6345"/>
                  </a:cubicBezTo>
                  <a:cubicBezTo>
                    <a:pt x="1274" y="6345"/>
                    <a:pt x="1246" y="6341"/>
                    <a:pt x="1233" y="6331"/>
                  </a:cubicBezTo>
                  <a:lnTo>
                    <a:pt x="1233" y="6331"/>
                  </a:lnTo>
                  <a:cubicBezTo>
                    <a:pt x="1264" y="6372"/>
                    <a:pt x="1306" y="6404"/>
                    <a:pt x="1347" y="6425"/>
                  </a:cubicBezTo>
                  <a:cubicBezTo>
                    <a:pt x="1308" y="6432"/>
                    <a:pt x="1185" y="6456"/>
                    <a:pt x="1107" y="6456"/>
                  </a:cubicBezTo>
                  <a:cubicBezTo>
                    <a:pt x="1079" y="6456"/>
                    <a:pt x="1057" y="6453"/>
                    <a:pt x="1046" y="6445"/>
                  </a:cubicBezTo>
                  <a:lnTo>
                    <a:pt x="1046" y="6445"/>
                  </a:lnTo>
                  <a:cubicBezTo>
                    <a:pt x="1061" y="6518"/>
                    <a:pt x="1066" y="6520"/>
                    <a:pt x="1072" y="6520"/>
                  </a:cubicBezTo>
                  <a:cubicBezTo>
                    <a:pt x="1073" y="6520"/>
                    <a:pt x="1073" y="6520"/>
                    <a:pt x="1073" y="6520"/>
                  </a:cubicBezTo>
                  <a:cubicBezTo>
                    <a:pt x="1080" y="6520"/>
                    <a:pt x="1088" y="6523"/>
                    <a:pt x="1108" y="6611"/>
                  </a:cubicBezTo>
                  <a:cubicBezTo>
                    <a:pt x="1116" y="6604"/>
                    <a:pt x="1150" y="6550"/>
                    <a:pt x="1176" y="6550"/>
                  </a:cubicBezTo>
                  <a:cubicBezTo>
                    <a:pt x="1188" y="6550"/>
                    <a:pt x="1198" y="6563"/>
                    <a:pt x="1202" y="6600"/>
                  </a:cubicBezTo>
                  <a:cubicBezTo>
                    <a:pt x="1227" y="6529"/>
                    <a:pt x="1238" y="6493"/>
                    <a:pt x="1244" y="6493"/>
                  </a:cubicBezTo>
                  <a:cubicBezTo>
                    <a:pt x="1251" y="6493"/>
                    <a:pt x="1254" y="6532"/>
                    <a:pt x="1264" y="6611"/>
                  </a:cubicBezTo>
                  <a:cubicBezTo>
                    <a:pt x="1334" y="6611"/>
                    <a:pt x="1259" y="6475"/>
                    <a:pt x="1310" y="6475"/>
                  </a:cubicBezTo>
                  <a:cubicBezTo>
                    <a:pt x="1312" y="6475"/>
                    <a:pt x="1313" y="6476"/>
                    <a:pt x="1316" y="6476"/>
                  </a:cubicBezTo>
                  <a:cubicBezTo>
                    <a:pt x="1316" y="6538"/>
                    <a:pt x="1306" y="6611"/>
                    <a:pt x="1316" y="6621"/>
                  </a:cubicBezTo>
                  <a:cubicBezTo>
                    <a:pt x="1289" y="6638"/>
                    <a:pt x="1246" y="6645"/>
                    <a:pt x="1200" y="6645"/>
                  </a:cubicBezTo>
                  <a:cubicBezTo>
                    <a:pt x="1104" y="6645"/>
                    <a:pt x="991" y="6615"/>
                    <a:pt x="963" y="6580"/>
                  </a:cubicBezTo>
                  <a:cubicBezTo>
                    <a:pt x="949" y="6670"/>
                    <a:pt x="935" y="6746"/>
                    <a:pt x="946" y="6746"/>
                  </a:cubicBezTo>
                  <a:cubicBezTo>
                    <a:pt x="952" y="6746"/>
                    <a:pt x="963" y="6728"/>
                    <a:pt x="984" y="6683"/>
                  </a:cubicBezTo>
                  <a:cubicBezTo>
                    <a:pt x="997" y="6726"/>
                    <a:pt x="1005" y="6741"/>
                    <a:pt x="1008" y="6741"/>
                  </a:cubicBezTo>
                  <a:cubicBezTo>
                    <a:pt x="1016" y="6741"/>
                    <a:pt x="1009" y="6678"/>
                    <a:pt x="1012" y="6678"/>
                  </a:cubicBezTo>
                  <a:lnTo>
                    <a:pt x="1012" y="6678"/>
                  </a:lnTo>
                  <a:cubicBezTo>
                    <a:pt x="1014" y="6678"/>
                    <a:pt x="1022" y="6712"/>
                    <a:pt x="1046" y="6828"/>
                  </a:cubicBezTo>
                  <a:cubicBezTo>
                    <a:pt x="1057" y="6788"/>
                    <a:pt x="1064" y="6771"/>
                    <a:pt x="1069" y="6771"/>
                  </a:cubicBezTo>
                  <a:cubicBezTo>
                    <a:pt x="1078" y="6771"/>
                    <a:pt x="1078" y="6827"/>
                    <a:pt x="1078" y="6901"/>
                  </a:cubicBezTo>
                  <a:cubicBezTo>
                    <a:pt x="1086" y="6901"/>
                    <a:pt x="1127" y="6767"/>
                    <a:pt x="1206" y="6767"/>
                  </a:cubicBezTo>
                  <a:cubicBezTo>
                    <a:pt x="1218" y="6767"/>
                    <a:pt x="1230" y="6770"/>
                    <a:pt x="1243" y="6777"/>
                  </a:cubicBezTo>
                  <a:cubicBezTo>
                    <a:pt x="1170" y="6890"/>
                    <a:pt x="1212" y="6849"/>
                    <a:pt x="1129" y="6953"/>
                  </a:cubicBezTo>
                  <a:cubicBezTo>
                    <a:pt x="1161" y="6953"/>
                    <a:pt x="1336" y="6901"/>
                    <a:pt x="1357" y="6880"/>
                  </a:cubicBezTo>
                  <a:lnTo>
                    <a:pt x="1357" y="6880"/>
                  </a:lnTo>
                  <a:cubicBezTo>
                    <a:pt x="1353" y="6939"/>
                    <a:pt x="1366" y="6948"/>
                    <a:pt x="1375" y="6948"/>
                  </a:cubicBezTo>
                  <a:cubicBezTo>
                    <a:pt x="1378" y="6948"/>
                    <a:pt x="1381" y="6946"/>
                    <a:pt x="1383" y="6946"/>
                  </a:cubicBezTo>
                  <a:cubicBezTo>
                    <a:pt x="1387" y="6946"/>
                    <a:pt x="1374" y="6959"/>
                    <a:pt x="1306" y="7067"/>
                  </a:cubicBezTo>
                  <a:cubicBezTo>
                    <a:pt x="1332" y="7051"/>
                    <a:pt x="1360" y="7045"/>
                    <a:pt x="1385" y="7045"/>
                  </a:cubicBezTo>
                  <a:cubicBezTo>
                    <a:pt x="1477" y="7045"/>
                    <a:pt x="1544" y="7132"/>
                    <a:pt x="1471" y="7181"/>
                  </a:cubicBezTo>
                  <a:cubicBezTo>
                    <a:pt x="1468" y="7161"/>
                    <a:pt x="1390" y="7153"/>
                    <a:pt x="1284" y="7153"/>
                  </a:cubicBezTo>
                  <a:cubicBezTo>
                    <a:pt x="1050" y="7153"/>
                    <a:pt x="677" y="7193"/>
                    <a:pt x="663" y="7243"/>
                  </a:cubicBezTo>
                  <a:cubicBezTo>
                    <a:pt x="688" y="7251"/>
                    <a:pt x="833" y="7333"/>
                    <a:pt x="793" y="7333"/>
                  </a:cubicBezTo>
                  <a:cubicBezTo>
                    <a:pt x="783" y="7333"/>
                    <a:pt x="762" y="7328"/>
                    <a:pt x="725" y="7316"/>
                  </a:cubicBezTo>
                  <a:lnTo>
                    <a:pt x="725" y="7316"/>
                  </a:lnTo>
                  <a:cubicBezTo>
                    <a:pt x="756" y="7357"/>
                    <a:pt x="788" y="7388"/>
                    <a:pt x="797" y="7399"/>
                  </a:cubicBezTo>
                  <a:cubicBezTo>
                    <a:pt x="753" y="7391"/>
                    <a:pt x="709" y="7384"/>
                    <a:pt x="662" y="7384"/>
                  </a:cubicBezTo>
                  <a:cubicBezTo>
                    <a:pt x="642" y="7384"/>
                    <a:pt x="622" y="7385"/>
                    <a:pt x="601" y="7388"/>
                  </a:cubicBezTo>
                  <a:cubicBezTo>
                    <a:pt x="735" y="7554"/>
                    <a:pt x="715" y="7440"/>
                    <a:pt x="715" y="7636"/>
                  </a:cubicBezTo>
                  <a:cubicBezTo>
                    <a:pt x="717" y="7637"/>
                    <a:pt x="718" y="7637"/>
                    <a:pt x="720" y="7637"/>
                  </a:cubicBezTo>
                  <a:cubicBezTo>
                    <a:pt x="761" y="7637"/>
                    <a:pt x="720" y="7522"/>
                    <a:pt x="770" y="7522"/>
                  </a:cubicBezTo>
                  <a:cubicBezTo>
                    <a:pt x="772" y="7522"/>
                    <a:pt x="774" y="7522"/>
                    <a:pt x="777" y="7523"/>
                  </a:cubicBezTo>
                  <a:cubicBezTo>
                    <a:pt x="788" y="7699"/>
                    <a:pt x="797" y="7606"/>
                    <a:pt x="715" y="7772"/>
                  </a:cubicBezTo>
                  <a:cubicBezTo>
                    <a:pt x="723" y="7780"/>
                    <a:pt x="733" y="7784"/>
                    <a:pt x="744" y="7784"/>
                  </a:cubicBezTo>
                  <a:cubicBezTo>
                    <a:pt x="772" y="7784"/>
                    <a:pt x="803" y="7757"/>
                    <a:pt x="818" y="7719"/>
                  </a:cubicBezTo>
                  <a:cubicBezTo>
                    <a:pt x="829" y="7772"/>
                    <a:pt x="839" y="7813"/>
                    <a:pt x="860" y="7854"/>
                  </a:cubicBezTo>
                  <a:cubicBezTo>
                    <a:pt x="884" y="7759"/>
                    <a:pt x="908" y="7724"/>
                    <a:pt x="926" y="7724"/>
                  </a:cubicBezTo>
                  <a:cubicBezTo>
                    <a:pt x="963" y="7724"/>
                    <a:pt x="981" y="7859"/>
                    <a:pt x="953" y="7947"/>
                  </a:cubicBezTo>
                  <a:cubicBezTo>
                    <a:pt x="984" y="7917"/>
                    <a:pt x="1015" y="7885"/>
                    <a:pt x="1057" y="7854"/>
                  </a:cubicBezTo>
                  <a:lnTo>
                    <a:pt x="1057" y="7854"/>
                  </a:lnTo>
                  <a:cubicBezTo>
                    <a:pt x="1015" y="7927"/>
                    <a:pt x="1015" y="8000"/>
                    <a:pt x="1057" y="8072"/>
                  </a:cubicBezTo>
                  <a:cubicBezTo>
                    <a:pt x="1088" y="8041"/>
                    <a:pt x="1368" y="8009"/>
                    <a:pt x="1233" y="7906"/>
                  </a:cubicBezTo>
                  <a:cubicBezTo>
                    <a:pt x="1241" y="7903"/>
                    <a:pt x="1249" y="7901"/>
                    <a:pt x="1257" y="7901"/>
                  </a:cubicBezTo>
                  <a:cubicBezTo>
                    <a:pt x="1328" y="7901"/>
                    <a:pt x="1380" y="8015"/>
                    <a:pt x="1398" y="8062"/>
                  </a:cubicBezTo>
                  <a:cubicBezTo>
                    <a:pt x="1264" y="8072"/>
                    <a:pt x="1119" y="8124"/>
                    <a:pt x="1119" y="8155"/>
                  </a:cubicBezTo>
                  <a:cubicBezTo>
                    <a:pt x="1135" y="8151"/>
                    <a:pt x="1150" y="8149"/>
                    <a:pt x="1165" y="8149"/>
                  </a:cubicBezTo>
                  <a:cubicBezTo>
                    <a:pt x="1267" y="8149"/>
                    <a:pt x="1347" y="8230"/>
                    <a:pt x="1419" y="8248"/>
                  </a:cubicBezTo>
                  <a:cubicBezTo>
                    <a:pt x="1191" y="8258"/>
                    <a:pt x="394" y="8341"/>
                    <a:pt x="290" y="8382"/>
                  </a:cubicBezTo>
                  <a:cubicBezTo>
                    <a:pt x="104" y="8476"/>
                    <a:pt x="196" y="8507"/>
                    <a:pt x="104" y="8641"/>
                  </a:cubicBezTo>
                  <a:lnTo>
                    <a:pt x="104" y="8641"/>
                  </a:lnTo>
                  <a:cubicBezTo>
                    <a:pt x="104" y="8641"/>
                    <a:pt x="104" y="8641"/>
                    <a:pt x="104" y="8641"/>
                  </a:cubicBezTo>
                  <a:lnTo>
                    <a:pt x="104" y="8641"/>
                  </a:lnTo>
                  <a:cubicBezTo>
                    <a:pt x="104" y="8641"/>
                    <a:pt x="104" y="8642"/>
                    <a:pt x="104" y="8642"/>
                  </a:cubicBezTo>
                  <a:cubicBezTo>
                    <a:pt x="104" y="8642"/>
                    <a:pt x="104" y="8642"/>
                    <a:pt x="104" y="8641"/>
                  </a:cubicBezTo>
                  <a:lnTo>
                    <a:pt x="104" y="8641"/>
                  </a:lnTo>
                  <a:cubicBezTo>
                    <a:pt x="138" y="8682"/>
                    <a:pt x="187" y="8735"/>
                    <a:pt x="187" y="8735"/>
                  </a:cubicBezTo>
                  <a:cubicBezTo>
                    <a:pt x="191" y="8670"/>
                    <a:pt x="192" y="8639"/>
                    <a:pt x="196" y="8639"/>
                  </a:cubicBezTo>
                  <a:cubicBezTo>
                    <a:pt x="201" y="8639"/>
                    <a:pt x="211" y="8675"/>
                    <a:pt x="238" y="8746"/>
                  </a:cubicBezTo>
                  <a:cubicBezTo>
                    <a:pt x="279" y="8621"/>
                    <a:pt x="290" y="8631"/>
                    <a:pt x="259" y="8538"/>
                  </a:cubicBezTo>
                  <a:lnTo>
                    <a:pt x="259" y="8538"/>
                  </a:lnTo>
                  <a:cubicBezTo>
                    <a:pt x="373" y="8548"/>
                    <a:pt x="332" y="8528"/>
                    <a:pt x="342" y="8735"/>
                  </a:cubicBezTo>
                  <a:cubicBezTo>
                    <a:pt x="404" y="8735"/>
                    <a:pt x="466" y="8497"/>
                    <a:pt x="477" y="8455"/>
                  </a:cubicBezTo>
                  <a:cubicBezTo>
                    <a:pt x="477" y="8490"/>
                    <a:pt x="481" y="8511"/>
                    <a:pt x="494" y="8511"/>
                  </a:cubicBezTo>
                  <a:cubicBezTo>
                    <a:pt x="500" y="8511"/>
                    <a:pt x="508" y="8507"/>
                    <a:pt x="518" y="8497"/>
                  </a:cubicBezTo>
                  <a:lnTo>
                    <a:pt x="518" y="8497"/>
                  </a:lnTo>
                  <a:cubicBezTo>
                    <a:pt x="518" y="8590"/>
                    <a:pt x="487" y="8663"/>
                    <a:pt x="424" y="8725"/>
                  </a:cubicBezTo>
                  <a:cubicBezTo>
                    <a:pt x="445" y="8704"/>
                    <a:pt x="469" y="8694"/>
                    <a:pt x="491" y="8694"/>
                  </a:cubicBezTo>
                  <a:cubicBezTo>
                    <a:pt x="513" y="8694"/>
                    <a:pt x="533" y="8704"/>
                    <a:pt x="549" y="8725"/>
                  </a:cubicBezTo>
                  <a:cubicBezTo>
                    <a:pt x="560" y="8704"/>
                    <a:pt x="601" y="8569"/>
                    <a:pt x="611" y="8559"/>
                  </a:cubicBezTo>
                  <a:lnTo>
                    <a:pt x="611" y="8559"/>
                  </a:lnTo>
                  <a:cubicBezTo>
                    <a:pt x="590" y="8652"/>
                    <a:pt x="601" y="8725"/>
                    <a:pt x="652" y="8787"/>
                  </a:cubicBezTo>
                  <a:cubicBezTo>
                    <a:pt x="658" y="8746"/>
                    <a:pt x="664" y="8725"/>
                    <a:pt x="673" y="8725"/>
                  </a:cubicBezTo>
                  <a:cubicBezTo>
                    <a:pt x="681" y="8725"/>
                    <a:pt x="691" y="8739"/>
                    <a:pt x="705" y="8766"/>
                  </a:cubicBezTo>
                  <a:cubicBezTo>
                    <a:pt x="715" y="8621"/>
                    <a:pt x="767" y="8486"/>
                    <a:pt x="850" y="8476"/>
                  </a:cubicBezTo>
                  <a:lnTo>
                    <a:pt x="850" y="8476"/>
                  </a:lnTo>
                  <a:cubicBezTo>
                    <a:pt x="839" y="8600"/>
                    <a:pt x="777" y="8683"/>
                    <a:pt x="767" y="8818"/>
                  </a:cubicBezTo>
                  <a:cubicBezTo>
                    <a:pt x="870" y="8787"/>
                    <a:pt x="870" y="8673"/>
                    <a:pt x="943" y="8600"/>
                  </a:cubicBezTo>
                  <a:cubicBezTo>
                    <a:pt x="943" y="8621"/>
                    <a:pt x="943" y="8642"/>
                    <a:pt x="953" y="8663"/>
                  </a:cubicBezTo>
                  <a:cubicBezTo>
                    <a:pt x="995" y="8610"/>
                    <a:pt x="974" y="8507"/>
                    <a:pt x="1046" y="8507"/>
                  </a:cubicBezTo>
                  <a:cubicBezTo>
                    <a:pt x="1046" y="8632"/>
                    <a:pt x="1039" y="8666"/>
                    <a:pt x="1043" y="8666"/>
                  </a:cubicBezTo>
                  <a:cubicBezTo>
                    <a:pt x="1047" y="8666"/>
                    <a:pt x="1064" y="8621"/>
                    <a:pt x="1119" y="8621"/>
                  </a:cubicBezTo>
                  <a:cubicBezTo>
                    <a:pt x="1150" y="8725"/>
                    <a:pt x="974" y="8818"/>
                    <a:pt x="974" y="8849"/>
                  </a:cubicBezTo>
                  <a:cubicBezTo>
                    <a:pt x="982" y="8848"/>
                    <a:pt x="989" y="8847"/>
                    <a:pt x="995" y="8847"/>
                  </a:cubicBezTo>
                  <a:cubicBezTo>
                    <a:pt x="1051" y="8847"/>
                    <a:pt x="1069" y="8886"/>
                    <a:pt x="1088" y="8942"/>
                  </a:cubicBezTo>
                  <a:cubicBezTo>
                    <a:pt x="1088" y="8942"/>
                    <a:pt x="1181" y="8870"/>
                    <a:pt x="1223" y="8818"/>
                  </a:cubicBezTo>
                  <a:lnTo>
                    <a:pt x="1223" y="8818"/>
                  </a:lnTo>
                  <a:cubicBezTo>
                    <a:pt x="1212" y="8879"/>
                    <a:pt x="1211" y="8898"/>
                    <a:pt x="1217" y="8898"/>
                  </a:cubicBezTo>
                  <a:cubicBezTo>
                    <a:pt x="1228" y="8898"/>
                    <a:pt x="1259" y="8847"/>
                    <a:pt x="1307" y="8847"/>
                  </a:cubicBezTo>
                  <a:cubicBezTo>
                    <a:pt x="1319" y="8847"/>
                    <a:pt x="1333" y="8850"/>
                    <a:pt x="1347" y="8859"/>
                  </a:cubicBezTo>
                  <a:cubicBezTo>
                    <a:pt x="1185" y="8921"/>
                    <a:pt x="944" y="9011"/>
                    <a:pt x="758" y="9011"/>
                  </a:cubicBezTo>
                  <a:cubicBezTo>
                    <a:pt x="693" y="9011"/>
                    <a:pt x="636" y="9000"/>
                    <a:pt x="590" y="8973"/>
                  </a:cubicBezTo>
                  <a:lnTo>
                    <a:pt x="590" y="8973"/>
                  </a:lnTo>
                  <a:cubicBezTo>
                    <a:pt x="528" y="9046"/>
                    <a:pt x="632" y="9129"/>
                    <a:pt x="383" y="9149"/>
                  </a:cubicBezTo>
                  <a:cubicBezTo>
                    <a:pt x="466" y="9170"/>
                    <a:pt x="466" y="9211"/>
                    <a:pt x="404" y="9253"/>
                  </a:cubicBezTo>
                  <a:cubicBezTo>
                    <a:pt x="390" y="9244"/>
                    <a:pt x="376" y="9240"/>
                    <a:pt x="363" y="9240"/>
                  </a:cubicBezTo>
                  <a:cubicBezTo>
                    <a:pt x="299" y="9240"/>
                    <a:pt x="259" y="9336"/>
                    <a:pt x="362" y="9439"/>
                  </a:cubicBezTo>
                  <a:cubicBezTo>
                    <a:pt x="350" y="9440"/>
                    <a:pt x="338" y="9440"/>
                    <a:pt x="327" y="9440"/>
                  </a:cubicBezTo>
                  <a:cubicBezTo>
                    <a:pt x="240" y="9440"/>
                    <a:pt x="192" y="9422"/>
                    <a:pt x="151" y="9422"/>
                  </a:cubicBezTo>
                  <a:cubicBezTo>
                    <a:pt x="113" y="9422"/>
                    <a:pt x="81" y="9437"/>
                    <a:pt x="31" y="9492"/>
                  </a:cubicBezTo>
                  <a:cubicBezTo>
                    <a:pt x="0" y="9533"/>
                    <a:pt x="72" y="9626"/>
                    <a:pt x="83" y="9667"/>
                  </a:cubicBezTo>
                  <a:cubicBezTo>
                    <a:pt x="119" y="9641"/>
                    <a:pt x="217" y="9512"/>
                    <a:pt x="270" y="9512"/>
                  </a:cubicBezTo>
                  <a:cubicBezTo>
                    <a:pt x="278" y="9512"/>
                    <a:pt x="285" y="9515"/>
                    <a:pt x="290" y="9522"/>
                  </a:cubicBezTo>
                  <a:cubicBezTo>
                    <a:pt x="176" y="9626"/>
                    <a:pt x="176" y="9729"/>
                    <a:pt x="279" y="9823"/>
                  </a:cubicBezTo>
                  <a:cubicBezTo>
                    <a:pt x="311" y="9678"/>
                    <a:pt x="456" y="9782"/>
                    <a:pt x="414" y="9678"/>
                  </a:cubicBezTo>
                  <a:lnTo>
                    <a:pt x="414" y="9678"/>
                  </a:lnTo>
                  <a:cubicBezTo>
                    <a:pt x="632" y="9820"/>
                    <a:pt x="294" y="9834"/>
                    <a:pt x="157" y="9834"/>
                  </a:cubicBezTo>
                  <a:cubicBezTo>
                    <a:pt x="125" y="9834"/>
                    <a:pt x="104" y="9833"/>
                    <a:pt x="104" y="9833"/>
                  </a:cubicBezTo>
                  <a:lnTo>
                    <a:pt x="104" y="9833"/>
                  </a:lnTo>
                  <a:cubicBezTo>
                    <a:pt x="179" y="9923"/>
                    <a:pt x="216" y="10009"/>
                    <a:pt x="262" y="10009"/>
                  </a:cubicBezTo>
                  <a:cubicBezTo>
                    <a:pt x="279" y="10009"/>
                    <a:pt x="298" y="9997"/>
                    <a:pt x="321" y="9968"/>
                  </a:cubicBezTo>
                  <a:cubicBezTo>
                    <a:pt x="321" y="10030"/>
                    <a:pt x="352" y="10185"/>
                    <a:pt x="362" y="10268"/>
                  </a:cubicBezTo>
                  <a:cubicBezTo>
                    <a:pt x="404" y="10102"/>
                    <a:pt x="560" y="10238"/>
                    <a:pt x="539" y="10030"/>
                  </a:cubicBezTo>
                  <a:lnTo>
                    <a:pt x="539" y="10030"/>
                  </a:lnTo>
                  <a:cubicBezTo>
                    <a:pt x="580" y="10040"/>
                    <a:pt x="590" y="10217"/>
                    <a:pt x="601" y="10248"/>
                  </a:cubicBezTo>
                  <a:cubicBezTo>
                    <a:pt x="652" y="10196"/>
                    <a:pt x="684" y="10134"/>
                    <a:pt x="735" y="10093"/>
                  </a:cubicBezTo>
                  <a:lnTo>
                    <a:pt x="735" y="10093"/>
                  </a:lnTo>
                  <a:cubicBezTo>
                    <a:pt x="756" y="10248"/>
                    <a:pt x="652" y="10341"/>
                    <a:pt x="611" y="10486"/>
                  </a:cubicBezTo>
                  <a:cubicBezTo>
                    <a:pt x="633" y="10516"/>
                    <a:pt x="653" y="10528"/>
                    <a:pt x="670" y="10528"/>
                  </a:cubicBezTo>
                  <a:cubicBezTo>
                    <a:pt x="743" y="10528"/>
                    <a:pt x="777" y="10316"/>
                    <a:pt x="777" y="10300"/>
                  </a:cubicBezTo>
                  <a:cubicBezTo>
                    <a:pt x="797" y="10351"/>
                    <a:pt x="818" y="10403"/>
                    <a:pt x="829" y="10455"/>
                  </a:cubicBezTo>
                  <a:cubicBezTo>
                    <a:pt x="910" y="10382"/>
                    <a:pt x="953" y="10341"/>
                    <a:pt x="1037" y="10341"/>
                  </a:cubicBezTo>
                  <a:cubicBezTo>
                    <a:pt x="1060" y="10341"/>
                    <a:pt x="1087" y="10344"/>
                    <a:pt x="1119" y="10351"/>
                  </a:cubicBezTo>
                  <a:cubicBezTo>
                    <a:pt x="1108" y="10631"/>
                    <a:pt x="963" y="10434"/>
                    <a:pt x="1181" y="10600"/>
                  </a:cubicBezTo>
                  <a:cubicBezTo>
                    <a:pt x="1150" y="10724"/>
                    <a:pt x="850" y="10652"/>
                    <a:pt x="1150" y="10786"/>
                  </a:cubicBezTo>
                  <a:cubicBezTo>
                    <a:pt x="1088" y="10786"/>
                    <a:pt x="1036" y="10828"/>
                    <a:pt x="1005" y="10890"/>
                  </a:cubicBezTo>
                  <a:cubicBezTo>
                    <a:pt x="1057" y="10890"/>
                    <a:pt x="1181" y="10963"/>
                    <a:pt x="1119" y="11067"/>
                  </a:cubicBezTo>
                  <a:cubicBezTo>
                    <a:pt x="1141" y="11074"/>
                    <a:pt x="1163" y="11077"/>
                    <a:pt x="1184" y="11077"/>
                  </a:cubicBezTo>
                  <a:cubicBezTo>
                    <a:pt x="1224" y="11077"/>
                    <a:pt x="1261" y="11066"/>
                    <a:pt x="1295" y="11046"/>
                  </a:cubicBezTo>
                  <a:lnTo>
                    <a:pt x="1295" y="11046"/>
                  </a:lnTo>
                  <a:cubicBezTo>
                    <a:pt x="1306" y="11056"/>
                    <a:pt x="1285" y="11180"/>
                    <a:pt x="1285" y="11253"/>
                  </a:cubicBezTo>
                  <a:cubicBezTo>
                    <a:pt x="1285" y="11232"/>
                    <a:pt x="1295" y="11222"/>
                    <a:pt x="1316" y="11222"/>
                  </a:cubicBezTo>
                  <a:cubicBezTo>
                    <a:pt x="1336" y="11284"/>
                    <a:pt x="1326" y="11346"/>
                    <a:pt x="1274" y="11398"/>
                  </a:cubicBezTo>
                  <a:cubicBezTo>
                    <a:pt x="1306" y="11415"/>
                    <a:pt x="1329" y="11424"/>
                    <a:pt x="1346" y="11424"/>
                  </a:cubicBezTo>
                  <a:cubicBezTo>
                    <a:pt x="1388" y="11424"/>
                    <a:pt x="1388" y="11368"/>
                    <a:pt x="1388" y="11263"/>
                  </a:cubicBezTo>
                  <a:cubicBezTo>
                    <a:pt x="1437" y="11263"/>
                    <a:pt x="1425" y="11444"/>
                    <a:pt x="1427" y="11444"/>
                  </a:cubicBezTo>
                  <a:cubicBezTo>
                    <a:pt x="1429" y="11444"/>
                    <a:pt x="1434" y="11404"/>
                    <a:pt x="1451" y="11284"/>
                  </a:cubicBezTo>
                  <a:cubicBezTo>
                    <a:pt x="1479" y="11322"/>
                    <a:pt x="1552" y="11378"/>
                    <a:pt x="1555" y="11378"/>
                  </a:cubicBezTo>
                  <a:cubicBezTo>
                    <a:pt x="1555" y="11378"/>
                    <a:pt x="1555" y="11378"/>
                    <a:pt x="1554" y="11377"/>
                  </a:cubicBezTo>
                  <a:cubicBezTo>
                    <a:pt x="1492" y="11294"/>
                    <a:pt x="1481" y="11242"/>
                    <a:pt x="1554" y="11149"/>
                  </a:cubicBezTo>
                  <a:cubicBezTo>
                    <a:pt x="1564" y="11253"/>
                    <a:pt x="1575" y="11274"/>
                    <a:pt x="1585" y="11367"/>
                  </a:cubicBezTo>
                  <a:cubicBezTo>
                    <a:pt x="1606" y="11367"/>
                    <a:pt x="1679" y="11170"/>
                    <a:pt x="1679" y="11149"/>
                  </a:cubicBezTo>
                  <a:cubicBezTo>
                    <a:pt x="1679" y="11149"/>
                    <a:pt x="1689" y="11304"/>
                    <a:pt x="1761" y="11336"/>
                  </a:cubicBezTo>
                  <a:cubicBezTo>
                    <a:pt x="1813" y="11263"/>
                    <a:pt x="1792" y="11242"/>
                    <a:pt x="1761" y="11149"/>
                  </a:cubicBezTo>
                  <a:cubicBezTo>
                    <a:pt x="1770" y="11145"/>
                    <a:pt x="1778" y="11143"/>
                    <a:pt x="1784" y="11143"/>
                  </a:cubicBezTo>
                  <a:cubicBezTo>
                    <a:pt x="1811" y="11143"/>
                    <a:pt x="1824" y="11174"/>
                    <a:pt x="1824" y="11232"/>
                  </a:cubicBezTo>
                  <a:cubicBezTo>
                    <a:pt x="1875" y="11180"/>
                    <a:pt x="1886" y="11118"/>
                    <a:pt x="1854" y="11056"/>
                  </a:cubicBezTo>
                  <a:cubicBezTo>
                    <a:pt x="1859" y="11054"/>
                    <a:pt x="1864" y="11052"/>
                    <a:pt x="1869" y="11052"/>
                  </a:cubicBezTo>
                  <a:cubicBezTo>
                    <a:pt x="1892" y="11052"/>
                    <a:pt x="1923" y="11071"/>
                    <a:pt x="1948" y="11129"/>
                  </a:cubicBezTo>
                  <a:cubicBezTo>
                    <a:pt x="1955" y="11093"/>
                    <a:pt x="1982" y="11028"/>
                    <a:pt x="2001" y="11028"/>
                  </a:cubicBezTo>
                  <a:cubicBezTo>
                    <a:pt x="2010" y="11028"/>
                    <a:pt x="2017" y="11041"/>
                    <a:pt x="2020" y="11076"/>
                  </a:cubicBezTo>
                  <a:cubicBezTo>
                    <a:pt x="2042" y="11023"/>
                    <a:pt x="2060" y="11005"/>
                    <a:pt x="2100" y="11005"/>
                  </a:cubicBezTo>
                  <a:cubicBezTo>
                    <a:pt x="2136" y="11005"/>
                    <a:pt x="2190" y="11020"/>
                    <a:pt x="2280" y="11035"/>
                  </a:cubicBezTo>
                  <a:cubicBezTo>
                    <a:pt x="2238" y="11035"/>
                    <a:pt x="2207" y="11046"/>
                    <a:pt x="2165" y="11067"/>
                  </a:cubicBezTo>
                  <a:cubicBezTo>
                    <a:pt x="2238" y="11067"/>
                    <a:pt x="2269" y="11087"/>
                    <a:pt x="2269" y="11149"/>
                  </a:cubicBezTo>
                  <a:cubicBezTo>
                    <a:pt x="2268" y="11148"/>
                    <a:pt x="2266" y="11148"/>
                    <a:pt x="2263" y="11148"/>
                  </a:cubicBezTo>
                  <a:cubicBezTo>
                    <a:pt x="2232" y="11148"/>
                    <a:pt x="2103" y="11193"/>
                    <a:pt x="2103" y="11212"/>
                  </a:cubicBezTo>
                  <a:cubicBezTo>
                    <a:pt x="2155" y="11212"/>
                    <a:pt x="2197" y="11222"/>
                    <a:pt x="2248" y="11232"/>
                  </a:cubicBezTo>
                  <a:cubicBezTo>
                    <a:pt x="2207" y="11242"/>
                    <a:pt x="2114" y="11274"/>
                    <a:pt x="2062" y="11304"/>
                  </a:cubicBezTo>
                  <a:cubicBezTo>
                    <a:pt x="2064" y="11294"/>
                    <a:pt x="2059" y="11290"/>
                    <a:pt x="2050" y="11290"/>
                  </a:cubicBezTo>
                  <a:cubicBezTo>
                    <a:pt x="2021" y="11290"/>
                    <a:pt x="1946" y="11330"/>
                    <a:pt x="1907" y="11346"/>
                  </a:cubicBezTo>
                  <a:cubicBezTo>
                    <a:pt x="1937" y="11346"/>
                    <a:pt x="2052" y="11449"/>
                    <a:pt x="2010" y="11491"/>
                  </a:cubicBezTo>
                  <a:cubicBezTo>
                    <a:pt x="2023" y="11484"/>
                    <a:pt x="2035" y="11481"/>
                    <a:pt x="2045" y="11481"/>
                  </a:cubicBezTo>
                  <a:cubicBezTo>
                    <a:pt x="2068" y="11481"/>
                    <a:pt x="2082" y="11497"/>
                    <a:pt x="2082" y="11532"/>
                  </a:cubicBezTo>
                  <a:cubicBezTo>
                    <a:pt x="2105" y="11464"/>
                    <a:pt x="2131" y="11443"/>
                    <a:pt x="2157" y="11443"/>
                  </a:cubicBezTo>
                  <a:cubicBezTo>
                    <a:pt x="2178" y="11443"/>
                    <a:pt x="2199" y="11456"/>
                    <a:pt x="2217" y="11470"/>
                  </a:cubicBezTo>
                  <a:cubicBezTo>
                    <a:pt x="2144" y="11605"/>
                    <a:pt x="2144" y="11595"/>
                    <a:pt x="2197" y="11740"/>
                  </a:cubicBezTo>
                  <a:cubicBezTo>
                    <a:pt x="2248" y="11646"/>
                    <a:pt x="2257" y="11511"/>
                    <a:pt x="2333" y="11511"/>
                  </a:cubicBezTo>
                  <a:cubicBezTo>
                    <a:pt x="2349" y="11511"/>
                    <a:pt x="2369" y="11517"/>
                    <a:pt x="2393" y="11532"/>
                  </a:cubicBezTo>
                  <a:cubicBezTo>
                    <a:pt x="2393" y="11491"/>
                    <a:pt x="2321" y="11325"/>
                    <a:pt x="2383" y="11294"/>
                  </a:cubicBezTo>
                  <a:lnTo>
                    <a:pt x="2383" y="11294"/>
                  </a:lnTo>
                  <a:cubicBezTo>
                    <a:pt x="2408" y="11349"/>
                    <a:pt x="2424" y="11368"/>
                    <a:pt x="2436" y="11368"/>
                  </a:cubicBezTo>
                  <a:cubicBezTo>
                    <a:pt x="2467" y="11368"/>
                    <a:pt x="2467" y="11238"/>
                    <a:pt x="2499" y="11238"/>
                  </a:cubicBezTo>
                  <a:cubicBezTo>
                    <a:pt x="2507" y="11238"/>
                    <a:pt x="2516" y="11245"/>
                    <a:pt x="2528" y="11263"/>
                  </a:cubicBezTo>
                  <a:cubicBezTo>
                    <a:pt x="2632" y="11408"/>
                    <a:pt x="2372" y="11532"/>
                    <a:pt x="2445" y="11615"/>
                  </a:cubicBezTo>
                  <a:cubicBezTo>
                    <a:pt x="2444" y="11618"/>
                    <a:pt x="2444" y="11619"/>
                    <a:pt x="2446" y="11619"/>
                  </a:cubicBezTo>
                  <a:cubicBezTo>
                    <a:pt x="2456" y="11619"/>
                    <a:pt x="2561" y="11486"/>
                    <a:pt x="2580" y="11440"/>
                  </a:cubicBezTo>
                  <a:lnTo>
                    <a:pt x="2580" y="11440"/>
                  </a:lnTo>
                  <a:cubicBezTo>
                    <a:pt x="2590" y="11512"/>
                    <a:pt x="2528" y="11626"/>
                    <a:pt x="2580" y="11667"/>
                  </a:cubicBezTo>
                  <a:cubicBezTo>
                    <a:pt x="2589" y="11650"/>
                    <a:pt x="2596" y="11643"/>
                    <a:pt x="2601" y="11643"/>
                  </a:cubicBezTo>
                  <a:cubicBezTo>
                    <a:pt x="2615" y="11643"/>
                    <a:pt x="2609" y="11710"/>
                    <a:pt x="2611" y="11710"/>
                  </a:cubicBezTo>
                  <a:cubicBezTo>
                    <a:pt x="2613" y="11710"/>
                    <a:pt x="2620" y="11675"/>
                    <a:pt x="2642" y="11553"/>
                  </a:cubicBezTo>
                  <a:cubicBezTo>
                    <a:pt x="2664" y="11572"/>
                    <a:pt x="2683" y="11579"/>
                    <a:pt x="2698" y="11579"/>
                  </a:cubicBezTo>
                  <a:cubicBezTo>
                    <a:pt x="2745" y="11579"/>
                    <a:pt x="2764" y="11509"/>
                    <a:pt x="2794" y="11509"/>
                  </a:cubicBezTo>
                  <a:cubicBezTo>
                    <a:pt x="2812" y="11509"/>
                    <a:pt x="2834" y="11535"/>
                    <a:pt x="2870" y="11615"/>
                  </a:cubicBezTo>
                  <a:cubicBezTo>
                    <a:pt x="2875" y="11571"/>
                    <a:pt x="2878" y="11548"/>
                    <a:pt x="2884" y="11548"/>
                  </a:cubicBezTo>
                  <a:cubicBezTo>
                    <a:pt x="2889" y="11548"/>
                    <a:pt x="2897" y="11566"/>
                    <a:pt x="2911" y="11605"/>
                  </a:cubicBezTo>
                  <a:cubicBezTo>
                    <a:pt x="2922" y="11543"/>
                    <a:pt x="2943" y="11502"/>
                    <a:pt x="2984" y="11502"/>
                  </a:cubicBezTo>
                  <a:lnTo>
                    <a:pt x="3056" y="11481"/>
                  </a:lnTo>
                  <a:lnTo>
                    <a:pt x="3160" y="11367"/>
                  </a:lnTo>
                  <a:lnTo>
                    <a:pt x="3274" y="11315"/>
                  </a:lnTo>
                  <a:cubicBezTo>
                    <a:pt x="3222" y="11232"/>
                    <a:pt x="3233" y="11263"/>
                    <a:pt x="3233" y="11180"/>
                  </a:cubicBezTo>
                  <a:lnTo>
                    <a:pt x="3233" y="11180"/>
                  </a:lnTo>
                  <a:cubicBezTo>
                    <a:pt x="3254" y="11180"/>
                    <a:pt x="3544" y="11491"/>
                    <a:pt x="3450" y="11626"/>
                  </a:cubicBezTo>
                  <a:cubicBezTo>
                    <a:pt x="3471" y="11626"/>
                    <a:pt x="3544" y="11481"/>
                    <a:pt x="3554" y="11481"/>
                  </a:cubicBezTo>
                  <a:lnTo>
                    <a:pt x="3554" y="11481"/>
                  </a:lnTo>
                  <a:cubicBezTo>
                    <a:pt x="3544" y="11564"/>
                    <a:pt x="3564" y="11605"/>
                    <a:pt x="3636" y="11615"/>
                  </a:cubicBezTo>
                  <a:cubicBezTo>
                    <a:pt x="3606" y="11532"/>
                    <a:pt x="3595" y="11585"/>
                    <a:pt x="3627" y="11502"/>
                  </a:cubicBezTo>
                  <a:lnTo>
                    <a:pt x="3627" y="11502"/>
                  </a:lnTo>
                  <a:cubicBezTo>
                    <a:pt x="3633" y="11516"/>
                    <a:pt x="3838" y="11642"/>
                    <a:pt x="4017" y="11642"/>
                  </a:cubicBezTo>
                  <a:cubicBezTo>
                    <a:pt x="4094" y="11642"/>
                    <a:pt x="4167" y="11619"/>
                    <a:pt x="4217" y="11553"/>
                  </a:cubicBezTo>
                  <a:cubicBezTo>
                    <a:pt x="4196" y="11553"/>
                    <a:pt x="3823" y="11346"/>
                    <a:pt x="3854" y="11232"/>
                  </a:cubicBezTo>
                  <a:lnTo>
                    <a:pt x="3854" y="11232"/>
                  </a:lnTo>
                  <a:cubicBezTo>
                    <a:pt x="3880" y="11257"/>
                    <a:pt x="3892" y="11266"/>
                    <a:pt x="3900" y="11266"/>
                  </a:cubicBezTo>
                  <a:cubicBezTo>
                    <a:pt x="3917" y="11266"/>
                    <a:pt x="3907" y="11219"/>
                    <a:pt x="3958" y="11212"/>
                  </a:cubicBezTo>
                  <a:cubicBezTo>
                    <a:pt x="3943" y="11189"/>
                    <a:pt x="3906" y="11106"/>
                    <a:pt x="3915" y="11106"/>
                  </a:cubicBezTo>
                  <a:lnTo>
                    <a:pt x="3915" y="11106"/>
                  </a:lnTo>
                  <a:cubicBezTo>
                    <a:pt x="3918" y="11106"/>
                    <a:pt x="3928" y="11118"/>
                    <a:pt x="3947" y="11149"/>
                  </a:cubicBezTo>
                  <a:cubicBezTo>
                    <a:pt x="3927" y="11087"/>
                    <a:pt x="3885" y="11046"/>
                    <a:pt x="3834" y="11014"/>
                  </a:cubicBezTo>
                  <a:cubicBezTo>
                    <a:pt x="3854" y="11014"/>
                    <a:pt x="3927" y="10984"/>
                    <a:pt x="3937" y="10963"/>
                  </a:cubicBezTo>
                  <a:cubicBezTo>
                    <a:pt x="3834" y="10931"/>
                    <a:pt x="3813" y="10931"/>
                    <a:pt x="3927" y="10921"/>
                  </a:cubicBezTo>
                  <a:cubicBezTo>
                    <a:pt x="3896" y="10890"/>
                    <a:pt x="3772" y="10818"/>
                    <a:pt x="3761" y="10818"/>
                  </a:cubicBezTo>
                  <a:cubicBezTo>
                    <a:pt x="3802" y="10799"/>
                    <a:pt x="3838" y="10783"/>
                    <a:pt x="3868" y="10783"/>
                  </a:cubicBezTo>
                  <a:cubicBezTo>
                    <a:pt x="3907" y="10783"/>
                    <a:pt x="3939" y="10809"/>
                    <a:pt x="3968" y="10890"/>
                  </a:cubicBezTo>
                  <a:cubicBezTo>
                    <a:pt x="4051" y="10849"/>
                    <a:pt x="3937" y="10807"/>
                    <a:pt x="4020" y="10766"/>
                  </a:cubicBezTo>
                  <a:lnTo>
                    <a:pt x="4020" y="10766"/>
                  </a:lnTo>
                  <a:cubicBezTo>
                    <a:pt x="4082" y="10880"/>
                    <a:pt x="4113" y="10911"/>
                    <a:pt x="4092" y="11035"/>
                  </a:cubicBezTo>
                  <a:cubicBezTo>
                    <a:pt x="4069" y="10993"/>
                    <a:pt x="4049" y="10976"/>
                    <a:pt x="4034" y="10976"/>
                  </a:cubicBezTo>
                  <a:cubicBezTo>
                    <a:pt x="3972" y="10976"/>
                    <a:pt x="3994" y="11273"/>
                    <a:pt x="4140" y="11273"/>
                  </a:cubicBezTo>
                  <a:cubicBezTo>
                    <a:pt x="4173" y="11273"/>
                    <a:pt x="4212" y="11258"/>
                    <a:pt x="4258" y="11222"/>
                  </a:cubicBezTo>
                  <a:cubicBezTo>
                    <a:pt x="4186" y="11170"/>
                    <a:pt x="4175" y="11118"/>
                    <a:pt x="4248" y="11067"/>
                  </a:cubicBezTo>
                  <a:lnTo>
                    <a:pt x="4248" y="11067"/>
                  </a:lnTo>
                  <a:cubicBezTo>
                    <a:pt x="4265" y="11118"/>
                    <a:pt x="4292" y="11134"/>
                    <a:pt x="4322" y="11134"/>
                  </a:cubicBezTo>
                  <a:cubicBezTo>
                    <a:pt x="4371" y="11134"/>
                    <a:pt x="4430" y="11090"/>
                    <a:pt x="4472" y="11090"/>
                  </a:cubicBezTo>
                  <a:cubicBezTo>
                    <a:pt x="4481" y="11090"/>
                    <a:pt x="4490" y="11092"/>
                    <a:pt x="4497" y="11097"/>
                  </a:cubicBezTo>
                  <a:cubicBezTo>
                    <a:pt x="4455" y="11159"/>
                    <a:pt x="4548" y="11336"/>
                    <a:pt x="4518" y="11367"/>
                  </a:cubicBezTo>
                  <a:cubicBezTo>
                    <a:pt x="4546" y="11339"/>
                    <a:pt x="4575" y="11335"/>
                    <a:pt x="4595" y="11335"/>
                  </a:cubicBezTo>
                  <a:cubicBezTo>
                    <a:pt x="4601" y="11335"/>
                    <a:pt x="4605" y="11336"/>
                    <a:pt x="4609" y="11336"/>
                  </a:cubicBezTo>
                  <a:cubicBezTo>
                    <a:pt x="4626" y="11336"/>
                    <a:pt x="4621" y="11331"/>
                    <a:pt x="4569" y="11274"/>
                  </a:cubicBezTo>
                  <a:lnTo>
                    <a:pt x="4569" y="11274"/>
                  </a:lnTo>
                  <a:cubicBezTo>
                    <a:pt x="4597" y="11297"/>
                    <a:pt x="4625" y="11308"/>
                    <a:pt x="4653" y="11308"/>
                  </a:cubicBezTo>
                  <a:cubicBezTo>
                    <a:pt x="4687" y="11308"/>
                    <a:pt x="4721" y="11292"/>
                    <a:pt x="4756" y="11263"/>
                  </a:cubicBezTo>
                  <a:cubicBezTo>
                    <a:pt x="4538" y="11232"/>
                    <a:pt x="4776" y="11212"/>
                    <a:pt x="4787" y="11212"/>
                  </a:cubicBezTo>
                  <a:cubicBezTo>
                    <a:pt x="4766" y="11170"/>
                    <a:pt x="4631" y="10994"/>
                    <a:pt x="4580" y="10869"/>
                  </a:cubicBezTo>
                  <a:lnTo>
                    <a:pt x="4580" y="10869"/>
                  </a:lnTo>
                  <a:cubicBezTo>
                    <a:pt x="4668" y="10967"/>
                    <a:pt x="4896" y="11140"/>
                    <a:pt x="4955" y="11140"/>
                  </a:cubicBezTo>
                  <a:cubicBezTo>
                    <a:pt x="4958" y="11140"/>
                    <a:pt x="4961" y="11140"/>
                    <a:pt x="4963" y="11139"/>
                  </a:cubicBezTo>
                  <a:cubicBezTo>
                    <a:pt x="4880" y="11108"/>
                    <a:pt x="4808" y="11067"/>
                    <a:pt x="4766" y="10984"/>
                  </a:cubicBezTo>
                  <a:lnTo>
                    <a:pt x="4766" y="10984"/>
                  </a:lnTo>
                  <a:lnTo>
                    <a:pt x="4953" y="11046"/>
                  </a:lnTo>
                  <a:cubicBezTo>
                    <a:pt x="4838" y="10973"/>
                    <a:pt x="4953" y="11004"/>
                    <a:pt x="4974" y="10973"/>
                  </a:cubicBezTo>
                  <a:cubicBezTo>
                    <a:pt x="4921" y="10973"/>
                    <a:pt x="4880" y="10942"/>
                    <a:pt x="4849" y="10901"/>
                  </a:cubicBezTo>
                  <a:cubicBezTo>
                    <a:pt x="4912" y="10894"/>
                    <a:pt x="4921" y="10884"/>
                    <a:pt x="4935" y="10884"/>
                  </a:cubicBezTo>
                  <a:cubicBezTo>
                    <a:pt x="4944" y="10884"/>
                    <a:pt x="4955" y="10888"/>
                    <a:pt x="4983" y="10901"/>
                  </a:cubicBezTo>
                  <a:cubicBezTo>
                    <a:pt x="4953" y="10828"/>
                    <a:pt x="4870" y="10776"/>
                    <a:pt x="4787" y="10756"/>
                  </a:cubicBezTo>
                  <a:cubicBezTo>
                    <a:pt x="4778" y="10721"/>
                    <a:pt x="4784" y="10708"/>
                    <a:pt x="4799" y="10708"/>
                  </a:cubicBezTo>
                  <a:cubicBezTo>
                    <a:pt x="4852" y="10708"/>
                    <a:pt x="5020" y="10878"/>
                    <a:pt x="5036" y="10911"/>
                  </a:cubicBezTo>
                  <a:cubicBezTo>
                    <a:pt x="5044" y="10876"/>
                    <a:pt x="5047" y="10864"/>
                    <a:pt x="5049" y="10864"/>
                  </a:cubicBezTo>
                  <a:lnTo>
                    <a:pt x="5049" y="10864"/>
                  </a:lnTo>
                  <a:cubicBezTo>
                    <a:pt x="5053" y="10864"/>
                    <a:pt x="5042" y="10943"/>
                    <a:pt x="5050" y="10943"/>
                  </a:cubicBezTo>
                  <a:cubicBezTo>
                    <a:pt x="5056" y="10943"/>
                    <a:pt x="5069" y="10911"/>
                    <a:pt x="5098" y="10807"/>
                  </a:cubicBezTo>
                  <a:cubicBezTo>
                    <a:pt x="5098" y="10807"/>
                    <a:pt x="5158" y="10868"/>
                    <a:pt x="5198" y="10868"/>
                  </a:cubicBezTo>
                  <a:cubicBezTo>
                    <a:pt x="5226" y="10868"/>
                    <a:pt x="5243" y="10838"/>
                    <a:pt x="5222" y="10735"/>
                  </a:cubicBezTo>
                  <a:lnTo>
                    <a:pt x="5222" y="10735"/>
                  </a:lnTo>
                  <a:cubicBezTo>
                    <a:pt x="5238" y="10740"/>
                    <a:pt x="5255" y="10742"/>
                    <a:pt x="5271" y="10742"/>
                  </a:cubicBezTo>
                  <a:cubicBezTo>
                    <a:pt x="5300" y="10742"/>
                    <a:pt x="5329" y="10737"/>
                    <a:pt x="5354" y="10737"/>
                  </a:cubicBezTo>
                  <a:cubicBezTo>
                    <a:pt x="5401" y="10737"/>
                    <a:pt x="5435" y="10754"/>
                    <a:pt x="5429" y="10849"/>
                  </a:cubicBezTo>
                  <a:cubicBezTo>
                    <a:pt x="5438" y="10840"/>
                    <a:pt x="5495" y="10760"/>
                    <a:pt x="5557" y="10760"/>
                  </a:cubicBezTo>
                  <a:cubicBezTo>
                    <a:pt x="5565" y="10760"/>
                    <a:pt x="5574" y="10761"/>
                    <a:pt x="5583" y="10765"/>
                  </a:cubicBezTo>
                  <a:lnTo>
                    <a:pt x="5583" y="10765"/>
                  </a:lnTo>
                  <a:cubicBezTo>
                    <a:pt x="5561" y="10751"/>
                    <a:pt x="5386" y="10623"/>
                    <a:pt x="5368" y="10619"/>
                  </a:cubicBezTo>
                  <a:lnTo>
                    <a:pt x="5368" y="10619"/>
                  </a:lnTo>
                  <a:cubicBezTo>
                    <a:pt x="5401" y="10573"/>
                    <a:pt x="5532" y="10511"/>
                    <a:pt x="5611" y="10511"/>
                  </a:cubicBezTo>
                  <a:cubicBezTo>
                    <a:pt x="5638" y="10511"/>
                    <a:pt x="5659" y="10519"/>
                    <a:pt x="5667" y="10538"/>
                  </a:cubicBezTo>
                  <a:cubicBezTo>
                    <a:pt x="5708" y="10417"/>
                    <a:pt x="5721" y="10378"/>
                    <a:pt x="5724" y="10378"/>
                  </a:cubicBezTo>
                  <a:lnTo>
                    <a:pt x="5724" y="10378"/>
                  </a:lnTo>
                  <a:cubicBezTo>
                    <a:pt x="5729" y="10378"/>
                    <a:pt x="5700" y="10510"/>
                    <a:pt x="5740" y="10517"/>
                  </a:cubicBezTo>
                  <a:cubicBezTo>
                    <a:pt x="5758" y="10413"/>
                    <a:pt x="5764" y="10391"/>
                    <a:pt x="5775" y="10391"/>
                  </a:cubicBezTo>
                  <a:cubicBezTo>
                    <a:pt x="5783" y="10391"/>
                    <a:pt x="5794" y="10404"/>
                    <a:pt x="5813" y="10404"/>
                  </a:cubicBezTo>
                  <a:cubicBezTo>
                    <a:pt x="5830" y="10404"/>
                    <a:pt x="5853" y="10395"/>
                    <a:pt x="5885" y="10362"/>
                  </a:cubicBezTo>
                  <a:cubicBezTo>
                    <a:pt x="5823" y="10341"/>
                    <a:pt x="5812" y="10310"/>
                    <a:pt x="5844" y="10268"/>
                  </a:cubicBezTo>
                  <a:lnTo>
                    <a:pt x="5844" y="10268"/>
                  </a:lnTo>
                  <a:cubicBezTo>
                    <a:pt x="5786" y="10301"/>
                    <a:pt x="5713" y="10320"/>
                    <a:pt x="5651" y="10320"/>
                  </a:cubicBezTo>
                  <a:cubicBezTo>
                    <a:pt x="5558" y="10320"/>
                    <a:pt x="5489" y="10279"/>
                    <a:pt x="5533" y="10185"/>
                  </a:cubicBezTo>
                  <a:lnTo>
                    <a:pt x="5533" y="10185"/>
                  </a:lnTo>
                  <a:cubicBezTo>
                    <a:pt x="5469" y="10240"/>
                    <a:pt x="5359" y="10262"/>
                    <a:pt x="5234" y="10262"/>
                  </a:cubicBezTo>
                  <a:cubicBezTo>
                    <a:pt x="4858" y="10262"/>
                    <a:pt x="4346" y="10059"/>
                    <a:pt x="4548" y="9927"/>
                  </a:cubicBezTo>
                  <a:lnTo>
                    <a:pt x="4548" y="9927"/>
                  </a:lnTo>
                  <a:cubicBezTo>
                    <a:pt x="4520" y="10022"/>
                    <a:pt x="4535" y="10073"/>
                    <a:pt x="4586" y="10073"/>
                  </a:cubicBezTo>
                  <a:cubicBezTo>
                    <a:pt x="4591" y="10073"/>
                    <a:pt x="4595" y="10073"/>
                    <a:pt x="4601" y="10072"/>
                  </a:cubicBezTo>
                  <a:cubicBezTo>
                    <a:pt x="4601" y="10010"/>
                    <a:pt x="4610" y="9957"/>
                    <a:pt x="4631" y="9906"/>
                  </a:cubicBezTo>
                  <a:cubicBezTo>
                    <a:pt x="4673" y="10072"/>
                    <a:pt x="4642" y="9999"/>
                    <a:pt x="4787" y="10093"/>
                  </a:cubicBezTo>
                  <a:cubicBezTo>
                    <a:pt x="4801" y="10044"/>
                    <a:pt x="4829" y="10014"/>
                    <a:pt x="4861" y="10014"/>
                  </a:cubicBezTo>
                  <a:cubicBezTo>
                    <a:pt x="4898" y="10014"/>
                    <a:pt x="4940" y="10055"/>
                    <a:pt x="4974" y="10155"/>
                  </a:cubicBezTo>
                  <a:cubicBezTo>
                    <a:pt x="5046" y="10144"/>
                    <a:pt x="5046" y="10093"/>
                    <a:pt x="5025" y="9999"/>
                  </a:cubicBezTo>
                  <a:cubicBezTo>
                    <a:pt x="5108" y="9999"/>
                    <a:pt x="5139" y="10040"/>
                    <a:pt x="5129" y="10134"/>
                  </a:cubicBezTo>
                  <a:cubicBezTo>
                    <a:pt x="5175" y="10047"/>
                    <a:pt x="5199" y="9992"/>
                    <a:pt x="5211" y="9992"/>
                  </a:cubicBezTo>
                  <a:cubicBezTo>
                    <a:pt x="5220" y="9992"/>
                    <a:pt x="5222" y="10025"/>
                    <a:pt x="5222" y="10102"/>
                  </a:cubicBezTo>
                  <a:cubicBezTo>
                    <a:pt x="5285" y="10017"/>
                    <a:pt x="5331" y="10004"/>
                    <a:pt x="5388" y="10004"/>
                  </a:cubicBezTo>
                  <a:cubicBezTo>
                    <a:pt x="5415" y="10004"/>
                    <a:pt x="5443" y="10007"/>
                    <a:pt x="5476" y="10007"/>
                  </a:cubicBezTo>
                  <a:cubicBezTo>
                    <a:pt x="5502" y="10007"/>
                    <a:pt x="5531" y="10005"/>
                    <a:pt x="5564" y="9999"/>
                  </a:cubicBezTo>
                  <a:cubicBezTo>
                    <a:pt x="5481" y="9957"/>
                    <a:pt x="5274" y="9895"/>
                    <a:pt x="5211" y="9812"/>
                  </a:cubicBezTo>
                  <a:cubicBezTo>
                    <a:pt x="5275" y="9769"/>
                    <a:pt x="5292" y="9759"/>
                    <a:pt x="5286" y="9759"/>
                  </a:cubicBezTo>
                  <a:cubicBezTo>
                    <a:pt x="5281" y="9759"/>
                    <a:pt x="5258" y="9767"/>
                    <a:pt x="5231" y="9767"/>
                  </a:cubicBezTo>
                  <a:cubicBezTo>
                    <a:pt x="5195" y="9767"/>
                    <a:pt x="5154" y="9752"/>
                    <a:pt x="5149" y="9678"/>
                  </a:cubicBezTo>
                  <a:cubicBezTo>
                    <a:pt x="5149" y="9668"/>
                    <a:pt x="5199" y="9656"/>
                    <a:pt x="5252" y="9656"/>
                  </a:cubicBezTo>
                  <a:cubicBezTo>
                    <a:pt x="5310" y="9656"/>
                    <a:pt x="5372" y="9671"/>
                    <a:pt x="5377" y="9720"/>
                  </a:cubicBezTo>
                  <a:cubicBezTo>
                    <a:pt x="5395" y="9656"/>
                    <a:pt x="5409" y="9636"/>
                    <a:pt x="5421" y="9636"/>
                  </a:cubicBezTo>
                  <a:cubicBezTo>
                    <a:pt x="5442" y="9636"/>
                    <a:pt x="5459" y="9692"/>
                    <a:pt x="5478" y="9692"/>
                  </a:cubicBezTo>
                  <a:cubicBezTo>
                    <a:pt x="5488" y="9692"/>
                    <a:pt x="5499" y="9676"/>
                    <a:pt x="5512" y="9626"/>
                  </a:cubicBezTo>
                  <a:cubicBezTo>
                    <a:pt x="5564" y="9626"/>
                    <a:pt x="5492" y="9750"/>
                    <a:pt x="5554" y="9761"/>
                  </a:cubicBezTo>
                  <a:cubicBezTo>
                    <a:pt x="5560" y="9694"/>
                    <a:pt x="5580" y="9652"/>
                    <a:pt x="5613" y="9652"/>
                  </a:cubicBezTo>
                  <a:cubicBezTo>
                    <a:pt x="5636" y="9652"/>
                    <a:pt x="5665" y="9672"/>
                    <a:pt x="5699" y="9720"/>
                  </a:cubicBezTo>
                  <a:cubicBezTo>
                    <a:pt x="5690" y="9651"/>
                    <a:pt x="5696" y="9611"/>
                    <a:pt x="5722" y="9611"/>
                  </a:cubicBezTo>
                  <a:cubicBezTo>
                    <a:pt x="5727" y="9611"/>
                    <a:pt x="5733" y="9612"/>
                    <a:pt x="5740" y="9616"/>
                  </a:cubicBezTo>
                  <a:cubicBezTo>
                    <a:pt x="5678" y="9533"/>
                    <a:pt x="5450" y="9367"/>
                    <a:pt x="5274" y="9315"/>
                  </a:cubicBezTo>
                  <a:cubicBezTo>
                    <a:pt x="5262" y="9312"/>
                    <a:pt x="5246" y="9311"/>
                    <a:pt x="5227" y="9311"/>
                  </a:cubicBezTo>
                  <a:cubicBezTo>
                    <a:pt x="5135" y="9311"/>
                    <a:pt x="4972" y="9340"/>
                    <a:pt x="4829" y="9340"/>
                  </a:cubicBezTo>
                  <a:cubicBezTo>
                    <a:pt x="4699" y="9340"/>
                    <a:pt x="4586" y="9316"/>
                    <a:pt x="4559" y="9222"/>
                  </a:cubicBezTo>
                  <a:lnTo>
                    <a:pt x="4559" y="9222"/>
                  </a:lnTo>
                  <a:cubicBezTo>
                    <a:pt x="4571" y="9234"/>
                    <a:pt x="4583" y="9243"/>
                    <a:pt x="4597" y="9243"/>
                  </a:cubicBezTo>
                  <a:cubicBezTo>
                    <a:pt x="4620" y="9243"/>
                    <a:pt x="4649" y="9220"/>
                    <a:pt x="4693" y="9149"/>
                  </a:cubicBezTo>
                  <a:cubicBezTo>
                    <a:pt x="4712" y="9234"/>
                    <a:pt x="4720" y="9261"/>
                    <a:pt x="4727" y="9261"/>
                  </a:cubicBezTo>
                  <a:cubicBezTo>
                    <a:pt x="4739" y="9261"/>
                    <a:pt x="4747" y="9180"/>
                    <a:pt x="4801" y="9180"/>
                  </a:cubicBezTo>
                  <a:cubicBezTo>
                    <a:pt x="4803" y="9180"/>
                    <a:pt x="4805" y="9180"/>
                    <a:pt x="4808" y="9181"/>
                  </a:cubicBezTo>
                  <a:cubicBezTo>
                    <a:pt x="4808" y="9275"/>
                    <a:pt x="4981" y="9299"/>
                    <a:pt x="5117" y="9299"/>
                  </a:cubicBezTo>
                  <a:cubicBezTo>
                    <a:pt x="5192" y="9299"/>
                    <a:pt x="5255" y="9292"/>
                    <a:pt x="5274" y="9284"/>
                  </a:cubicBezTo>
                  <a:cubicBezTo>
                    <a:pt x="5191" y="9253"/>
                    <a:pt x="5191" y="9232"/>
                    <a:pt x="5264" y="9211"/>
                  </a:cubicBezTo>
                  <a:lnTo>
                    <a:pt x="5264" y="9211"/>
                  </a:lnTo>
                  <a:cubicBezTo>
                    <a:pt x="5283" y="9261"/>
                    <a:pt x="5315" y="9280"/>
                    <a:pt x="5350" y="9280"/>
                  </a:cubicBezTo>
                  <a:cubicBezTo>
                    <a:pt x="5411" y="9280"/>
                    <a:pt x="5483" y="9226"/>
                    <a:pt x="5522" y="9181"/>
                  </a:cubicBezTo>
                  <a:cubicBezTo>
                    <a:pt x="5505" y="9159"/>
                    <a:pt x="5492" y="9156"/>
                    <a:pt x="5474" y="9156"/>
                  </a:cubicBezTo>
                  <a:cubicBezTo>
                    <a:pt x="5463" y="9156"/>
                    <a:pt x="5450" y="9157"/>
                    <a:pt x="5434" y="9157"/>
                  </a:cubicBezTo>
                  <a:cubicBezTo>
                    <a:pt x="5411" y="9157"/>
                    <a:pt x="5380" y="9154"/>
                    <a:pt x="5336" y="9139"/>
                  </a:cubicBezTo>
                  <a:cubicBezTo>
                    <a:pt x="5377" y="9066"/>
                    <a:pt x="5398" y="9004"/>
                    <a:pt x="5243" y="9004"/>
                  </a:cubicBezTo>
                  <a:cubicBezTo>
                    <a:pt x="5270" y="8968"/>
                    <a:pt x="5320" y="8940"/>
                    <a:pt x="5340" y="8940"/>
                  </a:cubicBezTo>
                  <a:cubicBezTo>
                    <a:pt x="5343" y="8940"/>
                    <a:pt x="5345" y="8941"/>
                    <a:pt x="5347" y="8942"/>
                  </a:cubicBezTo>
                  <a:cubicBezTo>
                    <a:pt x="5311" y="8894"/>
                    <a:pt x="5251" y="8879"/>
                    <a:pt x="5181" y="8879"/>
                  </a:cubicBezTo>
                  <a:cubicBezTo>
                    <a:pt x="5069" y="8879"/>
                    <a:pt x="4931" y="8916"/>
                    <a:pt x="4827" y="8916"/>
                  </a:cubicBezTo>
                  <a:cubicBezTo>
                    <a:pt x="4744" y="8916"/>
                    <a:pt x="4683" y="8892"/>
                    <a:pt x="4673" y="8808"/>
                  </a:cubicBezTo>
                  <a:lnTo>
                    <a:pt x="4673" y="8808"/>
                  </a:lnTo>
                  <a:cubicBezTo>
                    <a:pt x="4689" y="8812"/>
                    <a:pt x="4705" y="8814"/>
                    <a:pt x="4719" y="8814"/>
                  </a:cubicBezTo>
                  <a:cubicBezTo>
                    <a:pt x="4804" y="8814"/>
                    <a:pt x="4854" y="8743"/>
                    <a:pt x="4880" y="8673"/>
                  </a:cubicBezTo>
                  <a:cubicBezTo>
                    <a:pt x="4883" y="8715"/>
                    <a:pt x="4893" y="8731"/>
                    <a:pt x="4908" y="8731"/>
                  </a:cubicBezTo>
                  <a:cubicBezTo>
                    <a:pt x="4946" y="8731"/>
                    <a:pt x="5010" y="8621"/>
                    <a:pt x="5025" y="8621"/>
                  </a:cubicBezTo>
                  <a:cubicBezTo>
                    <a:pt x="5033" y="8643"/>
                    <a:pt x="5062" y="8682"/>
                    <a:pt x="5093" y="8682"/>
                  </a:cubicBezTo>
                  <a:cubicBezTo>
                    <a:pt x="5105" y="8682"/>
                    <a:pt x="5117" y="8677"/>
                    <a:pt x="5129" y="8663"/>
                  </a:cubicBezTo>
                  <a:cubicBezTo>
                    <a:pt x="5087" y="8642"/>
                    <a:pt x="5077" y="8610"/>
                    <a:pt x="5108" y="8580"/>
                  </a:cubicBezTo>
                  <a:lnTo>
                    <a:pt x="5108" y="8580"/>
                  </a:lnTo>
                  <a:cubicBezTo>
                    <a:pt x="5085" y="8598"/>
                    <a:pt x="5064" y="8609"/>
                    <a:pt x="5046" y="8609"/>
                  </a:cubicBezTo>
                  <a:cubicBezTo>
                    <a:pt x="5025" y="8609"/>
                    <a:pt x="5010" y="8593"/>
                    <a:pt x="5004" y="8559"/>
                  </a:cubicBezTo>
                  <a:cubicBezTo>
                    <a:pt x="5025" y="8559"/>
                    <a:pt x="5119" y="8476"/>
                    <a:pt x="5108" y="8455"/>
                  </a:cubicBezTo>
                  <a:cubicBezTo>
                    <a:pt x="5065" y="8455"/>
                    <a:pt x="4786" y="8554"/>
                    <a:pt x="4589" y="8554"/>
                  </a:cubicBezTo>
                  <a:cubicBezTo>
                    <a:pt x="4501" y="8554"/>
                    <a:pt x="4429" y="8534"/>
                    <a:pt x="4403" y="8476"/>
                  </a:cubicBezTo>
                  <a:lnTo>
                    <a:pt x="4403" y="8476"/>
                  </a:lnTo>
                  <a:cubicBezTo>
                    <a:pt x="4409" y="8478"/>
                    <a:pt x="4415" y="8478"/>
                    <a:pt x="4420" y="8478"/>
                  </a:cubicBezTo>
                  <a:cubicBezTo>
                    <a:pt x="4492" y="8478"/>
                    <a:pt x="4494" y="8331"/>
                    <a:pt x="4513" y="8331"/>
                  </a:cubicBezTo>
                  <a:cubicBezTo>
                    <a:pt x="4519" y="8331"/>
                    <a:pt x="4527" y="8345"/>
                    <a:pt x="4538" y="8382"/>
                  </a:cubicBezTo>
                  <a:cubicBezTo>
                    <a:pt x="4590" y="8279"/>
                    <a:pt x="4559" y="8217"/>
                    <a:pt x="4507" y="8186"/>
                  </a:cubicBezTo>
                  <a:cubicBezTo>
                    <a:pt x="4590" y="8145"/>
                    <a:pt x="4621" y="8217"/>
                    <a:pt x="4642" y="8082"/>
                  </a:cubicBezTo>
                  <a:lnTo>
                    <a:pt x="4642" y="8082"/>
                  </a:lnTo>
                  <a:cubicBezTo>
                    <a:pt x="4901" y="8227"/>
                    <a:pt x="4569" y="8145"/>
                    <a:pt x="4880" y="8352"/>
                  </a:cubicBezTo>
                  <a:cubicBezTo>
                    <a:pt x="4932" y="8320"/>
                    <a:pt x="4942" y="8279"/>
                    <a:pt x="4921" y="8227"/>
                  </a:cubicBezTo>
                  <a:cubicBezTo>
                    <a:pt x="4946" y="8215"/>
                    <a:pt x="4967" y="8177"/>
                    <a:pt x="4998" y="8177"/>
                  </a:cubicBezTo>
                  <a:cubicBezTo>
                    <a:pt x="5019" y="8177"/>
                    <a:pt x="5044" y="8194"/>
                    <a:pt x="5077" y="8248"/>
                  </a:cubicBezTo>
                  <a:cubicBezTo>
                    <a:pt x="5087" y="8217"/>
                    <a:pt x="5119" y="8196"/>
                    <a:pt x="5149" y="8175"/>
                  </a:cubicBezTo>
                  <a:lnTo>
                    <a:pt x="5149" y="8175"/>
                  </a:lnTo>
                  <a:cubicBezTo>
                    <a:pt x="5143" y="8176"/>
                    <a:pt x="5136" y="8177"/>
                    <a:pt x="5130" y="8177"/>
                  </a:cubicBezTo>
                  <a:cubicBezTo>
                    <a:pt x="5013" y="8177"/>
                    <a:pt x="4904" y="8005"/>
                    <a:pt x="4974" y="7917"/>
                  </a:cubicBezTo>
                  <a:lnTo>
                    <a:pt x="4974" y="7917"/>
                  </a:lnTo>
                  <a:cubicBezTo>
                    <a:pt x="5015" y="7979"/>
                    <a:pt x="5046" y="8051"/>
                    <a:pt x="5066" y="8103"/>
                  </a:cubicBezTo>
                  <a:cubicBezTo>
                    <a:pt x="5119" y="8072"/>
                    <a:pt x="5129" y="8030"/>
                    <a:pt x="5098" y="7979"/>
                  </a:cubicBezTo>
                  <a:lnTo>
                    <a:pt x="5098" y="7979"/>
                  </a:lnTo>
                  <a:cubicBezTo>
                    <a:pt x="5143" y="8043"/>
                    <a:pt x="5231" y="8127"/>
                    <a:pt x="5287" y="8127"/>
                  </a:cubicBezTo>
                  <a:cubicBezTo>
                    <a:pt x="5322" y="8127"/>
                    <a:pt x="5344" y="8096"/>
                    <a:pt x="5336" y="8009"/>
                  </a:cubicBezTo>
                  <a:lnTo>
                    <a:pt x="5336" y="8009"/>
                  </a:lnTo>
                  <a:cubicBezTo>
                    <a:pt x="5355" y="8029"/>
                    <a:pt x="5422" y="8114"/>
                    <a:pt x="5437" y="8114"/>
                  </a:cubicBezTo>
                  <a:cubicBezTo>
                    <a:pt x="5438" y="8114"/>
                    <a:pt x="5439" y="8114"/>
                    <a:pt x="5439" y="8113"/>
                  </a:cubicBezTo>
                  <a:cubicBezTo>
                    <a:pt x="5450" y="8062"/>
                    <a:pt x="5460" y="7761"/>
                    <a:pt x="5429" y="7730"/>
                  </a:cubicBezTo>
                  <a:cubicBezTo>
                    <a:pt x="5398" y="7753"/>
                    <a:pt x="5369" y="7762"/>
                    <a:pt x="5341" y="7762"/>
                  </a:cubicBezTo>
                  <a:cubicBezTo>
                    <a:pt x="5242" y="7762"/>
                    <a:pt x="5164" y="7642"/>
                    <a:pt x="5066" y="7585"/>
                  </a:cubicBezTo>
                  <a:cubicBezTo>
                    <a:pt x="5077" y="7512"/>
                    <a:pt x="5098" y="7409"/>
                    <a:pt x="5087" y="7388"/>
                  </a:cubicBezTo>
                  <a:lnTo>
                    <a:pt x="5087" y="7388"/>
                  </a:lnTo>
                  <a:cubicBezTo>
                    <a:pt x="5087" y="7388"/>
                    <a:pt x="5085" y="7389"/>
                    <a:pt x="5083" y="7389"/>
                  </a:cubicBezTo>
                  <a:cubicBezTo>
                    <a:pt x="5039" y="7389"/>
                    <a:pt x="4712" y="7303"/>
                    <a:pt x="4683" y="7263"/>
                  </a:cubicBezTo>
                  <a:lnTo>
                    <a:pt x="4683" y="7263"/>
                  </a:lnTo>
                  <a:cubicBezTo>
                    <a:pt x="4699" y="7271"/>
                    <a:pt x="4713" y="7274"/>
                    <a:pt x="4726" y="7274"/>
                  </a:cubicBezTo>
                  <a:cubicBezTo>
                    <a:pt x="4810" y="7274"/>
                    <a:pt x="4854" y="7142"/>
                    <a:pt x="4871" y="7142"/>
                  </a:cubicBezTo>
                  <a:cubicBezTo>
                    <a:pt x="4877" y="7142"/>
                    <a:pt x="4880" y="7158"/>
                    <a:pt x="4880" y="7201"/>
                  </a:cubicBezTo>
                  <a:cubicBezTo>
                    <a:pt x="4953" y="7138"/>
                    <a:pt x="5105" y="6962"/>
                    <a:pt x="5163" y="6962"/>
                  </a:cubicBezTo>
                  <a:cubicBezTo>
                    <a:pt x="5171" y="6962"/>
                    <a:pt x="5177" y="6966"/>
                    <a:pt x="5181" y="6973"/>
                  </a:cubicBezTo>
                  <a:cubicBezTo>
                    <a:pt x="5208" y="6853"/>
                    <a:pt x="5052" y="6698"/>
                    <a:pt x="5043" y="6698"/>
                  </a:cubicBezTo>
                  <a:lnTo>
                    <a:pt x="5043" y="6698"/>
                  </a:lnTo>
                  <a:cubicBezTo>
                    <a:pt x="5042" y="6698"/>
                    <a:pt x="5043" y="6700"/>
                    <a:pt x="5046" y="6704"/>
                  </a:cubicBezTo>
                  <a:cubicBezTo>
                    <a:pt x="4913" y="6770"/>
                    <a:pt x="4802" y="6785"/>
                    <a:pt x="4691" y="6785"/>
                  </a:cubicBezTo>
                  <a:cubicBezTo>
                    <a:pt x="4606" y="6785"/>
                    <a:pt x="4521" y="6776"/>
                    <a:pt x="4427" y="6776"/>
                  </a:cubicBezTo>
                  <a:cubicBezTo>
                    <a:pt x="4374" y="6776"/>
                    <a:pt x="4318" y="6779"/>
                    <a:pt x="4258" y="6787"/>
                  </a:cubicBezTo>
                  <a:cubicBezTo>
                    <a:pt x="4320" y="6745"/>
                    <a:pt x="4320" y="6704"/>
                    <a:pt x="4269" y="6642"/>
                  </a:cubicBezTo>
                  <a:cubicBezTo>
                    <a:pt x="4277" y="6640"/>
                    <a:pt x="4286" y="6639"/>
                    <a:pt x="4296" y="6639"/>
                  </a:cubicBezTo>
                  <a:cubicBezTo>
                    <a:pt x="4336" y="6639"/>
                    <a:pt x="4383" y="6653"/>
                    <a:pt x="4383" y="6653"/>
                  </a:cubicBezTo>
                  <a:cubicBezTo>
                    <a:pt x="4373" y="6621"/>
                    <a:pt x="4279" y="6476"/>
                    <a:pt x="4341" y="6455"/>
                  </a:cubicBezTo>
                  <a:lnTo>
                    <a:pt x="4341" y="6455"/>
                  </a:lnTo>
                  <a:cubicBezTo>
                    <a:pt x="4378" y="6564"/>
                    <a:pt x="4484" y="6616"/>
                    <a:pt x="4558" y="6616"/>
                  </a:cubicBezTo>
                  <a:cubicBezTo>
                    <a:pt x="4632" y="6616"/>
                    <a:pt x="4673" y="6564"/>
                    <a:pt x="4580" y="6466"/>
                  </a:cubicBezTo>
                  <a:cubicBezTo>
                    <a:pt x="4585" y="6461"/>
                    <a:pt x="4626" y="6445"/>
                    <a:pt x="4669" y="6445"/>
                  </a:cubicBezTo>
                  <a:cubicBezTo>
                    <a:pt x="4712" y="6445"/>
                    <a:pt x="4756" y="6461"/>
                    <a:pt x="4766" y="6517"/>
                  </a:cubicBezTo>
                  <a:cubicBezTo>
                    <a:pt x="4859" y="6455"/>
                    <a:pt x="4901" y="6289"/>
                    <a:pt x="4911" y="6248"/>
                  </a:cubicBezTo>
                  <a:cubicBezTo>
                    <a:pt x="4994" y="6259"/>
                    <a:pt x="4963" y="6259"/>
                    <a:pt x="4994" y="6321"/>
                  </a:cubicBezTo>
                  <a:cubicBezTo>
                    <a:pt x="5001" y="6206"/>
                    <a:pt x="5003" y="6174"/>
                    <a:pt x="5003" y="6174"/>
                  </a:cubicBezTo>
                  <a:lnTo>
                    <a:pt x="5003" y="6174"/>
                  </a:lnTo>
                  <a:cubicBezTo>
                    <a:pt x="5002" y="6174"/>
                    <a:pt x="4996" y="6225"/>
                    <a:pt x="4988" y="6225"/>
                  </a:cubicBezTo>
                  <a:cubicBezTo>
                    <a:pt x="4984" y="6225"/>
                    <a:pt x="4979" y="6208"/>
                    <a:pt x="4974" y="6155"/>
                  </a:cubicBezTo>
                  <a:cubicBezTo>
                    <a:pt x="4960" y="6179"/>
                    <a:pt x="4946" y="6190"/>
                    <a:pt x="4932" y="6190"/>
                  </a:cubicBezTo>
                  <a:cubicBezTo>
                    <a:pt x="4906" y="6190"/>
                    <a:pt x="4880" y="6148"/>
                    <a:pt x="4859" y="6093"/>
                  </a:cubicBezTo>
                  <a:cubicBezTo>
                    <a:pt x="4942" y="6062"/>
                    <a:pt x="4808" y="6010"/>
                    <a:pt x="4901" y="5989"/>
                  </a:cubicBezTo>
                  <a:lnTo>
                    <a:pt x="4901" y="5989"/>
                  </a:lnTo>
                  <a:cubicBezTo>
                    <a:pt x="4953" y="6134"/>
                    <a:pt x="5025" y="5999"/>
                    <a:pt x="4983" y="6144"/>
                  </a:cubicBezTo>
                  <a:cubicBezTo>
                    <a:pt x="5036" y="6082"/>
                    <a:pt x="5046" y="6010"/>
                    <a:pt x="5036" y="5937"/>
                  </a:cubicBezTo>
                  <a:lnTo>
                    <a:pt x="5036" y="5937"/>
                  </a:lnTo>
                  <a:cubicBezTo>
                    <a:pt x="5070" y="5969"/>
                    <a:pt x="5091" y="5979"/>
                    <a:pt x="5105" y="5979"/>
                  </a:cubicBezTo>
                  <a:cubicBezTo>
                    <a:pt x="5133" y="5979"/>
                    <a:pt x="5136" y="5942"/>
                    <a:pt x="5153" y="5942"/>
                  </a:cubicBezTo>
                  <a:cubicBezTo>
                    <a:pt x="5162" y="5942"/>
                    <a:pt x="5176" y="5953"/>
                    <a:pt x="5201" y="5989"/>
                  </a:cubicBezTo>
                  <a:cubicBezTo>
                    <a:pt x="5193" y="5926"/>
                    <a:pt x="5203" y="5899"/>
                    <a:pt x="5236" y="5899"/>
                  </a:cubicBezTo>
                  <a:cubicBezTo>
                    <a:pt x="5247" y="5899"/>
                    <a:pt x="5259" y="5902"/>
                    <a:pt x="5274" y="5907"/>
                  </a:cubicBezTo>
                  <a:cubicBezTo>
                    <a:pt x="5258" y="5878"/>
                    <a:pt x="5243" y="5869"/>
                    <a:pt x="5230" y="5869"/>
                  </a:cubicBezTo>
                  <a:cubicBezTo>
                    <a:pt x="5204" y="5869"/>
                    <a:pt x="5182" y="5900"/>
                    <a:pt x="5165" y="5900"/>
                  </a:cubicBezTo>
                  <a:cubicBezTo>
                    <a:pt x="5154" y="5900"/>
                    <a:pt x="5145" y="5887"/>
                    <a:pt x="5139" y="5844"/>
                  </a:cubicBezTo>
                  <a:cubicBezTo>
                    <a:pt x="5126" y="5891"/>
                    <a:pt x="5067" y="5915"/>
                    <a:pt x="5003" y="5915"/>
                  </a:cubicBezTo>
                  <a:cubicBezTo>
                    <a:pt x="4912" y="5915"/>
                    <a:pt x="4814" y="5865"/>
                    <a:pt x="4838" y="5761"/>
                  </a:cubicBezTo>
                  <a:lnTo>
                    <a:pt x="4838" y="5761"/>
                  </a:lnTo>
                  <a:cubicBezTo>
                    <a:pt x="4873" y="5776"/>
                    <a:pt x="4948" y="5803"/>
                    <a:pt x="4987" y="5803"/>
                  </a:cubicBezTo>
                  <a:cubicBezTo>
                    <a:pt x="5028" y="5803"/>
                    <a:pt x="5026" y="5771"/>
                    <a:pt x="4880" y="5658"/>
                  </a:cubicBezTo>
                  <a:cubicBezTo>
                    <a:pt x="4869" y="5693"/>
                    <a:pt x="4847" y="5703"/>
                    <a:pt x="4816" y="5703"/>
                  </a:cubicBezTo>
                  <a:cubicBezTo>
                    <a:pt x="4773" y="5703"/>
                    <a:pt x="4714" y="5685"/>
                    <a:pt x="4646" y="5685"/>
                  </a:cubicBezTo>
                  <a:cubicBezTo>
                    <a:pt x="4615" y="5685"/>
                    <a:pt x="4582" y="5689"/>
                    <a:pt x="4548" y="5699"/>
                  </a:cubicBezTo>
                  <a:cubicBezTo>
                    <a:pt x="4528" y="5647"/>
                    <a:pt x="4601" y="5679"/>
                    <a:pt x="4569" y="5616"/>
                  </a:cubicBezTo>
                  <a:lnTo>
                    <a:pt x="4569" y="5616"/>
                  </a:lnTo>
                  <a:cubicBezTo>
                    <a:pt x="4476" y="5679"/>
                    <a:pt x="4435" y="5647"/>
                    <a:pt x="4341" y="5668"/>
                  </a:cubicBezTo>
                  <a:cubicBezTo>
                    <a:pt x="4331" y="5626"/>
                    <a:pt x="4331" y="5596"/>
                    <a:pt x="4331" y="5554"/>
                  </a:cubicBezTo>
                  <a:lnTo>
                    <a:pt x="4331" y="5554"/>
                  </a:lnTo>
                  <a:cubicBezTo>
                    <a:pt x="4341" y="5557"/>
                    <a:pt x="4351" y="5558"/>
                    <a:pt x="4362" y="5558"/>
                  </a:cubicBezTo>
                  <a:cubicBezTo>
                    <a:pt x="4446" y="5558"/>
                    <a:pt x="4552" y="5491"/>
                    <a:pt x="4424" y="5409"/>
                  </a:cubicBezTo>
                  <a:cubicBezTo>
                    <a:pt x="4435" y="5409"/>
                    <a:pt x="4445" y="5398"/>
                    <a:pt x="4445" y="5388"/>
                  </a:cubicBezTo>
                  <a:cubicBezTo>
                    <a:pt x="4528" y="5419"/>
                    <a:pt x="4610" y="5471"/>
                    <a:pt x="4631" y="5533"/>
                  </a:cubicBezTo>
                  <a:cubicBezTo>
                    <a:pt x="4693" y="5233"/>
                    <a:pt x="4548" y="5398"/>
                    <a:pt x="4621" y="5212"/>
                  </a:cubicBezTo>
                  <a:lnTo>
                    <a:pt x="4621" y="5212"/>
                  </a:lnTo>
                  <a:cubicBezTo>
                    <a:pt x="4573" y="5214"/>
                    <a:pt x="4537" y="5215"/>
                    <a:pt x="4510" y="5215"/>
                  </a:cubicBezTo>
                  <a:cubicBezTo>
                    <a:pt x="4324" y="5215"/>
                    <a:pt x="4571" y="5167"/>
                    <a:pt x="4423" y="5167"/>
                  </a:cubicBezTo>
                  <a:cubicBezTo>
                    <a:pt x="4402" y="5167"/>
                    <a:pt x="4372" y="5168"/>
                    <a:pt x="4331" y="5170"/>
                  </a:cubicBezTo>
                  <a:cubicBezTo>
                    <a:pt x="4331" y="5160"/>
                    <a:pt x="4445" y="5140"/>
                    <a:pt x="4455" y="5140"/>
                  </a:cubicBezTo>
                  <a:cubicBezTo>
                    <a:pt x="4373" y="5129"/>
                    <a:pt x="4331" y="5078"/>
                    <a:pt x="4320" y="4995"/>
                  </a:cubicBezTo>
                  <a:lnTo>
                    <a:pt x="4320" y="4995"/>
                  </a:lnTo>
                  <a:cubicBezTo>
                    <a:pt x="4377" y="5072"/>
                    <a:pt x="4397" y="5101"/>
                    <a:pt x="4401" y="5101"/>
                  </a:cubicBezTo>
                  <a:cubicBezTo>
                    <a:pt x="4409" y="5101"/>
                    <a:pt x="4355" y="4994"/>
                    <a:pt x="4383" y="4933"/>
                  </a:cubicBezTo>
                  <a:lnTo>
                    <a:pt x="4383" y="4933"/>
                  </a:lnTo>
                  <a:cubicBezTo>
                    <a:pt x="4165" y="4942"/>
                    <a:pt x="3958" y="4942"/>
                    <a:pt x="3885" y="4963"/>
                  </a:cubicBezTo>
                  <a:cubicBezTo>
                    <a:pt x="3885" y="4891"/>
                    <a:pt x="4175" y="4777"/>
                    <a:pt x="4072" y="4632"/>
                  </a:cubicBezTo>
                  <a:cubicBezTo>
                    <a:pt x="4124" y="4611"/>
                    <a:pt x="4157" y="4609"/>
                    <a:pt x="4179" y="4609"/>
                  </a:cubicBezTo>
                  <a:cubicBezTo>
                    <a:pt x="4185" y="4609"/>
                    <a:pt x="4190" y="4609"/>
                    <a:pt x="4195" y="4609"/>
                  </a:cubicBezTo>
                  <a:cubicBezTo>
                    <a:pt x="4222" y="4609"/>
                    <a:pt x="4221" y="4602"/>
                    <a:pt x="4227" y="4507"/>
                  </a:cubicBezTo>
                  <a:cubicBezTo>
                    <a:pt x="4249" y="4571"/>
                    <a:pt x="4267" y="4595"/>
                    <a:pt x="4283" y="4595"/>
                  </a:cubicBezTo>
                  <a:cubicBezTo>
                    <a:pt x="4320" y="4595"/>
                    <a:pt x="4341" y="4458"/>
                    <a:pt x="4341" y="4414"/>
                  </a:cubicBezTo>
                  <a:cubicBezTo>
                    <a:pt x="4424" y="4507"/>
                    <a:pt x="4403" y="4456"/>
                    <a:pt x="4445" y="4518"/>
                  </a:cubicBezTo>
                  <a:cubicBezTo>
                    <a:pt x="4447" y="4503"/>
                    <a:pt x="4456" y="4499"/>
                    <a:pt x="4468" y="4499"/>
                  </a:cubicBezTo>
                  <a:cubicBezTo>
                    <a:pt x="4494" y="4499"/>
                    <a:pt x="4536" y="4520"/>
                    <a:pt x="4561" y="4520"/>
                  </a:cubicBezTo>
                  <a:cubicBezTo>
                    <a:pt x="4592" y="4520"/>
                    <a:pt x="4597" y="4487"/>
                    <a:pt x="4518" y="4342"/>
                  </a:cubicBezTo>
                  <a:cubicBezTo>
                    <a:pt x="4497" y="4332"/>
                    <a:pt x="4486" y="4321"/>
                    <a:pt x="4476" y="4300"/>
                  </a:cubicBezTo>
                  <a:cubicBezTo>
                    <a:pt x="4518" y="4300"/>
                    <a:pt x="4528" y="4279"/>
                    <a:pt x="4497" y="4259"/>
                  </a:cubicBezTo>
                  <a:lnTo>
                    <a:pt x="4497" y="4259"/>
                  </a:lnTo>
                  <a:cubicBezTo>
                    <a:pt x="4441" y="4301"/>
                    <a:pt x="4393" y="4322"/>
                    <a:pt x="4352" y="4322"/>
                  </a:cubicBezTo>
                  <a:cubicBezTo>
                    <a:pt x="4302" y="4322"/>
                    <a:pt x="4262" y="4290"/>
                    <a:pt x="4227" y="4228"/>
                  </a:cubicBezTo>
                  <a:cubicBezTo>
                    <a:pt x="4217" y="4342"/>
                    <a:pt x="4062" y="4373"/>
                    <a:pt x="3896" y="4383"/>
                  </a:cubicBezTo>
                  <a:cubicBezTo>
                    <a:pt x="3896" y="4342"/>
                    <a:pt x="3896" y="4302"/>
                    <a:pt x="3905" y="4302"/>
                  </a:cubicBezTo>
                  <a:cubicBezTo>
                    <a:pt x="3909" y="4302"/>
                    <a:pt x="3916" y="4313"/>
                    <a:pt x="3927" y="4342"/>
                  </a:cubicBezTo>
                  <a:cubicBezTo>
                    <a:pt x="3958" y="4300"/>
                    <a:pt x="3979" y="4259"/>
                    <a:pt x="3958" y="4207"/>
                  </a:cubicBezTo>
                  <a:lnTo>
                    <a:pt x="3958" y="4207"/>
                  </a:lnTo>
                  <a:cubicBezTo>
                    <a:pt x="3947" y="4228"/>
                    <a:pt x="3927" y="4238"/>
                    <a:pt x="3906" y="4249"/>
                  </a:cubicBezTo>
                  <a:cubicBezTo>
                    <a:pt x="3896" y="4187"/>
                    <a:pt x="3906" y="4134"/>
                    <a:pt x="3937" y="4083"/>
                  </a:cubicBezTo>
                  <a:cubicBezTo>
                    <a:pt x="3940" y="4104"/>
                    <a:pt x="3945" y="4113"/>
                    <a:pt x="3953" y="4113"/>
                  </a:cubicBezTo>
                  <a:cubicBezTo>
                    <a:pt x="3980" y="4113"/>
                    <a:pt x="4034" y="4007"/>
                    <a:pt x="4082" y="3927"/>
                  </a:cubicBezTo>
                  <a:cubicBezTo>
                    <a:pt x="4078" y="3924"/>
                    <a:pt x="4071" y="3922"/>
                    <a:pt x="4061" y="3922"/>
                  </a:cubicBezTo>
                  <a:cubicBezTo>
                    <a:pt x="3943" y="3922"/>
                    <a:pt x="3438" y="4137"/>
                    <a:pt x="3409" y="4166"/>
                  </a:cubicBezTo>
                  <a:cubicBezTo>
                    <a:pt x="3399" y="4041"/>
                    <a:pt x="3316" y="4134"/>
                    <a:pt x="3305" y="4010"/>
                  </a:cubicBezTo>
                  <a:lnTo>
                    <a:pt x="3305" y="4010"/>
                  </a:lnTo>
                  <a:cubicBezTo>
                    <a:pt x="3322" y="4018"/>
                    <a:pt x="3344" y="4021"/>
                    <a:pt x="3365" y="4021"/>
                  </a:cubicBezTo>
                  <a:cubicBezTo>
                    <a:pt x="3432" y="4021"/>
                    <a:pt x="3500" y="3987"/>
                    <a:pt x="3461" y="3948"/>
                  </a:cubicBezTo>
                  <a:cubicBezTo>
                    <a:pt x="3475" y="3946"/>
                    <a:pt x="3488" y="3944"/>
                    <a:pt x="3502" y="3944"/>
                  </a:cubicBezTo>
                  <a:cubicBezTo>
                    <a:pt x="3551" y="3944"/>
                    <a:pt x="3599" y="3959"/>
                    <a:pt x="3647" y="4000"/>
                  </a:cubicBezTo>
                  <a:cubicBezTo>
                    <a:pt x="3689" y="3969"/>
                    <a:pt x="3668" y="3989"/>
                    <a:pt x="3689" y="3959"/>
                  </a:cubicBezTo>
                  <a:cubicBezTo>
                    <a:pt x="3616" y="3938"/>
                    <a:pt x="3585" y="3876"/>
                    <a:pt x="3606" y="3803"/>
                  </a:cubicBezTo>
                  <a:lnTo>
                    <a:pt x="3606" y="3803"/>
                  </a:lnTo>
                  <a:cubicBezTo>
                    <a:pt x="3625" y="3842"/>
                    <a:pt x="3639" y="3856"/>
                    <a:pt x="3649" y="3856"/>
                  </a:cubicBezTo>
                  <a:cubicBezTo>
                    <a:pt x="3672" y="3856"/>
                    <a:pt x="3671" y="3776"/>
                    <a:pt x="3675" y="3776"/>
                  </a:cubicBezTo>
                  <a:cubicBezTo>
                    <a:pt x="3677" y="3776"/>
                    <a:pt x="3680" y="3800"/>
                    <a:pt x="3689" y="3876"/>
                  </a:cubicBezTo>
                  <a:cubicBezTo>
                    <a:pt x="3689" y="3805"/>
                    <a:pt x="3711" y="3780"/>
                    <a:pt x="3750" y="3780"/>
                  </a:cubicBezTo>
                  <a:cubicBezTo>
                    <a:pt x="3756" y="3780"/>
                    <a:pt x="3764" y="3780"/>
                    <a:pt x="3772" y="3782"/>
                  </a:cubicBezTo>
                  <a:cubicBezTo>
                    <a:pt x="3792" y="3741"/>
                    <a:pt x="3689" y="3772"/>
                    <a:pt x="3709" y="3720"/>
                  </a:cubicBezTo>
                  <a:cubicBezTo>
                    <a:pt x="3744" y="3720"/>
                    <a:pt x="3768" y="3719"/>
                    <a:pt x="3784" y="3719"/>
                  </a:cubicBezTo>
                  <a:cubicBezTo>
                    <a:pt x="3828" y="3719"/>
                    <a:pt x="3827" y="3724"/>
                    <a:pt x="3864" y="3761"/>
                  </a:cubicBezTo>
                  <a:cubicBezTo>
                    <a:pt x="3864" y="3726"/>
                    <a:pt x="3894" y="3594"/>
                    <a:pt x="3920" y="3594"/>
                  </a:cubicBezTo>
                  <a:cubicBezTo>
                    <a:pt x="3931" y="3594"/>
                    <a:pt x="3941" y="3620"/>
                    <a:pt x="3947" y="3689"/>
                  </a:cubicBezTo>
                  <a:cubicBezTo>
                    <a:pt x="4000" y="3648"/>
                    <a:pt x="4009" y="3595"/>
                    <a:pt x="3989" y="3523"/>
                  </a:cubicBezTo>
                  <a:cubicBezTo>
                    <a:pt x="3995" y="3522"/>
                    <a:pt x="4001" y="3521"/>
                    <a:pt x="4006" y="3521"/>
                  </a:cubicBezTo>
                  <a:cubicBezTo>
                    <a:pt x="4043" y="3521"/>
                    <a:pt x="4050" y="3556"/>
                    <a:pt x="4041" y="3637"/>
                  </a:cubicBezTo>
                  <a:cubicBezTo>
                    <a:pt x="4124" y="3586"/>
                    <a:pt x="4258" y="3337"/>
                    <a:pt x="4113" y="3222"/>
                  </a:cubicBezTo>
                  <a:cubicBezTo>
                    <a:pt x="4135" y="3210"/>
                    <a:pt x="4155" y="3204"/>
                    <a:pt x="4172" y="3204"/>
                  </a:cubicBezTo>
                  <a:cubicBezTo>
                    <a:pt x="4211" y="3204"/>
                    <a:pt x="4240" y="3235"/>
                    <a:pt x="4269" y="3285"/>
                  </a:cubicBezTo>
                  <a:cubicBezTo>
                    <a:pt x="4279" y="3254"/>
                    <a:pt x="4310" y="3181"/>
                    <a:pt x="4352" y="3130"/>
                  </a:cubicBezTo>
                  <a:lnTo>
                    <a:pt x="4352" y="3130"/>
                  </a:lnTo>
                  <a:cubicBezTo>
                    <a:pt x="4239" y="3156"/>
                    <a:pt x="4038" y="3174"/>
                    <a:pt x="3850" y="3174"/>
                  </a:cubicBezTo>
                  <a:cubicBezTo>
                    <a:pt x="3589" y="3174"/>
                    <a:pt x="3350" y="3138"/>
                    <a:pt x="3399" y="3036"/>
                  </a:cubicBezTo>
                  <a:lnTo>
                    <a:pt x="3399" y="3036"/>
                  </a:lnTo>
                  <a:cubicBezTo>
                    <a:pt x="3408" y="3051"/>
                    <a:pt x="3447" y="3068"/>
                    <a:pt x="3490" y="3068"/>
                  </a:cubicBezTo>
                  <a:cubicBezTo>
                    <a:pt x="3539" y="3068"/>
                    <a:pt x="3594" y="3046"/>
                    <a:pt x="3616" y="2974"/>
                  </a:cubicBezTo>
                  <a:cubicBezTo>
                    <a:pt x="3626" y="3054"/>
                    <a:pt x="3647" y="3083"/>
                    <a:pt x="3674" y="3083"/>
                  </a:cubicBezTo>
                  <a:cubicBezTo>
                    <a:pt x="3726" y="3083"/>
                    <a:pt x="3799" y="2970"/>
                    <a:pt x="3854" y="2922"/>
                  </a:cubicBezTo>
                  <a:cubicBezTo>
                    <a:pt x="3891" y="2963"/>
                    <a:pt x="3904" y="2976"/>
                    <a:pt x="3907" y="2976"/>
                  </a:cubicBezTo>
                  <a:cubicBezTo>
                    <a:pt x="3912" y="2976"/>
                    <a:pt x="3882" y="2930"/>
                    <a:pt x="3906" y="2930"/>
                  </a:cubicBezTo>
                  <a:cubicBezTo>
                    <a:pt x="3908" y="2930"/>
                    <a:pt x="3912" y="2931"/>
                    <a:pt x="3917" y="2932"/>
                  </a:cubicBezTo>
                  <a:cubicBezTo>
                    <a:pt x="3908" y="2982"/>
                    <a:pt x="3905" y="2998"/>
                    <a:pt x="3905" y="2998"/>
                  </a:cubicBezTo>
                  <a:cubicBezTo>
                    <a:pt x="3906" y="2998"/>
                    <a:pt x="3917" y="2946"/>
                    <a:pt x="3929" y="2946"/>
                  </a:cubicBezTo>
                  <a:cubicBezTo>
                    <a:pt x="3935" y="2946"/>
                    <a:pt x="3942" y="2960"/>
                    <a:pt x="3947" y="3005"/>
                  </a:cubicBezTo>
                  <a:cubicBezTo>
                    <a:pt x="3950" y="3006"/>
                    <a:pt x="3953" y="3007"/>
                    <a:pt x="3956" y="3007"/>
                  </a:cubicBezTo>
                  <a:cubicBezTo>
                    <a:pt x="4018" y="3007"/>
                    <a:pt x="4103" y="2806"/>
                    <a:pt x="4092" y="2767"/>
                  </a:cubicBezTo>
                  <a:lnTo>
                    <a:pt x="4092" y="2767"/>
                  </a:lnTo>
                  <a:cubicBezTo>
                    <a:pt x="4061" y="2816"/>
                    <a:pt x="3906" y="2900"/>
                    <a:pt x="3783" y="2900"/>
                  </a:cubicBezTo>
                  <a:cubicBezTo>
                    <a:pt x="3702" y="2900"/>
                    <a:pt x="3635" y="2864"/>
                    <a:pt x="3627" y="2757"/>
                  </a:cubicBezTo>
                  <a:lnTo>
                    <a:pt x="3627" y="2757"/>
                  </a:lnTo>
                  <a:cubicBezTo>
                    <a:pt x="3653" y="2796"/>
                    <a:pt x="3668" y="2813"/>
                    <a:pt x="3680" y="2813"/>
                  </a:cubicBezTo>
                  <a:cubicBezTo>
                    <a:pt x="3706" y="2813"/>
                    <a:pt x="3721" y="2738"/>
                    <a:pt x="3813" y="2653"/>
                  </a:cubicBezTo>
                  <a:cubicBezTo>
                    <a:pt x="3730" y="2653"/>
                    <a:pt x="3719" y="2601"/>
                    <a:pt x="3782" y="2518"/>
                  </a:cubicBezTo>
                  <a:lnTo>
                    <a:pt x="3782" y="2518"/>
                  </a:lnTo>
                  <a:cubicBezTo>
                    <a:pt x="3747" y="2562"/>
                    <a:pt x="3270" y="2975"/>
                    <a:pt x="3060" y="2975"/>
                  </a:cubicBezTo>
                  <a:cubicBezTo>
                    <a:pt x="3019" y="2975"/>
                    <a:pt x="2989" y="2960"/>
                    <a:pt x="2973" y="2922"/>
                  </a:cubicBezTo>
                  <a:cubicBezTo>
                    <a:pt x="2987" y="2922"/>
                    <a:pt x="3029" y="2941"/>
                    <a:pt x="3058" y="2941"/>
                  </a:cubicBezTo>
                  <a:cubicBezTo>
                    <a:pt x="3073" y="2941"/>
                    <a:pt x="3084" y="2936"/>
                    <a:pt x="3088" y="2922"/>
                  </a:cubicBezTo>
                  <a:lnTo>
                    <a:pt x="2994" y="2860"/>
                  </a:lnTo>
                  <a:cubicBezTo>
                    <a:pt x="3005" y="2849"/>
                    <a:pt x="3056" y="2787"/>
                    <a:pt x="3067" y="2767"/>
                  </a:cubicBezTo>
                  <a:cubicBezTo>
                    <a:pt x="3086" y="2802"/>
                    <a:pt x="3101" y="2817"/>
                    <a:pt x="3112" y="2817"/>
                  </a:cubicBezTo>
                  <a:cubicBezTo>
                    <a:pt x="3138" y="2817"/>
                    <a:pt x="3144" y="2737"/>
                    <a:pt x="3129" y="2622"/>
                  </a:cubicBezTo>
                  <a:cubicBezTo>
                    <a:pt x="3131" y="2621"/>
                    <a:pt x="3133" y="2621"/>
                    <a:pt x="3135" y="2621"/>
                  </a:cubicBezTo>
                  <a:cubicBezTo>
                    <a:pt x="3168" y="2621"/>
                    <a:pt x="3234" y="2697"/>
                    <a:pt x="3254" y="2736"/>
                  </a:cubicBezTo>
                  <a:cubicBezTo>
                    <a:pt x="3263" y="2674"/>
                    <a:pt x="3284" y="2632"/>
                    <a:pt x="3316" y="2570"/>
                  </a:cubicBezTo>
                  <a:lnTo>
                    <a:pt x="3316" y="2570"/>
                  </a:lnTo>
                  <a:cubicBezTo>
                    <a:pt x="3342" y="2648"/>
                    <a:pt x="3326" y="2659"/>
                    <a:pt x="3313" y="2659"/>
                  </a:cubicBezTo>
                  <a:cubicBezTo>
                    <a:pt x="3308" y="2659"/>
                    <a:pt x="3304" y="2657"/>
                    <a:pt x="3302" y="2657"/>
                  </a:cubicBezTo>
                  <a:lnTo>
                    <a:pt x="3302" y="2657"/>
                  </a:lnTo>
                  <a:cubicBezTo>
                    <a:pt x="3299" y="2657"/>
                    <a:pt x="3316" y="2668"/>
                    <a:pt x="3399" y="2746"/>
                  </a:cubicBezTo>
                  <a:cubicBezTo>
                    <a:pt x="3451" y="2663"/>
                    <a:pt x="3493" y="2546"/>
                    <a:pt x="3537" y="2546"/>
                  </a:cubicBezTo>
                  <a:cubicBezTo>
                    <a:pt x="3552" y="2546"/>
                    <a:pt x="3568" y="2562"/>
                    <a:pt x="3585" y="2601"/>
                  </a:cubicBezTo>
                  <a:cubicBezTo>
                    <a:pt x="3592" y="2587"/>
                    <a:pt x="3609" y="2558"/>
                    <a:pt x="3639" y="2558"/>
                  </a:cubicBezTo>
                  <a:cubicBezTo>
                    <a:pt x="3653" y="2558"/>
                    <a:pt x="3669" y="2564"/>
                    <a:pt x="3689" y="2580"/>
                  </a:cubicBezTo>
                  <a:cubicBezTo>
                    <a:pt x="3682" y="2505"/>
                    <a:pt x="3706" y="2453"/>
                    <a:pt x="3742" y="2453"/>
                  </a:cubicBezTo>
                  <a:cubicBezTo>
                    <a:pt x="3766" y="2453"/>
                    <a:pt x="3794" y="2475"/>
                    <a:pt x="3823" y="2529"/>
                  </a:cubicBezTo>
                  <a:cubicBezTo>
                    <a:pt x="3834" y="2518"/>
                    <a:pt x="3917" y="2269"/>
                    <a:pt x="3917" y="2249"/>
                  </a:cubicBezTo>
                  <a:lnTo>
                    <a:pt x="3917" y="2249"/>
                  </a:lnTo>
                  <a:cubicBezTo>
                    <a:pt x="3840" y="2262"/>
                    <a:pt x="3796" y="2365"/>
                    <a:pt x="3785" y="2365"/>
                  </a:cubicBezTo>
                  <a:cubicBezTo>
                    <a:pt x="3779" y="2365"/>
                    <a:pt x="3782" y="2341"/>
                    <a:pt x="3792" y="2269"/>
                  </a:cubicBezTo>
                  <a:lnTo>
                    <a:pt x="3792" y="2269"/>
                  </a:lnTo>
                  <a:cubicBezTo>
                    <a:pt x="3779" y="2302"/>
                    <a:pt x="3762" y="2318"/>
                    <a:pt x="3744" y="2318"/>
                  </a:cubicBezTo>
                  <a:cubicBezTo>
                    <a:pt x="3733" y="2318"/>
                    <a:pt x="3721" y="2312"/>
                    <a:pt x="3709" y="2301"/>
                  </a:cubicBezTo>
                  <a:cubicBezTo>
                    <a:pt x="3709" y="2345"/>
                    <a:pt x="3359" y="2499"/>
                    <a:pt x="3219" y="2499"/>
                  </a:cubicBezTo>
                  <a:cubicBezTo>
                    <a:pt x="3197" y="2499"/>
                    <a:pt x="3180" y="2496"/>
                    <a:pt x="3171" y="2487"/>
                  </a:cubicBezTo>
                  <a:cubicBezTo>
                    <a:pt x="3036" y="2331"/>
                    <a:pt x="3471" y="2280"/>
                    <a:pt x="3263" y="2124"/>
                  </a:cubicBezTo>
                  <a:cubicBezTo>
                    <a:pt x="3399" y="1896"/>
                    <a:pt x="3668" y="1948"/>
                    <a:pt x="3782" y="1575"/>
                  </a:cubicBezTo>
                  <a:cubicBezTo>
                    <a:pt x="3778" y="1571"/>
                    <a:pt x="3773" y="1569"/>
                    <a:pt x="3767" y="1569"/>
                  </a:cubicBezTo>
                  <a:cubicBezTo>
                    <a:pt x="3709" y="1569"/>
                    <a:pt x="3561" y="1785"/>
                    <a:pt x="3523" y="1813"/>
                  </a:cubicBezTo>
                  <a:cubicBezTo>
                    <a:pt x="3491" y="1658"/>
                    <a:pt x="3523" y="1772"/>
                    <a:pt x="3440" y="1668"/>
                  </a:cubicBezTo>
                  <a:lnTo>
                    <a:pt x="3440" y="1668"/>
                  </a:lnTo>
                  <a:cubicBezTo>
                    <a:pt x="3465" y="1695"/>
                    <a:pt x="3485" y="1706"/>
                    <a:pt x="3501" y="1706"/>
                  </a:cubicBezTo>
                  <a:cubicBezTo>
                    <a:pt x="3560" y="1706"/>
                    <a:pt x="3573" y="1566"/>
                    <a:pt x="3606" y="1534"/>
                  </a:cubicBezTo>
                  <a:cubicBezTo>
                    <a:pt x="3616" y="1565"/>
                    <a:pt x="3616" y="1596"/>
                    <a:pt x="3616" y="1627"/>
                  </a:cubicBezTo>
                  <a:cubicBezTo>
                    <a:pt x="3666" y="1559"/>
                    <a:pt x="3648" y="1478"/>
                    <a:pt x="3707" y="1478"/>
                  </a:cubicBezTo>
                  <a:cubicBezTo>
                    <a:pt x="3720" y="1478"/>
                    <a:pt x="3738" y="1483"/>
                    <a:pt x="3761" y="1493"/>
                  </a:cubicBezTo>
                  <a:cubicBezTo>
                    <a:pt x="3699" y="1440"/>
                    <a:pt x="3709" y="1378"/>
                    <a:pt x="3782" y="1306"/>
                  </a:cubicBezTo>
                  <a:cubicBezTo>
                    <a:pt x="3780" y="1305"/>
                    <a:pt x="3778" y="1305"/>
                    <a:pt x="3776" y="1305"/>
                  </a:cubicBezTo>
                  <a:cubicBezTo>
                    <a:pt x="3724" y="1305"/>
                    <a:pt x="3517" y="1549"/>
                    <a:pt x="3357" y="1689"/>
                  </a:cubicBezTo>
                  <a:cubicBezTo>
                    <a:pt x="3338" y="1801"/>
                    <a:pt x="3304" y="1844"/>
                    <a:pt x="3266" y="1844"/>
                  </a:cubicBezTo>
                  <a:cubicBezTo>
                    <a:pt x="3133" y="1844"/>
                    <a:pt x="2941" y="1316"/>
                    <a:pt x="3070" y="1316"/>
                  </a:cubicBezTo>
                  <a:cubicBezTo>
                    <a:pt x="3099" y="1316"/>
                    <a:pt x="3145" y="1343"/>
                    <a:pt x="3212" y="1410"/>
                  </a:cubicBezTo>
                  <a:cubicBezTo>
                    <a:pt x="3254" y="1337"/>
                    <a:pt x="3233" y="1306"/>
                    <a:pt x="3160" y="1306"/>
                  </a:cubicBezTo>
                  <a:cubicBezTo>
                    <a:pt x="3284" y="1233"/>
                    <a:pt x="3316" y="1265"/>
                    <a:pt x="3367" y="1109"/>
                  </a:cubicBezTo>
                  <a:lnTo>
                    <a:pt x="3367" y="1109"/>
                  </a:lnTo>
                  <a:cubicBezTo>
                    <a:pt x="3291" y="1138"/>
                    <a:pt x="3197" y="1289"/>
                    <a:pt x="3086" y="1289"/>
                  </a:cubicBezTo>
                  <a:cubicBezTo>
                    <a:pt x="3076" y="1289"/>
                    <a:pt x="3066" y="1288"/>
                    <a:pt x="3056" y="1285"/>
                  </a:cubicBezTo>
                  <a:cubicBezTo>
                    <a:pt x="3181" y="1244"/>
                    <a:pt x="3263" y="1109"/>
                    <a:pt x="3284" y="1016"/>
                  </a:cubicBezTo>
                  <a:lnTo>
                    <a:pt x="3284" y="1016"/>
                  </a:lnTo>
                  <a:cubicBezTo>
                    <a:pt x="3257" y="1040"/>
                    <a:pt x="3236" y="1051"/>
                    <a:pt x="3223" y="1051"/>
                  </a:cubicBezTo>
                  <a:cubicBezTo>
                    <a:pt x="3202" y="1051"/>
                    <a:pt x="3199" y="1021"/>
                    <a:pt x="3212" y="964"/>
                  </a:cubicBezTo>
                  <a:cubicBezTo>
                    <a:pt x="3209" y="963"/>
                    <a:pt x="3206" y="963"/>
                    <a:pt x="3203" y="963"/>
                  </a:cubicBezTo>
                  <a:cubicBezTo>
                    <a:pt x="3133" y="963"/>
                    <a:pt x="3067" y="1069"/>
                    <a:pt x="3056" y="1109"/>
                  </a:cubicBezTo>
                  <a:cubicBezTo>
                    <a:pt x="3056" y="1073"/>
                    <a:pt x="3041" y="978"/>
                    <a:pt x="3037" y="963"/>
                  </a:cubicBezTo>
                  <a:lnTo>
                    <a:pt x="3037" y="963"/>
                  </a:lnTo>
                  <a:cubicBezTo>
                    <a:pt x="3191" y="901"/>
                    <a:pt x="3181" y="880"/>
                    <a:pt x="3222" y="726"/>
                  </a:cubicBezTo>
                  <a:cubicBezTo>
                    <a:pt x="3221" y="725"/>
                    <a:pt x="3219" y="724"/>
                    <a:pt x="3218" y="724"/>
                  </a:cubicBezTo>
                  <a:cubicBezTo>
                    <a:pt x="3177" y="724"/>
                    <a:pt x="2985" y="1012"/>
                    <a:pt x="2906" y="1012"/>
                  </a:cubicBezTo>
                  <a:cubicBezTo>
                    <a:pt x="2895" y="1012"/>
                    <a:pt x="2886" y="1007"/>
                    <a:pt x="2881" y="995"/>
                  </a:cubicBezTo>
                  <a:cubicBezTo>
                    <a:pt x="2818" y="984"/>
                    <a:pt x="2911" y="809"/>
                    <a:pt x="2839" y="736"/>
                  </a:cubicBezTo>
                  <a:cubicBezTo>
                    <a:pt x="2953" y="622"/>
                    <a:pt x="3118" y="446"/>
                    <a:pt x="2932" y="404"/>
                  </a:cubicBezTo>
                  <a:lnTo>
                    <a:pt x="2932" y="404"/>
                  </a:lnTo>
                  <a:cubicBezTo>
                    <a:pt x="2890" y="570"/>
                    <a:pt x="2860" y="519"/>
                    <a:pt x="2808" y="736"/>
                  </a:cubicBezTo>
                  <a:cubicBezTo>
                    <a:pt x="2762" y="662"/>
                    <a:pt x="2855" y="490"/>
                    <a:pt x="2803" y="490"/>
                  </a:cubicBezTo>
                  <a:cubicBezTo>
                    <a:pt x="2797" y="490"/>
                    <a:pt x="2788" y="492"/>
                    <a:pt x="2777" y="498"/>
                  </a:cubicBezTo>
                  <a:cubicBezTo>
                    <a:pt x="2766" y="466"/>
                    <a:pt x="2839" y="332"/>
                    <a:pt x="2890" y="291"/>
                  </a:cubicBezTo>
                  <a:lnTo>
                    <a:pt x="2890" y="291"/>
                  </a:lnTo>
                  <a:cubicBezTo>
                    <a:pt x="2860" y="297"/>
                    <a:pt x="2836" y="300"/>
                    <a:pt x="2817" y="300"/>
                  </a:cubicBezTo>
                  <a:cubicBezTo>
                    <a:pt x="2747" y="300"/>
                    <a:pt x="2761" y="254"/>
                    <a:pt x="2860" y="155"/>
                  </a:cubicBezTo>
                  <a:lnTo>
                    <a:pt x="2860" y="155"/>
                  </a:lnTo>
                  <a:cubicBezTo>
                    <a:pt x="2820" y="182"/>
                    <a:pt x="2795" y="192"/>
                    <a:pt x="2781" y="192"/>
                  </a:cubicBezTo>
                  <a:cubicBezTo>
                    <a:pt x="2721" y="192"/>
                    <a:pt x="2840" y="9"/>
                    <a:pt x="2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701997" y="4128659"/>
              <a:ext cx="687167" cy="1366942"/>
            </a:xfrm>
            <a:custGeom>
              <a:avLst/>
              <a:gdLst/>
              <a:ahLst/>
              <a:cxnLst/>
              <a:rect l="l" t="t" r="r" b="b"/>
              <a:pathLst>
                <a:path w="6787" h="13501" extrusionOk="0">
                  <a:moveTo>
                    <a:pt x="3056" y="207"/>
                  </a:moveTo>
                  <a:cubicBezTo>
                    <a:pt x="3056" y="207"/>
                    <a:pt x="3056" y="207"/>
                    <a:pt x="3056" y="207"/>
                  </a:cubicBezTo>
                  <a:cubicBezTo>
                    <a:pt x="3056" y="207"/>
                    <a:pt x="3056" y="207"/>
                    <a:pt x="3056" y="207"/>
                  </a:cubicBezTo>
                  <a:lnTo>
                    <a:pt x="3056" y="207"/>
                  </a:lnTo>
                  <a:cubicBezTo>
                    <a:pt x="3056" y="207"/>
                    <a:pt x="3056" y="207"/>
                    <a:pt x="3056" y="207"/>
                  </a:cubicBezTo>
                  <a:close/>
                  <a:moveTo>
                    <a:pt x="2798" y="477"/>
                  </a:moveTo>
                  <a:cubicBezTo>
                    <a:pt x="2803" y="486"/>
                    <a:pt x="2808" y="495"/>
                    <a:pt x="2813" y="504"/>
                  </a:cubicBezTo>
                  <a:lnTo>
                    <a:pt x="2813" y="504"/>
                  </a:lnTo>
                  <a:cubicBezTo>
                    <a:pt x="2809" y="496"/>
                    <a:pt x="2804" y="486"/>
                    <a:pt x="2798" y="477"/>
                  </a:cubicBezTo>
                  <a:close/>
                  <a:moveTo>
                    <a:pt x="2730" y="1657"/>
                  </a:moveTo>
                  <a:lnTo>
                    <a:pt x="2730" y="1657"/>
                  </a:lnTo>
                  <a:cubicBezTo>
                    <a:pt x="2728" y="1657"/>
                    <a:pt x="2727" y="1657"/>
                    <a:pt x="2725" y="1658"/>
                  </a:cubicBezTo>
                  <a:cubicBezTo>
                    <a:pt x="2727" y="1657"/>
                    <a:pt x="2728" y="1657"/>
                    <a:pt x="2730" y="1657"/>
                  </a:cubicBezTo>
                  <a:close/>
                  <a:moveTo>
                    <a:pt x="1730" y="6040"/>
                  </a:moveTo>
                  <a:lnTo>
                    <a:pt x="1730" y="6040"/>
                  </a:lnTo>
                  <a:cubicBezTo>
                    <a:pt x="1730" y="6040"/>
                    <a:pt x="1730" y="6040"/>
                    <a:pt x="1730" y="6040"/>
                  </a:cubicBezTo>
                  <a:cubicBezTo>
                    <a:pt x="1730" y="6040"/>
                    <a:pt x="1730" y="6040"/>
                    <a:pt x="1730" y="6040"/>
                  </a:cubicBezTo>
                  <a:lnTo>
                    <a:pt x="1730" y="6040"/>
                  </a:lnTo>
                  <a:cubicBezTo>
                    <a:pt x="1730" y="6040"/>
                    <a:pt x="1730" y="6040"/>
                    <a:pt x="1730" y="6040"/>
                  </a:cubicBezTo>
                  <a:close/>
                  <a:moveTo>
                    <a:pt x="477" y="11128"/>
                  </a:moveTo>
                  <a:lnTo>
                    <a:pt x="477" y="11128"/>
                  </a:lnTo>
                  <a:cubicBezTo>
                    <a:pt x="666" y="11254"/>
                    <a:pt x="495" y="11292"/>
                    <a:pt x="332" y="11302"/>
                  </a:cubicBezTo>
                  <a:lnTo>
                    <a:pt x="332" y="11302"/>
                  </a:lnTo>
                  <a:cubicBezTo>
                    <a:pt x="363" y="11129"/>
                    <a:pt x="528" y="11252"/>
                    <a:pt x="477" y="11128"/>
                  </a:cubicBezTo>
                  <a:close/>
                  <a:moveTo>
                    <a:pt x="5212" y="13075"/>
                  </a:moveTo>
                  <a:cubicBezTo>
                    <a:pt x="5212" y="13075"/>
                    <a:pt x="5212" y="13076"/>
                    <a:pt x="5211" y="13076"/>
                  </a:cubicBezTo>
                  <a:cubicBezTo>
                    <a:pt x="5212" y="13076"/>
                    <a:pt x="5212" y="13075"/>
                    <a:pt x="5212" y="13075"/>
                  </a:cubicBezTo>
                  <a:close/>
                  <a:moveTo>
                    <a:pt x="3171" y="0"/>
                  </a:moveTo>
                  <a:cubicBezTo>
                    <a:pt x="3171" y="117"/>
                    <a:pt x="3165" y="258"/>
                    <a:pt x="3117" y="258"/>
                  </a:cubicBezTo>
                  <a:cubicBezTo>
                    <a:pt x="3102" y="258"/>
                    <a:pt x="3082" y="243"/>
                    <a:pt x="3056" y="207"/>
                  </a:cubicBezTo>
                  <a:lnTo>
                    <a:pt x="3056" y="207"/>
                  </a:lnTo>
                  <a:cubicBezTo>
                    <a:pt x="3060" y="223"/>
                    <a:pt x="3130" y="707"/>
                    <a:pt x="3171" y="787"/>
                  </a:cubicBezTo>
                  <a:cubicBezTo>
                    <a:pt x="2902" y="688"/>
                    <a:pt x="2929" y="703"/>
                    <a:pt x="2813" y="504"/>
                  </a:cubicBezTo>
                  <a:lnTo>
                    <a:pt x="2813" y="504"/>
                  </a:lnTo>
                  <a:cubicBezTo>
                    <a:pt x="2832" y="541"/>
                    <a:pt x="2825" y="561"/>
                    <a:pt x="2801" y="561"/>
                  </a:cubicBezTo>
                  <a:cubicBezTo>
                    <a:pt x="2797" y="561"/>
                    <a:pt x="2792" y="561"/>
                    <a:pt x="2787" y="560"/>
                  </a:cubicBezTo>
                  <a:lnTo>
                    <a:pt x="2787" y="560"/>
                  </a:lnTo>
                  <a:cubicBezTo>
                    <a:pt x="2828" y="705"/>
                    <a:pt x="2860" y="746"/>
                    <a:pt x="2953" y="818"/>
                  </a:cubicBezTo>
                  <a:cubicBezTo>
                    <a:pt x="2870" y="933"/>
                    <a:pt x="2777" y="963"/>
                    <a:pt x="2984" y="1212"/>
                  </a:cubicBezTo>
                  <a:cubicBezTo>
                    <a:pt x="2653" y="1191"/>
                    <a:pt x="2839" y="1005"/>
                    <a:pt x="2559" y="891"/>
                  </a:cubicBezTo>
                  <a:lnTo>
                    <a:pt x="2559" y="891"/>
                  </a:lnTo>
                  <a:cubicBezTo>
                    <a:pt x="2653" y="1098"/>
                    <a:pt x="2694" y="1161"/>
                    <a:pt x="2756" y="1326"/>
                  </a:cubicBezTo>
                  <a:cubicBezTo>
                    <a:pt x="2761" y="1323"/>
                    <a:pt x="2767" y="1321"/>
                    <a:pt x="2776" y="1321"/>
                  </a:cubicBezTo>
                  <a:cubicBezTo>
                    <a:pt x="2860" y="1321"/>
                    <a:pt x="3112" y="1501"/>
                    <a:pt x="3046" y="1596"/>
                  </a:cubicBezTo>
                  <a:cubicBezTo>
                    <a:pt x="3016" y="1565"/>
                    <a:pt x="2728" y="1357"/>
                    <a:pt x="2686" y="1357"/>
                  </a:cubicBezTo>
                  <a:cubicBezTo>
                    <a:pt x="2685" y="1357"/>
                    <a:pt x="2684" y="1357"/>
                    <a:pt x="2683" y="1357"/>
                  </a:cubicBezTo>
                  <a:cubicBezTo>
                    <a:pt x="2683" y="1408"/>
                    <a:pt x="2823" y="1629"/>
                    <a:pt x="2730" y="1657"/>
                  </a:cubicBezTo>
                  <a:lnTo>
                    <a:pt x="2730" y="1657"/>
                  </a:lnTo>
                  <a:cubicBezTo>
                    <a:pt x="2752" y="1651"/>
                    <a:pt x="2771" y="1649"/>
                    <a:pt x="2788" y="1649"/>
                  </a:cubicBezTo>
                  <a:cubicBezTo>
                    <a:pt x="2862" y="1649"/>
                    <a:pt x="2885" y="1701"/>
                    <a:pt x="2860" y="1792"/>
                  </a:cubicBezTo>
                  <a:cubicBezTo>
                    <a:pt x="2911" y="1792"/>
                    <a:pt x="2891" y="1803"/>
                    <a:pt x="2963" y="1824"/>
                  </a:cubicBezTo>
                  <a:cubicBezTo>
                    <a:pt x="2980" y="1741"/>
                    <a:pt x="2992" y="1714"/>
                    <a:pt x="3000" y="1714"/>
                  </a:cubicBezTo>
                  <a:cubicBezTo>
                    <a:pt x="3017" y="1714"/>
                    <a:pt x="3022" y="1820"/>
                    <a:pt x="3032" y="1820"/>
                  </a:cubicBezTo>
                  <a:cubicBezTo>
                    <a:pt x="3036" y="1820"/>
                    <a:pt x="3040" y="1807"/>
                    <a:pt x="3046" y="1771"/>
                  </a:cubicBezTo>
                  <a:cubicBezTo>
                    <a:pt x="3056" y="1792"/>
                    <a:pt x="3116" y="2052"/>
                    <a:pt x="3109" y="2052"/>
                  </a:cubicBezTo>
                  <a:cubicBezTo>
                    <a:pt x="3109" y="2052"/>
                    <a:pt x="3109" y="2052"/>
                    <a:pt x="3109" y="2052"/>
                  </a:cubicBezTo>
                  <a:lnTo>
                    <a:pt x="3109" y="2052"/>
                  </a:lnTo>
                  <a:cubicBezTo>
                    <a:pt x="3123" y="2092"/>
                    <a:pt x="3113" y="2107"/>
                    <a:pt x="3092" y="2107"/>
                  </a:cubicBezTo>
                  <a:cubicBezTo>
                    <a:pt x="3035" y="2107"/>
                    <a:pt x="2898" y="2007"/>
                    <a:pt x="2891" y="1999"/>
                  </a:cubicBezTo>
                  <a:lnTo>
                    <a:pt x="2891" y="1999"/>
                  </a:lnTo>
                  <a:cubicBezTo>
                    <a:pt x="2891" y="2003"/>
                    <a:pt x="2889" y="2004"/>
                    <a:pt x="2885" y="2004"/>
                  </a:cubicBezTo>
                  <a:cubicBezTo>
                    <a:pt x="2827" y="2004"/>
                    <a:pt x="2296" y="1664"/>
                    <a:pt x="2238" y="1606"/>
                  </a:cubicBezTo>
                  <a:lnTo>
                    <a:pt x="2238" y="1606"/>
                  </a:lnTo>
                  <a:cubicBezTo>
                    <a:pt x="2197" y="1647"/>
                    <a:pt x="2310" y="1709"/>
                    <a:pt x="2238" y="1730"/>
                  </a:cubicBezTo>
                  <a:cubicBezTo>
                    <a:pt x="2256" y="1765"/>
                    <a:pt x="2431" y="1876"/>
                    <a:pt x="2425" y="1876"/>
                  </a:cubicBezTo>
                  <a:cubicBezTo>
                    <a:pt x="2424" y="1876"/>
                    <a:pt x="2418" y="1873"/>
                    <a:pt x="2404" y="1865"/>
                  </a:cubicBezTo>
                  <a:lnTo>
                    <a:pt x="2404" y="1865"/>
                  </a:lnTo>
                  <a:cubicBezTo>
                    <a:pt x="2417" y="1897"/>
                    <a:pt x="2438" y="1913"/>
                    <a:pt x="2462" y="1913"/>
                  </a:cubicBezTo>
                  <a:cubicBezTo>
                    <a:pt x="2476" y="1913"/>
                    <a:pt x="2492" y="1908"/>
                    <a:pt x="2508" y="1896"/>
                  </a:cubicBezTo>
                  <a:lnTo>
                    <a:pt x="2508" y="1896"/>
                  </a:lnTo>
                  <a:cubicBezTo>
                    <a:pt x="2466" y="1937"/>
                    <a:pt x="2476" y="1969"/>
                    <a:pt x="2549" y="1979"/>
                  </a:cubicBezTo>
                  <a:cubicBezTo>
                    <a:pt x="2534" y="1981"/>
                    <a:pt x="2519" y="1981"/>
                    <a:pt x="2505" y="1981"/>
                  </a:cubicBezTo>
                  <a:cubicBezTo>
                    <a:pt x="2286" y="1981"/>
                    <a:pt x="2178" y="1764"/>
                    <a:pt x="2052" y="1658"/>
                  </a:cubicBezTo>
                  <a:lnTo>
                    <a:pt x="2052" y="1658"/>
                  </a:lnTo>
                  <a:cubicBezTo>
                    <a:pt x="2135" y="1865"/>
                    <a:pt x="2300" y="1948"/>
                    <a:pt x="2300" y="2082"/>
                  </a:cubicBezTo>
                  <a:cubicBezTo>
                    <a:pt x="2321" y="2082"/>
                    <a:pt x="2372" y="1989"/>
                    <a:pt x="2372" y="1979"/>
                  </a:cubicBezTo>
                  <a:cubicBezTo>
                    <a:pt x="2404" y="1999"/>
                    <a:pt x="2611" y="2197"/>
                    <a:pt x="2632" y="2393"/>
                  </a:cubicBezTo>
                  <a:cubicBezTo>
                    <a:pt x="2656" y="2366"/>
                    <a:pt x="2672" y="2358"/>
                    <a:pt x="2682" y="2358"/>
                  </a:cubicBezTo>
                  <a:cubicBezTo>
                    <a:pt x="2698" y="2358"/>
                    <a:pt x="2702" y="2375"/>
                    <a:pt x="2704" y="2375"/>
                  </a:cubicBezTo>
                  <a:cubicBezTo>
                    <a:pt x="2707" y="2375"/>
                    <a:pt x="2707" y="2360"/>
                    <a:pt x="2715" y="2300"/>
                  </a:cubicBezTo>
                  <a:cubicBezTo>
                    <a:pt x="2726" y="2338"/>
                    <a:pt x="2736" y="2351"/>
                    <a:pt x="2748" y="2351"/>
                  </a:cubicBezTo>
                  <a:cubicBezTo>
                    <a:pt x="2771" y="2351"/>
                    <a:pt x="2804" y="2310"/>
                    <a:pt x="2870" y="2289"/>
                  </a:cubicBezTo>
                  <a:lnTo>
                    <a:pt x="2870" y="2289"/>
                  </a:lnTo>
                  <a:cubicBezTo>
                    <a:pt x="2864" y="2328"/>
                    <a:pt x="2865" y="2375"/>
                    <a:pt x="2875" y="2375"/>
                  </a:cubicBezTo>
                  <a:cubicBezTo>
                    <a:pt x="2880" y="2375"/>
                    <a:pt x="2889" y="2357"/>
                    <a:pt x="2901" y="2310"/>
                  </a:cubicBezTo>
                  <a:lnTo>
                    <a:pt x="2901" y="2310"/>
                  </a:lnTo>
                  <a:cubicBezTo>
                    <a:pt x="2956" y="2436"/>
                    <a:pt x="2881" y="2478"/>
                    <a:pt x="2787" y="2478"/>
                  </a:cubicBezTo>
                  <a:cubicBezTo>
                    <a:pt x="2701" y="2478"/>
                    <a:pt x="2598" y="2443"/>
                    <a:pt x="2559" y="2404"/>
                  </a:cubicBezTo>
                  <a:lnTo>
                    <a:pt x="2559" y="2404"/>
                  </a:lnTo>
                  <a:cubicBezTo>
                    <a:pt x="2517" y="2570"/>
                    <a:pt x="2673" y="2497"/>
                    <a:pt x="2673" y="2570"/>
                  </a:cubicBezTo>
                  <a:cubicBezTo>
                    <a:pt x="2671" y="2618"/>
                    <a:pt x="2654" y="2638"/>
                    <a:pt x="2627" y="2638"/>
                  </a:cubicBezTo>
                  <a:cubicBezTo>
                    <a:pt x="2498" y="2638"/>
                    <a:pt x="2141" y="2182"/>
                    <a:pt x="2124" y="2165"/>
                  </a:cubicBezTo>
                  <a:lnTo>
                    <a:pt x="2124" y="2165"/>
                  </a:lnTo>
                  <a:cubicBezTo>
                    <a:pt x="2072" y="2559"/>
                    <a:pt x="2248" y="2559"/>
                    <a:pt x="2290" y="2766"/>
                  </a:cubicBezTo>
                  <a:cubicBezTo>
                    <a:pt x="2303" y="2737"/>
                    <a:pt x="2327" y="2725"/>
                    <a:pt x="2355" y="2725"/>
                  </a:cubicBezTo>
                  <a:cubicBezTo>
                    <a:pt x="2438" y="2725"/>
                    <a:pt x="2560" y="2824"/>
                    <a:pt x="2590" y="2901"/>
                  </a:cubicBezTo>
                  <a:cubicBezTo>
                    <a:pt x="2570" y="2897"/>
                    <a:pt x="2555" y="2896"/>
                    <a:pt x="2543" y="2896"/>
                  </a:cubicBezTo>
                  <a:cubicBezTo>
                    <a:pt x="2457" y="2896"/>
                    <a:pt x="2565" y="2985"/>
                    <a:pt x="2528" y="2994"/>
                  </a:cubicBezTo>
                  <a:cubicBezTo>
                    <a:pt x="2380" y="2994"/>
                    <a:pt x="2252" y="2910"/>
                    <a:pt x="2177" y="2910"/>
                  </a:cubicBezTo>
                  <a:cubicBezTo>
                    <a:pt x="2173" y="2910"/>
                    <a:pt x="2169" y="2911"/>
                    <a:pt x="2165" y="2911"/>
                  </a:cubicBezTo>
                  <a:cubicBezTo>
                    <a:pt x="2135" y="3056"/>
                    <a:pt x="2362" y="3171"/>
                    <a:pt x="2259" y="3336"/>
                  </a:cubicBezTo>
                  <a:cubicBezTo>
                    <a:pt x="2280" y="3243"/>
                    <a:pt x="1689" y="2901"/>
                    <a:pt x="1647" y="2881"/>
                  </a:cubicBezTo>
                  <a:lnTo>
                    <a:pt x="1647" y="2881"/>
                  </a:lnTo>
                  <a:cubicBezTo>
                    <a:pt x="1623" y="2947"/>
                    <a:pt x="1742" y="3209"/>
                    <a:pt x="1823" y="3209"/>
                  </a:cubicBezTo>
                  <a:cubicBezTo>
                    <a:pt x="1844" y="3209"/>
                    <a:pt x="1862" y="3192"/>
                    <a:pt x="1875" y="3150"/>
                  </a:cubicBezTo>
                  <a:cubicBezTo>
                    <a:pt x="1961" y="3283"/>
                    <a:pt x="1959" y="3338"/>
                    <a:pt x="1877" y="3338"/>
                  </a:cubicBezTo>
                  <a:cubicBezTo>
                    <a:pt x="1870" y="3338"/>
                    <a:pt x="1863" y="3337"/>
                    <a:pt x="1854" y="3336"/>
                  </a:cubicBezTo>
                  <a:lnTo>
                    <a:pt x="1854" y="3336"/>
                  </a:lnTo>
                  <a:cubicBezTo>
                    <a:pt x="1948" y="3461"/>
                    <a:pt x="2031" y="3440"/>
                    <a:pt x="2052" y="3585"/>
                  </a:cubicBezTo>
                  <a:cubicBezTo>
                    <a:pt x="2101" y="3585"/>
                    <a:pt x="2046" y="3481"/>
                    <a:pt x="2095" y="3481"/>
                  </a:cubicBezTo>
                  <a:cubicBezTo>
                    <a:pt x="2098" y="3481"/>
                    <a:pt x="2100" y="3481"/>
                    <a:pt x="2103" y="3481"/>
                  </a:cubicBezTo>
                  <a:cubicBezTo>
                    <a:pt x="2103" y="3585"/>
                    <a:pt x="2207" y="3523"/>
                    <a:pt x="2103" y="3585"/>
                  </a:cubicBezTo>
                  <a:cubicBezTo>
                    <a:pt x="2103" y="3595"/>
                    <a:pt x="2238" y="3585"/>
                    <a:pt x="2269" y="3636"/>
                  </a:cubicBezTo>
                  <a:cubicBezTo>
                    <a:pt x="2254" y="3638"/>
                    <a:pt x="2240" y="3639"/>
                    <a:pt x="2225" y="3639"/>
                  </a:cubicBezTo>
                  <a:cubicBezTo>
                    <a:pt x="2129" y="3639"/>
                    <a:pt x="2039" y="3608"/>
                    <a:pt x="1958" y="3554"/>
                  </a:cubicBezTo>
                  <a:lnTo>
                    <a:pt x="1958" y="3554"/>
                  </a:lnTo>
                  <a:cubicBezTo>
                    <a:pt x="2062" y="3627"/>
                    <a:pt x="1969" y="3585"/>
                    <a:pt x="1886" y="3647"/>
                  </a:cubicBezTo>
                  <a:cubicBezTo>
                    <a:pt x="1907" y="3595"/>
                    <a:pt x="1896" y="3554"/>
                    <a:pt x="1865" y="3512"/>
                  </a:cubicBezTo>
                  <a:cubicBezTo>
                    <a:pt x="1862" y="3563"/>
                    <a:pt x="1856" y="3581"/>
                    <a:pt x="1845" y="3581"/>
                  </a:cubicBezTo>
                  <a:cubicBezTo>
                    <a:pt x="1818" y="3581"/>
                    <a:pt x="1766" y="3448"/>
                    <a:pt x="1703" y="3448"/>
                  </a:cubicBezTo>
                  <a:cubicBezTo>
                    <a:pt x="1698" y="3448"/>
                    <a:pt x="1693" y="3448"/>
                    <a:pt x="1689" y="3450"/>
                  </a:cubicBezTo>
                  <a:cubicBezTo>
                    <a:pt x="1689" y="3450"/>
                    <a:pt x="1689" y="3450"/>
                    <a:pt x="1690" y="3450"/>
                  </a:cubicBezTo>
                  <a:cubicBezTo>
                    <a:pt x="1715" y="3450"/>
                    <a:pt x="1804" y="3742"/>
                    <a:pt x="1876" y="3742"/>
                  </a:cubicBezTo>
                  <a:cubicBezTo>
                    <a:pt x="1899" y="3742"/>
                    <a:pt x="1920" y="3713"/>
                    <a:pt x="1937" y="3636"/>
                  </a:cubicBezTo>
                  <a:cubicBezTo>
                    <a:pt x="1979" y="3647"/>
                    <a:pt x="1999" y="3854"/>
                    <a:pt x="1999" y="3875"/>
                  </a:cubicBezTo>
                  <a:cubicBezTo>
                    <a:pt x="2022" y="3735"/>
                    <a:pt x="2028" y="3688"/>
                    <a:pt x="2030" y="3688"/>
                  </a:cubicBezTo>
                  <a:lnTo>
                    <a:pt x="2030" y="3688"/>
                  </a:lnTo>
                  <a:cubicBezTo>
                    <a:pt x="2034" y="3688"/>
                    <a:pt x="2025" y="3842"/>
                    <a:pt x="2072" y="3875"/>
                  </a:cubicBezTo>
                  <a:cubicBezTo>
                    <a:pt x="2099" y="3790"/>
                    <a:pt x="2131" y="3765"/>
                    <a:pt x="2164" y="3765"/>
                  </a:cubicBezTo>
                  <a:cubicBezTo>
                    <a:pt x="2196" y="3765"/>
                    <a:pt x="2229" y="3787"/>
                    <a:pt x="2259" y="3802"/>
                  </a:cubicBezTo>
                  <a:cubicBezTo>
                    <a:pt x="2227" y="3864"/>
                    <a:pt x="2197" y="3989"/>
                    <a:pt x="2290" y="4000"/>
                  </a:cubicBezTo>
                  <a:cubicBezTo>
                    <a:pt x="2289" y="4003"/>
                    <a:pt x="2288" y="4005"/>
                    <a:pt x="2288" y="4005"/>
                  </a:cubicBezTo>
                  <a:cubicBezTo>
                    <a:pt x="2289" y="4005"/>
                    <a:pt x="2322" y="3877"/>
                    <a:pt x="2337" y="3877"/>
                  </a:cubicBezTo>
                  <a:cubicBezTo>
                    <a:pt x="2339" y="3877"/>
                    <a:pt x="2341" y="3879"/>
                    <a:pt x="2342" y="3885"/>
                  </a:cubicBezTo>
                  <a:cubicBezTo>
                    <a:pt x="2362" y="3989"/>
                    <a:pt x="2372" y="4051"/>
                    <a:pt x="2414" y="4165"/>
                  </a:cubicBezTo>
                  <a:cubicBezTo>
                    <a:pt x="2440" y="4105"/>
                    <a:pt x="2464" y="4084"/>
                    <a:pt x="2495" y="4084"/>
                  </a:cubicBezTo>
                  <a:cubicBezTo>
                    <a:pt x="2538" y="4084"/>
                    <a:pt x="2593" y="4125"/>
                    <a:pt x="2683" y="4155"/>
                  </a:cubicBezTo>
                  <a:cubicBezTo>
                    <a:pt x="2623" y="4204"/>
                    <a:pt x="2523" y="4221"/>
                    <a:pt x="2415" y="4221"/>
                  </a:cubicBezTo>
                  <a:cubicBezTo>
                    <a:pt x="2208" y="4221"/>
                    <a:pt x="1972" y="4158"/>
                    <a:pt x="1937" y="4145"/>
                  </a:cubicBezTo>
                  <a:lnTo>
                    <a:pt x="1937" y="4145"/>
                  </a:lnTo>
                  <a:cubicBezTo>
                    <a:pt x="1947" y="4219"/>
                    <a:pt x="1989" y="4260"/>
                    <a:pt x="2065" y="4260"/>
                  </a:cubicBezTo>
                  <a:cubicBezTo>
                    <a:pt x="2074" y="4260"/>
                    <a:pt x="2083" y="4259"/>
                    <a:pt x="2093" y="4258"/>
                  </a:cubicBezTo>
                  <a:lnTo>
                    <a:pt x="2093" y="4258"/>
                  </a:lnTo>
                  <a:cubicBezTo>
                    <a:pt x="2010" y="4279"/>
                    <a:pt x="1989" y="4331"/>
                    <a:pt x="2041" y="4414"/>
                  </a:cubicBezTo>
                  <a:cubicBezTo>
                    <a:pt x="2042" y="4410"/>
                    <a:pt x="2048" y="4408"/>
                    <a:pt x="2057" y="4408"/>
                  </a:cubicBezTo>
                  <a:cubicBezTo>
                    <a:pt x="2120" y="4408"/>
                    <a:pt x="2336" y="4499"/>
                    <a:pt x="2372" y="4652"/>
                  </a:cubicBezTo>
                  <a:cubicBezTo>
                    <a:pt x="2324" y="4657"/>
                    <a:pt x="2290" y="4659"/>
                    <a:pt x="2267" y="4659"/>
                  </a:cubicBezTo>
                  <a:cubicBezTo>
                    <a:pt x="2179" y="4659"/>
                    <a:pt x="2254" y="4630"/>
                    <a:pt x="2249" y="4630"/>
                  </a:cubicBezTo>
                  <a:lnTo>
                    <a:pt x="2249" y="4630"/>
                  </a:lnTo>
                  <a:cubicBezTo>
                    <a:pt x="2247" y="4630"/>
                    <a:pt x="2230" y="4636"/>
                    <a:pt x="2176" y="4652"/>
                  </a:cubicBezTo>
                  <a:cubicBezTo>
                    <a:pt x="2232" y="4586"/>
                    <a:pt x="2238" y="4578"/>
                    <a:pt x="2232" y="4578"/>
                  </a:cubicBezTo>
                  <a:cubicBezTo>
                    <a:pt x="2231" y="4578"/>
                    <a:pt x="2228" y="4579"/>
                    <a:pt x="2225" y="4579"/>
                  </a:cubicBezTo>
                  <a:cubicBezTo>
                    <a:pt x="2218" y="4579"/>
                    <a:pt x="2214" y="4573"/>
                    <a:pt x="2238" y="4528"/>
                  </a:cubicBezTo>
                  <a:cubicBezTo>
                    <a:pt x="2232" y="4524"/>
                    <a:pt x="2224" y="4522"/>
                    <a:pt x="2214" y="4522"/>
                  </a:cubicBezTo>
                  <a:cubicBezTo>
                    <a:pt x="2166" y="4522"/>
                    <a:pt x="2080" y="4565"/>
                    <a:pt x="2031" y="4565"/>
                  </a:cubicBezTo>
                  <a:cubicBezTo>
                    <a:pt x="1990" y="4565"/>
                    <a:pt x="1975" y="4535"/>
                    <a:pt x="2031" y="4424"/>
                  </a:cubicBezTo>
                  <a:cubicBezTo>
                    <a:pt x="1966" y="4395"/>
                    <a:pt x="1830" y="4382"/>
                    <a:pt x="1724" y="4382"/>
                  </a:cubicBezTo>
                  <a:cubicBezTo>
                    <a:pt x="1643" y="4382"/>
                    <a:pt x="1581" y="4390"/>
                    <a:pt x="1585" y="4403"/>
                  </a:cubicBezTo>
                  <a:cubicBezTo>
                    <a:pt x="1419" y="4279"/>
                    <a:pt x="1306" y="4196"/>
                    <a:pt x="1191" y="4113"/>
                  </a:cubicBezTo>
                  <a:lnTo>
                    <a:pt x="1191" y="4113"/>
                  </a:lnTo>
                  <a:cubicBezTo>
                    <a:pt x="1218" y="4289"/>
                    <a:pt x="1236" y="4319"/>
                    <a:pt x="1269" y="4319"/>
                  </a:cubicBezTo>
                  <a:cubicBezTo>
                    <a:pt x="1286" y="4319"/>
                    <a:pt x="1307" y="4310"/>
                    <a:pt x="1336" y="4310"/>
                  </a:cubicBezTo>
                  <a:cubicBezTo>
                    <a:pt x="1336" y="4538"/>
                    <a:pt x="1461" y="4497"/>
                    <a:pt x="1564" y="4683"/>
                  </a:cubicBezTo>
                  <a:cubicBezTo>
                    <a:pt x="1564" y="4683"/>
                    <a:pt x="1668" y="4559"/>
                    <a:pt x="1689" y="4518"/>
                  </a:cubicBezTo>
                  <a:cubicBezTo>
                    <a:pt x="1689" y="4683"/>
                    <a:pt x="1834" y="4548"/>
                    <a:pt x="1709" y="4693"/>
                  </a:cubicBezTo>
                  <a:cubicBezTo>
                    <a:pt x="1722" y="4693"/>
                    <a:pt x="1837" y="4615"/>
                    <a:pt x="1853" y="4615"/>
                  </a:cubicBezTo>
                  <a:cubicBezTo>
                    <a:pt x="1864" y="4615"/>
                    <a:pt x="1836" y="4646"/>
                    <a:pt x="1720" y="4746"/>
                  </a:cubicBezTo>
                  <a:cubicBezTo>
                    <a:pt x="1740" y="4759"/>
                    <a:pt x="1757" y="4766"/>
                    <a:pt x="1771" y="4766"/>
                  </a:cubicBezTo>
                  <a:cubicBezTo>
                    <a:pt x="1799" y="4766"/>
                    <a:pt x="1813" y="4736"/>
                    <a:pt x="1813" y="4673"/>
                  </a:cubicBezTo>
                  <a:cubicBezTo>
                    <a:pt x="1844" y="4787"/>
                    <a:pt x="1979" y="4828"/>
                    <a:pt x="1907" y="4974"/>
                  </a:cubicBezTo>
                  <a:cubicBezTo>
                    <a:pt x="1956" y="4955"/>
                    <a:pt x="1986" y="4950"/>
                    <a:pt x="2005" y="4950"/>
                  </a:cubicBezTo>
                  <a:cubicBezTo>
                    <a:pt x="2025" y="4950"/>
                    <a:pt x="2034" y="4955"/>
                    <a:pt x="2040" y="4955"/>
                  </a:cubicBezTo>
                  <a:cubicBezTo>
                    <a:pt x="2048" y="4955"/>
                    <a:pt x="2052" y="4947"/>
                    <a:pt x="2072" y="4911"/>
                  </a:cubicBezTo>
                  <a:lnTo>
                    <a:pt x="2072" y="4911"/>
                  </a:lnTo>
                  <a:cubicBezTo>
                    <a:pt x="2124" y="4983"/>
                    <a:pt x="2124" y="5056"/>
                    <a:pt x="2062" y="5129"/>
                  </a:cubicBezTo>
                  <a:cubicBezTo>
                    <a:pt x="2063" y="5129"/>
                    <a:pt x="2065" y="5129"/>
                    <a:pt x="2066" y="5129"/>
                  </a:cubicBezTo>
                  <a:cubicBezTo>
                    <a:pt x="2099" y="5129"/>
                    <a:pt x="2166" y="5025"/>
                    <a:pt x="2176" y="5025"/>
                  </a:cubicBezTo>
                  <a:cubicBezTo>
                    <a:pt x="2183" y="5116"/>
                    <a:pt x="2190" y="5141"/>
                    <a:pt x="2200" y="5141"/>
                  </a:cubicBezTo>
                  <a:cubicBezTo>
                    <a:pt x="2205" y="5141"/>
                    <a:pt x="2211" y="5135"/>
                    <a:pt x="2217" y="5129"/>
                  </a:cubicBezTo>
                  <a:lnTo>
                    <a:pt x="2217" y="5129"/>
                  </a:lnTo>
                  <a:cubicBezTo>
                    <a:pt x="2207" y="5139"/>
                    <a:pt x="2207" y="5149"/>
                    <a:pt x="2197" y="5160"/>
                  </a:cubicBezTo>
                  <a:cubicBezTo>
                    <a:pt x="2020" y="5149"/>
                    <a:pt x="1679" y="5098"/>
                    <a:pt x="1626" y="5077"/>
                  </a:cubicBezTo>
                  <a:cubicBezTo>
                    <a:pt x="1502" y="5046"/>
                    <a:pt x="1223" y="5036"/>
                    <a:pt x="1057" y="4911"/>
                  </a:cubicBezTo>
                  <a:lnTo>
                    <a:pt x="1057" y="4911"/>
                  </a:lnTo>
                  <a:cubicBezTo>
                    <a:pt x="1015" y="4974"/>
                    <a:pt x="1025" y="5046"/>
                    <a:pt x="1088" y="5119"/>
                  </a:cubicBezTo>
                  <a:cubicBezTo>
                    <a:pt x="1074" y="5072"/>
                    <a:pt x="1171" y="5064"/>
                    <a:pt x="1245" y="5064"/>
                  </a:cubicBezTo>
                  <a:cubicBezTo>
                    <a:pt x="1287" y="5064"/>
                    <a:pt x="1322" y="5066"/>
                    <a:pt x="1326" y="5066"/>
                  </a:cubicBezTo>
                  <a:cubicBezTo>
                    <a:pt x="1326" y="5191"/>
                    <a:pt x="1513" y="5409"/>
                    <a:pt x="1616" y="5512"/>
                  </a:cubicBezTo>
                  <a:cubicBezTo>
                    <a:pt x="1668" y="5445"/>
                    <a:pt x="1710" y="5442"/>
                    <a:pt x="1737" y="5442"/>
                  </a:cubicBezTo>
                  <a:cubicBezTo>
                    <a:pt x="1739" y="5442"/>
                    <a:pt x="1741" y="5442"/>
                    <a:pt x="1744" y="5442"/>
                  </a:cubicBezTo>
                  <a:cubicBezTo>
                    <a:pt x="1766" y="5442"/>
                    <a:pt x="1776" y="5440"/>
                    <a:pt x="1771" y="5388"/>
                  </a:cubicBezTo>
                  <a:lnTo>
                    <a:pt x="1771" y="5388"/>
                  </a:lnTo>
                  <a:cubicBezTo>
                    <a:pt x="1792" y="5460"/>
                    <a:pt x="1824" y="5522"/>
                    <a:pt x="1865" y="5574"/>
                  </a:cubicBezTo>
                  <a:cubicBezTo>
                    <a:pt x="1873" y="5537"/>
                    <a:pt x="1877" y="5522"/>
                    <a:pt x="1878" y="5522"/>
                  </a:cubicBezTo>
                  <a:lnTo>
                    <a:pt x="1878" y="5522"/>
                  </a:lnTo>
                  <a:cubicBezTo>
                    <a:pt x="1883" y="5522"/>
                    <a:pt x="1860" y="5667"/>
                    <a:pt x="1813" y="5699"/>
                  </a:cubicBezTo>
                  <a:cubicBezTo>
                    <a:pt x="1848" y="5769"/>
                    <a:pt x="1960" y="5802"/>
                    <a:pt x="2073" y="5802"/>
                  </a:cubicBezTo>
                  <a:cubicBezTo>
                    <a:pt x="2195" y="5802"/>
                    <a:pt x="2319" y="5763"/>
                    <a:pt x="2352" y="5688"/>
                  </a:cubicBezTo>
                  <a:lnTo>
                    <a:pt x="2352" y="5688"/>
                  </a:lnTo>
                  <a:cubicBezTo>
                    <a:pt x="2445" y="5854"/>
                    <a:pt x="2310" y="5885"/>
                    <a:pt x="2144" y="5999"/>
                  </a:cubicBezTo>
                  <a:cubicBezTo>
                    <a:pt x="2232" y="5976"/>
                    <a:pt x="2264" y="5967"/>
                    <a:pt x="2267" y="5967"/>
                  </a:cubicBezTo>
                  <a:lnTo>
                    <a:pt x="2267" y="5967"/>
                  </a:lnTo>
                  <a:cubicBezTo>
                    <a:pt x="2272" y="5967"/>
                    <a:pt x="2191" y="5993"/>
                    <a:pt x="2165" y="6020"/>
                  </a:cubicBezTo>
                  <a:cubicBezTo>
                    <a:pt x="2173" y="6019"/>
                    <a:pt x="2181" y="6018"/>
                    <a:pt x="2188" y="6018"/>
                  </a:cubicBezTo>
                  <a:cubicBezTo>
                    <a:pt x="2249" y="6018"/>
                    <a:pt x="2252" y="6057"/>
                    <a:pt x="2290" y="6113"/>
                  </a:cubicBezTo>
                  <a:cubicBezTo>
                    <a:pt x="2278" y="6115"/>
                    <a:pt x="2266" y="6115"/>
                    <a:pt x="2255" y="6115"/>
                  </a:cubicBezTo>
                  <a:cubicBezTo>
                    <a:pt x="2126" y="6115"/>
                    <a:pt x="2044" y="6029"/>
                    <a:pt x="1963" y="6029"/>
                  </a:cubicBezTo>
                  <a:cubicBezTo>
                    <a:pt x="1948" y="6029"/>
                    <a:pt x="1932" y="6033"/>
                    <a:pt x="1917" y="6040"/>
                  </a:cubicBezTo>
                  <a:cubicBezTo>
                    <a:pt x="2030" y="6127"/>
                    <a:pt x="1910" y="6301"/>
                    <a:pt x="1753" y="6301"/>
                  </a:cubicBezTo>
                  <a:cubicBezTo>
                    <a:pt x="1723" y="6301"/>
                    <a:pt x="1692" y="6295"/>
                    <a:pt x="1660" y="6280"/>
                  </a:cubicBezTo>
                  <a:lnTo>
                    <a:pt x="1660" y="6280"/>
                  </a:lnTo>
                  <a:cubicBezTo>
                    <a:pt x="1666" y="6283"/>
                    <a:pt x="1671" y="6284"/>
                    <a:pt x="1675" y="6284"/>
                  </a:cubicBezTo>
                  <a:cubicBezTo>
                    <a:pt x="1745" y="6284"/>
                    <a:pt x="1768" y="6060"/>
                    <a:pt x="1730" y="6040"/>
                  </a:cubicBezTo>
                  <a:lnTo>
                    <a:pt x="1730" y="6040"/>
                  </a:lnTo>
                  <a:cubicBezTo>
                    <a:pt x="1727" y="6051"/>
                    <a:pt x="1493" y="6445"/>
                    <a:pt x="1530" y="6445"/>
                  </a:cubicBezTo>
                  <a:cubicBezTo>
                    <a:pt x="1539" y="6445"/>
                    <a:pt x="1562" y="6424"/>
                    <a:pt x="1606" y="6372"/>
                  </a:cubicBezTo>
                  <a:lnTo>
                    <a:pt x="1606" y="6372"/>
                  </a:lnTo>
                  <a:cubicBezTo>
                    <a:pt x="1637" y="6434"/>
                    <a:pt x="1616" y="6476"/>
                    <a:pt x="1544" y="6486"/>
                  </a:cubicBezTo>
                  <a:cubicBezTo>
                    <a:pt x="1596" y="6486"/>
                    <a:pt x="1647" y="6496"/>
                    <a:pt x="1699" y="6528"/>
                  </a:cubicBezTo>
                  <a:cubicBezTo>
                    <a:pt x="1666" y="6536"/>
                    <a:pt x="1630" y="6540"/>
                    <a:pt x="1593" y="6540"/>
                  </a:cubicBezTo>
                  <a:cubicBezTo>
                    <a:pt x="1410" y="6540"/>
                    <a:pt x="1206" y="6454"/>
                    <a:pt x="1174" y="6454"/>
                  </a:cubicBezTo>
                  <a:cubicBezTo>
                    <a:pt x="1172" y="6454"/>
                    <a:pt x="1171" y="6454"/>
                    <a:pt x="1171" y="6455"/>
                  </a:cubicBezTo>
                  <a:cubicBezTo>
                    <a:pt x="1326" y="6507"/>
                    <a:pt x="1419" y="6600"/>
                    <a:pt x="1513" y="6776"/>
                  </a:cubicBezTo>
                  <a:cubicBezTo>
                    <a:pt x="1529" y="6721"/>
                    <a:pt x="1546" y="6701"/>
                    <a:pt x="1564" y="6701"/>
                  </a:cubicBezTo>
                  <a:cubicBezTo>
                    <a:pt x="1618" y="6701"/>
                    <a:pt x="1676" y="6880"/>
                    <a:pt x="1699" y="6880"/>
                  </a:cubicBezTo>
                  <a:cubicBezTo>
                    <a:pt x="1716" y="6826"/>
                    <a:pt x="1736" y="6805"/>
                    <a:pt x="1758" y="6805"/>
                  </a:cubicBezTo>
                  <a:cubicBezTo>
                    <a:pt x="1791" y="6805"/>
                    <a:pt x="1828" y="6851"/>
                    <a:pt x="1865" y="6901"/>
                  </a:cubicBezTo>
                  <a:cubicBezTo>
                    <a:pt x="1792" y="6963"/>
                    <a:pt x="1782" y="6984"/>
                    <a:pt x="1668" y="7004"/>
                  </a:cubicBezTo>
                  <a:cubicBezTo>
                    <a:pt x="1751" y="7035"/>
                    <a:pt x="1917" y="7191"/>
                    <a:pt x="1907" y="7253"/>
                  </a:cubicBezTo>
                  <a:cubicBezTo>
                    <a:pt x="1844" y="7253"/>
                    <a:pt x="1636" y="7288"/>
                    <a:pt x="1510" y="7288"/>
                  </a:cubicBezTo>
                  <a:cubicBezTo>
                    <a:pt x="1468" y="7288"/>
                    <a:pt x="1435" y="7284"/>
                    <a:pt x="1419" y="7274"/>
                  </a:cubicBezTo>
                  <a:lnTo>
                    <a:pt x="1419" y="7274"/>
                  </a:lnTo>
                  <a:cubicBezTo>
                    <a:pt x="1461" y="7325"/>
                    <a:pt x="1502" y="7367"/>
                    <a:pt x="1554" y="7387"/>
                  </a:cubicBezTo>
                  <a:cubicBezTo>
                    <a:pt x="1509" y="7395"/>
                    <a:pt x="1368" y="7420"/>
                    <a:pt x="1280" y="7420"/>
                  </a:cubicBezTo>
                  <a:cubicBezTo>
                    <a:pt x="1248" y="7420"/>
                    <a:pt x="1223" y="7416"/>
                    <a:pt x="1212" y="7408"/>
                  </a:cubicBezTo>
                  <a:lnTo>
                    <a:pt x="1212" y="7408"/>
                  </a:lnTo>
                  <a:cubicBezTo>
                    <a:pt x="1226" y="7489"/>
                    <a:pt x="1231" y="7498"/>
                    <a:pt x="1238" y="7498"/>
                  </a:cubicBezTo>
                  <a:cubicBezTo>
                    <a:pt x="1239" y="7498"/>
                    <a:pt x="1241" y="7497"/>
                    <a:pt x="1243" y="7497"/>
                  </a:cubicBezTo>
                  <a:cubicBezTo>
                    <a:pt x="1251" y="7497"/>
                    <a:pt x="1261" y="7506"/>
                    <a:pt x="1285" y="7595"/>
                  </a:cubicBezTo>
                  <a:cubicBezTo>
                    <a:pt x="1285" y="7588"/>
                    <a:pt x="1320" y="7533"/>
                    <a:pt x="1351" y="7533"/>
                  </a:cubicBezTo>
                  <a:cubicBezTo>
                    <a:pt x="1367" y="7533"/>
                    <a:pt x="1381" y="7548"/>
                    <a:pt x="1389" y="7595"/>
                  </a:cubicBezTo>
                  <a:cubicBezTo>
                    <a:pt x="1414" y="7507"/>
                    <a:pt x="1427" y="7463"/>
                    <a:pt x="1435" y="7463"/>
                  </a:cubicBezTo>
                  <a:cubicBezTo>
                    <a:pt x="1443" y="7463"/>
                    <a:pt x="1445" y="7507"/>
                    <a:pt x="1451" y="7595"/>
                  </a:cubicBezTo>
                  <a:cubicBezTo>
                    <a:pt x="1453" y="7595"/>
                    <a:pt x="1456" y="7595"/>
                    <a:pt x="1458" y="7595"/>
                  </a:cubicBezTo>
                  <a:cubicBezTo>
                    <a:pt x="1535" y="7595"/>
                    <a:pt x="1448" y="7439"/>
                    <a:pt x="1507" y="7439"/>
                  </a:cubicBezTo>
                  <a:cubicBezTo>
                    <a:pt x="1509" y="7439"/>
                    <a:pt x="1511" y="7439"/>
                    <a:pt x="1513" y="7440"/>
                  </a:cubicBezTo>
                  <a:lnTo>
                    <a:pt x="1513" y="7615"/>
                  </a:lnTo>
                  <a:cubicBezTo>
                    <a:pt x="1483" y="7632"/>
                    <a:pt x="1435" y="7639"/>
                    <a:pt x="1383" y="7639"/>
                  </a:cubicBezTo>
                  <a:cubicBezTo>
                    <a:pt x="1271" y="7639"/>
                    <a:pt x="1137" y="7606"/>
                    <a:pt x="1108" y="7564"/>
                  </a:cubicBezTo>
                  <a:cubicBezTo>
                    <a:pt x="1095" y="7674"/>
                    <a:pt x="1081" y="7762"/>
                    <a:pt x="1091" y="7762"/>
                  </a:cubicBezTo>
                  <a:cubicBezTo>
                    <a:pt x="1097" y="7762"/>
                    <a:pt x="1108" y="7740"/>
                    <a:pt x="1129" y="7688"/>
                  </a:cubicBezTo>
                  <a:cubicBezTo>
                    <a:pt x="1147" y="7737"/>
                    <a:pt x="1156" y="7753"/>
                    <a:pt x="1162" y="7753"/>
                  </a:cubicBezTo>
                  <a:cubicBezTo>
                    <a:pt x="1173" y="7753"/>
                    <a:pt x="1163" y="7674"/>
                    <a:pt x="1168" y="7674"/>
                  </a:cubicBezTo>
                  <a:lnTo>
                    <a:pt x="1168" y="7674"/>
                  </a:lnTo>
                  <a:cubicBezTo>
                    <a:pt x="1171" y="7674"/>
                    <a:pt x="1182" y="7713"/>
                    <a:pt x="1212" y="7843"/>
                  </a:cubicBezTo>
                  <a:cubicBezTo>
                    <a:pt x="1226" y="7800"/>
                    <a:pt x="1235" y="7782"/>
                    <a:pt x="1239" y="7782"/>
                  </a:cubicBezTo>
                  <a:cubicBezTo>
                    <a:pt x="1248" y="7782"/>
                    <a:pt x="1243" y="7845"/>
                    <a:pt x="1243" y="7926"/>
                  </a:cubicBezTo>
                  <a:cubicBezTo>
                    <a:pt x="1261" y="7926"/>
                    <a:pt x="1295" y="7780"/>
                    <a:pt x="1383" y="7780"/>
                  </a:cubicBezTo>
                  <a:cubicBezTo>
                    <a:pt x="1398" y="7780"/>
                    <a:pt x="1413" y="7783"/>
                    <a:pt x="1430" y="7792"/>
                  </a:cubicBezTo>
                  <a:cubicBezTo>
                    <a:pt x="1347" y="7916"/>
                    <a:pt x="1398" y="7875"/>
                    <a:pt x="1306" y="7999"/>
                  </a:cubicBezTo>
                  <a:cubicBezTo>
                    <a:pt x="1336" y="7988"/>
                    <a:pt x="1534" y="7926"/>
                    <a:pt x="1564" y="7905"/>
                  </a:cubicBezTo>
                  <a:lnTo>
                    <a:pt x="1564" y="7905"/>
                  </a:lnTo>
                  <a:cubicBezTo>
                    <a:pt x="1560" y="7979"/>
                    <a:pt x="1576" y="7988"/>
                    <a:pt x="1585" y="7988"/>
                  </a:cubicBezTo>
                  <a:cubicBezTo>
                    <a:pt x="1589" y="7988"/>
                    <a:pt x="1591" y="7987"/>
                    <a:pt x="1592" y="7987"/>
                  </a:cubicBezTo>
                  <a:lnTo>
                    <a:pt x="1592" y="7987"/>
                  </a:lnTo>
                  <a:cubicBezTo>
                    <a:pt x="1596" y="7987"/>
                    <a:pt x="1581" y="8000"/>
                    <a:pt x="1502" y="8123"/>
                  </a:cubicBezTo>
                  <a:cubicBezTo>
                    <a:pt x="1531" y="8109"/>
                    <a:pt x="1561" y="8102"/>
                    <a:pt x="1589" y="8102"/>
                  </a:cubicBezTo>
                  <a:cubicBezTo>
                    <a:pt x="1699" y="8102"/>
                    <a:pt x="1780" y="8200"/>
                    <a:pt x="1689" y="8258"/>
                  </a:cubicBezTo>
                  <a:cubicBezTo>
                    <a:pt x="1685" y="8231"/>
                    <a:pt x="1587" y="8219"/>
                    <a:pt x="1456" y="8219"/>
                  </a:cubicBezTo>
                  <a:cubicBezTo>
                    <a:pt x="1188" y="8219"/>
                    <a:pt x="781" y="8268"/>
                    <a:pt x="767" y="8331"/>
                  </a:cubicBezTo>
                  <a:cubicBezTo>
                    <a:pt x="800" y="8338"/>
                    <a:pt x="961" y="8424"/>
                    <a:pt x="921" y="8424"/>
                  </a:cubicBezTo>
                  <a:cubicBezTo>
                    <a:pt x="910" y="8424"/>
                    <a:pt x="885" y="8418"/>
                    <a:pt x="839" y="8403"/>
                  </a:cubicBezTo>
                  <a:lnTo>
                    <a:pt x="839" y="8403"/>
                  </a:lnTo>
                  <a:cubicBezTo>
                    <a:pt x="880" y="8465"/>
                    <a:pt x="901" y="8496"/>
                    <a:pt x="922" y="8506"/>
                  </a:cubicBezTo>
                  <a:cubicBezTo>
                    <a:pt x="850" y="8486"/>
                    <a:pt x="777" y="8486"/>
                    <a:pt x="694" y="8486"/>
                  </a:cubicBezTo>
                  <a:cubicBezTo>
                    <a:pt x="850" y="8683"/>
                    <a:pt x="829" y="8559"/>
                    <a:pt x="829" y="8787"/>
                  </a:cubicBezTo>
                  <a:cubicBezTo>
                    <a:pt x="831" y="8787"/>
                    <a:pt x="833" y="8787"/>
                    <a:pt x="834" y="8787"/>
                  </a:cubicBezTo>
                  <a:cubicBezTo>
                    <a:pt x="886" y="8787"/>
                    <a:pt x="834" y="8651"/>
                    <a:pt x="886" y="8651"/>
                  </a:cubicBezTo>
                  <a:cubicBezTo>
                    <a:pt x="887" y="8651"/>
                    <a:pt x="889" y="8651"/>
                    <a:pt x="891" y="8651"/>
                  </a:cubicBezTo>
                  <a:cubicBezTo>
                    <a:pt x="912" y="8849"/>
                    <a:pt x="912" y="8745"/>
                    <a:pt x="829" y="8932"/>
                  </a:cubicBezTo>
                  <a:cubicBezTo>
                    <a:pt x="838" y="8943"/>
                    <a:pt x="849" y="8949"/>
                    <a:pt x="862" y="8949"/>
                  </a:cubicBezTo>
                  <a:cubicBezTo>
                    <a:pt x="893" y="8949"/>
                    <a:pt x="931" y="8917"/>
                    <a:pt x="953" y="8879"/>
                  </a:cubicBezTo>
                  <a:cubicBezTo>
                    <a:pt x="953" y="8932"/>
                    <a:pt x="963" y="8983"/>
                    <a:pt x="984" y="9035"/>
                  </a:cubicBezTo>
                  <a:cubicBezTo>
                    <a:pt x="1016" y="8922"/>
                    <a:pt x="1045" y="8880"/>
                    <a:pt x="1068" y="8880"/>
                  </a:cubicBezTo>
                  <a:cubicBezTo>
                    <a:pt x="1113" y="8880"/>
                    <a:pt x="1132" y="9036"/>
                    <a:pt x="1098" y="9139"/>
                  </a:cubicBezTo>
                  <a:cubicBezTo>
                    <a:pt x="1140" y="9097"/>
                    <a:pt x="1171" y="9066"/>
                    <a:pt x="1212" y="9035"/>
                  </a:cubicBezTo>
                  <a:lnTo>
                    <a:pt x="1212" y="9035"/>
                  </a:lnTo>
                  <a:cubicBezTo>
                    <a:pt x="1171" y="9118"/>
                    <a:pt x="1171" y="9201"/>
                    <a:pt x="1212" y="9273"/>
                  </a:cubicBezTo>
                  <a:cubicBezTo>
                    <a:pt x="1253" y="9242"/>
                    <a:pt x="1575" y="9211"/>
                    <a:pt x="1419" y="9087"/>
                  </a:cubicBezTo>
                  <a:cubicBezTo>
                    <a:pt x="1430" y="9082"/>
                    <a:pt x="1441" y="9080"/>
                    <a:pt x="1452" y="9080"/>
                  </a:cubicBezTo>
                  <a:cubicBezTo>
                    <a:pt x="1536" y="9080"/>
                    <a:pt x="1588" y="9217"/>
                    <a:pt x="1616" y="9263"/>
                  </a:cubicBezTo>
                  <a:cubicBezTo>
                    <a:pt x="1461" y="9284"/>
                    <a:pt x="1285" y="9335"/>
                    <a:pt x="1285" y="9377"/>
                  </a:cubicBezTo>
                  <a:cubicBezTo>
                    <a:pt x="1303" y="9373"/>
                    <a:pt x="1320" y="9372"/>
                    <a:pt x="1337" y="9372"/>
                  </a:cubicBezTo>
                  <a:cubicBezTo>
                    <a:pt x="1464" y="9372"/>
                    <a:pt x="1554" y="9463"/>
                    <a:pt x="1637" y="9491"/>
                  </a:cubicBezTo>
                  <a:cubicBezTo>
                    <a:pt x="1378" y="9501"/>
                    <a:pt x="456" y="9595"/>
                    <a:pt x="342" y="9636"/>
                  </a:cubicBezTo>
                  <a:cubicBezTo>
                    <a:pt x="124" y="9740"/>
                    <a:pt x="228" y="9781"/>
                    <a:pt x="124" y="9936"/>
                  </a:cubicBezTo>
                  <a:cubicBezTo>
                    <a:pt x="124" y="9902"/>
                    <a:pt x="117" y="9882"/>
                    <a:pt x="103" y="9882"/>
                  </a:cubicBezTo>
                  <a:cubicBezTo>
                    <a:pt x="100" y="9882"/>
                    <a:pt x="97" y="9883"/>
                    <a:pt x="93" y="9885"/>
                  </a:cubicBezTo>
                  <a:cubicBezTo>
                    <a:pt x="93" y="9916"/>
                    <a:pt x="217" y="10040"/>
                    <a:pt x="217" y="10040"/>
                  </a:cubicBezTo>
                  <a:cubicBezTo>
                    <a:pt x="222" y="9966"/>
                    <a:pt x="223" y="9932"/>
                    <a:pt x="228" y="9932"/>
                  </a:cubicBezTo>
                  <a:cubicBezTo>
                    <a:pt x="234" y="9932"/>
                    <a:pt x="247" y="9974"/>
                    <a:pt x="279" y="10051"/>
                  </a:cubicBezTo>
                  <a:cubicBezTo>
                    <a:pt x="321" y="9916"/>
                    <a:pt x="332" y="9926"/>
                    <a:pt x="300" y="9823"/>
                  </a:cubicBezTo>
                  <a:lnTo>
                    <a:pt x="300" y="9823"/>
                  </a:lnTo>
                  <a:cubicBezTo>
                    <a:pt x="435" y="9833"/>
                    <a:pt x="383" y="9812"/>
                    <a:pt x="394" y="10040"/>
                  </a:cubicBezTo>
                  <a:cubicBezTo>
                    <a:pt x="395" y="10040"/>
                    <a:pt x="396" y="10040"/>
                    <a:pt x="398" y="10040"/>
                  </a:cubicBezTo>
                  <a:cubicBezTo>
                    <a:pt x="469" y="10040"/>
                    <a:pt x="549" y="9760"/>
                    <a:pt x="560" y="9719"/>
                  </a:cubicBezTo>
                  <a:lnTo>
                    <a:pt x="560" y="9719"/>
                  </a:lnTo>
                  <a:cubicBezTo>
                    <a:pt x="553" y="9766"/>
                    <a:pt x="555" y="9787"/>
                    <a:pt x="569" y="9787"/>
                  </a:cubicBezTo>
                  <a:cubicBezTo>
                    <a:pt x="576" y="9787"/>
                    <a:pt x="587" y="9781"/>
                    <a:pt x="601" y="9770"/>
                  </a:cubicBezTo>
                  <a:lnTo>
                    <a:pt x="601" y="9770"/>
                  </a:lnTo>
                  <a:cubicBezTo>
                    <a:pt x="601" y="9874"/>
                    <a:pt x="560" y="9957"/>
                    <a:pt x="487" y="10030"/>
                  </a:cubicBezTo>
                  <a:cubicBezTo>
                    <a:pt x="518" y="10009"/>
                    <a:pt x="544" y="9999"/>
                    <a:pt x="568" y="9999"/>
                  </a:cubicBezTo>
                  <a:cubicBezTo>
                    <a:pt x="593" y="9999"/>
                    <a:pt x="616" y="10009"/>
                    <a:pt x="642" y="10030"/>
                  </a:cubicBezTo>
                  <a:cubicBezTo>
                    <a:pt x="642" y="10010"/>
                    <a:pt x="697" y="9872"/>
                    <a:pt x="704" y="9847"/>
                  </a:cubicBezTo>
                  <a:lnTo>
                    <a:pt x="704" y="9847"/>
                  </a:lnTo>
                  <a:cubicBezTo>
                    <a:pt x="684" y="9949"/>
                    <a:pt x="695" y="10031"/>
                    <a:pt x="756" y="10102"/>
                  </a:cubicBezTo>
                  <a:cubicBezTo>
                    <a:pt x="762" y="10058"/>
                    <a:pt x="767" y="10037"/>
                    <a:pt x="776" y="10037"/>
                  </a:cubicBezTo>
                  <a:cubicBezTo>
                    <a:pt x="784" y="10037"/>
                    <a:pt x="794" y="10052"/>
                    <a:pt x="808" y="10081"/>
                  </a:cubicBezTo>
                  <a:cubicBezTo>
                    <a:pt x="829" y="9916"/>
                    <a:pt x="880" y="9761"/>
                    <a:pt x="984" y="9750"/>
                  </a:cubicBezTo>
                  <a:lnTo>
                    <a:pt x="984" y="9750"/>
                  </a:lnTo>
                  <a:cubicBezTo>
                    <a:pt x="963" y="9885"/>
                    <a:pt x="891" y="9988"/>
                    <a:pt x="880" y="10134"/>
                  </a:cubicBezTo>
                  <a:cubicBezTo>
                    <a:pt x="1005" y="10113"/>
                    <a:pt x="1005" y="9968"/>
                    <a:pt x="1078" y="9885"/>
                  </a:cubicBezTo>
                  <a:cubicBezTo>
                    <a:pt x="1088" y="9916"/>
                    <a:pt x="1088" y="9936"/>
                    <a:pt x="1098" y="9968"/>
                  </a:cubicBezTo>
                  <a:cubicBezTo>
                    <a:pt x="1140" y="9906"/>
                    <a:pt x="1129" y="9781"/>
                    <a:pt x="1202" y="9781"/>
                  </a:cubicBezTo>
                  <a:cubicBezTo>
                    <a:pt x="1202" y="9927"/>
                    <a:pt x="1195" y="9965"/>
                    <a:pt x="1199" y="9965"/>
                  </a:cubicBezTo>
                  <a:cubicBezTo>
                    <a:pt x="1204" y="9965"/>
                    <a:pt x="1224" y="9916"/>
                    <a:pt x="1285" y="9916"/>
                  </a:cubicBezTo>
                  <a:cubicBezTo>
                    <a:pt x="1326" y="10030"/>
                    <a:pt x="1119" y="10134"/>
                    <a:pt x="1129" y="10175"/>
                  </a:cubicBezTo>
                  <a:cubicBezTo>
                    <a:pt x="1137" y="10174"/>
                    <a:pt x="1144" y="10173"/>
                    <a:pt x="1151" y="10173"/>
                  </a:cubicBezTo>
                  <a:cubicBezTo>
                    <a:pt x="1208" y="10173"/>
                    <a:pt x="1235" y="10214"/>
                    <a:pt x="1253" y="10289"/>
                  </a:cubicBezTo>
                  <a:cubicBezTo>
                    <a:pt x="1264" y="10279"/>
                    <a:pt x="1357" y="10206"/>
                    <a:pt x="1419" y="10134"/>
                  </a:cubicBezTo>
                  <a:lnTo>
                    <a:pt x="1419" y="10134"/>
                  </a:lnTo>
                  <a:cubicBezTo>
                    <a:pt x="1402" y="10205"/>
                    <a:pt x="1398" y="10227"/>
                    <a:pt x="1404" y="10227"/>
                  </a:cubicBezTo>
                  <a:cubicBezTo>
                    <a:pt x="1413" y="10227"/>
                    <a:pt x="1450" y="10171"/>
                    <a:pt x="1506" y="10171"/>
                  </a:cubicBezTo>
                  <a:cubicBezTo>
                    <a:pt x="1521" y="10171"/>
                    <a:pt x="1537" y="10175"/>
                    <a:pt x="1554" y="10185"/>
                  </a:cubicBezTo>
                  <a:cubicBezTo>
                    <a:pt x="1369" y="10255"/>
                    <a:pt x="1086" y="10365"/>
                    <a:pt x="872" y="10365"/>
                  </a:cubicBezTo>
                  <a:cubicBezTo>
                    <a:pt x="799" y="10365"/>
                    <a:pt x="734" y="10352"/>
                    <a:pt x="684" y="10320"/>
                  </a:cubicBezTo>
                  <a:lnTo>
                    <a:pt x="684" y="10320"/>
                  </a:lnTo>
                  <a:cubicBezTo>
                    <a:pt x="611" y="10403"/>
                    <a:pt x="725" y="10496"/>
                    <a:pt x="445" y="10516"/>
                  </a:cubicBezTo>
                  <a:cubicBezTo>
                    <a:pt x="539" y="10548"/>
                    <a:pt x="549" y="10589"/>
                    <a:pt x="477" y="10641"/>
                  </a:cubicBezTo>
                  <a:cubicBezTo>
                    <a:pt x="460" y="10633"/>
                    <a:pt x="444" y="10629"/>
                    <a:pt x="429" y="10629"/>
                  </a:cubicBezTo>
                  <a:cubicBezTo>
                    <a:pt x="349" y="10629"/>
                    <a:pt x="301" y="10735"/>
                    <a:pt x="415" y="10848"/>
                  </a:cubicBezTo>
                  <a:cubicBezTo>
                    <a:pt x="391" y="10850"/>
                    <a:pt x="369" y="10851"/>
                    <a:pt x="350" y="10851"/>
                  </a:cubicBezTo>
                  <a:cubicBezTo>
                    <a:pt x="269" y="10851"/>
                    <a:pt x="219" y="10836"/>
                    <a:pt x="176" y="10836"/>
                  </a:cubicBezTo>
                  <a:cubicBezTo>
                    <a:pt x="133" y="10836"/>
                    <a:pt x="97" y="10851"/>
                    <a:pt x="42" y="10910"/>
                  </a:cubicBezTo>
                  <a:cubicBezTo>
                    <a:pt x="0" y="10962"/>
                    <a:pt x="83" y="11076"/>
                    <a:pt x="104" y="11117"/>
                  </a:cubicBezTo>
                  <a:cubicBezTo>
                    <a:pt x="141" y="11090"/>
                    <a:pt x="262" y="10936"/>
                    <a:pt x="324" y="10936"/>
                  </a:cubicBezTo>
                  <a:cubicBezTo>
                    <a:pt x="330" y="10936"/>
                    <a:pt x="336" y="10938"/>
                    <a:pt x="342" y="10942"/>
                  </a:cubicBezTo>
                  <a:cubicBezTo>
                    <a:pt x="208" y="11075"/>
                    <a:pt x="197" y="11189"/>
                    <a:pt x="330" y="11302"/>
                  </a:cubicBezTo>
                  <a:lnTo>
                    <a:pt x="330" y="11302"/>
                  </a:lnTo>
                  <a:cubicBezTo>
                    <a:pt x="288" y="11305"/>
                    <a:pt x="246" y="11306"/>
                    <a:pt x="212" y="11306"/>
                  </a:cubicBezTo>
                  <a:cubicBezTo>
                    <a:pt x="160" y="11306"/>
                    <a:pt x="124" y="11304"/>
                    <a:pt x="124" y="11304"/>
                  </a:cubicBezTo>
                  <a:lnTo>
                    <a:pt x="124" y="11304"/>
                  </a:lnTo>
                  <a:cubicBezTo>
                    <a:pt x="206" y="11415"/>
                    <a:pt x="245" y="11511"/>
                    <a:pt x="298" y="11511"/>
                  </a:cubicBezTo>
                  <a:cubicBezTo>
                    <a:pt x="320" y="11511"/>
                    <a:pt x="343" y="11495"/>
                    <a:pt x="373" y="11460"/>
                  </a:cubicBezTo>
                  <a:cubicBezTo>
                    <a:pt x="373" y="11532"/>
                    <a:pt x="404" y="11718"/>
                    <a:pt x="415" y="11801"/>
                  </a:cubicBezTo>
                  <a:cubicBezTo>
                    <a:pt x="466" y="11626"/>
                    <a:pt x="652" y="11771"/>
                    <a:pt x="622" y="11543"/>
                  </a:cubicBezTo>
                  <a:lnTo>
                    <a:pt x="622" y="11543"/>
                  </a:lnTo>
                  <a:cubicBezTo>
                    <a:pt x="673" y="11553"/>
                    <a:pt x="684" y="11750"/>
                    <a:pt x="694" y="11781"/>
                  </a:cubicBezTo>
                  <a:cubicBezTo>
                    <a:pt x="756" y="11729"/>
                    <a:pt x="788" y="11656"/>
                    <a:pt x="850" y="11605"/>
                  </a:cubicBezTo>
                  <a:lnTo>
                    <a:pt x="850" y="11605"/>
                  </a:lnTo>
                  <a:cubicBezTo>
                    <a:pt x="870" y="11781"/>
                    <a:pt x="756" y="11895"/>
                    <a:pt x="705" y="12061"/>
                  </a:cubicBezTo>
                  <a:cubicBezTo>
                    <a:pt x="728" y="12094"/>
                    <a:pt x="750" y="12108"/>
                    <a:pt x="769" y="12108"/>
                  </a:cubicBezTo>
                  <a:cubicBezTo>
                    <a:pt x="850" y="12108"/>
                    <a:pt x="891" y="11860"/>
                    <a:pt x="891" y="11843"/>
                  </a:cubicBezTo>
                  <a:cubicBezTo>
                    <a:pt x="922" y="11905"/>
                    <a:pt x="943" y="11957"/>
                    <a:pt x="953" y="12019"/>
                  </a:cubicBezTo>
                  <a:cubicBezTo>
                    <a:pt x="1053" y="11944"/>
                    <a:pt x="1106" y="11896"/>
                    <a:pt x="1209" y="11896"/>
                  </a:cubicBezTo>
                  <a:cubicBezTo>
                    <a:pt x="1234" y="11896"/>
                    <a:pt x="1262" y="11899"/>
                    <a:pt x="1295" y="11905"/>
                  </a:cubicBezTo>
                  <a:cubicBezTo>
                    <a:pt x="1274" y="12227"/>
                    <a:pt x="1108" y="11999"/>
                    <a:pt x="1357" y="12185"/>
                  </a:cubicBezTo>
                  <a:cubicBezTo>
                    <a:pt x="1326" y="12340"/>
                    <a:pt x="974" y="12247"/>
                    <a:pt x="1326" y="12413"/>
                  </a:cubicBezTo>
                  <a:cubicBezTo>
                    <a:pt x="1253" y="12413"/>
                    <a:pt x="1202" y="12454"/>
                    <a:pt x="1161" y="12527"/>
                  </a:cubicBezTo>
                  <a:cubicBezTo>
                    <a:pt x="1223" y="12527"/>
                    <a:pt x="1368" y="12610"/>
                    <a:pt x="1295" y="12734"/>
                  </a:cubicBezTo>
                  <a:cubicBezTo>
                    <a:pt x="1313" y="12737"/>
                    <a:pt x="1331" y="12738"/>
                    <a:pt x="1348" y="12738"/>
                  </a:cubicBezTo>
                  <a:cubicBezTo>
                    <a:pt x="1399" y="12738"/>
                    <a:pt x="1446" y="12726"/>
                    <a:pt x="1492" y="12703"/>
                  </a:cubicBezTo>
                  <a:lnTo>
                    <a:pt x="1492" y="12703"/>
                  </a:lnTo>
                  <a:cubicBezTo>
                    <a:pt x="1502" y="12724"/>
                    <a:pt x="1481" y="12858"/>
                    <a:pt x="1481" y="12941"/>
                  </a:cubicBezTo>
                  <a:cubicBezTo>
                    <a:pt x="1481" y="12920"/>
                    <a:pt x="1502" y="12900"/>
                    <a:pt x="1523" y="12900"/>
                  </a:cubicBezTo>
                  <a:cubicBezTo>
                    <a:pt x="1544" y="12983"/>
                    <a:pt x="1523" y="13045"/>
                    <a:pt x="1471" y="13107"/>
                  </a:cubicBezTo>
                  <a:cubicBezTo>
                    <a:pt x="1511" y="13128"/>
                    <a:pt x="1538" y="13139"/>
                    <a:pt x="1556" y="13139"/>
                  </a:cubicBezTo>
                  <a:cubicBezTo>
                    <a:pt x="1601" y="13139"/>
                    <a:pt x="1596" y="13076"/>
                    <a:pt x="1596" y="12952"/>
                  </a:cubicBezTo>
                  <a:cubicBezTo>
                    <a:pt x="1652" y="12952"/>
                    <a:pt x="1636" y="13164"/>
                    <a:pt x="1640" y="13164"/>
                  </a:cubicBezTo>
                  <a:cubicBezTo>
                    <a:pt x="1642" y="13164"/>
                    <a:pt x="1648" y="13118"/>
                    <a:pt x="1668" y="12983"/>
                  </a:cubicBezTo>
                  <a:cubicBezTo>
                    <a:pt x="1707" y="13021"/>
                    <a:pt x="1791" y="13087"/>
                    <a:pt x="1793" y="13087"/>
                  </a:cubicBezTo>
                  <a:cubicBezTo>
                    <a:pt x="1793" y="13087"/>
                    <a:pt x="1793" y="13087"/>
                    <a:pt x="1792" y="13086"/>
                  </a:cubicBezTo>
                  <a:cubicBezTo>
                    <a:pt x="1720" y="12993"/>
                    <a:pt x="1709" y="12931"/>
                    <a:pt x="1792" y="12828"/>
                  </a:cubicBezTo>
                  <a:cubicBezTo>
                    <a:pt x="1813" y="12941"/>
                    <a:pt x="1813" y="12962"/>
                    <a:pt x="1824" y="13065"/>
                  </a:cubicBezTo>
                  <a:cubicBezTo>
                    <a:pt x="1824" y="13066"/>
                    <a:pt x="1825" y="13066"/>
                    <a:pt x="1826" y="13066"/>
                  </a:cubicBezTo>
                  <a:cubicBezTo>
                    <a:pt x="1858" y="13066"/>
                    <a:pt x="1928" y="12848"/>
                    <a:pt x="1937" y="12828"/>
                  </a:cubicBezTo>
                  <a:cubicBezTo>
                    <a:pt x="1937" y="12828"/>
                    <a:pt x="1948" y="13003"/>
                    <a:pt x="2031" y="13045"/>
                  </a:cubicBezTo>
                  <a:cubicBezTo>
                    <a:pt x="2082" y="12952"/>
                    <a:pt x="2072" y="12931"/>
                    <a:pt x="2031" y="12828"/>
                  </a:cubicBezTo>
                  <a:cubicBezTo>
                    <a:pt x="2041" y="12823"/>
                    <a:pt x="2050" y="12821"/>
                    <a:pt x="2058" y="12821"/>
                  </a:cubicBezTo>
                  <a:cubicBezTo>
                    <a:pt x="2089" y="12821"/>
                    <a:pt x="2101" y="12854"/>
                    <a:pt x="2093" y="12920"/>
                  </a:cubicBezTo>
                  <a:cubicBezTo>
                    <a:pt x="2165" y="12858"/>
                    <a:pt x="2176" y="12796"/>
                    <a:pt x="2135" y="12713"/>
                  </a:cubicBezTo>
                  <a:cubicBezTo>
                    <a:pt x="2155" y="12713"/>
                    <a:pt x="2207" y="12713"/>
                    <a:pt x="2248" y="12796"/>
                  </a:cubicBezTo>
                  <a:cubicBezTo>
                    <a:pt x="2255" y="12761"/>
                    <a:pt x="2287" y="12686"/>
                    <a:pt x="2309" y="12686"/>
                  </a:cubicBezTo>
                  <a:cubicBezTo>
                    <a:pt x="2320" y="12686"/>
                    <a:pt x="2328" y="12702"/>
                    <a:pt x="2331" y="12745"/>
                  </a:cubicBezTo>
                  <a:cubicBezTo>
                    <a:pt x="2353" y="12678"/>
                    <a:pt x="2375" y="12656"/>
                    <a:pt x="2424" y="12656"/>
                  </a:cubicBezTo>
                  <a:cubicBezTo>
                    <a:pt x="2467" y="12656"/>
                    <a:pt x="2530" y="12673"/>
                    <a:pt x="2632" y="12692"/>
                  </a:cubicBezTo>
                  <a:cubicBezTo>
                    <a:pt x="2580" y="12692"/>
                    <a:pt x="2538" y="12703"/>
                    <a:pt x="2497" y="12724"/>
                  </a:cubicBezTo>
                  <a:cubicBezTo>
                    <a:pt x="2580" y="12724"/>
                    <a:pt x="2611" y="12755"/>
                    <a:pt x="2621" y="12817"/>
                  </a:cubicBezTo>
                  <a:cubicBezTo>
                    <a:pt x="2600" y="12817"/>
                    <a:pt x="2425" y="12879"/>
                    <a:pt x="2425" y="12900"/>
                  </a:cubicBezTo>
                  <a:cubicBezTo>
                    <a:pt x="2476" y="12900"/>
                    <a:pt x="2538" y="12910"/>
                    <a:pt x="2590" y="12920"/>
                  </a:cubicBezTo>
                  <a:cubicBezTo>
                    <a:pt x="2549" y="12931"/>
                    <a:pt x="2435" y="12973"/>
                    <a:pt x="2383" y="13003"/>
                  </a:cubicBezTo>
                  <a:cubicBezTo>
                    <a:pt x="2386" y="12993"/>
                    <a:pt x="2380" y="12989"/>
                    <a:pt x="2368" y="12989"/>
                  </a:cubicBezTo>
                  <a:cubicBezTo>
                    <a:pt x="2333" y="12989"/>
                    <a:pt x="2244" y="13029"/>
                    <a:pt x="2197" y="13045"/>
                  </a:cubicBezTo>
                  <a:cubicBezTo>
                    <a:pt x="2227" y="13055"/>
                    <a:pt x="2362" y="13169"/>
                    <a:pt x="2310" y="13221"/>
                  </a:cubicBezTo>
                  <a:cubicBezTo>
                    <a:pt x="2327" y="13215"/>
                    <a:pt x="2341" y="13211"/>
                    <a:pt x="2353" y="13211"/>
                  </a:cubicBezTo>
                  <a:cubicBezTo>
                    <a:pt x="2379" y="13211"/>
                    <a:pt x="2393" y="13227"/>
                    <a:pt x="2393" y="13263"/>
                  </a:cubicBezTo>
                  <a:cubicBezTo>
                    <a:pt x="2428" y="13186"/>
                    <a:pt x="2460" y="13163"/>
                    <a:pt x="2491" y="13163"/>
                  </a:cubicBezTo>
                  <a:cubicBezTo>
                    <a:pt x="2514" y="13163"/>
                    <a:pt x="2537" y="13176"/>
                    <a:pt x="2559" y="13190"/>
                  </a:cubicBezTo>
                  <a:cubicBezTo>
                    <a:pt x="2476" y="13356"/>
                    <a:pt x="2476" y="13335"/>
                    <a:pt x="2528" y="13501"/>
                  </a:cubicBezTo>
                  <a:cubicBezTo>
                    <a:pt x="2588" y="13398"/>
                    <a:pt x="2598" y="13239"/>
                    <a:pt x="2687" y="13239"/>
                  </a:cubicBezTo>
                  <a:cubicBezTo>
                    <a:pt x="2706" y="13239"/>
                    <a:pt x="2729" y="13246"/>
                    <a:pt x="2756" y="13263"/>
                  </a:cubicBezTo>
                  <a:cubicBezTo>
                    <a:pt x="2756" y="13210"/>
                    <a:pt x="2673" y="13024"/>
                    <a:pt x="2745" y="12993"/>
                  </a:cubicBezTo>
                  <a:lnTo>
                    <a:pt x="2745" y="12993"/>
                  </a:lnTo>
                  <a:cubicBezTo>
                    <a:pt x="2775" y="13054"/>
                    <a:pt x="2793" y="13076"/>
                    <a:pt x="2807" y="13076"/>
                  </a:cubicBezTo>
                  <a:cubicBezTo>
                    <a:pt x="2842" y="13076"/>
                    <a:pt x="2836" y="12922"/>
                    <a:pt x="2875" y="12922"/>
                  </a:cubicBezTo>
                  <a:cubicBezTo>
                    <a:pt x="2884" y="12922"/>
                    <a:pt x="2896" y="12931"/>
                    <a:pt x="2911" y="12952"/>
                  </a:cubicBezTo>
                  <a:cubicBezTo>
                    <a:pt x="3036" y="13118"/>
                    <a:pt x="2725" y="13273"/>
                    <a:pt x="2818" y="13366"/>
                  </a:cubicBezTo>
                  <a:cubicBezTo>
                    <a:pt x="2818" y="13369"/>
                    <a:pt x="2818" y="13370"/>
                    <a:pt x="2818" y="13370"/>
                  </a:cubicBezTo>
                  <a:cubicBezTo>
                    <a:pt x="2829" y="13370"/>
                    <a:pt x="2954" y="13207"/>
                    <a:pt x="2973" y="13159"/>
                  </a:cubicBezTo>
                  <a:lnTo>
                    <a:pt x="2973" y="13159"/>
                  </a:lnTo>
                  <a:cubicBezTo>
                    <a:pt x="2984" y="13242"/>
                    <a:pt x="2922" y="13376"/>
                    <a:pt x="2973" y="13418"/>
                  </a:cubicBezTo>
                  <a:cubicBezTo>
                    <a:pt x="2985" y="13396"/>
                    <a:pt x="2993" y="13388"/>
                    <a:pt x="2998" y="13388"/>
                  </a:cubicBezTo>
                  <a:cubicBezTo>
                    <a:pt x="3015" y="13388"/>
                    <a:pt x="3008" y="13464"/>
                    <a:pt x="3011" y="13464"/>
                  </a:cubicBezTo>
                  <a:cubicBezTo>
                    <a:pt x="3013" y="13464"/>
                    <a:pt x="3020" y="13423"/>
                    <a:pt x="3046" y="13283"/>
                  </a:cubicBezTo>
                  <a:cubicBezTo>
                    <a:pt x="3071" y="13307"/>
                    <a:pt x="3092" y="13315"/>
                    <a:pt x="3109" y="13315"/>
                  </a:cubicBezTo>
                  <a:cubicBezTo>
                    <a:pt x="3161" y="13315"/>
                    <a:pt x="3184" y="13237"/>
                    <a:pt x="3219" y="13237"/>
                  </a:cubicBezTo>
                  <a:cubicBezTo>
                    <a:pt x="3241" y="13237"/>
                    <a:pt x="3266" y="13265"/>
                    <a:pt x="3305" y="13356"/>
                  </a:cubicBezTo>
                  <a:cubicBezTo>
                    <a:pt x="3310" y="13308"/>
                    <a:pt x="3313" y="13285"/>
                    <a:pt x="3319" y="13285"/>
                  </a:cubicBezTo>
                  <a:cubicBezTo>
                    <a:pt x="3324" y="13285"/>
                    <a:pt x="3332" y="13305"/>
                    <a:pt x="3346" y="13346"/>
                  </a:cubicBezTo>
                  <a:cubicBezTo>
                    <a:pt x="3356" y="13288"/>
                    <a:pt x="3384" y="13230"/>
                    <a:pt x="3429" y="13230"/>
                  </a:cubicBezTo>
                  <a:cubicBezTo>
                    <a:pt x="3433" y="13230"/>
                    <a:pt x="3436" y="13230"/>
                    <a:pt x="3440" y="13231"/>
                  </a:cubicBezTo>
                  <a:lnTo>
                    <a:pt x="3523" y="13210"/>
                  </a:lnTo>
                  <a:lnTo>
                    <a:pt x="3647" y="13076"/>
                  </a:lnTo>
                  <a:lnTo>
                    <a:pt x="3772" y="13014"/>
                  </a:lnTo>
                  <a:cubicBezTo>
                    <a:pt x="3709" y="12920"/>
                    <a:pt x="3719" y="12952"/>
                    <a:pt x="3730" y="12858"/>
                  </a:cubicBezTo>
                  <a:lnTo>
                    <a:pt x="3730" y="12858"/>
                  </a:lnTo>
                  <a:cubicBezTo>
                    <a:pt x="3740" y="12858"/>
                    <a:pt x="4082" y="13221"/>
                    <a:pt x="3979" y="13366"/>
                  </a:cubicBezTo>
                  <a:cubicBezTo>
                    <a:pt x="4000" y="13366"/>
                    <a:pt x="4082" y="13201"/>
                    <a:pt x="4092" y="13201"/>
                  </a:cubicBezTo>
                  <a:lnTo>
                    <a:pt x="4092" y="13201"/>
                  </a:lnTo>
                  <a:cubicBezTo>
                    <a:pt x="4072" y="13304"/>
                    <a:pt x="4113" y="13356"/>
                    <a:pt x="4186" y="13356"/>
                  </a:cubicBezTo>
                  <a:cubicBezTo>
                    <a:pt x="4155" y="13263"/>
                    <a:pt x="4145" y="13325"/>
                    <a:pt x="4175" y="13221"/>
                  </a:cubicBezTo>
                  <a:lnTo>
                    <a:pt x="4175" y="13221"/>
                  </a:lnTo>
                  <a:cubicBezTo>
                    <a:pt x="4190" y="13243"/>
                    <a:pt x="4425" y="13390"/>
                    <a:pt x="4630" y="13390"/>
                  </a:cubicBezTo>
                  <a:cubicBezTo>
                    <a:pt x="4719" y="13390"/>
                    <a:pt x="4803" y="13362"/>
                    <a:pt x="4859" y="13283"/>
                  </a:cubicBezTo>
                  <a:lnTo>
                    <a:pt x="4859" y="13283"/>
                  </a:lnTo>
                  <a:cubicBezTo>
                    <a:pt x="4859" y="13284"/>
                    <a:pt x="4858" y="13284"/>
                    <a:pt x="4857" y="13284"/>
                  </a:cubicBezTo>
                  <a:cubicBezTo>
                    <a:pt x="4821" y="13284"/>
                    <a:pt x="4404" y="13053"/>
                    <a:pt x="4445" y="12920"/>
                  </a:cubicBezTo>
                  <a:lnTo>
                    <a:pt x="4445" y="12920"/>
                  </a:lnTo>
                  <a:cubicBezTo>
                    <a:pt x="4470" y="12952"/>
                    <a:pt x="4482" y="12963"/>
                    <a:pt x="4489" y="12963"/>
                  </a:cubicBezTo>
                  <a:cubicBezTo>
                    <a:pt x="4504" y="12963"/>
                    <a:pt x="4494" y="12904"/>
                    <a:pt x="4559" y="12890"/>
                  </a:cubicBezTo>
                  <a:cubicBezTo>
                    <a:pt x="4544" y="12875"/>
                    <a:pt x="4501" y="12777"/>
                    <a:pt x="4511" y="12777"/>
                  </a:cubicBezTo>
                  <a:lnTo>
                    <a:pt x="4511" y="12777"/>
                  </a:lnTo>
                  <a:cubicBezTo>
                    <a:pt x="4515" y="12777"/>
                    <a:pt x="4526" y="12791"/>
                    <a:pt x="4548" y="12828"/>
                  </a:cubicBezTo>
                  <a:cubicBezTo>
                    <a:pt x="4518" y="12755"/>
                    <a:pt x="4476" y="12703"/>
                    <a:pt x="4414" y="12672"/>
                  </a:cubicBezTo>
                  <a:cubicBezTo>
                    <a:pt x="4435" y="12672"/>
                    <a:pt x="4518" y="12641"/>
                    <a:pt x="4538" y="12610"/>
                  </a:cubicBezTo>
                  <a:cubicBezTo>
                    <a:pt x="4424" y="12579"/>
                    <a:pt x="4393" y="12579"/>
                    <a:pt x="4518" y="12558"/>
                  </a:cubicBezTo>
                  <a:cubicBezTo>
                    <a:pt x="4486" y="12527"/>
                    <a:pt x="4352" y="12444"/>
                    <a:pt x="4331" y="12444"/>
                  </a:cubicBezTo>
                  <a:cubicBezTo>
                    <a:pt x="4383" y="12425"/>
                    <a:pt x="4424" y="12406"/>
                    <a:pt x="4461" y="12406"/>
                  </a:cubicBezTo>
                  <a:cubicBezTo>
                    <a:pt x="4504" y="12406"/>
                    <a:pt x="4540" y="12432"/>
                    <a:pt x="4580" y="12517"/>
                  </a:cubicBezTo>
                  <a:cubicBezTo>
                    <a:pt x="4673" y="12475"/>
                    <a:pt x="4538" y="12423"/>
                    <a:pt x="4621" y="12392"/>
                  </a:cubicBezTo>
                  <a:lnTo>
                    <a:pt x="4621" y="12392"/>
                  </a:lnTo>
                  <a:cubicBezTo>
                    <a:pt x="4693" y="12517"/>
                    <a:pt x="4735" y="12547"/>
                    <a:pt x="4714" y="12692"/>
                  </a:cubicBezTo>
                  <a:cubicBezTo>
                    <a:pt x="4685" y="12643"/>
                    <a:pt x="4662" y="12623"/>
                    <a:pt x="4644" y="12623"/>
                  </a:cubicBezTo>
                  <a:cubicBezTo>
                    <a:pt x="4570" y="12623"/>
                    <a:pt x="4598" y="12968"/>
                    <a:pt x="4768" y="12968"/>
                  </a:cubicBezTo>
                  <a:cubicBezTo>
                    <a:pt x="4805" y="12968"/>
                    <a:pt x="4849" y="12951"/>
                    <a:pt x="4901" y="12910"/>
                  </a:cubicBezTo>
                  <a:cubicBezTo>
                    <a:pt x="4818" y="12848"/>
                    <a:pt x="4818" y="12786"/>
                    <a:pt x="4891" y="12734"/>
                  </a:cubicBezTo>
                  <a:lnTo>
                    <a:pt x="4891" y="12734"/>
                  </a:lnTo>
                  <a:cubicBezTo>
                    <a:pt x="4911" y="12787"/>
                    <a:pt x="4939" y="12804"/>
                    <a:pt x="4971" y="12804"/>
                  </a:cubicBezTo>
                  <a:cubicBezTo>
                    <a:pt x="5029" y="12804"/>
                    <a:pt x="5098" y="12748"/>
                    <a:pt x="5153" y="12748"/>
                  </a:cubicBezTo>
                  <a:cubicBezTo>
                    <a:pt x="5163" y="12748"/>
                    <a:pt x="5172" y="12750"/>
                    <a:pt x="5181" y="12755"/>
                  </a:cubicBezTo>
                  <a:cubicBezTo>
                    <a:pt x="5129" y="12837"/>
                    <a:pt x="5240" y="13040"/>
                    <a:pt x="5212" y="13075"/>
                  </a:cubicBezTo>
                  <a:lnTo>
                    <a:pt x="5212" y="13075"/>
                  </a:lnTo>
                  <a:cubicBezTo>
                    <a:pt x="5285" y="12994"/>
                    <a:pt x="5377" y="13096"/>
                    <a:pt x="5264" y="12962"/>
                  </a:cubicBezTo>
                  <a:lnTo>
                    <a:pt x="5264" y="12962"/>
                  </a:lnTo>
                  <a:cubicBezTo>
                    <a:pt x="5300" y="12993"/>
                    <a:pt x="5336" y="13008"/>
                    <a:pt x="5371" y="13008"/>
                  </a:cubicBezTo>
                  <a:cubicBezTo>
                    <a:pt x="5406" y="13008"/>
                    <a:pt x="5440" y="12993"/>
                    <a:pt x="5471" y="12962"/>
                  </a:cubicBezTo>
                  <a:cubicBezTo>
                    <a:pt x="5254" y="12926"/>
                    <a:pt x="5439" y="12898"/>
                    <a:pt x="5497" y="12898"/>
                  </a:cubicBezTo>
                  <a:cubicBezTo>
                    <a:pt x="5505" y="12898"/>
                    <a:pt x="5511" y="12898"/>
                    <a:pt x="5512" y="12900"/>
                  </a:cubicBezTo>
                  <a:cubicBezTo>
                    <a:pt x="5481" y="12837"/>
                    <a:pt x="5336" y="12651"/>
                    <a:pt x="5274" y="12506"/>
                  </a:cubicBezTo>
                  <a:lnTo>
                    <a:pt x="5274" y="12506"/>
                  </a:lnTo>
                  <a:cubicBezTo>
                    <a:pt x="5371" y="12613"/>
                    <a:pt x="5631" y="12810"/>
                    <a:pt x="5707" y="12810"/>
                  </a:cubicBezTo>
                  <a:cubicBezTo>
                    <a:pt x="5712" y="12810"/>
                    <a:pt x="5716" y="12809"/>
                    <a:pt x="5720" y="12807"/>
                  </a:cubicBezTo>
                  <a:cubicBezTo>
                    <a:pt x="5616" y="12786"/>
                    <a:pt x="5543" y="12724"/>
                    <a:pt x="5492" y="12630"/>
                  </a:cubicBezTo>
                  <a:lnTo>
                    <a:pt x="5492" y="12630"/>
                  </a:lnTo>
                  <a:cubicBezTo>
                    <a:pt x="5564" y="12662"/>
                    <a:pt x="5637" y="12682"/>
                    <a:pt x="5709" y="12703"/>
                  </a:cubicBezTo>
                  <a:cubicBezTo>
                    <a:pt x="5575" y="12620"/>
                    <a:pt x="5709" y="12662"/>
                    <a:pt x="5730" y="12620"/>
                  </a:cubicBezTo>
                  <a:cubicBezTo>
                    <a:pt x="5667" y="12620"/>
                    <a:pt x="5616" y="12589"/>
                    <a:pt x="5584" y="12537"/>
                  </a:cubicBezTo>
                  <a:cubicBezTo>
                    <a:pt x="5654" y="12531"/>
                    <a:pt x="5666" y="12521"/>
                    <a:pt x="5683" y="12521"/>
                  </a:cubicBezTo>
                  <a:cubicBezTo>
                    <a:pt x="5694" y="12521"/>
                    <a:pt x="5708" y="12525"/>
                    <a:pt x="5740" y="12537"/>
                  </a:cubicBezTo>
                  <a:cubicBezTo>
                    <a:pt x="5709" y="12454"/>
                    <a:pt x="5605" y="12392"/>
                    <a:pt x="5522" y="12361"/>
                  </a:cubicBezTo>
                  <a:cubicBezTo>
                    <a:pt x="5511" y="12326"/>
                    <a:pt x="5517" y="12311"/>
                    <a:pt x="5532" y="12311"/>
                  </a:cubicBezTo>
                  <a:cubicBezTo>
                    <a:pt x="5590" y="12311"/>
                    <a:pt x="5786" y="12507"/>
                    <a:pt x="5802" y="12547"/>
                  </a:cubicBezTo>
                  <a:cubicBezTo>
                    <a:pt x="5812" y="12510"/>
                    <a:pt x="5817" y="12497"/>
                    <a:pt x="5819" y="12497"/>
                  </a:cubicBezTo>
                  <a:lnTo>
                    <a:pt x="5819" y="12497"/>
                  </a:lnTo>
                  <a:cubicBezTo>
                    <a:pt x="5825" y="12497"/>
                    <a:pt x="5813" y="12587"/>
                    <a:pt x="5822" y="12587"/>
                  </a:cubicBezTo>
                  <a:cubicBezTo>
                    <a:pt x="5827" y="12587"/>
                    <a:pt x="5841" y="12549"/>
                    <a:pt x="5874" y="12424"/>
                  </a:cubicBezTo>
                  <a:lnTo>
                    <a:pt x="5874" y="12424"/>
                  </a:lnTo>
                  <a:cubicBezTo>
                    <a:pt x="5878" y="12432"/>
                    <a:pt x="5943" y="12497"/>
                    <a:pt x="5986" y="12497"/>
                  </a:cubicBezTo>
                  <a:cubicBezTo>
                    <a:pt x="6016" y="12497"/>
                    <a:pt x="6035" y="12463"/>
                    <a:pt x="6010" y="12351"/>
                  </a:cubicBezTo>
                  <a:lnTo>
                    <a:pt x="6010" y="12351"/>
                  </a:lnTo>
                  <a:cubicBezTo>
                    <a:pt x="6025" y="12356"/>
                    <a:pt x="6042" y="12357"/>
                    <a:pt x="6059" y="12357"/>
                  </a:cubicBezTo>
                  <a:cubicBezTo>
                    <a:pt x="6095" y="12357"/>
                    <a:pt x="6133" y="12350"/>
                    <a:pt x="6165" y="12350"/>
                  </a:cubicBezTo>
                  <a:cubicBezTo>
                    <a:pt x="6220" y="12350"/>
                    <a:pt x="6259" y="12370"/>
                    <a:pt x="6248" y="12475"/>
                  </a:cubicBezTo>
                  <a:cubicBezTo>
                    <a:pt x="6266" y="12475"/>
                    <a:pt x="6330" y="12374"/>
                    <a:pt x="6395" y="12374"/>
                  </a:cubicBezTo>
                  <a:cubicBezTo>
                    <a:pt x="6405" y="12374"/>
                    <a:pt x="6414" y="12376"/>
                    <a:pt x="6424" y="12382"/>
                  </a:cubicBezTo>
                  <a:cubicBezTo>
                    <a:pt x="6425" y="12382"/>
                    <a:pt x="6425" y="12382"/>
                    <a:pt x="6425" y="12382"/>
                  </a:cubicBezTo>
                  <a:cubicBezTo>
                    <a:pt x="6430" y="12382"/>
                    <a:pt x="6205" y="12217"/>
                    <a:pt x="6186" y="12214"/>
                  </a:cubicBezTo>
                  <a:lnTo>
                    <a:pt x="6186" y="12214"/>
                  </a:lnTo>
                  <a:cubicBezTo>
                    <a:pt x="6219" y="12161"/>
                    <a:pt x="6371" y="12092"/>
                    <a:pt x="6462" y="12092"/>
                  </a:cubicBezTo>
                  <a:cubicBezTo>
                    <a:pt x="6495" y="12092"/>
                    <a:pt x="6520" y="12101"/>
                    <a:pt x="6528" y="12123"/>
                  </a:cubicBezTo>
                  <a:cubicBezTo>
                    <a:pt x="6575" y="11985"/>
                    <a:pt x="6590" y="11940"/>
                    <a:pt x="6593" y="11940"/>
                  </a:cubicBezTo>
                  <a:lnTo>
                    <a:pt x="6593" y="11940"/>
                  </a:lnTo>
                  <a:cubicBezTo>
                    <a:pt x="6599" y="11940"/>
                    <a:pt x="6563" y="12095"/>
                    <a:pt x="6611" y="12102"/>
                  </a:cubicBezTo>
                  <a:cubicBezTo>
                    <a:pt x="6633" y="11978"/>
                    <a:pt x="6640" y="11953"/>
                    <a:pt x="6652" y="11953"/>
                  </a:cubicBezTo>
                  <a:cubicBezTo>
                    <a:pt x="6662" y="11953"/>
                    <a:pt x="6674" y="11965"/>
                    <a:pt x="6696" y="11965"/>
                  </a:cubicBezTo>
                  <a:cubicBezTo>
                    <a:pt x="6716" y="11965"/>
                    <a:pt x="6744" y="11955"/>
                    <a:pt x="6786" y="11916"/>
                  </a:cubicBezTo>
                  <a:cubicBezTo>
                    <a:pt x="6714" y="11895"/>
                    <a:pt x="6694" y="11863"/>
                    <a:pt x="6735" y="11801"/>
                  </a:cubicBezTo>
                  <a:lnTo>
                    <a:pt x="6735" y="11801"/>
                  </a:lnTo>
                  <a:cubicBezTo>
                    <a:pt x="6666" y="11844"/>
                    <a:pt x="6577" y="11868"/>
                    <a:pt x="6503" y="11868"/>
                  </a:cubicBezTo>
                  <a:cubicBezTo>
                    <a:pt x="6399" y="11868"/>
                    <a:pt x="6324" y="11822"/>
                    <a:pt x="6372" y="11718"/>
                  </a:cubicBezTo>
                  <a:lnTo>
                    <a:pt x="6372" y="11718"/>
                  </a:lnTo>
                  <a:cubicBezTo>
                    <a:pt x="6298" y="11777"/>
                    <a:pt x="6173" y="11801"/>
                    <a:pt x="6032" y="11801"/>
                  </a:cubicBezTo>
                  <a:cubicBezTo>
                    <a:pt x="5598" y="11801"/>
                    <a:pt x="5006" y="11575"/>
                    <a:pt x="5232" y="11418"/>
                  </a:cubicBezTo>
                  <a:lnTo>
                    <a:pt x="5232" y="11418"/>
                  </a:lnTo>
                  <a:cubicBezTo>
                    <a:pt x="5206" y="11525"/>
                    <a:pt x="5225" y="11578"/>
                    <a:pt x="5276" y="11578"/>
                  </a:cubicBezTo>
                  <a:cubicBezTo>
                    <a:pt x="5285" y="11578"/>
                    <a:pt x="5295" y="11576"/>
                    <a:pt x="5305" y="11573"/>
                  </a:cubicBezTo>
                  <a:cubicBezTo>
                    <a:pt x="5294" y="11511"/>
                    <a:pt x="5305" y="11449"/>
                    <a:pt x="5336" y="11387"/>
                  </a:cubicBezTo>
                  <a:cubicBezTo>
                    <a:pt x="5377" y="11573"/>
                    <a:pt x="5347" y="11501"/>
                    <a:pt x="5512" y="11605"/>
                  </a:cubicBezTo>
                  <a:cubicBezTo>
                    <a:pt x="5526" y="11549"/>
                    <a:pt x="5557" y="11516"/>
                    <a:pt x="5594" y="11516"/>
                  </a:cubicBezTo>
                  <a:cubicBezTo>
                    <a:pt x="5638" y="11516"/>
                    <a:pt x="5690" y="11564"/>
                    <a:pt x="5730" y="11677"/>
                  </a:cubicBezTo>
                  <a:cubicBezTo>
                    <a:pt x="5812" y="11667"/>
                    <a:pt x="5812" y="11615"/>
                    <a:pt x="5792" y="11501"/>
                  </a:cubicBezTo>
                  <a:cubicBezTo>
                    <a:pt x="5875" y="11501"/>
                    <a:pt x="5916" y="11553"/>
                    <a:pt x="5906" y="11656"/>
                  </a:cubicBezTo>
                  <a:cubicBezTo>
                    <a:pt x="5959" y="11556"/>
                    <a:pt x="5985" y="11493"/>
                    <a:pt x="5998" y="11493"/>
                  </a:cubicBezTo>
                  <a:cubicBezTo>
                    <a:pt x="6008" y="11493"/>
                    <a:pt x="6010" y="11530"/>
                    <a:pt x="6010" y="11615"/>
                  </a:cubicBezTo>
                  <a:cubicBezTo>
                    <a:pt x="6083" y="11524"/>
                    <a:pt x="6138" y="11511"/>
                    <a:pt x="6205" y="11511"/>
                  </a:cubicBezTo>
                  <a:cubicBezTo>
                    <a:pt x="6232" y="11511"/>
                    <a:pt x="6261" y="11513"/>
                    <a:pt x="6294" y="11513"/>
                  </a:cubicBezTo>
                  <a:cubicBezTo>
                    <a:pt x="6329" y="11513"/>
                    <a:pt x="6368" y="11511"/>
                    <a:pt x="6413" y="11501"/>
                  </a:cubicBezTo>
                  <a:cubicBezTo>
                    <a:pt x="6310" y="11449"/>
                    <a:pt x="6072" y="11387"/>
                    <a:pt x="5999" y="11283"/>
                  </a:cubicBezTo>
                  <a:cubicBezTo>
                    <a:pt x="6071" y="11237"/>
                    <a:pt x="6092" y="11227"/>
                    <a:pt x="6088" y="11227"/>
                  </a:cubicBezTo>
                  <a:cubicBezTo>
                    <a:pt x="6083" y="11227"/>
                    <a:pt x="6059" y="11235"/>
                    <a:pt x="6032" y="11235"/>
                  </a:cubicBezTo>
                  <a:cubicBezTo>
                    <a:pt x="5990" y="11235"/>
                    <a:pt x="5941" y="11217"/>
                    <a:pt x="5937" y="11128"/>
                  </a:cubicBezTo>
                  <a:cubicBezTo>
                    <a:pt x="5932" y="11119"/>
                    <a:pt x="5982" y="11107"/>
                    <a:pt x="6039" y="11107"/>
                  </a:cubicBezTo>
                  <a:cubicBezTo>
                    <a:pt x="6107" y="11107"/>
                    <a:pt x="6185" y="11123"/>
                    <a:pt x="6196" y="11180"/>
                  </a:cubicBezTo>
                  <a:cubicBezTo>
                    <a:pt x="6216" y="11104"/>
                    <a:pt x="6232" y="11081"/>
                    <a:pt x="6247" y="11081"/>
                  </a:cubicBezTo>
                  <a:cubicBezTo>
                    <a:pt x="6270" y="11081"/>
                    <a:pt x="6288" y="11146"/>
                    <a:pt x="6310" y="11146"/>
                  </a:cubicBezTo>
                  <a:cubicBezTo>
                    <a:pt x="6322" y="11146"/>
                    <a:pt x="6335" y="11127"/>
                    <a:pt x="6351" y="11066"/>
                  </a:cubicBezTo>
                  <a:lnTo>
                    <a:pt x="6351" y="11066"/>
                  </a:lnTo>
                  <a:cubicBezTo>
                    <a:pt x="6413" y="11076"/>
                    <a:pt x="6321" y="11221"/>
                    <a:pt x="6393" y="11232"/>
                  </a:cubicBezTo>
                  <a:cubicBezTo>
                    <a:pt x="6405" y="11152"/>
                    <a:pt x="6428" y="11105"/>
                    <a:pt x="6464" y="11105"/>
                  </a:cubicBezTo>
                  <a:cubicBezTo>
                    <a:pt x="6489" y="11105"/>
                    <a:pt x="6520" y="11128"/>
                    <a:pt x="6558" y="11180"/>
                  </a:cubicBezTo>
                  <a:cubicBezTo>
                    <a:pt x="6551" y="11099"/>
                    <a:pt x="6562" y="11056"/>
                    <a:pt x="6586" y="11056"/>
                  </a:cubicBezTo>
                  <a:cubicBezTo>
                    <a:pt x="6593" y="11056"/>
                    <a:pt x="6602" y="11059"/>
                    <a:pt x="6611" y="11066"/>
                  </a:cubicBezTo>
                  <a:cubicBezTo>
                    <a:pt x="6538" y="10962"/>
                    <a:pt x="6279" y="10776"/>
                    <a:pt x="6082" y="10714"/>
                  </a:cubicBezTo>
                  <a:cubicBezTo>
                    <a:pt x="6065" y="10709"/>
                    <a:pt x="6043" y="10707"/>
                    <a:pt x="6017" y="10707"/>
                  </a:cubicBezTo>
                  <a:cubicBezTo>
                    <a:pt x="5907" y="10707"/>
                    <a:pt x="5724" y="10740"/>
                    <a:pt x="5562" y="10740"/>
                  </a:cubicBezTo>
                  <a:cubicBezTo>
                    <a:pt x="5411" y="10740"/>
                    <a:pt x="5279" y="10711"/>
                    <a:pt x="5243" y="10599"/>
                  </a:cubicBezTo>
                  <a:lnTo>
                    <a:pt x="5243" y="10599"/>
                  </a:lnTo>
                  <a:cubicBezTo>
                    <a:pt x="5259" y="10616"/>
                    <a:pt x="5275" y="10627"/>
                    <a:pt x="5294" y="10627"/>
                  </a:cubicBezTo>
                  <a:cubicBezTo>
                    <a:pt x="5323" y="10627"/>
                    <a:pt x="5358" y="10599"/>
                    <a:pt x="5409" y="10516"/>
                  </a:cubicBezTo>
                  <a:cubicBezTo>
                    <a:pt x="5427" y="10618"/>
                    <a:pt x="5435" y="10650"/>
                    <a:pt x="5443" y="10650"/>
                  </a:cubicBezTo>
                  <a:cubicBezTo>
                    <a:pt x="5456" y="10650"/>
                    <a:pt x="5470" y="10558"/>
                    <a:pt x="5536" y="10558"/>
                  </a:cubicBezTo>
                  <a:cubicBezTo>
                    <a:pt x="5539" y="10558"/>
                    <a:pt x="5541" y="10558"/>
                    <a:pt x="5543" y="10558"/>
                  </a:cubicBezTo>
                  <a:cubicBezTo>
                    <a:pt x="5543" y="10665"/>
                    <a:pt x="5714" y="10692"/>
                    <a:pt x="5863" y="10692"/>
                  </a:cubicBezTo>
                  <a:cubicBezTo>
                    <a:pt x="5960" y="10692"/>
                    <a:pt x="6047" y="10680"/>
                    <a:pt x="6072" y="10672"/>
                  </a:cubicBezTo>
                  <a:cubicBezTo>
                    <a:pt x="5978" y="10641"/>
                    <a:pt x="5978" y="10620"/>
                    <a:pt x="6061" y="10589"/>
                  </a:cubicBezTo>
                  <a:lnTo>
                    <a:pt x="6061" y="10589"/>
                  </a:lnTo>
                  <a:cubicBezTo>
                    <a:pt x="6081" y="10651"/>
                    <a:pt x="6116" y="10674"/>
                    <a:pt x="6157" y="10674"/>
                  </a:cubicBezTo>
                  <a:cubicBezTo>
                    <a:pt x="6226" y="10674"/>
                    <a:pt x="6310" y="10610"/>
                    <a:pt x="6362" y="10558"/>
                  </a:cubicBezTo>
                  <a:cubicBezTo>
                    <a:pt x="6339" y="10531"/>
                    <a:pt x="6322" y="10525"/>
                    <a:pt x="6299" y="10525"/>
                  </a:cubicBezTo>
                  <a:cubicBezTo>
                    <a:pt x="6283" y="10525"/>
                    <a:pt x="6265" y="10528"/>
                    <a:pt x="6241" y="10528"/>
                  </a:cubicBezTo>
                  <a:cubicBezTo>
                    <a:pt x="6216" y="10528"/>
                    <a:pt x="6185" y="10525"/>
                    <a:pt x="6144" y="10516"/>
                  </a:cubicBezTo>
                  <a:cubicBezTo>
                    <a:pt x="6196" y="10424"/>
                    <a:pt x="6227" y="10361"/>
                    <a:pt x="6040" y="10351"/>
                  </a:cubicBezTo>
                  <a:cubicBezTo>
                    <a:pt x="6068" y="10315"/>
                    <a:pt x="6126" y="10287"/>
                    <a:pt x="6148" y="10287"/>
                  </a:cubicBezTo>
                  <a:cubicBezTo>
                    <a:pt x="6151" y="10287"/>
                    <a:pt x="6153" y="10287"/>
                    <a:pt x="6155" y="10289"/>
                  </a:cubicBezTo>
                  <a:cubicBezTo>
                    <a:pt x="6116" y="10227"/>
                    <a:pt x="6044" y="10208"/>
                    <a:pt x="5959" y="10208"/>
                  </a:cubicBezTo>
                  <a:cubicBezTo>
                    <a:pt x="5833" y="10208"/>
                    <a:pt x="5679" y="10249"/>
                    <a:pt x="5561" y="10249"/>
                  </a:cubicBezTo>
                  <a:cubicBezTo>
                    <a:pt x="5464" y="10249"/>
                    <a:pt x="5391" y="10222"/>
                    <a:pt x="5377" y="10123"/>
                  </a:cubicBezTo>
                  <a:lnTo>
                    <a:pt x="5377" y="10123"/>
                  </a:lnTo>
                  <a:cubicBezTo>
                    <a:pt x="5400" y="10130"/>
                    <a:pt x="5421" y="10133"/>
                    <a:pt x="5440" y="10133"/>
                  </a:cubicBezTo>
                  <a:cubicBezTo>
                    <a:pt x="5533" y="10133"/>
                    <a:pt x="5583" y="10056"/>
                    <a:pt x="5626" y="9978"/>
                  </a:cubicBezTo>
                  <a:cubicBezTo>
                    <a:pt x="5629" y="10021"/>
                    <a:pt x="5640" y="10036"/>
                    <a:pt x="5655" y="10036"/>
                  </a:cubicBezTo>
                  <a:cubicBezTo>
                    <a:pt x="5698" y="10036"/>
                    <a:pt x="5774" y="9906"/>
                    <a:pt x="5782" y="9906"/>
                  </a:cubicBezTo>
                  <a:cubicBezTo>
                    <a:pt x="5797" y="9935"/>
                    <a:pt x="5833" y="9981"/>
                    <a:pt x="5868" y="9981"/>
                  </a:cubicBezTo>
                  <a:cubicBezTo>
                    <a:pt x="5881" y="9981"/>
                    <a:pt x="5895" y="9974"/>
                    <a:pt x="5906" y="9957"/>
                  </a:cubicBezTo>
                  <a:cubicBezTo>
                    <a:pt x="5854" y="9936"/>
                    <a:pt x="5844" y="9906"/>
                    <a:pt x="5885" y="9864"/>
                  </a:cubicBezTo>
                  <a:lnTo>
                    <a:pt x="5885" y="9864"/>
                  </a:lnTo>
                  <a:cubicBezTo>
                    <a:pt x="5857" y="9888"/>
                    <a:pt x="5833" y="9900"/>
                    <a:pt x="5813" y="9900"/>
                  </a:cubicBezTo>
                  <a:cubicBezTo>
                    <a:pt x="5790" y="9900"/>
                    <a:pt x="5772" y="9883"/>
                    <a:pt x="5761" y="9843"/>
                  </a:cubicBezTo>
                  <a:cubicBezTo>
                    <a:pt x="5782" y="9843"/>
                    <a:pt x="5885" y="9740"/>
                    <a:pt x="5885" y="9729"/>
                  </a:cubicBezTo>
                  <a:cubicBezTo>
                    <a:pt x="5884" y="9729"/>
                    <a:pt x="5882" y="9729"/>
                    <a:pt x="5880" y="9729"/>
                  </a:cubicBezTo>
                  <a:cubicBezTo>
                    <a:pt x="5809" y="9729"/>
                    <a:pt x="5495" y="9840"/>
                    <a:pt x="5275" y="9840"/>
                  </a:cubicBezTo>
                  <a:cubicBezTo>
                    <a:pt x="5175" y="9840"/>
                    <a:pt x="5095" y="9817"/>
                    <a:pt x="5066" y="9750"/>
                  </a:cubicBezTo>
                  <a:lnTo>
                    <a:pt x="5066" y="9750"/>
                  </a:lnTo>
                  <a:cubicBezTo>
                    <a:pt x="5072" y="9751"/>
                    <a:pt x="5078" y="9752"/>
                    <a:pt x="5083" y="9752"/>
                  </a:cubicBezTo>
                  <a:cubicBezTo>
                    <a:pt x="5172" y="9752"/>
                    <a:pt x="5177" y="9575"/>
                    <a:pt x="5201" y="9575"/>
                  </a:cubicBezTo>
                  <a:cubicBezTo>
                    <a:pt x="5209" y="9575"/>
                    <a:pt x="5218" y="9592"/>
                    <a:pt x="5232" y="9636"/>
                  </a:cubicBezTo>
                  <a:cubicBezTo>
                    <a:pt x="5294" y="9512"/>
                    <a:pt x="5253" y="9439"/>
                    <a:pt x="5191" y="9418"/>
                  </a:cubicBezTo>
                  <a:cubicBezTo>
                    <a:pt x="5294" y="9367"/>
                    <a:pt x="5326" y="9450"/>
                    <a:pt x="5347" y="9284"/>
                  </a:cubicBezTo>
                  <a:lnTo>
                    <a:pt x="5347" y="9284"/>
                  </a:lnTo>
                  <a:cubicBezTo>
                    <a:pt x="5647" y="9470"/>
                    <a:pt x="5253" y="9367"/>
                    <a:pt x="5626" y="9605"/>
                  </a:cubicBezTo>
                  <a:cubicBezTo>
                    <a:pt x="5678" y="9563"/>
                    <a:pt x="5699" y="9512"/>
                    <a:pt x="5667" y="9450"/>
                  </a:cubicBezTo>
                  <a:cubicBezTo>
                    <a:pt x="5691" y="9443"/>
                    <a:pt x="5715" y="9406"/>
                    <a:pt x="5750" y="9406"/>
                  </a:cubicBezTo>
                  <a:cubicBezTo>
                    <a:pt x="5774" y="9406"/>
                    <a:pt x="5805" y="9426"/>
                    <a:pt x="5844" y="9491"/>
                  </a:cubicBezTo>
                  <a:cubicBezTo>
                    <a:pt x="5865" y="9450"/>
                    <a:pt x="5895" y="9418"/>
                    <a:pt x="5927" y="9397"/>
                  </a:cubicBezTo>
                  <a:lnTo>
                    <a:pt x="5927" y="9397"/>
                  </a:lnTo>
                  <a:cubicBezTo>
                    <a:pt x="5920" y="9398"/>
                    <a:pt x="5914" y="9399"/>
                    <a:pt x="5908" y="9399"/>
                  </a:cubicBezTo>
                  <a:cubicBezTo>
                    <a:pt x="5779" y="9399"/>
                    <a:pt x="5651" y="9206"/>
                    <a:pt x="5730" y="9097"/>
                  </a:cubicBezTo>
                  <a:lnTo>
                    <a:pt x="5730" y="9097"/>
                  </a:lnTo>
                  <a:cubicBezTo>
                    <a:pt x="5771" y="9170"/>
                    <a:pt x="5812" y="9252"/>
                    <a:pt x="5833" y="9315"/>
                  </a:cubicBezTo>
                  <a:cubicBezTo>
                    <a:pt x="5895" y="9284"/>
                    <a:pt x="5906" y="9232"/>
                    <a:pt x="5875" y="9170"/>
                  </a:cubicBezTo>
                  <a:lnTo>
                    <a:pt x="5875" y="9170"/>
                  </a:lnTo>
                  <a:cubicBezTo>
                    <a:pt x="5920" y="9247"/>
                    <a:pt x="6026" y="9345"/>
                    <a:pt x="6091" y="9345"/>
                  </a:cubicBezTo>
                  <a:cubicBezTo>
                    <a:pt x="6131" y="9345"/>
                    <a:pt x="6156" y="9309"/>
                    <a:pt x="6144" y="9211"/>
                  </a:cubicBezTo>
                  <a:lnTo>
                    <a:pt x="6144" y="9211"/>
                  </a:lnTo>
                  <a:cubicBezTo>
                    <a:pt x="6174" y="9231"/>
                    <a:pt x="6241" y="9326"/>
                    <a:pt x="6265" y="9326"/>
                  </a:cubicBezTo>
                  <a:cubicBezTo>
                    <a:pt x="6266" y="9326"/>
                    <a:pt x="6267" y="9326"/>
                    <a:pt x="6268" y="9325"/>
                  </a:cubicBezTo>
                  <a:cubicBezTo>
                    <a:pt x="6268" y="9263"/>
                    <a:pt x="6279" y="8921"/>
                    <a:pt x="6248" y="8890"/>
                  </a:cubicBezTo>
                  <a:cubicBezTo>
                    <a:pt x="6212" y="8914"/>
                    <a:pt x="6180" y="8925"/>
                    <a:pt x="6149" y="8925"/>
                  </a:cubicBezTo>
                  <a:cubicBezTo>
                    <a:pt x="6036" y="8925"/>
                    <a:pt x="5947" y="8787"/>
                    <a:pt x="5833" y="8714"/>
                  </a:cubicBezTo>
                  <a:cubicBezTo>
                    <a:pt x="5844" y="8641"/>
                    <a:pt x="5875" y="8517"/>
                    <a:pt x="5865" y="8486"/>
                  </a:cubicBezTo>
                  <a:lnTo>
                    <a:pt x="5865" y="8486"/>
                  </a:lnTo>
                  <a:cubicBezTo>
                    <a:pt x="5863" y="8487"/>
                    <a:pt x="5858" y="8488"/>
                    <a:pt x="5850" y="8488"/>
                  </a:cubicBezTo>
                  <a:cubicBezTo>
                    <a:pt x="5773" y="8488"/>
                    <a:pt x="5427" y="8398"/>
                    <a:pt x="5398" y="8351"/>
                  </a:cubicBezTo>
                  <a:lnTo>
                    <a:pt x="5398" y="8351"/>
                  </a:lnTo>
                  <a:cubicBezTo>
                    <a:pt x="5414" y="8360"/>
                    <a:pt x="5430" y="8364"/>
                    <a:pt x="5444" y="8364"/>
                  </a:cubicBezTo>
                  <a:cubicBezTo>
                    <a:pt x="5535" y="8364"/>
                    <a:pt x="5586" y="8214"/>
                    <a:pt x="5606" y="8214"/>
                  </a:cubicBezTo>
                  <a:cubicBezTo>
                    <a:pt x="5613" y="8214"/>
                    <a:pt x="5616" y="8231"/>
                    <a:pt x="5616" y="8278"/>
                  </a:cubicBezTo>
                  <a:cubicBezTo>
                    <a:pt x="5707" y="8206"/>
                    <a:pt x="5877" y="8007"/>
                    <a:pt x="5938" y="8007"/>
                  </a:cubicBezTo>
                  <a:cubicBezTo>
                    <a:pt x="5947" y="8007"/>
                    <a:pt x="5954" y="8011"/>
                    <a:pt x="5957" y="8020"/>
                  </a:cubicBezTo>
                  <a:cubicBezTo>
                    <a:pt x="5994" y="7881"/>
                    <a:pt x="5825" y="7701"/>
                    <a:pt x="5811" y="7701"/>
                  </a:cubicBezTo>
                  <a:lnTo>
                    <a:pt x="5811" y="7701"/>
                  </a:lnTo>
                  <a:cubicBezTo>
                    <a:pt x="5809" y="7701"/>
                    <a:pt x="5809" y="7703"/>
                    <a:pt x="5812" y="7709"/>
                  </a:cubicBezTo>
                  <a:cubicBezTo>
                    <a:pt x="5659" y="7786"/>
                    <a:pt x="5531" y="7802"/>
                    <a:pt x="5401" y="7802"/>
                  </a:cubicBezTo>
                  <a:cubicBezTo>
                    <a:pt x="5299" y="7802"/>
                    <a:pt x="5196" y="7792"/>
                    <a:pt x="5081" y="7792"/>
                  </a:cubicBezTo>
                  <a:cubicBezTo>
                    <a:pt x="5024" y="7792"/>
                    <a:pt x="4965" y="7794"/>
                    <a:pt x="4901" y="7802"/>
                  </a:cubicBezTo>
                  <a:cubicBezTo>
                    <a:pt x="4974" y="7760"/>
                    <a:pt x="4984" y="7698"/>
                    <a:pt x="4921" y="7636"/>
                  </a:cubicBezTo>
                  <a:cubicBezTo>
                    <a:pt x="4929" y="7634"/>
                    <a:pt x="4939" y="7633"/>
                    <a:pt x="4949" y="7633"/>
                  </a:cubicBezTo>
                  <a:cubicBezTo>
                    <a:pt x="4992" y="7633"/>
                    <a:pt x="5046" y="7647"/>
                    <a:pt x="5046" y="7647"/>
                  </a:cubicBezTo>
                  <a:cubicBezTo>
                    <a:pt x="5036" y="7615"/>
                    <a:pt x="4921" y="7440"/>
                    <a:pt x="5004" y="7419"/>
                  </a:cubicBezTo>
                  <a:lnTo>
                    <a:pt x="5004" y="7419"/>
                  </a:lnTo>
                  <a:cubicBezTo>
                    <a:pt x="5047" y="7546"/>
                    <a:pt x="5173" y="7608"/>
                    <a:pt x="5257" y="7608"/>
                  </a:cubicBezTo>
                  <a:cubicBezTo>
                    <a:pt x="5338" y="7608"/>
                    <a:pt x="5380" y="7551"/>
                    <a:pt x="5274" y="7440"/>
                  </a:cubicBezTo>
                  <a:cubicBezTo>
                    <a:pt x="5284" y="7429"/>
                    <a:pt x="5337" y="7407"/>
                    <a:pt x="5388" y="7407"/>
                  </a:cubicBezTo>
                  <a:cubicBezTo>
                    <a:pt x="5435" y="7407"/>
                    <a:pt x="5482" y="7426"/>
                    <a:pt x="5492" y="7491"/>
                  </a:cubicBezTo>
                  <a:cubicBezTo>
                    <a:pt x="5595" y="7419"/>
                    <a:pt x="5647" y="7232"/>
                    <a:pt x="5657" y="7191"/>
                  </a:cubicBezTo>
                  <a:cubicBezTo>
                    <a:pt x="5750" y="7201"/>
                    <a:pt x="5720" y="7201"/>
                    <a:pt x="5750" y="7263"/>
                  </a:cubicBezTo>
                  <a:cubicBezTo>
                    <a:pt x="5757" y="7132"/>
                    <a:pt x="5759" y="7095"/>
                    <a:pt x="5759" y="7095"/>
                  </a:cubicBezTo>
                  <a:lnTo>
                    <a:pt x="5759" y="7095"/>
                  </a:lnTo>
                  <a:cubicBezTo>
                    <a:pt x="5758" y="7095"/>
                    <a:pt x="5752" y="7155"/>
                    <a:pt x="5744" y="7155"/>
                  </a:cubicBezTo>
                  <a:cubicBezTo>
                    <a:pt x="5739" y="7155"/>
                    <a:pt x="5735" y="7136"/>
                    <a:pt x="5730" y="7076"/>
                  </a:cubicBezTo>
                  <a:cubicBezTo>
                    <a:pt x="5716" y="7103"/>
                    <a:pt x="5702" y="7115"/>
                    <a:pt x="5687" y="7115"/>
                  </a:cubicBezTo>
                  <a:cubicBezTo>
                    <a:pt x="5656" y="7115"/>
                    <a:pt x="5623" y="7064"/>
                    <a:pt x="5595" y="6994"/>
                  </a:cubicBezTo>
                  <a:cubicBezTo>
                    <a:pt x="5688" y="6973"/>
                    <a:pt x="5543" y="6911"/>
                    <a:pt x="5647" y="6880"/>
                  </a:cubicBezTo>
                  <a:lnTo>
                    <a:pt x="5647" y="6880"/>
                  </a:lnTo>
                  <a:cubicBezTo>
                    <a:pt x="5709" y="7056"/>
                    <a:pt x="5792" y="6890"/>
                    <a:pt x="5740" y="7067"/>
                  </a:cubicBezTo>
                  <a:cubicBezTo>
                    <a:pt x="5802" y="6994"/>
                    <a:pt x="5812" y="6911"/>
                    <a:pt x="5802" y="6818"/>
                  </a:cubicBezTo>
                  <a:lnTo>
                    <a:pt x="5802" y="6818"/>
                  </a:lnTo>
                  <a:cubicBezTo>
                    <a:pt x="5844" y="6856"/>
                    <a:pt x="5869" y="6869"/>
                    <a:pt x="5886" y="6869"/>
                  </a:cubicBezTo>
                  <a:cubicBezTo>
                    <a:pt x="5914" y="6869"/>
                    <a:pt x="5918" y="6833"/>
                    <a:pt x="5934" y="6833"/>
                  </a:cubicBezTo>
                  <a:cubicBezTo>
                    <a:pt x="5945" y="6833"/>
                    <a:pt x="5960" y="6847"/>
                    <a:pt x="5989" y="6890"/>
                  </a:cubicBezTo>
                  <a:cubicBezTo>
                    <a:pt x="5981" y="6820"/>
                    <a:pt x="5991" y="6785"/>
                    <a:pt x="6027" y="6785"/>
                  </a:cubicBezTo>
                  <a:cubicBezTo>
                    <a:pt x="6039" y="6785"/>
                    <a:pt x="6054" y="6789"/>
                    <a:pt x="6072" y="6797"/>
                  </a:cubicBezTo>
                  <a:cubicBezTo>
                    <a:pt x="6052" y="6758"/>
                    <a:pt x="6035" y="6746"/>
                    <a:pt x="6018" y="6746"/>
                  </a:cubicBezTo>
                  <a:cubicBezTo>
                    <a:pt x="5990" y="6746"/>
                    <a:pt x="5967" y="6781"/>
                    <a:pt x="5947" y="6781"/>
                  </a:cubicBezTo>
                  <a:cubicBezTo>
                    <a:pt x="5935" y="6781"/>
                    <a:pt x="5925" y="6768"/>
                    <a:pt x="5916" y="6724"/>
                  </a:cubicBezTo>
                  <a:cubicBezTo>
                    <a:pt x="5899" y="6775"/>
                    <a:pt x="5833" y="6801"/>
                    <a:pt x="5763" y="6801"/>
                  </a:cubicBezTo>
                  <a:cubicBezTo>
                    <a:pt x="5661" y="6801"/>
                    <a:pt x="5550" y="6744"/>
                    <a:pt x="5575" y="6621"/>
                  </a:cubicBezTo>
                  <a:lnTo>
                    <a:pt x="5575" y="6621"/>
                  </a:lnTo>
                  <a:cubicBezTo>
                    <a:pt x="5614" y="6636"/>
                    <a:pt x="5702" y="6668"/>
                    <a:pt x="5747" y="6668"/>
                  </a:cubicBezTo>
                  <a:cubicBezTo>
                    <a:pt x="5795" y="6668"/>
                    <a:pt x="5793" y="6631"/>
                    <a:pt x="5626" y="6496"/>
                  </a:cubicBezTo>
                  <a:cubicBezTo>
                    <a:pt x="5607" y="6541"/>
                    <a:pt x="5576" y="6554"/>
                    <a:pt x="5536" y="6554"/>
                  </a:cubicBezTo>
                  <a:cubicBezTo>
                    <a:pt x="5486" y="6554"/>
                    <a:pt x="5421" y="6535"/>
                    <a:pt x="5346" y="6535"/>
                  </a:cubicBezTo>
                  <a:cubicBezTo>
                    <a:pt x="5313" y="6535"/>
                    <a:pt x="5279" y="6538"/>
                    <a:pt x="5243" y="6548"/>
                  </a:cubicBezTo>
                  <a:cubicBezTo>
                    <a:pt x="5222" y="6496"/>
                    <a:pt x="5294" y="6528"/>
                    <a:pt x="5264" y="6455"/>
                  </a:cubicBezTo>
                  <a:lnTo>
                    <a:pt x="5264" y="6455"/>
                  </a:lnTo>
                  <a:cubicBezTo>
                    <a:pt x="5149" y="6528"/>
                    <a:pt x="5108" y="6486"/>
                    <a:pt x="4994" y="6517"/>
                  </a:cubicBezTo>
                  <a:cubicBezTo>
                    <a:pt x="4984" y="6476"/>
                    <a:pt x="4984" y="6424"/>
                    <a:pt x="4994" y="6383"/>
                  </a:cubicBezTo>
                  <a:cubicBezTo>
                    <a:pt x="5004" y="6385"/>
                    <a:pt x="5015" y="6386"/>
                    <a:pt x="5026" y="6386"/>
                  </a:cubicBezTo>
                  <a:cubicBezTo>
                    <a:pt x="5120" y="6386"/>
                    <a:pt x="5246" y="6310"/>
                    <a:pt x="5098" y="6217"/>
                  </a:cubicBezTo>
                  <a:cubicBezTo>
                    <a:pt x="5108" y="6217"/>
                    <a:pt x="5119" y="6206"/>
                    <a:pt x="5119" y="6185"/>
                  </a:cubicBezTo>
                  <a:cubicBezTo>
                    <a:pt x="5211" y="6227"/>
                    <a:pt x="5305" y="6279"/>
                    <a:pt x="5336" y="6351"/>
                  </a:cubicBezTo>
                  <a:cubicBezTo>
                    <a:pt x="5409" y="6010"/>
                    <a:pt x="5243" y="6196"/>
                    <a:pt x="5315" y="5989"/>
                  </a:cubicBezTo>
                  <a:lnTo>
                    <a:pt x="5315" y="5989"/>
                  </a:lnTo>
                  <a:cubicBezTo>
                    <a:pt x="5252" y="5993"/>
                    <a:pt x="5208" y="5995"/>
                    <a:pt x="5176" y="5995"/>
                  </a:cubicBezTo>
                  <a:cubicBezTo>
                    <a:pt x="5001" y="5995"/>
                    <a:pt x="5242" y="5941"/>
                    <a:pt x="5110" y="5941"/>
                  </a:cubicBezTo>
                  <a:cubicBezTo>
                    <a:pt x="5086" y="5941"/>
                    <a:pt x="5049" y="5943"/>
                    <a:pt x="4994" y="5948"/>
                  </a:cubicBezTo>
                  <a:cubicBezTo>
                    <a:pt x="4984" y="5927"/>
                    <a:pt x="5119" y="5906"/>
                    <a:pt x="5129" y="5895"/>
                  </a:cubicBezTo>
                  <a:cubicBezTo>
                    <a:pt x="5036" y="5885"/>
                    <a:pt x="4984" y="5833"/>
                    <a:pt x="4984" y="5740"/>
                  </a:cubicBezTo>
                  <a:lnTo>
                    <a:pt x="4984" y="5740"/>
                  </a:lnTo>
                  <a:cubicBezTo>
                    <a:pt x="5048" y="5833"/>
                    <a:pt x="5070" y="5867"/>
                    <a:pt x="5074" y="5867"/>
                  </a:cubicBezTo>
                  <a:cubicBezTo>
                    <a:pt x="5081" y="5867"/>
                    <a:pt x="5018" y="5742"/>
                    <a:pt x="5046" y="5667"/>
                  </a:cubicBezTo>
                  <a:lnTo>
                    <a:pt x="5046" y="5667"/>
                  </a:lnTo>
                  <a:cubicBezTo>
                    <a:pt x="4797" y="5678"/>
                    <a:pt x="4559" y="5678"/>
                    <a:pt x="4476" y="5699"/>
                  </a:cubicBezTo>
                  <a:cubicBezTo>
                    <a:pt x="4476" y="5626"/>
                    <a:pt x="4818" y="5492"/>
                    <a:pt x="4683" y="5315"/>
                  </a:cubicBezTo>
                  <a:cubicBezTo>
                    <a:pt x="4742" y="5293"/>
                    <a:pt x="4780" y="5289"/>
                    <a:pt x="4807" y="5289"/>
                  </a:cubicBezTo>
                  <a:cubicBezTo>
                    <a:pt x="4818" y="5289"/>
                    <a:pt x="4827" y="5290"/>
                    <a:pt x="4834" y="5290"/>
                  </a:cubicBezTo>
                  <a:cubicBezTo>
                    <a:pt x="4862" y="5290"/>
                    <a:pt x="4859" y="5279"/>
                    <a:pt x="4859" y="5170"/>
                  </a:cubicBezTo>
                  <a:lnTo>
                    <a:pt x="4859" y="5170"/>
                  </a:lnTo>
                  <a:cubicBezTo>
                    <a:pt x="4887" y="5247"/>
                    <a:pt x="4910" y="5276"/>
                    <a:pt x="4930" y="5276"/>
                  </a:cubicBezTo>
                  <a:cubicBezTo>
                    <a:pt x="4975" y="5276"/>
                    <a:pt x="4997" y="5118"/>
                    <a:pt x="5004" y="5066"/>
                  </a:cubicBezTo>
                  <a:cubicBezTo>
                    <a:pt x="5098" y="5170"/>
                    <a:pt x="5077" y="5119"/>
                    <a:pt x="5129" y="5191"/>
                  </a:cubicBezTo>
                  <a:cubicBezTo>
                    <a:pt x="5129" y="5171"/>
                    <a:pt x="5138" y="5165"/>
                    <a:pt x="5153" y="5165"/>
                  </a:cubicBezTo>
                  <a:cubicBezTo>
                    <a:pt x="5181" y="5165"/>
                    <a:pt x="5227" y="5189"/>
                    <a:pt x="5255" y="5189"/>
                  </a:cubicBezTo>
                  <a:cubicBezTo>
                    <a:pt x="5289" y="5189"/>
                    <a:pt x="5295" y="5152"/>
                    <a:pt x="5202" y="4983"/>
                  </a:cubicBezTo>
                  <a:cubicBezTo>
                    <a:pt x="5181" y="4983"/>
                    <a:pt x="5170" y="4963"/>
                    <a:pt x="5149" y="4942"/>
                  </a:cubicBezTo>
                  <a:cubicBezTo>
                    <a:pt x="5202" y="4932"/>
                    <a:pt x="5211" y="4921"/>
                    <a:pt x="5181" y="4891"/>
                  </a:cubicBezTo>
                  <a:lnTo>
                    <a:pt x="5181" y="4891"/>
                  </a:lnTo>
                  <a:cubicBezTo>
                    <a:pt x="5114" y="4943"/>
                    <a:pt x="5057" y="4969"/>
                    <a:pt x="5007" y="4969"/>
                  </a:cubicBezTo>
                  <a:cubicBezTo>
                    <a:pt x="4949" y="4969"/>
                    <a:pt x="4904" y="4932"/>
                    <a:pt x="4870" y="4859"/>
                  </a:cubicBezTo>
                  <a:cubicBezTo>
                    <a:pt x="4859" y="4983"/>
                    <a:pt x="4683" y="5025"/>
                    <a:pt x="4497" y="5036"/>
                  </a:cubicBezTo>
                  <a:cubicBezTo>
                    <a:pt x="4497" y="4989"/>
                    <a:pt x="4493" y="4943"/>
                    <a:pt x="4500" y="4943"/>
                  </a:cubicBezTo>
                  <a:cubicBezTo>
                    <a:pt x="4505" y="4943"/>
                    <a:pt x="4513" y="4957"/>
                    <a:pt x="4528" y="4994"/>
                  </a:cubicBezTo>
                  <a:cubicBezTo>
                    <a:pt x="4559" y="4942"/>
                    <a:pt x="4580" y="4891"/>
                    <a:pt x="4559" y="4828"/>
                  </a:cubicBezTo>
                  <a:lnTo>
                    <a:pt x="4559" y="4828"/>
                  </a:lnTo>
                  <a:cubicBezTo>
                    <a:pt x="4548" y="4849"/>
                    <a:pt x="4518" y="4870"/>
                    <a:pt x="4497" y="4880"/>
                  </a:cubicBezTo>
                  <a:cubicBezTo>
                    <a:pt x="4486" y="4818"/>
                    <a:pt x="4507" y="4746"/>
                    <a:pt x="4528" y="4683"/>
                  </a:cubicBezTo>
                  <a:cubicBezTo>
                    <a:pt x="4532" y="4709"/>
                    <a:pt x="4540" y="4720"/>
                    <a:pt x="4551" y="4720"/>
                  </a:cubicBezTo>
                  <a:cubicBezTo>
                    <a:pt x="4586" y="4720"/>
                    <a:pt x="4648" y="4595"/>
                    <a:pt x="4704" y="4507"/>
                  </a:cubicBezTo>
                  <a:cubicBezTo>
                    <a:pt x="4700" y="4504"/>
                    <a:pt x="4693" y="4503"/>
                    <a:pt x="4684" y="4503"/>
                  </a:cubicBezTo>
                  <a:cubicBezTo>
                    <a:pt x="4554" y="4503"/>
                    <a:pt x="3955" y="4757"/>
                    <a:pt x="3917" y="4776"/>
                  </a:cubicBezTo>
                  <a:cubicBezTo>
                    <a:pt x="3906" y="4642"/>
                    <a:pt x="3823" y="4746"/>
                    <a:pt x="3802" y="4601"/>
                  </a:cubicBezTo>
                  <a:lnTo>
                    <a:pt x="3802" y="4601"/>
                  </a:lnTo>
                  <a:cubicBezTo>
                    <a:pt x="3828" y="4612"/>
                    <a:pt x="3859" y="4617"/>
                    <a:pt x="3889" y="4617"/>
                  </a:cubicBezTo>
                  <a:cubicBezTo>
                    <a:pt x="3965" y="4617"/>
                    <a:pt x="4031" y="4583"/>
                    <a:pt x="3979" y="4538"/>
                  </a:cubicBezTo>
                  <a:cubicBezTo>
                    <a:pt x="4002" y="4535"/>
                    <a:pt x="4024" y="4533"/>
                    <a:pt x="4046" y="4533"/>
                  </a:cubicBezTo>
                  <a:cubicBezTo>
                    <a:pt x="4102" y="4533"/>
                    <a:pt x="4154" y="4548"/>
                    <a:pt x="4207" y="4601"/>
                  </a:cubicBezTo>
                  <a:cubicBezTo>
                    <a:pt x="4248" y="4548"/>
                    <a:pt x="4217" y="4590"/>
                    <a:pt x="4248" y="4548"/>
                  </a:cubicBezTo>
                  <a:cubicBezTo>
                    <a:pt x="4165" y="4518"/>
                    <a:pt x="4134" y="4455"/>
                    <a:pt x="4145" y="4362"/>
                  </a:cubicBezTo>
                  <a:lnTo>
                    <a:pt x="4145" y="4362"/>
                  </a:lnTo>
                  <a:cubicBezTo>
                    <a:pt x="4169" y="4411"/>
                    <a:pt x="4187" y="4428"/>
                    <a:pt x="4199" y="4428"/>
                  </a:cubicBezTo>
                  <a:cubicBezTo>
                    <a:pt x="4228" y="4428"/>
                    <a:pt x="4230" y="4332"/>
                    <a:pt x="4234" y="4332"/>
                  </a:cubicBezTo>
                  <a:cubicBezTo>
                    <a:pt x="4236" y="4332"/>
                    <a:pt x="4240" y="4360"/>
                    <a:pt x="4248" y="4445"/>
                  </a:cubicBezTo>
                  <a:cubicBezTo>
                    <a:pt x="4248" y="4378"/>
                    <a:pt x="4268" y="4346"/>
                    <a:pt x="4307" y="4346"/>
                  </a:cubicBezTo>
                  <a:cubicBezTo>
                    <a:pt x="4317" y="4346"/>
                    <a:pt x="4329" y="4348"/>
                    <a:pt x="4341" y="4352"/>
                  </a:cubicBezTo>
                  <a:cubicBezTo>
                    <a:pt x="4373" y="4300"/>
                    <a:pt x="4248" y="4331"/>
                    <a:pt x="4279" y="4279"/>
                  </a:cubicBezTo>
                  <a:cubicBezTo>
                    <a:pt x="4333" y="4279"/>
                    <a:pt x="4362" y="4276"/>
                    <a:pt x="4382" y="4276"/>
                  </a:cubicBezTo>
                  <a:cubicBezTo>
                    <a:pt x="4411" y="4276"/>
                    <a:pt x="4418" y="4283"/>
                    <a:pt x="4455" y="4320"/>
                  </a:cubicBezTo>
                  <a:cubicBezTo>
                    <a:pt x="4455" y="4277"/>
                    <a:pt x="4485" y="4130"/>
                    <a:pt x="4514" y="4130"/>
                  </a:cubicBezTo>
                  <a:cubicBezTo>
                    <a:pt x="4527" y="4130"/>
                    <a:pt x="4539" y="4158"/>
                    <a:pt x="4548" y="4237"/>
                  </a:cubicBezTo>
                  <a:cubicBezTo>
                    <a:pt x="4601" y="4186"/>
                    <a:pt x="4621" y="4124"/>
                    <a:pt x="4590" y="4051"/>
                  </a:cubicBezTo>
                  <a:cubicBezTo>
                    <a:pt x="4600" y="4047"/>
                    <a:pt x="4609" y="4046"/>
                    <a:pt x="4617" y="4046"/>
                  </a:cubicBezTo>
                  <a:cubicBezTo>
                    <a:pt x="4658" y="4046"/>
                    <a:pt x="4671" y="4089"/>
                    <a:pt x="4663" y="4175"/>
                  </a:cubicBezTo>
                  <a:cubicBezTo>
                    <a:pt x="4746" y="4124"/>
                    <a:pt x="4901" y="3823"/>
                    <a:pt x="4735" y="3699"/>
                  </a:cubicBezTo>
                  <a:cubicBezTo>
                    <a:pt x="4765" y="3682"/>
                    <a:pt x="4790" y="3674"/>
                    <a:pt x="4811" y="3674"/>
                  </a:cubicBezTo>
                  <a:cubicBezTo>
                    <a:pt x="4855" y="3674"/>
                    <a:pt x="4883" y="3708"/>
                    <a:pt x="4911" y="3772"/>
                  </a:cubicBezTo>
                  <a:cubicBezTo>
                    <a:pt x="4932" y="3740"/>
                    <a:pt x="4963" y="3647"/>
                    <a:pt x="5004" y="3595"/>
                  </a:cubicBezTo>
                  <a:lnTo>
                    <a:pt x="5004" y="3595"/>
                  </a:lnTo>
                  <a:cubicBezTo>
                    <a:pt x="4883" y="3620"/>
                    <a:pt x="4665" y="3639"/>
                    <a:pt x="4456" y="3639"/>
                  </a:cubicBezTo>
                  <a:cubicBezTo>
                    <a:pt x="4147" y="3639"/>
                    <a:pt x="3855" y="3599"/>
                    <a:pt x="3917" y="3481"/>
                  </a:cubicBezTo>
                  <a:lnTo>
                    <a:pt x="3917" y="3481"/>
                  </a:lnTo>
                  <a:cubicBezTo>
                    <a:pt x="3926" y="3501"/>
                    <a:pt x="3971" y="3521"/>
                    <a:pt x="4019" y="3521"/>
                  </a:cubicBezTo>
                  <a:cubicBezTo>
                    <a:pt x="4073" y="3521"/>
                    <a:pt x="4133" y="3496"/>
                    <a:pt x="4155" y="3419"/>
                  </a:cubicBezTo>
                  <a:cubicBezTo>
                    <a:pt x="4172" y="3507"/>
                    <a:pt x="4199" y="3539"/>
                    <a:pt x="4230" y="3539"/>
                  </a:cubicBezTo>
                  <a:cubicBezTo>
                    <a:pt x="4295" y="3539"/>
                    <a:pt x="4379" y="3406"/>
                    <a:pt x="4435" y="3357"/>
                  </a:cubicBezTo>
                  <a:cubicBezTo>
                    <a:pt x="4478" y="3401"/>
                    <a:pt x="4494" y="3415"/>
                    <a:pt x="4497" y="3415"/>
                  </a:cubicBezTo>
                  <a:cubicBezTo>
                    <a:pt x="4503" y="3415"/>
                    <a:pt x="4467" y="3365"/>
                    <a:pt x="4495" y="3365"/>
                  </a:cubicBezTo>
                  <a:cubicBezTo>
                    <a:pt x="4498" y="3365"/>
                    <a:pt x="4502" y="3366"/>
                    <a:pt x="4507" y="3367"/>
                  </a:cubicBezTo>
                  <a:cubicBezTo>
                    <a:pt x="4499" y="3424"/>
                    <a:pt x="4496" y="3443"/>
                    <a:pt x="4496" y="3443"/>
                  </a:cubicBezTo>
                  <a:cubicBezTo>
                    <a:pt x="4497" y="3443"/>
                    <a:pt x="4509" y="3380"/>
                    <a:pt x="4524" y="3380"/>
                  </a:cubicBezTo>
                  <a:cubicBezTo>
                    <a:pt x="4532" y="3380"/>
                    <a:pt x="4541" y="3397"/>
                    <a:pt x="4548" y="3450"/>
                  </a:cubicBezTo>
                  <a:cubicBezTo>
                    <a:pt x="4551" y="3451"/>
                    <a:pt x="4554" y="3451"/>
                    <a:pt x="4557" y="3451"/>
                  </a:cubicBezTo>
                  <a:cubicBezTo>
                    <a:pt x="4629" y="3451"/>
                    <a:pt x="4724" y="3220"/>
                    <a:pt x="4714" y="3181"/>
                  </a:cubicBezTo>
                  <a:lnTo>
                    <a:pt x="4714" y="3181"/>
                  </a:lnTo>
                  <a:cubicBezTo>
                    <a:pt x="4677" y="3236"/>
                    <a:pt x="4505" y="3328"/>
                    <a:pt x="4364" y="3328"/>
                  </a:cubicBezTo>
                  <a:cubicBezTo>
                    <a:pt x="4269" y="3328"/>
                    <a:pt x="4188" y="3286"/>
                    <a:pt x="4175" y="3160"/>
                  </a:cubicBezTo>
                  <a:lnTo>
                    <a:pt x="4175" y="3160"/>
                  </a:lnTo>
                  <a:cubicBezTo>
                    <a:pt x="4209" y="3207"/>
                    <a:pt x="4228" y="3227"/>
                    <a:pt x="4242" y="3227"/>
                  </a:cubicBezTo>
                  <a:cubicBezTo>
                    <a:pt x="4272" y="3227"/>
                    <a:pt x="4285" y="3144"/>
                    <a:pt x="4383" y="3046"/>
                  </a:cubicBezTo>
                  <a:cubicBezTo>
                    <a:pt x="4300" y="3036"/>
                    <a:pt x="4290" y="2984"/>
                    <a:pt x="4352" y="2890"/>
                  </a:cubicBezTo>
                  <a:lnTo>
                    <a:pt x="4352" y="2890"/>
                  </a:lnTo>
                  <a:cubicBezTo>
                    <a:pt x="4308" y="2934"/>
                    <a:pt x="3756" y="3413"/>
                    <a:pt x="3522" y="3413"/>
                  </a:cubicBezTo>
                  <a:cubicBezTo>
                    <a:pt x="3478" y="3413"/>
                    <a:pt x="3446" y="3396"/>
                    <a:pt x="3429" y="3357"/>
                  </a:cubicBezTo>
                  <a:cubicBezTo>
                    <a:pt x="3431" y="3356"/>
                    <a:pt x="3434" y="3356"/>
                    <a:pt x="3437" y="3356"/>
                  </a:cubicBezTo>
                  <a:cubicBezTo>
                    <a:pt x="3458" y="3356"/>
                    <a:pt x="3500" y="3373"/>
                    <a:pt x="3531" y="3373"/>
                  </a:cubicBezTo>
                  <a:cubicBezTo>
                    <a:pt x="3546" y="3373"/>
                    <a:pt x="3558" y="3369"/>
                    <a:pt x="3564" y="3357"/>
                  </a:cubicBezTo>
                  <a:cubicBezTo>
                    <a:pt x="3523" y="3336"/>
                    <a:pt x="3482" y="3305"/>
                    <a:pt x="3450" y="3284"/>
                  </a:cubicBezTo>
                  <a:cubicBezTo>
                    <a:pt x="3461" y="3274"/>
                    <a:pt x="3523" y="3201"/>
                    <a:pt x="3533" y="3171"/>
                  </a:cubicBezTo>
                  <a:cubicBezTo>
                    <a:pt x="3552" y="3213"/>
                    <a:pt x="3569" y="3231"/>
                    <a:pt x="3581" y="3231"/>
                  </a:cubicBezTo>
                  <a:cubicBezTo>
                    <a:pt x="3609" y="3231"/>
                    <a:pt x="3617" y="3140"/>
                    <a:pt x="3595" y="3005"/>
                  </a:cubicBezTo>
                  <a:cubicBezTo>
                    <a:pt x="3597" y="3004"/>
                    <a:pt x="3599" y="3004"/>
                    <a:pt x="3602" y="3004"/>
                  </a:cubicBezTo>
                  <a:cubicBezTo>
                    <a:pt x="3645" y="3004"/>
                    <a:pt x="3731" y="3100"/>
                    <a:pt x="3740" y="3139"/>
                  </a:cubicBezTo>
                  <a:cubicBezTo>
                    <a:pt x="3761" y="3067"/>
                    <a:pt x="3782" y="3015"/>
                    <a:pt x="3823" y="2953"/>
                  </a:cubicBezTo>
                  <a:lnTo>
                    <a:pt x="3823" y="2953"/>
                  </a:lnTo>
                  <a:cubicBezTo>
                    <a:pt x="3848" y="3036"/>
                    <a:pt x="3830" y="3049"/>
                    <a:pt x="3814" y="3049"/>
                  </a:cubicBezTo>
                  <a:cubicBezTo>
                    <a:pt x="3807" y="3049"/>
                    <a:pt x="3800" y="3046"/>
                    <a:pt x="3799" y="3046"/>
                  </a:cubicBezTo>
                  <a:lnTo>
                    <a:pt x="3799" y="3046"/>
                  </a:lnTo>
                  <a:cubicBezTo>
                    <a:pt x="3796" y="3046"/>
                    <a:pt x="3818" y="3060"/>
                    <a:pt x="3917" y="3150"/>
                  </a:cubicBezTo>
                  <a:cubicBezTo>
                    <a:pt x="3978" y="3059"/>
                    <a:pt x="4027" y="2922"/>
                    <a:pt x="4078" y="2922"/>
                  </a:cubicBezTo>
                  <a:cubicBezTo>
                    <a:pt x="4096" y="2922"/>
                    <a:pt x="4115" y="2940"/>
                    <a:pt x="4134" y="2984"/>
                  </a:cubicBezTo>
                  <a:cubicBezTo>
                    <a:pt x="4134" y="2969"/>
                    <a:pt x="4155" y="2933"/>
                    <a:pt x="4195" y="2933"/>
                  </a:cubicBezTo>
                  <a:cubicBezTo>
                    <a:pt x="4210" y="2933"/>
                    <a:pt x="4228" y="2938"/>
                    <a:pt x="4248" y="2953"/>
                  </a:cubicBezTo>
                  <a:cubicBezTo>
                    <a:pt x="4242" y="2872"/>
                    <a:pt x="4269" y="2813"/>
                    <a:pt x="4310" y="2813"/>
                  </a:cubicBezTo>
                  <a:cubicBezTo>
                    <a:pt x="4337" y="2813"/>
                    <a:pt x="4370" y="2839"/>
                    <a:pt x="4403" y="2901"/>
                  </a:cubicBezTo>
                  <a:cubicBezTo>
                    <a:pt x="4414" y="2890"/>
                    <a:pt x="4518" y="2600"/>
                    <a:pt x="4518" y="2570"/>
                  </a:cubicBezTo>
                  <a:lnTo>
                    <a:pt x="4518" y="2570"/>
                  </a:lnTo>
                  <a:cubicBezTo>
                    <a:pt x="4427" y="2590"/>
                    <a:pt x="4374" y="2710"/>
                    <a:pt x="4358" y="2710"/>
                  </a:cubicBezTo>
                  <a:cubicBezTo>
                    <a:pt x="4351" y="2710"/>
                    <a:pt x="4352" y="2682"/>
                    <a:pt x="4362" y="2600"/>
                  </a:cubicBezTo>
                  <a:lnTo>
                    <a:pt x="4362" y="2600"/>
                  </a:lnTo>
                  <a:cubicBezTo>
                    <a:pt x="4349" y="2640"/>
                    <a:pt x="4331" y="2659"/>
                    <a:pt x="4312" y="2659"/>
                  </a:cubicBezTo>
                  <a:cubicBezTo>
                    <a:pt x="4301" y="2659"/>
                    <a:pt x="4290" y="2653"/>
                    <a:pt x="4279" y="2642"/>
                  </a:cubicBezTo>
                  <a:cubicBezTo>
                    <a:pt x="4279" y="2695"/>
                    <a:pt x="3883" y="2867"/>
                    <a:pt x="3719" y="2867"/>
                  </a:cubicBezTo>
                  <a:cubicBezTo>
                    <a:pt x="3690" y="2867"/>
                    <a:pt x="3668" y="2862"/>
                    <a:pt x="3657" y="2849"/>
                  </a:cubicBezTo>
                  <a:cubicBezTo>
                    <a:pt x="3491" y="2673"/>
                    <a:pt x="3989" y="2611"/>
                    <a:pt x="3761" y="2435"/>
                  </a:cubicBezTo>
                  <a:cubicBezTo>
                    <a:pt x="3906" y="2176"/>
                    <a:pt x="4228" y="2238"/>
                    <a:pt x="4352" y="1792"/>
                  </a:cubicBezTo>
                  <a:cubicBezTo>
                    <a:pt x="4349" y="1789"/>
                    <a:pt x="4346" y="1788"/>
                    <a:pt x="4342" y="1788"/>
                  </a:cubicBezTo>
                  <a:cubicBezTo>
                    <a:pt x="4284" y="1788"/>
                    <a:pt x="4100" y="2044"/>
                    <a:pt x="4062" y="2082"/>
                  </a:cubicBezTo>
                  <a:cubicBezTo>
                    <a:pt x="4021" y="1897"/>
                    <a:pt x="4061" y="2018"/>
                    <a:pt x="3961" y="1919"/>
                  </a:cubicBezTo>
                  <a:lnTo>
                    <a:pt x="3961" y="1919"/>
                  </a:lnTo>
                  <a:cubicBezTo>
                    <a:pt x="3988" y="1946"/>
                    <a:pt x="4010" y="1956"/>
                    <a:pt x="4028" y="1956"/>
                  </a:cubicBezTo>
                  <a:cubicBezTo>
                    <a:pt x="4099" y="1956"/>
                    <a:pt x="4114" y="1794"/>
                    <a:pt x="4155" y="1761"/>
                  </a:cubicBezTo>
                  <a:cubicBezTo>
                    <a:pt x="4165" y="1792"/>
                    <a:pt x="4165" y="1824"/>
                    <a:pt x="4165" y="1854"/>
                  </a:cubicBezTo>
                  <a:cubicBezTo>
                    <a:pt x="4224" y="1787"/>
                    <a:pt x="4201" y="1692"/>
                    <a:pt x="4268" y="1692"/>
                  </a:cubicBezTo>
                  <a:cubicBezTo>
                    <a:pt x="4283" y="1692"/>
                    <a:pt x="4304" y="1698"/>
                    <a:pt x="4331" y="1709"/>
                  </a:cubicBezTo>
                  <a:cubicBezTo>
                    <a:pt x="4258" y="1647"/>
                    <a:pt x="4269" y="1575"/>
                    <a:pt x="4352" y="1492"/>
                  </a:cubicBezTo>
                  <a:cubicBezTo>
                    <a:pt x="4351" y="1491"/>
                    <a:pt x="4349" y="1491"/>
                    <a:pt x="4347" y="1491"/>
                  </a:cubicBezTo>
                  <a:cubicBezTo>
                    <a:pt x="4294" y="1491"/>
                    <a:pt x="4056" y="1777"/>
                    <a:pt x="3875" y="1927"/>
                  </a:cubicBezTo>
                  <a:cubicBezTo>
                    <a:pt x="3851" y="2060"/>
                    <a:pt x="3811" y="2112"/>
                    <a:pt x="3765" y="2112"/>
                  </a:cubicBezTo>
                  <a:cubicBezTo>
                    <a:pt x="3608" y="2112"/>
                    <a:pt x="3387" y="1507"/>
                    <a:pt x="3540" y="1507"/>
                  </a:cubicBezTo>
                  <a:cubicBezTo>
                    <a:pt x="3575" y="1507"/>
                    <a:pt x="3630" y="1538"/>
                    <a:pt x="3709" y="1616"/>
                  </a:cubicBezTo>
                  <a:cubicBezTo>
                    <a:pt x="3740" y="1534"/>
                    <a:pt x="3730" y="1492"/>
                    <a:pt x="3647" y="1492"/>
                  </a:cubicBezTo>
                  <a:cubicBezTo>
                    <a:pt x="3792" y="1409"/>
                    <a:pt x="3813" y="1440"/>
                    <a:pt x="3875" y="1274"/>
                  </a:cubicBezTo>
                  <a:lnTo>
                    <a:pt x="3875" y="1274"/>
                  </a:lnTo>
                  <a:cubicBezTo>
                    <a:pt x="3790" y="1303"/>
                    <a:pt x="3681" y="1466"/>
                    <a:pt x="3561" y="1466"/>
                  </a:cubicBezTo>
                  <a:cubicBezTo>
                    <a:pt x="3548" y="1466"/>
                    <a:pt x="3536" y="1465"/>
                    <a:pt x="3523" y="1461"/>
                  </a:cubicBezTo>
                  <a:cubicBezTo>
                    <a:pt x="3657" y="1419"/>
                    <a:pt x="3761" y="1274"/>
                    <a:pt x="3782" y="1150"/>
                  </a:cubicBezTo>
                  <a:lnTo>
                    <a:pt x="3782" y="1150"/>
                  </a:lnTo>
                  <a:cubicBezTo>
                    <a:pt x="3747" y="1180"/>
                    <a:pt x="3723" y="1196"/>
                    <a:pt x="3710" y="1196"/>
                  </a:cubicBezTo>
                  <a:cubicBezTo>
                    <a:pt x="3690" y="1196"/>
                    <a:pt x="3691" y="1165"/>
                    <a:pt x="3709" y="1098"/>
                  </a:cubicBezTo>
                  <a:cubicBezTo>
                    <a:pt x="3706" y="1098"/>
                    <a:pt x="3702" y="1098"/>
                    <a:pt x="3698" y="1098"/>
                  </a:cubicBezTo>
                  <a:cubicBezTo>
                    <a:pt x="3609" y="1098"/>
                    <a:pt x="3533" y="1214"/>
                    <a:pt x="3523" y="1264"/>
                  </a:cubicBezTo>
                  <a:cubicBezTo>
                    <a:pt x="3523" y="1226"/>
                    <a:pt x="3497" y="1094"/>
                    <a:pt x="3500" y="1094"/>
                  </a:cubicBezTo>
                  <a:lnTo>
                    <a:pt x="3500" y="1094"/>
                  </a:lnTo>
                  <a:cubicBezTo>
                    <a:pt x="3501" y="1094"/>
                    <a:pt x="3501" y="1095"/>
                    <a:pt x="3502" y="1098"/>
                  </a:cubicBezTo>
                  <a:cubicBezTo>
                    <a:pt x="3678" y="1025"/>
                    <a:pt x="3668" y="1005"/>
                    <a:pt x="3709" y="818"/>
                  </a:cubicBezTo>
                  <a:cubicBezTo>
                    <a:pt x="3708" y="817"/>
                    <a:pt x="3707" y="817"/>
                    <a:pt x="3705" y="817"/>
                  </a:cubicBezTo>
                  <a:cubicBezTo>
                    <a:pt x="3656" y="817"/>
                    <a:pt x="3440" y="1150"/>
                    <a:pt x="3347" y="1150"/>
                  </a:cubicBezTo>
                  <a:cubicBezTo>
                    <a:pt x="3334" y="1150"/>
                    <a:pt x="3323" y="1144"/>
                    <a:pt x="3316" y="1129"/>
                  </a:cubicBezTo>
                  <a:cubicBezTo>
                    <a:pt x="3254" y="1129"/>
                    <a:pt x="3357" y="922"/>
                    <a:pt x="3274" y="839"/>
                  </a:cubicBezTo>
                  <a:cubicBezTo>
                    <a:pt x="3399" y="705"/>
                    <a:pt x="3595" y="497"/>
                    <a:pt x="3378" y="456"/>
                  </a:cubicBezTo>
                  <a:lnTo>
                    <a:pt x="3378" y="456"/>
                  </a:lnTo>
                  <a:cubicBezTo>
                    <a:pt x="3326" y="652"/>
                    <a:pt x="3295" y="590"/>
                    <a:pt x="3233" y="829"/>
                  </a:cubicBezTo>
                  <a:cubicBezTo>
                    <a:pt x="3178" y="746"/>
                    <a:pt x="3286" y="549"/>
                    <a:pt x="3231" y="549"/>
                  </a:cubicBezTo>
                  <a:cubicBezTo>
                    <a:pt x="3224" y="549"/>
                    <a:pt x="3214" y="553"/>
                    <a:pt x="3201" y="560"/>
                  </a:cubicBezTo>
                  <a:cubicBezTo>
                    <a:pt x="3191" y="528"/>
                    <a:pt x="3274" y="373"/>
                    <a:pt x="3326" y="321"/>
                  </a:cubicBezTo>
                  <a:lnTo>
                    <a:pt x="3326" y="321"/>
                  </a:lnTo>
                  <a:cubicBezTo>
                    <a:pt x="3291" y="330"/>
                    <a:pt x="3264" y="335"/>
                    <a:pt x="3243" y="335"/>
                  </a:cubicBezTo>
                  <a:cubicBezTo>
                    <a:pt x="3173" y="335"/>
                    <a:pt x="3188" y="279"/>
                    <a:pt x="3284" y="166"/>
                  </a:cubicBezTo>
                  <a:lnTo>
                    <a:pt x="3284" y="166"/>
                  </a:lnTo>
                  <a:cubicBezTo>
                    <a:pt x="3239" y="199"/>
                    <a:pt x="3212" y="212"/>
                    <a:pt x="3197" y="212"/>
                  </a:cubicBezTo>
                  <a:cubicBezTo>
                    <a:pt x="3137" y="212"/>
                    <a:pt x="3270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7789810" y="3978508"/>
              <a:ext cx="877107" cy="1746924"/>
            </a:xfrm>
            <a:custGeom>
              <a:avLst/>
              <a:gdLst/>
              <a:ahLst/>
              <a:cxnLst/>
              <a:rect l="l" t="t" r="r" b="b"/>
              <a:pathLst>
                <a:path w="8663" h="17254" extrusionOk="0">
                  <a:moveTo>
                    <a:pt x="3897" y="270"/>
                  </a:moveTo>
                  <a:cubicBezTo>
                    <a:pt x="3897" y="270"/>
                    <a:pt x="3896" y="270"/>
                    <a:pt x="3896" y="270"/>
                  </a:cubicBezTo>
                  <a:cubicBezTo>
                    <a:pt x="3897" y="271"/>
                    <a:pt x="3898" y="272"/>
                    <a:pt x="3898" y="273"/>
                  </a:cubicBezTo>
                  <a:lnTo>
                    <a:pt x="3898" y="273"/>
                  </a:lnTo>
                  <a:cubicBezTo>
                    <a:pt x="3898" y="271"/>
                    <a:pt x="3897" y="270"/>
                    <a:pt x="3897" y="270"/>
                  </a:cubicBezTo>
                  <a:close/>
                  <a:moveTo>
                    <a:pt x="3576" y="623"/>
                  </a:moveTo>
                  <a:cubicBezTo>
                    <a:pt x="3582" y="633"/>
                    <a:pt x="3588" y="644"/>
                    <a:pt x="3593" y="654"/>
                  </a:cubicBezTo>
                  <a:lnTo>
                    <a:pt x="3593" y="654"/>
                  </a:lnTo>
                  <a:cubicBezTo>
                    <a:pt x="3588" y="644"/>
                    <a:pt x="3583" y="634"/>
                    <a:pt x="3576" y="623"/>
                  </a:cubicBezTo>
                  <a:close/>
                  <a:moveTo>
                    <a:pt x="5745" y="4308"/>
                  </a:moveTo>
                  <a:cubicBezTo>
                    <a:pt x="5749" y="4308"/>
                    <a:pt x="5754" y="4309"/>
                    <a:pt x="5761" y="4311"/>
                  </a:cubicBezTo>
                  <a:cubicBezTo>
                    <a:pt x="5757" y="4336"/>
                    <a:pt x="5753" y="4355"/>
                    <a:pt x="5750" y="4370"/>
                  </a:cubicBezTo>
                  <a:lnTo>
                    <a:pt x="5750" y="4370"/>
                  </a:lnTo>
                  <a:cubicBezTo>
                    <a:pt x="5747" y="4358"/>
                    <a:pt x="5715" y="4308"/>
                    <a:pt x="5745" y="4308"/>
                  </a:cubicBezTo>
                  <a:close/>
                  <a:moveTo>
                    <a:pt x="5746" y="4390"/>
                  </a:moveTo>
                  <a:cubicBezTo>
                    <a:pt x="5743" y="4401"/>
                    <a:pt x="5742" y="4410"/>
                    <a:pt x="5742" y="4410"/>
                  </a:cubicBezTo>
                  <a:cubicBezTo>
                    <a:pt x="5742" y="4410"/>
                    <a:pt x="5743" y="4404"/>
                    <a:pt x="5746" y="4390"/>
                  </a:cubicBezTo>
                  <a:close/>
                  <a:moveTo>
                    <a:pt x="2167" y="4425"/>
                  </a:moveTo>
                  <a:cubicBezTo>
                    <a:pt x="2167" y="4425"/>
                    <a:pt x="2167" y="4425"/>
                    <a:pt x="2166" y="4426"/>
                  </a:cubicBezTo>
                  <a:cubicBezTo>
                    <a:pt x="2167" y="4426"/>
                    <a:pt x="2167" y="4425"/>
                    <a:pt x="2167" y="4425"/>
                  </a:cubicBezTo>
                  <a:close/>
                  <a:moveTo>
                    <a:pt x="2498" y="4539"/>
                  </a:moveTo>
                  <a:lnTo>
                    <a:pt x="2498" y="4539"/>
                  </a:lnTo>
                  <a:cubicBezTo>
                    <a:pt x="2505" y="4545"/>
                    <a:pt x="2511" y="4550"/>
                    <a:pt x="2518" y="4555"/>
                  </a:cubicBezTo>
                  <a:lnTo>
                    <a:pt x="2518" y="4555"/>
                  </a:lnTo>
                  <a:cubicBezTo>
                    <a:pt x="2512" y="4550"/>
                    <a:pt x="2505" y="4545"/>
                    <a:pt x="2498" y="4539"/>
                  </a:cubicBezTo>
                  <a:close/>
                  <a:moveTo>
                    <a:pt x="7852" y="13146"/>
                  </a:moveTo>
                  <a:cubicBezTo>
                    <a:pt x="7853" y="13147"/>
                    <a:pt x="7854" y="13149"/>
                    <a:pt x="7854" y="13150"/>
                  </a:cubicBezTo>
                  <a:cubicBezTo>
                    <a:pt x="7854" y="13148"/>
                    <a:pt x="7854" y="13147"/>
                    <a:pt x="7852" y="13146"/>
                  </a:cubicBezTo>
                  <a:close/>
                  <a:moveTo>
                    <a:pt x="612" y="14228"/>
                  </a:moveTo>
                  <a:lnTo>
                    <a:pt x="612" y="14228"/>
                  </a:lnTo>
                  <a:cubicBezTo>
                    <a:pt x="861" y="14387"/>
                    <a:pt x="629" y="14433"/>
                    <a:pt x="415" y="14444"/>
                  </a:cubicBezTo>
                  <a:lnTo>
                    <a:pt x="415" y="14444"/>
                  </a:lnTo>
                  <a:cubicBezTo>
                    <a:pt x="468" y="14228"/>
                    <a:pt x="674" y="14382"/>
                    <a:pt x="612" y="14228"/>
                  </a:cubicBezTo>
                  <a:close/>
                  <a:moveTo>
                    <a:pt x="4052" y="1"/>
                  </a:moveTo>
                  <a:cubicBezTo>
                    <a:pt x="4052" y="157"/>
                    <a:pt x="4046" y="336"/>
                    <a:pt x="3981" y="336"/>
                  </a:cubicBezTo>
                  <a:cubicBezTo>
                    <a:pt x="3960" y="336"/>
                    <a:pt x="3933" y="317"/>
                    <a:pt x="3898" y="273"/>
                  </a:cubicBezTo>
                  <a:lnTo>
                    <a:pt x="3898" y="273"/>
                  </a:lnTo>
                  <a:cubicBezTo>
                    <a:pt x="3915" y="316"/>
                    <a:pt x="4002" y="917"/>
                    <a:pt x="4052" y="1016"/>
                  </a:cubicBezTo>
                  <a:cubicBezTo>
                    <a:pt x="3703" y="887"/>
                    <a:pt x="3738" y="911"/>
                    <a:pt x="3593" y="654"/>
                  </a:cubicBezTo>
                  <a:lnTo>
                    <a:pt x="3593" y="654"/>
                  </a:lnTo>
                  <a:cubicBezTo>
                    <a:pt x="3619" y="705"/>
                    <a:pt x="3612" y="728"/>
                    <a:pt x="3576" y="728"/>
                  </a:cubicBezTo>
                  <a:cubicBezTo>
                    <a:pt x="3570" y="728"/>
                    <a:pt x="3563" y="728"/>
                    <a:pt x="3555" y="726"/>
                  </a:cubicBezTo>
                  <a:lnTo>
                    <a:pt x="3555" y="726"/>
                  </a:lnTo>
                  <a:cubicBezTo>
                    <a:pt x="3617" y="903"/>
                    <a:pt x="3658" y="965"/>
                    <a:pt x="3772" y="1048"/>
                  </a:cubicBezTo>
                  <a:cubicBezTo>
                    <a:pt x="3668" y="1203"/>
                    <a:pt x="3555" y="1234"/>
                    <a:pt x="3804" y="1555"/>
                  </a:cubicBezTo>
                  <a:cubicBezTo>
                    <a:pt x="3389" y="1534"/>
                    <a:pt x="3627" y="1297"/>
                    <a:pt x="3265" y="1151"/>
                  </a:cubicBezTo>
                  <a:lnTo>
                    <a:pt x="3265" y="1151"/>
                  </a:lnTo>
                  <a:cubicBezTo>
                    <a:pt x="3389" y="1421"/>
                    <a:pt x="3440" y="1483"/>
                    <a:pt x="3523" y="1700"/>
                  </a:cubicBezTo>
                  <a:cubicBezTo>
                    <a:pt x="3528" y="1697"/>
                    <a:pt x="3534" y="1696"/>
                    <a:pt x="3542" y="1696"/>
                  </a:cubicBezTo>
                  <a:cubicBezTo>
                    <a:pt x="3642" y="1696"/>
                    <a:pt x="3983" y="1928"/>
                    <a:pt x="3886" y="2052"/>
                  </a:cubicBezTo>
                  <a:cubicBezTo>
                    <a:pt x="3855" y="2001"/>
                    <a:pt x="3461" y="1742"/>
                    <a:pt x="3420" y="1742"/>
                  </a:cubicBezTo>
                  <a:lnTo>
                    <a:pt x="3420" y="1742"/>
                  </a:lnTo>
                  <a:cubicBezTo>
                    <a:pt x="3420" y="1815"/>
                    <a:pt x="3617" y="2094"/>
                    <a:pt x="3482" y="2125"/>
                  </a:cubicBezTo>
                  <a:cubicBezTo>
                    <a:pt x="3511" y="2120"/>
                    <a:pt x="3536" y="2117"/>
                    <a:pt x="3558" y="2117"/>
                  </a:cubicBezTo>
                  <a:cubicBezTo>
                    <a:pt x="3654" y="2117"/>
                    <a:pt x="3681" y="2173"/>
                    <a:pt x="3648" y="2291"/>
                  </a:cubicBezTo>
                  <a:cubicBezTo>
                    <a:pt x="3721" y="2301"/>
                    <a:pt x="3689" y="2322"/>
                    <a:pt x="3793" y="2343"/>
                  </a:cubicBezTo>
                  <a:cubicBezTo>
                    <a:pt x="3813" y="2237"/>
                    <a:pt x="3827" y="2202"/>
                    <a:pt x="3837" y="2202"/>
                  </a:cubicBezTo>
                  <a:cubicBezTo>
                    <a:pt x="3857" y="2202"/>
                    <a:pt x="3863" y="2333"/>
                    <a:pt x="3877" y="2333"/>
                  </a:cubicBezTo>
                  <a:cubicBezTo>
                    <a:pt x="3882" y="2333"/>
                    <a:pt x="3888" y="2316"/>
                    <a:pt x="3896" y="2270"/>
                  </a:cubicBezTo>
                  <a:cubicBezTo>
                    <a:pt x="3907" y="2301"/>
                    <a:pt x="3977" y="2633"/>
                    <a:pt x="3979" y="2633"/>
                  </a:cubicBezTo>
                  <a:cubicBezTo>
                    <a:pt x="3979" y="2633"/>
                    <a:pt x="3979" y="2633"/>
                    <a:pt x="3979" y="2633"/>
                  </a:cubicBezTo>
                  <a:lnTo>
                    <a:pt x="3979" y="2633"/>
                  </a:lnTo>
                  <a:cubicBezTo>
                    <a:pt x="3994" y="2684"/>
                    <a:pt x="3980" y="2702"/>
                    <a:pt x="3952" y="2702"/>
                  </a:cubicBezTo>
                  <a:cubicBezTo>
                    <a:pt x="3879" y="2702"/>
                    <a:pt x="3707" y="2571"/>
                    <a:pt x="3700" y="2571"/>
                  </a:cubicBezTo>
                  <a:lnTo>
                    <a:pt x="3700" y="2571"/>
                  </a:lnTo>
                  <a:cubicBezTo>
                    <a:pt x="3700" y="2574"/>
                    <a:pt x="3698" y="2576"/>
                    <a:pt x="3694" y="2576"/>
                  </a:cubicBezTo>
                  <a:cubicBezTo>
                    <a:pt x="3622" y="2576"/>
                    <a:pt x="2938" y="2131"/>
                    <a:pt x="2860" y="2063"/>
                  </a:cubicBezTo>
                  <a:lnTo>
                    <a:pt x="2860" y="2063"/>
                  </a:lnTo>
                  <a:cubicBezTo>
                    <a:pt x="2798" y="2115"/>
                    <a:pt x="2943" y="2188"/>
                    <a:pt x="2860" y="2218"/>
                  </a:cubicBezTo>
                  <a:cubicBezTo>
                    <a:pt x="2878" y="2263"/>
                    <a:pt x="3110" y="2407"/>
                    <a:pt x="3096" y="2407"/>
                  </a:cubicBezTo>
                  <a:cubicBezTo>
                    <a:pt x="3094" y="2407"/>
                    <a:pt x="3085" y="2404"/>
                    <a:pt x="3067" y="2395"/>
                  </a:cubicBezTo>
                  <a:lnTo>
                    <a:pt x="3067" y="2395"/>
                  </a:lnTo>
                  <a:cubicBezTo>
                    <a:pt x="3088" y="2435"/>
                    <a:pt x="3116" y="2453"/>
                    <a:pt x="3150" y="2453"/>
                  </a:cubicBezTo>
                  <a:cubicBezTo>
                    <a:pt x="3169" y="2453"/>
                    <a:pt x="3190" y="2447"/>
                    <a:pt x="3213" y="2436"/>
                  </a:cubicBezTo>
                  <a:lnTo>
                    <a:pt x="3213" y="2436"/>
                  </a:lnTo>
                  <a:cubicBezTo>
                    <a:pt x="3150" y="2488"/>
                    <a:pt x="3171" y="2529"/>
                    <a:pt x="3254" y="2540"/>
                  </a:cubicBezTo>
                  <a:cubicBezTo>
                    <a:pt x="3234" y="2542"/>
                    <a:pt x="3215" y="2544"/>
                    <a:pt x="3197" y="2544"/>
                  </a:cubicBezTo>
                  <a:cubicBezTo>
                    <a:pt x="2915" y="2544"/>
                    <a:pt x="2778" y="2262"/>
                    <a:pt x="2622" y="2135"/>
                  </a:cubicBezTo>
                  <a:lnTo>
                    <a:pt x="2622" y="2135"/>
                  </a:lnTo>
                  <a:cubicBezTo>
                    <a:pt x="2726" y="2384"/>
                    <a:pt x="2943" y="2498"/>
                    <a:pt x="2943" y="2674"/>
                  </a:cubicBezTo>
                  <a:cubicBezTo>
                    <a:pt x="2964" y="2674"/>
                    <a:pt x="3026" y="2561"/>
                    <a:pt x="3026" y="2540"/>
                  </a:cubicBezTo>
                  <a:cubicBezTo>
                    <a:pt x="3067" y="2561"/>
                    <a:pt x="3337" y="2809"/>
                    <a:pt x="3358" y="3058"/>
                  </a:cubicBezTo>
                  <a:cubicBezTo>
                    <a:pt x="3389" y="3026"/>
                    <a:pt x="3410" y="3017"/>
                    <a:pt x="3424" y="3017"/>
                  </a:cubicBezTo>
                  <a:cubicBezTo>
                    <a:pt x="3445" y="3017"/>
                    <a:pt x="3451" y="3038"/>
                    <a:pt x="3455" y="3038"/>
                  </a:cubicBezTo>
                  <a:cubicBezTo>
                    <a:pt x="3459" y="3038"/>
                    <a:pt x="3461" y="3019"/>
                    <a:pt x="3472" y="2944"/>
                  </a:cubicBezTo>
                  <a:cubicBezTo>
                    <a:pt x="3483" y="2993"/>
                    <a:pt x="3495" y="3011"/>
                    <a:pt x="3511" y="3011"/>
                  </a:cubicBezTo>
                  <a:cubicBezTo>
                    <a:pt x="3540" y="3011"/>
                    <a:pt x="3584" y="2960"/>
                    <a:pt x="3668" y="2934"/>
                  </a:cubicBezTo>
                  <a:lnTo>
                    <a:pt x="3668" y="2934"/>
                  </a:lnTo>
                  <a:cubicBezTo>
                    <a:pt x="3656" y="2985"/>
                    <a:pt x="3659" y="3047"/>
                    <a:pt x="3670" y="3047"/>
                  </a:cubicBezTo>
                  <a:cubicBezTo>
                    <a:pt x="3677" y="3047"/>
                    <a:pt x="3688" y="3022"/>
                    <a:pt x="3700" y="2954"/>
                  </a:cubicBezTo>
                  <a:lnTo>
                    <a:pt x="3700" y="2954"/>
                  </a:lnTo>
                  <a:cubicBezTo>
                    <a:pt x="3771" y="3119"/>
                    <a:pt x="3676" y="3176"/>
                    <a:pt x="3556" y="3176"/>
                  </a:cubicBezTo>
                  <a:cubicBezTo>
                    <a:pt x="3449" y="3176"/>
                    <a:pt x="3323" y="3132"/>
                    <a:pt x="3275" y="3079"/>
                  </a:cubicBezTo>
                  <a:lnTo>
                    <a:pt x="3275" y="3079"/>
                  </a:lnTo>
                  <a:cubicBezTo>
                    <a:pt x="3223" y="3286"/>
                    <a:pt x="3420" y="3203"/>
                    <a:pt x="3420" y="3286"/>
                  </a:cubicBezTo>
                  <a:cubicBezTo>
                    <a:pt x="3416" y="3349"/>
                    <a:pt x="3393" y="3376"/>
                    <a:pt x="3357" y="3376"/>
                  </a:cubicBezTo>
                  <a:cubicBezTo>
                    <a:pt x="3189" y="3376"/>
                    <a:pt x="2741" y="2795"/>
                    <a:pt x="2715" y="2778"/>
                  </a:cubicBezTo>
                  <a:lnTo>
                    <a:pt x="2715" y="2778"/>
                  </a:lnTo>
                  <a:cubicBezTo>
                    <a:pt x="2653" y="3286"/>
                    <a:pt x="2881" y="3275"/>
                    <a:pt x="2933" y="3555"/>
                  </a:cubicBezTo>
                  <a:cubicBezTo>
                    <a:pt x="2950" y="3512"/>
                    <a:pt x="2983" y="3494"/>
                    <a:pt x="3022" y="3494"/>
                  </a:cubicBezTo>
                  <a:cubicBezTo>
                    <a:pt x="3123" y="3494"/>
                    <a:pt x="3268" y="3613"/>
                    <a:pt x="3306" y="3710"/>
                  </a:cubicBezTo>
                  <a:cubicBezTo>
                    <a:pt x="3286" y="3707"/>
                    <a:pt x="3270" y="3706"/>
                    <a:pt x="3257" y="3706"/>
                  </a:cubicBezTo>
                  <a:cubicBezTo>
                    <a:pt x="3132" y="3706"/>
                    <a:pt x="3280" y="3825"/>
                    <a:pt x="3233" y="3825"/>
                  </a:cubicBezTo>
                  <a:cubicBezTo>
                    <a:pt x="3225" y="3825"/>
                    <a:pt x="3216" y="3825"/>
                    <a:pt x="3207" y="3825"/>
                  </a:cubicBezTo>
                  <a:cubicBezTo>
                    <a:pt x="3021" y="3825"/>
                    <a:pt x="2870" y="3730"/>
                    <a:pt x="2779" y="3730"/>
                  </a:cubicBezTo>
                  <a:cubicBezTo>
                    <a:pt x="2775" y="3730"/>
                    <a:pt x="2771" y="3731"/>
                    <a:pt x="2767" y="3731"/>
                  </a:cubicBezTo>
                  <a:cubicBezTo>
                    <a:pt x="2726" y="3918"/>
                    <a:pt x="3016" y="4063"/>
                    <a:pt x="2892" y="4270"/>
                  </a:cubicBezTo>
                  <a:cubicBezTo>
                    <a:pt x="2912" y="4146"/>
                    <a:pt x="2156" y="3721"/>
                    <a:pt x="2104" y="3690"/>
                  </a:cubicBezTo>
                  <a:lnTo>
                    <a:pt x="2104" y="3690"/>
                  </a:lnTo>
                  <a:cubicBezTo>
                    <a:pt x="2071" y="3772"/>
                    <a:pt x="2223" y="4106"/>
                    <a:pt x="2333" y="4106"/>
                  </a:cubicBezTo>
                  <a:cubicBezTo>
                    <a:pt x="2360" y="4106"/>
                    <a:pt x="2386" y="4084"/>
                    <a:pt x="2404" y="4032"/>
                  </a:cubicBezTo>
                  <a:cubicBezTo>
                    <a:pt x="2506" y="4198"/>
                    <a:pt x="2509" y="4273"/>
                    <a:pt x="2414" y="4273"/>
                  </a:cubicBezTo>
                  <a:cubicBezTo>
                    <a:pt x="2402" y="4273"/>
                    <a:pt x="2388" y="4272"/>
                    <a:pt x="2374" y="4270"/>
                  </a:cubicBezTo>
                  <a:lnTo>
                    <a:pt x="2374" y="4270"/>
                  </a:lnTo>
                  <a:cubicBezTo>
                    <a:pt x="2498" y="4436"/>
                    <a:pt x="2591" y="4405"/>
                    <a:pt x="2622" y="4581"/>
                  </a:cubicBezTo>
                  <a:cubicBezTo>
                    <a:pt x="2625" y="4581"/>
                    <a:pt x="2627" y="4581"/>
                    <a:pt x="2629" y="4581"/>
                  </a:cubicBezTo>
                  <a:cubicBezTo>
                    <a:pt x="2678" y="4581"/>
                    <a:pt x="2619" y="4456"/>
                    <a:pt x="2678" y="4456"/>
                  </a:cubicBezTo>
                  <a:cubicBezTo>
                    <a:pt x="2680" y="4456"/>
                    <a:pt x="2682" y="4456"/>
                    <a:pt x="2684" y="4456"/>
                  </a:cubicBezTo>
                  <a:cubicBezTo>
                    <a:pt x="2684" y="4591"/>
                    <a:pt x="2830" y="4509"/>
                    <a:pt x="2684" y="4591"/>
                  </a:cubicBezTo>
                  <a:cubicBezTo>
                    <a:pt x="2687" y="4591"/>
                    <a:pt x="2697" y="4591"/>
                    <a:pt x="2712" y="4591"/>
                  </a:cubicBezTo>
                  <a:cubicBezTo>
                    <a:pt x="2764" y="4591"/>
                    <a:pt x="2870" y="4597"/>
                    <a:pt x="2902" y="4654"/>
                  </a:cubicBezTo>
                  <a:cubicBezTo>
                    <a:pt x="2875" y="4657"/>
                    <a:pt x="2850" y="4659"/>
                    <a:pt x="2825" y="4659"/>
                  </a:cubicBezTo>
                  <a:cubicBezTo>
                    <a:pt x="2710" y="4659"/>
                    <a:pt x="2608" y="4623"/>
                    <a:pt x="2518" y="4555"/>
                  </a:cubicBezTo>
                  <a:lnTo>
                    <a:pt x="2518" y="4555"/>
                  </a:lnTo>
                  <a:cubicBezTo>
                    <a:pt x="2620" y="4638"/>
                    <a:pt x="2512" y="4596"/>
                    <a:pt x="2404" y="4674"/>
                  </a:cubicBezTo>
                  <a:cubicBezTo>
                    <a:pt x="2436" y="4601"/>
                    <a:pt x="2425" y="4550"/>
                    <a:pt x="2374" y="4498"/>
                  </a:cubicBezTo>
                  <a:cubicBezTo>
                    <a:pt x="2371" y="4565"/>
                    <a:pt x="2363" y="4589"/>
                    <a:pt x="2352" y="4589"/>
                  </a:cubicBezTo>
                  <a:cubicBezTo>
                    <a:pt x="2321" y="4589"/>
                    <a:pt x="2262" y="4421"/>
                    <a:pt x="2188" y="4421"/>
                  </a:cubicBezTo>
                  <a:cubicBezTo>
                    <a:pt x="2181" y="4421"/>
                    <a:pt x="2174" y="4422"/>
                    <a:pt x="2167" y="4425"/>
                  </a:cubicBezTo>
                  <a:lnTo>
                    <a:pt x="2167" y="4425"/>
                  </a:lnTo>
                  <a:cubicBezTo>
                    <a:pt x="2168" y="4425"/>
                    <a:pt x="2168" y="4425"/>
                    <a:pt x="2168" y="4425"/>
                  </a:cubicBezTo>
                  <a:cubicBezTo>
                    <a:pt x="2194" y="4425"/>
                    <a:pt x="2305" y="4790"/>
                    <a:pt x="2398" y="4790"/>
                  </a:cubicBezTo>
                  <a:cubicBezTo>
                    <a:pt x="2427" y="4790"/>
                    <a:pt x="2455" y="4753"/>
                    <a:pt x="2477" y="4654"/>
                  </a:cubicBezTo>
                  <a:cubicBezTo>
                    <a:pt x="2529" y="4674"/>
                    <a:pt x="2549" y="4933"/>
                    <a:pt x="2549" y="4964"/>
                  </a:cubicBezTo>
                  <a:cubicBezTo>
                    <a:pt x="2583" y="4782"/>
                    <a:pt x="2594" y="4721"/>
                    <a:pt x="2598" y="4721"/>
                  </a:cubicBezTo>
                  <a:lnTo>
                    <a:pt x="2598" y="4721"/>
                  </a:lnTo>
                  <a:cubicBezTo>
                    <a:pt x="2605" y="4721"/>
                    <a:pt x="2590" y="4914"/>
                    <a:pt x="2643" y="4954"/>
                  </a:cubicBezTo>
                  <a:cubicBezTo>
                    <a:pt x="2680" y="4848"/>
                    <a:pt x="2719" y="4815"/>
                    <a:pt x="2762" y="4815"/>
                  </a:cubicBezTo>
                  <a:cubicBezTo>
                    <a:pt x="2802" y="4815"/>
                    <a:pt x="2846" y="4846"/>
                    <a:pt x="2892" y="4871"/>
                  </a:cubicBezTo>
                  <a:cubicBezTo>
                    <a:pt x="2850" y="4944"/>
                    <a:pt x="2809" y="5099"/>
                    <a:pt x="2922" y="5119"/>
                  </a:cubicBezTo>
                  <a:cubicBezTo>
                    <a:pt x="2922" y="5124"/>
                    <a:pt x="2921" y="5126"/>
                    <a:pt x="2921" y="5126"/>
                  </a:cubicBezTo>
                  <a:cubicBezTo>
                    <a:pt x="2923" y="5126"/>
                    <a:pt x="2963" y="4962"/>
                    <a:pt x="2986" y="4962"/>
                  </a:cubicBezTo>
                  <a:cubicBezTo>
                    <a:pt x="2990" y="4962"/>
                    <a:pt x="2993" y="4966"/>
                    <a:pt x="2995" y="4974"/>
                  </a:cubicBezTo>
                  <a:cubicBezTo>
                    <a:pt x="3016" y="5110"/>
                    <a:pt x="3037" y="5182"/>
                    <a:pt x="3088" y="5327"/>
                  </a:cubicBezTo>
                  <a:cubicBezTo>
                    <a:pt x="3122" y="5251"/>
                    <a:pt x="3152" y="5225"/>
                    <a:pt x="3189" y="5225"/>
                  </a:cubicBezTo>
                  <a:cubicBezTo>
                    <a:pt x="3242" y="5225"/>
                    <a:pt x="3309" y="5280"/>
                    <a:pt x="3420" y="5317"/>
                  </a:cubicBezTo>
                  <a:cubicBezTo>
                    <a:pt x="3346" y="5380"/>
                    <a:pt x="3221" y="5401"/>
                    <a:pt x="3086" y="5401"/>
                  </a:cubicBezTo>
                  <a:cubicBezTo>
                    <a:pt x="2821" y="5401"/>
                    <a:pt x="2515" y="5320"/>
                    <a:pt x="2466" y="5306"/>
                  </a:cubicBezTo>
                  <a:lnTo>
                    <a:pt x="2466" y="5306"/>
                  </a:lnTo>
                  <a:cubicBezTo>
                    <a:pt x="2485" y="5401"/>
                    <a:pt x="2548" y="5452"/>
                    <a:pt x="2645" y="5452"/>
                  </a:cubicBezTo>
                  <a:cubicBezTo>
                    <a:pt x="2654" y="5452"/>
                    <a:pt x="2664" y="5452"/>
                    <a:pt x="2674" y="5451"/>
                  </a:cubicBezTo>
                  <a:lnTo>
                    <a:pt x="2674" y="5451"/>
                  </a:lnTo>
                  <a:cubicBezTo>
                    <a:pt x="2570" y="5483"/>
                    <a:pt x="2549" y="5545"/>
                    <a:pt x="2602" y="5648"/>
                  </a:cubicBezTo>
                  <a:cubicBezTo>
                    <a:pt x="2604" y="5643"/>
                    <a:pt x="2613" y="5640"/>
                    <a:pt x="2627" y="5640"/>
                  </a:cubicBezTo>
                  <a:cubicBezTo>
                    <a:pt x="2713" y="5640"/>
                    <a:pt x="2982" y="5751"/>
                    <a:pt x="3026" y="5948"/>
                  </a:cubicBezTo>
                  <a:cubicBezTo>
                    <a:pt x="2952" y="5958"/>
                    <a:pt x="2905" y="5962"/>
                    <a:pt x="2877" y="5962"/>
                  </a:cubicBezTo>
                  <a:cubicBezTo>
                    <a:pt x="2788" y="5962"/>
                    <a:pt x="2882" y="5925"/>
                    <a:pt x="2868" y="5925"/>
                  </a:cubicBezTo>
                  <a:cubicBezTo>
                    <a:pt x="2862" y="5925"/>
                    <a:pt x="2839" y="5931"/>
                    <a:pt x="2777" y="5948"/>
                  </a:cubicBezTo>
                  <a:cubicBezTo>
                    <a:pt x="2846" y="5876"/>
                    <a:pt x="2858" y="5863"/>
                    <a:pt x="2854" y="5863"/>
                  </a:cubicBezTo>
                  <a:lnTo>
                    <a:pt x="2854" y="5863"/>
                  </a:lnTo>
                  <a:cubicBezTo>
                    <a:pt x="2852" y="5863"/>
                    <a:pt x="2846" y="5867"/>
                    <a:pt x="2841" y="5867"/>
                  </a:cubicBezTo>
                  <a:cubicBezTo>
                    <a:pt x="2833" y="5867"/>
                    <a:pt x="2830" y="5857"/>
                    <a:pt x="2860" y="5803"/>
                  </a:cubicBezTo>
                  <a:cubicBezTo>
                    <a:pt x="2851" y="5796"/>
                    <a:pt x="2837" y="5793"/>
                    <a:pt x="2822" y="5793"/>
                  </a:cubicBezTo>
                  <a:cubicBezTo>
                    <a:pt x="2757" y="5793"/>
                    <a:pt x="2651" y="5842"/>
                    <a:pt x="2590" y="5842"/>
                  </a:cubicBezTo>
                  <a:cubicBezTo>
                    <a:pt x="2537" y="5842"/>
                    <a:pt x="2519" y="5805"/>
                    <a:pt x="2591" y="5669"/>
                  </a:cubicBezTo>
                  <a:cubicBezTo>
                    <a:pt x="2518" y="5624"/>
                    <a:pt x="2352" y="5606"/>
                    <a:pt x="2220" y="5606"/>
                  </a:cubicBezTo>
                  <a:cubicBezTo>
                    <a:pt x="2109" y="5606"/>
                    <a:pt x="2022" y="5619"/>
                    <a:pt x="2031" y="5638"/>
                  </a:cubicBezTo>
                  <a:cubicBezTo>
                    <a:pt x="1814" y="5483"/>
                    <a:pt x="1658" y="5368"/>
                    <a:pt x="1524" y="5265"/>
                  </a:cubicBezTo>
                  <a:lnTo>
                    <a:pt x="1524" y="5265"/>
                  </a:lnTo>
                  <a:cubicBezTo>
                    <a:pt x="1557" y="5486"/>
                    <a:pt x="1582" y="5525"/>
                    <a:pt x="1621" y="5525"/>
                  </a:cubicBezTo>
                  <a:cubicBezTo>
                    <a:pt x="1642" y="5525"/>
                    <a:pt x="1667" y="5513"/>
                    <a:pt x="1700" y="5513"/>
                  </a:cubicBezTo>
                  <a:cubicBezTo>
                    <a:pt x="1700" y="5803"/>
                    <a:pt x="1866" y="5752"/>
                    <a:pt x="2001" y="5990"/>
                  </a:cubicBezTo>
                  <a:cubicBezTo>
                    <a:pt x="2001" y="5990"/>
                    <a:pt x="2001" y="5990"/>
                    <a:pt x="2001" y="5990"/>
                  </a:cubicBezTo>
                  <a:cubicBezTo>
                    <a:pt x="2008" y="5990"/>
                    <a:pt x="2136" y="5823"/>
                    <a:pt x="2156" y="5773"/>
                  </a:cubicBezTo>
                  <a:cubicBezTo>
                    <a:pt x="2166" y="5990"/>
                    <a:pt x="2342" y="5824"/>
                    <a:pt x="2187" y="6001"/>
                  </a:cubicBezTo>
                  <a:cubicBezTo>
                    <a:pt x="2200" y="6001"/>
                    <a:pt x="2344" y="5904"/>
                    <a:pt x="2367" y="5904"/>
                  </a:cubicBezTo>
                  <a:cubicBezTo>
                    <a:pt x="2381" y="5904"/>
                    <a:pt x="2347" y="5943"/>
                    <a:pt x="2197" y="6073"/>
                  </a:cubicBezTo>
                  <a:cubicBezTo>
                    <a:pt x="2220" y="6089"/>
                    <a:pt x="2240" y="6097"/>
                    <a:pt x="2256" y="6097"/>
                  </a:cubicBezTo>
                  <a:cubicBezTo>
                    <a:pt x="2293" y="6097"/>
                    <a:pt x="2315" y="6058"/>
                    <a:pt x="2321" y="5980"/>
                  </a:cubicBezTo>
                  <a:cubicBezTo>
                    <a:pt x="2363" y="6114"/>
                    <a:pt x="2529" y="6176"/>
                    <a:pt x="2436" y="6363"/>
                  </a:cubicBezTo>
                  <a:cubicBezTo>
                    <a:pt x="2499" y="6339"/>
                    <a:pt x="2538" y="6332"/>
                    <a:pt x="2562" y="6332"/>
                  </a:cubicBezTo>
                  <a:cubicBezTo>
                    <a:pt x="2592" y="6332"/>
                    <a:pt x="2601" y="6342"/>
                    <a:pt x="2608" y="6342"/>
                  </a:cubicBezTo>
                  <a:cubicBezTo>
                    <a:pt x="2616" y="6342"/>
                    <a:pt x="2621" y="6332"/>
                    <a:pt x="2643" y="6291"/>
                  </a:cubicBezTo>
                  <a:lnTo>
                    <a:pt x="2643" y="6291"/>
                  </a:lnTo>
                  <a:cubicBezTo>
                    <a:pt x="2715" y="6374"/>
                    <a:pt x="2715" y="6466"/>
                    <a:pt x="2632" y="6560"/>
                  </a:cubicBezTo>
                  <a:cubicBezTo>
                    <a:pt x="2635" y="6562"/>
                    <a:pt x="2638" y="6562"/>
                    <a:pt x="2641" y="6562"/>
                  </a:cubicBezTo>
                  <a:cubicBezTo>
                    <a:pt x="2684" y="6562"/>
                    <a:pt x="2758" y="6436"/>
                    <a:pt x="2777" y="6436"/>
                  </a:cubicBezTo>
                  <a:cubicBezTo>
                    <a:pt x="2785" y="6544"/>
                    <a:pt x="2797" y="6572"/>
                    <a:pt x="2811" y="6572"/>
                  </a:cubicBezTo>
                  <a:cubicBezTo>
                    <a:pt x="2816" y="6572"/>
                    <a:pt x="2822" y="6567"/>
                    <a:pt x="2828" y="6562"/>
                  </a:cubicBezTo>
                  <a:lnTo>
                    <a:pt x="2828" y="6562"/>
                  </a:lnTo>
                  <a:cubicBezTo>
                    <a:pt x="2819" y="6571"/>
                    <a:pt x="2818" y="6582"/>
                    <a:pt x="2809" y="6602"/>
                  </a:cubicBezTo>
                  <a:cubicBezTo>
                    <a:pt x="2581" y="6591"/>
                    <a:pt x="2146" y="6519"/>
                    <a:pt x="2073" y="6498"/>
                  </a:cubicBezTo>
                  <a:cubicBezTo>
                    <a:pt x="1928" y="6457"/>
                    <a:pt x="1565" y="6446"/>
                    <a:pt x="1358" y="6291"/>
                  </a:cubicBezTo>
                  <a:lnTo>
                    <a:pt x="1358" y="6291"/>
                  </a:lnTo>
                  <a:cubicBezTo>
                    <a:pt x="1296" y="6363"/>
                    <a:pt x="1306" y="6457"/>
                    <a:pt x="1389" y="6549"/>
                  </a:cubicBezTo>
                  <a:cubicBezTo>
                    <a:pt x="1370" y="6493"/>
                    <a:pt x="1479" y="6482"/>
                    <a:pt x="1571" y="6482"/>
                  </a:cubicBezTo>
                  <a:cubicBezTo>
                    <a:pt x="1632" y="6482"/>
                    <a:pt x="1686" y="6487"/>
                    <a:pt x="1690" y="6487"/>
                  </a:cubicBezTo>
                  <a:cubicBezTo>
                    <a:pt x="1690" y="6643"/>
                    <a:pt x="1928" y="6922"/>
                    <a:pt x="2063" y="7057"/>
                  </a:cubicBezTo>
                  <a:cubicBezTo>
                    <a:pt x="2130" y="6964"/>
                    <a:pt x="2184" y="6959"/>
                    <a:pt x="2221" y="6959"/>
                  </a:cubicBezTo>
                  <a:cubicBezTo>
                    <a:pt x="2225" y="6959"/>
                    <a:pt x="2229" y="6959"/>
                    <a:pt x="2233" y="6959"/>
                  </a:cubicBezTo>
                  <a:cubicBezTo>
                    <a:pt x="2261" y="6959"/>
                    <a:pt x="2274" y="6955"/>
                    <a:pt x="2270" y="6892"/>
                  </a:cubicBezTo>
                  <a:lnTo>
                    <a:pt x="2270" y="6892"/>
                  </a:lnTo>
                  <a:cubicBezTo>
                    <a:pt x="2291" y="6985"/>
                    <a:pt x="2332" y="7057"/>
                    <a:pt x="2374" y="7130"/>
                  </a:cubicBezTo>
                  <a:cubicBezTo>
                    <a:pt x="2386" y="7082"/>
                    <a:pt x="2394" y="7064"/>
                    <a:pt x="2397" y="7064"/>
                  </a:cubicBezTo>
                  <a:lnTo>
                    <a:pt x="2397" y="7064"/>
                  </a:lnTo>
                  <a:cubicBezTo>
                    <a:pt x="2407" y="7064"/>
                    <a:pt x="2374" y="7246"/>
                    <a:pt x="2311" y="7285"/>
                  </a:cubicBezTo>
                  <a:cubicBezTo>
                    <a:pt x="2357" y="7376"/>
                    <a:pt x="2504" y="7420"/>
                    <a:pt x="2653" y="7420"/>
                  </a:cubicBezTo>
                  <a:cubicBezTo>
                    <a:pt x="2810" y="7420"/>
                    <a:pt x="2968" y="7371"/>
                    <a:pt x="3005" y="7275"/>
                  </a:cubicBezTo>
                  <a:lnTo>
                    <a:pt x="3005" y="7275"/>
                  </a:lnTo>
                  <a:cubicBezTo>
                    <a:pt x="3120" y="7482"/>
                    <a:pt x="2954" y="7523"/>
                    <a:pt x="2736" y="7668"/>
                  </a:cubicBezTo>
                  <a:cubicBezTo>
                    <a:pt x="2842" y="7643"/>
                    <a:pt x="2884" y="7633"/>
                    <a:pt x="2891" y="7633"/>
                  </a:cubicBezTo>
                  <a:cubicBezTo>
                    <a:pt x="2904" y="7633"/>
                    <a:pt x="2804" y="7666"/>
                    <a:pt x="2777" y="7700"/>
                  </a:cubicBezTo>
                  <a:cubicBezTo>
                    <a:pt x="2786" y="7699"/>
                    <a:pt x="2793" y="7698"/>
                    <a:pt x="2800" y="7698"/>
                  </a:cubicBezTo>
                  <a:cubicBezTo>
                    <a:pt x="2871" y="7698"/>
                    <a:pt x="2876" y="7748"/>
                    <a:pt x="2933" y="7813"/>
                  </a:cubicBezTo>
                  <a:cubicBezTo>
                    <a:pt x="2914" y="7816"/>
                    <a:pt x="2896" y="7817"/>
                    <a:pt x="2879" y="7817"/>
                  </a:cubicBezTo>
                  <a:cubicBezTo>
                    <a:pt x="2713" y="7817"/>
                    <a:pt x="2612" y="7714"/>
                    <a:pt x="2518" y="7714"/>
                  </a:cubicBezTo>
                  <a:cubicBezTo>
                    <a:pt x="2497" y="7714"/>
                    <a:pt x="2477" y="7719"/>
                    <a:pt x="2457" y="7731"/>
                  </a:cubicBezTo>
                  <a:cubicBezTo>
                    <a:pt x="2594" y="7834"/>
                    <a:pt x="2446" y="8051"/>
                    <a:pt x="2244" y="8051"/>
                  </a:cubicBezTo>
                  <a:cubicBezTo>
                    <a:pt x="2205" y="8051"/>
                    <a:pt x="2164" y="8043"/>
                    <a:pt x="2123" y="8025"/>
                  </a:cubicBezTo>
                  <a:lnTo>
                    <a:pt x="2123" y="8025"/>
                  </a:lnTo>
                  <a:cubicBezTo>
                    <a:pt x="2130" y="8027"/>
                    <a:pt x="2136" y="8028"/>
                    <a:pt x="2142" y="8028"/>
                  </a:cubicBezTo>
                  <a:cubicBezTo>
                    <a:pt x="2233" y="8028"/>
                    <a:pt x="2256" y="7750"/>
                    <a:pt x="2218" y="7731"/>
                  </a:cubicBezTo>
                  <a:cubicBezTo>
                    <a:pt x="2218" y="7730"/>
                    <a:pt x="2218" y="7730"/>
                    <a:pt x="2218" y="7730"/>
                  </a:cubicBezTo>
                  <a:lnTo>
                    <a:pt x="2218" y="7730"/>
                  </a:lnTo>
                  <a:cubicBezTo>
                    <a:pt x="2217" y="7730"/>
                    <a:pt x="1913" y="8240"/>
                    <a:pt x="1957" y="8240"/>
                  </a:cubicBezTo>
                  <a:cubicBezTo>
                    <a:pt x="1967" y="8240"/>
                    <a:pt x="1996" y="8212"/>
                    <a:pt x="2052" y="8145"/>
                  </a:cubicBezTo>
                  <a:lnTo>
                    <a:pt x="2052" y="8145"/>
                  </a:lnTo>
                  <a:cubicBezTo>
                    <a:pt x="2093" y="8228"/>
                    <a:pt x="2073" y="8280"/>
                    <a:pt x="1969" y="8301"/>
                  </a:cubicBezTo>
                  <a:cubicBezTo>
                    <a:pt x="1987" y="8298"/>
                    <a:pt x="2003" y="8297"/>
                    <a:pt x="2020" y="8297"/>
                  </a:cubicBezTo>
                  <a:cubicBezTo>
                    <a:pt x="2072" y="8297"/>
                    <a:pt x="2119" y="8311"/>
                    <a:pt x="2166" y="8342"/>
                  </a:cubicBezTo>
                  <a:cubicBezTo>
                    <a:pt x="2122" y="8355"/>
                    <a:pt x="2074" y="8360"/>
                    <a:pt x="2024" y="8360"/>
                  </a:cubicBezTo>
                  <a:cubicBezTo>
                    <a:pt x="1802" y="8360"/>
                    <a:pt x="1556" y="8258"/>
                    <a:pt x="1510" y="8258"/>
                  </a:cubicBezTo>
                  <a:cubicBezTo>
                    <a:pt x="1507" y="8258"/>
                    <a:pt x="1504" y="8258"/>
                    <a:pt x="1503" y="8259"/>
                  </a:cubicBezTo>
                  <a:cubicBezTo>
                    <a:pt x="1700" y="8322"/>
                    <a:pt x="1803" y="8446"/>
                    <a:pt x="1928" y="8663"/>
                  </a:cubicBezTo>
                  <a:cubicBezTo>
                    <a:pt x="1951" y="8593"/>
                    <a:pt x="1976" y="8566"/>
                    <a:pt x="2001" y="8566"/>
                  </a:cubicBezTo>
                  <a:cubicBezTo>
                    <a:pt x="2074" y="8566"/>
                    <a:pt x="2145" y="8798"/>
                    <a:pt x="2176" y="8798"/>
                  </a:cubicBezTo>
                  <a:cubicBezTo>
                    <a:pt x="2197" y="8729"/>
                    <a:pt x="2220" y="8703"/>
                    <a:pt x="2246" y="8703"/>
                  </a:cubicBezTo>
                  <a:cubicBezTo>
                    <a:pt x="2287" y="8703"/>
                    <a:pt x="2333" y="8766"/>
                    <a:pt x="2384" y="8829"/>
                  </a:cubicBezTo>
                  <a:cubicBezTo>
                    <a:pt x="2291" y="8902"/>
                    <a:pt x="2280" y="8923"/>
                    <a:pt x="2125" y="8953"/>
                  </a:cubicBezTo>
                  <a:cubicBezTo>
                    <a:pt x="2239" y="8995"/>
                    <a:pt x="2446" y="9192"/>
                    <a:pt x="2436" y="9275"/>
                  </a:cubicBezTo>
                  <a:cubicBezTo>
                    <a:pt x="2430" y="9274"/>
                    <a:pt x="2423" y="9274"/>
                    <a:pt x="2416" y="9274"/>
                  </a:cubicBezTo>
                  <a:cubicBezTo>
                    <a:pt x="2316" y="9274"/>
                    <a:pt x="2062" y="9321"/>
                    <a:pt x="1918" y="9321"/>
                  </a:cubicBezTo>
                  <a:cubicBezTo>
                    <a:pt x="1874" y="9321"/>
                    <a:pt x="1840" y="9317"/>
                    <a:pt x="1824" y="9306"/>
                  </a:cubicBezTo>
                  <a:lnTo>
                    <a:pt x="1824" y="9306"/>
                  </a:lnTo>
                  <a:cubicBezTo>
                    <a:pt x="1866" y="9368"/>
                    <a:pt x="1918" y="9420"/>
                    <a:pt x="1990" y="9451"/>
                  </a:cubicBezTo>
                  <a:cubicBezTo>
                    <a:pt x="1934" y="9458"/>
                    <a:pt x="1773" y="9484"/>
                    <a:pt x="1659" y="9484"/>
                  </a:cubicBezTo>
                  <a:cubicBezTo>
                    <a:pt x="1605" y="9484"/>
                    <a:pt x="1561" y="9478"/>
                    <a:pt x="1545" y="9461"/>
                  </a:cubicBezTo>
                  <a:lnTo>
                    <a:pt x="1545" y="9461"/>
                  </a:lnTo>
                  <a:cubicBezTo>
                    <a:pt x="1565" y="9586"/>
                    <a:pt x="1573" y="9586"/>
                    <a:pt x="1583" y="9586"/>
                  </a:cubicBezTo>
                  <a:cubicBezTo>
                    <a:pt x="1594" y="9586"/>
                    <a:pt x="1606" y="9586"/>
                    <a:pt x="1638" y="9710"/>
                  </a:cubicBezTo>
                  <a:cubicBezTo>
                    <a:pt x="1645" y="9703"/>
                    <a:pt x="1692" y="9629"/>
                    <a:pt x="1729" y="9629"/>
                  </a:cubicBezTo>
                  <a:cubicBezTo>
                    <a:pt x="1749" y="9629"/>
                    <a:pt x="1766" y="9649"/>
                    <a:pt x="1773" y="9710"/>
                  </a:cubicBezTo>
                  <a:cubicBezTo>
                    <a:pt x="1809" y="9600"/>
                    <a:pt x="1825" y="9543"/>
                    <a:pt x="1834" y="9543"/>
                  </a:cubicBezTo>
                  <a:cubicBezTo>
                    <a:pt x="1843" y="9543"/>
                    <a:pt x="1845" y="9597"/>
                    <a:pt x="1856" y="9710"/>
                  </a:cubicBezTo>
                  <a:cubicBezTo>
                    <a:pt x="1858" y="9710"/>
                    <a:pt x="1860" y="9710"/>
                    <a:pt x="1863" y="9710"/>
                  </a:cubicBezTo>
                  <a:cubicBezTo>
                    <a:pt x="1959" y="9710"/>
                    <a:pt x="1857" y="9511"/>
                    <a:pt x="1927" y="9511"/>
                  </a:cubicBezTo>
                  <a:cubicBezTo>
                    <a:pt x="1931" y="9511"/>
                    <a:pt x="1934" y="9512"/>
                    <a:pt x="1938" y="9513"/>
                  </a:cubicBezTo>
                  <a:cubicBezTo>
                    <a:pt x="1938" y="9616"/>
                    <a:pt x="1928" y="9710"/>
                    <a:pt x="1938" y="9731"/>
                  </a:cubicBezTo>
                  <a:cubicBezTo>
                    <a:pt x="1897" y="9755"/>
                    <a:pt x="1831" y="9765"/>
                    <a:pt x="1760" y="9765"/>
                  </a:cubicBezTo>
                  <a:cubicBezTo>
                    <a:pt x="1618" y="9765"/>
                    <a:pt x="1455" y="9724"/>
                    <a:pt x="1420" y="9669"/>
                  </a:cubicBezTo>
                  <a:cubicBezTo>
                    <a:pt x="1407" y="9807"/>
                    <a:pt x="1384" y="9922"/>
                    <a:pt x="1394" y="9922"/>
                  </a:cubicBezTo>
                  <a:cubicBezTo>
                    <a:pt x="1400" y="9922"/>
                    <a:pt x="1413" y="9893"/>
                    <a:pt x="1441" y="9824"/>
                  </a:cubicBezTo>
                  <a:cubicBezTo>
                    <a:pt x="1463" y="9886"/>
                    <a:pt x="1476" y="9907"/>
                    <a:pt x="1482" y="9907"/>
                  </a:cubicBezTo>
                  <a:cubicBezTo>
                    <a:pt x="1496" y="9907"/>
                    <a:pt x="1485" y="9811"/>
                    <a:pt x="1490" y="9811"/>
                  </a:cubicBezTo>
                  <a:lnTo>
                    <a:pt x="1490" y="9811"/>
                  </a:lnTo>
                  <a:cubicBezTo>
                    <a:pt x="1494" y="9811"/>
                    <a:pt x="1507" y="9861"/>
                    <a:pt x="1545" y="10031"/>
                  </a:cubicBezTo>
                  <a:cubicBezTo>
                    <a:pt x="1563" y="9973"/>
                    <a:pt x="1573" y="9949"/>
                    <a:pt x="1579" y="9949"/>
                  </a:cubicBezTo>
                  <a:cubicBezTo>
                    <a:pt x="1590" y="9949"/>
                    <a:pt x="1586" y="10033"/>
                    <a:pt x="1586" y="10134"/>
                  </a:cubicBezTo>
                  <a:cubicBezTo>
                    <a:pt x="1604" y="10134"/>
                    <a:pt x="1653" y="9942"/>
                    <a:pt x="1772" y="9942"/>
                  </a:cubicBezTo>
                  <a:cubicBezTo>
                    <a:pt x="1791" y="9942"/>
                    <a:pt x="1812" y="9947"/>
                    <a:pt x="1835" y="9959"/>
                  </a:cubicBezTo>
                  <a:cubicBezTo>
                    <a:pt x="1720" y="10124"/>
                    <a:pt x="1783" y="10072"/>
                    <a:pt x="1669" y="10217"/>
                  </a:cubicBezTo>
                  <a:cubicBezTo>
                    <a:pt x="1711" y="10217"/>
                    <a:pt x="1959" y="10134"/>
                    <a:pt x="2001" y="10104"/>
                  </a:cubicBezTo>
                  <a:lnTo>
                    <a:pt x="2001" y="10104"/>
                  </a:lnTo>
                  <a:cubicBezTo>
                    <a:pt x="1996" y="10198"/>
                    <a:pt x="2017" y="10209"/>
                    <a:pt x="2030" y="10209"/>
                  </a:cubicBezTo>
                  <a:cubicBezTo>
                    <a:pt x="2034" y="10209"/>
                    <a:pt x="2037" y="10208"/>
                    <a:pt x="2039" y="10208"/>
                  </a:cubicBezTo>
                  <a:cubicBezTo>
                    <a:pt x="2045" y="10208"/>
                    <a:pt x="2027" y="10225"/>
                    <a:pt x="1928" y="10383"/>
                  </a:cubicBezTo>
                  <a:cubicBezTo>
                    <a:pt x="1963" y="10365"/>
                    <a:pt x="1999" y="10357"/>
                    <a:pt x="2032" y="10357"/>
                  </a:cubicBezTo>
                  <a:cubicBezTo>
                    <a:pt x="2169" y="10357"/>
                    <a:pt x="2272" y="10485"/>
                    <a:pt x="2156" y="10560"/>
                  </a:cubicBezTo>
                  <a:cubicBezTo>
                    <a:pt x="2152" y="10526"/>
                    <a:pt x="2030" y="10512"/>
                    <a:pt x="1865" y="10512"/>
                  </a:cubicBezTo>
                  <a:cubicBezTo>
                    <a:pt x="1523" y="10512"/>
                    <a:pt x="996" y="10573"/>
                    <a:pt x="974" y="10643"/>
                  </a:cubicBezTo>
                  <a:cubicBezTo>
                    <a:pt x="1016" y="10659"/>
                    <a:pt x="1226" y="10773"/>
                    <a:pt x="1177" y="10773"/>
                  </a:cubicBezTo>
                  <a:cubicBezTo>
                    <a:pt x="1164" y="10773"/>
                    <a:pt x="1134" y="10765"/>
                    <a:pt x="1078" y="10746"/>
                  </a:cubicBezTo>
                  <a:lnTo>
                    <a:pt x="1078" y="10746"/>
                  </a:lnTo>
                  <a:cubicBezTo>
                    <a:pt x="1120" y="10818"/>
                    <a:pt x="1151" y="10860"/>
                    <a:pt x="1182" y="10880"/>
                  </a:cubicBezTo>
                  <a:cubicBezTo>
                    <a:pt x="1112" y="10858"/>
                    <a:pt x="1042" y="10846"/>
                    <a:pt x="968" y="10846"/>
                  </a:cubicBezTo>
                  <a:cubicBezTo>
                    <a:pt x="943" y="10846"/>
                    <a:pt x="918" y="10847"/>
                    <a:pt x="892" y="10850"/>
                  </a:cubicBezTo>
                  <a:cubicBezTo>
                    <a:pt x="1089" y="11098"/>
                    <a:pt x="1057" y="10933"/>
                    <a:pt x="1057" y="11233"/>
                  </a:cubicBezTo>
                  <a:cubicBezTo>
                    <a:pt x="1060" y="11233"/>
                    <a:pt x="1062" y="11233"/>
                    <a:pt x="1064" y="11233"/>
                  </a:cubicBezTo>
                  <a:cubicBezTo>
                    <a:pt x="1132" y="11233"/>
                    <a:pt x="1067" y="11065"/>
                    <a:pt x="1129" y="11065"/>
                  </a:cubicBezTo>
                  <a:cubicBezTo>
                    <a:pt x="1132" y="11065"/>
                    <a:pt x="1136" y="11066"/>
                    <a:pt x="1140" y="11067"/>
                  </a:cubicBezTo>
                  <a:cubicBezTo>
                    <a:pt x="1161" y="11316"/>
                    <a:pt x="1172" y="11181"/>
                    <a:pt x="1057" y="11419"/>
                  </a:cubicBezTo>
                  <a:cubicBezTo>
                    <a:pt x="1072" y="11431"/>
                    <a:pt x="1087" y="11436"/>
                    <a:pt x="1102" y="11436"/>
                  </a:cubicBezTo>
                  <a:cubicBezTo>
                    <a:pt x="1142" y="11436"/>
                    <a:pt x="1183" y="11400"/>
                    <a:pt x="1213" y="11347"/>
                  </a:cubicBezTo>
                  <a:cubicBezTo>
                    <a:pt x="1213" y="11419"/>
                    <a:pt x="1234" y="11481"/>
                    <a:pt x="1265" y="11544"/>
                  </a:cubicBezTo>
                  <a:cubicBezTo>
                    <a:pt x="1303" y="11403"/>
                    <a:pt x="1339" y="11351"/>
                    <a:pt x="1366" y="11351"/>
                  </a:cubicBezTo>
                  <a:cubicBezTo>
                    <a:pt x="1419" y="11351"/>
                    <a:pt x="1441" y="11548"/>
                    <a:pt x="1400" y="11679"/>
                  </a:cubicBezTo>
                  <a:cubicBezTo>
                    <a:pt x="1451" y="11637"/>
                    <a:pt x="1503" y="11596"/>
                    <a:pt x="1555" y="11544"/>
                  </a:cubicBezTo>
                  <a:lnTo>
                    <a:pt x="1555" y="11544"/>
                  </a:lnTo>
                  <a:cubicBezTo>
                    <a:pt x="1493" y="11658"/>
                    <a:pt x="1493" y="11762"/>
                    <a:pt x="1555" y="11854"/>
                  </a:cubicBezTo>
                  <a:cubicBezTo>
                    <a:pt x="1596" y="11813"/>
                    <a:pt x="2011" y="11772"/>
                    <a:pt x="1814" y="11617"/>
                  </a:cubicBezTo>
                  <a:cubicBezTo>
                    <a:pt x="1828" y="11611"/>
                    <a:pt x="1842" y="11609"/>
                    <a:pt x="1855" y="11609"/>
                  </a:cubicBezTo>
                  <a:cubicBezTo>
                    <a:pt x="1965" y="11609"/>
                    <a:pt x="2035" y="11789"/>
                    <a:pt x="2063" y="11844"/>
                  </a:cubicBezTo>
                  <a:cubicBezTo>
                    <a:pt x="1866" y="11865"/>
                    <a:pt x="1648" y="11937"/>
                    <a:pt x="1638" y="11979"/>
                  </a:cubicBezTo>
                  <a:cubicBezTo>
                    <a:pt x="1660" y="11974"/>
                    <a:pt x="1683" y="11972"/>
                    <a:pt x="1704" y="11972"/>
                  </a:cubicBezTo>
                  <a:cubicBezTo>
                    <a:pt x="1868" y="11972"/>
                    <a:pt x="1993" y="12097"/>
                    <a:pt x="2093" y="12124"/>
                  </a:cubicBezTo>
                  <a:cubicBezTo>
                    <a:pt x="1762" y="12145"/>
                    <a:pt x="581" y="12259"/>
                    <a:pt x="436" y="12321"/>
                  </a:cubicBezTo>
                  <a:cubicBezTo>
                    <a:pt x="156" y="12455"/>
                    <a:pt x="301" y="12508"/>
                    <a:pt x="166" y="12694"/>
                  </a:cubicBezTo>
                  <a:cubicBezTo>
                    <a:pt x="159" y="12655"/>
                    <a:pt x="151" y="12634"/>
                    <a:pt x="135" y="12634"/>
                  </a:cubicBezTo>
                  <a:cubicBezTo>
                    <a:pt x="129" y="12634"/>
                    <a:pt x="123" y="12637"/>
                    <a:pt x="115" y="12642"/>
                  </a:cubicBezTo>
                  <a:cubicBezTo>
                    <a:pt x="125" y="12673"/>
                    <a:pt x="281" y="12839"/>
                    <a:pt x="281" y="12839"/>
                  </a:cubicBezTo>
                  <a:cubicBezTo>
                    <a:pt x="285" y="12744"/>
                    <a:pt x="286" y="12700"/>
                    <a:pt x="292" y="12700"/>
                  </a:cubicBezTo>
                  <a:cubicBezTo>
                    <a:pt x="300" y="12700"/>
                    <a:pt x="315" y="12752"/>
                    <a:pt x="353" y="12849"/>
                  </a:cubicBezTo>
                  <a:cubicBezTo>
                    <a:pt x="415" y="12673"/>
                    <a:pt x="426" y="12683"/>
                    <a:pt x="384" y="12549"/>
                  </a:cubicBezTo>
                  <a:lnTo>
                    <a:pt x="384" y="12549"/>
                  </a:lnTo>
                  <a:cubicBezTo>
                    <a:pt x="560" y="12570"/>
                    <a:pt x="488" y="12538"/>
                    <a:pt x="509" y="12839"/>
                  </a:cubicBezTo>
                  <a:cubicBezTo>
                    <a:pt x="601" y="12839"/>
                    <a:pt x="695" y="12487"/>
                    <a:pt x="705" y="12425"/>
                  </a:cubicBezTo>
                  <a:cubicBezTo>
                    <a:pt x="705" y="12480"/>
                    <a:pt x="714" y="12508"/>
                    <a:pt x="733" y="12508"/>
                  </a:cubicBezTo>
                  <a:cubicBezTo>
                    <a:pt x="742" y="12508"/>
                    <a:pt x="753" y="12501"/>
                    <a:pt x="767" y="12487"/>
                  </a:cubicBezTo>
                  <a:lnTo>
                    <a:pt x="767" y="12487"/>
                  </a:lnTo>
                  <a:cubicBezTo>
                    <a:pt x="767" y="12621"/>
                    <a:pt x="726" y="12736"/>
                    <a:pt x="622" y="12828"/>
                  </a:cubicBezTo>
                  <a:cubicBezTo>
                    <a:pt x="659" y="12797"/>
                    <a:pt x="692" y="12782"/>
                    <a:pt x="725" y="12782"/>
                  </a:cubicBezTo>
                  <a:cubicBezTo>
                    <a:pt x="757" y="12782"/>
                    <a:pt x="788" y="12797"/>
                    <a:pt x="819" y="12828"/>
                  </a:cubicBezTo>
                  <a:cubicBezTo>
                    <a:pt x="819" y="12798"/>
                    <a:pt x="892" y="12591"/>
                    <a:pt x="902" y="12591"/>
                  </a:cubicBezTo>
                  <a:lnTo>
                    <a:pt x="902" y="12591"/>
                  </a:lnTo>
                  <a:cubicBezTo>
                    <a:pt x="871" y="12715"/>
                    <a:pt x="892" y="12818"/>
                    <a:pt x="964" y="12911"/>
                  </a:cubicBezTo>
                  <a:cubicBezTo>
                    <a:pt x="970" y="12855"/>
                    <a:pt x="978" y="12827"/>
                    <a:pt x="992" y="12827"/>
                  </a:cubicBezTo>
                  <a:cubicBezTo>
                    <a:pt x="1003" y="12827"/>
                    <a:pt x="1018" y="12848"/>
                    <a:pt x="1037" y="12891"/>
                  </a:cubicBezTo>
                  <a:cubicBezTo>
                    <a:pt x="1057" y="12673"/>
                    <a:pt x="1130" y="12476"/>
                    <a:pt x="1265" y="12466"/>
                  </a:cubicBezTo>
                  <a:lnTo>
                    <a:pt x="1265" y="12466"/>
                  </a:lnTo>
                  <a:cubicBezTo>
                    <a:pt x="1234" y="12642"/>
                    <a:pt x="1140" y="12766"/>
                    <a:pt x="1130" y="12953"/>
                  </a:cubicBezTo>
                  <a:cubicBezTo>
                    <a:pt x="1275" y="12922"/>
                    <a:pt x="1285" y="12746"/>
                    <a:pt x="1379" y="12632"/>
                  </a:cubicBezTo>
                  <a:cubicBezTo>
                    <a:pt x="1389" y="12673"/>
                    <a:pt x="1389" y="12704"/>
                    <a:pt x="1410" y="12736"/>
                  </a:cubicBezTo>
                  <a:cubicBezTo>
                    <a:pt x="1462" y="12663"/>
                    <a:pt x="1441" y="12508"/>
                    <a:pt x="1534" y="12508"/>
                  </a:cubicBezTo>
                  <a:lnTo>
                    <a:pt x="1534" y="12508"/>
                  </a:lnTo>
                  <a:cubicBezTo>
                    <a:pt x="1534" y="12690"/>
                    <a:pt x="1525" y="12739"/>
                    <a:pt x="1531" y="12739"/>
                  </a:cubicBezTo>
                  <a:cubicBezTo>
                    <a:pt x="1538" y="12739"/>
                    <a:pt x="1565" y="12673"/>
                    <a:pt x="1648" y="12673"/>
                  </a:cubicBezTo>
                  <a:cubicBezTo>
                    <a:pt x="1700" y="12818"/>
                    <a:pt x="1430" y="12953"/>
                    <a:pt x="1441" y="13005"/>
                  </a:cubicBezTo>
                  <a:cubicBezTo>
                    <a:pt x="1455" y="13002"/>
                    <a:pt x="1467" y="13001"/>
                    <a:pt x="1478" y="13001"/>
                  </a:cubicBezTo>
                  <a:cubicBezTo>
                    <a:pt x="1553" y="13001"/>
                    <a:pt x="1579" y="13060"/>
                    <a:pt x="1607" y="13150"/>
                  </a:cubicBezTo>
                  <a:cubicBezTo>
                    <a:pt x="1607" y="13139"/>
                    <a:pt x="1741" y="13036"/>
                    <a:pt x="1803" y="12953"/>
                  </a:cubicBezTo>
                  <a:lnTo>
                    <a:pt x="1803" y="12953"/>
                  </a:lnTo>
                  <a:cubicBezTo>
                    <a:pt x="1786" y="13047"/>
                    <a:pt x="1783" y="13075"/>
                    <a:pt x="1792" y="13075"/>
                  </a:cubicBezTo>
                  <a:cubicBezTo>
                    <a:pt x="1807" y="13075"/>
                    <a:pt x="1852" y="13007"/>
                    <a:pt x="1924" y="13007"/>
                  </a:cubicBezTo>
                  <a:cubicBezTo>
                    <a:pt x="1944" y="13007"/>
                    <a:pt x="1966" y="13012"/>
                    <a:pt x="1990" y="13026"/>
                  </a:cubicBezTo>
                  <a:cubicBezTo>
                    <a:pt x="1751" y="13110"/>
                    <a:pt x="1391" y="13247"/>
                    <a:pt x="1120" y="13247"/>
                  </a:cubicBezTo>
                  <a:cubicBezTo>
                    <a:pt x="1027" y="13247"/>
                    <a:pt x="945" y="13231"/>
                    <a:pt x="882" y="13191"/>
                  </a:cubicBezTo>
                  <a:lnTo>
                    <a:pt x="882" y="13191"/>
                  </a:lnTo>
                  <a:cubicBezTo>
                    <a:pt x="778" y="13295"/>
                    <a:pt x="933" y="13409"/>
                    <a:pt x="571" y="13450"/>
                  </a:cubicBezTo>
                  <a:cubicBezTo>
                    <a:pt x="684" y="13482"/>
                    <a:pt x="695" y="13533"/>
                    <a:pt x="601" y="13595"/>
                  </a:cubicBezTo>
                  <a:cubicBezTo>
                    <a:pt x="583" y="13586"/>
                    <a:pt x="565" y="13582"/>
                    <a:pt x="548" y="13582"/>
                  </a:cubicBezTo>
                  <a:cubicBezTo>
                    <a:pt x="447" y="13582"/>
                    <a:pt x="379" y="13725"/>
                    <a:pt x="529" y="13875"/>
                  </a:cubicBezTo>
                  <a:cubicBezTo>
                    <a:pt x="517" y="13876"/>
                    <a:pt x="505" y="13876"/>
                    <a:pt x="494" y="13876"/>
                  </a:cubicBezTo>
                  <a:cubicBezTo>
                    <a:pt x="362" y="13876"/>
                    <a:pt x="290" y="13848"/>
                    <a:pt x="228" y="13848"/>
                  </a:cubicBezTo>
                  <a:cubicBezTo>
                    <a:pt x="173" y="13848"/>
                    <a:pt x="126" y="13869"/>
                    <a:pt x="53" y="13947"/>
                  </a:cubicBezTo>
                  <a:cubicBezTo>
                    <a:pt x="0" y="14010"/>
                    <a:pt x="104" y="14155"/>
                    <a:pt x="136" y="14207"/>
                  </a:cubicBezTo>
                  <a:cubicBezTo>
                    <a:pt x="181" y="14170"/>
                    <a:pt x="325" y="13979"/>
                    <a:pt x="407" y="13979"/>
                  </a:cubicBezTo>
                  <a:cubicBezTo>
                    <a:pt x="418" y="13979"/>
                    <a:pt x="427" y="13982"/>
                    <a:pt x="436" y="13989"/>
                  </a:cubicBezTo>
                  <a:cubicBezTo>
                    <a:pt x="260" y="14154"/>
                    <a:pt x="260" y="14299"/>
                    <a:pt x="414" y="14444"/>
                  </a:cubicBezTo>
                  <a:lnTo>
                    <a:pt x="414" y="14444"/>
                  </a:lnTo>
                  <a:cubicBezTo>
                    <a:pt x="366" y="14446"/>
                    <a:pt x="318" y="14447"/>
                    <a:pt x="278" y="14447"/>
                  </a:cubicBezTo>
                  <a:cubicBezTo>
                    <a:pt x="207" y="14447"/>
                    <a:pt x="156" y="14445"/>
                    <a:pt x="156" y="14445"/>
                  </a:cubicBezTo>
                  <a:lnTo>
                    <a:pt x="156" y="14445"/>
                  </a:lnTo>
                  <a:cubicBezTo>
                    <a:pt x="267" y="14585"/>
                    <a:pt x="320" y="14710"/>
                    <a:pt x="390" y="14710"/>
                  </a:cubicBezTo>
                  <a:cubicBezTo>
                    <a:pt x="418" y="14710"/>
                    <a:pt x="449" y="14690"/>
                    <a:pt x="488" y="14642"/>
                  </a:cubicBezTo>
                  <a:lnTo>
                    <a:pt x="488" y="14642"/>
                  </a:lnTo>
                  <a:cubicBezTo>
                    <a:pt x="477" y="14735"/>
                    <a:pt x="519" y="14974"/>
                    <a:pt x="539" y="15087"/>
                  </a:cubicBezTo>
                  <a:cubicBezTo>
                    <a:pt x="601" y="14849"/>
                    <a:pt x="829" y="15046"/>
                    <a:pt x="799" y="14746"/>
                  </a:cubicBezTo>
                  <a:lnTo>
                    <a:pt x="799" y="14746"/>
                  </a:lnTo>
                  <a:cubicBezTo>
                    <a:pt x="861" y="14766"/>
                    <a:pt x="871" y="15015"/>
                    <a:pt x="882" y="15057"/>
                  </a:cubicBezTo>
                  <a:cubicBezTo>
                    <a:pt x="964" y="14994"/>
                    <a:pt x="1006" y="14891"/>
                    <a:pt x="1089" y="14829"/>
                  </a:cubicBezTo>
                  <a:lnTo>
                    <a:pt x="1089" y="14829"/>
                  </a:lnTo>
                  <a:cubicBezTo>
                    <a:pt x="1110" y="15057"/>
                    <a:pt x="974" y="15191"/>
                    <a:pt x="902" y="15419"/>
                  </a:cubicBezTo>
                  <a:cubicBezTo>
                    <a:pt x="933" y="15459"/>
                    <a:pt x="961" y="15476"/>
                    <a:pt x="985" y="15476"/>
                  </a:cubicBezTo>
                  <a:cubicBezTo>
                    <a:pt x="1092" y="15476"/>
                    <a:pt x="1140" y="15156"/>
                    <a:pt x="1140" y="15139"/>
                  </a:cubicBezTo>
                  <a:cubicBezTo>
                    <a:pt x="1172" y="15212"/>
                    <a:pt x="1202" y="15284"/>
                    <a:pt x="1223" y="15367"/>
                  </a:cubicBezTo>
                  <a:cubicBezTo>
                    <a:pt x="1344" y="15263"/>
                    <a:pt x="1408" y="15208"/>
                    <a:pt x="1527" y="15208"/>
                  </a:cubicBezTo>
                  <a:cubicBezTo>
                    <a:pt x="1562" y="15208"/>
                    <a:pt x="1602" y="15213"/>
                    <a:pt x="1648" y="15222"/>
                  </a:cubicBezTo>
                  <a:cubicBezTo>
                    <a:pt x="1628" y="15616"/>
                    <a:pt x="1420" y="15336"/>
                    <a:pt x="1741" y="15575"/>
                  </a:cubicBezTo>
                  <a:cubicBezTo>
                    <a:pt x="1690" y="15771"/>
                    <a:pt x="1255" y="15657"/>
                    <a:pt x="1700" y="15854"/>
                  </a:cubicBezTo>
                  <a:cubicBezTo>
                    <a:pt x="1596" y="15865"/>
                    <a:pt x="1534" y="15916"/>
                    <a:pt x="1493" y="16010"/>
                  </a:cubicBezTo>
                  <a:cubicBezTo>
                    <a:pt x="1565" y="16010"/>
                    <a:pt x="1741" y="16113"/>
                    <a:pt x="1658" y="16268"/>
                  </a:cubicBezTo>
                  <a:cubicBezTo>
                    <a:pt x="1686" y="16275"/>
                    <a:pt x="1715" y="16279"/>
                    <a:pt x="1744" y="16279"/>
                  </a:cubicBezTo>
                  <a:cubicBezTo>
                    <a:pt x="1802" y="16279"/>
                    <a:pt x="1859" y="16265"/>
                    <a:pt x="1907" y="16238"/>
                  </a:cubicBezTo>
                  <a:lnTo>
                    <a:pt x="1907" y="16238"/>
                  </a:lnTo>
                  <a:cubicBezTo>
                    <a:pt x="1928" y="16258"/>
                    <a:pt x="1897" y="16424"/>
                    <a:pt x="1897" y="16538"/>
                  </a:cubicBezTo>
                  <a:cubicBezTo>
                    <a:pt x="1897" y="16507"/>
                    <a:pt x="1918" y="16486"/>
                    <a:pt x="1948" y="16486"/>
                  </a:cubicBezTo>
                  <a:cubicBezTo>
                    <a:pt x="1969" y="16590"/>
                    <a:pt x="1948" y="16673"/>
                    <a:pt x="1886" y="16745"/>
                  </a:cubicBezTo>
                  <a:cubicBezTo>
                    <a:pt x="1933" y="16773"/>
                    <a:pt x="1966" y="16787"/>
                    <a:pt x="1989" y="16787"/>
                  </a:cubicBezTo>
                  <a:cubicBezTo>
                    <a:pt x="2042" y="16787"/>
                    <a:pt x="2042" y="16711"/>
                    <a:pt x="2042" y="16559"/>
                  </a:cubicBezTo>
                  <a:cubicBezTo>
                    <a:pt x="2112" y="16559"/>
                    <a:pt x="2097" y="16826"/>
                    <a:pt x="2102" y="16826"/>
                  </a:cubicBezTo>
                  <a:cubicBezTo>
                    <a:pt x="2105" y="16826"/>
                    <a:pt x="2112" y="16766"/>
                    <a:pt x="2135" y="16590"/>
                  </a:cubicBezTo>
                  <a:cubicBezTo>
                    <a:pt x="2182" y="16646"/>
                    <a:pt x="2288" y="16727"/>
                    <a:pt x="2293" y="16727"/>
                  </a:cubicBezTo>
                  <a:cubicBezTo>
                    <a:pt x="2293" y="16727"/>
                    <a:pt x="2293" y="16726"/>
                    <a:pt x="2291" y="16724"/>
                  </a:cubicBezTo>
                  <a:cubicBezTo>
                    <a:pt x="2208" y="16600"/>
                    <a:pt x="2187" y="16528"/>
                    <a:pt x="2280" y="16393"/>
                  </a:cubicBezTo>
                  <a:lnTo>
                    <a:pt x="2280" y="16393"/>
                  </a:lnTo>
                  <a:cubicBezTo>
                    <a:pt x="2311" y="16538"/>
                    <a:pt x="2311" y="16569"/>
                    <a:pt x="2332" y="16704"/>
                  </a:cubicBezTo>
                  <a:cubicBezTo>
                    <a:pt x="2374" y="16704"/>
                    <a:pt x="2466" y="16424"/>
                    <a:pt x="2466" y="16393"/>
                  </a:cubicBezTo>
                  <a:cubicBezTo>
                    <a:pt x="2466" y="16393"/>
                    <a:pt x="2498" y="16621"/>
                    <a:pt x="2591" y="16673"/>
                  </a:cubicBezTo>
                  <a:cubicBezTo>
                    <a:pt x="2664" y="16559"/>
                    <a:pt x="2643" y="16517"/>
                    <a:pt x="2602" y="16393"/>
                  </a:cubicBezTo>
                  <a:cubicBezTo>
                    <a:pt x="2613" y="16386"/>
                    <a:pt x="2623" y="16383"/>
                    <a:pt x="2632" y="16383"/>
                  </a:cubicBezTo>
                  <a:cubicBezTo>
                    <a:pt x="2665" y="16383"/>
                    <a:pt x="2684" y="16426"/>
                    <a:pt x="2684" y="16507"/>
                  </a:cubicBezTo>
                  <a:cubicBezTo>
                    <a:pt x="2767" y="16434"/>
                    <a:pt x="2777" y="16351"/>
                    <a:pt x="2726" y="16248"/>
                  </a:cubicBezTo>
                  <a:cubicBezTo>
                    <a:pt x="2731" y="16246"/>
                    <a:pt x="2738" y="16245"/>
                    <a:pt x="2745" y="16245"/>
                  </a:cubicBezTo>
                  <a:cubicBezTo>
                    <a:pt x="2779" y="16245"/>
                    <a:pt x="2828" y="16268"/>
                    <a:pt x="2871" y="16362"/>
                  </a:cubicBezTo>
                  <a:cubicBezTo>
                    <a:pt x="2878" y="16312"/>
                    <a:pt x="2919" y="16213"/>
                    <a:pt x="2948" y="16213"/>
                  </a:cubicBezTo>
                  <a:cubicBezTo>
                    <a:pt x="2961" y="16213"/>
                    <a:pt x="2971" y="16234"/>
                    <a:pt x="2975" y="16289"/>
                  </a:cubicBezTo>
                  <a:cubicBezTo>
                    <a:pt x="3008" y="16200"/>
                    <a:pt x="3038" y="16171"/>
                    <a:pt x="3101" y="16171"/>
                  </a:cubicBezTo>
                  <a:cubicBezTo>
                    <a:pt x="3155" y="16171"/>
                    <a:pt x="3233" y="16193"/>
                    <a:pt x="3358" y="16217"/>
                  </a:cubicBezTo>
                  <a:cubicBezTo>
                    <a:pt x="3306" y="16217"/>
                    <a:pt x="3244" y="16227"/>
                    <a:pt x="3192" y="16258"/>
                  </a:cubicBezTo>
                  <a:cubicBezTo>
                    <a:pt x="3295" y="16258"/>
                    <a:pt x="3337" y="16300"/>
                    <a:pt x="3348" y="16383"/>
                  </a:cubicBezTo>
                  <a:cubicBezTo>
                    <a:pt x="3327" y="16383"/>
                    <a:pt x="3099" y="16455"/>
                    <a:pt x="3099" y="16486"/>
                  </a:cubicBezTo>
                  <a:cubicBezTo>
                    <a:pt x="3171" y="16486"/>
                    <a:pt x="3244" y="16496"/>
                    <a:pt x="3306" y="16517"/>
                  </a:cubicBezTo>
                  <a:cubicBezTo>
                    <a:pt x="3254" y="16517"/>
                    <a:pt x="3109" y="16579"/>
                    <a:pt x="3037" y="16621"/>
                  </a:cubicBezTo>
                  <a:cubicBezTo>
                    <a:pt x="3042" y="16605"/>
                    <a:pt x="3035" y="16598"/>
                    <a:pt x="3020" y="16598"/>
                  </a:cubicBezTo>
                  <a:cubicBezTo>
                    <a:pt x="2977" y="16598"/>
                    <a:pt x="2870" y="16650"/>
                    <a:pt x="2809" y="16673"/>
                  </a:cubicBezTo>
                  <a:cubicBezTo>
                    <a:pt x="2850" y="16683"/>
                    <a:pt x="3026" y="16828"/>
                    <a:pt x="2954" y="16890"/>
                  </a:cubicBezTo>
                  <a:cubicBezTo>
                    <a:pt x="2975" y="16881"/>
                    <a:pt x="2993" y="16876"/>
                    <a:pt x="3008" y="16876"/>
                  </a:cubicBezTo>
                  <a:cubicBezTo>
                    <a:pt x="3043" y="16876"/>
                    <a:pt x="3060" y="16902"/>
                    <a:pt x="3067" y="16952"/>
                  </a:cubicBezTo>
                  <a:cubicBezTo>
                    <a:pt x="3102" y="16853"/>
                    <a:pt x="3141" y="16823"/>
                    <a:pt x="3181" y="16823"/>
                  </a:cubicBezTo>
                  <a:cubicBezTo>
                    <a:pt x="3212" y="16823"/>
                    <a:pt x="3243" y="16841"/>
                    <a:pt x="3275" y="16859"/>
                  </a:cubicBezTo>
                  <a:cubicBezTo>
                    <a:pt x="3161" y="17067"/>
                    <a:pt x="3161" y="17035"/>
                    <a:pt x="3233" y="17253"/>
                  </a:cubicBezTo>
                  <a:cubicBezTo>
                    <a:pt x="3302" y="17116"/>
                    <a:pt x="3321" y="16914"/>
                    <a:pt x="3437" y="16914"/>
                  </a:cubicBezTo>
                  <a:cubicBezTo>
                    <a:pt x="3461" y="16914"/>
                    <a:pt x="3490" y="16923"/>
                    <a:pt x="3523" y="16942"/>
                  </a:cubicBezTo>
                  <a:cubicBezTo>
                    <a:pt x="3523" y="16880"/>
                    <a:pt x="3420" y="16652"/>
                    <a:pt x="3513" y="16600"/>
                  </a:cubicBezTo>
                  <a:lnTo>
                    <a:pt x="3513" y="16600"/>
                  </a:lnTo>
                  <a:cubicBezTo>
                    <a:pt x="3550" y="16678"/>
                    <a:pt x="3574" y="16706"/>
                    <a:pt x="3591" y="16706"/>
                  </a:cubicBezTo>
                  <a:cubicBezTo>
                    <a:pt x="3634" y="16706"/>
                    <a:pt x="3630" y="16516"/>
                    <a:pt x="3676" y="16516"/>
                  </a:cubicBezTo>
                  <a:cubicBezTo>
                    <a:pt x="3687" y="16516"/>
                    <a:pt x="3701" y="16528"/>
                    <a:pt x="3721" y="16559"/>
                  </a:cubicBezTo>
                  <a:cubicBezTo>
                    <a:pt x="3876" y="16766"/>
                    <a:pt x="3482" y="16952"/>
                    <a:pt x="3596" y="17077"/>
                  </a:cubicBezTo>
                  <a:cubicBezTo>
                    <a:pt x="3595" y="17081"/>
                    <a:pt x="3596" y="17084"/>
                    <a:pt x="3598" y="17084"/>
                  </a:cubicBezTo>
                  <a:cubicBezTo>
                    <a:pt x="3619" y="17084"/>
                    <a:pt x="3775" y="16873"/>
                    <a:pt x="3804" y="16807"/>
                  </a:cubicBezTo>
                  <a:lnTo>
                    <a:pt x="3804" y="16807"/>
                  </a:lnTo>
                  <a:cubicBezTo>
                    <a:pt x="3804" y="16932"/>
                    <a:pt x="3731" y="17087"/>
                    <a:pt x="3793" y="17150"/>
                  </a:cubicBezTo>
                  <a:cubicBezTo>
                    <a:pt x="3808" y="17121"/>
                    <a:pt x="3818" y="17110"/>
                    <a:pt x="3825" y="17110"/>
                  </a:cubicBezTo>
                  <a:cubicBezTo>
                    <a:pt x="3846" y="17110"/>
                    <a:pt x="3838" y="17206"/>
                    <a:pt x="3843" y="17206"/>
                  </a:cubicBezTo>
                  <a:cubicBezTo>
                    <a:pt x="3848" y="17206"/>
                    <a:pt x="3859" y="17154"/>
                    <a:pt x="3896" y="16973"/>
                  </a:cubicBezTo>
                  <a:cubicBezTo>
                    <a:pt x="3929" y="17004"/>
                    <a:pt x="3955" y="17015"/>
                    <a:pt x="3977" y="17015"/>
                  </a:cubicBezTo>
                  <a:cubicBezTo>
                    <a:pt x="4042" y="17015"/>
                    <a:pt x="4070" y="16915"/>
                    <a:pt x="4113" y="16915"/>
                  </a:cubicBezTo>
                  <a:cubicBezTo>
                    <a:pt x="4138" y="16915"/>
                    <a:pt x="4170" y="16951"/>
                    <a:pt x="4218" y="17067"/>
                  </a:cubicBezTo>
                  <a:cubicBezTo>
                    <a:pt x="4229" y="17003"/>
                    <a:pt x="4234" y="16972"/>
                    <a:pt x="4242" y="16972"/>
                  </a:cubicBezTo>
                  <a:cubicBezTo>
                    <a:pt x="4250" y="16972"/>
                    <a:pt x="4260" y="17000"/>
                    <a:pt x="4280" y="17056"/>
                  </a:cubicBezTo>
                  <a:cubicBezTo>
                    <a:pt x="4289" y="16978"/>
                    <a:pt x="4327" y="16910"/>
                    <a:pt x="4382" y="16910"/>
                  </a:cubicBezTo>
                  <a:cubicBezTo>
                    <a:pt x="4386" y="16910"/>
                    <a:pt x="4390" y="16910"/>
                    <a:pt x="4394" y="16911"/>
                  </a:cubicBezTo>
                  <a:lnTo>
                    <a:pt x="4497" y="16880"/>
                  </a:lnTo>
                  <a:lnTo>
                    <a:pt x="4653" y="16704"/>
                  </a:lnTo>
                  <a:lnTo>
                    <a:pt x="4819" y="16621"/>
                  </a:lnTo>
                  <a:cubicBezTo>
                    <a:pt x="4736" y="16517"/>
                    <a:pt x="4757" y="16559"/>
                    <a:pt x="4757" y="16424"/>
                  </a:cubicBezTo>
                  <a:lnTo>
                    <a:pt x="4757" y="16424"/>
                  </a:lnTo>
                  <a:cubicBezTo>
                    <a:pt x="4787" y="16434"/>
                    <a:pt x="5213" y="16890"/>
                    <a:pt x="5078" y="17087"/>
                  </a:cubicBezTo>
                  <a:cubicBezTo>
                    <a:pt x="5098" y="17087"/>
                    <a:pt x="5223" y="16869"/>
                    <a:pt x="5223" y="16869"/>
                  </a:cubicBezTo>
                  <a:lnTo>
                    <a:pt x="5223" y="16869"/>
                  </a:lnTo>
                  <a:cubicBezTo>
                    <a:pt x="5213" y="16994"/>
                    <a:pt x="5254" y="17067"/>
                    <a:pt x="5347" y="17067"/>
                  </a:cubicBezTo>
                  <a:cubicBezTo>
                    <a:pt x="5306" y="16952"/>
                    <a:pt x="5296" y="17025"/>
                    <a:pt x="5326" y="16901"/>
                  </a:cubicBezTo>
                  <a:lnTo>
                    <a:pt x="5326" y="16901"/>
                  </a:lnTo>
                  <a:cubicBezTo>
                    <a:pt x="5348" y="16922"/>
                    <a:pt x="5657" y="17113"/>
                    <a:pt x="5921" y="17113"/>
                  </a:cubicBezTo>
                  <a:cubicBezTo>
                    <a:pt x="6033" y="17113"/>
                    <a:pt x="6136" y="17079"/>
                    <a:pt x="6207" y="16984"/>
                  </a:cubicBezTo>
                  <a:cubicBezTo>
                    <a:pt x="6176" y="16984"/>
                    <a:pt x="5627" y="16683"/>
                    <a:pt x="5669" y="16507"/>
                  </a:cubicBezTo>
                  <a:lnTo>
                    <a:pt x="5669" y="16507"/>
                  </a:lnTo>
                  <a:cubicBezTo>
                    <a:pt x="5704" y="16549"/>
                    <a:pt x="5721" y="16564"/>
                    <a:pt x="5732" y="16564"/>
                  </a:cubicBezTo>
                  <a:cubicBezTo>
                    <a:pt x="5755" y="16564"/>
                    <a:pt x="5745" y="16490"/>
                    <a:pt x="5824" y="16476"/>
                  </a:cubicBezTo>
                  <a:cubicBezTo>
                    <a:pt x="5801" y="16453"/>
                    <a:pt x="5750" y="16323"/>
                    <a:pt x="5762" y="16323"/>
                  </a:cubicBezTo>
                  <a:lnTo>
                    <a:pt x="5762" y="16323"/>
                  </a:lnTo>
                  <a:cubicBezTo>
                    <a:pt x="5766" y="16323"/>
                    <a:pt x="5779" y="16339"/>
                    <a:pt x="5803" y="16383"/>
                  </a:cubicBezTo>
                  <a:cubicBezTo>
                    <a:pt x="5772" y="16300"/>
                    <a:pt x="5720" y="16238"/>
                    <a:pt x="5637" y="16186"/>
                  </a:cubicBezTo>
                  <a:lnTo>
                    <a:pt x="5637" y="16186"/>
                  </a:lnTo>
                  <a:cubicBezTo>
                    <a:pt x="5641" y="16187"/>
                    <a:pt x="5645" y="16187"/>
                    <a:pt x="5650" y="16187"/>
                  </a:cubicBezTo>
                  <a:cubicBezTo>
                    <a:pt x="5690" y="16187"/>
                    <a:pt x="5774" y="16150"/>
                    <a:pt x="5793" y="16113"/>
                  </a:cubicBezTo>
                  <a:cubicBezTo>
                    <a:pt x="5648" y="16072"/>
                    <a:pt x="5606" y="16072"/>
                    <a:pt x="5772" y="16051"/>
                  </a:cubicBezTo>
                  <a:cubicBezTo>
                    <a:pt x="5731" y="16010"/>
                    <a:pt x="5554" y="15906"/>
                    <a:pt x="5533" y="15906"/>
                  </a:cubicBezTo>
                  <a:cubicBezTo>
                    <a:pt x="5600" y="15878"/>
                    <a:pt x="5652" y="15851"/>
                    <a:pt x="5697" y="15851"/>
                  </a:cubicBezTo>
                  <a:cubicBezTo>
                    <a:pt x="5750" y="15851"/>
                    <a:pt x="5794" y="15887"/>
                    <a:pt x="5844" y="15999"/>
                  </a:cubicBezTo>
                  <a:cubicBezTo>
                    <a:pt x="5969" y="15948"/>
                    <a:pt x="5793" y="15875"/>
                    <a:pt x="5906" y="15833"/>
                  </a:cubicBezTo>
                  <a:lnTo>
                    <a:pt x="5906" y="15833"/>
                  </a:lnTo>
                  <a:cubicBezTo>
                    <a:pt x="6000" y="15989"/>
                    <a:pt x="6052" y="16040"/>
                    <a:pt x="6031" y="16217"/>
                  </a:cubicBezTo>
                  <a:cubicBezTo>
                    <a:pt x="5994" y="16156"/>
                    <a:pt x="5963" y="16132"/>
                    <a:pt x="5940" y="16132"/>
                  </a:cubicBezTo>
                  <a:cubicBezTo>
                    <a:pt x="5842" y="16132"/>
                    <a:pt x="5874" y="16569"/>
                    <a:pt x="6089" y="16569"/>
                  </a:cubicBezTo>
                  <a:cubicBezTo>
                    <a:pt x="6137" y="16569"/>
                    <a:pt x="6193" y="16548"/>
                    <a:pt x="6259" y="16496"/>
                  </a:cubicBezTo>
                  <a:cubicBezTo>
                    <a:pt x="6155" y="16413"/>
                    <a:pt x="6145" y="16341"/>
                    <a:pt x="6238" y="16268"/>
                  </a:cubicBezTo>
                  <a:lnTo>
                    <a:pt x="6238" y="16268"/>
                  </a:lnTo>
                  <a:cubicBezTo>
                    <a:pt x="6269" y="16339"/>
                    <a:pt x="6309" y="16362"/>
                    <a:pt x="6352" y="16362"/>
                  </a:cubicBezTo>
                  <a:cubicBezTo>
                    <a:pt x="6429" y="16362"/>
                    <a:pt x="6516" y="16292"/>
                    <a:pt x="6579" y="16292"/>
                  </a:cubicBezTo>
                  <a:cubicBezTo>
                    <a:pt x="6591" y="16292"/>
                    <a:pt x="6601" y="16295"/>
                    <a:pt x="6611" y="16300"/>
                  </a:cubicBezTo>
                  <a:cubicBezTo>
                    <a:pt x="6549" y="16404"/>
                    <a:pt x="6694" y="16662"/>
                    <a:pt x="6653" y="16704"/>
                  </a:cubicBezTo>
                  <a:cubicBezTo>
                    <a:pt x="6692" y="16664"/>
                    <a:pt x="6733" y="16659"/>
                    <a:pt x="6761" y="16659"/>
                  </a:cubicBezTo>
                  <a:cubicBezTo>
                    <a:pt x="6770" y="16659"/>
                    <a:pt x="6777" y="16660"/>
                    <a:pt x="6783" y="16660"/>
                  </a:cubicBezTo>
                  <a:cubicBezTo>
                    <a:pt x="6806" y="16660"/>
                    <a:pt x="6798" y="16652"/>
                    <a:pt x="6725" y="16569"/>
                  </a:cubicBezTo>
                  <a:lnTo>
                    <a:pt x="6725" y="16569"/>
                  </a:lnTo>
                  <a:cubicBezTo>
                    <a:pt x="6770" y="16604"/>
                    <a:pt x="6813" y="16622"/>
                    <a:pt x="6855" y="16622"/>
                  </a:cubicBezTo>
                  <a:cubicBezTo>
                    <a:pt x="6901" y="16622"/>
                    <a:pt x="6946" y="16601"/>
                    <a:pt x="6995" y="16559"/>
                  </a:cubicBezTo>
                  <a:cubicBezTo>
                    <a:pt x="6673" y="16507"/>
                    <a:pt x="7026" y="16476"/>
                    <a:pt x="7046" y="16476"/>
                  </a:cubicBezTo>
                  <a:cubicBezTo>
                    <a:pt x="7005" y="16413"/>
                    <a:pt x="6818" y="16165"/>
                    <a:pt x="6735" y="15978"/>
                  </a:cubicBezTo>
                  <a:lnTo>
                    <a:pt x="6735" y="15978"/>
                  </a:lnTo>
                  <a:cubicBezTo>
                    <a:pt x="6863" y="16126"/>
                    <a:pt x="7194" y="16375"/>
                    <a:pt x="7291" y="16375"/>
                  </a:cubicBezTo>
                  <a:cubicBezTo>
                    <a:pt x="7297" y="16375"/>
                    <a:pt x="7302" y="16374"/>
                    <a:pt x="7306" y="16372"/>
                  </a:cubicBezTo>
                  <a:cubicBezTo>
                    <a:pt x="7171" y="16331"/>
                    <a:pt x="7078" y="16258"/>
                    <a:pt x="7016" y="16144"/>
                  </a:cubicBezTo>
                  <a:lnTo>
                    <a:pt x="7016" y="16144"/>
                  </a:lnTo>
                  <a:lnTo>
                    <a:pt x="7295" y="16238"/>
                  </a:lnTo>
                  <a:cubicBezTo>
                    <a:pt x="7119" y="16134"/>
                    <a:pt x="7295" y="16176"/>
                    <a:pt x="7316" y="16123"/>
                  </a:cubicBezTo>
                  <a:cubicBezTo>
                    <a:pt x="7233" y="16123"/>
                    <a:pt x="7171" y="16093"/>
                    <a:pt x="7140" y="16020"/>
                  </a:cubicBezTo>
                  <a:cubicBezTo>
                    <a:pt x="7224" y="16014"/>
                    <a:pt x="7239" y="15999"/>
                    <a:pt x="7264" y="15999"/>
                  </a:cubicBezTo>
                  <a:cubicBezTo>
                    <a:pt x="7279" y="15999"/>
                    <a:pt x="7297" y="16004"/>
                    <a:pt x="7336" y="16020"/>
                  </a:cubicBezTo>
                  <a:cubicBezTo>
                    <a:pt x="7295" y="15916"/>
                    <a:pt x="7161" y="15844"/>
                    <a:pt x="7046" y="15803"/>
                  </a:cubicBezTo>
                  <a:cubicBezTo>
                    <a:pt x="7033" y="15755"/>
                    <a:pt x="7041" y="15736"/>
                    <a:pt x="7062" y="15736"/>
                  </a:cubicBezTo>
                  <a:cubicBezTo>
                    <a:pt x="7138" y="15736"/>
                    <a:pt x="7387" y="15984"/>
                    <a:pt x="7419" y="16040"/>
                  </a:cubicBezTo>
                  <a:cubicBezTo>
                    <a:pt x="7429" y="15990"/>
                    <a:pt x="7434" y="15972"/>
                    <a:pt x="7435" y="15972"/>
                  </a:cubicBezTo>
                  <a:lnTo>
                    <a:pt x="7435" y="15972"/>
                  </a:lnTo>
                  <a:cubicBezTo>
                    <a:pt x="7438" y="15972"/>
                    <a:pt x="7422" y="16085"/>
                    <a:pt x="7434" y="16085"/>
                  </a:cubicBezTo>
                  <a:cubicBezTo>
                    <a:pt x="7441" y="16085"/>
                    <a:pt x="7460" y="16038"/>
                    <a:pt x="7502" y="15886"/>
                  </a:cubicBezTo>
                  <a:lnTo>
                    <a:pt x="7502" y="15886"/>
                  </a:lnTo>
                  <a:cubicBezTo>
                    <a:pt x="7505" y="15894"/>
                    <a:pt x="7590" y="15975"/>
                    <a:pt x="7646" y="15975"/>
                  </a:cubicBezTo>
                  <a:cubicBezTo>
                    <a:pt x="7687" y="15975"/>
                    <a:pt x="7713" y="15931"/>
                    <a:pt x="7679" y="15782"/>
                  </a:cubicBezTo>
                  <a:lnTo>
                    <a:pt x="7679" y="15782"/>
                  </a:lnTo>
                  <a:cubicBezTo>
                    <a:pt x="7700" y="15788"/>
                    <a:pt x="7722" y="15790"/>
                    <a:pt x="7744" y="15790"/>
                  </a:cubicBezTo>
                  <a:cubicBezTo>
                    <a:pt x="7790" y="15790"/>
                    <a:pt x="7838" y="15781"/>
                    <a:pt x="7878" y="15781"/>
                  </a:cubicBezTo>
                  <a:cubicBezTo>
                    <a:pt x="7946" y="15781"/>
                    <a:pt x="7995" y="15806"/>
                    <a:pt x="7990" y="15937"/>
                  </a:cubicBezTo>
                  <a:cubicBezTo>
                    <a:pt x="7998" y="15937"/>
                    <a:pt x="8077" y="15813"/>
                    <a:pt x="8165" y="15813"/>
                  </a:cubicBezTo>
                  <a:cubicBezTo>
                    <a:pt x="8179" y="15813"/>
                    <a:pt x="8193" y="15816"/>
                    <a:pt x="8207" y="15823"/>
                  </a:cubicBezTo>
                  <a:cubicBezTo>
                    <a:pt x="8207" y="15823"/>
                    <a:pt x="8207" y="15824"/>
                    <a:pt x="8208" y="15824"/>
                  </a:cubicBezTo>
                  <a:cubicBezTo>
                    <a:pt x="8214" y="15824"/>
                    <a:pt x="7925" y="15613"/>
                    <a:pt x="7898" y="15613"/>
                  </a:cubicBezTo>
                  <a:cubicBezTo>
                    <a:pt x="7898" y="15613"/>
                    <a:pt x="7898" y="15613"/>
                    <a:pt x="7898" y="15613"/>
                  </a:cubicBezTo>
                  <a:lnTo>
                    <a:pt x="7898" y="15613"/>
                  </a:lnTo>
                  <a:cubicBezTo>
                    <a:pt x="7945" y="15540"/>
                    <a:pt x="8131" y="15457"/>
                    <a:pt x="8244" y="15457"/>
                  </a:cubicBezTo>
                  <a:cubicBezTo>
                    <a:pt x="8289" y="15457"/>
                    <a:pt x="8322" y="15470"/>
                    <a:pt x="8331" y="15502"/>
                  </a:cubicBezTo>
                  <a:cubicBezTo>
                    <a:pt x="8394" y="15322"/>
                    <a:pt x="8414" y="15263"/>
                    <a:pt x="8419" y="15263"/>
                  </a:cubicBezTo>
                  <a:lnTo>
                    <a:pt x="8419" y="15263"/>
                  </a:lnTo>
                  <a:cubicBezTo>
                    <a:pt x="8428" y="15263"/>
                    <a:pt x="8385" y="15458"/>
                    <a:pt x="8445" y="15471"/>
                  </a:cubicBezTo>
                  <a:cubicBezTo>
                    <a:pt x="8472" y="15309"/>
                    <a:pt x="8482" y="15276"/>
                    <a:pt x="8499" y="15276"/>
                  </a:cubicBezTo>
                  <a:cubicBezTo>
                    <a:pt x="8511" y="15276"/>
                    <a:pt x="8526" y="15292"/>
                    <a:pt x="8554" y="15292"/>
                  </a:cubicBezTo>
                  <a:cubicBezTo>
                    <a:pt x="8579" y="15292"/>
                    <a:pt x="8613" y="15279"/>
                    <a:pt x="8663" y="15232"/>
                  </a:cubicBezTo>
                  <a:cubicBezTo>
                    <a:pt x="8570" y="15202"/>
                    <a:pt x="8549" y="15160"/>
                    <a:pt x="8600" y="15087"/>
                  </a:cubicBezTo>
                  <a:lnTo>
                    <a:pt x="8600" y="15087"/>
                  </a:lnTo>
                  <a:cubicBezTo>
                    <a:pt x="8511" y="15138"/>
                    <a:pt x="8401" y="15167"/>
                    <a:pt x="8309" y="15167"/>
                  </a:cubicBezTo>
                  <a:cubicBezTo>
                    <a:pt x="8176" y="15167"/>
                    <a:pt x="8079" y="15108"/>
                    <a:pt x="8135" y="14974"/>
                  </a:cubicBezTo>
                  <a:lnTo>
                    <a:pt x="8135" y="14974"/>
                  </a:lnTo>
                  <a:cubicBezTo>
                    <a:pt x="8040" y="15050"/>
                    <a:pt x="7882" y="15081"/>
                    <a:pt x="7702" y="15081"/>
                  </a:cubicBezTo>
                  <a:cubicBezTo>
                    <a:pt x="7149" y="15081"/>
                    <a:pt x="6394" y="14786"/>
                    <a:pt x="6684" y="14590"/>
                  </a:cubicBezTo>
                  <a:lnTo>
                    <a:pt x="6684" y="14590"/>
                  </a:lnTo>
                  <a:cubicBezTo>
                    <a:pt x="6656" y="14728"/>
                    <a:pt x="6669" y="14801"/>
                    <a:pt x="6745" y="14801"/>
                  </a:cubicBezTo>
                  <a:cubicBezTo>
                    <a:pt x="6755" y="14801"/>
                    <a:pt x="6765" y="14799"/>
                    <a:pt x="6777" y="14797"/>
                  </a:cubicBezTo>
                  <a:cubicBezTo>
                    <a:pt x="6767" y="14714"/>
                    <a:pt x="6777" y="14631"/>
                    <a:pt x="6818" y="14559"/>
                  </a:cubicBezTo>
                  <a:cubicBezTo>
                    <a:pt x="6871" y="14797"/>
                    <a:pt x="6829" y="14704"/>
                    <a:pt x="7036" y="14829"/>
                  </a:cubicBezTo>
                  <a:cubicBezTo>
                    <a:pt x="7060" y="14762"/>
                    <a:pt x="7103" y="14720"/>
                    <a:pt x="7150" y="14720"/>
                  </a:cubicBezTo>
                  <a:cubicBezTo>
                    <a:pt x="7207" y="14720"/>
                    <a:pt x="7271" y="14780"/>
                    <a:pt x="7316" y="14932"/>
                  </a:cubicBezTo>
                  <a:cubicBezTo>
                    <a:pt x="7419" y="14901"/>
                    <a:pt x="7419" y="14839"/>
                    <a:pt x="7389" y="14693"/>
                  </a:cubicBezTo>
                  <a:cubicBezTo>
                    <a:pt x="7513" y="14693"/>
                    <a:pt x="7554" y="14756"/>
                    <a:pt x="7534" y="14901"/>
                  </a:cubicBezTo>
                  <a:cubicBezTo>
                    <a:pt x="7609" y="14768"/>
                    <a:pt x="7645" y="14690"/>
                    <a:pt x="7663" y="14690"/>
                  </a:cubicBezTo>
                  <a:cubicBezTo>
                    <a:pt x="7677" y="14690"/>
                    <a:pt x="7679" y="14739"/>
                    <a:pt x="7679" y="14849"/>
                  </a:cubicBezTo>
                  <a:cubicBezTo>
                    <a:pt x="7775" y="14722"/>
                    <a:pt x="7847" y="14708"/>
                    <a:pt x="7942" y="14708"/>
                  </a:cubicBezTo>
                  <a:cubicBezTo>
                    <a:pt x="7969" y="14708"/>
                    <a:pt x="7997" y="14709"/>
                    <a:pt x="8029" y="14709"/>
                  </a:cubicBezTo>
                  <a:cubicBezTo>
                    <a:pt x="8077" y="14709"/>
                    <a:pt x="8132" y="14707"/>
                    <a:pt x="8197" y="14693"/>
                  </a:cubicBezTo>
                  <a:cubicBezTo>
                    <a:pt x="8062" y="14631"/>
                    <a:pt x="7751" y="14548"/>
                    <a:pt x="7668" y="14424"/>
                  </a:cubicBezTo>
                  <a:cubicBezTo>
                    <a:pt x="7760" y="14360"/>
                    <a:pt x="7784" y="14345"/>
                    <a:pt x="7773" y="14345"/>
                  </a:cubicBezTo>
                  <a:cubicBezTo>
                    <a:pt x="7765" y="14345"/>
                    <a:pt x="7736" y="14354"/>
                    <a:pt x="7702" y="14354"/>
                  </a:cubicBezTo>
                  <a:cubicBezTo>
                    <a:pt x="7648" y="14354"/>
                    <a:pt x="7584" y="14332"/>
                    <a:pt x="7575" y="14217"/>
                  </a:cubicBezTo>
                  <a:cubicBezTo>
                    <a:pt x="7575" y="14203"/>
                    <a:pt x="7637" y="14189"/>
                    <a:pt x="7709" y="14189"/>
                  </a:cubicBezTo>
                  <a:cubicBezTo>
                    <a:pt x="7797" y="14189"/>
                    <a:pt x="7900" y="14210"/>
                    <a:pt x="7917" y="14279"/>
                  </a:cubicBezTo>
                  <a:cubicBezTo>
                    <a:pt x="7939" y="14188"/>
                    <a:pt x="7958" y="14160"/>
                    <a:pt x="7975" y="14160"/>
                  </a:cubicBezTo>
                  <a:cubicBezTo>
                    <a:pt x="8005" y="14160"/>
                    <a:pt x="8029" y="14246"/>
                    <a:pt x="8059" y="14246"/>
                  </a:cubicBezTo>
                  <a:cubicBezTo>
                    <a:pt x="8075" y="14246"/>
                    <a:pt x="8093" y="14221"/>
                    <a:pt x="8114" y="14145"/>
                  </a:cubicBezTo>
                  <a:lnTo>
                    <a:pt x="8114" y="14145"/>
                  </a:lnTo>
                  <a:cubicBezTo>
                    <a:pt x="8186" y="14155"/>
                    <a:pt x="8072" y="14341"/>
                    <a:pt x="8165" y="14352"/>
                  </a:cubicBezTo>
                  <a:cubicBezTo>
                    <a:pt x="8178" y="14254"/>
                    <a:pt x="8208" y="14192"/>
                    <a:pt x="8256" y="14192"/>
                  </a:cubicBezTo>
                  <a:cubicBezTo>
                    <a:pt x="8290" y="14192"/>
                    <a:pt x="8332" y="14222"/>
                    <a:pt x="8383" y="14290"/>
                  </a:cubicBezTo>
                  <a:cubicBezTo>
                    <a:pt x="8366" y="14183"/>
                    <a:pt x="8378" y="14130"/>
                    <a:pt x="8421" y="14130"/>
                  </a:cubicBezTo>
                  <a:cubicBezTo>
                    <a:pt x="8429" y="14130"/>
                    <a:pt x="8437" y="14131"/>
                    <a:pt x="8445" y="14134"/>
                  </a:cubicBezTo>
                  <a:cubicBezTo>
                    <a:pt x="8342" y="14020"/>
                    <a:pt x="8020" y="13772"/>
                    <a:pt x="7762" y="13689"/>
                  </a:cubicBezTo>
                  <a:cubicBezTo>
                    <a:pt x="7743" y="13683"/>
                    <a:pt x="7718" y="13681"/>
                    <a:pt x="7688" y="13681"/>
                  </a:cubicBezTo>
                  <a:cubicBezTo>
                    <a:pt x="7548" y="13681"/>
                    <a:pt x="7304" y="13730"/>
                    <a:pt x="7093" y="13730"/>
                  </a:cubicBezTo>
                  <a:cubicBezTo>
                    <a:pt x="6908" y="13730"/>
                    <a:pt x="6748" y="13693"/>
                    <a:pt x="6705" y="13554"/>
                  </a:cubicBezTo>
                  <a:lnTo>
                    <a:pt x="6705" y="13554"/>
                  </a:lnTo>
                  <a:cubicBezTo>
                    <a:pt x="6724" y="13570"/>
                    <a:pt x="6744" y="13582"/>
                    <a:pt x="6766" y="13582"/>
                  </a:cubicBezTo>
                  <a:cubicBezTo>
                    <a:pt x="6802" y="13582"/>
                    <a:pt x="6844" y="13549"/>
                    <a:pt x="6901" y="13440"/>
                  </a:cubicBezTo>
                  <a:cubicBezTo>
                    <a:pt x="6927" y="13570"/>
                    <a:pt x="6939" y="13611"/>
                    <a:pt x="6949" y="13611"/>
                  </a:cubicBezTo>
                  <a:cubicBezTo>
                    <a:pt x="6967" y="13611"/>
                    <a:pt x="6982" y="13500"/>
                    <a:pt x="7059" y="13500"/>
                  </a:cubicBezTo>
                  <a:cubicBezTo>
                    <a:pt x="7065" y="13500"/>
                    <a:pt x="7071" y="13501"/>
                    <a:pt x="7078" y="13502"/>
                  </a:cubicBezTo>
                  <a:cubicBezTo>
                    <a:pt x="7078" y="13629"/>
                    <a:pt x="7302" y="13663"/>
                    <a:pt x="7495" y="13663"/>
                  </a:cubicBezTo>
                  <a:cubicBezTo>
                    <a:pt x="7618" y="13663"/>
                    <a:pt x="7729" y="13649"/>
                    <a:pt x="7762" y="13637"/>
                  </a:cubicBezTo>
                  <a:cubicBezTo>
                    <a:pt x="7637" y="13606"/>
                    <a:pt x="7626" y="13574"/>
                    <a:pt x="7751" y="13533"/>
                  </a:cubicBezTo>
                  <a:lnTo>
                    <a:pt x="7751" y="13533"/>
                  </a:lnTo>
                  <a:cubicBezTo>
                    <a:pt x="7774" y="13610"/>
                    <a:pt x="7817" y="13638"/>
                    <a:pt x="7867" y="13638"/>
                  </a:cubicBezTo>
                  <a:cubicBezTo>
                    <a:pt x="7953" y="13638"/>
                    <a:pt x="8059" y="13557"/>
                    <a:pt x="8124" y="13492"/>
                  </a:cubicBezTo>
                  <a:cubicBezTo>
                    <a:pt x="8099" y="13463"/>
                    <a:pt x="8080" y="13457"/>
                    <a:pt x="8054" y="13457"/>
                  </a:cubicBezTo>
                  <a:cubicBezTo>
                    <a:pt x="8035" y="13457"/>
                    <a:pt x="8013" y="13460"/>
                    <a:pt x="7984" y="13460"/>
                  </a:cubicBezTo>
                  <a:cubicBezTo>
                    <a:pt x="7952" y="13460"/>
                    <a:pt x="7910" y="13456"/>
                    <a:pt x="7854" y="13440"/>
                  </a:cubicBezTo>
                  <a:cubicBezTo>
                    <a:pt x="7917" y="13326"/>
                    <a:pt x="7948" y="13243"/>
                    <a:pt x="7720" y="13233"/>
                  </a:cubicBezTo>
                  <a:cubicBezTo>
                    <a:pt x="7755" y="13189"/>
                    <a:pt x="7827" y="13145"/>
                    <a:pt x="7848" y="13145"/>
                  </a:cubicBezTo>
                  <a:cubicBezTo>
                    <a:pt x="7850" y="13145"/>
                    <a:pt x="7851" y="13146"/>
                    <a:pt x="7852" y="13146"/>
                  </a:cubicBezTo>
                  <a:lnTo>
                    <a:pt x="7852" y="13146"/>
                  </a:lnTo>
                  <a:cubicBezTo>
                    <a:pt x="7804" y="13071"/>
                    <a:pt x="7717" y="13049"/>
                    <a:pt x="7614" y="13049"/>
                  </a:cubicBezTo>
                  <a:cubicBezTo>
                    <a:pt x="7455" y="13049"/>
                    <a:pt x="7258" y="13102"/>
                    <a:pt x="7106" y="13102"/>
                  </a:cubicBezTo>
                  <a:cubicBezTo>
                    <a:pt x="6984" y="13102"/>
                    <a:pt x="6891" y="13068"/>
                    <a:pt x="6871" y="12943"/>
                  </a:cubicBezTo>
                  <a:lnTo>
                    <a:pt x="6871" y="12943"/>
                  </a:lnTo>
                  <a:cubicBezTo>
                    <a:pt x="6898" y="12951"/>
                    <a:pt x="6924" y="12955"/>
                    <a:pt x="6948" y="12955"/>
                  </a:cubicBezTo>
                  <a:cubicBezTo>
                    <a:pt x="7066" y="12955"/>
                    <a:pt x="7138" y="12858"/>
                    <a:pt x="7181" y="12746"/>
                  </a:cubicBezTo>
                  <a:cubicBezTo>
                    <a:pt x="7187" y="12807"/>
                    <a:pt x="7203" y="12829"/>
                    <a:pt x="7224" y="12829"/>
                  </a:cubicBezTo>
                  <a:cubicBezTo>
                    <a:pt x="7281" y="12829"/>
                    <a:pt x="7373" y="12663"/>
                    <a:pt x="7389" y="12663"/>
                  </a:cubicBezTo>
                  <a:cubicBezTo>
                    <a:pt x="7403" y="12706"/>
                    <a:pt x="7443" y="12760"/>
                    <a:pt x="7486" y="12760"/>
                  </a:cubicBezTo>
                  <a:cubicBezTo>
                    <a:pt x="7505" y="12760"/>
                    <a:pt x="7525" y="12750"/>
                    <a:pt x="7544" y="12725"/>
                  </a:cubicBezTo>
                  <a:cubicBezTo>
                    <a:pt x="7481" y="12704"/>
                    <a:pt x="7471" y="12663"/>
                    <a:pt x="7513" y="12600"/>
                  </a:cubicBezTo>
                  <a:lnTo>
                    <a:pt x="7513" y="12600"/>
                  </a:lnTo>
                  <a:cubicBezTo>
                    <a:pt x="7474" y="12635"/>
                    <a:pt x="7442" y="12653"/>
                    <a:pt x="7418" y="12653"/>
                  </a:cubicBezTo>
                  <a:cubicBezTo>
                    <a:pt x="7390" y="12653"/>
                    <a:pt x="7373" y="12629"/>
                    <a:pt x="7368" y="12580"/>
                  </a:cubicBezTo>
                  <a:lnTo>
                    <a:pt x="7368" y="12580"/>
                  </a:lnTo>
                  <a:cubicBezTo>
                    <a:pt x="7369" y="12580"/>
                    <a:pt x="7370" y="12580"/>
                    <a:pt x="7371" y="12580"/>
                  </a:cubicBezTo>
                  <a:cubicBezTo>
                    <a:pt x="7399" y="12580"/>
                    <a:pt x="7523" y="12454"/>
                    <a:pt x="7523" y="12425"/>
                  </a:cubicBezTo>
                  <a:cubicBezTo>
                    <a:pt x="7451" y="12425"/>
                    <a:pt x="7030" y="12576"/>
                    <a:pt x="6741" y="12576"/>
                  </a:cubicBezTo>
                  <a:cubicBezTo>
                    <a:pt x="6615" y="12576"/>
                    <a:pt x="6514" y="12548"/>
                    <a:pt x="6477" y="12466"/>
                  </a:cubicBezTo>
                  <a:lnTo>
                    <a:pt x="6477" y="12466"/>
                  </a:lnTo>
                  <a:cubicBezTo>
                    <a:pt x="6484" y="12468"/>
                    <a:pt x="6492" y="12469"/>
                    <a:pt x="6498" y="12469"/>
                  </a:cubicBezTo>
                  <a:cubicBezTo>
                    <a:pt x="6606" y="12469"/>
                    <a:pt x="6611" y="12244"/>
                    <a:pt x="6643" y="12244"/>
                  </a:cubicBezTo>
                  <a:cubicBezTo>
                    <a:pt x="6653" y="12244"/>
                    <a:pt x="6665" y="12265"/>
                    <a:pt x="6684" y="12321"/>
                  </a:cubicBezTo>
                  <a:cubicBezTo>
                    <a:pt x="6756" y="12165"/>
                    <a:pt x="6705" y="12072"/>
                    <a:pt x="6632" y="12041"/>
                  </a:cubicBezTo>
                  <a:cubicBezTo>
                    <a:pt x="6756" y="11979"/>
                    <a:pt x="6798" y="12082"/>
                    <a:pt x="6818" y="11875"/>
                  </a:cubicBezTo>
                  <a:lnTo>
                    <a:pt x="6818" y="11875"/>
                  </a:lnTo>
                  <a:cubicBezTo>
                    <a:pt x="7212" y="12103"/>
                    <a:pt x="6715" y="11979"/>
                    <a:pt x="7181" y="12280"/>
                  </a:cubicBezTo>
                  <a:cubicBezTo>
                    <a:pt x="7253" y="12227"/>
                    <a:pt x="7274" y="12165"/>
                    <a:pt x="7244" y="12082"/>
                  </a:cubicBezTo>
                  <a:cubicBezTo>
                    <a:pt x="7274" y="12070"/>
                    <a:pt x="7304" y="12018"/>
                    <a:pt x="7348" y="12018"/>
                  </a:cubicBezTo>
                  <a:cubicBezTo>
                    <a:pt x="7378" y="12018"/>
                    <a:pt x="7414" y="12043"/>
                    <a:pt x="7461" y="12124"/>
                  </a:cubicBezTo>
                  <a:cubicBezTo>
                    <a:pt x="7492" y="12072"/>
                    <a:pt x="7523" y="12041"/>
                    <a:pt x="7564" y="12020"/>
                  </a:cubicBezTo>
                  <a:lnTo>
                    <a:pt x="7564" y="12020"/>
                  </a:lnTo>
                  <a:cubicBezTo>
                    <a:pt x="7558" y="12021"/>
                    <a:pt x="7551" y="12021"/>
                    <a:pt x="7545" y="12021"/>
                  </a:cubicBezTo>
                  <a:cubicBezTo>
                    <a:pt x="7376" y="12021"/>
                    <a:pt x="7216" y="11767"/>
                    <a:pt x="7316" y="11637"/>
                  </a:cubicBezTo>
                  <a:lnTo>
                    <a:pt x="7316" y="11637"/>
                  </a:lnTo>
                  <a:cubicBezTo>
                    <a:pt x="7378" y="11720"/>
                    <a:pt x="7419" y="11834"/>
                    <a:pt x="7451" y="11907"/>
                  </a:cubicBezTo>
                  <a:cubicBezTo>
                    <a:pt x="7523" y="11865"/>
                    <a:pt x="7544" y="11803"/>
                    <a:pt x="7502" y="11720"/>
                  </a:cubicBezTo>
                  <a:lnTo>
                    <a:pt x="7502" y="11720"/>
                  </a:lnTo>
                  <a:cubicBezTo>
                    <a:pt x="7567" y="11817"/>
                    <a:pt x="7700" y="11942"/>
                    <a:pt x="7781" y="11942"/>
                  </a:cubicBezTo>
                  <a:cubicBezTo>
                    <a:pt x="7830" y="11942"/>
                    <a:pt x="7860" y="11896"/>
                    <a:pt x="7844" y="11772"/>
                  </a:cubicBezTo>
                  <a:lnTo>
                    <a:pt x="7844" y="11772"/>
                  </a:lnTo>
                  <a:cubicBezTo>
                    <a:pt x="7883" y="11801"/>
                    <a:pt x="7975" y="11919"/>
                    <a:pt x="8005" y="11919"/>
                  </a:cubicBezTo>
                  <a:cubicBezTo>
                    <a:pt x="8007" y="11919"/>
                    <a:pt x="8009" y="11918"/>
                    <a:pt x="8010" y="11917"/>
                  </a:cubicBezTo>
                  <a:cubicBezTo>
                    <a:pt x="8010" y="11844"/>
                    <a:pt x="8020" y="11409"/>
                    <a:pt x="7990" y="11357"/>
                  </a:cubicBezTo>
                  <a:cubicBezTo>
                    <a:pt x="7941" y="11391"/>
                    <a:pt x="7897" y="11406"/>
                    <a:pt x="7856" y="11406"/>
                  </a:cubicBezTo>
                  <a:cubicBezTo>
                    <a:pt x="7710" y="11406"/>
                    <a:pt x="7596" y="11228"/>
                    <a:pt x="7451" y="11140"/>
                  </a:cubicBezTo>
                  <a:cubicBezTo>
                    <a:pt x="7471" y="11046"/>
                    <a:pt x="7502" y="10891"/>
                    <a:pt x="7492" y="10850"/>
                  </a:cubicBezTo>
                  <a:lnTo>
                    <a:pt x="7492" y="10850"/>
                  </a:lnTo>
                  <a:cubicBezTo>
                    <a:pt x="7490" y="10851"/>
                    <a:pt x="7485" y="10852"/>
                    <a:pt x="7479" y="10852"/>
                  </a:cubicBezTo>
                  <a:cubicBezTo>
                    <a:pt x="7390" y="10852"/>
                    <a:pt x="6939" y="10731"/>
                    <a:pt x="6891" y="10673"/>
                  </a:cubicBezTo>
                  <a:lnTo>
                    <a:pt x="6891" y="10673"/>
                  </a:lnTo>
                  <a:cubicBezTo>
                    <a:pt x="6914" y="10686"/>
                    <a:pt x="6935" y="10691"/>
                    <a:pt x="6955" y="10691"/>
                  </a:cubicBezTo>
                  <a:cubicBezTo>
                    <a:pt x="7072" y="10691"/>
                    <a:pt x="7134" y="10501"/>
                    <a:pt x="7158" y="10501"/>
                  </a:cubicBezTo>
                  <a:cubicBezTo>
                    <a:pt x="7167" y="10501"/>
                    <a:pt x="7171" y="10525"/>
                    <a:pt x="7171" y="10590"/>
                  </a:cubicBezTo>
                  <a:cubicBezTo>
                    <a:pt x="7288" y="10500"/>
                    <a:pt x="7506" y="10239"/>
                    <a:pt x="7589" y="10239"/>
                  </a:cubicBezTo>
                  <a:cubicBezTo>
                    <a:pt x="7602" y="10239"/>
                    <a:pt x="7611" y="10245"/>
                    <a:pt x="7617" y="10259"/>
                  </a:cubicBezTo>
                  <a:cubicBezTo>
                    <a:pt x="7662" y="10075"/>
                    <a:pt x="7448" y="9843"/>
                    <a:pt x="7420" y="9843"/>
                  </a:cubicBezTo>
                  <a:cubicBezTo>
                    <a:pt x="7416" y="9843"/>
                    <a:pt x="7416" y="9847"/>
                    <a:pt x="7419" y="9855"/>
                  </a:cubicBezTo>
                  <a:cubicBezTo>
                    <a:pt x="7230" y="9950"/>
                    <a:pt x="7069" y="9971"/>
                    <a:pt x="6906" y="9971"/>
                  </a:cubicBezTo>
                  <a:cubicBezTo>
                    <a:pt x="6773" y="9971"/>
                    <a:pt x="6638" y="9957"/>
                    <a:pt x="6485" y="9957"/>
                  </a:cubicBezTo>
                  <a:cubicBezTo>
                    <a:pt x="6414" y="9957"/>
                    <a:pt x="6339" y="9960"/>
                    <a:pt x="6259" y="9969"/>
                  </a:cubicBezTo>
                  <a:cubicBezTo>
                    <a:pt x="6352" y="9917"/>
                    <a:pt x="6362" y="9844"/>
                    <a:pt x="6290" y="9761"/>
                  </a:cubicBezTo>
                  <a:cubicBezTo>
                    <a:pt x="6300" y="9759"/>
                    <a:pt x="6312" y="9759"/>
                    <a:pt x="6325" y="9759"/>
                  </a:cubicBezTo>
                  <a:cubicBezTo>
                    <a:pt x="6378" y="9759"/>
                    <a:pt x="6445" y="9772"/>
                    <a:pt x="6445" y="9772"/>
                  </a:cubicBezTo>
                  <a:cubicBezTo>
                    <a:pt x="6435" y="9731"/>
                    <a:pt x="6290" y="9513"/>
                    <a:pt x="6394" y="9492"/>
                  </a:cubicBezTo>
                  <a:lnTo>
                    <a:pt x="6394" y="9492"/>
                  </a:lnTo>
                  <a:cubicBezTo>
                    <a:pt x="6446" y="9649"/>
                    <a:pt x="6604" y="9724"/>
                    <a:pt x="6711" y="9724"/>
                  </a:cubicBezTo>
                  <a:cubicBezTo>
                    <a:pt x="6817" y="9724"/>
                    <a:pt x="6874" y="9652"/>
                    <a:pt x="6735" y="9513"/>
                  </a:cubicBezTo>
                  <a:cubicBezTo>
                    <a:pt x="6746" y="9497"/>
                    <a:pt x="6811" y="9470"/>
                    <a:pt x="6877" y="9470"/>
                  </a:cubicBezTo>
                  <a:cubicBezTo>
                    <a:pt x="6938" y="9470"/>
                    <a:pt x="7000" y="9494"/>
                    <a:pt x="7016" y="9575"/>
                  </a:cubicBezTo>
                  <a:cubicBezTo>
                    <a:pt x="7150" y="9482"/>
                    <a:pt x="7212" y="9243"/>
                    <a:pt x="7223" y="9192"/>
                  </a:cubicBezTo>
                  <a:cubicBezTo>
                    <a:pt x="7347" y="9202"/>
                    <a:pt x="7306" y="9202"/>
                    <a:pt x="7347" y="9285"/>
                  </a:cubicBezTo>
                  <a:cubicBezTo>
                    <a:pt x="7354" y="9120"/>
                    <a:pt x="7356" y="9073"/>
                    <a:pt x="7355" y="9073"/>
                  </a:cubicBezTo>
                  <a:lnTo>
                    <a:pt x="7355" y="9073"/>
                  </a:lnTo>
                  <a:cubicBezTo>
                    <a:pt x="7354" y="9073"/>
                    <a:pt x="7347" y="9150"/>
                    <a:pt x="7336" y="9150"/>
                  </a:cubicBezTo>
                  <a:cubicBezTo>
                    <a:pt x="7330" y="9150"/>
                    <a:pt x="7323" y="9125"/>
                    <a:pt x="7316" y="9047"/>
                  </a:cubicBezTo>
                  <a:cubicBezTo>
                    <a:pt x="7299" y="9084"/>
                    <a:pt x="7279" y="9100"/>
                    <a:pt x="7260" y="9100"/>
                  </a:cubicBezTo>
                  <a:cubicBezTo>
                    <a:pt x="7220" y="9100"/>
                    <a:pt x="7178" y="9033"/>
                    <a:pt x="7150" y="8943"/>
                  </a:cubicBezTo>
                  <a:cubicBezTo>
                    <a:pt x="7264" y="8912"/>
                    <a:pt x="7078" y="8840"/>
                    <a:pt x="7212" y="8798"/>
                  </a:cubicBezTo>
                  <a:lnTo>
                    <a:pt x="7212" y="8798"/>
                  </a:lnTo>
                  <a:cubicBezTo>
                    <a:pt x="7285" y="9015"/>
                    <a:pt x="7389" y="8819"/>
                    <a:pt x="7336" y="9026"/>
                  </a:cubicBezTo>
                  <a:cubicBezTo>
                    <a:pt x="7409" y="8943"/>
                    <a:pt x="7430" y="8840"/>
                    <a:pt x="7409" y="8715"/>
                  </a:cubicBezTo>
                  <a:lnTo>
                    <a:pt x="7409" y="8715"/>
                  </a:lnTo>
                  <a:cubicBezTo>
                    <a:pt x="7462" y="8765"/>
                    <a:pt x="7494" y="8781"/>
                    <a:pt x="7515" y="8781"/>
                  </a:cubicBezTo>
                  <a:cubicBezTo>
                    <a:pt x="7551" y="8781"/>
                    <a:pt x="7557" y="8736"/>
                    <a:pt x="7581" y="8736"/>
                  </a:cubicBezTo>
                  <a:cubicBezTo>
                    <a:pt x="7596" y="8736"/>
                    <a:pt x="7618" y="8753"/>
                    <a:pt x="7658" y="8808"/>
                  </a:cubicBezTo>
                  <a:cubicBezTo>
                    <a:pt x="7642" y="8715"/>
                    <a:pt x="7656" y="8668"/>
                    <a:pt x="7698" y="8668"/>
                  </a:cubicBezTo>
                  <a:cubicBezTo>
                    <a:pt x="7713" y="8668"/>
                    <a:pt x="7730" y="8673"/>
                    <a:pt x="7751" y="8684"/>
                  </a:cubicBezTo>
                  <a:cubicBezTo>
                    <a:pt x="7727" y="8639"/>
                    <a:pt x="7705" y="8624"/>
                    <a:pt x="7685" y="8624"/>
                  </a:cubicBezTo>
                  <a:cubicBezTo>
                    <a:pt x="7650" y="8624"/>
                    <a:pt x="7622" y="8669"/>
                    <a:pt x="7599" y="8669"/>
                  </a:cubicBezTo>
                  <a:cubicBezTo>
                    <a:pt x="7585" y="8669"/>
                    <a:pt x="7573" y="8651"/>
                    <a:pt x="7564" y="8591"/>
                  </a:cubicBezTo>
                  <a:cubicBezTo>
                    <a:pt x="7544" y="8662"/>
                    <a:pt x="7457" y="8698"/>
                    <a:pt x="7364" y="8698"/>
                  </a:cubicBezTo>
                  <a:cubicBezTo>
                    <a:pt x="7229" y="8698"/>
                    <a:pt x="7082" y="8621"/>
                    <a:pt x="7119" y="8467"/>
                  </a:cubicBezTo>
                  <a:lnTo>
                    <a:pt x="7119" y="8467"/>
                  </a:lnTo>
                  <a:cubicBezTo>
                    <a:pt x="7169" y="8486"/>
                    <a:pt x="7280" y="8525"/>
                    <a:pt x="7337" y="8525"/>
                  </a:cubicBezTo>
                  <a:cubicBezTo>
                    <a:pt x="7399" y="8525"/>
                    <a:pt x="7398" y="8479"/>
                    <a:pt x="7181" y="8311"/>
                  </a:cubicBezTo>
                  <a:cubicBezTo>
                    <a:pt x="7163" y="8365"/>
                    <a:pt x="7128" y="8380"/>
                    <a:pt x="7079" y="8380"/>
                  </a:cubicBezTo>
                  <a:cubicBezTo>
                    <a:pt x="7015" y="8380"/>
                    <a:pt x="6929" y="8354"/>
                    <a:pt x="6830" y="8354"/>
                  </a:cubicBezTo>
                  <a:cubicBezTo>
                    <a:pt x="6787" y="8354"/>
                    <a:pt x="6741" y="8359"/>
                    <a:pt x="6694" y="8373"/>
                  </a:cubicBezTo>
                  <a:cubicBezTo>
                    <a:pt x="6663" y="8301"/>
                    <a:pt x="6767" y="8352"/>
                    <a:pt x="6725" y="8249"/>
                  </a:cubicBezTo>
                  <a:lnTo>
                    <a:pt x="6725" y="8249"/>
                  </a:lnTo>
                  <a:cubicBezTo>
                    <a:pt x="6580" y="8352"/>
                    <a:pt x="6518" y="8301"/>
                    <a:pt x="6383" y="8332"/>
                  </a:cubicBezTo>
                  <a:cubicBezTo>
                    <a:pt x="6373" y="8280"/>
                    <a:pt x="6373" y="8218"/>
                    <a:pt x="6383" y="8156"/>
                  </a:cubicBezTo>
                  <a:cubicBezTo>
                    <a:pt x="6397" y="8159"/>
                    <a:pt x="6412" y="8161"/>
                    <a:pt x="6428" y="8161"/>
                  </a:cubicBezTo>
                  <a:cubicBezTo>
                    <a:pt x="6546" y="8161"/>
                    <a:pt x="6699" y="8068"/>
                    <a:pt x="6507" y="7959"/>
                  </a:cubicBezTo>
                  <a:cubicBezTo>
                    <a:pt x="6528" y="7949"/>
                    <a:pt x="6539" y="7938"/>
                    <a:pt x="6539" y="7917"/>
                  </a:cubicBezTo>
                  <a:cubicBezTo>
                    <a:pt x="6663" y="7959"/>
                    <a:pt x="6777" y="8031"/>
                    <a:pt x="6818" y="8124"/>
                  </a:cubicBezTo>
                  <a:cubicBezTo>
                    <a:pt x="6912" y="7689"/>
                    <a:pt x="6694" y="7928"/>
                    <a:pt x="6798" y="7668"/>
                  </a:cubicBezTo>
                  <a:lnTo>
                    <a:pt x="6798" y="7668"/>
                  </a:lnTo>
                  <a:cubicBezTo>
                    <a:pt x="6732" y="7672"/>
                    <a:pt x="6681" y="7673"/>
                    <a:pt x="6643" y="7673"/>
                  </a:cubicBezTo>
                  <a:cubicBezTo>
                    <a:pt x="6354" y="7673"/>
                    <a:pt x="6732" y="7591"/>
                    <a:pt x="6502" y="7591"/>
                  </a:cubicBezTo>
                  <a:cubicBezTo>
                    <a:pt x="6471" y="7591"/>
                    <a:pt x="6429" y="7593"/>
                    <a:pt x="6373" y="7596"/>
                  </a:cubicBezTo>
                  <a:cubicBezTo>
                    <a:pt x="6373" y="7576"/>
                    <a:pt x="6549" y="7544"/>
                    <a:pt x="6549" y="7544"/>
                  </a:cubicBezTo>
                  <a:cubicBezTo>
                    <a:pt x="6435" y="7534"/>
                    <a:pt x="6373" y="7461"/>
                    <a:pt x="6362" y="7348"/>
                  </a:cubicBezTo>
                  <a:lnTo>
                    <a:pt x="6362" y="7348"/>
                  </a:lnTo>
                  <a:cubicBezTo>
                    <a:pt x="6443" y="7460"/>
                    <a:pt x="6473" y="7501"/>
                    <a:pt x="6479" y="7501"/>
                  </a:cubicBezTo>
                  <a:cubicBezTo>
                    <a:pt x="6491" y="7501"/>
                    <a:pt x="6411" y="7343"/>
                    <a:pt x="6445" y="7254"/>
                  </a:cubicBezTo>
                  <a:lnTo>
                    <a:pt x="6445" y="7254"/>
                  </a:lnTo>
                  <a:cubicBezTo>
                    <a:pt x="6134" y="7265"/>
                    <a:pt x="5824" y="7265"/>
                    <a:pt x="5710" y="7285"/>
                  </a:cubicBezTo>
                  <a:cubicBezTo>
                    <a:pt x="5710" y="7192"/>
                    <a:pt x="6155" y="7026"/>
                    <a:pt x="5989" y="6809"/>
                  </a:cubicBezTo>
                  <a:cubicBezTo>
                    <a:pt x="6217" y="6715"/>
                    <a:pt x="6207" y="6860"/>
                    <a:pt x="6217" y="6622"/>
                  </a:cubicBezTo>
                  <a:cubicBezTo>
                    <a:pt x="6251" y="6716"/>
                    <a:pt x="6279" y="6750"/>
                    <a:pt x="6302" y="6750"/>
                  </a:cubicBezTo>
                  <a:cubicBezTo>
                    <a:pt x="6357" y="6750"/>
                    <a:pt x="6383" y="6546"/>
                    <a:pt x="6383" y="6487"/>
                  </a:cubicBezTo>
                  <a:cubicBezTo>
                    <a:pt x="6507" y="6622"/>
                    <a:pt x="6477" y="6539"/>
                    <a:pt x="6549" y="6643"/>
                  </a:cubicBezTo>
                  <a:cubicBezTo>
                    <a:pt x="6551" y="6617"/>
                    <a:pt x="6565" y="6609"/>
                    <a:pt x="6585" y="6609"/>
                  </a:cubicBezTo>
                  <a:cubicBezTo>
                    <a:pt x="6622" y="6609"/>
                    <a:pt x="6680" y="6639"/>
                    <a:pt x="6714" y="6639"/>
                  </a:cubicBezTo>
                  <a:cubicBezTo>
                    <a:pt x="6757" y="6639"/>
                    <a:pt x="6764" y="6593"/>
                    <a:pt x="6653" y="6384"/>
                  </a:cubicBezTo>
                  <a:cubicBezTo>
                    <a:pt x="6622" y="6374"/>
                    <a:pt x="6601" y="6353"/>
                    <a:pt x="6580" y="6311"/>
                  </a:cubicBezTo>
                  <a:cubicBezTo>
                    <a:pt x="6643" y="6311"/>
                    <a:pt x="6653" y="6291"/>
                    <a:pt x="6622" y="6259"/>
                  </a:cubicBezTo>
                  <a:lnTo>
                    <a:pt x="6622" y="6259"/>
                  </a:lnTo>
                  <a:cubicBezTo>
                    <a:pt x="6538" y="6325"/>
                    <a:pt x="6464" y="6356"/>
                    <a:pt x="6402" y="6356"/>
                  </a:cubicBezTo>
                  <a:cubicBezTo>
                    <a:pt x="6326" y="6356"/>
                    <a:pt x="6268" y="6309"/>
                    <a:pt x="6228" y="6218"/>
                  </a:cubicBezTo>
                  <a:cubicBezTo>
                    <a:pt x="6207" y="6374"/>
                    <a:pt x="5979" y="6425"/>
                    <a:pt x="5741" y="6436"/>
                  </a:cubicBezTo>
                  <a:cubicBezTo>
                    <a:pt x="5741" y="6376"/>
                    <a:pt x="5737" y="6316"/>
                    <a:pt x="5747" y="6316"/>
                  </a:cubicBezTo>
                  <a:cubicBezTo>
                    <a:pt x="5753" y="6316"/>
                    <a:pt x="5764" y="6335"/>
                    <a:pt x="5782" y="6384"/>
                  </a:cubicBezTo>
                  <a:cubicBezTo>
                    <a:pt x="5834" y="6321"/>
                    <a:pt x="5844" y="6249"/>
                    <a:pt x="5834" y="6187"/>
                  </a:cubicBezTo>
                  <a:lnTo>
                    <a:pt x="5834" y="6187"/>
                  </a:lnTo>
                  <a:lnTo>
                    <a:pt x="5741" y="6249"/>
                  </a:lnTo>
                  <a:cubicBezTo>
                    <a:pt x="5741" y="6156"/>
                    <a:pt x="5751" y="6073"/>
                    <a:pt x="5793" y="5990"/>
                  </a:cubicBezTo>
                  <a:cubicBezTo>
                    <a:pt x="5795" y="6024"/>
                    <a:pt x="5803" y="6038"/>
                    <a:pt x="5815" y="6038"/>
                  </a:cubicBezTo>
                  <a:cubicBezTo>
                    <a:pt x="5855" y="6038"/>
                    <a:pt x="5939" y="5884"/>
                    <a:pt x="6010" y="5773"/>
                  </a:cubicBezTo>
                  <a:cubicBezTo>
                    <a:pt x="6004" y="5768"/>
                    <a:pt x="5993" y="5766"/>
                    <a:pt x="5978" y="5766"/>
                  </a:cubicBezTo>
                  <a:cubicBezTo>
                    <a:pt x="5799" y="5766"/>
                    <a:pt x="5053" y="6086"/>
                    <a:pt x="5005" y="6114"/>
                  </a:cubicBezTo>
                  <a:cubicBezTo>
                    <a:pt x="4995" y="5938"/>
                    <a:pt x="4881" y="6073"/>
                    <a:pt x="4860" y="5886"/>
                  </a:cubicBezTo>
                  <a:lnTo>
                    <a:pt x="4860" y="5886"/>
                  </a:lnTo>
                  <a:cubicBezTo>
                    <a:pt x="4891" y="5897"/>
                    <a:pt x="4927" y="5902"/>
                    <a:pt x="4963" y="5902"/>
                  </a:cubicBezTo>
                  <a:cubicBezTo>
                    <a:pt x="5060" y="5902"/>
                    <a:pt x="5149" y="5864"/>
                    <a:pt x="5088" y="5803"/>
                  </a:cubicBezTo>
                  <a:cubicBezTo>
                    <a:pt x="5115" y="5801"/>
                    <a:pt x="5140" y="5799"/>
                    <a:pt x="5165" y="5799"/>
                  </a:cubicBezTo>
                  <a:cubicBezTo>
                    <a:pt x="5236" y="5799"/>
                    <a:pt x="5302" y="5815"/>
                    <a:pt x="5378" y="5876"/>
                  </a:cubicBezTo>
                  <a:lnTo>
                    <a:pt x="5430" y="5824"/>
                  </a:lnTo>
                  <a:cubicBezTo>
                    <a:pt x="5316" y="5783"/>
                    <a:pt x="5275" y="5700"/>
                    <a:pt x="5296" y="5586"/>
                  </a:cubicBezTo>
                  <a:lnTo>
                    <a:pt x="5296" y="5586"/>
                  </a:lnTo>
                  <a:cubicBezTo>
                    <a:pt x="5326" y="5646"/>
                    <a:pt x="5348" y="5667"/>
                    <a:pt x="5363" y="5667"/>
                  </a:cubicBezTo>
                  <a:cubicBezTo>
                    <a:pt x="5399" y="5667"/>
                    <a:pt x="5399" y="5546"/>
                    <a:pt x="5403" y="5546"/>
                  </a:cubicBezTo>
                  <a:cubicBezTo>
                    <a:pt x="5405" y="5546"/>
                    <a:pt x="5408" y="5581"/>
                    <a:pt x="5420" y="5690"/>
                  </a:cubicBezTo>
                  <a:cubicBezTo>
                    <a:pt x="5420" y="5600"/>
                    <a:pt x="5452" y="5555"/>
                    <a:pt x="5505" y="5555"/>
                  </a:cubicBezTo>
                  <a:cubicBezTo>
                    <a:pt x="5520" y="5555"/>
                    <a:pt x="5536" y="5559"/>
                    <a:pt x="5554" y="5565"/>
                  </a:cubicBezTo>
                  <a:cubicBezTo>
                    <a:pt x="5586" y="5503"/>
                    <a:pt x="5430" y="5534"/>
                    <a:pt x="5461" y="5472"/>
                  </a:cubicBezTo>
                  <a:cubicBezTo>
                    <a:pt x="5531" y="5472"/>
                    <a:pt x="5569" y="5467"/>
                    <a:pt x="5593" y="5467"/>
                  </a:cubicBezTo>
                  <a:cubicBezTo>
                    <a:pt x="5631" y="5467"/>
                    <a:pt x="5639" y="5478"/>
                    <a:pt x="5689" y="5534"/>
                  </a:cubicBezTo>
                  <a:cubicBezTo>
                    <a:pt x="5689" y="5477"/>
                    <a:pt x="5729" y="5286"/>
                    <a:pt x="5767" y="5286"/>
                  </a:cubicBezTo>
                  <a:cubicBezTo>
                    <a:pt x="5784" y="5286"/>
                    <a:pt x="5801" y="5325"/>
                    <a:pt x="5814" y="5430"/>
                  </a:cubicBezTo>
                  <a:cubicBezTo>
                    <a:pt x="5886" y="5358"/>
                    <a:pt x="5906" y="5275"/>
                    <a:pt x="5865" y="5182"/>
                  </a:cubicBezTo>
                  <a:cubicBezTo>
                    <a:pt x="5875" y="5179"/>
                    <a:pt x="5885" y="5177"/>
                    <a:pt x="5893" y="5177"/>
                  </a:cubicBezTo>
                  <a:cubicBezTo>
                    <a:pt x="5946" y="5177"/>
                    <a:pt x="5966" y="5232"/>
                    <a:pt x="5948" y="5347"/>
                  </a:cubicBezTo>
                  <a:cubicBezTo>
                    <a:pt x="6072" y="5275"/>
                    <a:pt x="6259" y="4902"/>
                    <a:pt x="6042" y="4737"/>
                  </a:cubicBezTo>
                  <a:cubicBezTo>
                    <a:pt x="6081" y="4717"/>
                    <a:pt x="6114" y="4707"/>
                    <a:pt x="6141" y="4707"/>
                  </a:cubicBezTo>
                  <a:cubicBezTo>
                    <a:pt x="6200" y="4707"/>
                    <a:pt x="6237" y="4749"/>
                    <a:pt x="6279" y="4819"/>
                  </a:cubicBezTo>
                  <a:cubicBezTo>
                    <a:pt x="6300" y="4788"/>
                    <a:pt x="6342" y="4674"/>
                    <a:pt x="6394" y="4591"/>
                  </a:cubicBezTo>
                  <a:lnTo>
                    <a:pt x="6394" y="4591"/>
                  </a:lnTo>
                  <a:cubicBezTo>
                    <a:pt x="6232" y="4631"/>
                    <a:pt x="5936" y="4659"/>
                    <a:pt x="5659" y="4659"/>
                  </a:cubicBezTo>
                  <a:cubicBezTo>
                    <a:pt x="5280" y="4659"/>
                    <a:pt x="4934" y="4606"/>
                    <a:pt x="5005" y="4456"/>
                  </a:cubicBezTo>
                  <a:lnTo>
                    <a:pt x="5005" y="4456"/>
                  </a:lnTo>
                  <a:cubicBezTo>
                    <a:pt x="5015" y="4481"/>
                    <a:pt x="5075" y="4509"/>
                    <a:pt x="5140" y="4509"/>
                  </a:cubicBezTo>
                  <a:cubicBezTo>
                    <a:pt x="5211" y="4509"/>
                    <a:pt x="5289" y="4476"/>
                    <a:pt x="5316" y="4373"/>
                  </a:cubicBezTo>
                  <a:cubicBezTo>
                    <a:pt x="5333" y="4487"/>
                    <a:pt x="5365" y="4527"/>
                    <a:pt x="5404" y="4527"/>
                  </a:cubicBezTo>
                  <a:cubicBezTo>
                    <a:pt x="5483" y="4527"/>
                    <a:pt x="5592" y="4360"/>
                    <a:pt x="5669" y="4291"/>
                  </a:cubicBezTo>
                  <a:cubicBezTo>
                    <a:pt x="5726" y="4352"/>
                    <a:pt x="5746" y="4372"/>
                    <a:pt x="5750" y="4372"/>
                  </a:cubicBezTo>
                  <a:lnTo>
                    <a:pt x="5750" y="4372"/>
                  </a:lnTo>
                  <a:cubicBezTo>
                    <a:pt x="5749" y="4379"/>
                    <a:pt x="5747" y="4385"/>
                    <a:pt x="5746" y="4390"/>
                  </a:cubicBezTo>
                  <a:lnTo>
                    <a:pt x="5746" y="4390"/>
                  </a:lnTo>
                  <a:cubicBezTo>
                    <a:pt x="5752" y="4367"/>
                    <a:pt x="5764" y="4333"/>
                    <a:pt x="5775" y="4333"/>
                  </a:cubicBezTo>
                  <a:cubicBezTo>
                    <a:pt x="5785" y="4333"/>
                    <a:pt x="5795" y="4356"/>
                    <a:pt x="5803" y="4426"/>
                  </a:cubicBezTo>
                  <a:cubicBezTo>
                    <a:pt x="5804" y="4426"/>
                    <a:pt x="5806" y="4426"/>
                    <a:pt x="5807" y="4426"/>
                  </a:cubicBezTo>
                  <a:cubicBezTo>
                    <a:pt x="5901" y="4426"/>
                    <a:pt x="6031" y="4124"/>
                    <a:pt x="6021" y="4073"/>
                  </a:cubicBezTo>
                  <a:lnTo>
                    <a:pt x="6021" y="4073"/>
                  </a:lnTo>
                  <a:cubicBezTo>
                    <a:pt x="5977" y="4141"/>
                    <a:pt x="5754" y="4260"/>
                    <a:pt x="5574" y="4260"/>
                  </a:cubicBezTo>
                  <a:cubicBezTo>
                    <a:pt x="5452" y="4260"/>
                    <a:pt x="5349" y="4205"/>
                    <a:pt x="5337" y="4042"/>
                  </a:cubicBezTo>
                  <a:lnTo>
                    <a:pt x="5337" y="4042"/>
                  </a:lnTo>
                  <a:cubicBezTo>
                    <a:pt x="5378" y="4103"/>
                    <a:pt x="5400" y="4129"/>
                    <a:pt x="5417" y="4129"/>
                  </a:cubicBezTo>
                  <a:cubicBezTo>
                    <a:pt x="5454" y="4129"/>
                    <a:pt x="5474" y="4022"/>
                    <a:pt x="5606" y="3897"/>
                  </a:cubicBezTo>
                  <a:cubicBezTo>
                    <a:pt x="5492" y="3887"/>
                    <a:pt x="5482" y="3825"/>
                    <a:pt x="5565" y="3700"/>
                  </a:cubicBezTo>
                  <a:lnTo>
                    <a:pt x="5565" y="3700"/>
                  </a:lnTo>
                  <a:cubicBezTo>
                    <a:pt x="5504" y="3761"/>
                    <a:pt x="4803" y="4373"/>
                    <a:pt x="4503" y="4373"/>
                  </a:cubicBezTo>
                  <a:cubicBezTo>
                    <a:pt x="4447" y="4373"/>
                    <a:pt x="4405" y="4352"/>
                    <a:pt x="4384" y="4301"/>
                  </a:cubicBezTo>
                  <a:cubicBezTo>
                    <a:pt x="4385" y="4300"/>
                    <a:pt x="4388" y="4300"/>
                    <a:pt x="4391" y="4300"/>
                  </a:cubicBezTo>
                  <a:cubicBezTo>
                    <a:pt x="4413" y="4300"/>
                    <a:pt x="4469" y="4322"/>
                    <a:pt x="4508" y="4322"/>
                  </a:cubicBezTo>
                  <a:cubicBezTo>
                    <a:pt x="4528" y="4322"/>
                    <a:pt x="4543" y="4317"/>
                    <a:pt x="4550" y="4301"/>
                  </a:cubicBezTo>
                  <a:cubicBezTo>
                    <a:pt x="4497" y="4270"/>
                    <a:pt x="4456" y="4239"/>
                    <a:pt x="4404" y="4198"/>
                  </a:cubicBezTo>
                  <a:cubicBezTo>
                    <a:pt x="4414" y="4187"/>
                    <a:pt x="4497" y="4094"/>
                    <a:pt x="4508" y="4063"/>
                  </a:cubicBezTo>
                  <a:cubicBezTo>
                    <a:pt x="4536" y="4113"/>
                    <a:pt x="4559" y="4136"/>
                    <a:pt x="4576" y="4136"/>
                  </a:cubicBezTo>
                  <a:cubicBezTo>
                    <a:pt x="4614" y="4136"/>
                    <a:pt x="4623" y="4018"/>
                    <a:pt x="4601" y="3845"/>
                  </a:cubicBezTo>
                  <a:cubicBezTo>
                    <a:pt x="4642" y="3845"/>
                    <a:pt x="4767" y="3959"/>
                    <a:pt x="4787" y="4011"/>
                  </a:cubicBezTo>
                  <a:cubicBezTo>
                    <a:pt x="4808" y="3918"/>
                    <a:pt x="4829" y="3866"/>
                    <a:pt x="4881" y="3783"/>
                  </a:cubicBezTo>
                  <a:lnTo>
                    <a:pt x="4881" y="3783"/>
                  </a:lnTo>
                  <a:cubicBezTo>
                    <a:pt x="4916" y="3892"/>
                    <a:pt x="4890" y="3906"/>
                    <a:pt x="4870" y="3906"/>
                  </a:cubicBezTo>
                  <a:cubicBezTo>
                    <a:pt x="4864" y="3906"/>
                    <a:pt x="4858" y="3904"/>
                    <a:pt x="4855" y="3904"/>
                  </a:cubicBezTo>
                  <a:cubicBezTo>
                    <a:pt x="4846" y="3904"/>
                    <a:pt x="4867" y="3919"/>
                    <a:pt x="4995" y="4042"/>
                  </a:cubicBezTo>
                  <a:cubicBezTo>
                    <a:pt x="5078" y="3914"/>
                    <a:pt x="5145" y="3742"/>
                    <a:pt x="5207" y="3742"/>
                  </a:cubicBezTo>
                  <a:cubicBezTo>
                    <a:pt x="5230" y="3742"/>
                    <a:pt x="5252" y="3765"/>
                    <a:pt x="5275" y="3825"/>
                  </a:cubicBezTo>
                  <a:cubicBezTo>
                    <a:pt x="5282" y="3802"/>
                    <a:pt x="5310" y="3754"/>
                    <a:pt x="5356" y="3754"/>
                  </a:cubicBezTo>
                  <a:cubicBezTo>
                    <a:pt x="5374" y="3754"/>
                    <a:pt x="5396" y="3762"/>
                    <a:pt x="5420" y="3783"/>
                  </a:cubicBezTo>
                  <a:cubicBezTo>
                    <a:pt x="5413" y="3677"/>
                    <a:pt x="5448" y="3605"/>
                    <a:pt x="5502" y="3605"/>
                  </a:cubicBezTo>
                  <a:cubicBezTo>
                    <a:pt x="5538" y="3605"/>
                    <a:pt x="5582" y="3636"/>
                    <a:pt x="5627" y="3710"/>
                  </a:cubicBezTo>
                  <a:cubicBezTo>
                    <a:pt x="5648" y="3700"/>
                    <a:pt x="5772" y="3327"/>
                    <a:pt x="5772" y="3296"/>
                  </a:cubicBezTo>
                  <a:lnTo>
                    <a:pt x="5772" y="3296"/>
                  </a:lnTo>
                  <a:cubicBezTo>
                    <a:pt x="5653" y="3324"/>
                    <a:pt x="5586" y="3474"/>
                    <a:pt x="5568" y="3474"/>
                  </a:cubicBezTo>
                  <a:cubicBezTo>
                    <a:pt x="5559" y="3474"/>
                    <a:pt x="5561" y="3439"/>
                    <a:pt x="5575" y="3337"/>
                  </a:cubicBezTo>
                  <a:lnTo>
                    <a:pt x="5575" y="3337"/>
                  </a:lnTo>
                  <a:cubicBezTo>
                    <a:pt x="5555" y="3385"/>
                    <a:pt x="5530" y="3411"/>
                    <a:pt x="5504" y="3411"/>
                  </a:cubicBezTo>
                  <a:cubicBezTo>
                    <a:pt x="5490" y="3411"/>
                    <a:pt x="5476" y="3404"/>
                    <a:pt x="5461" y="3390"/>
                  </a:cubicBezTo>
                  <a:cubicBezTo>
                    <a:pt x="5461" y="3451"/>
                    <a:pt x="4958" y="3670"/>
                    <a:pt x="4751" y="3670"/>
                  </a:cubicBezTo>
                  <a:cubicBezTo>
                    <a:pt x="4715" y="3670"/>
                    <a:pt x="4688" y="3664"/>
                    <a:pt x="4674" y="3648"/>
                  </a:cubicBezTo>
                  <a:cubicBezTo>
                    <a:pt x="4467" y="3431"/>
                    <a:pt x="5098" y="3348"/>
                    <a:pt x="4808" y="3120"/>
                  </a:cubicBezTo>
                  <a:cubicBezTo>
                    <a:pt x="4995" y="2789"/>
                    <a:pt x="5399" y="2871"/>
                    <a:pt x="5554" y="2301"/>
                  </a:cubicBezTo>
                  <a:cubicBezTo>
                    <a:pt x="5551" y="2297"/>
                    <a:pt x="5547" y="2294"/>
                    <a:pt x="5541" y="2294"/>
                  </a:cubicBezTo>
                  <a:cubicBezTo>
                    <a:pt x="5474" y="2294"/>
                    <a:pt x="5239" y="2626"/>
                    <a:pt x="5181" y="2664"/>
                  </a:cubicBezTo>
                  <a:cubicBezTo>
                    <a:pt x="5134" y="2445"/>
                    <a:pt x="5182" y="2566"/>
                    <a:pt x="5087" y="2485"/>
                  </a:cubicBezTo>
                  <a:lnTo>
                    <a:pt x="5087" y="2485"/>
                  </a:lnTo>
                  <a:cubicBezTo>
                    <a:pt x="5108" y="2502"/>
                    <a:pt x="5127" y="2509"/>
                    <a:pt x="5143" y="2509"/>
                  </a:cubicBezTo>
                  <a:cubicBezTo>
                    <a:pt x="5230" y="2509"/>
                    <a:pt x="5249" y="2301"/>
                    <a:pt x="5306" y="2260"/>
                  </a:cubicBezTo>
                  <a:cubicBezTo>
                    <a:pt x="5316" y="2301"/>
                    <a:pt x="5326" y="2343"/>
                    <a:pt x="5316" y="2384"/>
                  </a:cubicBezTo>
                  <a:cubicBezTo>
                    <a:pt x="5391" y="2293"/>
                    <a:pt x="5365" y="2174"/>
                    <a:pt x="5449" y="2174"/>
                  </a:cubicBezTo>
                  <a:cubicBezTo>
                    <a:pt x="5470" y="2174"/>
                    <a:pt x="5497" y="2181"/>
                    <a:pt x="5533" y="2198"/>
                  </a:cubicBezTo>
                  <a:cubicBezTo>
                    <a:pt x="5441" y="2115"/>
                    <a:pt x="5451" y="2032"/>
                    <a:pt x="5565" y="1918"/>
                  </a:cubicBezTo>
                  <a:cubicBezTo>
                    <a:pt x="5563" y="1918"/>
                    <a:pt x="5561" y="1917"/>
                    <a:pt x="5559" y="1917"/>
                  </a:cubicBezTo>
                  <a:cubicBezTo>
                    <a:pt x="5486" y="1917"/>
                    <a:pt x="5185" y="2276"/>
                    <a:pt x="4943" y="2478"/>
                  </a:cubicBezTo>
                  <a:cubicBezTo>
                    <a:pt x="4914" y="2643"/>
                    <a:pt x="4864" y="2707"/>
                    <a:pt x="4807" y="2707"/>
                  </a:cubicBezTo>
                  <a:cubicBezTo>
                    <a:pt x="4608" y="2707"/>
                    <a:pt x="4325" y="1932"/>
                    <a:pt x="4519" y="1932"/>
                  </a:cubicBezTo>
                  <a:cubicBezTo>
                    <a:pt x="4564" y="1932"/>
                    <a:pt x="4634" y="1973"/>
                    <a:pt x="4736" y="2073"/>
                  </a:cubicBezTo>
                  <a:cubicBezTo>
                    <a:pt x="4787" y="1970"/>
                    <a:pt x="4757" y="1918"/>
                    <a:pt x="4653" y="1907"/>
                  </a:cubicBezTo>
                  <a:cubicBezTo>
                    <a:pt x="4840" y="1804"/>
                    <a:pt x="4870" y="1845"/>
                    <a:pt x="4953" y="1628"/>
                  </a:cubicBezTo>
                  <a:lnTo>
                    <a:pt x="4953" y="1628"/>
                  </a:lnTo>
                  <a:cubicBezTo>
                    <a:pt x="4840" y="1666"/>
                    <a:pt x="4701" y="1883"/>
                    <a:pt x="4544" y="1883"/>
                  </a:cubicBezTo>
                  <a:cubicBezTo>
                    <a:pt x="4529" y="1883"/>
                    <a:pt x="4513" y="1881"/>
                    <a:pt x="4497" y="1877"/>
                  </a:cubicBezTo>
                  <a:cubicBezTo>
                    <a:pt x="4674" y="1825"/>
                    <a:pt x="4798" y="1638"/>
                    <a:pt x="4829" y="1483"/>
                  </a:cubicBezTo>
                  <a:lnTo>
                    <a:pt x="4829" y="1483"/>
                  </a:lnTo>
                  <a:cubicBezTo>
                    <a:pt x="4791" y="1521"/>
                    <a:pt x="4763" y="1540"/>
                    <a:pt x="4746" y="1540"/>
                  </a:cubicBezTo>
                  <a:cubicBezTo>
                    <a:pt x="4721" y="1540"/>
                    <a:pt x="4717" y="1500"/>
                    <a:pt x="4736" y="1421"/>
                  </a:cubicBezTo>
                  <a:cubicBezTo>
                    <a:pt x="4729" y="1420"/>
                    <a:pt x="4722" y="1419"/>
                    <a:pt x="4715" y="1419"/>
                  </a:cubicBezTo>
                  <a:cubicBezTo>
                    <a:pt x="4601" y="1419"/>
                    <a:pt x="4517" y="1570"/>
                    <a:pt x="4497" y="1628"/>
                  </a:cubicBezTo>
                  <a:cubicBezTo>
                    <a:pt x="4497" y="1571"/>
                    <a:pt x="4471" y="1407"/>
                    <a:pt x="4475" y="1407"/>
                  </a:cubicBezTo>
                  <a:lnTo>
                    <a:pt x="4475" y="1407"/>
                  </a:lnTo>
                  <a:cubicBezTo>
                    <a:pt x="4475" y="1407"/>
                    <a:pt x="4476" y="1408"/>
                    <a:pt x="4477" y="1410"/>
                  </a:cubicBezTo>
                  <a:cubicBezTo>
                    <a:pt x="4695" y="1317"/>
                    <a:pt x="4684" y="1297"/>
                    <a:pt x="4746" y="1058"/>
                  </a:cubicBezTo>
                  <a:cubicBezTo>
                    <a:pt x="4744" y="1056"/>
                    <a:pt x="4741" y="1056"/>
                    <a:pt x="4739" y="1056"/>
                  </a:cubicBezTo>
                  <a:cubicBezTo>
                    <a:pt x="4669" y="1056"/>
                    <a:pt x="4392" y="1481"/>
                    <a:pt x="4277" y="1481"/>
                  </a:cubicBezTo>
                  <a:cubicBezTo>
                    <a:pt x="4261" y="1481"/>
                    <a:pt x="4247" y="1472"/>
                    <a:pt x="4239" y="1452"/>
                  </a:cubicBezTo>
                  <a:cubicBezTo>
                    <a:pt x="4156" y="1452"/>
                    <a:pt x="4290" y="1182"/>
                    <a:pt x="4186" y="1079"/>
                  </a:cubicBezTo>
                  <a:cubicBezTo>
                    <a:pt x="4342" y="913"/>
                    <a:pt x="4601" y="643"/>
                    <a:pt x="4311" y="592"/>
                  </a:cubicBezTo>
                  <a:lnTo>
                    <a:pt x="4311" y="592"/>
                  </a:lnTo>
                  <a:cubicBezTo>
                    <a:pt x="4259" y="841"/>
                    <a:pt x="4207" y="768"/>
                    <a:pt x="4124" y="1069"/>
                  </a:cubicBezTo>
                  <a:cubicBezTo>
                    <a:pt x="4060" y="966"/>
                    <a:pt x="4202" y="715"/>
                    <a:pt x="4129" y="715"/>
                  </a:cubicBezTo>
                  <a:cubicBezTo>
                    <a:pt x="4120" y="715"/>
                    <a:pt x="4109" y="719"/>
                    <a:pt x="4094" y="726"/>
                  </a:cubicBezTo>
                  <a:cubicBezTo>
                    <a:pt x="4073" y="685"/>
                    <a:pt x="4177" y="488"/>
                    <a:pt x="4249" y="426"/>
                  </a:cubicBezTo>
                  <a:lnTo>
                    <a:pt x="4249" y="426"/>
                  </a:lnTo>
                  <a:cubicBezTo>
                    <a:pt x="4210" y="434"/>
                    <a:pt x="4178" y="438"/>
                    <a:pt x="4153" y="438"/>
                  </a:cubicBezTo>
                  <a:cubicBezTo>
                    <a:pt x="4051" y="438"/>
                    <a:pt x="4064" y="369"/>
                    <a:pt x="4197" y="219"/>
                  </a:cubicBezTo>
                  <a:lnTo>
                    <a:pt x="4197" y="219"/>
                  </a:lnTo>
                  <a:cubicBezTo>
                    <a:pt x="4139" y="260"/>
                    <a:pt x="4105" y="277"/>
                    <a:pt x="4086" y="277"/>
                  </a:cubicBezTo>
                  <a:cubicBezTo>
                    <a:pt x="4009" y="277"/>
                    <a:pt x="4176" y="10"/>
                    <a:pt x="4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"/>
          <p:cNvSpPr/>
          <p:nvPr/>
        </p:nvSpPr>
        <p:spPr>
          <a:xfrm>
            <a:off x="-5242" y="4044126"/>
            <a:ext cx="1210718" cy="2409792"/>
          </a:xfrm>
          <a:custGeom>
            <a:avLst/>
            <a:gdLst/>
            <a:ahLst/>
            <a:cxnLst/>
            <a:rect l="l" t="t" r="r" b="b"/>
            <a:pathLst>
              <a:path w="11958" h="23801" extrusionOk="0">
                <a:moveTo>
                  <a:pt x="5388" y="363"/>
                </a:moveTo>
                <a:cubicBezTo>
                  <a:pt x="5388" y="363"/>
                  <a:pt x="5388" y="363"/>
                  <a:pt x="5388" y="363"/>
                </a:cubicBezTo>
                <a:cubicBezTo>
                  <a:pt x="5388" y="363"/>
                  <a:pt x="5389" y="364"/>
                  <a:pt x="5389" y="365"/>
                </a:cubicBezTo>
                <a:lnTo>
                  <a:pt x="5389" y="365"/>
                </a:lnTo>
                <a:cubicBezTo>
                  <a:pt x="5389" y="363"/>
                  <a:pt x="5388" y="363"/>
                  <a:pt x="5388" y="363"/>
                </a:cubicBezTo>
                <a:close/>
                <a:moveTo>
                  <a:pt x="4943" y="860"/>
                </a:moveTo>
                <a:cubicBezTo>
                  <a:pt x="4947" y="868"/>
                  <a:pt x="4951" y="875"/>
                  <a:pt x="4956" y="882"/>
                </a:cubicBezTo>
                <a:lnTo>
                  <a:pt x="4956" y="882"/>
                </a:lnTo>
                <a:cubicBezTo>
                  <a:pt x="4952" y="875"/>
                  <a:pt x="4947" y="868"/>
                  <a:pt x="4943" y="860"/>
                </a:cubicBezTo>
                <a:close/>
                <a:moveTo>
                  <a:pt x="4822" y="2922"/>
                </a:moveTo>
                <a:cubicBezTo>
                  <a:pt x="4821" y="2922"/>
                  <a:pt x="4820" y="2922"/>
                  <a:pt x="4818" y="2922"/>
                </a:cubicBezTo>
                <a:cubicBezTo>
                  <a:pt x="4820" y="2922"/>
                  <a:pt x="4821" y="2922"/>
                  <a:pt x="4822" y="2922"/>
                </a:cubicBezTo>
                <a:close/>
                <a:moveTo>
                  <a:pt x="3451" y="6259"/>
                </a:moveTo>
                <a:lnTo>
                  <a:pt x="3451" y="6259"/>
                </a:lnTo>
                <a:cubicBezTo>
                  <a:pt x="3453" y="6261"/>
                  <a:pt x="3456" y="6263"/>
                  <a:pt x="3458" y="6264"/>
                </a:cubicBezTo>
                <a:lnTo>
                  <a:pt x="3458" y="6264"/>
                </a:lnTo>
                <a:cubicBezTo>
                  <a:pt x="3456" y="6263"/>
                  <a:pt x="3453" y="6261"/>
                  <a:pt x="3451" y="6259"/>
                </a:cubicBezTo>
                <a:close/>
                <a:moveTo>
                  <a:pt x="10153" y="12508"/>
                </a:moveTo>
                <a:lnTo>
                  <a:pt x="10153" y="12508"/>
                </a:lnTo>
                <a:cubicBezTo>
                  <a:pt x="10153" y="12508"/>
                  <a:pt x="10153" y="12514"/>
                  <a:pt x="10151" y="12528"/>
                </a:cubicBezTo>
                <a:lnTo>
                  <a:pt x="10151" y="12528"/>
                </a:lnTo>
                <a:cubicBezTo>
                  <a:pt x="10153" y="12516"/>
                  <a:pt x="10153" y="12508"/>
                  <a:pt x="10153" y="12508"/>
                </a:cubicBezTo>
                <a:close/>
                <a:moveTo>
                  <a:pt x="10848" y="18132"/>
                </a:moveTo>
                <a:lnTo>
                  <a:pt x="10848" y="18132"/>
                </a:lnTo>
                <a:cubicBezTo>
                  <a:pt x="10848" y="18132"/>
                  <a:pt x="10849" y="18133"/>
                  <a:pt x="10849" y="18133"/>
                </a:cubicBezTo>
                <a:cubicBezTo>
                  <a:pt x="10849" y="18133"/>
                  <a:pt x="10848" y="18132"/>
                  <a:pt x="10848" y="18132"/>
                </a:cubicBezTo>
                <a:close/>
                <a:moveTo>
                  <a:pt x="11332" y="21820"/>
                </a:moveTo>
                <a:cubicBezTo>
                  <a:pt x="11334" y="21822"/>
                  <a:pt x="11336" y="21823"/>
                  <a:pt x="11336" y="21823"/>
                </a:cubicBezTo>
                <a:cubicBezTo>
                  <a:pt x="11336" y="21823"/>
                  <a:pt x="11336" y="21822"/>
                  <a:pt x="11335" y="21822"/>
                </a:cubicBezTo>
                <a:cubicBezTo>
                  <a:pt x="11334" y="21821"/>
                  <a:pt x="11333" y="21821"/>
                  <a:pt x="11332" y="21820"/>
                </a:cubicBezTo>
                <a:close/>
                <a:moveTo>
                  <a:pt x="9183" y="23031"/>
                </a:moveTo>
                <a:lnTo>
                  <a:pt x="9183" y="23031"/>
                </a:lnTo>
                <a:cubicBezTo>
                  <a:pt x="9182" y="23032"/>
                  <a:pt x="9181" y="23033"/>
                  <a:pt x="9180" y="23034"/>
                </a:cubicBezTo>
                <a:cubicBezTo>
                  <a:pt x="9181" y="23033"/>
                  <a:pt x="9182" y="23032"/>
                  <a:pt x="9183" y="23031"/>
                </a:cubicBezTo>
                <a:close/>
                <a:moveTo>
                  <a:pt x="5595" y="0"/>
                </a:moveTo>
                <a:cubicBezTo>
                  <a:pt x="5595" y="209"/>
                  <a:pt x="5590" y="459"/>
                  <a:pt x="5504" y="459"/>
                </a:cubicBezTo>
                <a:cubicBezTo>
                  <a:pt x="5476" y="459"/>
                  <a:pt x="5438" y="431"/>
                  <a:pt x="5389" y="365"/>
                </a:cubicBezTo>
                <a:lnTo>
                  <a:pt x="5389" y="365"/>
                </a:lnTo>
                <a:cubicBezTo>
                  <a:pt x="5408" y="413"/>
                  <a:pt x="5535" y="1259"/>
                  <a:pt x="5595" y="1399"/>
                </a:cubicBezTo>
                <a:cubicBezTo>
                  <a:pt x="5107" y="1226"/>
                  <a:pt x="5168" y="1253"/>
                  <a:pt x="4956" y="882"/>
                </a:cubicBezTo>
                <a:lnTo>
                  <a:pt x="4956" y="882"/>
                </a:lnTo>
                <a:cubicBezTo>
                  <a:pt x="5000" y="963"/>
                  <a:pt x="4999" y="1006"/>
                  <a:pt x="4942" y="1006"/>
                </a:cubicBezTo>
                <a:cubicBezTo>
                  <a:pt x="4936" y="1006"/>
                  <a:pt x="4929" y="1006"/>
                  <a:pt x="4922" y="1005"/>
                </a:cubicBezTo>
                <a:lnTo>
                  <a:pt x="4922" y="1005"/>
                </a:lnTo>
                <a:cubicBezTo>
                  <a:pt x="4994" y="1244"/>
                  <a:pt x="5046" y="1327"/>
                  <a:pt x="5212" y="1451"/>
                </a:cubicBezTo>
                <a:cubicBezTo>
                  <a:pt x="5077" y="1658"/>
                  <a:pt x="4911" y="1700"/>
                  <a:pt x="5264" y="2145"/>
                </a:cubicBezTo>
                <a:cubicBezTo>
                  <a:pt x="4673" y="2114"/>
                  <a:pt x="5005" y="1783"/>
                  <a:pt x="4518" y="1585"/>
                </a:cubicBezTo>
                <a:lnTo>
                  <a:pt x="4518" y="1585"/>
                </a:lnTo>
                <a:cubicBezTo>
                  <a:pt x="4683" y="1948"/>
                  <a:pt x="4756" y="2041"/>
                  <a:pt x="4870" y="2352"/>
                </a:cubicBezTo>
                <a:cubicBezTo>
                  <a:pt x="4877" y="2346"/>
                  <a:pt x="4888" y="2343"/>
                  <a:pt x="4902" y="2343"/>
                </a:cubicBezTo>
                <a:cubicBezTo>
                  <a:pt x="5046" y="2343"/>
                  <a:pt x="5499" y="2659"/>
                  <a:pt x="5367" y="2829"/>
                </a:cubicBezTo>
                <a:cubicBezTo>
                  <a:pt x="5326" y="2758"/>
                  <a:pt x="4803" y="2404"/>
                  <a:pt x="4738" y="2404"/>
                </a:cubicBezTo>
                <a:cubicBezTo>
                  <a:pt x="4737" y="2404"/>
                  <a:pt x="4736" y="2404"/>
                  <a:pt x="4736" y="2404"/>
                </a:cubicBezTo>
                <a:cubicBezTo>
                  <a:pt x="4736" y="2496"/>
                  <a:pt x="4991" y="2885"/>
                  <a:pt x="4822" y="2922"/>
                </a:cubicBezTo>
                <a:lnTo>
                  <a:pt x="4822" y="2922"/>
                </a:lnTo>
                <a:cubicBezTo>
                  <a:pt x="4858" y="2915"/>
                  <a:pt x="4889" y="2911"/>
                  <a:pt x="4917" y="2911"/>
                </a:cubicBezTo>
                <a:cubicBezTo>
                  <a:pt x="5047" y="2911"/>
                  <a:pt x="5087" y="2990"/>
                  <a:pt x="5036" y="3160"/>
                </a:cubicBezTo>
                <a:cubicBezTo>
                  <a:pt x="5150" y="3171"/>
                  <a:pt x="5098" y="3192"/>
                  <a:pt x="5243" y="3222"/>
                </a:cubicBezTo>
                <a:cubicBezTo>
                  <a:pt x="5271" y="3077"/>
                  <a:pt x="5291" y="3029"/>
                  <a:pt x="5304" y="3029"/>
                </a:cubicBezTo>
                <a:cubicBezTo>
                  <a:pt x="5331" y="3029"/>
                  <a:pt x="5338" y="3212"/>
                  <a:pt x="5355" y="3212"/>
                </a:cubicBezTo>
                <a:cubicBezTo>
                  <a:pt x="5361" y="3212"/>
                  <a:pt x="5368" y="3190"/>
                  <a:pt x="5378" y="3130"/>
                </a:cubicBezTo>
                <a:cubicBezTo>
                  <a:pt x="5399" y="3160"/>
                  <a:pt x="5490" y="3627"/>
                  <a:pt x="5492" y="3627"/>
                </a:cubicBezTo>
                <a:cubicBezTo>
                  <a:pt x="5492" y="3627"/>
                  <a:pt x="5492" y="3627"/>
                  <a:pt x="5492" y="3627"/>
                </a:cubicBezTo>
                <a:lnTo>
                  <a:pt x="5492" y="3627"/>
                </a:lnTo>
                <a:cubicBezTo>
                  <a:pt x="5512" y="3698"/>
                  <a:pt x="5493" y="3724"/>
                  <a:pt x="5456" y="3724"/>
                </a:cubicBezTo>
                <a:cubicBezTo>
                  <a:pt x="5357" y="3724"/>
                  <a:pt x="5124" y="3541"/>
                  <a:pt x="5109" y="3533"/>
                </a:cubicBezTo>
                <a:lnTo>
                  <a:pt x="5109" y="3533"/>
                </a:lnTo>
                <a:cubicBezTo>
                  <a:pt x="5110" y="3539"/>
                  <a:pt x="5107" y="3542"/>
                  <a:pt x="5100" y="3542"/>
                </a:cubicBezTo>
                <a:cubicBezTo>
                  <a:pt x="4998" y="3542"/>
                  <a:pt x="4065" y="2936"/>
                  <a:pt x="3958" y="2839"/>
                </a:cubicBezTo>
                <a:lnTo>
                  <a:pt x="3958" y="2839"/>
                </a:lnTo>
                <a:cubicBezTo>
                  <a:pt x="3875" y="2912"/>
                  <a:pt x="4072" y="3015"/>
                  <a:pt x="3948" y="3057"/>
                </a:cubicBezTo>
                <a:cubicBezTo>
                  <a:pt x="3984" y="3120"/>
                  <a:pt x="4306" y="3322"/>
                  <a:pt x="4279" y="3322"/>
                </a:cubicBezTo>
                <a:cubicBezTo>
                  <a:pt x="4275" y="3322"/>
                  <a:pt x="4262" y="3317"/>
                  <a:pt x="4238" y="3305"/>
                </a:cubicBezTo>
                <a:lnTo>
                  <a:pt x="4238" y="3305"/>
                </a:lnTo>
                <a:cubicBezTo>
                  <a:pt x="4272" y="3353"/>
                  <a:pt x="4310" y="3379"/>
                  <a:pt x="4356" y="3379"/>
                </a:cubicBezTo>
                <a:cubicBezTo>
                  <a:pt x="4380" y="3379"/>
                  <a:pt x="4406" y="3372"/>
                  <a:pt x="4435" y="3358"/>
                </a:cubicBezTo>
                <a:lnTo>
                  <a:pt x="4435" y="3358"/>
                </a:lnTo>
                <a:cubicBezTo>
                  <a:pt x="4352" y="3430"/>
                  <a:pt x="4373" y="3482"/>
                  <a:pt x="4497" y="3492"/>
                </a:cubicBezTo>
                <a:cubicBezTo>
                  <a:pt x="4467" y="3496"/>
                  <a:pt x="4438" y="3498"/>
                  <a:pt x="4410" y="3498"/>
                </a:cubicBezTo>
                <a:cubicBezTo>
                  <a:pt x="4025" y="3498"/>
                  <a:pt x="3839" y="3116"/>
                  <a:pt x="3627" y="2932"/>
                </a:cubicBezTo>
                <a:lnTo>
                  <a:pt x="3627" y="2932"/>
                </a:lnTo>
                <a:cubicBezTo>
                  <a:pt x="3762" y="3285"/>
                  <a:pt x="4072" y="3440"/>
                  <a:pt x="4072" y="3678"/>
                </a:cubicBezTo>
                <a:cubicBezTo>
                  <a:pt x="4093" y="3678"/>
                  <a:pt x="4186" y="3523"/>
                  <a:pt x="4186" y="3503"/>
                </a:cubicBezTo>
                <a:cubicBezTo>
                  <a:pt x="4238" y="3523"/>
                  <a:pt x="4611" y="3876"/>
                  <a:pt x="4642" y="4217"/>
                </a:cubicBezTo>
                <a:cubicBezTo>
                  <a:pt x="4686" y="4168"/>
                  <a:pt x="4713" y="4153"/>
                  <a:pt x="4732" y="4153"/>
                </a:cubicBezTo>
                <a:cubicBezTo>
                  <a:pt x="4759" y="4153"/>
                  <a:pt x="4765" y="4185"/>
                  <a:pt x="4770" y="4185"/>
                </a:cubicBezTo>
                <a:cubicBezTo>
                  <a:pt x="4775" y="4185"/>
                  <a:pt x="4780" y="4160"/>
                  <a:pt x="4798" y="4062"/>
                </a:cubicBezTo>
                <a:cubicBezTo>
                  <a:pt x="4813" y="4126"/>
                  <a:pt x="4828" y="4149"/>
                  <a:pt x="4850" y="4149"/>
                </a:cubicBezTo>
                <a:cubicBezTo>
                  <a:pt x="4889" y="4149"/>
                  <a:pt x="4949" y="4081"/>
                  <a:pt x="5067" y="4041"/>
                </a:cubicBezTo>
                <a:lnTo>
                  <a:pt x="5067" y="4041"/>
                </a:lnTo>
                <a:cubicBezTo>
                  <a:pt x="5054" y="4111"/>
                  <a:pt x="5057" y="4197"/>
                  <a:pt x="5074" y="4197"/>
                </a:cubicBezTo>
                <a:cubicBezTo>
                  <a:pt x="5084" y="4197"/>
                  <a:pt x="5099" y="4164"/>
                  <a:pt x="5119" y="4072"/>
                </a:cubicBezTo>
                <a:lnTo>
                  <a:pt x="5119" y="4072"/>
                </a:lnTo>
                <a:cubicBezTo>
                  <a:pt x="5212" y="4296"/>
                  <a:pt x="5080" y="4373"/>
                  <a:pt x="4915" y="4373"/>
                </a:cubicBezTo>
                <a:cubicBezTo>
                  <a:pt x="4767" y="4373"/>
                  <a:pt x="4592" y="4312"/>
                  <a:pt x="4528" y="4238"/>
                </a:cubicBezTo>
                <a:lnTo>
                  <a:pt x="4528" y="4238"/>
                </a:lnTo>
                <a:cubicBezTo>
                  <a:pt x="4455" y="4528"/>
                  <a:pt x="4725" y="4414"/>
                  <a:pt x="4725" y="4528"/>
                </a:cubicBezTo>
                <a:cubicBezTo>
                  <a:pt x="4721" y="4616"/>
                  <a:pt x="4690" y="4652"/>
                  <a:pt x="4641" y="4652"/>
                </a:cubicBezTo>
                <a:cubicBezTo>
                  <a:pt x="4410" y="4652"/>
                  <a:pt x="3787" y="3859"/>
                  <a:pt x="3762" y="3834"/>
                </a:cubicBezTo>
                <a:lnTo>
                  <a:pt x="3762" y="3834"/>
                </a:lnTo>
                <a:cubicBezTo>
                  <a:pt x="3668" y="4528"/>
                  <a:pt x="3979" y="4518"/>
                  <a:pt x="4052" y="4891"/>
                </a:cubicBezTo>
                <a:cubicBezTo>
                  <a:pt x="4074" y="4835"/>
                  <a:pt x="4117" y="4813"/>
                  <a:pt x="4169" y="4813"/>
                </a:cubicBezTo>
                <a:cubicBezTo>
                  <a:pt x="4312" y="4813"/>
                  <a:pt x="4524" y="4982"/>
                  <a:pt x="4570" y="5119"/>
                </a:cubicBezTo>
                <a:cubicBezTo>
                  <a:pt x="4538" y="5113"/>
                  <a:pt x="4514" y="5111"/>
                  <a:pt x="4494" y="5111"/>
                </a:cubicBezTo>
                <a:cubicBezTo>
                  <a:pt x="4341" y="5111"/>
                  <a:pt x="4530" y="5274"/>
                  <a:pt x="4466" y="5274"/>
                </a:cubicBezTo>
                <a:cubicBezTo>
                  <a:pt x="4457" y="5274"/>
                  <a:pt x="4447" y="5275"/>
                  <a:pt x="4438" y="5275"/>
                </a:cubicBezTo>
                <a:cubicBezTo>
                  <a:pt x="4188" y="5275"/>
                  <a:pt x="3974" y="5148"/>
                  <a:pt x="3857" y="5148"/>
                </a:cubicBezTo>
                <a:cubicBezTo>
                  <a:pt x="3849" y="5148"/>
                  <a:pt x="3841" y="5148"/>
                  <a:pt x="3834" y="5150"/>
                </a:cubicBezTo>
                <a:cubicBezTo>
                  <a:pt x="3762" y="5398"/>
                  <a:pt x="4165" y="5596"/>
                  <a:pt x="3990" y="5875"/>
                </a:cubicBezTo>
                <a:cubicBezTo>
                  <a:pt x="4031" y="5720"/>
                  <a:pt x="2984" y="5119"/>
                  <a:pt x="2912" y="5087"/>
                </a:cubicBezTo>
                <a:lnTo>
                  <a:pt x="2912" y="5087"/>
                </a:lnTo>
                <a:cubicBezTo>
                  <a:pt x="2870" y="5203"/>
                  <a:pt x="3074" y="5664"/>
                  <a:pt x="3221" y="5664"/>
                </a:cubicBezTo>
                <a:cubicBezTo>
                  <a:pt x="3257" y="5664"/>
                  <a:pt x="3291" y="5635"/>
                  <a:pt x="3316" y="5564"/>
                </a:cubicBezTo>
                <a:cubicBezTo>
                  <a:pt x="3459" y="5771"/>
                  <a:pt x="3463" y="5883"/>
                  <a:pt x="3341" y="5883"/>
                </a:cubicBezTo>
                <a:cubicBezTo>
                  <a:pt x="3322" y="5883"/>
                  <a:pt x="3299" y="5881"/>
                  <a:pt x="3274" y="5875"/>
                </a:cubicBezTo>
                <a:lnTo>
                  <a:pt x="3274" y="5875"/>
                </a:lnTo>
                <a:cubicBezTo>
                  <a:pt x="3451" y="6114"/>
                  <a:pt x="3585" y="6072"/>
                  <a:pt x="3627" y="6321"/>
                </a:cubicBezTo>
                <a:cubicBezTo>
                  <a:pt x="3629" y="6321"/>
                  <a:pt x="3631" y="6321"/>
                  <a:pt x="3633" y="6321"/>
                </a:cubicBezTo>
                <a:cubicBezTo>
                  <a:pt x="3711" y="6321"/>
                  <a:pt x="3618" y="6143"/>
                  <a:pt x="3696" y="6143"/>
                </a:cubicBezTo>
                <a:cubicBezTo>
                  <a:pt x="3700" y="6143"/>
                  <a:pt x="3704" y="6143"/>
                  <a:pt x="3709" y="6144"/>
                </a:cubicBezTo>
                <a:cubicBezTo>
                  <a:pt x="3709" y="6331"/>
                  <a:pt x="3907" y="6217"/>
                  <a:pt x="3720" y="6331"/>
                </a:cubicBezTo>
                <a:cubicBezTo>
                  <a:pt x="3720" y="6331"/>
                  <a:pt x="3728" y="6331"/>
                  <a:pt x="3740" y="6331"/>
                </a:cubicBezTo>
                <a:cubicBezTo>
                  <a:pt x="3798" y="6331"/>
                  <a:pt x="3967" y="6337"/>
                  <a:pt x="4010" y="6414"/>
                </a:cubicBezTo>
                <a:cubicBezTo>
                  <a:pt x="3981" y="6417"/>
                  <a:pt x="3951" y="6418"/>
                  <a:pt x="3922" y="6418"/>
                </a:cubicBezTo>
                <a:cubicBezTo>
                  <a:pt x="3753" y="6418"/>
                  <a:pt x="3598" y="6367"/>
                  <a:pt x="3458" y="6264"/>
                </a:cubicBezTo>
                <a:lnTo>
                  <a:pt x="3458" y="6264"/>
                </a:lnTo>
                <a:cubicBezTo>
                  <a:pt x="3643" y="6402"/>
                  <a:pt x="3479" y="6332"/>
                  <a:pt x="3326" y="6434"/>
                </a:cubicBezTo>
                <a:cubicBezTo>
                  <a:pt x="3368" y="6352"/>
                  <a:pt x="3357" y="6269"/>
                  <a:pt x="3285" y="6197"/>
                </a:cubicBezTo>
                <a:cubicBezTo>
                  <a:pt x="3282" y="6287"/>
                  <a:pt x="3272" y="6320"/>
                  <a:pt x="3255" y="6320"/>
                </a:cubicBezTo>
                <a:cubicBezTo>
                  <a:pt x="3212" y="6320"/>
                  <a:pt x="3125" y="6088"/>
                  <a:pt x="3021" y="6088"/>
                </a:cubicBezTo>
                <a:cubicBezTo>
                  <a:pt x="3013" y="6088"/>
                  <a:pt x="3004" y="6089"/>
                  <a:pt x="2995" y="6093"/>
                </a:cubicBezTo>
                <a:lnTo>
                  <a:pt x="2995" y="6093"/>
                </a:lnTo>
                <a:cubicBezTo>
                  <a:pt x="2995" y="6093"/>
                  <a:pt x="2996" y="6093"/>
                  <a:pt x="2997" y="6093"/>
                </a:cubicBezTo>
                <a:cubicBezTo>
                  <a:pt x="3039" y="6093"/>
                  <a:pt x="3194" y="6597"/>
                  <a:pt x="3321" y="6597"/>
                </a:cubicBezTo>
                <a:cubicBezTo>
                  <a:pt x="3362" y="6597"/>
                  <a:pt x="3400" y="6544"/>
                  <a:pt x="3430" y="6404"/>
                </a:cubicBezTo>
                <a:cubicBezTo>
                  <a:pt x="3502" y="6434"/>
                  <a:pt x="3534" y="6798"/>
                  <a:pt x="3534" y="6839"/>
                </a:cubicBezTo>
                <a:cubicBezTo>
                  <a:pt x="3575" y="6589"/>
                  <a:pt x="3587" y="6505"/>
                  <a:pt x="3592" y="6505"/>
                </a:cubicBezTo>
                <a:lnTo>
                  <a:pt x="3592" y="6505"/>
                </a:lnTo>
                <a:cubicBezTo>
                  <a:pt x="3601" y="6505"/>
                  <a:pt x="3585" y="6769"/>
                  <a:pt x="3658" y="6828"/>
                </a:cubicBezTo>
                <a:cubicBezTo>
                  <a:pt x="3705" y="6681"/>
                  <a:pt x="3760" y="6638"/>
                  <a:pt x="3820" y="6638"/>
                </a:cubicBezTo>
                <a:cubicBezTo>
                  <a:pt x="3877" y="6638"/>
                  <a:pt x="3938" y="6679"/>
                  <a:pt x="4000" y="6704"/>
                </a:cubicBezTo>
                <a:cubicBezTo>
                  <a:pt x="3937" y="6818"/>
                  <a:pt x="3886" y="7025"/>
                  <a:pt x="4041" y="7056"/>
                </a:cubicBezTo>
                <a:cubicBezTo>
                  <a:pt x="4040" y="7064"/>
                  <a:pt x="4040" y="7068"/>
                  <a:pt x="4041" y="7068"/>
                </a:cubicBezTo>
                <a:cubicBezTo>
                  <a:pt x="4046" y="7068"/>
                  <a:pt x="4100" y="6834"/>
                  <a:pt x="4126" y="6834"/>
                </a:cubicBezTo>
                <a:cubicBezTo>
                  <a:pt x="4129" y="6834"/>
                  <a:pt x="4132" y="6839"/>
                  <a:pt x="4135" y="6849"/>
                </a:cubicBezTo>
                <a:cubicBezTo>
                  <a:pt x="4165" y="7035"/>
                  <a:pt x="4197" y="7150"/>
                  <a:pt x="4269" y="7346"/>
                </a:cubicBezTo>
                <a:cubicBezTo>
                  <a:pt x="4311" y="7241"/>
                  <a:pt x="4352" y="7204"/>
                  <a:pt x="4404" y="7204"/>
                </a:cubicBezTo>
                <a:cubicBezTo>
                  <a:pt x="4478" y="7204"/>
                  <a:pt x="4576" y="7281"/>
                  <a:pt x="4736" y="7336"/>
                </a:cubicBezTo>
                <a:cubicBezTo>
                  <a:pt x="4632" y="7422"/>
                  <a:pt x="4461" y="7452"/>
                  <a:pt x="4275" y="7452"/>
                </a:cubicBezTo>
                <a:cubicBezTo>
                  <a:pt x="3903" y="7452"/>
                  <a:pt x="3475" y="7332"/>
                  <a:pt x="3419" y="7305"/>
                </a:cubicBezTo>
                <a:lnTo>
                  <a:pt x="3419" y="7305"/>
                </a:lnTo>
                <a:cubicBezTo>
                  <a:pt x="3448" y="7449"/>
                  <a:pt x="3530" y="7513"/>
                  <a:pt x="3666" y="7513"/>
                </a:cubicBezTo>
                <a:cubicBezTo>
                  <a:pt x="3677" y="7513"/>
                  <a:pt x="3688" y="7513"/>
                  <a:pt x="3699" y="7512"/>
                </a:cubicBezTo>
                <a:lnTo>
                  <a:pt x="3699" y="7512"/>
                </a:lnTo>
                <a:cubicBezTo>
                  <a:pt x="3554" y="7554"/>
                  <a:pt x="3523" y="7636"/>
                  <a:pt x="3596" y="7781"/>
                </a:cubicBezTo>
                <a:cubicBezTo>
                  <a:pt x="3600" y="7775"/>
                  <a:pt x="3611" y="7772"/>
                  <a:pt x="3627" y="7772"/>
                </a:cubicBezTo>
                <a:cubicBezTo>
                  <a:pt x="3743" y="7772"/>
                  <a:pt x="4123" y="7926"/>
                  <a:pt x="4186" y="8207"/>
                </a:cubicBezTo>
                <a:cubicBezTo>
                  <a:pt x="4093" y="8217"/>
                  <a:pt x="4031" y="8221"/>
                  <a:pt x="3992" y="8221"/>
                </a:cubicBezTo>
                <a:cubicBezTo>
                  <a:pt x="3853" y="8221"/>
                  <a:pt x="3983" y="8172"/>
                  <a:pt x="3967" y="8172"/>
                </a:cubicBezTo>
                <a:cubicBezTo>
                  <a:pt x="3961" y="8172"/>
                  <a:pt x="3927" y="8181"/>
                  <a:pt x="3834" y="8207"/>
                </a:cubicBezTo>
                <a:cubicBezTo>
                  <a:pt x="3935" y="8096"/>
                  <a:pt x="3946" y="8082"/>
                  <a:pt x="3938" y="8082"/>
                </a:cubicBezTo>
                <a:cubicBezTo>
                  <a:pt x="3936" y="8082"/>
                  <a:pt x="3931" y="8083"/>
                  <a:pt x="3926" y="8083"/>
                </a:cubicBezTo>
                <a:cubicBezTo>
                  <a:pt x="3915" y="8083"/>
                  <a:pt x="3908" y="8072"/>
                  <a:pt x="3958" y="7989"/>
                </a:cubicBezTo>
                <a:cubicBezTo>
                  <a:pt x="3947" y="7982"/>
                  <a:pt x="3932" y="7979"/>
                  <a:pt x="3914" y="7979"/>
                </a:cubicBezTo>
                <a:cubicBezTo>
                  <a:pt x="3826" y="7979"/>
                  <a:pt x="3673" y="8051"/>
                  <a:pt x="3586" y="8051"/>
                </a:cubicBezTo>
                <a:cubicBezTo>
                  <a:pt x="3514" y="8051"/>
                  <a:pt x="3487" y="8000"/>
                  <a:pt x="3585" y="7813"/>
                </a:cubicBezTo>
                <a:cubicBezTo>
                  <a:pt x="3480" y="7755"/>
                  <a:pt x="3240" y="7729"/>
                  <a:pt x="3054" y="7729"/>
                </a:cubicBezTo>
                <a:cubicBezTo>
                  <a:pt x="2911" y="7729"/>
                  <a:pt x="2799" y="7744"/>
                  <a:pt x="2808" y="7772"/>
                </a:cubicBezTo>
                <a:cubicBezTo>
                  <a:pt x="2518" y="7554"/>
                  <a:pt x="2300" y="7399"/>
                  <a:pt x="2114" y="7253"/>
                </a:cubicBezTo>
                <a:lnTo>
                  <a:pt x="2114" y="7253"/>
                </a:lnTo>
                <a:cubicBezTo>
                  <a:pt x="2153" y="7558"/>
                  <a:pt x="2185" y="7613"/>
                  <a:pt x="2240" y="7613"/>
                </a:cubicBezTo>
                <a:cubicBezTo>
                  <a:pt x="2271" y="7613"/>
                  <a:pt x="2310" y="7595"/>
                  <a:pt x="2362" y="7595"/>
                </a:cubicBezTo>
                <a:cubicBezTo>
                  <a:pt x="2362" y="7999"/>
                  <a:pt x="2580" y="7937"/>
                  <a:pt x="2767" y="8269"/>
                </a:cubicBezTo>
                <a:cubicBezTo>
                  <a:pt x="2767" y="8269"/>
                  <a:pt x="2953" y="8030"/>
                  <a:pt x="2974" y="7958"/>
                </a:cubicBezTo>
                <a:cubicBezTo>
                  <a:pt x="2995" y="8258"/>
                  <a:pt x="3233" y="8020"/>
                  <a:pt x="3026" y="8279"/>
                </a:cubicBezTo>
                <a:cubicBezTo>
                  <a:pt x="3045" y="8279"/>
                  <a:pt x="3248" y="8138"/>
                  <a:pt x="3277" y="8138"/>
                </a:cubicBezTo>
                <a:cubicBezTo>
                  <a:pt x="3294" y="8138"/>
                  <a:pt x="3244" y="8193"/>
                  <a:pt x="3036" y="8372"/>
                </a:cubicBezTo>
                <a:cubicBezTo>
                  <a:pt x="3067" y="8394"/>
                  <a:pt x="3095" y="8405"/>
                  <a:pt x="3118" y="8405"/>
                </a:cubicBezTo>
                <a:cubicBezTo>
                  <a:pt x="3172" y="8405"/>
                  <a:pt x="3205" y="8347"/>
                  <a:pt x="3212" y="8237"/>
                </a:cubicBezTo>
                <a:cubicBezTo>
                  <a:pt x="3264" y="8435"/>
                  <a:pt x="3502" y="8507"/>
                  <a:pt x="3368" y="8776"/>
                </a:cubicBezTo>
                <a:cubicBezTo>
                  <a:pt x="3459" y="8738"/>
                  <a:pt x="3514" y="8728"/>
                  <a:pt x="3548" y="8728"/>
                </a:cubicBezTo>
                <a:cubicBezTo>
                  <a:pt x="3588" y="8728"/>
                  <a:pt x="3601" y="8741"/>
                  <a:pt x="3611" y="8741"/>
                </a:cubicBezTo>
                <a:cubicBezTo>
                  <a:pt x="3621" y="8741"/>
                  <a:pt x="3629" y="8728"/>
                  <a:pt x="3658" y="8673"/>
                </a:cubicBezTo>
                <a:lnTo>
                  <a:pt x="3658" y="8673"/>
                </a:lnTo>
                <a:cubicBezTo>
                  <a:pt x="3762" y="8787"/>
                  <a:pt x="3751" y="8911"/>
                  <a:pt x="3637" y="9036"/>
                </a:cubicBezTo>
                <a:cubicBezTo>
                  <a:pt x="3641" y="9038"/>
                  <a:pt x="3645" y="9039"/>
                  <a:pt x="3650" y="9039"/>
                </a:cubicBezTo>
                <a:cubicBezTo>
                  <a:pt x="3706" y="9039"/>
                  <a:pt x="3815" y="8870"/>
                  <a:pt x="3834" y="8870"/>
                </a:cubicBezTo>
                <a:cubicBezTo>
                  <a:pt x="3848" y="9025"/>
                  <a:pt x="3867" y="9065"/>
                  <a:pt x="3884" y="9065"/>
                </a:cubicBezTo>
                <a:cubicBezTo>
                  <a:pt x="3892" y="9065"/>
                  <a:pt x="3900" y="9056"/>
                  <a:pt x="3907" y="9046"/>
                </a:cubicBezTo>
                <a:lnTo>
                  <a:pt x="3907" y="9046"/>
                </a:lnTo>
                <a:cubicBezTo>
                  <a:pt x="3907" y="9056"/>
                  <a:pt x="3896" y="9077"/>
                  <a:pt x="3886" y="9098"/>
                </a:cubicBezTo>
                <a:cubicBezTo>
                  <a:pt x="3575" y="9087"/>
                  <a:pt x="2974" y="8983"/>
                  <a:pt x="2871" y="8953"/>
                </a:cubicBezTo>
                <a:cubicBezTo>
                  <a:pt x="2663" y="8891"/>
                  <a:pt x="2166" y="8880"/>
                  <a:pt x="1876" y="8663"/>
                </a:cubicBezTo>
                <a:lnTo>
                  <a:pt x="1876" y="8663"/>
                </a:lnTo>
                <a:cubicBezTo>
                  <a:pt x="1793" y="8776"/>
                  <a:pt x="1814" y="8901"/>
                  <a:pt x="1927" y="9036"/>
                </a:cubicBezTo>
                <a:cubicBezTo>
                  <a:pt x="1903" y="8951"/>
                  <a:pt x="2042" y="8933"/>
                  <a:pt x="2166" y="8933"/>
                </a:cubicBezTo>
                <a:cubicBezTo>
                  <a:pt x="2253" y="8933"/>
                  <a:pt x="2333" y="8942"/>
                  <a:pt x="2342" y="8942"/>
                </a:cubicBezTo>
                <a:cubicBezTo>
                  <a:pt x="2342" y="9160"/>
                  <a:pt x="2673" y="9543"/>
                  <a:pt x="2860" y="9729"/>
                </a:cubicBezTo>
                <a:cubicBezTo>
                  <a:pt x="2948" y="9600"/>
                  <a:pt x="3021" y="9592"/>
                  <a:pt x="3070" y="9592"/>
                </a:cubicBezTo>
                <a:cubicBezTo>
                  <a:pt x="3076" y="9592"/>
                  <a:pt x="3083" y="9593"/>
                  <a:pt x="3088" y="9593"/>
                </a:cubicBezTo>
                <a:cubicBezTo>
                  <a:pt x="3125" y="9593"/>
                  <a:pt x="3144" y="9587"/>
                  <a:pt x="3140" y="9501"/>
                </a:cubicBezTo>
                <a:lnTo>
                  <a:pt x="3140" y="9501"/>
                </a:lnTo>
                <a:cubicBezTo>
                  <a:pt x="3171" y="9626"/>
                  <a:pt x="3223" y="9729"/>
                  <a:pt x="3285" y="9833"/>
                </a:cubicBezTo>
                <a:cubicBezTo>
                  <a:pt x="3302" y="9768"/>
                  <a:pt x="3313" y="9743"/>
                  <a:pt x="3316" y="9743"/>
                </a:cubicBezTo>
                <a:lnTo>
                  <a:pt x="3316" y="9743"/>
                </a:lnTo>
                <a:cubicBezTo>
                  <a:pt x="3329" y="9743"/>
                  <a:pt x="3278" y="9993"/>
                  <a:pt x="3191" y="10040"/>
                </a:cubicBezTo>
                <a:cubicBezTo>
                  <a:pt x="3257" y="10166"/>
                  <a:pt x="3461" y="10226"/>
                  <a:pt x="3666" y="10226"/>
                </a:cubicBezTo>
                <a:cubicBezTo>
                  <a:pt x="3884" y="10226"/>
                  <a:pt x="4102" y="10158"/>
                  <a:pt x="4155" y="10030"/>
                </a:cubicBezTo>
                <a:lnTo>
                  <a:pt x="4155" y="10030"/>
                </a:lnTo>
                <a:cubicBezTo>
                  <a:pt x="4310" y="10320"/>
                  <a:pt x="4082" y="10372"/>
                  <a:pt x="3782" y="10579"/>
                </a:cubicBezTo>
                <a:cubicBezTo>
                  <a:pt x="3930" y="10539"/>
                  <a:pt x="3987" y="10523"/>
                  <a:pt x="3996" y="10523"/>
                </a:cubicBezTo>
                <a:cubicBezTo>
                  <a:pt x="4013" y="10523"/>
                  <a:pt x="3874" y="10574"/>
                  <a:pt x="3834" y="10621"/>
                </a:cubicBezTo>
                <a:cubicBezTo>
                  <a:pt x="3855" y="10616"/>
                  <a:pt x="3872" y="10614"/>
                  <a:pt x="3887" y="10614"/>
                </a:cubicBezTo>
                <a:cubicBezTo>
                  <a:pt x="3978" y="10614"/>
                  <a:pt x="3981" y="10688"/>
                  <a:pt x="4052" y="10776"/>
                </a:cubicBezTo>
                <a:cubicBezTo>
                  <a:pt x="4028" y="10779"/>
                  <a:pt x="4004" y="10781"/>
                  <a:pt x="3982" y="10781"/>
                </a:cubicBezTo>
                <a:cubicBezTo>
                  <a:pt x="3752" y="10781"/>
                  <a:pt x="3607" y="10631"/>
                  <a:pt x="3476" y="10631"/>
                </a:cubicBezTo>
                <a:cubicBezTo>
                  <a:pt x="3450" y="10631"/>
                  <a:pt x="3424" y="10638"/>
                  <a:pt x="3399" y="10652"/>
                </a:cubicBezTo>
                <a:cubicBezTo>
                  <a:pt x="3588" y="10798"/>
                  <a:pt x="3384" y="11109"/>
                  <a:pt x="3108" y="11109"/>
                </a:cubicBezTo>
                <a:cubicBezTo>
                  <a:pt x="3051" y="11109"/>
                  <a:pt x="2992" y="11096"/>
                  <a:pt x="2933" y="11066"/>
                </a:cubicBezTo>
                <a:lnTo>
                  <a:pt x="2933" y="11066"/>
                </a:lnTo>
                <a:cubicBezTo>
                  <a:pt x="2944" y="11072"/>
                  <a:pt x="2955" y="11074"/>
                  <a:pt x="2965" y="11074"/>
                </a:cubicBezTo>
                <a:cubicBezTo>
                  <a:pt x="3093" y="11074"/>
                  <a:pt x="3125" y="10681"/>
                  <a:pt x="3067" y="10662"/>
                </a:cubicBezTo>
                <a:cubicBezTo>
                  <a:pt x="3067" y="10662"/>
                  <a:pt x="3067" y="10661"/>
                  <a:pt x="3067" y="10661"/>
                </a:cubicBezTo>
                <a:lnTo>
                  <a:pt x="3067" y="10661"/>
                </a:lnTo>
                <a:cubicBezTo>
                  <a:pt x="3061" y="10661"/>
                  <a:pt x="2645" y="11362"/>
                  <a:pt x="2708" y="11362"/>
                </a:cubicBezTo>
                <a:cubicBezTo>
                  <a:pt x="2722" y="11362"/>
                  <a:pt x="2762" y="11324"/>
                  <a:pt x="2839" y="11232"/>
                </a:cubicBezTo>
                <a:lnTo>
                  <a:pt x="2839" y="11232"/>
                </a:lnTo>
                <a:cubicBezTo>
                  <a:pt x="2901" y="11346"/>
                  <a:pt x="2860" y="11419"/>
                  <a:pt x="2725" y="11439"/>
                </a:cubicBezTo>
                <a:cubicBezTo>
                  <a:pt x="2741" y="11438"/>
                  <a:pt x="2757" y="11437"/>
                  <a:pt x="2773" y="11437"/>
                </a:cubicBezTo>
                <a:cubicBezTo>
                  <a:pt x="2850" y="11437"/>
                  <a:pt x="2926" y="11458"/>
                  <a:pt x="2995" y="11502"/>
                </a:cubicBezTo>
                <a:cubicBezTo>
                  <a:pt x="2932" y="11520"/>
                  <a:pt x="2863" y="11527"/>
                  <a:pt x="2794" y="11527"/>
                </a:cubicBezTo>
                <a:cubicBezTo>
                  <a:pt x="2487" y="11527"/>
                  <a:pt x="2152" y="11385"/>
                  <a:pt x="2092" y="11385"/>
                </a:cubicBezTo>
                <a:cubicBezTo>
                  <a:pt x="2087" y="11385"/>
                  <a:pt x="2084" y="11385"/>
                  <a:pt x="2083" y="11387"/>
                </a:cubicBezTo>
                <a:cubicBezTo>
                  <a:pt x="2352" y="11470"/>
                  <a:pt x="2507" y="11647"/>
                  <a:pt x="2663" y="11947"/>
                </a:cubicBezTo>
                <a:cubicBezTo>
                  <a:pt x="2695" y="11849"/>
                  <a:pt x="2729" y="11813"/>
                  <a:pt x="2764" y="11813"/>
                </a:cubicBezTo>
                <a:cubicBezTo>
                  <a:pt x="2865" y="11813"/>
                  <a:pt x="2967" y="12126"/>
                  <a:pt x="3005" y="12133"/>
                </a:cubicBezTo>
                <a:cubicBezTo>
                  <a:pt x="3034" y="12037"/>
                  <a:pt x="3069" y="12000"/>
                  <a:pt x="3108" y="12000"/>
                </a:cubicBezTo>
                <a:cubicBezTo>
                  <a:pt x="3165" y="12000"/>
                  <a:pt x="3232" y="12079"/>
                  <a:pt x="3306" y="12165"/>
                </a:cubicBezTo>
                <a:cubicBezTo>
                  <a:pt x="3171" y="12278"/>
                  <a:pt x="3161" y="12299"/>
                  <a:pt x="2943" y="12351"/>
                </a:cubicBezTo>
                <a:cubicBezTo>
                  <a:pt x="3098" y="12403"/>
                  <a:pt x="3378" y="12672"/>
                  <a:pt x="3368" y="12786"/>
                </a:cubicBezTo>
                <a:cubicBezTo>
                  <a:pt x="3362" y="12786"/>
                  <a:pt x="3355" y="12786"/>
                  <a:pt x="3347" y="12786"/>
                </a:cubicBezTo>
                <a:cubicBezTo>
                  <a:pt x="3215" y="12786"/>
                  <a:pt x="2865" y="12851"/>
                  <a:pt x="2659" y="12851"/>
                </a:cubicBezTo>
                <a:cubicBezTo>
                  <a:pt x="2594" y="12851"/>
                  <a:pt x="2544" y="12844"/>
                  <a:pt x="2518" y="12828"/>
                </a:cubicBezTo>
                <a:lnTo>
                  <a:pt x="2518" y="12828"/>
                </a:lnTo>
                <a:cubicBezTo>
                  <a:pt x="2580" y="12921"/>
                  <a:pt x="2653" y="12983"/>
                  <a:pt x="2746" y="13024"/>
                </a:cubicBezTo>
                <a:cubicBezTo>
                  <a:pt x="2672" y="13039"/>
                  <a:pt x="2435" y="13080"/>
                  <a:pt x="2279" y="13080"/>
                </a:cubicBezTo>
                <a:cubicBezTo>
                  <a:pt x="2216" y="13080"/>
                  <a:pt x="2166" y="13074"/>
                  <a:pt x="2145" y="13056"/>
                </a:cubicBezTo>
                <a:lnTo>
                  <a:pt x="2145" y="13056"/>
                </a:lnTo>
                <a:cubicBezTo>
                  <a:pt x="2168" y="13206"/>
                  <a:pt x="2179" y="13218"/>
                  <a:pt x="2192" y="13218"/>
                </a:cubicBezTo>
                <a:cubicBezTo>
                  <a:pt x="2194" y="13218"/>
                  <a:pt x="2196" y="13217"/>
                  <a:pt x="2199" y="13217"/>
                </a:cubicBezTo>
                <a:cubicBezTo>
                  <a:pt x="2213" y="13217"/>
                  <a:pt x="2232" y="13230"/>
                  <a:pt x="2270" y="13387"/>
                </a:cubicBezTo>
                <a:cubicBezTo>
                  <a:pt x="2276" y="13374"/>
                  <a:pt x="2340" y="13277"/>
                  <a:pt x="2392" y="13277"/>
                </a:cubicBezTo>
                <a:cubicBezTo>
                  <a:pt x="2420" y="13277"/>
                  <a:pt x="2445" y="13304"/>
                  <a:pt x="2456" y="13387"/>
                </a:cubicBezTo>
                <a:cubicBezTo>
                  <a:pt x="2502" y="13237"/>
                  <a:pt x="2523" y="13159"/>
                  <a:pt x="2536" y="13159"/>
                </a:cubicBezTo>
                <a:cubicBezTo>
                  <a:pt x="2549" y="13159"/>
                  <a:pt x="2554" y="13237"/>
                  <a:pt x="2570" y="13397"/>
                </a:cubicBezTo>
                <a:cubicBezTo>
                  <a:pt x="2572" y="13398"/>
                  <a:pt x="2575" y="13398"/>
                  <a:pt x="2577" y="13398"/>
                </a:cubicBezTo>
                <a:cubicBezTo>
                  <a:pt x="2715" y="13398"/>
                  <a:pt x="2572" y="13117"/>
                  <a:pt x="2663" y="13117"/>
                </a:cubicBezTo>
                <a:cubicBezTo>
                  <a:pt x="2666" y="13117"/>
                  <a:pt x="2670" y="13117"/>
                  <a:pt x="2673" y="13118"/>
                </a:cubicBezTo>
                <a:cubicBezTo>
                  <a:pt x="2673" y="13252"/>
                  <a:pt x="2673" y="13387"/>
                  <a:pt x="2684" y="13418"/>
                </a:cubicBezTo>
                <a:cubicBezTo>
                  <a:pt x="2631" y="13451"/>
                  <a:pt x="2546" y="13465"/>
                  <a:pt x="2452" y="13465"/>
                </a:cubicBezTo>
                <a:cubicBezTo>
                  <a:pt x="2254" y="13465"/>
                  <a:pt x="2018" y="13402"/>
                  <a:pt x="1969" y="13325"/>
                </a:cubicBezTo>
                <a:cubicBezTo>
                  <a:pt x="1948" y="13521"/>
                  <a:pt x="1918" y="13678"/>
                  <a:pt x="1935" y="13678"/>
                </a:cubicBezTo>
                <a:cubicBezTo>
                  <a:pt x="1943" y="13678"/>
                  <a:pt x="1963" y="13641"/>
                  <a:pt x="2000" y="13553"/>
                </a:cubicBezTo>
                <a:cubicBezTo>
                  <a:pt x="2031" y="13637"/>
                  <a:pt x="2048" y="13665"/>
                  <a:pt x="2058" y="13665"/>
                </a:cubicBezTo>
                <a:cubicBezTo>
                  <a:pt x="2078" y="13665"/>
                  <a:pt x="2062" y="13530"/>
                  <a:pt x="2068" y="13530"/>
                </a:cubicBezTo>
                <a:lnTo>
                  <a:pt x="2068" y="13530"/>
                </a:lnTo>
                <a:cubicBezTo>
                  <a:pt x="2072" y="13530"/>
                  <a:pt x="2087" y="13598"/>
                  <a:pt x="2134" y="13833"/>
                </a:cubicBezTo>
                <a:cubicBezTo>
                  <a:pt x="2160" y="13750"/>
                  <a:pt x="2175" y="13716"/>
                  <a:pt x="2184" y="13716"/>
                </a:cubicBezTo>
                <a:cubicBezTo>
                  <a:pt x="2201" y="13716"/>
                  <a:pt x="2197" y="13836"/>
                  <a:pt x="2197" y="13978"/>
                </a:cubicBezTo>
                <a:cubicBezTo>
                  <a:pt x="2224" y="13978"/>
                  <a:pt x="2298" y="13710"/>
                  <a:pt x="2461" y="13710"/>
                </a:cubicBezTo>
                <a:cubicBezTo>
                  <a:pt x="2485" y="13710"/>
                  <a:pt x="2511" y="13716"/>
                  <a:pt x="2539" y="13729"/>
                </a:cubicBezTo>
                <a:cubicBezTo>
                  <a:pt x="2383" y="13957"/>
                  <a:pt x="2466" y="13885"/>
                  <a:pt x="2311" y="14092"/>
                </a:cubicBezTo>
                <a:cubicBezTo>
                  <a:pt x="2362" y="14092"/>
                  <a:pt x="2715" y="13978"/>
                  <a:pt x="2767" y="13936"/>
                </a:cubicBezTo>
                <a:lnTo>
                  <a:pt x="2767" y="13936"/>
                </a:lnTo>
                <a:cubicBezTo>
                  <a:pt x="2759" y="14059"/>
                  <a:pt x="2784" y="14076"/>
                  <a:pt x="2802" y="14076"/>
                </a:cubicBezTo>
                <a:cubicBezTo>
                  <a:pt x="2809" y="14076"/>
                  <a:pt x="2815" y="14073"/>
                  <a:pt x="2818" y="14073"/>
                </a:cubicBezTo>
                <a:cubicBezTo>
                  <a:pt x="2826" y="14073"/>
                  <a:pt x="2800" y="14099"/>
                  <a:pt x="2663" y="14320"/>
                </a:cubicBezTo>
                <a:cubicBezTo>
                  <a:pt x="2714" y="14292"/>
                  <a:pt x="2765" y="14281"/>
                  <a:pt x="2814" y="14281"/>
                </a:cubicBezTo>
                <a:cubicBezTo>
                  <a:pt x="3003" y="14281"/>
                  <a:pt x="3143" y="14459"/>
                  <a:pt x="2995" y="14558"/>
                </a:cubicBezTo>
                <a:cubicBezTo>
                  <a:pt x="2985" y="14514"/>
                  <a:pt x="2814" y="14496"/>
                  <a:pt x="2587" y="14496"/>
                </a:cubicBezTo>
                <a:cubicBezTo>
                  <a:pt x="2111" y="14496"/>
                  <a:pt x="1386" y="14577"/>
                  <a:pt x="1358" y="14682"/>
                </a:cubicBezTo>
                <a:cubicBezTo>
                  <a:pt x="1415" y="14699"/>
                  <a:pt x="1702" y="14853"/>
                  <a:pt x="1630" y="14853"/>
                </a:cubicBezTo>
                <a:cubicBezTo>
                  <a:pt x="1611" y="14853"/>
                  <a:pt x="1568" y="14843"/>
                  <a:pt x="1492" y="14817"/>
                </a:cubicBezTo>
                <a:lnTo>
                  <a:pt x="1492" y="14817"/>
                </a:lnTo>
                <a:cubicBezTo>
                  <a:pt x="1554" y="14921"/>
                  <a:pt x="1606" y="14972"/>
                  <a:pt x="1648" y="15004"/>
                </a:cubicBezTo>
                <a:cubicBezTo>
                  <a:pt x="1545" y="14972"/>
                  <a:pt x="1442" y="14958"/>
                  <a:pt x="1340" y="14958"/>
                </a:cubicBezTo>
                <a:cubicBezTo>
                  <a:pt x="1308" y="14958"/>
                  <a:pt x="1276" y="14960"/>
                  <a:pt x="1243" y="14962"/>
                </a:cubicBezTo>
                <a:cubicBezTo>
                  <a:pt x="1513" y="15304"/>
                  <a:pt x="1461" y="15076"/>
                  <a:pt x="1461" y="15490"/>
                </a:cubicBezTo>
                <a:cubicBezTo>
                  <a:pt x="1464" y="15491"/>
                  <a:pt x="1466" y="15491"/>
                  <a:pt x="1468" y="15491"/>
                </a:cubicBezTo>
                <a:cubicBezTo>
                  <a:pt x="1567" y="15491"/>
                  <a:pt x="1472" y="15251"/>
                  <a:pt x="1573" y="15251"/>
                </a:cubicBezTo>
                <a:cubicBezTo>
                  <a:pt x="1577" y="15251"/>
                  <a:pt x="1581" y="15252"/>
                  <a:pt x="1586" y="15252"/>
                </a:cubicBezTo>
                <a:cubicBezTo>
                  <a:pt x="1616" y="15605"/>
                  <a:pt x="1627" y="15418"/>
                  <a:pt x="1461" y="15739"/>
                </a:cubicBezTo>
                <a:cubicBezTo>
                  <a:pt x="1483" y="15761"/>
                  <a:pt x="1507" y="15771"/>
                  <a:pt x="1531" y="15771"/>
                </a:cubicBezTo>
                <a:cubicBezTo>
                  <a:pt x="1586" y="15771"/>
                  <a:pt x="1643" y="15719"/>
                  <a:pt x="1679" y="15646"/>
                </a:cubicBezTo>
                <a:cubicBezTo>
                  <a:pt x="1689" y="15739"/>
                  <a:pt x="1710" y="15833"/>
                  <a:pt x="1752" y="15926"/>
                </a:cubicBezTo>
                <a:cubicBezTo>
                  <a:pt x="1808" y="15727"/>
                  <a:pt x="1859" y="15653"/>
                  <a:pt x="1897" y="15653"/>
                </a:cubicBezTo>
                <a:cubicBezTo>
                  <a:pt x="1971" y="15653"/>
                  <a:pt x="1999" y="15925"/>
                  <a:pt x="1938" y="16102"/>
                </a:cubicBezTo>
                <a:cubicBezTo>
                  <a:pt x="2010" y="16040"/>
                  <a:pt x="2083" y="15988"/>
                  <a:pt x="2155" y="15926"/>
                </a:cubicBezTo>
                <a:lnTo>
                  <a:pt x="2155" y="15926"/>
                </a:lnTo>
                <a:cubicBezTo>
                  <a:pt x="2062" y="16071"/>
                  <a:pt x="2062" y="16216"/>
                  <a:pt x="2155" y="16351"/>
                </a:cubicBezTo>
                <a:cubicBezTo>
                  <a:pt x="2217" y="16289"/>
                  <a:pt x="2788" y="16226"/>
                  <a:pt x="2507" y="16019"/>
                </a:cubicBezTo>
                <a:cubicBezTo>
                  <a:pt x="2526" y="16013"/>
                  <a:pt x="2544" y="16010"/>
                  <a:pt x="2560" y="16010"/>
                </a:cubicBezTo>
                <a:cubicBezTo>
                  <a:pt x="2716" y="16010"/>
                  <a:pt x="2812" y="16246"/>
                  <a:pt x="2850" y="16330"/>
                </a:cubicBezTo>
                <a:cubicBezTo>
                  <a:pt x="2580" y="16372"/>
                  <a:pt x="2280" y="16454"/>
                  <a:pt x="2280" y="16527"/>
                </a:cubicBezTo>
                <a:cubicBezTo>
                  <a:pt x="2313" y="16519"/>
                  <a:pt x="2345" y="16515"/>
                  <a:pt x="2376" y="16515"/>
                </a:cubicBezTo>
                <a:cubicBezTo>
                  <a:pt x="2589" y="16515"/>
                  <a:pt x="2755" y="16678"/>
                  <a:pt x="2891" y="16724"/>
                </a:cubicBezTo>
                <a:cubicBezTo>
                  <a:pt x="2435" y="16745"/>
                  <a:pt x="808" y="16900"/>
                  <a:pt x="612" y="16993"/>
                </a:cubicBezTo>
                <a:cubicBezTo>
                  <a:pt x="218" y="17169"/>
                  <a:pt x="425" y="17252"/>
                  <a:pt x="239" y="17511"/>
                </a:cubicBezTo>
                <a:cubicBezTo>
                  <a:pt x="230" y="17453"/>
                  <a:pt x="215" y="17422"/>
                  <a:pt x="189" y="17422"/>
                </a:cubicBezTo>
                <a:cubicBezTo>
                  <a:pt x="182" y="17422"/>
                  <a:pt x="174" y="17424"/>
                  <a:pt x="166" y="17428"/>
                </a:cubicBezTo>
                <a:cubicBezTo>
                  <a:pt x="187" y="17480"/>
                  <a:pt x="394" y="17698"/>
                  <a:pt x="394" y="17698"/>
                </a:cubicBezTo>
                <a:cubicBezTo>
                  <a:pt x="399" y="17570"/>
                  <a:pt x="402" y="17509"/>
                  <a:pt x="413" y="17509"/>
                </a:cubicBezTo>
                <a:cubicBezTo>
                  <a:pt x="426" y="17509"/>
                  <a:pt x="449" y="17583"/>
                  <a:pt x="497" y="17719"/>
                </a:cubicBezTo>
                <a:cubicBezTo>
                  <a:pt x="580" y="17470"/>
                  <a:pt x="601" y="17491"/>
                  <a:pt x="529" y="17304"/>
                </a:cubicBezTo>
                <a:lnTo>
                  <a:pt x="529" y="17304"/>
                </a:lnTo>
                <a:cubicBezTo>
                  <a:pt x="778" y="17335"/>
                  <a:pt x="684" y="17283"/>
                  <a:pt x="715" y="17698"/>
                </a:cubicBezTo>
                <a:cubicBezTo>
                  <a:pt x="717" y="17698"/>
                  <a:pt x="718" y="17698"/>
                  <a:pt x="719" y="17698"/>
                </a:cubicBezTo>
                <a:cubicBezTo>
                  <a:pt x="842" y="17698"/>
                  <a:pt x="974" y="17210"/>
                  <a:pt x="985" y="17128"/>
                </a:cubicBezTo>
                <a:lnTo>
                  <a:pt x="985" y="17128"/>
                </a:lnTo>
                <a:cubicBezTo>
                  <a:pt x="978" y="17211"/>
                  <a:pt x="989" y="17252"/>
                  <a:pt x="1016" y="17252"/>
                </a:cubicBezTo>
                <a:cubicBezTo>
                  <a:pt x="1030" y="17252"/>
                  <a:pt x="1047" y="17242"/>
                  <a:pt x="1068" y="17221"/>
                </a:cubicBezTo>
                <a:lnTo>
                  <a:pt x="1068" y="17221"/>
                </a:lnTo>
                <a:cubicBezTo>
                  <a:pt x="1068" y="17397"/>
                  <a:pt x="1005" y="17553"/>
                  <a:pt x="870" y="17687"/>
                </a:cubicBezTo>
                <a:cubicBezTo>
                  <a:pt x="922" y="17646"/>
                  <a:pt x="969" y="17625"/>
                  <a:pt x="1013" y="17625"/>
                </a:cubicBezTo>
                <a:cubicBezTo>
                  <a:pt x="1057" y="17625"/>
                  <a:pt x="1098" y="17646"/>
                  <a:pt x="1140" y="17687"/>
                </a:cubicBezTo>
                <a:cubicBezTo>
                  <a:pt x="1151" y="17646"/>
                  <a:pt x="1243" y="17366"/>
                  <a:pt x="1254" y="17355"/>
                </a:cubicBezTo>
                <a:lnTo>
                  <a:pt x="1254" y="17355"/>
                </a:lnTo>
                <a:cubicBezTo>
                  <a:pt x="1202" y="17532"/>
                  <a:pt x="1233" y="17677"/>
                  <a:pt x="1347" y="17801"/>
                </a:cubicBezTo>
                <a:cubicBezTo>
                  <a:pt x="1353" y="17726"/>
                  <a:pt x="1364" y="17690"/>
                  <a:pt x="1380" y="17690"/>
                </a:cubicBezTo>
                <a:cubicBezTo>
                  <a:pt x="1395" y="17690"/>
                  <a:pt x="1416" y="17721"/>
                  <a:pt x="1441" y="17781"/>
                </a:cubicBezTo>
                <a:cubicBezTo>
                  <a:pt x="1461" y="17480"/>
                  <a:pt x="1565" y="17210"/>
                  <a:pt x="1752" y="17190"/>
                </a:cubicBezTo>
                <a:lnTo>
                  <a:pt x="1752" y="17190"/>
                </a:lnTo>
                <a:cubicBezTo>
                  <a:pt x="1710" y="17428"/>
                  <a:pt x="1586" y="17604"/>
                  <a:pt x="1565" y="17864"/>
                </a:cubicBezTo>
                <a:cubicBezTo>
                  <a:pt x="1772" y="17811"/>
                  <a:pt x="1782" y="17573"/>
                  <a:pt x="1917" y="17418"/>
                </a:cubicBezTo>
                <a:cubicBezTo>
                  <a:pt x="1927" y="17480"/>
                  <a:pt x="1927" y="17521"/>
                  <a:pt x="1948" y="17563"/>
                </a:cubicBezTo>
                <a:cubicBezTo>
                  <a:pt x="2021" y="17459"/>
                  <a:pt x="2000" y="17252"/>
                  <a:pt x="2134" y="17242"/>
                </a:cubicBezTo>
                <a:lnTo>
                  <a:pt x="2134" y="17242"/>
                </a:lnTo>
                <a:cubicBezTo>
                  <a:pt x="2134" y="17495"/>
                  <a:pt x="2121" y="17563"/>
                  <a:pt x="2127" y="17563"/>
                </a:cubicBezTo>
                <a:cubicBezTo>
                  <a:pt x="2134" y="17563"/>
                  <a:pt x="2168" y="17470"/>
                  <a:pt x="2280" y="17470"/>
                </a:cubicBezTo>
                <a:cubicBezTo>
                  <a:pt x="2352" y="17677"/>
                  <a:pt x="1989" y="17864"/>
                  <a:pt x="2000" y="17926"/>
                </a:cubicBezTo>
                <a:cubicBezTo>
                  <a:pt x="2014" y="17924"/>
                  <a:pt x="2027" y="17923"/>
                  <a:pt x="2039" y="17923"/>
                </a:cubicBezTo>
                <a:cubicBezTo>
                  <a:pt x="2145" y="17923"/>
                  <a:pt x="2190" y="18002"/>
                  <a:pt x="2217" y="18122"/>
                </a:cubicBezTo>
                <a:cubicBezTo>
                  <a:pt x="2228" y="18122"/>
                  <a:pt x="2404" y="17977"/>
                  <a:pt x="2507" y="17874"/>
                </a:cubicBezTo>
                <a:lnTo>
                  <a:pt x="2507" y="17874"/>
                </a:lnTo>
                <a:cubicBezTo>
                  <a:pt x="2480" y="17995"/>
                  <a:pt x="2473" y="18033"/>
                  <a:pt x="2484" y="18033"/>
                </a:cubicBezTo>
                <a:cubicBezTo>
                  <a:pt x="2501" y="18033"/>
                  <a:pt x="2566" y="17932"/>
                  <a:pt x="2668" y="17932"/>
                </a:cubicBezTo>
                <a:cubicBezTo>
                  <a:pt x="2695" y="17932"/>
                  <a:pt x="2724" y="17939"/>
                  <a:pt x="2756" y="17956"/>
                </a:cubicBezTo>
                <a:cubicBezTo>
                  <a:pt x="2415" y="18080"/>
                  <a:pt x="1917" y="18269"/>
                  <a:pt x="1545" y="18269"/>
                </a:cubicBezTo>
                <a:cubicBezTo>
                  <a:pt x="1420" y="18269"/>
                  <a:pt x="1309" y="18247"/>
                  <a:pt x="1223" y="18195"/>
                </a:cubicBezTo>
                <a:lnTo>
                  <a:pt x="1223" y="18195"/>
                </a:lnTo>
                <a:cubicBezTo>
                  <a:pt x="1078" y="18329"/>
                  <a:pt x="1296" y="18495"/>
                  <a:pt x="798" y="18537"/>
                </a:cubicBezTo>
                <a:cubicBezTo>
                  <a:pt x="953" y="18589"/>
                  <a:pt x="974" y="18661"/>
                  <a:pt x="840" y="18755"/>
                </a:cubicBezTo>
                <a:cubicBezTo>
                  <a:pt x="812" y="18740"/>
                  <a:pt x="784" y="18733"/>
                  <a:pt x="759" y="18733"/>
                </a:cubicBezTo>
                <a:cubicBezTo>
                  <a:pt x="621" y="18733"/>
                  <a:pt x="537" y="18927"/>
                  <a:pt x="746" y="19128"/>
                </a:cubicBezTo>
                <a:cubicBezTo>
                  <a:pt x="722" y="19129"/>
                  <a:pt x="699" y="19130"/>
                  <a:pt x="677" y="19130"/>
                </a:cubicBezTo>
                <a:cubicBezTo>
                  <a:pt x="505" y="19130"/>
                  <a:pt x="410" y="19094"/>
                  <a:pt x="327" y="19094"/>
                </a:cubicBezTo>
                <a:cubicBezTo>
                  <a:pt x="251" y="19094"/>
                  <a:pt x="186" y="19125"/>
                  <a:pt x="83" y="19241"/>
                </a:cubicBezTo>
                <a:cubicBezTo>
                  <a:pt x="0" y="19324"/>
                  <a:pt x="156" y="19511"/>
                  <a:pt x="197" y="19594"/>
                </a:cubicBezTo>
                <a:cubicBezTo>
                  <a:pt x="252" y="19539"/>
                  <a:pt x="458" y="19277"/>
                  <a:pt x="571" y="19277"/>
                </a:cubicBezTo>
                <a:cubicBezTo>
                  <a:pt x="586" y="19277"/>
                  <a:pt x="600" y="19282"/>
                  <a:pt x="612" y="19293"/>
                </a:cubicBezTo>
                <a:cubicBezTo>
                  <a:pt x="373" y="19511"/>
                  <a:pt x="363" y="19718"/>
                  <a:pt x="580" y="19915"/>
                </a:cubicBezTo>
                <a:cubicBezTo>
                  <a:pt x="653" y="19625"/>
                  <a:pt x="943" y="19832"/>
                  <a:pt x="850" y="19614"/>
                </a:cubicBezTo>
                <a:lnTo>
                  <a:pt x="850" y="19614"/>
                </a:lnTo>
                <a:cubicBezTo>
                  <a:pt x="1269" y="19894"/>
                  <a:pt x="710" y="19929"/>
                  <a:pt x="404" y="19929"/>
                </a:cubicBezTo>
                <a:cubicBezTo>
                  <a:pt x="302" y="19929"/>
                  <a:pt x="228" y="19925"/>
                  <a:pt x="228" y="19925"/>
                </a:cubicBezTo>
                <a:lnTo>
                  <a:pt x="228" y="19925"/>
                </a:lnTo>
                <a:cubicBezTo>
                  <a:pt x="376" y="20117"/>
                  <a:pt x="450" y="20284"/>
                  <a:pt x="544" y="20284"/>
                </a:cubicBezTo>
                <a:cubicBezTo>
                  <a:pt x="582" y="20284"/>
                  <a:pt x="623" y="20257"/>
                  <a:pt x="674" y="20194"/>
                </a:cubicBezTo>
                <a:lnTo>
                  <a:pt x="674" y="20194"/>
                </a:lnTo>
                <a:cubicBezTo>
                  <a:pt x="663" y="20330"/>
                  <a:pt x="725" y="20650"/>
                  <a:pt x="746" y="20806"/>
                </a:cubicBezTo>
                <a:cubicBezTo>
                  <a:pt x="829" y="20485"/>
                  <a:pt x="1151" y="20754"/>
                  <a:pt x="1109" y="20340"/>
                </a:cubicBezTo>
                <a:lnTo>
                  <a:pt x="1109" y="20340"/>
                </a:lnTo>
                <a:cubicBezTo>
                  <a:pt x="1192" y="20360"/>
                  <a:pt x="1213" y="20703"/>
                  <a:pt x="1233" y="20765"/>
                </a:cubicBezTo>
                <a:cubicBezTo>
                  <a:pt x="1337" y="20671"/>
                  <a:pt x="1399" y="20537"/>
                  <a:pt x="1513" y="20454"/>
                </a:cubicBezTo>
                <a:lnTo>
                  <a:pt x="1513" y="20454"/>
                </a:lnTo>
                <a:cubicBezTo>
                  <a:pt x="1544" y="20765"/>
                  <a:pt x="1347" y="20951"/>
                  <a:pt x="1254" y="21262"/>
                </a:cubicBezTo>
                <a:cubicBezTo>
                  <a:pt x="1297" y="21318"/>
                  <a:pt x="1335" y="21341"/>
                  <a:pt x="1369" y="21341"/>
                </a:cubicBezTo>
                <a:cubicBezTo>
                  <a:pt x="1517" y="21341"/>
                  <a:pt x="1586" y="20904"/>
                  <a:pt x="1586" y="20878"/>
                </a:cubicBezTo>
                <a:cubicBezTo>
                  <a:pt x="1627" y="20972"/>
                  <a:pt x="1669" y="21076"/>
                  <a:pt x="1699" y="21189"/>
                </a:cubicBezTo>
                <a:cubicBezTo>
                  <a:pt x="1866" y="21048"/>
                  <a:pt x="1952" y="20967"/>
                  <a:pt x="2135" y="20967"/>
                </a:cubicBezTo>
                <a:cubicBezTo>
                  <a:pt x="2180" y="20967"/>
                  <a:pt x="2231" y="20972"/>
                  <a:pt x="2290" y="20982"/>
                </a:cubicBezTo>
                <a:cubicBezTo>
                  <a:pt x="2259" y="21541"/>
                  <a:pt x="1959" y="21148"/>
                  <a:pt x="2404" y="21479"/>
                </a:cubicBezTo>
                <a:cubicBezTo>
                  <a:pt x="2342" y="21749"/>
                  <a:pt x="1731" y="21594"/>
                  <a:pt x="2352" y="21873"/>
                </a:cubicBezTo>
                <a:cubicBezTo>
                  <a:pt x="2217" y="21873"/>
                  <a:pt x="2125" y="21946"/>
                  <a:pt x="2062" y="22080"/>
                </a:cubicBezTo>
                <a:cubicBezTo>
                  <a:pt x="2166" y="22080"/>
                  <a:pt x="2415" y="22225"/>
                  <a:pt x="2290" y="22443"/>
                </a:cubicBezTo>
                <a:cubicBezTo>
                  <a:pt x="2328" y="22450"/>
                  <a:pt x="2364" y="22453"/>
                  <a:pt x="2400" y="22453"/>
                </a:cubicBezTo>
                <a:cubicBezTo>
                  <a:pt x="2483" y="22453"/>
                  <a:pt x="2563" y="22435"/>
                  <a:pt x="2643" y="22391"/>
                </a:cubicBezTo>
                <a:lnTo>
                  <a:pt x="2643" y="22391"/>
                </a:lnTo>
                <a:cubicBezTo>
                  <a:pt x="2663" y="22423"/>
                  <a:pt x="2622" y="22651"/>
                  <a:pt x="2622" y="22816"/>
                </a:cubicBezTo>
                <a:cubicBezTo>
                  <a:pt x="2622" y="22764"/>
                  <a:pt x="2653" y="22743"/>
                  <a:pt x="2694" y="22743"/>
                </a:cubicBezTo>
                <a:cubicBezTo>
                  <a:pt x="2725" y="22879"/>
                  <a:pt x="2694" y="22992"/>
                  <a:pt x="2601" y="23096"/>
                </a:cubicBezTo>
                <a:cubicBezTo>
                  <a:pt x="2667" y="23132"/>
                  <a:pt x="2713" y="23149"/>
                  <a:pt x="2745" y="23149"/>
                </a:cubicBezTo>
                <a:cubicBezTo>
                  <a:pt x="2824" y="23149"/>
                  <a:pt x="2818" y="23041"/>
                  <a:pt x="2818" y="22826"/>
                </a:cubicBezTo>
                <a:lnTo>
                  <a:pt x="2818" y="22826"/>
                </a:lnTo>
                <a:cubicBezTo>
                  <a:pt x="2924" y="22834"/>
                  <a:pt x="2901" y="23204"/>
                  <a:pt x="2907" y="23204"/>
                </a:cubicBezTo>
                <a:cubicBezTo>
                  <a:pt x="2910" y="23204"/>
                  <a:pt x="2920" y="23121"/>
                  <a:pt x="2953" y="22879"/>
                </a:cubicBezTo>
                <a:cubicBezTo>
                  <a:pt x="3018" y="22952"/>
                  <a:pt x="3156" y="23059"/>
                  <a:pt x="3171" y="23059"/>
                </a:cubicBezTo>
                <a:cubicBezTo>
                  <a:pt x="3173" y="23059"/>
                  <a:pt x="3173" y="23058"/>
                  <a:pt x="3171" y="23054"/>
                </a:cubicBezTo>
                <a:cubicBezTo>
                  <a:pt x="3046" y="22899"/>
                  <a:pt x="3026" y="22785"/>
                  <a:pt x="3161" y="22609"/>
                </a:cubicBezTo>
                <a:lnTo>
                  <a:pt x="3161" y="22609"/>
                </a:lnTo>
                <a:cubicBezTo>
                  <a:pt x="3191" y="22806"/>
                  <a:pt x="3202" y="22847"/>
                  <a:pt x="3233" y="23034"/>
                </a:cubicBezTo>
                <a:cubicBezTo>
                  <a:pt x="3274" y="23034"/>
                  <a:pt x="3409" y="22640"/>
                  <a:pt x="3419" y="22609"/>
                </a:cubicBezTo>
                <a:cubicBezTo>
                  <a:pt x="3419" y="22609"/>
                  <a:pt x="3451" y="22920"/>
                  <a:pt x="3585" y="22992"/>
                </a:cubicBezTo>
                <a:cubicBezTo>
                  <a:pt x="3679" y="22826"/>
                  <a:pt x="3658" y="22785"/>
                  <a:pt x="3596" y="22609"/>
                </a:cubicBezTo>
                <a:cubicBezTo>
                  <a:pt x="3612" y="22600"/>
                  <a:pt x="3626" y="22595"/>
                  <a:pt x="3639" y="22595"/>
                </a:cubicBezTo>
                <a:cubicBezTo>
                  <a:pt x="3684" y="22595"/>
                  <a:pt x="3709" y="22651"/>
                  <a:pt x="3709" y="22764"/>
                </a:cubicBezTo>
                <a:cubicBezTo>
                  <a:pt x="3824" y="22661"/>
                  <a:pt x="3845" y="22547"/>
                  <a:pt x="3762" y="22412"/>
                </a:cubicBezTo>
                <a:cubicBezTo>
                  <a:pt x="3770" y="22410"/>
                  <a:pt x="3780" y="22408"/>
                  <a:pt x="3792" y="22408"/>
                </a:cubicBezTo>
                <a:cubicBezTo>
                  <a:pt x="3839" y="22408"/>
                  <a:pt x="3908" y="22433"/>
                  <a:pt x="3958" y="22557"/>
                </a:cubicBezTo>
                <a:cubicBezTo>
                  <a:pt x="3972" y="22493"/>
                  <a:pt x="4030" y="22361"/>
                  <a:pt x="4072" y="22361"/>
                </a:cubicBezTo>
                <a:cubicBezTo>
                  <a:pt x="4092" y="22361"/>
                  <a:pt x="4107" y="22389"/>
                  <a:pt x="4114" y="22464"/>
                </a:cubicBezTo>
                <a:cubicBezTo>
                  <a:pt x="4152" y="22344"/>
                  <a:pt x="4193" y="22304"/>
                  <a:pt x="4278" y="22304"/>
                </a:cubicBezTo>
                <a:cubicBezTo>
                  <a:pt x="4354" y="22304"/>
                  <a:pt x="4465" y="22336"/>
                  <a:pt x="4642" y="22370"/>
                </a:cubicBezTo>
                <a:cubicBezTo>
                  <a:pt x="4628" y="22369"/>
                  <a:pt x="4615" y="22368"/>
                  <a:pt x="4601" y="22368"/>
                </a:cubicBezTo>
                <a:cubicBezTo>
                  <a:pt x="4535" y="22368"/>
                  <a:pt x="4475" y="22388"/>
                  <a:pt x="4414" y="22423"/>
                </a:cubicBezTo>
                <a:cubicBezTo>
                  <a:pt x="4549" y="22423"/>
                  <a:pt x="4621" y="22485"/>
                  <a:pt x="4621" y="22598"/>
                </a:cubicBezTo>
                <a:cubicBezTo>
                  <a:pt x="4620" y="22598"/>
                  <a:pt x="4618" y="22598"/>
                  <a:pt x="4615" y="22598"/>
                </a:cubicBezTo>
                <a:cubicBezTo>
                  <a:pt x="4563" y="22598"/>
                  <a:pt x="4280" y="22694"/>
                  <a:pt x="4280" y="22733"/>
                </a:cubicBezTo>
                <a:cubicBezTo>
                  <a:pt x="4383" y="22733"/>
                  <a:pt x="4476" y="22743"/>
                  <a:pt x="4570" y="22775"/>
                </a:cubicBezTo>
                <a:cubicBezTo>
                  <a:pt x="4497" y="22785"/>
                  <a:pt x="4300" y="22858"/>
                  <a:pt x="4207" y="22920"/>
                </a:cubicBezTo>
                <a:cubicBezTo>
                  <a:pt x="4210" y="22899"/>
                  <a:pt x="4197" y="22890"/>
                  <a:pt x="4174" y="22890"/>
                </a:cubicBezTo>
                <a:cubicBezTo>
                  <a:pt x="4109" y="22890"/>
                  <a:pt x="3963" y="22961"/>
                  <a:pt x="3886" y="22992"/>
                </a:cubicBezTo>
                <a:cubicBezTo>
                  <a:pt x="3937" y="23013"/>
                  <a:pt x="4176" y="23199"/>
                  <a:pt x="4082" y="23293"/>
                </a:cubicBezTo>
                <a:cubicBezTo>
                  <a:pt x="4110" y="23281"/>
                  <a:pt x="4134" y="23275"/>
                  <a:pt x="4154" y="23275"/>
                </a:cubicBezTo>
                <a:cubicBezTo>
                  <a:pt x="4203" y="23275"/>
                  <a:pt x="4231" y="23310"/>
                  <a:pt x="4238" y="23376"/>
                </a:cubicBezTo>
                <a:cubicBezTo>
                  <a:pt x="4290" y="23238"/>
                  <a:pt x="4341" y="23196"/>
                  <a:pt x="4393" y="23196"/>
                </a:cubicBezTo>
                <a:cubicBezTo>
                  <a:pt x="4434" y="23196"/>
                  <a:pt x="4476" y="23224"/>
                  <a:pt x="4518" y="23252"/>
                </a:cubicBezTo>
                <a:cubicBezTo>
                  <a:pt x="4373" y="23531"/>
                  <a:pt x="4363" y="23489"/>
                  <a:pt x="4466" y="23800"/>
                </a:cubicBezTo>
                <a:cubicBezTo>
                  <a:pt x="4569" y="23604"/>
                  <a:pt x="4593" y="23323"/>
                  <a:pt x="4750" y="23323"/>
                </a:cubicBezTo>
                <a:cubicBezTo>
                  <a:pt x="4783" y="23323"/>
                  <a:pt x="4823" y="23336"/>
                  <a:pt x="4870" y="23365"/>
                </a:cubicBezTo>
                <a:cubicBezTo>
                  <a:pt x="4860" y="23282"/>
                  <a:pt x="4725" y="22961"/>
                  <a:pt x="4849" y="22899"/>
                </a:cubicBezTo>
                <a:lnTo>
                  <a:pt x="4849" y="22899"/>
                </a:lnTo>
                <a:cubicBezTo>
                  <a:pt x="4900" y="23002"/>
                  <a:pt x="4933" y="23040"/>
                  <a:pt x="4957" y="23040"/>
                </a:cubicBezTo>
                <a:cubicBezTo>
                  <a:pt x="5020" y="23040"/>
                  <a:pt x="5014" y="22772"/>
                  <a:pt x="5084" y="22772"/>
                </a:cubicBezTo>
                <a:cubicBezTo>
                  <a:pt x="5101" y="22772"/>
                  <a:pt x="5122" y="22788"/>
                  <a:pt x="5150" y="22826"/>
                </a:cubicBezTo>
                <a:cubicBezTo>
                  <a:pt x="5357" y="23127"/>
                  <a:pt x="4818" y="23386"/>
                  <a:pt x="4973" y="23552"/>
                </a:cubicBezTo>
                <a:cubicBezTo>
                  <a:pt x="4972" y="23557"/>
                  <a:pt x="4972" y="23559"/>
                  <a:pt x="4974" y="23559"/>
                </a:cubicBezTo>
                <a:cubicBezTo>
                  <a:pt x="4995" y="23559"/>
                  <a:pt x="5216" y="23273"/>
                  <a:pt x="5254" y="23179"/>
                </a:cubicBezTo>
                <a:lnTo>
                  <a:pt x="5254" y="23179"/>
                </a:lnTo>
                <a:cubicBezTo>
                  <a:pt x="5254" y="23344"/>
                  <a:pt x="5150" y="23572"/>
                  <a:pt x="5243" y="23645"/>
                </a:cubicBezTo>
                <a:cubicBezTo>
                  <a:pt x="5264" y="23608"/>
                  <a:pt x="5279" y="23593"/>
                  <a:pt x="5289" y="23593"/>
                </a:cubicBezTo>
                <a:cubicBezTo>
                  <a:pt x="5320" y="23593"/>
                  <a:pt x="5307" y="23729"/>
                  <a:pt x="5312" y="23729"/>
                </a:cubicBezTo>
                <a:cubicBezTo>
                  <a:pt x="5316" y="23729"/>
                  <a:pt x="5330" y="23657"/>
                  <a:pt x="5378" y="23407"/>
                </a:cubicBezTo>
                <a:cubicBezTo>
                  <a:pt x="5422" y="23447"/>
                  <a:pt x="5458" y="23463"/>
                  <a:pt x="5489" y="23463"/>
                </a:cubicBezTo>
                <a:cubicBezTo>
                  <a:pt x="5580" y="23463"/>
                  <a:pt x="5621" y="23324"/>
                  <a:pt x="5680" y="23324"/>
                </a:cubicBezTo>
                <a:cubicBezTo>
                  <a:pt x="5715" y="23324"/>
                  <a:pt x="5758" y="23376"/>
                  <a:pt x="5823" y="23542"/>
                </a:cubicBezTo>
                <a:cubicBezTo>
                  <a:pt x="5839" y="23451"/>
                  <a:pt x="5847" y="23407"/>
                  <a:pt x="5860" y="23407"/>
                </a:cubicBezTo>
                <a:cubicBezTo>
                  <a:pt x="5871" y="23407"/>
                  <a:pt x="5887" y="23445"/>
                  <a:pt x="5917" y="23521"/>
                </a:cubicBezTo>
                <a:cubicBezTo>
                  <a:pt x="5926" y="23416"/>
                  <a:pt x="5979" y="23321"/>
                  <a:pt x="6043" y="23321"/>
                </a:cubicBezTo>
                <a:cubicBezTo>
                  <a:pt x="6049" y="23321"/>
                  <a:pt x="6056" y="23322"/>
                  <a:pt x="6062" y="23324"/>
                </a:cubicBezTo>
                <a:lnTo>
                  <a:pt x="6207" y="23282"/>
                </a:lnTo>
                <a:lnTo>
                  <a:pt x="6424" y="23034"/>
                </a:lnTo>
                <a:lnTo>
                  <a:pt x="6652" y="22930"/>
                </a:lnTo>
                <a:cubicBezTo>
                  <a:pt x="6548" y="22775"/>
                  <a:pt x="6569" y="22837"/>
                  <a:pt x="6580" y="22661"/>
                </a:cubicBezTo>
                <a:lnTo>
                  <a:pt x="6580" y="22661"/>
                </a:lnTo>
                <a:cubicBezTo>
                  <a:pt x="6611" y="22661"/>
                  <a:pt x="7191" y="23293"/>
                  <a:pt x="7015" y="23562"/>
                </a:cubicBezTo>
                <a:cubicBezTo>
                  <a:pt x="7046" y="23562"/>
                  <a:pt x="7202" y="23272"/>
                  <a:pt x="7212" y="23272"/>
                </a:cubicBezTo>
                <a:lnTo>
                  <a:pt x="7212" y="23272"/>
                </a:lnTo>
                <a:cubicBezTo>
                  <a:pt x="7191" y="23438"/>
                  <a:pt x="7253" y="23531"/>
                  <a:pt x="7388" y="23542"/>
                </a:cubicBezTo>
                <a:cubicBezTo>
                  <a:pt x="7326" y="23386"/>
                  <a:pt x="7315" y="23479"/>
                  <a:pt x="7367" y="23303"/>
                </a:cubicBezTo>
                <a:lnTo>
                  <a:pt x="7367" y="23303"/>
                </a:lnTo>
                <a:cubicBezTo>
                  <a:pt x="7389" y="23339"/>
                  <a:pt x="7806" y="23599"/>
                  <a:pt x="8169" y="23599"/>
                </a:cubicBezTo>
                <a:cubicBezTo>
                  <a:pt x="8324" y="23599"/>
                  <a:pt x="8470" y="23551"/>
                  <a:pt x="8569" y="23417"/>
                </a:cubicBezTo>
                <a:cubicBezTo>
                  <a:pt x="8528" y="23417"/>
                  <a:pt x="7771" y="23003"/>
                  <a:pt x="7833" y="22775"/>
                </a:cubicBezTo>
                <a:lnTo>
                  <a:pt x="7833" y="22775"/>
                </a:lnTo>
                <a:cubicBezTo>
                  <a:pt x="7880" y="22824"/>
                  <a:pt x="7903" y="22842"/>
                  <a:pt x="7917" y="22842"/>
                </a:cubicBezTo>
                <a:cubicBezTo>
                  <a:pt x="7950" y="22842"/>
                  <a:pt x="7932" y="22742"/>
                  <a:pt x="8040" y="22713"/>
                </a:cubicBezTo>
                <a:cubicBezTo>
                  <a:pt x="8010" y="22683"/>
                  <a:pt x="7936" y="22510"/>
                  <a:pt x="7954" y="22510"/>
                </a:cubicBezTo>
                <a:cubicBezTo>
                  <a:pt x="7961" y="22510"/>
                  <a:pt x="7980" y="22534"/>
                  <a:pt x="8020" y="22598"/>
                </a:cubicBezTo>
                <a:cubicBezTo>
                  <a:pt x="7978" y="22474"/>
                  <a:pt x="7895" y="22391"/>
                  <a:pt x="7782" y="22329"/>
                </a:cubicBezTo>
                <a:lnTo>
                  <a:pt x="7782" y="22329"/>
                </a:lnTo>
                <a:cubicBezTo>
                  <a:pt x="7785" y="22330"/>
                  <a:pt x="7789" y="22330"/>
                  <a:pt x="7793" y="22330"/>
                </a:cubicBezTo>
                <a:cubicBezTo>
                  <a:pt x="7845" y="22330"/>
                  <a:pt x="7971" y="22273"/>
                  <a:pt x="7999" y="22215"/>
                </a:cubicBezTo>
                <a:cubicBezTo>
                  <a:pt x="7792" y="22163"/>
                  <a:pt x="7740" y="22163"/>
                  <a:pt x="7968" y="22132"/>
                </a:cubicBezTo>
                <a:cubicBezTo>
                  <a:pt x="7916" y="22080"/>
                  <a:pt x="7667" y="21935"/>
                  <a:pt x="7637" y="21925"/>
                </a:cubicBezTo>
                <a:cubicBezTo>
                  <a:pt x="7729" y="21893"/>
                  <a:pt x="7801" y="21860"/>
                  <a:pt x="7864" y="21860"/>
                </a:cubicBezTo>
                <a:cubicBezTo>
                  <a:pt x="7941" y="21860"/>
                  <a:pt x="8003" y="21910"/>
                  <a:pt x="8072" y="22070"/>
                </a:cubicBezTo>
                <a:cubicBezTo>
                  <a:pt x="8238" y="21987"/>
                  <a:pt x="8010" y="21894"/>
                  <a:pt x="8165" y="21832"/>
                </a:cubicBezTo>
                <a:lnTo>
                  <a:pt x="8165" y="21832"/>
                </a:lnTo>
                <a:cubicBezTo>
                  <a:pt x="8289" y="22060"/>
                  <a:pt x="8351" y="22122"/>
                  <a:pt x="8321" y="22370"/>
                </a:cubicBezTo>
                <a:cubicBezTo>
                  <a:pt x="8270" y="22286"/>
                  <a:pt x="8228" y="22252"/>
                  <a:pt x="8197" y="22252"/>
                </a:cubicBezTo>
                <a:cubicBezTo>
                  <a:pt x="8065" y="22252"/>
                  <a:pt x="8109" y="22850"/>
                  <a:pt x="8403" y="22850"/>
                </a:cubicBezTo>
                <a:cubicBezTo>
                  <a:pt x="8469" y="22850"/>
                  <a:pt x="8548" y="22819"/>
                  <a:pt x="8641" y="22743"/>
                </a:cubicBezTo>
                <a:cubicBezTo>
                  <a:pt x="8496" y="22630"/>
                  <a:pt x="8486" y="22526"/>
                  <a:pt x="8621" y="22443"/>
                </a:cubicBezTo>
                <a:lnTo>
                  <a:pt x="8621" y="22443"/>
                </a:lnTo>
                <a:cubicBezTo>
                  <a:pt x="8661" y="22540"/>
                  <a:pt x="8714" y="22571"/>
                  <a:pt x="8773" y="22571"/>
                </a:cubicBezTo>
                <a:cubicBezTo>
                  <a:pt x="8876" y="22571"/>
                  <a:pt x="8996" y="22474"/>
                  <a:pt x="9090" y="22474"/>
                </a:cubicBezTo>
                <a:cubicBezTo>
                  <a:pt x="9107" y="22474"/>
                  <a:pt x="9124" y="22477"/>
                  <a:pt x="9139" y="22485"/>
                </a:cubicBezTo>
                <a:cubicBezTo>
                  <a:pt x="9048" y="22627"/>
                  <a:pt x="9236" y="22970"/>
                  <a:pt x="9183" y="23031"/>
                </a:cubicBezTo>
                <a:lnTo>
                  <a:pt x="9183" y="23031"/>
                </a:lnTo>
                <a:cubicBezTo>
                  <a:pt x="9239" y="22977"/>
                  <a:pt x="9297" y="22971"/>
                  <a:pt x="9335" y="22971"/>
                </a:cubicBezTo>
                <a:cubicBezTo>
                  <a:pt x="9346" y="22971"/>
                  <a:pt x="9356" y="22971"/>
                  <a:pt x="9363" y="22971"/>
                </a:cubicBezTo>
                <a:cubicBezTo>
                  <a:pt x="9395" y="22971"/>
                  <a:pt x="9382" y="22961"/>
                  <a:pt x="9274" y="22847"/>
                </a:cubicBezTo>
                <a:lnTo>
                  <a:pt x="9274" y="22847"/>
                </a:lnTo>
                <a:cubicBezTo>
                  <a:pt x="9338" y="22896"/>
                  <a:pt x="9400" y="22920"/>
                  <a:pt x="9460" y="22920"/>
                </a:cubicBezTo>
                <a:cubicBezTo>
                  <a:pt x="9527" y="22920"/>
                  <a:pt x="9592" y="22891"/>
                  <a:pt x="9657" y="22837"/>
                </a:cubicBezTo>
                <a:cubicBezTo>
                  <a:pt x="9212" y="22764"/>
                  <a:pt x="9709" y="22723"/>
                  <a:pt x="9730" y="22723"/>
                </a:cubicBezTo>
                <a:cubicBezTo>
                  <a:pt x="9668" y="22630"/>
                  <a:pt x="9419" y="22288"/>
                  <a:pt x="9295" y="22039"/>
                </a:cubicBezTo>
                <a:lnTo>
                  <a:pt x="9295" y="22039"/>
                </a:lnTo>
                <a:cubicBezTo>
                  <a:pt x="9469" y="22233"/>
                  <a:pt x="9926" y="22582"/>
                  <a:pt x="10060" y="22582"/>
                </a:cubicBezTo>
                <a:cubicBezTo>
                  <a:pt x="10069" y="22582"/>
                  <a:pt x="10076" y="22581"/>
                  <a:pt x="10082" y="22578"/>
                </a:cubicBezTo>
                <a:cubicBezTo>
                  <a:pt x="9906" y="22526"/>
                  <a:pt x="9771" y="22423"/>
                  <a:pt x="9678" y="22267"/>
                </a:cubicBezTo>
                <a:lnTo>
                  <a:pt x="9678" y="22267"/>
                </a:lnTo>
                <a:cubicBezTo>
                  <a:pt x="9813" y="22308"/>
                  <a:pt x="9937" y="22350"/>
                  <a:pt x="10071" y="22391"/>
                </a:cubicBezTo>
                <a:cubicBezTo>
                  <a:pt x="9823" y="22246"/>
                  <a:pt x="10061" y="22308"/>
                  <a:pt x="10103" y="22236"/>
                </a:cubicBezTo>
                <a:cubicBezTo>
                  <a:pt x="9988" y="22236"/>
                  <a:pt x="9906" y="22195"/>
                  <a:pt x="9854" y="22091"/>
                </a:cubicBezTo>
                <a:cubicBezTo>
                  <a:pt x="9967" y="22079"/>
                  <a:pt x="9991" y="22060"/>
                  <a:pt x="10019" y="22060"/>
                </a:cubicBezTo>
                <a:cubicBezTo>
                  <a:pt x="10040" y="22060"/>
                  <a:pt x="10062" y="22070"/>
                  <a:pt x="10124" y="22101"/>
                </a:cubicBezTo>
                <a:cubicBezTo>
                  <a:pt x="10071" y="21946"/>
                  <a:pt x="9896" y="21842"/>
                  <a:pt x="9730" y="21790"/>
                </a:cubicBezTo>
                <a:cubicBezTo>
                  <a:pt x="9712" y="21726"/>
                  <a:pt x="9723" y="21700"/>
                  <a:pt x="9751" y="21700"/>
                </a:cubicBezTo>
                <a:cubicBezTo>
                  <a:pt x="9855" y="21700"/>
                  <a:pt x="10197" y="22047"/>
                  <a:pt x="10237" y="22112"/>
                </a:cubicBezTo>
                <a:cubicBezTo>
                  <a:pt x="10253" y="22047"/>
                  <a:pt x="10260" y="22024"/>
                  <a:pt x="10263" y="22024"/>
                </a:cubicBezTo>
                <a:lnTo>
                  <a:pt x="10263" y="22024"/>
                </a:lnTo>
                <a:cubicBezTo>
                  <a:pt x="10272" y="22024"/>
                  <a:pt x="10250" y="22187"/>
                  <a:pt x="10266" y="22187"/>
                </a:cubicBezTo>
                <a:cubicBezTo>
                  <a:pt x="10277" y="22187"/>
                  <a:pt x="10302" y="22121"/>
                  <a:pt x="10361" y="21905"/>
                </a:cubicBezTo>
                <a:lnTo>
                  <a:pt x="10361" y="21905"/>
                </a:lnTo>
                <a:cubicBezTo>
                  <a:pt x="10365" y="21914"/>
                  <a:pt x="10481" y="22030"/>
                  <a:pt x="10558" y="22030"/>
                </a:cubicBezTo>
                <a:cubicBezTo>
                  <a:pt x="10613" y="22030"/>
                  <a:pt x="10647" y="21968"/>
                  <a:pt x="10600" y="21759"/>
                </a:cubicBezTo>
                <a:lnTo>
                  <a:pt x="10600" y="21759"/>
                </a:lnTo>
                <a:cubicBezTo>
                  <a:pt x="10632" y="21770"/>
                  <a:pt x="10666" y="21773"/>
                  <a:pt x="10700" y="21773"/>
                </a:cubicBezTo>
                <a:cubicBezTo>
                  <a:pt x="10760" y="21773"/>
                  <a:pt x="10822" y="21763"/>
                  <a:pt x="10874" y="21763"/>
                </a:cubicBezTo>
                <a:cubicBezTo>
                  <a:pt x="10968" y="21763"/>
                  <a:pt x="11036" y="21796"/>
                  <a:pt x="11025" y="21977"/>
                </a:cubicBezTo>
                <a:cubicBezTo>
                  <a:pt x="11043" y="21977"/>
                  <a:pt x="11156" y="21810"/>
                  <a:pt x="11281" y="21810"/>
                </a:cubicBezTo>
                <a:cubicBezTo>
                  <a:pt x="11298" y="21810"/>
                  <a:pt x="11315" y="21813"/>
                  <a:pt x="11332" y="21820"/>
                </a:cubicBezTo>
                <a:lnTo>
                  <a:pt x="11332" y="21820"/>
                </a:lnTo>
                <a:cubicBezTo>
                  <a:pt x="11289" y="21793"/>
                  <a:pt x="10937" y="21534"/>
                  <a:pt x="10902" y="21528"/>
                </a:cubicBezTo>
                <a:lnTo>
                  <a:pt x="10902" y="21528"/>
                </a:lnTo>
                <a:cubicBezTo>
                  <a:pt x="10967" y="21430"/>
                  <a:pt x="11230" y="21311"/>
                  <a:pt x="11387" y="21311"/>
                </a:cubicBezTo>
                <a:cubicBezTo>
                  <a:pt x="11444" y="21311"/>
                  <a:pt x="11488" y="21327"/>
                  <a:pt x="11501" y="21366"/>
                </a:cubicBezTo>
                <a:cubicBezTo>
                  <a:pt x="11585" y="21121"/>
                  <a:pt x="11614" y="21041"/>
                  <a:pt x="11621" y="21041"/>
                </a:cubicBezTo>
                <a:lnTo>
                  <a:pt x="11621" y="21041"/>
                </a:lnTo>
                <a:cubicBezTo>
                  <a:pt x="11635" y="21041"/>
                  <a:pt x="11577" y="21311"/>
                  <a:pt x="11657" y="21324"/>
                </a:cubicBezTo>
                <a:cubicBezTo>
                  <a:pt x="11693" y="21111"/>
                  <a:pt x="11705" y="21067"/>
                  <a:pt x="11729" y="21067"/>
                </a:cubicBezTo>
                <a:cubicBezTo>
                  <a:pt x="11745" y="21067"/>
                  <a:pt x="11766" y="21088"/>
                  <a:pt x="11804" y="21088"/>
                </a:cubicBezTo>
                <a:cubicBezTo>
                  <a:pt x="11838" y="21088"/>
                  <a:pt x="11886" y="21071"/>
                  <a:pt x="11957" y="21003"/>
                </a:cubicBezTo>
                <a:cubicBezTo>
                  <a:pt x="11833" y="20972"/>
                  <a:pt x="11802" y="20899"/>
                  <a:pt x="11864" y="20806"/>
                </a:cubicBezTo>
                <a:lnTo>
                  <a:pt x="11864" y="20806"/>
                </a:lnTo>
                <a:cubicBezTo>
                  <a:pt x="11745" y="20879"/>
                  <a:pt x="11594" y="20918"/>
                  <a:pt x="11467" y="20918"/>
                </a:cubicBezTo>
                <a:cubicBezTo>
                  <a:pt x="11285" y="20918"/>
                  <a:pt x="11153" y="20838"/>
                  <a:pt x="11232" y="20661"/>
                </a:cubicBezTo>
                <a:lnTo>
                  <a:pt x="11232" y="20661"/>
                </a:lnTo>
                <a:cubicBezTo>
                  <a:pt x="11103" y="20765"/>
                  <a:pt x="10887" y="20807"/>
                  <a:pt x="10641" y="20807"/>
                </a:cubicBezTo>
                <a:cubicBezTo>
                  <a:pt x="9876" y="20807"/>
                  <a:pt x="8825" y="20396"/>
                  <a:pt x="9232" y="20122"/>
                </a:cubicBezTo>
                <a:lnTo>
                  <a:pt x="9232" y="20122"/>
                </a:lnTo>
                <a:cubicBezTo>
                  <a:pt x="9187" y="20312"/>
                  <a:pt x="9213" y="20408"/>
                  <a:pt x="9303" y="20408"/>
                </a:cubicBezTo>
                <a:cubicBezTo>
                  <a:pt x="9316" y="20408"/>
                  <a:pt x="9330" y="20406"/>
                  <a:pt x="9346" y="20402"/>
                </a:cubicBezTo>
                <a:cubicBezTo>
                  <a:pt x="9336" y="20288"/>
                  <a:pt x="9357" y="20185"/>
                  <a:pt x="9408" y="20070"/>
                </a:cubicBezTo>
                <a:cubicBezTo>
                  <a:pt x="9481" y="20402"/>
                  <a:pt x="9419" y="20277"/>
                  <a:pt x="9709" y="20454"/>
                </a:cubicBezTo>
                <a:cubicBezTo>
                  <a:pt x="9742" y="20360"/>
                  <a:pt x="9801" y="20302"/>
                  <a:pt x="9867" y="20302"/>
                </a:cubicBezTo>
                <a:cubicBezTo>
                  <a:pt x="9946" y="20302"/>
                  <a:pt x="10035" y="20385"/>
                  <a:pt x="10103" y="20588"/>
                </a:cubicBezTo>
                <a:cubicBezTo>
                  <a:pt x="10248" y="20558"/>
                  <a:pt x="10248" y="20464"/>
                  <a:pt x="10206" y="20267"/>
                </a:cubicBezTo>
                <a:cubicBezTo>
                  <a:pt x="10361" y="20267"/>
                  <a:pt x="10434" y="20360"/>
                  <a:pt x="10403" y="20547"/>
                </a:cubicBezTo>
                <a:cubicBezTo>
                  <a:pt x="10508" y="20367"/>
                  <a:pt x="10557" y="20258"/>
                  <a:pt x="10580" y="20258"/>
                </a:cubicBezTo>
                <a:cubicBezTo>
                  <a:pt x="10598" y="20258"/>
                  <a:pt x="10600" y="20324"/>
                  <a:pt x="10600" y="20475"/>
                </a:cubicBezTo>
                <a:cubicBezTo>
                  <a:pt x="10735" y="20304"/>
                  <a:pt x="10830" y="20280"/>
                  <a:pt x="10951" y="20280"/>
                </a:cubicBezTo>
                <a:cubicBezTo>
                  <a:pt x="10998" y="20280"/>
                  <a:pt x="11050" y="20284"/>
                  <a:pt x="11109" y="20284"/>
                </a:cubicBezTo>
                <a:cubicBezTo>
                  <a:pt x="11166" y="20284"/>
                  <a:pt x="11230" y="20281"/>
                  <a:pt x="11305" y="20267"/>
                </a:cubicBezTo>
                <a:cubicBezTo>
                  <a:pt x="11128" y="20174"/>
                  <a:pt x="10704" y="20070"/>
                  <a:pt x="10579" y="19894"/>
                </a:cubicBezTo>
                <a:cubicBezTo>
                  <a:pt x="10711" y="19804"/>
                  <a:pt x="10744" y="19785"/>
                  <a:pt x="10729" y="19785"/>
                </a:cubicBezTo>
                <a:cubicBezTo>
                  <a:pt x="10718" y="19785"/>
                  <a:pt x="10678" y="19796"/>
                  <a:pt x="10633" y="19796"/>
                </a:cubicBezTo>
                <a:cubicBezTo>
                  <a:pt x="10560" y="19796"/>
                  <a:pt x="10474" y="19767"/>
                  <a:pt x="10465" y="19614"/>
                </a:cubicBezTo>
                <a:cubicBezTo>
                  <a:pt x="10461" y="19591"/>
                  <a:pt x="10547" y="19570"/>
                  <a:pt x="10647" y="19570"/>
                </a:cubicBezTo>
                <a:cubicBezTo>
                  <a:pt x="10768" y="19570"/>
                  <a:pt x="10909" y="19601"/>
                  <a:pt x="10932" y="19697"/>
                </a:cubicBezTo>
                <a:cubicBezTo>
                  <a:pt x="10963" y="19567"/>
                  <a:pt x="10989" y="19527"/>
                  <a:pt x="11013" y="19527"/>
                </a:cubicBezTo>
                <a:cubicBezTo>
                  <a:pt x="11052" y="19527"/>
                  <a:pt x="11083" y="19641"/>
                  <a:pt x="11121" y="19641"/>
                </a:cubicBezTo>
                <a:cubicBezTo>
                  <a:pt x="11141" y="19641"/>
                  <a:pt x="11164" y="19607"/>
                  <a:pt x="11190" y="19501"/>
                </a:cubicBezTo>
                <a:lnTo>
                  <a:pt x="11190" y="19501"/>
                </a:lnTo>
                <a:cubicBezTo>
                  <a:pt x="11305" y="19511"/>
                  <a:pt x="11149" y="19770"/>
                  <a:pt x="11273" y="19791"/>
                </a:cubicBezTo>
                <a:cubicBezTo>
                  <a:pt x="11292" y="19657"/>
                  <a:pt x="11332" y="19573"/>
                  <a:pt x="11395" y="19573"/>
                </a:cubicBezTo>
                <a:cubicBezTo>
                  <a:pt x="11439" y="19573"/>
                  <a:pt x="11495" y="19614"/>
                  <a:pt x="11563" y="19708"/>
                </a:cubicBezTo>
                <a:cubicBezTo>
                  <a:pt x="11546" y="19558"/>
                  <a:pt x="11566" y="19483"/>
                  <a:pt x="11630" y="19483"/>
                </a:cubicBezTo>
                <a:cubicBezTo>
                  <a:pt x="11641" y="19483"/>
                  <a:pt x="11653" y="19485"/>
                  <a:pt x="11667" y="19490"/>
                </a:cubicBezTo>
                <a:cubicBezTo>
                  <a:pt x="11522" y="19324"/>
                  <a:pt x="11077" y="18983"/>
                  <a:pt x="10714" y="18879"/>
                </a:cubicBezTo>
                <a:cubicBezTo>
                  <a:pt x="10686" y="18871"/>
                  <a:pt x="10649" y="18868"/>
                  <a:pt x="10606" y="18868"/>
                </a:cubicBezTo>
                <a:cubicBezTo>
                  <a:pt x="10413" y="18868"/>
                  <a:pt x="10083" y="18930"/>
                  <a:pt x="9795" y="18930"/>
                </a:cubicBezTo>
                <a:cubicBezTo>
                  <a:pt x="9538" y="18930"/>
                  <a:pt x="9314" y="18880"/>
                  <a:pt x="9253" y="18692"/>
                </a:cubicBezTo>
                <a:lnTo>
                  <a:pt x="9253" y="18692"/>
                </a:lnTo>
                <a:cubicBezTo>
                  <a:pt x="9280" y="18716"/>
                  <a:pt x="9308" y="18733"/>
                  <a:pt x="9338" y="18733"/>
                </a:cubicBezTo>
                <a:cubicBezTo>
                  <a:pt x="9389" y="18733"/>
                  <a:pt x="9449" y="18685"/>
                  <a:pt x="9533" y="18537"/>
                </a:cubicBezTo>
                <a:cubicBezTo>
                  <a:pt x="9570" y="18715"/>
                  <a:pt x="9586" y="18771"/>
                  <a:pt x="9600" y="18771"/>
                </a:cubicBezTo>
                <a:cubicBezTo>
                  <a:pt x="9623" y="18771"/>
                  <a:pt x="9642" y="18617"/>
                  <a:pt x="9746" y="18617"/>
                </a:cubicBezTo>
                <a:cubicBezTo>
                  <a:pt x="9754" y="18617"/>
                  <a:pt x="9762" y="18618"/>
                  <a:pt x="9771" y="18620"/>
                </a:cubicBezTo>
                <a:cubicBezTo>
                  <a:pt x="9771" y="18796"/>
                  <a:pt x="10076" y="18842"/>
                  <a:pt x="10341" y="18842"/>
                </a:cubicBezTo>
                <a:cubicBezTo>
                  <a:pt x="10514" y="18842"/>
                  <a:pt x="10669" y="18822"/>
                  <a:pt x="10714" y="18806"/>
                </a:cubicBezTo>
                <a:cubicBezTo>
                  <a:pt x="10538" y="18765"/>
                  <a:pt x="10538" y="18713"/>
                  <a:pt x="10693" y="18672"/>
                </a:cubicBezTo>
                <a:lnTo>
                  <a:pt x="10693" y="18672"/>
                </a:lnTo>
                <a:cubicBezTo>
                  <a:pt x="10728" y="18775"/>
                  <a:pt x="10789" y="18813"/>
                  <a:pt x="10859" y="18813"/>
                </a:cubicBezTo>
                <a:cubicBezTo>
                  <a:pt x="10980" y="18813"/>
                  <a:pt x="11126" y="18701"/>
                  <a:pt x="11211" y="18610"/>
                </a:cubicBezTo>
                <a:cubicBezTo>
                  <a:pt x="11176" y="18561"/>
                  <a:pt x="11148" y="18552"/>
                  <a:pt x="11108" y="18552"/>
                </a:cubicBezTo>
                <a:cubicBezTo>
                  <a:pt x="11085" y="18552"/>
                  <a:pt x="11057" y="18555"/>
                  <a:pt x="11021" y="18555"/>
                </a:cubicBezTo>
                <a:cubicBezTo>
                  <a:pt x="10976" y="18555"/>
                  <a:pt x="10918" y="18550"/>
                  <a:pt x="10838" y="18527"/>
                </a:cubicBezTo>
                <a:cubicBezTo>
                  <a:pt x="10932" y="18371"/>
                  <a:pt x="10973" y="18257"/>
                  <a:pt x="10652" y="18247"/>
                </a:cubicBezTo>
                <a:cubicBezTo>
                  <a:pt x="10697" y="18184"/>
                  <a:pt x="10804" y="18129"/>
                  <a:pt x="10838" y="18129"/>
                </a:cubicBezTo>
                <a:cubicBezTo>
                  <a:pt x="10843" y="18129"/>
                  <a:pt x="10846" y="18130"/>
                  <a:pt x="10848" y="18132"/>
                </a:cubicBezTo>
                <a:lnTo>
                  <a:pt x="10848" y="18132"/>
                </a:lnTo>
                <a:cubicBezTo>
                  <a:pt x="10778" y="18027"/>
                  <a:pt x="10653" y="17995"/>
                  <a:pt x="10506" y="17995"/>
                </a:cubicBezTo>
                <a:cubicBezTo>
                  <a:pt x="10287" y="17995"/>
                  <a:pt x="10019" y="18065"/>
                  <a:pt x="9811" y="18065"/>
                </a:cubicBezTo>
                <a:cubicBezTo>
                  <a:pt x="9639" y="18065"/>
                  <a:pt x="9509" y="18017"/>
                  <a:pt x="9481" y="17843"/>
                </a:cubicBezTo>
                <a:lnTo>
                  <a:pt x="9481" y="17843"/>
                </a:lnTo>
                <a:cubicBezTo>
                  <a:pt x="9522" y="17855"/>
                  <a:pt x="9559" y="17861"/>
                  <a:pt x="9593" y="17861"/>
                </a:cubicBezTo>
                <a:cubicBezTo>
                  <a:pt x="9757" y="17861"/>
                  <a:pt x="9848" y="17728"/>
                  <a:pt x="9916" y="17573"/>
                </a:cubicBezTo>
                <a:cubicBezTo>
                  <a:pt x="9922" y="17658"/>
                  <a:pt x="9944" y="17689"/>
                  <a:pt x="9973" y="17689"/>
                </a:cubicBezTo>
                <a:cubicBezTo>
                  <a:pt x="10051" y="17689"/>
                  <a:pt x="10183" y="17467"/>
                  <a:pt x="10206" y="17459"/>
                </a:cubicBezTo>
                <a:cubicBezTo>
                  <a:pt x="10221" y="17518"/>
                  <a:pt x="10278" y="17598"/>
                  <a:pt x="10343" y="17598"/>
                </a:cubicBezTo>
                <a:cubicBezTo>
                  <a:pt x="10369" y="17598"/>
                  <a:pt x="10397" y="17585"/>
                  <a:pt x="10424" y="17553"/>
                </a:cubicBezTo>
                <a:cubicBezTo>
                  <a:pt x="10331" y="17511"/>
                  <a:pt x="10310" y="17459"/>
                  <a:pt x="10372" y="17387"/>
                </a:cubicBezTo>
                <a:lnTo>
                  <a:pt x="10372" y="17387"/>
                </a:lnTo>
                <a:cubicBezTo>
                  <a:pt x="10322" y="17428"/>
                  <a:pt x="10280" y="17449"/>
                  <a:pt x="10246" y="17449"/>
                </a:cubicBezTo>
                <a:cubicBezTo>
                  <a:pt x="10204" y="17449"/>
                  <a:pt x="10177" y="17415"/>
                  <a:pt x="10165" y="17346"/>
                </a:cubicBezTo>
                <a:lnTo>
                  <a:pt x="10165" y="17346"/>
                </a:lnTo>
                <a:cubicBezTo>
                  <a:pt x="10166" y="17346"/>
                  <a:pt x="10167" y="17346"/>
                  <a:pt x="10168" y="17346"/>
                </a:cubicBezTo>
                <a:cubicBezTo>
                  <a:pt x="10215" y="17346"/>
                  <a:pt x="10382" y="17168"/>
                  <a:pt x="10382" y="17138"/>
                </a:cubicBezTo>
                <a:cubicBezTo>
                  <a:pt x="10380" y="17138"/>
                  <a:pt x="10378" y="17138"/>
                  <a:pt x="10376" y="17138"/>
                </a:cubicBezTo>
                <a:cubicBezTo>
                  <a:pt x="10260" y="17138"/>
                  <a:pt x="9692" y="17341"/>
                  <a:pt x="9301" y="17341"/>
                </a:cubicBezTo>
                <a:cubicBezTo>
                  <a:pt x="9130" y="17341"/>
                  <a:pt x="8992" y="17302"/>
                  <a:pt x="8942" y="17190"/>
                </a:cubicBezTo>
                <a:lnTo>
                  <a:pt x="8942" y="17190"/>
                </a:lnTo>
                <a:cubicBezTo>
                  <a:pt x="8954" y="17193"/>
                  <a:pt x="8965" y="17194"/>
                  <a:pt x="8975" y="17194"/>
                </a:cubicBezTo>
                <a:cubicBezTo>
                  <a:pt x="9128" y="17194"/>
                  <a:pt x="9128" y="16878"/>
                  <a:pt x="9168" y="16878"/>
                </a:cubicBezTo>
                <a:cubicBezTo>
                  <a:pt x="9181" y="16878"/>
                  <a:pt x="9197" y="16907"/>
                  <a:pt x="9222" y="16982"/>
                </a:cubicBezTo>
                <a:cubicBezTo>
                  <a:pt x="9336" y="16775"/>
                  <a:pt x="9263" y="16641"/>
                  <a:pt x="9160" y="16599"/>
                </a:cubicBezTo>
                <a:cubicBezTo>
                  <a:pt x="9325" y="16517"/>
                  <a:pt x="9387" y="16662"/>
                  <a:pt x="9419" y="16372"/>
                </a:cubicBezTo>
                <a:lnTo>
                  <a:pt x="9419" y="16372"/>
                </a:lnTo>
                <a:cubicBezTo>
                  <a:pt x="9968" y="16682"/>
                  <a:pt x="9274" y="16517"/>
                  <a:pt x="9916" y="16931"/>
                </a:cubicBezTo>
                <a:cubicBezTo>
                  <a:pt x="10020" y="16858"/>
                  <a:pt x="10041" y="16775"/>
                  <a:pt x="9999" y="16662"/>
                </a:cubicBezTo>
                <a:cubicBezTo>
                  <a:pt x="10041" y="16643"/>
                  <a:pt x="10080" y="16576"/>
                  <a:pt x="10139" y="16576"/>
                </a:cubicBezTo>
                <a:cubicBezTo>
                  <a:pt x="10182" y="16576"/>
                  <a:pt x="10236" y="16611"/>
                  <a:pt x="10310" y="16724"/>
                </a:cubicBezTo>
                <a:cubicBezTo>
                  <a:pt x="10341" y="16651"/>
                  <a:pt x="10393" y="16599"/>
                  <a:pt x="10444" y="16568"/>
                </a:cubicBezTo>
                <a:lnTo>
                  <a:pt x="10444" y="16568"/>
                </a:lnTo>
                <a:cubicBezTo>
                  <a:pt x="10432" y="16570"/>
                  <a:pt x="10420" y="16571"/>
                  <a:pt x="10407" y="16571"/>
                </a:cubicBezTo>
                <a:cubicBezTo>
                  <a:pt x="10183" y="16571"/>
                  <a:pt x="9975" y="16226"/>
                  <a:pt x="10103" y="16040"/>
                </a:cubicBezTo>
                <a:lnTo>
                  <a:pt x="10103" y="16040"/>
                </a:lnTo>
                <a:cubicBezTo>
                  <a:pt x="10186" y="16164"/>
                  <a:pt x="10248" y="16319"/>
                  <a:pt x="10289" y="16423"/>
                </a:cubicBezTo>
                <a:cubicBezTo>
                  <a:pt x="10393" y="16361"/>
                  <a:pt x="10414" y="16278"/>
                  <a:pt x="10361" y="16164"/>
                </a:cubicBezTo>
                <a:lnTo>
                  <a:pt x="10361" y="16164"/>
                </a:lnTo>
                <a:cubicBezTo>
                  <a:pt x="10446" y="16293"/>
                  <a:pt x="10626" y="16466"/>
                  <a:pt x="10737" y="16466"/>
                </a:cubicBezTo>
                <a:cubicBezTo>
                  <a:pt x="10805" y="16466"/>
                  <a:pt x="10848" y="16402"/>
                  <a:pt x="10828" y="16226"/>
                </a:cubicBezTo>
                <a:lnTo>
                  <a:pt x="10828" y="16226"/>
                </a:lnTo>
                <a:cubicBezTo>
                  <a:pt x="10877" y="16275"/>
                  <a:pt x="11009" y="16435"/>
                  <a:pt x="11050" y="16435"/>
                </a:cubicBezTo>
                <a:cubicBezTo>
                  <a:pt x="11052" y="16435"/>
                  <a:pt x="11054" y="16435"/>
                  <a:pt x="11056" y="16434"/>
                </a:cubicBezTo>
                <a:cubicBezTo>
                  <a:pt x="11056" y="16330"/>
                  <a:pt x="11077" y="15729"/>
                  <a:pt x="11025" y="15667"/>
                </a:cubicBezTo>
                <a:cubicBezTo>
                  <a:pt x="10959" y="15712"/>
                  <a:pt x="10900" y="15731"/>
                  <a:pt x="10844" y="15731"/>
                </a:cubicBezTo>
                <a:cubicBezTo>
                  <a:pt x="10644" y="15731"/>
                  <a:pt x="10489" y="15488"/>
                  <a:pt x="10279" y="15366"/>
                </a:cubicBezTo>
                <a:cubicBezTo>
                  <a:pt x="10310" y="15232"/>
                  <a:pt x="10361" y="15014"/>
                  <a:pt x="10341" y="14962"/>
                </a:cubicBezTo>
                <a:lnTo>
                  <a:pt x="10341" y="14962"/>
                </a:lnTo>
                <a:cubicBezTo>
                  <a:pt x="10338" y="14965"/>
                  <a:pt x="10331" y="14966"/>
                  <a:pt x="10321" y="14966"/>
                </a:cubicBezTo>
                <a:cubicBezTo>
                  <a:pt x="10196" y="14966"/>
                  <a:pt x="9579" y="14800"/>
                  <a:pt x="9512" y="14724"/>
                </a:cubicBezTo>
                <a:lnTo>
                  <a:pt x="9512" y="14724"/>
                </a:lnTo>
                <a:cubicBezTo>
                  <a:pt x="9542" y="14739"/>
                  <a:pt x="9570" y="14745"/>
                  <a:pt x="9597" y="14745"/>
                </a:cubicBezTo>
                <a:cubicBezTo>
                  <a:pt x="9764" y="14745"/>
                  <a:pt x="9853" y="14481"/>
                  <a:pt x="9888" y="14481"/>
                </a:cubicBezTo>
                <a:cubicBezTo>
                  <a:pt x="9900" y="14481"/>
                  <a:pt x="9906" y="14513"/>
                  <a:pt x="9906" y="14599"/>
                </a:cubicBezTo>
                <a:cubicBezTo>
                  <a:pt x="10068" y="14473"/>
                  <a:pt x="10365" y="14118"/>
                  <a:pt x="10479" y="14118"/>
                </a:cubicBezTo>
                <a:cubicBezTo>
                  <a:pt x="10496" y="14118"/>
                  <a:pt x="10509" y="14126"/>
                  <a:pt x="10517" y="14143"/>
                </a:cubicBezTo>
                <a:cubicBezTo>
                  <a:pt x="10581" y="13888"/>
                  <a:pt x="10283" y="13577"/>
                  <a:pt x="10247" y="13577"/>
                </a:cubicBezTo>
                <a:cubicBezTo>
                  <a:pt x="10242" y="13577"/>
                  <a:pt x="10242" y="13582"/>
                  <a:pt x="10248" y="13595"/>
                </a:cubicBezTo>
                <a:cubicBezTo>
                  <a:pt x="9987" y="13725"/>
                  <a:pt x="9764" y="13755"/>
                  <a:pt x="9540" y="13755"/>
                </a:cubicBezTo>
                <a:cubicBezTo>
                  <a:pt x="9350" y="13755"/>
                  <a:pt x="9159" y="13733"/>
                  <a:pt x="8943" y="13733"/>
                </a:cubicBezTo>
                <a:cubicBezTo>
                  <a:pt x="8848" y="13733"/>
                  <a:pt x="8748" y="13738"/>
                  <a:pt x="8641" y="13750"/>
                </a:cubicBezTo>
                <a:cubicBezTo>
                  <a:pt x="8777" y="13678"/>
                  <a:pt x="8786" y="13574"/>
                  <a:pt x="8683" y="13460"/>
                </a:cubicBezTo>
                <a:cubicBezTo>
                  <a:pt x="8697" y="13455"/>
                  <a:pt x="8715" y="13454"/>
                  <a:pt x="8734" y="13454"/>
                </a:cubicBezTo>
                <a:cubicBezTo>
                  <a:pt x="8808" y="13454"/>
                  <a:pt x="8901" y="13480"/>
                  <a:pt x="8901" y="13480"/>
                </a:cubicBezTo>
                <a:cubicBezTo>
                  <a:pt x="8890" y="13418"/>
                  <a:pt x="8683" y="13118"/>
                  <a:pt x="8818" y="13087"/>
                </a:cubicBezTo>
                <a:lnTo>
                  <a:pt x="8818" y="13087"/>
                </a:lnTo>
                <a:cubicBezTo>
                  <a:pt x="8897" y="13303"/>
                  <a:pt x="9122" y="13410"/>
                  <a:pt x="9271" y="13410"/>
                </a:cubicBezTo>
                <a:cubicBezTo>
                  <a:pt x="9414" y="13410"/>
                  <a:pt x="9488" y="13311"/>
                  <a:pt x="9295" y="13118"/>
                </a:cubicBezTo>
                <a:cubicBezTo>
                  <a:pt x="9311" y="13096"/>
                  <a:pt x="9408" y="13054"/>
                  <a:pt x="9500" y="13054"/>
                </a:cubicBezTo>
                <a:cubicBezTo>
                  <a:pt x="9583" y="13054"/>
                  <a:pt x="9663" y="13088"/>
                  <a:pt x="9678" y="13201"/>
                </a:cubicBezTo>
                <a:cubicBezTo>
                  <a:pt x="9864" y="13077"/>
                  <a:pt x="9958" y="12745"/>
                  <a:pt x="9978" y="12672"/>
                </a:cubicBezTo>
                <a:cubicBezTo>
                  <a:pt x="10144" y="12693"/>
                  <a:pt x="10082" y="12693"/>
                  <a:pt x="10133" y="12796"/>
                </a:cubicBezTo>
                <a:cubicBezTo>
                  <a:pt x="10143" y="12639"/>
                  <a:pt x="10149" y="12560"/>
                  <a:pt x="10151" y="12528"/>
                </a:cubicBezTo>
                <a:lnTo>
                  <a:pt x="10151" y="12528"/>
                </a:lnTo>
                <a:cubicBezTo>
                  <a:pt x="10148" y="12559"/>
                  <a:pt x="10140" y="12617"/>
                  <a:pt x="10130" y="12617"/>
                </a:cubicBezTo>
                <a:cubicBezTo>
                  <a:pt x="10122" y="12617"/>
                  <a:pt x="10113" y="12583"/>
                  <a:pt x="10103" y="12476"/>
                </a:cubicBezTo>
                <a:cubicBezTo>
                  <a:pt x="10079" y="12525"/>
                  <a:pt x="10054" y="12546"/>
                  <a:pt x="10028" y="12546"/>
                </a:cubicBezTo>
                <a:cubicBezTo>
                  <a:pt x="9973" y="12546"/>
                  <a:pt x="9917" y="12453"/>
                  <a:pt x="9875" y="12341"/>
                </a:cubicBezTo>
                <a:cubicBezTo>
                  <a:pt x="10030" y="12289"/>
                  <a:pt x="9771" y="12186"/>
                  <a:pt x="9947" y="12133"/>
                </a:cubicBezTo>
                <a:lnTo>
                  <a:pt x="9947" y="12133"/>
                </a:lnTo>
                <a:cubicBezTo>
                  <a:pt x="10061" y="12434"/>
                  <a:pt x="10206" y="12154"/>
                  <a:pt x="10124" y="12444"/>
                </a:cubicBezTo>
                <a:cubicBezTo>
                  <a:pt x="10227" y="12320"/>
                  <a:pt x="10258" y="12186"/>
                  <a:pt x="10227" y="12020"/>
                </a:cubicBezTo>
                <a:lnTo>
                  <a:pt x="10227" y="12020"/>
                </a:lnTo>
                <a:cubicBezTo>
                  <a:pt x="10302" y="12089"/>
                  <a:pt x="10347" y="12111"/>
                  <a:pt x="10377" y="12111"/>
                </a:cubicBezTo>
                <a:cubicBezTo>
                  <a:pt x="10428" y="12111"/>
                  <a:pt x="10434" y="12047"/>
                  <a:pt x="10466" y="12047"/>
                </a:cubicBezTo>
                <a:cubicBezTo>
                  <a:pt x="10486" y="12047"/>
                  <a:pt x="10515" y="12070"/>
                  <a:pt x="10569" y="12144"/>
                </a:cubicBezTo>
                <a:cubicBezTo>
                  <a:pt x="10546" y="12019"/>
                  <a:pt x="10563" y="11959"/>
                  <a:pt x="10627" y="11959"/>
                </a:cubicBezTo>
                <a:cubicBezTo>
                  <a:pt x="10647" y="11959"/>
                  <a:pt x="10673" y="11965"/>
                  <a:pt x="10704" y="11978"/>
                </a:cubicBezTo>
                <a:cubicBezTo>
                  <a:pt x="10672" y="11917"/>
                  <a:pt x="10641" y="11897"/>
                  <a:pt x="10613" y="11897"/>
                </a:cubicBezTo>
                <a:cubicBezTo>
                  <a:pt x="10564" y="11897"/>
                  <a:pt x="10521" y="11955"/>
                  <a:pt x="10490" y="11955"/>
                </a:cubicBezTo>
                <a:cubicBezTo>
                  <a:pt x="10469" y="11955"/>
                  <a:pt x="10454" y="11929"/>
                  <a:pt x="10444" y="11843"/>
                </a:cubicBezTo>
                <a:cubicBezTo>
                  <a:pt x="10415" y="11941"/>
                  <a:pt x="10292" y="11992"/>
                  <a:pt x="10164" y="11992"/>
                </a:cubicBezTo>
                <a:cubicBezTo>
                  <a:pt x="9980" y="11992"/>
                  <a:pt x="9785" y="11887"/>
                  <a:pt x="9833" y="11667"/>
                </a:cubicBezTo>
                <a:lnTo>
                  <a:pt x="9833" y="11667"/>
                </a:lnTo>
                <a:cubicBezTo>
                  <a:pt x="9904" y="11698"/>
                  <a:pt x="10059" y="11754"/>
                  <a:pt x="10136" y="11754"/>
                </a:cubicBezTo>
                <a:cubicBezTo>
                  <a:pt x="10217" y="11754"/>
                  <a:pt x="10210" y="11690"/>
                  <a:pt x="9916" y="11460"/>
                </a:cubicBezTo>
                <a:cubicBezTo>
                  <a:pt x="9887" y="11533"/>
                  <a:pt x="9837" y="11553"/>
                  <a:pt x="9769" y="11553"/>
                </a:cubicBezTo>
                <a:cubicBezTo>
                  <a:pt x="9681" y="11553"/>
                  <a:pt x="9564" y="11518"/>
                  <a:pt x="9428" y="11518"/>
                </a:cubicBezTo>
                <a:cubicBezTo>
                  <a:pt x="9369" y="11518"/>
                  <a:pt x="9307" y="11525"/>
                  <a:pt x="9242" y="11543"/>
                </a:cubicBezTo>
                <a:cubicBezTo>
                  <a:pt x="9201" y="11449"/>
                  <a:pt x="9336" y="11512"/>
                  <a:pt x="9284" y="11377"/>
                </a:cubicBezTo>
                <a:lnTo>
                  <a:pt x="9284" y="11377"/>
                </a:lnTo>
                <a:cubicBezTo>
                  <a:pt x="9087" y="11512"/>
                  <a:pt x="9005" y="11439"/>
                  <a:pt x="8818" y="11491"/>
                </a:cubicBezTo>
                <a:cubicBezTo>
                  <a:pt x="8797" y="11408"/>
                  <a:pt x="8797" y="11336"/>
                  <a:pt x="8807" y="11253"/>
                </a:cubicBezTo>
                <a:lnTo>
                  <a:pt x="8807" y="11253"/>
                </a:lnTo>
                <a:cubicBezTo>
                  <a:pt x="8827" y="11258"/>
                  <a:pt x="8848" y="11260"/>
                  <a:pt x="8870" y="11260"/>
                </a:cubicBezTo>
                <a:cubicBezTo>
                  <a:pt x="9037" y="11260"/>
                  <a:pt x="9249" y="11129"/>
                  <a:pt x="8984" y="10973"/>
                </a:cubicBezTo>
                <a:cubicBezTo>
                  <a:pt x="9005" y="10963"/>
                  <a:pt x="9025" y="10942"/>
                  <a:pt x="9025" y="10911"/>
                </a:cubicBezTo>
                <a:cubicBezTo>
                  <a:pt x="9201" y="10973"/>
                  <a:pt x="9357" y="11076"/>
                  <a:pt x="9408" y="11201"/>
                </a:cubicBezTo>
                <a:cubicBezTo>
                  <a:pt x="9533" y="10600"/>
                  <a:pt x="9242" y="10931"/>
                  <a:pt x="9378" y="10569"/>
                </a:cubicBezTo>
                <a:lnTo>
                  <a:pt x="9378" y="10569"/>
                </a:lnTo>
                <a:cubicBezTo>
                  <a:pt x="9287" y="10574"/>
                  <a:pt x="9218" y="10575"/>
                  <a:pt x="9165" y="10575"/>
                </a:cubicBezTo>
                <a:cubicBezTo>
                  <a:pt x="8773" y="10575"/>
                  <a:pt x="9289" y="10469"/>
                  <a:pt x="8975" y="10469"/>
                </a:cubicBezTo>
                <a:cubicBezTo>
                  <a:pt x="8932" y="10469"/>
                  <a:pt x="8874" y="10471"/>
                  <a:pt x="8797" y="10475"/>
                </a:cubicBezTo>
                <a:cubicBezTo>
                  <a:pt x="8797" y="10445"/>
                  <a:pt x="9035" y="10403"/>
                  <a:pt x="9046" y="10403"/>
                </a:cubicBezTo>
                <a:cubicBezTo>
                  <a:pt x="8880" y="10383"/>
                  <a:pt x="8797" y="10289"/>
                  <a:pt x="8786" y="10123"/>
                </a:cubicBezTo>
                <a:lnTo>
                  <a:pt x="8786" y="10123"/>
                </a:lnTo>
                <a:cubicBezTo>
                  <a:pt x="8900" y="10284"/>
                  <a:pt x="8940" y="10342"/>
                  <a:pt x="8946" y="10342"/>
                </a:cubicBezTo>
                <a:cubicBezTo>
                  <a:pt x="8957" y="10342"/>
                  <a:pt x="8846" y="10128"/>
                  <a:pt x="8901" y="9999"/>
                </a:cubicBezTo>
                <a:lnTo>
                  <a:pt x="8901" y="9999"/>
                </a:lnTo>
                <a:cubicBezTo>
                  <a:pt x="8466" y="10020"/>
                  <a:pt x="8040" y="10010"/>
                  <a:pt x="7885" y="10051"/>
                </a:cubicBezTo>
                <a:cubicBezTo>
                  <a:pt x="7885" y="9916"/>
                  <a:pt x="8496" y="9678"/>
                  <a:pt x="8268" y="9377"/>
                </a:cubicBezTo>
                <a:cubicBezTo>
                  <a:pt x="8382" y="9333"/>
                  <a:pt x="8452" y="9331"/>
                  <a:pt x="8497" y="9331"/>
                </a:cubicBezTo>
                <a:cubicBezTo>
                  <a:pt x="8503" y="9331"/>
                  <a:pt x="8509" y="9331"/>
                  <a:pt x="8514" y="9331"/>
                </a:cubicBezTo>
                <a:cubicBezTo>
                  <a:pt x="8578" y="9331"/>
                  <a:pt x="8573" y="9323"/>
                  <a:pt x="8579" y="9119"/>
                </a:cubicBezTo>
                <a:cubicBezTo>
                  <a:pt x="8626" y="9255"/>
                  <a:pt x="8666" y="9305"/>
                  <a:pt x="8699" y="9305"/>
                </a:cubicBezTo>
                <a:cubicBezTo>
                  <a:pt x="8777" y="9305"/>
                  <a:pt x="8818" y="9029"/>
                  <a:pt x="8818" y="8942"/>
                </a:cubicBezTo>
                <a:cubicBezTo>
                  <a:pt x="8984" y="9128"/>
                  <a:pt x="8942" y="9025"/>
                  <a:pt x="9035" y="9160"/>
                </a:cubicBezTo>
                <a:cubicBezTo>
                  <a:pt x="9039" y="9124"/>
                  <a:pt x="9060" y="9112"/>
                  <a:pt x="9089" y="9112"/>
                </a:cubicBezTo>
                <a:cubicBezTo>
                  <a:pt x="9142" y="9112"/>
                  <a:pt x="9221" y="9151"/>
                  <a:pt x="9268" y="9151"/>
                </a:cubicBezTo>
                <a:cubicBezTo>
                  <a:pt x="9329" y="9151"/>
                  <a:pt x="9340" y="9088"/>
                  <a:pt x="9180" y="8797"/>
                </a:cubicBezTo>
                <a:cubicBezTo>
                  <a:pt x="9139" y="8776"/>
                  <a:pt x="9108" y="8755"/>
                  <a:pt x="9077" y="8704"/>
                </a:cubicBezTo>
                <a:cubicBezTo>
                  <a:pt x="9170" y="8704"/>
                  <a:pt x="9191" y="8673"/>
                  <a:pt x="9139" y="8631"/>
                </a:cubicBezTo>
                <a:lnTo>
                  <a:pt x="9139" y="8631"/>
                </a:lnTo>
                <a:cubicBezTo>
                  <a:pt x="9026" y="8720"/>
                  <a:pt x="8926" y="8765"/>
                  <a:pt x="8840" y="8765"/>
                </a:cubicBezTo>
                <a:cubicBezTo>
                  <a:pt x="8736" y="8765"/>
                  <a:pt x="8652" y="8700"/>
                  <a:pt x="8590" y="8569"/>
                </a:cubicBezTo>
                <a:cubicBezTo>
                  <a:pt x="8569" y="8787"/>
                  <a:pt x="8258" y="8859"/>
                  <a:pt x="7927" y="8870"/>
                </a:cubicBezTo>
                <a:cubicBezTo>
                  <a:pt x="7927" y="8790"/>
                  <a:pt x="7922" y="8710"/>
                  <a:pt x="7936" y="8710"/>
                </a:cubicBezTo>
                <a:cubicBezTo>
                  <a:pt x="7943" y="8710"/>
                  <a:pt x="7956" y="8734"/>
                  <a:pt x="7978" y="8797"/>
                </a:cubicBezTo>
                <a:cubicBezTo>
                  <a:pt x="8051" y="8714"/>
                  <a:pt x="8072" y="8621"/>
                  <a:pt x="8051" y="8518"/>
                </a:cubicBezTo>
                <a:lnTo>
                  <a:pt x="8051" y="8518"/>
                </a:lnTo>
                <a:cubicBezTo>
                  <a:pt x="8020" y="8559"/>
                  <a:pt x="7978" y="8580"/>
                  <a:pt x="7937" y="8610"/>
                </a:cubicBezTo>
                <a:cubicBezTo>
                  <a:pt x="7927" y="8486"/>
                  <a:pt x="7937" y="8372"/>
                  <a:pt x="7999" y="8269"/>
                </a:cubicBezTo>
                <a:cubicBezTo>
                  <a:pt x="8004" y="8310"/>
                  <a:pt x="8014" y="8327"/>
                  <a:pt x="8029" y="8327"/>
                </a:cubicBezTo>
                <a:cubicBezTo>
                  <a:pt x="8083" y="8327"/>
                  <a:pt x="8192" y="8109"/>
                  <a:pt x="8289" y="7947"/>
                </a:cubicBezTo>
                <a:cubicBezTo>
                  <a:pt x="8282" y="7942"/>
                  <a:pt x="8269" y="7940"/>
                  <a:pt x="8253" y="7940"/>
                </a:cubicBezTo>
                <a:cubicBezTo>
                  <a:pt x="8023" y="7940"/>
                  <a:pt x="6979" y="8386"/>
                  <a:pt x="6921" y="8435"/>
                </a:cubicBezTo>
                <a:cubicBezTo>
                  <a:pt x="6901" y="8186"/>
                  <a:pt x="6746" y="8362"/>
                  <a:pt x="6714" y="8124"/>
                </a:cubicBezTo>
                <a:lnTo>
                  <a:pt x="6714" y="8124"/>
                </a:lnTo>
                <a:cubicBezTo>
                  <a:pt x="6752" y="8136"/>
                  <a:pt x="6797" y="8142"/>
                  <a:pt x="6842" y="8142"/>
                </a:cubicBezTo>
                <a:cubicBezTo>
                  <a:pt x="6982" y="8142"/>
                  <a:pt x="7119" y="8086"/>
                  <a:pt x="7025" y="7999"/>
                </a:cubicBezTo>
                <a:cubicBezTo>
                  <a:pt x="7062" y="7994"/>
                  <a:pt x="7098" y="7991"/>
                  <a:pt x="7132" y="7991"/>
                </a:cubicBezTo>
                <a:cubicBezTo>
                  <a:pt x="7230" y="7991"/>
                  <a:pt x="7319" y="8018"/>
                  <a:pt x="7419" y="8103"/>
                </a:cubicBezTo>
                <a:cubicBezTo>
                  <a:pt x="7492" y="8030"/>
                  <a:pt x="7450" y="8082"/>
                  <a:pt x="7492" y="8030"/>
                </a:cubicBezTo>
                <a:cubicBezTo>
                  <a:pt x="7347" y="7968"/>
                  <a:pt x="7285" y="7854"/>
                  <a:pt x="7315" y="7699"/>
                </a:cubicBezTo>
                <a:lnTo>
                  <a:pt x="7315" y="7699"/>
                </a:lnTo>
                <a:cubicBezTo>
                  <a:pt x="7360" y="7783"/>
                  <a:pt x="7390" y="7813"/>
                  <a:pt x="7411" y="7813"/>
                </a:cubicBezTo>
                <a:cubicBezTo>
                  <a:pt x="7462" y="7813"/>
                  <a:pt x="7460" y="7644"/>
                  <a:pt x="7466" y="7644"/>
                </a:cubicBezTo>
                <a:cubicBezTo>
                  <a:pt x="7469" y="7644"/>
                  <a:pt x="7475" y="7693"/>
                  <a:pt x="7492" y="7844"/>
                </a:cubicBezTo>
                <a:cubicBezTo>
                  <a:pt x="7492" y="7717"/>
                  <a:pt x="7533" y="7659"/>
                  <a:pt x="7610" y="7659"/>
                </a:cubicBezTo>
                <a:cubicBezTo>
                  <a:pt x="7627" y="7659"/>
                  <a:pt x="7647" y="7662"/>
                  <a:pt x="7667" y="7668"/>
                </a:cubicBezTo>
                <a:cubicBezTo>
                  <a:pt x="7709" y="7585"/>
                  <a:pt x="7502" y="7626"/>
                  <a:pt x="7543" y="7544"/>
                </a:cubicBezTo>
                <a:cubicBezTo>
                  <a:pt x="7643" y="7544"/>
                  <a:pt x="7696" y="7537"/>
                  <a:pt x="7730" y="7537"/>
                </a:cubicBezTo>
                <a:cubicBezTo>
                  <a:pt x="7782" y="7537"/>
                  <a:pt x="7792" y="7552"/>
                  <a:pt x="7854" y="7626"/>
                </a:cubicBezTo>
                <a:cubicBezTo>
                  <a:pt x="7854" y="7547"/>
                  <a:pt x="7909" y="7285"/>
                  <a:pt x="7959" y="7285"/>
                </a:cubicBezTo>
                <a:cubicBezTo>
                  <a:pt x="7982" y="7285"/>
                  <a:pt x="8004" y="7337"/>
                  <a:pt x="8020" y="7481"/>
                </a:cubicBezTo>
                <a:cubicBezTo>
                  <a:pt x="8123" y="7388"/>
                  <a:pt x="8155" y="7274"/>
                  <a:pt x="8103" y="7139"/>
                </a:cubicBezTo>
                <a:cubicBezTo>
                  <a:pt x="8118" y="7135"/>
                  <a:pt x="8132" y="7132"/>
                  <a:pt x="8144" y="7132"/>
                </a:cubicBezTo>
                <a:cubicBezTo>
                  <a:pt x="8214" y="7132"/>
                  <a:pt x="8235" y="7209"/>
                  <a:pt x="8217" y="7378"/>
                </a:cubicBezTo>
                <a:cubicBezTo>
                  <a:pt x="8383" y="7263"/>
                  <a:pt x="8641" y="6756"/>
                  <a:pt x="8341" y="6528"/>
                </a:cubicBezTo>
                <a:cubicBezTo>
                  <a:pt x="8394" y="6502"/>
                  <a:pt x="8438" y="6489"/>
                  <a:pt x="8476" y="6489"/>
                </a:cubicBezTo>
                <a:cubicBezTo>
                  <a:pt x="8556" y="6489"/>
                  <a:pt x="8609" y="6547"/>
                  <a:pt x="8673" y="6652"/>
                </a:cubicBezTo>
                <a:cubicBezTo>
                  <a:pt x="8694" y="6590"/>
                  <a:pt x="8756" y="6445"/>
                  <a:pt x="8828" y="6331"/>
                </a:cubicBezTo>
                <a:lnTo>
                  <a:pt x="8828" y="6331"/>
                </a:lnTo>
                <a:cubicBezTo>
                  <a:pt x="8606" y="6383"/>
                  <a:pt x="8202" y="6421"/>
                  <a:pt x="7821" y="6421"/>
                </a:cubicBezTo>
                <a:cubicBezTo>
                  <a:pt x="7293" y="6421"/>
                  <a:pt x="6809" y="6349"/>
                  <a:pt x="6911" y="6144"/>
                </a:cubicBezTo>
                <a:lnTo>
                  <a:pt x="6911" y="6144"/>
                </a:lnTo>
                <a:cubicBezTo>
                  <a:pt x="6926" y="6178"/>
                  <a:pt x="7004" y="6212"/>
                  <a:pt x="7090" y="6212"/>
                </a:cubicBezTo>
                <a:cubicBezTo>
                  <a:pt x="7188" y="6212"/>
                  <a:pt x="7298" y="6168"/>
                  <a:pt x="7336" y="6031"/>
                </a:cubicBezTo>
                <a:cubicBezTo>
                  <a:pt x="7360" y="6185"/>
                  <a:pt x="7404" y="6240"/>
                  <a:pt x="7459" y="6240"/>
                </a:cubicBezTo>
                <a:cubicBezTo>
                  <a:pt x="7569" y="6240"/>
                  <a:pt x="7719" y="6013"/>
                  <a:pt x="7823" y="5916"/>
                </a:cubicBezTo>
                <a:cubicBezTo>
                  <a:pt x="7900" y="5997"/>
                  <a:pt x="7928" y="6023"/>
                  <a:pt x="7934" y="6023"/>
                </a:cubicBezTo>
                <a:cubicBezTo>
                  <a:pt x="7945" y="6023"/>
                  <a:pt x="7883" y="5933"/>
                  <a:pt x="7934" y="5933"/>
                </a:cubicBezTo>
                <a:cubicBezTo>
                  <a:pt x="7940" y="5933"/>
                  <a:pt x="7948" y="5934"/>
                  <a:pt x="7958" y="5937"/>
                </a:cubicBezTo>
                <a:cubicBezTo>
                  <a:pt x="7941" y="6040"/>
                  <a:pt x="7935" y="6073"/>
                  <a:pt x="7935" y="6073"/>
                </a:cubicBezTo>
                <a:cubicBezTo>
                  <a:pt x="7936" y="6073"/>
                  <a:pt x="7957" y="5969"/>
                  <a:pt x="7979" y="5969"/>
                </a:cubicBezTo>
                <a:cubicBezTo>
                  <a:pt x="7990" y="5969"/>
                  <a:pt x="8002" y="6000"/>
                  <a:pt x="8010" y="6093"/>
                </a:cubicBezTo>
                <a:cubicBezTo>
                  <a:pt x="8014" y="6094"/>
                  <a:pt x="8019" y="6095"/>
                  <a:pt x="8024" y="6095"/>
                </a:cubicBezTo>
                <a:cubicBezTo>
                  <a:pt x="8157" y="6095"/>
                  <a:pt x="8330" y="5686"/>
                  <a:pt x="8310" y="5606"/>
                </a:cubicBezTo>
                <a:lnTo>
                  <a:pt x="8310" y="5606"/>
                </a:lnTo>
                <a:cubicBezTo>
                  <a:pt x="8254" y="5705"/>
                  <a:pt x="7947" y="5870"/>
                  <a:pt x="7699" y="5870"/>
                </a:cubicBezTo>
                <a:cubicBezTo>
                  <a:pt x="7533" y="5870"/>
                  <a:pt x="7394" y="5796"/>
                  <a:pt x="7377" y="5575"/>
                </a:cubicBezTo>
                <a:lnTo>
                  <a:pt x="7377" y="5575"/>
                </a:lnTo>
                <a:cubicBezTo>
                  <a:pt x="7431" y="5659"/>
                  <a:pt x="7461" y="5694"/>
                  <a:pt x="7486" y="5694"/>
                </a:cubicBezTo>
                <a:cubicBezTo>
                  <a:pt x="7537" y="5694"/>
                  <a:pt x="7566" y="5545"/>
                  <a:pt x="7740" y="5378"/>
                </a:cubicBezTo>
                <a:cubicBezTo>
                  <a:pt x="7585" y="5368"/>
                  <a:pt x="7564" y="5274"/>
                  <a:pt x="7678" y="5108"/>
                </a:cubicBezTo>
                <a:lnTo>
                  <a:pt x="7678" y="5108"/>
                </a:lnTo>
                <a:cubicBezTo>
                  <a:pt x="7609" y="5187"/>
                  <a:pt x="6637" y="6028"/>
                  <a:pt x="6219" y="6028"/>
                </a:cubicBezTo>
                <a:cubicBezTo>
                  <a:pt x="6140" y="6028"/>
                  <a:pt x="6081" y="5998"/>
                  <a:pt x="6051" y="5927"/>
                </a:cubicBezTo>
                <a:cubicBezTo>
                  <a:pt x="6054" y="5925"/>
                  <a:pt x="6059" y="5924"/>
                  <a:pt x="6065" y="5924"/>
                </a:cubicBezTo>
                <a:cubicBezTo>
                  <a:pt x="6101" y="5924"/>
                  <a:pt x="6178" y="5955"/>
                  <a:pt x="6233" y="5955"/>
                </a:cubicBezTo>
                <a:cubicBezTo>
                  <a:pt x="6260" y="5955"/>
                  <a:pt x="6281" y="5948"/>
                  <a:pt x="6290" y="5927"/>
                </a:cubicBezTo>
                <a:cubicBezTo>
                  <a:pt x="6217" y="5886"/>
                  <a:pt x="6155" y="5844"/>
                  <a:pt x="6093" y="5792"/>
                </a:cubicBezTo>
                <a:cubicBezTo>
                  <a:pt x="6103" y="5782"/>
                  <a:pt x="6217" y="5647"/>
                  <a:pt x="6228" y="5596"/>
                </a:cubicBezTo>
                <a:cubicBezTo>
                  <a:pt x="6266" y="5670"/>
                  <a:pt x="6297" y="5703"/>
                  <a:pt x="6320" y="5703"/>
                </a:cubicBezTo>
                <a:cubicBezTo>
                  <a:pt x="6370" y="5703"/>
                  <a:pt x="6381" y="5541"/>
                  <a:pt x="6352" y="5305"/>
                </a:cubicBezTo>
                <a:cubicBezTo>
                  <a:pt x="6354" y="5305"/>
                  <a:pt x="6356" y="5305"/>
                  <a:pt x="6358" y="5305"/>
                </a:cubicBezTo>
                <a:cubicBezTo>
                  <a:pt x="6424" y="5305"/>
                  <a:pt x="6581" y="5463"/>
                  <a:pt x="6611" y="5533"/>
                </a:cubicBezTo>
                <a:cubicBezTo>
                  <a:pt x="6642" y="5409"/>
                  <a:pt x="6673" y="5326"/>
                  <a:pt x="6735" y="5212"/>
                </a:cubicBezTo>
                <a:lnTo>
                  <a:pt x="6735" y="5212"/>
                </a:lnTo>
                <a:cubicBezTo>
                  <a:pt x="6786" y="5361"/>
                  <a:pt x="6755" y="5382"/>
                  <a:pt x="6729" y="5382"/>
                </a:cubicBezTo>
                <a:cubicBezTo>
                  <a:pt x="6718" y="5382"/>
                  <a:pt x="6708" y="5379"/>
                  <a:pt x="6705" y="5379"/>
                </a:cubicBezTo>
                <a:lnTo>
                  <a:pt x="6705" y="5379"/>
                </a:lnTo>
                <a:cubicBezTo>
                  <a:pt x="6696" y="5379"/>
                  <a:pt x="6730" y="5402"/>
                  <a:pt x="6901" y="5564"/>
                </a:cubicBezTo>
                <a:cubicBezTo>
                  <a:pt x="7007" y="5398"/>
                  <a:pt x="7101" y="5160"/>
                  <a:pt x="7189" y="5160"/>
                </a:cubicBezTo>
                <a:cubicBezTo>
                  <a:pt x="7222" y="5160"/>
                  <a:pt x="7254" y="5193"/>
                  <a:pt x="7285" y="5274"/>
                </a:cubicBezTo>
                <a:cubicBezTo>
                  <a:pt x="7291" y="5245"/>
                  <a:pt x="7330" y="5180"/>
                  <a:pt x="7395" y="5180"/>
                </a:cubicBezTo>
                <a:cubicBezTo>
                  <a:pt x="7422" y="5180"/>
                  <a:pt x="7455" y="5192"/>
                  <a:pt x="7492" y="5223"/>
                </a:cubicBezTo>
                <a:cubicBezTo>
                  <a:pt x="7479" y="5066"/>
                  <a:pt x="7527" y="4962"/>
                  <a:pt x="7602" y="4962"/>
                </a:cubicBezTo>
                <a:cubicBezTo>
                  <a:pt x="7650" y="4962"/>
                  <a:pt x="7710" y="5006"/>
                  <a:pt x="7771" y="5108"/>
                </a:cubicBezTo>
                <a:cubicBezTo>
                  <a:pt x="7792" y="5098"/>
                  <a:pt x="7968" y="4580"/>
                  <a:pt x="7968" y="4539"/>
                </a:cubicBezTo>
                <a:lnTo>
                  <a:pt x="7968" y="4539"/>
                </a:lnTo>
                <a:cubicBezTo>
                  <a:pt x="7806" y="4574"/>
                  <a:pt x="7716" y="4785"/>
                  <a:pt x="7691" y="4785"/>
                </a:cubicBezTo>
                <a:cubicBezTo>
                  <a:pt x="7679" y="4785"/>
                  <a:pt x="7682" y="4737"/>
                  <a:pt x="7699" y="4601"/>
                </a:cubicBezTo>
                <a:lnTo>
                  <a:pt x="7699" y="4601"/>
                </a:lnTo>
                <a:cubicBezTo>
                  <a:pt x="7673" y="4666"/>
                  <a:pt x="7643" y="4698"/>
                  <a:pt x="7609" y="4698"/>
                </a:cubicBezTo>
                <a:cubicBezTo>
                  <a:pt x="7588" y="4698"/>
                  <a:pt x="7566" y="4686"/>
                  <a:pt x="7543" y="4663"/>
                </a:cubicBezTo>
                <a:cubicBezTo>
                  <a:pt x="7543" y="4751"/>
                  <a:pt x="6854" y="5056"/>
                  <a:pt x="6565" y="5056"/>
                </a:cubicBezTo>
                <a:cubicBezTo>
                  <a:pt x="6514" y="5056"/>
                  <a:pt x="6476" y="5047"/>
                  <a:pt x="6456" y="5025"/>
                </a:cubicBezTo>
                <a:cubicBezTo>
                  <a:pt x="6165" y="4725"/>
                  <a:pt x="7046" y="4622"/>
                  <a:pt x="6642" y="4300"/>
                </a:cubicBezTo>
                <a:cubicBezTo>
                  <a:pt x="6901" y="3834"/>
                  <a:pt x="7450" y="3948"/>
                  <a:pt x="7678" y="3171"/>
                </a:cubicBezTo>
                <a:cubicBezTo>
                  <a:pt x="7673" y="3165"/>
                  <a:pt x="7666" y="3162"/>
                  <a:pt x="7658" y="3162"/>
                </a:cubicBezTo>
                <a:cubicBezTo>
                  <a:pt x="7553" y="3162"/>
                  <a:pt x="7237" y="3612"/>
                  <a:pt x="7160" y="3678"/>
                </a:cubicBezTo>
                <a:cubicBezTo>
                  <a:pt x="7090" y="3361"/>
                  <a:pt x="7163" y="3556"/>
                  <a:pt x="7006" y="3401"/>
                </a:cubicBezTo>
                <a:lnTo>
                  <a:pt x="7006" y="3401"/>
                </a:lnTo>
                <a:cubicBezTo>
                  <a:pt x="7045" y="3438"/>
                  <a:pt x="7077" y="3453"/>
                  <a:pt x="7104" y="3453"/>
                </a:cubicBezTo>
                <a:cubicBezTo>
                  <a:pt x="7224" y="3453"/>
                  <a:pt x="7252" y="3166"/>
                  <a:pt x="7326" y="3109"/>
                </a:cubicBezTo>
                <a:cubicBezTo>
                  <a:pt x="7347" y="3171"/>
                  <a:pt x="7347" y="3222"/>
                  <a:pt x="7336" y="3285"/>
                </a:cubicBezTo>
                <a:cubicBezTo>
                  <a:pt x="7445" y="3160"/>
                  <a:pt x="7412" y="2994"/>
                  <a:pt x="7530" y="2994"/>
                </a:cubicBezTo>
                <a:cubicBezTo>
                  <a:pt x="7559" y="2994"/>
                  <a:pt x="7596" y="3004"/>
                  <a:pt x="7647" y="3026"/>
                </a:cubicBezTo>
                <a:cubicBezTo>
                  <a:pt x="7522" y="2922"/>
                  <a:pt x="7533" y="2787"/>
                  <a:pt x="7688" y="2642"/>
                </a:cubicBezTo>
                <a:cubicBezTo>
                  <a:pt x="7685" y="2641"/>
                  <a:pt x="7682" y="2640"/>
                  <a:pt x="7677" y="2640"/>
                </a:cubicBezTo>
                <a:cubicBezTo>
                  <a:pt x="7573" y="2640"/>
                  <a:pt x="7157" y="3140"/>
                  <a:pt x="6829" y="3409"/>
                </a:cubicBezTo>
                <a:cubicBezTo>
                  <a:pt x="6787" y="3640"/>
                  <a:pt x="6717" y="3730"/>
                  <a:pt x="6638" y="3730"/>
                </a:cubicBezTo>
                <a:cubicBezTo>
                  <a:pt x="6364" y="3730"/>
                  <a:pt x="5975" y="2657"/>
                  <a:pt x="6243" y="2657"/>
                </a:cubicBezTo>
                <a:cubicBezTo>
                  <a:pt x="6304" y="2657"/>
                  <a:pt x="6400" y="2712"/>
                  <a:pt x="6538" y="2849"/>
                </a:cubicBezTo>
                <a:cubicBezTo>
                  <a:pt x="6611" y="2704"/>
                  <a:pt x="6569" y="2632"/>
                  <a:pt x="6435" y="2632"/>
                </a:cubicBezTo>
                <a:cubicBezTo>
                  <a:pt x="6684" y="2487"/>
                  <a:pt x="6735" y="2549"/>
                  <a:pt x="6839" y="2248"/>
                </a:cubicBezTo>
                <a:lnTo>
                  <a:pt x="6839" y="2248"/>
                </a:lnTo>
                <a:cubicBezTo>
                  <a:pt x="6686" y="2296"/>
                  <a:pt x="6490" y="2598"/>
                  <a:pt x="6274" y="2598"/>
                </a:cubicBezTo>
                <a:cubicBezTo>
                  <a:pt x="6255" y="2598"/>
                  <a:pt x="6236" y="2596"/>
                  <a:pt x="6217" y="2591"/>
                </a:cubicBezTo>
                <a:cubicBezTo>
                  <a:pt x="6456" y="2518"/>
                  <a:pt x="6631" y="2248"/>
                  <a:pt x="6673" y="2041"/>
                </a:cubicBezTo>
                <a:lnTo>
                  <a:pt x="6673" y="2041"/>
                </a:lnTo>
                <a:cubicBezTo>
                  <a:pt x="6619" y="2091"/>
                  <a:pt x="6580" y="2116"/>
                  <a:pt x="6555" y="2116"/>
                </a:cubicBezTo>
                <a:cubicBezTo>
                  <a:pt x="6519" y="2116"/>
                  <a:pt x="6514" y="2060"/>
                  <a:pt x="6538" y="1948"/>
                </a:cubicBezTo>
                <a:cubicBezTo>
                  <a:pt x="6531" y="1947"/>
                  <a:pt x="6524" y="1947"/>
                  <a:pt x="6517" y="1947"/>
                </a:cubicBezTo>
                <a:cubicBezTo>
                  <a:pt x="6361" y="1947"/>
                  <a:pt x="6236" y="2159"/>
                  <a:pt x="6207" y="2239"/>
                </a:cubicBezTo>
                <a:cubicBezTo>
                  <a:pt x="6207" y="2162"/>
                  <a:pt x="6171" y="1933"/>
                  <a:pt x="6174" y="1933"/>
                </a:cubicBezTo>
                <a:lnTo>
                  <a:pt x="6174" y="1933"/>
                </a:lnTo>
                <a:cubicBezTo>
                  <a:pt x="6174" y="1933"/>
                  <a:pt x="6175" y="1935"/>
                  <a:pt x="6175" y="1938"/>
                </a:cubicBezTo>
                <a:cubicBezTo>
                  <a:pt x="6486" y="1813"/>
                  <a:pt x="6466" y="1783"/>
                  <a:pt x="6548" y="1461"/>
                </a:cubicBezTo>
                <a:cubicBezTo>
                  <a:pt x="6546" y="1459"/>
                  <a:pt x="6543" y="1458"/>
                  <a:pt x="6539" y="1458"/>
                </a:cubicBezTo>
                <a:cubicBezTo>
                  <a:pt x="6452" y="1458"/>
                  <a:pt x="6071" y="2040"/>
                  <a:pt x="5909" y="2040"/>
                </a:cubicBezTo>
                <a:cubicBezTo>
                  <a:pt x="5886" y="2040"/>
                  <a:pt x="5867" y="2027"/>
                  <a:pt x="5855" y="2000"/>
                </a:cubicBezTo>
                <a:cubicBezTo>
                  <a:pt x="5740" y="1990"/>
                  <a:pt x="5927" y="1627"/>
                  <a:pt x="5782" y="1492"/>
                </a:cubicBezTo>
                <a:cubicBezTo>
                  <a:pt x="5989" y="1244"/>
                  <a:pt x="6352" y="892"/>
                  <a:pt x="5958" y="819"/>
                </a:cubicBezTo>
                <a:lnTo>
                  <a:pt x="5958" y="819"/>
                </a:lnTo>
                <a:cubicBezTo>
                  <a:pt x="5875" y="1150"/>
                  <a:pt x="5813" y="1047"/>
                  <a:pt x="5710" y="1472"/>
                </a:cubicBezTo>
                <a:cubicBezTo>
                  <a:pt x="5607" y="1333"/>
                  <a:pt x="5804" y="979"/>
                  <a:pt x="5699" y="979"/>
                </a:cubicBezTo>
                <a:cubicBezTo>
                  <a:pt x="5686" y="979"/>
                  <a:pt x="5670" y="984"/>
                  <a:pt x="5647" y="995"/>
                </a:cubicBezTo>
                <a:cubicBezTo>
                  <a:pt x="5627" y="943"/>
                  <a:pt x="5772" y="664"/>
                  <a:pt x="5875" y="581"/>
                </a:cubicBezTo>
                <a:lnTo>
                  <a:pt x="5875" y="581"/>
                </a:lnTo>
                <a:cubicBezTo>
                  <a:pt x="5819" y="593"/>
                  <a:pt x="5773" y="599"/>
                  <a:pt x="5738" y="599"/>
                </a:cubicBezTo>
                <a:cubicBezTo>
                  <a:pt x="5594" y="599"/>
                  <a:pt x="5612" y="500"/>
                  <a:pt x="5802" y="301"/>
                </a:cubicBezTo>
                <a:lnTo>
                  <a:pt x="5802" y="301"/>
                </a:lnTo>
                <a:cubicBezTo>
                  <a:pt x="5722" y="358"/>
                  <a:pt x="5674" y="382"/>
                  <a:pt x="5647" y="382"/>
                </a:cubicBezTo>
                <a:cubicBezTo>
                  <a:pt x="5539" y="382"/>
                  <a:pt x="5770" y="8"/>
                  <a:pt x="55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1865700" y="1573925"/>
            <a:ext cx="5412600" cy="5412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5"/>
          <p:cNvGrpSpPr/>
          <p:nvPr/>
        </p:nvGrpSpPr>
        <p:grpSpPr>
          <a:xfrm>
            <a:off x="-1752562" y="3694328"/>
            <a:ext cx="11429706" cy="3292201"/>
            <a:chOff x="-1352550" y="3607750"/>
            <a:chExt cx="10496562" cy="3292201"/>
          </a:xfrm>
        </p:grpSpPr>
        <p:sp>
          <p:nvSpPr>
            <p:cNvPr id="255" name="Google Shape;255;p5"/>
            <p:cNvSpPr/>
            <p:nvPr/>
          </p:nvSpPr>
          <p:spPr>
            <a:xfrm>
              <a:off x="4799328" y="4219897"/>
              <a:ext cx="4266734" cy="714052"/>
            </a:xfrm>
            <a:custGeom>
              <a:avLst/>
              <a:gdLst/>
              <a:ahLst/>
              <a:cxnLst/>
              <a:rect l="l" t="t" r="r" b="b"/>
              <a:pathLst>
                <a:path w="32909" h="9181" extrusionOk="0">
                  <a:moveTo>
                    <a:pt x="16231" y="1"/>
                  </a:moveTo>
                  <a:cubicBezTo>
                    <a:pt x="15863" y="1"/>
                    <a:pt x="15669" y="260"/>
                    <a:pt x="15315" y="317"/>
                  </a:cubicBezTo>
                  <a:cubicBezTo>
                    <a:pt x="15243" y="327"/>
                    <a:pt x="15173" y="332"/>
                    <a:pt x="15104" y="332"/>
                  </a:cubicBezTo>
                  <a:cubicBezTo>
                    <a:pt x="14816" y="332"/>
                    <a:pt x="14549" y="259"/>
                    <a:pt x="14248" y="235"/>
                  </a:cubicBezTo>
                  <a:cubicBezTo>
                    <a:pt x="14000" y="211"/>
                    <a:pt x="13754" y="200"/>
                    <a:pt x="13511" y="200"/>
                  </a:cubicBezTo>
                  <a:cubicBezTo>
                    <a:pt x="12444" y="200"/>
                    <a:pt x="11422" y="418"/>
                    <a:pt x="10435" y="815"/>
                  </a:cubicBezTo>
                  <a:cubicBezTo>
                    <a:pt x="9886" y="1032"/>
                    <a:pt x="9430" y="1312"/>
                    <a:pt x="8881" y="1571"/>
                  </a:cubicBezTo>
                  <a:cubicBezTo>
                    <a:pt x="8706" y="1651"/>
                    <a:pt x="8540" y="1679"/>
                    <a:pt x="8377" y="1679"/>
                  </a:cubicBezTo>
                  <a:cubicBezTo>
                    <a:pt x="8021" y="1679"/>
                    <a:pt x="7682" y="1547"/>
                    <a:pt x="7308" y="1547"/>
                  </a:cubicBezTo>
                  <a:cubicBezTo>
                    <a:pt x="7194" y="1547"/>
                    <a:pt x="7076" y="1559"/>
                    <a:pt x="6954" y="1591"/>
                  </a:cubicBezTo>
                  <a:cubicBezTo>
                    <a:pt x="6674" y="1664"/>
                    <a:pt x="6487" y="1965"/>
                    <a:pt x="6176" y="2058"/>
                  </a:cubicBezTo>
                  <a:cubicBezTo>
                    <a:pt x="4560" y="2556"/>
                    <a:pt x="1462" y="2296"/>
                    <a:pt x="799" y="4296"/>
                  </a:cubicBezTo>
                  <a:cubicBezTo>
                    <a:pt x="1" y="6669"/>
                    <a:pt x="2633" y="8140"/>
                    <a:pt x="4529" y="8544"/>
                  </a:cubicBezTo>
                  <a:cubicBezTo>
                    <a:pt x="4941" y="8631"/>
                    <a:pt x="5375" y="8661"/>
                    <a:pt x="5818" y="8661"/>
                  </a:cubicBezTo>
                  <a:cubicBezTo>
                    <a:pt x="6891" y="8661"/>
                    <a:pt x="8022" y="8482"/>
                    <a:pt x="9046" y="8482"/>
                  </a:cubicBezTo>
                  <a:cubicBezTo>
                    <a:pt x="9067" y="8482"/>
                    <a:pt x="9088" y="8482"/>
                    <a:pt x="9109" y="8482"/>
                  </a:cubicBezTo>
                  <a:cubicBezTo>
                    <a:pt x="11741" y="8482"/>
                    <a:pt x="14352" y="8658"/>
                    <a:pt x="16963" y="8948"/>
                  </a:cubicBezTo>
                  <a:cubicBezTo>
                    <a:pt x="18440" y="9106"/>
                    <a:pt x="19932" y="9181"/>
                    <a:pt x="21426" y="9181"/>
                  </a:cubicBezTo>
                  <a:cubicBezTo>
                    <a:pt x="23454" y="9181"/>
                    <a:pt x="25486" y="9044"/>
                    <a:pt x="27490" y="8793"/>
                  </a:cubicBezTo>
                  <a:cubicBezTo>
                    <a:pt x="28785" y="8627"/>
                    <a:pt x="30484" y="8462"/>
                    <a:pt x="31624" y="7705"/>
                  </a:cubicBezTo>
                  <a:cubicBezTo>
                    <a:pt x="32464" y="7135"/>
                    <a:pt x="32826" y="6151"/>
                    <a:pt x="32858" y="5135"/>
                  </a:cubicBezTo>
                  <a:cubicBezTo>
                    <a:pt x="32909" y="3633"/>
                    <a:pt x="31624" y="4234"/>
                    <a:pt x="30837" y="3104"/>
                  </a:cubicBezTo>
                  <a:cubicBezTo>
                    <a:pt x="30226" y="2213"/>
                    <a:pt x="30516" y="1934"/>
                    <a:pt x="29365" y="1727"/>
                  </a:cubicBezTo>
                  <a:cubicBezTo>
                    <a:pt x="28076" y="1487"/>
                    <a:pt x="27068" y="852"/>
                    <a:pt x="25813" y="852"/>
                  </a:cubicBezTo>
                  <a:cubicBezTo>
                    <a:pt x="25707" y="852"/>
                    <a:pt x="25600" y="857"/>
                    <a:pt x="25490" y="866"/>
                  </a:cubicBezTo>
                  <a:cubicBezTo>
                    <a:pt x="25176" y="893"/>
                    <a:pt x="24958" y="1110"/>
                    <a:pt x="24655" y="1110"/>
                  </a:cubicBezTo>
                  <a:cubicBezTo>
                    <a:pt x="24598" y="1110"/>
                    <a:pt x="24539" y="1102"/>
                    <a:pt x="24475" y="1084"/>
                  </a:cubicBezTo>
                  <a:cubicBezTo>
                    <a:pt x="24247" y="1022"/>
                    <a:pt x="24154" y="638"/>
                    <a:pt x="23864" y="555"/>
                  </a:cubicBezTo>
                  <a:cubicBezTo>
                    <a:pt x="23778" y="531"/>
                    <a:pt x="23690" y="520"/>
                    <a:pt x="23602" y="520"/>
                  </a:cubicBezTo>
                  <a:cubicBezTo>
                    <a:pt x="23065" y="520"/>
                    <a:pt x="22505" y="922"/>
                    <a:pt x="22050" y="1011"/>
                  </a:cubicBezTo>
                  <a:cubicBezTo>
                    <a:pt x="21891" y="1042"/>
                    <a:pt x="21729" y="1055"/>
                    <a:pt x="21566" y="1055"/>
                  </a:cubicBezTo>
                  <a:cubicBezTo>
                    <a:pt x="20396" y="1055"/>
                    <a:pt x="19150" y="364"/>
                    <a:pt x="18041" y="327"/>
                  </a:cubicBezTo>
                  <a:cubicBezTo>
                    <a:pt x="18031" y="327"/>
                    <a:pt x="18021" y="327"/>
                    <a:pt x="18011" y="327"/>
                  </a:cubicBezTo>
                  <a:cubicBezTo>
                    <a:pt x="17741" y="327"/>
                    <a:pt x="17477" y="429"/>
                    <a:pt x="17210" y="429"/>
                  </a:cubicBezTo>
                  <a:cubicBezTo>
                    <a:pt x="17149" y="429"/>
                    <a:pt x="17087" y="424"/>
                    <a:pt x="17025" y="410"/>
                  </a:cubicBezTo>
                  <a:cubicBezTo>
                    <a:pt x="16766" y="359"/>
                    <a:pt x="16528" y="37"/>
                    <a:pt x="16331" y="7"/>
                  </a:cubicBezTo>
                  <a:cubicBezTo>
                    <a:pt x="16296" y="2"/>
                    <a:pt x="16263" y="1"/>
                    <a:pt x="1623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980380" y="3966425"/>
              <a:ext cx="10124392" cy="1810835"/>
            </a:xfrm>
            <a:custGeom>
              <a:avLst/>
              <a:gdLst/>
              <a:ahLst/>
              <a:cxnLst/>
              <a:rect l="l" t="t" r="r" b="b"/>
              <a:pathLst>
                <a:path w="72987" h="23283" extrusionOk="0">
                  <a:moveTo>
                    <a:pt x="8435" y="1"/>
                  </a:moveTo>
                  <a:cubicBezTo>
                    <a:pt x="7939" y="1"/>
                    <a:pt x="7469" y="236"/>
                    <a:pt x="7026" y="457"/>
                  </a:cubicBezTo>
                  <a:cubicBezTo>
                    <a:pt x="5814" y="1079"/>
                    <a:pt x="5628" y="1836"/>
                    <a:pt x="5835" y="3038"/>
                  </a:cubicBezTo>
                  <a:cubicBezTo>
                    <a:pt x="6063" y="4415"/>
                    <a:pt x="5389" y="5597"/>
                    <a:pt x="5182" y="6944"/>
                  </a:cubicBezTo>
                  <a:cubicBezTo>
                    <a:pt x="4882" y="8912"/>
                    <a:pt x="4177" y="10063"/>
                    <a:pt x="2550" y="11171"/>
                  </a:cubicBezTo>
                  <a:cubicBezTo>
                    <a:pt x="820" y="12352"/>
                    <a:pt x="1" y="13461"/>
                    <a:pt x="996" y="15544"/>
                  </a:cubicBezTo>
                  <a:cubicBezTo>
                    <a:pt x="2094" y="17823"/>
                    <a:pt x="5213" y="18725"/>
                    <a:pt x="7378" y="19637"/>
                  </a:cubicBezTo>
                  <a:cubicBezTo>
                    <a:pt x="13472" y="22204"/>
                    <a:pt x="19679" y="23283"/>
                    <a:pt x="26124" y="23283"/>
                  </a:cubicBezTo>
                  <a:cubicBezTo>
                    <a:pt x="27691" y="23283"/>
                    <a:pt x="29272" y="23219"/>
                    <a:pt x="30868" y="23097"/>
                  </a:cubicBezTo>
                  <a:cubicBezTo>
                    <a:pt x="40514" y="22361"/>
                    <a:pt x="50109" y="22714"/>
                    <a:pt x="59652" y="20942"/>
                  </a:cubicBezTo>
                  <a:cubicBezTo>
                    <a:pt x="61787" y="20549"/>
                    <a:pt x="63921" y="20093"/>
                    <a:pt x="66045" y="19647"/>
                  </a:cubicBezTo>
                  <a:cubicBezTo>
                    <a:pt x="67299" y="19388"/>
                    <a:pt x="68531" y="19160"/>
                    <a:pt x="69650" y="18518"/>
                  </a:cubicBezTo>
                  <a:cubicBezTo>
                    <a:pt x="70842" y="17823"/>
                    <a:pt x="72003" y="17046"/>
                    <a:pt x="72282" y="15647"/>
                  </a:cubicBezTo>
                  <a:cubicBezTo>
                    <a:pt x="72531" y="14415"/>
                    <a:pt x="72417" y="13150"/>
                    <a:pt x="72583" y="11917"/>
                  </a:cubicBezTo>
                  <a:cubicBezTo>
                    <a:pt x="72645" y="11493"/>
                    <a:pt x="72987" y="10788"/>
                    <a:pt x="72780" y="10353"/>
                  </a:cubicBezTo>
                  <a:cubicBezTo>
                    <a:pt x="72500" y="9741"/>
                    <a:pt x="71215" y="9575"/>
                    <a:pt x="70790" y="9099"/>
                  </a:cubicBezTo>
                  <a:cubicBezTo>
                    <a:pt x="70231" y="8467"/>
                    <a:pt x="70106" y="7876"/>
                    <a:pt x="69091" y="7876"/>
                  </a:cubicBezTo>
                  <a:cubicBezTo>
                    <a:pt x="69035" y="7875"/>
                    <a:pt x="68979" y="7875"/>
                    <a:pt x="68921" y="7875"/>
                  </a:cubicBezTo>
                  <a:cubicBezTo>
                    <a:pt x="68889" y="7875"/>
                    <a:pt x="68856" y="7875"/>
                    <a:pt x="68822" y="7875"/>
                  </a:cubicBezTo>
                  <a:cubicBezTo>
                    <a:pt x="68104" y="7875"/>
                    <a:pt x="67309" y="7855"/>
                    <a:pt x="67060" y="6954"/>
                  </a:cubicBezTo>
                  <a:cubicBezTo>
                    <a:pt x="66418" y="7089"/>
                    <a:pt x="65537" y="7068"/>
                    <a:pt x="64884" y="7162"/>
                  </a:cubicBezTo>
                  <a:cubicBezTo>
                    <a:pt x="64641" y="7194"/>
                    <a:pt x="64422" y="7219"/>
                    <a:pt x="64218" y="7219"/>
                  </a:cubicBezTo>
                  <a:cubicBezTo>
                    <a:pt x="63839" y="7219"/>
                    <a:pt x="63511" y="7133"/>
                    <a:pt x="63175" y="6851"/>
                  </a:cubicBezTo>
                  <a:cubicBezTo>
                    <a:pt x="62864" y="6591"/>
                    <a:pt x="62450" y="6073"/>
                    <a:pt x="61942" y="5856"/>
                  </a:cubicBezTo>
                  <a:cubicBezTo>
                    <a:pt x="61496" y="5659"/>
                    <a:pt x="60585" y="5783"/>
                    <a:pt x="60688" y="5151"/>
                  </a:cubicBezTo>
                  <a:cubicBezTo>
                    <a:pt x="60420" y="5077"/>
                    <a:pt x="60151" y="5047"/>
                    <a:pt x="59883" y="5047"/>
                  </a:cubicBezTo>
                  <a:cubicBezTo>
                    <a:pt x="58961" y="5047"/>
                    <a:pt x="58044" y="5396"/>
                    <a:pt x="57145" y="5451"/>
                  </a:cubicBezTo>
                  <a:cubicBezTo>
                    <a:pt x="57109" y="5454"/>
                    <a:pt x="57073" y="5455"/>
                    <a:pt x="57039" y="5455"/>
                  </a:cubicBezTo>
                  <a:cubicBezTo>
                    <a:pt x="56100" y="5455"/>
                    <a:pt x="55743" y="4637"/>
                    <a:pt x="54921" y="4637"/>
                  </a:cubicBezTo>
                  <a:cubicBezTo>
                    <a:pt x="54811" y="4637"/>
                    <a:pt x="54693" y="4652"/>
                    <a:pt x="54564" y="4685"/>
                  </a:cubicBezTo>
                  <a:cubicBezTo>
                    <a:pt x="54161" y="4799"/>
                    <a:pt x="53912" y="5078"/>
                    <a:pt x="53477" y="5141"/>
                  </a:cubicBezTo>
                  <a:cubicBezTo>
                    <a:pt x="53440" y="5146"/>
                    <a:pt x="53401" y="5148"/>
                    <a:pt x="53359" y="5148"/>
                  </a:cubicBezTo>
                  <a:cubicBezTo>
                    <a:pt x="53093" y="5148"/>
                    <a:pt x="52738" y="5056"/>
                    <a:pt x="52457" y="5056"/>
                  </a:cubicBezTo>
                  <a:cubicBezTo>
                    <a:pt x="52434" y="5056"/>
                    <a:pt x="52411" y="5056"/>
                    <a:pt x="52388" y="5058"/>
                  </a:cubicBezTo>
                  <a:cubicBezTo>
                    <a:pt x="51363" y="5120"/>
                    <a:pt x="50969" y="5555"/>
                    <a:pt x="50120" y="5980"/>
                  </a:cubicBezTo>
                  <a:cubicBezTo>
                    <a:pt x="49684" y="6197"/>
                    <a:pt x="49197" y="6135"/>
                    <a:pt x="48741" y="6291"/>
                  </a:cubicBezTo>
                  <a:cubicBezTo>
                    <a:pt x="48472" y="6374"/>
                    <a:pt x="48223" y="6643"/>
                    <a:pt x="47974" y="6716"/>
                  </a:cubicBezTo>
                  <a:cubicBezTo>
                    <a:pt x="47892" y="6735"/>
                    <a:pt x="47810" y="6742"/>
                    <a:pt x="47729" y="6742"/>
                  </a:cubicBezTo>
                  <a:cubicBezTo>
                    <a:pt x="47489" y="6742"/>
                    <a:pt x="47252" y="6678"/>
                    <a:pt x="47007" y="6678"/>
                  </a:cubicBezTo>
                  <a:cubicBezTo>
                    <a:pt x="46940" y="6678"/>
                    <a:pt x="46872" y="6683"/>
                    <a:pt x="46804" y="6695"/>
                  </a:cubicBezTo>
                  <a:cubicBezTo>
                    <a:pt x="46452" y="6747"/>
                    <a:pt x="46213" y="6975"/>
                    <a:pt x="45871" y="7079"/>
                  </a:cubicBezTo>
                  <a:cubicBezTo>
                    <a:pt x="45681" y="7137"/>
                    <a:pt x="45510" y="7163"/>
                    <a:pt x="45356" y="7163"/>
                  </a:cubicBezTo>
                  <a:cubicBezTo>
                    <a:pt x="44106" y="7163"/>
                    <a:pt x="43946" y="5438"/>
                    <a:pt x="42784" y="4996"/>
                  </a:cubicBezTo>
                  <a:cubicBezTo>
                    <a:pt x="42643" y="4943"/>
                    <a:pt x="42493" y="4922"/>
                    <a:pt x="42339" y="4922"/>
                  </a:cubicBezTo>
                  <a:cubicBezTo>
                    <a:pt x="41706" y="4922"/>
                    <a:pt x="40989" y="5275"/>
                    <a:pt x="40429" y="5275"/>
                  </a:cubicBezTo>
                  <a:cubicBezTo>
                    <a:pt x="40040" y="5275"/>
                    <a:pt x="39728" y="5105"/>
                    <a:pt x="39572" y="4530"/>
                  </a:cubicBezTo>
                  <a:cubicBezTo>
                    <a:pt x="39312" y="4436"/>
                    <a:pt x="39033" y="4115"/>
                    <a:pt x="38784" y="4063"/>
                  </a:cubicBezTo>
                  <a:cubicBezTo>
                    <a:pt x="38691" y="4046"/>
                    <a:pt x="38597" y="4038"/>
                    <a:pt x="38503" y="4038"/>
                  </a:cubicBezTo>
                  <a:cubicBezTo>
                    <a:pt x="38056" y="4038"/>
                    <a:pt x="37600" y="4203"/>
                    <a:pt x="37121" y="4203"/>
                  </a:cubicBezTo>
                  <a:cubicBezTo>
                    <a:pt x="36986" y="4203"/>
                    <a:pt x="36850" y="4190"/>
                    <a:pt x="36712" y="4157"/>
                  </a:cubicBezTo>
                  <a:cubicBezTo>
                    <a:pt x="36377" y="4071"/>
                    <a:pt x="36097" y="4035"/>
                    <a:pt x="35837" y="4035"/>
                  </a:cubicBezTo>
                  <a:cubicBezTo>
                    <a:pt x="35282" y="4035"/>
                    <a:pt x="34813" y="4195"/>
                    <a:pt x="34080" y="4364"/>
                  </a:cubicBezTo>
                  <a:cubicBezTo>
                    <a:pt x="33323" y="4540"/>
                    <a:pt x="32536" y="4498"/>
                    <a:pt x="31883" y="4882"/>
                  </a:cubicBezTo>
                  <a:cubicBezTo>
                    <a:pt x="31419" y="5165"/>
                    <a:pt x="31186" y="5266"/>
                    <a:pt x="30889" y="5266"/>
                  </a:cubicBezTo>
                  <a:cubicBezTo>
                    <a:pt x="30675" y="5266"/>
                    <a:pt x="30429" y="5214"/>
                    <a:pt x="30039" y="5141"/>
                  </a:cubicBezTo>
                  <a:cubicBezTo>
                    <a:pt x="29780" y="5092"/>
                    <a:pt x="29526" y="5072"/>
                    <a:pt x="29276" y="5072"/>
                  </a:cubicBezTo>
                  <a:cubicBezTo>
                    <a:pt x="28178" y="5072"/>
                    <a:pt x="27147" y="5453"/>
                    <a:pt x="26054" y="5453"/>
                  </a:cubicBezTo>
                  <a:cubicBezTo>
                    <a:pt x="25908" y="5453"/>
                    <a:pt x="25762" y="5446"/>
                    <a:pt x="25614" y="5431"/>
                  </a:cubicBezTo>
                  <a:cubicBezTo>
                    <a:pt x="24081" y="5276"/>
                    <a:pt x="22848" y="4530"/>
                    <a:pt x="21273" y="4519"/>
                  </a:cubicBezTo>
                  <a:cubicBezTo>
                    <a:pt x="19950" y="4510"/>
                    <a:pt x="19168" y="3409"/>
                    <a:pt x="17868" y="3409"/>
                  </a:cubicBezTo>
                  <a:cubicBezTo>
                    <a:pt x="17763" y="3409"/>
                    <a:pt x="17655" y="3416"/>
                    <a:pt x="17543" y="3431"/>
                  </a:cubicBezTo>
                  <a:cubicBezTo>
                    <a:pt x="17446" y="3445"/>
                    <a:pt x="17352" y="3452"/>
                    <a:pt x="17261" y="3452"/>
                  </a:cubicBezTo>
                  <a:cubicBezTo>
                    <a:pt x="16053" y="3452"/>
                    <a:pt x="15292" y="2328"/>
                    <a:pt x="13896" y="2260"/>
                  </a:cubicBezTo>
                  <a:cubicBezTo>
                    <a:pt x="13056" y="2229"/>
                    <a:pt x="12777" y="2084"/>
                    <a:pt x="12031" y="1556"/>
                  </a:cubicBezTo>
                  <a:cubicBezTo>
                    <a:pt x="11306" y="1037"/>
                    <a:pt x="11005" y="1007"/>
                    <a:pt x="10166" y="800"/>
                  </a:cubicBezTo>
                  <a:cubicBezTo>
                    <a:pt x="9658" y="664"/>
                    <a:pt x="9326" y="188"/>
                    <a:pt x="8829" y="54"/>
                  </a:cubicBezTo>
                  <a:cubicBezTo>
                    <a:pt x="8696" y="17"/>
                    <a:pt x="8564" y="1"/>
                    <a:pt x="84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1352550" y="4433158"/>
              <a:ext cx="10344255" cy="1393495"/>
            </a:xfrm>
            <a:custGeom>
              <a:avLst/>
              <a:gdLst/>
              <a:ahLst/>
              <a:cxnLst/>
              <a:rect l="l" t="t" r="r" b="b"/>
              <a:pathLst>
                <a:path w="74572" h="17917" extrusionOk="0">
                  <a:moveTo>
                    <a:pt x="28515" y="0"/>
                  </a:moveTo>
                  <a:cubicBezTo>
                    <a:pt x="28194" y="31"/>
                    <a:pt x="27811" y="104"/>
                    <a:pt x="27479" y="238"/>
                  </a:cubicBezTo>
                  <a:lnTo>
                    <a:pt x="27406" y="238"/>
                  </a:lnTo>
                  <a:cubicBezTo>
                    <a:pt x="27459" y="155"/>
                    <a:pt x="27468" y="72"/>
                    <a:pt x="27510" y="0"/>
                  </a:cubicBezTo>
                  <a:lnTo>
                    <a:pt x="27510" y="0"/>
                  </a:lnTo>
                  <a:cubicBezTo>
                    <a:pt x="27251" y="21"/>
                    <a:pt x="27023" y="114"/>
                    <a:pt x="26816" y="249"/>
                  </a:cubicBezTo>
                  <a:cubicBezTo>
                    <a:pt x="26713" y="269"/>
                    <a:pt x="26609" y="290"/>
                    <a:pt x="26495" y="321"/>
                  </a:cubicBezTo>
                  <a:cubicBezTo>
                    <a:pt x="26456" y="133"/>
                    <a:pt x="26351" y="65"/>
                    <a:pt x="26206" y="65"/>
                  </a:cubicBezTo>
                  <a:cubicBezTo>
                    <a:pt x="25930" y="65"/>
                    <a:pt x="25508" y="313"/>
                    <a:pt x="25127" y="435"/>
                  </a:cubicBezTo>
                  <a:cubicBezTo>
                    <a:pt x="25106" y="414"/>
                    <a:pt x="25085" y="404"/>
                    <a:pt x="25065" y="394"/>
                  </a:cubicBezTo>
                  <a:cubicBezTo>
                    <a:pt x="25034" y="424"/>
                    <a:pt x="24982" y="456"/>
                    <a:pt x="24920" y="477"/>
                  </a:cubicBezTo>
                  <a:cubicBezTo>
                    <a:pt x="24867" y="487"/>
                    <a:pt x="24815" y="493"/>
                    <a:pt x="24766" y="493"/>
                  </a:cubicBezTo>
                  <a:cubicBezTo>
                    <a:pt x="24618" y="493"/>
                    <a:pt x="24487" y="442"/>
                    <a:pt x="24401" y="311"/>
                  </a:cubicBezTo>
                  <a:cubicBezTo>
                    <a:pt x="24240" y="586"/>
                    <a:pt x="23873" y="733"/>
                    <a:pt x="23510" y="733"/>
                  </a:cubicBezTo>
                  <a:cubicBezTo>
                    <a:pt x="23244" y="733"/>
                    <a:pt x="22981" y="653"/>
                    <a:pt x="22806" y="487"/>
                  </a:cubicBezTo>
                  <a:cubicBezTo>
                    <a:pt x="22526" y="705"/>
                    <a:pt x="22329" y="818"/>
                    <a:pt x="22122" y="870"/>
                  </a:cubicBezTo>
                  <a:cubicBezTo>
                    <a:pt x="21998" y="860"/>
                    <a:pt x="21915" y="850"/>
                    <a:pt x="21863" y="829"/>
                  </a:cubicBezTo>
                  <a:cubicBezTo>
                    <a:pt x="21843" y="788"/>
                    <a:pt x="21956" y="818"/>
                    <a:pt x="21926" y="788"/>
                  </a:cubicBezTo>
                  <a:cubicBezTo>
                    <a:pt x="21583" y="756"/>
                    <a:pt x="21231" y="725"/>
                    <a:pt x="20879" y="694"/>
                  </a:cubicBezTo>
                  <a:cubicBezTo>
                    <a:pt x="20869" y="673"/>
                    <a:pt x="20858" y="663"/>
                    <a:pt x="20848" y="642"/>
                  </a:cubicBezTo>
                  <a:cubicBezTo>
                    <a:pt x="20775" y="652"/>
                    <a:pt x="20671" y="663"/>
                    <a:pt x="20579" y="673"/>
                  </a:cubicBezTo>
                  <a:cubicBezTo>
                    <a:pt x="20125" y="635"/>
                    <a:pt x="19666" y="614"/>
                    <a:pt x="19223" y="614"/>
                  </a:cubicBezTo>
                  <a:cubicBezTo>
                    <a:pt x="19068" y="614"/>
                    <a:pt x="18915" y="616"/>
                    <a:pt x="18765" y="622"/>
                  </a:cubicBezTo>
                  <a:cubicBezTo>
                    <a:pt x="18475" y="528"/>
                    <a:pt x="18195" y="445"/>
                    <a:pt x="17988" y="445"/>
                  </a:cubicBezTo>
                  <a:cubicBezTo>
                    <a:pt x="17905" y="269"/>
                    <a:pt x="17832" y="332"/>
                    <a:pt x="17749" y="176"/>
                  </a:cubicBezTo>
                  <a:cubicBezTo>
                    <a:pt x="17563" y="269"/>
                    <a:pt x="17252" y="497"/>
                    <a:pt x="16941" y="652"/>
                  </a:cubicBezTo>
                  <a:cubicBezTo>
                    <a:pt x="16745" y="632"/>
                    <a:pt x="16538" y="611"/>
                    <a:pt x="16351" y="611"/>
                  </a:cubicBezTo>
                  <a:cubicBezTo>
                    <a:pt x="16315" y="606"/>
                    <a:pt x="16276" y="603"/>
                    <a:pt x="16238" y="603"/>
                  </a:cubicBezTo>
                  <a:cubicBezTo>
                    <a:pt x="16200" y="603"/>
                    <a:pt x="16164" y="606"/>
                    <a:pt x="16133" y="611"/>
                  </a:cubicBezTo>
                  <a:lnTo>
                    <a:pt x="16102" y="549"/>
                  </a:lnTo>
                  <a:cubicBezTo>
                    <a:pt x="15803" y="612"/>
                    <a:pt x="15329" y="753"/>
                    <a:pt x="14960" y="753"/>
                  </a:cubicBezTo>
                  <a:cubicBezTo>
                    <a:pt x="14844" y="753"/>
                    <a:pt x="14738" y="739"/>
                    <a:pt x="14652" y="705"/>
                  </a:cubicBezTo>
                  <a:cubicBezTo>
                    <a:pt x="14631" y="777"/>
                    <a:pt x="14652" y="839"/>
                    <a:pt x="14631" y="912"/>
                  </a:cubicBezTo>
                  <a:cubicBezTo>
                    <a:pt x="14247" y="705"/>
                    <a:pt x="13781" y="797"/>
                    <a:pt x="13408" y="622"/>
                  </a:cubicBezTo>
                  <a:cubicBezTo>
                    <a:pt x="13408" y="746"/>
                    <a:pt x="13388" y="839"/>
                    <a:pt x="13356" y="901"/>
                  </a:cubicBezTo>
                  <a:cubicBezTo>
                    <a:pt x="13177" y="867"/>
                    <a:pt x="12998" y="847"/>
                    <a:pt x="12819" y="847"/>
                  </a:cubicBezTo>
                  <a:cubicBezTo>
                    <a:pt x="12780" y="847"/>
                    <a:pt x="12742" y="848"/>
                    <a:pt x="12704" y="850"/>
                  </a:cubicBezTo>
                  <a:cubicBezTo>
                    <a:pt x="12621" y="850"/>
                    <a:pt x="12538" y="860"/>
                    <a:pt x="12455" y="860"/>
                  </a:cubicBezTo>
                  <a:cubicBezTo>
                    <a:pt x="12379" y="843"/>
                    <a:pt x="12297" y="826"/>
                    <a:pt x="12219" y="826"/>
                  </a:cubicBezTo>
                  <a:cubicBezTo>
                    <a:pt x="12201" y="826"/>
                    <a:pt x="12183" y="827"/>
                    <a:pt x="12165" y="829"/>
                  </a:cubicBezTo>
                  <a:cubicBezTo>
                    <a:pt x="12124" y="788"/>
                    <a:pt x="12134" y="725"/>
                    <a:pt x="12082" y="684"/>
                  </a:cubicBezTo>
                  <a:cubicBezTo>
                    <a:pt x="12009" y="797"/>
                    <a:pt x="11864" y="860"/>
                    <a:pt x="11761" y="943"/>
                  </a:cubicBezTo>
                  <a:cubicBezTo>
                    <a:pt x="11719" y="943"/>
                    <a:pt x="11668" y="953"/>
                    <a:pt x="11626" y="953"/>
                  </a:cubicBezTo>
                  <a:cubicBezTo>
                    <a:pt x="11615" y="922"/>
                    <a:pt x="11636" y="891"/>
                    <a:pt x="11595" y="860"/>
                  </a:cubicBezTo>
                  <a:cubicBezTo>
                    <a:pt x="11486" y="923"/>
                    <a:pt x="11360" y="953"/>
                    <a:pt x="11235" y="953"/>
                  </a:cubicBezTo>
                  <a:cubicBezTo>
                    <a:pt x="10993" y="953"/>
                    <a:pt x="10755" y="840"/>
                    <a:pt x="10652" y="642"/>
                  </a:cubicBezTo>
                  <a:cubicBezTo>
                    <a:pt x="10496" y="705"/>
                    <a:pt x="10321" y="777"/>
                    <a:pt x="10134" y="870"/>
                  </a:cubicBezTo>
                  <a:cubicBezTo>
                    <a:pt x="9386" y="679"/>
                    <a:pt x="8469" y="319"/>
                    <a:pt x="7796" y="319"/>
                  </a:cubicBezTo>
                  <a:cubicBezTo>
                    <a:pt x="7668" y="319"/>
                    <a:pt x="7548" y="332"/>
                    <a:pt x="7440" y="362"/>
                  </a:cubicBezTo>
                  <a:cubicBezTo>
                    <a:pt x="6352" y="652"/>
                    <a:pt x="6300" y="2010"/>
                    <a:pt x="5461" y="2570"/>
                  </a:cubicBezTo>
                  <a:cubicBezTo>
                    <a:pt x="5016" y="2870"/>
                    <a:pt x="4487" y="2922"/>
                    <a:pt x="4021" y="3222"/>
                  </a:cubicBezTo>
                  <a:cubicBezTo>
                    <a:pt x="3306" y="3689"/>
                    <a:pt x="2653" y="4248"/>
                    <a:pt x="1855" y="4580"/>
                  </a:cubicBezTo>
                  <a:cubicBezTo>
                    <a:pt x="1295" y="4808"/>
                    <a:pt x="239" y="4683"/>
                    <a:pt x="146" y="5388"/>
                  </a:cubicBezTo>
                  <a:cubicBezTo>
                    <a:pt x="1" y="6548"/>
                    <a:pt x="2218" y="8289"/>
                    <a:pt x="2850" y="9056"/>
                  </a:cubicBezTo>
                  <a:cubicBezTo>
                    <a:pt x="4166" y="10641"/>
                    <a:pt x="5585" y="11967"/>
                    <a:pt x="7160" y="13314"/>
                  </a:cubicBezTo>
                  <a:cubicBezTo>
                    <a:pt x="11624" y="17130"/>
                    <a:pt x="17692" y="17917"/>
                    <a:pt x="23702" y="17917"/>
                  </a:cubicBezTo>
                  <a:cubicBezTo>
                    <a:pt x="26830" y="17917"/>
                    <a:pt x="29943" y="17704"/>
                    <a:pt x="32805" y="17594"/>
                  </a:cubicBezTo>
                  <a:cubicBezTo>
                    <a:pt x="39633" y="17324"/>
                    <a:pt x="46461" y="17189"/>
                    <a:pt x="53300" y="16889"/>
                  </a:cubicBezTo>
                  <a:cubicBezTo>
                    <a:pt x="54896" y="16816"/>
                    <a:pt x="55952" y="16433"/>
                    <a:pt x="57382" y="15895"/>
                  </a:cubicBezTo>
                  <a:cubicBezTo>
                    <a:pt x="58491" y="15480"/>
                    <a:pt x="59879" y="15511"/>
                    <a:pt x="61050" y="15376"/>
                  </a:cubicBezTo>
                  <a:cubicBezTo>
                    <a:pt x="63961" y="15045"/>
                    <a:pt x="67081" y="14288"/>
                    <a:pt x="69671" y="12931"/>
                  </a:cubicBezTo>
                  <a:cubicBezTo>
                    <a:pt x="71857" y="11791"/>
                    <a:pt x="74281" y="10071"/>
                    <a:pt x="74479" y="7377"/>
                  </a:cubicBezTo>
                  <a:cubicBezTo>
                    <a:pt x="74572" y="6082"/>
                    <a:pt x="74053" y="5450"/>
                    <a:pt x="72872" y="5284"/>
                  </a:cubicBezTo>
                  <a:cubicBezTo>
                    <a:pt x="71690" y="5111"/>
                    <a:pt x="70524" y="4643"/>
                    <a:pt x="69319" y="4643"/>
                  </a:cubicBezTo>
                  <a:cubicBezTo>
                    <a:pt x="69226" y="4643"/>
                    <a:pt x="69132" y="4646"/>
                    <a:pt x="69039" y="4652"/>
                  </a:cubicBezTo>
                  <a:cubicBezTo>
                    <a:pt x="68722" y="4669"/>
                    <a:pt x="68477" y="4688"/>
                    <a:pt x="68249" y="4688"/>
                  </a:cubicBezTo>
                  <a:cubicBezTo>
                    <a:pt x="67917" y="4688"/>
                    <a:pt x="67619" y="4648"/>
                    <a:pt x="67184" y="4507"/>
                  </a:cubicBezTo>
                  <a:cubicBezTo>
                    <a:pt x="66625" y="4341"/>
                    <a:pt x="66075" y="4352"/>
                    <a:pt x="65495" y="4248"/>
                  </a:cubicBezTo>
                  <a:cubicBezTo>
                    <a:pt x="64988" y="4155"/>
                    <a:pt x="64562" y="3792"/>
                    <a:pt x="64076" y="3709"/>
                  </a:cubicBezTo>
                  <a:cubicBezTo>
                    <a:pt x="64044" y="3705"/>
                    <a:pt x="64014" y="3703"/>
                    <a:pt x="63984" y="3703"/>
                  </a:cubicBezTo>
                  <a:cubicBezTo>
                    <a:pt x="63804" y="3703"/>
                    <a:pt x="63652" y="3773"/>
                    <a:pt x="63481" y="3773"/>
                  </a:cubicBezTo>
                  <a:cubicBezTo>
                    <a:pt x="63420" y="3773"/>
                    <a:pt x="63356" y="3764"/>
                    <a:pt x="63288" y="3740"/>
                  </a:cubicBezTo>
                  <a:cubicBezTo>
                    <a:pt x="62978" y="3627"/>
                    <a:pt x="62884" y="3274"/>
                    <a:pt x="62522" y="3171"/>
                  </a:cubicBezTo>
                  <a:cubicBezTo>
                    <a:pt x="62467" y="3155"/>
                    <a:pt x="62413" y="3149"/>
                    <a:pt x="62358" y="3149"/>
                  </a:cubicBezTo>
                  <a:cubicBezTo>
                    <a:pt x="62151" y="3149"/>
                    <a:pt x="61943" y="3237"/>
                    <a:pt x="61755" y="3254"/>
                  </a:cubicBezTo>
                  <a:cubicBezTo>
                    <a:pt x="61009" y="3326"/>
                    <a:pt x="60594" y="3429"/>
                    <a:pt x="59807" y="3481"/>
                  </a:cubicBezTo>
                  <a:cubicBezTo>
                    <a:pt x="59759" y="3485"/>
                    <a:pt x="59703" y="3486"/>
                    <a:pt x="59641" y="3486"/>
                  </a:cubicBezTo>
                  <a:cubicBezTo>
                    <a:pt x="59547" y="3486"/>
                    <a:pt x="59439" y="3484"/>
                    <a:pt x="59329" y="3484"/>
                  </a:cubicBezTo>
                  <a:cubicBezTo>
                    <a:pt x="58919" y="3484"/>
                    <a:pt x="58466" y="3520"/>
                    <a:pt x="58481" y="3864"/>
                  </a:cubicBezTo>
                  <a:cubicBezTo>
                    <a:pt x="58247" y="3803"/>
                    <a:pt x="58040" y="3781"/>
                    <a:pt x="57844" y="3781"/>
                  </a:cubicBezTo>
                  <a:cubicBezTo>
                    <a:pt x="57312" y="3781"/>
                    <a:pt x="56869" y="3947"/>
                    <a:pt x="56232" y="3947"/>
                  </a:cubicBezTo>
                  <a:cubicBezTo>
                    <a:pt x="55916" y="3947"/>
                    <a:pt x="55514" y="4110"/>
                    <a:pt x="55150" y="4110"/>
                  </a:cubicBezTo>
                  <a:cubicBezTo>
                    <a:pt x="54941" y="4110"/>
                    <a:pt x="54744" y="4056"/>
                    <a:pt x="54585" y="3885"/>
                  </a:cubicBezTo>
                  <a:cubicBezTo>
                    <a:pt x="54470" y="4041"/>
                    <a:pt x="54357" y="3979"/>
                    <a:pt x="54284" y="4248"/>
                  </a:cubicBezTo>
                  <a:cubicBezTo>
                    <a:pt x="53455" y="4175"/>
                    <a:pt x="52585" y="4186"/>
                    <a:pt x="51735" y="4113"/>
                  </a:cubicBezTo>
                  <a:cubicBezTo>
                    <a:pt x="51393" y="4072"/>
                    <a:pt x="50917" y="3761"/>
                    <a:pt x="50710" y="3730"/>
                  </a:cubicBezTo>
                  <a:cubicBezTo>
                    <a:pt x="50678" y="3725"/>
                    <a:pt x="50647" y="3723"/>
                    <a:pt x="50616" y="3723"/>
                  </a:cubicBezTo>
                  <a:cubicBezTo>
                    <a:pt x="50443" y="3723"/>
                    <a:pt x="50280" y="3792"/>
                    <a:pt x="50146" y="3792"/>
                  </a:cubicBezTo>
                  <a:cubicBezTo>
                    <a:pt x="50020" y="3792"/>
                    <a:pt x="49920" y="3731"/>
                    <a:pt x="49860" y="3491"/>
                  </a:cubicBezTo>
                  <a:cubicBezTo>
                    <a:pt x="49704" y="3574"/>
                    <a:pt x="49487" y="3564"/>
                    <a:pt x="49331" y="3730"/>
                  </a:cubicBezTo>
                  <a:cubicBezTo>
                    <a:pt x="49259" y="3627"/>
                    <a:pt x="49218" y="3616"/>
                    <a:pt x="49155" y="3491"/>
                  </a:cubicBezTo>
                  <a:cubicBezTo>
                    <a:pt x="49119" y="3527"/>
                    <a:pt x="48945" y="3540"/>
                    <a:pt x="48710" y="3540"/>
                  </a:cubicBezTo>
                  <a:cubicBezTo>
                    <a:pt x="48189" y="3540"/>
                    <a:pt x="47368" y="3479"/>
                    <a:pt x="47087" y="3479"/>
                  </a:cubicBezTo>
                  <a:cubicBezTo>
                    <a:pt x="47018" y="3479"/>
                    <a:pt x="46982" y="3483"/>
                    <a:pt x="46989" y="3491"/>
                  </a:cubicBezTo>
                  <a:cubicBezTo>
                    <a:pt x="46889" y="3537"/>
                    <a:pt x="46780" y="3561"/>
                    <a:pt x="46675" y="3561"/>
                  </a:cubicBezTo>
                  <a:cubicBezTo>
                    <a:pt x="46446" y="3561"/>
                    <a:pt x="46241" y="3444"/>
                    <a:pt x="46213" y="3181"/>
                  </a:cubicBezTo>
                  <a:cubicBezTo>
                    <a:pt x="46028" y="3286"/>
                    <a:pt x="45663" y="3362"/>
                    <a:pt x="45322" y="3362"/>
                  </a:cubicBezTo>
                  <a:cubicBezTo>
                    <a:pt x="44994" y="3362"/>
                    <a:pt x="44687" y="3292"/>
                    <a:pt x="44586" y="3108"/>
                  </a:cubicBezTo>
                  <a:cubicBezTo>
                    <a:pt x="44482" y="3158"/>
                    <a:pt x="44381" y="3182"/>
                    <a:pt x="44286" y="3182"/>
                  </a:cubicBezTo>
                  <a:cubicBezTo>
                    <a:pt x="44104" y="3182"/>
                    <a:pt x="43941" y="3095"/>
                    <a:pt x="43819" y="2932"/>
                  </a:cubicBezTo>
                  <a:cubicBezTo>
                    <a:pt x="43766" y="2954"/>
                    <a:pt x="43709" y="2964"/>
                    <a:pt x="43650" y="2964"/>
                  </a:cubicBezTo>
                  <a:cubicBezTo>
                    <a:pt x="43380" y="2964"/>
                    <a:pt x="43058" y="2774"/>
                    <a:pt x="42856" y="2774"/>
                  </a:cubicBezTo>
                  <a:cubicBezTo>
                    <a:pt x="42734" y="2774"/>
                    <a:pt x="42655" y="2844"/>
                    <a:pt x="42658" y="3067"/>
                  </a:cubicBezTo>
                  <a:cubicBezTo>
                    <a:pt x="42285" y="2715"/>
                    <a:pt x="41747" y="3026"/>
                    <a:pt x="41560" y="2642"/>
                  </a:cubicBezTo>
                  <a:cubicBezTo>
                    <a:pt x="41426" y="2735"/>
                    <a:pt x="41228" y="2715"/>
                    <a:pt x="41115" y="2777"/>
                  </a:cubicBezTo>
                  <a:cubicBezTo>
                    <a:pt x="41115" y="2642"/>
                    <a:pt x="41042" y="2508"/>
                    <a:pt x="41032" y="2404"/>
                  </a:cubicBezTo>
                  <a:cubicBezTo>
                    <a:pt x="40824" y="2503"/>
                    <a:pt x="40585" y="2563"/>
                    <a:pt x="40341" y="2563"/>
                  </a:cubicBezTo>
                  <a:cubicBezTo>
                    <a:pt x="40306" y="2563"/>
                    <a:pt x="40270" y="2562"/>
                    <a:pt x="40234" y="2559"/>
                  </a:cubicBezTo>
                  <a:cubicBezTo>
                    <a:pt x="40192" y="2538"/>
                    <a:pt x="40151" y="2517"/>
                    <a:pt x="40109" y="2487"/>
                  </a:cubicBezTo>
                  <a:cubicBezTo>
                    <a:pt x="40099" y="2414"/>
                    <a:pt x="40089" y="2331"/>
                    <a:pt x="40079" y="2259"/>
                  </a:cubicBezTo>
                  <a:cubicBezTo>
                    <a:pt x="39426" y="2300"/>
                    <a:pt x="38617" y="2393"/>
                    <a:pt x="37830" y="2414"/>
                  </a:cubicBezTo>
                  <a:lnTo>
                    <a:pt x="37820" y="2404"/>
                  </a:lnTo>
                  <a:lnTo>
                    <a:pt x="37820" y="2414"/>
                  </a:lnTo>
                  <a:cubicBezTo>
                    <a:pt x="37757" y="2415"/>
                    <a:pt x="37694" y="2415"/>
                    <a:pt x="37631" y="2415"/>
                  </a:cubicBezTo>
                  <a:cubicBezTo>
                    <a:pt x="37056" y="2415"/>
                    <a:pt x="36502" y="2369"/>
                    <a:pt x="36006" y="2238"/>
                  </a:cubicBezTo>
                  <a:cubicBezTo>
                    <a:pt x="35893" y="2165"/>
                    <a:pt x="35882" y="2010"/>
                    <a:pt x="35675" y="1927"/>
                  </a:cubicBezTo>
                  <a:cubicBezTo>
                    <a:pt x="35561" y="1886"/>
                    <a:pt x="35333" y="1896"/>
                    <a:pt x="35209" y="1875"/>
                  </a:cubicBezTo>
                  <a:cubicBezTo>
                    <a:pt x="35105" y="1854"/>
                    <a:pt x="35012" y="1844"/>
                    <a:pt x="34919" y="1834"/>
                  </a:cubicBezTo>
                  <a:cubicBezTo>
                    <a:pt x="34763" y="1771"/>
                    <a:pt x="34597" y="1709"/>
                    <a:pt x="34442" y="1647"/>
                  </a:cubicBezTo>
                  <a:cubicBezTo>
                    <a:pt x="34411" y="1596"/>
                    <a:pt x="34380" y="1543"/>
                    <a:pt x="34359" y="1471"/>
                  </a:cubicBezTo>
                  <a:cubicBezTo>
                    <a:pt x="34307" y="1502"/>
                    <a:pt x="34256" y="1523"/>
                    <a:pt x="34193" y="1534"/>
                  </a:cubicBezTo>
                  <a:cubicBezTo>
                    <a:pt x="34141" y="1513"/>
                    <a:pt x="34090" y="1492"/>
                    <a:pt x="34038" y="1461"/>
                  </a:cubicBezTo>
                  <a:cubicBezTo>
                    <a:pt x="33975" y="1430"/>
                    <a:pt x="33893" y="1398"/>
                    <a:pt x="33800" y="1368"/>
                  </a:cubicBezTo>
                  <a:lnTo>
                    <a:pt x="33800" y="1243"/>
                  </a:lnTo>
                  <a:cubicBezTo>
                    <a:pt x="33787" y="1244"/>
                    <a:pt x="33775" y="1245"/>
                    <a:pt x="33761" y="1245"/>
                  </a:cubicBezTo>
                  <a:cubicBezTo>
                    <a:pt x="33650" y="1245"/>
                    <a:pt x="33507" y="1212"/>
                    <a:pt x="33406" y="1212"/>
                  </a:cubicBezTo>
                  <a:cubicBezTo>
                    <a:pt x="33385" y="1212"/>
                    <a:pt x="33365" y="1202"/>
                    <a:pt x="33344" y="1191"/>
                  </a:cubicBezTo>
                  <a:cubicBezTo>
                    <a:pt x="33344" y="1129"/>
                    <a:pt x="33365" y="1067"/>
                    <a:pt x="33333" y="1015"/>
                  </a:cubicBezTo>
                  <a:cubicBezTo>
                    <a:pt x="33314" y="1018"/>
                    <a:pt x="33293" y="1020"/>
                    <a:pt x="33272" y="1020"/>
                  </a:cubicBezTo>
                  <a:cubicBezTo>
                    <a:pt x="33159" y="1020"/>
                    <a:pt x="33027" y="983"/>
                    <a:pt x="32910" y="983"/>
                  </a:cubicBezTo>
                  <a:cubicBezTo>
                    <a:pt x="32899" y="983"/>
                    <a:pt x="32888" y="983"/>
                    <a:pt x="32877" y="984"/>
                  </a:cubicBezTo>
                  <a:cubicBezTo>
                    <a:pt x="32846" y="974"/>
                    <a:pt x="32826" y="953"/>
                    <a:pt x="32805" y="943"/>
                  </a:cubicBezTo>
                  <a:cubicBezTo>
                    <a:pt x="32805" y="891"/>
                    <a:pt x="32805" y="839"/>
                    <a:pt x="32784" y="777"/>
                  </a:cubicBezTo>
                  <a:cubicBezTo>
                    <a:pt x="32691" y="663"/>
                    <a:pt x="32619" y="735"/>
                    <a:pt x="32556" y="549"/>
                  </a:cubicBezTo>
                  <a:cubicBezTo>
                    <a:pt x="32186" y="578"/>
                    <a:pt x="31811" y="612"/>
                    <a:pt x="31434" y="612"/>
                  </a:cubicBezTo>
                  <a:cubicBezTo>
                    <a:pt x="31273" y="612"/>
                    <a:pt x="31111" y="606"/>
                    <a:pt x="30950" y="590"/>
                  </a:cubicBezTo>
                  <a:cubicBezTo>
                    <a:pt x="30991" y="518"/>
                    <a:pt x="31033" y="404"/>
                    <a:pt x="31085" y="332"/>
                  </a:cubicBezTo>
                  <a:lnTo>
                    <a:pt x="31085" y="332"/>
                  </a:lnTo>
                  <a:cubicBezTo>
                    <a:pt x="30866" y="393"/>
                    <a:pt x="30546" y="546"/>
                    <a:pt x="30295" y="546"/>
                  </a:cubicBezTo>
                  <a:cubicBezTo>
                    <a:pt x="30167" y="546"/>
                    <a:pt x="30057" y="506"/>
                    <a:pt x="29987" y="394"/>
                  </a:cubicBezTo>
                  <a:cubicBezTo>
                    <a:pt x="29904" y="437"/>
                    <a:pt x="29825" y="448"/>
                    <a:pt x="29745" y="448"/>
                  </a:cubicBezTo>
                  <a:cubicBezTo>
                    <a:pt x="29668" y="448"/>
                    <a:pt x="29590" y="438"/>
                    <a:pt x="29507" y="438"/>
                  </a:cubicBezTo>
                  <a:cubicBezTo>
                    <a:pt x="29471" y="438"/>
                    <a:pt x="29434" y="440"/>
                    <a:pt x="29396" y="445"/>
                  </a:cubicBezTo>
                  <a:lnTo>
                    <a:pt x="29292" y="238"/>
                  </a:lnTo>
                  <a:cubicBezTo>
                    <a:pt x="29175" y="327"/>
                    <a:pt x="29045" y="375"/>
                    <a:pt x="28924" y="375"/>
                  </a:cubicBezTo>
                  <a:cubicBezTo>
                    <a:pt x="28736" y="375"/>
                    <a:pt x="28572" y="259"/>
                    <a:pt x="2851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343543" y="4818303"/>
              <a:ext cx="9063638" cy="2081648"/>
            </a:xfrm>
            <a:custGeom>
              <a:avLst/>
              <a:gdLst/>
              <a:ahLst/>
              <a:cxnLst/>
              <a:rect l="l" t="t" r="r" b="b"/>
              <a:pathLst>
                <a:path w="65340" h="26765" extrusionOk="0">
                  <a:moveTo>
                    <a:pt x="8051" y="1"/>
                  </a:moveTo>
                  <a:cubicBezTo>
                    <a:pt x="7792" y="84"/>
                    <a:pt x="7440" y="259"/>
                    <a:pt x="7129" y="332"/>
                  </a:cubicBezTo>
                  <a:lnTo>
                    <a:pt x="6911" y="363"/>
                  </a:lnTo>
                  <a:cubicBezTo>
                    <a:pt x="6984" y="280"/>
                    <a:pt x="7015" y="177"/>
                    <a:pt x="7067" y="114"/>
                  </a:cubicBezTo>
                  <a:lnTo>
                    <a:pt x="7067" y="114"/>
                  </a:lnTo>
                  <a:cubicBezTo>
                    <a:pt x="6839" y="239"/>
                    <a:pt x="6611" y="374"/>
                    <a:pt x="6362" y="446"/>
                  </a:cubicBezTo>
                  <a:cubicBezTo>
                    <a:pt x="6289" y="457"/>
                    <a:pt x="6227" y="477"/>
                    <a:pt x="6155" y="487"/>
                  </a:cubicBezTo>
                  <a:cubicBezTo>
                    <a:pt x="6155" y="404"/>
                    <a:pt x="6124" y="301"/>
                    <a:pt x="6134" y="229"/>
                  </a:cubicBezTo>
                  <a:lnTo>
                    <a:pt x="6134" y="229"/>
                  </a:lnTo>
                  <a:cubicBezTo>
                    <a:pt x="5906" y="374"/>
                    <a:pt x="5585" y="550"/>
                    <a:pt x="5285" y="695"/>
                  </a:cubicBezTo>
                  <a:cubicBezTo>
                    <a:pt x="5015" y="788"/>
                    <a:pt x="4777" y="892"/>
                    <a:pt x="4539" y="996"/>
                  </a:cubicBezTo>
                  <a:cubicBezTo>
                    <a:pt x="4453" y="1008"/>
                    <a:pt x="4362" y="1013"/>
                    <a:pt x="4268" y="1013"/>
                  </a:cubicBezTo>
                  <a:cubicBezTo>
                    <a:pt x="4021" y="1013"/>
                    <a:pt x="3749" y="981"/>
                    <a:pt x="3462" y="981"/>
                  </a:cubicBezTo>
                  <a:cubicBezTo>
                    <a:pt x="3410" y="981"/>
                    <a:pt x="3358" y="982"/>
                    <a:pt x="3305" y="985"/>
                  </a:cubicBezTo>
                  <a:cubicBezTo>
                    <a:pt x="3254" y="1141"/>
                    <a:pt x="3109" y="1244"/>
                    <a:pt x="2953" y="1275"/>
                  </a:cubicBezTo>
                  <a:cubicBezTo>
                    <a:pt x="2870" y="1275"/>
                    <a:pt x="2787" y="1275"/>
                    <a:pt x="2694" y="1286"/>
                  </a:cubicBezTo>
                  <a:cubicBezTo>
                    <a:pt x="2559" y="1265"/>
                    <a:pt x="2425" y="1192"/>
                    <a:pt x="2363" y="1088"/>
                  </a:cubicBezTo>
                  <a:cubicBezTo>
                    <a:pt x="2253" y="1247"/>
                    <a:pt x="2110" y="1373"/>
                    <a:pt x="1957" y="1373"/>
                  </a:cubicBezTo>
                  <a:cubicBezTo>
                    <a:pt x="1880" y="1373"/>
                    <a:pt x="1800" y="1341"/>
                    <a:pt x="1720" y="1265"/>
                  </a:cubicBezTo>
                  <a:cubicBezTo>
                    <a:pt x="1555" y="1389"/>
                    <a:pt x="1357" y="1524"/>
                    <a:pt x="1150" y="1555"/>
                  </a:cubicBezTo>
                  <a:cubicBezTo>
                    <a:pt x="1150" y="1431"/>
                    <a:pt x="1109" y="1275"/>
                    <a:pt x="1119" y="1161"/>
                  </a:cubicBezTo>
                  <a:lnTo>
                    <a:pt x="1119" y="1161"/>
                  </a:lnTo>
                  <a:cubicBezTo>
                    <a:pt x="1005" y="1327"/>
                    <a:pt x="664" y="1544"/>
                    <a:pt x="394" y="1762"/>
                  </a:cubicBezTo>
                  <a:cubicBezTo>
                    <a:pt x="221" y="1817"/>
                    <a:pt x="113" y="1847"/>
                    <a:pt x="95" y="1847"/>
                  </a:cubicBezTo>
                  <a:cubicBezTo>
                    <a:pt x="93" y="1847"/>
                    <a:pt x="92" y="1846"/>
                    <a:pt x="93" y="1845"/>
                  </a:cubicBezTo>
                  <a:lnTo>
                    <a:pt x="93" y="1845"/>
                  </a:lnTo>
                  <a:lnTo>
                    <a:pt x="42" y="1876"/>
                  </a:lnTo>
                  <a:lnTo>
                    <a:pt x="42" y="2124"/>
                  </a:lnTo>
                  <a:cubicBezTo>
                    <a:pt x="0" y="2197"/>
                    <a:pt x="0" y="2260"/>
                    <a:pt x="31" y="2322"/>
                  </a:cubicBezTo>
                  <a:lnTo>
                    <a:pt x="42" y="2322"/>
                  </a:lnTo>
                  <a:lnTo>
                    <a:pt x="42" y="26764"/>
                  </a:lnTo>
                  <a:lnTo>
                    <a:pt x="65340" y="26764"/>
                  </a:lnTo>
                  <a:lnTo>
                    <a:pt x="65340" y="4881"/>
                  </a:lnTo>
                  <a:cubicBezTo>
                    <a:pt x="65080" y="4767"/>
                    <a:pt x="64707" y="4736"/>
                    <a:pt x="64407" y="4643"/>
                  </a:cubicBezTo>
                  <a:cubicBezTo>
                    <a:pt x="64158" y="4560"/>
                    <a:pt x="63961" y="4373"/>
                    <a:pt x="63713" y="4249"/>
                  </a:cubicBezTo>
                  <a:cubicBezTo>
                    <a:pt x="63682" y="4228"/>
                    <a:pt x="63640" y="4218"/>
                    <a:pt x="63609" y="4208"/>
                  </a:cubicBezTo>
                  <a:cubicBezTo>
                    <a:pt x="63599" y="4197"/>
                    <a:pt x="63599" y="4187"/>
                    <a:pt x="63588" y="4176"/>
                  </a:cubicBezTo>
                  <a:cubicBezTo>
                    <a:pt x="63433" y="3913"/>
                    <a:pt x="63386" y="3856"/>
                    <a:pt x="63316" y="3856"/>
                  </a:cubicBezTo>
                  <a:cubicBezTo>
                    <a:pt x="63262" y="3856"/>
                    <a:pt x="63194" y="3891"/>
                    <a:pt x="63052" y="3891"/>
                  </a:cubicBezTo>
                  <a:cubicBezTo>
                    <a:pt x="63023" y="3891"/>
                    <a:pt x="62992" y="3889"/>
                    <a:pt x="62957" y="3886"/>
                  </a:cubicBezTo>
                  <a:cubicBezTo>
                    <a:pt x="62850" y="3878"/>
                    <a:pt x="62756" y="3877"/>
                    <a:pt x="62671" y="3877"/>
                  </a:cubicBezTo>
                  <a:cubicBezTo>
                    <a:pt x="62598" y="3877"/>
                    <a:pt x="62532" y="3878"/>
                    <a:pt x="62470" y="3878"/>
                  </a:cubicBezTo>
                  <a:cubicBezTo>
                    <a:pt x="62201" y="3878"/>
                    <a:pt x="62006" y="3855"/>
                    <a:pt x="61682" y="3607"/>
                  </a:cubicBezTo>
                  <a:lnTo>
                    <a:pt x="61682" y="3607"/>
                  </a:lnTo>
                  <a:cubicBezTo>
                    <a:pt x="61706" y="4141"/>
                    <a:pt x="61526" y="4252"/>
                    <a:pt x="61158" y="4252"/>
                  </a:cubicBezTo>
                  <a:cubicBezTo>
                    <a:pt x="61041" y="4252"/>
                    <a:pt x="60904" y="4241"/>
                    <a:pt x="60749" y="4228"/>
                  </a:cubicBezTo>
                  <a:cubicBezTo>
                    <a:pt x="60656" y="4218"/>
                    <a:pt x="60687" y="4021"/>
                    <a:pt x="60573" y="4000"/>
                  </a:cubicBezTo>
                  <a:cubicBezTo>
                    <a:pt x="60569" y="4000"/>
                    <a:pt x="60564" y="4000"/>
                    <a:pt x="60560" y="4000"/>
                  </a:cubicBezTo>
                  <a:cubicBezTo>
                    <a:pt x="60441" y="4000"/>
                    <a:pt x="60280" y="4125"/>
                    <a:pt x="60179" y="4125"/>
                  </a:cubicBezTo>
                  <a:cubicBezTo>
                    <a:pt x="60176" y="4125"/>
                    <a:pt x="60172" y="4125"/>
                    <a:pt x="60169" y="4125"/>
                  </a:cubicBezTo>
                  <a:cubicBezTo>
                    <a:pt x="60055" y="4083"/>
                    <a:pt x="59931" y="4042"/>
                    <a:pt x="59807" y="4000"/>
                  </a:cubicBezTo>
                  <a:cubicBezTo>
                    <a:pt x="59775" y="3948"/>
                    <a:pt x="59765" y="3865"/>
                    <a:pt x="59796" y="3720"/>
                  </a:cubicBezTo>
                  <a:lnTo>
                    <a:pt x="59796" y="3720"/>
                  </a:lnTo>
                  <a:cubicBezTo>
                    <a:pt x="59672" y="3782"/>
                    <a:pt x="59506" y="3835"/>
                    <a:pt x="59340" y="3835"/>
                  </a:cubicBezTo>
                  <a:cubicBezTo>
                    <a:pt x="59289" y="3824"/>
                    <a:pt x="59236" y="3803"/>
                    <a:pt x="59185" y="3793"/>
                  </a:cubicBezTo>
                  <a:cubicBezTo>
                    <a:pt x="59195" y="3720"/>
                    <a:pt x="59185" y="3627"/>
                    <a:pt x="59216" y="3544"/>
                  </a:cubicBezTo>
                  <a:lnTo>
                    <a:pt x="59216" y="3544"/>
                  </a:lnTo>
                  <a:cubicBezTo>
                    <a:pt x="59073" y="3594"/>
                    <a:pt x="58939" y="3610"/>
                    <a:pt x="58811" y="3610"/>
                  </a:cubicBezTo>
                  <a:cubicBezTo>
                    <a:pt x="58593" y="3610"/>
                    <a:pt x="58391" y="3565"/>
                    <a:pt x="58190" y="3565"/>
                  </a:cubicBezTo>
                  <a:cubicBezTo>
                    <a:pt x="58047" y="3565"/>
                    <a:pt x="57903" y="3588"/>
                    <a:pt x="57755" y="3669"/>
                  </a:cubicBezTo>
                  <a:cubicBezTo>
                    <a:pt x="57724" y="3658"/>
                    <a:pt x="57693" y="3658"/>
                    <a:pt x="57661" y="3658"/>
                  </a:cubicBezTo>
                  <a:cubicBezTo>
                    <a:pt x="57682" y="3617"/>
                    <a:pt x="57703" y="3565"/>
                    <a:pt x="57703" y="3544"/>
                  </a:cubicBezTo>
                  <a:cubicBezTo>
                    <a:pt x="57610" y="3534"/>
                    <a:pt x="57527" y="3544"/>
                    <a:pt x="57433" y="3524"/>
                  </a:cubicBezTo>
                  <a:cubicBezTo>
                    <a:pt x="57413" y="3513"/>
                    <a:pt x="57486" y="3492"/>
                    <a:pt x="57475" y="3492"/>
                  </a:cubicBezTo>
                  <a:cubicBezTo>
                    <a:pt x="57349" y="3484"/>
                    <a:pt x="57218" y="3471"/>
                    <a:pt x="57090" y="3471"/>
                  </a:cubicBezTo>
                  <a:cubicBezTo>
                    <a:pt x="56881" y="3471"/>
                    <a:pt x="56684" y="3508"/>
                    <a:pt x="56542" y="3669"/>
                  </a:cubicBezTo>
                  <a:lnTo>
                    <a:pt x="56450" y="3669"/>
                  </a:lnTo>
                  <a:cubicBezTo>
                    <a:pt x="56387" y="3607"/>
                    <a:pt x="56294" y="3534"/>
                    <a:pt x="56273" y="3482"/>
                  </a:cubicBezTo>
                  <a:cubicBezTo>
                    <a:pt x="56211" y="3554"/>
                    <a:pt x="56159" y="3617"/>
                    <a:pt x="56097" y="3658"/>
                  </a:cubicBezTo>
                  <a:lnTo>
                    <a:pt x="55983" y="3658"/>
                  </a:lnTo>
                  <a:cubicBezTo>
                    <a:pt x="55724" y="3648"/>
                    <a:pt x="55465" y="3617"/>
                    <a:pt x="55216" y="3575"/>
                  </a:cubicBezTo>
                  <a:cubicBezTo>
                    <a:pt x="55237" y="3462"/>
                    <a:pt x="55299" y="3358"/>
                    <a:pt x="55393" y="3285"/>
                  </a:cubicBezTo>
                  <a:lnTo>
                    <a:pt x="55393" y="3285"/>
                  </a:lnTo>
                  <a:cubicBezTo>
                    <a:pt x="55216" y="3306"/>
                    <a:pt x="54905" y="3389"/>
                    <a:pt x="54594" y="3441"/>
                  </a:cubicBezTo>
                  <a:cubicBezTo>
                    <a:pt x="54294" y="3379"/>
                    <a:pt x="54004" y="3296"/>
                    <a:pt x="53714" y="3223"/>
                  </a:cubicBezTo>
                  <a:cubicBezTo>
                    <a:pt x="53703" y="3130"/>
                    <a:pt x="53735" y="3006"/>
                    <a:pt x="53807" y="2850"/>
                  </a:cubicBezTo>
                  <a:cubicBezTo>
                    <a:pt x="53799" y="2850"/>
                    <a:pt x="53791" y="2849"/>
                    <a:pt x="53783" y="2849"/>
                  </a:cubicBezTo>
                  <a:cubicBezTo>
                    <a:pt x="53440" y="2849"/>
                    <a:pt x="53334" y="3057"/>
                    <a:pt x="53020" y="3057"/>
                  </a:cubicBezTo>
                  <a:cubicBezTo>
                    <a:pt x="52637" y="2974"/>
                    <a:pt x="52243" y="2912"/>
                    <a:pt x="51828" y="2902"/>
                  </a:cubicBezTo>
                  <a:cubicBezTo>
                    <a:pt x="51735" y="2891"/>
                    <a:pt x="51631" y="2891"/>
                    <a:pt x="51527" y="2891"/>
                  </a:cubicBezTo>
                  <a:cubicBezTo>
                    <a:pt x="51123" y="2714"/>
                    <a:pt x="50719" y="2581"/>
                    <a:pt x="50294" y="2581"/>
                  </a:cubicBezTo>
                  <a:cubicBezTo>
                    <a:pt x="50099" y="2581"/>
                    <a:pt x="49899" y="2609"/>
                    <a:pt x="49694" y="2674"/>
                  </a:cubicBezTo>
                  <a:cubicBezTo>
                    <a:pt x="49715" y="2725"/>
                    <a:pt x="49715" y="2778"/>
                    <a:pt x="49715" y="2829"/>
                  </a:cubicBezTo>
                  <a:cubicBezTo>
                    <a:pt x="49590" y="2829"/>
                    <a:pt x="49455" y="2829"/>
                    <a:pt x="49321" y="2819"/>
                  </a:cubicBezTo>
                  <a:cubicBezTo>
                    <a:pt x="49179" y="2748"/>
                    <a:pt x="49050" y="2683"/>
                    <a:pt x="48869" y="2683"/>
                  </a:cubicBezTo>
                  <a:cubicBezTo>
                    <a:pt x="48811" y="2683"/>
                    <a:pt x="48748" y="2690"/>
                    <a:pt x="48678" y="2705"/>
                  </a:cubicBezTo>
                  <a:cubicBezTo>
                    <a:pt x="48575" y="2725"/>
                    <a:pt x="48481" y="2767"/>
                    <a:pt x="48398" y="2808"/>
                  </a:cubicBezTo>
                  <a:cubicBezTo>
                    <a:pt x="48150" y="2808"/>
                    <a:pt x="47912" y="2808"/>
                    <a:pt x="47663" y="2819"/>
                  </a:cubicBezTo>
                  <a:cubicBezTo>
                    <a:pt x="47673" y="2725"/>
                    <a:pt x="47705" y="2653"/>
                    <a:pt x="47808" y="2560"/>
                  </a:cubicBezTo>
                  <a:lnTo>
                    <a:pt x="47808" y="2560"/>
                  </a:lnTo>
                  <a:cubicBezTo>
                    <a:pt x="47623" y="2604"/>
                    <a:pt x="47408" y="2610"/>
                    <a:pt x="47189" y="2610"/>
                  </a:cubicBezTo>
                  <a:cubicBezTo>
                    <a:pt x="47120" y="2610"/>
                    <a:pt x="47050" y="2609"/>
                    <a:pt x="46981" y="2609"/>
                  </a:cubicBezTo>
                  <a:cubicBezTo>
                    <a:pt x="46914" y="2609"/>
                    <a:pt x="46847" y="2610"/>
                    <a:pt x="46782" y="2612"/>
                  </a:cubicBezTo>
                  <a:cubicBezTo>
                    <a:pt x="46761" y="2695"/>
                    <a:pt x="46720" y="2746"/>
                    <a:pt x="46699" y="2829"/>
                  </a:cubicBezTo>
                  <a:cubicBezTo>
                    <a:pt x="46660" y="2835"/>
                    <a:pt x="46625" y="2837"/>
                    <a:pt x="46593" y="2837"/>
                  </a:cubicBezTo>
                  <a:cubicBezTo>
                    <a:pt x="46333" y="2837"/>
                    <a:pt x="46271" y="2666"/>
                    <a:pt x="46077" y="2601"/>
                  </a:cubicBezTo>
                  <a:cubicBezTo>
                    <a:pt x="45962" y="2570"/>
                    <a:pt x="45881" y="2558"/>
                    <a:pt x="45814" y="2558"/>
                  </a:cubicBezTo>
                  <a:cubicBezTo>
                    <a:pt x="45684" y="2558"/>
                    <a:pt x="45610" y="2602"/>
                    <a:pt x="45446" y="2622"/>
                  </a:cubicBezTo>
                  <a:cubicBezTo>
                    <a:pt x="45283" y="2637"/>
                    <a:pt x="44964" y="2697"/>
                    <a:pt x="44676" y="2697"/>
                  </a:cubicBezTo>
                  <a:cubicBezTo>
                    <a:pt x="44376" y="2697"/>
                    <a:pt x="44109" y="2632"/>
                    <a:pt x="44088" y="2384"/>
                  </a:cubicBezTo>
                  <a:cubicBezTo>
                    <a:pt x="44002" y="2338"/>
                    <a:pt x="43932" y="2320"/>
                    <a:pt x="43872" y="2320"/>
                  </a:cubicBezTo>
                  <a:cubicBezTo>
                    <a:pt x="43672" y="2320"/>
                    <a:pt x="43579" y="2518"/>
                    <a:pt x="43332" y="2550"/>
                  </a:cubicBezTo>
                  <a:cubicBezTo>
                    <a:pt x="43303" y="2554"/>
                    <a:pt x="43269" y="2556"/>
                    <a:pt x="43230" y="2556"/>
                  </a:cubicBezTo>
                  <a:cubicBezTo>
                    <a:pt x="43014" y="2556"/>
                    <a:pt x="42665" y="2494"/>
                    <a:pt x="42472" y="2477"/>
                  </a:cubicBezTo>
                  <a:cubicBezTo>
                    <a:pt x="42513" y="2394"/>
                    <a:pt x="42482" y="2249"/>
                    <a:pt x="42513" y="2145"/>
                  </a:cubicBezTo>
                  <a:cubicBezTo>
                    <a:pt x="42494" y="2143"/>
                    <a:pt x="42475" y="2142"/>
                    <a:pt x="42457" y="2142"/>
                  </a:cubicBezTo>
                  <a:cubicBezTo>
                    <a:pt x="42191" y="2142"/>
                    <a:pt x="42102" y="2345"/>
                    <a:pt x="41840" y="2384"/>
                  </a:cubicBezTo>
                  <a:cubicBezTo>
                    <a:pt x="41779" y="2396"/>
                    <a:pt x="41720" y="2400"/>
                    <a:pt x="41662" y="2400"/>
                  </a:cubicBezTo>
                  <a:cubicBezTo>
                    <a:pt x="41465" y="2400"/>
                    <a:pt x="41281" y="2345"/>
                    <a:pt x="41073" y="2322"/>
                  </a:cubicBezTo>
                  <a:cubicBezTo>
                    <a:pt x="41073" y="2342"/>
                    <a:pt x="41062" y="2352"/>
                    <a:pt x="41052" y="2363"/>
                  </a:cubicBezTo>
                  <a:cubicBezTo>
                    <a:pt x="40762" y="2352"/>
                    <a:pt x="40482" y="2342"/>
                    <a:pt x="40192" y="2342"/>
                  </a:cubicBezTo>
                  <a:cubicBezTo>
                    <a:pt x="40078" y="2290"/>
                    <a:pt x="39923" y="2260"/>
                    <a:pt x="39736" y="2249"/>
                  </a:cubicBezTo>
                  <a:cubicBezTo>
                    <a:pt x="39715" y="2187"/>
                    <a:pt x="39715" y="2115"/>
                    <a:pt x="39715" y="2032"/>
                  </a:cubicBezTo>
                  <a:cubicBezTo>
                    <a:pt x="39498" y="2042"/>
                    <a:pt x="39312" y="2177"/>
                    <a:pt x="39105" y="2270"/>
                  </a:cubicBezTo>
                  <a:cubicBezTo>
                    <a:pt x="39001" y="2280"/>
                    <a:pt x="38887" y="2290"/>
                    <a:pt x="38773" y="2311"/>
                  </a:cubicBezTo>
                  <a:cubicBezTo>
                    <a:pt x="38804" y="2239"/>
                    <a:pt x="38814" y="2156"/>
                    <a:pt x="38845" y="2094"/>
                  </a:cubicBezTo>
                  <a:lnTo>
                    <a:pt x="38845" y="2094"/>
                  </a:lnTo>
                  <a:cubicBezTo>
                    <a:pt x="38721" y="2156"/>
                    <a:pt x="38617" y="2260"/>
                    <a:pt x="38504" y="2352"/>
                  </a:cubicBezTo>
                  <a:cubicBezTo>
                    <a:pt x="38338" y="2394"/>
                    <a:pt x="38172" y="2425"/>
                    <a:pt x="38016" y="2467"/>
                  </a:cubicBezTo>
                  <a:cubicBezTo>
                    <a:pt x="38037" y="2342"/>
                    <a:pt x="38037" y="2197"/>
                    <a:pt x="38048" y="2042"/>
                  </a:cubicBezTo>
                  <a:lnTo>
                    <a:pt x="38048" y="2042"/>
                  </a:lnTo>
                  <a:cubicBezTo>
                    <a:pt x="38006" y="2228"/>
                    <a:pt x="37809" y="2415"/>
                    <a:pt x="37592" y="2612"/>
                  </a:cubicBezTo>
                  <a:cubicBezTo>
                    <a:pt x="37364" y="2695"/>
                    <a:pt x="37187" y="2788"/>
                    <a:pt x="37104" y="2881"/>
                  </a:cubicBezTo>
                  <a:cubicBezTo>
                    <a:pt x="37094" y="2881"/>
                    <a:pt x="37084" y="2891"/>
                    <a:pt x="37074" y="2891"/>
                  </a:cubicBezTo>
                  <a:cubicBezTo>
                    <a:pt x="36716" y="2915"/>
                    <a:pt x="36395" y="2988"/>
                    <a:pt x="36074" y="2988"/>
                  </a:cubicBezTo>
                  <a:cubicBezTo>
                    <a:pt x="35975" y="2988"/>
                    <a:pt x="35877" y="2981"/>
                    <a:pt x="35778" y="2964"/>
                  </a:cubicBezTo>
                  <a:lnTo>
                    <a:pt x="35778" y="2964"/>
                  </a:lnTo>
                  <a:cubicBezTo>
                    <a:pt x="35789" y="3078"/>
                    <a:pt x="35778" y="3151"/>
                    <a:pt x="35747" y="3213"/>
                  </a:cubicBezTo>
                  <a:cubicBezTo>
                    <a:pt x="35612" y="3223"/>
                    <a:pt x="35488" y="3244"/>
                    <a:pt x="35364" y="3244"/>
                  </a:cubicBezTo>
                  <a:cubicBezTo>
                    <a:pt x="35333" y="3244"/>
                    <a:pt x="35301" y="3244"/>
                    <a:pt x="35281" y="3254"/>
                  </a:cubicBezTo>
                  <a:cubicBezTo>
                    <a:pt x="35229" y="3234"/>
                    <a:pt x="35188" y="3202"/>
                    <a:pt x="35136" y="3181"/>
                  </a:cubicBezTo>
                  <a:cubicBezTo>
                    <a:pt x="35126" y="3119"/>
                    <a:pt x="35136" y="3078"/>
                    <a:pt x="35126" y="3026"/>
                  </a:cubicBezTo>
                  <a:cubicBezTo>
                    <a:pt x="35104" y="3024"/>
                    <a:pt x="35083" y="3023"/>
                    <a:pt x="35062" y="3023"/>
                  </a:cubicBezTo>
                  <a:cubicBezTo>
                    <a:pt x="34859" y="3023"/>
                    <a:pt x="34672" y="3110"/>
                    <a:pt x="34493" y="3223"/>
                  </a:cubicBezTo>
                  <a:cubicBezTo>
                    <a:pt x="34514" y="3098"/>
                    <a:pt x="34463" y="2933"/>
                    <a:pt x="34493" y="2798"/>
                  </a:cubicBezTo>
                  <a:lnTo>
                    <a:pt x="34493" y="2798"/>
                  </a:lnTo>
                  <a:cubicBezTo>
                    <a:pt x="34380" y="2923"/>
                    <a:pt x="34007" y="3161"/>
                    <a:pt x="33706" y="3244"/>
                  </a:cubicBezTo>
                  <a:cubicBezTo>
                    <a:pt x="33572" y="3244"/>
                    <a:pt x="33447" y="3234"/>
                    <a:pt x="33323" y="3223"/>
                  </a:cubicBezTo>
                  <a:cubicBezTo>
                    <a:pt x="33261" y="3171"/>
                    <a:pt x="33240" y="3078"/>
                    <a:pt x="33281" y="2923"/>
                  </a:cubicBezTo>
                  <a:cubicBezTo>
                    <a:pt x="33281" y="2912"/>
                    <a:pt x="33374" y="2788"/>
                    <a:pt x="33374" y="2788"/>
                  </a:cubicBezTo>
                  <a:cubicBezTo>
                    <a:pt x="33354" y="2786"/>
                    <a:pt x="33335" y="2785"/>
                    <a:pt x="33316" y="2785"/>
                  </a:cubicBezTo>
                  <a:cubicBezTo>
                    <a:pt x="33042" y="2785"/>
                    <a:pt x="32886" y="2988"/>
                    <a:pt x="32711" y="3192"/>
                  </a:cubicBezTo>
                  <a:cubicBezTo>
                    <a:pt x="32442" y="3171"/>
                    <a:pt x="32172" y="3151"/>
                    <a:pt x="31914" y="3130"/>
                  </a:cubicBezTo>
                  <a:cubicBezTo>
                    <a:pt x="31934" y="3078"/>
                    <a:pt x="31955" y="3016"/>
                    <a:pt x="31976" y="2964"/>
                  </a:cubicBezTo>
                  <a:cubicBezTo>
                    <a:pt x="31850" y="2922"/>
                    <a:pt x="31579" y="2877"/>
                    <a:pt x="31322" y="2877"/>
                  </a:cubicBezTo>
                  <a:cubicBezTo>
                    <a:pt x="31072" y="2877"/>
                    <a:pt x="30835" y="2919"/>
                    <a:pt x="30753" y="3047"/>
                  </a:cubicBezTo>
                  <a:cubicBezTo>
                    <a:pt x="30266" y="2985"/>
                    <a:pt x="29789" y="2871"/>
                    <a:pt x="29313" y="2788"/>
                  </a:cubicBezTo>
                  <a:cubicBezTo>
                    <a:pt x="29240" y="2705"/>
                    <a:pt x="29178" y="2591"/>
                    <a:pt x="29137" y="2456"/>
                  </a:cubicBezTo>
                  <a:cubicBezTo>
                    <a:pt x="28981" y="2591"/>
                    <a:pt x="28660" y="2695"/>
                    <a:pt x="28359" y="2705"/>
                  </a:cubicBezTo>
                  <a:lnTo>
                    <a:pt x="28225" y="2705"/>
                  </a:lnTo>
                  <a:cubicBezTo>
                    <a:pt x="28028" y="2684"/>
                    <a:pt x="27852" y="2633"/>
                    <a:pt x="27758" y="2508"/>
                  </a:cubicBezTo>
                  <a:cubicBezTo>
                    <a:pt x="27800" y="2488"/>
                    <a:pt x="27883" y="2425"/>
                    <a:pt x="27903" y="2405"/>
                  </a:cubicBezTo>
                  <a:cubicBezTo>
                    <a:pt x="27601" y="2405"/>
                    <a:pt x="27089" y="2590"/>
                    <a:pt x="26685" y="2590"/>
                  </a:cubicBezTo>
                  <a:cubicBezTo>
                    <a:pt x="26493" y="2590"/>
                    <a:pt x="26325" y="2549"/>
                    <a:pt x="26215" y="2425"/>
                  </a:cubicBezTo>
                  <a:cubicBezTo>
                    <a:pt x="26256" y="2384"/>
                    <a:pt x="26308" y="2342"/>
                    <a:pt x="26349" y="2301"/>
                  </a:cubicBezTo>
                  <a:lnTo>
                    <a:pt x="26349" y="2301"/>
                  </a:lnTo>
                  <a:cubicBezTo>
                    <a:pt x="26187" y="2340"/>
                    <a:pt x="25880" y="2408"/>
                    <a:pt x="25605" y="2408"/>
                  </a:cubicBezTo>
                  <a:cubicBezTo>
                    <a:pt x="25302" y="2408"/>
                    <a:pt x="25038" y="2325"/>
                    <a:pt x="25054" y="2032"/>
                  </a:cubicBezTo>
                  <a:lnTo>
                    <a:pt x="25054" y="2032"/>
                  </a:lnTo>
                  <a:cubicBezTo>
                    <a:pt x="24806" y="2145"/>
                    <a:pt x="24505" y="2260"/>
                    <a:pt x="24194" y="2301"/>
                  </a:cubicBezTo>
                  <a:cubicBezTo>
                    <a:pt x="24049" y="2280"/>
                    <a:pt x="23894" y="2260"/>
                    <a:pt x="23738" y="2239"/>
                  </a:cubicBezTo>
                  <a:cubicBezTo>
                    <a:pt x="23749" y="2166"/>
                    <a:pt x="23749" y="2083"/>
                    <a:pt x="23770" y="2032"/>
                  </a:cubicBezTo>
                  <a:lnTo>
                    <a:pt x="23770" y="2032"/>
                  </a:lnTo>
                  <a:cubicBezTo>
                    <a:pt x="23614" y="2073"/>
                    <a:pt x="23334" y="2135"/>
                    <a:pt x="23065" y="2145"/>
                  </a:cubicBezTo>
                  <a:cubicBezTo>
                    <a:pt x="22879" y="2115"/>
                    <a:pt x="22692" y="2094"/>
                    <a:pt x="22505" y="2073"/>
                  </a:cubicBezTo>
                  <a:cubicBezTo>
                    <a:pt x="22370" y="2011"/>
                    <a:pt x="22287" y="1907"/>
                    <a:pt x="22308" y="1742"/>
                  </a:cubicBezTo>
                  <a:lnTo>
                    <a:pt x="22308" y="1742"/>
                  </a:lnTo>
                  <a:cubicBezTo>
                    <a:pt x="22064" y="1850"/>
                    <a:pt x="21829" y="1890"/>
                    <a:pt x="21599" y="1890"/>
                  </a:cubicBezTo>
                  <a:cubicBezTo>
                    <a:pt x="20922" y="1890"/>
                    <a:pt x="20290" y="1539"/>
                    <a:pt x="19610" y="1539"/>
                  </a:cubicBezTo>
                  <a:cubicBezTo>
                    <a:pt x="19462" y="1539"/>
                    <a:pt x="19312" y="1556"/>
                    <a:pt x="19158" y="1596"/>
                  </a:cubicBezTo>
                  <a:cubicBezTo>
                    <a:pt x="19190" y="1544"/>
                    <a:pt x="19211" y="1420"/>
                    <a:pt x="19231" y="1399"/>
                  </a:cubicBezTo>
                  <a:lnTo>
                    <a:pt x="19231" y="1399"/>
                  </a:lnTo>
                  <a:cubicBezTo>
                    <a:pt x="19074" y="1419"/>
                    <a:pt x="18901" y="1426"/>
                    <a:pt x="18724" y="1426"/>
                  </a:cubicBezTo>
                  <a:cubicBezTo>
                    <a:pt x="18620" y="1426"/>
                    <a:pt x="18516" y="1424"/>
                    <a:pt x="18412" y="1420"/>
                  </a:cubicBezTo>
                  <a:cubicBezTo>
                    <a:pt x="18205" y="1378"/>
                    <a:pt x="18009" y="1337"/>
                    <a:pt x="17811" y="1306"/>
                  </a:cubicBezTo>
                  <a:cubicBezTo>
                    <a:pt x="17853" y="1233"/>
                    <a:pt x="17905" y="1161"/>
                    <a:pt x="17956" y="1120"/>
                  </a:cubicBezTo>
                  <a:cubicBezTo>
                    <a:pt x="17896" y="1104"/>
                    <a:pt x="17839" y="1097"/>
                    <a:pt x="17785" y="1097"/>
                  </a:cubicBezTo>
                  <a:cubicBezTo>
                    <a:pt x="17572" y="1097"/>
                    <a:pt x="17392" y="1194"/>
                    <a:pt x="17193" y="1194"/>
                  </a:cubicBezTo>
                  <a:cubicBezTo>
                    <a:pt x="17178" y="1194"/>
                    <a:pt x="17163" y="1193"/>
                    <a:pt x="17148" y="1192"/>
                  </a:cubicBezTo>
                  <a:cubicBezTo>
                    <a:pt x="16869" y="1182"/>
                    <a:pt x="16754" y="1026"/>
                    <a:pt x="16547" y="996"/>
                  </a:cubicBezTo>
                  <a:cubicBezTo>
                    <a:pt x="16512" y="987"/>
                    <a:pt x="16473" y="984"/>
                    <a:pt x="16430" y="984"/>
                  </a:cubicBezTo>
                  <a:cubicBezTo>
                    <a:pt x="16306" y="984"/>
                    <a:pt x="16155" y="1011"/>
                    <a:pt x="16008" y="1026"/>
                  </a:cubicBezTo>
                  <a:lnTo>
                    <a:pt x="15543" y="933"/>
                  </a:lnTo>
                  <a:cubicBezTo>
                    <a:pt x="15490" y="881"/>
                    <a:pt x="15449" y="809"/>
                    <a:pt x="15449" y="695"/>
                  </a:cubicBezTo>
                  <a:cubicBezTo>
                    <a:pt x="15373" y="683"/>
                    <a:pt x="15300" y="678"/>
                    <a:pt x="15229" y="678"/>
                  </a:cubicBezTo>
                  <a:cubicBezTo>
                    <a:pt x="14992" y="678"/>
                    <a:pt x="14781" y="731"/>
                    <a:pt x="14558" y="747"/>
                  </a:cubicBezTo>
                  <a:cubicBezTo>
                    <a:pt x="14444" y="726"/>
                    <a:pt x="14341" y="705"/>
                    <a:pt x="14237" y="685"/>
                  </a:cubicBezTo>
                  <a:cubicBezTo>
                    <a:pt x="14185" y="674"/>
                    <a:pt x="14133" y="674"/>
                    <a:pt x="14081" y="664"/>
                  </a:cubicBezTo>
                  <a:cubicBezTo>
                    <a:pt x="14196" y="612"/>
                    <a:pt x="14196" y="529"/>
                    <a:pt x="14288" y="467"/>
                  </a:cubicBezTo>
                  <a:cubicBezTo>
                    <a:pt x="13823" y="467"/>
                    <a:pt x="13418" y="560"/>
                    <a:pt x="12983" y="622"/>
                  </a:cubicBezTo>
                  <a:cubicBezTo>
                    <a:pt x="12879" y="627"/>
                    <a:pt x="12773" y="630"/>
                    <a:pt x="12667" y="630"/>
                  </a:cubicBezTo>
                  <a:cubicBezTo>
                    <a:pt x="12561" y="630"/>
                    <a:pt x="12455" y="627"/>
                    <a:pt x="12351" y="622"/>
                  </a:cubicBezTo>
                  <a:cubicBezTo>
                    <a:pt x="12351" y="550"/>
                    <a:pt x="12341" y="467"/>
                    <a:pt x="12361" y="404"/>
                  </a:cubicBezTo>
                  <a:lnTo>
                    <a:pt x="12361" y="404"/>
                  </a:lnTo>
                  <a:cubicBezTo>
                    <a:pt x="12157" y="448"/>
                    <a:pt x="11959" y="466"/>
                    <a:pt x="11768" y="466"/>
                  </a:cubicBezTo>
                  <a:cubicBezTo>
                    <a:pt x="11504" y="466"/>
                    <a:pt x="11250" y="432"/>
                    <a:pt x="11004" y="384"/>
                  </a:cubicBezTo>
                  <a:cubicBezTo>
                    <a:pt x="10703" y="249"/>
                    <a:pt x="10434" y="104"/>
                    <a:pt x="10040" y="104"/>
                  </a:cubicBezTo>
                  <a:cubicBezTo>
                    <a:pt x="9937" y="104"/>
                    <a:pt x="9833" y="104"/>
                    <a:pt x="9729" y="114"/>
                  </a:cubicBezTo>
                  <a:cubicBezTo>
                    <a:pt x="9592" y="97"/>
                    <a:pt x="9455" y="87"/>
                    <a:pt x="9316" y="87"/>
                  </a:cubicBezTo>
                  <a:cubicBezTo>
                    <a:pt x="9120" y="87"/>
                    <a:pt x="8920" y="107"/>
                    <a:pt x="8714" y="156"/>
                  </a:cubicBezTo>
                  <a:cubicBezTo>
                    <a:pt x="8704" y="114"/>
                    <a:pt x="8725" y="42"/>
                    <a:pt x="8704" y="11"/>
                  </a:cubicBezTo>
                  <a:cubicBezTo>
                    <a:pt x="8539" y="72"/>
                    <a:pt x="8367" y="96"/>
                    <a:pt x="8181" y="96"/>
                  </a:cubicBezTo>
                  <a:cubicBezTo>
                    <a:pt x="8145" y="96"/>
                    <a:pt x="8109" y="95"/>
                    <a:pt x="8072" y="94"/>
                  </a:cubicBezTo>
                  <a:cubicBezTo>
                    <a:pt x="8072" y="63"/>
                    <a:pt x="8062" y="31"/>
                    <a:pt x="805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015217" y="5532995"/>
              <a:ext cx="12616" cy="50134"/>
            </a:xfrm>
            <a:custGeom>
              <a:avLst/>
              <a:gdLst/>
              <a:ahLst/>
              <a:cxnLst/>
              <a:rect l="l" t="t" r="r" b="b"/>
              <a:pathLst>
                <a:path w="115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56"/>
                    <a:pt x="21" y="302"/>
                    <a:pt x="42" y="457"/>
                  </a:cubicBezTo>
                  <a:cubicBezTo>
                    <a:pt x="52" y="447"/>
                    <a:pt x="73" y="447"/>
                    <a:pt x="94" y="447"/>
                  </a:cubicBezTo>
                  <a:cubicBezTo>
                    <a:pt x="115" y="291"/>
                    <a:pt x="83" y="125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2258502" y="4863215"/>
              <a:ext cx="13713" cy="3620"/>
            </a:xfrm>
            <a:custGeom>
              <a:avLst/>
              <a:gdLst/>
              <a:ahLst/>
              <a:cxnLst/>
              <a:rect l="l" t="t" r="r" b="b"/>
              <a:pathLst>
                <a:path w="125" h="33" extrusionOk="0">
                  <a:moveTo>
                    <a:pt x="21" y="1"/>
                  </a:moveTo>
                  <a:lnTo>
                    <a:pt x="0" y="21"/>
                  </a:lnTo>
                  <a:cubicBezTo>
                    <a:pt x="42" y="21"/>
                    <a:pt x="83" y="32"/>
                    <a:pt x="124" y="32"/>
                  </a:cubicBezTo>
                  <a:cubicBezTo>
                    <a:pt x="93" y="1"/>
                    <a:pt x="52" y="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267608" y="4888228"/>
              <a:ext cx="6911" cy="4608"/>
            </a:xfrm>
            <a:custGeom>
              <a:avLst/>
              <a:gdLst/>
              <a:ahLst/>
              <a:cxnLst/>
              <a:rect l="l" t="t" r="r" b="b"/>
              <a:pathLst>
                <a:path w="63" h="42" extrusionOk="0">
                  <a:moveTo>
                    <a:pt x="62" y="1"/>
                  </a:moveTo>
                  <a:lnTo>
                    <a:pt x="62" y="1"/>
                  </a:lnTo>
                  <a:cubicBezTo>
                    <a:pt x="31" y="11"/>
                    <a:pt x="10" y="21"/>
                    <a:pt x="0" y="42"/>
                  </a:cubicBezTo>
                  <a:cubicBezTo>
                    <a:pt x="21" y="42"/>
                    <a:pt x="41" y="21"/>
                    <a:pt x="6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432384" y="5206478"/>
              <a:ext cx="10312" cy="8118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0" y="1"/>
                  </a:moveTo>
                  <a:cubicBezTo>
                    <a:pt x="32" y="22"/>
                    <a:pt x="62" y="53"/>
                    <a:pt x="94" y="74"/>
                  </a:cubicBezTo>
                  <a:cubicBezTo>
                    <a:pt x="62" y="42"/>
                    <a:pt x="32" y="22"/>
                    <a:pt x="0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407371" y="4935949"/>
              <a:ext cx="4608" cy="11519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1"/>
                  </a:moveTo>
                  <a:cubicBezTo>
                    <a:pt x="32" y="32"/>
                    <a:pt x="11" y="74"/>
                    <a:pt x="0" y="104"/>
                  </a:cubicBezTo>
                  <a:cubicBezTo>
                    <a:pt x="11" y="74"/>
                    <a:pt x="32" y="42"/>
                    <a:pt x="4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2508" y="5074614"/>
              <a:ext cx="12506" cy="13823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12"/>
                    <a:pt x="52" y="104"/>
                    <a:pt x="114" y="125"/>
                  </a:cubicBezTo>
                  <a:cubicBezTo>
                    <a:pt x="104" y="84"/>
                    <a:pt x="93" y="42"/>
                    <a:pt x="72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002388" y="5390671"/>
              <a:ext cx="6911" cy="14920"/>
            </a:xfrm>
            <a:custGeom>
              <a:avLst/>
              <a:gdLst/>
              <a:ahLst/>
              <a:cxnLst/>
              <a:rect l="l" t="t" r="r" b="b"/>
              <a:pathLst>
                <a:path w="63" h="136" extrusionOk="0">
                  <a:moveTo>
                    <a:pt x="62" y="0"/>
                  </a:moveTo>
                  <a:cubicBezTo>
                    <a:pt x="53" y="42"/>
                    <a:pt x="0" y="63"/>
                    <a:pt x="0" y="104"/>
                  </a:cubicBezTo>
                  <a:lnTo>
                    <a:pt x="0" y="135"/>
                  </a:lnTo>
                  <a:cubicBezTo>
                    <a:pt x="32" y="94"/>
                    <a:pt x="53" y="42"/>
                    <a:pt x="62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41968" y="5153162"/>
              <a:ext cx="6911" cy="8008"/>
            </a:xfrm>
            <a:custGeom>
              <a:avLst/>
              <a:gdLst/>
              <a:ahLst/>
              <a:cxnLst/>
              <a:rect l="l" t="t" r="r" b="b"/>
              <a:pathLst>
                <a:path w="63" h="73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1"/>
                    <a:pt x="31" y="52"/>
                    <a:pt x="63" y="72"/>
                  </a:cubicBezTo>
                  <a:cubicBezTo>
                    <a:pt x="42" y="42"/>
                    <a:pt x="21" y="21"/>
                    <a:pt x="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-180883" y="5128150"/>
              <a:ext cx="4608" cy="3401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0" y="0"/>
                  </a:moveTo>
                  <a:cubicBezTo>
                    <a:pt x="0" y="31"/>
                    <a:pt x="21" y="31"/>
                    <a:pt x="42" y="31"/>
                  </a:cubicBezTo>
                  <a:cubicBezTo>
                    <a:pt x="31" y="21"/>
                    <a:pt x="10" y="10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19209" y="5561150"/>
              <a:ext cx="2414" cy="5814"/>
            </a:xfrm>
            <a:custGeom>
              <a:avLst/>
              <a:gdLst/>
              <a:ahLst/>
              <a:cxnLst/>
              <a:rect l="l" t="t" r="r" b="b"/>
              <a:pathLst>
                <a:path w="22" h="5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1"/>
                    <a:pt x="11" y="32"/>
                    <a:pt x="21" y="53"/>
                  </a:cubicBezTo>
                  <a:cubicBezTo>
                    <a:pt x="21" y="32"/>
                    <a:pt x="11" y="11"/>
                    <a:pt x="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12691" y="4891738"/>
              <a:ext cx="5814" cy="5705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21" y="0"/>
                  </a:moveTo>
                  <a:cubicBezTo>
                    <a:pt x="11" y="10"/>
                    <a:pt x="1" y="31"/>
                    <a:pt x="1" y="42"/>
                  </a:cubicBezTo>
                  <a:cubicBezTo>
                    <a:pt x="21" y="51"/>
                    <a:pt x="31" y="51"/>
                    <a:pt x="52" y="51"/>
                  </a:cubicBezTo>
                  <a:cubicBezTo>
                    <a:pt x="42" y="31"/>
                    <a:pt x="31" y="10"/>
                    <a:pt x="21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520741" y="4954160"/>
              <a:ext cx="5814" cy="5814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21"/>
                    <a:pt x="0" y="32"/>
                    <a:pt x="0" y="53"/>
                  </a:cubicBezTo>
                  <a:cubicBezTo>
                    <a:pt x="21" y="42"/>
                    <a:pt x="52" y="11"/>
                    <a:pt x="21" y="1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995586" y="4849612"/>
              <a:ext cx="4608" cy="2304"/>
            </a:xfrm>
            <a:custGeom>
              <a:avLst/>
              <a:gdLst/>
              <a:ahLst/>
              <a:cxnLst/>
              <a:rect l="l" t="t" r="r" b="b"/>
              <a:pathLst>
                <a:path w="42" h="2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21"/>
                    <a:pt x="21" y="21"/>
                    <a:pt x="42" y="21"/>
                  </a:cubicBezTo>
                  <a:cubicBezTo>
                    <a:pt x="32" y="11"/>
                    <a:pt x="21" y="11"/>
                    <a:pt x="0" y="0"/>
                  </a:cubicBezTo>
                  <a:close/>
                </a:path>
              </a:pathLst>
            </a:custGeom>
            <a:solidFill>
              <a:srgbClr val="514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flipH="1">
              <a:off x="1637537" y="3607750"/>
              <a:ext cx="4266706" cy="1938346"/>
            </a:xfrm>
            <a:custGeom>
              <a:avLst/>
              <a:gdLst/>
              <a:ahLst/>
              <a:cxnLst/>
              <a:rect l="l" t="t" r="r" b="b"/>
              <a:pathLst>
                <a:path w="56315" h="22790" extrusionOk="0">
                  <a:moveTo>
                    <a:pt x="5534" y="4570"/>
                  </a:moveTo>
                  <a:lnTo>
                    <a:pt x="5534" y="4570"/>
                  </a:lnTo>
                  <a:cubicBezTo>
                    <a:pt x="5537" y="4572"/>
                    <a:pt x="5540" y="4573"/>
                    <a:pt x="5544" y="4574"/>
                  </a:cubicBezTo>
                  <a:cubicBezTo>
                    <a:pt x="5541" y="4573"/>
                    <a:pt x="5537" y="4571"/>
                    <a:pt x="5534" y="4570"/>
                  </a:cubicBezTo>
                  <a:close/>
                  <a:moveTo>
                    <a:pt x="4269" y="6149"/>
                  </a:moveTo>
                  <a:cubicBezTo>
                    <a:pt x="4269" y="6149"/>
                    <a:pt x="4269" y="6149"/>
                    <a:pt x="4269" y="6149"/>
                  </a:cubicBezTo>
                  <a:cubicBezTo>
                    <a:pt x="4269" y="6149"/>
                    <a:pt x="4269" y="6149"/>
                    <a:pt x="4269" y="6149"/>
                  </a:cubicBezTo>
                  <a:close/>
                  <a:moveTo>
                    <a:pt x="29882" y="6263"/>
                  </a:moveTo>
                  <a:lnTo>
                    <a:pt x="29882" y="6263"/>
                  </a:lnTo>
                  <a:cubicBezTo>
                    <a:pt x="29883" y="6278"/>
                    <a:pt x="29884" y="6293"/>
                    <a:pt x="29885" y="6307"/>
                  </a:cubicBezTo>
                  <a:lnTo>
                    <a:pt x="29885" y="6307"/>
                  </a:lnTo>
                  <a:cubicBezTo>
                    <a:pt x="29885" y="6292"/>
                    <a:pt x="29884" y="6278"/>
                    <a:pt x="29882" y="6263"/>
                  </a:cubicBezTo>
                  <a:close/>
                  <a:moveTo>
                    <a:pt x="25800" y="7030"/>
                  </a:moveTo>
                  <a:lnTo>
                    <a:pt x="25800" y="7030"/>
                  </a:lnTo>
                  <a:cubicBezTo>
                    <a:pt x="25800" y="7030"/>
                    <a:pt x="25799" y="7030"/>
                    <a:pt x="25799" y="7030"/>
                  </a:cubicBezTo>
                  <a:lnTo>
                    <a:pt x="25799" y="7030"/>
                  </a:lnTo>
                  <a:cubicBezTo>
                    <a:pt x="25799" y="7030"/>
                    <a:pt x="25800" y="7030"/>
                    <a:pt x="25800" y="7030"/>
                  </a:cubicBezTo>
                  <a:close/>
                  <a:moveTo>
                    <a:pt x="33530" y="7994"/>
                  </a:moveTo>
                  <a:cubicBezTo>
                    <a:pt x="33530" y="7995"/>
                    <a:pt x="33530" y="7995"/>
                    <a:pt x="33531" y="7996"/>
                  </a:cubicBezTo>
                  <a:lnTo>
                    <a:pt x="33531" y="7996"/>
                  </a:lnTo>
                  <a:cubicBezTo>
                    <a:pt x="33530" y="7995"/>
                    <a:pt x="33530" y="7995"/>
                    <a:pt x="33530" y="7994"/>
                  </a:cubicBezTo>
                  <a:close/>
                  <a:moveTo>
                    <a:pt x="2238" y="8056"/>
                  </a:moveTo>
                  <a:lnTo>
                    <a:pt x="2238" y="8056"/>
                  </a:lnTo>
                  <a:cubicBezTo>
                    <a:pt x="2235" y="8056"/>
                    <a:pt x="2232" y="8057"/>
                    <a:pt x="2229" y="8058"/>
                  </a:cubicBezTo>
                  <a:lnTo>
                    <a:pt x="2229" y="8058"/>
                  </a:lnTo>
                  <a:cubicBezTo>
                    <a:pt x="2232" y="8057"/>
                    <a:pt x="2235" y="8057"/>
                    <a:pt x="2238" y="8056"/>
                  </a:cubicBezTo>
                  <a:close/>
                  <a:moveTo>
                    <a:pt x="4546" y="8228"/>
                  </a:moveTo>
                  <a:cubicBezTo>
                    <a:pt x="4540" y="8231"/>
                    <a:pt x="4534" y="8236"/>
                    <a:pt x="4528" y="8242"/>
                  </a:cubicBezTo>
                  <a:cubicBezTo>
                    <a:pt x="4534" y="8238"/>
                    <a:pt x="4540" y="8233"/>
                    <a:pt x="4546" y="8228"/>
                  </a:cubicBezTo>
                  <a:close/>
                  <a:moveTo>
                    <a:pt x="30794" y="8273"/>
                  </a:moveTo>
                  <a:cubicBezTo>
                    <a:pt x="30794" y="8273"/>
                    <a:pt x="30794" y="8274"/>
                    <a:pt x="30794" y="8274"/>
                  </a:cubicBezTo>
                  <a:lnTo>
                    <a:pt x="30794" y="8274"/>
                  </a:lnTo>
                  <a:cubicBezTo>
                    <a:pt x="30794" y="8274"/>
                    <a:pt x="30794" y="8273"/>
                    <a:pt x="30794" y="8273"/>
                  </a:cubicBezTo>
                  <a:close/>
                  <a:moveTo>
                    <a:pt x="21568" y="8755"/>
                  </a:moveTo>
                  <a:cubicBezTo>
                    <a:pt x="21563" y="8756"/>
                    <a:pt x="21557" y="8757"/>
                    <a:pt x="21552" y="8760"/>
                  </a:cubicBezTo>
                  <a:cubicBezTo>
                    <a:pt x="21557" y="8759"/>
                    <a:pt x="21563" y="8757"/>
                    <a:pt x="21568" y="8755"/>
                  </a:cubicBezTo>
                  <a:close/>
                  <a:moveTo>
                    <a:pt x="1537" y="9425"/>
                  </a:moveTo>
                  <a:lnTo>
                    <a:pt x="1537" y="9425"/>
                  </a:lnTo>
                  <a:cubicBezTo>
                    <a:pt x="1532" y="9430"/>
                    <a:pt x="1527" y="9436"/>
                    <a:pt x="1524" y="9444"/>
                  </a:cubicBezTo>
                  <a:cubicBezTo>
                    <a:pt x="1528" y="9438"/>
                    <a:pt x="1533" y="9431"/>
                    <a:pt x="1537" y="9425"/>
                  </a:cubicBezTo>
                  <a:close/>
                  <a:moveTo>
                    <a:pt x="11553" y="9838"/>
                  </a:moveTo>
                  <a:lnTo>
                    <a:pt x="11553" y="9838"/>
                  </a:lnTo>
                  <a:cubicBezTo>
                    <a:pt x="11555" y="9839"/>
                    <a:pt x="11556" y="9840"/>
                    <a:pt x="11557" y="9840"/>
                  </a:cubicBezTo>
                  <a:lnTo>
                    <a:pt x="11557" y="9840"/>
                  </a:lnTo>
                  <a:cubicBezTo>
                    <a:pt x="11556" y="9839"/>
                    <a:pt x="11554" y="9839"/>
                    <a:pt x="11553" y="9838"/>
                  </a:cubicBezTo>
                  <a:close/>
                  <a:moveTo>
                    <a:pt x="28266" y="9881"/>
                  </a:moveTo>
                  <a:cubicBezTo>
                    <a:pt x="28259" y="9884"/>
                    <a:pt x="28252" y="9886"/>
                    <a:pt x="28245" y="9889"/>
                  </a:cubicBezTo>
                  <a:cubicBezTo>
                    <a:pt x="28252" y="9889"/>
                    <a:pt x="28259" y="9886"/>
                    <a:pt x="28266" y="9881"/>
                  </a:cubicBezTo>
                  <a:close/>
                  <a:moveTo>
                    <a:pt x="7450" y="10117"/>
                  </a:moveTo>
                  <a:cubicBezTo>
                    <a:pt x="7432" y="10132"/>
                    <a:pt x="7417" y="10148"/>
                    <a:pt x="7404" y="10166"/>
                  </a:cubicBezTo>
                  <a:lnTo>
                    <a:pt x="7404" y="10166"/>
                  </a:lnTo>
                  <a:cubicBezTo>
                    <a:pt x="7420" y="10151"/>
                    <a:pt x="7436" y="10134"/>
                    <a:pt x="7450" y="10117"/>
                  </a:cubicBezTo>
                  <a:close/>
                  <a:moveTo>
                    <a:pt x="28820" y="10268"/>
                  </a:moveTo>
                  <a:cubicBezTo>
                    <a:pt x="28812" y="10269"/>
                    <a:pt x="28803" y="10270"/>
                    <a:pt x="28795" y="10273"/>
                  </a:cubicBezTo>
                  <a:cubicBezTo>
                    <a:pt x="28803" y="10272"/>
                    <a:pt x="28812" y="10270"/>
                    <a:pt x="28820" y="10268"/>
                  </a:cubicBezTo>
                  <a:close/>
                  <a:moveTo>
                    <a:pt x="34359" y="10387"/>
                  </a:moveTo>
                  <a:cubicBezTo>
                    <a:pt x="34359" y="10389"/>
                    <a:pt x="34359" y="10391"/>
                    <a:pt x="34359" y="10393"/>
                  </a:cubicBezTo>
                  <a:lnTo>
                    <a:pt x="34359" y="10393"/>
                  </a:lnTo>
                  <a:cubicBezTo>
                    <a:pt x="34359" y="10391"/>
                    <a:pt x="34359" y="10389"/>
                    <a:pt x="34359" y="10387"/>
                  </a:cubicBezTo>
                  <a:close/>
                  <a:moveTo>
                    <a:pt x="26142" y="11174"/>
                  </a:moveTo>
                  <a:cubicBezTo>
                    <a:pt x="26133" y="11174"/>
                    <a:pt x="26123" y="11175"/>
                    <a:pt x="26114" y="11176"/>
                  </a:cubicBezTo>
                  <a:lnTo>
                    <a:pt x="26114" y="11176"/>
                  </a:lnTo>
                  <a:cubicBezTo>
                    <a:pt x="26123" y="11176"/>
                    <a:pt x="26133" y="11175"/>
                    <a:pt x="26142" y="11174"/>
                  </a:cubicBezTo>
                  <a:close/>
                  <a:moveTo>
                    <a:pt x="42610" y="11328"/>
                  </a:moveTo>
                  <a:cubicBezTo>
                    <a:pt x="42616" y="11329"/>
                    <a:pt x="42621" y="11330"/>
                    <a:pt x="42627" y="11330"/>
                  </a:cubicBezTo>
                  <a:cubicBezTo>
                    <a:pt x="42621" y="11329"/>
                    <a:pt x="42616" y="11328"/>
                    <a:pt x="42610" y="11328"/>
                  </a:cubicBezTo>
                  <a:close/>
                  <a:moveTo>
                    <a:pt x="37032" y="11289"/>
                  </a:moveTo>
                  <a:cubicBezTo>
                    <a:pt x="37025" y="11309"/>
                    <a:pt x="37020" y="11329"/>
                    <a:pt x="37016" y="11350"/>
                  </a:cubicBezTo>
                  <a:lnTo>
                    <a:pt x="37016" y="11350"/>
                  </a:lnTo>
                  <a:cubicBezTo>
                    <a:pt x="37024" y="11330"/>
                    <a:pt x="37029" y="11309"/>
                    <a:pt x="37032" y="11289"/>
                  </a:cubicBezTo>
                  <a:close/>
                  <a:moveTo>
                    <a:pt x="34452" y="11537"/>
                  </a:moveTo>
                  <a:cubicBezTo>
                    <a:pt x="34450" y="11542"/>
                    <a:pt x="34447" y="11547"/>
                    <a:pt x="34444" y="11552"/>
                  </a:cubicBezTo>
                  <a:lnTo>
                    <a:pt x="34444" y="11552"/>
                  </a:lnTo>
                  <a:cubicBezTo>
                    <a:pt x="34447" y="11547"/>
                    <a:pt x="34450" y="11542"/>
                    <a:pt x="34452" y="11537"/>
                  </a:cubicBezTo>
                  <a:close/>
                  <a:moveTo>
                    <a:pt x="14389" y="11620"/>
                  </a:moveTo>
                  <a:cubicBezTo>
                    <a:pt x="14387" y="11620"/>
                    <a:pt x="14384" y="11620"/>
                    <a:pt x="14382" y="11620"/>
                  </a:cubicBezTo>
                  <a:cubicBezTo>
                    <a:pt x="14384" y="11620"/>
                    <a:pt x="14387" y="11620"/>
                    <a:pt x="14390" y="11620"/>
                  </a:cubicBezTo>
                  <a:lnTo>
                    <a:pt x="14390" y="11620"/>
                  </a:lnTo>
                  <a:cubicBezTo>
                    <a:pt x="14389" y="11620"/>
                    <a:pt x="14389" y="11620"/>
                    <a:pt x="14389" y="11620"/>
                  </a:cubicBezTo>
                  <a:close/>
                  <a:moveTo>
                    <a:pt x="13916" y="11755"/>
                  </a:moveTo>
                  <a:lnTo>
                    <a:pt x="13916" y="11755"/>
                  </a:lnTo>
                  <a:cubicBezTo>
                    <a:pt x="13918" y="11755"/>
                    <a:pt x="13920" y="11755"/>
                    <a:pt x="13923" y="11756"/>
                  </a:cubicBezTo>
                  <a:lnTo>
                    <a:pt x="13923" y="11756"/>
                  </a:lnTo>
                  <a:cubicBezTo>
                    <a:pt x="13920" y="11755"/>
                    <a:pt x="13918" y="11755"/>
                    <a:pt x="13916" y="11755"/>
                  </a:cubicBezTo>
                  <a:close/>
                  <a:moveTo>
                    <a:pt x="40410" y="12076"/>
                  </a:moveTo>
                  <a:lnTo>
                    <a:pt x="40410" y="12076"/>
                  </a:lnTo>
                  <a:cubicBezTo>
                    <a:pt x="40414" y="12081"/>
                    <a:pt x="40418" y="12085"/>
                    <a:pt x="40423" y="12089"/>
                  </a:cubicBezTo>
                  <a:lnTo>
                    <a:pt x="40423" y="12089"/>
                  </a:lnTo>
                  <a:cubicBezTo>
                    <a:pt x="40420" y="12084"/>
                    <a:pt x="40416" y="12079"/>
                    <a:pt x="40410" y="12076"/>
                  </a:cubicBezTo>
                  <a:close/>
                  <a:moveTo>
                    <a:pt x="32846" y="12107"/>
                  </a:moveTo>
                  <a:cubicBezTo>
                    <a:pt x="32845" y="12109"/>
                    <a:pt x="32845" y="12112"/>
                    <a:pt x="32845" y="12114"/>
                  </a:cubicBezTo>
                  <a:lnTo>
                    <a:pt x="32845" y="12114"/>
                  </a:lnTo>
                  <a:cubicBezTo>
                    <a:pt x="32846" y="12112"/>
                    <a:pt x="32846" y="12109"/>
                    <a:pt x="32846" y="12107"/>
                  </a:cubicBezTo>
                  <a:close/>
                  <a:moveTo>
                    <a:pt x="42016" y="12273"/>
                  </a:move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lnTo>
                    <a:pt x="42016" y="12273"/>
                  </a:lnTo>
                  <a:cubicBezTo>
                    <a:pt x="42016" y="12273"/>
                    <a:pt x="42016" y="12273"/>
                    <a:pt x="42016" y="12273"/>
                  </a:cubicBezTo>
                  <a:close/>
                  <a:moveTo>
                    <a:pt x="42254" y="12698"/>
                  </a:moveTo>
                  <a:cubicBezTo>
                    <a:pt x="42254" y="12698"/>
                    <a:pt x="42254" y="12698"/>
                    <a:pt x="42254" y="12698"/>
                  </a:cubicBezTo>
                  <a:lnTo>
                    <a:pt x="42254" y="12698"/>
                  </a:lnTo>
                  <a:close/>
                  <a:moveTo>
                    <a:pt x="26432" y="12728"/>
                  </a:moveTo>
                  <a:lnTo>
                    <a:pt x="26432" y="12728"/>
                  </a:lnTo>
                  <a:cubicBezTo>
                    <a:pt x="26432" y="12728"/>
                    <a:pt x="26432" y="12728"/>
                    <a:pt x="26432" y="12728"/>
                  </a:cubicBezTo>
                  <a:close/>
                  <a:moveTo>
                    <a:pt x="13781" y="12853"/>
                  </a:moveTo>
                  <a:lnTo>
                    <a:pt x="13781" y="12853"/>
                  </a:lnTo>
                  <a:cubicBezTo>
                    <a:pt x="13777" y="12854"/>
                    <a:pt x="13773" y="12854"/>
                    <a:pt x="13769" y="12856"/>
                  </a:cubicBezTo>
                  <a:lnTo>
                    <a:pt x="13769" y="12856"/>
                  </a:lnTo>
                  <a:cubicBezTo>
                    <a:pt x="13773" y="12855"/>
                    <a:pt x="13777" y="12854"/>
                    <a:pt x="13781" y="12853"/>
                  </a:cubicBezTo>
                  <a:close/>
                  <a:moveTo>
                    <a:pt x="10206" y="14356"/>
                  </a:moveTo>
                  <a:lnTo>
                    <a:pt x="10206" y="14356"/>
                  </a:lnTo>
                  <a:cubicBezTo>
                    <a:pt x="10211" y="14359"/>
                    <a:pt x="10216" y="14362"/>
                    <a:pt x="10221" y="14365"/>
                  </a:cubicBezTo>
                  <a:lnTo>
                    <a:pt x="10221" y="14365"/>
                  </a:lnTo>
                  <a:cubicBezTo>
                    <a:pt x="10216" y="14362"/>
                    <a:pt x="10211" y="14359"/>
                    <a:pt x="10206" y="14356"/>
                  </a:cubicBezTo>
                  <a:close/>
                  <a:moveTo>
                    <a:pt x="45155" y="14552"/>
                  </a:moveTo>
                  <a:cubicBezTo>
                    <a:pt x="45160" y="14583"/>
                    <a:pt x="45168" y="14611"/>
                    <a:pt x="45177" y="14640"/>
                  </a:cubicBezTo>
                  <a:lnTo>
                    <a:pt x="45177" y="14640"/>
                  </a:lnTo>
                  <a:cubicBezTo>
                    <a:pt x="45187" y="14599"/>
                    <a:pt x="45185" y="14552"/>
                    <a:pt x="45155" y="14552"/>
                  </a:cubicBezTo>
                  <a:close/>
                  <a:moveTo>
                    <a:pt x="45177" y="14640"/>
                  </a:moveTo>
                  <a:lnTo>
                    <a:pt x="45177" y="14640"/>
                  </a:lnTo>
                  <a:cubicBezTo>
                    <a:pt x="45177" y="14642"/>
                    <a:pt x="45176" y="14644"/>
                    <a:pt x="45176" y="14646"/>
                  </a:cubicBezTo>
                  <a:cubicBezTo>
                    <a:pt x="45177" y="14647"/>
                    <a:pt x="45179" y="14648"/>
                    <a:pt x="45180" y="14649"/>
                  </a:cubicBezTo>
                  <a:lnTo>
                    <a:pt x="45180" y="14649"/>
                  </a:lnTo>
                  <a:cubicBezTo>
                    <a:pt x="45179" y="14646"/>
                    <a:pt x="45178" y="14643"/>
                    <a:pt x="45177" y="14640"/>
                  </a:cubicBezTo>
                  <a:close/>
                  <a:moveTo>
                    <a:pt x="9195" y="15055"/>
                  </a:moveTo>
                  <a:lnTo>
                    <a:pt x="9195" y="15055"/>
                  </a:lnTo>
                  <a:cubicBezTo>
                    <a:pt x="9197" y="15057"/>
                    <a:pt x="9199" y="15059"/>
                    <a:pt x="9201" y="15060"/>
                  </a:cubicBezTo>
                  <a:cubicBezTo>
                    <a:pt x="9199" y="15058"/>
                    <a:pt x="9197" y="15057"/>
                    <a:pt x="9195" y="15055"/>
                  </a:cubicBezTo>
                  <a:close/>
                  <a:moveTo>
                    <a:pt x="43446" y="15765"/>
                  </a:moveTo>
                  <a:cubicBezTo>
                    <a:pt x="43435" y="15775"/>
                    <a:pt x="43425" y="15786"/>
                    <a:pt x="43414" y="15786"/>
                  </a:cubicBezTo>
                  <a:cubicBezTo>
                    <a:pt x="43425" y="15775"/>
                    <a:pt x="43435" y="15775"/>
                    <a:pt x="43446" y="15765"/>
                  </a:cubicBezTo>
                  <a:close/>
                  <a:moveTo>
                    <a:pt x="11418" y="16251"/>
                  </a:moveTo>
                  <a:cubicBezTo>
                    <a:pt x="11501" y="16314"/>
                    <a:pt x="11574" y="16376"/>
                    <a:pt x="11646" y="16438"/>
                  </a:cubicBezTo>
                  <a:cubicBezTo>
                    <a:pt x="11563" y="16493"/>
                    <a:pt x="11467" y="16521"/>
                    <a:pt x="11369" y="16521"/>
                  </a:cubicBezTo>
                  <a:cubicBezTo>
                    <a:pt x="11320" y="16521"/>
                    <a:pt x="11270" y="16514"/>
                    <a:pt x="11222" y="16500"/>
                  </a:cubicBezTo>
                  <a:cubicBezTo>
                    <a:pt x="11284" y="16417"/>
                    <a:pt x="11356" y="16334"/>
                    <a:pt x="11418" y="16251"/>
                  </a:cubicBezTo>
                  <a:close/>
                  <a:moveTo>
                    <a:pt x="46260" y="16772"/>
                  </a:moveTo>
                  <a:cubicBezTo>
                    <a:pt x="46262" y="16775"/>
                    <a:pt x="46263" y="16777"/>
                    <a:pt x="46264" y="16780"/>
                  </a:cubicBezTo>
                  <a:cubicBezTo>
                    <a:pt x="46264" y="16777"/>
                    <a:pt x="46262" y="16774"/>
                    <a:pt x="46260" y="16772"/>
                  </a:cubicBezTo>
                  <a:close/>
                  <a:moveTo>
                    <a:pt x="47020" y="17288"/>
                  </a:moveTo>
                  <a:lnTo>
                    <a:pt x="47020" y="17288"/>
                  </a:lnTo>
                  <a:cubicBezTo>
                    <a:pt x="47023" y="17291"/>
                    <a:pt x="47026" y="17294"/>
                    <a:pt x="47029" y="17296"/>
                  </a:cubicBezTo>
                  <a:lnTo>
                    <a:pt x="47029" y="17296"/>
                  </a:lnTo>
                  <a:cubicBezTo>
                    <a:pt x="47027" y="17293"/>
                    <a:pt x="47024" y="17290"/>
                    <a:pt x="47020" y="17288"/>
                  </a:cubicBezTo>
                  <a:close/>
                  <a:moveTo>
                    <a:pt x="46134" y="17355"/>
                  </a:moveTo>
                  <a:cubicBezTo>
                    <a:pt x="46135" y="17357"/>
                    <a:pt x="46137" y="17359"/>
                    <a:pt x="46140" y="17360"/>
                  </a:cubicBezTo>
                  <a:cubicBezTo>
                    <a:pt x="46138" y="17359"/>
                    <a:pt x="46136" y="17357"/>
                    <a:pt x="46134" y="17355"/>
                  </a:cubicBezTo>
                  <a:close/>
                  <a:moveTo>
                    <a:pt x="44171" y="17495"/>
                  </a:moveTo>
                  <a:lnTo>
                    <a:pt x="44171" y="17495"/>
                  </a:lnTo>
                  <a:cubicBezTo>
                    <a:pt x="44172" y="17496"/>
                    <a:pt x="44172" y="17497"/>
                    <a:pt x="44172" y="17497"/>
                  </a:cubicBezTo>
                  <a:lnTo>
                    <a:pt x="44172" y="17497"/>
                  </a:lnTo>
                  <a:cubicBezTo>
                    <a:pt x="44172" y="17496"/>
                    <a:pt x="44172" y="17496"/>
                    <a:pt x="44171" y="17495"/>
                  </a:cubicBezTo>
                  <a:close/>
                  <a:moveTo>
                    <a:pt x="44171" y="17982"/>
                  </a:moveTo>
                  <a:cubicBezTo>
                    <a:pt x="44174" y="17988"/>
                    <a:pt x="44178" y="17992"/>
                    <a:pt x="44182" y="17996"/>
                  </a:cubicBezTo>
                  <a:lnTo>
                    <a:pt x="44182" y="17996"/>
                  </a:lnTo>
                  <a:cubicBezTo>
                    <a:pt x="44178" y="17991"/>
                    <a:pt x="44175" y="17987"/>
                    <a:pt x="44171" y="17982"/>
                  </a:cubicBezTo>
                  <a:close/>
                  <a:moveTo>
                    <a:pt x="44160" y="18075"/>
                  </a:moveTo>
                  <a:cubicBezTo>
                    <a:pt x="44161" y="18078"/>
                    <a:pt x="44161" y="18081"/>
                    <a:pt x="44161" y="18084"/>
                  </a:cubicBezTo>
                  <a:lnTo>
                    <a:pt x="44161" y="18084"/>
                  </a:lnTo>
                  <a:cubicBezTo>
                    <a:pt x="44161" y="18081"/>
                    <a:pt x="44161" y="18078"/>
                    <a:pt x="44160" y="18075"/>
                  </a:cubicBezTo>
                  <a:close/>
                  <a:moveTo>
                    <a:pt x="50097" y="18580"/>
                  </a:moveTo>
                  <a:cubicBezTo>
                    <a:pt x="50097" y="18581"/>
                    <a:pt x="50098" y="18582"/>
                    <a:pt x="50098" y="18583"/>
                  </a:cubicBezTo>
                  <a:cubicBezTo>
                    <a:pt x="50098" y="18582"/>
                    <a:pt x="50097" y="18581"/>
                    <a:pt x="50097" y="18580"/>
                  </a:cubicBezTo>
                  <a:close/>
                  <a:moveTo>
                    <a:pt x="46958" y="18625"/>
                  </a:moveTo>
                  <a:cubicBezTo>
                    <a:pt x="46958" y="18626"/>
                    <a:pt x="46957" y="18628"/>
                    <a:pt x="46957" y="18629"/>
                  </a:cubicBezTo>
                  <a:lnTo>
                    <a:pt x="46957" y="18629"/>
                  </a:lnTo>
                  <a:cubicBezTo>
                    <a:pt x="46957" y="18628"/>
                    <a:pt x="46958" y="18626"/>
                    <a:pt x="46958" y="18625"/>
                  </a:cubicBezTo>
                  <a:close/>
                  <a:moveTo>
                    <a:pt x="46129" y="19764"/>
                  </a:moveTo>
                  <a:cubicBezTo>
                    <a:pt x="46131" y="19766"/>
                    <a:pt x="46133" y="19767"/>
                    <a:pt x="46135" y="19769"/>
                  </a:cubicBezTo>
                  <a:lnTo>
                    <a:pt x="46135" y="19769"/>
                  </a:lnTo>
                  <a:cubicBezTo>
                    <a:pt x="46133" y="19767"/>
                    <a:pt x="46131" y="19765"/>
                    <a:pt x="46129" y="19764"/>
                  </a:cubicBezTo>
                  <a:close/>
                  <a:moveTo>
                    <a:pt x="52460" y="20562"/>
                  </a:moveTo>
                  <a:cubicBezTo>
                    <a:pt x="52462" y="20565"/>
                    <a:pt x="52463" y="20569"/>
                    <a:pt x="52464" y="20573"/>
                  </a:cubicBezTo>
                  <a:lnTo>
                    <a:pt x="52464" y="20573"/>
                  </a:lnTo>
                  <a:cubicBezTo>
                    <a:pt x="52463" y="20569"/>
                    <a:pt x="52462" y="20565"/>
                    <a:pt x="52460" y="20562"/>
                  </a:cubicBezTo>
                  <a:close/>
                  <a:moveTo>
                    <a:pt x="52238" y="20663"/>
                  </a:moveTo>
                  <a:cubicBezTo>
                    <a:pt x="52240" y="20664"/>
                    <a:pt x="52241" y="20665"/>
                    <a:pt x="52242" y="20665"/>
                  </a:cubicBezTo>
                  <a:cubicBezTo>
                    <a:pt x="52241" y="20664"/>
                    <a:pt x="52240" y="20664"/>
                    <a:pt x="52238" y="20663"/>
                  </a:cubicBezTo>
                  <a:close/>
                  <a:moveTo>
                    <a:pt x="55735" y="21992"/>
                  </a:moveTo>
                  <a:cubicBezTo>
                    <a:pt x="55724" y="22002"/>
                    <a:pt x="55703" y="22012"/>
                    <a:pt x="55693" y="22023"/>
                  </a:cubicBezTo>
                  <a:cubicBezTo>
                    <a:pt x="55714" y="22012"/>
                    <a:pt x="55724" y="22002"/>
                    <a:pt x="55735" y="21992"/>
                  </a:cubicBezTo>
                  <a:close/>
                  <a:moveTo>
                    <a:pt x="17418" y="1"/>
                  </a:moveTo>
                  <a:cubicBezTo>
                    <a:pt x="17381" y="1"/>
                    <a:pt x="17345" y="10"/>
                    <a:pt x="17314" y="25"/>
                  </a:cubicBezTo>
                  <a:cubicBezTo>
                    <a:pt x="17345" y="88"/>
                    <a:pt x="17377" y="150"/>
                    <a:pt x="17407" y="223"/>
                  </a:cubicBezTo>
                  <a:cubicBezTo>
                    <a:pt x="17362" y="209"/>
                    <a:pt x="17315" y="202"/>
                    <a:pt x="17267" y="202"/>
                  </a:cubicBezTo>
                  <a:cubicBezTo>
                    <a:pt x="17171" y="202"/>
                    <a:pt x="17072" y="230"/>
                    <a:pt x="16983" y="285"/>
                  </a:cubicBezTo>
                  <a:cubicBezTo>
                    <a:pt x="16983" y="356"/>
                    <a:pt x="17049" y="403"/>
                    <a:pt x="17113" y="403"/>
                  </a:cubicBezTo>
                  <a:cubicBezTo>
                    <a:pt x="17132" y="403"/>
                    <a:pt x="17152" y="398"/>
                    <a:pt x="17169" y="388"/>
                  </a:cubicBezTo>
                  <a:lnTo>
                    <a:pt x="17169" y="388"/>
                  </a:lnTo>
                  <a:cubicBezTo>
                    <a:pt x="17138" y="440"/>
                    <a:pt x="17128" y="502"/>
                    <a:pt x="17138" y="564"/>
                  </a:cubicBezTo>
                  <a:cubicBezTo>
                    <a:pt x="17141" y="564"/>
                    <a:pt x="17144" y="564"/>
                    <a:pt x="17147" y="564"/>
                  </a:cubicBezTo>
                  <a:cubicBezTo>
                    <a:pt x="17318" y="564"/>
                    <a:pt x="17426" y="836"/>
                    <a:pt x="17314" y="979"/>
                  </a:cubicBezTo>
                  <a:cubicBezTo>
                    <a:pt x="17274" y="958"/>
                    <a:pt x="17228" y="938"/>
                    <a:pt x="17187" y="938"/>
                  </a:cubicBezTo>
                  <a:cubicBezTo>
                    <a:pt x="17166" y="938"/>
                    <a:pt x="17146" y="944"/>
                    <a:pt x="17128" y="958"/>
                  </a:cubicBezTo>
                  <a:cubicBezTo>
                    <a:pt x="17078" y="997"/>
                    <a:pt x="17123" y="1094"/>
                    <a:pt x="17164" y="1094"/>
                  </a:cubicBezTo>
                  <a:cubicBezTo>
                    <a:pt x="17166" y="1094"/>
                    <a:pt x="17167" y="1093"/>
                    <a:pt x="17169" y="1093"/>
                  </a:cubicBezTo>
                  <a:lnTo>
                    <a:pt x="17169" y="1093"/>
                  </a:lnTo>
                  <a:cubicBezTo>
                    <a:pt x="17107" y="1144"/>
                    <a:pt x="17034" y="1197"/>
                    <a:pt x="16972" y="1238"/>
                  </a:cubicBezTo>
                  <a:cubicBezTo>
                    <a:pt x="16981" y="1233"/>
                    <a:pt x="16990" y="1230"/>
                    <a:pt x="16998" y="1230"/>
                  </a:cubicBezTo>
                  <a:cubicBezTo>
                    <a:pt x="17067" y="1230"/>
                    <a:pt x="17068" y="1423"/>
                    <a:pt x="17004" y="1507"/>
                  </a:cubicBezTo>
                  <a:cubicBezTo>
                    <a:pt x="17045" y="1466"/>
                    <a:pt x="17366" y="1466"/>
                    <a:pt x="17439" y="1425"/>
                  </a:cubicBezTo>
                  <a:lnTo>
                    <a:pt x="17439" y="1425"/>
                  </a:lnTo>
                  <a:cubicBezTo>
                    <a:pt x="17418" y="1570"/>
                    <a:pt x="17345" y="1694"/>
                    <a:pt x="17231" y="1766"/>
                  </a:cubicBezTo>
                  <a:cubicBezTo>
                    <a:pt x="17324" y="1808"/>
                    <a:pt x="17356" y="1963"/>
                    <a:pt x="17294" y="2056"/>
                  </a:cubicBezTo>
                  <a:cubicBezTo>
                    <a:pt x="17221" y="2026"/>
                    <a:pt x="17149" y="1973"/>
                    <a:pt x="17076" y="1911"/>
                  </a:cubicBezTo>
                  <a:lnTo>
                    <a:pt x="17076" y="1911"/>
                  </a:lnTo>
                  <a:cubicBezTo>
                    <a:pt x="17128" y="1973"/>
                    <a:pt x="17096" y="2098"/>
                    <a:pt x="17024" y="2108"/>
                  </a:cubicBezTo>
                  <a:cubicBezTo>
                    <a:pt x="17018" y="2110"/>
                    <a:pt x="17011" y="2111"/>
                    <a:pt x="17004" y="2111"/>
                  </a:cubicBezTo>
                  <a:cubicBezTo>
                    <a:pt x="16930" y="2111"/>
                    <a:pt x="16870" y="2007"/>
                    <a:pt x="16889" y="1922"/>
                  </a:cubicBezTo>
                  <a:lnTo>
                    <a:pt x="16889" y="1922"/>
                  </a:lnTo>
                  <a:lnTo>
                    <a:pt x="16796" y="1984"/>
                  </a:lnTo>
                  <a:cubicBezTo>
                    <a:pt x="16755" y="1911"/>
                    <a:pt x="16713" y="1839"/>
                    <a:pt x="16661" y="1766"/>
                  </a:cubicBezTo>
                  <a:lnTo>
                    <a:pt x="16661" y="1766"/>
                  </a:lnTo>
                  <a:cubicBezTo>
                    <a:pt x="16661" y="1808"/>
                    <a:pt x="16661" y="1860"/>
                    <a:pt x="16693" y="1901"/>
                  </a:cubicBezTo>
                  <a:cubicBezTo>
                    <a:pt x="16537" y="1808"/>
                    <a:pt x="16340" y="1756"/>
                    <a:pt x="16175" y="1704"/>
                  </a:cubicBezTo>
                  <a:lnTo>
                    <a:pt x="16175" y="1704"/>
                  </a:lnTo>
                  <a:cubicBezTo>
                    <a:pt x="16226" y="1963"/>
                    <a:pt x="16403" y="2181"/>
                    <a:pt x="16610" y="2253"/>
                  </a:cubicBezTo>
                  <a:cubicBezTo>
                    <a:pt x="16560" y="2237"/>
                    <a:pt x="16506" y="2228"/>
                    <a:pt x="16453" y="2228"/>
                  </a:cubicBezTo>
                  <a:cubicBezTo>
                    <a:pt x="16372" y="2228"/>
                    <a:pt x="16290" y="2247"/>
                    <a:pt x="16216" y="2284"/>
                  </a:cubicBezTo>
                  <a:cubicBezTo>
                    <a:pt x="16216" y="2274"/>
                    <a:pt x="16205" y="2263"/>
                    <a:pt x="16195" y="2263"/>
                  </a:cubicBezTo>
                  <a:cubicBezTo>
                    <a:pt x="16191" y="2261"/>
                    <a:pt x="16186" y="2260"/>
                    <a:pt x="16182" y="2260"/>
                  </a:cubicBezTo>
                  <a:cubicBezTo>
                    <a:pt x="16144" y="2260"/>
                    <a:pt x="16105" y="2331"/>
                    <a:pt x="16133" y="2378"/>
                  </a:cubicBezTo>
                  <a:cubicBezTo>
                    <a:pt x="16154" y="2419"/>
                    <a:pt x="16195" y="2440"/>
                    <a:pt x="16237" y="2440"/>
                  </a:cubicBezTo>
                  <a:cubicBezTo>
                    <a:pt x="16205" y="2461"/>
                    <a:pt x="16185" y="2544"/>
                    <a:pt x="16226" y="2574"/>
                  </a:cubicBezTo>
                  <a:cubicBezTo>
                    <a:pt x="16241" y="2582"/>
                    <a:pt x="16255" y="2589"/>
                    <a:pt x="16274" y="2589"/>
                  </a:cubicBezTo>
                  <a:cubicBezTo>
                    <a:pt x="16282" y="2589"/>
                    <a:pt x="16290" y="2588"/>
                    <a:pt x="16299" y="2585"/>
                  </a:cubicBezTo>
                  <a:lnTo>
                    <a:pt x="16299" y="2585"/>
                  </a:lnTo>
                  <a:cubicBezTo>
                    <a:pt x="16267" y="2616"/>
                    <a:pt x="16247" y="2657"/>
                    <a:pt x="16247" y="2699"/>
                  </a:cubicBezTo>
                  <a:cubicBezTo>
                    <a:pt x="16495" y="2740"/>
                    <a:pt x="16734" y="2802"/>
                    <a:pt x="16972" y="2896"/>
                  </a:cubicBezTo>
                  <a:cubicBezTo>
                    <a:pt x="16838" y="2947"/>
                    <a:pt x="16703" y="3009"/>
                    <a:pt x="16568" y="3072"/>
                  </a:cubicBezTo>
                  <a:cubicBezTo>
                    <a:pt x="16607" y="3118"/>
                    <a:pt x="16663" y="3142"/>
                    <a:pt x="16720" y="3142"/>
                  </a:cubicBezTo>
                  <a:cubicBezTo>
                    <a:pt x="16738" y="3142"/>
                    <a:pt x="16757" y="3139"/>
                    <a:pt x="16776" y="3134"/>
                  </a:cubicBezTo>
                  <a:lnTo>
                    <a:pt x="16776" y="3134"/>
                  </a:lnTo>
                  <a:lnTo>
                    <a:pt x="16651" y="3290"/>
                  </a:lnTo>
                  <a:cubicBezTo>
                    <a:pt x="16723" y="3310"/>
                    <a:pt x="16786" y="3320"/>
                    <a:pt x="16858" y="3331"/>
                  </a:cubicBezTo>
                  <a:cubicBezTo>
                    <a:pt x="16786" y="3362"/>
                    <a:pt x="16734" y="3414"/>
                    <a:pt x="16703" y="3486"/>
                  </a:cubicBezTo>
                  <a:cubicBezTo>
                    <a:pt x="16728" y="3478"/>
                    <a:pt x="16754" y="3474"/>
                    <a:pt x="16779" y="3474"/>
                  </a:cubicBezTo>
                  <a:cubicBezTo>
                    <a:pt x="17040" y="3474"/>
                    <a:pt x="17266" y="3885"/>
                    <a:pt x="17096" y="4149"/>
                  </a:cubicBezTo>
                  <a:cubicBezTo>
                    <a:pt x="16992" y="4038"/>
                    <a:pt x="16850" y="3974"/>
                    <a:pt x="16710" y="3974"/>
                  </a:cubicBezTo>
                  <a:cubicBezTo>
                    <a:pt x="16655" y="3974"/>
                    <a:pt x="16600" y="3984"/>
                    <a:pt x="16548" y="4004"/>
                  </a:cubicBezTo>
                  <a:lnTo>
                    <a:pt x="16796" y="4284"/>
                  </a:lnTo>
                  <a:cubicBezTo>
                    <a:pt x="16651" y="4264"/>
                    <a:pt x="16516" y="4222"/>
                    <a:pt x="16382" y="4149"/>
                  </a:cubicBezTo>
                  <a:lnTo>
                    <a:pt x="16382" y="4149"/>
                  </a:lnTo>
                  <a:cubicBezTo>
                    <a:pt x="16413" y="4243"/>
                    <a:pt x="16444" y="4336"/>
                    <a:pt x="16465" y="4429"/>
                  </a:cubicBezTo>
                  <a:cubicBezTo>
                    <a:pt x="16382" y="4346"/>
                    <a:pt x="16288" y="4264"/>
                    <a:pt x="16195" y="4181"/>
                  </a:cubicBezTo>
                  <a:lnTo>
                    <a:pt x="16195" y="4181"/>
                  </a:lnTo>
                  <a:cubicBezTo>
                    <a:pt x="16205" y="4264"/>
                    <a:pt x="16216" y="4356"/>
                    <a:pt x="16216" y="4439"/>
                  </a:cubicBezTo>
                  <a:cubicBezTo>
                    <a:pt x="16175" y="4388"/>
                    <a:pt x="16133" y="4336"/>
                    <a:pt x="16092" y="4274"/>
                  </a:cubicBezTo>
                  <a:lnTo>
                    <a:pt x="16092" y="4274"/>
                  </a:lnTo>
                  <a:cubicBezTo>
                    <a:pt x="16081" y="4419"/>
                    <a:pt x="16112" y="4564"/>
                    <a:pt x="16154" y="4699"/>
                  </a:cubicBezTo>
                  <a:cubicBezTo>
                    <a:pt x="16102" y="4626"/>
                    <a:pt x="16050" y="4564"/>
                    <a:pt x="15988" y="4492"/>
                  </a:cubicBezTo>
                  <a:lnTo>
                    <a:pt x="15988" y="4492"/>
                  </a:lnTo>
                  <a:cubicBezTo>
                    <a:pt x="15977" y="4750"/>
                    <a:pt x="16060" y="4999"/>
                    <a:pt x="16226" y="5175"/>
                  </a:cubicBezTo>
                  <a:cubicBezTo>
                    <a:pt x="16162" y="5119"/>
                    <a:pt x="16080" y="5051"/>
                    <a:pt x="16003" y="5051"/>
                  </a:cubicBezTo>
                  <a:cubicBezTo>
                    <a:pt x="15980" y="5051"/>
                    <a:pt x="15957" y="5057"/>
                    <a:pt x="15936" y="5072"/>
                  </a:cubicBezTo>
                  <a:cubicBezTo>
                    <a:pt x="15874" y="5093"/>
                    <a:pt x="15874" y="5185"/>
                    <a:pt x="15905" y="5238"/>
                  </a:cubicBezTo>
                  <a:cubicBezTo>
                    <a:pt x="15853" y="5238"/>
                    <a:pt x="15802" y="5258"/>
                    <a:pt x="15760" y="5300"/>
                  </a:cubicBezTo>
                  <a:cubicBezTo>
                    <a:pt x="15853" y="5403"/>
                    <a:pt x="15977" y="5466"/>
                    <a:pt x="16102" y="5466"/>
                  </a:cubicBezTo>
                  <a:cubicBezTo>
                    <a:pt x="16050" y="5507"/>
                    <a:pt x="15988" y="5548"/>
                    <a:pt x="15936" y="5590"/>
                  </a:cubicBezTo>
                  <a:cubicBezTo>
                    <a:pt x="15946" y="5592"/>
                    <a:pt x="15956" y="5592"/>
                    <a:pt x="15966" y="5592"/>
                  </a:cubicBezTo>
                  <a:cubicBezTo>
                    <a:pt x="16015" y="5592"/>
                    <a:pt x="16059" y="5572"/>
                    <a:pt x="16102" y="5538"/>
                  </a:cubicBezTo>
                  <a:lnTo>
                    <a:pt x="16102" y="5538"/>
                  </a:lnTo>
                  <a:cubicBezTo>
                    <a:pt x="16050" y="5652"/>
                    <a:pt x="16081" y="5786"/>
                    <a:pt x="16154" y="5869"/>
                  </a:cubicBezTo>
                  <a:cubicBezTo>
                    <a:pt x="16092" y="5869"/>
                    <a:pt x="16019" y="5869"/>
                    <a:pt x="15977" y="5931"/>
                  </a:cubicBezTo>
                  <a:cubicBezTo>
                    <a:pt x="15967" y="5942"/>
                    <a:pt x="15967" y="5963"/>
                    <a:pt x="15967" y="5973"/>
                  </a:cubicBezTo>
                  <a:cubicBezTo>
                    <a:pt x="15916" y="5939"/>
                    <a:pt x="15858" y="5919"/>
                    <a:pt x="15798" y="5919"/>
                  </a:cubicBezTo>
                  <a:cubicBezTo>
                    <a:pt x="15786" y="5919"/>
                    <a:pt x="15773" y="5920"/>
                    <a:pt x="15760" y="5921"/>
                  </a:cubicBezTo>
                  <a:cubicBezTo>
                    <a:pt x="15802" y="5973"/>
                    <a:pt x="15822" y="6035"/>
                    <a:pt x="15822" y="6108"/>
                  </a:cubicBezTo>
                  <a:cubicBezTo>
                    <a:pt x="15770" y="6066"/>
                    <a:pt x="15719" y="6025"/>
                    <a:pt x="15657" y="6025"/>
                  </a:cubicBezTo>
                  <a:cubicBezTo>
                    <a:pt x="15594" y="6035"/>
                    <a:pt x="15553" y="6118"/>
                    <a:pt x="15594" y="6170"/>
                  </a:cubicBezTo>
                  <a:cubicBezTo>
                    <a:pt x="15542" y="6170"/>
                    <a:pt x="15501" y="6118"/>
                    <a:pt x="15470" y="6066"/>
                  </a:cubicBezTo>
                  <a:cubicBezTo>
                    <a:pt x="15441" y="6019"/>
                    <a:pt x="15396" y="5972"/>
                    <a:pt x="15348" y="5972"/>
                  </a:cubicBezTo>
                  <a:cubicBezTo>
                    <a:pt x="15344" y="5972"/>
                    <a:pt x="15339" y="5972"/>
                    <a:pt x="15335" y="5973"/>
                  </a:cubicBezTo>
                  <a:cubicBezTo>
                    <a:pt x="15304" y="5973"/>
                    <a:pt x="15284" y="6014"/>
                    <a:pt x="15293" y="6056"/>
                  </a:cubicBezTo>
                  <a:cubicBezTo>
                    <a:pt x="15221" y="5973"/>
                    <a:pt x="15159" y="5901"/>
                    <a:pt x="15097" y="5818"/>
                  </a:cubicBezTo>
                  <a:lnTo>
                    <a:pt x="15097" y="5818"/>
                  </a:lnTo>
                  <a:cubicBezTo>
                    <a:pt x="15138" y="5890"/>
                    <a:pt x="15169" y="5952"/>
                    <a:pt x="15211" y="6014"/>
                  </a:cubicBezTo>
                  <a:cubicBezTo>
                    <a:pt x="15187" y="6003"/>
                    <a:pt x="15163" y="5997"/>
                    <a:pt x="15139" y="5997"/>
                  </a:cubicBezTo>
                  <a:cubicBezTo>
                    <a:pt x="15099" y="5997"/>
                    <a:pt x="15061" y="6013"/>
                    <a:pt x="15035" y="6046"/>
                  </a:cubicBezTo>
                  <a:cubicBezTo>
                    <a:pt x="14786" y="5880"/>
                    <a:pt x="14538" y="5703"/>
                    <a:pt x="14289" y="5538"/>
                  </a:cubicBezTo>
                  <a:cubicBezTo>
                    <a:pt x="14206" y="5486"/>
                    <a:pt x="14112" y="5455"/>
                    <a:pt x="14009" y="5434"/>
                  </a:cubicBezTo>
                  <a:lnTo>
                    <a:pt x="14009" y="5434"/>
                  </a:lnTo>
                  <a:cubicBezTo>
                    <a:pt x="14050" y="5517"/>
                    <a:pt x="14092" y="5590"/>
                    <a:pt x="14133" y="5673"/>
                  </a:cubicBezTo>
                  <a:cubicBezTo>
                    <a:pt x="14101" y="5640"/>
                    <a:pt x="14056" y="5624"/>
                    <a:pt x="14010" y="5624"/>
                  </a:cubicBezTo>
                  <a:cubicBezTo>
                    <a:pt x="13982" y="5624"/>
                    <a:pt x="13953" y="5630"/>
                    <a:pt x="13926" y="5641"/>
                  </a:cubicBezTo>
                  <a:cubicBezTo>
                    <a:pt x="13946" y="5703"/>
                    <a:pt x="13988" y="5766"/>
                    <a:pt x="14040" y="5797"/>
                  </a:cubicBezTo>
                  <a:cubicBezTo>
                    <a:pt x="14027" y="5794"/>
                    <a:pt x="14013" y="5793"/>
                    <a:pt x="13999" y="5793"/>
                  </a:cubicBezTo>
                  <a:cubicBezTo>
                    <a:pt x="13957" y="5793"/>
                    <a:pt x="13913" y="5805"/>
                    <a:pt x="13874" y="5828"/>
                  </a:cubicBezTo>
                  <a:cubicBezTo>
                    <a:pt x="13926" y="5890"/>
                    <a:pt x="13999" y="5921"/>
                    <a:pt x="14071" y="5921"/>
                  </a:cubicBezTo>
                  <a:cubicBezTo>
                    <a:pt x="13999" y="5931"/>
                    <a:pt x="13926" y="5994"/>
                    <a:pt x="13905" y="6087"/>
                  </a:cubicBezTo>
                  <a:cubicBezTo>
                    <a:pt x="14089" y="6179"/>
                    <a:pt x="14286" y="6231"/>
                    <a:pt x="14481" y="6231"/>
                  </a:cubicBezTo>
                  <a:cubicBezTo>
                    <a:pt x="14528" y="6231"/>
                    <a:pt x="14574" y="6228"/>
                    <a:pt x="14620" y="6221"/>
                  </a:cubicBezTo>
                  <a:lnTo>
                    <a:pt x="14620" y="6253"/>
                  </a:lnTo>
                  <a:cubicBezTo>
                    <a:pt x="14629" y="6305"/>
                    <a:pt x="14681" y="6328"/>
                    <a:pt x="14728" y="6328"/>
                  </a:cubicBezTo>
                  <a:cubicBezTo>
                    <a:pt x="14737" y="6328"/>
                    <a:pt x="14746" y="6327"/>
                    <a:pt x="14755" y="6325"/>
                  </a:cubicBezTo>
                  <a:lnTo>
                    <a:pt x="14755" y="6325"/>
                  </a:lnTo>
                  <a:cubicBezTo>
                    <a:pt x="14662" y="6429"/>
                    <a:pt x="14558" y="6502"/>
                    <a:pt x="14434" y="6532"/>
                  </a:cubicBezTo>
                  <a:cubicBezTo>
                    <a:pt x="14517" y="6564"/>
                    <a:pt x="14600" y="6585"/>
                    <a:pt x="14672" y="6615"/>
                  </a:cubicBezTo>
                  <a:cubicBezTo>
                    <a:pt x="14558" y="6636"/>
                    <a:pt x="14434" y="6688"/>
                    <a:pt x="14330" y="6750"/>
                  </a:cubicBezTo>
                  <a:cubicBezTo>
                    <a:pt x="14423" y="6771"/>
                    <a:pt x="14517" y="6781"/>
                    <a:pt x="14610" y="6802"/>
                  </a:cubicBezTo>
                  <a:cubicBezTo>
                    <a:pt x="14595" y="6799"/>
                    <a:pt x="14581" y="6798"/>
                    <a:pt x="14566" y="6798"/>
                  </a:cubicBezTo>
                  <a:cubicBezTo>
                    <a:pt x="14468" y="6798"/>
                    <a:pt x="14374" y="6858"/>
                    <a:pt x="14320" y="6958"/>
                  </a:cubicBezTo>
                  <a:cubicBezTo>
                    <a:pt x="14360" y="6967"/>
                    <a:pt x="14402" y="6971"/>
                    <a:pt x="14445" y="6971"/>
                  </a:cubicBezTo>
                  <a:cubicBezTo>
                    <a:pt x="14545" y="6971"/>
                    <a:pt x="14650" y="6946"/>
                    <a:pt x="14745" y="6895"/>
                  </a:cubicBezTo>
                  <a:lnTo>
                    <a:pt x="14745" y="6895"/>
                  </a:lnTo>
                  <a:cubicBezTo>
                    <a:pt x="14672" y="6937"/>
                    <a:pt x="14620" y="6999"/>
                    <a:pt x="14579" y="7071"/>
                  </a:cubicBezTo>
                  <a:cubicBezTo>
                    <a:pt x="14683" y="7050"/>
                    <a:pt x="14786" y="7009"/>
                    <a:pt x="14879" y="6947"/>
                  </a:cubicBezTo>
                  <a:lnTo>
                    <a:pt x="14879" y="6947"/>
                  </a:lnTo>
                  <a:cubicBezTo>
                    <a:pt x="14807" y="7020"/>
                    <a:pt x="14745" y="7113"/>
                    <a:pt x="14703" y="7227"/>
                  </a:cubicBezTo>
                  <a:cubicBezTo>
                    <a:pt x="14804" y="7209"/>
                    <a:pt x="14897" y="7149"/>
                    <a:pt x="14975" y="7071"/>
                  </a:cubicBezTo>
                  <a:lnTo>
                    <a:pt x="14975" y="7071"/>
                  </a:lnTo>
                  <a:cubicBezTo>
                    <a:pt x="14918" y="7136"/>
                    <a:pt x="14876" y="7210"/>
                    <a:pt x="14858" y="7299"/>
                  </a:cubicBezTo>
                  <a:cubicBezTo>
                    <a:pt x="14993" y="7268"/>
                    <a:pt x="15128" y="7186"/>
                    <a:pt x="15231" y="7061"/>
                  </a:cubicBezTo>
                  <a:lnTo>
                    <a:pt x="15231" y="7061"/>
                  </a:lnTo>
                  <a:cubicBezTo>
                    <a:pt x="15211" y="7123"/>
                    <a:pt x="15180" y="7186"/>
                    <a:pt x="15148" y="7248"/>
                  </a:cubicBezTo>
                  <a:cubicBezTo>
                    <a:pt x="15263" y="7186"/>
                    <a:pt x="15376" y="7113"/>
                    <a:pt x="15491" y="7050"/>
                  </a:cubicBezTo>
                  <a:lnTo>
                    <a:pt x="15491" y="7050"/>
                  </a:lnTo>
                  <a:cubicBezTo>
                    <a:pt x="15397" y="7195"/>
                    <a:pt x="15470" y="7423"/>
                    <a:pt x="15604" y="7517"/>
                  </a:cubicBezTo>
                  <a:cubicBezTo>
                    <a:pt x="15729" y="7621"/>
                    <a:pt x="15894" y="7621"/>
                    <a:pt x="16050" y="7621"/>
                  </a:cubicBezTo>
                  <a:cubicBezTo>
                    <a:pt x="15988" y="7849"/>
                    <a:pt x="15791" y="8014"/>
                    <a:pt x="15584" y="8014"/>
                  </a:cubicBezTo>
                  <a:cubicBezTo>
                    <a:pt x="15615" y="8149"/>
                    <a:pt x="15636" y="8273"/>
                    <a:pt x="15666" y="8408"/>
                  </a:cubicBezTo>
                  <a:cubicBezTo>
                    <a:pt x="15594" y="8367"/>
                    <a:pt x="15521" y="8335"/>
                    <a:pt x="15439" y="8305"/>
                  </a:cubicBezTo>
                  <a:lnTo>
                    <a:pt x="15439" y="8305"/>
                  </a:lnTo>
                  <a:cubicBezTo>
                    <a:pt x="15459" y="8470"/>
                    <a:pt x="15511" y="8636"/>
                    <a:pt x="15584" y="8791"/>
                  </a:cubicBezTo>
                  <a:cubicBezTo>
                    <a:pt x="15511" y="8729"/>
                    <a:pt x="15449" y="8678"/>
                    <a:pt x="15376" y="8625"/>
                  </a:cubicBezTo>
                  <a:lnTo>
                    <a:pt x="15376" y="8625"/>
                  </a:lnTo>
                  <a:cubicBezTo>
                    <a:pt x="15387" y="8708"/>
                    <a:pt x="15408" y="8802"/>
                    <a:pt x="15449" y="8874"/>
                  </a:cubicBezTo>
                  <a:lnTo>
                    <a:pt x="15439" y="8874"/>
                  </a:lnTo>
                  <a:cubicBezTo>
                    <a:pt x="15470" y="8926"/>
                    <a:pt x="15501" y="8988"/>
                    <a:pt x="15491" y="9051"/>
                  </a:cubicBezTo>
                  <a:cubicBezTo>
                    <a:pt x="15482" y="9100"/>
                    <a:pt x="15441" y="9143"/>
                    <a:pt x="15399" y="9143"/>
                  </a:cubicBezTo>
                  <a:cubicBezTo>
                    <a:pt x="15388" y="9143"/>
                    <a:pt x="15377" y="9140"/>
                    <a:pt x="15366" y="9133"/>
                  </a:cubicBezTo>
                  <a:lnTo>
                    <a:pt x="15366" y="9133"/>
                  </a:lnTo>
                  <a:cubicBezTo>
                    <a:pt x="15480" y="9288"/>
                    <a:pt x="15657" y="9382"/>
                    <a:pt x="15832" y="9392"/>
                  </a:cubicBezTo>
                  <a:cubicBezTo>
                    <a:pt x="15770" y="9413"/>
                    <a:pt x="15708" y="9444"/>
                    <a:pt x="15657" y="9465"/>
                  </a:cubicBezTo>
                  <a:cubicBezTo>
                    <a:pt x="15677" y="9516"/>
                    <a:pt x="15708" y="9569"/>
                    <a:pt x="15739" y="9610"/>
                  </a:cubicBezTo>
                  <a:cubicBezTo>
                    <a:pt x="15698" y="9610"/>
                    <a:pt x="15657" y="9620"/>
                    <a:pt x="15636" y="9661"/>
                  </a:cubicBezTo>
                  <a:cubicBezTo>
                    <a:pt x="15459" y="9506"/>
                    <a:pt x="15293" y="9341"/>
                    <a:pt x="15118" y="9175"/>
                  </a:cubicBezTo>
                  <a:lnTo>
                    <a:pt x="15118" y="9175"/>
                  </a:lnTo>
                  <a:cubicBezTo>
                    <a:pt x="15118" y="9247"/>
                    <a:pt x="15138" y="9320"/>
                    <a:pt x="15180" y="9361"/>
                  </a:cubicBezTo>
                  <a:cubicBezTo>
                    <a:pt x="15128" y="9320"/>
                    <a:pt x="15076" y="9279"/>
                    <a:pt x="15024" y="9226"/>
                  </a:cubicBezTo>
                  <a:lnTo>
                    <a:pt x="15024" y="9226"/>
                  </a:lnTo>
                  <a:cubicBezTo>
                    <a:pt x="15006" y="9407"/>
                    <a:pt x="15154" y="9580"/>
                    <a:pt x="15309" y="9580"/>
                  </a:cubicBezTo>
                  <a:cubicBezTo>
                    <a:pt x="15331" y="9580"/>
                    <a:pt x="15354" y="9577"/>
                    <a:pt x="15376" y="9569"/>
                  </a:cubicBezTo>
                  <a:lnTo>
                    <a:pt x="15376" y="9569"/>
                  </a:lnTo>
                  <a:cubicBezTo>
                    <a:pt x="15293" y="9661"/>
                    <a:pt x="15221" y="9755"/>
                    <a:pt x="15148" y="9848"/>
                  </a:cubicBezTo>
                  <a:cubicBezTo>
                    <a:pt x="15242" y="9879"/>
                    <a:pt x="15346" y="9921"/>
                    <a:pt x="15439" y="9962"/>
                  </a:cubicBezTo>
                  <a:cubicBezTo>
                    <a:pt x="15346" y="10025"/>
                    <a:pt x="15252" y="10097"/>
                    <a:pt x="15180" y="10180"/>
                  </a:cubicBezTo>
                  <a:lnTo>
                    <a:pt x="15242" y="10180"/>
                  </a:lnTo>
                  <a:cubicBezTo>
                    <a:pt x="15180" y="10200"/>
                    <a:pt x="15118" y="10232"/>
                    <a:pt x="15066" y="10294"/>
                  </a:cubicBezTo>
                  <a:cubicBezTo>
                    <a:pt x="15035" y="10180"/>
                    <a:pt x="14941" y="10097"/>
                    <a:pt x="14848" y="10076"/>
                  </a:cubicBezTo>
                  <a:lnTo>
                    <a:pt x="14848" y="10076"/>
                  </a:lnTo>
                  <a:cubicBezTo>
                    <a:pt x="14858" y="10159"/>
                    <a:pt x="14858" y="10253"/>
                    <a:pt x="14869" y="10345"/>
                  </a:cubicBezTo>
                  <a:cubicBezTo>
                    <a:pt x="14817" y="10232"/>
                    <a:pt x="14724" y="10149"/>
                    <a:pt x="14620" y="10128"/>
                  </a:cubicBezTo>
                  <a:lnTo>
                    <a:pt x="14620" y="10128"/>
                  </a:lnTo>
                  <a:cubicBezTo>
                    <a:pt x="14610" y="10180"/>
                    <a:pt x="14620" y="10242"/>
                    <a:pt x="14651" y="10283"/>
                  </a:cubicBezTo>
                  <a:cubicBezTo>
                    <a:pt x="14610" y="10304"/>
                    <a:pt x="14568" y="10335"/>
                    <a:pt x="14568" y="10398"/>
                  </a:cubicBezTo>
                  <a:cubicBezTo>
                    <a:pt x="14579" y="10511"/>
                    <a:pt x="14693" y="10563"/>
                    <a:pt x="14775" y="10605"/>
                  </a:cubicBezTo>
                  <a:cubicBezTo>
                    <a:pt x="14869" y="10656"/>
                    <a:pt x="14973" y="10729"/>
                    <a:pt x="14962" y="10843"/>
                  </a:cubicBezTo>
                  <a:cubicBezTo>
                    <a:pt x="14993" y="10781"/>
                    <a:pt x="15014" y="10718"/>
                    <a:pt x="15045" y="10646"/>
                  </a:cubicBezTo>
                  <a:cubicBezTo>
                    <a:pt x="15201" y="10646"/>
                    <a:pt x="15356" y="10760"/>
                    <a:pt x="15408" y="10926"/>
                  </a:cubicBezTo>
                  <a:cubicBezTo>
                    <a:pt x="15346" y="10946"/>
                    <a:pt x="15284" y="10978"/>
                    <a:pt x="15211" y="10999"/>
                  </a:cubicBezTo>
                  <a:cubicBezTo>
                    <a:pt x="15366" y="11123"/>
                    <a:pt x="15521" y="11257"/>
                    <a:pt x="15666" y="11381"/>
                  </a:cubicBezTo>
                  <a:cubicBezTo>
                    <a:pt x="15651" y="11383"/>
                    <a:pt x="15635" y="11384"/>
                    <a:pt x="15619" y="11384"/>
                  </a:cubicBezTo>
                  <a:cubicBezTo>
                    <a:pt x="15542" y="11384"/>
                    <a:pt x="15466" y="11363"/>
                    <a:pt x="15397" y="11319"/>
                  </a:cubicBezTo>
                  <a:lnTo>
                    <a:pt x="15397" y="11319"/>
                  </a:lnTo>
                  <a:cubicBezTo>
                    <a:pt x="15470" y="11381"/>
                    <a:pt x="15511" y="11485"/>
                    <a:pt x="15511" y="11579"/>
                  </a:cubicBezTo>
                  <a:cubicBezTo>
                    <a:pt x="15356" y="11485"/>
                    <a:pt x="15211" y="11392"/>
                    <a:pt x="15066" y="11299"/>
                  </a:cubicBezTo>
                  <a:lnTo>
                    <a:pt x="14848" y="10957"/>
                  </a:lnTo>
                  <a:cubicBezTo>
                    <a:pt x="14807" y="11040"/>
                    <a:pt x="14775" y="11133"/>
                    <a:pt x="14745" y="11226"/>
                  </a:cubicBezTo>
                  <a:cubicBezTo>
                    <a:pt x="14693" y="11144"/>
                    <a:pt x="14630" y="11061"/>
                    <a:pt x="14579" y="10967"/>
                  </a:cubicBezTo>
                  <a:cubicBezTo>
                    <a:pt x="14538" y="11050"/>
                    <a:pt x="14496" y="11144"/>
                    <a:pt x="14455" y="11226"/>
                  </a:cubicBezTo>
                  <a:cubicBezTo>
                    <a:pt x="14579" y="11381"/>
                    <a:pt x="14734" y="11496"/>
                    <a:pt x="14911" y="11558"/>
                  </a:cubicBezTo>
                  <a:cubicBezTo>
                    <a:pt x="14828" y="11537"/>
                    <a:pt x="14734" y="11517"/>
                    <a:pt x="14641" y="11496"/>
                  </a:cubicBezTo>
                  <a:lnTo>
                    <a:pt x="14641" y="11496"/>
                  </a:lnTo>
                  <a:cubicBezTo>
                    <a:pt x="14745" y="11579"/>
                    <a:pt x="14828" y="11703"/>
                    <a:pt x="14879" y="11837"/>
                  </a:cubicBezTo>
                  <a:cubicBezTo>
                    <a:pt x="14841" y="11791"/>
                    <a:pt x="14804" y="11743"/>
                    <a:pt x="14750" y="11743"/>
                  </a:cubicBezTo>
                  <a:cubicBezTo>
                    <a:pt x="14745" y="11743"/>
                    <a:pt x="14740" y="11744"/>
                    <a:pt x="14734" y="11745"/>
                  </a:cubicBezTo>
                  <a:cubicBezTo>
                    <a:pt x="14713" y="11745"/>
                    <a:pt x="14693" y="11775"/>
                    <a:pt x="14683" y="11807"/>
                  </a:cubicBezTo>
                  <a:cubicBezTo>
                    <a:pt x="14624" y="11690"/>
                    <a:pt x="14521" y="11619"/>
                    <a:pt x="14406" y="11619"/>
                  </a:cubicBezTo>
                  <a:cubicBezTo>
                    <a:pt x="14400" y="11619"/>
                    <a:pt x="14395" y="11619"/>
                    <a:pt x="14390" y="11620"/>
                  </a:cubicBezTo>
                  <a:lnTo>
                    <a:pt x="14390" y="11620"/>
                  </a:lnTo>
                  <a:cubicBezTo>
                    <a:pt x="14445" y="11620"/>
                    <a:pt x="14388" y="11736"/>
                    <a:pt x="14332" y="11736"/>
                  </a:cubicBezTo>
                  <a:cubicBezTo>
                    <a:pt x="14328" y="11736"/>
                    <a:pt x="14324" y="11735"/>
                    <a:pt x="14320" y="11734"/>
                  </a:cubicBezTo>
                  <a:cubicBezTo>
                    <a:pt x="14258" y="11707"/>
                    <a:pt x="14203" y="11635"/>
                    <a:pt x="14142" y="11635"/>
                  </a:cubicBezTo>
                  <a:cubicBezTo>
                    <a:pt x="14133" y="11635"/>
                    <a:pt x="14123" y="11637"/>
                    <a:pt x="14112" y="11641"/>
                  </a:cubicBezTo>
                  <a:cubicBezTo>
                    <a:pt x="14071" y="11672"/>
                    <a:pt x="14082" y="11745"/>
                    <a:pt x="14123" y="11775"/>
                  </a:cubicBezTo>
                  <a:cubicBezTo>
                    <a:pt x="14053" y="11775"/>
                    <a:pt x="13983" y="11766"/>
                    <a:pt x="13923" y="11756"/>
                  </a:cubicBezTo>
                  <a:lnTo>
                    <a:pt x="13923" y="11756"/>
                  </a:lnTo>
                  <a:cubicBezTo>
                    <a:pt x="14005" y="11775"/>
                    <a:pt x="13934" y="11953"/>
                    <a:pt x="13843" y="11993"/>
                  </a:cubicBezTo>
                  <a:cubicBezTo>
                    <a:pt x="14071" y="12118"/>
                    <a:pt x="14310" y="12231"/>
                    <a:pt x="14538" y="12346"/>
                  </a:cubicBezTo>
                  <a:cubicBezTo>
                    <a:pt x="14444" y="12325"/>
                    <a:pt x="14340" y="12293"/>
                    <a:pt x="14247" y="12273"/>
                  </a:cubicBezTo>
                  <a:lnTo>
                    <a:pt x="14247" y="12273"/>
                  </a:lnTo>
                  <a:cubicBezTo>
                    <a:pt x="14278" y="12532"/>
                    <a:pt x="14402" y="12770"/>
                    <a:pt x="14589" y="12926"/>
                  </a:cubicBezTo>
                  <a:cubicBezTo>
                    <a:pt x="14651" y="12884"/>
                    <a:pt x="14693" y="12811"/>
                    <a:pt x="14713" y="12739"/>
                  </a:cubicBezTo>
                  <a:cubicBezTo>
                    <a:pt x="14713" y="12801"/>
                    <a:pt x="14724" y="12884"/>
                    <a:pt x="14775" y="12926"/>
                  </a:cubicBezTo>
                  <a:lnTo>
                    <a:pt x="14807" y="12926"/>
                  </a:lnTo>
                  <a:cubicBezTo>
                    <a:pt x="14796" y="12988"/>
                    <a:pt x="14786" y="13039"/>
                    <a:pt x="14817" y="13092"/>
                  </a:cubicBezTo>
                  <a:cubicBezTo>
                    <a:pt x="14830" y="13111"/>
                    <a:pt x="14851" y="13120"/>
                    <a:pt x="14872" y="13120"/>
                  </a:cubicBezTo>
                  <a:cubicBezTo>
                    <a:pt x="14918" y="13120"/>
                    <a:pt x="14969" y="13082"/>
                    <a:pt x="14962" y="13039"/>
                  </a:cubicBezTo>
                  <a:lnTo>
                    <a:pt x="14962" y="13039"/>
                  </a:lnTo>
                  <a:cubicBezTo>
                    <a:pt x="15003" y="13143"/>
                    <a:pt x="15045" y="13247"/>
                    <a:pt x="15086" y="13340"/>
                  </a:cubicBezTo>
                  <a:cubicBezTo>
                    <a:pt x="15125" y="13306"/>
                    <a:pt x="15175" y="13289"/>
                    <a:pt x="15226" y="13289"/>
                  </a:cubicBezTo>
                  <a:cubicBezTo>
                    <a:pt x="15297" y="13289"/>
                    <a:pt x="15370" y="13321"/>
                    <a:pt x="15418" y="13382"/>
                  </a:cubicBezTo>
                  <a:cubicBezTo>
                    <a:pt x="15363" y="13436"/>
                    <a:pt x="15301" y="13466"/>
                    <a:pt x="15238" y="13466"/>
                  </a:cubicBezTo>
                  <a:cubicBezTo>
                    <a:pt x="15229" y="13466"/>
                    <a:pt x="15220" y="13466"/>
                    <a:pt x="15211" y="13465"/>
                  </a:cubicBezTo>
                  <a:lnTo>
                    <a:pt x="15211" y="13465"/>
                  </a:lnTo>
                  <a:cubicBezTo>
                    <a:pt x="15196" y="13522"/>
                    <a:pt x="15251" y="13569"/>
                    <a:pt x="15300" y="13569"/>
                  </a:cubicBezTo>
                  <a:cubicBezTo>
                    <a:pt x="15322" y="13569"/>
                    <a:pt x="15343" y="13559"/>
                    <a:pt x="15356" y="13537"/>
                  </a:cubicBezTo>
                  <a:lnTo>
                    <a:pt x="15356" y="13537"/>
                  </a:lnTo>
                  <a:cubicBezTo>
                    <a:pt x="15252" y="13734"/>
                    <a:pt x="15148" y="13930"/>
                    <a:pt x="15066" y="14128"/>
                  </a:cubicBezTo>
                  <a:cubicBezTo>
                    <a:pt x="15066" y="14045"/>
                    <a:pt x="15014" y="13962"/>
                    <a:pt x="14952" y="13930"/>
                  </a:cubicBezTo>
                  <a:lnTo>
                    <a:pt x="14952" y="13930"/>
                  </a:lnTo>
                  <a:cubicBezTo>
                    <a:pt x="14962" y="14034"/>
                    <a:pt x="14983" y="14138"/>
                    <a:pt x="15003" y="14241"/>
                  </a:cubicBezTo>
                  <a:cubicBezTo>
                    <a:pt x="14941" y="14262"/>
                    <a:pt x="14879" y="14293"/>
                    <a:pt x="14817" y="14314"/>
                  </a:cubicBezTo>
                  <a:cubicBezTo>
                    <a:pt x="14796" y="14407"/>
                    <a:pt x="14775" y="14501"/>
                    <a:pt x="14807" y="14584"/>
                  </a:cubicBezTo>
                  <a:cubicBezTo>
                    <a:pt x="14804" y="14581"/>
                    <a:pt x="14800" y="14579"/>
                    <a:pt x="14795" y="14579"/>
                  </a:cubicBezTo>
                  <a:cubicBezTo>
                    <a:pt x="14781" y="14579"/>
                    <a:pt x="14763" y="14589"/>
                    <a:pt x="14755" y="14604"/>
                  </a:cubicBezTo>
                  <a:cubicBezTo>
                    <a:pt x="14765" y="14614"/>
                    <a:pt x="14765" y="14625"/>
                    <a:pt x="14775" y="14635"/>
                  </a:cubicBezTo>
                  <a:cubicBezTo>
                    <a:pt x="14848" y="14646"/>
                    <a:pt x="14920" y="14687"/>
                    <a:pt x="14962" y="14759"/>
                  </a:cubicBezTo>
                  <a:cubicBezTo>
                    <a:pt x="14983" y="14780"/>
                    <a:pt x="15003" y="14812"/>
                    <a:pt x="15024" y="14832"/>
                  </a:cubicBezTo>
                  <a:cubicBezTo>
                    <a:pt x="15045" y="14842"/>
                    <a:pt x="15066" y="14842"/>
                    <a:pt x="15086" y="14842"/>
                  </a:cubicBezTo>
                  <a:lnTo>
                    <a:pt x="15335" y="14842"/>
                  </a:lnTo>
                  <a:cubicBezTo>
                    <a:pt x="15293" y="14884"/>
                    <a:pt x="15273" y="14946"/>
                    <a:pt x="15263" y="15008"/>
                  </a:cubicBezTo>
                  <a:cubicBezTo>
                    <a:pt x="15273" y="15006"/>
                    <a:pt x="15284" y="15004"/>
                    <a:pt x="15295" y="15004"/>
                  </a:cubicBezTo>
                  <a:cubicBezTo>
                    <a:pt x="15328" y="15004"/>
                    <a:pt x="15363" y="15016"/>
                    <a:pt x="15387" y="15040"/>
                  </a:cubicBezTo>
                  <a:cubicBezTo>
                    <a:pt x="15304" y="15091"/>
                    <a:pt x="15314" y="15247"/>
                    <a:pt x="15242" y="15319"/>
                  </a:cubicBezTo>
                  <a:cubicBezTo>
                    <a:pt x="15221" y="15350"/>
                    <a:pt x="15190" y="15360"/>
                    <a:pt x="15159" y="15371"/>
                  </a:cubicBezTo>
                  <a:lnTo>
                    <a:pt x="14911" y="15464"/>
                  </a:lnTo>
                  <a:lnTo>
                    <a:pt x="15056" y="15464"/>
                  </a:lnTo>
                  <a:cubicBezTo>
                    <a:pt x="14962" y="15505"/>
                    <a:pt x="14869" y="15547"/>
                    <a:pt x="14775" y="15578"/>
                  </a:cubicBezTo>
                  <a:cubicBezTo>
                    <a:pt x="14734" y="15599"/>
                    <a:pt x="14693" y="15620"/>
                    <a:pt x="14662" y="15661"/>
                  </a:cubicBezTo>
                  <a:cubicBezTo>
                    <a:pt x="14641" y="15703"/>
                    <a:pt x="14651" y="15775"/>
                    <a:pt x="14693" y="15795"/>
                  </a:cubicBezTo>
                  <a:cubicBezTo>
                    <a:pt x="14620" y="15816"/>
                    <a:pt x="14547" y="15837"/>
                    <a:pt x="14485" y="15858"/>
                  </a:cubicBezTo>
                  <a:cubicBezTo>
                    <a:pt x="14517" y="15941"/>
                    <a:pt x="14547" y="16023"/>
                    <a:pt x="14538" y="16117"/>
                  </a:cubicBezTo>
                  <a:cubicBezTo>
                    <a:pt x="14538" y="16200"/>
                    <a:pt x="14496" y="16293"/>
                    <a:pt x="14423" y="16314"/>
                  </a:cubicBezTo>
                  <a:cubicBezTo>
                    <a:pt x="14413" y="16200"/>
                    <a:pt x="14382" y="16159"/>
                    <a:pt x="14382" y="16044"/>
                  </a:cubicBezTo>
                  <a:cubicBezTo>
                    <a:pt x="14289" y="16013"/>
                    <a:pt x="14185" y="15982"/>
                    <a:pt x="14092" y="15951"/>
                  </a:cubicBezTo>
                  <a:cubicBezTo>
                    <a:pt x="14144" y="15806"/>
                    <a:pt x="14082" y="15630"/>
                    <a:pt x="13957" y="15558"/>
                  </a:cubicBezTo>
                  <a:cubicBezTo>
                    <a:pt x="14061" y="15485"/>
                    <a:pt x="14154" y="15392"/>
                    <a:pt x="14216" y="15277"/>
                  </a:cubicBezTo>
                  <a:cubicBezTo>
                    <a:pt x="14144" y="15267"/>
                    <a:pt x="14061" y="15205"/>
                    <a:pt x="14019" y="15132"/>
                  </a:cubicBezTo>
                  <a:cubicBezTo>
                    <a:pt x="14061" y="15091"/>
                    <a:pt x="14112" y="15049"/>
                    <a:pt x="14154" y="15008"/>
                  </a:cubicBezTo>
                  <a:cubicBezTo>
                    <a:pt x="14071" y="14977"/>
                    <a:pt x="13978" y="14946"/>
                    <a:pt x="13884" y="14915"/>
                  </a:cubicBezTo>
                  <a:cubicBezTo>
                    <a:pt x="13864" y="14832"/>
                    <a:pt x="13874" y="14739"/>
                    <a:pt x="13916" y="14666"/>
                  </a:cubicBezTo>
                  <a:lnTo>
                    <a:pt x="13916" y="14666"/>
                  </a:lnTo>
                  <a:cubicBezTo>
                    <a:pt x="13844" y="14699"/>
                    <a:pt x="13773" y="14715"/>
                    <a:pt x="13702" y="14715"/>
                  </a:cubicBezTo>
                  <a:cubicBezTo>
                    <a:pt x="13659" y="14715"/>
                    <a:pt x="13616" y="14709"/>
                    <a:pt x="13573" y="14697"/>
                  </a:cubicBezTo>
                  <a:lnTo>
                    <a:pt x="13760" y="14542"/>
                  </a:lnTo>
                  <a:cubicBezTo>
                    <a:pt x="13719" y="14469"/>
                    <a:pt x="13656" y="14407"/>
                    <a:pt x="13584" y="14376"/>
                  </a:cubicBezTo>
                  <a:cubicBezTo>
                    <a:pt x="13688" y="14303"/>
                    <a:pt x="13801" y="14231"/>
                    <a:pt x="13905" y="14169"/>
                  </a:cubicBezTo>
                  <a:cubicBezTo>
                    <a:pt x="13796" y="14105"/>
                    <a:pt x="13687" y="14074"/>
                    <a:pt x="13571" y="14074"/>
                  </a:cubicBezTo>
                  <a:cubicBezTo>
                    <a:pt x="13555" y="14074"/>
                    <a:pt x="13538" y="14074"/>
                    <a:pt x="13522" y="14075"/>
                  </a:cubicBezTo>
                  <a:lnTo>
                    <a:pt x="13615" y="13858"/>
                  </a:lnTo>
                  <a:lnTo>
                    <a:pt x="13615" y="13858"/>
                  </a:lnTo>
                  <a:cubicBezTo>
                    <a:pt x="13522" y="13879"/>
                    <a:pt x="13418" y="13900"/>
                    <a:pt x="13325" y="13920"/>
                  </a:cubicBezTo>
                  <a:cubicBezTo>
                    <a:pt x="13398" y="13889"/>
                    <a:pt x="13387" y="13765"/>
                    <a:pt x="13325" y="13713"/>
                  </a:cubicBezTo>
                  <a:cubicBezTo>
                    <a:pt x="13290" y="13690"/>
                    <a:pt x="13253" y="13683"/>
                    <a:pt x="13214" y="13683"/>
                  </a:cubicBezTo>
                  <a:cubicBezTo>
                    <a:pt x="13182" y="13683"/>
                    <a:pt x="13150" y="13688"/>
                    <a:pt x="13118" y="13693"/>
                  </a:cubicBezTo>
                  <a:cubicBezTo>
                    <a:pt x="13128" y="13610"/>
                    <a:pt x="13138" y="13516"/>
                    <a:pt x="13159" y="13433"/>
                  </a:cubicBezTo>
                  <a:lnTo>
                    <a:pt x="13159" y="13433"/>
                  </a:lnTo>
                  <a:cubicBezTo>
                    <a:pt x="13137" y="13444"/>
                    <a:pt x="13115" y="13449"/>
                    <a:pt x="13092" y="13449"/>
                  </a:cubicBezTo>
                  <a:cubicBezTo>
                    <a:pt x="13008" y="13449"/>
                    <a:pt x="12927" y="13378"/>
                    <a:pt x="12910" y="13288"/>
                  </a:cubicBezTo>
                  <a:lnTo>
                    <a:pt x="12910" y="13288"/>
                  </a:lnTo>
                  <a:cubicBezTo>
                    <a:pt x="12914" y="13288"/>
                    <a:pt x="12917" y="13289"/>
                    <a:pt x="12920" y="13289"/>
                  </a:cubicBezTo>
                  <a:cubicBezTo>
                    <a:pt x="13017" y="13289"/>
                    <a:pt x="13055" y="13129"/>
                    <a:pt x="13055" y="13009"/>
                  </a:cubicBezTo>
                  <a:cubicBezTo>
                    <a:pt x="13118" y="13122"/>
                    <a:pt x="13170" y="13247"/>
                    <a:pt x="13232" y="13361"/>
                  </a:cubicBezTo>
                  <a:cubicBezTo>
                    <a:pt x="13262" y="13348"/>
                    <a:pt x="13294" y="13342"/>
                    <a:pt x="13326" y="13342"/>
                  </a:cubicBezTo>
                  <a:cubicBezTo>
                    <a:pt x="13426" y="13342"/>
                    <a:pt x="13526" y="13401"/>
                    <a:pt x="13573" y="13495"/>
                  </a:cubicBezTo>
                  <a:cubicBezTo>
                    <a:pt x="13679" y="13545"/>
                    <a:pt x="13788" y="13569"/>
                    <a:pt x="13898" y="13569"/>
                  </a:cubicBezTo>
                  <a:cubicBezTo>
                    <a:pt x="13973" y="13569"/>
                    <a:pt x="14048" y="13558"/>
                    <a:pt x="14123" y="13537"/>
                  </a:cubicBezTo>
                  <a:cubicBezTo>
                    <a:pt x="14112" y="13454"/>
                    <a:pt x="14092" y="13361"/>
                    <a:pt x="14082" y="13278"/>
                  </a:cubicBezTo>
                  <a:cubicBezTo>
                    <a:pt x="14040" y="13278"/>
                    <a:pt x="13988" y="13278"/>
                    <a:pt x="13946" y="13288"/>
                  </a:cubicBezTo>
                  <a:cubicBezTo>
                    <a:pt x="13822" y="13216"/>
                    <a:pt x="13698" y="13154"/>
                    <a:pt x="13584" y="13092"/>
                  </a:cubicBezTo>
                  <a:cubicBezTo>
                    <a:pt x="13594" y="12981"/>
                    <a:pt x="13671" y="12881"/>
                    <a:pt x="13769" y="12856"/>
                  </a:cubicBezTo>
                  <a:lnTo>
                    <a:pt x="13769" y="12856"/>
                  </a:lnTo>
                  <a:cubicBezTo>
                    <a:pt x="13746" y="12860"/>
                    <a:pt x="13723" y="12863"/>
                    <a:pt x="13699" y="12863"/>
                  </a:cubicBezTo>
                  <a:cubicBezTo>
                    <a:pt x="13640" y="12863"/>
                    <a:pt x="13579" y="12847"/>
                    <a:pt x="13522" y="12811"/>
                  </a:cubicBezTo>
                  <a:cubicBezTo>
                    <a:pt x="13594" y="12760"/>
                    <a:pt x="13656" y="12719"/>
                    <a:pt x="13729" y="12677"/>
                  </a:cubicBezTo>
                  <a:cubicBezTo>
                    <a:pt x="13677" y="12646"/>
                    <a:pt x="13615" y="12615"/>
                    <a:pt x="13564" y="12594"/>
                  </a:cubicBezTo>
                  <a:cubicBezTo>
                    <a:pt x="13750" y="12594"/>
                    <a:pt x="13843" y="12231"/>
                    <a:pt x="13677" y="12128"/>
                  </a:cubicBezTo>
                  <a:lnTo>
                    <a:pt x="13677" y="12128"/>
                  </a:lnTo>
                  <a:cubicBezTo>
                    <a:pt x="13594" y="12169"/>
                    <a:pt x="13501" y="12210"/>
                    <a:pt x="13418" y="12242"/>
                  </a:cubicBezTo>
                  <a:lnTo>
                    <a:pt x="13170" y="11869"/>
                  </a:lnTo>
                  <a:cubicBezTo>
                    <a:pt x="12993" y="11827"/>
                    <a:pt x="12838" y="11724"/>
                    <a:pt x="12724" y="11579"/>
                  </a:cubicBezTo>
                  <a:cubicBezTo>
                    <a:pt x="12838" y="11537"/>
                    <a:pt x="12963" y="11496"/>
                    <a:pt x="13076" y="11454"/>
                  </a:cubicBezTo>
                  <a:cubicBezTo>
                    <a:pt x="13025" y="11434"/>
                    <a:pt x="12973" y="11413"/>
                    <a:pt x="12921" y="11381"/>
                  </a:cubicBezTo>
                  <a:cubicBezTo>
                    <a:pt x="12993" y="11319"/>
                    <a:pt x="13055" y="11257"/>
                    <a:pt x="13118" y="11195"/>
                  </a:cubicBezTo>
                  <a:cubicBezTo>
                    <a:pt x="13035" y="11133"/>
                    <a:pt x="12931" y="11102"/>
                    <a:pt x="12827" y="11102"/>
                  </a:cubicBezTo>
                  <a:cubicBezTo>
                    <a:pt x="12880" y="11061"/>
                    <a:pt x="12921" y="11029"/>
                    <a:pt x="12963" y="10988"/>
                  </a:cubicBezTo>
                  <a:cubicBezTo>
                    <a:pt x="12952" y="10905"/>
                    <a:pt x="12900" y="10843"/>
                    <a:pt x="12827" y="10833"/>
                  </a:cubicBezTo>
                  <a:cubicBezTo>
                    <a:pt x="12804" y="10916"/>
                    <a:pt x="12728" y="10962"/>
                    <a:pt x="12653" y="10962"/>
                  </a:cubicBezTo>
                  <a:cubicBezTo>
                    <a:pt x="12598" y="10962"/>
                    <a:pt x="12542" y="10937"/>
                    <a:pt x="12507" y="10884"/>
                  </a:cubicBezTo>
                  <a:cubicBezTo>
                    <a:pt x="12424" y="10760"/>
                    <a:pt x="12507" y="10553"/>
                    <a:pt x="12641" y="10543"/>
                  </a:cubicBezTo>
                  <a:cubicBezTo>
                    <a:pt x="12569" y="10501"/>
                    <a:pt x="12507" y="10460"/>
                    <a:pt x="12434" y="10418"/>
                  </a:cubicBezTo>
                  <a:cubicBezTo>
                    <a:pt x="12517" y="10325"/>
                    <a:pt x="12590" y="10232"/>
                    <a:pt x="12672" y="10138"/>
                  </a:cubicBezTo>
                  <a:cubicBezTo>
                    <a:pt x="12579" y="10117"/>
                    <a:pt x="12486" y="10097"/>
                    <a:pt x="12392" y="10066"/>
                  </a:cubicBezTo>
                  <a:cubicBezTo>
                    <a:pt x="12403" y="9972"/>
                    <a:pt x="12475" y="9889"/>
                    <a:pt x="12558" y="9879"/>
                  </a:cubicBezTo>
                  <a:cubicBezTo>
                    <a:pt x="12475" y="9869"/>
                    <a:pt x="12413" y="9807"/>
                    <a:pt x="12392" y="9724"/>
                  </a:cubicBezTo>
                  <a:lnTo>
                    <a:pt x="12392" y="9724"/>
                  </a:lnTo>
                  <a:cubicBezTo>
                    <a:pt x="12397" y="9725"/>
                    <a:pt x="12401" y="9726"/>
                    <a:pt x="12405" y="9726"/>
                  </a:cubicBezTo>
                  <a:cubicBezTo>
                    <a:pt x="12463" y="9726"/>
                    <a:pt x="12441" y="9586"/>
                    <a:pt x="12392" y="9527"/>
                  </a:cubicBezTo>
                  <a:cubicBezTo>
                    <a:pt x="12465" y="9465"/>
                    <a:pt x="12548" y="9413"/>
                    <a:pt x="12620" y="9361"/>
                  </a:cubicBezTo>
                  <a:cubicBezTo>
                    <a:pt x="12703" y="9226"/>
                    <a:pt x="12786" y="9102"/>
                    <a:pt x="12869" y="8968"/>
                  </a:cubicBezTo>
                  <a:lnTo>
                    <a:pt x="12869" y="8968"/>
                  </a:lnTo>
                  <a:cubicBezTo>
                    <a:pt x="12802" y="9011"/>
                    <a:pt x="12726" y="9032"/>
                    <a:pt x="12650" y="9032"/>
                  </a:cubicBezTo>
                  <a:cubicBezTo>
                    <a:pt x="12527" y="9032"/>
                    <a:pt x="12403" y="8977"/>
                    <a:pt x="12320" y="8874"/>
                  </a:cubicBezTo>
                  <a:cubicBezTo>
                    <a:pt x="12372" y="8874"/>
                    <a:pt x="12444" y="8864"/>
                    <a:pt x="12475" y="8812"/>
                  </a:cubicBezTo>
                  <a:cubicBezTo>
                    <a:pt x="12496" y="8770"/>
                    <a:pt x="12454" y="8708"/>
                    <a:pt x="12424" y="8698"/>
                  </a:cubicBezTo>
                  <a:cubicBezTo>
                    <a:pt x="12486" y="8678"/>
                    <a:pt x="12548" y="8646"/>
                    <a:pt x="12610" y="8615"/>
                  </a:cubicBezTo>
                  <a:cubicBezTo>
                    <a:pt x="12558" y="8605"/>
                    <a:pt x="12496" y="8605"/>
                    <a:pt x="12434" y="8595"/>
                  </a:cubicBezTo>
                  <a:cubicBezTo>
                    <a:pt x="12537" y="8563"/>
                    <a:pt x="12558" y="8377"/>
                    <a:pt x="12465" y="8315"/>
                  </a:cubicBezTo>
                  <a:cubicBezTo>
                    <a:pt x="12507" y="8252"/>
                    <a:pt x="12558" y="8180"/>
                    <a:pt x="12600" y="8118"/>
                  </a:cubicBezTo>
                  <a:lnTo>
                    <a:pt x="12600" y="8118"/>
                  </a:lnTo>
                  <a:cubicBezTo>
                    <a:pt x="12589" y="8127"/>
                    <a:pt x="12576" y="8131"/>
                    <a:pt x="12561" y="8131"/>
                  </a:cubicBezTo>
                  <a:cubicBezTo>
                    <a:pt x="12493" y="8131"/>
                    <a:pt x="12403" y="8040"/>
                    <a:pt x="12454" y="7962"/>
                  </a:cubicBezTo>
                  <a:lnTo>
                    <a:pt x="12454" y="7962"/>
                  </a:lnTo>
                  <a:cubicBezTo>
                    <a:pt x="12382" y="8004"/>
                    <a:pt x="12320" y="8045"/>
                    <a:pt x="12247" y="8077"/>
                  </a:cubicBezTo>
                  <a:cubicBezTo>
                    <a:pt x="12279" y="7998"/>
                    <a:pt x="12209" y="7896"/>
                    <a:pt x="12151" y="7896"/>
                  </a:cubicBezTo>
                  <a:cubicBezTo>
                    <a:pt x="12132" y="7896"/>
                    <a:pt x="12115" y="7906"/>
                    <a:pt x="12102" y="7932"/>
                  </a:cubicBezTo>
                  <a:cubicBezTo>
                    <a:pt x="12123" y="7693"/>
                    <a:pt x="12092" y="7455"/>
                    <a:pt x="12019" y="7227"/>
                  </a:cubicBezTo>
                  <a:lnTo>
                    <a:pt x="12019" y="7227"/>
                  </a:lnTo>
                  <a:cubicBezTo>
                    <a:pt x="12071" y="7527"/>
                    <a:pt x="11999" y="7849"/>
                    <a:pt x="11812" y="8056"/>
                  </a:cubicBezTo>
                  <a:cubicBezTo>
                    <a:pt x="11844" y="8118"/>
                    <a:pt x="11895" y="8169"/>
                    <a:pt x="11957" y="8180"/>
                  </a:cubicBezTo>
                  <a:cubicBezTo>
                    <a:pt x="11916" y="8294"/>
                    <a:pt x="11926" y="8429"/>
                    <a:pt x="11989" y="8542"/>
                  </a:cubicBezTo>
                  <a:cubicBezTo>
                    <a:pt x="11916" y="8512"/>
                    <a:pt x="11853" y="8480"/>
                    <a:pt x="11781" y="8450"/>
                  </a:cubicBezTo>
                  <a:cubicBezTo>
                    <a:pt x="11761" y="8439"/>
                    <a:pt x="11737" y="8431"/>
                    <a:pt x="11715" y="8431"/>
                  </a:cubicBezTo>
                  <a:cubicBezTo>
                    <a:pt x="11693" y="8431"/>
                    <a:pt x="11672" y="8439"/>
                    <a:pt x="11657" y="8460"/>
                  </a:cubicBezTo>
                  <a:cubicBezTo>
                    <a:pt x="11646" y="8460"/>
                    <a:pt x="11646" y="8470"/>
                    <a:pt x="11646" y="8480"/>
                  </a:cubicBezTo>
                  <a:cubicBezTo>
                    <a:pt x="11616" y="8465"/>
                    <a:pt x="11580" y="8456"/>
                    <a:pt x="11543" y="8456"/>
                  </a:cubicBezTo>
                  <a:cubicBezTo>
                    <a:pt x="11529" y="8456"/>
                    <a:pt x="11515" y="8457"/>
                    <a:pt x="11501" y="8460"/>
                  </a:cubicBezTo>
                  <a:cubicBezTo>
                    <a:pt x="11543" y="8512"/>
                    <a:pt x="11595" y="8563"/>
                    <a:pt x="11636" y="8605"/>
                  </a:cubicBezTo>
                  <a:cubicBezTo>
                    <a:pt x="11584" y="8636"/>
                    <a:pt x="11543" y="8667"/>
                    <a:pt x="11491" y="8698"/>
                  </a:cubicBezTo>
                  <a:cubicBezTo>
                    <a:pt x="11553" y="8708"/>
                    <a:pt x="11626" y="8729"/>
                    <a:pt x="11688" y="8750"/>
                  </a:cubicBezTo>
                  <a:cubicBezTo>
                    <a:pt x="11626" y="8770"/>
                    <a:pt x="11574" y="8791"/>
                    <a:pt x="11512" y="8812"/>
                  </a:cubicBezTo>
                  <a:cubicBezTo>
                    <a:pt x="11517" y="8811"/>
                    <a:pt x="11522" y="8810"/>
                    <a:pt x="11527" y="8810"/>
                  </a:cubicBezTo>
                  <a:cubicBezTo>
                    <a:pt x="11625" y="8810"/>
                    <a:pt x="11715" y="9002"/>
                    <a:pt x="11626" y="9081"/>
                  </a:cubicBezTo>
                  <a:cubicBezTo>
                    <a:pt x="11719" y="9143"/>
                    <a:pt x="11812" y="9196"/>
                    <a:pt x="11895" y="9258"/>
                  </a:cubicBezTo>
                  <a:cubicBezTo>
                    <a:pt x="11894" y="9257"/>
                    <a:pt x="11892" y="9257"/>
                    <a:pt x="11891" y="9257"/>
                  </a:cubicBezTo>
                  <a:cubicBezTo>
                    <a:pt x="11867" y="9257"/>
                    <a:pt x="11811" y="9331"/>
                    <a:pt x="11802" y="9351"/>
                  </a:cubicBezTo>
                  <a:cubicBezTo>
                    <a:pt x="11823" y="9392"/>
                    <a:pt x="11853" y="9413"/>
                    <a:pt x="11885" y="9454"/>
                  </a:cubicBezTo>
                  <a:cubicBezTo>
                    <a:pt x="11916" y="9496"/>
                    <a:pt x="11916" y="9579"/>
                    <a:pt x="11874" y="9599"/>
                  </a:cubicBezTo>
                  <a:cubicBezTo>
                    <a:pt x="11867" y="9603"/>
                    <a:pt x="11860" y="9604"/>
                    <a:pt x="11853" y="9604"/>
                  </a:cubicBezTo>
                  <a:cubicBezTo>
                    <a:pt x="11840" y="9604"/>
                    <a:pt x="11826" y="9599"/>
                    <a:pt x="11812" y="9599"/>
                  </a:cubicBezTo>
                  <a:cubicBezTo>
                    <a:pt x="11750" y="9579"/>
                    <a:pt x="11688" y="9548"/>
                    <a:pt x="11626" y="9527"/>
                  </a:cubicBezTo>
                  <a:lnTo>
                    <a:pt x="11626" y="9527"/>
                  </a:lnTo>
                  <a:cubicBezTo>
                    <a:pt x="11667" y="9599"/>
                    <a:pt x="11719" y="9661"/>
                    <a:pt x="11761" y="9724"/>
                  </a:cubicBezTo>
                  <a:cubicBezTo>
                    <a:pt x="11719" y="9714"/>
                    <a:pt x="11678" y="9714"/>
                    <a:pt x="11636" y="9714"/>
                  </a:cubicBezTo>
                  <a:cubicBezTo>
                    <a:pt x="11678" y="9755"/>
                    <a:pt x="11719" y="9797"/>
                    <a:pt x="11761" y="9848"/>
                  </a:cubicBezTo>
                  <a:cubicBezTo>
                    <a:pt x="11732" y="9863"/>
                    <a:pt x="11698" y="9871"/>
                    <a:pt x="11664" y="9871"/>
                  </a:cubicBezTo>
                  <a:cubicBezTo>
                    <a:pt x="11627" y="9871"/>
                    <a:pt x="11589" y="9861"/>
                    <a:pt x="11557" y="9840"/>
                  </a:cubicBezTo>
                  <a:lnTo>
                    <a:pt x="11557" y="9840"/>
                  </a:lnTo>
                  <a:cubicBezTo>
                    <a:pt x="11607" y="9879"/>
                    <a:pt x="11824" y="10243"/>
                    <a:pt x="11874" y="10304"/>
                  </a:cubicBezTo>
                  <a:cubicBezTo>
                    <a:pt x="11750" y="10377"/>
                    <a:pt x="11636" y="10480"/>
                    <a:pt x="11553" y="10594"/>
                  </a:cubicBezTo>
                  <a:cubicBezTo>
                    <a:pt x="11460" y="10511"/>
                    <a:pt x="11377" y="10418"/>
                    <a:pt x="11284" y="10335"/>
                  </a:cubicBezTo>
                  <a:cubicBezTo>
                    <a:pt x="11222" y="10490"/>
                    <a:pt x="11211" y="10677"/>
                    <a:pt x="11263" y="10833"/>
                  </a:cubicBezTo>
                  <a:cubicBezTo>
                    <a:pt x="11180" y="10729"/>
                    <a:pt x="11128" y="10605"/>
                    <a:pt x="11118" y="10460"/>
                  </a:cubicBezTo>
                  <a:lnTo>
                    <a:pt x="11118" y="10460"/>
                  </a:lnTo>
                  <a:cubicBezTo>
                    <a:pt x="10952" y="10822"/>
                    <a:pt x="11004" y="11299"/>
                    <a:pt x="11243" y="11589"/>
                  </a:cubicBezTo>
                  <a:cubicBezTo>
                    <a:pt x="11170" y="11527"/>
                    <a:pt x="11098" y="11454"/>
                    <a:pt x="11025" y="11381"/>
                  </a:cubicBezTo>
                  <a:cubicBezTo>
                    <a:pt x="10973" y="11423"/>
                    <a:pt x="10870" y="11579"/>
                    <a:pt x="10900" y="11651"/>
                  </a:cubicBezTo>
                  <a:lnTo>
                    <a:pt x="11025" y="12086"/>
                  </a:lnTo>
                  <a:cubicBezTo>
                    <a:pt x="10952" y="11982"/>
                    <a:pt x="10880" y="11869"/>
                    <a:pt x="10838" y="11745"/>
                  </a:cubicBezTo>
                  <a:lnTo>
                    <a:pt x="10838" y="11745"/>
                  </a:lnTo>
                  <a:lnTo>
                    <a:pt x="10900" y="12180"/>
                  </a:lnTo>
                  <a:cubicBezTo>
                    <a:pt x="10828" y="12076"/>
                    <a:pt x="10745" y="11973"/>
                    <a:pt x="10662" y="11869"/>
                  </a:cubicBezTo>
                  <a:cubicBezTo>
                    <a:pt x="10631" y="11952"/>
                    <a:pt x="10621" y="12035"/>
                    <a:pt x="10642" y="12118"/>
                  </a:cubicBezTo>
                  <a:cubicBezTo>
                    <a:pt x="10600" y="12035"/>
                    <a:pt x="10548" y="11962"/>
                    <a:pt x="10476" y="11910"/>
                  </a:cubicBezTo>
                  <a:lnTo>
                    <a:pt x="10476" y="11910"/>
                  </a:lnTo>
                  <a:cubicBezTo>
                    <a:pt x="10517" y="12055"/>
                    <a:pt x="10527" y="12200"/>
                    <a:pt x="10538" y="12355"/>
                  </a:cubicBezTo>
                  <a:cubicBezTo>
                    <a:pt x="10444" y="12263"/>
                    <a:pt x="10372" y="12159"/>
                    <a:pt x="10310" y="12045"/>
                  </a:cubicBezTo>
                  <a:lnTo>
                    <a:pt x="10310" y="12045"/>
                  </a:lnTo>
                  <a:cubicBezTo>
                    <a:pt x="10320" y="12159"/>
                    <a:pt x="10331" y="12273"/>
                    <a:pt x="10351" y="12387"/>
                  </a:cubicBezTo>
                  <a:cubicBezTo>
                    <a:pt x="10517" y="12408"/>
                    <a:pt x="10683" y="12511"/>
                    <a:pt x="10787" y="12677"/>
                  </a:cubicBezTo>
                  <a:cubicBezTo>
                    <a:pt x="10773" y="12679"/>
                    <a:pt x="10760" y="12680"/>
                    <a:pt x="10746" y="12680"/>
                  </a:cubicBezTo>
                  <a:cubicBezTo>
                    <a:pt x="10674" y="12680"/>
                    <a:pt x="10598" y="12658"/>
                    <a:pt x="10538" y="12615"/>
                  </a:cubicBezTo>
                  <a:lnTo>
                    <a:pt x="10538" y="12615"/>
                  </a:lnTo>
                  <a:cubicBezTo>
                    <a:pt x="10558" y="12693"/>
                    <a:pt x="10596" y="12762"/>
                    <a:pt x="10643" y="12804"/>
                  </a:cubicBezTo>
                  <a:lnTo>
                    <a:pt x="10643" y="12804"/>
                  </a:lnTo>
                  <a:cubicBezTo>
                    <a:pt x="10547" y="12724"/>
                    <a:pt x="10427" y="12683"/>
                    <a:pt x="10309" y="12683"/>
                  </a:cubicBezTo>
                  <a:cubicBezTo>
                    <a:pt x="10238" y="12683"/>
                    <a:pt x="10168" y="12698"/>
                    <a:pt x="10103" y="12728"/>
                  </a:cubicBezTo>
                  <a:cubicBezTo>
                    <a:pt x="10196" y="12884"/>
                    <a:pt x="10279" y="13029"/>
                    <a:pt x="10361" y="13184"/>
                  </a:cubicBezTo>
                  <a:cubicBezTo>
                    <a:pt x="10299" y="13164"/>
                    <a:pt x="10237" y="13122"/>
                    <a:pt x="10196" y="13060"/>
                  </a:cubicBezTo>
                  <a:lnTo>
                    <a:pt x="10196" y="13060"/>
                  </a:lnTo>
                  <a:cubicBezTo>
                    <a:pt x="10248" y="13184"/>
                    <a:pt x="10269" y="13329"/>
                    <a:pt x="10279" y="13465"/>
                  </a:cubicBezTo>
                  <a:cubicBezTo>
                    <a:pt x="10393" y="13475"/>
                    <a:pt x="10517" y="13495"/>
                    <a:pt x="10600" y="13578"/>
                  </a:cubicBezTo>
                  <a:cubicBezTo>
                    <a:pt x="10693" y="13661"/>
                    <a:pt x="10725" y="13848"/>
                    <a:pt x="10631" y="13930"/>
                  </a:cubicBezTo>
                  <a:cubicBezTo>
                    <a:pt x="10589" y="13920"/>
                    <a:pt x="10538" y="13848"/>
                    <a:pt x="10497" y="13827"/>
                  </a:cubicBezTo>
                  <a:cubicBezTo>
                    <a:pt x="10475" y="13814"/>
                    <a:pt x="10451" y="13808"/>
                    <a:pt x="10428" y="13808"/>
                  </a:cubicBezTo>
                  <a:cubicBezTo>
                    <a:pt x="10396" y="13808"/>
                    <a:pt x="10365" y="13819"/>
                    <a:pt x="10341" y="13838"/>
                  </a:cubicBezTo>
                  <a:cubicBezTo>
                    <a:pt x="10360" y="13916"/>
                    <a:pt x="10398" y="13984"/>
                    <a:pt x="10454" y="14035"/>
                  </a:cubicBezTo>
                  <a:lnTo>
                    <a:pt x="10454" y="14035"/>
                  </a:lnTo>
                  <a:cubicBezTo>
                    <a:pt x="10363" y="13957"/>
                    <a:pt x="10253" y="13899"/>
                    <a:pt x="10133" y="13879"/>
                  </a:cubicBezTo>
                  <a:lnTo>
                    <a:pt x="10133" y="13879"/>
                  </a:lnTo>
                  <a:cubicBezTo>
                    <a:pt x="10113" y="14107"/>
                    <a:pt x="10497" y="14138"/>
                    <a:pt x="10497" y="14366"/>
                  </a:cubicBezTo>
                  <a:cubicBezTo>
                    <a:pt x="10452" y="14391"/>
                    <a:pt x="10405" y="14404"/>
                    <a:pt x="10358" y="14404"/>
                  </a:cubicBezTo>
                  <a:cubicBezTo>
                    <a:pt x="10311" y="14404"/>
                    <a:pt x="10265" y="14391"/>
                    <a:pt x="10221" y="14365"/>
                  </a:cubicBezTo>
                  <a:lnTo>
                    <a:pt x="10221" y="14365"/>
                  </a:lnTo>
                  <a:cubicBezTo>
                    <a:pt x="10350" y="14448"/>
                    <a:pt x="10468" y="14569"/>
                    <a:pt x="10538" y="14718"/>
                  </a:cubicBezTo>
                  <a:cubicBezTo>
                    <a:pt x="10393" y="14708"/>
                    <a:pt x="10248" y="14625"/>
                    <a:pt x="10133" y="14511"/>
                  </a:cubicBezTo>
                  <a:lnTo>
                    <a:pt x="10133" y="14718"/>
                  </a:lnTo>
                  <a:cubicBezTo>
                    <a:pt x="10082" y="14614"/>
                    <a:pt x="10009" y="14531"/>
                    <a:pt x="9926" y="14459"/>
                  </a:cubicBezTo>
                  <a:lnTo>
                    <a:pt x="9926" y="14459"/>
                  </a:lnTo>
                  <a:cubicBezTo>
                    <a:pt x="9885" y="14635"/>
                    <a:pt x="9926" y="14832"/>
                    <a:pt x="10030" y="14957"/>
                  </a:cubicBezTo>
                  <a:cubicBezTo>
                    <a:pt x="10111" y="15045"/>
                    <a:pt x="10219" y="15097"/>
                    <a:pt x="10330" y="15097"/>
                  </a:cubicBezTo>
                  <a:cubicBezTo>
                    <a:pt x="10375" y="15097"/>
                    <a:pt x="10420" y="15088"/>
                    <a:pt x="10465" y="15070"/>
                  </a:cubicBezTo>
                  <a:cubicBezTo>
                    <a:pt x="10506" y="15257"/>
                    <a:pt x="10548" y="15433"/>
                    <a:pt x="10589" y="15609"/>
                  </a:cubicBezTo>
                  <a:cubicBezTo>
                    <a:pt x="10579" y="15609"/>
                    <a:pt x="10569" y="15599"/>
                    <a:pt x="10559" y="15599"/>
                  </a:cubicBezTo>
                  <a:cubicBezTo>
                    <a:pt x="10569" y="15640"/>
                    <a:pt x="10579" y="15682"/>
                    <a:pt x="10569" y="15723"/>
                  </a:cubicBezTo>
                  <a:cubicBezTo>
                    <a:pt x="10538" y="15858"/>
                    <a:pt x="10424" y="15951"/>
                    <a:pt x="10299" y="15993"/>
                  </a:cubicBezTo>
                  <a:lnTo>
                    <a:pt x="10393" y="16086"/>
                  </a:lnTo>
                  <a:cubicBezTo>
                    <a:pt x="10367" y="16104"/>
                    <a:pt x="10336" y="16114"/>
                    <a:pt x="10304" y="16114"/>
                  </a:cubicBezTo>
                  <a:cubicBezTo>
                    <a:pt x="10247" y="16114"/>
                    <a:pt x="10188" y="16084"/>
                    <a:pt x="10154" y="16023"/>
                  </a:cubicBezTo>
                  <a:cubicBezTo>
                    <a:pt x="10092" y="15941"/>
                    <a:pt x="10103" y="15806"/>
                    <a:pt x="10154" y="15713"/>
                  </a:cubicBezTo>
                  <a:lnTo>
                    <a:pt x="10154" y="15713"/>
                  </a:lnTo>
                  <a:cubicBezTo>
                    <a:pt x="10092" y="15754"/>
                    <a:pt x="10051" y="15816"/>
                    <a:pt x="10020" y="15889"/>
                  </a:cubicBezTo>
                  <a:cubicBezTo>
                    <a:pt x="9968" y="15765"/>
                    <a:pt x="9937" y="15630"/>
                    <a:pt x="9937" y="15485"/>
                  </a:cubicBezTo>
                  <a:cubicBezTo>
                    <a:pt x="9920" y="15464"/>
                    <a:pt x="9897" y="15455"/>
                    <a:pt x="9873" y="15455"/>
                  </a:cubicBezTo>
                  <a:cubicBezTo>
                    <a:pt x="9827" y="15455"/>
                    <a:pt x="9781" y="15492"/>
                    <a:pt x="9781" y="15547"/>
                  </a:cubicBezTo>
                  <a:cubicBezTo>
                    <a:pt x="9771" y="15588"/>
                    <a:pt x="9792" y="15630"/>
                    <a:pt x="9792" y="15671"/>
                  </a:cubicBezTo>
                  <a:cubicBezTo>
                    <a:pt x="9792" y="15806"/>
                    <a:pt x="9636" y="15848"/>
                    <a:pt x="9523" y="15858"/>
                  </a:cubicBezTo>
                  <a:cubicBezTo>
                    <a:pt x="9585" y="15733"/>
                    <a:pt x="9626" y="15599"/>
                    <a:pt x="9647" y="15464"/>
                  </a:cubicBezTo>
                  <a:cubicBezTo>
                    <a:pt x="9585" y="15464"/>
                    <a:pt x="9564" y="15588"/>
                    <a:pt x="9502" y="15620"/>
                  </a:cubicBezTo>
                  <a:cubicBezTo>
                    <a:pt x="9493" y="15624"/>
                    <a:pt x="9484" y="15625"/>
                    <a:pt x="9476" y="15625"/>
                  </a:cubicBezTo>
                  <a:cubicBezTo>
                    <a:pt x="9415" y="15625"/>
                    <a:pt x="9367" y="15537"/>
                    <a:pt x="9367" y="15464"/>
                  </a:cubicBezTo>
                  <a:cubicBezTo>
                    <a:pt x="9367" y="15381"/>
                    <a:pt x="9398" y="15298"/>
                    <a:pt x="9387" y="15215"/>
                  </a:cubicBezTo>
                  <a:lnTo>
                    <a:pt x="9387" y="15215"/>
                  </a:lnTo>
                  <a:cubicBezTo>
                    <a:pt x="9346" y="15288"/>
                    <a:pt x="9274" y="15340"/>
                    <a:pt x="9191" y="15340"/>
                  </a:cubicBezTo>
                  <a:cubicBezTo>
                    <a:pt x="9118" y="15330"/>
                    <a:pt x="9046" y="15257"/>
                    <a:pt x="9046" y="15174"/>
                  </a:cubicBezTo>
                  <a:cubicBezTo>
                    <a:pt x="9046" y="15102"/>
                    <a:pt x="9101" y="15043"/>
                    <a:pt x="9154" y="15043"/>
                  </a:cubicBezTo>
                  <a:cubicBezTo>
                    <a:pt x="9168" y="15043"/>
                    <a:pt x="9182" y="15047"/>
                    <a:pt x="9195" y="15055"/>
                  </a:cubicBezTo>
                  <a:lnTo>
                    <a:pt x="9195" y="15055"/>
                  </a:lnTo>
                  <a:cubicBezTo>
                    <a:pt x="9115" y="14994"/>
                    <a:pt x="9055" y="14913"/>
                    <a:pt x="9014" y="14812"/>
                  </a:cubicBezTo>
                  <a:lnTo>
                    <a:pt x="9014" y="14812"/>
                  </a:lnTo>
                  <a:cubicBezTo>
                    <a:pt x="9150" y="14853"/>
                    <a:pt x="9284" y="14904"/>
                    <a:pt x="9408" y="14946"/>
                  </a:cubicBezTo>
                  <a:cubicBezTo>
                    <a:pt x="9325" y="14884"/>
                    <a:pt x="9242" y="14821"/>
                    <a:pt x="9160" y="14749"/>
                  </a:cubicBezTo>
                  <a:cubicBezTo>
                    <a:pt x="9242" y="14697"/>
                    <a:pt x="9325" y="14646"/>
                    <a:pt x="9408" y="14604"/>
                  </a:cubicBezTo>
                  <a:cubicBezTo>
                    <a:pt x="9460" y="14573"/>
                    <a:pt x="9512" y="14521"/>
                    <a:pt x="9491" y="14459"/>
                  </a:cubicBezTo>
                  <a:cubicBezTo>
                    <a:pt x="9481" y="14428"/>
                    <a:pt x="9440" y="14407"/>
                    <a:pt x="9408" y="14407"/>
                  </a:cubicBezTo>
                  <a:cubicBezTo>
                    <a:pt x="9305" y="14376"/>
                    <a:pt x="9212" y="14356"/>
                    <a:pt x="9108" y="14335"/>
                  </a:cubicBezTo>
                  <a:cubicBezTo>
                    <a:pt x="9222" y="14273"/>
                    <a:pt x="9325" y="14221"/>
                    <a:pt x="9440" y="14158"/>
                  </a:cubicBezTo>
                  <a:cubicBezTo>
                    <a:pt x="9336" y="14055"/>
                    <a:pt x="9232" y="13962"/>
                    <a:pt x="9129" y="13858"/>
                  </a:cubicBezTo>
                  <a:lnTo>
                    <a:pt x="9129" y="13858"/>
                  </a:lnTo>
                  <a:cubicBezTo>
                    <a:pt x="9160" y="13972"/>
                    <a:pt x="9046" y="14075"/>
                    <a:pt x="8942" y="14075"/>
                  </a:cubicBezTo>
                  <a:cubicBezTo>
                    <a:pt x="8839" y="14066"/>
                    <a:pt x="8756" y="13983"/>
                    <a:pt x="8673" y="13900"/>
                  </a:cubicBezTo>
                  <a:cubicBezTo>
                    <a:pt x="8704" y="13879"/>
                    <a:pt x="8735" y="13848"/>
                    <a:pt x="8745" y="13817"/>
                  </a:cubicBezTo>
                  <a:lnTo>
                    <a:pt x="8745" y="13817"/>
                  </a:lnTo>
                  <a:cubicBezTo>
                    <a:pt x="8738" y="13820"/>
                    <a:pt x="8731" y="13821"/>
                    <a:pt x="8724" y="13821"/>
                  </a:cubicBezTo>
                  <a:cubicBezTo>
                    <a:pt x="8681" y="13821"/>
                    <a:pt x="8641" y="13767"/>
                    <a:pt x="8641" y="13713"/>
                  </a:cubicBezTo>
                  <a:cubicBezTo>
                    <a:pt x="8641" y="13640"/>
                    <a:pt x="8683" y="13589"/>
                    <a:pt x="8724" y="13547"/>
                  </a:cubicBezTo>
                  <a:cubicBezTo>
                    <a:pt x="8766" y="13495"/>
                    <a:pt x="8786" y="13485"/>
                    <a:pt x="8797" y="13423"/>
                  </a:cubicBezTo>
                  <a:cubicBezTo>
                    <a:pt x="8807" y="13382"/>
                    <a:pt x="8818" y="13340"/>
                    <a:pt x="8818" y="13288"/>
                  </a:cubicBezTo>
                  <a:cubicBezTo>
                    <a:pt x="8877" y="13313"/>
                    <a:pt x="8939" y="13325"/>
                    <a:pt x="9002" y="13325"/>
                  </a:cubicBezTo>
                  <a:cubicBezTo>
                    <a:pt x="9093" y="13325"/>
                    <a:pt x="9183" y="13300"/>
                    <a:pt x="9263" y="13257"/>
                  </a:cubicBezTo>
                  <a:cubicBezTo>
                    <a:pt x="9191" y="13257"/>
                    <a:pt x="9129" y="13257"/>
                    <a:pt x="9056" y="13267"/>
                  </a:cubicBezTo>
                  <a:cubicBezTo>
                    <a:pt x="9139" y="13205"/>
                    <a:pt x="9222" y="13154"/>
                    <a:pt x="9315" y="13122"/>
                  </a:cubicBezTo>
                  <a:cubicBezTo>
                    <a:pt x="9222" y="13112"/>
                    <a:pt x="9139" y="13092"/>
                    <a:pt x="9046" y="13081"/>
                  </a:cubicBezTo>
                  <a:cubicBezTo>
                    <a:pt x="9129" y="13081"/>
                    <a:pt x="9222" y="13019"/>
                    <a:pt x="9232" y="12915"/>
                  </a:cubicBezTo>
                  <a:cubicBezTo>
                    <a:pt x="9232" y="12849"/>
                    <a:pt x="9170" y="12788"/>
                    <a:pt x="9118" y="12788"/>
                  </a:cubicBezTo>
                  <a:cubicBezTo>
                    <a:pt x="9098" y="12788"/>
                    <a:pt x="9079" y="12798"/>
                    <a:pt x="9067" y="12822"/>
                  </a:cubicBezTo>
                  <a:cubicBezTo>
                    <a:pt x="9097" y="12749"/>
                    <a:pt x="9160" y="12719"/>
                    <a:pt x="9212" y="12687"/>
                  </a:cubicBezTo>
                  <a:cubicBezTo>
                    <a:pt x="9274" y="12656"/>
                    <a:pt x="9336" y="12615"/>
                    <a:pt x="9357" y="12542"/>
                  </a:cubicBezTo>
                  <a:cubicBezTo>
                    <a:pt x="9367" y="12480"/>
                    <a:pt x="9325" y="12418"/>
                    <a:pt x="9274" y="12418"/>
                  </a:cubicBezTo>
                  <a:cubicBezTo>
                    <a:pt x="9315" y="12397"/>
                    <a:pt x="9346" y="12387"/>
                    <a:pt x="9367" y="12346"/>
                  </a:cubicBezTo>
                  <a:cubicBezTo>
                    <a:pt x="9398" y="12304"/>
                    <a:pt x="9387" y="12221"/>
                    <a:pt x="9336" y="12210"/>
                  </a:cubicBezTo>
                  <a:cubicBezTo>
                    <a:pt x="9330" y="12208"/>
                    <a:pt x="9324" y="12206"/>
                    <a:pt x="9318" y="12206"/>
                  </a:cubicBezTo>
                  <a:cubicBezTo>
                    <a:pt x="9303" y="12206"/>
                    <a:pt x="9289" y="12214"/>
                    <a:pt x="9274" y="12221"/>
                  </a:cubicBezTo>
                  <a:cubicBezTo>
                    <a:pt x="9170" y="12273"/>
                    <a:pt x="9067" y="12325"/>
                    <a:pt x="8963" y="12387"/>
                  </a:cubicBezTo>
                  <a:cubicBezTo>
                    <a:pt x="9014" y="12304"/>
                    <a:pt x="9046" y="12221"/>
                    <a:pt x="9056" y="12128"/>
                  </a:cubicBezTo>
                  <a:lnTo>
                    <a:pt x="9056" y="12128"/>
                  </a:lnTo>
                  <a:cubicBezTo>
                    <a:pt x="8973" y="12242"/>
                    <a:pt x="8890" y="12355"/>
                    <a:pt x="8807" y="12480"/>
                  </a:cubicBezTo>
                  <a:cubicBezTo>
                    <a:pt x="8818" y="12408"/>
                    <a:pt x="8818" y="12335"/>
                    <a:pt x="8818" y="12273"/>
                  </a:cubicBezTo>
                  <a:lnTo>
                    <a:pt x="8818" y="12273"/>
                  </a:lnTo>
                  <a:cubicBezTo>
                    <a:pt x="8766" y="12376"/>
                    <a:pt x="8714" y="12491"/>
                    <a:pt x="8662" y="12594"/>
                  </a:cubicBezTo>
                  <a:cubicBezTo>
                    <a:pt x="8641" y="12511"/>
                    <a:pt x="8621" y="12428"/>
                    <a:pt x="8611" y="12346"/>
                  </a:cubicBezTo>
                  <a:cubicBezTo>
                    <a:pt x="8549" y="12428"/>
                    <a:pt x="8476" y="12511"/>
                    <a:pt x="8383" y="12563"/>
                  </a:cubicBezTo>
                  <a:cubicBezTo>
                    <a:pt x="8351" y="12501"/>
                    <a:pt x="8331" y="12418"/>
                    <a:pt x="8321" y="12346"/>
                  </a:cubicBezTo>
                  <a:cubicBezTo>
                    <a:pt x="8310" y="12348"/>
                    <a:pt x="8299" y="12350"/>
                    <a:pt x="8288" y="12350"/>
                  </a:cubicBezTo>
                  <a:cubicBezTo>
                    <a:pt x="8217" y="12350"/>
                    <a:pt x="8152" y="12292"/>
                    <a:pt x="8134" y="12210"/>
                  </a:cubicBezTo>
                  <a:cubicBezTo>
                    <a:pt x="8258" y="12190"/>
                    <a:pt x="8341" y="12003"/>
                    <a:pt x="8279" y="11879"/>
                  </a:cubicBezTo>
                  <a:lnTo>
                    <a:pt x="8279" y="11879"/>
                  </a:lnTo>
                  <a:cubicBezTo>
                    <a:pt x="8314" y="11887"/>
                    <a:pt x="8350" y="11892"/>
                    <a:pt x="8386" y="11892"/>
                  </a:cubicBezTo>
                  <a:cubicBezTo>
                    <a:pt x="8437" y="11892"/>
                    <a:pt x="8489" y="11882"/>
                    <a:pt x="8538" y="11858"/>
                  </a:cubicBezTo>
                  <a:cubicBezTo>
                    <a:pt x="8496" y="11827"/>
                    <a:pt x="8445" y="11796"/>
                    <a:pt x="8404" y="11765"/>
                  </a:cubicBezTo>
                  <a:cubicBezTo>
                    <a:pt x="8507" y="11734"/>
                    <a:pt x="8600" y="11672"/>
                    <a:pt x="8673" y="11579"/>
                  </a:cubicBezTo>
                  <a:cubicBezTo>
                    <a:pt x="8639" y="11553"/>
                    <a:pt x="8591" y="11534"/>
                    <a:pt x="8546" y="11534"/>
                  </a:cubicBezTo>
                  <a:cubicBezTo>
                    <a:pt x="8536" y="11534"/>
                    <a:pt x="8527" y="11535"/>
                    <a:pt x="8517" y="11537"/>
                  </a:cubicBezTo>
                  <a:cubicBezTo>
                    <a:pt x="8569" y="11434"/>
                    <a:pt x="8611" y="11319"/>
                    <a:pt x="8631" y="11206"/>
                  </a:cubicBezTo>
                  <a:lnTo>
                    <a:pt x="8631" y="11206"/>
                  </a:lnTo>
                  <a:cubicBezTo>
                    <a:pt x="8528" y="11257"/>
                    <a:pt x="8424" y="11330"/>
                    <a:pt x="8331" y="11402"/>
                  </a:cubicBezTo>
                  <a:cubicBezTo>
                    <a:pt x="8372" y="11299"/>
                    <a:pt x="8413" y="11185"/>
                    <a:pt x="8445" y="11081"/>
                  </a:cubicBezTo>
                  <a:lnTo>
                    <a:pt x="8445" y="11081"/>
                  </a:lnTo>
                  <a:cubicBezTo>
                    <a:pt x="8268" y="11268"/>
                    <a:pt x="8082" y="11454"/>
                    <a:pt x="7895" y="11651"/>
                  </a:cubicBezTo>
                  <a:cubicBezTo>
                    <a:pt x="7895" y="11572"/>
                    <a:pt x="7829" y="11523"/>
                    <a:pt x="7765" y="11523"/>
                  </a:cubicBezTo>
                  <a:cubicBezTo>
                    <a:pt x="7745" y="11523"/>
                    <a:pt x="7726" y="11528"/>
                    <a:pt x="7709" y="11537"/>
                  </a:cubicBezTo>
                  <a:cubicBezTo>
                    <a:pt x="7637" y="11579"/>
                    <a:pt x="7595" y="11662"/>
                    <a:pt x="7585" y="11755"/>
                  </a:cubicBezTo>
                  <a:cubicBezTo>
                    <a:pt x="7585" y="11701"/>
                    <a:pt x="7534" y="11665"/>
                    <a:pt x="7481" y="11665"/>
                  </a:cubicBezTo>
                  <a:cubicBezTo>
                    <a:pt x="7451" y="11665"/>
                    <a:pt x="7420" y="11677"/>
                    <a:pt x="7398" y="11703"/>
                  </a:cubicBezTo>
                  <a:cubicBezTo>
                    <a:pt x="7347" y="11775"/>
                    <a:pt x="7347" y="11890"/>
                    <a:pt x="7367" y="11993"/>
                  </a:cubicBezTo>
                  <a:cubicBezTo>
                    <a:pt x="7326" y="11920"/>
                    <a:pt x="7274" y="11869"/>
                    <a:pt x="7222" y="11817"/>
                  </a:cubicBezTo>
                  <a:cubicBezTo>
                    <a:pt x="7170" y="11920"/>
                    <a:pt x="7149" y="12035"/>
                    <a:pt x="7139" y="12148"/>
                  </a:cubicBezTo>
                  <a:cubicBezTo>
                    <a:pt x="7149" y="12003"/>
                    <a:pt x="7067" y="11869"/>
                    <a:pt x="6953" y="11817"/>
                  </a:cubicBezTo>
                  <a:cubicBezTo>
                    <a:pt x="7015" y="11786"/>
                    <a:pt x="7077" y="11713"/>
                    <a:pt x="7108" y="11641"/>
                  </a:cubicBezTo>
                  <a:cubicBezTo>
                    <a:pt x="7025" y="11620"/>
                    <a:pt x="6984" y="11589"/>
                    <a:pt x="6911" y="11568"/>
                  </a:cubicBezTo>
                  <a:cubicBezTo>
                    <a:pt x="6901" y="11579"/>
                    <a:pt x="6891" y="11589"/>
                    <a:pt x="6880" y="11589"/>
                  </a:cubicBezTo>
                  <a:cubicBezTo>
                    <a:pt x="6859" y="11589"/>
                    <a:pt x="6839" y="11579"/>
                    <a:pt x="6818" y="11579"/>
                  </a:cubicBezTo>
                  <a:cubicBezTo>
                    <a:pt x="6797" y="11568"/>
                    <a:pt x="6766" y="11579"/>
                    <a:pt x="6746" y="11558"/>
                  </a:cubicBezTo>
                  <a:cubicBezTo>
                    <a:pt x="6693" y="11527"/>
                    <a:pt x="6725" y="11434"/>
                    <a:pt x="6756" y="11381"/>
                  </a:cubicBezTo>
                  <a:cubicBezTo>
                    <a:pt x="6797" y="11319"/>
                    <a:pt x="6839" y="11247"/>
                    <a:pt x="6787" y="11195"/>
                  </a:cubicBezTo>
                  <a:lnTo>
                    <a:pt x="6787" y="11195"/>
                  </a:lnTo>
                  <a:cubicBezTo>
                    <a:pt x="6859" y="11226"/>
                    <a:pt x="6921" y="11247"/>
                    <a:pt x="6994" y="11257"/>
                  </a:cubicBezTo>
                  <a:cubicBezTo>
                    <a:pt x="7036" y="11257"/>
                    <a:pt x="7098" y="11257"/>
                    <a:pt x="7108" y="11206"/>
                  </a:cubicBezTo>
                  <a:cubicBezTo>
                    <a:pt x="7129" y="11123"/>
                    <a:pt x="6984" y="11102"/>
                    <a:pt x="6984" y="11008"/>
                  </a:cubicBezTo>
                  <a:cubicBezTo>
                    <a:pt x="6998" y="11006"/>
                    <a:pt x="7013" y="11005"/>
                    <a:pt x="7027" y="11005"/>
                  </a:cubicBezTo>
                  <a:cubicBezTo>
                    <a:pt x="7075" y="11005"/>
                    <a:pt x="7122" y="11018"/>
                    <a:pt x="7170" y="11050"/>
                  </a:cubicBezTo>
                  <a:lnTo>
                    <a:pt x="7015" y="10863"/>
                  </a:lnTo>
                  <a:cubicBezTo>
                    <a:pt x="7041" y="10848"/>
                    <a:pt x="7067" y="10840"/>
                    <a:pt x="7093" y="10840"/>
                  </a:cubicBezTo>
                  <a:cubicBezTo>
                    <a:pt x="7119" y="10840"/>
                    <a:pt x="7144" y="10848"/>
                    <a:pt x="7170" y="10863"/>
                  </a:cubicBezTo>
                  <a:cubicBezTo>
                    <a:pt x="7160" y="10801"/>
                    <a:pt x="7139" y="10750"/>
                    <a:pt x="7108" y="10708"/>
                  </a:cubicBezTo>
                  <a:lnTo>
                    <a:pt x="7108" y="10708"/>
                  </a:lnTo>
                  <a:cubicBezTo>
                    <a:pt x="7202" y="10760"/>
                    <a:pt x="7294" y="10791"/>
                    <a:pt x="7388" y="10822"/>
                  </a:cubicBezTo>
                  <a:cubicBezTo>
                    <a:pt x="7357" y="10781"/>
                    <a:pt x="7336" y="10750"/>
                    <a:pt x="7305" y="10708"/>
                  </a:cubicBezTo>
                  <a:lnTo>
                    <a:pt x="7305" y="10708"/>
                  </a:lnTo>
                  <a:cubicBezTo>
                    <a:pt x="7347" y="10734"/>
                    <a:pt x="7391" y="10747"/>
                    <a:pt x="7435" y="10747"/>
                  </a:cubicBezTo>
                  <a:cubicBezTo>
                    <a:pt x="7478" y="10747"/>
                    <a:pt x="7522" y="10734"/>
                    <a:pt x="7564" y="10708"/>
                  </a:cubicBezTo>
                  <a:cubicBezTo>
                    <a:pt x="7481" y="10667"/>
                    <a:pt x="7398" y="10635"/>
                    <a:pt x="7326" y="10594"/>
                  </a:cubicBezTo>
                  <a:cubicBezTo>
                    <a:pt x="7419" y="10563"/>
                    <a:pt x="7522" y="10532"/>
                    <a:pt x="7626" y="10501"/>
                  </a:cubicBezTo>
                  <a:cubicBezTo>
                    <a:pt x="7564" y="10477"/>
                    <a:pt x="7501" y="10466"/>
                    <a:pt x="7439" y="10466"/>
                  </a:cubicBezTo>
                  <a:cubicBezTo>
                    <a:pt x="7418" y="10466"/>
                    <a:pt x="7398" y="10467"/>
                    <a:pt x="7377" y="10470"/>
                  </a:cubicBezTo>
                  <a:lnTo>
                    <a:pt x="7626" y="10253"/>
                  </a:lnTo>
                  <a:lnTo>
                    <a:pt x="7626" y="10253"/>
                  </a:lnTo>
                  <a:cubicBezTo>
                    <a:pt x="7533" y="10262"/>
                    <a:pt x="7450" y="10273"/>
                    <a:pt x="7357" y="10283"/>
                  </a:cubicBezTo>
                  <a:cubicBezTo>
                    <a:pt x="7364" y="10242"/>
                    <a:pt x="7379" y="10201"/>
                    <a:pt x="7404" y="10166"/>
                  </a:cubicBezTo>
                  <a:lnTo>
                    <a:pt x="7404" y="10166"/>
                  </a:lnTo>
                  <a:cubicBezTo>
                    <a:pt x="7344" y="10225"/>
                    <a:pt x="7274" y="10274"/>
                    <a:pt x="7198" y="10274"/>
                  </a:cubicBezTo>
                  <a:cubicBezTo>
                    <a:pt x="7192" y="10274"/>
                    <a:pt x="7187" y="10274"/>
                    <a:pt x="7181" y="10273"/>
                  </a:cubicBezTo>
                  <a:cubicBezTo>
                    <a:pt x="7087" y="10262"/>
                    <a:pt x="7025" y="10076"/>
                    <a:pt x="7108" y="10025"/>
                  </a:cubicBezTo>
                  <a:cubicBezTo>
                    <a:pt x="7129" y="10014"/>
                    <a:pt x="7160" y="10014"/>
                    <a:pt x="7170" y="9993"/>
                  </a:cubicBezTo>
                  <a:cubicBezTo>
                    <a:pt x="7170" y="9983"/>
                    <a:pt x="7170" y="9972"/>
                    <a:pt x="7160" y="9962"/>
                  </a:cubicBezTo>
                  <a:cubicBezTo>
                    <a:pt x="7253" y="9952"/>
                    <a:pt x="7347" y="9910"/>
                    <a:pt x="7419" y="9848"/>
                  </a:cubicBezTo>
                  <a:cubicBezTo>
                    <a:pt x="7385" y="9834"/>
                    <a:pt x="7350" y="9826"/>
                    <a:pt x="7315" y="9826"/>
                  </a:cubicBezTo>
                  <a:cubicBezTo>
                    <a:pt x="7274" y="9826"/>
                    <a:pt x="7235" y="9836"/>
                    <a:pt x="7202" y="9859"/>
                  </a:cubicBezTo>
                  <a:cubicBezTo>
                    <a:pt x="7243" y="9786"/>
                    <a:pt x="7285" y="9703"/>
                    <a:pt x="7326" y="9631"/>
                  </a:cubicBezTo>
                  <a:lnTo>
                    <a:pt x="7326" y="9631"/>
                  </a:lnTo>
                  <a:cubicBezTo>
                    <a:pt x="7253" y="9693"/>
                    <a:pt x="7170" y="9755"/>
                    <a:pt x="7098" y="9827"/>
                  </a:cubicBezTo>
                  <a:cubicBezTo>
                    <a:pt x="7087" y="9734"/>
                    <a:pt x="7077" y="9652"/>
                    <a:pt x="7098" y="9569"/>
                  </a:cubicBezTo>
                  <a:cubicBezTo>
                    <a:pt x="7118" y="9490"/>
                    <a:pt x="7174" y="9412"/>
                    <a:pt x="7241" y="9412"/>
                  </a:cubicBezTo>
                  <a:cubicBezTo>
                    <a:pt x="7245" y="9412"/>
                    <a:pt x="7249" y="9412"/>
                    <a:pt x="7253" y="9413"/>
                  </a:cubicBezTo>
                  <a:cubicBezTo>
                    <a:pt x="7181" y="9371"/>
                    <a:pt x="7243" y="9247"/>
                    <a:pt x="7305" y="9216"/>
                  </a:cubicBezTo>
                  <a:cubicBezTo>
                    <a:pt x="7377" y="9185"/>
                    <a:pt x="7471" y="9164"/>
                    <a:pt x="7481" y="9081"/>
                  </a:cubicBezTo>
                  <a:lnTo>
                    <a:pt x="7481" y="9081"/>
                  </a:lnTo>
                  <a:cubicBezTo>
                    <a:pt x="7440" y="9102"/>
                    <a:pt x="7388" y="9123"/>
                    <a:pt x="7336" y="9154"/>
                  </a:cubicBezTo>
                  <a:cubicBezTo>
                    <a:pt x="7388" y="9113"/>
                    <a:pt x="7440" y="9051"/>
                    <a:pt x="7460" y="8968"/>
                  </a:cubicBezTo>
                  <a:lnTo>
                    <a:pt x="7460" y="8968"/>
                  </a:lnTo>
                  <a:cubicBezTo>
                    <a:pt x="7367" y="9009"/>
                    <a:pt x="7274" y="9040"/>
                    <a:pt x="7181" y="9071"/>
                  </a:cubicBezTo>
                  <a:cubicBezTo>
                    <a:pt x="7191" y="8998"/>
                    <a:pt x="7202" y="8926"/>
                    <a:pt x="7212" y="8864"/>
                  </a:cubicBezTo>
                  <a:lnTo>
                    <a:pt x="7212" y="8864"/>
                  </a:lnTo>
                  <a:lnTo>
                    <a:pt x="6994" y="8988"/>
                  </a:lnTo>
                  <a:cubicBezTo>
                    <a:pt x="6984" y="8895"/>
                    <a:pt x="6984" y="8802"/>
                    <a:pt x="6974" y="8708"/>
                  </a:cubicBezTo>
                  <a:cubicBezTo>
                    <a:pt x="6974" y="8776"/>
                    <a:pt x="6921" y="8834"/>
                    <a:pt x="6864" y="8834"/>
                  </a:cubicBezTo>
                  <a:cubicBezTo>
                    <a:pt x="6859" y="8834"/>
                    <a:pt x="6854" y="8833"/>
                    <a:pt x="6849" y="8833"/>
                  </a:cubicBezTo>
                  <a:cubicBezTo>
                    <a:pt x="6808" y="8823"/>
                    <a:pt x="6776" y="8760"/>
                    <a:pt x="6776" y="8708"/>
                  </a:cubicBezTo>
                  <a:cubicBezTo>
                    <a:pt x="6761" y="8731"/>
                    <a:pt x="6736" y="8748"/>
                    <a:pt x="6711" y="8748"/>
                  </a:cubicBezTo>
                  <a:cubicBezTo>
                    <a:pt x="6701" y="8748"/>
                    <a:pt x="6692" y="8746"/>
                    <a:pt x="6684" y="8740"/>
                  </a:cubicBezTo>
                  <a:cubicBezTo>
                    <a:pt x="6631" y="8708"/>
                    <a:pt x="6621" y="8636"/>
                    <a:pt x="6611" y="8574"/>
                  </a:cubicBezTo>
                  <a:cubicBezTo>
                    <a:pt x="6611" y="8522"/>
                    <a:pt x="6621" y="8450"/>
                    <a:pt x="6611" y="8397"/>
                  </a:cubicBezTo>
                  <a:lnTo>
                    <a:pt x="6518" y="8429"/>
                  </a:lnTo>
                  <a:cubicBezTo>
                    <a:pt x="6548" y="8408"/>
                    <a:pt x="6590" y="8397"/>
                    <a:pt x="6590" y="8346"/>
                  </a:cubicBezTo>
                  <a:lnTo>
                    <a:pt x="6548" y="8346"/>
                  </a:lnTo>
                  <a:cubicBezTo>
                    <a:pt x="6590" y="8325"/>
                    <a:pt x="6621" y="8273"/>
                    <a:pt x="6621" y="8222"/>
                  </a:cubicBezTo>
                  <a:cubicBezTo>
                    <a:pt x="6621" y="8232"/>
                    <a:pt x="6631" y="8242"/>
                    <a:pt x="6642" y="8242"/>
                  </a:cubicBezTo>
                  <a:cubicBezTo>
                    <a:pt x="6650" y="8208"/>
                    <a:pt x="6688" y="8188"/>
                    <a:pt x="6724" y="8188"/>
                  </a:cubicBezTo>
                  <a:cubicBezTo>
                    <a:pt x="6732" y="8188"/>
                    <a:pt x="6739" y="8189"/>
                    <a:pt x="6746" y="8190"/>
                  </a:cubicBezTo>
                  <a:cubicBezTo>
                    <a:pt x="6787" y="8211"/>
                    <a:pt x="6808" y="8263"/>
                    <a:pt x="6797" y="8315"/>
                  </a:cubicBezTo>
                  <a:cubicBezTo>
                    <a:pt x="6880" y="8294"/>
                    <a:pt x="6974" y="8273"/>
                    <a:pt x="7067" y="8252"/>
                  </a:cubicBezTo>
                  <a:lnTo>
                    <a:pt x="6942" y="8066"/>
                  </a:lnTo>
                  <a:cubicBezTo>
                    <a:pt x="7025" y="8035"/>
                    <a:pt x="7119" y="8014"/>
                    <a:pt x="7212" y="7983"/>
                  </a:cubicBezTo>
                  <a:cubicBezTo>
                    <a:pt x="7170" y="7962"/>
                    <a:pt x="7149" y="7921"/>
                    <a:pt x="7129" y="7879"/>
                  </a:cubicBezTo>
                  <a:cubicBezTo>
                    <a:pt x="7202" y="7869"/>
                    <a:pt x="7274" y="7849"/>
                    <a:pt x="7347" y="7796"/>
                  </a:cubicBezTo>
                  <a:cubicBezTo>
                    <a:pt x="7285" y="7776"/>
                    <a:pt x="7222" y="7745"/>
                    <a:pt x="7160" y="7714"/>
                  </a:cubicBezTo>
                  <a:cubicBezTo>
                    <a:pt x="7202" y="7662"/>
                    <a:pt x="7253" y="7621"/>
                    <a:pt x="7294" y="7568"/>
                  </a:cubicBezTo>
                  <a:cubicBezTo>
                    <a:pt x="7202" y="7568"/>
                    <a:pt x="7098" y="7589"/>
                    <a:pt x="7015" y="7641"/>
                  </a:cubicBezTo>
                  <a:cubicBezTo>
                    <a:pt x="7057" y="7579"/>
                    <a:pt x="7077" y="7496"/>
                    <a:pt x="7057" y="7423"/>
                  </a:cubicBezTo>
                  <a:lnTo>
                    <a:pt x="7057" y="7423"/>
                  </a:lnTo>
                  <a:cubicBezTo>
                    <a:pt x="6963" y="7486"/>
                    <a:pt x="6880" y="7568"/>
                    <a:pt x="6797" y="7641"/>
                  </a:cubicBezTo>
                  <a:lnTo>
                    <a:pt x="6797" y="7559"/>
                  </a:lnTo>
                  <a:cubicBezTo>
                    <a:pt x="6746" y="7683"/>
                    <a:pt x="6673" y="7796"/>
                    <a:pt x="6590" y="7900"/>
                  </a:cubicBezTo>
                  <a:cubicBezTo>
                    <a:pt x="6569" y="7879"/>
                    <a:pt x="6559" y="7849"/>
                    <a:pt x="6559" y="7817"/>
                  </a:cubicBezTo>
                  <a:cubicBezTo>
                    <a:pt x="6528" y="7838"/>
                    <a:pt x="6507" y="7869"/>
                    <a:pt x="6476" y="7869"/>
                  </a:cubicBezTo>
                  <a:cubicBezTo>
                    <a:pt x="6471" y="7871"/>
                    <a:pt x="6465" y="7872"/>
                    <a:pt x="6460" y="7872"/>
                  </a:cubicBezTo>
                  <a:cubicBezTo>
                    <a:pt x="6435" y="7872"/>
                    <a:pt x="6412" y="7853"/>
                    <a:pt x="6403" y="7828"/>
                  </a:cubicBezTo>
                  <a:cubicBezTo>
                    <a:pt x="6403" y="7807"/>
                    <a:pt x="6403" y="7796"/>
                    <a:pt x="6414" y="7786"/>
                  </a:cubicBezTo>
                  <a:cubicBezTo>
                    <a:pt x="6435" y="7683"/>
                    <a:pt x="6456" y="7579"/>
                    <a:pt x="6476" y="7486"/>
                  </a:cubicBezTo>
                  <a:cubicBezTo>
                    <a:pt x="6476" y="7465"/>
                    <a:pt x="6486" y="7444"/>
                    <a:pt x="6497" y="7434"/>
                  </a:cubicBezTo>
                  <a:cubicBezTo>
                    <a:pt x="6504" y="7430"/>
                    <a:pt x="6513" y="7428"/>
                    <a:pt x="6522" y="7428"/>
                  </a:cubicBezTo>
                  <a:cubicBezTo>
                    <a:pt x="6538" y="7428"/>
                    <a:pt x="6557" y="7433"/>
                    <a:pt x="6572" y="7433"/>
                  </a:cubicBezTo>
                  <a:cubicBezTo>
                    <a:pt x="6586" y="7433"/>
                    <a:pt x="6597" y="7429"/>
                    <a:pt x="6601" y="7413"/>
                  </a:cubicBezTo>
                  <a:cubicBezTo>
                    <a:pt x="6569" y="7372"/>
                    <a:pt x="6559" y="7310"/>
                    <a:pt x="6569" y="7258"/>
                  </a:cubicBezTo>
                  <a:lnTo>
                    <a:pt x="6569" y="7258"/>
                  </a:lnTo>
                  <a:cubicBezTo>
                    <a:pt x="6631" y="7268"/>
                    <a:pt x="6704" y="7278"/>
                    <a:pt x="6766" y="7289"/>
                  </a:cubicBezTo>
                  <a:cubicBezTo>
                    <a:pt x="6746" y="7268"/>
                    <a:pt x="6735" y="7248"/>
                    <a:pt x="6714" y="7227"/>
                  </a:cubicBezTo>
                  <a:cubicBezTo>
                    <a:pt x="6797" y="7216"/>
                    <a:pt x="6870" y="7195"/>
                    <a:pt x="6953" y="7175"/>
                  </a:cubicBezTo>
                  <a:cubicBezTo>
                    <a:pt x="6921" y="7113"/>
                    <a:pt x="6859" y="7061"/>
                    <a:pt x="6797" y="7040"/>
                  </a:cubicBezTo>
                  <a:cubicBezTo>
                    <a:pt x="6870" y="7009"/>
                    <a:pt x="6942" y="6947"/>
                    <a:pt x="6984" y="6875"/>
                  </a:cubicBezTo>
                  <a:cubicBezTo>
                    <a:pt x="6921" y="6864"/>
                    <a:pt x="6859" y="6854"/>
                    <a:pt x="6808" y="6843"/>
                  </a:cubicBezTo>
                  <a:cubicBezTo>
                    <a:pt x="6870" y="6781"/>
                    <a:pt x="6921" y="6709"/>
                    <a:pt x="6963" y="6626"/>
                  </a:cubicBezTo>
                  <a:lnTo>
                    <a:pt x="6963" y="6626"/>
                  </a:lnTo>
                  <a:cubicBezTo>
                    <a:pt x="6870" y="6657"/>
                    <a:pt x="6787" y="6709"/>
                    <a:pt x="6714" y="6781"/>
                  </a:cubicBezTo>
                  <a:cubicBezTo>
                    <a:pt x="6704" y="6750"/>
                    <a:pt x="6693" y="6709"/>
                    <a:pt x="6684" y="6667"/>
                  </a:cubicBezTo>
                  <a:cubicBezTo>
                    <a:pt x="6631" y="6719"/>
                    <a:pt x="6590" y="6792"/>
                    <a:pt x="6559" y="6864"/>
                  </a:cubicBezTo>
                  <a:lnTo>
                    <a:pt x="6559" y="6636"/>
                  </a:lnTo>
                  <a:cubicBezTo>
                    <a:pt x="6486" y="6730"/>
                    <a:pt x="6476" y="6864"/>
                    <a:pt x="6445" y="6978"/>
                  </a:cubicBezTo>
                  <a:cubicBezTo>
                    <a:pt x="6410" y="7074"/>
                    <a:pt x="6330" y="7163"/>
                    <a:pt x="6250" y="7163"/>
                  </a:cubicBezTo>
                  <a:cubicBezTo>
                    <a:pt x="6236" y="7163"/>
                    <a:pt x="6221" y="7160"/>
                    <a:pt x="6207" y="7154"/>
                  </a:cubicBezTo>
                  <a:cubicBezTo>
                    <a:pt x="6217" y="7123"/>
                    <a:pt x="6217" y="7082"/>
                    <a:pt x="6228" y="7050"/>
                  </a:cubicBezTo>
                  <a:cubicBezTo>
                    <a:pt x="6220" y="7047"/>
                    <a:pt x="6212" y="7045"/>
                    <a:pt x="6203" y="7045"/>
                  </a:cubicBezTo>
                  <a:cubicBezTo>
                    <a:pt x="6160" y="7045"/>
                    <a:pt x="6110" y="7086"/>
                    <a:pt x="6074" y="7086"/>
                  </a:cubicBezTo>
                  <a:cubicBezTo>
                    <a:pt x="6060" y="7086"/>
                    <a:pt x="6049" y="7079"/>
                    <a:pt x="6041" y="7061"/>
                  </a:cubicBezTo>
                  <a:cubicBezTo>
                    <a:pt x="6030" y="7040"/>
                    <a:pt x="6030" y="7020"/>
                    <a:pt x="6041" y="7009"/>
                  </a:cubicBezTo>
                  <a:cubicBezTo>
                    <a:pt x="6051" y="6905"/>
                    <a:pt x="6062" y="6802"/>
                    <a:pt x="6072" y="6709"/>
                  </a:cubicBezTo>
                  <a:lnTo>
                    <a:pt x="6072" y="6709"/>
                  </a:lnTo>
                  <a:cubicBezTo>
                    <a:pt x="6062" y="6740"/>
                    <a:pt x="6041" y="6771"/>
                    <a:pt x="6000" y="6781"/>
                  </a:cubicBezTo>
                  <a:cubicBezTo>
                    <a:pt x="6000" y="6684"/>
                    <a:pt x="5900" y="6609"/>
                    <a:pt x="5813" y="6609"/>
                  </a:cubicBezTo>
                  <a:cubicBezTo>
                    <a:pt x="5799" y="6609"/>
                    <a:pt x="5785" y="6611"/>
                    <a:pt x="5772" y="6615"/>
                  </a:cubicBezTo>
                  <a:cubicBezTo>
                    <a:pt x="5782" y="6585"/>
                    <a:pt x="5782" y="6543"/>
                    <a:pt x="5792" y="6502"/>
                  </a:cubicBezTo>
                  <a:lnTo>
                    <a:pt x="5792" y="6502"/>
                  </a:lnTo>
                  <a:cubicBezTo>
                    <a:pt x="5730" y="6553"/>
                    <a:pt x="5668" y="6595"/>
                    <a:pt x="5606" y="6647"/>
                  </a:cubicBezTo>
                  <a:cubicBezTo>
                    <a:pt x="5616" y="6574"/>
                    <a:pt x="5616" y="6502"/>
                    <a:pt x="5595" y="6439"/>
                  </a:cubicBezTo>
                  <a:cubicBezTo>
                    <a:pt x="5565" y="6439"/>
                    <a:pt x="5533" y="6449"/>
                    <a:pt x="5502" y="6449"/>
                  </a:cubicBezTo>
                  <a:cubicBezTo>
                    <a:pt x="5482" y="6367"/>
                    <a:pt x="5482" y="6274"/>
                    <a:pt x="5502" y="6191"/>
                  </a:cubicBezTo>
                  <a:cubicBezTo>
                    <a:pt x="5585" y="6191"/>
                    <a:pt x="5668" y="6170"/>
                    <a:pt x="5751" y="6139"/>
                  </a:cubicBezTo>
                  <a:cubicBezTo>
                    <a:pt x="5668" y="6108"/>
                    <a:pt x="5606" y="6035"/>
                    <a:pt x="5595" y="5931"/>
                  </a:cubicBezTo>
                  <a:cubicBezTo>
                    <a:pt x="5580" y="5939"/>
                    <a:pt x="5564" y="5942"/>
                    <a:pt x="5548" y="5942"/>
                  </a:cubicBezTo>
                  <a:cubicBezTo>
                    <a:pt x="5520" y="5942"/>
                    <a:pt x="5491" y="5931"/>
                    <a:pt x="5471" y="5911"/>
                  </a:cubicBezTo>
                  <a:cubicBezTo>
                    <a:pt x="5502" y="5839"/>
                    <a:pt x="5533" y="5776"/>
                    <a:pt x="5574" y="5703"/>
                  </a:cubicBezTo>
                  <a:cubicBezTo>
                    <a:pt x="5544" y="5683"/>
                    <a:pt x="5512" y="5673"/>
                    <a:pt x="5471" y="5652"/>
                  </a:cubicBezTo>
                  <a:cubicBezTo>
                    <a:pt x="5523" y="5569"/>
                    <a:pt x="5482" y="5445"/>
                    <a:pt x="5399" y="5403"/>
                  </a:cubicBezTo>
                  <a:cubicBezTo>
                    <a:pt x="5461" y="5393"/>
                    <a:pt x="5512" y="5341"/>
                    <a:pt x="5533" y="5279"/>
                  </a:cubicBezTo>
                  <a:cubicBezTo>
                    <a:pt x="5565" y="5268"/>
                    <a:pt x="5606" y="5268"/>
                    <a:pt x="5637" y="5258"/>
                  </a:cubicBezTo>
                  <a:cubicBezTo>
                    <a:pt x="5554" y="5185"/>
                    <a:pt x="5440" y="5196"/>
                    <a:pt x="5347" y="5155"/>
                  </a:cubicBezTo>
                  <a:cubicBezTo>
                    <a:pt x="5243" y="5113"/>
                    <a:pt x="5181" y="4937"/>
                    <a:pt x="5274" y="4885"/>
                  </a:cubicBezTo>
                  <a:lnTo>
                    <a:pt x="5274" y="4885"/>
                  </a:lnTo>
                  <a:cubicBezTo>
                    <a:pt x="5337" y="4895"/>
                    <a:pt x="5409" y="4906"/>
                    <a:pt x="5471" y="4916"/>
                  </a:cubicBezTo>
                  <a:cubicBezTo>
                    <a:pt x="5471" y="4885"/>
                    <a:pt x="5502" y="4854"/>
                    <a:pt x="5533" y="4854"/>
                  </a:cubicBezTo>
                  <a:cubicBezTo>
                    <a:pt x="5544" y="4885"/>
                    <a:pt x="5565" y="4916"/>
                    <a:pt x="5574" y="4947"/>
                  </a:cubicBezTo>
                  <a:cubicBezTo>
                    <a:pt x="5627" y="4937"/>
                    <a:pt x="5668" y="4906"/>
                    <a:pt x="5699" y="4854"/>
                  </a:cubicBezTo>
                  <a:lnTo>
                    <a:pt x="5544" y="4854"/>
                  </a:lnTo>
                  <a:lnTo>
                    <a:pt x="5544" y="4750"/>
                  </a:lnTo>
                  <a:cubicBezTo>
                    <a:pt x="5536" y="4753"/>
                    <a:pt x="5527" y="4755"/>
                    <a:pt x="5519" y="4755"/>
                  </a:cubicBezTo>
                  <a:cubicBezTo>
                    <a:pt x="5471" y="4755"/>
                    <a:pt x="5419" y="4710"/>
                    <a:pt x="5419" y="4657"/>
                  </a:cubicBezTo>
                  <a:cubicBezTo>
                    <a:pt x="5427" y="4608"/>
                    <a:pt x="5468" y="4565"/>
                    <a:pt x="5511" y="4565"/>
                  </a:cubicBezTo>
                  <a:cubicBezTo>
                    <a:pt x="5519" y="4565"/>
                    <a:pt x="5526" y="4566"/>
                    <a:pt x="5534" y="4570"/>
                  </a:cubicBezTo>
                  <a:lnTo>
                    <a:pt x="5534" y="4570"/>
                  </a:lnTo>
                  <a:cubicBezTo>
                    <a:pt x="5510" y="4549"/>
                    <a:pt x="5548" y="4480"/>
                    <a:pt x="5585" y="4471"/>
                  </a:cubicBezTo>
                  <a:cubicBezTo>
                    <a:pt x="5627" y="4450"/>
                    <a:pt x="5689" y="4429"/>
                    <a:pt x="5689" y="4377"/>
                  </a:cubicBezTo>
                  <a:cubicBezTo>
                    <a:pt x="5637" y="4346"/>
                    <a:pt x="5585" y="4305"/>
                    <a:pt x="5533" y="4274"/>
                  </a:cubicBezTo>
                  <a:cubicBezTo>
                    <a:pt x="5544" y="4232"/>
                    <a:pt x="5554" y="4201"/>
                    <a:pt x="5574" y="4160"/>
                  </a:cubicBezTo>
                  <a:cubicBezTo>
                    <a:pt x="5544" y="4160"/>
                    <a:pt x="5512" y="4191"/>
                    <a:pt x="5492" y="4222"/>
                  </a:cubicBezTo>
                  <a:cubicBezTo>
                    <a:pt x="5471" y="4253"/>
                    <a:pt x="5440" y="4284"/>
                    <a:pt x="5409" y="4284"/>
                  </a:cubicBezTo>
                  <a:cubicBezTo>
                    <a:pt x="5388" y="4284"/>
                    <a:pt x="5388" y="4264"/>
                    <a:pt x="5378" y="4253"/>
                  </a:cubicBezTo>
                  <a:cubicBezTo>
                    <a:pt x="5337" y="4346"/>
                    <a:pt x="5243" y="4398"/>
                    <a:pt x="5160" y="4398"/>
                  </a:cubicBezTo>
                  <a:cubicBezTo>
                    <a:pt x="5243" y="4253"/>
                    <a:pt x="5150" y="4056"/>
                    <a:pt x="5098" y="3891"/>
                  </a:cubicBezTo>
                  <a:cubicBezTo>
                    <a:pt x="5067" y="3787"/>
                    <a:pt x="5056" y="3673"/>
                    <a:pt x="5056" y="3569"/>
                  </a:cubicBezTo>
                  <a:lnTo>
                    <a:pt x="5056" y="3652"/>
                  </a:lnTo>
                  <a:lnTo>
                    <a:pt x="5056" y="3714"/>
                  </a:lnTo>
                  <a:cubicBezTo>
                    <a:pt x="5026" y="3683"/>
                    <a:pt x="4984" y="3663"/>
                    <a:pt x="4943" y="3663"/>
                  </a:cubicBezTo>
                  <a:cubicBezTo>
                    <a:pt x="4964" y="3714"/>
                    <a:pt x="4973" y="3776"/>
                    <a:pt x="4994" y="3838"/>
                  </a:cubicBezTo>
                  <a:cubicBezTo>
                    <a:pt x="4953" y="3797"/>
                    <a:pt x="4911" y="3755"/>
                    <a:pt x="4870" y="3704"/>
                  </a:cubicBezTo>
                  <a:lnTo>
                    <a:pt x="4870" y="3704"/>
                  </a:lnTo>
                  <a:cubicBezTo>
                    <a:pt x="4839" y="3714"/>
                    <a:pt x="4849" y="3776"/>
                    <a:pt x="4881" y="3808"/>
                  </a:cubicBezTo>
                  <a:cubicBezTo>
                    <a:pt x="4901" y="3838"/>
                    <a:pt x="4943" y="3859"/>
                    <a:pt x="4943" y="3911"/>
                  </a:cubicBezTo>
                  <a:cubicBezTo>
                    <a:pt x="4935" y="3918"/>
                    <a:pt x="4928" y="3926"/>
                    <a:pt x="4917" y="3926"/>
                  </a:cubicBezTo>
                  <a:cubicBezTo>
                    <a:pt x="4913" y="3926"/>
                    <a:pt x="4907" y="3924"/>
                    <a:pt x="4901" y="3921"/>
                  </a:cubicBezTo>
                  <a:lnTo>
                    <a:pt x="4901" y="3921"/>
                  </a:lnTo>
                  <a:cubicBezTo>
                    <a:pt x="4911" y="3953"/>
                    <a:pt x="4932" y="3973"/>
                    <a:pt x="4943" y="4004"/>
                  </a:cubicBezTo>
                  <a:cubicBezTo>
                    <a:pt x="4881" y="4004"/>
                    <a:pt x="4828" y="3963"/>
                    <a:pt x="4798" y="3911"/>
                  </a:cubicBezTo>
                  <a:lnTo>
                    <a:pt x="4798" y="3911"/>
                  </a:lnTo>
                  <a:cubicBezTo>
                    <a:pt x="4808" y="3963"/>
                    <a:pt x="4818" y="4025"/>
                    <a:pt x="4818" y="4077"/>
                  </a:cubicBezTo>
                  <a:lnTo>
                    <a:pt x="4725" y="3983"/>
                  </a:lnTo>
                  <a:lnTo>
                    <a:pt x="4725" y="3983"/>
                  </a:lnTo>
                  <a:cubicBezTo>
                    <a:pt x="4756" y="4025"/>
                    <a:pt x="4766" y="4087"/>
                    <a:pt x="4756" y="4149"/>
                  </a:cubicBezTo>
                  <a:cubicBezTo>
                    <a:pt x="4720" y="4119"/>
                    <a:pt x="4677" y="4103"/>
                    <a:pt x="4634" y="4103"/>
                  </a:cubicBezTo>
                  <a:cubicBezTo>
                    <a:pt x="4604" y="4103"/>
                    <a:pt x="4575" y="4111"/>
                    <a:pt x="4549" y="4128"/>
                  </a:cubicBezTo>
                  <a:cubicBezTo>
                    <a:pt x="4523" y="4094"/>
                    <a:pt x="4484" y="4074"/>
                    <a:pt x="4441" y="4074"/>
                  </a:cubicBezTo>
                  <a:cubicBezTo>
                    <a:pt x="4432" y="4074"/>
                    <a:pt x="4423" y="4075"/>
                    <a:pt x="4414" y="4077"/>
                  </a:cubicBezTo>
                  <a:cubicBezTo>
                    <a:pt x="4455" y="4225"/>
                    <a:pt x="4587" y="4327"/>
                    <a:pt x="4723" y="4327"/>
                  </a:cubicBezTo>
                  <a:cubicBezTo>
                    <a:pt x="4758" y="4327"/>
                    <a:pt x="4794" y="4320"/>
                    <a:pt x="4828" y="4305"/>
                  </a:cubicBezTo>
                  <a:lnTo>
                    <a:pt x="4828" y="4305"/>
                  </a:lnTo>
                  <a:lnTo>
                    <a:pt x="4766" y="4429"/>
                  </a:lnTo>
                  <a:cubicBezTo>
                    <a:pt x="4808" y="4471"/>
                    <a:pt x="4849" y="4501"/>
                    <a:pt x="4891" y="4543"/>
                  </a:cubicBezTo>
                  <a:cubicBezTo>
                    <a:pt x="4860" y="4564"/>
                    <a:pt x="4828" y="4564"/>
                    <a:pt x="4787" y="4564"/>
                  </a:cubicBezTo>
                  <a:cubicBezTo>
                    <a:pt x="4808" y="4605"/>
                    <a:pt x="4818" y="4637"/>
                    <a:pt x="4839" y="4678"/>
                  </a:cubicBezTo>
                  <a:cubicBezTo>
                    <a:pt x="4832" y="4685"/>
                    <a:pt x="4822" y="4689"/>
                    <a:pt x="4811" y="4689"/>
                  </a:cubicBezTo>
                  <a:cubicBezTo>
                    <a:pt x="4791" y="4689"/>
                    <a:pt x="4766" y="4677"/>
                    <a:pt x="4746" y="4657"/>
                  </a:cubicBezTo>
                  <a:cubicBezTo>
                    <a:pt x="4728" y="4639"/>
                    <a:pt x="4703" y="4614"/>
                    <a:pt x="4669" y="4614"/>
                  </a:cubicBezTo>
                  <a:cubicBezTo>
                    <a:pt x="4664" y="4614"/>
                    <a:pt x="4658" y="4614"/>
                    <a:pt x="4653" y="4616"/>
                  </a:cubicBezTo>
                  <a:cubicBezTo>
                    <a:pt x="4642" y="4626"/>
                    <a:pt x="4632" y="4647"/>
                    <a:pt x="4632" y="4667"/>
                  </a:cubicBezTo>
                  <a:cubicBezTo>
                    <a:pt x="4597" y="4640"/>
                    <a:pt x="4554" y="4621"/>
                    <a:pt x="4510" y="4621"/>
                  </a:cubicBezTo>
                  <a:cubicBezTo>
                    <a:pt x="4488" y="4621"/>
                    <a:pt x="4466" y="4626"/>
                    <a:pt x="4445" y="4637"/>
                  </a:cubicBezTo>
                  <a:cubicBezTo>
                    <a:pt x="4455" y="4678"/>
                    <a:pt x="4476" y="4709"/>
                    <a:pt x="4487" y="4750"/>
                  </a:cubicBezTo>
                  <a:cubicBezTo>
                    <a:pt x="4483" y="4744"/>
                    <a:pt x="4477" y="4741"/>
                    <a:pt x="4471" y="4741"/>
                  </a:cubicBezTo>
                  <a:cubicBezTo>
                    <a:pt x="4447" y="4741"/>
                    <a:pt x="4416" y="4782"/>
                    <a:pt x="4425" y="4823"/>
                  </a:cubicBezTo>
                  <a:cubicBezTo>
                    <a:pt x="4435" y="4865"/>
                    <a:pt x="4476" y="4885"/>
                    <a:pt x="4518" y="4895"/>
                  </a:cubicBezTo>
                  <a:cubicBezTo>
                    <a:pt x="4600" y="4927"/>
                    <a:pt x="4694" y="4968"/>
                    <a:pt x="4777" y="4999"/>
                  </a:cubicBezTo>
                  <a:cubicBezTo>
                    <a:pt x="4828" y="5020"/>
                    <a:pt x="4891" y="5072"/>
                    <a:pt x="4870" y="5123"/>
                  </a:cubicBezTo>
                  <a:cubicBezTo>
                    <a:pt x="4808" y="5113"/>
                    <a:pt x="4756" y="5113"/>
                    <a:pt x="4694" y="5102"/>
                  </a:cubicBezTo>
                  <a:lnTo>
                    <a:pt x="4694" y="5102"/>
                  </a:lnTo>
                  <a:cubicBezTo>
                    <a:pt x="4694" y="5144"/>
                    <a:pt x="4704" y="5185"/>
                    <a:pt x="4736" y="5206"/>
                  </a:cubicBezTo>
                  <a:cubicBezTo>
                    <a:pt x="4683" y="5185"/>
                    <a:pt x="4621" y="5165"/>
                    <a:pt x="4559" y="5165"/>
                  </a:cubicBezTo>
                  <a:cubicBezTo>
                    <a:pt x="4559" y="5196"/>
                    <a:pt x="4570" y="5238"/>
                    <a:pt x="4570" y="5268"/>
                  </a:cubicBezTo>
                  <a:cubicBezTo>
                    <a:pt x="4543" y="5198"/>
                    <a:pt x="4472" y="5150"/>
                    <a:pt x="4400" y="5150"/>
                  </a:cubicBezTo>
                  <a:cubicBezTo>
                    <a:pt x="4388" y="5150"/>
                    <a:pt x="4375" y="5152"/>
                    <a:pt x="4363" y="5155"/>
                  </a:cubicBezTo>
                  <a:cubicBezTo>
                    <a:pt x="4392" y="5304"/>
                    <a:pt x="4518" y="5425"/>
                    <a:pt x="4648" y="5425"/>
                  </a:cubicBezTo>
                  <a:cubicBezTo>
                    <a:pt x="4653" y="5425"/>
                    <a:pt x="4658" y="5424"/>
                    <a:pt x="4663" y="5424"/>
                  </a:cubicBezTo>
                  <a:cubicBezTo>
                    <a:pt x="4705" y="5415"/>
                    <a:pt x="4746" y="5400"/>
                    <a:pt x="4782" y="5400"/>
                  </a:cubicBezTo>
                  <a:cubicBezTo>
                    <a:pt x="4791" y="5400"/>
                    <a:pt x="4800" y="5401"/>
                    <a:pt x="4808" y="5403"/>
                  </a:cubicBezTo>
                  <a:cubicBezTo>
                    <a:pt x="4860" y="5403"/>
                    <a:pt x="4911" y="5445"/>
                    <a:pt x="4911" y="5496"/>
                  </a:cubicBezTo>
                  <a:cubicBezTo>
                    <a:pt x="4911" y="5537"/>
                    <a:pt x="4876" y="5564"/>
                    <a:pt x="4849" y="5564"/>
                  </a:cubicBezTo>
                  <a:cubicBezTo>
                    <a:pt x="4834" y="5564"/>
                    <a:pt x="4822" y="5556"/>
                    <a:pt x="4818" y="5538"/>
                  </a:cubicBezTo>
                  <a:cubicBezTo>
                    <a:pt x="4787" y="5611"/>
                    <a:pt x="4787" y="5693"/>
                    <a:pt x="4808" y="5766"/>
                  </a:cubicBezTo>
                  <a:cubicBezTo>
                    <a:pt x="4830" y="5749"/>
                    <a:pt x="4856" y="5741"/>
                    <a:pt x="4882" y="5741"/>
                  </a:cubicBezTo>
                  <a:cubicBezTo>
                    <a:pt x="4903" y="5741"/>
                    <a:pt x="4924" y="5746"/>
                    <a:pt x="4943" y="5756"/>
                  </a:cubicBezTo>
                  <a:cubicBezTo>
                    <a:pt x="4922" y="5839"/>
                    <a:pt x="4881" y="5921"/>
                    <a:pt x="4828" y="5984"/>
                  </a:cubicBezTo>
                  <a:cubicBezTo>
                    <a:pt x="4881" y="6014"/>
                    <a:pt x="4943" y="6046"/>
                    <a:pt x="4994" y="6076"/>
                  </a:cubicBezTo>
                  <a:cubicBezTo>
                    <a:pt x="4953" y="6149"/>
                    <a:pt x="4881" y="6180"/>
                    <a:pt x="4808" y="6180"/>
                  </a:cubicBezTo>
                  <a:cubicBezTo>
                    <a:pt x="4808" y="6242"/>
                    <a:pt x="4818" y="6304"/>
                    <a:pt x="4849" y="6357"/>
                  </a:cubicBezTo>
                  <a:cubicBezTo>
                    <a:pt x="4839" y="6382"/>
                    <a:pt x="4816" y="6393"/>
                    <a:pt x="4790" y="6393"/>
                  </a:cubicBezTo>
                  <a:cubicBezTo>
                    <a:pt x="4764" y="6393"/>
                    <a:pt x="4736" y="6382"/>
                    <a:pt x="4715" y="6367"/>
                  </a:cubicBezTo>
                  <a:cubicBezTo>
                    <a:pt x="4684" y="6343"/>
                    <a:pt x="4646" y="6314"/>
                    <a:pt x="4608" y="6314"/>
                  </a:cubicBezTo>
                  <a:cubicBezTo>
                    <a:pt x="4595" y="6314"/>
                    <a:pt x="4583" y="6318"/>
                    <a:pt x="4570" y="6325"/>
                  </a:cubicBezTo>
                  <a:cubicBezTo>
                    <a:pt x="4600" y="6367"/>
                    <a:pt x="4653" y="6408"/>
                    <a:pt x="4704" y="6429"/>
                  </a:cubicBezTo>
                  <a:cubicBezTo>
                    <a:pt x="4677" y="6473"/>
                    <a:pt x="4629" y="6497"/>
                    <a:pt x="4580" y="6497"/>
                  </a:cubicBezTo>
                  <a:cubicBezTo>
                    <a:pt x="4538" y="6497"/>
                    <a:pt x="4495" y="6478"/>
                    <a:pt x="4466" y="6439"/>
                  </a:cubicBezTo>
                  <a:cubicBezTo>
                    <a:pt x="4518" y="6439"/>
                    <a:pt x="4549" y="6346"/>
                    <a:pt x="4518" y="6294"/>
                  </a:cubicBezTo>
                  <a:cubicBezTo>
                    <a:pt x="4504" y="6272"/>
                    <a:pt x="4481" y="6261"/>
                    <a:pt x="4458" y="6261"/>
                  </a:cubicBezTo>
                  <a:cubicBezTo>
                    <a:pt x="4427" y="6261"/>
                    <a:pt x="4395" y="6280"/>
                    <a:pt x="4383" y="6315"/>
                  </a:cubicBezTo>
                  <a:cubicBezTo>
                    <a:pt x="4414" y="6221"/>
                    <a:pt x="4414" y="6118"/>
                    <a:pt x="4383" y="6025"/>
                  </a:cubicBezTo>
                  <a:cubicBezTo>
                    <a:pt x="4331" y="6066"/>
                    <a:pt x="4290" y="6129"/>
                    <a:pt x="4290" y="6201"/>
                  </a:cubicBezTo>
                  <a:cubicBezTo>
                    <a:pt x="4280" y="6180"/>
                    <a:pt x="4269" y="6170"/>
                    <a:pt x="4269" y="6149"/>
                  </a:cubicBezTo>
                  <a:cubicBezTo>
                    <a:pt x="4269" y="6221"/>
                    <a:pt x="4269" y="6284"/>
                    <a:pt x="4259" y="6357"/>
                  </a:cubicBezTo>
                  <a:cubicBezTo>
                    <a:pt x="4207" y="6325"/>
                    <a:pt x="4165" y="6274"/>
                    <a:pt x="4145" y="6221"/>
                  </a:cubicBezTo>
                  <a:cubicBezTo>
                    <a:pt x="4114" y="6274"/>
                    <a:pt x="4072" y="6315"/>
                    <a:pt x="4020" y="6336"/>
                  </a:cubicBezTo>
                  <a:cubicBezTo>
                    <a:pt x="4082" y="6429"/>
                    <a:pt x="4155" y="6522"/>
                    <a:pt x="4238" y="6585"/>
                  </a:cubicBezTo>
                  <a:cubicBezTo>
                    <a:pt x="4214" y="6570"/>
                    <a:pt x="4185" y="6562"/>
                    <a:pt x="4156" y="6562"/>
                  </a:cubicBezTo>
                  <a:cubicBezTo>
                    <a:pt x="4123" y="6562"/>
                    <a:pt x="4090" y="6572"/>
                    <a:pt x="4062" y="6595"/>
                  </a:cubicBezTo>
                  <a:cubicBezTo>
                    <a:pt x="4020" y="6553"/>
                    <a:pt x="3958" y="6512"/>
                    <a:pt x="3896" y="6491"/>
                  </a:cubicBezTo>
                  <a:cubicBezTo>
                    <a:pt x="3865" y="6543"/>
                    <a:pt x="3865" y="6615"/>
                    <a:pt x="3896" y="6667"/>
                  </a:cubicBezTo>
                  <a:cubicBezTo>
                    <a:pt x="3917" y="6688"/>
                    <a:pt x="3945" y="6699"/>
                    <a:pt x="3972" y="6699"/>
                  </a:cubicBezTo>
                  <a:cubicBezTo>
                    <a:pt x="3998" y="6699"/>
                    <a:pt x="4022" y="6690"/>
                    <a:pt x="4037" y="6672"/>
                  </a:cubicBezTo>
                  <a:lnTo>
                    <a:pt x="4037" y="6672"/>
                  </a:lnTo>
                  <a:cubicBezTo>
                    <a:pt x="3981" y="6746"/>
                    <a:pt x="4043" y="6885"/>
                    <a:pt x="4135" y="6926"/>
                  </a:cubicBezTo>
                  <a:cubicBezTo>
                    <a:pt x="4218" y="6978"/>
                    <a:pt x="4321" y="6978"/>
                    <a:pt x="4383" y="7061"/>
                  </a:cubicBezTo>
                  <a:cubicBezTo>
                    <a:pt x="4331" y="7050"/>
                    <a:pt x="4280" y="7050"/>
                    <a:pt x="4227" y="7040"/>
                  </a:cubicBezTo>
                  <a:cubicBezTo>
                    <a:pt x="4207" y="7040"/>
                    <a:pt x="4186" y="7040"/>
                    <a:pt x="4176" y="7050"/>
                  </a:cubicBezTo>
                  <a:cubicBezTo>
                    <a:pt x="4135" y="7071"/>
                    <a:pt x="4145" y="7144"/>
                    <a:pt x="4186" y="7175"/>
                  </a:cubicBezTo>
                  <a:cubicBezTo>
                    <a:pt x="4204" y="7184"/>
                    <a:pt x="4221" y="7187"/>
                    <a:pt x="4240" y="7187"/>
                  </a:cubicBezTo>
                  <a:cubicBezTo>
                    <a:pt x="4265" y="7187"/>
                    <a:pt x="4291" y="7181"/>
                    <a:pt x="4321" y="7175"/>
                  </a:cubicBezTo>
                  <a:lnTo>
                    <a:pt x="4321" y="7175"/>
                  </a:lnTo>
                  <a:cubicBezTo>
                    <a:pt x="4290" y="7237"/>
                    <a:pt x="4290" y="7310"/>
                    <a:pt x="4300" y="7372"/>
                  </a:cubicBezTo>
                  <a:cubicBezTo>
                    <a:pt x="4331" y="7361"/>
                    <a:pt x="4363" y="7341"/>
                    <a:pt x="4383" y="7320"/>
                  </a:cubicBezTo>
                  <a:lnTo>
                    <a:pt x="4383" y="7320"/>
                  </a:lnTo>
                  <a:cubicBezTo>
                    <a:pt x="4404" y="7382"/>
                    <a:pt x="4342" y="7444"/>
                    <a:pt x="4290" y="7444"/>
                  </a:cubicBezTo>
                  <a:cubicBezTo>
                    <a:pt x="4227" y="7434"/>
                    <a:pt x="4186" y="7382"/>
                    <a:pt x="4145" y="7331"/>
                  </a:cubicBezTo>
                  <a:lnTo>
                    <a:pt x="4145" y="7331"/>
                  </a:lnTo>
                  <a:cubicBezTo>
                    <a:pt x="4145" y="7455"/>
                    <a:pt x="4248" y="7559"/>
                    <a:pt x="4352" y="7559"/>
                  </a:cubicBezTo>
                  <a:cubicBezTo>
                    <a:pt x="4280" y="7579"/>
                    <a:pt x="4259" y="7683"/>
                    <a:pt x="4290" y="7755"/>
                  </a:cubicBezTo>
                  <a:cubicBezTo>
                    <a:pt x="4331" y="7828"/>
                    <a:pt x="4404" y="7859"/>
                    <a:pt x="4466" y="7869"/>
                  </a:cubicBezTo>
                  <a:cubicBezTo>
                    <a:pt x="4445" y="7828"/>
                    <a:pt x="4466" y="7766"/>
                    <a:pt x="4508" y="7745"/>
                  </a:cubicBezTo>
                  <a:cubicBezTo>
                    <a:pt x="4538" y="7724"/>
                    <a:pt x="4591" y="7724"/>
                    <a:pt x="4632" y="7724"/>
                  </a:cubicBezTo>
                  <a:cubicBezTo>
                    <a:pt x="4611" y="7796"/>
                    <a:pt x="4580" y="7869"/>
                    <a:pt x="4538" y="7932"/>
                  </a:cubicBezTo>
                  <a:cubicBezTo>
                    <a:pt x="4566" y="7922"/>
                    <a:pt x="4597" y="7917"/>
                    <a:pt x="4626" y="7917"/>
                  </a:cubicBezTo>
                  <a:cubicBezTo>
                    <a:pt x="4662" y="7917"/>
                    <a:pt x="4697" y="7925"/>
                    <a:pt x="4725" y="7941"/>
                  </a:cubicBezTo>
                  <a:cubicBezTo>
                    <a:pt x="4696" y="8048"/>
                    <a:pt x="4631" y="8155"/>
                    <a:pt x="4546" y="8228"/>
                  </a:cubicBezTo>
                  <a:lnTo>
                    <a:pt x="4546" y="8228"/>
                  </a:lnTo>
                  <a:cubicBezTo>
                    <a:pt x="4553" y="8224"/>
                    <a:pt x="4560" y="8223"/>
                    <a:pt x="4567" y="8223"/>
                  </a:cubicBezTo>
                  <a:cubicBezTo>
                    <a:pt x="4608" y="8223"/>
                    <a:pt x="4653" y="8269"/>
                    <a:pt x="4653" y="8315"/>
                  </a:cubicBezTo>
                  <a:cubicBezTo>
                    <a:pt x="4653" y="8387"/>
                    <a:pt x="4600" y="8439"/>
                    <a:pt x="4559" y="8491"/>
                  </a:cubicBezTo>
                  <a:cubicBezTo>
                    <a:pt x="4525" y="8440"/>
                    <a:pt x="4456" y="8403"/>
                    <a:pt x="4398" y="8403"/>
                  </a:cubicBezTo>
                  <a:cubicBezTo>
                    <a:pt x="4386" y="8403"/>
                    <a:pt x="4374" y="8405"/>
                    <a:pt x="4363" y="8408"/>
                  </a:cubicBezTo>
                  <a:cubicBezTo>
                    <a:pt x="4359" y="8408"/>
                    <a:pt x="4355" y="8407"/>
                    <a:pt x="4352" y="8407"/>
                  </a:cubicBezTo>
                  <a:cubicBezTo>
                    <a:pt x="4294" y="8407"/>
                    <a:pt x="4250" y="8484"/>
                    <a:pt x="4280" y="8542"/>
                  </a:cubicBezTo>
                  <a:cubicBezTo>
                    <a:pt x="4227" y="8480"/>
                    <a:pt x="4176" y="8408"/>
                    <a:pt x="4135" y="8335"/>
                  </a:cubicBezTo>
                  <a:cubicBezTo>
                    <a:pt x="4082" y="8397"/>
                    <a:pt x="4062" y="8480"/>
                    <a:pt x="4082" y="8563"/>
                  </a:cubicBezTo>
                  <a:cubicBezTo>
                    <a:pt x="4032" y="8505"/>
                    <a:pt x="3961" y="8473"/>
                    <a:pt x="3894" y="8473"/>
                  </a:cubicBezTo>
                  <a:cubicBezTo>
                    <a:pt x="3866" y="8473"/>
                    <a:pt x="3838" y="8479"/>
                    <a:pt x="3813" y="8491"/>
                  </a:cubicBezTo>
                  <a:cubicBezTo>
                    <a:pt x="3865" y="8387"/>
                    <a:pt x="3792" y="8232"/>
                    <a:pt x="3689" y="8222"/>
                  </a:cubicBezTo>
                  <a:lnTo>
                    <a:pt x="3689" y="8512"/>
                  </a:lnTo>
                  <a:cubicBezTo>
                    <a:pt x="3673" y="8509"/>
                    <a:pt x="3658" y="8507"/>
                    <a:pt x="3643" y="8507"/>
                  </a:cubicBezTo>
                  <a:cubicBezTo>
                    <a:pt x="3607" y="8507"/>
                    <a:pt x="3573" y="8515"/>
                    <a:pt x="3544" y="8522"/>
                  </a:cubicBezTo>
                  <a:cubicBezTo>
                    <a:pt x="3554" y="8584"/>
                    <a:pt x="3575" y="8646"/>
                    <a:pt x="3585" y="8698"/>
                  </a:cubicBezTo>
                  <a:cubicBezTo>
                    <a:pt x="3554" y="8636"/>
                    <a:pt x="3502" y="8563"/>
                    <a:pt x="3440" y="8553"/>
                  </a:cubicBezTo>
                  <a:cubicBezTo>
                    <a:pt x="3432" y="8550"/>
                    <a:pt x="3424" y="8549"/>
                    <a:pt x="3415" y="8549"/>
                  </a:cubicBezTo>
                  <a:cubicBezTo>
                    <a:pt x="3370" y="8549"/>
                    <a:pt x="3325" y="8592"/>
                    <a:pt x="3316" y="8636"/>
                  </a:cubicBezTo>
                  <a:cubicBezTo>
                    <a:pt x="3307" y="8619"/>
                    <a:pt x="3292" y="8602"/>
                    <a:pt x="3275" y="8602"/>
                  </a:cubicBezTo>
                  <a:cubicBezTo>
                    <a:pt x="3272" y="8602"/>
                    <a:pt x="3268" y="8603"/>
                    <a:pt x="3264" y="8605"/>
                  </a:cubicBezTo>
                  <a:cubicBezTo>
                    <a:pt x="3233" y="8698"/>
                    <a:pt x="3264" y="8812"/>
                    <a:pt x="3326" y="8885"/>
                  </a:cubicBezTo>
                  <a:cubicBezTo>
                    <a:pt x="3389" y="8957"/>
                    <a:pt x="3471" y="8998"/>
                    <a:pt x="3544" y="9051"/>
                  </a:cubicBezTo>
                  <a:cubicBezTo>
                    <a:pt x="3495" y="9038"/>
                    <a:pt x="3446" y="9033"/>
                    <a:pt x="3397" y="9033"/>
                  </a:cubicBezTo>
                  <a:cubicBezTo>
                    <a:pt x="3363" y="9033"/>
                    <a:pt x="3329" y="9036"/>
                    <a:pt x="3295" y="9040"/>
                  </a:cubicBezTo>
                  <a:cubicBezTo>
                    <a:pt x="3295" y="9081"/>
                    <a:pt x="3306" y="9113"/>
                    <a:pt x="3326" y="9143"/>
                  </a:cubicBezTo>
                  <a:cubicBezTo>
                    <a:pt x="3306" y="9123"/>
                    <a:pt x="3274" y="9113"/>
                    <a:pt x="3253" y="9113"/>
                  </a:cubicBezTo>
                  <a:cubicBezTo>
                    <a:pt x="3248" y="9112"/>
                    <a:pt x="3242" y="9111"/>
                    <a:pt x="3236" y="9111"/>
                  </a:cubicBezTo>
                  <a:cubicBezTo>
                    <a:pt x="3187" y="9111"/>
                    <a:pt x="3129" y="9150"/>
                    <a:pt x="3129" y="9206"/>
                  </a:cubicBezTo>
                  <a:cubicBezTo>
                    <a:pt x="3119" y="9237"/>
                    <a:pt x="3129" y="9268"/>
                    <a:pt x="3140" y="9288"/>
                  </a:cubicBezTo>
                  <a:cubicBezTo>
                    <a:pt x="3161" y="9371"/>
                    <a:pt x="3191" y="9444"/>
                    <a:pt x="3233" y="9506"/>
                  </a:cubicBezTo>
                  <a:cubicBezTo>
                    <a:pt x="3271" y="9489"/>
                    <a:pt x="3310" y="9481"/>
                    <a:pt x="3349" y="9481"/>
                  </a:cubicBezTo>
                  <a:cubicBezTo>
                    <a:pt x="3427" y="9481"/>
                    <a:pt x="3502" y="9513"/>
                    <a:pt x="3564" y="9569"/>
                  </a:cubicBezTo>
                  <a:cubicBezTo>
                    <a:pt x="3532" y="9559"/>
                    <a:pt x="3497" y="9554"/>
                    <a:pt x="3462" y="9554"/>
                  </a:cubicBezTo>
                  <a:cubicBezTo>
                    <a:pt x="3419" y="9554"/>
                    <a:pt x="3376" y="9562"/>
                    <a:pt x="3336" y="9579"/>
                  </a:cubicBezTo>
                  <a:cubicBezTo>
                    <a:pt x="3326" y="9641"/>
                    <a:pt x="3357" y="9703"/>
                    <a:pt x="3409" y="9744"/>
                  </a:cubicBezTo>
                  <a:cubicBezTo>
                    <a:pt x="3336" y="9744"/>
                    <a:pt x="3264" y="9807"/>
                    <a:pt x="3264" y="9889"/>
                  </a:cubicBezTo>
                  <a:cubicBezTo>
                    <a:pt x="3336" y="9910"/>
                    <a:pt x="3409" y="9931"/>
                    <a:pt x="3481" y="9942"/>
                  </a:cubicBezTo>
                  <a:lnTo>
                    <a:pt x="3481" y="10055"/>
                  </a:lnTo>
                  <a:cubicBezTo>
                    <a:pt x="3523" y="10050"/>
                    <a:pt x="3564" y="10048"/>
                    <a:pt x="3606" y="10048"/>
                  </a:cubicBezTo>
                  <a:cubicBezTo>
                    <a:pt x="3647" y="10048"/>
                    <a:pt x="3689" y="10050"/>
                    <a:pt x="3730" y="10055"/>
                  </a:cubicBezTo>
                  <a:cubicBezTo>
                    <a:pt x="3709" y="10138"/>
                    <a:pt x="3689" y="10211"/>
                    <a:pt x="3647" y="10283"/>
                  </a:cubicBezTo>
                  <a:cubicBezTo>
                    <a:pt x="3689" y="10294"/>
                    <a:pt x="3741" y="10304"/>
                    <a:pt x="3782" y="10315"/>
                  </a:cubicBezTo>
                  <a:cubicBezTo>
                    <a:pt x="3791" y="10366"/>
                    <a:pt x="3736" y="10403"/>
                    <a:pt x="3688" y="10403"/>
                  </a:cubicBezTo>
                  <a:cubicBezTo>
                    <a:pt x="3677" y="10403"/>
                    <a:pt x="3667" y="10401"/>
                    <a:pt x="3658" y="10398"/>
                  </a:cubicBezTo>
                  <a:cubicBezTo>
                    <a:pt x="3596" y="10377"/>
                    <a:pt x="3554" y="10325"/>
                    <a:pt x="3502" y="10304"/>
                  </a:cubicBezTo>
                  <a:cubicBezTo>
                    <a:pt x="3491" y="10300"/>
                    <a:pt x="3480" y="10299"/>
                    <a:pt x="3469" y="10299"/>
                  </a:cubicBezTo>
                  <a:cubicBezTo>
                    <a:pt x="3417" y="10299"/>
                    <a:pt x="3370" y="10337"/>
                    <a:pt x="3378" y="10398"/>
                  </a:cubicBezTo>
                  <a:cubicBezTo>
                    <a:pt x="3389" y="10394"/>
                    <a:pt x="3400" y="10392"/>
                    <a:pt x="3411" y="10392"/>
                  </a:cubicBezTo>
                  <a:cubicBezTo>
                    <a:pt x="3461" y="10392"/>
                    <a:pt x="3506" y="10429"/>
                    <a:pt x="3523" y="10480"/>
                  </a:cubicBezTo>
                  <a:cubicBezTo>
                    <a:pt x="3554" y="10532"/>
                    <a:pt x="3534" y="10615"/>
                    <a:pt x="3492" y="10656"/>
                  </a:cubicBezTo>
                  <a:lnTo>
                    <a:pt x="3585" y="10688"/>
                  </a:lnTo>
                  <a:cubicBezTo>
                    <a:pt x="3513" y="10750"/>
                    <a:pt x="3430" y="10791"/>
                    <a:pt x="3347" y="10812"/>
                  </a:cubicBezTo>
                  <a:cubicBezTo>
                    <a:pt x="3274" y="10760"/>
                    <a:pt x="3202" y="10718"/>
                    <a:pt x="3129" y="10667"/>
                  </a:cubicBezTo>
                  <a:cubicBezTo>
                    <a:pt x="3088" y="10656"/>
                    <a:pt x="3046" y="10646"/>
                    <a:pt x="3016" y="10615"/>
                  </a:cubicBezTo>
                  <a:cubicBezTo>
                    <a:pt x="2974" y="10584"/>
                    <a:pt x="2953" y="10522"/>
                    <a:pt x="2974" y="10480"/>
                  </a:cubicBezTo>
                  <a:cubicBezTo>
                    <a:pt x="2943" y="10480"/>
                    <a:pt x="2912" y="10490"/>
                    <a:pt x="2871" y="10490"/>
                  </a:cubicBezTo>
                  <a:cubicBezTo>
                    <a:pt x="2839" y="10408"/>
                    <a:pt x="2798" y="10345"/>
                    <a:pt x="2808" y="10253"/>
                  </a:cubicBezTo>
                  <a:cubicBezTo>
                    <a:pt x="2777" y="10242"/>
                    <a:pt x="2746" y="10232"/>
                    <a:pt x="2715" y="10211"/>
                  </a:cubicBezTo>
                  <a:cubicBezTo>
                    <a:pt x="2694" y="10180"/>
                    <a:pt x="2694" y="10128"/>
                    <a:pt x="2715" y="10117"/>
                  </a:cubicBezTo>
                  <a:cubicBezTo>
                    <a:pt x="2694" y="10117"/>
                    <a:pt x="2663" y="10117"/>
                    <a:pt x="2632" y="10128"/>
                  </a:cubicBezTo>
                  <a:cubicBezTo>
                    <a:pt x="2643" y="10066"/>
                    <a:pt x="2643" y="10014"/>
                    <a:pt x="2653" y="9952"/>
                  </a:cubicBezTo>
                  <a:lnTo>
                    <a:pt x="2653" y="9952"/>
                  </a:lnTo>
                  <a:cubicBezTo>
                    <a:pt x="2618" y="9963"/>
                    <a:pt x="2606" y="9978"/>
                    <a:pt x="2596" y="9978"/>
                  </a:cubicBezTo>
                  <a:cubicBezTo>
                    <a:pt x="2589" y="9978"/>
                    <a:pt x="2583" y="9969"/>
                    <a:pt x="2570" y="9942"/>
                  </a:cubicBezTo>
                  <a:cubicBezTo>
                    <a:pt x="2528" y="9931"/>
                    <a:pt x="2487" y="9921"/>
                    <a:pt x="2456" y="9900"/>
                  </a:cubicBezTo>
                  <a:cubicBezTo>
                    <a:pt x="2435" y="9900"/>
                    <a:pt x="2415" y="9889"/>
                    <a:pt x="2394" y="9879"/>
                  </a:cubicBezTo>
                  <a:cubicBezTo>
                    <a:pt x="2352" y="9827"/>
                    <a:pt x="2383" y="9744"/>
                    <a:pt x="2415" y="9682"/>
                  </a:cubicBezTo>
                  <a:lnTo>
                    <a:pt x="2415" y="9682"/>
                  </a:lnTo>
                  <a:cubicBezTo>
                    <a:pt x="2393" y="9689"/>
                    <a:pt x="2367" y="9694"/>
                    <a:pt x="2343" y="9694"/>
                  </a:cubicBezTo>
                  <a:cubicBezTo>
                    <a:pt x="2298" y="9694"/>
                    <a:pt x="2259" y="9678"/>
                    <a:pt x="2259" y="9631"/>
                  </a:cubicBezTo>
                  <a:cubicBezTo>
                    <a:pt x="2259" y="9610"/>
                    <a:pt x="2259" y="9589"/>
                    <a:pt x="2270" y="9569"/>
                  </a:cubicBezTo>
                  <a:cubicBezTo>
                    <a:pt x="2280" y="9527"/>
                    <a:pt x="2311" y="9475"/>
                    <a:pt x="2332" y="9434"/>
                  </a:cubicBezTo>
                  <a:cubicBezTo>
                    <a:pt x="2342" y="9424"/>
                    <a:pt x="2342" y="9413"/>
                    <a:pt x="2352" y="9413"/>
                  </a:cubicBezTo>
                  <a:cubicBezTo>
                    <a:pt x="2355" y="9410"/>
                    <a:pt x="2358" y="9409"/>
                    <a:pt x="2361" y="9409"/>
                  </a:cubicBezTo>
                  <a:cubicBezTo>
                    <a:pt x="2369" y="9409"/>
                    <a:pt x="2376" y="9416"/>
                    <a:pt x="2383" y="9424"/>
                  </a:cubicBezTo>
                  <a:cubicBezTo>
                    <a:pt x="2445" y="9475"/>
                    <a:pt x="2518" y="9537"/>
                    <a:pt x="2580" y="9589"/>
                  </a:cubicBezTo>
                  <a:cubicBezTo>
                    <a:pt x="2564" y="9539"/>
                    <a:pt x="2615" y="9475"/>
                    <a:pt x="2663" y="9475"/>
                  </a:cubicBezTo>
                  <a:cubicBezTo>
                    <a:pt x="2674" y="9475"/>
                    <a:pt x="2684" y="9478"/>
                    <a:pt x="2694" y="9486"/>
                  </a:cubicBezTo>
                  <a:cubicBezTo>
                    <a:pt x="2663" y="9434"/>
                    <a:pt x="2663" y="9361"/>
                    <a:pt x="2705" y="9320"/>
                  </a:cubicBezTo>
                  <a:cubicBezTo>
                    <a:pt x="2715" y="9299"/>
                    <a:pt x="2725" y="9288"/>
                    <a:pt x="2735" y="9279"/>
                  </a:cubicBezTo>
                  <a:cubicBezTo>
                    <a:pt x="2705" y="9279"/>
                    <a:pt x="2673" y="9268"/>
                    <a:pt x="2643" y="9247"/>
                  </a:cubicBezTo>
                  <a:cubicBezTo>
                    <a:pt x="2601" y="9226"/>
                    <a:pt x="2570" y="9154"/>
                    <a:pt x="2590" y="9092"/>
                  </a:cubicBezTo>
                  <a:lnTo>
                    <a:pt x="2590" y="9092"/>
                  </a:lnTo>
                  <a:cubicBezTo>
                    <a:pt x="2578" y="9117"/>
                    <a:pt x="2554" y="9131"/>
                    <a:pt x="2530" y="9131"/>
                  </a:cubicBezTo>
                  <a:cubicBezTo>
                    <a:pt x="2515" y="9131"/>
                    <a:pt x="2499" y="9125"/>
                    <a:pt x="2487" y="9113"/>
                  </a:cubicBezTo>
                  <a:cubicBezTo>
                    <a:pt x="2456" y="9092"/>
                    <a:pt x="2445" y="9040"/>
                    <a:pt x="2466" y="8998"/>
                  </a:cubicBezTo>
                  <a:cubicBezTo>
                    <a:pt x="2477" y="8968"/>
                    <a:pt x="2507" y="8936"/>
                    <a:pt x="2507" y="8906"/>
                  </a:cubicBezTo>
                  <a:cubicBezTo>
                    <a:pt x="2498" y="8874"/>
                    <a:pt x="2456" y="8853"/>
                    <a:pt x="2445" y="8823"/>
                  </a:cubicBezTo>
                  <a:cubicBezTo>
                    <a:pt x="2425" y="8770"/>
                    <a:pt x="2487" y="8729"/>
                    <a:pt x="2539" y="8729"/>
                  </a:cubicBezTo>
                  <a:cubicBezTo>
                    <a:pt x="2590" y="8719"/>
                    <a:pt x="2653" y="8729"/>
                    <a:pt x="2673" y="8678"/>
                  </a:cubicBezTo>
                  <a:lnTo>
                    <a:pt x="2673" y="8678"/>
                  </a:lnTo>
                  <a:cubicBezTo>
                    <a:pt x="2656" y="8690"/>
                    <a:pt x="2635" y="8696"/>
                    <a:pt x="2615" y="8696"/>
                  </a:cubicBezTo>
                  <a:cubicBezTo>
                    <a:pt x="2551" y="8696"/>
                    <a:pt x="2484" y="8641"/>
                    <a:pt x="2477" y="8563"/>
                  </a:cubicBezTo>
                  <a:cubicBezTo>
                    <a:pt x="2477" y="8533"/>
                    <a:pt x="2477" y="8501"/>
                    <a:pt x="2466" y="8480"/>
                  </a:cubicBezTo>
                  <a:cubicBezTo>
                    <a:pt x="2445" y="8460"/>
                    <a:pt x="2415" y="8460"/>
                    <a:pt x="2394" y="8460"/>
                  </a:cubicBezTo>
                  <a:cubicBezTo>
                    <a:pt x="2342" y="8450"/>
                    <a:pt x="2290" y="8408"/>
                    <a:pt x="2270" y="8356"/>
                  </a:cubicBezTo>
                  <a:cubicBezTo>
                    <a:pt x="2259" y="8325"/>
                    <a:pt x="2270" y="8284"/>
                    <a:pt x="2280" y="8252"/>
                  </a:cubicBezTo>
                  <a:lnTo>
                    <a:pt x="2280" y="8252"/>
                  </a:lnTo>
                  <a:cubicBezTo>
                    <a:pt x="2272" y="8255"/>
                    <a:pt x="2264" y="8256"/>
                    <a:pt x="2255" y="8256"/>
                  </a:cubicBezTo>
                  <a:cubicBezTo>
                    <a:pt x="2226" y="8256"/>
                    <a:pt x="2192" y="8242"/>
                    <a:pt x="2176" y="8211"/>
                  </a:cubicBezTo>
                  <a:cubicBezTo>
                    <a:pt x="2147" y="8162"/>
                    <a:pt x="2173" y="8075"/>
                    <a:pt x="2229" y="8058"/>
                  </a:cubicBezTo>
                  <a:lnTo>
                    <a:pt x="2229" y="8058"/>
                  </a:lnTo>
                  <a:cubicBezTo>
                    <a:pt x="2192" y="8066"/>
                    <a:pt x="2163" y="8067"/>
                    <a:pt x="2125" y="8077"/>
                  </a:cubicBezTo>
                  <a:cubicBezTo>
                    <a:pt x="2155" y="8004"/>
                    <a:pt x="2197" y="7932"/>
                    <a:pt x="2228" y="7859"/>
                  </a:cubicBezTo>
                  <a:lnTo>
                    <a:pt x="2228" y="7859"/>
                  </a:lnTo>
                  <a:cubicBezTo>
                    <a:pt x="2207" y="7869"/>
                    <a:pt x="2181" y="7874"/>
                    <a:pt x="2156" y="7874"/>
                  </a:cubicBezTo>
                  <a:cubicBezTo>
                    <a:pt x="2130" y="7874"/>
                    <a:pt x="2104" y="7869"/>
                    <a:pt x="2083" y="7859"/>
                  </a:cubicBezTo>
                  <a:lnTo>
                    <a:pt x="2093" y="7849"/>
                  </a:lnTo>
                  <a:cubicBezTo>
                    <a:pt x="2031" y="7776"/>
                    <a:pt x="2021" y="7672"/>
                    <a:pt x="2062" y="7589"/>
                  </a:cubicBezTo>
                  <a:cubicBezTo>
                    <a:pt x="2072" y="7559"/>
                    <a:pt x="2083" y="7538"/>
                    <a:pt x="2083" y="7517"/>
                  </a:cubicBezTo>
                  <a:cubicBezTo>
                    <a:pt x="2083" y="7486"/>
                    <a:pt x="2072" y="7465"/>
                    <a:pt x="2062" y="7444"/>
                  </a:cubicBezTo>
                  <a:cubicBezTo>
                    <a:pt x="2031" y="7372"/>
                    <a:pt x="2042" y="7278"/>
                    <a:pt x="2093" y="7216"/>
                  </a:cubicBezTo>
                  <a:lnTo>
                    <a:pt x="2093" y="7216"/>
                  </a:lnTo>
                  <a:cubicBezTo>
                    <a:pt x="2090" y="7217"/>
                    <a:pt x="2087" y="7217"/>
                    <a:pt x="2083" y="7217"/>
                  </a:cubicBezTo>
                  <a:cubicBezTo>
                    <a:pt x="2029" y="7217"/>
                    <a:pt x="2011" y="7129"/>
                    <a:pt x="2021" y="7061"/>
                  </a:cubicBezTo>
                  <a:lnTo>
                    <a:pt x="2021" y="7061"/>
                  </a:lnTo>
                  <a:cubicBezTo>
                    <a:pt x="2000" y="7113"/>
                    <a:pt x="1969" y="7154"/>
                    <a:pt x="1948" y="7206"/>
                  </a:cubicBezTo>
                  <a:cubicBezTo>
                    <a:pt x="1917" y="7165"/>
                    <a:pt x="1897" y="7113"/>
                    <a:pt x="1876" y="7050"/>
                  </a:cubicBezTo>
                  <a:lnTo>
                    <a:pt x="1876" y="7050"/>
                  </a:lnTo>
                  <a:cubicBezTo>
                    <a:pt x="1897" y="7113"/>
                    <a:pt x="1897" y="7175"/>
                    <a:pt x="1876" y="7227"/>
                  </a:cubicBezTo>
                  <a:cubicBezTo>
                    <a:pt x="1897" y="7248"/>
                    <a:pt x="1927" y="7278"/>
                    <a:pt x="1938" y="7310"/>
                  </a:cubicBezTo>
                  <a:cubicBezTo>
                    <a:pt x="1947" y="7348"/>
                    <a:pt x="1922" y="7394"/>
                    <a:pt x="1894" y="7394"/>
                  </a:cubicBezTo>
                  <a:cubicBezTo>
                    <a:pt x="1891" y="7394"/>
                    <a:pt x="1888" y="7394"/>
                    <a:pt x="1886" y="7393"/>
                  </a:cubicBezTo>
                  <a:lnTo>
                    <a:pt x="1886" y="7393"/>
                  </a:lnTo>
                  <a:cubicBezTo>
                    <a:pt x="1886" y="7527"/>
                    <a:pt x="1907" y="7662"/>
                    <a:pt x="1927" y="7796"/>
                  </a:cubicBezTo>
                  <a:cubicBezTo>
                    <a:pt x="1876" y="7807"/>
                    <a:pt x="1814" y="7828"/>
                    <a:pt x="1761" y="7859"/>
                  </a:cubicBezTo>
                  <a:cubicBezTo>
                    <a:pt x="1803" y="7911"/>
                    <a:pt x="1844" y="7962"/>
                    <a:pt x="1886" y="8004"/>
                  </a:cubicBezTo>
                  <a:cubicBezTo>
                    <a:pt x="1874" y="7992"/>
                    <a:pt x="1857" y="7986"/>
                    <a:pt x="1839" y="7986"/>
                  </a:cubicBezTo>
                  <a:cubicBezTo>
                    <a:pt x="1812" y="7986"/>
                    <a:pt x="1785" y="7999"/>
                    <a:pt x="1772" y="8024"/>
                  </a:cubicBezTo>
                  <a:cubicBezTo>
                    <a:pt x="1731" y="8077"/>
                    <a:pt x="1761" y="8149"/>
                    <a:pt x="1731" y="8201"/>
                  </a:cubicBezTo>
                  <a:cubicBezTo>
                    <a:pt x="1772" y="8242"/>
                    <a:pt x="1803" y="8315"/>
                    <a:pt x="1761" y="8377"/>
                  </a:cubicBezTo>
                  <a:cubicBezTo>
                    <a:pt x="1720" y="8351"/>
                    <a:pt x="1673" y="8338"/>
                    <a:pt x="1627" y="8338"/>
                  </a:cubicBezTo>
                  <a:cubicBezTo>
                    <a:pt x="1580" y="8338"/>
                    <a:pt x="1533" y="8351"/>
                    <a:pt x="1492" y="8377"/>
                  </a:cubicBezTo>
                  <a:cubicBezTo>
                    <a:pt x="1565" y="8387"/>
                    <a:pt x="1616" y="8480"/>
                    <a:pt x="1606" y="8563"/>
                  </a:cubicBezTo>
                  <a:cubicBezTo>
                    <a:pt x="1601" y="8553"/>
                    <a:pt x="1591" y="8548"/>
                    <a:pt x="1582" y="8548"/>
                  </a:cubicBezTo>
                  <a:cubicBezTo>
                    <a:pt x="1573" y="8548"/>
                    <a:pt x="1565" y="8553"/>
                    <a:pt x="1565" y="8563"/>
                  </a:cubicBezTo>
                  <a:cubicBezTo>
                    <a:pt x="1554" y="8615"/>
                    <a:pt x="1606" y="8636"/>
                    <a:pt x="1637" y="8646"/>
                  </a:cubicBezTo>
                  <a:cubicBezTo>
                    <a:pt x="1689" y="8657"/>
                    <a:pt x="1751" y="8678"/>
                    <a:pt x="1803" y="8698"/>
                  </a:cubicBezTo>
                  <a:cubicBezTo>
                    <a:pt x="1772" y="8740"/>
                    <a:pt x="1741" y="8791"/>
                    <a:pt x="1710" y="8843"/>
                  </a:cubicBezTo>
                  <a:cubicBezTo>
                    <a:pt x="1658" y="8853"/>
                    <a:pt x="1596" y="8853"/>
                    <a:pt x="1544" y="8864"/>
                  </a:cubicBezTo>
                  <a:cubicBezTo>
                    <a:pt x="1524" y="8812"/>
                    <a:pt x="1513" y="8750"/>
                    <a:pt x="1513" y="8698"/>
                  </a:cubicBezTo>
                  <a:cubicBezTo>
                    <a:pt x="1499" y="8691"/>
                    <a:pt x="1485" y="8688"/>
                    <a:pt x="1471" y="8688"/>
                  </a:cubicBezTo>
                  <a:cubicBezTo>
                    <a:pt x="1445" y="8688"/>
                    <a:pt x="1420" y="8701"/>
                    <a:pt x="1399" y="8729"/>
                  </a:cubicBezTo>
                  <a:cubicBezTo>
                    <a:pt x="1399" y="8791"/>
                    <a:pt x="1420" y="8853"/>
                    <a:pt x="1451" y="8895"/>
                  </a:cubicBezTo>
                  <a:cubicBezTo>
                    <a:pt x="1409" y="8926"/>
                    <a:pt x="1368" y="8957"/>
                    <a:pt x="1326" y="8978"/>
                  </a:cubicBezTo>
                  <a:cubicBezTo>
                    <a:pt x="1374" y="9025"/>
                    <a:pt x="1438" y="9049"/>
                    <a:pt x="1500" y="9049"/>
                  </a:cubicBezTo>
                  <a:cubicBezTo>
                    <a:pt x="1547" y="9049"/>
                    <a:pt x="1592" y="9036"/>
                    <a:pt x="1627" y="9009"/>
                  </a:cubicBezTo>
                  <a:lnTo>
                    <a:pt x="1627" y="9143"/>
                  </a:lnTo>
                  <a:cubicBezTo>
                    <a:pt x="1575" y="9164"/>
                    <a:pt x="1524" y="9185"/>
                    <a:pt x="1471" y="9216"/>
                  </a:cubicBezTo>
                  <a:cubicBezTo>
                    <a:pt x="1524" y="9247"/>
                    <a:pt x="1565" y="9279"/>
                    <a:pt x="1606" y="9320"/>
                  </a:cubicBezTo>
                  <a:cubicBezTo>
                    <a:pt x="1580" y="9355"/>
                    <a:pt x="1561" y="9390"/>
                    <a:pt x="1537" y="9425"/>
                  </a:cubicBezTo>
                  <a:lnTo>
                    <a:pt x="1537" y="9425"/>
                  </a:lnTo>
                  <a:cubicBezTo>
                    <a:pt x="1550" y="9412"/>
                    <a:pt x="1565" y="9407"/>
                    <a:pt x="1582" y="9407"/>
                  </a:cubicBezTo>
                  <a:cubicBezTo>
                    <a:pt x="1615" y="9407"/>
                    <a:pt x="1650" y="9429"/>
                    <a:pt x="1669" y="9465"/>
                  </a:cubicBezTo>
                  <a:cubicBezTo>
                    <a:pt x="1699" y="9527"/>
                    <a:pt x="1699" y="9599"/>
                    <a:pt x="1689" y="9672"/>
                  </a:cubicBezTo>
                  <a:cubicBezTo>
                    <a:pt x="1684" y="9642"/>
                    <a:pt x="1657" y="9627"/>
                    <a:pt x="1630" y="9627"/>
                  </a:cubicBezTo>
                  <a:cubicBezTo>
                    <a:pt x="1600" y="9627"/>
                    <a:pt x="1570" y="9645"/>
                    <a:pt x="1565" y="9682"/>
                  </a:cubicBezTo>
                  <a:cubicBezTo>
                    <a:pt x="1658" y="9755"/>
                    <a:pt x="1679" y="9942"/>
                    <a:pt x="1586" y="10035"/>
                  </a:cubicBezTo>
                  <a:cubicBezTo>
                    <a:pt x="1602" y="10023"/>
                    <a:pt x="1621" y="10018"/>
                    <a:pt x="1638" y="10018"/>
                  </a:cubicBezTo>
                  <a:cubicBezTo>
                    <a:pt x="1687" y="10018"/>
                    <a:pt x="1733" y="10057"/>
                    <a:pt x="1741" y="10117"/>
                  </a:cubicBezTo>
                  <a:cubicBezTo>
                    <a:pt x="1760" y="10186"/>
                    <a:pt x="1706" y="10263"/>
                    <a:pt x="1640" y="10263"/>
                  </a:cubicBezTo>
                  <a:cubicBezTo>
                    <a:pt x="1636" y="10263"/>
                    <a:pt x="1631" y="10263"/>
                    <a:pt x="1627" y="10262"/>
                  </a:cubicBezTo>
                  <a:cubicBezTo>
                    <a:pt x="1653" y="10220"/>
                    <a:pt x="1614" y="10162"/>
                    <a:pt x="1576" y="10162"/>
                  </a:cubicBezTo>
                  <a:cubicBezTo>
                    <a:pt x="1569" y="10162"/>
                    <a:pt x="1561" y="10164"/>
                    <a:pt x="1554" y="10170"/>
                  </a:cubicBezTo>
                  <a:cubicBezTo>
                    <a:pt x="1625" y="10190"/>
                    <a:pt x="1608" y="10346"/>
                    <a:pt x="1540" y="10346"/>
                  </a:cubicBezTo>
                  <a:cubicBezTo>
                    <a:pt x="1538" y="10346"/>
                    <a:pt x="1536" y="10346"/>
                    <a:pt x="1533" y="10345"/>
                  </a:cubicBezTo>
                  <a:cubicBezTo>
                    <a:pt x="1399" y="10253"/>
                    <a:pt x="1285" y="10128"/>
                    <a:pt x="1202" y="9983"/>
                  </a:cubicBezTo>
                  <a:cubicBezTo>
                    <a:pt x="1187" y="9991"/>
                    <a:pt x="1171" y="9994"/>
                    <a:pt x="1156" y="9994"/>
                  </a:cubicBezTo>
                  <a:cubicBezTo>
                    <a:pt x="1085" y="9994"/>
                    <a:pt x="1017" y="9923"/>
                    <a:pt x="1026" y="9838"/>
                  </a:cubicBezTo>
                  <a:lnTo>
                    <a:pt x="1026" y="9838"/>
                  </a:lnTo>
                  <a:cubicBezTo>
                    <a:pt x="974" y="9859"/>
                    <a:pt x="933" y="9879"/>
                    <a:pt x="881" y="9900"/>
                  </a:cubicBezTo>
                  <a:cubicBezTo>
                    <a:pt x="891" y="9807"/>
                    <a:pt x="808" y="9724"/>
                    <a:pt x="725" y="9724"/>
                  </a:cubicBezTo>
                  <a:cubicBezTo>
                    <a:pt x="808" y="9838"/>
                    <a:pt x="850" y="9972"/>
                    <a:pt x="840" y="10117"/>
                  </a:cubicBezTo>
                  <a:cubicBezTo>
                    <a:pt x="736" y="10055"/>
                    <a:pt x="632" y="9983"/>
                    <a:pt x="529" y="9921"/>
                  </a:cubicBezTo>
                  <a:lnTo>
                    <a:pt x="529" y="9921"/>
                  </a:lnTo>
                  <a:cubicBezTo>
                    <a:pt x="560" y="10097"/>
                    <a:pt x="642" y="10262"/>
                    <a:pt x="767" y="10377"/>
                  </a:cubicBezTo>
                  <a:cubicBezTo>
                    <a:pt x="684" y="10366"/>
                    <a:pt x="601" y="10325"/>
                    <a:pt x="539" y="10273"/>
                  </a:cubicBezTo>
                  <a:lnTo>
                    <a:pt x="539" y="10273"/>
                  </a:lnTo>
                  <a:cubicBezTo>
                    <a:pt x="570" y="10387"/>
                    <a:pt x="653" y="10470"/>
                    <a:pt x="746" y="10490"/>
                  </a:cubicBezTo>
                  <a:cubicBezTo>
                    <a:pt x="695" y="10490"/>
                    <a:pt x="642" y="10511"/>
                    <a:pt x="601" y="10563"/>
                  </a:cubicBezTo>
                  <a:cubicBezTo>
                    <a:pt x="694" y="10635"/>
                    <a:pt x="807" y="10697"/>
                    <a:pt x="921" y="10738"/>
                  </a:cubicBezTo>
                  <a:lnTo>
                    <a:pt x="921" y="10738"/>
                  </a:lnTo>
                  <a:cubicBezTo>
                    <a:pt x="905" y="10733"/>
                    <a:pt x="889" y="10730"/>
                    <a:pt x="873" y="10730"/>
                  </a:cubicBezTo>
                  <a:cubicBezTo>
                    <a:pt x="806" y="10730"/>
                    <a:pt x="742" y="10778"/>
                    <a:pt x="725" y="10853"/>
                  </a:cubicBezTo>
                  <a:cubicBezTo>
                    <a:pt x="759" y="10868"/>
                    <a:pt x="797" y="10875"/>
                    <a:pt x="835" y="10875"/>
                  </a:cubicBezTo>
                  <a:cubicBezTo>
                    <a:pt x="880" y="10875"/>
                    <a:pt x="925" y="10865"/>
                    <a:pt x="964" y="10843"/>
                  </a:cubicBezTo>
                  <a:lnTo>
                    <a:pt x="964" y="10843"/>
                  </a:lnTo>
                  <a:cubicBezTo>
                    <a:pt x="943" y="10905"/>
                    <a:pt x="933" y="10967"/>
                    <a:pt x="912" y="11040"/>
                  </a:cubicBezTo>
                  <a:cubicBezTo>
                    <a:pt x="964" y="11019"/>
                    <a:pt x="1018" y="11009"/>
                    <a:pt x="1073" y="11009"/>
                  </a:cubicBezTo>
                  <a:cubicBezTo>
                    <a:pt x="1127" y="11009"/>
                    <a:pt x="1182" y="11019"/>
                    <a:pt x="1233" y="11040"/>
                  </a:cubicBezTo>
                  <a:cubicBezTo>
                    <a:pt x="1192" y="11071"/>
                    <a:pt x="1151" y="11123"/>
                    <a:pt x="1130" y="11185"/>
                  </a:cubicBezTo>
                  <a:cubicBezTo>
                    <a:pt x="1140" y="11184"/>
                    <a:pt x="1150" y="11183"/>
                    <a:pt x="1160" y="11183"/>
                  </a:cubicBezTo>
                  <a:cubicBezTo>
                    <a:pt x="1242" y="11183"/>
                    <a:pt x="1324" y="11222"/>
                    <a:pt x="1388" y="11278"/>
                  </a:cubicBezTo>
                  <a:cubicBezTo>
                    <a:pt x="1326" y="11340"/>
                    <a:pt x="1275" y="11423"/>
                    <a:pt x="1264" y="11527"/>
                  </a:cubicBezTo>
                  <a:cubicBezTo>
                    <a:pt x="1254" y="11506"/>
                    <a:pt x="1233" y="11496"/>
                    <a:pt x="1213" y="11496"/>
                  </a:cubicBezTo>
                  <a:cubicBezTo>
                    <a:pt x="1160" y="11496"/>
                    <a:pt x="1119" y="11558"/>
                    <a:pt x="1088" y="11609"/>
                  </a:cubicBezTo>
                  <a:cubicBezTo>
                    <a:pt x="1181" y="11662"/>
                    <a:pt x="1254" y="11724"/>
                    <a:pt x="1326" y="11796"/>
                  </a:cubicBezTo>
                  <a:cubicBezTo>
                    <a:pt x="1254" y="11796"/>
                    <a:pt x="1192" y="11796"/>
                    <a:pt x="1119" y="11786"/>
                  </a:cubicBezTo>
                  <a:lnTo>
                    <a:pt x="1119" y="11786"/>
                  </a:lnTo>
                  <a:cubicBezTo>
                    <a:pt x="1130" y="11848"/>
                    <a:pt x="1130" y="11900"/>
                    <a:pt x="1140" y="11952"/>
                  </a:cubicBezTo>
                  <a:cubicBezTo>
                    <a:pt x="1202" y="11952"/>
                    <a:pt x="1275" y="11982"/>
                    <a:pt x="1326" y="12035"/>
                  </a:cubicBezTo>
                  <a:cubicBezTo>
                    <a:pt x="1337" y="12107"/>
                    <a:pt x="1254" y="12128"/>
                    <a:pt x="1192" y="12138"/>
                  </a:cubicBezTo>
                  <a:cubicBezTo>
                    <a:pt x="1130" y="12148"/>
                    <a:pt x="1068" y="12252"/>
                    <a:pt x="1130" y="12273"/>
                  </a:cubicBezTo>
                  <a:cubicBezTo>
                    <a:pt x="1068" y="12263"/>
                    <a:pt x="1015" y="12252"/>
                    <a:pt x="964" y="12242"/>
                  </a:cubicBezTo>
                  <a:lnTo>
                    <a:pt x="964" y="12242"/>
                  </a:lnTo>
                  <a:cubicBezTo>
                    <a:pt x="974" y="12293"/>
                    <a:pt x="964" y="12355"/>
                    <a:pt x="933" y="12397"/>
                  </a:cubicBezTo>
                  <a:cubicBezTo>
                    <a:pt x="860" y="12335"/>
                    <a:pt x="798" y="12252"/>
                    <a:pt x="767" y="12169"/>
                  </a:cubicBezTo>
                  <a:cubicBezTo>
                    <a:pt x="746" y="12190"/>
                    <a:pt x="725" y="12221"/>
                    <a:pt x="725" y="12252"/>
                  </a:cubicBezTo>
                  <a:cubicBezTo>
                    <a:pt x="716" y="12185"/>
                    <a:pt x="652" y="12117"/>
                    <a:pt x="585" y="12117"/>
                  </a:cubicBezTo>
                  <a:cubicBezTo>
                    <a:pt x="580" y="12117"/>
                    <a:pt x="575" y="12117"/>
                    <a:pt x="570" y="12118"/>
                  </a:cubicBezTo>
                  <a:cubicBezTo>
                    <a:pt x="612" y="12200"/>
                    <a:pt x="632" y="12283"/>
                    <a:pt x="632" y="12366"/>
                  </a:cubicBezTo>
                  <a:cubicBezTo>
                    <a:pt x="632" y="12325"/>
                    <a:pt x="601" y="12283"/>
                    <a:pt x="570" y="12273"/>
                  </a:cubicBezTo>
                  <a:lnTo>
                    <a:pt x="570" y="12273"/>
                  </a:lnTo>
                  <a:cubicBezTo>
                    <a:pt x="580" y="12325"/>
                    <a:pt x="591" y="12387"/>
                    <a:pt x="601" y="12438"/>
                  </a:cubicBezTo>
                  <a:cubicBezTo>
                    <a:pt x="587" y="12442"/>
                    <a:pt x="573" y="12444"/>
                    <a:pt x="560" y="12444"/>
                  </a:cubicBezTo>
                  <a:cubicBezTo>
                    <a:pt x="416" y="12444"/>
                    <a:pt x="316" y="12247"/>
                    <a:pt x="259" y="12076"/>
                  </a:cubicBezTo>
                  <a:lnTo>
                    <a:pt x="259" y="12076"/>
                  </a:lnTo>
                  <a:cubicBezTo>
                    <a:pt x="197" y="12242"/>
                    <a:pt x="249" y="12438"/>
                    <a:pt x="373" y="12542"/>
                  </a:cubicBezTo>
                  <a:cubicBezTo>
                    <a:pt x="293" y="12582"/>
                    <a:pt x="107" y="13114"/>
                    <a:pt x="10" y="13114"/>
                  </a:cubicBezTo>
                  <a:cubicBezTo>
                    <a:pt x="7" y="13114"/>
                    <a:pt x="3" y="13114"/>
                    <a:pt x="0" y="13112"/>
                  </a:cubicBezTo>
                  <a:lnTo>
                    <a:pt x="0" y="13112"/>
                  </a:lnTo>
                  <a:lnTo>
                    <a:pt x="21" y="22738"/>
                  </a:lnTo>
                  <a:lnTo>
                    <a:pt x="33986" y="22790"/>
                  </a:lnTo>
                  <a:lnTo>
                    <a:pt x="33986" y="22738"/>
                  </a:lnTo>
                  <a:lnTo>
                    <a:pt x="53341" y="22738"/>
                  </a:lnTo>
                  <a:lnTo>
                    <a:pt x="53341" y="21867"/>
                  </a:lnTo>
                  <a:cubicBezTo>
                    <a:pt x="53310" y="21816"/>
                    <a:pt x="53310" y="21733"/>
                    <a:pt x="53351" y="21681"/>
                  </a:cubicBezTo>
                  <a:cubicBezTo>
                    <a:pt x="53289" y="21671"/>
                    <a:pt x="53227" y="21671"/>
                    <a:pt x="53165" y="21660"/>
                  </a:cubicBezTo>
                  <a:cubicBezTo>
                    <a:pt x="53154" y="21484"/>
                    <a:pt x="53227" y="21287"/>
                    <a:pt x="53351" y="21183"/>
                  </a:cubicBezTo>
                  <a:lnTo>
                    <a:pt x="53351" y="21183"/>
                  </a:lnTo>
                  <a:cubicBezTo>
                    <a:pt x="53278" y="21215"/>
                    <a:pt x="53227" y="21266"/>
                    <a:pt x="53186" y="21349"/>
                  </a:cubicBezTo>
                  <a:cubicBezTo>
                    <a:pt x="53206" y="21298"/>
                    <a:pt x="53227" y="21236"/>
                    <a:pt x="53216" y="21173"/>
                  </a:cubicBezTo>
                  <a:lnTo>
                    <a:pt x="53216" y="21173"/>
                  </a:lnTo>
                  <a:cubicBezTo>
                    <a:pt x="53123" y="21215"/>
                    <a:pt x="53061" y="21319"/>
                    <a:pt x="53051" y="21432"/>
                  </a:cubicBezTo>
                  <a:cubicBezTo>
                    <a:pt x="53041" y="21391"/>
                    <a:pt x="53041" y="21360"/>
                    <a:pt x="53041" y="21328"/>
                  </a:cubicBezTo>
                  <a:lnTo>
                    <a:pt x="52905" y="21464"/>
                  </a:lnTo>
                  <a:cubicBezTo>
                    <a:pt x="52875" y="21411"/>
                    <a:pt x="52854" y="21349"/>
                    <a:pt x="52854" y="21287"/>
                  </a:cubicBezTo>
                  <a:cubicBezTo>
                    <a:pt x="52843" y="21381"/>
                    <a:pt x="52802" y="21464"/>
                    <a:pt x="52750" y="21526"/>
                  </a:cubicBezTo>
                  <a:cubicBezTo>
                    <a:pt x="52730" y="21464"/>
                    <a:pt x="52698" y="21391"/>
                    <a:pt x="52678" y="21328"/>
                  </a:cubicBezTo>
                  <a:cubicBezTo>
                    <a:pt x="52636" y="21391"/>
                    <a:pt x="52605" y="21443"/>
                    <a:pt x="52564" y="21505"/>
                  </a:cubicBezTo>
                  <a:cubicBezTo>
                    <a:pt x="52523" y="21411"/>
                    <a:pt x="52491" y="21298"/>
                    <a:pt x="52491" y="21194"/>
                  </a:cubicBezTo>
                  <a:cubicBezTo>
                    <a:pt x="52491" y="21081"/>
                    <a:pt x="52552" y="20941"/>
                    <a:pt x="52633" y="20941"/>
                  </a:cubicBezTo>
                  <a:cubicBezTo>
                    <a:pt x="52641" y="20941"/>
                    <a:pt x="52649" y="20943"/>
                    <a:pt x="52657" y="20946"/>
                  </a:cubicBezTo>
                  <a:cubicBezTo>
                    <a:pt x="52688" y="20955"/>
                    <a:pt x="52719" y="20987"/>
                    <a:pt x="52740" y="21008"/>
                  </a:cubicBezTo>
                  <a:cubicBezTo>
                    <a:pt x="52793" y="21045"/>
                    <a:pt x="52853" y="21063"/>
                    <a:pt x="52912" y="21063"/>
                  </a:cubicBezTo>
                  <a:cubicBezTo>
                    <a:pt x="52967" y="21063"/>
                    <a:pt x="53021" y="21048"/>
                    <a:pt x="53071" y="21018"/>
                  </a:cubicBezTo>
                  <a:lnTo>
                    <a:pt x="53071" y="21018"/>
                  </a:lnTo>
                  <a:cubicBezTo>
                    <a:pt x="53059" y="21020"/>
                    <a:pt x="53046" y="21022"/>
                    <a:pt x="53033" y="21022"/>
                  </a:cubicBezTo>
                  <a:cubicBezTo>
                    <a:pt x="52991" y="21022"/>
                    <a:pt x="52945" y="21008"/>
                    <a:pt x="52905" y="20976"/>
                  </a:cubicBezTo>
                  <a:cubicBezTo>
                    <a:pt x="52947" y="20925"/>
                    <a:pt x="52999" y="20873"/>
                    <a:pt x="53051" y="20810"/>
                  </a:cubicBezTo>
                  <a:cubicBezTo>
                    <a:pt x="53017" y="20796"/>
                    <a:pt x="52982" y="20789"/>
                    <a:pt x="52946" y="20789"/>
                  </a:cubicBezTo>
                  <a:cubicBezTo>
                    <a:pt x="52904" y="20789"/>
                    <a:pt x="52862" y="20799"/>
                    <a:pt x="52823" y="20821"/>
                  </a:cubicBezTo>
                  <a:cubicBezTo>
                    <a:pt x="52856" y="20715"/>
                    <a:pt x="52953" y="20681"/>
                    <a:pt x="53059" y="20681"/>
                  </a:cubicBezTo>
                  <a:cubicBezTo>
                    <a:pt x="53119" y="20681"/>
                    <a:pt x="53181" y="20692"/>
                    <a:pt x="53237" y="20707"/>
                  </a:cubicBezTo>
                  <a:lnTo>
                    <a:pt x="53051" y="20645"/>
                  </a:lnTo>
                  <a:cubicBezTo>
                    <a:pt x="53133" y="20593"/>
                    <a:pt x="53175" y="20500"/>
                    <a:pt x="53186" y="20407"/>
                  </a:cubicBezTo>
                  <a:cubicBezTo>
                    <a:pt x="53289" y="20375"/>
                    <a:pt x="53382" y="20313"/>
                    <a:pt x="53476" y="20251"/>
                  </a:cubicBezTo>
                  <a:lnTo>
                    <a:pt x="53476" y="20251"/>
                  </a:lnTo>
                  <a:cubicBezTo>
                    <a:pt x="53393" y="20272"/>
                    <a:pt x="53320" y="20303"/>
                    <a:pt x="53237" y="20324"/>
                  </a:cubicBezTo>
                  <a:cubicBezTo>
                    <a:pt x="53248" y="20272"/>
                    <a:pt x="53269" y="20230"/>
                    <a:pt x="53278" y="20179"/>
                  </a:cubicBezTo>
                  <a:lnTo>
                    <a:pt x="53278" y="20179"/>
                  </a:lnTo>
                  <a:cubicBezTo>
                    <a:pt x="53133" y="20189"/>
                    <a:pt x="52999" y="20262"/>
                    <a:pt x="52916" y="20386"/>
                  </a:cubicBezTo>
                  <a:cubicBezTo>
                    <a:pt x="52947" y="20324"/>
                    <a:pt x="52978" y="20262"/>
                    <a:pt x="53020" y="20200"/>
                  </a:cubicBezTo>
                  <a:lnTo>
                    <a:pt x="53020" y="20200"/>
                  </a:lnTo>
                  <a:cubicBezTo>
                    <a:pt x="52885" y="20241"/>
                    <a:pt x="52792" y="20396"/>
                    <a:pt x="52781" y="20552"/>
                  </a:cubicBezTo>
                  <a:cubicBezTo>
                    <a:pt x="52740" y="20531"/>
                    <a:pt x="52688" y="20510"/>
                    <a:pt x="52647" y="20490"/>
                  </a:cubicBezTo>
                  <a:lnTo>
                    <a:pt x="52647" y="20490"/>
                  </a:lnTo>
                  <a:cubicBezTo>
                    <a:pt x="52678" y="20520"/>
                    <a:pt x="52688" y="20573"/>
                    <a:pt x="52678" y="20614"/>
                  </a:cubicBezTo>
                  <a:cubicBezTo>
                    <a:pt x="52654" y="20641"/>
                    <a:pt x="52622" y="20654"/>
                    <a:pt x="52589" y="20654"/>
                  </a:cubicBezTo>
                  <a:cubicBezTo>
                    <a:pt x="52538" y="20654"/>
                    <a:pt x="52487" y="20624"/>
                    <a:pt x="52464" y="20573"/>
                  </a:cubicBezTo>
                  <a:lnTo>
                    <a:pt x="52464" y="20573"/>
                  </a:lnTo>
                  <a:cubicBezTo>
                    <a:pt x="52482" y="20623"/>
                    <a:pt x="52489" y="20680"/>
                    <a:pt x="52460" y="20728"/>
                  </a:cubicBezTo>
                  <a:cubicBezTo>
                    <a:pt x="52449" y="20749"/>
                    <a:pt x="52424" y="20763"/>
                    <a:pt x="52399" y="20763"/>
                  </a:cubicBezTo>
                  <a:cubicBezTo>
                    <a:pt x="52377" y="20763"/>
                    <a:pt x="52356" y="20752"/>
                    <a:pt x="52346" y="20728"/>
                  </a:cubicBezTo>
                  <a:lnTo>
                    <a:pt x="52346" y="20728"/>
                  </a:lnTo>
                  <a:cubicBezTo>
                    <a:pt x="52357" y="20810"/>
                    <a:pt x="52305" y="20904"/>
                    <a:pt x="52232" y="20914"/>
                  </a:cubicBezTo>
                  <a:cubicBezTo>
                    <a:pt x="52228" y="20915"/>
                    <a:pt x="52223" y="20915"/>
                    <a:pt x="52218" y="20915"/>
                  </a:cubicBezTo>
                  <a:cubicBezTo>
                    <a:pt x="52150" y="20915"/>
                    <a:pt x="52087" y="20846"/>
                    <a:pt x="52087" y="20769"/>
                  </a:cubicBezTo>
                  <a:cubicBezTo>
                    <a:pt x="52095" y="20704"/>
                    <a:pt x="52147" y="20652"/>
                    <a:pt x="52199" y="20652"/>
                  </a:cubicBezTo>
                  <a:cubicBezTo>
                    <a:pt x="52213" y="20652"/>
                    <a:pt x="52226" y="20656"/>
                    <a:pt x="52238" y="20663"/>
                  </a:cubicBezTo>
                  <a:lnTo>
                    <a:pt x="52238" y="20663"/>
                  </a:lnTo>
                  <a:cubicBezTo>
                    <a:pt x="52189" y="20630"/>
                    <a:pt x="52150" y="20550"/>
                    <a:pt x="52180" y="20490"/>
                  </a:cubicBezTo>
                  <a:cubicBezTo>
                    <a:pt x="52193" y="20444"/>
                    <a:pt x="52230" y="20419"/>
                    <a:pt x="52266" y="20419"/>
                  </a:cubicBezTo>
                  <a:cubicBezTo>
                    <a:pt x="52288" y="20419"/>
                    <a:pt x="52310" y="20428"/>
                    <a:pt x="52325" y="20448"/>
                  </a:cubicBezTo>
                  <a:cubicBezTo>
                    <a:pt x="52343" y="20340"/>
                    <a:pt x="52424" y="20256"/>
                    <a:pt x="52512" y="20256"/>
                  </a:cubicBezTo>
                  <a:cubicBezTo>
                    <a:pt x="52526" y="20256"/>
                    <a:pt x="52539" y="20258"/>
                    <a:pt x="52553" y="20262"/>
                  </a:cubicBezTo>
                  <a:cubicBezTo>
                    <a:pt x="52502" y="20200"/>
                    <a:pt x="52440" y="20137"/>
                    <a:pt x="52387" y="20075"/>
                  </a:cubicBezTo>
                  <a:cubicBezTo>
                    <a:pt x="52502" y="20023"/>
                    <a:pt x="52605" y="19972"/>
                    <a:pt x="52719" y="19919"/>
                  </a:cubicBezTo>
                  <a:cubicBezTo>
                    <a:pt x="52647" y="19878"/>
                    <a:pt x="52564" y="19836"/>
                    <a:pt x="52491" y="19795"/>
                  </a:cubicBezTo>
                  <a:cubicBezTo>
                    <a:pt x="52481" y="19785"/>
                    <a:pt x="52460" y="19774"/>
                    <a:pt x="52450" y="19754"/>
                  </a:cubicBezTo>
                  <a:cubicBezTo>
                    <a:pt x="52429" y="19712"/>
                    <a:pt x="52481" y="19671"/>
                    <a:pt x="52523" y="19650"/>
                  </a:cubicBezTo>
                  <a:cubicBezTo>
                    <a:pt x="52615" y="19619"/>
                    <a:pt x="52698" y="19578"/>
                    <a:pt x="52792" y="19536"/>
                  </a:cubicBezTo>
                  <a:cubicBezTo>
                    <a:pt x="52765" y="19466"/>
                    <a:pt x="52701" y="19417"/>
                    <a:pt x="52638" y="19417"/>
                  </a:cubicBezTo>
                  <a:cubicBezTo>
                    <a:pt x="52637" y="19417"/>
                    <a:pt x="52637" y="19417"/>
                    <a:pt x="52636" y="19417"/>
                  </a:cubicBezTo>
                  <a:lnTo>
                    <a:pt x="52636" y="19417"/>
                  </a:lnTo>
                  <a:cubicBezTo>
                    <a:pt x="52755" y="19391"/>
                    <a:pt x="52844" y="19266"/>
                    <a:pt x="52854" y="19132"/>
                  </a:cubicBezTo>
                  <a:cubicBezTo>
                    <a:pt x="52802" y="19132"/>
                    <a:pt x="52750" y="19132"/>
                    <a:pt x="52698" y="19122"/>
                  </a:cubicBezTo>
                  <a:cubicBezTo>
                    <a:pt x="52813" y="19049"/>
                    <a:pt x="52916" y="18945"/>
                    <a:pt x="52999" y="18821"/>
                  </a:cubicBezTo>
                  <a:cubicBezTo>
                    <a:pt x="52975" y="18789"/>
                    <a:pt x="52939" y="18776"/>
                    <a:pt x="52900" y="18776"/>
                  </a:cubicBezTo>
                  <a:cubicBezTo>
                    <a:pt x="52888" y="18776"/>
                    <a:pt x="52876" y="18777"/>
                    <a:pt x="52864" y="18780"/>
                  </a:cubicBezTo>
                  <a:cubicBezTo>
                    <a:pt x="52833" y="18759"/>
                    <a:pt x="52854" y="18697"/>
                    <a:pt x="52875" y="18676"/>
                  </a:cubicBezTo>
                  <a:cubicBezTo>
                    <a:pt x="52905" y="18645"/>
                    <a:pt x="52947" y="18625"/>
                    <a:pt x="52958" y="18593"/>
                  </a:cubicBezTo>
                  <a:cubicBezTo>
                    <a:pt x="52991" y="18527"/>
                    <a:pt x="52924" y="18467"/>
                    <a:pt x="52865" y="18467"/>
                  </a:cubicBezTo>
                  <a:cubicBezTo>
                    <a:pt x="52850" y="18467"/>
                    <a:pt x="52835" y="18471"/>
                    <a:pt x="52823" y="18480"/>
                  </a:cubicBezTo>
                  <a:cubicBezTo>
                    <a:pt x="52781" y="18500"/>
                    <a:pt x="52760" y="18531"/>
                    <a:pt x="52740" y="18572"/>
                  </a:cubicBezTo>
                  <a:cubicBezTo>
                    <a:pt x="52750" y="18542"/>
                    <a:pt x="52760" y="18500"/>
                    <a:pt x="52771" y="18469"/>
                  </a:cubicBezTo>
                  <a:lnTo>
                    <a:pt x="52771" y="18469"/>
                  </a:lnTo>
                  <a:cubicBezTo>
                    <a:pt x="52647" y="18625"/>
                    <a:pt x="52543" y="18800"/>
                    <a:pt x="52481" y="19008"/>
                  </a:cubicBezTo>
                  <a:cubicBezTo>
                    <a:pt x="52450" y="18987"/>
                    <a:pt x="52419" y="18956"/>
                    <a:pt x="52387" y="18935"/>
                  </a:cubicBezTo>
                  <a:cubicBezTo>
                    <a:pt x="52367" y="18977"/>
                    <a:pt x="52346" y="19028"/>
                    <a:pt x="52325" y="19070"/>
                  </a:cubicBezTo>
                  <a:cubicBezTo>
                    <a:pt x="52305" y="18987"/>
                    <a:pt x="52295" y="18904"/>
                    <a:pt x="52274" y="18811"/>
                  </a:cubicBezTo>
                  <a:cubicBezTo>
                    <a:pt x="52222" y="18873"/>
                    <a:pt x="52159" y="18925"/>
                    <a:pt x="52108" y="18977"/>
                  </a:cubicBezTo>
                  <a:cubicBezTo>
                    <a:pt x="52087" y="18873"/>
                    <a:pt x="52077" y="18811"/>
                    <a:pt x="52087" y="18707"/>
                  </a:cubicBezTo>
                  <a:cubicBezTo>
                    <a:pt x="52087" y="18625"/>
                    <a:pt x="52097" y="18552"/>
                    <a:pt x="52097" y="18480"/>
                  </a:cubicBezTo>
                  <a:cubicBezTo>
                    <a:pt x="52109" y="18481"/>
                    <a:pt x="52122" y="18482"/>
                    <a:pt x="52134" y="18482"/>
                  </a:cubicBezTo>
                  <a:cubicBezTo>
                    <a:pt x="52197" y="18482"/>
                    <a:pt x="52263" y="18462"/>
                    <a:pt x="52315" y="18427"/>
                  </a:cubicBezTo>
                  <a:cubicBezTo>
                    <a:pt x="52295" y="18376"/>
                    <a:pt x="52242" y="18344"/>
                    <a:pt x="52201" y="18344"/>
                  </a:cubicBezTo>
                  <a:cubicBezTo>
                    <a:pt x="52263" y="18334"/>
                    <a:pt x="52284" y="18210"/>
                    <a:pt x="52222" y="18169"/>
                  </a:cubicBezTo>
                  <a:cubicBezTo>
                    <a:pt x="52284" y="18127"/>
                    <a:pt x="52357" y="18075"/>
                    <a:pt x="52419" y="18024"/>
                  </a:cubicBezTo>
                  <a:cubicBezTo>
                    <a:pt x="52398" y="18024"/>
                    <a:pt x="52377" y="17992"/>
                    <a:pt x="52387" y="17971"/>
                  </a:cubicBezTo>
                  <a:cubicBezTo>
                    <a:pt x="52398" y="17930"/>
                    <a:pt x="52440" y="17920"/>
                    <a:pt x="52481" y="17899"/>
                  </a:cubicBezTo>
                  <a:cubicBezTo>
                    <a:pt x="52553" y="17847"/>
                    <a:pt x="52553" y="17713"/>
                    <a:pt x="52491" y="17651"/>
                  </a:cubicBezTo>
                  <a:lnTo>
                    <a:pt x="52491" y="17651"/>
                  </a:lnTo>
                  <a:cubicBezTo>
                    <a:pt x="52440" y="17681"/>
                    <a:pt x="52398" y="17723"/>
                    <a:pt x="52357" y="17775"/>
                  </a:cubicBezTo>
                  <a:lnTo>
                    <a:pt x="52357" y="17557"/>
                  </a:lnTo>
                  <a:cubicBezTo>
                    <a:pt x="52346" y="17630"/>
                    <a:pt x="52315" y="17692"/>
                    <a:pt x="52263" y="17743"/>
                  </a:cubicBezTo>
                  <a:cubicBezTo>
                    <a:pt x="52253" y="17692"/>
                    <a:pt x="52232" y="17640"/>
                    <a:pt x="52222" y="17598"/>
                  </a:cubicBezTo>
                  <a:cubicBezTo>
                    <a:pt x="52222" y="17644"/>
                    <a:pt x="52188" y="17665"/>
                    <a:pt x="52149" y="17665"/>
                  </a:cubicBezTo>
                  <a:cubicBezTo>
                    <a:pt x="52108" y="17665"/>
                    <a:pt x="52062" y="17641"/>
                    <a:pt x="52046" y="17598"/>
                  </a:cubicBezTo>
                  <a:cubicBezTo>
                    <a:pt x="52014" y="17506"/>
                    <a:pt x="52056" y="17412"/>
                    <a:pt x="52108" y="17329"/>
                  </a:cubicBezTo>
                  <a:lnTo>
                    <a:pt x="52108" y="17329"/>
                  </a:lnTo>
                  <a:cubicBezTo>
                    <a:pt x="52100" y="17332"/>
                    <a:pt x="52092" y="17334"/>
                    <a:pt x="52084" y="17334"/>
                  </a:cubicBezTo>
                  <a:cubicBezTo>
                    <a:pt x="52041" y="17334"/>
                    <a:pt x="52003" y="17289"/>
                    <a:pt x="51994" y="17236"/>
                  </a:cubicBezTo>
                  <a:cubicBezTo>
                    <a:pt x="51994" y="17174"/>
                    <a:pt x="52014" y="17122"/>
                    <a:pt x="52035" y="17070"/>
                  </a:cubicBezTo>
                  <a:lnTo>
                    <a:pt x="52035" y="17070"/>
                  </a:lnTo>
                  <a:cubicBezTo>
                    <a:pt x="51994" y="17101"/>
                    <a:pt x="51963" y="17133"/>
                    <a:pt x="51922" y="17153"/>
                  </a:cubicBezTo>
                  <a:cubicBezTo>
                    <a:pt x="51952" y="17060"/>
                    <a:pt x="51952" y="16946"/>
                    <a:pt x="51942" y="16852"/>
                  </a:cubicBezTo>
                  <a:lnTo>
                    <a:pt x="51942" y="16852"/>
                  </a:lnTo>
                  <a:cubicBezTo>
                    <a:pt x="51797" y="16925"/>
                    <a:pt x="51735" y="17153"/>
                    <a:pt x="51818" y="17308"/>
                  </a:cubicBezTo>
                  <a:cubicBezTo>
                    <a:pt x="51777" y="17319"/>
                    <a:pt x="51735" y="17319"/>
                    <a:pt x="51694" y="17329"/>
                  </a:cubicBezTo>
                  <a:cubicBezTo>
                    <a:pt x="51756" y="17381"/>
                    <a:pt x="51766" y="17485"/>
                    <a:pt x="51724" y="17557"/>
                  </a:cubicBezTo>
                  <a:cubicBezTo>
                    <a:pt x="51641" y="17485"/>
                    <a:pt x="51579" y="17391"/>
                    <a:pt x="51528" y="17288"/>
                  </a:cubicBezTo>
                  <a:cubicBezTo>
                    <a:pt x="51496" y="17360"/>
                    <a:pt x="51486" y="17443"/>
                    <a:pt x="51496" y="17515"/>
                  </a:cubicBezTo>
                  <a:cubicBezTo>
                    <a:pt x="51476" y="17464"/>
                    <a:pt x="51424" y="17433"/>
                    <a:pt x="51383" y="17433"/>
                  </a:cubicBezTo>
                  <a:cubicBezTo>
                    <a:pt x="51341" y="17526"/>
                    <a:pt x="51393" y="17661"/>
                    <a:pt x="51486" y="17692"/>
                  </a:cubicBezTo>
                  <a:cubicBezTo>
                    <a:pt x="51445" y="17713"/>
                    <a:pt x="51403" y="17743"/>
                    <a:pt x="51372" y="17764"/>
                  </a:cubicBezTo>
                  <a:cubicBezTo>
                    <a:pt x="51445" y="17826"/>
                    <a:pt x="51507" y="17909"/>
                    <a:pt x="51558" y="18003"/>
                  </a:cubicBezTo>
                  <a:cubicBezTo>
                    <a:pt x="51549" y="18001"/>
                    <a:pt x="51540" y="18000"/>
                    <a:pt x="51530" y="18000"/>
                  </a:cubicBezTo>
                  <a:cubicBezTo>
                    <a:pt x="51488" y="18000"/>
                    <a:pt x="51447" y="18019"/>
                    <a:pt x="51413" y="18044"/>
                  </a:cubicBezTo>
                  <a:cubicBezTo>
                    <a:pt x="51466" y="18116"/>
                    <a:pt x="51486" y="18199"/>
                    <a:pt x="51496" y="18282"/>
                  </a:cubicBezTo>
                  <a:cubicBezTo>
                    <a:pt x="51483" y="18287"/>
                    <a:pt x="51470" y="18289"/>
                    <a:pt x="51456" y="18289"/>
                  </a:cubicBezTo>
                  <a:cubicBezTo>
                    <a:pt x="51406" y="18289"/>
                    <a:pt x="51358" y="18259"/>
                    <a:pt x="51341" y="18210"/>
                  </a:cubicBezTo>
                  <a:cubicBezTo>
                    <a:pt x="51321" y="18261"/>
                    <a:pt x="51310" y="18314"/>
                    <a:pt x="51289" y="18365"/>
                  </a:cubicBezTo>
                  <a:cubicBezTo>
                    <a:pt x="51256" y="18316"/>
                    <a:pt x="51198" y="18287"/>
                    <a:pt x="51139" y="18287"/>
                  </a:cubicBezTo>
                  <a:cubicBezTo>
                    <a:pt x="51123" y="18287"/>
                    <a:pt x="51108" y="18289"/>
                    <a:pt x="51093" y="18293"/>
                  </a:cubicBezTo>
                  <a:cubicBezTo>
                    <a:pt x="51134" y="18355"/>
                    <a:pt x="51134" y="18459"/>
                    <a:pt x="51093" y="18510"/>
                  </a:cubicBezTo>
                  <a:cubicBezTo>
                    <a:pt x="51144" y="18562"/>
                    <a:pt x="51196" y="18614"/>
                    <a:pt x="51258" y="18666"/>
                  </a:cubicBezTo>
                  <a:cubicBezTo>
                    <a:pt x="51227" y="18728"/>
                    <a:pt x="51196" y="18790"/>
                    <a:pt x="51155" y="18853"/>
                  </a:cubicBezTo>
                  <a:cubicBezTo>
                    <a:pt x="51238" y="18873"/>
                    <a:pt x="51331" y="18904"/>
                    <a:pt x="51383" y="18987"/>
                  </a:cubicBezTo>
                  <a:cubicBezTo>
                    <a:pt x="51434" y="19070"/>
                    <a:pt x="51403" y="19215"/>
                    <a:pt x="51321" y="19215"/>
                  </a:cubicBezTo>
                  <a:cubicBezTo>
                    <a:pt x="51300" y="19215"/>
                    <a:pt x="51283" y="19210"/>
                    <a:pt x="51266" y="19210"/>
                  </a:cubicBezTo>
                  <a:cubicBezTo>
                    <a:pt x="51257" y="19210"/>
                    <a:pt x="51248" y="19211"/>
                    <a:pt x="51238" y="19215"/>
                  </a:cubicBezTo>
                  <a:cubicBezTo>
                    <a:pt x="51217" y="19226"/>
                    <a:pt x="51196" y="19267"/>
                    <a:pt x="51217" y="19277"/>
                  </a:cubicBezTo>
                  <a:cubicBezTo>
                    <a:pt x="51123" y="19235"/>
                    <a:pt x="51072" y="19111"/>
                    <a:pt x="51093" y="18998"/>
                  </a:cubicBezTo>
                  <a:lnTo>
                    <a:pt x="51093" y="18998"/>
                  </a:lnTo>
                  <a:cubicBezTo>
                    <a:pt x="51067" y="19007"/>
                    <a:pt x="51042" y="19012"/>
                    <a:pt x="51017" y="19012"/>
                  </a:cubicBezTo>
                  <a:cubicBezTo>
                    <a:pt x="50961" y="19012"/>
                    <a:pt x="50908" y="18988"/>
                    <a:pt x="50865" y="18945"/>
                  </a:cubicBezTo>
                  <a:lnTo>
                    <a:pt x="50865" y="18945"/>
                  </a:lnTo>
                  <a:cubicBezTo>
                    <a:pt x="50885" y="18987"/>
                    <a:pt x="50895" y="19039"/>
                    <a:pt x="50895" y="19080"/>
                  </a:cubicBezTo>
                  <a:cubicBezTo>
                    <a:pt x="50854" y="19070"/>
                    <a:pt x="50803" y="19060"/>
                    <a:pt x="50761" y="19049"/>
                  </a:cubicBezTo>
                  <a:lnTo>
                    <a:pt x="50761" y="19049"/>
                  </a:lnTo>
                  <a:cubicBezTo>
                    <a:pt x="50761" y="19101"/>
                    <a:pt x="50782" y="19153"/>
                    <a:pt x="50812" y="19194"/>
                  </a:cubicBezTo>
                  <a:cubicBezTo>
                    <a:pt x="50665" y="19263"/>
                    <a:pt x="50993" y="19518"/>
                    <a:pt x="51124" y="19518"/>
                  </a:cubicBezTo>
                  <a:cubicBezTo>
                    <a:pt x="51132" y="19518"/>
                    <a:pt x="51138" y="19517"/>
                    <a:pt x="51144" y="19516"/>
                  </a:cubicBezTo>
                  <a:lnTo>
                    <a:pt x="51144" y="19516"/>
                  </a:lnTo>
                  <a:cubicBezTo>
                    <a:pt x="51082" y="19536"/>
                    <a:pt x="51030" y="19546"/>
                    <a:pt x="50968" y="19557"/>
                  </a:cubicBezTo>
                  <a:cubicBezTo>
                    <a:pt x="50968" y="19599"/>
                    <a:pt x="50999" y="19619"/>
                    <a:pt x="51020" y="19629"/>
                  </a:cubicBezTo>
                  <a:cubicBezTo>
                    <a:pt x="50999" y="19671"/>
                    <a:pt x="51040" y="19733"/>
                    <a:pt x="51082" y="19744"/>
                  </a:cubicBezTo>
                  <a:cubicBezTo>
                    <a:pt x="51123" y="19754"/>
                    <a:pt x="51176" y="19754"/>
                    <a:pt x="51206" y="19785"/>
                  </a:cubicBezTo>
                  <a:cubicBezTo>
                    <a:pt x="51155" y="19816"/>
                    <a:pt x="51103" y="19847"/>
                    <a:pt x="51051" y="19889"/>
                  </a:cubicBezTo>
                  <a:cubicBezTo>
                    <a:pt x="51123" y="19930"/>
                    <a:pt x="51196" y="19981"/>
                    <a:pt x="51268" y="20034"/>
                  </a:cubicBezTo>
                  <a:cubicBezTo>
                    <a:pt x="51248" y="20044"/>
                    <a:pt x="51227" y="20048"/>
                    <a:pt x="51206" y="20048"/>
                  </a:cubicBezTo>
                  <a:cubicBezTo>
                    <a:pt x="51121" y="20048"/>
                    <a:pt x="51033" y="19974"/>
                    <a:pt x="50958" y="19899"/>
                  </a:cubicBezTo>
                  <a:lnTo>
                    <a:pt x="50958" y="19899"/>
                  </a:lnTo>
                  <a:cubicBezTo>
                    <a:pt x="50968" y="19981"/>
                    <a:pt x="50978" y="20064"/>
                    <a:pt x="51020" y="20147"/>
                  </a:cubicBezTo>
                  <a:cubicBezTo>
                    <a:pt x="50968" y="20127"/>
                    <a:pt x="50916" y="20096"/>
                    <a:pt x="50885" y="20054"/>
                  </a:cubicBezTo>
                  <a:lnTo>
                    <a:pt x="50885" y="20054"/>
                  </a:lnTo>
                  <a:cubicBezTo>
                    <a:pt x="50885" y="20085"/>
                    <a:pt x="50895" y="20127"/>
                    <a:pt x="50895" y="20168"/>
                  </a:cubicBezTo>
                  <a:cubicBezTo>
                    <a:pt x="50875" y="20127"/>
                    <a:pt x="50854" y="20075"/>
                    <a:pt x="50833" y="20034"/>
                  </a:cubicBezTo>
                  <a:cubicBezTo>
                    <a:pt x="50812" y="20106"/>
                    <a:pt x="50709" y="20552"/>
                    <a:pt x="50792" y="20603"/>
                  </a:cubicBezTo>
                  <a:cubicBezTo>
                    <a:pt x="50709" y="20552"/>
                    <a:pt x="50647" y="20479"/>
                    <a:pt x="50595" y="20396"/>
                  </a:cubicBezTo>
                  <a:cubicBezTo>
                    <a:pt x="50564" y="20458"/>
                    <a:pt x="50564" y="20552"/>
                    <a:pt x="50595" y="20624"/>
                  </a:cubicBezTo>
                  <a:cubicBezTo>
                    <a:pt x="50575" y="20614"/>
                    <a:pt x="50564" y="20582"/>
                    <a:pt x="50543" y="20562"/>
                  </a:cubicBezTo>
                  <a:cubicBezTo>
                    <a:pt x="50531" y="20544"/>
                    <a:pt x="50512" y="20533"/>
                    <a:pt x="50496" y="20533"/>
                  </a:cubicBezTo>
                  <a:cubicBezTo>
                    <a:pt x="50485" y="20533"/>
                    <a:pt x="50475" y="20539"/>
                    <a:pt x="50471" y="20552"/>
                  </a:cubicBezTo>
                  <a:cubicBezTo>
                    <a:pt x="50471" y="20562"/>
                    <a:pt x="50471" y="20582"/>
                    <a:pt x="50481" y="20593"/>
                  </a:cubicBezTo>
                  <a:cubicBezTo>
                    <a:pt x="50492" y="20645"/>
                    <a:pt x="50502" y="20697"/>
                    <a:pt x="50522" y="20748"/>
                  </a:cubicBezTo>
                  <a:cubicBezTo>
                    <a:pt x="50471" y="20748"/>
                    <a:pt x="50419" y="20707"/>
                    <a:pt x="50419" y="20645"/>
                  </a:cubicBezTo>
                  <a:cubicBezTo>
                    <a:pt x="50419" y="20686"/>
                    <a:pt x="50409" y="20718"/>
                    <a:pt x="50398" y="20748"/>
                  </a:cubicBezTo>
                  <a:cubicBezTo>
                    <a:pt x="50377" y="20790"/>
                    <a:pt x="50347" y="20821"/>
                    <a:pt x="50315" y="20821"/>
                  </a:cubicBezTo>
                  <a:cubicBezTo>
                    <a:pt x="50284" y="20810"/>
                    <a:pt x="50264" y="20780"/>
                    <a:pt x="50274" y="20759"/>
                  </a:cubicBezTo>
                  <a:lnTo>
                    <a:pt x="50274" y="20759"/>
                  </a:lnTo>
                  <a:cubicBezTo>
                    <a:pt x="50243" y="20800"/>
                    <a:pt x="50222" y="20842"/>
                    <a:pt x="50202" y="20883"/>
                  </a:cubicBezTo>
                  <a:cubicBezTo>
                    <a:pt x="50160" y="20821"/>
                    <a:pt x="50139" y="20748"/>
                    <a:pt x="50129" y="20676"/>
                  </a:cubicBezTo>
                  <a:cubicBezTo>
                    <a:pt x="50129" y="20688"/>
                    <a:pt x="50118" y="20693"/>
                    <a:pt x="50106" y="20693"/>
                  </a:cubicBezTo>
                  <a:cubicBezTo>
                    <a:pt x="50096" y="20693"/>
                    <a:pt x="50086" y="20691"/>
                    <a:pt x="50077" y="20686"/>
                  </a:cubicBezTo>
                  <a:cubicBezTo>
                    <a:pt x="50066" y="20665"/>
                    <a:pt x="50057" y="20645"/>
                    <a:pt x="50057" y="20614"/>
                  </a:cubicBezTo>
                  <a:cubicBezTo>
                    <a:pt x="50036" y="20510"/>
                    <a:pt x="50057" y="20365"/>
                    <a:pt x="50119" y="20272"/>
                  </a:cubicBezTo>
                  <a:cubicBezTo>
                    <a:pt x="50149" y="20230"/>
                    <a:pt x="50326" y="20179"/>
                    <a:pt x="50264" y="20096"/>
                  </a:cubicBezTo>
                  <a:cubicBezTo>
                    <a:pt x="50357" y="20096"/>
                    <a:pt x="50439" y="20096"/>
                    <a:pt x="50533" y="20085"/>
                  </a:cubicBezTo>
                  <a:cubicBezTo>
                    <a:pt x="50572" y="19998"/>
                    <a:pt x="50655" y="19929"/>
                    <a:pt x="50743" y="19929"/>
                  </a:cubicBezTo>
                  <a:cubicBezTo>
                    <a:pt x="50749" y="19929"/>
                    <a:pt x="50755" y="19929"/>
                    <a:pt x="50761" y="19930"/>
                  </a:cubicBezTo>
                  <a:cubicBezTo>
                    <a:pt x="50709" y="19919"/>
                    <a:pt x="50667" y="19899"/>
                    <a:pt x="50616" y="19889"/>
                  </a:cubicBezTo>
                  <a:cubicBezTo>
                    <a:pt x="50637" y="19847"/>
                    <a:pt x="50667" y="19795"/>
                    <a:pt x="50699" y="19764"/>
                  </a:cubicBezTo>
                  <a:lnTo>
                    <a:pt x="50699" y="19764"/>
                  </a:lnTo>
                  <a:cubicBezTo>
                    <a:pt x="50647" y="19785"/>
                    <a:pt x="50585" y="19795"/>
                    <a:pt x="50533" y="19816"/>
                  </a:cubicBezTo>
                  <a:cubicBezTo>
                    <a:pt x="50543" y="19754"/>
                    <a:pt x="50543" y="19702"/>
                    <a:pt x="50554" y="19640"/>
                  </a:cubicBezTo>
                  <a:cubicBezTo>
                    <a:pt x="50529" y="19640"/>
                    <a:pt x="50504" y="19653"/>
                    <a:pt x="50480" y="19653"/>
                  </a:cubicBezTo>
                  <a:cubicBezTo>
                    <a:pt x="50473" y="19653"/>
                    <a:pt x="50467" y="19652"/>
                    <a:pt x="50460" y="19650"/>
                  </a:cubicBezTo>
                  <a:cubicBezTo>
                    <a:pt x="50481" y="19588"/>
                    <a:pt x="50502" y="19536"/>
                    <a:pt x="50522" y="19484"/>
                  </a:cubicBezTo>
                  <a:cubicBezTo>
                    <a:pt x="50533" y="19443"/>
                    <a:pt x="50543" y="19401"/>
                    <a:pt x="50512" y="19371"/>
                  </a:cubicBezTo>
                  <a:cubicBezTo>
                    <a:pt x="50506" y="19362"/>
                    <a:pt x="50498" y="19358"/>
                    <a:pt x="50489" y="19358"/>
                  </a:cubicBezTo>
                  <a:cubicBezTo>
                    <a:pt x="50457" y="19358"/>
                    <a:pt x="50414" y="19412"/>
                    <a:pt x="50398" y="19453"/>
                  </a:cubicBezTo>
                  <a:cubicBezTo>
                    <a:pt x="50409" y="19381"/>
                    <a:pt x="50388" y="19308"/>
                    <a:pt x="50347" y="19267"/>
                  </a:cubicBezTo>
                  <a:cubicBezTo>
                    <a:pt x="50347" y="19318"/>
                    <a:pt x="50336" y="19371"/>
                    <a:pt x="50326" y="19433"/>
                  </a:cubicBezTo>
                  <a:cubicBezTo>
                    <a:pt x="50317" y="19392"/>
                    <a:pt x="50284" y="19364"/>
                    <a:pt x="50250" y="19364"/>
                  </a:cubicBezTo>
                  <a:cubicBezTo>
                    <a:pt x="50241" y="19364"/>
                    <a:pt x="50231" y="19366"/>
                    <a:pt x="50222" y="19371"/>
                  </a:cubicBezTo>
                  <a:cubicBezTo>
                    <a:pt x="50196" y="19396"/>
                    <a:pt x="50192" y="19458"/>
                    <a:pt x="50215" y="19490"/>
                  </a:cubicBezTo>
                  <a:lnTo>
                    <a:pt x="50215" y="19490"/>
                  </a:lnTo>
                  <a:cubicBezTo>
                    <a:pt x="50200" y="19479"/>
                    <a:pt x="50185" y="19474"/>
                    <a:pt x="50170" y="19474"/>
                  </a:cubicBezTo>
                  <a:cubicBezTo>
                    <a:pt x="50170" y="19516"/>
                    <a:pt x="50181" y="19557"/>
                    <a:pt x="50181" y="19599"/>
                  </a:cubicBezTo>
                  <a:cubicBezTo>
                    <a:pt x="50181" y="19629"/>
                    <a:pt x="50181" y="19661"/>
                    <a:pt x="50160" y="19671"/>
                  </a:cubicBezTo>
                  <a:cubicBezTo>
                    <a:pt x="50155" y="19674"/>
                    <a:pt x="50150" y="19675"/>
                    <a:pt x="50146" y="19675"/>
                  </a:cubicBezTo>
                  <a:cubicBezTo>
                    <a:pt x="50120" y="19675"/>
                    <a:pt x="50098" y="19632"/>
                    <a:pt x="50098" y="19588"/>
                  </a:cubicBezTo>
                  <a:cubicBezTo>
                    <a:pt x="50087" y="19526"/>
                    <a:pt x="50077" y="19453"/>
                    <a:pt x="50066" y="19391"/>
                  </a:cubicBezTo>
                  <a:cubicBezTo>
                    <a:pt x="50066" y="19371"/>
                    <a:pt x="50057" y="19350"/>
                    <a:pt x="50046" y="19339"/>
                  </a:cubicBezTo>
                  <a:cubicBezTo>
                    <a:pt x="50025" y="19339"/>
                    <a:pt x="50015" y="19360"/>
                    <a:pt x="50004" y="19371"/>
                  </a:cubicBezTo>
                  <a:cubicBezTo>
                    <a:pt x="49974" y="19433"/>
                    <a:pt x="49963" y="19484"/>
                    <a:pt x="49942" y="19546"/>
                  </a:cubicBezTo>
                  <a:cubicBezTo>
                    <a:pt x="49932" y="19484"/>
                    <a:pt x="49901" y="19433"/>
                    <a:pt x="49859" y="19391"/>
                  </a:cubicBezTo>
                  <a:lnTo>
                    <a:pt x="49859" y="19391"/>
                  </a:lnTo>
                  <a:cubicBezTo>
                    <a:pt x="49839" y="19453"/>
                    <a:pt x="49849" y="19536"/>
                    <a:pt x="49891" y="19599"/>
                  </a:cubicBezTo>
                  <a:lnTo>
                    <a:pt x="49797" y="19536"/>
                  </a:lnTo>
                  <a:lnTo>
                    <a:pt x="49797" y="19536"/>
                  </a:lnTo>
                  <a:cubicBezTo>
                    <a:pt x="49797" y="19588"/>
                    <a:pt x="49808" y="19650"/>
                    <a:pt x="49829" y="19691"/>
                  </a:cubicBezTo>
                  <a:lnTo>
                    <a:pt x="49797" y="19691"/>
                  </a:lnTo>
                  <a:cubicBezTo>
                    <a:pt x="49808" y="19742"/>
                    <a:pt x="49828" y="19783"/>
                    <a:pt x="49848" y="19833"/>
                  </a:cubicBezTo>
                  <a:lnTo>
                    <a:pt x="49848" y="19833"/>
                  </a:lnTo>
                  <a:cubicBezTo>
                    <a:pt x="49840" y="19815"/>
                    <a:pt x="49821" y="19805"/>
                    <a:pt x="49804" y="19805"/>
                  </a:cubicBezTo>
                  <a:cubicBezTo>
                    <a:pt x="49793" y="19805"/>
                    <a:pt x="49784" y="19808"/>
                    <a:pt x="49776" y="19816"/>
                  </a:cubicBezTo>
                  <a:cubicBezTo>
                    <a:pt x="49818" y="19857"/>
                    <a:pt x="49787" y="19940"/>
                    <a:pt x="49735" y="19951"/>
                  </a:cubicBezTo>
                  <a:cubicBezTo>
                    <a:pt x="49683" y="19951"/>
                    <a:pt x="49642" y="19878"/>
                    <a:pt x="49663" y="19826"/>
                  </a:cubicBezTo>
                  <a:lnTo>
                    <a:pt x="49663" y="19826"/>
                  </a:lnTo>
                  <a:cubicBezTo>
                    <a:pt x="49652" y="19837"/>
                    <a:pt x="49640" y="19842"/>
                    <a:pt x="49628" y="19842"/>
                  </a:cubicBezTo>
                  <a:cubicBezTo>
                    <a:pt x="49605" y="19842"/>
                    <a:pt x="49583" y="19826"/>
                    <a:pt x="49569" y="19806"/>
                  </a:cubicBezTo>
                  <a:cubicBezTo>
                    <a:pt x="49559" y="19764"/>
                    <a:pt x="49559" y="19723"/>
                    <a:pt x="49569" y="19691"/>
                  </a:cubicBezTo>
                  <a:cubicBezTo>
                    <a:pt x="49601" y="19536"/>
                    <a:pt x="49611" y="19381"/>
                    <a:pt x="49673" y="19246"/>
                  </a:cubicBezTo>
                  <a:cubicBezTo>
                    <a:pt x="49698" y="19197"/>
                    <a:pt x="49742" y="19154"/>
                    <a:pt x="49780" y="19154"/>
                  </a:cubicBezTo>
                  <a:cubicBezTo>
                    <a:pt x="49790" y="19154"/>
                    <a:pt x="49799" y="19157"/>
                    <a:pt x="49808" y="19163"/>
                  </a:cubicBezTo>
                  <a:cubicBezTo>
                    <a:pt x="49797" y="19143"/>
                    <a:pt x="49787" y="19122"/>
                    <a:pt x="49766" y="19101"/>
                  </a:cubicBezTo>
                  <a:lnTo>
                    <a:pt x="49766" y="19101"/>
                  </a:lnTo>
                  <a:cubicBezTo>
                    <a:pt x="49786" y="19111"/>
                    <a:pt x="49808" y="19116"/>
                    <a:pt x="49830" y="19116"/>
                  </a:cubicBezTo>
                  <a:cubicBezTo>
                    <a:pt x="49877" y="19116"/>
                    <a:pt x="49925" y="19095"/>
                    <a:pt x="49953" y="19060"/>
                  </a:cubicBezTo>
                  <a:cubicBezTo>
                    <a:pt x="49921" y="19060"/>
                    <a:pt x="49891" y="19049"/>
                    <a:pt x="49859" y="19049"/>
                  </a:cubicBezTo>
                  <a:lnTo>
                    <a:pt x="50046" y="18956"/>
                  </a:lnTo>
                  <a:cubicBezTo>
                    <a:pt x="50077" y="18945"/>
                    <a:pt x="50119" y="18894"/>
                    <a:pt x="50087" y="18873"/>
                  </a:cubicBezTo>
                  <a:lnTo>
                    <a:pt x="50087" y="18873"/>
                  </a:lnTo>
                  <a:cubicBezTo>
                    <a:pt x="50016" y="18915"/>
                    <a:pt x="49968" y="18932"/>
                    <a:pt x="49938" y="18932"/>
                  </a:cubicBezTo>
                  <a:cubicBezTo>
                    <a:pt x="49802" y="18932"/>
                    <a:pt x="50039" y="18575"/>
                    <a:pt x="50090" y="18575"/>
                  </a:cubicBezTo>
                  <a:cubicBezTo>
                    <a:pt x="50093" y="18575"/>
                    <a:pt x="50095" y="18577"/>
                    <a:pt x="50097" y="18580"/>
                  </a:cubicBezTo>
                  <a:lnTo>
                    <a:pt x="50097" y="18580"/>
                  </a:lnTo>
                  <a:cubicBezTo>
                    <a:pt x="50082" y="18541"/>
                    <a:pt x="50039" y="18515"/>
                    <a:pt x="50000" y="18515"/>
                  </a:cubicBezTo>
                  <a:cubicBezTo>
                    <a:pt x="49978" y="18515"/>
                    <a:pt x="49957" y="18523"/>
                    <a:pt x="49942" y="18542"/>
                  </a:cubicBezTo>
                  <a:cubicBezTo>
                    <a:pt x="49994" y="18459"/>
                    <a:pt x="50046" y="18376"/>
                    <a:pt x="50098" y="18282"/>
                  </a:cubicBezTo>
                  <a:lnTo>
                    <a:pt x="50098" y="18282"/>
                  </a:lnTo>
                  <a:cubicBezTo>
                    <a:pt x="50025" y="18355"/>
                    <a:pt x="49942" y="18427"/>
                    <a:pt x="49859" y="18489"/>
                  </a:cubicBezTo>
                  <a:cubicBezTo>
                    <a:pt x="49911" y="18417"/>
                    <a:pt x="49932" y="18303"/>
                    <a:pt x="49911" y="18210"/>
                  </a:cubicBezTo>
                  <a:lnTo>
                    <a:pt x="49911" y="18210"/>
                  </a:lnTo>
                  <a:cubicBezTo>
                    <a:pt x="49839" y="18303"/>
                    <a:pt x="49766" y="18407"/>
                    <a:pt x="49693" y="18500"/>
                  </a:cubicBezTo>
                  <a:cubicBezTo>
                    <a:pt x="49685" y="18496"/>
                    <a:pt x="49676" y="18494"/>
                    <a:pt x="49667" y="18494"/>
                  </a:cubicBezTo>
                  <a:cubicBezTo>
                    <a:pt x="49611" y="18494"/>
                    <a:pt x="49553" y="18572"/>
                    <a:pt x="49580" y="18635"/>
                  </a:cubicBezTo>
                  <a:cubicBezTo>
                    <a:pt x="49507" y="18510"/>
                    <a:pt x="49518" y="18334"/>
                    <a:pt x="49590" y="18210"/>
                  </a:cubicBezTo>
                  <a:lnTo>
                    <a:pt x="49590" y="18210"/>
                  </a:lnTo>
                  <a:cubicBezTo>
                    <a:pt x="49581" y="18215"/>
                    <a:pt x="49571" y="18217"/>
                    <a:pt x="49560" y="18217"/>
                  </a:cubicBezTo>
                  <a:cubicBezTo>
                    <a:pt x="49521" y="18217"/>
                    <a:pt x="49474" y="18188"/>
                    <a:pt x="49465" y="18148"/>
                  </a:cubicBezTo>
                  <a:cubicBezTo>
                    <a:pt x="49445" y="18065"/>
                    <a:pt x="49486" y="17982"/>
                    <a:pt x="49518" y="17909"/>
                  </a:cubicBezTo>
                  <a:cubicBezTo>
                    <a:pt x="49515" y="17909"/>
                    <a:pt x="49511" y="17909"/>
                    <a:pt x="49508" y="17909"/>
                  </a:cubicBezTo>
                  <a:cubicBezTo>
                    <a:pt x="49438" y="17909"/>
                    <a:pt x="49379" y="18002"/>
                    <a:pt x="49401" y="18078"/>
                  </a:cubicBezTo>
                  <a:lnTo>
                    <a:pt x="49401" y="18078"/>
                  </a:lnTo>
                  <a:cubicBezTo>
                    <a:pt x="49373" y="18030"/>
                    <a:pt x="49320" y="18001"/>
                    <a:pt x="49269" y="18001"/>
                  </a:cubicBezTo>
                  <a:cubicBezTo>
                    <a:pt x="49243" y="18001"/>
                    <a:pt x="49218" y="18008"/>
                    <a:pt x="49196" y="18024"/>
                  </a:cubicBezTo>
                  <a:cubicBezTo>
                    <a:pt x="49165" y="17941"/>
                    <a:pt x="49165" y="17847"/>
                    <a:pt x="49175" y="17754"/>
                  </a:cubicBezTo>
                  <a:lnTo>
                    <a:pt x="49175" y="17754"/>
                  </a:lnTo>
                  <a:cubicBezTo>
                    <a:pt x="49167" y="17758"/>
                    <a:pt x="49160" y="17761"/>
                    <a:pt x="49155" y="17761"/>
                  </a:cubicBezTo>
                  <a:cubicBezTo>
                    <a:pt x="49146" y="17761"/>
                    <a:pt x="49140" y="17756"/>
                    <a:pt x="49134" y="17743"/>
                  </a:cubicBezTo>
                  <a:cubicBezTo>
                    <a:pt x="49020" y="17588"/>
                    <a:pt x="49424" y="17402"/>
                    <a:pt x="49497" y="17381"/>
                  </a:cubicBezTo>
                  <a:cubicBezTo>
                    <a:pt x="49476" y="17360"/>
                    <a:pt x="49456" y="17350"/>
                    <a:pt x="49424" y="17350"/>
                  </a:cubicBezTo>
                  <a:cubicBezTo>
                    <a:pt x="49456" y="17319"/>
                    <a:pt x="49465" y="17288"/>
                    <a:pt x="49476" y="17236"/>
                  </a:cubicBezTo>
                  <a:cubicBezTo>
                    <a:pt x="49424" y="17236"/>
                    <a:pt x="49373" y="17246"/>
                    <a:pt x="49331" y="17278"/>
                  </a:cubicBezTo>
                  <a:cubicBezTo>
                    <a:pt x="49352" y="17205"/>
                    <a:pt x="49362" y="17133"/>
                    <a:pt x="49341" y="17060"/>
                  </a:cubicBezTo>
                  <a:lnTo>
                    <a:pt x="49341" y="17060"/>
                  </a:lnTo>
                  <a:cubicBezTo>
                    <a:pt x="49310" y="17091"/>
                    <a:pt x="49279" y="17142"/>
                    <a:pt x="49269" y="17195"/>
                  </a:cubicBezTo>
                  <a:lnTo>
                    <a:pt x="49238" y="16946"/>
                  </a:lnTo>
                  <a:cubicBezTo>
                    <a:pt x="49217" y="16997"/>
                    <a:pt x="49207" y="17060"/>
                    <a:pt x="49186" y="17122"/>
                  </a:cubicBezTo>
                  <a:cubicBezTo>
                    <a:pt x="49175" y="17060"/>
                    <a:pt x="49134" y="17018"/>
                    <a:pt x="49092" y="16997"/>
                  </a:cubicBezTo>
                  <a:lnTo>
                    <a:pt x="49092" y="16997"/>
                  </a:lnTo>
                  <a:cubicBezTo>
                    <a:pt x="49092" y="17060"/>
                    <a:pt x="49103" y="17133"/>
                    <a:pt x="49103" y="17195"/>
                  </a:cubicBezTo>
                  <a:cubicBezTo>
                    <a:pt x="49092" y="17163"/>
                    <a:pt x="49072" y="17133"/>
                    <a:pt x="49041" y="17112"/>
                  </a:cubicBezTo>
                  <a:lnTo>
                    <a:pt x="49041" y="17112"/>
                  </a:lnTo>
                  <a:cubicBezTo>
                    <a:pt x="49041" y="17203"/>
                    <a:pt x="49081" y="17414"/>
                    <a:pt x="48977" y="17414"/>
                  </a:cubicBezTo>
                  <a:cubicBezTo>
                    <a:pt x="48963" y="17414"/>
                    <a:pt x="48947" y="17411"/>
                    <a:pt x="48927" y="17402"/>
                  </a:cubicBezTo>
                  <a:lnTo>
                    <a:pt x="48927" y="17402"/>
                  </a:lnTo>
                  <a:cubicBezTo>
                    <a:pt x="48947" y="17485"/>
                    <a:pt x="48979" y="17568"/>
                    <a:pt x="49000" y="17640"/>
                  </a:cubicBezTo>
                  <a:cubicBezTo>
                    <a:pt x="48937" y="17640"/>
                    <a:pt x="48875" y="17640"/>
                    <a:pt x="48834" y="17692"/>
                  </a:cubicBezTo>
                  <a:cubicBezTo>
                    <a:pt x="48813" y="17713"/>
                    <a:pt x="48813" y="17743"/>
                    <a:pt x="48823" y="17764"/>
                  </a:cubicBezTo>
                  <a:cubicBezTo>
                    <a:pt x="48792" y="17826"/>
                    <a:pt x="48772" y="17879"/>
                    <a:pt x="48740" y="17941"/>
                  </a:cubicBezTo>
                  <a:cubicBezTo>
                    <a:pt x="48748" y="17882"/>
                    <a:pt x="48729" y="17854"/>
                    <a:pt x="48699" y="17854"/>
                  </a:cubicBezTo>
                  <a:cubicBezTo>
                    <a:pt x="48687" y="17854"/>
                    <a:pt x="48672" y="17859"/>
                    <a:pt x="48657" y="17868"/>
                  </a:cubicBezTo>
                  <a:cubicBezTo>
                    <a:pt x="48657" y="17834"/>
                    <a:pt x="48644" y="17787"/>
                    <a:pt x="48617" y="17787"/>
                  </a:cubicBezTo>
                  <a:cubicBezTo>
                    <a:pt x="48610" y="17787"/>
                    <a:pt x="48603" y="17790"/>
                    <a:pt x="48595" y="17796"/>
                  </a:cubicBezTo>
                  <a:cubicBezTo>
                    <a:pt x="48595" y="17733"/>
                    <a:pt x="48606" y="17671"/>
                    <a:pt x="48606" y="17609"/>
                  </a:cubicBezTo>
                  <a:lnTo>
                    <a:pt x="48606" y="17609"/>
                  </a:lnTo>
                  <a:lnTo>
                    <a:pt x="48544" y="17640"/>
                  </a:lnTo>
                  <a:cubicBezTo>
                    <a:pt x="48564" y="17578"/>
                    <a:pt x="48574" y="17515"/>
                    <a:pt x="48574" y="17453"/>
                  </a:cubicBezTo>
                  <a:lnTo>
                    <a:pt x="48574" y="17453"/>
                  </a:lnTo>
                  <a:cubicBezTo>
                    <a:pt x="48533" y="17485"/>
                    <a:pt x="48492" y="17526"/>
                    <a:pt x="48450" y="17568"/>
                  </a:cubicBezTo>
                  <a:cubicBezTo>
                    <a:pt x="48429" y="17495"/>
                    <a:pt x="48461" y="17412"/>
                    <a:pt x="48512" y="17370"/>
                  </a:cubicBezTo>
                  <a:lnTo>
                    <a:pt x="48429" y="17288"/>
                  </a:lnTo>
                  <a:cubicBezTo>
                    <a:pt x="48471" y="17257"/>
                    <a:pt x="48512" y="17236"/>
                    <a:pt x="48554" y="17215"/>
                  </a:cubicBezTo>
                  <a:cubicBezTo>
                    <a:pt x="48545" y="17206"/>
                    <a:pt x="48537" y="17191"/>
                    <a:pt x="48522" y="17180"/>
                  </a:cubicBezTo>
                  <a:lnTo>
                    <a:pt x="48522" y="17180"/>
                  </a:lnTo>
                  <a:cubicBezTo>
                    <a:pt x="48541" y="17190"/>
                    <a:pt x="48562" y="17196"/>
                    <a:pt x="48583" y="17196"/>
                  </a:cubicBezTo>
                  <a:cubicBezTo>
                    <a:pt x="48628" y="17196"/>
                    <a:pt x="48672" y="17173"/>
                    <a:pt x="48699" y="17133"/>
                  </a:cubicBezTo>
                  <a:cubicBezTo>
                    <a:pt x="48668" y="17109"/>
                    <a:pt x="48636" y="17097"/>
                    <a:pt x="48605" y="17097"/>
                  </a:cubicBezTo>
                  <a:cubicBezTo>
                    <a:pt x="48595" y="17097"/>
                    <a:pt x="48585" y="17099"/>
                    <a:pt x="48574" y="17101"/>
                  </a:cubicBezTo>
                  <a:cubicBezTo>
                    <a:pt x="48627" y="17070"/>
                    <a:pt x="48678" y="17018"/>
                    <a:pt x="48699" y="16956"/>
                  </a:cubicBezTo>
                  <a:cubicBezTo>
                    <a:pt x="48682" y="16952"/>
                    <a:pt x="48665" y="16949"/>
                    <a:pt x="48649" y="16949"/>
                  </a:cubicBezTo>
                  <a:cubicBezTo>
                    <a:pt x="48625" y="16949"/>
                    <a:pt x="48603" y="16954"/>
                    <a:pt x="48585" y="16967"/>
                  </a:cubicBezTo>
                  <a:cubicBezTo>
                    <a:pt x="48606" y="16925"/>
                    <a:pt x="48637" y="16873"/>
                    <a:pt x="48657" y="16822"/>
                  </a:cubicBezTo>
                  <a:lnTo>
                    <a:pt x="48657" y="16822"/>
                  </a:lnTo>
                  <a:cubicBezTo>
                    <a:pt x="48585" y="16873"/>
                    <a:pt x="48492" y="16925"/>
                    <a:pt x="48409" y="16956"/>
                  </a:cubicBezTo>
                  <a:cubicBezTo>
                    <a:pt x="48482" y="16739"/>
                    <a:pt x="48616" y="16490"/>
                    <a:pt x="48792" y="16366"/>
                  </a:cubicBezTo>
                  <a:cubicBezTo>
                    <a:pt x="48769" y="16342"/>
                    <a:pt x="48739" y="16331"/>
                    <a:pt x="48709" y="16331"/>
                  </a:cubicBezTo>
                  <a:cubicBezTo>
                    <a:pt x="48699" y="16331"/>
                    <a:pt x="48688" y="16332"/>
                    <a:pt x="48678" y="16334"/>
                  </a:cubicBezTo>
                  <a:cubicBezTo>
                    <a:pt x="48678" y="16283"/>
                    <a:pt x="48689" y="16241"/>
                    <a:pt x="48710" y="16200"/>
                  </a:cubicBezTo>
                  <a:lnTo>
                    <a:pt x="48710" y="16200"/>
                  </a:lnTo>
                  <a:cubicBezTo>
                    <a:pt x="48678" y="16221"/>
                    <a:pt x="48647" y="16231"/>
                    <a:pt x="48616" y="16251"/>
                  </a:cubicBezTo>
                  <a:cubicBezTo>
                    <a:pt x="48616" y="16179"/>
                    <a:pt x="48595" y="16117"/>
                    <a:pt x="48574" y="16055"/>
                  </a:cubicBezTo>
                  <a:cubicBezTo>
                    <a:pt x="48554" y="16106"/>
                    <a:pt x="48533" y="16159"/>
                    <a:pt x="48523" y="16221"/>
                  </a:cubicBezTo>
                  <a:cubicBezTo>
                    <a:pt x="48523" y="16210"/>
                    <a:pt x="48461" y="16159"/>
                    <a:pt x="48450" y="16148"/>
                  </a:cubicBezTo>
                  <a:cubicBezTo>
                    <a:pt x="48419" y="16241"/>
                    <a:pt x="48429" y="16345"/>
                    <a:pt x="48409" y="16449"/>
                  </a:cubicBezTo>
                  <a:cubicBezTo>
                    <a:pt x="48409" y="16396"/>
                    <a:pt x="48388" y="16334"/>
                    <a:pt x="48337" y="16334"/>
                  </a:cubicBezTo>
                  <a:cubicBezTo>
                    <a:pt x="48305" y="16345"/>
                    <a:pt x="48284" y="16386"/>
                    <a:pt x="48284" y="16428"/>
                  </a:cubicBezTo>
                  <a:cubicBezTo>
                    <a:pt x="48233" y="16314"/>
                    <a:pt x="48233" y="16159"/>
                    <a:pt x="48295" y="16055"/>
                  </a:cubicBezTo>
                  <a:cubicBezTo>
                    <a:pt x="48284" y="16055"/>
                    <a:pt x="48274" y="16044"/>
                    <a:pt x="48274" y="16034"/>
                  </a:cubicBezTo>
                  <a:cubicBezTo>
                    <a:pt x="48254" y="15982"/>
                    <a:pt x="48284" y="15920"/>
                    <a:pt x="48264" y="15868"/>
                  </a:cubicBezTo>
                  <a:cubicBezTo>
                    <a:pt x="48253" y="15827"/>
                    <a:pt x="48235" y="15819"/>
                    <a:pt x="48214" y="15819"/>
                  </a:cubicBezTo>
                  <a:cubicBezTo>
                    <a:pt x="48202" y="15819"/>
                    <a:pt x="48189" y="15822"/>
                    <a:pt x="48176" y="15822"/>
                  </a:cubicBezTo>
                  <a:cubicBezTo>
                    <a:pt x="48167" y="15822"/>
                    <a:pt x="48158" y="15820"/>
                    <a:pt x="48150" y="15816"/>
                  </a:cubicBezTo>
                  <a:cubicBezTo>
                    <a:pt x="48067" y="15775"/>
                    <a:pt x="48056" y="15795"/>
                    <a:pt x="47994" y="15661"/>
                  </a:cubicBezTo>
                  <a:cubicBezTo>
                    <a:pt x="48036" y="15568"/>
                    <a:pt x="48109" y="15495"/>
                    <a:pt x="48191" y="15454"/>
                  </a:cubicBezTo>
                  <a:cubicBezTo>
                    <a:pt x="48212" y="15381"/>
                    <a:pt x="48243" y="15309"/>
                    <a:pt x="48264" y="15236"/>
                  </a:cubicBezTo>
                  <a:cubicBezTo>
                    <a:pt x="48222" y="15236"/>
                    <a:pt x="48171" y="15267"/>
                    <a:pt x="48150" y="15309"/>
                  </a:cubicBezTo>
                  <a:cubicBezTo>
                    <a:pt x="48171" y="15247"/>
                    <a:pt x="48191" y="15185"/>
                    <a:pt x="48201" y="15122"/>
                  </a:cubicBezTo>
                  <a:cubicBezTo>
                    <a:pt x="48160" y="15122"/>
                    <a:pt x="48119" y="15153"/>
                    <a:pt x="48098" y="15195"/>
                  </a:cubicBezTo>
                  <a:cubicBezTo>
                    <a:pt x="48119" y="15112"/>
                    <a:pt x="48119" y="15019"/>
                    <a:pt x="48098" y="14936"/>
                  </a:cubicBezTo>
                  <a:cubicBezTo>
                    <a:pt x="48067" y="14977"/>
                    <a:pt x="48046" y="15029"/>
                    <a:pt x="48046" y="15081"/>
                  </a:cubicBezTo>
                  <a:cubicBezTo>
                    <a:pt x="48026" y="15049"/>
                    <a:pt x="48015" y="15019"/>
                    <a:pt x="48005" y="14987"/>
                  </a:cubicBezTo>
                  <a:lnTo>
                    <a:pt x="48005" y="14987"/>
                  </a:lnTo>
                  <a:cubicBezTo>
                    <a:pt x="48015" y="15029"/>
                    <a:pt x="47973" y="15102"/>
                    <a:pt x="47953" y="15122"/>
                  </a:cubicBezTo>
                  <a:cubicBezTo>
                    <a:pt x="47891" y="14635"/>
                    <a:pt x="47922" y="14096"/>
                    <a:pt x="47870" y="13599"/>
                  </a:cubicBezTo>
                  <a:cubicBezTo>
                    <a:pt x="47860" y="13465"/>
                    <a:pt x="47849" y="13329"/>
                    <a:pt x="47828" y="13184"/>
                  </a:cubicBezTo>
                  <a:cubicBezTo>
                    <a:pt x="47777" y="13320"/>
                    <a:pt x="47766" y="13465"/>
                    <a:pt x="47756" y="13610"/>
                  </a:cubicBezTo>
                  <a:cubicBezTo>
                    <a:pt x="47715" y="14086"/>
                    <a:pt x="47736" y="14584"/>
                    <a:pt x="47673" y="15049"/>
                  </a:cubicBezTo>
                  <a:cubicBezTo>
                    <a:pt x="47590" y="15019"/>
                    <a:pt x="47600" y="14925"/>
                    <a:pt x="47590" y="14832"/>
                  </a:cubicBezTo>
                  <a:lnTo>
                    <a:pt x="47559" y="14987"/>
                  </a:lnTo>
                  <a:cubicBezTo>
                    <a:pt x="47528" y="14946"/>
                    <a:pt x="47487" y="14904"/>
                    <a:pt x="47455" y="14874"/>
                  </a:cubicBezTo>
                  <a:lnTo>
                    <a:pt x="47455" y="14874"/>
                  </a:lnTo>
                  <a:cubicBezTo>
                    <a:pt x="47445" y="14925"/>
                    <a:pt x="47455" y="14977"/>
                    <a:pt x="47476" y="15019"/>
                  </a:cubicBezTo>
                  <a:cubicBezTo>
                    <a:pt x="47465" y="15011"/>
                    <a:pt x="47451" y="15008"/>
                    <a:pt x="47437" y="15008"/>
                  </a:cubicBezTo>
                  <a:cubicBezTo>
                    <a:pt x="47411" y="15008"/>
                    <a:pt x="47382" y="15019"/>
                    <a:pt x="47363" y="15040"/>
                  </a:cubicBezTo>
                  <a:cubicBezTo>
                    <a:pt x="47383" y="15081"/>
                    <a:pt x="47425" y="15122"/>
                    <a:pt x="47455" y="15143"/>
                  </a:cubicBezTo>
                  <a:cubicBezTo>
                    <a:pt x="47435" y="15143"/>
                    <a:pt x="47404" y="15164"/>
                    <a:pt x="47393" y="15195"/>
                  </a:cubicBezTo>
                  <a:cubicBezTo>
                    <a:pt x="47487" y="15215"/>
                    <a:pt x="47559" y="15288"/>
                    <a:pt x="47600" y="15381"/>
                  </a:cubicBezTo>
                  <a:cubicBezTo>
                    <a:pt x="47570" y="15392"/>
                    <a:pt x="47549" y="15392"/>
                    <a:pt x="47518" y="15392"/>
                  </a:cubicBezTo>
                  <a:cubicBezTo>
                    <a:pt x="47528" y="15422"/>
                    <a:pt x="47549" y="15454"/>
                    <a:pt x="47570" y="15485"/>
                  </a:cubicBezTo>
                  <a:cubicBezTo>
                    <a:pt x="47580" y="15505"/>
                    <a:pt x="47590" y="15558"/>
                    <a:pt x="47570" y="15578"/>
                  </a:cubicBezTo>
                  <a:cubicBezTo>
                    <a:pt x="47563" y="15583"/>
                    <a:pt x="47555" y="15585"/>
                    <a:pt x="47548" y="15585"/>
                  </a:cubicBezTo>
                  <a:cubicBezTo>
                    <a:pt x="47521" y="15585"/>
                    <a:pt x="47495" y="15561"/>
                    <a:pt x="47487" y="15537"/>
                  </a:cubicBezTo>
                  <a:cubicBezTo>
                    <a:pt x="47466" y="15505"/>
                    <a:pt x="47455" y="15464"/>
                    <a:pt x="47425" y="15433"/>
                  </a:cubicBezTo>
                  <a:cubicBezTo>
                    <a:pt x="47425" y="15464"/>
                    <a:pt x="47414" y="15485"/>
                    <a:pt x="47404" y="15505"/>
                  </a:cubicBezTo>
                  <a:cubicBezTo>
                    <a:pt x="47383" y="15475"/>
                    <a:pt x="47342" y="15454"/>
                    <a:pt x="47300" y="15454"/>
                  </a:cubicBezTo>
                  <a:cubicBezTo>
                    <a:pt x="47310" y="15505"/>
                    <a:pt x="47331" y="15558"/>
                    <a:pt x="47363" y="15599"/>
                  </a:cubicBezTo>
                  <a:cubicBezTo>
                    <a:pt x="47358" y="15598"/>
                    <a:pt x="47353" y="15597"/>
                    <a:pt x="47349" y="15597"/>
                  </a:cubicBezTo>
                  <a:cubicBezTo>
                    <a:pt x="47313" y="15597"/>
                    <a:pt x="47280" y="15634"/>
                    <a:pt x="47280" y="15671"/>
                  </a:cubicBezTo>
                  <a:cubicBezTo>
                    <a:pt x="47270" y="15718"/>
                    <a:pt x="47311" y="15756"/>
                    <a:pt x="47349" y="15756"/>
                  </a:cubicBezTo>
                  <a:cubicBezTo>
                    <a:pt x="47353" y="15756"/>
                    <a:pt x="47358" y="15755"/>
                    <a:pt x="47363" y="15754"/>
                  </a:cubicBezTo>
                  <a:lnTo>
                    <a:pt x="47363" y="15754"/>
                  </a:lnTo>
                  <a:cubicBezTo>
                    <a:pt x="47331" y="15765"/>
                    <a:pt x="47310" y="15806"/>
                    <a:pt x="47300" y="15848"/>
                  </a:cubicBezTo>
                  <a:cubicBezTo>
                    <a:pt x="47342" y="15868"/>
                    <a:pt x="47383" y="15899"/>
                    <a:pt x="47435" y="15920"/>
                  </a:cubicBezTo>
                  <a:cubicBezTo>
                    <a:pt x="47414" y="15941"/>
                    <a:pt x="47404" y="15951"/>
                    <a:pt x="47383" y="15951"/>
                  </a:cubicBezTo>
                  <a:cubicBezTo>
                    <a:pt x="47445" y="16013"/>
                    <a:pt x="47508" y="16096"/>
                    <a:pt x="47538" y="16179"/>
                  </a:cubicBezTo>
                  <a:cubicBezTo>
                    <a:pt x="47557" y="16217"/>
                    <a:pt x="47559" y="16273"/>
                    <a:pt x="47535" y="16273"/>
                  </a:cubicBezTo>
                  <a:cubicBezTo>
                    <a:pt x="47533" y="16273"/>
                    <a:pt x="47531" y="16273"/>
                    <a:pt x="47528" y="16272"/>
                  </a:cubicBezTo>
                  <a:cubicBezTo>
                    <a:pt x="47508" y="16272"/>
                    <a:pt x="47497" y="16262"/>
                    <a:pt x="47497" y="16251"/>
                  </a:cubicBezTo>
                  <a:cubicBezTo>
                    <a:pt x="47445" y="16179"/>
                    <a:pt x="47404" y="16106"/>
                    <a:pt x="47363" y="16044"/>
                  </a:cubicBezTo>
                  <a:lnTo>
                    <a:pt x="47363" y="16044"/>
                  </a:lnTo>
                  <a:cubicBezTo>
                    <a:pt x="47363" y="16096"/>
                    <a:pt x="47363" y="16148"/>
                    <a:pt x="47372" y="16189"/>
                  </a:cubicBezTo>
                  <a:cubicBezTo>
                    <a:pt x="47352" y="16159"/>
                    <a:pt x="47321" y="16127"/>
                    <a:pt x="47280" y="16127"/>
                  </a:cubicBezTo>
                  <a:cubicBezTo>
                    <a:pt x="47290" y="16168"/>
                    <a:pt x="47310" y="16221"/>
                    <a:pt x="47342" y="16251"/>
                  </a:cubicBezTo>
                  <a:cubicBezTo>
                    <a:pt x="47337" y="16248"/>
                    <a:pt x="47332" y="16247"/>
                    <a:pt x="47327" y="16247"/>
                  </a:cubicBezTo>
                  <a:cubicBezTo>
                    <a:pt x="47299" y="16247"/>
                    <a:pt x="47271" y="16289"/>
                    <a:pt x="47280" y="16324"/>
                  </a:cubicBezTo>
                  <a:cubicBezTo>
                    <a:pt x="47280" y="16366"/>
                    <a:pt x="47310" y="16396"/>
                    <a:pt x="47342" y="16417"/>
                  </a:cubicBezTo>
                  <a:cubicBezTo>
                    <a:pt x="47331" y="16438"/>
                    <a:pt x="47321" y="16449"/>
                    <a:pt x="47300" y="16449"/>
                  </a:cubicBezTo>
                  <a:cubicBezTo>
                    <a:pt x="47310" y="16449"/>
                    <a:pt x="47538" y="16760"/>
                    <a:pt x="47580" y="16790"/>
                  </a:cubicBezTo>
                  <a:cubicBezTo>
                    <a:pt x="47538" y="16811"/>
                    <a:pt x="47508" y="16832"/>
                    <a:pt x="47497" y="16873"/>
                  </a:cubicBezTo>
                  <a:cubicBezTo>
                    <a:pt x="47489" y="16904"/>
                    <a:pt x="47517" y="16936"/>
                    <a:pt x="47540" y="16936"/>
                  </a:cubicBezTo>
                  <a:cubicBezTo>
                    <a:pt x="47547" y="16936"/>
                    <a:pt x="47554" y="16933"/>
                    <a:pt x="47559" y="16925"/>
                  </a:cubicBezTo>
                  <a:lnTo>
                    <a:pt x="47559" y="16925"/>
                  </a:lnTo>
                  <a:cubicBezTo>
                    <a:pt x="47579" y="17015"/>
                    <a:pt x="47537" y="17044"/>
                    <a:pt x="47481" y="17044"/>
                  </a:cubicBezTo>
                  <a:cubicBezTo>
                    <a:pt x="47420" y="17044"/>
                    <a:pt x="47343" y="17009"/>
                    <a:pt x="47310" y="16977"/>
                  </a:cubicBezTo>
                  <a:cubicBezTo>
                    <a:pt x="47227" y="16905"/>
                    <a:pt x="47124" y="16666"/>
                    <a:pt x="47103" y="16552"/>
                  </a:cubicBezTo>
                  <a:cubicBezTo>
                    <a:pt x="47103" y="16604"/>
                    <a:pt x="47093" y="16645"/>
                    <a:pt x="47093" y="16697"/>
                  </a:cubicBezTo>
                  <a:cubicBezTo>
                    <a:pt x="47052" y="16614"/>
                    <a:pt x="47010" y="16521"/>
                    <a:pt x="46958" y="16438"/>
                  </a:cubicBezTo>
                  <a:lnTo>
                    <a:pt x="46958" y="16438"/>
                  </a:lnTo>
                  <a:cubicBezTo>
                    <a:pt x="46958" y="16479"/>
                    <a:pt x="46958" y="16532"/>
                    <a:pt x="46979" y="16583"/>
                  </a:cubicBezTo>
                  <a:cubicBezTo>
                    <a:pt x="46927" y="16541"/>
                    <a:pt x="46865" y="16511"/>
                    <a:pt x="46813" y="16469"/>
                  </a:cubicBezTo>
                  <a:lnTo>
                    <a:pt x="46813" y="16469"/>
                  </a:lnTo>
                  <a:cubicBezTo>
                    <a:pt x="46813" y="16521"/>
                    <a:pt x="46834" y="16573"/>
                    <a:pt x="46865" y="16614"/>
                  </a:cubicBezTo>
                  <a:cubicBezTo>
                    <a:pt x="46843" y="16592"/>
                    <a:pt x="46812" y="16582"/>
                    <a:pt x="46779" y="16582"/>
                  </a:cubicBezTo>
                  <a:cubicBezTo>
                    <a:pt x="46752" y="16582"/>
                    <a:pt x="46723" y="16589"/>
                    <a:pt x="46699" y="16604"/>
                  </a:cubicBezTo>
                  <a:cubicBezTo>
                    <a:pt x="46741" y="16645"/>
                    <a:pt x="46782" y="16677"/>
                    <a:pt x="46813" y="16718"/>
                  </a:cubicBezTo>
                  <a:cubicBezTo>
                    <a:pt x="46805" y="16715"/>
                    <a:pt x="46796" y="16714"/>
                    <a:pt x="46788" y="16714"/>
                  </a:cubicBezTo>
                  <a:cubicBezTo>
                    <a:pt x="46765" y="16714"/>
                    <a:pt x="46743" y="16724"/>
                    <a:pt x="46720" y="16739"/>
                  </a:cubicBezTo>
                  <a:cubicBezTo>
                    <a:pt x="46762" y="16780"/>
                    <a:pt x="46782" y="16842"/>
                    <a:pt x="46762" y="16894"/>
                  </a:cubicBezTo>
                  <a:cubicBezTo>
                    <a:pt x="46709" y="16873"/>
                    <a:pt x="46658" y="16842"/>
                    <a:pt x="46606" y="16811"/>
                  </a:cubicBezTo>
                  <a:lnTo>
                    <a:pt x="46606" y="16811"/>
                  </a:lnTo>
                  <a:cubicBezTo>
                    <a:pt x="46624" y="16969"/>
                    <a:pt x="46751" y="17085"/>
                    <a:pt x="46882" y="17085"/>
                  </a:cubicBezTo>
                  <a:cubicBezTo>
                    <a:pt x="46897" y="17085"/>
                    <a:pt x="46912" y="17084"/>
                    <a:pt x="46927" y="17080"/>
                  </a:cubicBezTo>
                  <a:lnTo>
                    <a:pt x="46927" y="17080"/>
                  </a:lnTo>
                  <a:cubicBezTo>
                    <a:pt x="46907" y="17112"/>
                    <a:pt x="46937" y="17163"/>
                    <a:pt x="46979" y="17163"/>
                  </a:cubicBezTo>
                  <a:cubicBezTo>
                    <a:pt x="46990" y="17166"/>
                    <a:pt x="47000" y="17167"/>
                    <a:pt x="47011" y="17167"/>
                  </a:cubicBezTo>
                  <a:cubicBezTo>
                    <a:pt x="47020" y="17167"/>
                    <a:pt x="47030" y="17166"/>
                    <a:pt x="47038" y="17166"/>
                  </a:cubicBezTo>
                  <a:cubicBezTo>
                    <a:pt x="47056" y="17166"/>
                    <a:pt x="47072" y="17169"/>
                    <a:pt x="47082" y="17184"/>
                  </a:cubicBezTo>
                  <a:cubicBezTo>
                    <a:pt x="47125" y="17218"/>
                    <a:pt x="47084" y="17301"/>
                    <a:pt x="47045" y="17301"/>
                  </a:cubicBezTo>
                  <a:cubicBezTo>
                    <a:pt x="47040" y="17301"/>
                    <a:pt x="47034" y="17299"/>
                    <a:pt x="47029" y="17296"/>
                  </a:cubicBezTo>
                  <a:lnTo>
                    <a:pt x="47029" y="17296"/>
                  </a:lnTo>
                  <a:cubicBezTo>
                    <a:pt x="47049" y="17322"/>
                    <a:pt x="47036" y="17372"/>
                    <a:pt x="46999" y="17381"/>
                  </a:cubicBezTo>
                  <a:cubicBezTo>
                    <a:pt x="46994" y="17383"/>
                    <a:pt x="46989" y="17384"/>
                    <a:pt x="46984" y="17384"/>
                  </a:cubicBezTo>
                  <a:cubicBezTo>
                    <a:pt x="46958" y="17384"/>
                    <a:pt x="46934" y="17365"/>
                    <a:pt x="46917" y="17340"/>
                  </a:cubicBezTo>
                  <a:cubicBezTo>
                    <a:pt x="46897" y="17351"/>
                    <a:pt x="46875" y="17357"/>
                    <a:pt x="46853" y="17357"/>
                  </a:cubicBezTo>
                  <a:cubicBezTo>
                    <a:pt x="46815" y="17357"/>
                    <a:pt x="46777" y="17341"/>
                    <a:pt x="46751" y="17308"/>
                  </a:cubicBezTo>
                  <a:lnTo>
                    <a:pt x="46751" y="17308"/>
                  </a:lnTo>
                  <a:cubicBezTo>
                    <a:pt x="46751" y="17495"/>
                    <a:pt x="46896" y="17651"/>
                    <a:pt x="47052" y="17661"/>
                  </a:cubicBezTo>
                  <a:cubicBezTo>
                    <a:pt x="47020" y="17681"/>
                    <a:pt x="46999" y="17702"/>
                    <a:pt x="46969" y="17723"/>
                  </a:cubicBezTo>
                  <a:cubicBezTo>
                    <a:pt x="46979" y="17785"/>
                    <a:pt x="46990" y="17837"/>
                    <a:pt x="46999" y="17888"/>
                  </a:cubicBezTo>
                  <a:cubicBezTo>
                    <a:pt x="46948" y="17888"/>
                    <a:pt x="46907" y="17847"/>
                    <a:pt x="46875" y="17806"/>
                  </a:cubicBezTo>
                  <a:cubicBezTo>
                    <a:pt x="46869" y="17844"/>
                    <a:pt x="46836" y="17866"/>
                    <a:pt x="46803" y="17866"/>
                  </a:cubicBezTo>
                  <a:cubicBezTo>
                    <a:pt x="46783" y="17866"/>
                    <a:pt x="46763" y="17857"/>
                    <a:pt x="46751" y="17837"/>
                  </a:cubicBezTo>
                  <a:lnTo>
                    <a:pt x="46751" y="17837"/>
                  </a:lnTo>
                  <a:cubicBezTo>
                    <a:pt x="46741" y="17906"/>
                    <a:pt x="46769" y="17986"/>
                    <a:pt x="46826" y="18010"/>
                  </a:cubicBezTo>
                  <a:lnTo>
                    <a:pt x="46826" y="18010"/>
                  </a:lnTo>
                  <a:cubicBezTo>
                    <a:pt x="46824" y="18009"/>
                    <a:pt x="46822" y="18009"/>
                    <a:pt x="46820" y="18009"/>
                  </a:cubicBezTo>
                  <a:cubicBezTo>
                    <a:pt x="46788" y="18009"/>
                    <a:pt x="46775" y="18069"/>
                    <a:pt x="46803" y="18096"/>
                  </a:cubicBezTo>
                  <a:cubicBezTo>
                    <a:pt x="46817" y="18110"/>
                    <a:pt x="46833" y="18116"/>
                    <a:pt x="46850" y="18116"/>
                  </a:cubicBezTo>
                  <a:cubicBezTo>
                    <a:pt x="46866" y="18116"/>
                    <a:pt x="46883" y="18111"/>
                    <a:pt x="46900" y="18103"/>
                  </a:cubicBezTo>
                  <a:lnTo>
                    <a:pt x="46900" y="18103"/>
                  </a:lnTo>
                  <a:cubicBezTo>
                    <a:pt x="46876" y="18118"/>
                    <a:pt x="46854" y="18144"/>
                    <a:pt x="46854" y="18179"/>
                  </a:cubicBezTo>
                  <a:cubicBezTo>
                    <a:pt x="46907" y="18179"/>
                    <a:pt x="46948" y="18169"/>
                    <a:pt x="46999" y="18169"/>
                  </a:cubicBezTo>
                  <a:cubicBezTo>
                    <a:pt x="46979" y="18199"/>
                    <a:pt x="46948" y="18241"/>
                    <a:pt x="46917" y="18272"/>
                  </a:cubicBezTo>
                  <a:cubicBezTo>
                    <a:pt x="46979" y="18272"/>
                    <a:pt x="47031" y="18252"/>
                    <a:pt x="47082" y="18220"/>
                  </a:cubicBezTo>
                  <a:lnTo>
                    <a:pt x="47082" y="18220"/>
                  </a:lnTo>
                  <a:cubicBezTo>
                    <a:pt x="47062" y="18261"/>
                    <a:pt x="47031" y="18303"/>
                    <a:pt x="47010" y="18334"/>
                  </a:cubicBezTo>
                  <a:cubicBezTo>
                    <a:pt x="47026" y="18324"/>
                    <a:pt x="47046" y="18319"/>
                    <a:pt x="47067" y="18319"/>
                  </a:cubicBezTo>
                  <a:cubicBezTo>
                    <a:pt x="47088" y="18319"/>
                    <a:pt x="47108" y="18324"/>
                    <a:pt x="47124" y="18334"/>
                  </a:cubicBezTo>
                  <a:cubicBezTo>
                    <a:pt x="47082" y="18365"/>
                    <a:pt x="47031" y="18397"/>
                    <a:pt x="46990" y="18417"/>
                  </a:cubicBezTo>
                  <a:cubicBezTo>
                    <a:pt x="47031" y="18417"/>
                    <a:pt x="47082" y="18438"/>
                    <a:pt x="47124" y="18469"/>
                  </a:cubicBezTo>
                  <a:cubicBezTo>
                    <a:pt x="47093" y="18510"/>
                    <a:pt x="47052" y="18542"/>
                    <a:pt x="47020" y="18583"/>
                  </a:cubicBezTo>
                  <a:cubicBezTo>
                    <a:pt x="47027" y="18580"/>
                    <a:pt x="47033" y="18578"/>
                    <a:pt x="47039" y="18578"/>
                  </a:cubicBezTo>
                  <a:cubicBezTo>
                    <a:pt x="47094" y="18578"/>
                    <a:pt x="47138" y="18691"/>
                    <a:pt x="47082" y="18728"/>
                  </a:cubicBezTo>
                  <a:cubicBezTo>
                    <a:pt x="47070" y="18740"/>
                    <a:pt x="47056" y="18745"/>
                    <a:pt x="47042" y="18745"/>
                  </a:cubicBezTo>
                  <a:cubicBezTo>
                    <a:pt x="46995" y="18745"/>
                    <a:pt x="46945" y="18691"/>
                    <a:pt x="46957" y="18629"/>
                  </a:cubicBezTo>
                  <a:lnTo>
                    <a:pt x="46957" y="18629"/>
                  </a:lnTo>
                  <a:cubicBezTo>
                    <a:pt x="46949" y="18661"/>
                    <a:pt x="46923" y="18676"/>
                    <a:pt x="46895" y="18676"/>
                  </a:cubicBezTo>
                  <a:cubicBezTo>
                    <a:pt x="46882" y="18676"/>
                    <a:pt x="46867" y="18673"/>
                    <a:pt x="46854" y="18666"/>
                  </a:cubicBezTo>
                  <a:cubicBezTo>
                    <a:pt x="46824" y="18635"/>
                    <a:pt x="46803" y="18593"/>
                    <a:pt x="46792" y="18552"/>
                  </a:cubicBezTo>
                  <a:cubicBezTo>
                    <a:pt x="46782" y="18583"/>
                    <a:pt x="46782" y="18614"/>
                    <a:pt x="46772" y="18645"/>
                  </a:cubicBezTo>
                  <a:cubicBezTo>
                    <a:pt x="46720" y="18593"/>
                    <a:pt x="46658" y="18542"/>
                    <a:pt x="46585" y="18510"/>
                  </a:cubicBezTo>
                  <a:lnTo>
                    <a:pt x="46585" y="18510"/>
                  </a:lnTo>
                  <a:cubicBezTo>
                    <a:pt x="46596" y="18542"/>
                    <a:pt x="46617" y="18583"/>
                    <a:pt x="46626" y="18614"/>
                  </a:cubicBezTo>
                  <a:cubicBezTo>
                    <a:pt x="46601" y="18588"/>
                    <a:pt x="46561" y="18570"/>
                    <a:pt x="46524" y="18570"/>
                  </a:cubicBezTo>
                  <a:cubicBezTo>
                    <a:pt x="46517" y="18570"/>
                    <a:pt x="46509" y="18571"/>
                    <a:pt x="46502" y="18572"/>
                  </a:cubicBezTo>
                  <a:cubicBezTo>
                    <a:pt x="46513" y="18604"/>
                    <a:pt x="46534" y="18635"/>
                    <a:pt x="46554" y="18655"/>
                  </a:cubicBezTo>
                  <a:cubicBezTo>
                    <a:pt x="46523" y="18666"/>
                    <a:pt x="46492" y="18676"/>
                    <a:pt x="46471" y="18687"/>
                  </a:cubicBezTo>
                  <a:cubicBezTo>
                    <a:pt x="46506" y="18730"/>
                    <a:pt x="46548" y="18751"/>
                    <a:pt x="46597" y="18751"/>
                  </a:cubicBezTo>
                  <a:cubicBezTo>
                    <a:pt x="46607" y="18751"/>
                    <a:pt x="46616" y="18751"/>
                    <a:pt x="46626" y="18749"/>
                  </a:cubicBezTo>
                  <a:lnTo>
                    <a:pt x="46626" y="18749"/>
                  </a:lnTo>
                  <a:cubicBezTo>
                    <a:pt x="46596" y="18759"/>
                    <a:pt x="46554" y="18770"/>
                    <a:pt x="46523" y="18780"/>
                  </a:cubicBezTo>
                  <a:cubicBezTo>
                    <a:pt x="46575" y="18800"/>
                    <a:pt x="46617" y="18811"/>
                    <a:pt x="46658" y="18821"/>
                  </a:cubicBezTo>
                  <a:cubicBezTo>
                    <a:pt x="46626" y="18853"/>
                    <a:pt x="46596" y="18883"/>
                    <a:pt x="46575" y="18915"/>
                  </a:cubicBezTo>
                  <a:cubicBezTo>
                    <a:pt x="46606" y="18945"/>
                    <a:pt x="46658" y="18966"/>
                    <a:pt x="46709" y="18977"/>
                  </a:cubicBezTo>
                  <a:cubicBezTo>
                    <a:pt x="46679" y="19028"/>
                    <a:pt x="46658" y="19070"/>
                    <a:pt x="46626" y="19111"/>
                  </a:cubicBezTo>
                  <a:cubicBezTo>
                    <a:pt x="46668" y="19080"/>
                    <a:pt x="46709" y="19049"/>
                    <a:pt x="46762" y="19049"/>
                  </a:cubicBezTo>
                  <a:cubicBezTo>
                    <a:pt x="46803" y="19049"/>
                    <a:pt x="46854" y="19090"/>
                    <a:pt x="46854" y="19153"/>
                  </a:cubicBezTo>
                  <a:cubicBezTo>
                    <a:pt x="46854" y="19202"/>
                    <a:pt x="46809" y="19232"/>
                    <a:pt x="46764" y="19232"/>
                  </a:cubicBezTo>
                  <a:cubicBezTo>
                    <a:pt x="46753" y="19232"/>
                    <a:pt x="46741" y="19230"/>
                    <a:pt x="46730" y="19226"/>
                  </a:cubicBezTo>
                  <a:cubicBezTo>
                    <a:pt x="46679" y="19205"/>
                    <a:pt x="46647" y="19153"/>
                    <a:pt x="46617" y="19101"/>
                  </a:cubicBezTo>
                  <a:cubicBezTo>
                    <a:pt x="46585" y="19132"/>
                    <a:pt x="46554" y="19163"/>
                    <a:pt x="46513" y="19184"/>
                  </a:cubicBezTo>
                  <a:cubicBezTo>
                    <a:pt x="46451" y="19111"/>
                    <a:pt x="46399" y="19018"/>
                    <a:pt x="46368" y="18915"/>
                  </a:cubicBezTo>
                  <a:lnTo>
                    <a:pt x="46368" y="18915"/>
                  </a:lnTo>
                  <a:cubicBezTo>
                    <a:pt x="46378" y="18956"/>
                    <a:pt x="46378" y="19008"/>
                    <a:pt x="46357" y="19039"/>
                  </a:cubicBezTo>
                  <a:cubicBezTo>
                    <a:pt x="46316" y="19008"/>
                    <a:pt x="46264" y="18987"/>
                    <a:pt x="46202" y="18977"/>
                  </a:cubicBezTo>
                  <a:lnTo>
                    <a:pt x="46202" y="18977"/>
                  </a:lnTo>
                  <a:cubicBezTo>
                    <a:pt x="46202" y="19028"/>
                    <a:pt x="46212" y="19080"/>
                    <a:pt x="46233" y="19132"/>
                  </a:cubicBezTo>
                  <a:cubicBezTo>
                    <a:pt x="46191" y="19132"/>
                    <a:pt x="46150" y="19122"/>
                    <a:pt x="46108" y="19122"/>
                  </a:cubicBezTo>
                  <a:cubicBezTo>
                    <a:pt x="46129" y="19173"/>
                    <a:pt x="46161" y="19215"/>
                    <a:pt x="46202" y="19235"/>
                  </a:cubicBezTo>
                  <a:cubicBezTo>
                    <a:pt x="46171" y="19246"/>
                    <a:pt x="46129" y="19246"/>
                    <a:pt x="46088" y="19256"/>
                  </a:cubicBezTo>
                  <a:cubicBezTo>
                    <a:pt x="46088" y="19323"/>
                    <a:pt x="46140" y="19372"/>
                    <a:pt x="46189" y="19372"/>
                  </a:cubicBezTo>
                  <a:cubicBezTo>
                    <a:pt x="46193" y="19372"/>
                    <a:pt x="46198" y="19371"/>
                    <a:pt x="46202" y="19371"/>
                  </a:cubicBezTo>
                  <a:lnTo>
                    <a:pt x="46202" y="19371"/>
                  </a:lnTo>
                  <a:cubicBezTo>
                    <a:pt x="46171" y="19381"/>
                    <a:pt x="46129" y="19412"/>
                    <a:pt x="46119" y="19453"/>
                  </a:cubicBezTo>
                  <a:cubicBezTo>
                    <a:pt x="46181" y="19484"/>
                    <a:pt x="46243" y="19516"/>
                    <a:pt x="46295" y="19546"/>
                  </a:cubicBezTo>
                  <a:cubicBezTo>
                    <a:pt x="46233" y="19557"/>
                    <a:pt x="46181" y="19650"/>
                    <a:pt x="46202" y="19723"/>
                  </a:cubicBezTo>
                  <a:cubicBezTo>
                    <a:pt x="46253" y="19712"/>
                    <a:pt x="46295" y="19712"/>
                    <a:pt x="46347" y="19702"/>
                  </a:cubicBezTo>
                  <a:lnTo>
                    <a:pt x="46347" y="19702"/>
                  </a:lnTo>
                  <a:cubicBezTo>
                    <a:pt x="46316" y="19723"/>
                    <a:pt x="46285" y="19744"/>
                    <a:pt x="46264" y="19764"/>
                  </a:cubicBezTo>
                  <a:cubicBezTo>
                    <a:pt x="46295" y="19795"/>
                    <a:pt x="46306" y="19836"/>
                    <a:pt x="46306" y="19878"/>
                  </a:cubicBezTo>
                  <a:cubicBezTo>
                    <a:pt x="46246" y="19848"/>
                    <a:pt x="46195" y="19809"/>
                    <a:pt x="46135" y="19769"/>
                  </a:cubicBezTo>
                  <a:lnTo>
                    <a:pt x="46135" y="19769"/>
                  </a:lnTo>
                  <a:cubicBezTo>
                    <a:pt x="46152" y="19783"/>
                    <a:pt x="46159" y="19819"/>
                    <a:pt x="46150" y="19847"/>
                  </a:cubicBezTo>
                  <a:cubicBezTo>
                    <a:pt x="46119" y="19816"/>
                    <a:pt x="46088" y="19785"/>
                    <a:pt x="46067" y="19744"/>
                  </a:cubicBezTo>
                  <a:cubicBezTo>
                    <a:pt x="46060" y="19763"/>
                    <a:pt x="46036" y="19775"/>
                    <a:pt x="46014" y="19775"/>
                  </a:cubicBezTo>
                  <a:cubicBezTo>
                    <a:pt x="46003" y="19775"/>
                    <a:pt x="45991" y="19772"/>
                    <a:pt x="45984" y="19764"/>
                  </a:cubicBezTo>
                  <a:cubicBezTo>
                    <a:pt x="45953" y="19733"/>
                    <a:pt x="45943" y="19691"/>
                    <a:pt x="45933" y="19650"/>
                  </a:cubicBezTo>
                  <a:lnTo>
                    <a:pt x="45933" y="19650"/>
                  </a:lnTo>
                  <a:cubicBezTo>
                    <a:pt x="45912" y="19712"/>
                    <a:pt x="45922" y="19794"/>
                    <a:pt x="45953" y="19857"/>
                  </a:cubicBezTo>
                  <a:lnTo>
                    <a:pt x="45953" y="19857"/>
                  </a:lnTo>
                  <a:cubicBezTo>
                    <a:pt x="45941" y="19833"/>
                    <a:pt x="45922" y="19823"/>
                    <a:pt x="45904" y="19823"/>
                  </a:cubicBezTo>
                  <a:cubicBezTo>
                    <a:pt x="45891" y="19823"/>
                    <a:pt x="45879" y="19828"/>
                    <a:pt x="45870" y="19836"/>
                  </a:cubicBezTo>
                  <a:cubicBezTo>
                    <a:pt x="45912" y="19889"/>
                    <a:pt x="45963" y="19930"/>
                    <a:pt x="46016" y="19951"/>
                  </a:cubicBezTo>
                  <a:cubicBezTo>
                    <a:pt x="46008" y="19951"/>
                    <a:pt x="45997" y="19946"/>
                    <a:pt x="45984" y="19946"/>
                  </a:cubicBezTo>
                  <a:cubicBezTo>
                    <a:pt x="45977" y="19946"/>
                    <a:pt x="45970" y="19947"/>
                    <a:pt x="45963" y="19951"/>
                  </a:cubicBezTo>
                  <a:cubicBezTo>
                    <a:pt x="45953" y="19961"/>
                    <a:pt x="45943" y="19981"/>
                    <a:pt x="45953" y="20002"/>
                  </a:cubicBezTo>
                  <a:cubicBezTo>
                    <a:pt x="45953" y="20013"/>
                    <a:pt x="45963" y="20013"/>
                    <a:pt x="45974" y="20013"/>
                  </a:cubicBezTo>
                  <a:cubicBezTo>
                    <a:pt x="46025" y="20013"/>
                    <a:pt x="46078" y="20023"/>
                    <a:pt x="46119" y="20034"/>
                  </a:cubicBezTo>
                  <a:cubicBezTo>
                    <a:pt x="46088" y="20044"/>
                    <a:pt x="46067" y="20064"/>
                    <a:pt x="46036" y="20085"/>
                  </a:cubicBezTo>
                  <a:cubicBezTo>
                    <a:pt x="46098" y="20096"/>
                    <a:pt x="46150" y="20127"/>
                    <a:pt x="46191" y="20158"/>
                  </a:cubicBezTo>
                  <a:cubicBezTo>
                    <a:pt x="46150" y="20158"/>
                    <a:pt x="46108" y="20168"/>
                    <a:pt x="46067" y="20200"/>
                  </a:cubicBezTo>
                  <a:cubicBezTo>
                    <a:pt x="46119" y="20220"/>
                    <a:pt x="46088" y="20324"/>
                    <a:pt x="46036" y="20324"/>
                  </a:cubicBezTo>
                  <a:cubicBezTo>
                    <a:pt x="46032" y="20325"/>
                    <a:pt x="46028" y="20325"/>
                    <a:pt x="46023" y="20325"/>
                  </a:cubicBezTo>
                  <a:cubicBezTo>
                    <a:pt x="45977" y="20325"/>
                    <a:pt x="45940" y="20278"/>
                    <a:pt x="45912" y="20230"/>
                  </a:cubicBezTo>
                  <a:cubicBezTo>
                    <a:pt x="45860" y="20158"/>
                    <a:pt x="45818" y="20064"/>
                    <a:pt x="45788" y="19972"/>
                  </a:cubicBezTo>
                  <a:lnTo>
                    <a:pt x="45788" y="19972"/>
                  </a:lnTo>
                  <a:cubicBezTo>
                    <a:pt x="45788" y="20013"/>
                    <a:pt x="45798" y="20054"/>
                    <a:pt x="45798" y="20085"/>
                  </a:cubicBezTo>
                  <a:cubicBezTo>
                    <a:pt x="45767" y="20064"/>
                    <a:pt x="45725" y="20044"/>
                    <a:pt x="45694" y="20023"/>
                  </a:cubicBezTo>
                  <a:lnTo>
                    <a:pt x="45694" y="20023"/>
                  </a:lnTo>
                  <a:cubicBezTo>
                    <a:pt x="45694" y="20064"/>
                    <a:pt x="45715" y="20106"/>
                    <a:pt x="45735" y="20137"/>
                  </a:cubicBezTo>
                  <a:cubicBezTo>
                    <a:pt x="45729" y="20128"/>
                    <a:pt x="45721" y="20124"/>
                    <a:pt x="45714" y="20124"/>
                  </a:cubicBezTo>
                  <a:cubicBezTo>
                    <a:pt x="45695" y="20124"/>
                    <a:pt x="45676" y="20146"/>
                    <a:pt x="45684" y="20168"/>
                  </a:cubicBezTo>
                  <a:cubicBezTo>
                    <a:pt x="45694" y="20200"/>
                    <a:pt x="45715" y="20220"/>
                    <a:pt x="45746" y="20241"/>
                  </a:cubicBezTo>
                  <a:cubicBezTo>
                    <a:pt x="45715" y="20241"/>
                    <a:pt x="45684" y="20241"/>
                    <a:pt x="45663" y="20251"/>
                  </a:cubicBezTo>
                  <a:cubicBezTo>
                    <a:pt x="45684" y="20282"/>
                    <a:pt x="45705" y="20313"/>
                    <a:pt x="45715" y="20355"/>
                  </a:cubicBezTo>
                  <a:cubicBezTo>
                    <a:pt x="45684" y="20355"/>
                    <a:pt x="45643" y="20345"/>
                    <a:pt x="45611" y="20345"/>
                  </a:cubicBezTo>
                  <a:cubicBezTo>
                    <a:pt x="45632" y="20386"/>
                    <a:pt x="45652" y="20427"/>
                    <a:pt x="45673" y="20458"/>
                  </a:cubicBezTo>
                  <a:cubicBezTo>
                    <a:pt x="45658" y="20468"/>
                    <a:pt x="45637" y="20474"/>
                    <a:pt x="45616" y="20474"/>
                  </a:cubicBezTo>
                  <a:cubicBezTo>
                    <a:pt x="45596" y="20474"/>
                    <a:pt x="45575" y="20468"/>
                    <a:pt x="45560" y="20458"/>
                  </a:cubicBezTo>
                  <a:lnTo>
                    <a:pt x="45560" y="20458"/>
                  </a:lnTo>
                  <a:cubicBezTo>
                    <a:pt x="45580" y="20479"/>
                    <a:pt x="45590" y="20510"/>
                    <a:pt x="45590" y="20552"/>
                  </a:cubicBezTo>
                  <a:cubicBezTo>
                    <a:pt x="45579" y="20554"/>
                    <a:pt x="45568" y="20556"/>
                    <a:pt x="45555" y="20556"/>
                  </a:cubicBezTo>
                  <a:cubicBezTo>
                    <a:pt x="45522" y="20556"/>
                    <a:pt x="45486" y="20546"/>
                    <a:pt x="45456" y="20531"/>
                  </a:cubicBezTo>
                  <a:cubicBezTo>
                    <a:pt x="45415" y="20510"/>
                    <a:pt x="45404" y="20437"/>
                    <a:pt x="45373" y="20396"/>
                  </a:cubicBezTo>
                  <a:cubicBezTo>
                    <a:pt x="45477" y="20355"/>
                    <a:pt x="45539" y="20179"/>
                    <a:pt x="45466" y="20064"/>
                  </a:cubicBezTo>
                  <a:lnTo>
                    <a:pt x="45622" y="19972"/>
                  </a:lnTo>
                  <a:cubicBezTo>
                    <a:pt x="45652" y="19868"/>
                    <a:pt x="45663" y="19764"/>
                    <a:pt x="45652" y="19661"/>
                  </a:cubicBezTo>
                  <a:lnTo>
                    <a:pt x="45652" y="19661"/>
                  </a:lnTo>
                  <a:cubicBezTo>
                    <a:pt x="45659" y="19671"/>
                    <a:pt x="45670" y="19675"/>
                    <a:pt x="45681" y="19675"/>
                  </a:cubicBezTo>
                  <a:cubicBezTo>
                    <a:pt x="45703" y="19675"/>
                    <a:pt x="45729" y="19657"/>
                    <a:pt x="45735" y="19629"/>
                  </a:cubicBezTo>
                  <a:cubicBezTo>
                    <a:pt x="45746" y="19599"/>
                    <a:pt x="45746" y="19557"/>
                    <a:pt x="45735" y="19516"/>
                  </a:cubicBezTo>
                  <a:lnTo>
                    <a:pt x="45735" y="19516"/>
                  </a:lnTo>
                  <a:cubicBezTo>
                    <a:pt x="45761" y="19528"/>
                    <a:pt x="45788" y="19534"/>
                    <a:pt x="45815" y="19534"/>
                  </a:cubicBezTo>
                  <a:cubicBezTo>
                    <a:pt x="45878" y="19534"/>
                    <a:pt x="45941" y="19504"/>
                    <a:pt x="45984" y="19453"/>
                  </a:cubicBezTo>
                  <a:lnTo>
                    <a:pt x="45860" y="19422"/>
                  </a:lnTo>
                  <a:cubicBezTo>
                    <a:pt x="45880" y="19401"/>
                    <a:pt x="45891" y="19381"/>
                    <a:pt x="45912" y="19350"/>
                  </a:cubicBezTo>
                  <a:cubicBezTo>
                    <a:pt x="45902" y="19347"/>
                    <a:pt x="45892" y="19346"/>
                    <a:pt x="45882" y="19346"/>
                  </a:cubicBezTo>
                  <a:cubicBezTo>
                    <a:pt x="45851" y="19346"/>
                    <a:pt x="45822" y="19360"/>
                    <a:pt x="45798" y="19391"/>
                  </a:cubicBezTo>
                  <a:cubicBezTo>
                    <a:pt x="45818" y="19360"/>
                    <a:pt x="45850" y="19329"/>
                    <a:pt x="45850" y="19288"/>
                  </a:cubicBezTo>
                  <a:cubicBezTo>
                    <a:pt x="45850" y="19273"/>
                    <a:pt x="45828" y="19263"/>
                    <a:pt x="45812" y="19263"/>
                  </a:cubicBezTo>
                  <a:cubicBezTo>
                    <a:pt x="45806" y="19263"/>
                    <a:pt x="45800" y="19264"/>
                    <a:pt x="45798" y="19267"/>
                  </a:cubicBezTo>
                  <a:cubicBezTo>
                    <a:pt x="45808" y="19226"/>
                    <a:pt x="45818" y="19184"/>
                    <a:pt x="45808" y="19153"/>
                  </a:cubicBezTo>
                  <a:lnTo>
                    <a:pt x="45808" y="19153"/>
                  </a:lnTo>
                  <a:cubicBezTo>
                    <a:pt x="45783" y="19169"/>
                    <a:pt x="45759" y="19199"/>
                    <a:pt x="45750" y="19231"/>
                  </a:cubicBezTo>
                  <a:lnTo>
                    <a:pt x="45750" y="19231"/>
                  </a:lnTo>
                  <a:cubicBezTo>
                    <a:pt x="45752" y="19195"/>
                    <a:pt x="45742" y="19155"/>
                    <a:pt x="45725" y="19122"/>
                  </a:cubicBezTo>
                  <a:cubicBezTo>
                    <a:pt x="45705" y="19163"/>
                    <a:pt x="45694" y="19205"/>
                    <a:pt x="45673" y="19256"/>
                  </a:cubicBezTo>
                  <a:cubicBezTo>
                    <a:pt x="45673" y="19226"/>
                    <a:pt x="45649" y="19210"/>
                    <a:pt x="45626" y="19210"/>
                  </a:cubicBezTo>
                  <a:cubicBezTo>
                    <a:pt x="45610" y="19210"/>
                    <a:pt x="45595" y="19218"/>
                    <a:pt x="45590" y="19235"/>
                  </a:cubicBezTo>
                  <a:cubicBezTo>
                    <a:pt x="45590" y="19090"/>
                    <a:pt x="45705" y="18966"/>
                    <a:pt x="45808" y="18873"/>
                  </a:cubicBezTo>
                  <a:cubicBezTo>
                    <a:pt x="45850" y="18839"/>
                    <a:pt x="45899" y="18806"/>
                    <a:pt x="45944" y="18806"/>
                  </a:cubicBezTo>
                  <a:cubicBezTo>
                    <a:pt x="45955" y="18806"/>
                    <a:pt x="45965" y="18807"/>
                    <a:pt x="45974" y="18811"/>
                  </a:cubicBezTo>
                  <a:cubicBezTo>
                    <a:pt x="45933" y="18780"/>
                    <a:pt x="45912" y="18728"/>
                    <a:pt x="45922" y="18676"/>
                  </a:cubicBezTo>
                  <a:lnTo>
                    <a:pt x="46181" y="18676"/>
                  </a:lnTo>
                  <a:cubicBezTo>
                    <a:pt x="46171" y="18625"/>
                    <a:pt x="46129" y="18572"/>
                    <a:pt x="46088" y="18562"/>
                  </a:cubicBezTo>
                  <a:cubicBezTo>
                    <a:pt x="46119" y="18562"/>
                    <a:pt x="46150" y="18542"/>
                    <a:pt x="46171" y="18510"/>
                  </a:cubicBezTo>
                  <a:cubicBezTo>
                    <a:pt x="46145" y="18495"/>
                    <a:pt x="46116" y="18487"/>
                    <a:pt x="46088" y="18487"/>
                  </a:cubicBezTo>
                  <a:cubicBezTo>
                    <a:pt x="46059" y="18487"/>
                    <a:pt x="46031" y="18495"/>
                    <a:pt x="46005" y="18510"/>
                  </a:cubicBezTo>
                  <a:cubicBezTo>
                    <a:pt x="46043" y="18444"/>
                    <a:pt x="45986" y="18352"/>
                    <a:pt x="45920" y="18352"/>
                  </a:cubicBezTo>
                  <a:cubicBezTo>
                    <a:pt x="45914" y="18352"/>
                    <a:pt x="45908" y="18353"/>
                    <a:pt x="45901" y="18355"/>
                  </a:cubicBezTo>
                  <a:cubicBezTo>
                    <a:pt x="45981" y="18275"/>
                    <a:pt x="46083" y="18226"/>
                    <a:pt x="46182" y="18226"/>
                  </a:cubicBezTo>
                  <a:cubicBezTo>
                    <a:pt x="46199" y="18226"/>
                    <a:pt x="46216" y="18228"/>
                    <a:pt x="46233" y="18231"/>
                  </a:cubicBezTo>
                  <a:cubicBezTo>
                    <a:pt x="46253" y="18158"/>
                    <a:pt x="46336" y="18148"/>
                    <a:pt x="46409" y="18137"/>
                  </a:cubicBezTo>
                  <a:cubicBezTo>
                    <a:pt x="46471" y="18127"/>
                    <a:pt x="46554" y="18075"/>
                    <a:pt x="46534" y="18003"/>
                  </a:cubicBezTo>
                  <a:lnTo>
                    <a:pt x="46534" y="18003"/>
                  </a:lnTo>
                  <a:cubicBezTo>
                    <a:pt x="46518" y="18018"/>
                    <a:pt x="46497" y="18027"/>
                    <a:pt x="46475" y="18027"/>
                  </a:cubicBezTo>
                  <a:cubicBezTo>
                    <a:pt x="46467" y="18027"/>
                    <a:pt x="46459" y="18026"/>
                    <a:pt x="46451" y="18024"/>
                  </a:cubicBezTo>
                  <a:cubicBezTo>
                    <a:pt x="46481" y="17982"/>
                    <a:pt x="46502" y="17930"/>
                    <a:pt x="46502" y="17879"/>
                  </a:cubicBezTo>
                  <a:lnTo>
                    <a:pt x="46502" y="17879"/>
                  </a:lnTo>
                  <a:cubicBezTo>
                    <a:pt x="46461" y="17899"/>
                    <a:pt x="46409" y="17930"/>
                    <a:pt x="46368" y="17951"/>
                  </a:cubicBezTo>
                  <a:cubicBezTo>
                    <a:pt x="46389" y="17920"/>
                    <a:pt x="46409" y="17879"/>
                    <a:pt x="46399" y="17837"/>
                  </a:cubicBezTo>
                  <a:cubicBezTo>
                    <a:pt x="46389" y="17816"/>
                    <a:pt x="46368" y="17816"/>
                    <a:pt x="46347" y="17816"/>
                  </a:cubicBezTo>
                  <a:cubicBezTo>
                    <a:pt x="46378" y="17775"/>
                    <a:pt x="46399" y="17733"/>
                    <a:pt x="46419" y="17681"/>
                  </a:cubicBezTo>
                  <a:lnTo>
                    <a:pt x="46419" y="17681"/>
                  </a:lnTo>
                  <a:cubicBezTo>
                    <a:pt x="46368" y="17692"/>
                    <a:pt x="46306" y="17723"/>
                    <a:pt x="46264" y="17785"/>
                  </a:cubicBezTo>
                  <a:cubicBezTo>
                    <a:pt x="46250" y="17771"/>
                    <a:pt x="46231" y="17764"/>
                    <a:pt x="46212" y="17764"/>
                  </a:cubicBezTo>
                  <a:cubicBezTo>
                    <a:pt x="46162" y="17764"/>
                    <a:pt x="46106" y="17808"/>
                    <a:pt x="46098" y="17868"/>
                  </a:cubicBezTo>
                  <a:cubicBezTo>
                    <a:pt x="46091" y="17853"/>
                    <a:pt x="46077" y="17843"/>
                    <a:pt x="46063" y="17843"/>
                  </a:cubicBezTo>
                  <a:cubicBezTo>
                    <a:pt x="46057" y="17843"/>
                    <a:pt x="46052" y="17844"/>
                    <a:pt x="46046" y="17847"/>
                  </a:cubicBezTo>
                  <a:cubicBezTo>
                    <a:pt x="46016" y="17858"/>
                    <a:pt x="46005" y="17899"/>
                    <a:pt x="45995" y="17930"/>
                  </a:cubicBezTo>
                  <a:cubicBezTo>
                    <a:pt x="45974" y="17888"/>
                    <a:pt x="45943" y="17847"/>
                    <a:pt x="45922" y="17806"/>
                  </a:cubicBezTo>
                  <a:cubicBezTo>
                    <a:pt x="45880" y="17826"/>
                    <a:pt x="45839" y="17868"/>
                    <a:pt x="45798" y="17899"/>
                  </a:cubicBezTo>
                  <a:cubicBezTo>
                    <a:pt x="45795" y="17900"/>
                    <a:pt x="45792" y="17901"/>
                    <a:pt x="45790" y="17901"/>
                  </a:cubicBezTo>
                  <a:cubicBezTo>
                    <a:pt x="45765" y="17901"/>
                    <a:pt x="45758" y="17855"/>
                    <a:pt x="45777" y="17826"/>
                  </a:cubicBezTo>
                  <a:cubicBezTo>
                    <a:pt x="45788" y="17806"/>
                    <a:pt x="45818" y="17796"/>
                    <a:pt x="45839" y="17785"/>
                  </a:cubicBezTo>
                  <a:cubicBezTo>
                    <a:pt x="45860" y="17764"/>
                    <a:pt x="45880" y="17733"/>
                    <a:pt x="45870" y="17713"/>
                  </a:cubicBezTo>
                  <a:cubicBezTo>
                    <a:pt x="45912" y="17692"/>
                    <a:pt x="45943" y="17671"/>
                    <a:pt x="45984" y="17651"/>
                  </a:cubicBezTo>
                  <a:cubicBezTo>
                    <a:pt x="46005" y="17640"/>
                    <a:pt x="46036" y="17609"/>
                    <a:pt x="46016" y="17588"/>
                  </a:cubicBezTo>
                  <a:lnTo>
                    <a:pt x="46016" y="17588"/>
                  </a:lnTo>
                  <a:cubicBezTo>
                    <a:pt x="46004" y="17600"/>
                    <a:pt x="45991" y="17606"/>
                    <a:pt x="45979" y="17606"/>
                  </a:cubicBezTo>
                  <a:cubicBezTo>
                    <a:pt x="45971" y="17606"/>
                    <a:pt x="45962" y="17603"/>
                    <a:pt x="45953" y="17598"/>
                  </a:cubicBezTo>
                  <a:cubicBezTo>
                    <a:pt x="46016" y="17578"/>
                    <a:pt x="46067" y="17515"/>
                    <a:pt x="46078" y="17433"/>
                  </a:cubicBezTo>
                  <a:lnTo>
                    <a:pt x="46078" y="17433"/>
                  </a:lnTo>
                  <a:cubicBezTo>
                    <a:pt x="46025" y="17474"/>
                    <a:pt x="45974" y="17536"/>
                    <a:pt x="45933" y="17598"/>
                  </a:cubicBezTo>
                  <a:cubicBezTo>
                    <a:pt x="45767" y="17557"/>
                    <a:pt x="45756" y="17464"/>
                    <a:pt x="45870" y="17319"/>
                  </a:cubicBezTo>
                  <a:cubicBezTo>
                    <a:pt x="45880" y="17308"/>
                    <a:pt x="45891" y="17288"/>
                    <a:pt x="45901" y="17288"/>
                  </a:cubicBezTo>
                  <a:cubicBezTo>
                    <a:pt x="45909" y="17284"/>
                    <a:pt x="45920" y="17283"/>
                    <a:pt x="45932" y="17283"/>
                  </a:cubicBezTo>
                  <a:cubicBezTo>
                    <a:pt x="45993" y="17283"/>
                    <a:pt x="46094" y="17321"/>
                    <a:pt x="46134" y="17355"/>
                  </a:cubicBezTo>
                  <a:lnTo>
                    <a:pt x="46134" y="17355"/>
                  </a:lnTo>
                  <a:cubicBezTo>
                    <a:pt x="46128" y="17344"/>
                    <a:pt x="46144" y="17327"/>
                    <a:pt x="46155" y="17327"/>
                  </a:cubicBezTo>
                  <a:cubicBezTo>
                    <a:pt x="46157" y="17327"/>
                    <a:pt x="46159" y="17328"/>
                    <a:pt x="46161" y="17329"/>
                  </a:cubicBezTo>
                  <a:cubicBezTo>
                    <a:pt x="46181" y="17340"/>
                    <a:pt x="46181" y="17360"/>
                    <a:pt x="46191" y="17381"/>
                  </a:cubicBezTo>
                  <a:cubicBezTo>
                    <a:pt x="46200" y="17398"/>
                    <a:pt x="46208" y="17415"/>
                    <a:pt x="46222" y="17415"/>
                  </a:cubicBezTo>
                  <a:cubicBezTo>
                    <a:pt x="46225" y="17415"/>
                    <a:pt x="46229" y="17414"/>
                    <a:pt x="46233" y="17412"/>
                  </a:cubicBezTo>
                  <a:cubicBezTo>
                    <a:pt x="46253" y="17402"/>
                    <a:pt x="46264" y="17381"/>
                    <a:pt x="46264" y="17350"/>
                  </a:cubicBezTo>
                  <a:cubicBezTo>
                    <a:pt x="46295" y="17381"/>
                    <a:pt x="46326" y="17391"/>
                    <a:pt x="46368" y="17391"/>
                  </a:cubicBezTo>
                  <a:cubicBezTo>
                    <a:pt x="46347" y="17350"/>
                    <a:pt x="46316" y="17298"/>
                    <a:pt x="46295" y="17257"/>
                  </a:cubicBezTo>
                  <a:lnTo>
                    <a:pt x="46295" y="17257"/>
                  </a:lnTo>
                  <a:cubicBezTo>
                    <a:pt x="46357" y="17298"/>
                    <a:pt x="46419" y="17319"/>
                    <a:pt x="46481" y="17340"/>
                  </a:cubicBezTo>
                  <a:cubicBezTo>
                    <a:pt x="46471" y="17298"/>
                    <a:pt x="46440" y="17267"/>
                    <a:pt x="46409" y="17246"/>
                  </a:cubicBezTo>
                  <a:cubicBezTo>
                    <a:pt x="46440" y="17236"/>
                    <a:pt x="46471" y="17236"/>
                    <a:pt x="46502" y="17236"/>
                  </a:cubicBezTo>
                  <a:cubicBezTo>
                    <a:pt x="46502" y="17215"/>
                    <a:pt x="46513" y="17195"/>
                    <a:pt x="46513" y="17163"/>
                  </a:cubicBezTo>
                  <a:cubicBezTo>
                    <a:pt x="46492" y="17163"/>
                    <a:pt x="46471" y="17153"/>
                    <a:pt x="46461" y="17142"/>
                  </a:cubicBezTo>
                  <a:cubicBezTo>
                    <a:pt x="46492" y="17112"/>
                    <a:pt x="46523" y="17070"/>
                    <a:pt x="46554" y="17029"/>
                  </a:cubicBezTo>
                  <a:cubicBezTo>
                    <a:pt x="46536" y="17022"/>
                    <a:pt x="46519" y="17019"/>
                    <a:pt x="46503" y="17019"/>
                  </a:cubicBezTo>
                  <a:cubicBezTo>
                    <a:pt x="46425" y="17019"/>
                    <a:pt x="46363" y="17091"/>
                    <a:pt x="46295" y="17142"/>
                  </a:cubicBezTo>
                  <a:cubicBezTo>
                    <a:pt x="46295" y="17112"/>
                    <a:pt x="46274" y="17080"/>
                    <a:pt x="46253" y="17080"/>
                  </a:cubicBezTo>
                  <a:cubicBezTo>
                    <a:pt x="46223" y="17091"/>
                    <a:pt x="46202" y="17122"/>
                    <a:pt x="46181" y="17142"/>
                  </a:cubicBezTo>
                  <a:lnTo>
                    <a:pt x="46150" y="17050"/>
                  </a:lnTo>
                  <a:lnTo>
                    <a:pt x="46088" y="17142"/>
                  </a:lnTo>
                  <a:cubicBezTo>
                    <a:pt x="46036" y="17091"/>
                    <a:pt x="46005" y="17029"/>
                    <a:pt x="45995" y="16946"/>
                  </a:cubicBezTo>
                  <a:cubicBezTo>
                    <a:pt x="46012" y="16929"/>
                    <a:pt x="46036" y="16912"/>
                    <a:pt x="46061" y="16912"/>
                  </a:cubicBezTo>
                  <a:cubicBezTo>
                    <a:pt x="46067" y="16912"/>
                    <a:pt x="46072" y="16913"/>
                    <a:pt x="46078" y="16915"/>
                  </a:cubicBezTo>
                  <a:cubicBezTo>
                    <a:pt x="45995" y="16848"/>
                    <a:pt x="46157" y="16762"/>
                    <a:pt x="46231" y="16762"/>
                  </a:cubicBezTo>
                  <a:cubicBezTo>
                    <a:pt x="46244" y="16762"/>
                    <a:pt x="46255" y="16765"/>
                    <a:pt x="46260" y="16772"/>
                  </a:cubicBezTo>
                  <a:lnTo>
                    <a:pt x="46260" y="16772"/>
                  </a:lnTo>
                  <a:cubicBezTo>
                    <a:pt x="46253" y="16754"/>
                    <a:pt x="46253" y="16737"/>
                    <a:pt x="46253" y="16728"/>
                  </a:cubicBezTo>
                  <a:cubicBezTo>
                    <a:pt x="46316" y="16718"/>
                    <a:pt x="46378" y="16707"/>
                    <a:pt x="46440" y="16707"/>
                  </a:cubicBezTo>
                  <a:cubicBezTo>
                    <a:pt x="46409" y="16677"/>
                    <a:pt x="46389" y="16656"/>
                    <a:pt x="46368" y="16624"/>
                  </a:cubicBezTo>
                  <a:lnTo>
                    <a:pt x="46368" y="16624"/>
                  </a:lnTo>
                  <a:cubicBezTo>
                    <a:pt x="46382" y="16639"/>
                    <a:pt x="46399" y="16646"/>
                    <a:pt x="46417" y="16646"/>
                  </a:cubicBezTo>
                  <a:cubicBezTo>
                    <a:pt x="46460" y="16646"/>
                    <a:pt x="46505" y="16604"/>
                    <a:pt x="46513" y="16552"/>
                  </a:cubicBezTo>
                  <a:lnTo>
                    <a:pt x="46451" y="16521"/>
                  </a:lnTo>
                  <a:cubicBezTo>
                    <a:pt x="46481" y="16490"/>
                    <a:pt x="46523" y="16459"/>
                    <a:pt x="46554" y="16417"/>
                  </a:cubicBezTo>
                  <a:cubicBezTo>
                    <a:pt x="46523" y="16417"/>
                    <a:pt x="46492" y="16417"/>
                    <a:pt x="46461" y="16407"/>
                  </a:cubicBezTo>
                  <a:cubicBezTo>
                    <a:pt x="46481" y="16355"/>
                    <a:pt x="46492" y="16293"/>
                    <a:pt x="46513" y="16231"/>
                  </a:cubicBezTo>
                  <a:lnTo>
                    <a:pt x="46513" y="16231"/>
                  </a:lnTo>
                  <a:cubicBezTo>
                    <a:pt x="46471" y="16304"/>
                    <a:pt x="46430" y="16366"/>
                    <a:pt x="46368" y="16417"/>
                  </a:cubicBezTo>
                  <a:cubicBezTo>
                    <a:pt x="46336" y="16386"/>
                    <a:pt x="46336" y="16324"/>
                    <a:pt x="46336" y="16283"/>
                  </a:cubicBezTo>
                  <a:cubicBezTo>
                    <a:pt x="46285" y="16324"/>
                    <a:pt x="46253" y="16386"/>
                    <a:pt x="46243" y="16459"/>
                  </a:cubicBezTo>
                  <a:cubicBezTo>
                    <a:pt x="46243" y="16444"/>
                    <a:pt x="46217" y="16429"/>
                    <a:pt x="46195" y="16429"/>
                  </a:cubicBezTo>
                  <a:cubicBezTo>
                    <a:pt x="46185" y="16429"/>
                    <a:pt x="46177" y="16432"/>
                    <a:pt x="46171" y="16438"/>
                  </a:cubicBezTo>
                  <a:cubicBezTo>
                    <a:pt x="46140" y="16479"/>
                    <a:pt x="46150" y="16532"/>
                    <a:pt x="46161" y="16583"/>
                  </a:cubicBezTo>
                  <a:cubicBezTo>
                    <a:pt x="46140" y="16552"/>
                    <a:pt x="46119" y="16521"/>
                    <a:pt x="46098" y="16500"/>
                  </a:cubicBezTo>
                  <a:lnTo>
                    <a:pt x="46005" y="16562"/>
                  </a:lnTo>
                  <a:cubicBezTo>
                    <a:pt x="45953" y="16469"/>
                    <a:pt x="45995" y="16324"/>
                    <a:pt x="46078" y="16272"/>
                  </a:cubicBezTo>
                  <a:cubicBezTo>
                    <a:pt x="46057" y="16272"/>
                    <a:pt x="46036" y="16241"/>
                    <a:pt x="46036" y="16221"/>
                  </a:cubicBezTo>
                  <a:cubicBezTo>
                    <a:pt x="46046" y="16179"/>
                    <a:pt x="46088" y="16159"/>
                    <a:pt x="46119" y="16148"/>
                  </a:cubicBezTo>
                  <a:cubicBezTo>
                    <a:pt x="46161" y="16138"/>
                    <a:pt x="46191" y="16138"/>
                    <a:pt x="46212" y="16106"/>
                  </a:cubicBezTo>
                  <a:cubicBezTo>
                    <a:pt x="46202" y="16065"/>
                    <a:pt x="46181" y="16034"/>
                    <a:pt x="46171" y="16003"/>
                  </a:cubicBezTo>
                  <a:cubicBezTo>
                    <a:pt x="46191" y="15993"/>
                    <a:pt x="46223" y="15972"/>
                    <a:pt x="46253" y="15961"/>
                  </a:cubicBezTo>
                  <a:cubicBezTo>
                    <a:pt x="46191" y="15961"/>
                    <a:pt x="46171" y="15878"/>
                    <a:pt x="46191" y="15827"/>
                  </a:cubicBezTo>
                  <a:cubicBezTo>
                    <a:pt x="46212" y="15765"/>
                    <a:pt x="46264" y="15744"/>
                    <a:pt x="46316" y="15713"/>
                  </a:cubicBezTo>
                  <a:cubicBezTo>
                    <a:pt x="46326" y="15650"/>
                    <a:pt x="46326" y="15588"/>
                    <a:pt x="46336" y="15516"/>
                  </a:cubicBezTo>
                  <a:lnTo>
                    <a:pt x="46336" y="15516"/>
                  </a:lnTo>
                  <a:cubicBezTo>
                    <a:pt x="46274" y="15558"/>
                    <a:pt x="46212" y="15568"/>
                    <a:pt x="46150" y="15568"/>
                  </a:cubicBezTo>
                  <a:cubicBezTo>
                    <a:pt x="46129" y="15609"/>
                    <a:pt x="46119" y="15671"/>
                    <a:pt x="46129" y="15723"/>
                  </a:cubicBezTo>
                  <a:lnTo>
                    <a:pt x="46119" y="15723"/>
                  </a:lnTo>
                  <a:cubicBezTo>
                    <a:pt x="46088" y="15744"/>
                    <a:pt x="46098" y="15786"/>
                    <a:pt x="46098" y="15816"/>
                  </a:cubicBezTo>
                  <a:cubicBezTo>
                    <a:pt x="46098" y="15858"/>
                    <a:pt x="46098" y="15899"/>
                    <a:pt x="46067" y="15910"/>
                  </a:cubicBezTo>
                  <a:cubicBezTo>
                    <a:pt x="45943" y="15868"/>
                    <a:pt x="45891" y="15650"/>
                    <a:pt x="45984" y="15547"/>
                  </a:cubicBezTo>
                  <a:lnTo>
                    <a:pt x="45984" y="15547"/>
                  </a:lnTo>
                  <a:cubicBezTo>
                    <a:pt x="45963" y="15552"/>
                    <a:pt x="45943" y="15555"/>
                    <a:pt x="45923" y="15555"/>
                  </a:cubicBezTo>
                  <a:cubicBezTo>
                    <a:pt x="45904" y="15555"/>
                    <a:pt x="45886" y="15552"/>
                    <a:pt x="45870" y="15547"/>
                  </a:cubicBezTo>
                  <a:cubicBezTo>
                    <a:pt x="45904" y="15472"/>
                    <a:pt x="45975" y="15428"/>
                    <a:pt x="46046" y="15428"/>
                  </a:cubicBezTo>
                  <a:cubicBezTo>
                    <a:pt x="46082" y="15428"/>
                    <a:pt x="46118" y="15440"/>
                    <a:pt x="46150" y="15464"/>
                  </a:cubicBezTo>
                  <a:cubicBezTo>
                    <a:pt x="46171" y="15402"/>
                    <a:pt x="46191" y="15350"/>
                    <a:pt x="46212" y="15288"/>
                  </a:cubicBezTo>
                  <a:lnTo>
                    <a:pt x="46212" y="15288"/>
                  </a:lnTo>
                  <a:cubicBezTo>
                    <a:pt x="46171" y="15309"/>
                    <a:pt x="46140" y="15330"/>
                    <a:pt x="46108" y="15340"/>
                  </a:cubicBezTo>
                  <a:lnTo>
                    <a:pt x="45870" y="15340"/>
                  </a:lnTo>
                  <a:cubicBezTo>
                    <a:pt x="45850" y="15340"/>
                    <a:pt x="45839" y="15298"/>
                    <a:pt x="45850" y="15267"/>
                  </a:cubicBezTo>
                  <a:lnTo>
                    <a:pt x="45839" y="15267"/>
                  </a:lnTo>
                  <a:cubicBezTo>
                    <a:pt x="45818" y="15257"/>
                    <a:pt x="45808" y="15215"/>
                    <a:pt x="45808" y="15185"/>
                  </a:cubicBezTo>
                  <a:cubicBezTo>
                    <a:pt x="45818" y="15153"/>
                    <a:pt x="45818" y="15112"/>
                    <a:pt x="45808" y="15091"/>
                  </a:cubicBezTo>
                  <a:lnTo>
                    <a:pt x="45808" y="15091"/>
                  </a:lnTo>
                  <a:cubicBezTo>
                    <a:pt x="45818" y="15112"/>
                    <a:pt x="45839" y="15132"/>
                    <a:pt x="45860" y="15153"/>
                  </a:cubicBezTo>
                  <a:cubicBezTo>
                    <a:pt x="45870" y="15049"/>
                    <a:pt x="45880" y="14936"/>
                    <a:pt x="45953" y="14874"/>
                  </a:cubicBezTo>
                  <a:cubicBezTo>
                    <a:pt x="45984" y="14842"/>
                    <a:pt x="46016" y="14832"/>
                    <a:pt x="46046" y="14812"/>
                  </a:cubicBezTo>
                  <a:cubicBezTo>
                    <a:pt x="46078" y="14791"/>
                    <a:pt x="46108" y="14749"/>
                    <a:pt x="46108" y="14708"/>
                  </a:cubicBezTo>
                  <a:cubicBezTo>
                    <a:pt x="46108" y="14677"/>
                    <a:pt x="46085" y="14645"/>
                    <a:pt x="46060" y="14645"/>
                  </a:cubicBezTo>
                  <a:cubicBezTo>
                    <a:pt x="46055" y="14645"/>
                    <a:pt x="46050" y="14646"/>
                    <a:pt x="46046" y="14649"/>
                  </a:cubicBezTo>
                  <a:lnTo>
                    <a:pt x="46046" y="14649"/>
                  </a:lnTo>
                  <a:lnTo>
                    <a:pt x="46161" y="14563"/>
                  </a:lnTo>
                  <a:cubicBezTo>
                    <a:pt x="46140" y="14563"/>
                    <a:pt x="46119" y="14573"/>
                    <a:pt x="46098" y="14584"/>
                  </a:cubicBezTo>
                  <a:cubicBezTo>
                    <a:pt x="46171" y="14542"/>
                    <a:pt x="46243" y="14469"/>
                    <a:pt x="46285" y="14386"/>
                  </a:cubicBezTo>
                  <a:lnTo>
                    <a:pt x="46285" y="14386"/>
                  </a:lnTo>
                  <a:cubicBezTo>
                    <a:pt x="46253" y="14397"/>
                    <a:pt x="46212" y="14397"/>
                    <a:pt x="46181" y="14397"/>
                  </a:cubicBezTo>
                  <a:cubicBezTo>
                    <a:pt x="46223" y="14335"/>
                    <a:pt x="46243" y="14252"/>
                    <a:pt x="46233" y="14169"/>
                  </a:cubicBezTo>
                  <a:lnTo>
                    <a:pt x="46233" y="14169"/>
                  </a:lnTo>
                  <a:cubicBezTo>
                    <a:pt x="46191" y="14231"/>
                    <a:pt x="46161" y="14283"/>
                    <a:pt x="46119" y="14345"/>
                  </a:cubicBezTo>
                  <a:cubicBezTo>
                    <a:pt x="46161" y="14231"/>
                    <a:pt x="46171" y="14107"/>
                    <a:pt x="46140" y="13983"/>
                  </a:cubicBezTo>
                  <a:lnTo>
                    <a:pt x="46140" y="13983"/>
                  </a:lnTo>
                  <a:cubicBezTo>
                    <a:pt x="46108" y="14066"/>
                    <a:pt x="46088" y="14148"/>
                    <a:pt x="46057" y="14231"/>
                  </a:cubicBezTo>
                  <a:cubicBezTo>
                    <a:pt x="46036" y="14200"/>
                    <a:pt x="46005" y="14169"/>
                    <a:pt x="45974" y="14138"/>
                  </a:cubicBezTo>
                  <a:lnTo>
                    <a:pt x="45974" y="14293"/>
                  </a:lnTo>
                  <a:cubicBezTo>
                    <a:pt x="45943" y="14262"/>
                    <a:pt x="45901" y="14262"/>
                    <a:pt x="45870" y="14262"/>
                  </a:cubicBezTo>
                  <a:cubicBezTo>
                    <a:pt x="45901" y="14303"/>
                    <a:pt x="45922" y="14345"/>
                    <a:pt x="45943" y="14397"/>
                  </a:cubicBezTo>
                  <a:cubicBezTo>
                    <a:pt x="45912" y="14386"/>
                    <a:pt x="45891" y="14376"/>
                    <a:pt x="45860" y="14366"/>
                  </a:cubicBezTo>
                  <a:lnTo>
                    <a:pt x="45860" y="14366"/>
                  </a:lnTo>
                  <a:cubicBezTo>
                    <a:pt x="45870" y="14418"/>
                    <a:pt x="45912" y="14448"/>
                    <a:pt x="45943" y="14501"/>
                  </a:cubicBezTo>
                  <a:cubicBezTo>
                    <a:pt x="45960" y="14536"/>
                    <a:pt x="45933" y="14601"/>
                    <a:pt x="45899" y="14601"/>
                  </a:cubicBezTo>
                  <a:cubicBezTo>
                    <a:pt x="45893" y="14601"/>
                    <a:pt x="45887" y="14598"/>
                    <a:pt x="45880" y="14594"/>
                  </a:cubicBezTo>
                  <a:cubicBezTo>
                    <a:pt x="45870" y="14552"/>
                    <a:pt x="45850" y="14521"/>
                    <a:pt x="45829" y="14480"/>
                  </a:cubicBezTo>
                  <a:lnTo>
                    <a:pt x="45829" y="14480"/>
                  </a:lnTo>
                  <a:cubicBezTo>
                    <a:pt x="45809" y="14539"/>
                    <a:pt x="45817" y="14608"/>
                    <a:pt x="45854" y="14659"/>
                  </a:cubicBezTo>
                  <a:lnTo>
                    <a:pt x="45854" y="14659"/>
                  </a:lnTo>
                  <a:cubicBezTo>
                    <a:pt x="45838" y="14640"/>
                    <a:pt x="45813" y="14631"/>
                    <a:pt x="45787" y="14631"/>
                  </a:cubicBezTo>
                  <a:cubicBezTo>
                    <a:pt x="45777" y="14631"/>
                    <a:pt x="45766" y="14633"/>
                    <a:pt x="45756" y="14635"/>
                  </a:cubicBezTo>
                  <a:cubicBezTo>
                    <a:pt x="45756" y="14687"/>
                    <a:pt x="45756" y="14739"/>
                    <a:pt x="45777" y="14780"/>
                  </a:cubicBezTo>
                  <a:cubicBezTo>
                    <a:pt x="45761" y="14775"/>
                    <a:pt x="45743" y="14773"/>
                    <a:pt x="45725" y="14773"/>
                  </a:cubicBezTo>
                  <a:cubicBezTo>
                    <a:pt x="45707" y="14773"/>
                    <a:pt x="45689" y="14775"/>
                    <a:pt x="45673" y="14780"/>
                  </a:cubicBezTo>
                  <a:cubicBezTo>
                    <a:pt x="45590" y="14708"/>
                    <a:pt x="45580" y="14552"/>
                    <a:pt x="45652" y="14469"/>
                  </a:cubicBezTo>
                  <a:cubicBezTo>
                    <a:pt x="45663" y="14448"/>
                    <a:pt x="45673" y="14439"/>
                    <a:pt x="45684" y="14418"/>
                  </a:cubicBezTo>
                  <a:cubicBezTo>
                    <a:pt x="45693" y="14381"/>
                    <a:pt x="45660" y="14343"/>
                    <a:pt x="45624" y="14343"/>
                  </a:cubicBezTo>
                  <a:cubicBezTo>
                    <a:pt x="45619" y="14343"/>
                    <a:pt x="45615" y="14344"/>
                    <a:pt x="45611" y="14345"/>
                  </a:cubicBezTo>
                  <a:cubicBezTo>
                    <a:pt x="45652" y="14293"/>
                    <a:pt x="45684" y="14231"/>
                    <a:pt x="45715" y="14179"/>
                  </a:cubicBezTo>
                  <a:cubicBezTo>
                    <a:pt x="45684" y="14179"/>
                    <a:pt x="45652" y="14190"/>
                    <a:pt x="45611" y="14190"/>
                  </a:cubicBezTo>
                  <a:cubicBezTo>
                    <a:pt x="45643" y="14138"/>
                    <a:pt x="45663" y="14086"/>
                    <a:pt x="45684" y="14034"/>
                  </a:cubicBezTo>
                  <a:cubicBezTo>
                    <a:pt x="45663" y="14029"/>
                    <a:pt x="45640" y="14027"/>
                    <a:pt x="45616" y="14027"/>
                  </a:cubicBezTo>
                  <a:cubicBezTo>
                    <a:pt x="45593" y="14027"/>
                    <a:pt x="45570" y="14029"/>
                    <a:pt x="45549" y="14034"/>
                  </a:cubicBezTo>
                  <a:cubicBezTo>
                    <a:pt x="45570" y="13993"/>
                    <a:pt x="45590" y="13951"/>
                    <a:pt x="45580" y="13900"/>
                  </a:cubicBezTo>
                  <a:cubicBezTo>
                    <a:pt x="45580" y="13858"/>
                    <a:pt x="45549" y="13817"/>
                    <a:pt x="45507" y="13817"/>
                  </a:cubicBezTo>
                  <a:lnTo>
                    <a:pt x="45632" y="13693"/>
                  </a:lnTo>
                  <a:cubicBezTo>
                    <a:pt x="45643" y="13682"/>
                    <a:pt x="45663" y="13661"/>
                    <a:pt x="45663" y="13640"/>
                  </a:cubicBezTo>
                  <a:cubicBezTo>
                    <a:pt x="45684" y="13578"/>
                    <a:pt x="45590" y="13506"/>
                    <a:pt x="45632" y="13454"/>
                  </a:cubicBezTo>
                  <a:lnTo>
                    <a:pt x="45632" y="13454"/>
                  </a:lnTo>
                  <a:cubicBezTo>
                    <a:pt x="45601" y="13475"/>
                    <a:pt x="45580" y="13506"/>
                    <a:pt x="45580" y="13537"/>
                  </a:cubicBezTo>
                  <a:cubicBezTo>
                    <a:pt x="45560" y="13506"/>
                    <a:pt x="45580" y="13454"/>
                    <a:pt x="45580" y="13412"/>
                  </a:cubicBezTo>
                  <a:cubicBezTo>
                    <a:pt x="45580" y="13381"/>
                    <a:pt x="45557" y="13350"/>
                    <a:pt x="45536" y="13350"/>
                  </a:cubicBezTo>
                  <a:cubicBezTo>
                    <a:pt x="45530" y="13350"/>
                    <a:pt x="45523" y="13353"/>
                    <a:pt x="45518" y="13361"/>
                  </a:cubicBezTo>
                  <a:cubicBezTo>
                    <a:pt x="45580" y="13247"/>
                    <a:pt x="45570" y="13092"/>
                    <a:pt x="45497" y="12998"/>
                  </a:cubicBezTo>
                  <a:cubicBezTo>
                    <a:pt x="45456" y="13009"/>
                    <a:pt x="45456" y="13071"/>
                    <a:pt x="45466" y="13112"/>
                  </a:cubicBezTo>
                  <a:cubicBezTo>
                    <a:pt x="45466" y="13148"/>
                    <a:pt x="45451" y="13199"/>
                    <a:pt x="45427" y="13199"/>
                  </a:cubicBezTo>
                  <a:cubicBezTo>
                    <a:pt x="45423" y="13199"/>
                    <a:pt x="45419" y="13198"/>
                    <a:pt x="45415" y="13195"/>
                  </a:cubicBezTo>
                  <a:lnTo>
                    <a:pt x="45415" y="13195"/>
                  </a:lnTo>
                  <a:cubicBezTo>
                    <a:pt x="45425" y="13267"/>
                    <a:pt x="45435" y="13350"/>
                    <a:pt x="45445" y="13423"/>
                  </a:cubicBezTo>
                  <a:lnTo>
                    <a:pt x="45373" y="13423"/>
                  </a:lnTo>
                  <a:cubicBezTo>
                    <a:pt x="45404" y="13495"/>
                    <a:pt x="45435" y="13568"/>
                    <a:pt x="45445" y="13651"/>
                  </a:cubicBezTo>
                  <a:cubicBezTo>
                    <a:pt x="45445" y="13755"/>
                    <a:pt x="45394" y="13858"/>
                    <a:pt x="45352" y="13951"/>
                  </a:cubicBezTo>
                  <a:cubicBezTo>
                    <a:pt x="45332" y="13930"/>
                    <a:pt x="45311" y="13920"/>
                    <a:pt x="45290" y="13900"/>
                  </a:cubicBezTo>
                  <a:lnTo>
                    <a:pt x="45290" y="13900"/>
                  </a:lnTo>
                  <a:cubicBezTo>
                    <a:pt x="45290" y="13983"/>
                    <a:pt x="45321" y="14066"/>
                    <a:pt x="45373" y="14117"/>
                  </a:cubicBezTo>
                  <a:cubicBezTo>
                    <a:pt x="45362" y="14128"/>
                    <a:pt x="45342" y="14138"/>
                    <a:pt x="45332" y="14158"/>
                  </a:cubicBezTo>
                  <a:lnTo>
                    <a:pt x="45445" y="14273"/>
                  </a:lnTo>
                  <a:cubicBezTo>
                    <a:pt x="45415" y="14273"/>
                    <a:pt x="45383" y="14283"/>
                    <a:pt x="45373" y="14303"/>
                  </a:cubicBezTo>
                  <a:cubicBezTo>
                    <a:pt x="45415" y="14356"/>
                    <a:pt x="45445" y="14418"/>
                    <a:pt x="45445" y="14480"/>
                  </a:cubicBezTo>
                  <a:cubicBezTo>
                    <a:pt x="45362" y="14448"/>
                    <a:pt x="45290" y="14376"/>
                    <a:pt x="45259" y="14283"/>
                  </a:cubicBezTo>
                  <a:lnTo>
                    <a:pt x="45259" y="14283"/>
                  </a:lnTo>
                  <a:cubicBezTo>
                    <a:pt x="45239" y="14353"/>
                    <a:pt x="45248" y="14423"/>
                    <a:pt x="45286" y="14475"/>
                  </a:cubicBezTo>
                  <a:lnTo>
                    <a:pt x="45286" y="14475"/>
                  </a:lnTo>
                  <a:cubicBezTo>
                    <a:pt x="45282" y="14471"/>
                    <a:pt x="45276" y="14469"/>
                    <a:pt x="45270" y="14469"/>
                  </a:cubicBezTo>
                  <a:cubicBezTo>
                    <a:pt x="45255" y="14469"/>
                    <a:pt x="45238" y="14480"/>
                    <a:pt x="45238" y="14501"/>
                  </a:cubicBezTo>
                  <a:cubicBezTo>
                    <a:pt x="45228" y="14531"/>
                    <a:pt x="45249" y="14563"/>
                    <a:pt x="45270" y="14573"/>
                  </a:cubicBezTo>
                  <a:cubicBezTo>
                    <a:pt x="45290" y="14594"/>
                    <a:pt x="45311" y="14614"/>
                    <a:pt x="45321" y="14646"/>
                  </a:cubicBezTo>
                  <a:lnTo>
                    <a:pt x="45259" y="14646"/>
                  </a:lnTo>
                  <a:lnTo>
                    <a:pt x="45290" y="14739"/>
                  </a:lnTo>
                  <a:cubicBezTo>
                    <a:pt x="45250" y="14709"/>
                    <a:pt x="45220" y="14679"/>
                    <a:pt x="45180" y="14649"/>
                  </a:cubicBezTo>
                  <a:lnTo>
                    <a:pt x="45180" y="14649"/>
                  </a:lnTo>
                  <a:cubicBezTo>
                    <a:pt x="45189" y="14675"/>
                    <a:pt x="45198" y="14701"/>
                    <a:pt x="45207" y="14729"/>
                  </a:cubicBezTo>
                  <a:cubicBezTo>
                    <a:pt x="45187" y="14729"/>
                    <a:pt x="45166" y="14729"/>
                    <a:pt x="45155" y="14739"/>
                  </a:cubicBezTo>
                  <a:cubicBezTo>
                    <a:pt x="45187" y="14791"/>
                    <a:pt x="45197" y="14853"/>
                    <a:pt x="45207" y="14915"/>
                  </a:cubicBezTo>
                  <a:cubicBezTo>
                    <a:pt x="45093" y="14915"/>
                    <a:pt x="44989" y="14791"/>
                    <a:pt x="44989" y="14666"/>
                  </a:cubicBezTo>
                  <a:cubicBezTo>
                    <a:pt x="44948" y="14666"/>
                    <a:pt x="44927" y="14718"/>
                    <a:pt x="44927" y="14759"/>
                  </a:cubicBezTo>
                  <a:cubicBezTo>
                    <a:pt x="44865" y="14697"/>
                    <a:pt x="44803" y="14646"/>
                    <a:pt x="44731" y="14594"/>
                  </a:cubicBezTo>
                  <a:lnTo>
                    <a:pt x="44731" y="14594"/>
                  </a:lnTo>
                  <a:cubicBezTo>
                    <a:pt x="44731" y="14635"/>
                    <a:pt x="44731" y="14676"/>
                    <a:pt x="44751" y="14718"/>
                  </a:cubicBezTo>
                  <a:cubicBezTo>
                    <a:pt x="44749" y="14717"/>
                    <a:pt x="44746" y="14717"/>
                    <a:pt x="44744" y="14717"/>
                  </a:cubicBezTo>
                  <a:cubicBezTo>
                    <a:pt x="44717" y="14717"/>
                    <a:pt x="44701" y="14762"/>
                    <a:pt x="44720" y="14791"/>
                  </a:cubicBezTo>
                  <a:cubicBezTo>
                    <a:pt x="44731" y="14821"/>
                    <a:pt x="44772" y="14832"/>
                    <a:pt x="44803" y="14832"/>
                  </a:cubicBezTo>
                  <a:cubicBezTo>
                    <a:pt x="44772" y="14853"/>
                    <a:pt x="44751" y="14874"/>
                    <a:pt x="44731" y="14894"/>
                  </a:cubicBezTo>
                  <a:cubicBezTo>
                    <a:pt x="44731" y="14925"/>
                    <a:pt x="44772" y="14925"/>
                    <a:pt x="44793" y="14936"/>
                  </a:cubicBezTo>
                  <a:cubicBezTo>
                    <a:pt x="44824" y="14946"/>
                    <a:pt x="44834" y="14998"/>
                    <a:pt x="44803" y="14998"/>
                  </a:cubicBezTo>
                  <a:lnTo>
                    <a:pt x="44938" y="14998"/>
                  </a:lnTo>
                  <a:cubicBezTo>
                    <a:pt x="44917" y="15040"/>
                    <a:pt x="44897" y="15081"/>
                    <a:pt x="44865" y="15112"/>
                  </a:cubicBezTo>
                  <a:cubicBezTo>
                    <a:pt x="44886" y="15105"/>
                    <a:pt x="44907" y="15101"/>
                    <a:pt x="44929" y="15101"/>
                  </a:cubicBezTo>
                  <a:cubicBezTo>
                    <a:pt x="44974" y="15101"/>
                    <a:pt x="45021" y="15115"/>
                    <a:pt x="45062" y="15143"/>
                  </a:cubicBezTo>
                  <a:lnTo>
                    <a:pt x="45031" y="15174"/>
                  </a:lnTo>
                  <a:cubicBezTo>
                    <a:pt x="45072" y="15153"/>
                    <a:pt x="45104" y="15132"/>
                    <a:pt x="45145" y="15122"/>
                  </a:cubicBezTo>
                  <a:lnTo>
                    <a:pt x="45145" y="15122"/>
                  </a:lnTo>
                  <a:cubicBezTo>
                    <a:pt x="45124" y="15153"/>
                    <a:pt x="45104" y="15174"/>
                    <a:pt x="45083" y="15195"/>
                  </a:cubicBezTo>
                  <a:cubicBezTo>
                    <a:pt x="45114" y="15185"/>
                    <a:pt x="45166" y="15174"/>
                    <a:pt x="45207" y="15174"/>
                  </a:cubicBezTo>
                  <a:cubicBezTo>
                    <a:pt x="45207" y="15215"/>
                    <a:pt x="45176" y="15267"/>
                    <a:pt x="45145" y="15277"/>
                  </a:cubicBezTo>
                  <a:cubicBezTo>
                    <a:pt x="45176" y="15277"/>
                    <a:pt x="45197" y="15277"/>
                    <a:pt x="45228" y="15267"/>
                  </a:cubicBezTo>
                  <a:lnTo>
                    <a:pt x="45228" y="15267"/>
                  </a:lnTo>
                  <a:cubicBezTo>
                    <a:pt x="45207" y="15309"/>
                    <a:pt x="45166" y="15330"/>
                    <a:pt x="45124" y="15330"/>
                  </a:cubicBezTo>
                  <a:cubicBezTo>
                    <a:pt x="45155" y="15330"/>
                    <a:pt x="45197" y="15360"/>
                    <a:pt x="45207" y="15413"/>
                  </a:cubicBezTo>
                  <a:cubicBezTo>
                    <a:pt x="45166" y="15413"/>
                    <a:pt x="45134" y="15413"/>
                    <a:pt x="45093" y="15422"/>
                  </a:cubicBezTo>
                  <a:cubicBezTo>
                    <a:pt x="45124" y="15422"/>
                    <a:pt x="45155" y="15443"/>
                    <a:pt x="45176" y="15475"/>
                  </a:cubicBezTo>
                  <a:cubicBezTo>
                    <a:pt x="45124" y="15464"/>
                    <a:pt x="45072" y="15443"/>
                    <a:pt x="45031" y="15402"/>
                  </a:cubicBezTo>
                  <a:lnTo>
                    <a:pt x="45031" y="15413"/>
                  </a:lnTo>
                  <a:cubicBezTo>
                    <a:pt x="45028" y="15415"/>
                    <a:pt x="45025" y="15417"/>
                    <a:pt x="45022" y="15417"/>
                  </a:cubicBezTo>
                  <a:cubicBezTo>
                    <a:pt x="45015" y="15417"/>
                    <a:pt x="45007" y="15409"/>
                    <a:pt x="45000" y="15402"/>
                  </a:cubicBezTo>
                  <a:cubicBezTo>
                    <a:pt x="44959" y="15350"/>
                    <a:pt x="44917" y="15288"/>
                    <a:pt x="44876" y="15236"/>
                  </a:cubicBezTo>
                  <a:lnTo>
                    <a:pt x="44876" y="15319"/>
                  </a:lnTo>
                  <a:cubicBezTo>
                    <a:pt x="44844" y="15277"/>
                    <a:pt x="44814" y="15247"/>
                    <a:pt x="44782" y="15215"/>
                  </a:cubicBezTo>
                  <a:lnTo>
                    <a:pt x="44782" y="15215"/>
                  </a:lnTo>
                  <a:cubicBezTo>
                    <a:pt x="44793" y="15247"/>
                    <a:pt x="44793" y="15277"/>
                    <a:pt x="44803" y="15319"/>
                  </a:cubicBezTo>
                  <a:cubicBezTo>
                    <a:pt x="44782" y="15309"/>
                    <a:pt x="44761" y="15298"/>
                    <a:pt x="44741" y="15298"/>
                  </a:cubicBezTo>
                  <a:cubicBezTo>
                    <a:pt x="44772" y="15340"/>
                    <a:pt x="44803" y="15392"/>
                    <a:pt x="44824" y="15443"/>
                  </a:cubicBezTo>
                  <a:cubicBezTo>
                    <a:pt x="44897" y="15485"/>
                    <a:pt x="44969" y="15516"/>
                    <a:pt x="45042" y="15537"/>
                  </a:cubicBezTo>
                  <a:cubicBezTo>
                    <a:pt x="45031" y="15558"/>
                    <a:pt x="45021" y="15588"/>
                    <a:pt x="45000" y="15609"/>
                  </a:cubicBezTo>
                  <a:cubicBezTo>
                    <a:pt x="45062" y="15609"/>
                    <a:pt x="45114" y="15599"/>
                    <a:pt x="45176" y="15599"/>
                  </a:cubicBezTo>
                  <a:lnTo>
                    <a:pt x="45104" y="15671"/>
                  </a:lnTo>
                  <a:cubicBezTo>
                    <a:pt x="45124" y="15666"/>
                    <a:pt x="45142" y="15664"/>
                    <a:pt x="45159" y="15664"/>
                  </a:cubicBezTo>
                  <a:cubicBezTo>
                    <a:pt x="45176" y="15664"/>
                    <a:pt x="45192" y="15666"/>
                    <a:pt x="45207" y="15671"/>
                  </a:cubicBezTo>
                  <a:cubicBezTo>
                    <a:pt x="45187" y="15703"/>
                    <a:pt x="45155" y="15723"/>
                    <a:pt x="45124" y="15723"/>
                  </a:cubicBezTo>
                  <a:cubicBezTo>
                    <a:pt x="45145" y="15723"/>
                    <a:pt x="45155" y="15744"/>
                    <a:pt x="45166" y="15765"/>
                  </a:cubicBezTo>
                  <a:cubicBezTo>
                    <a:pt x="45083" y="15744"/>
                    <a:pt x="45010" y="15703"/>
                    <a:pt x="44948" y="15630"/>
                  </a:cubicBezTo>
                  <a:cubicBezTo>
                    <a:pt x="44938" y="15661"/>
                    <a:pt x="44927" y="15682"/>
                    <a:pt x="44938" y="15703"/>
                  </a:cubicBezTo>
                  <a:cubicBezTo>
                    <a:pt x="44876" y="15661"/>
                    <a:pt x="44824" y="15609"/>
                    <a:pt x="44772" y="15568"/>
                  </a:cubicBezTo>
                  <a:lnTo>
                    <a:pt x="44772" y="15568"/>
                  </a:lnTo>
                  <a:cubicBezTo>
                    <a:pt x="44772" y="15588"/>
                    <a:pt x="44782" y="15620"/>
                    <a:pt x="44793" y="15650"/>
                  </a:cubicBezTo>
                  <a:cubicBezTo>
                    <a:pt x="44761" y="15630"/>
                    <a:pt x="44731" y="15620"/>
                    <a:pt x="44699" y="15620"/>
                  </a:cubicBezTo>
                  <a:cubicBezTo>
                    <a:pt x="44751" y="15650"/>
                    <a:pt x="44793" y="15682"/>
                    <a:pt x="44834" y="15723"/>
                  </a:cubicBezTo>
                  <a:cubicBezTo>
                    <a:pt x="44824" y="15733"/>
                    <a:pt x="44814" y="15754"/>
                    <a:pt x="44803" y="15775"/>
                  </a:cubicBezTo>
                  <a:cubicBezTo>
                    <a:pt x="44855" y="15786"/>
                    <a:pt x="44897" y="15795"/>
                    <a:pt x="44938" y="15806"/>
                  </a:cubicBezTo>
                  <a:cubicBezTo>
                    <a:pt x="44927" y="15827"/>
                    <a:pt x="44917" y="15848"/>
                    <a:pt x="44906" y="15858"/>
                  </a:cubicBezTo>
                  <a:cubicBezTo>
                    <a:pt x="44946" y="15878"/>
                    <a:pt x="44991" y="15889"/>
                    <a:pt x="45037" y="15889"/>
                  </a:cubicBezTo>
                  <a:cubicBezTo>
                    <a:pt x="45062" y="15889"/>
                    <a:pt x="45088" y="15886"/>
                    <a:pt x="45114" y="15878"/>
                  </a:cubicBezTo>
                  <a:lnTo>
                    <a:pt x="45114" y="15878"/>
                  </a:lnTo>
                  <a:lnTo>
                    <a:pt x="45052" y="15941"/>
                  </a:lnTo>
                  <a:lnTo>
                    <a:pt x="45166" y="15941"/>
                  </a:lnTo>
                  <a:cubicBezTo>
                    <a:pt x="45155" y="15961"/>
                    <a:pt x="45134" y="15982"/>
                    <a:pt x="45114" y="16003"/>
                  </a:cubicBezTo>
                  <a:cubicBezTo>
                    <a:pt x="45121" y="16000"/>
                    <a:pt x="45129" y="15999"/>
                    <a:pt x="45137" y="15999"/>
                  </a:cubicBezTo>
                  <a:cubicBezTo>
                    <a:pt x="45160" y="15999"/>
                    <a:pt x="45181" y="16010"/>
                    <a:pt x="45197" y="16034"/>
                  </a:cubicBezTo>
                  <a:cubicBezTo>
                    <a:pt x="45166" y="16055"/>
                    <a:pt x="45134" y="16065"/>
                    <a:pt x="45104" y="16086"/>
                  </a:cubicBezTo>
                  <a:cubicBezTo>
                    <a:pt x="45134" y="16117"/>
                    <a:pt x="45166" y="16148"/>
                    <a:pt x="45187" y="16200"/>
                  </a:cubicBezTo>
                  <a:cubicBezTo>
                    <a:pt x="45134" y="16189"/>
                    <a:pt x="45093" y="16168"/>
                    <a:pt x="45052" y="16159"/>
                  </a:cubicBezTo>
                  <a:lnTo>
                    <a:pt x="45052" y="16159"/>
                  </a:lnTo>
                  <a:cubicBezTo>
                    <a:pt x="45072" y="16210"/>
                    <a:pt x="45104" y="16262"/>
                    <a:pt x="45124" y="16314"/>
                  </a:cubicBezTo>
                  <a:cubicBezTo>
                    <a:pt x="45062" y="16251"/>
                    <a:pt x="44989" y="16200"/>
                    <a:pt x="44917" y="16168"/>
                  </a:cubicBezTo>
                  <a:lnTo>
                    <a:pt x="44917" y="16168"/>
                  </a:lnTo>
                  <a:cubicBezTo>
                    <a:pt x="44959" y="16231"/>
                    <a:pt x="45010" y="16304"/>
                    <a:pt x="45052" y="16376"/>
                  </a:cubicBezTo>
                  <a:cubicBezTo>
                    <a:pt x="45010" y="16345"/>
                    <a:pt x="44969" y="16314"/>
                    <a:pt x="44917" y="16283"/>
                  </a:cubicBezTo>
                  <a:cubicBezTo>
                    <a:pt x="44909" y="16275"/>
                    <a:pt x="44900" y="16271"/>
                    <a:pt x="44891" y="16271"/>
                  </a:cubicBezTo>
                  <a:cubicBezTo>
                    <a:pt x="44877" y="16271"/>
                    <a:pt x="44865" y="16280"/>
                    <a:pt x="44865" y="16293"/>
                  </a:cubicBezTo>
                  <a:cubicBezTo>
                    <a:pt x="44834" y="16200"/>
                    <a:pt x="44793" y="16117"/>
                    <a:pt x="44761" y="16023"/>
                  </a:cubicBezTo>
                  <a:lnTo>
                    <a:pt x="44761" y="16023"/>
                  </a:lnTo>
                  <a:cubicBezTo>
                    <a:pt x="44761" y="16063"/>
                    <a:pt x="44761" y="16097"/>
                    <a:pt x="44771" y="16129"/>
                  </a:cubicBezTo>
                  <a:lnTo>
                    <a:pt x="44771" y="16129"/>
                  </a:lnTo>
                  <a:cubicBezTo>
                    <a:pt x="44742" y="16058"/>
                    <a:pt x="44705" y="15994"/>
                    <a:pt x="44669" y="15931"/>
                  </a:cubicBezTo>
                  <a:lnTo>
                    <a:pt x="44669" y="15931"/>
                  </a:lnTo>
                  <a:cubicBezTo>
                    <a:pt x="44679" y="15993"/>
                    <a:pt x="44699" y="16055"/>
                    <a:pt x="44710" y="16117"/>
                  </a:cubicBezTo>
                  <a:cubicBezTo>
                    <a:pt x="44658" y="16044"/>
                    <a:pt x="44616" y="15972"/>
                    <a:pt x="44575" y="15889"/>
                  </a:cubicBezTo>
                  <a:cubicBezTo>
                    <a:pt x="44554" y="15931"/>
                    <a:pt x="44554" y="15982"/>
                    <a:pt x="44575" y="16023"/>
                  </a:cubicBezTo>
                  <a:cubicBezTo>
                    <a:pt x="44533" y="15972"/>
                    <a:pt x="44492" y="15931"/>
                    <a:pt x="44441" y="15899"/>
                  </a:cubicBezTo>
                  <a:cubicBezTo>
                    <a:pt x="44441" y="15920"/>
                    <a:pt x="44420" y="15941"/>
                    <a:pt x="44399" y="15951"/>
                  </a:cubicBezTo>
                  <a:cubicBezTo>
                    <a:pt x="44358" y="15899"/>
                    <a:pt x="44326" y="15837"/>
                    <a:pt x="44296" y="15775"/>
                  </a:cubicBezTo>
                  <a:lnTo>
                    <a:pt x="44296" y="15775"/>
                  </a:lnTo>
                  <a:cubicBezTo>
                    <a:pt x="44254" y="15889"/>
                    <a:pt x="44275" y="16023"/>
                    <a:pt x="44347" y="16117"/>
                  </a:cubicBezTo>
                  <a:cubicBezTo>
                    <a:pt x="44358" y="16159"/>
                    <a:pt x="44399" y="16200"/>
                    <a:pt x="44451" y="16200"/>
                  </a:cubicBezTo>
                  <a:cubicBezTo>
                    <a:pt x="44430" y="16221"/>
                    <a:pt x="44420" y="16241"/>
                    <a:pt x="44399" y="16262"/>
                  </a:cubicBezTo>
                  <a:cubicBezTo>
                    <a:pt x="44441" y="16272"/>
                    <a:pt x="44482" y="16272"/>
                    <a:pt x="44524" y="16283"/>
                  </a:cubicBezTo>
                  <a:cubicBezTo>
                    <a:pt x="44513" y="16314"/>
                    <a:pt x="44492" y="16355"/>
                    <a:pt x="44461" y="16366"/>
                  </a:cubicBezTo>
                  <a:cubicBezTo>
                    <a:pt x="44544" y="16376"/>
                    <a:pt x="44627" y="16386"/>
                    <a:pt x="44710" y="16386"/>
                  </a:cubicBezTo>
                  <a:cubicBezTo>
                    <a:pt x="44689" y="16407"/>
                    <a:pt x="44669" y="16428"/>
                    <a:pt x="44648" y="16438"/>
                  </a:cubicBezTo>
                  <a:cubicBezTo>
                    <a:pt x="44685" y="16429"/>
                    <a:pt x="44720" y="16423"/>
                    <a:pt x="44755" y="16423"/>
                  </a:cubicBezTo>
                  <a:cubicBezTo>
                    <a:pt x="44797" y="16423"/>
                    <a:pt x="44840" y="16431"/>
                    <a:pt x="44886" y="16449"/>
                  </a:cubicBezTo>
                  <a:lnTo>
                    <a:pt x="44793" y="16511"/>
                  </a:lnTo>
                  <a:cubicBezTo>
                    <a:pt x="44814" y="16498"/>
                    <a:pt x="44838" y="16492"/>
                    <a:pt x="44861" y="16492"/>
                  </a:cubicBezTo>
                  <a:cubicBezTo>
                    <a:pt x="44893" y="16492"/>
                    <a:pt x="44924" y="16503"/>
                    <a:pt x="44948" y="16521"/>
                  </a:cubicBezTo>
                  <a:cubicBezTo>
                    <a:pt x="44948" y="16541"/>
                    <a:pt x="44938" y="16552"/>
                    <a:pt x="44927" y="16552"/>
                  </a:cubicBezTo>
                  <a:lnTo>
                    <a:pt x="44927" y="16645"/>
                  </a:lnTo>
                  <a:cubicBezTo>
                    <a:pt x="44897" y="16614"/>
                    <a:pt x="44855" y="16583"/>
                    <a:pt x="44824" y="16541"/>
                  </a:cubicBezTo>
                  <a:lnTo>
                    <a:pt x="44824" y="16541"/>
                  </a:lnTo>
                  <a:cubicBezTo>
                    <a:pt x="44814" y="16594"/>
                    <a:pt x="44814" y="16656"/>
                    <a:pt x="44834" y="16697"/>
                  </a:cubicBezTo>
                  <a:cubicBezTo>
                    <a:pt x="44824" y="16684"/>
                    <a:pt x="44810" y="16678"/>
                    <a:pt x="44796" y="16678"/>
                  </a:cubicBezTo>
                  <a:cubicBezTo>
                    <a:pt x="44765" y="16678"/>
                    <a:pt x="44731" y="16706"/>
                    <a:pt x="44731" y="16749"/>
                  </a:cubicBezTo>
                  <a:cubicBezTo>
                    <a:pt x="44699" y="16749"/>
                    <a:pt x="44669" y="16728"/>
                    <a:pt x="44658" y="16687"/>
                  </a:cubicBezTo>
                  <a:cubicBezTo>
                    <a:pt x="44637" y="16656"/>
                    <a:pt x="44627" y="16624"/>
                    <a:pt x="44606" y="16594"/>
                  </a:cubicBezTo>
                  <a:cubicBezTo>
                    <a:pt x="44606" y="16583"/>
                    <a:pt x="44596" y="16573"/>
                    <a:pt x="44586" y="16573"/>
                  </a:cubicBezTo>
                  <a:cubicBezTo>
                    <a:pt x="44554" y="16573"/>
                    <a:pt x="44554" y="16656"/>
                    <a:pt x="44524" y="16656"/>
                  </a:cubicBezTo>
                  <a:cubicBezTo>
                    <a:pt x="44503" y="16614"/>
                    <a:pt x="44482" y="16583"/>
                    <a:pt x="44441" y="16562"/>
                  </a:cubicBezTo>
                  <a:lnTo>
                    <a:pt x="44441" y="16562"/>
                  </a:lnTo>
                  <a:cubicBezTo>
                    <a:pt x="44451" y="16604"/>
                    <a:pt x="44451" y="16656"/>
                    <a:pt x="44461" y="16697"/>
                  </a:cubicBezTo>
                  <a:cubicBezTo>
                    <a:pt x="44451" y="16666"/>
                    <a:pt x="44420" y="16635"/>
                    <a:pt x="44388" y="16635"/>
                  </a:cubicBezTo>
                  <a:cubicBezTo>
                    <a:pt x="44378" y="16656"/>
                    <a:pt x="44388" y="16687"/>
                    <a:pt x="44399" y="16718"/>
                  </a:cubicBezTo>
                  <a:cubicBezTo>
                    <a:pt x="44378" y="16687"/>
                    <a:pt x="44358" y="16645"/>
                    <a:pt x="44326" y="16645"/>
                  </a:cubicBezTo>
                  <a:lnTo>
                    <a:pt x="44285" y="16645"/>
                  </a:lnTo>
                  <a:cubicBezTo>
                    <a:pt x="44213" y="16645"/>
                    <a:pt x="44181" y="16552"/>
                    <a:pt x="44171" y="16479"/>
                  </a:cubicBezTo>
                  <a:cubicBezTo>
                    <a:pt x="44119" y="16479"/>
                    <a:pt x="44078" y="16541"/>
                    <a:pt x="44078" y="16594"/>
                  </a:cubicBezTo>
                  <a:cubicBezTo>
                    <a:pt x="44068" y="16594"/>
                    <a:pt x="44047" y="16583"/>
                    <a:pt x="44036" y="16573"/>
                  </a:cubicBezTo>
                  <a:lnTo>
                    <a:pt x="44036" y="16573"/>
                  </a:lnTo>
                  <a:cubicBezTo>
                    <a:pt x="44057" y="16624"/>
                    <a:pt x="44078" y="16666"/>
                    <a:pt x="44109" y="16697"/>
                  </a:cubicBezTo>
                  <a:cubicBezTo>
                    <a:pt x="44100" y="16693"/>
                    <a:pt x="44092" y="16690"/>
                    <a:pt x="44084" y="16690"/>
                  </a:cubicBezTo>
                  <a:cubicBezTo>
                    <a:pt x="44073" y="16690"/>
                    <a:pt x="44063" y="16695"/>
                    <a:pt x="44057" y="16707"/>
                  </a:cubicBezTo>
                  <a:cubicBezTo>
                    <a:pt x="44109" y="16739"/>
                    <a:pt x="44160" y="16760"/>
                    <a:pt x="44213" y="16769"/>
                  </a:cubicBezTo>
                  <a:cubicBezTo>
                    <a:pt x="44192" y="16790"/>
                    <a:pt x="44181" y="16822"/>
                    <a:pt x="44160" y="16842"/>
                  </a:cubicBezTo>
                  <a:cubicBezTo>
                    <a:pt x="44163" y="16840"/>
                    <a:pt x="44169" y="16839"/>
                    <a:pt x="44177" y="16839"/>
                  </a:cubicBezTo>
                  <a:cubicBezTo>
                    <a:pt x="44210" y="16839"/>
                    <a:pt x="44277" y="16852"/>
                    <a:pt x="44285" y="16852"/>
                  </a:cubicBezTo>
                  <a:cubicBezTo>
                    <a:pt x="44160" y="16925"/>
                    <a:pt x="44326" y="17153"/>
                    <a:pt x="44368" y="17257"/>
                  </a:cubicBezTo>
                  <a:cubicBezTo>
                    <a:pt x="44305" y="17142"/>
                    <a:pt x="44223" y="17050"/>
                    <a:pt x="44140" y="16977"/>
                  </a:cubicBezTo>
                  <a:lnTo>
                    <a:pt x="44140" y="16977"/>
                  </a:lnTo>
                  <a:cubicBezTo>
                    <a:pt x="44150" y="17039"/>
                    <a:pt x="44171" y="17091"/>
                    <a:pt x="44181" y="17153"/>
                  </a:cubicBezTo>
                  <a:cubicBezTo>
                    <a:pt x="44150" y="17112"/>
                    <a:pt x="44098" y="17091"/>
                    <a:pt x="44057" y="17080"/>
                  </a:cubicBezTo>
                  <a:lnTo>
                    <a:pt x="44057" y="17080"/>
                  </a:lnTo>
                  <a:cubicBezTo>
                    <a:pt x="44088" y="17163"/>
                    <a:pt x="44150" y="17225"/>
                    <a:pt x="44233" y="17236"/>
                  </a:cubicBezTo>
                  <a:cubicBezTo>
                    <a:pt x="44181" y="17246"/>
                    <a:pt x="44130" y="17257"/>
                    <a:pt x="44078" y="17278"/>
                  </a:cubicBezTo>
                  <a:cubicBezTo>
                    <a:pt x="44140" y="17288"/>
                    <a:pt x="44202" y="17308"/>
                    <a:pt x="44264" y="17329"/>
                  </a:cubicBezTo>
                  <a:cubicBezTo>
                    <a:pt x="44243" y="17350"/>
                    <a:pt x="44223" y="17381"/>
                    <a:pt x="44202" y="17402"/>
                  </a:cubicBezTo>
                  <a:cubicBezTo>
                    <a:pt x="44296" y="17423"/>
                    <a:pt x="44388" y="17433"/>
                    <a:pt x="44482" y="17433"/>
                  </a:cubicBezTo>
                  <a:cubicBezTo>
                    <a:pt x="44441" y="17474"/>
                    <a:pt x="44399" y="17506"/>
                    <a:pt x="44368" y="17547"/>
                  </a:cubicBezTo>
                  <a:cubicBezTo>
                    <a:pt x="44441" y="17568"/>
                    <a:pt x="44513" y="17609"/>
                    <a:pt x="44554" y="17681"/>
                  </a:cubicBezTo>
                  <a:cubicBezTo>
                    <a:pt x="44471" y="17681"/>
                    <a:pt x="44378" y="17640"/>
                    <a:pt x="44316" y="17568"/>
                  </a:cubicBezTo>
                  <a:lnTo>
                    <a:pt x="44316" y="17671"/>
                  </a:lnTo>
                  <a:cubicBezTo>
                    <a:pt x="44255" y="17630"/>
                    <a:pt x="44203" y="17569"/>
                    <a:pt x="44172" y="17497"/>
                  </a:cubicBezTo>
                  <a:lnTo>
                    <a:pt x="44172" y="17497"/>
                  </a:lnTo>
                  <a:cubicBezTo>
                    <a:pt x="44180" y="17519"/>
                    <a:pt x="44171" y="17558"/>
                    <a:pt x="44160" y="17578"/>
                  </a:cubicBezTo>
                  <a:cubicBezTo>
                    <a:pt x="44109" y="17547"/>
                    <a:pt x="44068" y="17515"/>
                    <a:pt x="44026" y="17485"/>
                  </a:cubicBezTo>
                  <a:lnTo>
                    <a:pt x="44026" y="17485"/>
                  </a:lnTo>
                  <a:cubicBezTo>
                    <a:pt x="44047" y="17536"/>
                    <a:pt x="44078" y="17588"/>
                    <a:pt x="44098" y="17640"/>
                  </a:cubicBezTo>
                  <a:cubicBezTo>
                    <a:pt x="44088" y="17624"/>
                    <a:pt x="44072" y="17617"/>
                    <a:pt x="44057" y="17617"/>
                  </a:cubicBezTo>
                  <a:cubicBezTo>
                    <a:pt x="44041" y="17617"/>
                    <a:pt x="44026" y="17624"/>
                    <a:pt x="44015" y="17640"/>
                  </a:cubicBezTo>
                  <a:cubicBezTo>
                    <a:pt x="44047" y="17692"/>
                    <a:pt x="44088" y="17733"/>
                    <a:pt x="44150" y="17733"/>
                  </a:cubicBezTo>
                  <a:cubicBezTo>
                    <a:pt x="44130" y="17764"/>
                    <a:pt x="44109" y="17796"/>
                    <a:pt x="44088" y="17816"/>
                  </a:cubicBezTo>
                  <a:cubicBezTo>
                    <a:pt x="44130" y="17816"/>
                    <a:pt x="44171" y="17816"/>
                    <a:pt x="44202" y="17837"/>
                  </a:cubicBezTo>
                  <a:cubicBezTo>
                    <a:pt x="44243" y="17858"/>
                    <a:pt x="44264" y="17909"/>
                    <a:pt x="44264" y="17951"/>
                  </a:cubicBezTo>
                  <a:cubicBezTo>
                    <a:pt x="44257" y="17978"/>
                    <a:pt x="44227" y="18002"/>
                    <a:pt x="44202" y="18002"/>
                  </a:cubicBezTo>
                  <a:cubicBezTo>
                    <a:pt x="44195" y="18002"/>
                    <a:pt x="44188" y="18000"/>
                    <a:pt x="44182" y="17996"/>
                  </a:cubicBezTo>
                  <a:lnTo>
                    <a:pt x="44182" y="17996"/>
                  </a:lnTo>
                  <a:cubicBezTo>
                    <a:pt x="44216" y="18032"/>
                    <a:pt x="44260" y="18051"/>
                    <a:pt x="44305" y="18051"/>
                  </a:cubicBezTo>
                  <a:cubicBezTo>
                    <a:pt x="44346" y="18051"/>
                    <a:pt x="44387" y="18035"/>
                    <a:pt x="44420" y="18003"/>
                  </a:cubicBezTo>
                  <a:lnTo>
                    <a:pt x="44420" y="18003"/>
                  </a:lnTo>
                  <a:cubicBezTo>
                    <a:pt x="44451" y="18034"/>
                    <a:pt x="44441" y="18096"/>
                    <a:pt x="44399" y="18116"/>
                  </a:cubicBezTo>
                  <a:cubicBezTo>
                    <a:pt x="44404" y="18115"/>
                    <a:pt x="44409" y="18114"/>
                    <a:pt x="44414" y="18114"/>
                  </a:cubicBezTo>
                  <a:cubicBezTo>
                    <a:pt x="44439" y="18114"/>
                    <a:pt x="44461" y="18134"/>
                    <a:pt x="44461" y="18169"/>
                  </a:cubicBezTo>
                  <a:cubicBezTo>
                    <a:pt x="44461" y="18195"/>
                    <a:pt x="44438" y="18222"/>
                    <a:pt x="44412" y="18222"/>
                  </a:cubicBezTo>
                  <a:cubicBezTo>
                    <a:pt x="44408" y="18222"/>
                    <a:pt x="44403" y="18222"/>
                    <a:pt x="44399" y="18220"/>
                  </a:cubicBezTo>
                  <a:lnTo>
                    <a:pt x="44399" y="18220"/>
                  </a:lnTo>
                  <a:cubicBezTo>
                    <a:pt x="44451" y="18241"/>
                    <a:pt x="44492" y="18272"/>
                    <a:pt x="44524" y="18324"/>
                  </a:cubicBezTo>
                  <a:cubicBezTo>
                    <a:pt x="44504" y="18337"/>
                    <a:pt x="44485" y="18346"/>
                    <a:pt x="44465" y="18346"/>
                  </a:cubicBezTo>
                  <a:cubicBezTo>
                    <a:pt x="44454" y="18346"/>
                    <a:pt x="44442" y="18342"/>
                    <a:pt x="44430" y="18334"/>
                  </a:cubicBezTo>
                  <a:lnTo>
                    <a:pt x="44430" y="18334"/>
                  </a:lnTo>
                  <a:cubicBezTo>
                    <a:pt x="44482" y="18407"/>
                    <a:pt x="44554" y="18459"/>
                    <a:pt x="44616" y="18489"/>
                  </a:cubicBezTo>
                  <a:cubicBezTo>
                    <a:pt x="44599" y="18511"/>
                    <a:pt x="44576" y="18521"/>
                    <a:pt x="44551" y="18521"/>
                  </a:cubicBezTo>
                  <a:cubicBezTo>
                    <a:pt x="44518" y="18521"/>
                    <a:pt x="44481" y="18503"/>
                    <a:pt x="44451" y="18480"/>
                  </a:cubicBezTo>
                  <a:cubicBezTo>
                    <a:pt x="44399" y="18438"/>
                    <a:pt x="44368" y="18376"/>
                    <a:pt x="44337" y="18314"/>
                  </a:cubicBezTo>
                  <a:cubicBezTo>
                    <a:pt x="44246" y="18294"/>
                    <a:pt x="44175" y="18195"/>
                    <a:pt x="44161" y="18084"/>
                  </a:cubicBezTo>
                  <a:lnTo>
                    <a:pt x="44161" y="18084"/>
                  </a:lnTo>
                  <a:cubicBezTo>
                    <a:pt x="44162" y="18109"/>
                    <a:pt x="44145" y="18119"/>
                    <a:pt x="44124" y="18119"/>
                  </a:cubicBezTo>
                  <a:cubicBezTo>
                    <a:pt x="44101" y="18119"/>
                    <a:pt x="44073" y="18106"/>
                    <a:pt x="44057" y="18086"/>
                  </a:cubicBezTo>
                  <a:cubicBezTo>
                    <a:pt x="44026" y="18034"/>
                    <a:pt x="44005" y="17961"/>
                    <a:pt x="43953" y="17961"/>
                  </a:cubicBezTo>
                  <a:cubicBezTo>
                    <a:pt x="43974" y="18013"/>
                    <a:pt x="43985" y="18075"/>
                    <a:pt x="43995" y="18127"/>
                  </a:cubicBezTo>
                  <a:cubicBezTo>
                    <a:pt x="43990" y="18123"/>
                    <a:pt x="43984" y="18120"/>
                    <a:pt x="43979" y="18120"/>
                  </a:cubicBezTo>
                  <a:cubicBezTo>
                    <a:pt x="43971" y="18120"/>
                    <a:pt x="43964" y="18125"/>
                    <a:pt x="43964" y="18137"/>
                  </a:cubicBezTo>
                  <a:cubicBezTo>
                    <a:pt x="43953" y="18158"/>
                    <a:pt x="43974" y="18189"/>
                    <a:pt x="43995" y="18199"/>
                  </a:cubicBezTo>
                  <a:cubicBezTo>
                    <a:pt x="44036" y="18241"/>
                    <a:pt x="44088" y="18272"/>
                    <a:pt x="44150" y="18293"/>
                  </a:cubicBezTo>
                  <a:cubicBezTo>
                    <a:pt x="44130" y="18324"/>
                    <a:pt x="44109" y="18344"/>
                    <a:pt x="44088" y="18365"/>
                  </a:cubicBezTo>
                  <a:cubicBezTo>
                    <a:pt x="44109" y="18417"/>
                    <a:pt x="44171" y="18427"/>
                    <a:pt x="44213" y="18448"/>
                  </a:cubicBezTo>
                  <a:cubicBezTo>
                    <a:pt x="44254" y="18469"/>
                    <a:pt x="44285" y="18562"/>
                    <a:pt x="44233" y="18572"/>
                  </a:cubicBezTo>
                  <a:cubicBezTo>
                    <a:pt x="44275" y="18614"/>
                    <a:pt x="44296" y="18666"/>
                    <a:pt x="44316" y="18717"/>
                  </a:cubicBezTo>
                  <a:cubicBezTo>
                    <a:pt x="44254" y="18717"/>
                    <a:pt x="44192" y="18697"/>
                    <a:pt x="44140" y="18655"/>
                  </a:cubicBezTo>
                  <a:lnTo>
                    <a:pt x="44140" y="18655"/>
                  </a:lnTo>
                  <a:cubicBezTo>
                    <a:pt x="44171" y="18728"/>
                    <a:pt x="44213" y="18800"/>
                    <a:pt x="44254" y="18853"/>
                  </a:cubicBezTo>
                  <a:cubicBezTo>
                    <a:pt x="44249" y="18855"/>
                    <a:pt x="44243" y="18856"/>
                    <a:pt x="44238" y="18856"/>
                  </a:cubicBezTo>
                  <a:cubicBezTo>
                    <a:pt x="44222" y="18856"/>
                    <a:pt x="44207" y="18847"/>
                    <a:pt x="44192" y="18832"/>
                  </a:cubicBezTo>
                  <a:cubicBezTo>
                    <a:pt x="44177" y="18817"/>
                    <a:pt x="44156" y="18807"/>
                    <a:pt x="44138" y="18807"/>
                  </a:cubicBezTo>
                  <a:cubicBezTo>
                    <a:pt x="44131" y="18807"/>
                    <a:pt x="44125" y="18808"/>
                    <a:pt x="44119" y="18811"/>
                  </a:cubicBezTo>
                  <a:cubicBezTo>
                    <a:pt x="44109" y="18811"/>
                    <a:pt x="44098" y="18832"/>
                    <a:pt x="44109" y="18853"/>
                  </a:cubicBezTo>
                  <a:cubicBezTo>
                    <a:pt x="43985" y="18749"/>
                    <a:pt x="43891" y="18593"/>
                    <a:pt x="43860" y="18427"/>
                  </a:cubicBezTo>
                  <a:cubicBezTo>
                    <a:pt x="43819" y="18386"/>
                    <a:pt x="43767" y="18344"/>
                    <a:pt x="43715" y="18334"/>
                  </a:cubicBezTo>
                  <a:cubicBezTo>
                    <a:pt x="43715" y="18231"/>
                    <a:pt x="43757" y="18127"/>
                    <a:pt x="43819" y="18044"/>
                  </a:cubicBezTo>
                  <a:lnTo>
                    <a:pt x="43819" y="18044"/>
                  </a:lnTo>
                  <a:cubicBezTo>
                    <a:pt x="43798" y="18054"/>
                    <a:pt x="43777" y="18065"/>
                    <a:pt x="43746" y="18075"/>
                  </a:cubicBezTo>
                  <a:cubicBezTo>
                    <a:pt x="43808" y="18003"/>
                    <a:pt x="43850" y="17920"/>
                    <a:pt x="43891" y="17826"/>
                  </a:cubicBezTo>
                  <a:cubicBezTo>
                    <a:pt x="43883" y="17824"/>
                    <a:pt x="43875" y="17822"/>
                    <a:pt x="43866" y="17822"/>
                  </a:cubicBezTo>
                  <a:cubicBezTo>
                    <a:pt x="43844" y="17822"/>
                    <a:pt x="43821" y="17832"/>
                    <a:pt x="43798" y="17847"/>
                  </a:cubicBezTo>
                  <a:cubicBezTo>
                    <a:pt x="43798" y="17826"/>
                    <a:pt x="43787" y="17796"/>
                    <a:pt x="43767" y="17796"/>
                  </a:cubicBezTo>
                  <a:cubicBezTo>
                    <a:pt x="43736" y="17796"/>
                    <a:pt x="43705" y="17826"/>
                    <a:pt x="43684" y="17858"/>
                  </a:cubicBezTo>
                  <a:lnTo>
                    <a:pt x="43622" y="17796"/>
                  </a:lnTo>
                  <a:cubicBezTo>
                    <a:pt x="43632" y="17692"/>
                    <a:pt x="43684" y="17598"/>
                    <a:pt x="43767" y="17547"/>
                  </a:cubicBezTo>
                  <a:lnTo>
                    <a:pt x="43767" y="17547"/>
                  </a:lnTo>
                  <a:cubicBezTo>
                    <a:pt x="43746" y="17557"/>
                    <a:pt x="43715" y="17557"/>
                    <a:pt x="43684" y="17568"/>
                  </a:cubicBezTo>
                  <a:cubicBezTo>
                    <a:pt x="43736" y="17515"/>
                    <a:pt x="43777" y="17453"/>
                    <a:pt x="43829" y="17402"/>
                  </a:cubicBezTo>
                  <a:cubicBezTo>
                    <a:pt x="43767" y="17402"/>
                    <a:pt x="43715" y="17423"/>
                    <a:pt x="43674" y="17464"/>
                  </a:cubicBezTo>
                  <a:cubicBezTo>
                    <a:pt x="43736" y="17402"/>
                    <a:pt x="43757" y="17288"/>
                    <a:pt x="43725" y="17205"/>
                  </a:cubicBezTo>
                  <a:lnTo>
                    <a:pt x="43725" y="17205"/>
                  </a:lnTo>
                  <a:cubicBezTo>
                    <a:pt x="43682" y="17239"/>
                    <a:pt x="43646" y="17297"/>
                    <a:pt x="43641" y="17357"/>
                  </a:cubicBezTo>
                  <a:lnTo>
                    <a:pt x="43641" y="17357"/>
                  </a:lnTo>
                  <a:cubicBezTo>
                    <a:pt x="43638" y="17306"/>
                    <a:pt x="43629" y="17255"/>
                    <a:pt x="43612" y="17205"/>
                  </a:cubicBezTo>
                  <a:cubicBezTo>
                    <a:pt x="43580" y="17246"/>
                    <a:pt x="43570" y="17288"/>
                    <a:pt x="43570" y="17340"/>
                  </a:cubicBezTo>
                  <a:cubicBezTo>
                    <a:pt x="43552" y="17321"/>
                    <a:pt x="43527" y="17310"/>
                    <a:pt x="43501" y="17310"/>
                  </a:cubicBezTo>
                  <a:cubicBezTo>
                    <a:pt x="43482" y="17310"/>
                    <a:pt x="43463" y="17316"/>
                    <a:pt x="43446" y="17329"/>
                  </a:cubicBezTo>
                  <a:cubicBezTo>
                    <a:pt x="43446" y="17225"/>
                    <a:pt x="43477" y="17122"/>
                    <a:pt x="43539" y="17039"/>
                  </a:cubicBezTo>
                  <a:cubicBezTo>
                    <a:pt x="43612" y="16925"/>
                    <a:pt x="43684" y="16822"/>
                    <a:pt x="43777" y="16728"/>
                  </a:cubicBezTo>
                  <a:cubicBezTo>
                    <a:pt x="43757" y="16707"/>
                    <a:pt x="43726" y="16697"/>
                    <a:pt x="43695" y="16697"/>
                  </a:cubicBezTo>
                  <a:cubicBezTo>
                    <a:pt x="43664" y="16697"/>
                    <a:pt x="43632" y="16707"/>
                    <a:pt x="43612" y="16728"/>
                  </a:cubicBezTo>
                  <a:cubicBezTo>
                    <a:pt x="43612" y="16718"/>
                    <a:pt x="43601" y="16687"/>
                    <a:pt x="43580" y="16687"/>
                  </a:cubicBezTo>
                  <a:cubicBezTo>
                    <a:pt x="43559" y="16687"/>
                    <a:pt x="43539" y="16707"/>
                    <a:pt x="43529" y="16739"/>
                  </a:cubicBezTo>
                  <a:cubicBezTo>
                    <a:pt x="43550" y="16666"/>
                    <a:pt x="43518" y="16573"/>
                    <a:pt x="43456" y="16541"/>
                  </a:cubicBezTo>
                  <a:cubicBezTo>
                    <a:pt x="43435" y="16573"/>
                    <a:pt x="43425" y="16594"/>
                    <a:pt x="43404" y="16614"/>
                  </a:cubicBezTo>
                  <a:cubicBezTo>
                    <a:pt x="43394" y="16583"/>
                    <a:pt x="43384" y="16541"/>
                    <a:pt x="43394" y="16500"/>
                  </a:cubicBezTo>
                  <a:lnTo>
                    <a:pt x="43394" y="16500"/>
                  </a:lnTo>
                  <a:cubicBezTo>
                    <a:pt x="43373" y="16552"/>
                    <a:pt x="43342" y="16604"/>
                    <a:pt x="43311" y="16645"/>
                  </a:cubicBezTo>
                  <a:cubicBezTo>
                    <a:pt x="43280" y="16604"/>
                    <a:pt x="43269" y="16541"/>
                    <a:pt x="43269" y="16479"/>
                  </a:cubicBezTo>
                  <a:lnTo>
                    <a:pt x="43269" y="16479"/>
                  </a:lnTo>
                  <a:cubicBezTo>
                    <a:pt x="43239" y="16604"/>
                    <a:pt x="43239" y="16739"/>
                    <a:pt x="43290" y="16852"/>
                  </a:cubicBezTo>
                  <a:cubicBezTo>
                    <a:pt x="43301" y="16884"/>
                    <a:pt x="43311" y="16915"/>
                    <a:pt x="43290" y="16946"/>
                  </a:cubicBezTo>
                  <a:cubicBezTo>
                    <a:pt x="43290" y="16946"/>
                    <a:pt x="43286" y="16950"/>
                    <a:pt x="43280" y="16950"/>
                  </a:cubicBezTo>
                  <a:cubicBezTo>
                    <a:pt x="43276" y="16950"/>
                    <a:pt x="43273" y="16949"/>
                    <a:pt x="43269" y="16946"/>
                  </a:cubicBezTo>
                  <a:lnTo>
                    <a:pt x="43269" y="16946"/>
                  </a:lnTo>
                  <a:cubicBezTo>
                    <a:pt x="43280" y="16997"/>
                    <a:pt x="43259" y="17060"/>
                    <a:pt x="43218" y="17080"/>
                  </a:cubicBezTo>
                  <a:cubicBezTo>
                    <a:pt x="43197" y="17050"/>
                    <a:pt x="43177" y="17029"/>
                    <a:pt x="43156" y="17008"/>
                  </a:cubicBezTo>
                  <a:lnTo>
                    <a:pt x="43156" y="17008"/>
                  </a:lnTo>
                  <a:cubicBezTo>
                    <a:pt x="43166" y="17060"/>
                    <a:pt x="43156" y="17122"/>
                    <a:pt x="43124" y="17174"/>
                  </a:cubicBezTo>
                  <a:cubicBezTo>
                    <a:pt x="43114" y="17112"/>
                    <a:pt x="43094" y="17050"/>
                    <a:pt x="43073" y="16987"/>
                  </a:cubicBezTo>
                  <a:cubicBezTo>
                    <a:pt x="43062" y="17008"/>
                    <a:pt x="43052" y="17018"/>
                    <a:pt x="43031" y="17039"/>
                  </a:cubicBezTo>
                  <a:cubicBezTo>
                    <a:pt x="43021" y="16842"/>
                    <a:pt x="43094" y="16624"/>
                    <a:pt x="43218" y="16490"/>
                  </a:cubicBezTo>
                  <a:cubicBezTo>
                    <a:pt x="43194" y="16472"/>
                    <a:pt x="43163" y="16461"/>
                    <a:pt x="43133" y="16461"/>
                  </a:cubicBezTo>
                  <a:cubicBezTo>
                    <a:pt x="43120" y="16461"/>
                    <a:pt x="43107" y="16463"/>
                    <a:pt x="43095" y="16467"/>
                  </a:cubicBezTo>
                  <a:lnTo>
                    <a:pt x="43095" y="16467"/>
                  </a:lnTo>
                  <a:cubicBezTo>
                    <a:pt x="43108" y="16450"/>
                    <a:pt x="43111" y="16416"/>
                    <a:pt x="43104" y="16386"/>
                  </a:cubicBezTo>
                  <a:cubicBezTo>
                    <a:pt x="43094" y="16355"/>
                    <a:pt x="43073" y="16324"/>
                    <a:pt x="43083" y="16283"/>
                  </a:cubicBezTo>
                  <a:cubicBezTo>
                    <a:pt x="43083" y="16231"/>
                    <a:pt x="43124" y="16200"/>
                    <a:pt x="43177" y="16189"/>
                  </a:cubicBezTo>
                  <a:cubicBezTo>
                    <a:pt x="43197" y="16184"/>
                    <a:pt x="43218" y="16184"/>
                    <a:pt x="43239" y="16184"/>
                  </a:cubicBezTo>
                  <a:cubicBezTo>
                    <a:pt x="43259" y="16184"/>
                    <a:pt x="43280" y="16184"/>
                    <a:pt x="43301" y="16179"/>
                  </a:cubicBezTo>
                  <a:cubicBezTo>
                    <a:pt x="43394" y="16159"/>
                    <a:pt x="43456" y="16076"/>
                    <a:pt x="43518" y="15993"/>
                  </a:cubicBezTo>
                  <a:cubicBezTo>
                    <a:pt x="43467" y="15961"/>
                    <a:pt x="43425" y="15941"/>
                    <a:pt x="43373" y="15920"/>
                  </a:cubicBezTo>
                  <a:cubicBezTo>
                    <a:pt x="43425" y="15878"/>
                    <a:pt x="43467" y="15837"/>
                    <a:pt x="43508" y="15806"/>
                  </a:cubicBezTo>
                  <a:cubicBezTo>
                    <a:pt x="43487" y="15806"/>
                    <a:pt x="43467" y="15806"/>
                    <a:pt x="43456" y="15795"/>
                  </a:cubicBezTo>
                  <a:cubicBezTo>
                    <a:pt x="43446" y="15786"/>
                    <a:pt x="43446" y="15775"/>
                    <a:pt x="43446" y="15765"/>
                  </a:cubicBezTo>
                  <a:cubicBezTo>
                    <a:pt x="43456" y="15754"/>
                    <a:pt x="43456" y="15744"/>
                    <a:pt x="43467" y="15744"/>
                  </a:cubicBezTo>
                  <a:cubicBezTo>
                    <a:pt x="43467" y="15754"/>
                    <a:pt x="43456" y="15754"/>
                    <a:pt x="43456" y="15765"/>
                  </a:cubicBezTo>
                  <a:cubicBezTo>
                    <a:pt x="43508" y="15733"/>
                    <a:pt x="43570" y="15661"/>
                    <a:pt x="43601" y="15630"/>
                  </a:cubicBezTo>
                  <a:cubicBezTo>
                    <a:pt x="43580" y="15609"/>
                    <a:pt x="43559" y="15578"/>
                    <a:pt x="43539" y="15558"/>
                  </a:cubicBezTo>
                  <a:cubicBezTo>
                    <a:pt x="43518" y="15578"/>
                    <a:pt x="43487" y="15588"/>
                    <a:pt x="43456" y="15588"/>
                  </a:cubicBezTo>
                  <a:cubicBezTo>
                    <a:pt x="43490" y="15536"/>
                    <a:pt x="43547" y="15513"/>
                    <a:pt x="43606" y="15513"/>
                  </a:cubicBezTo>
                  <a:cubicBezTo>
                    <a:pt x="43618" y="15513"/>
                    <a:pt x="43630" y="15514"/>
                    <a:pt x="43642" y="15516"/>
                  </a:cubicBezTo>
                  <a:cubicBezTo>
                    <a:pt x="43685" y="15523"/>
                    <a:pt x="43728" y="15535"/>
                    <a:pt x="43771" y="15535"/>
                  </a:cubicBezTo>
                  <a:cubicBezTo>
                    <a:pt x="43790" y="15535"/>
                    <a:pt x="43810" y="15533"/>
                    <a:pt x="43829" y="15526"/>
                  </a:cubicBezTo>
                  <a:cubicBezTo>
                    <a:pt x="43902" y="15516"/>
                    <a:pt x="43953" y="15433"/>
                    <a:pt x="43932" y="15360"/>
                  </a:cubicBezTo>
                  <a:cubicBezTo>
                    <a:pt x="43891" y="15360"/>
                    <a:pt x="43850" y="15371"/>
                    <a:pt x="43819" y="15402"/>
                  </a:cubicBezTo>
                  <a:cubicBezTo>
                    <a:pt x="43850" y="15360"/>
                    <a:pt x="43870" y="15319"/>
                    <a:pt x="43891" y="15277"/>
                  </a:cubicBezTo>
                  <a:lnTo>
                    <a:pt x="43891" y="15277"/>
                  </a:lnTo>
                  <a:cubicBezTo>
                    <a:pt x="43850" y="15288"/>
                    <a:pt x="43808" y="15288"/>
                    <a:pt x="43767" y="15298"/>
                  </a:cubicBezTo>
                  <a:cubicBezTo>
                    <a:pt x="43767" y="15257"/>
                    <a:pt x="43746" y="15226"/>
                    <a:pt x="43705" y="15215"/>
                  </a:cubicBezTo>
                  <a:cubicBezTo>
                    <a:pt x="43745" y="15176"/>
                    <a:pt x="43791" y="15160"/>
                    <a:pt x="43839" y="15160"/>
                  </a:cubicBezTo>
                  <a:cubicBezTo>
                    <a:pt x="43853" y="15160"/>
                    <a:pt x="43867" y="15161"/>
                    <a:pt x="43881" y="15164"/>
                  </a:cubicBezTo>
                  <a:cubicBezTo>
                    <a:pt x="43912" y="15164"/>
                    <a:pt x="43942" y="15166"/>
                    <a:pt x="43972" y="15166"/>
                  </a:cubicBezTo>
                  <a:cubicBezTo>
                    <a:pt x="44004" y="15166"/>
                    <a:pt x="44036" y="15164"/>
                    <a:pt x="44068" y="15153"/>
                  </a:cubicBezTo>
                  <a:cubicBezTo>
                    <a:pt x="44130" y="15143"/>
                    <a:pt x="44181" y="15091"/>
                    <a:pt x="44192" y="15019"/>
                  </a:cubicBezTo>
                  <a:cubicBezTo>
                    <a:pt x="44171" y="15019"/>
                    <a:pt x="44160" y="15008"/>
                    <a:pt x="44150" y="14998"/>
                  </a:cubicBezTo>
                  <a:cubicBezTo>
                    <a:pt x="44160" y="14977"/>
                    <a:pt x="44160" y="14957"/>
                    <a:pt x="44160" y="14946"/>
                  </a:cubicBezTo>
                  <a:cubicBezTo>
                    <a:pt x="44152" y="14943"/>
                    <a:pt x="44144" y="14942"/>
                    <a:pt x="44136" y="14942"/>
                  </a:cubicBezTo>
                  <a:cubicBezTo>
                    <a:pt x="44113" y="14942"/>
                    <a:pt x="44090" y="14951"/>
                    <a:pt x="44068" y="14967"/>
                  </a:cubicBezTo>
                  <a:cubicBezTo>
                    <a:pt x="44098" y="14915"/>
                    <a:pt x="44119" y="14863"/>
                    <a:pt x="44140" y="14812"/>
                  </a:cubicBezTo>
                  <a:cubicBezTo>
                    <a:pt x="44109" y="14812"/>
                    <a:pt x="44088" y="14812"/>
                    <a:pt x="44057" y="14801"/>
                  </a:cubicBezTo>
                  <a:cubicBezTo>
                    <a:pt x="44068" y="14780"/>
                    <a:pt x="44068" y="14759"/>
                    <a:pt x="44068" y="14729"/>
                  </a:cubicBezTo>
                  <a:cubicBezTo>
                    <a:pt x="44059" y="14712"/>
                    <a:pt x="44043" y="14695"/>
                    <a:pt x="44026" y="14695"/>
                  </a:cubicBezTo>
                  <a:cubicBezTo>
                    <a:pt x="44023" y="14695"/>
                    <a:pt x="44019" y="14695"/>
                    <a:pt x="44015" y="14697"/>
                  </a:cubicBezTo>
                  <a:cubicBezTo>
                    <a:pt x="44005" y="14708"/>
                    <a:pt x="44005" y="14718"/>
                    <a:pt x="43995" y="14729"/>
                  </a:cubicBezTo>
                  <a:cubicBezTo>
                    <a:pt x="43985" y="14759"/>
                    <a:pt x="43974" y="14801"/>
                    <a:pt x="43964" y="14842"/>
                  </a:cubicBezTo>
                  <a:cubicBezTo>
                    <a:pt x="43943" y="14832"/>
                    <a:pt x="43923" y="14821"/>
                    <a:pt x="43902" y="14821"/>
                  </a:cubicBezTo>
                  <a:cubicBezTo>
                    <a:pt x="43902" y="14863"/>
                    <a:pt x="43912" y="14904"/>
                    <a:pt x="43891" y="14936"/>
                  </a:cubicBezTo>
                  <a:cubicBezTo>
                    <a:pt x="43884" y="14947"/>
                    <a:pt x="43872" y="14951"/>
                    <a:pt x="43859" y="14951"/>
                  </a:cubicBezTo>
                  <a:cubicBezTo>
                    <a:pt x="43836" y="14951"/>
                    <a:pt x="43812" y="14935"/>
                    <a:pt x="43819" y="14915"/>
                  </a:cubicBezTo>
                  <a:lnTo>
                    <a:pt x="43819" y="14915"/>
                  </a:lnTo>
                  <a:cubicBezTo>
                    <a:pt x="43802" y="14932"/>
                    <a:pt x="43779" y="14941"/>
                    <a:pt x="43756" y="14941"/>
                  </a:cubicBezTo>
                  <a:cubicBezTo>
                    <a:pt x="43724" y="14941"/>
                    <a:pt x="43692" y="14924"/>
                    <a:pt x="43674" y="14894"/>
                  </a:cubicBezTo>
                  <a:cubicBezTo>
                    <a:pt x="43642" y="14904"/>
                    <a:pt x="43642" y="14946"/>
                    <a:pt x="43642" y="14977"/>
                  </a:cubicBezTo>
                  <a:cubicBezTo>
                    <a:pt x="43653" y="15008"/>
                    <a:pt x="43663" y="15049"/>
                    <a:pt x="43653" y="15081"/>
                  </a:cubicBezTo>
                  <a:cubicBezTo>
                    <a:pt x="43653" y="15105"/>
                    <a:pt x="43634" y="15129"/>
                    <a:pt x="43611" y="15129"/>
                  </a:cubicBezTo>
                  <a:cubicBezTo>
                    <a:pt x="43605" y="15129"/>
                    <a:pt x="43598" y="15127"/>
                    <a:pt x="43591" y="15122"/>
                  </a:cubicBezTo>
                  <a:lnTo>
                    <a:pt x="43591" y="15122"/>
                  </a:lnTo>
                  <a:cubicBezTo>
                    <a:pt x="43622" y="15153"/>
                    <a:pt x="43622" y="15205"/>
                    <a:pt x="43622" y="15247"/>
                  </a:cubicBezTo>
                  <a:cubicBezTo>
                    <a:pt x="43601" y="15236"/>
                    <a:pt x="43580" y="15236"/>
                    <a:pt x="43559" y="15226"/>
                  </a:cubicBezTo>
                  <a:cubicBezTo>
                    <a:pt x="43580" y="15174"/>
                    <a:pt x="43570" y="15112"/>
                    <a:pt x="43539" y="15070"/>
                  </a:cubicBezTo>
                  <a:cubicBezTo>
                    <a:pt x="43508" y="15102"/>
                    <a:pt x="43497" y="15143"/>
                    <a:pt x="43497" y="15185"/>
                  </a:cubicBezTo>
                  <a:cubicBezTo>
                    <a:pt x="43492" y="15179"/>
                    <a:pt x="43484" y="15176"/>
                    <a:pt x="43476" y="15176"/>
                  </a:cubicBezTo>
                  <a:cubicBezTo>
                    <a:pt x="43453" y="15176"/>
                    <a:pt x="43425" y="15196"/>
                    <a:pt x="43425" y="15226"/>
                  </a:cubicBezTo>
                  <a:cubicBezTo>
                    <a:pt x="43373" y="15205"/>
                    <a:pt x="43352" y="15112"/>
                    <a:pt x="43404" y="15081"/>
                  </a:cubicBezTo>
                  <a:cubicBezTo>
                    <a:pt x="43404" y="15070"/>
                    <a:pt x="43425" y="15060"/>
                    <a:pt x="43425" y="15049"/>
                  </a:cubicBezTo>
                  <a:cubicBezTo>
                    <a:pt x="43435" y="15040"/>
                    <a:pt x="43435" y="15008"/>
                    <a:pt x="43446" y="14987"/>
                  </a:cubicBezTo>
                  <a:cubicBezTo>
                    <a:pt x="43456" y="14936"/>
                    <a:pt x="43487" y="14894"/>
                    <a:pt x="43529" y="14874"/>
                  </a:cubicBezTo>
                  <a:cubicBezTo>
                    <a:pt x="43508" y="14874"/>
                    <a:pt x="43487" y="14863"/>
                    <a:pt x="43467" y="14853"/>
                  </a:cubicBezTo>
                  <a:cubicBezTo>
                    <a:pt x="43508" y="14853"/>
                    <a:pt x="43518" y="14770"/>
                    <a:pt x="43487" y="14749"/>
                  </a:cubicBezTo>
                  <a:cubicBezTo>
                    <a:pt x="43482" y="14746"/>
                    <a:pt x="43477" y="14745"/>
                    <a:pt x="43472" y="14745"/>
                  </a:cubicBezTo>
                  <a:cubicBezTo>
                    <a:pt x="43444" y="14745"/>
                    <a:pt x="43416" y="14785"/>
                    <a:pt x="43425" y="14812"/>
                  </a:cubicBezTo>
                  <a:cubicBezTo>
                    <a:pt x="43407" y="14784"/>
                    <a:pt x="43389" y="14757"/>
                    <a:pt x="43364" y="14757"/>
                  </a:cubicBezTo>
                  <a:cubicBezTo>
                    <a:pt x="43360" y="14757"/>
                    <a:pt x="43356" y="14758"/>
                    <a:pt x="43352" y="14759"/>
                  </a:cubicBezTo>
                  <a:cubicBezTo>
                    <a:pt x="43301" y="14791"/>
                    <a:pt x="43352" y="14904"/>
                    <a:pt x="43301" y="14936"/>
                  </a:cubicBezTo>
                  <a:cubicBezTo>
                    <a:pt x="43249" y="14925"/>
                    <a:pt x="43218" y="14842"/>
                    <a:pt x="43239" y="14791"/>
                  </a:cubicBezTo>
                  <a:lnTo>
                    <a:pt x="43239" y="14791"/>
                  </a:lnTo>
                  <a:cubicBezTo>
                    <a:pt x="43228" y="14812"/>
                    <a:pt x="43218" y="14832"/>
                    <a:pt x="43197" y="14863"/>
                  </a:cubicBezTo>
                  <a:cubicBezTo>
                    <a:pt x="43156" y="14801"/>
                    <a:pt x="43135" y="14729"/>
                    <a:pt x="43145" y="14656"/>
                  </a:cubicBezTo>
                  <a:cubicBezTo>
                    <a:pt x="43197" y="14625"/>
                    <a:pt x="43239" y="14584"/>
                    <a:pt x="43280" y="14542"/>
                  </a:cubicBezTo>
                  <a:cubicBezTo>
                    <a:pt x="43290" y="14531"/>
                    <a:pt x="43301" y="14521"/>
                    <a:pt x="43301" y="14511"/>
                  </a:cubicBezTo>
                  <a:cubicBezTo>
                    <a:pt x="43301" y="14490"/>
                    <a:pt x="43280" y="14480"/>
                    <a:pt x="43269" y="14469"/>
                  </a:cubicBezTo>
                  <a:cubicBezTo>
                    <a:pt x="43218" y="14418"/>
                    <a:pt x="43239" y="14303"/>
                    <a:pt x="43301" y="14252"/>
                  </a:cubicBezTo>
                  <a:cubicBezTo>
                    <a:pt x="43352" y="14211"/>
                    <a:pt x="43435" y="14211"/>
                    <a:pt x="43508" y="14211"/>
                  </a:cubicBezTo>
                  <a:cubicBezTo>
                    <a:pt x="43483" y="14161"/>
                    <a:pt x="43433" y="14131"/>
                    <a:pt x="43382" y="14131"/>
                  </a:cubicBezTo>
                  <a:cubicBezTo>
                    <a:pt x="43368" y="14131"/>
                    <a:pt x="43355" y="14133"/>
                    <a:pt x="43342" y="14138"/>
                  </a:cubicBezTo>
                  <a:cubicBezTo>
                    <a:pt x="43394" y="14117"/>
                    <a:pt x="43435" y="14096"/>
                    <a:pt x="43477" y="14055"/>
                  </a:cubicBezTo>
                  <a:cubicBezTo>
                    <a:pt x="43447" y="14048"/>
                    <a:pt x="43418" y="14040"/>
                    <a:pt x="43389" y="14040"/>
                  </a:cubicBezTo>
                  <a:cubicBezTo>
                    <a:pt x="43377" y="14040"/>
                    <a:pt x="43364" y="14042"/>
                    <a:pt x="43352" y="14045"/>
                  </a:cubicBezTo>
                  <a:cubicBezTo>
                    <a:pt x="43384" y="14003"/>
                    <a:pt x="43425" y="13972"/>
                    <a:pt x="43456" y="13930"/>
                  </a:cubicBezTo>
                  <a:cubicBezTo>
                    <a:pt x="43425" y="13930"/>
                    <a:pt x="43394" y="13920"/>
                    <a:pt x="43352" y="13920"/>
                  </a:cubicBezTo>
                  <a:cubicBezTo>
                    <a:pt x="43497" y="13806"/>
                    <a:pt x="43653" y="13713"/>
                    <a:pt x="43808" y="13630"/>
                  </a:cubicBezTo>
                  <a:cubicBezTo>
                    <a:pt x="43766" y="13596"/>
                    <a:pt x="43709" y="13569"/>
                    <a:pt x="43656" y="13555"/>
                  </a:cubicBezTo>
                  <a:lnTo>
                    <a:pt x="43656" y="13555"/>
                  </a:lnTo>
                  <a:cubicBezTo>
                    <a:pt x="43657" y="13555"/>
                    <a:pt x="43657" y="13555"/>
                    <a:pt x="43658" y="13555"/>
                  </a:cubicBezTo>
                  <a:cubicBezTo>
                    <a:pt x="43671" y="13555"/>
                    <a:pt x="43684" y="13552"/>
                    <a:pt x="43695" y="13547"/>
                  </a:cubicBezTo>
                  <a:cubicBezTo>
                    <a:pt x="43715" y="13527"/>
                    <a:pt x="43725" y="13485"/>
                    <a:pt x="43705" y="13475"/>
                  </a:cubicBezTo>
                  <a:lnTo>
                    <a:pt x="43705" y="13475"/>
                  </a:lnTo>
                  <a:cubicBezTo>
                    <a:pt x="43787" y="13485"/>
                    <a:pt x="43870" y="13495"/>
                    <a:pt x="43943" y="13506"/>
                  </a:cubicBezTo>
                  <a:cubicBezTo>
                    <a:pt x="43902" y="13475"/>
                    <a:pt x="43870" y="13392"/>
                    <a:pt x="43902" y="13329"/>
                  </a:cubicBezTo>
                  <a:cubicBezTo>
                    <a:pt x="43860" y="13288"/>
                    <a:pt x="43808" y="13257"/>
                    <a:pt x="43757" y="13247"/>
                  </a:cubicBezTo>
                  <a:cubicBezTo>
                    <a:pt x="43736" y="13247"/>
                    <a:pt x="43715" y="13247"/>
                    <a:pt x="43705" y="13226"/>
                  </a:cubicBezTo>
                  <a:lnTo>
                    <a:pt x="43705" y="13216"/>
                  </a:lnTo>
                  <a:cubicBezTo>
                    <a:pt x="43632" y="13216"/>
                    <a:pt x="43559" y="13237"/>
                    <a:pt x="43497" y="13288"/>
                  </a:cubicBezTo>
                  <a:cubicBezTo>
                    <a:pt x="43497" y="13278"/>
                    <a:pt x="43497" y="13267"/>
                    <a:pt x="43487" y="13267"/>
                  </a:cubicBezTo>
                  <a:cubicBezTo>
                    <a:pt x="43484" y="13266"/>
                    <a:pt x="43480" y="13265"/>
                    <a:pt x="43477" y="13265"/>
                  </a:cubicBezTo>
                  <a:cubicBezTo>
                    <a:pt x="43463" y="13265"/>
                    <a:pt x="43454" y="13282"/>
                    <a:pt x="43446" y="13299"/>
                  </a:cubicBezTo>
                  <a:cubicBezTo>
                    <a:pt x="43425" y="13350"/>
                    <a:pt x="43394" y="13412"/>
                    <a:pt x="43363" y="13465"/>
                  </a:cubicBezTo>
                  <a:lnTo>
                    <a:pt x="43363" y="13205"/>
                  </a:lnTo>
                  <a:cubicBezTo>
                    <a:pt x="43322" y="13257"/>
                    <a:pt x="43290" y="13309"/>
                    <a:pt x="43249" y="13350"/>
                  </a:cubicBezTo>
                  <a:cubicBezTo>
                    <a:pt x="43228" y="13340"/>
                    <a:pt x="43218" y="13309"/>
                    <a:pt x="43218" y="13278"/>
                  </a:cubicBezTo>
                  <a:cubicBezTo>
                    <a:pt x="43177" y="13309"/>
                    <a:pt x="43145" y="13361"/>
                    <a:pt x="43124" y="13412"/>
                  </a:cubicBezTo>
                  <a:cubicBezTo>
                    <a:pt x="43124" y="13398"/>
                    <a:pt x="43114" y="13383"/>
                    <a:pt x="43101" y="13383"/>
                  </a:cubicBezTo>
                  <a:cubicBezTo>
                    <a:pt x="43095" y="13383"/>
                    <a:pt x="43089" y="13386"/>
                    <a:pt x="43083" y="13392"/>
                  </a:cubicBezTo>
                  <a:cubicBezTo>
                    <a:pt x="43062" y="13402"/>
                    <a:pt x="43062" y="13433"/>
                    <a:pt x="43062" y="13465"/>
                  </a:cubicBezTo>
                  <a:cubicBezTo>
                    <a:pt x="43052" y="13495"/>
                    <a:pt x="43052" y="13527"/>
                    <a:pt x="43021" y="13537"/>
                  </a:cubicBezTo>
                  <a:lnTo>
                    <a:pt x="42990" y="13382"/>
                  </a:lnTo>
                  <a:cubicBezTo>
                    <a:pt x="42990" y="13465"/>
                    <a:pt x="42979" y="13557"/>
                    <a:pt x="42979" y="13651"/>
                  </a:cubicBezTo>
                  <a:cubicBezTo>
                    <a:pt x="42959" y="13630"/>
                    <a:pt x="42928" y="13620"/>
                    <a:pt x="42907" y="13599"/>
                  </a:cubicBezTo>
                  <a:cubicBezTo>
                    <a:pt x="42938" y="13527"/>
                    <a:pt x="42949" y="13433"/>
                    <a:pt x="42949" y="13350"/>
                  </a:cubicBezTo>
                  <a:lnTo>
                    <a:pt x="42949" y="13350"/>
                  </a:lnTo>
                  <a:cubicBezTo>
                    <a:pt x="42917" y="13361"/>
                    <a:pt x="42886" y="13361"/>
                    <a:pt x="42866" y="13371"/>
                  </a:cubicBezTo>
                  <a:lnTo>
                    <a:pt x="42959" y="13029"/>
                  </a:lnTo>
                  <a:lnTo>
                    <a:pt x="42959" y="13029"/>
                  </a:lnTo>
                  <a:cubicBezTo>
                    <a:pt x="42918" y="13049"/>
                    <a:pt x="42878" y="13061"/>
                    <a:pt x="42838" y="13061"/>
                  </a:cubicBezTo>
                  <a:cubicBezTo>
                    <a:pt x="42816" y="13061"/>
                    <a:pt x="42794" y="13057"/>
                    <a:pt x="42772" y="13050"/>
                  </a:cubicBezTo>
                  <a:lnTo>
                    <a:pt x="42866" y="12801"/>
                  </a:lnTo>
                  <a:lnTo>
                    <a:pt x="42866" y="12801"/>
                  </a:lnTo>
                  <a:cubicBezTo>
                    <a:pt x="42804" y="12832"/>
                    <a:pt x="42751" y="12874"/>
                    <a:pt x="42689" y="12915"/>
                  </a:cubicBezTo>
                  <a:cubicBezTo>
                    <a:pt x="42741" y="12801"/>
                    <a:pt x="42762" y="12666"/>
                    <a:pt x="42741" y="12542"/>
                  </a:cubicBezTo>
                  <a:lnTo>
                    <a:pt x="42741" y="12542"/>
                  </a:lnTo>
                  <a:cubicBezTo>
                    <a:pt x="42668" y="12604"/>
                    <a:pt x="42627" y="12698"/>
                    <a:pt x="42627" y="12801"/>
                  </a:cubicBezTo>
                  <a:cubicBezTo>
                    <a:pt x="42617" y="12749"/>
                    <a:pt x="42596" y="12687"/>
                    <a:pt x="42565" y="12646"/>
                  </a:cubicBezTo>
                  <a:lnTo>
                    <a:pt x="42565" y="12646"/>
                  </a:lnTo>
                  <a:cubicBezTo>
                    <a:pt x="42555" y="12739"/>
                    <a:pt x="42565" y="12843"/>
                    <a:pt x="42596" y="12936"/>
                  </a:cubicBezTo>
                  <a:cubicBezTo>
                    <a:pt x="42555" y="12894"/>
                    <a:pt x="42523" y="12853"/>
                    <a:pt x="42493" y="12801"/>
                  </a:cubicBezTo>
                  <a:lnTo>
                    <a:pt x="42493" y="12801"/>
                  </a:lnTo>
                  <a:cubicBezTo>
                    <a:pt x="42493" y="12874"/>
                    <a:pt x="42503" y="12956"/>
                    <a:pt x="42503" y="13029"/>
                  </a:cubicBezTo>
                  <a:cubicBezTo>
                    <a:pt x="42451" y="13029"/>
                    <a:pt x="42399" y="12977"/>
                    <a:pt x="42389" y="12915"/>
                  </a:cubicBezTo>
                  <a:cubicBezTo>
                    <a:pt x="42380" y="12941"/>
                    <a:pt x="42351" y="12959"/>
                    <a:pt x="42324" y="12959"/>
                  </a:cubicBezTo>
                  <a:cubicBezTo>
                    <a:pt x="42318" y="12959"/>
                    <a:pt x="42312" y="12958"/>
                    <a:pt x="42306" y="12956"/>
                  </a:cubicBezTo>
                  <a:cubicBezTo>
                    <a:pt x="42265" y="12936"/>
                    <a:pt x="42254" y="12874"/>
                    <a:pt x="42254" y="12822"/>
                  </a:cubicBezTo>
                  <a:lnTo>
                    <a:pt x="42254" y="12698"/>
                  </a:lnTo>
                  <a:cubicBezTo>
                    <a:pt x="42254" y="12735"/>
                    <a:pt x="42230" y="12772"/>
                    <a:pt x="42195" y="12772"/>
                  </a:cubicBezTo>
                  <a:cubicBezTo>
                    <a:pt x="42191" y="12772"/>
                    <a:pt x="42186" y="12771"/>
                    <a:pt x="42182" y="12770"/>
                  </a:cubicBezTo>
                  <a:cubicBezTo>
                    <a:pt x="42140" y="12770"/>
                    <a:pt x="42109" y="12698"/>
                    <a:pt x="42140" y="12656"/>
                  </a:cubicBezTo>
                  <a:cubicBezTo>
                    <a:pt x="42171" y="12604"/>
                    <a:pt x="42150" y="12573"/>
                    <a:pt x="42171" y="12511"/>
                  </a:cubicBezTo>
                  <a:cubicBezTo>
                    <a:pt x="42156" y="12496"/>
                    <a:pt x="42135" y="12486"/>
                    <a:pt x="42113" y="12486"/>
                  </a:cubicBezTo>
                  <a:cubicBezTo>
                    <a:pt x="42105" y="12486"/>
                    <a:pt x="42097" y="12488"/>
                    <a:pt x="42088" y="12491"/>
                  </a:cubicBezTo>
                  <a:cubicBezTo>
                    <a:pt x="42088" y="12491"/>
                    <a:pt x="42088" y="12480"/>
                    <a:pt x="42078" y="12480"/>
                  </a:cubicBezTo>
                  <a:cubicBezTo>
                    <a:pt x="42068" y="12466"/>
                    <a:pt x="42055" y="12461"/>
                    <a:pt x="42041" y="12461"/>
                  </a:cubicBezTo>
                  <a:cubicBezTo>
                    <a:pt x="42012" y="12461"/>
                    <a:pt x="41981" y="12486"/>
                    <a:pt x="41975" y="12521"/>
                  </a:cubicBezTo>
                  <a:cubicBezTo>
                    <a:pt x="41954" y="12429"/>
                    <a:pt x="41974" y="12335"/>
                    <a:pt x="42016" y="12273"/>
                  </a:cubicBezTo>
                  <a:lnTo>
                    <a:pt x="42016" y="12273"/>
                  </a:lnTo>
                  <a:cubicBezTo>
                    <a:pt x="42001" y="12296"/>
                    <a:pt x="41970" y="12312"/>
                    <a:pt x="41942" y="12312"/>
                  </a:cubicBezTo>
                  <a:cubicBezTo>
                    <a:pt x="41931" y="12312"/>
                    <a:pt x="41921" y="12310"/>
                    <a:pt x="41912" y="12304"/>
                  </a:cubicBezTo>
                  <a:cubicBezTo>
                    <a:pt x="41933" y="12231"/>
                    <a:pt x="41995" y="12169"/>
                    <a:pt x="42067" y="12169"/>
                  </a:cubicBezTo>
                  <a:cubicBezTo>
                    <a:pt x="42037" y="12169"/>
                    <a:pt x="42005" y="12169"/>
                    <a:pt x="41975" y="12148"/>
                  </a:cubicBezTo>
                  <a:cubicBezTo>
                    <a:pt x="42016" y="12107"/>
                    <a:pt x="42057" y="12065"/>
                    <a:pt x="42088" y="12014"/>
                  </a:cubicBezTo>
                  <a:cubicBezTo>
                    <a:pt x="42053" y="11991"/>
                    <a:pt x="42015" y="11977"/>
                    <a:pt x="41975" y="11977"/>
                  </a:cubicBezTo>
                  <a:cubicBezTo>
                    <a:pt x="41944" y="11977"/>
                    <a:pt x="41913" y="11985"/>
                    <a:pt x="41881" y="12003"/>
                  </a:cubicBezTo>
                  <a:cubicBezTo>
                    <a:pt x="41922" y="11920"/>
                    <a:pt x="41819" y="11848"/>
                    <a:pt x="41819" y="11765"/>
                  </a:cubicBezTo>
                  <a:cubicBezTo>
                    <a:pt x="41819" y="11703"/>
                    <a:pt x="41860" y="11662"/>
                    <a:pt x="41892" y="11620"/>
                  </a:cubicBezTo>
                  <a:cubicBezTo>
                    <a:pt x="41912" y="11599"/>
                    <a:pt x="41933" y="11589"/>
                    <a:pt x="41954" y="11579"/>
                  </a:cubicBezTo>
                  <a:cubicBezTo>
                    <a:pt x="41964" y="11579"/>
                    <a:pt x="41985" y="11589"/>
                    <a:pt x="41995" y="11609"/>
                  </a:cubicBezTo>
                  <a:cubicBezTo>
                    <a:pt x="41995" y="11579"/>
                    <a:pt x="41995" y="11547"/>
                    <a:pt x="42005" y="11527"/>
                  </a:cubicBezTo>
                  <a:cubicBezTo>
                    <a:pt x="42012" y="11509"/>
                    <a:pt x="42028" y="11498"/>
                    <a:pt x="42045" y="11498"/>
                  </a:cubicBezTo>
                  <a:cubicBezTo>
                    <a:pt x="42057" y="11498"/>
                    <a:pt x="42070" y="11503"/>
                    <a:pt x="42078" y="11517"/>
                  </a:cubicBezTo>
                  <a:cubicBezTo>
                    <a:pt x="42078" y="11527"/>
                    <a:pt x="42078" y="11547"/>
                    <a:pt x="42088" y="11558"/>
                  </a:cubicBezTo>
                  <a:cubicBezTo>
                    <a:pt x="42096" y="11601"/>
                    <a:pt x="42133" y="11619"/>
                    <a:pt x="42172" y="11619"/>
                  </a:cubicBezTo>
                  <a:cubicBezTo>
                    <a:pt x="42190" y="11619"/>
                    <a:pt x="42207" y="11616"/>
                    <a:pt x="42223" y="11609"/>
                  </a:cubicBezTo>
                  <a:cubicBezTo>
                    <a:pt x="42261" y="11594"/>
                    <a:pt x="42305" y="11567"/>
                    <a:pt x="42347" y="11567"/>
                  </a:cubicBezTo>
                  <a:cubicBezTo>
                    <a:pt x="42361" y="11567"/>
                    <a:pt x="42376" y="11571"/>
                    <a:pt x="42389" y="11579"/>
                  </a:cubicBezTo>
                  <a:cubicBezTo>
                    <a:pt x="42368" y="11547"/>
                    <a:pt x="42337" y="11517"/>
                    <a:pt x="42316" y="11485"/>
                  </a:cubicBezTo>
                  <a:cubicBezTo>
                    <a:pt x="42368" y="11444"/>
                    <a:pt x="42430" y="11413"/>
                    <a:pt x="42493" y="11413"/>
                  </a:cubicBezTo>
                  <a:cubicBezTo>
                    <a:pt x="42472" y="11402"/>
                    <a:pt x="42451" y="11372"/>
                    <a:pt x="42440" y="11340"/>
                  </a:cubicBezTo>
                  <a:cubicBezTo>
                    <a:pt x="42484" y="11333"/>
                    <a:pt x="42528" y="11326"/>
                    <a:pt x="42572" y="11326"/>
                  </a:cubicBezTo>
                  <a:cubicBezTo>
                    <a:pt x="42585" y="11326"/>
                    <a:pt x="42597" y="11326"/>
                    <a:pt x="42610" y="11328"/>
                  </a:cubicBezTo>
                  <a:lnTo>
                    <a:pt x="42610" y="11328"/>
                  </a:lnTo>
                  <a:cubicBezTo>
                    <a:pt x="42595" y="11323"/>
                    <a:pt x="42580" y="11314"/>
                    <a:pt x="42565" y="11299"/>
                  </a:cubicBezTo>
                  <a:cubicBezTo>
                    <a:pt x="42617" y="11257"/>
                    <a:pt x="42679" y="11236"/>
                    <a:pt x="42741" y="11216"/>
                  </a:cubicBezTo>
                  <a:cubicBezTo>
                    <a:pt x="42731" y="11164"/>
                    <a:pt x="42710" y="11123"/>
                    <a:pt x="42689" y="11071"/>
                  </a:cubicBezTo>
                  <a:lnTo>
                    <a:pt x="42689" y="11071"/>
                  </a:lnTo>
                  <a:cubicBezTo>
                    <a:pt x="42745" y="11078"/>
                    <a:pt x="42801" y="11081"/>
                    <a:pt x="42856" y="11081"/>
                  </a:cubicBezTo>
                  <a:cubicBezTo>
                    <a:pt x="42966" y="11081"/>
                    <a:pt x="43076" y="11067"/>
                    <a:pt x="43186" y="11040"/>
                  </a:cubicBezTo>
                  <a:cubicBezTo>
                    <a:pt x="43145" y="11019"/>
                    <a:pt x="43104" y="10999"/>
                    <a:pt x="43062" y="10967"/>
                  </a:cubicBezTo>
                  <a:cubicBezTo>
                    <a:pt x="43104" y="10957"/>
                    <a:pt x="43156" y="10946"/>
                    <a:pt x="43197" y="10936"/>
                  </a:cubicBezTo>
                  <a:cubicBezTo>
                    <a:pt x="43083" y="10916"/>
                    <a:pt x="42969" y="10905"/>
                    <a:pt x="42855" y="10905"/>
                  </a:cubicBezTo>
                  <a:cubicBezTo>
                    <a:pt x="42866" y="10874"/>
                    <a:pt x="42866" y="10833"/>
                    <a:pt x="42876" y="10791"/>
                  </a:cubicBezTo>
                  <a:cubicBezTo>
                    <a:pt x="42824" y="10791"/>
                    <a:pt x="42772" y="10801"/>
                    <a:pt x="42741" y="10833"/>
                  </a:cubicBezTo>
                  <a:cubicBezTo>
                    <a:pt x="42731" y="10791"/>
                    <a:pt x="42721" y="10739"/>
                    <a:pt x="42721" y="10698"/>
                  </a:cubicBezTo>
                  <a:cubicBezTo>
                    <a:pt x="42700" y="10739"/>
                    <a:pt x="42689" y="10791"/>
                    <a:pt x="42658" y="10822"/>
                  </a:cubicBezTo>
                  <a:cubicBezTo>
                    <a:pt x="42644" y="10837"/>
                    <a:pt x="42625" y="10844"/>
                    <a:pt x="42607" y="10844"/>
                  </a:cubicBezTo>
                  <a:cubicBezTo>
                    <a:pt x="42586" y="10844"/>
                    <a:pt x="42566" y="10834"/>
                    <a:pt x="42555" y="10812"/>
                  </a:cubicBezTo>
                  <a:lnTo>
                    <a:pt x="42555" y="10812"/>
                  </a:lnTo>
                  <a:cubicBezTo>
                    <a:pt x="42565" y="10853"/>
                    <a:pt x="42555" y="10905"/>
                    <a:pt x="42513" y="10916"/>
                  </a:cubicBezTo>
                  <a:cubicBezTo>
                    <a:pt x="42509" y="10917"/>
                    <a:pt x="42505" y="10918"/>
                    <a:pt x="42501" y="10918"/>
                  </a:cubicBezTo>
                  <a:cubicBezTo>
                    <a:pt x="42472" y="10918"/>
                    <a:pt x="42440" y="10890"/>
                    <a:pt x="42440" y="10853"/>
                  </a:cubicBezTo>
                  <a:cubicBezTo>
                    <a:pt x="42430" y="10895"/>
                    <a:pt x="42420" y="10946"/>
                    <a:pt x="42378" y="10967"/>
                  </a:cubicBezTo>
                  <a:cubicBezTo>
                    <a:pt x="42371" y="10975"/>
                    <a:pt x="42361" y="10978"/>
                    <a:pt x="42351" y="10978"/>
                  </a:cubicBezTo>
                  <a:cubicBezTo>
                    <a:pt x="42321" y="10978"/>
                    <a:pt x="42288" y="10947"/>
                    <a:pt x="42295" y="10916"/>
                  </a:cubicBezTo>
                  <a:lnTo>
                    <a:pt x="42295" y="10916"/>
                  </a:lnTo>
                  <a:cubicBezTo>
                    <a:pt x="42275" y="10978"/>
                    <a:pt x="42223" y="11040"/>
                    <a:pt x="42150" y="11050"/>
                  </a:cubicBezTo>
                  <a:cubicBezTo>
                    <a:pt x="42184" y="11008"/>
                    <a:pt x="42136" y="10946"/>
                    <a:pt x="42094" y="10946"/>
                  </a:cubicBezTo>
                  <a:cubicBezTo>
                    <a:pt x="42085" y="10946"/>
                    <a:pt x="42075" y="10949"/>
                    <a:pt x="42067" y="10957"/>
                  </a:cubicBezTo>
                  <a:cubicBezTo>
                    <a:pt x="42016" y="10988"/>
                    <a:pt x="42037" y="11081"/>
                    <a:pt x="42088" y="11112"/>
                  </a:cubicBezTo>
                  <a:cubicBezTo>
                    <a:pt x="42067" y="11112"/>
                    <a:pt x="42047" y="11112"/>
                    <a:pt x="42026" y="11102"/>
                  </a:cubicBezTo>
                  <a:lnTo>
                    <a:pt x="42026" y="11102"/>
                  </a:lnTo>
                  <a:cubicBezTo>
                    <a:pt x="42037" y="11154"/>
                    <a:pt x="42026" y="11195"/>
                    <a:pt x="42005" y="11236"/>
                  </a:cubicBezTo>
                  <a:cubicBezTo>
                    <a:pt x="41985" y="11164"/>
                    <a:pt x="41902" y="11144"/>
                    <a:pt x="41881" y="11081"/>
                  </a:cubicBezTo>
                  <a:cubicBezTo>
                    <a:pt x="41860" y="11029"/>
                    <a:pt x="41881" y="10967"/>
                    <a:pt x="41922" y="10936"/>
                  </a:cubicBezTo>
                  <a:cubicBezTo>
                    <a:pt x="41936" y="10926"/>
                    <a:pt x="41951" y="10921"/>
                    <a:pt x="41967" y="10921"/>
                  </a:cubicBezTo>
                  <a:cubicBezTo>
                    <a:pt x="41996" y="10921"/>
                    <a:pt x="42026" y="10939"/>
                    <a:pt x="42047" y="10967"/>
                  </a:cubicBezTo>
                  <a:cubicBezTo>
                    <a:pt x="42099" y="10895"/>
                    <a:pt x="42161" y="10843"/>
                    <a:pt x="42233" y="10801"/>
                  </a:cubicBezTo>
                  <a:cubicBezTo>
                    <a:pt x="42171" y="10801"/>
                    <a:pt x="42099" y="10760"/>
                    <a:pt x="42120" y="10688"/>
                  </a:cubicBezTo>
                  <a:lnTo>
                    <a:pt x="42026" y="10688"/>
                  </a:lnTo>
                  <a:cubicBezTo>
                    <a:pt x="42016" y="10667"/>
                    <a:pt x="42026" y="10626"/>
                    <a:pt x="42047" y="10615"/>
                  </a:cubicBezTo>
                  <a:cubicBezTo>
                    <a:pt x="42067" y="10511"/>
                    <a:pt x="42099" y="10490"/>
                    <a:pt x="42171" y="10439"/>
                  </a:cubicBezTo>
                  <a:lnTo>
                    <a:pt x="42171" y="10439"/>
                  </a:lnTo>
                  <a:cubicBezTo>
                    <a:pt x="42140" y="10449"/>
                    <a:pt x="42099" y="10449"/>
                    <a:pt x="42067" y="10460"/>
                  </a:cubicBezTo>
                  <a:cubicBezTo>
                    <a:pt x="42099" y="10428"/>
                    <a:pt x="42130" y="10398"/>
                    <a:pt x="42161" y="10377"/>
                  </a:cubicBezTo>
                  <a:cubicBezTo>
                    <a:pt x="42171" y="10366"/>
                    <a:pt x="42182" y="10345"/>
                    <a:pt x="42182" y="10335"/>
                  </a:cubicBezTo>
                  <a:cubicBezTo>
                    <a:pt x="42192" y="10304"/>
                    <a:pt x="42150" y="10283"/>
                    <a:pt x="42120" y="10283"/>
                  </a:cubicBezTo>
                  <a:cubicBezTo>
                    <a:pt x="42108" y="10287"/>
                    <a:pt x="42097" y="10290"/>
                    <a:pt x="42086" y="10290"/>
                  </a:cubicBezTo>
                  <a:cubicBezTo>
                    <a:pt x="42067" y="10290"/>
                    <a:pt x="42050" y="10282"/>
                    <a:pt x="42037" y="10262"/>
                  </a:cubicBezTo>
                  <a:cubicBezTo>
                    <a:pt x="42088" y="10218"/>
                    <a:pt x="42156" y="10193"/>
                    <a:pt x="42225" y="10193"/>
                  </a:cubicBezTo>
                  <a:cubicBezTo>
                    <a:pt x="42267" y="10193"/>
                    <a:pt x="42309" y="10202"/>
                    <a:pt x="42348" y="10221"/>
                  </a:cubicBezTo>
                  <a:cubicBezTo>
                    <a:pt x="42355" y="10229"/>
                    <a:pt x="42367" y="10236"/>
                    <a:pt x="42381" y="10236"/>
                  </a:cubicBezTo>
                  <a:cubicBezTo>
                    <a:pt x="42387" y="10236"/>
                    <a:pt x="42393" y="10235"/>
                    <a:pt x="42399" y="10232"/>
                  </a:cubicBezTo>
                  <a:lnTo>
                    <a:pt x="42420" y="10211"/>
                  </a:lnTo>
                  <a:cubicBezTo>
                    <a:pt x="42472" y="10159"/>
                    <a:pt x="42523" y="10097"/>
                    <a:pt x="42565" y="10025"/>
                  </a:cubicBezTo>
                  <a:lnTo>
                    <a:pt x="42565" y="10025"/>
                  </a:lnTo>
                  <a:cubicBezTo>
                    <a:pt x="42523" y="10045"/>
                    <a:pt x="42482" y="10066"/>
                    <a:pt x="42430" y="10076"/>
                  </a:cubicBezTo>
                  <a:cubicBezTo>
                    <a:pt x="42430" y="10055"/>
                    <a:pt x="42440" y="10035"/>
                    <a:pt x="42451" y="10025"/>
                  </a:cubicBezTo>
                  <a:cubicBezTo>
                    <a:pt x="42444" y="10019"/>
                    <a:pt x="42437" y="10017"/>
                    <a:pt x="42429" y="10017"/>
                  </a:cubicBezTo>
                  <a:cubicBezTo>
                    <a:pt x="42390" y="10017"/>
                    <a:pt x="42346" y="10084"/>
                    <a:pt x="42307" y="10084"/>
                  </a:cubicBezTo>
                  <a:cubicBezTo>
                    <a:pt x="42300" y="10084"/>
                    <a:pt x="42292" y="10082"/>
                    <a:pt x="42285" y="10076"/>
                  </a:cubicBezTo>
                  <a:cubicBezTo>
                    <a:pt x="42275" y="10066"/>
                    <a:pt x="42265" y="10045"/>
                    <a:pt x="42265" y="10025"/>
                  </a:cubicBezTo>
                  <a:cubicBezTo>
                    <a:pt x="42233" y="9952"/>
                    <a:pt x="42171" y="9900"/>
                    <a:pt x="42109" y="9900"/>
                  </a:cubicBezTo>
                  <a:cubicBezTo>
                    <a:pt x="42099" y="9900"/>
                    <a:pt x="42088" y="9900"/>
                    <a:pt x="42078" y="9910"/>
                  </a:cubicBezTo>
                  <a:cubicBezTo>
                    <a:pt x="42057" y="9942"/>
                    <a:pt x="42109" y="9993"/>
                    <a:pt x="42088" y="10035"/>
                  </a:cubicBezTo>
                  <a:cubicBezTo>
                    <a:pt x="42078" y="10014"/>
                    <a:pt x="42067" y="9993"/>
                    <a:pt x="42047" y="9983"/>
                  </a:cubicBezTo>
                  <a:cubicBezTo>
                    <a:pt x="42026" y="9983"/>
                    <a:pt x="42005" y="9993"/>
                    <a:pt x="41995" y="10014"/>
                  </a:cubicBezTo>
                  <a:cubicBezTo>
                    <a:pt x="41995" y="10035"/>
                    <a:pt x="42005" y="10055"/>
                    <a:pt x="42005" y="10076"/>
                  </a:cubicBezTo>
                  <a:cubicBezTo>
                    <a:pt x="42005" y="10096"/>
                    <a:pt x="41988" y="10108"/>
                    <a:pt x="41970" y="10108"/>
                  </a:cubicBezTo>
                  <a:cubicBezTo>
                    <a:pt x="41961" y="10108"/>
                    <a:pt x="41950" y="10104"/>
                    <a:pt x="41943" y="10097"/>
                  </a:cubicBezTo>
                  <a:cubicBezTo>
                    <a:pt x="41922" y="10087"/>
                    <a:pt x="41902" y="10055"/>
                    <a:pt x="41892" y="10025"/>
                  </a:cubicBezTo>
                  <a:cubicBezTo>
                    <a:pt x="41964" y="9921"/>
                    <a:pt x="42016" y="9776"/>
                    <a:pt x="42047" y="9652"/>
                  </a:cubicBezTo>
                  <a:lnTo>
                    <a:pt x="42358" y="9620"/>
                  </a:lnTo>
                  <a:cubicBezTo>
                    <a:pt x="42316" y="9599"/>
                    <a:pt x="42265" y="9569"/>
                    <a:pt x="42212" y="9548"/>
                  </a:cubicBezTo>
                  <a:cubicBezTo>
                    <a:pt x="42254" y="9516"/>
                    <a:pt x="42295" y="9496"/>
                    <a:pt x="42348" y="9496"/>
                  </a:cubicBezTo>
                  <a:cubicBezTo>
                    <a:pt x="42302" y="9460"/>
                    <a:pt x="42257" y="9432"/>
                    <a:pt x="42205" y="9432"/>
                  </a:cubicBezTo>
                  <a:cubicBezTo>
                    <a:pt x="42198" y="9432"/>
                    <a:pt x="42190" y="9432"/>
                    <a:pt x="42182" y="9434"/>
                  </a:cubicBezTo>
                  <a:cubicBezTo>
                    <a:pt x="42233" y="9413"/>
                    <a:pt x="42275" y="9382"/>
                    <a:pt x="42327" y="9361"/>
                  </a:cubicBezTo>
                  <a:cubicBezTo>
                    <a:pt x="42295" y="9330"/>
                    <a:pt x="42254" y="9299"/>
                    <a:pt x="42223" y="9268"/>
                  </a:cubicBezTo>
                  <a:lnTo>
                    <a:pt x="42223" y="9268"/>
                  </a:lnTo>
                  <a:cubicBezTo>
                    <a:pt x="42247" y="9271"/>
                    <a:pt x="42271" y="9272"/>
                    <a:pt x="42295" y="9272"/>
                  </a:cubicBezTo>
                  <a:cubicBezTo>
                    <a:pt x="42436" y="9272"/>
                    <a:pt x="42574" y="9221"/>
                    <a:pt x="42689" y="9123"/>
                  </a:cubicBezTo>
                  <a:lnTo>
                    <a:pt x="42565" y="9123"/>
                  </a:lnTo>
                  <a:lnTo>
                    <a:pt x="42627" y="8998"/>
                  </a:lnTo>
                  <a:lnTo>
                    <a:pt x="42627" y="8998"/>
                  </a:lnTo>
                  <a:cubicBezTo>
                    <a:pt x="42576" y="9019"/>
                    <a:pt x="42523" y="9040"/>
                    <a:pt x="42461" y="9051"/>
                  </a:cubicBezTo>
                  <a:cubicBezTo>
                    <a:pt x="42482" y="8978"/>
                    <a:pt x="42482" y="8906"/>
                    <a:pt x="42461" y="8833"/>
                  </a:cubicBezTo>
                  <a:cubicBezTo>
                    <a:pt x="42420" y="8885"/>
                    <a:pt x="42368" y="8947"/>
                    <a:pt x="42327" y="8998"/>
                  </a:cubicBezTo>
                  <a:cubicBezTo>
                    <a:pt x="42306" y="8968"/>
                    <a:pt x="42285" y="8936"/>
                    <a:pt x="42265" y="8915"/>
                  </a:cubicBezTo>
                  <a:cubicBezTo>
                    <a:pt x="42244" y="8978"/>
                    <a:pt x="42244" y="9040"/>
                    <a:pt x="42244" y="9113"/>
                  </a:cubicBezTo>
                  <a:cubicBezTo>
                    <a:pt x="42203" y="9102"/>
                    <a:pt x="42171" y="9071"/>
                    <a:pt x="42150" y="9030"/>
                  </a:cubicBezTo>
                  <a:cubicBezTo>
                    <a:pt x="42150" y="9092"/>
                    <a:pt x="42140" y="9154"/>
                    <a:pt x="42130" y="9216"/>
                  </a:cubicBezTo>
                  <a:cubicBezTo>
                    <a:pt x="42109" y="9185"/>
                    <a:pt x="42078" y="9154"/>
                    <a:pt x="42057" y="9123"/>
                  </a:cubicBezTo>
                  <a:cubicBezTo>
                    <a:pt x="42047" y="9196"/>
                    <a:pt x="42047" y="9258"/>
                    <a:pt x="42037" y="9320"/>
                  </a:cubicBezTo>
                  <a:cubicBezTo>
                    <a:pt x="41995" y="9320"/>
                    <a:pt x="41954" y="9288"/>
                    <a:pt x="41922" y="9247"/>
                  </a:cubicBezTo>
                  <a:lnTo>
                    <a:pt x="41922" y="9247"/>
                  </a:lnTo>
                  <a:cubicBezTo>
                    <a:pt x="41960" y="9303"/>
                    <a:pt x="41905" y="9385"/>
                    <a:pt x="41848" y="9385"/>
                  </a:cubicBezTo>
                  <a:cubicBezTo>
                    <a:pt x="41842" y="9385"/>
                    <a:pt x="41836" y="9384"/>
                    <a:pt x="41830" y="9382"/>
                  </a:cubicBezTo>
                  <a:cubicBezTo>
                    <a:pt x="41767" y="9371"/>
                    <a:pt x="41726" y="9299"/>
                    <a:pt x="41694" y="9237"/>
                  </a:cubicBezTo>
                  <a:cubicBezTo>
                    <a:pt x="41684" y="9123"/>
                    <a:pt x="41726" y="9019"/>
                    <a:pt x="41777" y="8936"/>
                  </a:cubicBezTo>
                  <a:cubicBezTo>
                    <a:pt x="41912" y="8906"/>
                    <a:pt x="42037" y="8874"/>
                    <a:pt x="42161" y="8843"/>
                  </a:cubicBezTo>
                  <a:cubicBezTo>
                    <a:pt x="42109" y="8823"/>
                    <a:pt x="42067" y="8791"/>
                    <a:pt x="42016" y="8760"/>
                  </a:cubicBezTo>
                  <a:cubicBezTo>
                    <a:pt x="42037" y="8708"/>
                    <a:pt x="42078" y="8667"/>
                    <a:pt x="42130" y="8657"/>
                  </a:cubicBezTo>
                  <a:cubicBezTo>
                    <a:pt x="42078" y="8646"/>
                    <a:pt x="42026" y="8625"/>
                    <a:pt x="41975" y="8615"/>
                  </a:cubicBezTo>
                  <a:lnTo>
                    <a:pt x="42130" y="8460"/>
                  </a:lnTo>
                  <a:cubicBezTo>
                    <a:pt x="42088" y="8450"/>
                    <a:pt x="42057" y="8450"/>
                    <a:pt x="42016" y="8439"/>
                  </a:cubicBezTo>
                  <a:cubicBezTo>
                    <a:pt x="42047" y="8325"/>
                    <a:pt x="42088" y="8201"/>
                    <a:pt x="42120" y="8087"/>
                  </a:cubicBezTo>
                  <a:lnTo>
                    <a:pt x="42120" y="8087"/>
                  </a:lnTo>
                  <a:cubicBezTo>
                    <a:pt x="42057" y="8107"/>
                    <a:pt x="42005" y="8159"/>
                    <a:pt x="41985" y="8222"/>
                  </a:cubicBezTo>
                  <a:cubicBezTo>
                    <a:pt x="41954" y="8201"/>
                    <a:pt x="41933" y="8180"/>
                    <a:pt x="41902" y="8159"/>
                  </a:cubicBezTo>
                  <a:cubicBezTo>
                    <a:pt x="41881" y="8242"/>
                    <a:pt x="41871" y="8325"/>
                    <a:pt x="41881" y="8408"/>
                  </a:cubicBezTo>
                  <a:cubicBezTo>
                    <a:pt x="41850" y="8387"/>
                    <a:pt x="41819" y="8356"/>
                    <a:pt x="41788" y="8335"/>
                  </a:cubicBezTo>
                  <a:lnTo>
                    <a:pt x="41788" y="8335"/>
                  </a:lnTo>
                  <a:cubicBezTo>
                    <a:pt x="41798" y="8408"/>
                    <a:pt x="41798" y="8480"/>
                    <a:pt x="41788" y="8553"/>
                  </a:cubicBezTo>
                  <a:cubicBezTo>
                    <a:pt x="41747" y="8542"/>
                    <a:pt x="41705" y="8512"/>
                    <a:pt x="41684" y="8470"/>
                  </a:cubicBezTo>
                  <a:cubicBezTo>
                    <a:pt x="41664" y="8491"/>
                    <a:pt x="41643" y="8512"/>
                    <a:pt x="41612" y="8522"/>
                  </a:cubicBezTo>
                  <a:cubicBezTo>
                    <a:pt x="41539" y="8501"/>
                    <a:pt x="41560" y="8377"/>
                    <a:pt x="41591" y="8294"/>
                  </a:cubicBezTo>
                  <a:cubicBezTo>
                    <a:pt x="41643" y="8169"/>
                    <a:pt x="41694" y="8035"/>
                    <a:pt x="41747" y="7911"/>
                  </a:cubicBezTo>
                  <a:lnTo>
                    <a:pt x="41747" y="7911"/>
                  </a:lnTo>
                  <a:cubicBezTo>
                    <a:pt x="41705" y="7921"/>
                    <a:pt x="41674" y="7941"/>
                    <a:pt x="41632" y="7952"/>
                  </a:cubicBezTo>
                  <a:cubicBezTo>
                    <a:pt x="41612" y="7890"/>
                    <a:pt x="41612" y="7828"/>
                    <a:pt x="41612" y="7766"/>
                  </a:cubicBezTo>
                  <a:cubicBezTo>
                    <a:pt x="41570" y="7828"/>
                    <a:pt x="41529" y="7900"/>
                    <a:pt x="41487" y="7962"/>
                  </a:cubicBezTo>
                  <a:cubicBezTo>
                    <a:pt x="41363" y="7859"/>
                    <a:pt x="41425" y="7641"/>
                    <a:pt x="41446" y="7455"/>
                  </a:cubicBezTo>
                  <a:cubicBezTo>
                    <a:pt x="41466" y="7341"/>
                    <a:pt x="41457" y="7216"/>
                    <a:pt x="41415" y="7103"/>
                  </a:cubicBezTo>
                  <a:cubicBezTo>
                    <a:pt x="41394" y="7040"/>
                    <a:pt x="41363" y="6968"/>
                    <a:pt x="41301" y="6937"/>
                  </a:cubicBezTo>
                  <a:cubicBezTo>
                    <a:pt x="41332" y="6677"/>
                    <a:pt x="41280" y="6398"/>
                    <a:pt x="41146" y="6180"/>
                  </a:cubicBezTo>
                  <a:lnTo>
                    <a:pt x="41146" y="7186"/>
                  </a:lnTo>
                  <a:cubicBezTo>
                    <a:pt x="41146" y="7231"/>
                    <a:pt x="41130" y="7293"/>
                    <a:pt x="41097" y="7293"/>
                  </a:cubicBezTo>
                  <a:cubicBezTo>
                    <a:pt x="41093" y="7293"/>
                    <a:pt x="41088" y="7292"/>
                    <a:pt x="41084" y="7289"/>
                  </a:cubicBezTo>
                  <a:lnTo>
                    <a:pt x="41084" y="7289"/>
                  </a:lnTo>
                  <a:cubicBezTo>
                    <a:pt x="41104" y="7559"/>
                    <a:pt x="41093" y="7817"/>
                    <a:pt x="41042" y="8077"/>
                  </a:cubicBezTo>
                  <a:cubicBezTo>
                    <a:pt x="40990" y="7962"/>
                    <a:pt x="40938" y="7859"/>
                    <a:pt x="40886" y="7745"/>
                  </a:cubicBezTo>
                  <a:lnTo>
                    <a:pt x="40886" y="7745"/>
                  </a:lnTo>
                  <a:cubicBezTo>
                    <a:pt x="40824" y="7941"/>
                    <a:pt x="40856" y="8180"/>
                    <a:pt x="40969" y="8346"/>
                  </a:cubicBezTo>
                  <a:cubicBezTo>
                    <a:pt x="40948" y="8397"/>
                    <a:pt x="40928" y="8460"/>
                    <a:pt x="40918" y="8522"/>
                  </a:cubicBezTo>
                  <a:cubicBezTo>
                    <a:pt x="40824" y="8429"/>
                    <a:pt x="40731" y="8325"/>
                    <a:pt x="40638" y="8232"/>
                  </a:cubicBezTo>
                  <a:cubicBezTo>
                    <a:pt x="40628" y="8294"/>
                    <a:pt x="40607" y="8356"/>
                    <a:pt x="40596" y="8418"/>
                  </a:cubicBezTo>
                  <a:cubicBezTo>
                    <a:pt x="40570" y="8372"/>
                    <a:pt x="40529" y="8354"/>
                    <a:pt x="40484" y="8354"/>
                  </a:cubicBezTo>
                  <a:cubicBezTo>
                    <a:pt x="40438" y="8354"/>
                    <a:pt x="40389" y="8372"/>
                    <a:pt x="40347" y="8397"/>
                  </a:cubicBezTo>
                  <a:cubicBezTo>
                    <a:pt x="40292" y="8433"/>
                    <a:pt x="40226" y="8467"/>
                    <a:pt x="40168" y="8467"/>
                  </a:cubicBezTo>
                  <a:cubicBezTo>
                    <a:pt x="40139" y="8467"/>
                    <a:pt x="40112" y="8459"/>
                    <a:pt x="40089" y="8439"/>
                  </a:cubicBezTo>
                  <a:cubicBezTo>
                    <a:pt x="40027" y="8387"/>
                    <a:pt x="40006" y="8242"/>
                    <a:pt x="39923" y="8242"/>
                  </a:cubicBezTo>
                  <a:cubicBezTo>
                    <a:pt x="39850" y="8335"/>
                    <a:pt x="39892" y="8512"/>
                    <a:pt x="39995" y="8542"/>
                  </a:cubicBezTo>
                  <a:cubicBezTo>
                    <a:pt x="39974" y="8574"/>
                    <a:pt x="39954" y="8625"/>
                    <a:pt x="39944" y="8667"/>
                  </a:cubicBezTo>
                  <a:cubicBezTo>
                    <a:pt x="39985" y="8678"/>
                    <a:pt x="40027" y="8688"/>
                    <a:pt x="40078" y="8698"/>
                  </a:cubicBezTo>
                  <a:cubicBezTo>
                    <a:pt x="40068" y="8760"/>
                    <a:pt x="40057" y="8823"/>
                    <a:pt x="40057" y="8885"/>
                  </a:cubicBezTo>
                  <a:cubicBezTo>
                    <a:pt x="40136" y="8865"/>
                    <a:pt x="40215" y="8827"/>
                    <a:pt x="40285" y="8769"/>
                  </a:cubicBezTo>
                  <a:lnTo>
                    <a:pt x="40285" y="8769"/>
                  </a:lnTo>
                  <a:cubicBezTo>
                    <a:pt x="40263" y="8797"/>
                    <a:pt x="40307" y="8840"/>
                    <a:pt x="40350" y="8840"/>
                  </a:cubicBezTo>
                  <a:cubicBezTo>
                    <a:pt x="40360" y="8840"/>
                    <a:pt x="40370" y="8838"/>
                    <a:pt x="40379" y="8833"/>
                  </a:cubicBezTo>
                  <a:cubicBezTo>
                    <a:pt x="40415" y="8806"/>
                    <a:pt x="40458" y="8756"/>
                    <a:pt x="40502" y="8756"/>
                  </a:cubicBezTo>
                  <a:cubicBezTo>
                    <a:pt x="40510" y="8756"/>
                    <a:pt x="40517" y="8758"/>
                    <a:pt x="40524" y="8760"/>
                  </a:cubicBezTo>
                  <a:cubicBezTo>
                    <a:pt x="40483" y="8812"/>
                    <a:pt x="40462" y="8874"/>
                    <a:pt x="40441" y="8936"/>
                  </a:cubicBezTo>
                  <a:cubicBezTo>
                    <a:pt x="40513" y="8915"/>
                    <a:pt x="40586" y="8906"/>
                    <a:pt x="40658" y="8885"/>
                  </a:cubicBezTo>
                  <a:lnTo>
                    <a:pt x="40658" y="8885"/>
                  </a:lnTo>
                  <a:cubicBezTo>
                    <a:pt x="40658" y="8936"/>
                    <a:pt x="40648" y="8988"/>
                    <a:pt x="40617" y="9030"/>
                  </a:cubicBezTo>
                  <a:cubicBezTo>
                    <a:pt x="40700" y="9051"/>
                    <a:pt x="40773" y="9081"/>
                    <a:pt x="40845" y="9133"/>
                  </a:cubicBezTo>
                  <a:cubicBezTo>
                    <a:pt x="40791" y="9196"/>
                    <a:pt x="40713" y="9228"/>
                    <a:pt x="40632" y="9228"/>
                  </a:cubicBezTo>
                  <a:cubicBezTo>
                    <a:pt x="40620" y="9228"/>
                    <a:pt x="40608" y="9228"/>
                    <a:pt x="40596" y="9226"/>
                  </a:cubicBezTo>
                  <a:lnTo>
                    <a:pt x="40596" y="9226"/>
                  </a:lnTo>
                  <a:cubicBezTo>
                    <a:pt x="40679" y="9268"/>
                    <a:pt x="40731" y="9392"/>
                    <a:pt x="40700" y="9496"/>
                  </a:cubicBezTo>
                  <a:cubicBezTo>
                    <a:pt x="40596" y="9413"/>
                    <a:pt x="40492" y="9341"/>
                    <a:pt x="40389" y="9268"/>
                  </a:cubicBezTo>
                  <a:lnTo>
                    <a:pt x="40389" y="9268"/>
                  </a:lnTo>
                  <a:cubicBezTo>
                    <a:pt x="40400" y="9309"/>
                    <a:pt x="40410" y="9351"/>
                    <a:pt x="40410" y="9403"/>
                  </a:cubicBezTo>
                  <a:cubicBezTo>
                    <a:pt x="40337" y="9392"/>
                    <a:pt x="40255" y="9392"/>
                    <a:pt x="40182" y="9392"/>
                  </a:cubicBezTo>
                  <a:cubicBezTo>
                    <a:pt x="40202" y="9454"/>
                    <a:pt x="40234" y="9516"/>
                    <a:pt x="40275" y="9558"/>
                  </a:cubicBezTo>
                  <a:cubicBezTo>
                    <a:pt x="40161" y="9569"/>
                    <a:pt x="40068" y="9661"/>
                    <a:pt x="40027" y="9786"/>
                  </a:cubicBezTo>
                  <a:cubicBezTo>
                    <a:pt x="40078" y="9817"/>
                    <a:pt x="40140" y="9838"/>
                    <a:pt x="40192" y="9859"/>
                  </a:cubicBezTo>
                  <a:cubicBezTo>
                    <a:pt x="40192" y="9889"/>
                    <a:pt x="40182" y="9921"/>
                    <a:pt x="40161" y="9942"/>
                  </a:cubicBezTo>
                  <a:lnTo>
                    <a:pt x="40441" y="9817"/>
                  </a:lnTo>
                  <a:lnTo>
                    <a:pt x="40441" y="9817"/>
                  </a:lnTo>
                  <a:cubicBezTo>
                    <a:pt x="40420" y="9869"/>
                    <a:pt x="40400" y="9921"/>
                    <a:pt x="40358" y="9962"/>
                  </a:cubicBezTo>
                  <a:cubicBezTo>
                    <a:pt x="40420" y="9942"/>
                    <a:pt x="40492" y="9921"/>
                    <a:pt x="40555" y="9900"/>
                  </a:cubicBezTo>
                  <a:lnTo>
                    <a:pt x="40555" y="9900"/>
                  </a:lnTo>
                  <a:cubicBezTo>
                    <a:pt x="40534" y="9972"/>
                    <a:pt x="40492" y="10025"/>
                    <a:pt x="40441" y="10055"/>
                  </a:cubicBezTo>
                  <a:cubicBezTo>
                    <a:pt x="40503" y="10055"/>
                    <a:pt x="40575" y="10076"/>
                    <a:pt x="40638" y="10107"/>
                  </a:cubicBezTo>
                  <a:cubicBezTo>
                    <a:pt x="40596" y="10138"/>
                    <a:pt x="40555" y="10170"/>
                    <a:pt x="40513" y="10170"/>
                  </a:cubicBezTo>
                  <a:cubicBezTo>
                    <a:pt x="40607" y="10190"/>
                    <a:pt x="40710" y="10253"/>
                    <a:pt x="40773" y="10335"/>
                  </a:cubicBezTo>
                  <a:lnTo>
                    <a:pt x="40679" y="10366"/>
                  </a:lnTo>
                  <a:cubicBezTo>
                    <a:pt x="40720" y="10398"/>
                    <a:pt x="40752" y="10439"/>
                    <a:pt x="40773" y="10490"/>
                  </a:cubicBezTo>
                  <a:cubicBezTo>
                    <a:pt x="40766" y="10516"/>
                    <a:pt x="40745" y="10529"/>
                    <a:pt x="40724" y="10529"/>
                  </a:cubicBezTo>
                  <a:cubicBezTo>
                    <a:pt x="40711" y="10529"/>
                    <a:pt x="40698" y="10524"/>
                    <a:pt x="40690" y="10511"/>
                  </a:cubicBezTo>
                  <a:cubicBezTo>
                    <a:pt x="40650" y="10458"/>
                    <a:pt x="40577" y="10427"/>
                    <a:pt x="40510" y="10427"/>
                  </a:cubicBezTo>
                  <a:cubicBezTo>
                    <a:pt x="40472" y="10427"/>
                    <a:pt x="40436" y="10437"/>
                    <a:pt x="40410" y="10460"/>
                  </a:cubicBezTo>
                  <a:cubicBezTo>
                    <a:pt x="40347" y="10439"/>
                    <a:pt x="40285" y="10408"/>
                    <a:pt x="40234" y="10377"/>
                  </a:cubicBezTo>
                  <a:lnTo>
                    <a:pt x="40234" y="10377"/>
                  </a:lnTo>
                  <a:cubicBezTo>
                    <a:pt x="40213" y="10428"/>
                    <a:pt x="40223" y="10501"/>
                    <a:pt x="40255" y="10543"/>
                  </a:cubicBezTo>
                  <a:cubicBezTo>
                    <a:pt x="40213" y="10543"/>
                    <a:pt x="40161" y="10532"/>
                    <a:pt x="40119" y="10522"/>
                  </a:cubicBezTo>
                  <a:lnTo>
                    <a:pt x="40119" y="10522"/>
                  </a:lnTo>
                  <a:cubicBezTo>
                    <a:pt x="40223" y="10688"/>
                    <a:pt x="40368" y="10822"/>
                    <a:pt x="40534" y="10916"/>
                  </a:cubicBezTo>
                  <a:cubicBezTo>
                    <a:pt x="40472" y="10967"/>
                    <a:pt x="40441" y="11050"/>
                    <a:pt x="40430" y="11133"/>
                  </a:cubicBezTo>
                  <a:cubicBezTo>
                    <a:pt x="40371" y="11093"/>
                    <a:pt x="40307" y="11075"/>
                    <a:pt x="40244" y="11075"/>
                  </a:cubicBezTo>
                  <a:cubicBezTo>
                    <a:pt x="40209" y="11075"/>
                    <a:pt x="40174" y="11080"/>
                    <a:pt x="40140" y="11091"/>
                  </a:cubicBezTo>
                  <a:lnTo>
                    <a:pt x="40140" y="11102"/>
                  </a:lnTo>
                  <a:lnTo>
                    <a:pt x="40110" y="11071"/>
                  </a:lnTo>
                  <a:cubicBezTo>
                    <a:pt x="40082" y="11051"/>
                    <a:pt x="40046" y="11030"/>
                    <a:pt x="40013" y="11030"/>
                  </a:cubicBezTo>
                  <a:cubicBezTo>
                    <a:pt x="39995" y="11030"/>
                    <a:pt x="39979" y="11036"/>
                    <a:pt x="39964" y="11050"/>
                  </a:cubicBezTo>
                  <a:cubicBezTo>
                    <a:pt x="39933" y="11071"/>
                    <a:pt x="39933" y="11144"/>
                    <a:pt x="39954" y="11164"/>
                  </a:cubicBezTo>
                  <a:cubicBezTo>
                    <a:pt x="39938" y="11159"/>
                    <a:pt x="39920" y="11156"/>
                    <a:pt x="39901" y="11156"/>
                  </a:cubicBezTo>
                  <a:cubicBezTo>
                    <a:pt x="39882" y="11156"/>
                    <a:pt x="39861" y="11159"/>
                    <a:pt x="39840" y="11164"/>
                  </a:cubicBezTo>
                  <a:cubicBezTo>
                    <a:pt x="39892" y="11236"/>
                    <a:pt x="39964" y="11289"/>
                    <a:pt x="40047" y="11289"/>
                  </a:cubicBezTo>
                  <a:cubicBezTo>
                    <a:pt x="39995" y="11330"/>
                    <a:pt x="39933" y="11372"/>
                    <a:pt x="39882" y="11413"/>
                  </a:cubicBezTo>
                  <a:cubicBezTo>
                    <a:pt x="39912" y="11423"/>
                    <a:pt x="39954" y="11444"/>
                    <a:pt x="39985" y="11464"/>
                  </a:cubicBezTo>
                  <a:cubicBezTo>
                    <a:pt x="39941" y="11494"/>
                    <a:pt x="39891" y="11508"/>
                    <a:pt x="39840" y="11508"/>
                  </a:cubicBezTo>
                  <a:cubicBezTo>
                    <a:pt x="39748" y="11508"/>
                    <a:pt x="39655" y="11462"/>
                    <a:pt x="39601" y="11381"/>
                  </a:cubicBezTo>
                  <a:cubicBezTo>
                    <a:pt x="39519" y="11434"/>
                    <a:pt x="39456" y="11517"/>
                    <a:pt x="39415" y="11620"/>
                  </a:cubicBezTo>
                  <a:cubicBezTo>
                    <a:pt x="39467" y="11620"/>
                    <a:pt x="39509" y="11630"/>
                    <a:pt x="39560" y="11641"/>
                  </a:cubicBezTo>
                  <a:cubicBezTo>
                    <a:pt x="39519" y="11672"/>
                    <a:pt x="39488" y="11713"/>
                    <a:pt x="39446" y="11755"/>
                  </a:cubicBezTo>
                  <a:cubicBezTo>
                    <a:pt x="39477" y="11758"/>
                    <a:pt x="39508" y="11761"/>
                    <a:pt x="39538" y="11761"/>
                  </a:cubicBezTo>
                  <a:cubicBezTo>
                    <a:pt x="39590" y="11761"/>
                    <a:pt x="39643" y="11754"/>
                    <a:pt x="39695" y="11734"/>
                  </a:cubicBezTo>
                  <a:lnTo>
                    <a:pt x="39695" y="11734"/>
                  </a:lnTo>
                  <a:cubicBezTo>
                    <a:pt x="39684" y="11775"/>
                    <a:pt x="39664" y="11827"/>
                    <a:pt x="39643" y="11879"/>
                  </a:cubicBezTo>
                  <a:cubicBezTo>
                    <a:pt x="39705" y="11858"/>
                    <a:pt x="39767" y="11837"/>
                    <a:pt x="39829" y="11807"/>
                  </a:cubicBezTo>
                  <a:lnTo>
                    <a:pt x="39861" y="12024"/>
                  </a:lnTo>
                  <a:cubicBezTo>
                    <a:pt x="39923" y="11952"/>
                    <a:pt x="39985" y="11879"/>
                    <a:pt x="40027" y="11796"/>
                  </a:cubicBezTo>
                  <a:cubicBezTo>
                    <a:pt x="40035" y="11831"/>
                    <a:pt x="40059" y="11846"/>
                    <a:pt x="40086" y="11846"/>
                  </a:cubicBezTo>
                  <a:cubicBezTo>
                    <a:pt x="40124" y="11846"/>
                    <a:pt x="40168" y="11818"/>
                    <a:pt x="40192" y="11775"/>
                  </a:cubicBezTo>
                  <a:cubicBezTo>
                    <a:pt x="40223" y="11713"/>
                    <a:pt x="40265" y="11630"/>
                    <a:pt x="40337" y="11630"/>
                  </a:cubicBezTo>
                  <a:cubicBezTo>
                    <a:pt x="40337" y="11682"/>
                    <a:pt x="40337" y="11734"/>
                    <a:pt x="40347" y="11786"/>
                  </a:cubicBezTo>
                  <a:lnTo>
                    <a:pt x="40410" y="11692"/>
                  </a:lnTo>
                  <a:lnTo>
                    <a:pt x="40410" y="11692"/>
                  </a:lnTo>
                  <a:cubicBezTo>
                    <a:pt x="40400" y="11745"/>
                    <a:pt x="40379" y="11796"/>
                    <a:pt x="40368" y="11848"/>
                  </a:cubicBezTo>
                  <a:cubicBezTo>
                    <a:pt x="40398" y="11818"/>
                    <a:pt x="40446" y="11799"/>
                    <a:pt x="40489" y="11799"/>
                  </a:cubicBezTo>
                  <a:cubicBezTo>
                    <a:pt x="40505" y="11799"/>
                    <a:pt x="40520" y="11801"/>
                    <a:pt x="40534" y="11807"/>
                  </a:cubicBezTo>
                  <a:lnTo>
                    <a:pt x="40430" y="11910"/>
                  </a:lnTo>
                  <a:cubicBezTo>
                    <a:pt x="40443" y="11902"/>
                    <a:pt x="40456" y="11898"/>
                    <a:pt x="40470" y="11898"/>
                  </a:cubicBezTo>
                  <a:cubicBezTo>
                    <a:pt x="40522" y="11898"/>
                    <a:pt x="40573" y="11956"/>
                    <a:pt x="40565" y="12014"/>
                  </a:cubicBezTo>
                  <a:cubicBezTo>
                    <a:pt x="40558" y="12069"/>
                    <a:pt x="40515" y="12106"/>
                    <a:pt x="40471" y="12106"/>
                  </a:cubicBezTo>
                  <a:cubicBezTo>
                    <a:pt x="40454" y="12106"/>
                    <a:pt x="40438" y="12101"/>
                    <a:pt x="40423" y="12089"/>
                  </a:cubicBezTo>
                  <a:lnTo>
                    <a:pt x="40423" y="12089"/>
                  </a:lnTo>
                  <a:cubicBezTo>
                    <a:pt x="40439" y="12120"/>
                    <a:pt x="40403" y="12180"/>
                    <a:pt x="40368" y="12180"/>
                  </a:cubicBezTo>
                  <a:cubicBezTo>
                    <a:pt x="40327" y="12180"/>
                    <a:pt x="40285" y="12138"/>
                    <a:pt x="40244" y="12138"/>
                  </a:cubicBezTo>
                  <a:cubicBezTo>
                    <a:pt x="40240" y="12138"/>
                    <a:pt x="40237" y="12137"/>
                    <a:pt x="40234" y="12137"/>
                  </a:cubicBezTo>
                  <a:cubicBezTo>
                    <a:pt x="40187" y="12137"/>
                    <a:pt x="40154" y="12203"/>
                    <a:pt x="40192" y="12231"/>
                  </a:cubicBezTo>
                  <a:cubicBezTo>
                    <a:pt x="40182" y="12230"/>
                    <a:pt x="40172" y="12230"/>
                    <a:pt x="40162" y="12230"/>
                  </a:cubicBezTo>
                  <a:cubicBezTo>
                    <a:pt x="40071" y="12230"/>
                    <a:pt x="39988" y="12270"/>
                    <a:pt x="39923" y="12335"/>
                  </a:cubicBezTo>
                  <a:cubicBezTo>
                    <a:pt x="39936" y="12355"/>
                    <a:pt x="39953" y="12362"/>
                    <a:pt x="39969" y="12362"/>
                  </a:cubicBezTo>
                  <a:cubicBezTo>
                    <a:pt x="39978" y="12362"/>
                    <a:pt x="39987" y="12359"/>
                    <a:pt x="39995" y="12355"/>
                  </a:cubicBezTo>
                  <a:lnTo>
                    <a:pt x="39995" y="12355"/>
                  </a:lnTo>
                  <a:cubicBezTo>
                    <a:pt x="39985" y="12387"/>
                    <a:pt x="39995" y="12428"/>
                    <a:pt x="40016" y="12449"/>
                  </a:cubicBezTo>
                  <a:cubicBezTo>
                    <a:pt x="40034" y="12463"/>
                    <a:pt x="40053" y="12469"/>
                    <a:pt x="40072" y="12469"/>
                  </a:cubicBezTo>
                  <a:cubicBezTo>
                    <a:pt x="40110" y="12469"/>
                    <a:pt x="40148" y="12449"/>
                    <a:pt x="40182" y="12428"/>
                  </a:cubicBezTo>
                  <a:lnTo>
                    <a:pt x="40182" y="12428"/>
                  </a:lnTo>
                  <a:cubicBezTo>
                    <a:pt x="40151" y="12480"/>
                    <a:pt x="40110" y="12532"/>
                    <a:pt x="40078" y="12573"/>
                  </a:cubicBezTo>
                  <a:cubicBezTo>
                    <a:pt x="40104" y="12561"/>
                    <a:pt x="40134" y="12552"/>
                    <a:pt x="40163" y="12552"/>
                  </a:cubicBezTo>
                  <a:cubicBezTo>
                    <a:pt x="40180" y="12552"/>
                    <a:pt x="40197" y="12555"/>
                    <a:pt x="40213" y="12563"/>
                  </a:cubicBezTo>
                  <a:cubicBezTo>
                    <a:pt x="40172" y="12625"/>
                    <a:pt x="40151" y="12708"/>
                    <a:pt x="40140" y="12791"/>
                  </a:cubicBezTo>
                  <a:cubicBezTo>
                    <a:pt x="40153" y="12786"/>
                    <a:pt x="40166" y="12784"/>
                    <a:pt x="40180" y="12784"/>
                  </a:cubicBezTo>
                  <a:cubicBezTo>
                    <a:pt x="40231" y="12784"/>
                    <a:pt x="40284" y="12814"/>
                    <a:pt x="40317" y="12864"/>
                  </a:cubicBezTo>
                  <a:cubicBezTo>
                    <a:pt x="40347" y="12781"/>
                    <a:pt x="40389" y="12719"/>
                    <a:pt x="40451" y="12656"/>
                  </a:cubicBezTo>
                  <a:cubicBezTo>
                    <a:pt x="40483" y="12698"/>
                    <a:pt x="40492" y="12749"/>
                    <a:pt x="40492" y="12811"/>
                  </a:cubicBezTo>
                  <a:cubicBezTo>
                    <a:pt x="40534" y="12760"/>
                    <a:pt x="40586" y="12708"/>
                    <a:pt x="40628" y="12656"/>
                  </a:cubicBezTo>
                  <a:lnTo>
                    <a:pt x="40628" y="12656"/>
                  </a:lnTo>
                  <a:cubicBezTo>
                    <a:pt x="40607" y="12739"/>
                    <a:pt x="40586" y="12832"/>
                    <a:pt x="40575" y="12926"/>
                  </a:cubicBezTo>
                  <a:cubicBezTo>
                    <a:pt x="40638" y="12936"/>
                    <a:pt x="40638" y="13050"/>
                    <a:pt x="40586" y="13081"/>
                  </a:cubicBezTo>
                  <a:cubicBezTo>
                    <a:pt x="40565" y="13097"/>
                    <a:pt x="40541" y="13104"/>
                    <a:pt x="40516" y="13104"/>
                  </a:cubicBezTo>
                  <a:cubicBezTo>
                    <a:pt x="40479" y="13104"/>
                    <a:pt x="40441" y="13089"/>
                    <a:pt x="40410" y="13071"/>
                  </a:cubicBezTo>
                  <a:cubicBezTo>
                    <a:pt x="40364" y="13052"/>
                    <a:pt x="40309" y="13017"/>
                    <a:pt x="40253" y="13017"/>
                  </a:cubicBezTo>
                  <a:cubicBezTo>
                    <a:pt x="40247" y="13017"/>
                    <a:pt x="40240" y="13018"/>
                    <a:pt x="40234" y="13019"/>
                  </a:cubicBezTo>
                  <a:cubicBezTo>
                    <a:pt x="40244" y="13071"/>
                    <a:pt x="40265" y="13122"/>
                    <a:pt x="40275" y="13174"/>
                  </a:cubicBezTo>
                  <a:cubicBezTo>
                    <a:pt x="40151" y="13154"/>
                    <a:pt x="40027" y="13101"/>
                    <a:pt x="39923" y="13019"/>
                  </a:cubicBezTo>
                  <a:lnTo>
                    <a:pt x="39923" y="13019"/>
                  </a:lnTo>
                  <a:cubicBezTo>
                    <a:pt x="39944" y="13060"/>
                    <a:pt x="39964" y="13101"/>
                    <a:pt x="39995" y="13133"/>
                  </a:cubicBezTo>
                  <a:cubicBezTo>
                    <a:pt x="39912" y="13101"/>
                    <a:pt x="39829" y="13081"/>
                    <a:pt x="39746" y="13081"/>
                  </a:cubicBezTo>
                  <a:cubicBezTo>
                    <a:pt x="39746" y="13164"/>
                    <a:pt x="39799" y="13247"/>
                    <a:pt x="39861" y="13288"/>
                  </a:cubicBezTo>
                  <a:cubicBezTo>
                    <a:pt x="39840" y="13288"/>
                    <a:pt x="39819" y="13299"/>
                    <a:pt x="39809" y="13309"/>
                  </a:cubicBezTo>
                  <a:cubicBezTo>
                    <a:pt x="39871" y="13361"/>
                    <a:pt x="39933" y="13402"/>
                    <a:pt x="40006" y="13423"/>
                  </a:cubicBezTo>
                  <a:cubicBezTo>
                    <a:pt x="39995" y="13465"/>
                    <a:pt x="39974" y="13495"/>
                    <a:pt x="39944" y="13516"/>
                  </a:cubicBezTo>
                  <a:cubicBezTo>
                    <a:pt x="39829" y="13465"/>
                    <a:pt x="39716" y="13475"/>
                    <a:pt x="39633" y="13371"/>
                  </a:cubicBezTo>
                  <a:lnTo>
                    <a:pt x="39633" y="13371"/>
                  </a:lnTo>
                  <a:cubicBezTo>
                    <a:pt x="39633" y="13444"/>
                    <a:pt x="39643" y="13527"/>
                    <a:pt x="39654" y="13599"/>
                  </a:cubicBezTo>
                  <a:cubicBezTo>
                    <a:pt x="39591" y="13527"/>
                    <a:pt x="39509" y="13485"/>
                    <a:pt x="39415" y="13454"/>
                  </a:cubicBezTo>
                  <a:lnTo>
                    <a:pt x="39415" y="13454"/>
                  </a:lnTo>
                  <a:cubicBezTo>
                    <a:pt x="39415" y="13537"/>
                    <a:pt x="39446" y="13620"/>
                    <a:pt x="39498" y="13661"/>
                  </a:cubicBezTo>
                  <a:cubicBezTo>
                    <a:pt x="39477" y="13651"/>
                    <a:pt x="39456" y="13645"/>
                    <a:pt x="39436" y="13645"/>
                  </a:cubicBezTo>
                  <a:cubicBezTo>
                    <a:pt x="39415" y="13645"/>
                    <a:pt x="39394" y="13651"/>
                    <a:pt x="39373" y="13661"/>
                  </a:cubicBezTo>
                  <a:cubicBezTo>
                    <a:pt x="39393" y="13779"/>
                    <a:pt x="39496" y="13859"/>
                    <a:pt x="39595" y="13859"/>
                  </a:cubicBezTo>
                  <a:cubicBezTo>
                    <a:pt x="39601" y="13859"/>
                    <a:pt x="39607" y="13859"/>
                    <a:pt x="39612" y="13858"/>
                  </a:cubicBezTo>
                  <a:lnTo>
                    <a:pt x="39612" y="13858"/>
                  </a:lnTo>
                  <a:cubicBezTo>
                    <a:pt x="39563" y="13887"/>
                    <a:pt x="39509" y="13901"/>
                    <a:pt x="39454" y="13901"/>
                  </a:cubicBezTo>
                  <a:cubicBezTo>
                    <a:pt x="39333" y="13901"/>
                    <a:pt x="39210" y="13834"/>
                    <a:pt x="39146" y="13713"/>
                  </a:cubicBezTo>
                  <a:cubicBezTo>
                    <a:pt x="39136" y="13765"/>
                    <a:pt x="39125" y="13817"/>
                    <a:pt x="39125" y="13868"/>
                  </a:cubicBezTo>
                  <a:cubicBezTo>
                    <a:pt x="39073" y="13806"/>
                    <a:pt x="39011" y="13765"/>
                    <a:pt x="38938" y="13734"/>
                  </a:cubicBezTo>
                  <a:lnTo>
                    <a:pt x="38938" y="13734"/>
                  </a:lnTo>
                  <a:cubicBezTo>
                    <a:pt x="38938" y="13817"/>
                    <a:pt x="38959" y="13900"/>
                    <a:pt x="39000" y="13962"/>
                  </a:cubicBezTo>
                  <a:cubicBezTo>
                    <a:pt x="38949" y="13900"/>
                    <a:pt x="38876" y="13879"/>
                    <a:pt x="38804" y="13879"/>
                  </a:cubicBezTo>
                  <a:cubicBezTo>
                    <a:pt x="38793" y="13951"/>
                    <a:pt x="38814" y="14024"/>
                    <a:pt x="38855" y="14066"/>
                  </a:cubicBezTo>
                  <a:cubicBezTo>
                    <a:pt x="38843" y="14061"/>
                    <a:pt x="38830" y="14058"/>
                    <a:pt x="38817" y="14058"/>
                  </a:cubicBezTo>
                  <a:cubicBezTo>
                    <a:pt x="38798" y="14058"/>
                    <a:pt x="38780" y="14063"/>
                    <a:pt x="38763" y="14075"/>
                  </a:cubicBezTo>
                  <a:cubicBezTo>
                    <a:pt x="38845" y="14138"/>
                    <a:pt x="38949" y="14179"/>
                    <a:pt x="39042" y="14190"/>
                  </a:cubicBezTo>
                  <a:cubicBezTo>
                    <a:pt x="39000" y="14190"/>
                    <a:pt x="38949" y="14200"/>
                    <a:pt x="38897" y="14200"/>
                  </a:cubicBezTo>
                  <a:cubicBezTo>
                    <a:pt x="39011" y="14231"/>
                    <a:pt x="39115" y="14252"/>
                    <a:pt x="39228" y="14273"/>
                  </a:cubicBezTo>
                  <a:cubicBezTo>
                    <a:pt x="39198" y="14324"/>
                    <a:pt x="39177" y="14376"/>
                    <a:pt x="39146" y="14418"/>
                  </a:cubicBezTo>
                  <a:cubicBezTo>
                    <a:pt x="39169" y="14420"/>
                    <a:pt x="39192" y="14422"/>
                    <a:pt x="39215" y="14422"/>
                  </a:cubicBezTo>
                  <a:cubicBezTo>
                    <a:pt x="39285" y="14422"/>
                    <a:pt x="39355" y="14410"/>
                    <a:pt x="39426" y="14386"/>
                  </a:cubicBezTo>
                  <a:lnTo>
                    <a:pt x="39426" y="14386"/>
                  </a:lnTo>
                  <a:cubicBezTo>
                    <a:pt x="39384" y="14448"/>
                    <a:pt x="39343" y="14521"/>
                    <a:pt x="39301" y="14584"/>
                  </a:cubicBezTo>
                  <a:cubicBezTo>
                    <a:pt x="39353" y="14563"/>
                    <a:pt x="39394" y="14542"/>
                    <a:pt x="39436" y="14521"/>
                  </a:cubicBezTo>
                  <a:lnTo>
                    <a:pt x="39436" y="14521"/>
                  </a:lnTo>
                  <a:cubicBezTo>
                    <a:pt x="39375" y="14612"/>
                    <a:pt x="39281" y="14656"/>
                    <a:pt x="39185" y="14656"/>
                  </a:cubicBezTo>
                  <a:cubicBezTo>
                    <a:pt x="39084" y="14656"/>
                    <a:pt x="38982" y="14607"/>
                    <a:pt x="38918" y="14511"/>
                  </a:cubicBezTo>
                  <a:cubicBezTo>
                    <a:pt x="38908" y="14490"/>
                    <a:pt x="38897" y="14469"/>
                    <a:pt x="38876" y="14459"/>
                  </a:cubicBezTo>
                  <a:cubicBezTo>
                    <a:pt x="38863" y="14446"/>
                    <a:pt x="38847" y="14440"/>
                    <a:pt x="38829" y="14440"/>
                  </a:cubicBezTo>
                  <a:cubicBezTo>
                    <a:pt x="38805" y="14440"/>
                    <a:pt x="38780" y="14451"/>
                    <a:pt x="38763" y="14469"/>
                  </a:cubicBezTo>
                  <a:cubicBezTo>
                    <a:pt x="38742" y="14511"/>
                    <a:pt x="38742" y="14573"/>
                    <a:pt x="38772" y="14604"/>
                  </a:cubicBezTo>
                  <a:cubicBezTo>
                    <a:pt x="38752" y="14584"/>
                    <a:pt x="38731" y="14563"/>
                    <a:pt x="38700" y="14552"/>
                  </a:cubicBezTo>
                  <a:lnTo>
                    <a:pt x="38700" y="14552"/>
                  </a:lnTo>
                  <a:cubicBezTo>
                    <a:pt x="38669" y="14604"/>
                    <a:pt x="38710" y="14687"/>
                    <a:pt x="38763" y="14718"/>
                  </a:cubicBezTo>
                  <a:cubicBezTo>
                    <a:pt x="38781" y="14724"/>
                    <a:pt x="38799" y="14726"/>
                    <a:pt x="38817" y="14726"/>
                  </a:cubicBezTo>
                  <a:cubicBezTo>
                    <a:pt x="38852" y="14726"/>
                    <a:pt x="38886" y="14717"/>
                    <a:pt x="38918" y="14705"/>
                  </a:cubicBezTo>
                  <a:lnTo>
                    <a:pt x="38918" y="14705"/>
                  </a:lnTo>
                  <a:cubicBezTo>
                    <a:pt x="38862" y="14730"/>
                    <a:pt x="38808" y="14777"/>
                    <a:pt x="38763" y="14832"/>
                  </a:cubicBezTo>
                  <a:cubicBezTo>
                    <a:pt x="38812" y="14820"/>
                    <a:pt x="38860" y="14815"/>
                    <a:pt x="38909" y="14815"/>
                  </a:cubicBezTo>
                  <a:cubicBezTo>
                    <a:pt x="38943" y="14815"/>
                    <a:pt x="38977" y="14817"/>
                    <a:pt x="39011" y="14821"/>
                  </a:cubicBezTo>
                  <a:cubicBezTo>
                    <a:pt x="39042" y="14821"/>
                    <a:pt x="39073" y="14832"/>
                    <a:pt x="39094" y="14863"/>
                  </a:cubicBezTo>
                  <a:cubicBezTo>
                    <a:pt x="39156" y="14936"/>
                    <a:pt x="39073" y="15040"/>
                    <a:pt x="39000" y="15102"/>
                  </a:cubicBezTo>
                  <a:lnTo>
                    <a:pt x="39343" y="14977"/>
                  </a:lnTo>
                  <a:lnTo>
                    <a:pt x="39343" y="14977"/>
                  </a:lnTo>
                  <a:cubicBezTo>
                    <a:pt x="39332" y="15019"/>
                    <a:pt x="39322" y="15049"/>
                    <a:pt x="39311" y="15091"/>
                  </a:cubicBezTo>
                  <a:cubicBezTo>
                    <a:pt x="39364" y="15029"/>
                    <a:pt x="39426" y="14977"/>
                    <a:pt x="39488" y="14936"/>
                  </a:cubicBezTo>
                  <a:lnTo>
                    <a:pt x="39488" y="14936"/>
                  </a:lnTo>
                  <a:cubicBezTo>
                    <a:pt x="39456" y="15040"/>
                    <a:pt x="39415" y="15143"/>
                    <a:pt x="39373" y="15236"/>
                  </a:cubicBezTo>
                  <a:cubicBezTo>
                    <a:pt x="39456" y="15174"/>
                    <a:pt x="39550" y="15132"/>
                    <a:pt x="39643" y="15122"/>
                  </a:cubicBezTo>
                  <a:lnTo>
                    <a:pt x="39643" y="15122"/>
                  </a:lnTo>
                  <a:cubicBezTo>
                    <a:pt x="39633" y="15164"/>
                    <a:pt x="39622" y="15205"/>
                    <a:pt x="39612" y="15257"/>
                  </a:cubicBezTo>
                  <a:cubicBezTo>
                    <a:pt x="39674" y="15257"/>
                    <a:pt x="39737" y="15257"/>
                    <a:pt x="39799" y="15267"/>
                  </a:cubicBezTo>
                  <a:cubicBezTo>
                    <a:pt x="39737" y="15330"/>
                    <a:pt x="39664" y="15381"/>
                    <a:pt x="39581" y="15392"/>
                  </a:cubicBezTo>
                  <a:cubicBezTo>
                    <a:pt x="39633" y="15402"/>
                    <a:pt x="39664" y="15454"/>
                    <a:pt x="39664" y="15505"/>
                  </a:cubicBezTo>
                  <a:cubicBezTo>
                    <a:pt x="39529" y="15464"/>
                    <a:pt x="39394" y="15413"/>
                    <a:pt x="39260" y="15350"/>
                  </a:cubicBezTo>
                  <a:lnTo>
                    <a:pt x="39260" y="15350"/>
                  </a:lnTo>
                  <a:cubicBezTo>
                    <a:pt x="39270" y="15443"/>
                    <a:pt x="39311" y="15526"/>
                    <a:pt x="39373" y="15578"/>
                  </a:cubicBezTo>
                  <a:cubicBezTo>
                    <a:pt x="39353" y="15620"/>
                    <a:pt x="39332" y="15650"/>
                    <a:pt x="39301" y="15682"/>
                  </a:cubicBezTo>
                  <a:cubicBezTo>
                    <a:pt x="39405" y="15703"/>
                    <a:pt x="39509" y="15733"/>
                    <a:pt x="39622" y="15754"/>
                  </a:cubicBezTo>
                  <a:cubicBezTo>
                    <a:pt x="39550" y="15827"/>
                    <a:pt x="39467" y="15889"/>
                    <a:pt x="39384" y="15931"/>
                  </a:cubicBezTo>
                  <a:cubicBezTo>
                    <a:pt x="39414" y="15924"/>
                    <a:pt x="39443" y="15918"/>
                    <a:pt x="39471" y="15918"/>
                  </a:cubicBezTo>
                  <a:cubicBezTo>
                    <a:pt x="39492" y="15918"/>
                    <a:pt x="39512" y="15922"/>
                    <a:pt x="39529" y="15931"/>
                  </a:cubicBezTo>
                  <a:cubicBezTo>
                    <a:pt x="39571" y="15951"/>
                    <a:pt x="39601" y="16023"/>
                    <a:pt x="39571" y="16076"/>
                  </a:cubicBezTo>
                  <a:cubicBezTo>
                    <a:pt x="39557" y="16093"/>
                    <a:pt x="39539" y="16100"/>
                    <a:pt x="39517" y="16100"/>
                  </a:cubicBezTo>
                  <a:cubicBezTo>
                    <a:pt x="39489" y="16100"/>
                    <a:pt x="39455" y="16088"/>
                    <a:pt x="39426" y="16076"/>
                  </a:cubicBezTo>
                  <a:cubicBezTo>
                    <a:pt x="39301" y="16003"/>
                    <a:pt x="39166" y="15931"/>
                    <a:pt x="39042" y="15868"/>
                  </a:cubicBezTo>
                  <a:lnTo>
                    <a:pt x="39042" y="15868"/>
                  </a:lnTo>
                  <a:cubicBezTo>
                    <a:pt x="39063" y="15972"/>
                    <a:pt x="39115" y="16055"/>
                    <a:pt x="39187" y="16117"/>
                  </a:cubicBezTo>
                  <a:cubicBezTo>
                    <a:pt x="39146" y="16117"/>
                    <a:pt x="39104" y="16106"/>
                    <a:pt x="39053" y="16106"/>
                  </a:cubicBezTo>
                  <a:cubicBezTo>
                    <a:pt x="39136" y="16179"/>
                    <a:pt x="39208" y="16262"/>
                    <a:pt x="39291" y="16345"/>
                  </a:cubicBezTo>
                  <a:cubicBezTo>
                    <a:pt x="39332" y="16345"/>
                    <a:pt x="39384" y="16396"/>
                    <a:pt x="39373" y="16449"/>
                  </a:cubicBezTo>
                  <a:cubicBezTo>
                    <a:pt x="39373" y="16500"/>
                    <a:pt x="39325" y="16537"/>
                    <a:pt x="39278" y="16537"/>
                  </a:cubicBezTo>
                  <a:cubicBezTo>
                    <a:pt x="39268" y="16537"/>
                    <a:pt x="39258" y="16535"/>
                    <a:pt x="39249" y="16532"/>
                  </a:cubicBezTo>
                  <a:lnTo>
                    <a:pt x="39249" y="16532"/>
                  </a:lnTo>
                  <a:cubicBezTo>
                    <a:pt x="39270" y="16552"/>
                    <a:pt x="39270" y="16583"/>
                    <a:pt x="39270" y="16604"/>
                  </a:cubicBezTo>
                  <a:cubicBezTo>
                    <a:pt x="39177" y="16562"/>
                    <a:pt x="39073" y="16521"/>
                    <a:pt x="38980" y="16479"/>
                  </a:cubicBezTo>
                  <a:lnTo>
                    <a:pt x="38980" y="16479"/>
                  </a:lnTo>
                  <a:cubicBezTo>
                    <a:pt x="38990" y="16552"/>
                    <a:pt x="38990" y="16614"/>
                    <a:pt x="39000" y="16677"/>
                  </a:cubicBezTo>
                  <a:cubicBezTo>
                    <a:pt x="38938" y="16656"/>
                    <a:pt x="38876" y="16624"/>
                    <a:pt x="38825" y="16583"/>
                  </a:cubicBezTo>
                  <a:cubicBezTo>
                    <a:pt x="38814" y="16594"/>
                    <a:pt x="38814" y="16604"/>
                    <a:pt x="38814" y="16614"/>
                  </a:cubicBezTo>
                  <a:cubicBezTo>
                    <a:pt x="38772" y="16541"/>
                    <a:pt x="38731" y="16469"/>
                    <a:pt x="38669" y="16438"/>
                  </a:cubicBezTo>
                  <a:lnTo>
                    <a:pt x="38669" y="16438"/>
                  </a:lnTo>
                  <a:cubicBezTo>
                    <a:pt x="38680" y="16532"/>
                    <a:pt x="38721" y="16624"/>
                    <a:pt x="38804" y="16677"/>
                  </a:cubicBezTo>
                  <a:cubicBezTo>
                    <a:pt x="38742" y="16677"/>
                    <a:pt x="38721" y="16769"/>
                    <a:pt x="38742" y="16832"/>
                  </a:cubicBezTo>
                  <a:cubicBezTo>
                    <a:pt x="38772" y="16894"/>
                    <a:pt x="38825" y="16925"/>
                    <a:pt x="38876" y="16956"/>
                  </a:cubicBezTo>
                  <a:cubicBezTo>
                    <a:pt x="38869" y="17032"/>
                    <a:pt x="38795" y="17080"/>
                    <a:pt x="38723" y="17080"/>
                  </a:cubicBezTo>
                  <a:cubicBezTo>
                    <a:pt x="38696" y="17080"/>
                    <a:pt x="38670" y="17074"/>
                    <a:pt x="38648" y="17060"/>
                  </a:cubicBezTo>
                  <a:cubicBezTo>
                    <a:pt x="38576" y="17029"/>
                    <a:pt x="38535" y="16946"/>
                    <a:pt x="38493" y="16873"/>
                  </a:cubicBezTo>
                  <a:lnTo>
                    <a:pt x="38493" y="16873"/>
                  </a:lnTo>
                  <a:cubicBezTo>
                    <a:pt x="38535" y="16977"/>
                    <a:pt x="38545" y="17091"/>
                    <a:pt x="38524" y="17195"/>
                  </a:cubicBezTo>
                  <a:cubicBezTo>
                    <a:pt x="38627" y="17205"/>
                    <a:pt x="38742" y="17236"/>
                    <a:pt x="38825" y="17298"/>
                  </a:cubicBezTo>
                  <a:cubicBezTo>
                    <a:pt x="38783" y="17360"/>
                    <a:pt x="38742" y="17412"/>
                    <a:pt x="38700" y="17474"/>
                  </a:cubicBezTo>
                  <a:cubicBezTo>
                    <a:pt x="38763" y="17495"/>
                    <a:pt x="38814" y="17547"/>
                    <a:pt x="38855" y="17609"/>
                  </a:cubicBezTo>
                  <a:cubicBezTo>
                    <a:pt x="38772" y="17630"/>
                    <a:pt x="38690" y="17661"/>
                    <a:pt x="38607" y="17681"/>
                  </a:cubicBezTo>
                  <a:cubicBezTo>
                    <a:pt x="38607" y="17733"/>
                    <a:pt x="38617" y="17785"/>
                    <a:pt x="38617" y="17837"/>
                  </a:cubicBezTo>
                  <a:cubicBezTo>
                    <a:pt x="38545" y="17868"/>
                    <a:pt x="38462" y="17899"/>
                    <a:pt x="38390" y="17930"/>
                  </a:cubicBezTo>
                  <a:cubicBezTo>
                    <a:pt x="38420" y="17992"/>
                    <a:pt x="38441" y="18044"/>
                    <a:pt x="38472" y="18106"/>
                  </a:cubicBezTo>
                  <a:cubicBezTo>
                    <a:pt x="38420" y="18137"/>
                    <a:pt x="38369" y="18169"/>
                    <a:pt x="38327" y="18199"/>
                  </a:cubicBezTo>
                  <a:cubicBezTo>
                    <a:pt x="38337" y="18282"/>
                    <a:pt x="38369" y="18365"/>
                    <a:pt x="38420" y="18438"/>
                  </a:cubicBezTo>
                  <a:cubicBezTo>
                    <a:pt x="38399" y="18459"/>
                    <a:pt x="38379" y="18469"/>
                    <a:pt x="38358" y="18489"/>
                  </a:cubicBezTo>
                  <a:cubicBezTo>
                    <a:pt x="38410" y="18459"/>
                    <a:pt x="38462" y="18438"/>
                    <a:pt x="38514" y="18438"/>
                  </a:cubicBezTo>
                  <a:lnTo>
                    <a:pt x="38358" y="18655"/>
                  </a:lnTo>
                  <a:cubicBezTo>
                    <a:pt x="38472" y="18604"/>
                    <a:pt x="38576" y="18552"/>
                    <a:pt x="38690" y="18489"/>
                  </a:cubicBezTo>
                  <a:lnTo>
                    <a:pt x="38690" y="18489"/>
                  </a:lnTo>
                  <a:cubicBezTo>
                    <a:pt x="38680" y="18604"/>
                    <a:pt x="38535" y="18604"/>
                    <a:pt x="38482" y="18687"/>
                  </a:cubicBezTo>
                  <a:cubicBezTo>
                    <a:pt x="38462" y="18717"/>
                    <a:pt x="38462" y="18759"/>
                    <a:pt x="38441" y="18790"/>
                  </a:cubicBezTo>
                  <a:cubicBezTo>
                    <a:pt x="38420" y="18836"/>
                    <a:pt x="38384" y="18855"/>
                    <a:pt x="38345" y="18855"/>
                  </a:cubicBezTo>
                  <a:cubicBezTo>
                    <a:pt x="38270" y="18855"/>
                    <a:pt x="38182" y="18782"/>
                    <a:pt x="38162" y="18687"/>
                  </a:cubicBezTo>
                  <a:cubicBezTo>
                    <a:pt x="38141" y="18542"/>
                    <a:pt x="38213" y="18407"/>
                    <a:pt x="38286" y="18282"/>
                  </a:cubicBezTo>
                  <a:lnTo>
                    <a:pt x="38151" y="18282"/>
                  </a:lnTo>
                  <a:cubicBezTo>
                    <a:pt x="38203" y="18169"/>
                    <a:pt x="38254" y="18054"/>
                    <a:pt x="38307" y="17930"/>
                  </a:cubicBezTo>
                  <a:lnTo>
                    <a:pt x="38307" y="17930"/>
                  </a:lnTo>
                  <a:cubicBezTo>
                    <a:pt x="38265" y="17941"/>
                    <a:pt x="38213" y="17951"/>
                    <a:pt x="38172" y="17951"/>
                  </a:cubicBezTo>
                  <a:cubicBezTo>
                    <a:pt x="38275" y="17826"/>
                    <a:pt x="38358" y="17692"/>
                    <a:pt x="38431" y="17547"/>
                  </a:cubicBezTo>
                  <a:cubicBezTo>
                    <a:pt x="38379" y="17547"/>
                    <a:pt x="38327" y="17536"/>
                    <a:pt x="38265" y="17536"/>
                  </a:cubicBezTo>
                  <a:cubicBezTo>
                    <a:pt x="38296" y="17464"/>
                    <a:pt x="38317" y="17381"/>
                    <a:pt x="38307" y="17308"/>
                  </a:cubicBezTo>
                  <a:cubicBezTo>
                    <a:pt x="38284" y="17305"/>
                    <a:pt x="38260" y="17302"/>
                    <a:pt x="38235" y="17302"/>
                  </a:cubicBezTo>
                  <a:cubicBezTo>
                    <a:pt x="38192" y="17302"/>
                    <a:pt x="38145" y="17309"/>
                    <a:pt x="38099" y="17329"/>
                  </a:cubicBezTo>
                  <a:cubicBezTo>
                    <a:pt x="38151" y="17278"/>
                    <a:pt x="38109" y="17174"/>
                    <a:pt x="38058" y="17133"/>
                  </a:cubicBezTo>
                  <a:cubicBezTo>
                    <a:pt x="37996" y="17080"/>
                    <a:pt x="37923" y="17039"/>
                    <a:pt x="37913" y="16967"/>
                  </a:cubicBezTo>
                  <a:cubicBezTo>
                    <a:pt x="37902" y="16842"/>
                    <a:pt x="38037" y="16780"/>
                    <a:pt x="38141" y="16769"/>
                  </a:cubicBezTo>
                  <a:cubicBezTo>
                    <a:pt x="38109" y="16707"/>
                    <a:pt x="38089" y="16656"/>
                    <a:pt x="38068" y="16594"/>
                  </a:cubicBezTo>
                  <a:lnTo>
                    <a:pt x="38068" y="16594"/>
                  </a:lnTo>
                  <a:cubicBezTo>
                    <a:pt x="38105" y="16617"/>
                    <a:pt x="38147" y="16628"/>
                    <a:pt x="38188" y="16628"/>
                  </a:cubicBezTo>
                  <a:cubicBezTo>
                    <a:pt x="38330" y="16628"/>
                    <a:pt x="38475" y="16503"/>
                    <a:pt x="38482" y="16334"/>
                  </a:cubicBezTo>
                  <a:lnTo>
                    <a:pt x="38482" y="16334"/>
                  </a:lnTo>
                  <a:cubicBezTo>
                    <a:pt x="38399" y="16355"/>
                    <a:pt x="38317" y="16386"/>
                    <a:pt x="38244" y="16407"/>
                  </a:cubicBezTo>
                  <a:cubicBezTo>
                    <a:pt x="38265" y="16376"/>
                    <a:pt x="38296" y="16334"/>
                    <a:pt x="38317" y="16293"/>
                  </a:cubicBezTo>
                  <a:lnTo>
                    <a:pt x="38203" y="16293"/>
                  </a:lnTo>
                  <a:cubicBezTo>
                    <a:pt x="38254" y="16179"/>
                    <a:pt x="38348" y="16086"/>
                    <a:pt x="38452" y="16055"/>
                  </a:cubicBezTo>
                  <a:lnTo>
                    <a:pt x="38452" y="16055"/>
                  </a:lnTo>
                  <a:cubicBezTo>
                    <a:pt x="38435" y="16059"/>
                    <a:pt x="38418" y="16061"/>
                    <a:pt x="38401" y="16061"/>
                  </a:cubicBezTo>
                  <a:cubicBezTo>
                    <a:pt x="38378" y="16061"/>
                    <a:pt x="38356" y="16056"/>
                    <a:pt x="38337" y="16044"/>
                  </a:cubicBezTo>
                  <a:cubicBezTo>
                    <a:pt x="38337" y="15972"/>
                    <a:pt x="38337" y="15889"/>
                    <a:pt x="38327" y="15806"/>
                  </a:cubicBezTo>
                  <a:cubicBezTo>
                    <a:pt x="38244" y="15806"/>
                    <a:pt x="38172" y="15889"/>
                    <a:pt x="38172" y="15982"/>
                  </a:cubicBezTo>
                  <a:cubicBezTo>
                    <a:pt x="38151" y="15951"/>
                    <a:pt x="38120" y="15931"/>
                    <a:pt x="38089" y="15931"/>
                  </a:cubicBezTo>
                  <a:cubicBezTo>
                    <a:pt x="38099" y="16034"/>
                    <a:pt x="38109" y="16138"/>
                    <a:pt x="38141" y="16241"/>
                  </a:cubicBezTo>
                  <a:cubicBezTo>
                    <a:pt x="38089" y="16189"/>
                    <a:pt x="38037" y="16138"/>
                    <a:pt x="37985" y="16076"/>
                  </a:cubicBezTo>
                  <a:lnTo>
                    <a:pt x="37985" y="16076"/>
                  </a:lnTo>
                  <a:cubicBezTo>
                    <a:pt x="38017" y="16179"/>
                    <a:pt x="38017" y="16283"/>
                    <a:pt x="37985" y="16386"/>
                  </a:cubicBezTo>
                  <a:cubicBezTo>
                    <a:pt x="37892" y="16314"/>
                    <a:pt x="37861" y="16159"/>
                    <a:pt x="37881" y="16023"/>
                  </a:cubicBezTo>
                  <a:cubicBezTo>
                    <a:pt x="37902" y="15899"/>
                    <a:pt x="37964" y="15786"/>
                    <a:pt x="38026" y="15671"/>
                  </a:cubicBezTo>
                  <a:cubicBezTo>
                    <a:pt x="38008" y="15644"/>
                    <a:pt x="37978" y="15630"/>
                    <a:pt x="37947" y="15630"/>
                  </a:cubicBezTo>
                  <a:cubicBezTo>
                    <a:pt x="37913" y="15630"/>
                    <a:pt x="37879" y="15646"/>
                    <a:pt x="37859" y="15676"/>
                  </a:cubicBezTo>
                  <a:lnTo>
                    <a:pt x="37859" y="15676"/>
                  </a:lnTo>
                  <a:cubicBezTo>
                    <a:pt x="37874" y="15636"/>
                    <a:pt x="37847" y="15588"/>
                    <a:pt x="37819" y="15588"/>
                  </a:cubicBezTo>
                  <a:cubicBezTo>
                    <a:pt x="37809" y="15682"/>
                    <a:pt x="37809" y="15765"/>
                    <a:pt x="37809" y="15848"/>
                  </a:cubicBezTo>
                  <a:cubicBezTo>
                    <a:pt x="37768" y="15837"/>
                    <a:pt x="37726" y="15806"/>
                    <a:pt x="37706" y="15765"/>
                  </a:cubicBezTo>
                  <a:lnTo>
                    <a:pt x="37706" y="15765"/>
                  </a:lnTo>
                  <a:cubicBezTo>
                    <a:pt x="37726" y="15837"/>
                    <a:pt x="37695" y="15910"/>
                    <a:pt x="37644" y="15961"/>
                  </a:cubicBezTo>
                  <a:cubicBezTo>
                    <a:pt x="37602" y="15899"/>
                    <a:pt x="37591" y="15795"/>
                    <a:pt x="37644" y="15723"/>
                  </a:cubicBezTo>
                  <a:lnTo>
                    <a:pt x="37644" y="15723"/>
                  </a:lnTo>
                  <a:cubicBezTo>
                    <a:pt x="37640" y="15724"/>
                    <a:pt x="37636" y="15724"/>
                    <a:pt x="37632" y="15724"/>
                  </a:cubicBezTo>
                  <a:cubicBezTo>
                    <a:pt x="37583" y="15724"/>
                    <a:pt x="37529" y="15667"/>
                    <a:pt x="37529" y="15609"/>
                  </a:cubicBezTo>
                  <a:cubicBezTo>
                    <a:pt x="37436" y="15578"/>
                    <a:pt x="37374" y="15454"/>
                    <a:pt x="37395" y="15340"/>
                  </a:cubicBezTo>
                  <a:cubicBezTo>
                    <a:pt x="37412" y="15244"/>
                    <a:pt x="37495" y="15177"/>
                    <a:pt x="37577" y="15177"/>
                  </a:cubicBezTo>
                  <a:cubicBezTo>
                    <a:pt x="37593" y="15177"/>
                    <a:pt x="37608" y="15180"/>
                    <a:pt x="37623" y="15185"/>
                  </a:cubicBezTo>
                  <a:cubicBezTo>
                    <a:pt x="37550" y="15112"/>
                    <a:pt x="37571" y="14957"/>
                    <a:pt x="37664" y="14915"/>
                  </a:cubicBezTo>
                  <a:lnTo>
                    <a:pt x="37664" y="14915"/>
                  </a:lnTo>
                  <a:cubicBezTo>
                    <a:pt x="37612" y="14925"/>
                    <a:pt x="37550" y="14946"/>
                    <a:pt x="37498" y="14967"/>
                  </a:cubicBezTo>
                  <a:cubicBezTo>
                    <a:pt x="37478" y="14925"/>
                    <a:pt x="37467" y="14894"/>
                    <a:pt x="37446" y="14863"/>
                  </a:cubicBezTo>
                  <a:cubicBezTo>
                    <a:pt x="37519" y="14780"/>
                    <a:pt x="37623" y="14708"/>
                    <a:pt x="37726" y="14687"/>
                  </a:cubicBezTo>
                  <a:cubicBezTo>
                    <a:pt x="37726" y="14594"/>
                    <a:pt x="37778" y="14501"/>
                    <a:pt x="37851" y="14459"/>
                  </a:cubicBezTo>
                  <a:cubicBezTo>
                    <a:pt x="37835" y="14457"/>
                    <a:pt x="37819" y="14456"/>
                    <a:pt x="37804" y="14456"/>
                  </a:cubicBezTo>
                  <a:cubicBezTo>
                    <a:pt x="37729" y="14456"/>
                    <a:pt x="37660" y="14478"/>
                    <a:pt x="37591" y="14521"/>
                  </a:cubicBezTo>
                  <a:cubicBezTo>
                    <a:pt x="37602" y="14480"/>
                    <a:pt x="37612" y="14428"/>
                    <a:pt x="37623" y="14386"/>
                  </a:cubicBezTo>
                  <a:lnTo>
                    <a:pt x="37623" y="14386"/>
                  </a:lnTo>
                  <a:cubicBezTo>
                    <a:pt x="37581" y="14459"/>
                    <a:pt x="37529" y="14521"/>
                    <a:pt x="37467" y="14573"/>
                  </a:cubicBezTo>
                  <a:lnTo>
                    <a:pt x="37467" y="14459"/>
                  </a:lnTo>
                  <a:cubicBezTo>
                    <a:pt x="37436" y="14501"/>
                    <a:pt x="37405" y="14531"/>
                    <a:pt x="37374" y="14552"/>
                  </a:cubicBezTo>
                  <a:cubicBezTo>
                    <a:pt x="37361" y="14559"/>
                    <a:pt x="37347" y="14562"/>
                    <a:pt x="37333" y="14562"/>
                  </a:cubicBezTo>
                  <a:cubicBezTo>
                    <a:pt x="37303" y="14562"/>
                    <a:pt x="37274" y="14546"/>
                    <a:pt x="37260" y="14511"/>
                  </a:cubicBezTo>
                  <a:cubicBezTo>
                    <a:pt x="37250" y="14501"/>
                    <a:pt x="37250" y="14480"/>
                    <a:pt x="37260" y="14459"/>
                  </a:cubicBezTo>
                  <a:cubicBezTo>
                    <a:pt x="37239" y="14459"/>
                    <a:pt x="37218" y="14448"/>
                    <a:pt x="37208" y="14428"/>
                  </a:cubicBezTo>
                  <a:cubicBezTo>
                    <a:pt x="37177" y="14386"/>
                    <a:pt x="37188" y="14324"/>
                    <a:pt x="37208" y="14273"/>
                  </a:cubicBezTo>
                  <a:cubicBezTo>
                    <a:pt x="37218" y="14221"/>
                    <a:pt x="37250" y="14169"/>
                    <a:pt x="37291" y="14148"/>
                  </a:cubicBezTo>
                  <a:cubicBezTo>
                    <a:pt x="37405" y="14086"/>
                    <a:pt x="37508" y="14003"/>
                    <a:pt x="37602" y="13910"/>
                  </a:cubicBezTo>
                  <a:lnTo>
                    <a:pt x="37602" y="13910"/>
                  </a:lnTo>
                  <a:cubicBezTo>
                    <a:pt x="37508" y="13920"/>
                    <a:pt x="37416" y="13920"/>
                    <a:pt x="37322" y="13920"/>
                  </a:cubicBezTo>
                  <a:cubicBezTo>
                    <a:pt x="37374" y="13879"/>
                    <a:pt x="37426" y="13827"/>
                    <a:pt x="37457" y="13775"/>
                  </a:cubicBezTo>
                  <a:lnTo>
                    <a:pt x="37457" y="13775"/>
                  </a:lnTo>
                  <a:cubicBezTo>
                    <a:pt x="37439" y="13778"/>
                    <a:pt x="37420" y="13779"/>
                    <a:pt x="37401" y="13779"/>
                  </a:cubicBezTo>
                  <a:cubicBezTo>
                    <a:pt x="37344" y="13779"/>
                    <a:pt x="37283" y="13768"/>
                    <a:pt x="37229" y="13744"/>
                  </a:cubicBezTo>
                  <a:cubicBezTo>
                    <a:pt x="37291" y="13661"/>
                    <a:pt x="37374" y="13610"/>
                    <a:pt x="37457" y="13589"/>
                  </a:cubicBezTo>
                  <a:cubicBezTo>
                    <a:pt x="37488" y="13578"/>
                    <a:pt x="37508" y="13578"/>
                    <a:pt x="37529" y="13557"/>
                  </a:cubicBezTo>
                  <a:cubicBezTo>
                    <a:pt x="37581" y="13516"/>
                    <a:pt x="37561" y="13423"/>
                    <a:pt x="37529" y="13371"/>
                  </a:cubicBezTo>
                  <a:cubicBezTo>
                    <a:pt x="37498" y="13309"/>
                    <a:pt x="37467" y="13237"/>
                    <a:pt x="37488" y="13174"/>
                  </a:cubicBezTo>
                  <a:lnTo>
                    <a:pt x="37488" y="13174"/>
                  </a:lnTo>
                  <a:cubicBezTo>
                    <a:pt x="37471" y="13185"/>
                    <a:pt x="37452" y="13190"/>
                    <a:pt x="37432" y="13190"/>
                  </a:cubicBezTo>
                  <a:cubicBezTo>
                    <a:pt x="37377" y="13190"/>
                    <a:pt x="37316" y="13150"/>
                    <a:pt x="37301" y="13081"/>
                  </a:cubicBezTo>
                  <a:cubicBezTo>
                    <a:pt x="37363" y="12967"/>
                    <a:pt x="37405" y="12926"/>
                    <a:pt x="37457" y="12811"/>
                  </a:cubicBezTo>
                  <a:cubicBezTo>
                    <a:pt x="37426" y="12719"/>
                    <a:pt x="37416" y="12615"/>
                    <a:pt x="37446" y="12521"/>
                  </a:cubicBezTo>
                  <a:lnTo>
                    <a:pt x="37446" y="12521"/>
                  </a:lnTo>
                  <a:cubicBezTo>
                    <a:pt x="37374" y="12615"/>
                    <a:pt x="37301" y="12698"/>
                    <a:pt x="37218" y="12781"/>
                  </a:cubicBezTo>
                  <a:cubicBezTo>
                    <a:pt x="37208" y="12687"/>
                    <a:pt x="37188" y="12604"/>
                    <a:pt x="37177" y="12511"/>
                  </a:cubicBezTo>
                  <a:cubicBezTo>
                    <a:pt x="37156" y="12573"/>
                    <a:pt x="37146" y="12625"/>
                    <a:pt x="37135" y="12687"/>
                  </a:cubicBezTo>
                  <a:cubicBezTo>
                    <a:pt x="37032" y="12470"/>
                    <a:pt x="37063" y="12190"/>
                    <a:pt x="37198" y="11993"/>
                  </a:cubicBezTo>
                  <a:lnTo>
                    <a:pt x="37198" y="11993"/>
                  </a:lnTo>
                  <a:cubicBezTo>
                    <a:pt x="37167" y="12024"/>
                    <a:pt x="37135" y="12045"/>
                    <a:pt x="37094" y="12055"/>
                  </a:cubicBezTo>
                  <a:cubicBezTo>
                    <a:pt x="37167" y="11931"/>
                    <a:pt x="37218" y="11796"/>
                    <a:pt x="37250" y="11651"/>
                  </a:cubicBezTo>
                  <a:cubicBezTo>
                    <a:pt x="37239" y="11649"/>
                    <a:pt x="37229" y="11648"/>
                    <a:pt x="37218" y="11648"/>
                  </a:cubicBezTo>
                  <a:cubicBezTo>
                    <a:pt x="37164" y="11648"/>
                    <a:pt x="37106" y="11669"/>
                    <a:pt x="37063" y="11703"/>
                  </a:cubicBezTo>
                  <a:cubicBezTo>
                    <a:pt x="37115" y="11630"/>
                    <a:pt x="37125" y="11517"/>
                    <a:pt x="37073" y="11434"/>
                  </a:cubicBezTo>
                  <a:lnTo>
                    <a:pt x="37073" y="11434"/>
                  </a:lnTo>
                  <a:lnTo>
                    <a:pt x="37011" y="11589"/>
                  </a:lnTo>
                  <a:cubicBezTo>
                    <a:pt x="37003" y="11507"/>
                    <a:pt x="37002" y="11426"/>
                    <a:pt x="37016" y="11350"/>
                  </a:cubicBezTo>
                  <a:lnTo>
                    <a:pt x="37016" y="11350"/>
                  </a:lnTo>
                  <a:cubicBezTo>
                    <a:pt x="36997" y="11400"/>
                    <a:pt x="36965" y="11446"/>
                    <a:pt x="36928" y="11475"/>
                  </a:cubicBezTo>
                  <a:lnTo>
                    <a:pt x="36960" y="11133"/>
                  </a:lnTo>
                  <a:lnTo>
                    <a:pt x="36960" y="11133"/>
                  </a:lnTo>
                  <a:cubicBezTo>
                    <a:pt x="36918" y="11216"/>
                    <a:pt x="36887" y="11299"/>
                    <a:pt x="36845" y="11381"/>
                  </a:cubicBezTo>
                  <a:cubicBezTo>
                    <a:pt x="36835" y="11236"/>
                    <a:pt x="36815" y="11091"/>
                    <a:pt x="36794" y="10957"/>
                  </a:cubicBezTo>
                  <a:cubicBezTo>
                    <a:pt x="36742" y="10999"/>
                    <a:pt x="36711" y="11071"/>
                    <a:pt x="36700" y="11133"/>
                  </a:cubicBezTo>
                  <a:cubicBezTo>
                    <a:pt x="36638" y="11081"/>
                    <a:pt x="36587" y="11029"/>
                    <a:pt x="36534" y="10978"/>
                  </a:cubicBezTo>
                  <a:lnTo>
                    <a:pt x="36534" y="10978"/>
                  </a:lnTo>
                  <a:cubicBezTo>
                    <a:pt x="36545" y="11091"/>
                    <a:pt x="36566" y="11195"/>
                    <a:pt x="36607" y="11299"/>
                  </a:cubicBezTo>
                  <a:cubicBezTo>
                    <a:pt x="36555" y="11289"/>
                    <a:pt x="36504" y="11268"/>
                    <a:pt x="36452" y="11257"/>
                  </a:cubicBezTo>
                  <a:lnTo>
                    <a:pt x="36452" y="11257"/>
                  </a:lnTo>
                  <a:cubicBezTo>
                    <a:pt x="36524" y="11423"/>
                    <a:pt x="36587" y="11599"/>
                    <a:pt x="36659" y="11765"/>
                  </a:cubicBezTo>
                  <a:cubicBezTo>
                    <a:pt x="36690" y="11837"/>
                    <a:pt x="36700" y="11941"/>
                    <a:pt x="36649" y="11973"/>
                  </a:cubicBezTo>
                  <a:cubicBezTo>
                    <a:pt x="36639" y="11978"/>
                    <a:pt x="36629" y="11981"/>
                    <a:pt x="36619" y="11981"/>
                  </a:cubicBezTo>
                  <a:cubicBezTo>
                    <a:pt x="36575" y="11981"/>
                    <a:pt x="36529" y="11932"/>
                    <a:pt x="36504" y="11890"/>
                  </a:cubicBezTo>
                  <a:cubicBezTo>
                    <a:pt x="36442" y="11807"/>
                    <a:pt x="36389" y="11724"/>
                    <a:pt x="36338" y="11641"/>
                  </a:cubicBezTo>
                  <a:lnTo>
                    <a:pt x="36338" y="11641"/>
                  </a:lnTo>
                  <a:cubicBezTo>
                    <a:pt x="36286" y="11734"/>
                    <a:pt x="36297" y="11858"/>
                    <a:pt x="36348" y="11941"/>
                  </a:cubicBezTo>
                  <a:cubicBezTo>
                    <a:pt x="36306" y="11910"/>
                    <a:pt x="36265" y="11879"/>
                    <a:pt x="36234" y="11848"/>
                  </a:cubicBezTo>
                  <a:lnTo>
                    <a:pt x="36234" y="11848"/>
                  </a:lnTo>
                  <a:cubicBezTo>
                    <a:pt x="36161" y="11920"/>
                    <a:pt x="36244" y="12055"/>
                    <a:pt x="36306" y="12128"/>
                  </a:cubicBezTo>
                  <a:cubicBezTo>
                    <a:pt x="36379" y="12210"/>
                    <a:pt x="36421" y="12366"/>
                    <a:pt x="36338" y="12408"/>
                  </a:cubicBezTo>
                  <a:cubicBezTo>
                    <a:pt x="36234" y="12293"/>
                    <a:pt x="36141" y="12190"/>
                    <a:pt x="36048" y="12076"/>
                  </a:cubicBezTo>
                  <a:lnTo>
                    <a:pt x="36048" y="12076"/>
                  </a:lnTo>
                  <a:cubicBezTo>
                    <a:pt x="36038" y="12199"/>
                    <a:pt x="36090" y="12341"/>
                    <a:pt x="36178" y="12411"/>
                  </a:cubicBezTo>
                  <a:lnTo>
                    <a:pt x="36178" y="12411"/>
                  </a:lnTo>
                  <a:cubicBezTo>
                    <a:pt x="36145" y="12392"/>
                    <a:pt x="36109" y="12383"/>
                    <a:pt x="36071" y="12383"/>
                  </a:cubicBezTo>
                  <a:cubicBezTo>
                    <a:pt x="36057" y="12383"/>
                    <a:pt x="36042" y="12384"/>
                    <a:pt x="36027" y="12387"/>
                  </a:cubicBezTo>
                  <a:cubicBezTo>
                    <a:pt x="36089" y="12470"/>
                    <a:pt x="36151" y="12563"/>
                    <a:pt x="36214" y="12646"/>
                  </a:cubicBezTo>
                  <a:cubicBezTo>
                    <a:pt x="36224" y="12666"/>
                    <a:pt x="36234" y="12687"/>
                    <a:pt x="36224" y="12708"/>
                  </a:cubicBezTo>
                  <a:cubicBezTo>
                    <a:pt x="36297" y="12728"/>
                    <a:pt x="36359" y="12770"/>
                    <a:pt x="36410" y="12822"/>
                  </a:cubicBezTo>
                  <a:lnTo>
                    <a:pt x="36286" y="12884"/>
                  </a:lnTo>
                  <a:cubicBezTo>
                    <a:pt x="36348" y="12936"/>
                    <a:pt x="36400" y="13009"/>
                    <a:pt x="36421" y="13101"/>
                  </a:cubicBezTo>
                  <a:cubicBezTo>
                    <a:pt x="36327" y="13081"/>
                    <a:pt x="36234" y="13039"/>
                    <a:pt x="36151" y="12977"/>
                  </a:cubicBezTo>
                  <a:lnTo>
                    <a:pt x="36151" y="12977"/>
                  </a:lnTo>
                  <a:cubicBezTo>
                    <a:pt x="36193" y="13101"/>
                    <a:pt x="36286" y="13205"/>
                    <a:pt x="36379" y="13267"/>
                  </a:cubicBezTo>
                  <a:cubicBezTo>
                    <a:pt x="36338" y="13257"/>
                    <a:pt x="36297" y="13257"/>
                    <a:pt x="36255" y="13247"/>
                  </a:cubicBezTo>
                  <a:lnTo>
                    <a:pt x="36255" y="13247"/>
                  </a:lnTo>
                  <a:cubicBezTo>
                    <a:pt x="36224" y="13309"/>
                    <a:pt x="36265" y="13371"/>
                    <a:pt x="36306" y="13412"/>
                  </a:cubicBezTo>
                  <a:cubicBezTo>
                    <a:pt x="36359" y="13444"/>
                    <a:pt x="36410" y="13475"/>
                    <a:pt x="36442" y="13527"/>
                  </a:cubicBezTo>
                  <a:cubicBezTo>
                    <a:pt x="36472" y="13578"/>
                    <a:pt x="36452" y="13672"/>
                    <a:pt x="36400" y="13672"/>
                  </a:cubicBezTo>
                  <a:cubicBezTo>
                    <a:pt x="36396" y="13673"/>
                    <a:pt x="36392" y="13674"/>
                    <a:pt x="36388" y="13674"/>
                  </a:cubicBezTo>
                  <a:cubicBezTo>
                    <a:pt x="36363" y="13674"/>
                    <a:pt x="36345" y="13648"/>
                    <a:pt x="36327" y="13630"/>
                  </a:cubicBezTo>
                  <a:cubicBezTo>
                    <a:pt x="36255" y="13557"/>
                    <a:pt x="36193" y="13485"/>
                    <a:pt x="36120" y="13412"/>
                  </a:cubicBezTo>
                  <a:lnTo>
                    <a:pt x="36120" y="13412"/>
                  </a:lnTo>
                  <a:cubicBezTo>
                    <a:pt x="36131" y="13525"/>
                    <a:pt x="36171" y="13636"/>
                    <a:pt x="36231" y="13719"/>
                  </a:cubicBezTo>
                  <a:lnTo>
                    <a:pt x="36231" y="13719"/>
                  </a:lnTo>
                  <a:cubicBezTo>
                    <a:pt x="36212" y="13696"/>
                    <a:pt x="36176" y="13679"/>
                    <a:pt x="36142" y="13679"/>
                  </a:cubicBezTo>
                  <a:cubicBezTo>
                    <a:pt x="36135" y="13679"/>
                    <a:pt x="36127" y="13680"/>
                    <a:pt x="36120" y="13682"/>
                  </a:cubicBezTo>
                  <a:cubicBezTo>
                    <a:pt x="36193" y="13817"/>
                    <a:pt x="36265" y="13962"/>
                    <a:pt x="36338" y="14096"/>
                  </a:cubicBezTo>
                  <a:cubicBezTo>
                    <a:pt x="36286" y="14086"/>
                    <a:pt x="36234" y="14066"/>
                    <a:pt x="36182" y="14055"/>
                  </a:cubicBezTo>
                  <a:lnTo>
                    <a:pt x="36182" y="14055"/>
                  </a:lnTo>
                  <a:cubicBezTo>
                    <a:pt x="36234" y="14107"/>
                    <a:pt x="36286" y="14158"/>
                    <a:pt x="36317" y="14231"/>
                  </a:cubicBezTo>
                  <a:cubicBezTo>
                    <a:pt x="36348" y="14293"/>
                    <a:pt x="36338" y="14397"/>
                    <a:pt x="36286" y="14439"/>
                  </a:cubicBezTo>
                  <a:cubicBezTo>
                    <a:pt x="36214" y="14345"/>
                    <a:pt x="36141" y="14241"/>
                    <a:pt x="36069" y="14148"/>
                  </a:cubicBezTo>
                  <a:lnTo>
                    <a:pt x="36069" y="14148"/>
                  </a:lnTo>
                  <a:cubicBezTo>
                    <a:pt x="36079" y="14221"/>
                    <a:pt x="36089" y="14293"/>
                    <a:pt x="36089" y="14366"/>
                  </a:cubicBezTo>
                  <a:cubicBezTo>
                    <a:pt x="36048" y="14303"/>
                    <a:pt x="35975" y="14262"/>
                    <a:pt x="35913" y="14252"/>
                  </a:cubicBezTo>
                  <a:lnTo>
                    <a:pt x="35913" y="14252"/>
                  </a:lnTo>
                  <a:cubicBezTo>
                    <a:pt x="35954" y="14366"/>
                    <a:pt x="35996" y="14480"/>
                    <a:pt x="36037" y="14584"/>
                  </a:cubicBezTo>
                  <a:cubicBezTo>
                    <a:pt x="35975" y="14542"/>
                    <a:pt x="35913" y="14490"/>
                    <a:pt x="35851" y="14448"/>
                  </a:cubicBezTo>
                  <a:lnTo>
                    <a:pt x="35851" y="14448"/>
                  </a:lnTo>
                  <a:cubicBezTo>
                    <a:pt x="35861" y="14480"/>
                    <a:pt x="35861" y="14521"/>
                    <a:pt x="35861" y="14563"/>
                  </a:cubicBezTo>
                  <a:cubicBezTo>
                    <a:pt x="35861" y="14614"/>
                    <a:pt x="35861" y="14666"/>
                    <a:pt x="35851" y="14729"/>
                  </a:cubicBezTo>
                  <a:cubicBezTo>
                    <a:pt x="35809" y="14697"/>
                    <a:pt x="35768" y="14646"/>
                    <a:pt x="35737" y="14594"/>
                  </a:cubicBezTo>
                  <a:cubicBezTo>
                    <a:pt x="35706" y="14635"/>
                    <a:pt x="35675" y="14676"/>
                    <a:pt x="35643" y="14729"/>
                  </a:cubicBezTo>
                  <a:cubicBezTo>
                    <a:pt x="35623" y="14625"/>
                    <a:pt x="35571" y="14542"/>
                    <a:pt x="35509" y="14490"/>
                  </a:cubicBezTo>
                  <a:cubicBezTo>
                    <a:pt x="35468" y="14584"/>
                    <a:pt x="35478" y="14708"/>
                    <a:pt x="35509" y="14801"/>
                  </a:cubicBezTo>
                  <a:cubicBezTo>
                    <a:pt x="35500" y="14791"/>
                    <a:pt x="35486" y="14786"/>
                    <a:pt x="35472" y="14786"/>
                  </a:cubicBezTo>
                  <a:cubicBezTo>
                    <a:pt x="35455" y="14786"/>
                    <a:pt x="35438" y="14794"/>
                    <a:pt x="35426" y="14812"/>
                  </a:cubicBezTo>
                  <a:cubicBezTo>
                    <a:pt x="35405" y="14853"/>
                    <a:pt x="35415" y="14915"/>
                    <a:pt x="35447" y="14957"/>
                  </a:cubicBezTo>
                  <a:cubicBezTo>
                    <a:pt x="35478" y="14987"/>
                    <a:pt x="35519" y="15008"/>
                    <a:pt x="35560" y="15019"/>
                  </a:cubicBezTo>
                  <a:cubicBezTo>
                    <a:pt x="35509" y="15060"/>
                    <a:pt x="35478" y="15143"/>
                    <a:pt x="35498" y="15215"/>
                  </a:cubicBezTo>
                  <a:lnTo>
                    <a:pt x="35706" y="15215"/>
                  </a:lnTo>
                  <a:cubicBezTo>
                    <a:pt x="35675" y="15288"/>
                    <a:pt x="35571" y="15298"/>
                    <a:pt x="35571" y="15381"/>
                  </a:cubicBezTo>
                  <a:cubicBezTo>
                    <a:pt x="35560" y="15485"/>
                    <a:pt x="35758" y="15475"/>
                    <a:pt x="35758" y="15588"/>
                  </a:cubicBezTo>
                  <a:cubicBezTo>
                    <a:pt x="35696" y="15609"/>
                    <a:pt x="35602" y="15578"/>
                    <a:pt x="35592" y="15650"/>
                  </a:cubicBezTo>
                  <a:cubicBezTo>
                    <a:pt x="35581" y="15692"/>
                    <a:pt x="35623" y="15733"/>
                    <a:pt x="35664" y="15733"/>
                  </a:cubicBezTo>
                  <a:cubicBezTo>
                    <a:pt x="35706" y="15744"/>
                    <a:pt x="35747" y="15733"/>
                    <a:pt x="35788" y="15754"/>
                  </a:cubicBezTo>
                  <a:cubicBezTo>
                    <a:pt x="35841" y="15775"/>
                    <a:pt x="35861" y="15858"/>
                    <a:pt x="35841" y="15920"/>
                  </a:cubicBezTo>
                  <a:cubicBezTo>
                    <a:pt x="35830" y="15993"/>
                    <a:pt x="35788" y="16044"/>
                    <a:pt x="35747" y="16086"/>
                  </a:cubicBezTo>
                  <a:cubicBezTo>
                    <a:pt x="35685" y="16013"/>
                    <a:pt x="35643" y="15920"/>
                    <a:pt x="35602" y="15827"/>
                  </a:cubicBezTo>
                  <a:cubicBezTo>
                    <a:pt x="35592" y="15868"/>
                    <a:pt x="35581" y="15920"/>
                    <a:pt x="35560" y="15961"/>
                  </a:cubicBezTo>
                  <a:cubicBezTo>
                    <a:pt x="35530" y="15837"/>
                    <a:pt x="35498" y="15703"/>
                    <a:pt x="35488" y="15578"/>
                  </a:cubicBezTo>
                  <a:cubicBezTo>
                    <a:pt x="35488" y="15611"/>
                    <a:pt x="35451" y="15636"/>
                    <a:pt x="35419" y="15636"/>
                  </a:cubicBezTo>
                  <a:cubicBezTo>
                    <a:pt x="35410" y="15636"/>
                    <a:pt x="35402" y="15634"/>
                    <a:pt x="35395" y="15630"/>
                  </a:cubicBezTo>
                  <a:cubicBezTo>
                    <a:pt x="35353" y="15599"/>
                    <a:pt x="35332" y="15537"/>
                    <a:pt x="35343" y="15485"/>
                  </a:cubicBezTo>
                  <a:cubicBezTo>
                    <a:pt x="35343" y="15422"/>
                    <a:pt x="35353" y="15371"/>
                    <a:pt x="35353" y="15309"/>
                  </a:cubicBezTo>
                  <a:lnTo>
                    <a:pt x="35353" y="15309"/>
                  </a:lnTo>
                  <a:cubicBezTo>
                    <a:pt x="35312" y="15402"/>
                    <a:pt x="35270" y="15485"/>
                    <a:pt x="35229" y="15568"/>
                  </a:cubicBezTo>
                  <a:cubicBezTo>
                    <a:pt x="35291" y="15754"/>
                    <a:pt x="35364" y="15920"/>
                    <a:pt x="35468" y="16065"/>
                  </a:cubicBezTo>
                  <a:cubicBezTo>
                    <a:pt x="35519" y="16127"/>
                    <a:pt x="35571" y="16200"/>
                    <a:pt x="35560" y="16283"/>
                  </a:cubicBezTo>
                  <a:cubicBezTo>
                    <a:pt x="35560" y="16342"/>
                    <a:pt x="35508" y="16395"/>
                    <a:pt x="35463" y="16395"/>
                  </a:cubicBezTo>
                  <a:cubicBezTo>
                    <a:pt x="35444" y="16395"/>
                    <a:pt x="35427" y="16387"/>
                    <a:pt x="35415" y="16366"/>
                  </a:cubicBezTo>
                  <a:cubicBezTo>
                    <a:pt x="35405" y="16345"/>
                    <a:pt x="35405" y="16324"/>
                    <a:pt x="35395" y="16304"/>
                  </a:cubicBezTo>
                  <a:cubicBezTo>
                    <a:pt x="35385" y="16168"/>
                    <a:pt x="35364" y="16044"/>
                    <a:pt x="35353" y="15910"/>
                  </a:cubicBezTo>
                  <a:cubicBezTo>
                    <a:pt x="35323" y="15961"/>
                    <a:pt x="35302" y="16013"/>
                    <a:pt x="35270" y="16065"/>
                  </a:cubicBezTo>
                  <a:cubicBezTo>
                    <a:pt x="35187" y="15889"/>
                    <a:pt x="35146" y="15682"/>
                    <a:pt x="35146" y="15485"/>
                  </a:cubicBezTo>
                  <a:cubicBezTo>
                    <a:pt x="35125" y="15526"/>
                    <a:pt x="35105" y="15578"/>
                    <a:pt x="35084" y="15630"/>
                  </a:cubicBezTo>
                  <a:cubicBezTo>
                    <a:pt x="35032" y="15578"/>
                    <a:pt x="34980" y="15516"/>
                    <a:pt x="34939" y="15443"/>
                  </a:cubicBezTo>
                  <a:lnTo>
                    <a:pt x="34939" y="15443"/>
                  </a:lnTo>
                  <a:cubicBezTo>
                    <a:pt x="34970" y="15558"/>
                    <a:pt x="34991" y="15682"/>
                    <a:pt x="35012" y="15795"/>
                  </a:cubicBezTo>
                  <a:cubicBezTo>
                    <a:pt x="34980" y="15775"/>
                    <a:pt x="34939" y="15754"/>
                    <a:pt x="34908" y="15733"/>
                  </a:cubicBezTo>
                  <a:lnTo>
                    <a:pt x="34908" y="15733"/>
                  </a:lnTo>
                  <a:cubicBezTo>
                    <a:pt x="34950" y="15795"/>
                    <a:pt x="34991" y="15848"/>
                    <a:pt x="35032" y="15910"/>
                  </a:cubicBezTo>
                  <a:cubicBezTo>
                    <a:pt x="34970" y="15889"/>
                    <a:pt x="34897" y="15868"/>
                    <a:pt x="34835" y="15858"/>
                  </a:cubicBezTo>
                  <a:lnTo>
                    <a:pt x="34835" y="15961"/>
                  </a:lnTo>
                  <a:cubicBezTo>
                    <a:pt x="34763" y="15868"/>
                    <a:pt x="34701" y="15765"/>
                    <a:pt x="34649" y="15650"/>
                  </a:cubicBezTo>
                  <a:cubicBezTo>
                    <a:pt x="34639" y="15723"/>
                    <a:pt x="34618" y="15786"/>
                    <a:pt x="34566" y="15827"/>
                  </a:cubicBezTo>
                  <a:cubicBezTo>
                    <a:pt x="34535" y="15795"/>
                    <a:pt x="34504" y="15765"/>
                    <a:pt x="34494" y="15713"/>
                  </a:cubicBezTo>
                  <a:lnTo>
                    <a:pt x="34494" y="15713"/>
                  </a:lnTo>
                  <a:cubicBezTo>
                    <a:pt x="34514" y="15858"/>
                    <a:pt x="34524" y="16003"/>
                    <a:pt x="34545" y="16148"/>
                  </a:cubicBezTo>
                  <a:cubicBezTo>
                    <a:pt x="34573" y="16137"/>
                    <a:pt x="34602" y="16132"/>
                    <a:pt x="34631" y="16132"/>
                  </a:cubicBezTo>
                  <a:cubicBezTo>
                    <a:pt x="34766" y="16132"/>
                    <a:pt x="34905" y="16243"/>
                    <a:pt x="34939" y="16396"/>
                  </a:cubicBezTo>
                  <a:lnTo>
                    <a:pt x="34814" y="16428"/>
                  </a:lnTo>
                  <a:cubicBezTo>
                    <a:pt x="34950" y="16490"/>
                    <a:pt x="35053" y="16614"/>
                    <a:pt x="35105" y="16760"/>
                  </a:cubicBezTo>
                  <a:cubicBezTo>
                    <a:pt x="35068" y="16772"/>
                    <a:pt x="35030" y="16777"/>
                    <a:pt x="34991" y="16777"/>
                  </a:cubicBezTo>
                  <a:cubicBezTo>
                    <a:pt x="34931" y="16777"/>
                    <a:pt x="34871" y="16764"/>
                    <a:pt x="34814" y="16739"/>
                  </a:cubicBezTo>
                  <a:lnTo>
                    <a:pt x="34814" y="16739"/>
                  </a:lnTo>
                  <a:cubicBezTo>
                    <a:pt x="34897" y="16822"/>
                    <a:pt x="34939" y="16946"/>
                    <a:pt x="34939" y="17060"/>
                  </a:cubicBezTo>
                  <a:cubicBezTo>
                    <a:pt x="34784" y="17008"/>
                    <a:pt x="34659" y="16822"/>
                    <a:pt x="34659" y="16635"/>
                  </a:cubicBezTo>
                  <a:cubicBezTo>
                    <a:pt x="34649" y="16677"/>
                    <a:pt x="34628" y="16728"/>
                    <a:pt x="34586" y="16749"/>
                  </a:cubicBezTo>
                  <a:cubicBezTo>
                    <a:pt x="34535" y="16624"/>
                    <a:pt x="34462" y="16500"/>
                    <a:pt x="34369" y="16396"/>
                  </a:cubicBezTo>
                  <a:lnTo>
                    <a:pt x="34369" y="16645"/>
                  </a:lnTo>
                  <a:cubicBezTo>
                    <a:pt x="34359" y="16604"/>
                    <a:pt x="34338" y="16573"/>
                    <a:pt x="34317" y="16552"/>
                  </a:cubicBezTo>
                  <a:cubicBezTo>
                    <a:pt x="34286" y="16532"/>
                    <a:pt x="34255" y="16532"/>
                    <a:pt x="34234" y="16511"/>
                  </a:cubicBezTo>
                  <a:cubicBezTo>
                    <a:pt x="34141" y="16469"/>
                    <a:pt x="34110" y="16345"/>
                    <a:pt x="34110" y="16241"/>
                  </a:cubicBezTo>
                  <a:cubicBezTo>
                    <a:pt x="34121" y="16138"/>
                    <a:pt x="34172" y="16044"/>
                    <a:pt x="34213" y="15951"/>
                  </a:cubicBezTo>
                  <a:cubicBezTo>
                    <a:pt x="34204" y="15910"/>
                    <a:pt x="34213" y="15858"/>
                    <a:pt x="34234" y="15827"/>
                  </a:cubicBezTo>
                  <a:cubicBezTo>
                    <a:pt x="34286" y="15765"/>
                    <a:pt x="34359" y="15733"/>
                    <a:pt x="34411" y="15692"/>
                  </a:cubicBezTo>
                  <a:cubicBezTo>
                    <a:pt x="34566" y="15578"/>
                    <a:pt x="34628" y="15350"/>
                    <a:pt x="34680" y="15143"/>
                  </a:cubicBezTo>
                  <a:cubicBezTo>
                    <a:pt x="34643" y="15131"/>
                    <a:pt x="34603" y="15126"/>
                    <a:pt x="34561" y="15126"/>
                  </a:cubicBezTo>
                  <a:cubicBezTo>
                    <a:pt x="34532" y="15126"/>
                    <a:pt x="34502" y="15128"/>
                    <a:pt x="34473" y="15132"/>
                  </a:cubicBezTo>
                  <a:cubicBezTo>
                    <a:pt x="34494" y="15112"/>
                    <a:pt x="34494" y="15081"/>
                    <a:pt x="34494" y="15049"/>
                  </a:cubicBezTo>
                  <a:lnTo>
                    <a:pt x="34494" y="15049"/>
                  </a:lnTo>
                  <a:cubicBezTo>
                    <a:pt x="34441" y="15060"/>
                    <a:pt x="34390" y="15060"/>
                    <a:pt x="34338" y="15070"/>
                  </a:cubicBezTo>
                  <a:cubicBezTo>
                    <a:pt x="34369" y="14936"/>
                    <a:pt x="34473" y="14832"/>
                    <a:pt x="34586" y="14812"/>
                  </a:cubicBezTo>
                  <a:cubicBezTo>
                    <a:pt x="34566" y="14801"/>
                    <a:pt x="34545" y="14770"/>
                    <a:pt x="34556" y="14739"/>
                  </a:cubicBezTo>
                  <a:cubicBezTo>
                    <a:pt x="34566" y="14697"/>
                    <a:pt x="34607" y="14676"/>
                    <a:pt x="34639" y="14666"/>
                  </a:cubicBezTo>
                  <a:cubicBezTo>
                    <a:pt x="34680" y="14646"/>
                    <a:pt x="34711" y="14625"/>
                    <a:pt x="34722" y="14573"/>
                  </a:cubicBezTo>
                  <a:cubicBezTo>
                    <a:pt x="34659" y="14531"/>
                    <a:pt x="34586" y="14501"/>
                    <a:pt x="34524" y="14490"/>
                  </a:cubicBezTo>
                  <a:cubicBezTo>
                    <a:pt x="34566" y="14480"/>
                    <a:pt x="34607" y="14428"/>
                    <a:pt x="34607" y="14376"/>
                  </a:cubicBezTo>
                  <a:cubicBezTo>
                    <a:pt x="34545" y="14376"/>
                    <a:pt x="34483" y="14407"/>
                    <a:pt x="34441" y="14459"/>
                  </a:cubicBezTo>
                  <a:cubicBezTo>
                    <a:pt x="34452" y="14428"/>
                    <a:pt x="34452" y="14386"/>
                    <a:pt x="34441" y="14345"/>
                  </a:cubicBezTo>
                  <a:cubicBezTo>
                    <a:pt x="34473" y="14252"/>
                    <a:pt x="34556" y="14138"/>
                    <a:pt x="34639" y="14086"/>
                  </a:cubicBezTo>
                  <a:lnTo>
                    <a:pt x="34639" y="14086"/>
                  </a:lnTo>
                  <a:cubicBezTo>
                    <a:pt x="34630" y="14089"/>
                    <a:pt x="34622" y="14090"/>
                    <a:pt x="34614" y="14090"/>
                  </a:cubicBezTo>
                  <a:cubicBezTo>
                    <a:pt x="34592" y="14090"/>
                    <a:pt x="34574" y="14081"/>
                    <a:pt x="34566" y="14066"/>
                  </a:cubicBezTo>
                  <a:cubicBezTo>
                    <a:pt x="34628" y="13900"/>
                    <a:pt x="34742" y="13765"/>
                    <a:pt x="34877" y="13682"/>
                  </a:cubicBezTo>
                  <a:cubicBezTo>
                    <a:pt x="34819" y="13624"/>
                    <a:pt x="34761" y="13576"/>
                    <a:pt x="34695" y="13519"/>
                  </a:cubicBezTo>
                  <a:lnTo>
                    <a:pt x="34695" y="13519"/>
                  </a:lnTo>
                  <a:cubicBezTo>
                    <a:pt x="34701" y="13522"/>
                    <a:pt x="34706" y="13523"/>
                    <a:pt x="34712" y="13523"/>
                  </a:cubicBezTo>
                  <a:cubicBezTo>
                    <a:pt x="34741" y="13523"/>
                    <a:pt x="34773" y="13491"/>
                    <a:pt x="34773" y="13454"/>
                  </a:cubicBezTo>
                  <a:cubicBezTo>
                    <a:pt x="34784" y="13402"/>
                    <a:pt x="34742" y="13361"/>
                    <a:pt x="34701" y="13340"/>
                  </a:cubicBezTo>
                  <a:cubicBezTo>
                    <a:pt x="34669" y="13320"/>
                    <a:pt x="34618" y="13309"/>
                    <a:pt x="34577" y="13288"/>
                  </a:cubicBezTo>
                  <a:cubicBezTo>
                    <a:pt x="34628" y="13216"/>
                    <a:pt x="34669" y="13133"/>
                    <a:pt x="34711" y="13060"/>
                  </a:cubicBezTo>
                  <a:cubicBezTo>
                    <a:pt x="34722" y="13029"/>
                    <a:pt x="34742" y="13009"/>
                    <a:pt x="34763" y="12988"/>
                  </a:cubicBezTo>
                  <a:cubicBezTo>
                    <a:pt x="34794" y="12956"/>
                    <a:pt x="34825" y="12946"/>
                    <a:pt x="34867" y="12936"/>
                  </a:cubicBezTo>
                  <a:cubicBezTo>
                    <a:pt x="34991" y="12894"/>
                    <a:pt x="35115" y="12864"/>
                    <a:pt x="35240" y="12822"/>
                  </a:cubicBezTo>
                  <a:cubicBezTo>
                    <a:pt x="35223" y="12796"/>
                    <a:pt x="35199" y="12778"/>
                    <a:pt x="35174" y="12778"/>
                  </a:cubicBezTo>
                  <a:cubicBezTo>
                    <a:pt x="35168" y="12778"/>
                    <a:pt x="35162" y="12779"/>
                    <a:pt x="35157" y="12781"/>
                  </a:cubicBezTo>
                  <a:cubicBezTo>
                    <a:pt x="35177" y="12719"/>
                    <a:pt x="35208" y="12656"/>
                    <a:pt x="35260" y="12615"/>
                  </a:cubicBezTo>
                  <a:lnTo>
                    <a:pt x="35260" y="12615"/>
                  </a:lnTo>
                  <a:cubicBezTo>
                    <a:pt x="35198" y="12636"/>
                    <a:pt x="35146" y="12646"/>
                    <a:pt x="35084" y="12666"/>
                  </a:cubicBezTo>
                  <a:cubicBezTo>
                    <a:pt x="35157" y="12594"/>
                    <a:pt x="35208" y="12511"/>
                    <a:pt x="35240" y="12418"/>
                  </a:cubicBezTo>
                  <a:cubicBezTo>
                    <a:pt x="35233" y="12416"/>
                    <a:pt x="35227" y="12416"/>
                    <a:pt x="35220" y="12416"/>
                  </a:cubicBezTo>
                  <a:cubicBezTo>
                    <a:pt x="35172" y="12416"/>
                    <a:pt x="35121" y="12446"/>
                    <a:pt x="35095" y="12501"/>
                  </a:cubicBezTo>
                  <a:cubicBezTo>
                    <a:pt x="35125" y="12408"/>
                    <a:pt x="35157" y="12304"/>
                    <a:pt x="35167" y="12210"/>
                  </a:cubicBezTo>
                  <a:cubicBezTo>
                    <a:pt x="35162" y="12210"/>
                    <a:pt x="35156" y="12209"/>
                    <a:pt x="35151" y="12209"/>
                  </a:cubicBezTo>
                  <a:cubicBezTo>
                    <a:pt x="35083" y="12209"/>
                    <a:pt x="35010" y="12268"/>
                    <a:pt x="34991" y="12346"/>
                  </a:cubicBezTo>
                  <a:cubicBezTo>
                    <a:pt x="34980" y="12304"/>
                    <a:pt x="34959" y="12263"/>
                    <a:pt x="34918" y="12242"/>
                  </a:cubicBezTo>
                  <a:cubicBezTo>
                    <a:pt x="34908" y="12304"/>
                    <a:pt x="34877" y="12366"/>
                    <a:pt x="34835" y="12428"/>
                  </a:cubicBezTo>
                  <a:cubicBezTo>
                    <a:pt x="34827" y="12446"/>
                    <a:pt x="34802" y="12472"/>
                    <a:pt x="34782" y="12472"/>
                  </a:cubicBezTo>
                  <a:cubicBezTo>
                    <a:pt x="34779" y="12472"/>
                    <a:pt x="34776" y="12471"/>
                    <a:pt x="34773" y="12470"/>
                  </a:cubicBezTo>
                  <a:cubicBezTo>
                    <a:pt x="34752" y="12470"/>
                    <a:pt x="34742" y="12449"/>
                    <a:pt x="34732" y="12418"/>
                  </a:cubicBezTo>
                  <a:cubicBezTo>
                    <a:pt x="34680" y="12293"/>
                    <a:pt x="34742" y="12118"/>
                    <a:pt x="34867" y="12086"/>
                  </a:cubicBezTo>
                  <a:lnTo>
                    <a:pt x="34742" y="12086"/>
                  </a:lnTo>
                  <a:cubicBezTo>
                    <a:pt x="34804" y="12055"/>
                    <a:pt x="34856" y="11993"/>
                    <a:pt x="34877" y="11910"/>
                  </a:cubicBezTo>
                  <a:lnTo>
                    <a:pt x="34877" y="11910"/>
                  </a:lnTo>
                  <a:cubicBezTo>
                    <a:pt x="34804" y="11931"/>
                    <a:pt x="34742" y="11941"/>
                    <a:pt x="34669" y="11962"/>
                  </a:cubicBezTo>
                  <a:cubicBezTo>
                    <a:pt x="34722" y="11931"/>
                    <a:pt x="34711" y="11827"/>
                    <a:pt x="34659" y="11796"/>
                  </a:cubicBezTo>
                  <a:cubicBezTo>
                    <a:pt x="34654" y="11794"/>
                    <a:pt x="34648" y="11793"/>
                    <a:pt x="34642" y="11793"/>
                  </a:cubicBezTo>
                  <a:cubicBezTo>
                    <a:pt x="34595" y="11793"/>
                    <a:pt x="34547" y="11865"/>
                    <a:pt x="34566" y="11920"/>
                  </a:cubicBezTo>
                  <a:cubicBezTo>
                    <a:pt x="34563" y="11926"/>
                    <a:pt x="34558" y="11929"/>
                    <a:pt x="34553" y="11929"/>
                  </a:cubicBezTo>
                  <a:cubicBezTo>
                    <a:pt x="34540" y="11929"/>
                    <a:pt x="34524" y="11914"/>
                    <a:pt x="34524" y="11900"/>
                  </a:cubicBezTo>
                  <a:cubicBezTo>
                    <a:pt x="34483" y="11952"/>
                    <a:pt x="34431" y="11982"/>
                    <a:pt x="34369" y="11982"/>
                  </a:cubicBezTo>
                  <a:cubicBezTo>
                    <a:pt x="34349" y="11843"/>
                    <a:pt x="34377" y="11684"/>
                    <a:pt x="34444" y="11552"/>
                  </a:cubicBezTo>
                  <a:lnTo>
                    <a:pt x="34444" y="11552"/>
                  </a:lnTo>
                  <a:cubicBezTo>
                    <a:pt x="34414" y="11608"/>
                    <a:pt x="34375" y="11653"/>
                    <a:pt x="34328" y="11672"/>
                  </a:cubicBezTo>
                  <a:cubicBezTo>
                    <a:pt x="34286" y="11558"/>
                    <a:pt x="34307" y="11434"/>
                    <a:pt x="34379" y="11340"/>
                  </a:cubicBezTo>
                  <a:cubicBezTo>
                    <a:pt x="34245" y="11330"/>
                    <a:pt x="34204" y="11102"/>
                    <a:pt x="34276" y="10978"/>
                  </a:cubicBezTo>
                  <a:cubicBezTo>
                    <a:pt x="34349" y="10853"/>
                    <a:pt x="34494" y="10801"/>
                    <a:pt x="34618" y="10760"/>
                  </a:cubicBezTo>
                  <a:cubicBezTo>
                    <a:pt x="34586" y="10718"/>
                    <a:pt x="34556" y="10667"/>
                    <a:pt x="34524" y="10615"/>
                  </a:cubicBezTo>
                  <a:cubicBezTo>
                    <a:pt x="34566" y="10594"/>
                    <a:pt x="34607" y="10543"/>
                    <a:pt x="34618" y="10480"/>
                  </a:cubicBezTo>
                  <a:cubicBezTo>
                    <a:pt x="34577" y="10480"/>
                    <a:pt x="34535" y="10511"/>
                    <a:pt x="34494" y="10543"/>
                  </a:cubicBezTo>
                  <a:cubicBezTo>
                    <a:pt x="34514" y="10511"/>
                    <a:pt x="34524" y="10480"/>
                    <a:pt x="34535" y="10449"/>
                  </a:cubicBezTo>
                  <a:lnTo>
                    <a:pt x="34535" y="10449"/>
                  </a:lnTo>
                  <a:lnTo>
                    <a:pt x="34369" y="10615"/>
                  </a:lnTo>
                  <a:cubicBezTo>
                    <a:pt x="34369" y="10534"/>
                    <a:pt x="34369" y="10464"/>
                    <a:pt x="34359" y="10393"/>
                  </a:cubicBezTo>
                  <a:lnTo>
                    <a:pt x="34359" y="10393"/>
                  </a:lnTo>
                  <a:cubicBezTo>
                    <a:pt x="34361" y="10419"/>
                    <a:pt x="34341" y="10433"/>
                    <a:pt x="34319" y="10433"/>
                  </a:cubicBezTo>
                  <a:cubicBezTo>
                    <a:pt x="34302" y="10433"/>
                    <a:pt x="34284" y="10425"/>
                    <a:pt x="34276" y="10408"/>
                  </a:cubicBezTo>
                  <a:cubicBezTo>
                    <a:pt x="34255" y="10356"/>
                    <a:pt x="34276" y="10304"/>
                    <a:pt x="34296" y="10262"/>
                  </a:cubicBezTo>
                  <a:cubicBezTo>
                    <a:pt x="34421" y="10035"/>
                    <a:pt x="34607" y="9848"/>
                    <a:pt x="34825" y="9734"/>
                  </a:cubicBezTo>
                  <a:lnTo>
                    <a:pt x="34825" y="9734"/>
                  </a:lnTo>
                  <a:cubicBezTo>
                    <a:pt x="34820" y="9737"/>
                    <a:pt x="34816" y="9738"/>
                    <a:pt x="34811" y="9738"/>
                  </a:cubicBezTo>
                  <a:cubicBezTo>
                    <a:pt x="34779" y="9738"/>
                    <a:pt x="34764" y="9677"/>
                    <a:pt x="34773" y="9641"/>
                  </a:cubicBezTo>
                  <a:cubicBezTo>
                    <a:pt x="34784" y="9599"/>
                    <a:pt x="34814" y="9558"/>
                    <a:pt x="34804" y="9516"/>
                  </a:cubicBezTo>
                  <a:cubicBezTo>
                    <a:pt x="34804" y="9500"/>
                    <a:pt x="34792" y="9492"/>
                    <a:pt x="34779" y="9492"/>
                  </a:cubicBezTo>
                  <a:cubicBezTo>
                    <a:pt x="34768" y="9492"/>
                    <a:pt x="34757" y="9497"/>
                    <a:pt x="34752" y="9506"/>
                  </a:cubicBezTo>
                  <a:cubicBezTo>
                    <a:pt x="34742" y="9434"/>
                    <a:pt x="34742" y="9361"/>
                    <a:pt x="34742" y="9288"/>
                  </a:cubicBezTo>
                  <a:cubicBezTo>
                    <a:pt x="34680" y="9341"/>
                    <a:pt x="34649" y="9413"/>
                    <a:pt x="34639" y="9486"/>
                  </a:cubicBezTo>
                  <a:lnTo>
                    <a:pt x="34577" y="9330"/>
                  </a:lnTo>
                  <a:cubicBezTo>
                    <a:pt x="34577" y="9434"/>
                    <a:pt x="34545" y="9537"/>
                    <a:pt x="34504" y="9620"/>
                  </a:cubicBezTo>
                  <a:cubicBezTo>
                    <a:pt x="34462" y="9579"/>
                    <a:pt x="34441" y="9516"/>
                    <a:pt x="34452" y="9454"/>
                  </a:cubicBezTo>
                  <a:lnTo>
                    <a:pt x="34452" y="9454"/>
                  </a:lnTo>
                  <a:cubicBezTo>
                    <a:pt x="34411" y="9496"/>
                    <a:pt x="34379" y="9537"/>
                    <a:pt x="34349" y="9579"/>
                  </a:cubicBezTo>
                  <a:cubicBezTo>
                    <a:pt x="34349" y="9496"/>
                    <a:pt x="34307" y="9413"/>
                    <a:pt x="34234" y="9392"/>
                  </a:cubicBezTo>
                  <a:cubicBezTo>
                    <a:pt x="34286" y="9268"/>
                    <a:pt x="34359" y="9154"/>
                    <a:pt x="34441" y="9071"/>
                  </a:cubicBezTo>
                  <a:cubicBezTo>
                    <a:pt x="34409" y="9057"/>
                    <a:pt x="34373" y="9050"/>
                    <a:pt x="34337" y="9050"/>
                  </a:cubicBezTo>
                  <a:cubicBezTo>
                    <a:pt x="34271" y="9050"/>
                    <a:pt x="34205" y="9073"/>
                    <a:pt x="34151" y="9113"/>
                  </a:cubicBezTo>
                  <a:cubicBezTo>
                    <a:pt x="34068" y="8906"/>
                    <a:pt x="34006" y="8584"/>
                    <a:pt x="34193" y="8491"/>
                  </a:cubicBezTo>
                  <a:cubicBezTo>
                    <a:pt x="34276" y="8439"/>
                    <a:pt x="34431" y="8418"/>
                    <a:pt x="34411" y="8305"/>
                  </a:cubicBezTo>
                  <a:cubicBezTo>
                    <a:pt x="34359" y="8305"/>
                    <a:pt x="34317" y="8335"/>
                    <a:pt x="34296" y="8387"/>
                  </a:cubicBezTo>
                  <a:cubicBezTo>
                    <a:pt x="34307" y="8335"/>
                    <a:pt x="34317" y="8284"/>
                    <a:pt x="34317" y="8222"/>
                  </a:cubicBezTo>
                  <a:lnTo>
                    <a:pt x="34317" y="8222"/>
                  </a:lnTo>
                  <a:cubicBezTo>
                    <a:pt x="34266" y="8242"/>
                    <a:pt x="34213" y="8252"/>
                    <a:pt x="34162" y="8273"/>
                  </a:cubicBezTo>
                  <a:cubicBezTo>
                    <a:pt x="34255" y="8149"/>
                    <a:pt x="34349" y="8024"/>
                    <a:pt x="34431" y="7890"/>
                  </a:cubicBezTo>
                  <a:cubicBezTo>
                    <a:pt x="34412" y="7875"/>
                    <a:pt x="34386" y="7868"/>
                    <a:pt x="34359" y="7868"/>
                  </a:cubicBezTo>
                  <a:cubicBezTo>
                    <a:pt x="34329" y="7868"/>
                    <a:pt x="34298" y="7878"/>
                    <a:pt x="34276" y="7900"/>
                  </a:cubicBezTo>
                  <a:cubicBezTo>
                    <a:pt x="34296" y="7838"/>
                    <a:pt x="34307" y="7766"/>
                    <a:pt x="34296" y="7704"/>
                  </a:cubicBezTo>
                  <a:cubicBezTo>
                    <a:pt x="34245" y="7704"/>
                    <a:pt x="34193" y="7693"/>
                    <a:pt x="34141" y="7693"/>
                  </a:cubicBezTo>
                  <a:cubicBezTo>
                    <a:pt x="34172" y="7621"/>
                    <a:pt x="34193" y="7559"/>
                    <a:pt x="34213" y="7496"/>
                  </a:cubicBezTo>
                  <a:lnTo>
                    <a:pt x="34213" y="7496"/>
                  </a:lnTo>
                  <a:cubicBezTo>
                    <a:pt x="34202" y="7514"/>
                    <a:pt x="34189" y="7522"/>
                    <a:pt x="34175" y="7522"/>
                  </a:cubicBezTo>
                  <a:cubicBezTo>
                    <a:pt x="34126" y="7522"/>
                    <a:pt x="34068" y="7422"/>
                    <a:pt x="34068" y="7341"/>
                  </a:cubicBezTo>
                  <a:cubicBezTo>
                    <a:pt x="34038" y="6833"/>
                    <a:pt x="34006" y="6336"/>
                    <a:pt x="33976" y="5828"/>
                  </a:cubicBezTo>
                  <a:cubicBezTo>
                    <a:pt x="33934" y="6439"/>
                    <a:pt x="33893" y="7050"/>
                    <a:pt x="33851" y="7651"/>
                  </a:cubicBezTo>
                  <a:cubicBezTo>
                    <a:pt x="33768" y="7527"/>
                    <a:pt x="33685" y="7393"/>
                    <a:pt x="33612" y="7268"/>
                  </a:cubicBezTo>
                  <a:cubicBezTo>
                    <a:pt x="33592" y="7320"/>
                    <a:pt x="33582" y="7372"/>
                    <a:pt x="33561" y="7423"/>
                  </a:cubicBezTo>
                  <a:cubicBezTo>
                    <a:pt x="33716" y="7568"/>
                    <a:pt x="33820" y="7796"/>
                    <a:pt x="33820" y="8024"/>
                  </a:cubicBezTo>
                  <a:cubicBezTo>
                    <a:pt x="33748" y="7952"/>
                    <a:pt x="33665" y="7890"/>
                    <a:pt x="33592" y="7828"/>
                  </a:cubicBezTo>
                  <a:lnTo>
                    <a:pt x="33592" y="7828"/>
                  </a:lnTo>
                  <a:cubicBezTo>
                    <a:pt x="33612" y="7869"/>
                    <a:pt x="33644" y="7921"/>
                    <a:pt x="33633" y="7962"/>
                  </a:cubicBezTo>
                  <a:cubicBezTo>
                    <a:pt x="33627" y="7996"/>
                    <a:pt x="33595" y="8020"/>
                    <a:pt x="33567" y="8020"/>
                  </a:cubicBezTo>
                  <a:cubicBezTo>
                    <a:pt x="33552" y="8020"/>
                    <a:pt x="33538" y="8013"/>
                    <a:pt x="33531" y="7996"/>
                  </a:cubicBezTo>
                  <a:lnTo>
                    <a:pt x="33531" y="7996"/>
                  </a:lnTo>
                  <a:cubicBezTo>
                    <a:pt x="33593" y="8140"/>
                    <a:pt x="33707" y="8263"/>
                    <a:pt x="33840" y="8315"/>
                  </a:cubicBezTo>
                  <a:cubicBezTo>
                    <a:pt x="33831" y="8356"/>
                    <a:pt x="33831" y="8397"/>
                    <a:pt x="33820" y="8439"/>
                  </a:cubicBezTo>
                  <a:cubicBezTo>
                    <a:pt x="33893" y="8719"/>
                    <a:pt x="33893" y="9019"/>
                    <a:pt x="33820" y="9299"/>
                  </a:cubicBezTo>
                  <a:cubicBezTo>
                    <a:pt x="33675" y="9175"/>
                    <a:pt x="33561" y="9019"/>
                    <a:pt x="33457" y="8843"/>
                  </a:cubicBezTo>
                  <a:cubicBezTo>
                    <a:pt x="33445" y="8868"/>
                    <a:pt x="33417" y="8882"/>
                    <a:pt x="33390" y="8882"/>
                  </a:cubicBezTo>
                  <a:cubicBezTo>
                    <a:pt x="33373" y="8882"/>
                    <a:pt x="33356" y="8876"/>
                    <a:pt x="33343" y="8864"/>
                  </a:cubicBezTo>
                  <a:lnTo>
                    <a:pt x="33343" y="8864"/>
                  </a:lnTo>
                  <a:cubicBezTo>
                    <a:pt x="33364" y="8998"/>
                    <a:pt x="33395" y="9133"/>
                    <a:pt x="33416" y="9268"/>
                  </a:cubicBezTo>
                  <a:cubicBezTo>
                    <a:pt x="33292" y="9175"/>
                    <a:pt x="33188" y="9040"/>
                    <a:pt x="33115" y="8895"/>
                  </a:cubicBezTo>
                  <a:lnTo>
                    <a:pt x="33115" y="8895"/>
                  </a:lnTo>
                  <a:cubicBezTo>
                    <a:pt x="33064" y="9051"/>
                    <a:pt x="33115" y="9226"/>
                    <a:pt x="33209" y="9341"/>
                  </a:cubicBezTo>
                  <a:cubicBezTo>
                    <a:pt x="33302" y="9465"/>
                    <a:pt x="33437" y="9537"/>
                    <a:pt x="33561" y="9610"/>
                  </a:cubicBezTo>
                  <a:cubicBezTo>
                    <a:pt x="33530" y="9734"/>
                    <a:pt x="33561" y="9859"/>
                    <a:pt x="33612" y="9962"/>
                  </a:cubicBezTo>
                  <a:cubicBezTo>
                    <a:pt x="33426" y="9827"/>
                    <a:pt x="33198" y="9744"/>
                    <a:pt x="33053" y="9527"/>
                  </a:cubicBezTo>
                  <a:cubicBezTo>
                    <a:pt x="33022" y="9610"/>
                    <a:pt x="33022" y="9703"/>
                    <a:pt x="33053" y="9786"/>
                  </a:cubicBezTo>
                  <a:lnTo>
                    <a:pt x="33032" y="9786"/>
                  </a:lnTo>
                  <a:cubicBezTo>
                    <a:pt x="33012" y="9889"/>
                    <a:pt x="33074" y="9983"/>
                    <a:pt x="33147" y="10025"/>
                  </a:cubicBezTo>
                  <a:lnTo>
                    <a:pt x="33074" y="10097"/>
                  </a:lnTo>
                  <a:cubicBezTo>
                    <a:pt x="33094" y="10180"/>
                    <a:pt x="33188" y="10190"/>
                    <a:pt x="33260" y="10190"/>
                  </a:cubicBezTo>
                  <a:cubicBezTo>
                    <a:pt x="33333" y="10200"/>
                    <a:pt x="33426" y="10221"/>
                    <a:pt x="33426" y="10315"/>
                  </a:cubicBezTo>
                  <a:cubicBezTo>
                    <a:pt x="33426" y="10387"/>
                    <a:pt x="33354" y="10460"/>
                    <a:pt x="33385" y="10522"/>
                  </a:cubicBezTo>
                  <a:cubicBezTo>
                    <a:pt x="33405" y="10563"/>
                    <a:pt x="33447" y="10563"/>
                    <a:pt x="33478" y="10573"/>
                  </a:cubicBezTo>
                  <a:cubicBezTo>
                    <a:pt x="33509" y="10584"/>
                    <a:pt x="33550" y="10626"/>
                    <a:pt x="33540" y="10667"/>
                  </a:cubicBezTo>
                  <a:cubicBezTo>
                    <a:pt x="33506" y="10676"/>
                    <a:pt x="33471" y="10681"/>
                    <a:pt x="33436" y="10681"/>
                  </a:cubicBezTo>
                  <a:cubicBezTo>
                    <a:pt x="33354" y="10681"/>
                    <a:pt x="33271" y="10655"/>
                    <a:pt x="33198" y="10605"/>
                  </a:cubicBezTo>
                  <a:lnTo>
                    <a:pt x="33198" y="10605"/>
                  </a:lnTo>
                  <a:cubicBezTo>
                    <a:pt x="33230" y="10635"/>
                    <a:pt x="33250" y="10677"/>
                    <a:pt x="33250" y="10729"/>
                  </a:cubicBezTo>
                  <a:cubicBezTo>
                    <a:pt x="33147" y="10708"/>
                    <a:pt x="33064" y="10626"/>
                    <a:pt x="33022" y="10511"/>
                  </a:cubicBezTo>
                  <a:lnTo>
                    <a:pt x="33022" y="10511"/>
                  </a:lnTo>
                  <a:cubicBezTo>
                    <a:pt x="33053" y="10615"/>
                    <a:pt x="33074" y="10718"/>
                    <a:pt x="33105" y="10822"/>
                  </a:cubicBezTo>
                  <a:cubicBezTo>
                    <a:pt x="33074" y="10801"/>
                    <a:pt x="33053" y="10771"/>
                    <a:pt x="33032" y="10750"/>
                  </a:cubicBezTo>
                  <a:lnTo>
                    <a:pt x="33032" y="10750"/>
                  </a:lnTo>
                  <a:cubicBezTo>
                    <a:pt x="33055" y="10830"/>
                    <a:pt x="33128" y="10880"/>
                    <a:pt x="33203" y="10880"/>
                  </a:cubicBezTo>
                  <a:cubicBezTo>
                    <a:pt x="33234" y="10880"/>
                    <a:pt x="33264" y="10872"/>
                    <a:pt x="33291" y="10854"/>
                  </a:cubicBezTo>
                  <a:lnTo>
                    <a:pt x="33291" y="10854"/>
                  </a:lnTo>
                  <a:cubicBezTo>
                    <a:pt x="33260" y="10875"/>
                    <a:pt x="33240" y="10926"/>
                    <a:pt x="33260" y="10957"/>
                  </a:cubicBezTo>
                  <a:cubicBezTo>
                    <a:pt x="33312" y="10978"/>
                    <a:pt x="33375" y="10988"/>
                    <a:pt x="33426" y="10999"/>
                  </a:cubicBezTo>
                  <a:cubicBezTo>
                    <a:pt x="33375" y="11061"/>
                    <a:pt x="33312" y="11112"/>
                    <a:pt x="33250" y="11164"/>
                  </a:cubicBezTo>
                  <a:cubicBezTo>
                    <a:pt x="33209" y="11123"/>
                    <a:pt x="33167" y="11081"/>
                    <a:pt x="33126" y="11050"/>
                  </a:cubicBezTo>
                  <a:cubicBezTo>
                    <a:pt x="33111" y="11035"/>
                    <a:pt x="33096" y="11025"/>
                    <a:pt x="33080" y="11025"/>
                  </a:cubicBezTo>
                  <a:cubicBezTo>
                    <a:pt x="33075" y="11025"/>
                    <a:pt x="33069" y="11027"/>
                    <a:pt x="33064" y="11029"/>
                  </a:cubicBezTo>
                  <a:cubicBezTo>
                    <a:pt x="33043" y="11050"/>
                    <a:pt x="33053" y="11081"/>
                    <a:pt x="33064" y="11102"/>
                  </a:cubicBezTo>
                  <a:cubicBezTo>
                    <a:pt x="33084" y="11185"/>
                    <a:pt x="33126" y="11257"/>
                    <a:pt x="33177" y="11309"/>
                  </a:cubicBezTo>
                  <a:cubicBezTo>
                    <a:pt x="33209" y="11299"/>
                    <a:pt x="33230" y="11268"/>
                    <a:pt x="33239" y="11236"/>
                  </a:cubicBezTo>
                  <a:cubicBezTo>
                    <a:pt x="33312" y="11278"/>
                    <a:pt x="33375" y="11330"/>
                    <a:pt x="33426" y="11392"/>
                  </a:cubicBezTo>
                  <a:cubicBezTo>
                    <a:pt x="33437" y="11423"/>
                    <a:pt x="33457" y="11454"/>
                    <a:pt x="33447" y="11496"/>
                  </a:cubicBezTo>
                  <a:cubicBezTo>
                    <a:pt x="33426" y="11547"/>
                    <a:pt x="33312" y="11558"/>
                    <a:pt x="33343" y="11609"/>
                  </a:cubicBezTo>
                  <a:cubicBezTo>
                    <a:pt x="33239" y="11579"/>
                    <a:pt x="33157" y="11485"/>
                    <a:pt x="33105" y="11372"/>
                  </a:cubicBezTo>
                  <a:lnTo>
                    <a:pt x="33105" y="11372"/>
                  </a:lnTo>
                  <a:cubicBezTo>
                    <a:pt x="33126" y="11464"/>
                    <a:pt x="33115" y="11558"/>
                    <a:pt x="33084" y="11641"/>
                  </a:cubicBezTo>
                  <a:cubicBezTo>
                    <a:pt x="32981" y="11527"/>
                    <a:pt x="32908" y="11392"/>
                    <a:pt x="32866" y="11236"/>
                  </a:cubicBezTo>
                  <a:cubicBezTo>
                    <a:pt x="32866" y="11278"/>
                    <a:pt x="32866" y="11330"/>
                    <a:pt x="32846" y="11372"/>
                  </a:cubicBezTo>
                  <a:cubicBezTo>
                    <a:pt x="32832" y="11399"/>
                    <a:pt x="32805" y="11417"/>
                    <a:pt x="32779" y="11417"/>
                  </a:cubicBezTo>
                  <a:cubicBezTo>
                    <a:pt x="32766" y="11417"/>
                    <a:pt x="32753" y="11413"/>
                    <a:pt x="32742" y="11402"/>
                  </a:cubicBezTo>
                  <a:lnTo>
                    <a:pt x="32742" y="11402"/>
                  </a:lnTo>
                  <a:cubicBezTo>
                    <a:pt x="32784" y="11485"/>
                    <a:pt x="32815" y="11568"/>
                    <a:pt x="32857" y="11651"/>
                  </a:cubicBezTo>
                  <a:cubicBezTo>
                    <a:pt x="32854" y="11650"/>
                    <a:pt x="32851" y="11650"/>
                    <a:pt x="32849" y="11650"/>
                  </a:cubicBezTo>
                  <a:cubicBezTo>
                    <a:pt x="32796" y="11650"/>
                    <a:pt x="32817" y="11756"/>
                    <a:pt x="32857" y="11786"/>
                  </a:cubicBezTo>
                  <a:cubicBezTo>
                    <a:pt x="32908" y="11817"/>
                    <a:pt x="32970" y="11827"/>
                    <a:pt x="32991" y="11890"/>
                  </a:cubicBezTo>
                  <a:cubicBezTo>
                    <a:pt x="33007" y="11939"/>
                    <a:pt x="32958" y="11995"/>
                    <a:pt x="32917" y="11995"/>
                  </a:cubicBezTo>
                  <a:cubicBezTo>
                    <a:pt x="32906" y="11995"/>
                    <a:pt x="32896" y="11991"/>
                    <a:pt x="32887" y="11982"/>
                  </a:cubicBezTo>
                  <a:lnTo>
                    <a:pt x="32887" y="11982"/>
                  </a:lnTo>
                  <a:cubicBezTo>
                    <a:pt x="32919" y="12024"/>
                    <a:pt x="32960" y="12055"/>
                    <a:pt x="33002" y="12097"/>
                  </a:cubicBezTo>
                  <a:cubicBezTo>
                    <a:pt x="33064" y="12148"/>
                    <a:pt x="33064" y="12180"/>
                    <a:pt x="33002" y="12221"/>
                  </a:cubicBezTo>
                  <a:cubicBezTo>
                    <a:pt x="32985" y="12233"/>
                    <a:pt x="32967" y="12238"/>
                    <a:pt x="32950" y="12238"/>
                  </a:cubicBezTo>
                  <a:cubicBezTo>
                    <a:pt x="32893" y="12238"/>
                    <a:pt x="32842" y="12183"/>
                    <a:pt x="32845" y="12114"/>
                  </a:cubicBezTo>
                  <a:lnTo>
                    <a:pt x="32845" y="12114"/>
                  </a:lnTo>
                  <a:cubicBezTo>
                    <a:pt x="32842" y="12136"/>
                    <a:pt x="32823" y="12151"/>
                    <a:pt x="32801" y="12151"/>
                  </a:cubicBezTo>
                  <a:cubicBezTo>
                    <a:pt x="32795" y="12151"/>
                    <a:pt x="32789" y="12150"/>
                    <a:pt x="32784" y="12148"/>
                  </a:cubicBezTo>
                  <a:cubicBezTo>
                    <a:pt x="32763" y="12138"/>
                    <a:pt x="32742" y="12107"/>
                    <a:pt x="32732" y="12086"/>
                  </a:cubicBezTo>
                  <a:cubicBezTo>
                    <a:pt x="32691" y="12014"/>
                    <a:pt x="32649" y="11941"/>
                    <a:pt x="32597" y="11869"/>
                  </a:cubicBezTo>
                  <a:lnTo>
                    <a:pt x="32597" y="11869"/>
                  </a:lnTo>
                  <a:cubicBezTo>
                    <a:pt x="32618" y="11931"/>
                    <a:pt x="32608" y="12003"/>
                    <a:pt x="32576" y="12055"/>
                  </a:cubicBezTo>
                  <a:cubicBezTo>
                    <a:pt x="32525" y="11993"/>
                    <a:pt x="32463" y="11931"/>
                    <a:pt x="32411" y="11858"/>
                  </a:cubicBezTo>
                  <a:lnTo>
                    <a:pt x="32411" y="11858"/>
                  </a:lnTo>
                  <a:cubicBezTo>
                    <a:pt x="32431" y="11920"/>
                    <a:pt x="32431" y="11982"/>
                    <a:pt x="32431" y="12035"/>
                  </a:cubicBezTo>
                  <a:cubicBezTo>
                    <a:pt x="32380" y="12035"/>
                    <a:pt x="32338" y="12014"/>
                    <a:pt x="32307" y="11982"/>
                  </a:cubicBezTo>
                  <a:lnTo>
                    <a:pt x="32307" y="11982"/>
                  </a:lnTo>
                  <a:cubicBezTo>
                    <a:pt x="32318" y="12085"/>
                    <a:pt x="32378" y="12177"/>
                    <a:pt x="32469" y="12209"/>
                  </a:cubicBezTo>
                  <a:lnTo>
                    <a:pt x="32469" y="12209"/>
                  </a:lnTo>
                  <a:cubicBezTo>
                    <a:pt x="32468" y="12209"/>
                    <a:pt x="32467" y="12209"/>
                    <a:pt x="32466" y="12209"/>
                  </a:cubicBezTo>
                  <a:cubicBezTo>
                    <a:pt x="32446" y="12209"/>
                    <a:pt x="32422" y="12244"/>
                    <a:pt x="32431" y="12263"/>
                  </a:cubicBezTo>
                  <a:cubicBezTo>
                    <a:pt x="32442" y="12293"/>
                    <a:pt x="32473" y="12304"/>
                    <a:pt x="32493" y="12314"/>
                  </a:cubicBezTo>
                  <a:cubicBezTo>
                    <a:pt x="32556" y="12346"/>
                    <a:pt x="32618" y="12366"/>
                    <a:pt x="32680" y="12397"/>
                  </a:cubicBezTo>
                  <a:cubicBezTo>
                    <a:pt x="32629" y="12438"/>
                    <a:pt x="32597" y="12491"/>
                    <a:pt x="32587" y="12563"/>
                  </a:cubicBezTo>
                  <a:cubicBezTo>
                    <a:pt x="32603" y="12550"/>
                    <a:pt x="32621" y="12544"/>
                    <a:pt x="32641" y="12544"/>
                  </a:cubicBezTo>
                  <a:cubicBezTo>
                    <a:pt x="32699" y="12544"/>
                    <a:pt x="32766" y="12597"/>
                    <a:pt x="32774" y="12666"/>
                  </a:cubicBezTo>
                  <a:cubicBezTo>
                    <a:pt x="32782" y="12756"/>
                    <a:pt x="32714" y="12838"/>
                    <a:pt x="32641" y="12838"/>
                  </a:cubicBezTo>
                  <a:cubicBezTo>
                    <a:pt x="32630" y="12838"/>
                    <a:pt x="32619" y="12836"/>
                    <a:pt x="32608" y="12832"/>
                  </a:cubicBezTo>
                  <a:cubicBezTo>
                    <a:pt x="32514" y="12698"/>
                    <a:pt x="32401" y="12563"/>
                    <a:pt x="32286" y="12449"/>
                  </a:cubicBezTo>
                  <a:lnTo>
                    <a:pt x="32286" y="12573"/>
                  </a:lnTo>
                  <a:cubicBezTo>
                    <a:pt x="32203" y="12480"/>
                    <a:pt x="32131" y="12366"/>
                    <a:pt x="32090" y="12242"/>
                  </a:cubicBezTo>
                  <a:lnTo>
                    <a:pt x="32090" y="12242"/>
                  </a:lnTo>
                  <a:cubicBezTo>
                    <a:pt x="32100" y="12346"/>
                    <a:pt x="32100" y="12449"/>
                    <a:pt x="32090" y="12553"/>
                  </a:cubicBezTo>
                  <a:cubicBezTo>
                    <a:pt x="32058" y="12542"/>
                    <a:pt x="32028" y="12521"/>
                    <a:pt x="31996" y="12511"/>
                  </a:cubicBezTo>
                  <a:lnTo>
                    <a:pt x="31996" y="12511"/>
                  </a:lnTo>
                  <a:cubicBezTo>
                    <a:pt x="32058" y="12625"/>
                    <a:pt x="32173" y="12708"/>
                    <a:pt x="32276" y="12708"/>
                  </a:cubicBezTo>
                  <a:cubicBezTo>
                    <a:pt x="32266" y="12719"/>
                    <a:pt x="32245" y="12739"/>
                    <a:pt x="32235" y="12760"/>
                  </a:cubicBezTo>
                  <a:cubicBezTo>
                    <a:pt x="32318" y="12760"/>
                    <a:pt x="32411" y="12801"/>
                    <a:pt x="32484" y="12864"/>
                  </a:cubicBezTo>
                  <a:cubicBezTo>
                    <a:pt x="32431" y="12926"/>
                    <a:pt x="32390" y="12977"/>
                    <a:pt x="32348" y="13039"/>
                  </a:cubicBezTo>
                  <a:cubicBezTo>
                    <a:pt x="32431" y="13060"/>
                    <a:pt x="32504" y="13092"/>
                    <a:pt x="32576" y="13143"/>
                  </a:cubicBezTo>
                  <a:cubicBezTo>
                    <a:pt x="32528" y="13177"/>
                    <a:pt x="32473" y="13193"/>
                    <a:pt x="32418" y="13193"/>
                  </a:cubicBezTo>
                  <a:cubicBezTo>
                    <a:pt x="32355" y="13193"/>
                    <a:pt x="32290" y="13172"/>
                    <a:pt x="32235" y="13133"/>
                  </a:cubicBezTo>
                  <a:cubicBezTo>
                    <a:pt x="32235" y="13164"/>
                    <a:pt x="32235" y="13195"/>
                    <a:pt x="32224" y="13226"/>
                  </a:cubicBezTo>
                  <a:cubicBezTo>
                    <a:pt x="32120" y="13164"/>
                    <a:pt x="32038" y="13039"/>
                    <a:pt x="32007" y="12905"/>
                  </a:cubicBezTo>
                  <a:lnTo>
                    <a:pt x="32007" y="12905"/>
                  </a:lnTo>
                  <a:cubicBezTo>
                    <a:pt x="32017" y="12967"/>
                    <a:pt x="32028" y="13039"/>
                    <a:pt x="32028" y="13101"/>
                  </a:cubicBezTo>
                  <a:cubicBezTo>
                    <a:pt x="31975" y="13039"/>
                    <a:pt x="31924" y="12977"/>
                    <a:pt x="31892" y="12905"/>
                  </a:cubicBezTo>
                  <a:lnTo>
                    <a:pt x="31892" y="12905"/>
                  </a:lnTo>
                  <a:cubicBezTo>
                    <a:pt x="31913" y="13009"/>
                    <a:pt x="31934" y="13101"/>
                    <a:pt x="31965" y="13205"/>
                  </a:cubicBezTo>
                  <a:cubicBezTo>
                    <a:pt x="31965" y="13216"/>
                    <a:pt x="31975" y="13216"/>
                    <a:pt x="31986" y="13216"/>
                  </a:cubicBezTo>
                  <a:cubicBezTo>
                    <a:pt x="31994" y="13238"/>
                    <a:pt x="31990" y="13247"/>
                    <a:pt x="31982" y="13247"/>
                  </a:cubicBezTo>
                  <a:cubicBezTo>
                    <a:pt x="31968" y="13247"/>
                    <a:pt x="31937" y="13218"/>
                    <a:pt x="31924" y="13184"/>
                  </a:cubicBezTo>
                  <a:cubicBezTo>
                    <a:pt x="31898" y="13142"/>
                    <a:pt x="31865" y="13084"/>
                    <a:pt x="31830" y="13084"/>
                  </a:cubicBezTo>
                  <a:cubicBezTo>
                    <a:pt x="31824" y="13084"/>
                    <a:pt x="31817" y="13086"/>
                    <a:pt x="31810" y="13092"/>
                  </a:cubicBezTo>
                  <a:cubicBezTo>
                    <a:pt x="31862" y="13184"/>
                    <a:pt x="31913" y="13288"/>
                    <a:pt x="31975" y="13392"/>
                  </a:cubicBezTo>
                  <a:cubicBezTo>
                    <a:pt x="31934" y="13465"/>
                    <a:pt x="31924" y="13557"/>
                    <a:pt x="31924" y="13651"/>
                  </a:cubicBezTo>
                  <a:cubicBezTo>
                    <a:pt x="31913" y="13527"/>
                    <a:pt x="31862" y="13412"/>
                    <a:pt x="31779" y="13329"/>
                  </a:cubicBezTo>
                  <a:cubicBezTo>
                    <a:pt x="31758" y="13382"/>
                    <a:pt x="31758" y="13444"/>
                    <a:pt x="31758" y="13506"/>
                  </a:cubicBezTo>
                  <a:cubicBezTo>
                    <a:pt x="31696" y="13485"/>
                    <a:pt x="31634" y="13485"/>
                    <a:pt x="31582" y="13454"/>
                  </a:cubicBezTo>
                  <a:cubicBezTo>
                    <a:pt x="31468" y="13361"/>
                    <a:pt x="31510" y="13122"/>
                    <a:pt x="31395" y="13029"/>
                  </a:cubicBezTo>
                  <a:cubicBezTo>
                    <a:pt x="31354" y="13081"/>
                    <a:pt x="31312" y="13143"/>
                    <a:pt x="31292" y="13216"/>
                  </a:cubicBezTo>
                  <a:cubicBezTo>
                    <a:pt x="31261" y="13122"/>
                    <a:pt x="31229" y="13029"/>
                    <a:pt x="31188" y="12936"/>
                  </a:cubicBezTo>
                  <a:lnTo>
                    <a:pt x="31188" y="12936"/>
                  </a:lnTo>
                  <a:cubicBezTo>
                    <a:pt x="31199" y="13039"/>
                    <a:pt x="31229" y="13143"/>
                    <a:pt x="31271" y="13226"/>
                  </a:cubicBezTo>
                  <a:cubicBezTo>
                    <a:pt x="31271" y="13237"/>
                    <a:pt x="31282" y="13237"/>
                    <a:pt x="31292" y="13237"/>
                  </a:cubicBezTo>
                  <a:cubicBezTo>
                    <a:pt x="31284" y="13288"/>
                    <a:pt x="31234" y="13330"/>
                    <a:pt x="31183" y="13330"/>
                  </a:cubicBezTo>
                  <a:cubicBezTo>
                    <a:pt x="31163" y="13330"/>
                    <a:pt x="31143" y="13323"/>
                    <a:pt x="31126" y="13309"/>
                  </a:cubicBezTo>
                  <a:cubicBezTo>
                    <a:pt x="31084" y="13267"/>
                    <a:pt x="31074" y="13195"/>
                    <a:pt x="31105" y="13143"/>
                  </a:cubicBezTo>
                  <a:lnTo>
                    <a:pt x="31105" y="13143"/>
                  </a:lnTo>
                  <a:cubicBezTo>
                    <a:pt x="31094" y="13148"/>
                    <a:pt x="31082" y="13151"/>
                    <a:pt x="31070" y="13151"/>
                  </a:cubicBezTo>
                  <a:cubicBezTo>
                    <a:pt x="31038" y="13151"/>
                    <a:pt x="31007" y="13132"/>
                    <a:pt x="30991" y="13101"/>
                  </a:cubicBezTo>
                  <a:cubicBezTo>
                    <a:pt x="31001" y="13060"/>
                    <a:pt x="31012" y="13019"/>
                    <a:pt x="31022" y="12967"/>
                  </a:cubicBezTo>
                  <a:lnTo>
                    <a:pt x="31022" y="12967"/>
                  </a:lnTo>
                  <a:cubicBezTo>
                    <a:pt x="30990" y="13007"/>
                    <a:pt x="30946" y="13022"/>
                    <a:pt x="30903" y="13022"/>
                  </a:cubicBezTo>
                  <a:cubicBezTo>
                    <a:pt x="30891" y="13022"/>
                    <a:pt x="30879" y="13021"/>
                    <a:pt x="30867" y="13019"/>
                  </a:cubicBezTo>
                  <a:cubicBezTo>
                    <a:pt x="30867" y="12936"/>
                    <a:pt x="30888" y="12864"/>
                    <a:pt x="30929" y="12811"/>
                  </a:cubicBezTo>
                  <a:lnTo>
                    <a:pt x="30929" y="12811"/>
                  </a:lnTo>
                  <a:cubicBezTo>
                    <a:pt x="30898" y="12843"/>
                    <a:pt x="30856" y="12853"/>
                    <a:pt x="30826" y="12853"/>
                  </a:cubicBezTo>
                  <a:cubicBezTo>
                    <a:pt x="30867" y="12770"/>
                    <a:pt x="30929" y="12708"/>
                    <a:pt x="31001" y="12666"/>
                  </a:cubicBezTo>
                  <a:cubicBezTo>
                    <a:pt x="30939" y="12625"/>
                    <a:pt x="30909" y="12542"/>
                    <a:pt x="30929" y="12459"/>
                  </a:cubicBezTo>
                  <a:lnTo>
                    <a:pt x="30929" y="12459"/>
                  </a:lnTo>
                  <a:cubicBezTo>
                    <a:pt x="30856" y="12532"/>
                    <a:pt x="30815" y="12646"/>
                    <a:pt x="30815" y="12749"/>
                  </a:cubicBezTo>
                  <a:cubicBezTo>
                    <a:pt x="30794" y="12708"/>
                    <a:pt x="30764" y="12656"/>
                    <a:pt x="30732" y="12604"/>
                  </a:cubicBezTo>
                  <a:lnTo>
                    <a:pt x="30732" y="12604"/>
                  </a:lnTo>
                  <a:cubicBezTo>
                    <a:pt x="30742" y="12699"/>
                    <a:pt x="30674" y="12793"/>
                    <a:pt x="30590" y="12793"/>
                  </a:cubicBezTo>
                  <a:cubicBezTo>
                    <a:pt x="30582" y="12793"/>
                    <a:pt x="30574" y="12792"/>
                    <a:pt x="30566" y="12791"/>
                  </a:cubicBezTo>
                  <a:cubicBezTo>
                    <a:pt x="30483" y="12770"/>
                    <a:pt x="30432" y="12625"/>
                    <a:pt x="30483" y="12542"/>
                  </a:cubicBezTo>
                  <a:cubicBezTo>
                    <a:pt x="30649" y="12408"/>
                    <a:pt x="30805" y="12273"/>
                    <a:pt x="30960" y="12138"/>
                  </a:cubicBezTo>
                  <a:cubicBezTo>
                    <a:pt x="30919" y="12118"/>
                    <a:pt x="30909" y="12065"/>
                    <a:pt x="30919" y="12024"/>
                  </a:cubicBezTo>
                  <a:lnTo>
                    <a:pt x="30919" y="12024"/>
                  </a:lnTo>
                  <a:cubicBezTo>
                    <a:pt x="30909" y="12035"/>
                    <a:pt x="30898" y="12045"/>
                    <a:pt x="30877" y="12045"/>
                  </a:cubicBezTo>
                  <a:cubicBezTo>
                    <a:pt x="30874" y="12046"/>
                    <a:pt x="30870" y="12046"/>
                    <a:pt x="30867" y="12046"/>
                  </a:cubicBezTo>
                  <a:cubicBezTo>
                    <a:pt x="30838" y="12046"/>
                    <a:pt x="30807" y="12010"/>
                    <a:pt x="30826" y="11982"/>
                  </a:cubicBezTo>
                  <a:lnTo>
                    <a:pt x="30826" y="11982"/>
                  </a:lnTo>
                  <a:cubicBezTo>
                    <a:pt x="30773" y="12035"/>
                    <a:pt x="30711" y="12086"/>
                    <a:pt x="30649" y="12148"/>
                  </a:cubicBezTo>
                  <a:cubicBezTo>
                    <a:pt x="30649" y="12097"/>
                    <a:pt x="30628" y="12055"/>
                    <a:pt x="30598" y="12035"/>
                  </a:cubicBezTo>
                  <a:cubicBezTo>
                    <a:pt x="30556" y="12055"/>
                    <a:pt x="30525" y="12065"/>
                    <a:pt x="30494" y="12086"/>
                  </a:cubicBezTo>
                  <a:cubicBezTo>
                    <a:pt x="30546" y="12014"/>
                    <a:pt x="30556" y="11900"/>
                    <a:pt x="30504" y="11817"/>
                  </a:cubicBezTo>
                  <a:cubicBezTo>
                    <a:pt x="30582" y="11757"/>
                    <a:pt x="30672" y="11729"/>
                    <a:pt x="30765" y="11729"/>
                  </a:cubicBezTo>
                  <a:cubicBezTo>
                    <a:pt x="30834" y="11729"/>
                    <a:pt x="30904" y="11744"/>
                    <a:pt x="30971" y="11775"/>
                  </a:cubicBezTo>
                  <a:cubicBezTo>
                    <a:pt x="31022" y="11672"/>
                    <a:pt x="31095" y="11579"/>
                    <a:pt x="31188" y="11506"/>
                  </a:cubicBezTo>
                  <a:lnTo>
                    <a:pt x="31188" y="11506"/>
                  </a:lnTo>
                  <a:cubicBezTo>
                    <a:pt x="31146" y="11537"/>
                    <a:pt x="31105" y="11579"/>
                    <a:pt x="31074" y="11609"/>
                  </a:cubicBezTo>
                  <a:cubicBezTo>
                    <a:pt x="31126" y="11537"/>
                    <a:pt x="31157" y="11444"/>
                    <a:pt x="31167" y="11351"/>
                  </a:cubicBezTo>
                  <a:cubicBezTo>
                    <a:pt x="31116" y="11340"/>
                    <a:pt x="31064" y="11299"/>
                    <a:pt x="31054" y="11236"/>
                  </a:cubicBezTo>
                  <a:cubicBezTo>
                    <a:pt x="31022" y="11247"/>
                    <a:pt x="31001" y="11289"/>
                    <a:pt x="30981" y="11330"/>
                  </a:cubicBezTo>
                  <a:cubicBezTo>
                    <a:pt x="30960" y="11372"/>
                    <a:pt x="30939" y="11413"/>
                    <a:pt x="30898" y="11413"/>
                  </a:cubicBezTo>
                  <a:cubicBezTo>
                    <a:pt x="30877" y="11413"/>
                    <a:pt x="30867" y="11381"/>
                    <a:pt x="30867" y="11361"/>
                  </a:cubicBezTo>
                  <a:cubicBezTo>
                    <a:pt x="30836" y="11392"/>
                    <a:pt x="30784" y="11423"/>
                    <a:pt x="30743" y="11434"/>
                  </a:cubicBezTo>
                  <a:cubicBezTo>
                    <a:pt x="30711" y="11381"/>
                    <a:pt x="30681" y="11319"/>
                    <a:pt x="30660" y="11268"/>
                  </a:cubicBezTo>
                  <a:cubicBezTo>
                    <a:pt x="30618" y="11319"/>
                    <a:pt x="30556" y="11361"/>
                    <a:pt x="30494" y="11372"/>
                  </a:cubicBezTo>
                  <a:cubicBezTo>
                    <a:pt x="30473" y="11319"/>
                    <a:pt x="30453" y="11257"/>
                    <a:pt x="30421" y="11206"/>
                  </a:cubicBezTo>
                  <a:cubicBezTo>
                    <a:pt x="30491" y="11091"/>
                    <a:pt x="30606" y="11022"/>
                    <a:pt x="30721" y="11022"/>
                  </a:cubicBezTo>
                  <a:cubicBezTo>
                    <a:pt x="30742" y="11022"/>
                    <a:pt x="30763" y="11024"/>
                    <a:pt x="30784" y="11029"/>
                  </a:cubicBezTo>
                  <a:cubicBezTo>
                    <a:pt x="30794" y="10936"/>
                    <a:pt x="30867" y="10853"/>
                    <a:pt x="30939" y="10843"/>
                  </a:cubicBezTo>
                  <a:lnTo>
                    <a:pt x="30939" y="10843"/>
                  </a:lnTo>
                  <a:cubicBezTo>
                    <a:pt x="30924" y="10844"/>
                    <a:pt x="30909" y="10844"/>
                    <a:pt x="30894" y="10844"/>
                  </a:cubicBezTo>
                  <a:cubicBezTo>
                    <a:pt x="30762" y="10844"/>
                    <a:pt x="30625" y="10803"/>
                    <a:pt x="30504" y="10729"/>
                  </a:cubicBezTo>
                  <a:cubicBezTo>
                    <a:pt x="30546" y="10688"/>
                    <a:pt x="30536" y="10594"/>
                    <a:pt x="30494" y="10553"/>
                  </a:cubicBezTo>
                  <a:lnTo>
                    <a:pt x="30494" y="10553"/>
                  </a:lnTo>
                  <a:cubicBezTo>
                    <a:pt x="30505" y="10557"/>
                    <a:pt x="30517" y="10559"/>
                    <a:pt x="30528" y="10559"/>
                  </a:cubicBezTo>
                  <a:cubicBezTo>
                    <a:pt x="30573" y="10559"/>
                    <a:pt x="30618" y="10530"/>
                    <a:pt x="30618" y="10480"/>
                  </a:cubicBezTo>
                  <a:cubicBezTo>
                    <a:pt x="30644" y="10521"/>
                    <a:pt x="30686" y="10539"/>
                    <a:pt x="30729" y="10539"/>
                  </a:cubicBezTo>
                  <a:cubicBezTo>
                    <a:pt x="30807" y="10539"/>
                    <a:pt x="30891" y="10480"/>
                    <a:pt x="30898" y="10387"/>
                  </a:cubicBezTo>
                  <a:cubicBezTo>
                    <a:pt x="30898" y="10304"/>
                    <a:pt x="30877" y="10200"/>
                    <a:pt x="30939" y="10180"/>
                  </a:cubicBezTo>
                  <a:cubicBezTo>
                    <a:pt x="30888" y="10180"/>
                    <a:pt x="30836" y="10180"/>
                    <a:pt x="30773" y="10170"/>
                  </a:cubicBezTo>
                  <a:cubicBezTo>
                    <a:pt x="30722" y="10149"/>
                    <a:pt x="30660" y="10117"/>
                    <a:pt x="30608" y="10087"/>
                  </a:cubicBezTo>
                  <a:cubicBezTo>
                    <a:pt x="30565" y="10121"/>
                    <a:pt x="30508" y="10141"/>
                    <a:pt x="30455" y="10141"/>
                  </a:cubicBezTo>
                  <a:cubicBezTo>
                    <a:pt x="30443" y="10141"/>
                    <a:pt x="30432" y="10140"/>
                    <a:pt x="30421" y="10138"/>
                  </a:cubicBezTo>
                  <a:cubicBezTo>
                    <a:pt x="30421" y="10107"/>
                    <a:pt x="30432" y="10076"/>
                    <a:pt x="30442" y="10055"/>
                  </a:cubicBezTo>
                  <a:lnTo>
                    <a:pt x="30442" y="10055"/>
                  </a:lnTo>
                  <a:cubicBezTo>
                    <a:pt x="30442" y="10055"/>
                    <a:pt x="30432" y="10066"/>
                    <a:pt x="30421" y="10066"/>
                  </a:cubicBezTo>
                  <a:cubicBezTo>
                    <a:pt x="30473" y="10004"/>
                    <a:pt x="30525" y="9952"/>
                    <a:pt x="30566" y="9889"/>
                  </a:cubicBezTo>
                  <a:cubicBezTo>
                    <a:pt x="30525" y="9848"/>
                    <a:pt x="30463" y="9817"/>
                    <a:pt x="30400" y="9817"/>
                  </a:cubicBezTo>
                  <a:cubicBezTo>
                    <a:pt x="30432" y="9755"/>
                    <a:pt x="30453" y="9703"/>
                    <a:pt x="30483" y="9652"/>
                  </a:cubicBezTo>
                  <a:lnTo>
                    <a:pt x="30483" y="9652"/>
                  </a:lnTo>
                  <a:cubicBezTo>
                    <a:pt x="30446" y="9674"/>
                    <a:pt x="30404" y="9691"/>
                    <a:pt x="30363" y="9691"/>
                  </a:cubicBezTo>
                  <a:cubicBezTo>
                    <a:pt x="30348" y="9691"/>
                    <a:pt x="30332" y="9688"/>
                    <a:pt x="30318" y="9682"/>
                  </a:cubicBezTo>
                  <a:cubicBezTo>
                    <a:pt x="30255" y="9661"/>
                    <a:pt x="30225" y="9569"/>
                    <a:pt x="30266" y="9527"/>
                  </a:cubicBezTo>
                  <a:cubicBezTo>
                    <a:pt x="30276" y="9475"/>
                    <a:pt x="30266" y="9403"/>
                    <a:pt x="30287" y="9371"/>
                  </a:cubicBezTo>
                  <a:cubicBezTo>
                    <a:pt x="30307" y="9344"/>
                    <a:pt x="30337" y="9325"/>
                    <a:pt x="30364" y="9325"/>
                  </a:cubicBezTo>
                  <a:cubicBezTo>
                    <a:pt x="30377" y="9325"/>
                    <a:pt x="30390" y="9330"/>
                    <a:pt x="30400" y="9341"/>
                  </a:cubicBezTo>
                  <a:cubicBezTo>
                    <a:pt x="30400" y="9351"/>
                    <a:pt x="30411" y="9361"/>
                    <a:pt x="30411" y="9382"/>
                  </a:cubicBezTo>
                  <a:cubicBezTo>
                    <a:pt x="30494" y="9268"/>
                    <a:pt x="30566" y="9164"/>
                    <a:pt x="30649" y="9061"/>
                  </a:cubicBezTo>
                  <a:cubicBezTo>
                    <a:pt x="30606" y="9017"/>
                    <a:pt x="30541" y="8996"/>
                    <a:pt x="30478" y="8996"/>
                  </a:cubicBezTo>
                  <a:cubicBezTo>
                    <a:pt x="30466" y="8996"/>
                    <a:pt x="30454" y="8997"/>
                    <a:pt x="30442" y="8998"/>
                  </a:cubicBezTo>
                  <a:cubicBezTo>
                    <a:pt x="30494" y="8947"/>
                    <a:pt x="30483" y="8833"/>
                    <a:pt x="30411" y="8802"/>
                  </a:cubicBezTo>
                  <a:cubicBezTo>
                    <a:pt x="30556" y="8719"/>
                    <a:pt x="30701" y="8625"/>
                    <a:pt x="30846" y="8542"/>
                  </a:cubicBezTo>
                  <a:cubicBezTo>
                    <a:pt x="30784" y="8480"/>
                    <a:pt x="30753" y="8357"/>
                    <a:pt x="30794" y="8274"/>
                  </a:cubicBezTo>
                  <a:lnTo>
                    <a:pt x="30794" y="8274"/>
                  </a:lnTo>
                  <a:cubicBezTo>
                    <a:pt x="30770" y="8321"/>
                    <a:pt x="30716" y="8356"/>
                    <a:pt x="30664" y="8356"/>
                  </a:cubicBezTo>
                  <a:cubicBezTo>
                    <a:pt x="30648" y="8356"/>
                    <a:pt x="30633" y="8353"/>
                    <a:pt x="30618" y="8346"/>
                  </a:cubicBezTo>
                  <a:cubicBezTo>
                    <a:pt x="30628" y="8284"/>
                    <a:pt x="30628" y="8222"/>
                    <a:pt x="30639" y="8159"/>
                  </a:cubicBezTo>
                  <a:lnTo>
                    <a:pt x="30639" y="8159"/>
                  </a:lnTo>
                  <a:cubicBezTo>
                    <a:pt x="30525" y="8242"/>
                    <a:pt x="30432" y="8356"/>
                    <a:pt x="30349" y="8480"/>
                  </a:cubicBezTo>
                  <a:cubicBezTo>
                    <a:pt x="30349" y="8429"/>
                    <a:pt x="30349" y="8377"/>
                    <a:pt x="30338" y="8325"/>
                  </a:cubicBezTo>
                  <a:cubicBezTo>
                    <a:pt x="30308" y="8325"/>
                    <a:pt x="30276" y="8335"/>
                    <a:pt x="30245" y="8335"/>
                  </a:cubicBezTo>
                  <a:cubicBezTo>
                    <a:pt x="30245" y="8263"/>
                    <a:pt x="30255" y="8190"/>
                    <a:pt x="30266" y="8107"/>
                  </a:cubicBezTo>
                  <a:cubicBezTo>
                    <a:pt x="30193" y="8087"/>
                    <a:pt x="30142" y="8024"/>
                    <a:pt x="30110" y="7952"/>
                  </a:cubicBezTo>
                  <a:cubicBezTo>
                    <a:pt x="30110" y="7969"/>
                    <a:pt x="30090" y="7986"/>
                    <a:pt x="30077" y="7986"/>
                  </a:cubicBezTo>
                  <a:cubicBezTo>
                    <a:pt x="30074" y="7986"/>
                    <a:pt x="30071" y="7985"/>
                    <a:pt x="30069" y="7983"/>
                  </a:cubicBezTo>
                  <a:cubicBezTo>
                    <a:pt x="30038" y="7962"/>
                    <a:pt x="30038" y="7921"/>
                    <a:pt x="30038" y="7879"/>
                  </a:cubicBezTo>
                  <a:cubicBezTo>
                    <a:pt x="30038" y="7828"/>
                    <a:pt x="30048" y="7766"/>
                    <a:pt x="30090" y="7745"/>
                  </a:cubicBezTo>
                  <a:cubicBezTo>
                    <a:pt x="30094" y="7744"/>
                    <a:pt x="30098" y="7743"/>
                    <a:pt x="30102" y="7743"/>
                  </a:cubicBezTo>
                  <a:cubicBezTo>
                    <a:pt x="30129" y="7743"/>
                    <a:pt x="30152" y="7770"/>
                    <a:pt x="30152" y="7796"/>
                  </a:cubicBezTo>
                  <a:cubicBezTo>
                    <a:pt x="30183" y="7745"/>
                    <a:pt x="30204" y="7693"/>
                    <a:pt x="30225" y="7641"/>
                  </a:cubicBezTo>
                  <a:cubicBezTo>
                    <a:pt x="30245" y="7610"/>
                    <a:pt x="30255" y="7589"/>
                    <a:pt x="30255" y="7548"/>
                  </a:cubicBezTo>
                  <a:cubicBezTo>
                    <a:pt x="30245" y="7486"/>
                    <a:pt x="30183" y="7455"/>
                    <a:pt x="30142" y="7423"/>
                  </a:cubicBezTo>
                  <a:cubicBezTo>
                    <a:pt x="30090" y="7403"/>
                    <a:pt x="30038" y="7331"/>
                    <a:pt x="30069" y="7278"/>
                  </a:cubicBezTo>
                  <a:cubicBezTo>
                    <a:pt x="30027" y="7278"/>
                    <a:pt x="29986" y="7268"/>
                    <a:pt x="29945" y="7268"/>
                  </a:cubicBezTo>
                  <a:cubicBezTo>
                    <a:pt x="29955" y="7206"/>
                    <a:pt x="29986" y="7154"/>
                    <a:pt x="30017" y="7113"/>
                  </a:cubicBezTo>
                  <a:cubicBezTo>
                    <a:pt x="29955" y="7050"/>
                    <a:pt x="29935" y="6947"/>
                    <a:pt x="29935" y="6854"/>
                  </a:cubicBezTo>
                  <a:cubicBezTo>
                    <a:pt x="29915" y="6671"/>
                    <a:pt x="29896" y="6490"/>
                    <a:pt x="29885" y="6307"/>
                  </a:cubicBezTo>
                  <a:lnTo>
                    <a:pt x="29885" y="6307"/>
                  </a:lnTo>
                  <a:cubicBezTo>
                    <a:pt x="29887" y="6409"/>
                    <a:pt x="29866" y="6514"/>
                    <a:pt x="29820" y="6595"/>
                  </a:cubicBezTo>
                  <a:cubicBezTo>
                    <a:pt x="29810" y="6564"/>
                    <a:pt x="29790" y="6522"/>
                    <a:pt x="29779" y="6481"/>
                  </a:cubicBezTo>
                  <a:lnTo>
                    <a:pt x="29779" y="6481"/>
                  </a:lnTo>
                  <a:cubicBezTo>
                    <a:pt x="29799" y="6822"/>
                    <a:pt x="29769" y="7165"/>
                    <a:pt x="29686" y="7486"/>
                  </a:cubicBezTo>
                  <a:lnTo>
                    <a:pt x="29624" y="7393"/>
                  </a:lnTo>
                  <a:lnTo>
                    <a:pt x="29624" y="7393"/>
                  </a:lnTo>
                  <a:cubicBezTo>
                    <a:pt x="29634" y="7486"/>
                    <a:pt x="29613" y="7579"/>
                    <a:pt x="29551" y="7651"/>
                  </a:cubicBezTo>
                  <a:cubicBezTo>
                    <a:pt x="29447" y="7527"/>
                    <a:pt x="29385" y="7372"/>
                    <a:pt x="29364" y="7195"/>
                  </a:cubicBezTo>
                  <a:lnTo>
                    <a:pt x="29364" y="7195"/>
                  </a:lnTo>
                  <a:cubicBezTo>
                    <a:pt x="29251" y="7423"/>
                    <a:pt x="29292" y="7745"/>
                    <a:pt x="29458" y="7932"/>
                  </a:cubicBezTo>
                  <a:cubicBezTo>
                    <a:pt x="29458" y="8004"/>
                    <a:pt x="29479" y="8066"/>
                    <a:pt x="29520" y="8118"/>
                  </a:cubicBezTo>
                  <a:cubicBezTo>
                    <a:pt x="29458" y="8107"/>
                    <a:pt x="29396" y="8066"/>
                    <a:pt x="29354" y="8004"/>
                  </a:cubicBezTo>
                  <a:lnTo>
                    <a:pt x="29354" y="8004"/>
                  </a:lnTo>
                  <a:lnTo>
                    <a:pt x="29417" y="8159"/>
                  </a:lnTo>
                  <a:cubicBezTo>
                    <a:pt x="29344" y="8159"/>
                    <a:pt x="29271" y="8087"/>
                    <a:pt x="29261" y="8004"/>
                  </a:cubicBezTo>
                  <a:cubicBezTo>
                    <a:pt x="29256" y="8036"/>
                    <a:pt x="29225" y="8054"/>
                    <a:pt x="29195" y="8054"/>
                  </a:cubicBezTo>
                  <a:cubicBezTo>
                    <a:pt x="29168" y="8054"/>
                    <a:pt x="29142" y="8039"/>
                    <a:pt x="29136" y="8004"/>
                  </a:cubicBezTo>
                  <a:lnTo>
                    <a:pt x="29136" y="8004"/>
                  </a:lnTo>
                  <a:cubicBezTo>
                    <a:pt x="29126" y="8159"/>
                    <a:pt x="29230" y="8315"/>
                    <a:pt x="29354" y="8356"/>
                  </a:cubicBezTo>
                  <a:cubicBezTo>
                    <a:pt x="29396" y="8367"/>
                    <a:pt x="29437" y="8387"/>
                    <a:pt x="29468" y="8397"/>
                  </a:cubicBezTo>
                  <a:cubicBezTo>
                    <a:pt x="29458" y="8439"/>
                    <a:pt x="29426" y="8460"/>
                    <a:pt x="29396" y="8480"/>
                  </a:cubicBezTo>
                  <a:cubicBezTo>
                    <a:pt x="29437" y="8501"/>
                    <a:pt x="29468" y="8522"/>
                    <a:pt x="29499" y="8542"/>
                  </a:cubicBezTo>
                  <a:cubicBezTo>
                    <a:pt x="29437" y="8553"/>
                    <a:pt x="29406" y="8646"/>
                    <a:pt x="29437" y="8708"/>
                  </a:cubicBezTo>
                  <a:cubicBezTo>
                    <a:pt x="29292" y="8595"/>
                    <a:pt x="29157" y="8491"/>
                    <a:pt x="29012" y="8387"/>
                  </a:cubicBezTo>
                  <a:cubicBezTo>
                    <a:pt x="28981" y="8429"/>
                    <a:pt x="28981" y="8491"/>
                    <a:pt x="29002" y="8542"/>
                  </a:cubicBezTo>
                  <a:lnTo>
                    <a:pt x="28898" y="8542"/>
                  </a:lnTo>
                  <a:cubicBezTo>
                    <a:pt x="28991" y="8636"/>
                    <a:pt x="29085" y="8719"/>
                    <a:pt x="29178" y="8812"/>
                  </a:cubicBezTo>
                  <a:cubicBezTo>
                    <a:pt x="29174" y="8810"/>
                    <a:pt x="29171" y="8809"/>
                    <a:pt x="29168" y="8809"/>
                  </a:cubicBezTo>
                  <a:cubicBezTo>
                    <a:pt x="29137" y="8809"/>
                    <a:pt x="29139" y="8898"/>
                    <a:pt x="29168" y="8926"/>
                  </a:cubicBezTo>
                  <a:cubicBezTo>
                    <a:pt x="29199" y="8968"/>
                    <a:pt x="29261" y="8998"/>
                    <a:pt x="29240" y="9051"/>
                  </a:cubicBezTo>
                  <a:cubicBezTo>
                    <a:pt x="29147" y="9009"/>
                    <a:pt x="29044" y="8968"/>
                    <a:pt x="28940" y="8915"/>
                  </a:cubicBezTo>
                  <a:lnTo>
                    <a:pt x="28940" y="8915"/>
                  </a:lnTo>
                  <a:cubicBezTo>
                    <a:pt x="28981" y="8957"/>
                    <a:pt x="28919" y="9030"/>
                    <a:pt x="28867" y="9030"/>
                  </a:cubicBezTo>
                  <a:cubicBezTo>
                    <a:pt x="28826" y="9019"/>
                    <a:pt x="28784" y="8968"/>
                    <a:pt x="28733" y="8957"/>
                  </a:cubicBezTo>
                  <a:cubicBezTo>
                    <a:pt x="28720" y="8953"/>
                    <a:pt x="28707" y="8952"/>
                    <a:pt x="28694" y="8952"/>
                  </a:cubicBezTo>
                  <a:cubicBezTo>
                    <a:pt x="28633" y="8952"/>
                    <a:pt x="28573" y="8990"/>
                    <a:pt x="28556" y="9051"/>
                  </a:cubicBezTo>
                  <a:cubicBezTo>
                    <a:pt x="28525" y="9133"/>
                    <a:pt x="28556" y="9226"/>
                    <a:pt x="28618" y="9268"/>
                  </a:cubicBezTo>
                  <a:cubicBezTo>
                    <a:pt x="28733" y="9268"/>
                    <a:pt x="28836" y="9268"/>
                    <a:pt x="28950" y="9258"/>
                  </a:cubicBezTo>
                  <a:lnTo>
                    <a:pt x="28950" y="9258"/>
                  </a:lnTo>
                  <a:cubicBezTo>
                    <a:pt x="28929" y="9299"/>
                    <a:pt x="28898" y="9341"/>
                    <a:pt x="28878" y="9382"/>
                  </a:cubicBezTo>
                  <a:cubicBezTo>
                    <a:pt x="28950" y="9392"/>
                    <a:pt x="29023" y="9403"/>
                    <a:pt x="29095" y="9403"/>
                  </a:cubicBezTo>
                  <a:cubicBezTo>
                    <a:pt x="29085" y="9506"/>
                    <a:pt x="29023" y="9610"/>
                    <a:pt x="28950" y="9661"/>
                  </a:cubicBezTo>
                  <a:cubicBezTo>
                    <a:pt x="28805" y="9652"/>
                    <a:pt x="28784" y="9589"/>
                    <a:pt x="28712" y="9434"/>
                  </a:cubicBezTo>
                  <a:lnTo>
                    <a:pt x="28712" y="9434"/>
                  </a:lnTo>
                  <a:cubicBezTo>
                    <a:pt x="28722" y="9506"/>
                    <a:pt x="28722" y="9579"/>
                    <a:pt x="28722" y="9641"/>
                  </a:cubicBezTo>
                  <a:cubicBezTo>
                    <a:pt x="28629" y="9610"/>
                    <a:pt x="28556" y="9527"/>
                    <a:pt x="28525" y="9413"/>
                  </a:cubicBezTo>
                  <a:lnTo>
                    <a:pt x="28525" y="9413"/>
                  </a:lnTo>
                  <a:cubicBezTo>
                    <a:pt x="28535" y="9475"/>
                    <a:pt x="28525" y="9537"/>
                    <a:pt x="28515" y="9599"/>
                  </a:cubicBezTo>
                  <a:cubicBezTo>
                    <a:pt x="28443" y="9558"/>
                    <a:pt x="28390" y="9506"/>
                    <a:pt x="28339" y="9444"/>
                  </a:cubicBezTo>
                  <a:lnTo>
                    <a:pt x="28339" y="9444"/>
                  </a:lnTo>
                  <a:cubicBezTo>
                    <a:pt x="28380" y="9506"/>
                    <a:pt x="28401" y="9589"/>
                    <a:pt x="28401" y="9661"/>
                  </a:cubicBezTo>
                  <a:cubicBezTo>
                    <a:pt x="28339" y="9693"/>
                    <a:pt x="28287" y="9734"/>
                    <a:pt x="28225" y="9765"/>
                  </a:cubicBezTo>
                  <a:cubicBezTo>
                    <a:pt x="28245" y="9765"/>
                    <a:pt x="28277" y="9765"/>
                    <a:pt x="28287" y="9797"/>
                  </a:cubicBezTo>
                  <a:cubicBezTo>
                    <a:pt x="28303" y="9820"/>
                    <a:pt x="28288" y="9863"/>
                    <a:pt x="28266" y="9881"/>
                  </a:cubicBezTo>
                  <a:lnTo>
                    <a:pt x="28266" y="9881"/>
                  </a:lnTo>
                  <a:cubicBezTo>
                    <a:pt x="28296" y="9870"/>
                    <a:pt x="28327" y="9865"/>
                    <a:pt x="28359" y="9865"/>
                  </a:cubicBezTo>
                  <a:cubicBezTo>
                    <a:pt x="28441" y="9865"/>
                    <a:pt x="28524" y="9902"/>
                    <a:pt x="28588" y="9972"/>
                  </a:cubicBezTo>
                  <a:cubicBezTo>
                    <a:pt x="28639" y="9962"/>
                    <a:pt x="28701" y="9942"/>
                    <a:pt x="28753" y="9931"/>
                  </a:cubicBezTo>
                  <a:lnTo>
                    <a:pt x="28753" y="9931"/>
                  </a:lnTo>
                  <a:cubicBezTo>
                    <a:pt x="28722" y="9972"/>
                    <a:pt x="28691" y="10004"/>
                    <a:pt x="28660" y="10045"/>
                  </a:cubicBezTo>
                  <a:cubicBezTo>
                    <a:pt x="28704" y="10023"/>
                    <a:pt x="28749" y="10013"/>
                    <a:pt x="28793" y="10013"/>
                  </a:cubicBezTo>
                  <a:cubicBezTo>
                    <a:pt x="28832" y="10013"/>
                    <a:pt x="28870" y="10020"/>
                    <a:pt x="28908" y="10035"/>
                  </a:cubicBezTo>
                  <a:cubicBezTo>
                    <a:pt x="28878" y="10107"/>
                    <a:pt x="28826" y="10159"/>
                    <a:pt x="28763" y="10180"/>
                  </a:cubicBezTo>
                  <a:cubicBezTo>
                    <a:pt x="28836" y="10180"/>
                    <a:pt x="28908" y="10170"/>
                    <a:pt x="28981" y="10159"/>
                  </a:cubicBezTo>
                  <a:lnTo>
                    <a:pt x="28981" y="10159"/>
                  </a:lnTo>
                  <a:cubicBezTo>
                    <a:pt x="28935" y="10214"/>
                    <a:pt x="28882" y="10252"/>
                    <a:pt x="28820" y="10268"/>
                  </a:cubicBezTo>
                  <a:lnTo>
                    <a:pt x="28820" y="10268"/>
                  </a:lnTo>
                  <a:cubicBezTo>
                    <a:pt x="28823" y="10268"/>
                    <a:pt x="28825" y="10268"/>
                    <a:pt x="28828" y="10268"/>
                  </a:cubicBezTo>
                  <a:cubicBezTo>
                    <a:pt x="28878" y="10268"/>
                    <a:pt x="28925" y="10305"/>
                    <a:pt x="28950" y="10356"/>
                  </a:cubicBezTo>
                  <a:cubicBezTo>
                    <a:pt x="28912" y="10360"/>
                    <a:pt x="28876" y="10363"/>
                    <a:pt x="28839" y="10363"/>
                  </a:cubicBezTo>
                  <a:cubicBezTo>
                    <a:pt x="28787" y="10363"/>
                    <a:pt x="28736" y="10358"/>
                    <a:pt x="28680" y="10345"/>
                  </a:cubicBezTo>
                  <a:lnTo>
                    <a:pt x="28680" y="10345"/>
                  </a:lnTo>
                  <a:cubicBezTo>
                    <a:pt x="28691" y="10366"/>
                    <a:pt x="28691" y="10387"/>
                    <a:pt x="28680" y="10398"/>
                  </a:cubicBezTo>
                  <a:cubicBezTo>
                    <a:pt x="28673" y="10402"/>
                    <a:pt x="28664" y="10403"/>
                    <a:pt x="28656" y="10403"/>
                  </a:cubicBezTo>
                  <a:cubicBezTo>
                    <a:pt x="28620" y="10403"/>
                    <a:pt x="28580" y="10373"/>
                    <a:pt x="28546" y="10356"/>
                  </a:cubicBezTo>
                  <a:cubicBezTo>
                    <a:pt x="28505" y="10329"/>
                    <a:pt x="28457" y="10315"/>
                    <a:pt x="28411" y="10315"/>
                  </a:cubicBezTo>
                  <a:cubicBezTo>
                    <a:pt x="28352" y="10315"/>
                    <a:pt x="28296" y="10336"/>
                    <a:pt x="28256" y="10377"/>
                  </a:cubicBezTo>
                  <a:cubicBezTo>
                    <a:pt x="28235" y="10398"/>
                    <a:pt x="28215" y="10418"/>
                    <a:pt x="28215" y="10449"/>
                  </a:cubicBezTo>
                  <a:cubicBezTo>
                    <a:pt x="28132" y="10428"/>
                    <a:pt x="28059" y="10418"/>
                    <a:pt x="27976" y="10408"/>
                  </a:cubicBezTo>
                  <a:lnTo>
                    <a:pt x="27976" y="10408"/>
                  </a:lnTo>
                  <a:cubicBezTo>
                    <a:pt x="27996" y="10513"/>
                    <a:pt x="28087" y="10577"/>
                    <a:pt x="28175" y="10577"/>
                  </a:cubicBezTo>
                  <a:cubicBezTo>
                    <a:pt x="28225" y="10577"/>
                    <a:pt x="28274" y="10556"/>
                    <a:pt x="28307" y="10511"/>
                  </a:cubicBezTo>
                  <a:cubicBezTo>
                    <a:pt x="28339" y="10553"/>
                    <a:pt x="28339" y="10626"/>
                    <a:pt x="28307" y="10677"/>
                  </a:cubicBezTo>
                  <a:cubicBezTo>
                    <a:pt x="28370" y="10656"/>
                    <a:pt x="28443" y="10635"/>
                    <a:pt x="28505" y="10615"/>
                  </a:cubicBezTo>
                  <a:lnTo>
                    <a:pt x="28505" y="10615"/>
                  </a:lnTo>
                  <a:lnTo>
                    <a:pt x="28473" y="10771"/>
                  </a:lnTo>
                  <a:cubicBezTo>
                    <a:pt x="28498" y="10738"/>
                    <a:pt x="28535" y="10699"/>
                    <a:pt x="28570" y="10699"/>
                  </a:cubicBezTo>
                  <a:cubicBezTo>
                    <a:pt x="28579" y="10699"/>
                    <a:pt x="28589" y="10702"/>
                    <a:pt x="28598" y="10708"/>
                  </a:cubicBezTo>
                  <a:cubicBezTo>
                    <a:pt x="28618" y="10718"/>
                    <a:pt x="28618" y="10739"/>
                    <a:pt x="28618" y="10750"/>
                  </a:cubicBezTo>
                  <a:cubicBezTo>
                    <a:pt x="28656" y="10735"/>
                    <a:pt x="28694" y="10725"/>
                    <a:pt x="28736" y="10725"/>
                  </a:cubicBezTo>
                  <a:cubicBezTo>
                    <a:pt x="28751" y="10725"/>
                    <a:pt x="28767" y="10726"/>
                    <a:pt x="28784" y="10729"/>
                  </a:cubicBezTo>
                  <a:cubicBezTo>
                    <a:pt x="28763" y="10771"/>
                    <a:pt x="28733" y="10801"/>
                    <a:pt x="28701" y="10822"/>
                  </a:cubicBezTo>
                  <a:cubicBezTo>
                    <a:pt x="28733" y="10833"/>
                    <a:pt x="28753" y="10833"/>
                    <a:pt x="28784" y="10853"/>
                  </a:cubicBezTo>
                  <a:cubicBezTo>
                    <a:pt x="28753" y="10905"/>
                    <a:pt x="28712" y="10936"/>
                    <a:pt x="28660" y="10946"/>
                  </a:cubicBezTo>
                  <a:cubicBezTo>
                    <a:pt x="28712" y="10957"/>
                    <a:pt x="28763" y="10999"/>
                    <a:pt x="28784" y="11050"/>
                  </a:cubicBezTo>
                  <a:cubicBezTo>
                    <a:pt x="28712" y="11071"/>
                    <a:pt x="28639" y="11091"/>
                    <a:pt x="28567" y="11102"/>
                  </a:cubicBezTo>
                  <a:cubicBezTo>
                    <a:pt x="28505" y="11081"/>
                    <a:pt x="28443" y="11050"/>
                    <a:pt x="28380" y="11029"/>
                  </a:cubicBezTo>
                  <a:lnTo>
                    <a:pt x="28380" y="11029"/>
                  </a:lnTo>
                  <a:cubicBezTo>
                    <a:pt x="28388" y="11134"/>
                    <a:pt x="28487" y="11212"/>
                    <a:pt x="28580" y="11212"/>
                  </a:cubicBezTo>
                  <a:cubicBezTo>
                    <a:pt x="28616" y="11212"/>
                    <a:pt x="28652" y="11200"/>
                    <a:pt x="28680" y="11174"/>
                  </a:cubicBezTo>
                  <a:lnTo>
                    <a:pt x="28680" y="11174"/>
                  </a:lnTo>
                  <a:cubicBezTo>
                    <a:pt x="28722" y="11226"/>
                    <a:pt x="28680" y="11319"/>
                    <a:pt x="28618" y="11340"/>
                  </a:cubicBezTo>
                  <a:cubicBezTo>
                    <a:pt x="28610" y="11342"/>
                    <a:pt x="28601" y="11342"/>
                    <a:pt x="28593" y="11342"/>
                  </a:cubicBezTo>
                  <a:cubicBezTo>
                    <a:pt x="28539" y="11342"/>
                    <a:pt x="28485" y="11315"/>
                    <a:pt x="28432" y="11289"/>
                  </a:cubicBezTo>
                  <a:cubicBezTo>
                    <a:pt x="28297" y="11206"/>
                    <a:pt x="28162" y="11133"/>
                    <a:pt x="28017" y="11050"/>
                  </a:cubicBezTo>
                  <a:lnTo>
                    <a:pt x="28017" y="11050"/>
                  </a:lnTo>
                  <a:cubicBezTo>
                    <a:pt x="28038" y="11091"/>
                    <a:pt x="28059" y="11133"/>
                    <a:pt x="28059" y="11174"/>
                  </a:cubicBezTo>
                  <a:cubicBezTo>
                    <a:pt x="28049" y="11206"/>
                    <a:pt x="28017" y="11236"/>
                    <a:pt x="27997" y="11236"/>
                  </a:cubicBezTo>
                  <a:cubicBezTo>
                    <a:pt x="28059" y="11268"/>
                    <a:pt x="28079" y="11372"/>
                    <a:pt x="28121" y="11444"/>
                  </a:cubicBezTo>
                  <a:cubicBezTo>
                    <a:pt x="28146" y="11484"/>
                    <a:pt x="28194" y="11505"/>
                    <a:pt x="28234" y="11505"/>
                  </a:cubicBezTo>
                  <a:cubicBezTo>
                    <a:pt x="28277" y="11505"/>
                    <a:pt x="28313" y="11481"/>
                    <a:pt x="28307" y="11434"/>
                  </a:cubicBezTo>
                  <a:lnTo>
                    <a:pt x="28307" y="11434"/>
                  </a:lnTo>
                  <a:cubicBezTo>
                    <a:pt x="28328" y="11475"/>
                    <a:pt x="28360" y="11517"/>
                    <a:pt x="28380" y="11558"/>
                  </a:cubicBezTo>
                  <a:cubicBezTo>
                    <a:pt x="28380" y="11547"/>
                    <a:pt x="28390" y="11547"/>
                    <a:pt x="28390" y="11547"/>
                  </a:cubicBezTo>
                  <a:cubicBezTo>
                    <a:pt x="28396" y="11545"/>
                    <a:pt x="28401" y="11543"/>
                    <a:pt x="28407" y="11543"/>
                  </a:cubicBezTo>
                  <a:cubicBezTo>
                    <a:pt x="28422" y="11543"/>
                    <a:pt x="28437" y="11553"/>
                    <a:pt x="28453" y="11568"/>
                  </a:cubicBezTo>
                  <a:cubicBezTo>
                    <a:pt x="28535" y="11641"/>
                    <a:pt x="28598" y="11745"/>
                    <a:pt x="28629" y="11858"/>
                  </a:cubicBezTo>
                  <a:cubicBezTo>
                    <a:pt x="28567" y="11837"/>
                    <a:pt x="28515" y="11817"/>
                    <a:pt x="28453" y="11786"/>
                  </a:cubicBezTo>
                  <a:lnTo>
                    <a:pt x="28453" y="11786"/>
                  </a:lnTo>
                  <a:cubicBezTo>
                    <a:pt x="28505" y="11858"/>
                    <a:pt x="28525" y="11973"/>
                    <a:pt x="28505" y="12065"/>
                  </a:cubicBezTo>
                  <a:cubicBezTo>
                    <a:pt x="28401" y="11982"/>
                    <a:pt x="28318" y="11890"/>
                    <a:pt x="28245" y="11786"/>
                  </a:cubicBezTo>
                  <a:lnTo>
                    <a:pt x="28245" y="11786"/>
                  </a:lnTo>
                  <a:cubicBezTo>
                    <a:pt x="28297" y="11920"/>
                    <a:pt x="28349" y="12055"/>
                    <a:pt x="28401" y="12180"/>
                  </a:cubicBezTo>
                  <a:cubicBezTo>
                    <a:pt x="28328" y="12118"/>
                    <a:pt x="28245" y="12065"/>
                    <a:pt x="28152" y="12045"/>
                  </a:cubicBezTo>
                  <a:lnTo>
                    <a:pt x="28152" y="12045"/>
                  </a:lnTo>
                  <a:cubicBezTo>
                    <a:pt x="28215" y="12200"/>
                    <a:pt x="28339" y="12314"/>
                    <a:pt x="28473" y="12355"/>
                  </a:cubicBezTo>
                  <a:cubicBezTo>
                    <a:pt x="28432" y="12387"/>
                    <a:pt x="28401" y="12428"/>
                    <a:pt x="28360" y="12470"/>
                  </a:cubicBezTo>
                  <a:cubicBezTo>
                    <a:pt x="28411" y="12521"/>
                    <a:pt x="28463" y="12583"/>
                    <a:pt x="28515" y="12646"/>
                  </a:cubicBezTo>
                  <a:cubicBezTo>
                    <a:pt x="28504" y="12657"/>
                    <a:pt x="28492" y="12661"/>
                    <a:pt x="28479" y="12661"/>
                  </a:cubicBezTo>
                  <a:cubicBezTo>
                    <a:pt x="28456" y="12661"/>
                    <a:pt x="28432" y="12645"/>
                    <a:pt x="28411" y="12625"/>
                  </a:cubicBezTo>
                  <a:cubicBezTo>
                    <a:pt x="28379" y="12609"/>
                    <a:pt x="28348" y="12587"/>
                    <a:pt x="28321" y="12587"/>
                  </a:cubicBezTo>
                  <a:cubicBezTo>
                    <a:pt x="28312" y="12587"/>
                    <a:pt x="28305" y="12589"/>
                    <a:pt x="28297" y="12594"/>
                  </a:cubicBezTo>
                  <a:cubicBezTo>
                    <a:pt x="28287" y="12594"/>
                    <a:pt x="28287" y="12615"/>
                    <a:pt x="28287" y="12625"/>
                  </a:cubicBezTo>
                  <a:cubicBezTo>
                    <a:pt x="28204" y="12553"/>
                    <a:pt x="28111" y="12491"/>
                    <a:pt x="28028" y="12428"/>
                  </a:cubicBezTo>
                  <a:lnTo>
                    <a:pt x="28028" y="12428"/>
                  </a:lnTo>
                  <a:cubicBezTo>
                    <a:pt x="28059" y="12480"/>
                    <a:pt x="28079" y="12553"/>
                    <a:pt x="28070" y="12615"/>
                  </a:cubicBezTo>
                  <a:cubicBezTo>
                    <a:pt x="28060" y="12661"/>
                    <a:pt x="28017" y="12699"/>
                    <a:pt x="27979" y="12699"/>
                  </a:cubicBezTo>
                  <a:cubicBezTo>
                    <a:pt x="27974" y="12699"/>
                    <a:pt x="27970" y="12699"/>
                    <a:pt x="27966" y="12698"/>
                  </a:cubicBezTo>
                  <a:lnTo>
                    <a:pt x="27966" y="12698"/>
                  </a:lnTo>
                  <a:cubicBezTo>
                    <a:pt x="28020" y="12721"/>
                    <a:pt x="28074" y="12733"/>
                    <a:pt x="28128" y="12733"/>
                  </a:cubicBezTo>
                  <a:cubicBezTo>
                    <a:pt x="28147" y="12733"/>
                    <a:pt x="28165" y="12731"/>
                    <a:pt x="28183" y="12728"/>
                  </a:cubicBezTo>
                  <a:lnTo>
                    <a:pt x="28183" y="12728"/>
                  </a:lnTo>
                  <a:cubicBezTo>
                    <a:pt x="28132" y="12739"/>
                    <a:pt x="28090" y="12749"/>
                    <a:pt x="28038" y="12749"/>
                  </a:cubicBezTo>
                  <a:cubicBezTo>
                    <a:pt x="28070" y="12811"/>
                    <a:pt x="28100" y="12864"/>
                    <a:pt x="28132" y="12926"/>
                  </a:cubicBezTo>
                  <a:cubicBezTo>
                    <a:pt x="27883" y="12822"/>
                    <a:pt x="27644" y="12687"/>
                    <a:pt x="27406" y="12542"/>
                  </a:cubicBezTo>
                  <a:lnTo>
                    <a:pt x="27406" y="12542"/>
                  </a:lnTo>
                  <a:cubicBezTo>
                    <a:pt x="27416" y="12594"/>
                    <a:pt x="27437" y="12646"/>
                    <a:pt x="27416" y="12687"/>
                  </a:cubicBezTo>
                  <a:cubicBezTo>
                    <a:pt x="27406" y="12719"/>
                    <a:pt x="27375" y="12728"/>
                    <a:pt x="27344" y="12728"/>
                  </a:cubicBezTo>
                  <a:cubicBezTo>
                    <a:pt x="27448" y="12822"/>
                    <a:pt x="27541" y="12926"/>
                    <a:pt x="27644" y="13029"/>
                  </a:cubicBezTo>
                  <a:cubicBezTo>
                    <a:pt x="27479" y="13050"/>
                    <a:pt x="27303" y="13071"/>
                    <a:pt x="27137" y="13092"/>
                  </a:cubicBezTo>
                  <a:cubicBezTo>
                    <a:pt x="27147" y="13133"/>
                    <a:pt x="27147" y="13184"/>
                    <a:pt x="27158" y="13226"/>
                  </a:cubicBezTo>
                  <a:lnTo>
                    <a:pt x="27126" y="13320"/>
                  </a:lnTo>
                  <a:cubicBezTo>
                    <a:pt x="27106" y="13195"/>
                    <a:pt x="27096" y="13060"/>
                    <a:pt x="27085" y="12936"/>
                  </a:cubicBezTo>
                  <a:cubicBezTo>
                    <a:pt x="27075" y="12832"/>
                    <a:pt x="27064" y="12728"/>
                    <a:pt x="27085" y="12625"/>
                  </a:cubicBezTo>
                  <a:cubicBezTo>
                    <a:pt x="27096" y="12604"/>
                    <a:pt x="27096" y="12573"/>
                    <a:pt x="27085" y="12542"/>
                  </a:cubicBezTo>
                  <a:cubicBezTo>
                    <a:pt x="27075" y="12511"/>
                    <a:pt x="27043" y="12501"/>
                    <a:pt x="27043" y="12459"/>
                  </a:cubicBezTo>
                  <a:cubicBezTo>
                    <a:pt x="27064" y="12449"/>
                    <a:pt x="27096" y="12418"/>
                    <a:pt x="27106" y="12376"/>
                  </a:cubicBezTo>
                  <a:cubicBezTo>
                    <a:pt x="27116" y="12397"/>
                    <a:pt x="27126" y="12418"/>
                    <a:pt x="27137" y="12418"/>
                  </a:cubicBezTo>
                  <a:cubicBezTo>
                    <a:pt x="27147" y="12418"/>
                    <a:pt x="27158" y="12408"/>
                    <a:pt x="27158" y="12397"/>
                  </a:cubicBezTo>
                  <a:cubicBezTo>
                    <a:pt x="27178" y="12428"/>
                    <a:pt x="27199" y="12459"/>
                    <a:pt x="27230" y="12480"/>
                  </a:cubicBezTo>
                  <a:cubicBezTo>
                    <a:pt x="27230" y="12491"/>
                    <a:pt x="27230" y="12491"/>
                    <a:pt x="27241" y="12491"/>
                  </a:cubicBezTo>
                  <a:cubicBezTo>
                    <a:pt x="27251" y="12491"/>
                    <a:pt x="27251" y="12470"/>
                    <a:pt x="27251" y="12459"/>
                  </a:cubicBezTo>
                  <a:cubicBezTo>
                    <a:pt x="27241" y="12449"/>
                    <a:pt x="27241" y="12438"/>
                    <a:pt x="27241" y="12428"/>
                  </a:cubicBezTo>
                  <a:lnTo>
                    <a:pt x="27241" y="12428"/>
                  </a:lnTo>
                  <a:cubicBezTo>
                    <a:pt x="27271" y="12459"/>
                    <a:pt x="27303" y="12480"/>
                    <a:pt x="27344" y="12491"/>
                  </a:cubicBezTo>
                  <a:cubicBezTo>
                    <a:pt x="27324" y="12449"/>
                    <a:pt x="27292" y="12418"/>
                    <a:pt x="27261" y="12397"/>
                  </a:cubicBezTo>
                  <a:cubicBezTo>
                    <a:pt x="27273" y="12392"/>
                    <a:pt x="27285" y="12391"/>
                    <a:pt x="27295" y="12391"/>
                  </a:cubicBezTo>
                  <a:cubicBezTo>
                    <a:pt x="27309" y="12391"/>
                    <a:pt x="27322" y="12393"/>
                    <a:pt x="27335" y="12393"/>
                  </a:cubicBezTo>
                  <a:cubicBezTo>
                    <a:pt x="27352" y="12393"/>
                    <a:pt x="27368" y="12389"/>
                    <a:pt x="27386" y="12366"/>
                  </a:cubicBezTo>
                  <a:cubicBezTo>
                    <a:pt x="27427" y="12325"/>
                    <a:pt x="27406" y="12304"/>
                    <a:pt x="27396" y="12283"/>
                  </a:cubicBezTo>
                  <a:cubicBezTo>
                    <a:pt x="27396" y="12273"/>
                    <a:pt x="27386" y="12263"/>
                    <a:pt x="27375" y="12252"/>
                  </a:cubicBezTo>
                  <a:lnTo>
                    <a:pt x="27375" y="12200"/>
                  </a:lnTo>
                  <a:cubicBezTo>
                    <a:pt x="27375" y="12180"/>
                    <a:pt x="27365" y="12159"/>
                    <a:pt x="27344" y="12159"/>
                  </a:cubicBezTo>
                  <a:cubicBezTo>
                    <a:pt x="27336" y="12199"/>
                    <a:pt x="27302" y="12228"/>
                    <a:pt x="27268" y="12228"/>
                  </a:cubicBezTo>
                  <a:cubicBezTo>
                    <a:pt x="27259" y="12228"/>
                    <a:pt x="27249" y="12226"/>
                    <a:pt x="27241" y="12221"/>
                  </a:cubicBezTo>
                  <a:cubicBezTo>
                    <a:pt x="27199" y="12210"/>
                    <a:pt x="27168" y="12148"/>
                    <a:pt x="27188" y="12097"/>
                  </a:cubicBezTo>
                  <a:lnTo>
                    <a:pt x="27188" y="12097"/>
                  </a:lnTo>
                  <a:cubicBezTo>
                    <a:pt x="27158" y="12128"/>
                    <a:pt x="27126" y="12148"/>
                    <a:pt x="27096" y="12180"/>
                  </a:cubicBezTo>
                  <a:cubicBezTo>
                    <a:pt x="27033" y="12003"/>
                    <a:pt x="27043" y="11796"/>
                    <a:pt x="27033" y="11620"/>
                  </a:cubicBezTo>
                  <a:cubicBezTo>
                    <a:pt x="27023" y="11402"/>
                    <a:pt x="27013" y="11174"/>
                    <a:pt x="27002" y="10957"/>
                  </a:cubicBezTo>
                  <a:cubicBezTo>
                    <a:pt x="27002" y="10926"/>
                    <a:pt x="26992" y="10884"/>
                    <a:pt x="26971" y="10884"/>
                  </a:cubicBezTo>
                  <a:cubicBezTo>
                    <a:pt x="27013" y="10895"/>
                    <a:pt x="26940" y="11630"/>
                    <a:pt x="26930" y="11692"/>
                  </a:cubicBezTo>
                  <a:cubicBezTo>
                    <a:pt x="26919" y="11890"/>
                    <a:pt x="26909" y="12086"/>
                    <a:pt x="26888" y="12283"/>
                  </a:cubicBezTo>
                  <a:cubicBezTo>
                    <a:pt x="26847" y="12563"/>
                    <a:pt x="26805" y="12832"/>
                    <a:pt x="26764" y="13101"/>
                  </a:cubicBezTo>
                  <a:cubicBezTo>
                    <a:pt x="26764" y="13102"/>
                    <a:pt x="26764" y="13103"/>
                    <a:pt x="26764" y="13103"/>
                  </a:cubicBezTo>
                  <a:cubicBezTo>
                    <a:pt x="26762" y="13103"/>
                    <a:pt x="26753" y="13048"/>
                    <a:pt x="26753" y="13019"/>
                  </a:cubicBezTo>
                  <a:cubicBezTo>
                    <a:pt x="26753" y="13019"/>
                    <a:pt x="26743" y="13019"/>
                    <a:pt x="26743" y="13009"/>
                  </a:cubicBezTo>
                  <a:cubicBezTo>
                    <a:pt x="26723" y="12956"/>
                    <a:pt x="26723" y="12905"/>
                    <a:pt x="26733" y="12853"/>
                  </a:cubicBezTo>
                  <a:lnTo>
                    <a:pt x="26733" y="12853"/>
                  </a:lnTo>
                  <a:cubicBezTo>
                    <a:pt x="26723" y="12874"/>
                    <a:pt x="26712" y="12905"/>
                    <a:pt x="26691" y="12915"/>
                  </a:cubicBezTo>
                  <a:cubicBezTo>
                    <a:pt x="26691" y="12864"/>
                    <a:pt x="26681" y="12801"/>
                    <a:pt x="26681" y="12739"/>
                  </a:cubicBezTo>
                  <a:cubicBezTo>
                    <a:pt x="26670" y="12770"/>
                    <a:pt x="26650" y="12791"/>
                    <a:pt x="26640" y="12811"/>
                  </a:cubicBezTo>
                  <a:cubicBezTo>
                    <a:pt x="26629" y="12760"/>
                    <a:pt x="26608" y="12708"/>
                    <a:pt x="26598" y="12666"/>
                  </a:cubicBezTo>
                  <a:cubicBezTo>
                    <a:pt x="26577" y="12719"/>
                    <a:pt x="26567" y="12791"/>
                    <a:pt x="26577" y="12853"/>
                  </a:cubicBezTo>
                  <a:cubicBezTo>
                    <a:pt x="26546" y="12811"/>
                    <a:pt x="26432" y="12770"/>
                    <a:pt x="26432" y="12728"/>
                  </a:cubicBezTo>
                  <a:lnTo>
                    <a:pt x="26432" y="12884"/>
                  </a:lnTo>
                  <a:cubicBezTo>
                    <a:pt x="26407" y="12871"/>
                    <a:pt x="26377" y="12862"/>
                    <a:pt x="26350" y="12862"/>
                  </a:cubicBezTo>
                  <a:cubicBezTo>
                    <a:pt x="26334" y="12862"/>
                    <a:pt x="26320" y="12866"/>
                    <a:pt x="26308" y="12874"/>
                  </a:cubicBezTo>
                  <a:cubicBezTo>
                    <a:pt x="26280" y="12901"/>
                    <a:pt x="26293" y="12977"/>
                    <a:pt x="26325" y="12980"/>
                  </a:cubicBezTo>
                  <a:lnTo>
                    <a:pt x="26325" y="12980"/>
                  </a:lnTo>
                  <a:cubicBezTo>
                    <a:pt x="26280" y="12990"/>
                    <a:pt x="26241" y="13000"/>
                    <a:pt x="26194" y="13019"/>
                  </a:cubicBezTo>
                  <a:cubicBezTo>
                    <a:pt x="26194" y="13060"/>
                    <a:pt x="26225" y="13112"/>
                    <a:pt x="26256" y="13133"/>
                  </a:cubicBezTo>
                  <a:cubicBezTo>
                    <a:pt x="26225" y="13174"/>
                    <a:pt x="26184" y="13205"/>
                    <a:pt x="26142" y="13247"/>
                  </a:cubicBezTo>
                  <a:cubicBezTo>
                    <a:pt x="26194" y="13320"/>
                    <a:pt x="26194" y="13433"/>
                    <a:pt x="26132" y="13506"/>
                  </a:cubicBezTo>
                  <a:cubicBezTo>
                    <a:pt x="26156" y="13518"/>
                    <a:pt x="26182" y="13524"/>
                    <a:pt x="26208" y="13524"/>
                  </a:cubicBezTo>
                  <a:cubicBezTo>
                    <a:pt x="26248" y="13524"/>
                    <a:pt x="26287" y="13510"/>
                    <a:pt x="26318" y="13485"/>
                  </a:cubicBezTo>
                  <a:lnTo>
                    <a:pt x="26318" y="13485"/>
                  </a:lnTo>
                  <a:cubicBezTo>
                    <a:pt x="26287" y="13516"/>
                    <a:pt x="26297" y="13578"/>
                    <a:pt x="26329" y="13610"/>
                  </a:cubicBezTo>
                  <a:cubicBezTo>
                    <a:pt x="26346" y="13618"/>
                    <a:pt x="26364" y="13621"/>
                    <a:pt x="26381" y="13621"/>
                  </a:cubicBezTo>
                  <a:cubicBezTo>
                    <a:pt x="26405" y="13621"/>
                    <a:pt x="26429" y="13615"/>
                    <a:pt x="26453" y="13610"/>
                  </a:cubicBezTo>
                  <a:lnTo>
                    <a:pt x="26453" y="13610"/>
                  </a:lnTo>
                  <a:cubicBezTo>
                    <a:pt x="26412" y="13661"/>
                    <a:pt x="26380" y="13702"/>
                    <a:pt x="26350" y="13755"/>
                  </a:cubicBezTo>
                  <a:lnTo>
                    <a:pt x="26432" y="13838"/>
                  </a:lnTo>
                  <a:cubicBezTo>
                    <a:pt x="26406" y="13860"/>
                    <a:pt x="26375" y="13871"/>
                    <a:pt x="26343" y="13871"/>
                  </a:cubicBezTo>
                  <a:cubicBezTo>
                    <a:pt x="26275" y="13871"/>
                    <a:pt x="26208" y="13822"/>
                    <a:pt x="26194" y="13744"/>
                  </a:cubicBezTo>
                  <a:cubicBezTo>
                    <a:pt x="26163" y="13775"/>
                    <a:pt x="26142" y="13817"/>
                    <a:pt x="26122" y="13858"/>
                  </a:cubicBezTo>
                  <a:cubicBezTo>
                    <a:pt x="26069" y="13827"/>
                    <a:pt x="26018" y="13806"/>
                    <a:pt x="25966" y="13775"/>
                  </a:cubicBezTo>
                  <a:cubicBezTo>
                    <a:pt x="25904" y="13796"/>
                    <a:pt x="25831" y="13817"/>
                    <a:pt x="25769" y="13838"/>
                  </a:cubicBezTo>
                  <a:cubicBezTo>
                    <a:pt x="25790" y="13889"/>
                    <a:pt x="25800" y="13951"/>
                    <a:pt x="25821" y="14003"/>
                  </a:cubicBezTo>
                  <a:cubicBezTo>
                    <a:pt x="25779" y="14024"/>
                    <a:pt x="25738" y="14045"/>
                    <a:pt x="25707" y="14066"/>
                  </a:cubicBezTo>
                  <a:cubicBezTo>
                    <a:pt x="25749" y="14075"/>
                    <a:pt x="25790" y="14107"/>
                    <a:pt x="25821" y="14148"/>
                  </a:cubicBezTo>
                  <a:cubicBezTo>
                    <a:pt x="25769" y="14169"/>
                    <a:pt x="25728" y="14211"/>
                    <a:pt x="25696" y="14252"/>
                  </a:cubicBezTo>
                  <a:cubicBezTo>
                    <a:pt x="25738" y="14262"/>
                    <a:pt x="25769" y="14283"/>
                    <a:pt x="25800" y="14314"/>
                  </a:cubicBezTo>
                  <a:cubicBezTo>
                    <a:pt x="25769" y="14366"/>
                    <a:pt x="25717" y="14397"/>
                    <a:pt x="25676" y="14418"/>
                  </a:cubicBezTo>
                  <a:cubicBezTo>
                    <a:pt x="25728" y="14439"/>
                    <a:pt x="25769" y="14490"/>
                    <a:pt x="25790" y="14552"/>
                  </a:cubicBezTo>
                  <a:cubicBezTo>
                    <a:pt x="25763" y="14572"/>
                    <a:pt x="25728" y="14584"/>
                    <a:pt x="25695" y="14584"/>
                  </a:cubicBezTo>
                  <a:cubicBezTo>
                    <a:pt x="25677" y="14584"/>
                    <a:pt x="25660" y="14580"/>
                    <a:pt x="25645" y="14573"/>
                  </a:cubicBezTo>
                  <a:lnTo>
                    <a:pt x="25645" y="14573"/>
                  </a:lnTo>
                  <a:cubicBezTo>
                    <a:pt x="25707" y="14625"/>
                    <a:pt x="25769" y="14676"/>
                    <a:pt x="25790" y="14770"/>
                  </a:cubicBezTo>
                  <a:cubicBezTo>
                    <a:pt x="25798" y="14840"/>
                    <a:pt x="25741" y="14925"/>
                    <a:pt x="25685" y="14925"/>
                  </a:cubicBezTo>
                  <a:cubicBezTo>
                    <a:pt x="25675" y="14925"/>
                    <a:pt x="25665" y="14922"/>
                    <a:pt x="25655" y="14915"/>
                  </a:cubicBezTo>
                  <a:cubicBezTo>
                    <a:pt x="25585" y="14864"/>
                    <a:pt x="25583" y="14697"/>
                    <a:pt x="25507" y="14697"/>
                  </a:cubicBezTo>
                  <a:cubicBezTo>
                    <a:pt x="25504" y="14697"/>
                    <a:pt x="25502" y="14697"/>
                    <a:pt x="25500" y="14697"/>
                  </a:cubicBezTo>
                  <a:cubicBezTo>
                    <a:pt x="25468" y="14749"/>
                    <a:pt x="25468" y="14832"/>
                    <a:pt x="25500" y="14894"/>
                  </a:cubicBezTo>
                  <a:lnTo>
                    <a:pt x="25376" y="14832"/>
                  </a:lnTo>
                  <a:lnTo>
                    <a:pt x="25376" y="14832"/>
                  </a:lnTo>
                  <a:cubicBezTo>
                    <a:pt x="25376" y="14904"/>
                    <a:pt x="25396" y="14977"/>
                    <a:pt x="25427" y="15040"/>
                  </a:cubicBezTo>
                  <a:lnTo>
                    <a:pt x="25303" y="15102"/>
                  </a:lnTo>
                  <a:cubicBezTo>
                    <a:pt x="25344" y="15153"/>
                    <a:pt x="25386" y="15215"/>
                    <a:pt x="25427" y="15267"/>
                  </a:cubicBezTo>
                  <a:cubicBezTo>
                    <a:pt x="25406" y="15247"/>
                    <a:pt x="25293" y="15247"/>
                    <a:pt x="25272" y="15247"/>
                  </a:cubicBezTo>
                  <a:cubicBezTo>
                    <a:pt x="25272" y="15340"/>
                    <a:pt x="25116" y="15630"/>
                    <a:pt x="25085" y="15806"/>
                  </a:cubicBezTo>
                  <a:cubicBezTo>
                    <a:pt x="24909" y="15578"/>
                    <a:pt x="24971" y="15164"/>
                    <a:pt x="25168" y="14977"/>
                  </a:cubicBezTo>
                  <a:cubicBezTo>
                    <a:pt x="25116" y="14884"/>
                    <a:pt x="25075" y="14791"/>
                    <a:pt x="25023" y="14697"/>
                  </a:cubicBezTo>
                  <a:cubicBezTo>
                    <a:pt x="25116" y="14646"/>
                    <a:pt x="25199" y="14594"/>
                    <a:pt x="25282" y="14542"/>
                  </a:cubicBezTo>
                  <a:lnTo>
                    <a:pt x="25127" y="14386"/>
                  </a:lnTo>
                  <a:cubicBezTo>
                    <a:pt x="25178" y="14324"/>
                    <a:pt x="25240" y="14273"/>
                    <a:pt x="25313" y="14252"/>
                  </a:cubicBezTo>
                  <a:cubicBezTo>
                    <a:pt x="25189" y="14211"/>
                    <a:pt x="25065" y="14158"/>
                    <a:pt x="24940" y="14117"/>
                  </a:cubicBezTo>
                  <a:cubicBezTo>
                    <a:pt x="24930" y="14055"/>
                    <a:pt x="24992" y="14024"/>
                    <a:pt x="25044" y="14013"/>
                  </a:cubicBezTo>
                  <a:cubicBezTo>
                    <a:pt x="25085" y="13993"/>
                    <a:pt x="25148" y="13983"/>
                    <a:pt x="25158" y="13920"/>
                  </a:cubicBezTo>
                  <a:cubicBezTo>
                    <a:pt x="25168" y="13900"/>
                    <a:pt x="25148" y="13879"/>
                    <a:pt x="25137" y="13868"/>
                  </a:cubicBezTo>
                  <a:cubicBezTo>
                    <a:pt x="25161" y="13860"/>
                    <a:pt x="25186" y="13857"/>
                    <a:pt x="25211" y="13857"/>
                  </a:cubicBezTo>
                  <a:cubicBezTo>
                    <a:pt x="25286" y="13857"/>
                    <a:pt x="25363" y="13889"/>
                    <a:pt x="25417" y="13951"/>
                  </a:cubicBezTo>
                  <a:cubicBezTo>
                    <a:pt x="25510" y="13930"/>
                    <a:pt x="25593" y="13848"/>
                    <a:pt x="25624" y="13744"/>
                  </a:cubicBezTo>
                  <a:cubicBezTo>
                    <a:pt x="25572" y="13702"/>
                    <a:pt x="25510" y="13682"/>
                    <a:pt x="25448" y="13682"/>
                  </a:cubicBezTo>
                  <a:cubicBezTo>
                    <a:pt x="25531" y="13640"/>
                    <a:pt x="25604" y="13599"/>
                    <a:pt x="25686" y="13547"/>
                  </a:cubicBezTo>
                  <a:lnTo>
                    <a:pt x="25448" y="13547"/>
                  </a:lnTo>
                  <a:cubicBezTo>
                    <a:pt x="25551" y="13495"/>
                    <a:pt x="25655" y="13444"/>
                    <a:pt x="25769" y="13392"/>
                  </a:cubicBezTo>
                  <a:cubicBezTo>
                    <a:pt x="25728" y="13340"/>
                    <a:pt x="25686" y="13278"/>
                    <a:pt x="25655" y="13216"/>
                  </a:cubicBezTo>
                  <a:lnTo>
                    <a:pt x="25655" y="13216"/>
                  </a:lnTo>
                  <a:cubicBezTo>
                    <a:pt x="25703" y="13232"/>
                    <a:pt x="25752" y="13240"/>
                    <a:pt x="25801" y="13240"/>
                  </a:cubicBezTo>
                  <a:cubicBezTo>
                    <a:pt x="25880" y="13240"/>
                    <a:pt x="25958" y="13219"/>
                    <a:pt x="26028" y="13174"/>
                  </a:cubicBezTo>
                  <a:cubicBezTo>
                    <a:pt x="25986" y="13092"/>
                    <a:pt x="25914" y="13039"/>
                    <a:pt x="25831" y="13039"/>
                  </a:cubicBezTo>
                  <a:cubicBezTo>
                    <a:pt x="25894" y="13009"/>
                    <a:pt x="25956" y="12977"/>
                    <a:pt x="26018" y="12956"/>
                  </a:cubicBezTo>
                  <a:cubicBezTo>
                    <a:pt x="26001" y="12897"/>
                    <a:pt x="25956" y="12858"/>
                    <a:pt x="25905" y="12858"/>
                  </a:cubicBezTo>
                  <a:cubicBezTo>
                    <a:pt x="25895" y="12858"/>
                    <a:pt x="25884" y="12860"/>
                    <a:pt x="25873" y="12864"/>
                  </a:cubicBezTo>
                  <a:cubicBezTo>
                    <a:pt x="25945" y="12770"/>
                    <a:pt x="26018" y="12677"/>
                    <a:pt x="26090" y="12594"/>
                  </a:cubicBezTo>
                  <a:lnTo>
                    <a:pt x="26090" y="12594"/>
                  </a:lnTo>
                  <a:cubicBezTo>
                    <a:pt x="26075" y="12604"/>
                    <a:pt x="26060" y="12608"/>
                    <a:pt x="26045" y="12608"/>
                  </a:cubicBezTo>
                  <a:cubicBezTo>
                    <a:pt x="25953" y="12608"/>
                    <a:pt x="25882" y="12428"/>
                    <a:pt x="25873" y="12293"/>
                  </a:cubicBezTo>
                  <a:cubicBezTo>
                    <a:pt x="25977" y="12200"/>
                    <a:pt x="26080" y="12107"/>
                    <a:pt x="26173" y="12014"/>
                  </a:cubicBezTo>
                  <a:lnTo>
                    <a:pt x="26173" y="12014"/>
                  </a:lnTo>
                  <a:cubicBezTo>
                    <a:pt x="26122" y="12035"/>
                    <a:pt x="26069" y="12055"/>
                    <a:pt x="26007" y="12076"/>
                  </a:cubicBezTo>
                  <a:cubicBezTo>
                    <a:pt x="26152" y="12014"/>
                    <a:pt x="26267" y="11890"/>
                    <a:pt x="26329" y="11724"/>
                  </a:cubicBezTo>
                  <a:lnTo>
                    <a:pt x="26329" y="11724"/>
                  </a:lnTo>
                  <a:cubicBezTo>
                    <a:pt x="26235" y="11734"/>
                    <a:pt x="26152" y="11755"/>
                    <a:pt x="26069" y="11765"/>
                  </a:cubicBezTo>
                  <a:cubicBezTo>
                    <a:pt x="25914" y="11609"/>
                    <a:pt x="25749" y="11464"/>
                    <a:pt x="25583" y="11340"/>
                  </a:cubicBezTo>
                  <a:lnTo>
                    <a:pt x="25583" y="11340"/>
                  </a:lnTo>
                  <a:cubicBezTo>
                    <a:pt x="25759" y="11361"/>
                    <a:pt x="25945" y="11372"/>
                    <a:pt x="26122" y="11392"/>
                  </a:cubicBezTo>
                  <a:cubicBezTo>
                    <a:pt x="26059" y="11361"/>
                    <a:pt x="26007" y="11330"/>
                    <a:pt x="25945" y="11299"/>
                  </a:cubicBezTo>
                  <a:cubicBezTo>
                    <a:pt x="25982" y="11225"/>
                    <a:pt x="26043" y="11184"/>
                    <a:pt x="26114" y="11176"/>
                  </a:cubicBezTo>
                  <a:lnTo>
                    <a:pt x="26114" y="11176"/>
                  </a:lnTo>
                  <a:cubicBezTo>
                    <a:pt x="26113" y="11176"/>
                    <a:pt x="26113" y="11176"/>
                    <a:pt x="26113" y="11176"/>
                  </a:cubicBezTo>
                  <a:cubicBezTo>
                    <a:pt x="26027" y="11176"/>
                    <a:pt x="25938" y="11135"/>
                    <a:pt x="25873" y="11061"/>
                  </a:cubicBezTo>
                  <a:cubicBezTo>
                    <a:pt x="25997" y="11061"/>
                    <a:pt x="25986" y="10833"/>
                    <a:pt x="25924" y="10698"/>
                  </a:cubicBezTo>
                  <a:lnTo>
                    <a:pt x="25924" y="10698"/>
                  </a:lnTo>
                  <a:cubicBezTo>
                    <a:pt x="26163" y="10718"/>
                    <a:pt x="26401" y="10801"/>
                    <a:pt x="26619" y="10926"/>
                  </a:cubicBezTo>
                  <a:lnTo>
                    <a:pt x="26495" y="10615"/>
                  </a:lnTo>
                  <a:lnTo>
                    <a:pt x="26495" y="10615"/>
                  </a:lnTo>
                  <a:cubicBezTo>
                    <a:pt x="26504" y="10623"/>
                    <a:pt x="26513" y="10626"/>
                    <a:pt x="26523" y="10626"/>
                  </a:cubicBezTo>
                  <a:cubicBezTo>
                    <a:pt x="26584" y="10626"/>
                    <a:pt x="26636" y="10472"/>
                    <a:pt x="26561" y="10441"/>
                  </a:cubicBezTo>
                  <a:lnTo>
                    <a:pt x="26561" y="10441"/>
                  </a:lnTo>
                  <a:cubicBezTo>
                    <a:pt x="26726" y="10502"/>
                    <a:pt x="26890" y="10553"/>
                    <a:pt x="27054" y="10615"/>
                  </a:cubicBezTo>
                  <a:cubicBezTo>
                    <a:pt x="27043" y="10480"/>
                    <a:pt x="27116" y="10356"/>
                    <a:pt x="27230" y="10304"/>
                  </a:cubicBezTo>
                  <a:cubicBezTo>
                    <a:pt x="27116" y="10294"/>
                    <a:pt x="27002" y="10273"/>
                    <a:pt x="26888" y="10262"/>
                  </a:cubicBezTo>
                  <a:cubicBezTo>
                    <a:pt x="27023" y="10232"/>
                    <a:pt x="27147" y="10180"/>
                    <a:pt x="27251" y="10107"/>
                  </a:cubicBezTo>
                  <a:cubicBezTo>
                    <a:pt x="27206" y="10099"/>
                    <a:pt x="27159" y="10094"/>
                    <a:pt x="27111" y="10094"/>
                  </a:cubicBezTo>
                  <a:cubicBezTo>
                    <a:pt x="27035" y="10094"/>
                    <a:pt x="26958" y="10107"/>
                    <a:pt x="26888" y="10138"/>
                  </a:cubicBezTo>
                  <a:cubicBezTo>
                    <a:pt x="26960" y="10076"/>
                    <a:pt x="27013" y="9983"/>
                    <a:pt x="27054" y="9889"/>
                  </a:cubicBezTo>
                  <a:lnTo>
                    <a:pt x="27054" y="9889"/>
                  </a:lnTo>
                  <a:lnTo>
                    <a:pt x="26681" y="10076"/>
                  </a:lnTo>
                  <a:cubicBezTo>
                    <a:pt x="26723" y="10004"/>
                    <a:pt x="26764" y="9931"/>
                    <a:pt x="26795" y="9859"/>
                  </a:cubicBezTo>
                  <a:lnTo>
                    <a:pt x="26795" y="9859"/>
                  </a:lnTo>
                  <a:lnTo>
                    <a:pt x="26546" y="10107"/>
                  </a:lnTo>
                  <a:cubicBezTo>
                    <a:pt x="26557" y="10035"/>
                    <a:pt x="26567" y="9962"/>
                    <a:pt x="26577" y="9900"/>
                  </a:cubicBezTo>
                  <a:lnTo>
                    <a:pt x="26577" y="9900"/>
                  </a:lnTo>
                  <a:cubicBezTo>
                    <a:pt x="26495" y="9942"/>
                    <a:pt x="26422" y="10014"/>
                    <a:pt x="26380" y="10107"/>
                  </a:cubicBezTo>
                  <a:cubicBezTo>
                    <a:pt x="26398" y="10065"/>
                    <a:pt x="26354" y="10037"/>
                    <a:pt x="26303" y="10037"/>
                  </a:cubicBezTo>
                  <a:cubicBezTo>
                    <a:pt x="26266" y="10037"/>
                    <a:pt x="26226" y="10052"/>
                    <a:pt x="26204" y="10087"/>
                  </a:cubicBezTo>
                  <a:cubicBezTo>
                    <a:pt x="26157" y="10162"/>
                    <a:pt x="26111" y="10288"/>
                    <a:pt x="26033" y="10288"/>
                  </a:cubicBezTo>
                  <a:cubicBezTo>
                    <a:pt x="26025" y="10288"/>
                    <a:pt x="26016" y="10286"/>
                    <a:pt x="26007" y="10283"/>
                  </a:cubicBezTo>
                  <a:cubicBezTo>
                    <a:pt x="25963" y="10239"/>
                    <a:pt x="25905" y="10218"/>
                    <a:pt x="25846" y="10218"/>
                  </a:cubicBezTo>
                  <a:cubicBezTo>
                    <a:pt x="25779" y="10218"/>
                    <a:pt x="25710" y="10245"/>
                    <a:pt x="25655" y="10294"/>
                  </a:cubicBezTo>
                  <a:cubicBezTo>
                    <a:pt x="25713" y="10225"/>
                    <a:pt x="25607" y="10148"/>
                    <a:pt x="25525" y="10148"/>
                  </a:cubicBezTo>
                  <a:cubicBezTo>
                    <a:pt x="25520" y="10148"/>
                    <a:pt x="25515" y="10148"/>
                    <a:pt x="25510" y="10149"/>
                  </a:cubicBezTo>
                  <a:cubicBezTo>
                    <a:pt x="25199" y="10190"/>
                    <a:pt x="24909" y="10335"/>
                    <a:pt x="24671" y="10573"/>
                  </a:cubicBezTo>
                  <a:cubicBezTo>
                    <a:pt x="24680" y="10295"/>
                    <a:pt x="24904" y="10061"/>
                    <a:pt x="25134" y="10061"/>
                  </a:cubicBezTo>
                  <a:cubicBezTo>
                    <a:pt x="25152" y="10061"/>
                    <a:pt x="25171" y="10063"/>
                    <a:pt x="25189" y="10066"/>
                  </a:cubicBezTo>
                  <a:cubicBezTo>
                    <a:pt x="25158" y="10035"/>
                    <a:pt x="25137" y="9962"/>
                    <a:pt x="25168" y="9921"/>
                  </a:cubicBezTo>
                  <a:cubicBezTo>
                    <a:pt x="25188" y="9881"/>
                    <a:pt x="25229" y="9862"/>
                    <a:pt x="25270" y="9862"/>
                  </a:cubicBezTo>
                  <a:cubicBezTo>
                    <a:pt x="25293" y="9862"/>
                    <a:pt x="25315" y="9868"/>
                    <a:pt x="25334" y="9879"/>
                  </a:cubicBezTo>
                  <a:cubicBezTo>
                    <a:pt x="25282" y="9797"/>
                    <a:pt x="25220" y="9724"/>
                    <a:pt x="25158" y="9641"/>
                  </a:cubicBezTo>
                  <a:cubicBezTo>
                    <a:pt x="25210" y="9641"/>
                    <a:pt x="25272" y="9641"/>
                    <a:pt x="25313" y="9599"/>
                  </a:cubicBezTo>
                  <a:cubicBezTo>
                    <a:pt x="25355" y="9569"/>
                    <a:pt x="25355" y="9465"/>
                    <a:pt x="25303" y="9454"/>
                  </a:cubicBezTo>
                  <a:cubicBezTo>
                    <a:pt x="25303" y="9427"/>
                    <a:pt x="25323" y="9414"/>
                    <a:pt x="25347" y="9414"/>
                  </a:cubicBezTo>
                  <a:cubicBezTo>
                    <a:pt x="25368" y="9414"/>
                    <a:pt x="25392" y="9425"/>
                    <a:pt x="25406" y="9444"/>
                  </a:cubicBezTo>
                  <a:cubicBezTo>
                    <a:pt x="25438" y="9486"/>
                    <a:pt x="25458" y="9537"/>
                    <a:pt x="25510" y="9548"/>
                  </a:cubicBezTo>
                  <a:cubicBezTo>
                    <a:pt x="25512" y="9549"/>
                    <a:pt x="25514" y="9549"/>
                    <a:pt x="25516" y="9549"/>
                  </a:cubicBezTo>
                  <a:cubicBezTo>
                    <a:pt x="25535" y="9549"/>
                    <a:pt x="25551" y="9514"/>
                    <a:pt x="25551" y="9496"/>
                  </a:cubicBezTo>
                  <a:cubicBezTo>
                    <a:pt x="25617" y="9561"/>
                    <a:pt x="25706" y="9601"/>
                    <a:pt x="25791" y="9601"/>
                  </a:cubicBezTo>
                  <a:cubicBezTo>
                    <a:pt x="25801" y="9601"/>
                    <a:pt x="25811" y="9600"/>
                    <a:pt x="25821" y="9599"/>
                  </a:cubicBezTo>
                  <a:cubicBezTo>
                    <a:pt x="25800" y="9516"/>
                    <a:pt x="25728" y="9444"/>
                    <a:pt x="25655" y="9424"/>
                  </a:cubicBezTo>
                  <a:cubicBezTo>
                    <a:pt x="25738" y="9413"/>
                    <a:pt x="25821" y="9403"/>
                    <a:pt x="25904" y="9382"/>
                  </a:cubicBezTo>
                  <a:cubicBezTo>
                    <a:pt x="25841" y="9351"/>
                    <a:pt x="25790" y="9320"/>
                    <a:pt x="25728" y="9288"/>
                  </a:cubicBezTo>
                  <a:cubicBezTo>
                    <a:pt x="25852" y="9258"/>
                    <a:pt x="25966" y="9196"/>
                    <a:pt x="26069" y="9123"/>
                  </a:cubicBezTo>
                  <a:cubicBezTo>
                    <a:pt x="25986" y="9113"/>
                    <a:pt x="25914" y="9102"/>
                    <a:pt x="25831" y="9092"/>
                  </a:cubicBezTo>
                  <a:cubicBezTo>
                    <a:pt x="25935" y="9030"/>
                    <a:pt x="26018" y="8936"/>
                    <a:pt x="26069" y="8823"/>
                  </a:cubicBezTo>
                  <a:lnTo>
                    <a:pt x="26069" y="8823"/>
                  </a:lnTo>
                  <a:cubicBezTo>
                    <a:pt x="25956" y="8864"/>
                    <a:pt x="25831" y="8906"/>
                    <a:pt x="25717" y="8947"/>
                  </a:cubicBezTo>
                  <a:cubicBezTo>
                    <a:pt x="25779" y="8885"/>
                    <a:pt x="25821" y="8791"/>
                    <a:pt x="25841" y="8698"/>
                  </a:cubicBezTo>
                  <a:lnTo>
                    <a:pt x="25841" y="8698"/>
                  </a:lnTo>
                  <a:cubicBezTo>
                    <a:pt x="25759" y="8750"/>
                    <a:pt x="25676" y="8791"/>
                    <a:pt x="25593" y="8843"/>
                  </a:cubicBezTo>
                  <a:cubicBezTo>
                    <a:pt x="25541" y="8740"/>
                    <a:pt x="25448" y="8667"/>
                    <a:pt x="25344" y="8657"/>
                  </a:cubicBezTo>
                  <a:cubicBezTo>
                    <a:pt x="25468" y="8584"/>
                    <a:pt x="25448" y="8335"/>
                    <a:pt x="25313" y="8294"/>
                  </a:cubicBezTo>
                  <a:cubicBezTo>
                    <a:pt x="25438" y="8232"/>
                    <a:pt x="25541" y="8107"/>
                    <a:pt x="25583" y="7962"/>
                  </a:cubicBezTo>
                  <a:lnTo>
                    <a:pt x="25583" y="7962"/>
                  </a:lnTo>
                  <a:cubicBezTo>
                    <a:pt x="25573" y="7982"/>
                    <a:pt x="25559" y="7990"/>
                    <a:pt x="25543" y="7990"/>
                  </a:cubicBezTo>
                  <a:cubicBezTo>
                    <a:pt x="25494" y="7990"/>
                    <a:pt x="25434" y="7906"/>
                    <a:pt x="25489" y="7859"/>
                  </a:cubicBezTo>
                  <a:lnTo>
                    <a:pt x="25489" y="7859"/>
                  </a:lnTo>
                  <a:cubicBezTo>
                    <a:pt x="25438" y="7879"/>
                    <a:pt x="25386" y="7911"/>
                    <a:pt x="25334" y="7932"/>
                  </a:cubicBezTo>
                  <a:cubicBezTo>
                    <a:pt x="25240" y="7755"/>
                    <a:pt x="25085" y="7610"/>
                    <a:pt x="24920" y="7538"/>
                  </a:cubicBezTo>
                  <a:cubicBezTo>
                    <a:pt x="25003" y="7506"/>
                    <a:pt x="25044" y="7403"/>
                    <a:pt x="25023" y="7310"/>
                  </a:cubicBezTo>
                  <a:lnTo>
                    <a:pt x="25023" y="7310"/>
                  </a:lnTo>
                  <a:cubicBezTo>
                    <a:pt x="25095" y="7372"/>
                    <a:pt x="25158" y="7423"/>
                    <a:pt x="25231" y="7486"/>
                  </a:cubicBezTo>
                  <a:cubicBezTo>
                    <a:pt x="25231" y="7455"/>
                    <a:pt x="25240" y="7413"/>
                    <a:pt x="25261" y="7413"/>
                  </a:cubicBezTo>
                  <a:cubicBezTo>
                    <a:pt x="25269" y="7412"/>
                    <a:pt x="25276" y="7412"/>
                    <a:pt x="25283" y="7412"/>
                  </a:cubicBezTo>
                  <a:cubicBezTo>
                    <a:pt x="25319" y="7412"/>
                    <a:pt x="25352" y="7425"/>
                    <a:pt x="25383" y="7425"/>
                  </a:cubicBezTo>
                  <a:cubicBezTo>
                    <a:pt x="25398" y="7425"/>
                    <a:pt x="25413" y="7422"/>
                    <a:pt x="25427" y="7413"/>
                  </a:cubicBezTo>
                  <a:cubicBezTo>
                    <a:pt x="25458" y="7403"/>
                    <a:pt x="25448" y="7372"/>
                    <a:pt x="25438" y="7341"/>
                  </a:cubicBezTo>
                  <a:lnTo>
                    <a:pt x="25438" y="7341"/>
                  </a:lnTo>
                  <a:cubicBezTo>
                    <a:pt x="25476" y="7347"/>
                    <a:pt x="25514" y="7351"/>
                    <a:pt x="25552" y="7351"/>
                  </a:cubicBezTo>
                  <a:cubicBezTo>
                    <a:pt x="25627" y="7351"/>
                    <a:pt x="25701" y="7337"/>
                    <a:pt x="25769" y="7310"/>
                  </a:cubicBezTo>
                  <a:cubicBezTo>
                    <a:pt x="25697" y="7237"/>
                    <a:pt x="25717" y="7072"/>
                    <a:pt x="25799" y="7030"/>
                  </a:cubicBezTo>
                  <a:lnTo>
                    <a:pt x="25799" y="7030"/>
                  </a:lnTo>
                  <a:cubicBezTo>
                    <a:pt x="25737" y="7061"/>
                    <a:pt x="25665" y="7092"/>
                    <a:pt x="25593" y="7123"/>
                  </a:cubicBezTo>
                  <a:cubicBezTo>
                    <a:pt x="25645" y="7061"/>
                    <a:pt x="25583" y="6947"/>
                    <a:pt x="25510" y="6947"/>
                  </a:cubicBezTo>
                  <a:cubicBezTo>
                    <a:pt x="25438" y="6947"/>
                    <a:pt x="25376" y="7009"/>
                    <a:pt x="25323" y="7071"/>
                  </a:cubicBezTo>
                  <a:cubicBezTo>
                    <a:pt x="25355" y="7030"/>
                    <a:pt x="25396" y="6978"/>
                    <a:pt x="25438" y="6937"/>
                  </a:cubicBezTo>
                  <a:cubicBezTo>
                    <a:pt x="25303" y="6905"/>
                    <a:pt x="25158" y="6875"/>
                    <a:pt x="25023" y="6843"/>
                  </a:cubicBezTo>
                  <a:cubicBezTo>
                    <a:pt x="25178" y="6698"/>
                    <a:pt x="25334" y="6553"/>
                    <a:pt x="25479" y="6408"/>
                  </a:cubicBezTo>
                  <a:lnTo>
                    <a:pt x="25479" y="6408"/>
                  </a:lnTo>
                  <a:cubicBezTo>
                    <a:pt x="25313" y="6449"/>
                    <a:pt x="25148" y="6502"/>
                    <a:pt x="24982" y="6553"/>
                  </a:cubicBezTo>
                  <a:cubicBezTo>
                    <a:pt x="25023" y="6398"/>
                    <a:pt x="25065" y="6242"/>
                    <a:pt x="25116" y="6087"/>
                  </a:cubicBezTo>
                  <a:lnTo>
                    <a:pt x="25116" y="6087"/>
                  </a:lnTo>
                  <a:lnTo>
                    <a:pt x="24930" y="6118"/>
                  </a:lnTo>
                  <a:cubicBezTo>
                    <a:pt x="24961" y="6035"/>
                    <a:pt x="25003" y="5952"/>
                    <a:pt x="25044" y="5869"/>
                  </a:cubicBezTo>
                  <a:cubicBezTo>
                    <a:pt x="24982" y="5869"/>
                    <a:pt x="24920" y="5880"/>
                    <a:pt x="24857" y="5880"/>
                  </a:cubicBezTo>
                  <a:cubicBezTo>
                    <a:pt x="24867" y="6014"/>
                    <a:pt x="24816" y="6149"/>
                    <a:pt x="24712" y="6201"/>
                  </a:cubicBezTo>
                  <a:cubicBezTo>
                    <a:pt x="24619" y="5901"/>
                    <a:pt x="24702" y="5538"/>
                    <a:pt x="24920" y="5330"/>
                  </a:cubicBezTo>
                  <a:lnTo>
                    <a:pt x="24920" y="5330"/>
                  </a:lnTo>
                  <a:cubicBezTo>
                    <a:pt x="24857" y="5351"/>
                    <a:pt x="24795" y="5372"/>
                    <a:pt x="24743" y="5393"/>
                  </a:cubicBezTo>
                  <a:lnTo>
                    <a:pt x="24650" y="5144"/>
                  </a:lnTo>
                  <a:cubicBezTo>
                    <a:pt x="24733" y="5040"/>
                    <a:pt x="24847" y="4978"/>
                    <a:pt x="24961" y="4968"/>
                  </a:cubicBezTo>
                  <a:cubicBezTo>
                    <a:pt x="25003" y="4875"/>
                    <a:pt x="24961" y="4740"/>
                    <a:pt x="24878" y="4699"/>
                  </a:cubicBezTo>
                  <a:cubicBezTo>
                    <a:pt x="24847" y="4802"/>
                    <a:pt x="24754" y="4865"/>
                    <a:pt x="24660" y="4875"/>
                  </a:cubicBezTo>
                  <a:cubicBezTo>
                    <a:pt x="24639" y="4792"/>
                    <a:pt x="24609" y="4719"/>
                    <a:pt x="24588" y="4637"/>
                  </a:cubicBezTo>
                  <a:cubicBezTo>
                    <a:pt x="24712" y="4501"/>
                    <a:pt x="24816" y="4336"/>
                    <a:pt x="24867" y="4149"/>
                  </a:cubicBezTo>
                  <a:lnTo>
                    <a:pt x="24867" y="4149"/>
                  </a:lnTo>
                  <a:cubicBezTo>
                    <a:pt x="24805" y="4243"/>
                    <a:pt x="24702" y="4294"/>
                    <a:pt x="24598" y="4294"/>
                  </a:cubicBezTo>
                  <a:cubicBezTo>
                    <a:pt x="24588" y="3776"/>
                    <a:pt x="24598" y="3248"/>
                    <a:pt x="24557" y="2730"/>
                  </a:cubicBezTo>
                  <a:cubicBezTo>
                    <a:pt x="24536" y="2834"/>
                    <a:pt x="24432" y="4046"/>
                    <a:pt x="24484" y="4056"/>
                  </a:cubicBezTo>
                  <a:cubicBezTo>
                    <a:pt x="24426" y="4045"/>
                    <a:pt x="24368" y="4039"/>
                    <a:pt x="24310" y="4039"/>
                  </a:cubicBezTo>
                  <a:cubicBezTo>
                    <a:pt x="24214" y="4039"/>
                    <a:pt x="24119" y="4055"/>
                    <a:pt x="24029" y="4087"/>
                  </a:cubicBezTo>
                  <a:cubicBezTo>
                    <a:pt x="24124" y="4193"/>
                    <a:pt x="24264" y="4254"/>
                    <a:pt x="24400" y="4254"/>
                  </a:cubicBezTo>
                  <a:cubicBezTo>
                    <a:pt x="24411" y="4254"/>
                    <a:pt x="24421" y="4254"/>
                    <a:pt x="24432" y="4253"/>
                  </a:cubicBezTo>
                  <a:lnTo>
                    <a:pt x="24432" y="4253"/>
                  </a:lnTo>
                  <a:cubicBezTo>
                    <a:pt x="24381" y="4388"/>
                    <a:pt x="24329" y="4512"/>
                    <a:pt x="24266" y="4637"/>
                  </a:cubicBezTo>
                  <a:cubicBezTo>
                    <a:pt x="24257" y="4583"/>
                    <a:pt x="24211" y="4557"/>
                    <a:pt x="24165" y="4557"/>
                  </a:cubicBezTo>
                  <a:cubicBezTo>
                    <a:pt x="24112" y="4557"/>
                    <a:pt x="24059" y="4591"/>
                    <a:pt x="24059" y="4657"/>
                  </a:cubicBezTo>
                  <a:cubicBezTo>
                    <a:pt x="24215" y="4678"/>
                    <a:pt x="24360" y="4771"/>
                    <a:pt x="24453" y="4916"/>
                  </a:cubicBezTo>
                  <a:cubicBezTo>
                    <a:pt x="24298" y="4916"/>
                    <a:pt x="24153" y="5020"/>
                    <a:pt x="24080" y="5175"/>
                  </a:cubicBezTo>
                  <a:cubicBezTo>
                    <a:pt x="24082" y="5175"/>
                    <a:pt x="24084" y="5175"/>
                    <a:pt x="24086" y="5175"/>
                  </a:cubicBezTo>
                  <a:cubicBezTo>
                    <a:pt x="24124" y="5175"/>
                    <a:pt x="24150" y="5269"/>
                    <a:pt x="24101" y="5289"/>
                  </a:cubicBezTo>
                  <a:cubicBezTo>
                    <a:pt x="24194" y="5289"/>
                    <a:pt x="24287" y="5268"/>
                    <a:pt x="24381" y="5227"/>
                  </a:cubicBezTo>
                  <a:cubicBezTo>
                    <a:pt x="24391" y="5579"/>
                    <a:pt x="24381" y="5984"/>
                    <a:pt x="24391" y="6336"/>
                  </a:cubicBezTo>
                  <a:cubicBezTo>
                    <a:pt x="24319" y="6387"/>
                    <a:pt x="24257" y="6481"/>
                    <a:pt x="24236" y="6585"/>
                  </a:cubicBezTo>
                  <a:cubicBezTo>
                    <a:pt x="24080" y="6502"/>
                    <a:pt x="23925" y="6419"/>
                    <a:pt x="23759" y="6336"/>
                  </a:cubicBezTo>
                  <a:lnTo>
                    <a:pt x="23759" y="6336"/>
                  </a:lnTo>
                  <a:cubicBezTo>
                    <a:pt x="23801" y="6367"/>
                    <a:pt x="23811" y="6429"/>
                    <a:pt x="23780" y="6460"/>
                  </a:cubicBezTo>
                  <a:cubicBezTo>
                    <a:pt x="23771" y="6474"/>
                    <a:pt x="23757" y="6480"/>
                    <a:pt x="23743" y="6480"/>
                  </a:cubicBezTo>
                  <a:cubicBezTo>
                    <a:pt x="23726" y="6480"/>
                    <a:pt x="23708" y="6472"/>
                    <a:pt x="23697" y="6460"/>
                  </a:cubicBezTo>
                  <a:lnTo>
                    <a:pt x="23697" y="6460"/>
                  </a:lnTo>
                  <a:cubicBezTo>
                    <a:pt x="23801" y="6688"/>
                    <a:pt x="23956" y="6885"/>
                    <a:pt x="24153" y="7009"/>
                  </a:cubicBezTo>
                  <a:cubicBezTo>
                    <a:pt x="24122" y="6991"/>
                    <a:pt x="24087" y="6976"/>
                    <a:pt x="24055" y="6976"/>
                  </a:cubicBezTo>
                  <a:cubicBezTo>
                    <a:pt x="24034" y="6976"/>
                    <a:pt x="24014" y="6982"/>
                    <a:pt x="23997" y="6999"/>
                  </a:cubicBezTo>
                  <a:cubicBezTo>
                    <a:pt x="23976" y="7020"/>
                    <a:pt x="23976" y="7040"/>
                    <a:pt x="23976" y="7061"/>
                  </a:cubicBezTo>
                  <a:cubicBezTo>
                    <a:pt x="23904" y="6999"/>
                    <a:pt x="23821" y="6937"/>
                    <a:pt x="23738" y="6875"/>
                  </a:cubicBezTo>
                  <a:lnTo>
                    <a:pt x="23738" y="6875"/>
                  </a:lnTo>
                  <a:cubicBezTo>
                    <a:pt x="23842" y="7206"/>
                    <a:pt x="23946" y="7559"/>
                    <a:pt x="24184" y="7786"/>
                  </a:cubicBezTo>
                  <a:cubicBezTo>
                    <a:pt x="24184" y="7796"/>
                    <a:pt x="24039" y="7921"/>
                    <a:pt x="24039" y="7941"/>
                  </a:cubicBezTo>
                  <a:cubicBezTo>
                    <a:pt x="24029" y="7952"/>
                    <a:pt x="24029" y="7973"/>
                    <a:pt x="24039" y="7983"/>
                  </a:cubicBezTo>
                  <a:cubicBezTo>
                    <a:pt x="24070" y="8066"/>
                    <a:pt x="24153" y="8139"/>
                    <a:pt x="24142" y="8222"/>
                  </a:cubicBezTo>
                  <a:cubicBezTo>
                    <a:pt x="24101" y="8190"/>
                    <a:pt x="24059" y="8169"/>
                    <a:pt x="24018" y="8159"/>
                  </a:cubicBezTo>
                  <a:lnTo>
                    <a:pt x="24018" y="8159"/>
                  </a:lnTo>
                  <a:cubicBezTo>
                    <a:pt x="24008" y="8190"/>
                    <a:pt x="24018" y="8232"/>
                    <a:pt x="24039" y="8252"/>
                  </a:cubicBezTo>
                  <a:cubicBezTo>
                    <a:pt x="24059" y="8284"/>
                    <a:pt x="24070" y="8325"/>
                    <a:pt x="24059" y="8346"/>
                  </a:cubicBezTo>
                  <a:cubicBezTo>
                    <a:pt x="23997" y="8315"/>
                    <a:pt x="23956" y="8252"/>
                    <a:pt x="23935" y="8180"/>
                  </a:cubicBezTo>
                  <a:cubicBezTo>
                    <a:pt x="23904" y="8232"/>
                    <a:pt x="23893" y="8284"/>
                    <a:pt x="23904" y="8335"/>
                  </a:cubicBezTo>
                  <a:cubicBezTo>
                    <a:pt x="23884" y="8305"/>
                    <a:pt x="23852" y="8284"/>
                    <a:pt x="23821" y="8284"/>
                  </a:cubicBezTo>
                  <a:cubicBezTo>
                    <a:pt x="23811" y="8305"/>
                    <a:pt x="23811" y="8346"/>
                    <a:pt x="23831" y="8367"/>
                  </a:cubicBezTo>
                  <a:cubicBezTo>
                    <a:pt x="23842" y="8397"/>
                    <a:pt x="23863" y="8418"/>
                    <a:pt x="23884" y="8439"/>
                  </a:cubicBezTo>
                  <a:cubicBezTo>
                    <a:pt x="23863" y="8429"/>
                    <a:pt x="23842" y="8429"/>
                    <a:pt x="23821" y="8429"/>
                  </a:cubicBezTo>
                  <a:lnTo>
                    <a:pt x="23811" y="8429"/>
                  </a:lnTo>
                  <a:cubicBezTo>
                    <a:pt x="23801" y="8439"/>
                    <a:pt x="23801" y="8460"/>
                    <a:pt x="23811" y="8460"/>
                  </a:cubicBezTo>
                  <a:lnTo>
                    <a:pt x="23842" y="8491"/>
                  </a:lnTo>
                  <a:cubicBezTo>
                    <a:pt x="23852" y="8501"/>
                    <a:pt x="23842" y="8533"/>
                    <a:pt x="23831" y="8542"/>
                  </a:cubicBezTo>
                  <a:cubicBezTo>
                    <a:pt x="23819" y="8555"/>
                    <a:pt x="23807" y="8560"/>
                    <a:pt x="23795" y="8560"/>
                  </a:cubicBezTo>
                  <a:cubicBezTo>
                    <a:pt x="23786" y="8560"/>
                    <a:pt x="23778" y="8557"/>
                    <a:pt x="23769" y="8553"/>
                  </a:cubicBezTo>
                  <a:cubicBezTo>
                    <a:pt x="23718" y="8542"/>
                    <a:pt x="23676" y="8470"/>
                    <a:pt x="23676" y="8397"/>
                  </a:cubicBezTo>
                  <a:cubicBezTo>
                    <a:pt x="23656" y="8429"/>
                    <a:pt x="23624" y="8460"/>
                    <a:pt x="23603" y="8480"/>
                  </a:cubicBezTo>
                  <a:cubicBezTo>
                    <a:pt x="23603" y="8429"/>
                    <a:pt x="23583" y="8377"/>
                    <a:pt x="23562" y="8325"/>
                  </a:cubicBezTo>
                  <a:cubicBezTo>
                    <a:pt x="23531" y="8346"/>
                    <a:pt x="23511" y="8387"/>
                    <a:pt x="23500" y="8429"/>
                  </a:cubicBezTo>
                  <a:cubicBezTo>
                    <a:pt x="23490" y="8397"/>
                    <a:pt x="23469" y="8377"/>
                    <a:pt x="23448" y="8367"/>
                  </a:cubicBezTo>
                  <a:cubicBezTo>
                    <a:pt x="23417" y="8397"/>
                    <a:pt x="23448" y="8470"/>
                    <a:pt x="23417" y="8501"/>
                  </a:cubicBezTo>
                  <a:cubicBezTo>
                    <a:pt x="23414" y="8502"/>
                    <a:pt x="23411" y="8503"/>
                    <a:pt x="23408" y="8503"/>
                  </a:cubicBezTo>
                  <a:cubicBezTo>
                    <a:pt x="23388" y="8503"/>
                    <a:pt x="23364" y="8476"/>
                    <a:pt x="23355" y="8450"/>
                  </a:cubicBezTo>
                  <a:cubicBezTo>
                    <a:pt x="23345" y="8429"/>
                    <a:pt x="23324" y="8149"/>
                    <a:pt x="23324" y="8149"/>
                  </a:cubicBezTo>
                  <a:cubicBezTo>
                    <a:pt x="23365" y="8107"/>
                    <a:pt x="23345" y="8024"/>
                    <a:pt x="23293" y="8004"/>
                  </a:cubicBezTo>
                  <a:cubicBezTo>
                    <a:pt x="23334" y="7973"/>
                    <a:pt x="23365" y="7952"/>
                    <a:pt x="23396" y="7921"/>
                  </a:cubicBezTo>
                  <a:cubicBezTo>
                    <a:pt x="23355" y="7911"/>
                    <a:pt x="23313" y="7879"/>
                    <a:pt x="23283" y="7838"/>
                  </a:cubicBezTo>
                  <a:cubicBezTo>
                    <a:pt x="23334" y="7828"/>
                    <a:pt x="23396" y="7817"/>
                    <a:pt x="23458" y="7817"/>
                  </a:cubicBezTo>
                  <a:cubicBezTo>
                    <a:pt x="23438" y="7786"/>
                    <a:pt x="23407" y="7745"/>
                    <a:pt x="23375" y="7704"/>
                  </a:cubicBezTo>
                  <a:lnTo>
                    <a:pt x="23375" y="7704"/>
                  </a:lnTo>
                  <a:cubicBezTo>
                    <a:pt x="23417" y="7734"/>
                    <a:pt x="23469" y="7755"/>
                    <a:pt x="23520" y="7766"/>
                  </a:cubicBezTo>
                  <a:cubicBezTo>
                    <a:pt x="23541" y="7766"/>
                    <a:pt x="23573" y="7766"/>
                    <a:pt x="23583" y="7745"/>
                  </a:cubicBezTo>
                  <a:cubicBezTo>
                    <a:pt x="23603" y="7724"/>
                    <a:pt x="23593" y="7693"/>
                    <a:pt x="23573" y="7672"/>
                  </a:cubicBezTo>
                  <a:cubicBezTo>
                    <a:pt x="23552" y="7651"/>
                    <a:pt x="23520" y="7651"/>
                    <a:pt x="23500" y="7651"/>
                  </a:cubicBezTo>
                  <a:cubicBezTo>
                    <a:pt x="23511" y="7621"/>
                    <a:pt x="23531" y="7589"/>
                    <a:pt x="23541" y="7559"/>
                  </a:cubicBezTo>
                  <a:lnTo>
                    <a:pt x="23417" y="7559"/>
                  </a:lnTo>
                  <a:cubicBezTo>
                    <a:pt x="23438" y="7527"/>
                    <a:pt x="23458" y="7506"/>
                    <a:pt x="23479" y="7476"/>
                  </a:cubicBezTo>
                  <a:lnTo>
                    <a:pt x="23479" y="7476"/>
                  </a:lnTo>
                  <a:cubicBezTo>
                    <a:pt x="23396" y="7506"/>
                    <a:pt x="23324" y="7559"/>
                    <a:pt x="23251" y="7610"/>
                  </a:cubicBezTo>
                  <a:cubicBezTo>
                    <a:pt x="23220" y="7506"/>
                    <a:pt x="23210" y="7403"/>
                    <a:pt x="23210" y="7299"/>
                  </a:cubicBezTo>
                  <a:lnTo>
                    <a:pt x="23210" y="7299"/>
                  </a:lnTo>
                  <a:cubicBezTo>
                    <a:pt x="23217" y="7307"/>
                    <a:pt x="23230" y="7314"/>
                    <a:pt x="23240" y="7314"/>
                  </a:cubicBezTo>
                  <a:cubicBezTo>
                    <a:pt x="23244" y="7314"/>
                    <a:pt x="23248" y="7313"/>
                    <a:pt x="23251" y="7310"/>
                  </a:cubicBezTo>
                  <a:cubicBezTo>
                    <a:pt x="23262" y="7278"/>
                    <a:pt x="23251" y="7248"/>
                    <a:pt x="23230" y="7216"/>
                  </a:cubicBezTo>
                  <a:lnTo>
                    <a:pt x="23230" y="7216"/>
                  </a:lnTo>
                  <a:lnTo>
                    <a:pt x="23417" y="7278"/>
                  </a:lnTo>
                  <a:cubicBezTo>
                    <a:pt x="23428" y="7258"/>
                    <a:pt x="23417" y="7237"/>
                    <a:pt x="23407" y="7216"/>
                  </a:cubicBezTo>
                  <a:lnTo>
                    <a:pt x="23407" y="7216"/>
                  </a:lnTo>
                  <a:cubicBezTo>
                    <a:pt x="23441" y="7250"/>
                    <a:pt x="23483" y="7269"/>
                    <a:pt x="23525" y="7269"/>
                  </a:cubicBezTo>
                  <a:cubicBezTo>
                    <a:pt x="23561" y="7269"/>
                    <a:pt x="23596" y="7255"/>
                    <a:pt x="23624" y="7227"/>
                  </a:cubicBezTo>
                  <a:cubicBezTo>
                    <a:pt x="23593" y="7206"/>
                    <a:pt x="23552" y="7195"/>
                    <a:pt x="23511" y="7175"/>
                  </a:cubicBezTo>
                  <a:cubicBezTo>
                    <a:pt x="23541" y="7154"/>
                    <a:pt x="23583" y="7133"/>
                    <a:pt x="23614" y="7133"/>
                  </a:cubicBezTo>
                  <a:cubicBezTo>
                    <a:pt x="23562" y="7133"/>
                    <a:pt x="23511" y="7123"/>
                    <a:pt x="23458" y="7092"/>
                  </a:cubicBezTo>
                  <a:cubicBezTo>
                    <a:pt x="23500" y="7092"/>
                    <a:pt x="23541" y="7092"/>
                    <a:pt x="23583" y="7071"/>
                  </a:cubicBezTo>
                  <a:cubicBezTo>
                    <a:pt x="23624" y="7050"/>
                    <a:pt x="23656" y="7009"/>
                    <a:pt x="23645" y="6958"/>
                  </a:cubicBezTo>
                  <a:lnTo>
                    <a:pt x="23645" y="6958"/>
                  </a:lnTo>
                  <a:cubicBezTo>
                    <a:pt x="23593" y="6978"/>
                    <a:pt x="23531" y="6999"/>
                    <a:pt x="23479" y="7020"/>
                  </a:cubicBezTo>
                  <a:cubicBezTo>
                    <a:pt x="23490" y="6988"/>
                    <a:pt x="23500" y="6958"/>
                    <a:pt x="23511" y="6937"/>
                  </a:cubicBezTo>
                  <a:cubicBezTo>
                    <a:pt x="23488" y="6919"/>
                    <a:pt x="23461" y="6912"/>
                    <a:pt x="23436" y="6912"/>
                  </a:cubicBezTo>
                  <a:cubicBezTo>
                    <a:pt x="23415" y="6912"/>
                    <a:pt x="23394" y="6917"/>
                    <a:pt x="23375" y="6926"/>
                  </a:cubicBezTo>
                  <a:cubicBezTo>
                    <a:pt x="23386" y="6905"/>
                    <a:pt x="23396" y="6875"/>
                    <a:pt x="23407" y="6843"/>
                  </a:cubicBezTo>
                  <a:lnTo>
                    <a:pt x="23407" y="6843"/>
                  </a:lnTo>
                  <a:cubicBezTo>
                    <a:pt x="23365" y="6875"/>
                    <a:pt x="23334" y="6905"/>
                    <a:pt x="23293" y="6937"/>
                  </a:cubicBezTo>
                  <a:cubicBezTo>
                    <a:pt x="23293" y="6926"/>
                    <a:pt x="23293" y="6905"/>
                    <a:pt x="23283" y="6885"/>
                  </a:cubicBezTo>
                  <a:cubicBezTo>
                    <a:pt x="23230" y="6947"/>
                    <a:pt x="23189" y="7020"/>
                    <a:pt x="23158" y="7092"/>
                  </a:cubicBezTo>
                  <a:cubicBezTo>
                    <a:pt x="23127" y="6574"/>
                    <a:pt x="23138" y="6056"/>
                    <a:pt x="23127" y="5548"/>
                  </a:cubicBezTo>
                  <a:cubicBezTo>
                    <a:pt x="23127" y="5434"/>
                    <a:pt x="23127" y="5330"/>
                    <a:pt x="23096" y="5238"/>
                  </a:cubicBezTo>
                  <a:lnTo>
                    <a:pt x="23096" y="5238"/>
                  </a:lnTo>
                  <a:cubicBezTo>
                    <a:pt x="23117" y="5310"/>
                    <a:pt x="23065" y="5486"/>
                    <a:pt x="23065" y="5558"/>
                  </a:cubicBezTo>
                  <a:cubicBezTo>
                    <a:pt x="23044" y="5756"/>
                    <a:pt x="23023" y="5952"/>
                    <a:pt x="23013" y="6149"/>
                  </a:cubicBezTo>
                  <a:cubicBezTo>
                    <a:pt x="22992" y="6336"/>
                    <a:pt x="22982" y="6532"/>
                    <a:pt x="22961" y="6719"/>
                  </a:cubicBezTo>
                  <a:cubicBezTo>
                    <a:pt x="22961" y="6740"/>
                    <a:pt x="22972" y="6988"/>
                    <a:pt x="22961" y="6988"/>
                  </a:cubicBezTo>
                  <a:cubicBezTo>
                    <a:pt x="22899" y="6947"/>
                    <a:pt x="22868" y="6833"/>
                    <a:pt x="22827" y="6760"/>
                  </a:cubicBezTo>
                  <a:lnTo>
                    <a:pt x="22827" y="6760"/>
                  </a:lnTo>
                  <a:cubicBezTo>
                    <a:pt x="22827" y="6792"/>
                    <a:pt x="22837" y="6833"/>
                    <a:pt x="22837" y="6864"/>
                  </a:cubicBezTo>
                  <a:cubicBezTo>
                    <a:pt x="22795" y="6813"/>
                    <a:pt x="22744" y="6781"/>
                    <a:pt x="22692" y="6760"/>
                  </a:cubicBezTo>
                  <a:lnTo>
                    <a:pt x="22692" y="6760"/>
                  </a:lnTo>
                  <a:cubicBezTo>
                    <a:pt x="22702" y="6813"/>
                    <a:pt x="22712" y="6854"/>
                    <a:pt x="22744" y="6895"/>
                  </a:cubicBezTo>
                  <a:cubicBezTo>
                    <a:pt x="22702" y="6885"/>
                    <a:pt x="22661" y="6864"/>
                    <a:pt x="22609" y="6854"/>
                  </a:cubicBezTo>
                  <a:lnTo>
                    <a:pt x="22609" y="6854"/>
                  </a:lnTo>
                  <a:cubicBezTo>
                    <a:pt x="22619" y="6905"/>
                    <a:pt x="22650" y="6947"/>
                    <a:pt x="22682" y="6968"/>
                  </a:cubicBezTo>
                  <a:cubicBezTo>
                    <a:pt x="22650" y="6968"/>
                    <a:pt x="22609" y="6968"/>
                    <a:pt x="22578" y="6978"/>
                  </a:cubicBezTo>
                  <a:cubicBezTo>
                    <a:pt x="22546" y="6999"/>
                    <a:pt x="22516" y="7030"/>
                    <a:pt x="22516" y="7071"/>
                  </a:cubicBezTo>
                  <a:cubicBezTo>
                    <a:pt x="22546" y="7071"/>
                    <a:pt x="22588" y="7082"/>
                    <a:pt x="22619" y="7082"/>
                  </a:cubicBezTo>
                  <a:cubicBezTo>
                    <a:pt x="22619" y="7103"/>
                    <a:pt x="22599" y="7123"/>
                    <a:pt x="22588" y="7133"/>
                  </a:cubicBezTo>
                  <a:cubicBezTo>
                    <a:pt x="22578" y="7154"/>
                    <a:pt x="22567" y="7186"/>
                    <a:pt x="22588" y="7195"/>
                  </a:cubicBezTo>
                  <a:cubicBezTo>
                    <a:pt x="22599" y="7195"/>
                    <a:pt x="22609" y="7186"/>
                    <a:pt x="22619" y="7186"/>
                  </a:cubicBezTo>
                  <a:cubicBezTo>
                    <a:pt x="22625" y="7182"/>
                    <a:pt x="22631" y="7180"/>
                    <a:pt x="22637" y="7180"/>
                  </a:cubicBezTo>
                  <a:cubicBezTo>
                    <a:pt x="22664" y="7180"/>
                    <a:pt x="22692" y="7214"/>
                    <a:pt x="22692" y="7248"/>
                  </a:cubicBezTo>
                  <a:cubicBezTo>
                    <a:pt x="22733" y="7248"/>
                    <a:pt x="22774" y="7237"/>
                    <a:pt x="22816" y="7227"/>
                  </a:cubicBezTo>
                  <a:lnTo>
                    <a:pt x="22816" y="7227"/>
                  </a:lnTo>
                  <a:cubicBezTo>
                    <a:pt x="22806" y="7248"/>
                    <a:pt x="22816" y="7278"/>
                    <a:pt x="22837" y="7299"/>
                  </a:cubicBezTo>
                  <a:cubicBezTo>
                    <a:pt x="22847" y="7320"/>
                    <a:pt x="22878" y="7331"/>
                    <a:pt x="22899" y="7341"/>
                  </a:cubicBezTo>
                  <a:cubicBezTo>
                    <a:pt x="22940" y="7382"/>
                    <a:pt x="22951" y="7455"/>
                    <a:pt x="22930" y="7506"/>
                  </a:cubicBezTo>
                  <a:cubicBezTo>
                    <a:pt x="22816" y="7506"/>
                    <a:pt x="22774" y="7310"/>
                    <a:pt x="22661" y="7310"/>
                  </a:cubicBezTo>
                  <a:cubicBezTo>
                    <a:pt x="22671" y="7331"/>
                    <a:pt x="22671" y="7361"/>
                    <a:pt x="22661" y="7382"/>
                  </a:cubicBezTo>
                  <a:cubicBezTo>
                    <a:pt x="22629" y="7331"/>
                    <a:pt x="22578" y="7299"/>
                    <a:pt x="22526" y="7299"/>
                  </a:cubicBezTo>
                  <a:cubicBezTo>
                    <a:pt x="22537" y="7320"/>
                    <a:pt x="22546" y="7351"/>
                    <a:pt x="22557" y="7372"/>
                  </a:cubicBezTo>
                  <a:cubicBezTo>
                    <a:pt x="22534" y="7357"/>
                    <a:pt x="22512" y="7347"/>
                    <a:pt x="22485" y="7347"/>
                  </a:cubicBezTo>
                  <a:cubicBezTo>
                    <a:pt x="22475" y="7347"/>
                    <a:pt x="22465" y="7348"/>
                    <a:pt x="22454" y="7351"/>
                  </a:cubicBezTo>
                  <a:cubicBezTo>
                    <a:pt x="22464" y="7361"/>
                    <a:pt x="22474" y="7382"/>
                    <a:pt x="22495" y="7393"/>
                  </a:cubicBezTo>
                  <a:cubicBezTo>
                    <a:pt x="22422" y="7423"/>
                    <a:pt x="22360" y="7465"/>
                    <a:pt x="22309" y="7517"/>
                  </a:cubicBezTo>
                  <a:cubicBezTo>
                    <a:pt x="22360" y="7506"/>
                    <a:pt x="22422" y="7506"/>
                    <a:pt x="22484" y="7506"/>
                  </a:cubicBezTo>
                  <a:cubicBezTo>
                    <a:pt x="22464" y="7559"/>
                    <a:pt x="22443" y="7621"/>
                    <a:pt x="22443" y="7672"/>
                  </a:cubicBezTo>
                  <a:cubicBezTo>
                    <a:pt x="22495" y="7662"/>
                    <a:pt x="22557" y="7641"/>
                    <a:pt x="22609" y="7610"/>
                  </a:cubicBezTo>
                  <a:cubicBezTo>
                    <a:pt x="22609" y="7641"/>
                    <a:pt x="22619" y="7672"/>
                    <a:pt x="22629" y="7693"/>
                  </a:cubicBezTo>
                  <a:cubicBezTo>
                    <a:pt x="22671" y="7672"/>
                    <a:pt x="22723" y="7651"/>
                    <a:pt x="22764" y="7621"/>
                  </a:cubicBezTo>
                  <a:cubicBezTo>
                    <a:pt x="22774" y="7641"/>
                    <a:pt x="22774" y="7662"/>
                    <a:pt x="22774" y="7683"/>
                  </a:cubicBezTo>
                  <a:cubicBezTo>
                    <a:pt x="22802" y="7669"/>
                    <a:pt x="22837" y="7659"/>
                    <a:pt x="22869" y="7659"/>
                  </a:cubicBezTo>
                  <a:cubicBezTo>
                    <a:pt x="22908" y="7659"/>
                    <a:pt x="22944" y="7674"/>
                    <a:pt x="22961" y="7714"/>
                  </a:cubicBezTo>
                  <a:cubicBezTo>
                    <a:pt x="22949" y="7735"/>
                    <a:pt x="22930" y="7741"/>
                    <a:pt x="22908" y="7741"/>
                  </a:cubicBezTo>
                  <a:cubicBezTo>
                    <a:pt x="22876" y="7741"/>
                    <a:pt x="22838" y="7728"/>
                    <a:pt x="22806" y="7728"/>
                  </a:cubicBezTo>
                  <a:cubicBezTo>
                    <a:pt x="22785" y="7728"/>
                    <a:pt x="22766" y="7734"/>
                    <a:pt x="22754" y="7755"/>
                  </a:cubicBezTo>
                  <a:cubicBezTo>
                    <a:pt x="22774" y="7776"/>
                    <a:pt x="22806" y="7796"/>
                    <a:pt x="22827" y="7817"/>
                  </a:cubicBezTo>
                  <a:cubicBezTo>
                    <a:pt x="22806" y="7838"/>
                    <a:pt x="22774" y="7817"/>
                    <a:pt x="22764" y="7849"/>
                  </a:cubicBezTo>
                  <a:cubicBezTo>
                    <a:pt x="22733" y="7890"/>
                    <a:pt x="22847" y="7911"/>
                    <a:pt x="22837" y="7962"/>
                  </a:cubicBezTo>
                  <a:cubicBezTo>
                    <a:pt x="22806" y="7983"/>
                    <a:pt x="22774" y="7994"/>
                    <a:pt x="22744" y="8014"/>
                  </a:cubicBezTo>
                  <a:cubicBezTo>
                    <a:pt x="22772" y="8034"/>
                    <a:pt x="22747" y="8098"/>
                    <a:pt x="22710" y="8098"/>
                  </a:cubicBezTo>
                  <a:cubicBezTo>
                    <a:pt x="22708" y="8098"/>
                    <a:pt x="22705" y="8098"/>
                    <a:pt x="22702" y="8097"/>
                  </a:cubicBezTo>
                  <a:cubicBezTo>
                    <a:pt x="22671" y="8097"/>
                    <a:pt x="22640" y="8056"/>
                    <a:pt x="22619" y="8024"/>
                  </a:cubicBezTo>
                  <a:cubicBezTo>
                    <a:pt x="22578" y="7973"/>
                    <a:pt x="22526" y="7932"/>
                    <a:pt x="22464" y="7911"/>
                  </a:cubicBezTo>
                  <a:lnTo>
                    <a:pt x="22464" y="7911"/>
                  </a:lnTo>
                  <a:cubicBezTo>
                    <a:pt x="22482" y="7929"/>
                    <a:pt x="22453" y="7954"/>
                    <a:pt x="22431" y="7954"/>
                  </a:cubicBezTo>
                  <a:cubicBezTo>
                    <a:pt x="22428" y="7954"/>
                    <a:pt x="22425" y="7954"/>
                    <a:pt x="22422" y="7952"/>
                  </a:cubicBezTo>
                  <a:cubicBezTo>
                    <a:pt x="22405" y="7946"/>
                    <a:pt x="22387" y="7940"/>
                    <a:pt x="22373" y="7940"/>
                  </a:cubicBezTo>
                  <a:cubicBezTo>
                    <a:pt x="22362" y="7940"/>
                    <a:pt x="22354" y="7943"/>
                    <a:pt x="22350" y="7952"/>
                  </a:cubicBezTo>
                  <a:lnTo>
                    <a:pt x="22381" y="8045"/>
                  </a:lnTo>
                  <a:cubicBezTo>
                    <a:pt x="22350" y="8056"/>
                    <a:pt x="22319" y="8066"/>
                    <a:pt x="22298" y="8097"/>
                  </a:cubicBezTo>
                  <a:cubicBezTo>
                    <a:pt x="22319" y="8128"/>
                    <a:pt x="22339" y="8149"/>
                    <a:pt x="22371" y="8169"/>
                  </a:cubicBezTo>
                  <a:cubicBezTo>
                    <a:pt x="22329" y="8211"/>
                    <a:pt x="22381" y="8273"/>
                    <a:pt x="22422" y="8284"/>
                  </a:cubicBezTo>
                  <a:cubicBezTo>
                    <a:pt x="22486" y="8291"/>
                    <a:pt x="22555" y="8307"/>
                    <a:pt x="22621" y="8307"/>
                  </a:cubicBezTo>
                  <a:cubicBezTo>
                    <a:pt x="22652" y="8307"/>
                    <a:pt x="22683" y="8304"/>
                    <a:pt x="22712" y="8294"/>
                  </a:cubicBezTo>
                  <a:lnTo>
                    <a:pt x="22712" y="8294"/>
                  </a:lnTo>
                  <a:cubicBezTo>
                    <a:pt x="22692" y="8325"/>
                    <a:pt x="22692" y="8387"/>
                    <a:pt x="22723" y="8408"/>
                  </a:cubicBezTo>
                  <a:cubicBezTo>
                    <a:pt x="22741" y="8426"/>
                    <a:pt x="22764" y="8432"/>
                    <a:pt x="22788" y="8432"/>
                  </a:cubicBezTo>
                  <a:cubicBezTo>
                    <a:pt x="22822" y="8432"/>
                    <a:pt x="22859" y="8420"/>
                    <a:pt x="22889" y="8408"/>
                  </a:cubicBezTo>
                  <a:lnTo>
                    <a:pt x="22889" y="8408"/>
                  </a:lnTo>
                  <a:cubicBezTo>
                    <a:pt x="22795" y="8470"/>
                    <a:pt x="22712" y="8542"/>
                    <a:pt x="22619" y="8615"/>
                  </a:cubicBezTo>
                  <a:cubicBezTo>
                    <a:pt x="22682" y="8636"/>
                    <a:pt x="22744" y="8667"/>
                    <a:pt x="22806" y="8688"/>
                  </a:cubicBezTo>
                  <a:cubicBezTo>
                    <a:pt x="22744" y="8729"/>
                    <a:pt x="22671" y="8770"/>
                    <a:pt x="22599" y="8802"/>
                  </a:cubicBezTo>
                  <a:cubicBezTo>
                    <a:pt x="22712" y="8853"/>
                    <a:pt x="22816" y="8915"/>
                    <a:pt x="22930" y="8968"/>
                  </a:cubicBezTo>
                  <a:cubicBezTo>
                    <a:pt x="22827" y="9040"/>
                    <a:pt x="22712" y="9092"/>
                    <a:pt x="22599" y="9143"/>
                  </a:cubicBezTo>
                  <a:cubicBezTo>
                    <a:pt x="22557" y="9123"/>
                    <a:pt x="22516" y="9113"/>
                    <a:pt x="22464" y="9113"/>
                  </a:cubicBezTo>
                  <a:cubicBezTo>
                    <a:pt x="22447" y="8985"/>
                    <a:pt x="22339" y="8892"/>
                    <a:pt x="22232" y="8892"/>
                  </a:cubicBezTo>
                  <a:cubicBezTo>
                    <a:pt x="22209" y="8892"/>
                    <a:pt x="22186" y="8896"/>
                    <a:pt x="22164" y="8906"/>
                  </a:cubicBezTo>
                  <a:cubicBezTo>
                    <a:pt x="22018" y="8853"/>
                    <a:pt x="21883" y="8781"/>
                    <a:pt x="21759" y="8698"/>
                  </a:cubicBezTo>
                  <a:cubicBezTo>
                    <a:pt x="21693" y="8717"/>
                    <a:pt x="21626" y="8736"/>
                    <a:pt x="21568" y="8755"/>
                  </a:cubicBezTo>
                  <a:lnTo>
                    <a:pt x="21568" y="8755"/>
                  </a:lnTo>
                  <a:cubicBezTo>
                    <a:pt x="21569" y="8755"/>
                    <a:pt x="21570" y="8755"/>
                    <a:pt x="21571" y="8755"/>
                  </a:cubicBezTo>
                  <a:cubicBezTo>
                    <a:pt x="21617" y="8755"/>
                    <a:pt x="21661" y="8848"/>
                    <a:pt x="21625" y="8885"/>
                  </a:cubicBezTo>
                  <a:cubicBezTo>
                    <a:pt x="21654" y="8870"/>
                    <a:pt x="21692" y="8851"/>
                    <a:pt x="21727" y="8851"/>
                  </a:cubicBezTo>
                  <a:cubicBezTo>
                    <a:pt x="21743" y="8851"/>
                    <a:pt x="21757" y="8854"/>
                    <a:pt x="21770" y="8864"/>
                  </a:cubicBezTo>
                  <a:cubicBezTo>
                    <a:pt x="21800" y="8895"/>
                    <a:pt x="21791" y="8968"/>
                    <a:pt x="21759" y="8988"/>
                  </a:cubicBezTo>
                  <a:cubicBezTo>
                    <a:pt x="21863" y="8988"/>
                    <a:pt x="21956" y="8998"/>
                    <a:pt x="22060" y="9009"/>
                  </a:cubicBezTo>
                  <a:cubicBezTo>
                    <a:pt x="21999" y="9019"/>
                    <a:pt x="21998" y="9130"/>
                    <a:pt x="22037" y="9173"/>
                  </a:cubicBezTo>
                  <a:lnTo>
                    <a:pt x="22037" y="9173"/>
                  </a:lnTo>
                  <a:cubicBezTo>
                    <a:pt x="21980" y="9163"/>
                    <a:pt x="21932" y="9154"/>
                    <a:pt x="21873" y="9154"/>
                  </a:cubicBezTo>
                  <a:cubicBezTo>
                    <a:pt x="22049" y="9299"/>
                    <a:pt x="22226" y="9454"/>
                    <a:pt x="22391" y="9599"/>
                  </a:cubicBezTo>
                  <a:cubicBezTo>
                    <a:pt x="22319" y="9765"/>
                    <a:pt x="22309" y="9972"/>
                    <a:pt x="22371" y="10149"/>
                  </a:cubicBezTo>
                  <a:cubicBezTo>
                    <a:pt x="22028" y="10076"/>
                    <a:pt x="21708" y="9889"/>
                    <a:pt x="21459" y="9610"/>
                  </a:cubicBezTo>
                  <a:lnTo>
                    <a:pt x="21459" y="9610"/>
                  </a:lnTo>
                  <a:cubicBezTo>
                    <a:pt x="21480" y="9661"/>
                    <a:pt x="21448" y="9744"/>
                    <a:pt x="21427" y="9807"/>
                  </a:cubicBezTo>
                  <a:cubicBezTo>
                    <a:pt x="21405" y="9860"/>
                    <a:pt x="21455" y="9931"/>
                    <a:pt x="21487" y="9931"/>
                  </a:cubicBezTo>
                  <a:cubicBezTo>
                    <a:pt x="21499" y="9931"/>
                    <a:pt x="21508" y="9922"/>
                    <a:pt x="21510" y="9900"/>
                  </a:cubicBezTo>
                  <a:cubicBezTo>
                    <a:pt x="21521" y="10091"/>
                    <a:pt x="21667" y="10253"/>
                    <a:pt x="21828" y="10253"/>
                  </a:cubicBezTo>
                  <a:cubicBezTo>
                    <a:pt x="21832" y="10253"/>
                    <a:pt x="21837" y="10253"/>
                    <a:pt x="21842" y="10253"/>
                  </a:cubicBezTo>
                  <a:lnTo>
                    <a:pt x="21842" y="10253"/>
                  </a:lnTo>
                  <a:cubicBezTo>
                    <a:pt x="21832" y="10273"/>
                    <a:pt x="21821" y="10304"/>
                    <a:pt x="21821" y="10325"/>
                  </a:cubicBezTo>
                  <a:cubicBezTo>
                    <a:pt x="21832" y="10377"/>
                    <a:pt x="21863" y="10418"/>
                    <a:pt x="21904" y="10460"/>
                  </a:cubicBezTo>
                  <a:cubicBezTo>
                    <a:pt x="22091" y="10677"/>
                    <a:pt x="22143" y="11040"/>
                    <a:pt x="22028" y="11319"/>
                  </a:cubicBezTo>
                  <a:cubicBezTo>
                    <a:pt x="21966" y="11299"/>
                    <a:pt x="21904" y="11268"/>
                    <a:pt x="21842" y="11236"/>
                  </a:cubicBezTo>
                  <a:cubicBezTo>
                    <a:pt x="21811" y="11361"/>
                    <a:pt x="21780" y="11485"/>
                    <a:pt x="21749" y="11599"/>
                  </a:cubicBezTo>
                  <a:cubicBezTo>
                    <a:pt x="21770" y="11692"/>
                    <a:pt x="21853" y="11745"/>
                    <a:pt x="21925" y="11786"/>
                  </a:cubicBezTo>
                  <a:cubicBezTo>
                    <a:pt x="21987" y="11837"/>
                    <a:pt x="22060" y="11931"/>
                    <a:pt x="22028" y="12014"/>
                  </a:cubicBezTo>
                  <a:cubicBezTo>
                    <a:pt x="22021" y="12037"/>
                    <a:pt x="22001" y="12049"/>
                    <a:pt x="21983" y="12049"/>
                  </a:cubicBezTo>
                  <a:cubicBezTo>
                    <a:pt x="21977" y="12049"/>
                    <a:pt x="21971" y="12047"/>
                    <a:pt x="21966" y="12045"/>
                  </a:cubicBezTo>
                  <a:lnTo>
                    <a:pt x="21966" y="12045"/>
                  </a:lnTo>
                  <a:cubicBezTo>
                    <a:pt x="22081" y="12242"/>
                    <a:pt x="22184" y="12438"/>
                    <a:pt x="22267" y="12656"/>
                  </a:cubicBezTo>
                  <a:cubicBezTo>
                    <a:pt x="22226" y="12728"/>
                    <a:pt x="22153" y="12781"/>
                    <a:pt x="22081" y="12801"/>
                  </a:cubicBezTo>
                  <a:cubicBezTo>
                    <a:pt x="22018" y="12739"/>
                    <a:pt x="21977" y="12646"/>
                    <a:pt x="21966" y="12553"/>
                  </a:cubicBezTo>
                  <a:cubicBezTo>
                    <a:pt x="21873" y="12563"/>
                    <a:pt x="21770" y="12604"/>
                    <a:pt x="21676" y="12625"/>
                  </a:cubicBezTo>
                  <a:cubicBezTo>
                    <a:pt x="21645" y="12677"/>
                    <a:pt x="21604" y="12708"/>
                    <a:pt x="21552" y="12728"/>
                  </a:cubicBezTo>
                  <a:cubicBezTo>
                    <a:pt x="21527" y="12805"/>
                    <a:pt x="21467" y="12875"/>
                    <a:pt x="21394" y="12875"/>
                  </a:cubicBezTo>
                  <a:cubicBezTo>
                    <a:pt x="21378" y="12875"/>
                    <a:pt x="21362" y="12871"/>
                    <a:pt x="21345" y="12864"/>
                  </a:cubicBezTo>
                  <a:cubicBezTo>
                    <a:pt x="21220" y="12801"/>
                    <a:pt x="21252" y="12553"/>
                    <a:pt x="21355" y="12480"/>
                  </a:cubicBezTo>
                  <a:lnTo>
                    <a:pt x="21355" y="12480"/>
                  </a:lnTo>
                  <a:cubicBezTo>
                    <a:pt x="21324" y="12491"/>
                    <a:pt x="21303" y="12491"/>
                    <a:pt x="21272" y="12501"/>
                  </a:cubicBezTo>
                  <a:cubicBezTo>
                    <a:pt x="21272" y="12366"/>
                    <a:pt x="21314" y="12231"/>
                    <a:pt x="21397" y="12138"/>
                  </a:cubicBezTo>
                  <a:cubicBezTo>
                    <a:pt x="21365" y="12055"/>
                    <a:pt x="21303" y="12003"/>
                    <a:pt x="21231" y="12003"/>
                  </a:cubicBezTo>
                  <a:cubicBezTo>
                    <a:pt x="21231" y="12097"/>
                    <a:pt x="21179" y="12190"/>
                    <a:pt x="21117" y="12242"/>
                  </a:cubicBezTo>
                  <a:cubicBezTo>
                    <a:pt x="21117" y="12231"/>
                    <a:pt x="21107" y="12231"/>
                    <a:pt x="21107" y="12221"/>
                  </a:cubicBezTo>
                  <a:cubicBezTo>
                    <a:pt x="21075" y="12190"/>
                    <a:pt x="21003" y="12190"/>
                    <a:pt x="20992" y="12148"/>
                  </a:cubicBezTo>
                  <a:cubicBezTo>
                    <a:pt x="20962" y="12076"/>
                    <a:pt x="21044" y="12035"/>
                    <a:pt x="21107" y="12024"/>
                  </a:cubicBezTo>
                  <a:cubicBezTo>
                    <a:pt x="21034" y="12014"/>
                    <a:pt x="20972" y="11982"/>
                    <a:pt x="20909" y="11941"/>
                  </a:cubicBezTo>
                  <a:cubicBezTo>
                    <a:pt x="20951" y="11879"/>
                    <a:pt x="20982" y="11786"/>
                    <a:pt x="20982" y="11703"/>
                  </a:cubicBezTo>
                  <a:cubicBezTo>
                    <a:pt x="20826" y="11672"/>
                    <a:pt x="20868" y="11381"/>
                    <a:pt x="20992" y="11278"/>
                  </a:cubicBezTo>
                  <a:cubicBezTo>
                    <a:pt x="21117" y="11164"/>
                    <a:pt x="21293" y="11112"/>
                    <a:pt x="21355" y="10946"/>
                  </a:cubicBezTo>
                  <a:cubicBezTo>
                    <a:pt x="21307" y="10850"/>
                    <a:pt x="21215" y="10790"/>
                    <a:pt x="21119" y="10790"/>
                  </a:cubicBezTo>
                  <a:cubicBezTo>
                    <a:pt x="21111" y="10790"/>
                    <a:pt x="21104" y="10790"/>
                    <a:pt x="21096" y="10791"/>
                  </a:cubicBezTo>
                  <a:cubicBezTo>
                    <a:pt x="21086" y="10688"/>
                    <a:pt x="21148" y="10563"/>
                    <a:pt x="21231" y="10511"/>
                  </a:cubicBezTo>
                  <a:cubicBezTo>
                    <a:pt x="21127" y="10511"/>
                    <a:pt x="21013" y="10522"/>
                    <a:pt x="20909" y="10522"/>
                  </a:cubicBezTo>
                  <a:cubicBezTo>
                    <a:pt x="20962" y="10387"/>
                    <a:pt x="20879" y="10232"/>
                    <a:pt x="20837" y="10087"/>
                  </a:cubicBezTo>
                  <a:cubicBezTo>
                    <a:pt x="20785" y="9942"/>
                    <a:pt x="20826" y="9724"/>
                    <a:pt x="20962" y="9724"/>
                  </a:cubicBezTo>
                  <a:cubicBezTo>
                    <a:pt x="20879" y="9682"/>
                    <a:pt x="20806" y="9610"/>
                    <a:pt x="20775" y="9516"/>
                  </a:cubicBezTo>
                  <a:cubicBezTo>
                    <a:pt x="20726" y="9522"/>
                    <a:pt x="20677" y="9524"/>
                    <a:pt x="20629" y="9524"/>
                  </a:cubicBezTo>
                  <a:cubicBezTo>
                    <a:pt x="20485" y="9524"/>
                    <a:pt x="20345" y="9501"/>
                    <a:pt x="20205" y="9454"/>
                  </a:cubicBezTo>
                  <a:cubicBezTo>
                    <a:pt x="20246" y="9361"/>
                    <a:pt x="20308" y="9279"/>
                    <a:pt x="20391" y="9237"/>
                  </a:cubicBezTo>
                  <a:cubicBezTo>
                    <a:pt x="20361" y="9154"/>
                    <a:pt x="20319" y="9081"/>
                    <a:pt x="20288" y="9009"/>
                  </a:cubicBezTo>
                  <a:cubicBezTo>
                    <a:pt x="20361" y="8947"/>
                    <a:pt x="20444" y="8885"/>
                    <a:pt x="20516" y="8833"/>
                  </a:cubicBezTo>
                  <a:cubicBezTo>
                    <a:pt x="20557" y="8688"/>
                    <a:pt x="20630" y="8553"/>
                    <a:pt x="20723" y="8450"/>
                  </a:cubicBezTo>
                  <a:cubicBezTo>
                    <a:pt x="20692" y="8387"/>
                    <a:pt x="20630" y="8356"/>
                    <a:pt x="20557" y="8356"/>
                  </a:cubicBezTo>
                  <a:cubicBezTo>
                    <a:pt x="20589" y="8284"/>
                    <a:pt x="20609" y="8211"/>
                    <a:pt x="20630" y="8149"/>
                  </a:cubicBezTo>
                  <a:lnTo>
                    <a:pt x="20630" y="8149"/>
                  </a:lnTo>
                  <a:cubicBezTo>
                    <a:pt x="20619" y="8162"/>
                    <a:pt x="20605" y="8168"/>
                    <a:pt x="20590" y="8168"/>
                  </a:cubicBezTo>
                  <a:cubicBezTo>
                    <a:pt x="20546" y="8168"/>
                    <a:pt x="20492" y="8120"/>
                    <a:pt x="20485" y="8066"/>
                  </a:cubicBezTo>
                  <a:cubicBezTo>
                    <a:pt x="20464" y="7994"/>
                    <a:pt x="20495" y="7911"/>
                    <a:pt x="20526" y="7849"/>
                  </a:cubicBezTo>
                  <a:lnTo>
                    <a:pt x="20526" y="7849"/>
                  </a:lnTo>
                  <a:cubicBezTo>
                    <a:pt x="20520" y="7850"/>
                    <a:pt x="20513" y="7851"/>
                    <a:pt x="20506" y="7851"/>
                  </a:cubicBezTo>
                  <a:cubicBezTo>
                    <a:pt x="20431" y="7851"/>
                    <a:pt x="20362" y="7748"/>
                    <a:pt x="20381" y="7662"/>
                  </a:cubicBezTo>
                  <a:lnTo>
                    <a:pt x="20381" y="7662"/>
                  </a:lnTo>
                  <a:cubicBezTo>
                    <a:pt x="20257" y="7755"/>
                    <a:pt x="20133" y="7879"/>
                    <a:pt x="20039" y="8014"/>
                  </a:cubicBezTo>
                  <a:cubicBezTo>
                    <a:pt x="20060" y="7921"/>
                    <a:pt x="20091" y="7838"/>
                    <a:pt x="20112" y="7745"/>
                  </a:cubicBezTo>
                  <a:lnTo>
                    <a:pt x="20112" y="7745"/>
                  </a:lnTo>
                  <a:cubicBezTo>
                    <a:pt x="19977" y="7838"/>
                    <a:pt x="19915" y="8035"/>
                    <a:pt x="19853" y="8211"/>
                  </a:cubicBezTo>
                  <a:cubicBezTo>
                    <a:pt x="19801" y="8387"/>
                    <a:pt x="19739" y="8584"/>
                    <a:pt x="19615" y="8688"/>
                  </a:cubicBezTo>
                  <a:cubicBezTo>
                    <a:pt x="19562" y="8732"/>
                    <a:pt x="19494" y="8755"/>
                    <a:pt x="19429" y="8755"/>
                  </a:cubicBezTo>
                  <a:cubicBezTo>
                    <a:pt x="19328" y="8755"/>
                    <a:pt x="19231" y="8701"/>
                    <a:pt x="19200" y="8595"/>
                  </a:cubicBezTo>
                  <a:cubicBezTo>
                    <a:pt x="19097" y="8625"/>
                    <a:pt x="19003" y="8657"/>
                    <a:pt x="18899" y="8688"/>
                  </a:cubicBezTo>
                  <a:cubicBezTo>
                    <a:pt x="18910" y="8553"/>
                    <a:pt x="18806" y="8418"/>
                    <a:pt x="18682" y="8418"/>
                  </a:cubicBezTo>
                  <a:lnTo>
                    <a:pt x="18961" y="8294"/>
                  </a:lnTo>
                  <a:cubicBezTo>
                    <a:pt x="18982" y="8169"/>
                    <a:pt x="19014" y="8045"/>
                    <a:pt x="19034" y="7932"/>
                  </a:cubicBezTo>
                  <a:lnTo>
                    <a:pt x="19034" y="7932"/>
                  </a:lnTo>
                  <a:cubicBezTo>
                    <a:pt x="18978" y="7967"/>
                    <a:pt x="18912" y="7987"/>
                    <a:pt x="18843" y="7987"/>
                  </a:cubicBezTo>
                  <a:cubicBezTo>
                    <a:pt x="18810" y="7987"/>
                    <a:pt x="18777" y="7983"/>
                    <a:pt x="18744" y="7973"/>
                  </a:cubicBezTo>
                  <a:cubicBezTo>
                    <a:pt x="18630" y="7807"/>
                    <a:pt x="18516" y="7651"/>
                    <a:pt x="18402" y="7486"/>
                  </a:cubicBezTo>
                  <a:cubicBezTo>
                    <a:pt x="18475" y="7372"/>
                    <a:pt x="18568" y="7278"/>
                    <a:pt x="18692" y="7237"/>
                  </a:cubicBezTo>
                  <a:cubicBezTo>
                    <a:pt x="18641" y="7206"/>
                    <a:pt x="18578" y="7165"/>
                    <a:pt x="18526" y="7133"/>
                  </a:cubicBezTo>
                  <a:cubicBezTo>
                    <a:pt x="18806" y="7133"/>
                    <a:pt x="19076" y="7123"/>
                    <a:pt x="19345" y="7123"/>
                  </a:cubicBezTo>
                  <a:cubicBezTo>
                    <a:pt x="19210" y="7009"/>
                    <a:pt x="19065" y="6905"/>
                    <a:pt x="18931" y="6792"/>
                  </a:cubicBezTo>
                  <a:cubicBezTo>
                    <a:pt x="19001" y="6736"/>
                    <a:pt x="19085" y="6709"/>
                    <a:pt x="19170" y="6709"/>
                  </a:cubicBezTo>
                  <a:cubicBezTo>
                    <a:pt x="19272" y="6709"/>
                    <a:pt x="19375" y="6749"/>
                    <a:pt x="19449" y="6822"/>
                  </a:cubicBezTo>
                  <a:cubicBezTo>
                    <a:pt x="19635" y="6595"/>
                    <a:pt x="19811" y="6367"/>
                    <a:pt x="19998" y="6149"/>
                  </a:cubicBezTo>
                  <a:lnTo>
                    <a:pt x="19998" y="6149"/>
                  </a:lnTo>
                  <a:cubicBezTo>
                    <a:pt x="19853" y="6242"/>
                    <a:pt x="19687" y="6315"/>
                    <a:pt x="19521" y="6346"/>
                  </a:cubicBezTo>
                  <a:cubicBezTo>
                    <a:pt x="19502" y="6392"/>
                    <a:pt x="19467" y="6430"/>
                    <a:pt x="19431" y="6430"/>
                  </a:cubicBezTo>
                  <a:cubicBezTo>
                    <a:pt x="19426" y="6430"/>
                    <a:pt x="19422" y="6430"/>
                    <a:pt x="19417" y="6429"/>
                  </a:cubicBezTo>
                  <a:cubicBezTo>
                    <a:pt x="19324" y="6408"/>
                    <a:pt x="19304" y="6263"/>
                    <a:pt x="19345" y="6191"/>
                  </a:cubicBezTo>
                  <a:lnTo>
                    <a:pt x="19345" y="6191"/>
                  </a:lnTo>
                  <a:cubicBezTo>
                    <a:pt x="19293" y="6232"/>
                    <a:pt x="19242" y="6284"/>
                    <a:pt x="19179" y="6325"/>
                  </a:cubicBezTo>
                  <a:cubicBezTo>
                    <a:pt x="19179" y="6253"/>
                    <a:pt x="19179" y="6180"/>
                    <a:pt x="19169" y="6108"/>
                  </a:cubicBezTo>
                  <a:lnTo>
                    <a:pt x="18889" y="6325"/>
                  </a:lnTo>
                  <a:cubicBezTo>
                    <a:pt x="18902" y="6251"/>
                    <a:pt x="18832" y="6202"/>
                    <a:pt x="18768" y="6202"/>
                  </a:cubicBezTo>
                  <a:cubicBezTo>
                    <a:pt x="18725" y="6202"/>
                    <a:pt x="18684" y="6224"/>
                    <a:pt x="18671" y="6274"/>
                  </a:cubicBezTo>
                  <a:cubicBezTo>
                    <a:pt x="18624" y="6463"/>
                    <a:pt x="18450" y="6593"/>
                    <a:pt x="18283" y="6593"/>
                  </a:cubicBezTo>
                  <a:cubicBezTo>
                    <a:pt x="18231" y="6593"/>
                    <a:pt x="18179" y="6580"/>
                    <a:pt x="18133" y="6553"/>
                  </a:cubicBezTo>
                  <a:cubicBezTo>
                    <a:pt x="18029" y="6315"/>
                    <a:pt x="18102" y="6004"/>
                    <a:pt x="18278" y="5859"/>
                  </a:cubicBezTo>
                  <a:cubicBezTo>
                    <a:pt x="18215" y="5818"/>
                    <a:pt x="18143" y="5786"/>
                    <a:pt x="18070" y="5756"/>
                  </a:cubicBezTo>
                  <a:cubicBezTo>
                    <a:pt x="18154" y="5700"/>
                    <a:pt x="18097" y="5520"/>
                    <a:pt x="18009" y="5520"/>
                  </a:cubicBezTo>
                  <a:cubicBezTo>
                    <a:pt x="17999" y="5520"/>
                    <a:pt x="17988" y="5522"/>
                    <a:pt x="17978" y="5528"/>
                  </a:cubicBezTo>
                  <a:cubicBezTo>
                    <a:pt x="18029" y="5496"/>
                    <a:pt x="18081" y="5475"/>
                    <a:pt x="18133" y="5445"/>
                  </a:cubicBezTo>
                  <a:cubicBezTo>
                    <a:pt x="18123" y="5434"/>
                    <a:pt x="18112" y="5424"/>
                    <a:pt x="18112" y="5403"/>
                  </a:cubicBezTo>
                  <a:cubicBezTo>
                    <a:pt x="18102" y="5351"/>
                    <a:pt x="18153" y="5320"/>
                    <a:pt x="18185" y="5289"/>
                  </a:cubicBezTo>
                  <a:cubicBezTo>
                    <a:pt x="18247" y="5248"/>
                    <a:pt x="18298" y="5206"/>
                    <a:pt x="18360" y="5165"/>
                  </a:cubicBezTo>
                  <a:cubicBezTo>
                    <a:pt x="18443" y="5217"/>
                    <a:pt x="18506" y="5300"/>
                    <a:pt x="18537" y="5403"/>
                  </a:cubicBezTo>
                  <a:cubicBezTo>
                    <a:pt x="18570" y="5411"/>
                    <a:pt x="18604" y="5415"/>
                    <a:pt x="18637" y="5415"/>
                  </a:cubicBezTo>
                  <a:cubicBezTo>
                    <a:pt x="18737" y="5415"/>
                    <a:pt x="18835" y="5380"/>
                    <a:pt x="18920" y="5310"/>
                  </a:cubicBezTo>
                  <a:cubicBezTo>
                    <a:pt x="18848" y="5289"/>
                    <a:pt x="18775" y="5268"/>
                    <a:pt x="18713" y="5248"/>
                  </a:cubicBezTo>
                  <a:lnTo>
                    <a:pt x="18713" y="5248"/>
                  </a:lnTo>
                  <a:cubicBezTo>
                    <a:pt x="18716" y="5248"/>
                    <a:pt x="18720" y="5248"/>
                    <a:pt x="18724" y="5248"/>
                  </a:cubicBezTo>
                  <a:cubicBezTo>
                    <a:pt x="18781" y="5248"/>
                    <a:pt x="18826" y="5172"/>
                    <a:pt x="18816" y="5113"/>
                  </a:cubicBezTo>
                  <a:cubicBezTo>
                    <a:pt x="18733" y="5082"/>
                    <a:pt x="18641" y="5051"/>
                    <a:pt x="18558" y="5030"/>
                  </a:cubicBezTo>
                  <a:cubicBezTo>
                    <a:pt x="18616" y="4981"/>
                    <a:pt x="18574" y="4842"/>
                    <a:pt x="18509" y="4842"/>
                  </a:cubicBezTo>
                  <a:cubicBezTo>
                    <a:pt x="18504" y="4842"/>
                    <a:pt x="18500" y="4843"/>
                    <a:pt x="18496" y="4844"/>
                  </a:cubicBezTo>
                  <a:cubicBezTo>
                    <a:pt x="18547" y="4812"/>
                    <a:pt x="18578" y="4750"/>
                    <a:pt x="18588" y="4688"/>
                  </a:cubicBezTo>
                  <a:cubicBezTo>
                    <a:pt x="18457" y="4595"/>
                    <a:pt x="18307" y="4548"/>
                    <a:pt x="18162" y="4548"/>
                  </a:cubicBezTo>
                  <a:cubicBezTo>
                    <a:pt x="18113" y="4548"/>
                    <a:pt x="18066" y="4553"/>
                    <a:pt x="18019" y="4564"/>
                  </a:cubicBezTo>
                  <a:cubicBezTo>
                    <a:pt x="17998" y="4398"/>
                    <a:pt x="18019" y="4232"/>
                    <a:pt x="18091" y="4087"/>
                  </a:cubicBezTo>
                  <a:lnTo>
                    <a:pt x="18091" y="4087"/>
                  </a:lnTo>
                  <a:cubicBezTo>
                    <a:pt x="18086" y="4088"/>
                    <a:pt x="18082" y="4089"/>
                    <a:pt x="18078" y="4089"/>
                  </a:cubicBezTo>
                  <a:cubicBezTo>
                    <a:pt x="18006" y="4089"/>
                    <a:pt x="17992" y="3931"/>
                    <a:pt x="18060" y="3921"/>
                  </a:cubicBezTo>
                  <a:cubicBezTo>
                    <a:pt x="17936" y="3870"/>
                    <a:pt x="17801" y="3828"/>
                    <a:pt x="17677" y="3776"/>
                  </a:cubicBezTo>
                  <a:cubicBezTo>
                    <a:pt x="17729" y="3704"/>
                    <a:pt x="17667" y="3559"/>
                    <a:pt x="17584" y="3559"/>
                  </a:cubicBezTo>
                  <a:cubicBezTo>
                    <a:pt x="17664" y="3521"/>
                    <a:pt x="17751" y="3503"/>
                    <a:pt x="17838" y="3503"/>
                  </a:cubicBezTo>
                  <a:cubicBezTo>
                    <a:pt x="17942" y="3503"/>
                    <a:pt x="18047" y="3529"/>
                    <a:pt x="18143" y="3580"/>
                  </a:cubicBezTo>
                  <a:cubicBezTo>
                    <a:pt x="18060" y="3497"/>
                    <a:pt x="18164" y="3352"/>
                    <a:pt x="18257" y="3290"/>
                  </a:cubicBezTo>
                  <a:cubicBezTo>
                    <a:pt x="18153" y="3248"/>
                    <a:pt x="18091" y="3113"/>
                    <a:pt x="18123" y="2999"/>
                  </a:cubicBezTo>
                  <a:lnTo>
                    <a:pt x="18123" y="2999"/>
                  </a:lnTo>
                  <a:cubicBezTo>
                    <a:pt x="18086" y="3056"/>
                    <a:pt x="18021" y="3085"/>
                    <a:pt x="17955" y="3085"/>
                  </a:cubicBezTo>
                  <a:cubicBezTo>
                    <a:pt x="17889" y="3085"/>
                    <a:pt x="17822" y="3056"/>
                    <a:pt x="17780" y="2999"/>
                  </a:cubicBezTo>
                  <a:cubicBezTo>
                    <a:pt x="17708" y="2875"/>
                    <a:pt x="17750" y="2678"/>
                    <a:pt x="17863" y="2616"/>
                  </a:cubicBezTo>
                  <a:cubicBezTo>
                    <a:pt x="17983" y="2684"/>
                    <a:pt x="18111" y="2725"/>
                    <a:pt x="18239" y="2725"/>
                  </a:cubicBezTo>
                  <a:cubicBezTo>
                    <a:pt x="18266" y="2725"/>
                    <a:pt x="18292" y="2723"/>
                    <a:pt x="18319" y="2719"/>
                  </a:cubicBezTo>
                  <a:cubicBezTo>
                    <a:pt x="18288" y="2647"/>
                    <a:pt x="18257" y="2585"/>
                    <a:pt x="18236" y="2512"/>
                  </a:cubicBezTo>
                  <a:cubicBezTo>
                    <a:pt x="18268" y="2481"/>
                    <a:pt x="18309" y="2450"/>
                    <a:pt x="18351" y="2429"/>
                  </a:cubicBezTo>
                  <a:cubicBezTo>
                    <a:pt x="18268" y="2429"/>
                    <a:pt x="18215" y="2305"/>
                    <a:pt x="18257" y="2222"/>
                  </a:cubicBezTo>
                  <a:lnTo>
                    <a:pt x="18257" y="2222"/>
                  </a:lnTo>
                  <a:cubicBezTo>
                    <a:pt x="18185" y="2263"/>
                    <a:pt x="18112" y="2305"/>
                    <a:pt x="18040" y="2336"/>
                  </a:cubicBezTo>
                  <a:cubicBezTo>
                    <a:pt x="18040" y="2274"/>
                    <a:pt x="17987" y="2222"/>
                    <a:pt x="17925" y="2212"/>
                  </a:cubicBezTo>
                  <a:cubicBezTo>
                    <a:pt x="17978" y="2129"/>
                    <a:pt x="18019" y="2035"/>
                    <a:pt x="18060" y="1953"/>
                  </a:cubicBezTo>
                  <a:lnTo>
                    <a:pt x="18060" y="1953"/>
                  </a:lnTo>
                  <a:cubicBezTo>
                    <a:pt x="18054" y="1959"/>
                    <a:pt x="18046" y="1962"/>
                    <a:pt x="18037" y="1962"/>
                  </a:cubicBezTo>
                  <a:cubicBezTo>
                    <a:pt x="18005" y="1962"/>
                    <a:pt x="17967" y="1921"/>
                    <a:pt x="17967" y="1880"/>
                  </a:cubicBezTo>
                  <a:cubicBezTo>
                    <a:pt x="17978" y="1828"/>
                    <a:pt x="18008" y="1777"/>
                    <a:pt x="18040" y="1745"/>
                  </a:cubicBezTo>
                  <a:lnTo>
                    <a:pt x="18040" y="1745"/>
                  </a:lnTo>
                  <a:cubicBezTo>
                    <a:pt x="17946" y="1839"/>
                    <a:pt x="17822" y="1901"/>
                    <a:pt x="17697" y="1901"/>
                  </a:cubicBezTo>
                  <a:cubicBezTo>
                    <a:pt x="17708" y="1756"/>
                    <a:pt x="17729" y="1600"/>
                    <a:pt x="17739" y="1445"/>
                  </a:cubicBezTo>
                  <a:cubicBezTo>
                    <a:pt x="17801" y="1404"/>
                    <a:pt x="17863" y="1352"/>
                    <a:pt x="17915" y="1310"/>
                  </a:cubicBezTo>
                  <a:cubicBezTo>
                    <a:pt x="17759" y="1227"/>
                    <a:pt x="17635" y="1052"/>
                    <a:pt x="17604" y="854"/>
                  </a:cubicBezTo>
                  <a:cubicBezTo>
                    <a:pt x="17791" y="679"/>
                    <a:pt x="17957" y="481"/>
                    <a:pt x="18081" y="243"/>
                  </a:cubicBezTo>
                  <a:lnTo>
                    <a:pt x="18081" y="243"/>
                  </a:lnTo>
                  <a:cubicBezTo>
                    <a:pt x="18013" y="322"/>
                    <a:pt x="17915" y="365"/>
                    <a:pt x="17815" y="365"/>
                  </a:cubicBezTo>
                  <a:cubicBezTo>
                    <a:pt x="17733" y="365"/>
                    <a:pt x="17650" y="335"/>
                    <a:pt x="17584" y="274"/>
                  </a:cubicBezTo>
                  <a:cubicBezTo>
                    <a:pt x="17511" y="202"/>
                    <a:pt x="17469" y="108"/>
                    <a:pt x="17459" y="5"/>
                  </a:cubicBezTo>
                  <a:cubicBezTo>
                    <a:pt x="17446" y="2"/>
                    <a:pt x="17432" y="1"/>
                    <a:pt x="17418" y="1"/>
                  </a:cubicBezTo>
                  <a:close/>
                  <a:moveTo>
                    <a:pt x="55444" y="21411"/>
                  </a:moveTo>
                  <a:lnTo>
                    <a:pt x="55444" y="21411"/>
                  </a:lnTo>
                  <a:cubicBezTo>
                    <a:pt x="55454" y="21474"/>
                    <a:pt x="55465" y="21536"/>
                    <a:pt x="55486" y="21598"/>
                  </a:cubicBezTo>
                  <a:cubicBezTo>
                    <a:pt x="55478" y="21582"/>
                    <a:pt x="55464" y="21575"/>
                    <a:pt x="55450" y="21575"/>
                  </a:cubicBezTo>
                  <a:cubicBezTo>
                    <a:pt x="55427" y="21575"/>
                    <a:pt x="55403" y="21593"/>
                    <a:pt x="55403" y="21619"/>
                  </a:cubicBezTo>
                  <a:cubicBezTo>
                    <a:pt x="55392" y="21660"/>
                    <a:pt x="55424" y="21692"/>
                    <a:pt x="55444" y="21722"/>
                  </a:cubicBezTo>
                  <a:cubicBezTo>
                    <a:pt x="55413" y="21722"/>
                    <a:pt x="55392" y="21733"/>
                    <a:pt x="55362" y="21733"/>
                  </a:cubicBezTo>
                  <a:cubicBezTo>
                    <a:pt x="55392" y="21784"/>
                    <a:pt x="55413" y="21847"/>
                    <a:pt x="55424" y="21909"/>
                  </a:cubicBezTo>
                  <a:cubicBezTo>
                    <a:pt x="55419" y="21910"/>
                    <a:pt x="55415" y="21910"/>
                    <a:pt x="55410" y="21910"/>
                  </a:cubicBezTo>
                  <a:cubicBezTo>
                    <a:pt x="55371" y="21910"/>
                    <a:pt x="55328" y="21874"/>
                    <a:pt x="55309" y="21837"/>
                  </a:cubicBezTo>
                  <a:cubicBezTo>
                    <a:pt x="55279" y="21795"/>
                    <a:pt x="55279" y="21733"/>
                    <a:pt x="55258" y="21692"/>
                  </a:cubicBezTo>
                  <a:cubicBezTo>
                    <a:pt x="55247" y="21681"/>
                    <a:pt x="55247" y="21671"/>
                    <a:pt x="55237" y="21660"/>
                  </a:cubicBezTo>
                  <a:cubicBezTo>
                    <a:pt x="55234" y="21659"/>
                    <a:pt x="55231" y="21659"/>
                    <a:pt x="55228" y="21659"/>
                  </a:cubicBezTo>
                  <a:cubicBezTo>
                    <a:pt x="55202" y="21659"/>
                    <a:pt x="55186" y="21694"/>
                    <a:pt x="55196" y="21712"/>
                  </a:cubicBezTo>
                  <a:cubicBezTo>
                    <a:pt x="55196" y="21743"/>
                    <a:pt x="55217" y="21774"/>
                    <a:pt x="55217" y="21805"/>
                  </a:cubicBezTo>
                  <a:cubicBezTo>
                    <a:pt x="55197" y="21780"/>
                    <a:pt x="55167" y="21766"/>
                    <a:pt x="55137" y="21766"/>
                  </a:cubicBezTo>
                  <a:cubicBezTo>
                    <a:pt x="55117" y="21766"/>
                    <a:pt x="55098" y="21772"/>
                    <a:pt x="55081" y="21784"/>
                  </a:cubicBezTo>
                  <a:cubicBezTo>
                    <a:pt x="55144" y="21857"/>
                    <a:pt x="55206" y="21920"/>
                    <a:pt x="55268" y="21992"/>
                  </a:cubicBezTo>
                  <a:cubicBezTo>
                    <a:pt x="55237" y="22012"/>
                    <a:pt x="55258" y="22075"/>
                    <a:pt x="55289" y="22095"/>
                  </a:cubicBezTo>
                  <a:cubicBezTo>
                    <a:pt x="55320" y="22127"/>
                    <a:pt x="55362" y="22137"/>
                    <a:pt x="55382" y="22178"/>
                  </a:cubicBezTo>
                  <a:cubicBezTo>
                    <a:pt x="55413" y="22210"/>
                    <a:pt x="55403" y="22272"/>
                    <a:pt x="55362" y="22272"/>
                  </a:cubicBezTo>
                  <a:cubicBezTo>
                    <a:pt x="55413" y="22302"/>
                    <a:pt x="55465" y="22334"/>
                    <a:pt x="55507" y="22385"/>
                  </a:cubicBezTo>
                  <a:cubicBezTo>
                    <a:pt x="55548" y="22427"/>
                    <a:pt x="55579" y="22489"/>
                    <a:pt x="55569" y="22562"/>
                  </a:cubicBezTo>
                  <a:cubicBezTo>
                    <a:pt x="55569" y="22572"/>
                    <a:pt x="55558" y="22593"/>
                    <a:pt x="55558" y="22613"/>
                  </a:cubicBezTo>
                  <a:cubicBezTo>
                    <a:pt x="55564" y="22636"/>
                    <a:pt x="55584" y="22646"/>
                    <a:pt x="55609" y="22646"/>
                  </a:cubicBezTo>
                  <a:cubicBezTo>
                    <a:pt x="55630" y="22646"/>
                    <a:pt x="55653" y="22638"/>
                    <a:pt x="55672" y="22624"/>
                  </a:cubicBezTo>
                  <a:cubicBezTo>
                    <a:pt x="55703" y="22603"/>
                    <a:pt x="55735" y="22562"/>
                    <a:pt x="55776" y="22551"/>
                  </a:cubicBezTo>
                  <a:cubicBezTo>
                    <a:pt x="55827" y="22551"/>
                    <a:pt x="55880" y="22624"/>
                    <a:pt x="55848" y="22675"/>
                  </a:cubicBezTo>
                  <a:cubicBezTo>
                    <a:pt x="55874" y="22665"/>
                    <a:pt x="55903" y="22660"/>
                    <a:pt x="55930" y="22660"/>
                  </a:cubicBezTo>
                  <a:cubicBezTo>
                    <a:pt x="55957" y="22660"/>
                    <a:pt x="55983" y="22665"/>
                    <a:pt x="56004" y="22675"/>
                  </a:cubicBezTo>
                  <a:cubicBezTo>
                    <a:pt x="56045" y="22696"/>
                    <a:pt x="56076" y="22748"/>
                    <a:pt x="56097" y="22790"/>
                  </a:cubicBezTo>
                  <a:cubicBezTo>
                    <a:pt x="56190" y="22686"/>
                    <a:pt x="56263" y="22520"/>
                    <a:pt x="56315" y="22385"/>
                  </a:cubicBezTo>
                  <a:lnTo>
                    <a:pt x="56315" y="22385"/>
                  </a:lnTo>
                  <a:cubicBezTo>
                    <a:pt x="56273" y="22406"/>
                    <a:pt x="56232" y="22427"/>
                    <a:pt x="56190" y="22438"/>
                  </a:cubicBezTo>
                  <a:cubicBezTo>
                    <a:pt x="56180" y="22448"/>
                    <a:pt x="56159" y="22448"/>
                    <a:pt x="56149" y="22448"/>
                  </a:cubicBezTo>
                  <a:cubicBezTo>
                    <a:pt x="56118" y="22438"/>
                    <a:pt x="56118" y="22385"/>
                    <a:pt x="56138" y="22344"/>
                  </a:cubicBezTo>
                  <a:cubicBezTo>
                    <a:pt x="56159" y="22313"/>
                    <a:pt x="56180" y="22261"/>
                    <a:pt x="56159" y="22240"/>
                  </a:cubicBezTo>
                  <a:cubicBezTo>
                    <a:pt x="56148" y="22230"/>
                    <a:pt x="56136" y="22225"/>
                    <a:pt x="56125" y="22225"/>
                  </a:cubicBezTo>
                  <a:cubicBezTo>
                    <a:pt x="56103" y="22225"/>
                    <a:pt x="56083" y="22241"/>
                    <a:pt x="56076" y="22261"/>
                  </a:cubicBezTo>
                  <a:cubicBezTo>
                    <a:pt x="56060" y="22285"/>
                    <a:pt x="56063" y="22315"/>
                    <a:pt x="56069" y="22342"/>
                  </a:cubicBezTo>
                  <a:lnTo>
                    <a:pt x="56069" y="22342"/>
                  </a:lnTo>
                  <a:cubicBezTo>
                    <a:pt x="56054" y="22302"/>
                    <a:pt x="56018" y="22272"/>
                    <a:pt x="55983" y="22272"/>
                  </a:cubicBezTo>
                  <a:cubicBezTo>
                    <a:pt x="55963" y="22168"/>
                    <a:pt x="56004" y="22065"/>
                    <a:pt x="56087" y="22023"/>
                  </a:cubicBezTo>
                  <a:cubicBezTo>
                    <a:pt x="56076" y="22023"/>
                    <a:pt x="56066" y="22012"/>
                    <a:pt x="56066" y="22002"/>
                  </a:cubicBezTo>
                  <a:cubicBezTo>
                    <a:pt x="56066" y="21992"/>
                    <a:pt x="56076" y="21971"/>
                    <a:pt x="56087" y="21961"/>
                  </a:cubicBezTo>
                  <a:cubicBezTo>
                    <a:pt x="56118" y="21920"/>
                    <a:pt x="56159" y="21878"/>
                    <a:pt x="56190" y="21837"/>
                  </a:cubicBezTo>
                  <a:cubicBezTo>
                    <a:pt x="56159" y="21816"/>
                    <a:pt x="56118" y="21795"/>
                    <a:pt x="56087" y="21774"/>
                  </a:cubicBezTo>
                  <a:cubicBezTo>
                    <a:pt x="56108" y="21733"/>
                    <a:pt x="56076" y="21660"/>
                    <a:pt x="56025" y="21660"/>
                  </a:cubicBezTo>
                  <a:cubicBezTo>
                    <a:pt x="55983" y="21660"/>
                    <a:pt x="55963" y="21722"/>
                    <a:pt x="55972" y="21754"/>
                  </a:cubicBezTo>
                  <a:cubicBezTo>
                    <a:pt x="55952" y="21733"/>
                    <a:pt x="55931" y="21702"/>
                    <a:pt x="55910" y="21692"/>
                  </a:cubicBezTo>
                  <a:cubicBezTo>
                    <a:pt x="55910" y="21733"/>
                    <a:pt x="55900" y="21784"/>
                    <a:pt x="55900" y="21826"/>
                  </a:cubicBezTo>
                  <a:cubicBezTo>
                    <a:pt x="55869" y="21826"/>
                    <a:pt x="55848" y="21795"/>
                    <a:pt x="55848" y="21764"/>
                  </a:cubicBezTo>
                  <a:cubicBezTo>
                    <a:pt x="55838" y="21774"/>
                    <a:pt x="55827" y="21795"/>
                    <a:pt x="55817" y="21805"/>
                  </a:cubicBezTo>
                  <a:cubicBezTo>
                    <a:pt x="55817" y="21784"/>
                    <a:pt x="55807" y="21754"/>
                    <a:pt x="55797" y="21733"/>
                  </a:cubicBezTo>
                  <a:lnTo>
                    <a:pt x="55797" y="21733"/>
                  </a:lnTo>
                  <a:cubicBezTo>
                    <a:pt x="55817" y="21878"/>
                    <a:pt x="55848" y="22012"/>
                    <a:pt x="55910" y="22147"/>
                  </a:cubicBezTo>
                  <a:cubicBezTo>
                    <a:pt x="55869" y="22157"/>
                    <a:pt x="55827" y="22168"/>
                    <a:pt x="55797" y="22178"/>
                  </a:cubicBezTo>
                  <a:cubicBezTo>
                    <a:pt x="55827" y="22230"/>
                    <a:pt x="55859" y="22293"/>
                    <a:pt x="55848" y="22365"/>
                  </a:cubicBezTo>
                  <a:cubicBezTo>
                    <a:pt x="55776" y="22344"/>
                    <a:pt x="55703" y="22293"/>
                    <a:pt x="55672" y="22210"/>
                  </a:cubicBezTo>
                  <a:cubicBezTo>
                    <a:pt x="55652" y="22147"/>
                    <a:pt x="55662" y="22075"/>
                    <a:pt x="55693" y="22023"/>
                  </a:cubicBezTo>
                  <a:lnTo>
                    <a:pt x="55693" y="22023"/>
                  </a:lnTo>
                  <a:cubicBezTo>
                    <a:pt x="55672" y="22044"/>
                    <a:pt x="55641" y="22044"/>
                    <a:pt x="55610" y="22044"/>
                  </a:cubicBezTo>
                  <a:cubicBezTo>
                    <a:pt x="55620" y="21950"/>
                    <a:pt x="55631" y="21857"/>
                    <a:pt x="55662" y="21764"/>
                  </a:cubicBezTo>
                  <a:lnTo>
                    <a:pt x="55662" y="21764"/>
                  </a:lnTo>
                  <a:cubicBezTo>
                    <a:pt x="55631" y="21774"/>
                    <a:pt x="55610" y="21784"/>
                    <a:pt x="55579" y="21805"/>
                  </a:cubicBezTo>
                  <a:cubicBezTo>
                    <a:pt x="55631" y="21692"/>
                    <a:pt x="55620" y="21546"/>
                    <a:pt x="55548" y="21453"/>
                  </a:cubicBezTo>
                  <a:cubicBezTo>
                    <a:pt x="55548" y="21474"/>
                    <a:pt x="55548" y="21494"/>
                    <a:pt x="55537" y="21505"/>
                  </a:cubicBezTo>
                  <a:cubicBezTo>
                    <a:pt x="55527" y="21464"/>
                    <a:pt x="55496" y="21422"/>
                    <a:pt x="55444" y="2141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729714" y="3861422"/>
              <a:ext cx="4236140" cy="2089655"/>
            </a:xfrm>
            <a:custGeom>
              <a:avLst/>
              <a:gdLst/>
              <a:ahLst/>
              <a:cxnLst/>
              <a:rect l="l" t="t" r="r" b="b"/>
              <a:pathLst>
                <a:path w="45270" h="24569" extrusionOk="0">
                  <a:moveTo>
                    <a:pt x="39923" y="633"/>
                  </a:moveTo>
                  <a:cubicBezTo>
                    <a:pt x="39922" y="642"/>
                    <a:pt x="39921" y="651"/>
                    <a:pt x="39920" y="659"/>
                  </a:cubicBezTo>
                  <a:lnTo>
                    <a:pt x="39920" y="659"/>
                  </a:lnTo>
                  <a:cubicBezTo>
                    <a:pt x="39921" y="651"/>
                    <a:pt x="39922" y="642"/>
                    <a:pt x="39923" y="633"/>
                  </a:cubicBezTo>
                  <a:close/>
                  <a:moveTo>
                    <a:pt x="33737" y="3151"/>
                  </a:move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lnTo>
                    <a:pt x="33737" y="3151"/>
                  </a:lnTo>
                  <a:cubicBezTo>
                    <a:pt x="33737" y="3151"/>
                    <a:pt x="33737" y="3151"/>
                    <a:pt x="33737" y="3151"/>
                  </a:cubicBezTo>
                  <a:close/>
                  <a:moveTo>
                    <a:pt x="38369" y="3544"/>
                  </a:moveTo>
                  <a:cubicBezTo>
                    <a:pt x="38370" y="3547"/>
                    <a:pt x="38371" y="3549"/>
                    <a:pt x="38372" y="3551"/>
                  </a:cubicBezTo>
                  <a:lnTo>
                    <a:pt x="38372" y="3551"/>
                  </a:lnTo>
                  <a:cubicBezTo>
                    <a:pt x="38371" y="3549"/>
                    <a:pt x="38370" y="3547"/>
                    <a:pt x="38369" y="3544"/>
                  </a:cubicBezTo>
                  <a:close/>
                  <a:moveTo>
                    <a:pt x="19542" y="4974"/>
                  </a:moveTo>
                  <a:cubicBezTo>
                    <a:pt x="19540" y="4976"/>
                    <a:pt x="19539" y="4978"/>
                    <a:pt x="19538" y="4980"/>
                  </a:cubicBezTo>
                  <a:lnTo>
                    <a:pt x="19538" y="4980"/>
                  </a:lnTo>
                  <a:cubicBezTo>
                    <a:pt x="19539" y="4978"/>
                    <a:pt x="19540" y="4976"/>
                    <a:pt x="19542" y="4974"/>
                  </a:cubicBezTo>
                  <a:close/>
                  <a:moveTo>
                    <a:pt x="31561" y="5669"/>
                  </a:moveTo>
                  <a:lnTo>
                    <a:pt x="31561" y="5669"/>
                  </a:lnTo>
                  <a:cubicBezTo>
                    <a:pt x="31564" y="5670"/>
                    <a:pt x="31566" y="5672"/>
                    <a:pt x="31569" y="5673"/>
                  </a:cubicBezTo>
                  <a:lnTo>
                    <a:pt x="31569" y="5673"/>
                  </a:lnTo>
                  <a:cubicBezTo>
                    <a:pt x="31566" y="5671"/>
                    <a:pt x="31564" y="5670"/>
                    <a:pt x="31561" y="5669"/>
                  </a:cubicBezTo>
                  <a:close/>
                  <a:moveTo>
                    <a:pt x="42658" y="5895"/>
                  </a:moveTo>
                  <a:cubicBezTo>
                    <a:pt x="42667" y="5901"/>
                    <a:pt x="42678" y="5905"/>
                    <a:pt x="42689" y="5907"/>
                  </a:cubicBezTo>
                  <a:cubicBezTo>
                    <a:pt x="42679" y="5902"/>
                    <a:pt x="42668" y="5898"/>
                    <a:pt x="42658" y="5895"/>
                  </a:cubicBezTo>
                  <a:close/>
                  <a:moveTo>
                    <a:pt x="41715" y="6442"/>
                  </a:moveTo>
                  <a:cubicBezTo>
                    <a:pt x="41725" y="6443"/>
                    <a:pt x="41736" y="6445"/>
                    <a:pt x="41747" y="6446"/>
                  </a:cubicBezTo>
                  <a:cubicBezTo>
                    <a:pt x="41736" y="6443"/>
                    <a:pt x="41725" y="6442"/>
                    <a:pt x="41715" y="6442"/>
                  </a:cubicBezTo>
                  <a:close/>
                  <a:moveTo>
                    <a:pt x="32338" y="6622"/>
                  </a:moveTo>
                  <a:cubicBezTo>
                    <a:pt x="32336" y="6632"/>
                    <a:pt x="32336" y="6642"/>
                    <a:pt x="32338" y="6650"/>
                  </a:cubicBezTo>
                  <a:lnTo>
                    <a:pt x="32338" y="6650"/>
                  </a:lnTo>
                  <a:cubicBezTo>
                    <a:pt x="32338" y="6640"/>
                    <a:pt x="32338" y="6631"/>
                    <a:pt x="32338" y="6622"/>
                  </a:cubicBezTo>
                  <a:close/>
                  <a:moveTo>
                    <a:pt x="18910" y="7389"/>
                  </a:moveTo>
                  <a:cubicBezTo>
                    <a:pt x="18910" y="7389"/>
                    <a:pt x="18910" y="7389"/>
                    <a:pt x="18910" y="7389"/>
                  </a:cubicBezTo>
                  <a:lnTo>
                    <a:pt x="18910" y="7389"/>
                  </a:lnTo>
                  <a:cubicBezTo>
                    <a:pt x="18910" y="7389"/>
                    <a:pt x="18910" y="7389"/>
                    <a:pt x="18910" y="7389"/>
                  </a:cubicBezTo>
                  <a:close/>
                  <a:moveTo>
                    <a:pt x="18373" y="7988"/>
                  </a:moveTo>
                  <a:cubicBezTo>
                    <a:pt x="18366" y="7988"/>
                    <a:pt x="18358" y="7989"/>
                    <a:pt x="18351" y="7990"/>
                  </a:cubicBezTo>
                  <a:cubicBezTo>
                    <a:pt x="18358" y="7990"/>
                    <a:pt x="18366" y="7989"/>
                    <a:pt x="18373" y="7988"/>
                  </a:cubicBezTo>
                  <a:close/>
                  <a:moveTo>
                    <a:pt x="27821" y="7928"/>
                  </a:moveTo>
                  <a:cubicBezTo>
                    <a:pt x="27825" y="7951"/>
                    <a:pt x="27831" y="7973"/>
                    <a:pt x="27838" y="7995"/>
                  </a:cubicBezTo>
                  <a:lnTo>
                    <a:pt x="27838" y="7995"/>
                  </a:lnTo>
                  <a:cubicBezTo>
                    <a:pt x="27833" y="7973"/>
                    <a:pt x="27827" y="7950"/>
                    <a:pt x="27821" y="7928"/>
                  </a:cubicBezTo>
                  <a:close/>
                  <a:moveTo>
                    <a:pt x="32193" y="8301"/>
                  </a:moveTo>
                  <a:lnTo>
                    <a:pt x="32193" y="8301"/>
                  </a:lnTo>
                  <a:cubicBezTo>
                    <a:pt x="32200" y="8315"/>
                    <a:pt x="32208" y="8328"/>
                    <a:pt x="32217" y="8341"/>
                  </a:cubicBezTo>
                  <a:lnTo>
                    <a:pt x="32217" y="8341"/>
                  </a:lnTo>
                  <a:cubicBezTo>
                    <a:pt x="32209" y="8327"/>
                    <a:pt x="32201" y="8314"/>
                    <a:pt x="32193" y="8301"/>
                  </a:cubicBezTo>
                  <a:close/>
                  <a:moveTo>
                    <a:pt x="37716" y="8249"/>
                  </a:moveTo>
                  <a:lnTo>
                    <a:pt x="37865" y="8373"/>
                  </a:lnTo>
                  <a:lnTo>
                    <a:pt x="37865" y="8373"/>
                  </a:lnTo>
                  <a:cubicBezTo>
                    <a:pt x="37818" y="8328"/>
                    <a:pt x="37768" y="8286"/>
                    <a:pt x="37716" y="8249"/>
                  </a:cubicBezTo>
                  <a:close/>
                  <a:moveTo>
                    <a:pt x="22101" y="9077"/>
                  </a:moveTo>
                  <a:lnTo>
                    <a:pt x="22101" y="9077"/>
                  </a:lnTo>
                  <a:cubicBezTo>
                    <a:pt x="22094" y="9081"/>
                    <a:pt x="22088" y="9086"/>
                    <a:pt x="22084" y="9092"/>
                  </a:cubicBezTo>
                  <a:lnTo>
                    <a:pt x="22084" y="9092"/>
                  </a:lnTo>
                  <a:cubicBezTo>
                    <a:pt x="22090" y="9088"/>
                    <a:pt x="22096" y="9083"/>
                    <a:pt x="22101" y="9077"/>
                  </a:cubicBezTo>
                  <a:close/>
                  <a:moveTo>
                    <a:pt x="34908" y="9119"/>
                  </a:moveTo>
                  <a:lnTo>
                    <a:pt x="34908" y="9119"/>
                  </a:lnTo>
                  <a:cubicBezTo>
                    <a:pt x="34908" y="9122"/>
                    <a:pt x="34908" y="9124"/>
                    <a:pt x="34908" y="9126"/>
                  </a:cubicBezTo>
                  <a:lnTo>
                    <a:pt x="34908" y="9126"/>
                  </a:lnTo>
                  <a:cubicBezTo>
                    <a:pt x="34908" y="9124"/>
                    <a:pt x="34908" y="9121"/>
                    <a:pt x="34908" y="9119"/>
                  </a:cubicBezTo>
                  <a:close/>
                  <a:moveTo>
                    <a:pt x="19293" y="9202"/>
                  </a:moveTo>
                  <a:lnTo>
                    <a:pt x="19293" y="9202"/>
                  </a:lnTo>
                  <a:cubicBezTo>
                    <a:pt x="19304" y="9204"/>
                    <a:pt x="19315" y="9205"/>
                    <a:pt x="19326" y="9206"/>
                  </a:cubicBezTo>
                  <a:lnTo>
                    <a:pt x="19326" y="9206"/>
                  </a:lnTo>
                  <a:cubicBezTo>
                    <a:pt x="19315" y="9204"/>
                    <a:pt x="19304" y="9203"/>
                    <a:pt x="19293" y="9202"/>
                  </a:cubicBezTo>
                  <a:close/>
                  <a:moveTo>
                    <a:pt x="44601" y="11475"/>
                  </a:moveTo>
                  <a:cubicBezTo>
                    <a:pt x="44609" y="11478"/>
                    <a:pt x="44617" y="11480"/>
                    <a:pt x="44627" y="11481"/>
                  </a:cubicBezTo>
                  <a:cubicBezTo>
                    <a:pt x="44619" y="11478"/>
                    <a:pt x="44610" y="11476"/>
                    <a:pt x="44601" y="11475"/>
                  </a:cubicBezTo>
                  <a:close/>
                  <a:moveTo>
                    <a:pt x="9263" y="13316"/>
                  </a:moveTo>
                  <a:cubicBezTo>
                    <a:pt x="9262" y="13318"/>
                    <a:pt x="9261" y="13319"/>
                    <a:pt x="9260" y="13321"/>
                  </a:cubicBezTo>
                  <a:lnTo>
                    <a:pt x="9260" y="13321"/>
                  </a:lnTo>
                  <a:cubicBezTo>
                    <a:pt x="9261" y="13319"/>
                    <a:pt x="9262" y="13318"/>
                    <a:pt x="9263" y="13316"/>
                  </a:cubicBezTo>
                  <a:close/>
                  <a:moveTo>
                    <a:pt x="14168" y="13936"/>
                  </a:moveTo>
                  <a:lnTo>
                    <a:pt x="14168" y="13936"/>
                  </a:lnTo>
                  <a:cubicBezTo>
                    <a:pt x="14170" y="13937"/>
                    <a:pt x="14172" y="13937"/>
                    <a:pt x="14174" y="13937"/>
                  </a:cubicBezTo>
                  <a:cubicBezTo>
                    <a:pt x="14172" y="13937"/>
                    <a:pt x="14170" y="13937"/>
                    <a:pt x="14168" y="13936"/>
                  </a:cubicBezTo>
                  <a:close/>
                  <a:moveTo>
                    <a:pt x="25417" y="14849"/>
                  </a:moveTo>
                  <a:lnTo>
                    <a:pt x="25417" y="14849"/>
                  </a:lnTo>
                  <a:cubicBezTo>
                    <a:pt x="25435" y="14858"/>
                    <a:pt x="25454" y="14864"/>
                    <a:pt x="25475" y="14868"/>
                  </a:cubicBezTo>
                  <a:lnTo>
                    <a:pt x="25475" y="14868"/>
                  </a:lnTo>
                  <a:cubicBezTo>
                    <a:pt x="25456" y="14861"/>
                    <a:pt x="25437" y="14855"/>
                    <a:pt x="25417" y="14849"/>
                  </a:cubicBezTo>
                  <a:close/>
                  <a:moveTo>
                    <a:pt x="10454" y="15439"/>
                  </a:moveTo>
                  <a:cubicBezTo>
                    <a:pt x="10455" y="15439"/>
                    <a:pt x="10455" y="15439"/>
                    <a:pt x="10455" y="15439"/>
                  </a:cubicBezTo>
                  <a:cubicBezTo>
                    <a:pt x="10455" y="15439"/>
                    <a:pt x="10455" y="15439"/>
                    <a:pt x="10454" y="15439"/>
                  </a:cubicBezTo>
                  <a:close/>
                  <a:moveTo>
                    <a:pt x="12208" y="15899"/>
                  </a:moveTo>
                  <a:cubicBezTo>
                    <a:pt x="12207" y="15901"/>
                    <a:pt x="12206" y="15904"/>
                    <a:pt x="12206" y="15906"/>
                  </a:cubicBezTo>
                  <a:cubicBezTo>
                    <a:pt x="12207" y="15904"/>
                    <a:pt x="12207" y="15901"/>
                    <a:pt x="12208" y="15899"/>
                  </a:cubicBezTo>
                  <a:close/>
                  <a:moveTo>
                    <a:pt x="10921" y="16652"/>
                  </a:moveTo>
                  <a:cubicBezTo>
                    <a:pt x="10915" y="16654"/>
                    <a:pt x="10910" y="16658"/>
                    <a:pt x="10906" y="16661"/>
                  </a:cubicBezTo>
                  <a:lnTo>
                    <a:pt x="10906" y="16661"/>
                  </a:lnTo>
                  <a:cubicBezTo>
                    <a:pt x="10911" y="16659"/>
                    <a:pt x="10916" y="16656"/>
                    <a:pt x="10921" y="16652"/>
                  </a:cubicBezTo>
                  <a:close/>
                  <a:moveTo>
                    <a:pt x="12424" y="16756"/>
                  </a:moveTo>
                  <a:cubicBezTo>
                    <a:pt x="12424" y="16756"/>
                    <a:pt x="12424" y="16756"/>
                    <a:pt x="12424" y="16756"/>
                  </a:cubicBezTo>
                  <a:cubicBezTo>
                    <a:pt x="12424" y="16756"/>
                    <a:pt x="12424" y="16756"/>
                    <a:pt x="12424" y="16756"/>
                  </a:cubicBezTo>
                  <a:close/>
                  <a:moveTo>
                    <a:pt x="15749" y="17657"/>
                  </a:moveTo>
                  <a:cubicBezTo>
                    <a:pt x="15749" y="17657"/>
                    <a:pt x="15749" y="17657"/>
                    <a:pt x="15749" y="17658"/>
                  </a:cubicBezTo>
                  <a:lnTo>
                    <a:pt x="15749" y="17658"/>
                  </a:lnTo>
                  <a:cubicBezTo>
                    <a:pt x="15749" y="17657"/>
                    <a:pt x="15749" y="17657"/>
                    <a:pt x="15749" y="17657"/>
                  </a:cubicBezTo>
                  <a:close/>
                  <a:moveTo>
                    <a:pt x="15749" y="17792"/>
                  </a:moveTo>
                  <a:lnTo>
                    <a:pt x="15749" y="17792"/>
                  </a:lnTo>
                  <a:cubicBezTo>
                    <a:pt x="15749" y="17796"/>
                    <a:pt x="15749" y="17801"/>
                    <a:pt x="15749" y="17805"/>
                  </a:cubicBezTo>
                  <a:lnTo>
                    <a:pt x="15749" y="17805"/>
                  </a:lnTo>
                  <a:cubicBezTo>
                    <a:pt x="15749" y="17801"/>
                    <a:pt x="15749" y="17796"/>
                    <a:pt x="15749" y="17792"/>
                  </a:cubicBezTo>
                  <a:close/>
                  <a:moveTo>
                    <a:pt x="15353" y="17843"/>
                  </a:moveTo>
                  <a:cubicBezTo>
                    <a:pt x="15354" y="17843"/>
                    <a:pt x="15355" y="17843"/>
                    <a:pt x="15356" y="17843"/>
                  </a:cubicBezTo>
                  <a:cubicBezTo>
                    <a:pt x="15355" y="17843"/>
                    <a:pt x="15354" y="17843"/>
                    <a:pt x="15353" y="17843"/>
                  </a:cubicBezTo>
                  <a:close/>
                  <a:moveTo>
                    <a:pt x="5711" y="18535"/>
                  </a:moveTo>
                  <a:cubicBezTo>
                    <a:pt x="5710" y="18536"/>
                    <a:pt x="5710" y="18537"/>
                    <a:pt x="5710" y="18538"/>
                  </a:cubicBezTo>
                  <a:cubicBezTo>
                    <a:pt x="5710" y="18537"/>
                    <a:pt x="5710" y="18536"/>
                    <a:pt x="5711" y="18535"/>
                  </a:cubicBezTo>
                  <a:close/>
                  <a:moveTo>
                    <a:pt x="11025" y="18589"/>
                  </a:moveTo>
                  <a:cubicBezTo>
                    <a:pt x="11025" y="18593"/>
                    <a:pt x="11026" y="18597"/>
                    <a:pt x="11027" y="18601"/>
                  </a:cubicBezTo>
                  <a:lnTo>
                    <a:pt x="11027" y="18601"/>
                  </a:lnTo>
                  <a:cubicBezTo>
                    <a:pt x="11026" y="18597"/>
                    <a:pt x="11026" y="18593"/>
                    <a:pt x="11025" y="18589"/>
                  </a:cubicBezTo>
                  <a:close/>
                  <a:moveTo>
                    <a:pt x="12424" y="20247"/>
                  </a:moveTo>
                  <a:cubicBezTo>
                    <a:pt x="12422" y="20248"/>
                    <a:pt x="12420" y="20249"/>
                    <a:pt x="12418" y="20251"/>
                  </a:cubicBezTo>
                  <a:lnTo>
                    <a:pt x="12418" y="20251"/>
                  </a:lnTo>
                  <a:cubicBezTo>
                    <a:pt x="12420" y="20249"/>
                    <a:pt x="12422" y="20248"/>
                    <a:pt x="12424" y="20247"/>
                  </a:cubicBezTo>
                  <a:close/>
                  <a:moveTo>
                    <a:pt x="2100" y="21544"/>
                  </a:moveTo>
                  <a:lnTo>
                    <a:pt x="2100" y="21544"/>
                  </a:lnTo>
                  <a:cubicBezTo>
                    <a:pt x="2094" y="21546"/>
                    <a:pt x="2089" y="21549"/>
                    <a:pt x="2083" y="21553"/>
                  </a:cubicBezTo>
                  <a:cubicBezTo>
                    <a:pt x="2089" y="21550"/>
                    <a:pt x="2094" y="21547"/>
                    <a:pt x="2100" y="21544"/>
                  </a:cubicBezTo>
                  <a:close/>
                  <a:moveTo>
                    <a:pt x="5015" y="22599"/>
                  </a:moveTo>
                  <a:lnTo>
                    <a:pt x="5015" y="22599"/>
                  </a:lnTo>
                  <a:cubicBezTo>
                    <a:pt x="5015" y="22599"/>
                    <a:pt x="5015" y="22599"/>
                    <a:pt x="5015" y="22600"/>
                  </a:cubicBezTo>
                  <a:cubicBezTo>
                    <a:pt x="5015" y="22599"/>
                    <a:pt x="5015" y="22599"/>
                    <a:pt x="5015" y="22599"/>
                  </a:cubicBezTo>
                  <a:close/>
                  <a:moveTo>
                    <a:pt x="4621" y="23159"/>
                  </a:moveTo>
                  <a:lnTo>
                    <a:pt x="4621" y="23159"/>
                  </a:lnTo>
                  <a:cubicBezTo>
                    <a:pt x="4653" y="23180"/>
                    <a:pt x="4673" y="23190"/>
                    <a:pt x="4683" y="23210"/>
                  </a:cubicBezTo>
                  <a:cubicBezTo>
                    <a:pt x="4663" y="23201"/>
                    <a:pt x="4642" y="23190"/>
                    <a:pt x="4621" y="23159"/>
                  </a:cubicBezTo>
                  <a:close/>
                  <a:moveTo>
                    <a:pt x="4107" y="23691"/>
                  </a:moveTo>
                  <a:cubicBezTo>
                    <a:pt x="4105" y="23697"/>
                    <a:pt x="4104" y="23702"/>
                    <a:pt x="4103" y="23708"/>
                  </a:cubicBezTo>
                  <a:cubicBezTo>
                    <a:pt x="4104" y="23702"/>
                    <a:pt x="4105" y="23697"/>
                    <a:pt x="4107" y="23691"/>
                  </a:cubicBezTo>
                  <a:close/>
                  <a:moveTo>
                    <a:pt x="5067" y="22330"/>
                  </a:moveTo>
                  <a:lnTo>
                    <a:pt x="5067" y="22330"/>
                  </a:lnTo>
                  <a:cubicBezTo>
                    <a:pt x="5056" y="22423"/>
                    <a:pt x="5046" y="22506"/>
                    <a:pt x="5015" y="22599"/>
                  </a:cubicBezTo>
                  <a:lnTo>
                    <a:pt x="5015" y="22599"/>
                  </a:lnTo>
                  <a:cubicBezTo>
                    <a:pt x="5023" y="22576"/>
                    <a:pt x="5043" y="22566"/>
                    <a:pt x="5065" y="22566"/>
                  </a:cubicBezTo>
                  <a:cubicBezTo>
                    <a:pt x="5101" y="22566"/>
                    <a:pt x="5143" y="22592"/>
                    <a:pt x="5150" y="22630"/>
                  </a:cubicBezTo>
                  <a:cubicBezTo>
                    <a:pt x="5160" y="22692"/>
                    <a:pt x="5119" y="22745"/>
                    <a:pt x="5067" y="22786"/>
                  </a:cubicBezTo>
                  <a:cubicBezTo>
                    <a:pt x="5119" y="22786"/>
                    <a:pt x="5160" y="22786"/>
                    <a:pt x="5201" y="22796"/>
                  </a:cubicBezTo>
                  <a:cubicBezTo>
                    <a:pt x="5150" y="22869"/>
                    <a:pt x="5119" y="22962"/>
                    <a:pt x="5098" y="23055"/>
                  </a:cubicBezTo>
                  <a:cubicBezTo>
                    <a:pt x="5105" y="23056"/>
                    <a:pt x="5112" y="23057"/>
                    <a:pt x="5118" y="23057"/>
                  </a:cubicBezTo>
                  <a:cubicBezTo>
                    <a:pt x="5193" y="23057"/>
                    <a:pt x="5256" y="23008"/>
                    <a:pt x="5284" y="22941"/>
                  </a:cubicBezTo>
                  <a:cubicBezTo>
                    <a:pt x="5326" y="22879"/>
                    <a:pt x="5337" y="22796"/>
                    <a:pt x="5367" y="22734"/>
                  </a:cubicBezTo>
                  <a:cubicBezTo>
                    <a:pt x="5367" y="22713"/>
                    <a:pt x="5378" y="22703"/>
                    <a:pt x="5399" y="22692"/>
                  </a:cubicBezTo>
                  <a:cubicBezTo>
                    <a:pt x="5403" y="22690"/>
                    <a:pt x="5407" y="22688"/>
                    <a:pt x="5412" y="22688"/>
                  </a:cubicBezTo>
                  <a:cubicBezTo>
                    <a:pt x="5440" y="22688"/>
                    <a:pt x="5469" y="22740"/>
                    <a:pt x="5461" y="22775"/>
                  </a:cubicBezTo>
                  <a:cubicBezTo>
                    <a:pt x="5450" y="22817"/>
                    <a:pt x="5429" y="22848"/>
                    <a:pt x="5429" y="22890"/>
                  </a:cubicBezTo>
                  <a:cubicBezTo>
                    <a:pt x="5453" y="22859"/>
                    <a:pt x="5499" y="22843"/>
                    <a:pt x="5542" y="22843"/>
                  </a:cubicBezTo>
                  <a:cubicBezTo>
                    <a:pt x="5574" y="22843"/>
                    <a:pt x="5605" y="22852"/>
                    <a:pt x="5627" y="22869"/>
                  </a:cubicBezTo>
                  <a:cubicBezTo>
                    <a:pt x="5533" y="22973"/>
                    <a:pt x="5440" y="23065"/>
                    <a:pt x="5347" y="23159"/>
                  </a:cubicBezTo>
                  <a:cubicBezTo>
                    <a:pt x="5388" y="23201"/>
                    <a:pt x="5367" y="23283"/>
                    <a:pt x="5316" y="23325"/>
                  </a:cubicBezTo>
                  <a:cubicBezTo>
                    <a:pt x="5264" y="23366"/>
                    <a:pt x="5201" y="23387"/>
                    <a:pt x="5160" y="23428"/>
                  </a:cubicBezTo>
                  <a:cubicBezTo>
                    <a:pt x="5129" y="23480"/>
                    <a:pt x="5139" y="23574"/>
                    <a:pt x="5201" y="23574"/>
                  </a:cubicBezTo>
                  <a:cubicBezTo>
                    <a:pt x="5119" y="23615"/>
                    <a:pt x="5036" y="23666"/>
                    <a:pt x="4973" y="23729"/>
                  </a:cubicBezTo>
                  <a:cubicBezTo>
                    <a:pt x="4911" y="23791"/>
                    <a:pt x="4870" y="23894"/>
                    <a:pt x="4881" y="23977"/>
                  </a:cubicBezTo>
                  <a:cubicBezTo>
                    <a:pt x="4891" y="24009"/>
                    <a:pt x="4901" y="24029"/>
                    <a:pt x="4891" y="24060"/>
                  </a:cubicBezTo>
                  <a:cubicBezTo>
                    <a:pt x="4885" y="24094"/>
                    <a:pt x="4854" y="24110"/>
                    <a:pt x="4817" y="24110"/>
                  </a:cubicBezTo>
                  <a:cubicBezTo>
                    <a:pt x="4787" y="24110"/>
                    <a:pt x="4753" y="24099"/>
                    <a:pt x="4725" y="24081"/>
                  </a:cubicBezTo>
                  <a:cubicBezTo>
                    <a:pt x="4673" y="24050"/>
                    <a:pt x="4632" y="23988"/>
                    <a:pt x="4559" y="23977"/>
                  </a:cubicBezTo>
                  <a:cubicBezTo>
                    <a:pt x="4556" y="23977"/>
                    <a:pt x="4552" y="23977"/>
                    <a:pt x="4549" y="23977"/>
                  </a:cubicBezTo>
                  <a:cubicBezTo>
                    <a:pt x="4470" y="23977"/>
                    <a:pt x="4406" y="24084"/>
                    <a:pt x="4445" y="24154"/>
                  </a:cubicBezTo>
                  <a:cubicBezTo>
                    <a:pt x="4407" y="24137"/>
                    <a:pt x="4362" y="24126"/>
                    <a:pt x="4318" y="24126"/>
                  </a:cubicBezTo>
                  <a:cubicBezTo>
                    <a:pt x="4279" y="24126"/>
                    <a:pt x="4241" y="24134"/>
                    <a:pt x="4207" y="24154"/>
                  </a:cubicBezTo>
                  <a:cubicBezTo>
                    <a:pt x="4155" y="24175"/>
                    <a:pt x="4103" y="24257"/>
                    <a:pt x="4072" y="24309"/>
                  </a:cubicBezTo>
                  <a:cubicBezTo>
                    <a:pt x="3917" y="24164"/>
                    <a:pt x="3813" y="23926"/>
                    <a:pt x="3730" y="23739"/>
                  </a:cubicBezTo>
                  <a:lnTo>
                    <a:pt x="3730" y="23739"/>
                  </a:lnTo>
                  <a:cubicBezTo>
                    <a:pt x="3792" y="23760"/>
                    <a:pt x="3865" y="23791"/>
                    <a:pt x="3927" y="23811"/>
                  </a:cubicBezTo>
                  <a:cubicBezTo>
                    <a:pt x="3942" y="23819"/>
                    <a:pt x="3957" y="23826"/>
                    <a:pt x="3972" y="23826"/>
                  </a:cubicBezTo>
                  <a:cubicBezTo>
                    <a:pt x="3978" y="23826"/>
                    <a:pt x="3984" y="23825"/>
                    <a:pt x="3990" y="23822"/>
                  </a:cubicBezTo>
                  <a:cubicBezTo>
                    <a:pt x="4041" y="23811"/>
                    <a:pt x="4031" y="23729"/>
                    <a:pt x="4010" y="23677"/>
                  </a:cubicBezTo>
                  <a:cubicBezTo>
                    <a:pt x="3979" y="23625"/>
                    <a:pt x="3937" y="23563"/>
                    <a:pt x="3979" y="23521"/>
                  </a:cubicBezTo>
                  <a:cubicBezTo>
                    <a:pt x="3989" y="23508"/>
                    <a:pt x="4004" y="23502"/>
                    <a:pt x="4020" y="23502"/>
                  </a:cubicBezTo>
                  <a:cubicBezTo>
                    <a:pt x="4052" y="23502"/>
                    <a:pt x="4089" y="23525"/>
                    <a:pt x="4103" y="23553"/>
                  </a:cubicBezTo>
                  <a:cubicBezTo>
                    <a:pt x="4122" y="23599"/>
                    <a:pt x="4116" y="23645"/>
                    <a:pt x="4107" y="23691"/>
                  </a:cubicBezTo>
                  <a:lnTo>
                    <a:pt x="4107" y="23691"/>
                  </a:lnTo>
                  <a:cubicBezTo>
                    <a:pt x="4124" y="23626"/>
                    <a:pt x="4182" y="23573"/>
                    <a:pt x="4248" y="23563"/>
                  </a:cubicBezTo>
                  <a:cubicBezTo>
                    <a:pt x="4279" y="23430"/>
                    <a:pt x="4209" y="23277"/>
                    <a:pt x="4088" y="23204"/>
                  </a:cubicBezTo>
                  <a:lnTo>
                    <a:pt x="4088" y="23204"/>
                  </a:lnTo>
                  <a:cubicBezTo>
                    <a:pt x="4089" y="23204"/>
                    <a:pt x="4091" y="23204"/>
                    <a:pt x="4093" y="23204"/>
                  </a:cubicBezTo>
                  <a:cubicBezTo>
                    <a:pt x="4103" y="23204"/>
                    <a:pt x="4114" y="23195"/>
                    <a:pt x="4114" y="23180"/>
                  </a:cubicBezTo>
                  <a:cubicBezTo>
                    <a:pt x="4114" y="23159"/>
                    <a:pt x="4103" y="23138"/>
                    <a:pt x="4082" y="23128"/>
                  </a:cubicBezTo>
                  <a:cubicBezTo>
                    <a:pt x="4031" y="23065"/>
                    <a:pt x="3979" y="23003"/>
                    <a:pt x="3917" y="22941"/>
                  </a:cubicBezTo>
                  <a:cubicBezTo>
                    <a:pt x="3979" y="22910"/>
                    <a:pt x="4031" y="22890"/>
                    <a:pt x="4093" y="22858"/>
                  </a:cubicBezTo>
                  <a:cubicBezTo>
                    <a:pt x="4052" y="22796"/>
                    <a:pt x="4103" y="22692"/>
                    <a:pt x="4176" y="22692"/>
                  </a:cubicBezTo>
                  <a:cubicBezTo>
                    <a:pt x="4238" y="22692"/>
                    <a:pt x="4280" y="22775"/>
                    <a:pt x="4259" y="22828"/>
                  </a:cubicBezTo>
                  <a:cubicBezTo>
                    <a:pt x="4290" y="22786"/>
                    <a:pt x="4321" y="22755"/>
                    <a:pt x="4363" y="22734"/>
                  </a:cubicBezTo>
                  <a:cubicBezTo>
                    <a:pt x="4363" y="22796"/>
                    <a:pt x="4363" y="22858"/>
                    <a:pt x="4373" y="22931"/>
                  </a:cubicBezTo>
                  <a:cubicBezTo>
                    <a:pt x="4414" y="22931"/>
                    <a:pt x="4455" y="22890"/>
                    <a:pt x="4455" y="22848"/>
                  </a:cubicBezTo>
                  <a:cubicBezTo>
                    <a:pt x="4476" y="22858"/>
                    <a:pt x="4487" y="22879"/>
                    <a:pt x="4497" y="22900"/>
                  </a:cubicBezTo>
                  <a:cubicBezTo>
                    <a:pt x="4508" y="22858"/>
                    <a:pt x="4518" y="22828"/>
                    <a:pt x="4528" y="22796"/>
                  </a:cubicBezTo>
                  <a:lnTo>
                    <a:pt x="4528" y="22796"/>
                  </a:lnTo>
                  <a:cubicBezTo>
                    <a:pt x="4508" y="23003"/>
                    <a:pt x="4445" y="23201"/>
                    <a:pt x="4363" y="23397"/>
                  </a:cubicBezTo>
                  <a:cubicBezTo>
                    <a:pt x="4425" y="23408"/>
                    <a:pt x="4476" y="23428"/>
                    <a:pt x="4538" y="23438"/>
                  </a:cubicBezTo>
                  <a:cubicBezTo>
                    <a:pt x="4476" y="23511"/>
                    <a:pt x="4445" y="23604"/>
                    <a:pt x="4445" y="23698"/>
                  </a:cubicBezTo>
                  <a:cubicBezTo>
                    <a:pt x="4570" y="23677"/>
                    <a:pt x="4683" y="23594"/>
                    <a:pt x="4725" y="23480"/>
                  </a:cubicBezTo>
                  <a:cubicBezTo>
                    <a:pt x="4766" y="23397"/>
                    <a:pt x="4746" y="23283"/>
                    <a:pt x="4683" y="23210"/>
                  </a:cubicBezTo>
                  <a:lnTo>
                    <a:pt x="4683" y="23210"/>
                  </a:lnTo>
                  <a:cubicBezTo>
                    <a:pt x="4710" y="23230"/>
                    <a:pt x="4736" y="23238"/>
                    <a:pt x="4765" y="23238"/>
                  </a:cubicBezTo>
                  <a:cubicBezTo>
                    <a:pt x="4781" y="23238"/>
                    <a:pt x="4799" y="23235"/>
                    <a:pt x="4818" y="23231"/>
                  </a:cubicBezTo>
                  <a:cubicBezTo>
                    <a:pt x="4808" y="23107"/>
                    <a:pt x="4787" y="22973"/>
                    <a:pt x="4736" y="22848"/>
                  </a:cubicBezTo>
                  <a:lnTo>
                    <a:pt x="4736" y="22848"/>
                  </a:lnTo>
                  <a:cubicBezTo>
                    <a:pt x="4787" y="22858"/>
                    <a:pt x="4828" y="22879"/>
                    <a:pt x="4860" y="22900"/>
                  </a:cubicBezTo>
                  <a:cubicBezTo>
                    <a:pt x="4787" y="22734"/>
                    <a:pt x="4808" y="22537"/>
                    <a:pt x="4911" y="22392"/>
                  </a:cubicBezTo>
                  <a:cubicBezTo>
                    <a:pt x="4922" y="22413"/>
                    <a:pt x="4922" y="22444"/>
                    <a:pt x="4932" y="22475"/>
                  </a:cubicBezTo>
                  <a:cubicBezTo>
                    <a:pt x="4943" y="22402"/>
                    <a:pt x="4994" y="22340"/>
                    <a:pt x="5067" y="22330"/>
                  </a:cubicBezTo>
                  <a:close/>
                  <a:moveTo>
                    <a:pt x="33002" y="1"/>
                  </a:moveTo>
                  <a:cubicBezTo>
                    <a:pt x="32949" y="726"/>
                    <a:pt x="32898" y="1462"/>
                    <a:pt x="32846" y="2197"/>
                  </a:cubicBezTo>
                  <a:cubicBezTo>
                    <a:pt x="32838" y="2312"/>
                    <a:pt x="32739" y="2460"/>
                    <a:pt x="32652" y="2460"/>
                  </a:cubicBezTo>
                  <a:cubicBezTo>
                    <a:pt x="32629" y="2460"/>
                    <a:pt x="32607" y="2449"/>
                    <a:pt x="32587" y="2425"/>
                  </a:cubicBezTo>
                  <a:lnTo>
                    <a:pt x="32587" y="2425"/>
                  </a:lnTo>
                  <a:cubicBezTo>
                    <a:pt x="32629" y="2519"/>
                    <a:pt x="32670" y="2612"/>
                    <a:pt x="32701" y="2706"/>
                  </a:cubicBezTo>
                  <a:cubicBezTo>
                    <a:pt x="32618" y="2706"/>
                    <a:pt x="32535" y="2716"/>
                    <a:pt x="32452" y="2726"/>
                  </a:cubicBezTo>
                  <a:cubicBezTo>
                    <a:pt x="32442" y="2819"/>
                    <a:pt x="32452" y="2913"/>
                    <a:pt x="32484" y="3006"/>
                  </a:cubicBezTo>
                  <a:cubicBezTo>
                    <a:pt x="32445" y="2973"/>
                    <a:pt x="32396" y="2958"/>
                    <a:pt x="32346" y="2958"/>
                  </a:cubicBezTo>
                  <a:cubicBezTo>
                    <a:pt x="32300" y="2958"/>
                    <a:pt x="32254" y="2971"/>
                    <a:pt x="32214" y="2996"/>
                  </a:cubicBezTo>
                  <a:cubicBezTo>
                    <a:pt x="32359" y="3192"/>
                    <a:pt x="32514" y="3369"/>
                    <a:pt x="32680" y="3544"/>
                  </a:cubicBezTo>
                  <a:cubicBezTo>
                    <a:pt x="32587" y="3524"/>
                    <a:pt x="32493" y="3503"/>
                    <a:pt x="32411" y="3482"/>
                  </a:cubicBezTo>
                  <a:lnTo>
                    <a:pt x="32411" y="3482"/>
                  </a:lnTo>
                  <a:cubicBezTo>
                    <a:pt x="32421" y="3555"/>
                    <a:pt x="32431" y="3638"/>
                    <a:pt x="32452" y="3721"/>
                  </a:cubicBezTo>
                  <a:cubicBezTo>
                    <a:pt x="32411" y="3648"/>
                    <a:pt x="32338" y="3597"/>
                    <a:pt x="32256" y="3597"/>
                  </a:cubicBezTo>
                  <a:cubicBezTo>
                    <a:pt x="32214" y="3762"/>
                    <a:pt x="32473" y="3793"/>
                    <a:pt x="32629" y="3866"/>
                  </a:cubicBezTo>
                  <a:cubicBezTo>
                    <a:pt x="32939" y="4000"/>
                    <a:pt x="32836" y="4467"/>
                    <a:pt x="32691" y="4767"/>
                  </a:cubicBezTo>
                  <a:cubicBezTo>
                    <a:pt x="32594" y="4712"/>
                    <a:pt x="32483" y="4680"/>
                    <a:pt x="32371" y="4680"/>
                  </a:cubicBezTo>
                  <a:cubicBezTo>
                    <a:pt x="32315" y="4680"/>
                    <a:pt x="32259" y="4688"/>
                    <a:pt x="32203" y="4705"/>
                  </a:cubicBezTo>
                  <a:cubicBezTo>
                    <a:pt x="32348" y="4829"/>
                    <a:pt x="32463" y="4995"/>
                    <a:pt x="32546" y="5172"/>
                  </a:cubicBezTo>
                  <a:cubicBezTo>
                    <a:pt x="32431" y="5213"/>
                    <a:pt x="32348" y="5337"/>
                    <a:pt x="32369" y="5451"/>
                  </a:cubicBezTo>
                  <a:cubicBezTo>
                    <a:pt x="32307" y="5389"/>
                    <a:pt x="32256" y="5327"/>
                    <a:pt x="32193" y="5264"/>
                  </a:cubicBezTo>
                  <a:cubicBezTo>
                    <a:pt x="32193" y="5347"/>
                    <a:pt x="32162" y="5441"/>
                    <a:pt x="32111" y="5513"/>
                  </a:cubicBezTo>
                  <a:cubicBezTo>
                    <a:pt x="32028" y="5379"/>
                    <a:pt x="31986" y="5234"/>
                    <a:pt x="31986" y="5078"/>
                  </a:cubicBezTo>
                  <a:cubicBezTo>
                    <a:pt x="31945" y="5161"/>
                    <a:pt x="31913" y="5234"/>
                    <a:pt x="31872" y="5317"/>
                  </a:cubicBezTo>
                  <a:cubicBezTo>
                    <a:pt x="31851" y="5202"/>
                    <a:pt x="31789" y="5099"/>
                    <a:pt x="31706" y="5027"/>
                  </a:cubicBezTo>
                  <a:cubicBezTo>
                    <a:pt x="31696" y="5130"/>
                    <a:pt x="31685" y="5234"/>
                    <a:pt x="31685" y="5337"/>
                  </a:cubicBezTo>
                  <a:cubicBezTo>
                    <a:pt x="31676" y="5328"/>
                    <a:pt x="31655" y="5320"/>
                    <a:pt x="31634" y="5320"/>
                  </a:cubicBezTo>
                  <a:cubicBezTo>
                    <a:pt x="31611" y="5320"/>
                    <a:pt x="31587" y="5330"/>
                    <a:pt x="31582" y="5358"/>
                  </a:cubicBezTo>
                  <a:cubicBezTo>
                    <a:pt x="31561" y="5420"/>
                    <a:pt x="31613" y="5482"/>
                    <a:pt x="31644" y="5545"/>
                  </a:cubicBezTo>
                  <a:cubicBezTo>
                    <a:pt x="31662" y="5598"/>
                    <a:pt x="31626" y="5675"/>
                    <a:pt x="31582" y="5675"/>
                  </a:cubicBezTo>
                  <a:cubicBezTo>
                    <a:pt x="31578" y="5675"/>
                    <a:pt x="31573" y="5674"/>
                    <a:pt x="31569" y="5673"/>
                  </a:cubicBezTo>
                  <a:lnTo>
                    <a:pt x="31569" y="5673"/>
                  </a:lnTo>
                  <a:cubicBezTo>
                    <a:pt x="31918" y="5839"/>
                    <a:pt x="32236" y="6107"/>
                    <a:pt x="32442" y="6436"/>
                  </a:cubicBezTo>
                  <a:cubicBezTo>
                    <a:pt x="32484" y="6498"/>
                    <a:pt x="32525" y="6581"/>
                    <a:pt x="32484" y="6643"/>
                  </a:cubicBezTo>
                  <a:cubicBezTo>
                    <a:pt x="32470" y="6674"/>
                    <a:pt x="32437" y="6688"/>
                    <a:pt x="32406" y="6688"/>
                  </a:cubicBezTo>
                  <a:cubicBezTo>
                    <a:pt x="32375" y="6688"/>
                    <a:pt x="32346" y="6674"/>
                    <a:pt x="32338" y="6650"/>
                  </a:cubicBezTo>
                  <a:lnTo>
                    <a:pt x="32338" y="6650"/>
                  </a:lnTo>
                  <a:cubicBezTo>
                    <a:pt x="32337" y="6746"/>
                    <a:pt x="32328" y="6849"/>
                    <a:pt x="32328" y="6954"/>
                  </a:cubicBezTo>
                  <a:cubicBezTo>
                    <a:pt x="32235" y="6871"/>
                    <a:pt x="32141" y="6788"/>
                    <a:pt x="32048" y="6715"/>
                  </a:cubicBezTo>
                  <a:lnTo>
                    <a:pt x="32048" y="6715"/>
                  </a:lnTo>
                  <a:cubicBezTo>
                    <a:pt x="32058" y="6757"/>
                    <a:pt x="32079" y="6809"/>
                    <a:pt x="32111" y="6850"/>
                  </a:cubicBezTo>
                  <a:cubicBezTo>
                    <a:pt x="32048" y="6798"/>
                    <a:pt x="31986" y="6767"/>
                    <a:pt x="31913" y="6757"/>
                  </a:cubicBezTo>
                  <a:lnTo>
                    <a:pt x="31913" y="6757"/>
                  </a:lnTo>
                  <a:cubicBezTo>
                    <a:pt x="31924" y="6839"/>
                    <a:pt x="31986" y="6922"/>
                    <a:pt x="32069" y="6964"/>
                  </a:cubicBezTo>
                  <a:cubicBezTo>
                    <a:pt x="32017" y="7026"/>
                    <a:pt x="31955" y="7099"/>
                    <a:pt x="31903" y="7171"/>
                  </a:cubicBezTo>
                  <a:cubicBezTo>
                    <a:pt x="32120" y="7223"/>
                    <a:pt x="32359" y="7295"/>
                    <a:pt x="32484" y="7482"/>
                  </a:cubicBezTo>
                  <a:cubicBezTo>
                    <a:pt x="32608" y="7668"/>
                    <a:pt x="32535" y="7990"/>
                    <a:pt x="32307" y="8011"/>
                  </a:cubicBezTo>
                  <a:cubicBezTo>
                    <a:pt x="32421" y="8135"/>
                    <a:pt x="32463" y="8331"/>
                    <a:pt x="32401" y="8487"/>
                  </a:cubicBezTo>
                  <a:cubicBezTo>
                    <a:pt x="32322" y="8461"/>
                    <a:pt x="32259" y="8406"/>
                    <a:pt x="32217" y="8341"/>
                  </a:cubicBezTo>
                  <a:lnTo>
                    <a:pt x="32217" y="8341"/>
                  </a:lnTo>
                  <a:cubicBezTo>
                    <a:pt x="32314" y="8521"/>
                    <a:pt x="32357" y="8741"/>
                    <a:pt x="32328" y="8943"/>
                  </a:cubicBezTo>
                  <a:cubicBezTo>
                    <a:pt x="32214" y="8932"/>
                    <a:pt x="32131" y="8902"/>
                    <a:pt x="32069" y="8808"/>
                  </a:cubicBezTo>
                  <a:cubicBezTo>
                    <a:pt x="32061" y="8838"/>
                    <a:pt x="32033" y="8862"/>
                    <a:pt x="32013" y="8862"/>
                  </a:cubicBezTo>
                  <a:cubicBezTo>
                    <a:pt x="32006" y="8862"/>
                    <a:pt x="31999" y="8858"/>
                    <a:pt x="31996" y="8850"/>
                  </a:cubicBezTo>
                  <a:cubicBezTo>
                    <a:pt x="32033" y="8767"/>
                    <a:pt x="31956" y="8668"/>
                    <a:pt x="31874" y="8668"/>
                  </a:cubicBezTo>
                  <a:cubicBezTo>
                    <a:pt x="31863" y="8668"/>
                    <a:pt x="31852" y="8670"/>
                    <a:pt x="31841" y="8674"/>
                  </a:cubicBezTo>
                  <a:cubicBezTo>
                    <a:pt x="31747" y="8704"/>
                    <a:pt x="31727" y="8860"/>
                    <a:pt x="31810" y="8912"/>
                  </a:cubicBezTo>
                  <a:cubicBezTo>
                    <a:pt x="31696" y="8891"/>
                    <a:pt x="31582" y="8860"/>
                    <a:pt x="31468" y="8840"/>
                  </a:cubicBezTo>
                  <a:lnTo>
                    <a:pt x="31468" y="8840"/>
                  </a:lnTo>
                  <a:cubicBezTo>
                    <a:pt x="31499" y="8953"/>
                    <a:pt x="31592" y="9047"/>
                    <a:pt x="31696" y="9088"/>
                  </a:cubicBezTo>
                  <a:lnTo>
                    <a:pt x="31489" y="9088"/>
                  </a:lnTo>
                  <a:cubicBezTo>
                    <a:pt x="31685" y="9140"/>
                    <a:pt x="31810" y="9388"/>
                    <a:pt x="31717" y="9575"/>
                  </a:cubicBezTo>
                  <a:cubicBezTo>
                    <a:pt x="31696" y="9606"/>
                    <a:pt x="31675" y="9637"/>
                    <a:pt x="31644" y="9648"/>
                  </a:cubicBezTo>
                  <a:cubicBezTo>
                    <a:pt x="31640" y="9649"/>
                    <a:pt x="31635" y="9649"/>
                    <a:pt x="31631" y="9649"/>
                  </a:cubicBezTo>
                  <a:cubicBezTo>
                    <a:pt x="31594" y="9649"/>
                    <a:pt x="31558" y="9613"/>
                    <a:pt x="31530" y="9586"/>
                  </a:cubicBezTo>
                  <a:cubicBezTo>
                    <a:pt x="31468" y="9503"/>
                    <a:pt x="31427" y="9409"/>
                    <a:pt x="31385" y="9316"/>
                  </a:cubicBezTo>
                  <a:cubicBezTo>
                    <a:pt x="31323" y="9337"/>
                    <a:pt x="31282" y="9399"/>
                    <a:pt x="31271" y="9471"/>
                  </a:cubicBezTo>
                  <a:cubicBezTo>
                    <a:pt x="31231" y="9353"/>
                    <a:pt x="31117" y="9263"/>
                    <a:pt x="30990" y="9263"/>
                  </a:cubicBezTo>
                  <a:cubicBezTo>
                    <a:pt x="30984" y="9263"/>
                    <a:pt x="30977" y="9263"/>
                    <a:pt x="30971" y="9264"/>
                  </a:cubicBezTo>
                  <a:cubicBezTo>
                    <a:pt x="31001" y="9409"/>
                    <a:pt x="31043" y="9554"/>
                    <a:pt x="31105" y="9689"/>
                  </a:cubicBezTo>
                  <a:cubicBezTo>
                    <a:pt x="31062" y="9611"/>
                    <a:pt x="30984" y="9570"/>
                    <a:pt x="30904" y="9570"/>
                  </a:cubicBezTo>
                  <a:cubicBezTo>
                    <a:pt x="30888" y="9570"/>
                    <a:pt x="30872" y="9571"/>
                    <a:pt x="30856" y="9575"/>
                  </a:cubicBezTo>
                  <a:cubicBezTo>
                    <a:pt x="30909" y="9710"/>
                    <a:pt x="31001" y="9834"/>
                    <a:pt x="31116" y="9927"/>
                  </a:cubicBezTo>
                  <a:cubicBezTo>
                    <a:pt x="31012" y="9906"/>
                    <a:pt x="30919" y="9886"/>
                    <a:pt x="30826" y="9865"/>
                  </a:cubicBezTo>
                  <a:lnTo>
                    <a:pt x="30826" y="9865"/>
                  </a:lnTo>
                  <a:cubicBezTo>
                    <a:pt x="30898" y="9927"/>
                    <a:pt x="30960" y="10010"/>
                    <a:pt x="30991" y="10104"/>
                  </a:cubicBezTo>
                  <a:cubicBezTo>
                    <a:pt x="30982" y="10102"/>
                    <a:pt x="30973" y="10101"/>
                    <a:pt x="30963" y="10101"/>
                  </a:cubicBezTo>
                  <a:cubicBezTo>
                    <a:pt x="30918" y="10101"/>
                    <a:pt x="30872" y="10121"/>
                    <a:pt x="30846" y="10155"/>
                  </a:cubicBezTo>
                  <a:cubicBezTo>
                    <a:pt x="31064" y="10217"/>
                    <a:pt x="31271" y="10269"/>
                    <a:pt x="31489" y="10321"/>
                  </a:cubicBezTo>
                  <a:cubicBezTo>
                    <a:pt x="31551" y="10342"/>
                    <a:pt x="31613" y="10352"/>
                    <a:pt x="31665" y="10394"/>
                  </a:cubicBezTo>
                  <a:cubicBezTo>
                    <a:pt x="31696" y="10424"/>
                    <a:pt x="31727" y="10466"/>
                    <a:pt x="31747" y="10507"/>
                  </a:cubicBezTo>
                  <a:cubicBezTo>
                    <a:pt x="31820" y="10611"/>
                    <a:pt x="31892" y="10725"/>
                    <a:pt x="31965" y="10839"/>
                  </a:cubicBezTo>
                  <a:cubicBezTo>
                    <a:pt x="31903" y="10870"/>
                    <a:pt x="31820" y="10880"/>
                    <a:pt x="31758" y="10912"/>
                  </a:cubicBezTo>
                  <a:cubicBezTo>
                    <a:pt x="31685" y="10943"/>
                    <a:pt x="31634" y="11005"/>
                    <a:pt x="31634" y="11078"/>
                  </a:cubicBezTo>
                  <a:cubicBezTo>
                    <a:pt x="31634" y="11138"/>
                    <a:pt x="31693" y="11181"/>
                    <a:pt x="31742" y="11181"/>
                  </a:cubicBezTo>
                  <a:cubicBezTo>
                    <a:pt x="31752" y="11181"/>
                    <a:pt x="31762" y="11179"/>
                    <a:pt x="31771" y="11175"/>
                  </a:cubicBezTo>
                  <a:lnTo>
                    <a:pt x="31771" y="11175"/>
                  </a:lnTo>
                  <a:cubicBezTo>
                    <a:pt x="31672" y="11253"/>
                    <a:pt x="31566" y="11331"/>
                    <a:pt x="31468" y="11409"/>
                  </a:cubicBezTo>
                  <a:cubicBezTo>
                    <a:pt x="31696" y="11534"/>
                    <a:pt x="31883" y="11730"/>
                    <a:pt x="31996" y="11958"/>
                  </a:cubicBezTo>
                  <a:cubicBezTo>
                    <a:pt x="31980" y="11990"/>
                    <a:pt x="31940" y="12003"/>
                    <a:pt x="31904" y="12003"/>
                  </a:cubicBezTo>
                  <a:cubicBezTo>
                    <a:pt x="31893" y="12003"/>
                    <a:pt x="31882" y="12002"/>
                    <a:pt x="31872" y="11999"/>
                  </a:cubicBezTo>
                  <a:lnTo>
                    <a:pt x="31872" y="11999"/>
                  </a:lnTo>
                  <a:cubicBezTo>
                    <a:pt x="32007" y="12072"/>
                    <a:pt x="32152" y="12238"/>
                    <a:pt x="32203" y="12383"/>
                  </a:cubicBezTo>
                  <a:cubicBezTo>
                    <a:pt x="32183" y="12425"/>
                    <a:pt x="32183" y="12487"/>
                    <a:pt x="32203" y="12538"/>
                  </a:cubicBezTo>
                  <a:cubicBezTo>
                    <a:pt x="32131" y="12455"/>
                    <a:pt x="32028" y="12414"/>
                    <a:pt x="31934" y="12414"/>
                  </a:cubicBezTo>
                  <a:cubicBezTo>
                    <a:pt x="31924" y="12497"/>
                    <a:pt x="31986" y="12570"/>
                    <a:pt x="32069" y="12590"/>
                  </a:cubicBezTo>
                  <a:cubicBezTo>
                    <a:pt x="31945" y="12600"/>
                    <a:pt x="31830" y="12642"/>
                    <a:pt x="31737" y="12715"/>
                  </a:cubicBezTo>
                  <a:cubicBezTo>
                    <a:pt x="31747" y="12777"/>
                    <a:pt x="31810" y="12808"/>
                    <a:pt x="31862" y="12828"/>
                  </a:cubicBezTo>
                  <a:cubicBezTo>
                    <a:pt x="31924" y="12860"/>
                    <a:pt x="31986" y="12890"/>
                    <a:pt x="32007" y="12943"/>
                  </a:cubicBezTo>
                  <a:cubicBezTo>
                    <a:pt x="32017" y="12984"/>
                    <a:pt x="31996" y="13036"/>
                    <a:pt x="31955" y="13046"/>
                  </a:cubicBezTo>
                  <a:cubicBezTo>
                    <a:pt x="32152" y="13077"/>
                    <a:pt x="32328" y="13233"/>
                    <a:pt x="32369" y="13429"/>
                  </a:cubicBezTo>
                  <a:cubicBezTo>
                    <a:pt x="32286" y="13419"/>
                    <a:pt x="32203" y="13409"/>
                    <a:pt x="32120" y="13388"/>
                  </a:cubicBezTo>
                  <a:lnTo>
                    <a:pt x="32120" y="13388"/>
                  </a:lnTo>
                  <a:cubicBezTo>
                    <a:pt x="32111" y="13440"/>
                    <a:pt x="32120" y="13481"/>
                    <a:pt x="32141" y="13512"/>
                  </a:cubicBezTo>
                  <a:cubicBezTo>
                    <a:pt x="32101" y="13505"/>
                    <a:pt x="32061" y="13501"/>
                    <a:pt x="32022" y="13501"/>
                  </a:cubicBezTo>
                  <a:cubicBezTo>
                    <a:pt x="31948" y="13501"/>
                    <a:pt x="31877" y="13513"/>
                    <a:pt x="31810" y="13533"/>
                  </a:cubicBezTo>
                  <a:cubicBezTo>
                    <a:pt x="31883" y="13834"/>
                    <a:pt x="31986" y="14165"/>
                    <a:pt x="32245" y="14331"/>
                  </a:cubicBezTo>
                  <a:cubicBezTo>
                    <a:pt x="32348" y="14393"/>
                    <a:pt x="32473" y="14435"/>
                    <a:pt x="32546" y="14518"/>
                  </a:cubicBezTo>
                  <a:cubicBezTo>
                    <a:pt x="32587" y="14569"/>
                    <a:pt x="32597" y="14642"/>
                    <a:pt x="32587" y="14704"/>
                  </a:cubicBezTo>
                  <a:cubicBezTo>
                    <a:pt x="32670" y="14838"/>
                    <a:pt x="32742" y="14974"/>
                    <a:pt x="32753" y="15129"/>
                  </a:cubicBezTo>
                  <a:cubicBezTo>
                    <a:pt x="32774" y="15284"/>
                    <a:pt x="32701" y="15460"/>
                    <a:pt x="32556" y="15522"/>
                  </a:cubicBezTo>
                  <a:cubicBezTo>
                    <a:pt x="32514" y="15543"/>
                    <a:pt x="32463" y="15554"/>
                    <a:pt x="32421" y="15575"/>
                  </a:cubicBezTo>
                  <a:cubicBezTo>
                    <a:pt x="32369" y="15605"/>
                    <a:pt x="32338" y="15657"/>
                    <a:pt x="32328" y="15720"/>
                  </a:cubicBezTo>
                  <a:cubicBezTo>
                    <a:pt x="32328" y="15595"/>
                    <a:pt x="32318" y="15471"/>
                    <a:pt x="32318" y="15347"/>
                  </a:cubicBezTo>
                  <a:cubicBezTo>
                    <a:pt x="32173" y="15502"/>
                    <a:pt x="32048" y="15678"/>
                    <a:pt x="31955" y="15875"/>
                  </a:cubicBezTo>
                  <a:cubicBezTo>
                    <a:pt x="31892" y="15833"/>
                    <a:pt x="31841" y="15761"/>
                    <a:pt x="31830" y="15699"/>
                  </a:cubicBezTo>
                  <a:cubicBezTo>
                    <a:pt x="31830" y="15968"/>
                    <a:pt x="31634" y="16238"/>
                    <a:pt x="31364" y="16321"/>
                  </a:cubicBezTo>
                  <a:cubicBezTo>
                    <a:pt x="31354" y="16144"/>
                    <a:pt x="31427" y="15968"/>
                    <a:pt x="31561" y="15854"/>
                  </a:cubicBezTo>
                  <a:lnTo>
                    <a:pt x="31561" y="15854"/>
                  </a:lnTo>
                  <a:cubicBezTo>
                    <a:pt x="31469" y="15887"/>
                    <a:pt x="31369" y="15907"/>
                    <a:pt x="31266" y="15907"/>
                  </a:cubicBezTo>
                  <a:cubicBezTo>
                    <a:pt x="31206" y="15907"/>
                    <a:pt x="31145" y="15901"/>
                    <a:pt x="31084" y="15885"/>
                  </a:cubicBezTo>
                  <a:cubicBezTo>
                    <a:pt x="31178" y="15667"/>
                    <a:pt x="31354" y="15492"/>
                    <a:pt x="31561" y="15398"/>
                  </a:cubicBezTo>
                  <a:cubicBezTo>
                    <a:pt x="31499" y="15377"/>
                    <a:pt x="31437" y="15367"/>
                    <a:pt x="31364" y="15347"/>
                  </a:cubicBezTo>
                  <a:cubicBezTo>
                    <a:pt x="31424" y="15123"/>
                    <a:pt x="31657" y="14963"/>
                    <a:pt x="31888" y="14963"/>
                  </a:cubicBezTo>
                  <a:cubicBezTo>
                    <a:pt x="31935" y="14963"/>
                    <a:pt x="31982" y="14969"/>
                    <a:pt x="32028" y="14983"/>
                  </a:cubicBezTo>
                  <a:cubicBezTo>
                    <a:pt x="32058" y="14776"/>
                    <a:pt x="32079" y="14569"/>
                    <a:pt x="32111" y="14362"/>
                  </a:cubicBezTo>
                  <a:lnTo>
                    <a:pt x="32111" y="14362"/>
                  </a:lnTo>
                  <a:cubicBezTo>
                    <a:pt x="32090" y="14424"/>
                    <a:pt x="32048" y="14486"/>
                    <a:pt x="31986" y="14518"/>
                  </a:cubicBezTo>
                  <a:cubicBezTo>
                    <a:pt x="31913" y="14465"/>
                    <a:pt x="31862" y="14373"/>
                    <a:pt x="31851" y="14269"/>
                  </a:cubicBezTo>
                  <a:cubicBezTo>
                    <a:pt x="31758" y="14435"/>
                    <a:pt x="31655" y="14580"/>
                    <a:pt x="31540" y="14725"/>
                  </a:cubicBezTo>
                  <a:lnTo>
                    <a:pt x="31540" y="14559"/>
                  </a:lnTo>
                  <a:lnTo>
                    <a:pt x="31199" y="14652"/>
                  </a:lnTo>
                  <a:cubicBezTo>
                    <a:pt x="31271" y="14559"/>
                    <a:pt x="31344" y="14476"/>
                    <a:pt x="31416" y="14383"/>
                  </a:cubicBezTo>
                  <a:lnTo>
                    <a:pt x="31416" y="14383"/>
                  </a:lnTo>
                  <a:lnTo>
                    <a:pt x="31229" y="14476"/>
                  </a:lnTo>
                  <a:cubicBezTo>
                    <a:pt x="31271" y="14310"/>
                    <a:pt x="31312" y="14134"/>
                    <a:pt x="31354" y="13968"/>
                  </a:cubicBezTo>
                  <a:lnTo>
                    <a:pt x="31354" y="13968"/>
                  </a:lnTo>
                  <a:cubicBezTo>
                    <a:pt x="31292" y="14072"/>
                    <a:pt x="31209" y="14155"/>
                    <a:pt x="31105" y="14237"/>
                  </a:cubicBezTo>
                  <a:lnTo>
                    <a:pt x="31012" y="14020"/>
                  </a:lnTo>
                  <a:cubicBezTo>
                    <a:pt x="31012" y="14310"/>
                    <a:pt x="30939" y="14610"/>
                    <a:pt x="30794" y="14870"/>
                  </a:cubicBezTo>
                  <a:cubicBezTo>
                    <a:pt x="30753" y="14797"/>
                    <a:pt x="30711" y="14725"/>
                    <a:pt x="30670" y="14642"/>
                  </a:cubicBezTo>
                  <a:cubicBezTo>
                    <a:pt x="30639" y="14838"/>
                    <a:pt x="30608" y="15025"/>
                    <a:pt x="30587" y="15211"/>
                  </a:cubicBezTo>
                  <a:cubicBezTo>
                    <a:pt x="30577" y="15243"/>
                    <a:pt x="30577" y="15284"/>
                    <a:pt x="30556" y="15305"/>
                  </a:cubicBezTo>
                  <a:cubicBezTo>
                    <a:pt x="30535" y="15335"/>
                    <a:pt x="30505" y="15348"/>
                    <a:pt x="30473" y="15348"/>
                  </a:cubicBezTo>
                  <a:cubicBezTo>
                    <a:pt x="30395" y="15348"/>
                    <a:pt x="30304" y="15272"/>
                    <a:pt x="30297" y="15191"/>
                  </a:cubicBezTo>
                  <a:cubicBezTo>
                    <a:pt x="30297" y="15066"/>
                    <a:pt x="30391" y="14963"/>
                    <a:pt x="30463" y="14870"/>
                  </a:cubicBezTo>
                  <a:cubicBezTo>
                    <a:pt x="30639" y="14652"/>
                    <a:pt x="30773" y="14414"/>
                    <a:pt x="30867" y="14155"/>
                  </a:cubicBezTo>
                  <a:cubicBezTo>
                    <a:pt x="30794" y="14030"/>
                    <a:pt x="30732" y="13906"/>
                    <a:pt x="30670" y="13782"/>
                  </a:cubicBezTo>
                  <a:lnTo>
                    <a:pt x="30670" y="13782"/>
                  </a:lnTo>
                  <a:cubicBezTo>
                    <a:pt x="30660" y="13855"/>
                    <a:pt x="30681" y="13937"/>
                    <a:pt x="30681" y="14020"/>
                  </a:cubicBezTo>
                  <a:cubicBezTo>
                    <a:pt x="30691" y="14103"/>
                    <a:pt x="30660" y="14196"/>
                    <a:pt x="30587" y="14237"/>
                  </a:cubicBezTo>
                  <a:cubicBezTo>
                    <a:pt x="30574" y="14244"/>
                    <a:pt x="30560" y="14247"/>
                    <a:pt x="30546" y="14247"/>
                  </a:cubicBezTo>
                  <a:cubicBezTo>
                    <a:pt x="30493" y="14247"/>
                    <a:pt x="30440" y="14206"/>
                    <a:pt x="30432" y="14165"/>
                  </a:cubicBezTo>
                  <a:cubicBezTo>
                    <a:pt x="30411" y="14352"/>
                    <a:pt x="30370" y="14538"/>
                    <a:pt x="30308" y="14714"/>
                  </a:cubicBezTo>
                  <a:cubicBezTo>
                    <a:pt x="30276" y="14652"/>
                    <a:pt x="30255" y="14590"/>
                    <a:pt x="30235" y="14518"/>
                  </a:cubicBezTo>
                  <a:cubicBezTo>
                    <a:pt x="30172" y="14663"/>
                    <a:pt x="30100" y="14797"/>
                    <a:pt x="29997" y="14911"/>
                  </a:cubicBezTo>
                  <a:cubicBezTo>
                    <a:pt x="29924" y="14838"/>
                    <a:pt x="29862" y="14756"/>
                    <a:pt x="29831" y="14663"/>
                  </a:cubicBezTo>
                  <a:cubicBezTo>
                    <a:pt x="29810" y="14569"/>
                    <a:pt x="29831" y="14455"/>
                    <a:pt x="29924" y="14414"/>
                  </a:cubicBezTo>
                  <a:cubicBezTo>
                    <a:pt x="29955" y="14398"/>
                    <a:pt x="29989" y="14396"/>
                    <a:pt x="30024" y="14396"/>
                  </a:cubicBezTo>
                  <a:cubicBezTo>
                    <a:pt x="30042" y="14396"/>
                    <a:pt x="30060" y="14396"/>
                    <a:pt x="30079" y="14396"/>
                  </a:cubicBezTo>
                  <a:cubicBezTo>
                    <a:pt x="30096" y="14396"/>
                    <a:pt x="30114" y="14396"/>
                    <a:pt x="30131" y="14393"/>
                  </a:cubicBezTo>
                  <a:cubicBezTo>
                    <a:pt x="30193" y="14383"/>
                    <a:pt x="30276" y="14331"/>
                    <a:pt x="30255" y="14258"/>
                  </a:cubicBezTo>
                  <a:cubicBezTo>
                    <a:pt x="30235" y="14155"/>
                    <a:pt x="30069" y="14207"/>
                    <a:pt x="29976" y="14175"/>
                  </a:cubicBezTo>
                  <a:cubicBezTo>
                    <a:pt x="29976" y="14020"/>
                    <a:pt x="30308" y="14030"/>
                    <a:pt x="30297" y="13875"/>
                  </a:cubicBezTo>
                  <a:cubicBezTo>
                    <a:pt x="30297" y="13761"/>
                    <a:pt x="30110" y="13740"/>
                    <a:pt x="30069" y="13637"/>
                  </a:cubicBezTo>
                  <a:cubicBezTo>
                    <a:pt x="30183" y="13637"/>
                    <a:pt x="30308" y="13627"/>
                    <a:pt x="30421" y="13627"/>
                  </a:cubicBezTo>
                  <a:cubicBezTo>
                    <a:pt x="30453" y="13533"/>
                    <a:pt x="30400" y="13409"/>
                    <a:pt x="30308" y="13357"/>
                  </a:cubicBezTo>
                  <a:cubicBezTo>
                    <a:pt x="30380" y="13336"/>
                    <a:pt x="30453" y="13305"/>
                    <a:pt x="30504" y="13254"/>
                  </a:cubicBezTo>
                  <a:cubicBezTo>
                    <a:pt x="30556" y="13201"/>
                    <a:pt x="30577" y="13108"/>
                    <a:pt x="30536" y="13046"/>
                  </a:cubicBezTo>
                  <a:cubicBezTo>
                    <a:pt x="30513" y="13024"/>
                    <a:pt x="30485" y="13014"/>
                    <a:pt x="30457" y="13014"/>
                  </a:cubicBezTo>
                  <a:cubicBezTo>
                    <a:pt x="30433" y="13014"/>
                    <a:pt x="30410" y="13021"/>
                    <a:pt x="30391" y="13036"/>
                  </a:cubicBezTo>
                  <a:cubicBezTo>
                    <a:pt x="30453" y="12901"/>
                    <a:pt x="30463" y="12725"/>
                    <a:pt x="30400" y="12580"/>
                  </a:cubicBezTo>
                  <a:lnTo>
                    <a:pt x="30400" y="12580"/>
                  </a:lnTo>
                  <a:cubicBezTo>
                    <a:pt x="30287" y="12663"/>
                    <a:pt x="30204" y="12787"/>
                    <a:pt x="30172" y="12922"/>
                  </a:cubicBezTo>
                  <a:cubicBezTo>
                    <a:pt x="30110" y="12860"/>
                    <a:pt x="30059" y="12798"/>
                    <a:pt x="30007" y="12735"/>
                  </a:cubicBezTo>
                  <a:cubicBezTo>
                    <a:pt x="29965" y="12818"/>
                    <a:pt x="29893" y="12881"/>
                    <a:pt x="29810" y="12922"/>
                  </a:cubicBezTo>
                  <a:cubicBezTo>
                    <a:pt x="29810" y="12839"/>
                    <a:pt x="29799" y="12766"/>
                    <a:pt x="29810" y="12683"/>
                  </a:cubicBezTo>
                  <a:lnTo>
                    <a:pt x="29810" y="12517"/>
                  </a:lnTo>
                  <a:cubicBezTo>
                    <a:pt x="29707" y="12590"/>
                    <a:pt x="29603" y="12653"/>
                    <a:pt x="29499" y="12725"/>
                  </a:cubicBezTo>
                  <a:cubicBezTo>
                    <a:pt x="29572" y="12559"/>
                    <a:pt x="29644" y="12404"/>
                    <a:pt x="29717" y="12238"/>
                  </a:cubicBezTo>
                  <a:lnTo>
                    <a:pt x="29717" y="12238"/>
                  </a:lnTo>
                  <a:cubicBezTo>
                    <a:pt x="29603" y="12259"/>
                    <a:pt x="29489" y="12310"/>
                    <a:pt x="29406" y="12404"/>
                  </a:cubicBezTo>
                  <a:cubicBezTo>
                    <a:pt x="29426" y="12300"/>
                    <a:pt x="29437" y="12186"/>
                    <a:pt x="29447" y="12082"/>
                  </a:cubicBezTo>
                  <a:lnTo>
                    <a:pt x="29447" y="12082"/>
                  </a:lnTo>
                  <a:lnTo>
                    <a:pt x="29074" y="12517"/>
                  </a:lnTo>
                  <a:cubicBezTo>
                    <a:pt x="28991" y="12445"/>
                    <a:pt x="28981" y="12300"/>
                    <a:pt x="29033" y="12197"/>
                  </a:cubicBezTo>
                  <a:cubicBezTo>
                    <a:pt x="29085" y="12093"/>
                    <a:pt x="29178" y="12020"/>
                    <a:pt x="29261" y="11948"/>
                  </a:cubicBezTo>
                  <a:lnTo>
                    <a:pt x="29261" y="11948"/>
                  </a:lnTo>
                  <a:cubicBezTo>
                    <a:pt x="29178" y="11969"/>
                    <a:pt x="29085" y="11989"/>
                    <a:pt x="29002" y="12020"/>
                  </a:cubicBezTo>
                  <a:cubicBezTo>
                    <a:pt x="29126" y="11813"/>
                    <a:pt x="29240" y="11606"/>
                    <a:pt x="29364" y="11398"/>
                  </a:cubicBezTo>
                  <a:cubicBezTo>
                    <a:pt x="29355" y="11397"/>
                    <a:pt x="29346" y="11397"/>
                    <a:pt x="29337" y="11397"/>
                  </a:cubicBezTo>
                  <a:cubicBezTo>
                    <a:pt x="29278" y="11397"/>
                    <a:pt x="29217" y="11420"/>
                    <a:pt x="29179" y="11458"/>
                  </a:cubicBezTo>
                  <a:lnTo>
                    <a:pt x="29179" y="11458"/>
                  </a:lnTo>
                  <a:cubicBezTo>
                    <a:pt x="29286" y="11336"/>
                    <a:pt x="29344" y="11186"/>
                    <a:pt x="29354" y="11025"/>
                  </a:cubicBezTo>
                  <a:lnTo>
                    <a:pt x="29354" y="11025"/>
                  </a:lnTo>
                  <a:cubicBezTo>
                    <a:pt x="29251" y="11129"/>
                    <a:pt x="29136" y="11233"/>
                    <a:pt x="29023" y="11336"/>
                  </a:cubicBezTo>
                  <a:cubicBezTo>
                    <a:pt x="28981" y="11368"/>
                    <a:pt x="28940" y="11398"/>
                    <a:pt x="28888" y="11398"/>
                  </a:cubicBezTo>
                  <a:cubicBezTo>
                    <a:pt x="28795" y="11398"/>
                    <a:pt x="28774" y="11253"/>
                    <a:pt x="28826" y="11181"/>
                  </a:cubicBezTo>
                  <a:cubicBezTo>
                    <a:pt x="28878" y="11108"/>
                    <a:pt x="28971" y="11067"/>
                    <a:pt x="29044" y="11015"/>
                  </a:cubicBezTo>
                  <a:cubicBezTo>
                    <a:pt x="29116" y="10963"/>
                    <a:pt x="29178" y="10860"/>
                    <a:pt x="29147" y="10777"/>
                  </a:cubicBezTo>
                  <a:lnTo>
                    <a:pt x="29147" y="10777"/>
                  </a:lnTo>
                  <a:cubicBezTo>
                    <a:pt x="29064" y="10788"/>
                    <a:pt x="28991" y="10797"/>
                    <a:pt x="28919" y="10797"/>
                  </a:cubicBezTo>
                  <a:cubicBezTo>
                    <a:pt x="29085" y="10705"/>
                    <a:pt x="29230" y="10560"/>
                    <a:pt x="29313" y="10383"/>
                  </a:cubicBezTo>
                  <a:lnTo>
                    <a:pt x="29313" y="10383"/>
                  </a:lnTo>
                  <a:cubicBezTo>
                    <a:pt x="29178" y="10466"/>
                    <a:pt x="29023" y="10528"/>
                    <a:pt x="28857" y="10570"/>
                  </a:cubicBezTo>
                  <a:cubicBezTo>
                    <a:pt x="28898" y="10435"/>
                    <a:pt x="28981" y="10321"/>
                    <a:pt x="29085" y="10249"/>
                  </a:cubicBezTo>
                  <a:cubicBezTo>
                    <a:pt x="29023" y="10217"/>
                    <a:pt x="28950" y="10197"/>
                    <a:pt x="28878" y="10166"/>
                  </a:cubicBezTo>
                  <a:cubicBezTo>
                    <a:pt x="28961" y="10083"/>
                    <a:pt x="29074" y="10031"/>
                    <a:pt x="29189" y="9989"/>
                  </a:cubicBezTo>
                  <a:cubicBezTo>
                    <a:pt x="29168" y="9969"/>
                    <a:pt x="29189" y="9927"/>
                    <a:pt x="29209" y="9906"/>
                  </a:cubicBezTo>
                  <a:cubicBezTo>
                    <a:pt x="29313" y="9782"/>
                    <a:pt x="29417" y="9648"/>
                    <a:pt x="29520" y="9523"/>
                  </a:cubicBezTo>
                  <a:cubicBezTo>
                    <a:pt x="29503" y="9522"/>
                    <a:pt x="29486" y="9521"/>
                    <a:pt x="29468" y="9521"/>
                  </a:cubicBezTo>
                  <a:cubicBezTo>
                    <a:pt x="29394" y="9521"/>
                    <a:pt x="29320" y="9538"/>
                    <a:pt x="29251" y="9576"/>
                  </a:cubicBezTo>
                  <a:lnTo>
                    <a:pt x="29251" y="9576"/>
                  </a:lnTo>
                  <a:cubicBezTo>
                    <a:pt x="29418" y="9466"/>
                    <a:pt x="29508" y="9263"/>
                    <a:pt x="29479" y="9077"/>
                  </a:cubicBezTo>
                  <a:lnTo>
                    <a:pt x="29479" y="9077"/>
                  </a:lnTo>
                  <a:cubicBezTo>
                    <a:pt x="29323" y="9233"/>
                    <a:pt x="29157" y="9399"/>
                    <a:pt x="29002" y="9565"/>
                  </a:cubicBezTo>
                  <a:cubicBezTo>
                    <a:pt x="28846" y="9503"/>
                    <a:pt x="28929" y="9275"/>
                    <a:pt x="29044" y="9150"/>
                  </a:cubicBezTo>
                  <a:cubicBezTo>
                    <a:pt x="29157" y="9036"/>
                    <a:pt x="29292" y="8850"/>
                    <a:pt x="29178" y="8736"/>
                  </a:cubicBezTo>
                  <a:lnTo>
                    <a:pt x="29178" y="8736"/>
                  </a:lnTo>
                  <a:cubicBezTo>
                    <a:pt x="29106" y="8787"/>
                    <a:pt x="29044" y="8829"/>
                    <a:pt x="28981" y="8881"/>
                  </a:cubicBezTo>
                  <a:cubicBezTo>
                    <a:pt x="29074" y="8757"/>
                    <a:pt x="29074" y="8570"/>
                    <a:pt x="28991" y="8446"/>
                  </a:cubicBezTo>
                  <a:lnTo>
                    <a:pt x="28991" y="8446"/>
                  </a:lnTo>
                  <a:cubicBezTo>
                    <a:pt x="28908" y="8559"/>
                    <a:pt x="28816" y="8684"/>
                    <a:pt x="28722" y="8798"/>
                  </a:cubicBezTo>
                  <a:cubicBezTo>
                    <a:pt x="28672" y="8864"/>
                    <a:pt x="28603" y="8937"/>
                    <a:pt x="28529" y="8937"/>
                  </a:cubicBezTo>
                  <a:cubicBezTo>
                    <a:pt x="28511" y="8937"/>
                    <a:pt x="28492" y="8933"/>
                    <a:pt x="28473" y="8922"/>
                  </a:cubicBezTo>
                  <a:cubicBezTo>
                    <a:pt x="28370" y="8870"/>
                    <a:pt x="28411" y="8725"/>
                    <a:pt x="28453" y="8632"/>
                  </a:cubicBezTo>
                  <a:cubicBezTo>
                    <a:pt x="28567" y="8384"/>
                    <a:pt x="28680" y="8135"/>
                    <a:pt x="28805" y="7886"/>
                  </a:cubicBezTo>
                  <a:lnTo>
                    <a:pt x="28805" y="7886"/>
                  </a:lnTo>
                  <a:cubicBezTo>
                    <a:pt x="28712" y="7907"/>
                    <a:pt x="28618" y="7928"/>
                    <a:pt x="28535" y="7948"/>
                  </a:cubicBezTo>
                  <a:cubicBezTo>
                    <a:pt x="28598" y="7803"/>
                    <a:pt x="28650" y="7638"/>
                    <a:pt x="28671" y="7482"/>
                  </a:cubicBezTo>
                  <a:lnTo>
                    <a:pt x="28671" y="7482"/>
                  </a:lnTo>
                  <a:cubicBezTo>
                    <a:pt x="28577" y="7555"/>
                    <a:pt x="28473" y="7638"/>
                    <a:pt x="28380" y="7710"/>
                  </a:cubicBezTo>
                  <a:cubicBezTo>
                    <a:pt x="28370" y="7606"/>
                    <a:pt x="28307" y="7513"/>
                    <a:pt x="28235" y="7440"/>
                  </a:cubicBezTo>
                  <a:cubicBezTo>
                    <a:pt x="28183" y="7648"/>
                    <a:pt x="28152" y="7855"/>
                    <a:pt x="28132" y="8073"/>
                  </a:cubicBezTo>
                  <a:lnTo>
                    <a:pt x="27945" y="7700"/>
                  </a:lnTo>
                  <a:lnTo>
                    <a:pt x="27945" y="7700"/>
                  </a:lnTo>
                  <a:cubicBezTo>
                    <a:pt x="27966" y="7866"/>
                    <a:pt x="27987" y="8041"/>
                    <a:pt x="28007" y="8207"/>
                  </a:cubicBezTo>
                  <a:cubicBezTo>
                    <a:pt x="27925" y="8157"/>
                    <a:pt x="27868" y="8081"/>
                    <a:pt x="27838" y="7995"/>
                  </a:cubicBezTo>
                  <a:lnTo>
                    <a:pt x="27838" y="7995"/>
                  </a:lnTo>
                  <a:cubicBezTo>
                    <a:pt x="27867" y="8118"/>
                    <a:pt x="27878" y="8242"/>
                    <a:pt x="27852" y="8373"/>
                  </a:cubicBezTo>
                  <a:cubicBezTo>
                    <a:pt x="27821" y="8290"/>
                    <a:pt x="27779" y="8218"/>
                    <a:pt x="27748" y="8145"/>
                  </a:cubicBezTo>
                  <a:lnTo>
                    <a:pt x="27748" y="8145"/>
                  </a:lnTo>
                  <a:cubicBezTo>
                    <a:pt x="27665" y="8259"/>
                    <a:pt x="27676" y="8435"/>
                    <a:pt x="27769" y="8529"/>
                  </a:cubicBezTo>
                  <a:cubicBezTo>
                    <a:pt x="27706" y="8482"/>
                    <a:pt x="27621" y="8459"/>
                    <a:pt x="27538" y="8459"/>
                  </a:cubicBezTo>
                  <a:cubicBezTo>
                    <a:pt x="27511" y="8459"/>
                    <a:pt x="27484" y="8461"/>
                    <a:pt x="27458" y="8467"/>
                  </a:cubicBezTo>
                  <a:cubicBezTo>
                    <a:pt x="27499" y="8674"/>
                    <a:pt x="27582" y="8870"/>
                    <a:pt x="27717" y="9036"/>
                  </a:cubicBezTo>
                  <a:cubicBezTo>
                    <a:pt x="27655" y="9036"/>
                    <a:pt x="27593" y="9005"/>
                    <a:pt x="27541" y="8964"/>
                  </a:cubicBezTo>
                  <a:lnTo>
                    <a:pt x="27541" y="8964"/>
                  </a:lnTo>
                  <a:cubicBezTo>
                    <a:pt x="27769" y="9233"/>
                    <a:pt x="27810" y="9648"/>
                    <a:pt x="27644" y="9959"/>
                  </a:cubicBezTo>
                  <a:lnTo>
                    <a:pt x="27582" y="9710"/>
                  </a:lnTo>
                  <a:cubicBezTo>
                    <a:pt x="27551" y="9834"/>
                    <a:pt x="27520" y="9969"/>
                    <a:pt x="27499" y="10093"/>
                  </a:cubicBezTo>
                  <a:cubicBezTo>
                    <a:pt x="27375" y="9969"/>
                    <a:pt x="27251" y="9855"/>
                    <a:pt x="27126" y="9731"/>
                  </a:cubicBezTo>
                  <a:lnTo>
                    <a:pt x="27126" y="9731"/>
                  </a:lnTo>
                  <a:cubicBezTo>
                    <a:pt x="27168" y="9865"/>
                    <a:pt x="27158" y="10010"/>
                    <a:pt x="27096" y="10145"/>
                  </a:cubicBezTo>
                  <a:cubicBezTo>
                    <a:pt x="27199" y="10311"/>
                    <a:pt x="27261" y="10362"/>
                    <a:pt x="27365" y="10528"/>
                  </a:cubicBezTo>
                  <a:cubicBezTo>
                    <a:pt x="27342" y="10627"/>
                    <a:pt x="27242" y="10692"/>
                    <a:pt x="27146" y="10692"/>
                  </a:cubicBezTo>
                  <a:cubicBezTo>
                    <a:pt x="27110" y="10692"/>
                    <a:pt x="27074" y="10683"/>
                    <a:pt x="27043" y="10663"/>
                  </a:cubicBezTo>
                  <a:lnTo>
                    <a:pt x="27043" y="10663"/>
                  </a:lnTo>
                  <a:cubicBezTo>
                    <a:pt x="27085" y="10756"/>
                    <a:pt x="27023" y="10860"/>
                    <a:pt x="26971" y="10953"/>
                  </a:cubicBezTo>
                  <a:cubicBezTo>
                    <a:pt x="26930" y="11036"/>
                    <a:pt x="26898" y="11170"/>
                    <a:pt x="26971" y="11233"/>
                  </a:cubicBezTo>
                  <a:cubicBezTo>
                    <a:pt x="27013" y="11253"/>
                    <a:pt x="27054" y="11264"/>
                    <a:pt x="27096" y="11274"/>
                  </a:cubicBezTo>
                  <a:cubicBezTo>
                    <a:pt x="27241" y="11306"/>
                    <a:pt x="27375" y="11378"/>
                    <a:pt x="27489" y="11492"/>
                  </a:cubicBezTo>
                  <a:cubicBezTo>
                    <a:pt x="27393" y="11532"/>
                    <a:pt x="27291" y="11547"/>
                    <a:pt x="27187" y="11547"/>
                  </a:cubicBezTo>
                  <a:cubicBezTo>
                    <a:pt x="27157" y="11547"/>
                    <a:pt x="27126" y="11546"/>
                    <a:pt x="27096" y="11543"/>
                  </a:cubicBezTo>
                  <a:lnTo>
                    <a:pt x="27096" y="11543"/>
                  </a:lnTo>
                  <a:cubicBezTo>
                    <a:pt x="27158" y="11626"/>
                    <a:pt x="27230" y="11699"/>
                    <a:pt x="27324" y="11761"/>
                  </a:cubicBezTo>
                  <a:cubicBezTo>
                    <a:pt x="27168" y="11751"/>
                    <a:pt x="27013" y="11751"/>
                    <a:pt x="26857" y="11741"/>
                  </a:cubicBezTo>
                  <a:lnTo>
                    <a:pt x="26857" y="11741"/>
                  </a:lnTo>
                  <a:cubicBezTo>
                    <a:pt x="27023" y="11875"/>
                    <a:pt x="27199" y="11989"/>
                    <a:pt x="27386" y="12082"/>
                  </a:cubicBezTo>
                  <a:lnTo>
                    <a:pt x="27375" y="12082"/>
                  </a:lnTo>
                  <a:cubicBezTo>
                    <a:pt x="27448" y="12124"/>
                    <a:pt x="27499" y="12197"/>
                    <a:pt x="27531" y="12269"/>
                  </a:cubicBezTo>
                  <a:cubicBezTo>
                    <a:pt x="27551" y="12342"/>
                    <a:pt x="27572" y="12425"/>
                    <a:pt x="27531" y="12497"/>
                  </a:cubicBezTo>
                  <a:cubicBezTo>
                    <a:pt x="27510" y="12517"/>
                    <a:pt x="27469" y="12538"/>
                    <a:pt x="27437" y="12538"/>
                  </a:cubicBezTo>
                  <a:cubicBezTo>
                    <a:pt x="27448" y="12570"/>
                    <a:pt x="27448" y="12590"/>
                    <a:pt x="27437" y="12621"/>
                  </a:cubicBezTo>
                  <a:cubicBezTo>
                    <a:pt x="27416" y="12665"/>
                    <a:pt x="27363" y="12683"/>
                    <a:pt x="27313" y="12683"/>
                  </a:cubicBezTo>
                  <a:cubicBezTo>
                    <a:pt x="27291" y="12683"/>
                    <a:pt x="27269" y="12680"/>
                    <a:pt x="27251" y="12673"/>
                  </a:cubicBezTo>
                  <a:cubicBezTo>
                    <a:pt x="27178" y="12653"/>
                    <a:pt x="27126" y="12590"/>
                    <a:pt x="27085" y="12538"/>
                  </a:cubicBezTo>
                  <a:lnTo>
                    <a:pt x="27085" y="12538"/>
                  </a:lnTo>
                  <a:cubicBezTo>
                    <a:pt x="27085" y="12600"/>
                    <a:pt x="27085" y="12653"/>
                    <a:pt x="27096" y="12715"/>
                  </a:cubicBezTo>
                  <a:cubicBezTo>
                    <a:pt x="26981" y="12632"/>
                    <a:pt x="26898" y="12538"/>
                    <a:pt x="26826" y="12435"/>
                  </a:cubicBezTo>
                  <a:lnTo>
                    <a:pt x="26826" y="12435"/>
                  </a:lnTo>
                  <a:cubicBezTo>
                    <a:pt x="26836" y="12497"/>
                    <a:pt x="26857" y="12559"/>
                    <a:pt x="26868" y="12632"/>
                  </a:cubicBezTo>
                  <a:cubicBezTo>
                    <a:pt x="26733" y="12559"/>
                    <a:pt x="26587" y="12528"/>
                    <a:pt x="26442" y="12528"/>
                  </a:cubicBezTo>
                  <a:cubicBezTo>
                    <a:pt x="26567" y="12600"/>
                    <a:pt x="26640" y="12735"/>
                    <a:pt x="26650" y="12881"/>
                  </a:cubicBezTo>
                  <a:cubicBezTo>
                    <a:pt x="26826" y="12901"/>
                    <a:pt x="26992" y="13005"/>
                    <a:pt x="27116" y="13129"/>
                  </a:cubicBezTo>
                  <a:cubicBezTo>
                    <a:pt x="27085" y="13171"/>
                    <a:pt x="27054" y="13222"/>
                    <a:pt x="27033" y="13274"/>
                  </a:cubicBezTo>
                  <a:cubicBezTo>
                    <a:pt x="26940" y="13243"/>
                    <a:pt x="26847" y="13222"/>
                    <a:pt x="26753" y="13201"/>
                  </a:cubicBezTo>
                  <a:lnTo>
                    <a:pt x="26753" y="13201"/>
                  </a:lnTo>
                  <a:cubicBezTo>
                    <a:pt x="26909" y="13254"/>
                    <a:pt x="26940" y="13481"/>
                    <a:pt x="26826" y="13585"/>
                  </a:cubicBezTo>
                  <a:cubicBezTo>
                    <a:pt x="26848" y="13579"/>
                    <a:pt x="26870" y="13577"/>
                    <a:pt x="26893" y="13577"/>
                  </a:cubicBezTo>
                  <a:cubicBezTo>
                    <a:pt x="27031" y="13577"/>
                    <a:pt x="27173" y="13680"/>
                    <a:pt x="27209" y="13823"/>
                  </a:cubicBezTo>
                  <a:cubicBezTo>
                    <a:pt x="27251" y="13979"/>
                    <a:pt x="27137" y="14165"/>
                    <a:pt x="26971" y="14196"/>
                  </a:cubicBezTo>
                  <a:cubicBezTo>
                    <a:pt x="26981" y="14294"/>
                    <a:pt x="26888" y="14383"/>
                    <a:pt x="26800" y="14383"/>
                  </a:cubicBezTo>
                  <a:cubicBezTo>
                    <a:pt x="26795" y="14383"/>
                    <a:pt x="26790" y="14383"/>
                    <a:pt x="26785" y="14383"/>
                  </a:cubicBezTo>
                  <a:lnTo>
                    <a:pt x="26785" y="14383"/>
                  </a:lnTo>
                  <a:cubicBezTo>
                    <a:pt x="26868" y="14476"/>
                    <a:pt x="26868" y="14631"/>
                    <a:pt x="26774" y="14714"/>
                  </a:cubicBezTo>
                  <a:cubicBezTo>
                    <a:pt x="26691" y="14652"/>
                    <a:pt x="26650" y="14528"/>
                    <a:pt x="26681" y="14424"/>
                  </a:cubicBezTo>
                  <a:lnTo>
                    <a:pt x="26681" y="14424"/>
                  </a:lnTo>
                  <a:cubicBezTo>
                    <a:pt x="26640" y="14486"/>
                    <a:pt x="26577" y="14538"/>
                    <a:pt x="26505" y="14559"/>
                  </a:cubicBezTo>
                  <a:cubicBezTo>
                    <a:pt x="26505" y="14435"/>
                    <a:pt x="26505" y="14310"/>
                    <a:pt x="26495" y="14175"/>
                  </a:cubicBezTo>
                  <a:cubicBezTo>
                    <a:pt x="26442" y="14185"/>
                    <a:pt x="26404" y="14254"/>
                    <a:pt x="26419" y="14299"/>
                  </a:cubicBezTo>
                  <a:lnTo>
                    <a:pt x="26419" y="14299"/>
                  </a:lnTo>
                  <a:cubicBezTo>
                    <a:pt x="26388" y="14257"/>
                    <a:pt x="26335" y="14236"/>
                    <a:pt x="26280" y="14236"/>
                  </a:cubicBezTo>
                  <a:cubicBezTo>
                    <a:pt x="26226" y="14236"/>
                    <a:pt x="26170" y="14257"/>
                    <a:pt x="26132" y="14300"/>
                  </a:cubicBezTo>
                  <a:cubicBezTo>
                    <a:pt x="26235" y="14455"/>
                    <a:pt x="26350" y="14631"/>
                    <a:pt x="26380" y="14818"/>
                  </a:cubicBezTo>
                  <a:cubicBezTo>
                    <a:pt x="26422" y="15004"/>
                    <a:pt x="26370" y="15222"/>
                    <a:pt x="26204" y="15336"/>
                  </a:cubicBezTo>
                  <a:cubicBezTo>
                    <a:pt x="26163" y="15191"/>
                    <a:pt x="26163" y="15036"/>
                    <a:pt x="26214" y="14891"/>
                  </a:cubicBezTo>
                  <a:lnTo>
                    <a:pt x="26214" y="14891"/>
                  </a:lnTo>
                  <a:cubicBezTo>
                    <a:pt x="26122" y="14974"/>
                    <a:pt x="26039" y="15046"/>
                    <a:pt x="25956" y="15119"/>
                  </a:cubicBezTo>
                  <a:cubicBezTo>
                    <a:pt x="25986" y="14974"/>
                    <a:pt x="26018" y="14818"/>
                    <a:pt x="26028" y="14673"/>
                  </a:cubicBezTo>
                  <a:cubicBezTo>
                    <a:pt x="25977" y="14673"/>
                    <a:pt x="25924" y="14714"/>
                    <a:pt x="25894" y="14756"/>
                  </a:cubicBezTo>
                  <a:cubicBezTo>
                    <a:pt x="25894" y="14621"/>
                    <a:pt x="25769" y="14497"/>
                    <a:pt x="25634" y="14497"/>
                  </a:cubicBezTo>
                  <a:cubicBezTo>
                    <a:pt x="25613" y="14610"/>
                    <a:pt x="25604" y="14735"/>
                    <a:pt x="25613" y="14849"/>
                  </a:cubicBezTo>
                  <a:cubicBezTo>
                    <a:pt x="25588" y="14865"/>
                    <a:pt x="25554" y="14872"/>
                    <a:pt x="25519" y="14872"/>
                  </a:cubicBezTo>
                  <a:cubicBezTo>
                    <a:pt x="25504" y="14872"/>
                    <a:pt x="25489" y="14871"/>
                    <a:pt x="25475" y="14868"/>
                  </a:cubicBezTo>
                  <a:lnTo>
                    <a:pt x="25475" y="14868"/>
                  </a:lnTo>
                  <a:cubicBezTo>
                    <a:pt x="25635" y="14929"/>
                    <a:pt x="25767" y="15053"/>
                    <a:pt x="25841" y="15202"/>
                  </a:cubicBezTo>
                  <a:cubicBezTo>
                    <a:pt x="25779" y="15202"/>
                    <a:pt x="25707" y="15202"/>
                    <a:pt x="25645" y="15211"/>
                  </a:cubicBezTo>
                  <a:cubicBezTo>
                    <a:pt x="25686" y="15264"/>
                    <a:pt x="25728" y="15315"/>
                    <a:pt x="25779" y="15367"/>
                  </a:cubicBezTo>
                  <a:cubicBezTo>
                    <a:pt x="25634" y="15336"/>
                    <a:pt x="25500" y="15294"/>
                    <a:pt x="25365" y="15264"/>
                  </a:cubicBezTo>
                  <a:lnTo>
                    <a:pt x="25365" y="15264"/>
                  </a:lnTo>
                  <a:cubicBezTo>
                    <a:pt x="25381" y="15504"/>
                    <a:pt x="25626" y="15688"/>
                    <a:pt x="25865" y="15688"/>
                  </a:cubicBezTo>
                  <a:cubicBezTo>
                    <a:pt x="25936" y="15688"/>
                    <a:pt x="26006" y="15672"/>
                    <a:pt x="26069" y="15637"/>
                  </a:cubicBezTo>
                  <a:lnTo>
                    <a:pt x="26069" y="15637"/>
                  </a:lnTo>
                  <a:cubicBezTo>
                    <a:pt x="26028" y="15720"/>
                    <a:pt x="25986" y="15802"/>
                    <a:pt x="25945" y="15895"/>
                  </a:cubicBezTo>
                  <a:cubicBezTo>
                    <a:pt x="26122" y="15916"/>
                    <a:pt x="26359" y="15999"/>
                    <a:pt x="26329" y="16175"/>
                  </a:cubicBezTo>
                  <a:cubicBezTo>
                    <a:pt x="26308" y="16289"/>
                    <a:pt x="26184" y="16351"/>
                    <a:pt x="26090" y="16413"/>
                  </a:cubicBezTo>
                  <a:cubicBezTo>
                    <a:pt x="25997" y="16486"/>
                    <a:pt x="25924" y="16631"/>
                    <a:pt x="26007" y="16703"/>
                  </a:cubicBezTo>
                  <a:cubicBezTo>
                    <a:pt x="25922" y="16681"/>
                    <a:pt x="25837" y="16669"/>
                    <a:pt x="25747" y="16669"/>
                  </a:cubicBezTo>
                  <a:cubicBezTo>
                    <a:pt x="25717" y="16669"/>
                    <a:pt x="25686" y="16670"/>
                    <a:pt x="25655" y="16673"/>
                  </a:cubicBezTo>
                  <a:cubicBezTo>
                    <a:pt x="25655" y="16786"/>
                    <a:pt x="25676" y="16901"/>
                    <a:pt x="25728" y="17004"/>
                  </a:cubicBezTo>
                  <a:cubicBezTo>
                    <a:pt x="25634" y="17014"/>
                    <a:pt x="25541" y="17014"/>
                    <a:pt x="25448" y="17025"/>
                  </a:cubicBezTo>
                  <a:cubicBezTo>
                    <a:pt x="25583" y="17232"/>
                    <a:pt x="25728" y="17429"/>
                    <a:pt x="25883" y="17615"/>
                  </a:cubicBezTo>
                  <a:lnTo>
                    <a:pt x="25666" y="17585"/>
                  </a:lnTo>
                  <a:lnTo>
                    <a:pt x="25666" y="17585"/>
                  </a:lnTo>
                  <a:cubicBezTo>
                    <a:pt x="25749" y="17750"/>
                    <a:pt x="25841" y="17926"/>
                    <a:pt x="25935" y="18092"/>
                  </a:cubicBezTo>
                  <a:lnTo>
                    <a:pt x="25696" y="18092"/>
                  </a:lnTo>
                  <a:cubicBezTo>
                    <a:pt x="25821" y="18268"/>
                    <a:pt x="25945" y="18476"/>
                    <a:pt x="25904" y="18683"/>
                  </a:cubicBezTo>
                  <a:cubicBezTo>
                    <a:pt x="25876" y="18821"/>
                    <a:pt x="25724" y="18927"/>
                    <a:pt x="25596" y="18927"/>
                  </a:cubicBezTo>
                  <a:cubicBezTo>
                    <a:pt x="25531" y="18927"/>
                    <a:pt x="25472" y="18900"/>
                    <a:pt x="25438" y="18838"/>
                  </a:cubicBezTo>
                  <a:cubicBezTo>
                    <a:pt x="25406" y="18787"/>
                    <a:pt x="25396" y="18724"/>
                    <a:pt x="25365" y="18683"/>
                  </a:cubicBezTo>
                  <a:cubicBezTo>
                    <a:pt x="25282" y="18548"/>
                    <a:pt x="25023" y="18559"/>
                    <a:pt x="25013" y="18403"/>
                  </a:cubicBezTo>
                  <a:lnTo>
                    <a:pt x="25013" y="18403"/>
                  </a:lnTo>
                  <a:cubicBezTo>
                    <a:pt x="25199" y="18476"/>
                    <a:pt x="25396" y="18559"/>
                    <a:pt x="25583" y="18642"/>
                  </a:cubicBezTo>
                  <a:cubicBezTo>
                    <a:pt x="25489" y="18527"/>
                    <a:pt x="25406" y="18423"/>
                    <a:pt x="25323" y="18310"/>
                  </a:cubicBezTo>
                  <a:lnTo>
                    <a:pt x="25323" y="18310"/>
                  </a:lnTo>
                  <a:cubicBezTo>
                    <a:pt x="25406" y="18320"/>
                    <a:pt x="25500" y="18351"/>
                    <a:pt x="25572" y="18403"/>
                  </a:cubicBezTo>
                  <a:cubicBezTo>
                    <a:pt x="25541" y="18372"/>
                    <a:pt x="25500" y="18341"/>
                    <a:pt x="25468" y="18310"/>
                  </a:cubicBezTo>
                  <a:cubicBezTo>
                    <a:pt x="25551" y="18216"/>
                    <a:pt x="25613" y="18103"/>
                    <a:pt x="25634" y="17978"/>
                  </a:cubicBezTo>
                  <a:cubicBezTo>
                    <a:pt x="25551" y="17926"/>
                    <a:pt x="25468" y="17885"/>
                    <a:pt x="25386" y="17833"/>
                  </a:cubicBezTo>
                  <a:cubicBezTo>
                    <a:pt x="25438" y="17750"/>
                    <a:pt x="25479" y="17668"/>
                    <a:pt x="25521" y="17585"/>
                  </a:cubicBezTo>
                  <a:cubicBezTo>
                    <a:pt x="25396" y="17543"/>
                    <a:pt x="25272" y="17491"/>
                    <a:pt x="25137" y="17440"/>
                  </a:cubicBezTo>
                  <a:cubicBezTo>
                    <a:pt x="25148" y="17367"/>
                    <a:pt x="25148" y="17295"/>
                    <a:pt x="25158" y="17222"/>
                  </a:cubicBezTo>
                  <a:cubicBezTo>
                    <a:pt x="25013" y="17180"/>
                    <a:pt x="24878" y="17149"/>
                    <a:pt x="24733" y="17118"/>
                  </a:cubicBezTo>
                  <a:cubicBezTo>
                    <a:pt x="24805" y="17025"/>
                    <a:pt x="24899" y="16952"/>
                    <a:pt x="25003" y="16911"/>
                  </a:cubicBezTo>
                  <a:lnTo>
                    <a:pt x="24785" y="16662"/>
                  </a:lnTo>
                  <a:cubicBezTo>
                    <a:pt x="24940" y="16569"/>
                    <a:pt x="25116" y="16528"/>
                    <a:pt x="25293" y="16517"/>
                  </a:cubicBezTo>
                  <a:cubicBezTo>
                    <a:pt x="25261" y="16362"/>
                    <a:pt x="25282" y="16185"/>
                    <a:pt x="25344" y="16040"/>
                  </a:cubicBezTo>
                  <a:lnTo>
                    <a:pt x="25344" y="16040"/>
                  </a:lnTo>
                  <a:cubicBezTo>
                    <a:pt x="25282" y="16155"/>
                    <a:pt x="25199" y="16268"/>
                    <a:pt x="25085" y="16321"/>
                  </a:cubicBezTo>
                  <a:cubicBezTo>
                    <a:pt x="25047" y="16339"/>
                    <a:pt x="25004" y="16348"/>
                    <a:pt x="24960" y="16348"/>
                  </a:cubicBezTo>
                  <a:cubicBezTo>
                    <a:pt x="24835" y="16348"/>
                    <a:pt x="24707" y="16277"/>
                    <a:pt x="24692" y="16155"/>
                  </a:cubicBezTo>
                  <a:cubicBezTo>
                    <a:pt x="24785" y="16113"/>
                    <a:pt x="24878" y="16072"/>
                    <a:pt x="24920" y="15989"/>
                  </a:cubicBezTo>
                  <a:cubicBezTo>
                    <a:pt x="24971" y="15895"/>
                    <a:pt x="24930" y="15761"/>
                    <a:pt x="24826" y="15750"/>
                  </a:cubicBezTo>
                  <a:cubicBezTo>
                    <a:pt x="24950" y="15688"/>
                    <a:pt x="25044" y="15554"/>
                    <a:pt x="25054" y="15409"/>
                  </a:cubicBezTo>
                  <a:lnTo>
                    <a:pt x="25054" y="15409"/>
                  </a:lnTo>
                  <a:cubicBezTo>
                    <a:pt x="24952" y="15459"/>
                    <a:pt x="24870" y="15561"/>
                    <a:pt x="24798" y="15663"/>
                  </a:cubicBezTo>
                  <a:lnTo>
                    <a:pt x="24798" y="15663"/>
                  </a:lnTo>
                  <a:cubicBezTo>
                    <a:pt x="24803" y="15653"/>
                    <a:pt x="24795" y="15635"/>
                    <a:pt x="24795" y="15626"/>
                  </a:cubicBezTo>
                  <a:cubicBezTo>
                    <a:pt x="24702" y="15688"/>
                    <a:pt x="24598" y="15730"/>
                    <a:pt x="24494" y="15761"/>
                  </a:cubicBezTo>
                  <a:lnTo>
                    <a:pt x="24526" y="15481"/>
                  </a:lnTo>
                  <a:lnTo>
                    <a:pt x="24526" y="15481"/>
                  </a:lnTo>
                  <a:cubicBezTo>
                    <a:pt x="24360" y="15533"/>
                    <a:pt x="24204" y="15595"/>
                    <a:pt x="24039" y="15657"/>
                  </a:cubicBezTo>
                  <a:cubicBezTo>
                    <a:pt x="24029" y="15616"/>
                    <a:pt x="24039" y="15575"/>
                    <a:pt x="24070" y="15543"/>
                  </a:cubicBezTo>
                  <a:lnTo>
                    <a:pt x="24070" y="15543"/>
                  </a:lnTo>
                  <a:cubicBezTo>
                    <a:pt x="24051" y="15549"/>
                    <a:pt x="24032" y="15552"/>
                    <a:pt x="24013" y="15552"/>
                  </a:cubicBezTo>
                  <a:cubicBezTo>
                    <a:pt x="23935" y="15552"/>
                    <a:pt x="23861" y="15504"/>
                    <a:pt x="23852" y="15429"/>
                  </a:cubicBezTo>
                  <a:cubicBezTo>
                    <a:pt x="23852" y="15347"/>
                    <a:pt x="23925" y="15284"/>
                    <a:pt x="24008" y="15274"/>
                  </a:cubicBezTo>
                  <a:cubicBezTo>
                    <a:pt x="24132" y="15160"/>
                    <a:pt x="24266" y="15046"/>
                    <a:pt x="24391" y="14932"/>
                  </a:cubicBezTo>
                  <a:cubicBezTo>
                    <a:pt x="24319" y="14932"/>
                    <a:pt x="24246" y="14942"/>
                    <a:pt x="24174" y="14942"/>
                  </a:cubicBezTo>
                  <a:cubicBezTo>
                    <a:pt x="24298" y="14859"/>
                    <a:pt x="24391" y="14725"/>
                    <a:pt x="24422" y="14580"/>
                  </a:cubicBezTo>
                  <a:lnTo>
                    <a:pt x="24422" y="14580"/>
                  </a:lnTo>
                  <a:cubicBezTo>
                    <a:pt x="24204" y="14683"/>
                    <a:pt x="23987" y="14776"/>
                    <a:pt x="23769" y="14880"/>
                  </a:cubicBezTo>
                  <a:cubicBezTo>
                    <a:pt x="23721" y="14898"/>
                    <a:pt x="23667" y="14916"/>
                    <a:pt x="23617" y="14916"/>
                  </a:cubicBezTo>
                  <a:cubicBezTo>
                    <a:pt x="23581" y="14916"/>
                    <a:pt x="23547" y="14906"/>
                    <a:pt x="23520" y="14880"/>
                  </a:cubicBezTo>
                  <a:cubicBezTo>
                    <a:pt x="23469" y="14818"/>
                    <a:pt x="23520" y="14714"/>
                    <a:pt x="23593" y="14683"/>
                  </a:cubicBezTo>
                  <a:cubicBezTo>
                    <a:pt x="23626" y="14665"/>
                    <a:pt x="23663" y="14659"/>
                    <a:pt x="23702" y="14659"/>
                  </a:cubicBezTo>
                  <a:cubicBezTo>
                    <a:pt x="23748" y="14659"/>
                    <a:pt x="23797" y="14667"/>
                    <a:pt x="23842" y="14673"/>
                  </a:cubicBezTo>
                  <a:cubicBezTo>
                    <a:pt x="23697" y="14610"/>
                    <a:pt x="23562" y="14518"/>
                    <a:pt x="23448" y="14414"/>
                  </a:cubicBezTo>
                  <a:lnTo>
                    <a:pt x="23976" y="14320"/>
                  </a:lnTo>
                  <a:lnTo>
                    <a:pt x="23852" y="14165"/>
                  </a:lnTo>
                  <a:cubicBezTo>
                    <a:pt x="23966" y="14092"/>
                    <a:pt x="24039" y="13968"/>
                    <a:pt x="24049" y="13834"/>
                  </a:cubicBezTo>
                  <a:lnTo>
                    <a:pt x="24049" y="13834"/>
                  </a:lnTo>
                  <a:cubicBezTo>
                    <a:pt x="23831" y="13927"/>
                    <a:pt x="23593" y="14000"/>
                    <a:pt x="23355" y="14062"/>
                  </a:cubicBezTo>
                  <a:cubicBezTo>
                    <a:pt x="23365" y="13979"/>
                    <a:pt x="23428" y="13906"/>
                    <a:pt x="23500" y="13885"/>
                  </a:cubicBezTo>
                  <a:cubicBezTo>
                    <a:pt x="23365" y="13875"/>
                    <a:pt x="23241" y="13802"/>
                    <a:pt x="23147" y="13709"/>
                  </a:cubicBezTo>
                  <a:cubicBezTo>
                    <a:pt x="23251" y="13699"/>
                    <a:pt x="23355" y="13699"/>
                    <a:pt x="23448" y="13689"/>
                  </a:cubicBezTo>
                  <a:cubicBezTo>
                    <a:pt x="23438" y="13627"/>
                    <a:pt x="23417" y="13564"/>
                    <a:pt x="23396" y="13491"/>
                  </a:cubicBezTo>
                  <a:lnTo>
                    <a:pt x="23396" y="13491"/>
                  </a:lnTo>
                  <a:cubicBezTo>
                    <a:pt x="23562" y="13523"/>
                    <a:pt x="23707" y="13585"/>
                    <a:pt x="23852" y="13668"/>
                  </a:cubicBezTo>
                  <a:cubicBezTo>
                    <a:pt x="23790" y="13523"/>
                    <a:pt x="23728" y="13378"/>
                    <a:pt x="23656" y="13233"/>
                  </a:cubicBezTo>
                  <a:lnTo>
                    <a:pt x="23656" y="13233"/>
                  </a:lnTo>
                  <a:cubicBezTo>
                    <a:pt x="23769" y="13284"/>
                    <a:pt x="23873" y="13357"/>
                    <a:pt x="23966" y="13450"/>
                  </a:cubicBezTo>
                  <a:lnTo>
                    <a:pt x="23904" y="13295"/>
                  </a:lnTo>
                  <a:lnTo>
                    <a:pt x="23904" y="13295"/>
                  </a:lnTo>
                  <a:cubicBezTo>
                    <a:pt x="24101" y="13346"/>
                    <a:pt x="24287" y="13409"/>
                    <a:pt x="24484" y="13471"/>
                  </a:cubicBezTo>
                  <a:cubicBezTo>
                    <a:pt x="24360" y="13388"/>
                    <a:pt x="24225" y="13222"/>
                    <a:pt x="24329" y="13118"/>
                  </a:cubicBezTo>
                  <a:cubicBezTo>
                    <a:pt x="24370" y="13077"/>
                    <a:pt x="24422" y="13067"/>
                    <a:pt x="24474" y="13056"/>
                  </a:cubicBezTo>
                  <a:cubicBezTo>
                    <a:pt x="24526" y="13053"/>
                    <a:pt x="24578" y="13050"/>
                    <a:pt x="24628" y="13050"/>
                  </a:cubicBezTo>
                  <a:cubicBezTo>
                    <a:pt x="24717" y="13050"/>
                    <a:pt x="24803" y="13057"/>
                    <a:pt x="24888" y="13077"/>
                  </a:cubicBezTo>
                  <a:cubicBezTo>
                    <a:pt x="24816" y="12996"/>
                    <a:pt x="24728" y="12930"/>
                    <a:pt x="24632" y="12894"/>
                  </a:cubicBezTo>
                  <a:lnTo>
                    <a:pt x="24632" y="12894"/>
                  </a:lnTo>
                  <a:cubicBezTo>
                    <a:pt x="24685" y="12911"/>
                    <a:pt x="24740" y="12924"/>
                    <a:pt x="24797" y="12924"/>
                  </a:cubicBezTo>
                  <a:cubicBezTo>
                    <a:pt x="24827" y="12924"/>
                    <a:pt x="24858" y="12920"/>
                    <a:pt x="24888" y="12911"/>
                  </a:cubicBezTo>
                  <a:cubicBezTo>
                    <a:pt x="24982" y="12870"/>
                    <a:pt x="25054" y="12745"/>
                    <a:pt x="24992" y="12663"/>
                  </a:cubicBezTo>
                  <a:lnTo>
                    <a:pt x="24992" y="12663"/>
                  </a:lnTo>
                  <a:cubicBezTo>
                    <a:pt x="24950" y="12694"/>
                    <a:pt x="24909" y="12715"/>
                    <a:pt x="24867" y="12745"/>
                  </a:cubicBezTo>
                  <a:cubicBezTo>
                    <a:pt x="24920" y="12704"/>
                    <a:pt x="24930" y="12611"/>
                    <a:pt x="24888" y="12559"/>
                  </a:cubicBezTo>
                  <a:cubicBezTo>
                    <a:pt x="24856" y="12526"/>
                    <a:pt x="24811" y="12506"/>
                    <a:pt x="24769" y="12506"/>
                  </a:cubicBezTo>
                  <a:cubicBezTo>
                    <a:pt x="24744" y="12506"/>
                    <a:pt x="24721" y="12513"/>
                    <a:pt x="24702" y="12528"/>
                  </a:cubicBezTo>
                  <a:cubicBezTo>
                    <a:pt x="24671" y="12559"/>
                    <a:pt x="24650" y="12580"/>
                    <a:pt x="24630" y="12611"/>
                  </a:cubicBezTo>
                  <a:cubicBezTo>
                    <a:pt x="24523" y="12750"/>
                    <a:pt x="24350" y="12820"/>
                    <a:pt x="24178" y="12820"/>
                  </a:cubicBezTo>
                  <a:cubicBezTo>
                    <a:pt x="24016" y="12820"/>
                    <a:pt x="23854" y="12757"/>
                    <a:pt x="23748" y="12632"/>
                  </a:cubicBezTo>
                  <a:lnTo>
                    <a:pt x="23748" y="12632"/>
                  </a:lnTo>
                  <a:cubicBezTo>
                    <a:pt x="23821" y="12653"/>
                    <a:pt x="23904" y="12683"/>
                    <a:pt x="23976" y="12715"/>
                  </a:cubicBezTo>
                  <a:cubicBezTo>
                    <a:pt x="23904" y="12621"/>
                    <a:pt x="23831" y="12528"/>
                    <a:pt x="23769" y="12435"/>
                  </a:cubicBezTo>
                  <a:lnTo>
                    <a:pt x="23769" y="12435"/>
                  </a:lnTo>
                  <a:cubicBezTo>
                    <a:pt x="23914" y="12476"/>
                    <a:pt x="24080" y="12487"/>
                    <a:pt x="24236" y="12487"/>
                  </a:cubicBezTo>
                  <a:lnTo>
                    <a:pt x="24111" y="12269"/>
                  </a:lnTo>
                  <a:cubicBezTo>
                    <a:pt x="24287" y="12238"/>
                    <a:pt x="24474" y="12197"/>
                    <a:pt x="24660" y="12165"/>
                  </a:cubicBezTo>
                  <a:cubicBezTo>
                    <a:pt x="24577" y="12155"/>
                    <a:pt x="24494" y="12155"/>
                    <a:pt x="24412" y="12144"/>
                  </a:cubicBezTo>
                  <a:cubicBezTo>
                    <a:pt x="24588" y="12135"/>
                    <a:pt x="24754" y="12072"/>
                    <a:pt x="24888" y="11979"/>
                  </a:cubicBezTo>
                  <a:cubicBezTo>
                    <a:pt x="24860" y="11962"/>
                    <a:pt x="24829" y="11954"/>
                    <a:pt x="24799" y="11954"/>
                  </a:cubicBezTo>
                  <a:cubicBezTo>
                    <a:pt x="24775" y="11954"/>
                    <a:pt x="24752" y="11959"/>
                    <a:pt x="24733" y="11969"/>
                  </a:cubicBezTo>
                  <a:cubicBezTo>
                    <a:pt x="24805" y="11907"/>
                    <a:pt x="24847" y="11803"/>
                    <a:pt x="24826" y="11699"/>
                  </a:cubicBezTo>
                  <a:cubicBezTo>
                    <a:pt x="24813" y="11698"/>
                    <a:pt x="24800" y="11698"/>
                    <a:pt x="24787" y="11698"/>
                  </a:cubicBezTo>
                  <a:cubicBezTo>
                    <a:pt x="24676" y="11698"/>
                    <a:pt x="24569" y="11739"/>
                    <a:pt x="24494" y="11813"/>
                  </a:cubicBezTo>
                  <a:cubicBezTo>
                    <a:pt x="24567" y="11720"/>
                    <a:pt x="24598" y="11606"/>
                    <a:pt x="24598" y="11492"/>
                  </a:cubicBezTo>
                  <a:lnTo>
                    <a:pt x="24598" y="11492"/>
                  </a:lnTo>
                  <a:cubicBezTo>
                    <a:pt x="24484" y="11523"/>
                    <a:pt x="24370" y="11596"/>
                    <a:pt x="24287" y="11679"/>
                  </a:cubicBezTo>
                  <a:cubicBezTo>
                    <a:pt x="24266" y="11606"/>
                    <a:pt x="24257" y="11534"/>
                    <a:pt x="24246" y="11451"/>
                  </a:cubicBezTo>
                  <a:cubicBezTo>
                    <a:pt x="24131" y="11629"/>
                    <a:pt x="23923" y="11729"/>
                    <a:pt x="23716" y="11729"/>
                  </a:cubicBezTo>
                  <a:cubicBezTo>
                    <a:pt x="23623" y="11729"/>
                    <a:pt x="23531" y="11710"/>
                    <a:pt x="23448" y="11668"/>
                  </a:cubicBezTo>
                  <a:lnTo>
                    <a:pt x="23448" y="11668"/>
                  </a:lnTo>
                  <a:cubicBezTo>
                    <a:pt x="23461" y="11669"/>
                    <a:pt x="23474" y="11670"/>
                    <a:pt x="23487" y="11670"/>
                  </a:cubicBezTo>
                  <a:cubicBezTo>
                    <a:pt x="23658" y="11670"/>
                    <a:pt x="23813" y="11542"/>
                    <a:pt x="23852" y="11378"/>
                  </a:cubicBezTo>
                  <a:cubicBezTo>
                    <a:pt x="23826" y="11365"/>
                    <a:pt x="23796" y="11359"/>
                    <a:pt x="23766" y="11359"/>
                  </a:cubicBezTo>
                  <a:cubicBezTo>
                    <a:pt x="23724" y="11359"/>
                    <a:pt x="23681" y="11370"/>
                    <a:pt x="23645" y="11388"/>
                  </a:cubicBezTo>
                  <a:cubicBezTo>
                    <a:pt x="23738" y="11316"/>
                    <a:pt x="23790" y="11202"/>
                    <a:pt x="23790" y="11078"/>
                  </a:cubicBezTo>
                  <a:lnTo>
                    <a:pt x="23790" y="11078"/>
                  </a:lnTo>
                  <a:cubicBezTo>
                    <a:pt x="23635" y="11119"/>
                    <a:pt x="23500" y="11191"/>
                    <a:pt x="23386" y="11285"/>
                  </a:cubicBezTo>
                  <a:cubicBezTo>
                    <a:pt x="23396" y="11181"/>
                    <a:pt x="23417" y="11067"/>
                    <a:pt x="23428" y="10953"/>
                  </a:cubicBezTo>
                  <a:lnTo>
                    <a:pt x="23428" y="10953"/>
                  </a:lnTo>
                  <a:cubicBezTo>
                    <a:pt x="23283" y="11098"/>
                    <a:pt x="23096" y="11098"/>
                    <a:pt x="22899" y="11170"/>
                  </a:cubicBezTo>
                  <a:cubicBezTo>
                    <a:pt x="22837" y="11140"/>
                    <a:pt x="22795" y="11088"/>
                    <a:pt x="22785" y="11036"/>
                  </a:cubicBezTo>
                  <a:cubicBezTo>
                    <a:pt x="22899" y="11005"/>
                    <a:pt x="23023" y="10943"/>
                    <a:pt x="23117" y="10870"/>
                  </a:cubicBezTo>
                  <a:cubicBezTo>
                    <a:pt x="23100" y="10853"/>
                    <a:pt x="23075" y="10836"/>
                    <a:pt x="23050" y="10836"/>
                  </a:cubicBezTo>
                  <a:cubicBezTo>
                    <a:pt x="23045" y="10836"/>
                    <a:pt x="23039" y="10837"/>
                    <a:pt x="23034" y="10839"/>
                  </a:cubicBezTo>
                  <a:cubicBezTo>
                    <a:pt x="23138" y="10777"/>
                    <a:pt x="23220" y="10663"/>
                    <a:pt x="23230" y="10539"/>
                  </a:cubicBezTo>
                  <a:cubicBezTo>
                    <a:pt x="23085" y="10539"/>
                    <a:pt x="22940" y="10570"/>
                    <a:pt x="22816" y="10611"/>
                  </a:cubicBezTo>
                  <a:cubicBezTo>
                    <a:pt x="22847" y="10560"/>
                    <a:pt x="22889" y="10507"/>
                    <a:pt x="22930" y="10445"/>
                  </a:cubicBezTo>
                  <a:lnTo>
                    <a:pt x="22930" y="10445"/>
                  </a:lnTo>
                  <a:cubicBezTo>
                    <a:pt x="22744" y="10560"/>
                    <a:pt x="22546" y="10632"/>
                    <a:pt x="22339" y="10673"/>
                  </a:cubicBezTo>
                  <a:cubicBezTo>
                    <a:pt x="22360" y="10601"/>
                    <a:pt x="22381" y="10528"/>
                    <a:pt x="22401" y="10445"/>
                  </a:cubicBezTo>
                  <a:cubicBezTo>
                    <a:pt x="22393" y="10444"/>
                    <a:pt x="22384" y="10444"/>
                    <a:pt x="22375" y="10444"/>
                  </a:cubicBezTo>
                  <a:cubicBezTo>
                    <a:pt x="22280" y="10444"/>
                    <a:pt x="22186" y="10490"/>
                    <a:pt x="22101" y="10528"/>
                  </a:cubicBezTo>
                  <a:cubicBezTo>
                    <a:pt x="22046" y="10553"/>
                    <a:pt x="21983" y="10574"/>
                    <a:pt x="21924" y="10574"/>
                  </a:cubicBezTo>
                  <a:cubicBezTo>
                    <a:pt x="21883" y="10574"/>
                    <a:pt x="21845" y="10564"/>
                    <a:pt x="21811" y="10539"/>
                  </a:cubicBezTo>
                  <a:cubicBezTo>
                    <a:pt x="21718" y="10487"/>
                    <a:pt x="21728" y="10321"/>
                    <a:pt x="21832" y="10311"/>
                  </a:cubicBezTo>
                  <a:lnTo>
                    <a:pt x="21738" y="9906"/>
                  </a:lnTo>
                  <a:lnTo>
                    <a:pt x="21738" y="9906"/>
                  </a:lnTo>
                  <a:cubicBezTo>
                    <a:pt x="21811" y="9989"/>
                    <a:pt x="21894" y="10062"/>
                    <a:pt x="21966" y="10134"/>
                  </a:cubicBezTo>
                  <a:cubicBezTo>
                    <a:pt x="21956" y="10062"/>
                    <a:pt x="21987" y="9979"/>
                    <a:pt x="22039" y="9917"/>
                  </a:cubicBezTo>
                  <a:cubicBezTo>
                    <a:pt x="22132" y="10000"/>
                    <a:pt x="22205" y="10104"/>
                    <a:pt x="22256" y="10217"/>
                  </a:cubicBezTo>
                  <a:cubicBezTo>
                    <a:pt x="22317" y="10149"/>
                    <a:pt x="22405" y="10108"/>
                    <a:pt x="22499" y="10108"/>
                  </a:cubicBezTo>
                  <a:cubicBezTo>
                    <a:pt x="22518" y="10108"/>
                    <a:pt x="22538" y="10110"/>
                    <a:pt x="22557" y="10114"/>
                  </a:cubicBezTo>
                  <a:cubicBezTo>
                    <a:pt x="22546" y="9989"/>
                    <a:pt x="22505" y="9876"/>
                    <a:pt x="22433" y="9782"/>
                  </a:cubicBezTo>
                  <a:cubicBezTo>
                    <a:pt x="22466" y="9770"/>
                    <a:pt x="22498" y="9764"/>
                    <a:pt x="22531" y="9764"/>
                  </a:cubicBezTo>
                  <a:cubicBezTo>
                    <a:pt x="22580" y="9764"/>
                    <a:pt x="22627" y="9778"/>
                    <a:pt x="22671" y="9803"/>
                  </a:cubicBezTo>
                  <a:cubicBezTo>
                    <a:pt x="22609" y="9731"/>
                    <a:pt x="22546" y="9668"/>
                    <a:pt x="22484" y="9596"/>
                  </a:cubicBezTo>
                  <a:lnTo>
                    <a:pt x="22484" y="9596"/>
                  </a:lnTo>
                  <a:cubicBezTo>
                    <a:pt x="22543" y="9622"/>
                    <a:pt x="22606" y="9644"/>
                    <a:pt x="22665" y="9644"/>
                  </a:cubicBezTo>
                  <a:cubicBezTo>
                    <a:pt x="22700" y="9644"/>
                    <a:pt x="22734" y="9636"/>
                    <a:pt x="22764" y="9616"/>
                  </a:cubicBezTo>
                  <a:cubicBezTo>
                    <a:pt x="22806" y="9596"/>
                    <a:pt x="22816" y="9533"/>
                    <a:pt x="22806" y="9482"/>
                  </a:cubicBezTo>
                  <a:lnTo>
                    <a:pt x="22806" y="9482"/>
                  </a:lnTo>
                  <a:cubicBezTo>
                    <a:pt x="22821" y="9486"/>
                    <a:pt x="22837" y="9488"/>
                    <a:pt x="22854" y="9488"/>
                  </a:cubicBezTo>
                  <a:cubicBezTo>
                    <a:pt x="22882" y="9488"/>
                    <a:pt x="22910" y="9481"/>
                    <a:pt x="22930" y="9461"/>
                  </a:cubicBezTo>
                  <a:cubicBezTo>
                    <a:pt x="22824" y="9355"/>
                    <a:pt x="22666" y="9294"/>
                    <a:pt x="22520" y="9294"/>
                  </a:cubicBezTo>
                  <a:cubicBezTo>
                    <a:pt x="22508" y="9294"/>
                    <a:pt x="22496" y="9295"/>
                    <a:pt x="22484" y="9295"/>
                  </a:cubicBezTo>
                  <a:cubicBezTo>
                    <a:pt x="22546" y="9254"/>
                    <a:pt x="22464" y="9160"/>
                    <a:pt x="22391" y="9160"/>
                  </a:cubicBezTo>
                  <a:cubicBezTo>
                    <a:pt x="22319" y="9171"/>
                    <a:pt x="22246" y="9223"/>
                    <a:pt x="22173" y="9223"/>
                  </a:cubicBezTo>
                  <a:cubicBezTo>
                    <a:pt x="22110" y="9223"/>
                    <a:pt x="22054" y="9135"/>
                    <a:pt x="22084" y="9092"/>
                  </a:cubicBezTo>
                  <a:lnTo>
                    <a:pt x="22084" y="9092"/>
                  </a:lnTo>
                  <a:cubicBezTo>
                    <a:pt x="22059" y="9110"/>
                    <a:pt x="22030" y="9118"/>
                    <a:pt x="22000" y="9118"/>
                  </a:cubicBezTo>
                  <a:cubicBezTo>
                    <a:pt x="21928" y="9118"/>
                    <a:pt x="21856" y="9070"/>
                    <a:pt x="21842" y="8995"/>
                  </a:cubicBezTo>
                  <a:cubicBezTo>
                    <a:pt x="21834" y="8902"/>
                    <a:pt x="21930" y="8815"/>
                    <a:pt x="22016" y="8815"/>
                  </a:cubicBezTo>
                  <a:cubicBezTo>
                    <a:pt x="22035" y="8815"/>
                    <a:pt x="22053" y="8819"/>
                    <a:pt x="22070" y="8829"/>
                  </a:cubicBezTo>
                  <a:cubicBezTo>
                    <a:pt x="22008" y="8787"/>
                    <a:pt x="21946" y="8736"/>
                    <a:pt x="21883" y="8684"/>
                  </a:cubicBezTo>
                  <a:cubicBezTo>
                    <a:pt x="21914" y="8678"/>
                    <a:pt x="21947" y="8674"/>
                    <a:pt x="21979" y="8674"/>
                  </a:cubicBezTo>
                  <a:cubicBezTo>
                    <a:pt x="22053" y="8674"/>
                    <a:pt x="22126" y="8692"/>
                    <a:pt x="22184" y="8736"/>
                  </a:cubicBezTo>
                  <a:cubicBezTo>
                    <a:pt x="22153" y="8663"/>
                    <a:pt x="22132" y="8591"/>
                    <a:pt x="22101" y="8518"/>
                  </a:cubicBezTo>
                  <a:lnTo>
                    <a:pt x="22101" y="8518"/>
                  </a:lnTo>
                  <a:cubicBezTo>
                    <a:pt x="22143" y="8559"/>
                    <a:pt x="22173" y="8601"/>
                    <a:pt x="22215" y="8642"/>
                  </a:cubicBezTo>
                  <a:cubicBezTo>
                    <a:pt x="22226" y="8580"/>
                    <a:pt x="22226" y="8508"/>
                    <a:pt x="22236" y="8435"/>
                  </a:cubicBezTo>
                  <a:cubicBezTo>
                    <a:pt x="22240" y="8435"/>
                    <a:pt x="22244" y="8434"/>
                    <a:pt x="22248" y="8434"/>
                  </a:cubicBezTo>
                  <a:cubicBezTo>
                    <a:pt x="22355" y="8434"/>
                    <a:pt x="22415" y="8553"/>
                    <a:pt x="22484" y="8642"/>
                  </a:cubicBezTo>
                  <a:cubicBezTo>
                    <a:pt x="22521" y="8698"/>
                    <a:pt x="22599" y="8739"/>
                    <a:pt x="22660" y="8739"/>
                  </a:cubicBezTo>
                  <a:cubicBezTo>
                    <a:pt x="22701" y="8739"/>
                    <a:pt x="22735" y="8720"/>
                    <a:pt x="22744" y="8674"/>
                  </a:cubicBezTo>
                  <a:cubicBezTo>
                    <a:pt x="22827" y="8787"/>
                    <a:pt x="22919" y="8902"/>
                    <a:pt x="23034" y="8995"/>
                  </a:cubicBezTo>
                  <a:cubicBezTo>
                    <a:pt x="23044" y="8891"/>
                    <a:pt x="23065" y="8787"/>
                    <a:pt x="23085" y="8695"/>
                  </a:cubicBezTo>
                  <a:cubicBezTo>
                    <a:pt x="23189" y="8725"/>
                    <a:pt x="23293" y="8757"/>
                    <a:pt x="23396" y="8798"/>
                  </a:cubicBezTo>
                  <a:cubicBezTo>
                    <a:pt x="23365" y="8715"/>
                    <a:pt x="23345" y="8642"/>
                    <a:pt x="23313" y="8570"/>
                  </a:cubicBezTo>
                  <a:lnTo>
                    <a:pt x="23313" y="8570"/>
                  </a:lnTo>
                  <a:cubicBezTo>
                    <a:pt x="23406" y="8605"/>
                    <a:pt x="23503" y="8622"/>
                    <a:pt x="23598" y="8622"/>
                  </a:cubicBezTo>
                  <a:cubicBezTo>
                    <a:pt x="23642" y="8622"/>
                    <a:pt x="23685" y="8618"/>
                    <a:pt x="23728" y="8612"/>
                  </a:cubicBezTo>
                  <a:cubicBezTo>
                    <a:pt x="23666" y="8549"/>
                    <a:pt x="23603" y="8497"/>
                    <a:pt x="23541" y="8435"/>
                  </a:cubicBezTo>
                  <a:cubicBezTo>
                    <a:pt x="23624" y="8425"/>
                    <a:pt x="23707" y="8414"/>
                    <a:pt x="23780" y="8404"/>
                  </a:cubicBezTo>
                  <a:cubicBezTo>
                    <a:pt x="23728" y="8259"/>
                    <a:pt x="23614" y="8135"/>
                    <a:pt x="23479" y="8062"/>
                  </a:cubicBezTo>
                  <a:cubicBezTo>
                    <a:pt x="23387" y="8187"/>
                    <a:pt x="23232" y="8254"/>
                    <a:pt x="23079" y="8254"/>
                  </a:cubicBezTo>
                  <a:cubicBezTo>
                    <a:pt x="22990" y="8254"/>
                    <a:pt x="22902" y="8232"/>
                    <a:pt x="22827" y="8186"/>
                  </a:cubicBezTo>
                  <a:cubicBezTo>
                    <a:pt x="22889" y="8156"/>
                    <a:pt x="22940" y="8135"/>
                    <a:pt x="23002" y="8114"/>
                  </a:cubicBezTo>
                  <a:cubicBezTo>
                    <a:pt x="22910" y="8052"/>
                    <a:pt x="22816" y="7990"/>
                    <a:pt x="22723" y="7938"/>
                  </a:cubicBezTo>
                  <a:cubicBezTo>
                    <a:pt x="22857" y="7928"/>
                    <a:pt x="22982" y="7866"/>
                    <a:pt x="23075" y="7751"/>
                  </a:cubicBezTo>
                  <a:cubicBezTo>
                    <a:pt x="23045" y="7747"/>
                    <a:pt x="23016" y="7745"/>
                    <a:pt x="22987" y="7745"/>
                  </a:cubicBezTo>
                  <a:cubicBezTo>
                    <a:pt x="22945" y="7745"/>
                    <a:pt x="22905" y="7750"/>
                    <a:pt x="22868" y="7762"/>
                  </a:cubicBezTo>
                  <a:cubicBezTo>
                    <a:pt x="22919" y="7721"/>
                    <a:pt x="22919" y="7617"/>
                    <a:pt x="22857" y="7575"/>
                  </a:cubicBezTo>
                  <a:cubicBezTo>
                    <a:pt x="22834" y="7562"/>
                    <a:pt x="22807" y="7556"/>
                    <a:pt x="22779" y="7556"/>
                  </a:cubicBezTo>
                  <a:cubicBezTo>
                    <a:pt x="22721" y="7556"/>
                    <a:pt x="22658" y="7582"/>
                    <a:pt x="22609" y="7617"/>
                  </a:cubicBezTo>
                  <a:cubicBezTo>
                    <a:pt x="22588" y="7627"/>
                    <a:pt x="22578" y="7638"/>
                    <a:pt x="22557" y="7658"/>
                  </a:cubicBezTo>
                  <a:lnTo>
                    <a:pt x="22557" y="7648"/>
                  </a:lnTo>
                  <a:cubicBezTo>
                    <a:pt x="22499" y="7632"/>
                    <a:pt x="22438" y="7624"/>
                    <a:pt x="22375" y="7624"/>
                  </a:cubicBezTo>
                  <a:cubicBezTo>
                    <a:pt x="22269" y="7624"/>
                    <a:pt x="22161" y="7648"/>
                    <a:pt x="22070" y="7700"/>
                  </a:cubicBezTo>
                  <a:cubicBezTo>
                    <a:pt x="22060" y="7585"/>
                    <a:pt x="21998" y="7472"/>
                    <a:pt x="21894" y="7399"/>
                  </a:cubicBezTo>
                  <a:cubicBezTo>
                    <a:pt x="22173" y="7265"/>
                    <a:pt x="22412" y="7057"/>
                    <a:pt x="22599" y="6819"/>
                  </a:cubicBezTo>
                  <a:lnTo>
                    <a:pt x="22599" y="6819"/>
                  </a:lnTo>
                  <a:cubicBezTo>
                    <a:pt x="22516" y="6829"/>
                    <a:pt x="22443" y="6839"/>
                    <a:pt x="22371" y="6850"/>
                  </a:cubicBezTo>
                  <a:cubicBezTo>
                    <a:pt x="22412" y="6777"/>
                    <a:pt x="22433" y="6684"/>
                    <a:pt x="22412" y="6601"/>
                  </a:cubicBezTo>
                  <a:lnTo>
                    <a:pt x="22412" y="6601"/>
                  </a:lnTo>
                  <a:cubicBezTo>
                    <a:pt x="22309" y="6643"/>
                    <a:pt x="22205" y="6694"/>
                    <a:pt x="22111" y="6736"/>
                  </a:cubicBezTo>
                  <a:cubicBezTo>
                    <a:pt x="22062" y="6698"/>
                    <a:pt x="21998" y="6681"/>
                    <a:pt x="21932" y="6681"/>
                  </a:cubicBezTo>
                  <a:cubicBezTo>
                    <a:pt x="21819" y="6681"/>
                    <a:pt x="21700" y="6730"/>
                    <a:pt x="21635" y="6809"/>
                  </a:cubicBezTo>
                  <a:cubicBezTo>
                    <a:pt x="21620" y="6823"/>
                    <a:pt x="21600" y="6830"/>
                    <a:pt x="21580" y="6830"/>
                  </a:cubicBezTo>
                  <a:cubicBezTo>
                    <a:pt x="21544" y="6830"/>
                    <a:pt x="21507" y="6807"/>
                    <a:pt x="21500" y="6767"/>
                  </a:cubicBezTo>
                  <a:cubicBezTo>
                    <a:pt x="21531" y="6705"/>
                    <a:pt x="21583" y="6643"/>
                    <a:pt x="21645" y="6591"/>
                  </a:cubicBezTo>
                  <a:cubicBezTo>
                    <a:pt x="21593" y="6581"/>
                    <a:pt x="21542" y="6560"/>
                    <a:pt x="21490" y="6549"/>
                  </a:cubicBezTo>
                  <a:cubicBezTo>
                    <a:pt x="21604" y="6415"/>
                    <a:pt x="21770" y="6332"/>
                    <a:pt x="21936" y="6311"/>
                  </a:cubicBezTo>
                  <a:cubicBezTo>
                    <a:pt x="21863" y="6301"/>
                    <a:pt x="21791" y="6270"/>
                    <a:pt x="21728" y="6218"/>
                  </a:cubicBezTo>
                  <a:cubicBezTo>
                    <a:pt x="21832" y="6166"/>
                    <a:pt x="21936" y="6146"/>
                    <a:pt x="22049" y="6135"/>
                  </a:cubicBezTo>
                  <a:cubicBezTo>
                    <a:pt x="21966" y="6093"/>
                    <a:pt x="21894" y="6010"/>
                    <a:pt x="21863" y="5918"/>
                  </a:cubicBezTo>
                  <a:lnTo>
                    <a:pt x="21863" y="5918"/>
                  </a:lnTo>
                  <a:cubicBezTo>
                    <a:pt x="21966" y="5948"/>
                    <a:pt x="22081" y="5969"/>
                    <a:pt x="22194" y="6001"/>
                  </a:cubicBezTo>
                  <a:cubicBezTo>
                    <a:pt x="22132" y="5948"/>
                    <a:pt x="22081" y="5876"/>
                    <a:pt x="22049" y="5803"/>
                  </a:cubicBezTo>
                  <a:lnTo>
                    <a:pt x="22049" y="5803"/>
                  </a:lnTo>
                  <a:cubicBezTo>
                    <a:pt x="22215" y="5855"/>
                    <a:pt x="22371" y="5907"/>
                    <a:pt x="22537" y="5969"/>
                  </a:cubicBezTo>
                  <a:cubicBezTo>
                    <a:pt x="22495" y="5948"/>
                    <a:pt x="22464" y="5897"/>
                    <a:pt x="22484" y="5855"/>
                  </a:cubicBezTo>
                  <a:cubicBezTo>
                    <a:pt x="22567" y="5824"/>
                    <a:pt x="22661" y="5783"/>
                    <a:pt x="22744" y="5752"/>
                  </a:cubicBezTo>
                  <a:cubicBezTo>
                    <a:pt x="22692" y="5575"/>
                    <a:pt x="22526" y="5430"/>
                    <a:pt x="22329" y="5410"/>
                  </a:cubicBezTo>
                  <a:cubicBezTo>
                    <a:pt x="22412" y="5347"/>
                    <a:pt x="22464" y="5264"/>
                    <a:pt x="22495" y="5182"/>
                  </a:cubicBezTo>
                  <a:lnTo>
                    <a:pt x="22101" y="5182"/>
                  </a:lnTo>
                  <a:lnTo>
                    <a:pt x="22132" y="4995"/>
                  </a:lnTo>
                  <a:lnTo>
                    <a:pt x="22132" y="4995"/>
                  </a:lnTo>
                  <a:cubicBezTo>
                    <a:pt x="21956" y="5099"/>
                    <a:pt x="21791" y="5213"/>
                    <a:pt x="21614" y="5327"/>
                  </a:cubicBezTo>
                  <a:cubicBezTo>
                    <a:pt x="21563" y="5182"/>
                    <a:pt x="21645" y="4995"/>
                    <a:pt x="21780" y="4933"/>
                  </a:cubicBezTo>
                  <a:lnTo>
                    <a:pt x="21780" y="4933"/>
                  </a:lnTo>
                  <a:cubicBezTo>
                    <a:pt x="21758" y="4936"/>
                    <a:pt x="21737" y="4937"/>
                    <a:pt x="21715" y="4937"/>
                  </a:cubicBezTo>
                  <a:cubicBezTo>
                    <a:pt x="21590" y="4937"/>
                    <a:pt x="21463" y="4887"/>
                    <a:pt x="21365" y="4799"/>
                  </a:cubicBezTo>
                  <a:cubicBezTo>
                    <a:pt x="21490" y="4726"/>
                    <a:pt x="21614" y="4684"/>
                    <a:pt x="21749" y="4643"/>
                  </a:cubicBezTo>
                  <a:cubicBezTo>
                    <a:pt x="21697" y="4591"/>
                    <a:pt x="21676" y="4518"/>
                    <a:pt x="21687" y="4436"/>
                  </a:cubicBezTo>
                  <a:lnTo>
                    <a:pt x="21687" y="4436"/>
                  </a:lnTo>
                  <a:cubicBezTo>
                    <a:pt x="21811" y="4467"/>
                    <a:pt x="21925" y="4488"/>
                    <a:pt x="22049" y="4518"/>
                  </a:cubicBezTo>
                  <a:cubicBezTo>
                    <a:pt x="22028" y="4426"/>
                    <a:pt x="21977" y="4332"/>
                    <a:pt x="21915" y="4260"/>
                  </a:cubicBezTo>
                  <a:cubicBezTo>
                    <a:pt x="21926" y="4255"/>
                    <a:pt x="21938" y="4253"/>
                    <a:pt x="21950" y="4253"/>
                  </a:cubicBezTo>
                  <a:cubicBezTo>
                    <a:pt x="22021" y="4253"/>
                    <a:pt x="22092" y="4328"/>
                    <a:pt x="22164" y="4363"/>
                  </a:cubicBezTo>
                  <a:cubicBezTo>
                    <a:pt x="22176" y="4371"/>
                    <a:pt x="22191" y="4374"/>
                    <a:pt x="22206" y="4374"/>
                  </a:cubicBezTo>
                  <a:cubicBezTo>
                    <a:pt x="22276" y="4374"/>
                    <a:pt x="22361" y="4308"/>
                    <a:pt x="22315" y="4265"/>
                  </a:cubicBezTo>
                  <a:lnTo>
                    <a:pt x="22315" y="4265"/>
                  </a:lnTo>
                  <a:cubicBezTo>
                    <a:pt x="22427" y="4355"/>
                    <a:pt x="22560" y="4405"/>
                    <a:pt x="22702" y="4436"/>
                  </a:cubicBezTo>
                  <a:lnTo>
                    <a:pt x="22671" y="4156"/>
                  </a:lnTo>
                  <a:lnTo>
                    <a:pt x="22889" y="4125"/>
                  </a:lnTo>
                  <a:cubicBezTo>
                    <a:pt x="22878" y="4053"/>
                    <a:pt x="22847" y="3990"/>
                    <a:pt x="22806" y="3949"/>
                  </a:cubicBezTo>
                  <a:cubicBezTo>
                    <a:pt x="22982" y="3897"/>
                    <a:pt x="23055" y="3638"/>
                    <a:pt x="22930" y="3503"/>
                  </a:cubicBezTo>
                  <a:cubicBezTo>
                    <a:pt x="22785" y="3503"/>
                    <a:pt x="22764" y="3710"/>
                    <a:pt x="22640" y="3793"/>
                  </a:cubicBezTo>
                  <a:cubicBezTo>
                    <a:pt x="22600" y="3823"/>
                    <a:pt x="22557" y="3835"/>
                    <a:pt x="22511" y="3835"/>
                  </a:cubicBezTo>
                  <a:cubicBezTo>
                    <a:pt x="22413" y="3835"/>
                    <a:pt x="22307" y="3781"/>
                    <a:pt x="22215" y="3731"/>
                  </a:cubicBezTo>
                  <a:cubicBezTo>
                    <a:pt x="22139" y="3693"/>
                    <a:pt x="22049" y="3664"/>
                    <a:pt x="21968" y="3664"/>
                  </a:cubicBezTo>
                  <a:cubicBezTo>
                    <a:pt x="21895" y="3664"/>
                    <a:pt x="21830" y="3688"/>
                    <a:pt x="21791" y="3752"/>
                  </a:cubicBezTo>
                  <a:cubicBezTo>
                    <a:pt x="21770" y="3669"/>
                    <a:pt x="21738" y="3576"/>
                    <a:pt x="21718" y="3493"/>
                  </a:cubicBezTo>
                  <a:cubicBezTo>
                    <a:pt x="21552" y="3627"/>
                    <a:pt x="21397" y="3772"/>
                    <a:pt x="21241" y="3908"/>
                  </a:cubicBezTo>
                  <a:cubicBezTo>
                    <a:pt x="21231" y="3814"/>
                    <a:pt x="21199" y="3731"/>
                    <a:pt x="21148" y="3648"/>
                  </a:cubicBezTo>
                  <a:cubicBezTo>
                    <a:pt x="21355" y="3420"/>
                    <a:pt x="21407" y="3068"/>
                    <a:pt x="21293" y="2788"/>
                  </a:cubicBezTo>
                  <a:lnTo>
                    <a:pt x="21293" y="2788"/>
                  </a:lnTo>
                  <a:lnTo>
                    <a:pt x="21044" y="3254"/>
                  </a:lnTo>
                  <a:cubicBezTo>
                    <a:pt x="20951" y="2892"/>
                    <a:pt x="20930" y="2508"/>
                    <a:pt x="20972" y="2125"/>
                  </a:cubicBezTo>
                  <a:lnTo>
                    <a:pt x="20972" y="2125"/>
                  </a:lnTo>
                  <a:cubicBezTo>
                    <a:pt x="20965" y="2127"/>
                    <a:pt x="20959" y="2128"/>
                    <a:pt x="20953" y="2128"/>
                  </a:cubicBezTo>
                  <a:cubicBezTo>
                    <a:pt x="20892" y="2128"/>
                    <a:pt x="20858" y="2035"/>
                    <a:pt x="20858" y="1960"/>
                  </a:cubicBezTo>
                  <a:lnTo>
                    <a:pt x="20858" y="509"/>
                  </a:lnTo>
                  <a:cubicBezTo>
                    <a:pt x="20640" y="830"/>
                    <a:pt x="20536" y="1234"/>
                    <a:pt x="20589" y="1617"/>
                  </a:cubicBezTo>
                  <a:cubicBezTo>
                    <a:pt x="20495" y="1659"/>
                    <a:pt x="20444" y="1752"/>
                    <a:pt x="20402" y="1845"/>
                  </a:cubicBezTo>
                  <a:cubicBezTo>
                    <a:pt x="20340" y="2011"/>
                    <a:pt x="20319" y="2197"/>
                    <a:pt x="20350" y="2363"/>
                  </a:cubicBezTo>
                  <a:cubicBezTo>
                    <a:pt x="20381" y="2623"/>
                    <a:pt x="20495" y="2943"/>
                    <a:pt x="20288" y="3099"/>
                  </a:cubicBezTo>
                  <a:cubicBezTo>
                    <a:pt x="20216" y="3006"/>
                    <a:pt x="20143" y="2902"/>
                    <a:pt x="20071" y="2809"/>
                  </a:cubicBezTo>
                  <a:cubicBezTo>
                    <a:pt x="20071" y="2902"/>
                    <a:pt x="20060" y="2996"/>
                    <a:pt x="20039" y="3079"/>
                  </a:cubicBezTo>
                  <a:cubicBezTo>
                    <a:pt x="19977" y="3058"/>
                    <a:pt x="19905" y="3047"/>
                    <a:pt x="19843" y="3026"/>
                  </a:cubicBezTo>
                  <a:lnTo>
                    <a:pt x="19843" y="3026"/>
                  </a:lnTo>
                  <a:cubicBezTo>
                    <a:pt x="19935" y="3213"/>
                    <a:pt x="20018" y="3399"/>
                    <a:pt x="20112" y="3586"/>
                  </a:cubicBezTo>
                  <a:cubicBezTo>
                    <a:pt x="20163" y="3700"/>
                    <a:pt x="20195" y="3887"/>
                    <a:pt x="20060" y="3917"/>
                  </a:cubicBezTo>
                  <a:cubicBezTo>
                    <a:pt x="20029" y="3887"/>
                    <a:pt x="19988" y="3866"/>
                    <a:pt x="19946" y="3845"/>
                  </a:cubicBezTo>
                  <a:cubicBezTo>
                    <a:pt x="19905" y="3897"/>
                    <a:pt x="19843" y="3938"/>
                    <a:pt x="19780" y="3959"/>
                  </a:cubicBezTo>
                  <a:cubicBezTo>
                    <a:pt x="19760" y="3855"/>
                    <a:pt x="19760" y="3742"/>
                    <a:pt x="19780" y="3638"/>
                  </a:cubicBezTo>
                  <a:lnTo>
                    <a:pt x="19780" y="3638"/>
                  </a:lnTo>
                  <a:cubicBezTo>
                    <a:pt x="19728" y="3669"/>
                    <a:pt x="19666" y="3710"/>
                    <a:pt x="19615" y="3752"/>
                  </a:cubicBezTo>
                  <a:cubicBezTo>
                    <a:pt x="19625" y="3627"/>
                    <a:pt x="19615" y="3503"/>
                    <a:pt x="19583" y="3389"/>
                  </a:cubicBezTo>
                  <a:cubicBezTo>
                    <a:pt x="19532" y="3420"/>
                    <a:pt x="19490" y="3452"/>
                    <a:pt x="19438" y="3482"/>
                  </a:cubicBezTo>
                  <a:cubicBezTo>
                    <a:pt x="19397" y="3379"/>
                    <a:pt x="19314" y="3307"/>
                    <a:pt x="19210" y="3286"/>
                  </a:cubicBezTo>
                  <a:lnTo>
                    <a:pt x="19210" y="3286"/>
                  </a:lnTo>
                  <a:cubicBezTo>
                    <a:pt x="19272" y="3452"/>
                    <a:pt x="19324" y="3617"/>
                    <a:pt x="19387" y="3793"/>
                  </a:cubicBezTo>
                  <a:cubicBezTo>
                    <a:pt x="19324" y="3804"/>
                    <a:pt x="19262" y="3804"/>
                    <a:pt x="19200" y="3814"/>
                  </a:cubicBezTo>
                  <a:cubicBezTo>
                    <a:pt x="19283" y="3887"/>
                    <a:pt x="19376" y="3970"/>
                    <a:pt x="19459" y="4042"/>
                  </a:cubicBezTo>
                  <a:cubicBezTo>
                    <a:pt x="19376" y="4063"/>
                    <a:pt x="19283" y="4083"/>
                    <a:pt x="19189" y="4115"/>
                  </a:cubicBezTo>
                  <a:cubicBezTo>
                    <a:pt x="19272" y="4125"/>
                    <a:pt x="19355" y="4177"/>
                    <a:pt x="19397" y="4260"/>
                  </a:cubicBezTo>
                  <a:cubicBezTo>
                    <a:pt x="19304" y="4301"/>
                    <a:pt x="19221" y="4343"/>
                    <a:pt x="19138" y="4384"/>
                  </a:cubicBezTo>
                  <a:cubicBezTo>
                    <a:pt x="19355" y="4426"/>
                    <a:pt x="19562" y="4477"/>
                    <a:pt x="19780" y="4518"/>
                  </a:cubicBezTo>
                  <a:cubicBezTo>
                    <a:pt x="19884" y="4633"/>
                    <a:pt x="19946" y="4788"/>
                    <a:pt x="19935" y="4944"/>
                  </a:cubicBezTo>
                  <a:cubicBezTo>
                    <a:pt x="19873" y="5037"/>
                    <a:pt x="19811" y="5140"/>
                    <a:pt x="19707" y="5161"/>
                  </a:cubicBezTo>
                  <a:cubicBezTo>
                    <a:pt x="19700" y="5162"/>
                    <a:pt x="19692" y="5163"/>
                    <a:pt x="19684" y="5163"/>
                  </a:cubicBezTo>
                  <a:cubicBezTo>
                    <a:pt x="19589" y="5163"/>
                    <a:pt x="19489" y="5056"/>
                    <a:pt x="19538" y="4980"/>
                  </a:cubicBezTo>
                  <a:lnTo>
                    <a:pt x="19538" y="4980"/>
                  </a:lnTo>
                  <a:cubicBezTo>
                    <a:pt x="19496" y="5038"/>
                    <a:pt x="19426" y="5068"/>
                    <a:pt x="19355" y="5078"/>
                  </a:cubicBezTo>
                  <a:cubicBezTo>
                    <a:pt x="19345" y="4985"/>
                    <a:pt x="19334" y="4891"/>
                    <a:pt x="19324" y="4788"/>
                  </a:cubicBezTo>
                  <a:cubicBezTo>
                    <a:pt x="19283" y="4840"/>
                    <a:pt x="19231" y="4881"/>
                    <a:pt x="19189" y="4923"/>
                  </a:cubicBezTo>
                  <a:cubicBezTo>
                    <a:pt x="19179" y="4829"/>
                    <a:pt x="19169" y="4746"/>
                    <a:pt x="19148" y="4654"/>
                  </a:cubicBezTo>
                  <a:cubicBezTo>
                    <a:pt x="19127" y="4716"/>
                    <a:pt x="19065" y="4757"/>
                    <a:pt x="19003" y="4767"/>
                  </a:cubicBezTo>
                  <a:cubicBezTo>
                    <a:pt x="19014" y="4674"/>
                    <a:pt x="19003" y="4571"/>
                    <a:pt x="18972" y="4477"/>
                  </a:cubicBezTo>
                  <a:cubicBezTo>
                    <a:pt x="18931" y="4518"/>
                    <a:pt x="18899" y="4560"/>
                    <a:pt x="18858" y="4601"/>
                  </a:cubicBezTo>
                  <a:cubicBezTo>
                    <a:pt x="18786" y="4518"/>
                    <a:pt x="18713" y="4446"/>
                    <a:pt x="18630" y="4373"/>
                  </a:cubicBezTo>
                  <a:cubicBezTo>
                    <a:pt x="18599" y="4467"/>
                    <a:pt x="18599" y="4581"/>
                    <a:pt x="18630" y="4684"/>
                  </a:cubicBezTo>
                  <a:cubicBezTo>
                    <a:pt x="18537" y="4663"/>
                    <a:pt x="18443" y="4643"/>
                    <a:pt x="18351" y="4601"/>
                  </a:cubicBezTo>
                  <a:lnTo>
                    <a:pt x="18351" y="4601"/>
                  </a:lnTo>
                  <a:cubicBezTo>
                    <a:pt x="18392" y="4663"/>
                    <a:pt x="18423" y="4726"/>
                    <a:pt x="18464" y="4788"/>
                  </a:cubicBezTo>
                  <a:lnTo>
                    <a:pt x="18257" y="4788"/>
                  </a:lnTo>
                  <a:cubicBezTo>
                    <a:pt x="18445" y="4931"/>
                    <a:pt x="18687" y="5012"/>
                    <a:pt x="18922" y="5012"/>
                  </a:cubicBezTo>
                  <a:cubicBezTo>
                    <a:pt x="18960" y="5012"/>
                    <a:pt x="18997" y="5010"/>
                    <a:pt x="19034" y="5006"/>
                  </a:cubicBezTo>
                  <a:lnTo>
                    <a:pt x="19034" y="5006"/>
                  </a:lnTo>
                  <a:cubicBezTo>
                    <a:pt x="18982" y="5047"/>
                    <a:pt x="18920" y="5089"/>
                    <a:pt x="18869" y="5130"/>
                  </a:cubicBezTo>
                  <a:cubicBezTo>
                    <a:pt x="18941" y="5172"/>
                    <a:pt x="19024" y="5202"/>
                    <a:pt x="19106" y="5234"/>
                  </a:cubicBezTo>
                  <a:cubicBezTo>
                    <a:pt x="19095" y="5233"/>
                    <a:pt x="19085" y="5232"/>
                    <a:pt x="19074" y="5232"/>
                  </a:cubicBezTo>
                  <a:cubicBezTo>
                    <a:pt x="18983" y="5232"/>
                    <a:pt x="18902" y="5271"/>
                    <a:pt x="18837" y="5327"/>
                  </a:cubicBezTo>
                  <a:cubicBezTo>
                    <a:pt x="18910" y="5337"/>
                    <a:pt x="18982" y="5358"/>
                    <a:pt x="19055" y="5400"/>
                  </a:cubicBezTo>
                  <a:cubicBezTo>
                    <a:pt x="18972" y="5441"/>
                    <a:pt x="18889" y="5472"/>
                    <a:pt x="18806" y="5513"/>
                  </a:cubicBezTo>
                  <a:cubicBezTo>
                    <a:pt x="18982" y="5524"/>
                    <a:pt x="19148" y="5534"/>
                    <a:pt x="19324" y="5555"/>
                  </a:cubicBezTo>
                  <a:cubicBezTo>
                    <a:pt x="19387" y="5731"/>
                    <a:pt x="19480" y="5938"/>
                    <a:pt x="19594" y="6093"/>
                  </a:cubicBezTo>
                  <a:cubicBezTo>
                    <a:pt x="19573" y="6135"/>
                    <a:pt x="19552" y="6187"/>
                    <a:pt x="19511" y="6208"/>
                  </a:cubicBezTo>
                  <a:cubicBezTo>
                    <a:pt x="19498" y="6214"/>
                    <a:pt x="19483" y="6218"/>
                    <a:pt x="19468" y="6218"/>
                  </a:cubicBezTo>
                  <a:cubicBezTo>
                    <a:pt x="19437" y="6218"/>
                    <a:pt x="19407" y="6202"/>
                    <a:pt x="19407" y="6166"/>
                  </a:cubicBezTo>
                  <a:cubicBezTo>
                    <a:pt x="19397" y="6135"/>
                    <a:pt x="19428" y="6104"/>
                    <a:pt x="19417" y="6073"/>
                  </a:cubicBezTo>
                  <a:cubicBezTo>
                    <a:pt x="19410" y="6050"/>
                    <a:pt x="19385" y="6038"/>
                    <a:pt x="19360" y="6038"/>
                  </a:cubicBezTo>
                  <a:cubicBezTo>
                    <a:pt x="19351" y="6038"/>
                    <a:pt x="19342" y="6039"/>
                    <a:pt x="19334" y="6042"/>
                  </a:cubicBezTo>
                  <a:cubicBezTo>
                    <a:pt x="19304" y="6052"/>
                    <a:pt x="19283" y="6083"/>
                    <a:pt x="19262" y="6104"/>
                  </a:cubicBezTo>
                  <a:cubicBezTo>
                    <a:pt x="19221" y="6052"/>
                    <a:pt x="19324" y="5980"/>
                    <a:pt x="19283" y="5928"/>
                  </a:cubicBezTo>
                  <a:cubicBezTo>
                    <a:pt x="19272" y="5918"/>
                    <a:pt x="19252" y="5918"/>
                    <a:pt x="19231" y="5918"/>
                  </a:cubicBezTo>
                  <a:cubicBezTo>
                    <a:pt x="19117" y="5918"/>
                    <a:pt x="19014" y="5990"/>
                    <a:pt x="18972" y="6093"/>
                  </a:cubicBezTo>
                  <a:cubicBezTo>
                    <a:pt x="18961" y="6125"/>
                    <a:pt x="18951" y="6146"/>
                    <a:pt x="18931" y="6166"/>
                  </a:cubicBezTo>
                  <a:cubicBezTo>
                    <a:pt x="18919" y="6175"/>
                    <a:pt x="18906" y="6179"/>
                    <a:pt x="18893" y="6179"/>
                  </a:cubicBezTo>
                  <a:cubicBezTo>
                    <a:pt x="18829" y="6179"/>
                    <a:pt x="18756" y="6084"/>
                    <a:pt x="18686" y="6084"/>
                  </a:cubicBezTo>
                  <a:cubicBezTo>
                    <a:pt x="18674" y="6084"/>
                    <a:pt x="18662" y="6087"/>
                    <a:pt x="18651" y="6093"/>
                  </a:cubicBezTo>
                  <a:cubicBezTo>
                    <a:pt x="18671" y="6114"/>
                    <a:pt x="18682" y="6135"/>
                    <a:pt x="18682" y="6166"/>
                  </a:cubicBezTo>
                  <a:cubicBezTo>
                    <a:pt x="18599" y="6156"/>
                    <a:pt x="18526" y="6135"/>
                    <a:pt x="18464" y="6093"/>
                  </a:cubicBezTo>
                  <a:lnTo>
                    <a:pt x="18464" y="6093"/>
                  </a:lnTo>
                  <a:cubicBezTo>
                    <a:pt x="18537" y="6197"/>
                    <a:pt x="18609" y="6291"/>
                    <a:pt x="18703" y="6374"/>
                  </a:cubicBezTo>
                  <a:cubicBezTo>
                    <a:pt x="18724" y="6383"/>
                    <a:pt x="18733" y="6394"/>
                    <a:pt x="18744" y="6394"/>
                  </a:cubicBezTo>
                  <a:cubicBezTo>
                    <a:pt x="18753" y="6397"/>
                    <a:pt x="18762" y="6398"/>
                    <a:pt x="18771" y="6398"/>
                  </a:cubicBezTo>
                  <a:cubicBezTo>
                    <a:pt x="18792" y="6398"/>
                    <a:pt x="18812" y="6391"/>
                    <a:pt x="18827" y="6383"/>
                  </a:cubicBezTo>
                  <a:cubicBezTo>
                    <a:pt x="18891" y="6352"/>
                    <a:pt x="18962" y="6337"/>
                    <a:pt x="19033" y="6337"/>
                  </a:cubicBezTo>
                  <a:cubicBezTo>
                    <a:pt x="19147" y="6337"/>
                    <a:pt x="19262" y="6376"/>
                    <a:pt x="19345" y="6446"/>
                  </a:cubicBezTo>
                  <a:cubicBezTo>
                    <a:pt x="19331" y="6474"/>
                    <a:pt x="19298" y="6478"/>
                    <a:pt x="19262" y="6478"/>
                  </a:cubicBezTo>
                  <a:cubicBezTo>
                    <a:pt x="19245" y="6478"/>
                    <a:pt x="19227" y="6477"/>
                    <a:pt x="19210" y="6477"/>
                  </a:cubicBezTo>
                  <a:cubicBezTo>
                    <a:pt x="19159" y="6477"/>
                    <a:pt x="19097" y="6498"/>
                    <a:pt x="19097" y="6539"/>
                  </a:cubicBezTo>
                  <a:cubicBezTo>
                    <a:pt x="19106" y="6570"/>
                    <a:pt x="19127" y="6581"/>
                    <a:pt x="19138" y="6601"/>
                  </a:cubicBezTo>
                  <a:cubicBezTo>
                    <a:pt x="19200" y="6643"/>
                    <a:pt x="19252" y="6684"/>
                    <a:pt x="19304" y="6726"/>
                  </a:cubicBezTo>
                  <a:cubicBezTo>
                    <a:pt x="19252" y="6715"/>
                    <a:pt x="19189" y="6705"/>
                    <a:pt x="19127" y="6694"/>
                  </a:cubicBezTo>
                  <a:lnTo>
                    <a:pt x="19127" y="6694"/>
                  </a:lnTo>
                  <a:cubicBezTo>
                    <a:pt x="19252" y="6767"/>
                    <a:pt x="19304" y="6809"/>
                    <a:pt x="19334" y="6954"/>
                  </a:cubicBezTo>
                  <a:cubicBezTo>
                    <a:pt x="19376" y="6975"/>
                    <a:pt x="19387" y="7026"/>
                    <a:pt x="19366" y="7067"/>
                  </a:cubicBezTo>
                  <a:lnTo>
                    <a:pt x="19210" y="7067"/>
                  </a:lnTo>
                  <a:cubicBezTo>
                    <a:pt x="19252" y="7161"/>
                    <a:pt x="19117" y="7223"/>
                    <a:pt x="19014" y="7223"/>
                  </a:cubicBezTo>
                  <a:cubicBezTo>
                    <a:pt x="19148" y="7275"/>
                    <a:pt x="19252" y="7357"/>
                    <a:pt x="19334" y="7472"/>
                  </a:cubicBezTo>
                  <a:cubicBezTo>
                    <a:pt x="19362" y="7424"/>
                    <a:pt x="19416" y="7399"/>
                    <a:pt x="19470" y="7399"/>
                  </a:cubicBezTo>
                  <a:cubicBezTo>
                    <a:pt x="19499" y="7399"/>
                    <a:pt x="19527" y="7405"/>
                    <a:pt x="19552" y="7420"/>
                  </a:cubicBezTo>
                  <a:cubicBezTo>
                    <a:pt x="19615" y="7461"/>
                    <a:pt x="19645" y="7555"/>
                    <a:pt x="19615" y="7627"/>
                  </a:cubicBezTo>
                  <a:cubicBezTo>
                    <a:pt x="19573" y="7721"/>
                    <a:pt x="19449" y="7762"/>
                    <a:pt x="19407" y="7855"/>
                  </a:cubicBezTo>
                  <a:cubicBezTo>
                    <a:pt x="19376" y="7803"/>
                    <a:pt x="19355" y="7730"/>
                    <a:pt x="19376" y="7668"/>
                  </a:cubicBezTo>
                  <a:cubicBezTo>
                    <a:pt x="19345" y="7668"/>
                    <a:pt x="19304" y="7679"/>
                    <a:pt x="19272" y="7679"/>
                  </a:cubicBezTo>
                  <a:cubicBezTo>
                    <a:pt x="19355" y="7638"/>
                    <a:pt x="19376" y="7503"/>
                    <a:pt x="19304" y="7451"/>
                  </a:cubicBezTo>
                  <a:cubicBezTo>
                    <a:pt x="19287" y="7439"/>
                    <a:pt x="19269" y="7433"/>
                    <a:pt x="19250" y="7433"/>
                  </a:cubicBezTo>
                  <a:cubicBezTo>
                    <a:pt x="19178" y="7433"/>
                    <a:pt x="19109" y="7517"/>
                    <a:pt x="19159" y="7575"/>
                  </a:cubicBezTo>
                  <a:cubicBezTo>
                    <a:pt x="19044" y="7565"/>
                    <a:pt x="18941" y="7482"/>
                    <a:pt x="18910" y="7389"/>
                  </a:cubicBezTo>
                  <a:lnTo>
                    <a:pt x="18910" y="7389"/>
                  </a:lnTo>
                  <a:cubicBezTo>
                    <a:pt x="18926" y="7439"/>
                    <a:pt x="18864" y="7481"/>
                    <a:pt x="18807" y="7481"/>
                  </a:cubicBezTo>
                  <a:cubicBezTo>
                    <a:pt x="18792" y="7481"/>
                    <a:pt x="18778" y="7478"/>
                    <a:pt x="18765" y="7472"/>
                  </a:cubicBezTo>
                  <a:cubicBezTo>
                    <a:pt x="18703" y="7440"/>
                    <a:pt x="18682" y="7357"/>
                    <a:pt x="18661" y="7295"/>
                  </a:cubicBezTo>
                  <a:cubicBezTo>
                    <a:pt x="18661" y="7351"/>
                    <a:pt x="18611" y="7390"/>
                    <a:pt x="18556" y="7390"/>
                  </a:cubicBezTo>
                  <a:cubicBezTo>
                    <a:pt x="18549" y="7390"/>
                    <a:pt x="18543" y="7390"/>
                    <a:pt x="18537" y="7389"/>
                  </a:cubicBezTo>
                  <a:cubicBezTo>
                    <a:pt x="18485" y="7368"/>
                    <a:pt x="18454" y="7295"/>
                    <a:pt x="18485" y="7244"/>
                  </a:cubicBezTo>
                  <a:lnTo>
                    <a:pt x="18485" y="7244"/>
                  </a:lnTo>
                  <a:cubicBezTo>
                    <a:pt x="18463" y="7276"/>
                    <a:pt x="18428" y="7292"/>
                    <a:pt x="18391" y="7292"/>
                  </a:cubicBezTo>
                  <a:cubicBezTo>
                    <a:pt x="18358" y="7292"/>
                    <a:pt x="18323" y="7279"/>
                    <a:pt x="18298" y="7254"/>
                  </a:cubicBezTo>
                  <a:cubicBezTo>
                    <a:pt x="18247" y="7212"/>
                    <a:pt x="18226" y="7140"/>
                    <a:pt x="18205" y="7067"/>
                  </a:cubicBezTo>
                  <a:cubicBezTo>
                    <a:pt x="18195" y="7140"/>
                    <a:pt x="18174" y="7202"/>
                    <a:pt x="18164" y="7275"/>
                  </a:cubicBezTo>
                  <a:cubicBezTo>
                    <a:pt x="18102" y="7233"/>
                    <a:pt x="18019" y="7212"/>
                    <a:pt x="17936" y="7212"/>
                  </a:cubicBezTo>
                  <a:cubicBezTo>
                    <a:pt x="17946" y="7265"/>
                    <a:pt x="17957" y="7327"/>
                    <a:pt x="17957" y="7378"/>
                  </a:cubicBezTo>
                  <a:cubicBezTo>
                    <a:pt x="17770" y="7378"/>
                    <a:pt x="17584" y="7389"/>
                    <a:pt x="17397" y="7420"/>
                  </a:cubicBezTo>
                  <a:cubicBezTo>
                    <a:pt x="17469" y="7430"/>
                    <a:pt x="17542" y="7451"/>
                    <a:pt x="17614" y="7472"/>
                  </a:cubicBezTo>
                  <a:cubicBezTo>
                    <a:pt x="17542" y="7503"/>
                    <a:pt x="17480" y="7534"/>
                    <a:pt x="17418" y="7565"/>
                  </a:cubicBezTo>
                  <a:cubicBezTo>
                    <a:pt x="17605" y="7608"/>
                    <a:pt x="17796" y="7631"/>
                    <a:pt x="17989" y="7631"/>
                  </a:cubicBezTo>
                  <a:cubicBezTo>
                    <a:pt x="18075" y="7631"/>
                    <a:pt x="18161" y="7626"/>
                    <a:pt x="18247" y="7617"/>
                  </a:cubicBezTo>
                  <a:lnTo>
                    <a:pt x="18247" y="7617"/>
                  </a:lnTo>
                  <a:lnTo>
                    <a:pt x="18153" y="7834"/>
                  </a:lnTo>
                  <a:cubicBezTo>
                    <a:pt x="18257" y="7855"/>
                    <a:pt x="18360" y="7896"/>
                    <a:pt x="18464" y="7938"/>
                  </a:cubicBezTo>
                  <a:cubicBezTo>
                    <a:pt x="18439" y="7963"/>
                    <a:pt x="18407" y="7982"/>
                    <a:pt x="18373" y="7988"/>
                  </a:cubicBezTo>
                  <a:lnTo>
                    <a:pt x="18373" y="7988"/>
                  </a:lnTo>
                  <a:cubicBezTo>
                    <a:pt x="18394" y="7986"/>
                    <a:pt x="18414" y="7986"/>
                    <a:pt x="18434" y="7986"/>
                  </a:cubicBezTo>
                  <a:cubicBezTo>
                    <a:pt x="18510" y="7986"/>
                    <a:pt x="18586" y="7996"/>
                    <a:pt x="18661" y="8011"/>
                  </a:cubicBezTo>
                  <a:cubicBezTo>
                    <a:pt x="18651" y="8052"/>
                    <a:pt x="18620" y="8094"/>
                    <a:pt x="18578" y="8114"/>
                  </a:cubicBezTo>
                  <a:cubicBezTo>
                    <a:pt x="18682" y="8114"/>
                    <a:pt x="18796" y="8156"/>
                    <a:pt x="18879" y="8218"/>
                  </a:cubicBezTo>
                  <a:cubicBezTo>
                    <a:pt x="18837" y="8259"/>
                    <a:pt x="18796" y="8311"/>
                    <a:pt x="18765" y="8352"/>
                  </a:cubicBezTo>
                  <a:cubicBezTo>
                    <a:pt x="18787" y="8341"/>
                    <a:pt x="18809" y="8337"/>
                    <a:pt x="18833" y="8337"/>
                  </a:cubicBezTo>
                  <a:cubicBezTo>
                    <a:pt x="18897" y="8337"/>
                    <a:pt x="18965" y="8371"/>
                    <a:pt x="19034" y="8394"/>
                  </a:cubicBezTo>
                  <a:cubicBezTo>
                    <a:pt x="19061" y="8404"/>
                    <a:pt x="19093" y="8410"/>
                    <a:pt x="19125" y="8410"/>
                  </a:cubicBezTo>
                  <a:cubicBezTo>
                    <a:pt x="19192" y="8410"/>
                    <a:pt x="19258" y="8384"/>
                    <a:pt x="19272" y="8321"/>
                  </a:cubicBezTo>
                  <a:cubicBezTo>
                    <a:pt x="19272" y="8301"/>
                    <a:pt x="19272" y="8280"/>
                    <a:pt x="19283" y="8259"/>
                  </a:cubicBezTo>
                  <a:cubicBezTo>
                    <a:pt x="19295" y="8243"/>
                    <a:pt x="19313" y="8237"/>
                    <a:pt x="19331" y="8237"/>
                  </a:cubicBezTo>
                  <a:cubicBezTo>
                    <a:pt x="19362" y="8237"/>
                    <a:pt x="19395" y="8254"/>
                    <a:pt x="19407" y="8280"/>
                  </a:cubicBezTo>
                  <a:cubicBezTo>
                    <a:pt x="19428" y="8311"/>
                    <a:pt x="19428" y="8352"/>
                    <a:pt x="19428" y="8394"/>
                  </a:cubicBezTo>
                  <a:cubicBezTo>
                    <a:pt x="19438" y="8373"/>
                    <a:pt x="19470" y="8352"/>
                    <a:pt x="19500" y="8352"/>
                  </a:cubicBezTo>
                  <a:cubicBezTo>
                    <a:pt x="19532" y="8363"/>
                    <a:pt x="19573" y="8394"/>
                    <a:pt x="19594" y="8414"/>
                  </a:cubicBezTo>
                  <a:cubicBezTo>
                    <a:pt x="19656" y="8477"/>
                    <a:pt x="19718" y="8539"/>
                    <a:pt x="19718" y="8622"/>
                  </a:cubicBezTo>
                  <a:cubicBezTo>
                    <a:pt x="19718" y="8746"/>
                    <a:pt x="19552" y="8860"/>
                    <a:pt x="19604" y="8964"/>
                  </a:cubicBezTo>
                  <a:cubicBezTo>
                    <a:pt x="19559" y="8941"/>
                    <a:pt x="19509" y="8931"/>
                    <a:pt x="19457" y="8931"/>
                  </a:cubicBezTo>
                  <a:cubicBezTo>
                    <a:pt x="19390" y="8931"/>
                    <a:pt x="19321" y="8949"/>
                    <a:pt x="19262" y="8985"/>
                  </a:cubicBezTo>
                  <a:cubicBezTo>
                    <a:pt x="19324" y="9057"/>
                    <a:pt x="19387" y="9130"/>
                    <a:pt x="19470" y="9181"/>
                  </a:cubicBezTo>
                  <a:cubicBezTo>
                    <a:pt x="19437" y="9201"/>
                    <a:pt x="19400" y="9208"/>
                    <a:pt x="19361" y="9208"/>
                  </a:cubicBezTo>
                  <a:cubicBezTo>
                    <a:pt x="19350" y="9208"/>
                    <a:pt x="19338" y="9208"/>
                    <a:pt x="19326" y="9206"/>
                  </a:cubicBezTo>
                  <a:lnTo>
                    <a:pt x="19326" y="9206"/>
                  </a:lnTo>
                  <a:cubicBezTo>
                    <a:pt x="19437" y="9228"/>
                    <a:pt x="19535" y="9306"/>
                    <a:pt x="19573" y="9409"/>
                  </a:cubicBezTo>
                  <a:cubicBezTo>
                    <a:pt x="19557" y="9414"/>
                    <a:pt x="19540" y="9417"/>
                    <a:pt x="19522" y="9417"/>
                  </a:cubicBezTo>
                  <a:cubicBezTo>
                    <a:pt x="19471" y="9417"/>
                    <a:pt x="19417" y="9396"/>
                    <a:pt x="19387" y="9358"/>
                  </a:cubicBezTo>
                  <a:lnTo>
                    <a:pt x="19387" y="9358"/>
                  </a:lnTo>
                  <a:cubicBezTo>
                    <a:pt x="19459" y="9450"/>
                    <a:pt x="19500" y="9596"/>
                    <a:pt x="19459" y="9720"/>
                  </a:cubicBezTo>
                  <a:cubicBezTo>
                    <a:pt x="19446" y="9667"/>
                    <a:pt x="19395" y="9636"/>
                    <a:pt x="19346" y="9636"/>
                  </a:cubicBezTo>
                  <a:cubicBezTo>
                    <a:pt x="19318" y="9636"/>
                    <a:pt x="19291" y="9646"/>
                    <a:pt x="19272" y="9668"/>
                  </a:cubicBezTo>
                  <a:cubicBezTo>
                    <a:pt x="19272" y="9668"/>
                    <a:pt x="19272" y="9678"/>
                    <a:pt x="19262" y="9678"/>
                  </a:cubicBezTo>
                  <a:cubicBezTo>
                    <a:pt x="19252" y="9676"/>
                    <a:pt x="19241" y="9675"/>
                    <a:pt x="19230" y="9675"/>
                  </a:cubicBezTo>
                  <a:cubicBezTo>
                    <a:pt x="19196" y="9675"/>
                    <a:pt x="19158" y="9686"/>
                    <a:pt x="19127" y="9710"/>
                  </a:cubicBezTo>
                  <a:cubicBezTo>
                    <a:pt x="19159" y="9803"/>
                    <a:pt x="19127" y="9844"/>
                    <a:pt x="19179" y="9927"/>
                  </a:cubicBezTo>
                  <a:cubicBezTo>
                    <a:pt x="19221" y="9979"/>
                    <a:pt x="19179" y="10083"/>
                    <a:pt x="19106" y="10093"/>
                  </a:cubicBezTo>
                  <a:cubicBezTo>
                    <a:pt x="19044" y="10093"/>
                    <a:pt x="18982" y="10031"/>
                    <a:pt x="18993" y="9969"/>
                  </a:cubicBezTo>
                  <a:lnTo>
                    <a:pt x="18993" y="9969"/>
                  </a:lnTo>
                  <a:cubicBezTo>
                    <a:pt x="18972" y="10031"/>
                    <a:pt x="18982" y="10104"/>
                    <a:pt x="18982" y="10166"/>
                  </a:cubicBezTo>
                  <a:cubicBezTo>
                    <a:pt x="18982" y="10238"/>
                    <a:pt x="18961" y="10321"/>
                    <a:pt x="18889" y="10352"/>
                  </a:cubicBezTo>
                  <a:cubicBezTo>
                    <a:pt x="18880" y="10356"/>
                    <a:pt x="18870" y="10358"/>
                    <a:pt x="18860" y="10358"/>
                  </a:cubicBezTo>
                  <a:cubicBezTo>
                    <a:pt x="18816" y="10358"/>
                    <a:pt x="18771" y="10324"/>
                    <a:pt x="18754" y="10290"/>
                  </a:cubicBezTo>
                  <a:cubicBezTo>
                    <a:pt x="18733" y="10383"/>
                    <a:pt x="18651" y="10456"/>
                    <a:pt x="18558" y="10456"/>
                  </a:cubicBezTo>
                  <a:cubicBezTo>
                    <a:pt x="18568" y="10352"/>
                    <a:pt x="18578" y="10238"/>
                    <a:pt x="18588" y="10134"/>
                  </a:cubicBezTo>
                  <a:lnTo>
                    <a:pt x="18588" y="10134"/>
                  </a:lnTo>
                  <a:cubicBezTo>
                    <a:pt x="18526" y="10197"/>
                    <a:pt x="18475" y="10269"/>
                    <a:pt x="18413" y="10332"/>
                  </a:cubicBezTo>
                  <a:cubicBezTo>
                    <a:pt x="18454" y="10197"/>
                    <a:pt x="18475" y="10041"/>
                    <a:pt x="18464" y="9896"/>
                  </a:cubicBezTo>
                  <a:lnTo>
                    <a:pt x="18464" y="9896"/>
                  </a:lnTo>
                  <a:cubicBezTo>
                    <a:pt x="18413" y="9969"/>
                    <a:pt x="18371" y="10051"/>
                    <a:pt x="18360" y="10134"/>
                  </a:cubicBezTo>
                  <a:cubicBezTo>
                    <a:pt x="18360" y="9989"/>
                    <a:pt x="18288" y="9834"/>
                    <a:pt x="18164" y="9751"/>
                  </a:cubicBezTo>
                  <a:lnTo>
                    <a:pt x="18164" y="9751"/>
                  </a:lnTo>
                  <a:cubicBezTo>
                    <a:pt x="18133" y="9938"/>
                    <a:pt x="18164" y="10124"/>
                    <a:pt x="18247" y="10290"/>
                  </a:cubicBezTo>
                  <a:cubicBezTo>
                    <a:pt x="18143" y="10238"/>
                    <a:pt x="18050" y="10187"/>
                    <a:pt x="17946" y="10124"/>
                  </a:cubicBezTo>
                  <a:lnTo>
                    <a:pt x="17946" y="10124"/>
                  </a:lnTo>
                  <a:cubicBezTo>
                    <a:pt x="17998" y="10249"/>
                    <a:pt x="18050" y="10373"/>
                    <a:pt x="18102" y="10487"/>
                  </a:cubicBezTo>
                  <a:cubicBezTo>
                    <a:pt x="18067" y="10497"/>
                    <a:pt x="18032" y="10502"/>
                    <a:pt x="17998" y="10502"/>
                  </a:cubicBezTo>
                  <a:cubicBezTo>
                    <a:pt x="17929" y="10502"/>
                    <a:pt x="17860" y="10483"/>
                    <a:pt x="17791" y="10456"/>
                  </a:cubicBezTo>
                  <a:lnTo>
                    <a:pt x="17791" y="10456"/>
                  </a:lnTo>
                  <a:cubicBezTo>
                    <a:pt x="17842" y="10622"/>
                    <a:pt x="17905" y="10788"/>
                    <a:pt x="17957" y="10953"/>
                  </a:cubicBezTo>
                  <a:cubicBezTo>
                    <a:pt x="17905" y="10943"/>
                    <a:pt x="17863" y="10943"/>
                    <a:pt x="17812" y="10933"/>
                  </a:cubicBezTo>
                  <a:lnTo>
                    <a:pt x="17812" y="10933"/>
                  </a:lnTo>
                  <a:cubicBezTo>
                    <a:pt x="17801" y="11057"/>
                    <a:pt x="17832" y="11181"/>
                    <a:pt x="17884" y="11285"/>
                  </a:cubicBezTo>
                  <a:cubicBezTo>
                    <a:pt x="17842" y="11316"/>
                    <a:pt x="17801" y="11336"/>
                    <a:pt x="17759" y="11368"/>
                  </a:cubicBezTo>
                  <a:cubicBezTo>
                    <a:pt x="17750" y="11233"/>
                    <a:pt x="17750" y="11098"/>
                    <a:pt x="17739" y="10963"/>
                  </a:cubicBezTo>
                  <a:cubicBezTo>
                    <a:pt x="17718" y="11046"/>
                    <a:pt x="17697" y="11119"/>
                    <a:pt x="17677" y="11202"/>
                  </a:cubicBezTo>
                  <a:cubicBezTo>
                    <a:pt x="17635" y="11191"/>
                    <a:pt x="17625" y="11140"/>
                    <a:pt x="17625" y="11098"/>
                  </a:cubicBezTo>
                  <a:cubicBezTo>
                    <a:pt x="17625" y="11057"/>
                    <a:pt x="17614" y="11005"/>
                    <a:pt x="17584" y="10984"/>
                  </a:cubicBezTo>
                  <a:cubicBezTo>
                    <a:pt x="17577" y="10979"/>
                    <a:pt x="17568" y="10977"/>
                    <a:pt x="17560" y="10977"/>
                  </a:cubicBezTo>
                  <a:cubicBezTo>
                    <a:pt x="17533" y="10977"/>
                    <a:pt x="17505" y="10998"/>
                    <a:pt x="17510" y="11014"/>
                  </a:cubicBezTo>
                  <a:lnTo>
                    <a:pt x="17510" y="11014"/>
                  </a:lnTo>
                  <a:cubicBezTo>
                    <a:pt x="17480" y="10942"/>
                    <a:pt x="17428" y="10870"/>
                    <a:pt x="17356" y="10818"/>
                  </a:cubicBezTo>
                  <a:cubicBezTo>
                    <a:pt x="17356" y="10860"/>
                    <a:pt x="17335" y="10912"/>
                    <a:pt x="17294" y="10933"/>
                  </a:cubicBezTo>
                  <a:lnTo>
                    <a:pt x="17107" y="10715"/>
                  </a:lnTo>
                  <a:lnTo>
                    <a:pt x="17107" y="11098"/>
                  </a:lnTo>
                  <a:cubicBezTo>
                    <a:pt x="17055" y="11015"/>
                    <a:pt x="17013" y="10933"/>
                    <a:pt x="16962" y="10850"/>
                  </a:cubicBezTo>
                  <a:cubicBezTo>
                    <a:pt x="16951" y="10829"/>
                    <a:pt x="16931" y="10797"/>
                    <a:pt x="16900" y="10797"/>
                  </a:cubicBezTo>
                  <a:cubicBezTo>
                    <a:pt x="16879" y="10808"/>
                    <a:pt x="16879" y="10818"/>
                    <a:pt x="16879" y="10839"/>
                  </a:cubicBezTo>
                  <a:cubicBezTo>
                    <a:pt x="16776" y="10767"/>
                    <a:pt x="16651" y="10725"/>
                    <a:pt x="16527" y="10725"/>
                  </a:cubicBezTo>
                  <a:cubicBezTo>
                    <a:pt x="16537" y="10735"/>
                    <a:pt x="16537" y="10746"/>
                    <a:pt x="16527" y="10756"/>
                  </a:cubicBezTo>
                  <a:cubicBezTo>
                    <a:pt x="16516" y="10777"/>
                    <a:pt x="16475" y="10777"/>
                    <a:pt x="16444" y="10777"/>
                  </a:cubicBezTo>
                  <a:cubicBezTo>
                    <a:pt x="16350" y="10788"/>
                    <a:pt x="16258" y="10829"/>
                    <a:pt x="16205" y="10901"/>
                  </a:cubicBezTo>
                  <a:cubicBezTo>
                    <a:pt x="16258" y="10984"/>
                    <a:pt x="16205" y="11098"/>
                    <a:pt x="16122" y="11150"/>
                  </a:cubicBezTo>
                  <a:cubicBezTo>
                    <a:pt x="16258" y="11129"/>
                    <a:pt x="16392" y="11119"/>
                    <a:pt x="16537" y="11098"/>
                  </a:cubicBezTo>
                  <a:lnTo>
                    <a:pt x="16537" y="11098"/>
                  </a:lnTo>
                  <a:cubicBezTo>
                    <a:pt x="16495" y="11129"/>
                    <a:pt x="16516" y="11191"/>
                    <a:pt x="16548" y="11212"/>
                  </a:cubicBezTo>
                  <a:cubicBezTo>
                    <a:pt x="16569" y="11223"/>
                    <a:pt x="16590" y="11225"/>
                    <a:pt x="16611" y="11225"/>
                  </a:cubicBezTo>
                  <a:cubicBezTo>
                    <a:pt x="16631" y="11225"/>
                    <a:pt x="16652" y="11223"/>
                    <a:pt x="16672" y="11223"/>
                  </a:cubicBezTo>
                  <a:cubicBezTo>
                    <a:pt x="16558" y="11233"/>
                    <a:pt x="16454" y="11274"/>
                    <a:pt x="16361" y="11336"/>
                  </a:cubicBezTo>
                  <a:cubicBezTo>
                    <a:pt x="16620" y="11451"/>
                    <a:pt x="16879" y="11596"/>
                    <a:pt x="17117" y="11751"/>
                  </a:cubicBezTo>
                  <a:cubicBezTo>
                    <a:pt x="17066" y="11761"/>
                    <a:pt x="17004" y="11761"/>
                    <a:pt x="16951" y="11771"/>
                  </a:cubicBezTo>
                  <a:cubicBezTo>
                    <a:pt x="17013" y="11824"/>
                    <a:pt x="17066" y="11875"/>
                    <a:pt x="17128" y="11937"/>
                  </a:cubicBezTo>
                  <a:cubicBezTo>
                    <a:pt x="17108" y="11935"/>
                    <a:pt x="17089" y="11933"/>
                    <a:pt x="17070" y="11933"/>
                  </a:cubicBezTo>
                  <a:cubicBezTo>
                    <a:pt x="17017" y="11933"/>
                    <a:pt x="16966" y="11943"/>
                    <a:pt x="16921" y="11958"/>
                  </a:cubicBezTo>
                  <a:cubicBezTo>
                    <a:pt x="16983" y="12010"/>
                    <a:pt x="17066" y="12041"/>
                    <a:pt x="17138" y="12062"/>
                  </a:cubicBezTo>
                  <a:cubicBezTo>
                    <a:pt x="17120" y="12058"/>
                    <a:pt x="17103" y="12056"/>
                    <a:pt x="17085" y="12056"/>
                  </a:cubicBezTo>
                  <a:cubicBezTo>
                    <a:pt x="16998" y="12056"/>
                    <a:pt x="16912" y="12098"/>
                    <a:pt x="16868" y="12176"/>
                  </a:cubicBezTo>
                  <a:cubicBezTo>
                    <a:pt x="16895" y="12176"/>
                    <a:pt x="16922" y="12175"/>
                    <a:pt x="16949" y="12175"/>
                  </a:cubicBezTo>
                  <a:cubicBezTo>
                    <a:pt x="17042" y="12175"/>
                    <a:pt x="17141" y="12182"/>
                    <a:pt x="17221" y="12238"/>
                  </a:cubicBezTo>
                  <a:cubicBezTo>
                    <a:pt x="17324" y="12310"/>
                    <a:pt x="17366" y="12476"/>
                    <a:pt x="17262" y="12549"/>
                  </a:cubicBezTo>
                  <a:cubicBezTo>
                    <a:pt x="17241" y="12570"/>
                    <a:pt x="17221" y="12580"/>
                    <a:pt x="17221" y="12611"/>
                  </a:cubicBezTo>
                  <a:cubicBezTo>
                    <a:pt x="17211" y="12632"/>
                    <a:pt x="17231" y="12653"/>
                    <a:pt x="17252" y="12663"/>
                  </a:cubicBezTo>
                  <a:cubicBezTo>
                    <a:pt x="17324" y="12725"/>
                    <a:pt x="17397" y="12777"/>
                    <a:pt x="17469" y="12818"/>
                  </a:cubicBezTo>
                  <a:cubicBezTo>
                    <a:pt x="17490" y="12932"/>
                    <a:pt x="17449" y="13036"/>
                    <a:pt x="17386" y="13118"/>
                  </a:cubicBezTo>
                  <a:cubicBezTo>
                    <a:pt x="17356" y="13088"/>
                    <a:pt x="17335" y="13046"/>
                    <a:pt x="17314" y="13015"/>
                  </a:cubicBezTo>
                  <a:lnTo>
                    <a:pt x="17314" y="13015"/>
                  </a:lnTo>
                  <a:cubicBezTo>
                    <a:pt x="17356" y="13098"/>
                    <a:pt x="17294" y="13212"/>
                    <a:pt x="17211" y="13233"/>
                  </a:cubicBezTo>
                  <a:cubicBezTo>
                    <a:pt x="17128" y="13181"/>
                    <a:pt x="17211" y="13015"/>
                    <a:pt x="17128" y="12973"/>
                  </a:cubicBezTo>
                  <a:cubicBezTo>
                    <a:pt x="17123" y="12972"/>
                    <a:pt x="17117" y="12972"/>
                    <a:pt x="17112" y="12972"/>
                  </a:cubicBezTo>
                  <a:cubicBezTo>
                    <a:pt x="17067" y="12972"/>
                    <a:pt x="17031" y="13010"/>
                    <a:pt x="17004" y="13056"/>
                  </a:cubicBezTo>
                  <a:cubicBezTo>
                    <a:pt x="17012" y="13013"/>
                    <a:pt x="16970" y="12956"/>
                    <a:pt x="16926" y="12956"/>
                  </a:cubicBezTo>
                  <a:cubicBezTo>
                    <a:pt x="16917" y="12956"/>
                    <a:pt x="16909" y="12958"/>
                    <a:pt x="16900" y="12963"/>
                  </a:cubicBezTo>
                  <a:cubicBezTo>
                    <a:pt x="16838" y="12994"/>
                    <a:pt x="16868" y="13108"/>
                    <a:pt x="16941" y="13118"/>
                  </a:cubicBezTo>
                  <a:cubicBezTo>
                    <a:pt x="16900" y="13129"/>
                    <a:pt x="16868" y="13139"/>
                    <a:pt x="16827" y="13150"/>
                  </a:cubicBezTo>
                  <a:cubicBezTo>
                    <a:pt x="16900" y="13171"/>
                    <a:pt x="16951" y="13233"/>
                    <a:pt x="16972" y="13305"/>
                  </a:cubicBezTo>
                  <a:cubicBezTo>
                    <a:pt x="16972" y="13346"/>
                    <a:pt x="16983" y="13378"/>
                    <a:pt x="17004" y="13399"/>
                  </a:cubicBezTo>
                  <a:cubicBezTo>
                    <a:pt x="17013" y="13419"/>
                    <a:pt x="17034" y="13419"/>
                    <a:pt x="17045" y="13440"/>
                  </a:cubicBezTo>
                  <a:cubicBezTo>
                    <a:pt x="17117" y="13491"/>
                    <a:pt x="17096" y="13627"/>
                    <a:pt x="17013" y="13657"/>
                  </a:cubicBezTo>
                  <a:cubicBezTo>
                    <a:pt x="17013" y="13612"/>
                    <a:pt x="16965" y="13578"/>
                    <a:pt x="16923" y="13578"/>
                  </a:cubicBezTo>
                  <a:cubicBezTo>
                    <a:pt x="16906" y="13578"/>
                    <a:pt x="16891" y="13583"/>
                    <a:pt x="16879" y="13595"/>
                  </a:cubicBezTo>
                  <a:cubicBezTo>
                    <a:pt x="16879" y="13533"/>
                    <a:pt x="16858" y="13471"/>
                    <a:pt x="16817" y="13419"/>
                  </a:cubicBezTo>
                  <a:cubicBezTo>
                    <a:pt x="16765" y="13491"/>
                    <a:pt x="16744" y="13574"/>
                    <a:pt x="16776" y="13657"/>
                  </a:cubicBezTo>
                  <a:cubicBezTo>
                    <a:pt x="16734" y="13668"/>
                    <a:pt x="16703" y="13678"/>
                    <a:pt x="16672" y="13678"/>
                  </a:cubicBezTo>
                  <a:cubicBezTo>
                    <a:pt x="16661" y="13616"/>
                    <a:pt x="16672" y="13554"/>
                    <a:pt x="16713" y="13502"/>
                  </a:cubicBezTo>
                  <a:lnTo>
                    <a:pt x="16713" y="13502"/>
                  </a:lnTo>
                  <a:cubicBezTo>
                    <a:pt x="16704" y="13509"/>
                    <a:pt x="16693" y="13513"/>
                    <a:pt x="16683" y="13513"/>
                  </a:cubicBezTo>
                  <a:cubicBezTo>
                    <a:pt x="16650" y="13513"/>
                    <a:pt x="16617" y="13479"/>
                    <a:pt x="16610" y="13440"/>
                  </a:cubicBezTo>
                  <a:cubicBezTo>
                    <a:pt x="16599" y="13388"/>
                    <a:pt x="16620" y="13346"/>
                    <a:pt x="16631" y="13295"/>
                  </a:cubicBezTo>
                  <a:cubicBezTo>
                    <a:pt x="16640" y="13243"/>
                    <a:pt x="16631" y="13181"/>
                    <a:pt x="16578" y="13171"/>
                  </a:cubicBezTo>
                  <a:cubicBezTo>
                    <a:pt x="16556" y="13216"/>
                    <a:pt x="16505" y="13240"/>
                    <a:pt x="16453" y="13240"/>
                  </a:cubicBezTo>
                  <a:cubicBezTo>
                    <a:pt x="16411" y="13240"/>
                    <a:pt x="16368" y="13224"/>
                    <a:pt x="16340" y="13191"/>
                  </a:cubicBezTo>
                  <a:lnTo>
                    <a:pt x="16340" y="13191"/>
                  </a:lnTo>
                  <a:cubicBezTo>
                    <a:pt x="16347" y="13232"/>
                    <a:pt x="16310" y="13254"/>
                    <a:pt x="16273" y="13254"/>
                  </a:cubicBezTo>
                  <a:cubicBezTo>
                    <a:pt x="16252" y="13254"/>
                    <a:pt x="16231" y="13248"/>
                    <a:pt x="16216" y="13233"/>
                  </a:cubicBezTo>
                  <a:cubicBezTo>
                    <a:pt x="16175" y="13181"/>
                    <a:pt x="16185" y="13118"/>
                    <a:pt x="16205" y="13067"/>
                  </a:cubicBezTo>
                  <a:cubicBezTo>
                    <a:pt x="16164" y="13067"/>
                    <a:pt x="16122" y="13077"/>
                    <a:pt x="16092" y="13088"/>
                  </a:cubicBezTo>
                  <a:cubicBezTo>
                    <a:pt x="16081" y="13026"/>
                    <a:pt x="16060" y="12973"/>
                    <a:pt x="16030" y="12922"/>
                  </a:cubicBezTo>
                  <a:cubicBezTo>
                    <a:pt x="16019" y="12911"/>
                    <a:pt x="16009" y="12890"/>
                    <a:pt x="15998" y="12890"/>
                  </a:cubicBezTo>
                  <a:cubicBezTo>
                    <a:pt x="15991" y="12886"/>
                    <a:pt x="15984" y="12884"/>
                    <a:pt x="15976" y="12884"/>
                  </a:cubicBezTo>
                  <a:cubicBezTo>
                    <a:pt x="15950" y="12884"/>
                    <a:pt x="15924" y="12908"/>
                    <a:pt x="15915" y="12932"/>
                  </a:cubicBezTo>
                  <a:cubicBezTo>
                    <a:pt x="15905" y="12973"/>
                    <a:pt x="15926" y="13005"/>
                    <a:pt x="15936" y="13036"/>
                  </a:cubicBezTo>
                  <a:cubicBezTo>
                    <a:pt x="15884" y="13046"/>
                    <a:pt x="15843" y="13046"/>
                    <a:pt x="15802" y="13046"/>
                  </a:cubicBezTo>
                  <a:cubicBezTo>
                    <a:pt x="15832" y="13129"/>
                    <a:pt x="15874" y="13201"/>
                    <a:pt x="15905" y="13274"/>
                  </a:cubicBezTo>
                  <a:cubicBezTo>
                    <a:pt x="15874" y="13251"/>
                    <a:pt x="15837" y="13239"/>
                    <a:pt x="15798" y="13239"/>
                  </a:cubicBezTo>
                  <a:cubicBezTo>
                    <a:pt x="15786" y="13239"/>
                    <a:pt x="15773" y="13240"/>
                    <a:pt x="15760" y="13243"/>
                  </a:cubicBezTo>
                  <a:cubicBezTo>
                    <a:pt x="15749" y="13263"/>
                    <a:pt x="15760" y="13295"/>
                    <a:pt x="15781" y="13316"/>
                  </a:cubicBezTo>
                  <a:cubicBezTo>
                    <a:pt x="15760" y="13336"/>
                    <a:pt x="15739" y="13346"/>
                    <a:pt x="15708" y="13346"/>
                  </a:cubicBezTo>
                  <a:cubicBezTo>
                    <a:pt x="15719" y="13450"/>
                    <a:pt x="15812" y="13523"/>
                    <a:pt x="15915" y="13554"/>
                  </a:cubicBezTo>
                  <a:cubicBezTo>
                    <a:pt x="15950" y="13561"/>
                    <a:pt x="15984" y="13563"/>
                    <a:pt x="16019" y="13563"/>
                  </a:cubicBezTo>
                  <a:cubicBezTo>
                    <a:pt x="16088" y="13563"/>
                    <a:pt x="16157" y="13554"/>
                    <a:pt x="16226" y="13554"/>
                  </a:cubicBezTo>
                  <a:cubicBezTo>
                    <a:pt x="16330" y="13554"/>
                    <a:pt x="16444" y="13564"/>
                    <a:pt x="16527" y="13637"/>
                  </a:cubicBezTo>
                  <a:cubicBezTo>
                    <a:pt x="16465" y="13647"/>
                    <a:pt x="16423" y="13699"/>
                    <a:pt x="16423" y="13761"/>
                  </a:cubicBezTo>
                  <a:cubicBezTo>
                    <a:pt x="16361" y="13751"/>
                    <a:pt x="16288" y="13730"/>
                    <a:pt x="16226" y="13719"/>
                  </a:cubicBezTo>
                  <a:lnTo>
                    <a:pt x="16226" y="13719"/>
                  </a:lnTo>
                  <a:cubicBezTo>
                    <a:pt x="16247" y="13792"/>
                    <a:pt x="16288" y="13855"/>
                    <a:pt x="16340" y="13906"/>
                  </a:cubicBezTo>
                  <a:cubicBezTo>
                    <a:pt x="16297" y="13872"/>
                    <a:pt x="16241" y="13852"/>
                    <a:pt x="16188" y="13852"/>
                  </a:cubicBezTo>
                  <a:cubicBezTo>
                    <a:pt x="16176" y="13852"/>
                    <a:pt x="16165" y="13853"/>
                    <a:pt x="16154" y="13855"/>
                  </a:cubicBezTo>
                  <a:cubicBezTo>
                    <a:pt x="16112" y="13947"/>
                    <a:pt x="16205" y="14062"/>
                    <a:pt x="16309" y="14092"/>
                  </a:cubicBezTo>
                  <a:cubicBezTo>
                    <a:pt x="16337" y="14097"/>
                    <a:pt x="16364" y="14099"/>
                    <a:pt x="16392" y="14099"/>
                  </a:cubicBezTo>
                  <a:cubicBezTo>
                    <a:pt x="16478" y="14099"/>
                    <a:pt x="16562" y="14080"/>
                    <a:pt x="16640" y="14072"/>
                  </a:cubicBezTo>
                  <a:cubicBezTo>
                    <a:pt x="16657" y="14070"/>
                    <a:pt x="16674" y="14069"/>
                    <a:pt x="16691" y="14069"/>
                  </a:cubicBezTo>
                  <a:cubicBezTo>
                    <a:pt x="16790" y="14069"/>
                    <a:pt x="16888" y="14096"/>
                    <a:pt x="16941" y="14175"/>
                  </a:cubicBezTo>
                  <a:cubicBezTo>
                    <a:pt x="16934" y="14177"/>
                    <a:pt x="16926" y="14178"/>
                    <a:pt x="16918" y="14178"/>
                  </a:cubicBezTo>
                  <a:cubicBezTo>
                    <a:pt x="16882" y="14178"/>
                    <a:pt x="16842" y="14160"/>
                    <a:pt x="16817" y="14134"/>
                  </a:cubicBezTo>
                  <a:cubicBezTo>
                    <a:pt x="16776" y="14165"/>
                    <a:pt x="16744" y="14207"/>
                    <a:pt x="16703" y="14237"/>
                  </a:cubicBezTo>
                  <a:cubicBezTo>
                    <a:pt x="16755" y="14279"/>
                    <a:pt x="16868" y="14383"/>
                    <a:pt x="16951" y="14435"/>
                  </a:cubicBezTo>
                  <a:cubicBezTo>
                    <a:pt x="16941" y="14424"/>
                    <a:pt x="16931" y="14424"/>
                    <a:pt x="16931" y="14414"/>
                  </a:cubicBezTo>
                  <a:cubicBezTo>
                    <a:pt x="16933" y="14411"/>
                    <a:pt x="16937" y="14410"/>
                    <a:pt x="16941" y="14410"/>
                  </a:cubicBezTo>
                  <a:cubicBezTo>
                    <a:pt x="16951" y="14410"/>
                    <a:pt x="16962" y="14420"/>
                    <a:pt x="16962" y="14435"/>
                  </a:cubicBezTo>
                  <a:cubicBezTo>
                    <a:pt x="16962" y="14455"/>
                    <a:pt x="16962" y="14465"/>
                    <a:pt x="16951" y="14476"/>
                  </a:cubicBezTo>
                  <a:cubicBezTo>
                    <a:pt x="16939" y="14488"/>
                    <a:pt x="16920" y="14493"/>
                    <a:pt x="16900" y="14493"/>
                  </a:cubicBezTo>
                  <a:cubicBezTo>
                    <a:pt x="16886" y="14493"/>
                    <a:pt x="16871" y="14491"/>
                    <a:pt x="16858" y="14486"/>
                  </a:cubicBezTo>
                  <a:lnTo>
                    <a:pt x="16858" y="14486"/>
                  </a:lnTo>
                  <a:cubicBezTo>
                    <a:pt x="16931" y="14538"/>
                    <a:pt x="17004" y="14601"/>
                    <a:pt x="17086" y="14652"/>
                  </a:cubicBezTo>
                  <a:cubicBezTo>
                    <a:pt x="17004" y="14693"/>
                    <a:pt x="16931" y="14725"/>
                    <a:pt x="16848" y="14766"/>
                  </a:cubicBezTo>
                  <a:cubicBezTo>
                    <a:pt x="16951" y="14880"/>
                    <a:pt x="17055" y="15015"/>
                    <a:pt x="17211" y="15036"/>
                  </a:cubicBezTo>
                  <a:cubicBezTo>
                    <a:pt x="17283" y="15056"/>
                    <a:pt x="17356" y="15046"/>
                    <a:pt x="17428" y="15056"/>
                  </a:cubicBezTo>
                  <a:cubicBezTo>
                    <a:pt x="17511" y="15066"/>
                    <a:pt x="17584" y="15119"/>
                    <a:pt x="17584" y="15191"/>
                  </a:cubicBezTo>
                  <a:cubicBezTo>
                    <a:pt x="17594" y="15243"/>
                    <a:pt x="17563" y="15294"/>
                    <a:pt x="17542" y="15347"/>
                  </a:cubicBezTo>
                  <a:cubicBezTo>
                    <a:pt x="17534" y="15388"/>
                    <a:pt x="17545" y="15437"/>
                    <a:pt x="17578" y="15459"/>
                  </a:cubicBezTo>
                  <a:lnTo>
                    <a:pt x="17578" y="15459"/>
                  </a:lnTo>
                  <a:cubicBezTo>
                    <a:pt x="17549" y="15449"/>
                    <a:pt x="17520" y="15444"/>
                    <a:pt x="17491" y="15444"/>
                  </a:cubicBezTo>
                  <a:cubicBezTo>
                    <a:pt x="17443" y="15444"/>
                    <a:pt x="17396" y="15458"/>
                    <a:pt x="17356" y="15481"/>
                  </a:cubicBezTo>
                  <a:cubicBezTo>
                    <a:pt x="17563" y="15688"/>
                    <a:pt x="17687" y="15989"/>
                    <a:pt x="17667" y="16289"/>
                  </a:cubicBezTo>
                  <a:cubicBezTo>
                    <a:pt x="17646" y="16258"/>
                    <a:pt x="17614" y="16238"/>
                    <a:pt x="17594" y="16206"/>
                  </a:cubicBezTo>
                  <a:cubicBezTo>
                    <a:pt x="17563" y="16300"/>
                    <a:pt x="17532" y="16393"/>
                    <a:pt x="17511" y="16486"/>
                  </a:cubicBezTo>
                  <a:cubicBezTo>
                    <a:pt x="17469" y="16413"/>
                    <a:pt x="17449" y="16321"/>
                    <a:pt x="17459" y="16238"/>
                  </a:cubicBezTo>
                  <a:lnTo>
                    <a:pt x="17459" y="16238"/>
                  </a:lnTo>
                  <a:cubicBezTo>
                    <a:pt x="17418" y="16268"/>
                    <a:pt x="17386" y="16310"/>
                    <a:pt x="17356" y="16341"/>
                  </a:cubicBezTo>
                  <a:cubicBezTo>
                    <a:pt x="17283" y="16321"/>
                    <a:pt x="17241" y="16227"/>
                    <a:pt x="17262" y="16155"/>
                  </a:cubicBezTo>
                  <a:cubicBezTo>
                    <a:pt x="17241" y="16155"/>
                    <a:pt x="17231" y="16155"/>
                    <a:pt x="17221" y="16144"/>
                  </a:cubicBezTo>
                  <a:cubicBezTo>
                    <a:pt x="17200" y="16113"/>
                    <a:pt x="17221" y="16061"/>
                    <a:pt x="17241" y="16020"/>
                  </a:cubicBezTo>
                  <a:cubicBezTo>
                    <a:pt x="17314" y="15854"/>
                    <a:pt x="17324" y="15647"/>
                    <a:pt x="17262" y="15481"/>
                  </a:cubicBezTo>
                  <a:lnTo>
                    <a:pt x="17262" y="15481"/>
                  </a:lnTo>
                  <a:cubicBezTo>
                    <a:pt x="17262" y="15564"/>
                    <a:pt x="17241" y="15647"/>
                    <a:pt x="17190" y="15709"/>
                  </a:cubicBezTo>
                  <a:cubicBezTo>
                    <a:pt x="17138" y="15657"/>
                    <a:pt x="17086" y="15584"/>
                    <a:pt x="17055" y="15512"/>
                  </a:cubicBezTo>
                  <a:lnTo>
                    <a:pt x="17055" y="15512"/>
                  </a:lnTo>
                  <a:cubicBezTo>
                    <a:pt x="17066" y="15564"/>
                    <a:pt x="17066" y="15616"/>
                    <a:pt x="17045" y="15667"/>
                  </a:cubicBezTo>
                  <a:cubicBezTo>
                    <a:pt x="17013" y="15637"/>
                    <a:pt x="16983" y="15605"/>
                    <a:pt x="16951" y="15564"/>
                  </a:cubicBezTo>
                  <a:cubicBezTo>
                    <a:pt x="16858" y="15616"/>
                    <a:pt x="16796" y="15740"/>
                    <a:pt x="16838" y="15844"/>
                  </a:cubicBezTo>
                  <a:cubicBezTo>
                    <a:pt x="16806" y="15812"/>
                    <a:pt x="16776" y="15771"/>
                    <a:pt x="16734" y="15771"/>
                  </a:cubicBezTo>
                  <a:cubicBezTo>
                    <a:pt x="16703" y="15771"/>
                    <a:pt x="16693" y="15812"/>
                    <a:pt x="16693" y="15833"/>
                  </a:cubicBezTo>
                  <a:cubicBezTo>
                    <a:pt x="16656" y="15802"/>
                    <a:pt x="16604" y="15787"/>
                    <a:pt x="16553" y="15787"/>
                  </a:cubicBezTo>
                  <a:cubicBezTo>
                    <a:pt x="16501" y="15787"/>
                    <a:pt x="16449" y="15802"/>
                    <a:pt x="16413" y="15833"/>
                  </a:cubicBezTo>
                  <a:cubicBezTo>
                    <a:pt x="16558" y="15968"/>
                    <a:pt x="16693" y="16123"/>
                    <a:pt x="16806" y="16289"/>
                  </a:cubicBezTo>
                  <a:cubicBezTo>
                    <a:pt x="16910" y="16403"/>
                    <a:pt x="16972" y="16558"/>
                    <a:pt x="16972" y="16703"/>
                  </a:cubicBezTo>
                  <a:cubicBezTo>
                    <a:pt x="16942" y="16686"/>
                    <a:pt x="16908" y="16678"/>
                    <a:pt x="16875" y="16678"/>
                  </a:cubicBezTo>
                  <a:cubicBezTo>
                    <a:pt x="16829" y="16678"/>
                    <a:pt x="16785" y="16694"/>
                    <a:pt x="16755" y="16724"/>
                  </a:cubicBezTo>
                  <a:cubicBezTo>
                    <a:pt x="16765" y="16652"/>
                    <a:pt x="16744" y="16579"/>
                    <a:pt x="16693" y="16538"/>
                  </a:cubicBezTo>
                  <a:cubicBezTo>
                    <a:pt x="16654" y="16591"/>
                    <a:pt x="16639" y="16661"/>
                    <a:pt x="16637" y="16731"/>
                  </a:cubicBezTo>
                  <a:lnTo>
                    <a:pt x="16637" y="16731"/>
                  </a:lnTo>
                  <a:cubicBezTo>
                    <a:pt x="16622" y="16645"/>
                    <a:pt x="16568" y="16568"/>
                    <a:pt x="16495" y="16528"/>
                  </a:cubicBezTo>
                  <a:lnTo>
                    <a:pt x="16495" y="16528"/>
                  </a:lnTo>
                  <a:cubicBezTo>
                    <a:pt x="16434" y="16650"/>
                    <a:pt x="16473" y="16813"/>
                    <a:pt x="16584" y="16897"/>
                  </a:cubicBezTo>
                  <a:lnTo>
                    <a:pt x="16584" y="16897"/>
                  </a:lnTo>
                  <a:cubicBezTo>
                    <a:pt x="16503" y="16837"/>
                    <a:pt x="16421" y="16807"/>
                    <a:pt x="16330" y="16807"/>
                  </a:cubicBezTo>
                  <a:cubicBezTo>
                    <a:pt x="16403" y="16890"/>
                    <a:pt x="16485" y="16973"/>
                    <a:pt x="16558" y="17056"/>
                  </a:cubicBezTo>
                  <a:cubicBezTo>
                    <a:pt x="16516" y="17046"/>
                    <a:pt x="16465" y="17035"/>
                    <a:pt x="16423" y="17025"/>
                  </a:cubicBezTo>
                  <a:lnTo>
                    <a:pt x="16423" y="17025"/>
                  </a:lnTo>
                  <a:cubicBezTo>
                    <a:pt x="16558" y="17097"/>
                    <a:pt x="16661" y="17232"/>
                    <a:pt x="16672" y="17387"/>
                  </a:cubicBezTo>
                  <a:cubicBezTo>
                    <a:pt x="16640" y="17419"/>
                    <a:pt x="16610" y="17450"/>
                    <a:pt x="16568" y="17470"/>
                  </a:cubicBezTo>
                  <a:cubicBezTo>
                    <a:pt x="16540" y="17432"/>
                    <a:pt x="16494" y="17386"/>
                    <a:pt x="16439" y="17386"/>
                  </a:cubicBezTo>
                  <a:cubicBezTo>
                    <a:pt x="16434" y="17386"/>
                    <a:pt x="16429" y="17387"/>
                    <a:pt x="16423" y="17387"/>
                  </a:cubicBezTo>
                  <a:cubicBezTo>
                    <a:pt x="16392" y="17387"/>
                    <a:pt x="16361" y="17429"/>
                    <a:pt x="16361" y="17460"/>
                  </a:cubicBezTo>
                  <a:cubicBezTo>
                    <a:pt x="16341" y="17440"/>
                    <a:pt x="16307" y="17424"/>
                    <a:pt x="16272" y="17424"/>
                  </a:cubicBezTo>
                  <a:cubicBezTo>
                    <a:pt x="16253" y="17424"/>
                    <a:pt x="16234" y="17429"/>
                    <a:pt x="16216" y="17440"/>
                  </a:cubicBezTo>
                  <a:cubicBezTo>
                    <a:pt x="16278" y="17564"/>
                    <a:pt x="16361" y="17688"/>
                    <a:pt x="16454" y="17792"/>
                  </a:cubicBezTo>
                  <a:cubicBezTo>
                    <a:pt x="16413" y="17781"/>
                    <a:pt x="16371" y="17760"/>
                    <a:pt x="16330" y="17750"/>
                  </a:cubicBezTo>
                  <a:lnTo>
                    <a:pt x="16330" y="17750"/>
                  </a:lnTo>
                  <a:cubicBezTo>
                    <a:pt x="16444" y="17864"/>
                    <a:pt x="16506" y="18020"/>
                    <a:pt x="16516" y="18175"/>
                  </a:cubicBezTo>
                  <a:cubicBezTo>
                    <a:pt x="16423" y="18186"/>
                    <a:pt x="16330" y="18237"/>
                    <a:pt x="16258" y="18299"/>
                  </a:cubicBezTo>
                  <a:cubicBezTo>
                    <a:pt x="16216" y="18548"/>
                    <a:pt x="16060" y="18776"/>
                    <a:pt x="15853" y="18911"/>
                  </a:cubicBezTo>
                  <a:cubicBezTo>
                    <a:pt x="15864" y="18890"/>
                    <a:pt x="15853" y="18869"/>
                    <a:pt x="15832" y="18859"/>
                  </a:cubicBezTo>
                  <a:cubicBezTo>
                    <a:pt x="15821" y="18853"/>
                    <a:pt x="15809" y="18850"/>
                    <a:pt x="15798" y="18850"/>
                  </a:cubicBezTo>
                  <a:cubicBezTo>
                    <a:pt x="15769" y="18850"/>
                    <a:pt x="15741" y="18867"/>
                    <a:pt x="15719" y="18890"/>
                  </a:cubicBezTo>
                  <a:cubicBezTo>
                    <a:pt x="15687" y="18906"/>
                    <a:pt x="15655" y="18928"/>
                    <a:pt x="15624" y="18928"/>
                  </a:cubicBezTo>
                  <a:cubicBezTo>
                    <a:pt x="15614" y="18928"/>
                    <a:pt x="15604" y="18926"/>
                    <a:pt x="15594" y="18921"/>
                  </a:cubicBezTo>
                  <a:cubicBezTo>
                    <a:pt x="15677" y="18838"/>
                    <a:pt x="15749" y="18745"/>
                    <a:pt x="15802" y="18631"/>
                  </a:cubicBezTo>
                  <a:lnTo>
                    <a:pt x="15802" y="18631"/>
                  </a:lnTo>
                  <a:cubicBezTo>
                    <a:pt x="15708" y="18693"/>
                    <a:pt x="15604" y="18724"/>
                    <a:pt x="15501" y="18724"/>
                  </a:cubicBezTo>
                  <a:cubicBezTo>
                    <a:pt x="15521" y="18642"/>
                    <a:pt x="15574" y="18579"/>
                    <a:pt x="15636" y="18517"/>
                  </a:cubicBezTo>
                  <a:cubicBezTo>
                    <a:pt x="15553" y="18496"/>
                    <a:pt x="15594" y="18372"/>
                    <a:pt x="15666" y="18331"/>
                  </a:cubicBezTo>
                  <a:cubicBezTo>
                    <a:pt x="15749" y="18299"/>
                    <a:pt x="15843" y="18289"/>
                    <a:pt x="15884" y="18216"/>
                  </a:cubicBezTo>
                  <a:lnTo>
                    <a:pt x="15781" y="18113"/>
                  </a:lnTo>
                  <a:cubicBezTo>
                    <a:pt x="15874" y="18071"/>
                    <a:pt x="15957" y="18030"/>
                    <a:pt x="16040" y="17968"/>
                  </a:cubicBezTo>
                  <a:cubicBezTo>
                    <a:pt x="16071" y="17947"/>
                    <a:pt x="16102" y="17916"/>
                    <a:pt x="16092" y="17875"/>
                  </a:cubicBezTo>
                  <a:cubicBezTo>
                    <a:pt x="16092" y="17863"/>
                    <a:pt x="16081" y="17858"/>
                    <a:pt x="16067" y="17858"/>
                  </a:cubicBezTo>
                  <a:cubicBezTo>
                    <a:pt x="16058" y="17858"/>
                    <a:pt x="16048" y="17860"/>
                    <a:pt x="16040" y="17864"/>
                  </a:cubicBezTo>
                  <a:cubicBezTo>
                    <a:pt x="16060" y="17781"/>
                    <a:pt x="16081" y="17698"/>
                    <a:pt x="16102" y="17626"/>
                  </a:cubicBezTo>
                  <a:cubicBezTo>
                    <a:pt x="16019" y="17626"/>
                    <a:pt x="15977" y="17730"/>
                    <a:pt x="15936" y="17802"/>
                  </a:cubicBezTo>
                  <a:cubicBezTo>
                    <a:pt x="15911" y="17837"/>
                    <a:pt x="15864" y="17855"/>
                    <a:pt x="15824" y="17855"/>
                  </a:cubicBezTo>
                  <a:cubicBezTo>
                    <a:pt x="15785" y="17855"/>
                    <a:pt x="15752" y="17839"/>
                    <a:pt x="15749" y="17805"/>
                  </a:cubicBezTo>
                  <a:lnTo>
                    <a:pt x="15749" y="17805"/>
                  </a:lnTo>
                  <a:cubicBezTo>
                    <a:pt x="15743" y="17965"/>
                    <a:pt x="15621" y="18104"/>
                    <a:pt x="15459" y="18133"/>
                  </a:cubicBezTo>
                  <a:cubicBezTo>
                    <a:pt x="15408" y="18227"/>
                    <a:pt x="15356" y="18320"/>
                    <a:pt x="15273" y="18382"/>
                  </a:cubicBezTo>
                  <a:cubicBezTo>
                    <a:pt x="15225" y="18418"/>
                    <a:pt x="15162" y="18440"/>
                    <a:pt x="15103" y="18440"/>
                  </a:cubicBezTo>
                  <a:cubicBezTo>
                    <a:pt x="15059" y="18440"/>
                    <a:pt x="15017" y="18429"/>
                    <a:pt x="14983" y="18403"/>
                  </a:cubicBezTo>
                  <a:cubicBezTo>
                    <a:pt x="15097" y="18351"/>
                    <a:pt x="15211" y="18268"/>
                    <a:pt x="15293" y="18175"/>
                  </a:cubicBezTo>
                  <a:lnTo>
                    <a:pt x="15293" y="18175"/>
                  </a:lnTo>
                  <a:cubicBezTo>
                    <a:pt x="15279" y="18182"/>
                    <a:pt x="15261" y="18186"/>
                    <a:pt x="15243" y="18186"/>
                  </a:cubicBezTo>
                  <a:cubicBezTo>
                    <a:pt x="15210" y="18186"/>
                    <a:pt x="15175" y="18174"/>
                    <a:pt x="15148" y="18154"/>
                  </a:cubicBezTo>
                  <a:cubicBezTo>
                    <a:pt x="15201" y="18082"/>
                    <a:pt x="15273" y="18030"/>
                    <a:pt x="15356" y="17999"/>
                  </a:cubicBezTo>
                  <a:lnTo>
                    <a:pt x="15356" y="17999"/>
                  </a:lnTo>
                  <a:cubicBezTo>
                    <a:pt x="15350" y="18000"/>
                    <a:pt x="15345" y="18001"/>
                    <a:pt x="15340" y="18001"/>
                  </a:cubicBezTo>
                  <a:cubicBezTo>
                    <a:pt x="15294" y="18001"/>
                    <a:pt x="15252" y="17963"/>
                    <a:pt x="15252" y="17926"/>
                  </a:cubicBezTo>
                  <a:cubicBezTo>
                    <a:pt x="15252" y="17880"/>
                    <a:pt x="15294" y="17842"/>
                    <a:pt x="15340" y="17842"/>
                  </a:cubicBezTo>
                  <a:cubicBezTo>
                    <a:pt x="15345" y="17842"/>
                    <a:pt x="15349" y="17842"/>
                    <a:pt x="15353" y="17843"/>
                  </a:cubicBezTo>
                  <a:lnTo>
                    <a:pt x="15353" y="17843"/>
                  </a:lnTo>
                  <a:cubicBezTo>
                    <a:pt x="15293" y="17831"/>
                    <a:pt x="15273" y="17729"/>
                    <a:pt x="15325" y="17688"/>
                  </a:cubicBezTo>
                  <a:lnTo>
                    <a:pt x="15325" y="17688"/>
                  </a:lnTo>
                  <a:cubicBezTo>
                    <a:pt x="15381" y="17730"/>
                    <a:pt x="15449" y="17751"/>
                    <a:pt x="15518" y="17751"/>
                  </a:cubicBezTo>
                  <a:cubicBezTo>
                    <a:pt x="15602" y="17751"/>
                    <a:pt x="15686" y="17720"/>
                    <a:pt x="15749" y="17658"/>
                  </a:cubicBezTo>
                  <a:lnTo>
                    <a:pt x="15749" y="17658"/>
                  </a:lnTo>
                  <a:cubicBezTo>
                    <a:pt x="15731" y="17675"/>
                    <a:pt x="15708" y="17683"/>
                    <a:pt x="15685" y="17683"/>
                  </a:cubicBezTo>
                  <a:cubicBezTo>
                    <a:pt x="15643" y="17683"/>
                    <a:pt x="15601" y="17656"/>
                    <a:pt x="15594" y="17615"/>
                  </a:cubicBezTo>
                  <a:cubicBezTo>
                    <a:pt x="15574" y="17543"/>
                    <a:pt x="15625" y="17481"/>
                    <a:pt x="15687" y="17450"/>
                  </a:cubicBezTo>
                  <a:cubicBezTo>
                    <a:pt x="15749" y="17419"/>
                    <a:pt x="15812" y="17419"/>
                    <a:pt x="15884" y="17419"/>
                  </a:cubicBezTo>
                  <a:cubicBezTo>
                    <a:pt x="15853" y="17377"/>
                    <a:pt x="15812" y="17346"/>
                    <a:pt x="15781" y="17304"/>
                  </a:cubicBezTo>
                  <a:cubicBezTo>
                    <a:pt x="15874" y="17284"/>
                    <a:pt x="15957" y="17232"/>
                    <a:pt x="16009" y="17149"/>
                  </a:cubicBezTo>
                  <a:cubicBezTo>
                    <a:pt x="15991" y="17136"/>
                    <a:pt x="15967" y="17128"/>
                    <a:pt x="15943" y="17128"/>
                  </a:cubicBezTo>
                  <a:cubicBezTo>
                    <a:pt x="15912" y="17128"/>
                    <a:pt x="15881" y="17141"/>
                    <a:pt x="15864" y="17170"/>
                  </a:cubicBezTo>
                  <a:cubicBezTo>
                    <a:pt x="15905" y="17087"/>
                    <a:pt x="15947" y="17004"/>
                    <a:pt x="15988" y="16931"/>
                  </a:cubicBezTo>
                  <a:lnTo>
                    <a:pt x="15988" y="16931"/>
                  </a:lnTo>
                  <a:cubicBezTo>
                    <a:pt x="15915" y="16973"/>
                    <a:pt x="15843" y="17025"/>
                    <a:pt x="15760" y="17067"/>
                  </a:cubicBezTo>
                  <a:cubicBezTo>
                    <a:pt x="15739" y="17035"/>
                    <a:pt x="15729" y="16984"/>
                    <a:pt x="15749" y="16942"/>
                  </a:cubicBezTo>
                  <a:lnTo>
                    <a:pt x="15749" y="16942"/>
                  </a:lnTo>
                  <a:cubicBezTo>
                    <a:pt x="15687" y="17056"/>
                    <a:pt x="15594" y="17139"/>
                    <a:pt x="15491" y="17201"/>
                  </a:cubicBezTo>
                  <a:cubicBezTo>
                    <a:pt x="15491" y="17149"/>
                    <a:pt x="15491" y="17108"/>
                    <a:pt x="15501" y="17056"/>
                  </a:cubicBezTo>
                  <a:lnTo>
                    <a:pt x="15501" y="17056"/>
                  </a:lnTo>
                  <a:cubicBezTo>
                    <a:pt x="15387" y="17159"/>
                    <a:pt x="15231" y="17222"/>
                    <a:pt x="15086" y="17222"/>
                  </a:cubicBezTo>
                  <a:cubicBezTo>
                    <a:pt x="15169" y="17118"/>
                    <a:pt x="15284" y="17046"/>
                    <a:pt x="15408" y="17025"/>
                  </a:cubicBezTo>
                  <a:cubicBezTo>
                    <a:pt x="15346" y="16963"/>
                    <a:pt x="15284" y="16911"/>
                    <a:pt x="15211" y="16859"/>
                  </a:cubicBezTo>
                  <a:cubicBezTo>
                    <a:pt x="15376" y="16859"/>
                    <a:pt x="15532" y="16849"/>
                    <a:pt x="15687" y="16818"/>
                  </a:cubicBezTo>
                  <a:cubicBezTo>
                    <a:pt x="15657" y="16776"/>
                    <a:pt x="15625" y="16735"/>
                    <a:pt x="15594" y="16703"/>
                  </a:cubicBezTo>
                  <a:cubicBezTo>
                    <a:pt x="15687" y="16673"/>
                    <a:pt x="15791" y="16652"/>
                    <a:pt x="15894" y="16631"/>
                  </a:cubicBezTo>
                  <a:cubicBezTo>
                    <a:pt x="15812" y="16611"/>
                    <a:pt x="15729" y="16590"/>
                    <a:pt x="15636" y="16569"/>
                  </a:cubicBezTo>
                  <a:cubicBezTo>
                    <a:pt x="15770" y="16558"/>
                    <a:pt x="15884" y="16466"/>
                    <a:pt x="15936" y="16351"/>
                  </a:cubicBezTo>
                  <a:lnTo>
                    <a:pt x="15936" y="16351"/>
                  </a:lnTo>
                  <a:cubicBezTo>
                    <a:pt x="15853" y="16362"/>
                    <a:pt x="15781" y="16393"/>
                    <a:pt x="15719" y="16445"/>
                  </a:cubicBezTo>
                  <a:cubicBezTo>
                    <a:pt x="15749" y="16362"/>
                    <a:pt x="15770" y="16279"/>
                    <a:pt x="15802" y="16196"/>
                  </a:cubicBezTo>
                  <a:lnTo>
                    <a:pt x="15802" y="16196"/>
                  </a:lnTo>
                  <a:cubicBezTo>
                    <a:pt x="15646" y="16310"/>
                    <a:pt x="15521" y="16445"/>
                    <a:pt x="15418" y="16600"/>
                  </a:cubicBezTo>
                  <a:cubicBezTo>
                    <a:pt x="15491" y="16455"/>
                    <a:pt x="15749" y="16123"/>
                    <a:pt x="15542" y="16010"/>
                  </a:cubicBezTo>
                  <a:cubicBezTo>
                    <a:pt x="15568" y="16010"/>
                    <a:pt x="15687" y="15996"/>
                    <a:pt x="15738" y="15996"/>
                  </a:cubicBezTo>
                  <a:cubicBezTo>
                    <a:pt x="15750" y="15996"/>
                    <a:pt x="15758" y="15997"/>
                    <a:pt x="15760" y="15999"/>
                  </a:cubicBezTo>
                  <a:cubicBezTo>
                    <a:pt x="15729" y="15968"/>
                    <a:pt x="15708" y="15927"/>
                    <a:pt x="15677" y="15895"/>
                  </a:cubicBezTo>
                  <a:cubicBezTo>
                    <a:pt x="15770" y="15875"/>
                    <a:pt x="15853" y="15844"/>
                    <a:pt x="15936" y="15802"/>
                  </a:cubicBezTo>
                  <a:cubicBezTo>
                    <a:pt x="15923" y="15790"/>
                    <a:pt x="15902" y="15781"/>
                    <a:pt x="15883" y="15781"/>
                  </a:cubicBezTo>
                  <a:cubicBezTo>
                    <a:pt x="15872" y="15781"/>
                    <a:pt x="15861" y="15784"/>
                    <a:pt x="15853" y="15792"/>
                  </a:cubicBezTo>
                  <a:cubicBezTo>
                    <a:pt x="15894" y="15740"/>
                    <a:pt x="15936" y="15678"/>
                    <a:pt x="15967" y="15616"/>
                  </a:cubicBezTo>
                  <a:lnTo>
                    <a:pt x="15967" y="15616"/>
                  </a:lnTo>
                  <a:cubicBezTo>
                    <a:pt x="15947" y="15626"/>
                    <a:pt x="15926" y="15637"/>
                    <a:pt x="15894" y="15647"/>
                  </a:cubicBezTo>
                  <a:cubicBezTo>
                    <a:pt x="15894" y="15564"/>
                    <a:pt x="15832" y="15481"/>
                    <a:pt x="15749" y="15471"/>
                  </a:cubicBezTo>
                  <a:cubicBezTo>
                    <a:pt x="15719" y="15575"/>
                    <a:pt x="15666" y="15709"/>
                    <a:pt x="15553" y="15709"/>
                  </a:cubicBezTo>
                  <a:lnTo>
                    <a:pt x="15480" y="15709"/>
                  </a:lnTo>
                  <a:cubicBezTo>
                    <a:pt x="15429" y="15720"/>
                    <a:pt x="15387" y="15771"/>
                    <a:pt x="15356" y="15812"/>
                  </a:cubicBezTo>
                  <a:cubicBezTo>
                    <a:pt x="15376" y="15782"/>
                    <a:pt x="15387" y="15740"/>
                    <a:pt x="15376" y="15699"/>
                  </a:cubicBezTo>
                  <a:lnTo>
                    <a:pt x="15376" y="15699"/>
                  </a:lnTo>
                  <a:cubicBezTo>
                    <a:pt x="15325" y="15709"/>
                    <a:pt x="15273" y="15740"/>
                    <a:pt x="15252" y="15792"/>
                  </a:cubicBezTo>
                  <a:cubicBezTo>
                    <a:pt x="15263" y="15720"/>
                    <a:pt x="15273" y="15657"/>
                    <a:pt x="15273" y="15584"/>
                  </a:cubicBezTo>
                  <a:lnTo>
                    <a:pt x="15273" y="15584"/>
                  </a:lnTo>
                  <a:cubicBezTo>
                    <a:pt x="15221" y="15626"/>
                    <a:pt x="15180" y="15678"/>
                    <a:pt x="15148" y="15730"/>
                  </a:cubicBezTo>
                  <a:cubicBezTo>
                    <a:pt x="15089" y="15730"/>
                    <a:pt x="15096" y="15615"/>
                    <a:pt x="15042" y="15615"/>
                  </a:cubicBezTo>
                  <a:cubicBezTo>
                    <a:pt x="15040" y="15615"/>
                    <a:pt x="15037" y="15616"/>
                    <a:pt x="15035" y="15616"/>
                  </a:cubicBezTo>
                  <a:cubicBezTo>
                    <a:pt x="15024" y="15616"/>
                    <a:pt x="15003" y="15626"/>
                    <a:pt x="14993" y="15637"/>
                  </a:cubicBezTo>
                  <a:cubicBezTo>
                    <a:pt x="14962" y="15678"/>
                    <a:pt x="14952" y="15730"/>
                    <a:pt x="14920" y="15782"/>
                  </a:cubicBezTo>
                  <a:cubicBezTo>
                    <a:pt x="14902" y="15820"/>
                    <a:pt x="14857" y="15866"/>
                    <a:pt x="14809" y="15866"/>
                  </a:cubicBezTo>
                  <a:cubicBezTo>
                    <a:pt x="14805" y="15866"/>
                    <a:pt x="14801" y="15865"/>
                    <a:pt x="14796" y="15865"/>
                  </a:cubicBezTo>
                  <a:cubicBezTo>
                    <a:pt x="14796" y="15807"/>
                    <a:pt x="14736" y="15764"/>
                    <a:pt x="14682" y="15764"/>
                  </a:cubicBezTo>
                  <a:cubicBezTo>
                    <a:pt x="14659" y="15764"/>
                    <a:pt x="14636" y="15773"/>
                    <a:pt x="14620" y="15792"/>
                  </a:cubicBezTo>
                  <a:cubicBezTo>
                    <a:pt x="14651" y="15730"/>
                    <a:pt x="14662" y="15647"/>
                    <a:pt x="14641" y="15564"/>
                  </a:cubicBezTo>
                  <a:lnTo>
                    <a:pt x="14641" y="15564"/>
                  </a:lnTo>
                  <a:lnTo>
                    <a:pt x="14455" y="15720"/>
                  </a:lnTo>
                  <a:lnTo>
                    <a:pt x="14455" y="15575"/>
                  </a:lnTo>
                  <a:cubicBezTo>
                    <a:pt x="14444" y="15575"/>
                    <a:pt x="14423" y="15554"/>
                    <a:pt x="14423" y="15543"/>
                  </a:cubicBezTo>
                  <a:cubicBezTo>
                    <a:pt x="14467" y="15506"/>
                    <a:pt x="14521" y="15487"/>
                    <a:pt x="14576" y="15487"/>
                  </a:cubicBezTo>
                  <a:cubicBezTo>
                    <a:pt x="14613" y="15487"/>
                    <a:pt x="14649" y="15496"/>
                    <a:pt x="14683" y="15512"/>
                  </a:cubicBezTo>
                  <a:cubicBezTo>
                    <a:pt x="14630" y="15481"/>
                    <a:pt x="14589" y="15460"/>
                    <a:pt x="14538" y="15429"/>
                  </a:cubicBezTo>
                  <a:cubicBezTo>
                    <a:pt x="14603" y="15402"/>
                    <a:pt x="14675" y="15389"/>
                    <a:pt x="14746" y="15389"/>
                  </a:cubicBezTo>
                  <a:cubicBezTo>
                    <a:pt x="14809" y="15389"/>
                    <a:pt x="14873" y="15399"/>
                    <a:pt x="14931" y="15419"/>
                  </a:cubicBezTo>
                  <a:cubicBezTo>
                    <a:pt x="14900" y="15388"/>
                    <a:pt x="14869" y="15367"/>
                    <a:pt x="14838" y="15336"/>
                  </a:cubicBezTo>
                  <a:cubicBezTo>
                    <a:pt x="14973" y="15336"/>
                    <a:pt x="15118" y="15326"/>
                    <a:pt x="15252" y="15315"/>
                  </a:cubicBezTo>
                  <a:cubicBezTo>
                    <a:pt x="15201" y="15284"/>
                    <a:pt x="15169" y="15243"/>
                    <a:pt x="15148" y="15181"/>
                  </a:cubicBezTo>
                  <a:cubicBezTo>
                    <a:pt x="15221" y="15181"/>
                    <a:pt x="15284" y="15170"/>
                    <a:pt x="15356" y="15160"/>
                  </a:cubicBezTo>
                  <a:cubicBezTo>
                    <a:pt x="15325" y="15129"/>
                    <a:pt x="15304" y="15098"/>
                    <a:pt x="15273" y="15056"/>
                  </a:cubicBezTo>
                  <a:lnTo>
                    <a:pt x="15273" y="15056"/>
                  </a:lnTo>
                  <a:cubicBezTo>
                    <a:pt x="15279" y="15057"/>
                    <a:pt x="15285" y="15058"/>
                    <a:pt x="15291" y="15058"/>
                  </a:cubicBezTo>
                  <a:cubicBezTo>
                    <a:pt x="15357" y="15058"/>
                    <a:pt x="15420" y="15009"/>
                    <a:pt x="15439" y="14942"/>
                  </a:cubicBezTo>
                  <a:cubicBezTo>
                    <a:pt x="15553" y="14808"/>
                    <a:pt x="15594" y="14621"/>
                    <a:pt x="15532" y="14455"/>
                  </a:cubicBezTo>
                  <a:lnTo>
                    <a:pt x="15532" y="14455"/>
                  </a:lnTo>
                  <a:cubicBezTo>
                    <a:pt x="15480" y="14548"/>
                    <a:pt x="15418" y="14631"/>
                    <a:pt x="15346" y="14704"/>
                  </a:cubicBezTo>
                  <a:cubicBezTo>
                    <a:pt x="15314" y="14693"/>
                    <a:pt x="15284" y="14663"/>
                    <a:pt x="15284" y="14621"/>
                  </a:cubicBezTo>
                  <a:cubicBezTo>
                    <a:pt x="15201" y="14673"/>
                    <a:pt x="15128" y="14735"/>
                    <a:pt x="15066" y="14808"/>
                  </a:cubicBezTo>
                  <a:cubicBezTo>
                    <a:pt x="15086" y="14746"/>
                    <a:pt x="15086" y="14683"/>
                    <a:pt x="15066" y="14621"/>
                  </a:cubicBezTo>
                  <a:cubicBezTo>
                    <a:pt x="14983" y="14735"/>
                    <a:pt x="14911" y="14838"/>
                    <a:pt x="14828" y="14953"/>
                  </a:cubicBezTo>
                  <a:cubicBezTo>
                    <a:pt x="14858" y="14859"/>
                    <a:pt x="14879" y="14766"/>
                    <a:pt x="14900" y="14673"/>
                  </a:cubicBezTo>
                  <a:lnTo>
                    <a:pt x="14900" y="14673"/>
                  </a:lnTo>
                  <a:cubicBezTo>
                    <a:pt x="14828" y="14776"/>
                    <a:pt x="14765" y="14891"/>
                    <a:pt x="14713" y="15015"/>
                  </a:cubicBezTo>
                  <a:cubicBezTo>
                    <a:pt x="14734" y="14953"/>
                    <a:pt x="14745" y="14880"/>
                    <a:pt x="14734" y="14808"/>
                  </a:cubicBezTo>
                  <a:lnTo>
                    <a:pt x="14734" y="14808"/>
                  </a:lnTo>
                  <a:cubicBezTo>
                    <a:pt x="14683" y="14942"/>
                    <a:pt x="14620" y="15066"/>
                    <a:pt x="14568" y="15191"/>
                  </a:cubicBezTo>
                  <a:cubicBezTo>
                    <a:pt x="14568" y="15178"/>
                    <a:pt x="14545" y="15169"/>
                    <a:pt x="14520" y="15169"/>
                  </a:cubicBezTo>
                  <a:cubicBezTo>
                    <a:pt x="14504" y="15169"/>
                    <a:pt x="14487" y="15173"/>
                    <a:pt x="14475" y="15181"/>
                  </a:cubicBezTo>
                  <a:cubicBezTo>
                    <a:pt x="14402" y="15222"/>
                    <a:pt x="14330" y="15274"/>
                    <a:pt x="14247" y="15315"/>
                  </a:cubicBezTo>
                  <a:cubicBezTo>
                    <a:pt x="14330" y="15222"/>
                    <a:pt x="14402" y="15119"/>
                    <a:pt x="14485" y="15015"/>
                  </a:cubicBezTo>
                  <a:lnTo>
                    <a:pt x="14485" y="15015"/>
                  </a:lnTo>
                  <a:cubicBezTo>
                    <a:pt x="14351" y="15077"/>
                    <a:pt x="14227" y="15149"/>
                    <a:pt x="14123" y="15232"/>
                  </a:cubicBezTo>
                  <a:lnTo>
                    <a:pt x="14247" y="15015"/>
                  </a:lnTo>
                  <a:lnTo>
                    <a:pt x="14247" y="15015"/>
                  </a:lnTo>
                  <a:cubicBezTo>
                    <a:pt x="14174" y="15025"/>
                    <a:pt x="14102" y="15046"/>
                    <a:pt x="14029" y="15066"/>
                  </a:cubicBezTo>
                  <a:cubicBezTo>
                    <a:pt x="14050" y="14994"/>
                    <a:pt x="14102" y="14942"/>
                    <a:pt x="14164" y="14901"/>
                  </a:cubicBezTo>
                  <a:cubicBezTo>
                    <a:pt x="14112" y="14880"/>
                    <a:pt x="14061" y="14849"/>
                    <a:pt x="14009" y="14818"/>
                  </a:cubicBezTo>
                  <a:cubicBezTo>
                    <a:pt x="14033" y="14786"/>
                    <a:pt x="14075" y="14773"/>
                    <a:pt x="14116" y="14773"/>
                  </a:cubicBezTo>
                  <a:cubicBezTo>
                    <a:pt x="14129" y="14773"/>
                    <a:pt x="14142" y="14774"/>
                    <a:pt x="14154" y="14776"/>
                  </a:cubicBezTo>
                  <a:cubicBezTo>
                    <a:pt x="14112" y="14756"/>
                    <a:pt x="14082" y="14725"/>
                    <a:pt x="14061" y="14693"/>
                  </a:cubicBezTo>
                  <a:cubicBezTo>
                    <a:pt x="14123" y="14683"/>
                    <a:pt x="14185" y="14683"/>
                    <a:pt x="14247" y="14683"/>
                  </a:cubicBezTo>
                  <a:cubicBezTo>
                    <a:pt x="14206" y="14652"/>
                    <a:pt x="14174" y="14631"/>
                    <a:pt x="14144" y="14601"/>
                  </a:cubicBezTo>
                  <a:lnTo>
                    <a:pt x="14144" y="14601"/>
                  </a:lnTo>
                  <a:cubicBezTo>
                    <a:pt x="14184" y="14608"/>
                    <a:pt x="14225" y="14611"/>
                    <a:pt x="14267" y="14611"/>
                  </a:cubicBezTo>
                  <a:cubicBezTo>
                    <a:pt x="14344" y="14611"/>
                    <a:pt x="14422" y="14600"/>
                    <a:pt x="14496" y="14580"/>
                  </a:cubicBezTo>
                  <a:cubicBezTo>
                    <a:pt x="14475" y="14548"/>
                    <a:pt x="14455" y="14528"/>
                    <a:pt x="14434" y="14497"/>
                  </a:cubicBezTo>
                  <a:cubicBezTo>
                    <a:pt x="14517" y="14486"/>
                    <a:pt x="14589" y="14465"/>
                    <a:pt x="14662" y="14455"/>
                  </a:cubicBezTo>
                  <a:cubicBezTo>
                    <a:pt x="14651" y="14424"/>
                    <a:pt x="14630" y="14393"/>
                    <a:pt x="14610" y="14373"/>
                  </a:cubicBezTo>
                  <a:cubicBezTo>
                    <a:pt x="14693" y="14320"/>
                    <a:pt x="14765" y="14269"/>
                    <a:pt x="14838" y="14228"/>
                  </a:cubicBezTo>
                  <a:cubicBezTo>
                    <a:pt x="14786" y="14228"/>
                    <a:pt x="14734" y="14237"/>
                    <a:pt x="14683" y="14269"/>
                  </a:cubicBezTo>
                  <a:cubicBezTo>
                    <a:pt x="14703" y="14228"/>
                    <a:pt x="14713" y="14186"/>
                    <a:pt x="14734" y="14145"/>
                  </a:cubicBezTo>
                  <a:lnTo>
                    <a:pt x="14734" y="14145"/>
                  </a:lnTo>
                  <a:cubicBezTo>
                    <a:pt x="14641" y="14207"/>
                    <a:pt x="14538" y="14279"/>
                    <a:pt x="14444" y="14352"/>
                  </a:cubicBezTo>
                  <a:cubicBezTo>
                    <a:pt x="14455" y="14320"/>
                    <a:pt x="14455" y="14279"/>
                    <a:pt x="14434" y="14248"/>
                  </a:cubicBezTo>
                  <a:cubicBezTo>
                    <a:pt x="14330" y="14341"/>
                    <a:pt x="14195" y="14414"/>
                    <a:pt x="14050" y="14435"/>
                  </a:cubicBezTo>
                  <a:cubicBezTo>
                    <a:pt x="14071" y="14403"/>
                    <a:pt x="14102" y="14383"/>
                    <a:pt x="14133" y="14373"/>
                  </a:cubicBezTo>
                  <a:cubicBezTo>
                    <a:pt x="14082" y="14373"/>
                    <a:pt x="14019" y="14352"/>
                    <a:pt x="13988" y="14300"/>
                  </a:cubicBezTo>
                  <a:cubicBezTo>
                    <a:pt x="14014" y="14295"/>
                    <a:pt x="14043" y="14292"/>
                    <a:pt x="14071" y="14292"/>
                  </a:cubicBezTo>
                  <a:cubicBezTo>
                    <a:pt x="14100" y="14292"/>
                    <a:pt x="14128" y="14295"/>
                    <a:pt x="14154" y="14300"/>
                  </a:cubicBezTo>
                  <a:cubicBezTo>
                    <a:pt x="14123" y="14258"/>
                    <a:pt x="14082" y="14228"/>
                    <a:pt x="14050" y="14196"/>
                  </a:cubicBezTo>
                  <a:cubicBezTo>
                    <a:pt x="14144" y="14196"/>
                    <a:pt x="14237" y="14207"/>
                    <a:pt x="14330" y="14207"/>
                  </a:cubicBezTo>
                  <a:cubicBezTo>
                    <a:pt x="14299" y="14175"/>
                    <a:pt x="14278" y="14145"/>
                    <a:pt x="14268" y="14092"/>
                  </a:cubicBezTo>
                  <a:cubicBezTo>
                    <a:pt x="14402" y="14082"/>
                    <a:pt x="14517" y="14030"/>
                    <a:pt x="14630" y="13958"/>
                  </a:cubicBezTo>
                  <a:cubicBezTo>
                    <a:pt x="14683" y="13896"/>
                    <a:pt x="14724" y="13823"/>
                    <a:pt x="14775" y="13751"/>
                  </a:cubicBezTo>
                  <a:lnTo>
                    <a:pt x="14775" y="13751"/>
                  </a:lnTo>
                  <a:cubicBezTo>
                    <a:pt x="14745" y="13761"/>
                    <a:pt x="14703" y="13772"/>
                    <a:pt x="14672" y="13782"/>
                  </a:cubicBezTo>
                  <a:cubicBezTo>
                    <a:pt x="14683" y="13730"/>
                    <a:pt x="14693" y="13689"/>
                    <a:pt x="14703" y="13637"/>
                  </a:cubicBezTo>
                  <a:lnTo>
                    <a:pt x="14703" y="13637"/>
                  </a:lnTo>
                  <a:cubicBezTo>
                    <a:pt x="14651" y="13689"/>
                    <a:pt x="14600" y="13730"/>
                    <a:pt x="14547" y="13782"/>
                  </a:cubicBezTo>
                  <a:lnTo>
                    <a:pt x="14547" y="13668"/>
                  </a:lnTo>
                  <a:cubicBezTo>
                    <a:pt x="14485" y="13751"/>
                    <a:pt x="14413" y="13834"/>
                    <a:pt x="14340" y="13906"/>
                  </a:cubicBezTo>
                  <a:cubicBezTo>
                    <a:pt x="14330" y="13917"/>
                    <a:pt x="14310" y="13927"/>
                    <a:pt x="14289" y="13927"/>
                  </a:cubicBezTo>
                  <a:lnTo>
                    <a:pt x="14289" y="13906"/>
                  </a:lnTo>
                  <a:cubicBezTo>
                    <a:pt x="14216" y="13968"/>
                    <a:pt x="14133" y="14000"/>
                    <a:pt x="14050" y="14010"/>
                  </a:cubicBezTo>
                  <a:cubicBezTo>
                    <a:pt x="14069" y="13973"/>
                    <a:pt x="14112" y="13936"/>
                    <a:pt x="14158" y="13936"/>
                  </a:cubicBezTo>
                  <a:cubicBezTo>
                    <a:pt x="14161" y="13936"/>
                    <a:pt x="14165" y="13936"/>
                    <a:pt x="14168" y="13936"/>
                  </a:cubicBezTo>
                  <a:lnTo>
                    <a:pt x="14168" y="13936"/>
                  </a:lnTo>
                  <a:cubicBezTo>
                    <a:pt x="14108" y="13927"/>
                    <a:pt x="14048" y="13926"/>
                    <a:pt x="13988" y="13917"/>
                  </a:cubicBezTo>
                  <a:cubicBezTo>
                    <a:pt x="13999" y="13855"/>
                    <a:pt x="14071" y="13802"/>
                    <a:pt x="14133" y="13802"/>
                  </a:cubicBezTo>
                  <a:cubicBezTo>
                    <a:pt x="14061" y="13802"/>
                    <a:pt x="13999" y="13772"/>
                    <a:pt x="13946" y="13719"/>
                  </a:cubicBezTo>
                  <a:cubicBezTo>
                    <a:pt x="13999" y="13719"/>
                    <a:pt x="14050" y="13730"/>
                    <a:pt x="14102" y="13730"/>
                  </a:cubicBezTo>
                  <a:cubicBezTo>
                    <a:pt x="14029" y="13709"/>
                    <a:pt x="13988" y="13637"/>
                    <a:pt x="13999" y="13574"/>
                  </a:cubicBezTo>
                  <a:cubicBezTo>
                    <a:pt x="14061" y="13574"/>
                    <a:pt x="14133" y="13585"/>
                    <a:pt x="14206" y="13616"/>
                  </a:cubicBezTo>
                  <a:cubicBezTo>
                    <a:pt x="14164" y="13574"/>
                    <a:pt x="14123" y="13544"/>
                    <a:pt x="14082" y="13512"/>
                  </a:cubicBezTo>
                  <a:lnTo>
                    <a:pt x="14082" y="13512"/>
                  </a:lnTo>
                  <a:cubicBezTo>
                    <a:pt x="14154" y="13523"/>
                    <a:pt x="14227" y="13544"/>
                    <a:pt x="14289" y="13585"/>
                  </a:cubicBezTo>
                  <a:lnTo>
                    <a:pt x="14237" y="13533"/>
                  </a:lnTo>
                  <a:cubicBezTo>
                    <a:pt x="14297" y="13493"/>
                    <a:pt x="14370" y="13470"/>
                    <a:pt x="14443" y="13470"/>
                  </a:cubicBezTo>
                  <a:cubicBezTo>
                    <a:pt x="14482" y="13470"/>
                    <a:pt x="14522" y="13477"/>
                    <a:pt x="14558" y="13491"/>
                  </a:cubicBezTo>
                  <a:cubicBezTo>
                    <a:pt x="14517" y="13429"/>
                    <a:pt x="14475" y="13378"/>
                    <a:pt x="14434" y="13326"/>
                  </a:cubicBezTo>
                  <a:cubicBezTo>
                    <a:pt x="14517" y="13326"/>
                    <a:pt x="14589" y="13316"/>
                    <a:pt x="14662" y="13316"/>
                  </a:cubicBezTo>
                  <a:cubicBezTo>
                    <a:pt x="14620" y="13316"/>
                    <a:pt x="14641" y="13243"/>
                    <a:pt x="14693" y="13233"/>
                  </a:cubicBezTo>
                  <a:cubicBezTo>
                    <a:pt x="14734" y="13222"/>
                    <a:pt x="14796" y="13212"/>
                    <a:pt x="14796" y="13171"/>
                  </a:cubicBezTo>
                  <a:lnTo>
                    <a:pt x="14672" y="13077"/>
                  </a:lnTo>
                  <a:cubicBezTo>
                    <a:pt x="14724" y="13077"/>
                    <a:pt x="14786" y="13067"/>
                    <a:pt x="14817" y="13015"/>
                  </a:cubicBezTo>
                  <a:cubicBezTo>
                    <a:pt x="14846" y="12976"/>
                    <a:pt x="14821" y="12910"/>
                    <a:pt x="14775" y="12910"/>
                  </a:cubicBezTo>
                  <a:cubicBezTo>
                    <a:pt x="14772" y="12910"/>
                    <a:pt x="14769" y="12911"/>
                    <a:pt x="14765" y="12911"/>
                  </a:cubicBezTo>
                  <a:cubicBezTo>
                    <a:pt x="14796" y="12860"/>
                    <a:pt x="14796" y="12798"/>
                    <a:pt x="14786" y="12735"/>
                  </a:cubicBezTo>
                  <a:lnTo>
                    <a:pt x="14786" y="12735"/>
                  </a:lnTo>
                  <a:cubicBezTo>
                    <a:pt x="14672" y="12808"/>
                    <a:pt x="14558" y="12890"/>
                    <a:pt x="14455" y="12973"/>
                  </a:cubicBezTo>
                  <a:cubicBezTo>
                    <a:pt x="14465" y="12911"/>
                    <a:pt x="14423" y="12849"/>
                    <a:pt x="14361" y="12828"/>
                  </a:cubicBezTo>
                  <a:cubicBezTo>
                    <a:pt x="14361" y="13026"/>
                    <a:pt x="14185" y="13201"/>
                    <a:pt x="13988" y="13201"/>
                  </a:cubicBezTo>
                  <a:cubicBezTo>
                    <a:pt x="13999" y="13108"/>
                    <a:pt x="14029" y="13015"/>
                    <a:pt x="14082" y="12943"/>
                  </a:cubicBezTo>
                  <a:cubicBezTo>
                    <a:pt x="14050" y="12932"/>
                    <a:pt x="14019" y="12932"/>
                    <a:pt x="13988" y="12922"/>
                  </a:cubicBezTo>
                  <a:cubicBezTo>
                    <a:pt x="14029" y="12849"/>
                    <a:pt x="14061" y="12756"/>
                    <a:pt x="14082" y="12673"/>
                  </a:cubicBezTo>
                  <a:cubicBezTo>
                    <a:pt x="14029" y="12673"/>
                    <a:pt x="14019" y="12745"/>
                    <a:pt x="14040" y="12798"/>
                  </a:cubicBezTo>
                  <a:cubicBezTo>
                    <a:pt x="13978" y="12849"/>
                    <a:pt x="13905" y="12890"/>
                    <a:pt x="13843" y="12932"/>
                  </a:cubicBezTo>
                  <a:cubicBezTo>
                    <a:pt x="13864" y="12890"/>
                    <a:pt x="13884" y="12849"/>
                    <a:pt x="13895" y="12798"/>
                  </a:cubicBezTo>
                  <a:lnTo>
                    <a:pt x="13895" y="12798"/>
                  </a:lnTo>
                  <a:cubicBezTo>
                    <a:pt x="13864" y="12808"/>
                    <a:pt x="13833" y="12808"/>
                    <a:pt x="13801" y="12808"/>
                  </a:cubicBezTo>
                  <a:cubicBezTo>
                    <a:pt x="13812" y="12766"/>
                    <a:pt x="13843" y="12735"/>
                    <a:pt x="13874" y="12704"/>
                  </a:cubicBezTo>
                  <a:cubicBezTo>
                    <a:pt x="13916" y="12683"/>
                    <a:pt x="13946" y="12642"/>
                    <a:pt x="13937" y="12600"/>
                  </a:cubicBezTo>
                  <a:cubicBezTo>
                    <a:pt x="13937" y="12573"/>
                    <a:pt x="13904" y="12550"/>
                    <a:pt x="13877" y="12550"/>
                  </a:cubicBezTo>
                  <a:cubicBezTo>
                    <a:pt x="13869" y="12550"/>
                    <a:pt x="13862" y="12552"/>
                    <a:pt x="13856" y="12555"/>
                  </a:cubicBezTo>
                  <a:lnTo>
                    <a:pt x="13856" y="12555"/>
                  </a:lnTo>
                  <a:cubicBezTo>
                    <a:pt x="13918" y="12482"/>
                    <a:pt x="13935" y="12376"/>
                    <a:pt x="13905" y="12280"/>
                  </a:cubicBezTo>
                  <a:lnTo>
                    <a:pt x="13905" y="12280"/>
                  </a:lnTo>
                  <a:cubicBezTo>
                    <a:pt x="13843" y="12414"/>
                    <a:pt x="13729" y="12528"/>
                    <a:pt x="13584" y="12570"/>
                  </a:cubicBezTo>
                  <a:cubicBezTo>
                    <a:pt x="13594" y="12476"/>
                    <a:pt x="13636" y="12383"/>
                    <a:pt x="13709" y="12321"/>
                  </a:cubicBezTo>
                  <a:cubicBezTo>
                    <a:pt x="13677" y="12280"/>
                    <a:pt x="13636" y="12259"/>
                    <a:pt x="13594" y="12259"/>
                  </a:cubicBezTo>
                  <a:cubicBezTo>
                    <a:pt x="13656" y="12207"/>
                    <a:pt x="13719" y="12155"/>
                    <a:pt x="13781" y="12093"/>
                  </a:cubicBezTo>
                  <a:cubicBezTo>
                    <a:pt x="13750" y="12082"/>
                    <a:pt x="13729" y="12062"/>
                    <a:pt x="13698" y="12041"/>
                  </a:cubicBezTo>
                  <a:cubicBezTo>
                    <a:pt x="13801" y="11969"/>
                    <a:pt x="13854" y="11854"/>
                    <a:pt x="13854" y="11730"/>
                  </a:cubicBezTo>
                  <a:lnTo>
                    <a:pt x="13854" y="11730"/>
                  </a:lnTo>
                  <a:cubicBezTo>
                    <a:pt x="13822" y="11751"/>
                    <a:pt x="13781" y="11782"/>
                    <a:pt x="13750" y="11803"/>
                  </a:cubicBezTo>
                  <a:cubicBezTo>
                    <a:pt x="13667" y="11668"/>
                    <a:pt x="13584" y="11523"/>
                    <a:pt x="13594" y="11357"/>
                  </a:cubicBezTo>
                  <a:cubicBezTo>
                    <a:pt x="13594" y="11243"/>
                    <a:pt x="13646" y="11140"/>
                    <a:pt x="13709" y="11036"/>
                  </a:cubicBezTo>
                  <a:cubicBezTo>
                    <a:pt x="13667" y="11036"/>
                    <a:pt x="13626" y="11036"/>
                    <a:pt x="13594" y="11025"/>
                  </a:cubicBezTo>
                  <a:cubicBezTo>
                    <a:pt x="13605" y="10922"/>
                    <a:pt x="13626" y="10808"/>
                    <a:pt x="13646" y="10705"/>
                  </a:cubicBezTo>
                  <a:lnTo>
                    <a:pt x="13646" y="10705"/>
                  </a:lnTo>
                  <a:cubicBezTo>
                    <a:pt x="13638" y="10709"/>
                    <a:pt x="13630" y="10711"/>
                    <a:pt x="13622" y="10711"/>
                  </a:cubicBezTo>
                  <a:cubicBezTo>
                    <a:pt x="13574" y="10711"/>
                    <a:pt x="13544" y="10634"/>
                    <a:pt x="13553" y="10580"/>
                  </a:cubicBezTo>
                  <a:cubicBezTo>
                    <a:pt x="13564" y="10518"/>
                    <a:pt x="13564" y="10424"/>
                    <a:pt x="13501" y="10415"/>
                  </a:cubicBezTo>
                  <a:cubicBezTo>
                    <a:pt x="13366" y="10549"/>
                    <a:pt x="13346" y="10788"/>
                    <a:pt x="13460" y="10943"/>
                  </a:cubicBezTo>
                  <a:cubicBezTo>
                    <a:pt x="13450" y="10930"/>
                    <a:pt x="13438" y="10925"/>
                    <a:pt x="13426" y="10925"/>
                  </a:cubicBezTo>
                  <a:cubicBezTo>
                    <a:pt x="13388" y="10925"/>
                    <a:pt x="13348" y="10978"/>
                    <a:pt x="13356" y="11025"/>
                  </a:cubicBezTo>
                  <a:cubicBezTo>
                    <a:pt x="13356" y="11078"/>
                    <a:pt x="13387" y="11150"/>
                    <a:pt x="13356" y="11202"/>
                  </a:cubicBezTo>
                  <a:cubicBezTo>
                    <a:pt x="13346" y="11150"/>
                    <a:pt x="13315" y="11108"/>
                    <a:pt x="13273" y="11078"/>
                  </a:cubicBezTo>
                  <a:lnTo>
                    <a:pt x="13273" y="11078"/>
                  </a:lnTo>
                  <a:cubicBezTo>
                    <a:pt x="13336" y="11161"/>
                    <a:pt x="13180" y="11253"/>
                    <a:pt x="13211" y="11357"/>
                  </a:cubicBezTo>
                  <a:cubicBezTo>
                    <a:pt x="13221" y="11388"/>
                    <a:pt x="13242" y="11409"/>
                    <a:pt x="13263" y="11430"/>
                  </a:cubicBezTo>
                  <a:cubicBezTo>
                    <a:pt x="13336" y="11492"/>
                    <a:pt x="13408" y="11543"/>
                    <a:pt x="13481" y="11606"/>
                  </a:cubicBezTo>
                  <a:cubicBezTo>
                    <a:pt x="13476" y="11605"/>
                    <a:pt x="13472" y="11605"/>
                    <a:pt x="13467" y="11605"/>
                  </a:cubicBezTo>
                  <a:cubicBezTo>
                    <a:pt x="13401" y="11605"/>
                    <a:pt x="13356" y="11672"/>
                    <a:pt x="13356" y="11730"/>
                  </a:cubicBezTo>
                  <a:cubicBezTo>
                    <a:pt x="13346" y="11792"/>
                    <a:pt x="13377" y="11865"/>
                    <a:pt x="13408" y="11917"/>
                  </a:cubicBezTo>
                  <a:cubicBezTo>
                    <a:pt x="13372" y="11912"/>
                    <a:pt x="13333" y="11909"/>
                    <a:pt x="13294" y="11909"/>
                  </a:cubicBezTo>
                  <a:cubicBezTo>
                    <a:pt x="13255" y="11909"/>
                    <a:pt x="13216" y="11912"/>
                    <a:pt x="13180" y="11917"/>
                  </a:cubicBezTo>
                  <a:cubicBezTo>
                    <a:pt x="13221" y="11999"/>
                    <a:pt x="13263" y="12072"/>
                    <a:pt x="13294" y="12155"/>
                  </a:cubicBezTo>
                  <a:cubicBezTo>
                    <a:pt x="13242" y="12144"/>
                    <a:pt x="13180" y="12135"/>
                    <a:pt x="13118" y="12124"/>
                  </a:cubicBezTo>
                  <a:lnTo>
                    <a:pt x="13118" y="12124"/>
                  </a:lnTo>
                  <a:cubicBezTo>
                    <a:pt x="13180" y="12207"/>
                    <a:pt x="13242" y="12290"/>
                    <a:pt x="13304" y="12383"/>
                  </a:cubicBezTo>
                  <a:cubicBezTo>
                    <a:pt x="13294" y="12378"/>
                    <a:pt x="13283" y="12376"/>
                    <a:pt x="13272" y="12376"/>
                  </a:cubicBezTo>
                  <a:cubicBezTo>
                    <a:pt x="13220" y="12376"/>
                    <a:pt x="13173" y="12433"/>
                    <a:pt x="13191" y="12476"/>
                  </a:cubicBezTo>
                  <a:cubicBezTo>
                    <a:pt x="13200" y="12508"/>
                    <a:pt x="13221" y="12528"/>
                    <a:pt x="13242" y="12549"/>
                  </a:cubicBezTo>
                  <a:cubicBezTo>
                    <a:pt x="13356" y="12673"/>
                    <a:pt x="13336" y="12901"/>
                    <a:pt x="13211" y="13005"/>
                  </a:cubicBezTo>
                  <a:cubicBezTo>
                    <a:pt x="13183" y="12996"/>
                    <a:pt x="13155" y="12990"/>
                    <a:pt x="13127" y="12990"/>
                  </a:cubicBezTo>
                  <a:cubicBezTo>
                    <a:pt x="13093" y="12990"/>
                    <a:pt x="13059" y="12998"/>
                    <a:pt x="13025" y="13015"/>
                  </a:cubicBezTo>
                  <a:cubicBezTo>
                    <a:pt x="13055" y="12943"/>
                    <a:pt x="13055" y="12860"/>
                    <a:pt x="13055" y="12787"/>
                  </a:cubicBezTo>
                  <a:cubicBezTo>
                    <a:pt x="13045" y="12785"/>
                    <a:pt x="13034" y="12784"/>
                    <a:pt x="13024" y="12784"/>
                  </a:cubicBezTo>
                  <a:cubicBezTo>
                    <a:pt x="12970" y="12784"/>
                    <a:pt x="12914" y="12805"/>
                    <a:pt x="12880" y="12839"/>
                  </a:cubicBezTo>
                  <a:cubicBezTo>
                    <a:pt x="12942" y="12766"/>
                    <a:pt x="12973" y="12663"/>
                    <a:pt x="12942" y="12570"/>
                  </a:cubicBezTo>
                  <a:lnTo>
                    <a:pt x="12942" y="12570"/>
                  </a:lnTo>
                  <a:cubicBezTo>
                    <a:pt x="12900" y="12621"/>
                    <a:pt x="12869" y="12673"/>
                    <a:pt x="12838" y="12735"/>
                  </a:cubicBezTo>
                  <a:cubicBezTo>
                    <a:pt x="12831" y="12742"/>
                    <a:pt x="12822" y="12744"/>
                    <a:pt x="12814" y="12744"/>
                  </a:cubicBezTo>
                  <a:cubicBezTo>
                    <a:pt x="12767" y="12744"/>
                    <a:pt x="12720" y="12653"/>
                    <a:pt x="12755" y="12600"/>
                  </a:cubicBezTo>
                  <a:cubicBezTo>
                    <a:pt x="12786" y="12528"/>
                    <a:pt x="12869" y="12487"/>
                    <a:pt x="12880" y="12404"/>
                  </a:cubicBezTo>
                  <a:lnTo>
                    <a:pt x="12880" y="12404"/>
                  </a:lnTo>
                  <a:cubicBezTo>
                    <a:pt x="12838" y="12425"/>
                    <a:pt x="12797" y="12435"/>
                    <a:pt x="12755" y="12445"/>
                  </a:cubicBezTo>
                  <a:cubicBezTo>
                    <a:pt x="12776" y="12372"/>
                    <a:pt x="12818" y="12310"/>
                    <a:pt x="12869" y="12259"/>
                  </a:cubicBezTo>
                  <a:cubicBezTo>
                    <a:pt x="12853" y="12256"/>
                    <a:pt x="12838" y="12255"/>
                    <a:pt x="12822" y="12255"/>
                  </a:cubicBezTo>
                  <a:cubicBezTo>
                    <a:pt x="12776" y="12255"/>
                    <a:pt x="12732" y="12267"/>
                    <a:pt x="12693" y="12290"/>
                  </a:cubicBezTo>
                  <a:cubicBezTo>
                    <a:pt x="12693" y="12217"/>
                    <a:pt x="12682" y="12144"/>
                    <a:pt x="12682" y="12062"/>
                  </a:cubicBezTo>
                  <a:cubicBezTo>
                    <a:pt x="12641" y="12114"/>
                    <a:pt x="12590" y="12165"/>
                    <a:pt x="12548" y="12207"/>
                  </a:cubicBezTo>
                  <a:cubicBezTo>
                    <a:pt x="12507" y="12093"/>
                    <a:pt x="12454" y="11969"/>
                    <a:pt x="12413" y="11844"/>
                  </a:cubicBezTo>
                  <a:lnTo>
                    <a:pt x="12413" y="11844"/>
                  </a:lnTo>
                  <a:cubicBezTo>
                    <a:pt x="12362" y="12020"/>
                    <a:pt x="12372" y="12207"/>
                    <a:pt x="12444" y="12372"/>
                  </a:cubicBezTo>
                  <a:cubicBezTo>
                    <a:pt x="12382" y="12290"/>
                    <a:pt x="12320" y="12197"/>
                    <a:pt x="12247" y="12114"/>
                  </a:cubicBezTo>
                  <a:lnTo>
                    <a:pt x="12247" y="12114"/>
                  </a:lnTo>
                  <a:cubicBezTo>
                    <a:pt x="12226" y="12238"/>
                    <a:pt x="12268" y="12362"/>
                    <a:pt x="12351" y="12455"/>
                  </a:cubicBezTo>
                  <a:cubicBezTo>
                    <a:pt x="12289" y="12445"/>
                    <a:pt x="12226" y="12435"/>
                    <a:pt x="12164" y="12435"/>
                  </a:cubicBezTo>
                  <a:cubicBezTo>
                    <a:pt x="12231" y="12548"/>
                    <a:pt x="12331" y="12636"/>
                    <a:pt x="12450" y="12697"/>
                  </a:cubicBezTo>
                  <a:lnTo>
                    <a:pt x="12450" y="12697"/>
                  </a:lnTo>
                  <a:cubicBezTo>
                    <a:pt x="12436" y="12693"/>
                    <a:pt x="12421" y="12690"/>
                    <a:pt x="12405" y="12690"/>
                  </a:cubicBezTo>
                  <a:cubicBezTo>
                    <a:pt x="12394" y="12690"/>
                    <a:pt x="12383" y="12691"/>
                    <a:pt x="12372" y="12694"/>
                  </a:cubicBezTo>
                  <a:lnTo>
                    <a:pt x="12587" y="12817"/>
                  </a:lnTo>
                  <a:lnTo>
                    <a:pt x="12587" y="12817"/>
                  </a:lnTo>
                  <a:cubicBezTo>
                    <a:pt x="12577" y="12811"/>
                    <a:pt x="12566" y="12809"/>
                    <a:pt x="12555" y="12809"/>
                  </a:cubicBezTo>
                  <a:cubicBezTo>
                    <a:pt x="12511" y="12809"/>
                    <a:pt x="12465" y="12852"/>
                    <a:pt x="12465" y="12901"/>
                  </a:cubicBezTo>
                  <a:cubicBezTo>
                    <a:pt x="12454" y="12963"/>
                    <a:pt x="12507" y="13015"/>
                    <a:pt x="12558" y="13046"/>
                  </a:cubicBezTo>
                  <a:cubicBezTo>
                    <a:pt x="12610" y="13077"/>
                    <a:pt x="12672" y="13098"/>
                    <a:pt x="12724" y="13139"/>
                  </a:cubicBezTo>
                  <a:cubicBezTo>
                    <a:pt x="12848" y="13222"/>
                    <a:pt x="12869" y="13399"/>
                    <a:pt x="12890" y="13554"/>
                  </a:cubicBezTo>
                  <a:cubicBezTo>
                    <a:pt x="12921" y="13523"/>
                    <a:pt x="12942" y="13481"/>
                    <a:pt x="12973" y="13450"/>
                  </a:cubicBezTo>
                  <a:lnTo>
                    <a:pt x="12973" y="13450"/>
                  </a:lnTo>
                  <a:cubicBezTo>
                    <a:pt x="12952" y="13491"/>
                    <a:pt x="12963" y="13544"/>
                    <a:pt x="12963" y="13585"/>
                  </a:cubicBezTo>
                  <a:cubicBezTo>
                    <a:pt x="12973" y="13637"/>
                    <a:pt x="12963" y="13699"/>
                    <a:pt x="12910" y="13709"/>
                  </a:cubicBezTo>
                  <a:cubicBezTo>
                    <a:pt x="12921" y="13761"/>
                    <a:pt x="12910" y="13813"/>
                    <a:pt x="12859" y="13813"/>
                  </a:cubicBezTo>
                  <a:cubicBezTo>
                    <a:pt x="12724" y="13813"/>
                    <a:pt x="12600" y="13823"/>
                    <a:pt x="12465" y="13823"/>
                  </a:cubicBezTo>
                  <a:cubicBezTo>
                    <a:pt x="12413" y="13802"/>
                    <a:pt x="12351" y="13772"/>
                    <a:pt x="12299" y="13751"/>
                  </a:cubicBezTo>
                  <a:lnTo>
                    <a:pt x="12299" y="13751"/>
                  </a:lnTo>
                  <a:lnTo>
                    <a:pt x="12392" y="14000"/>
                  </a:lnTo>
                  <a:cubicBezTo>
                    <a:pt x="12445" y="13965"/>
                    <a:pt x="12507" y="13949"/>
                    <a:pt x="12569" y="13949"/>
                  </a:cubicBezTo>
                  <a:cubicBezTo>
                    <a:pt x="12692" y="13949"/>
                    <a:pt x="12818" y="14010"/>
                    <a:pt x="12880" y="14113"/>
                  </a:cubicBezTo>
                  <a:cubicBezTo>
                    <a:pt x="12849" y="14123"/>
                    <a:pt x="12815" y="14129"/>
                    <a:pt x="12781" y="14129"/>
                  </a:cubicBezTo>
                  <a:cubicBezTo>
                    <a:pt x="12747" y="14129"/>
                    <a:pt x="12713" y="14123"/>
                    <a:pt x="12682" y="14113"/>
                  </a:cubicBezTo>
                  <a:lnTo>
                    <a:pt x="12682" y="14113"/>
                  </a:lnTo>
                  <a:cubicBezTo>
                    <a:pt x="12827" y="14279"/>
                    <a:pt x="12745" y="14580"/>
                    <a:pt x="12527" y="14642"/>
                  </a:cubicBezTo>
                  <a:cubicBezTo>
                    <a:pt x="12475" y="14631"/>
                    <a:pt x="12475" y="14559"/>
                    <a:pt x="12475" y="14518"/>
                  </a:cubicBezTo>
                  <a:cubicBezTo>
                    <a:pt x="12486" y="14465"/>
                    <a:pt x="12496" y="14403"/>
                    <a:pt x="12454" y="14373"/>
                  </a:cubicBezTo>
                  <a:lnTo>
                    <a:pt x="12424" y="14373"/>
                  </a:lnTo>
                  <a:cubicBezTo>
                    <a:pt x="12434" y="14300"/>
                    <a:pt x="12424" y="14217"/>
                    <a:pt x="12382" y="14145"/>
                  </a:cubicBezTo>
                  <a:cubicBezTo>
                    <a:pt x="12369" y="14146"/>
                    <a:pt x="12356" y="14146"/>
                    <a:pt x="12343" y="14146"/>
                  </a:cubicBezTo>
                  <a:cubicBezTo>
                    <a:pt x="12253" y="14146"/>
                    <a:pt x="12163" y="14117"/>
                    <a:pt x="12081" y="14072"/>
                  </a:cubicBezTo>
                  <a:lnTo>
                    <a:pt x="12081" y="14072"/>
                  </a:lnTo>
                  <a:cubicBezTo>
                    <a:pt x="12092" y="14175"/>
                    <a:pt x="12102" y="14269"/>
                    <a:pt x="12113" y="14362"/>
                  </a:cubicBezTo>
                  <a:cubicBezTo>
                    <a:pt x="12196" y="14403"/>
                    <a:pt x="12279" y="14445"/>
                    <a:pt x="12320" y="14518"/>
                  </a:cubicBezTo>
                  <a:cubicBezTo>
                    <a:pt x="12362" y="14601"/>
                    <a:pt x="12320" y="14725"/>
                    <a:pt x="12226" y="14725"/>
                  </a:cubicBezTo>
                  <a:cubicBezTo>
                    <a:pt x="12268" y="14746"/>
                    <a:pt x="12320" y="14756"/>
                    <a:pt x="12362" y="14776"/>
                  </a:cubicBezTo>
                  <a:cubicBezTo>
                    <a:pt x="12330" y="14828"/>
                    <a:pt x="12309" y="14880"/>
                    <a:pt x="12279" y="14921"/>
                  </a:cubicBezTo>
                  <a:cubicBezTo>
                    <a:pt x="12320" y="14974"/>
                    <a:pt x="12382" y="14983"/>
                    <a:pt x="12444" y="14994"/>
                  </a:cubicBezTo>
                  <a:cubicBezTo>
                    <a:pt x="12496" y="15004"/>
                    <a:pt x="12569" y="15036"/>
                    <a:pt x="12579" y="15087"/>
                  </a:cubicBezTo>
                  <a:cubicBezTo>
                    <a:pt x="12590" y="15129"/>
                    <a:pt x="12548" y="15170"/>
                    <a:pt x="12517" y="15170"/>
                  </a:cubicBezTo>
                  <a:cubicBezTo>
                    <a:pt x="12662" y="15253"/>
                    <a:pt x="12724" y="15450"/>
                    <a:pt x="12641" y="15595"/>
                  </a:cubicBezTo>
                  <a:lnTo>
                    <a:pt x="12486" y="15502"/>
                  </a:lnTo>
                  <a:cubicBezTo>
                    <a:pt x="12454" y="15543"/>
                    <a:pt x="12413" y="15575"/>
                    <a:pt x="12382" y="15616"/>
                  </a:cubicBezTo>
                  <a:cubicBezTo>
                    <a:pt x="12392" y="15554"/>
                    <a:pt x="12403" y="15471"/>
                    <a:pt x="12362" y="15419"/>
                  </a:cubicBezTo>
                  <a:cubicBezTo>
                    <a:pt x="12348" y="15405"/>
                    <a:pt x="12330" y="15399"/>
                    <a:pt x="12311" y="15399"/>
                  </a:cubicBezTo>
                  <a:cubicBezTo>
                    <a:pt x="12273" y="15399"/>
                    <a:pt x="12234" y="15422"/>
                    <a:pt x="12226" y="15450"/>
                  </a:cubicBezTo>
                  <a:cubicBezTo>
                    <a:pt x="12217" y="15347"/>
                    <a:pt x="12154" y="15243"/>
                    <a:pt x="12071" y="15181"/>
                  </a:cubicBezTo>
                  <a:lnTo>
                    <a:pt x="12071" y="15181"/>
                  </a:lnTo>
                  <a:cubicBezTo>
                    <a:pt x="12081" y="15253"/>
                    <a:pt x="12071" y="15336"/>
                    <a:pt x="12019" y="15388"/>
                  </a:cubicBezTo>
                  <a:cubicBezTo>
                    <a:pt x="11926" y="15315"/>
                    <a:pt x="11844" y="15211"/>
                    <a:pt x="11781" y="15119"/>
                  </a:cubicBezTo>
                  <a:lnTo>
                    <a:pt x="11781" y="15119"/>
                  </a:lnTo>
                  <a:cubicBezTo>
                    <a:pt x="11812" y="15202"/>
                    <a:pt x="11833" y="15284"/>
                    <a:pt x="11864" y="15377"/>
                  </a:cubicBezTo>
                  <a:cubicBezTo>
                    <a:pt x="11812" y="15377"/>
                    <a:pt x="11771" y="15377"/>
                    <a:pt x="11719" y="15388"/>
                  </a:cubicBezTo>
                  <a:cubicBezTo>
                    <a:pt x="11771" y="15439"/>
                    <a:pt x="11823" y="15492"/>
                    <a:pt x="11895" y="15543"/>
                  </a:cubicBezTo>
                  <a:cubicBezTo>
                    <a:pt x="11853" y="15554"/>
                    <a:pt x="11823" y="15564"/>
                    <a:pt x="11781" y="15575"/>
                  </a:cubicBezTo>
                  <a:cubicBezTo>
                    <a:pt x="11789" y="15652"/>
                    <a:pt x="11871" y="15711"/>
                    <a:pt x="11951" y="15711"/>
                  </a:cubicBezTo>
                  <a:cubicBezTo>
                    <a:pt x="11979" y="15711"/>
                    <a:pt x="12006" y="15704"/>
                    <a:pt x="12030" y="15688"/>
                  </a:cubicBezTo>
                  <a:lnTo>
                    <a:pt x="12030" y="15688"/>
                  </a:lnTo>
                  <a:cubicBezTo>
                    <a:pt x="11989" y="15720"/>
                    <a:pt x="11947" y="15761"/>
                    <a:pt x="11906" y="15802"/>
                  </a:cubicBezTo>
                  <a:lnTo>
                    <a:pt x="12217" y="15833"/>
                  </a:lnTo>
                  <a:cubicBezTo>
                    <a:pt x="12217" y="15852"/>
                    <a:pt x="12217" y="15871"/>
                    <a:pt x="12208" y="15899"/>
                  </a:cubicBezTo>
                  <a:lnTo>
                    <a:pt x="12208" y="15899"/>
                  </a:lnTo>
                  <a:cubicBezTo>
                    <a:pt x="12214" y="15888"/>
                    <a:pt x="12230" y="15884"/>
                    <a:pt x="12253" y="15884"/>
                  </a:cubicBezTo>
                  <a:cubicBezTo>
                    <a:pt x="12369" y="15884"/>
                    <a:pt x="12651" y="16010"/>
                    <a:pt x="12517" y="16103"/>
                  </a:cubicBezTo>
                  <a:cubicBezTo>
                    <a:pt x="12525" y="16101"/>
                    <a:pt x="12534" y="16100"/>
                    <a:pt x="12543" y="16100"/>
                  </a:cubicBezTo>
                  <a:cubicBezTo>
                    <a:pt x="12589" y="16100"/>
                    <a:pt x="12636" y="16120"/>
                    <a:pt x="12662" y="16155"/>
                  </a:cubicBezTo>
                  <a:cubicBezTo>
                    <a:pt x="12641" y="16268"/>
                    <a:pt x="12590" y="16362"/>
                    <a:pt x="12496" y="16434"/>
                  </a:cubicBezTo>
                  <a:cubicBezTo>
                    <a:pt x="12465" y="16393"/>
                    <a:pt x="12424" y="16341"/>
                    <a:pt x="12382" y="16300"/>
                  </a:cubicBezTo>
                  <a:cubicBezTo>
                    <a:pt x="12372" y="16341"/>
                    <a:pt x="12351" y="16393"/>
                    <a:pt x="12341" y="16445"/>
                  </a:cubicBezTo>
                  <a:cubicBezTo>
                    <a:pt x="12309" y="16403"/>
                    <a:pt x="12279" y="16351"/>
                    <a:pt x="12226" y="16351"/>
                  </a:cubicBezTo>
                  <a:cubicBezTo>
                    <a:pt x="12222" y="16350"/>
                    <a:pt x="12218" y="16350"/>
                    <a:pt x="12214" y="16350"/>
                  </a:cubicBezTo>
                  <a:cubicBezTo>
                    <a:pt x="12170" y="16350"/>
                    <a:pt x="12144" y="16396"/>
                    <a:pt x="12144" y="16434"/>
                  </a:cubicBezTo>
                  <a:cubicBezTo>
                    <a:pt x="12031" y="16356"/>
                    <a:pt x="11918" y="16256"/>
                    <a:pt x="11787" y="16256"/>
                  </a:cubicBezTo>
                  <a:cubicBezTo>
                    <a:pt x="11761" y="16256"/>
                    <a:pt x="11735" y="16260"/>
                    <a:pt x="11708" y="16268"/>
                  </a:cubicBezTo>
                  <a:cubicBezTo>
                    <a:pt x="11750" y="16330"/>
                    <a:pt x="11812" y="16383"/>
                    <a:pt x="11864" y="16434"/>
                  </a:cubicBezTo>
                  <a:cubicBezTo>
                    <a:pt x="11853" y="16455"/>
                    <a:pt x="11823" y="16476"/>
                    <a:pt x="11791" y="16476"/>
                  </a:cubicBezTo>
                  <a:lnTo>
                    <a:pt x="11791" y="16569"/>
                  </a:lnTo>
                  <a:cubicBezTo>
                    <a:pt x="11844" y="16579"/>
                    <a:pt x="11895" y="16579"/>
                    <a:pt x="11957" y="16579"/>
                  </a:cubicBezTo>
                  <a:cubicBezTo>
                    <a:pt x="11895" y="16611"/>
                    <a:pt x="11853" y="16662"/>
                    <a:pt x="11823" y="16724"/>
                  </a:cubicBezTo>
                  <a:cubicBezTo>
                    <a:pt x="11936" y="16694"/>
                    <a:pt x="12040" y="16652"/>
                    <a:pt x="12144" y="16600"/>
                  </a:cubicBezTo>
                  <a:lnTo>
                    <a:pt x="12144" y="16600"/>
                  </a:lnTo>
                  <a:cubicBezTo>
                    <a:pt x="12102" y="16673"/>
                    <a:pt x="12071" y="16735"/>
                    <a:pt x="12030" y="16807"/>
                  </a:cubicBezTo>
                  <a:cubicBezTo>
                    <a:pt x="12092" y="16807"/>
                    <a:pt x="12154" y="16776"/>
                    <a:pt x="12196" y="16735"/>
                  </a:cubicBezTo>
                  <a:cubicBezTo>
                    <a:pt x="12206" y="16776"/>
                    <a:pt x="12226" y="16818"/>
                    <a:pt x="12258" y="16839"/>
                  </a:cubicBezTo>
                  <a:cubicBezTo>
                    <a:pt x="12279" y="16839"/>
                    <a:pt x="12309" y="16818"/>
                    <a:pt x="12320" y="16786"/>
                  </a:cubicBezTo>
                  <a:cubicBezTo>
                    <a:pt x="12330" y="16756"/>
                    <a:pt x="12341" y="16724"/>
                    <a:pt x="12372" y="16714"/>
                  </a:cubicBezTo>
                  <a:cubicBezTo>
                    <a:pt x="12376" y="16713"/>
                    <a:pt x="12381" y="16712"/>
                    <a:pt x="12385" y="16712"/>
                  </a:cubicBezTo>
                  <a:cubicBezTo>
                    <a:pt x="12413" y="16712"/>
                    <a:pt x="12441" y="16738"/>
                    <a:pt x="12424" y="16756"/>
                  </a:cubicBezTo>
                  <a:lnTo>
                    <a:pt x="12424" y="16756"/>
                  </a:lnTo>
                  <a:cubicBezTo>
                    <a:pt x="12469" y="16710"/>
                    <a:pt x="12668" y="16635"/>
                    <a:pt x="12768" y="16635"/>
                  </a:cubicBezTo>
                  <a:cubicBezTo>
                    <a:pt x="12784" y="16635"/>
                    <a:pt x="12797" y="16637"/>
                    <a:pt x="12807" y="16641"/>
                  </a:cubicBezTo>
                  <a:cubicBezTo>
                    <a:pt x="12838" y="16652"/>
                    <a:pt x="12859" y="16673"/>
                    <a:pt x="12869" y="16694"/>
                  </a:cubicBezTo>
                  <a:cubicBezTo>
                    <a:pt x="13055" y="16901"/>
                    <a:pt x="13035" y="17035"/>
                    <a:pt x="12755" y="17097"/>
                  </a:cubicBezTo>
                  <a:cubicBezTo>
                    <a:pt x="12693" y="17004"/>
                    <a:pt x="12610" y="16922"/>
                    <a:pt x="12507" y="16859"/>
                  </a:cubicBezTo>
                  <a:lnTo>
                    <a:pt x="12507" y="16859"/>
                  </a:lnTo>
                  <a:cubicBezTo>
                    <a:pt x="12537" y="16973"/>
                    <a:pt x="12620" y="17067"/>
                    <a:pt x="12724" y="17108"/>
                  </a:cubicBezTo>
                  <a:cubicBezTo>
                    <a:pt x="12716" y="17111"/>
                    <a:pt x="12707" y="17112"/>
                    <a:pt x="12697" y="17112"/>
                  </a:cubicBezTo>
                  <a:cubicBezTo>
                    <a:pt x="12672" y="17112"/>
                    <a:pt x="12643" y="17102"/>
                    <a:pt x="12620" y="17087"/>
                  </a:cubicBezTo>
                  <a:lnTo>
                    <a:pt x="12620" y="17087"/>
                  </a:lnTo>
                  <a:cubicBezTo>
                    <a:pt x="12579" y="17108"/>
                    <a:pt x="12631" y="17159"/>
                    <a:pt x="12672" y="17180"/>
                  </a:cubicBezTo>
                  <a:cubicBezTo>
                    <a:pt x="12735" y="17201"/>
                    <a:pt x="12807" y="17232"/>
                    <a:pt x="12869" y="17253"/>
                  </a:cubicBezTo>
                  <a:cubicBezTo>
                    <a:pt x="12838" y="17295"/>
                    <a:pt x="12880" y="17346"/>
                    <a:pt x="12921" y="17367"/>
                  </a:cubicBezTo>
                  <a:cubicBezTo>
                    <a:pt x="12952" y="17387"/>
                    <a:pt x="13004" y="17398"/>
                    <a:pt x="13035" y="17440"/>
                  </a:cubicBezTo>
                  <a:cubicBezTo>
                    <a:pt x="13054" y="17468"/>
                    <a:pt x="13037" y="17533"/>
                    <a:pt x="13001" y="17533"/>
                  </a:cubicBezTo>
                  <a:cubicBezTo>
                    <a:pt x="12999" y="17533"/>
                    <a:pt x="12996" y="17533"/>
                    <a:pt x="12993" y="17532"/>
                  </a:cubicBezTo>
                  <a:cubicBezTo>
                    <a:pt x="12921" y="17491"/>
                    <a:pt x="12859" y="17440"/>
                    <a:pt x="12786" y="17408"/>
                  </a:cubicBezTo>
                  <a:cubicBezTo>
                    <a:pt x="12735" y="17460"/>
                    <a:pt x="12693" y="17522"/>
                    <a:pt x="12652" y="17585"/>
                  </a:cubicBezTo>
                  <a:cubicBezTo>
                    <a:pt x="12641" y="17532"/>
                    <a:pt x="12620" y="17481"/>
                    <a:pt x="12569" y="17460"/>
                  </a:cubicBezTo>
                  <a:cubicBezTo>
                    <a:pt x="12560" y="17455"/>
                    <a:pt x="12550" y="17452"/>
                    <a:pt x="12541" y="17452"/>
                  </a:cubicBezTo>
                  <a:cubicBezTo>
                    <a:pt x="12516" y="17452"/>
                    <a:pt x="12490" y="17469"/>
                    <a:pt x="12475" y="17491"/>
                  </a:cubicBezTo>
                  <a:cubicBezTo>
                    <a:pt x="12468" y="17407"/>
                    <a:pt x="12375" y="17340"/>
                    <a:pt x="12285" y="17340"/>
                  </a:cubicBezTo>
                  <a:cubicBezTo>
                    <a:pt x="12254" y="17340"/>
                    <a:pt x="12223" y="17348"/>
                    <a:pt x="12196" y="17367"/>
                  </a:cubicBezTo>
                  <a:cubicBezTo>
                    <a:pt x="12134" y="17284"/>
                    <a:pt x="12030" y="17232"/>
                    <a:pt x="11926" y="17222"/>
                  </a:cubicBezTo>
                  <a:lnTo>
                    <a:pt x="11926" y="17222"/>
                  </a:lnTo>
                  <a:cubicBezTo>
                    <a:pt x="11968" y="17284"/>
                    <a:pt x="12009" y="17357"/>
                    <a:pt x="12061" y="17419"/>
                  </a:cubicBezTo>
                  <a:cubicBezTo>
                    <a:pt x="12053" y="17416"/>
                    <a:pt x="12045" y="17415"/>
                    <a:pt x="12036" y="17415"/>
                  </a:cubicBezTo>
                  <a:cubicBezTo>
                    <a:pt x="12011" y="17415"/>
                    <a:pt x="11986" y="17427"/>
                    <a:pt x="11978" y="17450"/>
                  </a:cubicBezTo>
                  <a:cubicBezTo>
                    <a:pt x="11957" y="17502"/>
                    <a:pt x="11989" y="17564"/>
                    <a:pt x="12030" y="17615"/>
                  </a:cubicBezTo>
                  <a:cubicBezTo>
                    <a:pt x="11957" y="17574"/>
                    <a:pt x="11874" y="17543"/>
                    <a:pt x="11802" y="17512"/>
                  </a:cubicBezTo>
                  <a:lnTo>
                    <a:pt x="11802" y="17512"/>
                  </a:lnTo>
                  <a:cubicBezTo>
                    <a:pt x="11802" y="17585"/>
                    <a:pt x="11833" y="17657"/>
                    <a:pt x="11885" y="17719"/>
                  </a:cubicBezTo>
                  <a:cubicBezTo>
                    <a:pt x="11872" y="17722"/>
                    <a:pt x="11858" y="17723"/>
                    <a:pt x="11844" y="17723"/>
                  </a:cubicBezTo>
                  <a:cubicBezTo>
                    <a:pt x="11803" y="17723"/>
                    <a:pt x="11763" y="17711"/>
                    <a:pt x="11740" y="17688"/>
                  </a:cubicBezTo>
                  <a:lnTo>
                    <a:pt x="11740" y="17688"/>
                  </a:lnTo>
                  <a:cubicBezTo>
                    <a:pt x="11708" y="17792"/>
                    <a:pt x="11853" y="17864"/>
                    <a:pt x="11968" y="17885"/>
                  </a:cubicBezTo>
                  <a:cubicBezTo>
                    <a:pt x="12071" y="17895"/>
                    <a:pt x="12217" y="17916"/>
                    <a:pt x="12247" y="18020"/>
                  </a:cubicBezTo>
                  <a:cubicBezTo>
                    <a:pt x="12278" y="18015"/>
                    <a:pt x="12309" y="18013"/>
                    <a:pt x="12341" y="18013"/>
                  </a:cubicBezTo>
                  <a:cubicBezTo>
                    <a:pt x="12510" y="18013"/>
                    <a:pt x="12684" y="18082"/>
                    <a:pt x="12807" y="18196"/>
                  </a:cubicBezTo>
                  <a:cubicBezTo>
                    <a:pt x="12796" y="18193"/>
                    <a:pt x="12786" y="18191"/>
                    <a:pt x="12775" y="18191"/>
                  </a:cubicBezTo>
                  <a:cubicBezTo>
                    <a:pt x="12672" y="18191"/>
                    <a:pt x="12575" y="18320"/>
                    <a:pt x="12631" y="18414"/>
                  </a:cubicBezTo>
                  <a:cubicBezTo>
                    <a:pt x="12594" y="18395"/>
                    <a:pt x="12554" y="18387"/>
                    <a:pt x="12513" y="18387"/>
                  </a:cubicBezTo>
                  <a:cubicBezTo>
                    <a:pt x="12461" y="18387"/>
                    <a:pt x="12408" y="18400"/>
                    <a:pt x="12362" y="18423"/>
                  </a:cubicBezTo>
                  <a:cubicBezTo>
                    <a:pt x="12392" y="18465"/>
                    <a:pt x="12444" y="18496"/>
                    <a:pt x="12496" y="18496"/>
                  </a:cubicBezTo>
                  <a:cubicBezTo>
                    <a:pt x="12424" y="18517"/>
                    <a:pt x="12351" y="18579"/>
                    <a:pt x="12341" y="18662"/>
                  </a:cubicBezTo>
                  <a:lnTo>
                    <a:pt x="12786" y="18662"/>
                  </a:lnTo>
                  <a:cubicBezTo>
                    <a:pt x="12797" y="18745"/>
                    <a:pt x="12755" y="18817"/>
                    <a:pt x="12693" y="18869"/>
                  </a:cubicBezTo>
                  <a:cubicBezTo>
                    <a:pt x="12714" y="18860"/>
                    <a:pt x="12736" y="18856"/>
                    <a:pt x="12757" y="18856"/>
                  </a:cubicBezTo>
                  <a:cubicBezTo>
                    <a:pt x="12832" y="18856"/>
                    <a:pt x="12908" y="18904"/>
                    <a:pt x="12973" y="18952"/>
                  </a:cubicBezTo>
                  <a:cubicBezTo>
                    <a:pt x="13149" y="19087"/>
                    <a:pt x="13346" y="19263"/>
                    <a:pt x="13336" y="19480"/>
                  </a:cubicBezTo>
                  <a:cubicBezTo>
                    <a:pt x="13327" y="19454"/>
                    <a:pt x="13302" y="19443"/>
                    <a:pt x="13276" y="19443"/>
                  </a:cubicBezTo>
                  <a:cubicBezTo>
                    <a:pt x="13239" y="19443"/>
                    <a:pt x="13200" y="19465"/>
                    <a:pt x="13200" y="19501"/>
                  </a:cubicBezTo>
                  <a:cubicBezTo>
                    <a:pt x="13170" y="19439"/>
                    <a:pt x="13138" y="19377"/>
                    <a:pt x="13118" y="19315"/>
                  </a:cubicBezTo>
                  <a:cubicBezTo>
                    <a:pt x="13076" y="19367"/>
                    <a:pt x="13066" y="19439"/>
                    <a:pt x="13087" y="19501"/>
                  </a:cubicBezTo>
                  <a:cubicBezTo>
                    <a:pt x="13066" y="19439"/>
                    <a:pt x="13025" y="19388"/>
                    <a:pt x="12973" y="19356"/>
                  </a:cubicBezTo>
                  <a:lnTo>
                    <a:pt x="12973" y="19356"/>
                  </a:lnTo>
                  <a:cubicBezTo>
                    <a:pt x="12963" y="19408"/>
                    <a:pt x="12973" y="19470"/>
                    <a:pt x="12993" y="19512"/>
                  </a:cubicBezTo>
                  <a:cubicBezTo>
                    <a:pt x="12988" y="19510"/>
                    <a:pt x="12982" y="19509"/>
                    <a:pt x="12975" y="19509"/>
                  </a:cubicBezTo>
                  <a:cubicBezTo>
                    <a:pt x="12945" y="19509"/>
                    <a:pt x="12909" y="19529"/>
                    <a:pt x="12900" y="19563"/>
                  </a:cubicBezTo>
                  <a:cubicBezTo>
                    <a:pt x="12900" y="19600"/>
                    <a:pt x="12921" y="19637"/>
                    <a:pt x="12952" y="19667"/>
                  </a:cubicBezTo>
                  <a:lnTo>
                    <a:pt x="12952" y="19667"/>
                  </a:lnTo>
                  <a:cubicBezTo>
                    <a:pt x="12920" y="19648"/>
                    <a:pt x="12883" y="19638"/>
                    <a:pt x="12848" y="19638"/>
                  </a:cubicBezTo>
                  <a:cubicBezTo>
                    <a:pt x="12830" y="19638"/>
                    <a:pt x="12813" y="19641"/>
                    <a:pt x="12797" y="19646"/>
                  </a:cubicBezTo>
                  <a:cubicBezTo>
                    <a:pt x="12827" y="19678"/>
                    <a:pt x="12859" y="19719"/>
                    <a:pt x="12890" y="19750"/>
                  </a:cubicBezTo>
                  <a:cubicBezTo>
                    <a:pt x="12818" y="19770"/>
                    <a:pt x="12745" y="19781"/>
                    <a:pt x="12672" y="19791"/>
                  </a:cubicBezTo>
                  <a:cubicBezTo>
                    <a:pt x="12746" y="19873"/>
                    <a:pt x="12857" y="19917"/>
                    <a:pt x="12966" y="19917"/>
                  </a:cubicBezTo>
                  <a:cubicBezTo>
                    <a:pt x="13011" y="19917"/>
                    <a:pt x="13055" y="19910"/>
                    <a:pt x="13097" y="19895"/>
                  </a:cubicBezTo>
                  <a:lnTo>
                    <a:pt x="13097" y="19895"/>
                  </a:lnTo>
                  <a:cubicBezTo>
                    <a:pt x="13087" y="19947"/>
                    <a:pt x="13076" y="19998"/>
                    <a:pt x="13097" y="20051"/>
                  </a:cubicBezTo>
                  <a:cubicBezTo>
                    <a:pt x="13111" y="20086"/>
                    <a:pt x="13149" y="20111"/>
                    <a:pt x="13185" y="20111"/>
                  </a:cubicBezTo>
                  <a:cubicBezTo>
                    <a:pt x="13202" y="20111"/>
                    <a:pt x="13219" y="20105"/>
                    <a:pt x="13232" y="20092"/>
                  </a:cubicBezTo>
                  <a:lnTo>
                    <a:pt x="13232" y="20092"/>
                  </a:lnTo>
                  <a:cubicBezTo>
                    <a:pt x="13221" y="20247"/>
                    <a:pt x="13232" y="20403"/>
                    <a:pt x="13283" y="20548"/>
                  </a:cubicBezTo>
                  <a:cubicBezTo>
                    <a:pt x="13366" y="20589"/>
                    <a:pt x="13460" y="20641"/>
                    <a:pt x="13543" y="20682"/>
                  </a:cubicBezTo>
                  <a:cubicBezTo>
                    <a:pt x="13428" y="20848"/>
                    <a:pt x="13522" y="21108"/>
                    <a:pt x="13709" y="21159"/>
                  </a:cubicBezTo>
                  <a:cubicBezTo>
                    <a:pt x="13656" y="21221"/>
                    <a:pt x="13636" y="21335"/>
                    <a:pt x="13564" y="21366"/>
                  </a:cubicBezTo>
                  <a:cubicBezTo>
                    <a:pt x="13518" y="21386"/>
                    <a:pt x="13468" y="21393"/>
                    <a:pt x="13419" y="21393"/>
                  </a:cubicBezTo>
                  <a:cubicBezTo>
                    <a:pt x="13390" y="21393"/>
                    <a:pt x="13362" y="21391"/>
                    <a:pt x="13336" y="21387"/>
                  </a:cubicBezTo>
                  <a:cubicBezTo>
                    <a:pt x="13336" y="21335"/>
                    <a:pt x="13356" y="21283"/>
                    <a:pt x="13387" y="21253"/>
                  </a:cubicBezTo>
                  <a:lnTo>
                    <a:pt x="13387" y="21253"/>
                  </a:lnTo>
                  <a:cubicBezTo>
                    <a:pt x="13361" y="21268"/>
                    <a:pt x="13328" y="21276"/>
                    <a:pt x="13294" y="21276"/>
                  </a:cubicBezTo>
                  <a:cubicBezTo>
                    <a:pt x="13260" y="21276"/>
                    <a:pt x="13227" y="21268"/>
                    <a:pt x="13200" y="21253"/>
                  </a:cubicBezTo>
                  <a:cubicBezTo>
                    <a:pt x="13242" y="21200"/>
                    <a:pt x="13273" y="21149"/>
                    <a:pt x="13304" y="21087"/>
                  </a:cubicBezTo>
                  <a:lnTo>
                    <a:pt x="13304" y="21087"/>
                  </a:lnTo>
                  <a:cubicBezTo>
                    <a:pt x="13242" y="21097"/>
                    <a:pt x="13191" y="21097"/>
                    <a:pt x="13138" y="21108"/>
                  </a:cubicBezTo>
                  <a:cubicBezTo>
                    <a:pt x="13149" y="21045"/>
                    <a:pt x="13180" y="20993"/>
                    <a:pt x="13221" y="20952"/>
                  </a:cubicBezTo>
                  <a:cubicBezTo>
                    <a:pt x="13180" y="20942"/>
                    <a:pt x="13128" y="20942"/>
                    <a:pt x="13087" y="20931"/>
                  </a:cubicBezTo>
                  <a:cubicBezTo>
                    <a:pt x="13128" y="20910"/>
                    <a:pt x="13170" y="20880"/>
                    <a:pt x="13180" y="20838"/>
                  </a:cubicBezTo>
                  <a:cubicBezTo>
                    <a:pt x="13188" y="20807"/>
                    <a:pt x="13150" y="20771"/>
                    <a:pt x="13121" y="20771"/>
                  </a:cubicBezTo>
                  <a:cubicBezTo>
                    <a:pt x="13115" y="20771"/>
                    <a:pt x="13109" y="20772"/>
                    <a:pt x="13104" y="20776"/>
                  </a:cubicBezTo>
                  <a:lnTo>
                    <a:pt x="13104" y="20776"/>
                  </a:lnTo>
                  <a:cubicBezTo>
                    <a:pt x="13141" y="20728"/>
                    <a:pt x="13160" y="20678"/>
                    <a:pt x="13170" y="20620"/>
                  </a:cubicBezTo>
                  <a:lnTo>
                    <a:pt x="13170" y="20620"/>
                  </a:lnTo>
                  <a:lnTo>
                    <a:pt x="12983" y="20714"/>
                  </a:lnTo>
                  <a:cubicBezTo>
                    <a:pt x="12993" y="20662"/>
                    <a:pt x="13004" y="20599"/>
                    <a:pt x="13014" y="20548"/>
                  </a:cubicBezTo>
                  <a:lnTo>
                    <a:pt x="13014" y="20548"/>
                  </a:lnTo>
                  <a:cubicBezTo>
                    <a:pt x="12963" y="20682"/>
                    <a:pt x="12890" y="20807"/>
                    <a:pt x="12797" y="20931"/>
                  </a:cubicBezTo>
                  <a:cubicBezTo>
                    <a:pt x="12748" y="20989"/>
                    <a:pt x="12682" y="21056"/>
                    <a:pt x="12606" y="21056"/>
                  </a:cubicBezTo>
                  <a:cubicBezTo>
                    <a:pt x="12601" y="21056"/>
                    <a:pt x="12595" y="21056"/>
                    <a:pt x="12590" y="21055"/>
                  </a:cubicBezTo>
                  <a:cubicBezTo>
                    <a:pt x="12496" y="21055"/>
                    <a:pt x="12444" y="20910"/>
                    <a:pt x="12527" y="20880"/>
                  </a:cubicBezTo>
                  <a:cubicBezTo>
                    <a:pt x="12465" y="20838"/>
                    <a:pt x="12392" y="20817"/>
                    <a:pt x="12320" y="20817"/>
                  </a:cubicBezTo>
                  <a:cubicBezTo>
                    <a:pt x="12392" y="20765"/>
                    <a:pt x="12486" y="20724"/>
                    <a:pt x="12579" y="20714"/>
                  </a:cubicBezTo>
                  <a:cubicBezTo>
                    <a:pt x="12537" y="20682"/>
                    <a:pt x="12486" y="20652"/>
                    <a:pt x="12444" y="20631"/>
                  </a:cubicBezTo>
                  <a:cubicBezTo>
                    <a:pt x="12527" y="20620"/>
                    <a:pt x="12600" y="20610"/>
                    <a:pt x="12682" y="20599"/>
                  </a:cubicBezTo>
                  <a:cubicBezTo>
                    <a:pt x="12703" y="20599"/>
                    <a:pt x="12714" y="20599"/>
                    <a:pt x="12724" y="20589"/>
                  </a:cubicBezTo>
                  <a:cubicBezTo>
                    <a:pt x="12745" y="20569"/>
                    <a:pt x="12735" y="20527"/>
                    <a:pt x="12703" y="20517"/>
                  </a:cubicBezTo>
                  <a:cubicBezTo>
                    <a:pt x="12693" y="20513"/>
                    <a:pt x="12683" y="20512"/>
                    <a:pt x="12673" y="20512"/>
                  </a:cubicBezTo>
                  <a:cubicBezTo>
                    <a:pt x="12653" y="20512"/>
                    <a:pt x="12634" y="20517"/>
                    <a:pt x="12620" y="20517"/>
                  </a:cubicBezTo>
                  <a:cubicBezTo>
                    <a:pt x="12714" y="20486"/>
                    <a:pt x="12797" y="20424"/>
                    <a:pt x="12869" y="20351"/>
                  </a:cubicBezTo>
                  <a:cubicBezTo>
                    <a:pt x="12853" y="20339"/>
                    <a:pt x="12831" y="20333"/>
                    <a:pt x="12810" y="20333"/>
                  </a:cubicBezTo>
                  <a:cubicBezTo>
                    <a:pt x="12777" y="20333"/>
                    <a:pt x="12743" y="20346"/>
                    <a:pt x="12724" y="20371"/>
                  </a:cubicBezTo>
                  <a:cubicBezTo>
                    <a:pt x="12786" y="20289"/>
                    <a:pt x="12797" y="20175"/>
                    <a:pt x="12755" y="20081"/>
                  </a:cubicBezTo>
                  <a:lnTo>
                    <a:pt x="12755" y="20081"/>
                  </a:lnTo>
                  <a:cubicBezTo>
                    <a:pt x="12745" y="20143"/>
                    <a:pt x="12724" y="20206"/>
                    <a:pt x="12672" y="20247"/>
                  </a:cubicBezTo>
                  <a:cubicBezTo>
                    <a:pt x="12659" y="20258"/>
                    <a:pt x="12641" y="20262"/>
                    <a:pt x="12623" y="20262"/>
                  </a:cubicBezTo>
                  <a:cubicBezTo>
                    <a:pt x="12588" y="20262"/>
                    <a:pt x="12551" y="20244"/>
                    <a:pt x="12537" y="20216"/>
                  </a:cubicBezTo>
                  <a:cubicBezTo>
                    <a:pt x="12507" y="20268"/>
                    <a:pt x="12454" y="20320"/>
                    <a:pt x="12392" y="20362"/>
                  </a:cubicBezTo>
                  <a:cubicBezTo>
                    <a:pt x="12373" y="20322"/>
                    <a:pt x="12381" y="20273"/>
                    <a:pt x="12418" y="20251"/>
                  </a:cubicBezTo>
                  <a:lnTo>
                    <a:pt x="12418" y="20251"/>
                  </a:lnTo>
                  <a:cubicBezTo>
                    <a:pt x="12326" y="20302"/>
                    <a:pt x="12235" y="20363"/>
                    <a:pt x="12134" y="20413"/>
                  </a:cubicBezTo>
                  <a:cubicBezTo>
                    <a:pt x="12123" y="20351"/>
                    <a:pt x="12154" y="20289"/>
                    <a:pt x="12206" y="20247"/>
                  </a:cubicBezTo>
                  <a:cubicBezTo>
                    <a:pt x="12154" y="20216"/>
                    <a:pt x="12113" y="20185"/>
                    <a:pt x="12061" y="20164"/>
                  </a:cubicBezTo>
                  <a:cubicBezTo>
                    <a:pt x="12144" y="20164"/>
                    <a:pt x="12226" y="20175"/>
                    <a:pt x="12299" y="20185"/>
                  </a:cubicBezTo>
                  <a:cubicBezTo>
                    <a:pt x="12341" y="20071"/>
                    <a:pt x="12258" y="19936"/>
                    <a:pt x="12144" y="19926"/>
                  </a:cubicBezTo>
                  <a:cubicBezTo>
                    <a:pt x="12237" y="19885"/>
                    <a:pt x="12341" y="19843"/>
                    <a:pt x="12434" y="19791"/>
                  </a:cubicBezTo>
                  <a:cubicBezTo>
                    <a:pt x="12424" y="19740"/>
                    <a:pt x="12362" y="19688"/>
                    <a:pt x="12299" y="19678"/>
                  </a:cubicBezTo>
                  <a:lnTo>
                    <a:pt x="12299" y="19678"/>
                  </a:lnTo>
                  <a:cubicBezTo>
                    <a:pt x="12305" y="19678"/>
                    <a:pt x="12311" y="19678"/>
                    <a:pt x="12316" y="19678"/>
                  </a:cubicBezTo>
                  <a:cubicBezTo>
                    <a:pt x="12413" y="19678"/>
                    <a:pt x="12496" y="19600"/>
                    <a:pt x="12496" y="19512"/>
                  </a:cubicBezTo>
                  <a:cubicBezTo>
                    <a:pt x="12434" y="19501"/>
                    <a:pt x="12362" y="19491"/>
                    <a:pt x="12299" y="19480"/>
                  </a:cubicBezTo>
                  <a:cubicBezTo>
                    <a:pt x="12372" y="19450"/>
                    <a:pt x="12434" y="19388"/>
                    <a:pt x="12465" y="19315"/>
                  </a:cubicBezTo>
                  <a:cubicBezTo>
                    <a:pt x="12392" y="19315"/>
                    <a:pt x="12320" y="19325"/>
                    <a:pt x="12247" y="19325"/>
                  </a:cubicBezTo>
                  <a:cubicBezTo>
                    <a:pt x="12289" y="19263"/>
                    <a:pt x="12299" y="19180"/>
                    <a:pt x="12299" y="19107"/>
                  </a:cubicBezTo>
                  <a:lnTo>
                    <a:pt x="12299" y="19107"/>
                  </a:lnTo>
                  <a:cubicBezTo>
                    <a:pt x="12206" y="19118"/>
                    <a:pt x="12123" y="19149"/>
                    <a:pt x="12051" y="19201"/>
                  </a:cubicBezTo>
                  <a:cubicBezTo>
                    <a:pt x="12019" y="19139"/>
                    <a:pt x="12009" y="19077"/>
                    <a:pt x="12019" y="19015"/>
                  </a:cubicBezTo>
                  <a:lnTo>
                    <a:pt x="12019" y="19015"/>
                  </a:lnTo>
                  <a:cubicBezTo>
                    <a:pt x="11968" y="19160"/>
                    <a:pt x="11885" y="19294"/>
                    <a:pt x="11771" y="19408"/>
                  </a:cubicBezTo>
                  <a:cubicBezTo>
                    <a:pt x="11708" y="19377"/>
                    <a:pt x="11657" y="19335"/>
                    <a:pt x="11605" y="19284"/>
                  </a:cubicBezTo>
                  <a:cubicBezTo>
                    <a:pt x="11553" y="19356"/>
                    <a:pt x="11501" y="19429"/>
                    <a:pt x="11408" y="19460"/>
                  </a:cubicBezTo>
                  <a:cubicBezTo>
                    <a:pt x="11392" y="19466"/>
                    <a:pt x="11373" y="19469"/>
                    <a:pt x="11355" y="19469"/>
                  </a:cubicBezTo>
                  <a:cubicBezTo>
                    <a:pt x="11281" y="19469"/>
                    <a:pt x="11201" y="19422"/>
                    <a:pt x="11201" y="19356"/>
                  </a:cubicBezTo>
                  <a:cubicBezTo>
                    <a:pt x="11201" y="19273"/>
                    <a:pt x="11284" y="19211"/>
                    <a:pt x="11367" y="19211"/>
                  </a:cubicBezTo>
                  <a:cubicBezTo>
                    <a:pt x="11450" y="19211"/>
                    <a:pt x="11522" y="19263"/>
                    <a:pt x="11584" y="19305"/>
                  </a:cubicBezTo>
                  <a:cubicBezTo>
                    <a:pt x="11543" y="19232"/>
                    <a:pt x="11491" y="19170"/>
                    <a:pt x="11450" y="19107"/>
                  </a:cubicBezTo>
                  <a:cubicBezTo>
                    <a:pt x="11533" y="19097"/>
                    <a:pt x="11616" y="19056"/>
                    <a:pt x="11678" y="19004"/>
                  </a:cubicBezTo>
                  <a:cubicBezTo>
                    <a:pt x="11636" y="18962"/>
                    <a:pt x="11584" y="18921"/>
                    <a:pt x="11533" y="18879"/>
                  </a:cubicBezTo>
                  <a:cubicBezTo>
                    <a:pt x="11605" y="18859"/>
                    <a:pt x="11678" y="18838"/>
                    <a:pt x="11761" y="18817"/>
                  </a:cubicBezTo>
                  <a:cubicBezTo>
                    <a:pt x="11698" y="18807"/>
                    <a:pt x="11646" y="18787"/>
                    <a:pt x="11595" y="18776"/>
                  </a:cubicBezTo>
                  <a:lnTo>
                    <a:pt x="11595" y="18776"/>
                  </a:lnTo>
                  <a:cubicBezTo>
                    <a:pt x="11607" y="18777"/>
                    <a:pt x="11619" y="18778"/>
                    <a:pt x="11631" y="18778"/>
                  </a:cubicBezTo>
                  <a:cubicBezTo>
                    <a:pt x="11714" y="18778"/>
                    <a:pt x="11799" y="18746"/>
                    <a:pt x="11853" y="18683"/>
                  </a:cubicBezTo>
                  <a:cubicBezTo>
                    <a:pt x="11812" y="18672"/>
                    <a:pt x="11761" y="18651"/>
                    <a:pt x="11708" y="18642"/>
                  </a:cubicBezTo>
                  <a:cubicBezTo>
                    <a:pt x="11750" y="18600"/>
                    <a:pt x="11781" y="18559"/>
                    <a:pt x="11791" y="18506"/>
                  </a:cubicBezTo>
                  <a:cubicBezTo>
                    <a:pt x="11719" y="18506"/>
                    <a:pt x="11646" y="18527"/>
                    <a:pt x="11595" y="18579"/>
                  </a:cubicBezTo>
                  <a:cubicBezTo>
                    <a:pt x="11616" y="18527"/>
                    <a:pt x="11626" y="18476"/>
                    <a:pt x="11646" y="18414"/>
                  </a:cubicBezTo>
                  <a:lnTo>
                    <a:pt x="11646" y="18414"/>
                  </a:lnTo>
                  <a:cubicBezTo>
                    <a:pt x="11533" y="18465"/>
                    <a:pt x="11429" y="18538"/>
                    <a:pt x="11335" y="18621"/>
                  </a:cubicBezTo>
                  <a:cubicBezTo>
                    <a:pt x="11325" y="18579"/>
                    <a:pt x="11315" y="18527"/>
                    <a:pt x="11305" y="18476"/>
                  </a:cubicBezTo>
                  <a:cubicBezTo>
                    <a:pt x="11284" y="18538"/>
                    <a:pt x="11253" y="18610"/>
                    <a:pt x="11190" y="18651"/>
                  </a:cubicBezTo>
                  <a:cubicBezTo>
                    <a:pt x="11175" y="18661"/>
                    <a:pt x="11155" y="18666"/>
                    <a:pt x="11134" y="18666"/>
                  </a:cubicBezTo>
                  <a:cubicBezTo>
                    <a:pt x="11089" y="18666"/>
                    <a:pt x="11040" y="18644"/>
                    <a:pt x="11027" y="18601"/>
                  </a:cubicBezTo>
                  <a:lnTo>
                    <a:pt x="11027" y="18601"/>
                  </a:lnTo>
                  <a:cubicBezTo>
                    <a:pt x="11042" y="18686"/>
                    <a:pt x="10956" y="18768"/>
                    <a:pt x="10874" y="18768"/>
                  </a:cubicBezTo>
                  <a:cubicBezTo>
                    <a:pt x="10851" y="18768"/>
                    <a:pt x="10828" y="18761"/>
                    <a:pt x="10807" y="18745"/>
                  </a:cubicBezTo>
                  <a:cubicBezTo>
                    <a:pt x="10723" y="18679"/>
                    <a:pt x="10791" y="18521"/>
                    <a:pt x="10888" y="18521"/>
                  </a:cubicBezTo>
                  <a:cubicBezTo>
                    <a:pt x="10899" y="18521"/>
                    <a:pt x="10910" y="18523"/>
                    <a:pt x="10921" y="18527"/>
                  </a:cubicBezTo>
                  <a:cubicBezTo>
                    <a:pt x="10859" y="18476"/>
                    <a:pt x="10797" y="18414"/>
                    <a:pt x="10745" y="18361"/>
                  </a:cubicBezTo>
                  <a:cubicBezTo>
                    <a:pt x="10799" y="18325"/>
                    <a:pt x="10869" y="18297"/>
                    <a:pt x="10948" y="18297"/>
                  </a:cubicBezTo>
                  <a:cubicBezTo>
                    <a:pt x="10959" y="18297"/>
                    <a:pt x="10971" y="18298"/>
                    <a:pt x="10983" y="18299"/>
                  </a:cubicBezTo>
                  <a:cubicBezTo>
                    <a:pt x="10900" y="18248"/>
                    <a:pt x="10817" y="18206"/>
                    <a:pt x="10745" y="18165"/>
                  </a:cubicBezTo>
                  <a:cubicBezTo>
                    <a:pt x="10774" y="18150"/>
                    <a:pt x="10805" y="18142"/>
                    <a:pt x="10837" y="18142"/>
                  </a:cubicBezTo>
                  <a:cubicBezTo>
                    <a:pt x="10872" y="18142"/>
                    <a:pt x="10908" y="18153"/>
                    <a:pt x="10942" y="18175"/>
                  </a:cubicBezTo>
                  <a:cubicBezTo>
                    <a:pt x="10900" y="18113"/>
                    <a:pt x="10849" y="18061"/>
                    <a:pt x="10807" y="17999"/>
                  </a:cubicBezTo>
                  <a:lnTo>
                    <a:pt x="10807" y="17999"/>
                  </a:lnTo>
                  <a:cubicBezTo>
                    <a:pt x="10900" y="18050"/>
                    <a:pt x="10994" y="18071"/>
                    <a:pt x="11098" y="18082"/>
                  </a:cubicBezTo>
                  <a:cubicBezTo>
                    <a:pt x="11045" y="18030"/>
                    <a:pt x="10994" y="17978"/>
                    <a:pt x="10952" y="17926"/>
                  </a:cubicBezTo>
                  <a:cubicBezTo>
                    <a:pt x="11035" y="17926"/>
                    <a:pt x="11118" y="17937"/>
                    <a:pt x="11211" y="17947"/>
                  </a:cubicBezTo>
                  <a:cubicBezTo>
                    <a:pt x="11201" y="17885"/>
                    <a:pt x="11160" y="17843"/>
                    <a:pt x="11098" y="17823"/>
                  </a:cubicBezTo>
                  <a:lnTo>
                    <a:pt x="11098" y="17823"/>
                  </a:lnTo>
                  <a:cubicBezTo>
                    <a:pt x="11136" y="17834"/>
                    <a:pt x="11175" y="17845"/>
                    <a:pt x="11211" y="17845"/>
                  </a:cubicBezTo>
                  <a:cubicBezTo>
                    <a:pt x="11242" y="17845"/>
                    <a:pt x="11270" y="17836"/>
                    <a:pt x="11294" y="17813"/>
                  </a:cubicBezTo>
                  <a:cubicBezTo>
                    <a:pt x="11340" y="17776"/>
                    <a:pt x="11305" y="17693"/>
                    <a:pt x="11262" y="17693"/>
                  </a:cubicBezTo>
                  <a:cubicBezTo>
                    <a:pt x="11260" y="17693"/>
                    <a:pt x="11258" y="17693"/>
                    <a:pt x="11256" y="17693"/>
                  </a:cubicBezTo>
                  <a:lnTo>
                    <a:pt x="11256" y="17693"/>
                  </a:lnTo>
                  <a:cubicBezTo>
                    <a:pt x="11341" y="17656"/>
                    <a:pt x="11396" y="17539"/>
                    <a:pt x="11367" y="17450"/>
                  </a:cubicBezTo>
                  <a:lnTo>
                    <a:pt x="11367" y="17450"/>
                  </a:lnTo>
                  <a:cubicBezTo>
                    <a:pt x="11348" y="17476"/>
                    <a:pt x="11319" y="17487"/>
                    <a:pt x="11288" y="17487"/>
                  </a:cubicBezTo>
                  <a:cubicBezTo>
                    <a:pt x="11234" y="17487"/>
                    <a:pt x="11177" y="17451"/>
                    <a:pt x="11170" y="17398"/>
                  </a:cubicBezTo>
                  <a:cubicBezTo>
                    <a:pt x="11118" y="17460"/>
                    <a:pt x="11035" y="17512"/>
                    <a:pt x="10952" y="17522"/>
                  </a:cubicBezTo>
                  <a:cubicBezTo>
                    <a:pt x="10973" y="17450"/>
                    <a:pt x="10983" y="17367"/>
                    <a:pt x="11004" y="17284"/>
                  </a:cubicBezTo>
                  <a:cubicBezTo>
                    <a:pt x="10962" y="17253"/>
                    <a:pt x="10921" y="17222"/>
                    <a:pt x="10870" y="17191"/>
                  </a:cubicBezTo>
                  <a:cubicBezTo>
                    <a:pt x="11139" y="17180"/>
                    <a:pt x="11377" y="16942"/>
                    <a:pt x="11377" y="16683"/>
                  </a:cubicBezTo>
                  <a:lnTo>
                    <a:pt x="11377" y="16683"/>
                  </a:lnTo>
                  <a:cubicBezTo>
                    <a:pt x="11330" y="16723"/>
                    <a:pt x="11266" y="16746"/>
                    <a:pt x="11204" y="16746"/>
                  </a:cubicBezTo>
                  <a:cubicBezTo>
                    <a:pt x="11170" y="16746"/>
                    <a:pt x="11137" y="16739"/>
                    <a:pt x="11107" y="16724"/>
                  </a:cubicBezTo>
                  <a:cubicBezTo>
                    <a:pt x="11074" y="16758"/>
                    <a:pt x="11026" y="16792"/>
                    <a:pt x="10976" y="16792"/>
                  </a:cubicBezTo>
                  <a:cubicBezTo>
                    <a:pt x="10964" y="16792"/>
                    <a:pt x="10953" y="16790"/>
                    <a:pt x="10942" y="16786"/>
                  </a:cubicBezTo>
                  <a:cubicBezTo>
                    <a:pt x="10896" y="16768"/>
                    <a:pt x="10875" y="16693"/>
                    <a:pt x="10906" y="16661"/>
                  </a:cubicBezTo>
                  <a:lnTo>
                    <a:pt x="10906" y="16661"/>
                  </a:lnTo>
                  <a:cubicBezTo>
                    <a:pt x="10899" y="16665"/>
                    <a:pt x="10891" y="16666"/>
                    <a:pt x="10883" y="16666"/>
                  </a:cubicBezTo>
                  <a:cubicBezTo>
                    <a:pt x="10814" y="16666"/>
                    <a:pt x="10738" y="16548"/>
                    <a:pt x="10807" y="16496"/>
                  </a:cubicBezTo>
                  <a:cubicBezTo>
                    <a:pt x="10840" y="16470"/>
                    <a:pt x="10880" y="16469"/>
                    <a:pt x="10921" y="16469"/>
                  </a:cubicBezTo>
                  <a:cubicBezTo>
                    <a:pt x="10927" y="16469"/>
                    <a:pt x="10933" y="16469"/>
                    <a:pt x="10939" y="16469"/>
                  </a:cubicBezTo>
                  <a:cubicBezTo>
                    <a:pt x="10957" y="16469"/>
                    <a:pt x="10976" y="16468"/>
                    <a:pt x="10994" y="16466"/>
                  </a:cubicBezTo>
                  <a:cubicBezTo>
                    <a:pt x="11056" y="16466"/>
                    <a:pt x="11118" y="16393"/>
                    <a:pt x="11077" y="16341"/>
                  </a:cubicBezTo>
                  <a:lnTo>
                    <a:pt x="11077" y="16341"/>
                  </a:lnTo>
                  <a:cubicBezTo>
                    <a:pt x="11104" y="16347"/>
                    <a:pt x="11131" y="16350"/>
                    <a:pt x="11158" y="16350"/>
                  </a:cubicBezTo>
                  <a:cubicBezTo>
                    <a:pt x="11372" y="16350"/>
                    <a:pt x="11588" y="16178"/>
                    <a:pt x="11616" y="15957"/>
                  </a:cubicBezTo>
                  <a:lnTo>
                    <a:pt x="11616" y="15957"/>
                  </a:lnTo>
                  <a:cubicBezTo>
                    <a:pt x="11533" y="15999"/>
                    <a:pt x="11439" y="16040"/>
                    <a:pt x="11356" y="16082"/>
                  </a:cubicBezTo>
                  <a:cubicBezTo>
                    <a:pt x="11335" y="15999"/>
                    <a:pt x="11356" y="15906"/>
                    <a:pt x="11418" y="15854"/>
                  </a:cubicBezTo>
                  <a:cubicBezTo>
                    <a:pt x="11377" y="15823"/>
                    <a:pt x="11315" y="15812"/>
                    <a:pt x="11263" y="15812"/>
                  </a:cubicBezTo>
                  <a:cubicBezTo>
                    <a:pt x="11325" y="15761"/>
                    <a:pt x="11388" y="15709"/>
                    <a:pt x="11460" y="15647"/>
                  </a:cubicBezTo>
                  <a:cubicBezTo>
                    <a:pt x="11423" y="15630"/>
                    <a:pt x="11382" y="15622"/>
                    <a:pt x="11343" y="15622"/>
                  </a:cubicBezTo>
                  <a:cubicBezTo>
                    <a:pt x="11283" y="15622"/>
                    <a:pt x="11224" y="15641"/>
                    <a:pt x="11180" y="15678"/>
                  </a:cubicBezTo>
                  <a:cubicBezTo>
                    <a:pt x="11232" y="15616"/>
                    <a:pt x="11263" y="15543"/>
                    <a:pt x="11263" y="15460"/>
                  </a:cubicBezTo>
                  <a:lnTo>
                    <a:pt x="11263" y="15460"/>
                  </a:lnTo>
                  <a:cubicBezTo>
                    <a:pt x="11170" y="15512"/>
                    <a:pt x="11087" y="15564"/>
                    <a:pt x="10994" y="15616"/>
                  </a:cubicBezTo>
                  <a:cubicBezTo>
                    <a:pt x="11025" y="15554"/>
                    <a:pt x="11035" y="15481"/>
                    <a:pt x="11025" y="15409"/>
                  </a:cubicBezTo>
                  <a:lnTo>
                    <a:pt x="11025" y="15409"/>
                  </a:lnTo>
                  <a:cubicBezTo>
                    <a:pt x="10942" y="15533"/>
                    <a:pt x="10870" y="15667"/>
                    <a:pt x="10787" y="15792"/>
                  </a:cubicBezTo>
                  <a:lnTo>
                    <a:pt x="10787" y="15575"/>
                  </a:lnTo>
                  <a:cubicBezTo>
                    <a:pt x="10734" y="15750"/>
                    <a:pt x="10569" y="16082"/>
                    <a:pt x="10424" y="16206"/>
                  </a:cubicBezTo>
                  <a:cubicBezTo>
                    <a:pt x="10376" y="16244"/>
                    <a:pt x="10248" y="16292"/>
                    <a:pt x="10146" y="16292"/>
                  </a:cubicBezTo>
                  <a:cubicBezTo>
                    <a:pt x="10049" y="16292"/>
                    <a:pt x="9974" y="16249"/>
                    <a:pt x="10009" y="16113"/>
                  </a:cubicBezTo>
                  <a:lnTo>
                    <a:pt x="10009" y="16113"/>
                  </a:lnTo>
                  <a:cubicBezTo>
                    <a:pt x="10017" y="16127"/>
                    <a:pt x="10029" y="16132"/>
                    <a:pt x="10042" y="16132"/>
                  </a:cubicBezTo>
                  <a:cubicBezTo>
                    <a:pt x="10077" y="16132"/>
                    <a:pt x="10121" y="16086"/>
                    <a:pt x="10113" y="16040"/>
                  </a:cubicBezTo>
                  <a:cubicBezTo>
                    <a:pt x="10103" y="15978"/>
                    <a:pt x="10030" y="15948"/>
                    <a:pt x="9978" y="15927"/>
                  </a:cubicBezTo>
                  <a:cubicBezTo>
                    <a:pt x="10040" y="15886"/>
                    <a:pt x="10426" y="15439"/>
                    <a:pt x="10454" y="15439"/>
                  </a:cubicBezTo>
                  <a:cubicBezTo>
                    <a:pt x="10454" y="15439"/>
                    <a:pt x="10454" y="15439"/>
                    <a:pt x="10454" y="15439"/>
                  </a:cubicBezTo>
                  <a:lnTo>
                    <a:pt x="10454" y="15439"/>
                  </a:lnTo>
                  <a:cubicBezTo>
                    <a:pt x="10413" y="15429"/>
                    <a:pt x="10382" y="15419"/>
                    <a:pt x="10372" y="15388"/>
                  </a:cubicBezTo>
                  <a:cubicBezTo>
                    <a:pt x="10424" y="15347"/>
                    <a:pt x="10476" y="15305"/>
                    <a:pt x="10486" y="15243"/>
                  </a:cubicBezTo>
                  <a:cubicBezTo>
                    <a:pt x="10494" y="15193"/>
                    <a:pt x="10450" y="15137"/>
                    <a:pt x="10405" y="15137"/>
                  </a:cubicBezTo>
                  <a:cubicBezTo>
                    <a:pt x="10394" y="15137"/>
                    <a:pt x="10383" y="15141"/>
                    <a:pt x="10372" y="15149"/>
                  </a:cubicBezTo>
                  <a:cubicBezTo>
                    <a:pt x="10434" y="15098"/>
                    <a:pt x="10465" y="15025"/>
                    <a:pt x="10476" y="14953"/>
                  </a:cubicBezTo>
                  <a:lnTo>
                    <a:pt x="10476" y="14953"/>
                  </a:lnTo>
                  <a:cubicBezTo>
                    <a:pt x="10414" y="14963"/>
                    <a:pt x="10361" y="15004"/>
                    <a:pt x="10331" y="15056"/>
                  </a:cubicBezTo>
                  <a:cubicBezTo>
                    <a:pt x="10341" y="14983"/>
                    <a:pt x="10341" y="14911"/>
                    <a:pt x="10341" y="14838"/>
                  </a:cubicBezTo>
                  <a:lnTo>
                    <a:pt x="10341" y="14838"/>
                  </a:lnTo>
                  <a:cubicBezTo>
                    <a:pt x="10269" y="14942"/>
                    <a:pt x="10196" y="15036"/>
                    <a:pt x="10124" y="15139"/>
                  </a:cubicBezTo>
                  <a:cubicBezTo>
                    <a:pt x="10103" y="15149"/>
                    <a:pt x="10092" y="15170"/>
                    <a:pt x="10071" y="15181"/>
                  </a:cubicBezTo>
                  <a:cubicBezTo>
                    <a:pt x="10009" y="15181"/>
                    <a:pt x="10009" y="15087"/>
                    <a:pt x="10041" y="15046"/>
                  </a:cubicBezTo>
                  <a:cubicBezTo>
                    <a:pt x="10103" y="14911"/>
                    <a:pt x="10196" y="14797"/>
                    <a:pt x="10320" y="14704"/>
                  </a:cubicBezTo>
                  <a:cubicBezTo>
                    <a:pt x="10279" y="14704"/>
                    <a:pt x="10248" y="14683"/>
                    <a:pt x="10227" y="14663"/>
                  </a:cubicBezTo>
                  <a:cubicBezTo>
                    <a:pt x="10299" y="14621"/>
                    <a:pt x="10372" y="14590"/>
                    <a:pt x="10444" y="14548"/>
                  </a:cubicBezTo>
                  <a:cubicBezTo>
                    <a:pt x="10434" y="14497"/>
                    <a:pt x="10403" y="14445"/>
                    <a:pt x="10351" y="14414"/>
                  </a:cubicBezTo>
                  <a:lnTo>
                    <a:pt x="10351" y="14414"/>
                  </a:lnTo>
                  <a:cubicBezTo>
                    <a:pt x="10360" y="14417"/>
                    <a:pt x="10368" y="14418"/>
                    <a:pt x="10377" y="14418"/>
                  </a:cubicBezTo>
                  <a:cubicBezTo>
                    <a:pt x="10432" y="14418"/>
                    <a:pt x="10486" y="14363"/>
                    <a:pt x="10486" y="14300"/>
                  </a:cubicBezTo>
                  <a:cubicBezTo>
                    <a:pt x="10486" y="14238"/>
                    <a:pt x="10426" y="14191"/>
                    <a:pt x="10370" y="14191"/>
                  </a:cubicBezTo>
                  <a:cubicBezTo>
                    <a:pt x="10360" y="14191"/>
                    <a:pt x="10350" y="14193"/>
                    <a:pt x="10341" y="14196"/>
                  </a:cubicBezTo>
                  <a:cubicBezTo>
                    <a:pt x="10382" y="14134"/>
                    <a:pt x="10424" y="14062"/>
                    <a:pt x="10455" y="13989"/>
                  </a:cubicBezTo>
                  <a:cubicBezTo>
                    <a:pt x="10382" y="13989"/>
                    <a:pt x="10310" y="14010"/>
                    <a:pt x="10269" y="14062"/>
                  </a:cubicBezTo>
                  <a:cubicBezTo>
                    <a:pt x="10248" y="14030"/>
                    <a:pt x="10237" y="13989"/>
                    <a:pt x="10227" y="13958"/>
                  </a:cubicBezTo>
                  <a:cubicBezTo>
                    <a:pt x="10186" y="13989"/>
                    <a:pt x="10165" y="14051"/>
                    <a:pt x="10133" y="14103"/>
                  </a:cubicBezTo>
                  <a:cubicBezTo>
                    <a:pt x="10119" y="14140"/>
                    <a:pt x="10078" y="14172"/>
                    <a:pt x="10040" y="14172"/>
                  </a:cubicBezTo>
                  <a:cubicBezTo>
                    <a:pt x="10025" y="14172"/>
                    <a:pt x="10011" y="14166"/>
                    <a:pt x="9999" y="14155"/>
                  </a:cubicBezTo>
                  <a:cubicBezTo>
                    <a:pt x="9958" y="14124"/>
                    <a:pt x="9968" y="14062"/>
                    <a:pt x="9988" y="14020"/>
                  </a:cubicBezTo>
                  <a:cubicBezTo>
                    <a:pt x="10020" y="13979"/>
                    <a:pt x="10061" y="13937"/>
                    <a:pt x="10071" y="13896"/>
                  </a:cubicBezTo>
                  <a:cubicBezTo>
                    <a:pt x="10030" y="13885"/>
                    <a:pt x="9988" y="13885"/>
                    <a:pt x="9947" y="13885"/>
                  </a:cubicBezTo>
                  <a:cubicBezTo>
                    <a:pt x="9999" y="13740"/>
                    <a:pt x="10133" y="13637"/>
                    <a:pt x="10279" y="13606"/>
                  </a:cubicBezTo>
                  <a:cubicBezTo>
                    <a:pt x="10269" y="13564"/>
                    <a:pt x="10227" y="13523"/>
                    <a:pt x="10175" y="13523"/>
                  </a:cubicBezTo>
                  <a:cubicBezTo>
                    <a:pt x="10248" y="13491"/>
                    <a:pt x="10299" y="13440"/>
                    <a:pt x="10341" y="13378"/>
                  </a:cubicBezTo>
                  <a:cubicBezTo>
                    <a:pt x="10310" y="13353"/>
                    <a:pt x="10267" y="13339"/>
                    <a:pt x="10224" y="13339"/>
                  </a:cubicBezTo>
                  <a:cubicBezTo>
                    <a:pt x="10196" y="13339"/>
                    <a:pt x="10169" y="13345"/>
                    <a:pt x="10144" y="13357"/>
                  </a:cubicBezTo>
                  <a:cubicBezTo>
                    <a:pt x="10186" y="13284"/>
                    <a:pt x="10196" y="13212"/>
                    <a:pt x="10186" y="13129"/>
                  </a:cubicBezTo>
                  <a:lnTo>
                    <a:pt x="10186" y="13129"/>
                  </a:lnTo>
                  <a:cubicBezTo>
                    <a:pt x="10124" y="13191"/>
                    <a:pt x="10061" y="13243"/>
                    <a:pt x="9999" y="13295"/>
                  </a:cubicBezTo>
                  <a:cubicBezTo>
                    <a:pt x="9988" y="13222"/>
                    <a:pt x="9968" y="13150"/>
                    <a:pt x="9947" y="13077"/>
                  </a:cubicBezTo>
                  <a:cubicBezTo>
                    <a:pt x="9926" y="13222"/>
                    <a:pt x="9947" y="13357"/>
                    <a:pt x="9823" y="13399"/>
                  </a:cubicBezTo>
                  <a:cubicBezTo>
                    <a:pt x="9709" y="12725"/>
                    <a:pt x="9740" y="11999"/>
                    <a:pt x="9678" y="11306"/>
                  </a:cubicBezTo>
                  <a:cubicBezTo>
                    <a:pt x="9657" y="11098"/>
                    <a:pt x="9636" y="10880"/>
                    <a:pt x="9543" y="10694"/>
                  </a:cubicBezTo>
                  <a:cubicBezTo>
                    <a:pt x="9523" y="10891"/>
                    <a:pt x="9502" y="11088"/>
                    <a:pt x="9481" y="11295"/>
                  </a:cubicBezTo>
                  <a:cubicBezTo>
                    <a:pt x="9398" y="12010"/>
                    <a:pt x="9450" y="12798"/>
                    <a:pt x="9336" y="13502"/>
                  </a:cubicBezTo>
                  <a:cubicBezTo>
                    <a:pt x="9306" y="13472"/>
                    <a:pt x="9237" y="13374"/>
                    <a:pt x="9260" y="13321"/>
                  </a:cubicBezTo>
                  <a:lnTo>
                    <a:pt x="9260" y="13321"/>
                  </a:lnTo>
                  <a:cubicBezTo>
                    <a:pt x="9240" y="13361"/>
                    <a:pt x="9211" y="13400"/>
                    <a:pt x="9191" y="13440"/>
                  </a:cubicBezTo>
                  <a:cubicBezTo>
                    <a:pt x="9180" y="13357"/>
                    <a:pt x="9150" y="13284"/>
                    <a:pt x="9097" y="13233"/>
                  </a:cubicBezTo>
                  <a:cubicBezTo>
                    <a:pt x="9067" y="13357"/>
                    <a:pt x="9067" y="13481"/>
                    <a:pt x="9097" y="13606"/>
                  </a:cubicBezTo>
                  <a:cubicBezTo>
                    <a:pt x="9067" y="13544"/>
                    <a:pt x="8994" y="13502"/>
                    <a:pt x="8932" y="13491"/>
                  </a:cubicBezTo>
                  <a:lnTo>
                    <a:pt x="8932" y="13491"/>
                  </a:lnTo>
                  <a:cubicBezTo>
                    <a:pt x="8942" y="13595"/>
                    <a:pt x="8973" y="13689"/>
                    <a:pt x="9014" y="13772"/>
                  </a:cubicBezTo>
                  <a:cubicBezTo>
                    <a:pt x="8963" y="13709"/>
                    <a:pt x="8890" y="13668"/>
                    <a:pt x="8818" y="13668"/>
                  </a:cubicBezTo>
                  <a:cubicBezTo>
                    <a:pt x="8849" y="13772"/>
                    <a:pt x="8901" y="13885"/>
                    <a:pt x="8942" y="13989"/>
                  </a:cubicBezTo>
                  <a:cubicBezTo>
                    <a:pt x="9077" y="14051"/>
                    <a:pt x="9201" y="14155"/>
                    <a:pt x="9274" y="14279"/>
                  </a:cubicBezTo>
                  <a:cubicBezTo>
                    <a:pt x="9170" y="14476"/>
                    <a:pt x="9150" y="14445"/>
                    <a:pt x="9014" y="14507"/>
                  </a:cubicBezTo>
                  <a:cubicBezTo>
                    <a:pt x="8996" y="14517"/>
                    <a:pt x="8977" y="14520"/>
                    <a:pt x="8957" y="14520"/>
                  </a:cubicBezTo>
                  <a:cubicBezTo>
                    <a:pt x="8938" y="14520"/>
                    <a:pt x="8918" y="14517"/>
                    <a:pt x="8899" y="14517"/>
                  </a:cubicBezTo>
                  <a:cubicBezTo>
                    <a:pt x="8862" y="14517"/>
                    <a:pt x="8828" y="14528"/>
                    <a:pt x="8807" y="14590"/>
                  </a:cubicBezTo>
                  <a:cubicBezTo>
                    <a:pt x="8786" y="14663"/>
                    <a:pt x="8839" y="14746"/>
                    <a:pt x="8807" y="14828"/>
                  </a:cubicBezTo>
                  <a:cubicBezTo>
                    <a:pt x="8797" y="14838"/>
                    <a:pt x="8777" y="14849"/>
                    <a:pt x="8756" y="14849"/>
                  </a:cubicBezTo>
                  <a:cubicBezTo>
                    <a:pt x="8859" y="15004"/>
                    <a:pt x="8869" y="15222"/>
                    <a:pt x="8777" y="15388"/>
                  </a:cubicBezTo>
                  <a:cubicBezTo>
                    <a:pt x="8786" y="15336"/>
                    <a:pt x="8745" y="15274"/>
                    <a:pt x="8694" y="15264"/>
                  </a:cubicBezTo>
                  <a:cubicBezTo>
                    <a:pt x="8689" y="15263"/>
                    <a:pt x="8685" y="15263"/>
                    <a:pt x="8680" y="15263"/>
                  </a:cubicBezTo>
                  <a:cubicBezTo>
                    <a:pt x="8596" y="15263"/>
                    <a:pt x="8559" y="15360"/>
                    <a:pt x="8569" y="15429"/>
                  </a:cubicBezTo>
                  <a:cubicBezTo>
                    <a:pt x="8528" y="15284"/>
                    <a:pt x="8559" y="15129"/>
                    <a:pt x="8496" y="14994"/>
                  </a:cubicBezTo>
                  <a:cubicBezTo>
                    <a:pt x="8486" y="15004"/>
                    <a:pt x="8383" y="15087"/>
                    <a:pt x="8383" y="15098"/>
                  </a:cubicBezTo>
                  <a:cubicBezTo>
                    <a:pt x="8362" y="15015"/>
                    <a:pt x="8331" y="14932"/>
                    <a:pt x="8289" y="14859"/>
                  </a:cubicBezTo>
                  <a:cubicBezTo>
                    <a:pt x="8248" y="14942"/>
                    <a:pt x="8227" y="15046"/>
                    <a:pt x="8227" y="15139"/>
                  </a:cubicBezTo>
                  <a:cubicBezTo>
                    <a:pt x="8176" y="15119"/>
                    <a:pt x="8113" y="15098"/>
                    <a:pt x="8061" y="15077"/>
                  </a:cubicBezTo>
                  <a:lnTo>
                    <a:pt x="8061" y="15077"/>
                  </a:lnTo>
                  <a:cubicBezTo>
                    <a:pt x="8103" y="15129"/>
                    <a:pt x="8123" y="15191"/>
                    <a:pt x="8123" y="15264"/>
                  </a:cubicBezTo>
                  <a:cubicBezTo>
                    <a:pt x="8111" y="15262"/>
                    <a:pt x="8098" y="15261"/>
                    <a:pt x="8085" y="15261"/>
                  </a:cubicBezTo>
                  <a:cubicBezTo>
                    <a:pt x="8026" y="15261"/>
                    <a:pt x="7969" y="15281"/>
                    <a:pt x="7927" y="15315"/>
                  </a:cubicBezTo>
                  <a:cubicBezTo>
                    <a:pt x="8227" y="15492"/>
                    <a:pt x="8455" y="15844"/>
                    <a:pt x="8569" y="16165"/>
                  </a:cubicBezTo>
                  <a:cubicBezTo>
                    <a:pt x="8424" y="16113"/>
                    <a:pt x="8279" y="16051"/>
                    <a:pt x="8144" y="15978"/>
                  </a:cubicBezTo>
                  <a:lnTo>
                    <a:pt x="8144" y="15978"/>
                  </a:lnTo>
                  <a:cubicBezTo>
                    <a:pt x="8186" y="16051"/>
                    <a:pt x="8238" y="16113"/>
                    <a:pt x="8279" y="16185"/>
                  </a:cubicBezTo>
                  <a:cubicBezTo>
                    <a:pt x="8239" y="16166"/>
                    <a:pt x="8194" y="16154"/>
                    <a:pt x="8151" y="16154"/>
                  </a:cubicBezTo>
                  <a:cubicBezTo>
                    <a:pt x="8127" y="16154"/>
                    <a:pt x="8104" y="16157"/>
                    <a:pt x="8082" y="16165"/>
                  </a:cubicBezTo>
                  <a:cubicBezTo>
                    <a:pt x="8123" y="16258"/>
                    <a:pt x="8196" y="16330"/>
                    <a:pt x="8289" y="16372"/>
                  </a:cubicBezTo>
                  <a:cubicBezTo>
                    <a:pt x="8277" y="16370"/>
                    <a:pt x="8265" y="16369"/>
                    <a:pt x="8253" y="16369"/>
                  </a:cubicBezTo>
                  <a:cubicBezTo>
                    <a:pt x="8193" y="16369"/>
                    <a:pt x="8136" y="16390"/>
                    <a:pt x="8093" y="16424"/>
                  </a:cubicBezTo>
                  <a:cubicBezTo>
                    <a:pt x="8134" y="16479"/>
                    <a:pt x="8208" y="16511"/>
                    <a:pt x="8280" y="16511"/>
                  </a:cubicBezTo>
                  <a:cubicBezTo>
                    <a:pt x="8316" y="16511"/>
                    <a:pt x="8352" y="16503"/>
                    <a:pt x="8383" y="16486"/>
                  </a:cubicBezTo>
                  <a:lnTo>
                    <a:pt x="8383" y="16486"/>
                  </a:lnTo>
                  <a:lnTo>
                    <a:pt x="8321" y="16548"/>
                  </a:lnTo>
                  <a:lnTo>
                    <a:pt x="8538" y="16641"/>
                  </a:lnTo>
                  <a:cubicBezTo>
                    <a:pt x="8496" y="16683"/>
                    <a:pt x="8445" y="16724"/>
                    <a:pt x="8404" y="16766"/>
                  </a:cubicBezTo>
                  <a:cubicBezTo>
                    <a:pt x="8486" y="16828"/>
                    <a:pt x="8528" y="16942"/>
                    <a:pt x="8507" y="17046"/>
                  </a:cubicBezTo>
                  <a:cubicBezTo>
                    <a:pt x="8434" y="16994"/>
                    <a:pt x="8362" y="16942"/>
                    <a:pt x="8289" y="16880"/>
                  </a:cubicBezTo>
                  <a:lnTo>
                    <a:pt x="8289" y="16880"/>
                  </a:lnTo>
                  <a:cubicBezTo>
                    <a:pt x="8279" y="16973"/>
                    <a:pt x="8300" y="17077"/>
                    <a:pt x="8341" y="17159"/>
                  </a:cubicBezTo>
                  <a:cubicBezTo>
                    <a:pt x="8310" y="17139"/>
                    <a:pt x="8268" y="17129"/>
                    <a:pt x="8227" y="17108"/>
                  </a:cubicBezTo>
                  <a:lnTo>
                    <a:pt x="8227" y="17108"/>
                  </a:lnTo>
                  <a:cubicBezTo>
                    <a:pt x="8238" y="17201"/>
                    <a:pt x="8248" y="17295"/>
                    <a:pt x="8258" y="17377"/>
                  </a:cubicBezTo>
                  <a:cubicBezTo>
                    <a:pt x="8246" y="17370"/>
                    <a:pt x="8234" y="17367"/>
                    <a:pt x="8224" y="17367"/>
                  </a:cubicBezTo>
                  <a:cubicBezTo>
                    <a:pt x="8173" y="17367"/>
                    <a:pt x="8146" y="17440"/>
                    <a:pt x="8155" y="17491"/>
                  </a:cubicBezTo>
                  <a:cubicBezTo>
                    <a:pt x="8128" y="17476"/>
                    <a:pt x="8104" y="17469"/>
                    <a:pt x="8083" y="17469"/>
                  </a:cubicBezTo>
                  <a:cubicBezTo>
                    <a:pt x="8031" y="17469"/>
                    <a:pt x="7999" y="17513"/>
                    <a:pt x="7999" y="17595"/>
                  </a:cubicBezTo>
                  <a:lnTo>
                    <a:pt x="7875" y="17346"/>
                  </a:lnTo>
                  <a:cubicBezTo>
                    <a:pt x="7885" y="17304"/>
                    <a:pt x="7885" y="17263"/>
                    <a:pt x="7854" y="17232"/>
                  </a:cubicBezTo>
                  <a:cubicBezTo>
                    <a:pt x="7782" y="17159"/>
                    <a:pt x="7667" y="17159"/>
                    <a:pt x="7564" y="17159"/>
                  </a:cubicBezTo>
                  <a:cubicBezTo>
                    <a:pt x="7605" y="17046"/>
                    <a:pt x="7658" y="16931"/>
                    <a:pt x="7699" y="16818"/>
                  </a:cubicBezTo>
                  <a:lnTo>
                    <a:pt x="7699" y="16818"/>
                  </a:lnTo>
                  <a:cubicBezTo>
                    <a:pt x="7664" y="16830"/>
                    <a:pt x="7635" y="16836"/>
                    <a:pt x="7611" y="16836"/>
                  </a:cubicBezTo>
                  <a:cubicBezTo>
                    <a:pt x="7430" y="16836"/>
                    <a:pt x="7500" y="16531"/>
                    <a:pt x="7492" y="16403"/>
                  </a:cubicBezTo>
                  <a:lnTo>
                    <a:pt x="7492" y="16403"/>
                  </a:lnTo>
                  <a:cubicBezTo>
                    <a:pt x="7450" y="16424"/>
                    <a:pt x="7419" y="16466"/>
                    <a:pt x="7388" y="16517"/>
                  </a:cubicBezTo>
                  <a:cubicBezTo>
                    <a:pt x="7398" y="16413"/>
                    <a:pt x="7409" y="16321"/>
                    <a:pt x="7419" y="16227"/>
                  </a:cubicBezTo>
                  <a:lnTo>
                    <a:pt x="7419" y="16227"/>
                  </a:lnTo>
                  <a:cubicBezTo>
                    <a:pt x="7336" y="16248"/>
                    <a:pt x="7274" y="16321"/>
                    <a:pt x="7253" y="16403"/>
                  </a:cubicBezTo>
                  <a:cubicBezTo>
                    <a:pt x="7232" y="16321"/>
                    <a:pt x="7202" y="16227"/>
                    <a:pt x="7170" y="16144"/>
                  </a:cubicBezTo>
                  <a:cubicBezTo>
                    <a:pt x="7149" y="16268"/>
                    <a:pt x="7129" y="16393"/>
                    <a:pt x="7108" y="16507"/>
                  </a:cubicBezTo>
                  <a:cubicBezTo>
                    <a:pt x="7087" y="16434"/>
                    <a:pt x="7046" y="16372"/>
                    <a:pt x="6994" y="16321"/>
                  </a:cubicBezTo>
                  <a:lnTo>
                    <a:pt x="6994" y="16321"/>
                  </a:lnTo>
                  <a:cubicBezTo>
                    <a:pt x="6963" y="16413"/>
                    <a:pt x="6963" y="16528"/>
                    <a:pt x="7004" y="16631"/>
                  </a:cubicBezTo>
                  <a:cubicBezTo>
                    <a:pt x="6944" y="16597"/>
                    <a:pt x="6877" y="16577"/>
                    <a:pt x="6808" y="16577"/>
                  </a:cubicBezTo>
                  <a:cubicBezTo>
                    <a:pt x="6794" y="16577"/>
                    <a:pt x="6780" y="16578"/>
                    <a:pt x="6766" y="16579"/>
                  </a:cubicBezTo>
                  <a:cubicBezTo>
                    <a:pt x="6776" y="16641"/>
                    <a:pt x="6808" y="16694"/>
                    <a:pt x="6859" y="16735"/>
                  </a:cubicBezTo>
                  <a:cubicBezTo>
                    <a:pt x="6808" y="16735"/>
                    <a:pt x="6756" y="16756"/>
                    <a:pt x="6725" y="16786"/>
                  </a:cubicBezTo>
                  <a:cubicBezTo>
                    <a:pt x="6859" y="16818"/>
                    <a:pt x="7533" y="17087"/>
                    <a:pt x="7347" y="17315"/>
                  </a:cubicBezTo>
                  <a:cubicBezTo>
                    <a:pt x="7335" y="17327"/>
                    <a:pt x="7323" y="17332"/>
                    <a:pt x="7308" y="17332"/>
                  </a:cubicBezTo>
                  <a:cubicBezTo>
                    <a:pt x="7298" y="17332"/>
                    <a:pt x="7287" y="17330"/>
                    <a:pt x="7274" y="17325"/>
                  </a:cubicBezTo>
                  <a:lnTo>
                    <a:pt x="7274" y="17325"/>
                  </a:lnTo>
                  <a:cubicBezTo>
                    <a:pt x="7294" y="17460"/>
                    <a:pt x="7285" y="17595"/>
                    <a:pt x="7232" y="17719"/>
                  </a:cubicBezTo>
                  <a:cubicBezTo>
                    <a:pt x="7194" y="17693"/>
                    <a:pt x="7150" y="17682"/>
                    <a:pt x="7107" y="17682"/>
                  </a:cubicBezTo>
                  <a:cubicBezTo>
                    <a:pt x="7022" y="17682"/>
                    <a:pt x="6937" y="17728"/>
                    <a:pt x="6894" y="17803"/>
                  </a:cubicBezTo>
                  <a:lnTo>
                    <a:pt x="6894" y="17803"/>
                  </a:lnTo>
                  <a:cubicBezTo>
                    <a:pt x="6930" y="17696"/>
                    <a:pt x="6830" y="17552"/>
                    <a:pt x="6714" y="17552"/>
                  </a:cubicBezTo>
                  <a:cubicBezTo>
                    <a:pt x="6707" y="17552"/>
                    <a:pt x="6700" y="17552"/>
                    <a:pt x="6693" y="17553"/>
                  </a:cubicBezTo>
                  <a:cubicBezTo>
                    <a:pt x="6756" y="17657"/>
                    <a:pt x="6829" y="17781"/>
                    <a:pt x="6787" y="17895"/>
                  </a:cubicBezTo>
                  <a:cubicBezTo>
                    <a:pt x="6762" y="17962"/>
                    <a:pt x="6684" y="17995"/>
                    <a:pt x="6623" y="17995"/>
                  </a:cubicBezTo>
                  <a:cubicBezTo>
                    <a:pt x="6607" y="17995"/>
                    <a:pt x="6592" y="17992"/>
                    <a:pt x="6580" y="17988"/>
                  </a:cubicBezTo>
                  <a:lnTo>
                    <a:pt x="6580" y="17988"/>
                  </a:lnTo>
                  <a:cubicBezTo>
                    <a:pt x="6704" y="18165"/>
                    <a:pt x="6704" y="18423"/>
                    <a:pt x="6590" y="18600"/>
                  </a:cubicBezTo>
                  <a:cubicBezTo>
                    <a:pt x="6634" y="18512"/>
                    <a:pt x="6537" y="18402"/>
                    <a:pt x="6443" y="18402"/>
                  </a:cubicBezTo>
                  <a:cubicBezTo>
                    <a:pt x="6426" y="18402"/>
                    <a:pt x="6409" y="18406"/>
                    <a:pt x="6393" y="18414"/>
                  </a:cubicBezTo>
                  <a:cubicBezTo>
                    <a:pt x="6269" y="18268"/>
                    <a:pt x="6155" y="18123"/>
                    <a:pt x="6030" y="17988"/>
                  </a:cubicBezTo>
                  <a:lnTo>
                    <a:pt x="6030" y="17988"/>
                  </a:lnTo>
                  <a:cubicBezTo>
                    <a:pt x="5989" y="18123"/>
                    <a:pt x="6020" y="18278"/>
                    <a:pt x="6113" y="18403"/>
                  </a:cubicBezTo>
                  <a:lnTo>
                    <a:pt x="5710" y="18092"/>
                  </a:lnTo>
                  <a:lnTo>
                    <a:pt x="5710" y="18092"/>
                  </a:lnTo>
                  <a:cubicBezTo>
                    <a:pt x="5802" y="18216"/>
                    <a:pt x="5885" y="18351"/>
                    <a:pt x="5979" y="18476"/>
                  </a:cubicBezTo>
                  <a:cubicBezTo>
                    <a:pt x="5948" y="18449"/>
                    <a:pt x="5909" y="18436"/>
                    <a:pt x="5870" y="18436"/>
                  </a:cubicBezTo>
                  <a:cubicBezTo>
                    <a:pt x="5804" y="18436"/>
                    <a:pt x="5738" y="18471"/>
                    <a:pt x="5711" y="18535"/>
                  </a:cubicBezTo>
                  <a:lnTo>
                    <a:pt x="5711" y="18535"/>
                  </a:lnTo>
                  <a:cubicBezTo>
                    <a:pt x="5714" y="18529"/>
                    <a:pt x="5719" y="18526"/>
                    <a:pt x="5726" y="18526"/>
                  </a:cubicBezTo>
                  <a:cubicBezTo>
                    <a:pt x="5816" y="18526"/>
                    <a:pt x="6212" y="19033"/>
                    <a:pt x="5990" y="19033"/>
                  </a:cubicBezTo>
                  <a:cubicBezTo>
                    <a:pt x="5939" y="19033"/>
                    <a:pt x="5856" y="19006"/>
                    <a:pt x="5730" y="18942"/>
                  </a:cubicBezTo>
                  <a:lnTo>
                    <a:pt x="5730" y="18942"/>
                  </a:lnTo>
                  <a:cubicBezTo>
                    <a:pt x="5678" y="18983"/>
                    <a:pt x="5740" y="19056"/>
                    <a:pt x="5802" y="19077"/>
                  </a:cubicBezTo>
                  <a:cubicBezTo>
                    <a:pt x="5906" y="19118"/>
                    <a:pt x="6010" y="19160"/>
                    <a:pt x="6113" y="19211"/>
                  </a:cubicBezTo>
                  <a:cubicBezTo>
                    <a:pt x="6062" y="19211"/>
                    <a:pt x="6010" y="19222"/>
                    <a:pt x="5958" y="19222"/>
                  </a:cubicBezTo>
                  <a:cubicBezTo>
                    <a:pt x="6016" y="19272"/>
                    <a:pt x="6094" y="19302"/>
                    <a:pt x="6170" y="19302"/>
                  </a:cubicBezTo>
                  <a:cubicBezTo>
                    <a:pt x="6204" y="19302"/>
                    <a:pt x="6238" y="19297"/>
                    <a:pt x="6269" y="19284"/>
                  </a:cubicBezTo>
                  <a:lnTo>
                    <a:pt x="6269" y="19284"/>
                  </a:lnTo>
                  <a:cubicBezTo>
                    <a:pt x="6248" y="19315"/>
                    <a:pt x="6217" y="19346"/>
                    <a:pt x="6196" y="19377"/>
                  </a:cubicBezTo>
                  <a:cubicBezTo>
                    <a:pt x="6213" y="19368"/>
                    <a:pt x="6230" y="19365"/>
                    <a:pt x="6248" y="19365"/>
                  </a:cubicBezTo>
                  <a:cubicBezTo>
                    <a:pt x="6318" y="19365"/>
                    <a:pt x="6391" y="19425"/>
                    <a:pt x="6424" y="19491"/>
                  </a:cubicBezTo>
                  <a:cubicBezTo>
                    <a:pt x="6528" y="19698"/>
                    <a:pt x="6548" y="19916"/>
                    <a:pt x="6601" y="20134"/>
                  </a:cubicBezTo>
                  <a:cubicBezTo>
                    <a:pt x="6621" y="20185"/>
                    <a:pt x="6631" y="20247"/>
                    <a:pt x="6601" y="20299"/>
                  </a:cubicBezTo>
                  <a:cubicBezTo>
                    <a:pt x="6581" y="20332"/>
                    <a:pt x="6545" y="20352"/>
                    <a:pt x="6510" y="20352"/>
                  </a:cubicBezTo>
                  <a:cubicBezTo>
                    <a:pt x="6490" y="20352"/>
                    <a:pt x="6471" y="20345"/>
                    <a:pt x="6456" y="20330"/>
                  </a:cubicBezTo>
                  <a:lnTo>
                    <a:pt x="6456" y="20330"/>
                  </a:lnTo>
                  <a:cubicBezTo>
                    <a:pt x="6485" y="20409"/>
                    <a:pt x="6420" y="20507"/>
                    <a:pt x="6333" y="20507"/>
                  </a:cubicBezTo>
                  <a:cubicBezTo>
                    <a:pt x="6329" y="20507"/>
                    <a:pt x="6325" y="20507"/>
                    <a:pt x="6320" y="20507"/>
                  </a:cubicBezTo>
                  <a:cubicBezTo>
                    <a:pt x="6238" y="20507"/>
                    <a:pt x="6186" y="20371"/>
                    <a:pt x="6258" y="20320"/>
                  </a:cubicBezTo>
                  <a:cubicBezTo>
                    <a:pt x="6242" y="20308"/>
                    <a:pt x="6222" y="20302"/>
                    <a:pt x="6203" y="20302"/>
                  </a:cubicBezTo>
                  <a:cubicBezTo>
                    <a:pt x="6173" y="20302"/>
                    <a:pt x="6143" y="20316"/>
                    <a:pt x="6124" y="20341"/>
                  </a:cubicBezTo>
                  <a:cubicBezTo>
                    <a:pt x="6165" y="20279"/>
                    <a:pt x="6196" y="20216"/>
                    <a:pt x="6217" y="20143"/>
                  </a:cubicBezTo>
                  <a:cubicBezTo>
                    <a:pt x="6212" y="20139"/>
                    <a:pt x="6204" y="20136"/>
                    <a:pt x="6195" y="20136"/>
                  </a:cubicBezTo>
                  <a:cubicBezTo>
                    <a:pt x="6186" y="20136"/>
                    <a:pt x="6176" y="20139"/>
                    <a:pt x="6165" y="20143"/>
                  </a:cubicBezTo>
                  <a:cubicBezTo>
                    <a:pt x="6207" y="20081"/>
                    <a:pt x="6228" y="19988"/>
                    <a:pt x="6217" y="19916"/>
                  </a:cubicBezTo>
                  <a:lnTo>
                    <a:pt x="6217" y="19916"/>
                  </a:lnTo>
                  <a:cubicBezTo>
                    <a:pt x="6165" y="19947"/>
                    <a:pt x="6124" y="19968"/>
                    <a:pt x="6072" y="19998"/>
                  </a:cubicBezTo>
                  <a:cubicBezTo>
                    <a:pt x="6134" y="19916"/>
                    <a:pt x="6155" y="19802"/>
                    <a:pt x="6113" y="19698"/>
                  </a:cubicBezTo>
                  <a:lnTo>
                    <a:pt x="6113" y="19698"/>
                  </a:lnTo>
                  <a:cubicBezTo>
                    <a:pt x="6051" y="19761"/>
                    <a:pt x="6000" y="19843"/>
                    <a:pt x="5968" y="19926"/>
                  </a:cubicBezTo>
                  <a:cubicBezTo>
                    <a:pt x="5947" y="19843"/>
                    <a:pt x="5917" y="19761"/>
                    <a:pt x="5875" y="19678"/>
                  </a:cubicBezTo>
                  <a:cubicBezTo>
                    <a:pt x="5865" y="19657"/>
                    <a:pt x="5834" y="19625"/>
                    <a:pt x="5802" y="19625"/>
                  </a:cubicBezTo>
                  <a:cubicBezTo>
                    <a:pt x="5782" y="19636"/>
                    <a:pt x="5772" y="19667"/>
                    <a:pt x="5761" y="19698"/>
                  </a:cubicBezTo>
                  <a:cubicBezTo>
                    <a:pt x="5751" y="19791"/>
                    <a:pt x="5730" y="19895"/>
                    <a:pt x="5720" y="19998"/>
                  </a:cubicBezTo>
                  <a:cubicBezTo>
                    <a:pt x="5711" y="20051"/>
                    <a:pt x="5672" y="20119"/>
                    <a:pt x="5629" y="20119"/>
                  </a:cubicBezTo>
                  <a:cubicBezTo>
                    <a:pt x="5621" y="20119"/>
                    <a:pt x="5614" y="20117"/>
                    <a:pt x="5606" y="20113"/>
                  </a:cubicBezTo>
                  <a:cubicBezTo>
                    <a:pt x="5565" y="20092"/>
                    <a:pt x="5565" y="20040"/>
                    <a:pt x="5574" y="19998"/>
                  </a:cubicBezTo>
                  <a:cubicBezTo>
                    <a:pt x="5585" y="19936"/>
                    <a:pt x="5595" y="19885"/>
                    <a:pt x="5595" y="19823"/>
                  </a:cubicBezTo>
                  <a:lnTo>
                    <a:pt x="5595" y="19823"/>
                  </a:lnTo>
                  <a:cubicBezTo>
                    <a:pt x="5568" y="19832"/>
                    <a:pt x="5532" y="19841"/>
                    <a:pt x="5502" y="19858"/>
                  </a:cubicBezTo>
                  <a:lnTo>
                    <a:pt x="5502" y="19858"/>
                  </a:lnTo>
                  <a:cubicBezTo>
                    <a:pt x="5555" y="19820"/>
                    <a:pt x="5561" y="19717"/>
                    <a:pt x="5502" y="19678"/>
                  </a:cubicBezTo>
                  <a:cubicBezTo>
                    <a:pt x="5486" y="19667"/>
                    <a:pt x="5466" y="19661"/>
                    <a:pt x="5446" y="19661"/>
                  </a:cubicBezTo>
                  <a:cubicBezTo>
                    <a:pt x="5391" y="19661"/>
                    <a:pt x="5334" y="19700"/>
                    <a:pt x="5326" y="19761"/>
                  </a:cubicBezTo>
                  <a:cubicBezTo>
                    <a:pt x="5316" y="19678"/>
                    <a:pt x="5295" y="19595"/>
                    <a:pt x="5284" y="19512"/>
                  </a:cubicBezTo>
                  <a:cubicBezTo>
                    <a:pt x="5222" y="19595"/>
                    <a:pt x="5181" y="19698"/>
                    <a:pt x="5201" y="19791"/>
                  </a:cubicBezTo>
                  <a:cubicBezTo>
                    <a:pt x="5169" y="19727"/>
                    <a:pt x="5113" y="19657"/>
                    <a:pt x="5055" y="19657"/>
                  </a:cubicBezTo>
                  <a:cubicBezTo>
                    <a:pt x="5038" y="19657"/>
                    <a:pt x="5021" y="19663"/>
                    <a:pt x="5005" y="19678"/>
                  </a:cubicBezTo>
                  <a:cubicBezTo>
                    <a:pt x="4964" y="19708"/>
                    <a:pt x="4984" y="19781"/>
                    <a:pt x="5005" y="19833"/>
                  </a:cubicBezTo>
                  <a:lnTo>
                    <a:pt x="5098" y="20081"/>
                  </a:lnTo>
                  <a:cubicBezTo>
                    <a:pt x="5087" y="20084"/>
                    <a:pt x="5077" y="20084"/>
                    <a:pt x="5067" y="20084"/>
                  </a:cubicBezTo>
                  <a:cubicBezTo>
                    <a:pt x="5028" y="20084"/>
                    <a:pt x="4992" y="20071"/>
                    <a:pt x="4943" y="20071"/>
                  </a:cubicBezTo>
                  <a:cubicBezTo>
                    <a:pt x="4953" y="20154"/>
                    <a:pt x="4964" y="20237"/>
                    <a:pt x="4984" y="20320"/>
                  </a:cubicBezTo>
                  <a:cubicBezTo>
                    <a:pt x="4881" y="20299"/>
                    <a:pt x="4787" y="20268"/>
                    <a:pt x="4694" y="20247"/>
                  </a:cubicBezTo>
                  <a:lnTo>
                    <a:pt x="4694" y="20247"/>
                  </a:lnTo>
                  <a:cubicBezTo>
                    <a:pt x="4756" y="20299"/>
                    <a:pt x="4798" y="20362"/>
                    <a:pt x="4828" y="20424"/>
                  </a:cubicBezTo>
                  <a:cubicBezTo>
                    <a:pt x="4756" y="20444"/>
                    <a:pt x="4673" y="20465"/>
                    <a:pt x="4591" y="20486"/>
                  </a:cubicBezTo>
                  <a:cubicBezTo>
                    <a:pt x="4599" y="20485"/>
                    <a:pt x="4607" y="20485"/>
                    <a:pt x="4615" y="20485"/>
                  </a:cubicBezTo>
                  <a:cubicBezTo>
                    <a:pt x="4763" y="20485"/>
                    <a:pt x="4915" y="20576"/>
                    <a:pt x="4973" y="20714"/>
                  </a:cubicBezTo>
                  <a:cubicBezTo>
                    <a:pt x="5129" y="20724"/>
                    <a:pt x="5274" y="20724"/>
                    <a:pt x="5429" y="20724"/>
                  </a:cubicBezTo>
                  <a:cubicBezTo>
                    <a:pt x="5326" y="20848"/>
                    <a:pt x="5627" y="20931"/>
                    <a:pt x="5668" y="20993"/>
                  </a:cubicBezTo>
                  <a:cubicBezTo>
                    <a:pt x="5782" y="21117"/>
                    <a:pt x="5813" y="21325"/>
                    <a:pt x="5792" y="21481"/>
                  </a:cubicBezTo>
                  <a:cubicBezTo>
                    <a:pt x="5782" y="21522"/>
                    <a:pt x="5772" y="21563"/>
                    <a:pt x="5740" y="21584"/>
                  </a:cubicBezTo>
                  <a:cubicBezTo>
                    <a:pt x="5733" y="21591"/>
                    <a:pt x="5722" y="21595"/>
                    <a:pt x="5710" y="21595"/>
                  </a:cubicBezTo>
                  <a:cubicBezTo>
                    <a:pt x="5688" y="21595"/>
                    <a:pt x="5664" y="21583"/>
                    <a:pt x="5657" y="21563"/>
                  </a:cubicBezTo>
                  <a:cubicBezTo>
                    <a:pt x="5647" y="21677"/>
                    <a:pt x="5616" y="21791"/>
                    <a:pt x="5544" y="21874"/>
                  </a:cubicBezTo>
                  <a:lnTo>
                    <a:pt x="5419" y="21688"/>
                  </a:lnTo>
                  <a:lnTo>
                    <a:pt x="5419" y="21688"/>
                  </a:lnTo>
                  <a:cubicBezTo>
                    <a:pt x="5429" y="21718"/>
                    <a:pt x="5399" y="21771"/>
                    <a:pt x="5357" y="21781"/>
                  </a:cubicBezTo>
                  <a:cubicBezTo>
                    <a:pt x="5284" y="21781"/>
                    <a:pt x="5233" y="21729"/>
                    <a:pt x="5201" y="21667"/>
                  </a:cubicBezTo>
                  <a:cubicBezTo>
                    <a:pt x="5181" y="21626"/>
                    <a:pt x="5171" y="21573"/>
                    <a:pt x="5171" y="21532"/>
                  </a:cubicBezTo>
                  <a:cubicBezTo>
                    <a:pt x="5171" y="21609"/>
                    <a:pt x="5090" y="21668"/>
                    <a:pt x="5021" y="21668"/>
                  </a:cubicBezTo>
                  <a:cubicBezTo>
                    <a:pt x="5015" y="21668"/>
                    <a:pt x="5010" y="21668"/>
                    <a:pt x="5005" y="21667"/>
                  </a:cubicBezTo>
                  <a:cubicBezTo>
                    <a:pt x="5026" y="21594"/>
                    <a:pt x="5046" y="21522"/>
                    <a:pt x="5077" y="21449"/>
                  </a:cubicBezTo>
                  <a:cubicBezTo>
                    <a:pt x="5077" y="21428"/>
                    <a:pt x="5088" y="21408"/>
                    <a:pt x="5077" y="21398"/>
                  </a:cubicBezTo>
                  <a:cubicBezTo>
                    <a:pt x="5068" y="21375"/>
                    <a:pt x="5051" y="21366"/>
                    <a:pt x="5032" y="21366"/>
                  </a:cubicBezTo>
                  <a:cubicBezTo>
                    <a:pt x="5008" y="21366"/>
                    <a:pt x="4981" y="21380"/>
                    <a:pt x="4964" y="21398"/>
                  </a:cubicBezTo>
                  <a:cubicBezTo>
                    <a:pt x="4932" y="21428"/>
                    <a:pt x="4911" y="21481"/>
                    <a:pt x="4860" y="21490"/>
                  </a:cubicBezTo>
                  <a:cubicBezTo>
                    <a:pt x="4922" y="21387"/>
                    <a:pt x="4922" y="21263"/>
                    <a:pt x="4860" y="21159"/>
                  </a:cubicBezTo>
                  <a:cubicBezTo>
                    <a:pt x="4788" y="21282"/>
                    <a:pt x="4675" y="21385"/>
                    <a:pt x="4542" y="21458"/>
                  </a:cubicBezTo>
                  <a:lnTo>
                    <a:pt x="4542" y="21458"/>
                  </a:lnTo>
                  <a:cubicBezTo>
                    <a:pt x="4681" y="21377"/>
                    <a:pt x="4507" y="20734"/>
                    <a:pt x="4466" y="20641"/>
                  </a:cubicBezTo>
                  <a:cubicBezTo>
                    <a:pt x="4435" y="20703"/>
                    <a:pt x="4393" y="20765"/>
                    <a:pt x="4363" y="20827"/>
                  </a:cubicBezTo>
                  <a:cubicBezTo>
                    <a:pt x="4373" y="20776"/>
                    <a:pt x="4373" y="20714"/>
                    <a:pt x="4383" y="20662"/>
                  </a:cubicBezTo>
                  <a:lnTo>
                    <a:pt x="4383" y="20662"/>
                  </a:lnTo>
                  <a:cubicBezTo>
                    <a:pt x="4331" y="20724"/>
                    <a:pt x="4248" y="20776"/>
                    <a:pt x="4165" y="20797"/>
                  </a:cubicBezTo>
                  <a:cubicBezTo>
                    <a:pt x="4218" y="20693"/>
                    <a:pt x="4248" y="20569"/>
                    <a:pt x="4248" y="20444"/>
                  </a:cubicBezTo>
                  <a:lnTo>
                    <a:pt x="4248" y="20444"/>
                  </a:lnTo>
                  <a:cubicBezTo>
                    <a:pt x="4128" y="20547"/>
                    <a:pt x="3980" y="20657"/>
                    <a:pt x="3827" y="20657"/>
                  </a:cubicBezTo>
                  <a:cubicBezTo>
                    <a:pt x="3795" y="20657"/>
                    <a:pt x="3763" y="20652"/>
                    <a:pt x="3730" y="20641"/>
                  </a:cubicBezTo>
                  <a:cubicBezTo>
                    <a:pt x="3845" y="20558"/>
                    <a:pt x="3969" y="20486"/>
                    <a:pt x="4093" y="20424"/>
                  </a:cubicBezTo>
                  <a:cubicBezTo>
                    <a:pt x="4010" y="20371"/>
                    <a:pt x="3917" y="20330"/>
                    <a:pt x="3834" y="20279"/>
                  </a:cubicBezTo>
                  <a:cubicBezTo>
                    <a:pt x="3896" y="20226"/>
                    <a:pt x="3979" y="20237"/>
                    <a:pt x="4052" y="20216"/>
                  </a:cubicBezTo>
                  <a:cubicBezTo>
                    <a:pt x="4124" y="20196"/>
                    <a:pt x="4197" y="20102"/>
                    <a:pt x="4145" y="20051"/>
                  </a:cubicBezTo>
                  <a:cubicBezTo>
                    <a:pt x="4197" y="20040"/>
                    <a:pt x="4238" y="19998"/>
                    <a:pt x="4238" y="19947"/>
                  </a:cubicBezTo>
                  <a:cubicBezTo>
                    <a:pt x="4145" y="19926"/>
                    <a:pt x="4041" y="19906"/>
                    <a:pt x="3948" y="19885"/>
                  </a:cubicBezTo>
                  <a:lnTo>
                    <a:pt x="3948" y="19885"/>
                  </a:lnTo>
                  <a:cubicBezTo>
                    <a:pt x="3957" y="19887"/>
                    <a:pt x="3967" y="19888"/>
                    <a:pt x="3978" y="19888"/>
                  </a:cubicBezTo>
                  <a:cubicBezTo>
                    <a:pt x="4194" y="19888"/>
                    <a:pt x="4753" y="19517"/>
                    <a:pt x="4497" y="19418"/>
                  </a:cubicBezTo>
                  <a:cubicBezTo>
                    <a:pt x="4559" y="19367"/>
                    <a:pt x="4591" y="19284"/>
                    <a:pt x="4591" y="19211"/>
                  </a:cubicBezTo>
                  <a:lnTo>
                    <a:pt x="4591" y="19211"/>
                  </a:lnTo>
                  <a:cubicBezTo>
                    <a:pt x="4518" y="19222"/>
                    <a:pt x="4445" y="19232"/>
                    <a:pt x="4373" y="19252"/>
                  </a:cubicBezTo>
                  <a:cubicBezTo>
                    <a:pt x="4363" y="19180"/>
                    <a:pt x="4383" y="19118"/>
                    <a:pt x="4414" y="19056"/>
                  </a:cubicBezTo>
                  <a:lnTo>
                    <a:pt x="4414" y="19056"/>
                  </a:lnTo>
                  <a:cubicBezTo>
                    <a:pt x="4344" y="19119"/>
                    <a:pt x="4255" y="19148"/>
                    <a:pt x="4164" y="19148"/>
                  </a:cubicBezTo>
                  <a:cubicBezTo>
                    <a:pt x="4119" y="19148"/>
                    <a:pt x="4075" y="19142"/>
                    <a:pt x="4031" y="19128"/>
                  </a:cubicBezTo>
                  <a:lnTo>
                    <a:pt x="4031" y="19128"/>
                  </a:lnTo>
                  <a:cubicBezTo>
                    <a:pt x="4072" y="19294"/>
                    <a:pt x="3969" y="19480"/>
                    <a:pt x="3813" y="19543"/>
                  </a:cubicBezTo>
                  <a:cubicBezTo>
                    <a:pt x="3854" y="19522"/>
                    <a:pt x="3824" y="19460"/>
                    <a:pt x="3782" y="19450"/>
                  </a:cubicBezTo>
                  <a:cubicBezTo>
                    <a:pt x="3769" y="19446"/>
                    <a:pt x="3754" y="19445"/>
                    <a:pt x="3738" y="19445"/>
                  </a:cubicBezTo>
                  <a:cubicBezTo>
                    <a:pt x="3707" y="19445"/>
                    <a:pt x="3675" y="19450"/>
                    <a:pt x="3647" y="19450"/>
                  </a:cubicBezTo>
                  <a:cubicBezTo>
                    <a:pt x="3502" y="19439"/>
                    <a:pt x="3451" y="19232"/>
                    <a:pt x="3534" y="19118"/>
                  </a:cubicBezTo>
                  <a:cubicBezTo>
                    <a:pt x="3627" y="18994"/>
                    <a:pt x="3772" y="18952"/>
                    <a:pt x="3917" y="18921"/>
                  </a:cubicBezTo>
                  <a:cubicBezTo>
                    <a:pt x="3865" y="18828"/>
                    <a:pt x="3803" y="18734"/>
                    <a:pt x="3751" y="18642"/>
                  </a:cubicBezTo>
                  <a:lnTo>
                    <a:pt x="4031" y="18423"/>
                  </a:lnTo>
                  <a:cubicBezTo>
                    <a:pt x="3948" y="18341"/>
                    <a:pt x="3958" y="18196"/>
                    <a:pt x="4041" y="18113"/>
                  </a:cubicBezTo>
                  <a:cubicBezTo>
                    <a:pt x="4009" y="18102"/>
                    <a:pt x="3975" y="18097"/>
                    <a:pt x="3942" y="18097"/>
                  </a:cubicBezTo>
                  <a:cubicBezTo>
                    <a:pt x="3846" y="18097"/>
                    <a:pt x="3750" y="18139"/>
                    <a:pt x="3689" y="18216"/>
                  </a:cubicBezTo>
                  <a:cubicBezTo>
                    <a:pt x="3668" y="18133"/>
                    <a:pt x="3637" y="18061"/>
                    <a:pt x="3617" y="17988"/>
                  </a:cubicBezTo>
                  <a:cubicBezTo>
                    <a:pt x="3575" y="18064"/>
                    <a:pt x="3493" y="18112"/>
                    <a:pt x="3414" y="18112"/>
                  </a:cubicBezTo>
                  <a:cubicBezTo>
                    <a:pt x="3395" y="18112"/>
                    <a:pt x="3375" y="18109"/>
                    <a:pt x="3357" y="18103"/>
                  </a:cubicBezTo>
                  <a:cubicBezTo>
                    <a:pt x="3357" y="17968"/>
                    <a:pt x="3399" y="17843"/>
                    <a:pt x="3481" y="17740"/>
                  </a:cubicBezTo>
                  <a:cubicBezTo>
                    <a:pt x="3422" y="17706"/>
                    <a:pt x="3355" y="17685"/>
                    <a:pt x="3287" y="17685"/>
                  </a:cubicBezTo>
                  <a:cubicBezTo>
                    <a:pt x="3273" y="17685"/>
                    <a:pt x="3258" y="17686"/>
                    <a:pt x="3244" y="17688"/>
                  </a:cubicBezTo>
                  <a:cubicBezTo>
                    <a:pt x="3326" y="17553"/>
                    <a:pt x="3430" y="17440"/>
                    <a:pt x="3564" y="17346"/>
                  </a:cubicBezTo>
                  <a:cubicBezTo>
                    <a:pt x="3502" y="17304"/>
                    <a:pt x="3430" y="17263"/>
                    <a:pt x="3368" y="17232"/>
                  </a:cubicBezTo>
                  <a:cubicBezTo>
                    <a:pt x="3523" y="17180"/>
                    <a:pt x="3606" y="16994"/>
                    <a:pt x="3544" y="16849"/>
                  </a:cubicBezTo>
                  <a:cubicBezTo>
                    <a:pt x="3461" y="16849"/>
                    <a:pt x="3389" y="16901"/>
                    <a:pt x="3347" y="16973"/>
                  </a:cubicBezTo>
                  <a:cubicBezTo>
                    <a:pt x="3368" y="16869"/>
                    <a:pt x="3357" y="16745"/>
                    <a:pt x="3306" y="16652"/>
                  </a:cubicBezTo>
                  <a:cubicBezTo>
                    <a:pt x="3212" y="16807"/>
                    <a:pt x="3098" y="16942"/>
                    <a:pt x="2953" y="17046"/>
                  </a:cubicBezTo>
                  <a:cubicBezTo>
                    <a:pt x="2891" y="16931"/>
                    <a:pt x="2912" y="16776"/>
                    <a:pt x="3016" y="16703"/>
                  </a:cubicBezTo>
                  <a:cubicBezTo>
                    <a:pt x="2943" y="16694"/>
                    <a:pt x="2871" y="16683"/>
                    <a:pt x="2798" y="16683"/>
                  </a:cubicBezTo>
                  <a:cubicBezTo>
                    <a:pt x="2943" y="16455"/>
                    <a:pt x="2839" y="16113"/>
                    <a:pt x="2601" y="16010"/>
                  </a:cubicBezTo>
                  <a:lnTo>
                    <a:pt x="2601" y="16010"/>
                  </a:lnTo>
                  <a:cubicBezTo>
                    <a:pt x="2570" y="16155"/>
                    <a:pt x="2570" y="16310"/>
                    <a:pt x="2622" y="16455"/>
                  </a:cubicBezTo>
                  <a:lnTo>
                    <a:pt x="2435" y="16330"/>
                  </a:lnTo>
                  <a:lnTo>
                    <a:pt x="2435" y="16330"/>
                  </a:lnTo>
                  <a:cubicBezTo>
                    <a:pt x="2477" y="16403"/>
                    <a:pt x="2507" y="16486"/>
                    <a:pt x="2498" y="16569"/>
                  </a:cubicBezTo>
                  <a:cubicBezTo>
                    <a:pt x="2488" y="16640"/>
                    <a:pt x="2427" y="16710"/>
                    <a:pt x="2358" y="16710"/>
                  </a:cubicBezTo>
                  <a:cubicBezTo>
                    <a:pt x="2346" y="16710"/>
                    <a:pt x="2333" y="16708"/>
                    <a:pt x="2321" y="16703"/>
                  </a:cubicBezTo>
                  <a:lnTo>
                    <a:pt x="2321" y="16703"/>
                  </a:lnTo>
                  <a:cubicBezTo>
                    <a:pt x="2394" y="16828"/>
                    <a:pt x="2466" y="16963"/>
                    <a:pt x="2415" y="17097"/>
                  </a:cubicBezTo>
                  <a:cubicBezTo>
                    <a:pt x="2393" y="17161"/>
                    <a:pt x="2318" y="17195"/>
                    <a:pt x="2250" y="17195"/>
                  </a:cubicBezTo>
                  <a:cubicBezTo>
                    <a:pt x="2184" y="17195"/>
                    <a:pt x="2125" y="17163"/>
                    <a:pt x="2125" y="17097"/>
                  </a:cubicBezTo>
                  <a:cubicBezTo>
                    <a:pt x="2093" y="17159"/>
                    <a:pt x="2072" y="17232"/>
                    <a:pt x="2052" y="17304"/>
                  </a:cubicBezTo>
                  <a:cubicBezTo>
                    <a:pt x="1969" y="17232"/>
                    <a:pt x="1917" y="17139"/>
                    <a:pt x="1897" y="17035"/>
                  </a:cubicBezTo>
                  <a:cubicBezTo>
                    <a:pt x="1897" y="17149"/>
                    <a:pt x="1886" y="17253"/>
                    <a:pt x="1886" y="17357"/>
                  </a:cubicBezTo>
                  <a:cubicBezTo>
                    <a:pt x="1834" y="17274"/>
                    <a:pt x="1751" y="17212"/>
                    <a:pt x="1669" y="17170"/>
                  </a:cubicBezTo>
                  <a:lnTo>
                    <a:pt x="1669" y="17170"/>
                  </a:lnTo>
                  <a:cubicBezTo>
                    <a:pt x="1554" y="17263"/>
                    <a:pt x="1565" y="17460"/>
                    <a:pt x="1689" y="17532"/>
                  </a:cubicBezTo>
                  <a:cubicBezTo>
                    <a:pt x="1741" y="17564"/>
                    <a:pt x="1814" y="17585"/>
                    <a:pt x="1844" y="17636"/>
                  </a:cubicBezTo>
                  <a:cubicBezTo>
                    <a:pt x="1855" y="17677"/>
                    <a:pt x="1824" y="17709"/>
                    <a:pt x="1793" y="17719"/>
                  </a:cubicBezTo>
                  <a:cubicBezTo>
                    <a:pt x="1897" y="17792"/>
                    <a:pt x="2010" y="17864"/>
                    <a:pt x="2114" y="17937"/>
                  </a:cubicBezTo>
                  <a:cubicBezTo>
                    <a:pt x="2010" y="17978"/>
                    <a:pt x="2052" y="18175"/>
                    <a:pt x="2155" y="18175"/>
                  </a:cubicBezTo>
                  <a:cubicBezTo>
                    <a:pt x="2072" y="18186"/>
                    <a:pt x="2000" y="18227"/>
                    <a:pt x="1959" y="18299"/>
                  </a:cubicBezTo>
                  <a:cubicBezTo>
                    <a:pt x="2049" y="18348"/>
                    <a:pt x="2146" y="18378"/>
                    <a:pt x="2244" y="18378"/>
                  </a:cubicBezTo>
                  <a:cubicBezTo>
                    <a:pt x="2269" y="18378"/>
                    <a:pt x="2295" y="18376"/>
                    <a:pt x="2321" y="18372"/>
                  </a:cubicBezTo>
                  <a:cubicBezTo>
                    <a:pt x="2332" y="18486"/>
                    <a:pt x="2342" y="18589"/>
                    <a:pt x="2342" y="18704"/>
                  </a:cubicBezTo>
                  <a:cubicBezTo>
                    <a:pt x="2352" y="18859"/>
                    <a:pt x="2352" y="18952"/>
                    <a:pt x="2311" y="19107"/>
                  </a:cubicBezTo>
                  <a:lnTo>
                    <a:pt x="2031" y="18859"/>
                  </a:lnTo>
                  <a:cubicBezTo>
                    <a:pt x="2000" y="18994"/>
                    <a:pt x="1979" y="19118"/>
                    <a:pt x="1948" y="19242"/>
                  </a:cubicBezTo>
                  <a:cubicBezTo>
                    <a:pt x="1917" y="19170"/>
                    <a:pt x="1876" y="19107"/>
                    <a:pt x="1844" y="19045"/>
                  </a:cubicBezTo>
                  <a:cubicBezTo>
                    <a:pt x="1793" y="19077"/>
                    <a:pt x="1731" y="19107"/>
                    <a:pt x="1679" y="19149"/>
                  </a:cubicBezTo>
                  <a:cubicBezTo>
                    <a:pt x="1575" y="18849"/>
                    <a:pt x="1409" y="18579"/>
                    <a:pt x="1181" y="18361"/>
                  </a:cubicBezTo>
                  <a:lnTo>
                    <a:pt x="1181" y="18361"/>
                  </a:lnTo>
                  <a:cubicBezTo>
                    <a:pt x="1202" y="18414"/>
                    <a:pt x="1223" y="18465"/>
                    <a:pt x="1233" y="18517"/>
                  </a:cubicBezTo>
                  <a:cubicBezTo>
                    <a:pt x="1202" y="18455"/>
                    <a:pt x="1160" y="18403"/>
                    <a:pt x="1109" y="18372"/>
                  </a:cubicBezTo>
                  <a:cubicBezTo>
                    <a:pt x="1087" y="18360"/>
                    <a:pt x="1061" y="18354"/>
                    <a:pt x="1036" y="18354"/>
                  </a:cubicBezTo>
                  <a:cubicBezTo>
                    <a:pt x="931" y="18354"/>
                    <a:pt x="820" y="18446"/>
                    <a:pt x="870" y="18538"/>
                  </a:cubicBezTo>
                  <a:cubicBezTo>
                    <a:pt x="891" y="18600"/>
                    <a:pt x="964" y="18621"/>
                    <a:pt x="1005" y="18662"/>
                  </a:cubicBezTo>
                  <a:cubicBezTo>
                    <a:pt x="1057" y="18693"/>
                    <a:pt x="1088" y="18776"/>
                    <a:pt x="1036" y="18807"/>
                  </a:cubicBezTo>
                  <a:cubicBezTo>
                    <a:pt x="1022" y="18805"/>
                    <a:pt x="1008" y="18805"/>
                    <a:pt x="994" y="18805"/>
                  </a:cubicBezTo>
                  <a:cubicBezTo>
                    <a:pt x="923" y="18805"/>
                    <a:pt x="852" y="18828"/>
                    <a:pt x="808" y="18879"/>
                  </a:cubicBezTo>
                  <a:cubicBezTo>
                    <a:pt x="953" y="19045"/>
                    <a:pt x="1130" y="19201"/>
                    <a:pt x="1316" y="19315"/>
                  </a:cubicBezTo>
                  <a:cubicBezTo>
                    <a:pt x="1233" y="19325"/>
                    <a:pt x="1140" y="19325"/>
                    <a:pt x="1057" y="19325"/>
                  </a:cubicBezTo>
                  <a:cubicBezTo>
                    <a:pt x="1067" y="19529"/>
                    <a:pt x="1231" y="19705"/>
                    <a:pt x="1422" y="19744"/>
                  </a:cubicBezTo>
                  <a:lnTo>
                    <a:pt x="1422" y="19744"/>
                  </a:lnTo>
                  <a:cubicBezTo>
                    <a:pt x="1417" y="19743"/>
                    <a:pt x="1412" y="19743"/>
                    <a:pt x="1408" y="19743"/>
                  </a:cubicBezTo>
                  <a:cubicBezTo>
                    <a:pt x="1300" y="19743"/>
                    <a:pt x="1196" y="19818"/>
                    <a:pt x="1160" y="19916"/>
                  </a:cubicBezTo>
                  <a:cubicBezTo>
                    <a:pt x="1306" y="19968"/>
                    <a:pt x="1461" y="20030"/>
                    <a:pt x="1606" y="20081"/>
                  </a:cubicBezTo>
                  <a:cubicBezTo>
                    <a:pt x="1679" y="20102"/>
                    <a:pt x="1761" y="20164"/>
                    <a:pt x="1731" y="20226"/>
                  </a:cubicBezTo>
                  <a:cubicBezTo>
                    <a:pt x="1720" y="20258"/>
                    <a:pt x="1689" y="20279"/>
                    <a:pt x="1658" y="20289"/>
                  </a:cubicBezTo>
                  <a:cubicBezTo>
                    <a:pt x="1533" y="20351"/>
                    <a:pt x="1409" y="20403"/>
                    <a:pt x="1275" y="20465"/>
                  </a:cubicBezTo>
                  <a:cubicBezTo>
                    <a:pt x="1461" y="20548"/>
                    <a:pt x="1648" y="20620"/>
                    <a:pt x="1834" y="20703"/>
                  </a:cubicBezTo>
                  <a:cubicBezTo>
                    <a:pt x="1741" y="20786"/>
                    <a:pt x="1648" y="20869"/>
                    <a:pt x="1554" y="20962"/>
                  </a:cubicBezTo>
                  <a:cubicBezTo>
                    <a:pt x="1572" y="20959"/>
                    <a:pt x="1589" y="20958"/>
                    <a:pt x="1606" y="20958"/>
                  </a:cubicBezTo>
                  <a:cubicBezTo>
                    <a:pt x="1766" y="20958"/>
                    <a:pt x="1919" y="21083"/>
                    <a:pt x="1938" y="21242"/>
                  </a:cubicBezTo>
                  <a:cubicBezTo>
                    <a:pt x="1965" y="21211"/>
                    <a:pt x="2002" y="21197"/>
                    <a:pt x="2040" y="21197"/>
                  </a:cubicBezTo>
                  <a:cubicBezTo>
                    <a:pt x="2104" y="21197"/>
                    <a:pt x="2171" y="21235"/>
                    <a:pt x="2197" y="21294"/>
                  </a:cubicBezTo>
                  <a:cubicBezTo>
                    <a:pt x="2236" y="21381"/>
                    <a:pt x="2183" y="21496"/>
                    <a:pt x="2100" y="21544"/>
                  </a:cubicBezTo>
                  <a:lnTo>
                    <a:pt x="2100" y="21544"/>
                  </a:lnTo>
                  <a:cubicBezTo>
                    <a:pt x="2118" y="21536"/>
                    <a:pt x="2136" y="21533"/>
                    <a:pt x="2155" y="21533"/>
                  </a:cubicBezTo>
                  <a:cubicBezTo>
                    <a:pt x="2244" y="21533"/>
                    <a:pt x="2334" y="21611"/>
                    <a:pt x="2342" y="21708"/>
                  </a:cubicBezTo>
                  <a:cubicBezTo>
                    <a:pt x="2342" y="21822"/>
                    <a:pt x="2238" y="21918"/>
                    <a:pt x="2133" y="21918"/>
                  </a:cubicBezTo>
                  <a:cubicBezTo>
                    <a:pt x="2124" y="21918"/>
                    <a:pt x="2114" y="21918"/>
                    <a:pt x="2104" y="21916"/>
                  </a:cubicBezTo>
                  <a:cubicBezTo>
                    <a:pt x="1979" y="21895"/>
                    <a:pt x="1897" y="21760"/>
                    <a:pt x="1917" y="21646"/>
                  </a:cubicBezTo>
                  <a:lnTo>
                    <a:pt x="1917" y="21646"/>
                  </a:lnTo>
                  <a:cubicBezTo>
                    <a:pt x="1898" y="21680"/>
                    <a:pt x="1863" y="21696"/>
                    <a:pt x="1827" y="21696"/>
                  </a:cubicBezTo>
                  <a:cubicBezTo>
                    <a:pt x="1785" y="21696"/>
                    <a:pt x="1742" y="21675"/>
                    <a:pt x="1720" y="21636"/>
                  </a:cubicBezTo>
                  <a:cubicBezTo>
                    <a:pt x="1669" y="21573"/>
                    <a:pt x="1689" y="21481"/>
                    <a:pt x="1720" y="21408"/>
                  </a:cubicBezTo>
                  <a:lnTo>
                    <a:pt x="1720" y="21408"/>
                  </a:lnTo>
                  <a:cubicBezTo>
                    <a:pt x="1681" y="21493"/>
                    <a:pt x="1583" y="21541"/>
                    <a:pt x="1491" y="21541"/>
                  </a:cubicBezTo>
                  <a:cubicBezTo>
                    <a:pt x="1437" y="21541"/>
                    <a:pt x="1385" y="21525"/>
                    <a:pt x="1347" y="21490"/>
                  </a:cubicBezTo>
                  <a:cubicBezTo>
                    <a:pt x="1337" y="21418"/>
                    <a:pt x="1358" y="21345"/>
                    <a:pt x="1399" y="21294"/>
                  </a:cubicBezTo>
                  <a:lnTo>
                    <a:pt x="1399" y="21294"/>
                  </a:lnTo>
                  <a:cubicBezTo>
                    <a:pt x="1326" y="21325"/>
                    <a:pt x="1243" y="21356"/>
                    <a:pt x="1171" y="21387"/>
                  </a:cubicBezTo>
                  <a:cubicBezTo>
                    <a:pt x="1160" y="21159"/>
                    <a:pt x="995" y="20942"/>
                    <a:pt x="767" y="20880"/>
                  </a:cubicBezTo>
                  <a:lnTo>
                    <a:pt x="767" y="20880"/>
                  </a:lnTo>
                  <a:cubicBezTo>
                    <a:pt x="829" y="20972"/>
                    <a:pt x="891" y="21066"/>
                    <a:pt x="953" y="21149"/>
                  </a:cubicBezTo>
                  <a:cubicBezTo>
                    <a:pt x="798" y="20972"/>
                    <a:pt x="570" y="20859"/>
                    <a:pt x="342" y="20838"/>
                  </a:cubicBezTo>
                  <a:lnTo>
                    <a:pt x="342" y="20838"/>
                  </a:lnTo>
                  <a:cubicBezTo>
                    <a:pt x="352" y="20910"/>
                    <a:pt x="373" y="20983"/>
                    <a:pt x="394" y="21055"/>
                  </a:cubicBezTo>
                  <a:cubicBezTo>
                    <a:pt x="269" y="21025"/>
                    <a:pt x="135" y="20983"/>
                    <a:pt x="0" y="20952"/>
                  </a:cubicBezTo>
                  <a:lnTo>
                    <a:pt x="0" y="20952"/>
                  </a:lnTo>
                  <a:cubicBezTo>
                    <a:pt x="156" y="21045"/>
                    <a:pt x="311" y="21128"/>
                    <a:pt x="487" y="21180"/>
                  </a:cubicBezTo>
                  <a:cubicBezTo>
                    <a:pt x="497" y="21315"/>
                    <a:pt x="580" y="21449"/>
                    <a:pt x="705" y="21522"/>
                  </a:cubicBezTo>
                  <a:cubicBezTo>
                    <a:pt x="612" y="21553"/>
                    <a:pt x="508" y="21584"/>
                    <a:pt x="405" y="21615"/>
                  </a:cubicBezTo>
                  <a:cubicBezTo>
                    <a:pt x="497" y="21592"/>
                    <a:pt x="603" y="21574"/>
                    <a:pt x="706" y="21574"/>
                  </a:cubicBezTo>
                  <a:cubicBezTo>
                    <a:pt x="880" y="21574"/>
                    <a:pt x="1044" y="21624"/>
                    <a:pt x="1109" y="21781"/>
                  </a:cubicBezTo>
                  <a:cubicBezTo>
                    <a:pt x="1041" y="21752"/>
                    <a:pt x="969" y="21736"/>
                    <a:pt x="898" y="21736"/>
                  </a:cubicBezTo>
                  <a:cubicBezTo>
                    <a:pt x="840" y="21736"/>
                    <a:pt x="781" y="21747"/>
                    <a:pt x="725" y="21771"/>
                  </a:cubicBezTo>
                  <a:cubicBezTo>
                    <a:pt x="808" y="21854"/>
                    <a:pt x="881" y="21936"/>
                    <a:pt x="964" y="22009"/>
                  </a:cubicBezTo>
                  <a:cubicBezTo>
                    <a:pt x="895" y="22052"/>
                    <a:pt x="812" y="22073"/>
                    <a:pt x="727" y="22073"/>
                  </a:cubicBezTo>
                  <a:cubicBezTo>
                    <a:pt x="709" y="22073"/>
                    <a:pt x="692" y="22073"/>
                    <a:pt x="674" y="22071"/>
                  </a:cubicBezTo>
                  <a:lnTo>
                    <a:pt x="674" y="22071"/>
                  </a:lnTo>
                  <a:cubicBezTo>
                    <a:pt x="755" y="22114"/>
                    <a:pt x="847" y="22135"/>
                    <a:pt x="938" y="22135"/>
                  </a:cubicBezTo>
                  <a:cubicBezTo>
                    <a:pt x="1044" y="22135"/>
                    <a:pt x="1149" y="22106"/>
                    <a:pt x="1233" y="22050"/>
                  </a:cubicBezTo>
                  <a:cubicBezTo>
                    <a:pt x="1285" y="22019"/>
                    <a:pt x="1326" y="21978"/>
                    <a:pt x="1378" y="21967"/>
                  </a:cubicBezTo>
                  <a:cubicBezTo>
                    <a:pt x="1395" y="21962"/>
                    <a:pt x="1410" y="21960"/>
                    <a:pt x="1426" y="21960"/>
                  </a:cubicBezTo>
                  <a:cubicBezTo>
                    <a:pt x="1567" y="21960"/>
                    <a:pt x="1668" y="22161"/>
                    <a:pt x="1658" y="22319"/>
                  </a:cubicBezTo>
                  <a:cubicBezTo>
                    <a:pt x="1658" y="22475"/>
                    <a:pt x="1616" y="22630"/>
                    <a:pt x="1533" y="22765"/>
                  </a:cubicBezTo>
                  <a:lnTo>
                    <a:pt x="1347" y="22517"/>
                  </a:lnTo>
                  <a:cubicBezTo>
                    <a:pt x="1306" y="22610"/>
                    <a:pt x="1264" y="22703"/>
                    <a:pt x="1223" y="22807"/>
                  </a:cubicBezTo>
                  <a:cubicBezTo>
                    <a:pt x="1130" y="22713"/>
                    <a:pt x="1068" y="22589"/>
                    <a:pt x="1057" y="22464"/>
                  </a:cubicBezTo>
                  <a:cubicBezTo>
                    <a:pt x="1047" y="22558"/>
                    <a:pt x="1015" y="22641"/>
                    <a:pt x="953" y="22724"/>
                  </a:cubicBezTo>
                  <a:lnTo>
                    <a:pt x="746" y="22517"/>
                  </a:lnTo>
                  <a:cubicBezTo>
                    <a:pt x="736" y="22568"/>
                    <a:pt x="725" y="22620"/>
                    <a:pt x="725" y="22662"/>
                  </a:cubicBezTo>
                  <a:cubicBezTo>
                    <a:pt x="705" y="22506"/>
                    <a:pt x="591" y="22361"/>
                    <a:pt x="446" y="22289"/>
                  </a:cubicBezTo>
                  <a:lnTo>
                    <a:pt x="446" y="22289"/>
                  </a:lnTo>
                  <a:cubicBezTo>
                    <a:pt x="425" y="22371"/>
                    <a:pt x="446" y="22463"/>
                    <a:pt x="496" y="22535"/>
                  </a:cubicBezTo>
                  <a:lnTo>
                    <a:pt x="496" y="22535"/>
                  </a:lnTo>
                  <a:cubicBezTo>
                    <a:pt x="424" y="22433"/>
                    <a:pt x="321" y="22351"/>
                    <a:pt x="207" y="22299"/>
                  </a:cubicBezTo>
                  <a:lnTo>
                    <a:pt x="207" y="22299"/>
                  </a:lnTo>
                  <a:cubicBezTo>
                    <a:pt x="425" y="22464"/>
                    <a:pt x="550" y="22745"/>
                    <a:pt x="518" y="23003"/>
                  </a:cubicBezTo>
                  <a:cubicBezTo>
                    <a:pt x="414" y="23014"/>
                    <a:pt x="322" y="23014"/>
                    <a:pt x="218" y="23024"/>
                  </a:cubicBezTo>
                  <a:cubicBezTo>
                    <a:pt x="280" y="23097"/>
                    <a:pt x="290" y="23221"/>
                    <a:pt x="228" y="23304"/>
                  </a:cubicBezTo>
                  <a:lnTo>
                    <a:pt x="218" y="24568"/>
                  </a:lnTo>
                  <a:lnTo>
                    <a:pt x="45238" y="24568"/>
                  </a:lnTo>
                  <a:lnTo>
                    <a:pt x="45093" y="13699"/>
                  </a:lnTo>
                  <a:cubicBezTo>
                    <a:pt x="45228" y="13523"/>
                    <a:pt x="45270" y="13274"/>
                    <a:pt x="45207" y="13056"/>
                  </a:cubicBezTo>
                  <a:lnTo>
                    <a:pt x="45207" y="13056"/>
                  </a:lnTo>
                  <a:cubicBezTo>
                    <a:pt x="45188" y="13098"/>
                    <a:pt x="45150" y="13115"/>
                    <a:pt x="45109" y="13115"/>
                  </a:cubicBezTo>
                  <a:cubicBezTo>
                    <a:pt x="45017" y="13115"/>
                    <a:pt x="44908" y="13029"/>
                    <a:pt x="44959" y="12943"/>
                  </a:cubicBezTo>
                  <a:lnTo>
                    <a:pt x="44959" y="12943"/>
                  </a:lnTo>
                  <a:lnTo>
                    <a:pt x="44679" y="13067"/>
                  </a:lnTo>
                  <a:cubicBezTo>
                    <a:pt x="44710" y="12787"/>
                    <a:pt x="44917" y="12538"/>
                    <a:pt x="45187" y="12466"/>
                  </a:cubicBezTo>
                  <a:cubicBezTo>
                    <a:pt x="45195" y="12126"/>
                    <a:pt x="44860" y="11831"/>
                    <a:pt x="44526" y="11831"/>
                  </a:cubicBezTo>
                  <a:cubicBezTo>
                    <a:pt x="44462" y="11831"/>
                    <a:pt x="44398" y="11842"/>
                    <a:pt x="44337" y="11865"/>
                  </a:cubicBezTo>
                  <a:cubicBezTo>
                    <a:pt x="44399" y="11782"/>
                    <a:pt x="44471" y="11709"/>
                    <a:pt x="44544" y="11626"/>
                  </a:cubicBezTo>
                  <a:lnTo>
                    <a:pt x="44544" y="11626"/>
                  </a:lnTo>
                  <a:cubicBezTo>
                    <a:pt x="44499" y="11639"/>
                    <a:pt x="44446" y="11648"/>
                    <a:pt x="44392" y="11648"/>
                  </a:cubicBezTo>
                  <a:cubicBezTo>
                    <a:pt x="44360" y="11648"/>
                    <a:pt x="44327" y="11645"/>
                    <a:pt x="44296" y="11637"/>
                  </a:cubicBezTo>
                  <a:cubicBezTo>
                    <a:pt x="44338" y="11543"/>
                    <a:pt x="44450" y="11470"/>
                    <a:pt x="44558" y="11470"/>
                  </a:cubicBezTo>
                  <a:cubicBezTo>
                    <a:pt x="44573" y="11470"/>
                    <a:pt x="44587" y="11472"/>
                    <a:pt x="44601" y="11475"/>
                  </a:cubicBezTo>
                  <a:lnTo>
                    <a:pt x="44601" y="11475"/>
                  </a:lnTo>
                  <a:cubicBezTo>
                    <a:pt x="44494" y="11431"/>
                    <a:pt x="44582" y="11227"/>
                    <a:pt x="44689" y="11150"/>
                  </a:cubicBezTo>
                  <a:cubicBezTo>
                    <a:pt x="44648" y="11078"/>
                    <a:pt x="44565" y="11025"/>
                    <a:pt x="44482" y="11025"/>
                  </a:cubicBezTo>
                  <a:cubicBezTo>
                    <a:pt x="44513" y="10870"/>
                    <a:pt x="44533" y="10715"/>
                    <a:pt x="44565" y="10549"/>
                  </a:cubicBezTo>
                  <a:cubicBezTo>
                    <a:pt x="44275" y="10518"/>
                    <a:pt x="43985" y="10487"/>
                    <a:pt x="43705" y="10456"/>
                  </a:cubicBezTo>
                  <a:cubicBezTo>
                    <a:pt x="43870" y="10311"/>
                    <a:pt x="44036" y="10166"/>
                    <a:pt x="44213" y="10021"/>
                  </a:cubicBezTo>
                  <a:lnTo>
                    <a:pt x="44213" y="10021"/>
                  </a:lnTo>
                  <a:cubicBezTo>
                    <a:pt x="44206" y="10022"/>
                    <a:pt x="44199" y="10023"/>
                    <a:pt x="44191" y="10023"/>
                  </a:cubicBezTo>
                  <a:cubicBezTo>
                    <a:pt x="44152" y="10023"/>
                    <a:pt x="44106" y="10002"/>
                    <a:pt x="44088" y="9959"/>
                  </a:cubicBezTo>
                  <a:cubicBezTo>
                    <a:pt x="44057" y="9896"/>
                    <a:pt x="44078" y="9823"/>
                    <a:pt x="44109" y="9761"/>
                  </a:cubicBezTo>
                  <a:lnTo>
                    <a:pt x="44109" y="9761"/>
                  </a:lnTo>
                  <a:cubicBezTo>
                    <a:pt x="43715" y="9969"/>
                    <a:pt x="43301" y="10155"/>
                    <a:pt x="42876" y="10300"/>
                  </a:cubicBezTo>
                  <a:cubicBezTo>
                    <a:pt x="42928" y="10217"/>
                    <a:pt x="42979" y="10145"/>
                    <a:pt x="43031" y="10062"/>
                  </a:cubicBezTo>
                  <a:cubicBezTo>
                    <a:pt x="42970" y="10053"/>
                    <a:pt x="42902" y="10037"/>
                    <a:pt x="42833" y="10026"/>
                  </a:cubicBezTo>
                  <a:lnTo>
                    <a:pt x="42833" y="10026"/>
                  </a:lnTo>
                  <a:cubicBezTo>
                    <a:pt x="42859" y="10029"/>
                    <a:pt x="42884" y="10031"/>
                    <a:pt x="42910" y="10031"/>
                  </a:cubicBezTo>
                  <a:cubicBezTo>
                    <a:pt x="42994" y="10031"/>
                    <a:pt x="43077" y="10015"/>
                    <a:pt x="43156" y="9979"/>
                  </a:cubicBezTo>
                  <a:lnTo>
                    <a:pt x="43156" y="9979"/>
                  </a:lnTo>
                  <a:cubicBezTo>
                    <a:pt x="43147" y="9982"/>
                    <a:pt x="43138" y="9983"/>
                    <a:pt x="43130" y="9983"/>
                  </a:cubicBezTo>
                  <a:cubicBezTo>
                    <a:pt x="43064" y="9983"/>
                    <a:pt x="42999" y="9919"/>
                    <a:pt x="42990" y="9855"/>
                  </a:cubicBezTo>
                  <a:cubicBezTo>
                    <a:pt x="42969" y="9761"/>
                    <a:pt x="43011" y="9668"/>
                    <a:pt x="43052" y="9586"/>
                  </a:cubicBezTo>
                  <a:lnTo>
                    <a:pt x="43052" y="9586"/>
                  </a:lnTo>
                  <a:lnTo>
                    <a:pt x="42617" y="9865"/>
                  </a:lnTo>
                  <a:cubicBezTo>
                    <a:pt x="42617" y="9855"/>
                    <a:pt x="42617" y="9834"/>
                    <a:pt x="42596" y="9823"/>
                  </a:cubicBezTo>
                  <a:cubicBezTo>
                    <a:pt x="42581" y="9816"/>
                    <a:pt x="42566" y="9813"/>
                    <a:pt x="42551" y="9813"/>
                  </a:cubicBezTo>
                  <a:cubicBezTo>
                    <a:pt x="42504" y="9813"/>
                    <a:pt x="42457" y="9844"/>
                    <a:pt x="42410" y="9876"/>
                  </a:cubicBezTo>
                  <a:cubicBezTo>
                    <a:pt x="42377" y="9902"/>
                    <a:pt x="42332" y="9923"/>
                    <a:pt x="42293" y="9923"/>
                  </a:cubicBezTo>
                  <a:cubicBezTo>
                    <a:pt x="42270" y="9923"/>
                    <a:pt x="42249" y="9916"/>
                    <a:pt x="42233" y="9896"/>
                  </a:cubicBezTo>
                  <a:cubicBezTo>
                    <a:pt x="42316" y="9814"/>
                    <a:pt x="42399" y="9731"/>
                    <a:pt x="42493" y="9648"/>
                  </a:cubicBezTo>
                  <a:cubicBezTo>
                    <a:pt x="42430" y="9586"/>
                    <a:pt x="42368" y="9533"/>
                    <a:pt x="42306" y="9471"/>
                  </a:cubicBezTo>
                  <a:cubicBezTo>
                    <a:pt x="42534" y="9420"/>
                    <a:pt x="42741" y="9254"/>
                    <a:pt x="42845" y="9026"/>
                  </a:cubicBezTo>
                  <a:lnTo>
                    <a:pt x="42845" y="9026"/>
                  </a:lnTo>
                  <a:cubicBezTo>
                    <a:pt x="42689" y="9057"/>
                    <a:pt x="42544" y="9130"/>
                    <a:pt x="42420" y="9233"/>
                  </a:cubicBezTo>
                  <a:cubicBezTo>
                    <a:pt x="42513" y="9036"/>
                    <a:pt x="42596" y="8850"/>
                    <a:pt x="42689" y="8653"/>
                  </a:cubicBezTo>
                  <a:lnTo>
                    <a:pt x="42689" y="8653"/>
                  </a:lnTo>
                  <a:cubicBezTo>
                    <a:pt x="42565" y="8808"/>
                    <a:pt x="42420" y="8943"/>
                    <a:pt x="42254" y="9057"/>
                  </a:cubicBezTo>
                  <a:cubicBezTo>
                    <a:pt x="42212" y="8922"/>
                    <a:pt x="42244" y="8767"/>
                    <a:pt x="42337" y="8653"/>
                  </a:cubicBezTo>
                  <a:lnTo>
                    <a:pt x="42337" y="8653"/>
                  </a:lnTo>
                  <a:cubicBezTo>
                    <a:pt x="42233" y="8695"/>
                    <a:pt x="42140" y="8725"/>
                    <a:pt x="42047" y="8767"/>
                  </a:cubicBezTo>
                  <a:cubicBezTo>
                    <a:pt x="42099" y="8601"/>
                    <a:pt x="42192" y="8446"/>
                    <a:pt x="42327" y="8331"/>
                  </a:cubicBezTo>
                  <a:cubicBezTo>
                    <a:pt x="42352" y="8315"/>
                    <a:pt x="42391" y="8298"/>
                    <a:pt x="42421" y="8298"/>
                  </a:cubicBezTo>
                  <a:cubicBezTo>
                    <a:pt x="42428" y="8298"/>
                    <a:pt x="42435" y="8299"/>
                    <a:pt x="42440" y="8301"/>
                  </a:cubicBezTo>
                  <a:cubicBezTo>
                    <a:pt x="42451" y="8311"/>
                    <a:pt x="42451" y="8311"/>
                    <a:pt x="42451" y="8321"/>
                  </a:cubicBezTo>
                  <a:cubicBezTo>
                    <a:pt x="42493" y="8259"/>
                    <a:pt x="42544" y="8197"/>
                    <a:pt x="42585" y="8145"/>
                  </a:cubicBezTo>
                  <a:lnTo>
                    <a:pt x="42585" y="8145"/>
                  </a:lnTo>
                  <a:cubicBezTo>
                    <a:pt x="42575" y="8212"/>
                    <a:pt x="42632" y="8244"/>
                    <a:pt x="42701" y="8244"/>
                  </a:cubicBezTo>
                  <a:cubicBezTo>
                    <a:pt x="42770" y="8244"/>
                    <a:pt x="42850" y="8212"/>
                    <a:pt x="42886" y="8156"/>
                  </a:cubicBezTo>
                  <a:cubicBezTo>
                    <a:pt x="42959" y="8052"/>
                    <a:pt x="43000" y="7907"/>
                    <a:pt x="43114" y="7855"/>
                  </a:cubicBezTo>
                  <a:cubicBezTo>
                    <a:pt x="43062" y="7855"/>
                    <a:pt x="43011" y="7813"/>
                    <a:pt x="43011" y="7762"/>
                  </a:cubicBezTo>
                  <a:cubicBezTo>
                    <a:pt x="43000" y="7700"/>
                    <a:pt x="43031" y="7648"/>
                    <a:pt x="43062" y="7585"/>
                  </a:cubicBezTo>
                  <a:lnTo>
                    <a:pt x="43062" y="7585"/>
                  </a:lnTo>
                  <a:cubicBezTo>
                    <a:pt x="42834" y="7700"/>
                    <a:pt x="42596" y="7813"/>
                    <a:pt x="42368" y="7928"/>
                  </a:cubicBezTo>
                  <a:cubicBezTo>
                    <a:pt x="42292" y="7970"/>
                    <a:pt x="42201" y="8005"/>
                    <a:pt x="42114" y="8005"/>
                  </a:cubicBezTo>
                  <a:cubicBezTo>
                    <a:pt x="42095" y="8005"/>
                    <a:pt x="42076" y="8004"/>
                    <a:pt x="42057" y="8000"/>
                  </a:cubicBezTo>
                  <a:cubicBezTo>
                    <a:pt x="41954" y="7979"/>
                    <a:pt x="41881" y="7834"/>
                    <a:pt x="41954" y="7762"/>
                  </a:cubicBezTo>
                  <a:lnTo>
                    <a:pt x="41954" y="7762"/>
                  </a:lnTo>
                  <a:cubicBezTo>
                    <a:pt x="42001" y="7804"/>
                    <a:pt x="42061" y="7822"/>
                    <a:pt x="42123" y="7822"/>
                  </a:cubicBezTo>
                  <a:cubicBezTo>
                    <a:pt x="42278" y="7822"/>
                    <a:pt x="42444" y="7707"/>
                    <a:pt x="42451" y="7544"/>
                  </a:cubicBezTo>
                  <a:lnTo>
                    <a:pt x="42451" y="7544"/>
                  </a:lnTo>
                  <a:cubicBezTo>
                    <a:pt x="42348" y="7585"/>
                    <a:pt x="42244" y="7627"/>
                    <a:pt x="42140" y="7658"/>
                  </a:cubicBezTo>
                  <a:cubicBezTo>
                    <a:pt x="42016" y="7638"/>
                    <a:pt x="41892" y="7617"/>
                    <a:pt x="41767" y="7585"/>
                  </a:cubicBezTo>
                  <a:cubicBezTo>
                    <a:pt x="41809" y="7503"/>
                    <a:pt x="41902" y="7451"/>
                    <a:pt x="41985" y="7440"/>
                  </a:cubicBezTo>
                  <a:cubicBezTo>
                    <a:pt x="41902" y="7420"/>
                    <a:pt x="41830" y="7368"/>
                    <a:pt x="41777" y="7306"/>
                  </a:cubicBezTo>
                  <a:cubicBezTo>
                    <a:pt x="41819" y="7275"/>
                    <a:pt x="41871" y="7265"/>
                    <a:pt x="41922" y="7254"/>
                  </a:cubicBezTo>
                  <a:cubicBezTo>
                    <a:pt x="41860" y="7233"/>
                    <a:pt x="41809" y="7182"/>
                    <a:pt x="41788" y="7120"/>
                  </a:cubicBezTo>
                  <a:cubicBezTo>
                    <a:pt x="41811" y="7114"/>
                    <a:pt x="41836" y="7111"/>
                    <a:pt x="41862" y="7111"/>
                  </a:cubicBezTo>
                  <a:cubicBezTo>
                    <a:pt x="41927" y="7111"/>
                    <a:pt x="41998" y="7128"/>
                    <a:pt x="42057" y="7150"/>
                  </a:cubicBezTo>
                  <a:cubicBezTo>
                    <a:pt x="42047" y="7130"/>
                    <a:pt x="42057" y="7099"/>
                    <a:pt x="42088" y="7088"/>
                  </a:cubicBezTo>
                  <a:cubicBezTo>
                    <a:pt x="42103" y="7080"/>
                    <a:pt x="42118" y="7076"/>
                    <a:pt x="42134" y="7076"/>
                  </a:cubicBezTo>
                  <a:cubicBezTo>
                    <a:pt x="42194" y="7076"/>
                    <a:pt x="42257" y="7132"/>
                    <a:pt x="42306" y="7182"/>
                  </a:cubicBezTo>
                  <a:cubicBezTo>
                    <a:pt x="42285" y="7099"/>
                    <a:pt x="42265" y="7026"/>
                    <a:pt x="42254" y="6954"/>
                  </a:cubicBezTo>
                  <a:lnTo>
                    <a:pt x="42254" y="6954"/>
                  </a:lnTo>
                  <a:cubicBezTo>
                    <a:pt x="42358" y="6984"/>
                    <a:pt x="42472" y="7016"/>
                    <a:pt x="42585" y="7037"/>
                  </a:cubicBezTo>
                  <a:cubicBezTo>
                    <a:pt x="42534" y="6975"/>
                    <a:pt x="42534" y="6871"/>
                    <a:pt x="42576" y="6798"/>
                  </a:cubicBezTo>
                  <a:lnTo>
                    <a:pt x="42576" y="6798"/>
                  </a:lnTo>
                  <a:cubicBezTo>
                    <a:pt x="42635" y="6861"/>
                    <a:pt x="42719" y="6890"/>
                    <a:pt x="42804" y="6890"/>
                  </a:cubicBezTo>
                  <a:cubicBezTo>
                    <a:pt x="42956" y="6890"/>
                    <a:pt x="43112" y="6799"/>
                    <a:pt x="43145" y="6653"/>
                  </a:cubicBezTo>
                  <a:lnTo>
                    <a:pt x="43145" y="6653"/>
                  </a:lnTo>
                  <a:cubicBezTo>
                    <a:pt x="43011" y="6674"/>
                    <a:pt x="42876" y="6684"/>
                    <a:pt x="42741" y="6705"/>
                  </a:cubicBezTo>
                  <a:cubicBezTo>
                    <a:pt x="42731" y="6674"/>
                    <a:pt x="42710" y="6632"/>
                    <a:pt x="42679" y="6611"/>
                  </a:cubicBezTo>
                  <a:cubicBezTo>
                    <a:pt x="42597" y="6547"/>
                    <a:pt x="42495" y="6516"/>
                    <a:pt x="42393" y="6516"/>
                  </a:cubicBezTo>
                  <a:cubicBezTo>
                    <a:pt x="42316" y="6516"/>
                    <a:pt x="42239" y="6534"/>
                    <a:pt x="42171" y="6570"/>
                  </a:cubicBezTo>
                  <a:cubicBezTo>
                    <a:pt x="42123" y="6602"/>
                    <a:pt x="42063" y="6646"/>
                    <a:pt x="42005" y="6646"/>
                  </a:cubicBezTo>
                  <a:cubicBezTo>
                    <a:pt x="41988" y="6646"/>
                    <a:pt x="41971" y="6642"/>
                    <a:pt x="41954" y="6632"/>
                  </a:cubicBezTo>
                  <a:cubicBezTo>
                    <a:pt x="41922" y="6622"/>
                    <a:pt x="41933" y="6581"/>
                    <a:pt x="41943" y="6560"/>
                  </a:cubicBezTo>
                  <a:lnTo>
                    <a:pt x="41943" y="6560"/>
                  </a:lnTo>
                  <a:cubicBezTo>
                    <a:pt x="41859" y="6578"/>
                    <a:pt x="41771" y="6589"/>
                    <a:pt x="41684" y="6589"/>
                  </a:cubicBezTo>
                  <a:cubicBezTo>
                    <a:pt x="41621" y="6589"/>
                    <a:pt x="41559" y="6583"/>
                    <a:pt x="41498" y="6570"/>
                  </a:cubicBezTo>
                  <a:cubicBezTo>
                    <a:pt x="41534" y="6498"/>
                    <a:pt x="41624" y="6442"/>
                    <a:pt x="41709" y="6442"/>
                  </a:cubicBezTo>
                  <a:cubicBezTo>
                    <a:pt x="41711" y="6442"/>
                    <a:pt x="41713" y="6442"/>
                    <a:pt x="41715" y="6442"/>
                  </a:cubicBezTo>
                  <a:lnTo>
                    <a:pt x="41715" y="6442"/>
                  </a:lnTo>
                  <a:cubicBezTo>
                    <a:pt x="41613" y="6426"/>
                    <a:pt x="41521" y="6375"/>
                    <a:pt x="41446" y="6291"/>
                  </a:cubicBezTo>
                  <a:lnTo>
                    <a:pt x="41446" y="6291"/>
                  </a:lnTo>
                  <a:cubicBezTo>
                    <a:pt x="41570" y="6301"/>
                    <a:pt x="41694" y="6311"/>
                    <a:pt x="41819" y="6332"/>
                  </a:cubicBezTo>
                  <a:cubicBezTo>
                    <a:pt x="41715" y="6291"/>
                    <a:pt x="41622" y="6218"/>
                    <a:pt x="41570" y="6114"/>
                  </a:cubicBezTo>
                  <a:cubicBezTo>
                    <a:pt x="41634" y="6090"/>
                    <a:pt x="41701" y="6077"/>
                    <a:pt x="41768" y="6077"/>
                  </a:cubicBezTo>
                  <a:cubicBezTo>
                    <a:pt x="41841" y="6077"/>
                    <a:pt x="41914" y="6092"/>
                    <a:pt x="41985" y="6125"/>
                  </a:cubicBezTo>
                  <a:cubicBezTo>
                    <a:pt x="41933" y="6073"/>
                    <a:pt x="41881" y="6010"/>
                    <a:pt x="41830" y="5959"/>
                  </a:cubicBezTo>
                  <a:lnTo>
                    <a:pt x="41830" y="5959"/>
                  </a:lnTo>
                  <a:lnTo>
                    <a:pt x="42109" y="6021"/>
                  </a:lnTo>
                  <a:cubicBezTo>
                    <a:pt x="42207" y="5923"/>
                    <a:pt x="42348" y="5867"/>
                    <a:pt x="42490" y="5867"/>
                  </a:cubicBezTo>
                  <a:cubicBezTo>
                    <a:pt x="42547" y="5867"/>
                    <a:pt x="42603" y="5876"/>
                    <a:pt x="42658" y="5895"/>
                  </a:cubicBezTo>
                  <a:lnTo>
                    <a:pt x="42658" y="5895"/>
                  </a:lnTo>
                  <a:cubicBezTo>
                    <a:pt x="42614" y="5868"/>
                    <a:pt x="42591" y="5805"/>
                    <a:pt x="42617" y="5762"/>
                  </a:cubicBezTo>
                  <a:cubicBezTo>
                    <a:pt x="42633" y="5730"/>
                    <a:pt x="42661" y="5717"/>
                    <a:pt x="42692" y="5717"/>
                  </a:cubicBezTo>
                  <a:cubicBezTo>
                    <a:pt x="42701" y="5717"/>
                    <a:pt x="42711" y="5718"/>
                    <a:pt x="42721" y="5720"/>
                  </a:cubicBezTo>
                  <a:cubicBezTo>
                    <a:pt x="42617" y="5669"/>
                    <a:pt x="42523" y="5617"/>
                    <a:pt x="42420" y="5565"/>
                  </a:cubicBezTo>
                  <a:cubicBezTo>
                    <a:pt x="42420" y="5462"/>
                    <a:pt x="42461" y="5347"/>
                    <a:pt x="42523" y="5255"/>
                  </a:cubicBezTo>
                  <a:lnTo>
                    <a:pt x="42523" y="5255"/>
                  </a:lnTo>
                  <a:cubicBezTo>
                    <a:pt x="42451" y="5347"/>
                    <a:pt x="42348" y="5420"/>
                    <a:pt x="42233" y="5472"/>
                  </a:cubicBezTo>
                  <a:cubicBezTo>
                    <a:pt x="42212" y="5389"/>
                    <a:pt x="42203" y="5296"/>
                    <a:pt x="42212" y="5213"/>
                  </a:cubicBezTo>
                  <a:lnTo>
                    <a:pt x="42212" y="5213"/>
                  </a:lnTo>
                  <a:cubicBezTo>
                    <a:pt x="42161" y="5368"/>
                    <a:pt x="42037" y="5492"/>
                    <a:pt x="41881" y="5545"/>
                  </a:cubicBezTo>
                  <a:cubicBezTo>
                    <a:pt x="41881" y="5441"/>
                    <a:pt x="41881" y="5337"/>
                    <a:pt x="41892" y="5234"/>
                  </a:cubicBezTo>
                  <a:lnTo>
                    <a:pt x="41892" y="5234"/>
                  </a:lnTo>
                  <a:cubicBezTo>
                    <a:pt x="41777" y="5462"/>
                    <a:pt x="41736" y="5555"/>
                    <a:pt x="41498" y="5575"/>
                  </a:cubicBezTo>
                  <a:cubicBezTo>
                    <a:pt x="41363" y="5482"/>
                    <a:pt x="41270" y="5347"/>
                    <a:pt x="41239" y="5202"/>
                  </a:cubicBezTo>
                  <a:cubicBezTo>
                    <a:pt x="41363" y="5182"/>
                    <a:pt x="41487" y="5172"/>
                    <a:pt x="41612" y="5161"/>
                  </a:cubicBezTo>
                  <a:cubicBezTo>
                    <a:pt x="41570" y="5099"/>
                    <a:pt x="41539" y="5047"/>
                    <a:pt x="41498" y="4985"/>
                  </a:cubicBezTo>
                  <a:lnTo>
                    <a:pt x="41498" y="4985"/>
                  </a:lnTo>
                  <a:cubicBezTo>
                    <a:pt x="41684" y="4995"/>
                    <a:pt x="41871" y="4995"/>
                    <a:pt x="42057" y="4995"/>
                  </a:cubicBezTo>
                  <a:cubicBezTo>
                    <a:pt x="42161" y="4944"/>
                    <a:pt x="42212" y="4799"/>
                    <a:pt x="42161" y="4684"/>
                  </a:cubicBezTo>
                  <a:cubicBezTo>
                    <a:pt x="42127" y="4590"/>
                    <a:pt x="42028" y="4531"/>
                    <a:pt x="41931" y="4531"/>
                  </a:cubicBezTo>
                  <a:cubicBezTo>
                    <a:pt x="41911" y="4531"/>
                    <a:pt x="41890" y="4534"/>
                    <a:pt x="41871" y="4539"/>
                  </a:cubicBezTo>
                  <a:cubicBezTo>
                    <a:pt x="41777" y="4560"/>
                    <a:pt x="41715" y="4633"/>
                    <a:pt x="41622" y="4643"/>
                  </a:cubicBezTo>
                  <a:cubicBezTo>
                    <a:pt x="41618" y="4643"/>
                    <a:pt x="41614" y="4644"/>
                    <a:pt x="41610" y="4644"/>
                  </a:cubicBezTo>
                  <a:cubicBezTo>
                    <a:pt x="41531" y="4644"/>
                    <a:pt x="41449" y="4547"/>
                    <a:pt x="41508" y="4488"/>
                  </a:cubicBezTo>
                  <a:lnTo>
                    <a:pt x="41508" y="4488"/>
                  </a:lnTo>
                  <a:cubicBezTo>
                    <a:pt x="41342" y="4550"/>
                    <a:pt x="41166" y="4622"/>
                    <a:pt x="41001" y="4684"/>
                  </a:cubicBezTo>
                  <a:cubicBezTo>
                    <a:pt x="40980" y="4612"/>
                    <a:pt x="41063" y="4550"/>
                    <a:pt x="41125" y="4498"/>
                  </a:cubicBezTo>
                  <a:cubicBezTo>
                    <a:pt x="41183" y="4450"/>
                    <a:pt x="41177" y="4330"/>
                    <a:pt x="41119" y="4330"/>
                  </a:cubicBezTo>
                  <a:cubicBezTo>
                    <a:pt x="41114" y="4330"/>
                    <a:pt x="41109" y="4330"/>
                    <a:pt x="41104" y="4332"/>
                  </a:cubicBezTo>
                  <a:cubicBezTo>
                    <a:pt x="41259" y="4198"/>
                    <a:pt x="41425" y="4073"/>
                    <a:pt x="41581" y="3949"/>
                  </a:cubicBezTo>
                  <a:cubicBezTo>
                    <a:pt x="41529" y="3938"/>
                    <a:pt x="41466" y="3938"/>
                    <a:pt x="41404" y="3938"/>
                  </a:cubicBezTo>
                  <a:cubicBezTo>
                    <a:pt x="41446" y="3866"/>
                    <a:pt x="41436" y="3772"/>
                    <a:pt x="41384" y="3710"/>
                  </a:cubicBezTo>
                  <a:lnTo>
                    <a:pt x="40669" y="4177"/>
                  </a:lnTo>
                  <a:cubicBezTo>
                    <a:pt x="40720" y="4094"/>
                    <a:pt x="40658" y="3959"/>
                    <a:pt x="40565" y="3938"/>
                  </a:cubicBezTo>
                  <a:cubicBezTo>
                    <a:pt x="40617" y="3917"/>
                    <a:pt x="40679" y="3887"/>
                    <a:pt x="40731" y="3855"/>
                  </a:cubicBezTo>
                  <a:cubicBezTo>
                    <a:pt x="40690" y="3825"/>
                    <a:pt x="40648" y="3783"/>
                    <a:pt x="40617" y="3731"/>
                  </a:cubicBezTo>
                  <a:lnTo>
                    <a:pt x="40803" y="3669"/>
                  </a:lnTo>
                  <a:cubicBezTo>
                    <a:pt x="41031" y="3617"/>
                    <a:pt x="41197" y="3389"/>
                    <a:pt x="41187" y="3161"/>
                  </a:cubicBezTo>
                  <a:lnTo>
                    <a:pt x="41187" y="3161"/>
                  </a:lnTo>
                  <a:cubicBezTo>
                    <a:pt x="41177" y="3208"/>
                    <a:pt x="41127" y="3231"/>
                    <a:pt x="41078" y="3231"/>
                  </a:cubicBezTo>
                  <a:cubicBezTo>
                    <a:pt x="41029" y="3231"/>
                    <a:pt x="40979" y="3208"/>
                    <a:pt x="40969" y="3161"/>
                  </a:cubicBezTo>
                  <a:cubicBezTo>
                    <a:pt x="40948" y="3286"/>
                    <a:pt x="40824" y="3379"/>
                    <a:pt x="40700" y="3379"/>
                  </a:cubicBezTo>
                  <a:cubicBezTo>
                    <a:pt x="40731" y="3307"/>
                    <a:pt x="40773" y="3234"/>
                    <a:pt x="40814" y="3151"/>
                  </a:cubicBezTo>
                  <a:lnTo>
                    <a:pt x="40814" y="3151"/>
                  </a:lnTo>
                  <a:cubicBezTo>
                    <a:pt x="40752" y="3254"/>
                    <a:pt x="40638" y="3317"/>
                    <a:pt x="40524" y="3327"/>
                  </a:cubicBezTo>
                  <a:cubicBezTo>
                    <a:pt x="40596" y="3254"/>
                    <a:pt x="40638" y="3151"/>
                    <a:pt x="40638" y="3047"/>
                  </a:cubicBezTo>
                  <a:cubicBezTo>
                    <a:pt x="40918" y="2788"/>
                    <a:pt x="40980" y="2322"/>
                    <a:pt x="40783" y="1990"/>
                  </a:cubicBezTo>
                  <a:lnTo>
                    <a:pt x="40783" y="1990"/>
                  </a:lnTo>
                  <a:cubicBezTo>
                    <a:pt x="40762" y="2239"/>
                    <a:pt x="40648" y="2478"/>
                    <a:pt x="40472" y="2643"/>
                  </a:cubicBezTo>
                  <a:cubicBezTo>
                    <a:pt x="40379" y="2540"/>
                    <a:pt x="40337" y="2405"/>
                    <a:pt x="40358" y="2270"/>
                  </a:cubicBezTo>
                  <a:lnTo>
                    <a:pt x="40358" y="2270"/>
                  </a:lnTo>
                  <a:cubicBezTo>
                    <a:pt x="40327" y="2312"/>
                    <a:pt x="40285" y="2363"/>
                    <a:pt x="40255" y="2405"/>
                  </a:cubicBezTo>
                  <a:cubicBezTo>
                    <a:pt x="40119" y="1939"/>
                    <a:pt x="40057" y="1441"/>
                    <a:pt x="40089" y="954"/>
                  </a:cubicBezTo>
                  <a:lnTo>
                    <a:pt x="40089" y="954"/>
                  </a:lnTo>
                  <a:cubicBezTo>
                    <a:pt x="40068" y="1006"/>
                    <a:pt x="40047" y="1068"/>
                    <a:pt x="40016" y="1120"/>
                  </a:cubicBezTo>
                  <a:cubicBezTo>
                    <a:pt x="39937" y="982"/>
                    <a:pt x="39906" y="817"/>
                    <a:pt x="39920" y="659"/>
                  </a:cubicBezTo>
                  <a:lnTo>
                    <a:pt x="39920" y="659"/>
                  </a:lnTo>
                  <a:cubicBezTo>
                    <a:pt x="39890" y="940"/>
                    <a:pt x="39860" y="1211"/>
                    <a:pt x="39829" y="1493"/>
                  </a:cubicBezTo>
                  <a:cubicBezTo>
                    <a:pt x="39819" y="1628"/>
                    <a:pt x="39799" y="1783"/>
                    <a:pt x="39695" y="1866"/>
                  </a:cubicBezTo>
                  <a:cubicBezTo>
                    <a:pt x="39746" y="1928"/>
                    <a:pt x="39788" y="2001"/>
                    <a:pt x="39809" y="2084"/>
                  </a:cubicBezTo>
                  <a:cubicBezTo>
                    <a:pt x="39737" y="2094"/>
                    <a:pt x="39664" y="2094"/>
                    <a:pt x="39601" y="2105"/>
                  </a:cubicBezTo>
                  <a:cubicBezTo>
                    <a:pt x="39654" y="2177"/>
                    <a:pt x="39571" y="2280"/>
                    <a:pt x="39488" y="2322"/>
                  </a:cubicBezTo>
                  <a:cubicBezTo>
                    <a:pt x="39405" y="2363"/>
                    <a:pt x="39291" y="2405"/>
                    <a:pt x="39291" y="2508"/>
                  </a:cubicBezTo>
                  <a:cubicBezTo>
                    <a:pt x="39281" y="2550"/>
                    <a:pt x="39311" y="2591"/>
                    <a:pt x="39332" y="2633"/>
                  </a:cubicBezTo>
                  <a:cubicBezTo>
                    <a:pt x="39373" y="2706"/>
                    <a:pt x="39415" y="2778"/>
                    <a:pt x="39456" y="2861"/>
                  </a:cubicBezTo>
                  <a:cubicBezTo>
                    <a:pt x="39465" y="2826"/>
                    <a:pt x="39503" y="2784"/>
                    <a:pt x="39540" y="2784"/>
                  </a:cubicBezTo>
                  <a:cubicBezTo>
                    <a:pt x="39547" y="2784"/>
                    <a:pt x="39553" y="2785"/>
                    <a:pt x="39560" y="2788"/>
                  </a:cubicBezTo>
                  <a:cubicBezTo>
                    <a:pt x="39633" y="2819"/>
                    <a:pt x="39654" y="2902"/>
                    <a:pt x="39654" y="2985"/>
                  </a:cubicBezTo>
                  <a:cubicBezTo>
                    <a:pt x="39654" y="3037"/>
                    <a:pt x="39654" y="3099"/>
                    <a:pt x="39612" y="3130"/>
                  </a:cubicBezTo>
                  <a:cubicBezTo>
                    <a:pt x="39606" y="3134"/>
                    <a:pt x="39600" y="3136"/>
                    <a:pt x="39594" y="3136"/>
                  </a:cubicBezTo>
                  <a:cubicBezTo>
                    <a:pt x="39566" y="3136"/>
                    <a:pt x="39537" y="3104"/>
                    <a:pt x="39529" y="3079"/>
                  </a:cubicBezTo>
                  <a:cubicBezTo>
                    <a:pt x="39477" y="3192"/>
                    <a:pt x="39384" y="3275"/>
                    <a:pt x="39270" y="3317"/>
                  </a:cubicBezTo>
                  <a:cubicBezTo>
                    <a:pt x="39281" y="3420"/>
                    <a:pt x="39291" y="3535"/>
                    <a:pt x="39301" y="3638"/>
                  </a:cubicBezTo>
                  <a:cubicBezTo>
                    <a:pt x="39249" y="3638"/>
                    <a:pt x="39198" y="3627"/>
                    <a:pt x="39136" y="3617"/>
                  </a:cubicBezTo>
                  <a:cubicBezTo>
                    <a:pt x="39136" y="3700"/>
                    <a:pt x="39125" y="3772"/>
                    <a:pt x="39125" y="3845"/>
                  </a:cubicBezTo>
                  <a:cubicBezTo>
                    <a:pt x="38990" y="3669"/>
                    <a:pt x="38825" y="3514"/>
                    <a:pt x="38638" y="3389"/>
                  </a:cubicBezTo>
                  <a:lnTo>
                    <a:pt x="38638" y="3389"/>
                  </a:lnTo>
                  <a:cubicBezTo>
                    <a:pt x="38648" y="3472"/>
                    <a:pt x="38659" y="3565"/>
                    <a:pt x="38669" y="3659"/>
                  </a:cubicBezTo>
                  <a:cubicBezTo>
                    <a:pt x="38644" y="3665"/>
                    <a:pt x="38619" y="3669"/>
                    <a:pt x="38593" y="3669"/>
                  </a:cubicBezTo>
                  <a:cubicBezTo>
                    <a:pt x="38503" y="3669"/>
                    <a:pt x="38414" y="3628"/>
                    <a:pt x="38372" y="3551"/>
                  </a:cubicBezTo>
                  <a:lnTo>
                    <a:pt x="38372" y="3551"/>
                  </a:lnTo>
                  <a:cubicBezTo>
                    <a:pt x="38440" y="3685"/>
                    <a:pt x="38398" y="3857"/>
                    <a:pt x="38275" y="3938"/>
                  </a:cubicBezTo>
                  <a:cubicBezTo>
                    <a:pt x="38524" y="4073"/>
                    <a:pt x="38772" y="4198"/>
                    <a:pt x="39011" y="4322"/>
                  </a:cubicBezTo>
                  <a:cubicBezTo>
                    <a:pt x="38908" y="4363"/>
                    <a:pt x="38876" y="4529"/>
                    <a:pt x="38959" y="4612"/>
                  </a:cubicBezTo>
                  <a:cubicBezTo>
                    <a:pt x="38930" y="4604"/>
                    <a:pt x="38899" y="4600"/>
                    <a:pt x="38869" y="4600"/>
                  </a:cubicBezTo>
                  <a:cubicBezTo>
                    <a:pt x="38779" y="4600"/>
                    <a:pt x="38687" y="4633"/>
                    <a:pt x="38617" y="4695"/>
                  </a:cubicBezTo>
                  <a:cubicBezTo>
                    <a:pt x="38752" y="4850"/>
                    <a:pt x="38887" y="5006"/>
                    <a:pt x="39021" y="5151"/>
                  </a:cubicBezTo>
                  <a:cubicBezTo>
                    <a:pt x="39021" y="5140"/>
                    <a:pt x="39032" y="5119"/>
                    <a:pt x="39053" y="5109"/>
                  </a:cubicBezTo>
                  <a:cubicBezTo>
                    <a:pt x="39071" y="5091"/>
                    <a:pt x="39094" y="5083"/>
                    <a:pt x="39117" y="5083"/>
                  </a:cubicBezTo>
                  <a:cubicBezTo>
                    <a:pt x="39159" y="5083"/>
                    <a:pt x="39202" y="5107"/>
                    <a:pt x="39228" y="5140"/>
                  </a:cubicBezTo>
                  <a:cubicBezTo>
                    <a:pt x="39270" y="5192"/>
                    <a:pt x="39249" y="5296"/>
                    <a:pt x="39260" y="5368"/>
                  </a:cubicBezTo>
                  <a:cubicBezTo>
                    <a:pt x="39343" y="5430"/>
                    <a:pt x="39281" y="5565"/>
                    <a:pt x="39187" y="5596"/>
                  </a:cubicBezTo>
                  <a:cubicBezTo>
                    <a:pt x="39161" y="5605"/>
                    <a:pt x="39133" y="5609"/>
                    <a:pt x="39106" y="5609"/>
                  </a:cubicBezTo>
                  <a:cubicBezTo>
                    <a:pt x="39036" y="5609"/>
                    <a:pt x="38964" y="5584"/>
                    <a:pt x="38897" y="5555"/>
                  </a:cubicBezTo>
                  <a:lnTo>
                    <a:pt x="38897" y="5555"/>
                  </a:lnTo>
                  <a:cubicBezTo>
                    <a:pt x="38938" y="5637"/>
                    <a:pt x="38990" y="5710"/>
                    <a:pt x="39042" y="5783"/>
                  </a:cubicBezTo>
                  <a:cubicBezTo>
                    <a:pt x="38938" y="5793"/>
                    <a:pt x="38835" y="5835"/>
                    <a:pt x="38752" y="5897"/>
                  </a:cubicBezTo>
                  <a:cubicBezTo>
                    <a:pt x="38835" y="5980"/>
                    <a:pt x="38918" y="6073"/>
                    <a:pt x="39000" y="6156"/>
                  </a:cubicBezTo>
                  <a:cubicBezTo>
                    <a:pt x="38990" y="6146"/>
                    <a:pt x="38980" y="6146"/>
                    <a:pt x="38959" y="6135"/>
                  </a:cubicBezTo>
                  <a:lnTo>
                    <a:pt x="38959" y="6135"/>
                  </a:lnTo>
                  <a:cubicBezTo>
                    <a:pt x="38990" y="6176"/>
                    <a:pt x="39011" y="6218"/>
                    <a:pt x="39011" y="6270"/>
                  </a:cubicBezTo>
                  <a:cubicBezTo>
                    <a:pt x="38997" y="6271"/>
                    <a:pt x="38983" y="6272"/>
                    <a:pt x="38969" y="6272"/>
                  </a:cubicBezTo>
                  <a:cubicBezTo>
                    <a:pt x="38869" y="6272"/>
                    <a:pt x="38772" y="6240"/>
                    <a:pt x="38690" y="6176"/>
                  </a:cubicBezTo>
                  <a:cubicBezTo>
                    <a:pt x="38597" y="6228"/>
                    <a:pt x="38493" y="6270"/>
                    <a:pt x="38399" y="6311"/>
                  </a:cubicBezTo>
                  <a:lnTo>
                    <a:pt x="38130" y="6311"/>
                  </a:lnTo>
                  <a:cubicBezTo>
                    <a:pt x="38244" y="6342"/>
                    <a:pt x="38203" y="6508"/>
                    <a:pt x="38203" y="6622"/>
                  </a:cubicBezTo>
                  <a:cubicBezTo>
                    <a:pt x="38209" y="6754"/>
                    <a:pt x="38345" y="6839"/>
                    <a:pt x="38475" y="6839"/>
                  </a:cubicBezTo>
                  <a:cubicBezTo>
                    <a:pt x="38550" y="6839"/>
                    <a:pt x="38623" y="6811"/>
                    <a:pt x="38669" y="6747"/>
                  </a:cubicBezTo>
                  <a:cubicBezTo>
                    <a:pt x="38669" y="6821"/>
                    <a:pt x="38749" y="6869"/>
                    <a:pt x="38823" y="6869"/>
                  </a:cubicBezTo>
                  <a:cubicBezTo>
                    <a:pt x="38842" y="6869"/>
                    <a:pt x="38860" y="6866"/>
                    <a:pt x="38876" y="6860"/>
                  </a:cubicBezTo>
                  <a:lnTo>
                    <a:pt x="38876" y="6860"/>
                  </a:lnTo>
                  <a:cubicBezTo>
                    <a:pt x="38804" y="6922"/>
                    <a:pt x="38793" y="7047"/>
                    <a:pt x="38866" y="7120"/>
                  </a:cubicBezTo>
                  <a:cubicBezTo>
                    <a:pt x="38657" y="7234"/>
                    <a:pt x="38420" y="7287"/>
                    <a:pt x="38183" y="7287"/>
                  </a:cubicBezTo>
                  <a:cubicBezTo>
                    <a:pt x="38162" y="7287"/>
                    <a:pt x="38141" y="7286"/>
                    <a:pt x="38120" y="7285"/>
                  </a:cubicBezTo>
                  <a:lnTo>
                    <a:pt x="38120" y="7285"/>
                  </a:lnTo>
                  <a:cubicBezTo>
                    <a:pt x="38254" y="7306"/>
                    <a:pt x="38369" y="7420"/>
                    <a:pt x="38379" y="7544"/>
                  </a:cubicBezTo>
                  <a:cubicBezTo>
                    <a:pt x="38414" y="7538"/>
                    <a:pt x="38449" y="7535"/>
                    <a:pt x="38484" y="7535"/>
                  </a:cubicBezTo>
                  <a:cubicBezTo>
                    <a:pt x="38688" y="7535"/>
                    <a:pt x="38886" y="7635"/>
                    <a:pt x="39000" y="7803"/>
                  </a:cubicBezTo>
                  <a:lnTo>
                    <a:pt x="38876" y="8052"/>
                  </a:lnTo>
                  <a:cubicBezTo>
                    <a:pt x="38772" y="8041"/>
                    <a:pt x="38680" y="7979"/>
                    <a:pt x="38607" y="7907"/>
                  </a:cubicBezTo>
                  <a:cubicBezTo>
                    <a:pt x="38555" y="7979"/>
                    <a:pt x="38514" y="8062"/>
                    <a:pt x="38462" y="8145"/>
                  </a:cubicBezTo>
                  <a:cubicBezTo>
                    <a:pt x="38379" y="8124"/>
                    <a:pt x="38307" y="8094"/>
                    <a:pt x="38254" y="8031"/>
                  </a:cubicBezTo>
                  <a:cubicBezTo>
                    <a:pt x="38254" y="8062"/>
                    <a:pt x="38234" y="8103"/>
                    <a:pt x="38192" y="8114"/>
                  </a:cubicBezTo>
                  <a:cubicBezTo>
                    <a:pt x="38130" y="8114"/>
                    <a:pt x="38089" y="8052"/>
                    <a:pt x="38058" y="7990"/>
                  </a:cubicBezTo>
                  <a:cubicBezTo>
                    <a:pt x="38026" y="7938"/>
                    <a:pt x="37996" y="7876"/>
                    <a:pt x="37934" y="7855"/>
                  </a:cubicBezTo>
                  <a:cubicBezTo>
                    <a:pt x="37913" y="7938"/>
                    <a:pt x="37840" y="8011"/>
                    <a:pt x="37747" y="8021"/>
                  </a:cubicBezTo>
                  <a:cubicBezTo>
                    <a:pt x="37757" y="8156"/>
                    <a:pt x="37819" y="8290"/>
                    <a:pt x="37902" y="8404"/>
                  </a:cubicBezTo>
                  <a:lnTo>
                    <a:pt x="37865" y="8373"/>
                  </a:lnTo>
                  <a:lnTo>
                    <a:pt x="37865" y="8373"/>
                  </a:lnTo>
                  <a:cubicBezTo>
                    <a:pt x="37947" y="8453"/>
                    <a:pt x="38019" y="8544"/>
                    <a:pt x="38079" y="8642"/>
                  </a:cubicBezTo>
                  <a:cubicBezTo>
                    <a:pt x="38186" y="8593"/>
                    <a:pt x="38304" y="8569"/>
                    <a:pt x="38422" y="8569"/>
                  </a:cubicBezTo>
                  <a:cubicBezTo>
                    <a:pt x="38579" y="8569"/>
                    <a:pt x="38736" y="8612"/>
                    <a:pt x="38866" y="8695"/>
                  </a:cubicBezTo>
                  <a:cubicBezTo>
                    <a:pt x="38783" y="8808"/>
                    <a:pt x="38783" y="8995"/>
                    <a:pt x="38887" y="9098"/>
                  </a:cubicBezTo>
                  <a:cubicBezTo>
                    <a:pt x="38825" y="9068"/>
                    <a:pt x="38772" y="9036"/>
                    <a:pt x="38710" y="9005"/>
                  </a:cubicBezTo>
                  <a:cubicBezTo>
                    <a:pt x="38659" y="9047"/>
                    <a:pt x="38627" y="9109"/>
                    <a:pt x="38617" y="9171"/>
                  </a:cubicBezTo>
                  <a:cubicBezTo>
                    <a:pt x="38514" y="9098"/>
                    <a:pt x="38420" y="9015"/>
                    <a:pt x="38317" y="8932"/>
                  </a:cubicBezTo>
                  <a:lnTo>
                    <a:pt x="38317" y="8932"/>
                  </a:lnTo>
                  <a:cubicBezTo>
                    <a:pt x="38346" y="8981"/>
                    <a:pt x="38295" y="9037"/>
                    <a:pt x="38246" y="9037"/>
                  </a:cubicBezTo>
                  <a:cubicBezTo>
                    <a:pt x="38242" y="9037"/>
                    <a:pt x="38238" y="9037"/>
                    <a:pt x="38234" y="9036"/>
                  </a:cubicBezTo>
                  <a:cubicBezTo>
                    <a:pt x="38203" y="9026"/>
                    <a:pt x="38182" y="9015"/>
                    <a:pt x="38162" y="8995"/>
                  </a:cubicBezTo>
                  <a:lnTo>
                    <a:pt x="38162" y="8995"/>
                  </a:lnTo>
                  <a:cubicBezTo>
                    <a:pt x="38182" y="9057"/>
                    <a:pt x="38151" y="9140"/>
                    <a:pt x="38089" y="9160"/>
                  </a:cubicBezTo>
                  <a:cubicBezTo>
                    <a:pt x="38358" y="9358"/>
                    <a:pt x="38627" y="9554"/>
                    <a:pt x="38897" y="9761"/>
                  </a:cubicBezTo>
                  <a:cubicBezTo>
                    <a:pt x="38980" y="9876"/>
                    <a:pt x="38897" y="10083"/>
                    <a:pt x="38752" y="10114"/>
                  </a:cubicBezTo>
                  <a:cubicBezTo>
                    <a:pt x="38738" y="10117"/>
                    <a:pt x="38725" y="10118"/>
                    <a:pt x="38711" y="10118"/>
                  </a:cubicBezTo>
                  <a:cubicBezTo>
                    <a:pt x="38579" y="10118"/>
                    <a:pt x="38455" y="9986"/>
                    <a:pt x="38482" y="9844"/>
                  </a:cubicBezTo>
                  <a:lnTo>
                    <a:pt x="38482" y="9844"/>
                  </a:lnTo>
                  <a:cubicBezTo>
                    <a:pt x="38431" y="9917"/>
                    <a:pt x="38379" y="9989"/>
                    <a:pt x="38337" y="10062"/>
                  </a:cubicBezTo>
                  <a:cubicBezTo>
                    <a:pt x="38337" y="9896"/>
                    <a:pt x="38265" y="9741"/>
                    <a:pt x="38151" y="9627"/>
                  </a:cubicBezTo>
                  <a:lnTo>
                    <a:pt x="38151" y="9627"/>
                  </a:lnTo>
                  <a:cubicBezTo>
                    <a:pt x="38182" y="9751"/>
                    <a:pt x="38120" y="9876"/>
                    <a:pt x="38017" y="9938"/>
                  </a:cubicBezTo>
                  <a:cubicBezTo>
                    <a:pt x="38141" y="10000"/>
                    <a:pt x="38244" y="10093"/>
                    <a:pt x="38327" y="10197"/>
                  </a:cubicBezTo>
                  <a:cubicBezTo>
                    <a:pt x="38265" y="10197"/>
                    <a:pt x="38192" y="10187"/>
                    <a:pt x="38141" y="10145"/>
                  </a:cubicBezTo>
                  <a:lnTo>
                    <a:pt x="38141" y="10145"/>
                  </a:lnTo>
                  <a:cubicBezTo>
                    <a:pt x="38213" y="10228"/>
                    <a:pt x="38254" y="10332"/>
                    <a:pt x="38254" y="10435"/>
                  </a:cubicBezTo>
                  <a:cubicBezTo>
                    <a:pt x="38230" y="10443"/>
                    <a:pt x="38204" y="10447"/>
                    <a:pt x="38179" y="10447"/>
                  </a:cubicBezTo>
                  <a:cubicBezTo>
                    <a:pt x="38109" y="10447"/>
                    <a:pt x="38041" y="10419"/>
                    <a:pt x="37996" y="10373"/>
                  </a:cubicBezTo>
                  <a:lnTo>
                    <a:pt x="37996" y="10373"/>
                  </a:lnTo>
                  <a:cubicBezTo>
                    <a:pt x="38006" y="10435"/>
                    <a:pt x="38017" y="10497"/>
                    <a:pt x="38037" y="10560"/>
                  </a:cubicBezTo>
                  <a:cubicBezTo>
                    <a:pt x="38015" y="10610"/>
                    <a:pt x="37963" y="10635"/>
                    <a:pt x="37908" y="10635"/>
                  </a:cubicBezTo>
                  <a:cubicBezTo>
                    <a:pt x="37885" y="10635"/>
                    <a:pt x="37862" y="10631"/>
                    <a:pt x="37840" y="10622"/>
                  </a:cubicBezTo>
                  <a:lnTo>
                    <a:pt x="37840" y="10622"/>
                  </a:lnTo>
                  <a:cubicBezTo>
                    <a:pt x="37892" y="10694"/>
                    <a:pt x="37881" y="10818"/>
                    <a:pt x="37809" y="10870"/>
                  </a:cubicBezTo>
                  <a:cubicBezTo>
                    <a:pt x="37784" y="10887"/>
                    <a:pt x="37754" y="10895"/>
                    <a:pt x="37723" y="10895"/>
                  </a:cubicBezTo>
                  <a:cubicBezTo>
                    <a:pt x="37641" y="10895"/>
                    <a:pt x="37552" y="10839"/>
                    <a:pt x="37529" y="10756"/>
                  </a:cubicBezTo>
                  <a:lnTo>
                    <a:pt x="37529" y="10756"/>
                  </a:lnTo>
                  <a:cubicBezTo>
                    <a:pt x="37535" y="10761"/>
                    <a:pt x="37542" y="10764"/>
                    <a:pt x="37550" y="10764"/>
                  </a:cubicBezTo>
                  <a:cubicBezTo>
                    <a:pt x="37558" y="10764"/>
                    <a:pt x="37566" y="10761"/>
                    <a:pt x="37571" y="10756"/>
                  </a:cubicBezTo>
                  <a:cubicBezTo>
                    <a:pt x="37644" y="10622"/>
                    <a:pt x="37695" y="10477"/>
                    <a:pt x="37695" y="10332"/>
                  </a:cubicBezTo>
                  <a:lnTo>
                    <a:pt x="37695" y="10332"/>
                  </a:lnTo>
                  <a:cubicBezTo>
                    <a:pt x="37644" y="10466"/>
                    <a:pt x="37581" y="10601"/>
                    <a:pt x="37529" y="10735"/>
                  </a:cubicBezTo>
                  <a:cubicBezTo>
                    <a:pt x="37488" y="10632"/>
                    <a:pt x="37426" y="10539"/>
                    <a:pt x="37353" y="10456"/>
                  </a:cubicBezTo>
                  <a:cubicBezTo>
                    <a:pt x="37156" y="10590"/>
                    <a:pt x="37239" y="10953"/>
                    <a:pt x="37032" y="11078"/>
                  </a:cubicBezTo>
                  <a:cubicBezTo>
                    <a:pt x="36949" y="11129"/>
                    <a:pt x="36845" y="11119"/>
                    <a:pt x="36742" y="11150"/>
                  </a:cubicBezTo>
                  <a:cubicBezTo>
                    <a:pt x="36752" y="11067"/>
                    <a:pt x="36742" y="10974"/>
                    <a:pt x="36711" y="10901"/>
                  </a:cubicBezTo>
                  <a:cubicBezTo>
                    <a:pt x="36576" y="11015"/>
                    <a:pt x="36483" y="11181"/>
                    <a:pt x="36452" y="11357"/>
                  </a:cubicBezTo>
                  <a:cubicBezTo>
                    <a:pt x="36472" y="11233"/>
                    <a:pt x="36442" y="11098"/>
                    <a:pt x="36379" y="10984"/>
                  </a:cubicBezTo>
                  <a:lnTo>
                    <a:pt x="36659" y="10549"/>
                  </a:lnTo>
                  <a:cubicBezTo>
                    <a:pt x="36648" y="10543"/>
                    <a:pt x="36638" y="10540"/>
                    <a:pt x="36627" y="10540"/>
                  </a:cubicBezTo>
                  <a:cubicBezTo>
                    <a:pt x="36566" y="10540"/>
                    <a:pt x="36508" y="10632"/>
                    <a:pt x="36472" y="10694"/>
                  </a:cubicBezTo>
                  <a:cubicBezTo>
                    <a:pt x="36440" y="10740"/>
                    <a:pt x="36390" y="10778"/>
                    <a:pt x="36366" y="10778"/>
                  </a:cubicBezTo>
                  <a:cubicBezTo>
                    <a:pt x="36352" y="10778"/>
                    <a:pt x="36347" y="10766"/>
                    <a:pt x="36359" y="10735"/>
                  </a:cubicBezTo>
                  <a:cubicBezTo>
                    <a:pt x="36379" y="10735"/>
                    <a:pt x="36389" y="10725"/>
                    <a:pt x="36400" y="10725"/>
                  </a:cubicBezTo>
                  <a:cubicBezTo>
                    <a:pt x="36442" y="10570"/>
                    <a:pt x="36483" y="10424"/>
                    <a:pt x="36524" y="10279"/>
                  </a:cubicBezTo>
                  <a:lnTo>
                    <a:pt x="36524" y="10279"/>
                  </a:lnTo>
                  <a:cubicBezTo>
                    <a:pt x="36462" y="10383"/>
                    <a:pt x="36379" y="10477"/>
                    <a:pt x="36276" y="10560"/>
                  </a:cubicBezTo>
                  <a:cubicBezTo>
                    <a:pt x="36297" y="10466"/>
                    <a:pt x="36306" y="10373"/>
                    <a:pt x="36317" y="10279"/>
                  </a:cubicBezTo>
                  <a:lnTo>
                    <a:pt x="36317" y="10279"/>
                  </a:lnTo>
                  <a:cubicBezTo>
                    <a:pt x="36265" y="10477"/>
                    <a:pt x="36131" y="10652"/>
                    <a:pt x="35954" y="10746"/>
                  </a:cubicBezTo>
                  <a:cubicBezTo>
                    <a:pt x="35944" y="10705"/>
                    <a:pt x="35944" y="10652"/>
                    <a:pt x="35933" y="10611"/>
                  </a:cubicBezTo>
                  <a:cubicBezTo>
                    <a:pt x="35849" y="10670"/>
                    <a:pt x="35745" y="10698"/>
                    <a:pt x="35641" y="10698"/>
                  </a:cubicBezTo>
                  <a:cubicBezTo>
                    <a:pt x="35543" y="10698"/>
                    <a:pt x="35445" y="10672"/>
                    <a:pt x="35364" y="10622"/>
                  </a:cubicBezTo>
                  <a:cubicBezTo>
                    <a:pt x="35478" y="10549"/>
                    <a:pt x="35602" y="10507"/>
                    <a:pt x="35737" y="10477"/>
                  </a:cubicBezTo>
                  <a:lnTo>
                    <a:pt x="35519" y="10228"/>
                  </a:lnTo>
                  <a:cubicBezTo>
                    <a:pt x="35643" y="10134"/>
                    <a:pt x="35788" y="10072"/>
                    <a:pt x="35944" y="10062"/>
                  </a:cubicBezTo>
                  <a:cubicBezTo>
                    <a:pt x="35913" y="10041"/>
                    <a:pt x="35892" y="10010"/>
                    <a:pt x="35861" y="9989"/>
                  </a:cubicBezTo>
                  <a:cubicBezTo>
                    <a:pt x="36048" y="9989"/>
                    <a:pt x="36234" y="9876"/>
                    <a:pt x="36327" y="9710"/>
                  </a:cubicBezTo>
                  <a:lnTo>
                    <a:pt x="36327" y="9710"/>
                  </a:lnTo>
                  <a:cubicBezTo>
                    <a:pt x="36286" y="9731"/>
                    <a:pt x="36234" y="9751"/>
                    <a:pt x="36182" y="9772"/>
                  </a:cubicBezTo>
                  <a:cubicBezTo>
                    <a:pt x="36161" y="9616"/>
                    <a:pt x="36161" y="9461"/>
                    <a:pt x="36182" y="9316"/>
                  </a:cubicBezTo>
                  <a:lnTo>
                    <a:pt x="36182" y="9316"/>
                  </a:lnTo>
                  <a:cubicBezTo>
                    <a:pt x="36110" y="9492"/>
                    <a:pt x="35996" y="9668"/>
                    <a:pt x="35861" y="9803"/>
                  </a:cubicBezTo>
                  <a:cubicBezTo>
                    <a:pt x="35851" y="9741"/>
                    <a:pt x="35851" y="9678"/>
                    <a:pt x="35851" y="9616"/>
                  </a:cubicBezTo>
                  <a:cubicBezTo>
                    <a:pt x="35643" y="9782"/>
                    <a:pt x="35468" y="9969"/>
                    <a:pt x="35302" y="10176"/>
                  </a:cubicBezTo>
                  <a:cubicBezTo>
                    <a:pt x="35285" y="10181"/>
                    <a:pt x="35268" y="10183"/>
                    <a:pt x="35250" y="10183"/>
                  </a:cubicBezTo>
                  <a:cubicBezTo>
                    <a:pt x="35130" y="10183"/>
                    <a:pt x="35013" y="10065"/>
                    <a:pt x="35022" y="9938"/>
                  </a:cubicBezTo>
                  <a:cubicBezTo>
                    <a:pt x="35037" y="9835"/>
                    <a:pt x="35149" y="9757"/>
                    <a:pt x="35256" y="9757"/>
                  </a:cubicBezTo>
                  <a:cubicBezTo>
                    <a:pt x="35290" y="9757"/>
                    <a:pt x="35323" y="9765"/>
                    <a:pt x="35353" y="9782"/>
                  </a:cubicBezTo>
                  <a:cubicBezTo>
                    <a:pt x="35332" y="9689"/>
                    <a:pt x="35270" y="9596"/>
                    <a:pt x="35187" y="9544"/>
                  </a:cubicBezTo>
                  <a:cubicBezTo>
                    <a:pt x="35291" y="9503"/>
                    <a:pt x="35395" y="9461"/>
                    <a:pt x="35498" y="9430"/>
                  </a:cubicBezTo>
                  <a:cubicBezTo>
                    <a:pt x="35540" y="9409"/>
                    <a:pt x="35581" y="9388"/>
                    <a:pt x="35602" y="9347"/>
                  </a:cubicBezTo>
                  <a:cubicBezTo>
                    <a:pt x="35611" y="9320"/>
                    <a:pt x="35582" y="9271"/>
                    <a:pt x="35547" y="9271"/>
                  </a:cubicBezTo>
                  <a:cubicBezTo>
                    <a:pt x="35546" y="9271"/>
                    <a:pt x="35545" y="9271"/>
                    <a:pt x="35544" y="9271"/>
                  </a:cubicBezTo>
                  <a:lnTo>
                    <a:pt x="35544" y="9271"/>
                  </a:lnTo>
                  <a:cubicBezTo>
                    <a:pt x="35692" y="9225"/>
                    <a:pt x="35799" y="9084"/>
                    <a:pt x="35809" y="8932"/>
                  </a:cubicBezTo>
                  <a:lnTo>
                    <a:pt x="35809" y="8932"/>
                  </a:lnTo>
                  <a:cubicBezTo>
                    <a:pt x="35758" y="8985"/>
                    <a:pt x="35685" y="9015"/>
                    <a:pt x="35613" y="9015"/>
                  </a:cubicBezTo>
                  <a:cubicBezTo>
                    <a:pt x="35592" y="8932"/>
                    <a:pt x="35602" y="8840"/>
                    <a:pt x="35633" y="8767"/>
                  </a:cubicBezTo>
                  <a:lnTo>
                    <a:pt x="35633" y="8767"/>
                  </a:lnTo>
                  <a:cubicBezTo>
                    <a:pt x="35550" y="8860"/>
                    <a:pt x="35457" y="8953"/>
                    <a:pt x="35353" y="9047"/>
                  </a:cubicBezTo>
                  <a:cubicBezTo>
                    <a:pt x="35302" y="8964"/>
                    <a:pt x="35291" y="8870"/>
                    <a:pt x="35312" y="8777"/>
                  </a:cubicBezTo>
                  <a:lnTo>
                    <a:pt x="35312" y="8777"/>
                  </a:lnTo>
                  <a:lnTo>
                    <a:pt x="35095" y="9088"/>
                  </a:lnTo>
                  <a:cubicBezTo>
                    <a:pt x="35074" y="9130"/>
                    <a:pt x="35042" y="9160"/>
                    <a:pt x="35001" y="9181"/>
                  </a:cubicBezTo>
                  <a:cubicBezTo>
                    <a:pt x="34994" y="9183"/>
                    <a:pt x="34986" y="9184"/>
                    <a:pt x="34979" y="9184"/>
                  </a:cubicBezTo>
                  <a:cubicBezTo>
                    <a:pt x="34946" y="9184"/>
                    <a:pt x="34912" y="9165"/>
                    <a:pt x="34908" y="9126"/>
                  </a:cubicBezTo>
                  <a:lnTo>
                    <a:pt x="34908" y="9126"/>
                  </a:lnTo>
                  <a:cubicBezTo>
                    <a:pt x="34911" y="9230"/>
                    <a:pt x="34810" y="9314"/>
                    <a:pt x="34718" y="9314"/>
                  </a:cubicBezTo>
                  <a:cubicBezTo>
                    <a:pt x="34694" y="9314"/>
                    <a:pt x="34670" y="9308"/>
                    <a:pt x="34649" y="9295"/>
                  </a:cubicBezTo>
                  <a:cubicBezTo>
                    <a:pt x="34535" y="9223"/>
                    <a:pt x="34535" y="9181"/>
                    <a:pt x="34639" y="9098"/>
                  </a:cubicBezTo>
                  <a:cubicBezTo>
                    <a:pt x="34701" y="9047"/>
                    <a:pt x="34773" y="8995"/>
                    <a:pt x="34835" y="8943"/>
                  </a:cubicBezTo>
                  <a:lnTo>
                    <a:pt x="34835" y="8943"/>
                  </a:lnTo>
                  <a:cubicBezTo>
                    <a:pt x="34820" y="8953"/>
                    <a:pt x="34803" y="8957"/>
                    <a:pt x="34786" y="8957"/>
                  </a:cubicBezTo>
                  <a:cubicBezTo>
                    <a:pt x="34709" y="8957"/>
                    <a:pt x="34626" y="8874"/>
                    <a:pt x="34659" y="8798"/>
                  </a:cubicBezTo>
                  <a:cubicBezTo>
                    <a:pt x="34690" y="8715"/>
                    <a:pt x="34804" y="8695"/>
                    <a:pt x="34887" y="8653"/>
                  </a:cubicBezTo>
                  <a:cubicBezTo>
                    <a:pt x="34957" y="8613"/>
                    <a:pt x="34979" y="8455"/>
                    <a:pt x="34895" y="8455"/>
                  </a:cubicBezTo>
                  <a:cubicBezTo>
                    <a:pt x="34893" y="8455"/>
                    <a:pt x="34890" y="8455"/>
                    <a:pt x="34887" y="8456"/>
                  </a:cubicBezTo>
                  <a:cubicBezTo>
                    <a:pt x="34950" y="8331"/>
                    <a:pt x="35012" y="8218"/>
                    <a:pt x="35074" y="8103"/>
                  </a:cubicBezTo>
                  <a:lnTo>
                    <a:pt x="35074" y="8103"/>
                  </a:lnTo>
                  <a:cubicBezTo>
                    <a:pt x="35059" y="8112"/>
                    <a:pt x="35043" y="8116"/>
                    <a:pt x="35025" y="8116"/>
                  </a:cubicBezTo>
                  <a:cubicBezTo>
                    <a:pt x="34979" y="8116"/>
                    <a:pt x="34927" y="8089"/>
                    <a:pt x="34897" y="8052"/>
                  </a:cubicBezTo>
                  <a:cubicBezTo>
                    <a:pt x="34867" y="7990"/>
                    <a:pt x="34867" y="7917"/>
                    <a:pt x="34856" y="7855"/>
                  </a:cubicBezTo>
                  <a:cubicBezTo>
                    <a:pt x="34794" y="8073"/>
                    <a:pt x="34669" y="8280"/>
                    <a:pt x="34504" y="8435"/>
                  </a:cubicBezTo>
                  <a:cubicBezTo>
                    <a:pt x="34441" y="8321"/>
                    <a:pt x="34431" y="8186"/>
                    <a:pt x="34462" y="8062"/>
                  </a:cubicBezTo>
                  <a:lnTo>
                    <a:pt x="34462" y="8062"/>
                  </a:lnTo>
                  <a:cubicBezTo>
                    <a:pt x="34379" y="8218"/>
                    <a:pt x="34234" y="8352"/>
                    <a:pt x="34058" y="8404"/>
                  </a:cubicBezTo>
                  <a:cubicBezTo>
                    <a:pt x="34110" y="8321"/>
                    <a:pt x="33923" y="8311"/>
                    <a:pt x="33882" y="8228"/>
                  </a:cubicBezTo>
                  <a:cubicBezTo>
                    <a:pt x="33861" y="8176"/>
                    <a:pt x="33893" y="8124"/>
                    <a:pt x="33923" y="8083"/>
                  </a:cubicBezTo>
                  <a:cubicBezTo>
                    <a:pt x="34006" y="7990"/>
                    <a:pt x="34121" y="7907"/>
                    <a:pt x="34234" y="7855"/>
                  </a:cubicBezTo>
                  <a:cubicBezTo>
                    <a:pt x="34255" y="7907"/>
                    <a:pt x="34286" y="7948"/>
                    <a:pt x="34338" y="7969"/>
                  </a:cubicBezTo>
                  <a:cubicBezTo>
                    <a:pt x="34421" y="7886"/>
                    <a:pt x="34494" y="7783"/>
                    <a:pt x="34545" y="7668"/>
                  </a:cubicBezTo>
                  <a:cubicBezTo>
                    <a:pt x="34556" y="7627"/>
                    <a:pt x="34566" y="7585"/>
                    <a:pt x="34535" y="7565"/>
                  </a:cubicBezTo>
                  <a:cubicBezTo>
                    <a:pt x="34526" y="7559"/>
                    <a:pt x="34516" y="7556"/>
                    <a:pt x="34505" y="7556"/>
                  </a:cubicBezTo>
                  <a:cubicBezTo>
                    <a:pt x="34480" y="7556"/>
                    <a:pt x="34453" y="7571"/>
                    <a:pt x="34431" y="7585"/>
                  </a:cubicBezTo>
                  <a:lnTo>
                    <a:pt x="34213" y="7741"/>
                  </a:lnTo>
                  <a:cubicBezTo>
                    <a:pt x="34110" y="7679"/>
                    <a:pt x="34006" y="7606"/>
                    <a:pt x="33923" y="7513"/>
                  </a:cubicBezTo>
                  <a:cubicBezTo>
                    <a:pt x="34017" y="7493"/>
                    <a:pt x="34110" y="7472"/>
                    <a:pt x="34204" y="7461"/>
                  </a:cubicBezTo>
                  <a:cubicBezTo>
                    <a:pt x="34223" y="7404"/>
                    <a:pt x="34207" y="7339"/>
                    <a:pt x="34163" y="7312"/>
                  </a:cubicBezTo>
                  <a:lnTo>
                    <a:pt x="34163" y="7312"/>
                  </a:lnTo>
                  <a:cubicBezTo>
                    <a:pt x="34202" y="7330"/>
                    <a:pt x="34244" y="7339"/>
                    <a:pt x="34286" y="7339"/>
                  </a:cubicBezTo>
                  <a:cubicBezTo>
                    <a:pt x="34412" y="7339"/>
                    <a:pt x="34541" y="7262"/>
                    <a:pt x="34586" y="7140"/>
                  </a:cubicBezTo>
                  <a:lnTo>
                    <a:pt x="34586" y="7140"/>
                  </a:lnTo>
                  <a:cubicBezTo>
                    <a:pt x="34556" y="7182"/>
                    <a:pt x="34514" y="7212"/>
                    <a:pt x="34473" y="7254"/>
                  </a:cubicBezTo>
                  <a:cubicBezTo>
                    <a:pt x="34514" y="7109"/>
                    <a:pt x="34556" y="6954"/>
                    <a:pt x="34597" y="6809"/>
                  </a:cubicBezTo>
                  <a:lnTo>
                    <a:pt x="34597" y="6809"/>
                  </a:lnTo>
                  <a:cubicBezTo>
                    <a:pt x="34535" y="6964"/>
                    <a:pt x="34390" y="7088"/>
                    <a:pt x="34213" y="7109"/>
                  </a:cubicBezTo>
                  <a:cubicBezTo>
                    <a:pt x="34213" y="7047"/>
                    <a:pt x="34255" y="6975"/>
                    <a:pt x="34307" y="6933"/>
                  </a:cubicBezTo>
                  <a:lnTo>
                    <a:pt x="34307" y="6933"/>
                  </a:lnTo>
                  <a:cubicBezTo>
                    <a:pt x="34187" y="7004"/>
                    <a:pt x="34052" y="7040"/>
                    <a:pt x="33920" y="7040"/>
                  </a:cubicBezTo>
                  <a:cubicBezTo>
                    <a:pt x="33858" y="7040"/>
                    <a:pt x="33796" y="7032"/>
                    <a:pt x="33737" y="7016"/>
                  </a:cubicBezTo>
                  <a:cubicBezTo>
                    <a:pt x="33706" y="6964"/>
                    <a:pt x="33778" y="6912"/>
                    <a:pt x="33831" y="6892"/>
                  </a:cubicBezTo>
                  <a:cubicBezTo>
                    <a:pt x="33893" y="6881"/>
                    <a:pt x="33965" y="6871"/>
                    <a:pt x="33996" y="6819"/>
                  </a:cubicBezTo>
                  <a:cubicBezTo>
                    <a:pt x="34048" y="6726"/>
                    <a:pt x="33913" y="6622"/>
                    <a:pt x="33923" y="6508"/>
                  </a:cubicBezTo>
                  <a:cubicBezTo>
                    <a:pt x="33923" y="6383"/>
                    <a:pt x="34079" y="6342"/>
                    <a:pt x="34204" y="6342"/>
                  </a:cubicBezTo>
                  <a:cubicBezTo>
                    <a:pt x="34328" y="6342"/>
                    <a:pt x="34483" y="6311"/>
                    <a:pt x="34514" y="6197"/>
                  </a:cubicBezTo>
                  <a:cubicBezTo>
                    <a:pt x="34473" y="6156"/>
                    <a:pt x="34431" y="6125"/>
                    <a:pt x="34390" y="6083"/>
                  </a:cubicBezTo>
                  <a:cubicBezTo>
                    <a:pt x="34524" y="6042"/>
                    <a:pt x="34618" y="5897"/>
                    <a:pt x="34597" y="5752"/>
                  </a:cubicBezTo>
                  <a:cubicBezTo>
                    <a:pt x="34577" y="5741"/>
                    <a:pt x="34566" y="5741"/>
                    <a:pt x="34545" y="5741"/>
                  </a:cubicBezTo>
                  <a:cubicBezTo>
                    <a:pt x="34607" y="5628"/>
                    <a:pt x="34607" y="5492"/>
                    <a:pt x="34545" y="5379"/>
                  </a:cubicBezTo>
                  <a:cubicBezTo>
                    <a:pt x="34307" y="5690"/>
                    <a:pt x="33923" y="5803"/>
                    <a:pt x="33603" y="6010"/>
                  </a:cubicBezTo>
                  <a:cubicBezTo>
                    <a:pt x="33695" y="5855"/>
                    <a:pt x="33748" y="5669"/>
                    <a:pt x="33706" y="5492"/>
                  </a:cubicBezTo>
                  <a:cubicBezTo>
                    <a:pt x="33913" y="5389"/>
                    <a:pt x="34131" y="5275"/>
                    <a:pt x="34286" y="5109"/>
                  </a:cubicBezTo>
                  <a:cubicBezTo>
                    <a:pt x="34441" y="4933"/>
                    <a:pt x="34535" y="4674"/>
                    <a:pt x="34452" y="4456"/>
                  </a:cubicBezTo>
                  <a:lnTo>
                    <a:pt x="34452" y="4456"/>
                  </a:lnTo>
                  <a:cubicBezTo>
                    <a:pt x="34328" y="4674"/>
                    <a:pt x="34151" y="4861"/>
                    <a:pt x="33934" y="4985"/>
                  </a:cubicBezTo>
                  <a:cubicBezTo>
                    <a:pt x="33976" y="4799"/>
                    <a:pt x="34017" y="4601"/>
                    <a:pt x="34058" y="4405"/>
                  </a:cubicBezTo>
                  <a:lnTo>
                    <a:pt x="34058" y="4405"/>
                  </a:lnTo>
                  <a:cubicBezTo>
                    <a:pt x="34037" y="4422"/>
                    <a:pt x="34008" y="4430"/>
                    <a:pt x="33978" y="4430"/>
                  </a:cubicBezTo>
                  <a:cubicBezTo>
                    <a:pt x="33936" y="4430"/>
                    <a:pt x="33892" y="4414"/>
                    <a:pt x="33861" y="4384"/>
                  </a:cubicBezTo>
                  <a:cubicBezTo>
                    <a:pt x="33695" y="4633"/>
                    <a:pt x="33499" y="4850"/>
                    <a:pt x="33260" y="5037"/>
                  </a:cubicBezTo>
                  <a:cubicBezTo>
                    <a:pt x="33136" y="4633"/>
                    <a:pt x="33136" y="4198"/>
                    <a:pt x="33260" y="3793"/>
                  </a:cubicBezTo>
                  <a:cubicBezTo>
                    <a:pt x="33250" y="3731"/>
                    <a:pt x="33230" y="3669"/>
                    <a:pt x="33219" y="3607"/>
                  </a:cubicBezTo>
                  <a:cubicBezTo>
                    <a:pt x="33437" y="3535"/>
                    <a:pt x="33633" y="3358"/>
                    <a:pt x="33737" y="3151"/>
                  </a:cubicBezTo>
                  <a:lnTo>
                    <a:pt x="33737" y="3151"/>
                  </a:lnTo>
                  <a:cubicBezTo>
                    <a:pt x="33726" y="3172"/>
                    <a:pt x="33706" y="3181"/>
                    <a:pt x="33684" y="3181"/>
                  </a:cubicBezTo>
                  <a:cubicBezTo>
                    <a:pt x="33640" y="3181"/>
                    <a:pt x="33588" y="3147"/>
                    <a:pt x="33582" y="3099"/>
                  </a:cubicBezTo>
                  <a:cubicBezTo>
                    <a:pt x="33561" y="3037"/>
                    <a:pt x="33603" y="2964"/>
                    <a:pt x="33644" y="2902"/>
                  </a:cubicBezTo>
                  <a:lnTo>
                    <a:pt x="33644" y="2902"/>
                  </a:lnTo>
                  <a:cubicBezTo>
                    <a:pt x="33509" y="2996"/>
                    <a:pt x="33385" y="3089"/>
                    <a:pt x="33250" y="3182"/>
                  </a:cubicBezTo>
                  <a:cubicBezTo>
                    <a:pt x="33260" y="2851"/>
                    <a:pt x="33426" y="2529"/>
                    <a:pt x="33685" y="2322"/>
                  </a:cubicBezTo>
                  <a:cubicBezTo>
                    <a:pt x="33665" y="2239"/>
                    <a:pt x="33633" y="2167"/>
                    <a:pt x="33612" y="2094"/>
                  </a:cubicBezTo>
                  <a:cubicBezTo>
                    <a:pt x="33478" y="2280"/>
                    <a:pt x="33343" y="2467"/>
                    <a:pt x="33198" y="2653"/>
                  </a:cubicBezTo>
                  <a:cubicBezTo>
                    <a:pt x="33136" y="1773"/>
                    <a:pt x="33064" y="882"/>
                    <a:pt x="3300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5"/>
          <p:cNvSpPr/>
          <p:nvPr/>
        </p:nvSpPr>
        <p:spPr>
          <a:xfrm>
            <a:off x="5693325" y="228599"/>
            <a:ext cx="4612695" cy="938776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"/>
          <p:cNvSpPr txBox="1">
            <a:spLocks noGrp="1"/>
          </p:cNvSpPr>
          <p:nvPr>
            <p:ph type="subTitle" idx="1"/>
          </p:nvPr>
        </p:nvSpPr>
        <p:spPr>
          <a:xfrm>
            <a:off x="1061680" y="2767793"/>
            <a:ext cx="26736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"/>
          <p:cNvSpPr txBox="1">
            <a:spLocks noGrp="1"/>
          </p:cNvSpPr>
          <p:nvPr>
            <p:ph type="subTitle" idx="2"/>
          </p:nvPr>
        </p:nvSpPr>
        <p:spPr>
          <a:xfrm>
            <a:off x="5408730" y="2767793"/>
            <a:ext cx="26736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"/>
          <p:cNvSpPr txBox="1">
            <a:spLocks noGrp="1"/>
          </p:cNvSpPr>
          <p:nvPr>
            <p:ph type="subTitle" idx="3"/>
          </p:nvPr>
        </p:nvSpPr>
        <p:spPr>
          <a:xfrm>
            <a:off x="1061675" y="2300245"/>
            <a:ext cx="26736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279" name="Google Shape;279;p5"/>
          <p:cNvSpPr txBox="1">
            <a:spLocks noGrp="1"/>
          </p:cNvSpPr>
          <p:nvPr>
            <p:ph type="subTitle" idx="4"/>
          </p:nvPr>
        </p:nvSpPr>
        <p:spPr>
          <a:xfrm>
            <a:off x="5408725" y="2300245"/>
            <a:ext cx="26736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Myeongjo ExtraBold"/>
              <a:buNone/>
              <a:defRPr sz="2000"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6"/>
          <p:cNvGrpSpPr/>
          <p:nvPr/>
        </p:nvGrpSpPr>
        <p:grpSpPr>
          <a:xfrm>
            <a:off x="-711726" y="4083900"/>
            <a:ext cx="10842835" cy="1798736"/>
            <a:chOff x="-711726" y="4083900"/>
            <a:chExt cx="10842835" cy="1798736"/>
          </a:xfrm>
        </p:grpSpPr>
        <p:sp>
          <p:nvSpPr>
            <p:cNvPr id="283" name="Google Shape;283;p6"/>
            <p:cNvSpPr/>
            <p:nvPr/>
          </p:nvSpPr>
          <p:spPr>
            <a:xfrm>
              <a:off x="-199889" y="4216524"/>
              <a:ext cx="9383130" cy="1574678"/>
            </a:xfrm>
            <a:custGeom>
              <a:avLst/>
              <a:gdLst/>
              <a:ahLst/>
              <a:cxnLst/>
              <a:rect l="l" t="t" r="r" b="b"/>
              <a:pathLst>
                <a:path w="89005" h="44901" extrusionOk="0">
                  <a:moveTo>
                    <a:pt x="64593" y="0"/>
                  </a:moveTo>
                  <a:cubicBezTo>
                    <a:pt x="64572" y="0"/>
                    <a:pt x="64552" y="2"/>
                    <a:pt x="64531" y="4"/>
                  </a:cubicBezTo>
                  <a:cubicBezTo>
                    <a:pt x="64365" y="15"/>
                    <a:pt x="64210" y="107"/>
                    <a:pt x="64065" y="201"/>
                  </a:cubicBezTo>
                  <a:cubicBezTo>
                    <a:pt x="63381" y="636"/>
                    <a:pt x="62884" y="1102"/>
                    <a:pt x="62262" y="1599"/>
                  </a:cubicBezTo>
                  <a:cubicBezTo>
                    <a:pt x="61869" y="1931"/>
                    <a:pt x="61133" y="1807"/>
                    <a:pt x="60988" y="2325"/>
                  </a:cubicBezTo>
                  <a:cubicBezTo>
                    <a:pt x="60677" y="2159"/>
                    <a:pt x="60335" y="2055"/>
                    <a:pt x="59983" y="2035"/>
                  </a:cubicBezTo>
                  <a:lnTo>
                    <a:pt x="59983" y="2035"/>
                  </a:lnTo>
                  <a:cubicBezTo>
                    <a:pt x="60096" y="2325"/>
                    <a:pt x="59868" y="2636"/>
                    <a:pt x="59620" y="2791"/>
                  </a:cubicBezTo>
                  <a:cubicBezTo>
                    <a:pt x="59382" y="2946"/>
                    <a:pt x="59081" y="3040"/>
                    <a:pt x="58915" y="3289"/>
                  </a:cubicBezTo>
                  <a:cubicBezTo>
                    <a:pt x="58760" y="3517"/>
                    <a:pt x="58740" y="3838"/>
                    <a:pt x="58604" y="4086"/>
                  </a:cubicBezTo>
                  <a:cubicBezTo>
                    <a:pt x="58501" y="4263"/>
                    <a:pt x="58346" y="4387"/>
                    <a:pt x="58190" y="4501"/>
                  </a:cubicBezTo>
                  <a:cubicBezTo>
                    <a:pt x="58056" y="4604"/>
                    <a:pt x="57931" y="4708"/>
                    <a:pt x="57807" y="4802"/>
                  </a:cubicBezTo>
                  <a:cubicBezTo>
                    <a:pt x="57465" y="4977"/>
                    <a:pt x="57610" y="5640"/>
                    <a:pt x="57278" y="5827"/>
                  </a:cubicBezTo>
                  <a:cubicBezTo>
                    <a:pt x="57175" y="5879"/>
                    <a:pt x="57050" y="5879"/>
                    <a:pt x="56957" y="5931"/>
                  </a:cubicBezTo>
                  <a:cubicBezTo>
                    <a:pt x="56781" y="6024"/>
                    <a:pt x="56719" y="6241"/>
                    <a:pt x="56636" y="6418"/>
                  </a:cubicBezTo>
                  <a:cubicBezTo>
                    <a:pt x="56387" y="6998"/>
                    <a:pt x="55890" y="7392"/>
                    <a:pt x="55413" y="7765"/>
                  </a:cubicBezTo>
                  <a:cubicBezTo>
                    <a:pt x="55113" y="8003"/>
                    <a:pt x="54812" y="8231"/>
                    <a:pt x="54501" y="8470"/>
                  </a:cubicBezTo>
                  <a:cubicBezTo>
                    <a:pt x="54429" y="8532"/>
                    <a:pt x="54346" y="8594"/>
                    <a:pt x="54263" y="8635"/>
                  </a:cubicBezTo>
                  <a:cubicBezTo>
                    <a:pt x="53797" y="8884"/>
                    <a:pt x="53124" y="8687"/>
                    <a:pt x="52833" y="9143"/>
                  </a:cubicBezTo>
                  <a:cubicBezTo>
                    <a:pt x="52781" y="9236"/>
                    <a:pt x="52751" y="9350"/>
                    <a:pt x="52678" y="9423"/>
                  </a:cubicBezTo>
                  <a:cubicBezTo>
                    <a:pt x="52585" y="9516"/>
                    <a:pt x="52440" y="9526"/>
                    <a:pt x="52315" y="9536"/>
                  </a:cubicBezTo>
                  <a:cubicBezTo>
                    <a:pt x="52292" y="9537"/>
                    <a:pt x="52269" y="9537"/>
                    <a:pt x="52246" y="9537"/>
                  </a:cubicBezTo>
                  <a:cubicBezTo>
                    <a:pt x="51761" y="9537"/>
                    <a:pt x="51177" y="9429"/>
                    <a:pt x="50771" y="9122"/>
                  </a:cubicBezTo>
                  <a:cubicBezTo>
                    <a:pt x="50357" y="8811"/>
                    <a:pt x="50119" y="8490"/>
                    <a:pt x="49569" y="8387"/>
                  </a:cubicBezTo>
                  <a:cubicBezTo>
                    <a:pt x="49466" y="8366"/>
                    <a:pt x="49362" y="8355"/>
                    <a:pt x="49269" y="8314"/>
                  </a:cubicBezTo>
                  <a:cubicBezTo>
                    <a:pt x="49103" y="8242"/>
                    <a:pt x="48989" y="8076"/>
                    <a:pt x="48834" y="7993"/>
                  </a:cubicBezTo>
                  <a:cubicBezTo>
                    <a:pt x="48647" y="7889"/>
                    <a:pt x="48429" y="7910"/>
                    <a:pt x="48233" y="7827"/>
                  </a:cubicBezTo>
                  <a:cubicBezTo>
                    <a:pt x="48109" y="7775"/>
                    <a:pt x="48005" y="7692"/>
                    <a:pt x="47891" y="7620"/>
                  </a:cubicBezTo>
                  <a:cubicBezTo>
                    <a:pt x="47538" y="7413"/>
                    <a:pt x="47124" y="7402"/>
                    <a:pt x="46720" y="7402"/>
                  </a:cubicBezTo>
                  <a:cubicBezTo>
                    <a:pt x="46575" y="7102"/>
                    <a:pt x="46419" y="7164"/>
                    <a:pt x="46140" y="7029"/>
                  </a:cubicBezTo>
                  <a:cubicBezTo>
                    <a:pt x="45933" y="6925"/>
                    <a:pt x="45767" y="6759"/>
                    <a:pt x="45601" y="6604"/>
                  </a:cubicBezTo>
                  <a:cubicBezTo>
                    <a:pt x="44865" y="5983"/>
                    <a:pt x="43943" y="5651"/>
                    <a:pt x="43021" y="5465"/>
                  </a:cubicBezTo>
                  <a:cubicBezTo>
                    <a:pt x="42845" y="5423"/>
                    <a:pt x="42659" y="5392"/>
                    <a:pt x="42503" y="5299"/>
                  </a:cubicBezTo>
                  <a:cubicBezTo>
                    <a:pt x="42399" y="5237"/>
                    <a:pt x="42316" y="5143"/>
                    <a:pt x="42203" y="5112"/>
                  </a:cubicBezTo>
                  <a:cubicBezTo>
                    <a:pt x="42171" y="5104"/>
                    <a:pt x="42140" y="5100"/>
                    <a:pt x="42110" y="5100"/>
                  </a:cubicBezTo>
                  <a:cubicBezTo>
                    <a:pt x="41851" y="5100"/>
                    <a:pt x="41635" y="5390"/>
                    <a:pt x="41394" y="5548"/>
                  </a:cubicBezTo>
                  <a:cubicBezTo>
                    <a:pt x="41052" y="5796"/>
                    <a:pt x="40596" y="5776"/>
                    <a:pt x="40202" y="5910"/>
                  </a:cubicBezTo>
                  <a:cubicBezTo>
                    <a:pt x="39809" y="6055"/>
                    <a:pt x="39477" y="6366"/>
                    <a:pt x="39156" y="6667"/>
                  </a:cubicBezTo>
                  <a:cubicBezTo>
                    <a:pt x="38162" y="7609"/>
                    <a:pt x="36815" y="8148"/>
                    <a:pt x="35768" y="9018"/>
                  </a:cubicBezTo>
                  <a:cubicBezTo>
                    <a:pt x="35592" y="9174"/>
                    <a:pt x="35406" y="9340"/>
                    <a:pt x="35188" y="9433"/>
                  </a:cubicBezTo>
                  <a:cubicBezTo>
                    <a:pt x="35001" y="9506"/>
                    <a:pt x="34805" y="9536"/>
                    <a:pt x="34607" y="9536"/>
                  </a:cubicBezTo>
                  <a:cubicBezTo>
                    <a:pt x="34564" y="9538"/>
                    <a:pt x="34521" y="9539"/>
                    <a:pt x="34479" y="9539"/>
                  </a:cubicBezTo>
                  <a:cubicBezTo>
                    <a:pt x="33407" y="9539"/>
                    <a:pt x="32761" y="9034"/>
                    <a:pt x="32183" y="8106"/>
                  </a:cubicBezTo>
                  <a:cubicBezTo>
                    <a:pt x="31976" y="7775"/>
                    <a:pt x="31644" y="7578"/>
                    <a:pt x="31312" y="7402"/>
                  </a:cubicBezTo>
                  <a:cubicBezTo>
                    <a:pt x="31282" y="7381"/>
                    <a:pt x="31240" y="7360"/>
                    <a:pt x="31199" y="7350"/>
                  </a:cubicBezTo>
                  <a:cubicBezTo>
                    <a:pt x="31147" y="7350"/>
                    <a:pt x="31095" y="7360"/>
                    <a:pt x="31043" y="7381"/>
                  </a:cubicBezTo>
                  <a:cubicBezTo>
                    <a:pt x="30774" y="7496"/>
                    <a:pt x="30515" y="7671"/>
                    <a:pt x="30308" y="7899"/>
                  </a:cubicBezTo>
                  <a:cubicBezTo>
                    <a:pt x="30256" y="7961"/>
                    <a:pt x="30204" y="8024"/>
                    <a:pt x="30121" y="8034"/>
                  </a:cubicBezTo>
                  <a:cubicBezTo>
                    <a:pt x="30080" y="8034"/>
                    <a:pt x="30048" y="8014"/>
                    <a:pt x="30007" y="8014"/>
                  </a:cubicBezTo>
                  <a:cubicBezTo>
                    <a:pt x="29999" y="8013"/>
                    <a:pt x="29992" y="8013"/>
                    <a:pt x="29985" y="8013"/>
                  </a:cubicBezTo>
                  <a:cubicBezTo>
                    <a:pt x="29793" y="8013"/>
                    <a:pt x="29663" y="8263"/>
                    <a:pt x="29478" y="8263"/>
                  </a:cubicBezTo>
                  <a:cubicBezTo>
                    <a:pt x="29475" y="8263"/>
                    <a:pt x="29471" y="8262"/>
                    <a:pt x="29468" y="8262"/>
                  </a:cubicBezTo>
                  <a:cubicBezTo>
                    <a:pt x="29383" y="8262"/>
                    <a:pt x="29298" y="8213"/>
                    <a:pt x="29212" y="8213"/>
                  </a:cubicBezTo>
                  <a:cubicBezTo>
                    <a:pt x="29194" y="8213"/>
                    <a:pt x="29176" y="8215"/>
                    <a:pt x="29157" y="8221"/>
                  </a:cubicBezTo>
                  <a:cubicBezTo>
                    <a:pt x="28857" y="8334"/>
                    <a:pt x="28618" y="8397"/>
                    <a:pt x="28277" y="8459"/>
                  </a:cubicBezTo>
                  <a:cubicBezTo>
                    <a:pt x="27831" y="8148"/>
                    <a:pt x="27344" y="7899"/>
                    <a:pt x="26857" y="7651"/>
                  </a:cubicBezTo>
                  <a:cubicBezTo>
                    <a:pt x="25779" y="7102"/>
                    <a:pt x="24692" y="6552"/>
                    <a:pt x="23614" y="6003"/>
                  </a:cubicBezTo>
                  <a:cubicBezTo>
                    <a:pt x="23062" y="5723"/>
                    <a:pt x="22485" y="5434"/>
                    <a:pt x="21890" y="5434"/>
                  </a:cubicBezTo>
                  <a:cubicBezTo>
                    <a:pt x="21826" y="5434"/>
                    <a:pt x="21761" y="5437"/>
                    <a:pt x="21697" y="5444"/>
                  </a:cubicBezTo>
                  <a:cubicBezTo>
                    <a:pt x="21552" y="5454"/>
                    <a:pt x="21407" y="5485"/>
                    <a:pt x="21252" y="5485"/>
                  </a:cubicBezTo>
                  <a:cubicBezTo>
                    <a:pt x="20651" y="5465"/>
                    <a:pt x="19894" y="4998"/>
                    <a:pt x="19325" y="4770"/>
                  </a:cubicBezTo>
                  <a:cubicBezTo>
                    <a:pt x="18848" y="4584"/>
                    <a:pt x="18371" y="4387"/>
                    <a:pt x="17905" y="4169"/>
                  </a:cubicBezTo>
                  <a:cubicBezTo>
                    <a:pt x="17387" y="3941"/>
                    <a:pt x="16879" y="3703"/>
                    <a:pt x="16371" y="3455"/>
                  </a:cubicBezTo>
                  <a:cubicBezTo>
                    <a:pt x="16040" y="3299"/>
                    <a:pt x="15698" y="3144"/>
                    <a:pt x="15367" y="2988"/>
                  </a:cubicBezTo>
                  <a:cubicBezTo>
                    <a:pt x="15149" y="2884"/>
                    <a:pt x="14941" y="2781"/>
                    <a:pt x="14724" y="2677"/>
                  </a:cubicBezTo>
                  <a:cubicBezTo>
                    <a:pt x="14626" y="2636"/>
                    <a:pt x="14528" y="2595"/>
                    <a:pt x="14435" y="2595"/>
                  </a:cubicBezTo>
                  <a:cubicBezTo>
                    <a:pt x="14410" y="2595"/>
                    <a:pt x="14385" y="2598"/>
                    <a:pt x="14361" y="2605"/>
                  </a:cubicBezTo>
                  <a:cubicBezTo>
                    <a:pt x="14216" y="2646"/>
                    <a:pt x="14123" y="2781"/>
                    <a:pt x="13999" y="2854"/>
                  </a:cubicBezTo>
                  <a:cubicBezTo>
                    <a:pt x="13893" y="2910"/>
                    <a:pt x="13781" y="2916"/>
                    <a:pt x="13673" y="2916"/>
                  </a:cubicBezTo>
                  <a:cubicBezTo>
                    <a:pt x="13643" y="2916"/>
                    <a:pt x="13613" y="2916"/>
                    <a:pt x="13584" y="2916"/>
                  </a:cubicBezTo>
                  <a:cubicBezTo>
                    <a:pt x="13004" y="2916"/>
                    <a:pt x="12424" y="3029"/>
                    <a:pt x="11895" y="3268"/>
                  </a:cubicBezTo>
                  <a:cubicBezTo>
                    <a:pt x="11819" y="3204"/>
                    <a:pt x="11727" y="3177"/>
                    <a:pt x="11631" y="3177"/>
                  </a:cubicBezTo>
                  <a:cubicBezTo>
                    <a:pt x="11494" y="3177"/>
                    <a:pt x="11348" y="3234"/>
                    <a:pt x="11232" y="3319"/>
                  </a:cubicBezTo>
                  <a:cubicBezTo>
                    <a:pt x="11035" y="3475"/>
                    <a:pt x="10890" y="3683"/>
                    <a:pt x="10693" y="3838"/>
                  </a:cubicBezTo>
                  <a:cubicBezTo>
                    <a:pt x="10396" y="4085"/>
                    <a:pt x="10035" y="4166"/>
                    <a:pt x="9659" y="4166"/>
                  </a:cubicBezTo>
                  <a:cubicBezTo>
                    <a:pt x="9327" y="4166"/>
                    <a:pt x="8983" y="4103"/>
                    <a:pt x="8662" y="4035"/>
                  </a:cubicBezTo>
                  <a:cubicBezTo>
                    <a:pt x="8632" y="3692"/>
                    <a:pt x="8331" y="3444"/>
                    <a:pt x="8031" y="3361"/>
                  </a:cubicBezTo>
                  <a:cubicBezTo>
                    <a:pt x="7730" y="3268"/>
                    <a:pt x="7409" y="3299"/>
                    <a:pt x="7098" y="3268"/>
                  </a:cubicBezTo>
                  <a:cubicBezTo>
                    <a:pt x="6725" y="3216"/>
                    <a:pt x="6373" y="3092"/>
                    <a:pt x="6030" y="2957"/>
                  </a:cubicBezTo>
                  <a:cubicBezTo>
                    <a:pt x="5772" y="2854"/>
                    <a:pt x="5512" y="2760"/>
                    <a:pt x="5254" y="2667"/>
                  </a:cubicBezTo>
                  <a:cubicBezTo>
                    <a:pt x="5243" y="2511"/>
                    <a:pt x="5015" y="2532"/>
                    <a:pt x="4870" y="2522"/>
                  </a:cubicBezTo>
                  <a:cubicBezTo>
                    <a:pt x="4528" y="2511"/>
                    <a:pt x="4197" y="2408"/>
                    <a:pt x="3896" y="2232"/>
                  </a:cubicBezTo>
                  <a:cubicBezTo>
                    <a:pt x="3741" y="2149"/>
                    <a:pt x="3596" y="2045"/>
                    <a:pt x="3430" y="2035"/>
                  </a:cubicBezTo>
                  <a:cubicBezTo>
                    <a:pt x="3424" y="2034"/>
                    <a:pt x="3417" y="2034"/>
                    <a:pt x="3410" y="2034"/>
                  </a:cubicBezTo>
                  <a:cubicBezTo>
                    <a:pt x="3240" y="2034"/>
                    <a:pt x="3068" y="2156"/>
                    <a:pt x="3078" y="2336"/>
                  </a:cubicBezTo>
                  <a:cubicBezTo>
                    <a:pt x="2948" y="2198"/>
                    <a:pt x="2768" y="2055"/>
                    <a:pt x="2603" y="2055"/>
                  </a:cubicBezTo>
                  <a:cubicBezTo>
                    <a:pt x="2544" y="2055"/>
                    <a:pt x="2487" y="2074"/>
                    <a:pt x="2435" y="2118"/>
                  </a:cubicBezTo>
                  <a:cubicBezTo>
                    <a:pt x="2394" y="2159"/>
                    <a:pt x="2353" y="2211"/>
                    <a:pt x="2300" y="2211"/>
                  </a:cubicBezTo>
                  <a:cubicBezTo>
                    <a:pt x="2249" y="2211"/>
                    <a:pt x="2208" y="2149"/>
                    <a:pt x="2176" y="2097"/>
                  </a:cubicBezTo>
                  <a:cubicBezTo>
                    <a:pt x="2092" y="1987"/>
                    <a:pt x="1956" y="1927"/>
                    <a:pt x="1825" y="1927"/>
                  </a:cubicBezTo>
                  <a:cubicBezTo>
                    <a:pt x="1697" y="1927"/>
                    <a:pt x="1574" y="1985"/>
                    <a:pt x="1513" y="2108"/>
                  </a:cubicBezTo>
                  <a:cubicBezTo>
                    <a:pt x="1441" y="1993"/>
                    <a:pt x="1368" y="1880"/>
                    <a:pt x="1254" y="1807"/>
                  </a:cubicBezTo>
                  <a:cubicBezTo>
                    <a:pt x="1209" y="1782"/>
                    <a:pt x="1158" y="1769"/>
                    <a:pt x="1108" y="1769"/>
                  </a:cubicBezTo>
                  <a:cubicBezTo>
                    <a:pt x="1030" y="1769"/>
                    <a:pt x="956" y="1800"/>
                    <a:pt x="912" y="1869"/>
                  </a:cubicBezTo>
                  <a:cubicBezTo>
                    <a:pt x="766" y="1593"/>
                    <a:pt x="475" y="1411"/>
                    <a:pt x="179" y="1411"/>
                  </a:cubicBezTo>
                  <a:cubicBezTo>
                    <a:pt x="119" y="1411"/>
                    <a:pt x="59" y="1418"/>
                    <a:pt x="0" y="1434"/>
                  </a:cubicBezTo>
                  <a:lnTo>
                    <a:pt x="518" y="44900"/>
                  </a:lnTo>
                  <a:lnTo>
                    <a:pt x="88933" y="44900"/>
                  </a:lnTo>
                  <a:lnTo>
                    <a:pt x="89005" y="1890"/>
                  </a:lnTo>
                  <a:cubicBezTo>
                    <a:pt x="88934" y="1818"/>
                    <a:pt x="87769" y="977"/>
                    <a:pt x="87721" y="977"/>
                  </a:cubicBezTo>
                  <a:cubicBezTo>
                    <a:pt x="87721" y="977"/>
                    <a:pt x="87720" y="978"/>
                    <a:pt x="87720" y="978"/>
                  </a:cubicBezTo>
                  <a:cubicBezTo>
                    <a:pt x="87316" y="1475"/>
                    <a:pt x="86912" y="1963"/>
                    <a:pt x="86497" y="2460"/>
                  </a:cubicBezTo>
                  <a:cubicBezTo>
                    <a:pt x="86405" y="2573"/>
                    <a:pt x="86301" y="2698"/>
                    <a:pt x="86156" y="2739"/>
                  </a:cubicBezTo>
                  <a:cubicBezTo>
                    <a:pt x="86011" y="2781"/>
                    <a:pt x="85845" y="2729"/>
                    <a:pt x="85721" y="2812"/>
                  </a:cubicBezTo>
                  <a:cubicBezTo>
                    <a:pt x="85576" y="2905"/>
                    <a:pt x="85544" y="3112"/>
                    <a:pt x="85441" y="3257"/>
                  </a:cubicBezTo>
                  <a:cubicBezTo>
                    <a:pt x="85203" y="3568"/>
                    <a:pt x="84685" y="3434"/>
                    <a:pt x="84446" y="3745"/>
                  </a:cubicBezTo>
                  <a:cubicBezTo>
                    <a:pt x="84374" y="3838"/>
                    <a:pt x="84332" y="3962"/>
                    <a:pt x="84229" y="4024"/>
                  </a:cubicBezTo>
                  <a:cubicBezTo>
                    <a:pt x="84196" y="4042"/>
                    <a:pt x="84164" y="4050"/>
                    <a:pt x="84131" y="4050"/>
                  </a:cubicBezTo>
                  <a:cubicBezTo>
                    <a:pt x="83974" y="4050"/>
                    <a:pt x="83811" y="3875"/>
                    <a:pt x="83648" y="3807"/>
                  </a:cubicBezTo>
                  <a:cubicBezTo>
                    <a:pt x="83587" y="3784"/>
                    <a:pt x="83525" y="3775"/>
                    <a:pt x="83462" y="3775"/>
                  </a:cubicBezTo>
                  <a:cubicBezTo>
                    <a:pt x="83354" y="3775"/>
                    <a:pt x="83245" y="3801"/>
                    <a:pt x="83140" y="3828"/>
                  </a:cubicBezTo>
                  <a:lnTo>
                    <a:pt x="82519" y="3983"/>
                  </a:lnTo>
                  <a:cubicBezTo>
                    <a:pt x="82333" y="4029"/>
                    <a:pt x="82138" y="4076"/>
                    <a:pt x="81946" y="4076"/>
                  </a:cubicBezTo>
                  <a:cubicBezTo>
                    <a:pt x="81838" y="4076"/>
                    <a:pt x="81732" y="4061"/>
                    <a:pt x="81628" y="4024"/>
                  </a:cubicBezTo>
                  <a:cubicBezTo>
                    <a:pt x="81215" y="3863"/>
                    <a:pt x="80929" y="3339"/>
                    <a:pt x="80494" y="3339"/>
                  </a:cubicBezTo>
                  <a:cubicBezTo>
                    <a:pt x="80482" y="3339"/>
                    <a:pt x="80469" y="3339"/>
                    <a:pt x="80457" y="3340"/>
                  </a:cubicBezTo>
                  <a:cubicBezTo>
                    <a:pt x="80356" y="3350"/>
                    <a:pt x="80255" y="3383"/>
                    <a:pt x="80154" y="3383"/>
                  </a:cubicBezTo>
                  <a:cubicBezTo>
                    <a:pt x="80141" y="3383"/>
                    <a:pt x="80128" y="3383"/>
                    <a:pt x="80115" y="3382"/>
                  </a:cubicBezTo>
                  <a:cubicBezTo>
                    <a:pt x="79949" y="3351"/>
                    <a:pt x="79815" y="3185"/>
                    <a:pt x="79649" y="3133"/>
                  </a:cubicBezTo>
                  <a:cubicBezTo>
                    <a:pt x="79597" y="3116"/>
                    <a:pt x="79545" y="3111"/>
                    <a:pt x="79492" y="3111"/>
                  </a:cubicBezTo>
                  <a:cubicBezTo>
                    <a:pt x="79430" y="3111"/>
                    <a:pt x="79368" y="3117"/>
                    <a:pt x="79307" y="3117"/>
                  </a:cubicBezTo>
                  <a:cubicBezTo>
                    <a:pt x="79262" y="3117"/>
                    <a:pt x="79216" y="3114"/>
                    <a:pt x="79172" y="3102"/>
                  </a:cubicBezTo>
                  <a:cubicBezTo>
                    <a:pt x="79069" y="3082"/>
                    <a:pt x="78975" y="3009"/>
                    <a:pt x="78892" y="2936"/>
                  </a:cubicBezTo>
                  <a:cubicBezTo>
                    <a:pt x="78406" y="2553"/>
                    <a:pt x="77825" y="1900"/>
                    <a:pt x="77245" y="1703"/>
                  </a:cubicBezTo>
                  <a:cubicBezTo>
                    <a:pt x="77113" y="1660"/>
                    <a:pt x="76970" y="1643"/>
                    <a:pt x="76822" y="1643"/>
                  </a:cubicBezTo>
                  <a:cubicBezTo>
                    <a:pt x="76326" y="1643"/>
                    <a:pt x="75764" y="1832"/>
                    <a:pt x="75318" y="1880"/>
                  </a:cubicBezTo>
                  <a:cubicBezTo>
                    <a:pt x="74851" y="1942"/>
                    <a:pt x="74374" y="2004"/>
                    <a:pt x="73909" y="2055"/>
                  </a:cubicBezTo>
                  <a:cubicBezTo>
                    <a:pt x="73152" y="2149"/>
                    <a:pt x="72603" y="2677"/>
                    <a:pt x="71857" y="2884"/>
                  </a:cubicBezTo>
                  <a:cubicBezTo>
                    <a:pt x="71804" y="2899"/>
                    <a:pt x="71745" y="2909"/>
                    <a:pt x="71689" y="2909"/>
                  </a:cubicBezTo>
                  <a:cubicBezTo>
                    <a:pt x="71669" y="2909"/>
                    <a:pt x="71649" y="2908"/>
                    <a:pt x="71629" y="2905"/>
                  </a:cubicBezTo>
                  <a:cubicBezTo>
                    <a:pt x="71546" y="2895"/>
                    <a:pt x="71473" y="2843"/>
                    <a:pt x="71401" y="2791"/>
                  </a:cubicBezTo>
                  <a:cubicBezTo>
                    <a:pt x="71153" y="2626"/>
                    <a:pt x="70904" y="2460"/>
                    <a:pt x="70655" y="2283"/>
                  </a:cubicBezTo>
                  <a:cubicBezTo>
                    <a:pt x="70582" y="2242"/>
                    <a:pt x="70510" y="2190"/>
                    <a:pt x="70469" y="2118"/>
                  </a:cubicBezTo>
                  <a:cubicBezTo>
                    <a:pt x="70406" y="2004"/>
                    <a:pt x="70427" y="1859"/>
                    <a:pt x="70354" y="1755"/>
                  </a:cubicBezTo>
                  <a:cubicBezTo>
                    <a:pt x="70241" y="1558"/>
                    <a:pt x="69951" y="1610"/>
                    <a:pt x="69764" y="1486"/>
                  </a:cubicBezTo>
                  <a:cubicBezTo>
                    <a:pt x="69650" y="1413"/>
                    <a:pt x="69578" y="1279"/>
                    <a:pt x="69463" y="1206"/>
                  </a:cubicBezTo>
                  <a:cubicBezTo>
                    <a:pt x="69370" y="1144"/>
                    <a:pt x="69256" y="1134"/>
                    <a:pt x="69142" y="1123"/>
                  </a:cubicBezTo>
                  <a:cubicBezTo>
                    <a:pt x="67785" y="1061"/>
                    <a:pt x="66531" y="1102"/>
                    <a:pt x="65319" y="315"/>
                  </a:cubicBezTo>
                  <a:cubicBezTo>
                    <a:pt x="65088" y="171"/>
                    <a:pt x="64849" y="0"/>
                    <a:pt x="6459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-215175" y="4307355"/>
              <a:ext cx="9574366" cy="1476938"/>
            </a:xfrm>
            <a:custGeom>
              <a:avLst/>
              <a:gdLst/>
              <a:ahLst/>
              <a:cxnLst/>
              <a:rect l="l" t="t" r="r" b="b"/>
              <a:pathLst>
                <a:path w="90819" h="42114" extrusionOk="0">
                  <a:moveTo>
                    <a:pt x="24904" y="1"/>
                  </a:moveTo>
                  <a:cubicBezTo>
                    <a:pt x="24641" y="1"/>
                    <a:pt x="24403" y="161"/>
                    <a:pt x="24174" y="305"/>
                  </a:cubicBezTo>
                  <a:cubicBezTo>
                    <a:pt x="22940" y="1040"/>
                    <a:pt x="21655" y="989"/>
                    <a:pt x="20267" y="1061"/>
                  </a:cubicBezTo>
                  <a:cubicBezTo>
                    <a:pt x="20153" y="1061"/>
                    <a:pt x="20039" y="1072"/>
                    <a:pt x="19935" y="1134"/>
                  </a:cubicBezTo>
                  <a:cubicBezTo>
                    <a:pt x="19822" y="1196"/>
                    <a:pt x="19749" y="1320"/>
                    <a:pt x="19635" y="1393"/>
                  </a:cubicBezTo>
                  <a:cubicBezTo>
                    <a:pt x="19438" y="1507"/>
                    <a:pt x="19148" y="1466"/>
                    <a:pt x="19024" y="1652"/>
                  </a:cubicBezTo>
                  <a:cubicBezTo>
                    <a:pt x="18961" y="1745"/>
                    <a:pt x="18972" y="1890"/>
                    <a:pt x="18910" y="1994"/>
                  </a:cubicBezTo>
                  <a:cubicBezTo>
                    <a:pt x="18869" y="2056"/>
                    <a:pt x="18796" y="2108"/>
                    <a:pt x="18724" y="2149"/>
                  </a:cubicBezTo>
                  <a:cubicBezTo>
                    <a:pt x="18475" y="2304"/>
                    <a:pt x="18215" y="2460"/>
                    <a:pt x="17957" y="2626"/>
                  </a:cubicBezTo>
                  <a:cubicBezTo>
                    <a:pt x="17884" y="2667"/>
                    <a:pt x="17812" y="2719"/>
                    <a:pt x="17729" y="2730"/>
                  </a:cubicBezTo>
                  <a:cubicBezTo>
                    <a:pt x="17715" y="2731"/>
                    <a:pt x="17702" y="2732"/>
                    <a:pt x="17687" y="2732"/>
                  </a:cubicBezTo>
                  <a:cubicBezTo>
                    <a:pt x="17626" y="2732"/>
                    <a:pt x="17560" y="2717"/>
                    <a:pt x="17501" y="2709"/>
                  </a:cubicBezTo>
                  <a:cubicBezTo>
                    <a:pt x="16734" y="2512"/>
                    <a:pt x="16175" y="2025"/>
                    <a:pt x="15408" y="1931"/>
                  </a:cubicBezTo>
                  <a:cubicBezTo>
                    <a:pt x="14921" y="1880"/>
                    <a:pt x="14444" y="1828"/>
                    <a:pt x="13967" y="1766"/>
                  </a:cubicBezTo>
                  <a:cubicBezTo>
                    <a:pt x="13515" y="1718"/>
                    <a:pt x="12940" y="1543"/>
                    <a:pt x="12435" y="1543"/>
                  </a:cubicBezTo>
                  <a:cubicBezTo>
                    <a:pt x="12281" y="1543"/>
                    <a:pt x="12134" y="1559"/>
                    <a:pt x="11999" y="1600"/>
                  </a:cubicBezTo>
                  <a:cubicBezTo>
                    <a:pt x="11408" y="1786"/>
                    <a:pt x="10817" y="2398"/>
                    <a:pt x="10320" y="2760"/>
                  </a:cubicBezTo>
                  <a:cubicBezTo>
                    <a:pt x="10237" y="2822"/>
                    <a:pt x="10144" y="2895"/>
                    <a:pt x="10030" y="2916"/>
                  </a:cubicBezTo>
                  <a:cubicBezTo>
                    <a:pt x="9987" y="2928"/>
                    <a:pt x="9943" y="2931"/>
                    <a:pt x="9897" y="2931"/>
                  </a:cubicBezTo>
                  <a:cubicBezTo>
                    <a:pt x="9824" y="2931"/>
                    <a:pt x="9749" y="2922"/>
                    <a:pt x="9676" y="2922"/>
                  </a:cubicBezTo>
                  <a:cubicBezTo>
                    <a:pt x="9631" y="2922"/>
                    <a:pt x="9586" y="2925"/>
                    <a:pt x="9543" y="2937"/>
                  </a:cubicBezTo>
                  <a:cubicBezTo>
                    <a:pt x="9378" y="2988"/>
                    <a:pt x="9242" y="3144"/>
                    <a:pt x="9067" y="3175"/>
                  </a:cubicBezTo>
                  <a:cubicBezTo>
                    <a:pt x="9054" y="3176"/>
                    <a:pt x="9041" y="3177"/>
                    <a:pt x="9028" y="3177"/>
                  </a:cubicBezTo>
                  <a:cubicBezTo>
                    <a:pt x="8927" y="3177"/>
                    <a:pt x="8826" y="3143"/>
                    <a:pt x="8724" y="3133"/>
                  </a:cubicBezTo>
                  <a:cubicBezTo>
                    <a:pt x="8711" y="3132"/>
                    <a:pt x="8698" y="3132"/>
                    <a:pt x="8685" y="3132"/>
                  </a:cubicBezTo>
                  <a:cubicBezTo>
                    <a:pt x="8241" y="3132"/>
                    <a:pt x="7945" y="3625"/>
                    <a:pt x="7522" y="3776"/>
                  </a:cubicBezTo>
                  <a:cubicBezTo>
                    <a:pt x="7418" y="3810"/>
                    <a:pt x="7309" y="3823"/>
                    <a:pt x="7198" y="3823"/>
                  </a:cubicBezTo>
                  <a:cubicBezTo>
                    <a:pt x="7003" y="3823"/>
                    <a:pt x="6803" y="3781"/>
                    <a:pt x="6611" y="3734"/>
                  </a:cubicBezTo>
                  <a:cubicBezTo>
                    <a:pt x="6403" y="3683"/>
                    <a:pt x="6196" y="3641"/>
                    <a:pt x="5989" y="3589"/>
                  </a:cubicBezTo>
                  <a:cubicBezTo>
                    <a:pt x="5878" y="3563"/>
                    <a:pt x="5762" y="3537"/>
                    <a:pt x="5651" y="3537"/>
                  </a:cubicBezTo>
                  <a:cubicBezTo>
                    <a:pt x="5586" y="3537"/>
                    <a:pt x="5522" y="3546"/>
                    <a:pt x="5461" y="3568"/>
                  </a:cubicBezTo>
                  <a:cubicBezTo>
                    <a:pt x="5297" y="3637"/>
                    <a:pt x="5135" y="3799"/>
                    <a:pt x="4971" y="3799"/>
                  </a:cubicBezTo>
                  <a:cubicBezTo>
                    <a:pt x="4937" y="3799"/>
                    <a:pt x="4904" y="3792"/>
                    <a:pt x="4870" y="3776"/>
                  </a:cubicBezTo>
                  <a:cubicBezTo>
                    <a:pt x="4766" y="3724"/>
                    <a:pt x="4725" y="3600"/>
                    <a:pt x="4653" y="3517"/>
                  </a:cubicBezTo>
                  <a:cubicBezTo>
                    <a:pt x="4414" y="3227"/>
                    <a:pt x="3875" y="3351"/>
                    <a:pt x="3637" y="3050"/>
                  </a:cubicBezTo>
                  <a:cubicBezTo>
                    <a:pt x="3534" y="2926"/>
                    <a:pt x="3502" y="2730"/>
                    <a:pt x="3347" y="2636"/>
                  </a:cubicBezTo>
                  <a:cubicBezTo>
                    <a:pt x="3223" y="2564"/>
                    <a:pt x="3046" y="2615"/>
                    <a:pt x="2901" y="2574"/>
                  </a:cubicBezTo>
                  <a:cubicBezTo>
                    <a:pt x="2756" y="2532"/>
                    <a:pt x="2653" y="2419"/>
                    <a:pt x="2549" y="2304"/>
                  </a:cubicBezTo>
                  <a:cubicBezTo>
                    <a:pt x="2135" y="1848"/>
                    <a:pt x="1720" y="1383"/>
                    <a:pt x="1306" y="916"/>
                  </a:cubicBezTo>
                  <a:cubicBezTo>
                    <a:pt x="1305" y="916"/>
                    <a:pt x="1305" y="916"/>
                    <a:pt x="1305" y="916"/>
                  </a:cubicBezTo>
                  <a:cubicBezTo>
                    <a:pt x="1265" y="916"/>
                    <a:pt x="72" y="1704"/>
                    <a:pt x="0" y="1776"/>
                  </a:cubicBezTo>
                  <a:lnTo>
                    <a:pt x="73" y="42113"/>
                  </a:lnTo>
                  <a:lnTo>
                    <a:pt x="90300" y="42113"/>
                  </a:lnTo>
                  <a:lnTo>
                    <a:pt x="90818" y="1351"/>
                  </a:lnTo>
                  <a:cubicBezTo>
                    <a:pt x="90760" y="1337"/>
                    <a:pt x="90700" y="1331"/>
                    <a:pt x="90640" y="1331"/>
                  </a:cubicBezTo>
                  <a:cubicBezTo>
                    <a:pt x="90338" y="1331"/>
                    <a:pt x="90032" y="1497"/>
                    <a:pt x="89886" y="1756"/>
                  </a:cubicBezTo>
                  <a:cubicBezTo>
                    <a:pt x="89842" y="1694"/>
                    <a:pt x="89770" y="1665"/>
                    <a:pt x="89694" y="1665"/>
                  </a:cubicBezTo>
                  <a:cubicBezTo>
                    <a:pt x="89643" y="1665"/>
                    <a:pt x="89590" y="1678"/>
                    <a:pt x="89544" y="1703"/>
                  </a:cubicBezTo>
                  <a:cubicBezTo>
                    <a:pt x="89430" y="1766"/>
                    <a:pt x="89347" y="1869"/>
                    <a:pt x="89274" y="1984"/>
                  </a:cubicBezTo>
                  <a:cubicBezTo>
                    <a:pt x="89213" y="1866"/>
                    <a:pt x="89088" y="1811"/>
                    <a:pt x="88958" y="1811"/>
                  </a:cubicBezTo>
                  <a:cubicBezTo>
                    <a:pt x="88824" y="1811"/>
                    <a:pt x="88685" y="1868"/>
                    <a:pt x="88601" y="1973"/>
                  </a:cubicBezTo>
                  <a:cubicBezTo>
                    <a:pt x="88570" y="2014"/>
                    <a:pt x="88528" y="2076"/>
                    <a:pt x="88477" y="2076"/>
                  </a:cubicBezTo>
                  <a:cubicBezTo>
                    <a:pt x="88415" y="2076"/>
                    <a:pt x="88383" y="2025"/>
                    <a:pt x="88332" y="1994"/>
                  </a:cubicBezTo>
                  <a:cubicBezTo>
                    <a:pt x="88278" y="1952"/>
                    <a:pt x="88220" y="1934"/>
                    <a:pt x="88159" y="1934"/>
                  </a:cubicBezTo>
                  <a:cubicBezTo>
                    <a:pt x="87995" y="1934"/>
                    <a:pt x="87814" y="2062"/>
                    <a:pt x="87679" y="2191"/>
                  </a:cubicBezTo>
                  <a:cubicBezTo>
                    <a:pt x="87689" y="2031"/>
                    <a:pt x="87507" y="1910"/>
                    <a:pt x="87345" y="1910"/>
                  </a:cubicBezTo>
                  <a:cubicBezTo>
                    <a:pt x="87339" y="1910"/>
                    <a:pt x="87332" y="1910"/>
                    <a:pt x="87326" y="1911"/>
                  </a:cubicBezTo>
                  <a:cubicBezTo>
                    <a:pt x="87151" y="1921"/>
                    <a:pt x="86995" y="2014"/>
                    <a:pt x="86850" y="2097"/>
                  </a:cubicBezTo>
                  <a:cubicBezTo>
                    <a:pt x="86539" y="2263"/>
                    <a:pt x="86197" y="2357"/>
                    <a:pt x="85845" y="2367"/>
                  </a:cubicBezTo>
                  <a:cubicBezTo>
                    <a:pt x="85710" y="2377"/>
                    <a:pt x="85472" y="2357"/>
                    <a:pt x="85451" y="2502"/>
                  </a:cubicBezTo>
                  <a:cubicBezTo>
                    <a:pt x="85192" y="2595"/>
                    <a:pt x="84933" y="2688"/>
                    <a:pt x="84674" y="2771"/>
                  </a:cubicBezTo>
                  <a:cubicBezTo>
                    <a:pt x="84311" y="2895"/>
                    <a:pt x="83959" y="3020"/>
                    <a:pt x="83575" y="3061"/>
                  </a:cubicBezTo>
                  <a:cubicBezTo>
                    <a:pt x="83265" y="3103"/>
                    <a:pt x="82933" y="3071"/>
                    <a:pt x="82622" y="3154"/>
                  </a:cubicBezTo>
                  <a:cubicBezTo>
                    <a:pt x="82311" y="3237"/>
                    <a:pt x="82011" y="3465"/>
                    <a:pt x="81991" y="3786"/>
                  </a:cubicBezTo>
                  <a:cubicBezTo>
                    <a:pt x="81650" y="3850"/>
                    <a:pt x="81290" y="3912"/>
                    <a:pt x="80945" y="3912"/>
                  </a:cubicBezTo>
                  <a:cubicBezTo>
                    <a:pt x="80567" y="3912"/>
                    <a:pt x="80206" y="3838"/>
                    <a:pt x="79907" y="3610"/>
                  </a:cubicBezTo>
                  <a:cubicBezTo>
                    <a:pt x="79711" y="3455"/>
                    <a:pt x="79566" y="3258"/>
                    <a:pt x="79359" y="3123"/>
                  </a:cubicBezTo>
                  <a:cubicBezTo>
                    <a:pt x="79242" y="3038"/>
                    <a:pt x="79093" y="2981"/>
                    <a:pt x="78952" y="2981"/>
                  </a:cubicBezTo>
                  <a:cubicBezTo>
                    <a:pt x="78854" y="2981"/>
                    <a:pt x="78761" y="3008"/>
                    <a:pt x="78685" y="3071"/>
                  </a:cubicBezTo>
                  <a:cubicBezTo>
                    <a:pt x="78158" y="2852"/>
                    <a:pt x="77603" y="2739"/>
                    <a:pt x="77036" y="2739"/>
                  </a:cubicBezTo>
                  <a:cubicBezTo>
                    <a:pt x="77012" y="2739"/>
                    <a:pt x="76989" y="2739"/>
                    <a:pt x="76965" y="2740"/>
                  </a:cubicBezTo>
                  <a:cubicBezTo>
                    <a:pt x="76820" y="2740"/>
                    <a:pt x="76665" y="2740"/>
                    <a:pt x="76540" y="2677"/>
                  </a:cubicBezTo>
                  <a:cubicBezTo>
                    <a:pt x="76405" y="2615"/>
                    <a:pt x="76312" y="2481"/>
                    <a:pt x="76167" y="2440"/>
                  </a:cubicBezTo>
                  <a:cubicBezTo>
                    <a:pt x="76141" y="2433"/>
                    <a:pt x="76115" y="2430"/>
                    <a:pt x="76089" y="2430"/>
                  </a:cubicBezTo>
                  <a:cubicBezTo>
                    <a:pt x="75991" y="2430"/>
                    <a:pt x="75895" y="2471"/>
                    <a:pt x="75804" y="2512"/>
                  </a:cubicBezTo>
                  <a:cubicBezTo>
                    <a:pt x="75576" y="2605"/>
                    <a:pt x="75359" y="2709"/>
                    <a:pt x="75141" y="2802"/>
                  </a:cubicBezTo>
                  <a:cubicBezTo>
                    <a:pt x="74800" y="2947"/>
                    <a:pt x="74457" y="3092"/>
                    <a:pt x="74116" y="3248"/>
                  </a:cubicBezTo>
                  <a:cubicBezTo>
                    <a:pt x="73598" y="3476"/>
                    <a:pt x="73080" y="3704"/>
                    <a:pt x="72551" y="3921"/>
                  </a:cubicBezTo>
                  <a:cubicBezTo>
                    <a:pt x="72074" y="4107"/>
                    <a:pt x="71588" y="4294"/>
                    <a:pt x="71100" y="4480"/>
                  </a:cubicBezTo>
                  <a:cubicBezTo>
                    <a:pt x="70520" y="4688"/>
                    <a:pt x="69753" y="5133"/>
                    <a:pt x="69132" y="5143"/>
                  </a:cubicBezTo>
                  <a:cubicBezTo>
                    <a:pt x="68977" y="5143"/>
                    <a:pt x="68831" y="5113"/>
                    <a:pt x="68676" y="5102"/>
                  </a:cubicBezTo>
                  <a:cubicBezTo>
                    <a:pt x="68615" y="5096"/>
                    <a:pt x="68555" y="5094"/>
                    <a:pt x="68495" y="5094"/>
                  </a:cubicBezTo>
                  <a:cubicBezTo>
                    <a:pt x="67886" y="5094"/>
                    <a:pt x="67294" y="5367"/>
                    <a:pt x="66728" y="5631"/>
                  </a:cubicBezTo>
                  <a:cubicBezTo>
                    <a:pt x="65619" y="6149"/>
                    <a:pt x="64521" y="6667"/>
                    <a:pt x="63412" y="7174"/>
                  </a:cubicBezTo>
                  <a:cubicBezTo>
                    <a:pt x="62925" y="7413"/>
                    <a:pt x="62428" y="7641"/>
                    <a:pt x="61961" y="7931"/>
                  </a:cubicBezTo>
                  <a:cubicBezTo>
                    <a:pt x="61620" y="7879"/>
                    <a:pt x="61371" y="7817"/>
                    <a:pt x="61060" y="7713"/>
                  </a:cubicBezTo>
                  <a:cubicBezTo>
                    <a:pt x="61044" y="7708"/>
                    <a:pt x="61027" y="7705"/>
                    <a:pt x="61010" y="7705"/>
                  </a:cubicBezTo>
                  <a:cubicBezTo>
                    <a:pt x="60930" y="7705"/>
                    <a:pt x="60845" y="7755"/>
                    <a:pt x="60760" y="7755"/>
                  </a:cubicBezTo>
                  <a:cubicBezTo>
                    <a:pt x="60560" y="7755"/>
                    <a:pt x="60418" y="7515"/>
                    <a:pt x="60224" y="7515"/>
                  </a:cubicBezTo>
                  <a:cubicBezTo>
                    <a:pt x="60216" y="7515"/>
                    <a:pt x="60208" y="7516"/>
                    <a:pt x="60200" y="7517"/>
                  </a:cubicBezTo>
                  <a:cubicBezTo>
                    <a:pt x="60159" y="7517"/>
                    <a:pt x="60128" y="7537"/>
                    <a:pt x="60086" y="7537"/>
                  </a:cubicBezTo>
                  <a:cubicBezTo>
                    <a:pt x="60004" y="7527"/>
                    <a:pt x="59941" y="7464"/>
                    <a:pt x="59889" y="7413"/>
                  </a:cubicBezTo>
                  <a:cubicBezTo>
                    <a:pt x="59682" y="7206"/>
                    <a:pt x="59423" y="7029"/>
                    <a:pt x="59143" y="6926"/>
                  </a:cubicBezTo>
                  <a:cubicBezTo>
                    <a:pt x="59092" y="6905"/>
                    <a:pt x="59040" y="6895"/>
                    <a:pt x="58988" y="6895"/>
                  </a:cubicBezTo>
                  <a:cubicBezTo>
                    <a:pt x="58947" y="6905"/>
                    <a:pt x="58905" y="6926"/>
                    <a:pt x="58864" y="6946"/>
                  </a:cubicBezTo>
                  <a:cubicBezTo>
                    <a:pt x="58532" y="7112"/>
                    <a:pt x="58190" y="7299"/>
                    <a:pt x="57983" y="7600"/>
                  </a:cubicBezTo>
                  <a:cubicBezTo>
                    <a:pt x="57391" y="8483"/>
                    <a:pt x="56720" y="8948"/>
                    <a:pt x="55614" y="8948"/>
                  </a:cubicBezTo>
                  <a:cubicBezTo>
                    <a:pt x="55579" y="8948"/>
                    <a:pt x="55543" y="8947"/>
                    <a:pt x="55507" y="8947"/>
                  </a:cubicBezTo>
                  <a:cubicBezTo>
                    <a:pt x="55309" y="8947"/>
                    <a:pt x="55102" y="8915"/>
                    <a:pt x="54916" y="8843"/>
                  </a:cubicBezTo>
                  <a:cubicBezTo>
                    <a:pt x="54698" y="8760"/>
                    <a:pt x="54512" y="8604"/>
                    <a:pt x="54325" y="8470"/>
                  </a:cubicBezTo>
                  <a:cubicBezTo>
                    <a:pt x="53258" y="7641"/>
                    <a:pt x="51890" y="7144"/>
                    <a:pt x="50865" y="6253"/>
                  </a:cubicBezTo>
                  <a:cubicBezTo>
                    <a:pt x="50543" y="5972"/>
                    <a:pt x="50202" y="5682"/>
                    <a:pt x="49797" y="5548"/>
                  </a:cubicBezTo>
                  <a:cubicBezTo>
                    <a:pt x="49393" y="5413"/>
                    <a:pt x="48938" y="5434"/>
                    <a:pt x="48574" y="5206"/>
                  </a:cubicBezTo>
                  <a:cubicBezTo>
                    <a:pt x="48345" y="5058"/>
                    <a:pt x="48123" y="4788"/>
                    <a:pt x="47858" y="4788"/>
                  </a:cubicBezTo>
                  <a:cubicBezTo>
                    <a:pt x="47825" y="4788"/>
                    <a:pt x="47791" y="4793"/>
                    <a:pt x="47756" y="4802"/>
                  </a:cubicBezTo>
                  <a:cubicBezTo>
                    <a:pt x="47642" y="4833"/>
                    <a:pt x="47549" y="4915"/>
                    <a:pt x="47455" y="4968"/>
                  </a:cubicBezTo>
                  <a:cubicBezTo>
                    <a:pt x="47290" y="5061"/>
                    <a:pt x="47103" y="5092"/>
                    <a:pt x="46917" y="5123"/>
                  </a:cubicBezTo>
                  <a:cubicBezTo>
                    <a:pt x="45974" y="5299"/>
                    <a:pt x="45042" y="5610"/>
                    <a:pt x="44296" y="6200"/>
                  </a:cubicBezTo>
                  <a:cubicBezTo>
                    <a:pt x="44119" y="6335"/>
                    <a:pt x="43943" y="6490"/>
                    <a:pt x="43746" y="6594"/>
                  </a:cubicBezTo>
                  <a:cubicBezTo>
                    <a:pt x="43456" y="6729"/>
                    <a:pt x="43301" y="6667"/>
                    <a:pt x="43145" y="6946"/>
                  </a:cubicBezTo>
                  <a:cubicBezTo>
                    <a:pt x="42741" y="6946"/>
                    <a:pt x="42306" y="6946"/>
                    <a:pt x="41954" y="7144"/>
                  </a:cubicBezTo>
                  <a:cubicBezTo>
                    <a:pt x="41840" y="7216"/>
                    <a:pt x="41726" y="7299"/>
                    <a:pt x="41602" y="7340"/>
                  </a:cubicBezTo>
                  <a:cubicBezTo>
                    <a:pt x="41404" y="7423"/>
                    <a:pt x="41176" y="7402"/>
                    <a:pt x="40990" y="7496"/>
                  </a:cubicBezTo>
                  <a:cubicBezTo>
                    <a:pt x="40824" y="7579"/>
                    <a:pt x="40711" y="7734"/>
                    <a:pt x="40545" y="7796"/>
                  </a:cubicBezTo>
                  <a:cubicBezTo>
                    <a:pt x="40451" y="7837"/>
                    <a:pt x="40347" y="7848"/>
                    <a:pt x="40244" y="7869"/>
                  </a:cubicBezTo>
                  <a:cubicBezTo>
                    <a:pt x="39684" y="7962"/>
                    <a:pt x="39436" y="8273"/>
                    <a:pt x="39011" y="8563"/>
                  </a:cubicBezTo>
                  <a:cubicBezTo>
                    <a:pt x="38604" y="8840"/>
                    <a:pt x="37999" y="8947"/>
                    <a:pt x="37503" y="8947"/>
                  </a:cubicBezTo>
                  <a:cubicBezTo>
                    <a:pt x="37480" y="8947"/>
                    <a:pt x="37458" y="8947"/>
                    <a:pt x="37436" y="8947"/>
                  </a:cubicBezTo>
                  <a:cubicBezTo>
                    <a:pt x="37312" y="8936"/>
                    <a:pt x="37167" y="8926"/>
                    <a:pt x="37073" y="8843"/>
                  </a:cubicBezTo>
                  <a:cubicBezTo>
                    <a:pt x="37001" y="8770"/>
                    <a:pt x="36960" y="8666"/>
                    <a:pt x="36907" y="8583"/>
                  </a:cubicBezTo>
                  <a:cubicBezTo>
                    <a:pt x="36617" y="8148"/>
                    <a:pt x="35924" y="8325"/>
                    <a:pt x="35447" y="8097"/>
                  </a:cubicBezTo>
                  <a:cubicBezTo>
                    <a:pt x="35364" y="8055"/>
                    <a:pt x="35281" y="8003"/>
                    <a:pt x="35208" y="7941"/>
                  </a:cubicBezTo>
                  <a:cubicBezTo>
                    <a:pt x="34897" y="7724"/>
                    <a:pt x="34587" y="7506"/>
                    <a:pt x="34276" y="7278"/>
                  </a:cubicBezTo>
                  <a:cubicBezTo>
                    <a:pt x="33789" y="6936"/>
                    <a:pt x="33292" y="6563"/>
                    <a:pt x="33032" y="6025"/>
                  </a:cubicBezTo>
                  <a:cubicBezTo>
                    <a:pt x="32949" y="5848"/>
                    <a:pt x="32877" y="5652"/>
                    <a:pt x="32701" y="5569"/>
                  </a:cubicBezTo>
                  <a:cubicBezTo>
                    <a:pt x="32597" y="5516"/>
                    <a:pt x="32473" y="5516"/>
                    <a:pt x="32380" y="5465"/>
                  </a:cubicBezTo>
                  <a:cubicBezTo>
                    <a:pt x="32038" y="5288"/>
                    <a:pt x="32183" y="4678"/>
                    <a:pt x="31841" y="4512"/>
                  </a:cubicBezTo>
                  <a:cubicBezTo>
                    <a:pt x="31706" y="4418"/>
                    <a:pt x="31582" y="4325"/>
                    <a:pt x="31447" y="4232"/>
                  </a:cubicBezTo>
                  <a:cubicBezTo>
                    <a:pt x="31292" y="4118"/>
                    <a:pt x="31126" y="3994"/>
                    <a:pt x="31022" y="3828"/>
                  </a:cubicBezTo>
                  <a:cubicBezTo>
                    <a:pt x="30877" y="3600"/>
                    <a:pt x="30867" y="3299"/>
                    <a:pt x="30701" y="3082"/>
                  </a:cubicBezTo>
                  <a:cubicBezTo>
                    <a:pt x="30536" y="2854"/>
                    <a:pt x="30235" y="2760"/>
                    <a:pt x="29976" y="2615"/>
                  </a:cubicBezTo>
                  <a:cubicBezTo>
                    <a:pt x="29727" y="2470"/>
                    <a:pt x="29499" y="2180"/>
                    <a:pt x="29613" y="1911"/>
                  </a:cubicBezTo>
                  <a:lnTo>
                    <a:pt x="29613" y="1911"/>
                  </a:lnTo>
                  <a:cubicBezTo>
                    <a:pt x="29251" y="1931"/>
                    <a:pt x="28908" y="2025"/>
                    <a:pt x="28588" y="2180"/>
                  </a:cubicBezTo>
                  <a:cubicBezTo>
                    <a:pt x="28443" y="1693"/>
                    <a:pt x="27697" y="1807"/>
                    <a:pt x="27282" y="1507"/>
                  </a:cubicBezTo>
                  <a:cubicBezTo>
                    <a:pt x="26650" y="1030"/>
                    <a:pt x="26152" y="595"/>
                    <a:pt x="25448" y="191"/>
                  </a:cubicBezTo>
                  <a:cubicBezTo>
                    <a:pt x="25303" y="108"/>
                    <a:pt x="25148" y="15"/>
                    <a:pt x="24971" y="4"/>
                  </a:cubicBezTo>
                  <a:cubicBezTo>
                    <a:pt x="24949" y="2"/>
                    <a:pt x="24926" y="1"/>
                    <a:pt x="249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-214121" y="4447390"/>
              <a:ext cx="9556866" cy="1336903"/>
            </a:xfrm>
            <a:custGeom>
              <a:avLst/>
              <a:gdLst/>
              <a:ahLst/>
              <a:cxnLst/>
              <a:rect l="l" t="t" r="r" b="b"/>
              <a:pathLst>
                <a:path w="90653" h="38121" extrusionOk="0">
                  <a:moveTo>
                    <a:pt x="90653" y="1"/>
                  </a:moveTo>
                  <a:cubicBezTo>
                    <a:pt x="90362" y="94"/>
                    <a:pt x="90228" y="477"/>
                    <a:pt x="89927" y="549"/>
                  </a:cubicBezTo>
                  <a:cubicBezTo>
                    <a:pt x="89824" y="570"/>
                    <a:pt x="89720" y="560"/>
                    <a:pt x="89627" y="602"/>
                  </a:cubicBezTo>
                  <a:cubicBezTo>
                    <a:pt x="89531" y="645"/>
                    <a:pt x="89442" y="748"/>
                    <a:pt x="89355" y="748"/>
                  </a:cubicBezTo>
                  <a:cubicBezTo>
                    <a:pt x="89338" y="748"/>
                    <a:pt x="89322" y="744"/>
                    <a:pt x="89306" y="736"/>
                  </a:cubicBezTo>
                  <a:cubicBezTo>
                    <a:pt x="89275" y="715"/>
                    <a:pt x="89254" y="695"/>
                    <a:pt x="89223" y="685"/>
                  </a:cubicBezTo>
                  <a:cubicBezTo>
                    <a:pt x="89215" y="683"/>
                    <a:pt x="89207" y="682"/>
                    <a:pt x="89198" y="682"/>
                  </a:cubicBezTo>
                  <a:cubicBezTo>
                    <a:pt x="89163" y="682"/>
                    <a:pt x="89124" y="698"/>
                    <a:pt x="89098" y="715"/>
                  </a:cubicBezTo>
                  <a:cubicBezTo>
                    <a:pt x="88487" y="1047"/>
                    <a:pt x="87710" y="1161"/>
                    <a:pt x="87150" y="1534"/>
                  </a:cubicBezTo>
                  <a:cubicBezTo>
                    <a:pt x="87064" y="1592"/>
                    <a:pt x="86972" y="1614"/>
                    <a:pt x="86877" y="1614"/>
                  </a:cubicBezTo>
                  <a:cubicBezTo>
                    <a:pt x="86563" y="1614"/>
                    <a:pt x="86209" y="1378"/>
                    <a:pt x="85872" y="1378"/>
                  </a:cubicBezTo>
                  <a:cubicBezTo>
                    <a:pt x="85866" y="1378"/>
                    <a:pt x="85861" y="1378"/>
                    <a:pt x="85856" y="1378"/>
                  </a:cubicBezTo>
                  <a:cubicBezTo>
                    <a:pt x="85193" y="1378"/>
                    <a:pt x="84892" y="2207"/>
                    <a:pt x="84353" y="2591"/>
                  </a:cubicBezTo>
                  <a:cubicBezTo>
                    <a:pt x="84083" y="2788"/>
                    <a:pt x="83721" y="2891"/>
                    <a:pt x="83597" y="3192"/>
                  </a:cubicBezTo>
                  <a:cubicBezTo>
                    <a:pt x="83555" y="3296"/>
                    <a:pt x="83535" y="3420"/>
                    <a:pt x="83462" y="3503"/>
                  </a:cubicBezTo>
                  <a:cubicBezTo>
                    <a:pt x="83390" y="3586"/>
                    <a:pt x="83265" y="3607"/>
                    <a:pt x="83162" y="3627"/>
                  </a:cubicBezTo>
                  <a:cubicBezTo>
                    <a:pt x="82591" y="3741"/>
                    <a:pt x="82053" y="3969"/>
                    <a:pt x="81587" y="4290"/>
                  </a:cubicBezTo>
                  <a:cubicBezTo>
                    <a:pt x="81152" y="4590"/>
                    <a:pt x="80643" y="4663"/>
                    <a:pt x="80188" y="4933"/>
                  </a:cubicBezTo>
                  <a:cubicBezTo>
                    <a:pt x="79618" y="5274"/>
                    <a:pt x="79069" y="5637"/>
                    <a:pt x="78499" y="5979"/>
                  </a:cubicBezTo>
                  <a:cubicBezTo>
                    <a:pt x="76810" y="6984"/>
                    <a:pt x="74965" y="7740"/>
                    <a:pt x="73059" y="8228"/>
                  </a:cubicBezTo>
                  <a:cubicBezTo>
                    <a:pt x="70127" y="8974"/>
                    <a:pt x="67081" y="8901"/>
                    <a:pt x="64148" y="9585"/>
                  </a:cubicBezTo>
                  <a:cubicBezTo>
                    <a:pt x="64052" y="9466"/>
                    <a:pt x="63898" y="9406"/>
                    <a:pt x="63744" y="9406"/>
                  </a:cubicBezTo>
                  <a:cubicBezTo>
                    <a:pt x="63615" y="9406"/>
                    <a:pt x="63486" y="9448"/>
                    <a:pt x="63392" y="9533"/>
                  </a:cubicBezTo>
                  <a:cubicBezTo>
                    <a:pt x="63454" y="9430"/>
                    <a:pt x="63340" y="9305"/>
                    <a:pt x="63216" y="9295"/>
                  </a:cubicBezTo>
                  <a:cubicBezTo>
                    <a:pt x="63208" y="9294"/>
                    <a:pt x="63200" y="9294"/>
                    <a:pt x="63192" y="9294"/>
                  </a:cubicBezTo>
                  <a:cubicBezTo>
                    <a:pt x="63078" y="9294"/>
                    <a:pt x="62981" y="9361"/>
                    <a:pt x="62884" y="9430"/>
                  </a:cubicBezTo>
                  <a:cubicBezTo>
                    <a:pt x="62729" y="9533"/>
                    <a:pt x="62573" y="9647"/>
                    <a:pt x="62418" y="9750"/>
                  </a:cubicBezTo>
                  <a:cubicBezTo>
                    <a:pt x="62324" y="9823"/>
                    <a:pt x="62221" y="9886"/>
                    <a:pt x="62117" y="9906"/>
                  </a:cubicBezTo>
                  <a:cubicBezTo>
                    <a:pt x="62089" y="9911"/>
                    <a:pt x="62062" y="9914"/>
                    <a:pt x="62035" y="9914"/>
                  </a:cubicBezTo>
                  <a:cubicBezTo>
                    <a:pt x="61900" y="9914"/>
                    <a:pt x="61770" y="9858"/>
                    <a:pt x="61641" y="9823"/>
                  </a:cubicBezTo>
                  <a:cubicBezTo>
                    <a:pt x="61480" y="9776"/>
                    <a:pt x="61311" y="9753"/>
                    <a:pt x="61142" y="9753"/>
                  </a:cubicBezTo>
                  <a:cubicBezTo>
                    <a:pt x="60940" y="9753"/>
                    <a:pt x="60739" y="9786"/>
                    <a:pt x="60553" y="9854"/>
                  </a:cubicBezTo>
                  <a:cubicBezTo>
                    <a:pt x="60449" y="9740"/>
                    <a:pt x="60418" y="9575"/>
                    <a:pt x="60459" y="9430"/>
                  </a:cubicBezTo>
                  <a:lnTo>
                    <a:pt x="60459" y="9430"/>
                  </a:lnTo>
                  <a:cubicBezTo>
                    <a:pt x="60116" y="9528"/>
                    <a:pt x="59754" y="9578"/>
                    <a:pt x="59395" y="9578"/>
                  </a:cubicBezTo>
                  <a:cubicBezTo>
                    <a:pt x="59223" y="9578"/>
                    <a:pt x="59052" y="9567"/>
                    <a:pt x="58884" y="9543"/>
                  </a:cubicBezTo>
                  <a:cubicBezTo>
                    <a:pt x="58584" y="9492"/>
                    <a:pt x="58274" y="9398"/>
                    <a:pt x="58087" y="9160"/>
                  </a:cubicBezTo>
                  <a:cubicBezTo>
                    <a:pt x="56968" y="8776"/>
                    <a:pt x="55828" y="8424"/>
                    <a:pt x="54678" y="8134"/>
                  </a:cubicBezTo>
                  <a:cubicBezTo>
                    <a:pt x="54688" y="8000"/>
                    <a:pt x="54564" y="7896"/>
                    <a:pt x="54461" y="7823"/>
                  </a:cubicBezTo>
                  <a:cubicBezTo>
                    <a:pt x="54077" y="7575"/>
                    <a:pt x="53704" y="7326"/>
                    <a:pt x="53331" y="7077"/>
                  </a:cubicBezTo>
                  <a:cubicBezTo>
                    <a:pt x="53051" y="6894"/>
                    <a:pt x="52743" y="6704"/>
                    <a:pt x="52429" y="6704"/>
                  </a:cubicBezTo>
                  <a:cubicBezTo>
                    <a:pt x="52371" y="6704"/>
                    <a:pt x="52312" y="6710"/>
                    <a:pt x="52253" y="6725"/>
                  </a:cubicBezTo>
                  <a:cubicBezTo>
                    <a:pt x="52149" y="6751"/>
                    <a:pt x="52052" y="6792"/>
                    <a:pt x="51956" y="6792"/>
                  </a:cubicBezTo>
                  <a:cubicBezTo>
                    <a:pt x="51937" y="6792"/>
                    <a:pt x="51919" y="6790"/>
                    <a:pt x="51901" y="6787"/>
                  </a:cubicBezTo>
                  <a:cubicBezTo>
                    <a:pt x="51746" y="6746"/>
                    <a:pt x="51663" y="6570"/>
                    <a:pt x="51518" y="6518"/>
                  </a:cubicBezTo>
                  <a:cubicBezTo>
                    <a:pt x="51145" y="6383"/>
                    <a:pt x="51021" y="6393"/>
                    <a:pt x="50720" y="6093"/>
                  </a:cubicBezTo>
                  <a:cubicBezTo>
                    <a:pt x="50409" y="5792"/>
                    <a:pt x="50109" y="5544"/>
                    <a:pt x="49674" y="5451"/>
                  </a:cubicBezTo>
                  <a:cubicBezTo>
                    <a:pt x="49549" y="5419"/>
                    <a:pt x="49435" y="5409"/>
                    <a:pt x="49331" y="5347"/>
                  </a:cubicBezTo>
                  <a:cubicBezTo>
                    <a:pt x="49044" y="5204"/>
                    <a:pt x="48899" y="4777"/>
                    <a:pt x="48576" y="4777"/>
                  </a:cubicBezTo>
                  <a:cubicBezTo>
                    <a:pt x="48572" y="4777"/>
                    <a:pt x="48568" y="4777"/>
                    <a:pt x="48564" y="4777"/>
                  </a:cubicBezTo>
                  <a:cubicBezTo>
                    <a:pt x="48419" y="4777"/>
                    <a:pt x="48295" y="4881"/>
                    <a:pt x="48182" y="4954"/>
                  </a:cubicBezTo>
                  <a:cubicBezTo>
                    <a:pt x="47912" y="5140"/>
                    <a:pt x="47622" y="5254"/>
                    <a:pt x="47321" y="5368"/>
                  </a:cubicBezTo>
                  <a:cubicBezTo>
                    <a:pt x="46959" y="5513"/>
                    <a:pt x="46586" y="5658"/>
                    <a:pt x="46213" y="5792"/>
                  </a:cubicBezTo>
                  <a:cubicBezTo>
                    <a:pt x="45518" y="6062"/>
                    <a:pt x="44814" y="6342"/>
                    <a:pt x="44130" y="6632"/>
                  </a:cubicBezTo>
                  <a:cubicBezTo>
                    <a:pt x="43498" y="6911"/>
                    <a:pt x="42783" y="6984"/>
                    <a:pt x="42151" y="7274"/>
                  </a:cubicBezTo>
                  <a:cubicBezTo>
                    <a:pt x="41867" y="7396"/>
                    <a:pt x="41604" y="7606"/>
                    <a:pt x="41282" y="7606"/>
                  </a:cubicBezTo>
                  <a:cubicBezTo>
                    <a:pt x="41275" y="7606"/>
                    <a:pt x="41267" y="7606"/>
                    <a:pt x="41260" y="7606"/>
                  </a:cubicBezTo>
                  <a:cubicBezTo>
                    <a:pt x="41161" y="7606"/>
                    <a:pt x="41061" y="7580"/>
                    <a:pt x="40956" y="7580"/>
                  </a:cubicBezTo>
                  <a:cubicBezTo>
                    <a:pt x="40930" y="7580"/>
                    <a:pt x="40903" y="7581"/>
                    <a:pt x="40876" y="7585"/>
                  </a:cubicBezTo>
                  <a:cubicBezTo>
                    <a:pt x="40591" y="7615"/>
                    <a:pt x="40376" y="7896"/>
                    <a:pt x="40093" y="7896"/>
                  </a:cubicBezTo>
                  <a:cubicBezTo>
                    <a:pt x="40089" y="7896"/>
                    <a:pt x="40084" y="7896"/>
                    <a:pt x="40079" y="7896"/>
                  </a:cubicBezTo>
                  <a:cubicBezTo>
                    <a:pt x="39996" y="7896"/>
                    <a:pt x="39913" y="7870"/>
                    <a:pt x="39830" y="7870"/>
                  </a:cubicBezTo>
                  <a:cubicBezTo>
                    <a:pt x="39809" y="7870"/>
                    <a:pt x="39789" y="7871"/>
                    <a:pt x="39768" y="7875"/>
                  </a:cubicBezTo>
                  <a:cubicBezTo>
                    <a:pt x="39540" y="7917"/>
                    <a:pt x="39426" y="8186"/>
                    <a:pt x="39218" y="8279"/>
                  </a:cubicBezTo>
                  <a:cubicBezTo>
                    <a:pt x="39126" y="8321"/>
                    <a:pt x="39011" y="8321"/>
                    <a:pt x="38898" y="8331"/>
                  </a:cubicBezTo>
                  <a:cubicBezTo>
                    <a:pt x="38535" y="8352"/>
                    <a:pt x="38182" y="8445"/>
                    <a:pt x="37841" y="8549"/>
                  </a:cubicBezTo>
                  <a:cubicBezTo>
                    <a:pt x="37561" y="8631"/>
                    <a:pt x="37281" y="8714"/>
                    <a:pt x="37012" y="8797"/>
                  </a:cubicBezTo>
                  <a:cubicBezTo>
                    <a:pt x="36877" y="8839"/>
                    <a:pt x="36742" y="8880"/>
                    <a:pt x="36618" y="8932"/>
                  </a:cubicBezTo>
                  <a:cubicBezTo>
                    <a:pt x="36421" y="9025"/>
                    <a:pt x="36234" y="9170"/>
                    <a:pt x="36048" y="9274"/>
                  </a:cubicBezTo>
                  <a:cubicBezTo>
                    <a:pt x="35638" y="9517"/>
                    <a:pt x="35224" y="9601"/>
                    <a:pt x="34807" y="9601"/>
                  </a:cubicBezTo>
                  <a:cubicBezTo>
                    <a:pt x="34211" y="9601"/>
                    <a:pt x="33607" y="9431"/>
                    <a:pt x="32992" y="9315"/>
                  </a:cubicBezTo>
                  <a:cubicBezTo>
                    <a:pt x="32961" y="9309"/>
                    <a:pt x="32928" y="9303"/>
                    <a:pt x="32893" y="9303"/>
                  </a:cubicBezTo>
                  <a:cubicBezTo>
                    <a:pt x="32867" y="9303"/>
                    <a:pt x="32841" y="9307"/>
                    <a:pt x="32815" y="9315"/>
                  </a:cubicBezTo>
                  <a:cubicBezTo>
                    <a:pt x="32774" y="9336"/>
                    <a:pt x="32732" y="9377"/>
                    <a:pt x="32702" y="9419"/>
                  </a:cubicBezTo>
                  <a:cubicBezTo>
                    <a:pt x="32411" y="9782"/>
                    <a:pt x="31935" y="10186"/>
                    <a:pt x="31427" y="10227"/>
                  </a:cubicBezTo>
                  <a:cubicBezTo>
                    <a:pt x="31407" y="10229"/>
                    <a:pt x="31388" y="10229"/>
                    <a:pt x="31368" y="10229"/>
                  </a:cubicBezTo>
                  <a:cubicBezTo>
                    <a:pt x="31142" y="10229"/>
                    <a:pt x="30884" y="10128"/>
                    <a:pt x="30674" y="10128"/>
                  </a:cubicBezTo>
                  <a:cubicBezTo>
                    <a:pt x="30557" y="10128"/>
                    <a:pt x="30454" y="10160"/>
                    <a:pt x="30381" y="10259"/>
                  </a:cubicBezTo>
                  <a:cubicBezTo>
                    <a:pt x="30019" y="9957"/>
                    <a:pt x="29550" y="9792"/>
                    <a:pt x="29081" y="9792"/>
                  </a:cubicBezTo>
                  <a:cubicBezTo>
                    <a:pt x="28986" y="9792"/>
                    <a:pt x="28890" y="9799"/>
                    <a:pt x="28795" y="9813"/>
                  </a:cubicBezTo>
                  <a:cubicBezTo>
                    <a:pt x="28702" y="9554"/>
                    <a:pt x="28578" y="9305"/>
                    <a:pt x="28412" y="9077"/>
                  </a:cubicBezTo>
                  <a:cubicBezTo>
                    <a:pt x="28360" y="9015"/>
                    <a:pt x="28298" y="8953"/>
                    <a:pt x="28215" y="8942"/>
                  </a:cubicBezTo>
                  <a:cubicBezTo>
                    <a:pt x="28201" y="8939"/>
                    <a:pt x="28187" y="8937"/>
                    <a:pt x="28174" y="8937"/>
                  </a:cubicBezTo>
                  <a:cubicBezTo>
                    <a:pt x="28107" y="8937"/>
                    <a:pt x="28044" y="8974"/>
                    <a:pt x="27966" y="8974"/>
                  </a:cubicBezTo>
                  <a:cubicBezTo>
                    <a:pt x="27749" y="8974"/>
                    <a:pt x="27697" y="8642"/>
                    <a:pt x="27510" y="8518"/>
                  </a:cubicBezTo>
                  <a:cubicBezTo>
                    <a:pt x="27440" y="8474"/>
                    <a:pt x="27361" y="8459"/>
                    <a:pt x="27279" y="8459"/>
                  </a:cubicBezTo>
                  <a:cubicBezTo>
                    <a:pt x="27205" y="8459"/>
                    <a:pt x="27128" y="8472"/>
                    <a:pt x="27054" y="8486"/>
                  </a:cubicBezTo>
                  <a:cubicBezTo>
                    <a:pt x="25967" y="8673"/>
                    <a:pt x="24723" y="8818"/>
                    <a:pt x="23697" y="9222"/>
                  </a:cubicBezTo>
                  <a:cubicBezTo>
                    <a:pt x="22744" y="9595"/>
                    <a:pt x="21832" y="10259"/>
                    <a:pt x="20982" y="10807"/>
                  </a:cubicBezTo>
                  <a:cubicBezTo>
                    <a:pt x="21242" y="9968"/>
                    <a:pt x="20547" y="9098"/>
                    <a:pt x="19729" y="8767"/>
                  </a:cubicBezTo>
                  <a:cubicBezTo>
                    <a:pt x="18910" y="8435"/>
                    <a:pt x="18009" y="8486"/>
                    <a:pt x="17128" y="8394"/>
                  </a:cubicBezTo>
                  <a:cubicBezTo>
                    <a:pt x="15905" y="8269"/>
                    <a:pt x="14724" y="7865"/>
                    <a:pt x="13678" y="7233"/>
                  </a:cubicBezTo>
                  <a:cubicBezTo>
                    <a:pt x="12600" y="6580"/>
                    <a:pt x="11751" y="5658"/>
                    <a:pt x="10725" y="4933"/>
                  </a:cubicBezTo>
                  <a:cubicBezTo>
                    <a:pt x="10494" y="4772"/>
                    <a:pt x="10233" y="4601"/>
                    <a:pt x="9952" y="4601"/>
                  </a:cubicBezTo>
                  <a:cubicBezTo>
                    <a:pt x="9944" y="4601"/>
                    <a:pt x="9936" y="4601"/>
                    <a:pt x="9927" y="4601"/>
                  </a:cubicBezTo>
                  <a:cubicBezTo>
                    <a:pt x="9778" y="4608"/>
                    <a:pt x="9611" y="4663"/>
                    <a:pt x="9461" y="4663"/>
                  </a:cubicBezTo>
                  <a:cubicBezTo>
                    <a:pt x="9382" y="4663"/>
                    <a:pt x="9308" y="4648"/>
                    <a:pt x="9243" y="4601"/>
                  </a:cubicBezTo>
                  <a:cubicBezTo>
                    <a:pt x="9119" y="4518"/>
                    <a:pt x="9067" y="4362"/>
                    <a:pt x="8932" y="4311"/>
                  </a:cubicBezTo>
                  <a:cubicBezTo>
                    <a:pt x="8870" y="4290"/>
                    <a:pt x="8808" y="4290"/>
                    <a:pt x="8746" y="4290"/>
                  </a:cubicBezTo>
                  <a:cubicBezTo>
                    <a:pt x="8590" y="4270"/>
                    <a:pt x="8456" y="4207"/>
                    <a:pt x="8331" y="4145"/>
                  </a:cubicBezTo>
                  <a:cubicBezTo>
                    <a:pt x="8051" y="4010"/>
                    <a:pt x="7772" y="3865"/>
                    <a:pt x="7492" y="3731"/>
                  </a:cubicBezTo>
                  <a:cubicBezTo>
                    <a:pt x="7367" y="3669"/>
                    <a:pt x="7243" y="3616"/>
                    <a:pt x="7109" y="3596"/>
                  </a:cubicBezTo>
                  <a:cubicBezTo>
                    <a:pt x="7084" y="3593"/>
                    <a:pt x="7059" y="3592"/>
                    <a:pt x="7034" y="3592"/>
                  </a:cubicBezTo>
                  <a:cubicBezTo>
                    <a:pt x="6834" y="3592"/>
                    <a:pt x="6633" y="3666"/>
                    <a:pt x="6437" y="3666"/>
                  </a:cubicBezTo>
                  <a:cubicBezTo>
                    <a:pt x="6363" y="3666"/>
                    <a:pt x="6290" y="3656"/>
                    <a:pt x="6218" y="3627"/>
                  </a:cubicBezTo>
                  <a:cubicBezTo>
                    <a:pt x="5990" y="3544"/>
                    <a:pt x="5855" y="3192"/>
                    <a:pt x="5596" y="3192"/>
                  </a:cubicBezTo>
                  <a:cubicBezTo>
                    <a:pt x="5592" y="3192"/>
                    <a:pt x="5588" y="3192"/>
                    <a:pt x="5584" y="3192"/>
                  </a:cubicBezTo>
                  <a:cubicBezTo>
                    <a:pt x="5421" y="3192"/>
                    <a:pt x="5281" y="3375"/>
                    <a:pt x="5129" y="3375"/>
                  </a:cubicBezTo>
                  <a:cubicBezTo>
                    <a:pt x="5112" y="3375"/>
                    <a:pt x="5095" y="3373"/>
                    <a:pt x="5078" y="3368"/>
                  </a:cubicBezTo>
                  <a:cubicBezTo>
                    <a:pt x="4984" y="3337"/>
                    <a:pt x="4912" y="3223"/>
                    <a:pt x="4818" y="3223"/>
                  </a:cubicBezTo>
                  <a:cubicBezTo>
                    <a:pt x="4815" y="3222"/>
                    <a:pt x="4812" y="3222"/>
                    <a:pt x="4809" y="3222"/>
                  </a:cubicBezTo>
                  <a:cubicBezTo>
                    <a:pt x="4687" y="3222"/>
                    <a:pt x="4607" y="3390"/>
                    <a:pt x="4486" y="3390"/>
                  </a:cubicBezTo>
                  <a:cubicBezTo>
                    <a:pt x="4480" y="3390"/>
                    <a:pt x="4473" y="3390"/>
                    <a:pt x="4466" y="3389"/>
                  </a:cubicBezTo>
                  <a:cubicBezTo>
                    <a:pt x="4404" y="3379"/>
                    <a:pt x="4353" y="3316"/>
                    <a:pt x="4311" y="3254"/>
                  </a:cubicBezTo>
                  <a:cubicBezTo>
                    <a:pt x="4031" y="2860"/>
                    <a:pt x="3544" y="2612"/>
                    <a:pt x="3047" y="2612"/>
                  </a:cubicBezTo>
                  <a:cubicBezTo>
                    <a:pt x="2953" y="2612"/>
                    <a:pt x="2840" y="2612"/>
                    <a:pt x="2757" y="2550"/>
                  </a:cubicBezTo>
                  <a:cubicBezTo>
                    <a:pt x="2633" y="2446"/>
                    <a:pt x="2653" y="2207"/>
                    <a:pt x="2508" y="2135"/>
                  </a:cubicBezTo>
                  <a:cubicBezTo>
                    <a:pt x="2477" y="2121"/>
                    <a:pt x="2444" y="2116"/>
                    <a:pt x="2410" y="2116"/>
                  </a:cubicBezTo>
                  <a:cubicBezTo>
                    <a:pt x="2337" y="2116"/>
                    <a:pt x="2260" y="2139"/>
                    <a:pt x="2192" y="2139"/>
                  </a:cubicBezTo>
                  <a:cubicBezTo>
                    <a:pt x="2156" y="2139"/>
                    <a:pt x="2123" y="2133"/>
                    <a:pt x="2094" y="2114"/>
                  </a:cubicBezTo>
                  <a:cubicBezTo>
                    <a:pt x="2011" y="2052"/>
                    <a:pt x="2000" y="1938"/>
                    <a:pt x="1979" y="1845"/>
                  </a:cubicBezTo>
                  <a:cubicBezTo>
                    <a:pt x="1845" y="1358"/>
                    <a:pt x="1213" y="1286"/>
                    <a:pt x="788" y="1026"/>
                  </a:cubicBezTo>
                  <a:cubicBezTo>
                    <a:pt x="550" y="881"/>
                    <a:pt x="446" y="612"/>
                    <a:pt x="197" y="508"/>
                  </a:cubicBezTo>
                  <a:cubicBezTo>
                    <a:pt x="176" y="552"/>
                    <a:pt x="123" y="601"/>
                    <a:pt x="69" y="601"/>
                  </a:cubicBezTo>
                  <a:cubicBezTo>
                    <a:pt x="46" y="601"/>
                    <a:pt x="22" y="592"/>
                    <a:pt x="1" y="570"/>
                  </a:cubicBezTo>
                  <a:lnTo>
                    <a:pt x="1" y="570"/>
                  </a:lnTo>
                  <a:lnTo>
                    <a:pt x="63" y="38120"/>
                  </a:lnTo>
                  <a:lnTo>
                    <a:pt x="90290" y="38120"/>
                  </a:lnTo>
                  <a:lnTo>
                    <a:pt x="906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flipH="1">
              <a:off x="7587389" y="4083900"/>
              <a:ext cx="2543720" cy="1790210"/>
            </a:xfrm>
            <a:custGeom>
              <a:avLst/>
              <a:gdLst/>
              <a:ahLst/>
              <a:cxnLst/>
              <a:rect l="l" t="t" r="r" b="b"/>
              <a:pathLst>
                <a:path w="24249" h="15947" extrusionOk="0">
                  <a:moveTo>
                    <a:pt x="11274" y="0"/>
                  </a:moveTo>
                  <a:cubicBezTo>
                    <a:pt x="11238" y="36"/>
                    <a:pt x="11225" y="85"/>
                    <a:pt x="11232" y="131"/>
                  </a:cubicBezTo>
                  <a:lnTo>
                    <a:pt x="11232" y="131"/>
                  </a:lnTo>
                  <a:cubicBezTo>
                    <a:pt x="11239" y="132"/>
                    <a:pt x="11246" y="134"/>
                    <a:pt x="11253" y="135"/>
                  </a:cubicBezTo>
                  <a:cubicBezTo>
                    <a:pt x="11264" y="94"/>
                    <a:pt x="11264" y="42"/>
                    <a:pt x="11274" y="0"/>
                  </a:cubicBezTo>
                  <a:close/>
                  <a:moveTo>
                    <a:pt x="11605" y="912"/>
                  </a:moveTo>
                  <a:lnTo>
                    <a:pt x="11605" y="912"/>
                  </a:lnTo>
                  <a:cubicBezTo>
                    <a:pt x="11600" y="915"/>
                    <a:pt x="11596" y="918"/>
                    <a:pt x="11591" y="921"/>
                  </a:cubicBezTo>
                  <a:lnTo>
                    <a:pt x="11591" y="921"/>
                  </a:lnTo>
                  <a:cubicBezTo>
                    <a:pt x="11596" y="918"/>
                    <a:pt x="11601" y="915"/>
                    <a:pt x="11605" y="912"/>
                  </a:cubicBezTo>
                  <a:close/>
                  <a:moveTo>
                    <a:pt x="10974" y="974"/>
                  </a:moveTo>
                  <a:lnTo>
                    <a:pt x="10974" y="974"/>
                  </a:lnTo>
                  <a:cubicBezTo>
                    <a:pt x="10980" y="979"/>
                    <a:pt x="10987" y="984"/>
                    <a:pt x="10994" y="989"/>
                  </a:cubicBezTo>
                  <a:lnTo>
                    <a:pt x="10994" y="989"/>
                  </a:lnTo>
                  <a:cubicBezTo>
                    <a:pt x="10989" y="983"/>
                    <a:pt x="10983" y="978"/>
                    <a:pt x="10974" y="974"/>
                  </a:cubicBezTo>
                  <a:close/>
                  <a:moveTo>
                    <a:pt x="3265" y="1554"/>
                  </a:moveTo>
                  <a:cubicBezTo>
                    <a:pt x="3259" y="1607"/>
                    <a:pt x="3254" y="1661"/>
                    <a:pt x="3256" y="1715"/>
                  </a:cubicBezTo>
                  <a:lnTo>
                    <a:pt x="3256" y="1715"/>
                  </a:lnTo>
                  <a:cubicBezTo>
                    <a:pt x="3259" y="1665"/>
                    <a:pt x="3265" y="1610"/>
                    <a:pt x="3265" y="1554"/>
                  </a:cubicBezTo>
                  <a:close/>
                  <a:moveTo>
                    <a:pt x="3150" y="1865"/>
                  </a:moveTo>
                  <a:lnTo>
                    <a:pt x="3150" y="1865"/>
                  </a:lnTo>
                  <a:cubicBezTo>
                    <a:pt x="3137" y="1872"/>
                    <a:pt x="3149" y="1883"/>
                    <a:pt x="3162" y="1885"/>
                  </a:cubicBezTo>
                  <a:lnTo>
                    <a:pt x="3162" y="1885"/>
                  </a:lnTo>
                  <a:cubicBezTo>
                    <a:pt x="3158" y="1879"/>
                    <a:pt x="3154" y="1873"/>
                    <a:pt x="3150" y="1865"/>
                  </a:cubicBezTo>
                  <a:close/>
                  <a:moveTo>
                    <a:pt x="3472" y="2010"/>
                  </a:moveTo>
                  <a:cubicBezTo>
                    <a:pt x="3460" y="2010"/>
                    <a:pt x="3458" y="2020"/>
                    <a:pt x="3462" y="2029"/>
                  </a:cubicBezTo>
                  <a:lnTo>
                    <a:pt x="3462" y="2029"/>
                  </a:lnTo>
                  <a:cubicBezTo>
                    <a:pt x="3466" y="2023"/>
                    <a:pt x="3469" y="2017"/>
                    <a:pt x="3472" y="2010"/>
                  </a:cubicBezTo>
                  <a:close/>
                  <a:moveTo>
                    <a:pt x="3556" y="2171"/>
                  </a:moveTo>
                  <a:cubicBezTo>
                    <a:pt x="3558" y="2173"/>
                    <a:pt x="3561" y="2175"/>
                    <a:pt x="3565" y="2176"/>
                  </a:cubicBezTo>
                  <a:cubicBezTo>
                    <a:pt x="3562" y="2174"/>
                    <a:pt x="3559" y="2173"/>
                    <a:pt x="3556" y="2171"/>
                  </a:cubicBezTo>
                  <a:close/>
                  <a:moveTo>
                    <a:pt x="3565" y="2300"/>
                  </a:moveTo>
                  <a:cubicBezTo>
                    <a:pt x="3565" y="2311"/>
                    <a:pt x="3576" y="2321"/>
                    <a:pt x="3586" y="2342"/>
                  </a:cubicBezTo>
                  <a:cubicBezTo>
                    <a:pt x="3617" y="2332"/>
                    <a:pt x="3648" y="2321"/>
                    <a:pt x="3668" y="2300"/>
                  </a:cubicBezTo>
                  <a:close/>
                  <a:moveTo>
                    <a:pt x="2736" y="2850"/>
                  </a:moveTo>
                  <a:cubicBezTo>
                    <a:pt x="2736" y="2854"/>
                    <a:pt x="2738" y="2860"/>
                    <a:pt x="2740" y="2866"/>
                  </a:cubicBezTo>
                  <a:lnTo>
                    <a:pt x="2740" y="2866"/>
                  </a:lnTo>
                  <a:cubicBezTo>
                    <a:pt x="2739" y="2860"/>
                    <a:pt x="2738" y="2855"/>
                    <a:pt x="2736" y="2850"/>
                  </a:cubicBezTo>
                  <a:close/>
                  <a:moveTo>
                    <a:pt x="12476" y="2871"/>
                  </a:moveTo>
                  <a:cubicBezTo>
                    <a:pt x="12464" y="2875"/>
                    <a:pt x="12455" y="2881"/>
                    <a:pt x="12448" y="2889"/>
                  </a:cubicBezTo>
                  <a:lnTo>
                    <a:pt x="12448" y="2889"/>
                  </a:lnTo>
                  <a:cubicBezTo>
                    <a:pt x="12458" y="2883"/>
                    <a:pt x="12467" y="2877"/>
                    <a:pt x="12476" y="2871"/>
                  </a:cubicBezTo>
                  <a:close/>
                  <a:moveTo>
                    <a:pt x="15232" y="2995"/>
                  </a:move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0"/>
                    <a:pt x="15232" y="2995"/>
                  </a:cubicBezTo>
                  <a:close/>
                  <a:moveTo>
                    <a:pt x="16600" y="3264"/>
                  </a:moveTo>
                  <a:cubicBezTo>
                    <a:pt x="16596" y="3266"/>
                    <a:pt x="16593" y="3267"/>
                    <a:pt x="16590" y="3269"/>
                  </a:cubicBezTo>
                  <a:lnTo>
                    <a:pt x="16590" y="3269"/>
                  </a:lnTo>
                  <a:cubicBezTo>
                    <a:pt x="16593" y="3267"/>
                    <a:pt x="16596" y="3266"/>
                    <a:pt x="16600" y="3264"/>
                  </a:cubicBezTo>
                  <a:close/>
                  <a:moveTo>
                    <a:pt x="1213" y="3274"/>
                  </a:moveTo>
                  <a:cubicBezTo>
                    <a:pt x="1213" y="3285"/>
                    <a:pt x="1216" y="3294"/>
                    <a:pt x="1219" y="3303"/>
                  </a:cubicBezTo>
                  <a:lnTo>
                    <a:pt x="1219" y="3303"/>
                  </a:lnTo>
                  <a:cubicBezTo>
                    <a:pt x="1219" y="3294"/>
                    <a:pt x="1216" y="3285"/>
                    <a:pt x="1213" y="3274"/>
                  </a:cubicBezTo>
                  <a:close/>
                  <a:moveTo>
                    <a:pt x="16231" y="3465"/>
                  </a:moveTo>
                  <a:cubicBezTo>
                    <a:pt x="16230" y="3476"/>
                    <a:pt x="16236" y="3486"/>
                    <a:pt x="16246" y="3486"/>
                  </a:cubicBezTo>
                  <a:cubicBezTo>
                    <a:pt x="16249" y="3486"/>
                    <a:pt x="16253" y="3485"/>
                    <a:pt x="16258" y="3482"/>
                  </a:cubicBezTo>
                  <a:lnTo>
                    <a:pt x="16231" y="3465"/>
                  </a:lnTo>
                  <a:close/>
                  <a:moveTo>
                    <a:pt x="8114" y="3730"/>
                  </a:moveTo>
                  <a:lnTo>
                    <a:pt x="8114" y="3730"/>
                  </a:lnTo>
                  <a:cubicBezTo>
                    <a:pt x="8109" y="3737"/>
                    <a:pt x="8103" y="3744"/>
                    <a:pt x="8098" y="3751"/>
                  </a:cubicBezTo>
                  <a:lnTo>
                    <a:pt x="8098" y="3751"/>
                  </a:lnTo>
                  <a:cubicBezTo>
                    <a:pt x="8105" y="3747"/>
                    <a:pt x="8111" y="3740"/>
                    <a:pt x="8114" y="3730"/>
                  </a:cubicBezTo>
                  <a:close/>
                  <a:moveTo>
                    <a:pt x="2920" y="3799"/>
                  </a:moveTo>
                  <a:cubicBezTo>
                    <a:pt x="2917" y="3800"/>
                    <a:pt x="2915" y="3802"/>
                    <a:pt x="2912" y="3803"/>
                  </a:cubicBezTo>
                  <a:cubicBezTo>
                    <a:pt x="2915" y="3802"/>
                    <a:pt x="2918" y="3801"/>
                    <a:pt x="2920" y="3799"/>
                  </a:cubicBezTo>
                  <a:close/>
                  <a:moveTo>
                    <a:pt x="1493" y="3792"/>
                  </a:moveTo>
                  <a:lnTo>
                    <a:pt x="1493" y="3792"/>
                  </a:lnTo>
                  <a:cubicBezTo>
                    <a:pt x="1480" y="3797"/>
                    <a:pt x="1471" y="3804"/>
                    <a:pt x="1465" y="3813"/>
                  </a:cubicBezTo>
                  <a:lnTo>
                    <a:pt x="1465" y="3813"/>
                  </a:lnTo>
                  <a:cubicBezTo>
                    <a:pt x="1476" y="3809"/>
                    <a:pt x="1486" y="3803"/>
                    <a:pt x="1493" y="3792"/>
                  </a:cubicBezTo>
                  <a:close/>
                  <a:moveTo>
                    <a:pt x="4363" y="3990"/>
                  </a:moveTo>
                  <a:lnTo>
                    <a:pt x="4363" y="3990"/>
                  </a:lnTo>
                  <a:cubicBezTo>
                    <a:pt x="4357" y="3999"/>
                    <a:pt x="4354" y="4010"/>
                    <a:pt x="4355" y="4020"/>
                  </a:cubicBezTo>
                  <a:lnTo>
                    <a:pt x="4355" y="4020"/>
                  </a:lnTo>
                  <a:cubicBezTo>
                    <a:pt x="4363" y="4012"/>
                    <a:pt x="4367" y="4002"/>
                    <a:pt x="4363" y="3990"/>
                  </a:cubicBezTo>
                  <a:close/>
                  <a:moveTo>
                    <a:pt x="13869" y="4040"/>
                  </a:moveTo>
                  <a:cubicBezTo>
                    <a:pt x="13867" y="4040"/>
                    <a:pt x="13866" y="4041"/>
                    <a:pt x="13864" y="4041"/>
                  </a:cubicBezTo>
                  <a:cubicBezTo>
                    <a:pt x="13866" y="4041"/>
                    <a:pt x="13867" y="4040"/>
                    <a:pt x="13869" y="4040"/>
                  </a:cubicBezTo>
                  <a:close/>
                  <a:moveTo>
                    <a:pt x="13792" y="4404"/>
                  </a:moveTo>
                  <a:lnTo>
                    <a:pt x="13792" y="4404"/>
                  </a:lnTo>
                  <a:cubicBezTo>
                    <a:pt x="13797" y="4408"/>
                    <a:pt x="13801" y="4412"/>
                    <a:pt x="13806" y="4415"/>
                  </a:cubicBezTo>
                  <a:lnTo>
                    <a:pt x="13806" y="4415"/>
                  </a:lnTo>
                  <a:cubicBezTo>
                    <a:pt x="13803" y="4411"/>
                    <a:pt x="13798" y="4407"/>
                    <a:pt x="13792" y="4404"/>
                  </a:cubicBezTo>
                  <a:close/>
                  <a:moveTo>
                    <a:pt x="7430" y="4518"/>
                  </a:moveTo>
                  <a:lnTo>
                    <a:pt x="7430" y="4518"/>
                  </a:lnTo>
                  <a:cubicBezTo>
                    <a:pt x="7431" y="4518"/>
                    <a:pt x="7433" y="4519"/>
                    <a:pt x="7434" y="4520"/>
                  </a:cubicBezTo>
                  <a:lnTo>
                    <a:pt x="7434" y="4520"/>
                  </a:lnTo>
                  <a:cubicBezTo>
                    <a:pt x="7432" y="4519"/>
                    <a:pt x="7431" y="4518"/>
                    <a:pt x="7430" y="4518"/>
                  </a:cubicBezTo>
                  <a:close/>
                  <a:moveTo>
                    <a:pt x="16205" y="4617"/>
                  </a:moveTo>
                  <a:cubicBezTo>
                    <a:pt x="16211" y="4621"/>
                    <a:pt x="16219" y="4623"/>
                    <a:pt x="16226" y="4623"/>
                  </a:cubicBezTo>
                  <a:cubicBezTo>
                    <a:pt x="16230" y="4623"/>
                    <a:pt x="16233" y="4622"/>
                    <a:pt x="16237" y="4621"/>
                  </a:cubicBezTo>
                  <a:cubicBezTo>
                    <a:pt x="16227" y="4620"/>
                    <a:pt x="16216" y="4618"/>
                    <a:pt x="16205" y="4617"/>
                  </a:cubicBezTo>
                  <a:close/>
                  <a:moveTo>
                    <a:pt x="4433" y="5280"/>
                  </a:moveTo>
                  <a:cubicBezTo>
                    <a:pt x="4425" y="5280"/>
                    <a:pt x="4418" y="5285"/>
                    <a:pt x="4425" y="5285"/>
                  </a:cubicBezTo>
                  <a:cubicBezTo>
                    <a:pt x="4432" y="5286"/>
                    <a:pt x="4439" y="5287"/>
                    <a:pt x="4445" y="5289"/>
                  </a:cubicBezTo>
                  <a:lnTo>
                    <a:pt x="4445" y="5289"/>
                  </a:lnTo>
                  <a:cubicBezTo>
                    <a:pt x="4446" y="5287"/>
                    <a:pt x="4446" y="5286"/>
                    <a:pt x="4446" y="5285"/>
                  </a:cubicBezTo>
                  <a:cubicBezTo>
                    <a:pt x="4442" y="5281"/>
                    <a:pt x="4438" y="5280"/>
                    <a:pt x="4433" y="5280"/>
                  </a:cubicBezTo>
                  <a:close/>
                  <a:moveTo>
                    <a:pt x="14092" y="5461"/>
                  </a:moveTo>
                  <a:lnTo>
                    <a:pt x="14092" y="5461"/>
                  </a:lnTo>
                  <a:cubicBezTo>
                    <a:pt x="14066" y="5480"/>
                    <a:pt x="14098" y="5500"/>
                    <a:pt x="14130" y="5504"/>
                  </a:cubicBezTo>
                  <a:lnTo>
                    <a:pt x="14130" y="5504"/>
                  </a:lnTo>
                  <a:cubicBezTo>
                    <a:pt x="14118" y="5490"/>
                    <a:pt x="14105" y="5475"/>
                    <a:pt x="14092" y="5461"/>
                  </a:cubicBezTo>
                  <a:close/>
                  <a:moveTo>
                    <a:pt x="13782" y="5689"/>
                  </a:moveTo>
                  <a:cubicBezTo>
                    <a:pt x="13766" y="5689"/>
                    <a:pt x="13751" y="5692"/>
                    <a:pt x="13739" y="5699"/>
                  </a:cubicBezTo>
                  <a:lnTo>
                    <a:pt x="13739" y="5699"/>
                  </a:lnTo>
                  <a:cubicBezTo>
                    <a:pt x="13757" y="5697"/>
                    <a:pt x="13776" y="5694"/>
                    <a:pt x="13792" y="5689"/>
                  </a:cubicBezTo>
                  <a:cubicBezTo>
                    <a:pt x="13789" y="5689"/>
                    <a:pt x="13785" y="5689"/>
                    <a:pt x="13782" y="5689"/>
                  </a:cubicBezTo>
                  <a:close/>
                  <a:moveTo>
                    <a:pt x="13843" y="5710"/>
                  </a:moveTo>
                  <a:cubicBezTo>
                    <a:pt x="13833" y="5751"/>
                    <a:pt x="13802" y="5782"/>
                    <a:pt x="13760" y="5813"/>
                  </a:cubicBezTo>
                  <a:cubicBezTo>
                    <a:pt x="13777" y="5819"/>
                    <a:pt x="13794" y="5821"/>
                    <a:pt x="13812" y="5821"/>
                  </a:cubicBezTo>
                  <a:cubicBezTo>
                    <a:pt x="13832" y="5821"/>
                    <a:pt x="13852" y="5818"/>
                    <a:pt x="13872" y="5812"/>
                  </a:cubicBezTo>
                  <a:lnTo>
                    <a:pt x="13872" y="5812"/>
                  </a:lnTo>
                  <a:cubicBezTo>
                    <a:pt x="13890" y="5776"/>
                    <a:pt x="13886" y="5733"/>
                    <a:pt x="13843" y="5710"/>
                  </a:cubicBezTo>
                  <a:close/>
                  <a:moveTo>
                    <a:pt x="8870" y="5865"/>
                  </a:moveTo>
                  <a:cubicBezTo>
                    <a:pt x="8868" y="5865"/>
                    <a:pt x="8866" y="5865"/>
                    <a:pt x="8864" y="5866"/>
                  </a:cubicBezTo>
                  <a:lnTo>
                    <a:pt x="8864" y="5866"/>
                  </a:lnTo>
                  <a:cubicBezTo>
                    <a:pt x="8866" y="5865"/>
                    <a:pt x="8868" y="5865"/>
                    <a:pt x="8870" y="5865"/>
                  </a:cubicBezTo>
                  <a:close/>
                  <a:moveTo>
                    <a:pt x="17200" y="5865"/>
                  </a:moveTo>
                  <a:cubicBezTo>
                    <a:pt x="17199" y="5868"/>
                    <a:pt x="17197" y="5873"/>
                    <a:pt x="17196" y="5877"/>
                  </a:cubicBezTo>
                  <a:lnTo>
                    <a:pt x="17196" y="5877"/>
                  </a:lnTo>
                  <a:cubicBezTo>
                    <a:pt x="17199" y="5873"/>
                    <a:pt x="17200" y="5869"/>
                    <a:pt x="17200" y="5865"/>
                  </a:cubicBezTo>
                  <a:close/>
                  <a:moveTo>
                    <a:pt x="17215" y="5923"/>
                  </a:moveTo>
                  <a:cubicBezTo>
                    <a:pt x="17212" y="5923"/>
                    <a:pt x="17212" y="5929"/>
                    <a:pt x="17212" y="5937"/>
                  </a:cubicBezTo>
                  <a:lnTo>
                    <a:pt x="17212" y="5937"/>
                  </a:lnTo>
                  <a:cubicBezTo>
                    <a:pt x="17218" y="5936"/>
                    <a:pt x="17221" y="5933"/>
                    <a:pt x="17221" y="5927"/>
                  </a:cubicBezTo>
                  <a:cubicBezTo>
                    <a:pt x="17219" y="5924"/>
                    <a:pt x="17217" y="5923"/>
                    <a:pt x="17215" y="5923"/>
                  </a:cubicBezTo>
                  <a:close/>
                  <a:moveTo>
                    <a:pt x="6507" y="5865"/>
                  </a:moveTo>
                  <a:cubicBezTo>
                    <a:pt x="6513" y="5901"/>
                    <a:pt x="6534" y="5933"/>
                    <a:pt x="6563" y="5957"/>
                  </a:cubicBezTo>
                  <a:lnTo>
                    <a:pt x="6563" y="5957"/>
                  </a:lnTo>
                  <a:cubicBezTo>
                    <a:pt x="6548" y="5925"/>
                    <a:pt x="6530" y="5894"/>
                    <a:pt x="6507" y="5865"/>
                  </a:cubicBezTo>
                  <a:close/>
                  <a:moveTo>
                    <a:pt x="17584" y="6072"/>
                  </a:moveTo>
                  <a:cubicBezTo>
                    <a:pt x="17585" y="6074"/>
                    <a:pt x="17585" y="6075"/>
                    <a:pt x="17586" y="6077"/>
                  </a:cubicBezTo>
                  <a:lnTo>
                    <a:pt x="17586" y="6077"/>
                  </a:lnTo>
                  <a:cubicBezTo>
                    <a:pt x="17586" y="6075"/>
                    <a:pt x="17585" y="6074"/>
                    <a:pt x="17584" y="6072"/>
                  </a:cubicBezTo>
                  <a:close/>
                  <a:moveTo>
                    <a:pt x="6570" y="6539"/>
                  </a:moveTo>
                  <a:lnTo>
                    <a:pt x="6570" y="6539"/>
                  </a:lnTo>
                  <a:cubicBezTo>
                    <a:pt x="6571" y="6539"/>
                    <a:pt x="6573" y="6540"/>
                    <a:pt x="6575" y="6541"/>
                  </a:cubicBezTo>
                  <a:lnTo>
                    <a:pt x="6575" y="6541"/>
                  </a:lnTo>
                  <a:cubicBezTo>
                    <a:pt x="6573" y="6540"/>
                    <a:pt x="6571" y="6539"/>
                    <a:pt x="6570" y="6539"/>
                  </a:cubicBezTo>
                  <a:close/>
                  <a:moveTo>
                    <a:pt x="9502" y="6663"/>
                  </a:moveTo>
                  <a:lnTo>
                    <a:pt x="9506" y="6664"/>
                  </a:lnTo>
                  <a:lnTo>
                    <a:pt x="9506" y="6664"/>
                  </a:lnTo>
                  <a:cubicBezTo>
                    <a:pt x="9505" y="6664"/>
                    <a:pt x="9505" y="6663"/>
                    <a:pt x="9504" y="6663"/>
                  </a:cubicBezTo>
                  <a:lnTo>
                    <a:pt x="9504" y="6663"/>
                  </a:lnTo>
                  <a:cubicBezTo>
                    <a:pt x="9504" y="6663"/>
                    <a:pt x="9503" y="6663"/>
                    <a:pt x="9502" y="6663"/>
                  </a:cubicBezTo>
                  <a:close/>
                  <a:moveTo>
                    <a:pt x="9506" y="6664"/>
                  </a:moveTo>
                  <a:cubicBezTo>
                    <a:pt x="9528" y="6680"/>
                    <a:pt x="9562" y="6694"/>
                    <a:pt x="9595" y="6694"/>
                  </a:cubicBezTo>
                  <a:lnTo>
                    <a:pt x="9506" y="6664"/>
                  </a:lnTo>
                  <a:close/>
                  <a:moveTo>
                    <a:pt x="18206" y="6714"/>
                  </a:moveTo>
                  <a:cubicBezTo>
                    <a:pt x="18205" y="6717"/>
                    <a:pt x="18205" y="6719"/>
                    <a:pt x="18204" y="6721"/>
                  </a:cubicBezTo>
                  <a:lnTo>
                    <a:pt x="18204" y="6721"/>
                  </a:lnTo>
                  <a:cubicBezTo>
                    <a:pt x="18205" y="6719"/>
                    <a:pt x="18205" y="6717"/>
                    <a:pt x="18206" y="6714"/>
                  </a:cubicBezTo>
                  <a:close/>
                  <a:moveTo>
                    <a:pt x="5910" y="6846"/>
                  </a:moveTo>
                  <a:cubicBezTo>
                    <a:pt x="5912" y="6847"/>
                    <a:pt x="5915" y="6849"/>
                    <a:pt x="5917" y="6850"/>
                  </a:cubicBezTo>
                  <a:cubicBezTo>
                    <a:pt x="5915" y="6848"/>
                    <a:pt x="5912" y="6847"/>
                    <a:pt x="5910" y="6846"/>
                  </a:cubicBezTo>
                  <a:close/>
                  <a:moveTo>
                    <a:pt x="18195" y="6859"/>
                  </a:moveTo>
                  <a:cubicBezTo>
                    <a:pt x="18180" y="6867"/>
                    <a:pt x="18171" y="6880"/>
                    <a:pt x="18171" y="6895"/>
                  </a:cubicBezTo>
                  <a:lnTo>
                    <a:pt x="18171" y="6895"/>
                  </a:lnTo>
                  <a:cubicBezTo>
                    <a:pt x="18182" y="6885"/>
                    <a:pt x="18191" y="6873"/>
                    <a:pt x="18195" y="6859"/>
                  </a:cubicBezTo>
                  <a:close/>
                  <a:moveTo>
                    <a:pt x="6688" y="7014"/>
                  </a:moveTo>
                  <a:cubicBezTo>
                    <a:pt x="6683" y="7014"/>
                    <a:pt x="6678" y="7015"/>
                    <a:pt x="6673" y="7015"/>
                  </a:cubicBezTo>
                  <a:cubicBezTo>
                    <a:pt x="6709" y="7051"/>
                    <a:pt x="6745" y="7072"/>
                    <a:pt x="6795" y="7090"/>
                  </a:cubicBezTo>
                  <a:lnTo>
                    <a:pt x="6795" y="7090"/>
                  </a:lnTo>
                  <a:cubicBezTo>
                    <a:pt x="6780" y="7049"/>
                    <a:pt x="6739" y="7014"/>
                    <a:pt x="6688" y="7014"/>
                  </a:cubicBezTo>
                  <a:close/>
                  <a:moveTo>
                    <a:pt x="18310" y="7223"/>
                  </a:moveTo>
                  <a:cubicBezTo>
                    <a:pt x="18289" y="7223"/>
                    <a:pt x="18270" y="7229"/>
                    <a:pt x="18254" y="7240"/>
                  </a:cubicBezTo>
                  <a:lnTo>
                    <a:pt x="18254" y="7240"/>
                  </a:lnTo>
                  <a:cubicBezTo>
                    <a:pt x="18273" y="7235"/>
                    <a:pt x="18292" y="7229"/>
                    <a:pt x="18310" y="7223"/>
                  </a:cubicBezTo>
                  <a:close/>
                  <a:moveTo>
                    <a:pt x="18713" y="7616"/>
                  </a:moveTo>
                  <a:cubicBezTo>
                    <a:pt x="18709" y="7618"/>
                    <a:pt x="18705" y="7620"/>
                    <a:pt x="18702" y="7622"/>
                  </a:cubicBezTo>
                  <a:lnTo>
                    <a:pt x="18702" y="7622"/>
                  </a:lnTo>
                  <a:cubicBezTo>
                    <a:pt x="18706" y="7620"/>
                    <a:pt x="18709" y="7618"/>
                    <a:pt x="18713" y="7616"/>
                  </a:cubicBezTo>
                  <a:close/>
                  <a:moveTo>
                    <a:pt x="18229" y="7898"/>
                  </a:moveTo>
                  <a:cubicBezTo>
                    <a:pt x="18225" y="7901"/>
                    <a:pt x="18220" y="7904"/>
                    <a:pt x="18216" y="7906"/>
                  </a:cubicBezTo>
                  <a:cubicBezTo>
                    <a:pt x="18220" y="7904"/>
                    <a:pt x="18225" y="7901"/>
                    <a:pt x="18229" y="7898"/>
                  </a:cubicBezTo>
                  <a:close/>
                  <a:moveTo>
                    <a:pt x="18268" y="8020"/>
                  </a:moveTo>
                  <a:cubicBezTo>
                    <a:pt x="18250" y="8034"/>
                    <a:pt x="18240" y="8052"/>
                    <a:pt x="18236" y="8070"/>
                  </a:cubicBezTo>
                  <a:lnTo>
                    <a:pt x="18236" y="8070"/>
                  </a:lnTo>
                  <a:cubicBezTo>
                    <a:pt x="18260" y="8062"/>
                    <a:pt x="18279" y="8042"/>
                    <a:pt x="18268" y="8020"/>
                  </a:cubicBezTo>
                  <a:close/>
                  <a:moveTo>
                    <a:pt x="20900" y="9222"/>
                  </a:moveTo>
                  <a:lnTo>
                    <a:pt x="20900" y="9222"/>
                  </a:lnTo>
                  <a:cubicBezTo>
                    <a:pt x="20893" y="9229"/>
                    <a:pt x="20891" y="9237"/>
                    <a:pt x="20892" y="9244"/>
                  </a:cubicBezTo>
                  <a:lnTo>
                    <a:pt x="20892" y="9244"/>
                  </a:lnTo>
                  <a:cubicBezTo>
                    <a:pt x="20895" y="9237"/>
                    <a:pt x="20898" y="9230"/>
                    <a:pt x="20900" y="9222"/>
                  </a:cubicBezTo>
                  <a:close/>
                  <a:moveTo>
                    <a:pt x="21066" y="9730"/>
                  </a:moveTo>
                  <a:cubicBezTo>
                    <a:pt x="21062" y="9737"/>
                    <a:pt x="21058" y="9743"/>
                    <a:pt x="21056" y="9750"/>
                  </a:cubicBezTo>
                  <a:lnTo>
                    <a:pt x="21056" y="9750"/>
                  </a:lnTo>
                  <a:cubicBezTo>
                    <a:pt x="21059" y="9744"/>
                    <a:pt x="21063" y="9737"/>
                    <a:pt x="21066" y="9730"/>
                  </a:cubicBezTo>
                  <a:close/>
                  <a:moveTo>
                    <a:pt x="11202" y="128"/>
                  </a:moveTo>
                  <a:cubicBezTo>
                    <a:pt x="11179" y="128"/>
                    <a:pt x="11157" y="133"/>
                    <a:pt x="11139" y="145"/>
                  </a:cubicBezTo>
                  <a:cubicBezTo>
                    <a:pt x="11160" y="166"/>
                    <a:pt x="11181" y="197"/>
                    <a:pt x="11202" y="228"/>
                  </a:cubicBezTo>
                  <a:cubicBezTo>
                    <a:pt x="11171" y="221"/>
                    <a:pt x="11140" y="218"/>
                    <a:pt x="11109" y="218"/>
                  </a:cubicBezTo>
                  <a:cubicBezTo>
                    <a:pt x="11048" y="218"/>
                    <a:pt x="10988" y="232"/>
                    <a:pt x="10932" y="260"/>
                  </a:cubicBezTo>
                  <a:cubicBezTo>
                    <a:pt x="10932" y="290"/>
                    <a:pt x="10977" y="310"/>
                    <a:pt x="11017" y="310"/>
                  </a:cubicBezTo>
                  <a:cubicBezTo>
                    <a:pt x="11026" y="310"/>
                    <a:pt x="11035" y="309"/>
                    <a:pt x="11044" y="307"/>
                  </a:cubicBezTo>
                  <a:lnTo>
                    <a:pt x="11044" y="307"/>
                  </a:lnTo>
                  <a:cubicBezTo>
                    <a:pt x="11026" y="328"/>
                    <a:pt x="11018" y="356"/>
                    <a:pt x="11025" y="384"/>
                  </a:cubicBezTo>
                  <a:cubicBezTo>
                    <a:pt x="11030" y="384"/>
                    <a:pt x="11034" y="383"/>
                    <a:pt x="11039" y="383"/>
                  </a:cubicBezTo>
                  <a:cubicBezTo>
                    <a:pt x="11145" y="383"/>
                    <a:pt x="11209" y="501"/>
                    <a:pt x="11139" y="570"/>
                  </a:cubicBezTo>
                  <a:cubicBezTo>
                    <a:pt x="11114" y="558"/>
                    <a:pt x="11088" y="549"/>
                    <a:pt x="11062" y="549"/>
                  </a:cubicBezTo>
                  <a:cubicBezTo>
                    <a:pt x="11046" y="549"/>
                    <a:pt x="11031" y="552"/>
                    <a:pt x="11015" y="560"/>
                  </a:cubicBezTo>
                  <a:cubicBezTo>
                    <a:pt x="10990" y="576"/>
                    <a:pt x="11012" y="620"/>
                    <a:pt x="11038" y="620"/>
                  </a:cubicBezTo>
                  <a:cubicBezTo>
                    <a:pt x="11039" y="620"/>
                    <a:pt x="11040" y="620"/>
                    <a:pt x="11041" y="620"/>
                  </a:cubicBezTo>
                  <a:lnTo>
                    <a:pt x="11041" y="620"/>
                  </a:lnTo>
                  <a:cubicBezTo>
                    <a:pt x="11002" y="640"/>
                    <a:pt x="10958" y="666"/>
                    <a:pt x="10921" y="684"/>
                  </a:cubicBezTo>
                  <a:cubicBezTo>
                    <a:pt x="10927" y="682"/>
                    <a:pt x="10933" y="681"/>
                    <a:pt x="10938" y="681"/>
                  </a:cubicBezTo>
                  <a:cubicBezTo>
                    <a:pt x="10983" y="681"/>
                    <a:pt x="10980" y="762"/>
                    <a:pt x="10942" y="808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12" y="829"/>
                    <a:pt x="11160" y="891"/>
                    <a:pt x="11087" y="912"/>
                  </a:cubicBezTo>
                  <a:cubicBezTo>
                    <a:pt x="11139" y="944"/>
                    <a:pt x="11170" y="1006"/>
                    <a:pt x="11129" y="1047"/>
                  </a:cubicBezTo>
                  <a:cubicBezTo>
                    <a:pt x="11076" y="1038"/>
                    <a:pt x="11032" y="1015"/>
                    <a:pt x="10994" y="989"/>
                  </a:cubicBezTo>
                  <a:lnTo>
                    <a:pt x="10994" y="989"/>
                  </a:lnTo>
                  <a:cubicBezTo>
                    <a:pt x="11017" y="1018"/>
                    <a:pt x="10995" y="1070"/>
                    <a:pt x="10953" y="1078"/>
                  </a:cubicBezTo>
                  <a:cubicBezTo>
                    <a:pt x="10901" y="1078"/>
                    <a:pt x="10849" y="1026"/>
                    <a:pt x="10870" y="985"/>
                  </a:cubicBezTo>
                  <a:lnTo>
                    <a:pt x="10870" y="985"/>
                  </a:lnTo>
                  <a:lnTo>
                    <a:pt x="10808" y="1016"/>
                  </a:lnTo>
                  <a:cubicBezTo>
                    <a:pt x="10776" y="985"/>
                    <a:pt x="10756" y="953"/>
                    <a:pt x="10725" y="923"/>
                  </a:cubicBezTo>
                  <a:lnTo>
                    <a:pt x="10725" y="923"/>
                  </a:lnTo>
                  <a:cubicBezTo>
                    <a:pt x="10714" y="944"/>
                    <a:pt x="10725" y="964"/>
                    <a:pt x="10735" y="974"/>
                  </a:cubicBezTo>
                  <a:cubicBezTo>
                    <a:pt x="10642" y="944"/>
                    <a:pt x="10518" y="912"/>
                    <a:pt x="10403" y="891"/>
                  </a:cubicBezTo>
                  <a:lnTo>
                    <a:pt x="10403" y="891"/>
                  </a:lnTo>
                  <a:cubicBezTo>
                    <a:pt x="10435" y="1006"/>
                    <a:pt x="10548" y="1099"/>
                    <a:pt x="10693" y="1140"/>
                  </a:cubicBezTo>
                  <a:cubicBezTo>
                    <a:pt x="10659" y="1133"/>
                    <a:pt x="10624" y="1130"/>
                    <a:pt x="10589" y="1130"/>
                  </a:cubicBezTo>
                  <a:cubicBezTo>
                    <a:pt x="10534" y="1130"/>
                    <a:pt x="10481" y="1138"/>
                    <a:pt x="10434" y="1155"/>
                  </a:cubicBezTo>
                  <a:lnTo>
                    <a:pt x="10434" y="1155"/>
                  </a:lnTo>
                  <a:cubicBezTo>
                    <a:pt x="10435" y="1149"/>
                    <a:pt x="10433" y="1143"/>
                    <a:pt x="10424" y="1140"/>
                  </a:cubicBezTo>
                  <a:cubicBezTo>
                    <a:pt x="10421" y="1139"/>
                    <a:pt x="10418" y="1138"/>
                    <a:pt x="10415" y="1138"/>
                  </a:cubicBezTo>
                  <a:cubicBezTo>
                    <a:pt x="10387" y="1138"/>
                    <a:pt x="10364" y="1174"/>
                    <a:pt x="10383" y="1192"/>
                  </a:cubicBezTo>
                  <a:cubicBezTo>
                    <a:pt x="10391" y="1208"/>
                    <a:pt x="10417" y="1218"/>
                    <a:pt x="10443" y="1221"/>
                  </a:cubicBezTo>
                  <a:lnTo>
                    <a:pt x="10443" y="1221"/>
                  </a:lnTo>
                  <a:cubicBezTo>
                    <a:pt x="10423" y="1231"/>
                    <a:pt x="10412" y="1267"/>
                    <a:pt x="10435" y="1275"/>
                  </a:cubicBezTo>
                  <a:cubicBezTo>
                    <a:pt x="10449" y="1282"/>
                    <a:pt x="10464" y="1286"/>
                    <a:pt x="10478" y="1286"/>
                  </a:cubicBezTo>
                  <a:cubicBezTo>
                    <a:pt x="10478" y="1286"/>
                    <a:pt x="10479" y="1286"/>
                    <a:pt x="10479" y="1286"/>
                  </a:cubicBezTo>
                  <a:lnTo>
                    <a:pt x="10479" y="1286"/>
                  </a:lnTo>
                  <a:cubicBezTo>
                    <a:pt x="10462" y="1300"/>
                    <a:pt x="10450" y="1317"/>
                    <a:pt x="10445" y="1337"/>
                  </a:cubicBezTo>
                  <a:cubicBezTo>
                    <a:pt x="10611" y="1358"/>
                    <a:pt x="10766" y="1379"/>
                    <a:pt x="10921" y="1420"/>
                  </a:cubicBezTo>
                  <a:cubicBezTo>
                    <a:pt x="10839" y="1451"/>
                    <a:pt x="10746" y="1472"/>
                    <a:pt x="10663" y="1503"/>
                  </a:cubicBezTo>
                  <a:cubicBezTo>
                    <a:pt x="10693" y="1524"/>
                    <a:pt x="10746" y="1534"/>
                    <a:pt x="10797" y="1534"/>
                  </a:cubicBezTo>
                  <a:cubicBezTo>
                    <a:pt x="10766" y="1554"/>
                    <a:pt x="10735" y="1575"/>
                    <a:pt x="10714" y="1596"/>
                  </a:cubicBezTo>
                  <a:cubicBezTo>
                    <a:pt x="10756" y="1607"/>
                    <a:pt x="10797" y="1617"/>
                    <a:pt x="10849" y="1617"/>
                  </a:cubicBezTo>
                  <a:cubicBezTo>
                    <a:pt x="10797" y="1627"/>
                    <a:pt x="10766" y="1658"/>
                    <a:pt x="10746" y="1690"/>
                  </a:cubicBezTo>
                  <a:cubicBezTo>
                    <a:pt x="10762" y="1686"/>
                    <a:pt x="10779" y="1684"/>
                    <a:pt x="10795" y="1684"/>
                  </a:cubicBezTo>
                  <a:cubicBezTo>
                    <a:pt x="10963" y="1684"/>
                    <a:pt x="11109" y="1866"/>
                    <a:pt x="11004" y="1980"/>
                  </a:cubicBezTo>
                  <a:cubicBezTo>
                    <a:pt x="10939" y="1929"/>
                    <a:pt x="10849" y="1903"/>
                    <a:pt x="10758" y="1903"/>
                  </a:cubicBezTo>
                  <a:cubicBezTo>
                    <a:pt x="10719" y="1903"/>
                    <a:pt x="10680" y="1908"/>
                    <a:pt x="10642" y="1917"/>
                  </a:cubicBezTo>
                  <a:cubicBezTo>
                    <a:pt x="10704" y="1959"/>
                    <a:pt x="10756" y="2000"/>
                    <a:pt x="10808" y="2042"/>
                  </a:cubicBezTo>
                  <a:cubicBezTo>
                    <a:pt x="10714" y="2031"/>
                    <a:pt x="10621" y="2010"/>
                    <a:pt x="10538" y="1980"/>
                  </a:cubicBezTo>
                  <a:lnTo>
                    <a:pt x="10538" y="1980"/>
                  </a:lnTo>
                  <a:cubicBezTo>
                    <a:pt x="10559" y="2021"/>
                    <a:pt x="10580" y="2063"/>
                    <a:pt x="10590" y="2104"/>
                  </a:cubicBezTo>
                  <a:cubicBezTo>
                    <a:pt x="10538" y="2072"/>
                    <a:pt x="10476" y="2031"/>
                    <a:pt x="10424" y="2000"/>
                  </a:cubicBezTo>
                  <a:lnTo>
                    <a:pt x="10424" y="2000"/>
                  </a:lnTo>
                  <a:cubicBezTo>
                    <a:pt x="10424" y="2031"/>
                    <a:pt x="10435" y="2072"/>
                    <a:pt x="10435" y="2114"/>
                  </a:cubicBezTo>
                  <a:cubicBezTo>
                    <a:pt x="10403" y="2083"/>
                    <a:pt x="10383" y="2063"/>
                    <a:pt x="10352" y="2042"/>
                  </a:cubicBezTo>
                  <a:lnTo>
                    <a:pt x="10352" y="2042"/>
                  </a:lnTo>
                  <a:cubicBezTo>
                    <a:pt x="10352" y="2104"/>
                    <a:pt x="10362" y="2166"/>
                    <a:pt x="10393" y="2228"/>
                  </a:cubicBezTo>
                  <a:cubicBezTo>
                    <a:pt x="10362" y="2197"/>
                    <a:pt x="10320" y="2166"/>
                    <a:pt x="10290" y="2135"/>
                  </a:cubicBezTo>
                  <a:lnTo>
                    <a:pt x="10290" y="2135"/>
                  </a:lnTo>
                  <a:cubicBezTo>
                    <a:pt x="10279" y="2249"/>
                    <a:pt x="10331" y="2363"/>
                    <a:pt x="10435" y="2446"/>
                  </a:cubicBezTo>
                  <a:cubicBezTo>
                    <a:pt x="10394" y="2413"/>
                    <a:pt x="10341" y="2387"/>
                    <a:pt x="10291" y="2387"/>
                  </a:cubicBezTo>
                  <a:cubicBezTo>
                    <a:pt x="10276" y="2387"/>
                    <a:pt x="10262" y="2390"/>
                    <a:pt x="10248" y="2394"/>
                  </a:cubicBezTo>
                  <a:cubicBezTo>
                    <a:pt x="10214" y="2406"/>
                    <a:pt x="10214" y="2443"/>
                    <a:pt x="10231" y="2468"/>
                  </a:cubicBezTo>
                  <a:lnTo>
                    <a:pt x="10231" y="2468"/>
                  </a:lnTo>
                  <a:cubicBezTo>
                    <a:pt x="10229" y="2468"/>
                    <a:pt x="10228" y="2468"/>
                    <a:pt x="10226" y="2468"/>
                  </a:cubicBezTo>
                  <a:cubicBezTo>
                    <a:pt x="10193" y="2468"/>
                    <a:pt x="10158" y="2479"/>
                    <a:pt x="10134" y="2498"/>
                  </a:cubicBezTo>
                  <a:cubicBezTo>
                    <a:pt x="10196" y="2539"/>
                    <a:pt x="10279" y="2570"/>
                    <a:pt x="10362" y="2570"/>
                  </a:cubicBezTo>
                  <a:cubicBezTo>
                    <a:pt x="10320" y="2591"/>
                    <a:pt x="10290" y="2611"/>
                    <a:pt x="10248" y="2622"/>
                  </a:cubicBezTo>
                  <a:cubicBezTo>
                    <a:pt x="10259" y="2625"/>
                    <a:pt x="10270" y="2626"/>
                    <a:pt x="10281" y="2626"/>
                  </a:cubicBezTo>
                  <a:cubicBezTo>
                    <a:pt x="10311" y="2626"/>
                    <a:pt x="10339" y="2617"/>
                    <a:pt x="10362" y="2601"/>
                  </a:cubicBezTo>
                  <a:lnTo>
                    <a:pt x="10362" y="2601"/>
                  </a:lnTo>
                  <a:cubicBezTo>
                    <a:pt x="10331" y="2653"/>
                    <a:pt x="10341" y="2715"/>
                    <a:pt x="10393" y="2746"/>
                  </a:cubicBezTo>
                  <a:cubicBezTo>
                    <a:pt x="10352" y="2746"/>
                    <a:pt x="10300" y="2746"/>
                    <a:pt x="10279" y="2777"/>
                  </a:cubicBezTo>
                  <a:cubicBezTo>
                    <a:pt x="10274" y="2782"/>
                    <a:pt x="10271" y="2788"/>
                    <a:pt x="10269" y="2794"/>
                  </a:cubicBezTo>
                  <a:lnTo>
                    <a:pt x="10269" y="2794"/>
                  </a:lnTo>
                  <a:cubicBezTo>
                    <a:pt x="10239" y="2781"/>
                    <a:pt x="10204" y="2775"/>
                    <a:pt x="10170" y="2775"/>
                  </a:cubicBezTo>
                  <a:cubicBezTo>
                    <a:pt x="10158" y="2775"/>
                    <a:pt x="10146" y="2775"/>
                    <a:pt x="10134" y="2777"/>
                  </a:cubicBezTo>
                  <a:cubicBezTo>
                    <a:pt x="10165" y="2798"/>
                    <a:pt x="10175" y="2829"/>
                    <a:pt x="10175" y="2860"/>
                  </a:cubicBezTo>
                  <a:cubicBezTo>
                    <a:pt x="10145" y="2839"/>
                    <a:pt x="10113" y="2819"/>
                    <a:pt x="10072" y="2819"/>
                  </a:cubicBezTo>
                  <a:cubicBezTo>
                    <a:pt x="10041" y="2819"/>
                    <a:pt x="10000" y="2860"/>
                    <a:pt x="10030" y="2881"/>
                  </a:cubicBezTo>
                  <a:cubicBezTo>
                    <a:pt x="10000" y="2881"/>
                    <a:pt x="9968" y="2860"/>
                    <a:pt x="9947" y="2839"/>
                  </a:cubicBezTo>
                  <a:cubicBezTo>
                    <a:pt x="9930" y="2821"/>
                    <a:pt x="9912" y="2796"/>
                    <a:pt x="9880" y="2796"/>
                  </a:cubicBezTo>
                  <a:cubicBezTo>
                    <a:pt x="9875" y="2796"/>
                    <a:pt x="9870" y="2796"/>
                    <a:pt x="9865" y="2798"/>
                  </a:cubicBezTo>
                  <a:cubicBezTo>
                    <a:pt x="9846" y="2798"/>
                    <a:pt x="9835" y="2817"/>
                    <a:pt x="9836" y="2832"/>
                  </a:cubicBezTo>
                  <a:lnTo>
                    <a:pt x="9836" y="2832"/>
                  </a:lnTo>
                  <a:cubicBezTo>
                    <a:pt x="9798" y="2796"/>
                    <a:pt x="9753" y="2761"/>
                    <a:pt x="9710" y="2726"/>
                  </a:cubicBezTo>
                  <a:lnTo>
                    <a:pt x="9710" y="2726"/>
                  </a:lnTo>
                  <a:cubicBezTo>
                    <a:pt x="9740" y="2756"/>
                    <a:pt x="9761" y="2788"/>
                    <a:pt x="9782" y="2819"/>
                  </a:cubicBezTo>
                  <a:cubicBezTo>
                    <a:pt x="9770" y="2811"/>
                    <a:pt x="9755" y="2807"/>
                    <a:pt x="9740" y="2807"/>
                  </a:cubicBezTo>
                  <a:cubicBezTo>
                    <a:pt x="9715" y="2807"/>
                    <a:pt x="9687" y="2816"/>
                    <a:pt x="9668" y="2829"/>
                  </a:cubicBezTo>
                  <a:cubicBezTo>
                    <a:pt x="9512" y="2756"/>
                    <a:pt x="9357" y="2673"/>
                    <a:pt x="9192" y="2601"/>
                  </a:cubicBezTo>
                  <a:cubicBezTo>
                    <a:pt x="9139" y="2581"/>
                    <a:pt x="9077" y="2560"/>
                    <a:pt x="9015" y="2560"/>
                  </a:cubicBezTo>
                  <a:cubicBezTo>
                    <a:pt x="9046" y="2591"/>
                    <a:pt x="9067" y="2622"/>
                    <a:pt x="9098" y="2664"/>
                  </a:cubicBezTo>
                  <a:cubicBezTo>
                    <a:pt x="9068" y="2648"/>
                    <a:pt x="9032" y="2639"/>
                    <a:pt x="8999" y="2639"/>
                  </a:cubicBezTo>
                  <a:cubicBezTo>
                    <a:pt x="8987" y="2639"/>
                    <a:pt x="8975" y="2640"/>
                    <a:pt x="8964" y="2643"/>
                  </a:cubicBezTo>
                  <a:cubicBezTo>
                    <a:pt x="8973" y="2673"/>
                    <a:pt x="9005" y="2705"/>
                    <a:pt x="9036" y="2715"/>
                  </a:cubicBezTo>
                  <a:cubicBezTo>
                    <a:pt x="9005" y="2715"/>
                    <a:pt x="8964" y="2715"/>
                    <a:pt x="8932" y="2736"/>
                  </a:cubicBezTo>
                  <a:cubicBezTo>
                    <a:pt x="8964" y="2756"/>
                    <a:pt x="9005" y="2767"/>
                    <a:pt x="9056" y="2767"/>
                  </a:cubicBezTo>
                  <a:cubicBezTo>
                    <a:pt x="9005" y="2777"/>
                    <a:pt x="8964" y="2809"/>
                    <a:pt x="8943" y="2850"/>
                  </a:cubicBezTo>
                  <a:cubicBezTo>
                    <a:pt x="9066" y="2888"/>
                    <a:pt x="9200" y="2909"/>
                    <a:pt x="9333" y="2909"/>
                  </a:cubicBezTo>
                  <a:cubicBezTo>
                    <a:pt x="9358" y="2909"/>
                    <a:pt x="9384" y="2909"/>
                    <a:pt x="9410" y="2907"/>
                  </a:cubicBezTo>
                  <a:lnTo>
                    <a:pt x="9410" y="2907"/>
                  </a:lnTo>
                  <a:cubicBezTo>
                    <a:pt x="9407" y="2912"/>
                    <a:pt x="9407" y="2917"/>
                    <a:pt x="9409" y="2922"/>
                  </a:cubicBezTo>
                  <a:cubicBezTo>
                    <a:pt x="9419" y="2943"/>
                    <a:pt x="9461" y="2954"/>
                    <a:pt x="9492" y="2954"/>
                  </a:cubicBezTo>
                  <a:cubicBezTo>
                    <a:pt x="9440" y="2995"/>
                    <a:pt x="9367" y="3037"/>
                    <a:pt x="9284" y="3046"/>
                  </a:cubicBezTo>
                  <a:lnTo>
                    <a:pt x="9440" y="3078"/>
                  </a:lnTo>
                  <a:cubicBezTo>
                    <a:pt x="9367" y="3088"/>
                    <a:pt x="9284" y="3109"/>
                    <a:pt x="9222" y="3140"/>
                  </a:cubicBezTo>
                  <a:cubicBezTo>
                    <a:pt x="9274" y="3150"/>
                    <a:pt x="9337" y="3161"/>
                    <a:pt x="9399" y="3161"/>
                  </a:cubicBezTo>
                  <a:cubicBezTo>
                    <a:pt x="9326" y="3161"/>
                    <a:pt x="9254" y="3182"/>
                    <a:pt x="9212" y="3233"/>
                  </a:cubicBezTo>
                  <a:cubicBezTo>
                    <a:pt x="9236" y="3236"/>
                    <a:pt x="9259" y="3237"/>
                    <a:pt x="9283" y="3237"/>
                  </a:cubicBezTo>
                  <a:cubicBezTo>
                    <a:pt x="9352" y="3237"/>
                    <a:pt x="9420" y="3225"/>
                    <a:pt x="9482" y="3202"/>
                  </a:cubicBezTo>
                  <a:lnTo>
                    <a:pt x="9482" y="3202"/>
                  </a:lnTo>
                  <a:cubicBezTo>
                    <a:pt x="9440" y="3223"/>
                    <a:pt x="9409" y="3254"/>
                    <a:pt x="9378" y="3285"/>
                  </a:cubicBezTo>
                  <a:cubicBezTo>
                    <a:pt x="9450" y="3274"/>
                    <a:pt x="9512" y="3254"/>
                    <a:pt x="9574" y="3233"/>
                  </a:cubicBezTo>
                  <a:lnTo>
                    <a:pt x="9574" y="3233"/>
                  </a:lnTo>
                  <a:cubicBezTo>
                    <a:pt x="9523" y="3264"/>
                    <a:pt x="9482" y="3306"/>
                    <a:pt x="9461" y="3357"/>
                  </a:cubicBezTo>
                  <a:cubicBezTo>
                    <a:pt x="9530" y="3348"/>
                    <a:pt x="9590" y="3318"/>
                    <a:pt x="9641" y="3279"/>
                  </a:cubicBezTo>
                  <a:lnTo>
                    <a:pt x="9641" y="3279"/>
                  </a:lnTo>
                  <a:cubicBezTo>
                    <a:pt x="9603" y="3310"/>
                    <a:pt x="9573" y="3349"/>
                    <a:pt x="9554" y="3389"/>
                  </a:cubicBezTo>
                  <a:cubicBezTo>
                    <a:pt x="9647" y="3368"/>
                    <a:pt x="9740" y="3337"/>
                    <a:pt x="9802" y="3285"/>
                  </a:cubicBezTo>
                  <a:lnTo>
                    <a:pt x="9802" y="3285"/>
                  </a:lnTo>
                  <a:cubicBezTo>
                    <a:pt x="9782" y="3306"/>
                    <a:pt x="9761" y="3337"/>
                    <a:pt x="9751" y="3368"/>
                  </a:cubicBezTo>
                  <a:lnTo>
                    <a:pt x="9968" y="3274"/>
                  </a:lnTo>
                  <a:lnTo>
                    <a:pt x="9968" y="3274"/>
                  </a:lnTo>
                  <a:cubicBezTo>
                    <a:pt x="9906" y="3337"/>
                    <a:pt x="9947" y="3440"/>
                    <a:pt x="10041" y="3482"/>
                  </a:cubicBezTo>
                  <a:cubicBezTo>
                    <a:pt x="10124" y="3534"/>
                    <a:pt x="10228" y="3534"/>
                    <a:pt x="10331" y="3534"/>
                  </a:cubicBezTo>
                  <a:cubicBezTo>
                    <a:pt x="10290" y="3637"/>
                    <a:pt x="10155" y="3710"/>
                    <a:pt x="10020" y="3710"/>
                  </a:cubicBezTo>
                  <a:cubicBezTo>
                    <a:pt x="10041" y="3762"/>
                    <a:pt x="10062" y="3824"/>
                    <a:pt x="10083" y="3875"/>
                  </a:cubicBezTo>
                  <a:cubicBezTo>
                    <a:pt x="10030" y="3865"/>
                    <a:pt x="9979" y="3845"/>
                    <a:pt x="9938" y="3834"/>
                  </a:cubicBezTo>
                  <a:lnTo>
                    <a:pt x="9938" y="3834"/>
                  </a:lnTo>
                  <a:cubicBezTo>
                    <a:pt x="9947" y="3907"/>
                    <a:pt x="9979" y="3990"/>
                    <a:pt x="10020" y="4052"/>
                  </a:cubicBezTo>
                  <a:cubicBezTo>
                    <a:pt x="9979" y="4031"/>
                    <a:pt x="9938" y="4000"/>
                    <a:pt x="9896" y="3979"/>
                  </a:cubicBezTo>
                  <a:lnTo>
                    <a:pt x="9896" y="3979"/>
                  </a:lnTo>
                  <a:cubicBezTo>
                    <a:pt x="9896" y="4019"/>
                    <a:pt x="9912" y="4059"/>
                    <a:pt x="9938" y="4094"/>
                  </a:cubicBezTo>
                  <a:lnTo>
                    <a:pt x="9938" y="4094"/>
                  </a:lnTo>
                  <a:cubicBezTo>
                    <a:pt x="9934" y="4094"/>
                    <a:pt x="9931" y="4093"/>
                    <a:pt x="9927" y="4093"/>
                  </a:cubicBezTo>
                  <a:cubicBezTo>
                    <a:pt x="9947" y="4114"/>
                    <a:pt x="9968" y="4145"/>
                    <a:pt x="9968" y="4166"/>
                  </a:cubicBezTo>
                  <a:cubicBezTo>
                    <a:pt x="9960" y="4191"/>
                    <a:pt x="9931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8" y="4280"/>
                    <a:pt x="10072" y="4321"/>
                    <a:pt x="10186" y="4321"/>
                  </a:cubicBezTo>
                  <a:cubicBezTo>
                    <a:pt x="10145" y="4331"/>
                    <a:pt x="10103" y="4342"/>
                    <a:pt x="10072" y="4352"/>
                  </a:cubicBezTo>
                  <a:cubicBezTo>
                    <a:pt x="10083" y="4380"/>
                    <a:pt x="10103" y="4402"/>
                    <a:pt x="10129" y="4419"/>
                  </a:cubicBezTo>
                  <a:lnTo>
                    <a:pt x="10129" y="4419"/>
                  </a:lnTo>
                  <a:cubicBezTo>
                    <a:pt x="10128" y="4419"/>
                    <a:pt x="10128" y="4419"/>
                    <a:pt x="10128" y="4419"/>
                  </a:cubicBezTo>
                  <a:cubicBezTo>
                    <a:pt x="10101" y="4419"/>
                    <a:pt x="10075" y="4427"/>
                    <a:pt x="10062" y="4446"/>
                  </a:cubicBezTo>
                  <a:cubicBezTo>
                    <a:pt x="9947" y="4373"/>
                    <a:pt x="9834" y="4301"/>
                    <a:pt x="9730" y="4228"/>
                  </a:cubicBezTo>
                  <a:lnTo>
                    <a:pt x="9730" y="4228"/>
                  </a:lnTo>
                  <a:cubicBezTo>
                    <a:pt x="9730" y="4259"/>
                    <a:pt x="9740" y="4290"/>
                    <a:pt x="9761" y="4311"/>
                  </a:cubicBezTo>
                  <a:lnTo>
                    <a:pt x="9668" y="4248"/>
                  </a:lnTo>
                  <a:lnTo>
                    <a:pt x="9668" y="4248"/>
                  </a:lnTo>
                  <a:cubicBezTo>
                    <a:pt x="9658" y="4332"/>
                    <a:pt x="9757" y="4407"/>
                    <a:pt x="9852" y="4407"/>
                  </a:cubicBezTo>
                  <a:cubicBezTo>
                    <a:pt x="9863" y="4407"/>
                    <a:pt x="9874" y="4406"/>
                    <a:pt x="9885" y="4404"/>
                  </a:cubicBezTo>
                  <a:lnTo>
                    <a:pt x="9885" y="4404"/>
                  </a:lnTo>
                  <a:cubicBezTo>
                    <a:pt x="9844" y="4446"/>
                    <a:pt x="9792" y="4487"/>
                    <a:pt x="9740" y="4518"/>
                  </a:cubicBezTo>
                  <a:cubicBezTo>
                    <a:pt x="9813" y="4539"/>
                    <a:pt x="9875" y="4559"/>
                    <a:pt x="9938" y="4580"/>
                  </a:cubicBezTo>
                  <a:cubicBezTo>
                    <a:pt x="9875" y="4601"/>
                    <a:pt x="9813" y="4632"/>
                    <a:pt x="9772" y="4674"/>
                  </a:cubicBezTo>
                  <a:lnTo>
                    <a:pt x="9813" y="4674"/>
                  </a:lnTo>
                  <a:cubicBezTo>
                    <a:pt x="9768" y="4680"/>
                    <a:pt x="9722" y="4698"/>
                    <a:pt x="9689" y="4725"/>
                  </a:cubicBezTo>
                  <a:cubicBezTo>
                    <a:pt x="9668" y="4674"/>
                    <a:pt x="9616" y="4632"/>
                    <a:pt x="9554" y="4621"/>
                  </a:cubicBezTo>
                  <a:lnTo>
                    <a:pt x="9554" y="4621"/>
                  </a:lnTo>
                  <a:cubicBezTo>
                    <a:pt x="9554" y="4663"/>
                    <a:pt x="9565" y="4704"/>
                    <a:pt x="9565" y="4746"/>
                  </a:cubicBezTo>
                  <a:cubicBezTo>
                    <a:pt x="9533" y="4694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7" y="4675"/>
                    <a:pt x="9404" y="4701"/>
                    <a:pt x="9422" y="4719"/>
                  </a:cubicBezTo>
                  <a:lnTo>
                    <a:pt x="9422" y="4719"/>
                  </a:lnTo>
                  <a:cubicBezTo>
                    <a:pt x="9396" y="4726"/>
                    <a:pt x="9373" y="4743"/>
                    <a:pt x="9378" y="4766"/>
                  </a:cubicBezTo>
                  <a:cubicBezTo>
                    <a:pt x="9378" y="4819"/>
                    <a:pt x="9450" y="4849"/>
                    <a:pt x="9512" y="4860"/>
                  </a:cubicBezTo>
                  <a:cubicBezTo>
                    <a:pt x="9565" y="4881"/>
                    <a:pt x="9637" y="4922"/>
                    <a:pt x="9627" y="4974"/>
                  </a:cubicBezTo>
                  <a:cubicBezTo>
                    <a:pt x="9647" y="4943"/>
                    <a:pt x="9657" y="4912"/>
                    <a:pt x="9678" y="4881"/>
                  </a:cubicBezTo>
                  <a:cubicBezTo>
                    <a:pt x="9782" y="4881"/>
                    <a:pt x="9875" y="4932"/>
                    <a:pt x="9917" y="5005"/>
                  </a:cubicBezTo>
                  <a:lnTo>
                    <a:pt x="9792" y="5036"/>
                  </a:lnTo>
                  <a:cubicBezTo>
                    <a:pt x="9885" y="5098"/>
                    <a:pt x="9989" y="5150"/>
                    <a:pt x="10083" y="5212"/>
                  </a:cubicBezTo>
                  <a:cubicBezTo>
                    <a:pt x="10020" y="5212"/>
                    <a:pt x="9958" y="5202"/>
                    <a:pt x="9906" y="5181"/>
                  </a:cubicBezTo>
                  <a:lnTo>
                    <a:pt x="9906" y="5181"/>
                  </a:lnTo>
                  <a:cubicBezTo>
                    <a:pt x="9947" y="5212"/>
                    <a:pt x="9979" y="5254"/>
                    <a:pt x="9979" y="5295"/>
                  </a:cubicBezTo>
                  <a:cubicBezTo>
                    <a:pt x="9885" y="5254"/>
                    <a:pt x="9782" y="5212"/>
                    <a:pt x="9689" y="5171"/>
                  </a:cubicBezTo>
                  <a:cubicBezTo>
                    <a:pt x="9647" y="5119"/>
                    <a:pt x="9595" y="5067"/>
                    <a:pt x="9554" y="5015"/>
                  </a:cubicBezTo>
                  <a:cubicBezTo>
                    <a:pt x="9523" y="5057"/>
                    <a:pt x="9502" y="5098"/>
                    <a:pt x="9482" y="5139"/>
                  </a:cubicBezTo>
                  <a:cubicBezTo>
                    <a:pt x="9450" y="5098"/>
                    <a:pt x="9419" y="5067"/>
                    <a:pt x="9378" y="5026"/>
                  </a:cubicBezTo>
                  <a:cubicBezTo>
                    <a:pt x="9357" y="5067"/>
                    <a:pt x="9326" y="5098"/>
                    <a:pt x="9295" y="5139"/>
                  </a:cubicBezTo>
                  <a:cubicBezTo>
                    <a:pt x="9378" y="5212"/>
                    <a:pt x="9482" y="5264"/>
                    <a:pt x="9595" y="5285"/>
                  </a:cubicBezTo>
                  <a:cubicBezTo>
                    <a:pt x="9533" y="5275"/>
                    <a:pt x="9482" y="5264"/>
                    <a:pt x="9419" y="5254"/>
                  </a:cubicBezTo>
                  <a:lnTo>
                    <a:pt x="9419" y="5254"/>
                  </a:lnTo>
                  <a:cubicBezTo>
                    <a:pt x="9482" y="5295"/>
                    <a:pt x="9544" y="5357"/>
                    <a:pt x="9574" y="5409"/>
                  </a:cubicBezTo>
                  <a:cubicBezTo>
                    <a:pt x="9544" y="5388"/>
                    <a:pt x="9512" y="5367"/>
                    <a:pt x="9482" y="5367"/>
                  </a:cubicBezTo>
                  <a:cubicBezTo>
                    <a:pt x="9463" y="5372"/>
                    <a:pt x="9450" y="5384"/>
                    <a:pt x="9445" y="5396"/>
                  </a:cubicBezTo>
                  <a:lnTo>
                    <a:pt x="9445" y="5396"/>
                  </a:lnTo>
                  <a:cubicBezTo>
                    <a:pt x="9413" y="5348"/>
                    <a:pt x="9347" y="5315"/>
                    <a:pt x="9278" y="5315"/>
                  </a:cubicBezTo>
                  <a:cubicBezTo>
                    <a:pt x="9274" y="5315"/>
                    <a:pt x="9269" y="5315"/>
                    <a:pt x="9265" y="5315"/>
                  </a:cubicBezTo>
                  <a:lnTo>
                    <a:pt x="9265" y="5315"/>
                  </a:lnTo>
                  <a:cubicBezTo>
                    <a:pt x="9264" y="5315"/>
                    <a:pt x="9264" y="5315"/>
                    <a:pt x="9263" y="5315"/>
                  </a:cubicBezTo>
                  <a:cubicBezTo>
                    <a:pt x="9260" y="5315"/>
                    <a:pt x="9257" y="5315"/>
                    <a:pt x="9254" y="5316"/>
                  </a:cubicBezTo>
                  <a:cubicBezTo>
                    <a:pt x="9257" y="5316"/>
                    <a:pt x="9261" y="5315"/>
                    <a:pt x="9265" y="5315"/>
                  </a:cubicBezTo>
                  <a:lnTo>
                    <a:pt x="9265" y="5315"/>
                  </a:lnTo>
                  <a:cubicBezTo>
                    <a:pt x="9294" y="5317"/>
                    <a:pt x="9257" y="5369"/>
                    <a:pt x="9221" y="5369"/>
                  </a:cubicBezTo>
                  <a:cubicBezTo>
                    <a:pt x="9218" y="5369"/>
                    <a:pt x="9215" y="5368"/>
                    <a:pt x="9212" y="5367"/>
                  </a:cubicBezTo>
                  <a:cubicBezTo>
                    <a:pt x="9176" y="5349"/>
                    <a:pt x="9140" y="5324"/>
                    <a:pt x="9104" y="5324"/>
                  </a:cubicBezTo>
                  <a:cubicBezTo>
                    <a:pt x="9099" y="5324"/>
                    <a:pt x="9093" y="5325"/>
                    <a:pt x="9088" y="5326"/>
                  </a:cubicBezTo>
                  <a:cubicBezTo>
                    <a:pt x="9050" y="5339"/>
                    <a:pt x="9062" y="5370"/>
                    <a:pt x="9086" y="5386"/>
                  </a:cubicBezTo>
                  <a:lnTo>
                    <a:pt x="9086" y="5386"/>
                  </a:lnTo>
                  <a:cubicBezTo>
                    <a:pt x="9042" y="5383"/>
                    <a:pt x="8997" y="5378"/>
                    <a:pt x="8953" y="5378"/>
                  </a:cubicBezTo>
                  <a:cubicBezTo>
                    <a:pt x="9015" y="5378"/>
                    <a:pt x="8964" y="5461"/>
                    <a:pt x="8911" y="5482"/>
                  </a:cubicBezTo>
                  <a:cubicBezTo>
                    <a:pt x="9056" y="5533"/>
                    <a:pt x="9201" y="5585"/>
                    <a:pt x="9357" y="5637"/>
                  </a:cubicBezTo>
                  <a:cubicBezTo>
                    <a:pt x="9295" y="5627"/>
                    <a:pt x="9222" y="5616"/>
                    <a:pt x="9160" y="5606"/>
                  </a:cubicBezTo>
                  <a:lnTo>
                    <a:pt x="9160" y="5606"/>
                  </a:lnTo>
                  <a:cubicBezTo>
                    <a:pt x="9181" y="5720"/>
                    <a:pt x="9264" y="5834"/>
                    <a:pt x="9388" y="5896"/>
                  </a:cubicBezTo>
                  <a:cubicBezTo>
                    <a:pt x="9419" y="5876"/>
                    <a:pt x="9450" y="5844"/>
                    <a:pt x="9471" y="5813"/>
                  </a:cubicBezTo>
                  <a:cubicBezTo>
                    <a:pt x="9471" y="5844"/>
                    <a:pt x="9471" y="5886"/>
                    <a:pt x="9502" y="5896"/>
                  </a:cubicBezTo>
                  <a:cubicBezTo>
                    <a:pt x="9507" y="5897"/>
                    <a:pt x="9511" y="5898"/>
                    <a:pt x="9515" y="5898"/>
                  </a:cubicBezTo>
                  <a:cubicBezTo>
                    <a:pt x="9519" y="5898"/>
                    <a:pt x="9522" y="5898"/>
                    <a:pt x="9525" y="5897"/>
                  </a:cubicBezTo>
                  <a:lnTo>
                    <a:pt x="9525" y="5897"/>
                  </a:lnTo>
                  <a:cubicBezTo>
                    <a:pt x="9515" y="5922"/>
                    <a:pt x="9514" y="5949"/>
                    <a:pt x="9533" y="5968"/>
                  </a:cubicBezTo>
                  <a:cubicBezTo>
                    <a:pt x="9543" y="5981"/>
                    <a:pt x="9558" y="5986"/>
                    <a:pt x="9573" y="5986"/>
                  </a:cubicBezTo>
                  <a:cubicBezTo>
                    <a:pt x="9599" y="5986"/>
                    <a:pt x="9626" y="5971"/>
                    <a:pt x="9626" y="5955"/>
                  </a:cubicBezTo>
                  <a:lnTo>
                    <a:pt x="9626" y="5955"/>
                  </a:lnTo>
                  <a:cubicBezTo>
                    <a:pt x="9654" y="5998"/>
                    <a:pt x="9682" y="6036"/>
                    <a:pt x="9710" y="6083"/>
                  </a:cubicBezTo>
                  <a:cubicBezTo>
                    <a:pt x="9737" y="6069"/>
                    <a:pt x="9770" y="6061"/>
                    <a:pt x="9803" y="6061"/>
                  </a:cubicBezTo>
                  <a:cubicBezTo>
                    <a:pt x="9845" y="6061"/>
                    <a:pt x="9887" y="6074"/>
                    <a:pt x="9917" y="6104"/>
                  </a:cubicBezTo>
                  <a:cubicBezTo>
                    <a:pt x="9891" y="6120"/>
                    <a:pt x="9853" y="6137"/>
                    <a:pt x="9817" y="6137"/>
                  </a:cubicBezTo>
                  <a:cubicBezTo>
                    <a:pt x="9808" y="6137"/>
                    <a:pt x="9800" y="6136"/>
                    <a:pt x="9792" y="6134"/>
                  </a:cubicBezTo>
                  <a:lnTo>
                    <a:pt x="9792" y="6134"/>
                  </a:lnTo>
                  <a:cubicBezTo>
                    <a:pt x="9779" y="6162"/>
                    <a:pt x="9811" y="6185"/>
                    <a:pt x="9840" y="6185"/>
                  </a:cubicBezTo>
                  <a:cubicBezTo>
                    <a:pt x="9852" y="6185"/>
                    <a:pt x="9863" y="6181"/>
                    <a:pt x="9870" y="6173"/>
                  </a:cubicBezTo>
                  <a:lnTo>
                    <a:pt x="9870" y="6173"/>
                  </a:lnTo>
                  <a:cubicBezTo>
                    <a:pt x="9810" y="6263"/>
                    <a:pt x="9749" y="6344"/>
                    <a:pt x="9689" y="6435"/>
                  </a:cubicBezTo>
                  <a:cubicBezTo>
                    <a:pt x="9699" y="6394"/>
                    <a:pt x="9657" y="6362"/>
                    <a:pt x="9616" y="6341"/>
                  </a:cubicBezTo>
                  <a:lnTo>
                    <a:pt x="9616" y="6341"/>
                  </a:lnTo>
                  <a:cubicBezTo>
                    <a:pt x="9627" y="6394"/>
                    <a:pt x="9637" y="6435"/>
                    <a:pt x="9657" y="6486"/>
                  </a:cubicBezTo>
                  <a:lnTo>
                    <a:pt x="9533" y="6518"/>
                  </a:lnTo>
                  <a:cubicBezTo>
                    <a:pt x="9523" y="6559"/>
                    <a:pt x="9502" y="6601"/>
                    <a:pt x="9533" y="6642"/>
                  </a:cubicBezTo>
                  <a:cubicBezTo>
                    <a:pt x="9527" y="6639"/>
                    <a:pt x="9522" y="6638"/>
                    <a:pt x="9517" y="6638"/>
                  </a:cubicBezTo>
                  <a:cubicBezTo>
                    <a:pt x="9506" y="6638"/>
                    <a:pt x="9499" y="6645"/>
                    <a:pt x="9492" y="6652"/>
                  </a:cubicBezTo>
                  <a:cubicBezTo>
                    <a:pt x="9495" y="6656"/>
                    <a:pt x="9499" y="6660"/>
                    <a:pt x="9504" y="6663"/>
                  </a:cubicBezTo>
                  <a:lnTo>
                    <a:pt x="9504" y="6663"/>
                  </a:lnTo>
                  <a:cubicBezTo>
                    <a:pt x="9555" y="6664"/>
                    <a:pt x="9596" y="6684"/>
                    <a:pt x="9627" y="6714"/>
                  </a:cubicBezTo>
                  <a:cubicBezTo>
                    <a:pt x="9637" y="6725"/>
                    <a:pt x="9647" y="6746"/>
                    <a:pt x="9668" y="6746"/>
                  </a:cubicBezTo>
                  <a:cubicBezTo>
                    <a:pt x="9678" y="6756"/>
                    <a:pt x="9689" y="6756"/>
                    <a:pt x="9710" y="6756"/>
                  </a:cubicBezTo>
                  <a:lnTo>
                    <a:pt x="9865" y="6756"/>
                  </a:lnTo>
                  <a:cubicBezTo>
                    <a:pt x="9844" y="6777"/>
                    <a:pt x="9823" y="6797"/>
                    <a:pt x="9813" y="6829"/>
                  </a:cubicBezTo>
                  <a:cubicBezTo>
                    <a:pt x="9822" y="6826"/>
                    <a:pt x="9831" y="6824"/>
                    <a:pt x="9841" y="6824"/>
                  </a:cubicBezTo>
                  <a:cubicBezTo>
                    <a:pt x="9862" y="6824"/>
                    <a:pt x="9884" y="6832"/>
                    <a:pt x="9906" y="6839"/>
                  </a:cubicBezTo>
                  <a:cubicBezTo>
                    <a:pt x="9844" y="6859"/>
                    <a:pt x="9855" y="6932"/>
                    <a:pt x="9802" y="6963"/>
                  </a:cubicBezTo>
                  <a:cubicBezTo>
                    <a:pt x="9792" y="6974"/>
                    <a:pt x="9772" y="6984"/>
                    <a:pt x="9751" y="6984"/>
                  </a:cubicBezTo>
                  <a:cubicBezTo>
                    <a:pt x="9699" y="7005"/>
                    <a:pt x="9647" y="7015"/>
                    <a:pt x="9585" y="7036"/>
                  </a:cubicBezTo>
                  <a:lnTo>
                    <a:pt x="9678" y="7036"/>
                  </a:lnTo>
                  <a:cubicBezTo>
                    <a:pt x="9627" y="7046"/>
                    <a:pt x="9565" y="7067"/>
                    <a:pt x="9512" y="7087"/>
                  </a:cubicBezTo>
                  <a:cubicBezTo>
                    <a:pt x="9482" y="7087"/>
                    <a:pt x="9450" y="7098"/>
                    <a:pt x="9440" y="7119"/>
                  </a:cubicBezTo>
                  <a:cubicBezTo>
                    <a:pt x="9419" y="7140"/>
                    <a:pt x="9429" y="7170"/>
                    <a:pt x="9450" y="7181"/>
                  </a:cubicBezTo>
                  <a:cubicBezTo>
                    <a:pt x="9409" y="7191"/>
                    <a:pt x="9367" y="7202"/>
                    <a:pt x="9316" y="7212"/>
                  </a:cubicBezTo>
                  <a:cubicBezTo>
                    <a:pt x="9337" y="7243"/>
                    <a:pt x="9357" y="7285"/>
                    <a:pt x="9357" y="7315"/>
                  </a:cubicBezTo>
                  <a:cubicBezTo>
                    <a:pt x="9357" y="7357"/>
                    <a:pt x="9326" y="7398"/>
                    <a:pt x="9274" y="7409"/>
                  </a:cubicBezTo>
                  <a:cubicBezTo>
                    <a:pt x="9274" y="7357"/>
                    <a:pt x="9254" y="7336"/>
                    <a:pt x="9254" y="7285"/>
                  </a:cubicBezTo>
                  <a:lnTo>
                    <a:pt x="9067" y="7253"/>
                  </a:lnTo>
                  <a:cubicBezTo>
                    <a:pt x="9098" y="7181"/>
                    <a:pt x="9056" y="7108"/>
                    <a:pt x="8984" y="7067"/>
                  </a:cubicBezTo>
                  <a:cubicBezTo>
                    <a:pt x="9046" y="7036"/>
                    <a:pt x="9109" y="6995"/>
                    <a:pt x="9150" y="6953"/>
                  </a:cubicBezTo>
                  <a:cubicBezTo>
                    <a:pt x="9098" y="6942"/>
                    <a:pt x="9046" y="6912"/>
                    <a:pt x="9015" y="6880"/>
                  </a:cubicBezTo>
                  <a:cubicBezTo>
                    <a:pt x="9046" y="6859"/>
                    <a:pt x="9077" y="6850"/>
                    <a:pt x="9109" y="6829"/>
                  </a:cubicBezTo>
                  <a:cubicBezTo>
                    <a:pt x="9046" y="6818"/>
                    <a:pt x="8994" y="6797"/>
                    <a:pt x="8932" y="6787"/>
                  </a:cubicBezTo>
                  <a:cubicBezTo>
                    <a:pt x="8922" y="6746"/>
                    <a:pt x="8932" y="6704"/>
                    <a:pt x="8953" y="6673"/>
                  </a:cubicBezTo>
                  <a:lnTo>
                    <a:pt x="8953" y="6673"/>
                  </a:lnTo>
                  <a:cubicBezTo>
                    <a:pt x="8908" y="6686"/>
                    <a:pt x="8863" y="6695"/>
                    <a:pt x="8818" y="6695"/>
                  </a:cubicBezTo>
                  <a:cubicBezTo>
                    <a:pt x="8790" y="6695"/>
                    <a:pt x="8763" y="6692"/>
                    <a:pt x="8736" y="6684"/>
                  </a:cubicBezTo>
                  <a:cubicBezTo>
                    <a:pt x="8777" y="6663"/>
                    <a:pt x="8818" y="6642"/>
                    <a:pt x="8849" y="6622"/>
                  </a:cubicBezTo>
                  <a:cubicBezTo>
                    <a:pt x="8828" y="6580"/>
                    <a:pt x="8787" y="6559"/>
                    <a:pt x="8736" y="6549"/>
                  </a:cubicBezTo>
                  <a:cubicBezTo>
                    <a:pt x="8808" y="6518"/>
                    <a:pt x="8881" y="6486"/>
                    <a:pt x="8943" y="6456"/>
                  </a:cubicBezTo>
                  <a:cubicBezTo>
                    <a:pt x="8883" y="6430"/>
                    <a:pt x="8817" y="6411"/>
                    <a:pt x="8749" y="6411"/>
                  </a:cubicBezTo>
                  <a:cubicBezTo>
                    <a:pt x="8734" y="6411"/>
                    <a:pt x="8719" y="6412"/>
                    <a:pt x="8704" y="6414"/>
                  </a:cubicBezTo>
                  <a:cubicBezTo>
                    <a:pt x="8715" y="6383"/>
                    <a:pt x="8736" y="6352"/>
                    <a:pt x="8756" y="6321"/>
                  </a:cubicBezTo>
                  <a:cubicBezTo>
                    <a:pt x="8694" y="6321"/>
                    <a:pt x="8632" y="6331"/>
                    <a:pt x="8580" y="6341"/>
                  </a:cubicBezTo>
                  <a:cubicBezTo>
                    <a:pt x="8621" y="6331"/>
                    <a:pt x="8611" y="6269"/>
                    <a:pt x="8570" y="6249"/>
                  </a:cubicBezTo>
                  <a:cubicBezTo>
                    <a:pt x="8554" y="6238"/>
                    <a:pt x="8532" y="6235"/>
                    <a:pt x="8509" y="6235"/>
                  </a:cubicBezTo>
                  <a:cubicBezTo>
                    <a:pt x="8486" y="6235"/>
                    <a:pt x="8460" y="6238"/>
                    <a:pt x="8435" y="6238"/>
                  </a:cubicBezTo>
                  <a:cubicBezTo>
                    <a:pt x="8445" y="6196"/>
                    <a:pt x="8455" y="6166"/>
                    <a:pt x="8466" y="6124"/>
                  </a:cubicBezTo>
                  <a:lnTo>
                    <a:pt x="8466" y="6124"/>
                  </a:lnTo>
                  <a:cubicBezTo>
                    <a:pt x="8453" y="6129"/>
                    <a:pt x="8439" y="6131"/>
                    <a:pt x="8425" y="6131"/>
                  </a:cubicBezTo>
                  <a:cubicBezTo>
                    <a:pt x="8372" y="6131"/>
                    <a:pt x="8317" y="6103"/>
                    <a:pt x="8300" y="6062"/>
                  </a:cubicBezTo>
                  <a:cubicBezTo>
                    <a:pt x="8373" y="6062"/>
                    <a:pt x="8393" y="5989"/>
                    <a:pt x="8404" y="5938"/>
                  </a:cubicBezTo>
                  <a:cubicBezTo>
                    <a:pt x="8435" y="5989"/>
                    <a:pt x="8476" y="6041"/>
                    <a:pt x="8518" y="6093"/>
                  </a:cubicBezTo>
                  <a:cubicBezTo>
                    <a:pt x="8536" y="6088"/>
                    <a:pt x="8556" y="6085"/>
                    <a:pt x="8577" y="6085"/>
                  </a:cubicBezTo>
                  <a:cubicBezTo>
                    <a:pt x="8638" y="6085"/>
                    <a:pt x="8705" y="6108"/>
                    <a:pt x="8736" y="6155"/>
                  </a:cubicBezTo>
                  <a:cubicBezTo>
                    <a:pt x="8802" y="6175"/>
                    <a:pt x="8882" y="6187"/>
                    <a:pt x="8960" y="6187"/>
                  </a:cubicBezTo>
                  <a:cubicBezTo>
                    <a:pt x="9004" y="6187"/>
                    <a:pt x="9047" y="6183"/>
                    <a:pt x="9088" y="6176"/>
                  </a:cubicBezTo>
                  <a:lnTo>
                    <a:pt x="9056" y="6051"/>
                  </a:lnTo>
                  <a:cubicBezTo>
                    <a:pt x="9036" y="6051"/>
                    <a:pt x="9005" y="6062"/>
                    <a:pt x="8973" y="6062"/>
                  </a:cubicBezTo>
                  <a:cubicBezTo>
                    <a:pt x="8891" y="6031"/>
                    <a:pt x="8818" y="6000"/>
                    <a:pt x="8736" y="5968"/>
                  </a:cubicBezTo>
                  <a:cubicBezTo>
                    <a:pt x="8745" y="5918"/>
                    <a:pt x="8795" y="5878"/>
                    <a:pt x="8864" y="5866"/>
                  </a:cubicBezTo>
                  <a:lnTo>
                    <a:pt x="8864" y="5866"/>
                  </a:lnTo>
                  <a:cubicBezTo>
                    <a:pt x="8849" y="5868"/>
                    <a:pt x="8834" y="5869"/>
                    <a:pt x="8820" y="5869"/>
                  </a:cubicBezTo>
                  <a:cubicBezTo>
                    <a:pt x="8776" y="5869"/>
                    <a:pt x="8734" y="5859"/>
                    <a:pt x="8704" y="5844"/>
                  </a:cubicBezTo>
                  <a:lnTo>
                    <a:pt x="8828" y="5782"/>
                  </a:lnTo>
                  <a:cubicBezTo>
                    <a:pt x="8798" y="5772"/>
                    <a:pt x="8766" y="5761"/>
                    <a:pt x="8725" y="5751"/>
                  </a:cubicBezTo>
                  <a:cubicBezTo>
                    <a:pt x="8849" y="5751"/>
                    <a:pt x="8901" y="5585"/>
                    <a:pt x="8798" y="5544"/>
                  </a:cubicBezTo>
                  <a:lnTo>
                    <a:pt x="8798" y="5544"/>
                  </a:lnTo>
                  <a:cubicBezTo>
                    <a:pt x="8746" y="5565"/>
                    <a:pt x="8683" y="5575"/>
                    <a:pt x="8632" y="5595"/>
                  </a:cubicBezTo>
                  <a:cubicBezTo>
                    <a:pt x="8580" y="5544"/>
                    <a:pt x="8528" y="5482"/>
                    <a:pt x="8476" y="5430"/>
                  </a:cubicBezTo>
                  <a:cubicBezTo>
                    <a:pt x="8363" y="5409"/>
                    <a:pt x="8259" y="5367"/>
                    <a:pt x="8186" y="5295"/>
                  </a:cubicBezTo>
                  <a:cubicBezTo>
                    <a:pt x="8259" y="5275"/>
                    <a:pt x="8342" y="5264"/>
                    <a:pt x="8414" y="5243"/>
                  </a:cubicBezTo>
                  <a:lnTo>
                    <a:pt x="8321" y="5212"/>
                  </a:lnTo>
                  <a:cubicBezTo>
                    <a:pt x="8363" y="5181"/>
                    <a:pt x="8404" y="5150"/>
                    <a:pt x="8445" y="5130"/>
                  </a:cubicBezTo>
                  <a:cubicBezTo>
                    <a:pt x="8383" y="5098"/>
                    <a:pt x="8321" y="5088"/>
                    <a:pt x="8259" y="5088"/>
                  </a:cubicBezTo>
                  <a:cubicBezTo>
                    <a:pt x="8280" y="5067"/>
                    <a:pt x="8310" y="5047"/>
                    <a:pt x="8342" y="5036"/>
                  </a:cubicBezTo>
                  <a:cubicBezTo>
                    <a:pt x="8331" y="4994"/>
                    <a:pt x="8300" y="4964"/>
                    <a:pt x="8259" y="4964"/>
                  </a:cubicBezTo>
                  <a:cubicBezTo>
                    <a:pt x="8241" y="5000"/>
                    <a:pt x="8191" y="5022"/>
                    <a:pt x="8143" y="5022"/>
                  </a:cubicBezTo>
                  <a:cubicBezTo>
                    <a:pt x="8108" y="5022"/>
                    <a:pt x="8073" y="5011"/>
                    <a:pt x="8052" y="4984"/>
                  </a:cubicBezTo>
                  <a:cubicBezTo>
                    <a:pt x="8000" y="4932"/>
                    <a:pt x="8052" y="4839"/>
                    <a:pt x="8135" y="4829"/>
                  </a:cubicBezTo>
                  <a:cubicBezTo>
                    <a:pt x="8093" y="4819"/>
                    <a:pt x="8041" y="4798"/>
                    <a:pt x="8000" y="4777"/>
                  </a:cubicBezTo>
                  <a:lnTo>
                    <a:pt x="8155" y="4653"/>
                  </a:lnTo>
                  <a:cubicBezTo>
                    <a:pt x="8093" y="4642"/>
                    <a:pt x="8031" y="4632"/>
                    <a:pt x="7979" y="4621"/>
                  </a:cubicBezTo>
                  <a:cubicBezTo>
                    <a:pt x="7979" y="4580"/>
                    <a:pt x="8031" y="4549"/>
                    <a:pt x="8082" y="4539"/>
                  </a:cubicBezTo>
                  <a:cubicBezTo>
                    <a:pt x="8031" y="4539"/>
                    <a:pt x="7979" y="4508"/>
                    <a:pt x="7969" y="4466"/>
                  </a:cubicBezTo>
                  <a:lnTo>
                    <a:pt x="7969" y="4466"/>
                  </a:lnTo>
                  <a:cubicBezTo>
                    <a:pt x="7972" y="4467"/>
                    <a:pt x="7975" y="4467"/>
                    <a:pt x="7978" y="4467"/>
                  </a:cubicBezTo>
                  <a:cubicBezTo>
                    <a:pt x="8019" y="4467"/>
                    <a:pt x="8008" y="4403"/>
                    <a:pt x="7969" y="4384"/>
                  </a:cubicBezTo>
                  <a:cubicBezTo>
                    <a:pt x="8020" y="4352"/>
                    <a:pt x="8072" y="4331"/>
                    <a:pt x="8124" y="4311"/>
                  </a:cubicBezTo>
                  <a:cubicBezTo>
                    <a:pt x="8176" y="4248"/>
                    <a:pt x="8227" y="4186"/>
                    <a:pt x="8280" y="4135"/>
                  </a:cubicBezTo>
                  <a:lnTo>
                    <a:pt x="8280" y="4135"/>
                  </a:lnTo>
                  <a:cubicBezTo>
                    <a:pt x="8237" y="4154"/>
                    <a:pt x="8188" y="4163"/>
                    <a:pt x="8139" y="4163"/>
                  </a:cubicBezTo>
                  <a:cubicBezTo>
                    <a:pt x="8059" y="4163"/>
                    <a:pt x="7979" y="4138"/>
                    <a:pt x="7927" y="4093"/>
                  </a:cubicBezTo>
                  <a:cubicBezTo>
                    <a:pt x="7958" y="4093"/>
                    <a:pt x="8000" y="4083"/>
                    <a:pt x="8020" y="4062"/>
                  </a:cubicBezTo>
                  <a:cubicBezTo>
                    <a:pt x="8037" y="4045"/>
                    <a:pt x="8013" y="4015"/>
                    <a:pt x="7992" y="4015"/>
                  </a:cubicBezTo>
                  <a:cubicBezTo>
                    <a:pt x="7992" y="4015"/>
                    <a:pt x="7991" y="4015"/>
                    <a:pt x="7991" y="4015"/>
                  </a:cubicBezTo>
                  <a:lnTo>
                    <a:pt x="7991" y="4015"/>
                  </a:lnTo>
                  <a:cubicBezTo>
                    <a:pt x="8030" y="3998"/>
                    <a:pt x="8076" y="3989"/>
                    <a:pt x="8114" y="3979"/>
                  </a:cubicBezTo>
                  <a:cubicBezTo>
                    <a:pt x="8082" y="3969"/>
                    <a:pt x="8041" y="3969"/>
                    <a:pt x="8000" y="3969"/>
                  </a:cubicBezTo>
                  <a:cubicBezTo>
                    <a:pt x="8062" y="3948"/>
                    <a:pt x="8072" y="3865"/>
                    <a:pt x="8020" y="3845"/>
                  </a:cubicBezTo>
                  <a:cubicBezTo>
                    <a:pt x="8046" y="3810"/>
                    <a:pt x="8072" y="3783"/>
                    <a:pt x="8098" y="3751"/>
                  </a:cubicBezTo>
                  <a:lnTo>
                    <a:pt x="8098" y="3751"/>
                  </a:lnTo>
                  <a:cubicBezTo>
                    <a:pt x="8091" y="3755"/>
                    <a:pt x="8083" y="3757"/>
                    <a:pt x="8074" y="3757"/>
                  </a:cubicBezTo>
                  <a:cubicBezTo>
                    <a:pt x="8033" y="3757"/>
                    <a:pt x="7981" y="3718"/>
                    <a:pt x="8010" y="3689"/>
                  </a:cubicBezTo>
                  <a:lnTo>
                    <a:pt x="8010" y="3689"/>
                  </a:lnTo>
                  <a:cubicBezTo>
                    <a:pt x="7969" y="3700"/>
                    <a:pt x="7927" y="3720"/>
                    <a:pt x="7886" y="3730"/>
                  </a:cubicBezTo>
                  <a:cubicBezTo>
                    <a:pt x="7902" y="3699"/>
                    <a:pt x="7857" y="3654"/>
                    <a:pt x="7821" y="3654"/>
                  </a:cubicBezTo>
                  <a:cubicBezTo>
                    <a:pt x="7810" y="3654"/>
                    <a:pt x="7800" y="3659"/>
                    <a:pt x="7792" y="3668"/>
                  </a:cubicBezTo>
                  <a:cubicBezTo>
                    <a:pt x="7803" y="3565"/>
                    <a:pt x="7782" y="3451"/>
                    <a:pt x="7730" y="3357"/>
                  </a:cubicBezTo>
                  <a:lnTo>
                    <a:pt x="7730" y="3357"/>
                  </a:lnTo>
                  <a:cubicBezTo>
                    <a:pt x="7772" y="3492"/>
                    <a:pt x="7720" y="3627"/>
                    <a:pt x="7596" y="3730"/>
                  </a:cubicBezTo>
                  <a:cubicBezTo>
                    <a:pt x="7617" y="3751"/>
                    <a:pt x="7658" y="3772"/>
                    <a:pt x="7689" y="3783"/>
                  </a:cubicBezTo>
                  <a:cubicBezTo>
                    <a:pt x="7668" y="3834"/>
                    <a:pt x="7679" y="3896"/>
                    <a:pt x="7709" y="3938"/>
                  </a:cubicBezTo>
                  <a:lnTo>
                    <a:pt x="7585" y="3907"/>
                  </a:lnTo>
                  <a:cubicBezTo>
                    <a:pt x="7567" y="3901"/>
                    <a:pt x="7550" y="3895"/>
                    <a:pt x="7534" y="3895"/>
                  </a:cubicBezTo>
                  <a:cubicBezTo>
                    <a:pt x="7522" y="3895"/>
                    <a:pt x="7511" y="3898"/>
                    <a:pt x="7502" y="3907"/>
                  </a:cubicBezTo>
                  <a:cubicBezTo>
                    <a:pt x="7498" y="3909"/>
                    <a:pt x="7496" y="3912"/>
                    <a:pt x="7496" y="3916"/>
                  </a:cubicBezTo>
                  <a:lnTo>
                    <a:pt x="7496" y="3916"/>
                  </a:lnTo>
                  <a:cubicBezTo>
                    <a:pt x="7475" y="3907"/>
                    <a:pt x="7453" y="3903"/>
                    <a:pt x="7432" y="3903"/>
                  </a:cubicBezTo>
                  <a:cubicBezTo>
                    <a:pt x="7420" y="3903"/>
                    <a:pt x="7409" y="3904"/>
                    <a:pt x="7399" y="3907"/>
                  </a:cubicBezTo>
                  <a:cubicBezTo>
                    <a:pt x="7430" y="3928"/>
                    <a:pt x="7461" y="3948"/>
                    <a:pt x="7481" y="3969"/>
                  </a:cubicBezTo>
                  <a:cubicBezTo>
                    <a:pt x="7451" y="3990"/>
                    <a:pt x="7419" y="4000"/>
                    <a:pt x="7389" y="4010"/>
                  </a:cubicBezTo>
                  <a:cubicBezTo>
                    <a:pt x="7440" y="4020"/>
                    <a:pt x="7481" y="4020"/>
                    <a:pt x="7523" y="4031"/>
                  </a:cubicBezTo>
                  <a:cubicBezTo>
                    <a:pt x="7481" y="4041"/>
                    <a:pt x="7430" y="4052"/>
                    <a:pt x="7389" y="4073"/>
                  </a:cubicBezTo>
                  <a:cubicBezTo>
                    <a:pt x="7398" y="4069"/>
                    <a:pt x="7407" y="4067"/>
                    <a:pt x="7417" y="4067"/>
                  </a:cubicBezTo>
                  <a:cubicBezTo>
                    <a:pt x="7480" y="4067"/>
                    <a:pt x="7536" y="4150"/>
                    <a:pt x="7481" y="4186"/>
                  </a:cubicBezTo>
                  <a:cubicBezTo>
                    <a:pt x="7534" y="4207"/>
                    <a:pt x="7596" y="4238"/>
                    <a:pt x="7658" y="4259"/>
                  </a:cubicBezTo>
                  <a:cubicBezTo>
                    <a:pt x="7637" y="4259"/>
                    <a:pt x="7606" y="4290"/>
                    <a:pt x="7596" y="4301"/>
                  </a:cubicBezTo>
                  <a:cubicBezTo>
                    <a:pt x="7606" y="4321"/>
                    <a:pt x="7627" y="4331"/>
                    <a:pt x="7647" y="4352"/>
                  </a:cubicBezTo>
                  <a:cubicBezTo>
                    <a:pt x="7668" y="4373"/>
                    <a:pt x="7668" y="4404"/>
                    <a:pt x="7637" y="4414"/>
                  </a:cubicBezTo>
                  <a:lnTo>
                    <a:pt x="7596" y="4414"/>
                  </a:lnTo>
                  <a:cubicBezTo>
                    <a:pt x="7554" y="4404"/>
                    <a:pt x="7523" y="4393"/>
                    <a:pt x="7481" y="4384"/>
                  </a:cubicBezTo>
                  <a:lnTo>
                    <a:pt x="7481" y="4384"/>
                  </a:lnTo>
                  <a:lnTo>
                    <a:pt x="7564" y="4466"/>
                  </a:lnTo>
                  <a:lnTo>
                    <a:pt x="7481" y="4466"/>
                  </a:lnTo>
                  <a:cubicBezTo>
                    <a:pt x="7513" y="4487"/>
                    <a:pt x="7544" y="4508"/>
                    <a:pt x="7564" y="4529"/>
                  </a:cubicBezTo>
                  <a:cubicBezTo>
                    <a:pt x="7547" y="4533"/>
                    <a:pt x="7529" y="4535"/>
                    <a:pt x="7510" y="4535"/>
                  </a:cubicBezTo>
                  <a:cubicBezTo>
                    <a:pt x="7484" y="4535"/>
                    <a:pt x="7457" y="4531"/>
                    <a:pt x="7434" y="4520"/>
                  </a:cubicBezTo>
                  <a:lnTo>
                    <a:pt x="7434" y="4520"/>
                  </a:lnTo>
                  <a:cubicBezTo>
                    <a:pt x="7471" y="4541"/>
                    <a:pt x="7607" y="4705"/>
                    <a:pt x="7637" y="4725"/>
                  </a:cubicBezTo>
                  <a:cubicBezTo>
                    <a:pt x="7564" y="4757"/>
                    <a:pt x="7492" y="4808"/>
                    <a:pt x="7430" y="4860"/>
                  </a:cubicBezTo>
                  <a:cubicBezTo>
                    <a:pt x="7378" y="4819"/>
                    <a:pt x="7316" y="4777"/>
                    <a:pt x="7264" y="4746"/>
                  </a:cubicBezTo>
                  <a:cubicBezTo>
                    <a:pt x="7223" y="4808"/>
                    <a:pt x="7212" y="4891"/>
                    <a:pt x="7244" y="4964"/>
                  </a:cubicBezTo>
                  <a:cubicBezTo>
                    <a:pt x="7191" y="4922"/>
                    <a:pt x="7161" y="4860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8" y="5171"/>
                    <a:pt x="7233" y="5305"/>
                  </a:cubicBezTo>
                  <a:cubicBezTo>
                    <a:pt x="7191" y="5275"/>
                    <a:pt x="7140" y="5243"/>
                    <a:pt x="7098" y="5212"/>
                  </a:cubicBezTo>
                  <a:cubicBezTo>
                    <a:pt x="7057" y="5222"/>
                    <a:pt x="6995" y="5295"/>
                    <a:pt x="7005" y="5326"/>
                  </a:cubicBezTo>
                  <a:cubicBezTo>
                    <a:pt x="7036" y="5399"/>
                    <a:pt x="7067" y="5461"/>
                    <a:pt x="7098" y="5523"/>
                  </a:cubicBezTo>
                  <a:cubicBezTo>
                    <a:pt x="7046" y="5482"/>
                    <a:pt x="7005" y="5430"/>
                    <a:pt x="6974" y="5367"/>
                  </a:cubicBezTo>
                  <a:lnTo>
                    <a:pt x="6974" y="5367"/>
                  </a:lnTo>
                  <a:cubicBezTo>
                    <a:pt x="6984" y="5440"/>
                    <a:pt x="7005" y="5503"/>
                    <a:pt x="7016" y="5565"/>
                  </a:cubicBezTo>
                  <a:cubicBezTo>
                    <a:pt x="6963" y="5523"/>
                    <a:pt x="6912" y="5471"/>
                    <a:pt x="6860" y="5430"/>
                  </a:cubicBezTo>
                  <a:lnTo>
                    <a:pt x="6860" y="5430"/>
                  </a:lnTo>
                  <a:cubicBezTo>
                    <a:pt x="6841" y="5462"/>
                    <a:pt x="6837" y="5502"/>
                    <a:pt x="6847" y="5541"/>
                  </a:cubicBezTo>
                  <a:lnTo>
                    <a:pt x="6847" y="5541"/>
                  </a:lnTo>
                  <a:cubicBezTo>
                    <a:pt x="6822" y="5502"/>
                    <a:pt x="6786" y="5467"/>
                    <a:pt x="6746" y="5440"/>
                  </a:cubicBezTo>
                  <a:lnTo>
                    <a:pt x="6746" y="5440"/>
                  </a:lnTo>
                  <a:cubicBezTo>
                    <a:pt x="6767" y="5512"/>
                    <a:pt x="6777" y="5575"/>
                    <a:pt x="6777" y="5648"/>
                  </a:cubicBezTo>
                  <a:cubicBezTo>
                    <a:pt x="6725" y="5606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3" y="5554"/>
                    <a:pt x="6653" y="5606"/>
                    <a:pt x="6653" y="5658"/>
                  </a:cubicBezTo>
                  <a:cubicBezTo>
                    <a:pt x="6767" y="5668"/>
                    <a:pt x="6871" y="5710"/>
                    <a:pt x="6943" y="5782"/>
                  </a:cubicBezTo>
                  <a:cubicBezTo>
                    <a:pt x="6929" y="5785"/>
                    <a:pt x="6914" y="5786"/>
                    <a:pt x="6899" y="5786"/>
                  </a:cubicBezTo>
                  <a:cubicBezTo>
                    <a:pt x="6858" y="5786"/>
                    <a:pt x="6815" y="5776"/>
                    <a:pt x="6777" y="5761"/>
                  </a:cubicBezTo>
                  <a:lnTo>
                    <a:pt x="6777" y="5761"/>
                  </a:lnTo>
                  <a:cubicBezTo>
                    <a:pt x="6788" y="5793"/>
                    <a:pt x="6818" y="5823"/>
                    <a:pt x="6850" y="5844"/>
                  </a:cubicBezTo>
                  <a:cubicBezTo>
                    <a:pt x="6791" y="5812"/>
                    <a:pt x="6711" y="5791"/>
                    <a:pt x="6631" y="5791"/>
                  </a:cubicBezTo>
                  <a:cubicBezTo>
                    <a:pt x="6585" y="5791"/>
                    <a:pt x="6539" y="5798"/>
                    <a:pt x="6498" y="5813"/>
                  </a:cubicBezTo>
                  <a:cubicBezTo>
                    <a:pt x="6560" y="5876"/>
                    <a:pt x="6611" y="5948"/>
                    <a:pt x="6663" y="6010"/>
                  </a:cubicBezTo>
                  <a:cubicBezTo>
                    <a:pt x="6627" y="6000"/>
                    <a:pt x="6591" y="5982"/>
                    <a:pt x="6563" y="5957"/>
                  </a:cubicBezTo>
                  <a:lnTo>
                    <a:pt x="6563" y="5957"/>
                  </a:lnTo>
                  <a:cubicBezTo>
                    <a:pt x="6589" y="6016"/>
                    <a:pt x="6605" y="6078"/>
                    <a:pt x="6611" y="6145"/>
                  </a:cubicBezTo>
                  <a:cubicBezTo>
                    <a:pt x="6684" y="6145"/>
                    <a:pt x="6767" y="6155"/>
                    <a:pt x="6818" y="6186"/>
                  </a:cubicBezTo>
                  <a:cubicBezTo>
                    <a:pt x="6880" y="6228"/>
                    <a:pt x="6901" y="6311"/>
                    <a:pt x="6839" y="6341"/>
                  </a:cubicBezTo>
                  <a:cubicBezTo>
                    <a:pt x="6808" y="6341"/>
                    <a:pt x="6777" y="6311"/>
                    <a:pt x="6756" y="6300"/>
                  </a:cubicBezTo>
                  <a:cubicBezTo>
                    <a:pt x="6744" y="6296"/>
                    <a:pt x="6729" y="6293"/>
                    <a:pt x="6714" y="6293"/>
                  </a:cubicBezTo>
                  <a:cubicBezTo>
                    <a:pt x="6693" y="6293"/>
                    <a:pt x="6671" y="6298"/>
                    <a:pt x="6653" y="6311"/>
                  </a:cubicBezTo>
                  <a:cubicBezTo>
                    <a:pt x="6663" y="6341"/>
                    <a:pt x="6693" y="6372"/>
                    <a:pt x="6734" y="6393"/>
                  </a:cubicBezTo>
                  <a:lnTo>
                    <a:pt x="6734" y="6393"/>
                  </a:lnTo>
                  <a:cubicBezTo>
                    <a:pt x="6672" y="6362"/>
                    <a:pt x="6600" y="6331"/>
                    <a:pt x="6518" y="6321"/>
                  </a:cubicBezTo>
                  <a:lnTo>
                    <a:pt x="6518" y="6321"/>
                  </a:lnTo>
                  <a:cubicBezTo>
                    <a:pt x="6507" y="6424"/>
                    <a:pt x="6756" y="6445"/>
                    <a:pt x="6756" y="6539"/>
                  </a:cubicBezTo>
                  <a:cubicBezTo>
                    <a:pt x="6725" y="6549"/>
                    <a:pt x="6691" y="6554"/>
                    <a:pt x="6659" y="6554"/>
                  </a:cubicBezTo>
                  <a:cubicBezTo>
                    <a:pt x="6629" y="6554"/>
                    <a:pt x="6600" y="6550"/>
                    <a:pt x="6575" y="6541"/>
                  </a:cubicBezTo>
                  <a:lnTo>
                    <a:pt x="6575" y="6541"/>
                  </a:lnTo>
                  <a:cubicBezTo>
                    <a:pt x="6656" y="6572"/>
                    <a:pt x="6737" y="6633"/>
                    <a:pt x="6788" y="6694"/>
                  </a:cubicBezTo>
                  <a:cubicBezTo>
                    <a:pt x="6684" y="6694"/>
                    <a:pt x="6590" y="6663"/>
                    <a:pt x="6518" y="6601"/>
                  </a:cubicBezTo>
                  <a:lnTo>
                    <a:pt x="6518" y="6694"/>
                  </a:lnTo>
                  <a:cubicBezTo>
                    <a:pt x="6487" y="6652"/>
                    <a:pt x="6445" y="6611"/>
                    <a:pt x="6383" y="6580"/>
                  </a:cubicBezTo>
                  <a:lnTo>
                    <a:pt x="6383" y="6580"/>
                  </a:lnTo>
                  <a:cubicBezTo>
                    <a:pt x="6352" y="6663"/>
                    <a:pt x="6383" y="6746"/>
                    <a:pt x="6456" y="6808"/>
                  </a:cubicBezTo>
                  <a:cubicBezTo>
                    <a:pt x="6510" y="6846"/>
                    <a:pt x="6580" y="6867"/>
                    <a:pt x="6652" y="6867"/>
                  </a:cubicBezTo>
                  <a:cubicBezTo>
                    <a:pt x="6676" y="6867"/>
                    <a:pt x="6701" y="6865"/>
                    <a:pt x="6725" y="6859"/>
                  </a:cubicBezTo>
                  <a:cubicBezTo>
                    <a:pt x="6756" y="6932"/>
                    <a:pt x="6788" y="7015"/>
                    <a:pt x="6818" y="7098"/>
                  </a:cubicBezTo>
                  <a:cubicBezTo>
                    <a:pt x="6810" y="7096"/>
                    <a:pt x="6803" y="7093"/>
                    <a:pt x="6795" y="7090"/>
                  </a:cubicBezTo>
                  <a:lnTo>
                    <a:pt x="6795" y="7090"/>
                  </a:lnTo>
                  <a:cubicBezTo>
                    <a:pt x="6803" y="7110"/>
                    <a:pt x="6804" y="7131"/>
                    <a:pt x="6798" y="7150"/>
                  </a:cubicBezTo>
                  <a:cubicBezTo>
                    <a:pt x="6777" y="7212"/>
                    <a:pt x="6705" y="7253"/>
                    <a:pt x="6632" y="7264"/>
                  </a:cubicBezTo>
                  <a:lnTo>
                    <a:pt x="6694" y="7305"/>
                  </a:lnTo>
                  <a:lnTo>
                    <a:pt x="6694" y="7305"/>
                  </a:lnTo>
                  <a:cubicBezTo>
                    <a:pt x="6694" y="7305"/>
                    <a:pt x="6694" y="7305"/>
                    <a:pt x="6694" y="7305"/>
                  </a:cubicBezTo>
                  <a:lnTo>
                    <a:pt x="6694" y="7305"/>
                  </a:lnTo>
                  <a:lnTo>
                    <a:pt x="6818" y="7388"/>
                  </a:lnTo>
                  <a:cubicBezTo>
                    <a:pt x="6770" y="7416"/>
                    <a:pt x="6713" y="7429"/>
                    <a:pt x="6656" y="7429"/>
                  </a:cubicBezTo>
                  <a:cubicBezTo>
                    <a:pt x="6627" y="7429"/>
                    <a:pt x="6598" y="7426"/>
                    <a:pt x="6570" y="7419"/>
                  </a:cubicBezTo>
                  <a:cubicBezTo>
                    <a:pt x="6611" y="7388"/>
                    <a:pt x="6653" y="7347"/>
                    <a:pt x="6694" y="7305"/>
                  </a:cubicBezTo>
                  <a:lnTo>
                    <a:pt x="6694" y="7305"/>
                  </a:lnTo>
                  <a:cubicBezTo>
                    <a:pt x="6674" y="7318"/>
                    <a:pt x="6650" y="7323"/>
                    <a:pt x="6626" y="7323"/>
                  </a:cubicBezTo>
                  <a:cubicBezTo>
                    <a:pt x="6590" y="7323"/>
                    <a:pt x="6553" y="7310"/>
                    <a:pt x="6528" y="7285"/>
                  </a:cubicBezTo>
                  <a:cubicBezTo>
                    <a:pt x="6498" y="7243"/>
                    <a:pt x="6498" y="7181"/>
                    <a:pt x="6539" y="7140"/>
                  </a:cubicBezTo>
                  <a:lnTo>
                    <a:pt x="6539" y="7140"/>
                  </a:lnTo>
                  <a:cubicBezTo>
                    <a:pt x="6498" y="7160"/>
                    <a:pt x="6466" y="7191"/>
                    <a:pt x="6445" y="7223"/>
                  </a:cubicBezTo>
                  <a:cubicBezTo>
                    <a:pt x="6415" y="7160"/>
                    <a:pt x="6394" y="7098"/>
                    <a:pt x="6394" y="7046"/>
                  </a:cubicBezTo>
                  <a:cubicBezTo>
                    <a:pt x="6383" y="7035"/>
                    <a:pt x="6368" y="7031"/>
                    <a:pt x="6354" y="7031"/>
                  </a:cubicBezTo>
                  <a:cubicBezTo>
                    <a:pt x="6326" y="7031"/>
                    <a:pt x="6297" y="7047"/>
                    <a:pt x="6290" y="7067"/>
                  </a:cubicBezTo>
                  <a:cubicBezTo>
                    <a:pt x="6290" y="7087"/>
                    <a:pt x="6300" y="7108"/>
                    <a:pt x="6300" y="7119"/>
                  </a:cubicBezTo>
                  <a:cubicBezTo>
                    <a:pt x="6300" y="7181"/>
                    <a:pt x="6197" y="7202"/>
                    <a:pt x="6125" y="7202"/>
                  </a:cubicBezTo>
                  <a:cubicBezTo>
                    <a:pt x="6166" y="7150"/>
                    <a:pt x="6197" y="7087"/>
                    <a:pt x="6207" y="7036"/>
                  </a:cubicBezTo>
                  <a:cubicBezTo>
                    <a:pt x="6166" y="7036"/>
                    <a:pt x="6155" y="7087"/>
                    <a:pt x="6114" y="7098"/>
                  </a:cubicBezTo>
                  <a:cubicBezTo>
                    <a:pt x="6108" y="7099"/>
                    <a:pt x="6103" y="7100"/>
                    <a:pt x="6098" y="7100"/>
                  </a:cubicBezTo>
                  <a:cubicBezTo>
                    <a:pt x="6056" y="7100"/>
                    <a:pt x="6031" y="7064"/>
                    <a:pt x="6031" y="7036"/>
                  </a:cubicBezTo>
                  <a:cubicBezTo>
                    <a:pt x="6031" y="6995"/>
                    <a:pt x="6052" y="6953"/>
                    <a:pt x="6042" y="6922"/>
                  </a:cubicBezTo>
                  <a:lnTo>
                    <a:pt x="6042" y="6922"/>
                  </a:lnTo>
                  <a:cubicBezTo>
                    <a:pt x="6010" y="6953"/>
                    <a:pt x="5969" y="6974"/>
                    <a:pt x="5917" y="6974"/>
                  </a:cubicBezTo>
                  <a:cubicBezTo>
                    <a:pt x="5865" y="6974"/>
                    <a:pt x="5824" y="6942"/>
                    <a:pt x="5824" y="6901"/>
                  </a:cubicBezTo>
                  <a:cubicBezTo>
                    <a:pt x="5824" y="6869"/>
                    <a:pt x="5855" y="6843"/>
                    <a:pt x="5889" y="6843"/>
                  </a:cubicBezTo>
                  <a:cubicBezTo>
                    <a:pt x="5896" y="6843"/>
                    <a:pt x="5903" y="6844"/>
                    <a:pt x="5910" y="6846"/>
                  </a:cubicBezTo>
                  <a:lnTo>
                    <a:pt x="5910" y="6846"/>
                  </a:lnTo>
                  <a:cubicBezTo>
                    <a:pt x="5861" y="6825"/>
                    <a:pt x="5823" y="6785"/>
                    <a:pt x="5803" y="6735"/>
                  </a:cubicBezTo>
                  <a:lnTo>
                    <a:pt x="5803" y="6735"/>
                  </a:lnTo>
                  <a:lnTo>
                    <a:pt x="6052" y="6797"/>
                  </a:lnTo>
                  <a:cubicBezTo>
                    <a:pt x="6000" y="6767"/>
                    <a:pt x="5948" y="6746"/>
                    <a:pt x="5886" y="6714"/>
                  </a:cubicBezTo>
                  <a:cubicBezTo>
                    <a:pt x="5948" y="6694"/>
                    <a:pt x="6000" y="6663"/>
                    <a:pt x="6052" y="6642"/>
                  </a:cubicBezTo>
                  <a:cubicBezTo>
                    <a:pt x="6083" y="6632"/>
                    <a:pt x="6125" y="6611"/>
                    <a:pt x="6104" y="6580"/>
                  </a:cubicBezTo>
                  <a:cubicBezTo>
                    <a:pt x="6093" y="6569"/>
                    <a:pt x="6072" y="6559"/>
                    <a:pt x="6052" y="6559"/>
                  </a:cubicBezTo>
                  <a:lnTo>
                    <a:pt x="5865" y="6528"/>
                  </a:lnTo>
                  <a:cubicBezTo>
                    <a:pt x="5927" y="6497"/>
                    <a:pt x="6000" y="6477"/>
                    <a:pt x="6072" y="6445"/>
                  </a:cubicBezTo>
                  <a:cubicBezTo>
                    <a:pt x="6000" y="6404"/>
                    <a:pt x="5938" y="6362"/>
                    <a:pt x="5876" y="6311"/>
                  </a:cubicBezTo>
                  <a:lnTo>
                    <a:pt x="5876" y="6311"/>
                  </a:lnTo>
                  <a:cubicBezTo>
                    <a:pt x="5895" y="6358"/>
                    <a:pt x="5836" y="6405"/>
                    <a:pt x="5771" y="6405"/>
                  </a:cubicBezTo>
                  <a:cubicBezTo>
                    <a:pt x="5764" y="6405"/>
                    <a:pt x="5758" y="6405"/>
                    <a:pt x="5752" y="6404"/>
                  </a:cubicBezTo>
                  <a:cubicBezTo>
                    <a:pt x="5689" y="6404"/>
                    <a:pt x="5627" y="6362"/>
                    <a:pt x="5586" y="6331"/>
                  </a:cubicBezTo>
                  <a:cubicBezTo>
                    <a:pt x="5606" y="6321"/>
                    <a:pt x="5616" y="6311"/>
                    <a:pt x="5627" y="6290"/>
                  </a:cubicBezTo>
                  <a:lnTo>
                    <a:pt x="5627" y="6290"/>
                  </a:lnTo>
                  <a:cubicBezTo>
                    <a:pt x="5620" y="6295"/>
                    <a:pt x="5613" y="6297"/>
                    <a:pt x="5605" y="6297"/>
                  </a:cubicBezTo>
                  <a:cubicBezTo>
                    <a:pt x="5580" y="6297"/>
                    <a:pt x="5557" y="6272"/>
                    <a:pt x="5565" y="6249"/>
                  </a:cubicBezTo>
                  <a:cubicBezTo>
                    <a:pt x="5565" y="6217"/>
                    <a:pt x="5586" y="6196"/>
                    <a:pt x="5616" y="6176"/>
                  </a:cubicBezTo>
                  <a:cubicBezTo>
                    <a:pt x="5637" y="6155"/>
                    <a:pt x="5658" y="6145"/>
                    <a:pt x="5658" y="6124"/>
                  </a:cubicBezTo>
                  <a:cubicBezTo>
                    <a:pt x="5669" y="6104"/>
                    <a:pt x="5669" y="6083"/>
                    <a:pt x="5679" y="6062"/>
                  </a:cubicBezTo>
                  <a:cubicBezTo>
                    <a:pt x="5717" y="6071"/>
                    <a:pt x="5758" y="6076"/>
                    <a:pt x="5798" y="6076"/>
                  </a:cubicBezTo>
                  <a:cubicBezTo>
                    <a:pt x="5855" y="6076"/>
                    <a:pt x="5910" y="6066"/>
                    <a:pt x="5959" y="6041"/>
                  </a:cubicBezTo>
                  <a:cubicBezTo>
                    <a:pt x="5917" y="6041"/>
                    <a:pt x="5876" y="6051"/>
                    <a:pt x="5824" y="6051"/>
                  </a:cubicBezTo>
                  <a:cubicBezTo>
                    <a:pt x="5876" y="6021"/>
                    <a:pt x="5938" y="6000"/>
                    <a:pt x="5989" y="5979"/>
                  </a:cubicBezTo>
                  <a:cubicBezTo>
                    <a:pt x="5938" y="5979"/>
                    <a:pt x="5876" y="5979"/>
                    <a:pt x="5824" y="5968"/>
                  </a:cubicBezTo>
                  <a:cubicBezTo>
                    <a:pt x="5876" y="5968"/>
                    <a:pt x="5927" y="5938"/>
                    <a:pt x="5938" y="5896"/>
                  </a:cubicBezTo>
                  <a:cubicBezTo>
                    <a:pt x="5938" y="5867"/>
                    <a:pt x="5902" y="5838"/>
                    <a:pt x="5869" y="5838"/>
                  </a:cubicBezTo>
                  <a:cubicBezTo>
                    <a:pt x="5856" y="5838"/>
                    <a:pt x="5843" y="5843"/>
                    <a:pt x="5834" y="5855"/>
                  </a:cubicBezTo>
                  <a:cubicBezTo>
                    <a:pt x="5855" y="5823"/>
                    <a:pt x="5897" y="5803"/>
                    <a:pt x="5927" y="5793"/>
                  </a:cubicBezTo>
                  <a:cubicBezTo>
                    <a:pt x="5969" y="5782"/>
                    <a:pt x="6010" y="5761"/>
                    <a:pt x="6021" y="5730"/>
                  </a:cubicBezTo>
                  <a:cubicBezTo>
                    <a:pt x="6029" y="5705"/>
                    <a:pt x="5997" y="5673"/>
                    <a:pt x="5967" y="5673"/>
                  </a:cubicBezTo>
                  <a:cubicBezTo>
                    <a:pt x="5966" y="5673"/>
                    <a:pt x="5966" y="5673"/>
                    <a:pt x="5965" y="5673"/>
                  </a:cubicBezTo>
                  <a:lnTo>
                    <a:pt x="5965" y="5673"/>
                  </a:lnTo>
                  <a:cubicBezTo>
                    <a:pt x="5990" y="5664"/>
                    <a:pt x="6014" y="5654"/>
                    <a:pt x="6031" y="5637"/>
                  </a:cubicBezTo>
                  <a:cubicBezTo>
                    <a:pt x="6042" y="5616"/>
                    <a:pt x="6042" y="5585"/>
                    <a:pt x="6010" y="5575"/>
                  </a:cubicBezTo>
                  <a:cubicBezTo>
                    <a:pt x="6000" y="5575"/>
                    <a:pt x="5979" y="5575"/>
                    <a:pt x="5969" y="5585"/>
                  </a:cubicBezTo>
                  <a:cubicBezTo>
                    <a:pt x="5897" y="5606"/>
                    <a:pt x="5834" y="5627"/>
                    <a:pt x="5772" y="5658"/>
                  </a:cubicBezTo>
                  <a:cubicBezTo>
                    <a:pt x="5793" y="5616"/>
                    <a:pt x="5814" y="5585"/>
                    <a:pt x="5824" y="5544"/>
                  </a:cubicBezTo>
                  <a:lnTo>
                    <a:pt x="5824" y="5544"/>
                  </a:lnTo>
                  <a:lnTo>
                    <a:pt x="5669" y="5699"/>
                  </a:lnTo>
                  <a:lnTo>
                    <a:pt x="5669" y="5606"/>
                  </a:lnTo>
                  <a:cubicBezTo>
                    <a:pt x="5637" y="5658"/>
                    <a:pt x="5606" y="5699"/>
                    <a:pt x="5575" y="5751"/>
                  </a:cubicBezTo>
                  <a:cubicBezTo>
                    <a:pt x="5565" y="5710"/>
                    <a:pt x="5544" y="5678"/>
                    <a:pt x="5533" y="5637"/>
                  </a:cubicBezTo>
                  <a:cubicBezTo>
                    <a:pt x="5503" y="5678"/>
                    <a:pt x="5451" y="5710"/>
                    <a:pt x="5399" y="5740"/>
                  </a:cubicBezTo>
                  <a:cubicBezTo>
                    <a:pt x="5368" y="5710"/>
                    <a:pt x="5358" y="5678"/>
                    <a:pt x="5347" y="5637"/>
                  </a:cubicBezTo>
                  <a:cubicBezTo>
                    <a:pt x="5341" y="5638"/>
                    <a:pt x="5335" y="5639"/>
                    <a:pt x="5329" y="5639"/>
                  </a:cubicBezTo>
                  <a:cubicBezTo>
                    <a:pt x="5290" y="5639"/>
                    <a:pt x="5242" y="5611"/>
                    <a:pt x="5233" y="5575"/>
                  </a:cubicBezTo>
                  <a:cubicBezTo>
                    <a:pt x="5316" y="5575"/>
                    <a:pt x="5368" y="5492"/>
                    <a:pt x="5326" y="5430"/>
                  </a:cubicBezTo>
                  <a:lnTo>
                    <a:pt x="5326" y="5430"/>
                  </a:lnTo>
                  <a:cubicBezTo>
                    <a:pt x="5348" y="5434"/>
                    <a:pt x="5372" y="5437"/>
                    <a:pt x="5396" y="5437"/>
                  </a:cubicBezTo>
                  <a:cubicBezTo>
                    <a:pt x="5429" y="5437"/>
                    <a:pt x="5462" y="5432"/>
                    <a:pt x="5492" y="5420"/>
                  </a:cubicBezTo>
                  <a:cubicBezTo>
                    <a:pt x="5461" y="5409"/>
                    <a:pt x="5441" y="5399"/>
                    <a:pt x="5409" y="5378"/>
                  </a:cubicBezTo>
                  <a:cubicBezTo>
                    <a:pt x="5471" y="5367"/>
                    <a:pt x="5533" y="5337"/>
                    <a:pt x="5575" y="5295"/>
                  </a:cubicBezTo>
                  <a:cubicBezTo>
                    <a:pt x="5554" y="5285"/>
                    <a:pt x="5513" y="5275"/>
                    <a:pt x="5482" y="5275"/>
                  </a:cubicBezTo>
                  <a:cubicBezTo>
                    <a:pt x="5513" y="5233"/>
                    <a:pt x="5533" y="5181"/>
                    <a:pt x="5554" y="5130"/>
                  </a:cubicBezTo>
                  <a:lnTo>
                    <a:pt x="5554" y="5130"/>
                  </a:lnTo>
                  <a:cubicBezTo>
                    <a:pt x="5482" y="5150"/>
                    <a:pt x="5420" y="5181"/>
                    <a:pt x="5358" y="5222"/>
                  </a:cubicBezTo>
                  <a:cubicBezTo>
                    <a:pt x="5388" y="5171"/>
                    <a:pt x="5409" y="5119"/>
                    <a:pt x="5430" y="5077"/>
                  </a:cubicBezTo>
                  <a:lnTo>
                    <a:pt x="5430" y="5077"/>
                  </a:lnTo>
                  <a:cubicBezTo>
                    <a:pt x="5316" y="5160"/>
                    <a:pt x="5202" y="5243"/>
                    <a:pt x="5078" y="5326"/>
                  </a:cubicBezTo>
                  <a:cubicBezTo>
                    <a:pt x="5078" y="5294"/>
                    <a:pt x="5034" y="5268"/>
                    <a:pt x="4990" y="5268"/>
                  </a:cubicBezTo>
                  <a:cubicBezTo>
                    <a:pt x="4977" y="5268"/>
                    <a:pt x="4965" y="5270"/>
                    <a:pt x="4953" y="5275"/>
                  </a:cubicBezTo>
                  <a:cubicBezTo>
                    <a:pt x="4915" y="5294"/>
                    <a:pt x="4886" y="5339"/>
                    <a:pt x="4873" y="5378"/>
                  </a:cubicBezTo>
                  <a:lnTo>
                    <a:pt x="4873" y="5378"/>
                  </a:lnTo>
                  <a:cubicBezTo>
                    <a:pt x="4875" y="5353"/>
                    <a:pt x="4837" y="5334"/>
                    <a:pt x="4804" y="5334"/>
                  </a:cubicBezTo>
                  <a:cubicBezTo>
                    <a:pt x="4789" y="5334"/>
                    <a:pt x="4776" y="5338"/>
                    <a:pt x="4767" y="5347"/>
                  </a:cubicBezTo>
                  <a:cubicBezTo>
                    <a:pt x="4725" y="5388"/>
                    <a:pt x="4725" y="5440"/>
                    <a:pt x="4736" y="5482"/>
                  </a:cubicBezTo>
                  <a:cubicBezTo>
                    <a:pt x="4715" y="5450"/>
                    <a:pt x="4684" y="5430"/>
                    <a:pt x="4642" y="5399"/>
                  </a:cubicBezTo>
                  <a:cubicBezTo>
                    <a:pt x="4612" y="5450"/>
                    <a:pt x="4601" y="5503"/>
                    <a:pt x="4591" y="5554"/>
                  </a:cubicBezTo>
                  <a:cubicBezTo>
                    <a:pt x="4601" y="5492"/>
                    <a:pt x="4550" y="5420"/>
                    <a:pt x="4467" y="5399"/>
                  </a:cubicBezTo>
                  <a:cubicBezTo>
                    <a:pt x="4518" y="5388"/>
                    <a:pt x="4550" y="5357"/>
                    <a:pt x="4570" y="5326"/>
                  </a:cubicBezTo>
                  <a:cubicBezTo>
                    <a:pt x="4515" y="5317"/>
                    <a:pt x="4493" y="5300"/>
                    <a:pt x="4445" y="5289"/>
                  </a:cubicBezTo>
                  <a:lnTo>
                    <a:pt x="4445" y="5289"/>
                  </a:lnTo>
                  <a:cubicBezTo>
                    <a:pt x="4443" y="5298"/>
                    <a:pt x="4434" y="5305"/>
                    <a:pt x="4425" y="5305"/>
                  </a:cubicBezTo>
                  <a:cubicBezTo>
                    <a:pt x="4414" y="5305"/>
                    <a:pt x="4394" y="5295"/>
                    <a:pt x="4384" y="5295"/>
                  </a:cubicBezTo>
                  <a:cubicBezTo>
                    <a:pt x="4373" y="5295"/>
                    <a:pt x="4352" y="5295"/>
                    <a:pt x="4342" y="5285"/>
                  </a:cubicBezTo>
                  <a:cubicBezTo>
                    <a:pt x="4311" y="5275"/>
                    <a:pt x="4322" y="5233"/>
                    <a:pt x="4352" y="5212"/>
                  </a:cubicBezTo>
                  <a:cubicBezTo>
                    <a:pt x="4373" y="5181"/>
                    <a:pt x="4394" y="5150"/>
                    <a:pt x="4373" y="5130"/>
                  </a:cubicBezTo>
                  <a:lnTo>
                    <a:pt x="4373" y="5130"/>
                  </a:lnTo>
                  <a:cubicBezTo>
                    <a:pt x="4414" y="5139"/>
                    <a:pt x="4456" y="5150"/>
                    <a:pt x="4497" y="5150"/>
                  </a:cubicBezTo>
                  <a:cubicBezTo>
                    <a:pt x="4529" y="5150"/>
                    <a:pt x="4560" y="5150"/>
                    <a:pt x="4570" y="5130"/>
                  </a:cubicBezTo>
                  <a:cubicBezTo>
                    <a:pt x="4580" y="5098"/>
                    <a:pt x="4487" y="5077"/>
                    <a:pt x="4487" y="5047"/>
                  </a:cubicBezTo>
                  <a:cubicBezTo>
                    <a:pt x="4500" y="5043"/>
                    <a:pt x="4513" y="5042"/>
                    <a:pt x="4526" y="5042"/>
                  </a:cubicBezTo>
                  <a:cubicBezTo>
                    <a:pt x="4557" y="5042"/>
                    <a:pt x="4590" y="5050"/>
                    <a:pt x="4612" y="5057"/>
                  </a:cubicBezTo>
                  <a:cubicBezTo>
                    <a:pt x="4580" y="5036"/>
                    <a:pt x="4550" y="5005"/>
                    <a:pt x="4508" y="4974"/>
                  </a:cubicBezTo>
                  <a:cubicBezTo>
                    <a:pt x="4523" y="4969"/>
                    <a:pt x="4541" y="4966"/>
                    <a:pt x="4560" y="4966"/>
                  </a:cubicBezTo>
                  <a:cubicBezTo>
                    <a:pt x="4578" y="4966"/>
                    <a:pt x="4596" y="4969"/>
                    <a:pt x="4612" y="4974"/>
                  </a:cubicBezTo>
                  <a:cubicBezTo>
                    <a:pt x="4612" y="4953"/>
                    <a:pt x="4591" y="4932"/>
                    <a:pt x="4580" y="4912"/>
                  </a:cubicBezTo>
                  <a:lnTo>
                    <a:pt x="4580" y="4912"/>
                  </a:lnTo>
                  <a:cubicBezTo>
                    <a:pt x="4632" y="4932"/>
                    <a:pt x="4695" y="4943"/>
                    <a:pt x="4757" y="4964"/>
                  </a:cubicBezTo>
                  <a:lnTo>
                    <a:pt x="4705" y="4912"/>
                  </a:lnTo>
                  <a:lnTo>
                    <a:pt x="4705" y="4912"/>
                  </a:lnTo>
                  <a:cubicBezTo>
                    <a:pt x="4725" y="4922"/>
                    <a:pt x="4754" y="4927"/>
                    <a:pt x="4784" y="4927"/>
                  </a:cubicBezTo>
                  <a:cubicBezTo>
                    <a:pt x="4814" y="4927"/>
                    <a:pt x="4845" y="4922"/>
                    <a:pt x="4870" y="4912"/>
                  </a:cubicBezTo>
                  <a:cubicBezTo>
                    <a:pt x="4819" y="4891"/>
                    <a:pt x="4767" y="4881"/>
                    <a:pt x="4715" y="4860"/>
                  </a:cubicBezTo>
                  <a:cubicBezTo>
                    <a:pt x="4778" y="4849"/>
                    <a:pt x="4840" y="4829"/>
                    <a:pt x="4902" y="4819"/>
                  </a:cubicBezTo>
                  <a:cubicBezTo>
                    <a:pt x="4872" y="4811"/>
                    <a:pt x="4833" y="4804"/>
                    <a:pt x="4793" y="4804"/>
                  </a:cubicBezTo>
                  <a:cubicBezTo>
                    <a:pt x="4777" y="4804"/>
                    <a:pt x="4761" y="4805"/>
                    <a:pt x="4746" y="4808"/>
                  </a:cubicBezTo>
                  <a:cubicBezTo>
                    <a:pt x="4798" y="4766"/>
                    <a:pt x="4850" y="4736"/>
                    <a:pt x="4912" y="4704"/>
                  </a:cubicBezTo>
                  <a:lnTo>
                    <a:pt x="4912" y="4704"/>
                  </a:lnTo>
                  <a:cubicBezTo>
                    <a:pt x="4850" y="4715"/>
                    <a:pt x="4787" y="4715"/>
                    <a:pt x="4736" y="4725"/>
                  </a:cubicBezTo>
                  <a:cubicBezTo>
                    <a:pt x="4736" y="4694"/>
                    <a:pt x="4767" y="4663"/>
                    <a:pt x="4787" y="4642"/>
                  </a:cubicBezTo>
                  <a:lnTo>
                    <a:pt x="4787" y="4642"/>
                  </a:lnTo>
                  <a:cubicBezTo>
                    <a:pt x="4750" y="4679"/>
                    <a:pt x="4696" y="4717"/>
                    <a:pt x="4641" y="4717"/>
                  </a:cubicBezTo>
                  <a:cubicBezTo>
                    <a:pt x="4634" y="4717"/>
                    <a:pt x="4628" y="4716"/>
                    <a:pt x="4622" y="4715"/>
                  </a:cubicBezTo>
                  <a:cubicBezTo>
                    <a:pt x="4560" y="4715"/>
                    <a:pt x="4518" y="4632"/>
                    <a:pt x="4580" y="4601"/>
                  </a:cubicBezTo>
                  <a:cubicBezTo>
                    <a:pt x="4591" y="4601"/>
                    <a:pt x="4612" y="4601"/>
                    <a:pt x="4612" y="4591"/>
                  </a:cubicBezTo>
                  <a:cubicBezTo>
                    <a:pt x="4617" y="4585"/>
                    <a:pt x="4612" y="4580"/>
                    <a:pt x="4605" y="4578"/>
                  </a:cubicBezTo>
                  <a:lnTo>
                    <a:pt x="4605" y="4578"/>
                  </a:lnTo>
                  <a:cubicBezTo>
                    <a:pt x="4664" y="4568"/>
                    <a:pt x="4729" y="4557"/>
                    <a:pt x="4778" y="4529"/>
                  </a:cubicBezTo>
                  <a:cubicBezTo>
                    <a:pt x="4751" y="4518"/>
                    <a:pt x="4726" y="4513"/>
                    <a:pt x="4701" y="4513"/>
                  </a:cubicBezTo>
                  <a:cubicBezTo>
                    <a:pt x="4676" y="4513"/>
                    <a:pt x="4653" y="4518"/>
                    <a:pt x="4632" y="4529"/>
                  </a:cubicBezTo>
                  <a:cubicBezTo>
                    <a:pt x="4663" y="4497"/>
                    <a:pt x="4684" y="4466"/>
                    <a:pt x="4715" y="4425"/>
                  </a:cubicBezTo>
                  <a:lnTo>
                    <a:pt x="4715" y="4425"/>
                  </a:lnTo>
                  <a:cubicBezTo>
                    <a:pt x="4663" y="4456"/>
                    <a:pt x="4612" y="4487"/>
                    <a:pt x="4570" y="4518"/>
                  </a:cubicBezTo>
                  <a:cubicBezTo>
                    <a:pt x="4560" y="4476"/>
                    <a:pt x="4550" y="4435"/>
                    <a:pt x="4560" y="4393"/>
                  </a:cubicBezTo>
                  <a:cubicBezTo>
                    <a:pt x="4580" y="4363"/>
                    <a:pt x="4622" y="4331"/>
                    <a:pt x="4663" y="4331"/>
                  </a:cubicBezTo>
                  <a:cubicBezTo>
                    <a:pt x="4622" y="4311"/>
                    <a:pt x="4653" y="4259"/>
                    <a:pt x="4705" y="4238"/>
                  </a:cubicBezTo>
                  <a:cubicBezTo>
                    <a:pt x="4746" y="4228"/>
                    <a:pt x="4808" y="4218"/>
                    <a:pt x="4819" y="4186"/>
                  </a:cubicBezTo>
                  <a:lnTo>
                    <a:pt x="4819" y="4186"/>
                  </a:lnTo>
                  <a:cubicBezTo>
                    <a:pt x="4774" y="4195"/>
                    <a:pt x="4730" y="4212"/>
                    <a:pt x="4693" y="4223"/>
                  </a:cubicBezTo>
                  <a:lnTo>
                    <a:pt x="4693" y="4223"/>
                  </a:lnTo>
                  <a:cubicBezTo>
                    <a:pt x="4738" y="4208"/>
                    <a:pt x="4780" y="4171"/>
                    <a:pt x="4798" y="4135"/>
                  </a:cubicBezTo>
                  <a:lnTo>
                    <a:pt x="4798" y="4135"/>
                  </a:lnTo>
                  <a:cubicBezTo>
                    <a:pt x="4736" y="4145"/>
                    <a:pt x="4674" y="4166"/>
                    <a:pt x="4622" y="4176"/>
                  </a:cubicBezTo>
                  <a:cubicBezTo>
                    <a:pt x="4622" y="4145"/>
                    <a:pt x="4632" y="4114"/>
                    <a:pt x="4632" y="4083"/>
                  </a:cubicBezTo>
                  <a:lnTo>
                    <a:pt x="4632" y="4083"/>
                  </a:lnTo>
                  <a:cubicBezTo>
                    <a:pt x="4591" y="4103"/>
                    <a:pt x="4550" y="4124"/>
                    <a:pt x="4497" y="4135"/>
                  </a:cubicBezTo>
                  <a:cubicBezTo>
                    <a:pt x="4497" y="4103"/>
                    <a:pt x="4487" y="4062"/>
                    <a:pt x="4487" y="4020"/>
                  </a:cubicBezTo>
                  <a:cubicBezTo>
                    <a:pt x="4487" y="4048"/>
                    <a:pt x="4456" y="4075"/>
                    <a:pt x="4421" y="4075"/>
                  </a:cubicBezTo>
                  <a:cubicBezTo>
                    <a:pt x="4415" y="4075"/>
                    <a:pt x="4410" y="4074"/>
                    <a:pt x="4405" y="4073"/>
                  </a:cubicBezTo>
                  <a:cubicBezTo>
                    <a:pt x="4376" y="4065"/>
                    <a:pt x="4357" y="4043"/>
                    <a:pt x="4355" y="4020"/>
                  </a:cubicBezTo>
                  <a:lnTo>
                    <a:pt x="4355" y="4020"/>
                  </a:lnTo>
                  <a:cubicBezTo>
                    <a:pt x="4346" y="4028"/>
                    <a:pt x="4332" y="4034"/>
                    <a:pt x="4317" y="4034"/>
                  </a:cubicBezTo>
                  <a:cubicBezTo>
                    <a:pt x="4312" y="4034"/>
                    <a:pt x="4306" y="4033"/>
                    <a:pt x="4301" y="4031"/>
                  </a:cubicBezTo>
                  <a:cubicBezTo>
                    <a:pt x="4269" y="4020"/>
                    <a:pt x="4259" y="3990"/>
                    <a:pt x="4259" y="3958"/>
                  </a:cubicBezTo>
                  <a:lnTo>
                    <a:pt x="4259" y="3875"/>
                  </a:lnTo>
                  <a:cubicBezTo>
                    <a:pt x="4244" y="3884"/>
                    <a:pt x="4222" y="3886"/>
                    <a:pt x="4203" y="3890"/>
                  </a:cubicBezTo>
                  <a:lnTo>
                    <a:pt x="4203" y="3890"/>
                  </a:lnTo>
                  <a:cubicBezTo>
                    <a:pt x="4225" y="3882"/>
                    <a:pt x="4239" y="3872"/>
                    <a:pt x="4239" y="3855"/>
                  </a:cubicBezTo>
                  <a:lnTo>
                    <a:pt x="4207" y="3855"/>
                  </a:lnTo>
                  <a:cubicBezTo>
                    <a:pt x="4239" y="3847"/>
                    <a:pt x="4259" y="3821"/>
                    <a:pt x="4257" y="3800"/>
                  </a:cubicBezTo>
                  <a:lnTo>
                    <a:pt x="4257" y="3800"/>
                  </a:lnTo>
                  <a:cubicBezTo>
                    <a:pt x="4260" y="3804"/>
                    <a:pt x="4265" y="3809"/>
                    <a:pt x="4269" y="3813"/>
                  </a:cubicBezTo>
                  <a:cubicBezTo>
                    <a:pt x="4280" y="3792"/>
                    <a:pt x="4311" y="3783"/>
                    <a:pt x="4342" y="3783"/>
                  </a:cubicBezTo>
                  <a:cubicBezTo>
                    <a:pt x="4363" y="3792"/>
                    <a:pt x="4384" y="3824"/>
                    <a:pt x="4373" y="3845"/>
                  </a:cubicBezTo>
                  <a:cubicBezTo>
                    <a:pt x="4425" y="3834"/>
                    <a:pt x="4487" y="3824"/>
                    <a:pt x="4550" y="3813"/>
                  </a:cubicBezTo>
                  <a:cubicBezTo>
                    <a:pt x="4518" y="3783"/>
                    <a:pt x="4487" y="3762"/>
                    <a:pt x="4467" y="3730"/>
                  </a:cubicBezTo>
                  <a:cubicBezTo>
                    <a:pt x="4518" y="3720"/>
                    <a:pt x="4580" y="3710"/>
                    <a:pt x="4632" y="3700"/>
                  </a:cubicBezTo>
                  <a:lnTo>
                    <a:pt x="4580" y="3647"/>
                  </a:lnTo>
                  <a:cubicBezTo>
                    <a:pt x="4632" y="3647"/>
                    <a:pt x="4684" y="3627"/>
                    <a:pt x="4725" y="3617"/>
                  </a:cubicBezTo>
                  <a:cubicBezTo>
                    <a:pt x="4684" y="3596"/>
                    <a:pt x="4642" y="3585"/>
                    <a:pt x="4601" y="3575"/>
                  </a:cubicBezTo>
                  <a:lnTo>
                    <a:pt x="4695" y="3513"/>
                  </a:lnTo>
                  <a:cubicBezTo>
                    <a:pt x="4679" y="3510"/>
                    <a:pt x="4663" y="3509"/>
                    <a:pt x="4648" y="3509"/>
                  </a:cubicBezTo>
                  <a:cubicBezTo>
                    <a:pt x="4601" y="3509"/>
                    <a:pt x="4555" y="3521"/>
                    <a:pt x="4508" y="3544"/>
                  </a:cubicBezTo>
                  <a:cubicBezTo>
                    <a:pt x="4539" y="3513"/>
                    <a:pt x="4550" y="3472"/>
                    <a:pt x="4539" y="3440"/>
                  </a:cubicBezTo>
                  <a:lnTo>
                    <a:pt x="4539" y="3440"/>
                  </a:lnTo>
                  <a:cubicBezTo>
                    <a:pt x="4477" y="3472"/>
                    <a:pt x="4425" y="3502"/>
                    <a:pt x="4373" y="3544"/>
                  </a:cubicBezTo>
                  <a:lnTo>
                    <a:pt x="4373" y="3502"/>
                  </a:lnTo>
                  <a:cubicBezTo>
                    <a:pt x="4342" y="3555"/>
                    <a:pt x="4301" y="3606"/>
                    <a:pt x="4239" y="3658"/>
                  </a:cubicBezTo>
                  <a:cubicBezTo>
                    <a:pt x="4228" y="3647"/>
                    <a:pt x="4218" y="3637"/>
                    <a:pt x="4218" y="3617"/>
                  </a:cubicBezTo>
                  <a:cubicBezTo>
                    <a:pt x="4207" y="3627"/>
                    <a:pt x="4187" y="3637"/>
                    <a:pt x="4166" y="3647"/>
                  </a:cubicBezTo>
                  <a:cubicBezTo>
                    <a:pt x="4145" y="3647"/>
                    <a:pt x="4124" y="3637"/>
                    <a:pt x="4124" y="3617"/>
                  </a:cubicBezTo>
                  <a:lnTo>
                    <a:pt x="4124" y="3606"/>
                  </a:lnTo>
                  <a:cubicBezTo>
                    <a:pt x="4135" y="3555"/>
                    <a:pt x="4156" y="3513"/>
                    <a:pt x="4166" y="3472"/>
                  </a:cubicBezTo>
                  <a:cubicBezTo>
                    <a:pt x="4166" y="3461"/>
                    <a:pt x="4166" y="3451"/>
                    <a:pt x="4177" y="3451"/>
                  </a:cubicBezTo>
                  <a:cubicBezTo>
                    <a:pt x="4181" y="3448"/>
                    <a:pt x="4187" y="3448"/>
                    <a:pt x="4194" y="3448"/>
                  </a:cubicBezTo>
                  <a:cubicBezTo>
                    <a:pt x="4205" y="3448"/>
                    <a:pt x="4217" y="3450"/>
                    <a:pt x="4227" y="3450"/>
                  </a:cubicBezTo>
                  <a:cubicBezTo>
                    <a:pt x="4237" y="3450"/>
                    <a:pt x="4245" y="3448"/>
                    <a:pt x="4249" y="3440"/>
                  </a:cubicBezTo>
                  <a:cubicBezTo>
                    <a:pt x="4228" y="3419"/>
                    <a:pt x="4218" y="3389"/>
                    <a:pt x="4228" y="3368"/>
                  </a:cubicBezTo>
                  <a:lnTo>
                    <a:pt x="4228" y="3368"/>
                  </a:lnTo>
                  <a:cubicBezTo>
                    <a:pt x="4269" y="3378"/>
                    <a:pt x="4311" y="3378"/>
                    <a:pt x="4352" y="3389"/>
                  </a:cubicBezTo>
                  <a:lnTo>
                    <a:pt x="4322" y="3357"/>
                  </a:lnTo>
                  <a:cubicBezTo>
                    <a:pt x="4373" y="3347"/>
                    <a:pt x="4425" y="3347"/>
                    <a:pt x="4477" y="3327"/>
                  </a:cubicBezTo>
                  <a:cubicBezTo>
                    <a:pt x="4446" y="3306"/>
                    <a:pt x="4414" y="3285"/>
                    <a:pt x="4373" y="3274"/>
                  </a:cubicBezTo>
                  <a:cubicBezTo>
                    <a:pt x="4425" y="3264"/>
                    <a:pt x="4467" y="3233"/>
                    <a:pt x="4497" y="3202"/>
                  </a:cubicBezTo>
                  <a:cubicBezTo>
                    <a:pt x="4456" y="3192"/>
                    <a:pt x="4414" y="3192"/>
                    <a:pt x="4373" y="3182"/>
                  </a:cubicBezTo>
                  <a:cubicBezTo>
                    <a:pt x="4414" y="3161"/>
                    <a:pt x="4456" y="3119"/>
                    <a:pt x="4477" y="3088"/>
                  </a:cubicBezTo>
                  <a:lnTo>
                    <a:pt x="4477" y="3088"/>
                  </a:lnTo>
                  <a:cubicBezTo>
                    <a:pt x="4425" y="3099"/>
                    <a:pt x="4363" y="3129"/>
                    <a:pt x="4322" y="3161"/>
                  </a:cubicBezTo>
                  <a:cubicBezTo>
                    <a:pt x="4311" y="3140"/>
                    <a:pt x="4301" y="3119"/>
                    <a:pt x="4301" y="3109"/>
                  </a:cubicBezTo>
                  <a:cubicBezTo>
                    <a:pt x="4269" y="3129"/>
                    <a:pt x="4239" y="3161"/>
                    <a:pt x="4218" y="3192"/>
                  </a:cubicBezTo>
                  <a:lnTo>
                    <a:pt x="4218" y="3088"/>
                  </a:lnTo>
                  <a:cubicBezTo>
                    <a:pt x="4177" y="3140"/>
                    <a:pt x="4166" y="3192"/>
                    <a:pt x="4145" y="3244"/>
                  </a:cubicBezTo>
                  <a:cubicBezTo>
                    <a:pt x="4119" y="3287"/>
                    <a:pt x="4071" y="3331"/>
                    <a:pt x="4019" y="3331"/>
                  </a:cubicBezTo>
                  <a:cubicBezTo>
                    <a:pt x="4009" y="3331"/>
                    <a:pt x="4000" y="3330"/>
                    <a:pt x="3990" y="3327"/>
                  </a:cubicBezTo>
                  <a:cubicBezTo>
                    <a:pt x="4000" y="3306"/>
                    <a:pt x="4000" y="3295"/>
                    <a:pt x="4011" y="3274"/>
                  </a:cubicBezTo>
                  <a:cubicBezTo>
                    <a:pt x="4007" y="3274"/>
                    <a:pt x="4003" y="3273"/>
                    <a:pt x="3999" y="3273"/>
                  </a:cubicBezTo>
                  <a:cubicBezTo>
                    <a:pt x="3969" y="3273"/>
                    <a:pt x="3932" y="3295"/>
                    <a:pt x="3907" y="3295"/>
                  </a:cubicBezTo>
                  <a:cubicBezTo>
                    <a:pt x="3898" y="3295"/>
                    <a:pt x="3891" y="3292"/>
                    <a:pt x="3886" y="3285"/>
                  </a:cubicBezTo>
                  <a:cubicBezTo>
                    <a:pt x="3876" y="3274"/>
                    <a:pt x="3886" y="3264"/>
                    <a:pt x="3886" y="3254"/>
                  </a:cubicBezTo>
                  <a:cubicBezTo>
                    <a:pt x="3886" y="3212"/>
                    <a:pt x="3896" y="3171"/>
                    <a:pt x="3907" y="3119"/>
                  </a:cubicBezTo>
                  <a:lnTo>
                    <a:pt x="3907" y="3119"/>
                  </a:lnTo>
                  <a:cubicBezTo>
                    <a:pt x="3896" y="3140"/>
                    <a:pt x="3886" y="3150"/>
                    <a:pt x="3866" y="3161"/>
                  </a:cubicBezTo>
                  <a:cubicBezTo>
                    <a:pt x="3857" y="3118"/>
                    <a:pt x="3800" y="3082"/>
                    <a:pt x="3745" y="3082"/>
                  </a:cubicBezTo>
                  <a:cubicBezTo>
                    <a:pt x="3733" y="3082"/>
                    <a:pt x="3721" y="3084"/>
                    <a:pt x="3710" y="3088"/>
                  </a:cubicBezTo>
                  <a:cubicBezTo>
                    <a:pt x="3721" y="3067"/>
                    <a:pt x="3721" y="3046"/>
                    <a:pt x="3721" y="3037"/>
                  </a:cubicBezTo>
                  <a:lnTo>
                    <a:pt x="3721" y="3037"/>
                  </a:lnTo>
                  <a:cubicBezTo>
                    <a:pt x="3689" y="3057"/>
                    <a:pt x="3648" y="3078"/>
                    <a:pt x="3606" y="3099"/>
                  </a:cubicBezTo>
                  <a:lnTo>
                    <a:pt x="3606" y="3005"/>
                  </a:lnTo>
                  <a:lnTo>
                    <a:pt x="3534" y="3005"/>
                  </a:lnTo>
                  <a:cubicBezTo>
                    <a:pt x="3523" y="2974"/>
                    <a:pt x="3523" y="2933"/>
                    <a:pt x="3544" y="2891"/>
                  </a:cubicBezTo>
                  <a:cubicBezTo>
                    <a:pt x="3596" y="2891"/>
                    <a:pt x="3648" y="2881"/>
                    <a:pt x="3700" y="2871"/>
                  </a:cubicBezTo>
                  <a:cubicBezTo>
                    <a:pt x="3648" y="2860"/>
                    <a:pt x="3606" y="2819"/>
                    <a:pt x="3596" y="2777"/>
                  </a:cubicBezTo>
                  <a:cubicBezTo>
                    <a:pt x="3588" y="2782"/>
                    <a:pt x="3577" y="2784"/>
                    <a:pt x="3565" y="2784"/>
                  </a:cubicBezTo>
                  <a:cubicBezTo>
                    <a:pt x="3549" y="2784"/>
                    <a:pt x="3531" y="2779"/>
                    <a:pt x="3513" y="2767"/>
                  </a:cubicBezTo>
                  <a:cubicBezTo>
                    <a:pt x="3544" y="2736"/>
                    <a:pt x="3565" y="2705"/>
                    <a:pt x="3586" y="2673"/>
                  </a:cubicBezTo>
                  <a:cubicBezTo>
                    <a:pt x="3565" y="2664"/>
                    <a:pt x="3544" y="2664"/>
                    <a:pt x="3523" y="2653"/>
                  </a:cubicBezTo>
                  <a:cubicBezTo>
                    <a:pt x="3555" y="2611"/>
                    <a:pt x="3523" y="2560"/>
                    <a:pt x="3472" y="2539"/>
                  </a:cubicBezTo>
                  <a:cubicBezTo>
                    <a:pt x="3513" y="2539"/>
                    <a:pt x="3544" y="2518"/>
                    <a:pt x="3555" y="2487"/>
                  </a:cubicBezTo>
                  <a:cubicBezTo>
                    <a:pt x="3586" y="2487"/>
                    <a:pt x="3606" y="2477"/>
                    <a:pt x="3627" y="2477"/>
                  </a:cubicBezTo>
                  <a:cubicBezTo>
                    <a:pt x="3576" y="2446"/>
                    <a:pt x="3503" y="2456"/>
                    <a:pt x="3440" y="2436"/>
                  </a:cubicBezTo>
                  <a:cubicBezTo>
                    <a:pt x="3378" y="2415"/>
                    <a:pt x="3337" y="2332"/>
                    <a:pt x="3389" y="2311"/>
                  </a:cubicBezTo>
                  <a:cubicBezTo>
                    <a:pt x="3431" y="2311"/>
                    <a:pt x="3482" y="2321"/>
                    <a:pt x="3523" y="2321"/>
                  </a:cubicBezTo>
                  <a:cubicBezTo>
                    <a:pt x="3523" y="2313"/>
                    <a:pt x="3537" y="2298"/>
                    <a:pt x="3553" y="2298"/>
                  </a:cubicBezTo>
                  <a:cubicBezTo>
                    <a:pt x="3557" y="2298"/>
                    <a:pt x="3561" y="2299"/>
                    <a:pt x="3565" y="2300"/>
                  </a:cubicBezTo>
                  <a:lnTo>
                    <a:pt x="3565" y="2249"/>
                  </a:lnTo>
                  <a:cubicBezTo>
                    <a:pt x="3560" y="2251"/>
                    <a:pt x="3554" y="2252"/>
                    <a:pt x="3548" y="2252"/>
                  </a:cubicBezTo>
                  <a:cubicBezTo>
                    <a:pt x="3521" y="2252"/>
                    <a:pt x="3493" y="2233"/>
                    <a:pt x="3493" y="2208"/>
                  </a:cubicBezTo>
                  <a:cubicBezTo>
                    <a:pt x="3493" y="2185"/>
                    <a:pt x="3514" y="2168"/>
                    <a:pt x="3538" y="2168"/>
                  </a:cubicBezTo>
                  <a:cubicBezTo>
                    <a:pt x="3544" y="2168"/>
                    <a:pt x="3550" y="2169"/>
                    <a:pt x="3556" y="2171"/>
                  </a:cubicBezTo>
                  <a:lnTo>
                    <a:pt x="3556" y="2171"/>
                  </a:lnTo>
                  <a:cubicBezTo>
                    <a:pt x="3542" y="2158"/>
                    <a:pt x="3569" y="2133"/>
                    <a:pt x="3596" y="2125"/>
                  </a:cubicBezTo>
                  <a:cubicBezTo>
                    <a:pt x="3617" y="2114"/>
                    <a:pt x="3658" y="2104"/>
                    <a:pt x="3658" y="2083"/>
                  </a:cubicBezTo>
                  <a:cubicBezTo>
                    <a:pt x="3627" y="2072"/>
                    <a:pt x="3596" y="2052"/>
                    <a:pt x="3555" y="2042"/>
                  </a:cubicBezTo>
                  <a:cubicBezTo>
                    <a:pt x="3565" y="2021"/>
                    <a:pt x="3576" y="2000"/>
                    <a:pt x="3586" y="1990"/>
                  </a:cubicBezTo>
                  <a:cubicBezTo>
                    <a:pt x="3565" y="1990"/>
                    <a:pt x="3544" y="2000"/>
                    <a:pt x="3534" y="2010"/>
                  </a:cubicBezTo>
                  <a:cubicBezTo>
                    <a:pt x="3513" y="2031"/>
                    <a:pt x="3503" y="2042"/>
                    <a:pt x="3482" y="2042"/>
                  </a:cubicBezTo>
                  <a:cubicBezTo>
                    <a:pt x="3473" y="2042"/>
                    <a:pt x="3466" y="2036"/>
                    <a:pt x="3462" y="2029"/>
                  </a:cubicBezTo>
                  <a:lnTo>
                    <a:pt x="3462" y="2029"/>
                  </a:lnTo>
                  <a:cubicBezTo>
                    <a:pt x="3436" y="2070"/>
                    <a:pt x="3380" y="2093"/>
                    <a:pt x="3316" y="2093"/>
                  </a:cubicBezTo>
                  <a:cubicBezTo>
                    <a:pt x="3378" y="2031"/>
                    <a:pt x="3316" y="1938"/>
                    <a:pt x="3285" y="1865"/>
                  </a:cubicBezTo>
                  <a:cubicBezTo>
                    <a:pt x="3265" y="1819"/>
                    <a:pt x="3257" y="1768"/>
                    <a:pt x="3256" y="1715"/>
                  </a:cubicBezTo>
                  <a:lnTo>
                    <a:pt x="3256" y="1715"/>
                  </a:lnTo>
                  <a:cubicBezTo>
                    <a:pt x="3255" y="1731"/>
                    <a:pt x="3254" y="1747"/>
                    <a:pt x="3254" y="1762"/>
                  </a:cubicBezTo>
                  <a:lnTo>
                    <a:pt x="3254" y="1793"/>
                  </a:lnTo>
                  <a:cubicBezTo>
                    <a:pt x="3233" y="1772"/>
                    <a:pt x="3203" y="1762"/>
                    <a:pt x="3182" y="1762"/>
                  </a:cubicBezTo>
                  <a:cubicBezTo>
                    <a:pt x="3192" y="1793"/>
                    <a:pt x="3203" y="1814"/>
                    <a:pt x="3213" y="1845"/>
                  </a:cubicBezTo>
                  <a:cubicBezTo>
                    <a:pt x="3192" y="1824"/>
                    <a:pt x="3161" y="1803"/>
                    <a:pt x="3140" y="1782"/>
                  </a:cubicBezTo>
                  <a:cubicBezTo>
                    <a:pt x="3109" y="1793"/>
                    <a:pt x="3120" y="1814"/>
                    <a:pt x="3140" y="1835"/>
                  </a:cubicBezTo>
                  <a:cubicBezTo>
                    <a:pt x="3150" y="1845"/>
                    <a:pt x="3182" y="1855"/>
                    <a:pt x="3182" y="1876"/>
                  </a:cubicBezTo>
                  <a:cubicBezTo>
                    <a:pt x="3179" y="1882"/>
                    <a:pt x="3172" y="1885"/>
                    <a:pt x="3166" y="1885"/>
                  </a:cubicBezTo>
                  <a:cubicBezTo>
                    <a:pt x="3164" y="1885"/>
                    <a:pt x="3163" y="1885"/>
                    <a:pt x="3162" y="1885"/>
                  </a:cubicBezTo>
                  <a:lnTo>
                    <a:pt x="3162" y="1885"/>
                  </a:lnTo>
                  <a:cubicBezTo>
                    <a:pt x="3168" y="1895"/>
                    <a:pt x="3175" y="1904"/>
                    <a:pt x="3182" y="1917"/>
                  </a:cubicBezTo>
                  <a:cubicBezTo>
                    <a:pt x="3140" y="1917"/>
                    <a:pt x="3109" y="1897"/>
                    <a:pt x="3088" y="1876"/>
                  </a:cubicBezTo>
                  <a:lnTo>
                    <a:pt x="3088" y="1876"/>
                  </a:lnTo>
                  <a:cubicBezTo>
                    <a:pt x="3088" y="1897"/>
                    <a:pt x="3099" y="1927"/>
                    <a:pt x="3099" y="1948"/>
                  </a:cubicBezTo>
                  <a:cubicBezTo>
                    <a:pt x="3078" y="1938"/>
                    <a:pt x="3058" y="1917"/>
                    <a:pt x="3037" y="1907"/>
                  </a:cubicBezTo>
                  <a:lnTo>
                    <a:pt x="3037" y="1907"/>
                  </a:lnTo>
                  <a:cubicBezTo>
                    <a:pt x="3058" y="1927"/>
                    <a:pt x="3067" y="1959"/>
                    <a:pt x="3058" y="1980"/>
                  </a:cubicBezTo>
                  <a:cubicBezTo>
                    <a:pt x="3039" y="1967"/>
                    <a:pt x="3010" y="1962"/>
                    <a:pt x="2982" y="1962"/>
                  </a:cubicBezTo>
                  <a:cubicBezTo>
                    <a:pt x="2964" y="1962"/>
                    <a:pt x="2946" y="1965"/>
                    <a:pt x="2933" y="1969"/>
                  </a:cubicBezTo>
                  <a:cubicBezTo>
                    <a:pt x="2902" y="1959"/>
                    <a:pt x="2871" y="1948"/>
                    <a:pt x="2840" y="1948"/>
                  </a:cubicBezTo>
                  <a:cubicBezTo>
                    <a:pt x="2865" y="2014"/>
                    <a:pt x="2956" y="2061"/>
                    <a:pt x="3039" y="2061"/>
                  </a:cubicBezTo>
                  <a:cubicBezTo>
                    <a:pt x="3060" y="2061"/>
                    <a:pt x="3080" y="2058"/>
                    <a:pt x="3099" y="2052"/>
                  </a:cubicBezTo>
                  <a:lnTo>
                    <a:pt x="3099" y="2052"/>
                  </a:lnTo>
                  <a:cubicBezTo>
                    <a:pt x="3088" y="2072"/>
                    <a:pt x="3078" y="2093"/>
                    <a:pt x="3067" y="2104"/>
                  </a:cubicBezTo>
                  <a:cubicBezTo>
                    <a:pt x="3099" y="2125"/>
                    <a:pt x="3120" y="2145"/>
                    <a:pt x="3150" y="2155"/>
                  </a:cubicBezTo>
                  <a:cubicBezTo>
                    <a:pt x="3130" y="2166"/>
                    <a:pt x="3099" y="2166"/>
                    <a:pt x="3078" y="2166"/>
                  </a:cubicBezTo>
                  <a:cubicBezTo>
                    <a:pt x="3088" y="2187"/>
                    <a:pt x="3099" y="2197"/>
                    <a:pt x="3109" y="2218"/>
                  </a:cubicBezTo>
                  <a:cubicBezTo>
                    <a:pt x="3106" y="2221"/>
                    <a:pt x="3101" y="2222"/>
                    <a:pt x="3096" y="2222"/>
                  </a:cubicBezTo>
                  <a:cubicBezTo>
                    <a:pt x="3082" y="2222"/>
                    <a:pt x="3065" y="2215"/>
                    <a:pt x="3058" y="2208"/>
                  </a:cubicBezTo>
                  <a:cubicBezTo>
                    <a:pt x="3037" y="2197"/>
                    <a:pt x="3016" y="2187"/>
                    <a:pt x="2995" y="2187"/>
                  </a:cubicBezTo>
                  <a:cubicBezTo>
                    <a:pt x="2983" y="2193"/>
                    <a:pt x="2978" y="2206"/>
                    <a:pt x="2980" y="2216"/>
                  </a:cubicBezTo>
                  <a:lnTo>
                    <a:pt x="2980" y="2216"/>
                  </a:lnTo>
                  <a:cubicBezTo>
                    <a:pt x="2956" y="2201"/>
                    <a:pt x="2924" y="2193"/>
                    <a:pt x="2894" y="2193"/>
                  </a:cubicBezTo>
                  <a:cubicBezTo>
                    <a:pt x="2882" y="2193"/>
                    <a:pt x="2871" y="2194"/>
                    <a:pt x="2860" y="2197"/>
                  </a:cubicBezTo>
                  <a:cubicBezTo>
                    <a:pt x="2871" y="2218"/>
                    <a:pt x="2881" y="2238"/>
                    <a:pt x="2892" y="2249"/>
                  </a:cubicBezTo>
                  <a:cubicBezTo>
                    <a:pt x="2888" y="2247"/>
                    <a:pt x="2884" y="2246"/>
                    <a:pt x="2879" y="2246"/>
                  </a:cubicBezTo>
                  <a:cubicBezTo>
                    <a:pt x="2861" y="2246"/>
                    <a:pt x="2842" y="2263"/>
                    <a:pt x="2850" y="2280"/>
                  </a:cubicBezTo>
                  <a:cubicBezTo>
                    <a:pt x="2860" y="2300"/>
                    <a:pt x="2881" y="2311"/>
                    <a:pt x="2912" y="2311"/>
                  </a:cubicBezTo>
                  <a:cubicBezTo>
                    <a:pt x="2964" y="2332"/>
                    <a:pt x="3016" y="2342"/>
                    <a:pt x="3078" y="2363"/>
                  </a:cubicBezTo>
                  <a:cubicBezTo>
                    <a:pt x="3109" y="2373"/>
                    <a:pt x="3150" y="2394"/>
                    <a:pt x="3130" y="2415"/>
                  </a:cubicBezTo>
                  <a:cubicBezTo>
                    <a:pt x="3099" y="2415"/>
                    <a:pt x="3058" y="2415"/>
                    <a:pt x="3016" y="2404"/>
                  </a:cubicBezTo>
                  <a:lnTo>
                    <a:pt x="3016" y="2404"/>
                  </a:lnTo>
                  <a:cubicBezTo>
                    <a:pt x="3016" y="2425"/>
                    <a:pt x="3026" y="2446"/>
                    <a:pt x="3047" y="2456"/>
                  </a:cubicBezTo>
                  <a:cubicBezTo>
                    <a:pt x="3016" y="2446"/>
                    <a:pt x="2975" y="2436"/>
                    <a:pt x="2933" y="2436"/>
                  </a:cubicBezTo>
                  <a:cubicBezTo>
                    <a:pt x="2933" y="2446"/>
                    <a:pt x="2943" y="2466"/>
                    <a:pt x="2943" y="2487"/>
                  </a:cubicBezTo>
                  <a:cubicBezTo>
                    <a:pt x="2927" y="2455"/>
                    <a:pt x="2886" y="2429"/>
                    <a:pt x="2844" y="2429"/>
                  </a:cubicBezTo>
                  <a:cubicBezTo>
                    <a:pt x="2832" y="2429"/>
                    <a:pt x="2820" y="2431"/>
                    <a:pt x="2809" y="2436"/>
                  </a:cubicBezTo>
                  <a:cubicBezTo>
                    <a:pt x="2828" y="2493"/>
                    <a:pt x="2900" y="2550"/>
                    <a:pt x="2984" y="2550"/>
                  </a:cubicBezTo>
                  <a:cubicBezTo>
                    <a:pt x="2991" y="2550"/>
                    <a:pt x="2998" y="2550"/>
                    <a:pt x="3005" y="2549"/>
                  </a:cubicBezTo>
                  <a:cubicBezTo>
                    <a:pt x="3037" y="2549"/>
                    <a:pt x="3067" y="2539"/>
                    <a:pt x="3099" y="2539"/>
                  </a:cubicBezTo>
                  <a:cubicBezTo>
                    <a:pt x="3130" y="2539"/>
                    <a:pt x="3161" y="2560"/>
                    <a:pt x="3161" y="2581"/>
                  </a:cubicBezTo>
                  <a:cubicBezTo>
                    <a:pt x="3161" y="2600"/>
                    <a:pt x="3139" y="2612"/>
                    <a:pt x="3121" y="2612"/>
                  </a:cubicBezTo>
                  <a:cubicBezTo>
                    <a:pt x="3111" y="2612"/>
                    <a:pt x="3102" y="2609"/>
                    <a:pt x="3099" y="2601"/>
                  </a:cubicBezTo>
                  <a:cubicBezTo>
                    <a:pt x="3078" y="2632"/>
                    <a:pt x="3078" y="2673"/>
                    <a:pt x="3099" y="2705"/>
                  </a:cubicBezTo>
                  <a:cubicBezTo>
                    <a:pt x="3111" y="2699"/>
                    <a:pt x="3126" y="2693"/>
                    <a:pt x="3143" y="2693"/>
                  </a:cubicBezTo>
                  <a:cubicBezTo>
                    <a:pt x="3155" y="2693"/>
                    <a:pt x="3168" y="2696"/>
                    <a:pt x="3182" y="2705"/>
                  </a:cubicBezTo>
                  <a:cubicBezTo>
                    <a:pt x="3161" y="2736"/>
                    <a:pt x="3140" y="2767"/>
                    <a:pt x="3109" y="2798"/>
                  </a:cubicBezTo>
                  <a:cubicBezTo>
                    <a:pt x="3140" y="2819"/>
                    <a:pt x="3182" y="2829"/>
                    <a:pt x="3213" y="2839"/>
                  </a:cubicBezTo>
                  <a:cubicBezTo>
                    <a:pt x="3192" y="2871"/>
                    <a:pt x="3140" y="2891"/>
                    <a:pt x="3099" y="2891"/>
                  </a:cubicBezTo>
                  <a:cubicBezTo>
                    <a:pt x="3088" y="2912"/>
                    <a:pt x="3099" y="2943"/>
                    <a:pt x="3120" y="2964"/>
                  </a:cubicBezTo>
                  <a:cubicBezTo>
                    <a:pt x="3114" y="2979"/>
                    <a:pt x="3101" y="2985"/>
                    <a:pt x="3086" y="2985"/>
                  </a:cubicBezTo>
                  <a:cubicBezTo>
                    <a:pt x="3070" y="2985"/>
                    <a:pt x="3052" y="2979"/>
                    <a:pt x="3037" y="2974"/>
                  </a:cubicBezTo>
                  <a:cubicBezTo>
                    <a:pt x="3015" y="2960"/>
                    <a:pt x="2993" y="2945"/>
                    <a:pt x="2971" y="2945"/>
                  </a:cubicBezTo>
                  <a:cubicBezTo>
                    <a:pt x="2962" y="2945"/>
                    <a:pt x="2952" y="2948"/>
                    <a:pt x="2943" y="2954"/>
                  </a:cubicBezTo>
                  <a:cubicBezTo>
                    <a:pt x="2964" y="2974"/>
                    <a:pt x="2995" y="2995"/>
                    <a:pt x="3026" y="2995"/>
                  </a:cubicBezTo>
                  <a:cubicBezTo>
                    <a:pt x="3010" y="3017"/>
                    <a:pt x="2978" y="3028"/>
                    <a:pt x="2946" y="3028"/>
                  </a:cubicBezTo>
                  <a:cubicBezTo>
                    <a:pt x="2919" y="3028"/>
                    <a:pt x="2890" y="3020"/>
                    <a:pt x="2871" y="3005"/>
                  </a:cubicBezTo>
                  <a:cubicBezTo>
                    <a:pt x="2902" y="3005"/>
                    <a:pt x="2922" y="2964"/>
                    <a:pt x="2902" y="2943"/>
                  </a:cubicBezTo>
                  <a:cubicBezTo>
                    <a:pt x="2891" y="2932"/>
                    <a:pt x="2873" y="2927"/>
                    <a:pt x="2857" y="2927"/>
                  </a:cubicBezTo>
                  <a:cubicBezTo>
                    <a:pt x="2841" y="2927"/>
                    <a:pt x="2827" y="2932"/>
                    <a:pt x="2821" y="2940"/>
                  </a:cubicBezTo>
                  <a:lnTo>
                    <a:pt x="2821" y="2940"/>
                  </a:lnTo>
                  <a:cubicBezTo>
                    <a:pt x="2840" y="2909"/>
                    <a:pt x="2839" y="2859"/>
                    <a:pt x="2819" y="2819"/>
                  </a:cubicBezTo>
                  <a:cubicBezTo>
                    <a:pt x="2788" y="2839"/>
                    <a:pt x="2757" y="2860"/>
                    <a:pt x="2757" y="2891"/>
                  </a:cubicBezTo>
                  <a:cubicBezTo>
                    <a:pt x="2751" y="2885"/>
                    <a:pt x="2744" y="2875"/>
                    <a:pt x="2740" y="2866"/>
                  </a:cubicBezTo>
                  <a:lnTo>
                    <a:pt x="2740" y="2866"/>
                  </a:lnTo>
                  <a:cubicBezTo>
                    <a:pt x="2746" y="2894"/>
                    <a:pt x="2745" y="2929"/>
                    <a:pt x="2736" y="2964"/>
                  </a:cubicBezTo>
                  <a:cubicBezTo>
                    <a:pt x="2705" y="2954"/>
                    <a:pt x="2685" y="2933"/>
                    <a:pt x="2664" y="2901"/>
                  </a:cubicBezTo>
                  <a:cubicBezTo>
                    <a:pt x="2643" y="2933"/>
                    <a:pt x="2622" y="2943"/>
                    <a:pt x="2591" y="2954"/>
                  </a:cubicBezTo>
                  <a:cubicBezTo>
                    <a:pt x="2622" y="3005"/>
                    <a:pt x="2674" y="3037"/>
                    <a:pt x="2726" y="3067"/>
                  </a:cubicBezTo>
                  <a:cubicBezTo>
                    <a:pt x="2713" y="3063"/>
                    <a:pt x="2699" y="3061"/>
                    <a:pt x="2683" y="3061"/>
                  </a:cubicBezTo>
                  <a:cubicBezTo>
                    <a:pt x="2661" y="3061"/>
                    <a:pt x="2636" y="3066"/>
                    <a:pt x="2612" y="3078"/>
                  </a:cubicBezTo>
                  <a:cubicBezTo>
                    <a:pt x="2581" y="3057"/>
                    <a:pt x="2549" y="3037"/>
                    <a:pt x="2508" y="3026"/>
                  </a:cubicBezTo>
                  <a:cubicBezTo>
                    <a:pt x="2487" y="3046"/>
                    <a:pt x="2487" y="3088"/>
                    <a:pt x="2508" y="3109"/>
                  </a:cubicBezTo>
                  <a:cubicBezTo>
                    <a:pt x="2518" y="3119"/>
                    <a:pt x="2537" y="3124"/>
                    <a:pt x="2555" y="3124"/>
                  </a:cubicBezTo>
                  <a:cubicBezTo>
                    <a:pt x="2571" y="3124"/>
                    <a:pt x="2586" y="3120"/>
                    <a:pt x="2597" y="3112"/>
                  </a:cubicBezTo>
                  <a:lnTo>
                    <a:pt x="2597" y="3112"/>
                  </a:lnTo>
                  <a:cubicBezTo>
                    <a:pt x="2563" y="3145"/>
                    <a:pt x="2604" y="3203"/>
                    <a:pt x="2653" y="3223"/>
                  </a:cubicBezTo>
                  <a:cubicBezTo>
                    <a:pt x="2715" y="3244"/>
                    <a:pt x="2777" y="3244"/>
                    <a:pt x="2819" y="3285"/>
                  </a:cubicBezTo>
                  <a:cubicBezTo>
                    <a:pt x="2788" y="3274"/>
                    <a:pt x="2757" y="3274"/>
                    <a:pt x="2715" y="3274"/>
                  </a:cubicBezTo>
                  <a:lnTo>
                    <a:pt x="2685" y="3274"/>
                  </a:lnTo>
                  <a:cubicBezTo>
                    <a:pt x="2664" y="3285"/>
                    <a:pt x="2664" y="3316"/>
                    <a:pt x="2694" y="3327"/>
                  </a:cubicBezTo>
                  <a:cubicBezTo>
                    <a:pt x="2705" y="3332"/>
                    <a:pt x="2718" y="3334"/>
                    <a:pt x="2732" y="3334"/>
                  </a:cubicBezTo>
                  <a:cubicBezTo>
                    <a:pt x="2746" y="3334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67" y="3357"/>
                    <a:pt x="2757" y="3389"/>
                    <a:pt x="2767" y="3419"/>
                  </a:cubicBezTo>
                  <a:cubicBezTo>
                    <a:pt x="2788" y="3410"/>
                    <a:pt x="2809" y="3410"/>
                    <a:pt x="2819" y="3399"/>
                  </a:cubicBezTo>
                  <a:lnTo>
                    <a:pt x="2819" y="3399"/>
                  </a:lnTo>
                  <a:cubicBezTo>
                    <a:pt x="2830" y="3430"/>
                    <a:pt x="2798" y="3451"/>
                    <a:pt x="2757" y="3451"/>
                  </a:cubicBezTo>
                  <a:cubicBezTo>
                    <a:pt x="2715" y="3451"/>
                    <a:pt x="2694" y="3419"/>
                    <a:pt x="2664" y="3399"/>
                  </a:cubicBezTo>
                  <a:lnTo>
                    <a:pt x="2664" y="3399"/>
                  </a:lnTo>
                  <a:cubicBezTo>
                    <a:pt x="2664" y="3461"/>
                    <a:pt x="2726" y="3502"/>
                    <a:pt x="2798" y="3502"/>
                  </a:cubicBezTo>
                  <a:cubicBezTo>
                    <a:pt x="2757" y="3513"/>
                    <a:pt x="2736" y="3565"/>
                    <a:pt x="2757" y="3596"/>
                  </a:cubicBezTo>
                  <a:cubicBezTo>
                    <a:pt x="2788" y="3627"/>
                    <a:pt x="2830" y="3637"/>
                    <a:pt x="2881" y="3637"/>
                  </a:cubicBezTo>
                  <a:cubicBezTo>
                    <a:pt x="2860" y="3627"/>
                    <a:pt x="2871" y="3596"/>
                    <a:pt x="2902" y="3585"/>
                  </a:cubicBezTo>
                  <a:cubicBezTo>
                    <a:pt x="2922" y="3575"/>
                    <a:pt x="2954" y="3575"/>
                    <a:pt x="2975" y="3575"/>
                  </a:cubicBezTo>
                  <a:cubicBezTo>
                    <a:pt x="2964" y="3606"/>
                    <a:pt x="2954" y="3647"/>
                    <a:pt x="2922" y="3668"/>
                  </a:cubicBezTo>
                  <a:cubicBezTo>
                    <a:pt x="2943" y="3663"/>
                    <a:pt x="2964" y="3661"/>
                    <a:pt x="2983" y="3661"/>
                  </a:cubicBezTo>
                  <a:cubicBezTo>
                    <a:pt x="3003" y="3661"/>
                    <a:pt x="3021" y="3663"/>
                    <a:pt x="3037" y="3668"/>
                  </a:cubicBezTo>
                  <a:cubicBezTo>
                    <a:pt x="3017" y="3728"/>
                    <a:pt x="2978" y="3768"/>
                    <a:pt x="2920" y="3799"/>
                  </a:cubicBezTo>
                  <a:lnTo>
                    <a:pt x="2920" y="3799"/>
                  </a:lnTo>
                  <a:cubicBezTo>
                    <a:pt x="2925" y="3797"/>
                    <a:pt x="2930" y="3797"/>
                    <a:pt x="2936" y="3797"/>
                  </a:cubicBezTo>
                  <a:cubicBezTo>
                    <a:pt x="2964" y="3797"/>
                    <a:pt x="2995" y="3820"/>
                    <a:pt x="2995" y="3845"/>
                  </a:cubicBezTo>
                  <a:cubicBezTo>
                    <a:pt x="2995" y="3875"/>
                    <a:pt x="2964" y="3896"/>
                    <a:pt x="2933" y="3917"/>
                  </a:cubicBezTo>
                  <a:cubicBezTo>
                    <a:pt x="2902" y="3886"/>
                    <a:pt x="2850" y="3875"/>
                    <a:pt x="2809" y="3875"/>
                  </a:cubicBezTo>
                  <a:cubicBezTo>
                    <a:pt x="2767" y="3875"/>
                    <a:pt x="2736" y="3917"/>
                    <a:pt x="2747" y="3948"/>
                  </a:cubicBezTo>
                  <a:cubicBezTo>
                    <a:pt x="2715" y="3917"/>
                    <a:pt x="2685" y="3886"/>
                    <a:pt x="2664" y="3855"/>
                  </a:cubicBezTo>
                  <a:cubicBezTo>
                    <a:pt x="2622" y="3875"/>
                    <a:pt x="2612" y="3917"/>
                    <a:pt x="2622" y="3948"/>
                  </a:cubicBezTo>
                  <a:cubicBezTo>
                    <a:pt x="2592" y="3926"/>
                    <a:pt x="2546" y="3908"/>
                    <a:pt x="2503" y="3908"/>
                  </a:cubicBezTo>
                  <a:cubicBezTo>
                    <a:pt x="2487" y="3908"/>
                    <a:pt x="2471" y="3911"/>
                    <a:pt x="2457" y="3917"/>
                  </a:cubicBezTo>
                  <a:cubicBezTo>
                    <a:pt x="2487" y="3875"/>
                    <a:pt x="2436" y="3803"/>
                    <a:pt x="2374" y="3792"/>
                  </a:cubicBezTo>
                  <a:lnTo>
                    <a:pt x="2374" y="3928"/>
                  </a:lnTo>
                  <a:cubicBezTo>
                    <a:pt x="2342" y="3928"/>
                    <a:pt x="2312" y="3928"/>
                    <a:pt x="2280" y="3938"/>
                  </a:cubicBezTo>
                  <a:cubicBezTo>
                    <a:pt x="2291" y="3958"/>
                    <a:pt x="2301" y="3990"/>
                    <a:pt x="2312" y="4010"/>
                  </a:cubicBezTo>
                  <a:cubicBezTo>
                    <a:pt x="2280" y="3979"/>
                    <a:pt x="2259" y="3948"/>
                    <a:pt x="2208" y="3948"/>
                  </a:cubicBezTo>
                  <a:cubicBezTo>
                    <a:pt x="2203" y="3947"/>
                    <a:pt x="2199" y="3947"/>
                    <a:pt x="2194" y="3947"/>
                  </a:cubicBezTo>
                  <a:cubicBezTo>
                    <a:pt x="2168" y="3947"/>
                    <a:pt x="2141" y="3964"/>
                    <a:pt x="2133" y="3984"/>
                  </a:cubicBezTo>
                  <a:lnTo>
                    <a:pt x="2133" y="3984"/>
                  </a:lnTo>
                  <a:cubicBezTo>
                    <a:pt x="2126" y="3975"/>
                    <a:pt x="2115" y="3969"/>
                    <a:pt x="2104" y="3969"/>
                  </a:cubicBezTo>
                  <a:cubicBezTo>
                    <a:pt x="2084" y="4010"/>
                    <a:pt x="2104" y="4062"/>
                    <a:pt x="2135" y="4093"/>
                  </a:cubicBezTo>
                  <a:cubicBezTo>
                    <a:pt x="2176" y="4124"/>
                    <a:pt x="2229" y="4145"/>
                    <a:pt x="2280" y="4166"/>
                  </a:cubicBezTo>
                  <a:cubicBezTo>
                    <a:pt x="2254" y="4161"/>
                    <a:pt x="2228" y="4158"/>
                    <a:pt x="2203" y="4158"/>
                  </a:cubicBezTo>
                  <a:cubicBezTo>
                    <a:pt x="2177" y="4158"/>
                    <a:pt x="2151" y="4161"/>
                    <a:pt x="2125" y="4166"/>
                  </a:cubicBezTo>
                  <a:cubicBezTo>
                    <a:pt x="2120" y="4180"/>
                    <a:pt x="2124" y="4195"/>
                    <a:pt x="2134" y="4207"/>
                  </a:cubicBezTo>
                  <a:lnTo>
                    <a:pt x="2134" y="4207"/>
                  </a:lnTo>
                  <a:cubicBezTo>
                    <a:pt x="2121" y="4201"/>
                    <a:pt x="2107" y="4197"/>
                    <a:pt x="2094" y="4197"/>
                  </a:cubicBezTo>
                  <a:cubicBezTo>
                    <a:pt x="2052" y="4197"/>
                    <a:pt x="2011" y="4207"/>
                    <a:pt x="2011" y="4238"/>
                  </a:cubicBezTo>
                  <a:cubicBezTo>
                    <a:pt x="2011" y="4248"/>
                    <a:pt x="2011" y="4259"/>
                    <a:pt x="2021" y="4280"/>
                  </a:cubicBezTo>
                  <a:cubicBezTo>
                    <a:pt x="2031" y="4311"/>
                    <a:pt x="2052" y="4342"/>
                    <a:pt x="2084" y="4373"/>
                  </a:cubicBezTo>
                  <a:cubicBezTo>
                    <a:pt x="2107" y="4366"/>
                    <a:pt x="2132" y="4362"/>
                    <a:pt x="2157" y="4362"/>
                  </a:cubicBezTo>
                  <a:cubicBezTo>
                    <a:pt x="2207" y="4362"/>
                    <a:pt x="2256" y="4376"/>
                    <a:pt x="2291" y="4404"/>
                  </a:cubicBezTo>
                  <a:cubicBezTo>
                    <a:pt x="2270" y="4399"/>
                    <a:pt x="2244" y="4396"/>
                    <a:pt x="2218" y="4396"/>
                  </a:cubicBezTo>
                  <a:cubicBezTo>
                    <a:pt x="2192" y="4396"/>
                    <a:pt x="2166" y="4399"/>
                    <a:pt x="2146" y="4404"/>
                  </a:cubicBezTo>
                  <a:cubicBezTo>
                    <a:pt x="2146" y="4432"/>
                    <a:pt x="2164" y="4460"/>
                    <a:pt x="2192" y="4478"/>
                  </a:cubicBezTo>
                  <a:lnTo>
                    <a:pt x="2192" y="4478"/>
                  </a:lnTo>
                  <a:cubicBezTo>
                    <a:pt x="2191" y="4478"/>
                    <a:pt x="2189" y="4478"/>
                    <a:pt x="2187" y="4478"/>
                  </a:cubicBezTo>
                  <a:cubicBezTo>
                    <a:pt x="2147" y="4478"/>
                    <a:pt x="2104" y="4504"/>
                    <a:pt x="2104" y="4539"/>
                  </a:cubicBezTo>
                  <a:cubicBezTo>
                    <a:pt x="2146" y="4549"/>
                    <a:pt x="2187" y="4559"/>
                    <a:pt x="2239" y="4559"/>
                  </a:cubicBezTo>
                  <a:lnTo>
                    <a:pt x="2239" y="4611"/>
                  </a:lnTo>
                  <a:cubicBezTo>
                    <a:pt x="2291" y="4611"/>
                    <a:pt x="2342" y="4611"/>
                    <a:pt x="2404" y="4621"/>
                  </a:cubicBezTo>
                  <a:cubicBezTo>
                    <a:pt x="2384" y="4653"/>
                    <a:pt x="2374" y="4684"/>
                    <a:pt x="2342" y="4725"/>
                  </a:cubicBezTo>
                  <a:cubicBezTo>
                    <a:pt x="2374" y="4725"/>
                    <a:pt x="2404" y="4725"/>
                    <a:pt x="2436" y="4736"/>
                  </a:cubicBezTo>
                  <a:cubicBezTo>
                    <a:pt x="2436" y="4753"/>
                    <a:pt x="2401" y="4769"/>
                    <a:pt x="2372" y="4769"/>
                  </a:cubicBezTo>
                  <a:cubicBezTo>
                    <a:pt x="2365" y="4769"/>
                    <a:pt x="2359" y="4769"/>
                    <a:pt x="2353" y="4766"/>
                  </a:cubicBezTo>
                  <a:cubicBezTo>
                    <a:pt x="2312" y="4757"/>
                    <a:pt x="2291" y="4736"/>
                    <a:pt x="2249" y="4725"/>
                  </a:cubicBezTo>
                  <a:cubicBezTo>
                    <a:pt x="2244" y="4723"/>
                    <a:pt x="2238" y="4723"/>
                    <a:pt x="2232" y="4723"/>
                  </a:cubicBezTo>
                  <a:cubicBezTo>
                    <a:pt x="2202" y="4723"/>
                    <a:pt x="2168" y="4741"/>
                    <a:pt x="2176" y="4766"/>
                  </a:cubicBezTo>
                  <a:cubicBezTo>
                    <a:pt x="2208" y="4766"/>
                    <a:pt x="2249" y="4777"/>
                    <a:pt x="2270" y="4808"/>
                  </a:cubicBezTo>
                  <a:cubicBezTo>
                    <a:pt x="2280" y="4829"/>
                    <a:pt x="2270" y="4870"/>
                    <a:pt x="2249" y="4891"/>
                  </a:cubicBezTo>
                  <a:cubicBezTo>
                    <a:pt x="2270" y="4891"/>
                    <a:pt x="2291" y="4891"/>
                    <a:pt x="2301" y="4902"/>
                  </a:cubicBezTo>
                  <a:cubicBezTo>
                    <a:pt x="2259" y="4922"/>
                    <a:pt x="2208" y="4943"/>
                    <a:pt x="2146" y="4953"/>
                  </a:cubicBezTo>
                  <a:cubicBezTo>
                    <a:pt x="2104" y="4932"/>
                    <a:pt x="2063" y="4912"/>
                    <a:pt x="2011" y="4891"/>
                  </a:cubicBezTo>
                  <a:cubicBezTo>
                    <a:pt x="1990" y="4881"/>
                    <a:pt x="1959" y="4881"/>
                    <a:pt x="1938" y="4870"/>
                  </a:cubicBezTo>
                  <a:cubicBezTo>
                    <a:pt x="1918" y="4849"/>
                    <a:pt x="1907" y="4829"/>
                    <a:pt x="1918" y="4808"/>
                  </a:cubicBezTo>
                  <a:lnTo>
                    <a:pt x="1845" y="4808"/>
                  </a:lnTo>
                  <a:cubicBezTo>
                    <a:pt x="1824" y="4777"/>
                    <a:pt x="1803" y="4746"/>
                    <a:pt x="1803" y="4704"/>
                  </a:cubicBezTo>
                  <a:cubicBezTo>
                    <a:pt x="1783" y="4694"/>
                    <a:pt x="1762" y="4694"/>
                    <a:pt x="1752" y="4684"/>
                  </a:cubicBezTo>
                  <a:cubicBezTo>
                    <a:pt x="1731" y="4674"/>
                    <a:pt x="1731" y="4653"/>
                    <a:pt x="1752" y="4642"/>
                  </a:cubicBezTo>
                  <a:cubicBezTo>
                    <a:pt x="1731" y="4642"/>
                    <a:pt x="1711" y="4642"/>
                    <a:pt x="1690" y="4653"/>
                  </a:cubicBezTo>
                  <a:cubicBezTo>
                    <a:pt x="1700" y="4621"/>
                    <a:pt x="1700" y="4601"/>
                    <a:pt x="1711" y="4570"/>
                  </a:cubicBezTo>
                  <a:lnTo>
                    <a:pt x="1711" y="4570"/>
                  </a:lnTo>
                  <a:cubicBezTo>
                    <a:pt x="1686" y="4576"/>
                    <a:pt x="1676" y="4582"/>
                    <a:pt x="1668" y="4582"/>
                  </a:cubicBezTo>
                  <a:cubicBezTo>
                    <a:pt x="1662" y="4582"/>
                    <a:pt x="1657" y="4579"/>
                    <a:pt x="1648" y="4570"/>
                  </a:cubicBezTo>
                  <a:cubicBezTo>
                    <a:pt x="1628" y="4559"/>
                    <a:pt x="1607" y="4559"/>
                    <a:pt x="1575" y="4549"/>
                  </a:cubicBezTo>
                  <a:cubicBezTo>
                    <a:pt x="1565" y="4549"/>
                    <a:pt x="1555" y="4549"/>
                    <a:pt x="1545" y="4539"/>
                  </a:cubicBezTo>
                  <a:cubicBezTo>
                    <a:pt x="1513" y="4518"/>
                    <a:pt x="1534" y="4476"/>
                    <a:pt x="1555" y="4456"/>
                  </a:cubicBezTo>
                  <a:cubicBezTo>
                    <a:pt x="1513" y="4456"/>
                    <a:pt x="1451" y="4456"/>
                    <a:pt x="1451" y="4425"/>
                  </a:cubicBezTo>
                  <a:cubicBezTo>
                    <a:pt x="1451" y="4414"/>
                    <a:pt x="1451" y="4414"/>
                    <a:pt x="1462" y="4404"/>
                  </a:cubicBezTo>
                  <a:cubicBezTo>
                    <a:pt x="1472" y="4384"/>
                    <a:pt x="1483" y="4363"/>
                    <a:pt x="1503" y="4342"/>
                  </a:cubicBezTo>
                  <a:cubicBezTo>
                    <a:pt x="1503" y="4331"/>
                    <a:pt x="1513" y="4331"/>
                    <a:pt x="1513" y="4331"/>
                  </a:cubicBezTo>
                  <a:lnTo>
                    <a:pt x="1534" y="4331"/>
                  </a:lnTo>
                  <a:cubicBezTo>
                    <a:pt x="1575" y="4363"/>
                    <a:pt x="1617" y="4384"/>
                    <a:pt x="1658" y="4414"/>
                  </a:cubicBezTo>
                  <a:cubicBezTo>
                    <a:pt x="1650" y="4389"/>
                    <a:pt x="1683" y="4357"/>
                    <a:pt x="1712" y="4357"/>
                  </a:cubicBezTo>
                  <a:cubicBezTo>
                    <a:pt x="1719" y="4357"/>
                    <a:pt x="1725" y="4359"/>
                    <a:pt x="1731" y="4363"/>
                  </a:cubicBezTo>
                  <a:cubicBezTo>
                    <a:pt x="1711" y="4342"/>
                    <a:pt x="1711" y="4311"/>
                    <a:pt x="1741" y="4290"/>
                  </a:cubicBezTo>
                  <a:cubicBezTo>
                    <a:pt x="1751" y="4280"/>
                    <a:pt x="1758" y="4273"/>
                    <a:pt x="1767" y="4269"/>
                  </a:cubicBezTo>
                  <a:lnTo>
                    <a:pt x="1767" y="4269"/>
                  </a:lnTo>
                  <a:cubicBezTo>
                    <a:pt x="1778" y="4269"/>
                    <a:pt x="1790" y="4269"/>
                    <a:pt x="1803" y="4269"/>
                  </a:cubicBezTo>
                  <a:cubicBezTo>
                    <a:pt x="1795" y="4266"/>
                    <a:pt x="1788" y="4265"/>
                    <a:pt x="1783" y="4265"/>
                  </a:cubicBezTo>
                  <a:cubicBezTo>
                    <a:pt x="1777" y="4265"/>
                    <a:pt x="1772" y="4266"/>
                    <a:pt x="1767" y="4269"/>
                  </a:cubicBezTo>
                  <a:lnTo>
                    <a:pt x="1767" y="4269"/>
                  </a:lnTo>
                  <a:cubicBezTo>
                    <a:pt x="1742" y="4268"/>
                    <a:pt x="1721" y="4266"/>
                    <a:pt x="1700" y="4259"/>
                  </a:cubicBezTo>
                  <a:cubicBezTo>
                    <a:pt x="1669" y="4248"/>
                    <a:pt x="1648" y="4218"/>
                    <a:pt x="1669" y="4186"/>
                  </a:cubicBezTo>
                  <a:lnTo>
                    <a:pt x="1669" y="4186"/>
                  </a:lnTo>
                  <a:cubicBezTo>
                    <a:pt x="1657" y="4198"/>
                    <a:pt x="1641" y="4203"/>
                    <a:pt x="1626" y="4203"/>
                  </a:cubicBezTo>
                  <a:cubicBezTo>
                    <a:pt x="1615" y="4203"/>
                    <a:pt x="1605" y="4201"/>
                    <a:pt x="1596" y="4197"/>
                  </a:cubicBezTo>
                  <a:cubicBezTo>
                    <a:pt x="1575" y="4186"/>
                    <a:pt x="1575" y="4166"/>
                    <a:pt x="1586" y="4145"/>
                  </a:cubicBezTo>
                  <a:cubicBezTo>
                    <a:pt x="1596" y="4135"/>
                    <a:pt x="1617" y="4124"/>
                    <a:pt x="1607" y="4103"/>
                  </a:cubicBezTo>
                  <a:cubicBezTo>
                    <a:pt x="1607" y="4093"/>
                    <a:pt x="1586" y="4083"/>
                    <a:pt x="1575" y="4073"/>
                  </a:cubicBezTo>
                  <a:cubicBezTo>
                    <a:pt x="1555" y="4041"/>
                    <a:pt x="1596" y="4020"/>
                    <a:pt x="1628" y="4020"/>
                  </a:cubicBezTo>
                  <a:cubicBezTo>
                    <a:pt x="1644" y="4020"/>
                    <a:pt x="1660" y="4022"/>
                    <a:pt x="1673" y="4022"/>
                  </a:cubicBezTo>
                  <a:cubicBezTo>
                    <a:pt x="1692" y="4022"/>
                    <a:pt x="1708" y="4018"/>
                    <a:pt x="1720" y="4000"/>
                  </a:cubicBezTo>
                  <a:lnTo>
                    <a:pt x="1720" y="4000"/>
                  </a:lnTo>
                  <a:cubicBezTo>
                    <a:pt x="1706" y="4008"/>
                    <a:pt x="1690" y="4012"/>
                    <a:pt x="1675" y="4012"/>
                  </a:cubicBezTo>
                  <a:cubicBezTo>
                    <a:pt x="1634" y="4012"/>
                    <a:pt x="1596" y="3986"/>
                    <a:pt x="1596" y="3948"/>
                  </a:cubicBezTo>
                  <a:cubicBezTo>
                    <a:pt x="1596" y="3938"/>
                    <a:pt x="1596" y="3928"/>
                    <a:pt x="1586" y="3917"/>
                  </a:cubicBez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6"/>
                    <a:pt x="1472" y="3886"/>
                    <a:pt x="1462" y="3855"/>
                  </a:cubicBezTo>
                  <a:cubicBezTo>
                    <a:pt x="1455" y="3842"/>
                    <a:pt x="1457" y="3826"/>
                    <a:pt x="1465" y="3813"/>
                  </a:cubicBezTo>
                  <a:lnTo>
                    <a:pt x="1465" y="3813"/>
                  </a:lnTo>
                  <a:cubicBezTo>
                    <a:pt x="1459" y="3815"/>
                    <a:pt x="1453" y="3816"/>
                    <a:pt x="1446" y="3816"/>
                  </a:cubicBezTo>
                  <a:cubicBezTo>
                    <a:pt x="1428" y="3816"/>
                    <a:pt x="1410" y="3808"/>
                    <a:pt x="1400" y="3792"/>
                  </a:cubicBezTo>
                  <a:cubicBezTo>
                    <a:pt x="1379" y="3772"/>
                    <a:pt x="1400" y="3730"/>
                    <a:pt x="1441" y="3730"/>
                  </a:cubicBezTo>
                  <a:lnTo>
                    <a:pt x="1368" y="3730"/>
                  </a:lnTo>
                  <a:lnTo>
                    <a:pt x="1430" y="3637"/>
                  </a:lnTo>
                  <a:lnTo>
                    <a:pt x="1430" y="3637"/>
                  </a:lnTo>
                  <a:cubicBezTo>
                    <a:pt x="1415" y="3642"/>
                    <a:pt x="1399" y="3645"/>
                    <a:pt x="1384" y="3645"/>
                  </a:cubicBezTo>
                  <a:cubicBezTo>
                    <a:pt x="1368" y="3645"/>
                    <a:pt x="1353" y="3642"/>
                    <a:pt x="1338" y="3637"/>
                  </a:cubicBezTo>
                  <a:cubicBezTo>
                    <a:pt x="1339" y="3636"/>
                    <a:pt x="1341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7" y="3637"/>
                  </a:cubicBezTo>
                  <a:cubicBezTo>
                    <a:pt x="1379" y="3627"/>
                    <a:pt x="1410" y="3606"/>
                    <a:pt x="1430" y="3585"/>
                  </a:cubicBezTo>
                  <a:lnTo>
                    <a:pt x="1430" y="3585"/>
                  </a:lnTo>
                  <a:cubicBezTo>
                    <a:pt x="1392" y="3595"/>
                    <a:pt x="1363" y="3614"/>
                    <a:pt x="1342" y="3633"/>
                  </a:cubicBezTo>
                  <a:lnTo>
                    <a:pt x="1342" y="3633"/>
                  </a:lnTo>
                  <a:cubicBezTo>
                    <a:pt x="1305" y="3601"/>
                    <a:pt x="1297" y="3553"/>
                    <a:pt x="1327" y="3513"/>
                  </a:cubicBezTo>
                  <a:cubicBezTo>
                    <a:pt x="1327" y="3502"/>
                    <a:pt x="1338" y="3492"/>
                    <a:pt x="1338" y="3482"/>
                  </a:cubicBezTo>
                  <a:cubicBezTo>
                    <a:pt x="1338" y="3472"/>
                    <a:pt x="1338" y="3461"/>
                    <a:pt x="1327" y="3451"/>
                  </a:cubicBezTo>
                  <a:cubicBezTo>
                    <a:pt x="1306" y="3419"/>
                    <a:pt x="1317" y="3378"/>
                    <a:pt x="1347" y="3347"/>
                  </a:cubicBezTo>
                  <a:lnTo>
                    <a:pt x="1347" y="3347"/>
                  </a:lnTo>
                  <a:cubicBezTo>
                    <a:pt x="1343" y="3348"/>
                    <a:pt x="1339" y="3349"/>
                    <a:pt x="1336" y="3349"/>
                  </a:cubicBezTo>
                  <a:cubicBezTo>
                    <a:pt x="1304" y="3349"/>
                    <a:pt x="1296" y="3313"/>
                    <a:pt x="1296" y="3285"/>
                  </a:cubicBezTo>
                  <a:cubicBezTo>
                    <a:pt x="1285" y="3306"/>
                    <a:pt x="1265" y="3327"/>
                    <a:pt x="1255" y="3347"/>
                  </a:cubicBezTo>
                  <a:cubicBezTo>
                    <a:pt x="1241" y="3334"/>
                    <a:pt x="1227" y="3320"/>
                    <a:pt x="1219" y="3303"/>
                  </a:cubicBezTo>
                  <a:lnTo>
                    <a:pt x="1219" y="3303"/>
                  </a:lnTo>
                  <a:cubicBezTo>
                    <a:pt x="1221" y="3321"/>
                    <a:pt x="1216" y="3337"/>
                    <a:pt x="1202" y="3357"/>
                  </a:cubicBezTo>
                  <a:cubicBezTo>
                    <a:pt x="1223" y="3368"/>
                    <a:pt x="1244" y="3378"/>
                    <a:pt x="1244" y="3399"/>
                  </a:cubicBezTo>
                  <a:cubicBezTo>
                    <a:pt x="1255" y="3410"/>
                    <a:pt x="1234" y="3430"/>
                    <a:pt x="1213" y="3430"/>
                  </a:cubicBezTo>
                  <a:cubicBezTo>
                    <a:pt x="1213" y="3492"/>
                    <a:pt x="1223" y="3555"/>
                    <a:pt x="1244" y="3606"/>
                  </a:cubicBezTo>
                  <a:cubicBezTo>
                    <a:pt x="1202" y="3617"/>
                    <a:pt x="1172" y="3627"/>
                    <a:pt x="1130" y="3637"/>
                  </a:cubicBezTo>
                  <a:cubicBezTo>
                    <a:pt x="1161" y="3658"/>
                    <a:pt x="1192" y="3679"/>
                    <a:pt x="1213" y="3700"/>
                  </a:cubicBezTo>
                  <a:cubicBezTo>
                    <a:pt x="1205" y="3695"/>
                    <a:pt x="1192" y="3693"/>
                    <a:pt x="1180" y="3693"/>
                  </a:cubicBezTo>
                  <a:cubicBezTo>
                    <a:pt x="1163" y="3693"/>
                    <a:pt x="1147" y="3698"/>
                    <a:pt x="1140" y="3710"/>
                  </a:cubicBezTo>
                  <a:cubicBezTo>
                    <a:pt x="1120" y="3730"/>
                    <a:pt x="1130" y="3762"/>
                    <a:pt x="1110" y="3792"/>
                  </a:cubicBezTo>
                  <a:cubicBezTo>
                    <a:pt x="1140" y="3813"/>
                    <a:pt x="1161" y="3845"/>
                    <a:pt x="1130" y="3865"/>
                  </a:cubicBezTo>
                  <a:cubicBezTo>
                    <a:pt x="1104" y="3855"/>
                    <a:pt x="1076" y="3850"/>
                    <a:pt x="1047" y="3850"/>
                  </a:cubicBezTo>
                  <a:cubicBezTo>
                    <a:pt x="1019" y="3850"/>
                    <a:pt x="990" y="3855"/>
                    <a:pt x="965" y="3865"/>
                  </a:cubicBezTo>
                  <a:cubicBezTo>
                    <a:pt x="1003" y="3875"/>
                    <a:pt x="1041" y="3911"/>
                    <a:pt x="1038" y="3949"/>
                  </a:cubicBezTo>
                  <a:lnTo>
                    <a:pt x="1038" y="3949"/>
                  </a:lnTo>
                  <a:cubicBezTo>
                    <a:pt x="1035" y="3948"/>
                    <a:pt x="1029" y="3946"/>
                    <a:pt x="1024" y="3946"/>
                  </a:cubicBezTo>
                  <a:cubicBezTo>
                    <a:pt x="1015" y="3946"/>
                    <a:pt x="1006" y="3950"/>
                    <a:pt x="1006" y="3958"/>
                  </a:cubicBezTo>
                  <a:cubicBezTo>
                    <a:pt x="1006" y="3969"/>
                    <a:pt x="1027" y="3979"/>
                    <a:pt x="1057" y="3990"/>
                  </a:cubicBezTo>
                  <a:cubicBezTo>
                    <a:pt x="1089" y="4000"/>
                    <a:pt x="1120" y="4000"/>
                    <a:pt x="1161" y="4010"/>
                  </a:cubicBezTo>
                  <a:lnTo>
                    <a:pt x="1099" y="4073"/>
                  </a:lnTo>
                  <a:cubicBezTo>
                    <a:pt x="1068" y="4083"/>
                    <a:pt x="1027" y="4083"/>
                    <a:pt x="995" y="4083"/>
                  </a:cubicBezTo>
                  <a:cubicBezTo>
                    <a:pt x="974" y="4062"/>
                    <a:pt x="974" y="4031"/>
                    <a:pt x="974" y="4010"/>
                  </a:cubicBezTo>
                  <a:cubicBezTo>
                    <a:pt x="969" y="4008"/>
                    <a:pt x="963" y="4006"/>
                    <a:pt x="956" y="4006"/>
                  </a:cubicBezTo>
                  <a:cubicBezTo>
                    <a:pt x="938" y="4006"/>
                    <a:pt x="917" y="4016"/>
                    <a:pt x="902" y="4031"/>
                  </a:cubicBezTo>
                  <a:cubicBezTo>
                    <a:pt x="902" y="4052"/>
                    <a:pt x="912" y="4083"/>
                    <a:pt x="933" y="4103"/>
                  </a:cubicBezTo>
                  <a:cubicBezTo>
                    <a:pt x="902" y="4114"/>
                    <a:pt x="882" y="4124"/>
                    <a:pt x="850" y="4135"/>
                  </a:cubicBezTo>
                  <a:cubicBezTo>
                    <a:pt x="878" y="4157"/>
                    <a:pt x="915" y="4167"/>
                    <a:pt x="952" y="4167"/>
                  </a:cubicBezTo>
                  <a:cubicBezTo>
                    <a:pt x="985" y="4167"/>
                    <a:pt x="1018" y="4159"/>
                    <a:pt x="1047" y="4145"/>
                  </a:cubicBezTo>
                  <a:lnTo>
                    <a:pt x="1047" y="4207"/>
                  </a:lnTo>
                  <a:cubicBezTo>
                    <a:pt x="1016" y="4218"/>
                    <a:pt x="985" y="4228"/>
                    <a:pt x="944" y="4238"/>
                  </a:cubicBezTo>
                  <a:cubicBezTo>
                    <a:pt x="974" y="4259"/>
                    <a:pt x="1006" y="4269"/>
                    <a:pt x="1037" y="4290"/>
                  </a:cubicBezTo>
                  <a:cubicBezTo>
                    <a:pt x="1016" y="4311"/>
                    <a:pt x="995" y="4321"/>
                    <a:pt x="985" y="4342"/>
                  </a:cubicBezTo>
                  <a:cubicBezTo>
                    <a:pt x="993" y="4334"/>
                    <a:pt x="1006" y="4331"/>
                    <a:pt x="1019" y="4331"/>
                  </a:cubicBezTo>
                  <a:cubicBezTo>
                    <a:pt x="1041" y="4331"/>
                    <a:pt x="1065" y="4339"/>
                    <a:pt x="1078" y="4352"/>
                  </a:cubicBezTo>
                  <a:cubicBezTo>
                    <a:pt x="1099" y="4384"/>
                    <a:pt x="1089" y="4414"/>
                    <a:pt x="1089" y="4446"/>
                  </a:cubicBezTo>
                  <a:cubicBezTo>
                    <a:pt x="1083" y="4430"/>
                    <a:pt x="1065" y="4422"/>
                    <a:pt x="1047" y="4422"/>
                  </a:cubicBezTo>
                  <a:cubicBezTo>
                    <a:pt x="1029" y="4422"/>
                    <a:pt x="1011" y="4430"/>
                    <a:pt x="1006" y="4446"/>
                  </a:cubicBezTo>
                  <a:cubicBezTo>
                    <a:pt x="1068" y="4487"/>
                    <a:pt x="1078" y="4570"/>
                    <a:pt x="1027" y="4601"/>
                  </a:cubicBezTo>
                  <a:cubicBezTo>
                    <a:pt x="1032" y="4599"/>
                    <a:pt x="1038" y="4598"/>
                    <a:pt x="1044" y="4598"/>
                  </a:cubicBezTo>
                  <a:cubicBezTo>
                    <a:pt x="1074" y="4598"/>
                    <a:pt x="1111" y="4617"/>
                    <a:pt x="1120" y="4642"/>
                  </a:cubicBezTo>
                  <a:cubicBezTo>
                    <a:pt x="1129" y="4670"/>
                    <a:pt x="1097" y="4706"/>
                    <a:pt x="1061" y="4706"/>
                  </a:cubicBezTo>
                  <a:cubicBezTo>
                    <a:pt x="1057" y="4706"/>
                    <a:pt x="1052" y="4705"/>
                    <a:pt x="1047" y="4704"/>
                  </a:cubicBezTo>
                  <a:cubicBezTo>
                    <a:pt x="1063" y="4688"/>
                    <a:pt x="1043" y="4667"/>
                    <a:pt x="1018" y="4667"/>
                  </a:cubicBezTo>
                  <a:cubicBezTo>
                    <a:pt x="1011" y="4667"/>
                    <a:pt x="1003" y="4669"/>
                    <a:pt x="995" y="4674"/>
                  </a:cubicBezTo>
                  <a:cubicBezTo>
                    <a:pt x="1047" y="4674"/>
                    <a:pt x="1037" y="4746"/>
                    <a:pt x="985" y="4746"/>
                  </a:cubicBezTo>
                  <a:cubicBezTo>
                    <a:pt x="902" y="4704"/>
                    <a:pt x="829" y="4653"/>
                    <a:pt x="767" y="4580"/>
                  </a:cubicBezTo>
                  <a:cubicBezTo>
                    <a:pt x="756" y="4584"/>
                    <a:pt x="745" y="4586"/>
                    <a:pt x="733" y="4586"/>
                  </a:cubicBezTo>
                  <a:cubicBezTo>
                    <a:pt x="692" y="4586"/>
                    <a:pt x="654" y="4559"/>
                    <a:pt x="654" y="4518"/>
                  </a:cubicBezTo>
                  <a:cubicBezTo>
                    <a:pt x="633" y="4529"/>
                    <a:pt x="601" y="4539"/>
                    <a:pt x="571" y="4549"/>
                  </a:cubicBezTo>
                  <a:cubicBezTo>
                    <a:pt x="571" y="4508"/>
                    <a:pt x="519" y="4466"/>
                    <a:pt x="467" y="4466"/>
                  </a:cubicBezTo>
                  <a:cubicBezTo>
                    <a:pt x="519" y="4518"/>
                    <a:pt x="550" y="4580"/>
                    <a:pt x="539" y="4642"/>
                  </a:cubicBezTo>
                  <a:cubicBezTo>
                    <a:pt x="477" y="4611"/>
                    <a:pt x="405" y="4591"/>
                    <a:pt x="343" y="4559"/>
                  </a:cubicBezTo>
                  <a:lnTo>
                    <a:pt x="343" y="4559"/>
                  </a:lnTo>
                  <a:cubicBezTo>
                    <a:pt x="364" y="4632"/>
                    <a:pt x="415" y="4715"/>
                    <a:pt x="498" y="4757"/>
                  </a:cubicBezTo>
                  <a:cubicBezTo>
                    <a:pt x="446" y="4757"/>
                    <a:pt x="394" y="4736"/>
                    <a:pt x="343" y="4715"/>
                  </a:cubicBezTo>
                  <a:lnTo>
                    <a:pt x="343" y="4715"/>
                  </a:lnTo>
                  <a:cubicBezTo>
                    <a:pt x="369" y="4769"/>
                    <a:pt x="428" y="4807"/>
                    <a:pt x="490" y="4810"/>
                  </a:cubicBezTo>
                  <a:lnTo>
                    <a:pt x="490" y="4810"/>
                  </a:lnTo>
                  <a:cubicBezTo>
                    <a:pt x="455" y="4813"/>
                    <a:pt x="416" y="4823"/>
                    <a:pt x="384" y="4839"/>
                  </a:cubicBezTo>
                  <a:cubicBezTo>
                    <a:pt x="446" y="4870"/>
                    <a:pt x="519" y="4902"/>
                    <a:pt x="592" y="4922"/>
                  </a:cubicBezTo>
                  <a:cubicBezTo>
                    <a:pt x="582" y="4920"/>
                    <a:pt x="573" y="4919"/>
                    <a:pt x="563" y="4919"/>
                  </a:cubicBezTo>
                  <a:cubicBezTo>
                    <a:pt x="519" y="4919"/>
                    <a:pt x="475" y="4940"/>
                    <a:pt x="467" y="4974"/>
                  </a:cubicBezTo>
                  <a:cubicBezTo>
                    <a:pt x="489" y="4978"/>
                    <a:pt x="510" y="4981"/>
                    <a:pt x="532" y="4981"/>
                  </a:cubicBezTo>
                  <a:cubicBezTo>
                    <a:pt x="562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12" y="4994"/>
                    <a:pt x="601" y="5026"/>
                    <a:pt x="581" y="5057"/>
                  </a:cubicBezTo>
                  <a:cubicBezTo>
                    <a:pt x="617" y="5046"/>
                    <a:pt x="653" y="5041"/>
                    <a:pt x="688" y="5041"/>
                  </a:cubicBezTo>
                  <a:cubicBezTo>
                    <a:pt x="723" y="5041"/>
                    <a:pt x="757" y="5046"/>
                    <a:pt x="788" y="5057"/>
                  </a:cubicBezTo>
                  <a:lnTo>
                    <a:pt x="726" y="5119"/>
                  </a:lnTo>
                  <a:cubicBezTo>
                    <a:pt x="788" y="5119"/>
                    <a:pt x="850" y="5130"/>
                    <a:pt x="892" y="5160"/>
                  </a:cubicBezTo>
                  <a:cubicBezTo>
                    <a:pt x="853" y="5192"/>
                    <a:pt x="825" y="5229"/>
                    <a:pt x="814" y="5273"/>
                  </a:cubicBezTo>
                  <a:lnTo>
                    <a:pt x="814" y="5273"/>
                  </a:lnTo>
                  <a:cubicBezTo>
                    <a:pt x="808" y="5267"/>
                    <a:pt x="799" y="5263"/>
                    <a:pt x="788" y="5263"/>
                  </a:cubicBezTo>
                  <a:cubicBezTo>
                    <a:pt x="785" y="5263"/>
                    <a:pt x="782" y="5263"/>
                    <a:pt x="778" y="5264"/>
                  </a:cubicBezTo>
                  <a:cubicBezTo>
                    <a:pt x="747" y="5264"/>
                    <a:pt x="726" y="5285"/>
                    <a:pt x="705" y="5316"/>
                  </a:cubicBezTo>
                  <a:cubicBezTo>
                    <a:pt x="757" y="5337"/>
                    <a:pt x="809" y="5357"/>
                    <a:pt x="850" y="5388"/>
                  </a:cubicBezTo>
                  <a:lnTo>
                    <a:pt x="726" y="5388"/>
                  </a:lnTo>
                  <a:cubicBezTo>
                    <a:pt x="726" y="5420"/>
                    <a:pt x="726" y="5440"/>
                    <a:pt x="737" y="5461"/>
                  </a:cubicBezTo>
                  <a:cubicBezTo>
                    <a:pt x="778" y="5461"/>
                    <a:pt x="819" y="5471"/>
                    <a:pt x="850" y="5503"/>
                  </a:cubicBezTo>
                  <a:cubicBezTo>
                    <a:pt x="861" y="5533"/>
                    <a:pt x="799" y="5544"/>
                    <a:pt x="767" y="5544"/>
                  </a:cubicBezTo>
                  <a:cubicBezTo>
                    <a:pt x="726" y="5554"/>
                    <a:pt x="684" y="5595"/>
                    <a:pt x="726" y="5606"/>
                  </a:cubicBezTo>
                  <a:cubicBezTo>
                    <a:pt x="684" y="5606"/>
                    <a:pt x="654" y="5595"/>
                    <a:pt x="622" y="5595"/>
                  </a:cubicBezTo>
                  <a:cubicBezTo>
                    <a:pt x="633" y="5616"/>
                    <a:pt x="622" y="5648"/>
                    <a:pt x="601" y="5658"/>
                  </a:cubicBezTo>
                  <a:cubicBezTo>
                    <a:pt x="550" y="5637"/>
                    <a:pt x="519" y="5595"/>
                    <a:pt x="498" y="5554"/>
                  </a:cubicBezTo>
                  <a:cubicBezTo>
                    <a:pt x="477" y="5575"/>
                    <a:pt x="467" y="5595"/>
                    <a:pt x="467" y="5616"/>
                  </a:cubicBezTo>
                  <a:cubicBezTo>
                    <a:pt x="467" y="5575"/>
                    <a:pt x="415" y="5533"/>
                    <a:pt x="364" y="5533"/>
                  </a:cubicBezTo>
                  <a:cubicBezTo>
                    <a:pt x="394" y="5575"/>
                    <a:pt x="405" y="5606"/>
                    <a:pt x="405" y="5648"/>
                  </a:cubicBezTo>
                  <a:cubicBezTo>
                    <a:pt x="405" y="5627"/>
                    <a:pt x="384" y="5616"/>
                    <a:pt x="364" y="5606"/>
                  </a:cubicBezTo>
                  <a:lnTo>
                    <a:pt x="364" y="5606"/>
                  </a:lnTo>
                  <a:cubicBezTo>
                    <a:pt x="374" y="5637"/>
                    <a:pt x="384" y="5658"/>
                    <a:pt x="384" y="5678"/>
                  </a:cubicBezTo>
                  <a:cubicBezTo>
                    <a:pt x="375" y="5680"/>
                    <a:pt x="366" y="5681"/>
                    <a:pt x="358" y="5681"/>
                  </a:cubicBezTo>
                  <a:cubicBezTo>
                    <a:pt x="268" y="5681"/>
                    <a:pt x="204" y="5589"/>
                    <a:pt x="166" y="5523"/>
                  </a:cubicBezTo>
                  <a:lnTo>
                    <a:pt x="166" y="5523"/>
                  </a:lnTo>
                  <a:cubicBezTo>
                    <a:pt x="125" y="5595"/>
                    <a:pt x="166" y="5678"/>
                    <a:pt x="239" y="5730"/>
                  </a:cubicBezTo>
                  <a:cubicBezTo>
                    <a:pt x="189" y="5750"/>
                    <a:pt x="72" y="5980"/>
                    <a:pt x="8" y="5980"/>
                  </a:cubicBezTo>
                  <a:cubicBezTo>
                    <a:pt x="6" y="5980"/>
                    <a:pt x="3" y="5980"/>
                    <a:pt x="0" y="5979"/>
                  </a:cubicBezTo>
                  <a:lnTo>
                    <a:pt x="0" y="5979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8"/>
                    <a:pt x="24249" y="11086"/>
                    <a:pt x="24186" y="11086"/>
                  </a:cubicBezTo>
                  <a:cubicBezTo>
                    <a:pt x="24185" y="11086"/>
                    <a:pt x="24185" y="11087"/>
                    <a:pt x="24184" y="11087"/>
                  </a:cubicBezTo>
                  <a:cubicBezTo>
                    <a:pt x="24182" y="11089"/>
                    <a:pt x="24178" y="11089"/>
                    <a:pt x="24173" y="11089"/>
                  </a:cubicBezTo>
                  <a:cubicBezTo>
                    <a:pt x="24077" y="11089"/>
                    <a:pt x="23559" y="10817"/>
                    <a:pt x="23490" y="10797"/>
                  </a:cubicBezTo>
                  <a:cubicBezTo>
                    <a:pt x="23272" y="10714"/>
                    <a:pt x="23044" y="10642"/>
                    <a:pt x="22837" y="10548"/>
                  </a:cubicBezTo>
                  <a:cubicBezTo>
                    <a:pt x="22819" y="10548"/>
                    <a:pt x="22450" y="10398"/>
                    <a:pt x="22359" y="10398"/>
                  </a:cubicBezTo>
                  <a:cubicBezTo>
                    <a:pt x="22343" y="10398"/>
                    <a:pt x="22335" y="10403"/>
                    <a:pt x="22340" y="10414"/>
                  </a:cubicBezTo>
                  <a:cubicBezTo>
                    <a:pt x="22321" y="10368"/>
                    <a:pt x="22268" y="10339"/>
                    <a:pt x="22217" y="10339"/>
                  </a:cubicBezTo>
                  <a:cubicBezTo>
                    <a:pt x="22186" y="10339"/>
                    <a:pt x="22156" y="10349"/>
                    <a:pt x="22133" y="10372"/>
                  </a:cubicBezTo>
                  <a:cubicBezTo>
                    <a:pt x="22143" y="10320"/>
                    <a:pt x="22153" y="10279"/>
                    <a:pt x="22174" y="10227"/>
                  </a:cubicBezTo>
                  <a:lnTo>
                    <a:pt x="22174" y="10227"/>
                  </a:lnTo>
                  <a:cubicBezTo>
                    <a:pt x="22123" y="10248"/>
                    <a:pt x="22070" y="10279"/>
                    <a:pt x="22019" y="10299"/>
                  </a:cubicBezTo>
                  <a:cubicBezTo>
                    <a:pt x="22040" y="10269"/>
                    <a:pt x="22060" y="10237"/>
                    <a:pt x="22081" y="10217"/>
                  </a:cubicBezTo>
                  <a:cubicBezTo>
                    <a:pt x="22072" y="10215"/>
                    <a:pt x="22064" y="10214"/>
                    <a:pt x="22055" y="10214"/>
                  </a:cubicBezTo>
                  <a:cubicBezTo>
                    <a:pt x="22012" y="10214"/>
                    <a:pt x="21972" y="10234"/>
                    <a:pt x="21946" y="10269"/>
                  </a:cubicBezTo>
                  <a:cubicBezTo>
                    <a:pt x="21978" y="10217"/>
                    <a:pt x="21998" y="10165"/>
                    <a:pt x="22029" y="10113"/>
                  </a:cubicBezTo>
                  <a:lnTo>
                    <a:pt x="22029" y="10113"/>
                  </a:lnTo>
                  <a:cubicBezTo>
                    <a:pt x="21978" y="10144"/>
                    <a:pt x="21915" y="10186"/>
                    <a:pt x="21863" y="10217"/>
                  </a:cubicBezTo>
                  <a:cubicBezTo>
                    <a:pt x="21842" y="10196"/>
                    <a:pt x="21832" y="10165"/>
                    <a:pt x="21832" y="10134"/>
                  </a:cubicBezTo>
                  <a:cubicBezTo>
                    <a:pt x="21801" y="10186"/>
                    <a:pt x="21760" y="10227"/>
                    <a:pt x="21708" y="10248"/>
                  </a:cubicBezTo>
                  <a:cubicBezTo>
                    <a:pt x="21687" y="10217"/>
                    <a:pt x="21677" y="10175"/>
                    <a:pt x="21687" y="10134"/>
                  </a:cubicBezTo>
                  <a:lnTo>
                    <a:pt x="21687" y="10134"/>
                  </a:lnTo>
                  <a:cubicBezTo>
                    <a:pt x="21656" y="10186"/>
                    <a:pt x="21625" y="10227"/>
                    <a:pt x="21584" y="10269"/>
                  </a:cubicBezTo>
                  <a:cubicBezTo>
                    <a:pt x="21532" y="10248"/>
                    <a:pt x="21511" y="10186"/>
                    <a:pt x="21511" y="10134"/>
                  </a:cubicBezTo>
                  <a:lnTo>
                    <a:pt x="21418" y="10165"/>
                  </a:lnTo>
                  <a:cubicBezTo>
                    <a:pt x="21439" y="10113"/>
                    <a:pt x="21449" y="10062"/>
                    <a:pt x="21469" y="9999"/>
                  </a:cubicBezTo>
                  <a:lnTo>
                    <a:pt x="21469" y="9999"/>
                  </a:lnTo>
                  <a:cubicBezTo>
                    <a:pt x="21439" y="10020"/>
                    <a:pt x="21407" y="10030"/>
                    <a:pt x="21377" y="10030"/>
                  </a:cubicBezTo>
                  <a:cubicBezTo>
                    <a:pt x="21397" y="9989"/>
                    <a:pt x="21418" y="9958"/>
                    <a:pt x="21439" y="9926"/>
                  </a:cubicBezTo>
                  <a:cubicBezTo>
                    <a:pt x="21407" y="9906"/>
                    <a:pt x="21366" y="9896"/>
                    <a:pt x="21324" y="9896"/>
                  </a:cubicBezTo>
                  <a:cubicBezTo>
                    <a:pt x="21356" y="9864"/>
                    <a:pt x="21366" y="9834"/>
                    <a:pt x="21366" y="9792"/>
                  </a:cubicBezTo>
                  <a:lnTo>
                    <a:pt x="21366" y="9792"/>
                  </a:lnTo>
                  <a:cubicBezTo>
                    <a:pt x="21324" y="9823"/>
                    <a:pt x="21273" y="9844"/>
                    <a:pt x="21221" y="9875"/>
                  </a:cubicBezTo>
                  <a:lnTo>
                    <a:pt x="21221" y="9761"/>
                  </a:lnTo>
                  <a:cubicBezTo>
                    <a:pt x="21221" y="9813"/>
                    <a:pt x="21190" y="9854"/>
                    <a:pt x="21159" y="9885"/>
                  </a:cubicBezTo>
                  <a:cubicBezTo>
                    <a:pt x="21149" y="9844"/>
                    <a:pt x="21149" y="9802"/>
                    <a:pt x="21149" y="9761"/>
                  </a:cubicBezTo>
                  <a:cubicBezTo>
                    <a:pt x="21128" y="9813"/>
                    <a:pt x="21107" y="9844"/>
                    <a:pt x="21076" y="9885"/>
                  </a:cubicBezTo>
                  <a:cubicBezTo>
                    <a:pt x="21049" y="9849"/>
                    <a:pt x="21037" y="9797"/>
                    <a:pt x="21056" y="9750"/>
                  </a:cubicBezTo>
                  <a:lnTo>
                    <a:pt x="21056" y="9750"/>
                  </a:lnTo>
                  <a:cubicBezTo>
                    <a:pt x="21031" y="9792"/>
                    <a:pt x="20986" y="9824"/>
                    <a:pt x="20941" y="9834"/>
                  </a:cubicBezTo>
                  <a:cubicBezTo>
                    <a:pt x="20921" y="9761"/>
                    <a:pt x="20931" y="9678"/>
                    <a:pt x="20983" y="9616"/>
                  </a:cubicBezTo>
                  <a:lnTo>
                    <a:pt x="20983" y="9616"/>
                  </a:lnTo>
                  <a:cubicBezTo>
                    <a:pt x="20941" y="9626"/>
                    <a:pt x="20900" y="9626"/>
                    <a:pt x="20858" y="9636"/>
                  </a:cubicBezTo>
                  <a:cubicBezTo>
                    <a:pt x="20889" y="9606"/>
                    <a:pt x="20921" y="9585"/>
                    <a:pt x="20941" y="9553"/>
                  </a:cubicBezTo>
                  <a:cubicBezTo>
                    <a:pt x="20910" y="9544"/>
                    <a:pt x="20879" y="9523"/>
                    <a:pt x="20858" y="9491"/>
                  </a:cubicBezTo>
                  <a:cubicBezTo>
                    <a:pt x="20900" y="9491"/>
                    <a:pt x="20941" y="9491"/>
                    <a:pt x="20962" y="9471"/>
                  </a:cubicBezTo>
                  <a:cubicBezTo>
                    <a:pt x="20976" y="9449"/>
                    <a:pt x="20961" y="9418"/>
                    <a:pt x="20943" y="9411"/>
                  </a:cubicBezTo>
                  <a:lnTo>
                    <a:pt x="20943" y="9411"/>
                  </a:lnTo>
                  <a:cubicBezTo>
                    <a:pt x="20973" y="9396"/>
                    <a:pt x="20997" y="9370"/>
                    <a:pt x="21013" y="9336"/>
                  </a:cubicBezTo>
                  <a:cubicBezTo>
                    <a:pt x="20993" y="9336"/>
                    <a:pt x="20962" y="9346"/>
                    <a:pt x="20941" y="9367"/>
                  </a:cubicBezTo>
                  <a:cubicBezTo>
                    <a:pt x="20972" y="9336"/>
                    <a:pt x="20993" y="9295"/>
                    <a:pt x="20993" y="9243"/>
                  </a:cubicBezTo>
                  <a:lnTo>
                    <a:pt x="20993" y="9243"/>
                  </a:lnTo>
                  <a:cubicBezTo>
                    <a:pt x="20976" y="9260"/>
                    <a:pt x="20959" y="9277"/>
                    <a:pt x="20942" y="9277"/>
                  </a:cubicBezTo>
                  <a:cubicBezTo>
                    <a:pt x="20938" y="9277"/>
                    <a:pt x="20934" y="9276"/>
                    <a:pt x="20931" y="9274"/>
                  </a:cubicBezTo>
                  <a:cubicBezTo>
                    <a:pt x="20910" y="9274"/>
                    <a:pt x="20894" y="9260"/>
                    <a:pt x="20892" y="9244"/>
                  </a:cubicBezTo>
                  <a:lnTo>
                    <a:pt x="20892" y="9244"/>
                  </a:lnTo>
                  <a:cubicBezTo>
                    <a:pt x="20868" y="9295"/>
                    <a:pt x="20810" y="9326"/>
                    <a:pt x="20755" y="9326"/>
                  </a:cubicBezTo>
                  <a:cubicBezTo>
                    <a:pt x="20737" y="9326"/>
                    <a:pt x="20719" y="9322"/>
                    <a:pt x="20703" y="9316"/>
                  </a:cubicBezTo>
                  <a:cubicBezTo>
                    <a:pt x="20693" y="9346"/>
                    <a:pt x="20672" y="9378"/>
                    <a:pt x="20640" y="9388"/>
                  </a:cubicBezTo>
                  <a:lnTo>
                    <a:pt x="20640" y="9305"/>
                  </a:lnTo>
                  <a:cubicBezTo>
                    <a:pt x="20599" y="9346"/>
                    <a:pt x="20548" y="9388"/>
                    <a:pt x="20485" y="9419"/>
                  </a:cubicBezTo>
                  <a:cubicBezTo>
                    <a:pt x="20495" y="9378"/>
                    <a:pt x="20506" y="9326"/>
                    <a:pt x="20495" y="9295"/>
                  </a:cubicBezTo>
                  <a:cubicBezTo>
                    <a:pt x="20478" y="9261"/>
                    <a:pt x="20447" y="9233"/>
                    <a:pt x="20414" y="9231"/>
                  </a:cubicBezTo>
                  <a:lnTo>
                    <a:pt x="20414" y="9231"/>
                  </a:lnTo>
                  <a:cubicBezTo>
                    <a:pt x="20447" y="9225"/>
                    <a:pt x="20478" y="9205"/>
                    <a:pt x="20495" y="9170"/>
                  </a:cubicBezTo>
                  <a:cubicBezTo>
                    <a:pt x="20485" y="9154"/>
                    <a:pt x="20465" y="9143"/>
                    <a:pt x="20445" y="9141"/>
                  </a:cubicBezTo>
                  <a:lnTo>
                    <a:pt x="20445" y="9141"/>
                  </a:lnTo>
                  <a:cubicBezTo>
                    <a:pt x="20479" y="9116"/>
                    <a:pt x="20500" y="9068"/>
                    <a:pt x="20485" y="9025"/>
                  </a:cubicBezTo>
                  <a:lnTo>
                    <a:pt x="20485" y="9025"/>
                  </a:lnTo>
                  <a:cubicBezTo>
                    <a:pt x="20444" y="9035"/>
                    <a:pt x="20403" y="9035"/>
                    <a:pt x="20371" y="9046"/>
                  </a:cubicBezTo>
                  <a:cubicBezTo>
                    <a:pt x="20382" y="9005"/>
                    <a:pt x="20392" y="8952"/>
                    <a:pt x="20403" y="8901"/>
                  </a:cubicBezTo>
                  <a:lnTo>
                    <a:pt x="20403" y="8901"/>
                  </a:lnTo>
                  <a:cubicBezTo>
                    <a:pt x="20345" y="8968"/>
                    <a:pt x="20269" y="9026"/>
                    <a:pt x="20184" y="9026"/>
                  </a:cubicBezTo>
                  <a:cubicBezTo>
                    <a:pt x="20177" y="9026"/>
                    <a:pt x="20171" y="9026"/>
                    <a:pt x="20164" y="9025"/>
                  </a:cubicBezTo>
                  <a:cubicBezTo>
                    <a:pt x="20175" y="8984"/>
                    <a:pt x="20164" y="8932"/>
                    <a:pt x="20143" y="8890"/>
                  </a:cubicBezTo>
                  <a:cubicBezTo>
                    <a:pt x="20208" y="8866"/>
                    <a:pt x="20273" y="8842"/>
                    <a:pt x="20338" y="8822"/>
                  </a:cubicBezTo>
                  <a:lnTo>
                    <a:pt x="20338" y="8822"/>
                  </a:lnTo>
                  <a:cubicBezTo>
                    <a:pt x="20345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7"/>
                  </a:cubicBezTo>
                  <a:lnTo>
                    <a:pt x="20392" y="8807"/>
                  </a:lnTo>
                  <a:cubicBezTo>
                    <a:pt x="20374" y="8812"/>
                    <a:pt x="20356" y="8817"/>
                    <a:pt x="20338" y="8822"/>
                  </a:cubicBezTo>
                  <a:lnTo>
                    <a:pt x="20338" y="8822"/>
                  </a:lnTo>
                  <a:cubicBezTo>
                    <a:pt x="20305" y="8815"/>
                    <a:pt x="20272" y="8790"/>
                    <a:pt x="20278" y="8766"/>
                  </a:cubicBezTo>
                  <a:cubicBezTo>
                    <a:pt x="20288" y="8715"/>
                    <a:pt x="20350" y="8683"/>
                    <a:pt x="20413" y="8662"/>
                  </a:cubicBezTo>
                  <a:cubicBezTo>
                    <a:pt x="20382" y="8654"/>
                    <a:pt x="20349" y="8649"/>
                    <a:pt x="20317" y="8649"/>
                  </a:cubicBezTo>
                  <a:cubicBezTo>
                    <a:pt x="20197" y="8649"/>
                    <a:pt x="20076" y="8705"/>
                    <a:pt x="20019" y="8787"/>
                  </a:cubicBezTo>
                  <a:cubicBezTo>
                    <a:pt x="20030" y="8725"/>
                    <a:pt x="19977" y="8652"/>
                    <a:pt x="19894" y="8632"/>
                  </a:cubicBezTo>
                  <a:cubicBezTo>
                    <a:pt x="19967" y="8517"/>
                    <a:pt x="20009" y="8393"/>
                    <a:pt x="20019" y="8269"/>
                  </a:cubicBezTo>
                  <a:lnTo>
                    <a:pt x="20019" y="8269"/>
                  </a:lnTo>
                  <a:cubicBezTo>
                    <a:pt x="19928" y="8350"/>
                    <a:pt x="19846" y="8442"/>
                    <a:pt x="19764" y="8533"/>
                  </a:cubicBezTo>
                  <a:lnTo>
                    <a:pt x="19764" y="8533"/>
                  </a:lnTo>
                  <a:cubicBezTo>
                    <a:pt x="19797" y="8492"/>
                    <a:pt x="19737" y="8434"/>
                    <a:pt x="19677" y="8434"/>
                  </a:cubicBezTo>
                  <a:cubicBezTo>
                    <a:pt x="19615" y="8434"/>
                    <a:pt x="19563" y="8466"/>
                    <a:pt x="19511" y="8507"/>
                  </a:cubicBezTo>
                  <a:cubicBezTo>
                    <a:pt x="19553" y="8434"/>
                    <a:pt x="19584" y="8352"/>
                    <a:pt x="19625" y="8279"/>
                  </a:cubicBezTo>
                  <a:cubicBezTo>
                    <a:pt x="19542" y="8279"/>
                    <a:pt x="19459" y="8289"/>
                    <a:pt x="19387" y="8289"/>
                  </a:cubicBezTo>
                  <a:cubicBezTo>
                    <a:pt x="19429" y="8227"/>
                    <a:pt x="19480" y="8176"/>
                    <a:pt x="19532" y="8114"/>
                  </a:cubicBezTo>
                  <a:lnTo>
                    <a:pt x="19532" y="8114"/>
                  </a:lnTo>
                  <a:lnTo>
                    <a:pt x="19284" y="8206"/>
                  </a:lnTo>
                  <a:cubicBezTo>
                    <a:pt x="19284" y="8144"/>
                    <a:pt x="19314" y="8072"/>
                    <a:pt x="19376" y="8031"/>
                  </a:cubicBezTo>
                  <a:lnTo>
                    <a:pt x="19376" y="8031"/>
                  </a:lnTo>
                  <a:cubicBezTo>
                    <a:pt x="19273" y="8093"/>
                    <a:pt x="19180" y="8155"/>
                    <a:pt x="19086" y="8227"/>
                  </a:cubicBezTo>
                  <a:cubicBezTo>
                    <a:pt x="19097" y="8165"/>
                    <a:pt x="19107" y="8114"/>
                    <a:pt x="19118" y="8051"/>
                  </a:cubicBezTo>
                  <a:lnTo>
                    <a:pt x="19118" y="8051"/>
                  </a:lnTo>
                  <a:cubicBezTo>
                    <a:pt x="19056" y="8134"/>
                    <a:pt x="18983" y="8206"/>
                    <a:pt x="18911" y="8279"/>
                  </a:cubicBezTo>
                  <a:cubicBezTo>
                    <a:pt x="18939" y="8232"/>
                    <a:pt x="18872" y="8185"/>
                    <a:pt x="18805" y="8185"/>
                  </a:cubicBezTo>
                  <a:cubicBezTo>
                    <a:pt x="18798" y="8185"/>
                    <a:pt x="18792" y="8185"/>
                    <a:pt x="18786" y="8186"/>
                  </a:cubicBezTo>
                  <a:cubicBezTo>
                    <a:pt x="18724" y="8206"/>
                    <a:pt x="18672" y="8248"/>
                    <a:pt x="18630" y="8289"/>
                  </a:cubicBezTo>
                  <a:cubicBezTo>
                    <a:pt x="18600" y="8248"/>
                    <a:pt x="18620" y="8206"/>
                    <a:pt x="18630" y="8155"/>
                  </a:cubicBezTo>
                  <a:lnTo>
                    <a:pt x="18630" y="8155"/>
                  </a:lnTo>
                  <a:cubicBezTo>
                    <a:pt x="18600" y="8186"/>
                    <a:pt x="18568" y="8206"/>
                    <a:pt x="18538" y="8238"/>
                  </a:cubicBezTo>
                  <a:cubicBezTo>
                    <a:pt x="18538" y="8197"/>
                    <a:pt x="18517" y="8165"/>
                    <a:pt x="18475" y="8134"/>
                  </a:cubicBezTo>
                  <a:cubicBezTo>
                    <a:pt x="18467" y="8151"/>
                    <a:pt x="18459" y="8167"/>
                    <a:pt x="18461" y="8184"/>
                  </a:cubicBezTo>
                  <a:lnTo>
                    <a:pt x="18461" y="8184"/>
                  </a:lnTo>
                  <a:cubicBezTo>
                    <a:pt x="18448" y="8147"/>
                    <a:pt x="18420" y="8110"/>
                    <a:pt x="18392" y="8082"/>
                  </a:cubicBezTo>
                  <a:cubicBezTo>
                    <a:pt x="18381" y="8094"/>
                    <a:pt x="18376" y="8112"/>
                    <a:pt x="18375" y="8130"/>
                  </a:cubicBezTo>
                  <a:lnTo>
                    <a:pt x="18375" y="8130"/>
                  </a:lnTo>
                  <a:cubicBezTo>
                    <a:pt x="18366" y="8118"/>
                    <a:pt x="18351" y="8108"/>
                    <a:pt x="18330" y="8103"/>
                  </a:cubicBezTo>
                  <a:cubicBezTo>
                    <a:pt x="18325" y="8101"/>
                    <a:pt x="18319" y="8100"/>
                    <a:pt x="18313" y="8100"/>
                  </a:cubicBezTo>
                  <a:cubicBezTo>
                    <a:pt x="18285" y="8100"/>
                    <a:pt x="18256" y="8117"/>
                    <a:pt x="18247" y="8134"/>
                  </a:cubicBezTo>
                  <a:cubicBezTo>
                    <a:pt x="18236" y="8117"/>
                    <a:pt x="18231" y="8093"/>
                    <a:pt x="18236" y="8070"/>
                  </a:cubicBezTo>
                  <a:lnTo>
                    <a:pt x="18236" y="8070"/>
                  </a:lnTo>
                  <a:cubicBezTo>
                    <a:pt x="18228" y="8073"/>
                    <a:pt x="18219" y="8074"/>
                    <a:pt x="18210" y="8074"/>
                  </a:cubicBezTo>
                  <a:cubicBezTo>
                    <a:pt x="18196" y="8074"/>
                    <a:pt x="18183" y="8070"/>
                    <a:pt x="18174" y="8061"/>
                  </a:cubicBezTo>
                  <a:cubicBezTo>
                    <a:pt x="18144" y="8031"/>
                    <a:pt x="18165" y="7979"/>
                    <a:pt x="18216" y="7969"/>
                  </a:cubicBezTo>
                  <a:cubicBezTo>
                    <a:pt x="18208" y="7966"/>
                    <a:pt x="18199" y="7964"/>
                    <a:pt x="18192" y="7964"/>
                  </a:cubicBezTo>
                  <a:cubicBezTo>
                    <a:pt x="18171" y="7964"/>
                    <a:pt x="18154" y="7974"/>
                    <a:pt x="18154" y="7989"/>
                  </a:cubicBezTo>
                  <a:cubicBezTo>
                    <a:pt x="18133" y="7937"/>
                    <a:pt x="18174" y="7875"/>
                    <a:pt x="18247" y="7854"/>
                  </a:cubicBezTo>
                  <a:lnTo>
                    <a:pt x="18247" y="7854"/>
                  </a:lnTo>
                  <a:cubicBezTo>
                    <a:pt x="18255" y="7870"/>
                    <a:pt x="18244" y="7886"/>
                    <a:pt x="18229" y="7898"/>
                  </a:cubicBezTo>
                  <a:lnTo>
                    <a:pt x="18229" y="7898"/>
                  </a:lnTo>
                  <a:cubicBezTo>
                    <a:pt x="18258" y="7880"/>
                    <a:pt x="18293" y="7862"/>
                    <a:pt x="18320" y="7844"/>
                  </a:cubicBezTo>
                  <a:cubicBezTo>
                    <a:pt x="18330" y="7875"/>
                    <a:pt x="18340" y="7896"/>
                    <a:pt x="18340" y="7927"/>
                  </a:cubicBezTo>
                  <a:cubicBezTo>
                    <a:pt x="18382" y="7916"/>
                    <a:pt x="18434" y="7906"/>
                    <a:pt x="18485" y="7906"/>
                  </a:cubicBezTo>
                  <a:cubicBezTo>
                    <a:pt x="18527" y="7916"/>
                    <a:pt x="18579" y="7958"/>
                    <a:pt x="18568" y="7989"/>
                  </a:cubicBezTo>
                  <a:cubicBezTo>
                    <a:pt x="18599" y="7985"/>
                    <a:pt x="18629" y="7982"/>
                    <a:pt x="18660" y="7982"/>
                  </a:cubicBezTo>
                  <a:cubicBezTo>
                    <a:pt x="18702" y="7982"/>
                    <a:pt x="18744" y="7987"/>
                    <a:pt x="18786" y="7999"/>
                  </a:cubicBezTo>
                  <a:cubicBezTo>
                    <a:pt x="18832" y="7980"/>
                    <a:pt x="18878" y="7973"/>
                    <a:pt x="18927" y="7973"/>
                  </a:cubicBezTo>
                  <a:cubicBezTo>
                    <a:pt x="18955" y="7973"/>
                    <a:pt x="18984" y="7975"/>
                    <a:pt x="19014" y="7979"/>
                  </a:cubicBezTo>
                  <a:cubicBezTo>
                    <a:pt x="18952" y="7948"/>
                    <a:pt x="18890" y="7927"/>
                    <a:pt x="18817" y="7916"/>
                  </a:cubicBezTo>
                  <a:cubicBezTo>
                    <a:pt x="18858" y="7906"/>
                    <a:pt x="18900" y="7896"/>
                    <a:pt x="18941" y="7875"/>
                  </a:cubicBezTo>
                  <a:cubicBezTo>
                    <a:pt x="18890" y="7875"/>
                    <a:pt x="18848" y="7875"/>
                    <a:pt x="18807" y="7854"/>
                  </a:cubicBezTo>
                  <a:cubicBezTo>
                    <a:pt x="18848" y="7824"/>
                    <a:pt x="18890" y="7782"/>
                    <a:pt x="18931" y="7741"/>
                  </a:cubicBezTo>
                  <a:cubicBezTo>
                    <a:pt x="18922" y="7739"/>
                    <a:pt x="18913" y="7738"/>
                    <a:pt x="18903" y="7738"/>
                  </a:cubicBezTo>
                  <a:cubicBezTo>
                    <a:pt x="18858" y="7738"/>
                    <a:pt x="18811" y="7758"/>
                    <a:pt x="18786" y="7792"/>
                  </a:cubicBezTo>
                  <a:lnTo>
                    <a:pt x="18786" y="7709"/>
                  </a:lnTo>
                  <a:cubicBezTo>
                    <a:pt x="18775" y="7741"/>
                    <a:pt x="18745" y="7771"/>
                    <a:pt x="18713" y="7782"/>
                  </a:cubicBezTo>
                  <a:cubicBezTo>
                    <a:pt x="18693" y="7761"/>
                    <a:pt x="18693" y="7730"/>
                    <a:pt x="18703" y="7699"/>
                  </a:cubicBezTo>
                  <a:lnTo>
                    <a:pt x="18703" y="7699"/>
                  </a:lnTo>
                  <a:cubicBezTo>
                    <a:pt x="18688" y="7722"/>
                    <a:pt x="18661" y="7734"/>
                    <a:pt x="18635" y="7734"/>
                  </a:cubicBezTo>
                  <a:cubicBezTo>
                    <a:pt x="18626" y="7734"/>
                    <a:pt x="18618" y="7733"/>
                    <a:pt x="18610" y="7730"/>
                  </a:cubicBezTo>
                  <a:cubicBezTo>
                    <a:pt x="18620" y="7692"/>
                    <a:pt x="18656" y="7645"/>
                    <a:pt x="18702" y="7622"/>
                  </a:cubicBezTo>
                  <a:lnTo>
                    <a:pt x="18702" y="7622"/>
                  </a:lnTo>
                  <a:cubicBezTo>
                    <a:pt x="18681" y="7630"/>
                    <a:pt x="18661" y="7633"/>
                    <a:pt x="18641" y="7633"/>
                  </a:cubicBezTo>
                  <a:cubicBezTo>
                    <a:pt x="18624" y="7633"/>
                    <a:pt x="18606" y="7631"/>
                    <a:pt x="18589" y="7626"/>
                  </a:cubicBezTo>
                  <a:cubicBezTo>
                    <a:pt x="18620" y="7585"/>
                    <a:pt x="18662" y="7554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3"/>
                    <a:pt x="18600" y="7554"/>
                  </a:cubicBezTo>
                  <a:cubicBezTo>
                    <a:pt x="18651" y="7502"/>
                    <a:pt x="18683" y="7450"/>
                    <a:pt x="18703" y="7388"/>
                  </a:cubicBezTo>
                  <a:cubicBezTo>
                    <a:pt x="18652" y="7388"/>
                    <a:pt x="18607" y="7409"/>
                    <a:pt x="18588" y="7446"/>
                  </a:cubicBezTo>
                  <a:lnTo>
                    <a:pt x="18588" y="7446"/>
                  </a:lnTo>
                  <a:cubicBezTo>
                    <a:pt x="18594" y="7413"/>
                    <a:pt x="18583" y="7382"/>
                    <a:pt x="18558" y="7357"/>
                  </a:cubicBezTo>
                  <a:cubicBezTo>
                    <a:pt x="18527" y="7388"/>
                    <a:pt x="18517" y="7440"/>
                    <a:pt x="18527" y="7471"/>
                  </a:cubicBezTo>
                  <a:cubicBezTo>
                    <a:pt x="18506" y="7440"/>
                    <a:pt x="18485" y="7409"/>
                    <a:pt x="18475" y="7378"/>
                  </a:cubicBezTo>
                  <a:cubicBezTo>
                    <a:pt x="18475" y="7409"/>
                    <a:pt x="18444" y="7440"/>
                    <a:pt x="18402" y="7450"/>
                  </a:cubicBezTo>
                  <a:lnTo>
                    <a:pt x="18372" y="7326"/>
                  </a:lnTo>
                  <a:cubicBezTo>
                    <a:pt x="18356" y="7347"/>
                    <a:pt x="18325" y="7357"/>
                    <a:pt x="18295" y="7357"/>
                  </a:cubicBezTo>
                  <a:cubicBezTo>
                    <a:pt x="18265" y="7357"/>
                    <a:pt x="18237" y="7347"/>
                    <a:pt x="18227" y="7326"/>
                  </a:cubicBezTo>
                  <a:cubicBezTo>
                    <a:pt x="18206" y="7298"/>
                    <a:pt x="18222" y="7261"/>
                    <a:pt x="18254" y="7240"/>
                  </a:cubicBezTo>
                  <a:lnTo>
                    <a:pt x="18254" y="7240"/>
                  </a:lnTo>
                  <a:cubicBezTo>
                    <a:pt x="18216" y="7249"/>
                    <a:pt x="18174" y="7253"/>
                    <a:pt x="18133" y="7253"/>
                  </a:cubicBezTo>
                  <a:lnTo>
                    <a:pt x="18195" y="7160"/>
                  </a:lnTo>
                  <a:lnTo>
                    <a:pt x="18195" y="7160"/>
                  </a:lnTo>
                  <a:cubicBezTo>
                    <a:pt x="18181" y="7164"/>
                    <a:pt x="18156" y="7168"/>
                    <a:pt x="18132" y="7168"/>
                  </a:cubicBezTo>
                  <a:cubicBezTo>
                    <a:pt x="18088" y="7168"/>
                    <a:pt x="18048" y="7155"/>
                    <a:pt x="18082" y="7108"/>
                  </a:cubicBezTo>
                  <a:cubicBezTo>
                    <a:pt x="18102" y="7077"/>
                    <a:pt x="18144" y="7067"/>
                    <a:pt x="18195" y="7057"/>
                  </a:cubicBezTo>
                  <a:cubicBezTo>
                    <a:pt x="18165" y="7057"/>
                    <a:pt x="18144" y="7046"/>
                    <a:pt x="18123" y="7036"/>
                  </a:cubicBezTo>
                  <a:cubicBezTo>
                    <a:pt x="18206" y="7015"/>
                    <a:pt x="18278" y="6974"/>
                    <a:pt x="18340" y="6932"/>
                  </a:cubicBezTo>
                  <a:cubicBezTo>
                    <a:pt x="18318" y="6917"/>
                    <a:pt x="18284" y="6907"/>
                    <a:pt x="18251" y="6907"/>
                  </a:cubicBezTo>
                  <a:cubicBezTo>
                    <a:pt x="18239" y="6907"/>
                    <a:pt x="18227" y="6909"/>
                    <a:pt x="18216" y="6912"/>
                  </a:cubicBezTo>
                  <a:cubicBezTo>
                    <a:pt x="18257" y="6891"/>
                    <a:pt x="18289" y="6850"/>
                    <a:pt x="18310" y="6818"/>
                  </a:cubicBezTo>
                  <a:lnTo>
                    <a:pt x="18310" y="6818"/>
                  </a:lnTo>
                  <a:cubicBezTo>
                    <a:pt x="18268" y="6850"/>
                    <a:pt x="18216" y="6880"/>
                    <a:pt x="18174" y="6912"/>
                  </a:cubicBezTo>
                  <a:cubicBezTo>
                    <a:pt x="18172" y="6906"/>
                    <a:pt x="18170" y="6900"/>
                    <a:pt x="18171" y="6895"/>
                  </a:cubicBezTo>
                  <a:lnTo>
                    <a:pt x="18171" y="6895"/>
                  </a:lnTo>
                  <a:cubicBezTo>
                    <a:pt x="18156" y="6907"/>
                    <a:pt x="18136" y="6916"/>
                    <a:pt x="18112" y="6922"/>
                  </a:cubicBezTo>
                  <a:cubicBezTo>
                    <a:pt x="18132" y="6852"/>
                    <a:pt x="18182" y="6791"/>
                    <a:pt x="18204" y="6721"/>
                  </a:cubicBezTo>
                  <a:lnTo>
                    <a:pt x="18204" y="6721"/>
                  </a:lnTo>
                  <a:cubicBezTo>
                    <a:pt x="18197" y="6738"/>
                    <a:pt x="18180" y="6745"/>
                    <a:pt x="18161" y="6745"/>
                  </a:cubicBezTo>
                  <a:cubicBezTo>
                    <a:pt x="18131" y="6745"/>
                    <a:pt x="18098" y="6728"/>
                    <a:pt x="18092" y="6704"/>
                  </a:cubicBezTo>
                  <a:cubicBezTo>
                    <a:pt x="18082" y="6663"/>
                    <a:pt x="18123" y="6622"/>
                    <a:pt x="18154" y="6590"/>
                  </a:cubicBezTo>
                  <a:lnTo>
                    <a:pt x="18154" y="6590"/>
                  </a:lnTo>
                  <a:cubicBezTo>
                    <a:pt x="18112" y="6632"/>
                    <a:pt x="18040" y="6652"/>
                    <a:pt x="17978" y="6663"/>
                  </a:cubicBezTo>
                  <a:cubicBezTo>
                    <a:pt x="17967" y="6611"/>
                    <a:pt x="17988" y="6549"/>
                    <a:pt x="18019" y="6507"/>
                  </a:cubicBezTo>
                  <a:lnTo>
                    <a:pt x="18019" y="6507"/>
                  </a:lnTo>
                  <a:cubicBezTo>
                    <a:pt x="17992" y="6535"/>
                    <a:pt x="17950" y="6567"/>
                    <a:pt x="17907" y="6567"/>
                  </a:cubicBezTo>
                  <a:cubicBezTo>
                    <a:pt x="17885" y="6567"/>
                    <a:pt x="17864" y="6559"/>
                    <a:pt x="17843" y="6539"/>
                  </a:cubicBezTo>
                  <a:cubicBezTo>
                    <a:pt x="17822" y="6518"/>
                    <a:pt x="17812" y="6486"/>
                    <a:pt x="17812" y="6466"/>
                  </a:cubicBezTo>
                  <a:cubicBezTo>
                    <a:pt x="17812" y="6445"/>
                    <a:pt x="17791" y="6352"/>
                    <a:pt x="17791" y="6352"/>
                  </a:cubicBezTo>
                  <a:lnTo>
                    <a:pt x="17791" y="6352"/>
                  </a:lnTo>
                  <a:cubicBezTo>
                    <a:pt x="17833" y="6373"/>
                    <a:pt x="17874" y="6373"/>
                    <a:pt x="17905" y="6373"/>
                  </a:cubicBezTo>
                  <a:cubicBezTo>
                    <a:pt x="17895" y="6341"/>
                    <a:pt x="17874" y="6321"/>
                    <a:pt x="17843" y="6300"/>
                  </a:cubicBezTo>
                  <a:cubicBezTo>
                    <a:pt x="17833" y="6300"/>
                    <a:pt x="17822" y="6290"/>
                    <a:pt x="17833" y="6290"/>
                  </a:cubicBezTo>
                  <a:cubicBezTo>
                    <a:pt x="17833" y="6279"/>
                    <a:pt x="17833" y="6279"/>
                    <a:pt x="17843" y="6279"/>
                  </a:cubicBezTo>
                  <a:cubicBezTo>
                    <a:pt x="17874" y="6279"/>
                    <a:pt x="17905" y="6290"/>
                    <a:pt x="17937" y="6290"/>
                  </a:cubicBezTo>
                  <a:lnTo>
                    <a:pt x="17946" y="6290"/>
                  </a:lnTo>
                  <a:cubicBezTo>
                    <a:pt x="17957" y="6279"/>
                    <a:pt x="17946" y="6269"/>
                    <a:pt x="17937" y="6269"/>
                  </a:cubicBezTo>
                  <a:cubicBezTo>
                    <a:pt x="17926" y="6259"/>
                    <a:pt x="17895" y="6249"/>
                    <a:pt x="17874" y="6238"/>
                  </a:cubicBezTo>
                  <a:cubicBezTo>
                    <a:pt x="17895" y="6228"/>
                    <a:pt x="17916" y="6217"/>
                    <a:pt x="17937" y="6217"/>
                  </a:cubicBezTo>
                  <a:cubicBezTo>
                    <a:pt x="17946" y="6217"/>
                    <a:pt x="17946" y="6207"/>
                    <a:pt x="17946" y="6207"/>
                  </a:cubicBezTo>
                  <a:cubicBezTo>
                    <a:pt x="17946" y="6207"/>
                    <a:pt x="17946" y="6196"/>
                    <a:pt x="17937" y="6196"/>
                  </a:cubicBezTo>
                  <a:cubicBezTo>
                    <a:pt x="17931" y="6193"/>
                    <a:pt x="17924" y="6192"/>
                    <a:pt x="17916" y="6192"/>
                  </a:cubicBezTo>
                  <a:cubicBezTo>
                    <a:pt x="17898" y="6192"/>
                    <a:pt x="17875" y="6199"/>
                    <a:pt x="17854" y="6207"/>
                  </a:cubicBezTo>
                  <a:cubicBezTo>
                    <a:pt x="17833" y="6217"/>
                    <a:pt x="17801" y="6228"/>
                    <a:pt x="17771" y="6238"/>
                  </a:cubicBezTo>
                  <a:cubicBezTo>
                    <a:pt x="17760" y="6196"/>
                    <a:pt x="17791" y="6124"/>
                    <a:pt x="17822" y="6093"/>
                  </a:cubicBezTo>
                  <a:lnTo>
                    <a:pt x="17822" y="6093"/>
                  </a:lnTo>
                  <a:cubicBezTo>
                    <a:pt x="17791" y="6104"/>
                    <a:pt x="17750" y="6124"/>
                    <a:pt x="17719" y="6134"/>
                  </a:cubicBezTo>
                  <a:cubicBezTo>
                    <a:pt x="17719" y="6104"/>
                    <a:pt x="17719" y="6062"/>
                    <a:pt x="17698" y="6031"/>
                  </a:cubicBezTo>
                  <a:cubicBezTo>
                    <a:pt x="17677" y="6072"/>
                    <a:pt x="17667" y="6113"/>
                    <a:pt x="17646" y="6155"/>
                  </a:cubicBezTo>
                  <a:cubicBezTo>
                    <a:pt x="17617" y="6135"/>
                    <a:pt x="17596" y="6107"/>
                    <a:pt x="17586" y="6077"/>
                  </a:cubicBezTo>
                  <a:lnTo>
                    <a:pt x="17586" y="6077"/>
                  </a:lnTo>
                  <a:cubicBezTo>
                    <a:pt x="17590" y="6096"/>
                    <a:pt x="17563" y="6115"/>
                    <a:pt x="17553" y="6134"/>
                  </a:cubicBezTo>
                  <a:cubicBezTo>
                    <a:pt x="17543" y="6104"/>
                    <a:pt x="17543" y="6083"/>
                    <a:pt x="17532" y="6062"/>
                  </a:cubicBezTo>
                  <a:cubicBezTo>
                    <a:pt x="17532" y="6053"/>
                    <a:pt x="17508" y="6019"/>
                    <a:pt x="17502" y="6019"/>
                  </a:cubicBezTo>
                  <a:cubicBezTo>
                    <a:pt x="17502" y="6019"/>
                    <a:pt x="17501" y="6019"/>
                    <a:pt x="17501" y="6021"/>
                  </a:cubicBezTo>
                  <a:cubicBezTo>
                    <a:pt x="17501" y="6010"/>
                    <a:pt x="17491" y="6000"/>
                    <a:pt x="17491" y="6000"/>
                  </a:cubicBezTo>
                  <a:cubicBezTo>
                    <a:pt x="17481" y="6021"/>
                    <a:pt x="17460" y="6051"/>
                    <a:pt x="17449" y="6072"/>
                  </a:cubicBezTo>
                  <a:cubicBezTo>
                    <a:pt x="17439" y="6021"/>
                    <a:pt x="17428" y="5958"/>
                    <a:pt x="17428" y="5896"/>
                  </a:cubicBezTo>
                  <a:cubicBezTo>
                    <a:pt x="17418" y="5855"/>
                    <a:pt x="17408" y="5813"/>
                    <a:pt x="17428" y="5761"/>
                  </a:cubicBezTo>
                  <a:cubicBezTo>
                    <a:pt x="17428" y="5751"/>
                    <a:pt x="17439" y="5740"/>
                    <a:pt x="17428" y="5730"/>
                  </a:cubicBezTo>
                  <a:cubicBezTo>
                    <a:pt x="17418" y="5710"/>
                    <a:pt x="17398" y="5710"/>
                    <a:pt x="17398" y="5689"/>
                  </a:cubicBezTo>
                  <a:cubicBezTo>
                    <a:pt x="17418" y="5689"/>
                    <a:pt x="17428" y="5668"/>
                    <a:pt x="17439" y="5658"/>
                  </a:cubicBezTo>
                  <a:cubicBezTo>
                    <a:pt x="17439" y="5658"/>
                    <a:pt x="17449" y="5668"/>
                    <a:pt x="17460" y="5668"/>
                  </a:cubicBezTo>
                  <a:cubicBezTo>
                    <a:pt x="17466" y="5668"/>
                    <a:pt x="17472" y="5665"/>
                    <a:pt x="17474" y="5661"/>
                  </a:cubicBezTo>
                  <a:lnTo>
                    <a:pt x="17474" y="5661"/>
                  </a:lnTo>
                  <a:lnTo>
                    <a:pt x="17511" y="5699"/>
                  </a:lnTo>
                  <a:lnTo>
                    <a:pt x="17522" y="5699"/>
                  </a:lnTo>
                  <a:cubicBezTo>
                    <a:pt x="17532" y="5699"/>
                    <a:pt x="17532" y="5699"/>
                    <a:pt x="17532" y="5689"/>
                  </a:cubicBezTo>
                  <a:lnTo>
                    <a:pt x="17522" y="5678"/>
                  </a:lnTo>
                  <a:lnTo>
                    <a:pt x="17522" y="5678"/>
                  </a:lnTo>
                  <a:cubicBezTo>
                    <a:pt x="17543" y="5689"/>
                    <a:pt x="17573" y="5699"/>
                    <a:pt x="17594" y="5699"/>
                  </a:cubicBezTo>
                  <a:cubicBezTo>
                    <a:pt x="17584" y="5689"/>
                    <a:pt x="17564" y="5668"/>
                    <a:pt x="17532" y="5658"/>
                  </a:cubicBezTo>
                  <a:cubicBezTo>
                    <a:pt x="17541" y="5655"/>
                    <a:pt x="17549" y="5655"/>
                    <a:pt x="17557" y="5655"/>
                  </a:cubicBezTo>
                  <a:cubicBezTo>
                    <a:pt x="17571" y="5655"/>
                    <a:pt x="17582" y="5657"/>
                    <a:pt x="17594" y="5657"/>
                  </a:cubicBezTo>
                  <a:cubicBezTo>
                    <a:pt x="17604" y="5657"/>
                    <a:pt x="17614" y="5655"/>
                    <a:pt x="17626" y="5648"/>
                  </a:cubicBezTo>
                  <a:cubicBezTo>
                    <a:pt x="17648" y="5632"/>
                    <a:pt x="17638" y="5623"/>
                    <a:pt x="17631" y="5610"/>
                  </a:cubicBezTo>
                  <a:lnTo>
                    <a:pt x="17631" y="5610"/>
                  </a:lnTo>
                  <a:cubicBezTo>
                    <a:pt x="17631" y="5610"/>
                    <a:pt x="17631" y="5610"/>
                    <a:pt x="17631" y="5610"/>
                  </a:cubicBezTo>
                  <a:cubicBezTo>
                    <a:pt x="17634" y="5610"/>
                    <a:pt x="17636" y="5609"/>
                    <a:pt x="17636" y="5606"/>
                  </a:cubicBezTo>
                  <a:cubicBezTo>
                    <a:pt x="17646" y="5606"/>
                    <a:pt x="17626" y="5595"/>
                    <a:pt x="17626" y="5595"/>
                  </a:cubicBezTo>
                  <a:lnTo>
                    <a:pt x="17626" y="5595"/>
                  </a:lnTo>
                  <a:cubicBezTo>
                    <a:pt x="17626" y="5601"/>
                    <a:pt x="17628" y="5606"/>
                    <a:pt x="17631" y="5610"/>
                  </a:cubicBezTo>
                  <a:lnTo>
                    <a:pt x="17631" y="5610"/>
                  </a:lnTo>
                  <a:cubicBezTo>
                    <a:pt x="17624" y="5610"/>
                    <a:pt x="17615" y="5603"/>
                    <a:pt x="17615" y="5595"/>
                  </a:cubicBezTo>
                  <a:lnTo>
                    <a:pt x="17615" y="5575"/>
                  </a:lnTo>
                  <a:cubicBezTo>
                    <a:pt x="17615" y="5565"/>
                    <a:pt x="17605" y="5554"/>
                    <a:pt x="17594" y="5554"/>
                  </a:cubicBezTo>
                  <a:cubicBezTo>
                    <a:pt x="17586" y="5571"/>
                    <a:pt x="17563" y="5588"/>
                    <a:pt x="17538" y="5588"/>
                  </a:cubicBezTo>
                  <a:cubicBezTo>
                    <a:pt x="17533" y="5588"/>
                    <a:pt x="17528" y="5587"/>
                    <a:pt x="17522" y="5585"/>
                  </a:cubicBezTo>
                  <a:cubicBezTo>
                    <a:pt x="17501" y="5575"/>
                    <a:pt x="17481" y="5554"/>
                    <a:pt x="17491" y="5533"/>
                  </a:cubicBezTo>
                  <a:lnTo>
                    <a:pt x="17491" y="5533"/>
                  </a:lnTo>
                  <a:lnTo>
                    <a:pt x="17428" y="5565"/>
                  </a:lnTo>
                  <a:cubicBezTo>
                    <a:pt x="17398" y="5492"/>
                    <a:pt x="17398" y="5399"/>
                    <a:pt x="17387" y="5316"/>
                  </a:cubicBezTo>
                  <a:cubicBezTo>
                    <a:pt x="17387" y="5212"/>
                    <a:pt x="17377" y="5119"/>
                    <a:pt x="17377" y="5015"/>
                  </a:cubicBezTo>
                  <a:cubicBezTo>
                    <a:pt x="17377" y="5005"/>
                    <a:pt x="17366" y="4984"/>
                    <a:pt x="17356" y="4984"/>
                  </a:cubicBezTo>
                  <a:cubicBezTo>
                    <a:pt x="17377" y="4994"/>
                    <a:pt x="17336" y="5316"/>
                    <a:pt x="17325" y="5347"/>
                  </a:cubicBezTo>
                  <a:cubicBezTo>
                    <a:pt x="17315" y="5440"/>
                    <a:pt x="17315" y="5523"/>
                    <a:pt x="17294" y="5616"/>
                  </a:cubicBezTo>
                  <a:cubicBezTo>
                    <a:pt x="17273" y="5730"/>
                    <a:pt x="17253" y="5855"/>
                    <a:pt x="17221" y="5979"/>
                  </a:cubicBezTo>
                  <a:cubicBezTo>
                    <a:pt x="17221" y="5979"/>
                    <a:pt x="17214" y="5954"/>
                    <a:pt x="17212" y="5937"/>
                  </a:cubicBezTo>
                  <a:lnTo>
                    <a:pt x="17212" y="5937"/>
                  </a:lnTo>
                  <a:cubicBezTo>
                    <a:pt x="17209" y="5938"/>
                    <a:pt x="17205" y="5938"/>
                    <a:pt x="17200" y="5938"/>
                  </a:cubicBezTo>
                  <a:cubicBezTo>
                    <a:pt x="17192" y="5921"/>
                    <a:pt x="17191" y="5896"/>
                    <a:pt x="17196" y="5877"/>
                  </a:cubicBezTo>
                  <a:lnTo>
                    <a:pt x="17196" y="5877"/>
                  </a:lnTo>
                  <a:cubicBezTo>
                    <a:pt x="17191" y="5883"/>
                    <a:pt x="17183" y="5890"/>
                    <a:pt x="17170" y="5896"/>
                  </a:cubicBezTo>
                  <a:cubicBezTo>
                    <a:pt x="17170" y="5865"/>
                    <a:pt x="17170" y="5844"/>
                    <a:pt x="17159" y="5813"/>
                  </a:cubicBezTo>
                  <a:cubicBezTo>
                    <a:pt x="17159" y="5823"/>
                    <a:pt x="17149" y="5834"/>
                    <a:pt x="17138" y="5844"/>
                  </a:cubicBezTo>
                  <a:lnTo>
                    <a:pt x="17108" y="5782"/>
                  </a:lnTo>
                  <a:cubicBezTo>
                    <a:pt x="17097" y="5803"/>
                    <a:pt x="17097" y="5834"/>
                    <a:pt x="17097" y="5865"/>
                  </a:cubicBezTo>
                  <a:cubicBezTo>
                    <a:pt x="17076" y="5844"/>
                    <a:pt x="17004" y="5834"/>
                    <a:pt x="17004" y="5813"/>
                  </a:cubicBezTo>
                  <a:lnTo>
                    <a:pt x="17004" y="5876"/>
                  </a:lnTo>
                  <a:cubicBezTo>
                    <a:pt x="16990" y="5876"/>
                    <a:pt x="16972" y="5871"/>
                    <a:pt x="16955" y="5871"/>
                  </a:cubicBezTo>
                  <a:cubicBezTo>
                    <a:pt x="16946" y="5871"/>
                    <a:pt x="16938" y="5872"/>
                    <a:pt x="16931" y="5876"/>
                  </a:cubicBezTo>
                  <a:cubicBezTo>
                    <a:pt x="16904" y="5884"/>
                    <a:pt x="16917" y="5919"/>
                    <a:pt x="16935" y="5919"/>
                  </a:cubicBezTo>
                  <a:cubicBezTo>
                    <a:pt x="16936" y="5919"/>
                    <a:pt x="16937" y="5918"/>
                    <a:pt x="16937" y="5918"/>
                  </a:cubicBezTo>
                  <a:lnTo>
                    <a:pt x="16937" y="5918"/>
                  </a:lnTo>
                  <a:cubicBezTo>
                    <a:pt x="16907" y="5927"/>
                    <a:pt x="16878" y="5927"/>
                    <a:pt x="16848" y="5938"/>
                  </a:cubicBezTo>
                  <a:cubicBezTo>
                    <a:pt x="16859" y="5958"/>
                    <a:pt x="16869" y="5979"/>
                    <a:pt x="16900" y="5989"/>
                  </a:cubicBezTo>
                  <a:cubicBezTo>
                    <a:pt x="16869" y="6010"/>
                    <a:pt x="16848" y="6021"/>
                    <a:pt x="16818" y="6041"/>
                  </a:cubicBezTo>
                  <a:cubicBezTo>
                    <a:pt x="16848" y="6072"/>
                    <a:pt x="16848" y="6124"/>
                    <a:pt x="16818" y="6155"/>
                  </a:cubicBezTo>
                  <a:cubicBezTo>
                    <a:pt x="16830" y="6159"/>
                    <a:pt x="16847" y="6162"/>
                    <a:pt x="16864" y="6162"/>
                  </a:cubicBezTo>
                  <a:cubicBezTo>
                    <a:pt x="16888" y="6162"/>
                    <a:pt x="16913" y="6157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21" y="6186"/>
                    <a:pt x="16942" y="6196"/>
                  </a:cubicBezTo>
                  <a:cubicBezTo>
                    <a:pt x="16963" y="6207"/>
                    <a:pt x="16993" y="6207"/>
                    <a:pt x="17014" y="6207"/>
                  </a:cubicBezTo>
                  <a:lnTo>
                    <a:pt x="16952" y="6269"/>
                  </a:lnTo>
                  <a:cubicBezTo>
                    <a:pt x="16973" y="6279"/>
                    <a:pt x="16983" y="6290"/>
                    <a:pt x="17004" y="6300"/>
                  </a:cubicBezTo>
                  <a:cubicBezTo>
                    <a:pt x="16987" y="6313"/>
                    <a:pt x="16966" y="6319"/>
                    <a:pt x="16945" y="6319"/>
                  </a:cubicBezTo>
                  <a:cubicBezTo>
                    <a:pt x="16900" y="6319"/>
                    <a:pt x="16855" y="6294"/>
                    <a:pt x="16848" y="6259"/>
                  </a:cubicBezTo>
                  <a:cubicBezTo>
                    <a:pt x="16838" y="6279"/>
                    <a:pt x="16818" y="6300"/>
                    <a:pt x="16807" y="6311"/>
                  </a:cubicBezTo>
                  <a:cubicBezTo>
                    <a:pt x="16776" y="6300"/>
                    <a:pt x="16735" y="6290"/>
                    <a:pt x="16703" y="6279"/>
                  </a:cubicBezTo>
                  <a:cubicBezTo>
                    <a:pt x="16662" y="6290"/>
                    <a:pt x="16620" y="6300"/>
                    <a:pt x="16579" y="6300"/>
                  </a:cubicBezTo>
                  <a:cubicBezTo>
                    <a:pt x="16590" y="6331"/>
                    <a:pt x="16600" y="6352"/>
                    <a:pt x="16610" y="6383"/>
                  </a:cubicBezTo>
                  <a:cubicBezTo>
                    <a:pt x="16590" y="6394"/>
                    <a:pt x="16558" y="6394"/>
                    <a:pt x="16537" y="6404"/>
                  </a:cubicBezTo>
                  <a:cubicBezTo>
                    <a:pt x="16569" y="6414"/>
                    <a:pt x="16590" y="6424"/>
                    <a:pt x="16610" y="6445"/>
                  </a:cubicBezTo>
                  <a:cubicBezTo>
                    <a:pt x="16579" y="6456"/>
                    <a:pt x="16548" y="6466"/>
                    <a:pt x="16527" y="6486"/>
                  </a:cubicBezTo>
                  <a:cubicBezTo>
                    <a:pt x="16558" y="6497"/>
                    <a:pt x="16579" y="6507"/>
                    <a:pt x="16600" y="6518"/>
                  </a:cubicBezTo>
                  <a:cubicBezTo>
                    <a:pt x="16579" y="6539"/>
                    <a:pt x="16548" y="6559"/>
                    <a:pt x="16517" y="6559"/>
                  </a:cubicBezTo>
                  <a:cubicBezTo>
                    <a:pt x="16548" y="6569"/>
                    <a:pt x="16579" y="6601"/>
                    <a:pt x="16590" y="6622"/>
                  </a:cubicBezTo>
                  <a:cubicBezTo>
                    <a:pt x="16578" y="6634"/>
                    <a:pt x="16558" y="6639"/>
                    <a:pt x="16538" y="6639"/>
                  </a:cubicBezTo>
                  <a:cubicBezTo>
                    <a:pt x="16524" y="6639"/>
                    <a:pt x="16509" y="6636"/>
                    <a:pt x="16496" y="6632"/>
                  </a:cubicBezTo>
                  <a:lnTo>
                    <a:pt x="16496" y="6632"/>
                  </a:lnTo>
                  <a:cubicBezTo>
                    <a:pt x="16537" y="6652"/>
                    <a:pt x="16579" y="6684"/>
                    <a:pt x="16590" y="6714"/>
                  </a:cubicBezTo>
                  <a:cubicBezTo>
                    <a:pt x="16598" y="6749"/>
                    <a:pt x="16563" y="6792"/>
                    <a:pt x="16527" y="6792"/>
                  </a:cubicBezTo>
                  <a:cubicBezTo>
                    <a:pt x="16520" y="6792"/>
                    <a:pt x="16513" y="6791"/>
                    <a:pt x="16507" y="6787"/>
                  </a:cubicBezTo>
                  <a:cubicBezTo>
                    <a:pt x="16454" y="6767"/>
                    <a:pt x="16465" y="6684"/>
                    <a:pt x="16403" y="6684"/>
                  </a:cubicBezTo>
                  <a:cubicBezTo>
                    <a:pt x="16382" y="6714"/>
                    <a:pt x="16382" y="6746"/>
                    <a:pt x="16403" y="6777"/>
                  </a:cubicBezTo>
                  <a:cubicBezTo>
                    <a:pt x="16382" y="6767"/>
                    <a:pt x="16351" y="6756"/>
                    <a:pt x="16330" y="6746"/>
                  </a:cubicBezTo>
                  <a:lnTo>
                    <a:pt x="16330" y="6746"/>
                  </a:lnTo>
                  <a:cubicBezTo>
                    <a:pt x="16330" y="6787"/>
                    <a:pt x="16341" y="6818"/>
                    <a:pt x="16362" y="6839"/>
                  </a:cubicBezTo>
                  <a:cubicBezTo>
                    <a:pt x="16330" y="6850"/>
                    <a:pt x="16299" y="6859"/>
                    <a:pt x="16279" y="6870"/>
                  </a:cubicBezTo>
                  <a:cubicBezTo>
                    <a:pt x="16299" y="6890"/>
                    <a:pt x="16329" y="6920"/>
                    <a:pt x="16359" y="6941"/>
                  </a:cubicBezTo>
                  <a:lnTo>
                    <a:pt x="16359" y="6941"/>
                  </a:lnTo>
                  <a:cubicBezTo>
                    <a:pt x="16343" y="6932"/>
                    <a:pt x="16278" y="6932"/>
                    <a:pt x="16258" y="6932"/>
                  </a:cubicBezTo>
                  <a:cubicBezTo>
                    <a:pt x="16258" y="6974"/>
                    <a:pt x="16164" y="7098"/>
                    <a:pt x="16144" y="7181"/>
                  </a:cubicBezTo>
                  <a:cubicBezTo>
                    <a:pt x="16030" y="7077"/>
                    <a:pt x="16071" y="6901"/>
                    <a:pt x="16196" y="6808"/>
                  </a:cubicBezTo>
                  <a:cubicBezTo>
                    <a:pt x="16164" y="6767"/>
                    <a:pt x="16134" y="6735"/>
                    <a:pt x="16102" y="6694"/>
                  </a:cubicBezTo>
                  <a:cubicBezTo>
                    <a:pt x="16154" y="6663"/>
                    <a:pt x="16217" y="6642"/>
                    <a:pt x="16268" y="6622"/>
                  </a:cubicBezTo>
                  <a:cubicBezTo>
                    <a:pt x="16237" y="6590"/>
                    <a:pt x="16196" y="6569"/>
                    <a:pt x="16164" y="6549"/>
                  </a:cubicBezTo>
                  <a:cubicBezTo>
                    <a:pt x="16196" y="6518"/>
                    <a:pt x="16237" y="6497"/>
                    <a:pt x="16289" y="6486"/>
                  </a:cubicBezTo>
                  <a:lnTo>
                    <a:pt x="16040" y="6424"/>
                  </a:lnTo>
                  <a:cubicBezTo>
                    <a:pt x="16040" y="6404"/>
                    <a:pt x="16081" y="6383"/>
                    <a:pt x="16113" y="6383"/>
                  </a:cubicBezTo>
                  <a:cubicBezTo>
                    <a:pt x="16144" y="6373"/>
                    <a:pt x="16175" y="6362"/>
                    <a:pt x="16185" y="6341"/>
                  </a:cubicBezTo>
                  <a:cubicBezTo>
                    <a:pt x="16190" y="6333"/>
                    <a:pt x="16181" y="6324"/>
                    <a:pt x="16171" y="6319"/>
                  </a:cubicBezTo>
                  <a:lnTo>
                    <a:pt x="16171" y="6319"/>
                  </a:lnTo>
                  <a:cubicBezTo>
                    <a:pt x="16187" y="6316"/>
                    <a:pt x="16204" y="6314"/>
                    <a:pt x="16221" y="6314"/>
                  </a:cubicBezTo>
                  <a:cubicBezTo>
                    <a:pt x="16270" y="6314"/>
                    <a:pt x="16319" y="6330"/>
                    <a:pt x="16351" y="6362"/>
                  </a:cubicBezTo>
                  <a:cubicBezTo>
                    <a:pt x="16413" y="6341"/>
                    <a:pt x="16465" y="6311"/>
                    <a:pt x="16486" y="6259"/>
                  </a:cubicBezTo>
                  <a:cubicBezTo>
                    <a:pt x="16454" y="6249"/>
                    <a:pt x="16413" y="6238"/>
                    <a:pt x="16372" y="6238"/>
                  </a:cubicBezTo>
                  <a:lnTo>
                    <a:pt x="16527" y="6176"/>
                  </a:lnTo>
                  <a:lnTo>
                    <a:pt x="16372" y="6176"/>
                  </a:lnTo>
                  <a:cubicBezTo>
                    <a:pt x="16445" y="6155"/>
                    <a:pt x="16507" y="6134"/>
                    <a:pt x="16579" y="6104"/>
                  </a:cubicBezTo>
                  <a:cubicBezTo>
                    <a:pt x="16548" y="6083"/>
                    <a:pt x="16527" y="6051"/>
                    <a:pt x="16507" y="6021"/>
                  </a:cubicBezTo>
                  <a:lnTo>
                    <a:pt x="16507" y="6021"/>
                  </a:lnTo>
                  <a:cubicBezTo>
                    <a:pt x="16537" y="6033"/>
                    <a:pt x="16571" y="6039"/>
                    <a:pt x="16605" y="6039"/>
                  </a:cubicBezTo>
                  <a:cubicBezTo>
                    <a:pt x="16653" y="6039"/>
                    <a:pt x="16703" y="6028"/>
                    <a:pt x="16745" y="6010"/>
                  </a:cubicBezTo>
                  <a:cubicBezTo>
                    <a:pt x="16724" y="5968"/>
                    <a:pt x="16672" y="5948"/>
                    <a:pt x="16620" y="5948"/>
                  </a:cubicBezTo>
                  <a:cubicBezTo>
                    <a:pt x="16662" y="5938"/>
                    <a:pt x="16703" y="5927"/>
                    <a:pt x="16745" y="5906"/>
                  </a:cubicBezTo>
                  <a:cubicBezTo>
                    <a:pt x="16724" y="5886"/>
                    <a:pt x="16682" y="5865"/>
                    <a:pt x="16652" y="5865"/>
                  </a:cubicBezTo>
                  <a:cubicBezTo>
                    <a:pt x="16693" y="5823"/>
                    <a:pt x="16735" y="5793"/>
                    <a:pt x="16786" y="5751"/>
                  </a:cubicBezTo>
                  <a:lnTo>
                    <a:pt x="16786" y="5751"/>
                  </a:lnTo>
                  <a:cubicBezTo>
                    <a:pt x="16776" y="5755"/>
                    <a:pt x="16767" y="5757"/>
                    <a:pt x="16758" y="5757"/>
                  </a:cubicBezTo>
                  <a:cubicBezTo>
                    <a:pt x="16698" y="5757"/>
                    <a:pt x="16650" y="5679"/>
                    <a:pt x="16641" y="5616"/>
                  </a:cubicBezTo>
                  <a:cubicBezTo>
                    <a:pt x="16714" y="5575"/>
                    <a:pt x="16776" y="5533"/>
                    <a:pt x="16838" y="5492"/>
                  </a:cubicBezTo>
                  <a:lnTo>
                    <a:pt x="16838" y="5492"/>
                  </a:lnTo>
                  <a:cubicBezTo>
                    <a:pt x="16807" y="5503"/>
                    <a:pt x="16765" y="5512"/>
                    <a:pt x="16735" y="5512"/>
                  </a:cubicBezTo>
                  <a:cubicBezTo>
                    <a:pt x="16827" y="5492"/>
                    <a:pt x="16900" y="5430"/>
                    <a:pt x="16942" y="5357"/>
                  </a:cubicBezTo>
                  <a:lnTo>
                    <a:pt x="16942" y="5357"/>
                  </a:lnTo>
                  <a:cubicBezTo>
                    <a:pt x="16880" y="5367"/>
                    <a:pt x="16827" y="5378"/>
                    <a:pt x="16765" y="5378"/>
                  </a:cubicBezTo>
                  <a:cubicBezTo>
                    <a:pt x="16672" y="5305"/>
                    <a:pt x="16569" y="5243"/>
                    <a:pt x="16454" y="5192"/>
                  </a:cubicBezTo>
                  <a:lnTo>
                    <a:pt x="16454" y="5192"/>
                  </a:lnTo>
                  <a:cubicBezTo>
                    <a:pt x="16579" y="5202"/>
                    <a:pt x="16693" y="5202"/>
                    <a:pt x="16807" y="5212"/>
                  </a:cubicBezTo>
                  <a:cubicBezTo>
                    <a:pt x="16765" y="5202"/>
                    <a:pt x="16735" y="5181"/>
                    <a:pt x="16693" y="5171"/>
                  </a:cubicBezTo>
                  <a:cubicBezTo>
                    <a:pt x="16724" y="5139"/>
                    <a:pt x="16765" y="5119"/>
                    <a:pt x="16818" y="5119"/>
                  </a:cubicBezTo>
                  <a:cubicBezTo>
                    <a:pt x="16755" y="5119"/>
                    <a:pt x="16693" y="5098"/>
                    <a:pt x="16641" y="5067"/>
                  </a:cubicBezTo>
                  <a:cubicBezTo>
                    <a:pt x="16724" y="5067"/>
                    <a:pt x="16714" y="4964"/>
                    <a:pt x="16672" y="4902"/>
                  </a:cubicBezTo>
                  <a:lnTo>
                    <a:pt x="16672" y="4902"/>
                  </a:lnTo>
                  <a:cubicBezTo>
                    <a:pt x="16838" y="4912"/>
                    <a:pt x="16983" y="4953"/>
                    <a:pt x="17128" y="5005"/>
                  </a:cubicBezTo>
                  <a:cubicBezTo>
                    <a:pt x="17097" y="4964"/>
                    <a:pt x="17066" y="4912"/>
                    <a:pt x="17045" y="4870"/>
                  </a:cubicBezTo>
                  <a:lnTo>
                    <a:pt x="17045" y="4870"/>
                  </a:lnTo>
                  <a:cubicBezTo>
                    <a:pt x="17051" y="4872"/>
                    <a:pt x="17057" y="4873"/>
                    <a:pt x="17062" y="4873"/>
                  </a:cubicBezTo>
                  <a:cubicBezTo>
                    <a:pt x="17107" y="4873"/>
                    <a:pt x="17142" y="4806"/>
                    <a:pt x="17087" y="4787"/>
                  </a:cubicBezTo>
                  <a:lnTo>
                    <a:pt x="17087" y="4787"/>
                  </a:lnTo>
                  <a:cubicBezTo>
                    <a:pt x="17191" y="4819"/>
                    <a:pt x="17294" y="4839"/>
                    <a:pt x="17398" y="4870"/>
                  </a:cubicBezTo>
                  <a:cubicBezTo>
                    <a:pt x="17398" y="4808"/>
                    <a:pt x="17449" y="4757"/>
                    <a:pt x="17511" y="4725"/>
                  </a:cubicBezTo>
                  <a:cubicBezTo>
                    <a:pt x="17449" y="4725"/>
                    <a:pt x="17377" y="4715"/>
                    <a:pt x="17304" y="4704"/>
                  </a:cubicBezTo>
                  <a:cubicBezTo>
                    <a:pt x="17387" y="4694"/>
                    <a:pt x="17460" y="4674"/>
                    <a:pt x="17532" y="4642"/>
                  </a:cubicBezTo>
                  <a:cubicBezTo>
                    <a:pt x="17503" y="4638"/>
                    <a:pt x="17471" y="4636"/>
                    <a:pt x="17440" y="4636"/>
                  </a:cubicBezTo>
                  <a:cubicBezTo>
                    <a:pt x="17394" y="4636"/>
                    <a:pt x="17347" y="4641"/>
                    <a:pt x="17304" y="4653"/>
                  </a:cubicBezTo>
                  <a:cubicBezTo>
                    <a:pt x="17346" y="4621"/>
                    <a:pt x="17377" y="4591"/>
                    <a:pt x="17398" y="4549"/>
                  </a:cubicBezTo>
                  <a:lnTo>
                    <a:pt x="17398" y="4549"/>
                  </a:lnTo>
                  <a:cubicBezTo>
                    <a:pt x="17325" y="4570"/>
                    <a:pt x="17242" y="4601"/>
                    <a:pt x="17170" y="4621"/>
                  </a:cubicBezTo>
                  <a:cubicBezTo>
                    <a:pt x="17191" y="4591"/>
                    <a:pt x="17221" y="4559"/>
                    <a:pt x="17242" y="4529"/>
                  </a:cubicBezTo>
                  <a:lnTo>
                    <a:pt x="17242" y="4529"/>
                  </a:lnTo>
                  <a:cubicBezTo>
                    <a:pt x="17191" y="4570"/>
                    <a:pt x="17128" y="4601"/>
                    <a:pt x="17076" y="4642"/>
                  </a:cubicBezTo>
                  <a:cubicBezTo>
                    <a:pt x="17087" y="4611"/>
                    <a:pt x="17097" y="4580"/>
                    <a:pt x="17097" y="4549"/>
                  </a:cubicBezTo>
                  <a:lnTo>
                    <a:pt x="17097" y="4549"/>
                  </a:lnTo>
                  <a:cubicBezTo>
                    <a:pt x="17050" y="4568"/>
                    <a:pt x="17003" y="4595"/>
                    <a:pt x="16971" y="4631"/>
                  </a:cubicBezTo>
                  <a:lnTo>
                    <a:pt x="16971" y="4631"/>
                  </a:lnTo>
                  <a:cubicBezTo>
                    <a:pt x="16974" y="4618"/>
                    <a:pt x="16949" y="4609"/>
                    <a:pt x="16921" y="4609"/>
                  </a:cubicBezTo>
                  <a:cubicBezTo>
                    <a:pt x="16897" y="4609"/>
                    <a:pt x="16871" y="4616"/>
                    <a:pt x="16859" y="4632"/>
                  </a:cubicBezTo>
                  <a:cubicBezTo>
                    <a:pt x="16832" y="4668"/>
                    <a:pt x="16805" y="4719"/>
                    <a:pt x="16758" y="4719"/>
                  </a:cubicBezTo>
                  <a:cubicBezTo>
                    <a:pt x="16751" y="4719"/>
                    <a:pt x="16743" y="4718"/>
                    <a:pt x="16735" y="4715"/>
                  </a:cubicBezTo>
                  <a:cubicBezTo>
                    <a:pt x="16706" y="4700"/>
                    <a:pt x="16668" y="4693"/>
                    <a:pt x="16629" y="4693"/>
                  </a:cubicBezTo>
                  <a:cubicBezTo>
                    <a:pt x="16585" y="4693"/>
                    <a:pt x="16540" y="4703"/>
                    <a:pt x="16507" y="4725"/>
                  </a:cubicBezTo>
                  <a:cubicBezTo>
                    <a:pt x="16544" y="4698"/>
                    <a:pt x="16481" y="4661"/>
                    <a:pt x="16430" y="4661"/>
                  </a:cubicBezTo>
                  <a:cubicBezTo>
                    <a:pt x="16424" y="4661"/>
                    <a:pt x="16418" y="4662"/>
                    <a:pt x="16413" y="4663"/>
                  </a:cubicBezTo>
                  <a:cubicBezTo>
                    <a:pt x="16217" y="4684"/>
                    <a:pt x="16019" y="4746"/>
                    <a:pt x="15874" y="4849"/>
                  </a:cubicBezTo>
                  <a:cubicBezTo>
                    <a:pt x="15874" y="4720"/>
                    <a:pt x="16022" y="4616"/>
                    <a:pt x="16178" y="4616"/>
                  </a:cubicBezTo>
                  <a:cubicBezTo>
                    <a:pt x="16187" y="4616"/>
                    <a:pt x="16196" y="4617"/>
                    <a:pt x="16205" y="4617"/>
                  </a:cubicBezTo>
                  <a:lnTo>
                    <a:pt x="16205" y="4617"/>
                  </a:lnTo>
                  <a:cubicBezTo>
                    <a:pt x="16182" y="4605"/>
                    <a:pt x="16170" y="4574"/>
                    <a:pt x="16185" y="4559"/>
                  </a:cubicBezTo>
                  <a:cubicBezTo>
                    <a:pt x="16205" y="4540"/>
                    <a:pt x="16233" y="4533"/>
                    <a:pt x="16259" y="4533"/>
                  </a:cubicBezTo>
                  <a:cubicBezTo>
                    <a:pt x="16274" y="4533"/>
                    <a:pt x="16288" y="4535"/>
                    <a:pt x="16299" y="4539"/>
                  </a:cubicBezTo>
                  <a:cubicBezTo>
                    <a:pt x="16258" y="4508"/>
                    <a:pt x="16226" y="4466"/>
                    <a:pt x="16185" y="4435"/>
                  </a:cubicBezTo>
                  <a:cubicBezTo>
                    <a:pt x="16217" y="4435"/>
                    <a:pt x="16258" y="4435"/>
                    <a:pt x="16289" y="4414"/>
                  </a:cubicBezTo>
                  <a:cubicBezTo>
                    <a:pt x="16309" y="4393"/>
                    <a:pt x="16309" y="4352"/>
                    <a:pt x="16279" y="4352"/>
                  </a:cubicBezTo>
                  <a:cubicBezTo>
                    <a:pt x="16279" y="4337"/>
                    <a:pt x="16292" y="4331"/>
                    <a:pt x="16307" y="4331"/>
                  </a:cubicBezTo>
                  <a:cubicBezTo>
                    <a:pt x="16322" y="4331"/>
                    <a:pt x="16340" y="4337"/>
                    <a:pt x="16351" y="4342"/>
                  </a:cubicBezTo>
                  <a:cubicBezTo>
                    <a:pt x="16372" y="4363"/>
                    <a:pt x="16382" y="4384"/>
                    <a:pt x="16413" y="4393"/>
                  </a:cubicBezTo>
                  <a:cubicBezTo>
                    <a:pt x="16427" y="4393"/>
                    <a:pt x="16440" y="4376"/>
                    <a:pt x="16439" y="4363"/>
                  </a:cubicBezTo>
                  <a:lnTo>
                    <a:pt x="16439" y="4363"/>
                  </a:lnTo>
                  <a:cubicBezTo>
                    <a:pt x="16489" y="4397"/>
                    <a:pt x="16554" y="4414"/>
                    <a:pt x="16610" y="4414"/>
                  </a:cubicBezTo>
                  <a:cubicBezTo>
                    <a:pt x="16600" y="4373"/>
                    <a:pt x="16558" y="4342"/>
                    <a:pt x="16507" y="4342"/>
                  </a:cubicBezTo>
                  <a:cubicBezTo>
                    <a:pt x="16558" y="4331"/>
                    <a:pt x="16610" y="4321"/>
                    <a:pt x="16662" y="4321"/>
                  </a:cubicBezTo>
                  <a:cubicBezTo>
                    <a:pt x="16631" y="4301"/>
                    <a:pt x="16590" y="4290"/>
                    <a:pt x="16558" y="4269"/>
                  </a:cubicBezTo>
                  <a:cubicBezTo>
                    <a:pt x="16631" y="4259"/>
                    <a:pt x="16703" y="4238"/>
                    <a:pt x="16776" y="4197"/>
                  </a:cubicBezTo>
                  <a:cubicBezTo>
                    <a:pt x="16724" y="4197"/>
                    <a:pt x="16672" y="4186"/>
                    <a:pt x="16620" y="4186"/>
                  </a:cubicBezTo>
                  <a:cubicBezTo>
                    <a:pt x="16682" y="4166"/>
                    <a:pt x="16735" y="4114"/>
                    <a:pt x="16776" y="4073"/>
                  </a:cubicBezTo>
                  <a:lnTo>
                    <a:pt x="16776" y="4073"/>
                  </a:lnTo>
                  <a:cubicBezTo>
                    <a:pt x="16693" y="4083"/>
                    <a:pt x="16620" y="4103"/>
                    <a:pt x="16548" y="4124"/>
                  </a:cubicBezTo>
                  <a:cubicBezTo>
                    <a:pt x="16590" y="4093"/>
                    <a:pt x="16610" y="4052"/>
                    <a:pt x="16620" y="4010"/>
                  </a:cubicBezTo>
                  <a:lnTo>
                    <a:pt x="16620" y="4010"/>
                  </a:lnTo>
                  <a:lnTo>
                    <a:pt x="16465" y="4073"/>
                  </a:lnTo>
                  <a:cubicBezTo>
                    <a:pt x="16434" y="4031"/>
                    <a:pt x="16372" y="4000"/>
                    <a:pt x="16309" y="4000"/>
                  </a:cubicBezTo>
                  <a:cubicBezTo>
                    <a:pt x="16382" y="3958"/>
                    <a:pt x="16372" y="3855"/>
                    <a:pt x="16289" y="3834"/>
                  </a:cubicBezTo>
                  <a:cubicBezTo>
                    <a:pt x="16362" y="3803"/>
                    <a:pt x="16434" y="3751"/>
                    <a:pt x="16454" y="3689"/>
                  </a:cubicBezTo>
                  <a:lnTo>
                    <a:pt x="16454" y="3689"/>
                  </a:lnTo>
                  <a:cubicBezTo>
                    <a:pt x="16450" y="3695"/>
                    <a:pt x="16444" y="3698"/>
                    <a:pt x="16437" y="3698"/>
                  </a:cubicBezTo>
                  <a:cubicBezTo>
                    <a:pt x="16406" y="3698"/>
                    <a:pt x="16359" y="3654"/>
                    <a:pt x="16392" y="3637"/>
                  </a:cubicBezTo>
                  <a:lnTo>
                    <a:pt x="16392" y="3637"/>
                  </a:lnTo>
                  <a:lnTo>
                    <a:pt x="16299" y="3668"/>
                  </a:lnTo>
                  <a:cubicBezTo>
                    <a:pt x="16237" y="3585"/>
                    <a:pt x="16144" y="3523"/>
                    <a:pt x="16030" y="3492"/>
                  </a:cubicBezTo>
                  <a:cubicBezTo>
                    <a:pt x="16081" y="3482"/>
                    <a:pt x="16113" y="3430"/>
                    <a:pt x="16102" y="3389"/>
                  </a:cubicBezTo>
                  <a:lnTo>
                    <a:pt x="16102" y="3389"/>
                  </a:lnTo>
                  <a:lnTo>
                    <a:pt x="16231" y="3465"/>
                  </a:lnTo>
                  <a:lnTo>
                    <a:pt x="16231" y="3465"/>
                  </a:lnTo>
                  <a:cubicBezTo>
                    <a:pt x="16231" y="3453"/>
                    <a:pt x="16239" y="3440"/>
                    <a:pt x="16258" y="3440"/>
                  </a:cubicBezTo>
                  <a:cubicBezTo>
                    <a:pt x="16264" y="3438"/>
                    <a:pt x="16271" y="3437"/>
                    <a:pt x="16278" y="3437"/>
                  </a:cubicBezTo>
                  <a:cubicBezTo>
                    <a:pt x="16298" y="3437"/>
                    <a:pt x="16320" y="3443"/>
                    <a:pt x="16340" y="3443"/>
                  </a:cubicBezTo>
                  <a:cubicBezTo>
                    <a:pt x="16347" y="3443"/>
                    <a:pt x="16355" y="3443"/>
                    <a:pt x="16362" y="3440"/>
                  </a:cubicBezTo>
                  <a:cubicBezTo>
                    <a:pt x="16376" y="3436"/>
                    <a:pt x="16375" y="3422"/>
                    <a:pt x="16368" y="3412"/>
                  </a:cubicBezTo>
                  <a:lnTo>
                    <a:pt x="16368" y="3412"/>
                  </a:lnTo>
                  <a:cubicBezTo>
                    <a:pt x="16381" y="3413"/>
                    <a:pt x="16394" y="3413"/>
                    <a:pt x="16407" y="3413"/>
                  </a:cubicBezTo>
                  <a:cubicBezTo>
                    <a:pt x="16467" y="3413"/>
                    <a:pt x="16526" y="3404"/>
                    <a:pt x="16579" y="3389"/>
                  </a:cubicBezTo>
                  <a:cubicBezTo>
                    <a:pt x="16531" y="3359"/>
                    <a:pt x="16546" y="3294"/>
                    <a:pt x="16590" y="3269"/>
                  </a:cubicBezTo>
                  <a:lnTo>
                    <a:pt x="16590" y="3269"/>
                  </a:lnTo>
                  <a:cubicBezTo>
                    <a:pt x="16552" y="3287"/>
                    <a:pt x="16513" y="3296"/>
                    <a:pt x="16465" y="3306"/>
                  </a:cubicBezTo>
                  <a:cubicBezTo>
                    <a:pt x="16507" y="3285"/>
                    <a:pt x="16454" y="3233"/>
                    <a:pt x="16413" y="3233"/>
                  </a:cubicBezTo>
                  <a:cubicBezTo>
                    <a:pt x="16381" y="3233"/>
                    <a:pt x="16353" y="3241"/>
                    <a:pt x="16328" y="3255"/>
                  </a:cubicBezTo>
                  <a:lnTo>
                    <a:pt x="16328" y="3255"/>
                  </a:lnTo>
                  <a:cubicBezTo>
                    <a:pt x="16340" y="3244"/>
                    <a:pt x="16351" y="3234"/>
                    <a:pt x="16362" y="3223"/>
                  </a:cubicBezTo>
                  <a:cubicBezTo>
                    <a:pt x="16279" y="3212"/>
                    <a:pt x="16185" y="3202"/>
                    <a:pt x="16102" y="3182"/>
                  </a:cubicBezTo>
                  <a:cubicBezTo>
                    <a:pt x="16196" y="3119"/>
                    <a:pt x="16299" y="3057"/>
                    <a:pt x="16392" y="2984"/>
                  </a:cubicBezTo>
                  <a:lnTo>
                    <a:pt x="16392" y="2984"/>
                  </a:lnTo>
                  <a:cubicBezTo>
                    <a:pt x="16289" y="3005"/>
                    <a:pt x="16175" y="3037"/>
                    <a:pt x="16071" y="3057"/>
                  </a:cubicBezTo>
                  <a:cubicBezTo>
                    <a:pt x="16102" y="2984"/>
                    <a:pt x="16123" y="2912"/>
                    <a:pt x="16154" y="2850"/>
                  </a:cubicBezTo>
                  <a:cubicBezTo>
                    <a:pt x="16113" y="2850"/>
                    <a:pt x="16081" y="2860"/>
                    <a:pt x="16040" y="2860"/>
                  </a:cubicBezTo>
                  <a:cubicBezTo>
                    <a:pt x="16061" y="2829"/>
                    <a:pt x="16081" y="2788"/>
                    <a:pt x="16113" y="2746"/>
                  </a:cubicBezTo>
                  <a:lnTo>
                    <a:pt x="16113" y="2746"/>
                  </a:lnTo>
                  <a:cubicBezTo>
                    <a:pt x="16071" y="2756"/>
                    <a:pt x="16030" y="2756"/>
                    <a:pt x="15989" y="2756"/>
                  </a:cubicBezTo>
                  <a:cubicBezTo>
                    <a:pt x="15999" y="2809"/>
                    <a:pt x="15968" y="2871"/>
                    <a:pt x="15895" y="2901"/>
                  </a:cubicBezTo>
                  <a:cubicBezTo>
                    <a:pt x="15844" y="2767"/>
                    <a:pt x="15895" y="2601"/>
                    <a:pt x="16030" y="2508"/>
                  </a:cubicBezTo>
                  <a:lnTo>
                    <a:pt x="16030" y="2508"/>
                  </a:lnTo>
                  <a:cubicBezTo>
                    <a:pt x="15989" y="2518"/>
                    <a:pt x="15957" y="2528"/>
                    <a:pt x="15916" y="2539"/>
                  </a:cubicBezTo>
                  <a:cubicBezTo>
                    <a:pt x="15895" y="2498"/>
                    <a:pt x="15885" y="2466"/>
                    <a:pt x="15864" y="2425"/>
                  </a:cubicBezTo>
                  <a:cubicBezTo>
                    <a:pt x="15916" y="2383"/>
                    <a:pt x="15989" y="2353"/>
                    <a:pt x="16061" y="2353"/>
                  </a:cubicBezTo>
                  <a:cubicBezTo>
                    <a:pt x="16092" y="2311"/>
                    <a:pt x="16061" y="2249"/>
                    <a:pt x="16009" y="2228"/>
                  </a:cubicBezTo>
                  <a:cubicBezTo>
                    <a:pt x="15989" y="2270"/>
                    <a:pt x="15926" y="2300"/>
                    <a:pt x="15864" y="2300"/>
                  </a:cubicBezTo>
                  <a:cubicBezTo>
                    <a:pt x="15853" y="2270"/>
                    <a:pt x="15833" y="2238"/>
                    <a:pt x="15823" y="2197"/>
                  </a:cubicBezTo>
                  <a:cubicBezTo>
                    <a:pt x="15895" y="2145"/>
                    <a:pt x="15968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7" y="2044"/>
                  </a:cubicBezTo>
                  <a:cubicBezTo>
                    <a:pt x="15849" y="2044"/>
                    <a:pt x="15841" y="2043"/>
                    <a:pt x="15833" y="2042"/>
                  </a:cubicBezTo>
                  <a:cubicBezTo>
                    <a:pt x="15812" y="1814"/>
                    <a:pt x="15823" y="1586"/>
                    <a:pt x="15802" y="1347"/>
                  </a:cubicBezTo>
                  <a:cubicBezTo>
                    <a:pt x="15791" y="1399"/>
                    <a:pt x="15720" y="1931"/>
                    <a:pt x="15749" y="1938"/>
                  </a:cubicBezTo>
                  <a:lnTo>
                    <a:pt x="15749" y="1938"/>
                  </a:lnTo>
                  <a:cubicBezTo>
                    <a:pt x="15715" y="1934"/>
                    <a:pt x="15680" y="1932"/>
                    <a:pt x="15644" y="1932"/>
                  </a:cubicBezTo>
                  <a:cubicBezTo>
                    <a:pt x="15582" y="1932"/>
                    <a:pt x="15519" y="1939"/>
                    <a:pt x="15460" y="1959"/>
                  </a:cubicBezTo>
                  <a:cubicBezTo>
                    <a:pt x="15533" y="2000"/>
                    <a:pt x="15626" y="2031"/>
                    <a:pt x="15719" y="2031"/>
                  </a:cubicBezTo>
                  <a:cubicBezTo>
                    <a:pt x="15688" y="2083"/>
                    <a:pt x="15646" y="2145"/>
                    <a:pt x="15616" y="2197"/>
                  </a:cubicBezTo>
                  <a:cubicBezTo>
                    <a:pt x="15611" y="2174"/>
                    <a:pt x="15583" y="2163"/>
                    <a:pt x="15554" y="2163"/>
                  </a:cubicBezTo>
                  <a:cubicBezTo>
                    <a:pt x="15518" y="2163"/>
                    <a:pt x="15480" y="2179"/>
                    <a:pt x="15480" y="2208"/>
                  </a:cubicBezTo>
                  <a:cubicBezTo>
                    <a:pt x="15574" y="2218"/>
                    <a:pt x="15667" y="2259"/>
                    <a:pt x="15729" y="2321"/>
                  </a:cubicBezTo>
                  <a:cubicBezTo>
                    <a:pt x="15636" y="2321"/>
                    <a:pt x="15533" y="2373"/>
                    <a:pt x="15491" y="2436"/>
                  </a:cubicBezTo>
                  <a:cubicBezTo>
                    <a:pt x="15522" y="2436"/>
                    <a:pt x="15533" y="2487"/>
                    <a:pt x="15501" y="2487"/>
                  </a:cubicBezTo>
                  <a:cubicBezTo>
                    <a:pt x="15563" y="2487"/>
                    <a:pt x="15626" y="2477"/>
                    <a:pt x="15688" y="2466"/>
                  </a:cubicBezTo>
                  <a:lnTo>
                    <a:pt x="15688" y="2964"/>
                  </a:lnTo>
                  <a:cubicBezTo>
                    <a:pt x="15646" y="2984"/>
                    <a:pt x="15605" y="3026"/>
                    <a:pt x="15595" y="3067"/>
                  </a:cubicBezTo>
                  <a:cubicBezTo>
                    <a:pt x="15491" y="3026"/>
                    <a:pt x="15388" y="2995"/>
                    <a:pt x="15284" y="2954"/>
                  </a:cubicBezTo>
                  <a:lnTo>
                    <a:pt x="15284" y="2954"/>
                  </a:lnTo>
                  <a:cubicBezTo>
                    <a:pt x="15315" y="2974"/>
                    <a:pt x="15315" y="3005"/>
                    <a:pt x="15294" y="3016"/>
                  </a:cubicBezTo>
                  <a:cubicBezTo>
                    <a:pt x="15288" y="3018"/>
                    <a:pt x="15281" y="3020"/>
                    <a:pt x="15274" y="3020"/>
                  </a:cubicBezTo>
                  <a:cubicBezTo>
                    <a:pt x="15262" y="3020"/>
                    <a:pt x="15249" y="3016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4" y="3205"/>
                    <a:pt x="15543" y="3254"/>
                  </a:cubicBezTo>
                  <a:cubicBezTo>
                    <a:pt x="15525" y="3248"/>
                    <a:pt x="15503" y="3242"/>
                    <a:pt x="15482" y="3242"/>
                  </a:cubicBezTo>
                  <a:cubicBezTo>
                    <a:pt x="15467" y="3242"/>
                    <a:pt x="15452" y="3245"/>
                    <a:pt x="15439" y="3254"/>
                  </a:cubicBezTo>
                  <a:cubicBezTo>
                    <a:pt x="15429" y="3260"/>
                    <a:pt x="15427" y="3270"/>
                    <a:pt x="15429" y="3280"/>
                  </a:cubicBezTo>
                  <a:lnTo>
                    <a:pt x="15429" y="3280"/>
                  </a:lnTo>
                  <a:cubicBezTo>
                    <a:pt x="15377" y="3251"/>
                    <a:pt x="15322" y="3226"/>
                    <a:pt x="15273" y="3202"/>
                  </a:cubicBezTo>
                  <a:lnTo>
                    <a:pt x="15273" y="3202"/>
                  </a:lnTo>
                  <a:cubicBezTo>
                    <a:pt x="15335" y="3347"/>
                    <a:pt x="15408" y="3502"/>
                    <a:pt x="15553" y="3606"/>
                  </a:cubicBezTo>
                  <a:cubicBezTo>
                    <a:pt x="15563" y="3606"/>
                    <a:pt x="15471" y="3668"/>
                    <a:pt x="15460" y="3679"/>
                  </a:cubicBezTo>
                  <a:cubicBezTo>
                    <a:pt x="15460" y="3679"/>
                    <a:pt x="15460" y="3689"/>
                    <a:pt x="15471" y="3689"/>
                  </a:cubicBezTo>
                  <a:cubicBezTo>
                    <a:pt x="15491" y="3730"/>
                    <a:pt x="15543" y="3762"/>
                    <a:pt x="15533" y="3803"/>
                  </a:cubicBezTo>
                  <a:cubicBezTo>
                    <a:pt x="15512" y="3783"/>
                    <a:pt x="15480" y="3772"/>
                    <a:pt x="15450" y="3772"/>
                  </a:cubicBezTo>
                  <a:cubicBezTo>
                    <a:pt x="15439" y="3783"/>
                    <a:pt x="15460" y="3803"/>
                    <a:pt x="15471" y="3813"/>
                  </a:cubicBezTo>
                  <a:cubicBezTo>
                    <a:pt x="15480" y="3824"/>
                    <a:pt x="15491" y="3845"/>
                    <a:pt x="15480" y="3855"/>
                  </a:cubicBezTo>
                  <a:cubicBezTo>
                    <a:pt x="15439" y="3834"/>
                    <a:pt x="15418" y="3813"/>
                    <a:pt x="15398" y="3783"/>
                  </a:cubicBezTo>
                  <a:cubicBezTo>
                    <a:pt x="15377" y="3803"/>
                    <a:pt x="15377" y="3824"/>
                    <a:pt x="15388" y="3855"/>
                  </a:cubicBezTo>
                  <a:cubicBezTo>
                    <a:pt x="15367" y="3834"/>
                    <a:pt x="15346" y="3824"/>
                    <a:pt x="15325" y="3824"/>
                  </a:cubicBezTo>
                  <a:cubicBezTo>
                    <a:pt x="15315" y="3834"/>
                    <a:pt x="15325" y="3855"/>
                    <a:pt x="15325" y="3865"/>
                  </a:cubicBezTo>
                  <a:cubicBezTo>
                    <a:pt x="15335" y="3875"/>
                    <a:pt x="15346" y="3886"/>
                    <a:pt x="15367" y="3896"/>
                  </a:cubicBezTo>
                  <a:cubicBezTo>
                    <a:pt x="15356" y="3896"/>
                    <a:pt x="15335" y="3896"/>
                    <a:pt x="15325" y="3886"/>
                  </a:cubicBezTo>
                  <a:cubicBezTo>
                    <a:pt x="15325" y="3886"/>
                    <a:pt x="15315" y="3886"/>
                    <a:pt x="15315" y="3896"/>
                  </a:cubicBezTo>
                  <a:cubicBezTo>
                    <a:pt x="15305" y="3896"/>
                    <a:pt x="15315" y="3907"/>
                    <a:pt x="15315" y="3907"/>
                  </a:cubicBezTo>
                  <a:cubicBezTo>
                    <a:pt x="15325" y="3907"/>
                    <a:pt x="15335" y="3917"/>
                    <a:pt x="15335" y="3917"/>
                  </a:cubicBezTo>
                  <a:cubicBezTo>
                    <a:pt x="15346" y="3928"/>
                    <a:pt x="15346" y="3938"/>
                    <a:pt x="15335" y="3948"/>
                  </a:cubicBezTo>
                  <a:lnTo>
                    <a:pt x="15294" y="3948"/>
                  </a:lnTo>
                  <a:cubicBezTo>
                    <a:pt x="15263" y="3938"/>
                    <a:pt x="15232" y="3907"/>
                    <a:pt x="15232" y="3875"/>
                  </a:cubicBezTo>
                  <a:lnTo>
                    <a:pt x="15190" y="3917"/>
                  </a:lnTo>
                  <a:cubicBezTo>
                    <a:pt x="15180" y="3886"/>
                    <a:pt x="15170" y="3865"/>
                    <a:pt x="15160" y="3845"/>
                  </a:cubicBezTo>
                  <a:cubicBezTo>
                    <a:pt x="15139" y="3855"/>
                    <a:pt x="15128" y="3875"/>
                    <a:pt x="15118" y="3886"/>
                  </a:cubicBezTo>
                  <a:cubicBezTo>
                    <a:pt x="15118" y="3875"/>
                    <a:pt x="15098" y="3865"/>
                    <a:pt x="15087" y="3865"/>
                  </a:cubicBezTo>
                  <a:cubicBezTo>
                    <a:pt x="15066" y="3875"/>
                    <a:pt x="15087" y="3907"/>
                    <a:pt x="15066" y="3928"/>
                  </a:cubicBezTo>
                  <a:cubicBezTo>
                    <a:pt x="15045" y="3928"/>
                    <a:pt x="15035" y="3917"/>
                    <a:pt x="15025" y="3907"/>
                  </a:cubicBezTo>
                  <a:cubicBezTo>
                    <a:pt x="15015" y="3896"/>
                    <a:pt x="15004" y="3762"/>
                    <a:pt x="15004" y="3762"/>
                  </a:cubicBezTo>
                  <a:cubicBezTo>
                    <a:pt x="15035" y="3751"/>
                    <a:pt x="15025" y="3710"/>
                    <a:pt x="14994" y="3700"/>
                  </a:cubicBezTo>
                  <a:lnTo>
                    <a:pt x="15056" y="3668"/>
                  </a:lnTo>
                  <a:cubicBezTo>
                    <a:pt x="15025" y="3658"/>
                    <a:pt x="14994" y="3647"/>
                    <a:pt x="14973" y="3627"/>
                  </a:cubicBezTo>
                  <a:cubicBezTo>
                    <a:pt x="15015" y="3627"/>
                    <a:pt x="15056" y="3617"/>
                    <a:pt x="15098" y="3617"/>
                  </a:cubicBezTo>
                  <a:cubicBezTo>
                    <a:pt x="15077" y="3606"/>
                    <a:pt x="15056" y="3585"/>
                    <a:pt x="15035" y="3575"/>
                  </a:cubicBezTo>
                  <a:lnTo>
                    <a:pt x="15035" y="3575"/>
                  </a:lnTo>
                  <a:cubicBezTo>
                    <a:pt x="15066" y="3585"/>
                    <a:pt x="15098" y="3585"/>
                    <a:pt x="15139" y="3596"/>
                  </a:cubicBezTo>
                  <a:cubicBezTo>
                    <a:pt x="15149" y="3596"/>
                    <a:pt x="15160" y="3596"/>
                    <a:pt x="15170" y="3585"/>
                  </a:cubicBezTo>
                  <a:cubicBezTo>
                    <a:pt x="15180" y="3575"/>
                    <a:pt x="15180" y="3565"/>
                    <a:pt x="15170" y="3555"/>
                  </a:cubicBezTo>
                  <a:cubicBezTo>
                    <a:pt x="15149" y="3544"/>
                    <a:pt x="15139" y="3544"/>
                    <a:pt x="15118" y="3544"/>
                  </a:cubicBezTo>
                  <a:cubicBezTo>
                    <a:pt x="15128" y="3534"/>
                    <a:pt x="15139" y="3513"/>
                    <a:pt x="15149" y="3502"/>
                  </a:cubicBezTo>
                  <a:lnTo>
                    <a:pt x="15066" y="3502"/>
                  </a:lnTo>
                  <a:cubicBezTo>
                    <a:pt x="15077" y="3492"/>
                    <a:pt x="15098" y="3482"/>
                    <a:pt x="15107" y="3461"/>
                  </a:cubicBezTo>
                  <a:lnTo>
                    <a:pt x="15107" y="3461"/>
                  </a:lnTo>
                  <a:lnTo>
                    <a:pt x="14952" y="3523"/>
                  </a:lnTo>
                  <a:cubicBezTo>
                    <a:pt x="14942" y="3482"/>
                    <a:pt x="14932" y="3430"/>
                    <a:pt x="14932" y="3389"/>
                  </a:cubicBezTo>
                  <a:cubicBezTo>
                    <a:pt x="14938" y="3389"/>
                    <a:pt x="14945" y="3393"/>
                    <a:pt x="14952" y="3393"/>
                  </a:cubicBezTo>
                  <a:cubicBezTo>
                    <a:pt x="14956" y="3393"/>
                    <a:pt x="14959" y="3392"/>
                    <a:pt x="14962" y="3389"/>
                  </a:cubicBezTo>
                  <a:cubicBezTo>
                    <a:pt x="14962" y="3378"/>
                    <a:pt x="14962" y="3357"/>
                    <a:pt x="14942" y="3357"/>
                  </a:cubicBezTo>
                  <a:cubicBezTo>
                    <a:pt x="14983" y="3357"/>
                    <a:pt x="15025" y="3368"/>
                    <a:pt x="15066" y="3378"/>
                  </a:cubicBezTo>
                  <a:cubicBezTo>
                    <a:pt x="15072" y="3373"/>
                    <a:pt x="15071" y="3364"/>
                    <a:pt x="15068" y="3357"/>
                  </a:cubicBezTo>
                  <a:lnTo>
                    <a:pt x="15068" y="3357"/>
                  </a:lnTo>
                  <a:cubicBezTo>
                    <a:pt x="15086" y="3369"/>
                    <a:pt x="15112" y="3376"/>
                    <a:pt x="15138" y="3376"/>
                  </a:cubicBezTo>
                  <a:cubicBezTo>
                    <a:pt x="15161" y="3376"/>
                    <a:pt x="15184" y="3371"/>
                    <a:pt x="15201" y="3357"/>
                  </a:cubicBezTo>
                  <a:cubicBezTo>
                    <a:pt x="15180" y="3347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60" y="3316"/>
                    <a:pt x="15128" y="3306"/>
                    <a:pt x="15098" y="3295"/>
                  </a:cubicBezTo>
                  <a:cubicBezTo>
                    <a:pt x="15118" y="3295"/>
                    <a:pt x="15149" y="3295"/>
                    <a:pt x="15170" y="3285"/>
                  </a:cubicBezTo>
                  <a:cubicBezTo>
                    <a:pt x="15201" y="3274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80" y="3244"/>
                    <a:pt x="15139" y="3254"/>
                    <a:pt x="15107" y="3264"/>
                  </a:cubicBezTo>
                  <a:cubicBezTo>
                    <a:pt x="15107" y="3254"/>
                    <a:pt x="15118" y="3233"/>
                    <a:pt x="15128" y="3223"/>
                  </a:cubicBezTo>
                  <a:cubicBezTo>
                    <a:pt x="15113" y="3218"/>
                    <a:pt x="15097" y="3215"/>
                    <a:pt x="15083" y="3215"/>
                  </a:cubicBezTo>
                  <a:cubicBezTo>
                    <a:pt x="15069" y="3215"/>
                    <a:pt x="15056" y="3218"/>
                    <a:pt x="15045" y="3223"/>
                  </a:cubicBezTo>
                  <a:cubicBezTo>
                    <a:pt x="15045" y="3212"/>
                    <a:pt x="15056" y="3202"/>
                    <a:pt x="15056" y="3182"/>
                  </a:cubicBezTo>
                  <a:lnTo>
                    <a:pt x="15056" y="3182"/>
                  </a:lnTo>
                  <a:cubicBezTo>
                    <a:pt x="15035" y="3202"/>
                    <a:pt x="15015" y="3212"/>
                    <a:pt x="14983" y="3233"/>
                  </a:cubicBezTo>
                  <a:lnTo>
                    <a:pt x="14983" y="3202"/>
                  </a:lnTo>
                  <a:cubicBezTo>
                    <a:pt x="14952" y="3233"/>
                    <a:pt x="14921" y="3264"/>
                    <a:pt x="14900" y="3295"/>
                  </a:cubicBezTo>
                  <a:cubicBezTo>
                    <a:pt x="14880" y="3067"/>
                    <a:pt x="14880" y="2839"/>
                    <a:pt x="14880" y="2601"/>
                  </a:cubicBezTo>
                  <a:cubicBezTo>
                    <a:pt x="14880" y="2560"/>
                    <a:pt x="14880" y="2508"/>
                    <a:pt x="14859" y="2466"/>
                  </a:cubicBezTo>
                  <a:lnTo>
                    <a:pt x="14859" y="2466"/>
                  </a:lnTo>
                  <a:cubicBezTo>
                    <a:pt x="14870" y="2498"/>
                    <a:pt x="14838" y="2581"/>
                    <a:pt x="14838" y="2611"/>
                  </a:cubicBezTo>
                  <a:cubicBezTo>
                    <a:pt x="14828" y="2694"/>
                    <a:pt x="14817" y="2788"/>
                    <a:pt x="14807" y="2871"/>
                  </a:cubicBezTo>
                  <a:cubicBezTo>
                    <a:pt x="14797" y="2964"/>
                    <a:pt x="14787" y="3046"/>
                    <a:pt x="14776" y="3129"/>
                  </a:cubicBezTo>
                  <a:lnTo>
                    <a:pt x="14776" y="3254"/>
                  </a:lnTo>
                  <a:cubicBezTo>
                    <a:pt x="14734" y="3233"/>
                    <a:pt x="14714" y="3182"/>
                    <a:pt x="14683" y="3150"/>
                  </a:cubicBezTo>
                  <a:lnTo>
                    <a:pt x="14683" y="3150"/>
                  </a:lnTo>
                  <a:cubicBezTo>
                    <a:pt x="14693" y="3161"/>
                    <a:pt x="14693" y="3182"/>
                    <a:pt x="14693" y="3192"/>
                  </a:cubicBezTo>
                  <a:cubicBezTo>
                    <a:pt x="14672" y="3171"/>
                    <a:pt x="14631" y="3161"/>
                    <a:pt x="14600" y="3150"/>
                  </a:cubicBezTo>
                  <a:lnTo>
                    <a:pt x="14600" y="3150"/>
                  </a:lnTo>
                  <a:cubicBezTo>
                    <a:pt x="14600" y="3171"/>
                    <a:pt x="14621" y="3192"/>
                    <a:pt x="14631" y="3202"/>
                  </a:cubicBezTo>
                  <a:cubicBezTo>
                    <a:pt x="14610" y="3202"/>
                    <a:pt x="14579" y="3192"/>
                    <a:pt x="14548" y="3192"/>
                  </a:cubicBezTo>
                  <a:cubicBezTo>
                    <a:pt x="14548" y="3212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507" y="3254"/>
                    <a:pt x="14486" y="3264"/>
                    <a:pt x="14486" y="3285"/>
                  </a:cubicBezTo>
                  <a:cubicBezTo>
                    <a:pt x="14507" y="3285"/>
                    <a:pt x="14527" y="3285"/>
                    <a:pt x="14559" y="3295"/>
                  </a:cubicBezTo>
                  <a:cubicBezTo>
                    <a:pt x="14548" y="3306"/>
                    <a:pt x="14538" y="3306"/>
                    <a:pt x="14527" y="3316"/>
                  </a:cubicBezTo>
                  <a:cubicBezTo>
                    <a:pt x="14527" y="3327"/>
                    <a:pt x="14517" y="3337"/>
                    <a:pt x="14527" y="3337"/>
                  </a:cubicBezTo>
                  <a:lnTo>
                    <a:pt x="14559" y="3337"/>
                  </a:lnTo>
                  <a:cubicBezTo>
                    <a:pt x="14562" y="3335"/>
                    <a:pt x="14566" y="3334"/>
                    <a:pt x="14570" y="3334"/>
                  </a:cubicBezTo>
                  <a:cubicBezTo>
                    <a:pt x="14586" y="3334"/>
                    <a:pt x="14600" y="3351"/>
                    <a:pt x="14600" y="3368"/>
                  </a:cubicBezTo>
                  <a:cubicBezTo>
                    <a:pt x="14621" y="3368"/>
                    <a:pt x="14652" y="3357"/>
                    <a:pt x="14683" y="3357"/>
                  </a:cubicBezTo>
                  <a:cubicBezTo>
                    <a:pt x="14672" y="3368"/>
                    <a:pt x="14683" y="3378"/>
                    <a:pt x="14693" y="3389"/>
                  </a:cubicBezTo>
                  <a:cubicBezTo>
                    <a:pt x="14704" y="3399"/>
                    <a:pt x="14714" y="3399"/>
                    <a:pt x="14725" y="3410"/>
                  </a:cubicBezTo>
                  <a:cubicBezTo>
                    <a:pt x="14755" y="3430"/>
                    <a:pt x="14766" y="3461"/>
                    <a:pt x="14755" y="3482"/>
                  </a:cubicBezTo>
                  <a:cubicBezTo>
                    <a:pt x="14683" y="3482"/>
                    <a:pt x="14652" y="3389"/>
                    <a:pt x="14579" y="3389"/>
                  </a:cubicBezTo>
                  <a:cubicBezTo>
                    <a:pt x="14589" y="3399"/>
                    <a:pt x="14589" y="3410"/>
                    <a:pt x="14579" y="3419"/>
                  </a:cubicBezTo>
                  <a:cubicBezTo>
                    <a:pt x="14559" y="3399"/>
                    <a:pt x="14527" y="3389"/>
                    <a:pt x="14486" y="3389"/>
                  </a:cubicBezTo>
                  <a:lnTo>
                    <a:pt x="14517" y="3419"/>
                  </a:lnTo>
                  <a:cubicBezTo>
                    <a:pt x="14497" y="3410"/>
                    <a:pt x="14476" y="3410"/>
                    <a:pt x="14444" y="3410"/>
                  </a:cubicBezTo>
                  <a:cubicBezTo>
                    <a:pt x="14455" y="3419"/>
                    <a:pt x="14465" y="3419"/>
                    <a:pt x="14476" y="3430"/>
                  </a:cubicBezTo>
                  <a:cubicBezTo>
                    <a:pt x="14424" y="3440"/>
                    <a:pt x="14382" y="3461"/>
                    <a:pt x="14351" y="3482"/>
                  </a:cubicBezTo>
                  <a:lnTo>
                    <a:pt x="14465" y="3482"/>
                  </a:lnTo>
                  <a:cubicBezTo>
                    <a:pt x="14444" y="3502"/>
                    <a:pt x="14444" y="3534"/>
                    <a:pt x="14434" y="3555"/>
                  </a:cubicBezTo>
                  <a:cubicBezTo>
                    <a:pt x="14476" y="3555"/>
                    <a:pt x="14507" y="3544"/>
                    <a:pt x="14548" y="3523"/>
                  </a:cubicBezTo>
                  <a:cubicBezTo>
                    <a:pt x="14548" y="3544"/>
                    <a:pt x="14548" y="3555"/>
                    <a:pt x="14559" y="3565"/>
                  </a:cubicBezTo>
                  <a:cubicBezTo>
                    <a:pt x="14589" y="3555"/>
                    <a:pt x="14621" y="3544"/>
                    <a:pt x="14642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5"/>
                    <a:pt x="14693" y="3550"/>
                    <a:pt x="14713" y="3550"/>
                  </a:cubicBezTo>
                  <a:cubicBezTo>
                    <a:pt x="14738" y="3550"/>
                    <a:pt x="14760" y="3558"/>
                    <a:pt x="14766" y="3575"/>
                  </a:cubicBezTo>
                  <a:cubicBezTo>
                    <a:pt x="14760" y="3584"/>
                    <a:pt x="14749" y="3587"/>
                    <a:pt x="14737" y="3587"/>
                  </a:cubicBezTo>
                  <a:cubicBezTo>
                    <a:pt x="14716" y="3587"/>
                    <a:pt x="14689" y="3579"/>
                    <a:pt x="14667" y="3579"/>
                  </a:cubicBezTo>
                  <a:cubicBezTo>
                    <a:pt x="14657" y="3579"/>
                    <a:pt x="14648" y="3581"/>
                    <a:pt x="14642" y="3585"/>
                  </a:cubicBezTo>
                  <a:cubicBezTo>
                    <a:pt x="14652" y="3596"/>
                    <a:pt x="14672" y="3606"/>
                    <a:pt x="14683" y="3617"/>
                  </a:cubicBezTo>
                  <a:cubicBezTo>
                    <a:pt x="14678" y="3622"/>
                    <a:pt x="14670" y="3622"/>
                    <a:pt x="14662" y="3622"/>
                  </a:cubicBezTo>
                  <a:cubicBezTo>
                    <a:pt x="14654" y="3622"/>
                    <a:pt x="14647" y="3622"/>
                    <a:pt x="14642" y="3627"/>
                  </a:cubicBezTo>
                  <a:cubicBezTo>
                    <a:pt x="14631" y="3647"/>
                    <a:pt x="14693" y="3658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3"/>
                    <a:pt x="14618" y="3743"/>
                  </a:cubicBezTo>
                  <a:cubicBezTo>
                    <a:pt x="14616" y="3743"/>
                    <a:pt x="14613" y="3742"/>
                    <a:pt x="14610" y="3741"/>
                  </a:cubicBezTo>
                  <a:cubicBezTo>
                    <a:pt x="14579" y="3741"/>
                    <a:pt x="14569" y="3730"/>
                    <a:pt x="14548" y="3710"/>
                  </a:cubicBezTo>
                  <a:cubicBezTo>
                    <a:pt x="14527" y="3689"/>
                    <a:pt x="14486" y="3668"/>
                    <a:pt x="14455" y="3658"/>
                  </a:cubicBezTo>
                  <a:lnTo>
                    <a:pt x="14455" y="3658"/>
                  </a:lnTo>
                  <a:cubicBezTo>
                    <a:pt x="14465" y="3668"/>
                    <a:pt x="14444" y="3679"/>
                    <a:pt x="14424" y="3679"/>
                  </a:cubicBezTo>
                  <a:cubicBezTo>
                    <a:pt x="14410" y="3679"/>
                    <a:pt x="14396" y="3674"/>
                    <a:pt x="14388" y="3674"/>
                  </a:cubicBezTo>
                  <a:cubicBezTo>
                    <a:pt x="14384" y="3674"/>
                    <a:pt x="14382" y="3675"/>
                    <a:pt x="14382" y="3679"/>
                  </a:cubicBezTo>
                  <a:cubicBezTo>
                    <a:pt x="14382" y="3689"/>
                    <a:pt x="14393" y="3710"/>
                    <a:pt x="14403" y="3720"/>
                  </a:cubicBezTo>
                  <a:cubicBezTo>
                    <a:pt x="14382" y="3720"/>
                    <a:pt x="14361" y="3730"/>
                    <a:pt x="14341" y="3741"/>
                  </a:cubicBezTo>
                  <a:cubicBezTo>
                    <a:pt x="14361" y="3762"/>
                    <a:pt x="14372" y="3772"/>
                    <a:pt x="14393" y="3783"/>
                  </a:cubicBezTo>
                  <a:cubicBezTo>
                    <a:pt x="14372" y="3792"/>
                    <a:pt x="14393" y="3824"/>
                    <a:pt x="14424" y="3824"/>
                  </a:cubicBezTo>
                  <a:cubicBezTo>
                    <a:pt x="14468" y="3830"/>
                    <a:pt x="14516" y="3840"/>
                    <a:pt x="14561" y="3840"/>
                  </a:cubicBezTo>
                  <a:cubicBezTo>
                    <a:pt x="14577" y="3840"/>
                    <a:pt x="14592" y="3839"/>
                    <a:pt x="14607" y="3836"/>
                  </a:cubicBezTo>
                  <a:lnTo>
                    <a:pt x="14607" y="3836"/>
                  </a:lnTo>
                  <a:cubicBezTo>
                    <a:pt x="14598" y="3850"/>
                    <a:pt x="14602" y="3874"/>
                    <a:pt x="14621" y="3886"/>
                  </a:cubicBezTo>
                  <a:cubicBezTo>
                    <a:pt x="14636" y="3891"/>
                    <a:pt x="14654" y="3894"/>
                    <a:pt x="14672" y="3894"/>
                  </a:cubicBezTo>
                  <a:cubicBezTo>
                    <a:pt x="14691" y="3894"/>
                    <a:pt x="14709" y="3891"/>
                    <a:pt x="14725" y="3886"/>
                  </a:cubicBezTo>
                  <a:lnTo>
                    <a:pt x="14725" y="3886"/>
                  </a:lnTo>
                  <a:cubicBezTo>
                    <a:pt x="14672" y="3917"/>
                    <a:pt x="14610" y="3938"/>
                    <a:pt x="14559" y="3969"/>
                  </a:cubicBezTo>
                  <a:cubicBezTo>
                    <a:pt x="14600" y="3990"/>
                    <a:pt x="14631" y="4000"/>
                    <a:pt x="14672" y="4010"/>
                  </a:cubicBezTo>
                  <a:cubicBezTo>
                    <a:pt x="14631" y="4031"/>
                    <a:pt x="14579" y="4041"/>
                    <a:pt x="14538" y="4062"/>
                  </a:cubicBezTo>
                  <a:cubicBezTo>
                    <a:pt x="14610" y="4083"/>
                    <a:pt x="14683" y="4103"/>
                    <a:pt x="14755" y="4135"/>
                  </a:cubicBezTo>
                  <a:cubicBezTo>
                    <a:pt x="14685" y="4161"/>
                    <a:pt x="14614" y="4188"/>
                    <a:pt x="14537" y="4208"/>
                  </a:cubicBezTo>
                  <a:lnTo>
                    <a:pt x="14537" y="4208"/>
                  </a:lnTo>
                  <a:cubicBezTo>
                    <a:pt x="14512" y="4201"/>
                    <a:pt x="14484" y="4197"/>
                    <a:pt x="14455" y="4197"/>
                  </a:cubicBezTo>
                  <a:cubicBezTo>
                    <a:pt x="14446" y="4137"/>
                    <a:pt x="14374" y="4098"/>
                    <a:pt x="14302" y="4098"/>
                  </a:cubicBezTo>
                  <a:cubicBezTo>
                    <a:pt x="14287" y="4098"/>
                    <a:pt x="14272" y="4100"/>
                    <a:pt x="14258" y="4103"/>
                  </a:cubicBezTo>
                  <a:cubicBezTo>
                    <a:pt x="14165" y="4083"/>
                    <a:pt x="14082" y="4052"/>
                    <a:pt x="13999" y="4010"/>
                  </a:cubicBezTo>
                  <a:cubicBezTo>
                    <a:pt x="13959" y="4020"/>
                    <a:pt x="13909" y="4030"/>
                    <a:pt x="13869" y="4040"/>
                  </a:cubicBezTo>
                  <a:lnTo>
                    <a:pt x="13869" y="4040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4" y="4075"/>
                    <a:pt x="13906" y="4093"/>
                  </a:cubicBezTo>
                  <a:cubicBezTo>
                    <a:pt x="13928" y="4086"/>
                    <a:pt x="13955" y="4079"/>
                    <a:pt x="13980" y="4079"/>
                  </a:cubicBezTo>
                  <a:cubicBezTo>
                    <a:pt x="13990" y="4079"/>
                    <a:pt x="14000" y="4080"/>
                    <a:pt x="14009" y="4083"/>
                  </a:cubicBezTo>
                  <a:cubicBezTo>
                    <a:pt x="14024" y="4097"/>
                    <a:pt x="14018" y="4128"/>
                    <a:pt x="14005" y="4137"/>
                  </a:cubicBezTo>
                  <a:lnTo>
                    <a:pt x="14005" y="4137"/>
                  </a:lnTo>
                  <a:cubicBezTo>
                    <a:pt x="13999" y="4137"/>
                    <a:pt x="13994" y="4136"/>
                    <a:pt x="13988" y="4135"/>
                  </a:cubicBezTo>
                  <a:lnTo>
                    <a:pt x="13988" y="4135"/>
                  </a:lnTo>
                  <a:cubicBezTo>
                    <a:pt x="13992" y="4138"/>
                    <a:pt x="13995" y="4140"/>
                    <a:pt x="13998" y="4140"/>
                  </a:cubicBezTo>
                  <a:cubicBezTo>
                    <a:pt x="14001" y="4140"/>
                    <a:pt x="14003" y="4139"/>
                    <a:pt x="14005" y="4137"/>
                  </a:cubicBezTo>
                  <a:lnTo>
                    <a:pt x="14005" y="4137"/>
                  </a:lnTo>
                  <a:cubicBezTo>
                    <a:pt x="14063" y="4145"/>
                    <a:pt x="14130" y="4145"/>
                    <a:pt x="14196" y="4145"/>
                  </a:cubicBezTo>
                  <a:cubicBezTo>
                    <a:pt x="14156" y="4155"/>
                    <a:pt x="14154" y="4202"/>
                    <a:pt x="14181" y="4224"/>
                  </a:cubicBezTo>
                  <a:lnTo>
                    <a:pt x="14181" y="4224"/>
                  </a:lnTo>
                  <a:cubicBezTo>
                    <a:pt x="14144" y="4220"/>
                    <a:pt x="14108" y="4218"/>
                    <a:pt x="14071" y="4218"/>
                  </a:cubicBezTo>
                  <a:cubicBezTo>
                    <a:pt x="14186" y="4280"/>
                    <a:pt x="14299" y="4352"/>
                    <a:pt x="14403" y="4414"/>
                  </a:cubicBezTo>
                  <a:cubicBezTo>
                    <a:pt x="14351" y="4487"/>
                    <a:pt x="14351" y="4580"/>
                    <a:pt x="14393" y="4663"/>
                  </a:cubicBezTo>
                  <a:cubicBezTo>
                    <a:pt x="14171" y="4623"/>
                    <a:pt x="13969" y="4543"/>
                    <a:pt x="13806" y="4415"/>
                  </a:cubicBezTo>
                  <a:lnTo>
                    <a:pt x="13806" y="4415"/>
                  </a:lnTo>
                  <a:cubicBezTo>
                    <a:pt x="13824" y="4440"/>
                    <a:pt x="13799" y="4481"/>
                    <a:pt x="13781" y="4508"/>
                  </a:cubicBezTo>
                  <a:cubicBezTo>
                    <a:pt x="13774" y="4530"/>
                    <a:pt x="13806" y="4565"/>
                    <a:pt x="13827" y="4565"/>
                  </a:cubicBezTo>
                  <a:cubicBezTo>
                    <a:pt x="13834" y="4565"/>
                    <a:pt x="13841" y="4560"/>
                    <a:pt x="13843" y="4549"/>
                  </a:cubicBezTo>
                  <a:cubicBezTo>
                    <a:pt x="13843" y="4641"/>
                    <a:pt x="13949" y="4708"/>
                    <a:pt x="14052" y="4708"/>
                  </a:cubicBezTo>
                  <a:cubicBezTo>
                    <a:pt x="14053" y="4708"/>
                    <a:pt x="14054" y="4708"/>
                    <a:pt x="14055" y="4708"/>
                  </a:cubicBezTo>
                  <a:lnTo>
                    <a:pt x="14055" y="4708"/>
                  </a:lnTo>
                  <a:cubicBezTo>
                    <a:pt x="14046" y="4716"/>
                    <a:pt x="14041" y="4727"/>
                    <a:pt x="14041" y="4736"/>
                  </a:cubicBezTo>
                  <a:cubicBezTo>
                    <a:pt x="14041" y="4757"/>
                    <a:pt x="14071" y="4777"/>
                    <a:pt x="14092" y="4798"/>
                  </a:cubicBezTo>
                  <a:cubicBezTo>
                    <a:pt x="14216" y="4891"/>
                    <a:pt x="14248" y="5057"/>
                    <a:pt x="14175" y="5181"/>
                  </a:cubicBezTo>
                  <a:cubicBezTo>
                    <a:pt x="14133" y="5171"/>
                    <a:pt x="14092" y="5160"/>
                    <a:pt x="14051" y="5139"/>
                  </a:cubicBezTo>
                  <a:cubicBezTo>
                    <a:pt x="14030" y="5202"/>
                    <a:pt x="14020" y="5254"/>
                    <a:pt x="13999" y="5305"/>
                  </a:cubicBezTo>
                  <a:cubicBezTo>
                    <a:pt x="14009" y="5347"/>
                    <a:pt x="14061" y="5367"/>
                    <a:pt x="14103" y="5388"/>
                  </a:cubicBezTo>
                  <a:cubicBezTo>
                    <a:pt x="14144" y="5409"/>
                    <a:pt x="14186" y="5450"/>
                    <a:pt x="14175" y="5492"/>
                  </a:cubicBezTo>
                  <a:cubicBezTo>
                    <a:pt x="14169" y="5501"/>
                    <a:pt x="14156" y="5505"/>
                    <a:pt x="14141" y="5505"/>
                  </a:cubicBezTo>
                  <a:cubicBezTo>
                    <a:pt x="14137" y="5505"/>
                    <a:pt x="14134" y="5505"/>
                    <a:pt x="14130" y="5504"/>
                  </a:cubicBezTo>
                  <a:lnTo>
                    <a:pt x="14130" y="5504"/>
                  </a:lnTo>
                  <a:cubicBezTo>
                    <a:pt x="14206" y="5594"/>
                    <a:pt x="14268" y="5684"/>
                    <a:pt x="14331" y="5782"/>
                  </a:cubicBezTo>
                  <a:cubicBezTo>
                    <a:pt x="14299" y="5813"/>
                    <a:pt x="14248" y="5834"/>
                    <a:pt x="14206" y="5844"/>
                  </a:cubicBezTo>
                  <a:cubicBezTo>
                    <a:pt x="14165" y="5813"/>
                    <a:pt x="14133" y="5772"/>
                    <a:pt x="14133" y="5730"/>
                  </a:cubicBezTo>
                  <a:cubicBezTo>
                    <a:pt x="14071" y="5740"/>
                    <a:pt x="13999" y="5761"/>
                    <a:pt x="13947" y="5761"/>
                  </a:cubicBezTo>
                  <a:cubicBezTo>
                    <a:pt x="13928" y="5785"/>
                    <a:pt x="13901" y="5802"/>
                    <a:pt x="13872" y="5812"/>
                  </a:cubicBezTo>
                  <a:lnTo>
                    <a:pt x="13872" y="5812"/>
                  </a:lnTo>
                  <a:cubicBezTo>
                    <a:pt x="13855" y="5845"/>
                    <a:pt x="13819" y="5872"/>
                    <a:pt x="13777" y="5872"/>
                  </a:cubicBezTo>
                  <a:cubicBezTo>
                    <a:pt x="13765" y="5872"/>
                    <a:pt x="13752" y="5870"/>
                    <a:pt x="13740" y="5865"/>
                  </a:cubicBezTo>
                  <a:cubicBezTo>
                    <a:pt x="13656" y="5840"/>
                    <a:pt x="13674" y="5734"/>
                    <a:pt x="13739" y="5699"/>
                  </a:cubicBezTo>
                  <a:lnTo>
                    <a:pt x="13739" y="5699"/>
                  </a:lnTo>
                  <a:cubicBezTo>
                    <a:pt x="13721" y="5702"/>
                    <a:pt x="13703" y="5705"/>
                    <a:pt x="13688" y="5710"/>
                  </a:cubicBezTo>
                  <a:cubicBezTo>
                    <a:pt x="13688" y="5648"/>
                    <a:pt x="13719" y="5585"/>
                    <a:pt x="13771" y="5544"/>
                  </a:cubicBezTo>
                  <a:cubicBezTo>
                    <a:pt x="13751" y="5512"/>
                    <a:pt x="13709" y="5492"/>
                    <a:pt x="13657" y="5482"/>
                  </a:cubicBezTo>
                  <a:cubicBezTo>
                    <a:pt x="13657" y="5525"/>
                    <a:pt x="13628" y="5568"/>
                    <a:pt x="13582" y="5594"/>
                  </a:cubicBezTo>
                  <a:lnTo>
                    <a:pt x="13582" y="5594"/>
                  </a:lnTo>
                  <a:cubicBezTo>
                    <a:pt x="13581" y="5591"/>
                    <a:pt x="13578" y="5588"/>
                    <a:pt x="13574" y="5585"/>
                  </a:cubicBezTo>
                  <a:cubicBezTo>
                    <a:pt x="13553" y="5565"/>
                    <a:pt x="13512" y="5575"/>
                    <a:pt x="13502" y="5554"/>
                  </a:cubicBezTo>
                  <a:cubicBezTo>
                    <a:pt x="13481" y="5523"/>
                    <a:pt x="13543" y="5503"/>
                    <a:pt x="13585" y="5492"/>
                  </a:cubicBezTo>
                  <a:cubicBezTo>
                    <a:pt x="13533" y="5492"/>
                    <a:pt x="13491" y="5482"/>
                    <a:pt x="13450" y="5461"/>
                  </a:cubicBezTo>
                  <a:cubicBezTo>
                    <a:pt x="13481" y="5430"/>
                    <a:pt x="13502" y="5388"/>
                    <a:pt x="13502" y="5357"/>
                  </a:cubicBezTo>
                  <a:cubicBezTo>
                    <a:pt x="13398" y="5337"/>
                    <a:pt x="13429" y="5212"/>
                    <a:pt x="13502" y="5160"/>
                  </a:cubicBezTo>
                  <a:cubicBezTo>
                    <a:pt x="13585" y="5109"/>
                    <a:pt x="13698" y="5088"/>
                    <a:pt x="13740" y="5015"/>
                  </a:cubicBezTo>
                  <a:cubicBezTo>
                    <a:pt x="13709" y="4964"/>
                    <a:pt x="13636" y="4943"/>
                    <a:pt x="13574" y="4943"/>
                  </a:cubicBezTo>
                  <a:cubicBezTo>
                    <a:pt x="13564" y="4902"/>
                    <a:pt x="13605" y="4849"/>
                    <a:pt x="13657" y="4819"/>
                  </a:cubicBezTo>
                  <a:cubicBezTo>
                    <a:pt x="13585" y="4819"/>
                    <a:pt x="13523" y="4829"/>
                    <a:pt x="13450" y="4829"/>
                  </a:cubicBezTo>
                  <a:cubicBezTo>
                    <a:pt x="13491" y="4766"/>
                    <a:pt x="13429" y="4694"/>
                    <a:pt x="13408" y="4632"/>
                  </a:cubicBezTo>
                  <a:cubicBezTo>
                    <a:pt x="13378" y="4570"/>
                    <a:pt x="13398" y="4466"/>
                    <a:pt x="13481" y="4466"/>
                  </a:cubicBezTo>
                  <a:cubicBezTo>
                    <a:pt x="13429" y="4456"/>
                    <a:pt x="13387" y="4414"/>
                    <a:pt x="13367" y="4373"/>
                  </a:cubicBezTo>
                  <a:cubicBezTo>
                    <a:pt x="13335" y="4375"/>
                    <a:pt x="13304" y="4377"/>
                    <a:pt x="13273" y="4377"/>
                  </a:cubicBezTo>
                  <a:cubicBezTo>
                    <a:pt x="13180" y="4377"/>
                    <a:pt x="13087" y="4365"/>
                    <a:pt x="12994" y="4342"/>
                  </a:cubicBezTo>
                  <a:cubicBezTo>
                    <a:pt x="13025" y="4311"/>
                    <a:pt x="13067" y="4269"/>
                    <a:pt x="13118" y="4248"/>
                  </a:cubicBezTo>
                  <a:cubicBezTo>
                    <a:pt x="13097" y="4218"/>
                    <a:pt x="13077" y="4186"/>
                    <a:pt x="13056" y="4145"/>
                  </a:cubicBezTo>
                  <a:cubicBezTo>
                    <a:pt x="13097" y="4124"/>
                    <a:pt x="13150" y="4093"/>
                    <a:pt x="13201" y="4073"/>
                  </a:cubicBezTo>
                  <a:cubicBezTo>
                    <a:pt x="13222" y="4000"/>
                    <a:pt x="13274" y="3948"/>
                    <a:pt x="13336" y="3896"/>
                  </a:cubicBezTo>
                  <a:cubicBezTo>
                    <a:pt x="13315" y="3875"/>
                    <a:pt x="13274" y="3855"/>
                    <a:pt x="13232" y="3855"/>
                  </a:cubicBezTo>
                  <a:cubicBezTo>
                    <a:pt x="13242" y="3824"/>
                    <a:pt x="13263" y="3792"/>
                    <a:pt x="13274" y="3762"/>
                  </a:cubicBezTo>
                  <a:lnTo>
                    <a:pt x="13274" y="3762"/>
                  </a:lnTo>
                  <a:cubicBezTo>
                    <a:pt x="13265" y="3771"/>
                    <a:pt x="13254" y="3775"/>
                    <a:pt x="13243" y="3775"/>
                  </a:cubicBezTo>
                  <a:cubicBezTo>
                    <a:pt x="13216" y="3775"/>
                    <a:pt x="13188" y="3753"/>
                    <a:pt x="13180" y="3730"/>
                  </a:cubicBezTo>
                  <a:cubicBezTo>
                    <a:pt x="13170" y="3700"/>
                    <a:pt x="13191" y="3658"/>
                    <a:pt x="13201" y="3627"/>
                  </a:cubicBezTo>
                  <a:lnTo>
                    <a:pt x="13201" y="3627"/>
                  </a:lnTo>
                  <a:cubicBezTo>
                    <a:pt x="13195" y="3628"/>
                    <a:pt x="13190" y="3628"/>
                    <a:pt x="13184" y="3628"/>
                  </a:cubicBezTo>
                  <a:cubicBezTo>
                    <a:pt x="13139" y="3628"/>
                    <a:pt x="13100" y="3592"/>
                    <a:pt x="13118" y="3555"/>
                  </a:cubicBezTo>
                  <a:lnTo>
                    <a:pt x="13118" y="3555"/>
                  </a:lnTo>
                  <a:cubicBezTo>
                    <a:pt x="13025" y="3596"/>
                    <a:pt x="12952" y="3647"/>
                    <a:pt x="12890" y="3710"/>
                  </a:cubicBezTo>
                  <a:cubicBezTo>
                    <a:pt x="12911" y="3668"/>
                    <a:pt x="12922" y="3627"/>
                    <a:pt x="12942" y="3585"/>
                  </a:cubicBezTo>
                  <a:lnTo>
                    <a:pt x="12942" y="3585"/>
                  </a:lnTo>
                  <a:cubicBezTo>
                    <a:pt x="12849" y="3627"/>
                    <a:pt x="12807" y="3710"/>
                    <a:pt x="12777" y="3792"/>
                  </a:cubicBezTo>
                  <a:cubicBezTo>
                    <a:pt x="12735" y="3875"/>
                    <a:pt x="12704" y="3958"/>
                    <a:pt x="12621" y="4010"/>
                  </a:cubicBezTo>
                  <a:cubicBezTo>
                    <a:pt x="12586" y="4030"/>
                    <a:pt x="12543" y="4039"/>
                    <a:pt x="12502" y="4039"/>
                  </a:cubicBezTo>
                  <a:cubicBezTo>
                    <a:pt x="12435" y="4039"/>
                    <a:pt x="12371" y="4014"/>
                    <a:pt x="12351" y="3969"/>
                  </a:cubicBezTo>
                  <a:cubicBezTo>
                    <a:pt x="12289" y="3979"/>
                    <a:pt x="12227" y="3990"/>
                    <a:pt x="12155" y="4010"/>
                  </a:cubicBezTo>
                  <a:cubicBezTo>
                    <a:pt x="12165" y="3948"/>
                    <a:pt x="12093" y="3886"/>
                    <a:pt x="12020" y="3886"/>
                  </a:cubicBezTo>
                  <a:cubicBezTo>
                    <a:pt x="12082" y="3865"/>
                    <a:pt x="12144" y="3845"/>
                    <a:pt x="12196" y="3834"/>
                  </a:cubicBezTo>
                  <a:cubicBezTo>
                    <a:pt x="12217" y="3772"/>
                    <a:pt x="12227" y="3720"/>
                    <a:pt x="12248" y="3668"/>
                  </a:cubicBezTo>
                  <a:lnTo>
                    <a:pt x="12248" y="3668"/>
                  </a:lnTo>
                  <a:cubicBezTo>
                    <a:pt x="12210" y="3683"/>
                    <a:pt x="12161" y="3693"/>
                    <a:pt x="12113" y="3693"/>
                  </a:cubicBezTo>
                  <a:cubicBezTo>
                    <a:pt x="12096" y="3693"/>
                    <a:pt x="12078" y="3692"/>
                    <a:pt x="12061" y="3689"/>
                  </a:cubicBezTo>
                  <a:lnTo>
                    <a:pt x="11844" y="3472"/>
                  </a:lnTo>
                  <a:cubicBezTo>
                    <a:pt x="11885" y="3419"/>
                    <a:pt x="11948" y="3378"/>
                    <a:pt x="12020" y="3357"/>
                  </a:cubicBezTo>
                  <a:cubicBezTo>
                    <a:pt x="11989" y="3347"/>
                    <a:pt x="11958" y="3327"/>
                    <a:pt x="11927" y="3316"/>
                  </a:cubicBezTo>
                  <a:cubicBezTo>
                    <a:pt x="12093" y="3316"/>
                    <a:pt x="12268" y="3306"/>
                    <a:pt x="12445" y="3306"/>
                  </a:cubicBezTo>
                  <a:cubicBezTo>
                    <a:pt x="12362" y="3264"/>
                    <a:pt x="12268" y="3212"/>
                    <a:pt x="12176" y="3161"/>
                  </a:cubicBezTo>
                  <a:cubicBezTo>
                    <a:pt x="12223" y="3137"/>
                    <a:pt x="12279" y="3124"/>
                    <a:pt x="12335" y="3124"/>
                  </a:cubicBezTo>
                  <a:cubicBezTo>
                    <a:pt x="12401" y="3124"/>
                    <a:pt x="12467" y="3142"/>
                    <a:pt x="12517" y="3182"/>
                  </a:cubicBezTo>
                  <a:lnTo>
                    <a:pt x="12859" y="2871"/>
                  </a:lnTo>
                  <a:lnTo>
                    <a:pt x="12859" y="2871"/>
                  </a:lnTo>
                  <a:cubicBezTo>
                    <a:pt x="12773" y="2918"/>
                    <a:pt x="12670" y="2949"/>
                    <a:pt x="12556" y="2969"/>
                  </a:cubicBezTo>
                  <a:lnTo>
                    <a:pt x="12556" y="2969"/>
                  </a:lnTo>
                  <a:cubicBezTo>
                    <a:pt x="12582" y="2942"/>
                    <a:pt x="12586" y="2900"/>
                    <a:pt x="12549" y="2881"/>
                  </a:cubicBezTo>
                  <a:lnTo>
                    <a:pt x="12549" y="2881"/>
                  </a:lnTo>
                  <a:cubicBezTo>
                    <a:pt x="12538" y="2912"/>
                    <a:pt x="12538" y="2943"/>
                    <a:pt x="12528" y="2974"/>
                  </a:cubicBezTo>
                  <a:cubicBezTo>
                    <a:pt x="12537" y="2973"/>
                    <a:pt x="12547" y="2971"/>
                    <a:pt x="12556" y="2969"/>
                  </a:cubicBezTo>
                  <a:lnTo>
                    <a:pt x="12556" y="2969"/>
                  </a:lnTo>
                  <a:cubicBezTo>
                    <a:pt x="12542" y="2985"/>
                    <a:pt x="12521" y="2996"/>
                    <a:pt x="12497" y="2996"/>
                  </a:cubicBezTo>
                  <a:cubicBezTo>
                    <a:pt x="12494" y="2996"/>
                    <a:pt x="12490" y="2996"/>
                    <a:pt x="12486" y="2995"/>
                  </a:cubicBezTo>
                  <a:cubicBezTo>
                    <a:pt x="12436" y="2986"/>
                    <a:pt x="12419" y="2924"/>
                    <a:pt x="12448" y="2889"/>
                  </a:cubicBezTo>
                  <a:lnTo>
                    <a:pt x="12448" y="2889"/>
                  </a:lnTo>
                  <a:cubicBezTo>
                    <a:pt x="12413" y="2911"/>
                    <a:pt x="12374" y="2929"/>
                    <a:pt x="12341" y="2954"/>
                  </a:cubicBezTo>
                  <a:cubicBezTo>
                    <a:pt x="12341" y="2922"/>
                    <a:pt x="12341" y="2891"/>
                    <a:pt x="12331" y="2860"/>
                  </a:cubicBezTo>
                  <a:cubicBezTo>
                    <a:pt x="12268" y="2891"/>
                    <a:pt x="12217" y="2922"/>
                    <a:pt x="12155" y="2954"/>
                  </a:cubicBezTo>
                  <a:cubicBezTo>
                    <a:pt x="12161" y="2922"/>
                    <a:pt x="12114" y="2898"/>
                    <a:pt x="12072" y="2898"/>
                  </a:cubicBezTo>
                  <a:cubicBezTo>
                    <a:pt x="12044" y="2898"/>
                    <a:pt x="12018" y="2908"/>
                    <a:pt x="12010" y="2933"/>
                  </a:cubicBezTo>
                  <a:cubicBezTo>
                    <a:pt x="11986" y="3019"/>
                    <a:pt x="11873" y="3075"/>
                    <a:pt x="11766" y="3075"/>
                  </a:cubicBezTo>
                  <a:cubicBezTo>
                    <a:pt x="11731" y="3075"/>
                    <a:pt x="11698" y="3070"/>
                    <a:pt x="11667" y="3057"/>
                  </a:cubicBezTo>
                  <a:cubicBezTo>
                    <a:pt x="11605" y="2954"/>
                    <a:pt x="11647" y="2809"/>
                    <a:pt x="11761" y="2746"/>
                  </a:cubicBezTo>
                  <a:cubicBezTo>
                    <a:pt x="11720" y="2726"/>
                    <a:pt x="11667" y="2715"/>
                    <a:pt x="11626" y="2694"/>
                  </a:cubicBezTo>
                  <a:cubicBezTo>
                    <a:pt x="11680" y="2676"/>
                    <a:pt x="11640" y="2595"/>
                    <a:pt x="11588" y="2595"/>
                  </a:cubicBezTo>
                  <a:cubicBezTo>
                    <a:pt x="11583" y="2595"/>
                    <a:pt x="11578" y="2596"/>
                    <a:pt x="11573" y="2598"/>
                  </a:cubicBezTo>
                  <a:lnTo>
                    <a:pt x="11573" y="2598"/>
                  </a:lnTo>
                  <a:cubicBezTo>
                    <a:pt x="11608" y="2584"/>
                    <a:pt x="11638" y="2570"/>
                    <a:pt x="11666" y="2559"/>
                  </a:cubicBezTo>
                  <a:lnTo>
                    <a:pt x="11666" y="2559"/>
                  </a:lnTo>
                  <a:cubicBezTo>
                    <a:pt x="11672" y="2562"/>
                    <a:pt x="11679" y="2564"/>
                    <a:pt x="11684" y="2564"/>
                  </a:cubicBezTo>
                  <a:cubicBezTo>
                    <a:pt x="11695" y="2564"/>
                    <a:pt x="11703" y="2558"/>
                    <a:pt x="11699" y="2549"/>
                  </a:cubicBezTo>
                  <a:lnTo>
                    <a:pt x="11699" y="2549"/>
                  </a:lnTo>
                  <a:cubicBezTo>
                    <a:pt x="11688" y="2552"/>
                    <a:pt x="11677" y="2555"/>
                    <a:pt x="11666" y="2559"/>
                  </a:cubicBezTo>
                  <a:lnTo>
                    <a:pt x="11666" y="2559"/>
                  </a:lnTo>
                  <a:cubicBezTo>
                    <a:pt x="11658" y="2556"/>
                    <a:pt x="11650" y="2549"/>
                    <a:pt x="11647" y="2539"/>
                  </a:cubicBezTo>
                  <a:cubicBezTo>
                    <a:pt x="11647" y="2518"/>
                    <a:pt x="11678" y="2508"/>
                    <a:pt x="11699" y="2487"/>
                  </a:cubicBezTo>
                  <a:cubicBezTo>
                    <a:pt x="11740" y="2477"/>
                    <a:pt x="11771" y="2456"/>
                    <a:pt x="11813" y="2436"/>
                  </a:cubicBezTo>
                  <a:cubicBezTo>
                    <a:pt x="11865" y="2456"/>
                    <a:pt x="11906" y="2498"/>
                    <a:pt x="11927" y="2539"/>
                  </a:cubicBezTo>
                  <a:cubicBezTo>
                    <a:pt x="11949" y="2545"/>
                    <a:pt x="11972" y="2547"/>
                    <a:pt x="11995" y="2547"/>
                  </a:cubicBezTo>
                  <a:cubicBezTo>
                    <a:pt x="12057" y="2547"/>
                    <a:pt x="12119" y="2528"/>
                    <a:pt x="12165" y="2498"/>
                  </a:cubicBezTo>
                  <a:cubicBezTo>
                    <a:pt x="12123" y="2487"/>
                    <a:pt x="12082" y="2477"/>
                    <a:pt x="12040" y="2477"/>
                  </a:cubicBezTo>
                  <a:cubicBezTo>
                    <a:pt x="12072" y="2477"/>
                    <a:pt x="12113" y="2446"/>
                    <a:pt x="12103" y="2415"/>
                  </a:cubicBezTo>
                  <a:cubicBezTo>
                    <a:pt x="12051" y="2394"/>
                    <a:pt x="11999" y="2383"/>
                    <a:pt x="11937" y="2373"/>
                  </a:cubicBezTo>
                  <a:cubicBezTo>
                    <a:pt x="11975" y="2354"/>
                    <a:pt x="11951" y="2289"/>
                    <a:pt x="11906" y="2289"/>
                  </a:cubicBezTo>
                  <a:cubicBezTo>
                    <a:pt x="11902" y="2289"/>
                    <a:pt x="11899" y="2290"/>
                    <a:pt x="11895" y="2290"/>
                  </a:cubicBezTo>
                  <a:cubicBezTo>
                    <a:pt x="11927" y="2280"/>
                    <a:pt x="11958" y="2249"/>
                    <a:pt x="11958" y="2218"/>
                  </a:cubicBezTo>
                  <a:cubicBezTo>
                    <a:pt x="11881" y="2179"/>
                    <a:pt x="11787" y="2158"/>
                    <a:pt x="11693" y="2158"/>
                  </a:cubicBezTo>
                  <a:cubicBezTo>
                    <a:pt x="11660" y="2158"/>
                    <a:pt x="11628" y="2161"/>
                    <a:pt x="11595" y="2166"/>
                  </a:cubicBezTo>
                  <a:cubicBezTo>
                    <a:pt x="11575" y="2093"/>
                    <a:pt x="11595" y="2021"/>
                    <a:pt x="11637" y="1959"/>
                  </a:cubicBezTo>
                  <a:cubicBezTo>
                    <a:pt x="11585" y="1959"/>
                    <a:pt x="11575" y="1886"/>
                    <a:pt x="11626" y="1876"/>
                  </a:cubicBezTo>
                  <a:lnTo>
                    <a:pt x="11377" y="1814"/>
                  </a:lnTo>
                  <a:cubicBezTo>
                    <a:pt x="11409" y="1782"/>
                    <a:pt x="11367" y="1720"/>
                    <a:pt x="11315" y="1720"/>
                  </a:cubicBezTo>
                  <a:cubicBezTo>
                    <a:pt x="11365" y="1702"/>
                    <a:pt x="11419" y="1694"/>
                    <a:pt x="11473" y="1694"/>
                  </a:cubicBezTo>
                  <a:cubicBezTo>
                    <a:pt x="11543" y="1694"/>
                    <a:pt x="11614" y="1708"/>
                    <a:pt x="11678" y="1731"/>
                  </a:cubicBezTo>
                  <a:cubicBezTo>
                    <a:pt x="11616" y="1690"/>
                    <a:pt x="11688" y="1627"/>
                    <a:pt x="11750" y="1596"/>
                  </a:cubicBezTo>
                  <a:cubicBezTo>
                    <a:pt x="11678" y="1586"/>
                    <a:pt x="11637" y="1524"/>
                    <a:pt x="11658" y="1472"/>
                  </a:cubicBezTo>
                  <a:lnTo>
                    <a:pt x="11658" y="1472"/>
                  </a:lnTo>
                  <a:cubicBezTo>
                    <a:pt x="11631" y="1498"/>
                    <a:pt x="11590" y="1511"/>
                    <a:pt x="11549" y="1511"/>
                  </a:cubicBezTo>
                  <a:cubicBezTo>
                    <a:pt x="11507" y="1511"/>
                    <a:pt x="11466" y="1498"/>
                    <a:pt x="11440" y="1472"/>
                  </a:cubicBezTo>
                  <a:cubicBezTo>
                    <a:pt x="11388" y="1409"/>
                    <a:pt x="11419" y="1326"/>
                    <a:pt x="11492" y="1296"/>
                  </a:cubicBezTo>
                  <a:cubicBezTo>
                    <a:pt x="11585" y="1337"/>
                    <a:pt x="11688" y="1347"/>
                    <a:pt x="11782" y="1347"/>
                  </a:cubicBezTo>
                  <a:cubicBezTo>
                    <a:pt x="11771" y="1317"/>
                    <a:pt x="11750" y="1285"/>
                    <a:pt x="11730" y="1254"/>
                  </a:cubicBezTo>
                  <a:cubicBezTo>
                    <a:pt x="11750" y="1234"/>
                    <a:pt x="11782" y="1223"/>
                    <a:pt x="11803" y="1213"/>
                  </a:cubicBezTo>
                  <a:cubicBezTo>
                    <a:pt x="11750" y="1213"/>
                    <a:pt x="11720" y="1161"/>
                    <a:pt x="11750" y="1119"/>
                  </a:cubicBezTo>
                  <a:lnTo>
                    <a:pt x="11750" y="1119"/>
                  </a:lnTo>
                  <a:cubicBezTo>
                    <a:pt x="11699" y="1140"/>
                    <a:pt x="11658" y="1161"/>
                    <a:pt x="11605" y="1171"/>
                  </a:cubicBezTo>
                  <a:cubicBezTo>
                    <a:pt x="11605" y="1140"/>
                    <a:pt x="11575" y="1119"/>
                    <a:pt x="11533" y="1119"/>
                  </a:cubicBezTo>
                  <a:lnTo>
                    <a:pt x="11626" y="995"/>
                  </a:lnTo>
                  <a:lnTo>
                    <a:pt x="11626" y="995"/>
                  </a:lnTo>
                  <a:cubicBezTo>
                    <a:pt x="11617" y="1001"/>
                    <a:pt x="11609" y="1003"/>
                    <a:pt x="11601" y="1003"/>
                  </a:cubicBezTo>
                  <a:cubicBezTo>
                    <a:pt x="11580" y="1003"/>
                    <a:pt x="11564" y="986"/>
                    <a:pt x="11564" y="964"/>
                  </a:cubicBezTo>
                  <a:cubicBezTo>
                    <a:pt x="11564" y="948"/>
                    <a:pt x="11576" y="932"/>
                    <a:pt x="11591" y="921"/>
                  </a:cubicBezTo>
                  <a:lnTo>
                    <a:pt x="11591" y="921"/>
                  </a:lnTo>
                  <a:cubicBezTo>
                    <a:pt x="11532" y="956"/>
                    <a:pt x="11465" y="974"/>
                    <a:pt x="11388" y="974"/>
                  </a:cubicBezTo>
                  <a:cubicBezTo>
                    <a:pt x="11398" y="912"/>
                    <a:pt x="11409" y="850"/>
                    <a:pt x="11409" y="778"/>
                  </a:cubicBezTo>
                  <a:lnTo>
                    <a:pt x="11533" y="716"/>
                  </a:lnTo>
                  <a:cubicBezTo>
                    <a:pt x="11419" y="684"/>
                    <a:pt x="11347" y="601"/>
                    <a:pt x="11326" y="508"/>
                  </a:cubicBezTo>
                  <a:cubicBezTo>
                    <a:pt x="11440" y="435"/>
                    <a:pt x="11554" y="343"/>
                    <a:pt x="11637" y="239"/>
                  </a:cubicBezTo>
                  <a:lnTo>
                    <a:pt x="11637" y="239"/>
                  </a:lnTo>
                  <a:cubicBezTo>
                    <a:pt x="11592" y="272"/>
                    <a:pt x="11529" y="291"/>
                    <a:pt x="11466" y="291"/>
                  </a:cubicBezTo>
                  <a:cubicBezTo>
                    <a:pt x="11412" y="291"/>
                    <a:pt x="11358" y="277"/>
                    <a:pt x="11315" y="249"/>
                  </a:cubicBezTo>
                  <a:cubicBezTo>
                    <a:pt x="11268" y="223"/>
                    <a:pt x="11240" y="178"/>
                    <a:pt x="11232" y="131"/>
                  </a:cubicBezTo>
                  <a:lnTo>
                    <a:pt x="11232" y="131"/>
                  </a:lnTo>
                  <a:cubicBezTo>
                    <a:pt x="11222" y="129"/>
                    <a:pt x="11212" y="128"/>
                    <a:pt x="11202" y="12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-711726" y="4209013"/>
              <a:ext cx="2543762" cy="1673623"/>
            </a:xfrm>
            <a:custGeom>
              <a:avLst/>
              <a:gdLst/>
              <a:ahLst/>
              <a:cxnLst/>
              <a:rect l="l" t="t" r="r" b="b"/>
              <a:pathLst>
                <a:path w="24239" h="15948" extrusionOk="0">
                  <a:moveTo>
                    <a:pt x="11263" y="1"/>
                  </a:moveTo>
                  <a:cubicBezTo>
                    <a:pt x="11232" y="37"/>
                    <a:pt x="11222" y="85"/>
                    <a:pt x="11229" y="131"/>
                  </a:cubicBezTo>
                  <a:lnTo>
                    <a:pt x="11229" y="131"/>
                  </a:lnTo>
                  <a:cubicBezTo>
                    <a:pt x="11237" y="132"/>
                    <a:pt x="11245" y="134"/>
                    <a:pt x="11253" y="136"/>
                  </a:cubicBezTo>
                  <a:cubicBezTo>
                    <a:pt x="11253" y="94"/>
                    <a:pt x="11263" y="42"/>
                    <a:pt x="11263" y="1"/>
                  </a:cubicBezTo>
                  <a:close/>
                  <a:moveTo>
                    <a:pt x="11605" y="913"/>
                  </a:moveTo>
                  <a:lnTo>
                    <a:pt x="11605" y="913"/>
                  </a:lnTo>
                  <a:cubicBezTo>
                    <a:pt x="11601" y="915"/>
                    <a:pt x="11596" y="918"/>
                    <a:pt x="11592" y="921"/>
                  </a:cubicBezTo>
                  <a:lnTo>
                    <a:pt x="11592" y="921"/>
                  </a:lnTo>
                  <a:cubicBezTo>
                    <a:pt x="11597" y="918"/>
                    <a:pt x="11601" y="915"/>
                    <a:pt x="11605" y="913"/>
                  </a:cubicBezTo>
                  <a:close/>
                  <a:moveTo>
                    <a:pt x="10973" y="975"/>
                  </a:moveTo>
                  <a:lnTo>
                    <a:pt x="10973" y="975"/>
                  </a:lnTo>
                  <a:cubicBezTo>
                    <a:pt x="10977" y="978"/>
                    <a:pt x="10981" y="981"/>
                    <a:pt x="10985" y="984"/>
                  </a:cubicBezTo>
                  <a:lnTo>
                    <a:pt x="10985" y="984"/>
                  </a:lnTo>
                  <a:cubicBezTo>
                    <a:pt x="10982" y="980"/>
                    <a:pt x="10978" y="977"/>
                    <a:pt x="10973" y="975"/>
                  </a:cubicBezTo>
                  <a:close/>
                  <a:moveTo>
                    <a:pt x="3264" y="1555"/>
                  </a:moveTo>
                  <a:lnTo>
                    <a:pt x="3264" y="1555"/>
                  </a:lnTo>
                  <a:cubicBezTo>
                    <a:pt x="3252" y="1615"/>
                    <a:pt x="3244" y="1678"/>
                    <a:pt x="3247" y="1739"/>
                  </a:cubicBezTo>
                  <a:lnTo>
                    <a:pt x="3247" y="1739"/>
                  </a:lnTo>
                  <a:cubicBezTo>
                    <a:pt x="3254" y="1683"/>
                    <a:pt x="3255" y="1619"/>
                    <a:pt x="3264" y="1555"/>
                  </a:cubicBezTo>
                  <a:close/>
                  <a:moveTo>
                    <a:pt x="3140" y="1866"/>
                  </a:moveTo>
                  <a:cubicBezTo>
                    <a:pt x="3129" y="1871"/>
                    <a:pt x="3138" y="1880"/>
                    <a:pt x="3149" y="1883"/>
                  </a:cubicBezTo>
                  <a:lnTo>
                    <a:pt x="3149" y="1883"/>
                  </a:lnTo>
                  <a:cubicBezTo>
                    <a:pt x="3146" y="1878"/>
                    <a:pt x="3143" y="1872"/>
                    <a:pt x="3140" y="1866"/>
                  </a:cubicBezTo>
                  <a:close/>
                  <a:moveTo>
                    <a:pt x="3471" y="2011"/>
                  </a:moveTo>
                  <a:cubicBezTo>
                    <a:pt x="3457" y="2011"/>
                    <a:pt x="3453" y="2025"/>
                    <a:pt x="3457" y="2034"/>
                  </a:cubicBezTo>
                  <a:lnTo>
                    <a:pt x="3457" y="2034"/>
                  </a:lnTo>
                  <a:cubicBezTo>
                    <a:pt x="3463" y="2027"/>
                    <a:pt x="3468" y="2019"/>
                    <a:pt x="3471" y="2011"/>
                  </a:cubicBezTo>
                  <a:close/>
                  <a:moveTo>
                    <a:pt x="3555" y="2172"/>
                  </a:moveTo>
                  <a:cubicBezTo>
                    <a:pt x="3558" y="2174"/>
                    <a:pt x="3561" y="2175"/>
                    <a:pt x="3565" y="2177"/>
                  </a:cubicBezTo>
                  <a:cubicBezTo>
                    <a:pt x="3562" y="2175"/>
                    <a:pt x="3559" y="2173"/>
                    <a:pt x="3555" y="2172"/>
                  </a:cubicBezTo>
                  <a:close/>
                  <a:moveTo>
                    <a:pt x="14848" y="2467"/>
                  </a:moveTo>
                  <a:cubicBezTo>
                    <a:pt x="14849" y="2469"/>
                    <a:pt x="14851" y="2472"/>
                    <a:pt x="14852" y="2475"/>
                  </a:cubicBezTo>
                  <a:lnTo>
                    <a:pt x="14852" y="2475"/>
                  </a:lnTo>
                  <a:cubicBezTo>
                    <a:pt x="14851" y="2472"/>
                    <a:pt x="14850" y="2469"/>
                    <a:pt x="14848" y="2467"/>
                  </a:cubicBezTo>
                  <a:close/>
                  <a:moveTo>
                    <a:pt x="2736" y="2851"/>
                  </a:moveTo>
                  <a:cubicBezTo>
                    <a:pt x="2736" y="2854"/>
                    <a:pt x="2737" y="2858"/>
                    <a:pt x="2738" y="2862"/>
                  </a:cubicBezTo>
                  <a:lnTo>
                    <a:pt x="2738" y="2862"/>
                  </a:lnTo>
                  <a:cubicBezTo>
                    <a:pt x="2738" y="2858"/>
                    <a:pt x="2737" y="2854"/>
                    <a:pt x="2736" y="2851"/>
                  </a:cubicBezTo>
                  <a:close/>
                  <a:moveTo>
                    <a:pt x="12476" y="2871"/>
                  </a:moveTo>
                  <a:cubicBezTo>
                    <a:pt x="12462" y="2875"/>
                    <a:pt x="12451" y="2882"/>
                    <a:pt x="12443" y="2890"/>
                  </a:cubicBezTo>
                  <a:lnTo>
                    <a:pt x="12443" y="2890"/>
                  </a:lnTo>
                  <a:cubicBezTo>
                    <a:pt x="12453" y="2884"/>
                    <a:pt x="12464" y="2878"/>
                    <a:pt x="12476" y="2871"/>
                  </a:cubicBezTo>
                  <a:close/>
                  <a:moveTo>
                    <a:pt x="12548" y="2881"/>
                  </a:moveTo>
                  <a:lnTo>
                    <a:pt x="12548" y="2881"/>
                  </a:lnTo>
                  <a:cubicBezTo>
                    <a:pt x="12538" y="2913"/>
                    <a:pt x="12527" y="2943"/>
                    <a:pt x="12527" y="2975"/>
                  </a:cubicBezTo>
                  <a:cubicBezTo>
                    <a:pt x="12536" y="2973"/>
                    <a:pt x="12544" y="2972"/>
                    <a:pt x="12553" y="2970"/>
                  </a:cubicBezTo>
                  <a:lnTo>
                    <a:pt x="12553" y="2970"/>
                  </a:lnTo>
                  <a:cubicBezTo>
                    <a:pt x="12577" y="2942"/>
                    <a:pt x="12580" y="2900"/>
                    <a:pt x="12548" y="2881"/>
                  </a:cubicBezTo>
                  <a:close/>
                  <a:moveTo>
                    <a:pt x="15232" y="2996"/>
                  </a:moveTo>
                  <a:lnTo>
                    <a:pt x="15232" y="2996"/>
                  </a:lnTo>
                  <a:cubicBezTo>
                    <a:pt x="15232" y="3001"/>
                    <a:pt x="15235" y="3006"/>
                    <a:pt x="15240" y="3010"/>
                  </a:cubicBezTo>
                  <a:lnTo>
                    <a:pt x="15240" y="3010"/>
                  </a:lnTo>
                  <a:cubicBezTo>
                    <a:pt x="15237" y="3005"/>
                    <a:pt x="15235" y="3001"/>
                    <a:pt x="15232" y="2996"/>
                  </a:cubicBezTo>
                  <a:close/>
                  <a:moveTo>
                    <a:pt x="16600" y="3265"/>
                  </a:moveTo>
                  <a:lnTo>
                    <a:pt x="16600" y="3265"/>
                  </a:lnTo>
                  <a:cubicBezTo>
                    <a:pt x="16593" y="3267"/>
                    <a:pt x="16587" y="3270"/>
                    <a:pt x="16582" y="3273"/>
                  </a:cubicBezTo>
                  <a:lnTo>
                    <a:pt x="16582" y="3273"/>
                  </a:lnTo>
                  <a:cubicBezTo>
                    <a:pt x="16588" y="3270"/>
                    <a:pt x="16594" y="3268"/>
                    <a:pt x="16600" y="3265"/>
                  </a:cubicBezTo>
                  <a:close/>
                  <a:moveTo>
                    <a:pt x="16229" y="3468"/>
                  </a:moveTo>
                  <a:cubicBezTo>
                    <a:pt x="16230" y="3478"/>
                    <a:pt x="16236" y="3486"/>
                    <a:pt x="16245" y="3486"/>
                  </a:cubicBezTo>
                  <a:cubicBezTo>
                    <a:pt x="16249" y="3486"/>
                    <a:pt x="16253" y="3485"/>
                    <a:pt x="16257" y="3482"/>
                  </a:cubicBezTo>
                  <a:cubicBezTo>
                    <a:pt x="16247" y="3477"/>
                    <a:pt x="16238" y="3473"/>
                    <a:pt x="16229" y="3468"/>
                  </a:cubicBezTo>
                  <a:close/>
                  <a:moveTo>
                    <a:pt x="8113" y="3731"/>
                  </a:moveTo>
                  <a:cubicBezTo>
                    <a:pt x="8108" y="3738"/>
                    <a:pt x="8103" y="3744"/>
                    <a:pt x="8098" y="3750"/>
                  </a:cubicBezTo>
                  <a:lnTo>
                    <a:pt x="8098" y="3750"/>
                  </a:lnTo>
                  <a:cubicBezTo>
                    <a:pt x="8105" y="3746"/>
                    <a:pt x="8110" y="3740"/>
                    <a:pt x="8113" y="3731"/>
                  </a:cubicBezTo>
                  <a:close/>
                  <a:moveTo>
                    <a:pt x="1493" y="3793"/>
                  </a:moveTo>
                  <a:lnTo>
                    <a:pt x="1493" y="3793"/>
                  </a:lnTo>
                  <a:cubicBezTo>
                    <a:pt x="1480" y="3797"/>
                    <a:pt x="1470" y="3804"/>
                    <a:pt x="1462" y="3814"/>
                  </a:cubicBezTo>
                  <a:lnTo>
                    <a:pt x="1462" y="3814"/>
                  </a:lnTo>
                  <a:cubicBezTo>
                    <a:pt x="1475" y="3810"/>
                    <a:pt x="1486" y="3803"/>
                    <a:pt x="1493" y="3793"/>
                  </a:cubicBezTo>
                  <a:close/>
                  <a:moveTo>
                    <a:pt x="2929" y="3802"/>
                  </a:moveTo>
                  <a:cubicBezTo>
                    <a:pt x="2922" y="3803"/>
                    <a:pt x="2916" y="3807"/>
                    <a:pt x="2912" y="3814"/>
                  </a:cubicBezTo>
                  <a:cubicBezTo>
                    <a:pt x="2918" y="3810"/>
                    <a:pt x="2923" y="3806"/>
                    <a:pt x="2929" y="3802"/>
                  </a:cubicBezTo>
                  <a:close/>
                  <a:moveTo>
                    <a:pt x="4362" y="3990"/>
                  </a:moveTo>
                  <a:lnTo>
                    <a:pt x="4362" y="3990"/>
                  </a:lnTo>
                  <a:cubicBezTo>
                    <a:pt x="4356" y="3999"/>
                    <a:pt x="4354" y="4008"/>
                    <a:pt x="4354" y="4018"/>
                  </a:cubicBezTo>
                  <a:lnTo>
                    <a:pt x="4354" y="4018"/>
                  </a:lnTo>
                  <a:cubicBezTo>
                    <a:pt x="4362" y="4010"/>
                    <a:pt x="4366" y="4001"/>
                    <a:pt x="4362" y="3990"/>
                  </a:cubicBezTo>
                  <a:close/>
                  <a:moveTo>
                    <a:pt x="13869" y="4041"/>
                  </a:moveTo>
                  <a:cubicBezTo>
                    <a:pt x="13867" y="4041"/>
                    <a:pt x="13866" y="4041"/>
                    <a:pt x="13864" y="4042"/>
                  </a:cubicBezTo>
                  <a:cubicBezTo>
                    <a:pt x="13866" y="4041"/>
                    <a:pt x="13867" y="4041"/>
                    <a:pt x="13869" y="4041"/>
                  </a:cubicBezTo>
                  <a:close/>
                  <a:moveTo>
                    <a:pt x="13978" y="4135"/>
                  </a:moveTo>
                  <a:cubicBezTo>
                    <a:pt x="13983" y="4139"/>
                    <a:pt x="13988" y="4140"/>
                    <a:pt x="13992" y="4140"/>
                  </a:cubicBezTo>
                  <a:cubicBezTo>
                    <a:pt x="13995" y="4140"/>
                    <a:pt x="13998" y="4139"/>
                    <a:pt x="14001" y="4138"/>
                  </a:cubicBezTo>
                  <a:lnTo>
                    <a:pt x="14001" y="4138"/>
                  </a:lnTo>
                  <a:cubicBezTo>
                    <a:pt x="13993" y="4137"/>
                    <a:pt x="13985" y="4136"/>
                    <a:pt x="13978" y="4135"/>
                  </a:cubicBezTo>
                  <a:close/>
                  <a:moveTo>
                    <a:pt x="13781" y="4405"/>
                  </a:moveTo>
                  <a:lnTo>
                    <a:pt x="13781" y="4405"/>
                  </a:lnTo>
                  <a:cubicBezTo>
                    <a:pt x="13786" y="4409"/>
                    <a:pt x="13792" y="4413"/>
                    <a:pt x="13797" y="4417"/>
                  </a:cubicBezTo>
                  <a:lnTo>
                    <a:pt x="13797" y="4417"/>
                  </a:lnTo>
                  <a:cubicBezTo>
                    <a:pt x="13793" y="4412"/>
                    <a:pt x="13788" y="4408"/>
                    <a:pt x="13781" y="4405"/>
                  </a:cubicBezTo>
                  <a:close/>
                  <a:moveTo>
                    <a:pt x="16202" y="4618"/>
                  </a:moveTo>
                  <a:cubicBezTo>
                    <a:pt x="16207" y="4622"/>
                    <a:pt x="16212" y="4623"/>
                    <a:pt x="16218" y="4623"/>
                  </a:cubicBezTo>
                  <a:cubicBezTo>
                    <a:pt x="16221" y="4623"/>
                    <a:pt x="16224" y="4623"/>
                    <a:pt x="16227" y="4622"/>
                  </a:cubicBezTo>
                  <a:cubicBezTo>
                    <a:pt x="16218" y="4620"/>
                    <a:pt x="16210" y="4619"/>
                    <a:pt x="16202" y="4618"/>
                  </a:cubicBezTo>
                  <a:close/>
                  <a:moveTo>
                    <a:pt x="4788" y="4643"/>
                  </a:moveTo>
                  <a:cubicBezTo>
                    <a:pt x="4780" y="4647"/>
                    <a:pt x="4774" y="4653"/>
                    <a:pt x="4768" y="4658"/>
                  </a:cubicBezTo>
                  <a:lnTo>
                    <a:pt x="4768" y="4658"/>
                  </a:lnTo>
                  <a:cubicBezTo>
                    <a:pt x="4774" y="4653"/>
                    <a:pt x="4781" y="4648"/>
                    <a:pt x="4788" y="4643"/>
                  </a:cubicBezTo>
                  <a:close/>
                  <a:moveTo>
                    <a:pt x="4433" y="5281"/>
                  </a:moveTo>
                  <a:cubicBezTo>
                    <a:pt x="4425" y="5281"/>
                    <a:pt x="4418" y="5285"/>
                    <a:pt x="4424" y="5285"/>
                  </a:cubicBezTo>
                  <a:cubicBezTo>
                    <a:pt x="4432" y="5287"/>
                    <a:pt x="4438" y="5288"/>
                    <a:pt x="4445" y="5290"/>
                  </a:cubicBezTo>
                  <a:lnTo>
                    <a:pt x="4445" y="5290"/>
                  </a:lnTo>
                  <a:cubicBezTo>
                    <a:pt x="4445" y="5288"/>
                    <a:pt x="4445" y="5287"/>
                    <a:pt x="4445" y="5285"/>
                  </a:cubicBezTo>
                  <a:cubicBezTo>
                    <a:pt x="4442" y="5282"/>
                    <a:pt x="4437" y="5281"/>
                    <a:pt x="4433" y="5281"/>
                  </a:cubicBezTo>
                  <a:close/>
                  <a:moveTo>
                    <a:pt x="14092" y="5462"/>
                  </a:moveTo>
                  <a:lnTo>
                    <a:pt x="14092" y="5462"/>
                  </a:lnTo>
                  <a:cubicBezTo>
                    <a:pt x="14063" y="5483"/>
                    <a:pt x="14099" y="5509"/>
                    <a:pt x="14130" y="5510"/>
                  </a:cubicBezTo>
                  <a:lnTo>
                    <a:pt x="14130" y="5510"/>
                  </a:lnTo>
                  <a:cubicBezTo>
                    <a:pt x="14118" y="5494"/>
                    <a:pt x="14105" y="5478"/>
                    <a:pt x="14092" y="5462"/>
                  </a:cubicBezTo>
                  <a:close/>
                  <a:moveTo>
                    <a:pt x="13780" y="5689"/>
                  </a:moveTo>
                  <a:cubicBezTo>
                    <a:pt x="13763" y="5689"/>
                    <a:pt x="13747" y="5693"/>
                    <a:pt x="13733" y="5700"/>
                  </a:cubicBezTo>
                  <a:lnTo>
                    <a:pt x="13733" y="5700"/>
                  </a:lnTo>
                  <a:cubicBezTo>
                    <a:pt x="13752" y="5697"/>
                    <a:pt x="13770" y="5695"/>
                    <a:pt x="13791" y="5690"/>
                  </a:cubicBezTo>
                  <a:cubicBezTo>
                    <a:pt x="13787" y="5689"/>
                    <a:pt x="13784" y="5689"/>
                    <a:pt x="13780" y="5689"/>
                  </a:cubicBezTo>
                  <a:close/>
                  <a:moveTo>
                    <a:pt x="8859" y="5865"/>
                  </a:moveTo>
                  <a:lnTo>
                    <a:pt x="8859" y="5865"/>
                  </a:lnTo>
                  <a:cubicBezTo>
                    <a:pt x="8857" y="5866"/>
                    <a:pt x="8855" y="5866"/>
                    <a:pt x="8853" y="5867"/>
                  </a:cubicBezTo>
                  <a:lnTo>
                    <a:pt x="8853" y="5867"/>
                  </a:lnTo>
                  <a:cubicBezTo>
                    <a:pt x="8855" y="5866"/>
                    <a:pt x="8857" y="5866"/>
                    <a:pt x="8859" y="5865"/>
                  </a:cubicBezTo>
                  <a:close/>
                  <a:moveTo>
                    <a:pt x="17208" y="5924"/>
                  </a:moveTo>
                  <a:cubicBezTo>
                    <a:pt x="17206" y="5924"/>
                    <a:pt x="17206" y="5930"/>
                    <a:pt x="17206" y="5938"/>
                  </a:cubicBezTo>
                  <a:lnTo>
                    <a:pt x="17206" y="5938"/>
                  </a:lnTo>
                  <a:cubicBezTo>
                    <a:pt x="17211" y="5937"/>
                    <a:pt x="17217" y="5934"/>
                    <a:pt x="17210" y="5927"/>
                  </a:cubicBezTo>
                  <a:cubicBezTo>
                    <a:pt x="17209" y="5925"/>
                    <a:pt x="17208" y="5924"/>
                    <a:pt x="17208" y="5924"/>
                  </a:cubicBezTo>
                  <a:close/>
                  <a:moveTo>
                    <a:pt x="6497" y="5865"/>
                  </a:moveTo>
                  <a:cubicBezTo>
                    <a:pt x="6507" y="5900"/>
                    <a:pt x="6526" y="5931"/>
                    <a:pt x="6553" y="5955"/>
                  </a:cubicBezTo>
                  <a:lnTo>
                    <a:pt x="6553" y="5955"/>
                  </a:lnTo>
                  <a:cubicBezTo>
                    <a:pt x="6537" y="5924"/>
                    <a:pt x="6518" y="5894"/>
                    <a:pt x="6497" y="5865"/>
                  </a:cubicBezTo>
                  <a:close/>
                  <a:moveTo>
                    <a:pt x="6559" y="6539"/>
                  </a:moveTo>
                  <a:lnTo>
                    <a:pt x="6559" y="6539"/>
                  </a:lnTo>
                  <a:cubicBezTo>
                    <a:pt x="6559" y="6539"/>
                    <a:pt x="6560" y="6540"/>
                    <a:pt x="6561" y="6540"/>
                  </a:cubicBezTo>
                  <a:lnTo>
                    <a:pt x="6561" y="6540"/>
                  </a:lnTo>
                  <a:cubicBezTo>
                    <a:pt x="6560" y="6540"/>
                    <a:pt x="6559" y="6539"/>
                    <a:pt x="6559" y="6539"/>
                  </a:cubicBezTo>
                  <a:close/>
                  <a:moveTo>
                    <a:pt x="18154" y="6591"/>
                  </a:moveTo>
                  <a:lnTo>
                    <a:pt x="18154" y="6591"/>
                  </a:lnTo>
                  <a:cubicBezTo>
                    <a:pt x="18152" y="6592"/>
                    <a:pt x="18150" y="6594"/>
                    <a:pt x="18148" y="6595"/>
                  </a:cubicBezTo>
                  <a:lnTo>
                    <a:pt x="18148" y="6595"/>
                  </a:lnTo>
                  <a:cubicBezTo>
                    <a:pt x="18150" y="6594"/>
                    <a:pt x="18152" y="6592"/>
                    <a:pt x="18154" y="6591"/>
                  </a:cubicBezTo>
                  <a:close/>
                  <a:moveTo>
                    <a:pt x="9492" y="6664"/>
                  </a:moveTo>
                  <a:lnTo>
                    <a:pt x="9516" y="6672"/>
                  </a:lnTo>
                  <a:lnTo>
                    <a:pt x="9516" y="6672"/>
                  </a:lnTo>
                  <a:cubicBezTo>
                    <a:pt x="9512" y="6669"/>
                    <a:pt x="9508" y="6667"/>
                    <a:pt x="9505" y="6664"/>
                  </a:cubicBezTo>
                  <a:lnTo>
                    <a:pt x="9505" y="6664"/>
                  </a:lnTo>
                  <a:cubicBezTo>
                    <a:pt x="9500" y="6664"/>
                    <a:pt x="9496" y="6664"/>
                    <a:pt x="9492" y="6664"/>
                  </a:cubicBezTo>
                  <a:close/>
                  <a:moveTo>
                    <a:pt x="9516" y="6672"/>
                  </a:moveTo>
                  <a:cubicBezTo>
                    <a:pt x="9537" y="6685"/>
                    <a:pt x="9563" y="6694"/>
                    <a:pt x="9584" y="6694"/>
                  </a:cubicBezTo>
                  <a:lnTo>
                    <a:pt x="9516" y="6672"/>
                  </a:lnTo>
                  <a:close/>
                  <a:moveTo>
                    <a:pt x="18195" y="6715"/>
                  </a:moveTo>
                  <a:cubicBezTo>
                    <a:pt x="18195" y="6717"/>
                    <a:pt x="18194" y="6720"/>
                    <a:pt x="18193" y="6722"/>
                  </a:cubicBezTo>
                  <a:lnTo>
                    <a:pt x="18193" y="6722"/>
                  </a:lnTo>
                  <a:cubicBezTo>
                    <a:pt x="18194" y="6720"/>
                    <a:pt x="18195" y="6717"/>
                    <a:pt x="18195" y="6715"/>
                  </a:cubicBezTo>
                  <a:close/>
                  <a:moveTo>
                    <a:pt x="5910" y="6847"/>
                  </a:moveTo>
                  <a:lnTo>
                    <a:pt x="5910" y="6847"/>
                  </a:lnTo>
                  <a:cubicBezTo>
                    <a:pt x="5912" y="6848"/>
                    <a:pt x="5914" y="6849"/>
                    <a:pt x="5917" y="6850"/>
                  </a:cubicBezTo>
                  <a:cubicBezTo>
                    <a:pt x="5914" y="6849"/>
                    <a:pt x="5912" y="6848"/>
                    <a:pt x="5910" y="6847"/>
                  </a:cubicBezTo>
                  <a:close/>
                  <a:moveTo>
                    <a:pt x="18195" y="6860"/>
                  </a:moveTo>
                  <a:lnTo>
                    <a:pt x="18195" y="6860"/>
                  </a:lnTo>
                  <a:cubicBezTo>
                    <a:pt x="18172" y="6868"/>
                    <a:pt x="18160" y="6882"/>
                    <a:pt x="18160" y="6897"/>
                  </a:cubicBezTo>
                  <a:lnTo>
                    <a:pt x="18160" y="6897"/>
                  </a:lnTo>
                  <a:cubicBezTo>
                    <a:pt x="18174" y="6887"/>
                    <a:pt x="18186" y="6874"/>
                    <a:pt x="18195" y="6860"/>
                  </a:cubicBezTo>
                  <a:close/>
                  <a:moveTo>
                    <a:pt x="6688" y="7015"/>
                  </a:moveTo>
                  <a:cubicBezTo>
                    <a:pt x="6683" y="7015"/>
                    <a:pt x="6678" y="7015"/>
                    <a:pt x="6673" y="7016"/>
                  </a:cubicBezTo>
                  <a:cubicBezTo>
                    <a:pt x="6702" y="7054"/>
                    <a:pt x="6749" y="7075"/>
                    <a:pt x="6797" y="7094"/>
                  </a:cubicBezTo>
                  <a:lnTo>
                    <a:pt x="6797" y="7094"/>
                  </a:lnTo>
                  <a:cubicBezTo>
                    <a:pt x="6782" y="7052"/>
                    <a:pt x="6740" y="7015"/>
                    <a:pt x="6688" y="7015"/>
                  </a:cubicBezTo>
                  <a:close/>
                  <a:moveTo>
                    <a:pt x="18299" y="7223"/>
                  </a:moveTo>
                  <a:cubicBezTo>
                    <a:pt x="18283" y="7223"/>
                    <a:pt x="18266" y="7229"/>
                    <a:pt x="18252" y="7239"/>
                  </a:cubicBezTo>
                  <a:lnTo>
                    <a:pt x="18252" y="7239"/>
                  </a:lnTo>
                  <a:cubicBezTo>
                    <a:pt x="18268" y="7234"/>
                    <a:pt x="18283" y="7229"/>
                    <a:pt x="18299" y="7223"/>
                  </a:cubicBezTo>
                  <a:close/>
                  <a:moveTo>
                    <a:pt x="6691" y="7309"/>
                  </a:moveTo>
                  <a:cubicBezTo>
                    <a:pt x="6734" y="7336"/>
                    <a:pt x="6778" y="7362"/>
                    <a:pt x="6818" y="7389"/>
                  </a:cubicBezTo>
                  <a:cubicBezTo>
                    <a:pt x="6770" y="7416"/>
                    <a:pt x="6713" y="7430"/>
                    <a:pt x="6656" y="7430"/>
                  </a:cubicBezTo>
                  <a:cubicBezTo>
                    <a:pt x="6627" y="7430"/>
                    <a:pt x="6598" y="7426"/>
                    <a:pt x="6570" y="7420"/>
                  </a:cubicBezTo>
                  <a:cubicBezTo>
                    <a:pt x="6610" y="7390"/>
                    <a:pt x="6651" y="7349"/>
                    <a:pt x="6691" y="7309"/>
                  </a:cubicBezTo>
                  <a:close/>
                  <a:moveTo>
                    <a:pt x="18703" y="7617"/>
                  </a:moveTo>
                  <a:cubicBezTo>
                    <a:pt x="18696" y="7619"/>
                    <a:pt x="18690" y="7623"/>
                    <a:pt x="18684" y="7626"/>
                  </a:cubicBezTo>
                  <a:lnTo>
                    <a:pt x="18684" y="7626"/>
                  </a:lnTo>
                  <a:cubicBezTo>
                    <a:pt x="18691" y="7624"/>
                    <a:pt x="18697" y="7621"/>
                    <a:pt x="18703" y="7617"/>
                  </a:cubicBezTo>
                  <a:close/>
                  <a:moveTo>
                    <a:pt x="18226" y="7896"/>
                  </a:moveTo>
                  <a:cubicBezTo>
                    <a:pt x="18220" y="7900"/>
                    <a:pt x="18213" y="7903"/>
                    <a:pt x="18205" y="7907"/>
                  </a:cubicBezTo>
                  <a:cubicBezTo>
                    <a:pt x="18214" y="7904"/>
                    <a:pt x="18221" y="7900"/>
                    <a:pt x="18226" y="7896"/>
                  </a:cubicBezTo>
                  <a:close/>
                  <a:moveTo>
                    <a:pt x="18257" y="8020"/>
                  </a:moveTo>
                  <a:lnTo>
                    <a:pt x="18257" y="8020"/>
                  </a:lnTo>
                  <a:cubicBezTo>
                    <a:pt x="18243" y="8035"/>
                    <a:pt x="18233" y="8053"/>
                    <a:pt x="18230" y="8072"/>
                  </a:cubicBezTo>
                  <a:lnTo>
                    <a:pt x="18230" y="8072"/>
                  </a:lnTo>
                  <a:cubicBezTo>
                    <a:pt x="18255" y="8065"/>
                    <a:pt x="18275" y="8044"/>
                    <a:pt x="18257" y="8020"/>
                  </a:cubicBezTo>
                  <a:close/>
                  <a:moveTo>
                    <a:pt x="20899" y="9222"/>
                  </a:moveTo>
                  <a:cubicBezTo>
                    <a:pt x="20892" y="9229"/>
                    <a:pt x="20890" y="9238"/>
                    <a:pt x="20891" y="9246"/>
                  </a:cubicBezTo>
                  <a:lnTo>
                    <a:pt x="20891" y="9246"/>
                  </a:lnTo>
                  <a:cubicBezTo>
                    <a:pt x="20894" y="9238"/>
                    <a:pt x="20897" y="9231"/>
                    <a:pt x="20899" y="9222"/>
                  </a:cubicBezTo>
                  <a:close/>
                  <a:moveTo>
                    <a:pt x="11201" y="129"/>
                  </a:moveTo>
                  <a:cubicBezTo>
                    <a:pt x="11177" y="129"/>
                    <a:pt x="11153" y="134"/>
                    <a:pt x="11129" y="146"/>
                  </a:cubicBezTo>
                  <a:cubicBezTo>
                    <a:pt x="11149" y="177"/>
                    <a:pt x="11180" y="198"/>
                    <a:pt x="11201" y="229"/>
                  </a:cubicBezTo>
                  <a:cubicBezTo>
                    <a:pt x="11170" y="222"/>
                    <a:pt x="11138" y="218"/>
                    <a:pt x="11106" y="218"/>
                  </a:cubicBezTo>
                  <a:cubicBezTo>
                    <a:pt x="11042" y="218"/>
                    <a:pt x="10977" y="232"/>
                    <a:pt x="10922" y="260"/>
                  </a:cubicBezTo>
                  <a:cubicBezTo>
                    <a:pt x="10922" y="291"/>
                    <a:pt x="10966" y="311"/>
                    <a:pt x="11008" y="311"/>
                  </a:cubicBezTo>
                  <a:cubicBezTo>
                    <a:pt x="11021" y="311"/>
                    <a:pt x="11034" y="309"/>
                    <a:pt x="11045" y="305"/>
                  </a:cubicBezTo>
                  <a:lnTo>
                    <a:pt x="11045" y="305"/>
                  </a:lnTo>
                  <a:cubicBezTo>
                    <a:pt x="11025" y="327"/>
                    <a:pt x="11018" y="356"/>
                    <a:pt x="11025" y="385"/>
                  </a:cubicBezTo>
                  <a:cubicBezTo>
                    <a:pt x="11029" y="384"/>
                    <a:pt x="11034" y="384"/>
                    <a:pt x="11038" y="384"/>
                  </a:cubicBezTo>
                  <a:cubicBezTo>
                    <a:pt x="11135" y="384"/>
                    <a:pt x="11209" y="501"/>
                    <a:pt x="11139" y="571"/>
                  </a:cubicBezTo>
                  <a:cubicBezTo>
                    <a:pt x="11113" y="558"/>
                    <a:pt x="11083" y="549"/>
                    <a:pt x="11057" y="549"/>
                  </a:cubicBezTo>
                  <a:cubicBezTo>
                    <a:pt x="11041" y="549"/>
                    <a:pt x="11026" y="552"/>
                    <a:pt x="11014" y="560"/>
                  </a:cubicBezTo>
                  <a:cubicBezTo>
                    <a:pt x="10990" y="577"/>
                    <a:pt x="11012" y="621"/>
                    <a:pt x="11038" y="621"/>
                  </a:cubicBezTo>
                  <a:cubicBezTo>
                    <a:pt x="11039" y="621"/>
                    <a:pt x="11041" y="621"/>
                    <a:pt x="11043" y="620"/>
                  </a:cubicBezTo>
                  <a:lnTo>
                    <a:pt x="11043" y="620"/>
                  </a:lnTo>
                  <a:cubicBezTo>
                    <a:pt x="10997" y="647"/>
                    <a:pt x="10958" y="666"/>
                    <a:pt x="10911" y="685"/>
                  </a:cubicBezTo>
                  <a:cubicBezTo>
                    <a:pt x="10917" y="683"/>
                    <a:pt x="10922" y="682"/>
                    <a:pt x="10927" y="682"/>
                  </a:cubicBezTo>
                  <a:cubicBezTo>
                    <a:pt x="10975" y="682"/>
                    <a:pt x="10980" y="763"/>
                    <a:pt x="10942" y="809"/>
                  </a:cubicBezTo>
                  <a:cubicBezTo>
                    <a:pt x="10963" y="788"/>
                    <a:pt x="11170" y="788"/>
                    <a:pt x="11222" y="767"/>
                  </a:cubicBezTo>
                  <a:lnTo>
                    <a:pt x="11222" y="767"/>
                  </a:lnTo>
                  <a:cubicBezTo>
                    <a:pt x="11201" y="830"/>
                    <a:pt x="11159" y="892"/>
                    <a:pt x="11077" y="923"/>
                  </a:cubicBezTo>
                  <a:cubicBezTo>
                    <a:pt x="11139" y="944"/>
                    <a:pt x="11159" y="1006"/>
                    <a:pt x="11118" y="1048"/>
                  </a:cubicBezTo>
                  <a:cubicBezTo>
                    <a:pt x="11072" y="1038"/>
                    <a:pt x="11024" y="1012"/>
                    <a:pt x="10985" y="984"/>
                  </a:cubicBezTo>
                  <a:lnTo>
                    <a:pt x="10985" y="984"/>
                  </a:lnTo>
                  <a:cubicBezTo>
                    <a:pt x="11011" y="1011"/>
                    <a:pt x="10998" y="1070"/>
                    <a:pt x="10952" y="1078"/>
                  </a:cubicBezTo>
                  <a:cubicBezTo>
                    <a:pt x="10901" y="1078"/>
                    <a:pt x="10849" y="1027"/>
                    <a:pt x="10869" y="985"/>
                  </a:cubicBezTo>
                  <a:lnTo>
                    <a:pt x="10869" y="985"/>
                  </a:lnTo>
                  <a:lnTo>
                    <a:pt x="10807" y="1016"/>
                  </a:lnTo>
                  <a:lnTo>
                    <a:pt x="10714" y="923"/>
                  </a:lnTo>
                  <a:lnTo>
                    <a:pt x="10714" y="923"/>
                  </a:lnTo>
                  <a:cubicBezTo>
                    <a:pt x="10714" y="944"/>
                    <a:pt x="10714" y="965"/>
                    <a:pt x="10735" y="985"/>
                  </a:cubicBezTo>
                  <a:cubicBezTo>
                    <a:pt x="10631" y="944"/>
                    <a:pt x="10507" y="913"/>
                    <a:pt x="10403" y="892"/>
                  </a:cubicBezTo>
                  <a:lnTo>
                    <a:pt x="10403" y="892"/>
                  </a:lnTo>
                  <a:cubicBezTo>
                    <a:pt x="10434" y="1006"/>
                    <a:pt x="10549" y="1110"/>
                    <a:pt x="10683" y="1140"/>
                  </a:cubicBezTo>
                  <a:cubicBezTo>
                    <a:pt x="10652" y="1134"/>
                    <a:pt x="10619" y="1130"/>
                    <a:pt x="10586" y="1130"/>
                  </a:cubicBezTo>
                  <a:cubicBezTo>
                    <a:pt x="10529" y="1130"/>
                    <a:pt x="10471" y="1140"/>
                    <a:pt x="10421" y="1159"/>
                  </a:cubicBezTo>
                  <a:lnTo>
                    <a:pt x="10421" y="1159"/>
                  </a:lnTo>
                  <a:cubicBezTo>
                    <a:pt x="10425" y="1152"/>
                    <a:pt x="10425" y="1144"/>
                    <a:pt x="10413" y="1140"/>
                  </a:cubicBezTo>
                  <a:cubicBezTo>
                    <a:pt x="10410" y="1139"/>
                    <a:pt x="10407" y="1139"/>
                    <a:pt x="10404" y="1139"/>
                  </a:cubicBezTo>
                  <a:cubicBezTo>
                    <a:pt x="10379" y="1139"/>
                    <a:pt x="10363" y="1174"/>
                    <a:pt x="10372" y="1193"/>
                  </a:cubicBezTo>
                  <a:cubicBezTo>
                    <a:pt x="10388" y="1209"/>
                    <a:pt x="10416" y="1218"/>
                    <a:pt x="10442" y="1222"/>
                  </a:cubicBezTo>
                  <a:lnTo>
                    <a:pt x="10442" y="1222"/>
                  </a:lnTo>
                  <a:cubicBezTo>
                    <a:pt x="10422" y="1232"/>
                    <a:pt x="10411" y="1268"/>
                    <a:pt x="10434" y="1276"/>
                  </a:cubicBezTo>
                  <a:cubicBezTo>
                    <a:pt x="10445" y="1283"/>
                    <a:pt x="10459" y="1286"/>
                    <a:pt x="10473" y="1286"/>
                  </a:cubicBezTo>
                  <a:cubicBezTo>
                    <a:pt x="10474" y="1286"/>
                    <a:pt x="10476" y="1286"/>
                    <a:pt x="10478" y="1286"/>
                  </a:cubicBezTo>
                  <a:lnTo>
                    <a:pt x="10478" y="1286"/>
                  </a:lnTo>
                  <a:cubicBezTo>
                    <a:pt x="10462" y="1300"/>
                    <a:pt x="10450" y="1318"/>
                    <a:pt x="10445" y="1338"/>
                  </a:cubicBezTo>
                  <a:cubicBezTo>
                    <a:pt x="10600" y="1358"/>
                    <a:pt x="10766" y="1379"/>
                    <a:pt x="10922" y="1421"/>
                  </a:cubicBezTo>
                  <a:cubicBezTo>
                    <a:pt x="10828" y="1451"/>
                    <a:pt x="10745" y="1472"/>
                    <a:pt x="10652" y="1504"/>
                  </a:cubicBezTo>
                  <a:cubicBezTo>
                    <a:pt x="10694" y="1524"/>
                    <a:pt x="10745" y="1534"/>
                    <a:pt x="10786" y="1534"/>
                  </a:cubicBezTo>
                  <a:cubicBezTo>
                    <a:pt x="10766" y="1555"/>
                    <a:pt x="10735" y="1576"/>
                    <a:pt x="10704" y="1596"/>
                  </a:cubicBezTo>
                  <a:cubicBezTo>
                    <a:pt x="10756" y="1607"/>
                    <a:pt x="10797" y="1617"/>
                    <a:pt x="10839" y="1617"/>
                  </a:cubicBezTo>
                  <a:cubicBezTo>
                    <a:pt x="10797" y="1628"/>
                    <a:pt x="10756" y="1659"/>
                    <a:pt x="10735" y="1690"/>
                  </a:cubicBezTo>
                  <a:cubicBezTo>
                    <a:pt x="10752" y="1686"/>
                    <a:pt x="10770" y="1685"/>
                    <a:pt x="10787" y="1685"/>
                  </a:cubicBezTo>
                  <a:cubicBezTo>
                    <a:pt x="10960" y="1685"/>
                    <a:pt x="11098" y="1867"/>
                    <a:pt x="10994" y="1980"/>
                  </a:cubicBezTo>
                  <a:cubicBezTo>
                    <a:pt x="10929" y="1929"/>
                    <a:pt x="10843" y="1904"/>
                    <a:pt x="10755" y="1904"/>
                  </a:cubicBezTo>
                  <a:cubicBezTo>
                    <a:pt x="10717" y="1904"/>
                    <a:pt x="10679" y="1909"/>
                    <a:pt x="10641" y="1918"/>
                  </a:cubicBezTo>
                  <a:cubicBezTo>
                    <a:pt x="10694" y="1959"/>
                    <a:pt x="10745" y="2001"/>
                    <a:pt x="10807" y="2042"/>
                  </a:cubicBezTo>
                  <a:cubicBezTo>
                    <a:pt x="10714" y="2032"/>
                    <a:pt x="10621" y="2011"/>
                    <a:pt x="10538" y="1980"/>
                  </a:cubicBezTo>
                  <a:lnTo>
                    <a:pt x="10538" y="1980"/>
                  </a:lnTo>
                  <a:cubicBezTo>
                    <a:pt x="10558" y="2022"/>
                    <a:pt x="10569" y="2063"/>
                    <a:pt x="10590" y="2105"/>
                  </a:cubicBezTo>
                  <a:cubicBezTo>
                    <a:pt x="10538" y="2073"/>
                    <a:pt x="10476" y="2032"/>
                    <a:pt x="10413" y="2001"/>
                  </a:cubicBezTo>
                  <a:lnTo>
                    <a:pt x="10413" y="2001"/>
                  </a:lnTo>
                  <a:cubicBezTo>
                    <a:pt x="10424" y="2032"/>
                    <a:pt x="10424" y="2073"/>
                    <a:pt x="10434" y="2114"/>
                  </a:cubicBezTo>
                  <a:cubicBezTo>
                    <a:pt x="10403" y="2084"/>
                    <a:pt x="10372" y="2063"/>
                    <a:pt x="10341" y="2042"/>
                  </a:cubicBezTo>
                  <a:lnTo>
                    <a:pt x="10341" y="2042"/>
                  </a:lnTo>
                  <a:cubicBezTo>
                    <a:pt x="10341" y="2105"/>
                    <a:pt x="10362" y="2167"/>
                    <a:pt x="10393" y="2229"/>
                  </a:cubicBezTo>
                  <a:cubicBezTo>
                    <a:pt x="10351" y="2197"/>
                    <a:pt x="10321" y="2167"/>
                    <a:pt x="10279" y="2135"/>
                  </a:cubicBezTo>
                  <a:lnTo>
                    <a:pt x="10279" y="2135"/>
                  </a:lnTo>
                  <a:cubicBezTo>
                    <a:pt x="10279" y="2249"/>
                    <a:pt x="10330" y="2362"/>
                    <a:pt x="10433" y="2445"/>
                  </a:cubicBezTo>
                  <a:lnTo>
                    <a:pt x="10433" y="2445"/>
                  </a:lnTo>
                  <a:cubicBezTo>
                    <a:pt x="10393" y="2413"/>
                    <a:pt x="10340" y="2388"/>
                    <a:pt x="10290" y="2388"/>
                  </a:cubicBezTo>
                  <a:cubicBezTo>
                    <a:pt x="10276" y="2388"/>
                    <a:pt x="10261" y="2390"/>
                    <a:pt x="10248" y="2395"/>
                  </a:cubicBezTo>
                  <a:cubicBezTo>
                    <a:pt x="10213" y="2406"/>
                    <a:pt x="10210" y="2444"/>
                    <a:pt x="10226" y="2469"/>
                  </a:cubicBezTo>
                  <a:lnTo>
                    <a:pt x="10226" y="2469"/>
                  </a:lnTo>
                  <a:cubicBezTo>
                    <a:pt x="10224" y="2469"/>
                    <a:pt x="10223" y="2469"/>
                    <a:pt x="10221" y="2469"/>
                  </a:cubicBezTo>
                  <a:cubicBezTo>
                    <a:pt x="10189" y="2469"/>
                    <a:pt x="10158" y="2480"/>
                    <a:pt x="10134" y="2498"/>
                  </a:cubicBezTo>
                  <a:cubicBezTo>
                    <a:pt x="10196" y="2540"/>
                    <a:pt x="10279" y="2570"/>
                    <a:pt x="10351" y="2570"/>
                  </a:cubicBezTo>
                  <a:cubicBezTo>
                    <a:pt x="10321" y="2591"/>
                    <a:pt x="10289" y="2612"/>
                    <a:pt x="10248" y="2623"/>
                  </a:cubicBezTo>
                  <a:cubicBezTo>
                    <a:pt x="10259" y="2625"/>
                    <a:pt x="10269" y="2626"/>
                    <a:pt x="10279" y="2626"/>
                  </a:cubicBezTo>
                  <a:cubicBezTo>
                    <a:pt x="10306" y="2626"/>
                    <a:pt x="10329" y="2617"/>
                    <a:pt x="10351" y="2602"/>
                  </a:cubicBezTo>
                  <a:lnTo>
                    <a:pt x="10351" y="2602"/>
                  </a:lnTo>
                  <a:cubicBezTo>
                    <a:pt x="10321" y="2653"/>
                    <a:pt x="10341" y="2715"/>
                    <a:pt x="10393" y="2747"/>
                  </a:cubicBezTo>
                  <a:cubicBezTo>
                    <a:pt x="10351" y="2747"/>
                    <a:pt x="10300" y="2747"/>
                    <a:pt x="10268" y="2778"/>
                  </a:cubicBezTo>
                  <a:cubicBezTo>
                    <a:pt x="10265" y="2783"/>
                    <a:pt x="10263" y="2789"/>
                    <a:pt x="10263" y="2795"/>
                  </a:cubicBezTo>
                  <a:lnTo>
                    <a:pt x="10263" y="2795"/>
                  </a:lnTo>
                  <a:cubicBezTo>
                    <a:pt x="10235" y="2782"/>
                    <a:pt x="10202" y="2775"/>
                    <a:pt x="10169" y="2775"/>
                  </a:cubicBezTo>
                  <a:cubicBezTo>
                    <a:pt x="10157" y="2775"/>
                    <a:pt x="10146" y="2776"/>
                    <a:pt x="10134" y="2778"/>
                  </a:cubicBezTo>
                  <a:cubicBezTo>
                    <a:pt x="10165" y="2798"/>
                    <a:pt x="10175" y="2830"/>
                    <a:pt x="10175" y="2860"/>
                  </a:cubicBezTo>
                  <a:cubicBezTo>
                    <a:pt x="10144" y="2840"/>
                    <a:pt x="10103" y="2819"/>
                    <a:pt x="10072" y="2819"/>
                  </a:cubicBezTo>
                  <a:cubicBezTo>
                    <a:pt x="10030" y="2819"/>
                    <a:pt x="9999" y="2860"/>
                    <a:pt x="10030" y="2881"/>
                  </a:cubicBezTo>
                  <a:cubicBezTo>
                    <a:pt x="9989" y="2881"/>
                    <a:pt x="9968" y="2860"/>
                    <a:pt x="9948" y="2840"/>
                  </a:cubicBezTo>
                  <a:cubicBezTo>
                    <a:pt x="9930" y="2822"/>
                    <a:pt x="9904" y="2796"/>
                    <a:pt x="9877" y="2796"/>
                  </a:cubicBezTo>
                  <a:cubicBezTo>
                    <a:pt x="9873" y="2796"/>
                    <a:pt x="9869" y="2797"/>
                    <a:pt x="9865" y="2798"/>
                  </a:cubicBezTo>
                  <a:cubicBezTo>
                    <a:pt x="9844" y="2798"/>
                    <a:pt x="9833" y="2820"/>
                    <a:pt x="9836" y="2836"/>
                  </a:cubicBezTo>
                  <a:lnTo>
                    <a:pt x="9836" y="2836"/>
                  </a:lnTo>
                  <a:cubicBezTo>
                    <a:pt x="9792" y="2799"/>
                    <a:pt x="9755" y="2763"/>
                    <a:pt x="9709" y="2726"/>
                  </a:cubicBezTo>
                  <a:lnTo>
                    <a:pt x="9709" y="2726"/>
                  </a:lnTo>
                  <a:cubicBezTo>
                    <a:pt x="9730" y="2757"/>
                    <a:pt x="9761" y="2788"/>
                    <a:pt x="9782" y="2819"/>
                  </a:cubicBezTo>
                  <a:cubicBezTo>
                    <a:pt x="9766" y="2811"/>
                    <a:pt x="9750" y="2808"/>
                    <a:pt x="9735" y="2808"/>
                  </a:cubicBezTo>
                  <a:cubicBezTo>
                    <a:pt x="9710" y="2808"/>
                    <a:pt x="9687" y="2817"/>
                    <a:pt x="9667" y="2830"/>
                  </a:cubicBezTo>
                  <a:cubicBezTo>
                    <a:pt x="9512" y="2757"/>
                    <a:pt x="9347" y="2674"/>
                    <a:pt x="9191" y="2602"/>
                  </a:cubicBezTo>
                  <a:cubicBezTo>
                    <a:pt x="9129" y="2581"/>
                    <a:pt x="9077" y="2560"/>
                    <a:pt x="9015" y="2560"/>
                  </a:cubicBezTo>
                  <a:cubicBezTo>
                    <a:pt x="9036" y="2591"/>
                    <a:pt x="9066" y="2633"/>
                    <a:pt x="9087" y="2664"/>
                  </a:cubicBezTo>
                  <a:cubicBezTo>
                    <a:pt x="9065" y="2649"/>
                    <a:pt x="9031" y="2639"/>
                    <a:pt x="8994" y="2639"/>
                  </a:cubicBezTo>
                  <a:cubicBezTo>
                    <a:pt x="8981" y="2639"/>
                    <a:pt x="8967" y="2640"/>
                    <a:pt x="8953" y="2643"/>
                  </a:cubicBezTo>
                  <a:cubicBezTo>
                    <a:pt x="8974" y="2674"/>
                    <a:pt x="8994" y="2705"/>
                    <a:pt x="9036" y="2715"/>
                  </a:cubicBezTo>
                  <a:cubicBezTo>
                    <a:pt x="8994" y="2715"/>
                    <a:pt x="8953" y="2715"/>
                    <a:pt x="8921" y="2736"/>
                  </a:cubicBezTo>
                  <a:cubicBezTo>
                    <a:pt x="8963" y="2757"/>
                    <a:pt x="9004" y="2768"/>
                    <a:pt x="9046" y="2778"/>
                  </a:cubicBezTo>
                  <a:cubicBezTo>
                    <a:pt x="8994" y="2778"/>
                    <a:pt x="8953" y="2809"/>
                    <a:pt x="8942" y="2851"/>
                  </a:cubicBezTo>
                  <a:cubicBezTo>
                    <a:pt x="9065" y="2889"/>
                    <a:pt x="9194" y="2910"/>
                    <a:pt x="9324" y="2910"/>
                  </a:cubicBezTo>
                  <a:cubicBezTo>
                    <a:pt x="9350" y="2910"/>
                    <a:pt x="9377" y="2909"/>
                    <a:pt x="9403" y="2907"/>
                  </a:cubicBezTo>
                  <a:lnTo>
                    <a:pt x="9403" y="2907"/>
                  </a:lnTo>
                  <a:cubicBezTo>
                    <a:pt x="9400" y="2912"/>
                    <a:pt x="9398" y="2917"/>
                    <a:pt x="9398" y="2923"/>
                  </a:cubicBezTo>
                  <a:cubicBezTo>
                    <a:pt x="9409" y="2943"/>
                    <a:pt x="9450" y="2954"/>
                    <a:pt x="9492" y="2954"/>
                  </a:cubicBezTo>
                  <a:cubicBezTo>
                    <a:pt x="9429" y="2996"/>
                    <a:pt x="9357" y="3037"/>
                    <a:pt x="9284" y="3047"/>
                  </a:cubicBezTo>
                  <a:lnTo>
                    <a:pt x="9439" y="3078"/>
                  </a:lnTo>
                  <a:cubicBezTo>
                    <a:pt x="9357" y="3099"/>
                    <a:pt x="9284" y="3109"/>
                    <a:pt x="9211" y="3141"/>
                  </a:cubicBezTo>
                  <a:cubicBezTo>
                    <a:pt x="9274" y="3151"/>
                    <a:pt x="9336" y="3161"/>
                    <a:pt x="9398" y="3161"/>
                  </a:cubicBezTo>
                  <a:cubicBezTo>
                    <a:pt x="9326" y="3161"/>
                    <a:pt x="9243" y="3182"/>
                    <a:pt x="9211" y="3233"/>
                  </a:cubicBezTo>
                  <a:cubicBezTo>
                    <a:pt x="9239" y="3240"/>
                    <a:pt x="9270" y="3244"/>
                    <a:pt x="9301" y="3244"/>
                  </a:cubicBezTo>
                  <a:cubicBezTo>
                    <a:pt x="9362" y="3244"/>
                    <a:pt x="9426" y="3230"/>
                    <a:pt x="9481" y="3203"/>
                  </a:cubicBezTo>
                  <a:lnTo>
                    <a:pt x="9481" y="3203"/>
                  </a:lnTo>
                  <a:cubicBezTo>
                    <a:pt x="9439" y="3224"/>
                    <a:pt x="9398" y="3254"/>
                    <a:pt x="9377" y="3286"/>
                  </a:cubicBezTo>
                  <a:cubicBezTo>
                    <a:pt x="9439" y="3275"/>
                    <a:pt x="9512" y="3254"/>
                    <a:pt x="9564" y="3233"/>
                  </a:cubicBezTo>
                  <a:lnTo>
                    <a:pt x="9564" y="3233"/>
                  </a:lnTo>
                  <a:cubicBezTo>
                    <a:pt x="9522" y="3265"/>
                    <a:pt x="9481" y="3306"/>
                    <a:pt x="9460" y="3358"/>
                  </a:cubicBezTo>
                  <a:cubicBezTo>
                    <a:pt x="9529" y="3348"/>
                    <a:pt x="9589" y="3320"/>
                    <a:pt x="9639" y="3281"/>
                  </a:cubicBezTo>
                  <a:lnTo>
                    <a:pt x="9639" y="3281"/>
                  </a:lnTo>
                  <a:cubicBezTo>
                    <a:pt x="9601" y="3312"/>
                    <a:pt x="9573" y="3351"/>
                    <a:pt x="9554" y="3389"/>
                  </a:cubicBezTo>
                  <a:cubicBezTo>
                    <a:pt x="9647" y="3379"/>
                    <a:pt x="9730" y="3337"/>
                    <a:pt x="9792" y="3286"/>
                  </a:cubicBezTo>
                  <a:lnTo>
                    <a:pt x="9792" y="3286"/>
                  </a:lnTo>
                  <a:cubicBezTo>
                    <a:pt x="9782" y="3306"/>
                    <a:pt x="9761" y="3337"/>
                    <a:pt x="9740" y="3369"/>
                  </a:cubicBezTo>
                  <a:cubicBezTo>
                    <a:pt x="9812" y="3337"/>
                    <a:pt x="9885" y="3306"/>
                    <a:pt x="9968" y="3275"/>
                  </a:cubicBezTo>
                  <a:lnTo>
                    <a:pt x="9968" y="3275"/>
                  </a:lnTo>
                  <a:cubicBezTo>
                    <a:pt x="9895" y="3337"/>
                    <a:pt x="9948" y="3441"/>
                    <a:pt x="10030" y="3482"/>
                  </a:cubicBezTo>
                  <a:cubicBezTo>
                    <a:pt x="10113" y="3534"/>
                    <a:pt x="10227" y="3534"/>
                    <a:pt x="10321" y="3534"/>
                  </a:cubicBezTo>
                  <a:cubicBezTo>
                    <a:pt x="10279" y="3638"/>
                    <a:pt x="10155" y="3710"/>
                    <a:pt x="10020" y="3710"/>
                  </a:cubicBezTo>
                  <a:cubicBezTo>
                    <a:pt x="10040" y="3762"/>
                    <a:pt x="10061" y="3825"/>
                    <a:pt x="10072" y="3876"/>
                  </a:cubicBezTo>
                  <a:cubicBezTo>
                    <a:pt x="10030" y="3866"/>
                    <a:pt x="9978" y="3855"/>
                    <a:pt x="9927" y="3834"/>
                  </a:cubicBezTo>
                  <a:lnTo>
                    <a:pt x="9927" y="3834"/>
                  </a:lnTo>
                  <a:cubicBezTo>
                    <a:pt x="9937" y="3907"/>
                    <a:pt x="9968" y="3990"/>
                    <a:pt x="10020" y="4052"/>
                  </a:cubicBezTo>
                  <a:cubicBezTo>
                    <a:pt x="9978" y="4032"/>
                    <a:pt x="9937" y="4000"/>
                    <a:pt x="9895" y="3980"/>
                  </a:cubicBezTo>
                  <a:lnTo>
                    <a:pt x="9895" y="3980"/>
                  </a:lnTo>
                  <a:cubicBezTo>
                    <a:pt x="9895" y="4020"/>
                    <a:pt x="9911" y="4060"/>
                    <a:pt x="9937" y="4094"/>
                  </a:cubicBezTo>
                  <a:lnTo>
                    <a:pt x="9937" y="4094"/>
                  </a:lnTo>
                  <a:cubicBezTo>
                    <a:pt x="9934" y="4094"/>
                    <a:pt x="9930" y="4094"/>
                    <a:pt x="9927" y="4094"/>
                  </a:cubicBezTo>
                  <a:cubicBezTo>
                    <a:pt x="9948" y="4115"/>
                    <a:pt x="9968" y="4145"/>
                    <a:pt x="9957" y="4166"/>
                  </a:cubicBezTo>
                  <a:cubicBezTo>
                    <a:pt x="9957" y="4192"/>
                    <a:pt x="9930" y="4210"/>
                    <a:pt x="9903" y="4210"/>
                  </a:cubicBezTo>
                  <a:cubicBezTo>
                    <a:pt x="9897" y="4210"/>
                    <a:pt x="9891" y="4209"/>
                    <a:pt x="9885" y="4207"/>
                  </a:cubicBezTo>
                  <a:lnTo>
                    <a:pt x="9885" y="4207"/>
                  </a:lnTo>
                  <a:cubicBezTo>
                    <a:pt x="9957" y="4280"/>
                    <a:pt x="10072" y="4322"/>
                    <a:pt x="10175" y="4322"/>
                  </a:cubicBezTo>
                  <a:cubicBezTo>
                    <a:pt x="10144" y="4332"/>
                    <a:pt x="10103" y="4343"/>
                    <a:pt x="10061" y="4353"/>
                  </a:cubicBezTo>
                  <a:cubicBezTo>
                    <a:pt x="10078" y="4381"/>
                    <a:pt x="10101" y="4402"/>
                    <a:pt x="10126" y="4420"/>
                  </a:cubicBezTo>
                  <a:lnTo>
                    <a:pt x="10126" y="4420"/>
                  </a:lnTo>
                  <a:cubicBezTo>
                    <a:pt x="10124" y="4420"/>
                    <a:pt x="10123" y="4420"/>
                    <a:pt x="10121" y="4420"/>
                  </a:cubicBezTo>
                  <a:cubicBezTo>
                    <a:pt x="10096" y="4420"/>
                    <a:pt x="10069" y="4428"/>
                    <a:pt x="10051" y="4446"/>
                  </a:cubicBezTo>
                  <a:cubicBezTo>
                    <a:pt x="9948" y="4373"/>
                    <a:pt x="9833" y="4301"/>
                    <a:pt x="9720" y="4228"/>
                  </a:cubicBezTo>
                  <a:lnTo>
                    <a:pt x="9720" y="4228"/>
                  </a:lnTo>
                  <a:cubicBezTo>
                    <a:pt x="9720" y="4260"/>
                    <a:pt x="9740" y="4290"/>
                    <a:pt x="9761" y="4311"/>
                  </a:cubicBezTo>
                  <a:cubicBezTo>
                    <a:pt x="9730" y="4290"/>
                    <a:pt x="9688" y="4270"/>
                    <a:pt x="9657" y="4249"/>
                  </a:cubicBezTo>
                  <a:lnTo>
                    <a:pt x="9657" y="4249"/>
                  </a:lnTo>
                  <a:cubicBezTo>
                    <a:pt x="9648" y="4333"/>
                    <a:pt x="9746" y="4408"/>
                    <a:pt x="9849" y="4408"/>
                  </a:cubicBezTo>
                  <a:cubicBezTo>
                    <a:pt x="9861" y="4408"/>
                    <a:pt x="9873" y="4407"/>
                    <a:pt x="9885" y="4405"/>
                  </a:cubicBezTo>
                  <a:lnTo>
                    <a:pt x="9885" y="4405"/>
                  </a:lnTo>
                  <a:cubicBezTo>
                    <a:pt x="9833" y="4446"/>
                    <a:pt x="9792" y="4488"/>
                    <a:pt x="9740" y="4518"/>
                  </a:cubicBezTo>
                  <a:lnTo>
                    <a:pt x="9927" y="4580"/>
                  </a:lnTo>
                  <a:cubicBezTo>
                    <a:pt x="9865" y="4601"/>
                    <a:pt x="9812" y="4633"/>
                    <a:pt x="9761" y="4674"/>
                  </a:cubicBezTo>
                  <a:lnTo>
                    <a:pt x="9809" y="4674"/>
                  </a:lnTo>
                  <a:cubicBezTo>
                    <a:pt x="9764" y="4681"/>
                    <a:pt x="9722" y="4699"/>
                    <a:pt x="9688" y="4726"/>
                  </a:cubicBezTo>
                  <a:cubicBezTo>
                    <a:pt x="9667" y="4674"/>
                    <a:pt x="9616" y="4633"/>
                    <a:pt x="9543" y="4622"/>
                  </a:cubicBezTo>
                  <a:lnTo>
                    <a:pt x="9543" y="4622"/>
                  </a:lnTo>
                  <a:cubicBezTo>
                    <a:pt x="9554" y="4663"/>
                    <a:pt x="9554" y="4705"/>
                    <a:pt x="9564" y="4746"/>
                  </a:cubicBezTo>
                  <a:cubicBezTo>
                    <a:pt x="9533" y="4695"/>
                    <a:pt x="9471" y="4663"/>
                    <a:pt x="9409" y="4653"/>
                  </a:cubicBezTo>
                  <a:lnTo>
                    <a:pt x="9409" y="4653"/>
                  </a:lnTo>
                  <a:cubicBezTo>
                    <a:pt x="9398" y="4675"/>
                    <a:pt x="9401" y="4700"/>
                    <a:pt x="9416" y="4719"/>
                  </a:cubicBezTo>
                  <a:lnTo>
                    <a:pt x="9416" y="4719"/>
                  </a:lnTo>
                  <a:cubicBezTo>
                    <a:pt x="9388" y="4725"/>
                    <a:pt x="9362" y="4742"/>
                    <a:pt x="9367" y="4767"/>
                  </a:cubicBezTo>
                  <a:cubicBezTo>
                    <a:pt x="9377" y="4819"/>
                    <a:pt x="9450" y="4850"/>
                    <a:pt x="9502" y="4861"/>
                  </a:cubicBezTo>
                  <a:cubicBezTo>
                    <a:pt x="9564" y="4881"/>
                    <a:pt x="9626" y="4923"/>
                    <a:pt x="9626" y="4974"/>
                  </a:cubicBezTo>
                  <a:cubicBezTo>
                    <a:pt x="9637" y="4944"/>
                    <a:pt x="9657" y="4912"/>
                    <a:pt x="9678" y="4881"/>
                  </a:cubicBezTo>
                  <a:cubicBezTo>
                    <a:pt x="9771" y="4881"/>
                    <a:pt x="9875" y="4933"/>
                    <a:pt x="9916" y="5006"/>
                  </a:cubicBezTo>
                  <a:cubicBezTo>
                    <a:pt x="9865" y="5016"/>
                    <a:pt x="9823" y="5026"/>
                    <a:pt x="9782" y="5036"/>
                  </a:cubicBezTo>
                  <a:cubicBezTo>
                    <a:pt x="9885" y="5099"/>
                    <a:pt x="9978" y="5151"/>
                    <a:pt x="10082" y="5213"/>
                  </a:cubicBezTo>
                  <a:cubicBezTo>
                    <a:pt x="10020" y="5213"/>
                    <a:pt x="9957" y="5202"/>
                    <a:pt x="9906" y="5181"/>
                  </a:cubicBezTo>
                  <a:lnTo>
                    <a:pt x="9906" y="5181"/>
                  </a:lnTo>
                  <a:cubicBezTo>
                    <a:pt x="9948" y="5213"/>
                    <a:pt x="9968" y="5254"/>
                    <a:pt x="9968" y="5296"/>
                  </a:cubicBezTo>
                  <a:lnTo>
                    <a:pt x="9688" y="5172"/>
                  </a:lnTo>
                  <a:cubicBezTo>
                    <a:pt x="9637" y="5119"/>
                    <a:pt x="9595" y="5068"/>
                    <a:pt x="9543" y="5016"/>
                  </a:cubicBezTo>
                  <a:lnTo>
                    <a:pt x="9481" y="5140"/>
                  </a:lnTo>
                  <a:cubicBezTo>
                    <a:pt x="9450" y="5099"/>
                    <a:pt x="9409" y="5068"/>
                    <a:pt x="9377" y="5026"/>
                  </a:cubicBezTo>
                  <a:cubicBezTo>
                    <a:pt x="9347" y="5068"/>
                    <a:pt x="9326" y="5099"/>
                    <a:pt x="9294" y="5140"/>
                  </a:cubicBezTo>
                  <a:cubicBezTo>
                    <a:pt x="9367" y="5213"/>
                    <a:pt x="9481" y="5264"/>
                    <a:pt x="9595" y="5285"/>
                  </a:cubicBezTo>
                  <a:cubicBezTo>
                    <a:pt x="9533" y="5275"/>
                    <a:pt x="9471" y="5264"/>
                    <a:pt x="9419" y="5254"/>
                  </a:cubicBezTo>
                  <a:lnTo>
                    <a:pt x="9419" y="5254"/>
                  </a:lnTo>
                  <a:cubicBezTo>
                    <a:pt x="9481" y="5296"/>
                    <a:pt x="9533" y="5358"/>
                    <a:pt x="9564" y="5409"/>
                  </a:cubicBezTo>
                  <a:cubicBezTo>
                    <a:pt x="9543" y="5389"/>
                    <a:pt x="9512" y="5368"/>
                    <a:pt x="9481" y="5368"/>
                  </a:cubicBezTo>
                  <a:cubicBezTo>
                    <a:pt x="9463" y="5373"/>
                    <a:pt x="9448" y="5385"/>
                    <a:pt x="9442" y="5398"/>
                  </a:cubicBezTo>
                  <a:lnTo>
                    <a:pt x="9442" y="5398"/>
                  </a:lnTo>
                  <a:cubicBezTo>
                    <a:pt x="9405" y="5349"/>
                    <a:pt x="9339" y="5315"/>
                    <a:pt x="9275" y="5315"/>
                  </a:cubicBezTo>
                  <a:cubicBezTo>
                    <a:pt x="9271" y="5315"/>
                    <a:pt x="9267" y="5315"/>
                    <a:pt x="9262" y="5316"/>
                  </a:cubicBezTo>
                  <a:lnTo>
                    <a:pt x="9262" y="5316"/>
                  </a:lnTo>
                  <a:cubicBezTo>
                    <a:pt x="9262" y="5316"/>
                    <a:pt x="9261" y="5315"/>
                    <a:pt x="9260" y="5315"/>
                  </a:cubicBezTo>
                  <a:cubicBezTo>
                    <a:pt x="9258" y="5315"/>
                    <a:pt x="9256" y="5316"/>
                    <a:pt x="9253" y="5317"/>
                  </a:cubicBezTo>
                  <a:cubicBezTo>
                    <a:pt x="9256" y="5316"/>
                    <a:pt x="9259" y="5316"/>
                    <a:pt x="9262" y="5316"/>
                  </a:cubicBezTo>
                  <a:lnTo>
                    <a:pt x="9262" y="5316"/>
                  </a:lnTo>
                  <a:cubicBezTo>
                    <a:pt x="9285" y="5318"/>
                    <a:pt x="9254" y="5369"/>
                    <a:pt x="9212" y="5369"/>
                  </a:cubicBezTo>
                  <a:cubicBezTo>
                    <a:pt x="9209" y="5369"/>
                    <a:pt x="9205" y="5369"/>
                    <a:pt x="9202" y="5368"/>
                  </a:cubicBezTo>
                  <a:cubicBezTo>
                    <a:pt x="9166" y="5350"/>
                    <a:pt x="9130" y="5325"/>
                    <a:pt x="9094" y="5325"/>
                  </a:cubicBezTo>
                  <a:cubicBezTo>
                    <a:pt x="9088" y="5325"/>
                    <a:pt x="9083" y="5325"/>
                    <a:pt x="9077" y="5327"/>
                  </a:cubicBezTo>
                  <a:cubicBezTo>
                    <a:pt x="9046" y="5339"/>
                    <a:pt x="9056" y="5371"/>
                    <a:pt x="9078" y="5387"/>
                  </a:cubicBezTo>
                  <a:lnTo>
                    <a:pt x="9078" y="5387"/>
                  </a:lnTo>
                  <a:cubicBezTo>
                    <a:pt x="9033" y="5384"/>
                    <a:pt x="8987" y="5379"/>
                    <a:pt x="8942" y="5379"/>
                  </a:cubicBezTo>
                  <a:cubicBezTo>
                    <a:pt x="9015" y="5379"/>
                    <a:pt x="8963" y="5462"/>
                    <a:pt x="8901" y="5482"/>
                  </a:cubicBezTo>
                  <a:cubicBezTo>
                    <a:pt x="9046" y="5534"/>
                    <a:pt x="9202" y="5586"/>
                    <a:pt x="9347" y="5637"/>
                  </a:cubicBezTo>
                  <a:lnTo>
                    <a:pt x="9160" y="5607"/>
                  </a:lnTo>
                  <a:lnTo>
                    <a:pt x="9160" y="5607"/>
                  </a:lnTo>
                  <a:cubicBezTo>
                    <a:pt x="9181" y="5720"/>
                    <a:pt x="9264" y="5835"/>
                    <a:pt x="9377" y="5897"/>
                  </a:cubicBezTo>
                  <a:cubicBezTo>
                    <a:pt x="9419" y="5876"/>
                    <a:pt x="9450" y="5845"/>
                    <a:pt x="9460" y="5814"/>
                  </a:cubicBezTo>
                  <a:cubicBezTo>
                    <a:pt x="9460" y="5845"/>
                    <a:pt x="9471" y="5886"/>
                    <a:pt x="9502" y="5897"/>
                  </a:cubicBezTo>
                  <a:cubicBezTo>
                    <a:pt x="9507" y="5900"/>
                    <a:pt x="9512" y="5902"/>
                    <a:pt x="9518" y="5902"/>
                  </a:cubicBezTo>
                  <a:cubicBezTo>
                    <a:pt x="9519" y="5902"/>
                    <a:pt x="9520" y="5902"/>
                    <a:pt x="9521" y="5902"/>
                  </a:cubicBezTo>
                  <a:lnTo>
                    <a:pt x="9521" y="5902"/>
                  </a:lnTo>
                  <a:cubicBezTo>
                    <a:pt x="9514" y="5926"/>
                    <a:pt x="9515" y="5951"/>
                    <a:pt x="9533" y="5969"/>
                  </a:cubicBezTo>
                  <a:cubicBezTo>
                    <a:pt x="9542" y="5981"/>
                    <a:pt x="9556" y="5986"/>
                    <a:pt x="9570" y="5986"/>
                  </a:cubicBezTo>
                  <a:cubicBezTo>
                    <a:pt x="9598" y="5986"/>
                    <a:pt x="9627" y="5968"/>
                    <a:pt x="9622" y="5949"/>
                  </a:cubicBezTo>
                  <a:lnTo>
                    <a:pt x="9622" y="5949"/>
                  </a:lnTo>
                  <a:cubicBezTo>
                    <a:pt x="9650" y="5995"/>
                    <a:pt x="9670" y="6035"/>
                    <a:pt x="9699" y="6083"/>
                  </a:cubicBezTo>
                  <a:cubicBezTo>
                    <a:pt x="9726" y="6070"/>
                    <a:pt x="9761" y="6062"/>
                    <a:pt x="9796" y="6062"/>
                  </a:cubicBezTo>
                  <a:cubicBezTo>
                    <a:pt x="9842" y="6062"/>
                    <a:pt x="9887" y="6075"/>
                    <a:pt x="9916" y="6104"/>
                  </a:cubicBezTo>
                  <a:cubicBezTo>
                    <a:pt x="9885" y="6127"/>
                    <a:pt x="9854" y="6139"/>
                    <a:pt x="9819" y="6139"/>
                  </a:cubicBezTo>
                  <a:cubicBezTo>
                    <a:pt x="9807" y="6139"/>
                    <a:pt x="9795" y="6137"/>
                    <a:pt x="9782" y="6135"/>
                  </a:cubicBezTo>
                  <a:lnTo>
                    <a:pt x="9782" y="6135"/>
                  </a:lnTo>
                  <a:cubicBezTo>
                    <a:pt x="9775" y="6162"/>
                    <a:pt x="9809" y="6186"/>
                    <a:pt x="9839" y="6186"/>
                  </a:cubicBezTo>
                  <a:cubicBezTo>
                    <a:pt x="9849" y="6186"/>
                    <a:pt x="9859" y="6183"/>
                    <a:pt x="9866" y="6177"/>
                  </a:cubicBezTo>
                  <a:lnTo>
                    <a:pt x="9866" y="6177"/>
                  </a:lnTo>
                  <a:cubicBezTo>
                    <a:pt x="9798" y="6265"/>
                    <a:pt x="9738" y="6345"/>
                    <a:pt x="9688" y="6436"/>
                  </a:cubicBezTo>
                  <a:cubicBezTo>
                    <a:pt x="9688" y="6394"/>
                    <a:pt x="9657" y="6363"/>
                    <a:pt x="9616" y="6353"/>
                  </a:cubicBezTo>
                  <a:lnTo>
                    <a:pt x="9616" y="6353"/>
                  </a:lnTo>
                  <a:cubicBezTo>
                    <a:pt x="9626" y="6394"/>
                    <a:pt x="9637" y="6436"/>
                    <a:pt x="9647" y="6487"/>
                  </a:cubicBezTo>
                  <a:cubicBezTo>
                    <a:pt x="9605" y="6498"/>
                    <a:pt x="9575" y="6508"/>
                    <a:pt x="9533" y="6518"/>
                  </a:cubicBezTo>
                  <a:cubicBezTo>
                    <a:pt x="9512" y="6560"/>
                    <a:pt x="9502" y="6601"/>
                    <a:pt x="9522" y="6643"/>
                  </a:cubicBezTo>
                  <a:cubicBezTo>
                    <a:pt x="9519" y="6640"/>
                    <a:pt x="9515" y="6638"/>
                    <a:pt x="9511" y="6638"/>
                  </a:cubicBezTo>
                  <a:cubicBezTo>
                    <a:pt x="9502" y="6638"/>
                    <a:pt x="9492" y="6646"/>
                    <a:pt x="9492" y="6653"/>
                  </a:cubicBezTo>
                  <a:cubicBezTo>
                    <a:pt x="9495" y="6657"/>
                    <a:pt x="9500" y="6660"/>
                    <a:pt x="9505" y="6664"/>
                  </a:cubicBezTo>
                  <a:lnTo>
                    <a:pt x="9505" y="6664"/>
                  </a:lnTo>
                  <a:cubicBezTo>
                    <a:pt x="9552" y="6667"/>
                    <a:pt x="9598" y="6687"/>
                    <a:pt x="9626" y="6715"/>
                  </a:cubicBezTo>
                  <a:cubicBezTo>
                    <a:pt x="9637" y="6726"/>
                    <a:pt x="9647" y="6746"/>
                    <a:pt x="9657" y="6746"/>
                  </a:cubicBezTo>
                  <a:cubicBezTo>
                    <a:pt x="9678" y="6756"/>
                    <a:pt x="9688" y="6756"/>
                    <a:pt x="9699" y="6756"/>
                  </a:cubicBezTo>
                  <a:lnTo>
                    <a:pt x="9865" y="6756"/>
                  </a:lnTo>
                  <a:cubicBezTo>
                    <a:pt x="9833" y="6777"/>
                    <a:pt x="9823" y="6798"/>
                    <a:pt x="9812" y="6829"/>
                  </a:cubicBezTo>
                  <a:cubicBezTo>
                    <a:pt x="9844" y="6829"/>
                    <a:pt x="9875" y="6829"/>
                    <a:pt x="9895" y="6839"/>
                  </a:cubicBezTo>
                  <a:cubicBezTo>
                    <a:pt x="9844" y="6860"/>
                    <a:pt x="9854" y="6933"/>
                    <a:pt x="9802" y="6964"/>
                  </a:cubicBezTo>
                  <a:cubicBezTo>
                    <a:pt x="9792" y="6974"/>
                    <a:pt x="9771" y="6984"/>
                    <a:pt x="9750" y="6984"/>
                  </a:cubicBezTo>
                  <a:cubicBezTo>
                    <a:pt x="9699" y="7005"/>
                    <a:pt x="9637" y="7016"/>
                    <a:pt x="9584" y="7037"/>
                  </a:cubicBezTo>
                  <a:lnTo>
                    <a:pt x="9678" y="7037"/>
                  </a:lnTo>
                  <a:cubicBezTo>
                    <a:pt x="9616" y="7047"/>
                    <a:pt x="9564" y="7067"/>
                    <a:pt x="9502" y="7088"/>
                  </a:cubicBezTo>
                  <a:cubicBezTo>
                    <a:pt x="9481" y="7088"/>
                    <a:pt x="9450" y="7099"/>
                    <a:pt x="9429" y="7119"/>
                  </a:cubicBezTo>
                  <a:cubicBezTo>
                    <a:pt x="9419" y="7140"/>
                    <a:pt x="9419" y="7171"/>
                    <a:pt x="9450" y="7182"/>
                  </a:cubicBezTo>
                  <a:cubicBezTo>
                    <a:pt x="9398" y="7192"/>
                    <a:pt x="9357" y="7202"/>
                    <a:pt x="9315" y="7212"/>
                  </a:cubicBezTo>
                  <a:cubicBezTo>
                    <a:pt x="9336" y="7244"/>
                    <a:pt x="9357" y="7285"/>
                    <a:pt x="9347" y="7316"/>
                  </a:cubicBezTo>
                  <a:cubicBezTo>
                    <a:pt x="9347" y="7357"/>
                    <a:pt x="9315" y="7399"/>
                    <a:pt x="9274" y="7410"/>
                  </a:cubicBezTo>
                  <a:cubicBezTo>
                    <a:pt x="9274" y="7357"/>
                    <a:pt x="9243" y="7337"/>
                    <a:pt x="9243" y="7285"/>
                  </a:cubicBezTo>
                  <a:cubicBezTo>
                    <a:pt x="9181" y="7274"/>
                    <a:pt x="9129" y="7265"/>
                    <a:pt x="9066" y="7254"/>
                  </a:cubicBezTo>
                  <a:cubicBezTo>
                    <a:pt x="9087" y="7182"/>
                    <a:pt x="9056" y="7109"/>
                    <a:pt x="8974" y="7067"/>
                  </a:cubicBezTo>
                  <a:cubicBezTo>
                    <a:pt x="9046" y="7037"/>
                    <a:pt x="9098" y="6995"/>
                    <a:pt x="9139" y="6954"/>
                  </a:cubicBezTo>
                  <a:cubicBezTo>
                    <a:pt x="9087" y="6943"/>
                    <a:pt x="9046" y="6922"/>
                    <a:pt x="9015" y="6881"/>
                  </a:cubicBezTo>
                  <a:cubicBezTo>
                    <a:pt x="9046" y="6860"/>
                    <a:pt x="9077" y="6850"/>
                    <a:pt x="9108" y="6829"/>
                  </a:cubicBezTo>
                  <a:cubicBezTo>
                    <a:pt x="9046" y="6819"/>
                    <a:pt x="8984" y="6798"/>
                    <a:pt x="8932" y="6788"/>
                  </a:cubicBezTo>
                  <a:cubicBezTo>
                    <a:pt x="8921" y="6746"/>
                    <a:pt x="8921" y="6705"/>
                    <a:pt x="8942" y="6673"/>
                  </a:cubicBezTo>
                  <a:lnTo>
                    <a:pt x="8942" y="6673"/>
                  </a:lnTo>
                  <a:cubicBezTo>
                    <a:pt x="8903" y="6686"/>
                    <a:pt x="8857" y="6695"/>
                    <a:pt x="8810" y="6695"/>
                  </a:cubicBezTo>
                  <a:cubicBezTo>
                    <a:pt x="8781" y="6695"/>
                    <a:pt x="8752" y="6692"/>
                    <a:pt x="8725" y="6684"/>
                  </a:cubicBezTo>
                  <a:lnTo>
                    <a:pt x="8849" y="6622"/>
                  </a:lnTo>
                  <a:cubicBezTo>
                    <a:pt x="8818" y="6581"/>
                    <a:pt x="8787" y="6560"/>
                    <a:pt x="8735" y="6549"/>
                  </a:cubicBezTo>
                  <a:cubicBezTo>
                    <a:pt x="8808" y="6518"/>
                    <a:pt x="8870" y="6487"/>
                    <a:pt x="8942" y="6456"/>
                  </a:cubicBezTo>
                  <a:cubicBezTo>
                    <a:pt x="8883" y="6431"/>
                    <a:pt x="8810" y="6412"/>
                    <a:pt x="8740" y="6412"/>
                  </a:cubicBezTo>
                  <a:cubicBezTo>
                    <a:pt x="8724" y="6412"/>
                    <a:pt x="8708" y="6413"/>
                    <a:pt x="8693" y="6415"/>
                  </a:cubicBezTo>
                  <a:lnTo>
                    <a:pt x="8756" y="6321"/>
                  </a:lnTo>
                  <a:cubicBezTo>
                    <a:pt x="8693" y="6321"/>
                    <a:pt x="8631" y="6332"/>
                    <a:pt x="8569" y="6342"/>
                  </a:cubicBezTo>
                  <a:cubicBezTo>
                    <a:pt x="8610" y="6332"/>
                    <a:pt x="8610" y="6270"/>
                    <a:pt x="8569" y="6249"/>
                  </a:cubicBezTo>
                  <a:cubicBezTo>
                    <a:pt x="8548" y="6239"/>
                    <a:pt x="8524" y="6236"/>
                    <a:pt x="8500" y="6236"/>
                  </a:cubicBezTo>
                  <a:cubicBezTo>
                    <a:pt x="8478" y="6236"/>
                    <a:pt x="8455" y="6238"/>
                    <a:pt x="8435" y="6238"/>
                  </a:cubicBezTo>
                  <a:cubicBezTo>
                    <a:pt x="8445" y="6197"/>
                    <a:pt x="8455" y="6166"/>
                    <a:pt x="8455" y="6125"/>
                  </a:cubicBezTo>
                  <a:lnTo>
                    <a:pt x="8455" y="6125"/>
                  </a:lnTo>
                  <a:cubicBezTo>
                    <a:pt x="8442" y="6129"/>
                    <a:pt x="8429" y="6131"/>
                    <a:pt x="8415" y="6131"/>
                  </a:cubicBezTo>
                  <a:cubicBezTo>
                    <a:pt x="8365" y="6131"/>
                    <a:pt x="8316" y="6103"/>
                    <a:pt x="8300" y="6063"/>
                  </a:cubicBezTo>
                  <a:cubicBezTo>
                    <a:pt x="8373" y="6063"/>
                    <a:pt x="8393" y="5990"/>
                    <a:pt x="8393" y="5938"/>
                  </a:cubicBezTo>
                  <a:cubicBezTo>
                    <a:pt x="8435" y="5990"/>
                    <a:pt x="8476" y="6042"/>
                    <a:pt x="8507" y="6093"/>
                  </a:cubicBezTo>
                  <a:cubicBezTo>
                    <a:pt x="8528" y="6088"/>
                    <a:pt x="8549" y="6085"/>
                    <a:pt x="8570" y="6085"/>
                  </a:cubicBezTo>
                  <a:cubicBezTo>
                    <a:pt x="8633" y="6085"/>
                    <a:pt x="8694" y="6109"/>
                    <a:pt x="8725" y="6155"/>
                  </a:cubicBezTo>
                  <a:cubicBezTo>
                    <a:pt x="8798" y="6176"/>
                    <a:pt x="8875" y="6187"/>
                    <a:pt x="8952" y="6187"/>
                  </a:cubicBezTo>
                  <a:cubicBezTo>
                    <a:pt x="8994" y="6187"/>
                    <a:pt x="9036" y="6184"/>
                    <a:pt x="9077" y="6176"/>
                  </a:cubicBezTo>
                  <a:cubicBezTo>
                    <a:pt x="9077" y="6135"/>
                    <a:pt x="9066" y="6093"/>
                    <a:pt x="9056" y="6052"/>
                  </a:cubicBezTo>
                  <a:cubicBezTo>
                    <a:pt x="9025" y="6052"/>
                    <a:pt x="8994" y="6063"/>
                    <a:pt x="8963" y="6063"/>
                  </a:cubicBezTo>
                  <a:cubicBezTo>
                    <a:pt x="8891" y="6031"/>
                    <a:pt x="8808" y="6000"/>
                    <a:pt x="8735" y="5969"/>
                  </a:cubicBezTo>
                  <a:cubicBezTo>
                    <a:pt x="8745" y="5919"/>
                    <a:pt x="8794" y="5879"/>
                    <a:pt x="8853" y="5867"/>
                  </a:cubicBezTo>
                  <a:lnTo>
                    <a:pt x="8853" y="5867"/>
                  </a:lnTo>
                  <a:cubicBezTo>
                    <a:pt x="8841" y="5869"/>
                    <a:pt x="8828" y="5870"/>
                    <a:pt x="8816" y="5870"/>
                  </a:cubicBezTo>
                  <a:cubicBezTo>
                    <a:pt x="8775" y="5870"/>
                    <a:pt x="8732" y="5860"/>
                    <a:pt x="8693" y="5845"/>
                  </a:cubicBezTo>
                  <a:cubicBezTo>
                    <a:pt x="8746" y="5824"/>
                    <a:pt x="8787" y="5803"/>
                    <a:pt x="8829" y="5782"/>
                  </a:cubicBezTo>
                  <a:cubicBezTo>
                    <a:pt x="8797" y="5772"/>
                    <a:pt x="8756" y="5762"/>
                    <a:pt x="8725" y="5752"/>
                  </a:cubicBezTo>
                  <a:cubicBezTo>
                    <a:pt x="8838" y="5752"/>
                    <a:pt x="8901" y="5586"/>
                    <a:pt x="8797" y="5545"/>
                  </a:cubicBezTo>
                  <a:lnTo>
                    <a:pt x="8797" y="5545"/>
                  </a:lnTo>
                  <a:cubicBezTo>
                    <a:pt x="8735" y="5565"/>
                    <a:pt x="8683" y="5575"/>
                    <a:pt x="8631" y="5596"/>
                  </a:cubicBezTo>
                  <a:lnTo>
                    <a:pt x="8465" y="5430"/>
                  </a:lnTo>
                  <a:cubicBezTo>
                    <a:pt x="8362" y="5409"/>
                    <a:pt x="8258" y="5368"/>
                    <a:pt x="8186" y="5296"/>
                  </a:cubicBezTo>
                  <a:cubicBezTo>
                    <a:pt x="8258" y="5285"/>
                    <a:pt x="8331" y="5264"/>
                    <a:pt x="8414" y="5244"/>
                  </a:cubicBezTo>
                  <a:cubicBezTo>
                    <a:pt x="8373" y="5234"/>
                    <a:pt x="8341" y="5223"/>
                    <a:pt x="8310" y="5213"/>
                  </a:cubicBezTo>
                  <a:cubicBezTo>
                    <a:pt x="8352" y="5181"/>
                    <a:pt x="8393" y="5151"/>
                    <a:pt x="8435" y="5130"/>
                  </a:cubicBezTo>
                  <a:cubicBezTo>
                    <a:pt x="8383" y="5099"/>
                    <a:pt x="8320" y="5089"/>
                    <a:pt x="8248" y="5089"/>
                  </a:cubicBezTo>
                  <a:cubicBezTo>
                    <a:pt x="8279" y="5068"/>
                    <a:pt x="8310" y="5047"/>
                    <a:pt x="8341" y="5036"/>
                  </a:cubicBezTo>
                  <a:cubicBezTo>
                    <a:pt x="8331" y="4995"/>
                    <a:pt x="8290" y="4964"/>
                    <a:pt x="8248" y="4964"/>
                  </a:cubicBezTo>
                  <a:cubicBezTo>
                    <a:pt x="8230" y="5000"/>
                    <a:pt x="8180" y="5023"/>
                    <a:pt x="8132" y="5023"/>
                  </a:cubicBezTo>
                  <a:cubicBezTo>
                    <a:pt x="8097" y="5023"/>
                    <a:pt x="8063" y="5011"/>
                    <a:pt x="8041" y="4985"/>
                  </a:cubicBezTo>
                  <a:cubicBezTo>
                    <a:pt x="7989" y="4933"/>
                    <a:pt x="8041" y="4840"/>
                    <a:pt x="8124" y="4829"/>
                  </a:cubicBezTo>
                  <a:cubicBezTo>
                    <a:pt x="8082" y="4819"/>
                    <a:pt x="8041" y="4798"/>
                    <a:pt x="8000" y="4778"/>
                  </a:cubicBezTo>
                  <a:cubicBezTo>
                    <a:pt x="8051" y="4736"/>
                    <a:pt x="8092" y="4695"/>
                    <a:pt x="8145" y="4653"/>
                  </a:cubicBezTo>
                  <a:cubicBezTo>
                    <a:pt x="8092" y="4643"/>
                    <a:pt x="8030" y="4633"/>
                    <a:pt x="7968" y="4622"/>
                  </a:cubicBezTo>
                  <a:cubicBezTo>
                    <a:pt x="7979" y="4580"/>
                    <a:pt x="8020" y="4550"/>
                    <a:pt x="8072" y="4539"/>
                  </a:cubicBezTo>
                  <a:cubicBezTo>
                    <a:pt x="8020" y="4539"/>
                    <a:pt x="7979" y="4508"/>
                    <a:pt x="7968" y="4467"/>
                  </a:cubicBezTo>
                  <a:lnTo>
                    <a:pt x="7968" y="4467"/>
                  </a:lnTo>
                  <a:cubicBezTo>
                    <a:pt x="7971" y="4468"/>
                    <a:pt x="7973" y="4468"/>
                    <a:pt x="7975" y="4468"/>
                  </a:cubicBezTo>
                  <a:cubicBezTo>
                    <a:pt x="8008" y="4468"/>
                    <a:pt x="7998" y="4403"/>
                    <a:pt x="7968" y="4384"/>
                  </a:cubicBezTo>
                  <a:cubicBezTo>
                    <a:pt x="8020" y="4353"/>
                    <a:pt x="8072" y="4332"/>
                    <a:pt x="8113" y="4311"/>
                  </a:cubicBezTo>
                  <a:cubicBezTo>
                    <a:pt x="8165" y="4249"/>
                    <a:pt x="8217" y="4187"/>
                    <a:pt x="8269" y="4135"/>
                  </a:cubicBezTo>
                  <a:lnTo>
                    <a:pt x="8269" y="4135"/>
                  </a:lnTo>
                  <a:cubicBezTo>
                    <a:pt x="8230" y="4155"/>
                    <a:pt x="8184" y="4164"/>
                    <a:pt x="8136" y="4164"/>
                  </a:cubicBezTo>
                  <a:cubicBezTo>
                    <a:pt x="8058" y="4164"/>
                    <a:pt x="7978" y="4139"/>
                    <a:pt x="7927" y="4094"/>
                  </a:cubicBezTo>
                  <a:cubicBezTo>
                    <a:pt x="7958" y="4094"/>
                    <a:pt x="8000" y="4083"/>
                    <a:pt x="8020" y="4062"/>
                  </a:cubicBezTo>
                  <a:cubicBezTo>
                    <a:pt x="8036" y="4047"/>
                    <a:pt x="8016" y="4019"/>
                    <a:pt x="7992" y="4016"/>
                  </a:cubicBezTo>
                  <a:lnTo>
                    <a:pt x="7992" y="4016"/>
                  </a:lnTo>
                  <a:cubicBezTo>
                    <a:pt x="8033" y="4005"/>
                    <a:pt x="8070" y="3989"/>
                    <a:pt x="8113" y="3980"/>
                  </a:cubicBezTo>
                  <a:cubicBezTo>
                    <a:pt x="8072" y="3970"/>
                    <a:pt x="8030" y="3970"/>
                    <a:pt x="8000" y="3970"/>
                  </a:cubicBezTo>
                  <a:cubicBezTo>
                    <a:pt x="8062" y="3949"/>
                    <a:pt x="8072" y="3866"/>
                    <a:pt x="8020" y="3845"/>
                  </a:cubicBezTo>
                  <a:cubicBezTo>
                    <a:pt x="8046" y="3811"/>
                    <a:pt x="8072" y="3783"/>
                    <a:pt x="8098" y="3750"/>
                  </a:cubicBezTo>
                  <a:lnTo>
                    <a:pt x="8098" y="3750"/>
                  </a:lnTo>
                  <a:cubicBezTo>
                    <a:pt x="8091" y="3755"/>
                    <a:pt x="8081" y="3757"/>
                    <a:pt x="8071" y="3757"/>
                  </a:cubicBezTo>
                  <a:cubicBezTo>
                    <a:pt x="8028" y="3757"/>
                    <a:pt x="7974" y="3718"/>
                    <a:pt x="8010" y="3689"/>
                  </a:cubicBezTo>
                  <a:lnTo>
                    <a:pt x="8010" y="3689"/>
                  </a:lnTo>
                  <a:cubicBezTo>
                    <a:pt x="7968" y="3700"/>
                    <a:pt x="7917" y="3721"/>
                    <a:pt x="7875" y="3731"/>
                  </a:cubicBezTo>
                  <a:cubicBezTo>
                    <a:pt x="7899" y="3699"/>
                    <a:pt x="7850" y="3655"/>
                    <a:pt x="7811" y="3655"/>
                  </a:cubicBezTo>
                  <a:cubicBezTo>
                    <a:pt x="7800" y="3655"/>
                    <a:pt x="7789" y="3659"/>
                    <a:pt x="7782" y="3669"/>
                  </a:cubicBezTo>
                  <a:cubicBezTo>
                    <a:pt x="7792" y="3565"/>
                    <a:pt x="7772" y="3461"/>
                    <a:pt x="7730" y="3358"/>
                  </a:cubicBezTo>
                  <a:lnTo>
                    <a:pt x="7730" y="3358"/>
                  </a:lnTo>
                  <a:cubicBezTo>
                    <a:pt x="7761" y="3493"/>
                    <a:pt x="7709" y="3627"/>
                    <a:pt x="7595" y="3731"/>
                  </a:cubicBezTo>
                  <a:cubicBezTo>
                    <a:pt x="7616" y="3752"/>
                    <a:pt x="7647" y="3772"/>
                    <a:pt x="7689" y="3783"/>
                  </a:cubicBezTo>
                  <a:cubicBezTo>
                    <a:pt x="7668" y="3834"/>
                    <a:pt x="7668" y="3897"/>
                    <a:pt x="7709" y="3938"/>
                  </a:cubicBezTo>
                  <a:cubicBezTo>
                    <a:pt x="7668" y="3928"/>
                    <a:pt x="7616" y="3917"/>
                    <a:pt x="7574" y="3907"/>
                  </a:cubicBezTo>
                  <a:cubicBezTo>
                    <a:pt x="7562" y="3901"/>
                    <a:pt x="7544" y="3895"/>
                    <a:pt x="7526" y="3895"/>
                  </a:cubicBezTo>
                  <a:cubicBezTo>
                    <a:pt x="7513" y="3895"/>
                    <a:pt x="7500" y="3899"/>
                    <a:pt x="7491" y="3907"/>
                  </a:cubicBezTo>
                  <a:cubicBezTo>
                    <a:pt x="7488" y="3909"/>
                    <a:pt x="7486" y="3911"/>
                    <a:pt x="7486" y="3914"/>
                  </a:cubicBezTo>
                  <a:lnTo>
                    <a:pt x="7486" y="3914"/>
                  </a:lnTo>
                  <a:cubicBezTo>
                    <a:pt x="7469" y="3907"/>
                    <a:pt x="7450" y="3903"/>
                    <a:pt x="7431" y="3903"/>
                  </a:cubicBezTo>
                  <a:cubicBezTo>
                    <a:pt x="7420" y="3903"/>
                    <a:pt x="7409" y="3905"/>
                    <a:pt x="7399" y="3907"/>
                  </a:cubicBezTo>
                  <a:cubicBezTo>
                    <a:pt x="7419" y="3928"/>
                    <a:pt x="7450" y="3949"/>
                    <a:pt x="7482" y="3970"/>
                  </a:cubicBezTo>
                  <a:cubicBezTo>
                    <a:pt x="7450" y="3990"/>
                    <a:pt x="7419" y="4000"/>
                    <a:pt x="7388" y="4011"/>
                  </a:cubicBezTo>
                  <a:cubicBezTo>
                    <a:pt x="7429" y="4021"/>
                    <a:pt x="7471" y="4021"/>
                    <a:pt x="7523" y="4032"/>
                  </a:cubicBezTo>
                  <a:cubicBezTo>
                    <a:pt x="7471" y="4042"/>
                    <a:pt x="7429" y="4052"/>
                    <a:pt x="7388" y="4073"/>
                  </a:cubicBezTo>
                  <a:cubicBezTo>
                    <a:pt x="7397" y="4069"/>
                    <a:pt x="7407" y="4067"/>
                    <a:pt x="7416" y="4067"/>
                  </a:cubicBezTo>
                  <a:cubicBezTo>
                    <a:pt x="7480" y="4067"/>
                    <a:pt x="7534" y="4151"/>
                    <a:pt x="7471" y="4187"/>
                  </a:cubicBezTo>
                  <a:cubicBezTo>
                    <a:pt x="7533" y="4207"/>
                    <a:pt x="7595" y="4239"/>
                    <a:pt x="7647" y="4260"/>
                  </a:cubicBezTo>
                  <a:cubicBezTo>
                    <a:pt x="7637" y="4260"/>
                    <a:pt x="7595" y="4290"/>
                    <a:pt x="7595" y="4301"/>
                  </a:cubicBezTo>
                  <a:cubicBezTo>
                    <a:pt x="7606" y="4322"/>
                    <a:pt x="7627" y="4332"/>
                    <a:pt x="7637" y="4353"/>
                  </a:cubicBezTo>
                  <a:cubicBezTo>
                    <a:pt x="7657" y="4373"/>
                    <a:pt x="7668" y="4405"/>
                    <a:pt x="7637" y="4415"/>
                  </a:cubicBezTo>
                  <a:lnTo>
                    <a:pt x="7595" y="4415"/>
                  </a:lnTo>
                  <a:cubicBezTo>
                    <a:pt x="7554" y="4405"/>
                    <a:pt x="7512" y="4394"/>
                    <a:pt x="7482" y="4384"/>
                  </a:cubicBezTo>
                  <a:lnTo>
                    <a:pt x="7482" y="4384"/>
                  </a:lnTo>
                  <a:cubicBezTo>
                    <a:pt x="7502" y="4415"/>
                    <a:pt x="7533" y="4446"/>
                    <a:pt x="7564" y="4467"/>
                  </a:cubicBezTo>
                  <a:lnTo>
                    <a:pt x="7482" y="4467"/>
                  </a:lnTo>
                  <a:cubicBezTo>
                    <a:pt x="7512" y="4488"/>
                    <a:pt x="7533" y="4508"/>
                    <a:pt x="7564" y="4529"/>
                  </a:cubicBezTo>
                  <a:cubicBezTo>
                    <a:pt x="7547" y="4533"/>
                    <a:pt x="7529" y="4536"/>
                    <a:pt x="7510" y="4536"/>
                  </a:cubicBezTo>
                  <a:cubicBezTo>
                    <a:pt x="7482" y="4536"/>
                    <a:pt x="7454" y="4531"/>
                    <a:pt x="7429" y="4518"/>
                  </a:cubicBezTo>
                  <a:lnTo>
                    <a:pt x="7429" y="4518"/>
                  </a:lnTo>
                  <a:cubicBezTo>
                    <a:pt x="7450" y="4529"/>
                    <a:pt x="7606" y="4705"/>
                    <a:pt x="7637" y="4726"/>
                  </a:cubicBezTo>
                  <a:cubicBezTo>
                    <a:pt x="7554" y="4757"/>
                    <a:pt x="7482" y="4808"/>
                    <a:pt x="7429" y="4861"/>
                  </a:cubicBezTo>
                  <a:cubicBezTo>
                    <a:pt x="7367" y="4819"/>
                    <a:pt x="7316" y="4778"/>
                    <a:pt x="7254" y="4746"/>
                  </a:cubicBezTo>
                  <a:cubicBezTo>
                    <a:pt x="7212" y="4808"/>
                    <a:pt x="7212" y="4891"/>
                    <a:pt x="7243" y="4964"/>
                  </a:cubicBezTo>
                  <a:cubicBezTo>
                    <a:pt x="7191" y="4923"/>
                    <a:pt x="7160" y="4861"/>
                    <a:pt x="7150" y="4798"/>
                  </a:cubicBezTo>
                  <a:lnTo>
                    <a:pt x="7150" y="4798"/>
                  </a:lnTo>
                  <a:cubicBezTo>
                    <a:pt x="7046" y="4964"/>
                    <a:pt x="7077" y="5172"/>
                    <a:pt x="7233" y="5306"/>
                  </a:cubicBezTo>
                  <a:cubicBezTo>
                    <a:pt x="7181" y="5275"/>
                    <a:pt x="7139" y="5244"/>
                    <a:pt x="7088" y="5213"/>
                  </a:cubicBezTo>
                  <a:cubicBezTo>
                    <a:pt x="7056" y="5234"/>
                    <a:pt x="6994" y="5296"/>
                    <a:pt x="7005" y="5327"/>
                  </a:cubicBezTo>
                  <a:cubicBezTo>
                    <a:pt x="7036" y="5399"/>
                    <a:pt x="7067" y="5462"/>
                    <a:pt x="7088" y="5524"/>
                  </a:cubicBezTo>
                  <a:cubicBezTo>
                    <a:pt x="7036" y="5482"/>
                    <a:pt x="6994" y="5430"/>
                    <a:pt x="6973" y="5368"/>
                  </a:cubicBezTo>
                  <a:lnTo>
                    <a:pt x="6973" y="5368"/>
                  </a:lnTo>
                  <a:cubicBezTo>
                    <a:pt x="6984" y="5441"/>
                    <a:pt x="6994" y="5503"/>
                    <a:pt x="7005" y="5565"/>
                  </a:cubicBezTo>
                  <a:cubicBezTo>
                    <a:pt x="6963" y="5524"/>
                    <a:pt x="6911" y="5472"/>
                    <a:pt x="6849" y="5430"/>
                  </a:cubicBezTo>
                  <a:lnTo>
                    <a:pt x="6849" y="5430"/>
                  </a:lnTo>
                  <a:cubicBezTo>
                    <a:pt x="6831" y="5461"/>
                    <a:pt x="6827" y="5498"/>
                    <a:pt x="6835" y="5535"/>
                  </a:cubicBezTo>
                  <a:lnTo>
                    <a:pt x="6835" y="5535"/>
                  </a:lnTo>
                  <a:cubicBezTo>
                    <a:pt x="6812" y="5499"/>
                    <a:pt x="6779" y="5466"/>
                    <a:pt x="6735" y="5441"/>
                  </a:cubicBezTo>
                  <a:lnTo>
                    <a:pt x="6735" y="5441"/>
                  </a:lnTo>
                  <a:cubicBezTo>
                    <a:pt x="6756" y="5513"/>
                    <a:pt x="6766" y="5575"/>
                    <a:pt x="6777" y="5648"/>
                  </a:cubicBezTo>
                  <a:cubicBezTo>
                    <a:pt x="6715" y="5607"/>
                    <a:pt x="6673" y="5554"/>
                    <a:pt x="6632" y="5503"/>
                  </a:cubicBezTo>
                  <a:lnTo>
                    <a:pt x="6632" y="5503"/>
                  </a:lnTo>
                  <a:cubicBezTo>
                    <a:pt x="6642" y="5554"/>
                    <a:pt x="6642" y="5607"/>
                    <a:pt x="6653" y="5658"/>
                  </a:cubicBezTo>
                  <a:cubicBezTo>
                    <a:pt x="6766" y="5669"/>
                    <a:pt x="6870" y="5710"/>
                    <a:pt x="6932" y="5782"/>
                  </a:cubicBezTo>
                  <a:cubicBezTo>
                    <a:pt x="6918" y="5785"/>
                    <a:pt x="6904" y="5787"/>
                    <a:pt x="6890" y="5787"/>
                  </a:cubicBezTo>
                  <a:cubicBezTo>
                    <a:pt x="6852" y="5787"/>
                    <a:pt x="6814" y="5777"/>
                    <a:pt x="6777" y="5762"/>
                  </a:cubicBezTo>
                  <a:lnTo>
                    <a:pt x="6777" y="5762"/>
                  </a:lnTo>
                  <a:cubicBezTo>
                    <a:pt x="6787" y="5793"/>
                    <a:pt x="6818" y="5824"/>
                    <a:pt x="6849" y="5845"/>
                  </a:cubicBezTo>
                  <a:cubicBezTo>
                    <a:pt x="6784" y="5812"/>
                    <a:pt x="6706" y="5792"/>
                    <a:pt x="6628" y="5792"/>
                  </a:cubicBezTo>
                  <a:cubicBezTo>
                    <a:pt x="6584" y="5792"/>
                    <a:pt x="6539" y="5799"/>
                    <a:pt x="6497" y="5814"/>
                  </a:cubicBezTo>
                  <a:cubicBezTo>
                    <a:pt x="6549" y="5876"/>
                    <a:pt x="6611" y="5948"/>
                    <a:pt x="6663" y="6010"/>
                  </a:cubicBezTo>
                  <a:cubicBezTo>
                    <a:pt x="6620" y="6000"/>
                    <a:pt x="6582" y="5981"/>
                    <a:pt x="6553" y="5955"/>
                  </a:cubicBezTo>
                  <a:lnTo>
                    <a:pt x="6553" y="5955"/>
                  </a:lnTo>
                  <a:cubicBezTo>
                    <a:pt x="6584" y="6014"/>
                    <a:pt x="6604" y="6077"/>
                    <a:pt x="6611" y="6145"/>
                  </a:cubicBezTo>
                  <a:cubicBezTo>
                    <a:pt x="6683" y="6145"/>
                    <a:pt x="6756" y="6155"/>
                    <a:pt x="6818" y="6187"/>
                  </a:cubicBezTo>
                  <a:cubicBezTo>
                    <a:pt x="6881" y="6228"/>
                    <a:pt x="6891" y="6311"/>
                    <a:pt x="6839" y="6342"/>
                  </a:cubicBezTo>
                  <a:cubicBezTo>
                    <a:pt x="6808" y="6342"/>
                    <a:pt x="6777" y="6311"/>
                    <a:pt x="6745" y="6300"/>
                  </a:cubicBezTo>
                  <a:cubicBezTo>
                    <a:pt x="6733" y="6296"/>
                    <a:pt x="6719" y="6294"/>
                    <a:pt x="6704" y="6294"/>
                  </a:cubicBezTo>
                  <a:cubicBezTo>
                    <a:pt x="6683" y="6294"/>
                    <a:pt x="6660" y="6299"/>
                    <a:pt x="6642" y="6311"/>
                  </a:cubicBezTo>
                  <a:cubicBezTo>
                    <a:pt x="6663" y="6342"/>
                    <a:pt x="6694" y="6373"/>
                    <a:pt x="6735" y="6394"/>
                  </a:cubicBezTo>
                  <a:cubicBezTo>
                    <a:pt x="6663" y="6363"/>
                    <a:pt x="6590" y="6332"/>
                    <a:pt x="6517" y="6321"/>
                  </a:cubicBezTo>
                  <a:lnTo>
                    <a:pt x="6517" y="6321"/>
                  </a:lnTo>
                  <a:cubicBezTo>
                    <a:pt x="6508" y="6425"/>
                    <a:pt x="6745" y="6446"/>
                    <a:pt x="6745" y="6539"/>
                  </a:cubicBezTo>
                  <a:cubicBezTo>
                    <a:pt x="6720" y="6550"/>
                    <a:pt x="6689" y="6555"/>
                    <a:pt x="6656" y="6555"/>
                  </a:cubicBezTo>
                  <a:cubicBezTo>
                    <a:pt x="6624" y="6555"/>
                    <a:pt x="6591" y="6550"/>
                    <a:pt x="6561" y="6540"/>
                  </a:cubicBezTo>
                  <a:lnTo>
                    <a:pt x="6561" y="6540"/>
                  </a:lnTo>
                  <a:cubicBezTo>
                    <a:pt x="6653" y="6571"/>
                    <a:pt x="6725" y="6632"/>
                    <a:pt x="6777" y="6694"/>
                  </a:cubicBezTo>
                  <a:cubicBezTo>
                    <a:pt x="6683" y="6694"/>
                    <a:pt x="6590" y="6664"/>
                    <a:pt x="6517" y="6601"/>
                  </a:cubicBezTo>
                  <a:lnTo>
                    <a:pt x="6517" y="6694"/>
                  </a:lnTo>
                  <a:cubicBezTo>
                    <a:pt x="6487" y="6653"/>
                    <a:pt x="6435" y="6611"/>
                    <a:pt x="6383" y="6581"/>
                  </a:cubicBezTo>
                  <a:lnTo>
                    <a:pt x="6383" y="6581"/>
                  </a:lnTo>
                  <a:cubicBezTo>
                    <a:pt x="6352" y="6664"/>
                    <a:pt x="6383" y="6746"/>
                    <a:pt x="6455" y="6809"/>
                  </a:cubicBezTo>
                  <a:cubicBezTo>
                    <a:pt x="6501" y="6847"/>
                    <a:pt x="6576" y="6868"/>
                    <a:pt x="6650" y="6868"/>
                  </a:cubicBezTo>
                  <a:cubicBezTo>
                    <a:pt x="6675" y="6868"/>
                    <a:pt x="6701" y="6865"/>
                    <a:pt x="6725" y="6860"/>
                  </a:cubicBezTo>
                  <a:cubicBezTo>
                    <a:pt x="6756" y="6933"/>
                    <a:pt x="6787" y="7016"/>
                    <a:pt x="6808" y="7099"/>
                  </a:cubicBezTo>
                  <a:cubicBezTo>
                    <a:pt x="6804" y="7097"/>
                    <a:pt x="6800" y="7096"/>
                    <a:pt x="6797" y="7094"/>
                  </a:cubicBezTo>
                  <a:lnTo>
                    <a:pt x="6797" y="7094"/>
                  </a:lnTo>
                  <a:cubicBezTo>
                    <a:pt x="6803" y="7113"/>
                    <a:pt x="6804" y="7132"/>
                    <a:pt x="6798" y="7150"/>
                  </a:cubicBezTo>
                  <a:cubicBezTo>
                    <a:pt x="6777" y="7212"/>
                    <a:pt x="6694" y="7254"/>
                    <a:pt x="6621" y="7265"/>
                  </a:cubicBezTo>
                  <a:cubicBezTo>
                    <a:pt x="6643" y="7279"/>
                    <a:pt x="6666" y="7294"/>
                    <a:pt x="6690" y="7308"/>
                  </a:cubicBezTo>
                  <a:lnTo>
                    <a:pt x="6690" y="7308"/>
                  </a:lnTo>
                  <a:cubicBezTo>
                    <a:pt x="6670" y="7319"/>
                    <a:pt x="6646" y="7324"/>
                    <a:pt x="6623" y="7324"/>
                  </a:cubicBezTo>
                  <a:cubicBezTo>
                    <a:pt x="6584" y="7324"/>
                    <a:pt x="6547" y="7310"/>
                    <a:pt x="6528" y="7285"/>
                  </a:cubicBezTo>
                  <a:cubicBezTo>
                    <a:pt x="6487" y="7244"/>
                    <a:pt x="6497" y="7182"/>
                    <a:pt x="6528" y="7140"/>
                  </a:cubicBezTo>
                  <a:lnTo>
                    <a:pt x="6528" y="7140"/>
                  </a:lnTo>
                  <a:cubicBezTo>
                    <a:pt x="6487" y="7161"/>
                    <a:pt x="6455" y="7192"/>
                    <a:pt x="6435" y="7223"/>
                  </a:cubicBezTo>
                  <a:cubicBezTo>
                    <a:pt x="6404" y="7161"/>
                    <a:pt x="6393" y="7099"/>
                    <a:pt x="6393" y="7047"/>
                  </a:cubicBezTo>
                  <a:cubicBezTo>
                    <a:pt x="6383" y="7036"/>
                    <a:pt x="6367" y="7031"/>
                    <a:pt x="6351" y="7031"/>
                  </a:cubicBezTo>
                  <a:cubicBezTo>
                    <a:pt x="6321" y="7031"/>
                    <a:pt x="6290" y="7047"/>
                    <a:pt x="6290" y="7067"/>
                  </a:cubicBezTo>
                  <a:cubicBezTo>
                    <a:pt x="6290" y="7088"/>
                    <a:pt x="6300" y="7109"/>
                    <a:pt x="6300" y="7119"/>
                  </a:cubicBezTo>
                  <a:cubicBezTo>
                    <a:pt x="6300" y="7182"/>
                    <a:pt x="6197" y="7202"/>
                    <a:pt x="6124" y="7202"/>
                  </a:cubicBezTo>
                  <a:cubicBezTo>
                    <a:pt x="6155" y="7150"/>
                    <a:pt x="6186" y="7088"/>
                    <a:pt x="6207" y="7037"/>
                  </a:cubicBezTo>
                  <a:cubicBezTo>
                    <a:pt x="6155" y="7037"/>
                    <a:pt x="6144" y="7088"/>
                    <a:pt x="6103" y="7099"/>
                  </a:cubicBezTo>
                  <a:cubicBezTo>
                    <a:pt x="6099" y="7100"/>
                    <a:pt x="6094" y="7100"/>
                    <a:pt x="6090" y="7100"/>
                  </a:cubicBezTo>
                  <a:cubicBezTo>
                    <a:pt x="6053" y="7100"/>
                    <a:pt x="6020" y="7064"/>
                    <a:pt x="6020" y="7037"/>
                  </a:cubicBezTo>
                  <a:cubicBezTo>
                    <a:pt x="6020" y="6995"/>
                    <a:pt x="6041" y="6954"/>
                    <a:pt x="6031" y="6922"/>
                  </a:cubicBezTo>
                  <a:lnTo>
                    <a:pt x="6031" y="6922"/>
                  </a:lnTo>
                  <a:cubicBezTo>
                    <a:pt x="6010" y="6954"/>
                    <a:pt x="5958" y="6974"/>
                    <a:pt x="5907" y="6974"/>
                  </a:cubicBezTo>
                  <a:cubicBezTo>
                    <a:pt x="5865" y="6974"/>
                    <a:pt x="5813" y="6943"/>
                    <a:pt x="5813" y="6901"/>
                  </a:cubicBezTo>
                  <a:cubicBezTo>
                    <a:pt x="5813" y="6869"/>
                    <a:pt x="5851" y="6843"/>
                    <a:pt x="5887" y="6843"/>
                  </a:cubicBezTo>
                  <a:cubicBezTo>
                    <a:pt x="5895" y="6843"/>
                    <a:pt x="5902" y="6845"/>
                    <a:pt x="5910" y="6847"/>
                  </a:cubicBezTo>
                  <a:lnTo>
                    <a:pt x="5910" y="6847"/>
                  </a:lnTo>
                  <a:cubicBezTo>
                    <a:pt x="5861" y="6826"/>
                    <a:pt x="5822" y="6786"/>
                    <a:pt x="5792" y="6736"/>
                  </a:cubicBezTo>
                  <a:lnTo>
                    <a:pt x="5792" y="6736"/>
                  </a:lnTo>
                  <a:cubicBezTo>
                    <a:pt x="5886" y="6756"/>
                    <a:pt x="5969" y="6777"/>
                    <a:pt x="6052" y="6798"/>
                  </a:cubicBezTo>
                  <a:cubicBezTo>
                    <a:pt x="5999" y="6777"/>
                    <a:pt x="5937" y="6746"/>
                    <a:pt x="5886" y="6715"/>
                  </a:cubicBezTo>
                  <a:cubicBezTo>
                    <a:pt x="5937" y="6694"/>
                    <a:pt x="5999" y="6664"/>
                    <a:pt x="6052" y="6643"/>
                  </a:cubicBezTo>
                  <a:cubicBezTo>
                    <a:pt x="6082" y="6632"/>
                    <a:pt x="6114" y="6611"/>
                    <a:pt x="6103" y="6581"/>
                  </a:cubicBezTo>
                  <a:cubicBezTo>
                    <a:pt x="6093" y="6570"/>
                    <a:pt x="6072" y="6560"/>
                    <a:pt x="6052" y="6560"/>
                  </a:cubicBezTo>
                  <a:cubicBezTo>
                    <a:pt x="5979" y="6549"/>
                    <a:pt x="5917" y="6539"/>
                    <a:pt x="5854" y="6528"/>
                  </a:cubicBezTo>
                  <a:cubicBezTo>
                    <a:pt x="5927" y="6498"/>
                    <a:pt x="5999" y="6477"/>
                    <a:pt x="6062" y="6456"/>
                  </a:cubicBezTo>
                  <a:cubicBezTo>
                    <a:pt x="5999" y="6404"/>
                    <a:pt x="5937" y="6363"/>
                    <a:pt x="5875" y="6311"/>
                  </a:cubicBezTo>
                  <a:lnTo>
                    <a:pt x="5875" y="6311"/>
                  </a:lnTo>
                  <a:cubicBezTo>
                    <a:pt x="5886" y="6363"/>
                    <a:pt x="5813" y="6415"/>
                    <a:pt x="5751" y="6415"/>
                  </a:cubicBezTo>
                  <a:cubicBezTo>
                    <a:pt x="5679" y="6404"/>
                    <a:pt x="5626" y="6373"/>
                    <a:pt x="5575" y="6332"/>
                  </a:cubicBezTo>
                  <a:cubicBezTo>
                    <a:pt x="5596" y="6321"/>
                    <a:pt x="5616" y="6311"/>
                    <a:pt x="5626" y="6291"/>
                  </a:cubicBezTo>
                  <a:lnTo>
                    <a:pt x="5626" y="6291"/>
                  </a:lnTo>
                  <a:cubicBezTo>
                    <a:pt x="5620" y="6295"/>
                    <a:pt x="5612" y="6297"/>
                    <a:pt x="5605" y="6297"/>
                  </a:cubicBezTo>
                  <a:cubicBezTo>
                    <a:pt x="5579" y="6297"/>
                    <a:pt x="5554" y="6273"/>
                    <a:pt x="5554" y="6249"/>
                  </a:cubicBezTo>
                  <a:cubicBezTo>
                    <a:pt x="5554" y="6218"/>
                    <a:pt x="5585" y="6197"/>
                    <a:pt x="5606" y="6176"/>
                  </a:cubicBezTo>
                  <a:cubicBezTo>
                    <a:pt x="5637" y="6155"/>
                    <a:pt x="5647" y="6145"/>
                    <a:pt x="5658" y="6125"/>
                  </a:cubicBezTo>
                  <a:cubicBezTo>
                    <a:pt x="5658" y="6104"/>
                    <a:pt x="5668" y="6083"/>
                    <a:pt x="5668" y="6063"/>
                  </a:cubicBezTo>
                  <a:cubicBezTo>
                    <a:pt x="5707" y="6071"/>
                    <a:pt x="5747" y="6076"/>
                    <a:pt x="5788" y="6076"/>
                  </a:cubicBezTo>
                  <a:cubicBezTo>
                    <a:pt x="5846" y="6076"/>
                    <a:pt x="5904" y="6066"/>
                    <a:pt x="5958" y="6042"/>
                  </a:cubicBezTo>
                  <a:cubicBezTo>
                    <a:pt x="5907" y="6042"/>
                    <a:pt x="5865" y="6052"/>
                    <a:pt x="5824" y="6052"/>
                  </a:cubicBezTo>
                  <a:cubicBezTo>
                    <a:pt x="5875" y="6021"/>
                    <a:pt x="5927" y="6000"/>
                    <a:pt x="5989" y="5980"/>
                  </a:cubicBezTo>
                  <a:cubicBezTo>
                    <a:pt x="5927" y="5980"/>
                    <a:pt x="5875" y="5980"/>
                    <a:pt x="5813" y="5969"/>
                  </a:cubicBezTo>
                  <a:cubicBezTo>
                    <a:pt x="5865" y="5969"/>
                    <a:pt x="5927" y="5938"/>
                    <a:pt x="5937" y="5897"/>
                  </a:cubicBezTo>
                  <a:cubicBezTo>
                    <a:pt x="5937" y="5867"/>
                    <a:pt x="5896" y="5838"/>
                    <a:pt x="5861" y="5838"/>
                  </a:cubicBezTo>
                  <a:cubicBezTo>
                    <a:pt x="5846" y="5838"/>
                    <a:pt x="5833" y="5843"/>
                    <a:pt x="5824" y="5855"/>
                  </a:cubicBezTo>
                  <a:cubicBezTo>
                    <a:pt x="5844" y="5824"/>
                    <a:pt x="5886" y="5803"/>
                    <a:pt x="5927" y="5793"/>
                  </a:cubicBezTo>
                  <a:cubicBezTo>
                    <a:pt x="5958" y="5782"/>
                    <a:pt x="5999" y="5762"/>
                    <a:pt x="6010" y="5731"/>
                  </a:cubicBezTo>
                  <a:cubicBezTo>
                    <a:pt x="6027" y="5705"/>
                    <a:pt x="5996" y="5673"/>
                    <a:pt x="5967" y="5673"/>
                  </a:cubicBezTo>
                  <a:cubicBezTo>
                    <a:pt x="5966" y="5673"/>
                    <a:pt x="5965" y="5673"/>
                    <a:pt x="5965" y="5673"/>
                  </a:cubicBezTo>
                  <a:lnTo>
                    <a:pt x="5965" y="5673"/>
                  </a:lnTo>
                  <a:cubicBezTo>
                    <a:pt x="5989" y="5665"/>
                    <a:pt x="6012" y="5654"/>
                    <a:pt x="6020" y="5637"/>
                  </a:cubicBezTo>
                  <a:cubicBezTo>
                    <a:pt x="6041" y="5617"/>
                    <a:pt x="6031" y="5586"/>
                    <a:pt x="5999" y="5575"/>
                  </a:cubicBezTo>
                  <a:cubicBezTo>
                    <a:pt x="5989" y="5575"/>
                    <a:pt x="5979" y="5586"/>
                    <a:pt x="5969" y="5586"/>
                  </a:cubicBezTo>
                  <a:cubicBezTo>
                    <a:pt x="5896" y="5607"/>
                    <a:pt x="5824" y="5627"/>
                    <a:pt x="5762" y="5658"/>
                  </a:cubicBezTo>
                  <a:cubicBezTo>
                    <a:pt x="5792" y="5627"/>
                    <a:pt x="5813" y="5586"/>
                    <a:pt x="5824" y="5545"/>
                  </a:cubicBezTo>
                  <a:lnTo>
                    <a:pt x="5824" y="5545"/>
                  </a:lnTo>
                  <a:lnTo>
                    <a:pt x="5668" y="5700"/>
                  </a:lnTo>
                  <a:lnTo>
                    <a:pt x="5668" y="5607"/>
                  </a:lnTo>
                  <a:cubicBezTo>
                    <a:pt x="5637" y="5658"/>
                    <a:pt x="5606" y="5700"/>
                    <a:pt x="5564" y="5752"/>
                  </a:cubicBezTo>
                  <a:cubicBezTo>
                    <a:pt x="5554" y="5710"/>
                    <a:pt x="5544" y="5679"/>
                    <a:pt x="5534" y="5637"/>
                  </a:cubicBezTo>
                  <a:cubicBezTo>
                    <a:pt x="5492" y="5679"/>
                    <a:pt x="5451" y="5710"/>
                    <a:pt x="5389" y="5741"/>
                  </a:cubicBezTo>
                  <a:cubicBezTo>
                    <a:pt x="5368" y="5710"/>
                    <a:pt x="5357" y="5679"/>
                    <a:pt x="5347" y="5637"/>
                  </a:cubicBezTo>
                  <a:cubicBezTo>
                    <a:pt x="5340" y="5639"/>
                    <a:pt x="5333" y="5639"/>
                    <a:pt x="5326" y="5639"/>
                  </a:cubicBezTo>
                  <a:cubicBezTo>
                    <a:pt x="5282" y="5639"/>
                    <a:pt x="5242" y="5611"/>
                    <a:pt x="5233" y="5575"/>
                  </a:cubicBezTo>
                  <a:cubicBezTo>
                    <a:pt x="5306" y="5575"/>
                    <a:pt x="5357" y="5492"/>
                    <a:pt x="5316" y="5430"/>
                  </a:cubicBezTo>
                  <a:lnTo>
                    <a:pt x="5316" y="5430"/>
                  </a:lnTo>
                  <a:cubicBezTo>
                    <a:pt x="5342" y="5435"/>
                    <a:pt x="5366" y="5437"/>
                    <a:pt x="5390" y="5437"/>
                  </a:cubicBezTo>
                  <a:cubicBezTo>
                    <a:pt x="5423" y="5437"/>
                    <a:pt x="5456" y="5432"/>
                    <a:pt x="5492" y="5420"/>
                  </a:cubicBezTo>
                  <a:cubicBezTo>
                    <a:pt x="5461" y="5409"/>
                    <a:pt x="5430" y="5399"/>
                    <a:pt x="5398" y="5379"/>
                  </a:cubicBezTo>
                  <a:cubicBezTo>
                    <a:pt x="5471" y="5368"/>
                    <a:pt x="5534" y="5337"/>
                    <a:pt x="5575" y="5296"/>
                  </a:cubicBezTo>
                  <a:cubicBezTo>
                    <a:pt x="5544" y="5285"/>
                    <a:pt x="5513" y="5275"/>
                    <a:pt x="5471" y="5275"/>
                  </a:cubicBezTo>
                  <a:cubicBezTo>
                    <a:pt x="5513" y="5234"/>
                    <a:pt x="5534" y="5181"/>
                    <a:pt x="5554" y="5130"/>
                  </a:cubicBezTo>
                  <a:lnTo>
                    <a:pt x="5554" y="5130"/>
                  </a:lnTo>
                  <a:cubicBezTo>
                    <a:pt x="5481" y="5151"/>
                    <a:pt x="5419" y="5181"/>
                    <a:pt x="5357" y="5223"/>
                  </a:cubicBezTo>
                  <a:cubicBezTo>
                    <a:pt x="5378" y="5172"/>
                    <a:pt x="5409" y="5119"/>
                    <a:pt x="5430" y="5078"/>
                  </a:cubicBezTo>
                  <a:lnTo>
                    <a:pt x="5430" y="5078"/>
                  </a:lnTo>
                  <a:cubicBezTo>
                    <a:pt x="5316" y="5161"/>
                    <a:pt x="5191" y="5244"/>
                    <a:pt x="5078" y="5327"/>
                  </a:cubicBezTo>
                  <a:cubicBezTo>
                    <a:pt x="5078" y="5294"/>
                    <a:pt x="5033" y="5268"/>
                    <a:pt x="4990" y="5268"/>
                  </a:cubicBezTo>
                  <a:cubicBezTo>
                    <a:pt x="4977" y="5268"/>
                    <a:pt x="4965" y="5271"/>
                    <a:pt x="4953" y="5275"/>
                  </a:cubicBezTo>
                  <a:cubicBezTo>
                    <a:pt x="4906" y="5294"/>
                    <a:pt x="4884" y="5338"/>
                    <a:pt x="4873" y="5377"/>
                  </a:cubicBezTo>
                  <a:lnTo>
                    <a:pt x="4873" y="5377"/>
                  </a:lnTo>
                  <a:cubicBezTo>
                    <a:pt x="4874" y="5353"/>
                    <a:pt x="4836" y="5335"/>
                    <a:pt x="4800" y="5335"/>
                  </a:cubicBezTo>
                  <a:cubicBezTo>
                    <a:pt x="4784" y="5335"/>
                    <a:pt x="4768" y="5339"/>
                    <a:pt x="4756" y="5347"/>
                  </a:cubicBezTo>
                  <a:cubicBezTo>
                    <a:pt x="4715" y="5389"/>
                    <a:pt x="4725" y="5441"/>
                    <a:pt x="4735" y="5482"/>
                  </a:cubicBezTo>
                  <a:cubicBezTo>
                    <a:pt x="4705" y="5451"/>
                    <a:pt x="4673" y="5430"/>
                    <a:pt x="4642" y="5399"/>
                  </a:cubicBezTo>
                  <a:cubicBezTo>
                    <a:pt x="4611" y="5451"/>
                    <a:pt x="4590" y="5503"/>
                    <a:pt x="4590" y="5554"/>
                  </a:cubicBezTo>
                  <a:cubicBezTo>
                    <a:pt x="4590" y="5492"/>
                    <a:pt x="4539" y="5430"/>
                    <a:pt x="4466" y="5399"/>
                  </a:cubicBezTo>
                  <a:cubicBezTo>
                    <a:pt x="4507" y="5389"/>
                    <a:pt x="4549" y="5358"/>
                    <a:pt x="4570" y="5327"/>
                  </a:cubicBezTo>
                  <a:cubicBezTo>
                    <a:pt x="4516" y="5318"/>
                    <a:pt x="4486" y="5301"/>
                    <a:pt x="4445" y="5290"/>
                  </a:cubicBezTo>
                  <a:lnTo>
                    <a:pt x="4445" y="5290"/>
                  </a:lnTo>
                  <a:cubicBezTo>
                    <a:pt x="4442" y="5299"/>
                    <a:pt x="4432" y="5306"/>
                    <a:pt x="4415" y="5306"/>
                  </a:cubicBezTo>
                  <a:cubicBezTo>
                    <a:pt x="4404" y="5306"/>
                    <a:pt x="4394" y="5296"/>
                    <a:pt x="4383" y="5296"/>
                  </a:cubicBezTo>
                  <a:cubicBezTo>
                    <a:pt x="4362" y="5296"/>
                    <a:pt x="4352" y="5296"/>
                    <a:pt x="4332" y="5285"/>
                  </a:cubicBezTo>
                  <a:cubicBezTo>
                    <a:pt x="4300" y="5275"/>
                    <a:pt x="4321" y="5234"/>
                    <a:pt x="4342" y="5213"/>
                  </a:cubicBezTo>
                  <a:cubicBezTo>
                    <a:pt x="4373" y="5181"/>
                    <a:pt x="4394" y="5151"/>
                    <a:pt x="4362" y="5130"/>
                  </a:cubicBezTo>
                  <a:lnTo>
                    <a:pt x="4362" y="5130"/>
                  </a:lnTo>
                  <a:cubicBezTo>
                    <a:pt x="4404" y="5140"/>
                    <a:pt x="4456" y="5151"/>
                    <a:pt x="4497" y="5151"/>
                  </a:cubicBezTo>
                  <a:cubicBezTo>
                    <a:pt x="4506" y="5153"/>
                    <a:pt x="4514" y="5155"/>
                    <a:pt x="4522" y="5155"/>
                  </a:cubicBezTo>
                  <a:cubicBezTo>
                    <a:pt x="4543" y="5155"/>
                    <a:pt x="4562" y="5145"/>
                    <a:pt x="4570" y="5130"/>
                  </a:cubicBezTo>
                  <a:cubicBezTo>
                    <a:pt x="4580" y="5099"/>
                    <a:pt x="4487" y="5078"/>
                    <a:pt x="4487" y="5047"/>
                  </a:cubicBezTo>
                  <a:cubicBezTo>
                    <a:pt x="4499" y="5044"/>
                    <a:pt x="4511" y="5043"/>
                    <a:pt x="4523" y="5043"/>
                  </a:cubicBezTo>
                  <a:cubicBezTo>
                    <a:pt x="4553" y="5043"/>
                    <a:pt x="4582" y="5050"/>
                    <a:pt x="4611" y="5057"/>
                  </a:cubicBezTo>
                  <a:cubicBezTo>
                    <a:pt x="4570" y="5036"/>
                    <a:pt x="4539" y="5006"/>
                    <a:pt x="4507" y="4974"/>
                  </a:cubicBezTo>
                  <a:cubicBezTo>
                    <a:pt x="4523" y="4969"/>
                    <a:pt x="4541" y="4967"/>
                    <a:pt x="4559" y="4967"/>
                  </a:cubicBezTo>
                  <a:cubicBezTo>
                    <a:pt x="4578" y="4967"/>
                    <a:pt x="4596" y="4969"/>
                    <a:pt x="4611" y="4974"/>
                  </a:cubicBezTo>
                  <a:cubicBezTo>
                    <a:pt x="4601" y="4953"/>
                    <a:pt x="4590" y="4933"/>
                    <a:pt x="4570" y="4912"/>
                  </a:cubicBezTo>
                  <a:lnTo>
                    <a:pt x="4570" y="4912"/>
                  </a:lnTo>
                  <a:cubicBezTo>
                    <a:pt x="4632" y="4933"/>
                    <a:pt x="4684" y="4944"/>
                    <a:pt x="4746" y="4964"/>
                  </a:cubicBezTo>
                  <a:cubicBezTo>
                    <a:pt x="4735" y="4944"/>
                    <a:pt x="4715" y="4923"/>
                    <a:pt x="4694" y="4912"/>
                  </a:cubicBezTo>
                  <a:lnTo>
                    <a:pt x="4694" y="4912"/>
                  </a:lnTo>
                  <a:cubicBezTo>
                    <a:pt x="4720" y="4922"/>
                    <a:pt x="4749" y="4928"/>
                    <a:pt x="4777" y="4928"/>
                  </a:cubicBezTo>
                  <a:cubicBezTo>
                    <a:pt x="4806" y="4928"/>
                    <a:pt x="4834" y="4922"/>
                    <a:pt x="4860" y="4912"/>
                  </a:cubicBezTo>
                  <a:cubicBezTo>
                    <a:pt x="4808" y="4891"/>
                    <a:pt x="4756" y="4881"/>
                    <a:pt x="4705" y="4861"/>
                  </a:cubicBezTo>
                  <a:cubicBezTo>
                    <a:pt x="4767" y="4850"/>
                    <a:pt x="4839" y="4829"/>
                    <a:pt x="4901" y="4819"/>
                  </a:cubicBezTo>
                  <a:cubicBezTo>
                    <a:pt x="4865" y="4812"/>
                    <a:pt x="4828" y="4804"/>
                    <a:pt x="4791" y="4804"/>
                  </a:cubicBezTo>
                  <a:cubicBezTo>
                    <a:pt x="4776" y="4804"/>
                    <a:pt x="4761" y="4806"/>
                    <a:pt x="4746" y="4808"/>
                  </a:cubicBezTo>
                  <a:cubicBezTo>
                    <a:pt x="4797" y="4767"/>
                    <a:pt x="4850" y="4736"/>
                    <a:pt x="4901" y="4705"/>
                  </a:cubicBezTo>
                  <a:lnTo>
                    <a:pt x="4901" y="4705"/>
                  </a:lnTo>
                  <a:cubicBezTo>
                    <a:pt x="4850" y="4716"/>
                    <a:pt x="4788" y="4716"/>
                    <a:pt x="4725" y="4726"/>
                  </a:cubicBezTo>
                  <a:cubicBezTo>
                    <a:pt x="4733" y="4702"/>
                    <a:pt x="4747" y="4677"/>
                    <a:pt x="4768" y="4658"/>
                  </a:cubicBezTo>
                  <a:lnTo>
                    <a:pt x="4768" y="4658"/>
                  </a:lnTo>
                  <a:cubicBezTo>
                    <a:pt x="4728" y="4690"/>
                    <a:pt x="4687" y="4717"/>
                    <a:pt x="4640" y="4717"/>
                  </a:cubicBezTo>
                  <a:cubicBezTo>
                    <a:pt x="4634" y="4717"/>
                    <a:pt x="4628" y="4717"/>
                    <a:pt x="4622" y="4716"/>
                  </a:cubicBezTo>
                  <a:cubicBezTo>
                    <a:pt x="4549" y="4716"/>
                    <a:pt x="4518" y="4633"/>
                    <a:pt x="4570" y="4601"/>
                  </a:cubicBezTo>
                  <a:cubicBezTo>
                    <a:pt x="4580" y="4601"/>
                    <a:pt x="4601" y="4601"/>
                    <a:pt x="4611" y="4591"/>
                  </a:cubicBezTo>
                  <a:cubicBezTo>
                    <a:pt x="4611" y="4586"/>
                    <a:pt x="4606" y="4581"/>
                    <a:pt x="4602" y="4579"/>
                  </a:cubicBezTo>
                  <a:lnTo>
                    <a:pt x="4602" y="4579"/>
                  </a:lnTo>
                  <a:cubicBezTo>
                    <a:pt x="4660" y="4569"/>
                    <a:pt x="4718" y="4558"/>
                    <a:pt x="4767" y="4529"/>
                  </a:cubicBezTo>
                  <a:cubicBezTo>
                    <a:pt x="4746" y="4519"/>
                    <a:pt x="4723" y="4514"/>
                    <a:pt x="4699" y="4514"/>
                  </a:cubicBezTo>
                  <a:cubicBezTo>
                    <a:pt x="4676" y="4514"/>
                    <a:pt x="4652" y="4519"/>
                    <a:pt x="4632" y="4529"/>
                  </a:cubicBezTo>
                  <a:cubicBezTo>
                    <a:pt x="4652" y="4498"/>
                    <a:pt x="4684" y="4467"/>
                    <a:pt x="4705" y="4425"/>
                  </a:cubicBezTo>
                  <a:lnTo>
                    <a:pt x="4705" y="4425"/>
                  </a:lnTo>
                  <a:cubicBezTo>
                    <a:pt x="4663" y="4456"/>
                    <a:pt x="4611" y="4488"/>
                    <a:pt x="4560" y="4518"/>
                  </a:cubicBezTo>
                  <a:cubicBezTo>
                    <a:pt x="4549" y="4477"/>
                    <a:pt x="4549" y="4435"/>
                    <a:pt x="4560" y="4405"/>
                  </a:cubicBezTo>
                  <a:cubicBezTo>
                    <a:pt x="4570" y="4363"/>
                    <a:pt x="4611" y="4332"/>
                    <a:pt x="4663" y="4332"/>
                  </a:cubicBezTo>
                  <a:cubicBezTo>
                    <a:pt x="4622" y="4311"/>
                    <a:pt x="4652" y="4260"/>
                    <a:pt x="4694" y="4249"/>
                  </a:cubicBezTo>
                  <a:cubicBezTo>
                    <a:pt x="4746" y="4228"/>
                    <a:pt x="4797" y="4218"/>
                    <a:pt x="4808" y="4187"/>
                  </a:cubicBezTo>
                  <a:lnTo>
                    <a:pt x="4808" y="4187"/>
                  </a:lnTo>
                  <a:cubicBezTo>
                    <a:pt x="4772" y="4196"/>
                    <a:pt x="4728" y="4213"/>
                    <a:pt x="4683" y="4224"/>
                  </a:cubicBezTo>
                  <a:lnTo>
                    <a:pt x="4683" y="4224"/>
                  </a:lnTo>
                  <a:cubicBezTo>
                    <a:pt x="4736" y="4209"/>
                    <a:pt x="4779" y="4172"/>
                    <a:pt x="4797" y="4135"/>
                  </a:cubicBezTo>
                  <a:lnTo>
                    <a:pt x="4797" y="4135"/>
                  </a:lnTo>
                  <a:cubicBezTo>
                    <a:pt x="4735" y="4145"/>
                    <a:pt x="4673" y="4166"/>
                    <a:pt x="4611" y="4177"/>
                  </a:cubicBezTo>
                  <a:cubicBezTo>
                    <a:pt x="4622" y="4145"/>
                    <a:pt x="4622" y="4115"/>
                    <a:pt x="4632" y="4083"/>
                  </a:cubicBezTo>
                  <a:lnTo>
                    <a:pt x="4632" y="4083"/>
                  </a:lnTo>
                  <a:cubicBezTo>
                    <a:pt x="4590" y="4104"/>
                    <a:pt x="4539" y="4125"/>
                    <a:pt x="4497" y="4145"/>
                  </a:cubicBezTo>
                  <a:cubicBezTo>
                    <a:pt x="4487" y="4104"/>
                    <a:pt x="4487" y="4062"/>
                    <a:pt x="4487" y="4021"/>
                  </a:cubicBezTo>
                  <a:cubicBezTo>
                    <a:pt x="4487" y="4048"/>
                    <a:pt x="4455" y="4075"/>
                    <a:pt x="4420" y="4075"/>
                  </a:cubicBezTo>
                  <a:cubicBezTo>
                    <a:pt x="4415" y="4075"/>
                    <a:pt x="4409" y="4074"/>
                    <a:pt x="4404" y="4073"/>
                  </a:cubicBezTo>
                  <a:cubicBezTo>
                    <a:pt x="4374" y="4065"/>
                    <a:pt x="4355" y="4042"/>
                    <a:pt x="4354" y="4018"/>
                  </a:cubicBezTo>
                  <a:lnTo>
                    <a:pt x="4354" y="4018"/>
                  </a:lnTo>
                  <a:cubicBezTo>
                    <a:pt x="4343" y="4028"/>
                    <a:pt x="4325" y="4034"/>
                    <a:pt x="4308" y="4034"/>
                  </a:cubicBezTo>
                  <a:cubicBezTo>
                    <a:pt x="4301" y="4034"/>
                    <a:pt x="4295" y="4033"/>
                    <a:pt x="4290" y="4032"/>
                  </a:cubicBezTo>
                  <a:cubicBezTo>
                    <a:pt x="4259" y="4021"/>
                    <a:pt x="4249" y="3990"/>
                    <a:pt x="4249" y="3959"/>
                  </a:cubicBezTo>
                  <a:cubicBezTo>
                    <a:pt x="4249" y="3928"/>
                    <a:pt x="4259" y="3907"/>
                    <a:pt x="4249" y="3876"/>
                  </a:cubicBezTo>
                  <a:cubicBezTo>
                    <a:pt x="4228" y="3887"/>
                    <a:pt x="4207" y="3887"/>
                    <a:pt x="4187" y="3897"/>
                  </a:cubicBezTo>
                  <a:cubicBezTo>
                    <a:pt x="4207" y="3887"/>
                    <a:pt x="4228" y="3876"/>
                    <a:pt x="4238" y="3855"/>
                  </a:cubicBezTo>
                  <a:lnTo>
                    <a:pt x="4207" y="3855"/>
                  </a:lnTo>
                  <a:cubicBezTo>
                    <a:pt x="4239" y="3848"/>
                    <a:pt x="4252" y="3821"/>
                    <a:pt x="4252" y="3800"/>
                  </a:cubicBezTo>
                  <a:lnTo>
                    <a:pt x="4252" y="3800"/>
                  </a:lnTo>
                  <a:cubicBezTo>
                    <a:pt x="4255" y="3805"/>
                    <a:pt x="4260" y="3809"/>
                    <a:pt x="4269" y="3814"/>
                  </a:cubicBezTo>
                  <a:cubicBezTo>
                    <a:pt x="4277" y="3799"/>
                    <a:pt x="4296" y="3789"/>
                    <a:pt x="4313" y="3789"/>
                  </a:cubicBezTo>
                  <a:cubicBezTo>
                    <a:pt x="4320" y="3789"/>
                    <a:pt x="4326" y="3790"/>
                    <a:pt x="4332" y="3793"/>
                  </a:cubicBezTo>
                  <a:cubicBezTo>
                    <a:pt x="4362" y="3793"/>
                    <a:pt x="4373" y="3825"/>
                    <a:pt x="4362" y="3845"/>
                  </a:cubicBezTo>
                  <a:cubicBezTo>
                    <a:pt x="4424" y="3834"/>
                    <a:pt x="4487" y="3825"/>
                    <a:pt x="4539" y="3814"/>
                  </a:cubicBezTo>
                  <a:cubicBezTo>
                    <a:pt x="4518" y="3783"/>
                    <a:pt x="4487" y="3762"/>
                    <a:pt x="4456" y="3731"/>
                  </a:cubicBezTo>
                  <a:cubicBezTo>
                    <a:pt x="4518" y="3721"/>
                    <a:pt x="4580" y="3710"/>
                    <a:pt x="4632" y="3700"/>
                  </a:cubicBezTo>
                  <a:cubicBezTo>
                    <a:pt x="4611" y="3679"/>
                    <a:pt x="4590" y="3669"/>
                    <a:pt x="4580" y="3648"/>
                  </a:cubicBezTo>
                  <a:cubicBezTo>
                    <a:pt x="4632" y="3648"/>
                    <a:pt x="4673" y="3627"/>
                    <a:pt x="4725" y="3617"/>
                  </a:cubicBezTo>
                  <a:cubicBezTo>
                    <a:pt x="4684" y="3597"/>
                    <a:pt x="4642" y="3586"/>
                    <a:pt x="4601" y="3576"/>
                  </a:cubicBezTo>
                  <a:cubicBezTo>
                    <a:pt x="4632" y="3555"/>
                    <a:pt x="4663" y="3534"/>
                    <a:pt x="4684" y="3514"/>
                  </a:cubicBezTo>
                  <a:cubicBezTo>
                    <a:pt x="4668" y="3511"/>
                    <a:pt x="4653" y="3510"/>
                    <a:pt x="4637" y="3510"/>
                  </a:cubicBezTo>
                  <a:cubicBezTo>
                    <a:pt x="4591" y="3510"/>
                    <a:pt x="4546" y="3521"/>
                    <a:pt x="4507" y="3544"/>
                  </a:cubicBezTo>
                  <a:cubicBezTo>
                    <a:pt x="4539" y="3514"/>
                    <a:pt x="4549" y="3472"/>
                    <a:pt x="4528" y="3441"/>
                  </a:cubicBezTo>
                  <a:lnTo>
                    <a:pt x="4528" y="3441"/>
                  </a:lnTo>
                  <a:cubicBezTo>
                    <a:pt x="4477" y="3472"/>
                    <a:pt x="4424" y="3503"/>
                    <a:pt x="4373" y="3544"/>
                  </a:cubicBezTo>
                  <a:cubicBezTo>
                    <a:pt x="4373" y="3534"/>
                    <a:pt x="4362" y="3514"/>
                    <a:pt x="4362" y="3503"/>
                  </a:cubicBezTo>
                  <a:cubicBezTo>
                    <a:pt x="4332" y="3565"/>
                    <a:pt x="4290" y="3607"/>
                    <a:pt x="4238" y="3659"/>
                  </a:cubicBezTo>
                  <a:cubicBezTo>
                    <a:pt x="4228" y="3648"/>
                    <a:pt x="4217" y="3638"/>
                    <a:pt x="4217" y="3617"/>
                  </a:cubicBezTo>
                  <a:cubicBezTo>
                    <a:pt x="4197" y="3627"/>
                    <a:pt x="4187" y="3638"/>
                    <a:pt x="4166" y="3648"/>
                  </a:cubicBezTo>
                  <a:cubicBezTo>
                    <a:pt x="4145" y="3648"/>
                    <a:pt x="4124" y="3638"/>
                    <a:pt x="4114" y="3627"/>
                  </a:cubicBezTo>
                  <a:cubicBezTo>
                    <a:pt x="4114" y="3617"/>
                    <a:pt x="4114" y="3607"/>
                    <a:pt x="4124" y="3607"/>
                  </a:cubicBezTo>
                  <a:cubicBezTo>
                    <a:pt x="4134" y="3555"/>
                    <a:pt x="4145" y="3514"/>
                    <a:pt x="4166" y="3472"/>
                  </a:cubicBezTo>
                  <a:cubicBezTo>
                    <a:pt x="4166" y="3461"/>
                    <a:pt x="4166" y="3452"/>
                    <a:pt x="4176" y="3452"/>
                  </a:cubicBezTo>
                  <a:cubicBezTo>
                    <a:pt x="4181" y="3449"/>
                    <a:pt x="4187" y="3448"/>
                    <a:pt x="4193" y="3448"/>
                  </a:cubicBezTo>
                  <a:cubicBezTo>
                    <a:pt x="4204" y="3448"/>
                    <a:pt x="4215" y="3450"/>
                    <a:pt x="4224" y="3450"/>
                  </a:cubicBezTo>
                  <a:cubicBezTo>
                    <a:pt x="4232" y="3450"/>
                    <a:pt x="4238" y="3448"/>
                    <a:pt x="4238" y="3441"/>
                  </a:cubicBezTo>
                  <a:cubicBezTo>
                    <a:pt x="4228" y="3420"/>
                    <a:pt x="4217" y="3389"/>
                    <a:pt x="4217" y="3369"/>
                  </a:cubicBezTo>
                  <a:lnTo>
                    <a:pt x="4217" y="3369"/>
                  </a:lnTo>
                  <a:cubicBezTo>
                    <a:pt x="4259" y="3379"/>
                    <a:pt x="4311" y="3379"/>
                    <a:pt x="4352" y="3389"/>
                  </a:cubicBezTo>
                  <a:cubicBezTo>
                    <a:pt x="4342" y="3379"/>
                    <a:pt x="4321" y="3369"/>
                    <a:pt x="4311" y="3358"/>
                  </a:cubicBezTo>
                  <a:cubicBezTo>
                    <a:pt x="4362" y="3348"/>
                    <a:pt x="4415" y="3348"/>
                    <a:pt x="4466" y="3327"/>
                  </a:cubicBezTo>
                  <a:cubicBezTo>
                    <a:pt x="4445" y="3306"/>
                    <a:pt x="4415" y="3286"/>
                    <a:pt x="4373" y="3275"/>
                  </a:cubicBezTo>
                  <a:cubicBezTo>
                    <a:pt x="4415" y="3265"/>
                    <a:pt x="4456" y="3233"/>
                    <a:pt x="4487" y="3203"/>
                  </a:cubicBezTo>
                  <a:cubicBezTo>
                    <a:pt x="4445" y="3192"/>
                    <a:pt x="4415" y="3192"/>
                    <a:pt x="4373" y="3182"/>
                  </a:cubicBezTo>
                  <a:cubicBezTo>
                    <a:pt x="4415" y="3161"/>
                    <a:pt x="4445" y="3130"/>
                    <a:pt x="4477" y="3088"/>
                  </a:cubicBezTo>
                  <a:lnTo>
                    <a:pt x="4477" y="3088"/>
                  </a:lnTo>
                  <a:cubicBezTo>
                    <a:pt x="4415" y="3099"/>
                    <a:pt x="4362" y="3130"/>
                    <a:pt x="4311" y="3161"/>
                  </a:cubicBezTo>
                  <a:cubicBezTo>
                    <a:pt x="4311" y="3141"/>
                    <a:pt x="4300" y="3120"/>
                    <a:pt x="4290" y="3109"/>
                  </a:cubicBezTo>
                  <a:cubicBezTo>
                    <a:pt x="4259" y="3130"/>
                    <a:pt x="4238" y="3161"/>
                    <a:pt x="4217" y="3192"/>
                  </a:cubicBezTo>
                  <a:lnTo>
                    <a:pt x="4217" y="3099"/>
                  </a:lnTo>
                  <a:cubicBezTo>
                    <a:pt x="4176" y="3141"/>
                    <a:pt x="4166" y="3192"/>
                    <a:pt x="4134" y="3244"/>
                  </a:cubicBezTo>
                  <a:cubicBezTo>
                    <a:pt x="4117" y="3288"/>
                    <a:pt x="4070" y="3332"/>
                    <a:pt x="4018" y="3332"/>
                  </a:cubicBezTo>
                  <a:cubicBezTo>
                    <a:pt x="4008" y="3332"/>
                    <a:pt x="3999" y="3330"/>
                    <a:pt x="3989" y="3327"/>
                  </a:cubicBezTo>
                  <a:cubicBezTo>
                    <a:pt x="3989" y="3306"/>
                    <a:pt x="4000" y="3296"/>
                    <a:pt x="4000" y="3275"/>
                  </a:cubicBezTo>
                  <a:cubicBezTo>
                    <a:pt x="3997" y="3274"/>
                    <a:pt x="3994" y="3274"/>
                    <a:pt x="3991" y="3274"/>
                  </a:cubicBezTo>
                  <a:cubicBezTo>
                    <a:pt x="3966" y="3274"/>
                    <a:pt x="3931" y="3296"/>
                    <a:pt x="3906" y="3296"/>
                  </a:cubicBezTo>
                  <a:cubicBezTo>
                    <a:pt x="3898" y="3296"/>
                    <a:pt x="3891" y="3293"/>
                    <a:pt x="3886" y="3286"/>
                  </a:cubicBezTo>
                  <a:cubicBezTo>
                    <a:pt x="3876" y="3275"/>
                    <a:pt x="3876" y="3265"/>
                    <a:pt x="3876" y="3254"/>
                  </a:cubicBezTo>
                  <a:cubicBezTo>
                    <a:pt x="3886" y="3213"/>
                    <a:pt x="3896" y="3171"/>
                    <a:pt x="3896" y="3120"/>
                  </a:cubicBezTo>
                  <a:lnTo>
                    <a:pt x="3896" y="3120"/>
                  </a:lnTo>
                  <a:cubicBezTo>
                    <a:pt x="3896" y="3141"/>
                    <a:pt x="3876" y="3151"/>
                    <a:pt x="3855" y="3161"/>
                  </a:cubicBezTo>
                  <a:cubicBezTo>
                    <a:pt x="3855" y="3119"/>
                    <a:pt x="3792" y="3083"/>
                    <a:pt x="3741" y="3083"/>
                  </a:cubicBezTo>
                  <a:cubicBezTo>
                    <a:pt x="3730" y="3083"/>
                    <a:pt x="3719" y="3085"/>
                    <a:pt x="3710" y="3088"/>
                  </a:cubicBezTo>
                  <a:cubicBezTo>
                    <a:pt x="3710" y="3068"/>
                    <a:pt x="3720" y="3047"/>
                    <a:pt x="3720" y="3037"/>
                  </a:cubicBezTo>
                  <a:lnTo>
                    <a:pt x="3720" y="3037"/>
                  </a:lnTo>
                  <a:lnTo>
                    <a:pt x="3596" y="3099"/>
                  </a:lnTo>
                  <a:cubicBezTo>
                    <a:pt x="3606" y="3068"/>
                    <a:pt x="3606" y="3037"/>
                    <a:pt x="3596" y="3006"/>
                  </a:cubicBezTo>
                  <a:lnTo>
                    <a:pt x="3533" y="3006"/>
                  </a:lnTo>
                  <a:cubicBezTo>
                    <a:pt x="3523" y="2975"/>
                    <a:pt x="3523" y="2933"/>
                    <a:pt x="3533" y="2892"/>
                  </a:cubicBezTo>
                  <a:cubicBezTo>
                    <a:pt x="3596" y="2892"/>
                    <a:pt x="3648" y="2881"/>
                    <a:pt x="3689" y="2871"/>
                  </a:cubicBezTo>
                  <a:cubicBezTo>
                    <a:pt x="3637" y="2860"/>
                    <a:pt x="3596" y="2819"/>
                    <a:pt x="3596" y="2778"/>
                  </a:cubicBezTo>
                  <a:cubicBezTo>
                    <a:pt x="3583" y="2782"/>
                    <a:pt x="3570" y="2785"/>
                    <a:pt x="3557" y="2785"/>
                  </a:cubicBezTo>
                  <a:cubicBezTo>
                    <a:pt x="3540" y="2785"/>
                    <a:pt x="3525" y="2780"/>
                    <a:pt x="3513" y="2768"/>
                  </a:cubicBezTo>
                  <a:lnTo>
                    <a:pt x="3575" y="2674"/>
                  </a:lnTo>
                  <a:cubicBezTo>
                    <a:pt x="3554" y="2664"/>
                    <a:pt x="3544" y="2664"/>
                    <a:pt x="3523" y="2653"/>
                  </a:cubicBezTo>
                  <a:cubicBezTo>
                    <a:pt x="3544" y="2612"/>
                    <a:pt x="3523" y="2560"/>
                    <a:pt x="3471" y="2540"/>
                  </a:cubicBezTo>
                  <a:cubicBezTo>
                    <a:pt x="3513" y="2540"/>
                    <a:pt x="3544" y="2519"/>
                    <a:pt x="3554" y="2487"/>
                  </a:cubicBezTo>
                  <a:cubicBezTo>
                    <a:pt x="3575" y="2487"/>
                    <a:pt x="3596" y="2478"/>
                    <a:pt x="3627" y="2478"/>
                  </a:cubicBezTo>
                  <a:cubicBezTo>
                    <a:pt x="3565" y="2446"/>
                    <a:pt x="3492" y="2457"/>
                    <a:pt x="3430" y="2436"/>
                  </a:cubicBezTo>
                  <a:cubicBezTo>
                    <a:pt x="3368" y="2415"/>
                    <a:pt x="3326" y="2332"/>
                    <a:pt x="3388" y="2312"/>
                  </a:cubicBezTo>
                  <a:cubicBezTo>
                    <a:pt x="3430" y="2312"/>
                    <a:pt x="3471" y="2322"/>
                    <a:pt x="3523" y="2322"/>
                  </a:cubicBezTo>
                  <a:cubicBezTo>
                    <a:pt x="3515" y="2314"/>
                    <a:pt x="3527" y="2298"/>
                    <a:pt x="3543" y="2298"/>
                  </a:cubicBezTo>
                  <a:cubicBezTo>
                    <a:pt x="3546" y="2298"/>
                    <a:pt x="3550" y="2299"/>
                    <a:pt x="3554" y="2301"/>
                  </a:cubicBezTo>
                  <a:cubicBezTo>
                    <a:pt x="3565" y="2312"/>
                    <a:pt x="3575" y="2322"/>
                    <a:pt x="3586" y="2342"/>
                  </a:cubicBezTo>
                  <a:cubicBezTo>
                    <a:pt x="3616" y="2332"/>
                    <a:pt x="3648" y="2322"/>
                    <a:pt x="3669" y="2301"/>
                  </a:cubicBezTo>
                  <a:lnTo>
                    <a:pt x="3565" y="2301"/>
                  </a:lnTo>
                  <a:lnTo>
                    <a:pt x="3565" y="2250"/>
                  </a:lnTo>
                  <a:cubicBezTo>
                    <a:pt x="3558" y="2251"/>
                    <a:pt x="3551" y="2252"/>
                    <a:pt x="3544" y="2252"/>
                  </a:cubicBezTo>
                  <a:cubicBezTo>
                    <a:pt x="3510" y="2252"/>
                    <a:pt x="3482" y="2234"/>
                    <a:pt x="3482" y="2208"/>
                  </a:cubicBezTo>
                  <a:cubicBezTo>
                    <a:pt x="3482" y="2185"/>
                    <a:pt x="3509" y="2168"/>
                    <a:pt x="3535" y="2168"/>
                  </a:cubicBezTo>
                  <a:cubicBezTo>
                    <a:pt x="3542" y="2168"/>
                    <a:pt x="3549" y="2169"/>
                    <a:pt x="3555" y="2172"/>
                  </a:cubicBezTo>
                  <a:lnTo>
                    <a:pt x="3555" y="2172"/>
                  </a:lnTo>
                  <a:cubicBezTo>
                    <a:pt x="3539" y="2159"/>
                    <a:pt x="3558" y="2134"/>
                    <a:pt x="3586" y="2125"/>
                  </a:cubicBezTo>
                  <a:cubicBezTo>
                    <a:pt x="3616" y="2114"/>
                    <a:pt x="3658" y="2114"/>
                    <a:pt x="3648" y="2084"/>
                  </a:cubicBezTo>
                  <a:cubicBezTo>
                    <a:pt x="3616" y="2073"/>
                    <a:pt x="3586" y="2052"/>
                    <a:pt x="3554" y="2042"/>
                  </a:cubicBezTo>
                  <a:cubicBezTo>
                    <a:pt x="3565" y="2022"/>
                    <a:pt x="3575" y="2001"/>
                    <a:pt x="3586" y="1990"/>
                  </a:cubicBezTo>
                  <a:cubicBezTo>
                    <a:pt x="3554" y="1990"/>
                    <a:pt x="3544" y="2001"/>
                    <a:pt x="3523" y="2011"/>
                  </a:cubicBezTo>
                  <a:cubicBezTo>
                    <a:pt x="3513" y="2032"/>
                    <a:pt x="3492" y="2042"/>
                    <a:pt x="3471" y="2042"/>
                  </a:cubicBezTo>
                  <a:cubicBezTo>
                    <a:pt x="3464" y="2042"/>
                    <a:pt x="3460" y="2039"/>
                    <a:pt x="3457" y="2034"/>
                  </a:cubicBezTo>
                  <a:lnTo>
                    <a:pt x="3457" y="2034"/>
                  </a:lnTo>
                  <a:cubicBezTo>
                    <a:pt x="3428" y="2072"/>
                    <a:pt x="3368" y="2094"/>
                    <a:pt x="3316" y="2094"/>
                  </a:cubicBezTo>
                  <a:cubicBezTo>
                    <a:pt x="3368" y="2032"/>
                    <a:pt x="3305" y="1939"/>
                    <a:pt x="3275" y="1866"/>
                  </a:cubicBezTo>
                  <a:cubicBezTo>
                    <a:pt x="3257" y="1827"/>
                    <a:pt x="3249" y="1784"/>
                    <a:pt x="3247" y="1739"/>
                  </a:cubicBezTo>
                  <a:lnTo>
                    <a:pt x="3247" y="1739"/>
                  </a:lnTo>
                  <a:cubicBezTo>
                    <a:pt x="3246" y="1747"/>
                    <a:pt x="3245" y="1755"/>
                    <a:pt x="3243" y="1762"/>
                  </a:cubicBezTo>
                  <a:lnTo>
                    <a:pt x="3243" y="1794"/>
                  </a:lnTo>
                  <a:cubicBezTo>
                    <a:pt x="3223" y="1773"/>
                    <a:pt x="3202" y="1762"/>
                    <a:pt x="3171" y="1762"/>
                  </a:cubicBezTo>
                  <a:cubicBezTo>
                    <a:pt x="3181" y="1794"/>
                    <a:pt x="3202" y="1814"/>
                    <a:pt x="3213" y="1845"/>
                  </a:cubicBezTo>
                  <a:cubicBezTo>
                    <a:pt x="3181" y="1824"/>
                    <a:pt x="3160" y="1804"/>
                    <a:pt x="3130" y="1783"/>
                  </a:cubicBezTo>
                  <a:cubicBezTo>
                    <a:pt x="3109" y="1794"/>
                    <a:pt x="3119" y="1814"/>
                    <a:pt x="3130" y="1835"/>
                  </a:cubicBezTo>
                  <a:cubicBezTo>
                    <a:pt x="3150" y="1845"/>
                    <a:pt x="3171" y="1856"/>
                    <a:pt x="3171" y="1877"/>
                  </a:cubicBezTo>
                  <a:cubicBezTo>
                    <a:pt x="3171" y="1883"/>
                    <a:pt x="3166" y="1885"/>
                    <a:pt x="3160" y="1885"/>
                  </a:cubicBezTo>
                  <a:cubicBezTo>
                    <a:pt x="3156" y="1885"/>
                    <a:pt x="3152" y="1885"/>
                    <a:pt x="3149" y="1883"/>
                  </a:cubicBezTo>
                  <a:lnTo>
                    <a:pt x="3149" y="1883"/>
                  </a:lnTo>
                  <a:cubicBezTo>
                    <a:pt x="3156" y="1898"/>
                    <a:pt x="3163" y="1910"/>
                    <a:pt x="3171" y="1918"/>
                  </a:cubicBezTo>
                  <a:cubicBezTo>
                    <a:pt x="3140" y="1918"/>
                    <a:pt x="3098" y="1897"/>
                    <a:pt x="3088" y="1877"/>
                  </a:cubicBezTo>
                  <a:lnTo>
                    <a:pt x="3088" y="1877"/>
                  </a:lnTo>
                  <a:cubicBezTo>
                    <a:pt x="3088" y="1897"/>
                    <a:pt x="3088" y="1928"/>
                    <a:pt x="3098" y="1949"/>
                  </a:cubicBezTo>
                  <a:cubicBezTo>
                    <a:pt x="3077" y="1939"/>
                    <a:pt x="3057" y="1918"/>
                    <a:pt x="3036" y="1907"/>
                  </a:cubicBezTo>
                  <a:lnTo>
                    <a:pt x="3036" y="1907"/>
                  </a:lnTo>
                  <a:cubicBezTo>
                    <a:pt x="3057" y="1928"/>
                    <a:pt x="3057" y="1959"/>
                    <a:pt x="3057" y="1980"/>
                  </a:cubicBezTo>
                  <a:cubicBezTo>
                    <a:pt x="3032" y="1968"/>
                    <a:pt x="3004" y="1963"/>
                    <a:pt x="2977" y="1963"/>
                  </a:cubicBezTo>
                  <a:cubicBezTo>
                    <a:pt x="2958" y="1963"/>
                    <a:pt x="2939" y="1965"/>
                    <a:pt x="2922" y="1969"/>
                  </a:cubicBezTo>
                  <a:cubicBezTo>
                    <a:pt x="2902" y="1959"/>
                    <a:pt x="2870" y="1949"/>
                    <a:pt x="2840" y="1949"/>
                  </a:cubicBezTo>
                  <a:cubicBezTo>
                    <a:pt x="2864" y="2015"/>
                    <a:pt x="2948" y="2062"/>
                    <a:pt x="3034" y="2062"/>
                  </a:cubicBezTo>
                  <a:cubicBezTo>
                    <a:pt x="3056" y="2062"/>
                    <a:pt x="3077" y="2059"/>
                    <a:pt x="3098" y="2052"/>
                  </a:cubicBezTo>
                  <a:lnTo>
                    <a:pt x="3098" y="2052"/>
                  </a:lnTo>
                  <a:cubicBezTo>
                    <a:pt x="3088" y="2073"/>
                    <a:pt x="3077" y="2094"/>
                    <a:pt x="3068" y="2105"/>
                  </a:cubicBezTo>
                  <a:cubicBezTo>
                    <a:pt x="3088" y="2125"/>
                    <a:pt x="3119" y="2146"/>
                    <a:pt x="3140" y="2156"/>
                  </a:cubicBezTo>
                  <a:cubicBezTo>
                    <a:pt x="3119" y="2167"/>
                    <a:pt x="3098" y="2167"/>
                    <a:pt x="3077" y="2167"/>
                  </a:cubicBezTo>
                  <a:cubicBezTo>
                    <a:pt x="3088" y="2187"/>
                    <a:pt x="3098" y="2197"/>
                    <a:pt x="3109" y="2218"/>
                  </a:cubicBezTo>
                  <a:cubicBezTo>
                    <a:pt x="3106" y="2221"/>
                    <a:pt x="3101" y="2223"/>
                    <a:pt x="3095" y="2223"/>
                  </a:cubicBezTo>
                  <a:cubicBezTo>
                    <a:pt x="3081" y="2223"/>
                    <a:pt x="3061" y="2215"/>
                    <a:pt x="3047" y="2208"/>
                  </a:cubicBezTo>
                  <a:cubicBezTo>
                    <a:pt x="3036" y="2197"/>
                    <a:pt x="3015" y="2187"/>
                    <a:pt x="2995" y="2187"/>
                  </a:cubicBezTo>
                  <a:cubicBezTo>
                    <a:pt x="2981" y="2194"/>
                    <a:pt x="2977" y="2209"/>
                    <a:pt x="2980" y="2219"/>
                  </a:cubicBezTo>
                  <a:lnTo>
                    <a:pt x="2980" y="2219"/>
                  </a:lnTo>
                  <a:cubicBezTo>
                    <a:pt x="2952" y="2202"/>
                    <a:pt x="2922" y="2194"/>
                    <a:pt x="2893" y="2194"/>
                  </a:cubicBezTo>
                  <a:cubicBezTo>
                    <a:pt x="2881" y="2194"/>
                    <a:pt x="2871" y="2195"/>
                    <a:pt x="2860" y="2197"/>
                  </a:cubicBezTo>
                  <a:cubicBezTo>
                    <a:pt x="2860" y="2218"/>
                    <a:pt x="2870" y="2239"/>
                    <a:pt x="2881" y="2250"/>
                  </a:cubicBezTo>
                  <a:cubicBezTo>
                    <a:pt x="2879" y="2248"/>
                    <a:pt x="2876" y="2247"/>
                    <a:pt x="2873" y="2247"/>
                  </a:cubicBezTo>
                  <a:cubicBezTo>
                    <a:pt x="2860" y="2247"/>
                    <a:pt x="2840" y="2263"/>
                    <a:pt x="2840" y="2280"/>
                  </a:cubicBezTo>
                  <a:cubicBezTo>
                    <a:pt x="2850" y="2301"/>
                    <a:pt x="2881" y="2312"/>
                    <a:pt x="2902" y="2312"/>
                  </a:cubicBezTo>
                  <a:cubicBezTo>
                    <a:pt x="2953" y="2332"/>
                    <a:pt x="3015" y="2342"/>
                    <a:pt x="3068" y="2363"/>
                  </a:cubicBezTo>
                  <a:cubicBezTo>
                    <a:pt x="3098" y="2374"/>
                    <a:pt x="3140" y="2395"/>
                    <a:pt x="3130" y="2415"/>
                  </a:cubicBezTo>
                  <a:cubicBezTo>
                    <a:pt x="3088" y="2415"/>
                    <a:pt x="3057" y="2415"/>
                    <a:pt x="3015" y="2405"/>
                  </a:cubicBezTo>
                  <a:lnTo>
                    <a:pt x="3015" y="2405"/>
                  </a:lnTo>
                  <a:cubicBezTo>
                    <a:pt x="3015" y="2425"/>
                    <a:pt x="3026" y="2446"/>
                    <a:pt x="3047" y="2457"/>
                  </a:cubicBezTo>
                  <a:cubicBezTo>
                    <a:pt x="3005" y="2446"/>
                    <a:pt x="2964" y="2436"/>
                    <a:pt x="2932" y="2436"/>
                  </a:cubicBezTo>
                  <a:lnTo>
                    <a:pt x="2932" y="2487"/>
                  </a:lnTo>
                  <a:cubicBezTo>
                    <a:pt x="2915" y="2453"/>
                    <a:pt x="2877" y="2433"/>
                    <a:pt x="2835" y="2433"/>
                  </a:cubicBezTo>
                  <a:cubicBezTo>
                    <a:pt x="2826" y="2433"/>
                    <a:pt x="2817" y="2434"/>
                    <a:pt x="2808" y="2436"/>
                  </a:cubicBezTo>
                  <a:cubicBezTo>
                    <a:pt x="2818" y="2493"/>
                    <a:pt x="2898" y="2551"/>
                    <a:pt x="2975" y="2551"/>
                  </a:cubicBezTo>
                  <a:cubicBezTo>
                    <a:pt x="2982" y="2551"/>
                    <a:pt x="2988" y="2550"/>
                    <a:pt x="2995" y="2550"/>
                  </a:cubicBezTo>
                  <a:cubicBezTo>
                    <a:pt x="3026" y="2550"/>
                    <a:pt x="3057" y="2540"/>
                    <a:pt x="3088" y="2540"/>
                  </a:cubicBezTo>
                  <a:cubicBezTo>
                    <a:pt x="3119" y="2540"/>
                    <a:pt x="3150" y="2560"/>
                    <a:pt x="3150" y="2581"/>
                  </a:cubicBezTo>
                  <a:cubicBezTo>
                    <a:pt x="3157" y="2601"/>
                    <a:pt x="3138" y="2613"/>
                    <a:pt x="3120" y="2613"/>
                  </a:cubicBezTo>
                  <a:cubicBezTo>
                    <a:pt x="3111" y="2613"/>
                    <a:pt x="3102" y="2609"/>
                    <a:pt x="3098" y="2602"/>
                  </a:cubicBezTo>
                  <a:cubicBezTo>
                    <a:pt x="3077" y="2633"/>
                    <a:pt x="3077" y="2674"/>
                    <a:pt x="3088" y="2705"/>
                  </a:cubicBezTo>
                  <a:cubicBezTo>
                    <a:pt x="3104" y="2700"/>
                    <a:pt x="3119" y="2697"/>
                    <a:pt x="3133" y="2697"/>
                  </a:cubicBezTo>
                  <a:cubicBezTo>
                    <a:pt x="3148" y="2697"/>
                    <a:pt x="3161" y="2700"/>
                    <a:pt x="3171" y="2705"/>
                  </a:cubicBezTo>
                  <a:cubicBezTo>
                    <a:pt x="3160" y="2736"/>
                    <a:pt x="3130" y="2768"/>
                    <a:pt x="3098" y="2798"/>
                  </a:cubicBezTo>
                  <a:cubicBezTo>
                    <a:pt x="3140" y="2819"/>
                    <a:pt x="3171" y="2830"/>
                    <a:pt x="3213" y="2840"/>
                  </a:cubicBezTo>
                  <a:cubicBezTo>
                    <a:pt x="3181" y="2871"/>
                    <a:pt x="3140" y="2892"/>
                    <a:pt x="3088" y="2892"/>
                  </a:cubicBezTo>
                  <a:cubicBezTo>
                    <a:pt x="3088" y="2913"/>
                    <a:pt x="3098" y="2943"/>
                    <a:pt x="3119" y="2964"/>
                  </a:cubicBezTo>
                  <a:cubicBezTo>
                    <a:pt x="3114" y="2980"/>
                    <a:pt x="3098" y="2985"/>
                    <a:pt x="3080" y="2985"/>
                  </a:cubicBezTo>
                  <a:cubicBezTo>
                    <a:pt x="3062" y="2985"/>
                    <a:pt x="3041" y="2980"/>
                    <a:pt x="3026" y="2975"/>
                  </a:cubicBezTo>
                  <a:cubicBezTo>
                    <a:pt x="3011" y="2960"/>
                    <a:pt x="2986" y="2946"/>
                    <a:pt x="2962" y="2946"/>
                  </a:cubicBezTo>
                  <a:cubicBezTo>
                    <a:pt x="2952" y="2946"/>
                    <a:pt x="2942" y="2948"/>
                    <a:pt x="2932" y="2954"/>
                  </a:cubicBezTo>
                  <a:cubicBezTo>
                    <a:pt x="2953" y="2975"/>
                    <a:pt x="2985" y="2996"/>
                    <a:pt x="3026" y="2996"/>
                  </a:cubicBezTo>
                  <a:cubicBezTo>
                    <a:pt x="3004" y="3018"/>
                    <a:pt x="2973" y="3028"/>
                    <a:pt x="2942" y="3028"/>
                  </a:cubicBezTo>
                  <a:cubicBezTo>
                    <a:pt x="2916" y="3028"/>
                    <a:pt x="2890" y="3020"/>
                    <a:pt x="2870" y="3006"/>
                  </a:cubicBezTo>
                  <a:cubicBezTo>
                    <a:pt x="2902" y="3006"/>
                    <a:pt x="2922" y="2964"/>
                    <a:pt x="2902" y="2943"/>
                  </a:cubicBezTo>
                  <a:cubicBezTo>
                    <a:pt x="2891" y="2933"/>
                    <a:pt x="2873" y="2928"/>
                    <a:pt x="2855" y="2928"/>
                  </a:cubicBezTo>
                  <a:cubicBezTo>
                    <a:pt x="2837" y="2928"/>
                    <a:pt x="2819" y="2933"/>
                    <a:pt x="2809" y="2943"/>
                  </a:cubicBezTo>
                  <a:lnTo>
                    <a:pt x="2809" y="2943"/>
                  </a:lnTo>
                  <a:cubicBezTo>
                    <a:pt x="2840" y="2912"/>
                    <a:pt x="2839" y="2860"/>
                    <a:pt x="2808" y="2819"/>
                  </a:cubicBezTo>
                  <a:cubicBezTo>
                    <a:pt x="2777" y="2840"/>
                    <a:pt x="2757" y="2860"/>
                    <a:pt x="2757" y="2892"/>
                  </a:cubicBezTo>
                  <a:cubicBezTo>
                    <a:pt x="2749" y="2884"/>
                    <a:pt x="2742" y="2872"/>
                    <a:pt x="2738" y="2862"/>
                  </a:cubicBezTo>
                  <a:lnTo>
                    <a:pt x="2738" y="2862"/>
                  </a:lnTo>
                  <a:cubicBezTo>
                    <a:pt x="2746" y="2900"/>
                    <a:pt x="2745" y="2936"/>
                    <a:pt x="2736" y="2964"/>
                  </a:cubicBezTo>
                  <a:cubicBezTo>
                    <a:pt x="2704" y="2954"/>
                    <a:pt x="2674" y="2933"/>
                    <a:pt x="2663" y="2902"/>
                  </a:cubicBezTo>
                  <a:cubicBezTo>
                    <a:pt x="2642" y="2933"/>
                    <a:pt x="2612" y="2943"/>
                    <a:pt x="2580" y="2964"/>
                  </a:cubicBezTo>
                  <a:cubicBezTo>
                    <a:pt x="2622" y="3006"/>
                    <a:pt x="2663" y="3037"/>
                    <a:pt x="2725" y="3068"/>
                  </a:cubicBezTo>
                  <a:cubicBezTo>
                    <a:pt x="2708" y="3064"/>
                    <a:pt x="2691" y="3061"/>
                    <a:pt x="2675" y="3061"/>
                  </a:cubicBezTo>
                  <a:cubicBezTo>
                    <a:pt x="2652" y="3061"/>
                    <a:pt x="2630" y="3066"/>
                    <a:pt x="2612" y="3078"/>
                  </a:cubicBezTo>
                  <a:cubicBezTo>
                    <a:pt x="2580" y="3058"/>
                    <a:pt x="2539" y="3037"/>
                    <a:pt x="2508" y="3026"/>
                  </a:cubicBezTo>
                  <a:cubicBezTo>
                    <a:pt x="2477" y="3047"/>
                    <a:pt x="2477" y="3088"/>
                    <a:pt x="2508" y="3109"/>
                  </a:cubicBezTo>
                  <a:cubicBezTo>
                    <a:pt x="2518" y="3120"/>
                    <a:pt x="2534" y="3125"/>
                    <a:pt x="2551" y="3125"/>
                  </a:cubicBezTo>
                  <a:cubicBezTo>
                    <a:pt x="2566" y="3125"/>
                    <a:pt x="2583" y="3120"/>
                    <a:pt x="2598" y="3111"/>
                  </a:cubicBezTo>
                  <a:lnTo>
                    <a:pt x="2598" y="3111"/>
                  </a:lnTo>
                  <a:cubicBezTo>
                    <a:pt x="2551" y="3143"/>
                    <a:pt x="2602" y="3203"/>
                    <a:pt x="2653" y="3224"/>
                  </a:cubicBezTo>
                  <a:cubicBezTo>
                    <a:pt x="2704" y="3244"/>
                    <a:pt x="2777" y="3244"/>
                    <a:pt x="2819" y="3286"/>
                  </a:cubicBezTo>
                  <a:cubicBezTo>
                    <a:pt x="2787" y="3275"/>
                    <a:pt x="2746" y="3275"/>
                    <a:pt x="2715" y="3275"/>
                  </a:cubicBezTo>
                  <a:lnTo>
                    <a:pt x="2684" y="3275"/>
                  </a:lnTo>
                  <a:cubicBezTo>
                    <a:pt x="2653" y="3286"/>
                    <a:pt x="2663" y="3316"/>
                    <a:pt x="2684" y="3327"/>
                  </a:cubicBezTo>
                  <a:cubicBezTo>
                    <a:pt x="2700" y="3332"/>
                    <a:pt x="2715" y="3335"/>
                    <a:pt x="2731" y="3335"/>
                  </a:cubicBezTo>
                  <a:cubicBezTo>
                    <a:pt x="2746" y="3335"/>
                    <a:pt x="2762" y="3332"/>
                    <a:pt x="2777" y="3327"/>
                  </a:cubicBezTo>
                  <a:lnTo>
                    <a:pt x="2777" y="3327"/>
                  </a:lnTo>
                  <a:cubicBezTo>
                    <a:pt x="2757" y="3358"/>
                    <a:pt x="2757" y="3389"/>
                    <a:pt x="2767" y="3420"/>
                  </a:cubicBezTo>
                  <a:cubicBezTo>
                    <a:pt x="2777" y="3410"/>
                    <a:pt x="2798" y="3410"/>
                    <a:pt x="2819" y="3399"/>
                  </a:cubicBezTo>
                  <a:lnTo>
                    <a:pt x="2819" y="3399"/>
                  </a:lnTo>
                  <a:cubicBezTo>
                    <a:pt x="2829" y="3431"/>
                    <a:pt x="2787" y="3452"/>
                    <a:pt x="2757" y="3452"/>
                  </a:cubicBezTo>
                  <a:cubicBezTo>
                    <a:pt x="2715" y="3452"/>
                    <a:pt x="2684" y="3420"/>
                    <a:pt x="2663" y="3399"/>
                  </a:cubicBezTo>
                  <a:lnTo>
                    <a:pt x="2663" y="3399"/>
                  </a:lnTo>
                  <a:cubicBezTo>
                    <a:pt x="2663" y="3461"/>
                    <a:pt x="2725" y="3503"/>
                    <a:pt x="2798" y="3503"/>
                  </a:cubicBezTo>
                  <a:cubicBezTo>
                    <a:pt x="2746" y="3514"/>
                    <a:pt x="2736" y="3565"/>
                    <a:pt x="2757" y="3597"/>
                  </a:cubicBezTo>
                  <a:cubicBezTo>
                    <a:pt x="2777" y="3627"/>
                    <a:pt x="2829" y="3638"/>
                    <a:pt x="2870" y="3638"/>
                  </a:cubicBezTo>
                  <a:cubicBezTo>
                    <a:pt x="2860" y="3627"/>
                    <a:pt x="2870" y="3597"/>
                    <a:pt x="2891" y="3586"/>
                  </a:cubicBezTo>
                  <a:cubicBezTo>
                    <a:pt x="2922" y="3576"/>
                    <a:pt x="2943" y="3576"/>
                    <a:pt x="2974" y="3576"/>
                  </a:cubicBezTo>
                  <a:cubicBezTo>
                    <a:pt x="2964" y="3617"/>
                    <a:pt x="2943" y="3648"/>
                    <a:pt x="2922" y="3669"/>
                  </a:cubicBezTo>
                  <a:cubicBezTo>
                    <a:pt x="2938" y="3664"/>
                    <a:pt x="2956" y="3661"/>
                    <a:pt x="2975" y="3661"/>
                  </a:cubicBezTo>
                  <a:cubicBezTo>
                    <a:pt x="2995" y="3661"/>
                    <a:pt x="3015" y="3664"/>
                    <a:pt x="3036" y="3669"/>
                  </a:cubicBezTo>
                  <a:cubicBezTo>
                    <a:pt x="3017" y="3725"/>
                    <a:pt x="2982" y="3764"/>
                    <a:pt x="2929" y="3802"/>
                  </a:cubicBezTo>
                  <a:lnTo>
                    <a:pt x="2929" y="3802"/>
                  </a:lnTo>
                  <a:cubicBezTo>
                    <a:pt x="2931" y="3801"/>
                    <a:pt x="2934" y="3801"/>
                    <a:pt x="2936" y="3801"/>
                  </a:cubicBezTo>
                  <a:cubicBezTo>
                    <a:pt x="2958" y="3801"/>
                    <a:pt x="2985" y="3823"/>
                    <a:pt x="2985" y="3845"/>
                  </a:cubicBezTo>
                  <a:cubicBezTo>
                    <a:pt x="2985" y="3876"/>
                    <a:pt x="2953" y="3897"/>
                    <a:pt x="2932" y="3917"/>
                  </a:cubicBezTo>
                  <a:cubicBezTo>
                    <a:pt x="2910" y="3894"/>
                    <a:pt x="2875" y="3883"/>
                    <a:pt x="2837" y="3883"/>
                  </a:cubicBezTo>
                  <a:cubicBezTo>
                    <a:pt x="2824" y="3883"/>
                    <a:pt x="2811" y="3884"/>
                    <a:pt x="2798" y="3887"/>
                  </a:cubicBezTo>
                  <a:cubicBezTo>
                    <a:pt x="2794" y="3885"/>
                    <a:pt x="2789" y="3885"/>
                    <a:pt x="2785" y="3885"/>
                  </a:cubicBezTo>
                  <a:cubicBezTo>
                    <a:pt x="2750" y="3885"/>
                    <a:pt x="2727" y="3921"/>
                    <a:pt x="2746" y="3949"/>
                  </a:cubicBezTo>
                  <a:lnTo>
                    <a:pt x="2653" y="3855"/>
                  </a:lnTo>
                  <a:cubicBezTo>
                    <a:pt x="2622" y="3876"/>
                    <a:pt x="2612" y="3917"/>
                    <a:pt x="2622" y="3949"/>
                  </a:cubicBezTo>
                  <a:cubicBezTo>
                    <a:pt x="2592" y="3926"/>
                    <a:pt x="2546" y="3909"/>
                    <a:pt x="2499" y="3909"/>
                  </a:cubicBezTo>
                  <a:cubicBezTo>
                    <a:pt x="2481" y="3909"/>
                    <a:pt x="2463" y="3912"/>
                    <a:pt x="2446" y="3917"/>
                  </a:cubicBezTo>
                  <a:cubicBezTo>
                    <a:pt x="2477" y="3876"/>
                    <a:pt x="2435" y="3804"/>
                    <a:pt x="2363" y="3793"/>
                  </a:cubicBezTo>
                  <a:lnTo>
                    <a:pt x="2363" y="3793"/>
                  </a:lnTo>
                  <a:cubicBezTo>
                    <a:pt x="2363" y="3845"/>
                    <a:pt x="2373" y="3887"/>
                    <a:pt x="2373" y="3928"/>
                  </a:cubicBezTo>
                  <a:cubicBezTo>
                    <a:pt x="2342" y="3928"/>
                    <a:pt x="2301" y="3928"/>
                    <a:pt x="2280" y="3938"/>
                  </a:cubicBezTo>
                  <a:cubicBezTo>
                    <a:pt x="2280" y="3959"/>
                    <a:pt x="2290" y="3990"/>
                    <a:pt x="2301" y="4011"/>
                  </a:cubicBezTo>
                  <a:cubicBezTo>
                    <a:pt x="2280" y="3980"/>
                    <a:pt x="2249" y="3949"/>
                    <a:pt x="2207" y="3949"/>
                  </a:cubicBezTo>
                  <a:cubicBezTo>
                    <a:pt x="2203" y="3948"/>
                    <a:pt x="2198" y="3947"/>
                    <a:pt x="2193" y="3947"/>
                  </a:cubicBezTo>
                  <a:cubicBezTo>
                    <a:pt x="2166" y="3947"/>
                    <a:pt x="2139" y="3965"/>
                    <a:pt x="2132" y="3985"/>
                  </a:cubicBezTo>
                  <a:lnTo>
                    <a:pt x="2132" y="3985"/>
                  </a:lnTo>
                  <a:cubicBezTo>
                    <a:pt x="2125" y="3976"/>
                    <a:pt x="2111" y="3970"/>
                    <a:pt x="2094" y="3970"/>
                  </a:cubicBezTo>
                  <a:cubicBezTo>
                    <a:pt x="2073" y="4011"/>
                    <a:pt x="2094" y="4062"/>
                    <a:pt x="2135" y="4094"/>
                  </a:cubicBezTo>
                  <a:cubicBezTo>
                    <a:pt x="2176" y="4125"/>
                    <a:pt x="2228" y="4145"/>
                    <a:pt x="2280" y="4166"/>
                  </a:cubicBezTo>
                  <a:cubicBezTo>
                    <a:pt x="2254" y="4161"/>
                    <a:pt x="2225" y="4159"/>
                    <a:pt x="2197" y="4159"/>
                  </a:cubicBezTo>
                  <a:cubicBezTo>
                    <a:pt x="2168" y="4159"/>
                    <a:pt x="2140" y="4161"/>
                    <a:pt x="2114" y="4166"/>
                  </a:cubicBezTo>
                  <a:cubicBezTo>
                    <a:pt x="2114" y="4180"/>
                    <a:pt x="2121" y="4194"/>
                    <a:pt x="2131" y="4206"/>
                  </a:cubicBezTo>
                  <a:lnTo>
                    <a:pt x="2131" y="4206"/>
                  </a:lnTo>
                  <a:cubicBezTo>
                    <a:pt x="2119" y="4201"/>
                    <a:pt x="2106" y="4198"/>
                    <a:pt x="2094" y="4198"/>
                  </a:cubicBezTo>
                  <a:cubicBezTo>
                    <a:pt x="2052" y="4198"/>
                    <a:pt x="2011" y="4207"/>
                    <a:pt x="2011" y="4239"/>
                  </a:cubicBezTo>
                  <a:cubicBezTo>
                    <a:pt x="2000" y="4249"/>
                    <a:pt x="2011" y="4270"/>
                    <a:pt x="2011" y="4280"/>
                  </a:cubicBezTo>
                  <a:lnTo>
                    <a:pt x="2073" y="4373"/>
                  </a:lnTo>
                  <a:cubicBezTo>
                    <a:pt x="2097" y="4366"/>
                    <a:pt x="2122" y="4363"/>
                    <a:pt x="2147" y="4363"/>
                  </a:cubicBezTo>
                  <a:cubicBezTo>
                    <a:pt x="2197" y="4363"/>
                    <a:pt x="2248" y="4377"/>
                    <a:pt x="2290" y="4405"/>
                  </a:cubicBezTo>
                  <a:cubicBezTo>
                    <a:pt x="2264" y="4399"/>
                    <a:pt x="2238" y="4397"/>
                    <a:pt x="2214" y="4397"/>
                  </a:cubicBezTo>
                  <a:cubicBezTo>
                    <a:pt x="2189" y="4397"/>
                    <a:pt x="2166" y="4399"/>
                    <a:pt x="2145" y="4405"/>
                  </a:cubicBezTo>
                  <a:cubicBezTo>
                    <a:pt x="2138" y="4433"/>
                    <a:pt x="2159" y="4461"/>
                    <a:pt x="2190" y="4479"/>
                  </a:cubicBezTo>
                  <a:lnTo>
                    <a:pt x="2190" y="4479"/>
                  </a:lnTo>
                  <a:cubicBezTo>
                    <a:pt x="2187" y="4479"/>
                    <a:pt x="2183" y="4478"/>
                    <a:pt x="2180" y="4478"/>
                  </a:cubicBezTo>
                  <a:cubicBezTo>
                    <a:pt x="2136" y="4478"/>
                    <a:pt x="2094" y="4504"/>
                    <a:pt x="2094" y="4539"/>
                  </a:cubicBezTo>
                  <a:cubicBezTo>
                    <a:pt x="2145" y="4550"/>
                    <a:pt x="2186" y="4560"/>
                    <a:pt x="2239" y="4571"/>
                  </a:cubicBezTo>
                  <a:lnTo>
                    <a:pt x="2239" y="4612"/>
                  </a:lnTo>
                  <a:cubicBezTo>
                    <a:pt x="2290" y="4612"/>
                    <a:pt x="2342" y="4612"/>
                    <a:pt x="2394" y="4622"/>
                  </a:cubicBezTo>
                  <a:cubicBezTo>
                    <a:pt x="2384" y="4653"/>
                    <a:pt x="2363" y="4684"/>
                    <a:pt x="2342" y="4726"/>
                  </a:cubicBezTo>
                  <a:cubicBezTo>
                    <a:pt x="2373" y="4726"/>
                    <a:pt x="2404" y="4726"/>
                    <a:pt x="2425" y="4736"/>
                  </a:cubicBezTo>
                  <a:cubicBezTo>
                    <a:pt x="2433" y="4753"/>
                    <a:pt x="2401" y="4770"/>
                    <a:pt x="2372" y="4770"/>
                  </a:cubicBezTo>
                  <a:cubicBezTo>
                    <a:pt x="2365" y="4770"/>
                    <a:pt x="2358" y="4769"/>
                    <a:pt x="2352" y="4767"/>
                  </a:cubicBezTo>
                  <a:cubicBezTo>
                    <a:pt x="2311" y="4757"/>
                    <a:pt x="2280" y="4736"/>
                    <a:pt x="2249" y="4726"/>
                  </a:cubicBezTo>
                  <a:cubicBezTo>
                    <a:pt x="2241" y="4724"/>
                    <a:pt x="2234" y="4723"/>
                    <a:pt x="2227" y="4723"/>
                  </a:cubicBezTo>
                  <a:cubicBezTo>
                    <a:pt x="2191" y="4723"/>
                    <a:pt x="2157" y="4742"/>
                    <a:pt x="2166" y="4767"/>
                  </a:cubicBezTo>
                  <a:cubicBezTo>
                    <a:pt x="2207" y="4767"/>
                    <a:pt x="2249" y="4778"/>
                    <a:pt x="2259" y="4808"/>
                  </a:cubicBezTo>
                  <a:cubicBezTo>
                    <a:pt x="2280" y="4829"/>
                    <a:pt x="2269" y="4871"/>
                    <a:pt x="2239" y="4891"/>
                  </a:cubicBezTo>
                  <a:cubicBezTo>
                    <a:pt x="2259" y="4891"/>
                    <a:pt x="2280" y="4891"/>
                    <a:pt x="2301" y="4902"/>
                  </a:cubicBezTo>
                  <a:cubicBezTo>
                    <a:pt x="2259" y="4923"/>
                    <a:pt x="2197" y="4944"/>
                    <a:pt x="2145" y="4953"/>
                  </a:cubicBezTo>
                  <a:cubicBezTo>
                    <a:pt x="2104" y="4933"/>
                    <a:pt x="2052" y="4912"/>
                    <a:pt x="2011" y="4891"/>
                  </a:cubicBezTo>
                  <a:cubicBezTo>
                    <a:pt x="1979" y="4891"/>
                    <a:pt x="1958" y="4881"/>
                    <a:pt x="1928" y="4871"/>
                  </a:cubicBezTo>
                  <a:cubicBezTo>
                    <a:pt x="1907" y="4850"/>
                    <a:pt x="1896" y="4829"/>
                    <a:pt x="1907" y="4808"/>
                  </a:cubicBezTo>
                  <a:lnTo>
                    <a:pt x="1845" y="4808"/>
                  </a:lnTo>
                  <a:cubicBezTo>
                    <a:pt x="1824" y="4778"/>
                    <a:pt x="1803" y="4746"/>
                    <a:pt x="1803" y="4705"/>
                  </a:cubicBezTo>
                  <a:cubicBezTo>
                    <a:pt x="1783" y="4695"/>
                    <a:pt x="1762" y="4695"/>
                    <a:pt x="1741" y="4684"/>
                  </a:cubicBezTo>
                  <a:cubicBezTo>
                    <a:pt x="1731" y="4674"/>
                    <a:pt x="1731" y="4653"/>
                    <a:pt x="1741" y="4643"/>
                  </a:cubicBezTo>
                  <a:cubicBezTo>
                    <a:pt x="1731" y="4643"/>
                    <a:pt x="1710" y="4643"/>
                    <a:pt x="1689" y="4653"/>
                  </a:cubicBezTo>
                  <a:cubicBezTo>
                    <a:pt x="1689" y="4622"/>
                    <a:pt x="1700" y="4601"/>
                    <a:pt x="1700" y="4571"/>
                  </a:cubicBezTo>
                  <a:lnTo>
                    <a:pt x="1700" y="4571"/>
                  </a:lnTo>
                  <a:cubicBezTo>
                    <a:pt x="1682" y="4576"/>
                    <a:pt x="1674" y="4582"/>
                    <a:pt x="1667" y="4582"/>
                  </a:cubicBezTo>
                  <a:cubicBezTo>
                    <a:pt x="1661" y="4582"/>
                    <a:pt x="1656" y="4579"/>
                    <a:pt x="1648" y="4571"/>
                  </a:cubicBezTo>
                  <a:cubicBezTo>
                    <a:pt x="1627" y="4560"/>
                    <a:pt x="1596" y="4560"/>
                    <a:pt x="1575" y="4550"/>
                  </a:cubicBezTo>
                  <a:cubicBezTo>
                    <a:pt x="1565" y="4550"/>
                    <a:pt x="1544" y="4550"/>
                    <a:pt x="1534" y="4539"/>
                  </a:cubicBezTo>
                  <a:cubicBezTo>
                    <a:pt x="1513" y="4518"/>
                    <a:pt x="1523" y="4477"/>
                    <a:pt x="1544" y="4456"/>
                  </a:cubicBezTo>
                  <a:cubicBezTo>
                    <a:pt x="1503" y="4456"/>
                    <a:pt x="1451" y="4456"/>
                    <a:pt x="1451" y="4425"/>
                  </a:cubicBezTo>
                  <a:cubicBezTo>
                    <a:pt x="1440" y="4415"/>
                    <a:pt x="1451" y="4415"/>
                    <a:pt x="1451" y="4405"/>
                  </a:cubicBezTo>
                  <a:cubicBezTo>
                    <a:pt x="1461" y="4384"/>
                    <a:pt x="1482" y="4363"/>
                    <a:pt x="1493" y="4343"/>
                  </a:cubicBezTo>
                  <a:cubicBezTo>
                    <a:pt x="1503" y="4332"/>
                    <a:pt x="1503" y="4332"/>
                    <a:pt x="1513" y="4332"/>
                  </a:cubicBezTo>
                  <a:lnTo>
                    <a:pt x="1534" y="4332"/>
                  </a:lnTo>
                  <a:cubicBezTo>
                    <a:pt x="1575" y="4363"/>
                    <a:pt x="1617" y="4384"/>
                    <a:pt x="1658" y="4415"/>
                  </a:cubicBezTo>
                  <a:cubicBezTo>
                    <a:pt x="1642" y="4390"/>
                    <a:pt x="1672" y="4358"/>
                    <a:pt x="1707" y="4358"/>
                  </a:cubicBezTo>
                  <a:cubicBezTo>
                    <a:pt x="1715" y="4358"/>
                    <a:pt x="1723" y="4359"/>
                    <a:pt x="1731" y="4363"/>
                  </a:cubicBezTo>
                  <a:cubicBezTo>
                    <a:pt x="1710" y="4343"/>
                    <a:pt x="1710" y="4311"/>
                    <a:pt x="1731" y="4290"/>
                  </a:cubicBezTo>
                  <a:cubicBezTo>
                    <a:pt x="1745" y="4281"/>
                    <a:pt x="1755" y="4273"/>
                    <a:pt x="1764" y="4269"/>
                  </a:cubicBezTo>
                  <a:lnTo>
                    <a:pt x="1764" y="4269"/>
                  </a:lnTo>
                  <a:cubicBezTo>
                    <a:pt x="1773" y="4270"/>
                    <a:pt x="1783" y="4270"/>
                    <a:pt x="1793" y="4270"/>
                  </a:cubicBezTo>
                  <a:cubicBezTo>
                    <a:pt x="1787" y="4267"/>
                    <a:pt x="1782" y="4266"/>
                    <a:pt x="1778" y="4266"/>
                  </a:cubicBezTo>
                  <a:cubicBezTo>
                    <a:pt x="1773" y="4266"/>
                    <a:pt x="1769" y="4267"/>
                    <a:pt x="1764" y="4269"/>
                  </a:cubicBezTo>
                  <a:lnTo>
                    <a:pt x="1764" y="4269"/>
                  </a:lnTo>
                  <a:cubicBezTo>
                    <a:pt x="1742" y="4269"/>
                    <a:pt x="1721" y="4267"/>
                    <a:pt x="1700" y="4260"/>
                  </a:cubicBezTo>
                  <a:cubicBezTo>
                    <a:pt x="1668" y="4249"/>
                    <a:pt x="1648" y="4218"/>
                    <a:pt x="1658" y="4187"/>
                  </a:cubicBezTo>
                  <a:lnTo>
                    <a:pt x="1658" y="4187"/>
                  </a:lnTo>
                  <a:cubicBezTo>
                    <a:pt x="1652" y="4199"/>
                    <a:pt x="1639" y="4204"/>
                    <a:pt x="1625" y="4204"/>
                  </a:cubicBezTo>
                  <a:cubicBezTo>
                    <a:pt x="1615" y="4204"/>
                    <a:pt x="1605" y="4202"/>
                    <a:pt x="1596" y="4198"/>
                  </a:cubicBezTo>
                  <a:cubicBezTo>
                    <a:pt x="1575" y="4187"/>
                    <a:pt x="1565" y="4166"/>
                    <a:pt x="1575" y="4145"/>
                  </a:cubicBezTo>
                  <a:cubicBezTo>
                    <a:pt x="1585" y="4135"/>
                    <a:pt x="1606" y="4125"/>
                    <a:pt x="1606" y="4104"/>
                  </a:cubicBezTo>
                  <a:cubicBezTo>
                    <a:pt x="1606" y="4094"/>
                    <a:pt x="1575" y="4083"/>
                    <a:pt x="1565" y="4073"/>
                  </a:cubicBezTo>
                  <a:cubicBezTo>
                    <a:pt x="1555" y="4042"/>
                    <a:pt x="1596" y="4021"/>
                    <a:pt x="1627" y="4021"/>
                  </a:cubicBezTo>
                  <a:cubicBezTo>
                    <a:pt x="1640" y="4021"/>
                    <a:pt x="1654" y="4023"/>
                    <a:pt x="1668" y="4023"/>
                  </a:cubicBezTo>
                  <a:cubicBezTo>
                    <a:pt x="1689" y="4023"/>
                    <a:pt x="1708" y="4019"/>
                    <a:pt x="1721" y="4000"/>
                  </a:cubicBezTo>
                  <a:lnTo>
                    <a:pt x="1721" y="4000"/>
                  </a:lnTo>
                  <a:cubicBezTo>
                    <a:pt x="1706" y="4009"/>
                    <a:pt x="1690" y="4013"/>
                    <a:pt x="1674" y="4013"/>
                  </a:cubicBezTo>
                  <a:cubicBezTo>
                    <a:pt x="1633" y="4013"/>
                    <a:pt x="1593" y="3986"/>
                    <a:pt x="1585" y="3949"/>
                  </a:cubicBezTo>
                  <a:lnTo>
                    <a:pt x="1585" y="3917"/>
                  </a:lnTo>
                  <a:cubicBezTo>
                    <a:pt x="1575" y="3907"/>
                    <a:pt x="1555" y="3907"/>
                    <a:pt x="1534" y="3907"/>
                  </a:cubicBezTo>
                  <a:cubicBezTo>
                    <a:pt x="1503" y="3897"/>
                    <a:pt x="1472" y="3887"/>
                    <a:pt x="1461" y="3866"/>
                  </a:cubicBezTo>
                  <a:cubicBezTo>
                    <a:pt x="1448" y="3847"/>
                    <a:pt x="1451" y="3828"/>
                    <a:pt x="1462" y="3814"/>
                  </a:cubicBezTo>
                  <a:lnTo>
                    <a:pt x="1462" y="3814"/>
                  </a:lnTo>
                  <a:cubicBezTo>
                    <a:pt x="1456" y="3816"/>
                    <a:pt x="1448" y="3817"/>
                    <a:pt x="1441" y="3817"/>
                  </a:cubicBezTo>
                  <a:cubicBezTo>
                    <a:pt x="1420" y="3817"/>
                    <a:pt x="1399" y="3809"/>
                    <a:pt x="1389" y="3793"/>
                  </a:cubicBezTo>
                  <a:cubicBezTo>
                    <a:pt x="1368" y="3772"/>
                    <a:pt x="1399" y="3731"/>
                    <a:pt x="1430" y="3731"/>
                  </a:cubicBezTo>
                  <a:lnTo>
                    <a:pt x="1357" y="3731"/>
                  </a:lnTo>
                  <a:cubicBezTo>
                    <a:pt x="1378" y="3700"/>
                    <a:pt x="1410" y="3669"/>
                    <a:pt x="1430" y="3638"/>
                  </a:cubicBezTo>
                  <a:lnTo>
                    <a:pt x="1430" y="3638"/>
                  </a:lnTo>
                  <a:cubicBezTo>
                    <a:pt x="1415" y="3643"/>
                    <a:pt x="1399" y="3645"/>
                    <a:pt x="1384" y="3645"/>
                  </a:cubicBezTo>
                  <a:cubicBezTo>
                    <a:pt x="1368" y="3645"/>
                    <a:pt x="1353" y="3643"/>
                    <a:pt x="1337" y="3638"/>
                  </a:cubicBezTo>
                  <a:cubicBezTo>
                    <a:pt x="1338" y="3636"/>
                    <a:pt x="1340" y="3635"/>
                    <a:pt x="1342" y="3633"/>
                  </a:cubicBezTo>
                  <a:lnTo>
                    <a:pt x="1342" y="3633"/>
                  </a:lnTo>
                  <a:cubicBezTo>
                    <a:pt x="1344" y="3635"/>
                    <a:pt x="1346" y="3636"/>
                    <a:pt x="1348" y="3638"/>
                  </a:cubicBezTo>
                  <a:cubicBezTo>
                    <a:pt x="1378" y="3627"/>
                    <a:pt x="1399" y="3607"/>
                    <a:pt x="1420" y="3586"/>
                  </a:cubicBezTo>
                  <a:lnTo>
                    <a:pt x="1420" y="3586"/>
                  </a:lnTo>
                  <a:cubicBezTo>
                    <a:pt x="1391" y="3596"/>
                    <a:pt x="1362" y="3614"/>
                    <a:pt x="1342" y="3633"/>
                  </a:cubicBezTo>
                  <a:lnTo>
                    <a:pt x="1342" y="3633"/>
                  </a:lnTo>
                  <a:cubicBezTo>
                    <a:pt x="1305" y="3602"/>
                    <a:pt x="1296" y="3553"/>
                    <a:pt x="1316" y="3514"/>
                  </a:cubicBezTo>
                  <a:cubicBezTo>
                    <a:pt x="1327" y="3503"/>
                    <a:pt x="1337" y="3493"/>
                    <a:pt x="1337" y="3482"/>
                  </a:cubicBezTo>
                  <a:cubicBezTo>
                    <a:pt x="1337" y="3472"/>
                    <a:pt x="1327" y="3461"/>
                    <a:pt x="1327" y="3452"/>
                  </a:cubicBezTo>
                  <a:cubicBezTo>
                    <a:pt x="1306" y="3420"/>
                    <a:pt x="1306" y="3379"/>
                    <a:pt x="1337" y="3348"/>
                  </a:cubicBezTo>
                  <a:lnTo>
                    <a:pt x="1337" y="3348"/>
                  </a:lnTo>
                  <a:cubicBezTo>
                    <a:pt x="1334" y="3349"/>
                    <a:pt x="1331" y="3349"/>
                    <a:pt x="1328" y="3349"/>
                  </a:cubicBezTo>
                  <a:cubicBezTo>
                    <a:pt x="1304" y="3349"/>
                    <a:pt x="1295" y="3313"/>
                    <a:pt x="1295" y="3286"/>
                  </a:cubicBezTo>
                  <a:cubicBezTo>
                    <a:pt x="1275" y="3306"/>
                    <a:pt x="1265" y="3327"/>
                    <a:pt x="1244" y="3348"/>
                  </a:cubicBezTo>
                  <a:cubicBezTo>
                    <a:pt x="1223" y="3327"/>
                    <a:pt x="1212" y="3306"/>
                    <a:pt x="1202" y="3275"/>
                  </a:cubicBezTo>
                  <a:lnTo>
                    <a:pt x="1202" y="3275"/>
                  </a:lnTo>
                  <a:cubicBezTo>
                    <a:pt x="1212" y="3306"/>
                    <a:pt x="1212" y="3327"/>
                    <a:pt x="1202" y="3358"/>
                  </a:cubicBezTo>
                  <a:cubicBezTo>
                    <a:pt x="1212" y="3369"/>
                    <a:pt x="1233" y="3379"/>
                    <a:pt x="1244" y="3399"/>
                  </a:cubicBezTo>
                  <a:cubicBezTo>
                    <a:pt x="1244" y="3410"/>
                    <a:pt x="1233" y="3431"/>
                    <a:pt x="1212" y="3431"/>
                  </a:cubicBezTo>
                  <a:cubicBezTo>
                    <a:pt x="1212" y="3493"/>
                    <a:pt x="1223" y="3555"/>
                    <a:pt x="1233" y="3607"/>
                  </a:cubicBezTo>
                  <a:cubicBezTo>
                    <a:pt x="1202" y="3617"/>
                    <a:pt x="1161" y="3627"/>
                    <a:pt x="1130" y="3638"/>
                  </a:cubicBezTo>
                  <a:cubicBezTo>
                    <a:pt x="1161" y="3659"/>
                    <a:pt x="1182" y="3679"/>
                    <a:pt x="1212" y="3700"/>
                  </a:cubicBezTo>
                  <a:cubicBezTo>
                    <a:pt x="1204" y="3696"/>
                    <a:pt x="1191" y="3693"/>
                    <a:pt x="1179" y="3693"/>
                  </a:cubicBezTo>
                  <a:cubicBezTo>
                    <a:pt x="1161" y="3693"/>
                    <a:pt x="1142" y="3698"/>
                    <a:pt x="1130" y="3710"/>
                  </a:cubicBezTo>
                  <a:cubicBezTo>
                    <a:pt x="1109" y="3742"/>
                    <a:pt x="1130" y="3772"/>
                    <a:pt x="1109" y="3793"/>
                  </a:cubicBezTo>
                  <a:cubicBezTo>
                    <a:pt x="1140" y="3814"/>
                    <a:pt x="1150" y="3845"/>
                    <a:pt x="1130" y="3866"/>
                  </a:cubicBezTo>
                  <a:cubicBezTo>
                    <a:pt x="1104" y="3856"/>
                    <a:pt x="1073" y="3850"/>
                    <a:pt x="1042" y="3850"/>
                  </a:cubicBezTo>
                  <a:cubicBezTo>
                    <a:pt x="1011" y="3850"/>
                    <a:pt x="980" y="3856"/>
                    <a:pt x="954" y="3866"/>
                  </a:cubicBezTo>
                  <a:cubicBezTo>
                    <a:pt x="1001" y="3875"/>
                    <a:pt x="1032" y="3911"/>
                    <a:pt x="1028" y="3949"/>
                  </a:cubicBezTo>
                  <a:lnTo>
                    <a:pt x="1028" y="3949"/>
                  </a:lnTo>
                  <a:cubicBezTo>
                    <a:pt x="1025" y="3948"/>
                    <a:pt x="1021" y="3947"/>
                    <a:pt x="1017" y="3947"/>
                  </a:cubicBezTo>
                  <a:cubicBezTo>
                    <a:pt x="1009" y="3947"/>
                    <a:pt x="999" y="3950"/>
                    <a:pt x="995" y="3959"/>
                  </a:cubicBezTo>
                  <a:cubicBezTo>
                    <a:pt x="995" y="3970"/>
                    <a:pt x="1026" y="3980"/>
                    <a:pt x="1047" y="3990"/>
                  </a:cubicBezTo>
                  <a:cubicBezTo>
                    <a:pt x="1088" y="4000"/>
                    <a:pt x="1120" y="4000"/>
                    <a:pt x="1150" y="4011"/>
                  </a:cubicBezTo>
                  <a:cubicBezTo>
                    <a:pt x="1140" y="4032"/>
                    <a:pt x="1120" y="4052"/>
                    <a:pt x="1099" y="4073"/>
                  </a:cubicBezTo>
                  <a:cubicBezTo>
                    <a:pt x="1057" y="4083"/>
                    <a:pt x="1026" y="4083"/>
                    <a:pt x="984" y="4083"/>
                  </a:cubicBezTo>
                  <a:cubicBezTo>
                    <a:pt x="975" y="4062"/>
                    <a:pt x="964" y="4042"/>
                    <a:pt x="975" y="4011"/>
                  </a:cubicBezTo>
                  <a:cubicBezTo>
                    <a:pt x="966" y="4008"/>
                    <a:pt x="958" y="4007"/>
                    <a:pt x="950" y="4007"/>
                  </a:cubicBezTo>
                  <a:cubicBezTo>
                    <a:pt x="928" y="4007"/>
                    <a:pt x="909" y="4017"/>
                    <a:pt x="902" y="4032"/>
                  </a:cubicBezTo>
                  <a:cubicBezTo>
                    <a:pt x="902" y="4052"/>
                    <a:pt x="912" y="4083"/>
                    <a:pt x="933" y="4104"/>
                  </a:cubicBezTo>
                  <a:cubicBezTo>
                    <a:pt x="902" y="4115"/>
                    <a:pt x="871" y="4125"/>
                    <a:pt x="850" y="4135"/>
                  </a:cubicBezTo>
                  <a:cubicBezTo>
                    <a:pt x="878" y="4158"/>
                    <a:pt x="914" y="4168"/>
                    <a:pt x="952" y="4168"/>
                  </a:cubicBezTo>
                  <a:cubicBezTo>
                    <a:pt x="984" y="4168"/>
                    <a:pt x="1018" y="4160"/>
                    <a:pt x="1047" y="4145"/>
                  </a:cubicBezTo>
                  <a:lnTo>
                    <a:pt x="1047" y="4145"/>
                  </a:lnTo>
                  <a:cubicBezTo>
                    <a:pt x="1047" y="4166"/>
                    <a:pt x="1037" y="4187"/>
                    <a:pt x="1037" y="4207"/>
                  </a:cubicBezTo>
                  <a:lnTo>
                    <a:pt x="943" y="4239"/>
                  </a:lnTo>
                  <a:cubicBezTo>
                    <a:pt x="975" y="4260"/>
                    <a:pt x="1005" y="4270"/>
                    <a:pt x="1026" y="4290"/>
                  </a:cubicBezTo>
                  <a:cubicBezTo>
                    <a:pt x="1016" y="4311"/>
                    <a:pt x="995" y="4322"/>
                    <a:pt x="975" y="4343"/>
                  </a:cubicBezTo>
                  <a:cubicBezTo>
                    <a:pt x="983" y="4335"/>
                    <a:pt x="997" y="4331"/>
                    <a:pt x="1012" y="4331"/>
                  </a:cubicBezTo>
                  <a:cubicBezTo>
                    <a:pt x="1035" y="4331"/>
                    <a:pt x="1061" y="4340"/>
                    <a:pt x="1067" y="4353"/>
                  </a:cubicBezTo>
                  <a:cubicBezTo>
                    <a:pt x="1088" y="4384"/>
                    <a:pt x="1088" y="4415"/>
                    <a:pt x="1088" y="4446"/>
                  </a:cubicBezTo>
                  <a:cubicBezTo>
                    <a:pt x="1084" y="4432"/>
                    <a:pt x="1066" y="4426"/>
                    <a:pt x="1049" y="4426"/>
                  </a:cubicBezTo>
                  <a:cubicBezTo>
                    <a:pt x="1027" y="4426"/>
                    <a:pt x="1005" y="4435"/>
                    <a:pt x="1005" y="4446"/>
                  </a:cubicBezTo>
                  <a:cubicBezTo>
                    <a:pt x="1067" y="4488"/>
                    <a:pt x="1078" y="4571"/>
                    <a:pt x="1016" y="4612"/>
                  </a:cubicBezTo>
                  <a:cubicBezTo>
                    <a:pt x="1028" y="4606"/>
                    <a:pt x="1040" y="4604"/>
                    <a:pt x="1052" y="4604"/>
                  </a:cubicBezTo>
                  <a:cubicBezTo>
                    <a:pt x="1083" y="4604"/>
                    <a:pt x="1112" y="4621"/>
                    <a:pt x="1120" y="4643"/>
                  </a:cubicBezTo>
                  <a:cubicBezTo>
                    <a:pt x="1128" y="4671"/>
                    <a:pt x="1097" y="4707"/>
                    <a:pt x="1060" y="4707"/>
                  </a:cubicBezTo>
                  <a:cubicBezTo>
                    <a:pt x="1056" y="4707"/>
                    <a:pt x="1051" y="4706"/>
                    <a:pt x="1047" y="4705"/>
                  </a:cubicBezTo>
                  <a:cubicBezTo>
                    <a:pt x="1055" y="4689"/>
                    <a:pt x="1033" y="4667"/>
                    <a:pt x="1012" y="4667"/>
                  </a:cubicBezTo>
                  <a:cubicBezTo>
                    <a:pt x="1006" y="4667"/>
                    <a:pt x="1000" y="4669"/>
                    <a:pt x="995" y="4674"/>
                  </a:cubicBezTo>
                  <a:cubicBezTo>
                    <a:pt x="1037" y="4674"/>
                    <a:pt x="1026" y="4746"/>
                    <a:pt x="984" y="4746"/>
                  </a:cubicBezTo>
                  <a:cubicBezTo>
                    <a:pt x="892" y="4705"/>
                    <a:pt x="819" y="4653"/>
                    <a:pt x="767" y="4591"/>
                  </a:cubicBezTo>
                  <a:cubicBezTo>
                    <a:pt x="761" y="4593"/>
                    <a:pt x="754" y="4593"/>
                    <a:pt x="747" y="4593"/>
                  </a:cubicBezTo>
                  <a:cubicBezTo>
                    <a:pt x="700" y="4593"/>
                    <a:pt x="653" y="4564"/>
                    <a:pt x="653" y="4518"/>
                  </a:cubicBezTo>
                  <a:lnTo>
                    <a:pt x="560" y="4550"/>
                  </a:lnTo>
                  <a:cubicBezTo>
                    <a:pt x="569" y="4513"/>
                    <a:pt x="528" y="4475"/>
                    <a:pt x="482" y="4475"/>
                  </a:cubicBezTo>
                  <a:cubicBezTo>
                    <a:pt x="477" y="4475"/>
                    <a:pt x="472" y="4476"/>
                    <a:pt x="466" y="4477"/>
                  </a:cubicBezTo>
                  <a:cubicBezTo>
                    <a:pt x="519" y="4518"/>
                    <a:pt x="539" y="4580"/>
                    <a:pt x="539" y="4643"/>
                  </a:cubicBezTo>
                  <a:cubicBezTo>
                    <a:pt x="466" y="4612"/>
                    <a:pt x="404" y="4591"/>
                    <a:pt x="332" y="4560"/>
                  </a:cubicBezTo>
                  <a:lnTo>
                    <a:pt x="332" y="4560"/>
                  </a:lnTo>
                  <a:cubicBezTo>
                    <a:pt x="353" y="4633"/>
                    <a:pt x="415" y="4716"/>
                    <a:pt x="487" y="4757"/>
                  </a:cubicBezTo>
                  <a:cubicBezTo>
                    <a:pt x="436" y="4757"/>
                    <a:pt x="384" y="4736"/>
                    <a:pt x="342" y="4716"/>
                  </a:cubicBezTo>
                  <a:lnTo>
                    <a:pt x="342" y="4716"/>
                  </a:lnTo>
                  <a:cubicBezTo>
                    <a:pt x="360" y="4769"/>
                    <a:pt x="422" y="4806"/>
                    <a:pt x="486" y="4810"/>
                  </a:cubicBezTo>
                  <a:lnTo>
                    <a:pt x="486" y="4810"/>
                  </a:lnTo>
                  <a:cubicBezTo>
                    <a:pt x="445" y="4813"/>
                    <a:pt x="408" y="4824"/>
                    <a:pt x="384" y="4840"/>
                  </a:cubicBezTo>
                  <a:cubicBezTo>
                    <a:pt x="446" y="4881"/>
                    <a:pt x="519" y="4902"/>
                    <a:pt x="591" y="4923"/>
                  </a:cubicBezTo>
                  <a:cubicBezTo>
                    <a:pt x="582" y="4921"/>
                    <a:pt x="572" y="4920"/>
                    <a:pt x="563" y="4920"/>
                  </a:cubicBezTo>
                  <a:cubicBezTo>
                    <a:pt x="519" y="4920"/>
                    <a:pt x="475" y="4940"/>
                    <a:pt x="466" y="4974"/>
                  </a:cubicBezTo>
                  <a:cubicBezTo>
                    <a:pt x="484" y="4979"/>
                    <a:pt x="505" y="4981"/>
                    <a:pt x="527" y="4981"/>
                  </a:cubicBezTo>
                  <a:cubicBezTo>
                    <a:pt x="558" y="4981"/>
                    <a:pt x="592" y="4976"/>
                    <a:pt x="622" y="4964"/>
                  </a:cubicBezTo>
                  <a:lnTo>
                    <a:pt x="622" y="4964"/>
                  </a:lnTo>
                  <a:cubicBezTo>
                    <a:pt x="602" y="4995"/>
                    <a:pt x="591" y="5026"/>
                    <a:pt x="581" y="5057"/>
                  </a:cubicBezTo>
                  <a:cubicBezTo>
                    <a:pt x="612" y="5047"/>
                    <a:pt x="648" y="5042"/>
                    <a:pt x="684" y="5042"/>
                  </a:cubicBezTo>
                  <a:cubicBezTo>
                    <a:pt x="721" y="5042"/>
                    <a:pt x="757" y="5047"/>
                    <a:pt x="788" y="5057"/>
                  </a:cubicBezTo>
                  <a:cubicBezTo>
                    <a:pt x="757" y="5078"/>
                    <a:pt x="736" y="5099"/>
                    <a:pt x="726" y="5119"/>
                  </a:cubicBezTo>
                  <a:cubicBezTo>
                    <a:pt x="788" y="5119"/>
                    <a:pt x="839" y="5140"/>
                    <a:pt x="892" y="5161"/>
                  </a:cubicBezTo>
                  <a:cubicBezTo>
                    <a:pt x="846" y="5191"/>
                    <a:pt x="817" y="5228"/>
                    <a:pt x="809" y="5270"/>
                  </a:cubicBezTo>
                  <a:lnTo>
                    <a:pt x="809" y="5270"/>
                  </a:lnTo>
                  <a:cubicBezTo>
                    <a:pt x="803" y="5266"/>
                    <a:pt x="796" y="5263"/>
                    <a:pt x="788" y="5263"/>
                  </a:cubicBezTo>
                  <a:cubicBezTo>
                    <a:pt x="784" y="5263"/>
                    <a:pt x="781" y="5263"/>
                    <a:pt x="777" y="5264"/>
                  </a:cubicBezTo>
                  <a:cubicBezTo>
                    <a:pt x="747" y="5264"/>
                    <a:pt x="715" y="5285"/>
                    <a:pt x="694" y="5317"/>
                  </a:cubicBezTo>
                  <a:cubicBezTo>
                    <a:pt x="757" y="5337"/>
                    <a:pt x="809" y="5358"/>
                    <a:pt x="850" y="5399"/>
                  </a:cubicBezTo>
                  <a:cubicBezTo>
                    <a:pt x="809" y="5389"/>
                    <a:pt x="757" y="5389"/>
                    <a:pt x="715" y="5389"/>
                  </a:cubicBezTo>
                  <a:cubicBezTo>
                    <a:pt x="726" y="5420"/>
                    <a:pt x="726" y="5441"/>
                    <a:pt x="726" y="5462"/>
                  </a:cubicBezTo>
                  <a:cubicBezTo>
                    <a:pt x="767" y="5462"/>
                    <a:pt x="819" y="5482"/>
                    <a:pt x="850" y="5503"/>
                  </a:cubicBezTo>
                  <a:cubicBezTo>
                    <a:pt x="850" y="5534"/>
                    <a:pt x="798" y="5545"/>
                    <a:pt x="757" y="5545"/>
                  </a:cubicBezTo>
                  <a:cubicBezTo>
                    <a:pt x="726" y="5554"/>
                    <a:pt x="684" y="5596"/>
                    <a:pt x="715" y="5607"/>
                  </a:cubicBezTo>
                  <a:cubicBezTo>
                    <a:pt x="684" y="5607"/>
                    <a:pt x="653" y="5596"/>
                    <a:pt x="611" y="5596"/>
                  </a:cubicBezTo>
                  <a:cubicBezTo>
                    <a:pt x="622" y="5617"/>
                    <a:pt x="611" y="5648"/>
                    <a:pt x="591" y="5658"/>
                  </a:cubicBezTo>
                  <a:cubicBezTo>
                    <a:pt x="549" y="5637"/>
                    <a:pt x="508" y="5596"/>
                    <a:pt x="487" y="5554"/>
                  </a:cubicBezTo>
                  <a:cubicBezTo>
                    <a:pt x="473" y="5569"/>
                    <a:pt x="464" y="5583"/>
                    <a:pt x="463" y="5597"/>
                  </a:cubicBezTo>
                  <a:lnTo>
                    <a:pt x="463" y="5597"/>
                  </a:lnTo>
                  <a:cubicBezTo>
                    <a:pt x="452" y="5568"/>
                    <a:pt x="417" y="5543"/>
                    <a:pt x="380" y="5543"/>
                  </a:cubicBezTo>
                  <a:cubicBezTo>
                    <a:pt x="374" y="5543"/>
                    <a:pt x="368" y="5543"/>
                    <a:pt x="363" y="5545"/>
                  </a:cubicBezTo>
                  <a:cubicBezTo>
                    <a:pt x="384" y="5575"/>
                    <a:pt x="404" y="5617"/>
                    <a:pt x="404" y="5648"/>
                  </a:cubicBezTo>
                  <a:cubicBezTo>
                    <a:pt x="404" y="5627"/>
                    <a:pt x="384" y="5617"/>
                    <a:pt x="363" y="5607"/>
                  </a:cubicBezTo>
                  <a:lnTo>
                    <a:pt x="363" y="5607"/>
                  </a:lnTo>
                  <a:cubicBezTo>
                    <a:pt x="363" y="5637"/>
                    <a:pt x="374" y="5658"/>
                    <a:pt x="384" y="5679"/>
                  </a:cubicBezTo>
                  <a:cubicBezTo>
                    <a:pt x="374" y="5681"/>
                    <a:pt x="365" y="5681"/>
                    <a:pt x="357" y="5681"/>
                  </a:cubicBezTo>
                  <a:cubicBezTo>
                    <a:pt x="266" y="5681"/>
                    <a:pt x="194" y="5590"/>
                    <a:pt x="166" y="5524"/>
                  </a:cubicBezTo>
                  <a:lnTo>
                    <a:pt x="166" y="5524"/>
                  </a:lnTo>
                  <a:cubicBezTo>
                    <a:pt x="125" y="5596"/>
                    <a:pt x="156" y="5679"/>
                    <a:pt x="238" y="5731"/>
                  </a:cubicBezTo>
                  <a:cubicBezTo>
                    <a:pt x="179" y="5751"/>
                    <a:pt x="62" y="5981"/>
                    <a:pt x="7" y="5981"/>
                  </a:cubicBezTo>
                  <a:cubicBezTo>
                    <a:pt x="5" y="5981"/>
                    <a:pt x="3" y="5981"/>
                    <a:pt x="1" y="5980"/>
                  </a:cubicBezTo>
                  <a:lnTo>
                    <a:pt x="1" y="5980"/>
                  </a:lnTo>
                  <a:lnTo>
                    <a:pt x="21" y="15947"/>
                  </a:lnTo>
                  <a:lnTo>
                    <a:pt x="21532" y="15501"/>
                  </a:lnTo>
                  <a:cubicBezTo>
                    <a:pt x="21532" y="15399"/>
                    <a:pt x="24238" y="11087"/>
                    <a:pt x="24186" y="11087"/>
                  </a:cubicBezTo>
                  <a:cubicBezTo>
                    <a:pt x="24185" y="11087"/>
                    <a:pt x="24185" y="11087"/>
                    <a:pt x="24184" y="11087"/>
                  </a:cubicBezTo>
                  <a:cubicBezTo>
                    <a:pt x="24182" y="11089"/>
                    <a:pt x="24178" y="11090"/>
                    <a:pt x="24173" y="11090"/>
                  </a:cubicBezTo>
                  <a:cubicBezTo>
                    <a:pt x="24076" y="11090"/>
                    <a:pt x="23548" y="10817"/>
                    <a:pt x="23480" y="10797"/>
                  </a:cubicBezTo>
                  <a:cubicBezTo>
                    <a:pt x="23262" y="10714"/>
                    <a:pt x="23044" y="10642"/>
                    <a:pt x="22837" y="10549"/>
                  </a:cubicBezTo>
                  <a:cubicBezTo>
                    <a:pt x="22820" y="10549"/>
                    <a:pt x="22449" y="10399"/>
                    <a:pt x="22358" y="10399"/>
                  </a:cubicBezTo>
                  <a:cubicBezTo>
                    <a:pt x="22342" y="10399"/>
                    <a:pt x="22335" y="10403"/>
                    <a:pt x="22340" y="10414"/>
                  </a:cubicBezTo>
                  <a:cubicBezTo>
                    <a:pt x="22320" y="10369"/>
                    <a:pt x="22268" y="10340"/>
                    <a:pt x="22217" y="10340"/>
                  </a:cubicBezTo>
                  <a:cubicBezTo>
                    <a:pt x="22186" y="10340"/>
                    <a:pt x="22156" y="10350"/>
                    <a:pt x="22133" y="10373"/>
                  </a:cubicBezTo>
                  <a:cubicBezTo>
                    <a:pt x="22143" y="10321"/>
                    <a:pt x="22153" y="10279"/>
                    <a:pt x="22163" y="10228"/>
                  </a:cubicBezTo>
                  <a:lnTo>
                    <a:pt x="22163" y="10228"/>
                  </a:lnTo>
                  <a:cubicBezTo>
                    <a:pt x="22112" y="10259"/>
                    <a:pt x="22060" y="10279"/>
                    <a:pt x="22008" y="10300"/>
                  </a:cubicBezTo>
                  <a:cubicBezTo>
                    <a:pt x="22029" y="10269"/>
                    <a:pt x="22050" y="10238"/>
                    <a:pt x="22070" y="10217"/>
                  </a:cubicBezTo>
                  <a:cubicBezTo>
                    <a:pt x="22064" y="10215"/>
                    <a:pt x="22056" y="10215"/>
                    <a:pt x="22049" y="10215"/>
                  </a:cubicBezTo>
                  <a:cubicBezTo>
                    <a:pt x="22012" y="10215"/>
                    <a:pt x="21972" y="10235"/>
                    <a:pt x="21946" y="10269"/>
                  </a:cubicBezTo>
                  <a:cubicBezTo>
                    <a:pt x="21967" y="10217"/>
                    <a:pt x="21997" y="10166"/>
                    <a:pt x="22029" y="10114"/>
                  </a:cubicBezTo>
                  <a:lnTo>
                    <a:pt x="22029" y="10114"/>
                  </a:lnTo>
                  <a:cubicBezTo>
                    <a:pt x="21967" y="10155"/>
                    <a:pt x="21915" y="10186"/>
                    <a:pt x="21852" y="10217"/>
                  </a:cubicBezTo>
                  <a:cubicBezTo>
                    <a:pt x="21832" y="10196"/>
                    <a:pt x="21822" y="10166"/>
                    <a:pt x="21832" y="10134"/>
                  </a:cubicBezTo>
                  <a:lnTo>
                    <a:pt x="21832" y="10134"/>
                  </a:lnTo>
                  <a:cubicBezTo>
                    <a:pt x="21801" y="10186"/>
                    <a:pt x="21760" y="10228"/>
                    <a:pt x="21707" y="10259"/>
                  </a:cubicBezTo>
                  <a:cubicBezTo>
                    <a:pt x="21687" y="10217"/>
                    <a:pt x="21677" y="10176"/>
                    <a:pt x="21677" y="10134"/>
                  </a:cubicBezTo>
                  <a:cubicBezTo>
                    <a:pt x="21656" y="10186"/>
                    <a:pt x="21615" y="10228"/>
                    <a:pt x="21573" y="10269"/>
                  </a:cubicBezTo>
                  <a:cubicBezTo>
                    <a:pt x="21532" y="10249"/>
                    <a:pt x="21500" y="10186"/>
                    <a:pt x="21511" y="10134"/>
                  </a:cubicBezTo>
                  <a:lnTo>
                    <a:pt x="21511" y="10134"/>
                  </a:lnTo>
                  <a:lnTo>
                    <a:pt x="21417" y="10166"/>
                  </a:lnTo>
                  <a:cubicBezTo>
                    <a:pt x="21428" y="10114"/>
                    <a:pt x="21449" y="10062"/>
                    <a:pt x="21459" y="10000"/>
                  </a:cubicBezTo>
                  <a:lnTo>
                    <a:pt x="21459" y="10000"/>
                  </a:lnTo>
                  <a:cubicBezTo>
                    <a:pt x="21438" y="10021"/>
                    <a:pt x="21407" y="10031"/>
                    <a:pt x="21376" y="10031"/>
                  </a:cubicBezTo>
                  <a:cubicBezTo>
                    <a:pt x="21397" y="9989"/>
                    <a:pt x="21417" y="9958"/>
                    <a:pt x="21428" y="9927"/>
                  </a:cubicBezTo>
                  <a:cubicBezTo>
                    <a:pt x="21397" y="9906"/>
                    <a:pt x="21366" y="9896"/>
                    <a:pt x="21324" y="9896"/>
                  </a:cubicBezTo>
                  <a:cubicBezTo>
                    <a:pt x="21345" y="9865"/>
                    <a:pt x="21366" y="9834"/>
                    <a:pt x="21366" y="9793"/>
                  </a:cubicBezTo>
                  <a:lnTo>
                    <a:pt x="21366" y="9793"/>
                  </a:lnTo>
                  <a:cubicBezTo>
                    <a:pt x="21314" y="9823"/>
                    <a:pt x="21272" y="9844"/>
                    <a:pt x="21221" y="9876"/>
                  </a:cubicBezTo>
                  <a:lnTo>
                    <a:pt x="21221" y="9772"/>
                  </a:lnTo>
                  <a:cubicBezTo>
                    <a:pt x="21221" y="9813"/>
                    <a:pt x="21189" y="9855"/>
                    <a:pt x="21148" y="9886"/>
                  </a:cubicBezTo>
                  <a:cubicBezTo>
                    <a:pt x="21148" y="9844"/>
                    <a:pt x="21148" y="9803"/>
                    <a:pt x="21138" y="9772"/>
                  </a:cubicBezTo>
                  <a:cubicBezTo>
                    <a:pt x="21127" y="9813"/>
                    <a:pt x="21106" y="9855"/>
                    <a:pt x="21076" y="9886"/>
                  </a:cubicBezTo>
                  <a:cubicBezTo>
                    <a:pt x="21044" y="9844"/>
                    <a:pt x="21034" y="9782"/>
                    <a:pt x="21065" y="9741"/>
                  </a:cubicBezTo>
                  <a:lnTo>
                    <a:pt x="21065" y="9741"/>
                  </a:lnTo>
                  <a:cubicBezTo>
                    <a:pt x="21034" y="9782"/>
                    <a:pt x="20993" y="9823"/>
                    <a:pt x="20941" y="9834"/>
                  </a:cubicBezTo>
                  <a:cubicBezTo>
                    <a:pt x="20920" y="9761"/>
                    <a:pt x="20931" y="9678"/>
                    <a:pt x="20972" y="9616"/>
                  </a:cubicBezTo>
                  <a:lnTo>
                    <a:pt x="20972" y="9616"/>
                  </a:lnTo>
                  <a:cubicBezTo>
                    <a:pt x="20941" y="9627"/>
                    <a:pt x="20899" y="9627"/>
                    <a:pt x="20858" y="9637"/>
                  </a:cubicBezTo>
                  <a:lnTo>
                    <a:pt x="20941" y="9554"/>
                  </a:lnTo>
                  <a:cubicBezTo>
                    <a:pt x="20910" y="9544"/>
                    <a:pt x="20868" y="9523"/>
                    <a:pt x="20858" y="9492"/>
                  </a:cubicBezTo>
                  <a:cubicBezTo>
                    <a:pt x="20889" y="9492"/>
                    <a:pt x="20931" y="9492"/>
                    <a:pt x="20951" y="9471"/>
                  </a:cubicBezTo>
                  <a:cubicBezTo>
                    <a:pt x="20973" y="9450"/>
                    <a:pt x="20954" y="9418"/>
                    <a:pt x="20934" y="9411"/>
                  </a:cubicBezTo>
                  <a:lnTo>
                    <a:pt x="20934" y="9411"/>
                  </a:lnTo>
                  <a:cubicBezTo>
                    <a:pt x="20967" y="9397"/>
                    <a:pt x="20997" y="9370"/>
                    <a:pt x="21014" y="9337"/>
                  </a:cubicBezTo>
                  <a:cubicBezTo>
                    <a:pt x="20982" y="9337"/>
                    <a:pt x="20951" y="9347"/>
                    <a:pt x="20931" y="9367"/>
                  </a:cubicBezTo>
                  <a:cubicBezTo>
                    <a:pt x="20961" y="9337"/>
                    <a:pt x="20982" y="9295"/>
                    <a:pt x="20993" y="9243"/>
                  </a:cubicBezTo>
                  <a:lnTo>
                    <a:pt x="20993" y="9243"/>
                  </a:lnTo>
                  <a:cubicBezTo>
                    <a:pt x="20972" y="9264"/>
                    <a:pt x="20951" y="9285"/>
                    <a:pt x="20920" y="9285"/>
                  </a:cubicBezTo>
                  <a:cubicBezTo>
                    <a:pt x="20906" y="9278"/>
                    <a:pt x="20892" y="9262"/>
                    <a:pt x="20891" y="9246"/>
                  </a:cubicBezTo>
                  <a:lnTo>
                    <a:pt x="20891" y="9246"/>
                  </a:lnTo>
                  <a:cubicBezTo>
                    <a:pt x="20866" y="9296"/>
                    <a:pt x="20809" y="9326"/>
                    <a:pt x="20754" y="9326"/>
                  </a:cubicBezTo>
                  <a:cubicBezTo>
                    <a:pt x="20736" y="9326"/>
                    <a:pt x="20719" y="9323"/>
                    <a:pt x="20703" y="9316"/>
                  </a:cubicBezTo>
                  <a:cubicBezTo>
                    <a:pt x="20692" y="9347"/>
                    <a:pt x="20671" y="9378"/>
                    <a:pt x="20630" y="9388"/>
                  </a:cubicBezTo>
                  <a:lnTo>
                    <a:pt x="20630" y="9305"/>
                  </a:lnTo>
                  <a:cubicBezTo>
                    <a:pt x="20588" y="9347"/>
                    <a:pt x="20537" y="9388"/>
                    <a:pt x="20485" y="9420"/>
                  </a:cubicBezTo>
                  <a:cubicBezTo>
                    <a:pt x="20495" y="9378"/>
                    <a:pt x="20505" y="9326"/>
                    <a:pt x="20485" y="9295"/>
                  </a:cubicBezTo>
                  <a:cubicBezTo>
                    <a:pt x="20477" y="9262"/>
                    <a:pt x="20441" y="9235"/>
                    <a:pt x="20412" y="9231"/>
                  </a:cubicBezTo>
                  <a:lnTo>
                    <a:pt x="20412" y="9231"/>
                  </a:lnTo>
                  <a:cubicBezTo>
                    <a:pt x="20444" y="9226"/>
                    <a:pt x="20469" y="9206"/>
                    <a:pt x="20495" y="9171"/>
                  </a:cubicBezTo>
                  <a:cubicBezTo>
                    <a:pt x="20485" y="9155"/>
                    <a:pt x="20465" y="9145"/>
                    <a:pt x="20444" y="9142"/>
                  </a:cubicBezTo>
                  <a:lnTo>
                    <a:pt x="20444" y="9142"/>
                  </a:lnTo>
                  <a:cubicBezTo>
                    <a:pt x="20478" y="9117"/>
                    <a:pt x="20496" y="9069"/>
                    <a:pt x="20475" y="9026"/>
                  </a:cubicBezTo>
                  <a:lnTo>
                    <a:pt x="20475" y="9026"/>
                  </a:lnTo>
                  <a:cubicBezTo>
                    <a:pt x="20443" y="9036"/>
                    <a:pt x="20402" y="9036"/>
                    <a:pt x="20360" y="9047"/>
                  </a:cubicBezTo>
                  <a:cubicBezTo>
                    <a:pt x="20381" y="9005"/>
                    <a:pt x="20392" y="8953"/>
                    <a:pt x="20402" y="8902"/>
                  </a:cubicBezTo>
                  <a:lnTo>
                    <a:pt x="20402" y="8902"/>
                  </a:lnTo>
                  <a:cubicBezTo>
                    <a:pt x="20336" y="8978"/>
                    <a:pt x="20269" y="9027"/>
                    <a:pt x="20187" y="9027"/>
                  </a:cubicBezTo>
                  <a:cubicBezTo>
                    <a:pt x="20179" y="9027"/>
                    <a:pt x="20172" y="9027"/>
                    <a:pt x="20164" y="9026"/>
                  </a:cubicBezTo>
                  <a:cubicBezTo>
                    <a:pt x="20164" y="8985"/>
                    <a:pt x="20164" y="8932"/>
                    <a:pt x="20143" y="8891"/>
                  </a:cubicBezTo>
                  <a:cubicBezTo>
                    <a:pt x="20208" y="8867"/>
                    <a:pt x="20273" y="8842"/>
                    <a:pt x="20338" y="8823"/>
                  </a:cubicBezTo>
                  <a:lnTo>
                    <a:pt x="20338" y="8823"/>
                  </a:lnTo>
                  <a:cubicBezTo>
                    <a:pt x="20344" y="8824"/>
                    <a:pt x="20351" y="8825"/>
                    <a:pt x="20357" y="8825"/>
                  </a:cubicBezTo>
                  <a:cubicBezTo>
                    <a:pt x="20373" y="8825"/>
                    <a:pt x="20386" y="8820"/>
                    <a:pt x="20392" y="8808"/>
                  </a:cubicBezTo>
                  <a:lnTo>
                    <a:pt x="20392" y="8808"/>
                  </a:lnTo>
                  <a:cubicBezTo>
                    <a:pt x="20374" y="8812"/>
                    <a:pt x="20356" y="8817"/>
                    <a:pt x="20338" y="8823"/>
                  </a:cubicBezTo>
                  <a:lnTo>
                    <a:pt x="20338" y="8823"/>
                  </a:lnTo>
                  <a:cubicBezTo>
                    <a:pt x="20304" y="8816"/>
                    <a:pt x="20268" y="8791"/>
                    <a:pt x="20268" y="8767"/>
                  </a:cubicBezTo>
                  <a:cubicBezTo>
                    <a:pt x="20277" y="8715"/>
                    <a:pt x="20350" y="8684"/>
                    <a:pt x="20402" y="8663"/>
                  </a:cubicBezTo>
                  <a:cubicBezTo>
                    <a:pt x="20371" y="8654"/>
                    <a:pt x="20339" y="8650"/>
                    <a:pt x="20307" y="8650"/>
                  </a:cubicBezTo>
                  <a:cubicBezTo>
                    <a:pt x="20190" y="8650"/>
                    <a:pt x="20076" y="8706"/>
                    <a:pt x="20019" y="8787"/>
                  </a:cubicBezTo>
                  <a:cubicBezTo>
                    <a:pt x="20019" y="8725"/>
                    <a:pt x="19967" y="8653"/>
                    <a:pt x="19895" y="8632"/>
                  </a:cubicBezTo>
                  <a:cubicBezTo>
                    <a:pt x="19967" y="8518"/>
                    <a:pt x="19998" y="8393"/>
                    <a:pt x="20008" y="8269"/>
                  </a:cubicBezTo>
                  <a:lnTo>
                    <a:pt x="20008" y="8269"/>
                  </a:lnTo>
                  <a:cubicBezTo>
                    <a:pt x="19927" y="8351"/>
                    <a:pt x="19845" y="8443"/>
                    <a:pt x="19764" y="8534"/>
                  </a:cubicBezTo>
                  <a:lnTo>
                    <a:pt x="19764" y="8534"/>
                  </a:lnTo>
                  <a:cubicBezTo>
                    <a:pt x="19796" y="8493"/>
                    <a:pt x="19736" y="8435"/>
                    <a:pt x="19677" y="8435"/>
                  </a:cubicBezTo>
                  <a:cubicBezTo>
                    <a:pt x="19614" y="8435"/>
                    <a:pt x="19552" y="8476"/>
                    <a:pt x="19511" y="8508"/>
                  </a:cubicBezTo>
                  <a:cubicBezTo>
                    <a:pt x="19542" y="8435"/>
                    <a:pt x="19584" y="8352"/>
                    <a:pt x="19614" y="8280"/>
                  </a:cubicBezTo>
                  <a:cubicBezTo>
                    <a:pt x="19542" y="8280"/>
                    <a:pt x="19459" y="8290"/>
                    <a:pt x="19376" y="8290"/>
                  </a:cubicBezTo>
                  <a:cubicBezTo>
                    <a:pt x="19428" y="8228"/>
                    <a:pt x="19480" y="8176"/>
                    <a:pt x="19522" y="8114"/>
                  </a:cubicBezTo>
                  <a:lnTo>
                    <a:pt x="19522" y="8114"/>
                  </a:lnTo>
                  <a:cubicBezTo>
                    <a:pt x="19449" y="8145"/>
                    <a:pt x="19366" y="8176"/>
                    <a:pt x="19283" y="8207"/>
                  </a:cubicBezTo>
                  <a:cubicBezTo>
                    <a:pt x="19273" y="8145"/>
                    <a:pt x="19314" y="8073"/>
                    <a:pt x="19366" y="8031"/>
                  </a:cubicBezTo>
                  <a:lnTo>
                    <a:pt x="19366" y="8031"/>
                  </a:lnTo>
                  <a:cubicBezTo>
                    <a:pt x="19273" y="8093"/>
                    <a:pt x="19179" y="8166"/>
                    <a:pt x="19076" y="8228"/>
                  </a:cubicBezTo>
                  <a:cubicBezTo>
                    <a:pt x="19096" y="8166"/>
                    <a:pt x="19107" y="8114"/>
                    <a:pt x="19117" y="8052"/>
                  </a:cubicBezTo>
                  <a:lnTo>
                    <a:pt x="19117" y="8052"/>
                  </a:lnTo>
                  <a:cubicBezTo>
                    <a:pt x="19045" y="8135"/>
                    <a:pt x="18983" y="8207"/>
                    <a:pt x="18910" y="8280"/>
                  </a:cubicBezTo>
                  <a:cubicBezTo>
                    <a:pt x="18929" y="8232"/>
                    <a:pt x="18861" y="8185"/>
                    <a:pt x="18802" y="8185"/>
                  </a:cubicBezTo>
                  <a:cubicBezTo>
                    <a:pt x="18796" y="8185"/>
                    <a:pt x="18791" y="8185"/>
                    <a:pt x="18785" y="8186"/>
                  </a:cubicBezTo>
                  <a:cubicBezTo>
                    <a:pt x="18723" y="8207"/>
                    <a:pt x="18661" y="8248"/>
                    <a:pt x="18630" y="8290"/>
                  </a:cubicBezTo>
                  <a:cubicBezTo>
                    <a:pt x="18599" y="8248"/>
                    <a:pt x="18610" y="8207"/>
                    <a:pt x="18620" y="8156"/>
                  </a:cubicBezTo>
                  <a:lnTo>
                    <a:pt x="18620" y="8156"/>
                  </a:lnTo>
                  <a:cubicBezTo>
                    <a:pt x="18599" y="8186"/>
                    <a:pt x="18568" y="8207"/>
                    <a:pt x="18537" y="8238"/>
                  </a:cubicBezTo>
                  <a:cubicBezTo>
                    <a:pt x="18527" y="8197"/>
                    <a:pt x="18506" y="8166"/>
                    <a:pt x="18475" y="8135"/>
                  </a:cubicBezTo>
                  <a:cubicBezTo>
                    <a:pt x="18461" y="8149"/>
                    <a:pt x="18456" y="8163"/>
                    <a:pt x="18458" y="8177"/>
                  </a:cubicBezTo>
                  <a:lnTo>
                    <a:pt x="18458" y="8177"/>
                  </a:lnTo>
                  <a:cubicBezTo>
                    <a:pt x="18444" y="8142"/>
                    <a:pt x="18417" y="8109"/>
                    <a:pt x="18382" y="8083"/>
                  </a:cubicBezTo>
                  <a:cubicBezTo>
                    <a:pt x="18375" y="8095"/>
                    <a:pt x="18369" y="8115"/>
                    <a:pt x="18370" y="8134"/>
                  </a:cubicBezTo>
                  <a:lnTo>
                    <a:pt x="18370" y="8134"/>
                  </a:lnTo>
                  <a:cubicBezTo>
                    <a:pt x="18361" y="8121"/>
                    <a:pt x="18347" y="8109"/>
                    <a:pt x="18330" y="8103"/>
                  </a:cubicBezTo>
                  <a:cubicBezTo>
                    <a:pt x="18324" y="8102"/>
                    <a:pt x="18318" y="8101"/>
                    <a:pt x="18312" y="8101"/>
                  </a:cubicBezTo>
                  <a:cubicBezTo>
                    <a:pt x="18285" y="8101"/>
                    <a:pt x="18255" y="8118"/>
                    <a:pt x="18247" y="8135"/>
                  </a:cubicBezTo>
                  <a:cubicBezTo>
                    <a:pt x="18230" y="8118"/>
                    <a:pt x="18225" y="8095"/>
                    <a:pt x="18230" y="8072"/>
                  </a:cubicBezTo>
                  <a:lnTo>
                    <a:pt x="18230" y="8072"/>
                  </a:lnTo>
                  <a:cubicBezTo>
                    <a:pt x="18223" y="8074"/>
                    <a:pt x="18216" y="8075"/>
                    <a:pt x="18209" y="8075"/>
                  </a:cubicBezTo>
                  <a:cubicBezTo>
                    <a:pt x="18196" y="8075"/>
                    <a:pt x="18183" y="8071"/>
                    <a:pt x="18175" y="8062"/>
                  </a:cubicBezTo>
                  <a:cubicBezTo>
                    <a:pt x="18133" y="8031"/>
                    <a:pt x="18164" y="7979"/>
                    <a:pt x="18205" y="7969"/>
                  </a:cubicBezTo>
                  <a:cubicBezTo>
                    <a:pt x="18200" y="7966"/>
                    <a:pt x="18193" y="7965"/>
                    <a:pt x="18187" y="7965"/>
                  </a:cubicBezTo>
                  <a:cubicBezTo>
                    <a:pt x="18169" y="7965"/>
                    <a:pt x="18151" y="7975"/>
                    <a:pt x="18143" y="7990"/>
                  </a:cubicBezTo>
                  <a:cubicBezTo>
                    <a:pt x="18133" y="7938"/>
                    <a:pt x="18175" y="7875"/>
                    <a:pt x="18237" y="7855"/>
                  </a:cubicBezTo>
                  <a:lnTo>
                    <a:pt x="18237" y="7855"/>
                  </a:lnTo>
                  <a:cubicBezTo>
                    <a:pt x="18244" y="7870"/>
                    <a:pt x="18241" y="7885"/>
                    <a:pt x="18226" y="7896"/>
                  </a:cubicBezTo>
                  <a:lnTo>
                    <a:pt x="18226" y="7896"/>
                  </a:lnTo>
                  <a:cubicBezTo>
                    <a:pt x="18258" y="7879"/>
                    <a:pt x="18285" y="7862"/>
                    <a:pt x="18320" y="7845"/>
                  </a:cubicBezTo>
                  <a:cubicBezTo>
                    <a:pt x="18330" y="7875"/>
                    <a:pt x="18340" y="7896"/>
                    <a:pt x="18340" y="7928"/>
                  </a:cubicBezTo>
                  <a:cubicBezTo>
                    <a:pt x="18370" y="7920"/>
                    <a:pt x="18404" y="7913"/>
                    <a:pt x="18436" y="7913"/>
                  </a:cubicBezTo>
                  <a:cubicBezTo>
                    <a:pt x="18450" y="7913"/>
                    <a:pt x="18463" y="7914"/>
                    <a:pt x="18475" y="7917"/>
                  </a:cubicBezTo>
                  <a:cubicBezTo>
                    <a:pt x="18527" y="7917"/>
                    <a:pt x="18568" y="7958"/>
                    <a:pt x="18557" y="7990"/>
                  </a:cubicBezTo>
                  <a:cubicBezTo>
                    <a:pt x="18588" y="7985"/>
                    <a:pt x="18620" y="7983"/>
                    <a:pt x="18653" y="7983"/>
                  </a:cubicBezTo>
                  <a:cubicBezTo>
                    <a:pt x="18698" y="7983"/>
                    <a:pt x="18744" y="7988"/>
                    <a:pt x="18785" y="8000"/>
                  </a:cubicBezTo>
                  <a:cubicBezTo>
                    <a:pt x="18831" y="7985"/>
                    <a:pt x="18888" y="7975"/>
                    <a:pt x="18944" y="7975"/>
                  </a:cubicBezTo>
                  <a:cubicBezTo>
                    <a:pt x="18964" y="7975"/>
                    <a:pt x="18984" y="7976"/>
                    <a:pt x="19003" y="7979"/>
                  </a:cubicBezTo>
                  <a:cubicBezTo>
                    <a:pt x="18951" y="7948"/>
                    <a:pt x="18879" y="7928"/>
                    <a:pt x="18817" y="7928"/>
                  </a:cubicBezTo>
                  <a:cubicBezTo>
                    <a:pt x="18858" y="7907"/>
                    <a:pt x="18900" y="7896"/>
                    <a:pt x="18941" y="7875"/>
                  </a:cubicBezTo>
                  <a:cubicBezTo>
                    <a:pt x="18889" y="7875"/>
                    <a:pt x="18838" y="7875"/>
                    <a:pt x="18796" y="7855"/>
                  </a:cubicBezTo>
                  <a:cubicBezTo>
                    <a:pt x="18838" y="7824"/>
                    <a:pt x="18879" y="7783"/>
                    <a:pt x="18930" y="7741"/>
                  </a:cubicBezTo>
                  <a:cubicBezTo>
                    <a:pt x="18920" y="7739"/>
                    <a:pt x="18909" y="7738"/>
                    <a:pt x="18899" y="7738"/>
                  </a:cubicBezTo>
                  <a:cubicBezTo>
                    <a:pt x="18851" y="7738"/>
                    <a:pt x="18811" y="7758"/>
                    <a:pt x="18785" y="7793"/>
                  </a:cubicBezTo>
                  <a:cubicBezTo>
                    <a:pt x="18785" y="7762"/>
                    <a:pt x="18775" y="7730"/>
                    <a:pt x="18775" y="7710"/>
                  </a:cubicBezTo>
                  <a:cubicBezTo>
                    <a:pt x="18765" y="7741"/>
                    <a:pt x="18744" y="7772"/>
                    <a:pt x="18713" y="7783"/>
                  </a:cubicBezTo>
                  <a:cubicBezTo>
                    <a:pt x="18693" y="7762"/>
                    <a:pt x="18682" y="7730"/>
                    <a:pt x="18703" y="7710"/>
                  </a:cubicBezTo>
                  <a:lnTo>
                    <a:pt x="18703" y="7710"/>
                  </a:lnTo>
                  <a:cubicBezTo>
                    <a:pt x="18682" y="7730"/>
                    <a:pt x="18640" y="7741"/>
                    <a:pt x="18599" y="7741"/>
                  </a:cubicBezTo>
                  <a:cubicBezTo>
                    <a:pt x="18617" y="7696"/>
                    <a:pt x="18643" y="7651"/>
                    <a:pt x="18684" y="7626"/>
                  </a:cubicBezTo>
                  <a:lnTo>
                    <a:pt x="18684" y="7626"/>
                  </a:lnTo>
                  <a:cubicBezTo>
                    <a:pt x="18669" y="7631"/>
                    <a:pt x="18652" y="7634"/>
                    <a:pt x="18634" y="7634"/>
                  </a:cubicBezTo>
                  <a:cubicBezTo>
                    <a:pt x="18615" y="7634"/>
                    <a:pt x="18596" y="7631"/>
                    <a:pt x="18578" y="7627"/>
                  </a:cubicBezTo>
                  <a:cubicBezTo>
                    <a:pt x="18620" y="7585"/>
                    <a:pt x="18661" y="7555"/>
                    <a:pt x="18713" y="7513"/>
                  </a:cubicBezTo>
                  <a:lnTo>
                    <a:pt x="18713" y="7513"/>
                  </a:lnTo>
                  <a:cubicBezTo>
                    <a:pt x="18672" y="7523"/>
                    <a:pt x="18630" y="7544"/>
                    <a:pt x="18589" y="7555"/>
                  </a:cubicBezTo>
                  <a:cubicBezTo>
                    <a:pt x="18640" y="7513"/>
                    <a:pt x="18682" y="7451"/>
                    <a:pt x="18693" y="7399"/>
                  </a:cubicBezTo>
                  <a:cubicBezTo>
                    <a:pt x="18686" y="7398"/>
                    <a:pt x="18679" y="7397"/>
                    <a:pt x="18673" y="7397"/>
                  </a:cubicBezTo>
                  <a:cubicBezTo>
                    <a:pt x="18637" y="7397"/>
                    <a:pt x="18603" y="7416"/>
                    <a:pt x="18587" y="7447"/>
                  </a:cubicBezTo>
                  <a:lnTo>
                    <a:pt x="18587" y="7447"/>
                  </a:lnTo>
                  <a:cubicBezTo>
                    <a:pt x="18594" y="7414"/>
                    <a:pt x="18583" y="7383"/>
                    <a:pt x="18557" y="7357"/>
                  </a:cubicBezTo>
                  <a:cubicBezTo>
                    <a:pt x="18527" y="7389"/>
                    <a:pt x="18516" y="7440"/>
                    <a:pt x="18527" y="7472"/>
                  </a:cubicBezTo>
                  <a:lnTo>
                    <a:pt x="18465" y="7378"/>
                  </a:lnTo>
                  <a:cubicBezTo>
                    <a:pt x="18465" y="7410"/>
                    <a:pt x="18433" y="7440"/>
                    <a:pt x="18392" y="7451"/>
                  </a:cubicBezTo>
                  <a:lnTo>
                    <a:pt x="18361" y="7327"/>
                  </a:lnTo>
                  <a:cubicBezTo>
                    <a:pt x="18351" y="7347"/>
                    <a:pt x="18322" y="7358"/>
                    <a:pt x="18292" y="7358"/>
                  </a:cubicBezTo>
                  <a:cubicBezTo>
                    <a:pt x="18262" y="7358"/>
                    <a:pt x="18231" y="7347"/>
                    <a:pt x="18216" y="7327"/>
                  </a:cubicBezTo>
                  <a:cubicBezTo>
                    <a:pt x="18202" y="7298"/>
                    <a:pt x="18222" y="7260"/>
                    <a:pt x="18252" y="7239"/>
                  </a:cubicBezTo>
                  <a:lnTo>
                    <a:pt x="18252" y="7239"/>
                  </a:lnTo>
                  <a:cubicBezTo>
                    <a:pt x="18215" y="7249"/>
                    <a:pt x="18177" y="7254"/>
                    <a:pt x="18133" y="7254"/>
                  </a:cubicBezTo>
                  <a:lnTo>
                    <a:pt x="18195" y="7161"/>
                  </a:lnTo>
                  <a:lnTo>
                    <a:pt x="18195" y="7161"/>
                  </a:lnTo>
                  <a:cubicBezTo>
                    <a:pt x="18181" y="7164"/>
                    <a:pt x="18156" y="7168"/>
                    <a:pt x="18131" y="7168"/>
                  </a:cubicBezTo>
                  <a:cubicBezTo>
                    <a:pt x="18087" y="7168"/>
                    <a:pt x="18044" y="7156"/>
                    <a:pt x="18071" y="7109"/>
                  </a:cubicBezTo>
                  <a:cubicBezTo>
                    <a:pt x="18092" y="7078"/>
                    <a:pt x="18143" y="7067"/>
                    <a:pt x="18184" y="7057"/>
                  </a:cubicBezTo>
                  <a:cubicBezTo>
                    <a:pt x="18164" y="7057"/>
                    <a:pt x="18133" y="7047"/>
                    <a:pt x="18112" y="7037"/>
                  </a:cubicBezTo>
                  <a:cubicBezTo>
                    <a:pt x="18195" y="7016"/>
                    <a:pt x="18278" y="6974"/>
                    <a:pt x="18340" y="6933"/>
                  </a:cubicBezTo>
                  <a:cubicBezTo>
                    <a:pt x="18310" y="6918"/>
                    <a:pt x="18280" y="6908"/>
                    <a:pt x="18249" y="6908"/>
                  </a:cubicBezTo>
                  <a:cubicBezTo>
                    <a:pt x="18238" y="6908"/>
                    <a:pt x="18227" y="6909"/>
                    <a:pt x="18216" y="6912"/>
                  </a:cubicBezTo>
                  <a:cubicBezTo>
                    <a:pt x="18257" y="6892"/>
                    <a:pt x="18288" y="6860"/>
                    <a:pt x="18309" y="6819"/>
                  </a:cubicBezTo>
                  <a:lnTo>
                    <a:pt x="18309" y="6819"/>
                  </a:lnTo>
                  <a:cubicBezTo>
                    <a:pt x="18257" y="6850"/>
                    <a:pt x="18216" y="6881"/>
                    <a:pt x="18164" y="6912"/>
                  </a:cubicBezTo>
                  <a:cubicBezTo>
                    <a:pt x="18161" y="6907"/>
                    <a:pt x="18160" y="6902"/>
                    <a:pt x="18160" y="6897"/>
                  </a:cubicBezTo>
                  <a:lnTo>
                    <a:pt x="18160" y="6897"/>
                  </a:lnTo>
                  <a:cubicBezTo>
                    <a:pt x="18144" y="6908"/>
                    <a:pt x="18124" y="6917"/>
                    <a:pt x="18102" y="6922"/>
                  </a:cubicBezTo>
                  <a:cubicBezTo>
                    <a:pt x="18122" y="6852"/>
                    <a:pt x="18171" y="6792"/>
                    <a:pt x="18193" y="6722"/>
                  </a:cubicBezTo>
                  <a:lnTo>
                    <a:pt x="18193" y="6722"/>
                  </a:lnTo>
                  <a:cubicBezTo>
                    <a:pt x="18186" y="6739"/>
                    <a:pt x="18169" y="6746"/>
                    <a:pt x="18150" y="6746"/>
                  </a:cubicBezTo>
                  <a:cubicBezTo>
                    <a:pt x="18121" y="6746"/>
                    <a:pt x="18087" y="6729"/>
                    <a:pt x="18081" y="6705"/>
                  </a:cubicBezTo>
                  <a:cubicBezTo>
                    <a:pt x="18071" y="6666"/>
                    <a:pt x="18108" y="6626"/>
                    <a:pt x="18148" y="6595"/>
                  </a:cubicBezTo>
                  <a:lnTo>
                    <a:pt x="18148" y="6595"/>
                  </a:lnTo>
                  <a:cubicBezTo>
                    <a:pt x="18097" y="6634"/>
                    <a:pt x="18037" y="6653"/>
                    <a:pt x="17967" y="6664"/>
                  </a:cubicBezTo>
                  <a:cubicBezTo>
                    <a:pt x="17967" y="6611"/>
                    <a:pt x="17977" y="6549"/>
                    <a:pt x="18019" y="6508"/>
                  </a:cubicBezTo>
                  <a:lnTo>
                    <a:pt x="18019" y="6508"/>
                  </a:lnTo>
                  <a:cubicBezTo>
                    <a:pt x="17990" y="6537"/>
                    <a:pt x="17940" y="6571"/>
                    <a:pt x="17896" y="6571"/>
                  </a:cubicBezTo>
                  <a:cubicBezTo>
                    <a:pt x="17877" y="6571"/>
                    <a:pt x="17858" y="6565"/>
                    <a:pt x="17843" y="6549"/>
                  </a:cubicBezTo>
                  <a:cubicBezTo>
                    <a:pt x="17822" y="6518"/>
                    <a:pt x="17811" y="6487"/>
                    <a:pt x="17802" y="6466"/>
                  </a:cubicBezTo>
                  <a:cubicBezTo>
                    <a:pt x="17802" y="6457"/>
                    <a:pt x="17783" y="6362"/>
                    <a:pt x="17790" y="6362"/>
                  </a:cubicBezTo>
                  <a:cubicBezTo>
                    <a:pt x="17790" y="6362"/>
                    <a:pt x="17790" y="6362"/>
                    <a:pt x="17791" y="6363"/>
                  </a:cubicBezTo>
                  <a:cubicBezTo>
                    <a:pt x="17822" y="6373"/>
                    <a:pt x="17864" y="6373"/>
                    <a:pt x="17905" y="6373"/>
                  </a:cubicBezTo>
                  <a:cubicBezTo>
                    <a:pt x="17894" y="6342"/>
                    <a:pt x="17864" y="6321"/>
                    <a:pt x="17832" y="6300"/>
                  </a:cubicBezTo>
                  <a:cubicBezTo>
                    <a:pt x="17832" y="6300"/>
                    <a:pt x="17822" y="6291"/>
                    <a:pt x="17832" y="6291"/>
                  </a:cubicBezTo>
                  <a:cubicBezTo>
                    <a:pt x="17843" y="6287"/>
                    <a:pt x="17854" y="6286"/>
                    <a:pt x="17866" y="6286"/>
                  </a:cubicBezTo>
                  <a:cubicBezTo>
                    <a:pt x="17890" y="6286"/>
                    <a:pt x="17915" y="6291"/>
                    <a:pt x="17936" y="6291"/>
                  </a:cubicBezTo>
                  <a:lnTo>
                    <a:pt x="17947" y="6291"/>
                  </a:lnTo>
                  <a:cubicBezTo>
                    <a:pt x="17947" y="6280"/>
                    <a:pt x="17947" y="6270"/>
                    <a:pt x="17936" y="6270"/>
                  </a:cubicBezTo>
                  <a:lnTo>
                    <a:pt x="17874" y="6238"/>
                  </a:lnTo>
                  <a:cubicBezTo>
                    <a:pt x="17894" y="6228"/>
                    <a:pt x="17915" y="6218"/>
                    <a:pt x="17936" y="6218"/>
                  </a:cubicBezTo>
                  <a:lnTo>
                    <a:pt x="17947" y="6208"/>
                  </a:lnTo>
                  <a:lnTo>
                    <a:pt x="17936" y="6197"/>
                  </a:lnTo>
                  <a:cubicBezTo>
                    <a:pt x="17927" y="6194"/>
                    <a:pt x="17919" y="6193"/>
                    <a:pt x="17911" y="6193"/>
                  </a:cubicBezTo>
                  <a:cubicBezTo>
                    <a:pt x="17892" y="6193"/>
                    <a:pt x="17875" y="6200"/>
                    <a:pt x="17853" y="6208"/>
                  </a:cubicBezTo>
                  <a:lnTo>
                    <a:pt x="17760" y="6238"/>
                  </a:lnTo>
                  <a:cubicBezTo>
                    <a:pt x="17749" y="6197"/>
                    <a:pt x="17791" y="6135"/>
                    <a:pt x="17811" y="6093"/>
                  </a:cubicBezTo>
                  <a:lnTo>
                    <a:pt x="17811" y="6093"/>
                  </a:lnTo>
                  <a:cubicBezTo>
                    <a:pt x="17781" y="6104"/>
                    <a:pt x="17749" y="6125"/>
                    <a:pt x="17719" y="6135"/>
                  </a:cubicBezTo>
                  <a:cubicBezTo>
                    <a:pt x="17719" y="6104"/>
                    <a:pt x="17708" y="6063"/>
                    <a:pt x="17698" y="6031"/>
                  </a:cubicBezTo>
                  <a:lnTo>
                    <a:pt x="17636" y="6155"/>
                  </a:lnTo>
                  <a:cubicBezTo>
                    <a:pt x="17615" y="6135"/>
                    <a:pt x="17594" y="6104"/>
                    <a:pt x="17583" y="6073"/>
                  </a:cubicBezTo>
                  <a:cubicBezTo>
                    <a:pt x="17583" y="6093"/>
                    <a:pt x="17563" y="6125"/>
                    <a:pt x="17553" y="6135"/>
                  </a:cubicBezTo>
                  <a:cubicBezTo>
                    <a:pt x="17542" y="6104"/>
                    <a:pt x="17532" y="6083"/>
                    <a:pt x="17532" y="6063"/>
                  </a:cubicBezTo>
                  <a:lnTo>
                    <a:pt x="17491" y="6021"/>
                  </a:lnTo>
                  <a:cubicBezTo>
                    <a:pt x="17491" y="6010"/>
                    <a:pt x="17491" y="6000"/>
                    <a:pt x="17480" y="6000"/>
                  </a:cubicBezTo>
                  <a:cubicBezTo>
                    <a:pt x="17470" y="6021"/>
                    <a:pt x="17459" y="6052"/>
                    <a:pt x="17449" y="6073"/>
                  </a:cubicBezTo>
                  <a:cubicBezTo>
                    <a:pt x="17438" y="6021"/>
                    <a:pt x="17428" y="5959"/>
                    <a:pt x="17418" y="5907"/>
                  </a:cubicBezTo>
                  <a:cubicBezTo>
                    <a:pt x="17408" y="5855"/>
                    <a:pt x="17408" y="5814"/>
                    <a:pt x="17418" y="5762"/>
                  </a:cubicBezTo>
                  <a:cubicBezTo>
                    <a:pt x="17428" y="5752"/>
                    <a:pt x="17428" y="5741"/>
                    <a:pt x="17428" y="5731"/>
                  </a:cubicBezTo>
                  <a:cubicBezTo>
                    <a:pt x="17418" y="5710"/>
                    <a:pt x="17397" y="5710"/>
                    <a:pt x="17387" y="5690"/>
                  </a:cubicBezTo>
                  <a:cubicBezTo>
                    <a:pt x="17408" y="5690"/>
                    <a:pt x="17428" y="5669"/>
                    <a:pt x="17438" y="5658"/>
                  </a:cubicBezTo>
                  <a:cubicBezTo>
                    <a:pt x="17438" y="5658"/>
                    <a:pt x="17449" y="5669"/>
                    <a:pt x="17459" y="5669"/>
                  </a:cubicBezTo>
                  <a:cubicBezTo>
                    <a:pt x="17465" y="5669"/>
                    <a:pt x="17470" y="5666"/>
                    <a:pt x="17473" y="5663"/>
                  </a:cubicBezTo>
                  <a:lnTo>
                    <a:pt x="17473" y="5663"/>
                  </a:lnTo>
                  <a:cubicBezTo>
                    <a:pt x="17482" y="5681"/>
                    <a:pt x="17492" y="5690"/>
                    <a:pt x="17511" y="5700"/>
                  </a:cubicBezTo>
                  <a:lnTo>
                    <a:pt x="17521" y="5710"/>
                  </a:lnTo>
                  <a:cubicBezTo>
                    <a:pt x="17532" y="5710"/>
                    <a:pt x="17532" y="5700"/>
                    <a:pt x="17521" y="5690"/>
                  </a:cubicBezTo>
                  <a:lnTo>
                    <a:pt x="17521" y="5679"/>
                  </a:lnTo>
                  <a:cubicBezTo>
                    <a:pt x="17542" y="5690"/>
                    <a:pt x="17563" y="5700"/>
                    <a:pt x="17594" y="5700"/>
                  </a:cubicBezTo>
                  <a:cubicBezTo>
                    <a:pt x="17574" y="5690"/>
                    <a:pt x="17553" y="5669"/>
                    <a:pt x="17532" y="5658"/>
                  </a:cubicBezTo>
                  <a:cubicBezTo>
                    <a:pt x="17539" y="5656"/>
                    <a:pt x="17546" y="5655"/>
                    <a:pt x="17552" y="5655"/>
                  </a:cubicBezTo>
                  <a:cubicBezTo>
                    <a:pt x="17565" y="5655"/>
                    <a:pt x="17577" y="5658"/>
                    <a:pt x="17588" y="5658"/>
                  </a:cubicBezTo>
                  <a:cubicBezTo>
                    <a:pt x="17598" y="5658"/>
                    <a:pt x="17607" y="5656"/>
                    <a:pt x="17615" y="5648"/>
                  </a:cubicBezTo>
                  <a:cubicBezTo>
                    <a:pt x="17638" y="5633"/>
                    <a:pt x="17627" y="5623"/>
                    <a:pt x="17624" y="5610"/>
                  </a:cubicBezTo>
                  <a:lnTo>
                    <a:pt x="17624" y="5610"/>
                  </a:lnTo>
                  <a:cubicBezTo>
                    <a:pt x="17625" y="5611"/>
                    <a:pt x="17626" y="5611"/>
                    <a:pt x="17627" y="5611"/>
                  </a:cubicBezTo>
                  <a:cubicBezTo>
                    <a:pt x="17630" y="5611"/>
                    <a:pt x="17633" y="5610"/>
                    <a:pt x="17636" y="5607"/>
                  </a:cubicBezTo>
                  <a:cubicBezTo>
                    <a:pt x="17646" y="5607"/>
                    <a:pt x="17625" y="5596"/>
                    <a:pt x="17625" y="5596"/>
                  </a:cubicBezTo>
                  <a:lnTo>
                    <a:pt x="17625" y="5596"/>
                  </a:lnTo>
                  <a:cubicBezTo>
                    <a:pt x="17622" y="5601"/>
                    <a:pt x="17623" y="5606"/>
                    <a:pt x="17624" y="5610"/>
                  </a:cubicBezTo>
                  <a:lnTo>
                    <a:pt x="17624" y="5610"/>
                  </a:lnTo>
                  <a:cubicBezTo>
                    <a:pt x="17618" y="5608"/>
                    <a:pt x="17615" y="5602"/>
                    <a:pt x="17615" y="5596"/>
                  </a:cubicBezTo>
                  <a:cubicBezTo>
                    <a:pt x="17604" y="5586"/>
                    <a:pt x="17615" y="5586"/>
                    <a:pt x="17615" y="5575"/>
                  </a:cubicBezTo>
                  <a:cubicBezTo>
                    <a:pt x="17604" y="5565"/>
                    <a:pt x="17604" y="5554"/>
                    <a:pt x="17594" y="5554"/>
                  </a:cubicBezTo>
                  <a:cubicBezTo>
                    <a:pt x="17585" y="5571"/>
                    <a:pt x="17563" y="5589"/>
                    <a:pt x="17538" y="5589"/>
                  </a:cubicBezTo>
                  <a:cubicBezTo>
                    <a:pt x="17533" y="5589"/>
                    <a:pt x="17527" y="5588"/>
                    <a:pt x="17521" y="5586"/>
                  </a:cubicBezTo>
                  <a:cubicBezTo>
                    <a:pt x="17491" y="5575"/>
                    <a:pt x="17480" y="5554"/>
                    <a:pt x="17491" y="5534"/>
                  </a:cubicBezTo>
                  <a:lnTo>
                    <a:pt x="17491" y="5534"/>
                  </a:lnTo>
                  <a:lnTo>
                    <a:pt x="17428" y="5565"/>
                  </a:lnTo>
                  <a:cubicBezTo>
                    <a:pt x="17387" y="5492"/>
                    <a:pt x="17387" y="5399"/>
                    <a:pt x="17387" y="5317"/>
                  </a:cubicBezTo>
                  <a:cubicBezTo>
                    <a:pt x="17376" y="5213"/>
                    <a:pt x="17376" y="5119"/>
                    <a:pt x="17366" y="5016"/>
                  </a:cubicBezTo>
                  <a:cubicBezTo>
                    <a:pt x="17366" y="5006"/>
                    <a:pt x="17366" y="4985"/>
                    <a:pt x="17346" y="4985"/>
                  </a:cubicBezTo>
                  <a:cubicBezTo>
                    <a:pt x="17376" y="4995"/>
                    <a:pt x="17325" y="5317"/>
                    <a:pt x="17325" y="5347"/>
                  </a:cubicBezTo>
                  <a:cubicBezTo>
                    <a:pt x="17314" y="5441"/>
                    <a:pt x="17314" y="5524"/>
                    <a:pt x="17293" y="5617"/>
                  </a:cubicBezTo>
                  <a:cubicBezTo>
                    <a:pt x="17273" y="5731"/>
                    <a:pt x="17242" y="5855"/>
                    <a:pt x="17210" y="5980"/>
                  </a:cubicBezTo>
                  <a:cubicBezTo>
                    <a:pt x="17210" y="5980"/>
                    <a:pt x="17207" y="5954"/>
                    <a:pt x="17206" y="5938"/>
                  </a:cubicBezTo>
                  <a:lnTo>
                    <a:pt x="17206" y="5938"/>
                  </a:lnTo>
                  <a:cubicBezTo>
                    <a:pt x="17203" y="5938"/>
                    <a:pt x="17201" y="5938"/>
                    <a:pt x="17201" y="5938"/>
                  </a:cubicBezTo>
                  <a:cubicBezTo>
                    <a:pt x="17190" y="5918"/>
                    <a:pt x="17190" y="5886"/>
                    <a:pt x="17201" y="5865"/>
                  </a:cubicBezTo>
                  <a:lnTo>
                    <a:pt x="17201" y="5865"/>
                  </a:lnTo>
                  <a:lnTo>
                    <a:pt x="17169" y="5897"/>
                  </a:lnTo>
                  <a:cubicBezTo>
                    <a:pt x="17169" y="5865"/>
                    <a:pt x="17159" y="5845"/>
                    <a:pt x="17159" y="5814"/>
                  </a:cubicBezTo>
                  <a:cubicBezTo>
                    <a:pt x="17148" y="5824"/>
                    <a:pt x="17148" y="5835"/>
                    <a:pt x="17138" y="5845"/>
                  </a:cubicBezTo>
                  <a:lnTo>
                    <a:pt x="17107" y="5782"/>
                  </a:lnTo>
                  <a:cubicBezTo>
                    <a:pt x="17097" y="5803"/>
                    <a:pt x="17086" y="5835"/>
                    <a:pt x="17097" y="5865"/>
                  </a:cubicBezTo>
                  <a:cubicBezTo>
                    <a:pt x="17076" y="5845"/>
                    <a:pt x="17003" y="5835"/>
                    <a:pt x="17003" y="5814"/>
                  </a:cubicBezTo>
                  <a:lnTo>
                    <a:pt x="17003" y="5876"/>
                  </a:lnTo>
                  <a:cubicBezTo>
                    <a:pt x="16983" y="5876"/>
                    <a:pt x="16962" y="5871"/>
                    <a:pt x="16944" y="5871"/>
                  </a:cubicBezTo>
                  <a:cubicBezTo>
                    <a:pt x="16935" y="5871"/>
                    <a:pt x="16927" y="5872"/>
                    <a:pt x="16920" y="5876"/>
                  </a:cubicBezTo>
                  <a:cubicBezTo>
                    <a:pt x="16902" y="5885"/>
                    <a:pt x="16916" y="5919"/>
                    <a:pt x="16935" y="5919"/>
                  </a:cubicBezTo>
                  <a:cubicBezTo>
                    <a:pt x="16935" y="5919"/>
                    <a:pt x="16936" y="5919"/>
                    <a:pt x="16937" y="5919"/>
                  </a:cubicBezTo>
                  <a:lnTo>
                    <a:pt x="16937" y="5919"/>
                  </a:lnTo>
                  <a:cubicBezTo>
                    <a:pt x="16907" y="5927"/>
                    <a:pt x="16877" y="5928"/>
                    <a:pt x="16848" y="5938"/>
                  </a:cubicBezTo>
                  <a:cubicBezTo>
                    <a:pt x="16848" y="5959"/>
                    <a:pt x="16869" y="5980"/>
                    <a:pt x="16890" y="5990"/>
                  </a:cubicBezTo>
                  <a:cubicBezTo>
                    <a:pt x="16869" y="6010"/>
                    <a:pt x="16837" y="6021"/>
                    <a:pt x="16817" y="6042"/>
                  </a:cubicBezTo>
                  <a:cubicBezTo>
                    <a:pt x="16848" y="6073"/>
                    <a:pt x="16848" y="6125"/>
                    <a:pt x="16807" y="6155"/>
                  </a:cubicBezTo>
                  <a:cubicBezTo>
                    <a:pt x="16824" y="6160"/>
                    <a:pt x="16842" y="6163"/>
                    <a:pt x="16859" y="6163"/>
                  </a:cubicBezTo>
                  <a:cubicBezTo>
                    <a:pt x="16883" y="6163"/>
                    <a:pt x="16907" y="6158"/>
                    <a:pt x="16931" y="6145"/>
                  </a:cubicBezTo>
                  <a:lnTo>
                    <a:pt x="16931" y="6145"/>
                  </a:lnTo>
                  <a:cubicBezTo>
                    <a:pt x="16910" y="6166"/>
                    <a:pt x="16910" y="6187"/>
                    <a:pt x="16941" y="6197"/>
                  </a:cubicBezTo>
                  <a:cubicBezTo>
                    <a:pt x="16962" y="6208"/>
                    <a:pt x="16993" y="6208"/>
                    <a:pt x="17014" y="6208"/>
                  </a:cubicBezTo>
                  <a:cubicBezTo>
                    <a:pt x="16993" y="6228"/>
                    <a:pt x="16973" y="6249"/>
                    <a:pt x="16941" y="6270"/>
                  </a:cubicBezTo>
                  <a:lnTo>
                    <a:pt x="17003" y="6300"/>
                  </a:lnTo>
                  <a:cubicBezTo>
                    <a:pt x="16987" y="6314"/>
                    <a:pt x="16965" y="6320"/>
                    <a:pt x="16944" y="6320"/>
                  </a:cubicBezTo>
                  <a:cubicBezTo>
                    <a:pt x="16900" y="6320"/>
                    <a:pt x="16855" y="6294"/>
                    <a:pt x="16848" y="6259"/>
                  </a:cubicBezTo>
                  <a:cubicBezTo>
                    <a:pt x="16828" y="6280"/>
                    <a:pt x="16817" y="6300"/>
                    <a:pt x="16796" y="6311"/>
                  </a:cubicBezTo>
                  <a:lnTo>
                    <a:pt x="16703" y="6280"/>
                  </a:lnTo>
                  <a:cubicBezTo>
                    <a:pt x="16662" y="6291"/>
                    <a:pt x="16620" y="6300"/>
                    <a:pt x="16579" y="6300"/>
                  </a:cubicBezTo>
                  <a:cubicBezTo>
                    <a:pt x="16589" y="6332"/>
                    <a:pt x="16600" y="6353"/>
                    <a:pt x="16610" y="6383"/>
                  </a:cubicBezTo>
                  <a:cubicBezTo>
                    <a:pt x="16579" y="6394"/>
                    <a:pt x="16558" y="6394"/>
                    <a:pt x="16537" y="6404"/>
                  </a:cubicBezTo>
                  <a:cubicBezTo>
                    <a:pt x="16558" y="6415"/>
                    <a:pt x="16589" y="6425"/>
                    <a:pt x="16610" y="6446"/>
                  </a:cubicBezTo>
                  <a:cubicBezTo>
                    <a:pt x="16579" y="6456"/>
                    <a:pt x="16547" y="6466"/>
                    <a:pt x="16527" y="6487"/>
                  </a:cubicBezTo>
                  <a:cubicBezTo>
                    <a:pt x="16547" y="6498"/>
                    <a:pt x="16579" y="6508"/>
                    <a:pt x="16589" y="6518"/>
                  </a:cubicBezTo>
                  <a:cubicBezTo>
                    <a:pt x="16568" y="6539"/>
                    <a:pt x="16547" y="6560"/>
                    <a:pt x="16517" y="6560"/>
                  </a:cubicBezTo>
                  <a:cubicBezTo>
                    <a:pt x="16547" y="6570"/>
                    <a:pt x="16579" y="6601"/>
                    <a:pt x="16589" y="6622"/>
                  </a:cubicBezTo>
                  <a:cubicBezTo>
                    <a:pt x="16571" y="6634"/>
                    <a:pt x="16553" y="6639"/>
                    <a:pt x="16535" y="6639"/>
                  </a:cubicBezTo>
                  <a:cubicBezTo>
                    <a:pt x="16522" y="6639"/>
                    <a:pt x="16509" y="6637"/>
                    <a:pt x="16496" y="6632"/>
                  </a:cubicBezTo>
                  <a:lnTo>
                    <a:pt x="16496" y="6632"/>
                  </a:lnTo>
                  <a:cubicBezTo>
                    <a:pt x="16537" y="6653"/>
                    <a:pt x="16579" y="6684"/>
                    <a:pt x="16589" y="6726"/>
                  </a:cubicBezTo>
                  <a:cubicBezTo>
                    <a:pt x="16598" y="6752"/>
                    <a:pt x="16562" y="6793"/>
                    <a:pt x="16526" y="6793"/>
                  </a:cubicBezTo>
                  <a:cubicBezTo>
                    <a:pt x="16519" y="6793"/>
                    <a:pt x="16512" y="6791"/>
                    <a:pt x="16506" y="6788"/>
                  </a:cubicBezTo>
                  <a:cubicBezTo>
                    <a:pt x="16455" y="6767"/>
                    <a:pt x="16455" y="6684"/>
                    <a:pt x="16402" y="6684"/>
                  </a:cubicBezTo>
                  <a:cubicBezTo>
                    <a:pt x="16382" y="6715"/>
                    <a:pt x="16382" y="6746"/>
                    <a:pt x="16402" y="6777"/>
                  </a:cubicBezTo>
                  <a:cubicBezTo>
                    <a:pt x="16372" y="6767"/>
                    <a:pt x="16351" y="6756"/>
                    <a:pt x="16319" y="6746"/>
                  </a:cubicBezTo>
                  <a:lnTo>
                    <a:pt x="16319" y="6746"/>
                  </a:lnTo>
                  <a:cubicBezTo>
                    <a:pt x="16319" y="6788"/>
                    <a:pt x="16330" y="6819"/>
                    <a:pt x="16351" y="6839"/>
                  </a:cubicBezTo>
                  <a:cubicBezTo>
                    <a:pt x="16330" y="6850"/>
                    <a:pt x="16299" y="6860"/>
                    <a:pt x="16268" y="6871"/>
                  </a:cubicBezTo>
                  <a:cubicBezTo>
                    <a:pt x="16299" y="6892"/>
                    <a:pt x="16330" y="6922"/>
                    <a:pt x="16351" y="6943"/>
                  </a:cubicBezTo>
                  <a:cubicBezTo>
                    <a:pt x="16340" y="6933"/>
                    <a:pt x="16268" y="6933"/>
                    <a:pt x="16247" y="6933"/>
                  </a:cubicBezTo>
                  <a:cubicBezTo>
                    <a:pt x="16257" y="6974"/>
                    <a:pt x="16154" y="7099"/>
                    <a:pt x="16133" y="7182"/>
                  </a:cubicBezTo>
                  <a:cubicBezTo>
                    <a:pt x="16019" y="7078"/>
                    <a:pt x="16061" y="6901"/>
                    <a:pt x="16185" y="6809"/>
                  </a:cubicBezTo>
                  <a:cubicBezTo>
                    <a:pt x="16154" y="6767"/>
                    <a:pt x="16123" y="6736"/>
                    <a:pt x="16091" y="6694"/>
                  </a:cubicBezTo>
                  <a:cubicBezTo>
                    <a:pt x="16154" y="6664"/>
                    <a:pt x="16206" y="6643"/>
                    <a:pt x="16268" y="6622"/>
                  </a:cubicBezTo>
                  <a:cubicBezTo>
                    <a:pt x="16227" y="6591"/>
                    <a:pt x="16195" y="6570"/>
                    <a:pt x="16154" y="6549"/>
                  </a:cubicBezTo>
                  <a:cubicBezTo>
                    <a:pt x="16195" y="6518"/>
                    <a:pt x="16237" y="6498"/>
                    <a:pt x="16278" y="6487"/>
                  </a:cubicBezTo>
                  <a:cubicBezTo>
                    <a:pt x="16206" y="6466"/>
                    <a:pt x="16123" y="6446"/>
                    <a:pt x="16040" y="6425"/>
                  </a:cubicBezTo>
                  <a:cubicBezTo>
                    <a:pt x="16040" y="6404"/>
                    <a:pt x="16071" y="6383"/>
                    <a:pt x="16102" y="6383"/>
                  </a:cubicBezTo>
                  <a:cubicBezTo>
                    <a:pt x="16133" y="6373"/>
                    <a:pt x="16174" y="6373"/>
                    <a:pt x="16185" y="6342"/>
                  </a:cubicBezTo>
                  <a:cubicBezTo>
                    <a:pt x="16189" y="6333"/>
                    <a:pt x="16181" y="6325"/>
                    <a:pt x="16170" y="6320"/>
                  </a:cubicBezTo>
                  <a:lnTo>
                    <a:pt x="16170" y="6320"/>
                  </a:lnTo>
                  <a:cubicBezTo>
                    <a:pt x="16186" y="6316"/>
                    <a:pt x="16203" y="6314"/>
                    <a:pt x="16220" y="6314"/>
                  </a:cubicBezTo>
                  <a:cubicBezTo>
                    <a:pt x="16270" y="6314"/>
                    <a:pt x="16318" y="6331"/>
                    <a:pt x="16351" y="6363"/>
                  </a:cubicBezTo>
                  <a:cubicBezTo>
                    <a:pt x="16413" y="6342"/>
                    <a:pt x="16464" y="6311"/>
                    <a:pt x="16485" y="6270"/>
                  </a:cubicBezTo>
                  <a:cubicBezTo>
                    <a:pt x="16444" y="6249"/>
                    <a:pt x="16402" y="6238"/>
                    <a:pt x="16372" y="6238"/>
                  </a:cubicBezTo>
                  <a:cubicBezTo>
                    <a:pt x="16423" y="6218"/>
                    <a:pt x="16475" y="6197"/>
                    <a:pt x="16517" y="6176"/>
                  </a:cubicBezTo>
                  <a:lnTo>
                    <a:pt x="16372" y="6176"/>
                  </a:lnTo>
                  <a:cubicBezTo>
                    <a:pt x="16434" y="6155"/>
                    <a:pt x="16506" y="6135"/>
                    <a:pt x="16568" y="6114"/>
                  </a:cubicBezTo>
                  <a:cubicBezTo>
                    <a:pt x="16547" y="6083"/>
                    <a:pt x="16527" y="6052"/>
                    <a:pt x="16496" y="6031"/>
                  </a:cubicBezTo>
                  <a:lnTo>
                    <a:pt x="16496" y="6031"/>
                  </a:lnTo>
                  <a:cubicBezTo>
                    <a:pt x="16526" y="6038"/>
                    <a:pt x="16556" y="6042"/>
                    <a:pt x="16587" y="6042"/>
                  </a:cubicBezTo>
                  <a:cubicBezTo>
                    <a:pt x="16643" y="6042"/>
                    <a:pt x="16698" y="6031"/>
                    <a:pt x="16745" y="6010"/>
                  </a:cubicBezTo>
                  <a:cubicBezTo>
                    <a:pt x="16713" y="5969"/>
                    <a:pt x="16662" y="5948"/>
                    <a:pt x="16610" y="5948"/>
                  </a:cubicBezTo>
                  <a:cubicBezTo>
                    <a:pt x="16651" y="5938"/>
                    <a:pt x="16692" y="5927"/>
                    <a:pt x="16734" y="5907"/>
                  </a:cubicBezTo>
                  <a:cubicBezTo>
                    <a:pt x="16724" y="5886"/>
                    <a:pt x="16682" y="5865"/>
                    <a:pt x="16641" y="5865"/>
                  </a:cubicBezTo>
                  <a:cubicBezTo>
                    <a:pt x="16692" y="5835"/>
                    <a:pt x="16734" y="5793"/>
                    <a:pt x="16786" y="5752"/>
                  </a:cubicBezTo>
                  <a:lnTo>
                    <a:pt x="16786" y="5752"/>
                  </a:lnTo>
                  <a:cubicBezTo>
                    <a:pt x="16775" y="5756"/>
                    <a:pt x="16764" y="5758"/>
                    <a:pt x="16754" y="5758"/>
                  </a:cubicBezTo>
                  <a:cubicBezTo>
                    <a:pt x="16688" y="5758"/>
                    <a:pt x="16641" y="5680"/>
                    <a:pt x="16641" y="5617"/>
                  </a:cubicBezTo>
                  <a:cubicBezTo>
                    <a:pt x="16703" y="5575"/>
                    <a:pt x="16775" y="5534"/>
                    <a:pt x="16837" y="5492"/>
                  </a:cubicBezTo>
                  <a:lnTo>
                    <a:pt x="16837" y="5492"/>
                  </a:lnTo>
                  <a:cubicBezTo>
                    <a:pt x="16807" y="5503"/>
                    <a:pt x="16765" y="5513"/>
                    <a:pt x="16734" y="5513"/>
                  </a:cubicBezTo>
                  <a:cubicBezTo>
                    <a:pt x="16817" y="5492"/>
                    <a:pt x="16900" y="5430"/>
                    <a:pt x="16931" y="5358"/>
                  </a:cubicBezTo>
                  <a:lnTo>
                    <a:pt x="16931" y="5358"/>
                  </a:lnTo>
                  <a:cubicBezTo>
                    <a:pt x="16879" y="5368"/>
                    <a:pt x="16817" y="5379"/>
                    <a:pt x="16765" y="5379"/>
                  </a:cubicBezTo>
                  <a:cubicBezTo>
                    <a:pt x="16672" y="5306"/>
                    <a:pt x="16568" y="5244"/>
                    <a:pt x="16455" y="5192"/>
                  </a:cubicBezTo>
                  <a:lnTo>
                    <a:pt x="16455" y="5192"/>
                  </a:lnTo>
                  <a:cubicBezTo>
                    <a:pt x="16568" y="5202"/>
                    <a:pt x="16682" y="5202"/>
                    <a:pt x="16807" y="5213"/>
                  </a:cubicBezTo>
                  <a:cubicBezTo>
                    <a:pt x="16765" y="5202"/>
                    <a:pt x="16724" y="5181"/>
                    <a:pt x="16682" y="5172"/>
                  </a:cubicBezTo>
                  <a:cubicBezTo>
                    <a:pt x="16713" y="5140"/>
                    <a:pt x="16765" y="5119"/>
                    <a:pt x="16817" y="5119"/>
                  </a:cubicBezTo>
                  <a:cubicBezTo>
                    <a:pt x="16755" y="5119"/>
                    <a:pt x="16682" y="5099"/>
                    <a:pt x="16641" y="5068"/>
                  </a:cubicBezTo>
                  <a:cubicBezTo>
                    <a:pt x="16724" y="5068"/>
                    <a:pt x="16713" y="4964"/>
                    <a:pt x="16672" y="4902"/>
                  </a:cubicBezTo>
                  <a:lnTo>
                    <a:pt x="16672" y="4902"/>
                  </a:lnTo>
                  <a:cubicBezTo>
                    <a:pt x="16828" y="4912"/>
                    <a:pt x="16983" y="4953"/>
                    <a:pt x="17118" y="5006"/>
                  </a:cubicBezTo>
                  <a:cubicBezTo>
                    <a:pt x="17097" y="4964"/>
                    <a:pt x="17065" y="4912"/>
                    <a:pt x="17035" y="4871"/>
                  </a:cubicBezTo>
                  <a:lnTo>
                    <a:pt x="17035" y="4871"/>
                  </a:lnTo>
                  <a:cubicBezTo>
                    <a:pt x="17040" y="4873"/>
                    <a:pt x="17046" y="4874"/>
                    <a:pt x="17052" y="4874"/>
                  </a:cubicBezTo>
                  <a:cubicBezTo>
                    <a:pt x="17096" y="4874"/>
                    <a:pt x="17133" y="4806"/>
                    <a:pt x="17086" y="4788"/>
                  </a:cubicBezTo>
                  <a:lnTo>
                    <a:pt x="17086" y="4788"/>
                  </a:lnTo>
                  <a:cubicBezTo>
                    <a:pt x="17190" y="4819"/>
                    <a:pt x="17293" y="4840"/>
                    <a:pt x="17397" y="4871"/>
                  </a:cubicBezTo>
                  <a:cubicBezTo>
                    <a:pt x="17397" y="4808"/>
                    <a:pt x="17449" y="4757"/>
                    <a:pt x="17511" y="4736"/>
                  </a:cubicBezTo>
                  <a:lnTo>
                    <a:pt x="17293" y="4705"/>
                  </a:lnTo>
                  <a:cubicBezTo>
                    <a:pt x="17376" y="4695"/>
                    <a:pt x="17459" y="4674"/>
                    <a:pt x="17532" y="4643"/>
                  </a:cubicBezTo>
                  <a:cubicBezTo>
                    <a:pt x="17498" y="4639"/>
                    <a:pt x="17464" y="4636"/>
                    <a:pt x="17431" y="4636"/>
                  </a:cubicBezTo>
                  <a:cubicBezTo>
                    <a:pt x="17383" y="4636"/>
                    <a:pt x="17336" y="4641"/>
                    <a:pt x="17293" y="4653"/>
                  </a:cubicBezTo>
                  <a:cubicBezTo>
                    <a:pt x="17346" y="4622"/>
                    <a:pt x="17376" y="4591"/>
                    <a:pt x="17397" y="4550"/>
                  </a:cubicBezTo>
                  <a:lnTo>
                    <a:pt x="17397" y="4550"/>
                  </a:lnTo>
                  <a:cubicBezTo>
                    <a:pt x="17314" y="4571"/>
                    <a:pt x="17242" y="4601"/>
                    <a:pt x="17159" y="4622"/>
                  </a:cubicBezTo>
                  <a:cubicBezTo>
                    <a:pt x="17190" y="4591"/>
                    <a:pt x="17210" y="4560"/>
                    <a:pt x="17242" y="4529"/>
                  </a:cubicBezTo>
                  <a:lnTo>
                    <a:pt x="17242" y="4529"/>
                  </a:lnTo>
                  <a:cubicBezTo>
                    <a:pt x="17180" y="4571"/>
                    <a:pt x="17128" y="4601"/>
                    <a:pt x="17076" y="4643"/>
                  </a:cubicBezTo>
                  <a:cubicBezTo>
                    <a:pt x="17076" y="4612"/>
                    <a:pt x="17086" y="4580"/>
                    <a:pt x="17097" y="4550"/>
                  </a:cubicBezTo>
                  <a:lnTo>
                    <a:pt x="17097" y="4550"/>
                  </a:lnTo>
                  <a:cubicBezTo>
                    <a:pt x="17040" y="4569"/>
                    <a:pt x="17001" y="4596"/>
                    <a:pt x="16971" y="4632"/>
                  </a:cubicBezTo>
                  <a:lnTo>
                    <a:pt x="16971" y="4632"/>
                  </a:lnTo>
                  <a:cubicBezTo>
                    <a:pt x="16974" y="4619"/>
                    <a:pt x="16948" y="4609"/>
                    <a:pt x="16920" y="4609"/>
                  </a:cubicBezTo>
                  <a:cubicBezTo>
                    <a:pt x="16897" y="4609"/>
                    <a:pt x="16871" y="4616"/>
                    <a:pt x="16858" y="4633"/>
                  </a:cubicBezTo>
                  <a:cubicBezTo>
                    <a:pt x="16822" y="4668"/>
                    <a:pt x="16795" y="4720"/>
                    <a:pt x="16754" y="4720"/>
                  </a:cubicBezTo>
                  <a:cubicBezTo>
                    <a:pt x="16748" y="4720"/>
                    <a:pt x="16741" y="4718"/>
                    <a:pt x="16734" y="4716"/>
                  </a:cubicBezTo>
                  <a:cubicBezTo>
                    <a:pt x="16700" y="4701"/>
                    <a:pt x="16662" y="4693"/>
                    <a:pt x="16624" y="4693"/>
                  </a:cubicBezTo>
                  <a:cubicBezTo>
                    <a:pt x="16581" y="4693"/>
                    <a:pt x="16539" y="4703"/>
                    <a:pt x="16506" y="4726"/>
                  </a:cubicBezTo>
                  <a:cubicBezTo>
                    <a:pt x="16534" y="4698"/>
                    <a:pt x="16478" y="4662"/>
                    <a:pt x="16422" y="4662"/>
                  </a:cubicBezTo>
                  <a:cubicBezTo>
                    <a:pt x="16415" y="4662"/>
                    <a:pt x="16409" y="4662"/>
                    <a:pt x="16402" y="4663"/>
                  </a:cubicBezTo>
                  <a:cubicBezTo>
                    <a:pt x="16206" y="4684"/>
                    <a:pt x="16019" y="4746"/>
                    <a:pt x="15864" y="4850"/>
                  </a:cubicBezTo>
                  <a:cubicBezTo>
                    <a:pt x="15873" y="4721"/>
                    <a:pt x="16021" y="4617"/>
                    <a:pt x="16171" y="4617"/>
                  </a:cubicBezTo>
                  <a:cubicBezTo>
                    <a:pt x="16181" y="4617"/>
                    <a:pt x="16191" y="4617"/>
                    <a:pt x="16202" y="4618"/>
                  </a:cubicBezTo>
                  <a:lnTo>
                    <a:pt x="16202" y="4618"/>
                  </a:lnTo>
                  <a:cubicBezTo>
                    <a:pt x="16182" y="4606"/>
                    <a:pt x="16170" y="4575"/>
                    <a:pt x="16185" y="4560"/>
                  </a:cubicBezTo>
                  <a:cubicBezTo>
                    <a:pt x="16198" y="4540"/>
                    <a:pt x="16224" y="4533"/>
                    <a:pt x="16252" y="4533"/>
                  </a:cubicBezTo>
                  <a:cubicBezTo>
                    <a:pt x="16267" y="4533"/>
                    <a:pt x="16284" y="4535"/>
                    <a:pt x="16299" y="4539"/>
                  </a:cubicBezTo>
                  <a:cubicBezTo>
                    <a:pt x="16257" y="4508"/>
                    <a:pt x="16216" y="4467"/>
                    <a:pt x="16174" y="4435"/>
                  </a:cubicBezTo>
                  <a:cubicBezTo>
                    <a:pt x="16216" y="4435"/>
                    <a:pt x="16257" y="4435"/>
                    <a:pt x="16278" y="4415"/>
                  </a:cubicBezTo>
                  <a:cubicBezTo>
                    <a:pt x="16309" y="4394"/>
                    <a:pt x="16309" y="4353"/>
                    <a:pt x="16278" y="4353"/>
                  </a:cubicBezTo>
                  <a:cubicBezTo>
                    <a:pt x="16278" y="4337"/>
                    <a:pt x="16288" y="4332"/>
                    <a:pt x="16301" y="4332"/>
                  </a:cubicBezTo>
                  <a:cubicBezTo>
                    <a:pt x="16314" y="4332"/>
                    <a:pt x="16330" y="4337"/>
                    <a:pt x="16340" y="4343"/>
                  </a:cubicBezTo>
                  <a:cubicBezTo>
                    <a:pt x="16361" y="4363"/>
                    <a:pt x="16382" y="4384"/>
                    <a:pt x="16402" y="4394"/>
                  </a:cubicBezTo>
                  <a:cubicBezTo>
                    <a:pt x="16424" y="4394"/>
                    <a:pt x="16435" y="4374"/>
                    <a:pt x="16434" y="4362"/>
                  </a:cubicBezTo>
                  <a:lnTo>
                    <a:pt x="16434" y="4362"/>
                  </a:lnTo>
                  <a:cubicBezTo>
                    <a:pt x="16476" y="4397"/>
                    <a:pt x="16543" y="4415"/>
                    <a:pt x="16610" y="4415"/>
                  </a:cubicBezTo>
                  <a:cubicBezTo>
                    <a:pt x="16589" y="4373"/>
                    <a:pt x="16547" y="4343"/>
                    <a:pt x="16496" y="4343"/>
                  </a:cubicBezTo>
                  <a:cubicBezTo>
                    <a:pt x="16547" y="4332"/>
                    <a:pt x="16610" y="4322"/>
                    <a:pt x="16662" y="4322"/>
                  </a:cubicBezTo>
                  <a:cubicBezTo>
                    <a:pt x="16620" y="4301"/>
                    <a:pt x="16589" y="4290"/>
                    <a:pt x="16547" y="4270"/>
                  </a:cubicBezTo>
                  <a:cubicBezTo>
                    <a:pt x="16630" y="4260"/>
                    <a:pt x="16703" y="4239"/>
                    <a:pt x="16765" y="4198"/>
                  </a:cubicBezTo>
                  <a:cubicBezTo>
                    <a:pt x="16713" y="4198"/>
                    <a:pt x="16662" y="4187"/>
                    <a:pt x="16620" y="4187"/>
                  </a:cubicBezTo>
                  <a:cubicBezTo>
                    <a:pt x="16682" y="4166"/>
                    <a:pt x="16734" y="4125"/>
                    <a:pt x="16765" y="4073"/>
                  </a:cubicBezTo>
                  <a:lnTo>
                    <a:pt x="16765" y="4073"/>
                  </a:lnTo>
                  <a:cubicBezTo>
                    <a:pt x="16692" y="4083"/>
                    <a:pt x="16620" y="4104"/>
                    <a:pt x="16537" y="4125"/>
                  </a:cubicBezTo>
                  <a:cubicBezTo>
                    <a:pt x="16579" y="4094"/>
                    <a:pt x="16610" y="4052"/>
                    <a:pt x="16620" y="4011"/>
                  </a:cubicBezTo>
                  <a:lnTo>
                    <a:pt x="16620" y="4011"/>
                  </a:lnTo>
                  <a:cubicBezTo>
                    <a:pt x="16568" y="4032"/>
                    <a:pt x="16517" y="4052"/>
                    <a:pt x="16464" y="4083"/>
                  </a:cubicBezTo>
                  <a:cubicBezTo>
                    <a:pt x="16434" y="4032"/>
                    <a:pt x="16372" y="4000"/>
                    <a:pt x="16299" y="4000"/>
                  </a:cubicBezTo>
                  <a:cubicBezTo>
                    <a:pt x="16382" y="3959"/>
                    <a:pt x="16361" y="3855"/>
                    <a:pt x="16278" y="3834"/>
                  </a:cubicBezTo>
                  <a:cubicBezTo>
                    <a:pt x="16361" y="3804"/>
                    <a:pt x="16423" y="3752"/>
                    <a:pt x="16455" y="3689"/>
                  </a:cubicBezTo>
                  <a:lnTo>
                    <a:pt x="16455" y="3689"/>
                  </a:lnTo>
                  <a:cubicBezTo>
                    <a:pt x="16448" y="3696"/>
                    <a:pt x="16439" y="3699"/>
                    <a:pt x="16430" y="3699"/>
                  </a:cubicBezTo>
                  <a:cubicBezTo>
                    <a:pt x="16397" y="3699"/>
                    <a:pt x="16360" y="3662"/>
                    <a:pt x="16392" y="3638"/>
                  </a:cubicBezTo>
                  <a:lnTo>
                    <a:pt x="16392" y="3638"/>
                  </a:lnTo>
                  <a:lnTo>
                    <a:pt x="16299" y="3669"/>
                  </a:lnTo>
                  <a:cubicBezTo>
                    <a:pt x="16237" y="3586"/>
                    <a:pt x="16133" y="3524"/>
                    <a:pt x="16029" y="3493"/>
                  </a:cubicBezTo>
                  <a:cubicBezTo>
                    <a:pt x="16082" y="3482"/>
                    <a:pt x="16112" y="3431"/>
                    <a:pt x="16091" y="3389"/>
                  </a:cubicBezTo>
                  <a:lnTo>
                    <a:pt x="16091" y="3389"/>
                  </a:lnTo>
                  <a:cubicBezTo>
                    <a:pt x="16135" y="3415"/>
                    <a:pt x="16179" y="3442"/>
                    <a:pt x="16229" y="3468"/>
                  </a:cubicBezTo>
                  <a:lnTo>
                    <a:pt x="16229" y="3468"/>
                  </a:lnTo>
                  <a:cubicBezTo>
                    <a:pt x="16227" y="3455"/>
                    <a:pt x="16232" y="3441"/>
                    <a:pt x="16247" y="3441"/>
                  </a:cubicBezTo>
                  <a:cubicBezTo>
                    <a:pt x="16256" y="3439"/>
                    <a:pt x="16264" y="3438"/>
                    <a:pt x="16272" y="3438"/>
                  </a:cubicBezTo>
                  <a:cubicBezTo>
                    <a:pt x="16293" y="3438"/>
                    <a:pt x="16313" y="3444"/>
                    <a:pt x="16335" y="3444"/>
                  </a:cubicBezTo>
                  <a:cubicBezTo>
                    <a:pt x="16343" y="3444"/>
                    <a:pt x="16352" y="3443"/>
                    <a:pt x="16361" y="3441"/>
                  </a:cubicBezTo>
                  <a:cubicBezTo>
                    <a:pt x="16375" y="3436"/>
                    <a:pt x="16372" y="3423"/>
                    <a:pt x="16365" y="3413"/>
                  </a:cubicBezTo>
                  <a:lnTo>
                    <a:pt x="16365" y="3413"/>
                  </a:lnTo>
                  <a:cubicBezTo>
                    <a:pt x="16376" y="3414"/>
                    <a:pt x="16388" y="3414"/>
                    <a:pt x="16400" y="3414"/>
                  </a:cubicBezTo>
                  <a:cubicBezTo>
                    <a:pt x="16456" y="3414"/>
                    <a:pt x="16515" y="3405"/>
                    <a:pt x="16568" y="3389"/>
                  </a:cubicBezTo>
                  <a:cubicBezTo>
                    <a:pt x="16531" y="3361"/>
                    <a:pt x="16536" y="3300"/>
                    <a:pt x="16582" y="3273"/>
                  </a:cubicBezTo>
                  <a:lnTo>
                    <a:pt x="16582" y="3273"/>
                  </a:lnTo>
                  <a:cubicBezTo>
                    <a:pt x="16544" y="3288"/>
                    <a:pt x="16500" y="3297"/>
                    <a:pt x="16464" y="3306"/>
                  </a:cubicBezTo>
                  <a:cubicBezTo>
                    <a:pt x="16496" y="3286"/>
                    <a:pt x="16455" y="3233"/>
                    <a:pt x="16402" y="3233"/>
                  </a:cubicBezTo>
                  <a:cubicBezTo>
                    <a:pt x="16368" y="3233"/>
                    <a:pt x="16334" y="3248"/>
                    <a:pt x="16306" y="3270"/>
                  </a:cubicBezTo>
                  <a:lnTo>
                    <a:pt x="16306" y="3270"/>
                  </a:lnTo>
                  <a:cubicBezTo>
                    <a:pt x="16324" y="3255"/>
                    <a:pt x="16345" y="3239"/>
                    <a:pt x="16361" y="3224"/>
                  </a:cubicBezTo>
                  <a:cubicBezTo>
                    <a:pt x="16268" y="3213"/>
                    <a:pt x="16185" y="3203"/>
                    <a:pt x="16091" y="3182"/>
                  </a:cubicBezTo>
                  <a:cubicBezTo>
                    <a:pt x="16195" y="3120"/>
                    <a:pt x="16289" y="3058"/>
                    <a:pt x="16392" y="2985"/>
                  </a:cubicBezTo>
                  <a:lnTo>
                    <a:pt x="16392" y="2985"/>
                  </a:lnTo>
                  <a:cubicBezTo>
                    <a:pt x="16278" y="3016"/>
                    <a:pt x="16174" y="3037"/>
                    <a:pt x="16071" y="3058"/>
                  </a:cubicBezTo>
                  <a:cubicBezTo>
                    <a:pt x="16091" y="2985"/>
                    <a:pt x="16123" y="2913"/>
                    <a:pt x="16154" y="2851"/>
                  </a:cubicBezTo>
                  <a:cubicBezTo>
                    <a:pt x="16112" y="2851"/>
                    <a:pt x="16071" y="2860"/>
                    <a:pt x="16029" y="2860"/>
                  </a:cubicBezTo>
                  <a:cubicBezTo>
                    <a:pt x="16061" y="2830"/>
                    <a:pt x="16082" y="2788"/>
                    <a:pt x="16102" y="2747"/>
                  </a:cubicBezTo>
                  <a:lnTo>
                    <a:pt x="16102" y="2747"/>
                  </a:lnTo>
                  <a:cubicBezTo>
                    <a:pt x="16071" y="2757"/>
                    <a:pt x="16029" y="2757"/>
                    <a:pt x="15988" y="2757"/>
                  </a:cubicBezTo>
                  <a:cubicBezTo>
                    <a:pt x="15999" y="2809"/>
                    <a:pt x="15957" y="2871"/>
                    <a:pt x="15895" y="2902"/>
                  </a:cubicBezTo>
                  <a:cubicBezTo>
                    <a:pt x="15833" y="2768"/>
                    <a:pt x="15895" y="2602"/>
                    <a:pt x="16029" y="2508"/>
                  </a:cubicBezTo>
                  <a:lnTo>
                    <a:pt x="16029" y="2508"/>
                  </a:lnTo>
                  <a:cubicBezTo>
                    <a:pt x="15988" y="2519"/>
                    <a:pt x="15946" y="2529"/>
                    <a:pt x="15916" y="2540"/>
                  </a:cubicBezTo>
                  <a:cubicBezTo>
                    <a:pt x="15895" y="2498"/>
                    <a:pt x="15874" y="2467"/>
                    <a:pt x="15854" y="2425"/>
                  </a:cubicBezTo>
                  <a:cubicBezTo>
                    <a:pt x="15905" y="2384"/>
                    <a:pt x="15978" y="2353"/>
                    <a:pt x="16061" y="2353"/>
                  </a:cubicBezTo>
                  <a:cubicBezTo>
                    <a:pt x="16082" y="2312"/>
                    <a:pt x="16061" y="2250"/>
                    <a:pt x="15999" y="2229"/>
                  </a:cubicBezTo>
                  <a:cubicBezTo>
                    <a:pt x="15978" y="2270"/>
                    <a:pt x="15926" y="2301"/>
                    <a:pt x="15864" y="2301"/>
                  </a:cubicBezTo>
                  <a:cubicBezTo>
                    <a:pt x="15843" y="2270"/>
                    <a:pt x="15833" y="2239"/>
                    <a:pt x="15812" y="2197"/>
                  </a:cubicBezTo>
                  <a:cubicBezTo>
                    <a:pt x="15895" y="2146"/>
                    <a:pt x="15957" y="2063"/>
                    <a:pt x="15999" y="1980"/>
                  </a:cubicBezTo>
                  <a:lnTo>
                    <a:pt x="15999" y="1980"/>
                  </a:lnTo>
                  <a:cubicBezTo>
                    <a:pt x="15962" y="2016"/>
                    <a:pt x="15911" y="2044"/>
                    <a:pt x="15850" y="2044"/>
                  </a:cubicBezTo>
                  <a:cubicBezTo>
                    <a:pt x="15841" y="2044"/>
                    <a:pt x="15831" y="2044"/>
                    <a:pt x="15822" y="2042"/>
                  </a:cubicBezTo>
                  <a:cubicBezTo>
                    <a:pt x="15812" y="1814"/>
                    <a:pt x="15822" y="1586"/>
                    <a:pt x="15791" y="1348"/>
                  </a:cubicBezTo>
                  <a:cubicBezTo>
                    <a:pt x="15781" y="1400"/>
                    <a:pt x="15719" y="1932"/>
                    <a:pt x="15749" y="1939"/>
                  </a:cubicBezTo>
                  <a:lnTo>
                    <a:pt x="15749" y="1939"/>
                  </a:lnTo>
                  <a:cubicBezTo>
                    <a:pt x="15711" y="1935"/>
                    <a:pt x="15673" y="1932"/>
                    <a:pt x="15636" y="1932"/>
                  </a:cubicBezTo>
                  <a:cubicBezTo>
                    <a:pt x="15571" y="1932"/>
                    <a:pt x="15508" y="1940"/>
                    <a:pt x="15449" y="1959"/>
                  </a:cubicBezTo>
                  <a:cubicBezTo>
                    <a:pt x="15522" y="2001"/>
                    <a:pt x="15626" y="2032"/>
                    <a:pt x="15718" y="2032"/>
                  </a:cubicBezTo>
                  <a:cubicBezTo>
                    <a:pt x="15677" y="2084"/>
                    <a:pt x="15646" y="2146"/>
                    <a:pt x="15605" y="2197"/>
                  </a:cubicBezTo>
                  <a:cubicBezTo>
                    <a:pt x="15600" y="2174"/>
                    <a:pt x="15574" y="2163"/>
                    <a:pt x="15547" y="2163"/>
                  </a:cubicBezTo>
                  <a:cubicBezTo>
                    <a:pt x="15513" y="2163"/>
                    <a:pt x="15476" y="2179"/>
                    <a:pt x="15470" y="2208"/>
                  </a:cubicBezTo>
                  <a:cubicBezTo>
                    <a:pt x="15573" y="2218"/>
                    <a:pt x="15667" y="2260"/>
                    <a:pt x="15729" y="2322"/>
                  </a:cubicBezTo>
                  <a:cubicBezTo>
                    <a:pt x="15626" y="2322"/>
                    <a:pt x="15532" y="2374"/>
                    <a:pt x="15481" y="2436"/>
                  </a:cubicBezTo>
                  <a:cubicBezTo>
                    <a:pt x="15522" y="2436"/>
                    <a:pt x="15532" y="2487"/>
                    <a:pt x="15501" y="2487"/>
                  </a:cubicBezTo>
                  <a:cubicBezTo>
                    <a:pt x="15563" y="2487"/>
                    <a:pt x="15626" y="2487"/>
                    <a:pt x="15677" y="2467"/>
                  </a:cubicBezTo>
                  <a:cubicBezTo>
                    <a:pt x="15688" y="2623"/>
                    <a:pt x="15677" y="2798"/>
                    <a:pt x="15688" y="2964"/>
                  </a:cubicBezTo>
                  <a:cubicBezTo>
                    <a:pt x="15636" y="2985"/>
                    <a:pt x="15605" y="3026"/>
                    <a:pt x="15594" y="3068"/>
                  </a:cubicBezTo>
                  <a:cubicBezTo>
                    <a:pt x="15490" y="3037"/>
                    <a:pt x="15387" y="2996"/>
                    <a:pt x="15283" y="2964"/>
                  </a:cubicBezTo>
                  <a:lnTo>
                    <a:pt x="15283" y="2964"/>
                  </a:lnTo>
                  <a:cubicBezTo>
                    <a:pt x="15304" y="2975"/>
                    <a:pt x="15315" y="3006"/>
                    <a:pt x="15294" y="3016"/>
                  </a:cubicBezTo>
                  <a:cubicBezTo>
                    <a:pt x="15289" y="3019"/>
                    <a:pt x="15282" y="3020"/>
                    <a:pt x="15274" y="3020"/>
                  </a:cubicBezTo>
                  <a:cubicBezTo>
                    <a:pt x="15262" y="3020"/>
                    <a:pt x="15249" y="3017"/>
                    <a:pt x="15240" y="3010"/>
                  </a:cubicBezTo>
                  <a:lnTo>
                    <a:pt x="15240" y="3010"/>
                  </a:lnTo>
                  <a:cubicBezTo>
                    <a:pt x="15304" y="3117"/>
                    <a:pt x="15413" y="3205"/>
                    <a:pt x="15532" y="3254"/>
                  </a:cubicBezTo>
                  <a:cubicBezTo>
                    <a:pt x="15514" y="3248"/>
                    <a:pt x="15493" y="3242"/>
                    <a:pt x="15472" y="3242"/>
                  </a:cubicBezTo>
                  <a:cubicBezTo>
                    <a:pt x="15456" y="3242"/>
                    <a:pt x="15442" y="3246"/>
                    <a:pt x="15428" y="3254"/>
                  </a:cubicBezTo>
                  <a:cubicBezTo>
                    <a:pt x="15422" y="3261"/>
                    <a:pt x="15420" y="3270"/>
                    <a:pt x="15423" y="3280"/>
                  </a:cubicBezTo>
                  <a:lnTo>
                    <a:pt x="15423" y="3280"/>
                  </a:lnTo>
                  <a:cubicBezTo>
                    <a:pt x="15370" y="3251"/>
                    <a:pt x="15322" y="3227"/>
                    <a:pt x="15273" y="3203"/>
                  </a:cubicBezTo>
                  <a:lnTo>
                    <a:pt x="15273" y="3203"/>
                  </a:lnTo>
                  <a:cubicBezTo>
                    <a:pt x="15335" y="3348"/>
                    <a:pt x="15408" y="3503"/>
                    <a:pt x="15553" y="3607"/>
                  </a:cubicBezTo>
                  <a:cubicBezTo>
                    <a:pt x="15553" y="3607"/>
                    <a:pt x="15460" y="3669"/>
                    <a:pt x="15460" y="3679"/>
                  </a:cubicBezTo>
                  <a:lnTo>
                    <a:pt x="15460" y="3689"/>
                  </a:lnTo>
                  <a:cubicBezTo>
                    <a:pt x="15481" y="3731"/>
                    <a:pt x="15532" y="3762"/>
                    <a:pt x="15522" y="3804"/>
                  </a:cubicBezTo>
                  <a:cubicBezTo>
                    <a:pt x="15501" y="3783"/>
                    <a:pt x="15481" y="3783"/>
                    <a:pt x="15449" y="3772"/>
                  </a:cubicBezTo>
                  <a:lnTo>
                    <a:pt x="15449" y="3772"/>
                  </a:lnTo>
                  <a:cubicBezTo>
                    <a:pt x="15439" y="3783"/>
                    <a:pt x="15449" y="3804"/>
                    <a:pt x="15460" y="3814"/>
                  </a:cubicBezTo>
                  <a:cubicBezTo>
                    <a:pt x="15470" y="3825"/>
                    <a:pt x="15481" y="3845"/>
                    <a:pt x="15470" y="3855"/>
                  </a:cubicBezTo>
                  <a:cubicBezTo>
                    <a:pt x="15439" y="3845"/>
                    <a:pt x="15408" y="3814"/>
                    <a:pt x="15398" y="3783"/>
                  </a:cubicBezTo>
                  <a:cubicBezTo>
                    <a:pt x="15377" y="3804"/>
                    <a:pt x="15366" y="3825"/>
                    <a:pt x="15377" y="3855"/>
                  </a:cubicBezTo>
                  <a:cubicBezTo>
                    <a:pt x="15366" y="3834"/>
                    <a:pt x="15345" y="3834"/>
                    <a:pt x="15325" y="3825"/>
                  </a:cubicBezTo>
                  <a:cubicBezTo>
                    <a:pt x="15315" y="3834"/>
                    <a:pt x="15315" y="3855"/>
                    <a:pt x="15325" y="3866"/>
                  </a:cubicBezTo>
                  <a:lnTo>
                    <a:pt x="15356" y="3897"/>
                  </a:lnTo>
                  <a:cubicBezTo>
                    <a:pt x="15345" y="3897"/>
                    <a:pt x="15335" y="3897"/>
                    <a:pt x="15325" y="3887"/>
                  </a:cubicBezTo>
                  <a:cubicBezTo>
                    <a:pt x="15315" y="3887"/>
                    <a:pt x="15315" y="3887"/>
                    <a:pt x="15315" y="3897"/>
                  </a:cubicBezTo>
                  <a:cubicBezTo>
                    <a:pt x="15304" y="3897"/>
                    <a:pt x="15304" y="3907"/>
                    <a:pt x="15315" y="3907"/>
                  </a:cubicBezTo>
                  <a:cubicBezTo>
                    <a:pt x="15325" y="3907"/>
                    <a:pt x="15325" y="3917"/>
                    <a:pt x="15335" y="3917"/>
                  </a:cubicBezTo>
                  <a:cubicBezTo>
                    <a:pt x="15345" y="3928"/>
                    <a:pt x="15335" y="3938"/>
                    <a:pt x="15325" y="3949"/>
                  </a:cubicBezTo>
                  <a:lnTo>
                    <a:pt x="15294" y="3949"/>
                  </a:lnTo>
                  <a:cubicBezTo>
                    <a:pt x="15253" y="3938"/>
                    <a:pt x="15221" y="3907"/>
                    <a:pt x="15232" y="3876"/>
                  </a:cubicBezTo>
                  <a:lnTo>
                    <a:pt x="15232" y="3876"/>
                  </a:lnTo>
                  <a:cubicBezTo>
                    <a:pt x="15211" y="3897"/>
                    <a:pt x="15200" y="3907"/>
                    <a:pt x="15180" y="3917"/>
                  </a:cubicBezTo>
                  <a:cubicBezTo>
                    <a:pt x="15180" y="3897"/>
                    <a:pt x="15170" y="3866"/>
                    <a:pt x="15149" y="3845"/>
                  </a:cubicBezTo>
                  <a:cubicBezTo>
                    <a:pt x="15138" y="3855"/>
                    <a:pt x="15117" y="3876"/>
                    <a:pt x="15117" y="3887"/>
                  </a:cubicBezTo>
                  <a:cubicBezTo>
                    <a:pt x="15108" y="3876"/>
                    <a:pt x="15097" y="3866"/>
                    <a:pt x="15076" y="3866"/>
                  </a:cubicBezTo>
                  <a:cubicBezTo>
                    <a:pt x="15066" y="3876"/>
                    <a:pt x="15087" y="3917"/>
                    <a:pt x="15066" y="3928"/>
                  </a:cubicBezTo>
                  <a:cubicBezTo>
                    <a:pt x="15045" y="3928"/>
                    <a:pt x="15025" y="3917"/>
                    <a:pt x="15014" y="3907"/>
                  </a:cubicBezTo>
                  <a:cubicBezTo>
                    <a:pt x="15014" y="3897"/>
                    <a:pt x="15004" y="3772"/>
                    <a:pt x="15004" y="3762"/>
                  </a:cubicBezTo>
                  <a:cubicBezTo>
                    <a:pt x="15025" y="3752"/>
                    <a:pt x="15014" y="3710"/>
                    <a:pt x="14983" y="3700"/>
                  </a:cubicBezTo>
                  <a:lnTo>
                    <a:pt x="15045" y="3669"/>
                  </a:lnTo>
                  <a:cubicBezTo>
                    <a:pt x="15014" y="3659"/>
                    <a:pt x="14993" y="3648"/>
                    <a:pt x="14972" y="3627"/>
                  </a:cubicBezTo>
                  <a:cubicBezTo>
                    <a:pt x="15014" y="3627"/>
                    <a:pt x="15055" y="3617"/>
                    <a:pt x="15087" y="3617"/>
                  </a:cubicBezTo>
                  <a:cubicBezTo>
                    <a:pt x="15076" y="3607"/>
                    <a:pt x="15055" y="3586"/>
                    <a:pt x="15035" y="3576"/>
                  </a:cubicBezTo>
                  <a:lnTo>
                    <a:pt x="15035" y="3576"/>
                  </a:lnTo>
                  <a:cubicBezTo>
                    <a:pt x="15066" y="3586"/>
                    <a:pt x="15097" y="3586"/>
                    <a:pt x="15128" y="3597"/>
                  </a:cubicBezTo>
                  <a:cubicBezTo>
                    <a:pt x="15138" y="3597"/>
                    <a:pt x="15159" y="3597"/>
                    <a:pt x="15170" y="3586"/>
                  </a:cubicBezTo>
                  <a:cubicBezTo>
                    <a:pt x="15180" y="3576"/>
                    <a:pt x="15170" y="3565"/>
                    <a:pt x="15159" y="3555"/>
                  </a:cubicBezTo>
                  <a:cubicBezTo>
                    <a:pt x="15149" y="3544"/>
                    <a:pt x="15128" y="3544"/>
                    <a:pt x="15117" y="3544"/>
                  </a:cubicBezTo>
                  <a:cubicBezTo>
                    <a:pt x="15117" y="3534"/>
                    <a:pt x="15128" y="3514"/>
                    <a:pt x="15138" y="3503"/>
                  </a:cubicBezTo>
                  <a:lnTo>
                    <a:pt x="15066" y="3503"/>
                  </a:lnTo>
                  <a:cubicBezTo>
                    <a:pt x="15076" y="3493"/>
                    <a:pt x="15087" y="3482"/>
                    <a:pt x="15108" y="3472"/>
                  </a:cubicBezTo>
                  <a:lnTo>
                    <a:pt x="15108" y="3472"/>
                  </a:lnTo>
                  <a:cubicBezTo>
                    <a:pt x="15055" y="3482"/>
                    <a:pt x="15004" y="3503"/>
                    <a:pt x="14952" y="3524"/>
                  </a:cubicBezTo>
                  <a:cubicBezTo>
                    <a:pt x="14942" y="3482"/>
                    <a:pt x="14931" y="3431"/>
                    <a:pt x="14931" y="3389"/>
                  </a:cubicBezTo>
                  <a:lnTo>
                    <a:pt x="14931" y="3389"/>
                  </a:lnTo>
                  <a:cubicBezTo>
                    <a:pt x="14931" y="3389"/>
                    <a:pt x="14936" y="3394"/>
                    <a:pt x="14942" y="3394"/>
                  </a:cubicBezTo>
                  <a:cubicBezTo>
                    <a:pt x="14945" y="3394"/>
                    <a:pt x="14948" y="3393"/>
                    <a:pt x="14952" y="3389"/>
                  </a:cubicBezTo>
                  <a:cubicBezTo>
                    <a:pt x="14962" y="3379"/>
                    <a:pt x="14952" y="3369"/>
                    <a:pt x="14942" y="3358"/>
                  </a:cubicBezTo>
                  <a:cubicBezTo>
                    <a:pt x="14983" y="3358"/>
                    <a:pt x="15025" y="3369"/>
                    <a:pt x="15066" y="3379"/>
                  </a:cubicBezTo>
                  <a:cubicBezTo>
                    <a:pt x="15066" y="3374"/>
                    <a:pt x="15066" y="3366"/>
                    <a:pt x="15063" y="3359"/>
                  </a:cubicBezTo>
                  <a:lnTo>
                    <a:pt x="15063" y="3359"/>
                  </a:lnTo>
                  <a:cubicBezTo>
                    <a:pt x="15084" y="3370"/>
                    <a:pt x="15108" y="3377"/>
                    <a:pt x="15132" y="3377"/>
                  </a:cubicBezTo>
                  <a:cubicBezTo>
                    <a:pt x="15155" y="3377"/>
                    <a:pt x="15179" y="3371"/>
                    <a:pt x="15200" y="3358"/>
                  </a:cubicBezTo>
                  <a:cubicBezTo>
                    <a:pt x="15170" y="3348"/>
                    <a:pt x="15149" y="3337"/>
                    <a:pt x="15128" y="3327"/>
                  </a:cubicBezTo>
                  <a:cubicBezTo>
                    <a:pt x="15149" y="3327"/>
                    <a:pt x="15170" y="3316"/>
                    <a:pt x="15190" y="3316"/>
                  </a:cubicBezTo>
                  <a:cubicBezTo>
                    <a:pt x="15159" y="3316"/>
                    <a:pt x="15117" y="3306"/>
                    <a:pt x="15087" y="3296"/>
                  </a:cubicBezTo>
                  <a:cubicBezTo>
                    <a:pt x="15117" y="3296"/>
                    <a:pt x="15149" y="3296"/>
                    <a:pt x="15170" y="3286"/>
                  </a:cubicBezTo>
                  <a:cubicBezTo>
                    <a:pt x="15190" y="3275"/>
                    <a:pt x="15211" y="3254"/>
                    <a:pt x="15211" y="3233"/>
                  </a:cubicBezTo>
                  <a:lnTo>
                    <a:pt x="15211" y="3233"/>
                  </a:lnTo>
                  <a:cubicBezTo>
                    <a:pt x="15170" y="3244"/>
                    <a:pt x="15138" y="3254"/>
                    <a:pt x="15097" y="3265"/>
                  </a:cubicBezTo>
                  <a:cubicBezTo>
                    <a:pt x="15108" y="3254"/>
                    <a:pt x="15117" y="3233"/>
                    <a:pt x="15117" y="3224"/>
                  </a:cubicBezTo>
                  <a:cubicBezTo>
                    <a:pt x="15107" y="3218"/>
                    <a:pt x="15094" y="3215"/>
                    <a:pt x="15080" y="3215"/>
                  </a:cubicBezTo>
                  <a:cubicBezTo>
                    <a:pt x="15066" y="3215"/>
                    <a:pt x="15050" y="3218"/>
                    <a:pt x="15035" y="3224"/>
                  </a:cubicBezTo>
                  <a:cubicBezTo>
                    <a:pt x="15045" y="3213"/>
                    <a:pt x="15045" y="3203"/>
                    <a:pt x="15055" y="3182"/>
                  </a:cubicBezTo>
                  <a:lnTo>
                    <a:pt x="15055" y="3182"/>
                  </a:lnTo>
                  <a:cubicBezTo>
                    <a:pt x="15035" y="3203"/>
                    <a:pt x="15004" y="3213"/>
                    <a:pt x="14983" y="3233"/>
                  </a:cubicBezTo>
                  <a:cubicBezTo>
                    <a:pt x="14983" y="3224"/>
                    <a:pt x="14983" y="3213"/>
                    <a:pt x="14972" y="3203"/>
                  </a:cubicBezTo>
                  <a:cubicBezTo>
                    <a:pt x="14942" y="3233"/>
                    <a:pt x="14910" y="3265"/>
                    <a:pt x="14890" y="3296"/>
                  </a:cubicBezTo>
                  <a:cubicBezTo>
                    <a:pt x="14880" y="3068"/>
                    <a:pt x="14880" y="2840"/>
                    <a:pt x="14880" y="2602"/>
                  </a:cubicBezTo>
                  <a:cubicBezTo>
                    <a:pt x="14880" y="2563"/>
                    <a:pt x="14870" y="2515"/>
                    <a:pt x="14852" y="2475"/>
                  </a:cubicBezTo>
                  <a:lnTo>
                    <a:pt x="14852" y="2475"/>
                  </a:lnTo>
                  <a:cubicBezTo>
                    <a:pt x="14864" y="2511"/>
                    <a:pt x="14838" y="2584"/>
                    <a:pt x="14838" y="2612"/>
                  </a:cubicBezTo>
                  <a:cubicBezTo>
                    <a:pt x="14817" y="2705"/>
                    <a:pt x="14807" y="2788"/>
                    <a:pt x="14797" y="2871"/>
                  </a:cubicBezTo>
                  <a:cubicBezTo>
                    <a:pt x="14786" y="2964"/>
                    <a:pt x="14776" y="3047"/>
                    <a:pt x="14776" y="3130"/>
                  </a:cubicBezTo>
                  <a:cubicBezTo>
                    <a:pt x="14765" y="3141"/>
                    <a:pt x="14776" y="3244"/>
                    <a:pt x="14765" y="3254"/>
                  </a:cubicBezTo>
                  <a:cubicBezTo>
                    <a:pt x="14724" y="3233"/>
                    <a:pt x="14703" y="3182"/>
                    <a:pt x="14682" y="3151"/>
                  </a:cubicBezTo>
                  <a:lnTo>
                    <a:pt x="14682" y="3151"/>
                  </a:lnTo>
                  <a:cubicBezTo>
                    <a:pt x="14682" y="3161"/>
                    <a:pt x="14682" y="3182"/>
                    <a:pt x="14693" y="3192"/>
                  </a:cubicBezTo>
                  <a:cubicBezTo>
                    <a:pt x="14662" y="3171"/>
                    <a:pt x="14631" y="3161"/>
                    <a:pt x="14599" y="3151"/>
                  </a:cubicBezTo>
                  <a:lnTo>
                    <a:pt x="14599" y="3151"/>
                  </a:lnTo>
                  <a:cubicBezTo>
                    <a:pt x="14599" y="3171"/>
                    <a:pt x="14610" y="3192"/>
                    <a:pt x="14631" y="3203"/>
                  </a:cubicBezTo>
                  <a:cubicBezTo>
                    <a:pt x="14599" y="3203"/>
                    <a:pt x="14569" y="3192"/>
                    <a:pt x="14548" y="3192"/>
                  </a:cubicBezTo>
                  <a:cubicBezTo>
                    <a:pt x="14548" y="3213"/>
                    <a:pt x="14569" y="3233"/>
                    <a:pt x="14589" y="3244"/>
                  </a:cubicBezTo>
                  <a:lnTo>
                    <a:pt x="14527" y="3244"/>
                  </a:lnTo>
                  <a:cubicBezTo>
                    <a:pt x="14496" y="3254"/>
                    <a:pt x="14486" y="3265"/>
                    <a:pt x="14475" y="3286"/>
                  </a:cubicBezTo>
                  <a:cubicBezTo>
                    <a:pt x="14507" y="3286"/>
                    <a:pt x="14527" y="3296"/>
                    <a:pt x="14548" y="3296"/>
                  </a:cubicBezTo>
                  <a:cubicBezTo>
                    <a:pt x="14548" y="3306"/>
                    <a:pt x="14537" y="3306"/>
                    <a:pt x="14527" y="3316"/>
                  </a:cubicBezTo>
                  <a:cubicBezTo>
                    <a:pt x="14517" y="3327"/>
                    <a:pt x="14517" y="3337"/>
                    <a:pt x="14527" y="3337"/>
                  </a:cubicBezTo>
                  <a:lnTo>
                    <a:pt x="14548" y="3337"/>
                  </a:lnTo>
                  <a:cubicBezTo>
                    <a:pt x="14552" y="3335"/>
                    <a:pt x="14556" y="3335"/>
                    <a:pt x="14560" y="3335"/>
                  </a:cubicBezTo>
                  <a:cubicBezTo>
                    <a:pt x="14578" y="3335"/>
                    <a:pt x="14598" y="3352"/>
                    <a:pt x="14589" y="3369"/>
                  </a:cubicBezTo>
                  <a:cubicBezTo>
                    <a:pt x="14620" y="3369"/>
                    <a:pt x="14652" y="3358"/>
                    <a:pt x="14672" y="3358"/>
                  </a:cubicBezTo>
                  <a:cubicBezTo>
                    <a:pt x="14662" y="3369"/>
                    <a:pt x="14672" y="3379"/>
                    <a:pt x="14682" y="3389"/>
                  </a:cubicBezTo>
                  <a:cubicBezTo>
                    <a:pt x="14693" y="3399"/>
                    <a:pt x="14714" y="3399"/>
                    <a:pt x="14724" y="3410"/>
                  </a:cubicBezTo>
                  <a:cubicBezTo>
                    <a:pt x="14755" y="3431"/>
                    <a:pt x="14765" y="3461"/>
                    <a:pt x="14744" y="3482"/>
                  </a:cubicBezTo>
                  <a:cubicBezTo>
                    <a:pt x="14672" y="3482"/>
                    <a:pt x="14652" y="3389"/>
                    <a:pt x="14579" y="3389"/>
                  </a:cubicBezTo>
                  <a:lnTo>
                    <a:pt x="14579" y="3420"/>
                  </a:lnTo>
                  <a:cubicBezTo>
                    <a:pt x="14558" y="3399"/>
                    <a:pt x="14517" y="3389"/>
                    <a:pt x="14486" y="3389"/>
                  </a:cubicBezTo>
                  <a:cubicBezTo>
                    <a:pt x="14496" y="3399"/>
                    <a:pt x="14507" y="3410"/>
                    <a:pt x="14507" y="3420"/>
                  </a:cubicBezTo>
                  <a:cubicBezTo>
                    <a:pt x="14486" y="3410"/>
                    <a:pt x="14465" y="3410"/>
                    <a:pt x="14444" y="3410"/>
                  </a:cubicBezTo>
                  <a:lnTo>
                    <a:pt x="14465" y="3431"/>
                  </a:lnTo>
                  <a:cubicBezTo>
                    <a:pt x="14424" y="3441"/>
                    <a:pt x="14382" y="3461"/>
                    <a:pt x="14341" y="3482"/>
                  </a:cubicBezTo>
                  <a:lnTo>
                    <a:pt x="14465" y="3482"/>
                  </a:lnTo>
                  <a:cubicBezTo>
                    <a:pt x="14444" y="3503"/>
                    <a:pt x="14434" y="3534"/>
                    <a:pt x="14434" y="3555"/>
                  </a:cubicBezTo>
                  <a:cubicBezTo>
                    <a:pt x="14475" y="3555"/>
                    <a:pt x="14507" y="3544"/>
                    <a:pt x="14537" y="3524"/>
                  </a:cubicBezTo>
                  <a:cubicBezTo>
                    <a:pt x="14537" y="3544"/>
                    <a:pt x="14548" y="3555"/>
                    <a:pt x="14558" y="3565"/>
                  </a:cubicBezTo>
                  <a:cubicBezTo>
                    <a:pt x="14589" y="3555"/>
                    <a:pt x="14610" y="3544"/>
                    <a:pt x="14641" y="3534"/>
                  </a:cubicBezTo>
                  <a:cubicBezTo>
                    <a:pt x="14652" y="3544"/>
                    <a:pt x="14652" y="3555"/>
                    <a:pt x="14652" y="3565"/>
                  </a:cubicBezTo>
                  <a:cubicBezTo>
                    <a:pt x="14670" y="3556"/>
                    <a:pt x="14691" y="3551"/>
                    <a:pt x="14710" y="3551"/>
                  </a:cubicBezTo>
                  <a:cubicBezTo>
                    <a:pt x="14733" y="3551"/>
                    <a:pt x="14754" y="3558"/>
                    <a:pt x="14765" y="3576"/>
                  </a:cubicBezTo>
                  <a:cubicBezTo>
                    <a:pt x="14756" y="3585"/>
                    <a:pt x="14744" y="3588"/>
                    <a:pt x="14730" y="3588"/>
                  </a:cubicBezTo>
                  <a:cubicBezTo>
                    <a:pt x="14706" y="3588"/>
                    <a:pt x="14678" y="3580"/>
                    <a:pt x="14656" y="3580"/>
                  </a:cubicBezTo>
                  <a:cubicBezTo>
                    <a:pt x="14646" y="3580"/>
                    <a:pt x="14638" y="3581"/>
                    <a:pt x="14631" y="3586"/>
                  </a:cubicBezTo>
                  <a:cubicBezTo>
                    <a:pt x="14652" y="3597"/>
                    <a:pt x="14662" y="3607"/>
                    <a:pt x="14682" y="3617"/>
                  </a:cubicBezTo>
                  <a:cubicBezTo>
                    <a:pt x="14677" y="3622"/>
                    <a:pt x="14670" y="3622"/>
                    <a:pt x="14662" y="3622"/>
                  </a:cubicBezTo>
                  <a:cubicBezTo>
                    <a:pt x="14654" y="3622"/>
                    <a:pt x="14646" y="3622"/>
                    <a:pt x="14641" y="3627"/>
                  </a:cubicBezTo>
                  <a:cubicBezTo>
                    <a:pt x="14620" y="3648"/>
                    <a:pt x="14693" y="3659"/>
                    <a:pt x="14693" y="3689"/>
                  </a:cubicBezTo>
                  <a:cubicBezTo>
                    <a:pt x="14672" y="3689"/>
                    <a:pt x="14652" y="3700"/>
                    <a:pt x="14631" y="3710"/>
                  </a:cubicBezTo>
                  <a:cubicBezTo>
                    <a:pt x="14649" y="3719"/>
                    <a:pt x="14636" y="3744"/>
                    <a:pt x="14612" y="3744"/>
                  </a:cubicBezTo>
                  <a:cubicBezTo>
                    <a:pt x="14608" y="3744"/>
                    <a:pt x="14604" y="3743"/>
                    <a:pt x="14599" y="3742"/>
                  </a:cubicBezTo>
                  <a:cubicBezTo>
                    <a:pt x="14579" y="3742"/>
                    <a:pt x="14558" y="3731"/>
                    <a:pt x="14548" y="3710"/>
                  </a:cubicBezTo>
                  <a:cubicBezTo>
                    <a:pt x="14517" y="3689"/>
                    <a:pt x="14486" y="3669"/>
                    <a:pt x="14444" y="3659"/>
                  </a:cubicBezTo>
                  <a:lnTo>
                    <a:pt x="14444" y="3659"/>
                  </a:lnTo>
                  <a:cubicBezTo>
                    <a:pt x="14465" y="3669"/>
                    <a:pt x="14434" y="3679"/>
                    <a:pt x="14424" y="3679"/>
                  </a:cubicBezTo>
                  <a:cubicBezTo>
                    <a:pt x="14410" y="3679"/>
                    <a:pt x="14396" y="3675"/>
                    <a:pt x="14385" y="3675"/>
                  </a:cubicBezTo>
                  <a:cubicBezTo>
                    <a:pt x="14380" y="3675"/>
                    <a:pt x="14375" y="3676"/>
                    <a:pt x="14371" y="3679"/>
                  </a:cubicBezTo>
                  <a:cubicBezTo>
                    <a:pt x="14382" y="3689"/>
                    <a:pt x="14392" y="3710"/>
                    <a:pt x="14392" y="3721"/>
                  </a:cubicBezTo>
                  <a:cubicBezTo>
                    <a:pt x="14371" y="3721"/>
                    <a:pt x="14362" y="3731"/>
                    <a:pt x="14341" y="3742"/>
                  </a:cubicBezTo>
                  <a:cubicBezTo>
                    <a:pt x="14351" y="3762"/>
                    <a:pt x="14371" y="3772"/>
                    <a:pt x="14382" y="3783"/>
                  </a:cubicBezTo>
                  <a:cubicBezTo>
                    <a:pt x="14362" y="3793"/>
                    <a:pt x="14392" y="3825"/>
                    <a:pt x="14424" y="3825"/>
                  </a:cubicBezTo>
                  <a:cubicBezTo>
                    <a:pt x="14462" y="3831"/>
                    <a:pt x="14507" y="3841"/>
                    <a:pt x="14551" y="3841"/>
                  </a:cubicBezTo>
                  <a:cubicBezTo>
                    <a:pt x="14568" y="3841"/>
                    <a:pt x="14585" y="3839"/>
                    <a:pt x="14601" y="3835"/>
                  </a:cubicBezTo>
                  <a:lnTo>
                    <a:pt x="14601" y="3835"/>
                  </a:lnTo>
                  <a:cubicBezTo>
                    <a:pt x="14591" y="3850"/>
                    <a:pt x="14591" y="3874"/>
                    <a:pt x="14610" y="3887"/>
                  </a:cubicBezTo>
                  <a:cubicBezTo>
                    <a:pt x="14626" y="3892"/>
                    <a:pt x="14644" y="3894"/>
                    <a:pt x="14663" y="3894"/>
                  </a:cubicBezTo>
                  <a:cubicBezTo>
                    <a:pt x="14682" y="3894"/>
                    <a:pt x="14703" y="3892"/>
                    <a:pt x="14724" y="3887"/>
                  </a:cubicBezTo>
                  <a:lnTo>
                    <a:pt x="14724" y="3887"/>
                  </a:lnTo>
                  <a:cubicBezTo>
                    <a:pt x="14662" y="3917"/>
                    <a:pt x="14610" y="3949"/>
                    <a:pt x="14548" y="3970"/>
                  </a:cubicBezTo>
                  <a:cubicBezTo>
                    <a:pt x="14589" y="3990"/>
                    <a:pt x="14631" y="4000"/>
                    <a:pt x="14672" y="4011"/>
                  </a:cubicBezTo>
                  <a:cubicBezTo>
                    <a:pt x="14631" y="4032"/>
                    <a:pt x="14579" y="4042"/>
                    <a:pt x="14537" y="4062"/>
                  </a:cubicBezTo>
                  <a:cubicBezTo>
                    <a:pt x="14610" y="4083"/>
                    <a:pt x="14682" y="4104"/>
                    <a:pt x="14744" y="4135"/>
                  </a:cubicBezTo>
                  <a:cubicBezTo>
                    <a:pt x="14683" y="4162"/>
                    <a:pt x="14605" y="4189"/>
                    <a:pt x="14531" y="4209"/>
                  </a:cubicBezTo>
                  <a:lnTo>
                    <a:pt x="14531" y="4209"/>
                  </a:lnTo>
                  <a:cubicBezTo>
                    <a:pt x="14506" y="4201"/>
                    <a:pt x="14480" y="4198"/>
                    <a:pt x="14454" y="4198"/>
                  </a:cubicBezTo>
                  <a:cubicBezTo>
                    <a:pt x="14437" y="4137"/>
                    <a:pt x="14371" y="4099"/>
                    <a:pt x="14302" y="4099"/>
                  </a:cubicBezTo>
                  <a:cubicBezTo>
                    <a:pt x="14287" y="4099"/>
                    <a:pt x="14272" y="4100"/>
                    <a:pt x="14258" y="4104"/>
                  </a:cubicBezTo>
                  <a:cubicBezTo>
                    <a:pt x="14164" y="4083"/>
                    <a:pt x="14081" y="4052"/>
                    <a:pt x="13998" y="4011"/>
                  </a:cubicBezTo>
                  <a:cubicBezTo>
                    <a:pt x="13949" y="4021"/>
                    <a:pt x="13909" y="4031"/>
                    <a:pt x="13869" y="4041"/>
                  </a:cubicBezTo>
                  <a:lnTo>
                    <a:pt x="13869" y="4041"/>
                  </a:lnTo>
                  <a:cubicBezTo>
                    <a:pt x="13870" y="4040"/>
                    <a:pt x="13872" y="4040"/>
                    <a:pt x="13874" y="4040"/>
                  </a:cubicBezTo>
                  <a:cubicBezTo>
                    <a:pt x="13903" y="4040"/>
                    <a:pt x="13933" y="4075"/>
                    <a:pt x="13906" y="4094"/>
                  </a:cubicBezTo>
                  <a:cubicBezTo>
                    <a:pt x="13923" y="4088"/>
                    <a:pt x="13941" y="4082"/>
                    <a:pt x="13959" y="4082"/>
                  </a:cubicBezTo>
                  <a:cubicBezTo>
                    <a:pt x="13972" y="4082"/>
                    <a:pt x="13985" y="4085"/>
                    <a:pt x="13998" y="4094"/>
                  </a:cubicBezTo>
                  <a:cubicBezTo>
                    <a:pt x="14021" y="4101"/>
                    <a:pt x="14017" y="4130"/>
                    <a:pt x="14001" y="4138"/>
                  </a:cubicBezTo>
                  <a:lnTo>
                    <a:pt x="14001" y="4138"/>
                  </a:lnTo>
                  <a:cubicBezTo>
                    <a:pt x="14066" y="4145"/>
                    <a:pt x="14129" y="4146"/>
                    <a:pt x="14185" y="4156"/>
                  </a:cubicBezTo>
                  <a:cubicBezTo>
                    <a:pt x="14156" y="4156"/>
                    <a:pt x="14145" y="4201"/>
                    <a:pt x="14169" y="4223"/>
                  </a:cubicBezTo>
                  <a:lnTo>
                    <a:pt x="14169" y="4223"/>
                  </a:lnTo>
                  <a:cubicBezTo>
                    <a:pt x="14136" y="4220"/>
                    <a:pt x="14104" y="4218"/>
                    <a:pt x="14071" y="4218"/>
                  </a:cubicBezTo>
                  <a:cubicBezTo>
                    <a:pt x="14185" y="4280"/>
                    <a:pt x="14289" y="4353"/>
                    <a:pt x="14403" y="4415"/>
                  </a:cubicBezTo>
                  <a:cubicBezTo>
                    <a:pt x="14351" y="4488"/>
                    <a:pt x="14341" y="4580"/>
                    <a:pt x="14382" y="4663"/>
                  </a:cubicBezTo>
                  <a:cubicBezTo>
                    <a:pt x="14171" y="4634"/>
                    <a:pt x="13961" y="4545"/>
                    <a:pt x="13797" y="4417"/>
                  </a:cubicBezTo>
                  <a:lnTo>
                    <a:pt x="13797" y="4417"/>
                  </a:lnTo>
                  <a:cubicBezTo>
                    <a:pt x="13816" y="4442"/>
                    <a:pt x="13799" y="4482"/>
                    <a:pt x="13781" y="4508"/>
                  </a:cubicBezTo>
                  <a:cubicBezTo>
                    <a:pt x="13766" y="4531"/>
                    <a:pt x="13801" y="4565"/>
                    <a:pt x="13821" y="4565"/>
                  </a:cubicBezTo>
                  <a:cubicBezTo>
                    <a:pt x="13828" y="4565"/>
                    <a:pt x="13833" y="4561"/>
                    <a:pt x="13833" y="4550"/>
                  </a:cubicBezTo>
                  <a:cubicBezTo>
                    <a:pt x="13842" y="4641"/>
                    <a:pt x="13947" y="4708"/>
                    <a:pt x="14050" y="4708"/>
                  </a:cubicBezTo>
                  <a:lnTo>
                    <a:pt x="14050" y="4708"/>
                  </a:lnTo>
                  <a:cubicBezTo>
                    <a:pt x="14041" y="4716"/>
                    <a:pt x="14036" y="4727"/>
                    <a:pt x="14040" y="4736"/>
                  </a:cubicBezTo>
                  <a:cubicBezTo>
                    <a:pt x="14040" y="4757"/>
                    <a:pt x="14061" y="4778"/>
                    <a:pt x="14081" y="4798"/>
                  </a:cubicBezTo>
                  <a:cubicBezTo>
                    <a:pt x="14206" y="4891"/>
                    <a:pt x="14247" y="5057"/>
                    <a:pt x="14164" y="5181"/>
                  </a:cubicBezTo>
                  <a:cubicBezTo>
                    <a:pt x="14134" y="5172"/>
                    <a:pt x="14092" y="5161"/>
                    <a:pt x="14051" y="5140"/>
                  </a:cubicBezTo>
                  <a:cubicBezTo>
                    <a:pt x="14030" y="5202"/>
                    <a:pt x="14009" y="5254"/>
                    <a:pt x="13988" y="5306"/>
                  </a:cubicBezTo>
                  <a:cubicBezTo>
                    <a:pt x="13998" y="5347"/>
                    <a:pt x="14051" y="5368"/>
                    <a:pt x="14102" y="5389"/>
                  </a:cubicBezTo>
                  <a:cubicBezTo>
                    <a:pt x="14144" y="5409"/>
                    <a:pt x="14185" y="5451"/>
                    <a:pt x="14164" y="5492"/>
                  </a:cubicBezTo>
                  <a:cubicBezTo>
                    <a:pt x="14158" y="5505"/>
                    <a:pt x="14145" y="5510"/>
                    <a:pt x="14132" y="5510"/>
                  </a:cubicBezTo>
                  <a:cubicBezTo>
                    <a:pt x="14131" y="5510"/>
                    <a:pt x="14131" y="5510"/>
                    <a:pt x="14130" y="5510"/>
                  </a:cubicBezTo>
                  <a:lnTo>
                    <a:pt x="14130" y="5510"/>
                  </a:lnTo>
                  <a:cubicBezTo>
                    <a:pt x="14200" y="5598"/>
                    <a:pt x="14268" y="5686"/>
                    <a:pt x="14320" y="5782"/>
                  </a:cubicBezTo>
                  <a:cubicBezTo>
                    <a:pt x="14289" y="5814"/>
                    <a:pt x="14247" y="5835"/>
                    <a:pt x="14196" y="5845"/>
                  </a:cubicBezTo>
                  <a:cubicBezTo>
                    <a:pt x="14154" y="5814"/>
                    <a:pt x="14134" y="5772"/>
                    <a:pt x="14123" y="5731"/>
                  </a:cubicBezTo>
                  <a:cubicBezTo>
                    <a:pt x="14071" y="5741"/>
                    <a:pt x="13998" y="5762"/>
                    <a:pt x="13947" y="5762"/>
                  </a:cubicBezTo>
                  <a:cubicBezTo>
                    <a:pt x="13927" y="5786"/>
                    <a:pt x="13899" y="5804"/>
                    <a:pt x="13866" y="5814"/>
                  </a:cubicBezTo>
                  <a:lnTo>
                    <a:pt x="13866" y="5814"/>
                  </a:lnTo>
                  <a:cubicBezTo>
                    <a:pt x="13887" y="5778"/>
                    <a:pt x="13886" y="5734"/>
                    <a:pt x="13843" y="5710"/>
                  </a:cubicBezTo>
                  <a:lnTo>
                    <a:pt x="13843" y="5710"/>
                  </a:lnTo>
                  <a:cubicBezTo>
                    <a:pt x="13823" y="5752"/>
                    <a:pt x="13791" y="5782"/>
                    <a:pt x="13750" y="5814"/>
                  </a:cubicBezTo>
                  <a:cubicBezTo>
                    <a:pt x="13769" y="5819"/>
                    <a:pt x="13788" y="5822"/>
                    <a:pt x="13807" y="5822"/>
                  </a:cubicBezTo>
                  <a:cubicBezTo>
                    <a:pt x="13827" y="5822"/>
                    <a:pt x="13847" y="5819"/>
                    <a:pt x="13866" y="5814"/>
                  </a:cubicBezTo>
                  <a:lnTo>
                    <a:pt x="13866" y="5814"/>
                  </a:lnTo>
                  <a:cubicBezTo>
                    <a:pt x="13846" y="5846"/>
                    <a:pt x="13809" y="5873"/>
                    <a:pt x="13767" y="5873"/>
                  </a:cubicBezTo>
                  <a:cubicBezTo>
                    <a:pt x="13754" y="5873"/>
                    <a:pt x="13742" y="5870"/>
                    <a:pt x="13729" y="5865"/>
                  </a:cubicBezTo>
                  <a:cubicBezTo>
                    <a:pt x="13645" y="5841"/>
                    <a:pt x="13663" y="5734"/>
                    <a:pt x="13733" y="5700"/>
                  </a:cubicBezTo>
                  <a:lnTo>
                    <a:pt x="13733" y="5700"/>
                  </a:lnTo>
                  <a:cubicBezTo>
                    <a:pt x="13715" y="5702"/>
                    <a:pt x="13698" y="5705"/>
                    <a:pt x="13678" y="5710"/>
                  </a:cubicBezTo>
                  <a:cubicBezTo>
                    <a:pt x="13678" y="5648"/>
                    <a:pt x="13708" y="5586"/>
                    <a:pt x="13761" y="5545"/>
                  </a:cubicBezTo>
                  <a:cubicBezTo>
                    <a:pt x="13740" y="5513"/>
                    <a:pt x="13698" y="5492"/>
                    <a:pt x="13657" y="5482"/>
                  </a:cubicBezTo>
                  <a:cubicBezTo>
                    <a:pt x="13657" y="5527"/>
                    <a:pt x="13626" y="5571"/>
                    <a:pt x="13578" y="5596"/>
                  </a:cubicBezTo>
                  <a:lnTo>
                    <a:pt x="13578" y="5596"/>
                  </a:lnTo>
                  <a:cubicBezTo>
                    <a:pt x="13579" y="5593"/>
                    <a:pt x="13578" y="5590"/>
                    <a:pt x="13574" y="5586"/>
                  </a:cubicBezTo>
                  <a:cubicBezTo>
                    <a:pt x="13553" y="5565"/>
                    <a:pt x="13512" y="5575"/>
                    <a:pt x="13501" y="5554"/>
                  </a:cubicBezTo>
                  <a:cubicBezTo>
                    <a:pt x="13480" y="5524"/>
                    <a:pt x="13533" y="5503"/>
                    <a:pt x="13574" y="5492"/>
                  </a:cubicBezTo>
                  <a:cubicBezTo>
                    <a:pt x="13533" y="5492"/>
                    <a:pt x="13491" y="5482"/>
                    <a:pt x="13450" y="5462"/>
                  </a:cubicBezTo>
                  <a:cubicBezTo>
                    <a:pt x="13480" y="5430"/>
                    <a:pt x="13491" y="5389"/>
                    <a:pt x="13491" y="5358"/>
                  </a:cubicBezTo>
                  <a:cubicBezTo>
                    <a:pt x="13397" y="5337"/>
                    <a:pt x="13418" y="5213"/>
                    <a:pt x="13501" y="5161"/>
                  </a:cubicBezTo>
                  <a:cubicBezTo>
                    <a:pt x="13584" y="5109"/>
                    <a:pt x="13698" y="5089"/>
                    <a:pt x="13740" y="5016"/>
                  </a:cubicBezTo>
                  <a:cubicBezTo>
                    <a:pt x="13713" y="4973"/>
                    <a:pt x="13659" y="4951"/>
                    <a:pt x="13605" y="4951"/>
                  </a:cubicBezTo>
                  <a:cubicBezTo>
                    <a:pt x="13594" y="4951"/>
                    <a:pt x="13584" y="4952"/>
                    <a:pt x="13574" y="4953"/>
                  </a:cubicBezTo>
                  <a:cubicBezTo>
                    <a:pt x="13563" y="4902"/>
                    <a:pt x="13595" y="4850"/>
                    <a:pt x="13657" y="4819"/>
                  </a:cubicBezTo>
                  <a:cubicBezTo>
                    <a:pt x="13584" y="4819"/>
                    <a:pt x="13512" y="4829"/>
                    <a:pt x="13450" y="4829"/>
                  </a:cubicBezTo>
                  <a:cubicBezTo>
                    <a:pt x="13480" y="4767"/>
                    <a:pt x="13429" y="4695"/>
                    <a:pt x="13397" y="4633"/>
                  </a:cubicBezTo>
                  <a:cubicBezTo>
                    <a:pt x="13367" y="4571"/>
                    <a:pt x="13397" y="4467"/>
                    <a:pt x="13480" y="4467"/>
                  </a:cubicBezTo>
                  <a:cubicBezTo>
                    <a:pt x="13429" y="4456"/>
                    <a:pt x="13388" y="4415"/>
                    <a:pt x="13367" y="4373"/>
                  </a:cubicBezTo>
                  <a:cubicBezTo>
                    <a:pt x="13333" y="4376"/>
                    <a:pt x="13299" y="4378"/>
                    <a:pt x="13265" y="4378"/>
                  </a:cubicBezTo>
                  <a:cubicBezTo>
                    <a:pt x="13171" y="4378"/>
                    <a:pt x="13077" y="4368"/>
                    <a:pt x="12994" y="4353"/>
                  </a:cubicBezTo>
                  <a:cubicBezTo>
                    <a:pt x="13024" y="4311"/>
                    <a:pt x="13066" y="4270"/>
                    <a:pt x="13118" y="4249"/>
                  </a:cubicBezTo>
                  <a:cubicBezTo>
                    <a:pt x="13087" y="4218"/>
                    <a:pt x="13066" y="4187"/>
                    <a:pt x="13045" y="4156"/>
                  </a:cubicBezTo>
                  <a:cubicBezTo>
                    <a:pt x="13097" y="4125"/>
                    <a:pt x="13149" y="4094"/>
                    <a:pt x="13190" y="4073"/>
                  </a:cubicBezTo>
                  <a:cubicBezTo>
                    <a:pt x="13222" y="4011"/>
                    <a:pt x="13273" y="3949"/>
                    <a:pt x="13335" y="3897"/>
                  </a:cubicBezTo>
                  <a:cubicBezTo>
                    <a:pt x="13305" y="3876"/>
                    <a:pt x="13263" y="3855"/>
                    <a:pt x="13222" y="3855"/>
                  </a:cubicBezTo>
                  <a:cubicBezTo>
                    <a:pt x="13242" y="3825"/>
                    <a:pt x="13252" y="3793"/>
                    <a:pt x="13273" y="3762"/>
                  </a:cubicBezTo>
                  <a:lnTo>
                    <a:pt x="13273" y="3762"/>
                  </a:lnTo>
                  <a:cubicBezTo>
                    <a:pt x="13264" y="3771"/>
                    <a:pt x="13253" y="3775"/>
                    <a:pt x="13240" y="3775"/>
                  </a:cubicBezTo>
                  <a:cubicBezTo>
                    <a:pt x="13211" y="3775"/>
                    <a:pt x="13177" y="3753"/>
                    <a:pt x="13170" y="3731"/>
                  </a:cubicBezTo>
                  <a:cubicBezTo>
                    <a:pt x="13160" y="3700"/>
                    <a:pt x="13180" y="3659"/>
                    <a:pt x="13201" y="3627"/>
                  </a:cubicBezTo>
                  <a:lnTo>
                    <a:pt x="13201" y="3627"/>
                  </a:lnTo>
                  <a:cubicBezTo>
                    <a:pt x="13193" y="3631"/>
                    <a:pt x="13185" y="3632"/>
                    <a:pt x="13177" y="3632"/>
                  </a:cubicBezTo>
                  <a:cubicBezTo>
                    <a:pt x="13134" y="3632"/>
                    <a:pt x="13099" y="3590"/>
                    <a:pt x="13107" y="3555"/>
                  </a:cubicBezTo>
                  <a:lnTo>
                    <a:pt x="13107" y="3555"/>
                  </a:lnTo>
                  <a:cubicBezTo>
                    <a:pt x="13024" y="3597"/>
                    <a:pt x="12952" y="3648"/>
                    <a:pt x="12890" y="3710"/>
                  </a:cubicBezTo>
                  <a:cubicBezTo>
                    <a:pt x="12900" y="3669"/>
                    <a:pt x="12921" y="3627"/>
                    <a:pt x="12942" y="3586"/>
                  </a:cubicBezTo>
                  <a:lnTo>
                    <a:pt x="12942" y="3586"/>
                  </a:lnTo>
                  <a:cubicBezTo>
                    <a:pt x="12849" y="3627"/>
                    <a:pt x="12807" y="3710"/>
                    <a:pt x="12766" y="3793"/>
                  </a:cubicBezTo>
                  <a:cubicBezTo>
                    <a:pt x="12734" y="3876"/>
                    <a:pt x="12693" y="3959"/>
                    <a:pt x="12610" y="4011"/>
                  </a:cubicBezTo>
                  <a:cubicBezTo>
                    <a:pt x="12579" y="4030"/>
                    <a:pt x="12539" y="4040"/>
                    <a:pt x="12499" y="4040"/>
                  </a:cubicBezTo>
                  <a:cubicBezTo>
                    <a:pt x="12434" y="4040"/>
                    <a:pt x="12371" y="4015"/>
                    <a:pt x="12351" y="3970"/>
                  </a:cubicBezTo>
                  <a:cubicBezTo>
                    <a:pt x="12278" y="3980"/>
                    <a:pt x="12216" y="3990"/>
                    <a:pt x="12154" y="4011"/>
                  </a:cubicBezTo>
                  <a:cubicBezTo>
                    <a:pt x="12165" y="3949"/>
                    <a:pt x="12092" y="3887"/>
                    <a:pt x="12020" y="3887"/>
                  </a:cubicBezTo>
                  <a:cubicBezTo>
                    <a:pt x="12071" y="3866"/>
                    <a:pt x="12133" y="3845"/>
                    <a:pt x="12196" y="3834"/>
                  </a:cubicBezTo>
                  <a:cubicBezTo>
                    <a:pt x="12206" y="3772"/>
                    <a:pt x="12227" y="3721"/>
                    <a:pt x="12248" y="3669"/>
                  </a:cubicBezTo>
                  <a:lnTo>
                    <a:pt x="12248" y="3669"/>
                  </a:lnTo>
                  <a:cubicBezTo>
                    <a:pt x="12209" y="3689"/>
                    <a:pt x="12169" y="3696"/>
                    <a:pt x="12130" y="3696"/>
                  </a:cubicBezTo>
                  <a:cubicBezTo>
                    <a:pt x="12107" y="3696"/>
                    <a:pt x="12084" y="3693"/>
                    <a:pt x="12061" y="3689"/>
                  </a:cubicBezTo>
                  <a:cubicBezTo>
                    <a:pt x="11988" y="3617"/>
                    <a:pt x="11905" y="3544"/>
                    <a:pt x="11833" y="3472"/>
                  </a:cubicBezTo>
                  <a:cubicBezTo>
                    <a:pt x="11875" y="3420"/>
                    <a:pt x="11947" y="3379"/>
                    <a:pt x="12020" y="3358"/>
                  </a:cubicBezTo>
                  <a:cubicBezTo>
                    <a:pt x="11988" y="3348"/>
                    <a:pt x="11947" y="3327"/>
                    <a:pt x="11916" y="3316"/>
                  </a:cubicBezTo>
                  <a:cubicBezTo>
                    <a:pt x="12092" y="3316"/>
                    <a:pt x="12268" y="3306"/>
                    <a:pt x="12444" y="3306"/>
                  </a:cubicBezTo>
                  <a:cubicBezTo>
                    <a:pt x="12351" y="3265"/>
                    <a:pt x="12268" y="3213"/>
                    <a:pt x="12175" y="3161"/>
                  </a:cubicBezTo>
                  <a:cubicBezTo>
                    <a:pt x="12222" y="3137"/>
                    <a:pt x="12279" y="3124"/>
                    <a:pt x="12333" y="3124"/>
                  </a:cubicBezTo>
                  <a:cubicBezTo>
                    <a:pt x="12398" y="3124"/>
                    <a:pt x="12461" y="3143"/>
                    <a:pt x="12506" y="3182"/>
                  </a:cubicBezTo>
                  <a:cubicBezTo>
                    <a:pt x="12631" y="3078"/>
                    <a:pt x="12745" y="2975"/>
                    <a:pt x="12859" y="2871"/>
                  </a:cubicBezTo>
                  <a:lnTo>
                    <a:pt x="12859" y="2871"/>
                  </a:lnTo>
                  <a:cubicBezTo>
                    <a:pt x="12763" y="2919"/>
                    <a:pt x="12659" y="2949"/>
                    <a:pt x="12553" y="2970"/>
                  </a:cubicBezTo>
                  <a:lnTo>
                    <a:pt x="12553" y="2970"/>
                  </a:lnTo>
                  <a:cubicBezTo>
                    <a:pt x="12540" y="2985"/>
                    <a:pt x="12520" y="2996"/>
                    <a:pt x="12496" y="2996"/>
                  </a:cubicBezTo>
                  <a:cubicBezTo>
                    <a:pt x="12493" y="2996"/>
                    <a:pt x="12489" y="2996"/>
                    <a:pt x="12486" y="2996"/>
                  </a:cubicBezTo>
                  <a:cubicBezTo>
                    <a:pt x="12428" y="2987"/>
                    <a:pt x="12409" y="2925"/>
                    <a:pt x="12443" y="2890"/>
                  </a:cubicBezTo>
                  <a:lnTo>
                    <a:pt x="12443" y="2890"/>
                  </a:lnTo>
                  <a:cubicBezTo>
                    <a:pt x="12405" y="2912"/>
                    <a:pt x="12373" y="2930"/>
                    <a:pt x="12341" y="2954"/>
                  </a:cubicBezTo>
                  <a:cubicBezTo>
                    <a:pt x="12331" y="2923"/>
                    <a:pt x="12331" y="2892"/>
                    <a:pt x="12331" y="2860"/>
                  </a:cubicBezTo>
                  <a:cubicBezTo>
                    <a:pt x="12268" y="2892"/>
                    <a:pt x="12206" y="2923"/>
                    <a:pt x="12154" y="2954"/>
                  </a:cubicBezTo>
                  <a:cubicBezTo>
                    <a:pt x="12161" y="2923"/>
                    <a:pt x="12114" y="2899"/>
                    <a:pt x="12071" y="2899"/>
                  </a:cubicBezTo>
                  <a:cubicBezTo>
                    <a:pt x="12043" y="2899"/>
                    <a:pt x="12017" y="2909"/>
                    <a:pt x="12009" y="2933"/>
                  </a:cubicBezTo>
                  <a:cubicBezTo>
                    <a:pt x="11978" y="3019"/>
                    <a:pt x="11869" y="3076"/>
                    <a:pt x="11760" y="3076"/>
                  </a:cubicBezTo>
                  <a:cubicBezTo>
                    <a:pt x="11725" y="3076"/>
                    <a:pt x="11690" y="3070"/>
                    <a:pt x="11657" y="3058"/>
                  </a:cubicBezTo>
                  <a:cubicBezTo>
                    <a:pt x="11595" y="2954"/>
                    <a:pt x="11647" y="2809"/>
                    <a:pt x="11760" y="2747"/>
                  </a:cubicBezTo>
                  <a:cubicBezTo>
                    <a:pt x="11709" y="2726"/>
                    <a:pt x="11668" y="2715"/>
                    <a:pt x="11615" y="2695"/>
                  </a:cubicBezTo>
                  <a:cubicBezTo>
                    <a:pt x="11679" y="2677"/>
                    <a:pt x="11640" y="2596"/>
                    <a:pt x="11588" y="2596"/>
                  </a:cubicBezTo>
                  <a:cubicBezTo>
                    <a:pt x="11580" y="2596"/>
                    <a:pt x="11572" y="2598"/>
                    <a:pt x="11565" y="2602"/>
                  </a:cubicBezTo>
                  <a:lnTo>
                    <a:pt x="11565" y="2602"/>
                  </a:lnTo>
                  <a:cubicBezTo>
                    <a:pt x="11595" y="2587"/>
                    <a:pt x="11630" y="2572"/>
                    <a:pt x="11662" y="2560"/>
                  </a:cubicBezTo>
                  <a:lnTo>
                    <a:pt x="11662" y="2560"/>
                  </a:lnTo>
                  <a:cubicBezTo>
                    <a:pt x="11668" y="2563"/>
                    <a:pt x="11675" y="2564"/>
                    <a:pt x="11681" y="2564"/>
                  </a:cubicBezTo>
                  <a:cubicBezTo>
                    <a:pt x="11693" y="2564"/>
                    <a:pt x="11703" y="2559"/>
                    <a:pt x="11698" y="2550"/>
                  </a:cubicBezTo>
                  <a:lnTo>
                    <a:pt x="11698" y="2550"/>
                  </a:lnTo>
                  <a:cubicBezTo>
                    <a:pt x="11687" y="2553"/>
                    <a:pt x="11675" y="2556"/>
                    <a:pt x="11662" y="2560"/>
                  </a:cubicBezTo>
                  <a:lnTo>
                    <a:pt x="11662" y="2560"/>
                  </a:lnTo>
                  <a:cubicBezTo>
                    <a:pt x="11654" y="2557"/>
                    <a:pt x="11647" y="2550"/>
                    <a:pt x="11647" y="2540"/>
                  </a:cubicBezTo>
                  <a:cubicBezTo>
                    <a:pt x="11647" y="2519"/>
                    <a:pt x="11668" y="2508"/>
                    <a:pt x="11698" y="2487"/>
                  </a:cubicBezTo>
                  <a:cubicBezTo>
                    <a:pt x="11730" y="2478"/>
                    <a:pt x="11771" y="2457"/>
                    <a:pt x="11813" y="2436"/>
                  </a:cubicBezTo>
                  <a:cubicBezTo>
                    <a:pt x="11864" y="2457"/>
                    <a:pt x="11905" y="2498"/>
                    <a:pt x="11926" y="2540"/>
                  </a:cubicBezTo>
                  <a:cubicBezTo>
                    <a:pt x="11948" y="2545"/>
                    <a:pt x="11971" y="2548"/>
                    <a:pt x="11994" y="2548"/>
                  </a:cubicBezTo>
                  <a:cubicBezTo>
                    <a:pt x="12057" y="2548"/>
                    <a:pt x="12119" y="2529"/>
                    <a:pt x="12165" y="2498"/>
                  </a:cubicBezTo>
                  <a:cubicBezTo>
                    <a:pt x="12123" y="2487"/>
                    <a:pt x="12071" y="2478"/>
                    <a:pt x="12030" y="2478"/>
                  </a:cubicBezTo>
                  <a:cubicBezTo>
                    <a:pt x="12071" y="2478"/>
                    <a:pt x="12113" y="2446"/>
                    <a:pt x="12103" y="2415"/>
                  </a:cubicBezTo>
                  <a:cubicBezTo>
                    <a:pt x="12050" y="2395"/>
                    <a:pt x="11988" y="2384"/>
                    <a:pt x="11937" y="2374"/>
                  </a:cubicBezTo>
                  <a:cubicBezTo>
                    <a:pt x="11976" y="2355"/>
                    <a:pt x="11951" y="2290"/>
                    <a:pt x="11906" y="2290"/>
                  </a:cubicBezTo>
                  <a:cubicBezTo>
                    <a:pt x="11902" y="2290"/>
                    <a:pt x="11899" y="2290"/>
                    <a:pt x="11895" y="2291"/>
                  </a:cubicBezTo>
                  <a:cubicBezTo>
                    <a:pt x="11926" y="2280"/>
                    <a:pt x="11947" y="2250"/>
                    <a:pt x="11947" y="2218"/>
                  </a:cubicBezTo>
                  <a:cubicBezTo>
                    <a:pt x="11870" y="2180"/>
                    <a:pt x="11776" y="2159"/>
                    <a:pt x="11682" y="2159"/>
                  </a:cubicBezTo>
                  <a:cubicBezTo>
                    <a:pt x="11650" y="2159"/>
                    <a:pt x="11617" y="2161"/>
                    <a:pt x="11585" y="2167"/>
                  </a:cubicBezTo>
                  <a:cubicBezTo>
                    <a:pt x="11574" y="2094"/>
                    <a:pt x="11595" y="2022"/>
                    <a:pt x="11636" y="1959"/>
                  </a:cubicBezTo>
                  <a:cubicBezTo>
                    <a:pt x="11585" y="1959"/>
                    <a:pt x="11574" y="1887"/>
                    <a:pt x="11615" y="1877"/>
                  </a:cubicBezTo>
                  <a:lnTo>
                    <a:pt x="11367" y="1814"/>
                  </a:lnTo>
                  <a:cubicBezTo>
                    <a:pt x="11408" y="1783"/>
                    <a:pt x="11367" y="1721"/>
                    <a:pt x="11304" y="1721"/>
                  </a:cubicBezTo>
                  <a:cubicBezTo>
                    <a:pt x="11354" y="1703"/>
                    <a:pt x="11408" y="1695"/>
                    <a:pt x="11462" y="1695"/>
                  </a:cubicBezTo>
                  <a:cubicBezTo>
                    <a:pt x="11532" y="1695"/>
                    <a:pt x="11603" y="1708"/>
                    <a:pt x="11668" y="1732"/>
                  </a:cubicBezTo>
                  <a:cubicBezTo>
                    <a:pt x="11615" y="1690"/>
                    <a:pt x="11677" y="1628"/>
                    <a:pt x="11740" y="1596"/>
                  </a:cubicBezTo>
                  <a:cubicBezTo>
                    <a:pt x="11677" y="1586"/>
                    <a:pt x="11636" y="1524"/>
                    <a:pt x="11657" y="1472"/>
                  </a:cubicBezTo>
                  <a:lnTo>
                    <a:pt x="11657" y="1472"/>
                  </a:lnTo>
                  <a:cubicBezTo>
                    <a:pt x="11631" y="1498"/>
                    <a:pt x="11590" y="1511"/>
                    <a:pt x="11548" y="1511"/>
                  </a:cubicBezTo>
                  <a:cubicBezTo>
                    <a:pt x="11507" y="1511"/>
                    <a:pt x="11465" y="1498"/>
                    <a:pt x="11440" y="1472"/>
                  </a:cubicBezTo>
                  <a:cubicBezTo>
                    <a:pt x="11387" y="1421"/>
                    <a:pt x="11408" y="1327"/>
                    <a:pt x="11491" y="1296"/>
                  </a:cubicBezTo>
                  <a:cubicBezTo>
                    <a:pt x="11574" y="1338"/>
                    <a:pt x="11677" y="1348"/>
                    <a:pt x="11781" y="1348"/>
                  </a:cubicBezTo>
                  <a:cubicBezTo>
                    <a:pt x="11760" y="1317"/>
                    <a:pt x="11740" y="1286"/>
                    <a:pt x="11730" y="1255"/>
                  </a:cubicBezTo>
                  <a:cubicBezTo>
                    <a:pt x="11750" y="1234"/>
                    <a:pt x="11771" y="1223"/>
                    <a:pt x="11802" y="1213"/>
                  </a:cubicBezTo>
                  <a:cubicBezTo>
                    <a:pt x="11750" y="1213"/>
                    <a:pt x="11709" y="1161"/>
                    <a:pt x="11740" y="1120"/>
                  </a:cubicBezTo>
                  <a:lnTo>
                    <a:pt x="11740" y="1120"/>
                  </a:lnTo>
                  <a:cubicBezTo>
                    <a:pt x="11698" y="1140"/>
                    <a:pt x="11647" y="1161"/>
                    <a:pt x="11605" y="1172"/>
                  </a:cubicBezTo>
                  <a:cubicBezTo>
                    <a:pt x="11605" y="1151"/>
                    <a:pt x="11564" y="1120"/>
                    <a:pt x="11532" y="1120"/>
                  </a:cubicBezTo>
                  <a:cubicBezTo>
                    <a:pt x="11564" y="1078"/>
                    <a:pt x="11585" y="1037"/>
                    <a:pt x="11615" y="1006"/>
                  </a:cubicBezTo>
                  <a:lnTo>
                    <a:pt x="11615" y="1006"/>
                  </a:lnTo>
                  <a:cubicBezTo>
                    <a:pt x="11612" y="1008"/>
                    <a:pt x="11607" y="1009"/>
                    <a:pt x="11603" y="1009"/>
                  </a:cubicBezTo>
                  <a:cubicBezTo>
                    <a:pt x="11581" y="1009"/>
                    <a:pt x="11553" y="992"/>
                    <a:pt x="11553" y="975"/>
                  </a:cubicBezTo>
                  <a:cubicBezTo>
                    <a:pt x="11562" y="951"/>
                    <a:pt x="11576" y="933"/>
                    <a:pt x="11592" y="921"/>
                  </a:cubicBezTo>
                  <a:lnTo>
                    <a:pt x="11592" y="921"/>
                  </a:lnTo>
                  <a:cubicBezTo>
                    <a:pt x="11532" y="957"/>
                    <a:pt x="11455" y="975"/>
                    <a:pt x="11387" y="985"/>
                  </a:cubicBezTo>
                  <a:cubicBezTo>
                    <a:pt x="11387" y="913"/>
                    <a:pt x="11398" y="850"/>
                    <a:pt x="11408" y="778"/>
                  </a:cubicBezTo>
                  <a:cubicBezTo>
                    <a:pt x="11450" y="758"/>
                    <a:pt x="11481" y="737"/>
                    <a:pt x="11522" y="716"/>
                  </a:cubicBezTo>
                  <a:cubicBezTo>
                    <a:pt x="11419" y="685"/>
                    <a:pt x="11336" y="602"/>
                    <a:pt x="11315" y="509"/>
                  </a:cubicBezTo>
                  <a:cubicBezTo>
                    <a:pt x="11440" y="436"/>
                    <a:pt x="11543" y="343"/>
                    <a:pt x="11626" y="239"/>
                  </a:cubicBezTo>
                  <a:lnTo>
                    <a:pt x="11626" y="239"/>
                  </a:lnTo>
                  <a:cubicBezTo>
                    <a:pt x="11583" y="277"/>
                    <a:pt x="11523" y="295"/>
                    <a:pt x="11463" y="295"/>
                  </a:cubicBezTo>
                  <a:cubicBezTo>
                    <a:pt x="11407" y="295"/>
                    <a:pt x="11350" y="279"/>
                    <a:pt x="11304" y="249"/>
                  </a:cubicBezTo>
                  <a:cubicBezTo>
                    <a:pt x="11262" y="223"/>
                    <a:pt x="11236" y="178"/>
                    <a:pt x="11229" y="131"/>
                  </a:cubicBezTo>
                  <a:lnTo>
                    <a:pt x="11229" y="131"/>
                  </a:lnTo>
                  <a:cubicBezTo>
                    <a:pt x="11220" y="129"/>
                    <a:pt x="11210" y="129"/>
                    <a:pt x="11201" y="1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6"/>
          <p:cNvGrpSpPr/>
          <p:nvPr/>
        </p:nvGrpSpPr>
        <p:grpSpPr>
          <a:xfrm rot="10800000">
            <a:off x="5682209" y="258029"/>
            <a:ext cx="3467048" cy="562943"/>
            <a:chOff x="9" y="80379"/>
            <a:chExt cx="3467048" cy="562943"/>
          </a:xfrm>
        </p:grpSpPr>
        <p:sp>
          <p:nvSpPr>
            <p:cNvPr id="290" name="Google Shape;290;p6"/>
            <p:cNvSpPr/>
            <p:nvPr/>
          </p:nvSpPr>
          <p:spPr>
            <a:xfrm>
              <a:off x="9" y="80379"/>
              <a:ext cx="2188013" cy="418343"/>
            </a:xfrm>
            <a:custGeom>
              <a:avLst/>
              <a:gdLst/>
              <a:ahLst/>
              <a:cxnLst/>
              <a:rect l="l" t="t" r="r" b="b"/>
              <a:pathLst>
                <a:path w="20383" h="3897" extrusionOk="0">
                  <a:moveTo>
                    <a:pt x="1" y="0"/>
                  </a:moveTo>
                  <a:lnTo>
                    <a:pt x="1" y="3316"/>
                  </a:lnTo>
                  <a:cubicBezTo>
                    <a:pt x="426" y="3368"/>
                    <a:pt x="861" y="3399"/>
                    <a:pt x="1306" y="3399"/>
                  </a:cubicBezTo>
                  <a:cubicBezTo>
                    <a:pt x="2052" y="3399"/>
                    <a:pt x="2809" y="3327"/>
                    <a:pt x="3576" y="3264"/>
                  </a:cubicBezTo>
                  <a:cubicBezTo>
                    <a:pt x="4343" y="3202"/>
                    <a:pt x="5109" y="3140"/>
                    <a:pt x="5876" y="3140"/>
                  </a:cubicBezTo>
                  <a:cubicBezTo>
                    <a:pt x="6000" y="3140"/>
                    <a:pt x="6135" y="3140"/>
                    <a:pt x="6259" y="3150"/>
                  </a:cubicBezTo>
                  <a:cubicBezTo>
                    <a:pt x="7648" y="3191"/>
                    <a:pt x="9026" y="3617"/>
                    <a:pt x="10394" y="3845"/>
                  </a:cubicBezTo>
                  <a:cubicBezTo>
                    <a:pt x="10632" y="3875"/>
                    <a:pt x="10870" y="3896"/>
                    <a:pt x="11098" y="3896"/>
                  </a:cubicBezTo>
                  <a:cubicBezTo>
                    <a:pt x="12124" y="3896"/>
                    <a:pt x="12994" y="3544"/>
                    <a:pt x="14072" y="3368"/>
                  </a:cubicBezTo>
                  <a:cubicBezTo>
                    <a:pt x="14435" y="3316"/>
                    <a:pt x="14797" y="3285"/>
                    <a:pt x="15160" y="3285"/>
                  </a:cubicBezTo>
                  <a:cubicBezTo>
                    <a:pt x="15729" y="3285"/>
                    <a:pt x="16289" y="3347"/>
                    <a:pt x="16849" y="3399"/>
                  </a:cubicBezTo>
                  <a:cubicBezTo>
                    <a:pt x="17419" y="3451"/>
                    <a:pt x="17978" y="3502"/>
                    <a:pt x="18538" y="3502"/>
                  </a:cubicBezTo>
                  <a:cubicBezTo>
                    <a:pt x="19149" y="3502"/>
                    <a:pt x="19770" y="3440"/>
                    <a:pt x="20382" y="3244"/>
                  </a:cubicBezTo>
                  <a:cubicBezTo>
                    <a:pt x="20143" y="2653"/>
                    <a:pt x="19201" y="2518"/>
                    <a:pt x="18206" y="2518"/>
                  </a:cubicBezTo>
                  <a:cubicBezTo>
                    <a:pt x="17802" y="2518"/>
                    <a:pt x="17398" y="2539"/>
                    <a:pt x="17014" y="2560"/>
                  </a:cubicBezTo>
                  <a:cubicBezTo>
                    <a:pt x="16641" y="2581"/>
                    <a:pt x="16289" y="2601"/>
                    <a:pt x="16010" y="2601"/>
                  </a:cubicBezTo>
                  <a:cubicBezTo>
                    <a:pt x="15875" y="2601"/>
                    <a:pt x="15750" y="2590"/>
                    <a:pt x="15647" y="2581"/>
                  </a:cubicBezTo>
                  <a:cubicBezTo>
                    <a:pt x="14051" y="2394"/>
                    <a:pt x="12455" y="2187"/>
                    <a:pt x="10850" y="2031"/>
                  </a:cubicBezTo>
                  <a:cubicBezTo>
                    <a:pt x="9741" y="1917"/>
                    <a:pt x="8612" y="1752"/>
                    <a:pt x="7544" y="1409"/>
                  </a:cubicBezTo>
                  <a:cubicBezTo>
                    <a:pt x="6611" y="1109"/>
                    <a:pt x="5782" y="456"/>
                    <a:pt x="4829" y="239"/>
                  </a:cubicBezTo>
                  <a:cubicBezTo>
                    <a:pt x="4145" y="83"/>
                    <a:pt x="3420" y="62"/>
                    <a:pt x="2706" y="62"/>
                  </a:cubicBezTo>
                  <a:lnTo>
                    <a:pt x="1431" y="62"/>
                  </a:lnTo>
                  <a:cubicBezTo>
                    <a:pt x="1027" y="62"/>
                    <a:pt x="488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2006520" y="444081"/>
              <a:ext cx="1460536" cy="199242"/>
            </a:xfrm>
            <a:custGeom>
              <a:avLst/>
              <a:gdLst/>
              <a:ahLst/>
              <a:cxnLst/>
              <a:rect l="l" t="t" r="r" b="b"/>
              <a:pathLst>
                <a:path w="13606" h="1856" extrusionOk="0">
                  <a:moveTo>
                    <a:pt x="5803" y="1"/>
                  </a:moveTo>
                  <a:cubicBezTo>
                    <a:pt x="5089" y="1"/>
                    <a:pt x="4384" y="63"/>
                    <a:pt x="3680" y="156"/>
                  </a:cubicBezTo>
                  <a:cubicBezTo>
                    <a:pt x="2736" y="291"/>
                    <a:pt x="1815" y="487"/>
                    <a:pt x="933" y="695"/>
                  </a:cubicBezTo>
                  <a:cubicBezTo>
                    <a:pt x="1" y="922"/>
                    <a:pt x="2280" y="1627"/>
                    <a:pt x="2612" y="1669"/>
                  </a:cubicBezTo>
                  <a:cubicBezTo>
                    <a:pt x="3814" y="1834"/>
                    <a:pt x="5036" y="1783"/>
                    <a:pt x="6259" y="1804"/>
                  </a:cubicBezTo>
                  <a:cubicBezTo>
                    <a:pt x="7316" y="1824"/>
                    <a:pt x="8373" y="1855"/>
                    <a:pt x="9441" y="1855"/>
                  </a:cubicBezTo>
                  <a:cubicBezTo>
                    <a:pt x="10477" y="1855"/>
                    <a:pt x="11513" y="1824"/>
                    <a:pt x="12538" y="1731"/>
                  </a:cubicBezTo>
                  <a:cubicBezTo>
                    <a:pt x="12704" y="1710"/>
                    <a:pt x="12870" y="1689"/>
                    <a:pt x="12994" y="1596"/>
                  </a:cubicBezTo>
                  <a:cubicBezTo>
                    <a:pt x="13606" y="1099"/>
                    <a:pt x="12082" y="498"/>
                    <a:pt x="11771" y="446"/>
                  </a:cubicBezTo>
                  <a:cubicBezTo>
                    <a:pt x="11543" y="415"/>
                    <a:pt x="11306" y="394"/>
                    <a:pt x="11067" y="394"/>
                  </a:cubicBezTo>
                  <a:cubicBezTo>
                    <a:pt x="10818" y="394"/>
                    <a:pt x="10560" y="415"/>
                    <a:pt x="10300" y="425"/>
                  </a:cubicBezTo>
                  <a:cubicBezTo>
                    <a:pt x="10041" y="446"/>
                    <a:pt x="9782" y="457"/>
                    <a:pt x="9523" y="457"/>
                  </a:cubicBezTo>
                  <a:cubicBezTo>
                    <a:pt x="9181" y="457"/>
                    <a:pt x="8840" y="425"/>
                    <a:pt x="8508" y="342"/>
                  </a:cubicBezTo>
                  <a:cubicBezTo>
                    <a:pt x="7627" y="104"/>
                    <a:pt x="6715" y="1"/>
                    <a:pt x="58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6"/>
          <p:cNvSpPr/>
          <p:nvPr/>
        </p:nvSpPr>
        <p:spPr>
          <a:xfrm>
            <a:off x="6268375" y="445034"/>
            <a:ext cx="3552008" cy="836379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713225" y="728938"/>
            <a:ext cx="50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7"/>
          <p:cNvSpPr txBox="1">
            <a:spLocks noGrp="1"/>
          </p:cNvSpPr>
          <p:nvPr>
            <p:ph type="body" idx="1"/>
          </p:nvPr>
        </p:nvSpPr>
        <p:spPr>
          <a:xfrm>
            <a:off x="713225" y="1727600"/>
            <a:ext cx="50334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7"/>
          <p:cNvSpPr/>
          <p:nvPr/>
        </p:nvSpPr>
        <p:spPr>
          <a:xfrm>
            <a:off x="5288149" y="847514"/>
            <a:ext cx="5474908" cy="1038179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"/>
          <p:cNvSpPr/>
          <p:nvPr/>
        </p:nvSpPr>
        <p:spPr>
          <a:xfrm>
            <a:off x="5478645" y="1803438"/>
            <a:ext cx="3552008" cy="489417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7"/>
          <p:cNvGrpSpPr/>
          <p:nvPr/>
        </p:nvGrpSpPr>
        <p:grpSpPr>
          <a:xfrm>
            <a:off x="1692403" y="2452206"/>
            <a:ext cx="8707647" cy="3970177"/>
            <a:chOff x="1673353" y="2246981"/>
            <a:chExt cx="8707647" cy="3970177"/>
          </a:xfrm>
        </p:grpSpPr>
        <p:sp>
          <p:nvSpPr>
            <p:cNvPr id="300" name="Google Shape;300;p7"/>
            <p:cNvSpPr/>
            <p:nvPr/>
          </p:nvSpPr>
          <p:spPr>
            <a:xfrm rot="509953" flipH="1">
              <a:off x="2633175" y="2776312"/>
              <a:ext cx="7525148" cy="2631004"/>
            </a:xfrm>
            <a:custGeom>
              <a:avLst/>
              <a:gdLst/>
              <a:ahLst/>
              <a:cxnLst/>
              <a:rect l="l" t="t" r="r" b="b"/>
              <a:pathLst>
                <a:path w="64709" h="31807" extrusionOk="0">
                  <a:moveTo>
                    <a:pt x="11040" y="0"/>
                  </a:moveTo>
                  <a:cubicBezTo>
                    <a:pt x="10904" y="0"/>
                    <a:pt x="10767" y="8"/>
                    <a:pt x="10631" y="18"/>
                  </a:cubicBezTo>
                  <a:cubicBezTo>
                    <a:pt x="9595" y="80"/>
                    <a:pt x="8508" y="246"/>
                    <a:pt x="7481" y="391"/>
                  </a:cubicBezTo>
                  <a:cubicBezTo>
                    <a:pt x="6725" y="495"/>
                    <a:pt x="6042" y="868"/>
                    <a:pt x="5441" y="1344"/>
                  </a:cubicBezTo>
                  <a:cubicBezTo>
                    <a:pt x="4477" y="2121"/>
                    <a:pt x="3513" y="2929"/>
                    <a:pt x="2570" y="3737"/>
                  </a:cubicBezTo>
                  <a:cubicBezTo>
                    <a:pt x="1524" y="4628"/>
                    <a:pt x="882" y="5644"/>
                    <a:pt x="498" y="6970"/>
                  </a:cubicBezTo>
                  <a:cubicBezTo>
                    <a:pt x="0" y="8659"/>
                    <a:pt x="301" y="10421"/>
                    <a:pt x="488" y="12141"/>
                  </a:cubicBezTo>
                  <a:cubicBezTo>
                    <a:pt x="737" y="14545"/>
                    <a:pt x="902" y="16824"/>
                    <a:pt x="2063" y="18989"/>
                  </a:cubicBezTo>
                  <a:cubicBezTo>
                    <a:pt x="3544" y="21777"/>
                    <a:pt x="6104" y="23518"/>
                    <a:pt x="8911" y="24823"/>
                  </a:cubicBezTo>
                  <a:cubicBezTo>
                    <a:pt x="16537" y="28356"/>
                    <a:pt x="25054" y="29185"/>
                    <a:pt x="33281" y="30336"/>
                  </a:cubicBezTo>
                  <a:cubicBezTo>
                    <a:pt x="36639" y="30812"/>
                    <a:pt x="39975" y="31392"/>
                    <a:pt x="43353" y="31672"/>
                  </a:cubicBezTo>
                  <a:cubicBezTo>
                    <a:pt x="44465" y="31763"/>
                    <a:pt x="45566" y="31807"/>
                    <a:pt x="46662" y="31807"/>
                  </a:cubicBezTo>
                  <a:cubicBezTo>
                    <a:pt x="48936" y="31807"/>
                    <a:pt x="51190" y="31618"/>
                    <a:pt x="53476" y="31268"/>
                  </a:cubicBezTo>
                  <a:cubicBezTo>
                    <a:pt x="56896" y="30750"/>
                    <a:pt x="60304" y="30387"/>
                    <a:pt x="63558" y="29144"/>
                  </a:cubicBezTo>
                  <a:cubicBezTo>
                    <a:pt x="64708" y="28708"/>
                    <a:pt x="63216" y="28211"/>
                    <a:pt x="62708" y="27880"/>
                  </a:cubicBezTo>
                  <a:cubicBezTo>
                    <a:pt x="61692" y="27216"/>
                    <a:pt x="60522" y="26823"/>
                    <a:pt x="59486" y="26212"/>
                  </a:cubicBezTo>
                  <a:cubicBezTo>
                    <a:pt x="58853" y="25839"/>
                    <a:pt x="58305" y="25331"/>
                    <a:pt x="57683" y="24948"/>
                  </a:cubicBezTo>
                  <a:cubicBezTo>
                    <a:pt x="57041" y="24543"/>
                    <a:pt x="56398" y="24149"/>
                    <a:pt x="55859" y="23611"/>
                  </a:cubicBezTo>
                  <a:cubicBezTo>
                    <a:pt x="55372" y="23113"/>
                    <a:pt x="55010" y="22565"/>
                    <a:pt x="54430" y="22160"/>
                  </a:cubicBezTo>
                  <a:cubicBezTo>
                    <a:pt x="53994" y="21870"/>
                    <a:pt x="53507" y="21683"/>
                    <a:pt x="53062" y="21414"/>
                  </a:cubicBezTo>
                  <a:cubicBezTo>
                    <a:pt x="52523" y="21082"/>
                    <a:pt x="52150" y="20585"/>
                    <a:pt x="51891" y="20036"/>
                  </a:cubicBezTo>
                  <a:cubicBezTo>
                    <a:pt x="51736" y="19694"/>
                    <a:pt x="51642" y="19518"/>
                    <a:pt x="51290" y="19342"/>
                  </a:cubicBezTo>
                  <a:cubicBezTo>
                    <a:pt x="50804" y="19114"/>
                    <a:pt x="50261" y="18999"/>
                    <a:pt x="49716" y="18999"/>
                  </a:cubicBezTo>
                  <a:cubicBezTo>
                    <a:pt x="49692" y="18999"/>
                    <a:pt x="49667" y="19000"/>
                    <a:pt x="49643" y="19000"/>
                  </a:cubicBezTo>
                  <a:cubicBezTo>
                    <a:pt x="49527" y="19003"/>
                    <a:pt x="49426" y="19006"/>
                    <a:pt x="49333" y="19006"/>
                  </a:cubicBezTo>
                  <a:cubicBezTo>
                    <a:pt x="49053" y="19006"/>
                    <a:pt x="48853" y="18977"/>
                    <a:pt x="48565" y="18814"/>
                  </a:cubicBezTo>
                  <a:cubicBezTo>
                    <a:pt x="48347" y="18689"/>
                    <a:pt x="48202" y="18492"/>
                    <a:pt x="48005" y="18358"/>
                  </a:cubicBezTo>
                  <a:cubicBezTo>
                    <a:pt x="47695" y="18151"/>
                    <a:pt x="47249" y="18088"/>
                    <a:pt x="46938" y="17840"/>
                  </a:cubicBezTo>
                  <a:cubicBezTo>
                    <a:pt x="46762" y="17705"/>
                    <a:pt x="46658" y="17539"/>
                    <a:pt x="46440" y="17414"/>
                  </a:cubicBezTo>
                  <a:cubicBezTo>
                    <a:pt x="46150" y="17249"/>
                    <a:pt x="45850" y="17166"/>
                    <a:pt x="45581" y="16949"/>
                  </a:cubicBezTo>
                  <a:cubicBezTo>
                    <a:pt x="44710" y="16275"/>
                    <a:pt x="44057" y="15549"/>
                    <a:pt x="43405" y="14669"/>
                  </a:cubicBezTo>
                  <a:cubicBezTo>
                    <a:pt x="43239" y="14441"/>
                    <a:pt x="43198" y="14483"/>
                    <a:pt x="43166" y="14172"/>
                  </a:cubicBezTo>
                  <a:cubicBezTo>
                    <a:pt x="43146" y="13912"/>
                    <a:pt x="43228" y="13799"/>
                    <a:pt x="43063" y="13622"/>
                  </a:cubicBezTo>
                  <a:cubicBezTo>
                    <a:pt x="42907" y="13438"/>
                    <a:pt x="42605" y="13409"/>
                    <a:pt x="42324" y="13409"/>
                  </a:cubicBezTo>
                  <a:cubicBezTo>
                    <a:pt x="42194" y="13409"/>
                    <a:pt x="42069" y="13415"/>
                    <a:pt x="41964" y="13415"/>
                  </a:cubicBezTo>
                  <a:cubicBezTo>
                    <a:pt x="41944" y="13415"/>
                    <a:pt x="41925" y="13416"/>
                    <a:pt x="41905" y="13416"/>
                  </a:cubicBezTo>
                  <a:cubicBezTo>
                    <a:pt x="41440" y="13416"/>
                    <a:pt x="41118" y="13293"/>
                    <a:pt x="40711" y="13094"/>
                  </a:cubicBezTo>
                  <a:cubicBezTo>
                    <a:pt x="40359" y="12918"/>
                    <a:pt x="40027" y="12866"/>
                    <a:pt x="39654" y="12721"/>
                  </a:cubicBezTo>
                  <a:cubicBezTo>
                    <a:pt x="39115" y="12524"/>
                    <a:pt x="38690" y="12296"/>
                    <a:pt x="38151" y="12162"/>
                  </a:cubicBezTo>
                  <a:cubicBezTo>
                    <a:pt x="38025" y="12129"/>
                    <a:pt x="37912" y="12116"/>
                    <a:pt x="37807" y="12116"/>
                  </a:cubicBezTo>
                  <a:cubicBezTo>
                    <a:pt x="37477" y="12116"/>
                    <a:pt x="37217" y="12244"/>
                    <a:pt x="36857" y="12307"/>
                  </a:cubicBezTo>
                  <a:cubicBezTo>
                    <a:pt x="36771" y="12322"/>
                    <a:pt x="36675" y="12328"/>
                    <a:pt x="36577" y="12328"/>
                  </a:cubicBezTo>
                  <a:cubicBezTo>
                    <a:pt x="36414" y="12328"/>
                    <a:pt x="36246" y="12313"/>
                    <a:pt x="36111" y="12307"/>
                  </a:cubicBezTo>
                  <a:cubicBezTo>
                    <a:pt x="35872" y="12296"/>
                    <a:pt x="35675" y="12141"/>
                    <a:pt x="35457" y="12120"/>
                  </a:cubicBezTo>
                  <a:cubicBezTo>
                    <a:pt x="35445" y="12120"/>
                    <a:pt x="35432" y="12119"/>
                    <a:pt x="35420" y="12119"/>
                  </a:cubicBezTo>
                  <a:cubicBezTo>
                    <a:pt x="35089" y="12119"/>
                    <a:pt x="34822" y="12335"/>
                    <a:pt x="34514" y="12335"/>
                  </a:cubicBezTo>
                  <a:cubicBezTo>
                    <a:pt x="34454" y="12335"/>
                    <a:pt x="34392" y="12326"/>
                    <a:pt x="34328" y="12307"/>
                  </a:cubicBezTo>
                  <a:cubicBezTo>
                    <a:pt x="34007" y="12213"/>
                    <a:pt x="33758" y="11934"/>
                    <a:pt x="33468" y="11789"/>
                  </a:cubicBezTo>
                  <a:cubicBezTo>
                    <a:pt x="33199" y="11654"/>
                    <a:pt x="32878" y="11654"/>
                    <a:pt x="32608" y="11519"/>
                  </a:cubicBezTo>
                  <a:cubicBezTo>
                    <a:pt x="32173" y="11301"/>
                    <a:pt x="31738" y="11063"/>
                    <a:pt x="31365" y="10732"/>
                  </a:cubicBezTo>
                  <a:cubicBezTo>
                    <a:pt x="30442" y="9882"/>
                    <a:pt x="29883" y="8690"/>
                    <a:pt x="29044" y="7831"/>
                  </a:cubicBezTo>
                  <a:cubicBezTo>
                    <a:pt x="28941" y="7723"/>
                    <a:pt x="28898" y="7688"/>
                    <a:pt x="28867" y="7688"/>
                  </a:cubicBezTo>
                  <a:cubicBezTo>
                    <a:pt x="28820" y="7688"/>
                    <a:pt x="28798" y="7768"/>
                    <a:pt x="28630" y="7799"/>
                  </a:cubicBezTo>
                  <a:cubicBezTo>
                    <a:pt x="28432" y="7831"/>
                    <a:pt x="28225" y="7810"/>
                    <a:pt x="28039" y="7851"/>
                  </a:cubicBezTo>
                  <a:cubicBezTo>
                    <a:pt x="27852" y="7893"/>
                    <a:pt x="27769" y="7996"/>
                    <a:pt x="27562" y="8027"/>
                  </a:cubicBezTo>
                  <a:cubicBezTo>
                    <a:pt x="27483" y="8037"/>
                    <a:pt x="27400" y="8041"/>
                    <a:pt x="27316" y="8041"/>
                  </a:cubicBezTo>
                  <a:cubicBezTo>
                    <a:pt x="27148" y="8041"/>
                    <a:pt x="26975" y="8027"/>
                    <a:pt x="26816" y="8027"/>
                  </a:cubicBezTo>
                  <a:cubicBezTo>
                    <a:pt x="26626" y="8027"/>
                    <a:pt x="26453" y="8034"/>
                    <a:pt x="26290" y="8034"/>
                  </a:cubicBezTo>
                  <a:cubicBezTo>
                    <a:pt x="25920" y="8034"/>
                    <a:pt x="25598" y="7999"/>
                    <a:pt x="25231" y="7768"/>
                  </a:cubicBezTo>
                  <a:cubicBezTo>
                    <a:pt x="24568" y="7354"/>
                    <a:pt x="24195" y="6691"/>
                    <a:pt x="23542" y="6235"/>
                  </a:cubicBezTo>
                  <a:cubicBezTo>
                    <a:pt x="22558" y="5551"/>
                    <a:pt x="21356" y="5001"/>
                    <a:pt x="20258" y="4494"/>
                  </a:cubicBezTo>
                  <a:cubicBezTo>
                    <a:pt x="19242" y="4027"/>
                    <a:pt x="18227" y="3468"/>
                    <a:pt x="17283" y="2867"/>
                  </a:cubicBezTo>
                  <a:cubicBezTo>
                    <a:pt x="16620" y="2443"/>
                    <a:pt x="15989" y="2121"/>
                    <a:pt x="15284" y="1779"/>
                  </a:cubicBezTo>
                  <a:cubicBezTo>
                    <a:pt x="14838" y="1561"/>
                    <a:pt x="14444" y="1199"/>
                    <a:pt x="13978" y="1013"/>
                  </a:cubicBezTo>
                  <a:cubicBezTo>
                    <a:pt x="13869" y="968"/>
                    <a:pt x="13769" y="954"/>
                    <a:pt x="13673" y="954"/>
                  </a:cubicBezTo>
                  <a:cubicBezTo>
                    <a:pt x="13507" y="954"/>
                    <a:pt x="13352" y="995"/>
                    <a:pt x="13178" y="995"/>
                  </a:cubicBezTo>
                  <a:cubicBezTo>
                    <a:pt x="13126" y="995"/>
                    <a:pt x="13071" y="991"/>
                    <a:pt x="13014" y="981"/>
                  </a:cubicBezTo>
                  <a:cubicBezTo>
                    <a:pt x="12673" y="909"/>
                    <a:pt x="12434" y="587"/>
                    <a:pt x="12165" y="350"/>
                  </a:cubicBezTo>
                  <a:cubicBezTo>
                    <a:pt x="12082" y="277"/>
                    <a:pt x="11999" y="214"/>
                    <a:pt x="11906" y="173"/>
                  </a:cubicBezTo>
                  <a:cubicBezTo>
                    <a:pt x="11635" y="38"/>
                    <a:pt x="11340" y="0"/>
                    <a:pt x="1104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 rot="255608" flipH="1">
              <a:off x="1795647" y="3084222"/>
              <a:ext cx="8138423" cy="2629097"/>
            </a:xfrm>
            <a:custGeom>
              <a:avLst/>
              <a:gdLst/>
              <a:ahLst/>
              <a:cxnLst/>
              <a:rect l="l" t="t" r="r" b="b"/>
              <a:pathLst>
                <a:path w="76551" h="43251" extrusionOk="0">
                  <a:moveTo>
                    <a:pt x="5923" y="0"/>
                  </a:moveTo>
                  <a:cubicBezTo>
                    <a:pt x="5540" y="0"/>
                    <a:pt x="5246" y="261"/>
                    <a:pt x="5015" y="800"/>
                  </a:cubicBezTo>
                  <a:cubicBezTo>
                    <a:pt x="4476" y="2075"/>
                    <a:pt x="4092" y="3484"/>
                    <a:pt x="3678" y="4789"/>
                  </a:cubicBezTo>
                  <a:cubicBezTo>
                    <a:pt x="2683" y="7939"/>
                    <a:pt x="2124" y="11172"/>
                    <a:pt x="1564" y="14415"/>
                  </a:cubicBezTo>
                  <a:cubicBezTo>
                    <a:pt x="705" y="19388"/>
                    <a:pt x="0" y="24580"/>
                    <a:pt x="435" y="29636"/>
                  </a:cubicBezTo>
                  <a:cubicBezTo>
                    <a:pt x="611" y="31688"/>
                    <a:pt x="1046" y="34092"/>
                    <a:pt x="2280" y="35812"/>
                  </a:cubicBezTo>
                  <a:cubicBezTo>
                    <a:pt x="3719" y="37811"/>
                    <a:pt x="5978" y="38329"/>
                    <a:pt x="8237" y="38879"/>
                  </a:cubicBezTo>
                  <a:cubicBezTo>
                    <a:pt x="10206" y="39355"/>
                    <a:pt x="12164" y="39759"/>
                    <a:pt x="14112" y="40288"/>
                  </a:cubicBezTo>
                  <a:cubicBezTo>
                    <a:pt x="16931" y="41054"/>
                    <a:pt x="19728" y="41790"/>
                    <a:pt x="22629" y="42236"/>
                  </a:cubicBezTo>
                  <a:cubicBezTo>
                    <a:pt x="24815" y="42567"/>
                    <a:pt x="27043" y="42816"/>
                    <a:pt x="29261" y="42971"/>
                  </a:cubicBezTo>
                  <a:cubicBezTo>
                    <a:pt x="30799" y="43074"/>
                    <a:pt x="32340" y="43086"/>
                    <a:pt x="33881" y="43086"/>
                  </a:cubicBezTo>
                  <a:cubicBezTo>
                    <a:pt x="34347" y="43086"/>
                    <a:pt x="34813" y="43085"/>
                    <a:pt x="35278" y="43085"/>
                  </a:cubicBezTo>
                  <a:cubicBezTo>
                    <a:pt x="36209" y="43085"/>
                    <a:pt x="37139" y="43090"/>
                    <a:pt x="38068" y="43116"/>
                  </a:cubicBezTo>
                  <a:cubicBezTo>
                    <a:pt x="39575" y="43156"/>
                    <a:pt x="41076" y="43250"/>
                    <a:pt x="42581" y="43250"/>
                  </a:cubicBezTo>
                  <a:cubicBezTo>
                    <a:pt x="43041" y="43250"/>
                    <a:pt x="43502" y="43241"/>
                    <a:pt x="43963" y="43220"/>
                  </a:cubicBezTo>
                  <a:cubicBezTo>
                    <a:pt x="45673" y="43127"/>
                    <a:pt x="47393" y="42878"/>
                    <a:pt x="49092" y="42639"/>
                  </a:cubicBezTo>
                  <a:cubicBezTo>
                    <a:pt x="50585" y="42422"/>
                    <a:pt x="52045" y="42121"/>
                    <a:pt x="53548" y="41955"/>
                  </a:cubicBezTo>
                  <a:cubicBezTo>
                    <a:pt x="55289" y="41769"/>
                    <a:pt x="57071" y="41479"/>
                    <a:pt x="58821" y="41469"/>
                  </a:cubicBezTo>
                  <a:cubicBezTo>
                    <a:pt x="58865" y="41468"/>
                    <a:pt x="58908" y="41468"/>
                    <a:pt x="58951" y="41468"/>
                  </a:cubicBezTo>
                  <a:cubicBezTo>
                    <a:pt x="59863" y="41468"/>
                    <a:pt x="60768" y="41564"/>
                    <a:pt x="61672" y="41564"/>
                  </a:cubicBezTo>
                  <a:cubicBezTo>
                    <a:pt x="61751" y="41564"/>
                    <a:pt x="61830" y="41563"/>
                    <a:pt x="61909" y="41562"/>
                  </a:cubicBezTo>
                  <a:cubicBezTo>
                    <a:pt x="63039" y="41541"/>
                    <a:pt x="64147" y="41386"/>
                    <a:pt x="65266" y="41303"/>
                  </a:cubicBezTo>
                  <a:cubicBezTo>
                    <a:pt x="65486" y="41284"/>
                    <a:pt x="65690" y="41272"/>
                    <a:pt x="65888" y="41272"/>
                  </a:cubicBezTo>
                  <a:cubicBezTo>
                    <a:pt x="66241" y="41272"/>
                    <a:pt x="66577" y="41310"/>
                    <a:pt x="66956" y="41417"/>
                  </a:cubicBezTo>
                  <a:cubicBezTo>
                    <a:pt x="67203" y="41486"/>
                    <a:pt x="67422" y="41515"/>
                    <a:pt x="67631" y="41515"/>
                  </a:cubicBezTo>
                  <a:cubicBezTo>
                    <a:pt x="68045" y="41515"/>
                    <a:pt x="68422" y="41403"/>
                    <a:pt x="68904" y="41272"/>
                  </a:cubicBezTo>
                  <a:cubicBezTo>
                    <a:pt x="69422" y="41137"/>
                    <a:pt x="69929" y="41002"/>
                    <a:pt x="70447" y="40847"/>
                  </a:cubicBezTo>
                  <a:cubicBezTo>
                    <a:pt x="70671" y="40777"/>
                    <a:pt x="70867" y="40732"/>
                    <a:pt x="71058" y="40732"/>
                  </a:cubicBezTo>
                  <a:cubicBezTo>
                    <a:pt x="71264" y="40732"/>
                    <a:pt x="71464" y="40785"/>
                    <a:pt x="71690" y="40919"/>
                  </a:cubicBezTo>
                  <a:cubicBezTo>
                    <a:pt x="71888" y="41044"/>
                    <a:pt x="72022" y="41209"/>
                    <a:pt x="72261" y="41262"/>
                  </a:cubicBezTo>
                  <a:cubicBezTo>
                    <a:pt x="72334" y="41279"/>
                    <a:pt x="72411" y="41286"/>
                    <a:pt x="72490" y="41286"/>
                  </a:cubicBezTo>
                  <a:cubicBezTo>
                    <a:pt x="72995" y="41286"/>
                    <a:pt x="73602" y="40982"/>
                    <a:pt x="74032" y="40857"/>
                  </a:cubicBezTo>
                  <a:cubicBezTo>
                    <a:pt x="74674" y="40661"/>
                    <a:pt x="75431" y="40536"/>
                    <a:pt x="75876" y="40018"/>
                  </a:cubicBezTo>
                  <a:cubicBezTo>
                    <a:pt x="76519" y="39293"/>
                    <a:pt x="76550" y="38578"/>
                    <a:pt x="76249" y="37914"/>
                  </a:cubicBezTo>
                  <a:cubicBezTo>
                    <a:pt x="76053" y="37469"/>
                    <a:pt x="75721" y="37055"/>
                    <a:pt x="75317" y="36671"/>
                  </a:cubicBezTo>
                  <a:cubicBezTo>
                    <a:pt x="75172" y="36526"/>
                    <a:pt x="75100" y="36422"/>
                    <a:pt x="74902" y="36381"/>
                  </a:cubicBezTo>
                  <a:cubicBezTo>
                    <a:pt x="74887" y="36379"/>
                    <a:pt x="74871" y="36378"/>
                    <a:pt x="74855" y="36378"/>
                  </a:cubicBezTo>
                  <a:cubicBezTo>
                    <a:pt x="74785" y="36378"/>
                    <a:pt x="74716" y="36398"/>
                    <a:pt x="74647" y="36398"/>
                  </a:cubicBezTo>
                  <a:cubicBezTo>
                    <a:pt x="74602" y="36398"/>
                    <a:pt x="74556" y="36389"/>
                    <a:pt x="74509" y="36360"/>
                  </a:cubicBezTo>
                  <a:cubicBezTo>
                    <a:pt x="74281" y="36226"/>
                    <a:pt x="74343" y="35925"/>
                    <a:pt x="74167" y="35729"/>
                  </a:cubicBezTo>
                  <a:cubicBezTo>
                    <a:pt x="73742" y="35231"/>
                    <a:pt x="73525" y="34578"/>
                    <a:pt x="73120" y="34050"/>
                  </a:cubicBezTo>
                  <a:cubicBezTo>
                    <a:pt x="72779" y="33604"/>
                    <a:pt x="72489" y="33065"/>
                    <a:pt x="72074" y="32662"/>
                  </a:cubicBezTo>
                  <a:cubicBezTo>
                    <a:pt x="71784" y="32372"/>
                    <a:pt x="71556" y="32112"/>
                    <a:pt x="71142" y="32061"/>
                  </a:cubicBezTo>
                  <a:cubicBezTo>
                    <a:pt x="70696" y="32019"/>
                    <a:pt x="70509" y="31916"/>
                    <a:pt x="70126" y="31646"/>
                  </a:cubicBezTo>
                  <a:cubicBezTo>
                    <a:pt x="69691" y="31356"/>
                    <a:pt x="69183" y="31211"/>
                    <a:pt x="68758" y="30921"/>
                  </a:cubicBezTo>
                  <a:cubicBezTo>
                    <a:pt x="68665" y="30859"/>
                    <a:pt x="68572" y="30734"/>
                    <a:pt x="68489" y="30672"/>
                  </a:cubicBezTo>
                  <a:cubicBezTo>
                    <a:pt x="68416" y="30610"/>
                    <a:pt x="68323" y="30569"/>
                    <a:pt x="68240" y="30496"/>
                  </a:cubicBezTo>
                  <a:cubicBezTo>
                    <a:pt x="68116" y="30392"/>
                    <a:pt x="67919" y="30258"/>
                    <a:pt x="67826" y="30133"/>
                  </a:cubicBezTo>
                  <a:cubicBezTo>
                    <a:pt x="67536" y="29750"/>
                    <a:pt x="67412" y="29252"/>
                    <a:pt x="67059" y="28890"/>
                  </a:cubicBezTo>
                  <a:cubicBezTo>
                    <a:pt x="66748" y="28568"/>
                    <a:pt x="66375" y="28372"/>
                    <a:pt x="66002" y="28133"/>
                  </a:cubicBezTo>
                  <a:cubicBezTo>
                    <a:pt x="65754" y="27967"/>
                    <a:pt x="65546" y="27594"/>
                    <a:pt x="65277" y="27491"/>
                  </a:cubicBezTo>
                  <a:cubicBezTo>
                    <a:pt x="65186" y="27452"/>
                    <a:pt x="65078" y="27440"/>
                    <a:pt x="64965" y="27440"/>
                  </a:cubicBezTo>
                  <a:cubicBezTo>
                    <a:pt x="64757" y="27440"/>
                    <a:pt x="64530" y="27482"/>
                    <a:pt x="64350" y="27482"/>
                  </a:cubicBezTo>
                  <a:cubicBezTo>
                    <a:pt x="64337" y="27482"/>
                    <a:pt x="64325" y="27481"/>
                    <a:pt x="64313" y="27481"/>
                  </a:cubicBezTo>
                  <a:cubicBezTo>
                    <a:pt x="63754" y="27449"/>
                    <a:pt x="63484" y="27046"/>
                    <a:pt x="63007" y="26859"/>
                  </a:cubicBezTo>
                  <a:cubicBezTo>
                    <a:pt x="62738" y="26756"/>
                    <a:pt x="62303" y="26579"/>
                    <a:pt x="62044" y="26528"/>
                  </a:cubicBezTo>
                  <a:cubicBezTo>
                    <a:pt x="61981" y="26513"/>
                    <a:pt x="61928" y="26506"/>
                    <a:pt x="61879" y="26506"/>
                  </a:cubicBezTo>
                  <a:cubicBezTo>
                    <a:pt x="61689" y="26506"/>
                    <a:pt x="61588" y="26611"/>
                    <a:pt x="61381" y="26735"/>
                  </a:cubicBezTo>
                  <a:cubicBezTo>
                    <a:pt x="61063" y="26918"/>
                    <a:pt x="60714" y="27070"/>
                    <a:pt x="60348" y="27070"/>
                  </a:cubicBezTo>
                  <a:cubicBezTo>
                    <a:pt x="60238" y="27070"/>
                    <a:pt x="60126" y="27056"/>
                    <a:pt x="60013" y="27025"/>
                  </a:cubicBezTo>
                  <a:cubicBezTo>
                    <a:pt x="59640" y="26916"/>
                    <a:pt x="59322" y="26650"/>
                    <a:pt x="58927" y="26650"/>
                  </a:cubicBezTo>
                  <a:cubicBezTo>
                    <a:pt x="58906" y="26650"/>
                    <a:pt x="58885" y="26650"/>
                    <a:pt x="58863" y="26652"/>
                  </a:cubicBezTo>
                  <a:cubicBezTo>
                    <a:pt x="58676" y="26673"/>
                    <a:pt x="58501" y="26766"/>
                    <a:pt x="58293" y="26776"/>
                  </a:cubicBezTo>
                  <a:cubicBezTo>
                    <a:pt x="58165" y="26776"/>
                    <a:pt x="58025" y="26754"/>
                    <a:pt x="57890" y="26754"/>
                  </a:cubicBezTo>
                  <a:cubicBezTo>
                    <a:pt x="57841" y="26754"/>
                    <a:pt x="57792" y="26757"/>
                    <a:pt x="57744" y="26766"/>
                  </a:cubicBezTo>
                  <a:cubicBezTo>
                    <a:pt x="57512" y="26807"/>
                    <a:pt x="57415" y="26870"/>
                    <a:pt x="57280" y="26870"/>
                  </a:cubicBezTo>
                  <a:cubicBezTo>
                    <a:pt x="57211" y="26870"/>
                    <a:pt x="57132" y="26853"/>
                    <a:pt x="57019" y="26807"/>
                  </a:cubicBezTo>
                  <a:cubicBezTo>
                    <a:pt x="56749" y="26693"/>
                    <a:pt x="56656" y="26620"/>
                    <a:pt x="56521" y="26351"/>
                  </a:cubicBezTo>
                  <a:cubicBezTo>
                    <a:pt x="56408" y="26134"/>
                    <a:pt x="56355" y="25885"/>
                    <a:pt x="56252" y="25657"/>
                  </a:cubicBezTo>
                  <a:cubicBezTo>
                    <a:pt x="56221" y="25574"/>
                    <a:pt x="56159" y="25429"/>
                    <a:pt x="56086" y="25367"/>
                  </a:cubicBezTo>
                  <a:cubicBezTo>
                    <a:pt x="55869" y="25170"/>
                    <a:pt x="55589" y="25294"/>
                    <a:pt x="55361" y="25139"/>
                  </a:cubicBezTo>
                  <a:cubicBezTo>
                    <a:pt x="55195" y="25025"/>
                    <a:pt x="55216" y="24880"/>
                    <a:pt x="55102" y="24714"/>
                  </a:cubicBezTo>
                  <a:cubicBezTo>
                    <a:pt x="54978" y="24518"/>
                    <a:pt x="54781" y="24362"/>
                    <a:pt x="54573" y="24248"/>
                  </a:cubicBezTo>
                  <a:cubicBezTo>
                    <a:pt x="54159" y="24020"/>
                    <a:pt x="53714" y="24020"/>
                    <a:pt x="53413" y="23606"/>
                  </a:cubicBezTo>
                  <a:cubicBezTo>
                    <a:pt x="53143" y="23233"/>
                    <a:pt x="53081" y="22922"/>
                    <a:pt x="52719" y="22611"/>
                  </a:cubicBezTo>
                  <a:cubicBezTo>
                    <a:pt x="52522" y="22445"/>
                    <a:pt x="52335" y="22259"/>
                    <a:pt x="52201" y="22031"/>
                  </a:cubicBezTo>
                  <a:cubicBezTo>
                    <a:pt x="51973" y="21647"/>
                    <a:pt x="51890" y="21274"/>
                    <a:pt x="51610" y="20912"/>
                  </a:cubicBezTo>
                  <a:cubicBezTo>
                    <a:pt x="51268" y="20466"/>
                    <a:pt x="50854" y="20207"/>
                    <a:pt x="50367" y="19938"/>
                  </a:cubicBezTo>
                  <a:cubicBezTo>
                    <a:pt x="49839" y="19648"/>
                    <a:pt x="49258" y="19513"/>
                    <a:pt x="48709" y="19275"/>
                  </a:cubicBezTo>
                  <a:cubicBezTo>
                    <a:pt x="48253" y="19077"/>
                    <a:pt x="47880" y="18787"/>
                    <a:pt x="47455" y="18539"/>
                  </a:cubicBezTo>
                  <a:cubicBezTo>
                    <a:pt x="47092" y="18321"/>
                    <a:pt x="46761" y="18135"/>
                    <a:pt x="46316" y="18114"/>
                  </a:cubicBezTo>
                  <a:cubicBezTo>
                    <a:pt x="46298" y="18113"/>
                    <a:pt x="46280" y="18113"/>
                    <a:pt x="46263" y="18113"/>
                  </a:cubicBezTo>
                  <a:cubicBezTo>
                    <a:pt x="46086" y="18113"/>
                    <a:pt x="45906" y="18144"/>
                    <a:pt x="45731" y="18144"/>
                  </a:cubicBezTo>
                  <a:cubicBezTo>
                    <a:pt x="45645" y="18144"/>
                    <a:pt x="45559" y="18136"/>
                    <a:pt x="45476" y="18114"/>
                  </a:cubicBezTo>
                  <a:cubicBezTo>
                    <a:pt x="45114" y="18011"/>
                    <a:pt x="44886" y="17668"/>
                    <a:pt x="44637" y="17420"/>
                  </a:cubicBezTo>
                  <a:cubicBezTo>
                    <a:pt x="44046" y="16839"/>
                    <a:pt x="43435" y="16881"/>
                    <a:pt x="42720" y="16601"/>
                  </a:cubicBezTo>
                  <a:cubicBezTo>
                    <a:pt x="41870" y="16280"/>
                    <a:pt x="41228" y="15575"/>
                    <a:pt x="40430" y="15192"/>
                  </a:cubicBezTo>
                  <a:cubicBezTo>
                    <a:pt x="39643" y="14808"/>
                    <a:pt x="39083" y="14332"/>
                    <a:pt x="38420" y="13783"/>
                  </a:cubicBezTo>
                  <a:cubicBezTo>
                    <a:pt x="37829" y="13306"/>
                    <a:pt x="37311" y="12726"/>
                    <a:pt x="36700" y="12301"/>
                  </a:cubicBezTo>
                  <a:cubicBezTo>
                    <a:pt x="36068" y="11866"/>
                    <a:pt x="35478" y="11451"/>
                    <a:pt x="34877" y="10985"/>
                  </a:cubicBezTo>
                  <a:cubicBezTo>
                    <a:pt x="34223" y="10477"/>
                    <a:pt x="33840" y="9711"/>
                    <a:pt x="33198" y="9183"/>
                  </a:cubicBezTo>
                  <a:cubicBezTo>
                    <a:pt x="33021" y="9038"/>
                    <a:pt x="32773" y="8944"/>
                    <a:pt x="32628" y="8778"/>
                  </a:cubicBezTo>
                  <a:cubicBezTo>
                    <a:pt x="32514" y="8644"/>
                    <a:pt x="32535" y="8540"/>
                    <a:pt x="32369" y="8488"/>
                  </a:cubicBezTo>
                  <a:cubicBezTo>
                    <a:pt x="32315" y="8470"/>
                    <a:pt x="32259" y="8462"/>
                    <a:pt x="32203" y="8462"/>
                  </a:cubicBezTo>
                  <a:cubicBezTo>
                    <a:pt x="32002" y="8462"/>
                    <a:pt x="31797" y="8560"/>
                    <a:pt x="31644" y="8633"/>
                  </a:cubicBezTo>
                  <a:cubicBezTo>
                    <a:pt x="31229" y="8817"/>
                    <a:pt x="30887" y="8928"/>
                    <a:pt x="30460" y="8928"/>
                  </a:cubicBezTo>
                  <a:cubicBezTo>
                    <a:pt x="30407" y="8928"/>
                    <a:pt x="30353" y="8927"/>
                    <a:pt x="30297" y="8923"/>
                  </a:cubicBezTo>
                  <a:cubicBezTo>
                    <a:pt x="30090" y="8902"/>
                    <a:pt x="29955" y="8840"/>
                    <a:pt x="29758" y="8810"/>
                  </a:cubicBezTo>
                  <a:cubicBezTo>
                    <a:pt x="29709" y="8801"/>
                    <a:pt x="29663" y="8797"/>
                    <a:pt x="29618" y="8797"/>
                  </a:cubicBezTo>
                  <a:cubicBezTo>
                    <a:pt x="29349" y="8797"/>
                    <a:pt x="29142" y="8934"/>
                    <a:pt x="28867" y="8934"/>
                  </a:cubicBezTo>
                  <a:cubicBezTo>
                    <a:pt x="28421" y="8923"/>
                    <a:pt x="28338" y="8312"/>
                    <a:pt x="28017" y="8043"/>
                  </a:cubicBezTo>
                  <a:cubicBezTo>
                    <a:pt x="27769" y="7815"/>
                    <a:pt x="27488" y="7804"/>
                    <a:pt x="27198" y="7670"/>
                  </a:cubicBezTo>
                  <a:cubicBezTo>
                    <a:pt x="26908" y="7545"/>
                    <a:pt x="26722" y="7327"/>
                    <a:pt x="26515" y="7110"/>
                  </a:cubicBezTo>
                  <a:cubicBezTo>
                    <a:pt x="26100" y="6706"/>
                    <a:pt x="25789" y="6074"/>
                    <a:pt x="25250" y="5835"/>
                  </a:cubicBezTo>
                  <a:cubicBezTo>
                    <a:pt x="25002" y="5722"/>
                    <a:pt x="24753" y="5701"/>
                    <a:pt x="24515" y="5577"/>
                  </a:cubicBezTo>
                  <a:cubicBezTo>
                    <a:pt x="24184" y="5400"/>
                    <a:pt x="24080" y="5172"/>
                    <a:pt x="23862" y="4903"/>
                  </a:cubicBezTo>
                  <a:cubicBezTo>
                    <a:pt x="23406" y="4364"/>
                    <a:pt x="22660" y="4178"/>
                    <a:pt x="22183" y="3629"/>
                  </a:cubicBezTo>
                  <a:cubicBezTo>
                    <a:pt x="21417" y="2738"/>
                    <a:pt x="20640" y="1877"/>
                    <a:pt x="19780" y="1069"/>
                  </a:cubicBezTo>
                  <a:cubicBezTo>
                    <a:pt x="19562" y="862"/>
                    <a:pt x="19293" y="738"/>
                    <a:pt x="19065" y="541"/>
                  </a:cubicBezTo>
                  <a:cubicBezTo>
                    <a:pt x="18992" y="489"/>
                    <a:pt x="18816" y="251"/>
                    <a:pt x="18702" y="251"/>
                  </a:cubicBezTo>
                  <a:cubicBezTo>
                    <a:pt x="18350" y="251"/>
                    <a:pt x="17977" y="935"/>
                    <a:pt x="17760" y="1142"/>
                  </a:cubicBezTo>
                  <a:cubicBezTo>
                    <a:pt x="17532" y="1380"/>
                    <a:pt x="17283" y="1504"/>
                    <a:pt x="17023" y="1702"/>
                  </a:cubicBezTo>
                  <a:cubicBezTo>
                    <a:pt x="16775" y="1877"/>
                    <a:pt x="16609" y="2085"/>
                    <a:pt x="16340" y="2230"/>
                  </a:cubicBezTo>
                  <a:cubicBezTo>
                    <a:pt x="15667" y="2572"/>
                    <a:pt x="14879" y="3017"/>
                    <a:pt x="14154" y="3183"/>
                  </a:cubicBezTo>
                  <a:cubicBezTo>
                    <a:pt x="13501" y="3328"/>
                    <a:pt x="12869" y="3390"/>
                    <a:pt x="12247" y="3618"/>
                  </a:cubicBezTo>
                  <a:cubicBezTo>
                    <a:pt x="12056" y="3685"/>
                    <a:pt x="11733" y="3887"/>
                    <a:pt x="11507" y="3887"/>
                  </a:cubicBezTo>
                  <a:cubicBezTo>
                    <a:pt x="11415" y="3887"/>
                    <a:pt x="11339" y="3853"/>
                    <a:pt x="11294" y="3763"/>
                  </a:cubicBezTo>
                  <a:cubicBezTo>
                    <a:pt x="11221" y="3618"/>
                    <a:pt x="11294" y="3514"/>
                    <a:pt x="11180" y="3339"/>
                  </a:cubicBezTo>
                  <a:cubicBezTo>
                    <a:pt x="11076" y="3194"/>
                    <a:pt x="10889" y="3049"/>
                    <a:pt x="10755" y="2955"/>
                  </a:cubicBezTo>
                  <a:cubicBezTo>
                    <a:pt x="10299" y="2634"/>
                    <a:pt x="9729" y="2561"/>
                    <a:pt x="9252" y="2271"/>
                  </a:cubicBezTo>
                  <a:cubicBezTo>
                    <a:pt x="8331" y="1722"/>
                    <a:pt x="7647" y="862"/>
                    <a:pt x="6735" y="292"/>
                  </a:cubicBezTo>
                  <a:cubicBezTo>
                    <a:pt x="6427" y="99"/>
                    <a:pt x="6158" y="0"/>
                    <a:pt x="59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 flipH="1">
              <a:off x="2171612" y="2251902"/>
              <a:ext cx="7581988" cy="3389619"/>
            </a:xfrm>
            <a:custGeom>
              <a:avLst/>
              <a:gdLst/>
              <a:ahLst/>
              <a:cxnLst/>
              <a:rect l="l" t="t" r="r" b="b"/>
              <a:pathLst>
                <a:path w="73805" h="36932" extrusionOk="0">
                  <a:moveTo>
                    <a:pt x="22515" y="11759"/>
                  </a:moveTo>
                  <a:cubicBezTo>
                    <a:pt x="22526" y="11769"/>
                    <a:pt x="22547" y="11769"/>
                    <a:pt x="22557" y="11769"/>
                  </a:cubicBezTo>
                  <a:lnTo>
                    <a:pt x="22536" y="11790"/>
                  </a:lnTo>
                  <a:cubicBezTo>
                    <a:pt x="22526" y="11780"/>
                    <a:pt x="22526" y="11769"/>
                    <a:pt x="22515" y="11759"/>
                  </a:cubicBezTo>
                  <a:close/>
                  <a:moveTo>
                    <a:pt x="22609" y="11780"/>
                  </a:moveTo>
                  <a:cubicBezTo>
                    <a:pt x="22565" y="11807"/>
                    <a:pt x="22566" y="11814"/>
                    <a:pt x="22583" y="11814"/>
                  </a:cubicBezTo>
                  <a:cubicBezTo>
                    <a:pt x="22607" y="11814"/>
                    <a:pt x="22659" y="11801"/>
                    <a:pt x="22671" y="11801"/>
                  </a:cubicBezTo>
                  <a:cubicBezTo>
                    <a:pt x="22671" y="11801"/>
                    <a:pt x="22630" y="11831"/>
                    <a:pt x="22630" y="11842"/>
                  </a:cubicBezTo>
                  <a:cubicBezTo>
                    <a:pt x="22639" y="11844"/>
                    <a:pt x="22649" y="11846"/>
                    <a:pt x="22660" y="11846"/>
                  </a:cubicBezTo>
                  <a:cubicBezTo>
                    <a:pt x="22698" y="11846"/>
                    <a:pt x="22745" y="11831"/>
                    <a:pt x="22785" y="11790"/>
                  </a:cubicBezTo>
                  <a:lnTo>
                    <a:pt x="22785" y="11790"/>
                  </a:lnTo>
                  <a:cubicBezTo>
                    <a:pt x="22816" y="11847"/>
                    <a:pt x="22785" y="11860"/>
                    <a:pt x="22741" y="11860"/>
                  </a:cubicBezTo>
                  <a:cubicBezTo>
                    <a:pt x="22707" y="11860"/>
                    <a:pt x="22666" y="11853"/>
                    <a:pt x="22639" y="11853"/>
                  </a:cubicBezTo>
                  <a:cubicBezTo>
                    <a:pt x="22617" y="11853"/>
                    <a:pt x="22604" y="11857"/>
                    <a:pt x="22609" y="11873"/>
                  </a:cubicBezTo>
                  <a:lnTo>
                    <a:pt x="22598" y="11873"/>
                  </a:lnTo>
                  <a:cubicBezTo>
                    <a:pt x="22577" y="11852"/>
                    <a:pt x="22557" y="11821"/>
                    <a:pt x="22536" y="11801"/>
                  </a:cubicBezTo>
                  <a:cubicBezTo>
                    <a:pt x="22557" y="11801"/>
                    <a:pt x="22598" y="11780"/>
                    <a:pt x="22609" y="11780"/>
                  </a:cubicBezTo>
                  <a:close/>
                  <a:moveTo>
                    <a:pt x="24806" y="14277"/>
                  </a:moveTo>
                  <a:cubicBezTo>
                    <a:pt x="24806" y="14277"/>
                    <a:pt x="24806" y="14277"/>
                    <a:pt x="24806" y="14277"/>
                  </a:cubicBezTo>
                  <a:cubicBezTo>
                    <a:pt x="24806" y="14277"/>
                    <a:pt x="24806" y="14277"/>
                    <a:pt x="24806" y="14277"/>
                  </a:cubicBezTo>
                  <a:close/>
                  <a:moveTo>
                    <a:pt x="26473" y="16390"/>
                  </a:moveTo>
                  <a:lnTo>
                    <a:pt x="26473" y="16390"/>
                  </a:lnTo>
                  <a:cubicBezTo>
                    <a:pt x="26505" y="16401"/>
                    <a:pt x="26526" y="16411"/>
                    <a:pt x="26526" y="16432"/>
                  </a:cubicBezTo>
                  <a:cubicBezTo>
                    <a:pt x="26534" y="16424"/>
                    <a:pt x="26541" y="16420"/>
                    <a:pt x="26549" y="16420"/>
                  </a:cubicBezTo>
                  <a:cubicBezTo>
                    <a:pt x="26579" y="16420"/>
                    <a:pt x="26606" y="16477"/>
                    <a:pt x="26639" y="16494"/>
                  </a:cubicBezTo>
                  <a:lnTo>
                    <a:pt x="26598" y="16494"/>
                  </a:lnTo>
                  <a:cubicBezTo>
                    <a:pt x="26556" y="16463"/>
                    <a:pt x="26515" y="16432"/>
                    <a:pt x="26473" y="16390"/>
                  </a:cubicBezTo>
                  <a:close/>
                  <a:moveTo>
                    <a:pt x="42586" y="23353"/>
                  </a:moveTo>
                  <a:cubicBezTo>
                    <a:pt x="42586" y="23353"/>
                    <a:pt x="42586" y="23353"/>
                    <a:pt x="42586" y="23353"/>
                  </a:cubicBezTo>
                  <a:cubicBezTo>
                    <a:pt x="42586" y="23353"/>
                    <a:pt x="42586" y="23353"/>
                    <a:pt x="42586" y="23353"/>
                  </a:cubicBezTo>
                  <a:close/>
                  <a:moveTo>
                    <a:pt x="48119" y="25032"/>
                  </a:moveTo>
                  <a:cubicBezTo>
                    <a:pt x="48119" y="25032"/>
                    <a:pt x="48119" y="25032"/>
                    <a:pt x="48119" y="25032"/>
                  </a:cubicBezTo>
                  <a:cubicBezTo>
                    <a:pt x="48119" y="25032"/>
                    <a:pt x="48119" y="25032"/>
                    <a:pt x="48119" y="25032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65526" y="27405"/>
                  </a:moveTo>
                  <a:lnTo>
                    <a:pt x="65526" y="27415"/>
                  </a:lnTo>
                  <a:lnTo>
                    <a:pt x="65515" y="27415"/>
                  </a:lnTo>
                  <a:lnTo>
                    <a:pt x="65526" y="27405"/>
                  </a:lnTo>
                  <a:close/>
                  <a:moveTo>
                    <a:pt x="65588" y="27426"/>
                  </a:moveTo>
                  <a:cubicBezTo>
                    <a:pt x="65588" y="27426"/>
                    <a:pt x="65588" y="27436"/>
                    <a:pt x="65577" y="27446"/>
                  </a:cubicBezTo>
                  <a:cubicBezTo>
                    <a:pt x="65567" y="27446"/>
                    <a:pt x="65567" y="27436"/>
                    <a:pt x="65557" y="27436"/>
                  </a:cubicBezTo>
                  <a:cubicBezTo>
                    <a:pt x="65577" y="27436"/>
                    <a:pt x="65588" y="27426"/>
                    <a:pt x="65588" y="27426"/>
                  </a:cubicBezTo>
                  <a:close/>
                  <a:moveTo>
                    <a:pt x="65713" y="27415"/>
                  </a:moveTo>
                  <a:cubicBezTo>
                    <a:pt x="65743" y="27488"/>
                    <a:pt x="65692" y="27488"/>
                    <a:pt x="65640" y="27488"/>
                  </a:cubicBezTo>
                  <a:cubicBezTo>
                    <a:pt x="65630" y="27477"/>
                    <a:pt x="65619" y="27477"/>
                    <a:pt x="65619" y="27467"/>
                  </a:cubicBezTo>
                  <a:cubicBezTo>
                    <a:pt x="65650" y="27467"/>
                    <a:pt x="65681" y="27446"/>
                    <a:pt x="65713" y="27415"/>
                  </a:cubicBezTo>
                  <a:close/>
                  <a:moveTo>
                    <a:pt x="3622" y="1"/>
                  </a:moveTo>
                  <a:cubicBezTo>
                    <a:pt x="2912" y="1"/>
                    <a:pt x="2701" y="1164"/>
                    <a:pt x="2414" y="1688"/>
                  </a:cubicBezTo>
                  <a:cubicBezTo>
                    <a:pt x="1948" y="2506"/>
                    <a:pt x="1472" y="3325"/>
                    <a:pt x="1171" y="4216"/>
                  </a:cubicBezTo>
                  <a:cubicBezTo>
                    <a:pt x="643" y="5750"/>
                    <a:pt x="539" y="7449"/>
                    <a:pt x="373" y="9045"/>
                  </a:cubicBezTo>
                  <a:cubicBezTo>
                    <a:pt x="187" y="10837"/>
                    <a:pt x="10" y="12588"/>
                    <a:pt x="21" y="14391"/>
                  </a:cubicBezTo>
                  <a:cubicBezTo>
                    <a:pt x="31" y="16049"/>
                    <a:pt x="0" y="17696"/>
                    <a:pt x="62" y="19344"/>
                  </a:cubicBezTo>
                  <a:cubicBezTo>
                    <a:pt x="166" y="22400"/>
                    <a:pt x="31" y="25508"/>
                    <a:pt x="508" y="28545"/>
                  </a:cubicBezTo>
                  <a:cubicBezTo>
                    <a:pt x="767" y="30244"/>
                    <a:pt x="1150" y="32202"/>
                    <a:pt x="2238" y="33590"/>
                  </a:cubicBezTo>
                  <a:cubicBezTo>
                    <a:pt x="3160" y="34772"/>
                    <a:pt x="4331" y="35777"/>
                    <a:pt x="5761" y="36284"/>
                  </a:cubicBezTo>
                  <a:cubicBezTo>
                    <a:pt x="6445" y="36440"/>
                    <a:pt x="7139" y="36585"/>
                    <a:pt x="7823" y="36740"/>
                  </a:cubicBezTo>
                  <a:cubicBezTo>
                    <a:pt x="8559" y="36802"/>
                    <a:pt x="9305" y="36865"/>
                    <a:pt x="10040" y="36927"/>
                  </a:cubicBezTo>
                  <a:cubicBezTo>
                    <a:pt x="10184" y="36930"/>
                    <a:pt x="10327" y="36932"/>
                    <a:pt x="10471" y="36932"/>
                  </a:cubicBezTo>
                  <a:cubicBezTo>
                    <a:pt x="12046" y="36932"/>
                    <a:pt x="13612" y="36732"/>
                    <a:pt x="15169" y="36523"/>
                  </a:cubicBezTo>
                  <a:cubicBezTo>
                    <a:pt x="17988" y="36129"/>
                    <a:pt x="20775" y="35476"/>
                    <a:pt x="23583" y="35000"/>
                  </a:cubicBezTo>
                  <a:cubicBezTo>
                    <a:pt x="25904" y="34617"/>
                    <a:pt x="28214" y="34368"/>
                    <a:pt x="30567" y="34306"/>
                  </a:cubicBezTo>
                  <a:cubicBezTo>
                    <a:pt x="31120" y="34292"/>
                    <a:pt x="31673" y="34286"/>
                    <a:pt x="32225" y="34286"/>
                  </a:cubicBezTo>
                  <a:cubicBezTo>
                    <a:pt x="36652" y="34286"/>
                    <a:pt x="41067" y="34680"/>
                    <a:pt x="45497" y="34689"/>
                  </a:cubicBezTo>
                  <a:cubicBezTo>
                    <a:pt x="45540" y="34689"/>
                    <a:pt x="45584" y="34689"/>
                    <a:pt x="45627" y="34689"/>
                  </a:cubicBezTo>
                  <a:cubicBezTo>
                    <a:pt x="50319" y="34689"/>
                    <a:pt x="54980" y="34113"/>
                    <a:pt x="59620" y="33445"/>
                  </a:cubicBezTo>
                  <a:cubicBezTo>
                    <a:pt x="63070" y="32959"/>
                    <a:pt x="66510" y="32420"/>
                    <a:pt x="70002" y="32379"/>
                  </a:cubicBezTo>
                  <a:cubicBezTo>
                    <a:pt x="70079" y="32377"/>
                    <a:pt x="70156" y="32376"/>
                    <a:pt x="70232" y="32376"/>
                  </a:cubicBezTo>
                  <a:cubicBezTo>
                    <a:pt x="71250" y="32376"/>
                    <a:pt x="72192" y="32501"/>
                    <a:pt x="73214" y="32616"/>
                  </a:cubicBezTo>
                  <a:cubicBezTo>
                    <a:pt x="73335" y="32630"/>
                    <a:pt x="73470" y="32657"/>
                    <a:pt x="73600" y="32657"/>
                  </a:cubicBezTo>
                  <a:cubicBezTo>
                    <a:pt x="73670" y="32657"/>
                    <a:pt x="73739" y="32649"/>
                    <a:pt x="73804" y="32627"/>
                  </a:cubicBezTo>
                  <a:cubicBezTo>
                    <a:pt x="73256" y="31964"/>
                    <a:pt x="72406" y="31467"/>
                    <a:pt x="71722" y="30959"/>
                  </a:cubicBezTo>
                  <a:cubicBezTo>
                    <a:pt x="71163" y="30555"/>
                    <a:pt x="70582" y="30161"/>
                    <a:pt x="69971" y="29809"/>
                  </a:cubicBezTo>
                  <a:cubicBezTo>
                    <a:pt x="69991" y="29798"/>
                    <a:pt x="70023" y="29777"/>
                    <a:pt x="70033" y="29767"/>
                  </a:cubicBezTo>
                  <a:cubicBezTo>
                    <a:pt x="70023" y="29767"/>
                    <a:pt x="69950" y="29757"/>
                    <a:pt x="69878" y="29747"/>
                  </a:cubicBezTo>
                  <a:cubicBezTo>
                    <a:pt x="69857" y="29736"/>
                    <a:pt x="69846" y="29726"/>
                    <a:pt x="69826" y="29715"/>
                  </a:cubicBezTo>
                  <a:cubicBezTo>
                    <a:pt x="69867" y="29715"/>
                    <a:pt x="69899" y="29715"/>
                    <a:pt x="69878" y="29695"/>
                  </a:cubicBezTo>
                  <a:lnTo>
                    <a:pt x="69878" y="29695"/>
                  </a:lnTo>
                  <a:cubicBezTo>
                    <a:pt x="69888" y="29698"/>
                    <a:pt x="69895" y="29699"/>
                    <a:pt x="69902" y="29699"/>
                  </a:cubicBezTo>
                  <a:cubicBezTo>
                    <a:pt x="69935" y="29699"/>
                    <a:pt x="69924" y="29657"/>
                    <a:pt x="69950" y="29622"/>
                  </a:cubicBezTo>
                  <a:cubicBezTo>
                    <a:pt x="69947" y="29621"/>
                    <a:pt x="69943" y="29621"/>
                    <a:pt x="69939" y="29621"/>
                  </a:cubicBezTo>
                  <a:cubicBezTo>
                    <a:pt x="69910" y="29621"/>
                    <a:pt x="69869" y="29640"/>
                    <a:pt x="69837" y="29640"/>
                  </a:cubicBezTo>
                  <a:cubicBezTo>
                    <a:pt x="69818" y="29640"/>
                    <a:pt x="69802" y="29633"/>
                    <a:pt x="69795" y="29612"/>
                  </a:cubicBezTo>
                  <a:lnTo>
                    <a:pt x="69836" y="29612"/>
                  </a:lnTo>
                  <a:cubicBezTo>
                    <a:pt x="69836" y="29602"/>
                    <a:pt x="69826" y="29591"/>
                    <a:pt x="69816" y="29581"/>
                  </a:cubicBezTo>
                  <a:cubicBezTo>
                    <a:pt x="69857" y="29581"/>
                    <a:pt x="69867" y="29581"/>
                    <a:pt x="69867" y="29539"/>
                  </a:cubicBezTo>
                  <a:lnTo>
                    <a:pt x="69867" y="29539"/>
                  </a:lnTo>
                  <a:cubicBezTo>
                    <a:pt x="69850" y="29551"/>
                    <a:pt x="69802" y="29559"/>
                    <a:pt x="69757" y="29559"/>
                  </a:cubicBezTo>
                  <a:cubicBezTo>
                    <a:pt x="69720" y="29559"/>
                    <a:pt x="69685" y="29553"/>
                    <a:pt x="69671" y="29539"/>
                  </a:cubicBezTo>
                  <a:cubicBezTo>
                    <a:pt x="69691" y="29539"/>
                    <a:pt x="69743" y="29519"/>
                    <a:pt x="69784" y="29508"/>
                  </a:cubicBezTo>
                  <a:cubicBezTo>
                    <a:pt x="69774" y="29498"/>
                    <a:pt x="69754" y="29487"/>
                    <a:pt x="69743" y="29477"/>
                  </a:cubicBezTo>
                  <a:cubicBezTo>
                    <a:pt x="69754" y="29477"/>
                    <a:pt x="69878" y="29457"/>
                    <a:pt x="69846" y="29436"/>
                  </a:cubicBezTo>
                  <a:cubicBezTo>
                    <a:pt x="69888" y="29425"/>
                    <a:pt x="69888" y="29415"/>
                    <a:pt x="69846" y="29404"/>
                  </a:cubicBezTo>
                  <a:cubicBezTo>
                    <a:pt x="69854" y="29394"/>
                    <a:pt x="69842" y="29390"/>
                    <a:pt x="69824" y="29390"/>
                  </a:cubicBezTo>
                  <a:cubicBezTo>
                    <a:pt x="69800" y="29390"/>
                    <a:pt x="69766" y="29397"/>
                    <a:pt x="69760" y="29397"/>
                  </a:cubicBezTo>
                  <a:cubicBezTo>
                    <a:pt x="69758" y="29397"/>
                    <a:pt x="69759" y="29396"/>
                    <a:pt x="69763" y="29394"/>
                  </a:cubicBezTo>
                  <a:cubicBezTo>
                    <a:pt x="69743" y="29374"/>
                    <a:pt x="69795" y="29384"/>
                    <a:pt x="69784" y="29363"/>
                  </a:cubicBezTo>
                  <a:lnTo>
                    <a:pt x="69784" y="29363"/>
                  </a:lnTo>
                  <a:cubicBezTo>
                    <a:pt x="69779" y="29363"/>
                    <a:pt x="69735" y="29373"/>
                    <a:pt x="69689" y="29373"/>
                  </a:cubicBezTo>
                  <a:cubicBezTo>
                    <a:pt x="69642" y="29373"/>
                    <a:pt x="69593" y="29363"/>
                    <a:pt x="69577" y="29321"/>
                  </a:cubicBezTo>
                  <a:lnTo>
                    <a:pt x="69577" y="29321"/>
                  </a:lnTo>
                  <a:cubicBezTo>
                    <a:pt x="69608" y="29336"/>
                    <a:pt x="69635" y="29342"/>
                    <a:pt x="69659" y="29342"/>
                  </a:cubicBezTo>
                  <a:cubicBezTo>
                    <a:pt x="69738" y="29342"/>
                    <a:pt x="69783" y="29276"/>
                    <a:pt x="69846" y="29229"/>
                  </a:cubicBezTo>
                  <a:cubicBezTo>
                    <a:pt x="69821" y="29222"/>
                    <a:pt x="69804" y="29221"/>
                    <a:pt x="69790" y="29221"/>
                  </a:cubicBezTo>
                  <a:cubicBezTo>
                    <a:pt x="69775" y="29221"/>
                    <a:pt x="69763" y="29223"/>
                    <a:pt x="69749" y="29223"/>
                  </a:cubicBezTo>
                  <a:cubicBezTo>
                    <a:pt x="69733" y="29223"/>
                    <a:pt x="69713" y="29220"/>
                    <a:pt x="69681" y="29208"/>
                  </a:cubicBezTo>
                  <a:cubicBezTo>
                    <a:pt x="69722" y="29197"/>
                    <a:pt x="69515" y="29187"/>
                    <a:pt x="69484" y="29135"/>
                  </a:cubicBezTo>
                  <a:lnTo>
                    <a:pt x="69484" y="29135"/>
                  </a:lnTo>
                  <a:cubicBezTo>
                    <a:pt x="69502" y="29141"/>
                    <a:pt x="69536" y="29147"/>
                    <a:pt x="69567" y="29147"/>
                  </a:cubicBezTo>
                  <a:cubicBezTo>
                    <a:pt x="69589" y="29147"/>
                    <a:pt x="69610" y="29144"/>
                    <a:pt x="69618" y="29135"/>
                  </a:cubicBezTo>
                  <a:cubicBezTo>
                    <a:pt x="69618" y="29147"/>
                    <a:pt x="69626" y="29151"/>
                    <a:pt x="69637" y="29151"/>
                  </a:cubicBezTo>
                  <a:cubicBezTo>
                    <a:pt x="69664" y="29151"/>
                    <a:pt x="69712" y="29125"/>
                    <a:pt x="69712" y="29125"/>
                  </a:cubicBezTo>
                  <a:cubicBezTo>
                    <a:pt x="69701" y="29114"/>
                    <a:pt x="69701" y="29084"/>
                    <a:pt x="69701" y="29073"/>
                  </a:cubicBezTo>
                  <a:lnTo>
                    <a:pt x="69701" y="29073"/>
                  </a:lnTo>
                  <a:cubicBezTo>
                    <a:pt x="69707" y="29079"/>
                    <a:pt x="69718" y="29081"/>
                    <a:pt x="69730" y="29081"/>
                  </a:cubicBezTo>
                  <a:cubicBezTo>
                    <a:pt x="69761" y="29081"/>
                    <a:pt x="69802" y="29064"/>
                    <a:pt x="69795" y="29042"/>
                  </a:cubicBezTo>
                  <a:cubicBezTo>
                    <a:pt x="69731" y="29042"/>
                    <a:pt x="69746" y="29026"/>
                    <a:pt x="69742" y="29026"/>
                  </a:cubicBezTo>
                  <a:lnTo>
                    <a:pt x="69742" y="29026"/>
                  </a:lnTo>
                  <a:cubicBezTo>
                    <a:pt x="69740" y="29026"/>
                    <a:pt x="69731" y="29032"/>
                    <a:pt x="69691" y="29052"/>
                  </a:cubicBezTo>
                  <a:cubicBezTo>
                    <a:pt x="69681" y="29042"/>
                    <a:pt x="69681" y="29031"/>
                    <a:pt x="69691" y="29011"/>
                  </a:cubicBezTo>
                  <a:cubicBezTo>
                    <a:pt x="69646" y="29011"/>
                    <a:pt x="69621" y="29042"/>
                    <a:pt x="69587" y="29042"/>
                  </a:cubicBezTo>
                  <a:cubicBezTo>
                    <a:pt x="69566" y="29042"/>
                    <a:pt x="69541" y="29030"/>
                    <a:pt x="69505" y="28990"/>
                  </a:cubicBezTo>
                  <a:cubicBezTo>
                    <a:pt x="69506" y="28987"/>
                    <a:pt x="69509" y="28986"/>
                    <a:pt x="69512" y="28986"/>
                  </a:cubicBezTo>
                  <a:cubicBezTo>
                    <a:pt x="69524" y="28986"/>
                    <a:pt x="69545" y="29005"/>
                    <a:pt x="69554" y="29005"/>
                  </a:cubicBezTo>
                  <a:cubicBezTo>
                    <a:pt x="69558" y="29005"/>
                    <a:pt x="69559" y="29001"/>
                    <a:pt x="69556" y="28990"/>
                  </a:cubicBezTo>
                  <a:lnTo>
                    <a:pt x="69556" y="28990"/>
                  </a:lnTo>
                  <a:cubicBezTo>
                    <a:pt x="69556" y="28990"/>
                    <a:pt x="69650" y="29001"/>
                    <a:pt x="69671" y="29001"/>
                  </a:cubicBezTo>
                  <a:cubicBezTo>
                    <a:pt x="69642" y="28972"/>
                    <a:pt x="69634" y="28963"/>
                    <a:pt x="69638" y="28963"/>
                  </a:cubicBezTo>
                  <a:cubicBezTo>
                    <a:pt x="69644" y="28963"/>
                    <a:pt x="69676" y="28984"/>
                    <a:pt x="69701" y="28990"/>
                  </a:cubicBezTo>
                  <a:cubicBezTo>
                    <a:pt x="69712" y="28969"/>
                    <a:pt x="69733" y="28959"/>
                    <a:pt x="69712" y="28939"/>
                  </a:cubicBezTo>
                  <a:cubicBezTo>
                    <a:pt x="69722" y="28939"/>
                    <a:pt x="69730" y="28941"/>
                    <a:pt x="69737" y="28941"/>
                  </a:cubicBezTo>
                  <a:cubicBezTo>
                    <a:pt x="69745" y="28941"/>
                    <a:pt x="69753" y="28938"/>
                    <a:pt x="69763" y="28928"/>
                  </a:cubicBezTo>
                  <a:cubicBezTo>
                    <a:pt x="69733" y="28907"/>
                    <a:pt x="69608" y="28918"/>
                    <a:pt x="69629" y="28886"/>
                  </a:cubicBezTo>
                  <a:lnTo>
                    <a:pt x="69629" y="28886"/>
                  </a:lnTo>
                  <a:cubicBezTo>
                    <a:pt x="69614" y="28890"/>
                    <a:pt x="69606" y="28893"/>
                    <a:pt x="69601" y="28893"/>
                  </a:cubicBezTo>
                  <a:cubicBezTo>
                    <a:pt x="69594" y="28893"/>
                    <a:pt x="69598" y="28885"/>
                    <a:pt x="69598" y="28866"/>
                  </a:cubicBezTo>
                  <a:lnTo>
                    <a:pt x="69598" y="28866"/>
                  </a:lnTo>
                  <a:cubicBezTo>
                    <a:pt x="69577" y="28893"/>
                    <a:pt x="69552" y="28903"/>
                    <a:pt x="69528" y="28903"/>
                  </a:cubicBezTo>
                  <a:cubicBezTo>
                    <a:pt x="69516" y="28903"/>
                    <a:pt x="69504" y="28900"/>
                    <a:pt x="69494" y="28897"/>
                  </a:cubicBezTo>
                  <a:cubicBezTo>
                    <a:pt x="69515" y="28876"/>
                    <a:pt x="69484" y="28866"/>
                    <a:pt x="69453" y="28845"/>
                  </a:cubicBezTo>
                  <a:cubicBezTo>
                    <a:pt x="69463" y="28845"/>
                    <a:pt x="69463" y="28845"/>
                    <a:pt x="69473" y="28824"/>
                  </a:cubicBezTo>
                  <a:cubicBezTo>
                    <a:pt x="69484" y="28835"/>
                    <a:pt x="69505" y="28845"/>
                    <a:pt x="69515" y="28856"/>
                  </a:cubicBezTo>
                  <a:cubicBezTo>
                    <a:pt x="69505" y="28835"/>
                    <a:pt x="69608" y="28856"/>
                    <a:pt x="69671" y="28824"/>
                  </a:cubicBezTo>
                  <a:cubicBezTo>
                    <a:pt x="69632" y="28786"/>
                    <a:pt x="69599" y="28765"/>
                    <a:pt x="69559" y="28765"/>
                  </a:cubicBezTo>
                  <a:cubicBezTo>
                    <a:pt x="69546" y="28765"/>
                    <a:pt x="69531" y="28767"/>
                    <a:pt x="69515" y="28773"/>
                  </a:cubicBezTo>
                  <a:cubicBezTo>
                    <a:pt x="69505" y="28731"/>
                    <a:pt x="69639" y="28721"/>
                    <a:pt x="69515" y="28700"/>
                  </a:cubicBezTo>
                  <a:cubicBezTo>
                    <a:pt x="69526" y="28679"/>
                    <a:pt x="69567" y="28669"/>
                    <a:pt x="69598" y="28658"/>
                  </a:cubicBezTo>
                  <a:cubicBezTo>
                    <a:pt x="69588" y="28638"/>
                    <a:pt x="69577" y="28638"/>
                    <a:pt x="69556" y="28638"/>
                  </a:cubicBezTo>
                  <a:cubicBezTo>
                    <a:pt x="69608" y="28566"/>
                    <a:pt x="69577" y="28607"/>
                    <a:pt x="69577" y="28534"/>
                  </a:cubicBezTo>
                  <a:lnTo>
                    <a:pt x="69577" y="28534"/>
                  </a:lnTo>
                  <a:cubicBezTo>
                    <a:pt x="69505" y="28555"/>
                    <a:pt x="69505" y="28628"/>
                    <a:pt x="69411" y="28658"/>
                  </a:cubicBezTo>
                  <a:cubicBezTo>
                    <a:pt x="69411" y="28628"/>
                    <a:pt x="69380" y="28545"/>
                    <a:pt x="69432" y="28545"/>
                  </a:cubicBezTo>
                  <a:cubicBezTo>
                    <a:pt x="69432" y="28559"/>
                    <a:pt x="69435" y="28563"/>
                    <a:pt x="69442" y="28563"/>
                  </a:cubicBezTo>
                  <a:cubicBezTo>
                    <a:pt x="69454" y="28563"/>
                    <a:pt x="69477" y="28545"/>
                    <a:pt x="69505" y="28545"/>
                  </a:cubicBezTo>
                  <a:cubicBezTo>
                    <a:pt x="69484" y="28534"/>
                    <a:pt x="69463" y="28513"/>
                    <a:pt x="69443" y="28503"/>
                  </a:cubicBezTo>
                  <a:cubicBezTo>
                    <a:pt x="69448" y="28501"/>
                    <a:pt x="69454" y="28500"/>
                    <a:pt x="69460" y="28500"/>
                  </a:cubicBezTo>
                  <a:cubicBezTo>
                    <a:pt x="69471" y="28500"/>
                    <a:pt x="69483" y="28502"/>
                    <a:pt x="69493" y="28502"/>
                  </a:cubicBezTo>
                  <a:cubicBezTo>
                    <a:pt x="69503" y="28502"/>
                    <a:pt x="69511" y="28500"/>
                    <a:pt x="69515" y="28493"/>
                  </a:cubicBezTo>
                  <a:cubicBezTo>
                    <a:pt x="69515" y="28483"/>
                    <a:pt x="69505" y="28472"/>
                    <a:pt x="69484" y="28472"/>
                  </a:cubicBezTo>
                  <a:cubicBezTo>
                    <a:pt x="69515" y="28462"/>
                    <a:pt x="69526" y="28451"/>
                    <a:pt x="69515" y="28441"/>
                  </a:cubicBezTo>
                  <a:lnTo>
                    <a:pt x="69515" y="28441"/>
                  </a:lnTo>
                  <a:cubicBezTo>
                    <a:pt x="69492" y="28459"/>
                    <a:pt x="69476" y="28467"/>
                    <a:pt x="69465" y="28467"/>
                  </a:cubicBezTo>
                  <a:cubicBezTo>
                    <a:pt x="69451" y="28467"/>
                    <a:pt x="69447" y="28454"/>
                    <a:pt x="69453" y="28430"/>
                  </a:cubicBezTo>
                  <a:lnTo>
                    <a:pt x="69453" y="28430"/>
                  </a:lnTo>
                  <a:cubicBezTo>
                    <a:pt x="69443" y="28462"/>
                    <a:pt x="69432" y="28483"/>
                    <a:pt x="69411" y="28503"/>
                  </a:cubicBezTo>
                  <a:cubicBezTo>
                    <a:pt x="69421" y="28474"/>
                    <a:pt x="69449" y="28381"/>
                    <a:pt x="69452" y="28378"/>
                  </a:cubicBezTo>
                  <a:lnTo>
                    <a:pt x="69452" y="28378"/>
                  </a:lnTo>
                  <a:cubicBezTo>
                    <a:pt x="69452" y="28379"/>
                    <a:pt x="69452" y="28379"/>
                    <a:pt x="69453" y="28379"/>
                  </a:cubicBezTo>
                  <a:cubicBezTo>
                    <a:pt x="69453" y="28378"/>
                    <a:pt x="69453" y="28378"/>
                    <a:pt x="69452" y="28378"/>
                  </a:cubicBezTo>
                  <a:cubicBezTo>
                    <a:pt x="69452" y="28378"/>
                    <a:pt x="69452" y="28378"/>
                    <a:pt x="69452" y="28378"/>
                  </a:cubicBezTo>
                  <a:lnTo>
                    <a:pt x="69452" y="28378"/>
                  </a:lnTo>
                  <a:cubicBezTo>
                    <a:pt x="69451" y="28375"/>
                    <a:pt x="69448" y="28374"/>
                    <a:pt x="69446" y="28374"/>
                  </a:cubicBezTo>
                  <a:cubicBezTo>
                    <a:pt x="69433" y="28374"/>
                    <a:pt x="69409" y="28410"/>
                    <a:pt x="69401" y="28410"/>
                  </a:cubicBezTo>
                  <a:cubicBezTo>
                    <a:pt x="69401" y="28389"/>
                    <a:pt x="69390" y="28317"/>
                    <a:pt x="69380" y="28317"/>
                  </a:cubicBezTo>
                  <a:lnTo>
                    <a:pt x="69380" y="28317"/>
                  </a:lnTo>
                  <a:cubicBezTo>
                    <a:pt x="69380" y="28391"/>
                    <a:pt x="69388" y="28424"/>
                    <a:pt x="69378" y="28424"/>
                  </a:cubicBezTo>
                  <a:cubicBezTo>
                    <a:pt x="69372" y="28424"/>
                    <a:pt x="69358" y="28408"/>
                    <a:pt x="69328" y="28379"/>
                  </a:cubicBezTo>
                  <a:lnTo>
                    <a:pt x="69328" y="28379"/>
                  </a:lnTo>
                  <a:cubicBezTo>
                    <a:pt x="69328" y="28389"/>
                    <a:pt x="69370" y="28503"/>
                    <a:pt x="69370" y="28524"/>
                  </a:cubicBezTo>
                  <a:cubicBezTo>
                    <a:pt x="69349" y="28483"/>
                    <a:pt x="69360" y="28472"/>
                    <a:pt x="69328" y="28441"/>
                  </a:cubicBezTo>
                  <a:cubicBezTo>
                    <a:pt x="69320" y="28458"/>
                    <a:pt x="69315" y="28463"/>
                    <a:pt x="69310" y="28463"/>
                  </a:cubicBezTo>
                  <a:cubicBezTo>
                    <a:pt x="69303" y="28463"/>
                    <a:pt x="69295" y="28451"/>
                    <a:pt x="69277" y="28451"/>
                  </a:cubicBezTo>
                  <a:cubicBezTo>
                    <a:pt x="69277" y="28524"/>
                    <a:pt x="69328" y="28534"/>
                    <a:pt x="69328" y="28575"/>
                  </a:cubicBezTo>
                  <a:cubicBezTo>
                    <a:pt x="69318" y="28566"/>
                    <a:pt x="69298" y="28555"/>
                    <a:pt x="69287" y="28555"/>
                  </a:cubicBezTo>
                  <a:cubicBezTo>
                    <a:pt x="69277" y="28575"/>
                    <a:pt x="69308" y="28596"/>
                    <a:pt x="69318" y="28607"/>
                  </a:cubicBezTo>
                  <a:cubicBezTo>
                    <a:pt x="69310" y="28608"/>
                    <a:pt x="69302" y="28609"/>
                    <a:pt x="69296" y="28609"/>
                  </a:cubicBezTo>
                  <a:cubicBezTo>
                    <a:pt x="69252" y="28609"/>
                    <a:pt x="69238" y="28585"/>
                    <a:pt x="69194" y="28575"/>
                  </a:cubicBezTo>
                  <a:lnTo>
                    <a:pt x="69194" y="28575"/>
                  </a:lnTo>
                  <a:cubicBezTo>
                    <a:pt x="69204" y="28606"/>
                    <a:pt x="69204" y="28607"/>
                    <a:pt x="69224" y="28627"/>
                  </a:cubicBezTo>
                  <a:lnTo>
                    <a:pt x="69224" y="28627"/>
                  </a:lnTo>
                  <a:cubicBezTo>
                    <a:pt x="69221" y="28624"/>
                    <a:pt x="69218" y="28623"/>
                    <a:pt x="69216" y="28623"/>
                  </a:cubicBezTo>
                  <a:cubicBezTo>
                    <a:pt x="69208" y="28623"/>
                    <a:pt x="69201" y="28631"/>
                    <a:pt x="69194" y="28638"/>
                  </a:cubicBezTo>
                  <a:cubicBezTo>
                    <a:pt x="69194" y="28648"/>
                    <a:pt x="69245" y="28669"/>
                    <a:pt x="69256" y="28690"/>
                  </a:cubicBezTo>
                  <a:cubicBezTo>
                    <a:pt x="69250" y="28687"/>
                    <a:pt x="69244" y="28685"/>
                    <a:pt x="69238" y="28685"/>
                  </a:cubicBezTo>
                  <a:cubicBezTo>
                    <a:pt x="69224" y="28685"/>
                    <a:pt x="69212" y="28693"/>
                    <a:pt x="69204" y="28700"/>
                  </a:cubicBezTo>
                  <a:cubicBezTo>
                    <a:pt x="69204" y="28716"/>
                    <a:pt x="69227" y="28721"/>
                    <a:pt x="69252" y="28721"/>
                  </a:cubicBezTo>
                  <a:cubicBezTo>
                    <a:pt x="69277" y="28721"/>
                    <a:pt x="69303" y="28716"/>
                    <a:pt x="69308" y="28711"/>
                  </a:cubicBezTo>
                  <a:lnTo>
                    <a:pt x="69308" y="28711"/>
                  </a:lnTo>
                  <a:cubicBezTo>
                    <a:pt x="69318" y="28731"/>
                    <a:pt x="69308" y="28731"/>
                    <a:pt x="69287" y="28741"/>
                  </a:cubicBezTo>
                  <a:cubicBezTo>
                    <a:pt x="69294" y="28748"/>
                    <a:pt x="69310" y="28749"/>
                    <a:pt x="69326" y="28749"/>
                  </a:cubicBezTo>
                  <a:cubicBezTo>
                    <a:pt x="69333" y="28749"/>
                    <a:pt x="69341" y="28749"/>
                    <a:pt x="69348" y="28749"/>
                  </a:cubicBezTo>
                  <a:cubicBezTo>
                    <a:pt x="69372" y="28749"/>
                    <a:pt x="69391" y="28752"/>
                    <a:pt x="69380" y="28773"/>
                  </a:cubicBezTo>
                  <a:cubicBezTo>
                    <a:pt x="69379" y="28778"/>
                    <a:pt x="69371" y="28780"/>
                    <a:pt x="69361" y="28780"/>
                  </a:cubicBezTo>
                  <a:cubicBezTo>
                    <a:pt x="69327" y="28780"/>
                    <a:pt x="69258" y="28759"/>
                    <a:pt x="69234" y="28759"/>
                  </a:cubicBezTo>
                  <a:cubicBezTo>
                    <a:pt x="69222" y="28759"/>
                    <a:pt x="69221" y="28765"/>
                    <a:pt x="69245" y="28783"/>
                  </a:cubicBezTo>
                  <a:cubicBezTo>
                    <a:pt x="69183" y="28776"/>
                    <a:pt x="69162" y="28745"/>
                    <a:pt x="69130" y="28745"/>
                  </a:cubicBezTo>
                  <a:cubicBezTo>
                    <a:pt x="69115" y="28745"/>
                    <a:pt x="69097" y="28753"/>
                    <a:pt x="69070" y="28773"/>
                  </a:cubicBezTo>
                  <a:cubicBezTo>
                    <a:pt x="69090" y="28783"/>
                    <a:pt x="69121" y="28793"/>
                    <a:pt x="69153" y="28793"/>
                  </a:cubicBezTo>
                  <a:cubicBezTo>
                    <a:pt x="69128" y="28815"/>
                    <a:pt x="69125" y="28821"/>
                    <a:pt x="69132" y="28821"/>
                  </a:cubicBezTo>
                  <a:cubicBezTo>
                    <a:pt x="69144" y="28821"/>
                    <a:pt x="69186" y="28802"/>
                    <a:pt x="69200" y="28802"/>
                  </a:cubicBezTo>
                  <a:cubicBezTo>
                    <a:pt x="69202" y="28802"/>
                    <a:pt x="69203" y="28803"/>
                    <a:pt x="69204" y="28803"/>
                  </a:cubicBezTo>
                  <a:cubicBezTo>
                    <a:pt x="69164" y="28830"/>
                    <a:pt x="69166" y="28838"/>
                    <a:pt x="69183" y="28838"/>
                  </a:cubicBezTo>
                  <a:cubicBezTo>
                    <a:pt x="69205" y="28838"/>
                    <a:pt x="69254" y="28824"/>
                    <a:pt x="69266" y="28824"/>
                  </a:cubicBezTo>
                  <a:lnTo>
                    <a:pt x="69225" y="28866"/>
                  </a:lnTo>
                  <a:cubicBezTo>
                    <a:pt x="69234" y="28868"/>
                    <a:pt x="69245" y="28869"/>
                    <a:pt x="69257" y="28869"/>
                  </a:cubicBezTo>
                  <a:cubicBezTo>
                    <a:pt x="69298" y="28869"/>
                    <a:pt x="69348" y="28854"/>
                    <a:pt x="69380" y="28814"/>
                  </a:cubicBezTo>
                  <a:lnTo>
                    <a:pt x="69380" y="28814"/>
                  </a:lnTo>
                  <a:cubicBezTo>
                    <a:pt x="69411" y="28871"/>
                    <a:pt x="69380" y="28884"/>
                    <a:pt x="69336" y="28884"/>
                  </a:cubicBezTo>
                  <a:cubicBezTo>
                    <a:pt x="69304" y="28884"/>
                    <a:pt x="69264" y="28877"/>
                    <a:pt x="69239" y="28877"/>
                  </a:cubicBezTo>
                  <a:cubicBezTo>
                    <a:pt x="69218" y="28877"/>
                    <a:pt x="69207" y="28881"/>
                    <a:pt x="69215" y="28897"/>
                  </a:cubicBezTo>
                  <a:cubicBezTo>
                    <a:pt x="69204" y="28897"/>
                    <a:pt x="69176" y="28892"/>
                    <a:pt x="69148" y="28892"/>
                  </a:cubicBezTo>
                  <a:cubicBezTo>
                    <a:pt x="69121" y="28892"/>
                    <a:pt x="69095" y="28897"/>
                    <a:pt x="69090" y="28918"/>
                  </a:cubicBezTo>
                  <a:cubicBezTo>
                    <a:pt x="69090" y="28918"/>
                    <a:pt x="69183" y="28980"/>
                    <a:pt x="69183" y="29001"/>
                  </a:cubicBezTo>
                  <a:cubicBezTo>
                    <a:pt x="69168" y="28995"/>
                    <a:pt x="69155" y="28993"/>
                    <a:pt x="69143" y="28993"/>
                  </a:cubicBezTo>
                  <a:cubicBezTo>
                    <a:pt x="69132" y="28993"/>
                    <a:pt x="69121" y="28995"/>
                    <a:pt x="69111" y="29001"/>
                  </a:cubicBezTo>
                  <a:cubicBezTo>
                    <a:pt x="69132" y="29011"/>
                    <a:pt x="69132" y="29031"/>
                    <a:pt x="69121" y="29052"/>
                  </a:cubicBezTo>
                  <a:cubicBezTo>
                    <a:pt x="69100" y="29034"/>
                    <a:pt x="69090" y="29029"/>
                    <a:pt x="69084" y="29029"/>
                  </a:cubicBezTo>
                  <a:cubicBezTo>
                    <a:pt x="69073" y="29029"/>
                    <a:pt x="69069" y="29043"/>
                    <a:pt x="69030" y="29043"/>
                  </a:cubicBezTo>
                  <a:cubicBezTo>
                    <a:pt x="69024" y="29043"/>
                    <a:pt x="69016" y="29043"/>
                    <a:pt x="69007" y="29042"/>
                  </a:cubicBezTo>
                  <a:lnTo>
                    <a:pt x="69007" y="29042"/>
                  </a:lnTo>
                  <a:cubicBezTo>
                    <a:pt x="69007" y="29084"/>
                    <a:pt x="69121" y="29084"/>
                    <a:pt x="69121" y="29125"/>
                  </a:cubicBezTo>
                  <a:cubicBezTo>
                    <a:pt x="69128" y="29120"/>
                    <a:pt x="69135" y="29117"/>
                    <a:pt x="69142" y="29117"/>
                  </a:cubicBezTo>
                  <a:cubicBezTo>
                    <a:pt x="69174" y="29117"/>
                    <a:pt x="69201" y="29170"/>
                    <a:pt x="69235" y="29187"/>
                  </a:cubicBezTo>
                  <a:cubicBezTo>
                    <a:pt x="69212" y="29194"/>
                    <a:pt x="69185" y="29195"/>
                    <a:pt x="69158" y="29195"/>
                  </a:cubicBezTo>
                  <a:cubicBezTo>
                    <a:pt x="69142" y="29195"/>
                    <a:pt x="69127" y="29195"/>
                    <a:pt x="69112" y="29195"/>
                  </a:cubicBezTo>
                  <a:cubicBezTo>
                    <a:pt x="69073" y="29195"/>
                    <a:pt x="69038" y="29198"/>
                    <a:pt x="69017" y="29218"/>
                  </a:cubicBezTo>
                  <a:cubicBezTo>
                    <a:pt x="69036" y="29256"/>
                    <a:pt x="69089" y="29302"/>
                    <a:pt x="69130" y="29302"/>
                  </a:cubicBezTo>
                  <a:cubicBezTo>
                    <a:pt x="69134" y="29302"/>
                    <a:pt x="69138" y="29302"/>
                    <a:pt x="69142" y="29301"/>
                  </a:cubicBezTo>
                  <a:lnTo>
                    <a:pt x="69142" y="29301"/>
                  </a:lnTo>
                  <a:cubicBezTo>
                    <a:pt x="69142" y="29312"/>
                    <a:pt x="69100" y="29321"/>
                    <a:pt x="69059" y="29321"/>
                  </a:cubicBezTo>
                  <a:cubicBezTo>
                    <a:pt x="68945" y="29259"/>
                    <a:pt x="68821" y="29208"/>
                    <a:pt x="68707" y="29156"/>
                  </a:cubicBezTo>
                  <a:cubicBezTo>
                    <a:pt x="67785" y="28762"/>
                    <a:pt x="66904" y="28265"/>
                    <a:pt x="66033" y="27737"/>
                  </a:cubicBezTo>
                  <a:cubicBezTo>
                    <a:pt x="66033" y="27726"/>
                    <a:pt x="66023" y="27684"/>
                    <a:pt x="66033" y="27684"/>
                  </a:cubicBezTo>
                  <a:cubicBezTo>
                    <a:pt x="66037" y="27686"/>
                    <a:pt x="66043" y="27687"/>
                    <a:pt x="66051" y="27687"/>
                  </a:cubicBezTo>
                  <a:cubicBezTo>
                    <a:pt x="66082" y="27687"/>
                    <a:pt x="66135" y="27671"/>
                    <a:pt x="66127" y="27654"/>
                  </a:cubicBezTo>
                  <a:cubicBezTo>
                    <a:pt x="66058" y="27654"/>
                    <a:pt x="66076" y="27631"/>
                    <a:pt x="66068" y="27631"/>
                  </a:cubicBezTo>
                  <a:cubicBezTo>
                    <a:pt x="66065" y="27631"/>
                    <a:pt x="66054" y="27636"/>
                    <a:pt x="66023" y="27654"/>
                  </a:cubicBezTo>
                  <a:cubicBezTo>
                    <a:pt x="66013" y="27643"/>
                    <a:pt x="66013" y="27643"/>
                    <a:pt x="66023" y="27622"/>
                  </a:cubicBezTo>
                  <a:cubicBezTo>
                    <a:pt x="65979" y="27622"/>
                    <a:pt x="65950" y="27645"/>
                    <a:pt x="65917" y="27645"/>
                  </a:cubicBezTo>
                  <a:cubicBezTo>
                    <a:pt x="65911" y="27645"/>
                    <a:pt x="65905" y="27645"/>
                    <a:pt x="65899" y="27643"/>
                  </a:cubicBezTo>
                  <a:cubicBezTo>
                    <a:pt x="65878" y="27633"/>
                    <a:pt x="65868" y="27622"/>
                    <a:pt x="65847" y="27612"/>
                  </a:cubicBezTo>
                  <a:cubicBezTo>
                    <a:pt x="65837" y="27612"/>
                    <a:pt x="65837" y="27601"/>
                    <a:pt x="65826" y="27601"/>
                  </a:cubicBezTo>
                  <a:cubicBezTo>
                    <a:pt x="65830" y="27598"/>
                    <a:pt x="65834" y="27596"/>
                    <a:pt x="65839" y="27596"/>
                  </a:cubicBezTo>
                  <a:cubicBezTo>
                    <a:pt x="65852" y="27596"/>
                    <a:pt x="65868" y="27608"/>
                    <a:pt x="65875" y="27608"/>
                  </a:cubicBezTo>
                  <a:cubicBezTo>
                    <a:pt x="65880" y="27608"/>
                    <a:pt x="65881" y="27604"/>
                    <a:pt x="65878" y="27592"/>
                  </a:cubicBezTo>
                  <a:lnTo>
                    <a:pt x="65878" y="27592"/>
                  </a:lnTo>
                  <a:cubicBezTo>
                    <a:pt x="65885" y="27599"/>
                    <a:pt x="65934" y="27606"/>
                    <a:pt x="65969" y="27606"/>
                  </a:cubicBezTo>
                  <a:cubicBezTo>
                    <a:pt x="65984" y="27606"/>
                    <a:pt x="65997" y="27605"/>
                    <a:pt x="66003" y="27601"/>
                  </a:cubicBezTo>
                  <a:cubicBezTo>
                    <a:pt x="65974" y="27573"/>
                    <a:pt x="65966" y="27564"/>
                    <a:pt x="65970" y="27564"/>
                  </a:cubicBezTo>
                  <a:cubicBezTo>
                    <a:pt x="65976" y="27564"/>
                    <a:pt x="66008" y="27585"/>
                    <a:pt x="66033" y="27592"/>
                  </a:cubicBezTo>
                  <a:cubicBezTo>
                    <a:pt x="66033" y="27571"/>
                    <a:pt x="66065" y="27560"/>
                    <a:pt x="66033" y="27550"/>
                  </a:cubicBezTo>
                  <a:cubicBezTo>
                    <a:pt x="66065" y="27550"/>
                    <a:pt x="66075" y="27550"/>
                    <a:pt x="66096" y="27529"/>
                  </a:cubicBezTo>
                  <a:cubicBezTo>
                    <a:pt x="66065" y="27509"/>
                    <a:pt x="65940" y="27519"/>
                    <a:pt x="65950" y="27488"/>
                  </a:cubicBezTo>
                  <a:lnTo>
                    <a:pt x="65950" y="27488"/>
                  </a:lnTo>
                  <a:cubicBezTo>
                    <a:pt x="65938" y="27492"/>
                    <a:pt x="65932" y="27494"/>
                    <a:pt x="65929" y="27494"/>
                  </a:cubicBezTo>
                  <a:cubicBezTo>
                    <a:pt x="65925" y="27494"/>
                    <a:pt x="65926" y="27489"/>
                    <a:pt x="65920" y="27477"/>
                  </a:cubicBezTo>
                  <a:cubicBezTo>
                    <a:pt x="65900" y="27497"/>
                    <a:pt x="65880" y="27509"/>
                    <a:pt x="65857" y="27509"/>
                  </a:cubicBezTo>
                  <a:cubicBezTo>
                    <a:pt x="65844" y="27509"/>
                    <a:pt x="65831" y="27505"/>
                    <a:pt x="65816" y="27498"/>
                  </a:cubicBezTo>
                  <a:cubicBezTo>
                    <a:pt x="65837" y="27477"/>
                    <a:pt x="65805" y="27467"/>
                    <a:pt x="65785" y="27456"/>
                  </a:cubicBezTo>
                  <a:cubicBezTo>
                    <a:pt x="65785" y="27456"/>
                    <a:pt x="65795" y="27446"/>
                    <a:pt x="65795" y="27426"/>
                  </a:cubicBezTo>
                  <a:cubicBezTo>
                    <a:pt x="65816" y="27436"/>
                    <a:pt x="65826" y="27446"/>
                    <a:pt x="65847" y="27467"/>
                  </a:cubicBezTo>
                  <a:cubicBezTo>
                    <a:pt x="65837" y="27436"/>
                    <a:pt x="65940" y="27456"/>
                    <a:pt x="66003" y="27436"/>
                  </a:cubicBezTo>
                  <a:cubicBezTo>
                    <a:pt x="65963" y="27389"/>
                    <a:pt x="65930" y="27366"/>
                    <a:pt x="65890" y="27366"/>
                  </a:cubicBezTo>
                  <a:cubicBezTo>
                    <a:pt x="65877" y="27366"/>
                    <a:pt x="65862" y="27368"/>
                    <a:pt x="65847" y="27374"/>
                  </a:cubicBezTo>
                  <a:cubicBezTo>
                    <a:pt x="65826" y="27343"/>
                    <a:pt x="65971" y="27332"/>
                    <a:pt x="65837" y="27301"/>
                  </a:cubicBezTo>
                  <a:cubicBezTo>
                    <a:pt x="65858" y="27281"/>
                    <a:pt x="65899" y="27281"/>
                    <a:pt x="65930" y="27260"/>
                  </a:cubicBezTo>
                  <a:cubicBezTo>
                    <a:pt x="65909" y="27249"/>
                    <a:pt x="65899" y="27249"/>
                    <a:pt x="65888" y="27239"/>
                  </a:cubicBezTo>
                  <a:cubicBezTo>
                    <a:pt x="65940" y="27177"/>
                    <a:pt x="65899" y="27208"/>
                    <a:pt x="65899" y="27136"/>
                  </a:cubicBezTo>
                  <a:lnTo>
                    <a:pt x="65899" y="27136"/>
                  </a:lnTo>
                  <a:cubicBezTo>
                    <a:pt x="65826" y="27166"/>
                    <a:pt x="65837" y="27239"/>
                    <a:pt x="65743" y="27270"/>
                  </a:cubicBezTo>
                  <a:cubicBezTo>
                    <a:pt x="65743" y="27239"/>
                    <a:pt x="65702" y="27146"/>
                    <a:pt x="65764" y="27146"/>
                  </a:cubicBezTo>
                  <a:cubicBezTo>
                    <a:pt x="65764" y="27162"/>
                    <a:pt x="65767" y="27167"/>
                    <a:pt x="65774" y="27167"/>
                  </a:cubicBezTo>
                  <a:cubicBezTo>
                    <a:pt x="65784" y="27167"/>
                    <a:pt x="65801" y="27156"/>
                    <a:pt x="65826" y="27156"/>
                  </a:cubicBezTo>
                  <a:cubicBezTo>
                    <a:pt x="65805" y="27136"/>
                    <a:pt x="65785" y="27125"/>
                    <a:pt x="65764" y="27104"/>
                  </a:cubicBezTo>
                  <a:cubicBezTo>
                    <a:pt x="65778" y="27104"/>
                    <a:pt x="65801" y="27109"/>
                    <a:pt x="65821" y="27109"/>
                  </a:cubicBezTo>
                  <a:cubicBezTo>
                    <a:pt x="65831" y="27109"/>
                    <a:pt x="65840" y="27108"/>
                    <a:pt x="65847" y="27104"/>
                  </a:cubicBezTo>
                  <a:cubicBezTo>
                    <a:pt x="65837" y="27083"/>
                    <a:pt x="65826" y="27073"/>
                    <a:pt x="65805" y="27073"/>
                  </a:cubicBezTo>
                  <a:cubicBezTo>
                    <a:pt x="65847" y="27063"/>
                    <a:pt x="65858" y="27053"/>
                    <a:pt x="65837" y="27042"/>
                  </a:cubicBezTo>
                  <a:lnTo>
                    <a:pt x="65837" y="27042"/>
                  </a:lnTo>
                  <a:cubicBezTo>
                    <a:pt x="65816" y="27063"/>
                    <a:pt x="65801" y="27073"/>
                    <a:pt x="65791" y="27073"/>
                  </a:cubicBezTo>
                  <a:cubicBezTo>
                    <a:pt x="65782" y="27073"/>
                    <a:pt x="65780" y="27063"/>
                    <a:pt x="65785" y="27042"/>
                  </a:cubicBezTo>
                  <a:lnTo>
                    <a:pt x="65785" y="27042"/>
                  </a:lnTo>
                  <a:cubicBezTo>
                    <a:pt x="65775" y="27073"/>
                    <a:pt x="65754" y="27094"/>
                    <a:pt x="65733" y="27104"/>
                  </a:cubicBezTo>
                  <a:cubicBezTo>
                    <a:pt x="65743" y="27073"/>
                    <a:pt x="65775" y="26980"/>
                    <a:pt x="65785" y="26980"/>
                  </a:cubicBezTo>
                  <a:cubicBezTo>
                    <a:pt x="65781" y="26976"/>
                    <a:pt x="65778" y="26975"/>
                    <a:pt x="65774" y="26975"/>
                  </a:cubicBezTo>
                  <a:cubicBezTo>
                    <a:pt x="65757" y="26975"/>
                    <a:pt x="65742" y="27011"/>
                    <a:pt x="65733" y="27011"/>
                  </a:cubicBezTo>
                  <a:cubicBezTo>
                    <a:pt x="65733" y="27001"/>
                    <a:pt x="65713" y="26928"/>
                    <a:pt x="65702" y="26928"/>
                  </a:cubicBezTo>
                  <a:lnTo>
                    <a:pt x="65702" y="26928"/>
                  </a:lnTo>
                  <a:cubicBezTo>
                    <a:pt x="65702" y="26997"/>
                    <a:pt x="65709" y="27028"/>
                    <a:pt x="65702" y="27028"/>
                  </a:cubicBezTo>
                  <a:cubicBezTo>
                    <a:pt x="65696" y="27028"/>
                    <a:pt x="65685" y="27015"/>
                    <a:pt x="65660" y="26991"/>
                  </a:cubicBezTo>
                  <a:lnTo>
                    <a:pt x="65660" y="26991"/>
                  </a:lnTo>
                  <a:cubicBezTo>
                    <a:pt x="65650" y="26991"/>
                    <a:pt x="65702" y="27104"/>
                    <a:pt x="65692" y="27125"/>
                  </a:cubicBezTo>
                  <a:cubicBezTo>
                    <a:pt x="65671" y="27083"/>
                    <a:pt x="65681" y="27083"/>
                    <a:pt x="65660" y="27053"/>
                  </a:cubicBezTo>
                  <a:cubicBezTo>
                    <a:pt x="65650" y="27067"/>
                    <a:pt x="65644" y="27071"/>
                    <a:pt x="65640" y="27071"/>
                  </a:cubicBezTo>
                  <a:cubicBezTo>
                    <a:pt x="65631" y="27071"/>
                    <a:pt x="65626" y="27053"/>
                    <a:pt x="65598" y="27053"/>
                  </a:cubicBezTo>
                  <a:cubicBezTo>
                    <a:pt x="65598" y="27136"/>
                    <a:pt x="65650" y="27136"/>
                    <a:pt x="65650" y="27177"/>
                  </a:cubicBezTo>
                  <a:cubicBezTo>
                    <a:pt x="65640" y="27166"/>
                    <a:pt x="65630" y="27166"/>
                    <a:pt x="65609" y="27166"/>
                  </a:cubicBezTo>
                  <a:cubicBezTo>
                    <a:pt x="65598" y="27177"/>
                    <a:pt x="65640" y="27208"/>
                    <a:pt x="65640" y="27208"/>
                  </a:cubicBezTo>
                  <a:cubicBezTo>
                    <a:pt x="65629" y="27212"/>
                    <a:pt x="65621" y="27214"/>
                    <a:pt x="65613" y="27214"/>
                  </a:cubicBezTo>
                  <a:cubicBezTo>
                    <a:pt x="65582" y="27214"/>
                    <a:pt x="65567" y="27187"/>
                    <a:pt x="65526" y="27187"/>
                  </a:cubicBezTo>
                  <a:cubicBezTo>
                    <a:pt x="65526" y="27208"/>
                    <a:pt x="65536" y="27219"/>
                    <a:pt x="65557" y="27228"/>
                  </a:cubicBezTo>
                  <a:cubicBezTo>
                    <a:pt x="65536" y="27228"/>
                    <a:pt x="65526" y="27228"/>
                    <a:pt x="65526" y="27249"/>
                  </a:cubicBezTo>
                  <a:cubicBezTo>
                    <a:pt x="65526" y="27249"/>
                    <a:pt x="65577" y="27270"/>
                    <a:pt x="65577" y="27291"/>
                  </a:cubicBezTo>
                  <a:cubicBezTo>
                    <a:pt x="65557" y="27291"/>
                    <a:pt x="65547" y="27291"/>
                    <a:pt x="65536" y="27311"/>
                  </a:cubicBezTo>
                  <a:cubicBezTo>
                    <a:pt x="65536" y="27325"/>
                    <a:pt x="65551" y="27329"/>
                    <a:pt x="65571" y="27329"/>
                  </a:cubicBezTo>
                  <a:cubicBezTo>
                    <a:pt x="65596" y="27329"/>
                    <a:pt x="65628" y="27322"/>
                    <a:pt x="65640" y="27322"/>
                  </a:cubicBezTo>
                  <a:cubicBezTo>
                    <a:pt x="65640" y="27332"/>
                    <a:pt x="65640" y="27343"/>
                    <a:pt x="65619" y="27343"/>
                  </a:cubicBezTo>
                  <a:cubicBezTo>
                    <a:pt x="65626" y="27350"/>
                    <a:pt x="65639" y="27351"/>
                    <a:pt x="65653" y="27351"/>
                  </a:cubicBezTo>
                  <a:cubicBezTo>
                    <a:pt x="65662" y="27351"/>
                    <a:pt x="65670" y="27350"/>
                    <a:pt x="65678" y="27350"/>
                  </a:cubicBezTo>
                  <a:cubicBezTo>
                    <a:pt x="65700" y="27350"/>
                    <a:pt x="65717" y="27353"/>
                    <a:pt x="65713" y="27374"/>
                  </a:cubicBezTo>
                  <a:cubicBezTo>
                    <a:pt x="65708" y="27382"/>
                    <a:pt x="65695" y="27386"/>
                    <a:pt x="65679" y="27386"/>
                  </a:cubicBezTo>
                  <a:cubicBezTo>
                    <a:pt x="65639" y="27386"/>
                    <a:pt x="65576" y="27366"/>
                    <a:pt x="65557" y="27366"/>
                  </a:cubicBezTo>
                  <a:cubicBezTo>
                    <a:pt x="65548" y="27366"/>
                    <a:pt x="65549" y="27371"/>
                    <a:pt x="65567" y="27384"/>
                  </a:cubicBezTo>
                  <a:cubicBezTo>
                    <a:pt x="65504" y="27375"/>
                    <a:pt x="65488" y="27351"/>
                    <a:pt x="65452" y="27351"/>
                  </a:cubicBezTo>
                  <a:cubicBezTo>
                    <a:pt x="65446" y="27351"/>
                    <a:pt x="65439" y="27351"/>
                    <a:pt x="65432" y="27353"/>
                  </a:cubicBezTo>
                  <a:cubicBezTo>
                    <a:pt x="64852" y="26980"/>
                    <a:pt x="64272" y="26597"/>
                    <a:pt x="63692" y="26224"/>
                  </a:cubicBezTo>
                  <a:cubicBezTo>
                    <a:pt x="63247" y="25934"/>
                    <a:pt x="62998" y="25664"/>
                    <a:pt x="62635" y="25301"/>
                  </a:cubicBezTo>
                  <a:cubicBezTo>
                    <a:pt x="62531" y="25188"/>
                    <a:pt x="62376" y="25053"/>
                    <a:pt x="62231" y="25022"/>
                  </a:cubicBezTo>
                  <a:cubicBezTo>
                    <a:pt x="62210" y="25019"/>
                    <a:pt x="62189" y="25018"/>
                    <a:pt x="62168" y="25018"/>
                  </a:cubicBezTo>
                  <a:cubicBezTo>
                    <a:pt x="62015" y="25018"/>
                    <a:pt x="61866" y="25081"/>
                    <a:pt x="61702" y="25135"/>
                  </a:cubicBezTo>
                  <a:cubicBezTo>
                    <a:pt x="61547" y="25188"/>
                    <a:pt x="61350" y="25239"/>
                    <a:pt x="61184" y="25301"/>
                  </a:cubicBezTo>
                  <a:cubicBezTo>
                    <a:pt x="60884" y="25416"/>
                    <a:pt x="60698" y="25591"/>
                    <a:pt x="60376" y="25664"/>
                  </a:cubicBezTo>
                  <a:cubicBezTo>
                    <a:pt x="60159" y="25716"/>
                    <a:pt x="59931" y="25716"/>
                    <a:pt x="59713" y="25757"/>
                  </a:cubicBezTo>
                  <a:cubicBezTo>
                    <a:pt x="59485" y="25809"/>
                    <a:pt x="59268" y="25881"/>
                    <a:pt x="59050" y="25954"/>
                  </a:cubicBezTo>
                  <a:cubicBezTo>
                    <a:pt x="59008" y="25944"/>
                    <a:pt x="58967" y="25944"/>
                    <a:pt x="58978" y="25923"/>
                  </a:cubicBezTo>
                  <a:lnTo>
                    <a:pt x="58978" y="25923"/>
                  </a:lnTo>
                  <a:cubicBezTo>
                    <a:pt x="58964" y="25927"/>
                    <a:pt x="58959" y="25930"/>
                    <a:pt x="58956" y="25930"/>
                  </a:cubicBezTo>
                  <a:cubicBezTo>
                    <a:pt x="58951" y="25930"/>
                    <a:pt x="58952" y="25925"/>
                    <a:pt x="58946" y="25913"/>
                  </a:cubicBezTo>
                  <a:cubicBezTo>
                    <a:pt x="58926" y="25933"/>
                    <a:pt x="58906" y="25944"/>
                    <a:pt x="58883" y="25944"/>
                  </a:cubicBezTo>
                  <a:cubicBezTo>
                    <a:pt x="58870" y="25944"/>
                    <a:pt x="58857" y="25941"/>
                    <a:pt x="58842" y="25934"/>
                  </a:cubicBezTo>
                  <a:cubicBezTo>
                    <a:pt x="58863" y="25913"/>
                    <a:pt x="58833" y="25902"/>
                    <a:pt x="58812" y="25892"/>
                  </a:cubicBezTo>
                  <a:cubicBezTo>
                    <a:pt x="58812" y="25892"/>
                    <a:pt x="58822" y="25881"/>
                    <a:pt x="58822" y="25861"/>
                  </a:cubicBezTo>
                  <a:cubicBezTo>
                    <a:pt x="58842" y="25872"/>
                    <a:pt x="58853" y="25881"/>
                    <a:pt x="58874" y="25892"/>
                  </a:cubicBezTo>
                  <a:cubicBezTo>
                    <a:pt x="58863" y="25872"/>
                    <a:pt x="58967" y="25892"/>
                    <a:pt x="59029" y="25861"/>
                  </a:cubicBezTo>
                  <a:cubicBezTo>
                    <a:pt x="58983" y="25823"/>
                    <a:pt x="58954" y="25801"/>
                    <a:pt x="58917" y="25801"/>
                  </a:cubicBezTo>
                  <a:cubicBezTo>
                    <a:pt x="58904" y="25801"/>
                    <a:pt x="58890" y="25804"/>
                    <a:pt x="58874" y="25809"/>
                  </a:cubicBezTo>
                  <a:cubicBezTo>
                    <a:pt x="58853" y="25768"/>
                    <a:pt x="58998" y="25768"/>
                    <a:pt x="58863" y="25736"/>
                  </a:cubicBezTo>
                  <a:cubicBezTo>
                    <a:pt x="58884" y="25716"/>
                    <a:pt x="58925" y="25716"/>
                    <a:pt x="58957" y="25695"/>
                  </a:cubicBezTo>
                  <a:cubicBezTo>
                    <a:pt x="58936" y="25674"/>
                    <a:pt x="58925" y="25685"/>
                    <a:pt x="58905" y="25674"/>
                  </a:cubicBezTo>
                  <a:cubicBezTo>
                    <a:pt x="58967" y="25612"/>
                    <a:pt x="58925" y="25644"/>
                    <a:pt x="58925" y="25571"/>
                  </a:cubicBezTo>
                  <a:lnTo>
                    <a:pt x="58925" y="25571"/>
                  </a:lnTo>
                  <a:cubicBezTo>
                    <a:pt x="58853" y="25602"/>
                    <a:pt x="58863" y="25664"/>
                    <a:pt x="58770" y="25695"/>
                  </a:cubicBezTo>
                  <a:cubicBezTo>
                    <a:pt x="58760" y="25674"/>
                    <a:pt x="58729" y="25581"/>
                    <a:pt x="58791" y="25581"/>
                  </a:cubicBezTo>
                  <a:cubicBezTo>
                    <a:pt x="58791" y="25598"/>
                    <a:pt x="58794" y="25603"/>
                    <a:pt x="58801" y="25603"/>
                  </a:cubicBezTo>
                  <a:cubicBezTo>
                    <a:pt x="58811" y="25603"/>
                    <a:pt x="58828" y="25591"/>
                    <a:pt x="58853" y="25591"/>
                  </a:cubicBezTo>
                  <a:cubicBezTo>
                    <a:pt x="58833" y="25571"/>
                    <a:pt x="58812" y="25561"/>
                    <a:pt x="58791" y="25540"/>
                  </a:cubicBezTo>
                  <a:cubicBezTo>
                    <a:pt x="58805" y="25540"/>
                    <a:pt x="58828" y="25544"/>
                    <a:pt x="58848" y="25544"/>
                  </a:cubicBezTo>
                  <a:cubicBezTo>
                    <a:pt x="58858" y="25544"/>
                    <a:pt x="58867" y="25543"/>
                    <a:pt x="58874" y="25540"/>
                  </a:cubicBezTo>
                  <a:cubicBezTo>
                    <a:pt x="58863" y="25519"/>
                    <a:pt x="58853" y="25508"/>
                    <a:pt x="58833" y="25508"/>
                  </a:cubicBezTo>
                  <a:cubicBezTo>
                    <a:pt x="58874" y="25499"/>
                    <a:pt x="58884" y="25488"/>
                    <a:pt x="58863" y="25478"/>
                  </a:cubicBezTo>
                  <a:lnTo>
                    <a:pt x="58863" y="25478"/>
                  </a:lnTo>
                  <a:cubicBezTo>
                    <a:pt x="58842" y="25499"/>
                    <a:pt x="58827" y="25509"/>
                    <a:pt x="58817" y="25509"/>
                  </a:cubicBezTo>
                  <a:cubicBezTo>
                    <a:pt x="58806" y="25509"/>
                    <a:pt x="58801" y="25499"/>
                    <a:pt x="58801" y="25478"/>
                  </a:cubicBezTo>
                  <a:cubicBezTo>
                    <a:pt x="58801" y="25508"/>
                    <a:pt x="58780" y="25529"/>
                    <a:pt x="58760" y="25540"/>
                  </a:cubicBezTo>
                  <a:cubicBezTo>
                    <a:pt x="58770" y="25508"/>
                    <a:pt x="58801" y="25416"/>
                    <a:pt x="58812" y="25416"/>
                  </a:cubicBezTo>
                  <a:cubicBezTo>
                    <a:pt x="58808" y="25412"/>
                    <a:pt x="58805" y="25411"/>
                    <a:pt x="58801" y="25411"/>
                  </a:cubicBezTo>
                  <a:cubicBezTo>
                    <a:pt x="58784" y="25411"/>
                    <a:pt x="58769" y="25446"/>
                    <a:pt x="58760" y="25446"/>
                  </a:cubicBezTo>
                  <a:cubicBezTo>
                    <a:pt x="58760" y="25436"/>
                    <a:pt x="58739" y="25363"/>
                    <a:pt x="58729" y="25363"/>
                  </a:cubicBezTo>
                  <a:lnTo>
                    <a:pt x="58729" y="25363"/>
                  </a:lnTo>
                  <a:cubicBezTo>
                    <a:pt x="58729" y="25433"/>
                    <a:pt x="58736" y="25464"/>
                    <a:pt x="58729" y="25464"/>
                  </a:cubicBezTo>
                  <a:cubicBezTo>
                    <a:pt x="58724" y="25464"/>
                    <a:pt x="58712" y="25450"/>
                    <a:pt x="58687" y="25426"/>
                  </a:cubicBezTo>
                  <a:lnTo>
                    <a:pt x="58687" y="25426"/>
                  </a:lnTo>
                  <a:cubicBezTo>
                    <a:pt x="58677" y="25426"/>
                    <a:pt x="58729" y="25540"/>
                    <a:pt x="58718" y="25561"/>
                  </a:cubicBezTo>
                  <a:cubicBezTo>
                    <a:pt x="58697" y="25519"/>
                    <a:pt x="58708" y="25519"/>
                    <a:pt x="58687" y="25488"/>
                  </a:cubicBezTo>
                  <a:cubicBezTo>
                    <a:pt x="58677" y="25502"/>
                    <a:pt x="58671" y="25506"/>
                    <a:pt x="58667" y="25506"/>
                  </a:cubicBezTo>
                  <a:cubicBezTo>
                    <a:pt x="58657" y="25506"/>
                    <a:pt x="58653" y="25488"/>
                    <a:pt x="58625" y="25488"/>
                  </a:cubicBezTo>
                  <a:cubicBezTo>
                    <a:pt x="58625" y="25561"/>
                    <a:pt x="58677" y="25571"/>
                    <a:pt x="58677" y="25612"/>
                  </a:cubicBezTo>
                  <a:cubicBezTo>
                    <a:pt x="58670" y="25605"/>
                    <a:pt x="58662" y="25598"/>
                    <a:pt x="58651" y="25598"/>
                  </a:cubicBezTo>
                  <a:cubicBezTo>
                    <a:pt x="58647" y="25598"/>
                    <a:pt x="58641" y="25599"/>
                    <a:pt x="58635" y="25602"/>
                  </a:cubicBezTo>
                  <a:cubicBezTo>
                    <a:pt x="58625" y="25612"/>
                    <a:pt x="58667" y="25633"/>
                    <a:pt x="58667" y="25644"/>
                  </a:cubicBezTo>
                  <a:cubicBezTo>
                    <a:pt x="58656" y="25648"/>
                    <a:pt x="58648" y="25649"/>
                    <a:pt x="58640" y="25649"/>
                  </a:cubicBezTo>
                  <a:cubicBezTo>
                    <a:pt x="58609" y="25649"/>
                    <a:pt x="58594" y="25623"/>
                    <a:pt x="58552" y="25623"/>
                  </a:cubicBezTo>
                  <a:cubicBezTo>
                    <a:pt x="58552" y="25644"/>
                    <a:pt x="58563" y="25654"/>
                    <a:pt x="58584" y="25664"/>
                  </a:cubicBezTo>
                  <a:cubicBezTo>
                    <a:pt x="58563" y="25664"/>
                    <a:pt x="58552" y="25664"/>
                    <a:pt x="58552" y="25674"/>
                  </a:cubicBezTo>
                  <a:cubicBezTo>
                    <a:pt x="58552" y="25685"/>
                    <a:pt x="58605" y="25706"/>
                    <a:pt x="58605" y="25726"/>
                  </a:cubicBezTo>
                  <a:cubicBezTo>
                    <a:pt x="58584" y="25726"/>
                    <a:pt x="58573" y="25726"/>
                    <a:pt x="58563" y="25747"/>
                  </a:cubicBezTo>
                  <a:cubicBezTo>
                    <a:pt x="58563" y="25757"/>
                    <a:pt x="58583" y="25760"/>
                    <a:pt x="58606" y="25760"/>
                  </a:cubicBezTo>
                  <a:cubicBezTo>
                    <a:pt x="58629" y="25760"/>
                    <a:pt x="58656" y="25757"/>
                    <a:pt x="58667" y="25757"/>
                  </a:cubicBezTo>
                  <a:cubicBezTo>
                    <a:pt x="58667" y="25768"/>
                    <a:pt x="58667" y="25778"/>
                    <a:pt x="58646" y="25778"/>
                  </a:cubicBezTo>
                  <a:cubicBezTo>
                    <a:pt x="58653" y="25785"/>
                    <a:pt x="58668" y="25786"/>
                    <a:pt x="58683" y="25786"/>
                  </a:cubicBezTo>
                  <a:cubicBezTo>
                    <a:pt x="58690" y="25786"/>
                    <a:pt x="58696" y="25786"/>
                    <a:pt x="58703" y="25786"/>
                  </a:cubicBezTo>
                  <a:cubicBezTo>
                    <a:pt x="58725" y="25786"/>
                    <a:pt x="58744" y="25788"/>
                    <a:pt x="58739" y="25809"/>
                  </a:cubicBezTo>
                  <a:cubicBezTo>
                    <a:pt x="58734" y="25818"/>
                    <a:pt x="58722" y="25821"/>
                    <a:pt x="58706" y="25821"/>
                  </a:cubicBezTo>
                  <a:cubicBezTo>
                    <a:pt x="58665" y="25821"/>
                    <a:pt x="58602" y="25802"/>
                    <a:pt x="58583" y="25802"/>
                  </a:cubicBezTo>
                  <a:cubicBezTo>
                    <a:pt x="58575" y="25802"/>
                    <a:pt x="58576" y="25806"/>
                    <a:pt x="58594" y="25819"/>
                  </a:cubicBezTo>
                  <a:cubicBezTo>
                    <a:pt x="58531" y="25813"/>
                    <a:pt x="58511" y="25787"/>
                    <a:pt x="58478" y="25787"/>
                  </a:cubicBezTo>
                  <a:cubicBezTo>
                    <a:pt x="58463" y="25787"/>
                    <a:pt x="58445" y="25792"/>
                    <a:pt x="58418" y="25809"/>
                  </a:cubicBezTo>
                  <a:lnTo>
                    <a:pt x="58511" y="25840"/>
                  </a:lnTo>
                  <a:cubicBezTo>
                    <a:pt x="58487" y="25857"/>
                    <a:pt x="58482" y="25863"/>
                    <a:pt x="58487" y="25863"/>
                  </a:cubicBezTo>
                  <a:cubicBezTo>
                    <a:pt x="58497" y="25863"/>
                    <a:pt x="58546" y="25840"/>
                    <a:pt x="58552" y="25840"/>
                  </a:cubicBezTo>
                  <a:lnTo>
                    <a:pt x="58552" y="25840"/>
                  </a:lnTo>
                  <a:cubicBezTo>
                    <a:pt x="58513" y="25867"/>
                    <a:pt x="58515" y="25874"/>
                    <a:pt x="58531" y="25874"/>
                  </a:cubicBezTo>
                  <a:cubicBezTo>
                    <a:pt x="58554" y="25874"/>
                    <a:pt x="58603" y="25861"/>
                    <a:pt x="58615" y="25861"/>
                  </a:cubicBezTo>
                  <a:cubicBezTo>
                    <a:pt x="58625" y="25872"/>
                    <a:pt x="58584" y="25892"/>
                    <a:pt x="58584" y="25902"/>
                  </a:cubicBezTo>
                  <a:cubicBezTo>
                    <a:pt x="58591" y="25905"/>
                    <a:pt x="58600" y="25906"/>
                    <a:pt x="58611" y="25906"/>
                  </a:cubicBezTo>
                  <a:cubicBezTo>
                    <a:pt x="58647" y="25906"/>
                    <a:pt x="58699" y="25891"/>
                    <a:pt x="58739" y="25851"/>
                  </a:cubicBezTo>
                  <a:lnTo>
                    <a:pt x="58739" y="25851"/>
                  </a:lnTo>
                  <a:cubicBezTo>
                    <a:pt x="58771" y="25910"/>
                    <a:pt x="58735" y="25921"/>
                    <a:pt x="58686" y="25921"/>
                  </a:cubicBezTo>
                  <a:cubicBezTo>
                    <a:pt x="58658" y="25921"/>
                    <a:pt x="58625" y="25917"/>
                    <a:pt x="58600" y="25917"/>
                  </a:cubicBezTo>
                  <a:cubicBezTo>
                    <a:pt x="58572" y="25917"/>
                    <a:pt x="58554" y="25922"/>
                    <a:pt x="58563" y="25944"/>
                  </a:cubicBezTo>
                  <a:cubicBezTo>
                    <a:pt x="58554" y="25939"/>
                    <a:pt x="58530" y="25935"/>
                    <a:pt x="58505" y="25935"/>
                  </a:cubicBezTo>
                  <a:cubicBezTo>
                    <a:pt x="58475" y="25935"/>
                    <a:pt x="58444" y="25942"/>
                    <a:pt x="58439" y="25964"/>
                  </a:cubicBezTo>
                  <a:cubicBezTo>
                    <a:pt x="58439" y="25964"/>
                    <a:pt x="58542" y="26017"/>
                    <a:pt x="58532" y="26047"/>
                  </a:cubicBezTo>
                  <a:cubicBezTo>
                    <a:pt x="58520" y="26035"/>
                    <a:pt x="58508" y="26030"/>
                    <a:pt x="58494" y="26030"/>
                  </a:cubicBezTo>
                  <a:cubicBezTo>
                    <a:pt x="58483" y="26030"/>
                    <a:pt x="58472" y="26033"/>
                    <a:pt x="58460" y="26037"/>
                  </a:cubicBezTo>
                  <a:cubicBezTo>
                    <a:pt x="58480" y="26047"/>
                    <a:pt x="58490" y="26068"/>
                    <a:pt x="58480" y="26089"/>
                  </a:cubicBezTo>
                  <a:lnTo>
                    <a:pt x="58469" y="26089"/>
                  </a:lnTo>
                  <a:cubicBezTo>
                    <a:pt x="58452" y="26074"/>
                    <a:pt x="58444" y="26070"/>
                    <a:pt x="58437" y="26070"/>
                  </a:cubicBezTo>
                  <a:cubicBezTo>
                    <a:pt x="58428" y="26070"/>
                    <a:pt x="58422" y="26080"/>
                    <a:pt x="58390" y="26080"/>
                  </a:cubicBezTo>
                  <a:cubicBezTo>
                    <a:pt x="58383" y="26080"/>
                    <a:pt x="58375" y="26080"/>
                    <a:pt x="58366" y="26079"/>
                  </a:cubicBezTo>
                  <a:lnTo>
                    <a:pt x="58366" y="26089"/>
                  </a:lnTo>
                  <a:cubicBezTo>
                    <a:pt x="58286" y="26097"/>
                    <a:pt x="58203" y="26100"/>
                    <a:pt x="58121" y="26100"/>
                  </a:cubicBezTo>
                  <a:cubicBezTo>
                    <a:pt x="57990" y="26100"/>
                    <a:pt x="57863" y="26091"/>
                    <a:pt x="57755" y="26079"/>
                  </a:cubicBezTo>
                  <a:cubicBezTo>
                    <a:pt x="57578" y="26058"/>
                    <a:pt x="57382" y="25923"/>
                    <a:pt x="57205" y="25923"/>
                  </a:cubicBezTo>
                  <a:cubicBezTo>
                    <a:pt x="57019" y="25923"/>
                    <a:pt x="56853" y="26079"/>
                    <a:pt x="56646" y="26079"/>
                  </a:cubicBezTo>
                  <a:cubicBezTo>
                    <a:pt x="56459" y="26089"/>
                    <a:pt x="56346" y="26089"/>
                    <a:pt x="56159" y="26151"/>
                  </a:cubicBezTo>
                  <a:cubicBezTo>
                    <a:pt x="55911" y="26213"/>
                    <a:pt x="55651" y="26327"/>
                    <a:pt x="55393" y="26369"/>
                  </a:cubicBezTo>
                  <a:cubicBezTo>
                    <a:pt x="55331" y="26376"/>
                    <a:pt x="55271" y="26378"/>
                    <a:pt x="55210" y="26378"/>
                  </a:cubicBezTo>
                  <a:cubicBezTo>
                    <a:pt x="55083" y="26378"/>
                    <a:pt x="54958" y="26368"/>
                    <a:pt x="54831" y="26368"/>
                  </a:cubicBezTo>
                  <a:cubicBezTo>
                    <a:pt x="54743" y="26368"/>
                    <a:pt x="54654" y="26373"/>
                    <a:pt x="54564" y="26390"/>
                  </a:cubicBezTo>
                  <a:cubicBezTo>
                    <a:pt x="54398" y="26420"/>
                    <a:pt x="54232" y="26452"/>
                    <a:pt x="54066" y="26493"/>
                  </a:cubicBezTo>
                  <a:cubicBezTo>
                    <a:pt x="54014" y="26493"/>
                    <a:pt x="53952" y="26493"/>
                    <a:pt x="53963" y="26462"/>
                  </a:cubicBezTo>
                  <a:lnTo>
                    <a:pt x="53963" y="26462"/>
                  </a:lnTo>
                  <a:cubicBezTo>
                    <a:pt x="53942" y="26467"/>
                    <a:pt x="53934" y="26472"/>
                    <a:pt x="53931" y="26472"/>
                  </a:cubicBezTo>
                  <a:cubicBezTo>
                    <a:pt x="53929" y="26472"/>
                    <a:pt x="53931" y="26467"/>
                    <a:pt x="53931" y="26452"/>
                  </a:cubicBezTo>
                  <a:lnTo>
                    <a:pt x="53931" y="26452"/>
                  </a:lnTo>
                  <a:cubicBezTo>
                    <a:pt x="53911" y="26472"/>
                    <a:pt x="53887" y="26483"/>
                    <a:pt x="53861" y="26483"/>
                  </a:cubicBezTo>
                  <a:cubicBezTo>
                    <a:pt x="53847" y="26483"/>
                    <a:pt x="53832" y="26480"/>
                    <a:pt x="53818" y="26473"/>
                  </a:cubicBezTo>
                  <a:cubicBezTo>
                    <a:pt x="53838" y="26452"/>
                    <a:pt x="53818" y="26441"/>
                    <a:pt x="53786" y="26431"/>
                  </a:cubicBezTo>
                  <a:cubicBezTo>
                    <a:pt x="53797" y="26431"/>
                    <a:pt x="53797" y="26420"/>
                    <a:pt x="53807" y="26410"/>
                  </a:cubicBezTo>
                  <a:cubicBezTo>
                    <a:pt x="53818" y="26420"/>
                    <a:pt x="53838" y="26431"/>
                    <a:pt x="53848" y="26441"/>
                  </a:cubicBezTo>
                  <a:cubicBezTo>
                    <a:pt x="53843" y="26426"/>
                    <a:pt x="53867" y="26426"/>
                    <a:pt x="53899" y="26426"/>
                  </a:cubicBezTo>
                  <a:cubicBezTo>
                    <a:pt x="53932" y="26426"/>
                    <a:pt x="53973" y="26426"/>
                    <a:pt x="54004" y="26410"/>
                  </a:cubicBezTo>
                  <a:cubicBezTo>
                    <a:pt x="53965" y="26364"/>
                    <a:pt x="53932" y="26340"/>
                    <a:pt x="53892" y="26340"/>
                  </a:cubicBezTo>
                  <a:cubicBezTo>
                    <a:pt x="53878" y="26340"/>
                    <a:pt x="53864" y="26343"/>
                    <a:pt x="53848" y="26348"/>
                  </a:cubicBezTo>
                  <a:cubicBezTo>
                    <a:pt x="53838" y="26317"/>
                    <a:pt x="53973" y="26307"/>
                    <a:pt x="53848" y="26286"/>
                  </a:cubicBezTo>
                  <a:cubicBezTo>
                    <a:pt x="53859" y="26265"/>
                    <a:pt x="53901" y="26254"/>
                    <a:pt x="53931" y="26234"/>
                  </a:cubicBezTo>
                  <a:cubicBezTo>
                    <a:pt x="53921" y="26224"/>
                    <a:pt x="53910" y="26224"/>
                    <a:pt x="53890" y="26213"/>
                  </a:cubicBezTo>
                  <a:cubicBezTo>
                    <a:pt x="53942" y="26151"/>
                    <a:pt x="53910" y="26182"/>
                    <a:pt x="53910" y="26120"/>
                  </a:cubicBezTo>
                  <a:lnTo>
                    <a:pt x="53910" y="26120"/>
                  </a:lnTo>
                  <a:cubicBezTo>
                    <a:pt x="53838" y="26141"/>
                    <a:pt x="53838" y="26213"/>
                    <a:pt x="53745" y="26245"/>
                  </a:cubicBezTo>
                  <a:cubicBezTo>
                    <a:pt x="53745" y="26213"/>
                    <a:pt x="53714" y="26120"/>
                    <a:pt x="53765" y="26120"/>
                  </a:cubicBezTo>
                  <a:cubicBezTo>
                    <a:pt x="53765" y="26140"/>
                    <a:pt x="53770" y="26146"/>
                    <a:pt x="53777" y="26146"/>
                  </a:cubicBezTo>
                  <a:cubicBezTo>
                    <a:pt x="53789" y="26146"/>
                    <a:pt x="53809" y="26130"/>
                    <a:pt x="53828" y="26130"/>
                  </a:cubicBezTo>
                  <a:cubicBezTo>
                    <a:pt x="53818" y="26120"/>
                    <a:pt x="53797" y="26099"/>
                    <a:pt x="53776" y="26089"/>
                  </a:cubicBezTo>
                  <a:cubicBezTo>
                    <a:pt x="53781" y="26087"/>
                    <a:pt x="53786" y="26086"/>
                    <a:pt x="53792" y="26086"/>
                  </a:cubicBezTo>
                  <a:cubicBezTo>
                    <a:pt x="53803" y="26086"/>
                    <a:pt x="53816" y="26088"/>
                    <a:pt x="53827" y="26088"/>
                  </a:cubicBezTo>
                  <a:cubicBezTo>
                    <a:pt x="53837" y="26088"/>
                    <a:pt x="53845" y="26086"/>
                    <a:pt x="53848" y="26079"/>
                  </a:cubicBezTo>
                  <a:cubicBezTo>
                    <a:pt x="53848" y="26068"/>
                    <a:pt x="53838" y="26058"/>
                    <a:pt x="53818" y="26058"/>
                  </a:cubicBezTo>
                  <a:cubicBezTo>
                    <a:pt x="53848" y="26047"/>
                    <a:pt x="53859" y="26037"/>
                    <a:pt x="53848" y="26017"/>
                  </a:cubicBezTo>
                  <a:lnTo>
                    <a:pt x="53848" y="26017"/>
                  </a:lnTo>
                  <a:cubicBezTo>
                    <a:pt x="53823" y="26037"/>
                    <a:pt x="53805" y="26048"/>
                    <a:pt x="53794" y="26048"/>
                  </a:cubicBezTo>
                  <a:cubicBezTo>
                    <a:pt x="53784" y="26048"/>
                    <a:pt x="53781" y="26037"/>
                    <a:pt x="53786" y="26017"/>
                  </a:cubicBezTo>
                  <a:lnTo>
                    <a:pt x="53786" y="26017"/>
                  </a:lnTo>
                  <a:cubicBezTo>
                    <a:pt x="53776" y="26047"/>
                    <a:pt x="53765" y="26068"/>
                    <a:pt x="53735" y="26079"/>
                  </a:cubicBezTo>
                  <a:cubicBezTo>
                    <a:pt x="53755" y="26047"/>
                    <a:pt x="53786" y="25954"/>
                    <a:pt x="53786" y="25954"/>
                  </a:cubicBezTo>
                  <a:cubicBezTo>
                    <a:pt x="53784" y="25953"/>
                    <a:pt x="53782" y="25953"/>
                    <a:pt x="53780" y="25953"/>
                  </a:cubicBezTo>
                  <a:cubicBezTo>
                    <a:pt x="53764" y="25953"/>
                    <a:pt x="53747" y="25987"/>
                    <a:pt x="53738" y="25987"/>
                  </a:cubicBezTo>
                  <a:cubicBezTo>
                    <a:pt x="53737" y="25987"/>
                    <a:pt x="53736" y="25986"/>
                    <a:pt x="53735" y="25985"/>
                  </a:cubicBezTo>
                  <a:cubicBezTo>
                    <a:pt x="53735" y="25975"/>
                    <a:pt x="53724" y="25902"/>
                    <a:pt x="53714" y="25902"/>
                  </a:cubicBezTo>
                  <a:lnTo>
                    <a:pt x="53714" y="25902"/>
                  </a:lnTo>
                  <a:cubicBezTo>
                    <a:pt x="53714" y="25975"/>
                    <a:pt x="53721" y="26005"/>
                    <a:pt x="53712" y="26005"/>
                  </a:cubicBezTo>
                  <a:cubicBezTo>
                    <a:pt x="53706" y="26005"/>
                    <a:pt x="53692" y="25990"/>
                    <a:pt x="53662" y="25964"/>
                  </a:cubicBezTo>
                  <a:lnTo>
                    <a:pt x="53662" y="25964"/>
                  </a:lnTo>
                  <a:cubicBezTo>
                    <a:pt x="53652" y="25964"/>
                    <a:pt x="53703" y="26089"/>
                    <a:pt x="53703" y="26109"/>
                  </a:cubicBezTo>
                  <a:cubicBezTo>
                    <a:pt x="53683" y="26068"/>
                    <a:pt x="53693" y="26058"/>
                    <a:pt x="53662" y="26027"/>
                  </a:cubicBezTo>
                  <a:cubicBezTo>
                    <a:pt x="53653" y="26043"/>
                    <a:pt x="53648" y="26048"/>
                    <a:pt x="53643" y="26048"/>
                  </a:cubicBezTo>
                  <a:cubicBezTo>
                    <a:pt x="53636" y="26048"/>
                    <a:pt x="53629" y="26037"/>
                    <a:pt x="53610" y="26037"/>
                  </a:cubicBezTo>
                  <a:cubicBezTo>
                    <a:pt x="53610" y="26109"/>
                    <a:pt x="53662" y="26109"/>
                    <a:pt x="53662" y="26162"/>
                  </a:cubicBezTo>
                  <a:cubicBezTo>
                    <a:pt x="53652" y="26141"/>
                    <a:pt x="53631" y="26141"/>
                    <a:pt x="53620" y="26141"/>
                  </a:cubicBezTo>
                  <a:cubicBezTo>
                    <a:pt x="53610" y="26151"/>
                    <a:pt x="53641" y="26182"/>
                    <a:pt x="53641" y="26182"/>
                  </a:cubicBezTo>
                  <a:cubicBezTo>
                    <a:pt x="53629" y="26187"/>
                    <a:pt x="53619" y="26189"/>
                    <a:pt x="53610" y="26189"/>
                  </a:cubicBezTo>
                  <a:cubicBezTo>
                    <a:pt x="53582" y="26189"/>
                    <a:pt x="53567" y="26169"/>
                    <a:pt x="53527" y="26162"/>
                  </a:cubicBezTo>
                  <a:lnTo>
                    <a:pt x="53527" y="26162"/>
                  </a:lnTo>
                  <a:cubicBezTo>
                    <a:pt x="53537" y="26182"/>
                    <a:pt x="53537" y="26192"/>
                    <a:pt x="53558" y="26203"/>
                  </a:cubicBezTo>
                  <a:cubicBezTo>
                    <a:pt x="53548" y="26203"/>
                    <a:pt x="53537" y="26213"/>
                    <a:pt x="53527" y="26224"/>
                  </a:cubicBezTo>
                  <a:cubicBezTo>
                    <a:pt x="53527" y="26234"/>
                    <a:pt x="53579" y="26245"/>
                    <a:pt x="53590" y="26265"/>
                  </a:cubicBezTo>
                  <a:cubicBezTo>
                    <a:pt x="53569" y="26265"/>
                    <a:pt x="53548" y="26275"/>
                    <a:pt x="53537" y="26286"/>
                  </a:cubicBezTo>
                  <a:cubicBezTo>
                    <a:pt x="53537" y="26301"/>
                    <a:pt x="53561" y="26307"/>
                    <a:pt x="53586" y="26307"/>
                  </a:cubicBezTo>
                  <a:cubicBezTo>
                    <a:pt x="53610" y="26307"/>
                    <a:pt x="53636" y="26301"/>
                    <a:pt x="53641" y="26296"/>
                  </a:cubicBezTo>
                  <a:lnTo>
                    <a:pt x="53641" y="26296"/>
                  </a:lnTo>
                  <a:cubicBezTo>
                    <a:pt x="53652" y="26307"/>
                    <a:pt x="53641" y="26317"/>
                    <a:pt x="53620" y="26327"/>
                  </a:cubicBezTo>
                  <a:cubicBezTo>
                    <a:pt x="53625" y="26330"/>
                    <a:pt x="53634" y="26330"/>
                    <a:pt x="53645" y="26330"/>
                  </a:cubicBezTo>
                  <a:cubicBezTo>
                    <a:pt x="53657" y="26330"/>
                    <a:pt x="53671" y="26330"/>
                    <a:pt x="53683" y="26330"/>
                  </a:cubicBezTo>
                  <a:cubicBezTo>
                    <a:pt x="53706" y="26330"/>
                    <a:pt x="53724" y="26332"/>
                    <a:pt x="53714" y="26348"/>
                  </a:cubicBezTo>
                  <a:cubicBezTo>
                    <a:pt x="53712" y="26357"/>
                    <a:pt x="53700" y="26360"/>
                    <a:pt x="53685" y="26360"/>
                  </a:cubicBezTo>
                  <a:cubicBezTo>
                    <a:pt x="53646" y="26360"/>
                    <a:pt x="53581" y="26341"/>
                    <a:pt x="53564" y="26341"/>
                  </a:cubicBezTo>
                  <a:cubicBezTo>
                    <a:pt x="53556" y="26341"/>
                    <a:pt x="53558" y="26345"/>
                    <a:pt x="53579" y="26358"/>
                  </a:cubicBezTo>
                  <a:cubicBezTo>
                    <a:pt x="53520" y="26352"/>
                    <a:pt x="53498" y="26328"/>
                    <a:pt x="53469" y="26328"/>
                  </a:cubicBezTo>
                  <a:cubicBezTo>
                    <a:pt x="53452" y="26328"/>
                    <a:pt x="53433" y="26336"/>
                    <a:pt x="53403" y="26358"/>
                  </a:cubicBezTo>
                  <a:cubicBezTo>
                    <a:pt x="53424" y="26369"/>
                    <a:pt x="53455" y="26369"/>
                    <a:pt x="53486" y="26379"/>
                  </a:cubicBezTo>
                  <a:cubicBezTo>
                    <a:pt x="53461" y="26400"/>
                    <a:pt x="53458" y="26407"/>
                    <a:pt x="53465" y="26407"/>
                  </a:cubicBezTo>
                  <a:cubicBezTo>
                    <a:pt x="53478" y="26407"/>
                    <a:pt x="53518" y="26388"/>
                    <a:pt x="53533" y="26388"/>
                  </a:cubicBezTo>
                  <a:cubicBezTo>
                    <a:pt x="53535" y="26388"/>
                    <a:pt x="53537" y="26389"/>
                    <a:pt x="53537" y="26390"/>
                  </a:cubicBezTo>
                  <a:cubicBezTo>
                    <a:pt x="53500" y="26415"/>
                    <a:pt x="53499" y="26423"/>
                    <a:pt x="53514" y="26423"/>
                  </a:cubicBezTo>
                  <a:cubicBezTo>
                    <a:pt x="53535" y="26423"/>
                    <a:pt x="53587" y="26406"/>
                    <a:pt x="53600" y="26400"/>
                  </a:cubicBezTo>
                  <a:lnTo>
                    <a:pt x="53600" y="26400"/>
                  </a:lnTo>
                  <a:cubicBezTo>
                    <a:pt x="53600" y="26410"/>
                    <a:pt x="53558" y="26431"/>
                    <a:pt x="53558" y="26452"/>
                  </a:cubicBezTo>
                  <a:cubicBezTo>
                    <a:pt x="53565" y="26453"/>
                    <a:pt x="53572" y="26454"/>
                    <a:pt x="53581" y="26454"/>
                  </a:cubicBezTo>
                  <a:cubicBezTo>
                    <a:pt x="53622" y="26454"/>
                    <a:pt x="53679" y="26433"/>
                    <a:pt x="53714" y="26390"/>
                  </a:cubicBezTo>
                  <a:lnTo>
                    <a:pt x="53714" y="26390"/>
                  </a:lnTo>
                  <a:cubicBezTo>
                    <a:pt x="53746" y="26455"/>
                    <a:pt x="53710" y="26468"/>
                    <a:pt x="53663" y="26468"/>
                  </a:cubicBezTo>
                  <a:cubicBezTo>
                    <a:pt x="53632" y="26468"/>
                    <a:pt x="53597" y="26462"/>
                    <a:pt x="53573" y="26462"/>
                  </a:cubicBezTo>
                  <a:cubicBezTo>
                    <a:pt x="53552" y="26462"/>
                    <a:pt x="53540" y="26466"/>
                    <a:pt x="53548" y="26482"/>
                  </a:cubicBezTo>
                  <a:cubicBezTo>
                    <a:pt x="53538" y="26482"/>
                    <a:pt x="53509" y="26477"/>
                    <a:pt x="53482" y="26477"/>
                  </a:cubicBezTo>
                  <a:cubicBezTo>
                    <a:pt x="53455" y="26477"/>
                    <a:pt x="53429" y="26482"/>
                    <a:pt x="53424" y="26503"/>
                  </a:cubicBezTo>
                  <a:cubicBezTo>
                    <a:pt x="53424" y="26503"/>
                    <a:pt x="53517" y="26565"/>
                    <a:pt x="53517" y="26586"/>
                  </a:cubicBezTo>
                  <a:cubicBezTo>
                    <a:pt x="53501" y="26581"/>
                    <a:pt x="53489" y="26579"/>
                    <a:pt x="53477" y="26579"/>
                  </a:cubicBezTo>
                  <a:cubicBezTo>
                    <a:pt x="53465" y="26579"/>
                    <a:pt x="53455" y="26581"/>
                    <a:pt x="53445" y="26586"/>
                  </a:cubicBezTo>
                  <a:cubicBezTo>
                    <a:pt x="53465" y="26597"/>
                    <a:pt x="53465" y="26607"/>
                    <a:pt x="53455" y="26638"/>
                  </a:cubicBezTo>
                  <a:cubicBezTo>
                    <a:pt x="53433" y="26620"/>
                    <a:pt x="53424" y="26615"/>
                    <a:pt x="53417" y="26615"/>
                  </a:cubicBezTo>
                  <a:cubicBezTo>
                    <a:pt x="53407" y="26615"/>
                    <a:pt x="53403" y="26629"/>
                    <a:pt x="53365" y="26629"/>
                  </a:cubicBezTo>
                  <a:cubicBezTo>
                    <a:pt x="53358" y="26629"/>
                    <a:pt x="53350" y="26629"/>
                    <a:pt x="53341" y="26628"/>
                  </a:cubicBezTo>
                  <a:lnTo>
                    <a:pt x="53341" y="26628"/>
                  </a:lnTo>
                  <a:cubicBezTo>
                    <a:pt x="53341" y="26659"/>
                    <a:pt x="53403" y="26669"/>
                    <a:pt x="53434" y="26680"/>
                  </a:cubicBezTo>
                  <a:cubicBezTo>
                    <a:pt x="53351" y="26710"/>
                    <a:pt x="53268" y="26742"/>
                    <a:pt x="53196" y="26773"/>
                  </a:cubicBezTo>
                  <a:cubicBezTo>
                    <a:pt x="52844" y="26908"/>
                    <a:pt x="52481" y="27125"/>
                    <a:pt x="52118" y="27187"/>
                  </a:cubicBezTo>
                  <a:cubicBezTo>
                    <a:pt x="52038" y="27202"/>
                    <a:pt x="51960" y="27208"/>
                    <a:pt x="51884" y="27208"/>
                  </a:cubicBezTo>
                  <a:cubicBezTo>
                    <a:pt x="51366" y="27208"/>
                    <a:pt x="50951" y="26895"/>
                    <a:pt x="50481" y="26669"/>
                  </a:cubicBezTo>
                  <a:cubicBezTo>
                    <a:pt x="49901" y="26390"/>
                    <a:pt x="49289" y="26182"/>
                    <a:pt x="48709" y="25861"/>
                  </a:cubicBezTo>
                  <a:cubicBezTo>
                    <a:pt x="48605" y="25799"/>
                    <a:pt x="48492" y="25747"/>
                    <a:pt x="48368" y="25706"/>
                  </a:cubicBezTo>
                  <a:lnTo>
                    <a:pt x="48368" y="25674"/>
                  </a:lnTo>
                  <a:cubicBezTo>
                    <a:pt x="48371" y="25676"/>
                    <a:pt x="48377" y="25677"/>
                    <a:pt x="48384" y="25677"/>
                  </a:cubicBezTo>
                  <a:cubicBezTo>
                    <a:pt x="48415" y="25677"/>
                    <a:pt x="48469" y="25659"/>
                    <a:pt x="48460" y="25633"/>
                  </a:cubicBezTo>
                  <a:cubicBezTo>
                    <a:pt x="48403" y="25633"/>
                    <a:pt x="48416" y="25617"/>
                    <a:pt x="48411" y="25617"/>
                  </a:cubicBezTo>
                  <a:cubicBezTo>
                    <a:pt x="48407" y="25617"/>
                    <a:pt x="48397" y="25623"/>
                    <a:pt x="48357" y="25644"/>
                  </a:cubicBezTo>
                  <a:cubicBezTo>
                    <a:pt x="48357" y="25633"/>
                    <a:pt x="48347" y="25623"/>
                    <a:pt x="48368" y="25612"/>
                  </a:cubicBezTo>
                  <a:cubicBezTo>
                    <a:pt x="48363" y="25612"/>
                    <a:pt x="48358" y="25611"/>
                    <a:pt x="48354" y="25611"/>
                  </a:cubicBezTo>
                  <a:cubicBezTo>
                    <a:pt x="48312" y="25611"/>
                    <a:pt x="48287" y="25634"/>
                    <a:pt x="48255" y="25634"/>
                  </a:cubicBezTo>
                  <a:cubicBezTo>
                    <a:pt x="48233" y="25634"/>
                    <a:pt x="48207" y="25622"/>
                    <a:pt x="48170" y="25581"/>
                  </a:cubicBezTo>
                  <a:cubicBezTo>
                    <a:pt x="48171" y="25580"/>
                    <a:pt x="48173" y="25580"/>
                    <a:pt x="48174" y="25580"/>
                  </a:cubicBezTo>
                  <a:cubicBezTo>
                    <a:pt x="48185" y="25580"/>
                    <a:pt x="48207" y="25598"/>
                    <a:pt x="48218" y="25598"/>
                  </a:cubicBezTo>
                  <a:cubicBezTo>
                    <a:pt x="48223" y="25598"/>
                    <a:pt x="48225" y="25594"/>
                    <a:pt x="48222" y="25581"/>
                  </a:cubicBezTo>
                  <a:lnTo>
                    <a:pt x="48222" y="25581"/>
                  </a:lnTo>
                  <a:cubicBezTo>
                    <a:pt x="48229" y="25588"/>
                    <a:pt x="48273" y="25596"/>
                    <a:pt x="48309" y="25596"/>
                  </a:cubicBezTo>
                  <a:cubicBezTo>
                    <a:pt x="48324" y="25596"/>
                    <a:pt x="48337" y="25595"/>
                    <a:pt x="48347" y="25591"/>
                  </a:cubicBezTo>
                  <a:cubicBezTo>
                    <a:pt x="48318" y="25563"/>
                    <a:pt x="48310" y="25554"/>
                    <a:pt x="48313" y="25554"/>
                  </a:cubicBezTo>
                  <a:cubicBezTo>
                    <a:pt x="48318" y="25554"/>
                    <a:pt x="48348" y="25575"/>
                    <a:pt x="48368" y="25581"/>
                  </a:cubicBezTo>
                  <a:cubicBezTo>
                    <a:pt x="48377" y="25561"/>
                    <a:pt x="48398" y="25550"/>
                    <a:pt x="48377" y="25529"/>
                  </a:cubicBezTo>
                  <a:cubicBezTo>
                    <a:pt x="48394" y="25529"/>
                    <a:pt x="48404" y="25532"/>
                    <a:pt x="48412" y="25532"/>
                  </a:cubicBezTo>
                  <a:cubicBezTo>
                    <a:pt x="48419" y="25532"/>
                    <a:pt x="48424" y="25529"/>
                    <a:pt x="48430" y="25519"/>
                  </a:cubicBezTo>
                  <a:cubicBezTo>
                    <a:pt x="48398" y="25499"/>
                    <a:pt x="48274" y="25508"/>
                    <a:pt x="48295" y="25478"/>
                  </a:cubicBezTo>
                  <a:lnTo>
                    <a:pt x="48295" y="25478"/>
                  </a:lnTo>
                  <a:cubicBezTo>
                    <a:pt x="48278" y="25482"/>
                    <a:pt x="48271" y="25484"/>
                    <a:pt x="48269" y="25484"/>
                  </a:cubicBezTo>
                  <a:cubicBezTo>
                    <a:pt x="48265" y="25484"/>
                    <a:pt x="48270" y="25479"/>
                    <a:pt x="48264" y="25467"/>
                  </a:cubicBezTo>
                  <a:cubicBezTo>
                    <a:pt x="48244" y="25487"/>
                    <a:pt x="48224" y="25499"/>
                    <a:pt x="48201" y="25499"/>
                  </a:cubicBezTo>
                  <a:cubicBezTo>
                    <a:pt x="48188" y="25499"/>
                    <a:pt x="48175" y="25495"/>
                    <a:pt x="48160" y="25488"/>
                  </a:cubicBezTo>
                  <a:cubicBezTo>
                    <a:pt x="48181" y="25467"/>
                    <a:pt x="48149" y="25457"/>
                    <a:pt x="48119" y="25446"/>
                  </a:cubicBezTo>
                  <a:cubicBezTo>
                    <a:pt x="48129" y="25446"/>
                    <a:pt x="48140" y="25436"/>
                    <a:pt x="48140" y="25416"/>
                  </a:cubicBezTo>
                  <a:cubicBezTo>
                    <a:pt x="48160" y="25426"/>
                    <a:pt x="48170" y="25436"/>
                    <a:pt x="48191" y="25446"/>
                  </a:cubicBezTo>
                  <a:cubicBezTo>
                    <a:pt x="48181" y="25426"/>
                    <a:pt x="48285" y="25446"/>
                    <a:pt x="48336" y="25416"/>
                  </a:cubicBezTo>
                  <a:cubicBezTo>
                    <a:pt x="48298" y="25377"/>
                    <a:pt x="48271" y="25355"/>
                    <a:pt x="48234" y="25355"/>
                  </a:cubicBezTo>
                  <a:cubicBezTo>
                    <a:pt x="48221" y="25355"/>
                    <a:pt x="48207" y="25358"/>
                    <a:pt x="48191" y="25363"/>
                  </a:cubicBezTo>
                  <a:cubicBezTo>
                    <a:pt x="48170" y="25322"/>
                    <a:pt x="48305" y="25312"/>
                    <a:pt x="48181" y="25291"/>
                  </a:cubicBezTo>
                  <a:cubicBezTo>
                    <a:pt x="48202" y="25271"/>
                    <a:pt x="48232" y="25271"/>
                    <a:pt x="48264" y="25250"/>
                  </a:cubicBezTo>
                  <a:cubicBezTo>
                    <a:pt x="48253" y="25229"/>
                    <a:pt x="48243" y="25239"/>
                    <a:pt x="48222" y="25229"/>
                  </a:cubicBezTo>
                  <a:cubicBezTo>
                    <a:pt x="48285" y="25167"/>
                    <a:pt x="48243" y="25198"/>
                    <a:pt x="48243" y="25126"/>
                  </a:cubicBezTo>
                  <a:lnTo>
                    <a:pt x="48243" y="25126"/>
                  </a:lnTo>
                  <a:cubicBezTo>
                    <a:pt x="48170" y="25156"/>
                    <a:pt x="48170" y="25218"/>
                    <a:pt x="48077" y="25250"/>
                  </a:cubicBezTo>
                  <a:cubicBezTo>
                    <a:pt x="48077" y="25229"/>
                    <a:pt x="48046" y="25135"/>
                    <a:pt x="48108" y="25135"/>
                  </a:cubicBezTo>
                  <a:cubicBezTo>
                    <a:pt x="48108" y="25152"/>
                    <a:pt x="48111" y="25157"/>
                    <a:pt x="48118" y="25157"/>
                  </a:cubicBezTo>
                  <a:cubicBezTo>
                    <a:pt x="48128" y="25157"/>
                    <a:pt x="48145" y="25146"/>
                    <a:pt x="48170" y="25146"/>
                  </a:cubicBezTo>
                  <a:cubicBezTo>
                    <a:pt x="48149" y="25126"/>
                    <a:pt x="48129" y="25115"/>
                    <a:pt x="48108" y="25094"/>
                  </a:cubicBezTo>
                  <a:cubicBezTo>
                    <a:pt x="48122" y="25094"/>
                    <a:pt x="48145" y="25099"/>
                    <a:pt x="48165" y="25099"/>
                  </a:cubicBezTo>
                  <a:cubicBezTo>
                    <a:pt x="48175" y="25099"/>
                    <a:pt x="48184" y="25098"/>
                    <a:pt x="48191" y="25094"/>
                  </a:cubicBezTo>
                  <a:cubicBezTo>
                    <a:pt x="48181" y="25073"/>
                    <a:pt x="48170" y="25063"/>
                    <a:pt x="48149" y="25063"/>
                  </a:cubicBezTo>
                  <a:cubicBezTo>
                    <a:pt x="48181" y="25053"/>
                    <a:pt x="48191" y="25043"/>
                    <a:pt x="48181" y="25032"/>
                  </a:cubicBezTo>
                  <a:lnTo>
                    <a:pt x="48181" y="25032"/>
                  </a:lnTo>
                  <a:cubicBezTo>
                    <a:pt x="48160" y="25053"/>
                    <a:pt x="48145" y="25063"/>
                    <a:pt x="48134" y="25063"/>
                  </a:cubicBezTo>
                  <a:cubicBezTo>
                    <a:pt x="48124" y="25063"/>
                    <a:pt x="48119" y="25053"/>
                    <a:pt x="48119" y="25032"/>
                  </a:cubicBezTo>
                  <a:cubicBezTo>
                    <a:pt x="48119" y="25063"/>
                    <a:pt x="48098" y="25084"/>
                    <a:pt x="48077" y="25094"/>
                  </a:cubicBezTo>
                  <a:lnTo>
                    <a:pt x="48119" y="24970"/>
                  </a:lnTo>
                  <a:cubicBezTo>
                    <a:pt x="48117" y="24966"/>
                    <a:pt x="48115" y="24965"/>
                    <a:pt x="48113" y="24965"/>
                  </a:cubicBezTo>
                  <a:cubicBezTo>
                    <a:pt x="48101" y="24965"/>
                    <a:pt x="48086" y="25001"/>
                    <a:pt x="48077" y="25001"/>
                  </a:cubicBezTo>
                  <a:cubicBezTo>
                    <a:pt x="48067" y="24990"/>
                    <a:pt x="48057" y="24918"/>
                    <a:pt x="48046" y="24918"/>
                  </a:cubicBezTo>
                  <a:lnTo>
                    <a:pt x="48046" y="24918"/>
                  </a:lnTo>
                  <a:cubicBezTo>
                    <a:pt x="48046" y="24987"/>
                    <a:pt x="48053" y="25018"/>
                    <a:pt x="48043" y="25018"/>
                  </a:cubicBezTo>
                  <a:cubicBezTo>
                    <a:pt x="48037" y="25018"/>
                    <a:pt x="48023" y="25005"/>
                    <a:pt x="47994" y="24980"/>
                  </a:cubicBezTo>
                  <a:lnTo>
                    <a:pt x="47994" y="24980"/>
                  </a:lnTo>
                  <a:cubicBezTo>
                    <a:pt x="47995" y="24980"/>
                    <a:pt x="48036" y="25094"/>
                    <a:pt x="48036" y="25115"/>
                  </a:cubicBezTo>
                  <a:cubicBezTo>
                    <a:pt x="48015" y="25073"/>
                    <a:pt x="48025" y="25063"/>
                    <a:pt x="48004" y="25032"/>
                  </a:cubicBezTo>
                  <a:cubicBezTo>
                    <a:pt x="47992" y="25049"/>
                    <a:pt x="47985" y="25054"/>
                    <a:pt x="47978" y="25054"/>
                  </a:cubicBezTo>
                  <a:cubicBezTo>
                    <a:pt x="47969" y="25054"/>
                    <a:pt x="47961" y="25043"/>
                    <a:pt x="47942" y="25043"/>
                  </a:cubicBezTo>
                  <a:cubicBezTo>
                    <a:pt x="47942" y="25115"/>
                    <a:pt x="47994" y="25126"/>
                    <a:pt x="47994" y="25167"/>
                  </a:cubicBezTo>
                  <a:cubicBezTo>
                    <a:pt x="47987" y="25159"/>
                    <a:pt x="47980" y="25152"/>
                    <a:pt x="47969" y="25152"/>
                  </a:cubicBezTo>
                  <a:cubicBezTo>
                    <a:pt x="47964" y="25152"/>
                    <a:pt x="47959" y="25153"/>
                    <a:pt x="47953" y="25156"/>
                  </a:cubicBezTo>
                  <a:cubicBezTo>
                    <a:pt x="47942" y="25167"/>
                    <a:pt x="47974" y="25188"/>
                    <a:pt x="47984" y="25198"/>
                  </a:cubicBezTo>
                  <a:cubicBezTo>
                    <a:pt x="47973" y="25202"/>
                    <a:pt x="47965" y="25203"/>
                    <a:pt x="47957" y="25203"/>
                  </a:cubicBezTo>
                  <a:cubicBezTo>
                    <a:pt x="47926" y="25203"/>
                    <a:pt x="47911" y="25177"/>
                    <a:pt x="47870" y="25177"/>
                  </a:cubicBezTo>
                  <a:cubicBezTo>
                    <a:pt x="47870" y="25198"/>
                    <a:pt x="47880" y="25208"/>
                    <a:pt x="47901" y="25218"/>
                  </a:cubicBezTo>
                  <a:cubicBezTo>
                    <a:pt x="47880" y="25218"/>
                    <a:pt x="47870" y="25218"/>
                    <a:pt x="47870" y="25229"/>
                  </a:cubicBezTo>
                  <a:cubicBezTo>
                    <a:pt x="47870" y="25239"/>
                    <a:pt x="47912" y="25260"/>
                    <a:pt x="47922" y="25281"/>
                  </a:cubicBezTo>
                  <a:cubicBezTo>
                    <a:pt x="47901" y="25281"/>
                    <a:pt x="47891" y="25281"/>
                    <a:pt x="47880" y="25291"/>
                  </a:cubicBezTo>
                  <a:cubicBezTo>
                    <a:pt x="47880" y="25310"/>
                    <a:pt x="47911" y="25314"/>
                    <a:pt x="47939" y="25314"/>
                  </a:cubicBezTo>
                  <a:cubicBezTo>
                    <a:pt x="47958" y="25314"/>
                    <a:pt x="47976" y="25312"/>
                    <a:pt x="47984" y="25312"/>
                  </a:cubicBezTo>
                  <a:cubicBezTo>
                    <a:pt x="47984" y="25322"/>
                    <a:pt x="47984" y="25333"/>
                    <a:pt x="47953" y="25333"/>
                  </a:cubicBezTo>
                  <a:cubicBezTo>
                    <a:pt x="47960" y="25339"/>
                    <a:pt x="47974" y="25341"/>
                    <a:pt x="47990" y="25341"/>
                  </a:cubicBezTo>
                  <a:cubicBezTo>
                    <a:pt x="47999" y="25341"/>
                    <a:pt x="48008" y="25340"/>
                    <a:pt x="48016" y="25340"/>
                  </a:cubicBezTo>
                  <a:cubicBezTo>
                    <a:pt x="48039" y="25340"/>
                    <a:pt x="48056" y="25343"/>
                    <a:pt x="48046" y="25363"/>
                  </a:cubicBezTo>
                  <a:cubicBezTo>
                    <a:pt x="48044" y="25372"/>
                    <a:pt x="48034" y="25374"/>
                    <a:pt x="48021" y="25374"/>
                  </a:cubicBezTo>
                  <a:cubicBezTo>
                    <a:pt x="47984" y="25374"/>
                    <a:pt x="47918" y="25352"/>
                    <a:pt x="47898" y="25352"/>
                  </a:cubicBezTo>
                  <a:cubicBezTo>
                    <a:pt x="47888" y="25352"/>
                    <a:pt x="47889" y="25358"/>
                    <a:pt x="47912" y="25374"/>
                  </a:cubicBezTo>
                  <a:cubicBezTo>
                    <a:pt x="47848" y="25367"/>
                    <a:pt x="47828" y="25341"/>
                    <a:pt x="47795" y="25341"/>
                  </a:cubicBezTo>
                  <a:cubicBezTo>
                    <a:pt x="47780" y="25341"/>
                    <a:pt x="47762" y="25347"/>
                    <a:pt x="47735" y="25363"/>
                  </a:cubicBezTo>
                  <a:cubicBezTo>
                    <a:pt x="47767" y="25374"/>
                    <a:pt x="47797" y="25384"/>
                    <a:pt x="47818" y="25384"/>
                  </a:cubicBezTo>
                  <a:cubicBezTo>
                    <a:pt x="47795" y="25408"/>
                    <a:pt x="47795" y="25415"/>
                    <a:pt x="47804" y="25415"/>
                  </a:cubicBezTo>
                  <a:cubicBezTo>
                    <a:pt x="47821" y="25415"/>
                    <a:pt x="47863" y="25395"/>
                    <a:pt x="47870" y="25395"/>
                  </a:cubicBezTo>
                  <a:lnTo>
                    <a:pt x="47870" y="25395"/>
                  </a:lnTo>
                  <a:cubicBezTo>
                    <a:pt x="47830" y="25422"/>
                    <a:pt x="47832" y="25429"/>
                    <a:pt x="47849" y="25429"/>
                  </a:cubicBezTo>
                  <a:cubicBezTo>
                    <a:pt x="47871" y="25429"/>
                    <a:pt x="47920" y="25416"/>
                    <a:pt x="47932" y="25416"/>
                  </a:cubicBezTo>
                  <a:lnTo>
                    <a:pt x="47891" y="25457"/>
                  </a:lnTo>
                  <a:cubicBezTo>
                    <a:pt x="47900" y="25459"/>
                    <a:pt x="47911" y="25461"/>
                    <a:pt x="47922" y="25461"/>
                  </a:cubicBezTo>
                  <a:cubicBezTo>
                    <a:pt x="47963" y="25461"/>
                    <a:pt x="48016" y="25445"/>
                    <a:pt x="48057" y="25405"/>
                  </a:cubicBezTo>
                  <a:lnTo>
                    <a:pt x="48057" y="25405"/>
                  </a:lnTo>
                  <a:cubicBezTo>
                    <a:pt x="48084" y="25464"/>
                    <a:pt x="48047" y="25476"/>
                    <a:pt x="48000" y="25476"/>
                  </a:cubicBezTo>
                  <a:cubicBezTo>
                    <a:pt x="47972" y="25476"/>
                    <a:pt x="47940" y="25472"/>
                    <a:pt x="47916" y="25472"/>
                  </a:cubicBezTo>
                  <a:cubicBezTo>
                    <a:pt x="47889" y="25472"/>
                    <a:pt x="47871" y="25477"/>
                    <a:pt x="47880" y="25499"/>
                  </a:cubicBezTo>
                  <a:cubicBezTo>
                    <a:pt x="47870" y="25488"/>
                    <a:pt x="47839" y="25488"/>
                    <a:pt x="47808" y="25488"/>
                  </a:cubicBezTo>
                  <a:cubicBezTo>
                    <a:pt x="47331" y="25322"/>
                    <a:pt x="46855" y="25177"/>
                    <a:pt x="46420" y="24928"/>
                  </a:cubicBezTo>
                  <a:cubicBezTo>
                    <a:pt x="46067" y="24721"/>
                    <a:pt x="45725" y="24493"/>
                    <a:pt x="45352" y="24297"/>
                  </a:cubicBezTo>
                  <a:cubicBezTo>
                    <a:pt x="45126" y="24181"/>
                    <a:pt x="44924" y="24143"/>
                    <a:pt x="44726" y="24143"/>
                  </a:cubicBezTo>
                  <a:cubicBezTo>
                    <a:pt x="44426" y="24143"/>
                    <a:pt x="44133" y="24232"/>
                    <a:pt x="43777" y="24276"/>
                  </a:cubicBezTo>
                  <a:cubicBezTo>
                    <a:pt x="43740" y="24279"/>
                    <a:pt x="43704" y="24281"/>
                    <a:pt x="43669" y="24281"/>
                  </a:cubicBezTo>
                  <a:cubicBezTo>
                    <a:pt x="43405" y="24281"/>
                    <a:pt x="43206" y="24188"/>
                    <a:pt x="42959" y="24152"/>
                  </a:cubicBezTo>
                  <a:cubicBezTo>
                    <a:pt x="42948" y="24152"/>
                    <a:pt x="42948" y="24141"/>
                    <a:pt x="42948" y="24141"/>
                  </a:cubicBezTo>
                  <a:cubicBezTo>
                    <a:pt x="42907" y="24141"/>
                    <a:pt x="42865" y="24131"/>
                    <a:pt x="42824" y="24131"/>
                  </a:cubicBezTo>
                  <a:cubicBezTo>
                    <a:pt x="42834" y="24120"/>
                    <a:pt x="42658" y="24099"/>
                    <a:pt x="42616" y="24058"/>
                  </a:cubicBezTo>
                  <a:lnTo>
                    <a:pt x="42616" y="24058"/>
                  </a:lnTo>
                  <a:cubicBezTo>
                    <a:pt x="42632" y="24063"/>
                    <a:pt x="42663" y="24068"/>
                    <a:pt x="42692" y="24068"/>
                  </a:cubicBezTo>
                  <a:cubicBezTo>
                    <a:pt x="42720" y="24068"/>
                    <a:pt x="42746" y="24063"/>
                    <a:pt x="42752" y="24048"/>
                  </a:cubicBezTo>
                  <a:cubicBezTo>
                    <a:pt x="42752" y="24065"/>
                    <a:pt x="42762" y="24071"/>
                    <a:pt x="42776" y="24071"/>
                  </a:cubicBezTo>
                  <a:cubicBezTo>
                    <a:pt x="42803" y="24071"/>
                    <a:pt x="42844" y="24048"/>
                    <a:pt x="42844" y="24048"/>
                  </a:cubicBezTo>
                  <a:cubicBezTo>
                    <a:pt x="42844" y="24037"/>
                    <a:pt x="42835" y="23996"/>
                    <a:pt x="42834" y="23996"/>
                  </a:cubicBezTo>
                  <a:lnTo>
                    <a:pt x="42834" y="23996"/>
                  </a:lnTo>
                  <a:cubicBezTo>
                    <a:pt x="42840" y="24002"/>
                    <a:pt x="42852" y="24004"/>
                    <a:pt x="42865" y="24004"/>
                  </a:cubicBezTo>
                  <a:cubicBezTo>
                    <a:pt x="42898" y="24004"/>
                    <a:pt x="42942" y="23987"/>
                    <a:pt x="42927" y="23965"/>
                  </a:cubicBezTo>
                  <a:cubicBezTo>
                    <a:pt x="42869" y="23965"/>
                    <a:pt x="42884" y="23945"/>
                    <a:pt x="42880" y="23945"/>
                  </a:cubicBezTo>
                  <a:cubicBezTo>
                    <a:pt x="42878" y="23945"/>
                    <a:pt x="42869" y="23952"/>
                    <a:pt x="42834" y="23975"/>
                  </a:cubicBezTo>
                  <a:cubicBezTo>
                    <a:pt x="42824" y="23954"/>
                    <a:pt x="42824" y="23954"/>
                    <a:pt x="42834" y="23934"/>
                  </a:cubicBezTo>
                  <a:cubicBezTo>
                    <a:pt x="42783" y="23934"/>
                    <a:pt x="42756" y="23965"/>
                    <a:pt x="42721" y="23965"/>
                  </a:cubicBezTo>
                  <a:cubicBezTo>
                    <a:pt x="42698" y="23965"/>
                    <a:pt x="42673" y="23953"/>
                    <a:pt x="42637" y="23913"/>
                  </a:cubicBezTo>
                  <a:cubicBezTo>
                    <a:pt x="42639" y="23910"/>
                    <a:pt x="42641" y="23908"/>
                    <a:pt x="42644" y="23908"/>
                  </a:cubicBezTo>
                  <a:cubicBezTo>
                    <a:pt x="42657" y="23908"/>
                    <a:pt x="42678" y="23927"/>
                    <a:pt x="42686" y="23927"/>
                  </a:cubicBezTo>
                  <a:cubicBezTo>
                    <a:pt x="42690" y="23927"/>
                    <a:pt x="42692" y="23924"/>
                    <a:pt x="42689" y="23913"/>
                  </a:cubicBezTo>
                  <a:cubicBezTo>
                    <a:pt x="42699" y="23913"/>
                    <a:pt x="42782" y="23924"/>
                    <a:pt x="42814" y="23924"/>
                  </a:cubicBezTo>
                  <a:cubicBezTo>
                    <a:pt x="42781" y="23891"/>
                    <a:pt x="42776" y="23881"/>
                    <a:pt x="42783" y="23881"/>
                  </a:cubicBezTo>
                  <a:cubicBezTo>
                    <a:pt x="42792" y="23881"/>
                    <a:pt x="42821" y="23897"/>
                    <a:pt x="42844" y="23903"/>
                  </a:cubicBezTo>
                  <a:cubicBezTo>
                    <a:pt x="42844" y="23892"/>
                    <a:pt x="42865" y="23871"/>
                    <a:pt x="42844" y="23861"/>
                  </a:cubicBezTo>
                  <a:cubicBezTo>
                    <a:pt x="42876" y="23861"/>
                    <a:pt x="42886" y="23861"/>
                    <a:pt x="42897" y="23841"/>
                  </a:cubicBezTo>
                  <a:cubicBezTo>
                    <a:pt x="42876" y="23830"/>
                    <a:pt x="42741" y="23830"/>
                    <a:pt x="42762" y="23809"/>
                  </a:cubicBezTo>
                  <a:cubicBezTo>
                    <a:pt x="42745" y="23809"/>
                    <a:pt x="42738" y="23811"/>
                    <a:pt x="42736" y="23811"/>
                  </a:cubicBezTo>
                  <a:cubicBezTo>
                    <a:pt x="42732" y="23811"/>
                    <a:pt x="42737" y="23807"/>
                    <a:pt x="42731" y="23788"/>
                  </a:cubicBezTo>
                  <a:cubicBezTo>
                    <a:pt x="42711" y="23809"/>
                    <a:pt x="42691" y="23820"/>
                    <a:pt x="42668" y="23820"/>
                  </a:cubicBezTo>
                  <a:cubicBezTo>
                    <a:pt x="42655" y="23820"/>
                    <a:pt x="42642" y="23817"/>
                    <a:pt x="42627" y="23809"/>
                  </a:cubicBezTo>
                  <a:cubicBezTo>
                    <a:pt x="42648" y="23788"/>
                    <a:pt x="42616" y="23779"/>
                    <a:pt x="42586" y="23768"/>
                  </a:cubicBezTo>
                  <a:cubicBezTo>
                    <a:pt x="42596" y="23768"/>
                    <a:pt x="42607" y="23758"/>
                    <a:pt x="42607" y="23747"/>
                  </a:cubicBezTo>
                  <a:cubicBezTo>
                    <a:pt x="42627" y="23758"/>
                    <a:pt x="42637" y="23768"/>
                    <a:pt x="42658" y="23779"/>
                  </a:cubicBezTo>
                  <a:cubicBezTo>
                    <a:pt x="42653" y="23763"/>
                    <a:pt x="42676" y="23763"/>
                    <a:pt x="42709" y="23763"/>
                  </a:cubicBezTo>
                  <a:cubicBezTo>
                    <a:pt x="42741" y="23763"/>
                    <a:pt x="42783" y="23763"/>
                    <a:pt x="42814" y="23747"/>
                  </a:cubicBezTo>
                  <a:cubicBezTo>
                    <a:pt x="42767" y="23700"/>
                    <a:pt x="42738" y="23677"/>
                    <a:pt x="42700" y="23677"/>
                  </a:cubicBezTo>
                  <a:cubicBezTo>
                    <a:pt x="42687" y="23677"/>
                    <a:pt x="42673" y="23680"/>
                    <a:pt x="42658" y="23685"/>
                  </a:cubicBezTo>
                  <a:cubicBezTo>
                    <a:pt x="42637" y="23654"/>
                    <a:pt x="42772" y="23643"/>
                    <a:pt x="42648" y="23623"/>
                  </a:cubicBezTo>
                  <a:cubicBezTo>
                    <a:pt x="42669" y="23602"/>
                    <a:pt x="42699" y="23592"/>
                    <a:pt x="42731" y="23571"/>
                  </a:cubicBezTo>
                  <a:cubicBezTo>
                    <a:pt x="42720" y="23561"/>
                    <a:pt x="42710" y="23561"/>
                    <a:pt x="42689" y="23551"/>
                  </a:cubicBezTo>
                  <a:cubicBezTo>
                    <a:pt x="42752" y="23488"/>
                    <a:pt x="42710" y="23519"/>
                    <a:pt x="42710" y="23457"/>
                  </a:cubicBezTo>
                  <a:lnTo>
                    <a:pt x="42710" y="23457"/>
                  </a:lnTo>
                  <a:cubicBezTo>
                    <a:pt x="42637" y="23478"/>
                    <a:pt x="42637" y="23551"/>
                    <a:pt x="42544" y="23581"/>
                  </a:cubicBezTo>
                  <a:cubicBezTo>
                    <a:pt x="42544" y="23551"/>
                    <a:pt x="42513" y="23457"/>
                    <a:pt x="42575" y="23457"/>
                  </a:cubicBezTo>
                  <a:cubicBezTo>
                    <a:pt x="42575" y="23477"/>
                    <a:pt x="42578" y="23483"/>
                    <a:pt x="42584" y="23483"/>
                  </a:cubicBezTo>
                  <a:cubicBezTo>
                    <a:pt x="42594" y="23483"/>
                    <a:pt x="42612" y="23468"/>
                    <a:pt x="42637" y="23468"/>
                  </a:cubicBezTo>
                  <a:cubicBezTo>
                    <a:pt x="42616" y="23457"/>
                    <a:pt x="42596" y="23436"/>
                    <a:pt x="42575" y="23426"/>
                  </a:cubicBezTo>
                  <a:cubicBezTo>
                    <a:pt x="42580" y="23424"/>
                    <a:pt x="42586" y="23423"/>
                    <a:pt x="42593" y="23423"/>
                  </a:cubicBezTo>
                  <a:cubicBezTo>
                    <a:pt x="42604" y="23423"/>
                    <a:pt x="42616" y="23425"/>
                    <a:pt x="42628" y="23425"/>
                  </a:cubicBezTo>
                  <a:cubicBezTo>
                    <a:pt x="42640" y="23425"/>
                    <a:pt x="42650" y="23423"/>
                    <a:pt x="42658" y="23415"/>
                  </a:cubicBezTo>
                  <a:cubicBezTo>
                    <a:pt x="42648" y="23406"/>
                    <a:pt x="42637" y="23395"/>
                    <a:pt x="42616" y="23395"/>
                  </a:cubicBezTo>
                  <a:cubicBezTo>
                    <a:pt x="42648" y="23385"/>
                    <a:pt x="42658" y="23374"/>
                    <a:pt x="42648" y="23353"/>
                  </a:cubicBezTo>
                  <a:lnTo>
                    <a:pt x="42648" y="23353"/>
                  </a:lnTo>
                  <a:cubicBezTo>
                    <a:pt x="42627" y="23374"/>
                    <a:pt x="42612" y="23384"/>
                    <a:pt x="42601" y="23384"/>
                  </a:cubicBezTo>
                  <a:cubicBezTo>
                    <a:pt x="42591" y="23384"/>
                    <a:pt x="42586" y="23374"/>
                    <a:pt x="42586" y="23353"/>
                  </a:cubicBezTo>
                  <a:cubicBezTo>
                    <a:pt x="42586" y="23385"/>
                    <a:pt x="42565" y="23406"/>
                    <a:pt x="42544" y="23415"/>
                  </a:cubicBezTo>
                  <a:lnTo>
                    <a:pt x="42586" y="23291"/>
                  </a:lnTo>
                  <a:cubicBezTo>
                    <a:pt x="42585" y="23290"/>
                    <a:pt x="42584" y="23290"/>
                    <a:pt x="42583" y="23290"/>
                  </a:cubicBezTo>
                  <a:cubicBezTo>
                    <a:pt x="42573" y="23290"/>
                    <a:pt x="42557" y="23324"/>
                    <a:pt x="42547" y="23324"/>
                  </a:cubicBezTo>
                  <a:cubicBezTo>
                    <a:pt x="42546" y="23324"/>
                    <a:pt x="42545" y="23324"/>
                    <a:pt x="42544" y="23323"/>
                  </a:cubicBezTo>
                  <a:cubicBezTo>
                    <a:pt x="42544" y="23312"/>
                    <a:pt x="42524" y="23240"/>
                    <a:pt x="42513" y="23240"/>
                  </a:cubicBezTo>
                  <a:lnTo>
                    <a:pt x="42513" y="23240"/>
                  </a:lnTo>
                  <a:cubicBezTo>
                    <a:pt x="42513" y="23313"/>
                    <a:pt x="42520" y="23343"/>
                    <a:pt x="42511" y="23343"/>
                  </a:cubicBezTo>
                  <a:cubicBezTo>
                    <a:pt x="42505" y="23343"/>
                    <a:pt x="42491" y="23328"/>
                    <a:pt x="42461" y="23302"/>
                  </a:cubicBezTo>
                  <a:lnTo>
                    <a:pt x="42461" y="23302"/>
                  </a:lnTo>
                  <a:cubicBezTo>
                    <a:pt x="42461" y="23302"/>
                    <a:pt x="42503" y="23426"/>
                    <a:pt x="42503" y="23447"/>
                  </a:cubicBezTo>
                  <a:cubicBezTo>
                    <a:pt x="42482" y="23406"/>
                    <a:pt x="42492" y="23395"/>
                    <a:pt x="42471" y="23364"/>
                  </a:cubicBezTo>
                  <a:cubicBezTo>
                    <a:pt x="42459" y="23381"/>
                    <a:pt x="42453" y="23385"/>
                    <a:pt x="42448" y="23385"/>
                  </a:cubicBezTo>
                  <a:cubicBezTo>
                    <a:pt x="42441" y="23385"/>
                    <a:pt x="42434" y="23374"/>
                    <a:pt x="42409" y="23374"/>
                  </a:cubicBezTo>
                  <a:cubicBezTo>
                    <a:pt x="42409" y="23447"/>
                    <a:pt x="42461" y="23447"/>
                    <a:pt x="42461" y="23498"/>
                  </a:cubicBezTo>
                  <a:cubicBezTo>
                    <a:pt x="42451" y="23478"/>
                    <a:pt x="42441" y="23478"/>
                    <a:pt x="42420" y="23478"/>
                  </a:cubicBezTo>
                  <a:cubicBezTo>
                    <a:pt x="42409" y="23488"/>
                    <a:pt x="42441" y="23519"/>
                    <a:pt x="42451" y="23519"/>
                  </a:cubicBezTo>
                  <a:cubicBezTo>
                    <a:pt x="42438" y="23524"/>
                    <a:pt x="42428" y="23526"/>
                    <a:pt x="42419" y="23526"/>
                  </a:cubicBezTo>
                  <a:cubicBezTo>
                    <a:pt x="42392" y="23526"/>
                    <a:pt x="42376" y="23507"/>
                    <a:pt x="42337" y="23498"/>
                  </a:cubicBezTo>
                  <a:lnTo>
                    <a:pt x="42337" y="23498"/>
                  </a:lnTo>
                  <a:cubicBezTo>
                    <a:pt x="42337" y="23519"/>
                    <a:pt x="42347" y="23530"/>
                    <a:pt x="42368" y="23540"/>
                  </a:cubicBezTo>
                  <a:cubicBezTo>
                    <a:pt x="42347" y="23540"/>
                    <a:pt x="42337" y="23551"/>
                    <a:pt x="42337" y="23561"/>
                  </a:cubicBezTo>
                  <a:cubicBezTo>
                    <a:pt x="42337" y="23571"/>
                    <a:pt x="42379" y="23581"/>
                    <a:pt x="42389" y="23602"/>
                  </a:cubicBezTo>
                  <a:cubicBezTo>
                    <a:pt x="42368" y="23602"/>
                    <a:pt x="42358" y="23613"/>
                    <a:pt x="42347" y="23623"/>
                  </a:cubicBezTo>
                  <a:cubicBezTo>
                    <a:pt x="42347" y="23638"/>
                    <a:pt x="42368" y="23644"/>
                    <a:pt x="42391" y="23644"/>
                  </a:cubicBezTo>
                  <a:cubicBezTo>
                    <a:pt x="42414" y="23644"/>
                    <a:pt x="42440" y="23638"/>
                    <a:pt x="42451" y="23633"/>
                  </a:cubicBezTo>
                  <a:lnTo>
                    <a:pt x="42451" y="23633"/>
                  </a:lnTo>
                  <a:cubicBezTo>
                    <a:pt x="42451" y="23643"/>
                    <a:pt x="42451" y="23654"/>
                    <a:pt x="42430" y="23664"/>
                  </a:cubicBezTo>
                  <a:cubicBezTo>
                    <a:pt x="42433" y="23667"/>
                    <a:pt x="42441" y="23668"/>
                    <a:pt x="42452" y="23668"/>
                  </a:cubicBezTo>
                  <a:cubicBezTo>
                    <a:pt x="42462" y="23668"/>
                    <a:pt x="42473" y="23667"/>
                    <a:pt x="42485" y="23667"/>
                  </a:cubicBezTo>
                  <a:cubicBezTo>
                    <a:pt x="42508" y="23667"/>
                    <a:pt x="42529" y="23670"/>
                    <a:pt x="42524" y="23685"/>
                  </a:cubicBezTo>
                  <a:cubicBezTo>
                    <a:pt x="42519" y="23694"/>
                    <a:pt x="42506" y="23697"/>
                    <a:pt x="42489" y="23697"/>
                  </a:cubicBezTo>
                  <a:cubicBezTo>
                    <a:pt x="42448" y="23697"/>
                    <a:pt x="42382" y="23678"/>
                    <a:pt x="42364" y="23678"/>
                  </a:cubicBezTo>
                  <a:cubicBezTo>
                    <a:pt x="42355" y="23678"/>
                    <a:pt x="42357" y="23682"/>
                    <a:pt x="42379" y="23696"/>
                  </a:cubicBezTo>
                  <a:cubicBezTo>
                    <a:pt x="42319" y="23689"/>
                    <a:pt x="42297" y="23665"/>
                    <a:pt x="42268" y="23665"/>
                  </a:cubicBezTo>
                  <a:cubicBezTo>
                    <a:pt x="42251" y="23665"/>
                    <a:pt x="42232" y="23673"/>
                    <a:pt x="42202" y="23696"/>
                  </a:cubicBezTo>
                  <a:cubicBezTo>
                    <a:pt x="42234" y="23706"/>
                    <a:pt x="42264" y="23706"/>
                    <a:pt x="42285" y="23716"/>
                  </a:cubicBezTo>
                  <a:cubicBezTo>
                    <a:pt x="42264" y="23738"/>
                    <a:pt x="42262" y="23744"/>
                    <a:pt x="42269" y="23744"/>
                  </a:cubicBezTo>
                  <a:cubicBezTo>
                    <a:pt x="42281" y="23744"/>
                    <a:pt x="42319" y="23725"/>
                    <a:pt x="42333" y="23725"/>
                  </a:cubicBezTo>
                  <a:cubicBezTo>
                    <a:pt x="42335" y="23725"/>
                    <a:pt x="42336" y="23726"/>
                    <a:pt x="42337" y="23726"/>
                  </a:cubicBezTo>
                  <a:cubicBezTo>
                    <a:pt x="42299" y="23752"/>
                    <a:pt x="42299" y="23760"/>
                    <a:pt x="42314" y="23760"/>
                  </a:cubicBezTo>
                  <a:cubicBezTo>
                    <a:pt x="42335" y="23760"/>
                    <a:pt x="42387" y="23743"/>
                    <a:pt x="42399" y="23737"/>
                  </a:cubicBezTo>
                  <a:lnTo>
                    <a:pt x="42399" y="23737"/>
                  </a:lnTo>
                  <a:cubicBezTo>
                    <a:pt x="42399" y="23747"/>
                    <a:pt x="42368" y="23768"/>
                    <a:pt x="42358" y="23788"/>
                  </a:cubicBezTo>
                  <a:cubicBezTo>
                    <a:pt x="42365" y="23790"/>
                    <a:pt x="42373" y="23791"/>
                    <a:pt x="42382" y="23791"/>
                  </a:cubicBezTo>
                  <a:cubicBezTo>
                    <a:pt x="42423" y="23791"/>
                    <a:pt x="42480" y="23770"/>
                    <a:pt x="42524" y="23726"/>
                  </a:cubicBezTo>
                  <a:lnTo>
                    <a:pt x="42524" y="23726"/>
                  </a:lnTo>
                  <a:cubicBezTo>
                    <a:pt x="42552" y="23792"/>
                    <a:pt x="42512" y="23805"/>
                    <a:pt x="42463" y="23805"/>
                  </a:cubicBezTo>
                  <a:cubicBezTo>
                    <a:pt x="42432" y="23805"/>
                    <a:pt x="42397" y="23799"/>
                    <a:pt x="42373" y="23799"/>
                  </a:cubicBezTo>
                  <a:cubicBezTo>
                    <a:pt x="42352" y="23799"/>
                    <a:pt x="42339" y="23804"/>
                    <a:pt x="42347" y="23820"/>
                  </a:cubicBezTo>
                  <a:cubicBezTo>
                    <a:pt x="42337" y="23820"/>
                    <a:pt x="42308" y="23815"/>
                    <a:pt x="42281" y="23815"/>
                  </a:cubicBezTo>
                  <a:cubicBezTo>
                    <a:pt x="42254" y="23815"/>
                    <a:pt x="42228" y="23820"/>
                    <a:pt x="42223" y="23841"/>
                  </a:cubicBezTo>
                  <a:cubicBezTo>
                    <a:pt x="42223" y="23841"/>
                    <a:pt x="42326" y="23903"/>
                    <a:pt x="42316" y="23924"/>
                  </a:cubicBezTo>
                  <a:cubicBezTo>
                    <a:pt x="42306" y="23918"/>
                    <a:pt x="42293" y="23916"/>
                    <a:pt x="42280" y="23916"/>
                  </a:cubicBezTo>
                  <a:cubicBezTo>
                    <a:pt x="42267" y="23916"/>
                    <a:pt x="42254" y="23918"/>
                    <a:pt x="42243" y="23924"/>
                  </a:cubicBezTo>
                  <a:cubicBezTo>
                    <a:pt x="42264" y="23934"/>
                    <a:pt x="42275" y="23944"/>
                    <a:pt x="42264" y="23975"/>
                  </a:cubicBezTo>
                  <a:cubicBezTo>
                    <a:pt x="42239" y="23957"/>
                    <a:pt x="42228" y="23952"/>
                    <a:pt x="42220" y="23952"/>
                  </a:cubicBezTo>
                  <a:cubicBezTo>
                    <a:pt x="42208" y="23952"/>
                    <a:pt x="42205" y="23966"/>
                    <a:pt x="42171" y="23966"/>
                  </a:cubicBezTo>
                  <a:cubicBezTo>
                    <a:pt x="42165" y="23966"/>
                    <a:pt x="42158" y="23966"/>
                    <a:pt x="42151" y="23965"/>
                  </a:cubicBezTo>
                  <a:lnTo>
                    <a:pt x="42151" y="23965"/>
                  </a:lnTo>
                  <a:cubicBezTo>
                    <a:pt x="42140" y="24006"/>
                    <a:pt x="42264" y="24006"/>
                    <a:pt x="42264" y="24048"/>
                  </a:cubicBezTo>
                  <a:cubicBezTo>
                    <a:pt x="42270" y="24040"/>
                    <a:pt x="42276" y="24036"/>
                    <a:pt x="42283" y="24036"/>
                  </a:cubicBezTo>
                  <a:cubicBezTo>
                    <a:pt x="42308" y="24036"/>
                    <a:pt x="42334" y="24093"/>
                    <a:pt x="42368" y="24110"/>
                  </a:cubicBezTo>
                  <a:lnTo>
                    <a:pt x="42347" y="24110"/>
                  </a:lnTo>
                  <a:cubicBezTo>
                    <a:pt x="41870" y="24079"/>
                    <a:pt x="41405" y="23986"/>
                    <a:pt x="40917" y="23986"/>
                  </a:cubicBezTo>
                  <a:cubicBezTo>
                    <a:pt x="40213" y="23986"/>
                    <a:pt x="39457" y="23903"/>
                    <a:pt x="38762" y="23747"/>
                  </a:cubicBezTo>
                  <a:cubicBezTo>
                    <a:pt x="38400" y="23664"/>
                    <a:pt x="38006" y="23643"/>
                    <a:pt x="37643" y="23540"/>
                  </a:cubicBezTo>
                  <a:cubicBezTo>
                    <a:pt x="37332" y="23457"/>
                    <a:pt x="37074" y="23219"/>
                    <a:pt x="36763" y="23105"/>
                  </a:cubicBezTo>
                  <a:cubicBezTo>
                    <a:pt x="36503" y="23012"/>
                    <a:pt x="35964" y="23115"/>
                    <a:pt x="35975" y="22752"/>
                  </a:cubicBezTo>
                  <a:cubicBezTo>
                    <a:pt x="35965" y="22751"/>
                    <a:pt x="35956" y="22750"/>
                    <a:pt x="35947" y="22750"/>
                  </a:cubicBezTo>
                  <a:cubicBezTo>
                    <a:pt x="35903" y="22750"/>
                    <a:pt x="35880" y="22771"/>
                    <a:pt x="35872" y="22814"/>
                  </a:cubicBezTo>
                  <a:cubicBezTo>
                    <a:pt x="35768" y="22535"/>
                    <a:pt x="35488" y="22390"/>
                    <a:pt x="35301" y="22172"/>
                  </a:cubicBezTo>
                  <a:cubicBezTo>
                    <a:pt x="35167" y="22006"/>
                    <a:pt x="35084" y="21851"/>
                    <a:pt x="34908" y="21727"/>
                  </a:cubicBezTo>
                  <a:cubicBezTo>
                    <a:pt x="34214" y="21230"/>
                    <a:pt x="33436" y="20732"/>
                    <a:pt x="32660" y="20359"/>
                  </a:cubicBezTo>
                  <a:lnTo>
                    <a:pt x="32473" y="20266"/>
                  </a:lnTo>
                  <a:cubicBezTo>
                    <a:pt x="32483" y="20256"/>
                    <a:pt x="32494" y="20256"/>
                    <a:pt x="32494" y="20245"/>
                  </a:cubicBezTo>
                  <a:cubicBezTo>
                    <a:pt x="32462" y="20245"/>
                    <a:pt x="32452" y="20245"/>
                    <a:pt x="32432" y="20235"/>
                  </a:cubicBezTo>
                  <a:cubicBezTo>
                    <a:pt x="32390" y="20214"/>
                    <a:pt x="32338" y="20193"/>
                    <a:pt x="32297" y="20173"/>
                  </a:cubicBezTo>
                  <a:cubicBezTo>
                    <a:pt x="32328" y="20162"/>
                    <a:pt x="32359" y="20141"/>
                    <a:pt x="32359" y="20141"/>
                  </a:cubicBezTo>
                  <a:cubicBezTo>
                    <a:pt x="32359" y="20131"/>
                    <a:pt x="32349" y="20100"/>
                    <a:pt x="32359" y="20090"/>
                  </a:cubicBezTo>
                  <a:cubicBezTo>
                    <a:pt x="32364" y="20096"/>
                    <a:pt x="32375" y="20098"/>
                    <a:pt x="32387" y="20098"/>
                  </a:cubicBezTo>
                  <a:cubicBezTo>
                    <a:pt x="32418" y="20098"/>
                    <a:pt x="32460" y="20081"/>
                    <a:pt x="32452" y="20058"/>
                  </a:cubicBezTo>
                  <a:cubicBezTo>
                    <a:pt x="32389" y="20058"/>
                    <a:pt x="32399" y="20043"/>
                    <a:pt x="32395" y="20043"/>
                  </a:cubicBezTo>
                  <a:cubicBezTo>
                    <a:pt x="32393" y="20043"/>
                    <a:pt x="32385" y="20049"/>
                    <a:pt x="32349" y="20069"/>
                  </a:cubicBezTo>
                  <a:cubicBezTo>
                    <a:pt x="32338" y="20058"/>
                    <a:pt x="32338" y="20048"/>
                    <a:pt x="32349" y="20028"/>
                  </a:cubicBezTo>
                  <a:cubicBezTo>
                    <a:pt x="32298" y="20028"/>
                    <a:pt x="32270" y="20059"/>
                    <a:pt x="32235" y="20059"/>
                  </a:cubicBezTo>
                  <a:cubicBezTo>
                    <a:pt x="32213" y="20059"/>
                    <a:pt x="32187" y="20047"/>
                    <a:pt x="32151" y="20007"/>
                  </a:cubicBezTo>
                  <a:cubicBezTo>
                    <a:pt x="32155" y="20004"/>
                    <a:pt x="32158" y="20003"/>
                    <a:pt x="32162" y="20003"/>
                  </a:cubicBezTo>
                  <a:cubicBezTo>
                    <a:pt x="32177" y="20003"/>
                    <a:pt x="32195" y="20022"/>
                    <a:pt x="32202" y="20022"/>
                  </a:cubicBezTo>
                  <a:cubicBezTo>
                    <a:pt x="32205" y="20022"/>
                    <a:pt x="32206" y="20018"/>
                    <a:pt x="32204" y="20007"/>
                  </a:cubicBezTo>
                  <a:cubicBezTo>
                    <a:pt x="32212" y="20007"/>
                    <a:pt x="32272" y="20020"/>
                    <a:pt x="32307" y="20020"/>
                  </a:cubicBezTo>
                  <a:cubicBezTo>
                    <a:pt x="32316" y="20020"/>
                    <a:pt x="32324" y="20019"/>
                    <a:pt x="32328" y="20017"/>
                  </a:cubicBezTo>
                  <a:cubicBezTo>
                    <a:pt x="32299" y="19988"/>
                    <a:pt x="32291" y="19979"/>
                    <a:pt x="32295" y="19979"/>
                  </a:cubicBezTo>
                  <a:cubicBezTo>
                    <a:pt x="32301" y="19979"/>
                    <a:pt x="32334" y="20000"/>
                    <a:pt x="32359" y="20007"/>
                  </a:cubicBezTo>
                  <a:cubicBezTo>
                    <a:pt x="32359" y="19986"/>
                    <a:pt x="32390" y="19975"/>
                    <a:pt x="32359" y="19955"/>
                  </a:cubicBezTo>
                  <a:cubicBezTo>
                    <a:pt x="32375" y="19955"/>
                    <a:pt x="32385" y="19958"/>
                    <a:pt x="32394" y="19958"/>
                  </a:cubicBezTo>
                  <a:cubicBezTo>
                    <a:pt x="32403" y="19958"/>
                    <a:pt x="32411" y="19955"/>
                    <a:pt x="32421" y="19945"/>
                  </a:cubicBezTo>
                  <a:cubicBezTo>
                    <a:pt x="32390" y="19924"/>
                    <a:pt x="32266" y="19934"/>
                    <a:pt x="32287" y="19903"/>
                  </a:cubicBezTo>
                  <a:lnTo>
                    <a:pt x="32287" y="19903"/>
                  </a:lnTo>
                  <a:cubicBezTo>
                    <a:pt x="32272" y="19907"/>
                    <a:pt x="32263" y="19909"/>
                    <a:pt x="32258" y="19909"/>
                  </a:cubicBezTo>
                  <a:cubicBezTo>
                    <a:pt x="32250" y="19909"/>
                    <a:pt x="32251" y="19902"/>
                    <a:pt x="32245" y="19883"/>
                  </a:cubicBezTo>
                  <a:cubicBezTo>
                    <a:pt x="32231" y="19910"/>
                    <a:pt x="32209" y="19919"/>
                    <a:pt x="32183" y="19919"/>
                  </a:cubicBezTo>
                  <a:cubicBezTo>
                    <a:pt x="32169" y="19919"/>
                    <a:pt x="32155" y="19917"/>
                    <a:pt x="32141" y="19913"/>
                  </a:cubicBezTo>
                  <a:cubicBezTo>
                    <a:pt x="32162" y="19893"/>
                    <a:pt x="32141" y="19883"/>
                    <a:pt x="32110" y="19872"/>
                  </a:cubicBezTo>
                  <a:cubicBezTo>
                    <a:pt x="32110" y="19862"/>
                    <a:pt x="32121" y="19862"/>
                    <a:pt x="32121" y="19841"/>
                  </a:cubicBezTo>
                  <a:cubicBezTo>
                    <a:pt x="32141" y="19851"/>
                    <a:pt x="32162" y="19862"/>
                    <a:pt x="32172" y="19872"/>
                  </a:cubicBezTo>
                  <a:cubicBezTo>
                    <a:pt x="32162" y="19851"/>
                    <a:pt x="32266" y="19872"/>
                    <a:pt x="32328" y="19841"/>
                  </a:cubicBezTo>
                  <a:cubicBezTo>
                    <a:pt x="32289" y="19802"/>
                    <a:pt x="32256" y="19781"/>
                    <a:pt x="32217" y="19781"/>
                  </a:cubicBezTo>
                  <a:cubicBezTo>
                    <a:pt x="32203" y="19781"/>
                    <a:pt x="32188" y="19784"/>
                    <a:pt x="32172" y="19789"/>
                  </a:cubicBezTo>
                  <a:cubicBezTo>
                    <a:pt x="32162" y="19748"/>
                    <a:pt x="32297" y="19738"/>
                    <a:pt x="32172" y="19717"/>
                  </a:cubicBezTo>
                  <a:cubicBezTo>
                    <a:pt x="32183" y="19696"/>
                    <a:pt x="32224" y="19685"/>
                    <a:pt x="32255" y="19675"/>
                  </a:cubicBezTo>
                  <a:cubicBezTo>
                    <a:pt x="32234" y="19655"/>
                    <a:pt x="32224" y="19655"/>
                    <a:pt x="32214" y="19655"/>
                  </a:cubicBezTo>
                  <a:cubicBezTo>
                    <a:pt x="32266" y="19582"/>
                    <a:pt x="32224" y="19623"/>
                    <a:pt x="32224" y="19551"/>
                  </a:cubicBezTo>
                  <a:lnTo>
                    <a:pt x="32224" y="19551"/>
                  </a:lnTo>
                  <a:cubicBezTo>
                    <a:pt x="32162" y="19572"/>
                    <a:pt x="32162" y="19644"/>
                    <a:pt x="32069" y="19675"/>
                  </a:cubicBezTo>
                  <a:cubicBezTo>
                    <a:pt x="32069" y="19644"/>
                    <a:pt x="32038" y="19561"/>
                    <a:pt x="32089" y="19561"/>
                  </a:cubicBezTo>
                  <a:cubicBezTo>
                    <a:pt x="32089" y="19575"/>
                    <a:pt x="32093" y="19579"/>
                    <a:pt x="32099" y="19579"/>
                  </a:cubicBezTo>
                  <a:cubicBezTo>
                    <a:pt x="32110" y="19579"/>
                    <a:pt x="32131" y="19561"/>
                    <a:pt x="32151" y="19561"/>
                  </a:cubicBezTo>
                  <a:cubicBezTo>
                    <a:pt x="32131" y="19551"/>
                    <a:pt x="32110" y="19530"/>
                    <a:pt x="32089" y="19520"/>
                  </a:cubicBezTo>
                  <a:cubicBezTo>
                    <a:pt x="32105" y="19520"/>
                    <a:pt x="32121" y="19522"/>
                    <a:pt x="32136" y="19522"/>
                  </a:cubicBezTo>
                  <a:cubicBezTo>
                    <a:pt x="32149" y="19522"/>
                    <a:pt x="32162" y="19520"/>
                    <a:pt x="32172" y="19510"/>
                  </a:cubicBezTo>
                  <a:cubicBezTo>
                    <a:pt x="32172" y="19499"/>
                    <a:pt x="32151" y="19489"/>
                    <a:pt x="32131" y="19489"/>
                  </a:cubicBezTo>
                  <a:cubicBezTo>
                    <a:pt x="32172" y="19478"/>
                    <a:pt x="32183" y="19468"/>
                    <a:pt x="32162" y="19457"/>
                  </a:cubicBezTo>
                  <a:lnTo>
                    <a:pt x="32162" y="19457"/>
                  </a:lnTo>
                  <a:cubicBezTo>
                    <a:pt x="32141" y="19478"/>
                    <a:pt x="32126" y="19488"/>
                    <a:pt x="32117" y="19488"/>
                  </a:cubicBezTo>
                  <a:cubicBezTo>
                    <a:pt x="32108" y="19488"/>
                    <a:pt x="32105" y="19478"/>
                    <a:pt x="32110" y="19457"/>
                  </a:cubicBezTo>
                  <a:lnTo>
                    <a:pt x="32110" y="19457"/>
                  </a:lnTo>
                  <a:cubicBezTo>
                    <a:pt x="32100" y="19478"/>
                    <a:pt x="32079" y="19499"/>
                    <a:pt x="32059" y="19520"/>
                  </a:cubicBezTo>
                  <a:cubicBezTo>
                    <a:pt x="32078" y="19490"/>
                    <a:pt x="32098" y="19395"/>
                    <a:pt x="32109" y="19395"/>
                  </a:cubicBezTo>
                  <a:cubicBezTo>
                    <a:pt x="32109" y="19395"/>
                    <a:pt x="32110" y="19395"/>
                    <a:pt x="32110" y="19395"/>
                  </a:cubicBezTo>
                  <a:cubicBezTo>
                    <a:pt x="32107" y="19392"/>
                    <a:pt x="32103" y="19390"/>
                    <a:pt x="32100" y="19390"/>
                  </a:cubicBezTo>
                  <a:cubicBezTo>
                    <a:pt x="32083" y="19390"/>
                    <a:pt x="32067" y="19427"/>
                    <a:pt x="32059" y="19427"/>
                  </a:cubicBezTo>
                  <a:cubicBezTo>
                    <a:pt x="32059" y="19416"/>
                    <a:pt x="32048" y="19333"/>
                    <a:pt x="32027" y="19333"/>
                  </a:cubicBezTo>
                  <a:cubicBezTo>
                    <a:pt x="32027" y="19407"/>
                    <a:pt x="32034" y="19441"/>
                    <a:pt x="32027" y="19441"/>
                  </a:cubicBezTo>
                  <a:cubicBezTo>
                    <a:pt x="32022" y="19441"/>
                    <a:pt x="32011" y="19425"/>
                    <a:pt x="31986" y="19395"/>
                  </a:cubicBezTo>
                  <a:lnTo>
                    <a:pt x="31986" y="19395"/>
                  </a:lnTo>
                  <a:cubicBezTo>
                    <a:pt x="31976" y="19406"/>
                    <a:pt x="32027" y="19520"/>
                    <a:pt x="32017" y="19540"/>
                  </a:cubicBezTo>
                  <a:cubicBezTo>
                    <a:pt x="31996" y="19499"/>
                    <a:pt x="32006" y="19489"/>
                    <a:pt x="31986" y="19457"/>
                  </a:cubicBezTo>
                  <a:cubicBezTo>
                    <a:pt x="31977" y="19474"/>
                    <a:pt x="31972" y="19479"/>
                    <a:pt x="31967" y="19479"/>
                  </a:cubicBezTo>
                  <a:cubicBezTo>
                    <a:pt x="31958" y="19479"/>
                    <a:pt x="31948" y="19468"/>
                    <a:pt x="31923" y="19468"/>
                  </a:cubicBezTo>
                  <a:cubicBezTo>
                    <a:pt x="31923" y="19540"/>
                    <a:pt x="31976" y="19551"/>
                    <a:pt x="31976" y="19593"/>
                  </a:cubicBezTo>
                  <a:cubicBezTo>
                    <a:pt x="31965" y="19582"/>
                    <a:pt x="31955" y="19572"/>
                    <a:pt x="31944" y="19572"/>
                  </a:cubicBezTo>
                  <a:cubicBezTo>
                    <a:pt x="31923" y="19593"/>
                    <a:pt x="31965" y="19613"/>
                    <a:pt x="31965" y="19623"/>
                  </a:cubicBezTo>
                  <a:cubicBezTo>
                    <a:pt x="31958" y="19625"/>
                    <a:pt x="31951" y="19625"/>
                    <a:pt x="31945" y="19625"/>
                  </a:cubicBezTo>
                  <a:cubicBezTo>
                    <a:pt x="31910" y="19625"/>
                    <a:pt x="31895" y="19601"/>
                    <a:pt x="31851" y="19593"/>
                  </a:cubicBezTo>
                  <a:lnTo>
                    <a:pt x="31851" y="19593"/>
                  </a:lnTo>
                  <a:cubicBezTo>
                    <a:pt x="31851" y="19623"/>
                    <a:pt x="31861" y="19623"/>
                    <a:pt x="31882" y="19644"/>
                  </a:cubicBezTo>
                  <a:cubicBezTo>
                    <a:pt x="31879" y="19641"/>
                    <a:pt x="31876" y="19640"/>
                    <a:pt x="31873" y="19640"/>
                  </a:cubicBezTo>
                  <a:cubicBezTo>
                    <a:pt x="31866" y="19640"/>
                    <a:pt x="31858" y="19647"/>
                    <a:pt x="31851" y="19655"/>
                  </a:cubicBezTo>
                  <a:cubicBezTo>
                    <a:pt x="31851" y="19665"/>
                    <a:pt x="31903" y="19685"/>
                    <a:pt x="31903" y="19706"/>
                  </a:cubicBezTo>
                  <a:cubicBezTo>
                    <a:pt x="31897" y="19703"/>
                    <a:pt x="31892" y="19702"/>
                    <a:pt x="31887" y="19702"/>
                  </a:cubicBezTo>
                  <a:cubicBezTo>
                    <a:pt x="31876" y="19702"/>
                    <a:pt x="31869" y="19709"/>
                    <a:pt x="31861" y="19717"/>
                  </a:cubicBezTo>
                  <a:cubicBezTo>
                    <a:pt x="31861" y="19732"/>
                    <a:pt x="31882" y="19737"/>
                    <a:pt x="31905" y="19737"/>
                  </a:cubicBezTo>
                  <a:cubicBezTo>
                    <a:pt x="31929" y="19737"/>
                    <a:pt x="31955" y="19732"/>
                    <a:pt x="31965" y="19727"/>
                  </a:cubicBezTo>
                  <a:lnTo>
                    <a:pt x="31965" y="19727"/>
                  </a:lnTo>
                  <a:cubicBezTo>
                    <a:pt x="31976" y="19748"/>
                    <a:pt x="31965" y="19748"/>
                    <a:pt x="31944" y="19758"/>
                  </a:cubicBezTo>
                  <a:cubicBezTo>
                    <a:pt x="31951" y="19765"/>
                    <a:pt x="31964" y="19766"/>
                    <a:pt x="31979" y="19766"/>
                  </a:cubicBezTo>
                  <a:cubicBezTo>
                    <a:pt x="31987" y="19766"/>
                    <a:pt x="31996" y="19766"/>
                    <a:pt x="32004" y="19766"/>
                  </a:cubicBezTo>
                  <a:cubicBezTo>
                    <a:pt x="32025" y="19766"/>
                    <a:pt x="32043" y="19769"/>
                    <a:pt x="32038" y="19789"/>
                  </a:cubicBezTo>
                  <a:cubicBezTo>
                    <a:pt x="32034" y="19794"/>
                    <a:pt x="32026" y="19796"/>
                    <a:pt x="32014" y="19796"/>
                  </a:cubicBezTo>
                  <a:cubicBezTo>
                    <a:pt x="31977" y="19796"/>
                    <a:pt x="31911" y="19776"/>
                    <a:pt x="31886" y="19776"/>
                  </a:cubicBezTo>
                  <a:cubicBezTo>
                    <a:pt x="31873" y="19776"/>
                    <a:pt x="31872" y="19782"/>
                    <a:pt x="31893" y="19800"/>
                  </a:cubicBezTo>
                  <a:cubicBezTo>
                    <a:pt x="31830" y="19792"/>
                    <a:pt x="31809" y="19762"/>
                    <a:pt x="31777" y="19762"/>
                  </a:cubicBezTo>
                  <a:cubicBezTo>
                    <a:pt x="31761" y="19762"/>
                    <a:pt x="31743" y="19769"/>
                    <a:pt x="31716" y="19789"/>
                  </a:cubicBezTo>
                  <a:cubicBezTo>
                    <a:pt x="31748" y="19800"/>
                    <a:pt x="31778" y="19810"/>
                    <a:pt x="31810" y="19810"/>
                  </a:cubicBezTo>
                  <a:cubicBezTo>
                    <a:pt x="31785" y="19831"/>
                    <a:pt x="31781" y="19838"/>
                    <a:pt x="31786" y="19838"/>
                  </a:cubicBezTo>
                  <a:cubicBezTo>
                    <a:pt x="31796" y="19838"/>
                    <a:pt x="31833" y="19819"/>
                    <a:pt x="31847" y="19819"/>
                  </a:cubicBezTo>
                  <a:cubicBezTo>
                    <a:pt x="31849" y="19819"/>
                    <a:pt x="31850" y="19820"/>
                    <a:pt x="31851" y="19820"/>
                  </a:cubicBezTo>
                  <a:cubicBezTo>
                    <a:pt x="31811" y="19847"/>
                    <a:pt x="31815" y="19855"/>
                    <a:pt x="31833" y="19855"/>
                  </a:cubicBezTo>
                  <a:cubicBezTo>
                    <a:pt x="31857" y="19855"/>
                    <a:pt x="31907" y="19841"/>
                    <a:pt x="31914" y="19841"/>
                  </a:cubicBezTo>
                  <a:cubicBezTo>
                    <a:pt x="31923" y="19841"/>
                    <a:pt x="31882" y="19872"/>
                    <a:pt x="31882" y="19883"/>
                  </a:cubicBezTo>
                  <a:cubicBezTo>
                    <a:pt x="31889" y="19885"/>
                    <a:pt x="31898" y="19886"/>
                    <a:pt x="31908" y="19886"/>
                  </a:cubicBezTo>
                  <a:cubicBezTo>
                    <a:pt x="31945" y="19886"/>
                    <a:pt x="31997" y="19871"/>
                    <a:pt x="32038" y="19830"/>
                  </a:cubicBezTo>
                  <a:lnTo>
                    <a:pt x="32038" y="19830"/>
                  </a:lnTo>
                  <a:cubicBezTo>
                    <a:pt x="32066" y="19886"/>
                    <a:pt x="32035" y="19898"/>
                    <a:pt x="31992" y="19898"/>
                  </a:cubicBezTo>
                  <a:cubicBezTo>
                    <a:pt x="31959" y="19898"/>
                    <a:pt x="31920" y="19892"/>
                    <a:pt x="31893" y="19892"/>
                  </a:cubicBezTo>
                  <a:cubicBezTo>
                    <a:pt x="31876" y="19892"/>
                    <a:pt x="31864" y="19894"/>
                    <a:pt x="31861" y="19903"/>
                  </a:cubicBezTo>
                  <a:cubicBezTo>
                    <a:pt x="31748" y="19841"/>
                    <a:pt x="31644" y="19758"/>
                    <a:pt x="31530" y="19675"/>
                  </a:cubicBezTo>
                  <a:cubicBezTo>
                    <a:pt x="31271" y="19499"/>
                    <a:pt x="31002" y="19261"/>
                    <a:pt x="30712" y="19105"/>
                  </a:cubicBezTo>
                  <a:cubicBezTo>
                    <a:pt x="30742" y="19095"/>
                    <a:pt x="30742" y="19084"/>
                    <a:pt x="30701" y="19084"/>
                  </a:cubicBezTo>
                  <a:cubicBezTo>
                    <a:pt x="30713" y="19066"/>
                    <a:pt x="30695" y="19062"/>
                    <a:pt x="30673" y="19062"/>
                  </a:cubicBezTo>
                  <a:cubicBezTo>
                    <a:pt x="30658" y="19062"/>
                    <a:pt x="30641" y="19064"/>
                    <a:pt x="30629" y="19064"/>
                  </a:cubicBezTo>
                  <a:lnTo>
                    <a:pt x="30618" y="19064"/>
                  </a:lnTo>
                  <a:cubicBezTo>
                    <a:pt x="30618" y="19054"/>
                    <a:pt x="30659" y="19054"/>
                    <a:pt x="30639" y="19033"/>
                  </a:cubicBezTo>
                  <a:lnTo>
                    <a:pt x="30639" y="19033"/>
                  </a:lnTo>
                  <a:cubicBezTo>
                    <a:pt x="30639" y="19043"/>
                    <a:pt x="30618" y="19043"/>
                    <a:pt x="30587" y="19043"/>
                  </a:cubicBezTo>
                  <a:cubicBezTo>
                    <a:pt x="30556" y="19033"/>
                    <a:pt x="30514" y="19022"/>
                    <a:pt x="30484" y="19012"/>
                  </a:cubicBezTo>
                  <a:lnTo>
                    <a:pt x="30484" y="19012"/>
                  </a:lnTo>
                  <a:cubicBezTo>
                    <a:pt x="30495" y="19015"/>
                    <a:pt x="30505" y="19016"/>
                    <a:pt x="30515" y="19016"/>
                  </a:cubicBezTo>
                  <a:cubicBezTo>
                    <a:pt x="30597" y="19016"/>
                    <a:pt x="30637" y="18946"/>
                    <a:pt x="30701" y="18909"/>
                  </a:cubicBezTo>
                  <a:cubicBezTo>
                    <a:pt x="30659" y="18898"/>
                    <a:pt x="30639" y="18898"/>
                    <a:pt x="30619" y="18898"/>
                  </a:cubicBezTo>
                  <a:cubicBezTo>
                    <a:pt x="30600" y="18898"/>
                    <a:pt x="30582" y="18898"/>
                    <a:pt x="30546" y="18888"/>
                  </a:cubicBezTo>
                  <a:cubicBezTo>
                    <a:pt x="30577" y="18867"/>
                    <a:pt x="30380" y="18856"/>
                    <a:pt x="30339" y="18805"/>
                  </a:cubicBezTo>
                  <a:lnTo>
                    <a:pt x="30339" y="18805"/>
                  </a:lnTo>
                  <a:cubicBezTo>
                    <a:pt x="30357" y="18811"/>
                    <a:pt x="30399" y="18821"/>
                    <a:pt x="30432" y="18821"/>
                  </a:cubicBezTo>
                  <a:cubicBezTo>
                    <a:pt x="30452" y="18821"/>
                    <a:pt x="30469" y="18817"/>
                    <a:pt x="30473" y="18805"/>
                  </a:cubicBezTo>
                  <a:cubicBezTo>
                    <a:pt x="30473" y="18822"/>
                    <a:pt x="30483" y="18828"/>
                    <a:pt x="30497" y="18828"/>
                  </a:cubicBezTo>
                  <a:cubicBezTo>
                    <a:pt x="30525" y="18828"/>
                    <a:pt x="30567" y="18805"/>
                    <a:pt x="30567" y="18805"/>
                  </a:cubicBezTo>
                  <a:cubicBezTo>
                    <a:pt x="30567" y="18794"/>
                    <a:pt x="30556" y="18753"/>
                    <a:pt x="30567" y="18753"/>
                  </a:cubicBezTo>
                  <a:cubicBezTo>
                    <a:pt x="30570" y="18755"/>
                    <a:pt x="30577" y="18756"/>
                    <a:pt x="30584" y="18756"/>
                  </a:cubicBezTo>
                  <a:cubicBezTo>
                    <a:pt x="30615" y="18756"/>
                    <a:pt x="30668" y="18739"/>
                    <a:pt x="30659" y="18722"/>
                  </a:cubicBezTo>
                  <a:cubicBezTo>
                    <a:pt x="30590" y="18722"/>
                    <a:pt x="30609" y="18699"/>
                    <a:pt x="30601" y="18699"/>
                  </a:cubicBezTo>
                  <a:cubicBezTo>
                    <a:pt x="30597" y="18699"/>
                    <a:pt x="30587" y="18705"/>
                    <a:pt x="30556" y="18722"/>
                  </a:cubicBezTo>
                  <a:cubicBezTo>
                    <a:pt x="30546" y="18711"/>
                    <a:pt x="30546" y="18711"/>
                    <a:pt x="30556" y="18691"/>
                  </a:cubicBezTo>
                  <a:cubicBezTo>
                    <a:pt x="30505" y="18691"/>
                    <a:pt x="30478" y="18718"/>
                    <a:pt x="30443" y="18718"/>
                  </a:cubicBezTo>
                  <a:cubicBezTo>
                    <a:pt x="30421" y="18718"/>
                    <a:pt x="30396" y="18707"/>
                    <a:pt x="30359" y="18670"/>
                  </a:cubicBezTo>
                  <a:cubicBezTo>
                    <a:pt x="30363" y="18666"/>
                    <a:pt x="30367" y="18665"/>
                    <a:pt x="30372" y="18665"/>
                  </a:cubicBezTo>
                  <a:cubicBezTo>
                    <a:pt x="30385" y="18665"/>
                    <a:pt x="30401" y="18676"/>
                    <a:pt x="30408" y="18676"/>
                  </a:cubicBezTo>
                  <a:cubicBezTo>
                    <a:pt x="30412" y="18676"/>
                    <a:pt x="30414" y="18673"/>
                    <a:pt x="30411" y="18660"/>
                  </a:cubicBezTo>
                  <a:lnTo>
                    <a:pt x="30411" y="18660"/>
                  </a:lnTo>
                  <a:cubicBezTo>
                    <a:pt x="30418" y="18667"/>
                    <a:pt x="30467" y="18674"/>
                    <a:pt x="30502" y="18674"/>
                  </a:cubicBezTo>
                  <a:cubicBezTo>
                    <a:pt x="30517" y="18674"/>
                    <a:pt x="30529" y="18673"/>
                    <a:pt x="30535" y="18670"/>
                  </a:cubicBezTo>
                  <a:cubicBezTo>
                    <a:pt x="30506" y="18641"/>
                    <a:pt x="30499" y="18632"/>
                    <a:pt x="30503" y="18632"/>
                  </a:cubicBezTo>
                  <a:cubicBezTo>
                    <a:pt x="30509" y="18632"/>
                    <a:pt x="30542" y="18653"/>
                    <a:pt x="30567" y="18660"/>
                  </a:cubicBezTo>
                  <a:cubicBezTo>
                    <a:pt x="30567" y="18639"/>
                    <a:pt x="30597" y="18628"/>
                    <a:pt x="30567" y="18619"/>
                  </a:cubicBezTo>
                  <a:cubicBezTo>
                    <a:pt x="30597" y="18619"/>
                    <a:pt x="30608" y="18619"/>
                    <a:pt x="30629" y="18598"/>
                  </a:cubicBezTo>
                  <a:cubicBezTo>
                    <a:pt x="30597" y="18577"/>
                    <a:pt x="30473" y="18587"/>
                    <a:pt x="30484" y="18556"/>
                  </a:cubicBezTo>
                  <a:lnTo>
                    <a:pt x="30484" y="18556"/>
                  </a:lnTo>
                  <a:cubicBezTo>
                    <a:pt x="30471" y="18560"/>
                    <a:pt x="30465" y="18563"/>
                    <a:pt x="30462" y="18563"/>
                  </a:cubicBezTo>
                  <a:cubicBezTo>
                    <a:pt x="30457" y="18563"/>
                    <a:pt x="30459" y="18558"/>
                    <a:pt x="30452" y="18546"/>
                  </a:cubicBezTo>
                  <a:cubicBezTo>
                    <a:pt x="30432" y="18566"/>
                    <a:pt x="30412" y="18577"/>
                    <a:pt x="30390" y="18577"/>
                  </a:cubicBezTo>
                  <a:cubicBezTo>
                    <a:pt x="30377" y="18577"/>
                    <a:pt x="30363" y="18574"/>
                    <a:pt x="30349" y="18566"/>
                  </a:cubicBezTo>
                  <a:cubicBezTo>
                    <a:pt x="30369" y="18546"/>
                    <a:pt x="30339" y="18536"/>
                    <a:pt x="30318" y="18525"/>
                  </a:cubicBezTo>
                  <a:cubicBezTo>
                    <a:pt x="30318" y="18525"/>
                    <a:pt x="30328" y="18515"/>
                    <a:pt x="30328" y="18494"/>
                  </a:cubicBezTo>
                  <a:cubicBezTo>
                    <a:pt x="30349" y="18504"/>
                    <a:pt x="30359" y="18515"/>
                    <a:pt x="30380" y="18536"/>
                  </a:cubicBezTo>
                  <a:cubicBezTo>
                    <a:pt x="30369" y="18504"/>
                    <a:pt x="30473" y="18525"/>
                    <a:pt x="30535" y="18504"/>
                  </a:cubicBezTo>
                  <a:cubicBezTo>
                    <a:pt x="30488" y="18458"/>
                    <a:pt x="30460" y="18434"/>
                    <a:pt x="30422" y="18434"/>
                  </a:cubicBezTo>
                  <a:cubicBezTo>
                    <a:pt x="30409" y="18434"/>
                    <a:pt x="30396" y="18437"/>
                    <a:pt x="30380" y="18442"/>
                  </a:cubicBezTo>
                  <a:cubicBezTo>
                    <a:pt x="30359" y="18401"/>
                    <a:pt x="30504" y="18401"/>
                    <a:pt x="30369" y="18370"/>
                  </a:cubicBezTo>
                  <a:cubicBezTo>
                    <a:pt x="30390" y="18349"/>
                    <a:pt x="30431" y="18349"/>
                    <a:pt x="30463" y="18328"/>
                  </a:cubicBezTo>
                  <a:cubicBezTo>
                    <a:pt x="30442" y="18318"/>
                    <a:pt x="30431" y="18318"/>
                    <a:pt x="30421" y="18308"/>
                  </a:cubicBezTo>
                  <a:cubicBezTo>
                    <a:pt x="30473" y="18246"/>
                    <a:pt x="30431" y="18276"/>
                    <a:pt x="30431" y="18204"/>
                  </a:cubicBezTo>
                  <a:lnTo>
                    <a:pt x="30431" y="18204"/>
                  </a:lnTo>
                  <a:cubicBezTo>
                    <a:pt x="30359" y="18235"/>
                    <a:pt x="30369" y="18308"/>
                    <a:pt x="30276" y="18338"/>
                  </a:cubicBezTo>
                  <a:cubicBezTo>
                    <a:pt x="30276" y="18308"/>
                    <a:pt x="30235" y="18214"/>
                    <a:pt x="30297" y="18214"/>
                  </a:cubicBezTo>
                  <a:cubicBezTo>
                    <a:pt x="30297" y="18231"/>
                    <a:pt x="30301" y="18236"/>
                    <a:pt x="30307" y="18236"/>
                  </a:cubicBezTo>
                  <a:cubicBezTo>
                    <a:pt x="30317" y="18236"/>
                    <a:pt x="30335" y="18225"/>
                    <a:pt x="30359" y="18225"/>
                  </a:cubicBezTo>
                  <a:cubicBezTo>
                    <a:pt x="30339" y="18204"/>
                    <a:pt x="30318" y="18193"/>
                    <a:pt x="30297" y="18173"/>
                  </a:cubicBezTo>
                  <a:cubicBezTo>
                    <a:pt x="30311" y="18173"/>
                    <a:pt x="30334" y="18177"/>
                    <a:pt x="30354" y="18177"/>
                  </a:cubicBezTo>
                  <a:cubicBezTo>
                    <a:pt x="30364" y="18177"/>
                    <a:pt x="30373" y="18176"/>
                    <a:pt x="30380" y="18173"/>
                  </a:cubicBezTo>
                  <a:cubicBezTo>
                    <a:pt x="30369" y="18152"/>
                    <a:pt x="30359" y="18142"/>
                    <a:pt x="30339" y="18142"/>
                  </a:cubicBezTo>
                  <a:cubicBezTo>
                    <a:pt x="30380" y="18131"/>
                    <a:pt x="30390" y="18121"/>
                    <a:pt x="30369" y="18110"/>
                  </a:cubicBezTo>
                  <a:lnTo>
                    <a:pt x="30369" y="18110"/>
                  </a:lnTo>
                  <a:cubicBezTo>
                    <a:pt x="30349" y="18131"/>
                    <a:pt x="30333" y="18141"/>
                    <a:pt x="30324" y="18141"/>
                  </a:cubicBezTo>
                  <a:cubicBezTo>
                    <a:pt x="30315" y="18141"/>
                    <a:pt x="30312" y="18131"/>
                    <a:pt x="30318" y="18110"/>
                  </a:cubicBezTo>
                  <a:lnTo>
                    <a:pt x="30318" y="18110"/>
                  </a:lnTo>
                  <a:cubicBezTo>
                    <a:pt x="30307" y="18142"/>
                    <a:pt x="30286" y="18163"/>
                    <a:pt x="30266" y="18173"/>
                  </a:cubicBezTo>
                  <a:cubicBezTo>
                    <a:pt x="30276" y="18142"/>
                    <a:pt x="30307" y="18048"/>
                    <a:pt x="30318" y="18048"/>
                  </a:cubicBezTo>
                  <a:cubicBezTo>
                    <a:pt x="30314" y="18045"/>
                    <a:pt x="30311" y="18043"/>
                    <a:pt x="30308" y="18043"/>
                  </a:cubicBezTo>
                  <a:cubicBezTo>
                    <a:pt x="30291" y="18043"/>
                    <a:pt x="30275" y="18080"/>
                    <a:pt x="30266" y="18080"/>
                  </a:cubicBezTo>
                  <a:cubicBezTo>
                    <a:pt x="30266" y="18069"/>
                    <a:pt x="30245" y="17997"/>
                    <a:pt x="30235" y="17997"/>
                  </a:cubicBezTo>
                  <a:lnTo>
                    <a:pt x="30235" y="17997"/>
                  </a:lnTo>
                  <a:cubicBezTo>
                    <a:pt x="30235" y="18066"/>
                    <a:pt x="30243" y="18097"/>
                    <a:pt x="30235" y="18097"/>
                  </a:cubicBezTo>
                  <a:cubicBezTo>
                    <a:pt x="30230" y="18097"/>
                    <a:pt x="30218" y="18084"/>
                    <a:pt x="30194" y="18059"/>
                  </a:cubicBezTo>
                  <a:lnTo>
                    <a:pt x="30194" y="18059"/>
                  </a:lnTo>
                  <a:cubicBezTo>
                    <a:pt x="30183" y="18059"/>
                    <a:pt x="30235" y="18173"/>
                    <a:pt x="30224" y="18193"/>
                  </a:cubicBezTo>
                  <a:cubicBezTo>
                    <a:pt x="30203" y="18152"/>
                    <a:pt x="30214" y="18152"/>
                    <a:pt x="30194" y="18121"/>
                  </a:cubicBezTo>
                  <a:cubicBezTo>
                    <a:pt x="30183" y="18135"/>
                    <a:pt x="30177" y="18140"/>
                    <a:pt x="30173" y="18140"/>
                  </a:cubicBezTo>
                  <a:cubicBezTo>
                    <a:pt x="30163" y="18140"/>
                    <a:pt x="30159" y="18121"/>
                    <a:pt x="30131" y="18121"/>
                  </a:cubicBezTo>
                  <a:cubicBezTo>
                    <a:pt x="30131" y="18204"/>
                    <a:pt x="30183" y="18204"/>
                    <a:pt x="30183" y="18246"/>
                  </a:cubicBezTo>
                  <a:cubicBezTo>
                    <a:pt x="30173" y="18235"/>
                    <a:pt x="30162" y="18235"/>
                    <a:pt x="30141" y="18235"/>
                  </a:cubicBezTo>
                  <a:cubicBezTo>
                    <a:pt x="30131" y="18246"/>
                    <a:pt x="30173" y="18276"/>
                    <a:pt x="30173" y="18276"/>
                  </a:cubicBezTo>
                  <a:cubicBezTo>
                    <a:pt x="30162" y="18280"/>
                    <a:pt x="30154" y="18282"/>
                    <a:pt x="30146" y="18282"/>
                  </a:cubicBezTo>
                  <a:cubicBezTo>
                    <a:pt x="30115" y="18282"/>
                    <a:pt x="30100" y="18255"/>
                    <a:pt x="30058" y="18255"/>
                  </a:cubicBezTo>
                  <a:cubicBezTo>
                    <a:pt x="30058" y="18276"/>
                    <a:pt x="30069" y="18287"/>
                    <a:pt x="30090" y="18297"/>
                  </a:cubicBezTo>
                  <a:cubicBezTo>
                    <a:pt x="30069" y="18297"/>
                    <a:pt x="30058" y="18297"/>
                    <a:pt x="30058" y="18318"/>
                  </a:cubicBezTo>
                  <a:cubicBezTo>
                    <a:pt x="30058" y="18318"/>
                    <a:pt x="30111" y="18338"/>
                    <a:pt x="30111" y="18359"/>
                  </a:cubicBezTo>
                  <a:cubicBezTo>
                    <a:pt x="30090" y="18359"/>
                    <a:pt x="30079" y="18359"/>
                    <a:pt x="30069" y="18380"/>
                  </a:cubicBezTo>
                  <a:cubicBezTo>
                    <a:pt x="30069" y="18393"/>
                    <a:pt x="30085" y="18397"/>
                    <a:pt x="30104" y="18397"/>
                  </a:cubicBezTo>
                  <a:cubicBezTo>
                    <a:pt x="30129" y="18397"/>
                    <a:pt x="30161" y="18391"/>
                    <a:pt x="30173" y="18391"/>
                  </a:cubicBezTo>
                  <a:cubicBezTo>
                    <a:pt x="30173" y="18401"/>
                    <a:pt x="30173" y="18411"/>
                    <a:pt x="30152" y="18411"/>
                  </a:cubicBezTo>
                  <a:cubicBezTo>
                    <a:pt x="30159" y="18418"/>
                    <a:pt x="30172" y="18419"/>
                    <a:pt x="30187" y="18419"/>
                  </a:cubicBezTo>
                  <a:cubicBezTo>
                    <a:pt x="30195" y="18419"/>
                    <a:pt x="30204" y="18419"/>
                    <a:pt x="30212" y="18419"/>
                  </a:cubicBezTo>
                  <a:cubicBezTo>
                    <a:pt x="30233" y="18419"/>
                    <a:pt x="30250" y="18422"/>
                    <a:pt x="30245" y="18442"/>
                  </a:cubicBezTo>
                  <a:cubicBezTo>
                    <a:pt x="30240" y="18451"/>
                    <a:pt x="30228" y="18454"/>
                    <a:pt x="30212" y="18454"/>
                  </a:cubicBezTo>
                  <a:cubicBezTo>
                    <a:pt x="30172" y="18454"/>
                    <a:pt x="30109" y="18435"/>
                    <a:pt x="30090" y="18435"/>
                  </a:cubicBezTo>
                  <a:cubicBezTo>
                    <a:pt x="30081" y="18435"/>
                    <a:pt x="30081" y="18439"/>
                    <a:pt x="30100" y="18453"/>
                  </a:cubicBezTo>
                  <a:cubicBezTo>
                    <a:pt x="30041" y="18446"/>
                    <a:pt x="30019" y="18423"/>
                    <a:pt x="29990" y="18423"/>
                  </a:cubicBezTo>
                  <a:cubicBezTo>
                    <a:pt x="29973" y="18423"/>
                    <a:pt x="29954" y="18430"/>
                    <a:pt x="29924" y="18453"/>
                  </a:cubicBezTo>
                  <a:cubicBezTo>
                    <a:pt x="29955" y="18453"/>
                    <a:pt x="29986" y="18463"/>
                    <a:pt x="30017" y="18473"/>
                  </a:cubicBezTo>
                  <a:cubicBezTo>
                    <a:pt x="29993" y="18491"/>
                    <a:pt x="29988" y="18496"/>
                    <a:pt x="29993" y="18496"/>
                  </a:cubicBezTo>
                  <a:cubicBezTo>
                    <a:pt x="30004" y="18496"/>
                    <a:pt x="30052" y="18473"/>
                    <a:pt x="30058" y="18473"/>
                  </a:cubicBezTo>
                  <a:cubicBezTo>
                    <a:pt x="30017" y="18505"/>
                    <a:pt x="30021" y="18515"/>
                    <a:pt x="30039" y="18515"/>
                  </a:cubicBezTo>
                  <a:cubicBezTo>
                    <a:pt x="30062" y="18515"/>
                    <a:pt x="30109" y="18500"/>
                    <a:pt x="30121" y="18494"/>
                  </a:cubicBezTo>
                  <a:lnTo>
                    <a:pt x="30121" y="18494"/>
                  </a:lnTo>
                  <a:cubicBezTo>
                    <a:pt x="30131" y="18504"/>
                    <a:pt x="30090" y="18525"/>
                    <a:pt x="30090" y="18536"/>
                  </a:cubicBezTo>
                  <a:cubicBezTo>
                    <a:pt x="30098" y="18541"/>
                    <a:pt x="30109" y="18544"/>
                    <a:pt x="30121" y="18544"/>
                  </a:cubicBezTo>
                  <a:cubicBezTo>
                    <a:pt x="30157" y="18544"/>
                    <a:pt x="30207" y="18522"/>
                    <a:pt x="30245" y="18483"/>
                  </a:cubicBezTo>
                  <a:lnTo>
                    <a:pt x="30245" y="18483"/>
                  </a:lnTo>
                  <a:cubicBezTo>
                    <a:pt x="30277" y="18543"/>
                    <a:pt x="30241" y="18554"/>
                    <a:pt x="30192" y="18554"/>
                  </a:cubicBezTo>
                  <a:cubicBezTo>
                    <a:pt x="30164" y="18554"/>
                    <a:pt x="30132" y="18550"/>
                    <a:pt x="30107" y="18550"/>
                  </a:cubicBezTo>
                  <a:cubicBezTo>
                    <a:pt x="30078" y="18550"/>
                    <a:pt x="30060" y="18555"/>
                    <a:pt x="30069" y="18577"/>
                  </a:cubicBezTo>
                  <a:cubicBezTo>
                    <a:pt x="30060" y="18572"/>
                    <a:pt x="30036" y="18568"/>
                    <a:pt x="30012" y="18568"/>
                  </a:cubicBezTo>
                  <a:cubicBezTo>
                    <a:pt x="29982" y="18568"/>
                    <a:pt x="29950" y="18575"/>
                    <a:pt x="29945" y="18598"/>
                  </a:cubicBezTo>
                  <a:cubicBezTo>
                    <a:pt x="29945" y="18598"/>
                    <a:pt x="30048" y="18660"/>
                    <a:pt x="30038" y="18681"/>
                  </a:cubicBezTo>
                  <a:cubicBezTo>
                    <a:pt x="30025" y="18668"/>
                    <a:pt x="30013" y="18663"/>
                    <a:pt x="29999" y="18663"/>
                  </a:cubicBezTo>
                  <a:cubicBezTo>
                    <a:pt x="29989" y="18663"/>
                    <a:pt x="29978" y="18666"/>
                    <a:pt x="29966" y="18670"/>
                  </a:cubicBezTo>
                  <a:cubicBezTo>
                    <a:pt x="29986" y="18691"/>
                    <a:pt x="29996" y="18701"/>
                    <a:pt x="29986" y="18722"/>
                  </a:cubicBezTo>
                  <a:cubicBezTo>
                    <a:pt x="29961" y="18708"/>
                    <a:pt x="29949" y="18703"/>
                    <a:pt x="29942" y="18703"/>
                  </a:cubicBezTo>
                  <a:cubicBezTo>
                    <a:pt x="29930" y="18703"/>
                    <a:pt x="29927" y="18713"/>
                    <a:pt x="29897" y="18713"/>
                  </a:cubicBezTo>
                  <a:cubicBezTo>
                    <a:pt x="29890" y="18713"/>
                    <a:pt x="29882" y="18713"/>
                    <a:pt x="29872" y="18711"/>
                  </a:cubicBezTo>
                  <a:lnTo>
                    <a:pt x="29872" y="18711"/>
                  </a:lnTo>
                  <a:cubicBezTo>
                    <a:pt x="29862" y="18764"/>
                    <a:pt x="29986" y="18764"/>
                    <a:pt x="29986" y="18805"/>
                  </a:cubicBezTo>
                  <a:cubicBezTo>
                    <a:pt x="29992" y="18797"/>
                    <a:pt x="29998" y="18794"/>
                    <a:pt x="30004" y="18794"/>
                  </a:cubicBezTo>
                  <a:cubicBezTo>
                    <a:pt x="30030" y="18794"/>
                    <a:pt x="30057" y="18851"/>
                    <a:pt x="30090" y="18867"/>
                  </a:cubicBezTo>
                  <a:lnTo>
                    <a:pt x="30058" y="18867"/>
                  </a:lnTo>
                  <a:cubicBezTo>
                    <a:pt x="29240" y="18556"/>
                    <a:pt x="28577" y="18007"/>
                    <a:pt x="27903" y="17427"/>
                  </a:cubicBezTo>
                  <a:cubicBezTo>
                    <a:pt x="27758" y="17302"/>
                    <a:pt x="27592" y="17189"/>
                    <a:pt x="27427" y="17074"/>
                  </a:cubicBezTo>
                  <a:cubicBezTo>
                    <a:pt x="27385" y="17044"/>
                    <a:pt x="27355" y="17023"/>
                    <a:pt x="27323" y="17002"/>
                  </a:cubicBezTo>
                  <a:cubicBezTo>
                    <a:pt x="27344" y="16991"/>
                    <a:pt x="27334" y="16950"/>
                    <a:pt x="27355" y="16919"/>
                  </a:cubicBezTo>
                  <a:cubicBezTo>
                    <a:pt x="27334" y="16919"/>
                    <a:pt x="27272" y="16950"/>
                    <a:pt x="27240" y="16950"/>
                  </a:cubicBezTo>
                  <a:cubicBezTo>
                    <a:pt x="27219" y="16940"/>
                    <a:pt x="27209" y="16929"/>
                    <a:pt x="27199" y="16919"/>
                  </a:cubicBezTo>
                  <a:cubicBezTo>
                    <a:pt x="27202" y="16916"/>
                    <a:pt x="27207" y="16914"/>
                    <a:pt x="27212" y="16914"/>
                  </a:cubicBezTo>
                  <a:cubicBezTo>
                    <a:pt x="27223" y="16914"/>
                    <a:pt x="27237" y="16919"/>
                    <a:pt x="27251" y="16919"/>
                  </a:cubicBezTo>
                  <a:lnTo>
                    <a:pt x="27219" y="16888"/>
                  </a:lnTo>
                  <a:cubicBezTo>
                    <a:pt x="27261" y="16888"/>
                    <a:pt x="27272" y="16878"/>
                    <a:pt x="27272" y="16846"/>
                  </a:cubicBezTo>
                  <a:lnTo>
                    <a:pt x="27272" y="16846"/>
                  </a:lnTo>
                  <a:cubicBezTo>
                    <a:pt x="27254" y="16852"/>
                    <a:pt x="27212" y="16858"/>
                    <a:pt x="27172" y="16858"/>
                  </a:cubicBezTo>
                  <a:cubicBezTo>
                    <a:pt x="27142" y="16858"/>
                    <a:pt x="27113" y="16855"/>
                    <a:pt x="27095" y="16846"/>
                  </a:cubicBezTo>
                  <a:cubicBezTo>
                    <a:pt x="27085" y="16846"/>
                    <a:pt x="27085" y="16846"/>
                    <a:pt x="27074" y="16836"/>
                  </a:cubicBezTo>
                  <a:lnTo>
                    <a:pt x="27074" y="16836"/>
                  </a:lnTo>
                  <a:cubicBezTo>
                    <a:pt x="27078" y="16838"/>
                    <a:pt x="27083" y="16839"/>
                    <a:pt x="27089" y="16839"/>
                  </a:cubicBezTo>
                  <a:cubicBezTo>
                    <a:pt x="27114" y="16839"/>
                    <a:pt x="27155" y="16824"/>
                    <a:pt x="27189" y="16816"/>
                  </a:cubicBezTo>
                  <a:cubicBezTo>
                    <a:pt x="27178" y="16805"/>
                    <a:pt x="27157" y="16795"/>
                    <a:pt x="27147" y="16784"/>
                  </a:cubicBezTo>
                  <a:cubicBezTo>
                    <a:pt x="27157" y="16784"/>
                    <a:pt x="27282" y="16763"/>
                    <a:pt x="27251" y="16743"/>
                  </a:cubicBezTo>
                  <a:cubicBezTo>
                    <a:pt x="27292" y="16722"/>
                    <a:pt x="27292" y="16712"/>
                    <a:pt x="27251" y="16712"/>
                  </a:cubicBezTo>
                  <a:cubicBezTo>
                    <a:pt x="27260" y="16698"/>
                    <a:pt x="27242" y="16695"/>
                    <a:pt x="27220" y="16695"/>
                  </a:cubicBezTo>
                  <a:cubicBezTo>
                    <a:pt x="27198" y="16695"/>
                    <a:pt x="27173" y="16698"/>
                    <a:pt x="27167" y="16700"/>
                  </a:cubicBezTo>
                  <a:lnTo>
                    <a:pt x="27167" y="16700"/>
                  </a:lnTo>
                  <a:cubicBezTo>
                    <a:pt x="27149" y="16681"/>
                    <a:pt x="27199" y="16680"/>
                    <a:pt x="27189" y="16671"/>
                  </a:cubicBezTo>
                  <a:cubicBezTo>
                    <a:pt x="27184" y="16671"/>
                    <a:pt x="27144" y="16680"/>
                    <a:pt x="27101" y="16680"/>
                  </a:cubicBezTo>
                  <a:cubicBezTo>
                    <a:pt x="27052" y="16680"/>
                    <a:pt x="26998" y="16668"/>
                    <a:pt x="26982" y="16618"/>
                  </a:cubicBezTo>
                  <a:lnTo>
                    <a:pt x="26982" y="16618"/>
                  </a:lnTo>
                  <a:cubicBezTo>
                    <a:pt x="27013" y="16633"/>
                    <a:pt x="27040" y="16639"/>
                    <a:pt x="27064" y="16639"/>
                  </a:cubicBezTo>
                  <a:cubicBezTo>
                    <a:pt x="27142" y="16639"/>
                    <a:pt x="27188" y="16575"/>
                    <a:pt x="27251" y="16535"/>
                  </a:cubicBezTo>
                  <a:cubicBezTo>
                    <a:pt x="27209" y="16525"/>
                    <a:pt x="27189" y="16525"/>
                    <a:pt x="27168" y="16525"/>
                  </a:cubicBezTo>
                  <a:cubicBezTo>
                    <a:pt x="27147" y="16525"/>
                    <a:pt x="27127" y="16525"/>
                    <a:pt x="27085" y="16515"/>
                  </a:cubicBezTo>
                  <a:cubicBezTo>
                    <a:pt x="27127" y="16505"/>
                    <a:pt x="26929" y="16494"/>
                    <a:pt x="26888" y="16443"/>
                  </a:cubicBezTo>
                  <a:lnTo>
                    <a:pt x="26888" y="16443"/>
                  </a:lnTo>
                  <a:cubicBezTo>
                    <a:pt x="26904" y="16448"/>
                    <a:pt x="26935" y="16453"/>
                    <a:pt x="26963" y="16453"/>
                  </a:cubicBezTo>
                  <a:cubicBezTo>
                    <a:pt x="26992" y="16453"/>
                    <a:pt x="27018" y="16448"/>
                    <a:pt x="27023" y="16432"/>
                  </a:cubicBezTo>
                  <a:cubicBezTo>
                    <a:pt x="27023" y="16449"/>
                    <a:pt x="27033" y="16455"/>
                    <a:pt x="27047" y="16455"/>
                  </a:cubicBezTo>
                  <a:cubicBezTo>
                    <a:pt x="27075" y="16455"/>
                    <a:pt x="27116" y="16432"/>
                    <a:pt x="27116" y="16432"/>
                  </a:cubicBezTo>
                  <a:cubicBezTo>
                    <a:pt x="27106" y="16422"/>
                    <a:pt x="27106" y="16380"/>
                    <a:pt x="27106" y="16380"/>
                  </a:cubicBezTo>
                  <a:lnTo>
                    <a:pt x="27106" y="16380"/>
                  </a:lnTo>
                  <a:cubicBezTo>
                    <a:pt x="27112" y="16386"/>
                    <a:pt x="27122" y="16389"/>
                    <a:pt x="27134" y="16389"/>
                  </a:cubicBezTo>
                  <a:cubicBezTo>
                    <a:pt x="27165" y="16389"/>
                    <a:pt x="27206" y="16372"/>
                    <a:pt x="27199" y="16349"/>
                  </a:cubicBezTo>
                  <a:cubicBezTo>
                    <a:pt x="27134" y="16349"/>
                    <a:pt x="27150" y="16329"/>
                    <a:pt x="27146" y="16329"/>
                  </a:cubicBezTo>
                  <a:cubicBezTo>
                    <a:pt x="27144" y="16329"/>
                    <a:pt x="27134" y="16336"/>
                    <a:pt x="27095" y="16360"/>
                  </a:cubicBezTo>
                  <a:cubicBezTo>
                    <a:pt x="27085" y="16339"/>
                    <a:pt x="27085" y="16339"/>
                    <a:pt x="27106" y="16318"/>
                  </a:cubicBezTo>
                  <a:cubicBezTo>
                    <a:pt x="27055" y="16318"/>
                    <a:pt x="27027" y="16350"/>
                    <a:pt x="26992" y="16350"/>
                  </a:cubicBezTo>
                  <a:cubicBezTo>
                    <a:pt x="26970" y="16350"/>
                    <a:pt x="26945" y="16337"/>
                    <a:pt x="26909" y="16298"/>
                  </a:cubicBezTo>
                  <a:cubicBezTo>
                    <a:pt x="26910" y="16294"/>
                    <a:pt x="26913" y="16293"/>
                    <a:pt x="26916" y="16293"/>
                  </a:cubicBezTo>
                  <a:cubicBezTo>
                    <a:pt x="26928" y="16293"/>
                    <a:pt x="26949" y="16312"/>
                    <a:pt x="26958" y="16312"/>
                  </a:cubicBezTo>
                  <a:cubicBezTo>
                    <a:pt x="26962" y="16312"/>
                    <a:pt x="26963" y="16308"/>
                    <a:pt x="26961" y="16298"/>
                  </a:cubicBezTo>
                  <a:cubicBezTo>
                    <a:pt x="26971" y="16298"/>
                    <a:pt x="27054" y="16308"/>
                    <a:pt x="27074" y="16308"/>
                  </a:cubicBezTo>
                  <a:cubicBezTo>
                    <a:pt x="27042" y="16276"/>
                    <a:pt x="27037" y="16266"/>
                    <a:pt x="27044" y="16266"/>
                  </a:cubicBezTo>
                  <a:cubicBezTo>
                    <a:pt x="27053" y="16266"/>
                    <a:pt x="27083" y="16281"/>
                    <a:pt x="27106" y="16287"/>
                  </a:cubicBezTo>
                  <a:cubicBezTo>
                    <a:pt x="27116" y="16277"/>
                    <a:pt x="27137" y="16256"/>
                    <a:pt x="27116" y="16245"/>
                  </a:cubicBezTo>
                  <a:cubicBezTo>
                    <a:pt x="27147" y="16245"/>
                    <a:pt x="27147" y="16245"/>
                    <a:pt x="27168" y="16225"/>
                  </a:cubicBezTo>
                  <a:cubicBezTo>
                    <a:pt x="27137" y="16215"/>
                    <a:pt x="27012" y="16215"/>
                    <a:pt x="27033" y="16183"/>
                  </a:cubicBezTo>
                  <a:lnTo>
                    <a:pt x="27033" y="16183"/>
                  </a:lnTo>
                  <a:cubicBezTo>
                    <a:pt x="27012" y="16189"/>
                    <a:pt x="27005" y="16194"/>
                    <a:pt x="27002" y="16194"/>
                  </a:cubicBezTo>
                  <a:cubicBezTo>
                    <a:pt x="27000" y="16194"/>
                    <a:pt x="27002" y="16189"/>
                    <a:pt x="27002" y="16173"/>
                  </a:cubicBezTo>
                  <a:lnTo>
                    <a:pt x="27002" y="16173"/>
                  </a:lnTo>
                  <a:cubicBezTo>
                    <a:pt x="26982" y="16193"/>
                    <a:pt x="26962" y="16205"/>
                    <a:pt x="26939" y="16205"/>
                  </a:cubicBezTo>
                  <a:cubicBezTo>
                    <a:pt x="26926" y="16205"/>
                    <a:pt x="26913" y="16201"/>
                    <a:pt x="26899" y="16194"/>
                  </a:cubicBezTo>
                  <a:cubicBezTo>
                    <a:pt x="26919" y="16173"/>
                    <a:pt x="26888" y="16162"/>
                    <a:pt x="26857" y="16152"/>
                  </a:cubicBezTo>
                  <a:cubicBezTo>
                    <a:pt x="26867" y="16152"/>
                    <a:pt x="26867" y="16142"/>
                    <a:pt x="26878" y="16132"/>
                  </a:cubicBezTo>
                  <a:cubicBezTo>
                    <a:pt x="26888" y="16142"/>
                    <a:pt x="26909" y="16152"/>
                    <a:pt x="26929" y="16162"/>
                  </a:cubicBezTo>
                  <a:cubicBezTo>
                    <a:pt x="26924" y="16147"/>
                    <a:pt x="26945" y="16147"/>
                    <a:pt x="26975" y="16147"/>
                  </a:cubicBezTo>
                  <a:cubicBezTo>
                    <a:pt x="27005" y="16147"/>
                    <a:pt x="27043" y="16147"/>
                    <a:pt x="27074" y="16132"/>
                  </a:cubicBezTo>
                  <a:cubicBezTo>
                    <a:pt x="27036" y="16085"/>
                    <a:pt x="27008" y="16062"/>
                    <a:pt x="26967" y="16062"/>
                  </a:cubicBezTo>
                  <a:cubicBezTo>
                    <a:pt x="26953" y="16062"/>
                    <a:pt x="26937" y="16064"/>
                    <a:pt x="26919" y="16070"/>
                  </a:cubicBezTo>
                  <a:cubicBezTo>
                    <a:pt x="26909" y="16038"/>
                    <a:pt x="27044" y="16028"/>
                    <a:pt x="26919" y="16007"/>
                  </a:cubicBezTo>
                  <a:cubicBezTo>
                    <a:pt x="26929" y="15987"/>
                    <a:pt x="26971" y="15976"/>
                    <a:pt x="27002" y="15955"/>
                  </a:cubicBezTo>
                  <a:cubicBezTo>
                    <a:pt x="26991" y="15945"/>
                    <a:pt x="26982" y="15945"/>
                    <a:pt x="26961" y="15934"/>
                  </a:cubicBezTo>
                  <a:cubicBezTo>
                    <a:pt x="27012" y="15872"/>
                    <a:pt x="26982" y="15904"/>
                    <a:pt x="26982" y="15842"/>
                  </a:cubicBezTo>
                  <a:lnTo>
                    <a:pt x="26982" y="15842"/>
                  </a:lnTo>
                  <a:cubicBezTo>
                    <a:pt x="26909" y="15862"/>
                    <a:pt x="26909" y="15934"/>
                    <a:pt x="26816" y="15966"/>
                  </a:cubicBezTo>
                  <a:cubicBezTo>
                    <a:pt x="26816" y="15934"/>
                    <a:pt x="26784" y="15842"/>
                    <a:pt x="26836" y="15842"/>
                  </a:cubicBezTo>
                  <a:cubicBezTo>
                    <a:pt x="26836" y="15861"/>
                    <a:pt x="26841" y="15867"/>
                    <a:pt x="26849" y="15867"/>
                  </a:cubicBezTo>
                  <a:cubicBezTo>
                    <a:pt x="26861" y="15867"/>
                    <a:pt x="26883" y="15852"/>
                    <a:pt x="26909" y="15852"/>
                  </a:cubicBezTo>
                  <a:cubicBezTo>
                    <a:pt x="26888" y="15842"/>
                    <a:pt x="26867" y="15821"/>
                    <a:pt x="26846" y="15810"/>
                  </a:cubicBezTo>
                  <a:cubicBezTo>
                    <a:pt x="26851" y="15808"/>
                    <a:pt x="26856" y="15807"/>
                    <a:pt x="26862" y="15807"/>
                  </a:cubicBezTo>
                  <a:cubicBezTo>
                    <a:pt x="26874" y="15807"/>
                    <a:pt x="26888" y="15810"/>
                    <a:pt x="26900" y="15810"/>
                  </a:cubicBezTo>
                  <a:cubicBezTo>
                    <a:pt x="26911" y="15810"/>
                    <a:pt x="26922" y="15808"/>
                    <a:pt x="26929" y="15800"/>
                  </a:cubicBezTo>
                  <a:cubicBezTo>
                    <a:pt x="26919" y="15789"/>
                    <a:pt x="26909" y="15779"/>
                    <a:pt x="26888" y="15779"/>
                  </a:cubicBezTo>
                  <a:cubicBezTo>
                    <a:pt x="26919" y="15769"/>
                    <a:pt x="26929" y="15759"/>
                    <a:pt x="26919" y="15738"/>
                  </a:cubicBezTo>
                  <a:lnTo>
                    <a:pt x="26919" y="15738"/>
                  </a:lnTo>
                  <a:cubicBezTo>
                    <a:pt x="26893" y="15759"/>
                    <a:pt x="26875" y="15769"/>
                    <a:pt x="26865" y="15769"/>
                  </a:cubicBezTo>
                  <a:cubicBezTo>
                    <a:pt x="26854" y="15769"/>
                    <a:pt x="26852" y="15759"/>
                    <a:pt x="26857" y="15738"/>
                  </a:cubicBezTo>
                  <a:lnTo>
                    <a:pt x="26857" y="15738"/>
                  </a:lnTo>
                  <a:cubicBezTo>
                    <a:pt x="26846" y="15769"/>
                    <a:pt x="26836" y="15789"/>
                    <a:pt x="26816" y="15800"/>
                  </a:cubicBezTo>
                  <a:lnTo>
                    <a:pt x="26857" y="15676"/>
                  </a:lnTo>
                  <a:cubicBezTo>
                    <a:pt x="26856" y="15675"/>
                    <a:pt x="26855" y="15674"/>
                    <a:pt x="26854" y="15674"/>
                  </a:cubicBezTo>
                  <a:cubicBezTo>
                    <a:pt x="26844" y="15674"/>
                    <a:pt x="26828" y="15708"/>
                    <a:pt x="26819" y="15708"/>
                  </a:cubicBezTo>
                  <a:cubicBezTo>
                    <a:pt x="26818" y="15708"/>
                    <a:pt x="26817" y="15708"/>
                    <a:pt x="26816" y="15707"/>
                  </a:cubicBezTo>
                  <a:cubicBezTo>
                    <a:pt x="26805" y="15697"/>
                    <a:pt x="26795" y="15624"/>
                    <a:pt x="26784" y="15624"/>
                  </a:cubicBezTo>
                  <a:cubicBezTo>
                    <a:pt x="26784" y="15696"/>
                    <a:pt x="26791" y="15727"/>
                    <a:pt x="26783" y="15727"/>
                  </a:cubicBezTo>
                  <a:cubicBezTo>
                    <a:pt x="26777" y="15727"/>
                    <a:pt x="26763" y="15712"/>
                    <a:pt x="26733" y="15686"/>
                  </a:cubicBezTo>
                  <a:lnTo>
                    <a:pt x="26733" y="15686"/>
                  </a:lnTo>
                  <a:cubicBezTo>
                    <a:pt x="26733" y="15686"/>
                    <a:pt x="26774" y="15810"/>
                    <a:pt x="26774" y="15831"/>
                  </a:cubicBezTo>
                  <a:cubicBezTo>
                    <a:pt x="26754" y="15789"/>
                    <a:pt x="26763" y="15779"/>
                    <a:pt x="26733" y="15748"/>
                  </a:cubicBezTo>
                  <a:cubicBezTo>
                    <a:pt x="26724" y="15765"/>
                    <a:pt x="26719" y="15770"/>
                    <a:pt x="26714" y="15770"/>
                  </a:cubicBezTo>
                  <a:cubicBezTo>
                    <a:pt x="26707" y="15770"/>
                    <a:pt x="26699" y="15759"/>
                    <a:pt x="26681" y="15759"/>
                  </a:cubicBezTo>
                  <a:cubicBezTo>
                    <a:pt x="26681" y="15831"/>
                    <a:pt x="26733" y="15831"/>
                    <a:pt x="26733" y="15872"/>
                  </a:cubicBezTo>
                  <a:cubicBezTo>
                    <a:pt x="26722" y="15862"/>
                    <a:pt x="26701" y="15862"/>
                    <a:pt x="26691" y="15862"/>
                  </a:cubicBezTo>
                  <a:cubicBezTo>
                    <a:pt x="26681" y="15872"/>
                    <a:pt x="26712" y="15904"/>
                    <a:pt x="26722" y="15904"/>
                  </a:cubicBezTo>
                  <a:cubicBezTo>
                    <a:pt x="26710" y="15909"/>
                    <a:pt x="26699" y="15911"/>
                    <a:pt x="26690" y="15911"/>
                  </a:cubicBezTo>
                  <a:cubicBezTo>
                    <a:pt x="26659" y="15911"/>
                    <a:pt x="26637" y="15891"/>
                    <a:pt x="26598" y="15883"/>
                  </a:cubicBezTo>
                  <a:lnTo>
                    <a:pt x="26598" y="15883"/>
                  </a:lnTo>
                  <a:cubicBezTo>
                    <a:pt x="26608" y="15904"/>
                    <a:pt x="26618" y="15914"/>
                    <a:pt x="26629" y="15925"/>
                  </a:cubicBezTo>
                  <a:cubicBezTo>
                    <a:pt x="26618" y="15925"/>
                    <a:pt x="26608" y="15934"/>
                    <a:pt x="26608" y="15945"/>
                  </a:cubicBezTo>
                  <a:cubicBezTo>
                    <a:pt x="26608" y="15955"/>
                    <a:pt x="26650" y="15966"/>
                    <a:pt x="26660" y="15987"/>
                  </a:cubicBezTo>
                  <a:cubicBezTo>
                    <a:pt x="26639" y="15987"/>
                    <a:pt x="26618" y="15997"/>
                    <a:pt x="26608" y="16007"/>
                  </a:cubicBezTo>
                  <a:cubicBezTo>
                    <a:pt x="26613" y="16023"/>
                    <a:pt x="26637" y="16028"/>
                    <a:pt x="26660" y="16028"/>
                  </a:cubicBezTo>
                  <a:cubicBezTo>
                    <a:pt x="26683" y="16028"/>
                    <a:pt x="26707" y="16023"/>
                    <a:pt x="26712" y="16017"/>
                  </a:cubicBezTo>
                  <a:lnTo>
                    <a:pt x="26712" y="16017"/>
                  </a:lnTo>
                  <a:cubicBezTo>
                    <a:pt x="26722" y="16028"/>
                    <a:pt x="26712" y="16038"/>
                    <a:pt x="26691" y="16049"/>
                  </a:cubicBezTo>
                  <a:cubicBezTo>
                    <a:pt x="26696" y="16051"/>
                    <a:pt x="26705" y="16052"/>
                    <a:pt x="26716" y="16052"/>
                  </a:cubicBezTo>
                  <a:cubicBezTo>
                    <a:pt x="26728" y="16052"/>
                    <a:pt x="26741" y="16051"/>
                    <a:pt x="26753" y="16051"/>
                  </a:cubicBezTo>
                  <a:cubicBezTo>
                    <a:pt x="26777" y="16051"/>
                    <a:pt x="26795" y="16054"/>
                    <a:pt x="26784" y="16070"/>
                  </a:cubicBezTo>
                  <a:cubicBezTo>
                    <a:pt x="26782" y="16078"/>
                    <a:pt x="26771" y="16082"/>
                    <a:pt x="26755" y="16082"/>
                  </a:cubicBezTo>
                  <a:cubicBezTo>
                    <a:pt x="26717" y="16082"/>
                    <a:pt x="26652" y="16062"/>
                    <a:pt x="26635" y="16062"/>
                  </a:cubicBezTo>
                  <a:cubicBezTo>
                    <a:pt x="26627" y="16062"/>
                    <a:pt x="26629" y="16067"/>
                    <a:pt x="26650" y="16080"/>
                  </a:cubicBezTo>
                  <a:cubicBezTo>
                    <a:pt x="26590" y="16073"/>
                    <a:pt x="26568" y="16050"/>
                    <a:pt x="26539" y="16050"/>
                  </a:cubicBezTo>
                  <a:cubicBezTo>
                    <a:pt x="26522" y="16050"/>
                    <a:pt x="26503" y="16057"/>
                    <a:pt x="26473" y="16080"/>
                  </a:cubicBezTo>
                  <a:cubicBezTo>
                    <a:pt x="26505" y="16090"/>
                    <a:pt x="26526" y="16090"/>
                    <a:pt x="26556" y="16100"/>
                  </a:cubicBezTo>
                  <a:cubicBezTo>
                    <a:pt x="26535" y="16122"/>
                    <a:pt x="26533" y="16128"/>
                    <a:pt x="26540" y="16128"/>
                  </a:cubicBezTo>
                  <a:cubicBezTo>
                    <a:pt x="26553" y="16128"/>
                    <a:pt x="26590" y="16110"/>
                    <a:pt x="26604" y="16110"/>
                  </a:cubicBezTo>
                  <a:cubicBezTo>
                    <a:pt x="26606" y="16110"/>
                    <a:pt x="26608" y="16110"/>
                    <a:pt x="26608" y="16111"/>
                  </a:cubicBezTo>
                  <a:cubicBezTo>
                    <a:pt x="26570" y="16136"/>
                    <a:pt x="26570" y="16145"/>
                    <a:pt x="26585" y="16145"/>
                  </a:cubicBezTo>
                  <a:cubicBezTo>
                    <a:pt x="26606" y="16145"/>
                    <a:pt x="26658" y="16127"/>
                    <a:pt x="26671" y="16121"/>
                  </a:cubicBezTo>
                  <a:lnTo>
                    <a:pt x="26671" y="16121"/>
                  </a:lnTo>
                  <a:cubicBezTo>
                    <a:pt x="26671" y="16132"/>
                    <a:pt x="26639" y="16152"/>
                    <a:pt x="26629" y="16173"/>
                  </a:cubicBezTo>
                  <a:cubicBezTo>
                    <a:pt x="26636" y="16175"/>
                    <a:pt x="26643" y="16176"/>
                    <a:pt x="26652" y="16176"/>
                  </a:cubicBezTo>
                  <a:cubicBezTo>
                    <a:pt x="26693" y="16176"/>
                    <a:pt x="26749" y="16154"/>
                    <a:pt x="26784" y="16111"/>
                  </a:cubicBezTo>
                  <a:lnTo>
                    <a:pt x="26784" y="16111"/>
                  </a:lnTo>
                  <a:cubicBezTo>
                    <a:pt x="26817" y="16176"/>
                    <a:pt x="26781" y="16189"/>
                    <a:pt x="26734" y="16189"/>
                  </a:cubicBezTo>
                  <a:cubicBezTo>
                    <a:pt x="26703" y="16189"/>
                    <a:pt x="26668" y="16184"/>
                    <a:pt x="26644" y="16184"/>
                  </a:cubicBezTo>
                  <a:cubicBezTo>
                    <a:pt x="26623" y="16184"/>
                    <a:pt x="26611" y="16188"/>
                    <a:pt x="26618" y="16204"/>
                  </a:cubicBezTo>
                  <a:cubicBezTo>
                    <a:pt x="26608" y="16204"/>
                    <a:pt x="26580" y="16199"/>
                    <a:pt x="26553" y="16199"/>
                  </a:cubicBezTo>
                  <a:cubicBezTo>
                    <a:pt x="26525" y="16199"/>
                    <a:pt x="26499" y="16204"/>
                    <a:pt x="26494" y="16225"/>
                  </a:cubicBezTo>
                  <a:cubicBezTo>
                    <a:pt x="26494" y="16225"/>
                    <a:pt x="26588" y="16287"/>
                    <a:pt x="26588" y="16308"/>
                  </a:cubicBezTo>
                  <a:cubicBezTo>
                    <a:pt x="26577" y="16303"/>
                    <a:pt x="26564" y="16300"/>
                    <a:pt x="26551" y="16300"/>
                  </a:cubicBezTo>
                  <a:cubicBezTo>
                    <a:pt x="26538" y="16300"/>
                    <a:pt x="26525" y="16303"/>
                    <a:pt x="26515" y="16308"/>
                  </a:cubicBezTo>
                  <a:cubicBezTo>
                    <a:pt x="26536" y="16318"/>
                    <a:pt x="26536" y="16328"/>
                    <a:pt x="26526" y="16360"/>
                  </a:cubicBezTo>
                  <a:cubicBezTo>
                    <a:pt x="26502" y="16340"/>
                    <a:pt x="26493" y="16333"/>
                    <a:pt x="26487" y="16333"/>
                  </a:cubicBezTo>
                  <a:cubicBezTo>
                    <a:pt x="26477" y="16333"/>
                    <a:pt x="26473" y="16349"/>
                    <a:pt x="26422" y="16349"/>
                  </a:cubicBezTo>
                  <a:cubicBezTo>
                    <a:pt x="26360" y="16287"/>
                    <a:pt x="26298" y="16215"/>
                    <a:pt x="26235" y="16152"/>
                  </a:cubicBezTo>
                  <a:cubicBezTo>
                    <a:pt x="25987" y="15852"/>
                    <a:pt x="25893" y="15437"/>
                    <a:pt x="25655" y="15116"/>
                  </a:cubicBezTo>
                  <a:cubicBezTo>
                    <a:pt x="25479" y="14857"/>
                    <a:pt x="25251" y="14753"/>
                    <a:pt x="25002" y="14650"/>
                  </a:cubicBezTo>
                  <a:cubicBezTo>
                    <a:pt x="24977" y="14624"/>
                    <a:pt x="24951" y="14606"/>
                    <a:pt x="24925" y="14606"/>
                  </a:cubicBezTo>
                  <a:cubicBezTo>
                    <a:pt x="24920" y="14606"/>
                    <a:pt x="24914" y="14607"/>
                    <a:pt x="24909" y="14608"/>
                  </a:cubicBezTo>
                  <a:cubicBezTo>
                    <a:pt x="24898" y="14598"/>
                    <a:pt x="24888" y="14598"/>
                    <a:pt x="24878" y="14598"/>
                  </a:cubicBezTo>
                  <a:cubicBezTo>
                    <a:pt x="24898" y="14567"/>
                    <a:pt x="24971" y="14567"/>
                    <a:pt x="24868" y="14546"/>
                  </a:cubicBezTo>
                  <a:cubicBezTo>
                    <a:pt x="24888" y="14525"/>
                    <a:pt x="24930" y="14515"/>
                    <a:pt x="24961" y="14495"/>
                  </a:cubicBezTo>
                  <a:cubicBezTo>
                    <a:pt x="24940" y="14484"/>
                    <a:pt x="24930" y="14484"/>
                    <a:pt x="24909" y="14474"/>
                  </a:cubicBezTo>
                  <a:cubicBezTo>
                    <a:pt x="24971" y="14412"/>
                    <a:pt x="24930" y="14442"/>
                    <a:pt x="24930" y="14380"/>
                  </a:cubicBezTo>
                  <a:lnTo>
                    <a:pt x="24930" y="14380"/>
                  </a:lnTo>
                  <a:cubicBezTo>
                    <a:pt x="24857" y="14401"/>
                    <a:pt x="24857" y="14474"/>
                    <a:pt x="24774" y="14505"/>
                  </a:cubicBezTo>
                  <a:cubicBezTo>
                    <a:pt x="24764" y="14474"/>
                    <a:pt x="24733" y="14380"/>
                    <a:pt x="24795" y="14380"/>
                  </a:cubicBezTo>
                  <a:cubicBezTo>
                    <a:pt x="24795" y="14400"/>
                    <a:pt x="24798" y="14407"/>
                    <a:pt x="24804" y="14407"/>
                  </a:cubicBezTo>
                  <a:cubicBezTo>
                    <a:pt x="24814" y="14407"/>
                    <a:pt x="24832" y="14391"/>
                    <a:pt x="24857" y="14391"/>
                  </a:cubicBezTo>
                  <a:cubicBezTo>
                    <a:pt x="24836" y="14380"/>
                    <a:pt x="24816" y="14360"/>
                    <a:pt x="24795" y="14350"/>
                  </a:cubicBezTo>
                  <a:cubicBezTo>
                    <a:pt x="24800" y="14347"/>
                    <a:pt x="24806" y="14346"/>
                    <a:pt x="24812" y="14346"/>
                  </a:cubicBezTo>
                  <a:cubicBezTo>
                    <a:pt x="24823" y="14346"/>
                    <a:pt x="24836" y="14349"/>
                    <a:pt x="24848" y="14349"/>
                  </a:cubicBezTo>
                  <a:cubicBezTo>
                    <a:pt x="24859" y="14349"/>
                    <a:pt x="24870" y="14347"/>
                    <a:pt x="24878" y="14339"/>
                  </a:cubicBezTo>
                  <a:cubicBezTo>
                    <a:pt x="24868" y="14329"/>
                    <a:pt x="24857" y="14318"/>
                    <a:pt x="24836" y="14318"/>
                  </a:cubicBezTo>
                  <a:cubicBezTo>
                    <a:pt x="24868" y="14308"/>
                    <a:pt x="24888" y="14297"/>
                    <a:pt x="24868" y="14277"/>
                  </a:cubicBezTo>
                  <a:lnTo>
                    <a:pt x="24868" y="14277"/>
                  </a:lnTo>
                  <a:cubicBezTo>
                    <a:pt x="24847" y="14297"/>
                    <a:pt x="24832" y="14308"/>
                    <a:pt x="24821" y="14308"/>
                  </a:cubicBezTo>
                  <a:cubicBezTo>
                    <a:pt x="24811" y="14308"/>
                    <a:pt x="24806" y="14297"/>
                    <a:pt x="24806" y="14277"/>
                  </a:cubicBezTo>
                  <a:cubicBezTo>
                    <a:pt x="24806" y="14308"/>
                    <a:pt x="24785" y="14329"/>
                    <a:pt x="24764" y="14339"/>
                  </a:cubicBezTo>
                  <a:cubicBezTo>
                    <a:pt x="24774" y="14308"/>
                    <a:pt x="24806" y="14214"/>
                    <a:pt x="24816" y="14214"/>
                  </a:cubicBezTo>
                  <a:cubicBezTo>
                    <a:pt x="24814" y="14214"/>
                    <a:pt x="24812" y="14213"/>
                    <a:pt x="24810" y="14213"/>
                  </a:cubicBezTo>
                  <a:cubicBezTo>
                    <a:pt x="24793" y="14213"/>
                    <a:pt x="24777" y="14247"/>
                    <a:pt x="24767" y="14247"/>
                  </a:cubicBezTo>
                  <a:cubicBezTo>
                    <a:pt x="24766" y="14247"/>
                    <a:pt x="24765" y="14247"/>
                    <a:pt x="24764" y="14246"/>
                  </a:cubicBezTo>
                  <a:cubicBezTo>
                    <a:pt x="24764" y="14235"/>
                    <a:pt x="24743" y="14163"/>
                    <a:pt x="24733" y="14163"/>
                  </a:cubicBezTo>
                  <a:cubicBezTo>
                    <a:pt x="24733" y="14236"/>
                    <a:pt x="24740" y="14266"/>
                    <a:pt x="24733" y="14266"/>
                  </a:cubicBezTo>
                  <a:cubicBezTo>
                    <a:pt x="24728" y="14266"/>
                    <a:pt x="24717" y="14251"/>
                    <a:pt x="24691" y="14225"/>
                  </a:cubicBezTo>
                  <a:lnTo>
                    <a:pt x="24691" y="14225"/>
                  </a:lnTo>
                  <a:cubicBezTo>
                    <a:pt x="24681" y="14225"/>
                    <a:pt x="24733" y="14350"/>
                    <a:pt x="24723" y="14370"/>
                  </a:cubicBezTo>
                  <a:cubicBezTo>
                    <a:pt x="24702" y="14329"/>
                    <a:pt x="24712" y="14318"/>
                    <a:pt x="24691" y="14287"/>
                  </a:cubicBezTo>
                  <a:cubicBezTo>
                    <a:pt x="24679" y="14304"/>
                    <a:pt x="24673" y="14309"/>
                    <a:pt x="24668" y="14309"/>
                  </a:cubicBezTo>
                  <a:cubicBezTo>
                    <a:pt x="24660" y="14309"/>
                    <a:pt x="24654" y="14297"/>
                    <a:pt x="24629" y="14297"/>
                  </a:cubicBezTo>
                  <a:cubicBezTo>
                    <a:pt x="24629" y="14370"/>
                    <a:pt x="24681" y="14370"/>
                    <a:pt x="24681" y="14422"/>
                  </a:cubicBezTo>
                  <a:cubicBezTo>
                    <a:pt x="24670" y="14401"/>
                    <a:pt x="24661" y="14401"/>
                    <a:pt x="24640" y="14401"/>
                  </a:cubicBezTo>
                  <a:cubicBezTo>
                    <a:pt x="24629" y="14412"/>
                    <a:pt x="24661" y="14442"/>
                    <a:pt x="24670" y="14442"/>
                  </a:cubicBezTo>
                  <a:cubicBezTo>
                    <a:pt x="24658" y="14447"/>
                    <a:pt x="24648" y="14449"/>
                    <a:pt x="24639" y="14449"/>
                  </a:cubicBezTo>
                  <a:cubicBezTo>
                    <a:pt x="24611" y="14449"/>
                    <a:pt x="24596" y="14430"/>
                    <a:pt x="24557" y="14422"/>
                  </a:cubicBezTo>
                  <a:cubicBezTo>
                    <a:pt x="24152" y="14132"/>
                    <a:pt x="24007" y="13593"/>
                    <a:pt x="23738" y="13168"/>
                  </a:cubicBezTo>
                  <a:cubicBezTo>
                    <a:pt x="23645" y="13013"/>
                    <a:pt x="23531" y="12888"/>
                    <a:pt x="23406" y="12764"/>
                  </a:cubicBezTo>
                  <a:cubicBezTo>
                    <a:pt x="23417" y="12754"/>
                    <a:pt x="23427" y="12754"/>
                    <a:pt x="23427" y="12743"/>
                  </a:cubicBezTo>
                  <a:lnTo>
                    <a:pt x="23376" y="12743"/>
                  </a:lnTo>
                  <a:cubicBezTo>
                    <a:pt x="23355" y="12722"/>
                    <a:pt x="23334" y="12692"/>
                    <a:pt x="23314" y="12671"/>
                  </a:cubicBezTo>
                  <a:cubicBezTo>
                    <a:pt x="23334" y="12671"/>
                    <a:pt x="23334" y="12630"/>
                    <a:pt x="23355" y="12598"/>
                  </a:cubicBezTo>
                  <a:cubicBezTo>
                    <a:pt x="23351" y="12596"/>
                    <a:pt x="23346" y="12595"/>
                    <a:pt x="23341" y="12595"/>
                  </a:cubicBezTo>
                  <a:cubicBezTo>
                    <a:pt x="23316" y="12595"/>
                    <a:pt x="23276" y="12611"/>
                    <a:pt x="23251" y="12619"/>
                  </a:cubicBezTo>
                  <a:lnTo>
                    <a:pt x="23220" y="12588"/>
                  </a:lnTo>
                  <a:lnTo>
                    <a:pt x="23241" y="12588"/>
                  </a:lnTo>
                  <a:cubicBezTo>
                    <a:pt x="23241" y="12577"/>
                    <a:pt x="23231" y="12567"/>
                    <a:pt x="23220" y="12557"/>
                  </a:cubicBezTo>
                  <a:cubicBezTo>
                    <a:pt x="23261" y="12557"/>
                    <a:pt x="23261" y="12557"/>
                    <a:pt x="23272" y="12515"/>
                  </a:cubicBezTo>
                  <a:lnTo>
                    <a:pt x="23272" y="12515"/>
                  </a:lnTo>
                  <a:cubicBezTo>
                    <a:pt x="23251" y="12526"/>
                    <a:pt x="23199" y="12536"/>
                    <a:pt x="23158" y="12536"/>
                  </a:cubicBezTo>
                  <a:lnTo>
                    <a:pt x="23127" y="12505"/>
                  </a:lnTo>
                  <a:cubicBezTo>
                    <a:pt x="23148" y="12494"/>
                    <a:pt x="23168" y="12494"/>
                    <a:pt x="23189" y="12485"/>
                  </a:cubicBezTo>
                  <a:cubicBezTo>
                    <a:pt x="23168" y="12474"/>
                    <a:pt x="23158" y="12464"/>
                    <a:pt x="23148" y="12453"/>
                  </a:cubicBezTo>
                  <a:cubicBezTo>
                    <a:pt x="23158" y="12453"/>
                    <a:pt x="23282" y="12432"/>
                    <a:pt x="23251" y="12412"/>
                  </a:cubicBezTo>
                  <a:cubicBezTo>
                    <a:pt x="23293" y="12402"/>
                    <a:pt x="23293" y="12391"/>
                    <a:pt x="23251" y="12381"/>
                  </a:cubicBezTo>
                  <a:cubicBezTo>
                    <a:pt x="23259" y="12370"/>
                    <a:pt x="23246" y="12366"/>
                    <a:pt x="23228" y="12366"/>
                  </a:cubicBezTo>
                  <a:cubicBezTo>
                    <a:pt x="23204" y="12366"/>
                    <a:pt x="23169" y="12373"/>
                    <a:pt x="23158" y="12373"/>
                  </a:cubicBezTo>
                  <a:cubicBezTo>
                    <a:pt x="23155" y="12373"/>
                    <a:pt x="23154" y="12372"/>
                    <a:pt x="23158" y="12370"/>
                  </a:cubicBezTo>
                  <a:cubicBezTo>
                    <a:pt x="23148" y="12349"/>
                    <a:pt x="23199" y="12360"/>
                    <a:pt x="23189" y="12339"/>
                  </a:cubicBezTo>
                  <a:cubicBezTo>
                    <a:pt x="23184" y="12339"/>
                    <a:pt x="23137" y="12350"/>
                    <a:pt x="23088" y="12350"/>
                  </a:cubicBezTo>
                  <a:cubicBezTo>
                    <a:pt x="23039" y="12350"/>
                    <a:pt x="22987" y="12339"/>
                    <a:pt x="22971" y="12298"/>
                  </a:cubicBezTo>
                  <a:lnTo>
                    <a:pt x="22971" y="12298"/>
                  </a:lnTo>
                  <a:cubicBezTo>
                    <a:pt x="23003" y="12312"/>
                    <a:pt x="23030" y="12318"/>
                    <a:pt x="23054" y="12318"/>
                  </a:cubicBezTo>
                  <a:cubicBezTo>
                    <a:pt x="23136" y="12318"/>
                    <a:pt x="23185" y="12252"/>
                    <a:pt x="23241" y="12204"/>
                  </a:cubicBezTo>
                  <a:cubicBezTo>
                    <a:pt x="23219" y="12198"/>
                    <a:pt x="23204" y="12197"/>
                    <a:pt x="23190" y="12197"/>
                  </a:cubicBezTo>
                  <a:cubicBezTo>
                    <a:pt x="23175" y="12197"/>
                    <a:pt x="23163" y="12199"/>
                    <a:pt x="23149" y="12199"/>
                  </a:cubicBezTo>
                  <a:cubicBezTo>
                    <a:pt x="23132" y="12199"/>
                    <a:pt x="23114" y="12196"/>
                    <a:pt x="23086" y="12184"/>
                  </a:cubicBezTo>
                  <a:cubicBezTo>
                    <a:pt x="23127" y="12174"/>
                    <a:pt x="22920" y="12163"/>
                    <a:pt x="22888" y="12112"/>
                  </a:cubicBezTo>
                  <a:lnTo>
                    <a:pt x="22888" y="12112"/>
                  </a:lnTo>
                  <a:cubicBezTo>
                    <a:pt x="22900" y="12117"/>
                    <a:pt x="22937" y="12123"/>
                    <a:pt x="22968" y="12123"/>
                  </a:cubicBezTo>
                  <a:cubicBezTo>
                    <a:pt x="22990" y="12123"/>
                    <a:pt x="23008" y="12120"/>
                    <a:pt x="23013" y="12112"/>
                  </a:cubicBezTo>
                  <a:cubicBezTo>
                    <a:pt x="23013" y="12123"/>
                    <a:pt x="23020" y="12128"/>
                    <a:pt x="23031" y="12128"/>
                  </a:cubicBezTo>
                  <a:cubicBezTo>
                    <a:pt x="23058" y="12128"/>
                    <a:pt x="23106" y="12101"/>
                    <a:pt x="23106" y="12101"/>
                  </a:cubicBezTo>
                  <a:cubicBezTo>
                    <a:pt x="23106" y="12091"/>
                    <a:pt x="23096" y="12059"/>
                    <a:pt x="23106" y="12049"/>
                  </a:cubicBezTo>
                  <a:cubicBezTo>
                    <a:pt x="23112" y="12055"/>
                    <a:pt x="23123" y="12058"/>
                    <a:pt x="23135" y="12058"/>
                  </a:cubicBezTo>
                  <a:cubicBezTo>
                    <a:pt x="23166" y="12058"/>
                    <a:pt x="23207" y="12041"/>
                    <a:pt x="23199" y="12018"/>
                  </a:cubicBezTo>
                  <a:cubicBezTo>
                    <a:pt x="23136" y="12018"/>
                    <a:pt x="23150" y="12002"/>
                    <a:pt x="23147" y="12002"/>
                  </a:cubicBezTo>
                  <a:cubicBezTo>
                    <a:pt x="23145" y="12002"/>
                    <a:pt x="23136" y="12008"/>
                    <a:pt x="23096" y="12029"/>
                  </a:cubicBezTo>
                  <a:cubicBezTo>
                    <a:pt x="23086" y="12018"/>
                    <a:pt x="23086" y="12008"/>
                    <a:pt x="23096" y="11987"/>
                  </a:cubicBezTo>
                  <a:cubicBezTo>
                    <a:pt x="23051" y="11987"/>
                    <a:pt x="23026" y="12019"/>
                    <a:pt x="22990" y="12019"/>
                  </a:cubicBezTo>
                  <a:cubicBezTo>
                    <a:pt x="22967" y="12019"/>
                    <a:pt x="22939" y="12006"/>
                    <a:pt x="22899" y="11966"/>
                  </a:cubicBezTo>
                  <a:cubicBezTo>
                    <a:pt x="22902" y="11963"/>
                    <a:pt x="22906" y="11962"/>
                    <a:pt x="22910" y="11962"/>
                  </a:cubicBezTo>
                  <a:cubicBezTo>
                    <a:pt x="22925" y="11962"/>
                    <a:pt x="22944" y="11981"/>
                    <a:pt x="22954" y="11981"/>
                  </a:cubicBezTo>
                  <a:cubicBezTo>
                    <a:pt x="22958" y="11981"/>
                    <a:pt x="22961" y="11977"/>
                    <a:pt x="22961" y="11966"/>
                  </a:cubicBezTo>
                  <a:cubicBezTo>
                    <a:pt x="22961" y="11966"/>
                    <a:pt x="23054" y="11976"/>
                    <a:pt x="23075" y="11976"/>
                  </a:cubicBezTo>
                  <a:cubicBezTo>
                    <a:pt x="23046" y="11948"/>
                    <a:pt x="23039" y="11939"/>
                    <a:pt x="23043" y="11939"/>
                  </a:cubicBezTo>
                  <a:cubicBezTo>
                    <a:pt x="23049" y="11939"/>
                    <a:pt x="23081" y="11960"/>
                    <a:pt x="23106" y="11966"/>
                  </a:cubicBezTo>
                  <a:cubicBezTo>
                    <a:pt x="23106" y="11946"/>
                    <a:pt x="23137" y="11935"/>
                    <a:pt x="23116" y="11914"/>
                  </a:cubicBezTo>
                  <a:cubicBezTo>
                    <a:pt x="23127" y="11914"/>
                    <a:pt x="23135" y="11917"/>
                    <a:pt x="23143" y="11917"/>
                  </a:cubicBezTo>
                  <a:cubicBezTo>
                    <a:pt x="23151" y="11917"/>
                    <a:pt x="23158" y="11914"/>
                    <a:pt x="23168" y="11904"/>
                  </a:cubicBezTo>
                  <a:cubicBezTo>
                    <a:pt x="23137" y="11884"/>
                    <a:pt x="23013" y="11894"/>
                    <a:pt x="23033" y="11863"/>
                  </a:cubicBezTo>
                  <a:lnTo>
                    <a:pt x="23033" y="11863"/>
                  </a:lnTo>
                  <a:cubicBezTo>
                    <a:pt x="23018" y="11866"/>
                    <a:pt x="23010" y="11869"/>
                    <a:pt x="23006" y="11869"/>
                  </a:cubicBezTo>
                  <a:cubicBezTo>
                    <a:pt x="22998" y="11869"/>
                    <a:pt x="23003" y="11862"/>
                    <a:pt x="23003" y="11842"/>
                  </a:cubicBezTo>
                  <a:lnTo>
                    <a:pt x="23003" y="11842"/>
                  </a:lnTo>
                  <a:cubicBezTo>
                    <a:pt x="22982" y="11870"/>
                    <a:pt x="22957" y="11879"/>
                    <a:pt x="22930" y="11879"/>
                  </a:cubicBezTo>
                  <a:cubicBezTo>
                    <a:pt x="22916" y="11879"/>
                    <a:pt x="22902" y="11876"/>
                    <a:pt x="22888" y="11873"/>
                  </a:cubicBezTo>
                  <a:cubicBezTo>
                    <a:pt x="22909" y="11852"/>
                    <a:pt x="22888" y="11842"/>
                    <a:pt x="22858" y="11821"/>
                  </a:cubicBezTo>
                  <a:cubicBezTo>
                    <a:pt x="22858" y="11821"/>
                    <a:pt x="22868" y="11821"/>
                    <a:pt x="22878" y="11801"/>
                  </a:cubicBezTo>
                  <a:cubicBezTo>
                    <a:pt x="22888" y="11811"/>
                    <a:pt x="22909" y="11821"/>
                    <a:pt x="22920" y="11831"/>
                  </a:cubicBezTo>
                  <a:cubicBezTo>
                    <a:pt x="22909" y="11811"/>
                    <a:pt x="23013" y="11831"/>
                    <a:pt x="23075" y="11801"/>
                  </a:cubicBezTo>
                  <a:cubicBezTo>
                    <a:pt x="23037" y="11762"/>
                    <a:pt x="23004" y="11741"/>
                    <a:pt x="22964" y="11741"/>
                  </a:cubicBezTo>
                  <a:cubicBezTo>
                    <a:pt x="22951" y="11741"/>
                    <a:pt x="22936" y="11743"/>
                    <a:pt x="22920" y="11748"/>
                  </a:cubicBezTo>
                  <a:cubicBezTo>
                    <a:pt x="22909" y="11707"/>
                    <a:pt x="23044" y="11697"/>
                    <a:pt x="22920" y="11676"/>
                  </a:cubicBezTo>
                  <a:cubicBezTo>
                    <a:pt x="22930" y="11656"/>
                    <a:pt x="22971" y="11645"/>
                    <a:pt x="23003" y="11635"/>
                  </a:cubicBezTo>
                  <a:cubicBezTo>
                    <a:pt x="22982" y="11614"/>
                    <a:pt x="22982" y="11614"/>
                    <a:pt x="22961" y="11614"/>
                  </a:cubicBezTo>
                  <a:cubicBezTo>
                    <a:pt x="23013" y="11541"/>
                    <a:pt x="22982" y="11583"/>
                    <a:pt x="22982" y="11511"/>
                  </a:cubicBezTo>
                  <a:lnTo>
                    <a:pt x="22982" y="11511"/>
                  </a:lnTo>
                  <a:cubicBezTo>
                    <a:pt x="22909" y="11531"/>
                    <a:pt x="22909" y="11603"/>
                    <a:pt x="22816" y="11635"/>
                  </a:cubicBezTo>
                  <a:cubicBezTo>
                    <a:pt x="22816" y="11603"/>
                    <a:pt x="22785" y="11521"/>
                    <a:pt x="22837" y="11521"/>
                  </a:cubicBezTo>
                  <a:cubicBezTo>
                    <a:pt x="22837" y="11534"/>
                    <a:pt x="22840" y="11539"/>
                    <a:pt x="22846" y="11539"/>
                  </a:cubicBezTo>
                  <a:cubicBezTo>
                    <a:pt x="22857" y="11539"/>
                    <a:pt x="22878" y="11521"/>
                    <a:pt x="22899" y="11521"/>
                  </a:cubicBezTo>
                  <a:cubicBezTo>
                    <a:pt x="22878" y="11511"/>
                    <a:pt x="22868" y="11490"/>
                    <a:pt x="22847" y="11479"/>
                  </a:cubicBezTo>
                  <a:cubicBezTo>
                    <a:pt x="22851" y="11477"/>
                    <a:pt x="22857" y="11476"/>
                    <a:pt x="22863" y="11476"/>
                  </a:cubicBezTo>
                  <a:cubicBezTo>
                    <a:pt x="22874" y="11476"/>
                    <a:pt x="22887" y="11479"/>
                    <a:pt x="22898" y="11479"/>
                  </a:cubicBezTo>
                  <a:cubicBezTo>
                    <a:pt x="22908" y="11479"/>
                    <a:pt x="22916" y="11477"/>
                    <a:pt x="22920" y="11469"/>
                  </a:cubicBezTo>
                  <a:cubicBezTo>
                    <a:pt x="22920" y="11458"/>
                    <a:pt x="22899" y="11448"/>
                    <a:pt x="22878" y="11448"/>
                  </a:cubicBezTo>
                  <a:cubicBezTo>
                    <a:pt x="22920" y="11438"/>
                    <a:pt x="22930" y="11428"/>
                    <a:pt x="22920" y="11417"/>
                  </a:cubicBezTo>
                  <a:lnTo>
                    <a:pt x="22920" y="11417"/>
                  </a:lnTo>
                  <a:cubicBezTo>
                    <a:pt x="22895" y="11432"/>
                    <a:pt x="22878" y="11439"/>
                    <a:pt x="22867" y="11439"/>
                  </a:cubicBezTo>
                  <a:cubicBezTo>
                    <a:pt x="22855" y="11439"/>
                    <a:pt x="22852" y="11429"/>
                    <a:pt x="22858" y="11407"/>
                  </a:cubicBezTo>
                  <a:lnTo>
                    <a:pt x="22858" y="11407"/>
                  </a:lnTo>
                  <a:cubicBezTo>
                    <a:pt x="22847" y="11438"/>
                    <a:pt x="22837" y="11458"/>
                    <a:pt x="22805" y="11479"/>
                  </a:cubicBezTo>
                  <a:cubicBezTo>
                    <a:pt x="22825" y="11451"/>
                    <a:pt x="22853" y="11359"/>
                    <a:pt x="22857" y="11354"/>
                  </a:cubicBezTo>
                  <a:lnTo>
                    <a:pt x="22857" y="11354"/>
                  </a:lnTo>
                  <a:cubicBezTo>
                    <a:pt x="22857" y="11354"/>
                    <a:pt x="22857" y="11355"/>
                    <a:pt x="22858" y="11355"/>
                  </a:cubicBezTo>
                  <a:cubicBezTo>
                    <a:pt x="22858" y="11354"/>
                    <a:pt x="22858" y="11354"/>
                    <a:pt x="22857" y="11354"/>
                  </a:cubicBezTo>
                  <a:cubicBezTo>
                    <a:pt x="22857" y="11354"/>
                    <a:pt x="22857" y="11354"/>
                    <a:pt x="22857" y="11354"/>
                  </a:cubicBezTo>
                  <a:lnTo>
                    <a:pt x="22857" y="11354"/>
                  </a:lnTo>
                  <a:cubicBezTo>
                    <a:pt x="22854" y="11351"/>
                    <a:pt x="22851" y="11350"/>
                    <a:pt x="22847" y="11350"/>
                  </a:cubicBezTo>
                  <a:cubicBezTo>
                    <a:pt x="22830" y="11350"/>
                    <a:pt x="22814" y="11386"/>
                    <a:pt x="22805" y="11386"/>
                  </a:cubicBezTo>
                  <a:cubicBezTo>
                    <a:pt x="22805" y="11366"/>
                    <a:pt x="22795" y="11293"/>
                    <a:pt x="22785" y="11293"/>
                  </a:cubicBezTo>
                  <a:cubicBezTo>
                    <a:pt x="22785" y="11366"/>
                    <a:pt x="22792" y="11400"/>
                    <a:pt x="22783" y="11400"/>
                  </a:cubicBezTo>
                  <a:cubicBezTo>
                    <a:pt x="22777" y="11400"/>
                    <a:pt x="22763" y="11384"/>
                    <a:pt x="22733" y="11355"/>
                  </a:cubicBezTo>
                  <a:lnTo>
                    <a:pt x="22733" y="11355"/>
                  </a:lnTo>
                  <a:cubicBezTo>
                    <a:pt x="22723" y="11366"/>
                    <a:pt x="22775" y="11479"/>
                    <a:pt x="22775" y="11500"/>
                  </a:cubicBezTo>
                  <a:cubicBezTo>
                    <a:pt x="22743" y="11458"/>
                    <a:pt x="22754" y="11448"/>
                    <a:pt x="22733" y="11417"/>
                  </a:cubicBezTo>
                  <a:cubicBezTo>
                    <a:pt x="22725" y="11434"/>
                    <a:pt x="22720" y="11439"/>
                    <a:pt x="22714" y="11439"/>
                  </a:cubicBezTo>
                  <a:cubicBezTo>
                    <a:pt x="22706" y="11439"/>
                    <a:pt x="22696" y="11428"/>
                    <a:pt x="22671" y="11428"/>
                  </a:cubicBezTo>
                  <a:cubicBezTo>
                    <a:pt x="22671" y="11500"/>
                    <a:pt x="22733" y="11511"/>
                    <a:pt x="22733" y="11552"/>
                  </a:cubicBezTo>
                  <a:cubicBezTo>
                    <a:pt x="22713" y="11541"/>
                    <a:pt x="22702" y="11531"/>
                    <a:pt x="22692" y="11531"/>
                  </a:cubicBezTo>
                  <a:cubicBezTo>
                    <a:pt x="22681" y="11552"/>
                    <a:pt x="22713" y="11573"/>
                    <a:pt x="22713" y="11583"/>
                  </a:cubicBezTo>
                  <a:cubicBezTo>
                    <a:pt x="22705" y="11584"/>
                    <a:pt x="22699" y="11585"/>
                    <a:pt x="22693" y="11585"/>
                  </a:cubicBezTo>
                  <a:cubicBezTo>
                    <a:pt x="22657" y="11585"/>
                    <a:pt x="22643" y="11561"/>
                    <a:pt x="22598" y="11552"/>
                  </a:cubicBezTo>
                  <a:lnTo>
                    <a:pt x="22598" y="11552"/>
                  </a:lnTo>
                  <a:cubicBezTo>
                    <a:pt x="22609" y="11583"/>
                    <a:pt x="22609" y="11583"/>
                    <a:pt x="22630" y="11603"/>
                  </a:cubicBezTo>
                  <a:cubicBezTo>
                    <a:pt x="22627" y="11601"/>
                    <a:pt x="22624" y="11599"/>
                    <a:pt x="22620" y="11599"/>
                  </a:cubicBezTo>
                  <a:cubicBezTo>
                    <a:pt x="22613" y="11599"/>
                    <a:pt x="22606" y="11607"/>
                    <a:pt x="22598" y="11614"/>
                  </a:cubicBezTo>
                  <a:cubicBezTo>
                    <a:pt x="22598" y="11624"/>
                    <a:pt x="22650" y="11645"/>
                    <a:pt x="22650" y="11666"/>
                  </a:cubicBezTo>
                  <a:cubicBezTo>
                    <a:pt x="22647" y="11663"/>
                    <a:pt x="22643" y="11661"/>
                    <a:pt x="22639" y="11661"/>
                  </a:cubicBezTo>
                  <a:cubicBezTo>
                    <a:pt x="22629" y="11661"/>
                    <a:pt x="22616" y="11669"/>
                    <a:pt x="22609" y="11676"/>
                  </a:cubicBezTo>
                  <a:cubicBezTo>
                    <a:pt x="22609" y="11692"/>
                    <a:pt x="22630" y="11697"/>
                    <a:pt x="22653" y="11697"/>
                  </a:cubicBezTo>
                  <a:cubicBezTo>
                    <a:pt x="22676" y="11697"/>
                    <a:pt x="22702" y="11692"/>
                    <a:pt x="22713" y="11686"/>
                  </a:cubicBezTo>
                  <a:lnTo>
                    <a:pt x="22713" y="11686"/>
                  </a:lnTo>
                  <a:cubicBezTo>
                    <a:pt x="22723" y="11707"/>
                    <a:pt x="22713" y="11707"/>
                    <a:pt x="22692" y="11718"/>
                  </a:cubicBezTo>
                  <a:cubicBezTo>
                    <a:pt x="22699" y="11725"/>
                    <a:pt x="22713" y="11726"/>
                    <a:pt x="22729" y="11726"/>
                  </a:cubicBezTo>
                  <a:cubicBezTo>
                    <a:pt x="22737" y="11726"/>
                    <a:pt x="22747" y="11725"/>
                    <a:pt x="22755" y="11725"/>
                  </a:cubicBezTo>
                  <a:cubicBezTo>
                    <a:pt x="22778" y="11725"/>
                    <a:pt x="22795" y="11728"/>
                    <a:pt x="22785" y="11748"/>
                  </a:cubicBezTo>
                  <a:cubicBezTo>
                    <a:pt x="22783" y="11754"/>
                    <a:pt x="22776" y="11756"/>
                    <a:pt x="22765" y="11756"/>
                  </a:cubicBezTo>
                  <a:cubicBezTo>
                    <a:pt x="22731" y="11756"/>
                    <a:pt x="22663" y="11735"/>
                    <a:pt x="22639" y="11735"/>
                  </a:cubicBezTo>
                  <a:cubicBezTo>
                    <a:pt x="22627" y="11735"/>
                    <a:pt x="22626" y="11741"/>
                    <a:pt x="22650" y="11759"/>
                  </a:cubicBezTo>
                  <a:cubicBezTo>
                    <a:pt x="22591" y="11751"/>
                    <a:pt x="22568" y="11723"/>
                    <a:pt x="22537" y="11723"/>
                  </a:cubicBezTo>
                  <a:cubicBezTo>
                    <a:pt x="22525" y="11723"/>
                    <a:pt x="22512" y="11727"/>
                    <a:pt x="22495" y="11739"/>
                  </a:cubicBezTo>
                  <a:cubicBezTo>
                    <a:pt x="22267" y="11407"/>
                    <a:pt x="22059" y="11075"/>
                    <a:pt x="21780" y="10785"/>
                  </a:cubicBezTo>
                  <a:cubicBezTo>
                    <a:pt x="21552" y="10557"/>
                    <a:pt x="21479" y="10267"/>
                    <a:pt x="21262" y="10039"/>
                  </a:cubicBezTo>
                  <a:cubicBezTo>
                    <a:pt x="21065" y="9821"/>
                    <a:pt x="20940" y="9894"/>
                    <a:pt x="20661" y="9832"/>
                  </a:cubicBezTo>
                  <a:cubicBezTo>
                    <a:pt x="20402" y="9780"/>
                    <a:pt x="20298" y="9604"/>
                    <a:pt x="20091" y="9480"/>
                  </a:cubicBezTo>
                  <a:cubicBezTo>
                    <a:pt x="19847" y="9333"/>
                    <a:pt x="19599" y="9294"/>
                    <a:pt x="19342" y="9294"/>
                  </a:cubicBezTo>
                  <a:cubicBezTo>
                    <a:pt x="19217" y="9294"/>
                    <a:pt x="19091" y="9304"/>
                    <a:pt x="18962" y="9314"/>
                  </a:cubicBezTo>
                  <a:cubicBezTo>
                    <a:pt x="18905" y="9319"/>
                    <a:pt x="18837" y="9321"/>
                    <a:pt x="18766" y="9321"/>
                  </a:cubicBezTo>
                  <a:cubicBezTo>
                    <a:pt x="18695" y="9321"/>
                    <a:pt x="18620" y="9319"/>
                    <a:pt x="18547" y="9314"/>
                  </a:cubicBezTo>
                  <a:cubicBezTo>
                    <a:pt x="18557" y="9303"/>
                    <a:pt x="18568" y="9303"/>
                    <a:pt x="18557" y="9293"/>
                  </a:cubicBezTo>
                  <a:cubicBezTo>
                    <a:pt x="18599" y="9282"/>
                    <a:pt x="18599" y="9272"/>
                    <a:pt x="18557" y="9262"/>
                  </a:cubicBezTo>
                  <a:cubicBezTo>
                    <a:pt x="18566" y="9249"/>
                    <a:pt x="18547" y="9245"/>
                    <a:pt x="18523" y="9245"/>
                  </a:cubicBezTo>
                  <a:cubicBezTo>
                    <a:pt x="18499" y="9245"/>
                    <a:pt x="18471" y="9249"/>
                    <a:pt x="18464" y="9251"/>
                  </a:cubicBezTo>
                  <a:lnTo>
                    <a:pt x="18464" y="9251"/>
                  </a:lnTo>
                  <a:cubicBezTo>
                    <a:pt x="18455" y="9231"/>
                    <a:pt x="18506" y="9231"/>
                    <a:pt x="18495" y="9220"/>
                  </a:cubicBezTo>
                  <a:cubicBezTo>
                    <a:pt x="18490" y="9220"/>
                    <a:pt x="18443" y="9231"/>
                    <a:pt x="18394" y="9231"/>
                  </a:cubicBezTo>
                  <a:cubicBezTo>
                    <a:pt x="18345" y="9231"/>
                    <a:pt x="18293" y="9220"/>
                    <a:pt x="18278" y="9179"/>
                  </a:cubicBezTo>
                  <a:lnTo>
                    <a:pt x="18278" y="9179"/>
                  </a:lnTo>
                  <a:cubicBezTo>
                    <a:pt x="18309" y="9193"/>
                    <a:pt x="18337" y="9199"/>
                    <a:pt x="18361" y="9199"/>
                  </a:cubicBezTo>
                  <a:cubicBezTo>
                    <a:pt x="18442" y="9199"/>
                    <a:pt x="18491" y="9134"/>
                    <a:pt x="18547" y="9086"/>
                  </a:cubicBezTo>
                  <a:cubicBezTo>
                    <a:pt x="18525" y="9080"/>
                    <a:pt x="18509" y="9078"/>
                    <a:pt x="18495" y="9078"/>
                  </a:cubicBezTo>
                  <a:cubicBezTo>
                    <a:pt x="18481" y="9078"/>
                    <a:pt x="18469" y="9080"/>
                    <a:pt x="18455" y="9080"/>
                  </a:cubicBezTo>
                  <a:cubicBezTo>
                    <a:pt x="18439" y="9080"/>
                    <a:pt x="18420" y="9077"/>
                    <a:pt x="18391" y="9065"/>
                  </a:cubicBezTo>
                  <a:cubicBezTo>
                    <a:pt x="18433" y="9054"/>
                    <a:pt x="18226" y="9045"/>
                    <a:pt x="18195" y="8992"/>
                  </a:cubicBezTo>
                  <a:lnTo>
                    <a:pt x="18195" y="8992"/>
                  </a:lnTo>
                  <a:cubicBezTo>
                    <a:pt x="18207" y="8999"/>
                    <a:pt x="18243" y="9004"/>
                    <a:pt x="18273" y="9004"/>
                  </a:cubicBezTo>
                  <a:cubicBezTo>
                    <a:pt x="18295" y="9004"/>
                    <a:pt x="18315" y="9001"/>
                    <a:pt x="18319" y="8992"/>
                  </a:cubicBezTo>
                  <a:cubicBezTo>
                    <a:pt x="18319" y="9004"/>
                    <a:pt x="18327" y="9008"/>
                    <a:pt x="18338" y="9008"/>
                  </a:cubicBezTo>
                  <a:cubicBezTo>
                    <a:pt x="18366" y="9008"/>
                    <a:pt x="18415" y="8982"/>
                    <a:pt x="18423" y="8982"/>
                  </a:cubicBezTo>
                  <a:cubicBezTo>
                    <a:pt x="18412" y="8972"/>
                    <a:pt x="18412" y="8941"/>
                    <a:pt x="18412" y="8930"/>
                  </a:cubicBezTo>
                  <a:lnTo>
                    <a:pt x="18412" y="8930"/>
                  </a:lnTo>
                  <a:cubicBezTo>
                    <a:pt x="18418" y="8936"/>
                    <a:pt x="18429" y="8939"/>
                    <a:pt x="18441" y="8939"/>
                  </a:cubicBezTo>
                  <a:cubicBezTo>
                    <a:pt x="18472" y="8939"/>
                    <a:pt x="18513" y="8922"/>
                    <a:pt x="18506" y="8899"/>
                  </a:cubicBezTo>
                  <a:cubicBezTo>
                    <a:pt x="18442" y="8899"/>
                    <a:pt x="18457" y="8884"/>
                    <a:pt x="18453" y="8884"/>
                  </a:cubicBezTo>
                  <a:cubicBezTo>
                    <a:pt x="18451" y="8884"/>
                    <a:pt x="18442" y="8890"/>
                    <a:pt x="18402" y="8909"/>
                  </a:cubicBezTo>
                  <a:cubicBezTo>
                    <a:pt x="18391" y="8899"/>
                    <a:pt x="18391" y="8889"/>
                    <a:pt x="18402" y="8868"/>
                  </a:cubicBezTo>
                  <a:cubicBezTo>
                    <a:pt x="18357" y="8868"/>
                    <a:pt x="18332" y="8899"/>
                    <a:pt x="18295" y="8899"/>
                  </a:cubicBezTo>
                  <a:cubicBezTo>
                    <a:pt x="18272" y="8899"/>
                    <a:pt x="18245" y="8887"/>
                    <a:pt x="18205" y="8847"/>
                  </a:cubicBezTo>
                  <a:cubicBezTo>
                    <a:pt x="18208" y="8844"/>
                    <a:pt x="18212" y="8843"/>
                    <a:pt x="18216" y="8843"/>
                  </a:cubicBezTo>
                  <a:cubicBezTo>
                    <a:pt x="18231" y="8843"/>
                    <a:pt x="18249" y="8862"/>
                    <a:pt x="18260" y="8862"/>
                  </a:cubicBezTo>
                  <a:cubicBezTo>
                    <a:pt x="18264" y="8862"/>
                    <a:pt x="18267" y="8858"/>
                    <a:pt x="18267" y="8847"/>
                  </a:cubicBezTo>
                  <a:cubicBezTo>
                    <a:pt x="18267" y="8847"/>
                    <a:pt x="18361" y="8858"/>
                    <a:pt x="18382" y="8858"/>
                  </a:cubicBezTo>
                  <a:cubicBezTo>
                    <a:pt x="18353" y="8829"/>
                    <a:pt x="18345" y="8820"/>
                    <a:pt x="18349" y="8820"/>
                  </a:cubicBezTo>
                  <a:cubicBezTo>
                    <a:pt x="18355" y="8820"/>
                    <a:pt x="18387" y="8841"/>
                    <a:pt x="18412" y="8847"/>
                  </a:cubicBezTo>
                  <a:cubicBezTo>
                    <a:pt x="18412" y="8827"/>
                    <a:pt x="18444" y="8817"/>
                    <a:pt x="18423" y="8796"/>
                  </a:cubicBezTo>
                  <a:cubicBezTo>
                    <a:pt x="18444" y="8796"/>
                    <a:pt x="18454" y="8796"/>
                    <a:pt x="18474" y="8775"/>
                  </a:cubicBezTo>
                  <a:cubicBezTo>
                    <a:pt x="18444" y="8764"/>
                    <a:pt x="18319" y="8764"/>
                    <a:pt x="18340" y="8744"/>
                  </a:cubicBezTo>
                  <a:lnTo>
                    <a:pt x="18340" y="8744"/>
                  </a:lnTo>
                  <a:cubicBezTo>
                    <a:pt x="18325" y="8748"/>
                    <a:pt x="18316" y="8750"/>
                    <a:pt x="18312" y="8750"/>
                  </a:cubicBezTo>
                  <a:cubicBezTo>
                    <a:pt x="18305" y="8750"/>
                    <a:pt x="18309" y="8743"/>
                    <a:pt x="18309" y="8723"/>
                  </a:cubicBezTo>
                  <a:lnTo>
                    <a:pt x="18309" y="8723"/>
                  </a:lnTo>
                  <a:cubicBezTo>
                    <a:pt x="18288" y="8751"/>
                    <a:pt x="18263" y="8760"/>
                    <a:pt x="18236" y="8760"/>
                  </a:cubicBezTo>
                  <a:cubicBezTo>
                    <a:pt x="18222" y="8760"/>
                    <a:pt x="18209" y="8758"/>
                    <a:pt x="18195" y="8754"/>
                  </a:cubicBezTo>
                  <a:cubicBezTo>
                    <a:pt x="18216" y="8734"/>
                    <a:pt x="18195" y="8723"/>
                    <a:pt x="18164" y="8702"/>
                  </a:cubicBezTo>
                  <a:cubicBezTo>
                    <a:pt x="18174" y="8702"/>
                    <a:pt x="18174" y="8702"/>
                    <a:pt x="18184" y="8681"/>
                  </a:cubicBezTo>
                  <a:cubicBezTo>
                    <a:pt x="18195" y="8692"/>
                    <a:pt x="18216" y="8702"/>
                    <a:pt x="18226" y="8713"/>
                  </a:cubicBezTo>
                  <a:cubicBezTo>
                    <a:pt x="18216" y="8692"/>
                    <a:pt x="18319" y="8713"/>
                    <a:pt x="18382" y="8681"/>
                  </a:cubicBezTo>
                  <a:cubicBezTo>
                    <a:pt x="18344" y="8644"/>
                    <a:pt x="18312" y="8617"/>
                    <a:pt x="18273" y="8617"/>
                  </a:cubicBezTo>
                  <a:cubicBezTo>
                    <a:pt x="18258" y="8617"/>
                    <a:pt x="18243" y="8621"/>
                    <a:pt x="18226" y="8630"/>
                  </a:cubicBezTo>
                  <a:cubicBezTo>
                    <a:pt x="18216" y="8589"/>
                    <a:pt x="18350" y="8578"/>
                    <a:pt x="18226" y="8557"/>
                  </a:cubicBezTo>
                  <a:cubicBezTo>
                    <a:pt x="18236" y="8536"/>
                    <a:pt x="18278" y="8526"/>
                    <a:pt x="18309" y="8506"/>
                  </a:cubicBezTo>
                  <a:cubicBezTo>
                    <a:pt x="18299" y="8495"/>
                    <a:pt x="18288" y="8495"/>
                    <a:pt x="18267" y="8485"/>
                  </a:cubicBezTo>
                  <a:cubicBezTo>
                    <a:pt x="18319" y="8423"/>
                    <a:pt x="18288" y="8454"/>
                    <a:pt x="18288" y="8391"/>
                  </a:cubicBezTo>
                  <a:lnTo>
                    <a:pt x="18288" y="8391"/>
                  </a:lnTo>
                  <a:cubicBezTo>
                    <a:pt x="18216" y="8412"/>
                    <a:pt x="18216" y="8485"/>
                    <a:pt x="18122" y="8516"/>
                  </a:cubicBezTo>
                  <a:cubicBezTo>
                    <a:pt x="18122" y="8487"/>
                    <a:pt x="18095" y="8401"/>
                    <a:pt x="18135" y="8401"/>
                  </a:cubicBezTo>
                  <a:cubicBezTo>
                    <a:pt x="18137" y="8401"/>
                    <a:pt x="18140" y="8402"/>
                    <a:pt x="18143" y="8402"/>
                  </a:cubicBezTo>
                  <a:cubicBezTo>
                    <a:pt x="18143" y="8416"/>
                    <a:pt x="18146" y="8421"/>
                    <a:pt x="18152" y="8421"/>
                  </a:cubicBezTo>
                  <a:cubicBezTo>
                    <a:pt x="18164" y="8421"/>
                    <a:pt x="18185" y="8402"/>
                    <a:pt x="18205" y="8402"/>
                  </a:cubicBezTo>
                  <a:cubicBezTo>
                    <a:pt x="18184" y="8391"/>
                    <a:pt x="18174" y="8371"/>
                    <a:pt x="18154" y="8361"/>
                  </a:cubicBezTo>
                  <a:cubicBezTo>
                    <a:pt x="18158" y="8358"/>
                    <a:pt x="18164" y="8357"/>
                    <a:pt x="18171" y="8357"/>
                  </a:cubicBezTo>
                  <a:cubicBezTo>
                    <a:pt x="18182" y="8357"/>
                    <a:pt x="18194" y="8360"/>
                    <a:pt x="18204" y="8360"/>
                  </a:cubicBezTo>
                  <a:cubicBezTo>
                    <a:pt x="18214" y="8360"/>
                    <a:pt x="18222" y="8358"/>
                    <a:pt x="18226" y="8350"/>
                  </a:cubicBezTo>
                  <a:cubicBezTo>
                    <a:pt x="18226" y="8340"/>
                    <a:pt x="18216" y="8329"/>
                    <a:pt x="18195" y="8329"/>
                  </a:cubicBezTo>
                  <a:cubicBezTo>
                    <a:pt x="18226" y="8319"/>
                    <a:pt x="18236" y="8308"/>
                    <a:pt x="18226" y="8288"/>
                  </a:cubicBezTo>
                  <a:lnTo>
                    <a:pt x="18226" y="8288"/>
                  </a:lnTo>
                  <a:cubicBezTo>
                    <a:pt x="18200" y="8308"/>
                    <a:pt x="18182" y="8319"/>
                    <a:pt x="18172" y="8319"/>
                  </a:cubicBezTo>
                  <a:cubicBezTo>
                    <a:pt x="18161" y="8319"/>
                    <a:pt x="18159" y="8308"/>
                    <a:pt x="18164" y="8288"/>
                  </a:cubicBezTo>
                  <a:lnTo>
                    <a:pt x="18164" y="8288"/>
                  </a:lnTo>
                  <a:cubicBezTo>
                    <a:pt x="18154" y="8319"/>
                    <a:pt x="18143" y="8340"/>
                    <a:pt x="18112" y="8361"/>
                  </a:cubicBezTo>
                  <a:cubicBezTo>
                    <a:pt x="18131" y="8332"/>
                    <a:pt x="18159" y="8241"/>
                    <a:pt x="18163" y="8236"/>
                  </a:cubicBezTo>
                  <a:lnTo>
                    <a:pt x="18163" y="8236"/>
                  </a:lnTo>
                  <a:cubicBezTo>
                    <a:pt x="18163" y="8236"/>
                    <a:pt x="18163" y="8236"/>
                    <a:pt x="18164" y="8236"/>
                  </a:cubicBezTo>
                  <a:cubicBezTo>
                    <a:pt x="18164" y="8236"/>
                    <a:pt x="18163" y="8236"/>
                    <a:pt x="18163" y="8236"/>
                  </a:cubicBezTo>
                  <a:cubicBezTo>
                    <a:pt x="18163" y="8236"/>
                    <a:pt x="18163" y="8236"/>
                    <a:pt x="18163" y="8236"/>
                  </a:cubicBezTo>
                  <a:lnTo>
                    <a:pt x="18163" y="8236"/>
                  </a:lnTo>
                  <a:cubicBezTo>
                    <a:pt x="18160" y="8233"/>
                    <a:pt x="18156" y="8231"/>
                    <a:pt x="18153" y="8231"/>
                  </a:cubicBezTo>
                  <a:cubicBezTo>
                    <a:pt x="18136" y="8231"/>
                    <a:pt x="18120" y="8267"/>
                    <a:pt x="18112" y="8267"/>
                  </a:cubicBezTo>
                  <a:cubicBezTo>
                    <a:pt x="18112" y="8246"/>
                    <a:pt x="18101" y="8174"/>
                    <a:pt x="18091" y="8174"/>
                  </a:cubicBezTo>
                  <a:cubicBezTo>
                    <a:pt x="18091" y="8248"/>
                    <a:pt x="18099" y="8281"/>
                    <a:pt x="18089" y="8281"/>
                  </a:cubicBezTo>
                  <a:cubicBezTo>
                    <a:pt x="18083" y="8281"/>
                    <a:pt x="18069" y="8266"/>
                    <a:pt x="18039" y="8236"/>
                  </a:cubicBezTo>
                  <a:lnTo>
                    <a:pt x="18039" y="8236"/>
                  </a:lnTo>
                  <a:cubicBezTo>
                    <a:pt x="18029" y="8246"/>
                    <a:pt x="18081" y="8361"/>
                    <a:pt x="18081" y="8381"/>
                  </a:cubicBezTo>
                  <a:cubicBezTo>
                    <a:pt x="18050" y="8340"/>
                    <a:pt x="18060" y="8329"/>
                    <a:pt x="18039" y="8299"/>
                  </a:cubicBezTo>
                  <a:cubicBezTo>
                    <a:pt x="18031" y="8315"/>
                    <a:pt x="18026" y="8320"/>
                    <a:pt x="18020" y="8320"/>
                  </a:cubicBezTo>
                  <a:cubicBezTo>
                    <a:pt x="18012" y="8320"/>
                    <a:pt x="18002" y="8308"/>
                    <a:pt x="17977" y="8308"/>
                  </a:cubicBezTo>
                  <a:cubicBezTo>
                    <a:pt x="17977" y="8381"/>
                    <a:pt x="18039" y="8391"/>
                    <a:pt x="18039" y="8433"/>
                  </a:cubicBezTo>
                  <a:cubicBezTo>
                    <a:pt x="18018" y="8423"/>
                    <a:pt x="18009" y="8412"/>
                    <a:pt x="17998" y="8412"/>
                  </a:cubicBezTo>
                  <a:cubicBezTo>
                    <a:pt x="17988" y="8433"/>
                    <a:pt x="18018" y="8454"/>
                    <a:pt x="18018" y="8464"/>
                  </a:cubicBezTo>
                  <a:cubicBezTo>
                    <a:pt x="18011" y="8466"/>
                    <a:pt x="18005" y="8466"/>
                    <a:pt x="17999" y="8466"/>
                  </a:cubicBezTo>
                  <a:cubicBezTo>
                    <a:pt x="17963" y="8466"/>
                    <a:pt x="17949" y="8442"/>
                    <a:pt x="17905" y="8433"/>
                  </a:cubicBezTo>
                  <a:lnTo>
                    <a:pt x="17905" y="8433"/>
                  </a:lnTo>
                  <a:cubicBezTo>
                    <a:pt x="17915" y="8464"/>
                    <a:pt x="17915" y="8464"/>
                    <a:pt x="17936" y="8474"/>
                  </a:cubicBezTo>
                  <a:cubicBezTo>
                    <a:pt x="17926" y="8474"/>
                    <a:pt x="17915" y="8485"/>
                    <a:pt x="17905" y="8495"/>
                  </a:cubicBezTo>
                  <a:cubicBezTo>
                    <a:pt x="17905" y="8506"/>
                    <a:pt x="17956" y="8516"/>
                    <a:pt x="17956" y="8536"/>
                  </a:cubicBezTo>
                  <a:cubicBezTo>
                    <a:pt x="17946" y="8536"/>
                    <a:pt x="17926" y="8547"/>
                    <a:pt x="17915" y="8557"/>
                  </a:cubicBezTo>
                  <a:cubicBezTo>
                    <a:pt x="17915" y="8573"/>
                    <a:pt x="17938" y="8578"/>
                    <a:pt x="17963" y="8578"/>
                  </a:cubicBezTo>
                  <a:cubicBezTo>
                    <a:pt x="17988" y="8578"/>
                    <a:pt x="18013" y="8573"/>
                    <a:pt x="18018" y="8568"/>
                  </a:cubicBezTo>
                  <a:lnTo>
                    <a:pt x="18018" y="8568"/>
                  </a:lnTo>
                  <a:cubicBezTo>
                    <a:pt x="18029" y="8578"/>
                    <a:pt x="18018" y="8589"/>
                    <a:pt x="17998" y="8599"/>
                  </a:cubicBezTo>
                  <a:cubicBezTo>
                    <a:pt x="18005" y="8606"/>
                    <a:pt x="18021" y="8607"/>
                    <a:pt x="18037" y="8607"/>
                  </a:cubicBezTo>
                  <a:cubicBezTo>
                    <a:pt x="18044" y="8607"/>
                    <a:pt x="18052" y="8607"/>
                    <a:pt x="18059" y="8607"/>
                  </a:cubicBezTo>
                  <a:cubicBezTo>
                    <a:pt x="18083" y="8607"/>
                    <a:pt x="18102" y="8609"/>
                    <a:pt x="18091" y="8630"/>
                  </a:cubicBezTo>
                  <a:cubicBezTo>
                    <a:pt x="18090" y="8635"/>
                    <a:pt x="18082" y="8637"/>
                    <a:pt x="18072" y="8637"/>
                  </a:cubicBezTo>
                  <a:cubicBezTo>
                    <a:pt x="18038" y="8637"/>
                    <a:pt x="17969" y="8616"/>
                    <a:pt x="17945" y="8616"/>
                  </a:cubicBezTo>
                  <a:cubicBezTo>
                    <a:pt x="17933" y="8616"/>
                    <a:pt x="17932" y="8622"/>
                    <a:pt x="17956" y="8640"/>
                  </a:cubicBezTo>
                  <a:cubicBezTo>
                    <a:pt x="17896" y="8627"/>
                    <a:pt x="17870" y="8600"/>
                    <a:pt x="17837" y="8600"/>
                  </a:cubicBezTo>
                  <a:cubicBezTo>
                    <a:pt x="17819" y="8600"/>
                    <a:pt x="17799" y="8608"/>
                    <a:pt x="17770" y="8630"/>
                  </a:cubicBezTo>
                  <a:cubicBezTo>
                    <a:pt x="17801" y="8640"/>
                    <a:pt x="17832" y="8640"/>
                    <a:pt x="17863" y="8651"/>
                  </a:cubicBezTo>
                  <a:cubicBezTo>
                    <a:pt x="17838" y="8672"/>
                    <a:pt x="17835" y="8679"/>
                    <a:pt x="17843" y="8679"/>
                  </a:cubicBezTo>
                  <a:cubicBezTo>
                    <a:pt x="17855" y="8679"/>
                    <a:pt x="17897" y="8660"/>
                    <a:pt x="17911" y="8660"/>
                  </a:cubicBezTo>
                  <a:cubicBezTo>
                    <a:pt x="17913" y="8660"/>
                    <a:pt x="17914" y="8660"/>
                    <a:pt x="17915" y="8661"/>
                  </a:cubicBezTo>
                  <a:cubicBezTo>
                    <a:pt x="17870" y="8687"/>
                    <a:pt x="17872" y="8695"/>
                    <a:pt x="17889" y="8695"/>
                  </a:cubicBezTo>
                  <a:cubicBezTo>
                    <a:pt x="17913" y="8695"/>
                    <a:pt x="17965" y="8681"/>
                    <a:pt x="17977" y="8681"/>
                  </a:cubicBezTo>
                  <a:cubicBezTo>
                    <a:pt x="17977" y="8681"/>
                    <a:pt x="17936" y="8713"/>
                    <a:pt x="17936" y="8723"/>
                  </a:cubicBezTo>
                  <a:cubicBezTo>
                    <a:pt x="17945" y="8725"/>
                    <a:pt x="17955" y="8727"/>
                    <a:pt x="17966" y="8727"/>
                  </a:cubicBezTo>
                  <a:cubicBezTo>
                    <a:pt x="18007" y="8727"/>
                    <a:pt x="18059" y="8709"/>
                    <a:pt x="18091" y="8661"/>
                  </a:cubicBezTo>
                  <a:lnTo>
                    <a:pt x="18091" y="8661"/>
                  </a:lnTo>
                  <a:cubicBezTo>
                    <a:pt x="18124" y="8726"/>
                    <a:pt x="18087" y="8739"/>
                    <a:pt x="18038" y="8739"/>
                  </a:cubicBezTo>
                  <a:cubicBezTo>
                    <a:pt x="18007" y="8739"/>
                    <a:pt x="17972" y="8734"/>
                    <a:pt x="17947" y="8734"/>
                  </a:cubicBezTo>
                  <a:cubicBezTo>
                    <a:pt x="17924" y="8734"/>
                    <a:pt x="17909" y="8738"/>
                    <a:pt x="17915" y="8754"/>
                  </a:cubicBezTo>
                  <a:cubicBezTo>
                    <a:pt x="17908" y="8754"/>
                    <a:pt x="17883" y="8750"/>
                    <a:pt x="17857" y="8750"/>
                  </a:cubicBezTo>
                  <a:cubicBezTo>
                    <a:pt x="17845" y="8750"/>
                    <a:pt x="17832" y="8751"/>
                    <a:pt x="17822" y="8754"/>
                  </a:cubicBezTo>
                  <a:cubicBezTo>
                    <a:pt x="17666" y="8619"/>
                    <a:pt x="17490" y="8536"/>
                    <a:pt x="17304" y="8474"/>
                  </a:cubicBezTo>
                  <a:cubicBezTo>
                    <a:pt x="16941" y="8340"/>
                    <a:pt x="16630" y="8319"/>
                    <a:pt x="16309" y="8101"/>
                  </a:cubicBezTo>
                  <a:cubicBezTo>
                    <a:pt x="16185" y="8018"/>
                    <a:pt x="16070" y="7926"/>
                    <a:pt x="15946" y="7832"/>
                  </a:cubicBezTo>
                  <a:cubicBezTo>
                    <a:pt x="15967" y="7832"/>
                    <a:pt x="15988" y="7822"/>
                    <a:pt x="16008" y="7811"/>
                  </a:cubicBezTo>
                  <a:cubicBezTo>
                    <a:pt x="15998" y="7811"/>
                    <a:pt x="15957" y="7811"/>
                    <a:pt x="15905" y="7801"/>
                  </a:cubicBezTo>
                  <a:cubicBezTo>
                    <a:pt x="15884" y="7780"/>
                    <a:pt x="15853" y="7760"/>
                    <a:pt x="15833" y="7739"/>
                  </a:cubicBezTo>
                  <a:cubicBezTo>
                    <a:pt x="15827" y="7734"/>
                    <a:pt x="15830" y="7731"/>
                    <a:pt x="15839" y="7731"/>
                  </a:cubicBezTo>
                  <a:cubicBezTo>
                    <a:pt x="15848" y="7731"/>
                    <a:pt x="15863" y="7734"/>
                    <a:pt x="15884" y="7739"/>
                  </a:cubicBezTo>
                  <a:cubicBezTo>
                    <a:pt x="15874" y="7728"/>
                    <a:pt x="15863" y="7718"/>
                    <a:pt x="15853" y="7718"/>
                  </a:cubicBezTo>
                  <a:cubicBezTo>
                    <a:pt x="15874" y="7718"/>
                    <a:pt x="15915" y="7687"/>
                    <a:pt x="15925" y="7677"/>
                  </a:cubicBezTo>
                  <a:cubicBezTo>
                    <a:pt x="15925" y="7677"/>
                    <a:pt x="15760" y="7656"/>
                    <a:pt x="15697" y="7635"/>
                  </a:cubicBezTo>
                  <a:lnTo>
                    <a:pt x="15688" y="7625"/>
                  </a:lnTo>
                  <a:cubicBezTo>
                    <a:pt x="15704" y="7625"/>
                    <a:pt x="15728" y="7626"/>
                    <a:pt x="15748" y="7626"/>
                  </a:cubicBezTo>
                  <a:cubicBezTo>
                    <a:pt x="15777" y="7626"/>
                    <a:pt x="15799" y="7623"/>
                    <a:pt x="15780" y="7604"/>
                  </a:cubicBezTo>
                  <a:lnTo>
                    <a:pt x="15780" y="7604"/>
                  </a:lnTo>
                  <a:cubicBezTo>
                    <a:pt x="15789" y="7607"/>
                    <a:pt x="15796" y="7608"/>
                    <a:pt x="15802" y="7608"/>
                  </a:cubicBezTo>
                  <a:cubicBezTo>
                    <a:pt x="15838" y="7608"/>
                    <a:pt x="15826" y="7557"/>
                    <a:pt x="15853" y="7521"/>
                  </a:cubicBezTo>
                  <a:cubicBezTo>
                    <a:pt x="15826" y="7521"/>
                    <a:pt x="15775" y="7549"/>
                    <a:pt x="15735" y="7549"/>
                  </a:cubicBezTo>
                  <a:cubicBezTo>
                    <a:pt x="15715" y="7549"/>
                    <a:pt x="15698" y="7542"/>
                    <a:pt x="15688" y="7521"/>
                  </a:cubicBezTo>
                  <a:cubicBezTo>
                    <a:pt x="15694" y="7518"/>
                    <a:pt x="15701" y="7517"/>
                    <a:pt x="15708" y="7517"/>
                  </a:cubicBezTo>
                  <a:cubicBezTo>
                    <a:pt x="15721" y="7517"/>
                    <a:pt x="15732" y="7521"/>
                    <a:pt x="15739" y="7521"/>
                  </a:cubicBezTo>
                  <a:cubicBezTo>
                    <a:pt x="15739" y="7511"/>
                    <a:pt x="15729" y="7500"/>
                    <a:pt x="15718" y="7490"/>
                  </a:cubicBezTo>
                  <a:cubicBezTo>
                    <a:pt x="15760" y="7490"/>
                    <a:pt x="15760" y="7480"/>
                    <a:pt x="15770" y="7449"/>
                  </a:cubicBezTo>
                  <a:lnTo>
                    <a:pt x="15770" y="7449"/>
                  </a:lnTo>
                  <a:cubicBezTo>
                    <a:pt x="15753" y="7454"/>
                    <a:pt x="15702" y="7463"/>
                    <a:pt x="15656" y="7463"/>
                  </a:cubicBezTo>
                  <a:cubicBezTo>
                    <a:pt x="15618" y="7463"/>
                    <a:pt x="15583" y="7457"/>
                    <a:pt x="15573" y="7438"/>
                  </a:cubicBezTo>
                  <a:lnTo>
                    <a:pt x="15573" y="7438"/>
                  </a:lnTo>
                  <a:cubicBezTo>
                    <a:pt x="15575" y="7440"/>
                    <a:pt x="15579" y="7441"/>
                    <a:pt x="15585" y="7441"/>
                  </a:cubicBezTo>
                  <a:cubicBezTo>
                    <a:pt x="15608" y="7441"/>
                    <a:pt x="15654" y="7426"/>
                    <a:pt x="15688" y="7417"/>
                  </a:cubicBezTo>
                  <a:cubicBezTo>
                    <a:pt x="15667" y="7407"/>
                    <a:pt x="15656" y="7397"/>
                    <a:pt x="15646" y="7387"/>
                  </a:cubicBezTo>
                  <a:cubicBezTo>
                    <a:pt x="15656" y="7387"/>
                    <a:pt x="15780" y="7366"/>
                    <a:pt x="15750" y="7345"/>
                  </a:cubicBezTo>
                  <a:cubicBezTo>
                    <a:pt x="15791" y="7325"/>
                    <a:pt x="15791" y="7314"/>
                    <a:pt x="15750" y="7314"/>
                  </a:cubicBezTo>
                  <a:cubicBezTo>
                    <a:pt x="15759" y="7301"/>
                    <a:pt x="15739" y="7297"/>
                    <a:pt x="15716" y="7297"/>
                  </a:cubicBezTo>
                  <a:cubicBezTo>
                    <a:pt x="15691" y="7297"/>
                    <a:pt x="15663" y="7301"/>
                    <a:pt x="15656" y="7303"/>
                  </a:cubicBezTo>
                  <a:lnTo>
                    <a:pt x="15656" y="7303"/>
                  </a:lnTo>
                  <a:cubicBezTo>
                    <a:pt x="15648" y="7283"/>
                    <a:pt x="15697" y="7283"/>
                    <a:pt x="15688" y="7272"/>
                  </a:cubicBezTo>
                  <a:cubicBezTo>
                    <a:pt x="15682" y="7272"/>
                    <a:pt x="15641" y="7282"/>
                    <a:pt x="15595" y="7282"/>
                  </a:cubicBezTo>
                  <a:cubicBezTo>
                    <a:pt x="15543" y="7282"/>
                    <a:pt x="15486" y="7270"/>
                    <a:pt x="15470" y="7221"/>
                  </a:cubicBezTo>
                  <a:lnTo>
                    <a:pt x="15470" y="7221"/>
                  </a:lnTo>
                  <a:cubicBezTo>
                    <a:pt x="15501" y="7235"/>
                    <a:pt x="15529" y="7242"/>
                    <a:pt x="15554" y="7242"/>
                  </a:cubicBezTo>
                  <a:cubicBezTo>
                    <a:pt x="15634" y="7242"/>
                    <a:pt x="15684" y="7177"/>
                    <a:pt x="15739" y="7138"/>
                  </a:cubicBezTo>
                  <a:cubicBezTo>
                    <a:pt x="15703" y="7128"/>
                    <a:pt x="15682" y="7128"/>
                    <a:pt x="15661" y="7128"/>
                  </a:cubicBezTo>
                  <a:cubicBezTo>
                    <a:pt x="15641" y="7128"/>
                    <a:pt x="15620" y="7128"/>
                    <a:pt x="15584" y="7117"/>
                  </a:cubicBezTo>
                  <a:cubicBezTo>
                    <a:pt x="15625" y="7107"/>
                    <a:pt x="15418" y="7097"/>
                    <a:pt x="15387" y="7044"/>
                  </a:cubicBezTo>
                  <a:lnTo>
                    <a:pt x="15387" y="7044"/>
                  </a:lnTo>
                  <a:cubicBezTo>
                    <a:pt x="15397" y="7050"/>
                    <a:pt x="15426" y="7055"/>
                    <a:pt x="15453" y="7055"/>
                  </a:cubicBezTo>
                  <a:cubicBezTo>
                    <a:pt x="15480" y="7055"/>
                    <a:pt x="15506" y="7050"/>
                    <a:pt x="15511" y="7034"/>
                  </a:cubicBezTo>
                  <a:cubicBezTo>
                    <a:pt x="15511" y="7052"/>
                    <a:pt x="15521" y="7057"/>
                    <a:pt x="15535" y="7057"/>
                  </a:cubicBezTo>
                  <a:cubicBezTo>
                    <a:pt x="15563" y="7057"/>
                    <a:pt x="15605" y="7034"/>
                    <a:pt x="15605" y="7034"/>
                  </a:cubicBezTo>
                  <a:cubicBezTo>
                    <a:pt x="15605" y="7024"/>
                    <a:pt x="15594" y="6982"/>
                    <a:pt x="15605" y="6982"/>
                  </a:cubicBezTo>
                  <a:cubicBezTo>
                    <a:pt x="15609" y="6984"/>
                    <a:pt x="15615" y="6985"/>
                    <a:pt x="15622" y="6985"/>
                  </a:cubicBezTo>
                  <a:cubicBezTo>
                    <a:pt x="15653" y="6985"/>
                    <a:pt x="15706" y="6968"/>
                    <a:pt x="15697" y="6952"/>
                  </a:cubicBezTo>
                  <a:cubicBezTo>
                    <a:pt x="15633" y="6952"/>
                    <a:pt x="15649" y="6931"/>
                    <a:pt x="15645" y="6931"/>
                  </a:cubicBezTo>
                  <a:cubicBezTo>
                    <a:pt x="15642" y="6931"/>
                    <a:pt x="15633" y="6938"/>
                    <a:pt x="15594" y="6961"/>
                  </a:cubicBezTo>
                  <a:cubicBezTo>
                    <a:pt x="15584" y="6941"/>
                    <a:pt x="15584" y="6941"/>
                    <a:pt x="15594" y="6920"/>
                  </a:cubicBezTo>
                  <a:cubicBezTo>
                    <a:pt x="15549" y="6920"/>
                    <a:pt x="15525" y="6951"/>
                    <a:pt x="15488" y="6951"/>
                  </a:cubicBezTo>
                  <a:cubicBezTo>
                    <a:pt x="15465" y="6951"/>
                    <a:pt x="15437" y="6939"/>
                    <a:pt x="15397" y="6899"/>
                  </a:cubicBezTo>
                  <a:cubicBezTo>
                    <a:pt x="15401" y="6896"/>
                    <a:pt x="15404" y="6895"/>
                    <a:pt x="15408" y="6895"/>
                  </a:cubicBezTo>
                  <a:cubicBezTo>
                    <a:pt x="15423" y="6895"/>
                    <a:pt x="15442" y="6914"/>
                    <a:pt x="15452" y="6914"/>
                  </a:cubicBezTo>
                  <a:cubicBezTo>
                    <a:pt x="15457" y="6914"/>
                    <a:pt x="15460" y="6910"/>
                    <a:pt x="15460" y="6899"/>
                  </a:cubicBezTo>
                  <a:cubicBezTo>
                    <a:pt x="15460" y="6899"/>
                    <a:pt x="15552" y="6910"/>
                    <a:pt x="15573" y="6910"/>
                  </a:cubicBezTo>
                  <a:cubicBezTo>
                    <a:pt x="15541" y="6878"/>
                    <a:pt x="15536" y="6868"/>
                    <a:pt x="15543" y="6868"/>
                  </a:cubicBezTo>
                  <a:cubicBezTo>
                    <a:pt x="15552" y="6868"/>
                    <a:pt x="15582" y="6883"/>
                    <a:pt x="15605" y="6889"/>
                  </a:cubicBezTo>
                  <a:cubicBezTo>
                    <a:pt x="15605" y="6879"/>
                    <a:pt x="15635" y="6858"/>
                    <a:pt x="15615" y="6848"/>
                  </a:cubicBezTo>
                  <a:cubicBezTo>
                    <a:pt x="15635" y="6848"/>
                    <a:pt x="15646" y="6848"/>
                    <a:pt x="15667" y="6827"/>
                  </a:cubicBezTo>
                  <a:cubicBezTo>
                    <a:pt x="15635" y="6816"/>
                    <a:pt x="15511" y="6816"/>
                    <a:pt x="15532" y="6786"/>
                  </a:cubicBezTo>
                  <a:lnTo>
                    <a:pt x="15532" y="6786"/>
                  </a:lnTo>
                  <a:cubicBezTo>
                    <a:pt x="15511" y="6791"/>
                    <a:pt x="15503" y="6796"/>
                    <a:pt x="15501" y="6796"/>
                  </a:cubicBezTo>
                  <a:cubicBezTo>
                    <a:pt x="15498" y="6796"/>
                    <a:pt x="15501" y="6791"/>
                    <a:pt x="15501" y="6775"/>
                  </a:cubicBezTo>
                  <a:lnTo>
                    <a:pt x="15501" y="6775"/>
                  </a:lnTo>
                  <a:cubicBezTo>
                    <a:pt x="15481" y="6795"/>
                    <a:pt x="15456" y="6807"/>
                    <a:pt x="15431" y="6807"/>
                  </a:cubicBezTo>
                  <a:cubicBezTo>
                    <a:pt x="15416" y="6807"/>
                    <a:pt x="15401" y="6803"/>
                    <a:pt x="15387" y="6796"/>
                  </a:cubicBezTo>
                  <a:cubicBezTo>
                    <a:pt x="15407" y="6775"/>
                    <a:pt x="15387" y="6765"/>
                    <a:pt x="15356" y="6754"/>
                  </a:cubicBezTo>
                  <a:lnTo>
                    <a:pt x="15377" y="6734"/>
                  </a:lnTo>
                  <a:cubicBezTo>
                    <a:pt x="15387" y="6744"/>
                    <a:pt x="15407" y="6754"/>
                    <a:pt x="15418" y="6765"/>
                  </a:cubicBezTo>
                  <a:cubicBezTo>
                    <a:pt x="15413" y="6749"/>
                    <a:pt x="15436" y="6749"/>
                    <a:pt x="15468" y="6749"/>
                  </a:cubicBezTo>
                  <a:cubicBezTo>
                    <a:pt x="15501" y="6749"/>
                    <a:pt x="15542" y="6749"/>
                    <a:pt x="15573" y="6734"/>
                  </a:cubicBezTo>
                  <a:cubicBezTo>
                    <a:pt x="15535" y="6687"/>
                    <a:pt x="15502" y="6664"/>
                    <a:pt x="15461" y="6664"/>
                  </a:cubicBezTo>
                  <a:cubicBezTo>
                    <a:pt x="15448" y="6664"/>
                    <a:pt x="15434" y="6666"/>
                    <a:pt x="15418" y="6671"/>
                  </a:cubicBezTo>
                  <a:cubicBezTo>
                    <a:pt x="15407" y="6641"/>
                    <a:pt x="15542" y="6630"/>
                    <a:pt x="15418" y="6609"/>
                  </a:cubicBezTo>
                  <a:cubicBezTo>
                    <a:pt x="15428" y="6579"/>
                    <a:pt x="15470" y="6579"/>
                    <a:pt x="15501" y="6558"/>
                  </a:cubicBezTo>
                  <a:lnTo>
                    <a:pt x="15460" y="6537"/>
                  </a:lnTo>
                  <a:cubicBezTo>
                    <a:pt x="15511" y="6475"/>
                    <a:pt x="15480" y="6506"/>
                    <a:pt x="15480" y="6443"/>
                  </a:cubicBezTo>
                  <a:lnTo>
                    <a:pt x="15480" y="6443"/>
                  </a:lnTo>
                  <a:cubicBezTo>
                    <a:pt x="15407" y="6464"/>
                    <a:pt x="15407" y="6537"/>
                    <a:pt x="15315" y="6568"/>
                  </a:cubicBezTo>
                  <a:cubicBezTo>
                    <a:pt x="15315" y="6537"/>
                    <a:pt x="15283" y="6443"/>
                    <a:pt x="15335" y="6443"/>
                  </a:cubicBezTo>
                  <a:cubicBezTo>
                    <a:pt x="15335" y="6464"/>
                    <a:pt x="15340" y="6470"/>
                    <a:pt x="15347" y="6470"/>
                  </a:cubicBezTo>
                  <a:cubicBezTo>
                    <a:pt x="15359" y="6470"/>
                    <a:pt x="15378" y="6454"/>
                    <a:pt x="15397" y="6454"/>
                  </a:cubicBezTo>
                  <a:cubicBezTo>
                    <a:pt x="15377" y="6433"/>
                    <a:pt x="15366" y="6423"/>
                    <a:pt x="15345" y="6413"/>
                  </a:cubicBezTo>
                  <a:cubicBezTo>
                    <a:pt x="15350" y="6410"/>
                    <a:pt x="15356" y="6409"/>
                    <a:pt x="15363" y="6409"/>
                  </a:cubicBezTo>
                  <a:cubicBezTo>
                    <a:pt x="15373" y="6409"/>
                    <a:pt x="15386" y="6412"/>
                    <a:pt x="15396" y="6412"/>
                  </a:cubicBezTo>
                  <a:cubicBezTo>
                    <a:pt x="15406" y="6412"/>
                    <a:pt x="15414" y="6410"/>
                    <a:pt x="15418" y="6402"/>
                  </a:cubicBezTo>
                  <a:cubicBezTo>
                    <a:pt x="15418" y="6381"/>
                    <a:pt x="15407" y="6381"/>
                    <a:pt x="15387" y="6381"/>
                  </a:cubicBezTo>
                  <a:cubicBezTo>
                    <a:pt x="15418" y="6371"/>
                    <a:pt x="15428" y="6361"/>
                    <a:pt x="15418" y="6340"/>
                  </a:cubicBezTo>
                  <a:lnTo>
                    <a:pt x="15418" y="6340"/>
                  </a:lnTo>
                  <a:cubicBezTo>
                    <a:pt x="15392" y="6361"/>
                    <a:pt x="15374" y="6371"/>
                    <a:pt x="15363" y="6371"/>
                  </a:cubicBezTo>
                  <a:cubicBezTo>
                    <a:pt x="15353" y="6371"/>
                    <a:pt x="15351" y="6361"/>
                    <a:pt x="15356" y="6340"/>
                  </a:cubicBezTo>
                  <a:lnTo>
                    <a:pt x="15356" y="6340"/>
                  </a:lnTo>
                  <a:cubicBezTo>
                    <a:pt x="15345" y="6371"/>
                    <a:pt x="15335" y="6392"/>
                    <a:pt x="15304" y="6402"/>
                  </a:cubicBezTo>
                  <a:cubicBezTo>
                    <a:pt x="15324" y="6371"/>
                    <a:pt x="15356" y="6278"/>
                    <a:pt x="15356" y="6278"/>
                  </a:cubicBezTo>
                  <a:cubicBezTo>
                    <a:pt x="15354" y="6277"/>
                    <a:pt x="15352" y="6276"/>
                    <a:pt x="15350" y="6276"/>
                  </a:cubicBezTo>
                  <a:cubicBezTo>
                    <a:pt x="15333" y="6276"/>
                    <a:pt x="15317" y="6310"/>
                    <a:pt x="15307" y="6310"/>
                  </a:cubicBezTo>
                  <a:cubicBezTo>
                    <a:pt x="15306" y="6310"/>
                    <a:pt x="15305" y="6310"/>
                    <a:pt x="15304" y="6309"/>
                  </a:cubicBezTo>
                  <a:cubicBezTo>
                    <a:pt x="15304" y="6298"/>
                    <a:pt x="15294" y="6226"/>
                    <a:pt x="15283" y="6226"/>
                  </a:cubicBezTo>
                  <a:cubicBezTo>
                    <a:pt x="15283" y="6299"/>
                    <a:pt x="15290" y="6329"/>
                    <a:pt x="15282" y="6329"/>
                  </a:cubicBezTo>
                  <a:cubicBezTo>
                    <a:pt x="15275" y="6329"/>
                    <a:pt x="15262" y="6314"/>
                    <a:pt x="15232" y="6288"/>
                  </a:cubicBezTo>
                  <a:lnTo>
                    <a:pt x="15232" y="6288"/>
                  </a:lnTo>
                  <a:cubicBezTo>
                    <a:pt x="15221" y="6288"/>
                    <a:pt x="15273" y="6413"/>
                    <a:pt x="15273" y="6423"/>
                  </a:cubicBezTo>
                  <a:cubicBezTo>
                    <a:pt x="15242" y="6392"/>
                    <a:pt x="15252" y="6381"/>
                    <a:pt x="15232" y="6351"/>
                  </a:cubicBezTo>
                  <a:cubicBezTo>
                    <a:pt x="15223" y="6367"/>
                    <a:pt x="15218" y="6372"/>
                    <a:pt x="15213" y="6372"/>
                  </a:cubicBezTo>
                  <a:cubicBezTo>
                    <a:pt x="15204" y="6372"/>
                    <a:pt x="15194" y="6361"/>
                    <a:pt x="15169" y="6361"/>
                  </a:cubicBezTo>
                  <a:cubicBezTo>
                    <a:pt x="15169" y="6433"/>
                    <a:pt x="15232" y="6433"/>
                    <a:pt x="15232" y="6475"/>
                  </a:cubicBezTo>
                  <a:cubicBezTo>
                    <a:pt x="15211" y="6464"/>
                    <a:pt x="15200" y="6464"/>
                    <a:pt x="15190" y="6464"/>
                  </a:cubicBezTo>
                  <a:cubicBezTo>
                    <a:pt x="15179" y="6475"/>
                    <a:pt x="15211" y="6506"/>
                    <a:pt x="15211" y="6506"/>
                  </a:cubicBezTo>
                  <a:cubicBezTo>
                    <a:pt x="15198" y="6511"/>
                    <a:pt x="15188" y="6513"/>
                    <a:pt x="15179" y="6513"/>
                  </a:cubicBezTo>
                  <a:cubicBezTo>
                    <a:pt x="15151" y="6513"/>
                    <a:pt x="15136" y="6493"/>
                    <a:pt x="15097" y="6485"/>
                  </a:cubicBezTo>
                  <a:lnTo>
                    <a:pt x="15097" y="6485"/>
                  </a:lnTo>
                  <a:cubicBezTo>
                    <a:pt x="15107" y="6506"/>
                    <a:pt x="15107" y="6516"/>
                    <a:pt x="15128" y="6526"/>
                  </a:cubicBezTo>
                  <a:cubicBezTo>
                    <a:pt x="15117" y="6526"/>
                    <a:pt x="15107" y="6537"/>
                    <a:pt x="15097" y="6547"/>
                  </a:cubicBezTo>
                  <a:cubicBezTo>
                    <a:pt x="15097" y="6558"/>
                    <a:pt x="15149" y="6568"/>
                    <a:pt x="15149" y="6588"/>
                  </a:cubicBezTo>
                  <a:cubicBezTo>
                    <a:pt x="15138" y="6588"/>
                    <a:pt x="15117" y="6599"/>
                    <a:pt x="15107" y="6609"/>
                  </a:cubicBezTo>
                  <a:cubicBezTo>
                    <a:pt x="15107" y="6625"/>
                    <a:pt x="15131" y="6630"/>
                    <a:pt x="15155" y="6630"/>
                  </a:cubicBezTo>
                  <a:cubicBezTo>
                    <a:pt x="15180" y="6630"/>
                    <a:pt x="15206" y="6625"/>
                    <a:pt x="15211" y="6620"/>
                  </a:cubicBezTo>
                  <a:lnTo>
                    <a:pt x="15211" y="6620"/>
                  </a:lnTo>
                  <a:cubicBezTo>
                    <a:pt x="15221" y="6630"/>
                    <a:pt x="15211" y="6641"/>
                    <a:pt x="15190" y="6651"/>
                  </a:cubicBezTo>
                  <a:cubicBezTo>
                    <a:pt x="15196" y="6653"/>
                    <a:pt x="15206" y="6654"/>
                    <a:pt x="15218" y="6654"/>
                  </a:cubicBezTo>
                  <a:cubicBezTo>
                    <a:pt x="15229" y="6654"/>
                    <a:pt x="15241" y="6654"/>
                    <a:pt x="15252" y="6654"/>
                  </a:cubicBezTo>
                  <a:cubicBezTo>
                    <a:pt x="15275" y="6654"/>
                    <a:pt x="15293" y="6656"/>
                    <a:pt x="15283" y="6671"/>
                  </a:cubicBezTo>
                  <a:cubicBezTo>
                    <a:pt x="15281" y="6680"/>
                    <a:pt x="15270" y="6683"/>
                    <a:pt x="15254" y="6683"/>
                  </a:cubicBezTo>
                  <a:cubicBezTo>
                    <a:pt x="15216" y="6683"/>
                    <a:pt x="15152" y="6664"/>
                    <a:pt x="15134" y="6664"/>
                  </a:cubicBezTo>
                  <a:cubicBezTo>
                    <a:pt x="15125" y="6664"/>
                    <a:pt x="15127" y="6669"/>
                    <a:pt x="15149" y="6682"/>
                  </a:cubicBezTo>
                  <a:cubicBezTo>
                    <a:pt x="15089" y="6675"/>
                    <a:pt x="15063" y="6652"/>
                    <a:pt x="15031" y="6652"/>
                  </a:cubicBezTo>
                  <a:cubicBezTo>
                    <a:pt x="15013" y="6652"/>
                    <a:pt x="14992" y="6660"/>
                    <a:pt x="14962" y="6682"/>
                  </a:cubicBezTo>
                  <a:cubicBezTo>
                    <a:pt x="14993" y="6692"/>
                    <a:pt x="15024" y="6692"/>
                    <a:pt x="15055" y="6703"/>
                  </a:cubicBezTo>
                  <a:cubicBezTo>
                    <a:pt x="15030" y="6724"/>
                    <a:pt x="15027" y="6731"/>
                    <a:pt x="15035" y="6731"/>
                  </a:cubicBezTo>
                  <a:cubicBezTo>
                    <a:pt x="15047" y="6731"/>
                    <a:pt x="15089" y="6712"/>
                    <a:pt x="15103" y="6712"/>
                  </a:cubicBezTo>
                  <a:cubicBezTo>
                    <a:pt x="15105" y="6712"/>
                    <a:pt x="15106" y="6712"/>
                    <a:pt x="15107" y="6713"/>
                  </a:cubicBezTo>
                  <a:cubicBezTo>
                    <a:pt x="15065" y="6738"/>
                    <a:pt x="15064" y="6746"/>
                    <a:pt x="15079" y="6746"/>
                  </a:cubicBezTo>
                  <a:cubicBezTo>
                    <a:pt x="15102" y="6746"/>
                    <a:pt x="15157" y="6729"/>
                    <a:pt x="15169" y="6724"/>
                  </a:cubicBezTo>
                  <a:lnTo>
                    <a:pt x="15169" y="6724"/>
                  </a:lnTo>
                  <a:cubicBezTo>
                    <a:pt x="15169" y="6734"/>
                    <a:pt x="15128" y="6754"/>
                    <a:pt x="15128" y="6765"/>
                  </a:cubicBezTo>
                  <a:cubicBezTo>
                    <a:pt x="15139" y="6770"/>
                    <a:pt x="15151" y="6773"/>
                    <a:pt x="15164" y="6773"/>
                  </a:cubicBezTo>
                  <a:cubicBezTo>
                    <a:pt x="15201" y="6773"/>
                    <a:pt x="15245" y="6752"/>
                    <a:pt x="15283" y="6713"/>
                  </a:cubicBezTo>
                  <a:lnTo>
                    <a:pt x="15283" y="6713"/>
                  </a:lnTo>
                  <a:cubicBezTo>
                    <a:pt x="15316" y="6778"/>
                    <a:pt x="15279" y="6791"/>
                    <a:pt x="15231" y="6791"/>
                  </a:cubicBezTo>
                  <a:cubicBezTo>
                    <a:pt x="15200" y="6791"/>
                    <a:pt x="15164" y="6786"/>
                    <a:pt x="15139" y="6786"/>
                  </a:cubicBezTo>
                  <a:cubicBezTo>
                    <a:pt x="15116" y="6786"/>
                    <a:pt x="15102" y="6790"/>
                    <a:pt x="15107" y="6806"/>
                  </a:cubicBezTo>
                  <a:cubicBezTo>
                    <a:pt x="15102" y="6806"/>
                    <a:pt x="15073" y="6801"/>
                    <a:pt x="15046" y="6801"/>
                  </a:cubicBezTo>
                  <a:cubicBezTo>
                    <a:pt x="15019" y="6801"/>
                    <a:pt x="14993" y="6806"/>
                    <a:pt x="14993" y="6827"/>
                  </a:cubicBezTo>
                  <a:cubicBezTo>
                    <a:pt x="14983" y="6827"/>
                    <a:pt x="15087" y="6889"/>
                    <a:pt x="15087" y="6910"/>
                  </a:cubicBezTo>
                  <a:cubicBezTo>
                    <a:pt x="15071" y="6905"/>
                    <a:pt x="15058" y="6902"/>
                    <a:pt x="15045" y="6902"/>
                  </a:cubicBezTo>
                  <a:cubicBezTo>
                    <a:pt x="15032" y="6902"/>
                    <a:pt x="15019" y="6905"/>
                    <a:pt x="15004" y="6910"/>
                  </a:cubicBezTo>
                  <a:cubicBezTo>
                    <a:pt x="15034" y="6920"/>
                    <a:pt x="15034" y="6931"/>
                    <a:pt x="15024" y="6961"/>
                  </a:cubicBezTo>
                  <a:cubicBezTo>
                    <a:pt x="14999" y="6941"/>
                    <a:pt x="14991" y="6935"/>
                    <a:pt x="14984" y="6935"/>
                  </a:cubicBezTo>
                  <a:cubicBezTo>
                    <a:pt x="14976" y="6935"/>
                    <a:pt x="14969" y="6943"/>
                    <a:pt x="14939" y="6943"/>
                  </a:cubicBezTo>
                  <a:cubicBezTo>
                    <a:pt x="14931" y="6943"/>
                    <a:pt x="14922" y="6942"/>
                    <a:pt x="14910" y="6941"/>
                  </a:cubicBezTo>
                  <a:lnTo>
                    <a:pt x="14910" y="6941"/>
                  </a:lnTo>
                  <a:cubicBezTo>
                    <a:pt x="14900" y="6993"/>
                    <a:pt x="15024" y="6993"/>
                    <a:pt x="15024" y="7034"/>
                  </a:cubicBezTo>
                  <a:cubicBezTo>
                    <a:pt x="15033" y="7026"/>
                    <a:pt x="15040" y="7023"/>
                    <a:pt x="15048" y="7023"/>
                  </a:cubicBezTo>
                  <a:cubicBezTo>
                    <a:pt x="15078" y="7023"/>
                    <a:pt x="15103" y="7080"/>
                    <a:pt x="15128" y="7097"/>
                  </a:cubicBezTo>
                  <a:cubicBezTo>
                    <a:pt x="15107" y="7102"/>
                    <a:pt x="15079" y="7102"/>
                    <a:pt x="15049" y="7102"/>
                  </a:cubicBezTo>
                  <a:cubicBezTo>
                    <a:pt x="15019" y="7102"/>
                    <a:pt x="14988" y="7102"/>
                    <a:pt x="14962" y="7107"/>
                  </a:cubicBezTo>
                  <a:cubicBezTo>
                    <a:pt x="14755" y="6972"/>
                    <a:pt x="14558" y="6848"/>
                    <a:pt x="14309" y="6765"/>
                  </a:cubicBezTo>
                  <a:cubicBezTo>
                    <a:pt x="14113" y="6713"/>
                    <a:pt x="13905" y="6713"/>
                    <a:pt x="13708" y="6661"/>
                  </a:cubicBezTo>
                  <a:cubicBezTo>
                    <a:pt x="13367" y="6568"/>
                    <a:pt x="13169" y="6268"/>
                    <a:pt x="12849" y="6164"/>
                  </a:cubicBezTo>
                  <a:cubicBezTo>
                    <a:pt x="12869" y="6143"/>
                    <a:pt x="12890" y="6133"/>
                    <a:pt x="12911" y="6112"/>
                  </a:cubicBezTo>
                  <a:cubicBezTo>
                    <a:pt x="12886" y="6106"/>
                    <a:pt x="12869" y="6104"/>
                    <a:pt x="12855" y="6104"/>
                  </a:cubicBezTo>
                  <a:cubicBezTo>
                    <a:pt x="12839" y="6104"/>
                    <a:pt x="12827" y="6106"/>
                    <a:pt x="12813" y="6106"/>
                  </a:cubicBezTo>
                  <a:cubicBezTo>
                    <a:pt x="12797" y="6106"/>
                    <a:pt x="12777" y="6103"/>
                    <a:pt x="12745" y="6091"/>
                  </a:cubicBezTo>
                  <a:cubicBezTo>
                    <a:pt x="12786" y="6081"/>
                    <a:pt x="12589" y="6070"/>
                    <a:pt x="12548" y="6019"/>
                  </a:cubicBezTo>
                  <a:lnTo>
                    <a:pt x="12548" y="6019"/>
                  </a:lnTo>
                  <a:cubicBezTo>
                    <a:pt x="12566" y="6025"/>
                    <a:pt x="12605" y="6031"/>
                    <a:pt x="12636" y="6031"/>
                  </a:cubicBezTo>
                  <a:cubicBezTo>
                    <a:pt x="12659" y="6031"/>
                    <a:pt x="12678" y="6028"/>
                    <a:pt x="12683" y="6019"/>
                  </a:cubicBezTo>
                  <a:cubicBezTo>
                    <a:pt x="12683" y="6031"/>
                    <a:pt x="12690" y="6035"/>
                    <a:pt x="12701" y="6035"/>
                  </a:cubicBezTo>
                  <a:cubicBezTo>
                    <a:pt x="12728" y="6035"/>
                    <a:pt x="12776" y="6008"/>
                    <a:pt x="12776" y="6008"/>
                  </a:cubicBezTo>
                  <a:cubicBezTo>
                    <a:pt x="12766" y="5998"/>
                    <a:pt x="12766" y="5967"/>
                    <a:pt x="12766" y="5957"/>
                  </a:cubicBezTo>
                  <a:lnTo>
                    <a:pt x="12766" y="5957"/>
                  </a:lnTo>
                  <a:cubicBezTo>
                    <a:pt x="12771" y="5963"/>
                    <a:pt x="12782" y="5965"/>
                    <a:pt x="12794" y="5965"/>
                  </a:cubicBezTo>
                  <a:cubicBezTo>
                    <a:pt x="12825" y="5965"/>
                    <a:pt x="12866" y="5948"/>
                    <a:pt x="12858" y="5925"/>
                  </a:cubicBezTo>
                  <a:cubicBezTo>
                    <a:pt x="12795" y="5925"/>
                    <a:pt x="12809" y="5910"/>
                    <a:pt x="12806" y="5910"/>
                  </a:cubicBezTo>
                  <a:cubicBezTo>
                    <a:pt x="12804" y="5910"/>
                    <a:pt x="12795" y="5916"/>
                    <a:pt x="12755" y="5936"/>
                  </a:cubicBezTo>
                  <a:cubicBezTo>
                    <a:pt x="12755" y="5925"/>
                    <a:pt x="12745" y="5915"/>
                    <a:pt x="12766" y="5895"/>
                  </a:cubicBezTo>
                  <a:cubicBezTo>
                    <a:pt x="12715" y="5895"/>
                    <a:pt x="12687" y="5926"/>
                    <a:pt x="12652" y="5926"/>
                  </a:cubicBezTo>
                  <a:cubicBezTo>
                    <a:pt x="12630" y="5926"/>
                    <a:pt x="12604" y="5914"/>
                    <a:pt x="12568" y="5874"/>
                  </a:cubicBezTo>
                  <a:cubicBezTo>
                    <a:pt x="12570" y="5871"/>
                    <a:pt x="12572" y="5870"/>
                    <a:pt x="12576" y="5870"/>
                  </a:cubicBezTo>
                  <a:cubicBezTo>
                    <a:pt x="12588" y="5870"/>
                    <a:pt x="12609" y="5889"/>
                    <a:pt x="12618" y="5889"/>
                  </a:cubicBezTo>
                  <a:cubicBezTo>
                    <a:pt x="12622" y="5889"/>
                    <a:pt x="12623" y="5885"/>
                    <a:pt x="12621" y="5874"/>
                  </a:cubicBezTo>
                  <a:cubicBezTo>
                    <a:pt x="12630" y="5874"/>
                    <a:pt x="12713" y="5884"/>
                    <a:pt x="12734" y="5884"/>
                  </a:cubicBezTo>
                  <a:cubicBezTo>
                    <a:pt x="12706" y="5855"/>
                    <a:pt x="12698" y="5846"/>
                    <a:pt x="12702" y="5846"/>
                  </a:cubicBezTo>
                  <a:cubicBezTo>
                    <a:pt x="12708" y="5846"/>
                    <a:pt x="12741" y="5867"/>
                    <a:pt x="12766" y="5874"/>
                  </a:cubicBezTo>
                  <a:cubicBezTo>
                    <a:pt x="12776" y="5853"/>
                    <a:pt x="12796" y="5842"/>
                    <a:pt x="12776" y="5822"/>
                  </a:cubicBezTo>
                  <a:cubicBezTo>
                    <a:pt x="12807" y="5822"/>
                    <a:pt x="12807" y="5822"/>
                    <a:pt x="12828" y="5812"/>
                  </a:cubicBezTo>
                  <a:cubicBezTo>
                    <a:pt x="12796" y="5791"/>
                    <a:pt x="12672" y="5791"/>
                    <a:pt x="12693" y="5770"/>
                  </a:cubicBezTo>
                  <a:lnTo>
                    <a:pt x="12693" y="5770"/>
                  </a:lnTo>
                  <a:cubicBezTo>
                    <a:pt x="12678" y="5774"/>
                    <a:pt x="12669" y="5776"/>
                    <a:pt x="12665" y="5776"/>
                  </a:cubicBezTo>
                  <a:cubicBezTo>
                    <a:pt x="12658" y="5776"/>
                    <a:pt x="12662" y="5769"/>
                    <a:pt x="12662" y="5750"/>
                  </a:cubicBezTo>
                  <a:lnTo>
                    <a:pt x="12662" y="5750"/>
                  </a:lnTo>
                  <a:cubicBezTo>
                    <a:pt x="12641" y="5777"/>
                    <a:pt x="12621" y="5786"/>
                    <a:pt x="12597" y="5786"/>
                  </a:cubicBezTo>
                  <a:cubicBezTo>
                    <a:pt x="12585" y="5786"/>
                    <a:pt x="12572" y="5784"/>
                    <a:pt x="12558" y="5780"/>
                  </a:cubicBezTo>
                  <a:cubicBezTo>
                    <a:pt x="12579" y="5760"/>
                    <a:pt x="12548" y="5750"/>
                    <a:pt x="12517" y="5729"/>
                  </a:cubicBezTo>
                  <a:cubicBezTo>
                    <a:pt x="12527" y="5729"/>
                    <a:pt x="12527" y="5729"/>
                    <a:pt x="12538" y="5708"/>
                  </a:cubicBezTo>
                  <a:cubicBezTo>
                    <a:pt x="12548" y="5718"/>
                    <a:pt x="12568" y="5729"/>
                    <a:pt x="12589" y="5739"/>
                  </a:cubicBezTo>
                  <a:cubicBezTo>
                    <a:pt x="12579" y="5718"/>
                    <a:pt x="12672" y="5739"/>
                    <a:pt x="12734" y="5708"/>
                  </a:cubicBezTo>
                  <a:cubicBezTo>
                    <a:pt x="12697" y="5670"/>
                    <a:pt x="12670" y="5644"/>
                    <a:pt x="12631" y="5644"/>
                  </a:cubicBezTo>
                  <a:cubicBezTo>
                    <a:pt x="12616" y="5644"/>
                    <a:pt x="12599" y="5648"/>
                    <a:pt x="12579" y="5656"/>
                  </a:cubicBezTo>
                  <a:cubicBezTo>
                    <a:pt x="12568" y="5614"/>
                    <a:pt x="12703" y="5605"/>
                    <a:pt x="12579" y="5584"/>
                  </a:cubicBezTo>
                  <a:cubicBezTo>
                    <a:pt x="12589" y="5563"/>
                    <a:pt x="12630" y="5552"/>
                    <a:pt x="12662" y="5542"/>
                  </a:cubicBezTo>
                  <a:cubicBezTo>
                    <a:pt x="12651" y="5522"/>
                    <a:pt x="12641" y="5522"/>
                    <a:pt x="12621" y="5511"/>
                  </a:cubicBezTo>
                  <a:cubicBezTo>
                    <a:pt x="12672" y="5449"/>
                    <a:pt x="12641" y="5490"/>
                    <a:pt x="12641" y="5418"/>
                  </a:cubicBezTo>
                  <a:lnTo>
                    <a:pt x="12641" y="5418"/>
                  </a:lnTo>
                  <a:cubicBezTo>
                    <a:pt x="12568" y="5439"/>
                    <a:pt x="12568" y="5511"/>
                    <a:pt x="12475" y="5542"/>
                  </a:cubicBezTo>
                  <a:cubicBezTo>
                    <a:pt x="12475" y="5512"/>
                    <a:pt x="12447" y="5427"/>
                    <a:pt x="12489" y="5427"/>
                  </a:cubicBezTo>
                  <a:cubicBezTo>
                    <a:pt x="12491" y="5427"/>
                    <a:pt x="12494" y="5427"/>
                    <a:pt x="12496" y="5428"/>
                  </a:cubicBezTo>
                  <a:cubicBezTo>
                    <a:pt x="12496" y="5442"/>
                    <a:pt x="12500" y="5446"/>
                    <a:pt x="12506" y="5446"/>
                  </a:cubicBezTo>
                  <a:cubicBezTo>
                    <a:pt x="12518" y="5446"/>
                    <a:pt x="12541" y="5428"/>
                    <a:pt x="12568" y="5428"/>
                  </a:cubicBezTo>
                  <a:cubicBezTo>
                    <a:pt x="12548" y="5418"/>
                    <a:pt x="12527" y="5397"/>
                    <a:pt x="12506" y="5387"/>
                  </a:cubicBezTo>
                  <a:cubicBezTo>
                    <a:pt x="12511" y="5384"/>
                    <a:pt x="12516" y="5384"/>
                    <a:pt x="12522" y="5384"/>
                  </a:cubicBezTo>
                  <a:cubicBezTo>
                    <a:pt x="12534" y="5384"/>
                    <a:pt x="12547" y="5386"/>
                    <a:pt x="12560" y="5386"/>
                  </a:cubicBezTo>
                  <a:cubicBezTo>
                    <a:pt x="12571" y="5386"/>
                    <a:pt x="12581" y="5384"/>
                    <a:pt x="12589" y="5377"/>
                  </a:cubicBezTo>
                  <a:cubicBezTo>
                    <a:pt x="12579" y="5366"/>
                    <a:pt x="12568" y="5356"/>
                    <a:pt x="12548" y="5356"/>
                  </a:cubicBezTo>
                  <a:cubicBezTo>
                    <a:pt x="12579" y="5345"/>
                    <a:pt x="12589" y="5335"/>
                    <a:pt x="12579" y="5314"/>
                  </a:cubicBezTo>
                  <a:lnTo>
                    <a:pt x="12579" y="5314"/>
                  </a:lnTo>
                  <a:cubicBezTo>
                    <a:pt x="12553" y="5335"/>
                    <a:pt x="12535" y="5346"/>
                    <a:pt x="12524" y="5346"/>
                  </a:cubicBezTo>
                  <a:cubicBezTo>
                    <a:pt x="12514" y="5346"/>
                    <a:pt x="12512" y="5335"/>
                    <a:pt x="12517" y="5314"/>
                  </a:cubicBezTo>
                  <a:lnTo>
                    <a:pt x="12517" y="5314"/>
                  </a:lnTo>
                  <a:cubicBezTo>
                    <a:pt x="12506" y="5345"/>
                    <a:pt x="12496" y="5366"/>
                    <a:pt x="12475" y="5387"/>
                  </a:cubicBezTo>
                  <a:cubicBezTo>
                    <a:pt x="12485" y="5358"/>
                    <a:pt x="12513" y="5264"/>
                    <a:pt x="12517" y="5262"/>
                  </a:cubicBezTo>
                  <a:lnTo>
                    <a:pt x="12517" y="5262"/>
                  </a:ln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lnTo>
                    <a:pt x="12517" y="5262"/>
                  </a:lnTo>
                  <a:cubicBezTo>
                    <a:pt x="12515" y="5259"/>
                    <a:pt x="12513" y="5257"/>
                    <a:pt x="12511" y="5257"/>
                  </a:cubicBezTo>
                  <a:cubicBezTo>
                    <a:pt x="12500" y="5257"/>
                    <a:pt x="12484" y="5294"/>
                    <a:pt x="12475" y="5294"/>
                  </a:cubicBezTo>
                  <a:cubicBezTo>
                    <a:pt x="12465" y="5273"/>
                    <a:pt x="12455" y="5200"/>
                    <a:pt x="12444" y="5200"/>
                  </a:cubicBezTo>
                  <a:cubicBezTo>
                    <a:pt x="12444" y="5274"/>
                    <a:pt x="12451" y="5308"/>
                    <a:pt x="12442" y="5308"/>
                  </a:cubicBezTo>
                  <a:cubicBezTo>
                    <a:pt x="12436" y="5308"/>
                    <a:pt x="12422" y="5292"/>
                    <a:pt x="12393" y="5262"/>
                  </a:cubicBezTo>
                  <a:lnTo>
                    <a:pt x="12393" y="5262"/>
                  </a:lnTo>
                  <a:cubicBezTo>
                    <a:pt x="12393" y="5273"/>
                    <a:pt x="12434" y="5387"/>
                    <a:pt x="12434" y="5407"/>
                  </a:cubicBezTo>
                  <a:cubicBezTo>
                    <a:pt x="12413" y="5366"/>
                    <a:pt x="12423" y="5356"/>
                    <a:pt x="12393" y="5324"/>
                  </a:cubicBezTo>
                  <a:cubicBezTo>
                    <a:pt x="12384" y="5341"/>
                    <a:pt x="12379" y="5346"/>
                    <a:pt x="12374" y="5346"/>
                  </a:cubicBezTo>
                  <a:cubicBezTo>
                    <a:pt x="12367" y="5346"/>
                    <a:pt x="12359" y="5335"/>
                    <a:pt x="12340" y="5335"/>
                  </a:cubicBezTo>
                  <a:cubicBezTo>
                    <a:pt x="12340" y="5407"/>
                    <a:pt x="12393" y="5418"/>
                    <a:pt x="12393" y="5459"/>
                  </a:cubicBezTo>
                  <a:cubicBezTo>
                    <a:pt x="12382" y="5449"/>
                    <a:pt x="12361" y="5439"/>
                    <a:pt x="12351" y="5439"/>
                  </a:cubicBezTo>
                  <a:cubicBezTo>
                    <a:pt x="12340" y="5459"/>
                    <a:pt x="12372" y="5480"/>
                    <a:pt x="12382" y="5490"/>
                  </a:cubicBezTo>
                  <a:cubicBezTo>
                    <a:pt x="12374" y="5492"/>
                    <a:pt x="12368" y="5492"/>
                    <a:pt x="12362" y="5492"/>
                  </a:cubicBezTo>
                  <a:cubicBezTo>
                    <a:pt x="12324" y="5492"/>
                    <a:pt x="12304" y="5468"/>
                    <a:pt x="12268" y="5459"/>
                  </a:cubicBezTo>
                  <a:lnTo>
                    <a:pt x="12268" y="5459"/>
                  </a:lnTo>
                  <a:cubicBezTo>
                    <a:pt x="12268" y="5490"/>
                    <a:pt x="12278" y="5490"/>
                    <a:pt x="12289" y="5501"/>
                  </a:cubicBezTo>
                  <a:cubicBezTo>
                    <a:pt x="12278" y="5501"/>
                    <a:pt x="12268" y="5511"/>
                    <a:pt x="12268" y="5522"/>
                  </a:cubicBezTo>
                  <a:cubicBezTo>
                    <a:pt x="12268" y="5532"/>
                    <a:pt x="12310" y="5542"/>
                    <a:pt x="12320" y="5573"/>
                  </a:cubicBezTo>
                  <a:cubicBezTo>
                    <a:pt x="12314" y="5570"/>
                    <a:pt x="12308" y="5569"/>
                    <a:pt x="12302" y="5569"/>
                  </a:cubicBezTo>
                  <a:cubicBezTo>
                    <a:pt x="12288" y="5569"/>
                    <a:pt x="12275" y="5576"/>
                    <a:pt x="12268" y="5584"/>
                  </a:cubicBezTo>
                  <a:cubicBezTo>
                    <a:pt x="12273" y="5599"/>
                    <a:pt x="12296" y="5604"/>
                    <a:pt x="12320" y="5604"/>
                  </a:cubicBezTo>
                  <a:cubicBezTo>
                    <a:pt x="12343" y="5604"/>
                    <a:pt x="12366" y="5599"/>
                    <a:pt x="12372" y="5594"/>
                  </a:cubicBezTo>
                  <a:lnTo>
                    <a:pt x="12372" y="5594"/>
                  </a:lnTo>
                  <a:cubicBezTo>
                    <a:pt x="12382" y="5605"/>
                    <a:pt x="12372" y="5614"/>
                    <a:pt x="12351" y="5625"/>
                  </a:cubicBezTo>
                  <a:cubicBezTo>
                    <a:pt x="12358" y="5632"/>
                    <a:pt x="12372" y="5633"/>
                    <a:pt x="12388" y="5633"/>
                  </a:cubicBezTo>
                  <a:cubicBezTo>
                    <a:pt x="12397" y="5633"/>
                    <a:pt x="12406" y="5633"/>
                    <a:pt x="12414" y="5633"/>
                  </a:cubicBezTo>
                  <a:cubicBezTo>
                    <a:pt x="12437" y="5633"/>
                    <a:pt x="12454" y="5636"/>
                    <a:pt x="12444" y="5656"/>
                  </a:cubicBezTo>
                  <a:cubicBezTo>
                    <a:pt x="12442" y="5661"/>
                    <a:pt x="12435" y="5663"/>
                    <a:pt x="12424" y="5663"/>
                  </a:cubicBezTo>
                  <a:cubicBezTo>
                    <a:pt x="12390" y="5663"/>
                    <a:pt x="12323" y="5643"/>
                    <a:pt x="12299" y="5643"/>
                  </a:cubicBezTo>
                  <a:cubicBezTo>
                    <a:pt x="12286" y="5643"/>
                    <a:pt x="12286" y="5649"/>
                    <a:pt x="12310" y="5667"/>
                  </a:cubicBezTo>
                  <a:cubicBezTo>
                    <a:pt x="12249" y="5653"/>
                    <a:pt x="12227" y="5626"/>
                    <a:pt x="12197" y="5626"/>
                  </a:cubicBezTo>
                  <a:cubicBezTo>
                    <a:pt x="12181" y="5626"/>
                    <a:pt x="12162" y="5634"/>
                    <a:pt x="12133" y="5656"/>
                  </a:cubicBezTo>
                  <a:cubicBezTo>
                    <a:pt x="12165" y="5667"/>
                    <a:pt x="12185" y="5677"/>
                    <a:pt x="12216" y="5677"/>
                  </a:cubicBezTo>
                  <a:cubicBezTo>
                    <a:pt x="12195" y="5698"/>
                    <a:pt x="12193" y="5705"/>
                    <a:pt x="12200" y="5705"/>
                  </a:cubicBezTo>
                  <a:cubicBezTo>
                    <a:pt x="12212" y="5705"/>
                    <a:pt x="12250" y="5686"/>
                    <a:pt x="12264" y="5686"/>
                  </a:cubicBezTo>
                  <a:cubicBezTo>
                    <a:pt x="12266" y="5686"/>
                    <a:pt x="12267" y="5687"/>
                    <a:pt x="12268" y="5687"/>
                  </a:cubicBezTo>
                  <a:cubicBezTo>
                    <a:pt x="12228" y="5714"/>
                    <a:pt x="12230" y="5722"/>
                    <a:pt x="12247" y="5722"/>
                  </a:cubicBezTo>
                  <a:cubicBezTo>
                    <a:pt x="12269" y="5722"/>
                    <a:pt x="12319" y="5708"/>
                    <a:pt x="12330" y="5708"/>
                  </a:cubicBezTo>
                  <a:lnTo>
                    <a:pt x="12289" y="5750"/>
                  </a:lnTo>
                  <a:cubicBezTo>
                    <a:pt x="12298" y="5752"/>
                    <a:pt x="12308" y="5753"/>
                    <a:pt x="12319" y="5753"/>
                  </a:cubicBezTo>
                  <a:cubicBezTo>
                    <a:pt x="12360" y="5753"/>
                    <a:pt x="12411" y="5736"/>
                    <a:pt x="12444" y="5687"/>
                  </a:cubicBezTo>
                  <a:lnTo>
                    <a:pt x="12444" y="5687"/>
                  </a:lnTo>
                  <a:cubicBezTo>
                    <a:pt x="12477" y="5753"/>
                    <a:pt x="12441" y="5765"/>
                    <a:pt x="12393" y="5765"/>
                  </a:cubicBezTo>
                  <a:cubicBezTo>
                    <a:pt x="12363" y="5765"/>
                    <a:pt x="12327" y="5760"/>
                    <a:pt x="12304" y="5760"/>
                  </a:cubicBezTo>
                  <a:cubicBezTo>
                    <a:pt x="12282" y="5760"/>
                    <a:pt x="12270" y="5764"/>
                    <a:pt x="12278" y="5780"/>
                  </a:cubicBezTo>
                  <a:cubicBezTo>
                    <a:pt x="12268" y="5780"/>
                    <a:pt x="12239" y="5775"/>
                    <a:pt x="12212" y="5775"/>
                  </a:cubicBezTo>
                  <a:cubicBezTo>
                    <a:pt x="12185" y="5775"/>
                    <a:pt x="12159" y="5780"/>
                    <a:pt x="12154" y="5801"/>
                  </a:cubicBezTo>
                  <a:cubicBezTo>
                    <a:pt x="12154" y="5801"/>
                    <a:pt x="12248" y="5863"/>
                    <a:pt x="12248" y="5884"/>
                  </a:cubicBezTo>
                  <a:cubicBezTo>
                    <a:pt x="12237" y="5879"/>
                    <a:pt x="12224" y="5876"/>
                    <a:pt x="12211" y="5876"/>
                  </a:cubicBezTo>
                  <a:cubicBezTo>
                    <a:pt x="12198" y="5876"/>
                    <a:pt x="12185" y="5879"/>
                    <a:pt x="12175" y="5884"/>
                  </a:cubicBezTo>
                  <a:cubicBezTo>
                    <a:pt x="12195" y="5895"/>
                    <a:pt x="12195" y="5915"/>
                    <a:pt x="12185" y="5936"/>
                  </a:cubicBezTo>
                  <a:cubicBezTo>
                    <a:pt x="12164" y="5918"/>
                    <a:pt x="12155" y="5912"/>
                    <a:pt x="12148" y="5912"/>
                  </a:cubicBezTo>
                  <a:cubicBezTo>
                    <a:pt x="12138" y="5912"/>
                    <a:pt x="12133" y="5927"/>
                    <a:pt x="12095" y="5927"/>
                  </a:cubicBezTo>
                  <a:cubicBezTo>
                    <a:pt x="12088" y="5927"/>
                    <a:pt x="12080" y="5926"/>
                    <a:pt x="12071" y="5925"/>
                  </a:cubicBezTo>
                  <a:lnTo>
                    <a:pt x="12071" y="5925"/>
                  </a:lnTo>
                  <a:cubicBezTo>
                    <a:pt x="12071" y="5967"/>
                    <a:pt x="12195" y="5967"/>
                    <a:pt x="12185" y="6008"/>
                  </a:cubicBezTo>
                  <a:cubicBezTo>
                    <a:pt x="12192" y="6003"/>
                    <a:pt x="12199" y="6001"/>
                    <a:pt x="12206" y="6001"/>
                  </a:cubicBezTo>
                  <a:cubicBezTo>
                    <a:pt x="12238" y="6001"/>
                    <a:pt x="12265" y="6053"/>
                    <a:pt x="12299" y="6070"/>
                  </a:cubicBezTo>
                  <a:cubicBezTo>
                    <a:pt x="12273" y="6081"/>
                    <a:pt x="12240" y="6081"/>
                    <a:pt x="12206" y="6081"/>
                  </a:cubicBezTo>
                  <a:cubicBezTo>
                    <a:pt x="12172" y="6081"/>
                    <a:pt x="12139" y="6081"/>
                    <a:pt x="12112" y="6091"/>
                  </a:cubicBezTo>
                  <a:cubicBezTo>
                    <a:pt x="11916" y="6008"/>
                    <a:pt x="11864" y="5853"/>
                    <a:pt x="11709" y="5739"/>
                  </a:cubicBezTo>
                  <a:cubicBezTo>
                    <a:pt x="11315" y="5480"/>
                    <a:pt x="10776" y="5584"/>
                    <a:pt x="10341" y="5335"/>
                  </a:cubicBezTo>
                  <a:cubicBezTo>
                    <a:pt x="10155" y="5221"/>
                    <a:pt x="10155" y="5179"/>
                    <a:pt x="9937" y="5159"/>
                  </a:cubicBezTo>
                  <a:cubicBezTo>
                    <a:pt x="9646" y="5117"/>
                    <a:pt x="9471" y="5179"/>
                    <a:pt x="9191" y="5034"/>
                  </a:cubicBezTo>
                  <a:cubicBezTo>
                    <a:pt x="8787" y="4817"/>
                    <a:pt x="8610" y="4350"/>
                    <a:pt x="8279" y="4050"/>
                  </a:cubicBezTo>
                  <a:cubicBezTo>
                    <a:pt x="7968" y="3760"/>
                    <a:pt x="7585" y="3615"/>
                    <a:pt x="7253" y="3356"/>
                  </a:cubicBezTo>
                  <a:cubicBezTo>
                    <a:pt x="6973" y="3118"/>
                    <a:pt x="6715" y="2745"/>
                    <a:pt x="6372" y="2589"/>
                  </a:cubicBezTo>
                  <a:cubicBezTo>
                    <a:pt x="6061" y="2434"/>
                    <a:pt x="5833" y="2423"/>
                    <a:pt x="5596" y="2123"/>
                  </a:cubicBezTo>
                  <a:cubicBezTo>
                    <a:pt x="5388" y="1864"/>
                    <a:pt x="5129" y="1656"/>
                    <a:pt x="4912" y="1408"/>
                  </a:cubicBezTo>
                  <a:cubicBezTo>
                    <a:pt x="4466" y="900"/>
                    <a:pt x="4569" y="309"/>
                    <a:pt x="3885" y="51"/>
                  </a:cubicBezTo>
                  <a:cubicBezTo>
                    <a:pt x="3834" y="40"/>
                    <a:pt x="3772" y="19"/>
                    <a:pt x="3730" y="9"/>
                  </a:cubicBezTo>
                  <a:cubicBezTo>
                    <a:pt x="3693" y="4"/>
                    <a:pt x="3657" y="1"/>
                    <a:pt x="36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 flipH="1">
              <a:off x="5281642" y="3636485"/>
              <a:ext cx="4471951" cy="2580673"/>
            </a:xfrm>
            <a:custGeom>
              <a:avLst/>
              <a:gdLst/>
              <a:ahLst/>
              <a:cxnLst/>
              <a:rect l="l" t="t" r="r" b="b"/>
              <a:pathLst>
                <a:path w="50265" h="32922" extrusionOk="0">
                  <a:moveTo>
                    <a:pt x="3420" y="1"/>
                  </a:moveTo>
                  <a:lnTo>
                    <a:pt x="3420" y="1"/>
                  </a:lnTo>
                  <a:cubicBezTo>
                    <a:pt x="3443" y="129"/>
                    <a:pt x="3462" y="164"/>
                    <a:pt x="3455" y="164"/>
                  </a:cubicBezTo>
                  <a:cubicBezTo>
                    <a:pt x="3446" y="164"/>
                    <a:pt x="3399" y="114"/>
                    <a:pt x="3271" y="114"/>
                  </a:cubicBezTo>
                  <a:cubicBezTo>
                    <a:pt x="3211" y="114"/>
                    <a:pt x="3135" y="125"/>
                    <a:pt x="3037" y="156"/>
                  </a:cubicBezTo>
                  <a:cubicBezTo>
                    <a:pt x="2436" y="342"/>
                    <a:pt x="2032" y="1151"/>
                    <a:pt x="1752" y="1669"/>
                  </a:cubicBezTo>
                  <a:cubicBezTo>
                    <a:pt x="1358" y="2405"/>
                    <a:pt x="820" y="2995"/>
                    <a:pt x="550" y="3824"/>
                  </a:cubicBezTo>
                  <a:cubicBezTo>
                    <a:pt x="156" y="5057"/>
                    <a:pt x="219" y="6321"/>
                    <a:pt x="322" y="7595"/>
                  </a:cubicBezTo>
                  <a:cubicBezTo>
                    <a:pt x="467" y="9295"/>
                    <a:pt x="239" y="10942"/>
                    <a:pt x="94" y="12631"/>
                  </a:cubicBezTo>
                  <a:cubicBezTo>
                    <a:pt x="1" y="13833"/>
                    <a:pt x="177" y="15025"/>
                    <a:pt x="208" y="16227"/>
                  </a:cubicBezTo>
                  <a:cubicBezTo>
                    <a:pt x="249" y="17677"/>
                    <a:pt x="260" y="19159"/>
                    <a:pt x="519" y="20589"/>
                  </a:cubicBezTo>
                  <a:cubicBezTo>
                    <a:pt x="809" y="22174"/>
                    <a:pt x="1172" y="23977"/>
                    <a:pt x="2125" y="25313"/>
                  </a:cubicBezTo>
                  <a:cubicBezTo>
                    <a:pt x="3088" y="26650"/>
                    <a:pt x="4716" y="27314"/>
                    <a:pt x="6208" y="27883"/>
                  </a:cubicBezTo>
                  <a:cubicBezTo>
                    <a:pt x="8715" y="28836"/>
                    <a:pt x="11357" y="29458"/>
                    <a:pt x="13906" y="30287"/>
                  </a:cubicBezTo>
                  <a:cubicBezTo>
                    <a:pt x="16019" y="30982"/>
                    <a:pt x="18112" y="31717"/>
                    <a:pt x="20278" y="32214"/>
                  </a:cubicBezTo>
                  <a:cubicBezTo>
                    <a:pt x="22428" y="32716"/>
                    <a:pt x="24591" y="32921"/>
                    <a:pt x="26771" y="32921"/>
                  </a:cubicBezTo>
                  <a:cubicBezTo>
                    <a:pt x="27880" y="32921"/>
                    <a:pt x="28993" y="32868"/>
                    <a:pt x="30111" y="32774"/>
                  </a:cubicBezTo>
                  <a:cubicBezTo>
                    <a:pt x="32515" y="32566"/>
                    <a:pt x="34981" y="32266"/>
                    <a:pt x="37333" y="31758"/>
                  </a:cubicBezTo>
                  <a:cubicBezTo>
                    <a:pt x="38805" y="31437"/>
                    <a:pt x="40235" y="31074"/>
                    <a:pt x="41644" y="30536"/>
                  </a:cubicBezTo>
                  <a:cubicBezTo>
                    <a:pt x="43405" y="29863"/>
                    <a:pt x="45052" y="28930"/>
                    <a:pt x="46742" y="28111"/>
                  </a:cubicBezTo>
                  <a:cubicBezTo>
                    <a:pt x="47705" y="27634"/>
                    <a:pt x="49031" y="27210"/>
                    <a:pt x="49860" y="26495"/>
                  </a:cubicBezTo>
                  <a:cubicBezTo>
                    <a:pt x="50191" y="26215"/>
                    <a:pt x="50264" y="26080"/>
                    <a:pt x="50005" y="25739"/>
                  </a:cubicBezTo>
                  <a:cubicBezTo>
                    <a:pt x="49694" y="25303"/>
                    <a:pt x="49238" y="25076"/>
                    <a:pt x="48782" y="24816"/>
                  </a:cubicBezTo>
                  <a:cubicBezTo>
                    <a:pt x="48326" y="24567"/>
                    <a:pt x="47891" y="24236"/>
                    <a:pt x="47415" y="23998"/>
                  </a:cubicBezTo>
                  <a:cubicBezTo>
                    <a:pt x="46887" y="23738"/>
                    <a:pt x="46410" y="23729"/>
                    <a:pt x="45840" y="23708"/>
                  </a:cubicBezTo>
                  <a:cubicBezTo>
                    <a:pt x="45632" y="23708"/>
                    <a:pt x="45477" y="23687"/>
                    <a:pt x="45291" y="23583"/>
                  </a:cubicBezTo>
                  <a:cubicBezTo>
                    <a:pt x="45022" y="23438"/>
                    <a:pt x="44856" y="23138"/>
                    <a:pt x="44566" y="22992"/>
                  </a:cubicBezTo>
                  <a:cubicBezTo>
                    <a:pt x="44381" y="22898"/>
                    <a:pt x="44217" y="22861"/>
                    <a:pt x="44043" y="22861"/>
                  </a:cubicBezTo>
                  <a:cubicBezTo>
                    <a:pt x="43933" y="22861"/>
                    <a:pt x="43820" y="22876"/>
                    <a:pt x="43695" y="22900"/>
                  </a:cubicBezTo>
                  <a:cubicBezTo>
                    <a:pt x="43367" y="22957"/>
                    <a:pt x="43061" y="22990"/>
                    <a:pt x="42757" y="22990"/>
                  </a:cubicBezTo>
                  <a:cubicBezTo>
                    <a:pt x="42400" y="22990"/>
                    <a:pt x="42046" y="22944"/>
                    <a:pt x="41664" y="22837"/>
                  </a:cubicBezTo>
                  <a:cubicBezTo>
                    <a:pt x="41084" y="22683"/>
                    <a:pt x="40685" y="22393"/>
                    <a:pt x="40108" y="22393"/>
                  </a:cubicBezTo>
                  <a:cubicBezTo>
                    <a:pt x="40026" y="22393"/>
                    <a:pt x="39941" y="22399"/>
                    <a:pt x="39851" y="22412"/>
                  </a:cubicBezTo>
                  <a:cubicBezTo>
                    <a:pt x="39765" y="22425"/>
                    <a:pt x="39689" y="22431"/>
                    <a:pt x="39621" y="22431"/>
                  </a:cubicBezTo>
                  <a:cubicBezTo>
                    <a:pt x="39064" y="22431"/>
                    <a:pt x="39000" y="22040"/>
                    <a:pt x="38566" y="21625"/>
                  </a:cubicBezTo>
                  <a:cubicBezTo>
                    <a:pt x="38460" y="21523"/>
                    <a:pt x="38357" y="21486"/>
                    <a:pt x="38255" y="21486"/>
                  </a:cubicBezTo>
                  <a:cubicBezTo>
                    <a:pt x="37972" y="21486"/>
                    <a:pt x="37698" y="21773"/>
                    <a:pt x="37381" y="21773"/>
                  </a:cubicBezTo>
                  <a:cubicBezTo>
                    <a:pt x="37321" y="21773"/>
                    <a:pt x="37261" y="21763"/>
                    <a:pt x="37198" y="21739"/>
                  </a:cubicBezTo>
                  <a:cubicBezTo>
                    <a:pt x="36919" y="21636"/>
                    <a:pt x="36960" y="21376"/>
                    <a:pt x="36763" y="21210"/>
                  </a:cubicBezTo>
                  <a:cubicBezTo>
                    <a:pt x="36546" y="21035"/>
                    <a:pt x="36431" y="21076"/>
                    <a:pt x="36162" y="21024"/>
                  </a:cubicBezTo>
                  <a:cubicBezTo>
                    <a:pt x="35593" y="20920"/>
                    <a:pt x="35261" y="20671"/>
                    <a:pt x="34794" y="20319"/>
                  </a:cubicBezTo>
                  <a:cubicBezTo>
                    <a:pt x="34152" y="19812"/>
                    <a:pt x="33344" y="19656"/>
                    <a:pt x="32701" y="19149"/>
                  </a:cubicBezTo>
                  <a:cubicBezTo>
                    <a:pt x="32401" y="18910"/>
                    <a:pt x="32349" y="18734"/>
                    <a:pt x="32183" y="18423"/>
                  </a:cubicBezTo>
                  <a:cubicBezTo>
                    <a:pt x="32038" y="18185"/>
                    <a:pt x="32070" y="18268"/>
                    <a:pt x="31872" y="18102"/>
                  </a:cubicBezTo>
                  <a:cubicBezTo>
                    <a:pt x="31655" y="17926"/>
                    <a:pt x="31686" y="17781"/>
                    <a:pt x="31593" y="17553"/>
                  </a:cubicBezTo>
                  <a:cubicBezTo>
                    <a:pt x="31520" y="17397"/>
                    <a:pt x="31489" y="17408"/>
                    <a:pt x="31386" y="17294"/>
                  </a:cubicBezTo>
                  <a:cubicBezTo>
                    <a:pt x="31271" y="17159"/>
                    <a:pt x="31168" y="17169"/>
                    <a:pt x="31064" y="16994"/>
                  </a:cubicBezTo>
                  <a:cubicBezTo>
                    <a:pt x="30919" y="16755"/>
                    <a:pt x="30919" y="16423"/>
                    <a:pt x="30764" y="16165"/>
                  </a:cubicBezTo>
                  <a:cubicBezTo>
                    <a:pt x="30422" y="15605"/>
                    <a:pt x="29842" y="15118"/>
                    <a:pt x="29396" y="14641"/>
                  </a:cubicBezTo>
                  <a:cubicBezTo>
                    <a:pt x="29023" y="14247"/>
                    <a:pt x="28847" y="13657"/>
                    <a:pt x="28381" y="13367"/>
                  </a:cubicBezTo>
                  <a:cubicBezTo>
                    <a:pt x="28112" y="13211"/>
                    <a:pt x="27656" y="13128"/>
                    <a:pt x="27438" y="12942"/>
                  </a:cubicBezTo>
                  <a:cubicBezTo>
                    <a:pt x="27241" y="12776"/>
                    <a:pt x="27168" y="12465"/>
                    <a:pt x="26961" y="12299"/>
                  </a:cubicBezTo>
                  <a:cubicBezTo>
                    <a:pt x="26848" y="12217"/>
                    <a:pt x="26702" y="12207"/>
                    <a:pt x="26578" y="12113"/>
                  </a:cubicBezTo>
                  <a:cubicBezTo>
                    <a:pt x="26392" y="11958"/>
                    <a:pt x="26339" y="11709"/>
                    <a:pt x="26153" y="11553"/>
                  </a:cubicBezTo>
                  <a:cubicBezTo>
                    <a:pt x="25884" y="11325"/>
                    <a:pt x="25490" y="11325"/>
                    <a:pt x="25179" y="11160"/>
                  </a:cubicBezTo>
                  <a:cubicBezTo>
                    <a:pt x="24941" y="11035"/>
                    <a:pt x="24744" y="10839"/>
                    <a:pt x="24474" y="10724"/>
                  </a:cubicBezTo>
                  <a:cubicBezTo>
                    <a:pt x="24226" y="10621"/>
                    <a:pt x="23956" y="10579"/>
                    <a:pt x="23708" y="10455"/>
                  </a:cubicBezTo>
                  <a:cubicBezTo>
                    <a:pt x="23490" y="10351"/>
                    <a:pt x="23169" y="10269"/>
                    <a:pt x="22972" y="10144"/>
                  </a:cubicBezTo>
                  <a:cubicBezTo>
                    <a:pt x="22775" y="10031"/>
                    <a:pt x="22692" y="9865"/>
                    <a:pt x="22506" y="9751"/>
                  </a:cubicBezTo>
                  <a:cubicBezTo>
                    <a:pt x="22345" y="9652"/>
                    <a:pt x="22193" y="9642"/>
                    <a:pt x="22041" y="9642"/>
                  </a:cubicBezTo>
                  <a:cubicBezTo>
                    <a:pt x="22001" y="9642"/>
                    <a:pt x="21960" y="9643"/>
                    <a:pt x="21920" y="9643"/>
                  </a:cubicBezTo>
                  <a:cubicBezTo>
                    <a:pt x="21809" y="9643"/>
                    <a:pt x="21698" y="9637"/>
                    <a:pt x="21584" y="9596"/>
                  </a:cubicBezTo>
                  <a:cubicBezTo>
                    <a:pt x="21397" y="9533"/>
                    <a:pt x="21324" y="9368"/>
                    <a:pt x="21128" y="9326"/>
                  </a:cubicBezTo>
                  <a:cubicBezTo>
                    <a:pt x="21104" y="9322"/>
                    <a:pt x="21081" y="9320"/>
                    <a:pt x="21058" y="9320"/>
                  </a:cubicBezTo>
                  <a:cubicBezTo>
                    <a:pt x="20841" y="9320"/>
                    <a:pt x="20663" y="9490"/>
                    <a:pt x="20443" y="9490"/>
                  </a:cubicBezTo>
                  <a:cubicBezTo>
                    <a:pt x="20394" y="9490"/>
                    <a:pt x="20343" y="9481"/>
                    <a:pt x="20288" y="9460"/>
                  </a:cubicBezTo>
                  <a:cubicBezTo>
                    <a:pt x="19874" y="9295"/>
                    <a:pt x="19853" y="8818"/>
                    <a:pt x="19325" y="8777"/>
                  </a:cubicBezTo>
                  <a:cubicBezTo>
                    <a:pt x="19266" y="8773"/>
                    <a:pt x="19209" y="8772"/>
                    <a:pt x="19154" y="8772"/>
                  </a:cubicBezTo>
                  <a:cubicBezTo>
                    <a:pt x="19105" y="8772"/>
                    <a:pt x="19057" y="8772"/>
                    <a:pt x="19010" y="8772"/>
                  </a:cubicBezTo>
                  <a:cubicBezTo>
                    <a:pt x="18834" y="8772"/>
                    <a:pt x="18667" y="8762"/>
                    <a:pt x="18476" y="8663"/>
                  </a:cubicBezTo>
                  <a:cubicBezTo>
                    <a:pt x="18206" y="8507"/>
                    <a:pt x="18040" y="8249"/>
                    <a:pt x="17822" y="8041"/>
                  </a:cubicBezTo>
                  <a:cubicBezTo>
                    <a:pt x="17553" y="7793"/>
                    <a:pt x="17304" y="7710"/>
                    <a:pt x="16942" y="7668"/>
                  </a:cubicBezTo>
                  <a:cubicBezTo>
                    <a:pt x="16925" y="7665"/>
                    <a:pt x="16907" y="7664"/>
                    <a:pt x="16889" y="7664"/>
                  </a:cubicBezTo>
                  <a:cubicBezTo>
                    <a:pt x="16817" y="7664"/>
                    <a:pt x="16735" y="7680"/>
                    <a:pt x="16658" y="7680"/>
                  </a:cubicBezTo>
                  <a:cubicBezTo>
                    <a:pt x="16606" y="7680"/>
                    <a:pt x="16557" y="7673"/>
                    <a:pt x="16517" y="7648"/>
                  </a:cubicBezTo>
                  <a:cubicBezTo>
                    <a:pt x="16320" y="7533"/>
                    <a:pt x="16413" y="7284"/>
                    <a:pt x="16289" y="7129"/>
                  </a:cubicBezTo>
                  <a:cubicBezTo>
                    <a:pt x="16186" y="7002"/>
                    <a:pt x="16186" y="6988"/>
                    <a:pt x="16152" y="6988"/>
                  </a:cubicBezTo>
                  <a:cubicBezTo>
                    <a:pt x="16142" y="6988"/>
                    <a:pt x="16130" y="6989"/>
                    <a:pt x="16112" y="6989"/>
                  </a:cubicBezTo>
                  <a:cubicBezTo>
                    <a:pt x="16084" y="6989"/>
                    <a:pt x="16043" y="6987"/>
                    <a:pt x="15978" y="6974"/>
                  </a:cubicBezTo>
                  <a:cubicBezTo>
                    <a:pt x="15491" y="6870"/>
                    <a:pt x="15512" y="6746"/>
                    <a:pt x="15315" y="6301"/>
                  </a:cubicBezTo>
                  <a:cubicBezTo>
                    <a:pt x="15223" y="6097"/>
                    <a:pt x="15136" y="6028"/>
                    <a:pt x="15035" y="6028"/>
                  </a:cubicBezTo>
                  <a:cubicBezTo>
                    <a:pt x="14908" y="6028"/>
                    <a:pt x="14757" y="6136"/>
                    <a:pt x="14538" y="6228"/>
                  </a:cubicBezTo>
                  <a:cubicBezTo>
                    <a:pt x="14362" y="6052"/>
                    <a:pt x="14299" y="5710"/>
                    <a:pt x="14124" y="5555"/>
                  </a:cubicBezTo>
                  <a:cubicBezTo>
                    <a:pt x="14048" y="5488"/>
                    <a:pt x="13995" y="5465"/>
                    <a:pt x="13951" y="5465"/>
                  </a:cubicBezTo>
                  <a:cubicBezTo>
                    <a:pt x="13850" y="5465"/>
                    <a:pt x="13793" y="5585"/>
                    <a:pt x="13606" y="5585"/>
                  </a:cubicBezTo>
                  <a:cubicBezTo>
                    <a:pt x="13600" y="5586"/>
                    <a:pt x="13594" y="5586"/>
                    <a:pt x="13588" y="5586"/>
                  </a:cubicBezTo>
                  <a:cubicBezTo>
                    <a:pt x="13457" y="5586"/>
                    <a:pt x="13311" y="5478"/>
                    <a:pt x="13222" y="5399"/>
                  </a:cubicBezTo>
                  <a:cubicBezTo>
                    <a:pt x="13025" y="5244"/>
                    <a:pt x="12911" y="5119"/>
                    <a:pt x="12632" y="5046"/>
                  </a:cubicBezTo>
                  <a:cubicBezTo>
                    <a:pt x="12259" y="4954"/>
                    <a:pt x="12082" y="5005"/>
                    <a:pt x="11782" y="4736"/>
                  </a:cubicBezTo>
                  <a:cubicBezTo>
                    <a:pt x="11647" y="4611"/>
                    <a:pt x="11502" y="4539"/>
                    <a:pt x="11368" y="4425"/>
                  </a:cubicBezTo>
                  <a:cubicBezTo>
                    <a:pt x="11235" y="4316"/>
                    <a:pt x="11062" y="4003"/>
                    <a:pt x="10870" y="4003"/>
                  </a:cubicBezTo>
                  <a:cubicBezTo>
                    <a:pt x="10806" y="4003"/>
                    <a:pt x="10740" y="4037"/>
                    <a:pt x="10673" y="4125"/>
                  </a:cubicBezTo>
                  <a:cubicBezTo>
                    <a:pt x="10601" y="4052"/>
                    <a:pt x="10549" y="3803"/>
                    <a:pt x="10507" y="3782"/>
                  </a:cubicBezTo>
                  <a:cubicBezTo>
                    <a:pt x="10474" y="3766"/>
                    <a:pt x="10447" y="3759"/>
                    <a:pt x="10425" y="3759"/>
                  </a:cubicBezTo>
                  <a:cubicBezTo>
                    <a:pt x="10333" y="3759"/>
                    <a:pt x="10309" y="3867"/>
                    <a:pt x="10217" y="3876"/>
                  </a:cubicBezTo>
                  <a:cubicBezTo>
                    <a:pt x="10146" y="3884"/>
                    <a:pt x="10109" y="3889"/>
                    <a:pt x="10089" y="3889"/>
                  </a:cubicBezTo>
                  <a:cubicBezTo>
                    <a:pt x="10032" y="3889"/>
                    <a:pt x="10108" y="3853"/>
                    <a:pt x="9948" y="3762"/>
                  </a:cubicBezTo>
                  <a:cubicBezTo>
                    <a:pt x="9782" y="3669"/>
                    <a:pt x="9730" y="3679"/>
                    <a:pt x="9554" y="3627"/>
                  </a:cubicBezTo>
                  <a:cubicBezTo>
                    <a:pt x="9088" y="3513"/>
                    <a:pt x="8902" y="2974"/>
                    <a:pt x="8580" y="2674"/>
                  </a:cubicBezTo>
                  <a:cubicBezTo>
                    <a:pt x="8228" y="2332"/>
                    <a:pt x="7855" y="2497"/>
                    <a:pt x="7461" y="2342"/>
                  </a:cubicBezTo>
                  <a:cubicBezTo>
                    <a:pt x="7274" y="2280"/>
                    <a:pt x="7119" y="2062"/>
                    <a:pt x="6912" y="1979"/>
                  </a:cubicBezTo>
                  <a:cubicBezTo>
                    <a:pt x="6643" y="1866"/>
                    <a:pt x="6342" y="1845"/>
                    <a:pt x="6083" y="1721"/>
                  </a:cubicBezTo>
                  <a:cubicBezTo>
                    <a:pt x="5720" y="1565"/>
                    <a:pt x="5379" y="1378"/>
                    <a:pt x="5098" y="1109"/>
                  </a:cubicBezTo>
                  <a:cubicBezTo>
                    <a:pt x="4902" y="933"/>
                    <a:pt x="4663" y="913"/>
                    <a:pt x="4446" y="788"/>
                  </a:cubicBezTo>
                  <a:cubicBezTo>
                    <a:pt x="4260" y="685"/>
                    <a:pt x="4177" y="487"/>
                    <a:pt x="3990" y="374"/>
                  </a:cubicBezTo>
                  <a:cubicBezTo>
                    <a:pt x="3710" y="197"/>
                    <a:pt x="3544" y="384"/>
                    <a:pt x="342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 flipH="1">
              <a:off x="7693197" y="2827525"/>
              <a:ext cx="1720187" cy="2597527"/>
            </a:xfrm>
            <a:custGeom>
              <a:avLst/>
              <a:gdLst/>
              <a:ahLst/>
              <a:cxnLst/>
              <a:rect l="l" t="t" r="r" b="b"/>
              <a:pathLst>
                <a:path w="19335" h="33137" extrusionOk="0">
                  <a:moveTo>
                    <a:pt x="9906" y="798"/>
                  </a:moveTo>
                  <a:cubicBezTo>
                    <a:pt x="9906" y="798"/>
                    <a:pt x="9906" y="798"/>
                    <a:pt x="9906" y="798"/>
                  </a:cubicBezTo>
                  <a:cubicBezTo>
                    <a:pt x="9906" y="798"/>
                    <a:pt x="9906" y="798"/>
                    <a:pt x="9906" y="798"/>
                  </a:cubicBezTo>
                  <a:close/>
                  <a:moveTo>
                    <a:pt x="18122" y="20671"/>
                  </a:moveTo>
                  <a:lnTo>
                    <a:pt x="18122" y="20671"/>
                  </a:lnTo>
                  <a:cubicBezTo>
                    <a:pt x="18122" y="20672"/>
                    <a:pt x="18122" y="20672"/>
                    <a:pt x="18122" y="20672"/>
                  </a:cubicBezTo>
                  <a:lnTo>
                    <a:pt x="18122" y="20672"/>
                  </a:lnTo>
                  <a:cubicBezTo>
                    <a:pt x="18122" y="20672"/>
                    <a:pt x="18122" y="20672"/>
                    <a:pt x="18122" y="20671"/>
                  </a:cubicBezTo>
                  <a:close/>
                  <a:moveTo>
                    <a:pt x="8818" y="1"/>
                  </a:moveTo>
                  <a:cubicBezTo>
                    <a:pt x="8818" y="1024"/>
                    <a:pt x="8928" y="1479"/>
                    <a:pt x="8805" y="1479"/>
                  </a:cubicBezTo>
                  <a:cubicBezTo>
                    <a:pt x="8722" y="1479"/>
                    <a:pt x="8531" y="1267"/>
                    <a:pt x="8124" y="881"/>
                  </a:cubicBezTo>
                  <a:lnTo>
                    <a:pt x="8124" y="881"/>
                  </a:lnTo>
                  <a:cubicBezTo>
                    <a:pt x="8041" y="933"/>
                    <a:pt x="8725" y="2612"/>
                    <a:pt x="8663" y="2881"/>
                  </a:cubicBezTo>
                  <a:cubicBezTo>
                    <a:pt x="8352" y="2311"/>
                    <a:pt x="8486" y="2207"/>
                    <a:pt x="8154" y="1762"/>
                  </a:cubicBezTo>
                  <a:cubicBezTo>
                    <a:pt x="8016" y="1988"/>
                    <a:pt x="7938" y="2059"/>
                    <a:pt x="7865" y="2059"/>
                  </a:cubicBezTo>
                  <a:cubicBezTo>
                    <a:pt x="7747" y="2059"/>
                    <a:pt x="7641" y="1875"/>
                    <a:pt x="7316" y="1855"/>
                  </a:cubicBezTo>
                  <a:lnTo>
                    <a:pt x="7316" y="1855"/>
                  </a:lnTo>
                  <a:cubicBezTo>
                    <a:pt x="7316" y="2933"/>
                    <a:pt x="8072" y="3026"/>
                    <a:pt x="8072" y="3627"/>
                  </a:cubicBezTo>
                  <a:cubicBezTo>
                    <a:pt x="7923" y="3478"/>
                    <a:pt x="7757" y="3396"/>
                    <a:pt x="7567" y="3396"/>
                  </a:cubicBezTo>
                  <a:cubicBezTo>
                    <a:pt x="7546" y="3396"/>
                    <a:pt x="7524" y="3397"/>
                    <a:pt x="7502" y="3399"/>
                  </a:cubicBezTo>
                  <a:cubicBezTo>
                    <a:pt x="7336" y="3607"/>
                    <a:pt x="7823" y="3969"/>
                    <a:pt x="7885" y="4042"/>
                  </a:cubicBezTo>
                  <a:cubicBezTo>
                    <a:pt x="7736" y="4094"/>
                    <a:pt x="7610" y="4116"/>
                    <a:pt x="7498" y="4116"/>
                  </a:cubicBezTo>
                  <a:cubicBezTo>
                    <a:pt x="7056" y="4116"/>
                    <a:pt x="6826" y="3784"/>
                    <a:pt x="6248" y="3710"/>
                  </a:cubicBezTo>
                  <a:lnTo>
                    <a:pt x="6248" y="3710"/>
                  </a:lnTo>
                  <a:cubicBezTo>
                    <a:pt x="6300" y="4052"/>
                    <a:pt x="6404" y="4145"/>
                    <a:pt x="6683" y="4321"/>
                  </a:cubicBezTo>
                  <a:cubicBezTo>
                    <a:pt x="6661" y="4319"/>
                    <a:pt x="6640" y="4318"/>
                    <a:pt x="6620" y="4318"/>
                  </a:cubicBezTo>
                  <a:cubicBezTo>
                    <a:pt x="6438" y="4318"/>
                    <a:pt x="6314" y="4402"/>
                    <a:pt x="6248" y="4570"/>
                  </a:cubicBezTo>
                  <a:cubicBezTo>
                    <a:pt x="6248" y="4673"/>
                    <a:pt x="6932" y="4912"/>
                    <a:pt x="7015" y="5212"/>
                  </a:cubicBezTo>
                  <a:cubicBezTo>
                    <a:pt x="6988" y="5210"/>
                    <a:pt x="6961" y="5209"/>
                    <a:pt x="6936" y="5209"/>
                  </a:cubicBezTo>
                  <a:cubicBezTo>
                    <a:pt x="6704" y="5209"/>
                    <a:pt x="6523" y="5293"/>
                    <a:pt x="6383" y="5461"/>
                  </a:cubicBezTo>
                  <a:cubicBezTo>
                    <a:pt x="6388" y="5683"/>
                    <a:pt x="6712" y="5751"/>
                    <a:pt x="7058" y="5751"/>
                  </a:cubicBezTo>
                  <a:cubicBezTo>
                    <a:pt x="7390" y="5751"/>
                    <a:pt x="7743" y="5688"/>
                    <a:pt x="7854" y="5637"/>
                  </a:cubicBezTo>
                  <a:lnTo>
                    <a:pt x="7854" y="5637"/>
                  </a:lnTo>
                  <a:cubicBezTo>
                    <a:pt x="7947" y="5803"/>
                    <a:pt x="7854" y="5917"/>
                    <a:pt x="7554" y="6000"/>
                  </a:cubicBezTo>
                  <a:cubicBezTo>
                    <a:pt x="7656" y="6106"/>
                    <a:pt x="7905" y="6115"/>
                    <a:pt x="8162" y="6115"/>
                  </a:cubicBezTo>
                  <a:cubicBezTo>
                    <a:pt x="8216" y="6115"/>
                    <a:pt x="8270" y="6115"/>
                    <a:pt x="8323" y="6115"/>
                  </a:cubicBezTo>
                  <a:cubicBezTo>
                    <a:pt x="8686" y="6115"/>
                    <a:pt x="9008" y="6134"/>
                    <a:pt x="8891" y="6425"/>
                  </a:cubicBezTo>
                  <a:cubicBezTo>
                    <a:pt x="8848" y="6531"/>
                    <a:pt x="8701" y="6569"/>
                    <a:pt x="8501" y="6569"/>
                  </a:cubicBezTo>
                  <a:cubicBezTo>
                    <a:pt x="7951" y="6569"/>
                    <a:pt x="7000" y="6277"/>
                    <a:pt x="6710" y="6277"/>
                  </a:cubicBezTo>
                  <a:cubicBezTo>
                    <a:pt x="6568" y="6277"/>
                    <a:pt x="6585" y="6348"/>
                    <a:pt x="6890" y="6559"/>
                  </a:cubicBezTo>
                  <a:cubicBezTo>
                    <a:pt x="6024" y="6451"/>
                    <a:pt x="5710" y="6082"/>
                    <a:pt x="5268" y="6082"/>
                  </a:cubicBezTo>
                  <a:cubicBezTo>
                    <a:pt x="5033" y="6082"/>
                    <a:pt x="4762" y="6185"/>
                    <a:pt x="4352" y="6487"/>
                  </a:cubicBezTo>
                  <a:cubicBezTo>
                    <a:pt x="4777" y="6591"/>
                    <a:pt x="5191" y="6694"/>
                    <a:pt x="5616" y="6798"/>
                  </a:cubicBezTo>
                  <a:cubicBezTo>
                    <a:pt x="5274" y="7093"/>
                    <a:pt x="5236" y="7187"/>
                    <a:pt x="5338" y="7187"/>
                  </a:cubicBezTo>
                  <a:cubicBezTo>
                    <a:pt x="5516" y="7187"/>
                    <a:pt x="6114" y="6905"/>
                    <a:pt x="6279" y="6905"/>
                  </a:cubicBezTo>
                  <a:cubicBezTo>
                    <a:pt x="6292" y="6905"/>
                    <a:pt x="6303" y="6907"/>
                    <a:pt x="6310" y="6911"/>
                  </a:cubicBezTo>
                  <a:cubicBezTo>
                    <a:pt x="5733" y="7297"/>
                    <a:pt x="5752" y="7412"/>
                    <a:pt x="5986" y="7412"/>
                  </a:cubicBezTo>
                  <a:cubicBezTo>
                    <a:pt x="6307" y="7412"/>
                    <a:pt x="7031" y="7196"/>
                    <a:pt x="7181" y="7160"/>
                  </a:cubicBezTo>
                  <a:lnTo>
                    <a:pt x="7181" y="7160"/>
                  </a:lnTo>
                  <a:cubicBezTo>
                    <a:pt x="7233" y="7243"/>
                    <a:pt x="6704" y="7606"/>
                    <a:pt x="6632" y="7772"/>
                  </a:cubicBezTo>
                  <a:cubicBezTo>
                    <a:pt x="6759" y="7819"/>
                    <a:pt x="6911" y="7843"/>
                    <a:pt x="7077" y="7843"/>
                  </a:cubicBezTo>
                  <a:cubicBezTo>
                    <a:pt x="7638" y="7843"/>
                    <a:pt x="8365" y="7568"/>
                    <a:pt x="8901" y="6984"/>
                  </a:cubicBezTo>
                  <a:lnTo>
                    <a:pt x="8901" y="6984"/>
                  </a:lnTo>
                  <a:cubicBezTo>
                    <a:pt x="9340" y="7863"/>
                    <a:pt x="8826" y="8032"/>
                    <a:pt x="8151" y="8032"/>
                  </a:cubicBezTo>
                  <a:cubicBezTo>
                    <a:pt x="7727" y="8032"/>
                    <a:pt x="7240" y="7965"/>
                    <a:pt x="6886" y="7965"/>
                  </a:cubicBezTo>
                  <a:cubicBezTo>
                    <a:pt x="6527" y="7965"/>
                    <a:pt x="6305" y="8034"/>
                    <a:pt x="6425" y="8311"/>
                  </a:cubicBezTo>
                  <a:cubicBezTo>
                    <a:pt x="6290" y="8276"/>
                    <a:pt x="5910" y="8208"/>
                    <a:pt x="5535" y="8208"/>
                  </a:cubicBezTo>
                  <a:cubicBezTo>
                    <a:pt x="5128" y="8208"/>
                    <a:pt x="4728" y="8288"/>
                    <a:pt x="4663" y="8580"/>
                  </a:cubicBezTo>
                  <a:cubicBezTo>
                    <a:pt x="4652" y="8580"/>
                    <a:pt x="6082" y="9460"/>
                    <a:pt x="6010" y="9761"/>
                  </a:cubicBezTo>
                  <a:cubicBezTo>
                    <a:pt x="5829" y="9662"/>
                    <a:pt x="5642" y="9613"/>
                    <a:pt x="5452" y="9613"/>
                  </a:cubicBezTo>
                  <a:cubicBezTo>
                    <a:pt x="5284" y="9613"/>
                    <a:pt x="5113" y="9652"/>
                    <a:pt x="4942" y="9730"/>
                  </a:cubicBezTo>
                  <a:cubicBezTo>
                    <a:pt x="5253" y="9896"/>
                    <a:pt x="5336" y="10134"/>
                    <a:pt x="5181" y="10445"/>
                  </a:cubicBezTo>
                  <a:cubicBezTo>
                    <a:pt x="4847" y="10201"/>
                    <a:pt x="4702" y="10126"/>
                    <a:pt x="4602" y="10126"/>
                  </a:cubicBezTo>
                  <a:cubicBezTo>
                    <a:pt x="4445" y="10126"/>
                    <a:pt x="4400" y="10313"/>
                    <a:pt x="3898" y="10313"/>
                  </a:cubicBezTo>
                  <a:cubicBezTo>
                    <a:pt x="3801" y="10313"/>
                    <a:pt x="3688" y="10306"/>
                    <a:pt x="3554" y="10289"/>
                  </a:cubicBezTo>
                  <a:lnTo>
                    <a:pt x="3554" y="10289"/>
                  </a:lnTo>
                  <a:cubicBezTo>
                    <a:pt x="3450" y="10932"/>
                    <a:pt x="5202" y="10963"/>
                    <a:pt x="5181" y="11553"/>
                  </a:cubicBezTo>
                  <a:cubicBezTo>
                    <a:pt x="5281" y="11445"/>
                    <a:pt x="5380" y="11400"/>
                    <a:pt x="5477" y="11400"/>
                  </a:cubicBezTo>
                  <a:cubicBezTo>
                    <a:pt x="5883" y="11400"/>
                    <a:pt x="6273" y="12182"/>
                    <a:pt x="6725" y="12424"/>
                  </a:cubicBezTo>
                  <a:cubicBezTo>
                    <a:pt x="6477" y="12489"/>
                    <a:pt x="6182" y="12503"/>
                    <a:pt x="5872" y="12503"/>
                  </a:cubicBezTo>
                  <a:cubicBezTo>
                    <a:pt x="5624" y="12503"/>
                    <a:pt x="5367" y="12494"/>
                    <a:pt x="5116" y="12494"/>
                  </a:cubicBezTo>
                  <a:cubicBezTo>
                    <a:pt x="4519" y="12494"/>
                    <a:pt x="3956" y="12545"/>
                    <a:pt x="3637" y="12890"/>
                  </a:cubicBezTo>
                  <a:cubicBezTo>
                    <a:pt x="3959" y="13354"/>
                    <a:pt x="4870" y="14053"/>
                    <a:pt x="5453" y="14053"/>
                  </a:cubicBezTo>
                  <a:cubicBezTo>
                    <a:pt x="5470" y="14053"/>
                    <a:pt x="5486" y="14052"/>
                    <a:pt x="5502" y="14051"/>
                  </a:cubicBezTo>
                  <a:lnTo>
                    <a:pt x="5502" y="14051"/>
                  </a:lnTo>
                  <a:cubicBezTo>
                    <a:pt x="5461" y="14320"/>
                    <a:pt x="3565" y="14330"/>
                    <a:pt x="3295" y="14330"/>
                  </a:cubicBezTo>
                  <a:cubicBezTo>
                    <a:pt x="3128" y="15019"/>
                    <a:pt x="4962" y="15307"/>
                    <a:pt x="5776" y="15307"/>
                  </a:cubicBezTo>
                  <a:cubicBezTo>
                    <a:pt x="5819" y="15307"/>
                    <a:pt x="5859" y="15306"/>
                    <a:pt x="5896" y="15304"/>
                  </a:cubicBezTo>
                  <a:lnTo>
                    <a:pt x="5896" y="15304"/>
                  </a:lnTo>
                  <a:cubicBezTo>
                    <a:pt x="5202" y="15594"/>
                    <a:pt x="3699" y="16683"/>
                    <a:pt x="2559" y="16786"/>
                  </a:cubicBezTo>
                  <a:cubicBezTo>
                    <a:pt x="3284" y="17629"/>
                    <a:pt x="4018" y="17857"/>
                    <a:pt x="4746" y="17857"/>
                  </a:cubicBezTo>
                  <a:cubicBezTo>
                    <a:pt x="5487" y="17857"/>
                    <a:pt x="6221" y="17621"/>
                    <a:pt x="6932" y="17553"/>
                  </a:cubicBezTo>
                  <a:lnTo>
                    <a:pt x="6932" y="17553"/>
                  </a:lnTo>
                  <a:cubicBezTo>
                    <a:pt x="6766" y="18081"/>
                    <a:pt x="5440" y="18237"/>
                    <a:pt x="4974" y="18278"/>
                  </a:cubicBezTo>
                  <a:cubicBezTo>
                    <a:pt x="5173" y="18557"/>
                    <a:pt x="5429" y="18683"/>
                    <a:pt x="5752" y="18683"/>
                  </a:cubicBezTo>
                  <a:cubicBezTo>
                    <a:pt x="5765" y="18683"/>
                    <a:pt x="5779" y="18683"/>
                    <a:pt x="5792" y="18682"/>
                  </a:cubicBezTo>
                  <a:lnTo>
                    <a:pt x="5792" y="18682"/>
                  </a:lnTo>
                  <a:cubicBezTo>
                    <a:pt x="5528" y="18898"/>
                    <a:pt x="5138" y="18959"/>
                    <a:pt x="4698" y="18959"/>
                  </a:cubicBezTo>
                  <a:cubicBezTo>
                    <a:pt x="4115" y="18959"/>
                    <a:pt x="3446" y="18851"/>
                    <a:pt x="2876" y="18851"/>
                  </a:cubicBezTo>
                  <a:cubicBezTo>
                    <a:pt x="2391" y="18851"/>
                    <a:pt x="1978" y="18930"/>
                    <a:pt x="1751" y="19221"/>
                  </a:cubicBezTo>
                  <a:cubicBezTo>
                    <a:pt x="1938" y="19428"/>
                    <a:pt x="2166" y="19542"/>
                    <a:pt x="2446" y="19563"/>
                  </a:cubicBezTo>
                  <a:cubicBezTo>
                    <a:pt x="1824" y="20027"/>
                    <a:pt x="2102" y="20189"/>
                    <a:pt x="2509" y="20189"/>
                  </a:cubicBezTo>
                  <a:cubicBezTo>
                    <a:pt x="2793" y="20189"/>
                    <a:pt x="3140" y="20109"/>
                    <a:pt x="3285" y="19998"/>
                  </a:cubicBezTo>
                  <a:lnTo>
                    <a:pt x="3285" y="19998"/>
                  </a:lnTo>
                  <a:cubicBezTo>
                    <a:pt x="3409" y="20133"/>
                    <a:pt x="3036" y="20268"/>
                    <a:pt x="3160" y="20454"/>
                  </a:cubicBezTo>
                  <a:cubicBezTo>
                    <a:pt x="3308" y="20401"/>
                    <a:pt x="3424" y="20384"/>
                    <a:pt x="3523" y="20384"/>
                  </a:cubicBezTo>
                  <a:cubicBezTo>
                    <a:pt x="3704" y="20384"/>
                    <a:pt x="3828" y="20441"/>
                    <a:pt x="3979" y="20441"/>
                  </a:cubicBezTo>
                  <a:cubicBezTo>
                    <a:pt x="4102" y="20441"/>
                    <a:pt x="4242" y="20403"/>
                    <a:pt x="4445" y="20268"/>
                  </a:cubicBezTo>
                  <a:lnTo>
                    <a:pt x="4445" y="20268"/>
                  </a:lnTo>
                  <a:cubicBezTo>
                    <a:pt x="4412" y="20639"/>
                    <a:pt x="4388" y="20786"/>
                    <a:pt x="4471" y="20786"/>
                  </a:cubicBezTo>
                  <a:cubicBezTo>
                    <a:pt x="4546" y="20786"/>
                    <a:pt x="4707" y="20667"/>
                    <a:pt x="5025" y="20485"/>
                  </a:cubicBezTo>
                  <a:lnTo>
                    <a:pt x="5025" y="20485"/>
                  </a:lnTo>
                  <a:cubicBezTo>
                    <a:pt x="4922" y="20910"/>
                    <a:pt x="5875" y="20993"/>
                    <a:pt x="6300" y="20993"/>
                  </a:cubicBezTo>
                  <a:cubicBezTo>
                    <a:pt x="5948" y="21439"/>
                    <a:pt x="5425" y="21558"/>
                    <a:pt x="4876" y="21558"/>
                  </a:cubicBezTo>
                  <a:cubicBezTo>
                    <a:pt x="4326" y="21558"/>
                    <a:pt x="3751" y="21439"/>
                    <a:pt x="3295" y="21408"/>
                  </a:cubicBezTo>
                  <a:lnTo>
                    <a:pt x="3295" y="21408"/>
                  </a:lnTo>
                  <a:cubicBezTo>
                    <a:pt x="3525" y="21722"/>
                    <a:pt x="3563" y="21829"/>
                    <a:pt x="3427" y="21829"/>
                  </a:cubicBezTo>
                  <a:cubicBezTo>
                    <a:pt x="3212" y="21829"/>
                    <a:pt x="2564" y="21563"/>
                    <a:pt x="1544" y="21417"/>
                  </a:cubicBezTo>
                  <a:lnTo>
                    <a:pt x="1544" y="21417"/>
                  </a:lnTo>
                  <a:cubicBezTo>
                    <a:pt x="1875" y="21728"/>
                    <a:pt x="2207" y="21884"/>
                    <a:pt x="2591" y="21936"/>
                  </a:cubicBezTo>
                  <a:cubicBezTo>
                    <a:pt x="1804" y="22047"/>
                    <a:pt x="2637" y="22637"/>
                    <a:pt x="3437" y="22637"/>
                  </a:cubicBezTo>
                  <a:cubicBezTo>
                    <a:pt x="3532" y="22637"/>
                    <a:pt x="3628" y="22628"/>
                    <a:pt x="3720" y="22609"/>
                  </a:cubicBezTo>
                  <a:lnTo>
                    <a:pt x="3720" y="22609"/>
                  </a:lnTo>
                  <a:cubicBezTo>
                    <a:pt x="3548" y="22830"/>
                    <a:pt x="3703" y="22938"/>
                    <a:pt x="3912" y="22938"/>
                  </a:cubicBezTo>
                  <a:cubicBezTo>
                    <a:pt x="4056" y="22938"/>
                    <a:pt x="4226" y="22887"/>
                    <a:pt x="4332" y="22785"/>
                  </a:cubicBezTo>
                  <a:lnTo>
                    <a:pt x="4332" y="22785"/>
                  </a:lnTo>
                  <a:cubicBezTo>
                    <a:pt x="4076" y="23144"/>
                    <a:pt x="4035" y="23324"/>
                    <a:pt x="4207" y="23324"/>
                  </a:cubicBezTo>
                  <a:cubicBezTo>
                    <a:pt x="4329" y="23324"/>
                    <a:pt x="4557" y="23235"/>
                    <a:pt x="4891" y="23055"/>
                  </a:cubicBezTo>
                  <a:lnTo>
                    <a:pt x="4891" y="23055"/>
                  </a:lnTo>
                  <a:cubicBezTo>
                    <a:pt x="4362" y="24236"/>
                    <a:pt x="674" y="23469"/>
                    <a:pt x="1285" y="24226"/>
                  </a:cubicBezTo>
                  <a:cubicBezTo>
                    <a:pt x="1080" y="24121"/>
                    <a:pt x="883" y="24069"/>
                    <a:pt x="693" y="24069"/>
                  </a:cubicBezTo>
                  <a:cubicBezTo>
                    <a:pt x="508" y="24069"/>
                    <a:pt x="329" y="24118"/>
                    <a:pt x="155" y="24215"/>
                  </a:cubicBezTo>
                  <a:cubicBezTo>
                    <a:pt x="236" y="24286"/>
                    <a:pt x="1138" y="25554"/>
                    <a:pt x="1812" y="25554"/>
                  </a:cubicBezTo>
                  <a:cubicBezTo>
                    <a:pt x="1924" y="25554"/>
                    <a:pt x="2030" y="25519"/>
                    <a:pt x="2124" y="25438"/>
                  </a:cubicBezTo>
                  <a:lnTo>
                    <a:pt x="2124" y="25438"/>
                  </a:lnTo>
                  <a:cubicBezTo>
                    <a:pt x="3036" y="26080"/>
                    <a:pt x="1274" y="26163"/>
                    <a:pt x="1026" y="26225"/>
                  </a:cubicBezTo>
                  <a:cubicBezTo>
                    <a:pt x="1238" y="26402"/>
                    <a:pt x="1464" y="26487"/>
                    <a:pt x="1705" y="26487"/>
                  </a:cubicBezTo>
                  <a:cubicBezTo>
                    <a:pt x="1818" y="26487"/>
                    <a:pt x="1933" y="26469"/>
                    <a:pt x="2052" y="26432"/>
                  </a:cubicBezTo>
                  <a:lnTo>
                    <a:pt x="2052" y="26432"/>
                  </a:lnTo>
                  <a:cubicBezTo>
                    <a:pt x="1757" y="26618"/>
                    <a:pt x="1455" y="26934"/>
                    <a:pt x="1709" y="26934"/>
                  </a:cubicBezTo>
                  <a:cubicBezTo>
                    <a:pt x="1768" y="26934"/>
                    <a:pt x="1855" y="26917"/>
                    <a:pt x="1979" y="26878"/>
                  </a:cubicBezTo>
                  <a:lnTo>
                    <a:pt x="1979" y="26878"/>
                  </a:lnTo>
                  <a:cubicBezTo>
                    <a:pt x="1832" y="27053"/>
                    <a:pt x="2030" y="27102"/>
                    <a:pt x="2263" y="27102"/>
                  </a:cubicBezTo>
                  <a:cubicBezTo>
                    <a:pt x="2459" y="27102"/>
                    <a:pt x="2680" y="27068"/>
                    <a:pt x="2746" y="27044"/>
                  </a:cubicBezTo>
                  <a:lnTo>
                    <a:pt x="2746" y="27044"/>
                  </a:lnTo>
                  <a:cubicBezTo>
                    <a:pt x="2870" y="27293"/>
                    <a:pt x="2559" y="27334"/>
                    <a:pt x="3367" y="27365"/>
                  </a:cubicBezTo>
                  <a:cubicBezTo>
                    <a:pt x="3160" y="27582"/>
                    <a:pt x="2729" y="27637"/>
                    <a:pt x="2260" y="27637"/>
                  </a:cubicBezTo>
                  <a:cubicBezTo>
                    <a:pt x="1790" y="27637"/>
                    <a:pt x="1283" y="27582"/>
                    <a:pt x="923" y="27582"/>
                  </a:cubicBezTo>
                  <a:cubicBezTo>
                    <a:pt x="838" y="27582"/>
                    <a:pt x="760" y="27585"/>
                    <a:pt x="694" y="27593"/>
                  </a:cubicBezTo>
                  <a:cubicBezTo>
                    <a:pt x="1301" y="27926"/>
                    <a:pt x="1289" y="27970"/>
                    <a:pt x="1084" y="27970"/>
                  </a:cubicBezTo>
                  <a:cubicBezTo>
                    <a:pt x="1011" y="27970"/>
                    <a:pt x="913" y="27964"/>
                    <a:pt x="810" y="27964"/>
                  </a:cubicBezTo>
                  <a:cubicBezTo>
                    <a:pt x="555" y="27964"/>
                    <a:pt x="267" y="27998"/>
                    <a:pt x="238" y="28235"/>
                  </a:cubicBezTo>
                  <a:cubicBezTo>
                    <a:pt x="228" y="28340"/>
                    <a:pt x="353" y="28375"/>
                    <a:pt x="530" y="28375"/>
                  </a:cubicBezTo>
                  <a:cubicBezTo>
                    <a:pt x="862" y="28375"/>
                    <a:pt x="1378" y="28249"/>
                    <a:pt x="1513" y="28215"/>
                  </a:cubicBezTo>
                  <a:lnTo>
                    <a:pt x="1513" y="28215"/>
                  </a:lnTo>
                  <a:cubicBezTo>
                    <a:pt x="1052" y="28779"/>
                    <a:pt x="1478" y="29001"/>
                    <a:pt x="1950" y="29001"/>
                  </a:cubicBezTo>
                  <a:cubicBezTo>
                    <a:pt x="2188" y="29001"/>
                    <a:pt x="2438" y="28944"/>
                    <a:pt x="2591" y="28847"/>
                  </a:cubicBezTo>
                  <a:lnTo>
                    <a:pt x="2591" y="28847"/>
                  </a:lnTo>
                  <a:cubicBezTo>
                    <a:pt x="2601" y="29034"/>
                    <a:pt x="2591" y="29220"/>
                    <a:pt x="2559" y="29407"/>
                  </a:cubicBezTo>
                  <a:cubicBezTo>
                    <a:pt x="1617" y="29635"/>
                    <a:pt x="477" y="29821"/>
                    <a:pt x="404" y="29842"/>
                  </a:cubicBezTo>
                  <a:cubicBezTo>
                    <a:pt x="404" y="30002"/>
                    <a:pt x="491" y="30080"/>
                    <a:pt x="665" y="30080"/>
                  </a:cubicBezTo>
                  <a:cubicBezTo>
                    <a:pt x="739" y="30080"/>
                    <a:pt x="828" y="30066"/>
                    <a:pt x="933" y="30038"/>
                  </a:cubicBezTo>
                  <a:lnTo>
                    <a:pt x="933" y="30038"/>
                  </a:lnTo>
                  <a:cubicBezTo>
                    <a:pt x="839" y="30132"/>
                    <a:pt x="0" y="30463"/>
                    <a:pt x="83" y="30691"/>
                  </a:cubicBezTo>
                  <a:cubicBezTo>
                    <a:pt x="436" y="30609"/>
                    <a:pt x="777" y="30526"/>
                    <a:pt x="1129" y="30443"/>
                  </a:cubicBezTo>
                  <a:lnTo>
                    <a:pt x="1129" y="30443"/>
                  </a:lnTo>
                  <a:cubicBezTo>
                    <a:pt x="875" y="30811"/>
                    <a:pt x="876" y="31072"/>
                    <a:pt x="1144" y="31072"/>
                  </a:cubicBezTo>
                  <a:cubicBezTo>
                    <a:pt x="1268" y="31072"/>
                    <a:pt x="1449" y="31016"/>
                    <a:pt x="1689" y="30888"/>
                  </a:cubicBezTo>
                  <a:lnTo>
                    <a:pt x="1689" y="30888"/>
                  </a:lnTo>
                  <a:cubicBezTo>
                    <a:pt x="1664" y="31098"/>
                    <a:pt x="1806" y="31156"/>
                    <a:pt x="2035" y="31156"/>
                  </a:cubicBezTo>
                  <a:cubicBezTo>
                    <a:pt x="2316" y="31156"/>
                    <a:pt x="2726" y="31068"/>
                    <a:pt x="3118" y="31068"/>
                  </a:cubicBezTo>
                  <a:cubicBezTo>
                    <a:pt x="3210" y="31068"/>
                    <a:pt x="3300" y="31073"/>
                    <a:pt x="3388" y="31085"/>
                  </a:cubicBezTo>
                  <a:cubicBezTo>
                    <a:pt x="2964" y="31219"/>
                    <a:pt x="2414" y="31251"/>
                    <a:pt x="2114" y="31572"/>
                  </a:cubicBezTo>
                  <a:cubicBezTo>
                    <a:pt x="2233" y="31631"/>
                    <a:pt x="2352" y="31660"/>
                    <a:pt x="2473" y="31660"/>
                  </a:cubicBezTo>
                  <a:cubicBezTo>
                    <a:pt x="2563" y="31660"/>
                    <a:pt x="2653" y="31644"/>
                    <a:pt x="2746" y="31613"/>
                  </a:cubicBezTo>
                  <a:lnTo>
                    <a:pt x="2746" y="31613"/>
                  </a:lnTo>
                  <a:cubicBezTo>
                    <a:pt x="2414" y="31769"/>
                    <a:pt x="2331" y="31945"/>
                    <a:pt x="2476" y="32152"/>
                  </a:cubicBezTo>
                  <a:cubicBezTo>
                    <a:pt x="2798" y="32048"/>
                    <a:pt x="3130" y="31945"/>
                    <a:pt x="3450" y="31841"/>
                  </a:cubicBezTo>
                  <a:lnTo>
                    <a:pt x="3450" y="31841"/>
                  </a:lnTo>
                  <a:cubicBezTo>
                    <a:pt x="3183" y="32332"/>
                    <a:pt x="3445" y="32510"/>
                    <a:pt x="3810" y="32510"/>
                  </a:cubicBezTo>
                  <a:cubicBezTo>
                    <a:pt x="4154" y="32510"/>
                    <a:pt x="4591" y="32353"/>
                    <a:pt x="4767" y="32152"/>
                  </a:cubicBezTo>
                  <a:cubicBezTo>
                    <a:pt x="4832" y="32444"/>
                    <a:pt x="4890" y="32564"/>
                    <a:pt x="4979" y="32564"/>
                  </a:cubicBezTo>
                  <a:cubicBezTo>
                    <a:pt x="5088" y="32564"/>
                    <a:pt x="5243" y="32380"/>
                    <a:pt x="5513" y="32111"/>
                  </a:cubicBezTo>
                  <a:cubicBezTo>
                    <a:pt x="5570" y="32461"/>
                    <a:pt x="5720" y="32589"/>
                    <a:pt x="5917" y="32589"/>
                  </a:cubicBezTo>
                  <a:cubicBezTo>
                    <a:pt x="6454" y="32589"/>
                    <a:pt x="7335" y="31626"/>
                    <a:pt x="7585" y="31626"/>
                  </a:cubicBezTo>
                  <a:cubicBezTo>
                    <a:pt x="7640" y="31626"/>
                    <a:pt x="7665" y="31674"/>
                    <a:pt x="7647" y="31790"/>
                  </a:cubicBezTo>
                  <a:cubicBezTo>
                    <a:pt x="7823" y="31613"/>
                    <a:pt x="7989" y="31427"/>
                    <a:pt x="8165" y="31251"/>
                  </a:cubicBezTo>
                  <a:cubicBezTo>
                    <a:pt x="8242" y="31357"/>
                    <a:pt x="8289" y="31403"/>
                    <a:pt x="8320" y="31403"/>
                  </a:cubicBezTo>
                  <a:cubicBezTo>
                    <a:pt x="8388" y="31403"/>
                    <a:pt x="8374" y="31172"/>
                    <a:pt x="8424" y="30857"/>
                  </a:cubicBezTo>
                  <a:cubicBezTo>
                    <a:pt x="9367" y="31302"/>
                    <a:pt x="8704" y="32391"/>
                    <a:pt x="8445" y="33137"/>
                  </a:cubicBezTo>
                  <a:lnTo>
                    <a:pt x="10548" y="33137"/>
                  </a:lnTo>
                  <a:cubicBezTo>
                    <a:pt x="10569" y="32598"/>
                    <a:pt x="10362" y="32111"/>
                    <a:pt x="10372" y="31562"/>
                  </a:cubicBezTo>
                  <a:cubicBezTo>
                    <a:pt x="10381" y="31560"/>
                    <a:pt x="10390" y="31560"/>
                    <a:pt x="10399" y="31560"/>
                  </a:cubicBezTo>
                  <a:cubicBezTo>
                    <a:pt x="10647" y="31560"/>
                    <a:pt x="10843" y="32044"/>
                    <a:pt x="10896" y="32044"/>
                  </a:cubicBezTo>
                  <a:cubicBezTo>
                    <a:pt x="10915" y="32044"/>
                    <a:pt x="10914" y="31979"/>
                    <a:pt x="10890" y="31800"/>
                  </a:cubicBezTo>
                  <a:lnTo>
                    <a:pt x="10890" y="31800"/>
                  </a:lnTo>
                  <a:cubicBezTo>
                    <a:pt x="11280" y="32219"/>
                    <a:pt x="12247" y="32504"/>
                    <a:pt x="12912" y="32504"/>
                  </a:cubicBezTo>
                  <a:cubicBezTo>
                    <a:pt x="13430" y="32504"/>
                    <a:pt x="13764" y="32331"/>
                    <a:pt x="13501" y="31914"/>
                  </a:cubicBezTo>
                  <a:lnTo>
                    <a:pt x="13501" y="31914"/>
                  </a:lnTo>
                  <a:cubicBezTo>
                    <a:pt x="13738" y="32007"/>
                    <a:pt x="14677" y="32375"/>
                    <a:pt x="15294" y="32375"/>
                  </a:cubicBezTo>
                  <a:cubicBezTo>
                    <a:pt x="15703" y="32375"/>
                    <a:pt x="15971" y="32214"/>
                    <a:pt x="15801" y="31707"/>
                  </a:cubicBezTo>
                  <a:lnTo>
                    <a:pt x="15801" y="31707"/>
                  </a:lnTo>
                  <a:cubicBezTo>
                    <a:pt x="16073" y="31875"/>
                    <a:pt x="17013" y="32238"/>
                    <a:pt x="17482" y="32238"/>
                  </a:cubicBezTo>
                  <a:cubicBezTo>
                    <a:pt x="17532" y="32238"/>
                    <a:pt x="17577" y="32234"/>
                    <a:pt x="17615" y="32225"/>
                  </a:cubicBezTo>
                  <a:cubicBezTo>
                    <a:pt x="17387" y="31857"/>
                    <a:pt x="17483" y="31806"/>
                    <a:pt x="17599" y="31806"/>
                  </a:cubicBezTo>
                  <a:cubicBezTo>
                    <a:pt x="17644" y="31806"/>
                    <a:pt x="17691" y="31813"/>
                    <a:pt x="17724" y="31813"/>
                  </a:cubicBezTo>
                  <a:cubicBezTo>
                    <a:pt x="17808" y="31813"/>
                    <a:pt x="17798" y="31764"/>
                    <a:pt x="17408" y="31417"/>
                  </a:cubicBezTo>
                  <a:lnTo>
                    <a:pt x="17408" y="31417"/>
                  </a:lnTo>
                  <a:cubicBezTo>
                    <a:pt x="17728" y="31520"/>
                    <a:pt x="18039" y="31624"/>
                    <a:pt x="18350" y="31738"/>
                  </a:cubicBezTo>
                  <a:cubicBezTo>
                    <a:pt x="18184" y="31937"/>
                    <a:pt x="17989" y="32217"/>
                    <a:pt x="18043" y="32217"/>
                  </a:cubicBezTo>
                  <a:cubicBezTo>
                    <a:pt x="18093" y="32217"/>
                    <a:pt x="18357" y="31977"/>
                    <a:pt x="19055" y="31209"/>
                  </a:cubicBezTo>
                  <a:cubicBezTo>
                    <a:pt x="18257" y="31116"/>
                    <a:pt x="17325" y="31064"/>
                    <a:pt x="16630" y="30639"/>
                  </a:cubicBezTo>
                  <a:cubicBezTo>
                    <a:pt x="16679" y="30563"/>
                    <a:pt x="16748" y="30538"/>
                    <a:pt x="16821" y="30538"/>
                  </a:cubicBezTo>
                  <a:cubicBezTo>
                    <a:pt x="16967" y="30538"/>
                    <a:pt x="17129" y="30639"/>
                    <a:pt x="17171" y="30639"/>
                  </a:cubicBezTo>
                  <a:cubicBezTo>
                    <a:pt x="17203" y="30639"/>
                    <a:pt x="17166" y="30582"/>
                    <a:pt x="17003" y="30381"/>
                  </a:cubicBezTo>
                  <a:cubicBezTo>
                    <a:pt x="17265" y="30381"/>
                    <a:pt x="17459" y="30396"/>
                    <a:pt x="17574" y="30396"/>
                  </a:cubicBezTo>
                  <a:cubicBezTo>
                    <a:pt x="17767" y="30396"/>
                    <a:pt x="17738" y="30352"/>
                    <a:pt x="17438" y="30111"/>
                  </a:cubicBezTo>
                  <a:cubicBezTo>
                    <a:pt x="18382" y="30080"/>
                    <a:pt x="18485" y="29976"/>
                    <a:pt x="17770" y="29790"/>
                  </a:cubicBezTo>
                  <a:cubicBezTo>
                    <a:pt x="18345" y="29790"/>
                    <a:pt x="18411" y="29668"/>
                    <a:pt x="17990" y="29444"/>
                  </a:cubicBezTo>
                  <a:lnTo>
                    <a:pt x="17990" y="29444"/>
                  </a:lnTo>
                  <a:cubicBezTo>
                    <a:pt x="18220" y="29565"/>
                    <a:pt x="18404" y="29625"/>
                    <a:pt x="18543" y="29625"/>
                  </a:cubicBezTo>
                  <a:cubicBezTo>
                    <a:pt x="18706" y="29625"/>
                    <a:pt x="18804" y="29542"/>
                    <a:pt x="18838" y="29375"/>
                  </a:cubicBezTo>
                  <a:cubicBezTo>
                    <a:pt x="18009" y="29034"/>
                    <a:pt x="18050" y="29085"/>
                    <a:pt x="18972" y="29034"/>
                  </a:cubicBezTo>
                  <a:cubicBezTo>
                    <a:pt x="18998" y="28757"/>
                    <a:pt x="18857" y="28618"/>
                    <a:pt x="18547" y="28618"/>
                  </a:cubicBezTo>
                  <a:cubicBezTo>
                    <a:pt x="18370" y="28618"/>
                    <a:pt x="18139" y="28663"/>
                    <a:pt x="17853" y="28753"/>
                  </a:cubicBezTo>
                  <a:cubicBezTo>
                    <a:pt x="17864" y="28463"/>
                    <a:pt x="19335" y="28505"/>
                    <a:pt x="19107" y="28090"/>
                  </a:cubicBezTo>
                  <a:lnTo>
                    <a:pt x="19107" y="28090"/>
                  </a:lnTo>
                  <a:lnTo>
                    <a:pt x="17832" y="28339"/>
                  </a:lnTo>
                  <a:cubicBezTo>
                    <a:pt x="18267" y="28194"/>
                    <a:pt x="18412" y="28028"/>
                    <a:pt x="18247" y="27832"/>
                  </a:cubicBezTo>
                  <a:lnTo>
                    <a:pt x="18247" y="27832"/>
                  </a:lnTo>
                  <a:cubicBezTo>
                    <a:pt x="17548" y="27963"/>
                    <a:pt x="16802" y="28124"/>
                    <a:pt x="16084" y="28124"/>
                  </a:cubicBezTo>
                  <a:cubicBezTo>
                    <a:pt x="15160" y="28124"/>
                    <a:pt x="14281" y="27858"/>
                    <a:pt x="13605" y="26920"/>
                  </a:cubicBezTo>
                  <a:lnTo>
                    <a:pt x="13605" y="26920"/>
                  </a:lnTo>
                  <a:cubicBezTo>
                    <a:pt x="14005" y="27174"/>
                    <a:pt x="14175" y="27241"/>
                    <a:pt x="14250" y="27241"/>
                  </a:cubicBezTo>
                  <a:cubicBezTo>
                    <a:pt x="14332" y="27241"/>
                    <a:pt x="14300" y="27159"/>
                    <a:pt x="14338" y="27159"/>
                  </a:cubicBezTo>
                  <a:cubicBezTo>
                    <a:pt x="14374" y="27159"/>
                    <a:pt x="14477" y="27236"/>
                    <a:pt x="14817" y="27542"/>
                  </a:cubicBezTo>
                  <a:cubicBezTo>
                    <a:pt x="14760" y="27156"/>
                    <a:pt x="14734" y="27004"/>
                    <a:pt x="14812" y="27004"/>
                  </a:cubicBezTo>
                  <a:cubicBezTo>
                    <a:pt x="14904" y="27004"/>
                    <a:pt x="15142" y="27214"/>
                    <a:pt x="15646" y="27500"/>
                  </a:cubicBezTo>
                  <a:cubicBezTo>
                    <a:pt x="15614" y="27140"/>
                    <a:pt x="15760" y="27010"/>
                    <a:pt x="15975" y="27010"/>
                  </a:cubicBezTo>
                  <a:cubicBezTo>
                    <a:pt x="16242" y="27010"/>
                    <a:pt x="16615" y="27210"/>
                    <a:pt x="16879" y="27417"/>
                  </a:cubicBezTo>
                  <a:cubicBezTo>
                    <a:pt x="17107" y="27251"/>
                    <a:pt x="17014" y="27054"/>
                    <a:pt x="16609" y="26826"/>
                  </a:cubicBezTo>
                  <a:cubicBezTo>
                    <a:pt x="16689" y="26757"/>
                    <a:pt x="18364" y="26484"/>
                    <a:pt x="18600" y="26484"/>
                  </a:cubicBezTo>
                  <a:cubicBezTo>
                    <a:pt x="18608" y="26484"/>
                    <a:pt x="18615" y="26484"/>
                    <a:pt x="18620" y="26485"/>
                  </a:cubicBezTo>
                  <a:cubicBezTo>
                    <a:pt x="18340" y="26329"/>
                    <a:pt x="18060" y="26174"/>
                    <a:pt x="17791" y="26018"/>
                  </a:cubicBezTo>
                  <a:cubicBezTo>
                    <a:pt x="17819" y="26016"/>
                    <a:pt x="17846" y="26015"/>
                    <a:pt x="17874" y="26015"/>
                  </a:cubicBezTo>
                  <a:cubicBezTo>
                    <a:pt x="18157" y="26015"/>
                    <a:pt x="18432" y="26102"/>
                    <a:pt x="18702" y="26102"/>
                  </a:cubicBezTo>
                  <a:cubicBezTo>
                    <a:pt x="18848" y="26102"/>
                    <a:pt x="18993" y="26076"/>
                    <a:pt x="19138" y="25997"/>
                  </a:cubicBezTo>
                  <a:cubicBezTo>
                    <a:pt x="18966" y="25842"/>
                    <a:pt x="18768" y="25764"/>
                    <a:pt x="18544" y="25764"/>
                  </a:cubicBezTo>
                  <a:cubicBezTo>
                    <a:pt x="18485" y="25764"/>
                    <a:pt x="18424" y="25769"/>
                    <a:pt x="18361" y="25780"/>
                  </a:cubicBezTo>
                  <a:cubicBezTo>
                    <a:pt x="18796" y="25541"/>
                    <a:pt x="14288" y="25117"/>
                    <a:pt x="13480" y="24329"/>
                  </a:cubicBezTo>
                  <a:cubicBezTo>
                    <a:pt x="14221" y="24256"/>
                    <a:pt x="14769" y="24240"/>
                    <a:pt x="15212" y="24240"/>
                  </a:cubicBezTo>
                  <a:cubicBezTo>
                    <a:pt x="15588" y="24240"/>
                    <a:pt x="15889" y="24252"/>
                    <a:pt x="16169" y="24252"/>
                  </a:cubicBezTo>
                  <a:cubicBezTo>
                    <a:pt x="16920" y="24252"/>
                    <a:pt x="17523" y="24165"/>
                    <a:pt x="19013" y="23531"/>
                  </a:cubicBezTo>
                  <a:cubicBezTo>
                    <a:pt x="18702" y="23428"/>
                    <a:pt x="18620" y="23096"/>
                    <a:pt x="18392" y="23024"/>
                  </a:cubicBezTo>
                  <a:cubicBezTo>
                    <a:pt x="18672" y="22900"/>
                    <a:pt x="18962" y="22785"/>
                    <a:pt x="19252" y="22672"/>
                  </a:cubicBezTo>
                  <a:lnTo>
                    <a:pt x="19252" y="22672"/>
                  </a:lnTo>
                  <a:cubicBezTo>
                    <a:pt x="19239" y="22673"/>
                    <a:pt x="19223" y="22673"/>
                    <a:pt x="19206" y="22673"/>
                  </a:cubicBezTo>
                  <a:cubicBezTo>
                    <a:pt x="18625" y="22673"/>
                    <a:pt x="15814" y="22191"/>
                    <a:pt x="15553" y="22050"/>
                  </a:cubicBezTo>
                  <a:cubicBezTo>
                    <a:pt x="15821" y="21863"/>
                    <a:pt x="16096" y="21772"/>
                    <a:pt x="16375" y="21772"/>
                  </a:cubicBezTo>
                  <a:cubicBezTo>
                    <a:pt x="16593" y="21772"/>
                    <a:pt x="16813" y="21827"/>
                    <a:pt x="17035" y="21936"/>
                  </a:cubicBezTo>
                  <a:cubicBezTo>
                    <a:pt x="16598" y="21663"/>
                    <a:pt x="16572" y="21531"/>
                    <a:pt x="16957" y="21531"/>
                  </a:cubicBezTo>
                  <a:cubicBezTo>
                    <a:pt x="17083" y="21531"/>
                    <a:pt x="17254" y="21545"/>
                    <a:pt x="17470" y="21573"/>
                  </a:cubicBezTo>
                  <a:cubicBezTo>
                    <a:pt x="17273" y="21470"/>
                    <a:pt x="17118" y="21397"/>
                    <a:pt x="16962" y="21314"/>
                  </a:cubicBezTo>
                  <a:lnTo>
                    <a:pt x="16962" y="21314"/>
                  </a:lnTo>
                  <a:cubicBezTo>
                    <a:pt x="16976" y="21316"/>
                    <a:pt x="16991" y="21317"/>
                    <a:pt x="17008" y="21317"/>
                  </a:cubicBezTo>
                  <a:cubicBezTo>
                    <a:pt x="17327" y="21317"/>
                    <a:pt x="17955" y="20938"/>
                    <a:pt x="18122" y="20672"/>
                  </a:cubicBezTo>
                  <a:lnTo>
                    <a:pt x="18122" y="20672"/>
                  </a:lnTo>
                  <a:cubicBezTo>
                    <a:pt x="18113" y="20686"/>
                    <a:pt x="18068" y="20693"/>
                    <a:pt x="17995" y="20693"/>
                  </a:cubicBezTo>
                  <a:cubicBezTo>
                    <a:pt x="17384" y="20693"/>
                    <a:pt x="14795" y="20234"/>
                    <a:pt x="14527" y="20040"/>
                  </a:cubicBezTo>
                  <a:cubicBezTo>
                    <a:pt x="15025" y="19936"/>
                    <a:pt x="16444" y="20143"/>
                    <a:pt x="16019" y="19677"/>
                  </a:cubicBezTo>
                  <a:lnTo>
                    <a:pt x="16019" y="19677"/>
                  </a:lnTo>
                  <a:cubicBezTo>
                    <a:pt x="16142" y="19716"/>
                    <a:pt x="16241" y="19734"/>
                    <a:pt x="16322" y="19734"/>
                  </a:cubicBezTo>
                  <a:cubicBezTo>
                    <a:pt x="16817" y="19734"/>
                    <a:pt x="16640" y="19066"/>
                    <a:pt x="17014" y="18558"/>
                  </a:cubicBezTo>
                  <a:cubicBezTo>
                    <a:pt x="16981" y="18551"/>
                    <a:pt x="16946" y="18548"/>
                    <a:pt x="16908" y="18548"/>
                  </a:cubicBezTo>
                  <a:cubicBezTo>
                    <a:pt x="16502" y="18548"/>
                    <a:pt x="15837" y="18890"/>
                    <a:pt x="15328" y="18890"/>
                  </a:cubicBezTo>
                  <a:cubicBezTo>
                    <a:pt x="15051" y="18890"/>
                    <a:pt x="14820" y="18789"/>
                    <a:pt x="14703" y="18475"/>
                  </a:cubicBezTo>
                  <a:cubicBezTo>
                    <a:pt x="14763" y="18458"/>
                    <a:pt x="14821" y="18452"/>
                    <a:pt x="14877" y="18452"/>
                  </a:cubicBezTo>
                  <a:cubicBezTo>
                    <a:pt x="15037" y="18452"/>
                    <a:pt x="15187" y="18501"/>
                    <a:pt x="15350" y="18501"/>
                  </a:cubicBezTo>
                  <a:cubicBezTo>
                    <a:pt x="15379" y="18501"/>
                    <a:pt x="15409" y="18499"/>
                    <a:pt x="15439" y="18496"/>
                  </a:cubicBezTo>
                  <a:cubicBezTo>
                    <a:pt x="15377" y="18330"/>
                    <a:pt x="15273" y="18185"/>
                    <a:pt x="15117" y="18081"/>
                  </a:cubicBezTo>
                  <a:cubicBezTo>
                    <a:pt x="15625" y="18019"/>
                    <a:pt x="15750" y="17957"/>
                    <a:pt x="15771" y="17480"/>
                  </a:cubicBezTo>
                  <a:lnTo>
                    <a:pt x="15771" y="17480"/>
                  </a:lnTo>
                  <a:cubicBezTo>
                    <a:pt x="15537" y="17584"/>
                    <a:pt x="14895" y="17687"/>
                    <a:pt x="14281" y="17687"/>
                  </a:cubicBezTo>
                  <a:cubicBezTo>
                    <a:pt x="13725" y="17687"/>
                    <a:pt x="13191" y="17602"/>
                    <a:pt x="13004" y="17356"/>
                  </a:cubicBezTo>
                  <a:lnTo>
                    <a:pt x="13004" y="17356"/>
                  </a:lnTo>
                  <a:cubicBezTo>
                    <a:pt x="13022" y="17359"/>
                    <a:pt x="13045" y="17361"/>
                    <a:pt x="13071" y="17361"/>
                  </a:cubicBezTo>
                  <a:cubicBezTo>
                    <a:pt x="13369" y="17361"/>
                    <a:pt x="14133" y="17159"/>
                    <a:pt x="14589" y="17045"/>
                  </a:cubicBezTo>
                  <a:cubicBezTo>
                    <a:pt x="14413" y="16879"/>
                    <a:pt x="14226" y="16703"/>
                    <a:pt x="14040" y="16538"/>
                  </a:cubicBezTo>
                  <a:cubicBezTo>
                    <a:pt x="14164" y="16538"/>
                    <a:pt x="15978" y="16237"/>
                    <a:pt x="15501" y="15957"/>
                  </a:cubicBezTo>
                  <a:cubicBezTo>
                    <a:pt x="16123" y="15739"/>
                    <a:pt x="16112" y="15594"/>
                    <a:pt x="15480" y="15522"/>
                  </a:cubicBezTo>
                  <a:cubicBezTo>
                    <a:pt x="15635" y="15346"/>
                    <a:pt x="15416" y="15297"/>
                    <a:pt x="15120" y="15297"/>
                  </a:cubicBezTo>
                  <a:cubicBezTo>
                    <a:pt x="14749" y="15297"/>
                    <a:pt x="14258" y="15374"/>
                    <a:pt x="14234" y="15374"/>
                  </a:cubicBezTo>
                  <a:cubicBezTo>
                    <a:pt x="14230" y="15374"/>
                    <a:pt x="14240" y="15372"/>
                    <a:pt x="14268" y="15366"/>
                  </a:cubicBezTo>
                  <a:cubicBezTo>
                    <a:pt x="14081" y="15108"/>
                    <a:pt x="14817" y="15149"/>
                    <a:pt x="14599" y="14921"/>
                  </a:cubicBezTo>
                  <a:lnTo>
                    <a:pt x="14599" y="14921"/>
                  </a:lnTo>
                  <a:cubicBezTo>
                    <a:pt x="14559" y="14936"/>
                    <a:pt x="13957" y="15078"/>
                    <a:pt x="13296" y="15078"/>
                  </a:cubicBezTo>
                  <a:cubicBezTo>
                    <a:pt x="12596" y="15078"/>
                    <a:pt x="11829" y="14919"/>
                    <a:pt x="11594" y="14279"/>
                  </a:cubicBezTo>
                  <a:lnTo>
                    <a:pt x="11594" y="14279"/>
                  </a:lnTo>
                  <a:cubicBezTo>
                    <a:pt x="12049" y="14487"/>
                    <a:pt x="12439" y="14573"/>
                    <a:pt x="12784" y="14573"/>
                  </a:cubicBezTo>
                  <a:cubicBezTo>
                    <a:pt x="13920" y="14573"/>
                    <a:pt x="14575" y="13642"/>
                    <a:pt x="15449" y="13045"/>
                  </a:cubicBezTo>
                  <a:cubicBezTo>
                    <a:pt x="14998" y="12920"/>
                    <a:pt x="14717" y="12897"/>
                    <a:pt x="14477" y="12897"/>
                  </a:cubicBezTo>
                  <a:cubicBezTo>
                    <a:pt x="14346" y="12897"/>
                    <a:pt x="14227" y="12904"/>
                    <a:pt x="14098" y="12904"/>
                  </a:cubicBezTo>
                  <a:cubicBezTo>
                    <a:pt x="13863" y="12904"/>
                    <a:pt x="13597" y="12882"/>
                    <a:pt x="13169" y="12755"/>
                  </a:cubicBezTo>
                  <a:cubicBezTo>
                    <a:pt x="13698" y="12559"/>
                    <a:pt x="10839" y="12372"/>
                    <a:pt x="10320" y="11636"/>
                  </a:cubicBezTo>
                  <a:lnTo>
                    <a:pt x="10320" y="11636"/>
                  </a:lnTo>
                  <a:cubicBezTo>
                    <a:pt x="10544" y="11721"/>
                    <a:pt x="11089" y="11838"/>
                    <a:pt x="11539" y="11838"/>
                  </a:cubicBezTo>
                  <a:cubicBezTo>
                    <a:pt x="11860" y="11838"/>
                    <a:pt x="12133" y="11778"/>
                    <a:pt x="12206" y="11606"/>
                  </a:cubicBezTo>
                  <a:lnTo>
                    <a:pt x="12206" y="11606"/>
                  </a:lnTo>
                  <a:cubicBezTo>
                    <a:pt x="12203" y="11820"/>
                    <a:pt x="12328" y="11894"/>
                    <a:pt x="12502" y="11894"/>
                  </a:cubicBezTo>
                  <a:cubicBezTo>
                    <a:pt x="12887" y="11894"/>
                    <a:pt x="13516" y="11533"/>
                    <a:pt x="13542" y="11533"/>
                  </a:cubicBezTo>
                  <a:cubicBezTo>
                    <a:pt x="13542" y="11533"/>
                    <a:pt x="13542" y="11533"/>
                    <a:pt x="13542" y="11533"/>
                  </a:cubicBezTo>
                  <a:cubicBezTo>
                    <a:pt x="13480" y="11419"/>
                    <a:pt x="13397" y="10870"/>
                    <a:pt x="13460" y="10818"/>
                  </a:cubicBezTo>
                  <a:lnTo>
                    <a:pt x="13460" y="10818"/>
                  </a:lnTo>
                  <a:cubicBezTo>
                    <a:pt x="13524" y="10866"/>
                    <a:pt x="13637" y="10887"/>
                    <a:pt x="13772" y="10887"/>
                  </a:cubicBezTo>
                  <a:cubicBezTo>
                    <a:pt x="14227" y="10887"/>
                    <a:pt x="14922" y="10645"/>
                    <a:pt x="14786" y="10342"/>
                  </a:cubicBezTo>
                  <a:cubicBezTo>
                    <a:pt x="13876" y="10342"/>
                    <a:pt x="14096" y="10080"/>
                    <a:pt x="14033" y="10080"/>
                  </a:cubicBezTo>
                  <a:cubicBezTo>
                    <a:pt x="13995" y="10080"/>
                    <a:pt x="13858" y="10172"/>
                    <a:pt x="13325" y="10466"/>
                  </a:cubicBezTo>
                  <a:cubicBezTo>
                    <a:pt x="13211" y="10279"/>
                    <a:pt x="13180" y="10206"/>
                    <a:pt x="13356" y="9916"/>
                  </a:cubicBezTo>
                  <a:cubicBezTo>
                    <a:pt x="13351" y="9916"/>
                    <a:pt x="13346" y="9916"/>
                    <a:pt x="13341" y="9916"/>
                  </a:cubicBezTo>
                  <a:cubicBezTo>
                    <a:pt x="12667" y="9916"/>
                    <a:pt x="12291" y="10333"/>
                    <a:pt x="11791" y="10333"/>
                  </a:cubicBezTo>
                  <a:cubicBezTo>
                    <a:pt x="11469" y="10333"/>
                    <a:pt x="11095" y="10161"/>
                    <a:pt x="10558" y="9595"/>
                  </a:cubicBezTo>
                  <a:cubicBezTo>
                    <a:pt x="10590" y="9557"/>
                    <a:pt x="10631" y="9541"/>
                    <a:pt x="10678" y="9541"/>
                  </a:cubicBezTo>
                  <a:cubicBezTo>
                    <a:pt x="10865" y="9541"/>
                    <a:pt x="11145" y="9791"/>
                    <a:pt x="11279" y="9791"/>
                  </a:cubicBezTo>
                  <a:cubicBezTo>
                    <a:pt x="11344" y="9791"/>
                    <a:pt x="11375" y="9734"/>
                    <a:pt x="11346" y="9564"/>
                  </a:cubicBezTo>
                  <a:lnTo>
                    <a:pt x="11346" y="9564"/>
                  </a:lnTo>
                  <a:cubicBezTo>
                    <a:pt x="11421" y="9622"/>
                    <a:pt x="12255" y="9733"/>
                    <a:pt x="12751" y="9733"/>
                  </a:cubicBezTo>
                  <a:cubicBezTo>
                    <a:pt x="12877" y="9733"/>
                    <a:pt x="12980" y="9726"/>
                    <a:pt x="13045" y="9709"/>
                  </a:cubicBezTo>
                  <a:cubicBezTo>
                    <a:pt x="12631" y="9295"/>
                    <a:pt x="12528" y="9165"/>
                    <a:pt x="12589" y="9165"/>
                  </a:cubicBezTo>
                  <a:cubicBezTo>
                    <a:pt x="12680" y="9165"/>
                    <a:pt x="13130" y="9448"/>
                    <a:pt x="13470" y="9523"/>
                  </a:cubicBezTo>
                  <a:cubicBezTo>
                    <a:pt x="13532" y="9274"/>
                    <a:pt x="13895" y="9087"/>
                    <a:pt x="13563" y="8859"/>
                  </a:cubicBezTo>
                  <a:cubicBezTo>
                    <a:pt x="13665" y="8859"/>
                    <a:pt x="13749" y="8863"/>
                    <a:pt x="13823" y="8863"/>
                  </a:cubicBezTo>
                  <a:cubicBezTo>
                    <a:pt x="14027" y="8863"/>
                    <a:pt x="14153" y="8835"/>
                    <a:pt x="14351" y="8622"/>
                  </a:cubicBezTo>
                  <a:cubicBezTo>
                    <a:pt x="13915" y="8383"/>
                    <a:pt x="12123" y="8466"/>
                    <a:pt x="12393" y="8062"/>
                  </a:cubicBezTo>
                  <a:lnTo>
                    <a:pt x="12393" y="8062"/>
                  </a:lnTo>
                  <a:cubicBezTo>
                    <a:pt x="12162" y="8116"/>
                    <a:pt x="12055" y="8154"/>
                    <a:pt x="12004" y="8154"/>
                  </a:cubicBezTo>
                  <a:cubicBezTo>
                    <a:pt x="11929" y="8154"/>
                    <a:pt x="11975" y="8073"/>
                    <a:pt x="11926" y="7844"/>
                  </a:cubicBezTo>
                  <a:cubicBezTo>
                    <a:pt x="11649" y="8162"/>
                    <a:pt x="11336" y="8321"/>
                    <a:pt x="10991" y="8321"/>
                  </a:cubicBezTo>
                  <a:cubicBezTo>
                    <a:pt x="10807" y="8321"/>
                    <a:pt x="10615" y="8276"/>
                    <a:pt x="10413" y="8186"/>
                  </a:cubicBezTo>
                  <a:cubicBezTo>
                    <a:pt x="10703" y="7917"/>
                    <a:pt x="10320" y="7751"/>
                    <a:pt x="9906" y="7575"/>
                  </a:cubicBezTo>
                  <a:cubicBezTo>
                    <a:pt x="9989" y="7565"/>
                    <a:pt x="10072" y="7461"/>
                    <a:pt x="10155" y="7202"/>
                  </a:cubicBezTo>
                  <a:lnTo>
                    <a:pt x="10839" y="7668"/>
                  </a:lnTo>
                  <a:cubicBezTo>
                    <a:pt x="10693" y="7295"/>
                    <a:pt x="12154" y="7648"/>
                    <a:pt x="13024" y="7233"/>
                  </a:cubicBezTo>
                  <a:cubicBezTo>
                    <a:pt x="12443" y="6636"/>
                    <a:pt x="12007" y="6294"/>
                    <a:pt x="11447" y="6294"/>
                  </a:cubicBezTo>
                  <a:cubicBezTo>
                    <a:pt x="11258" y="6294"/>
                    <a:pt x="11055" y="6333"/>
                    <a:pt x="10828" y="6414"/>
                  </a:cubicBezTo>
                  <a:cubicBezTo>
                    <a:pt x="10611" y="5886"/>
                    <a:pt x="12568" y="5762"/>
                    <a:pt x="10766" y="5440"/>
                  </a:cubicBezTo>
                  <a:cubicBezTo>
                    <a:pt x="10984" y="5109"/>
                    <a:pt x="11543" y="5046"/>
                    <a:pt x="11988" y="4777"/>
                  </a:cubicBezTo>
                  <a:cubicBezTo>
                    <a:pt x="11760" y="4570"/>
                    <a:pt x="11636" y="4581"/>
                    <a:pt x="11367" y="4466"/>
                  </a:cubicBezTo>
                  <a:cubicBezTo>
                    <a:pt x="12154" y="3565"/>
                    <a:pt x="11636" y="4031"/>
                    <a:pt x="11636" y="3057"/>
                  </a:cubicBezTo>
                  <a:lnTo>
                    <a:pt x="11636" y="3057"/>
                  </a:lnTo>
                  <a:cubicBezTo>
                    <a:pt x="10611" y="3420"/>
                    <a:pt x="10631" y="4425"/>
                    <a:pt x="9315" y="4860"/>
                  </a:cubicBezTo>
                  <a:cubicBezTo>
                    <a:pt x="9295" y="4442"/>
                    <a:pt x="8852" y="3170"/>
                    <a:pt x="9610" y="3170"/>
                  </a:cubicBezTo>
                  <a:cubicBezTo>
                    <a:pt x="9622" y="3170"/>
                    <a:pt x="9634" y="3171"/>
                    <a:pt x="9647" y="3171"/>
                  </a:cubicBezTo>
                  <a:cubicBezTo>
                    <a:pt x="9647" y="3402"/>
                    <a:pt x="9698" y="3475"/>
                    <a:pt x="9788" y="3475"/>
                  </a:cubicBezTo>
                  <a:cubicBezTo>
                    <a:pt x="9946" y="3475"/>
                    <a:pt x="10223" y="3254"/>
                    <a:pt x="10558" y="3254"/>
                  </a:cubicBezTo>
                  <a:lnTo>
                    <a:pt x="9719" y="2601"/>
                  </a:lnTo>
                  <a:cubicBezTo>
                    <a:pt x="9770" y="2589"/>
                    <a:pt x="9828" y="2585"/>
                    <a:pt x="9890" y="2585"/>
                  </a:cubicBezTo>
                  <a:cubicBezTo>
                    <a:pt x="10063" y="2585"/>
                    <a:pt x="10269" y="2619"/>
                    <a:pt x="10454" y="2619"/>
                  </a:cubicBezTo>
                  <a:cubicBezTo>
                    <a:pt x="10608" y="2619"/>
                    <a:pt x="10748" y="2595"/>
                    <a:pt x="10839" y="2508"/>
                  </a:cubicBezTo>
                  <a:cubicBezTo>
                    <a:pt x="10766" y="2290"/>
                    <a:pt x="10579" y="2177"/>
                    <a:pt x="10289" y="2166"/>
                  </a:cubicBezTo>
                  <a:cubicBezTo>
                    <a:pt x="10786" y="2032"/>
                    <a:pt x="10942" y="1855"/>
                    <a:pt x="10756" y="1659"/>
                  </a:cubicBezTo>
                  <a:lnTo>
                    <a:pt x="10756" y="1659"/>
                  </a:lnTo>
                  <a:cubicBezTo>
                    <a:pt x="10426" y="1947"/>
                    <a:pt x="10185" y="2092"/>
                    <a:pt x="10039" y="2092"/>
                  </a:cubicBezTo>
                  <a:cubicBezTo>
                    <a:pt x="9891" y="2092"/>
                    <a:pt x="9838" y="1945"/>
                    <a:pt x="9885" y="1648"/>
                  </a:cubicBezTo>
                  <a:lnTo>
                    <a:pt x="9885" y="1648"/>
                  </a:lnTo>
                  <a:cubicBezTo>
                    <a:pt x="9782" y="2073"/>
                    <a:pt x="9564" y="2384"/>
                    <a:pt x="9222" y="2560"/>
                  </a:cubicBezTo>
                  <a:cubicBezTo>
                    <a:pt x="9425" y="2144"/>
                    <a:pt x="9835" y="796"/>
                    <a:pt x="9902" y="796"/>
                  </a:cubicBezTo>
                  <a:cubicBezTo>
                    <a:pt x="9904" y="796"/>
                    <a:pt x="9905" y="797"/>
                    <a:pt x="9906" y="798"/>
                  </a:cubicBezTo>
                  <a:lnTo>
                    <a:pt x="9906" y="798"/>
                  </a:lnTo>
                  <a:cubicBezTo>
                    <a:pt x="9868" y="754"/>
                    <a:pt x="9829" y="735"/>
                    <a:pt x="9789" y="735"/>
                  </a:cubicBezTo>
                  <a:cubicBezTo>
                    <a:pt x="9581" y="735"/>
                    <a:pt x="9354" y="1234"/>
                    <a:pt x="9221" y="1234"/>
                  </a:cubicBezTo>
                  <a:cubicBezTo>
                    <a:pt x="9218" y="1234"/>
                    <a:pt x="9215" y="1234"/>
                    <a:pt x="9211" y="1233"/>
                  </a:cubicBezTo>
                  <a:cubicBezTo>
                    <a:pt x="9181" y="1058"/>
                    <a:pt x="8983" y="1"/>
                    <a:pt x="8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 flipH="1">
              <a:off x="7065447" y="3448041"/>
              <a:ext cx="1414138" cy="2137000"/>
            </a:xfrm>
            <a:custGeom>
              <a:avLst/>
              <a:gdLst/>
              <a:ahLst/>
              <a:cxnLst/>
              <a:rect l="l" t="t" r="r" b="b"/>
              <a:pathLst>
                <a:path w="15895" h="27262" extrusionOk="0">
                  <a:moveTo>
                    <a:pt x="8144" y="653"/>
                  </a:moveTo>
                  <a:cubicBezTo>
                    <a:pt x="8144" y="653"/>
                    <a:pt x="8144" y="653"/>
                    <a:pt x="8144" y="653"/>
                  </a:cubicBezTo>
                  <a:cubicBezTo>
                    <a:pt x="8144" y="653"/>
                    <a:pt x="8144" y="653"/>
                    <a:pt x="8144" y="653"/>
                  </a:cubicBezTo>
                  <a:close/>
                  <a:moveTo>
                    <a:pt x="14900" y="17004"/>
                  </a:moveTo>
                  <a:cubicBezTo>
                    <a:pt x="14900" y="17004"/>
                    <a:pt x="14900" y="17004"/>
                    <a:pt x="14900" y="17004"/>
                  </a:cubicBezTo>
                  <a:lnTo>
                    <a:pt x="14900" y="17004"/>
                  </a:lnTo>
                  <a:cubicBezTo>
                    <a:pt x="14900" y="17004"/>
                    <a:pt x="14900" y="17004"/>
                    <a:pt x="14900" y="17004"/>
                  </a:cubicBezTo>
                  <a:close/>
                  <a:moveTo>
                    <a:pt x="7243" y="1"/>
                  </a:moveTo>
                  <a:cubicBezTo>
                    <a:pt x="7243" y="841"/>
                    <a:pt x="7335" y="1217"/>
                    <a:pt x="7234" y="1217"/>
                  </a:cubicBezTo>
                  <a:cubicBezTo>
                    <a:pt x="7165" y="1217"/>
                    <a:pt x="7008" y="1044"/>
                    <a:pt x="6673" y="726"/>
                  </a:cubicBezTo>
                  <a:lnTo>
                    <a:pt x="6673" y="726"/>
                  </a:lnTo>
                  <a:cubicBezTo>
                    <a:pt x="6611" y="768"/>
                    <a:pt x="7170" y="2145"/>
                    <a:pt x="7129" y="2373"/>
                  </a:cubicBezTo>
                  <a:cubicBezTo>
                    <a:pt x="6870" y="1907"/>
                    <a:pt x="6984" y="1814"/>
                    <a:pt x="6704" y="1452"/>
                  </a:cubicBezTo>
                  <a:cubicBezTo>
                    <a:pt x="6593" y="1638"/>
                    <a:pt x="6531" y="1697"/>
                    <a:pt x="6471" y="1697"/>
                  </a:cubicBezTo>
                  <a:cubicBezTo>
                    <a:pt x="6375" y="1697"/>
                    <a:pt x="6285" y="1543"/>
                    <a:pt x="6010" y="1524"/>
                  </a:cubicBezTo>
                  <a:lnTo>
                    <a:pt x="6010" y="1524"/>
                  </a:lnTo>
                  <a:cubicBezTo>
                    <a:pt x="6021" y="2415"/>
                    <a:pt x="6642" y="2488"/>
                    <a:pt x="6642" y="2985"/>
                  </a:cubicBezTo>
                  <a:cubicBezTo>
                    <a:pt x="6508" y="2860"/>
                    <a:pt x="6364" y="2797"/>
                    <a:pt x="6212" y="2797"/>
                  </a:cubicBezTo>
                  <a:cubicBezTo>
                    <a:pt x="6200" y="2797"/>
                    <a:pt x="6188" y="2798"/>
                    <a:pt x="6176" y="2799"/>
                  </a:cubicBezTo>
                  <a:cubicBezTo>
                    <a:pt x="6031" y="2964"/>
                    <a:pt x="6424" y="3264"/>
                    <a:pt x="6486" y="3327"/>
                  </a:cubicBezTo>
                  <a:cubicBezTo>
                    <a:pt x="6361" y="3371"/>
                    <a:pt x="6256" y="3389"/>
                    <a:pt x="6162" y="3389"/>
                  </a:cubicBezTo>
                  <a:cubicBezTo>
                    <a:pt x="5797" y="3389"/>
                    <a:pt x="5608" y="3115"/>
                    <a:pt x="5129" y="3057"/>
                  </a:cubicBezTo>
                  <a:lnTo>
                    <a:pt x="5129" y="3057"/>
                  </a:lnTo>
                  <a:cubicBezTo>
                    <a:pt x="5181" y="3337"/>
                    <a:pt x="5264" y="3409"/>
                    <a:pt x="5492" y="3555"/>
                  </a:cubicBezTo>
                  <a:cubicBezTo>
                    <a:pt x="5480" y="3554"/>
                    <a:pt x="5468" y="3553"/>
                    <a:pt x="5456" y="3553"/>
                  </a:cubicBezTo>
                  <a:cubicBezTo>
                    <a:pt x="5299" y="3553"/>
                    <a:pt x="5188" y="3617"/>
                    <a:pt x="5139" y="3762"/>
                  </a:cubicBezTo>
                  <a:cubicBezTo>
                    <a:pt x="5139" y="3845"/>
                    <a:pt x="5699" y="4042"/>
                    <a:pt x="5772" y="4291"/>
                  </a:cubicBezTo>
                  <a:cubicBezTo>
                    <a:pt x="5746" y="4288"/>
                    <a:pt x="5722" y="4287"/>
                    <a:pt x="5697" y="4287"/>
                  </a:cubicBezTo>
                  <a:cubicBezTo>
                    <a:pt x="5507" y="4287"/>
                    <a:pt x="5363" y="4359"/>
                    <a:pt x="5243" y="4498"/>
                  </a:cubicBezTo>
                  <a:cubicBezTo>
                    <a:pt x="5249" y="4678"/>
                    <a:pt x="5518" y="4734"/>
                    <a:pt x="5804" y="4734"/>
                  </a:cubicBezTo>
                  <a:cubicBezTo>
                    <a:pt x="6076" y="4734"/>
                    <a:pt x="6365" y="4683"/>
                    <a:pt x="6456" y="4643"/>
                  </a:cubicBezTo>
                  <a:lnTo>
                    <a:pt x="6456" y="4643"/>
                  </a:lnTo>
                  <a:cubicBezTo>
                    <a:pt x="6539" y="4767"/>
                    <a:pt x="6456" y="4871"/>
                    <a:pt x="6207" y="4943"/>
                  </a:cubicBezTo>
                  <a:cubicBezTo>
                    <a:pt x="6283" y="5023"/>
                    <a:pt x="6462" y="5034"/>
                    <a:pt x="6656" y="5034"/>
                  </a:cubicBezTo>
                  <a:cubicBezTo>
                    <a:pt x="6731" y="5034"/>
                    <a:pt x="6808" y="5032"/>
                    <a:pt x="6882" y="5032"/>
                  </a:cubicBezTo>
                  <a:cubicBezTo>
                    <a:pt x="7161" y="5032"/>
                    <a:pt x="7396" y="5056"/>
                    <a:pt x="7305" y="5285"/>
                  </a:cubicBezTo>
                  <a:cubicBezTo>
                    <a:pt x="7270" y="5373"/>
                    <a:pt x="7148" y="5405"/>
                    <a:pt x="6982" y="5405"/>
                  </a:cubicBezTo>
                  <a:cubicBezTo>
                    <a:pt x="6530" y="5405"/>
                    <a:pt x="5751" y="5168"/>
                    <a:pt x="5516" y="5168"/>
                  </a:cubicBezTo>
                  <a:cubicBezTo>
                    <a:pt x="5399" y="5168"/>
                    <a:pt x="5415" y="5226"/>
                    <a:pt x="5668" y="5399"/>
                  </a:cubicBezTo>
                  <a:cubicBezTo>
                    <a:pt x="4949" y="5311"/>
                    <a:pt x="4692" y="5005"/>
                    <a:pt x="4327" y="5005"/>
                  </a:cubicBezTo>
                  <a:cubicBezTo>
                    <a:pt x="4134" y="5005"/>
                    <a:pt x="3911" y="5090"/>
                    <a:pt x="3575" y="5337"/>
                  </a:cubicBezTo>
                  <a:cubicBezTo>
                    <a:pt x="3928" y="5420"/>
                    <a:pt x="4269" y="5513"/>
                    <a:pt x="4621" y="5596"/>
                  </a:cubicBezTo>
                  <a:cubicBezTo>
                    <a:pt x="4338" y="5837"/>
                    <a:pt x="4304" y="5913"/>
                    <a:pt x="4386" y="5913"/>
                  </a:cubicBezTo>
                  <a:cubicBezTo>
                    <a:pt x="4529" y="5913"/>
                    <a:pt x="5019" y="5683"/>
                    <a:pt x="5154" y="5683"/>
                  </a:cubicBezTo>
                  <a:cubicBezTo>
                    <a:pt x="5166" y="5683"/>
                    <a:pt x="5175" y="5685"/>
                    <a:pt x="5181" y="5689"/>
                  </a:cubicBezTo>
                  <a:cubicBezTo>
                    <a:pt x="4710" y="6008"/>
                    <a:pt x="4725" y="6104"/>
                    <a:pt x="4918" y="6104"/>
                  </a:cubicBezTo>
                  <a:cubicBezTo>
                    <a:pt x="5182" y="6104"/>
                    <a:pt x="5780" y="5922"/>
                    <a:pt x="5906" y="5886"/>
                  </a:cubicBezTo>
                  <a:lnTo>
                    <a:pt x="5906" y="5886"/>
                  </a:lnTo>
                  <a:cubicBezTo>
                    <a:pt x="5948" y="5958"/>
                    <a:pt x="5512" y="6259"/>
                    <a:pt x="5450" y="6394"/>
                  </a:cubicBezTo>
                  <a:cubicBezTo>
                    <a:pt x="5555" y="6432"/>
                    <a:pt x="5679" y="6451"/>
                    <a:pt x="5816" y="6451"/>
                  </a:cubicBezTo>
                  <a:cubicBezTo>
                    <a:pt x="6277" y="6451"/>
                    <a:pt x="6876" y="6230"/>
                    <a:pt x="7315" y="5751"/>
                  </a:cubicBezTo>
                  <a:lnTo>
                    <a:pt x="7315" y="5751"/>
                  </a:lnTo>
                  <a:cubicBezTo>
                    <a:pt x="7676" y="6473"/>
                    <a:pt x="7256" y="6613"/>
                    <a:pt x="6703" y="6613"/>
                  </a:cubicBezTo>
                  <a:cubicBezTo>
                    <a:pt x="6353" y="6613"/>
                    <a:pt x="5950" y="6557"/>
                    <a:pt x="5659" y="6557"/>
                  </a:cubicBezTo>
                  <a:cubicBezTo>
                    <a:pt x="5366" y="6557"/>
                    <a:pt x="5186" y="6613"/>
                    <a:pt x="5284" y="6839"/>
                  </a:cubicBezTo>
                  <a:cubicBezTo>
                    <a:pt x="5174" y="6809"/>
                    <a:pt x="4854" y="6750"/>
                    <a:pt x="4541" y="6750"/>
                  </a:cubicBezTo>
                  <a:cubicBezTo>
                    <a:pt x="4210" y="6750"/>
                    <a:pt x="3887" y="6817"/>
                    <a:pt x="3834" y="7057"/>
                  </a:cubicBezTo>
                  <a:cubicBezTo>
                    <a:pt x="3824" y="7057"/>
                    <a:pt x="5005" y="7782"/>
                    <a:pt x="4943" y="8031"/>
                  </a:cubicBezTo>
                  <a:cubicBezTo>
                    <a:pt x="4788" y="7948"/>
                    <a:pt x="4632" y="7906"/>
                    <a:pt x="4475" y="7906"/>
                  </a:cubicBezTo>
                  <a:cubicBezTo>
                    <a:pt x="4339" y="7906"/>
                    <a:pt x="4202" y="7937"/>
                    <a:pt x="4062" y="8000"/>
                  </a:cubicBezTo>
                  <a:cubicBezTo>
                    <a:pt x="4321" y="8134"/>
                    <a:pt x="4383" y="8332"/>
                    <a:pt x="4259" y="8590"/>
                  </a:cubicBezTo>
                  <a:cubicBezTo>
                    <a:pt x="3982" y="8393"/>
                    <a:pt x="3863" y="8332"/>
                    <a:pt x="3781" y="8332"/>
                  </a:cubicBezTo>
                  <a:cubicBezTo>
                    <a:pt x="3651" y="8332"/>
                    <a:pt x="3616" y="8484"/>
                    <a:pt x="3201" y="8484"/>
                  </a:cubicBezTo>
                  <a:cubicBezTo>
                    <a:pt x="3123" y="8484"/>
                    <a:pt x="3031" y="8479"/>
                    <a:pt x="2922" y="8466"/>
                  </a:cubicBezTo>
                  <a:lnTo>
                    <a:pt x="2922" y="8466"/>
                  </a:lnTo>
                  <a:cubicBezTo>
                    <a:pt x="2829" y="8995"/>
                    <a:pt x="4280" y="9025"/>
                    <a:pt x="4259" y="9513"/>
                  </a:cubicBezTo>
                  <a:cubicBezTo>
                    <a:pt x="4343" y="9421"/>
                    <a:pt x="4425" y="9383"/>
                    <a:pt x="4506" y="9383"/>
                  </a:cubicBezTo>
                  <a:cubicBezTo>
                    <a:pt x="4837" y="9383"/>
                    <a:pt x="5157" y="10018"/>
                    <a:pt x="5523" y="10217"/>
                  </a:cubicBezTo>
                  <a:cubicBezTo>
                    <a:pt x="5317" y="10272"/>
                    <a:pt x="5071" y="10283"/>
                    <a:pt x="4812" y="10283"/>
                  </a:cubicBezTo>
                  <a:cubicBezTo>
                    <a:pt x="4616" y="10283"/>
                    <a:pt x="4413" y="10277"/>
                    <a:pt x="4213" y="10277"/>
                  </a:cubicBezTo>
                  <a:cubicBezTo>
                    <a:pt x="3720" y="10277"/>
                    <a:pt x="3251" y="10317"/>
                    <a:pt x="2984" y="10600"/>
                  </a:cubicBezTo>
                  <a:cubicBezTo>
                    <a:pt x="3255" y="10991"/>
                    <a:pt x="4000" y="11556"/>
                    <a:pt x="4480" y="11556"/>
                  </a:cubicBezTo>
                  <a:cubicBezTo>
                    <a:pt x="4496" y="11556"/>
                    <a:pt x="4513" y="11555"/>
                    <a:pt x="4529" y="11554"/>
                  </a:cubicBezTo>
                  <a:lnTo>
                    <a:pt x="4529" y="11554"/>
                  </a:lnTo>
                  <a:cubicBezTo>
                    <a:pt x="4487" y="11781"/>
                    <a:pt x="2922" y="11792"/>
                    <a:pt x="2705" y="11792"/>
                  </a:cubicBezTo>
                  <a:cubicBezTo>
                    <a:pt x="2568" y="12348"/>
                    <a:pt x="4051" y="12592"/>
                    <a:pt x="4733" y="12592"/>
                  </a:cubicBezTo>
                  <a:cubicBezTo>
                    <a:pt x="4775" y="12592"/>
                    <a:pt x="4814" y="12592"/>
                    <a:pt x="4849" y="12590"/>
                  </a:cubicBezTo>
                  <a:lnTo>
                    <a:pt x="4849" y="12590"/>
                  </a:lnTo>
                  <a:cubicBezTo>
                    <a:pt x="4280" y="12828"/>
                    <a:pt x="3046" y="13729"/>
                    <a:pt x="2104" y="13812"/>
                  </a:cubicBezTo>
                  <a:cubicBezTo>
                    <a:pt x="2701" y="14502"/>
                    <a:pt x="3305" y="14688"/>
                    <a:pt x="3905" y="14688"/>
                  </a:cubicBezTo>
                  <a:cubicBezTo>
                    <a:pt x="4513" y="14688"/>
                    <a:pt x="5115" y="14497"/>
                    <a:pt x="5699" y="14445"/>
                  </a:cubicBezTo>
                  <a:lnTo>
                    <a:pt x="5699" y="14445"/>
                  </a:lnTo>
                  <a:cubicBezTo>
                    <a:pt x="5565" y="14880"/>
                    <a:pt x="4466" y="15004"/>
                    <a:pt x="4093" y="15035"/>
                  </a:cubicBezTo>
                  <a:cubicBezTo>
                    <a:pt x="4251" y="15263"/>
                    <a:pt x="4456" y="15367"/>
                    <a:pt x="4726" y="15367"/>
                  </a:cubicBezTo>
                  <a:cubicBezTo>
                    <a:pt x="4739" y="15367"/>
                    <a:pt x="4753" y="15367"/>
                    <a:pt x="4766" y="15367"/>
                  </a:cubicBezTo>
                  <a:lnTo>
                    <a:pt x="4766" y="15367"/>
                  </a:lnTo>
                  <a:cubicBezTo>
                    <a:pt x="4548" y="15543"/>
                    <a:pt x="4225" y="15594"/>
                    <a:pt x="3864" y="15594"/>
                  </a:cubicBezTo>
                  <a:cubicBezTo>
                    <a:pt x="3385" y="15594"/>
                    <a:pt x="2837" y="15506"/>
                    <a:pt x="2371" y="15506"/>
                  </a:cubicBezTo>
                  <a:cubicBezTo>
                    <a:pt x="1969" y="15506"/>
                    <a:pt x="1628" y="15571"/>
                    <a:pt x="1441" y="15813"/>
                  </a:cubicBezTo>
                  <a:cubicBezTo>
                    <a:pt x="1586" y="15978"/>
                    <a:pt x="1782" y="16071"/>
                    <a:pt x="2010" y="16092"/>
                  </a:cubicBezTo>
                  <a:cubicBezTo>
                    <a:pt x="1498" y="16476"/>
                    <a:pt x="1729" y="16609"/>
                    <a:pt x="2065" y="16609"/>
                  </a:cubicBezTo>
                  <a:cubicBezTo>
                    <a:pt x="2300" y="16609"/>
                    <a:pt x="2586" y="16544"/>
                    <a:pt x="2705" y="16455"/>
                  </a:cubicBezTo>
                  <a:lnTo>
                    <a:pt x="2705" y="16455"/>
                  </a:lnTo>
                  <a:cubicBezTo>
                    <a:pt x="2809" y="16559"/>
                    <a:pt x="2498" y="16672"/>
                    <a:pt x="2591" y="16828"/>
                  </a:cubicBezTo>
                  <a:cubicBezTo>
                    <a:pt x="2711" y="16785"/>
                    <a:pt x="2807" y="16771"/>
                    <a:pt x="2889" y="16771"/>
                  </a:cubicBezTo>
                  <a:cubicBezTo>
                    <a:pt x="3045" y="16771"/>
                    <a:pt x="3150" y="16822"/>
                    <a:pt x="3278" y="16822"/>
                  </a:cubicBezTo>
                  <a:cubicBezTo>
                    <a:pt x="3379" y="16822"/>
                    <a:pt x="3494" y="16791"/>
                    <a:pt x="3658" y="16683"/>
                  </a:cubicBezTo>
                  <a:lnTo>
                    <a:pt x="3658" y="16683"/>
                  </a:lnTo>
                  <a:cubicBezTo>
                    <a:pt x="3631" y="16981"/>
                    <a:pt x="3609" y="17098"/>
                    <a:pt x="3674" y="17098"/>
                  </a:cubicBezTo>
                  <a:cubicBezTo>
                    <a:pt x="3733" y="17098"/>
                    <a:pt x="3863" y="17002"/>
                    <a:pt x="4124" y="16859"/>
                  </a:cubicBezTo>
                  <a:lnTo>
                    <a:pt x="4124" y="16859"/>
                  </a:lnTo>
                  <a:cubicBezTo>
                    <a:pt x="4041" y="17201"/>
                    <a:pt x="4829" y="17273"/>
                    <a:pt x="5171" y="17273"/>
                  </a:cubicBezTo>
                  <a:cubicBezTo>
                    <a:pt x="4884" y="17638"/>
                    <a:pt x="4450" y="17736"/>
                    <a:pt x="3994" y="17736"/>
                  </a:cubicBezTo>
                  <a:cubicBezTo>
                    <a:pt x="3545" y="17736"/>
                    <a:pt x="3075" y="17641"/>
                    <a:pt x="2705" y="17615"/>
                  </a:cubicBezTo>
                  <a:lnTo>
                    <a:pt x="2705" y="17615"/>
                  </a:lnTo>
                  <a:cubicBezTo>
                    <a:pt x="2894" y="17868"/>
                    <a:pt x="2927" y="17955"/>
                    <a:pt x="2816" y="17955"/>
                  </a:cubicBezTo>
                  <a:cubicBezTo>
                    <a:pt x="2641" y="17955"/>
                    <a:pt x="2108" y="17740"/>
                    <a:pt x="1264" y="17625"/>
                  </a:cubicBezTo>
                  <a:lnTo>
                    <a:pt x="1264" y="17625"/>
                  </a:lnTo>
                  <a:cubicBezTo>
                    <a:pt x="1544" y="17874"/>
                    <a:pt x="1814" y="18009"/>
                    <a:pt x="2135" y="18040"/>
                  </a:cubicBezTo>
                  <a:cubicBezTo>
                    <a:pt x="1479" y="18142"/>
                    <a:pt x="2166" y="18622"/>
                    <a:pt x="2822" y="18622"/>
                  </a:cubicBezTo>
                  <a:cubicBezTo>
                    <a:pt x="2902" y="18622"/>
                    <a:pt x="2981" y="18615"/>
                    <a:pt x="3057" y="18599"/>
                  </a:cubicBezTo>
                  <a:lnTo>
                    <a:pt x="3057" y="18599"/>
                  </a:lnTo>
                  <a:cubicBezTo>
                    <a:pt x="2916" y="18783"/>
                    <a:pt x="3043" y="18872"/>
                    <a:pt x="3215" y="18872"/>
                  </a:cubicBezTo>
                  <a:cubicBezTo>
                    <a:pt x="3334" y="18872"/>
                    <a:pt x="3476" y="18829"/>
                    <a:pt x="3564" y="18744"/>
                  </a:cubicBezTo>
                  <a:lnTo>
                    <a:pt x="3564" y="18744"/>
                  </a:lnTo>
                  <a:cubicBezTo>
                    <a:pt x="3352" y="19036"/>
                    <a:pt x="3317" y="19186"/>
                    <a:pt x="3460" y="19186"/>
                  </a:cubicBezTo>
                  <a:cubicBezTo>
                    <a:pt x="3560" y="19186"/>
                    <a:pt x="3747" y="19112"/>
                    <a:pt x="4020" y="18962"/>
                  </a:cubicBezTo>
                  <a:lnTo>
                    <a:pt x="4020" y="18962"/>
                  </a:lnTo>
                  <a:cubicBezTo>
                    <a:pt x="3585" y="19936"/>
                    <a:pt x="550" y="19304"/>
                    <a:pt x="1047" y="19936"/>
                  </a:cubicBezTo>
                  <a:cubicBezTo>
                    <a:pt x="884" y="19847"/>
                    <a:pt x="723" y="19803"/>
                    <a:pt x="567" y="19803"/>
                  </a:cubicBezTo>
                  <a:cubicBezTo>
                    <a:pt x="415" y="19803"/>
                    <a:pt x="267" y="19844"/>
                    <a:pt x="125" y="19926"/>
                  </a:cubicBezTo>
                  <a:cubicBezTo>
                    <a:pt x="196" y="19979"/>
                    <a:pt x="932" y="21025"/>
                    <a:pt x="1486" y="21025"/>
                  </a:cubicBezTo>
                  <a:cubicBezTo>
                    <a:pt x="1577" y="21025"/>
                    <a:pt x="1663" y="20997"/>
                    <a:pt x="1741" y="20931"/>
                  </a:cubicBezTo>
                  <a:lnTo>
                    <a:pt x="1741" y="20931"/>
                  </a:lnTo>
                  <a:cubicBezTo>
                    <a:pt x="2498" y="21449"/>
                    <a:pt x="1047" y="21532"/>
                    <a:pt x="840" y="21573"/>
                  </a:cubicBezTo>
                  <a:cubicBezTo>
                    <a:pt x="1020" y="21718"/>
                    <a:pt x="1210" y="21792"/>
                    <a:pt x="1414" y="21792"/>
                  </a:cubicBezTo>
                  <a:cubicBezTo>
                    <a:pt x="1504" y="21792"/>
                    <a:pt x="1595" y="21778"/>
                    <a:pt x="1689" y="21749"/>
                  </a:cubicBezTo>
                  <a:lnTo>
                    <a:pt x="1689" y="21749"/>
                  </a:lnTo>
                  <a:cubicBezTo>
                    <a:pt x="1445" y="21893"/>
                    <a:pt x="1194" y="22159"/>
                    <a:pt x="1404" y="22159"/>
                  </a:cubicBezTo>
                  <a:cubicBezTo>
                    <a:pt x="1452" y="22159"/>
                    <a:pt x="1525" y="22145"/>
                    <a:pt x="1627" y="22112"/>
                  </a:cubicBezTo>
                  <a:lnTo>
                    <a:pt x="1627" y="22112"/>
                  </a:lnTo>
                  <a:cubicBezTo>
                    <a:pt x="1503" y="22253"/>
                    <a:pt x="1665" y="22293"/>
                    <a:pt x="1859" y="22293"/>
                  </a:cubicBezTo>
                  <a:cubicBezTo>
                    <a:pt x="2020" y="22293"/>
                    <a:pt x="2202" y="22265"/>
                    <a:pt x="2259" y="22247"/>
                  </a:cubicBezTo>
                  <a:lnTo>
                    <a:pt x="2259" y="22247"/>
                  </a:lnTo>
                  <a:cubicBezTo>
                    <a:pt x="2353" y="22454"/>
                    <a:pt x="2104" y="22485"/>
                    <a:pt x="2767" y="22506"/>
                  </a:cubicBezTo>
                  <a:cubicBezTo>
                    <a:pt x="2595" y="22692"/>
                    <a:pt x="2238" y="22738"/>
                    <a:pt x="1850" y="22738"/>
                  </a:cubicBezTo>
                  <a:cubicBezTo>
                    <a:pt x="1467" y="22738"/>
                    <a:pt x="1054" y="22693"/>
                    <a:pt x="762" y="22693"/>
                  </a:cubicBezTo>
                  <a:cubicBezTo>
                    <a:pt x="690" y="22693"/>
                    <a:pt x="626" y="22696"/>
                    <a:pt x="570" y="22702"/>
                  </a:cubicBezTo>
                  <a:cubicBezTo>
                    <a:pt x="1063" y="22972"/>
                    <a:pt x="1060" y="23010"/>
                    <a:pt x="897" y="23010"/>
                  </a:cubicBezTo>
                  <a:cubicBezTo>
                    <a:pt x="832" y="23010"/>
                    <a:pt x="743" y="23004"/>
                    <a:pt x="649" y="23004"/>
                  </a:cubicBezTo>
                  <a:cubicBezTo>
                    <a:pt x="443" y="23004"/>
                    <a:pt x="217" y="23033"/>
                    <a:pt x="197" y="23221"/>
                  </a:cubicBezTo>
                  <a:cubicBezTo>
                    <a:pt x="186" y="23312"/>
                    <a:pt x="291" y="23343"/>
                    <a:pt x="438" y="23343"/>
                  </a:cubicBezTo>
                  <a:cubicBezTo>
                    <a:pt x="710" y="23343"/>
                    <a:pt x="1130" y="23237"/>
                    <a:pt x="1244" y="23211"/>
                  </a:cubicBezTo>
                  <a:lnTo>
                    <a:pt x="1244" y="23211"/>
                  </a:lnTo>
                  <a:cubicBezTo>
                    <a:pt x="865" y="23672"/>
                    <a:pt x="1215" y="23854"/>
                    <a:pt x="1602" y="23854"/>
                  </a:cubicBezTo>
                  <a:cubicBezTo>
                    <a:pt x="1796" y="23854"/>
                    <a:pt x="2000" y="23808"/>
                    <a:pt x="2125" y="23729"/>
                  </a:cubicBezTo>
                  <a:lnTo>
                    <a:pt x="2125" y="23729"/>
                  </a:lnTo>
                  <a:cubicBezTo>
                    <a:pt x="2135" y="23884"/>
                    <a:pt x="2125" y="24040"/>
                    <a:pt x="2104" y="24195"/>
                  </a:cubicBezTo>
                  <a:cubicBezTo>
                    <a:pt x="1326" y="24371"/>
                    <a:pt x="384" y="24537"/>
                    <a:pt x="332" y="24547"/>
                  </a:cubicBezTo>
                  <a:cubicBezTo>
                    <a:pt x="325" y="24679"/>
                    <a:pt x="395" y="24749"/>
                    <a:pt x="540" y="24749"/>
                  </a:cubicBezTo>
                  <a:cubicBezTo>
                    <a:pt x="600" y="24749"/>
                    <a:pt x="672" y="24737"/>
                    <a:pt x="757" y="24713"/>
                  </a:cubicBezTo>
                  <a:lnTo>
                    <a:pt x="757" y="24713"/>
                  </a:lnTo>
                  <a:cubicBezTo>
                    <a:pt x="684" y="24786"/>
                    <a:pt x="0" y="25055"/>
                    <a:pt x="62" y="25241"/>
                  </a:cubicBezTo>
                  <a:cubicBezTo>
                    <a:pt x="352" y="25179"/>
                    <a:pt x="643" y="25106"/>
                    <a:pt x="933" y="25044"/>
                  </a:cubicBezTo>
                  <a:lnTo>
                    <a:pt x="933" y="25044"/>
                  </a:lnTo>
                  <a:cubicBezTo>
                    <a:pt x="720" y="25350"/>
                    <a:pt x="721" y="25563"/>
                    <a:pt x="943" y="25563"/>
                  </a:cubicBezTo>
                  <a:cubicBezTo>
                    <a:pt x="1045" y="25563"/>
                    <a:pt x="1193" y="25518"/>
                    <a:pt x="1389" y="25417"/>
                  </a:cubicBezTo>
                  <a:lnTo>
                    <a:pt x="1389" y="25417"/>
                  </a:lnTo>
                  <a:cubicBezTo>
                    <a:pt x="1368" y="25585"/>
                    <a:pt x="1482" y="25632"/>
                    <a:pt x="1667" y="25632"/>
                  </a:cubicBezTo>
                  <a:cubicBezTo>
                    <a:pt x="1896" y="25632"/>
                    <a:pt x="2234" y="25560"/>
                    <a:pt x="2558" y="25560"/>
                  </a:cubicBezTo>
                  <a:cubicBezTo>
                    <a:pt x="2632" y="25560"/>
                    <a:pt x="2706" y="25564"/>
                    <a:pt x="2777" y="25573"/>
                  </a:cubicBezTo>
                  <a:cubicBezTo>
                    <a:pt x="2436" y="25687"/>
                    <a:pt x="1980" y="25707"/>
                    <a:pt x="1731" y="25977"/>
                  </a:cubicBezTo>
                  <a:cubicBezTo>
                    <a:pt x="1832" y="26024"/>
                    <a:pt x="1933" y="26048"/>
                    <a:pt x="2033" y="26048"/>
                  </a:cubicBezTo>
                  <a:cubicBezTo>
                    <a:pt x="2109" y="26048"/>
                    <a:pt x="2184" y="26035"/>
                    <a:pt x="2259" y="26008"/>
                  </a:cubicBezTo>
                  <a:lnTo>
                    <a:pt x="2259" y="26008"/>
                  </a:lnTo>
                  <a:cubicBezTo>
                    <a:pt x="1990" y="26133"/>
                    <a:pt x="1907" y="26288"/>
                    <a:pt x="2031" y="26453"/>
                  </a:cubicBezTo>
                  <a:cubicBezTo>
                    <a:pt x="2300" y="26360"/>
                    <a:pt x="2570" y="26278"/>
                    <a:pt x="2829" y="26195"/>
                  </a:cubicBezTo>
                  <a:lnTo>
                    <a:pt x="2829" y="26195"/>
                  </a:lnTo>
                  <a:cubicBezTo>
                    <a:pt x="2616" y="26599"/>
                    <a:pt x="2830" y="26747"/>
                    <a:pt x="3129" y="26747"/>
                  </a:cubicBezTo>
                  <a:cubicBezTo>
                    <a:pt x="3412" y="26747"/>
                    <a:pt x="3771" y="26615"/>
                    <a:pt x="3917" y="26443"/>
                  </a:cubicBezTo>
                  <a:cubicBezTo>
                    <a:pt x="3972" y="26689"/>
                    <a:pt x="4022" y="26789"/>
                    <a:pt x="4095" y="26789"/>
                  </a:cubicBezTo>
                  <a:cubicBezTo>
                    <a:pt x="4185" y="26789"/>
                    <a:pt x="4311" y="26636"/>
                    <a:pt x="4529" y="26412"/>
                  </a:cubicBezTo>
                  <a:cubicBezTo>
                    <a:pt x="4576" y="26704"/>
                    <a:pt x="4701" y="26811"/>
                    <a:pt x="4863" y="26811"/>
                  </a:cubicBezTo>
                  <a:cubicBezTo>
                    <a:pt x="5306" y="26811"/>
                    <a:pt x="6027" y="26019"/>
                    <a:pt x="6236" y="26019"/>
                  </a:cubicBezTo>
                  <a:cubicBezTo>
                    <a:pt x="6282" y="26019"/>
                    <a:pt x="6303" y="26058"/>
                    <a:pt x="6290" y="26153"/>
                  </a:cubicBezTo>
                  <a:cubicBezTo>
                    <a:pt x="6435" y="26008"/>
                    <a:pt x="6569" y="25852"/>
                    <a:pt x="6714" y="25707"/>
                  </a:cubicBezTo>
                  <a:cubicBezTo>
                    <a:pt x="6776" y="25794"/>
                    <a:pt x="6814" y="25832"/>
                    <a:pt x="6839" y="25832"/>
                  </a:cubicBezTo>
                  <a:cubicBezTo>
                    <a:pt x="6896" y="25832"/>
                    <a:pt x="6889" y="25644"/>
                    <a:pt x="6932" y="25386"/>
                  </a:cubicBezTo>
                  <a:cubicBezTo>
                    <a:pt x="7699" y="25749"/>
                    <a:pt x="7150" y="26640"/>
                    <a:pt x="6942" y="27262"/>
                  </a:cubicBezTo>
                  <a:lnTo>
                    <a:pt x="8673" y="27262"/>
                  </a:lnTo>
                  <a:cubicBezTo>
                    <a:pt x="8694" y="26816"/>
                    <a:pt x="8517" y="26412"/>
                    <a:pt x="8528" y="25967"/>
                  </a:cubicBezTo>
                  <a:cubicBezTo>
                    <a:pt x="8535" y="25966"/>
                    <a:pt x="8543" y="25965"/>
                    <a:pt x="8550" y="25965"/>
                  </a:cubicBezTo>
                  <a:cubicBezTo>
                    <a:pt x="8753" y="25965"/>
                    <a:pt x="8917" y="26359"/>
                    <a:pt x="8959" y="26359"/>
                  </a:cubicBezTo>
                  <a:cubicBezTo>
                    <a:pt x="8975" y="26359"/>
                    <a:pt x="8974" y="26304"/>
                    <a:pt x="8952" y="26153"/>
                  </a:cubicBezTo>
                  <a:lnTo>
                    <a:pt x="8952" y="26153"/>
                  </a:lnTo>
                  <a:cubicBezTo>
                    <a:pt x="9274" y="26504"/>
                    <a:pt x="10074" y="26743"/>
                    <a:pt x="10621" y="26743"/>
                  </a:cubicBezTo>
                  <a:cubicBezTo>
                    <a:pt x="11043" y="26743"/>
                    <a:pt x="11314" y="26600"/>
                    <a:pt x="11098" y="26257"/>
                  </a:cubicBezTo>
                  <a:lnTo>
                    <a:pt x="11098" y="26257"/>
                  </a:lnTo>
                  <a:cubicBezTo>
                    <a:pt x="11297" y="26332"/>
                    <a:pt x="12070" y="26635"/>
                    <a:pt x="12577" y="26635"/>
                  </a:cubicBezTo>
                  <a:cubicBezTo>
                    <a:pt x="12914" y="26635"/>
                    <a:pt x="13134" y="26502"/>
                    <a:pt x="12993" y="26080"/>
                  </a:cubicBezTo>
                  <a:lnTo>
                    <a:pt x="12993" y="26080"/>
                  </a:lnTo>
                  <a:cubicBezTo>
                    <a:pt x="13219" y="26222"/>
                    <a:pt x="14001" y="26525"/>
                    <a:pt x="14383" y="26525"/>
                  </a:cubicBezTo>
                  <a:cubicBezTo>
                    <a:pt x="14421" y="26525"/>
                    <a:pt x="14456" y="26522"/>
                    <a:pt x="14485" y="26515"/>
                  </a:cubicBezTo>
                  <a:cubicBezTo>
                    <a:pt x="14291" y="26203"/>
                    <a:pt x="14381" y="26166"/>
                    <a:pt x="14481" y="26166"/>
                  </a:cubicBezTo>
                  <a:cubicBezTo>
                    <a:pt x="14512" y="26166"/>
                    <a:pt x="14543" y="26169"/>
                    <a:pt x="14568" y="26169"/>
                  </a:cubicBezTo>
                  <a:cubicBezTo>
                    <a:pt x="14644" y="26169"/>
                    <a:pt x="14647" y="26134"/>
                    <a:pt x="14320" y="25842"/>
                  </a:cubicBezTo>
                  <a:lnTo>
                    <a:pt x="14320" y="25842"/>
                  </a:lnTo>
                  <a:cubicBezTo>
                    <a:pt x="14579" y="25925"/>
                    <a:pt x="14828" y="26018"/>
                    <a:pt x="15086" y="26101"/>
                  </a:cubicBezTo>
                  <a:cubicBezTo>
                    <a:pt x="14952" y="26268"/>
                    <a:pt x="14792" y="26500"/>
                    <a:pt x="14837" y="26500"/>
                  </a:cubicBezTo>
                  <a:cubicBezTo>
                    <a:pt x="14879" y="26500"/>
                    <a:pt x="15095" y="26303"/>
                    <a:pt x="15667" y="25677"/>
                  </a:cubicBezTo>
                  <a:cubicBezTo>
                    <a:pt x="15014" y="25604"/>
                    <a:pt x="14248" y="25562"/>
                    <a:pt x="13677" y="25200"/>
                  </a:cubicBezTo>
                  <a:cubicBezTo>
                    <a:pt x="13716" y="25139"/>
                    <a:pt x="13771" y="25118"/>
                    <a:pt x="13830" y="25118"/>
                  </a:cubicBezTo>
                  <a:cubicBezTo>
                    <a:pt x="13951" y="25118"/>
                    <a:pt x="14087" y="25205"/>
                    <a:pt x="14122" y="25205"/>
                  </a:cubicBezTo>
                  <a:cubicBezTo>
                    <a:pt x="14148" y="25205"/>
                    <a:pt x="14119" y="25158"/>
                    <a:pt x="13988" y="24993"/>
                  </a:cubicBezTo>
                  <a:cubicBezTo>
                    <a:pt x="14197" y="24993"/>
                    <a:pt x="14353" y="25005"/>
                    <a:pt x="14448" y="25005"/>
                  </a:cubicBezTo>
                  <a:cubicBezTo>
                    <a:pt x="14611" y="25005"/>
                    <a:pt x="14590" y="24968"/>
                    <a:pt x="14340" y="24765"/>
                  </a:cubicBezTo>
                  <a:cubicBezTo>
                    <a:pt x="15118" y="24744"/>
                    <a:pt x="15211" y="24661"/>
                    <a:pt x="14610" y="24505"/>
                  </a:cubicBezTo>
                  <a:cubicBezTo>
                    <a:pt x="15078" y="24505"/>
                    <a:pt x="15146" y="24405"/>
                    <a:pt x="14804" y="24225"/>
                  </a:cubicBezTo>
                  <a:lnTo>
                    <a:pt x="14804" y="24225"/>
                  </a:lnTo>
                  <a:cubicBezTo>
                    <a:pt x="14990" y="24320"/>
                    <a:pt x="15139" y="24369"/>
                    <a:pt x="15251" y="24369"/>
                  </a:cubicBezTo>
                  <a:cubicBezTo>
                    <a:pt x="15383" y="24369"/>
                    <a:pt x="15463" y="24302"/>
                    <a:pt x="15491" y="24164"/>
                  </a:cubicBezTo>
                  <a:cubicBezTo>
                    <a:pt x="14807" y="23884"/>
                    <a:pt x="14849" y="23925"/>
                    <a:pt x="15604" y="23884"/>
                  </a:cubicBezTo>
                  <a:cubicBezTo>
                    <a:pt x="15624" y="23655"/>
                    <a:pt x="15511" y="23541"/>
                    <a:pt x="15261" y="23541"/>
                  </a:cubicBezTo>
                  <a:cubicBezTo>
                    <a:pt x="15115" y="23541"/>
                    <a:pt x="14923" y="23580"/>
                    <a:pt x="14683" y="23656"/>
                  </a:cubicBezTo>
                  <a:cubicBezTo>
                    <a:pt x="14693" y="23418"/>
                    <a:pt x="15895" y="23448"/>
                    <a:pt x="15708" y="23107"/>
                  </a:cubicBezTo>
                  <a:lnTo>
                    <a:pt x="15708" y="23107"/>
                  </a:lnTo>
                  <a:cubicBezTo>
                    <a:pt x="15367" y="23179"/>
                    <a:pt x="15014" y="23252"/>
                    <a:pt x="14662" y="23314"/>
                  </a:cubicBezTo>
                  <a:cubicBezTo>
                    <a:pt x="15024" y="23190"/>
                    <a:pt x="15139" y="23055"/>
                    <a:pt x="15004" y="22889"/>
                  </a:cubicBezTo>
                  <a:lnTo>
                    <a:pt x="15004" y="22889"/>
                  </a:lnTo>
                  <a:cubicBezTo>
                    <a:pt x="14427" y="23003"/>
                    <a:pt x="13813" y="23136"/>
                    <a:pt x="13222" y="23136"/>
                  </a:cubicBezTo>
                  <a:cubicBezTo>
                    <a:pt x="12464" y="23136"/>
                    <a:pt x="11744" y="22916"/>
                    <a:pt x="11191" y="22154"/>
                  </a:cubicBezTo>
                  <a:lnTo>
                    <a:pt x="11191" y="22154"/>
                  </a:lnTo>
                  <a:cubicBezTo>
                    <a:pt x="11517" y="22360"/>
                    <a:pt x="11656" y="22415"/>
                    <a:pt x="11718" y="22415"/>
                  </a:cubicBezTo>
                  <a:cubicBezTo>
                    <a:pt x="11787" y="22415"/>
                    <a:pt x="11759" y="22345"/>
                    <a:pt x="11791" y="22345"/>
                  </a:cubicBezTo>
                  <a:cubicBezTo>
                    <a:pt x="11821" y="22345"/>
                    <a:pt x="11906" y="22409"/>
                    <a:pt x="12185" y="22661"/>
                  </a:cubicBezTo>
                  <a:cubicBezTo>
                    <a:pt x="12142" y="22341"/>
                    <a:pt x="12121" y="22214"/>
                    <a:pt x="12187" y="22214"/>
                  </a:cubicBezTo>
                  <a:cubicBezTo>
                    <a:pt x="12263" y="22214"/>
                    <a:pt x="12457" y="22385"/>
                    <a:pt x="12869" y="22620"/>
                  </a:cubicBezTo>
                  <a:cubicBezTo>
                    <a:pt x="12841" y="22324"/>
                    <a:pt x="12962" y="22218"/>
                    <a:pt x="13139" y="22218"/>
                  </a:cubicBezTo>
                  <a:cubicBezTo>
                    <a:pt x="13360" y="22218"/>
                    <a:pt x="13666" y="22381"/>
                    <a:pt x="13884" y="22547"/>
                  </a:cubicBezTo>
                  <a:cubicBezTo>
                    <a:pt x="14071" y="22412"/>
                    <a:pt x="13999" y="22257"/>
                    <a:pt x="13657" y="22071"/>
                  </a:cubicBezTo>
                  <a:cubicBezTo>
                    <a:pt x="13726" y="22011"/>
                    <a:pt x="15081" y="21789"/>
                    <a:pt x="15293" y="21789"/>
                  </a:cubicBezTo>
                  <a:cubicBezTo>
                    <a:pt x="15303" y="21789"/>
                    <a:pt x="15310" y="21790"/>
                    <a:pt x="15314" y="21791"/>
                  </a:cubicBezTo>
                  <a:cubicBezTo>
                    <a:pt x="15086" y="21656"/>
                    <a:pt x="14858" y="21532"/>
                    <a:pt x="14631" y="21408"/>
                  </a:cubicBezTo>
                  <a:cubicBezTo>
                    <a:pt x="14650" y="21407"/>
                    <a:pt x="14670" y="21406"/>
                    <a:pt x="14690" y="21406"/>
                  </a:cubicBezTo>
                  <a:cubicBezTo>
                    <a:pt x="14923" y="21406"/>
                    <a:pt x="15152" y="21475"/>
                    <a:pt x="15374" y="21475"/>
                  </a:cubicBezTo>
                  <a:cubicBezTo>
                    <a:pt x="15498" y="21475"/>
                    <a:pt x="15620" y="21454"/>
                    <a:pt x="15740" y="21387"/>
                  </a:cubicBezTo>
                  <a:cubicBezTo>
                    <a:pt x="15599" y="21263"/>
                    <a:pt x="15432" y="21198"/>
                    <a:pt x="15244" y="21198"/>
                  </a:cubicBezTo>
                  <a:cubicBezTo>
                    <a:pt x="15196" y="21198"/>
                    <a:pt x="15147" y="21202"/>
                    <a:pt x="15097" y="21210"/>
                  </a:cubicBezTo>
                  <a:cubicBezTo>
                    <a:pt x="15459" y="21014"/>
                    <a:pt x="11750" y="20662"/>
                    <a:pt x="11087" y="20019"/>
                  </a:cubicBezTo>
                  <a:cubicBezTo>
                    <a:pt x="11730" y="19953"/>
                    <a:pt x="12196" y="19939"/>
                    <a:pt x="12572" y="19939"/>
                  </a:cubicBezTo>
                  <a:cubicBezTo>
                    <a:pt x="12847" y="19939"/>
                    <a:pt x="13073" y="19946"/>
                    <a:pt x="13284" y="19946"/>
                  </a:cubicBezTo>
                  <a:cubicBezTo>
                    <a:pt x="13910" y="19946"/>
                    <a:pt x="14403" y="19880"/>
                    <a:pt x="15636" y="19356"/>
                  </a:cubicBezTo>
                  <a:cubicBezTo>
                    <a:pt x="15377" y="19273"/>
                    <a:pt x="15314" y="19004"/>
                    <a:pt x="15128" y="18942"/>
                  </a:cubicBezTo>
                  <a:cubicBezTo>
                    <a:pt x="15356" y="18838"/>
                    <a:pt x="15595" y="18744"/>
                    <a:pt x="15832" y="18652"/>
                  </a:cubicBezTo>
                  <a:lnTo>
                    <a:pt x="15832" y="18652"/>
                  </a:lnTo>
                  <a:cubicBezTo>
                    <a:pt x="15819" y="18653"/>
                    <a:pt x="15803" y="18653"/>
                    <a:pt x="15785" y="18653"/>
                  </a:cubicBezTo>
                  <a:cubicBezTo>
                    <a:pt x="15283" y="18653"/>
                    <a:pt x="13007" y="18254"/>
                    <a:pt x="12797" y="18133"/>
                  </a:cubicBezTo>
                  <a:cubicBezTo>
                    <a:pt x="13020" y="17981"/>
                    <a:pt x="13246" y="17905"/>
                    <a:pt x="13475" y="17905"/>
                  </a:cubicBezTo>
                  <a:cubicBezTo>
                    <a:pt x="13651" y="17905"/>
                    <a:pt x="13829" y="17950"/>
                    <a:pt x="14009" y="18040"/>
                  </a:cubicBezTo>
                  <a:cubicBezTo>
                    <a:pt x="13650" y="17822"/>
                    <a:pt x="13626" y="17715"/>
                    <a:pt x="13945" y="17715"/>
                  </a:cubicBezTo>
                  <a:cubicBezTo>
                    <a:pt x="14050" y="17715"/>
                    <a:pt x="14192" y="17727"/>
                    <a:pt x="14372" y="17750"/>
                  </a:cubicBezTo>
                  <a:cubicBezTo>
                    <a:pt x="14206" y="17667"/>
                    <a:pt x="14082" y="17595"/>
                    <a:pt x="13947" y="17533"/>
                  </a:cubicBezTo>
                  <a:lnTo>
                    <a:pt x="13947" y="17533"/>
                  </a:lnTo>
                  <a:cubicBezTo>
                    <a:pt x="13958" y="17534"/>
                    <a:pt x="13970" y="17535"/>
                    <a:pt x="13982" y="17535"/>
                  </a:cubicBezTo>
                  <a:cubicBezTo>
                    <a:pt x="14246" y="17535"/>
                    <a:pt x="14771" y="17232"/>
                    <a:pt x="14900" y="17004"/>
                  </a:cubicBezTo>
                  <a:lnTo>
                    <a:pt x="14900" y="17004"/>
                  </a:lnTo>
                  <a:cubicBezTo>
                    <a:pt x="14893" y="17016"/>
                    <a:pt x="14855" y="17022"/>
                    <a:pt x="14794" y="17022"/>
                  </a:cubicBezTo>
                  <a:cubicBezTo>
                    <a:pt x="14289" y="17022"/>
                    <a:pt x="12169" y="16643"/>
                    <a:pt x="11947" y="16486"/>
                  </a:cubicBezTo>
                  <a:cubicBezTo>
                    <a:pt x="12362" y="16403"/>
                    <a:pt x="13522" y="16579"/>
                    <a:pt x="13170" y="16186"/>
                  </a:cubicBezTo>
                  <a:lnTo>
                    <a:pt x="13170" y="16186"/>
                  </a:lnTo>
                  <a:cubicBezTo>
                    <a:pt x="13271" y="16217"/>
                    <a:pt x="13353" y="16232"/>
                    <a:pt x="13421" y="16232"/>
                  </a:cubicBezTo>
                  <a:cubicBezTo>
                    <a:pt x="13835" y="16232"/>
                    <a:pt x="13687" y="15684"/>
                    <a:pt x="13999" y="15274"/>
                  </a:cubicBezTo>
                  <a:cubicBezTo>
                    <a:pt x="13972" y="15268"/>
                    <a:pt x="13942" y="15266"/>
                    <a:pt x="13911" y="15266"/>
                  </a:cubicBezTo>
                  <a:cubicBezTo>
                    <a:pt x="13578" y="15266"/>
                    <a:pt x="13031" y="15544"/>
                    <a:pt x="12611" y="15544"/>
                  </a:cubicBezTo>
                  <a:cubicBezTo>
                    <a:pt x="12381" y="15544"/>
                    <a:pt x="12189" y="15461"/>
                    <a:pt x="12092" y="15201"/>
                  </a:cubicBezTo>
                  <a:cubicBezTo>
                    <a:pt x="12144" y="15186"/>
                    <a:pt x="12193" y="15181"/>
                    <a:pt x="12241" y="15181"/>
                  </a:cubicBezTo>
                  <a:cubicBezTo>
                    <a:pt x="12376" y="15181"/>
                    <a:pt x="12502" y="15224"/>
                    <a:pt x="12643" y="15224"/>
                  </a:cubicBezTo>
                  <a:cubicBezTo>
                    <a:pt x="12663" y="15224"/>
                    <a:pt x="12683" y="15223"/>
                    <a:pt x="12703" y="15221"/>
                  </a:cubicBezTo>
                  <a:cubicBezTo>
                    <a:pt x="12652" y="15076"/>
                    <a:pt x="12558" y="14963"/>
                    <a:pt x="12434" y="14869"/>
                  </a:cubicBezTo>
                  <a:cubicBezTo>
                    <a:pt x="12848" y="14828"/>
                    <a:pt x="12952" y="14776"/>
                    <a:pt x="12973" y="14383"/>
                  </a:cubicBezTo>
                  <a:lnTo>
                    <a:pt x="12973" y="14383"/>
                  </a:lnTo>
                  <a:cubicBezTo>
                    <a:pt x="12784" y="14469"/>
                    <a:pt x="12260" y="14553"/>
                    <a:pt x="11756" y="14553"/>
                  </a:cubicBezTo>
                  <a:cubicBezTo>
                    <a:pt x="11293" y="14553"/>
                    <a:pt x="10847" y="14482"/>
                    <a:pt x="10693" y="14279"/>
                  </a:cubicBezTo>
                  <a:lnTo>
                    <a:pt x="10693" y="14279"/>
                  </a:lnTo>
                  <a:cubicBezTo>
                    <a:pt x="10710" y="14283"/>
                    <a:pt x="10732" y="14285"/>
                    <a:pt x="10758" y="14285"/>
                  </a:cubicBezTo>
                  <a:cubicBezTo>
                    <a:pt x="11008" y="14285"/>
                    <a:pt x="11623" y="14114"/>
                    <a:pt x="11999" y="14020"/>
                  </a:cubicBezTo>
                  <a:cubicBezTo>
                    <a:pt x="11854" y="13885"/>
                    <a:pt x="11699" y="13740"/>
                    <a:pt x="11554" y="13605"/>
                  </a:cubicBezTo>
                  <a:cubicBezTo>
                    <a:pt x="11646" y="13605"/>
                    <a:pt x="13138" y="13356"/>
                    <a:pt x="12745" y="13128"/>
                  </a:cubicBezTo>
                  <a:cubicBezTo>
                    <a:pt x="13253" y="12953"/>
                    <a:pt x="13253" y="12828"/>
                    <a:pt x="12735" y="12766"/>
                  </a:cubicBezTo>
                  <a:cubicBezTo>
                    <a:pt x="12860" y="12625"/>
                    <a:pt x="12682" y="12585"/>
                    <a:pt x="12440" y="12585"/>
                  </a:cubicBezTo>
                  <a:cubicBezTo>
                    <a:pt x="12134" y="12585"/>
                    <a:pt x="11727" y="12648"/>
                    <a:pt x="11703" y="12648"/>
                  </a:cubicBezTo>
                  <a:cubicBezTo>
                    <a:pt x="11699" y="12648"/>
                    <a:pt x="11707" y="12647"/>
                    <a:pt x="11729" y="12642"/>
                  </a:cubicBezTo>
                  <a:cubicBezTo>
                    <a:pt x="11584" y="12424"/>
                    <a:pt x="12185" y="12455"/>
                    <a:pt x="12009" y="12279"/>
                  </a:cubicBezTo>
                  <a:lnTo>
                    <a:pt x="12009" y="12279"/>
                  </a:lnTo>
                  <a:cubicBezTo>
                    <a:pt x="11974" y="12289"/>
                    <a:pt x="11473" y="12407"/>
                    <a:pt x="10926" y="12407"/>
                  </a:cubicBezTo>
                  <a:cubicBezTo>
                    <a:pt x="10351" y="12407"/>
                    <a:pt x="9724" y="12276"/>
                    <a:pt x="9533" y="11751"/>
                  </a:cubicBezTo>
                  <a:lnTo>
                    <a:pt x="9533" y="11751"/>
                  </a:lnTo>
                  <a:cubicBezTo>
                    <a:pt x="9907" y="11920"/>
                    <a:pt x="10227" y="11990"/>
                    <a:pt x="10511" y="11990"/>
                  </a:cubicBezTo>
                  <a:cubicBezTo>
                    <a:pt x="11446" y="11990"/>
                    <a:pt x="11980" y="11228"/>
                    <a:pt x="12703" y="10735"/>
                  </a:cubicBezTo>
                  <a:cubicBezTo>
                    <a:pt x="12324" y="10631"/>
                    <a:pt x="12093" y="10614"/>
                    <a:pt x="11893" y="10614"/>
                  </a:cubicBezTo>
                  <a:cubicBezTo>
                    <a:pt x="11795" y="10614"/>
                    <a:pt x="11705" y="10618"/>
                    <a:pt x="11609" y="10618"/>
                  </a:cubicBezTo>
                  <a:cubicBezTo>
                    <a:pt x="11412" y="10618"/>
                    <a:pt x="11191" y="10601"/>
                    <a:pt x="10828" y="10497"/>
                  </a:cubicBezTo>
                  <a:cubicBezTo>
                    <a:pt x="11263" y="10331"/>
                    <a:pt x="8911" y="10176"/>
                    <a:pt x="8487" y="9575"/>
                  </a:cubicBezTo>
                  <a:lnTo>
                    <a:pt x="8487" y="9575"/>
                  </a:lnTo>
                  <a:cubicBezTo>
                    <a:pt x="8671" y="9647"/>
                    <a:pt x="9110" y="9739"/>
                    <a:pt x="9478" y="9739"/>
                  </a:cubicBezTo>
                  <a:cubicBezTo>
                    <a:pt x="9748" y="9739"/>
                    <a:pt x="9979" y="9689"/>
                    <a:pt x="10041" y="9543"/>
                  </a:cubicBezTo>
                  <a:lnTo>
                    <a:pt x="10041" y="9543"/>
                  </a:lnTo>
                  <a:cubicBezTo>
                    <a:pt x="10037" y="9724"/>
                    <a:pt x="10140" y="9786"/>
                    <a:pt x="10285" y="9786"/>
                  </a:cubicBezTo>
                  <a:cubicBezTo>
                    <a:pt x="10604" y="9786"/>
                    <a:pt x="11125" y="9481"/>
                    <a:pt x="11139" y="9481"/>
                  </a:cubicBezTo>
                  <a:cubicBezTo>
                    <a:pt x="11087" y="9398"/>
                    <a:pt x="11015" y="8942"/>
                    <a:pt x="11066" y="8901"/>
                  </a:cubicBezTo>
                  <a:lnTo>
                    <a:pt x="11066" y="8901"/>
                  </a:lnTo>
                  <a:cubicBezTo>
                    <a:pt x="11121" y="8942"/>
                    <a:pt x="11215" y="8960"/>
                    <a:pt x="11327" y="8960"/>
                  </a:cubicBezTo>
                  <a:cubicBezTo>
                    <a:pt x="11702" y="8960"/>
                    <a:pt x="12269" y="8755"/>
                    <a:pt x="12164" y="8507"/>
                  </a:cubicBezTo>
                  <a:cubicBezTo>
                    <a:pt x="11411" y="8507"/>
                    <a:pt x="11590" y="8291"/>
                    <a:pt x="11540" y="8291"/>
                  </a:cubicBezTo>
                  <a:cubicBezTo>
                    <a:pt x="11510" y="8291"/>
                    <a:pt x="11399" y="8368"/>
                    <a:pt x="10963" y="8611"/>
                  </a:cubicBezTo>
                  <a:cubicBezTo>
                    <a:pt x="10859" y="8456"/>
                    <a:pt x="10838" y="8394"/>
                    <a:pt x="10983" y="8155"/>
                  </a:cubicBezTo>
                  <a:cubicBezTo>
                    <a:pt x="10421" y="8155"/>
                    <a:pt x="10109" y="8502"/>
                    <a:pt x="9695" y="8502"/>
                  </a:cubicBezTo>
                  <a:cubicBezTo>
                    <a:pt x="9430" y="8502"/>
                    <a:pt x="9123" y="8361"/>
                    <a:pt x="8683" y="7896"/>
                  </a:cubicBezTo>
                  <a:cubicBezTo>
                    <a:pt x="8710" y="7865"/>
                    <a:pt x="8744" y="7853"/>
                    <a:pt x="8782" y="7853"/>
                  </a:cubicBezTo>
                  <a:cubicBezTo>
                    <a:pt x="8936" y="7853"/>
                    <a:pt x="9161" y="8055"/>
                    <a:pt x="9270" y="8055"/>
                  </a:cubicBezTo>
                  <a:cubicBezTo>
                    <a:pt x="9323" y="8055"/>
                    <a:pt x="9349" y="8007"/>
                    <a:pt x="9325" y="7865"/>
                  </a:cubicBezTo>
                  <a:lnTo>
                    <a:pt x="9325" y="7865"/>
                  </a:lnTo>
                  <a:cubicBezTo>
                    <a:pt x="9392" y="7914"/>
                    <a:pt x="10076" y="8010"/>
                    <a:pt x="10483" y="8010"/>
                  </a:cubicBezTo>
                  <a:cubicBezTo>
                    <a:pt x="10586" y="8010"/>
                    <a:pt x="10672" y="8004"/>
                    <a:pt x="10725" y="7989"/>
                  </a:cubicBezTo>
                  <a:cubicBezTo>
                    <a:pt x="10385" y="7646"/>
                    <a:pt x="10302" y="7538"/>
                    <a:pt x="10353" y="7538"/>
                  </a:cubicBezTo>
                  <a:cubicBezTo>
                    <a:pt x="10429" y="7538"/>
                    <a:pt x="10799" y="7772"/>
                    <a:pt x="11077" y="7834"/>
                  </a:cubicBezTo>
                  <a:cubicBezTo>
                    <a:pt x="11128" y="7637"/>
                    <a:pt x="11418" y="7471"/>
                    <a:pt x="11149" y="7295"/>
                  </a:cubicBezTo>
                  <a:cubicBezTo>
                    <a:pt x="11217" y="7295"/>
                    <a:pt x="11276" y="7297"/>
                    <a:pt x="11329" y="7297"/>
                  </a:cubicBezTo>
                  <a:cubicBezTo>
                    <a:pt x="11524" y="7297"/>
                    <a:pt x="11630" y="7278"/>
                    <a:pt x="11802" y="7098"/>
                  </a:cubicBezTo>
                  <a:cubicBezTo>
                    <a:pt x="11450" y="6902"/>
                    <a:pt x="9979" y="6964"/>
                    <a:pt x="10186" y="6632"/>
                  </a:cubicBezTo>
                  <a:lnTo>
                    <a:pt x="10186" y="6632"/>
                  </a:lnTo>
                  <a:cubicBezTo>
                    <a:pt x="9998" y="6678"/>
                    <a:pt x="9911" y="6709"/>
                    <a:pt x="9869" y="6709"/>
                  </a:cubicBezTo>
                  <a:cubicBezTo>
                    <a:pt x="9808" y="6709"/>
                    <a:pt x="9846" y="6641"/>
                    <a:pt x="9802" y="6456"/>
                  </a:cubicBezTo>
                  <a:cubicBezTo>
                    <a:pt x="9580" y="6719"/>
                    <a:pt x="9327" y="6850"/>
                    <a:pt x="9044" y="6850"/>
                  </a:cubicBezTo>
                  <a:cubicBezTo>
                    <a:pt x="8891" y="6850"/>
                    <a:pt x="8729" y="6812"/>
                    <a:pt x="8559" y="6736"/>
                  </a:cubicBezTo>
                  <a:cubicBezTo>
                    <a:pt x="8807" y="6508"/>
                    <a:pt x="8487" y="6373"/>
                    <a:pt x="8144" y="6228"/>
                  </a:cubicBezTo>
                  <a:cubicBezTo>
                    <a:pt x="8217" y="6228"/>
                    <a:pt x="8279" y="6135"/>
                    <a:pt x="8342" y="5928"/>
                  </a:cubicBezTo>
                  <a:cubicBezTo>
                    <a:pt x="8538" y="6052"/>
                    <a:pt x="8724" y="6186"/>
                    <a:pt x="8922" y="6311"/>
                  </a:cubicBezTo>
                  <a:cubicBezTo>
                    <a:pt x="8797" y="6011"/>
                    <a:pt x="9999" y="6290"/>
                    <a:pt x="10714" y="5948"/>
                  </a:cubicBezTo>
                  <a:cubicBezTo>
                    <a:pt x="10232" y="5458"/>
                    <a:pt x="9873" y="5179"/>
                    <a:pt x="9413" y="5179"/>
                  </a:cubicBezTo>
                  <a:cubicBezTo>
                    <a:pt x="9259" y="5179"/>
                    <a:pt x="9095" y="5210"/>
                    <a:pt x="8911" y="5275"/>
                  </a:cubicBezTo>
                  <a:cubicBezTo>
                    <a:pt x="8724" y="4839"/>
                    <a:pt x="10331" y="4736"/>
                    <a:pt x="8849" y="4477"/>
                  </a:cubicBezTo>
                  <a:cubicBezTo>
                    <a:pt x="9025" y="4197"/>
                    <a:pt x="9491" y="4155"/>
                    <a:pt x="9854" y="3928"/>
                  </a:cubicBezTo>
                  <a:cubicBezTo>
                    <a:pt x="9678" y="3762"/>
                    <a:pt x="9564" y="3773"/>
                    <a:pt x="9346" y="3679"/>
                  </a:cubicBezTo>
                  <a:cubicBezTo>
                    <a:pt x="9999" y="2933"/>
                    <a:pt x="9564" y="3317"/>
                    <a:pt x="9564" y="2518"/>
                  </a:cubicBezTo>
                  <a:lnTo>
                    <a:pt x="9564" y="2518"/>
                  </a:lnTo>
                  <a:cubicBezTo>
                    <a:pt x="8724" y="2808"/>
                    <a:pt x="8745" y="3637"/>
                    <a:pt x="7658" y="4000"/>
                  </a:cubicBezTo>
                  <a:cubicBezTo>
                    <a:pt x="7637" y="3653"/>
                    <a:pt x="7284" y="2611"/>
                    <a:pt x="7899" y="2611"/>
                  </a:cubicBezTo>
                  <a:cubicBezTo>
                    <a:pt x="7908" y="2611"/>
                    <a:pt x="7918" y="2612"/>
                    <a:pt x="7927" y="2612"/>
                  </a:cubicBezTo>
                  <a:cubicBezTo>
                    <a:pt x="7927" y="2800"/>
                    <a:pt x="7969" y="2860"/>
                    <a:pt x="8044" y="2860"/>
                  </a:cubicBezTo>
                  <a:cubicBezTo>
                    <a:pt x="8175" y="2860"/>
                    <a:pt x="8406" y="2674"/>
                    <a:pt x="8683" y="2674"/>
                  </a:cubicBezTo>
                  <a:cubicBezTo>
                    <a:pt x="8455" y="2498"/>
                    <a:pt x="8217" y="2322"/>
                    <a:pt x="7989" y="2135"/>
                  </a:cubicBezTo>
                  <a:cubicBezTo>
                    <a:pt x="8025" y="2128"/>
                    <a:pt x="8066" y="2125"/>
                    <a:pt x="8109" y="2125"/>
                  </a:cubicBezTo>
                  <a:cubicBezTo>
                    <a:pt x="8256" y="2125"/>
                    <a:pt x="8436" y="2158"/>
                    <a:pt x="8596" y="2158"/>
                  </a:cubicBezTo>
                  <a:cubicBezTo>
                    <a:pt x="8722" y="2158"/>
                    <a:pt x="8836" y="2138"/>
                    <a:pt x="8911" y="2062"/>
                  </a:cubicBezTo>
                  <a:cubicBezTo>
                    <a:pt x="8860" y="1887"/>
                    <a:pt x="8704" y="1793"/>
                    <a:pt x="8455" y="1783"/>
                  </a:cubicBezTo>
                  <a:cubicBezTo>
                    <a:pt x="8870" y="1669"/>
                    <a:pt x="8994" y="1524"/>
                    <a:pt x="8849" y="1358"/>
                  </a:cubicBezTo>
                  <a:lnTo>
                    <a:pt x="8849" y="1358"/>
                  </a:lnTo>
                  <a:cubicBezTo>
                    <a:pt x="8569" y="1602"/>
                    <a:pt x="8370" y="1723"/>
                    <a:pt x="8249" y="1723"/>
                  </a:cubicBezTo>
                  <a:cubicBezTo>
                    <a:pt x="8129" y="1723"/>
                    <a:pt x="8087" y="1602"/>
                    <a:pt x="8124" y="1358"/>
                  </a:cubicBezTo>
                  <a:lnTo>
                    <a:pt x="8124" y="1358"/>
                  </a:lnTo>
                  <a:cubicBezTo>
                    <a:pt x="8051" y="1710"/>
                    <a:pt x="7865" y="1959"/>
                    <a:pt x="7585" y="2104"/>
                  </a:cubicBezTo>
                  <a:cubicBezTo>
                    <a:pt x="7747" y="1759"/>
                    <a:pt x="8088" y="652"/>
                    <a:pt x="8141" y="652"/>
                  </a:cubicBezTo>
                  <a:cubicBezTo>
                    <a:pt x="8142" y="652"/>
                    <a:pt x="8143" y="652"/>
                    <a:pt x="8144" y="653"/>
                  </a:cubicBezTo>
                  <a:lnTo>
                    <a:pt x="8144" y="653"/>
                  </a:lnTo>
                  <a:cubicBezTo>
                    <a:pt x="8113" y="617"/>
                    <a:pt x="8081" y="602"/>
                    <a:pt x="8048" y="602"/>
                  </a:cubicBezTo>
                  <a:cubicBezTo>
                    <a:pt x="7876" y="602"/>
                    <a:pt x="7687" y="1017"/>
                    <a:pt x="7581" y="1017"/>
                  </a:cubicBezTo>
                  <a:cubicBezTo>
                    <a:pt x="7579" y="1017"/>
                    <a:pt x="7577" y="1017"/>
                    <a:pt x="7575" y="1016"/>
                  </a:cubicBezTo>
                  <a:cubicBezTo>
                    <a:pt x="7543" y="871"/>
                    <a:pt x="7388" y="1"/>
                    <a:pt x="7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 flipH="1">
              <a:off x="6679153" y="3924010"/>
              <a:ext cx="1028820" cy="1553013"/>
            </a:xfrm>
            <a:custGeom>
              <a:avLst/>
              <a:gdLst/>
              <a:ahLst/>
              <a:cxnLst/>
              <a:rect l="l" t="t" r="r" b="b"/>
              <a:pathLst>
                <a:path w="11564" h="19812" extrusionOk="0">
                  <a:moveTo>
                    <a:pt x="5926" y="477"/>
                  </a:moveTo>
                  <a:cubicBezTo>
                    <a:pt x="5927" y="477"/>
                    <a:pt x="5927" y="477"/>
                    <a:pt x="5927" y="477"/>
                  </a:cubicBezTo>
                  <a:cubicBezTo>
                    <a:pt x="5927" y="477"/>
                    <a:pt x="5927" y="477"/>
                    <a:pt x="5926" y="477"/>
                  </a:cubicBezTo>
                  <a:close/>
                  <a:moveTo>
                    <a:pt x="5274" y="1"/>
                  </a:moveTo>
                  <a:cubicBezTo>
                    <a:pt x="5274" y="612"/>
                    <a:pt x="5340" y="885"/>
                    <a:pt x="5266" y="885"/>
                  </a:cubicBezTo>
                  <a:cubicBezTo>
                    <a:pt x="5216" y="885"/>
                    <a:pt x="5102" y="759"/>
                    <a:pt x="4859" y="529"/>
                  </a:cubicBezTo>
                  <a:lnTo>
                    <a:pt x="4859" y="529"/>
                  </a:lnTo>
                  <a:cubicBezTo>
                    <a:pt x="4808" y="560"/>
                    <a:pt x="5211" y="1565"/>
                    <a:pt x="5181" y="1721"/>
                  </a:cubicBezTo>
                  <a:cubicBezTo>
                    <a:pt x="4994" y="1389"/>
                    <a:pt x="5077" y="1316"/>
                    <a:pt x="4870" y="1058"/>
                  </a:cubicBezTo>
                  <a:cubicBezTo>
                    <a:pt x="4791" y="1192"/>
                    <a:pt x="4747" y="1234"/>
                    <a:pt x="4704" y="1234"/>
                  </a:cubicBezTo>
                  <a:cubicBezTo>
                    <a:pt x="4635" y="1234"/>
                    <a:pt x="4571" y="1122"/>
                    <a:pt x="4373" y="1109"/>
                  </a:cubicBezTo>
                  <a:lnTo>
                    <a:pt x="4373" y="1109"/>
                  </a:lnTo>
                  <a:cubicBezTo>
                    <a:pt x="4373" y="1751"/>
                    <a:pt x="4829" y="1814"/>
                    <a:pt x="4829" y="2166"/>
                  </a:cubicBezTo>
                  <a:cubicBezTo>
                    <a:pt x="4734" y="2081"/>
                    <a:pt x="4630" y="2030"/>
                    <a:pt x="4518" y="2030"/>
                  </a:cubicBezTo>
                  <a:cubicBezTo>
                    <a:pt x="4508" y="2030"/>
                    <a:pt x="4497" y="2031"/>
                    <a:pt x="4486" y="2032"/>
                  </a:cubicBezTo>
                  <a:cubicBezTo>
                    <a:pt x="4383" y="2156"/>
                    <a:pt x="4673" y="2373"/>
                    <a:pt x="4714" y="2415"/>
                  </a:cubicBezTo>
                  <a:cubicBezTo>
                    <a:pt x="4624" y="2447"/>
                    <a:pt x="4548" y="2460"/>
                    <a:pt x="4479" y="2460"/>
                  </a:cubicBezTo>
                  <a:cubicBezTo>
                    <a:pt x="4218" y="2460"/>
                    <a:pt x="4075" y="2267"/>
                    <a:pt x="3730" y="2218"/>
                  </a:cubicBezTo>
                  <a:lnTo>
                    <a:pt x="3730" y="2218"/>
                  </a:lnTo>
                  <a:cubicBezTo>
                    <a:pt x="3772" y="2425"/>
                    <a:pt x="3834" y="2477"/>
                    <a:pt x="4000" y="2580"/>
                  </a:cubicBezTo>
                  <a:cubicBezTo>
                    <a:pt x="3989" y="2580"/>
                    <a:pt x="3978" y="2579"/>
                    <a:pt x="3968" y="2579"/>
                  </a:cubicBezTo>
                  <a:cubicBezTo>
                    <a:pt x="3851" y="2579"/>
                    <a:pt x="3778" y="2630"/>
                    <a:pt x="3740" y="2725"/>
                  </a:cubicBezTo>
                  <a:cubicBezTo>
                    <a:pt x="3740" y="2798"/>
                    <a:pt x="4145" y="2943"/>
                    <a:pt x="4196" y="3119"/>
                  </a:cubicBezTo>
                  <a:cubicBezTo>
                    <a:pt x="4181" y="3118"/>
                    <a:pt x="4167" y="3118"/>
                    <a:pt x="4152" y="3118"/>
                  </a:cubicBezTo>
                  <a:cubicBezTo>
                    <a:pt x="4016" y="3118"/>
                    <a:pt x="3897" y="3161"/>
                    <a:pt x="3813" y="3264"/>
                  </a:cubicBezTo>
                  <a:cubicBezTo>
                    <a:pt x="3818" y="3396"/>
                    <a:pt x="4010" y="3437"/>
                    <a:pt x="4216" y="3437"/>
                  </a:cubicBezTo>
                  <a:cubicBezTo>
                    <a:pt x="4415" y="3437"/>
                    <a:pt x="4627" y="3398"/>
                    <a:pt x="4693" y="3368"/>
                  </a:cubicBezTo>
                  <a:lnTo>
                    <a:pt x="4693" y="3368"/>
                  </a:lnTo>
                  <a:cubicBezTo>
                    <a:pt x="4756" y="3471"/>
                    <a:pt x="4693" y="3544"/>
                    <a:pt x="4518" y="3596"/>
                  </a:cubicBezTo>
                  <a:cubicBezTo>
                    <a:pt x="4569" y="3648"/>
                    <a:pt x="4689" y="3656"/>
                    <a:pt x="4821" y="3656"/>
                  </a:cubicBezTo>
                  <a:cubicBezTo>
                    <a:pt x="4881" y="3656"/>
                    <a:pt x="4943" y="3654"/>
                    <a:pt x="5003" y="3654"/>
                  </a:cubicBezTo>
                  <a:cubicBezTo>
                    <a:pt x="5207" y="3654"/>
                    <a:pt x="5379" y="3674"/>
                    <a:pt x="5315" y="3844"/>
                  </a:cubicBezTo>
                  <a:cubicBezTo>
                    <a:pt x="5289" y="3908"/>
                    <a:pt x="5200" y="3931"/>
                    <a:pt x="5079" y="3931"/>
                  </a:cubicBezTo>
                  <a:cubicBezTo>
                    <a:pt x="4750" y="3931"/>
                    <a:pt x="4184" y="3758"/>
                    <a:pt x="4013" y="3758"/>
                  </a:cubicBezTo>
                  <a:cubicBezTo>
                    <a:pt x="3927" y="3758"/>
                    <a:pt x="3939" y="3800"/>
                    <a:pt x="4124" y="3927"/>
                  </a:cubicBezTo>
                  <a:cubicBezTo>
                    <a:pt x="3601" y="3859"/>
                    <a:pt x="3411" y="3636"/>
                    <a:pt x="3145" y="3636"/>
                  </a:cubicBezTo>
                  <a:cubicBezTo>
                    <a:pt x="3005" y="3636"/>
                    <a:pt x="2843" y="3698"/>
                    <a:pt x="2600" y="3876"/>
                  </a:cubicBezTo>
                  <a:cubicBezTo>
                    <a:pt x="2860" y="3938"/>
                    <a:pt x="3109" y="4000"/>
                    <a:pt x="3357" y="4062"/>
                  </a:cubicBezTo>
                  <a:cubicBezTo>
                    <a:pt x="3151" y="4240"/>
                    <a:pt x="3129" y="4296"/>
                    <a:pt x="3192" y="4296"/>
                  </a:cubicBezTo>
                  <a:cubicBezTo>
                    <a:pt x="3299" y="4296"/>
                    <a:pt x="3655" y="4131"/>
                    <a:pt x="3752" y="4131"/>
                  </a:cubicBezTo>
                  <a:cubicBezTo>
                    <a:pt x="3761" y="4131"/>
                    <a:pt x="3767" y="4132"/>
                    <a:pt x="3772" y="4135"/>
                  </a:cubicBezTo>
                  <a:cubicBezTo>
                    <a:pt x="3432" y="4366"/>
                    <a:pt x="3442" y="4435"/>
                    <a:pt x="3580" y="4435"/>
                  </a:cubicBezTo>
                  <a:cubicBezTo>
                    <a:pt x="3771" y="4435"/>
                    <a:pt x="4204" y="4304"/>
                    <a:pt x="4300" y="4280"/>
                  </a:cubicBezTo>
                  <a:lnTo>
                    <a:pt x="4300" y="4280"/>
                  </a:lnTo>
                  <a:cubicBezTo>
                    <a:pt x="4331" y="4332"/>
                    <a:pt x="4010" y="4549"/>
                    <a:pt x="3968" y="4653"/>
                  </a:cubicBezTo>
                  <a:cubicBezTo>
                    <a:pt x="4042" y="4678"/>
                    <a:pt x="4129" y="4691"/>
                    <a:pt x="4225" y="4691"/>
                  </a:cubicBezTo>
                  <a:cubicBezTo>
                    <a:pt x="4562" y="4691"/>
                    <a:pt x="5004" y="4531"/>
                    <a:pt x="5326" y="4176"/>
                  </a:cubicBezTo>
                  <a:lnTo>
                    <a:pt x="5326" y="4176"/>
                  </a:lnTo>
                  <a:cubicBezTo>
                    <a:pt x="5587" y="4704"/>
                    <a:pt x="5276" y="4805"/>
                    <a:pt x="4870" y="4805"/>
                  </a:cubicBezTo>
                  <a:cubicBezTo>
                    <a:pt x="4618" y="4805"/>
                    <a:pt x="4331" y="4766"/>
                    <a:pt x="4121" y="4766"/>
                  </a:cubicBezTo>
                  <a:cubicBezTo>
                    <a:pt x="3904" y="4766"/>
                    <a:pt x="3771" y="4807"/>
                    <a:pt x="3844" y="4974"/>
                  </a:cubicBezTo>
                  <a:cubicBezTo>
                    <a:pt x="3764" y="4949"/>
                    <a:pt x="3537" y="4908"/>
                    <a:pt x="3313" y="4908"/>
                  </a:cubicBezTo>
                  <a:cubicBezTo>
                    <a:pt x="3070" y="4908"/>
                    <a:pt x="2830" y="4957"/>
                    <a:pt x="2787" y="5129"/>
                  </a:cubicBezTo>
                  <a:cubicBezTo>
                    <a:pt x="2777" y="5129"/>
                    <a:pt x="3637" y="5658"/>
                    <a:pt x="3595" y="5834"/>
                  </a:cubicBezTo>
                  <a:cubicBezTo>
                    <a:pt x="3483" y="5778"/>
                    <a:pt x="3369" y="5749"/>
                    <a:pt x="3253" y="5749"/>
                  </a:cubicBezTo>
                  <a:cubicBezTo>
                    <a:pt x="3154" y="5749"/>
                    <a:pt x="3053" y="5770"/>
                    <a:pt x="2953" y="5813"/>
                  </a:cubicBezTo>
                  <a:cubicBezTo>
                    <a:pt x="3139" y="5917"/>
                    <a:pt x="3191" y="6052"/>
                    <a:pt x="3098" y="6238"/>
                  </a:cubicBezTo>
                  <a:cubicBezTo>
                    <a:pt x="2897" y="6095"/>
                    <a:pt x="2811" y="6051"/>
                    <a:pt x="2751" y="6051"/>
                  </a:cubicBezTo>
                  <a:cubicBezTo>
                    <a:pt x="2656" y="6051"/>
                    <a:pt x="2632" y="6167"/>
                    <a:pt x="2314" y="6167"/>
                  </a:cubicBezTo>
                  <a:cubicBezTo>
                    <a:pt x="2260" y="6167"/>
                    <a:pt x="2197" y="6163"/>
                    <a:pt x="2124" y="6155"/>
                  </a:cubicBezTo>
                  <a:lnTo>
                    <a:pt x="2124" y="6155"/>
                  </a:lnTo>
                  <a:cubicBezTo>
                    <a:pt x="2062" y="6538"/>
                    <a:pt x="3118" y="6559"/>
                    <a:pt x="3098" y="6911"/>
                  </a:cubicBezTo>
                  <a:cubicBezTo>
                    <a:pt x="3159" y="6844"/>
                    <a:pt x="3219" y="6816"/>
                    <a:pt x="3279" y="6816"/>
                  </a:cubicBezTo>
                  <a:cubicBezTo>
                    <a:pt x="3521" y="6816"/>
                    <a:pt x="3754" y="7280"/>
                    <a:pt x="4020" y="7429"/>
                  </a:cubicBezTo>
                  <a:cubicBezTo>
                    <a:pt x="3871" y="7469"/>
                    <a:pt x="3693" y="7478"/>
                    <a:pt x="3507" y="7478"/>
                  </a:cubicBezTo>
                  <a:cubicBezTo>
                    <a:pt x="3359" y="7478"/>
                    <a:pt x="3205" y="7472"/>
                    <a:pt x="3055" y="7472"/>
                  </a:cubicBezTo>
                  <a:cubicBezTo>
                    <a:pt x="2700" y="7472"/>
                    <a:pt x="2367" y="7503"/>
                    <a:pt x="2176" y="7710"/>
                  </a:cubicBezTo>
                  <a:cubicBezTo>
                    <a:pt x="2368" y="7993"/>
                    <a:pt x="2916" y="8404"/>
                    <a:pt x="3270" y="8404"/>
                  </a:cubicBezTo>
                  <a:cubicBezTo>
                    <a:pt x="3278" y="8404"/>
                    <a:pt x="3287" y="8404"/>
                    <a:pt x="3295" y="8403"/>
                  </a:cubicBezTo>
                  <a:lnTo>
                    <a:pt x="3295" y="8403"/>
                  </a:lnTo>
                  <a:cubicBezTo>
                    <a:pt x="3264" y="8559"/>
                    <a:pt x="2135" y="8569"/>
                    <a:pt x="1969" y="8569"/>
                  </a:cubicBezTo>
                  <a:cubicBezTo>
                    <a:pt x="1871" y="8981"/>
                    <a:pt x="2958" y="9151"/>
                    <a:pt x="3445" y="9151"/>
                  </a:cubicBezTo>
                  <a:cubicBezTo>
                    <a:pt x="3473" y="9151"/>
                    <a:pt x="3499" y="9151"/>
                    <a:pt x="3523" y="9149"/>
                  </a:cubicBezTo>
                  <a:lnTo>
                    <a:pt x="3523" y="9149"/>
                  </a:lnTo>
                  <a:cubicBezTo>
                    <a:pt x="3109" y="9326"/>
                    <a:pt x="2217" y="9978"/>
                    <a:pt x="1534" y="10041"/>
                  </a:cubicBezTo>
                  <a:cubicBezTo>
                    <a:pt x="1963" y="10541"/>
                    <a:pt x="2399" y="10677"/>
                    <a:pt x="2832" y="10677"/>
                  </a:cubicBezTo>
                  <a:cubicBezTo>
                    <a:pt x="3278" y="10677"/>
                    <a:pt x="3719" y="10533"/>
                    <a:pt x="4145" y="10496"/>
                  </a:cubicBezTo>
                  <a:lnTo>
                    <a:pt x="4145" y="10496"/>
                  </a:lnTo>
                  <a:cubicBezTo>
                    <a:pt x="4041" y="10818"/>
                    <a:pt x="3254" y="10901"/>
                    <a:pt x="2973" y="10932"/>
                  </a:cubicBezTo>
                  <a:cubicBezTo>
                    <a:pt x="3091" y="11089"/>
                    <a:pt x="3237" y="11171"/>
                    <a:pt x="3428" y="11171"/>
                  </a:cubicBezTo>
                  <a:cubicBezTo>
                    <a:pt x="3439" y="11171"/>
                    <a:pt x="3450" y="11171"/>
                    <a:pt x="3461" y="11170"/>
                  </a:cubicBezTo>
                  <a:lnTo>
                    <a:pt x="3461" y="11170"/>
                  </a:lnTo>
                  <a:cubicBezTo>
                    <a:pt x="3307" y="11298"/>
                    <a:pt x="3078" y="11334"/>
                    <a:pt x="2820" y="11334"/>
                  </a:cubicBezTo>
                  <a:cubicBezTo>
                    <a:pt x="2470" y="11334"/>
                    <a:pt x="2068" y="11267"/>
                    <a:pt x="1724" y="11267"/>
                  </a:cubicBezTo>
                  <a:cubicBezTo>
                    <a:pt x="1434" y="11267"/>
                    <a:pt x="1185" y="11315"/>
                    <a:pt x="1046" y="11491"/>
                  </a:cubicBezTo>
                  <a:cubicBezTo>
                    <a:pt x="1161" y="11616"/>
                    <a:pt x="1295" y="11688"/>
                    <a:pt x="1461" y="11698"/>
                  </a:cubicBezTo>
                  <a:cubicBezTo>
                    <a:pt x="1091" y="11978"/>
                    <a:pt x="1254" y="12076"/>
                    <a:pt x="1496" y="12076"/>
                  </a:cubicBezTo>
                  <a:cubicBezTo>
                    <a:pt x="1667" y="12076"/>
                    <a:pt x="1878" y="12027"/>
                    <a:pt x="1969" y="11958"/>
                  </a:cubicBezTo>
                  <a:lnTo>
                    <a:pt x="1969" y="11958"/>
                  </a:lnTo>
                  <a:cubicBezTo>
                    <a:pt x="2041" y="12041"/>
                    <a:pt x="1813" y="12113"/>
                    <a:pt x="1886" y="12227"/>
                  </a:cubicBezTo>
                  <a:cubicBezTo>
                    <a:pt x="1974" y="12196"/>
                    <a:pt x="2044" y="12186"/>
                    <a:pt x="2104" y="12186"/>
                  </a:cubicBezTo>
                  <a:cubicBezTo>
                    <a:pt x="2217" y="12186"/>
                    <a:pt x="2294" y="12222"/>
                    <a:pt x="2388" y="12222"/>
                  </a:cubicBezTo>
                  <a:cubicBezTo>
                    <a:pt x="2461" y="12222"/>
                    <a:pt x="2544" y="12200"/>
                    <a:pt x="2663" y="12124"/>
                  </a:cubicBezTo>
                  <a:lnTo>
                    <a:pt x="2663" y="12124"/>
                  </a:lnTo>
                  <a:cubicBezTo>
                    <a:pt x="2641" y="12341"/>
                    <a:pt x="2625" y="12427"/>
                    <a:pt x="2673" y="12427"/>
                  </a:cubicBezTo>
                  <a:cubicBezTo>
                    <a:pt x="2716" y="12427"/>
                    <a:pt x="2813" y="12356"/>
                    <a:pt x="3005" y="12248"/>
                  </a:cubicBezTo>
                  <a:lnTo>
                    <a:pt x="3005" y="12248"/>
                  </a:lnTo>
                  <a:cubicBezTo>
                    <a:pt x="2943" y="12497"/>
                    <a:pt x="3512" y="12548"/>
                    <a:pt x="3761" y="12548"/>
                  </a:cubicBezTo>
                  <a:cubicBezTo>
                    <a:pt x="3554" y="12817"/>
                    <a:pt x="3243" y="12890"/>
                    <a:pt x="2915" y="12890"/>
                  </a:cubicBezTo>
                  <a:cubicBezTo>
                    <a:pt x="2588" y="12890"/>
                    <a:pt x="2243" y="12817"/>
                    <a:pt x="1969" y="12797"/>
                  </a:cubicBezTo>
                  <a:lnTo>
                    <a:pt x="1969" y="12797"/>
                  </a:lnTo>
                  <a:cubicBezTo>
                    <a:pt x="2107" y="12988"/>
                    <a:pt x="2129" y="13053"/>
                    <a:pt x="2044" y="13053"/>
                  </a:cubicBezTo>
                  <a:cubicBezTo>
                    <a:pt x="1913" y="13053"/>
                    <a:pt x="1527" y="12896"/>
                    <a:pt x="922" y="12808"/>
                  </a:cubicBezTo>
                  <a:lnTo>
                    <a:pt x="922" y="12808"/>
                  </a:lnTo>
                  <a:cubicBezTo>
                    <a:pt x="1119" y="12994"/>
                    <a:pt x="1316" y="13087"/>
                    <a:pt x="1554" y="13118"/>
                  </a:cubicBezTo>
                  <a:cubicBezTo>
                    <a:pt x="1078" y="13183"/>
                    <a:pt x="1586" y="13535"/>
                    <a:pt x="2071" y="13535"/>
                  </a:cubicBezTo>
                  <a:cubicBezTo>
                    <a:pt x="2124" y="13535"/>
                    <a:pt x="2176" y="13531"/>
                    <a:pt x="2227" y="13522"/>
                  </a:cubicBezTo>
                  <a:lnTo>
                    <a:pt x="2227" y="13522"/>
                  </a:lnTo>
                  <a:cubicBezTo>
                    <a:pt x="2123" y="13651"/>
                    <a:pt x="2215" y="13715"/>
                    <a:pt x="2340" y="13715"/>
                  </a:cubicBezTo>
                  <a:cubicBezTo>
                    <a:pt x="2426" y="13715"/>
                    <a:pt x="2527" y="13685"/>
                    <a:pt x="2590" y="13626"/>
                  </a:cubicBezTo>
                  <a:lnTo>
                    <a:pt x="2590" y="13626"/>
                  </a:lnTo>
                  <a:cubicBezTo>
                    <a:pt x="2439" y="13837"/>
                    <a:pt x="2415" y="13943"/>
                    <a:pt x="2516" y="13943"/>
                  </a:cubicBezTo>
                  <a:cubicBezTo>
                    <a:pt x="2588" y="13943"/>
                    <a:pt x="2723" y="13889"/>
                    <a:pt x="2922" y="13781"/>
                  </a:cubicBezTo>
                  <a:lnTo>
                    <a:pt x="2922" y="13781"/>
                  </a:lnTo>
                  <a:cubicBezTo>
                    <a:pt x="2611" y="14486"/>
                    <a:pt x="404" y="14030"/>
                    <a:pt x="767" y="14486"/>
                  </a:cubicBezTo>
                  <a:cubicBezTo>
                    <a:pt x="645" y="14422"/>
                    <a:pt x="526" y="14391"/>
                    <a:pt x="410" y="14391"/>
                  </a:cubicBezTo>
                  <a:cubicBezTo>
                    <a:pt x="300" y="14391"/>
                    <a:pt x="194" y="14420"/>
                    <a:pt x="93" y="14475"/>
                  </a:cubicBezTo>
                  <a:cubicBezTo>
                    <a:pt x="146" y="14520"/>
                    <a:pt x="683" y="15278"/>
                    <a:pt x="1083" y="15278"/>
                  </a:cubicBezTo>
                  <a:cubicBezTo>
                    <a:pt x="1148" y="15278"/>
                    <a:pt x="1209" y="15258"/>
                    <a:pt x="1264" y="15211"/>
                  </a:cubicBezTo>
                  <a:lnTo>
                    <a:pt x="1264" y="15211"/>
                  </a:lnTo>
                  <a:cubicBezTo>
                    <a:pt x="1824" y="15594"/>
                    <a:pt x="767" y="15647"/>
                    <a:pt x="611" y="15677"/>
                  </a:cubicBezTo>
                  <a:cubicBezTo>
                    <a:pt x="738" y="15783"/>
                    <a:pt x="875" y="15836"/>
                    <a:pt x="1021" y="15836"/>
                  </a:cubicBezTo>
                  <a:cubicBezTo>
                    <a:pt x="1089" y="15836"/>
                    <a:pt x="1160" y="15825"/>
                    <a:pt x="1233" y="15802"/>
                  </a:cubicBezTo>
                  <a:lnTo>
                    <a:pt x="1233" y="15802"/>
                  </a:lnTo>
                  <a:cubicBezTo>
                    <a:pt x="1056" y="15912"/>
                    <a:pt x="872" y="16104"/>
                    <a:pt x="1023" y="16104"/>
                  </a:cubicBezTo>
                  <a:cubicBezTo>
                    <a:pt x="1057" y="16104"/>
                    <a:pt x="1108" y="16094"/>
                    <a:pt x="1181" y="16071"/>
                  </a:cubicBezTo>
                  <a:lnTo>
                    <a:pt x="1181" y="16071"/>
                  </a:lnTo>
                  <a:cubicBezTo>
                    <a:pt x="1093" y="16176"/>
                    <a:pt x="1224" y="16206"/>
                    <a:pt x="1371" y="16206"/>
                  </a:cubicBezTo>
                  <a:cubicBezTo>
                    <a:pt x="1484" y="16206"/>
                    <a:pt x="1607" y="16188"/>
                    <a:pt x="1647" y="16175"/>
                  </a:cubicBezTo>
                  <a:lnTo>
                    <a:pt x="1647" y="16175"/>
                  </a:lnTo>
                  <a:cubicBezTo>
                    <a:pt x="1720" y="16320"/>
                    <a:pt x="1534" y="16340"/>
                    <a:pt x="2010" y="16361"/>
                  </a:cubicBezTo>
                  <a:cubicBezTo>
                    <a:pt x="1885" y="16491"/>
                    <a:pt x="1628" y="16523"/>
                    <a:pt x="1348" y="16523"/>
                  </a:cubicBezTo>
                  <a:cubicBezTo>
                    <a:pt x="1066" y="16523"/>
                    <a:pt x="762" y="16490"/>
                    <a:pt x="547" y="16490"/>
                  </a:cubicBezTo>
                  <a:cubicBezTo>
                    <a:pt x="498" y="16490"/>
                    <a:pt x="453" y="16492"/>
                    <a:pt x="415" y="16496"/>
                  </a:cubicBezTo>
                  <a:cubicBezTo>
                    <a:pt x="776" y="16693"/>
                    <a:pt x="774" y="16720"/>
                    <a:pt x="654" y="16720"/>
                  </a:cubicBezTo>
                  <a:cubicBezTo>
                    <a:pt x="610" y="16720"/>
                    <a:pt x="549" y="16716"/>
                    <a:pt x="484" y="16716"/>
                  </a:cubicBezTo>
                  <a:cubicBezTo>
                    <a:pt x="332" y="16716"/>
                    <a:pt x="161" y="16737"/>
                    <a:pt x="145" y="16879"/>
                  </a:cubicBezTo>
                  <a:cubicBezTo>
                    <a:pt x="138" y="16944"/>
                    <a:pt x="213" y="16966"/>
                    <a:pt x="319" y="16966"/>
                  </a:cubicBezTo>
                  <a:cubicBezTo>
                    <a:pt x="517" y="16966"/>
                    <a:pt x="824" y="16889"/>
                    <a:pt x="912" y="16869"/>
                  </a:cubicBezTo>
                  <a:lnTo>
                    <a:pt x="912" y="16869"/>
                  </a:lnTo>
                  <a:cubicBezTo>
                    <a:pt x="631" y="17205"/>
                    <a:pt x="880" y="17336"/>
                    <a:pt x="1162" y="17336"/>
                  </a:cubicBezTo>
                  <a:cubicBezTo>
                    <a:pt x="1306" y="17336"/>
                    <a:pt x="1459" y="17302"/>
                    <a:pt x="1554" y="17242"/>
                  </a:cubicBezTo>
                  <a:lnTo>
                    <a:pt x="1554" y="17242"/>
                  </a:lnTo>
                  <a:cubicBezTo>
                    <a:pt x="1554" y="17356"/>
                    <a:pt x="1544" y="17470"/>
                    <a:pt x="1534" y="17584"/>
                  </a:cubicBezTo>
                  <a:cubicBezTo>
                    <a:pt x="963" y="17719"/>
                    <a:pt x="290" y="17832"/>
                    <a:pt x="238" y="17843"/>
                  </a:cubicBezTo>
                  <a:cubicBezTo>
                    <a:pt x="238" y="17937"/>
                    <a:pt x="288" y="17985"/>
                    <a:pt x="392" y="17985"/>
                  </a:cubicBezTo>
                  <a:cubicBezTo>
                    <a:pt x="437" y="17985"/>
                    <a:pt x="493" y="17976"/>
                    <a:pt x="560" y="17957"/>
                  </a:cubicBezTo>
                  <a:lnTo>
                    <a:pt x="560" y="17957"/>
                  </a:lnTo>
                  <a:cubicBezTo>
                    <a:pt x="507" y="18019"/>
                    <a:pt x="0" y="18216"/>
                    <a:pt x="51" y="18350"/>
                  </a:cubicBezTo>
                  <a:cubicBezTo>
                    <a:pt x="259" y="18299"/>
                    <a:pt x="466" y="18247"/>
                    <a:pt x="673" y="18205"/>
                  </a:cubicBezTo>
                  <a:lnTo>
                    <a:pt x="673" y="18205"/>
                  </a:lnTo>
                  <a:cubicBezTo>
                    <a:pt x="524" y="18426"/>
                    <a:pt x="526" y="18578"/>
                    <a:pt x="689" y="18578"/>
                  </a:cubicBezTo>
                  <a:cubicBezTo>
                    <a:pt x="764" y="18578"/>
                    <a:pt x="872" y="18546"/>
                    <a:pt x="1016" y="18475"/>
                  </a:cubicBezTo>
                  <a:lnTo>
                    <a:pt x="1016" y="18475"/>
                  </a:lnTo>
                  <a:cubicBezTo>
                    <a:pt x="999" y="18597"/>
                    <a:pt x="1081" y="18631"/>
                    <a:pt x="1215" y="18631"/>
                  </a:cubicBezTo>
                  <a:cubicBezTo>
                    <a:pt x="1382" y="18631"/>
                    <a:pt x="1628" y="18579"/>
                    <a:pt x="1866" y="18579"/>
                  </a:cubicBezTo>
                  <a:cubicBezTo>
                    <a:pt x="1922" y="18579"/>
                    <a:pt x="1977" y="18582"/>
                    <a:pt x="2031" y="18589"/>
                  </a:cubicBezTo>
                  <a:cubicBezTo>
                    <a:pt x="1771" y="18661"/>
                    <a:pt x="1440" y="18682"/>
                    <a:pt x="1264" y="18879"/>
                  </a:cubicBezTo>
                  <a:cubicBezTo>
                    <a:pt x="1337" y="18909"/>
                    <a:pt x="1409" y="18925"/>
                    <a:pt x="1484" y="18925"/>
                  </a:cubicBezTo>
                  <a:cubicBezTo>
                    <a:pt x="1537" y="18925"/>
                    <a:pt x="1591" y="18917"/>
                    <a:pt x="1647" y="18900"/>
                  </a:cubicBezTo>
                  <a:lnTo>
                    <a:pt x="1647" y="18900"/>
                  </a:lnTo>
                  <a:cubicBezTo>
                    <a:pt x="1451" y="18993"/>
                    <a:pt x="1389" y="19096"/>
                    <a:pt x="1481" y="19221"/>
                  </a:cubicBezTo>
                  <a:cubicBezTo>
                    <a:pt x="1679" y="19159"/>
                    <a:pt x="1865" y="19096"/>
                    <a:pt x="2062" y="19034"/>
                  </a:cubicBezTo>
                  <a:lnTo>
                    <a:pt x="2062" y="19034"/>
                  </a:lnTo>
                  <a:cubicBezTo>
                    <a:pt x="1901" y="19329"/>
                    <a:pt x="2058" y="19435"/>
                    <a:pt x="2277" y="19435"/>
                  </a:cubicBezTo>
                  <a:cubicBezTo>
                    <a:pt x="2483" y="19435"/>
                    <a:pt x="2744" y="19341"/>
                    <a:pt x="2849" y="19221"/>
                  </a:cubicBezTo>
                  <a:cubicBezTo>
                    <a:pt x="2891" y="19397"/>
                    <a:pt x="2927" y="19470"/>
                    <a:pt x="2979" y="19470"/>
                  </a:cubicBezTo>
                  <a:cubicBezTo>
                    <a:pt x="3044" y="19470"/>
                    <a:pt x="3135" y="19360"/>
                    <a:pt x="3295" y="19200"/>
                  </a:cubicBezTo>
                  <a:cubicBezTo>
                    <a:pt x="3331" y="19409"/>
                    <a:pt x="3421" y="19486"/>
                    <a:pt x="3538" y="19486"/>
                  </a:cubicBezTo>
                  <a:cubicBezTo>
                    <a:pt x="3859" y="19486"/>
                    <a:pt x="4383" y="18906"/>
                    <a:pt x="4532" y="18906"/>
                  </a:cubicBezTo>
                  <a:cubicBezTo>
                    <a:pt x="4565" y="18906"/>
                    <a:pt x="4579" y="18934"/>
                    <a:pt x="4569" y="19004"/>
                  </a:cubicBezTo>
                  <a:cubicBezTo>
                    <a:pt x="4673" y="18900"/>
                    <a:pt x="4776" y="18786"/>
                    <a:pt x="4880" y="18682"/>
                  </a:cubicBezTo>
                  <a:cubicBezTo>
                    <a:pt x="4925" y="18747"/>
                    <a:pt x="4954" y="18775"/>
                    <a:pt x="4972" y="18775"/>
                  </a:cubicBezTo>
                  <a:cubicBezTo>
                    <a:pt x="5013" y="18775"/>
                    <a:pt x="5007" y="18639"/>
                    <a:pt x="5036" y="18454"/>
                  </a:cubicBezTo>
                  <a:cubicBezTo>
                    <a:pt x="5605" y="18714"/>
                    <a:pt x="5202" y="19366"/>
                    <a:pt x="5046" y="19812"/>
                  </a:cubicBezTo>
                  <a:lnTo>
                    <a:pt x="6310" y="19812"/>
                  </a:lnTo>
                  <a:cubicBezTo>
                    <a:pt x="6321" y="19490"/>
                    <a:pt x="6196" y="19200"/>
                    <a:pt x="6206" y="18869"/>
                  </a:cubicBezTo>
                  <a:cubicBezTo>
                    <a:pt x="6212" y="18868"/>
                    <a:pt x="6217" y="18867"/>
                    <a:pt x="6222" y="18867"/>
                  </a:cubicBezTo>
                  <a:cubicBezTo>
                    <a:pt x="6368" y="18867"/>
                    <a:pt x="6486" y="19157"/>
                    <a:pt x="6514" y="19157"/>
                  </a:cubicBezTo>
                  <a:cubicBezTo>
                    <a:pt x="6525" y="19157"/>
                    <a:pt x="6523" y="19119"/>
                    <a:pt x="6507" y="19014"/>
                  </a:cubicBezTo>
                  <a:lnTo>
                    <a:pt x="6507" y="19014"/>
                  </a:lnTo>
                  <a:cubicBezTo>
                    <a:pt x="6740" y="19264"/>
                    <a:pt x="7318" y="19435"/>
                    <a:pt x="7717" y="19435"/>
                  </a:cubicBezTo>
                  <a:cubicBezTo>
                    <a:pt x="8029" y="19435"/>
                    <a:pt x="8231" y="19330"/>
                    <a:pt x="8071" y="19076"/>
                  </a:cubicBezTo>
                  <a:lnTo>
                    <a:pt x="8071" y="19076"/>
                  </a:lnTo>
                  <a:cubicBezTo>
                    <a:pt x="8215" y="19132"/>
                    <a:pt x="8775" y="19353"/>
                    <a:pt x="9144" y="19353"/>
                  </a:cubicBezTo>
                  <a:cubicBezTo>
                    <a:pt x="9388" y="19353"/>
                    <a:pt x="9549" y="19257"/>
                    <a:pt x="9450" y="18951"/>
                  </a:cubicBezTo>
                  <a:lnTo>
                    <a:pt x="9450" y="18951"/>
                  </a:lnTo>
                  <a:cubicBezTo>
                    <a:pt x="9610" y="19056"/>
                    <a:pt x="10184" y="19280"/>
                    <a:pt x="10457" y="19280"/>
                  </a:cubicBezTo>
                  <a:cubicBezTo>
                    <a:pt x="10483" y="19280"/>
                    <a:pt x="10507" y="19278"/>
                    <a:pt x="10527" y="19273"/>
                  </a:cubicBezTo>
                  <a:cubicBezTo>
                    <a:pt x="10389" y="19046"/>
                    <a:pt x="10452" y="19016"/>
                    <a:pt x="10524" y="19016"/>
                  </a:cubicBezTo>
                  <a:cubicBezTo>
                    <a:pt x="10550" y="19016"/>
                    <a:pt x="10578" y="19020"/>
                    <a:pt x="10597" y="19020"/>
                  </a:cubicBezTo>
                  <a:cubicBezTo>
                    <a:pt x="10649" y="19020"/>
                    <a:pt x="10645" y="18992"/>
                    <a:pt x="10413" y="18786"/>
                  </a:cubicBezTo>
                  <a:lnTo>
                    <a:pt x="10413" y="18786"/>
                  </a:lnTo>
                  <a:lnTo>
                    <a:pt x="10972" y="18972"/>
                  </a:lnTo>
                  <a:cubicBezTo>
                    <a:pt x="10875" y="19091"/>
                    <a:pt x="10758" y="19261"/>
                    <a:pt x="10792" y="19261"/>
                  </a:cubicBezTo>
                  <a:cubicBezTo>
                    <a:pt x="10823" y="19261"/>
                    <a:pt x="10981" y="19118"/>
                    <a:pt x="11398" y="18661"/>
                  </a:cubicBezTo>
                  <a:cubicBezTo>
                    <a:pt x="10921" y="18599"/>
                    <a:pt x="10362" y="18578"/>
                    <a:pt x="9947" y="18320"/>
                  </a:cubicBezTo>
                  <a:cubicBezTo>
                    <a:pt x="9975" y="18274"/>
                    <a:pt x="10015" y="18258"/>
                    <a:pt x="10058" y="18258"/>
                  </a:cubicBezTo>
                  <a:cubicBezTo>
                    <a:pt x="10144" y="18258"/>
                    <a:pt x="10240" y="18320"/>
                    <a:pt x="10264" y="18320"/>
                  </a:cubicBezTo>
                  <a:cubicBezTo>
                    <a:pt x="10283" y="18320"/>
                    <a:pt x="10261" y="18285"/>
                    <a:pt x="10164" y="18164"/>
                  </a:cubicBezTo>
                  <a:cubicBezTo>
                    <a:pt x="10326" y="18164"/>
                    <a:pt x="10444" y="18174"/>
                    <a:pt x="10512" y="18174"/>
                  </a:cubicBezTo>
                  <a:cubicBezTo>
                    <a:pt x="10624" y="18174"/>
                    <a:pt x="10604" y="18146"/>
                    <a:pt x="10424" y="17998"/>
                  </a:cubicBezTo>
                  <a:cubicBezTo>
                    <a:pt x="10993" y="17988"/>
                    <a:pt x="11055" y="17926"/>
                    <a:pt x="10620" y="17812"/>
                  </a:cubicBezTo>
                  <a:cubicBezTo>
                    <a:pt x="10972" y="17812"/>
                    <a:pt x="11014" y="17740"/>
                    <a:pt x="10744" y="17594"/>
                  </a:cubicBezTo>
                  <a:lnTo>
                    <a:pt x="10744" y="17594"/>
                  </a:lnTo>
                  <a:cubicBezTo>
                    <a:pt x="10891" y="17672"/>
                    <a:pt x="11005" y="17711"/>
                    <a:pt x="11089" y="17711"/>
                  </a:cubicBezTo>
                  <a:cubicBezTo>
                    <a:pt x="11184" y="17711"/>
                    <a:pt x="11241" y="17662"/>
                    <a:pt x="11263" y="17563"/>
                  </a:cubicBezTo>
                  <a:cubicBezTo>
                    <a:pt x="10765" y="17356"/>
                    <a:pt x="10797" y="17387"/>
                    <a:pt x="11345" y="17356"/>
                  </a:cubicBezTo>
                  <a:cubicBezTo>
                    <a:pt x="11359" y="17191"/>
                    <a:pt x="11276" y="17110"/>
                    <a:pt x="11091" y="17110"/>
                  </a:cubicBezTo>
                  <a:cubicBezTo>
                    <a:pt x="10985" y="17110"/>
                    <a:pt x="10846" y="17137"/>
                    <a:pt x="10672" y="17190"/>
                  </a:cubicBezTo>
                  <a:cubicBezTo>
                    <a:pt x="10682" y="17014"/>
                    <a:pt x="11563" y="17045"/>
                    <a:pt x="11418" y="16796"/>
                  </a:cubicBezTo>
                  <a:lnTo>
                    <a:pt x="11418" y="16796"/>
                  </a:lnTo>
                  <a:cubicBezTo>
                    <a:pt x="11170" y="16848"/>
                    <a:pt x="10910" y="16900"/>
                    <a:pt x="10662" y="16941"/>
                  </a:cubicBezTo>
                  <a:cubicBezTo>
                    <a:pt x="10921" y="16858"/>
                    <a:pt x="11004" y="16755"/>
                    <a:pt x="10910" y="16641"/>
                  </a:cubicBezTo>
                  <a:lnTo>
                    <a:pt x="10910" y="16641"/>
                  </a:lnTo>
                  <a:cubicBezTo>
                    <a:pt x="10495" y="16718"/>
                    <a:pt x="10051" y="16812"/>
                    <a:pt x="9623" y="16812"/>
                  </a:cubicBezTo>
                  <a:cubicBezTo>
                    <a:pt x="9067" y="16812"/>
                    <a:pt x="8537" y="16653"/>
                    <a:pt x="8133" y="16092"/>
                  </a:cubicBezTo>
                  <a:lnTo>
                    <a:pt x="8133" y="16092"/>
                  </a:lnTo>
                  <a:cubicBezTo>
                    <a:pt x="8372" y="16245"/>
                    <a:pt x="8473" y="16286"/>
                    <a:pt x="8517" y="16286"/>
                  </a:cubicBezTo>
                  <a:cubicBezTo>
                    <a:pt x="8566" y="16286"/>
                    <a:pt x="8548" y="16237"/>
                    <a:pt x="8571" y="16237"/>
                  </a:cubicBezTo>
                  <a:cubicBezTo>
                    <a:pt x="8594" y="16237"/>
                    <a:pt x="8656" y="16283"/>
                    <a:pt x="8859" y="16465"/>
                  </a:cubicBezTo>
                  <a:cubicBezTo>
                    <a:pt x="8826" y="16236"/>
                    <a:pt x="8810" y="16145"/>
                    <a:pt x="8857" y="16145"/>
                  </a:cubicBezTo>
                  <a:cubicBezTo>
                    <a:pt x="8912" y="16145"/>
                    <a:pt x="9054" y="16271"/>
                    <a:pt x="9356" y="16444"/>
                  </a:cubicBezTo>
                  <a:cubicBezTo>
                    <a:pt x="9337" y="16226"/>
                    <a:pt x="9427" y="16147"/>
                    <a:pt x="9557" y="16147"/>
                  </a:cubicBezTo>
                  <a:cubicBezTo>
                    <a:pt x="9717" y="16147"/>
                    <a:pt x="9937" y="16267"/>
                    <a:pt x="10092" y="16393"/>
                  </a:cubicBezTo>
                  <a:cubicBezTo>
                    <a:pt x="10226" y="16289"/>
                    <a:pt x="10175" y="16175"/>
                    <a:pt x="9926" y="16040"/>
                  </a:cubicBezTo>
                  <a:cubicBezTo>
                    <a:pt x="9976" y="16000"/>
                    <a:pt x="10983" y="15833"/>
                    <a:pt x="11118" y="15833"/>
                  </a:cubicBezTo>
                  <a:cubicBezTo>
                    <a:pt x="11123" y="15833"/>
                    <a:pt x="11126" y="15833"/>
                    <a:pt x="11128" y="15833"/>
                  </a:cubicBezTo>
                  <a:lnTo>
                    <a:pt x="10631" y="15553"/>
                  </a:lnTo>
                  <a:cubicBezTo>
                    <a:pt x="10640" y="15553"/>
                    <a:pt x="10650" y="15552"/>
                    <a:pt x="10659" y="15552"/>
                  </a:cubicBezTo>
                  <a:cubicBezTo>
                    <a:pt x="10834" y="15552"/>
                    <a:pt x="11006" y="15608"/>
                    <a:pt x="11173" y="15608"/>
                  </a:cubicBezTo>
                  <a:cubicBezTo>
                    <a:pt x="11263" y="15608"/>
                    <a:pt x="11352" y="15592"/>
                    <a:pt x="11439" y="15543"/>
                  </a:cubicBezTo>
                  <a:cubicBezTo>
                    <a:pt x="11335" y="15447"/>
                    <a:pt x="11209" y="15403"/>
                    <a:pt x="11062" y="15403"/>
                  </a:cubicBezTo>
                  <a:cubicBezTo>
                    <a:pt x="11033" y="15403"/>
                    <a:pt x="11003" y="15404"/>
                    <a:pt x="10972" y="15408"/>
                  </a:cubicBezTo>
                  <a:cubicBezTo>
                    <a:pt x="11242" y="15274"/>
                    <a:pt x="8548" y="15014"/>
                    <a:pt x="8061" y="14548"/>
                  </a:cubicBezTo>
                  <a:cubicBezTo>
                    <a:pt x="8517" y="14502"/>
                    <a:pt x="8851" y="14491"/>
                    <a:pt x="9120" y="14491"/>
                  </a:cubicBezTo>
                  <a:cubicBezTo>
                    <a:pt x="9335" y="14491"/>
                    <a:pt x="9509" y="14498"/>
                    <a:pt x="9671" y="14498"/>
                  </a:cubicBezTo>
                  <a:cubicBezTo>
                    <a:pt x="10118" y="14498"/>
                    <a:pt x="10477" y="14448"/>
                    <a:pt x="11366" y="14072"/>
                  </a:cubicBezTo>
                  <a:cubicBezTo>
                    <a:pt x="11180" y="14009"/>
                    <a:pt x="11138" y="13812"/>
                    <a:pt x="10993" y="13761"/>
                  </a:cubicBezTo>
                  <a:cubicBezTo>
                    <a:pt x="11170" y="13699"/>
                    <a:pt x="11336" y="13626"/>
                    <a:pt x="11511" y="13554"/>
                  </a:cubicBezTo>
                  <a:lnTo>
                    <a:pt x="11511" y="13554"/>
                  </a:lnTo>
                  <a:cubicBezTo>
                    <a:pt x="11502" y="13554"/>
                    <a:pt x="11492" y="13555"/>
                    <a:pt x="11480" y="13555"/>
                  </a:cubicBezTo>
                  <a:cubicBezTo>
                    <a:pt x="11120" y="13555"/>
                    <a:pt x="9455" y="13261"/>
                    <a:pt x="9305" y="13181"/>
                  </a:cubicBezTo>
                  <a:cubicBezTo>
                    <a:pt x="9461" y="13070"/>
                    <a:pt x="9624" y="13015"/>
                    <a:pt x="9789" y="13015"/>
                  </a:cubicBezTo>
                  <a:cubicBezTo>
                    <a:pt x="9920" y="13015"/>
                    <a:pt x="10053" y="13050"/>
                    <a:pt x="10185" y="13118"/>
                  </a:cubicBezTo>
                  <a:cubicBezTo>
                    <a:pt x="9921" y="12955"/>
                    <a:pt x="9907" y="12873"/>
                    <a:pt x="10136" y="12873"/>
                  </a:cubicBezTo>
                  <a:cubicBezTo>
                    <a:pt x="10212" y="12873"/>
                    <a:pt x="10315" y="12882"/>
                    <a:pt x="10444" y="12900"/>
                  </a:cubicBezTo>
                  <a:cubicBezTo>
                    <a:pt x="10330" y="12838"/>
                    <a:pt x="10237" y="12787"/>
                    <a:pt x="10144" y="12745"/>
                  </a:cubicBezTo>
                  <a:lnTo>
                    <a:pt x="10144" y="12745"/>
                  </a:lnTo>
                  <a:cubicBezTo>
                    <a:pt x="10151" y="12746"/>
                    <a:pt x="10158" y="12747"/>
                    <a:pt x="10166" y="12747"/>
                  </a:cubicBezTo>
                  <a:cubicBezTo>
                    <a:pt x="10354" y="12747"/>
                    <a:pt x="10739" y="12521"/>
                    <a:pt x="10838" y="12362"/>
                  </a:cubicBezTo>
                  <a:lnTo>
                    <a:pt x="10838" y="12362"/>
                  </a:lnTo>
                  <a:cubicBezTo>
                    <a:pt x="10833" y="12369"/>
                    <a:pt x="10809" y="12372"/>
                    <a:pt x="10770" y="12372"/>
                  </a:cubicBezTo>
                  <a:cubicBezTo>
                    <a:pt x="10421" y="12372"/>
                    <a:pt x="8851" y="12099"/>
                    <a:pt x="8683" y="11979"/>
                  </a:cubicBezTo>
                  <a:cubicBezTo>
                    <a:pt x="8983" y="11916"/>
                    <a:pt x="9833" y="12041"/>
                    <a:pt x="9574" y="11761"/>
                  </a:cubicBezTo>
                  <a:lnTo>
                    <a:pt x="9574" y="11761"/>
                  </a:lnTo>
                  <a:cubicBezTo>
                    <a:pt x="9648" y="11784"/>
                    <a:pt x="9709" y="11795"/>
                    <a:pt x="9758" y="11795"/>
                  </a:cubicBezTo>
                  <a:cubicBezTo>
                    <a:pt x="10058" y="11795"/>
                    <a:pt x="9952" y="11400"/>
                    <a:pt x="10175" y="11097"/>
                  </a:cubicBezTo>
                  <a:cubicBezTo>
                    <a:pt x="10155" y="11093"/>
                    <a:pt x="10133" y="11091"/>
                    <a:pt x="10109" y="11091"/>
                  </a:cubicBezTo>
                  <a:cubicBezTo>
                    <a:pt x="9868" y="11091"/>
                    <a:pt x="9471" y="11296"/>
                    <a:pt x="9168" y="11296"/>
                  </a:cubicBezTo>
                  <a:cubicBezTo>
                    <a:pt x="9003" y="11296"/>
                    <a:pt x="8865" y="11235"/>
                    <a:pt x="8797" y="11046"/>
                  </a:cubicBezTo>
                  <a:cubicBezTo>
                    <a:pt x="8830" y="11036"/>
                    <a:pt x="8863" y="11033"/>
                    <a:pt x="8896" y="11033"/>
                  </a:cubicBezTo>
                  <a:cubicBezTo>
                    <a:pt x="8987" y="11033"/>
                    <a:pt x="9076" y="11060"/>
                    <a:pt x="9172" y="11060"/>
                  </a:cubicBezTo>
                  <a:cubicBezTo>
                    <a:pt x="9192" y="11060"/>
                    <a:pt x="9211" y="11059"/>
                    <a:pt x="9232" y="11056"/>
                  </a:cubicBezTo>
                  <a:cubicBezTo>
                    <a:pt x="9190" y="10963"/>
                    <a:pt x="9128" y="10869"/>
                    <a:pt x="9045" y="10807"/>
                  </a:cubicBezTo>
                  <a:cubicBezTo>
                    <a:pt x="9346" y="10777"/>
                    <a:pt x="9418" y="10735"/>
                    <a:pt x="9429" y="10445"/>
                  </a:cubicBezTo>
                  <a:lnTo>
                    <a:pt x="9429" y="10445"/>
                  </a:lnTo>
                  <a:cubicBezTo>
                    <a:pt x="9292" y="10511"/>
                    <a:pt x="8902" y="10574"/>
                    <a:pt x="8530" y="10574"/>
                  </a:cubicBezTo>
                  <a:cubicBezTo>
                    <a:pt x="8199" y="10574"/>
                    <a:pt x="7883" y="10524"/>
                    <a:pt x="7771" y="10383"/>
                  </a:cubicBezTo>
                  <a:lnTo>
                    <a:pt x="7771" y="10383"/>
                  </a:lnTo>
                  <a:cubicBezTo>
                    <a:pt x="7781" y="10384"/>
                    <a:pt x="7793" y="10385"/>
                    <a:pt x="7807" y="10385"/>
                  </a:cubicBezTo>
                  <a:cubicBezTo>
                    <a:pt x="7986" y="10385"/>
                    <a:pt x="8445" y="10263"/>
                    <a:pt x="8724" y="10186"/>
                  </a:cubicBezTo>
                  <a:cubicBezTo>
                    <a:pt x="8621" y="10093"/>
                    <a:pt x="8506" y="9989"/>
                    <a:pt x="8393" y="9886"/>
                  </a:cubicBezTo>
                  <a:lnTo>
                    <a:pt x="8393" y="9886"/>
                  </a:lnTo>
                  <a:cubicBezTo>
                    <a:pt x="8395" y="9886"/>
                    <a:pt x="8397" y="9886"/>
                    <a:pt x="8400" y="9886"/>
                  </a:cubicBezTo>
                  <a:cubicBezTo>
                    <a:pt x="8520" y="9886"/>
                    <a:pt x="9546" y="9705"/>
                    <a:pt x="9273" y="9543"/>
                  </a:cubicBezTo>
                  <a:cubicBezTo>
                    <a:pt x="9636" y="9409"/>
                    <a:pt x="9636" y="9326"/>
                    <a:pt x="9263" y="9285"/>
                  </a:cubicBezTo>
                  <a:cubicBezTo>
                    <a:pt x="9352" y="9178"/>
                    <a:pt x="9215" y="9149"/>
                    <a:pt x="9034" y="9149"/>
                  </a:cubicBezTo>
                  <a:cubicBezTo>
                    <a:pt x="8808" y="9149"/>
                    <a:pt x="8514" y="9194"/>
                    <a:pt x="8509" y="9194"/>
                  </a:cubicBezTo>
                  <a:cubicBezTo>
                    <a:pt x="8508" y="9194"/>
                    <a:pt x="8513" y="9193"/>
                    <a:pt x="8527" y="9191"/>
                  </a:cubicBezTo>
                  <a:cubicBezTo>
                    <a:pt x="8424" y="9036"/>
                    <a:pt x="8859" y="9057"/>
                    <a:pt x="8734" y="8922"/>
                  </a:cubicBezTo>
                  <a:lnTo>
                    <a:pt x="8734" y="8922"/>
                  </a:lnTo>
                  <a:cubicBezTo>
                    <a:pt x="8709" y="8932"/>
                    <a:pt x="8346" y="9018"/>
                    <a:pt x="7948" y="9018"/>
                  </a:cubicBezTo>
                  <a:cubicBezTo>
                    <a:pt x="7528" y="9018"/>
                    <a:pt x="7070" y="8922"/>
                    <a:pt x="6931" y="8539"/>
                  </a:cubicBezTo>
                  <a:lnTo>
                    <a:pt x="6931" y="8539"/>
                  </a:lnTo>
                  <a:cubicBezTo>
                    <a:pt x="7202" y="8662"/>
                    <a:pt x="7435" y="8713"/>
                    <a:pt x="7641" y="8713"/>
                  </a:cubicBezTo>
                  <a:cubicBezTo>
                    <a:pt x="8321" y="8713"/>
                    <a:pt x="8716" y="8160"/>
                    <a:pt x="9232" y="7803"/>
                  </a:cubicBezTo>
                  <a:cubicBezTo>
                    <a:pt x="8962" y="7729"/>
                    <a:pt x="8796" y="7717"/>
                    <a:pt x="8653" y="7717"/>
                  </a:cubicBezTo>
                  <a:cubicBezTo>
                    <a:pt x="8581" y="7717"/>
                    <a:pt x="8515" y="7720"/>
                    <a:pt x="8444" y="7720"/>
                  </a:cubicBezTo>
                  <a:cubicBezTo>
                    <a:pt x="8301" y="7720"/>
                    <a:pt x="8140" y="7707"/>
                    <a:pt x="7875" y="7627"/>
                  </a:cubicBezTo>
                  <a:cubicBezTo>
                    <a:pt x="8186" y="7502"/>
                    <a:pt x="6486" y="7399"/>
                    <a:pt x="6176" y="6953"/>
                  </a:cubicBezTo>
                  <a:lnTo>
                    <a:pt x="6176" y="6953"/>
                  </a:lnTo>
                  <a:cubicBezTo>
                    <a:pt x="6307" y="7007"/>
                    <a:pt x="6624" y="7074"/>
                    <a:pt x="6890" y="7074"/>
                  </a:cubicBezTo>
                  <a:cubicBezTo>
                    <a:pt x="7087" y="7074"/>
                    <a:pt x="7256" y="7038"/>
                    <a:pt x="7304" y="6932"/>
                  </a:cubicBezTo>
                  <a:lnTo>
                    <a:pt x="7304" y="6932"/>
                  </a:lnTo>
                  <a:cubicBezTo>
                    <a:pt x="7301" y="7065"/>
                    <a:pt x="7376" y="7111"/>
                    <a:pt x="7482" y="7111"/>
                  </a:cubicBezTo>
                  <a:cubicBezTo>
                    <a:pt x="7712" y="7111"/>
                    <a:pt x="8089" y="6891"/>
                    <a:pt x="8103" y="6891"/>
                  </a:cubicBezTo>
                  <a:cubicBezTo>
                    <a:pt x="8061" y="6829"/>
                    <a:pt x="8009" y="6497"/>
                    <a:pt x="8041" y="6466"/>
                  </a:cubicBezTo>
                  <a:lnTo>
                    <a:pt x="8041" y="6466"/>
                  </a:lnTo>
                  <a:cubicBezTo>
                    <a:pt x="8081" y="6495"/>
                    <a:pt x="8149" y="6507"/>
                    <a:pt x="8230" y="6507"/>
                  </a:cubicBezTo>
                  <a:cubicBezTo>
                    <a:pt x="8504" y="6507"/>
                    <a:pt x="8918" y="6362"/>
                    <a:pt x="8838" y="6186"/>
                  </a:cubicBezTo>
                  <a:cubicBezTo>
                    <a:pt x="8291" y="6186"/>
                    <a:pt x="8428" y="6027"/>
                    <a:pt x="8391" y="6027"/>
                  </a:cubicBezTo>
                  <a:cubicBezTo>
                    <a:pt x="8369" y="6027"/>
                    <a:pt x="8287" y="6082"/>
                    <a:pt x="7968" y="6259"/>
                  </a:cubicBezTo>
                  <a:cubicBezTo>
                    <a:pt x="7896" y="6145"/>
                    <a:pt x="7875" y="6103"/>
                    <a:pt x="7988" y="5928"/>
                  </a:cubicBezTo>
                  <a:cubicBezTo>
                    <a:pt x="7578" y="5928"/>
                    <a:pt x="7352" y="6178"/>
                    <a:pt x="7050" y="6178"/>
                  </a:cubicBezTo>
                  <a:cubicBezTo>
                    <a:pt x="6857" y="6178"/>
                    <a:pt x="6633" y="6076"/>
                    <a:pt x="6310" y="5741"/>
                  </a:cubicBezTo>
                  <a:cubicBezTo>
                    <a:pt x="6330" y="5716"/>
                    <a:pt x="6356" y="5707"/>
                    <a:pt x="6385" y="5707"/>
                  </a:cubicBezTo>
                  <a:cubicBezTo>
                    <a:pt x="6500" y="5707"/>
                    <a:pt x="6667" y="5854"/>
                    <a:pt x="6747" y="5854"/>
                  </a:cubicBezTo>
                  <a:cubicBezTo>
                    <a:pt x="6785" y="5854"/>
                    <a:pt x="6804" y="5820"/>
                    <a:pt x="6786" y="5720"/>
                  </a:cubicBezTo>
                  <a:lnTo>
                    <a:pt x="6786" y="5720"/>
                  </a:lnTo>
                  <a:cubicBezTo>
                    <a:pt x="6828" y="5753"/>
                    <a:pt x="7318" y="5818"/>
                    <a:pt x="7618" y="5818"/>
                  </a:cubicBezTo>
                  <a:cubicBezTo>
                    <a:pt x="7696" y="5818"/>
                    <a:pt x="7761" y="5814"/>
                    <a:pt x="7802" y="5803"/>
                  </a:cubicBezTo>
                  <a:cubicBezTo>
                    <a:pt x="7555" y="5556"/>
                    <a:pt x="7494" y="5478"/>
                    <a:pt x="7531" y="5478"/>
                  </a:cubicBezTo>
                  <a:cubicBezTo>
                    <a:pt x="7586" y="5478"/>
                    <a:pt x="7853" y="5646"/>
                    <a:pt x="8051" y="5689"/>
                  </a:cubicBezTo>
                  <a:cubicBezTo>
                    <a:pt x="8092" y="5544"/>
                    <a:pt x="8310" y="5430"/>
                    <a:pt x="8113" y="5295"/>
                  </a:cubicBezTo>
                  <a:cubicBezTo>
                    <a:pt x="8175" y="5295"/>
                    <a:pt x="8227" y="5297"/>
                    <a:pt x="8273" y="5297"/>
                  </a:cubicBezTo>
                  <a:cubicBezTo>
                    <a:pt x="8392" y="5297"/>
                    <a:pt x="8466" y="5281"/>
                    <a:pt x="8579" y="5161"/>
                  </a:cubicBezTo>
                  <a:cubicBezTo>
                    <a:pt x="8320" y="5016"/>
                    <a:pt x="7253" y="5067"/>
                    <a:pt x="7408" y="4818"/>
                  </a:cubicBezTo>
                  <a:lnTo>
                    <a:pt x="7408" y="4818"/>
                  </a:lnTo>
                  <a:cubicBezTo>
                    <a:pt x="7267" y="4853"/>
                    <a:pt x="7204" y="4876"/>
                    <a:pt x="7174" y="4876"/>
                  </a:cubicBezTo>
                  <a:cubicBezTo>
                    <a:pt x="7132" y="4876"/>
                    <a:pt x="7159" y="4828"/>
                    <a:pt x="7129" y="4694"/>
                  </a:cubicBezTo>
                  <a:cubicBezTo>
                    <a:pt x="6968" y="4882"/>
                    <a:pt x="6785" y="4979"/>
                    <a:pt x="6581" y="4979"/>
                  </a:cubicBezTo>
                  <a:cubicBezTo>
                    <a:pt x="6469" y="4979"/>
                    <a:pt x="6351" y="4950"/>
                    <a:pt x="6227" y="4891"/>
                  </a:cubicBezTo>
                  <a:cubicBezTo>
                    <a:pt x="6403" y="4736"/>
                    <a:pt x="6165" y="4632"/>
                    <a:pt x="5927" y="4528"/>
                  </a:cubicBezTo>
                  <a:cubicBezTo>
                    <a:pt x="5978" y="4518"/>
                    <a:pt x="6020" y="4456"/>
                    <a:pt x="6072" y="4300"/>
                  </a:cubicBezTo>
                  <a:cubicBezTo>
                    <a:pt x="6206" y="4394"/>
                    <a:pt x="6341" y="4498"/>
                    <a:pt x="6486" y="4590"/>
                  </a:cubicBezTo>
                  <a:cubicBezTo>
                    <a:pt x="6393" y="4363"/>
                    <a:pt x="7274" y="4581"/>
                    <a:pt x="7792" y="4321"/>
                  </a:cubicBezTo>
                  <a:cubicBezTo>
                    <a:pt x="7443" y="3965"/>
                    <a:pt x="7181" y="3765"/>
                    <a:pt x="6846" y="3765"/>
                  </a:cubicBezTo>
                  <a:cubicBezTo>
                    <a:pt x="6733" y="3765"/>
                    <a:pt x="6611" y="3787"/>
                    <a:pt x="6476" y="3834"/>
                  </a:cubicBezTo>
                  <a:cubicBezTo>
                    <a:pt x="6351" y="3524"/>
                    <a:pt x="7512" y="3441"/>
                    <a:pt x="6434" y="3254"/>
                  </a:cubicBezTo>
                  <a:cubicBezTo>
                    <a:pt x="6569" y="3057"/>
                    <a:pt x="6901" y="3016"/>
                    <a:pt x="7170" y="2861"/>
                  </a:cubicBezTo>
                  <a:cubicBezTo>
                    <a:pt x="7035" y="2736"/>
                    <a:pt x="6952" y="2736"/>
                    <a:pt x="6797" y="2674"/>
                  </a:cubicBezTo>
                  <a:cubicBezTo>
                    <a:pt x="7263" y="2135"/>
                    <a:pt x="6952" y="2405"/>
                    <a:pt x="6952" y="1834"/>
                  </a:cubicBezTo>
                  <a:lnTo>
                    <a:pt x="6952" y="1834"/>
                  </a:lnTo>
                  <a:cubicBezTo>
                    <a:pt x="6341" y="2042"/>
                    <a:pt x="6362" y="2643"/>
                    <a:pt x="5575" y="2902"/>
                  </a:cubicBezTo>
                  <a:cubicBezTo>
                    <a:pt x="5554" y="2657"/>
                    <a:pt x="5291" y="1896"/>
                    <a:pt x="5752" y="1896"/>
                  </a:cubicBezTo>
                  <a:cubicBezTo>
                    <a:pt x="5758" y="1896"/>
                    <a:pt x="5765" y="1896"/>
                    <a:pt x="5771" y="1896"/>
                  </a:cubicBezTo>
                  <a:cubicBezTo>
                    <a:pt x="5771" y="2037"/>
                    <a:pt x="5802" y="2082"/>
                    <a:pt x="5856" y="2082"/>
                  </a:cubicBezTo>
                  <a:cubicBezTo>
                    <a:pt x="5949" y="2082"/>
                    <a:pt x="6113" y="1949"/>
                    <a:pt x="6310" y="1949"/>
                  </a:cubicBezTo>
                  <a:cubicBezTo>
                    <a:pt x="6144" y="1814"/>
                    <a:pt x="5978" y="1689"/>
                    <a:pt x="5812" y="1555"/>
                  </a:cubicBezTo>
                  <a:cubicBezTo>
                    <a:pt x="5842" y="1548"/>
                    <a:pt x="5875" y="1546"/>
                    <a:pt x="5910" y="1546"/>
                  </a:cubicBezTo>
                  <a:cubicBezTo>
                    <a:pt x="6016" y="1546"/>
                    <a:pt x="6144" y="1568"/>
                    <a:pt x="6257" y="1568"/>
                  </a:cubicBezTo>
                  <a:cubicBezTo>
                    <a:pt x="6349" y="1568"/>
                    <a:pt x="6432" y="1554"/>
                    <a:pt x="6486" y="1503"/>
                  </a:cubicBezTo>
                  <a:cubicBezTo>
                    <a:pt x="6434" y="1368"/>
                    <a:pt x="6331" y="1306"/>
                    <a:pt x="6155" y="1296"/>
                  </a:cubicBezTo>
                  <a:cubicBezTo>
                    <a:pt x="6455" y="1213"/>
                    <a:pt x="6549" y="1109"/>
                    <a:pt x="6434" y="995"/>
                  </a:cubicBezTo>
                  <a:lnTo>
                    <a:pt x="6434" y="995"/>
                  </a:lnTo>
                  <a:cubicBezTo>
                    <a:pt x="6235" y="1169"/>
                    <a:pt x="6092" y="1254"/>
                    <a:pt x="6003" y="1254"/>
                  </a:cubicBezTo>
                  <a:cubicBezTo>
                    <a:pt x="5912" y="1254"/>
                    <a:pt x="5880" y="1164"/>
                    <a:pt x="5906" y="985"/>
                  </a:cubicBezTo>
                  <a:lnTo>
                    <a:pt x="5906" y="985"/>
                  </a:lnTo>
                  <a:cubicBezTo>
                    <a:pt x="5854" y="1244"/>
                    <a:pt x="5720" y="1420"/>
                    <a:pt x="5512" y="1534"/>
                  </a:cubicBezTo>
                  <a:cubicBezTo>
                    <a:pt x="5634" y="1281"/>
                    <a:pt x="5883" y="476"/>
                    <a:pt x="5924" y="476"/>
                  </a:cubicBezTo>
                  <a:cubicBezTo>
                    <a:pt x="5925" y="476"/>
                    <a:pt x="5926" y="476"/>
                    <a:pt x="5926" y="477"/>
                  </a:cubicBezTo>
                  <a:lnTo>
                    <a:pt x="5926" y="477"/>
                  </a:lnTo>
                  <a:cubicBezTo>
                    <a:pt x="5904" y="451"/>
                    <a:pt x="5880" y="440"/>
                    <a:pt x="5856" y="440"/>
                  </a:cubicBezTo>
                  <a:cubicBezTo>
                    <a:pt x="5727" y="440"/>
                    <a:pt x="5586" y="747"/>
                    <a:pt x="5515" y="747"/>
                  </a:cubicBezTo>
                  <a:cubicBezTo>
                    <a:pt x="5514" y="747"/>
                    <a:pt x="5513" y="747"/>
                    <a:pt x="5512" y="747"/>
                  </a:cubicBezTo>
                  <a:cubicBezTo>
                    <a:pt x="5492" y="632"/>
                    <a:pt x="5367" y="1"/>
                    <a:pt x="527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 flipH="1">
              <a:off x="6139924" y="4224548"/>
              <a:ext cx="883180" cy="1333685"/>
            </a:xfrm>
            <a:custGeom>
              <a:avLst/>
              <a:gdLst/>
              <a:ahLst/>
              <a:cxnLst/>
              <a:rect l="l" t="t" r="r" b="b"/>
              <a:pathLst>
                <a:path w="9927" h="17014" extrusionOk="0">
                  <a:moveTo>
                    <a:pt x="9305" y="10611"/>
                  </a:moveTo>
                  <a:cubicBezTo>
                    <a:pt x="9305" y="10611"/>
                    <a:pt x="9305" y="10611"/>
                    <a:pt x="9304" y="10611"/>
                  </a:cubicBezTo>
                  <a:lnTo>
                    <a:pt x="9304" y="10611"/>
                  </a:lnTo>
                  <a:cubicBezTo>
                    <a:pt x="9305" y="10611"/>
                    <a:pt x="9305" y="10611"/>
                    <a:pt x="9305" y="10611"/>
                  </a:cubicBezTo>
                  <a:close/>
                  <a:moveTo>
                    <a:pt x="4529" y="0"/>
                  </a:moveTo>
                  <a:cubicBezTo>
                    <a:pt x="4529" y="526"/>
                    <a:pt x="4584" y="760"/>
                    <a:pt x="4518" y="760"/>
                  </a:cubicBezTo>
                  <a:cubicBezTo>
                    <a:pt x="4474" y="760"/>
                    <a:pt x="4375" y="653"/>
                    <a:pt x="4166" y="456"/>
                  </a:cubicBezTo>
                  <a:lnTo>
                    <a:pt x="4166" y="456"/>
                  </a:lnTo>
                  <a:cubicBezTo>
                    <a:pt x="4124" y="477"/>
                    <a:pt x="4476" y="1337"/>
                    <a:pt x="4446" y="1482"/>
                  </a:cubicBezTo>
                  <a:cubicBezTo>
                    <a:pt x="4290" y="1192"/>
                    <a:pt x="4363" y="1129"/>
                    <a:pt x="4186" y="902"/>
                  </a:cubicBezTo>
                  <a:cubicBezTo>
                    <a:pt x="4115" y="1020"/>
                    <a:pt x="4076" y="1057"/>
                    <a:pt x="4039" y="1057"/>
                  </a:cubicBezTo>
                  <a:cubicBezTo>
                    <a:pt x="3978" y="1057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51" y="1502"/>
                    <a:pt x="4145" y="1555"/>
                    <a:pt x="4145" y="1866"/>
                  </a:cubicBezTo>
                  <a:cubicBezTo>
                    <a:pt x="4062" y="1772"/>
                    <a:pt x="3958" y="1741"/>
                    <a:pt x="3855" y="1741"/>
                  </a:cubicBezTo>
                  <a:cubicBezTo>
                    <a:pt x="3762" y="1855"/>
                    <a:pt x="4011" y="2041"/>
                    <a:pt x="4052" y="2073"/>
                  </a:cubicBezTo>
                  <a:cubicBezTo>
                    <a:pt x="3972" y="2101"/>
                    <a:pt x="3905" y="2112"/>
                    <a:pt x="3845" y="2112"/>
                  </a:cubicBezTo>
                  <a:cubicBezTo>
                    <a:pt x="3617" y="2112"/>
                    <a:pt x="3498" y="1948"/>
                    <a:pt x="3202" y="1907"/>
                  </a:cubicBezTo>
                  <a:lnTo>
                    <a:pt x="3202" y="1907"/>
                  </a:lnTo>
                  <a:cubicBezTo>
                    <a:pt x="3233" y="2083"/>
                    <a:pt x="3285" y="2135"/>
                    <a:pt x="3430" y="2218"/>
                  </a:cubicBezTo>
                  <a:cubicBezTo>
                    <a:pt x="3418" y="2217"/>
                    <a:pt x="3407" y="2216"/>
                    <a:pt x="3396" y="2216"/>
                  </a:cubicBezTo>
                  <a:cubicBezTo>
                    <a:pt x="3301" y="2216"/>
                    <a:pt x="3241" y="2258"/>
                    <a:pt x="3212" y="2342"/>
                  </a:cubicBezTo>
                  <a:cubicBezTo>
                    <a:pt x="3212" y="2404"/>
                    <a:pt x="3555" y="2518"/>
                    <a:pt x="3606" y="2674"/>
                  </a:cubicBezTo>
                  <a:cubicBezTo>
                    <a:pt x="3591" y="2673"/>
                    <a:pt x="3577" y="2672"/>
                    <a:pt x="3563" y="2672"/>
                  </a:cubicBezTo>
                  <a:cubicBezTo>
                    <a:pt x="3440" y="2672"/>
                    <a:pt x="3349" y="2715"/>
                    <a:pt x="3274" y="2808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8" y="2951"/>
                    <a:pt x="3974" y="2917"/>
                    <a:pt x="4031" y="2891"/>
                  </a:cubicBezTo>
                  <a:lnTo>
                    <a:pt x="4031" y="2891"/>
                  </a:lnTo>
                  <a:cubicBezTo>
                    <a:pt x="4083" y="2974"/>
                    <a:pt x="4031" y="3036"/>
                    <a:pt x="3875" y="3088"/>
                  </a:cubicBezTo>
                  <a:cubicBezTo>
                    <a:pt x="3919" y="3132"/>
                    <a:pt x="4018" y="3139"/>
                    <a:pt x="4129" y="3139"/>
                  </a:cubicBezTo>
                  <a:cubicBezTo>
                    <a:pt x="4189" y="3139"/>
                    <a:pt x="4252" y="3137"/>
                    <a:pt x="4311" y="3137"/>
                  </a:cubicBezTo>
                  <a:cubicBezTo>
                    <a:pt x="4479" y="3137"/>
                    <a:pt x="4616" y="3155"/>
                    <a:pt x="4559" y="3295"/>
                  </a:cubicBezTo>
                  <a:cubicBezTo>
                    <a:pt x="4537" y="3351"/>
                    <a:pt x="4459" y="3371"/>
                    <a:pt x="4353" y="3371"/>
                  </a:cubicBezTo>
                  <a:cubicBezTo>
                    <a:pt x="4070" y="3371"/>
                    <a:pt x="3587" y="3225"/>
                    <a:pt x="3440" y="3225"/>
                  </a:cubicBezTo>
                  <a:cubicBezTo>
                    <a:pt x="3368" y="3225"/>
                    <a:pt x="3377" y="3261"/>
                    <a:pt x="3534" y="3368"/>
                  </a:cubicBezTo>
                  <a:cubicBezTo>
                    <a:pt x="3088" y="3314"/>
                    <a:pt x="2929" y="3123"/>
                    <a:pt x="2705" y="3123"/>
                  </a:cubicBezTo>
                  <a:cubicBezTo>
                    <a:pt x="2586" y="3123"/>
                    <a:pt x="2448" y="3178"/>
                    <a:pt x="2238" y="3337"/>
                  </a:cubicBezTo>
                  <a:cubicBezTo>
                    <a:pt x="2456" y="3388"/>
                    <a:pt x="2664" y="3440"/>
                    <a:pt x="2881" y="3492"/>
                  </a:cubicBezTo>
                  <a:cubicBezTo>
                    <a:pt x="2705" y="3643"/>
                    <a:pt x="2685" y="3690"/>
                    <a:pt x="2736" y="3690"/>
                  </a:cubicBezTo>
                  <a:cubicBezTo>
                    <a:pt x="2824" y="3690"/>
                    <a:pt x="3124" y="3550"/>
                    <a:pt x="3213" y="3550"/>
                  </a:cubicBezTo>
                  <a:cubicBezTo>
                    <a:pt x="3222" y="3550"/>
                    <a:pt x="3229" y="3551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7" y="3809"/>
                    <a:pt x="3611" y="3697"/>
                    <a:pt x="3689" y="3678"/>
                  </a:cubicBezTo>
                  <a:lnTo>
                    <a:pt x="3689" y="3678"/>
                  </a:lnTo>
                  <a:cubicBezTo>
                    <a:pt x="3710" y="3720"/>
                    <a:pt x="3440" y="3906"/>
                    <a:pt x="3399" y="3989"/>
                  </a:cubicBezTo>
                  <a:cubicBezTo>
                    <a:pt x="3466" y="4013"/>
                    <a:pt x="3545" y="4025"/>
                    <a:pt x="3633" y="4025"/>
                  </a:cubicBezTo>
                  <a:cubicBezTo>
                    <a:pt x="3924" y="4025"/>
                    <a:pt x="4299" y="3888"/>
                    <a:pt x="4570" y="3586"/>
                  </a:cubicBezTo>
                  <a:lnTo>
                    <a:pt x="4570" y="3586"/>
                  </a:lnTo>
                  <a:cubicBezTo>
                    <a:pt x="4794" y="4038"/>
                    <a:pt x="4530" y="4125"/>
                    <a:pt x="4183" y="4125"/>
                  </a:cubicBezTo>
                  <a:cubicBezTo>
                    <a:pt x="3965" y="4125"/>
                    <a:pt x="3715" y="4091"/>
                    <a:pt x="3533" y="4091"/>
                  </a:cubicBezTo>
                  <a:cubicBezTo>
                    <a:pt x="3348" y="4091"/>
                    <a:pt x="3234" y="4126"/>
                    <a:pt x="3295" y="4269"/>
                  </a:cubicBezTo>
                  <a:cubicBezTo>
                    <a:pt x="3225" y="4249"/>
                    <a:pt x="3026" y="4212"/>
                    <a:pt x="2832" y="4212"/>
                  </a:cubicBezTo>
                  <a:cubicBezTo>
                    <a:pt x="2626" y="4212"/>
                    <a:pt x="2426" y="4254"/>
                    <a:pt x="2394" y="4404"/>
                  </a:cubicBezTo>
                  <a:cubicBezTo>
                    <a:pt x="2383" y="4404"/>
                    <a:pt x="3129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694" y="5078"/>
                    <a:pt x="2736" y="5202"/>
                    <a:pt x="2653" y="5357"/>
                  </a:cubicBezTo>
                  <a:cubicBezTo>
                    <a:pt x="2484" y="5235"/>
                    <a:pt x="2412" y="5198"/>
                    <a:pt x="2361" y="5198"/>
                  </a:cubicBezTo>
                  <a:cubicBezTo>
                    <a:pt x="2280" y="5198"/>
                    <a:pt x="2257" y="5295"/>
                    <a:pt x="1989" y="5295"/>
                  </a:cubicBezTo>
                  <a:cubicBezTo>
                    <a:pt x="1942" y="5295"/>
                    <a:pt x="1888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3" y="5626"/>
                    <a:pt x="2664" y="5937"/>
                  </a:cubicBezTo>
                  <a:cubicBezTo>
                    <a:pt x="2714" y="5881"/>
                    <a:pt x="2764" y="5857"/>
                    <a:pt x="2813" y="5857"/>
                  </a:cubicBezTo>
                  <a:cubicBezTo>
                    <a:pt x="3017" y="5857"/>
                    <a:pt x="3218" y="6256"/>
                    <a:pt x="3451" y="6372"/>
                  </a:cubicBezTo>
                  <a:cubicBezTo>
                    <a:pt x="3310" y="6410"/>
                    <a:pt x="3138" y="6416"/>
                    <a:pt x="2958" y="6416"/>
                  </a:cubicBezTo>
                  <a:cubicBezTo>
                    <a:pt x="2867" y="6416"/>
                    <a:pt x="2775" y="6415"/>
                    <a:pt x="2684" y="6415"/>
                  </a:cubicBezTo>
                  <a:cubicBezTo>
                    <a:pt x="2357" y="6415"/>
                    <a:pt x="2040" y="6435"/>
                    <a:pt x="1865" y="6621"/>
                  </a:cubicBezTo>
                  <a:cubicBezTo>
                    <a:pt x="2037" y="6863"/>
                    <a:pt x="2502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798" y="7357"/>
                    <a:pt x="1824" y="7357"/>
                    <a:pt x="1690" y="7357"/>
                  </a:cubicBezTo>
                  <a:cubicBezTo>
                    <a:pt x="1599" y="7717"/>
                    <a:pt x="2582" y="7865"/>
                    <a:pt x="2985" y="7865"/>
                  </a:cubicBezTo>
                  <a:cubicBezTo>
                    <a:pt x="2999" y="7865"/>
                    <a:pt x="3013" y="7865"/>
                    <a:pt x="3026" y="7864"/>
                  </a:cubicBezTo>
                  <a:lnTo>
                    <a:pt x="3026" y="7864"/>
                  </a:lnTo>
                  <a:cubicBezTo>
                    <a:pt x="2673" y="8009"/>
                    <a:pt x="1897" y="8569"/>
                    <a:pt x="1317" y="8621"/>
                  </a:cubicBezTo>
                  <a:cubicBezTo>
                    <a:pt x="1685" y="9052"/>
                    <a:pt x="2062" y="9168"/>
                    <a:pt x="2435" y="9168"/>
                  </a:cubicBezTo>
                  <a:cubicBezTo>
                    <a:pt x="2816" y="9168"/>
                    <a:pt x="3193" y="9046"/>
                    <a:pt x="3555" y="9015"/>
                  </a:cubicBezTo>
                  <a:lnTo>
                    <a:pt x="3555" y="9015"/>
                  </a:lnTo>
                  <a:cubicBezTo>
                    <a:pt x="3472" y="9284"/>
                    <a:pt x="2788" y="9367"/>
                    <a:pt x="2560" y="9388"/>
                  </a:cubicBezTo>
                  <a:cubicBezTo>
                    <a:pt x="2653" y="9533"/>
                    <a:pt x="2798" y="9595"/>
                    <a:pt x="2974" y="9595"/>
                  </a:cubicBezTo>
                  <a:cubicBezTo>
                    <a:pt x="2841" y="9705"/>
                    <a:pt x="2643" y="9736"/>
                    <a:pt x="2421" y="9736"/>
                  </a:cubicBezTo>
                  <a:cubicBezTo>
                    <a:pt x="2116" y="9736"/>
                    <a:pt x="1765" y="9677"/>
                    <a:pt x="1468" y="9677"/>
                  </a:cubicBezTo>
                  <a:cubicBezTo>
                    <a:pt x="1223" y="9677"/>
                    <a:pt x="1016" y="9717"/>
                    <a:pt x="902" y="9865"/>
                  </a:cubicBezTo>
                  <a:cubicBezTo>
                    <a:pt x="995" y="9978"/>
                    <a:pt x="1109" y="10030"/>
                    <a:pt x="1254" y="10040"/>
                  </a:cubicBezTo>
                  <a:cubicBezTo>
                    <a:pt x="939" y="10283"/>
                    <a:pt x="1078" y="10366"/>
                    <a:pt x="1285" y="10366"/>
                  </a:cubicBezTo>
                  <a:cubicBezTo>
                    <a:pt x="1432" y="10366"/>
                    <a:pt x="1612" y="10324"/>
                    <a:pt x="1690" y="10268"/>
                  </a:cubicBezTo>
                  <a:lnTo>
                    <a:pt x="1690" y="10268"/>
                  </a:lnTo>
                  <a:cubicBezTo>
                    <a:pt x="1752" y="10330"/>
                    <a:pt x="1554" y="10403"/>
                    <a:pt x="1617" y="10496"/>
                  </a:cubicBezTo>
                  <a:cubicBezTo>
                    <a:pt x="1690" y="10471"/>
                    <a:pt x="1749" y="10463"/>
                    <a:pt x="1800" y="10463"/>
                  </a:cubicBezTo>
                  <a:cubicBezTo>
                    <a:pt x="1898" y="10463"/>
                    <a:pt x="1963" y="10494"/>
                    <a:pt x="2043" y="10494"/>
                  </a:cubicBezTo>
                  <a:cubicBezTo>
                    <a:pt x="2105" y="10494"/>
                    <a:pt x="2177" y="10475"/>
                    <a:pt x="2280" y="10403"/>
                  </a:cubicBezTo>
                  <a:lnTo>
                    <a:pt x="2280" y="10403"/>
                  </a:lnTo>
                  <a:cubicBezTo>
                    <a:pt x="2264" y="10595"/>
                    <a:pt x="2253" y="10671"/>
                    <a:pt x="2297" y="10671"/>
                  </a:cubicBezTo>
                  <a:cubicBezTo>
                    <a:pt x="2336" y="10671"/>
                    <a:pt x="2419" y="10610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16" y="10776"/>
                    <a:pt x="3233" y="10776"/>
                  </a:cubicBezTo>
                  <a:cubicBezTo>
                    <a:pt x="3050" y="11007"/>
                    <a:pt x="2777" y="11068"/>
                    <a:pt x="2491" y="11068"/>
                  </a:cubicBezTo>
                  <a:cubicBezTo>
                    <a:pt x="2212" y="11068"/>
                    <a:pt x="1920" y="11009"/>
                    <a:pt x="1690" y="10994"/>
                  </a:cubicBezTo>
                  <a:lnTo>
                    <a:pt x="1690" y="10994"/>
                  </a:lnTo>
                  <a:cubicBezTo>
                    <a:pt x="1805" y="11154"/>
                    <a:pt x="1826" y="11209"/>
                    <a:pt x="1758" y="11209"/>
                  </a:cubicBezTo>
                  <a:cubicBezTo>
                    <a:pt x="1650" y="11209"/>
                    <a:pt x="1320" y="11070"/>
                    <a:pt x="798" y="10994"/>
                  </a:cubicBezTo>
                  <a:lnTo>
                    <a:pt x="798" y="10994"/>
                  </a:lnTo>
                  <a:cubicBezTo>
                    <a:pt x="964" y="11159"/>
                    <a:pt x="1130" y="11242"/>
                    <a:pt x="1337" y="11263"/>
                  </a:cubicBezTo>
                  <a:cubicBezTo>
                    <a:pt x="922" y="11318"/>
                    <a:pt x="1353" y="11620"/>
                    <a:pt x="1759" y="11620"/>
                  </a:cubicBezTo>
                  <a:cubicBezTo>
                    <a:pt x="1809" y="11620"/>
                    <a:pt x="1859" y="11615"/>
                    <a:pt x="1907" y="11605"/>
                  </a:cubicBezTo>
                  <a:lnTo>
                    <a:pt x="1907" y="11605"/>
                  </a:lnTo>
                  <a:cubicBezTo>
                    <a:pt x="1821" y="11721"/>
                    <a:pt x="1901" y="11776"/>
                    <a:pt x="2009" y="11776"/>
                  </a:cubicBezTo>
                  <a:cubicBezTo>
                    <a:pt x="2084" y="11776"/>
                    <a:pt x="2173" y="11749"/>
                    <a:pt x="2228" y="11698"/>
                  </a:cubicBezTo>
                  <a:lnTo>
                    <a:pt x="2228" y="11698"/>
                  </a:lnTo>
                  <a:cubicBezTo>
                    <a:pt x="2095" y="11881"/>
                    <a:pt x="2071" y="11974"/>
                    <a:pt x="2159" y="11974"/>
                  </a:cubicBezTo>
                  <a:cubicBezTo>
                    <a:pt x="2220" y="11974"/>
                    <a:pt x="2336" y="11927"/>
                    <a:pt x="2508" y="11833"/>
                  </a:cubicBezTo>
                  <a:lnTo>
                    <a:pt x="2508" y="11833"/>
                  </a:lnTo>
                  <a:cubicBezTo>
                    <a:pt x="2238" y="12444"/>
                    <a:pt x="343" y="12050"/>
                    <a:pt x="653" y="12434"/>
                  </a:cubicBezTo>
                  <a:cubicBezTo>
                    <a:pt x="555" y="12382"/>
                    <a:pt x="456" y="12357"/>
                    <a:pt x="360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6" y="13115"/>
                    <a:pt x="1040" y="13097"/>
                    <a:pt x="1089" y="13056"/>
                  </a:cubicBezTo>
                  <a:lnTo>
                    <a:pt x="1089" y="13056"/>
                  </a:lnTo>
                  <a:cubicBezTo>
                    <a:pt x="1565" y="13387"/>
                    <a:pt x="653" y="13439"/>
                    <a:pt x="529" y="13470"/>
                  </a:cubicBezTo>
                  <a:cubicBezTo>
                    <a:pt x="637" y="13557"/>
                    <a:pt x="754" y="13598"/>
                    <a:pt x="882" y="13598"/>
                  </a:cubicBezTo>
                  <a:cubicBezTo>
                    <a:pt x="939" y="13598"/>
                    <a:pt x="997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9" y="13829"/>
                  </a:cubicBezTo>
                  <a:cubicBezTo>
                    <a:pt x="909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2" y="13918"/>
                  </a:cubicBezTo>
                  <a:cubicBezTo>
                    <a:pt x="1262" y="13918"/>
                    <a:pt x="1376" y="13899"/>
                    <a:pt x="1409" y="13885"/>
                  </a:cubicBezTo>
                  <a:lnTo>
                    <a:pt x="1409" y="13885"/>
                  </a:lnTo>
                  <a:cubicBezTo>
                    <a:pt x="1472" y="14009"/>
                    <a:pt x="1317" y="14030"/>
                    <a:pt x="1731" y="14051"/>
                  </a:cubicBezTo>
                  <a:cubicBezTo>
                    <a:pt x="1624" y="14162"/>
                    <a:pt x="1401" y="14190"/>
                    <a:pt x="1158" y="14190"/>
                  </a:cubicBezTo>
                  <a:cubicBezTo>
                    <a:pt x="908" y="14190"/>
                    <a:pt x="638" y="14160"/>
                    <a:pt x="452" y="14160"/>
                  </a:cubicBezTo>
                  <a:cubicBezTo>
                    <a:pt x="415" y="14160"/>
                    <a:pt x="382" y="14161"/>
                    <a:pt x="353" y="14164"/>
                  </a:cubicBezTo>
                  <a:cubicBezTo>
                    <a:pt x="667" y="14336"/>
                    <a:pt x="662" y="14358"/>
                    <a:pt x="556" y="14358"/>
                  </a:cubicBezTo>
                  <a:cubicBezTo>
                    <a:pt x="519" y="14358"/>
                    <a:pt x="469" y="14355"/>
                    <a:pt x="417" y="14355"/>
                  </a:cubicBezTo>
                  <a:cubicBezTo>
                    <a:pt x="286" y="14355"/>
                    <a:pt x="137" y="14373"/>
                    <a:pt x="125" y="14496"/>
                  </a:cubicBezTo>
                  <a:cubicBezTo>
                    <a:pt x="117" y="14551"/>
                    <a:pt x="183" y="14569"/>
                    <a:pt x="276" y="14569"/>
                  </a:cubicBezTo>
                  <a:cubicBezTo>
                    <a:pt x="448" y="14569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5" y="14774"/>
                    <a:pt x="761" y="14889"/>
                    <a:pt x="1000" y="14889"/>
                  </a:cubicBezTo>
                  <a:cubicBezTo>
                    <a:pt x="1122" y="14889"/>
                    <a:pt x="1249" y="14859"/>
                    <a:pt x="1326" y="14807"/>
                  </a:cubicBezTo>
                  <a:lnTo>
                    <a:pt x="1326" y="14807"/>
                  </a:lnTo>
                  <a:cubicBezTo>
                    <a:pt x="1337" y="14910"/>
                    <a:pt x="1326" y="15004"/>
                    <a:pt x="1317" y="15097"/>
                  </a:cubicBezTo>
                  <a:cubicBezTo>
                    <a:pt x="829" y="15211"/>
                    <a:pt x="239" y="15315"/>
                    <a:pt x="207" y="15325"/>
                  </a:cubicBezTo>
                  <a:cubicBezTo>
                    <a:pt x="207" y="15403"/>
                    <a:pt x="247" y="15442"/>
                    <a:pt x="332" y="15442"/>
                  </a:cubicBezTo>
                  <a:cubicBezTo>
                    <a:pt x="371" y="15442"/>
                    <a:pt x="419" y="15434"/>
                    <a:pt x="477" y="15418"/>
                  </a:cubicBezTo>
                  <a:lnTo>
                    <a:pt x="477" y="15418"/>
                  </a:lnTo>
                  <a:cubicBezTo>
                    <a:pt x="435" y="15470"/>
                    <a:pt x="0" y="15636"/>
                    <a:pt x="42" y="15760"/>
                  </a:cubicBezTo>
                  <a:cubicBezTo>
                    <a:pt x="218" y="15708"/>
                    <a:pt x="405" y="15667"/>
                    <a:pt x="580" y="15626"/>
                  </a:cubicBezTo>
                  <a:lnTo>
                    <a:pt x="580" y="15626"/>
                  </a:lnTo>
                  <a:cubicBezTo>
                    <a:pt x="452" y="15818"/>
                    <a:pt x="451" y="15952"/>
                    <a:pt x="592" y="15952"/>
                  </a:cubicBezTo>
                  <a:cubicBezTo>
                    <a:pt x="656" y="15952"/>
                    <a:pt x="748" y="15925"/>
                    <a:pt x="871" y="15863"/>
                  </a:cubicBezTo>
                  <a:lnTo>
                    <a:pt x="871" y="15863"/>
                  </a:lnTo>
                  <a:cubicBezTo>
                    <a:pt x="854" y="15965"/>
                    <a:pt x="924" y="15994"/>
                    <a:pt x="1039" y="15994"/>
                  </a:cubicBezTo>
                  <a:cubicBezTo>
                    <a:pt x="1183" y="15994"/>
                    <a:pt x="1398" y="15949"/>
                    <a:pt x="1601" y="15949"/>
                  </a:cubicBezTo>
                  <a:cubicBezTo>
                    <a:pt x="1649" y="15949"/>
                    <a:pt x="1696" y="15951"/>
                    <a:pt x="1741" y="15957"/>
                  </a:cubicBezTo>
                  <a:cubicBezTo>
                    <a:pt x="1524" y="16029"/>
                    <a:pt x="1244" y="16040"/>
                    <a:pt x="1089" y="16206"/>
                  </a:cubicBezTo>
                  <a:cubicBezTo>
                    <a:pt x="1149" y="16236"/>
                    <a:pt x="1210" y="16252"/>
                    <a:pt x="1272" y="16252"/>
                  </a:cubicBezTo>
                  <a:cubicBezTo>
                    <a:pt x="1317" y="16252"/>
                    <a:pt x="1362" y="16244"/>
                    <a:pt x="1409" y="16227"/>
                  </a:cubicBezTo>
                  <a:lnTo>
                    <a:pt x="1409" y="16227"/>
                  </a:lnTo>
                  <a:cubicBezTo>
                    <a:pt x="1244" y="16309"/>
                    <a:pt x="1192" y="16402"/>
                    <a:pt x="1275" y="16506"/>
                  </a:cubicBezTo>
                  <a:cubicBezTo>
                    <a:pt x="1441" y="16454"/>
                    <a:pt x="1607" y="16402"/>
                    <a:pt x="1772" y="16340"/>
                  </a:cubicBezTo>
                  <a:lnTo>
                    <a:pt x="1772" y="16340"/>
                  </a:lnTo>
                  <a:cubicBezTo>
                    <a:pt x="1633" y="16598"/>
                    <a:pt x="1769" y="16692"/>
                    <a:pt x="1958" y="16692"/>
                  </a:cubicBezTo>
                  <a:cubicBezTo>
                    <a:pt x="2134" y="16692"/>
                    <a:pt x="2356" y="16611"/>
                    <a:pt x="2446" y="16506"/>
                  </a:cubicBezTo>
                  <a:cubicBezTo>
                    <a:pt x="2478" y="16658"/>
                    <a:pt x="2508" y="16720"/>
                    <a:pt x="2554" y="16720"/>
                  </a:cubicBezTo>
                  <a:cubicBezTo>
                    <a:pt x="2611" y="16720"/>
                    <a:pt x="2691" y="16623"/>
                    <a:pt x="2829" y="16485"/>
                  </a:cubicBezTo>
                  <a:cubicBezTo>
                    <a:pt x="2860" y="16667"/>
                    <a:pt x="2939" y="16733"/>
                    <a:pt x="3040" y="16733"/>
                  </a:cubicBezTo>
                  <a:cubicBezTo>
                    <a:pt x="3318" y="16733"/>
                    <a:pt x="3768" y="16236"/>
                    <a:pt x="3896" y="16236"/>
                  </a:cubicBezTo>
                  <a:cubicBezTo>
                    <a:pt x="3924" y="16236"/>
                    <a:pt x="3936" y="16260"/>
                    <a:pt x="3928" y="16319"/>
                  </a:cubicBezTo>
                  <a:cubicBezTo>
                    <a:pt x="4011" y="16227"/>
                    <a:pt x="4103" y="16133"/>
                    <a:pt x="4197" y="16040"/>
                  </a:cubicBezTo>
                  <a:cubicBezTo>
                    <a:pt x="4235" y="16094"/>
                    <a:pt x="4259" y="16118"/>
                    <a:pt x="4274" y="16118"/>
                  </a:cubicBezTo>
                  <a:cubicBezTo>
                    <a:pt x="4309" y="16118"/>
                    <a:pt x="4303" y="16000"/>
                    <a:pt x="4331" y="15843"/>
                  </a:cubicBezTo>
                  <a:cubicBezTo>
                    <a:pt x="4808" y="16071"/>
                    <a:pt x="4466" y="16630"/>
                    <a:pt x="4331" y="17014"/>
                  </a:cubicBezTo>
                  <a:lnTo>
                    <a:pt x="5420" y="17014"/>
                  </a:lnTo>
                  <a:cubicBezTo>
                    <a:pt x="5430" y="16734"/>
                    <a:pt x="5316" y="16485"/>
                    <a:pt x="5326" y="16206"/>
                  </a:cubicBezTo>
                  <a:cubicBezTo>
                    <a:pt x="5331" y="16205"/>
                    <a:pt x="5337" y="16204"/>
                    <a:pt x="5342" y="16204"/>
                  </a:cubicBezTo>
                  <a:cubicBezTo>
                    <a:pt x="5465" y="16204"/>
                    <a:pt x="5564" y="16446"/>
                    <a:pt x="5590" y="16446"/>
                  </a:cubicBezTo>
                  <a:cubicBezTo>
                    <a:pt x="5600" y="16446"/>
                    <a:pt x="5599" y="16412"/>
                    <a:pt x="5585" y="16319"/>
                  </a:cubicBezTo>
                  <a:lnTo>
                    <a:pt x="5585" y="16319"/>
                  </a:lnTo>
                  <a:cubicBezTo>
                    <a:pt x="5789" y="16541"/>
                    <a:pt x="6288" y="16690"/>
                    <a:pt x="6630" y="16690"/>
                  </a:cubicBezTo>
                  <a:cubicBezTo>
                    <a:pt x="6897" y="16690"/>
                    <a:pt x="7069" y="16599"/>
                    <a:pt x="6932" y="16382"/>
                  </a:cubicBezTo>
                  <a:lnTo>
                    <a:pt x="6932" y="16382"/>
                  </a:lnTo>
                  <a:cubicBezTo>
                    <a:pt x="7057" y="16431"/>
                    <a:pt x="7539" y="16620"/>
                    <a:pt x="7855" y="16620"/>
                  </a:cubicBezTo>
                  <a:cubicBezTo>
                    <a:pt x="8063" y="16620"/>
                    <a:pt x="8200" y="16538"/>
                    <a:pt x="8114" y="16278"/>
                  </a:cubicBezTo>
                  <a:lnTo>
                    <a:pt x="8114" y="16278"/>
                  </a:lnTo>
                  <a:cubicBezTo>
                    <a:pt x="8255" y="16364"/>
                    <a:pt x="8744" y="16553"/>
                    <a:pt x="8986" y="16553"/>
                  </a:cubicBezTo>
                  <a:cubicBezTo>
                    <a:pt x="9008" y="16553"/>
                    <a:pt x="9028" y="16551"/>
                    <a:pt x="9046" y="16547"/>
                  </a:cubicBezTo>
                  <a:cubicBezTo>
                    <a:pt x="8924" y="16353"/>
                    <a:pt x="8979" y="16330"/>
                    <a:pt x="9041" y="16330"/>
                  </a:cubicBezTo>
                  <a:cubicBezTo>
                    <a:pt x="9060" y="16330"/>
                    <a:pt x="9079" y="16332"/>
                    <a:pt x="9094" y="16332"/>
                  </a:cubicBezTo>
                  <a:cubicBezTo>
                    <a:pt x="9144" y="16332"/>
                    <a:pt x="9148" y="16310"/>
                    <a:pt x="8943" y="16123"/>
                  </a:cubicBezTo>
                  <a:lnTo>
                    <a:pt x="8943" y="16123"/>
                  </a:lnTo>
                  <a:cubicBezTo>
                    <a:pt x="9098" y="16185"/>
                    <a:pt x="9263" y="16236"/>
                    <a:pt x="9419" y="16289"/>
                  </a:cubicBezTo>
                  <a:cubicBezTo>
                    <a:pt x="9333" y="16391"/>
                    <a:pt x="9233" y="16535"/>
                    <a:pt x="9261" y="16535"/>
                  </a:cubicBezTo>
                  <a:cubicBezTo>
                    <a:pt x="9287" y="16535"/>
                    <a:pt x="9423" y="16412"/>
                    <a:pt x="9781" y="16019"/>
                  </a:cubicBezTo>
                  <a:cubicBezTo>
                    <a:pt x="9378" y="15978"/>
                    <a:pt x="8890" y="15946"/>
                    <a:pt x="8538" y="15729"/>
                  </a:cubicBezTo>
                  <a:cubicBezTo>
                    <a:pt x="8564" y="15690"/>
                    <a:pt x="8599" y="15677"/>
                    <a:pt x="8637" y="15677"/>
                  </a:cubicBezTo>
                  <a:cubicBezTo>
                    <a:pt x="8711" y="15677"/>
                    <a:pt x="8793" y="15728"/>
                    <a:pt x="8815" y="15728"/>
                  </a:cubicBezTo>
                  <a:cubicBezTo>
                    <a:pt x="8832" y="15728"/>
                    <a:pt x="8815" y="15698"/>
                    <a:pt x="8735" y="15594"/>
                  </a:cubicBezTo>
                  <a:cubicBezTo>
                    <a:pt x="8872" y="15594"/>
                    <a:pt x="8973" y="15603"/>
                    <a:pt x="9030" y="15603"/>
                  </a:cubicBezTo>
                  <a:cubicBezTo>
                    <a:pt x="9121" y="15603"/>
                    <a:pt x="9105" y="15580"/>
                    <a:pt x="8953" y="15460"/>
                  </a:cubicBezTo>
                  <a:cubicBezTo>
                    <a:pt x="9440" y="15439"/>
                    <a:pt x="9491" y="15387"/>
                    <a:pt x="9118" y="15294"/>
                  </a:cubicBezTo>
                  <a:cubicBezTo>
                    <a:pt x="9419" y="15294"/>
                    <a:pt x="9450" y="15232"/>
                    <a:pt x="9233" y="15107"/>
                  </a:cubicBezTo>
                  <a:lnTo>
                    <a:pt x="9233" y="15107"/>
                  </a:lnTo>
                  <a:cubicBezTo>
                    <a:pt x="9353" y="15175"/>
                    <a:pt x="9449" y="15209"/>
                    <a:pt x="9520" y="15209"/>
                  </a:cubicBezTo>
                  <a:cubicBezTo>
                    <a:pt x="9602" y="15209"/>
                    <a:pt x="9651" y="15165"/>
                    <a:pt x="9668" y="15076"/>
                  </a:cubicBezTo>
                  <a:cubicBezTo>
                    <a:pt x="9243" y="14900"/>
                    <a:pt x="9263" y="14931"/>
                    <a:pt x="9740" y="14900"/>
                  </a:cubicBezTo>
                  <a:cubicBezTo>
                    <a:pt x="9753" y="14763"/>
                    <a:pt x="9684" y="14691"/>
                    <a:pt x="9529" y="14691"/>
                  </a:cubicBezTo>
                  <a:cubicBezTo>
                    <a:pt x="9439" y="14691"/>
                    <a:pt x="9319" y="14716"/>
                    <a:pt x="9171" y="14765"/>
                  </a:cubicBezTo>
                  <a:cubicBezTo>
                    <a:pt x="9171" y="14610"/>
                    <a:pt x="9926" y="14631"/>
                    <a:pt x="9813" y="14424"/>
                  </a:cubicBezTo>
                  <a:lnTo>
                    <a:pt x="9813" y="14424"/>
                  </a:lnTo>
                  <a:cubicBezTo>
                    <a:pt x="9585" y="14465"/>
                    <a:pt x="9367" y="14507"/>
                    <a:pt x="9150" y="14548"/>
                  </a:cubicBezTo>
                  <a:cubicBezTo>
                    <a:pt x="9378" y="14475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6"/>
                    <a:pt x="8629" y="14438"/>
                    <a:pt x="8262" y="14438"/>
                  </a:cubicBezTo>
                  <a:cubicBezTo>
                    <a:pt x="7787" y="14438"/>
                    <a:pt x="7334" y="14302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5"/>
                    <a:pt x="7358" y="13945"/>
                  </a:cubicBezTo>
                  <a:cubicBezTo>
                    <a:pt x="7377" y="13945"/>
                    <a:pt x="7430" y="13985"/>
                    <a:pt x="7606" y="14143"/>
                  </a:cubicBezTo>
                  <a:cubicBezTo>
                    <a:pt x="7577" y="13943"/>
                    <a:pt x="7564" y="13863"/>
                    <a:pt x="7605" y="13863"/>
                  </a:cubicBezTo>
                  <a:cubicBezTo>
                    <a:pt x="7652" y="13863"/>
                    <a:pt x="7774" y="13972"/>
                    <a:pt x="8031" y="14123"/>
                  </a:cubicBezTo>
                  <a:cubicBezTo>
                    <a:pt x="8017" y="13936"/>
                    <a:pt x="8095" y="13869"/>
                    <a:pt x="8207" y="13869"/>
                  </a:cubicBezTo>
                  <a:cubicBezTo>
                    <a:pt x="8344" y="13869"/>
                    <a:pt x="8532" y="13969"/>
                    <a:pt x="8662" y="14071"/>
                  </a:cubicBezTo>
                  <a:cubicBezTo>
                    <a:pt x="8787" y="13988"/>
                    <a:pt x="8735" y="13885"/>
                    <a:pt x="8528" y="13770"/>
                  </a:cubicBezTo>
                  <a:cubicBezTo>
                    <a:pt x="8568" y="13730"/>
                    <a:pt x="9427" y="13594"/>
                    <a:pt x="9544" y="13594"/>
                  </a:cubicBezTo>
                  <a:cubicBezTo>
                    <a:pt x="9548" y="13594"/>
                    <a:pt x="9551" y="13594"/>
                    <a:pt x="9553" y="13595"/>
                  </a:cubicBezTo>
                  <a:cubicBezTo>
                    <a:pt x="9419" y="13512"/>
                    <a:pt x="9274" y="13439"/>
                    <a:pt x="9129" y="13356"/>
                  </a:cubicBezTo>
                  <a:cubicBezTo>
                    <a:pt x="9138" y="13356"/>
                    <a:pt x="9148" y="13355"/>
                    <a:pt x="9157" y="13355"/>
                  </a:cubicBezTo>
                  <a:cubicBezTo>
                    <a:pt x="9305" y="13355"/>
                    <a:pt x="9453" y="13402"/>
                    <a:pt x="9596" y="13402"/>
                  </a:cubicBezTo>
                  <a:cubicBezTo>
                    <a:pt x="9674" y="13402"/>
                    <a:pt x="9749" y="13388"/>
                    <a:pt x="9823" y="13346"/>
                  </a:cubicBezTo>
                  <a:cubicBezTo>
                    <a:pt x="9728" y="13268"/>
                    <a:pt x="9627" y="13226"/>
                    <a:pt x="9506" y="13226"/>
                  </a:cubicBezTo>
                  <a:cubicBezTo>
                    <a:pt x="9481" y="13226"/>
                    <a:pt x="9455" y="13228"/>
                    <a:pt x="9429" y="13232"/>
                  </a:cubicBezTo>
                  <a:cubicBezTo>
                    <a:pt x="9647" y="13107"/>
                    <a:pt x="7336" y="12890"/>
                    <a:pt x="6922" y="12486"/>
                  </a:cubicBezTo>
                  <a:cubicBezTo>
                    <a:pt x="7292" y="12449"/>
                    <a:pt x="7568" y="12440"/>
                    <a:pt x="7793" y="12440"/>
                  </a:cubicBezTo>
                  <a:cubicBezTo>
                    <a:pt x="8003" y="12440"/>
                    <a:pt x="8168" y="12448"/>
                    <a:pt x="8322" y="12448"/>
                  </a:cubicBezTo>
                  <a:cubicBezTo>
                    <a:pt x="8698" y="12448"/>
                    <a:pt x="9009" y="12401"/>
                    <a:pt x="9761" y="12082"/>
                  </a:cubicBezTo>
                  <a:cubicBezTo>
                    <a:pt x="9606" y="12030"/>
                    <a:pt x="9564" y="11854"/>
                    <a:pt x="9440" y="11822"/>
                  </a:cubicBezTo>
                  <a:cubicBezTo>
                    <a:pt x="9585" y="11760"/>
                    <a:pt x="9740" y="11698"/>
                    <a:pt x="9885" y="11636"/>
                  </a:cubicBezTo>
                  <a:lnTo>
                    <a:pt x="9885" y="11636"/>
                  </a:lnTo>
                  <a:cubicBezTo>
                    <a:pt x="9876" y="11637"/>
                    <a:pt x="9865" y="11637"/>
                    <a:pt x="9852" y="11637"/>
                  </a:cubicBezTo>
                  <a:cubicBezTo>
                    <a:pt x="9533" y="11637"/>
                    <a:pt x="8118" y="11395"/>
                    <a:pt x="7989" y="11315"/>
                  </a:cubicBezTo>
                  <a:cubicBezTo>
                    <a:pt x="8123" y="11222"/>
                    <a:pt x="8263" y="11175"/>
                    <a:pt x="8406" y="11175"/>
                  </a:cubicBezTo>
                  <a:cubicBezTo>
                    <a:pt x="8518" y="11175"/>
                    <a:pt x="8632" y="11204"/>
                    <a:pt x="8745" y="11263"/>
                  </a:cubicBezTo>
                  <a:cubicBezTo>
                    <a:pt x="8520" y="11123"/>
                    <a:pt x="8505" y="11053"/>
                    <a:pt x="8703" y="11053"/>
                  </a:cubicBezTo>
                  <a:cubicBezTo>
                    <a:pt x="8769" y="11053"/>
                    <a:pt x="8859" y="11061"/>
                    <a:pt x="8973" y="11076"/>
                  </a:cubicBezTo>
                  <a:lnTo>
                    <a:pt x="8704" y="10942"/>
                  </a:lnTo>
                  <a:lnTo>
                    <a:pt x="8704" y="10942"/>
                  </a:lnTo>
                  <a:cubicBezTo>
                    <a:pt x="8711" y="10943"/>
                    <a:pt x="8719" y="10944"/>
                    <a:pt x="8727" y="10944"/>
                  </a:cubicBezTo>
                  <a:cubicBezTo>
                    <a:pt x="8892" y="10944"/>
                    <a:pt x="9215" y="10749"/>
                    <a:pt x="9304" y="10611"/>
                  </a:cubicBezTo>
                  <a:lnTo>
                    <a:pt x="9304" y="10611"/>
                  </a:lnTo>
                  <a:cubicBezTo>
                    <a:pt x="9299" y="10619"/>
                    <a:pt x="9275" y="10622"/>
                    <a:pt x="9235" y="10622"/>
                  </a:cubicBezTo>
                  <a:cubicBezTo>
                    <a:pt x="8914" y="10622"/>
                    <a:pt x="7599" y="10391"/>
                    <a:pt x="7460" y="10289"/>
                  </a:cubicBezTo>
                  <a:cubicBezTo>
                    <a:pt x="7709" y="10238"/>
                    <a:pt x="8445" y="10341"/>
                    <a:pt x="8227" y="10102"/>
                  </a:cubicBezTo>
                  <a:lnTo>
                    <a:pt x="8227" y="10102"/>
                  </a:lnTo>
                  <a:cubicBezTo>
                    <a:pt x="8290" y="10123"/>
                    <a:pt x="8341" y="10132"/>
                    <a:pt x="8383" y="10132"/>
                  </a:cubicBezTo>
                  <a:cubicBezTo>
                    <a:pt x="8634" y="10132"/>
                    <a:pt x="8540" y="9791"/>
                    <a:pt x="8735" y="9533"/>
                  </a:cubicBezTo>
                  <a:cubicBezTo>
                    <a:pt x="8717" y="9529"/>
                    <a:pt x="8697" y="9528"/>
                    <a:pt x="8676" y="9528"/>
                  </a:cubicBezTo>
                  <a:cubicBezTo>
                    <a:pt x="8466" y="9528"/>
                    <a:pt x="8126" y="9700"/>
                    <a:pt x="7868" y="9700"/>
                  </a:cubicBezTo>
                  <a:cubicBezTo>
                    <a:pt x="7728" y="9700"/>
                    <a:pt x="7612" y="9649"/>
                    <a:pt x="7554" y="9492"/>
                  </a:cubicBezTo>
                  <a:cubicBezTo>
                    <a:pt x="7586" y="9481"/>
                    <a:pt x="7617" y="9477"/>
                    <a:pt x="7648" y="9477"/>
                  </a:cubicBezTo>
                  <a:cubicBezTo>
                    <a:pt x="7728" y="9477"/>
                    <a:pt x="7807" y="9503"/>
                    <a:pt x="7894" y="9503"/>
                  </a:cubicBezTo>
                  <a:cubicBezTo>
                    <a:pt x="7905" y="9503"/>
                    <a:pt x="7916" y="9502"/>
                    <a:pt x="7927" y="9502"/>
                  </a:cubicBezTo>
                  <a:cubicBezTo>
                    <a:pt x="7896" y="9409"/>
                    <a:pt x="7844" y="9336"/>
                    <a:pt x="7761" y="9284"/>
                  </a:cubicBezTo>
                  <a:cubicBezTo>
                    <a:pt x="8020" y="9253"/>
                    <a:pt x="8082" y="9222"/>
                    <a:pt x="8093" y="8974"/>
                  </a:cubicBezTo>
                  <a:lnTo>
                    <a:pt x="8093" y="8974"/>
                  </a:lnTo>
                  <a:cubicBezTo>
                    <a:pt x="7974" y="9027"/>
                    <a:pt x="7650" y="9079"/>
                    <a:pt x="7338" y="9079"/>
                  </a:cubicBezTo>
                  <a:cubicBezTo>
                    <a:pt x="7050" y="9079"/>
                    <a:pt x="6772" y="9035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5" y="8914"/>
                    <a:pt x="6709" y="8914"/>
                  </a:cubicBezTo>
                  <a:cubicBezTo>
                    <a:pt x="6867" y="8914"/>
                    <a:pt x="7254" y="8812"/>
                    <a:pt x="7492" y="8746"/>
                  </a:cubicBezTo>
                  <a:cubicBezTo>
                    <a:pt x="7398" y="8663"/>
                    <a:pt x="7305" y="8580"/>
                    <a:pt x="7212" y="8486"/>
                  </a:cubicBezTo>
                  <a:lnTo>
                    <a:pt x="7212" y="8486"/>
                  </a:lnTo>
                  <a:cubicBezTo>
                    <a:pt x="7214" y="8486"/>
                    <a:pt x="7217" y="8487"/>
                    <a:pt x="7221" y="8487"/>
                  </a:cubicBezTo>
                  <a:cubicBezTo>
                    <a:pt x="7334" y="8487"/>
                    <a:pt x="8198" y="8336"/>
                    <a:pt x="7958" y="8196"/>
                  </a:cubicBezTo>
                  <a:cubicBezTo>
                    <a:pt x="8279" y="8082"/>
                    <a:pt x="8269" y="8009"/>
                    <a:pt x="7948" y="7968"/>
                  </a:cubicBezTo>
                  <a:cubicBezTo>
                    <a:pt x="8029" y="7878"/>
                    <a:pt x="7911" y="7854"/>
                    <a:pt x="7755" y="7854"/>
                  </a:cubicBezTo>
                  <a:cubicBezTo>
                    <a:pt x="7568" y="7854"/>
                    <a:pt x="7327" y="7889"/>
                    <a:pt x="7310" y="7889"/>
                  </a:cubicBezTo>
                  <a:cubicBezTo>
                    <a:pt x="7307" y="7889"/>
                    <a:pt x="7312" y="7888"/>
                    <a:pt x="7326" y="7885"/>
                  </a:cubicBezTo>
                  <a:cubicBezTo>
                    <a:pt x="7233" y="7761"/>
                    <a:pt x="7606" y="7772"/>
                    <a:pt x="7492" y="7657"/>
                  </a:cubicBezTo>
                  <a:lnTo>
                    <a:pt x="7492" y="7657"/>
                  </a:lnTo>
                  <a:cubicBezTo>
                    <a:pt x="7472" y="7667"/>
                    <a:pt x="7160" y="7742"/>
                    <a:pt x="6820" y="7742"/>
                  </a:cubicBezTo>
                  <a:cubicBezTo>
                    <a:pt x="6464" y="7742"/>
                    <a:pt x="6075" y="7660"/>
                    <a:pt x="5958" y="7336"/>
                  </a:cubicBezTo>
                  <a:lnTo>
                    <a:pt x="5958" y="7336"/>
                  </a:lnTo>
                  <a:cubicBezTo>
                    <a:pt x="6189" y="7442"/>
                    <a:pt x="6387" y="7486"/>
                    <a:pt x="6563" y="7486"/>
                  </a:cubicBezTo>
                  <a:cubicBezTo>
                    <a:pt x="7146" y="7486"/>
                    <a:pt x="7481" y="7004"/>
                    <a:pt x="7927" y="6694"/>
                  </a:cubicBezTo>
                  <a:cubicBezTo>
                    <a:pt x="7700" y="6634"/>
                    <a:pt x="7559" y="6623"/>
                    <a:pt x="7438" y="6623"/>
                  </a:cubicBezTo>
                  <a:cubicBezTo>
                    <a:pt x="7371" y="6623"/>
                    <a:pt x="7310" y="6627"/>
                    <a:pt x="7243" y="6627"/>
                  </a:cubicBezTo>
                  <a:cubicBezTo>
                    <a:pt x="7122" y="6627"/>
                    <a:pt x="6983" y="6615"/>
                    <a:pt x="6756" y="6549"/>
                  </a:cubicBezTo>
                  <a:cubicBezTo>
                    <a:pt x="7036" y="6445"/>
                    <a:pt x="5565" y="6352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88" y="6076"/>
                    <a:pt x="5917" y="6076"/>
                  </a:cubicBezTo>
                  <a:cubicBezTo>
                    <a:pt x="6085" y="6076"/>
                    <a:pt x="6230" y="6046"/>
                    <a:pt x="6269" y="5958"/>
                  </a:cubicBezTo>
                  <a:lnTo>
                    <a:pt x="6269" y="5958"/>
                  </a:lnTo>
                  <a:cubicBezTo>
                    <a:pt x="6266" y="6067"/>
                    <a:pt x="6329" y="6104"/>
                    <a:pt x="6418" y="6104"/>
                  </a:cubicBezTo>
                  <a:cubicBezTo>
                    <a:pt x="6617" y="6104"/>
                    <a:pt x="6946" y="5916"/>
                    <a:pt x="6953" y="5916"/>
                  </a:cubicBezTo>
                  <a:cubicBezTo>
                    <a:pt x="6922" y="5865"/>
                    <a:pt x="6880" y="5575"/>
                    <a:pt x="6912" y="5554"/>
                  </a:cubicBezTo>
                  <a:lnTo>
                    <a:pt x="6912" y="5554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6"/>
                    <a:pt x="7596" y="5315"/>
                  </a:cubicBezTo>
                  <a:cubicBezTo>
                    <a:pt x="7126" y="5315"/>
                    <a:pt x="7239" y="5176"/>
                    <a:pt x="7204" y="5176"/>
                  </a:cubicBezTo>
                  <a:cubicBezTo>
                    <a:pt x="7184" y="5176"/>
                    <a:pt x="7111" y="5224"/>
                    <a:pt x="6839" y="5378"/>
                  </a:cubicBezTo>
                  <a:cubicBezTo>
                    <a:pt x="6777" y="5285"/>
                    <a:pt x="6767" y="5243"/>
                    <a:pt x="6860" y="5088"/>
                  </a:cubicBezTo>
                  <a:cubicBezTo>
                    <a:pt x="6504" y="5088"/>
                    <a:pt x="6308" y="5305"/>
                    <a:pt x="6048" y="5305"/>
                  </a:cubicBezTo>
                  <a:cubicBezTo>
                    <a:pt x="5884" y="5305"/>
                    <a:pt x="5693" y="5218"/>
                    <a:pt x="5420" y="4933"/>
                  </a:cubicBezTo>
                  <a:cubicBezTo>
                    <a:pt x="5437" y="4911"/>
                    <a:pt x="5459" y="4902"/>
                    <a:pt x="5485" y="4902"/>
                  </a:cubicBezTo>
                  <a:cubicBezTo>
                    <a:pt x="5581" y="4902"/>
                    <a:pt x="5722" y="5027"/>
                    <a:pt x="5790" y="5027"/>
                  </a:cubicBezTo>
                  <a:cubicBezTo>
                    <a:pt x="5822" y="5027"/>
                    <a:pt x="5838" y="4998"/>
                    <a:pt x="5823" y="4912"/>
                  </a:cubicBezTo>
                  <a:lnTo>
                    <a:pt x="5823" y="4912"/>
                  </a:lnTo>
                  <a:cubicBezTo>
                    <a:pt x="5865" y="4937"/>
                    <a:pt x="6298" y="4995"/>
                    <a:pt x="6551" y="4995"/>
                  </a:cubicBezTo>
                  <a:cubicBezTo>
                    <a:pt x="6612" y="4995"/>
                    <a:pt x="6662" y="4992"/>
                    <a:pt x="6694" y="4984"/>
                  </a:cubicBezTo>
                  <a:cubicBezTo>
                    <a:pt x="6482" y="4772"/>
                    <a:pt x="6428" y="4705"/>
                    <a:pt x="6459" y="4705"/>
                  </a:cubicBezTo>
                  <a:cubicBezTo>
                    <a:pt x="6505" y="4705"/>
                    <a:pt x="6738" y="4854"/>
                    <a:pt x="6912" y="4891"/>
                  </a:cubicBezTo>
                  <a:cubicBezTo>
                    <a:pt x="6953" y="4767"/>
                    <a:pt x="7129" y="4663"/>
                    <a:pt x="6963" y="4549"/>
                  </a:cubicBezTo>
                  <a:cubicBezTo>
                    <a:pt x="7007" y="4549"/>
                    <a:pt x="7045" y="4550"/>
                    <a:pt x="7078" y="4550"/>
                  </a:cubicBezTo>
                  <a:cubicBezTo>
                    <a:pt x="7196" y="4550"/>
                    <a:pt x="7263" y="4537"/>
                    <a:pt x="7368" y="4424"/>
                  </a:cubicBezTo>
                  <a:cubicBezTo>
                    <a:pt x="7150" y="4300"/>
                    <a:pt x="6228" y="4352"/>
                    <a:pt x="6362" y="4145"/>
                  </a:cubicBezTo>
                  <a:lnTo>
                    <a:pt x="6362" y="4145"/>
                  </a:lnTo>
                  <a:cubicBezTo>
                    <a:pt x="6245" y="4170"/>
                    <a:pt x="6191" y="4188"/>
                    <a:pt x="6164" y="4188"/>
                  </a:cubicBezTo>
                  <a:cubicBezTo>
                    <a:pt x="6126" y="4188"/>
                    <a:pt x="6149" y="4148"/>
                    <a:pt x="6124" y="4031"/>
                  </a:cubicBezTo>
                  <a:cubicBezTo>
                    <a:pt x="5981" y="4194"/>
                    <a:pt x="5821" y="4276"/>
                    <a:pt x="5643" y="4276"/>
                  </a:cubicBezTo>
                  <a:cubicBezTo>
                    <a:pt x="5549" y="4276"/>
                    <a:pt x="5450" y="4254"/>
                    <a:pt x="5347" y="4207"/>
                  </a:cubicBezTo>
                  <a:cubicBezTo>
                    <a:pt x="5503" y="4062"/>
                    <a:pt x="5295" y="3979"/>
                    <a:pt x="5088" y="3886"/>
                  </a:cubicBezTo>
                  <a:cubicBezTo>
                    <a:pt x="5130" y="3886"/>
                    <a:pt x="5171" y="3823"/>
                    <a:pt x="5212" y="3699"/>
                  </a:cubicBezTo>
                  <a:cubicBezTo>
                    <a:pt x="5326" y="3772"/>
                    <a:pt x="5450" y="3855"/>
                    <a:pt x="5565" y="3938"/>
                  </a:cubicBezTo>
                  <a:cubicBezTo>
                    <a:pt x="5492" y="3751"/>
                    <a:pt x="6238" y="3927"/>
                    <a:pt x="6684" y="3710"/>
                  </a:cubicBezTo>
                  <a:cubicBezTo>
                    <a:pt x="6390" y="3408"/>
                    <a:pt x="6165" y="3233"/>
                    <a:pt x="5880" y="3233"/>
                  </a:cubicBezTo>
                  <a:cubicBezTo>
                    <a:pt x="5784" y="3233"/>
                    <a:pt x="5680" y="3253"/>
                    <a:pt x="5565" y="3295"/>
                  </a:cubicBezTo>
                  <a:cubicBezTo>
                    <a:pt x="5450" y="3026"/>
                    <a:pt x="6456" y="2953"/>
                    <a:pt x="5523" y="2787"/>
                  </a:cubicBezTo>
                  <a:cubicBezTo>
                    <a:pt x="5637" y="2622"/>
                    <a:pt x="5927" y="2591"/>
                    <a:pt x="6155" y="2456"/>
                  </a:cubicBezTo>
                  <a:cubicBezTo>
                    <a:pt x="6041" y="2342"/>
                    <a:pt x="5968" y="2352"/>
                    <a:pt x="5834" y="2301"/>
                  </a:cubicBezTo>
                  <a:cubicBezTo>
                    <a:pt x="6238" y="1834"/>
                    <a:pt x="5968" y="2073"/>
                    <a:pt x="5968" y="1575"/>
                  </a:cubicBezTo>
                  <a:lnTo>
                    <a:pt x="5968" y="1575"/>
                  </a:lnTo>
                  <a:cubicBezTo>
                    <a:pt x="5450" y="1751"/>
                    <a:pt x="5461" y="2269"/>
                    <a:pt x="4787" y="2497"/>
                  </a:cubicBezTo>
                  <a:cubicBezTo>
                    <a:pt x="4767" y="2283"/>
                    <a:pt x="4545" y="1626"/>
                    <a:pt x="4935" y="1626"/>
                  </a:cubicBezTo>
                  <a:cubicBezTo>
                    <a:pt x="4941" y="1626"/>
                    <a:pt x="4947" y="1627"/>
                    <a:pt x="4953" y="1627"/>
                  </a:cubicBezTo>
                  <a:cubicBezTo>
                    <a:pt x="4953" y="1747"/>
                    <a:pt x="4979" y="1786"/>
                    <a:pt x="5025" y="1786"/>
                  </a:cubicBezTo>
                  <a:cubicBezTo>
                    <a:pt x="5106" y="1786"/>
                    <a:pt x="5248" y="1668"/>
                    <a:pt x="5420" y="1668"/>
                  </a:cubicBezTo>
                  <a:cubicBezTo>
                    <a:pt x="5275" y="1555"/>
                    <a:pt x="5130" y="1451"/>
                    <a:pt x="4994" y="1337"/>
                  </a:cubicBezTo>
                  <a:cubicBezTo>
                    <a:pt x="5016" y="1332"/>
                    <a:pt x="5041" y="1331"/>
                    <a:pt x="5068" y="1331"/>
                  </a:cubicBezTo>
                  <a:cubicBezTo>
                    <a:pt x="5154" y="1331"/>
                    <a:pt x="5259" y="1348"/>
                    <a:pt x="5355" y="1348"/>
                  </a:cubicBezTo>
                  <a:cubicBezTo>
                    <a:pt x="5439" y="1348"/>
                    <a:pt x="5515" y="1335"/>
                    <a:pt x="5565" y="1285"/>
                  </a:cubicBezTo>
                  <a:cubicBezTo>
                    <a:pt x="5523" y="1182"/>
                    <a:pt x="5430" y="1120"/>
                    <a:pt x="5285" y="1109"/>
                  </a:cubicBezTo>
                  <a:cubicBezTo>
                    <a:pt x="553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2" y="1000"/>
                    <a:pt x="5228" y="1075"/>
                    <a:pt x="5153" y="1075"/>
                  </a:cubicBezTo>
                  <a:cubicBezTo>
                    <a:pt x="5078" y="1075"/>
                    <a:pt x="5052" y="1000"/>
                    <a:pt x="5077" y="850"/>
                  </a:cubicBezTo>
                  <a:lnTo>
                    <a:pt x="5077" y="850"/>
                  </a:lnTo>
                  <a:cubicBezTo>
                    <a:pt x="5026" y="1067"/>
                    <a:pt x="4912" y="1223"/>
                    <a:pt x="4736" y="1316"/>
                  </a:cubicBezTo>
                  <a:cubicBezTo>
                    <a:pt x="4837" y="1103"/>
                    <a:pt x="5048" y="403"/>
                    <a:pt x="5086" y="403"/>
                  </a:cubicBezTo>
                  <a:cubicBezTo>
                    <a:pt x="5087" y="403"/>
                    <a:pt x="5087" y="404"/>
                    <a:pt x="5088" y="404"/>
                  </a:cubicBezTo>
                  <a:cubicBezTo>
                    <a:pt x="5069" y="384"/>
                    <a:pt x="5050" y="376"/>
                    <a:pt x="5030" y="376"/>
                  </a:cubicBezTo>
                  <a:cubicBezTo>
                    <a:pt x="4922" y="376"/>
                    <a:pt x="4803" y="633"/>
                    <a:pt x="4732" y="633"/>
                  </a:cubicBezTo>
                  <a:cubicBezTo>
                    <a:pt x="4729" y="633"/>
                    <a:pt x="4727" y="633"/>
                    <a:pt x="4725" y="632"/>
                  </a:cubicBezTo>
                  <a:cubicBezTo>
                    <a:pt x="4715" y="539"/>
                    <a:pt x="4611" y="0"/>
                    <a:pt x="452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 flipH="1">
              <a:off x="6372217" y="4245634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5088" y="415"/>
                  </a:moveTo>
                  <a:cubicBezTo>
                    <a:pt x="5088" y="415"/>
                    <a:pt x="5088" y="415"/>
                    <a:pt x="5088" y="415"/>
                  </a:cubicBezTo>
                  <a:cubicBezTo>
                    <a:pt x="5088" y="415"/>
                    <a:pt x="5088" y="415"/>
                    <a:pt x="5088" y="415"/>
                  </a:cubicBezTo>
                  <a:close/>
                  <a:moveTo>
                    <a:pt x="4529" y="1"/>
                  </a:moveTo>
                  <a:cubicBezTo>
                    <a:pt x="4529" y="526"/>
                    <a:pt x="4588" y="760"/>
                    <a:pt x="4525" y="760"/>
                  </a:cubicBezTo>
                  <a:cubicBezTo>
                    <a:pt x="4483" y="760"/>
                    <a:pt x="4385" y="653"/>
                    <a:pt x="4176" y="457"/>
                  </a:cubicBezTo>
                  <a:lnTo>
                    <a:pt x="4176" y="457"/>
                  </a:lnTo>
                  <a:cubicBezTo>
                    <a:pt x="4135" y="478"/>
                    <a:pt x="4476" y="1348"/>
                    <a:pt x="4456" y="1482"/>
                  </a:cubicBezTo>
                  <a:cubicBezTo>
                    <a:pt x="4290" y="1192"/>
                    <a:pt x="4363" y="1141"/>
                    <a:pt x="4186" y="913"/>
                  </a:cubicBezTo>
                  <a:cubicBezTo>
                    <a:pt x="4119" y="1027"/>
                    <a:pt x="4081" y="1063"/>
                    <a:pt x="4044" y="1063"/>
                  </a:cubicBezTo>
                  <a:cubicBezTo>
                    <a:pt x="3984" y="1063"/>
                    <a:pt x="3929" y="967"/>
                    <a:pt x="3762" y="954"/>
                  </a:cubicBezTo>
                  <a:lnTo>
                    <a:pt x="3762" y="954"/>
                  </a:lnTo>
                  <a:cubicBezTo>
                    <a:pt x="3762" y="1514"/>
                    <a:pt x="4145" y="1555"/>
                    <a:pt x="4145" y="1866"/>
                  </a:cubicBezTo>
                  <a:cubicBezTo>
                    <a:pt x="4070" y="1791"/>
                    <a:pt x="3987" y="1750"/>
                    <a:pt x="3888" y="1750"/>
                  </a:cubicBezTo>
                  <a:cubicBezTo>
                    <a:pt x="3877" y="1750"/>
                    <a:pt x="3866" y="1751"/>
                    <a:pt x="3855" y="1752"/>
                  </a:cubicBezTo>
                  <a:cubicBezTo>
                    <a:pt x="3772" y="1855"/>
                    <a:pt x="4020" y="2042"/>
                    <a:pt x="4052" y="2073"/>
                  </a:cubicBezTo>
                  <a:cubicBezTo>
                    <a:pt x="3972" y="2101"/>
                    <a:pt x="3905" y="2112"/>
                    <a:pt x="3846" y="2112"/>
                  </a:cubicBezTo>
                  <a:cubicBezTo>
                    <a:pt x="3621" y="2112"/>
                    <a:pt x="3508" y="1948"/>
                    <a:pt x="3212" y="1907"/>
                  </a:cubicBezTo>
                  <a:lnTo>
                    <a:pt x="3212" y="1907"/>
                  </a:lnTo>
                  <a:cubicBezTo>
                    <a:pt x="3233" y="2083"/>
                    <a:pt x="3295" y="2135"/>
                    <a:pt x="3440" y="2218"/>
                  </a:cubicBezTo>
                  <a:cubicBezTo>
                    <a:pt x="3430" y="2217"/>
                    <a:pt x="3421" y="2217"/>
                    <a:pt x="3411" y="2217"/>
                  </a:cubicBezTo>
                  <a:cubicBezTo>
                    <a:pt x="3313" y="2217"/>
                    <a:pt x="3241" y="2268"/>
                    <a:pt x="3212" y="2353"/>
                  </a:cubicBezTo>
                  <a:cubicBezTo>
                    <a:pt x="3212" y="2405"/>
                    <a:pt x="3564" y="2529"/>
                    <a:pt x="3606" y="2684"/>
                  </a:cubicBezTo>
                  <a:cubicBezTo>
                    <a:pt x="3593" y="2683"/>
                    <a:pt x="3580" y="2683"/>
                    <a:pt x="3568" y="2683"/>
                  </a:cubicBezTo>
                  <a:cubicBezTo>
                    <a:pt x="3450" y="2683"/>
                    <a:pt x="3349" y="2725"/>
                    <a:pt x="3274" y="2808"/>
                  </a:cubicBezTo>
                  <a:cubicBezTo>
                    <a:pt x="3280" y="2922"/>
                    <a:pt x="3453" y="2956"/>
                    <a:pt x="3634" y="2956"/>
                  </a:cubicBezTo>
                  <a:cubicBezTo>
                    <a:pt x="3802" y="2956"/>
                    <a:pt x="3976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5" y="3089"/>
                  </a:cubicBezTo>
                  <a:cubicBezTo>
                    <a:pt x="3928" y="3141"/>
                    <a:pt x="4046" y="3147"/>
                    <a:pt x="4172" y="3147"/>
                  </a:cubicBezTo>
                  <a:cubicBezTo>
                    <a:pt x="4213" y="3147"/>
                    <a:pt x="4254" y="3147"/>
                    <a:pt x="4294" y="3147"/>
                  </a:cubicBezTo>
                  <a:cubicBezTo>
                    <a:pt x="4472" y="3147"/>
                    <a:pt x="4624" y="3160"/>
                    <a:pt x="4570" y="3306"/>
                  </a:cubicBezTo>
                  <a:cubicBezTo>
                    <a:pt x="4548" y="3358"/>
                    <a:pt x="4474" y="3377"/>
                    <a:pt x="4373" y="3377"/>
                  </a:cubicBezTo>
                  <a:cubicBezTo>
                    <a:pt x="4093" y="3377"/>
                    <a:pt x="3608" y="3230"/>
                    <a:pt x="3455" y="3230"/>
                  </a:cubicBezTo>
                  <a:cubicBezTo>
                    <a:pt x="3378" y="3230"/>
                    <a:pt x="3385" y="3267"/>
                    <a:pt x="3544" y="3379"/>
                  </a:cubicBezTo>
                  <a:cubicBezTo>
                    <a:pt x="3098" y="3318"/>
                    <a:pt x="2934" y="3129"/>
                    <a:pt x="2707" y="3129"/>
                  </a:cubicBezTo>
                  <a:cubicBezTo>
                    <a:pt x="2586" y="3129"/>
                    <a:pt x="2447" y="3182"/>
                    <a:pt x="2238" y="3337"/>
                  </a:cubicBezTo>
                  <a:lnTo>
                    <a:pt x="2891" y="3492"/>
                  </a:lnTo>
                  <a:cubicBezTo>
                    <a:pt x="2715" y="3643"/>
                    <a:pt x="2695" y="3691"/>
                    <a:pt x="2746" y="3691"/>
                  </a:cubicBezTo>
                  <a:cubicBezTo>
                    <a:pt x="2834" y="3691"/>
                    <a:pt x="3135" y="3550"/>
                    <a:pt x="3224" y="3550"/>
                  </a:cubicBezTo>
                  <a:cubicBezTo>
                    <a:pt x="3233" y="3550"/>
                    <a:pt x="3239" y="3551"/>
                    <a:pt x="3244" y="3554"/>
                  </a:cubicBezTo>
                  <a:cubicBezTo>
                    <a:pt x="2948" y="3750"/>
                    <a:pt x="2955" y="3809"/>
                    <a:pt x="3073" y="3809"/>
                  </a:cubicBezTo>
                  <a:cubicBezTo>
                    <a:pt x="3237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20" y="3720"/>
                    <a:pt x="3451" y="3907"/>
                    <a:pt x="3409" y="3990"/>
                  </a:cubicBezTo>
                  <a:cubicBezTo>
                    <a:pt x="3478" y="4017"/>
                    <a:pt x="3560" y="4030"/>
                    <a:pt x="3649" y="4030"/>
                  </a:cubicBezTo>
                  <a:cubicBezTo>
                    <a:pt x="3936" y="4030"/>
                    <a:pt x="4301" y="3889"/>
                    <a:pt x="4570" y="3596"/>
                  </a:cubicBezTo>
                  <a:lnTo>
                    <a:pt x="4570" y="3596"/>
                  </a:lnTo>
                  <a:cubicBezTo>
                    <a:pt x="4799" y="4044"/>
                    <a:pt x="4537" y="4131"/>
                    <a:pt x="4191" y="4131"/>
                  </a:cubicBezTo>
                  <a:cubicBezTo>
                    <a:pt x="3973" y="4131"/>
                    <a:pt x="3721" y="4096"/>
                    <a:pt x="3539" y="4096"/>
                  </a:cubicBezTo>
                  <a:cubicBezTo>
                    <a:pt x="3357" y="4096"/>
                    <a:pt x="3245" y="4131"/>
                    <a:pt x="3306" y="4270"/>
                  </a:cubicBezTo>
                  <a:cubicBezTo>
                    <a:pt x="3237" y="4250"/>
                    <a:pt x="3044" y="4216"/>
                    <a:pt x="2852" y="4216"/>
                  </a:cubicBezTo>
                  <a:cubicBezTo>
                    <a:pt x="2641" y="4216"/>
                    <a:pt x="2432" y="4258"/>
                    <a:pt x="2394" y="4404"/>
                  </a:cubicBezTo>
                  <a:cubicBezTo>
                    <a:pt x="2394" y="4404"/>
                    <a:pt x="3129" y="4860"/>
                    <a:pt x="3088" y="5016"/>
                  </a:cubicBezTo>
                  <a:cubicBezTo>
                    <a:pt x="2992" y="4965"/>
                    <a:pt x="2894" y="4939"/>
                    <a:pt x="2794" y="4939"/>
                  </a:cubicBezTo>
                  <a:cubicBezTo>
                    <a:pt x="2709" y="4939"/>
                    <a:pt x="2624" y="4957"/>
                    <a:pt x="2539" y="4995"/>
                  </a:cubicBezTo>
                  <a:cubicBezTo>
                    <a:pt x="2705" y="5078"/>
                    <a:pt x="2746" y="5202"/>
                    <a:pt x="2663" y="5368"/>
                  </a:cubicBezTo>
                  <a:cubicBezTo>
                    <a:pt x="2491" y="5242"/>
                    <a:pt x="2417" y="5203"/>
                    <a:pt x="2366" y="5203"/>
                  </a:cubicBezTo>
                  <a:cubicBezTo>
                    <a:pt x="2287" y="5203"/>
                    <a:pt x="2266" y="5298"/>
                    <a:pt x="2015" y="5298"/>
                  </a:cubicBezTo>
                  <a:cubicBezTo>
                    <a:pt x="1965" y="5298"/>
                    <a:pt x="1905" y="5294"/>
                    <a:pt x="1835" y="5285"/>
                  </a:cubicBezTo>
                  <a:lnTo>
                    <a:pt x="1835" y="5285"/>
                  </a:lnTo>
                  <a:cubicBezTo>
                    <a:pt x="1772" y="5617"/>
                    <a:pt x="2673" y="5638"/>
                    <a:pt x="2663" y="5938"/>
                  </a:cubicBezTo>
                  <a:cubicBezTo>
                    <a:pt x="2716" y="5881"/>
                    <a:pt x="2767" y="5858"/>
                    <a:pt x="2818" y="5858"/>
                  </a:cubicBezTo>
                  <a:cubicBezTo>
                    <a:pt x="3028" y="5858"/>
                    <a:pt x="3227" y="6258"/>
                    <a:pt x="3461" y="6384"/>
                  </a:cubicBezTo>
                  <a:cubicBezTo>
                    <a:pt x="3329" y="6418"/>
                    <a:pt x="3174" y="6425"/>
                    <a:pt x="3010" y="6425"/>
                  </a:cubicBezTo>
                  <a:cubicBezTo>
                    <a:pt x="2886" y="6425"/>
                    <a:pt x="2757" y="6421"/>
                    <a:pt x="2630" y="6421"/>
                  </a:cubicBezTo>
                  <a:cubicBezTo>
                    <a:pt x="2324" y="6421"/>
                    <a:pt x="2035" y="6447"/>
                    <a:pt x="1865" y="6621"/>
                  </a:cubicBezTo>
                  <a:cubicBezTo>
                    <a:pt x="2035" y="6860"/>
                    <a:pt x="2491" y="7214"/>
                    <a:pt x="2793" y="7214"/>
                  </a:cubicBezTo>
                  <a:cubicBezTo>
                    <a:pt x="2805" y="7214"/>
                    <a:pt x="2818" y="7214"/>
                    <a:pt x="2829" y="7212"/>
                  </a:cubicBezTo>
                  <a:lnTo>
                    <a:pt x="2829" y="7212"/>
                  </a:lnTo>
                  <a:cubicBezTo>
                    <a:pt x="2809" y="7358"/>
                    <a:pt x="1835" y="7358"/>
                    <a:pt x="1699" y="7358"/>
                  </a:cubicBezTo>
                  <a:cubicBezTo>
                    <a:pt x="1610" y="7718"/>
                    <a:pt x="2582" y="7865"/>
                    <a:pt x="2995" y="7865"/>
                  </a:cubicBezTo>
                  <a:cubicBezTo>
                    <a:pt x="3009" y="7865"/>
                    <a:pt x="3023" y="7865"/>
                    <a:pt x="3036" y="7865"/>
                  </a:cubicBezTo>
                  <a:lnTo>
                    <a:pt x="3036" y="7865"/>
                  </a:lnTo>
                  <a:cubicBezTo>
                    <a:pt x="2673" y="8010"/>
                    <a:pt x="1907" y="8569"/>
                    <a:pt x="1316" y="8622"/>
                  </a:cubicBezTo>
                  <a:cubicBezTo>
                    <a:pt x="1685" y="9052"/>
                    <a:pt x="2062" y="9168"/>
                    <a:pt x="2436" y="9168"/>
                  </a:cubicBezTo>
                  <a:cubicBezTo>
                    <a:pt x="2818" y="9168"/>
                    <a:pt x="3198" y="9047"/>
                    <a:pt x="3564" y="9015"/>
                  </a:cubicBezTo>
                  <a:lnTo>
                    <a:pt x="3564" y="9015"/>
                  </a:lnTo>
                  <a:cubicBezTo>
                    <a:pt x="3482" y="9285"/>
                    <a:pt x="2798" y="9368"/>
                    <a:pt x="2560" y="9388"/>
                  </a:cubicBezTo>
                  <a:cubicBezTo>
                    <a:pt x="2657" y="9525"/>
                    <a:pt x="2782" y="9596"/>
                    <a:pt x="2943" y="9596"/>
                  </a:cubicBezTo>
                  <a:cubicBezTo>
                    <a:pt x="2953" y="9596"/>
                    <a:pt x="2964" y="9596"/>
                    <a:pt x="2974" y="9596"/>
                  </a:cubicBezTo>
                  <a:lnTo>
                    <a:pt x="2974" y="9596"/>
                  </a:lnTo>
                  <a:cubicBezTo>
                    <a:pt x="2840" y="9705"/>
                    <a:pt x="2642" y="9737"/>
                    <a:pt x="2420" y="9737"/>
                  </a:cubicBezTo>
                  <a:cubicBezTo>
                    <a:pt x="2122" y="9737"/>
                    <a:pt x="1779" y="9681"/>
                    <a:pt x="1486" y="9681"/>
                  </a:cubicBezTo>
                  <a:cubicBezTo>
                    <a:pt x="1235" y="9681"/>
                    <a:pt x="1021" y="9722"/>
                    <a:pt x="902" y="9875"/>
                  </a:cubicBezTo>
                  <a:cubicBezTo>
                    <a:pt x="995" y="9979"/>
                    <a:pt x="1119" y="10041"/>
                    <a:pt x="1254" y="10051"/>
                  </a:cubicBezTo>
                  <a:cubicBezTo>
                    <a:pt x="939" y="10287"/>
                    <a:pt x="1081" y="10371"/>
                    <a:pt x="1288" y="10371"/>
                  </a:cubicBezTo>
                  <a:cubicBezTo>
                    <a:pt x="1436" y="10371"/>
                    <a:pt x="1616" y="10329"/>
                    <a:pt x="1689" y="10269"/>
                  </a:cubicBezTo>
                  <a:lnTo>
                    <a:pt x="1689" y="10269"/>
                  </a:lnTo>
                  <a:cubicBezTo>
                    <a:pt x="1762" y="10342"/>
                    <a:pt x="1565" y="10414"/>
                    <a:pt x="1627" y="10507"/>
                  </a:cubicBezTo>
                  <a:cubicBezTo>
                    <a:pt x="1702" y="10481"/>
                    <a:pt x="1762" y="10472"/>
                    <a:pt x="1813" y="10472"/>
                  </a:cubicBezTo>
                  <a:cubicBezTo>
                    <a:pt x="1906" y="10472"/>
                    <a:pt x="1971" y="10500"/>
                    <a:pt x="2050" y="10500"/>
                  </a:cubicBezTo>
                  <a:cubicBezTo>
                    <a:pt x="2114" y="10500"/>
                    <a:pt x="2187" y="10482"/>
                    <a:pt x="2290" y="10414"/>
                  </a:cubicBezTo>
                  <a:lnTo>
                    <a:pt x="2290" y="10414"/>
                  </a:lnTo>
                  <a:cubicBezTo>
                    <a:pt x="2274" y="10598"/>
                    <a:pt x="2260" y="10672"/>
                    <a:pt x="2300" y="10672"/>
                  </a:cubicBezTo>
                  <a:cubicBezTo>
                    <a:pt x="2337" y="10672"/>
                    <a:pt x="2418" y="10611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26" y="10777"/>
                    <a:pt x="3233" y="10777"/>
                  </a:cubicBezTo>
                  <a:cubicBezTo>
                    <a:pt x="3052" y="11010"/>
                    <a:pt x="2785" y="11072"/>
                    <a:pt x="2505" y="11072"/>
                  </a:cubicBezTo>
                  <a:cubicBezTo>
                    <a:pt x="2226" y="11072"/>
                    <a:pt x="1933" y="11010"/>
                    <a:pt x="1699" y="10994"/>
                  </a:cubicBezTo>
                  <a:lnTo>
                    <a:pt x="1699" y="10994"/>
                  </a:lnTo>
                  <a:cubicBezTo>
                    <a:pt x="1816" y="11155"/>
                    <a:pt x="1835" y="11210"/>
                    <a:pt x="1764" y="11210"/>
                  </a:cubicBezTo>
                  <a:cubicBezTo>
                    <a:pt x="1652" y="11210"/>
                    <a:pt x="1318" y="11074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40" y="11243"/>
                    <a:pt x="1337" y="11263"/>
                  </a:cubicBezTo>
                  <a:cubicBezTo>
                    <a:pt x="927" y="11319"/>
                    <a:pt x="1365" y="11628"/>
                    <a:pt x="1782" y="11628"/>
                  </a:cubicBezTo>
                  <a:cubicBezTo>
                    <a:pt x="1828" y="11628"/>
                    <a:pt x="1873" y="11624"/>
                    <a:pt x="1917" y="11616"/>
                  </a:cubicBezTo>
                  <a:lnTo>
                    <a:pt x="1917" y="11616"/>
                  </a:lnTo>
                  <a:cubicBezTo>
                    <a:pt x="1826" y="11725"/>
                    <a:pt x="1903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100" y="11887"/>
                    <a:pt x="2080" y="11979"/>
                    <a:pt x="2168" y="11979"/>
                  </a:cubicBezTo>
                  <a:cubicBezTo>
                    <a:pt x="2231" y="11979"/>
                    <a:pt x="2347" y="11934"/>
                    <a:pt x="2518" y="11844"/>
                  </a:cubicBezTo>
                  <a:lnTo>
                    <a:pt x="2518" y="11844"/>
                  </a:lnTo>
                  <a:cubicBezTo>
                    <a:pt x="2238" y="12445"/>
                    <a:pt x="352" y="12051"/>
                    <a:pt x="663" y="12445"/>
                  </a:cubicBezTo>
                  <a:cubicBezTo>
                    <a:pt x="555" y="12390"/>
                    <a:pt x="449" y="12362"/>
                    <a:pt x="348" y="12362"/>
                  </a:cubicBezTo>
                  <a:cubicBezTo>
                    <a:pt x="256" y="12362"/>
                    <a:pt x="167" y="12385"/>
                    <a:pt x="83" y="12435"/>
                  </a:cubicBezTo>
                  <a:cubicBezTo>
                    <a:pt x="128" y="12470"/>
                    <a:pt x="593" y="13125"/>
                    <a:pt x="933" y="13125"/>
                  </a:cubicBezTo>
                  <a:cubicBezTo>
                    <a:pt x="989" y="13125"/>
                    <a:pt x="1042" y="13107"/>
                    <a:pt x="1089" y="13066"/>
                  </a:cubicBezTo>
                  <a:lnTo>
                    <a:pt x="1089" y="13066"/>
                  </a:lnTo>
                  <a:cubicBezTo>
                    <a:pt x="1565" y="13388"/>
                    <a:pt x="663" y="13439"/>
                    <a:pt x="529" y="13471"/>
                  </a:cubicBezTo>
                  <a:cubicBezTo>
                    <a:pt x="643" y="13557"/>
                    <a:pt x="763" y="13603"/>
                    <a:pt x="887" y="13603"/>
                  </a:cubicBezTo>
                  <a:cubicBezTo>
                    <a:pt x="943" y="13603"/>
                    <a:pt x="999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9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3" y="13918"/>
                  </a:cubicBezTo>
                  <a:cubicBezTo>
                    <a:pt x="1265" y="13918"/>
                    <a:pt x="1382" y="13899"/>
                    <a:pt x="1420" y="13885"/>
                  </a:cubicBezTo>
                  <a:lnTo>
                    <a:pt x="1420" y="13885"/>
                  </a:lnTo>
                  <a:cubicBezTo>
                    <a:pt x="1482" y="14020"/>
                    <a:pt x="1316" y="14040"/>
                    <a:pt x="1731" y="14051"/>
                  </a:cubicBezTo>
                  <a:cubicBezTo>
                    <a:pt x="1626" y="14165"/>
                    <a:pt x="1409" y="14195"/>
                    <a:pt x="1173" y="14195"/>
                  </a:cubicBezTo>
                  <a:cubicBezTo>
                    <a:pt x="920" y="14195"/>
                    <a:pt x="643" y="14161"/>
                    <a:pt x="456" y="14161"/>
                  </a:cubicBezTo>
                  <a:cubicBezTo>
                    <a:pt x="422" y="14161"/>
                    <a:pt x="391" y="14162"/>
                    <a:pt x="363" y="14165"/>
                  </a:cubicBezTo>
                  <a:cubicBezTo>
                    <a:pt x="673" y="14336"/>
                    <a:pt x="667" y="14358"/>
                    <a:pt x="561" y="14358"/>
                  </a:cubicBezTo>
                  <a:cubicBezTo>
                    <a:pt x="524" y="14358"/>
                    <a:pt x="474" y="14356"/>
                    <a:pt x="422" y="14356"/>
                  </a:cubicBezTo>
                  <a:cubicBezTo>
                    <a:pt x="290" y="14356"/>
                    <a:pt x="141" y="14373"/>
                    <a:pt x="124" y="14496"/>
                  </a:cubicBezTo>
                  <a:cubicBezTo>
                    <a:pt x="121" y="14551"/>
                    <a:pt x="188" y="14570"/>
                    <a:pt x="281" y="14570"/>
                  </a:cubicBezTo>
                  <a:cubicBezTo>
                    <a:pt x="452" y="14570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1" y="14778"/>
                    <a:pt x="767" y="14893"/>
                    <a:pt x="1013" y="14893"/>
                  </a:cubicBezTo>
                  <a:cubicBezTo>
                    <a:pt x="1133" y="14893"/>
                    <a:pt x="1259" y="14865"/>
                    <a:pt x="1337" y="14818"/>
                  </a:cubicBezTo>
                  <a:lnTo>
                    <a:pt x="1337" y="14818"/>
                  </a:lnTo>
                  <a:cubicBezTo>
                    <a:pt x="1337" y="14911"/>
                    <a:pt x="1337" y="15004"/>
                    <a:pt x="1316" y="15097"/>
                  </a:cubicBezTo>
                  <a:cubicBezTo>
                    <a:pt x="829" y="15211"/>
                    <a:pt x="249" y="15315"/>
                    <a:pt x="207" y="15325"/>
                  </a:cubicBezTo>
                  <a:cubicBezTo>
                    <a:pt x="207" y="15407"/>
                    <a:pt x="256" y="15446"/>
                    <a:pt x="348" y="15446"/>
                  </a:cubicBezTo>
                  <a:cubicBezTo>
                    <a:pt x="384" y="15446"/>
                    <a:pt x="427" y="15440"/>
                    <a:pt x="477" y="15429"/>
                  </a:cubicBezTo>
                  <a:lnTo>
                    <a:pt x="477" y="15429"/>
                  </a:lnTo>
                  <a:cubicBezTo>
                    <a:pt x="435" y="15470"/>
                    <a:pt x="0" y="15647"/>
                    <a:pt x="42" y="15760"/>
                  </a:cubicBezTo>
                  <a:cubicBezTo>
                    <a:pt x="228" y="15719"/>
                    <a:pt x="405" y="15677"/>
                    <a:pt x="580" y="15636"/>
                  </a:cubicBezTo>
                  <a:lnTo>
                    <a:pt x="580" y="15636"/>
                  </a:lnTo>
                  <a:cubicBezTo>
                    <a:pt x="452" y="15821"/>
                    <a:pt x="456" y="15957"/>
                    <a:pt x="596" y="15957"/>
                  </a:cubicBezTo>
                  <a:cubicBezTo>
                    <a:pt x="659" y="15957"/>
                    <a:pt x="751" y="15929"/>
                    <a:pt x="871" y="15864"/>
                  </a:cubicBezTo>
                  <a:lnTo>
                    <a:pt x="871" y="15864"/>
                  </a:lnTo>
                  <a:cubicBezTo>
                    <a:pt x="858" y="15970"/>
                    <a:pt x="930" y="15999"/>
                    <a:pt x="1044" y="15999"/>
                  </a:cubicBezTo>
                  <a:cubicBezTo>
                    <a:pt x="1183" y="15999"/>
                    <a:pt x="1386" y="15956"/>
                    <a:pt x="1583" y="15956"/>
                  </a:cubicBezTo>
                  <a:cubicBezTo>
                    <a:pt x="1636" y="15956"/>
                    <a:pt x="1690" y="15959"/>
                    <a:pt x="1741" y="15967"/>
                  </a:cubicBezTo>
                  <a:cubicBezTo>
                    <a:pt x="1524" y="16030"/>
                    <a:pt x="1244" y="16050"/>
                    <a:pt x="1089" y="16216"/>
                  </a:cubicBezTo>
                  <a:cubicBezTo>
                    <a:pt x="1147" y="16246"/>
                    <a:pt x="1208" y="16258"/>
                    <a:pt x="1269" y="16258"/>
                  </a:cubicBezTo>
                  <a:cubicBezTo>
                    <a:pt x="1317" y="16258"/>
                    <a:pt x="1364" y="16251"/>
                    <a:pt x="1409" y="16237"/>
                  </a:cubicBezTo>
                  <a:lnTo>
                    <a:pt x="1409" y="16237"/>
                  </a:lnTo>
                  <a:cubicBezTo>
                    <a:pt x="1244" y="16310"/>
                    <a:pt x="1202" y="16403"/>
                    <a:pt x="1275" y="16506"/>
                  </a:cubicBezTo>
                  <a:lnTo>
                    <a:pt x="1772" y="16351"/>
                  </a:lnTo>
                  <a:lnTo>
                    <a:pt x="1772" y="16351"/>
                  </a:lnTo>
                  <a:cubicBezTo>
                    <a:pt x="1639" y="16602"/>
                    <a:pt x="1775" y="16693"/>
                    <a:pt x="1963" y="16693"/>
                  </a:cubicBezTo>
                  <a:cubicBezTo>
                    <a:pt x="2141" y="16693"/>
                    <a:pt x="2366" y="16612"/>
                    <a:pt x="2456" y="16506"/>
                  </a:cubicBezTo>
                  <a:cubicBezTo>
                    <a:pt x="2488" y="16658"/>
                    <a:pt x="2516" y="16720"/>
                    <a:pt x="2560" y="16720"/>
                  </a:cubicBezTo>
                  <a:cubicBezTo>
                    <a:pt x="2616" y="16720"/>
                    <a:pt x="2696" y="16624"/>
                    <a:pt x="2839" y="16486"/>
                  </a:cubicBezTo>
                  <a:cubicBezTo>
                    <a:pt x="2868" y="16667"/>
                    <a:pt x="2944" y="16734"/>
                    <a:pt x="3045" y="16734"/>
                  </a:cubicBezTo>
                  <a:cubicBezTo>
                    <a:pt x="3318" y="16734"/>
                    <a:pt x="3768" y="16237"/>
                    <a:pt x="3896" y="16237"/>
                  </a:cubicBezTo>
                  <a:cubicBezTo>
                    <a:pt x="3924" y="16237"/>
                    <a:pt x="3936" y="16261"/>
                    <a:pt x="3928" y="16320"/>
                  </a:cubicBezTo>
                  <a:lnTo>
                    <a:pt x="4197" y="16050"/>
                  </a:lnTo>
                  <a:cubicBezTo>
                    <a:pt x="4235" y="16105"/>
                    <a:pt x="4259" y="16129"/>
                    <a:pt x="4274" y="16129"/>
                  </a:cubicBezTo>
                  <a:cubicBezTo>
                    <a:pt x="4309" y="16129"/>
                    <a:pt x="4303" y="16008"/>
                    <a:pt x="4331" y="15843"/>
                  </a:cubicBezTo>
                  <a:cubicBezTo>
                    <a:pt x="4819" y="16071"/>
                    <a:pt x="4476" y="16631"/>
                    <a:pt x="4342" y="17014"/>
                  </a:cubicBezTo>
                  <a:lnTo>
                    <a:pt x="5420" y="17014"/>
                  </a:lnTo>
                  <a:cubicBezTo>
                    <a:pt x="5430" y="16734"/>
                    <a:pt x="5326" y="1648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9" y="16206"/>
                    <a:pt x="5574" y="16457"/>
                    <a:pt x="5600" y="16457"/>
                  </a:cubicBezTo>
                  <a:cubicBezTo>
                    <a:pt x="5610" y="16457"/>
                    <a:pt x="5609" y="16423"/>
                    <a:pt x="5595" y="16331"/>
                  </a:cubicBezTo>
                  <a:lnTo>
                    <a:pt x="5595" y="16331"/>
                  </a:lnTo>
                  <a:cubicBezTo>
                    <a:pt x="5793" y="16545"/>
                    <a:pt x="6285" y="16691"/>
                    <a:pt x="6627" y="16691"/>
                  </a:cubicBezTo>
                  <a:cubicBezTo>
                    <a:pt x="6895" y="16691"/>
                    <a:pt x="7069" y="16601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40" y="16625"/>
                    <a:pt x="7856" y="16625"/>
                  </a:cubicBezTo>
                  <a:cubicBezTo>
                    <a:pt x="8064" y="16625"/>
                    <a:pt x="8200" y="16541"/>
                    <a:pt x="8114" y="16278"/>
                  </a:cubicBezTo>
                  <a:lnTo>
                    <a:pt x="8114" y="16278"/>
                  </a:lnTo>
                  <a:cubicBezTo>
                    <a:pt x="8252" y="16371"/>
                    <a:pt x="8732" y="16556"/>
                    <a:pt x="8973" y="16556"/>
                  </a:cubicBezTo>
                  <a:cubicBezTo>
                    <a:pt x="9001" y="16556"/>
                    <a:pt x="9026" y="16553"/>
                    <a:pt x="9046" y="16548"/>
                  </a:cubicBezTo>
                  <a:cubicBezTo>
                    <a:pt x="8926" y="16357"/>
                    <a:pt x="8979" y="16332"/>
                    <a:pt x="9041" y="16332"/>
                  </a:cubicBezTo>
                  <a:cubicBezTo>
                    <a:pt x="9063" y="16332"/>
                    <a:pt x="9086" y="16335"/>
                    <a:pt x="9103" y="16335"/>
                  </a:cubicBezTo>
                  <a:cubicBezTo>
                    <a:pt x="9148" y="16335"/>
                    <a:pt x="9146" y="16311"/>
                    <a:pt x="8942" y="16133"/>
                  </a:cubicBezTo>
                  <a:lnTo>
                    <a:pt x="8942" y="16133"/>
                  </a:lnTo>
                  <a:cubicBezTo>
                    <a:pt x="9108" y="16185"/>
                    <a:pt x="9263" y="16237"/>
                    <a:pt x="9419" y="16299"/>
                  </a:cubicBezTo>
                  <a:cubicBezTo>
                    <a:pt x="9338" y="16402"/>
                    <a:pt x="9241" y="16546"/>
                    <a:pt x="9269" y="16546"/>
                  </a:cubicBezTo>
                  <a:cubicBezTo>
                    <a:pt x="9295" y="16546"/>
                    <a:pt x="9428" y="16423"/>
                    <a:pt x="9781" y="16030"/>
                  </a:cubicBezTo>
                  <a:cubicBezTo>
                    <a:pt x="9378" y="15978"/>
                    <a:pt x="8901" y="15958"/>
                    <a:pt x="8538" y="15730"/>
                  </a:cubicBezTo>
                  <a:cubicBezTo>
                    <a:pt x="8563" y="15690"/>
                    <a:pt x="8599" y="15677"/>
                    <a:pt x="8638" y="15677"/>
                  </a:cubicBezTo>
                  <a:cubicBezTo>
                    <a:pt x="8715" y="15677"/>
                    <a:pt x="8801" y="15732"/>
                    <a:pt x="8821" y="15732"/>
                  </a:cubicBezTo>
                  <a:cubicBezTo>
                    <a:pt x="8836" y="15732"/>
                    <a:pt x="8816" y="15703"/>
                    <a:pt x="8735" y="15605"/>
                  </a:cubicBezTo>
                  <a:cubicBezTo>
                    <a:pt x="8860" y="15605"/>
                    <a:pt x="8954" y="15611"/>
                    <a:pt x="9013" y="15611"/>
                  </a:cubicBezTo>
                  <a:cubicBezTo>
                    <a:pt x="9127" y="15611"/>
                    <a:pt x="9116" y="15589"/>
                    <a:pt x="8952" y="15460"/>
                  </a:cubicBezTo>
                  <a:cubicBezTo>
                    <a:pt x="9440" y="15449"/>
                    <a:pt x="9491" y="15398"/>
                    <a:pt x="9129" y="15304"/>
                  </a:cubicBezTo>
                  <a:cubicBezTo>
                    <a:pt x="9410" y="15295"/>
                    <a:pt x="9458" y="15236"/>
                    <a:pt x="9252" y="15128"/>
                  </a:cubicBezTo>
                  <a:lnTo>
                    <a:pt x="9252" y="15128"/>
                  </a:lnTo>
                  <a:cubicBezTo>
                    <a:pt x="9363" y="15184"/>
                    <a:pt x="9455" y="15212"/>
                    <a:pt x="9524" y="15212"/>
                  </a:cubicBezTo>
                  <a:cubicBezTo>
                    <a:pt x="9609" y="15212"/>
                    <a:pt x="9661" y="15170"/>
                    <a:pt x="9678" y="15087"/>
                  </a:cubicBezTo>
                  <a:cubicBezTo>
                    <a:pt x="9253" y="14911"/>
                    <a:pt x="9274" y="14931"/>
                    <a:pt x="9751" y="14911"/>
                  </a:cubicBezTo>
                  <a:cubicBezTo>
                    <a:pt x="9764" y="14766"/>
                    <a:pt x="9689" y="14697"/>
                    <a:pt x="9531" y="14697"/>
                  </a:cubicBezTo>
                  <a:cubicBezTo>
                    <a:pt x="9439" y="14697"/>
                    <a:pt x="9318" y="14720"/>
                    <a:pt x="9170" y="14766"/>
                  </a:cubicBezTo>
                  <a:cubicBezTo>
                    <a:pt x="9170" y="14620"/>
                    <a:pt x="9926" y="14641"/>
                    <a:pt x="9813" y="14424"/>
                  </a:cubicBezTo>
                  <a:lnTo>
                    <a:pt x="9813" y="14424"/>
                  </a:lnTo>
                  <a:cubicBezTo>
                    <a:pt x="9595" y="14465"/>
                    <a:pt x="9378" y="14507"/>
                    <a:pt x="9160" y="14558"/>
                  </a:cubicBezTo>
                  <a:cubicBezTo>
                    <a:pt x="9388" y="14475"/>
                    <a:pt x="9461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1" y="14442"/>
                    <a:pt x="7332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6" y="13987"/>
                    <a:pt x="7316" y="13987"/>
                  </a:cubicBezTo>
                  <a:cubicBezTo>
                    <a:pt x="7359" y="13987"/>
                    <a:pt x="7344" y="13946"/>
                    <a:pt x="7363" y="13946"/>
                  </a:cubicBezTo>
                  <a:cubicBezTo>
                    <a:pt x="7382" y="13946"/>
                    <a:pt x="7433" y="13986"/>
                    <a:pt x="7605" y="14144"/>
                  </a:cubicBezTo>
                  <a:cubicBezTo>
                    <a:pt x="7582" y="13949"/>
                    <a:pt x="7569" y="13872"/>
                    <a:pt x="7610" y="13872"/>
                  </a:cubicBezTo>
                  <a:cubicBezTo>
                    <a:pt x="7657" y="13872"/>
                    <a:pt x="7778" y="13978"/>
                    <a:pt x="8041" y="14123"/>
                  </a:cubicBezTo>
                  <a:cubicBezTo>
                    <a:pt x="8022" y="13938"/>
                    <a:pt x="8097" y="13871"/>
                    <a:pt x="8208" y="13871"/>
                  </a:cubicBezTo>
                  <a:cubicBezTo>
                    <a:pt x="8344" y="13871"/>
                    <a:pt x="8536" y="13973"/>
                    <a:pt x="8673" y="14082"/>
                  </a:cubicBezTo>
                  <a:cubicBezTo>
                    <a:pt x="8787" y="13989"/>
                    <a:pt x="8735" y="13895"/>
                    <a:pt x="8528" y="13771"/>
                  </a:cubicBezTo>
                  <a:cubicBezTo>
                    <a:pt x="8567" y="13742"/>
                    <a:pt x="9380" y="13603"/>
                    <a:pt x="9541" y="13603"/>
                  </a:cubicBezTo>
                  <a:cubicBezTo>
                    <a:pt x="9552" y="13603"/>
                    <a:pt x="9560" y="13604"/>
                    <a:pt x="9564" y="13605"/>
                  </a:cubicBezTo>
                  <a:cubicBezTo>
                    <a:pt x="9419" y="13522"/>
                    <a:pt x="9274" y="13439"/>
                    <a:pt x="9139" y="13356"/>
                  </a:cubicBezTo>
                  <a:cubicBezTo>
                    <a:pt x="9148" y="13356"/>
                    <a:pt x="9158" y="13356"/>
                    <a:pt x="9167" y="13356"/>
                  </a:cubicBezTo>
                  <a:cubicBezTo>
                    <a:pt x="9315" y="13356"/>
                    <a:pt x="9459" y="13402"/>
                    <a:pt x="9599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2" y="13274"/>
                    <a:pt x="9643" y="13232"/>
                    <a:pt x="9530" y="13232"/>
                  </a:cubicBezTo>
                  <a:cubicBezTo>
                    <a:pt x="9497" y="13232"/>
                    <a:pt x="9464" y="13236"/>
                    <a:pt x="9429" y="13243"/>
                  </a:cubicBezTo>
                  <a:cubicBezTo>
                    <a:pt x="9657" y="13118"/>
                    <a:pt x="7336" y="12900"/>
                    <a:pt x="6922" y="12497"/>
                  </a:cubicBezTo>
                  <a:cubicBezTo>
                    <a:pt x="7314" y="12458"/>
                    <a:pt x="7602" y="12449"/>
                    <a:pt x="7834" y="12449"/>
                  </a:cubicBezTo>
                  <a:cubicBezTo>
                    <a:pt x="8010" y="12449"/>
                    <a:pt x="8154" y="12454"/>
                    <a:pt x="8289" y="12454"/>
                  </a:cubicBezTo>
                  <a:cubicBezTo>
                    <a:pt x="8683" y="12454"/>
                    <a:pt x="8991" y="12412"/>
                    <a:pt x="9761" y="12082"/>
                  </a:cubicBezTo>
                  <a:cubicBezTo>
                    <a:pt x="9606" y="12030"/>
                    <a:pt x="9564" y="11864"/>
                    <a:pt x="9440" y="11823"/>
                  </a:cubicBezTo>
                  <a:cubicBezTo>
                    <a:pt x="9595" y="11761"/>
                    <a:pt x="9740" y="11699"/>
                    <a:pt x="9885" y="11647"/>
                  </a:cubicBezTo>
                  <a:lnTo>
                    <a:pt x="9885" y="11647"/>
                  </a:lnTo>
                  <a:cubicBezTo>
                    <a:pt x="9880" y="11647"/>
                    <a:pt x="9876" y="11647"/>
                    <a:pt x="9870" y="11647"/>
                  </a:cubicBezTo>
                  <a:cubicBezTo>
                    <a:pt x="9590" y="11647"/>
                    <a:pt x="8121" y="11397"/>
                    <a:pt x="7989" y="11326"/>
                  </a:cubicBezTo>
                  <a:cubicBezTo>
                    <a:pt x="8129" y="11227"/>
                    <a:pt x="8268" y="11180"/>
                    <a:pt x="8410" y="11180"/>
                  </a:cubicBezTo>
                  <a:cubicBezTo>
                    <a:pt x="8520" y="11180"/>
                    <a:pt x="8632" y="11209"/>
                    <a:pt x="8745" y="11263"/>
                  </a:cubicBezTo>
                  <a:cubicBezTo>
                    <a:pt x="8520" y="11123"/>
                    <a:pt x="8511" y="11054"/>
                    <a:pt x="8708" y="11054"/>
                  </a:cubicBezTo>
                  <a:cubicBezTo>
                    <a:pt x="8773" y="11054"/>
                    <a:pt x="8862" y="11061"/>
                    <a:pt x="8973" y="11077"/>
                  </a:cubicBezTo>
                  <a:cubicBezTo>
                    <a:pt x="8870" y="11025"/>
                    <a:pt x="8787" y="10984"/>
                    <a:pt x="8715" y="10943"/>
                  </a:cubicBezTo>
                  <a:lnTo>
                    <a:pt x="8715" y="10943"/>
                  </a:lnTo>
                  <a:cubicBezTo>
                    <a:pt x="8722" y="10944"/>
                    <a:pt x="8730" y="10944"/>
                    <a:pt x="8739" y="10944"/>
                  </a:cubicBezTo>
                  <a:cubicBezTo>
                    <a:pt x="8903" y="10944"/>
                    <a:pt x="922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1" y="10630"/>
                    <a:pt x="9249" y="10630"/>
                  </a:cubicBezTo>
                  <a:cubicBezTo>
                    <a:pt x="8954" y="10630"/>
                    <a:pt x="7601" y="10393"/>
                    <a:pt x="7460" y="10289"/>
                  </a:cubicBezTo>
                  <a:cubicBezTo>
                    <a:pt x="7536" y="10274"/>
                    <a:pt x="7652" y="10273"/>
                    <a:pt x="7772" y="10273"/>
                  </a:cubicBezTo>
                  <a:cubicBezTo>
                    <a:pt x="7789" y="10273"/>
                    <a:pt x="7806" y="10273"/>
                    <a:pt x="7823" y="10273"/>
                  </a:cubicBezTo>
                  <a:cubicBezTo>
                    <a:pt x="8099" y="10273"/>
                    <a:pt x="8372" y="10269"/>
                    <a:pt x="8227" y="10103"/>
                  </a:cubicBezTo>
                  <a:lnTo>
                    <a:pt x="8227" y="10103"/>
                  </a:lnTo>
                  <a:cubicBezTo>
                    <a:pt x="8290" y="10123"/>
                    <a:pt x="8341" y="10133"/>
                    <a:pt x="8383" y="10133"/>
                  </a:cubicBezTo>
                  <a:cubicBezTo>
                    <a:pt x="8637" y="10133"/>
                    <a:pt x="8550" y="9791"/>
                    <a:pt x="8745" y="9533"/>
                  </a:cubicBezTo>
                  <a:cubicBezTo>
                    <a:pt x="8727" y="9530"/>
                    <a:pt x="8708" y="9528"/>
                    <a:pt x="8687" y="9528"/>
                  </a:cubicBezTo>
                  <a:cubicBezTo>
                    <a:pt x="8477" y="9528"/>
                    <a:pt x="8132" y="9705"/>
                    <a:pt x="7871" y="9705"/>
                  </a:cubicBezTo>
                  <a:cubicBezTo>
                    <a:pt x="7729" y="9705"/>
                    <a:pt x="7612" y="9653"/>
                    <a:pt x="7554" y="9492"/>
                  </a:cubicBezTo>
                  <a:cubicBezTo>
                    <a:pt x="7588" y="9481"/>
                    <a:pt x="7621" y="9478"/>
                    <a:pt x="7652" y="9478"/>
                  </a:cubicBezTo>
                  <a:cubicBezTo>
                    <a:pt x="7733" y="9478"/>
                    <a:pt x="7808" y="9503"/>
                    <a:pt x="7894" y="9503"/>
                  </a:cubicBezTo>
                  <a:cubicBezTo>
                    <a:pt x="7905" y="9503"/>
                    <a:pt x="7916" y="9503"/>
                    <a:pt x="7927" y="9502"/>
                  </a:cubicBezTo>
                  <a:cubicBezTo>
                    <a:pt x="7896" y="9419"/>
                    <a:pt x="7844" y="9347"/>
                    <a:pt x="7771" y="9285"/>
                  </a:cubicBezTo>
                  <a:cubicBezTo>
                    <a:pt x="8031" y="9253"/>
                    <a:pt x="8082" y="9223"/>
                    <a:pt x="8103" y="8974"/>
                  </a:cubicBezTo>
                  <a:lnTo>
                    <a:pt x="8103" y="8974"/>
                  </a:lnTo>
                  <a:cubicBezTo>
                    <a:pt x="7981" y="9029"/>
                    <a:pt x="7640" y="9085"/>
                    <a:pt x="7320" y="9085"/>
                  </a:cubicBezTo>
                  <a:cubicBezTo>
                    <a:pt x="7040" y="9085"/>
                    <a:pt x="6775" y="9043"/>
                    <a:pt x="6684" y="8922"/>
                  </a:cubicBezTo>
                  <a:lnTo>
                    <a:pt x="6684" y="8922"/>
                  </a:lnTo>
                  <a:cubicBezTo>
                    <a:pt x="6692" y="8923"/>
                    <a:pt x="6703" y="8924"/>
                    <a:pt x="6715" y="8924"/>
                  </a:cubicBezTo>
                  <a:cubicBezTo>
                    <a:pt x="6863" y="8924"/>
                    <a:pt x="7262" y="8813"/>
                    <a:pt x="7492" y="8756"/>
                  </a:cubicBezTo>
                  <a:cubicBezTo>
                    <a:pt x="7398" y="8663"/>
                    <a:pt x="7305" y="8580"/>
                    <a:pt x="7212" y="8497"/>
                  </a:cubicBezTo>
                  <a:cubicBezTo>
                    <a:pt x="7274" y="8497"/>
                    <a:pt x="8206" y="8341"/>
                    <a:pt x="7958" y="8196"/>
                  </a:cubicBezTo>
                  <a:cubicBezTo>
                    <a:pt x="8279" y="8083"/>
                    <a:pt x="8279" y="8010"/>
                    <a:pt x="7958" y="7968"/>
                  </a:cubicBezTo>
                  <a:cubicBezTo>
                    <a:pt x="8032" y="7882"/>
                    <a:pt x="7924" y="7858"/>
                    <a:pt x="7776" y="7858"/>
                  </a:cubicBezTo>
                  <a:cubicBezTo>
                    <a:pt x="7582" y="7858"/>
                    <a:pt x="7319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2" y="7761"/>
                    <a:pt x="7605" y="7782"/>
                    <a:pt x="7502" y="7668"/>
                  </a:cubicBezTo>
                  <a:lnTo>
                    <a:pt x="7502" y="7668"/>
                  </a:lnTo>
                  <a:cubicBezTo>
                    <a:pt x="7482" y="7673"/>
                    <a:pt x="7168" y="7747"/>
                    <a:pt x="6825" y="7747"/>
                  </a:cubicBezTo>
                  <a:cubicBezTo>
                    <a:pt x="6466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89" y="7443"/>
                    <a:pt x="6388" y="7486"/>
                    <a:pt x="6564" y="7486"/>
                  </a:cubicBezTo>
                  <a:cubicBezTo>
                    <a:pt x="7146" y="7486"/>
                    <a:pt x="7484" y="7007"/>
                    <a:pt x="7937" y="6704"/>
                  </a:cubicBezTo>
                  <a:cubicBezTo>
                    <a:pt x="7694" y="6636"/>
                    <a:pt x="7548" y="6626"/>
                    <a:pt x="7421" y="6626"/>
                  </a:cubicBezTo>
                  <a:cubicBezTo>
                    <a:pt x="7366" y="6626"/>
                    <a:pt x="7315" y="6628"/>
                    <a:pt x="7261" y="6628"/>
                  </a:cubicBezTo>
                  <a:cubicBezTo>
                    <a:pt x="7136" y="6628"/>
                    <a:pt x="6997" y="6618"/>
                    <a:pt x="6767" y="6549"/>
                  </a:cubicBezTo>
                  <a:cubicBezTo>
                    <a:pt x="7036" y="6446"/>
                    <a:pt x="5575" y="6352"/>
                    <a:pt x="5305" y="5979"/>
                  </a:cubicBezTo>
                  <a:lnTo>
                    <a:pt x="5305" y="5979"/>
                  </a:lnTo>
                  <a:cubicBezTo>
                    <a:pt x="5420" y="6021"/>
                    <a:pt x="5698" y="6081"/>
                    <a:pt x="5928" y="6081"/>
                  </a:cubicBezTo>
                  <a:cubicBezTo>
                    <a:pt x="6094" y="6081"/>
                    <a:pt x="6234" y="6050"/>
                    <a:pt x="6269" y="5958"/>
                  </a:cubicBezTo>
                  <a:lnTo>
                    <a:pt x="6269" y="5958"/>
                  </a:lnTo>
                  <a:cubicBezTo>
                    <a:pt x="6266" y="6071"/>
                    <a:pt x="6330" y="6110"/>
                    <a:pt x="6420" y="6110"/>
                  </a:cubicBezTo>
                  <a:cubicBezTo>
                    <a:pt x="6615" y="6110"/>
                    <a:pt x="6933" y="5927"/>
                    <a:pt x="6952" y="5927"/>
                  </a:cubicBezTo>
                  <a:cubicBezTo>
                    <a:pt x="6953" y="5927"/>
                    <a:pt x="6953" y="5927"/>
                    <a:pt x="6953" y="5928"/>
                  </a:cubicBezTo>
                  <a:cubicBezTo>
                    <a:pt x="6922" y="5865"/>
                    <a:pt x="6880" y="5585"/>
                    <a:pt x="6912" y="5555"/>
                  </a:cubicBezTo>
                  <a:lnTo>
                    <a:pt x="6912" y="5555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7"/>
                    <a:pt x="7595" y="5316"/>
                  </a:cubicBezTo>
                  <a:cubicBezTo>
                    <a:pt x="7127" y="5316"/>
                    <a:pt x="7239" y="5181"/>
                    <a:pt x="7207" y="5181"/>
                  </a:cubicBezTo>
                  <a:cubicBezTo>
                    <a:pt x="7188" y="5181"/>
                    <a:pt x="7119" y="5228"/>
                    <a:pt x="6849" y="5378"/>
                  </a:cubicBezTo>
                  <a:cubicBezTo>
                    <a:pt x="6787" y="5285"/>
                    <a:pt x="6767" y="5244"/>
                    <a:pt x="6859" y="5099"/>
                  </a:cubicBezTo>
                  <a:cubicBezTo>
                    <a:pt x="6854" y="5099"/>
                    <a:pt x="6849" y="5099"/>
                    <a:pt x="6844" y="5099"/>
                  </a:cubicBezTo>
                  <a:cubicBezTo>
                    <a:pt x="6505" y="5099"/>
                    <a:pt x="6314" y="5311"/>
                    <a:pt x="6056" y="5311"/>
                  </a:cubicBezTo>
                  <a:cubicBezTo>
                    <a:pt x="5890" y="5311"/>
                    <a:pt x="5697" y="5223"/>
                    <a:pt x="5420" y="4933"/>
                  </a:cubicBezTo>
                  <a:cubicBezTo>
                    <a:pt x="5437" y="4914"/>
                    <a:pt x="5459" y="4906"/>
                    <a:pt x="5484" y="4906"/>
                  </a:cubicBezTo>
                  <a:cubicBezTo>
                    <a:pt x="5584" y="4906"/>
                    <a:pt x="5727" y="5033"/>
                    <a:pt x="5794" y="5033"/>
                  </a:cubicBezTo>
                  <a:cubicBezTo>
                    <a:pt x="5826" y="5033"/>
                    <a:pt x="5841" y="5003"/>
                    <a:pt x="5823" y="4912"/>
                  </a:cubicBezTo>
                  <a:lnTo>
                    <a:pt x="5823" y="4912"/>
                  </a:lnTo>
                  <a:cubicBezTo>
                    <a:pt x="5864" y="4944"/>
                    <a:pt x="6269" y="5001"/>
                    <a:pt x="6523" y="5001"/>
                  </a:cubicBezTo>
                  <a:cubicBezTo>
                    <a:pt x="6597" y="5001"/>
                    <a:pt x="6658" y="4996"/>
                    <a:pt x="6694" y="4984"/>
                  </a:cubicBezTo>
                  <a:cubicBezTo>
                    <a:pt x="6485" y="4776"/>
                    <a:pt x="6434" y="4710"/>
                    <a:pt x="6467" y="4710"/>
                  </a:cubicBezTo>
                  <a:cubicBezTo>
                    <a:pt x="6516" y="4710"/>
                    <a:pt x="6748" y="4854"/>
                    <a:pt x="6922" y="4891"/>
                  </a:cubicBezTo>
                  <a:cubicBezTo>
                    <a:pt x="6953" y="4767"/>
                    <a:pt x="7140" y="4664"/>
                    <a:pt x="6963" y="4560"/>
                  </a:cubicBezTo>
                  <a:cubicBezTo>
                    <a:pt x="7009" y="4560"/>
                    <a:pt x="7048" y="4561"/>
                    <a:pt x="7082" y="4561"/>
                  </a:cubicBezTo>
                  <a:cubicBezTo>
                    <a:pt x="7201" y="4561"/>
                    <a:pt x="7262" y="4548"/>
                    <a:pt x="7368" y="4436"/>
                  </a:cubicBezTo>
                  <a:cubicBezTo>
                    <a:pt x="7150" y="4311"/>
                    <a:pt x="6228" y="4353"/>
                    <a:pt x="6362" y="4145"/>
                  </a:cubicBezTo>
                  <a:lnTo>
                    <a:pt x="6362" y="4145"/>
                  </a:lnTo>
                  <a:cubicBezTo>
                    <a:pt x="6245" y="4171"/>
                    <a:pt x="6190" y="4189"/>
                    <a:pt x="6164" y="4189"/>
                  </a:cubicBezTo>
                  <a:cubicBezTo>
                    <a:pt x="6126" y="4189"/>
                    <a:pt x="6149" y="4149"/>
                    <a:pt x="6124" y="4031"/>
                  </a:cubicBezTo>
                  <a:cubicBezTo>
                    <a:pt x="5981" y="4194"/>
                    <a:pt x="5821" y="4277"/>
                    <a:pt x="5643" y="4277"/>
                  </a:cubicBezTo>
                  <a:cubicBezTo>
                    <a:pt x="5549" y="4277"/>
                    <a:pt x="5450" y="4254"/>
                    <a:pt x="5347" y="4208"/>
                  </a:cubicBezTo>
                  <a:cubicBezTo>
                    <a:pt x="5502" y="4073"/>
                    <a:pt x="5305" y="398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37" y="3782"/>
                    <a:pt x="5450" y="3865"/>
                    <a:pt x="5575" y="3938"/>
                  </a:cubicBezTo>
                  <a:cubicBezTo>
                    <a:pt x="5492" y="3752"/>
                    <a:pt x="6249" y="3927"/>
                    <a:pt x="6694" y="3720"/>
                  </a:cubicBezTo>
                  <a:cubicBezTo>
                    <a:pt x="6392" y="3410"/>
                    <a:pt x="6171" y="3234"/>
                    <a:pt x="5883" y="3234"/>
                  </a:cubicBezTo>
                  <a:cubicBezTo>
                    <a:pt x="5787" y="3234"/>
                    <a:pt x="5682" y="3254"/>
                    <a:pt x="5565" y="3296"/>
                  </a:cubicBezTo>
                  <a:cubicBezTo>
                    <a:pt x="5450" y="3026"/>
                    <a:pt x="6456" y="2964"/>
                    <a:pt x="5533" y="2798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79" y="2353"/>
                    <a:pt x="5834" y="2301"/>
                  </a:cubicBezTo>
                  <a:cubicBezTo>
                    <a:pt x="6249" y="1834"/>
                    <a:pt x="5979" y="2073"/>
                    <a:pt x="5979" y="1576"/>
                  </a:cubicBezTo>
                  <a:lnTo>
                    <a:pt x="5979" y="1576"/>
                  </a:lnTo>
                  <a:cubicBezTo>
                    <a:pt x="5450" y="1762"/>
                    <a:pt x="5461" y="2280"/>
                    <a:pt x="4787" y="2498"/>
                  </a:cubicBezTo>
                  <a:cubicBezTo>
                    <a:pt x="4777" y="2282"/>
                    <a:pt x="4542" y="1627"/>
                    <a:pt x="4944" y="1627"/>
                  </a:cubicBezTo>
                  <a:cubicBezTo>
                    <a:pt x="4947" y="1627"/>
                    <a:pt x="4950" y="1627"/>
                    <a:pt x="4953" y="1627"/>
                  </a:cubicBezTo>
                  <a:cubicBezTo>
                    <a:pt x="4953" y="1751"/>
                    <a:pt x="4980" y="1789"/>
                    <a:pt x="5029" y="1789"/>
                  </a:cubicBezTo>
                  <a:cubicBezTo>
                    <a:pt x="5110" y="1789"/>
                    <a:pt x="5251" y="1679"/>
                    <a:pt x="5420" y="1679"/>
                  </a:cubicBezTo>
                  <a:cubicBezTo>
                    <a:pt x="5284" y="1565"/>
                    <a:pt x="5139" y="1451"/>
                    <a:pt x="4994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9" y="1331"/>
                    <a:pt x="5274" y="1351"/>
                    <a:pt x="5376" y="1351"/>
                  </a:cubicBezTo>
                  <a:cubicBezTo>
                    <a:pt x="5456" y="1351"/>
                    <a:pt x="5528" y="1339"/>
                    <a:pt x="5575" y="1296"/>
                  </a:cubicBezTo>
                  <a:cubicBezTo>
                    <a:pt x="5533" y="1182"/>
                    <a:pt x="5440" y="1120"/>
                    <a:pt x="5284" y="1120"/>
                  </a:cubicBezTo>
                  <a:cubicBezTo>
                    <a:pt x="5544" y="1047"/>
                    <a:pt x="5627" y="954"/>
                    <a:pt x="5523" y="851"/>
                  </a:cubicBezTo>
                  <a:lnTo>
                    <a:pt x="5523" y="851"/>
                  </a:lnTo>
                  <a:cubicBezTo>
                    <a:pt x="5354" y="1005"/>
                    <a:pt x="5232" y="1080"/>
                    <a:pt x="5158" y="1080"/>
                  </a:cubicBezTo>
                  <a:cubicBezTo>
                    <a:pt x="5083" y="1080"/>
                    <a:pt x="5056" y="1002"/>
                    <a:pt x="5077" y="851"/>
                  </a:cubicBezTo>
                  <a:lnTo>
                    <a:pt x="5077" y="851"/>
                  </a:lnTo>
                  <a:cubicBezTo>
                    <a:pt x="5026" y="1068"/>
                    <a:pt x="4911" y="1224"/>
                    <a:pt x="4736" y="1316"/>
                  </a:cubicBezTo>
                  <a:cubicBezTo>
                    <a:pt x="4847" y="1104"/>
                    <a:pt x="5058" y="414"/>
                    <a:pt x="5086" y="414"/>
                  </a:cubicBezTo>
                  <a:cubicBezTo>
                    <a:pt x="5087" y="414"/>
                    <a:pt x="5087" y="415"/>
                    <a:pt x="5088" y="415"/>
                  </a:cubicBezTo>
                  <a:lnTo>
                    <a:pt x="5088" y="415"/>
                  </a:lnTo>
                  <a:cubicBezTo>
                    <a:pt x="5070" y="392"/>
                    <a:pt x="5050" y="382"/>
                    <a:pt x="5030" y="382"/>
                  </a:cubicBezTo>
                  <a:cubicBezTo>
                    <a:pt x="4925" y="382"/>
                    <a:pt x="4800" y="643"/>
                    <a:pt x="4739" y="643"/>
                  </a:cubicBezTo>
                  <a:cubicBezTo>
                    <a:pt x="4738" y="643"/>
                    <a:pt x="4737" y="643"/>
                    <a:pt x="4736" y="643"/>
                  </a:cubicBezTo>
                  <a:cubicBezTo>
                    <a:pt x="4715" y="550"/>
                    <a:pt x="4611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 flipH="1">
              <a:off x="6701307" y="4218826"/>
              <a:ext cx="883180" cy="1332979"/>
            </a:xfrm>
            <a:custGeom>
              <a:avLst/>
              <a:gdLst/>
              <a:ahLst/>
              <a:cxnLst/>
              <a:rect l="l" t="t" r="r" b="b"/>
              <a:pathLst>
                <a:path w="9927" h="17005" extrusionOk="0">
                  <a:moveTo>
                    <a:pt x="4528" y="1"/>
                  </a:moveTo>
                  <a:cubicBezTo>
                    <a:pt x="4528" y="524"/>
                    <a:pt x="4583" y="758"/>
                    <a:pt x="4521" y="758"/>
                  </a:cubicBezTo>
                  <a:cubicBezTo>
                    <a:pt x="4479" y="758"/>
                    <a:pt x="4382" y="649"/>
                    <a:pt x="4176" y="447"/>
                  </a:cubicBezTo>
                  <a:lnTo>
                    <a:pt x="4176" y="447"/>
                  </a:lnTo>
                  <a:cubicBezTo>
                    <a:pt x="4134" y="477"/>
                    <a:pt x="4477" y="1338"/>
                    <a:pt x="4456" y="1483"/>
                  </a:cubicBezTo>
                  <a:cubicBezTo>
                    <a:pt x="4290" y="1193"/>
                    <a:pt x="4362" y="1130"/>
                    <a:pt x="4187" y="902"/>
                  </a:cubicBezTo>
                  <a:cubicBezTo>
                    <a:pt x="4115" y="1017"/>
                    <a:pt x="4075" y="1053"/>
                    <a:pt x="4038" y="1053"/>
                  </a:cubicBezTo>
                  <a:cubicBezTo>
                    <a:pt x="3978" y="1053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61" y="1503"/>
                    <a:pt x="4145" y="1555"/>
                    <a:pt x="4145" y="1856"/>
                  </a:cubicBezTo>
                  <a:cubicBezTo>
                    <a:pt x="4070" y="1781"/>
                    <a:pt x="3987" y="1740"/>
                    <a:pt x="3888" y="1740"/>
                  </a:cubicBezTo>
                  <a:cubicBezTo>
                    <a:pt x="3877" y="1740"/>
                    <a:pt x="3866" y="1740"/>
                    <a:pt x="3855" y="1741"/>
                  </a:cubicBezTo>
                  <a:cubicBezTo>
                    <a:pt x="3761" y="1845"/>
                    <a:pt x="4010" y="2042"/>
                    <a:pt x="4051" y="2073"/>
                  </a:cubicBezTo>
                  <a:cubicBezTo>
                    <a:pt x="3974" y="2100"/>
                    <a:pt x="3908" y="2111"/>
                    <a:pt x="3850" y="2111"/>
                  </a:cubicBezTo>
                  <a:cubicBezTo>
                    <a:pt x="3623" y="2111"/>
                    <a:pt x="3510" y="1940"/>
                    <a:pt x="3213" y="1907"/>
                  </a:cubicBezTo>
                  <a:lnTo>
                    <a:pt x="3213" y="1907"/>
                  </a:lnTo>
                  <a:cubicBezTo>
                    <a:pt x="3233" y="2084"/>
                    <a:pt x="3285" y="2125"/>
                    <a:pt x="3430" y="2218"/>
                  </a:cubicBezTo>
                  <a:cubicBezTo>
                    <a:pt x="3419" y="2217"/>
                    <a:pt x="3408" y="2216"/>
                    <a:pt x="3398" y="2216"/>
                  </a:cubicBezTo>
                  <a:cubicBezTo>
                    <a:pt x="3302" y="2216"/>
                    <a:pt x="3240" y="2258"/>
                    <a:pt x="3213" y="2342"/>
                  </a:cubicBezTo>
                  <a:cubicBezTo>
                    <a:pt x="3213" y="2404"/>
                    <a:pt x="3565" y="2519"/>
                    <a:pt x="3606" y="2674"/>
                  </a:cubicBezTo>
                  <a:cubicBezTo>
                    <a:pt x="3593" y="2673"/>
                    <a:pt x="3581" y="2672"/>
                    <a:pt x="3568" y="2672"/>
                  </a:cubicBezTo>
                  <a:cubicBezTo>
                    <a:pt x="3450" y="2672"/>
                    <a:pt x="3350" y="2715"/>
                    <a:pt x="3275" y="2809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7" y="2951"/>
                    <a:pt x="3974" y="2917"/>
                    <a:pt x="4031" y="2892"/>
                  </a:cubicBezTo>
                  <a:lnTo>
                    <a:pt x="4031" y="2892"/>
                  </a:lnTo>
                  <a:cubicBezTo>
                    <a:pt x="4083" y="2975"/>
                    <a:pt x="4031" y="3037"/>
                    <a:pt x="3876" y="3078"/>
                  </a:cubicBezTo>
                  <a:cubicBezTo>
                    <a:pt x="3928" y="3131"/>
                    <a:pt x="4047" y="3137"/>
                    <a:pt x="4172" y="3137"/>
                  </a:cubicBezTo>
                  <a:cubicBezTo>
                    <a:pt x="4212" y="3137"/>
                    <a:pt x="4253" y="3136"/>
                    <a:pt x="4293" y="3136"/>
                  </a:cubicBezTo>
                  <a:cubicBezTo>
                    <a:pt x="4470" y="3136"/>
                    <a:pt x="4619" y="3150"/>
                    <a:pt x="4560" y="3295"/>
                  </a:cubicBezTo>
                  <a:cubicBezTo>
                    <a:pt x="4539" y="3351"/>
                    <a:pt x="4464" y="3371"/>
                    <a:pt x="4361" y="3371"/>
                  </a:cubicBezTo>
                  <a:cubicBezTo>
                    <a:pt x="4081" y="3371"/>
                    <a:pt x="3594" y="3221"/>
                    <a:pt x="3443" y="3221"/>
                  </a:cubicBezTo>
                  <a:cubicBezTo>
                    <a:pt x="3368" y="3221"/>
                    <a:pt x="3376" y="3258"/>
                    <a:pt x="3533" y="3368"/>
                  </a:cubicBezTo>
                  <a:cubicBezTo>
                    <a:pt x="3091" y="3314"/>
                    <a:pt x="2931" y="3121"/>
                    <a:pt x="2702" y="3121"/>
                  </a:cubicBezTo>
                  <a:cubicBezTo>
                    <a:pt x="2583" y="3121"/>
                    <a:pt x="2445" y="3174"/>
                    <a:pt x="2239" y="3327"/>
                  </a:cubicBezTo>
                  <a:cubicBezTo>
                    <a:pt x="2456" y="3378"/>
                    <a:pt x="2674" y="3441"/>
                    <a:pt x="2881" y="3493"/>
                  </a:cubicBezTo>
                  <a:cubicBezTo>
                    <a:pt x="2706" y="3643"/>
                    <a:pt x="2686" y="3690"/>
                    <a:pt x="2738" y="3690"/>
                  </a:cubicBezTo>
                  <a:cubicBezTo>
                    <a:pt x="2829" y="3690"/>
                    <a:pt x="3145" y="3541"/>
                    <a:pt x="3228" y="3541"/>
                  </a:cubicBezTo>
                  <a:cubicBezTo>
                    <a:pt x="3235" y="3541"/>
                    <a:pt x="3240" y="3542"/>
                    <a:pt x="3243" y="3544"/>
                  </a:cubicBezTo>
                  <a:cubicBezTo>
                    <a:pt x="2944" y="3747"/>
                    <a:pt x="2955" y="3807"/>
                    <a:pt x="3077" y="3807"/>
                  </a:cubicBezTo>
                  <a:cubicBezTo>
                    <a:pt x="3243" y="3807"/>
                    <a:pt x="3612" y="3697"/>
                    <a:pt x="3689" y="3679"/>
                  </a:cubicBezTo>
                  <a:lnTo>
                    <a:pt x="3689" y="3679"/>
                  </a:lnTo>
                  <a:cubicBezTo>
                    <a:pt x="3720" y="3721"/>
                    <a:pt x="3441" y="3907"/>
                    <a:pt x="3409" y="3990"/>
                  </a:cubicBezTo>
                  <a:cubicBezTo>
                    <a:pt x="3472" y="4013"/>
                    <a:pt x="3547" y="4025"/>
                    <a:pt x="3630" y="4025"/>
                  </a:cubicBezTo>
                  <a:cubicBezTo>
                    <a:pt x="3917" y="4025"/>
                    <a:pt x="4296" y="3883"/>
                    <a:pt x="4570" y="3586"/>
                  </a:cubicBezTo>
                  <a:lnTo>
                    <a:pt x="4570" y="3586"/>
                  </a:lnTo>
                  <a:cubicBezTo>
                    <a:pt x="4795" y="4036"/>
                    <a:pt x="4527" y="4122"/>
                    <a:pt x="4177" y="4122"/>
                  </a:cubicBezTo>
                  <a:cubicBezTo>
                    <a:pt x="3964" y="4122"/>
                    <a:pt x="3720" y="4090"/>
                    <a:pt x="3540" y="4090"/>
                  </a:cubicBezTo>
                  <a:cubicBezTo>
                    <a:pt x="3351" y="4090"/>
                    <a:pt x="3233" y="4125"/>
                    <a:pt x="3295" y="4269"/>
                  </a:cubicBezTo>
                  <a:cubicBezTo>
                    <a:pt x="3230" y="4249"/>
                    <a:pt x="3034" y="4213"/>
                    <a:pt x="2841" y="4213"/>
                  </a:cubicBezTo>
                  <a:cubicBezTo>
                    <a:pt x="2635" y="4213"/>
                    <a:pt x="2431" y="4255"/>
                    <a:pt x="2394" y="4405"/>
                  </a:cubicBezTo>
                  <a:cubicBezTo>
                    <a:pt x="2394" y="4405"/>
                    <a:pt x="3130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704" y="5078"/>
                    <a:pt x="2736" y="5202"/>
                    <a:pt x="2663" y="5358"/>
                  </a:cubicBezTo>
                  <a:cubicBezTo>
                    <a:pt x="2491" y="5236"/>
                    <a:pt x="2416" y="5198"/>
                    <a:pt x="2364" y="5198"/>
                  </a:cubicBezTo>
                  <a:cubicBezTo>
                    <a:pt x="2280" y="5198"/>
                    <a:pt x="2257" y="5295"/>
                    <a:pt x="1991" y="5295"/>
                  </a:cubicBezTo>
                  <a:cubicBezTo>
                    <a:pt x="1944" y="5295"/>
                    <a:pt x="1889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4" y="5627"/>
                    <a:pt x="2663" y="5938"/>
                  </a:cubicBezTo>
                  <a:cubicBezTo>
                    <a:pt x="2714" y="5881"/>
                    <a:pt x="2765" y="5857"/>
                    <a:pt x="2816" y="5857"/>
                  </a:cubicBezTo>
                  <a:cubicBezTo>
                    <a:pt x="3022" y="5857"/>
                    <a:pt x="3226" y="6248"/>
                    <a:pt x="3450" y="6373"/>
                  </a:cubicBezTo>
                  <a:cubicBezTo>
                    <a:pt x="3322" y="6408"/>
                    <a:pt x="3167" y="6415"/>
                    <a:pt x="3005" y="6415"/>
                  </a:cubicBezTo>
                  <a:cubicBezTo>
                    <a:pt x="2881" y="6415"/>
                    <a:pt x="2752" y="6411"/>
                    <a:pt x="2625" y="6411"/>
                  </a:cubicBezTo>
                  <a:cubicBezTo>
                    <a:pt x="2319" y="6411"/>
                    <a:pt x="2030" y="6436"/>
                    <a:pt x="1866" y="6611"/>
                  </a:cubicBezTo>
                  <a:cubicBezTo>
                    <a:pt x="2037" y="6853"/>
                    <a:pt x="2503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808" y="7347"/>
                    <a:pt x="1834" y="7357"/>
                    <a:pt x="1689" y="7357"/>
                  </a:cubicBezTo>
                  <a:cubicBezTo>
                    <a:pt x="1611" y="7707"/>
                    <a:pt x="2528" y="7856"/>
                    <a:pt x="2950" y="7856"/>
                  </a:cubicBezTo>
                  <a:cubicBezTo>
                    <a:pt x="2977" y="7856"/>
                    <a:pt x="3003" y="7856"/>
                    <a:pt x="3026" y="7855"/>
                  </a:cubicBezTo>
                  <a:lnTo>
                    <a:pt x="3026" y="7855"/>
                  </a:lnTo>
                  <a:cubicBezTo>
                    <a:pt x="2674" y="8000"/>
                    <a:pt x="1907" y="8559"/>
                    <a:pt x="1316" y="8621"/>
                  </a:cubicBezTo>
                  <a:cubicBezTo>
                    <a:pt x="1685" y="9052"/>
                    <a:pt x="2062" y="9168"/>
                    <a:pt x="2434" y="9168"/>
                  </a:cubicBezTo>
                  <a:cubicBezTo>
                    <a:pt x="2816" y="9168"/>
                    <a:pt x="3193" y="9046"/>
                    <a:pt x="3554" y="9015"/>
                  </a:cubicBezTo>
                  <a:lnTo>
                    <a:pt x="3554" y="9015"/>
                  </a:lnTo>
                  <a:cubicBezTo>
                    <a:pt x="3471" y="9284"/>
                    <a:pt x="2787" y="9357"/>
                    <a:pt x="2559" y="9388"/>
                  </a:cubicBezTo>
                  <a:cubicBezTo>
                    <a:pt x="2656" y="9523"/>
                    <a:pt x="2780" y="9586"/>
                    <a:pt x="2938" y="9586"/>
                  </a:cubicBezTo>
                  <a:cubicBezTo>
                    <a:pt x="2950" y="9586"/>
                    <a:pt x="2962" y="9586"/>
                    <a:pt x="2974" y="9585"/>
                  </a:cubicBezTo>
                  <a:lnTo>
                    <a:pt x="2974" y="9585"/>
                  </a:lnTo>
                  <a:cubicBezTo>
                    <a:pt x="2838" y="9697"/>
                    <a:pt x="2636" y="9728"/>
                    <a:pt x="2410" y="9728"/>
                  </a:cubicBezTo>
                  <a:cubicBezTo>
                    <a:pt x="2114" y="9728"/>
                    <a:pt x="1776" y="9675"/>
                    <a:pt x="1486" y="9675"/>
                  </a:cubicBezTo>
                  <a:cubicBezTo>
                    <a:pt x="1235" y="9675"/>
                    <a:pt x="1021" y="9715"/>
                    <a:pt x="902" y="9865"/>
                  </a:cubicBezTo>
                  <a:cubicBezTo>
                    <a:pt x="995" y="9968"/>
                    <a:pt x="1120" y="10030"/>
                    <a:pt x="1254" y="10041"/>
                  </a:cubicBezTo>
                  <a:cubicBezTo>
                    <a:pt x="935" y="10280"/>
                    <a:pt x="1085" y="10363"/>
                    <a:pt x="1296" y="10363"/>
                  </a:cubicBezTo>
                  <a:cubicBezTo>
                    <a:pt x="1442" y="10363"/>
                    <a:pt x="1617" y="10324"/>
                    <a:pt x="1689" y="10269"/>
                  </a:cubicBezTo>
                  <a:lnTo>
                    <a:pt x="1689" y="10269"/>
                  </a:lnTo>
                  <a:cubicBezTo>
                    <a:pt x="1751" y="10331"/>
                    <a:pt x="1565" y="10403"/>
                    <a:pt x="1617" y="10497"/>
                  </a:cubicBezTo>
                  <a:cubicBezTo>
                    <a:pt x="1691" y="10471"/>
                    <a:pt x="1750" y="10463"/>
                    <a:pt x="1801" y="10463"/>
                  </a:cubicBezTo>
                  <a:cubicBezTo>
                    <a:pt x="1899" y="10463"/>
                    <a:pt x="1964" y="10494"/>
                    <a:pt x="2045" y="10494"/>
                  </a:cubicBezTo>
                  <a:cubicBezTo>
                    <a:pt x="2110" y="10494"/>
                    <a:pt x="2183" y="10475"/>
                    <a:pt x="2290" y="10403"/>
                  </a:cubicBezTo>
                  <a:lnTo>
                    <a:pt x="2290" y="10403"/>
                  </a:lnTo>
                  <a:cubicBezTo>
                    <a:pt x="2274" y="10595"/>
                    <a:pt x="2260" y="10671"/>
                    <a:pt x="2302" y="10671"/>
                  </a:cubicBezTo>
                  <a:cubicBezTo>
                    <a:pt x="2338" y="10671"/>
                    <a:pt x="2419" y="10611"/>
                    <a:pt x="2580" y="10518"/>
                  </a:cubicBezTo>
                  <a:lnTo>
                    <a:pt x="2580" y="10518"/>
                  </a:lnTo>
                  <a:cubicBezTo>
                    <a:pt x="2529" y="10735"/>
                    <a:pt x="3015" y="10776"/>
                    <a:pt x="3233" y="10776"/>
                  </a:cubicBezTo>
                  <a:cubicBezTo>
                    <a:pt x="3050" y="11007"/>
                    <a:pt x="2776" y="11068"/>
                    <a:pt x="2492" y="11068"/>
                  </a:cubicBezTo>
                  <a:cubicBezTo>
                    <a:pt x="2214" y="11068"/>
                    <a:pt x="1925" y="11010"/>
                    <a:pt x="1700" y="10994"/>
                  </a:cubicBezTo>
                  <a:lnTo>
                    <a:pt x="1700" y="10994"/>
                  </a:lnTo>
                  <a:cubicBezTo>
                    <a:pt x="1816" y="11151"/>
                    <a:pt x="1834" y="11205"/>
                    <a:pt x="1764" y="11205"/>
                  </a:cubicBezTo>
                  <a:cubicBezTo>
                    <a:pt x="1652" y="11205"/>
                    <a:pt x="1318" y="11071"/>
                    <a:pt x="798" y="10994"/>
                  </a:cubicBezTo>
                  <a:lnTo>
                    <a:pt x="798" y="10994"/>
                  </a:lnTo>
                  <a:cubicBezTo>
                    <a:pt x="964" y="11149"/>
                    <a:pt x="1130" y="11232"/>
                    <a:pt x="1337" y="11264"/>
                  </a:cubicBezTo>
                  <a:cubicBezTo>
                    <a:pt x="927" y="11320"/>
                    <a:pt x="1362" y="11618"/>
                    <a:pt x="1771" y="11618"/>
                  </a:cubicBezTo>
                  <a:cubicBezTo>
                    <a:pt x="1817" y="11618"/>
                    <a:pt x="1863" y="11614"/>
                    <a:pt x="1907" y="11605"/>
                  </a:cubicBezTo>
                  <a:lnTo>
                    <a:pt x="1907" y="11605"/>
                  </a:lnTo>
                  <a:cubicBezTo>
                    <a:pt x="1820" y="11717"/>
                    <a:pt x="1905" y="11773"/>
                    <a:pt x="2015" y="11773"/>
                  </a:cubicBezTo>
                  <a:cubicBezTo>
                    <a:pt x="2089" y="11773"/>
                    <a:pt x="2174" y="11749"/>
                    <a:pt x="2228" y="11699"/>
                  </a:cubicBezTo>
                  <a:lnTo>
                    <a:pt x="2228" y="11699"/>
                  </a:lnTo>
                  <a:cubicBezTo>
                    <a:pt x="2095" y="11880"/>
                    <a:pt x="2071" y="11970"/>
                    <a:pt x="2157" y="11970"/>
                  </a:cubicBezTo>
                  <a:cubicBezTo>
                    <a:pt x="2218" y="11970"/>
                    <a:pt x="2335" y="11924"/>
                    <a:pt x="2508" y="11833"/>
                  </a:cubicBezTo>
                  <a:lnTo>
                    <a:pt x="2508" y="11833"/>
                  </a:lnTo>
                  <a:cubicBezTo>
                    <a:pt x="2239" y="12445"/>
                    <a:pt x="342" y="12041"/>
                    <a:pt x="664" y="12434"/>
                  </a:cubicBezTo>
                  <a:cubicBezTo>
                    <a:pt x="560" y="12382"/>
                    <a:pt x="459" y="12357"/>
                    <a:pt x="362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5" y="13115"/>
                    <a:pt x="1039" y="13097"/>
                    <a:pt x="1088" y="13056"/>
                  </a:cubicBezTo>
                  <a:lnTo>
                    <a:pt x="1088" y="13056"/>
                  </a:lnTo>
                  <a:cubicBezTo>
                    <a:pt x="1565" y="13388"/>
                    <a:pt x="653" y="13429"/>
                    <a:pt x="529" y="13460"/>
                  </a:cubicBezTo>
                  <a:cubicBezTo>
                    <a:pt x="637" y="13554"/>
                    <a:pt x="756" y="13598"/>
                    <a:pt x="885" y="13598"/>
                  </a:cubicBezTo>
                  <a:cubicBezTo>
                    <a:pt x="940" y="13598"/>
                    <a:pt x="998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8" y="13829"/>
                  </a:cubicBezTo>
                  <a:cubicBezTo>
                    <a:pt x="908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2" y="13887"/>
                    <a:pt x="1045" y="13910"/>
                    <a:pt x="1165" y="13910"/>
                  </a:cubicBezTo>
                  <a:cubicBezTo>
                    <a:pt x="1265" y="13910"/>
                    <a:pt x="1377" y="13894"/>
                    <a:pt x="1410" y="13885"/>
                  </a:cubicBezTo>
                  <a:lnTo>
                    <a:pt x="1410" y="13885"/>
                  </a:lnTo>
                  <a:cubicBezTo>
                    <a:pt x="1472" y="14009"/>
                    <a:pt x="1316" y="14030"/>
                    <a:pt x="1730" y="14051"/>
                  </a:cubicBezTo>
                  <a:cubicBezTo>
                    <a:pt x="1626" y="14160"/>
                    <a:pt x="1413" y="14187"/>
                    <a:pt x="1178" y="14187"/>
                  </a:cubicBezTo>
                  <a:cubicBezTo>
                    <a:pt x="938" y="14187"/>
                    <a:pt x="676" y="14158"/>
                    <a:pt x="484" y="14158"/>
                  </a:cubicBezTo>
                  <a:cubicBezTo>
                    <a:pt x="435" y="14158"/>
                    <a:pt x="391" y="14160"/>
                    <a:pt x="353" y="14165"/>
                  </a:cubicBezTo>
                  <a:cubicBezTo>
                    <a:pt x="668" y="14336"/>
                    <a:pt x="664" y="14359"/>
                    <a:pt x="559" y="14359"/>
                  </a:cubicBezTo>
                  <a:cubicBezTo>
                    <a:pt x="523" y="14359"/>
                    <a:pt x="474" y="14356"/>
                    <a:pt x="423" y="14356"/>
                  </a:cubicBezTo>
                  <a:cubicBezTo>
                    <a:pt x="292" y="14356"/>
                    <a:pt x="141" y="14373"/>
                    <a:pt x="125" y="14497"/>
                  </a:cubicBezTo>
                  <a:cubicBezTo>
                    <a:pt x="118" y="14549"/>
                    <a:pt x="179" y="14567"/>
                    <a:pt x="267" y="14567"/>
                  </a:cubicBezTo>
                  <a:cubicBezTo>
                    <a:pt x="438" y="14567"/>
                    <a:pt x="709" y="14500"/>
                    <a:pt x="777" y="14486"/>
                  </a:cubicBezTo>
                  <a:lnTo>
                    <a:pt x="777" y="14486"/>
                  </a:lnTo>
                  <a:cubicBezTo>
                    <a:pt x="544" y="14774"/>
                    <a:pt x="761" y="14885"/>
                    <a:pt x="1003" y="14885"/>
                  </a:cubicBezTo>
                  <a:cubicBezTo>
                    <a:pt x="1126" y="14885"/>
                    <a:pt x="1256" y="14856"/>
                    <a:pt x="1337" y="14807"/>
                  </a:cubicBezTo>
                  <a:lnTo>
                    <a:pt x="1337" y="14807"/>
                  </a:lnTo>
                  <a:cubicBezTo>
                    <a:pt x="1337" y="14900"/>
                    <a:pt x="1327" y="15004"/>
                    <a:pt x="1316" y="15098"/>
                  </a:cubicBezTo>
                  <a:cubicBezTo>
                    <a:pt x="829" y="15211"/>
                    <a:pt x="249" y="15305"/>
                    <a:pt x="208" y="15315"/>
                  </a:cubicBezTo>
                  <a:cubicBezTo>
                    <a:pt x="208" y="15401"/>
                    <a:pt x="252" y="15443"/>
                    <a:pt x="339" y="15443"/>
                  </a:cubicBezTo>
                  <a:cubicBezTo>
                    <a:pt x="377" y="15443"/>
                    <a:pt x="423" y="15434"/>
                    <a:pt x="477" y="15418"/>
                  </a:cubicBezTo>
                  <a:lnTo>
                    <a:pt x="477" y="15418"/>
                  </a:lnTo>
                  <a:cubicBezTo>
                    <a:pt x="436" y="15471"/>
                    <a:pt x="1" y="15636"/>
                    <a:pt x="42" y="15750"/>
                  </a:cubicBezTo>
                  <a:cubicBezTo>
                    <a:pt x="228" y="15709"/>
                    <a:pt x="404" y="15667"/>
                    <a:pt x="581" y="15626"/>
                  </a:cubicBezTo>
                  <a:lnTo>
                    <a:pt x="581" y="15626"/>
                  </a:lnTo>
                  <a:cubicBezTo>
                    <a:pt x="454" y="15816"/>
                    <a:pt x="452" y="15949"/>
                    <a:pt x="587" y="15949"/>
                  </a:cubicBezTo>
                  <a:cubicBezTo>
                    <a:pt x="651" y="15949"/>
                    <a:pt x="745" y="15920"/>
                    <a:pt x="871" y="15854"/>
                  </a:cubicBezTo>
                  <a:lnTo>
                    <a:pt x="871" y="15854"/>
                  </a:lnTo>
                  <a:cubicBezTo>
                    <a:pt x="858" y="15962"/>
                    <a:pt x="933" y="15992"/>
                    <a:pt x="1053" y="15992"/>
                  </a:cubicBezTo>
                  <a:cubicBezTo>
                    <a:pt x="1196" y="15992"/>
                    <a:pt x="1404" y="15949"/>
                    <a:pt x="1603" y="15949"/>
                  </a:cubicBezTo>
                  <a:cubicBezTo>
                    <a:pt x="1650" y="15949"/>
                    <a:pt x="1696" y="15951"/>
                    <a:pt x="1741" y="15957"/>
                  </a:cubicBezTo>
                  <a:cubicBezTo>
                    <a:pt x="1523" y="16030"/>
                    <a:pt x="1244" y="16040"/>
                    <a:pt x="1088" y="16206"/>
                  </a:cubicBezTo>
                  <a:cubicBezTo>
                    <a:pt x="1148" y="16236"/>
                    <a:pt x="1212" y="16252"/>
                    <a:pt x="1275" y="16252"/>
                  </a:cubicBezTo>
                  <a:cubicBezTo>
                    <a:pt x="1321" y="16252"/>
                    <a:pt x="1366" y="16244"/>
                    <a:pt x="1410" y="16227"/>
                  </a:cubicBezTo>
                  <a:lnTo>
                    <a:pt x="1410" y="16227"/>
                  </a:lnTo>
                  <a:cubicBezTo>
                    <a:pt x="1244" y="16309"/>
                    <a:pt x="1192" y="16403"/>
                    <a:pt x="1275" y="16507"/>
                  </a:cubicBezTo>
                  <a:cubicBezTo>
                    <a:pt x="1440" y="16455"/>
                    <a:pt x="1606" y="16392"/>
                    <a:pt x="1772" y="16341"/>
                  </a:cubicBezTo>
                  <a:lnTo>
                    <a:pt x="1772" y="16341"/>
                  </a:lnTo>
                  <a:cubicBezTo>
                    <a:pt x="1638" y="16599"/>
                    <a:pt x="1774" y="16692"/>
                    <a:pt x="1963" y="16692"/>
                  </a:cubicBezTo>
                  <a:cubicBezTo>
                    <a:pt x="2139" y="16692"/>
                    <a:pt x="2361" y="16611"/>
                    <a:pt x="2456" y="16507"/>
                  </a:cubicBezTo>
                  <a:cubicBezTo>
                    <a:pt x="2484" y="16655"/>
                    <a:pt x="2511" y="16716"/>
                    <a:pt x="2556" y="16716"/>
                  </a:cubicBezTo>
                  <a:cubicBezTo>
                    <a:pt x="2611" y="16716"/>
                    <a:pt x="2691" y="16623"/>
                    <a:pt x="2829" y="16486"/>
                  </a:cubicBezTo>
                  <a:cubicBezTo>
                    <a:pt x="2860" y="16664"/>
                    <a:pt x="2938" y="16730"/>
                    <a:pt x="3038" y="16730"/>
                  </a:cubicBezTo>
                  <a:cubicBezTo>
                    <a:pt x="3316" y="16730"/>
                    <a:pt x="3766" y="16236"/>
                    <a:pt x="3895" y="16236"/>
                  </a:cubicBezTo>
                  <a:cubicBezTo>
                    <a:pt x="3923" y="16236"/>
                    <a:pt x="3936" y="16261"/>
                    <a:pt x="3927" y="16320"/>
                  </a:cubicBezTo>
                  <a:cubicBezTo>
                    <a:pt x="4021" y="16227"/>
                    <a:pt x="4104" y="16134"/>
                    <a:pt x="4196" y="16040"/>
                  </a:cubicBezTo>
                  <a:cubicBezTo>
                    <a:pt x="4235" y="16095"/>
                    <a:pt x="4259" y="16119"/>
                    <a:pt x="4274" y="16119"/>
                  </a:cubicBezTo>
                  <a:cubicBezTo>
                    <a:pt x="4309" y="16119"/>
                    <a:pt x="4303" y="16001"/>
                    <a:pt x="4332" y="15844"/>
                  </a:cubicBezTo>
                  <a:cubicBezTo>
                    <a:pt x="4808" y="16072"/>
                    <a:pt x="4466" y="16620"/>
                    <a:pt x="4332" y="17004"/>
                  </a:cubicBezTo>
                  <a:lnTo>
                    <a:pt x="5419" y="17004"/>
                  </a:lnTo>
                  <a:cubicBezTo>
                    <a:pt x="5430" y="16735"/>
                    <a:pt x="5316" y="16486"/>
                    <a:pt x="5326" y="16206"/>
                  </a:cubicBezTo>
                  <a:cubicBezTo>
                    <a:pt x="5332" y="16205"/>
                    <a:pt x="5337" y="16204"/>
                    <a:pt x="5342" y="16204"/>
                  </a:cubicBezTo>
                  <a:cubicBezTo>
                    <a:pt x="5464" y="16204"/>
                    <a:pt x="5564" y="16447"/>
                    <a:pt x="5594" y="16447"/>
                  </a:cubicBezTo>
                  <a:cubicBezTo>
                    <a:pt x="5605" y="16447"/>
                    <a:pt x="5607" y="16413"/>
                    <a:pt x="5596" y="16320"/>
                  </a:cubicBezTo>
                  <a:lnTo>
                    <a:pt x="5596" y="16320"/>
                  </a:lnTo>
                  <a:cubicBezTo>
                    <a:pt x="5794" y="16536"/>
                    <a:pt x="6292" y="16683"/>
                    <a:pt x="6633" y="16683"/>
                  </a:cubicBezTo>
                  <a:cubicBezTo>
                    <a:pt x="6897" y="16683"/>
                    <a:pt x="7068" y="16595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38" y="16621"/>
                    <a:pt x="7854" y="16621"/>
                  </a:cubicBezTo>
                  <a:cubicBezTo>
                    <a:pt x="8063" y="16621"/>
                    <a:pt x="8200" y="16538"/>
                    <a:pt x="8113" y="16279"/>
                  </a:cubicBezTo>
                  <a:lnTo>
                    <a:pt x="8113" y="16279"/>
                  </a:lnTo>
                  <a:cubicBezTo>
                    <a:pt x="8256" y="16364"/>
                    <a:pt x="8744" y="16553"/>
                    <a:pt x="8985" y="16553"/>
                  </a:cubicBezTo>
                  <a:cubicBezTo>
                    <a:pt x="9008" y="16553"/>
                    <a:pt x="9028" y="16552"/>
                    <a:pt x="9046" y="16548"/>
                  </a:cubicBezTo>
                  <a:cubicBezTo>
                    <a:pt x="8925" y="16352"/>
                    <a:pt x="8978" y="16326"/>
                    <a:pt x="9039" y="16326"/>
                  </a:cubicBezTo>
                  <a:cubicBezTo>
                    <a:pt x="9060" y="16326"/>
                    <a:pt x="9082" y="16330"/>
                    <a:pt x="9098" y="16330"/>
                  </a:cubicBezTo>
                  <a:cubicBezTo>
                    <a:pt x="9143" y="16330"/>
                    <a:pt x="9142" y="16306"/>
                    <a:pt x="8942" y="16123"/>
                  </a:cubicBezTo>
                  <a:lnTo>
                    <a:pt x="8942" y="16123"/>
                  </a:lnTo>
                  <a:cubicBezTo>
                    <a:pt x="9098" y="16175"/>
                    <a:pt x="9264" y="16237"/>
                    <a:pt x="9419" y="16289"/>
                  </a:cubicBezTo>
                  <a:cubicBezTo>
                    <a:pt x="9338" y="16391"/>
                    <a:pt x="9238" y="16536"/>
                    <a:pt x="9265" y="16536"/>
                  </a:cubicBezTo>
                  <a:cubicBezTo>
                    <a:pt x="9290" y="16536"/>
                    <a:pt x="9424" y="16413"/>
                    <a:pt x="9782" y="16019"/>
                  </a:cubicBezTo>
                  <a:cubicBezTo>
                    <a:pt x="9377" y="15978"/>
                    <a:pt x="8901" y="15947"/>
                    <a:pt x="8538" y="15729"/>
                  </a:cubicBezTo>
                  <a:cubicBezTo>
                    <a:pt x="8564" y="15690"/>
                    <a:pt x="8600" y="15677"/>
                    <a:pt x="8637" y="15677"/>
                  </a:cubicBezTo>
                  <a:cubicBezTo>
                    <a:pt x="8713" y="15677"/>
                    <a:pt x="8797" y="15729"/>
                    <a:pt x="8819" y="15729"/>
                  </a:cubicBezTo>
                  <a:cubicBezTo>
                    <a:pt x="8836" y="15729"/>
                    <a:pt x="8818" y="15699"/>
                    <a:pt x="8735" y="15595"/>
                  </a:cubicBezTo>
                  <a:cubicBezTo>
                    <a:pt x="8867" y="15595"/>
                    <a:pt x="8966" y="15604"/>
                    <a:pt x="9024" y="15604"/>
                  </a:cubicBezTo>
                  <a:cubicBezTo>
                    <a:pt x="9122" y="15604"/>
                    <a:pt x="9108" y="15579"/>
                    <a:pt x="8953" y="15450"/>
                  </a:cubicBezTo>
                  <a:cubicBezTo>
                    <a:pt x="9439" y="15439"/>
                    <a:pt x="9492" y="15388"/>
                    <a:pt x="9119" y="15294"/>
                  </a:cubicBezTo>
                  <a:cubicBezTo>
                    <a:pt x="9413" y="15294"/>
                    <a:pt x="9458" y="15234"/>
                    <a:pt x="9245" y="15115"/>
                  </a:cubicBezTo>
                  <a:lnTo>
                    <a:pt x="9245" y="15115"/>
                  </a:lnTo>
                  <a:cubicBezTo>
                    <a:pt x="9360" y="15178"/>
                    <a:pt x="9452" y="15209"/>
                    <a:pt x="9522" y="15209"/>
                  </a:cubicBezTo>
                  <a:cubicBezTo>
                    <a:pt x="9605" y="15209"/>
                    <a:pt x="9656" y="15165"/>
                    <a:pt x="9678" y="15077"/>
                  </a:cubicBezTo>
                  <a:cubicBezTo>
                    <a:pt x="9243" y="14900"/>
                    <a:pt x="9274" y="14932"/>
                    <a:pt x="9740" y="14900"/>
                  </a:cubicBezTo>
                  <a:cubicBezTo>
                    <a:pt x="9754" y="14761"/>
                    <a:pt x="9681" y="14689"/>
                    <a:pt x="9520" y="14689"/>
                  </a:cubicBezTo>
                  <a:cubicBezTo>
                    <a:pt x="9431" y="14689"/>
                    <a:pt x="9314" y="14711"/>
                    <a:pt x="9170" y="14755"/>
                  </a:cubicBezTo>
                  <a:cubicBezTo>
                    <a:pt x="9170" y="14610"/>
                    <a:pt x="9927" y="14631"/>
                    <a:pt x="9812" y="14424"/>
                  </a:cubicBezTo>
                  <a:lnTo>
                    <a:pt x="9812" y="14424"/>
                  </a:lnTo>
                  <a:cubicBezTo>
                    <a:pt x="9595" y="14465"/>
                    <a:pt x="9377" y="14507"/>
                    <a:pt x="9149" y="14548"/>
                  </a:cubicBezTo>
                  <a:cubicBezTo>
                    <a:pt x="9377" y="14476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7"/>
                    <a:pt x="8630" y="14438"/>
                    <a:pt x="8263" y="14438"/>
                  </a:cubicBezTo>
                  <a:cubicBezTo>
                    <a:pt x="7788" y="14438"/>
                    <a:pt x="7335" y="14302"/>
                    <a:pt x="6984" y="13823"/>
                  </a:cubicBezTo>
                  <a:lnTo>
                    <a:pt x="6984" y="13823"/>
                  </a:lnTo>
                  <a:cubicBezTo>
                    <a:pt x="7188" y="13952"/>
                    <a:pt x="7275" y="13987"/>
                    <a:pt x="7313" y="13987"/>
                  </a:cubicBezTo>
                  <a:cubicBezTo>
                    <a:pt x="7357" y="13987"/>
                    <a:pt x="7339" y="13942"/>
                    <a:pt x="7359" y="13942"/>
                  </a:cubicBezTo>
                  <a:cubicBezTo>
                    <a:pt x="7379" y="13942"/>
                    <a:pt x="7433" y="13982"/>
                    <a:pt x="7606" y="14134"/>
                  </a:cubicBezTo>
                  <a:cubicBezTo>
                    <a:pt x="7577" y="13938"/>
                    <a:pt x="7564" y="13861"/>
                    <a:pt x="7605" y="13861"/>
                  </a:cubicBezTo>
                  <a:cubicBezTo>
                    <a:pt x="7654" y="13861"/>
                    <a:pt x="7778" y="13967"/>
                    <a:pt x="8041" y="14113"/>
                  </a:cubicBezTo>
                  <a:cubicBezTo>
                    <a:pt x="8023" y="13929"/>
                    <a:pt x="8096" y="13864"/>
                    <a:pt x="8203" y="13864"/>
                  </a:cubicBezTo>
                  <a:cubicBezTo>
                    <a:pt x="8339" y="13864"/>
                    <a:pt x="8530" y="13967"/>
                    <a:pt x="8663" y="14071"/>
                  </a:cubicBezTo>
                  <a:cubicBezTo>
                    <a:pt x="8787" y="13989"/>
                    <a:pt x="8735" y="13885"/>
                    <a:pt x="8528" y="13771"/>
                  </a:cubicBezTo>
                  <a:cubicBezTo>
                    <a:pt x="8568" y="13731"/>
                    <a:pt x="9432" y="13594"/>
                    <a:pt x="9554" y="13594"/>
                  </a:cubicBezTo>
                  <a:cubicBezTo>
                    <a:pt x="9558" y="13594"/>
                    <a:pt x="9561" y="13594"/>
                    <a:pt x="9564" y="13595"/>
                  </a:cubicBezTo>
                  <a:cubicBezTo>
                    <a:pt x="9419" y="13512"/>
                    <a:pt x="9274" y="13440"/>
                    <a:pt x="9129" y="13357"/>
                  </a:cubicBezTo>
                  <a:cubicBezTo>
                    <a:pt x="9139" y="13356"/>
                    <a:pt x="9150" y="13356"/>
                    <a:pt x="9160" y="13356"/>
                  </a:cubicBezTo>
                  <a:cubicBezTo>
                    <a:pt x="9313" y="13356"/>
                    <a:pt x="9458" y="13402"/>
                    <a:pt x="9598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0" y="13263"/>
                    <a:pt x="9636" y="13226"/>
                    <a:pt x="9517" y="13226"/>
                  </a:cubicBezTo>
                  <a:cubicBezTo>
                    <a:pt x="9489" y="13226"/>
                    <a:pt x="9459" y="13229"/>
                    <a:pt x="9429" y="13233"/>
                  </a:cubicBezTo>
                  <a:cubicBezTo>
                    <a:pt x="9647" y="13108"/>
                    <a:pt x="7336" y="12890"/>
                    <a:pt x="6922" y="12487"/>
                  </a:cubicBezTo>
                  <a:cubicBezTo>
                    <a:pt x="7296" y="12449"/>
                    <a:pt x="7574" y="12440"/>
                    <a:pt x="7800" y="12440"/>
                  </a:cubicBezTo>
                  <a:cubicBezTo>
                    <a:pt x="8001" y="12440"/>
                    <a:pt x="8160" y="12447"/>
                    <a:pt x="8308" y="12447"/>
                  </a:cubicBezTo>
                  <a:cubicBezTo>
                    <a:pt x="8690" y="12447"/>
                    <a:pt x="9000" y="12401"/>
                    <a:pt x="9761" y="12072"/>
                  </a:cubicBezTo>
                  <a:cubicBezTo>
                    <a:pt x="9605" y="12031"/>
                    <a:pt x="9564" y="11854"/>
                    <a:pt x="9439" y="11813"/>
                  </a:cubicBezTo>
                  <a:cubicBezTo>
                    <a:pt x="9584" y="11761"/>
                    <a:pt x="9740" y="11699"/>
                    <a:pt x="9885" y="11637"/>
                  </a:cubicBezTo>
                  <a:lnTo>
                    <a:pt x="9885" y="11637"/>
                  </a:lnTo>
                  <a:cubicBezTo>
                    <a:pt x="9877" y="11638"/>
                    <a:pt x="9866" y="11638"/>
                    <a:pt x="9854" y="11638"/>
                  </a:cubicBezTo>
                  <a:cubicBezTo>
                    <a:pt x="9536" y="11638"/>
                    <a:pt x="8119" y="11386"/>
                    <a:pt x="7989" y="11315"/>
                  </a:cubicBezTo>
                  <a:cubicBezTo>
                    <a:pt x="8128" y="11222"/>
                    <a:pt x="8267" y="11175"/>
                    <a:pt x="8408" y="11175"/>
                  </a:cubicBezTo>
                  <a:cubicBezTo>
                    <a:pt x="8519" y="11175"/>
                    <a:pt x="8631" y="11204"/>
                    <a:pt x="8746" y="11264"/>
                  </a:cubicBezTo>
                  <a:cubicBezTo>
                    <a:pt x="8520" y="11124"/>
                    <a:pt x="8505" y="11054"/>
                    <a:pt x="8703" y="11054"/>
                  </a:cubicBezTo>
                  <a:cubicBezTo>
                    <a:pt x="8770" y="11054"/>
                    <a:pt x="8860" y="11062"/>
                    <a:pt x="8974" y="11077"/>
                  </a:cubicBezTo>
                  <a:cubicBezTo>
                    <a:pt x="8870" y="11025"/>
                    <a:pt x="8787" y="10984"/>
                    <a:pt x="8714" y="10942"/>
                  </a:cubicBezTo>
                  <a:lnTo>
                    <a:pt x="8714" y="10942"/>
                  </a:lnTo>
                  <a:cubicBezTo>
                    <a:pt x="8721" y="10943"/>
                    <a:pt x="8728" y="10944"/>
                    <a:pt x="8736" y="10944"/>
                  </a:cubicBezTo>
                  <a:cubicBezTo>
                    <a:pt x="8892" y="10944"/>
                    <a:pt x="9216" y="10749"/>
                    <a:pt x="9305" y="10611"/>
                  </a:cubicBezTo>
                  <a:lnTo>
                    <a:pt x="9305" y="10611"/>
                  </a:lnTo>
                  <a:cubicBezTo>
                    <a:pt x="9301" y="10617"/>
                    <a:pt x="9281" y="10620"/>
                    <a:pt x="9249" y="10620"/>
                  </a:cubicBezTo>
                  <a:cubicBezTo>
                    <a:pt x="8954" y="10620"/>
                    <a:pt x="7601" y="10383"/>
                    <a:pt x="7461" y="10290"/>
                  </a:cubicBezTo>
                  <a:cubicBezTo>
                    <a:pt x="7719" y="10238"/>
                    <a:pt x="8445" y="10341"/>
                    <a:pt x="8228" y="10103"/>
                  </a:cubicBezTo>
                  <a:lnTo>
                    <a:pt x="8228" y="10103"/>
                  </a:lnTo>
                  <a:cubicBezTo>
                    <a:pt x="8288" y="10122"/>
                    <a:pt x="8337" y="10130"/>
                    <a:pt x="8378" y="10130"/>
                  </a:cubicBezTo>
                  <a:cubicBezTo>
                    <a:pt x="8637" y="10130"/>
                    <a:pt x="8547" y="9792"/>
                    <a:pt x="8735" y="9523"/>
                  </a:cubicBezTo>
                  <a:cubicBezTo>
                    <a:pt x="8720" y="9520"/>
                    <a:pt x="8704" y="9519"/>
                    <a:pt x="8687" y="9519"/>
                  </a:cubicBezTo>
                  <a:cubicBezTo>
                    <a:pt x="8484" y="9519"/>
                    <a:pt x="8139" y="9697"/>
                    <a:pt x="7875" y="9697"/>
                  </a:cubicBezTo>
                  <a:cubicBezTo>
                    <a:pt x="7732" y="9697"/>
                    <a:pt x="7613" y="9644"/>
                    <a:pt x="7554" y="9482"/>
                  </a:cubicBezTo>
                  <a:cubicBezTo>
                    <a:pt x="7580" y="9475"/>
                    <a:pt x="7605" y="9473"/>
                    <a:pt x="7631" y="9473"/>
                  </a:cubicBezTo>
                  <a:cubicBezTo>
                    <a:pt x="7709" y="9473"/>
                    <a:pt x="7785" y="9496"/>
                    <a:pt x="7868" y="9496"/>
                  </a:cubicBezTo>
                  <a:cubicBezTo>
                    <a:pt x="7887" y="9496"/>
                    <a:pt x="7907" y="9495"/>
                    <a:pt x="7927" y="9492"/>
                  </a:cubicBezTo>
                  <a:cubicBezTo>
                    <a:pt x="7896" y="9409"/>
                    <a:pt x="7844" y="9337"/>
                    <a:pt x="7761" y="9274"/>
                  </a:cubicBezTo>
                  <a:cubicBezTo>
                    <a:pt x="8030" y="9254"/>
                    <a:pt x="8082" y="9222"/>
                    <a:pt x="8103" y="8974"/>
                  </a:cubicBezTo>
                  <a:lnTo>
                    <a:pt x="8103" y="8974"/>
                  </a:lnTo>
                  <a:cubicBezTo>
                    <a:pt x="7984" y="9028"/>
                    <a:pt x="7657" y="9079"/>
                    <a:pt x="7342" y="9079"/>
                  </a:cubicBezTo>
                  <a:cubicBezTo>
                    <a:pt x="7052" y="9079"/>
                    <a:pt x="6773" y="9036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6" y="8914"/>
                    <a:pt x="6710" y="8914"/>
                  </a:cubicBezTo>
                  <a:cubicBezTo>
                    <a:pt x="6867" y="8914"/>
                    <a:pt x="7254" y="8813"/>
                    <a:pt x="7491" y="8746"/>
                  </a:cubicBezTo>
                  <a:cubicBezTo>
                    <a:pt x="7399" y="8663"/>
                    <a:pt x="7305" y="8580"/>
                    <a:pt x="7212" y="8487"/>
                  </a:cubicBezTo>
                  <a:cubicBezTo>
                    <a:pt x="7274" y="8487"/>
                    <a:pt x="8207" y="8342"/>
                    <a:pt x="7958" y="8197"/>
                  </a:cubicBezTo>
                  <a:cubicBezTo>
                    <a:pt x="8279" y="8082"/>
                    <a:pt x="8269" y="8000"/>
                    <a:pt x="7947" y="7969"/>
                  </a:cubicBezTo>
                  <a:cubicBezTo>
                    <a:pt x="8028" y="7876"/>
                    <a:pt x="7913" y="7850"/>
                    <a:pt x="7760" y="7850"/>
                  </a:cubicBezTo>
                  <a:cubicBezTo>
                    <a:pt x="7569" y="7850"/>
                    <a:pt x="7319" y="7890"/>
                    <a:pt x="7309" y="7890"/>
                  </a:cubicBezTo>
                  <a:cubicBezTo>
                    <a:pt x="7307" y="7890"/>
                    <a:pt x="7312" y="7889"/>
                    <a:pt x="7326" y="7886"/>
                  </a:cubicBezTo>
                  <a:cubicBezTo>
                    <a:pt x="7233" y="7751"/>
                    <a:pt x="7606" y="7772"/>
                    <a:pt x="7502" y="7658"/>
                  </a:cubicBezTo>
                  <a:lnTo>
                    <a:pt x="7502" y="7658"/>
                  </a:lnTo>
                  <a:cubicBezTo>
                    <a:pt x="7477" y="7668"/>
                    <a:pt x="7168" y="7741"/>
                    <a:pt x="6830" y="7741"/>
                  </a:cubicBezTo>
                  <a:cubicBezTo>
                    <a:pt x="6469" y="7741"/>
                    <a:pt x="6076" y="7658"/>
                    <a:pt x="5958" y="7327"/>
                  </a:cubicBezTo>
                  <a:lnTo>
                    <a:pt x="5958" y="7327"/>
                  </a:lnTo>
                  <a:cubicBezTo>
                    <a:pt x="6191" y="7433"/>
                    <a:pt x="6391" y="7478"/>
                    <a:pt x="6568" y="7478"/>
                  </a:cubicBezTo>
                  <a:cubicBezTo>
                    <a:pt x="7148" y="7478"/>
                    <a:pt x="7485" y="7004"/>
                    <a:pt x="7937" y="6694"/>
                  </a:cubicBezTo>
                  <a:cubicBezTo>
                    <a:pt x="7706" y="6634"/>
                    <a:pt x="7562" y="6624"/>
                    <a:pt x="7441" y="6624"/>
                  </a:cubicBezTo>
                  <a:cubicBezTo>
                    <a:pt x="7373" y="6624"/>
                    <a:pt x="7313" y="6627"/>
                    <a:pt x="7248" y="6627"/>
                  </a:cubicBezTo>
                  <a:cubicBezTo>
                    <a:pt x="7127" y="6627"/>
                    <a:pt x="6990" y="6615"/>
                    <a:pt x="6766" y="6549"/>
                  </a:cubicBezTo>
                  <a:cubicBezTo>
                    <a:pt x="7036" y="6445"/>
                    <a:pt x="5564" y="6353"/>
                    <a:pt x="5306" y="5969"/>
                  </a:cubicBezTo>
                  <a:lnTo>
                    <a:pt x="5306" y="5969"/>
                  </a:lnTo>
                  <a:cubicBezTo>
                    <a:pt x="5420" y="6017"/>
                    <a:pt x="5696" y="6076"/>
                    <a:pt x="5925" y="6076"/>
                  </a:cubicBezTo>
                  <a:cubicBezTo>
                    <a:pt x="6090" y="6076"/>
                    <a:pt x="6230" y="6045"/>
                    <a:pt x="6269" y="5959"/>
                  </a:cubicBezTo>
                  <a:lnTo>
                    <a:pt x="6269" y="5959"/>
                  </a:lnTo>
                  <a:cubicBezTo>
                    <a:pt x="6266" y="6068"/>
                    <a:pt x="6329" y="6105"/>
                    <a:pt x="6418" y="6105"/>
                  </a:cubicBezTo>
                  <a:cubicBezTo>
                    <a:pt x="6617" y="6105"/>
                    <a:pt x="6946" y="5917"/>
                    <a:pt x="6953" y="5917"/>
                  </a:cubicBezTo>
                  <a:cubicBezTo>
                    <a:pt x="6922" y="5865"/>
                    <a:pt x="6881" y="5575"/>
                    <a:pt x="6911" y="5554"/>
                  </a:cubicBezTo>
                  <a:lnTo>
                    <a:pt x="6911" y="5554"/>
                  </a:lnTo>
                  <a:cubicBezTo>
                    <a:pt x="6944" y="5578"/>
                    <a:pt x="7002" y="5589"/>
                    <a:pt x="7071" y="5589"/>
                  </a:cubicBezTo>
                  <a:cubicBezTo>
                    <a:pt x="7303" y="5589"/>
                    <a:pt x="7659" y="5466"/>
                    <a:pt x="7595" y="5306"/>
                  </a:cubicBezTo>
                  <a:cubicBezTo>
                    <a:pt x="7131" y="5306"/>
                    <a:pt x="7236" y="5173"/>
                    <a:pt x="7205" y="5173"/>
                  </a:cubicBezTo>
                  <a:cubicBezTo>
                    <a:pt x="7186" y="5173"/>
                    <a:pt x="7117" y="5222"/>
                    <a:pt x="6839" y="5379"/>
                  </a:cubicBezTo>
                  <a:cubicBezTo>
                    <a:pt x="6777" y="5275"/>
                    <a:pt x="6766" y="5233"/>
                    <a:pt x="6860" y="5088"/>
                  </a:cubicBezTo>
                  <a:cubicBezTo>
                    <a:pt x="6507" y="5088"/>
                    <a:pt x="6311" y="5303"/>
                    <a:pt x="6053" y="5303"/>
                  </a:cubicBezTo>
                  <a:cubicBezTo>
                    <a:pt x="5887" y="5303"/>
                    <a:pt x="5695" y="5215"/>
                    <a:pt x="5419" y="4923"/>
                  </a:cubicBezTo>
                  <a:cubicBezTo>
                    <a:pt x="5435" y="4904"/>
                    <a:pt x="5456" y="4896"/>
                    <a:pt x="5480" y="4896"/>
                  </a:cubicBezTo>
                  <a:cubicBezTo>
                    <a:pt x="5577" y="4896"/>
                    <a:pt x="5721" y="5026"/>
                    <a:pt x="5790" y="5026"/>
                  </a:cubicBezTo>
                  <a:cubicBezTo>
                    <a:pt x="5822" y="5026"/>
                    <a:pt x="5838" y="4997"/>
                    <a:pt x="5824" y="4912"/>
                  </a:cubicBezTo>
                  <a:lnTo>
                    <a:pt x="5824" y="4912"/>
                  </a:lnTo>
                  <a:cubicBezTo>
                    <a:pt x="5865" y="4937"/>
                    <a:pt x="6305" y="4996"/>
                    <a:pt x="6555" y="4996"/>
                  </a:cubicBezTo>
                  <a:cubicBezTo>
                    <a:pt x="6615" y="4996"/>
                    <a:pt x="6664" y="4993"/>
                    <a:pt x="6694" y="4985"/>
                  </a:cubicBezTo>
                  <a:cubicBezTo>
                    <a:pt x="6483" y="4769"/>
                    <a:pt x="6432" y="4702"/>
                    <a:pt x="6466" y="4702"/>
                  </a:cubicBezTo>
                  <a:cubicBezTo>
                    <a:pt x="6515" y="4702"/>
                    <a:pt x="6744" y="4844"/>
                    <a:pt x="6922" y="4881"/>
                  </a:cubicBezTo>
                  <a:cubicBezTo>
                    <a:pt x="6953" y="4767"/>
                    <a:pt x="7129" y="4663"/>
                    <a:pt x="6963" y="4550"/>
                  </a:cubicBezTo>
                  <a:cubicBezTo>
                    <a:pt x="7007" y="4550"/>
                    <a:pt x="7045" y="4551"/>
                    <a:pt x="7078" y="4551"/>
                  </a:cubicBezTo>
                  <a:cubicBezTo>
                    <a:pt x="7195" y="4551"/>
                    <a:pt x="7263" y="4538"/>
                    <a:pt x="7367" y="4425"/>
                  </a:cubicBezTo>
                  <a:cubicBezTo>
                    <a:pt x="7150" y="4301"/>
                    <a:pt x="6227" y="4342"/>
                    <a:pt x="6362" y="4135"/>
                  </a:cubicBezTo>
                  <a:lnTo>
                    <a:pt x="6362" y="4135"/>
                  </a:lnTo>
                  <a:cubicBezTo>
                    <a:pt x="6245" y="4164"/>
                    <a:pt x="6190" y="4184"/>
                    <a:pt x="6164" y="4184"/>
                  </a:cubicBezTo>
                  <a:cubicBezTo>
                    <a:pt x="6126" y="4184"/>
                    <a:pt x="6148" y="4142"/>
                    <a:pt x="6124" y="4032"/>
                  </a:cubicBezTo>
                  <a:cubicBezTo>
                    <a:pt x="5984" y="4191"/>
                    <a:pt x="5827" y="4270"/>
                    <a:pt x="5653" y="4270"/>
                  </a:cubicBezTo>
                  <a:cubicBezTo>
                    <a:pt x="5556" y="4270"/>
                    <a:pt x="5454" y="4245"/>
                    <a:pt x="5347" y="4197"/>
                  </a:cubicBezTo>
                  <a:cubicBezTo>
                    <a:pt x="5502" y="4062"/>
                    <a:pt x="5295" y="3979"/>
                    <a:pt x="5088" y="3887"/>
                  </a:cubicBezTo>
                  <a:cubicBezTo>
                    <a:pt x="5129" y="3887"/>
                    <a:pt x="5170" y="3824"/>
                    <a:pt x="5212" y="3689"/>
                  </a:cubicBezTo>
                  <a:cubicBezTo>
                    <a:pt x="5326" y="3772"/>
                    <a:pt x="5451" y="3855"/>
                    <a:pt x="5564" y="3938"/>
                  </a:cubicBezTo>
                  <a:cubicBezTo>
                    <a:pt x="5492" y="3751"/>
                    <a:pt x="6248" y="3928"/>
                    <a:pt x="6694" y="3710"/>
                  </a:cubicBezTo>
                  <a:cubicBezTo>
                    <a:pt x="6388" y="3405"/>
                    <a:pt x="6160" y="3229"/>
                    <a:pt x="5869" y="3229"/>
                  </a:cubicBezTo>
                  <a:cubicBezTo>
                    <a:pt x="5775" y="3229"/>
                    <a:pt x="5675" y="3248"/>
                    <a:pt x="5564" y="3286"/>
                  </a:cubicBezTo>
                  <a:cubicBezTo>
                    <a:pt x="5451" y="3026"/>
                    <a:pt x="6455" y="2954"/>
                    <a:pt x="5523" y="2788"/>
                  </a:cubicBezTo>
                  <a:cubicBezTo>
                    <a:pt x="5637" y="2622"/>
                    <a:pt x="5927" y="2591"/>
                    <a:pt x="6155" y="2446"/>
                  </a:cubicBezTo>
                  <a:cubicBezTo>
                    <a:pt x="6041" y="2342"/>
                    <a:pt x="5979" y="2353"/>
                    <a:pt x="5834" y="2291"/>
                  </a:cubicBezTo>
                  <a:cubicBezTo>
                    <a:pt x="6238" y="1835"/>
                    <a:pt x="5979" y="2063"/>
                    <a:pt x="5979" y="1575"/>
                  </a:cubicBezTo>
                  <a:lnTo>
                    <a:pt x="5979" y="1575"/>
                  </a:lnTo>
                  <a:cubicBezTo>
                    <a:pt x="5451" y="1752"/>
                    <a:pt x="5461" y="2270"/>
                    <a:pt x="4788" y="2487"/>
                  </a:cubicBezTo>
                  <a:cubicBezTo>
                    <a:pt x="4767" y="2283"/>
                    <a:pt x="4546" y="1627"/>
                    <a:pt x="4935" y="1627"/>
                  </a:cubicBezTo>
                  <a:cubicBezTo>
                    <a:pt x="4941" y="1627"/>
                    <a:pt x="4947" y="1627"/>
                    <a:pt x="4953" y="1628"/>
                  </a:cubicBezTo>
                  <a:cubicBezTo>
                    <a:pt x="4953" y="1745"/>
                    <a:pt x="4979" y="1782"/>
                    <a:pt x="5026" y="1782"/>
                  </a:cubicBezTo>
                  <a:cubicBezTo>
                    <a:pt x="5106" y="1782"/>
                    <a:pt x="5248" y="1669"/>
                    <a:pt x="5419" y="1669"/>
                  </a:cubicBezTo>
                  <a:cubicBezTo>
                    <a:pt x="5274" y="1555"/>
                    <a:pt x="5140" y="1441"/>
                    <a:pt x="4995" y="1338"/>
                  </a:cubicBezTo>
                  <a:cubicBezTo>
                    <a:pt x="5021" y="1331"/>
                    <a:pt x="5052" y="1328"/>
                    <a:pt x="5084" y="1328"/>
                  </a:cubicBezTo>
                  <a:cubicBezTo>
                    <a:pt x="5171" y="1328"/>
                    <a:pt x="5273" y="1346"/>
                    <a:pt x="5366" y="1346"/>
                  </a:cubicBezTo>
                  <a:cubicBezTo>
                    <a:pt x="5445" y="1346"/>
                    <a:pt x="5517" y="1333"/>
                    <a:pt x="5564" y="1285"/>
                  </a:cubicBezTo>
                  <a:cubicBezTo>
                    <a:pt x="5534" y="1172"/>
                    <a:pt x="5430" y="1120"/>
                    <a:pt x="5285" y="1110"/>
                  </a:cubicBezTo>
                  <a:cubicBezTo>
                    <a:pt x="554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3" y="999"/>
                    <a:pt x="5230" y="1075"/>
                    <a:pt x="5154" y="1075"/>
                  </a:cubicBezTo>
                  <a:cubicBezTo>
                    <a:pt x="5078" y="1075"/>
                    <a:pt x="5051" y="997"/>
                    <a:pt x="5078" y="840"/>
                  </a:cubicBezTo>
                  <a:lnTo>
                    <a:pt x="5078" y="840"/>
                  </a:lnTo>
                  <a:cubicBezTo>
                    <a:pt x="5025" y="1068"/>
                    <a:pt x="4912" y="1223"/>
                    <a:pt x="4735" y="1317"/>
                  </a:cubicBezTo>
                  <a:cubicBezTo>
                    <a:pt x="4837" y="1103"/>
                    <a:pt x="5048" y="404"/>
                    <a:pt x="5085" y="404"/>
                  </a:cubicBezTo>
                  <a:cubicBezTo>
                    <a:pt x="5086" y="404"/>
                    <a:pt x="5087" y="404"/>
                    <a:pt x="5088" y="405"/>
                  </a:cubicBezTo>
                  <a:cubicBezTo>
                    <a:pt x="5068" y="382"/>
                    <a:pt x="5047" y="372"/>
                    <a:pt x="5026" y="372"/>
                  </a:cubicBezTo>
                  <a:cubicBezTo>
                    <a:pt x="4918" y="372"/>
                    <a:pt x="4800" y="633"/>
                    <a:pt x="4738" y="633"/>
                  </a:cubicBezTo>
                  <a:cubicBezTo>
                    <a:pt x="4737" y="633"/>
                    <a:pt x="4736" y="633"/>
                    <a:pt x="4735" y="633"/>
                  </a:cubicBezTo>
                  <a:cubicBezTo>
                    <a:pt x="4715" y="539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 flipH="1">
              <a:off x="6994453" y="4063697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4528" y="1"/>
                  </a:moveTo>
                  <a:cubicBezTo>
                    <a:pt x="4528" y="530"/>
                    <a:pt x="4583" y="763"/>
                    <a:pt x="4519" y="763"/>
                  </a:cubicBezTo>
                  <a:cubicBezTo>
                    <a:pt x="4475" y="763"/>
                    <a:pt x="4376" y="654"/>
                    <a:pt x="4166" y="457"/>
                  </a:cubicBezTo>
                  <a:lnTo>
                    <a:pt x="4166" y="457"/>
                  </a:lnTo>
                  <a:cubicBezTo>
                    <a:pt x="4124" y="487"/>
                    <a:pt x="4477" y="1348"/>
                    <a:pt x="4445" y="1482"/>
                  </a:cubicBezTo>
                  <a:cubicBezTo>
                    <a:pt x="4290" y="1192"/>
                    <a:pt x="436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4"/>
                  </a:cubicBezTo>
                  <a:lnTo>
                    <a:pt x="3751" y="964"/>
                  </a:lnTo>
                  <a:cubicBezTo>
                    <a:pt x="3751" y="1514"/>
                    <a:pt x="4145" y="1555"/>
                    <a:pt x="4145" y="1866"/>
                  </a:cubicBezTo>
                  <a:cubicBezTo>
                    <a:pt x="4070" y="1791"/>
                    <a:pt x="3979" y="1750"/>
                    <a:pt x="3885" y="1750"/>
                  </a:cubicBezTo>
                  <a:cubicBezTo>
                    <a:pt x="3875" y="1750"/>
                    <a:pt x="3865" y="1751"/>
                    <a:pt x="3855" y="1752"/>
                  </a:cubicBezTo>
                  <a:cubicBezTo>
                    <a:pt x="3761" y="1855"/>
                    <a:pt x="4010" y="2042"/>
                    <a:pt x="4052" y="2083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0"/>
                    <a:pt x="3202" y="1917"/>
                  </a:cubicBezTo>
                  <a:lnTo>
                    <a:pt x="3202" y="1917"/>
                  </a:lnTo>
                  <a:cubicBezTo>
                    <a:pt x="3233" y="2083"/>
                    <a:pt x="3285" y="2135"/>
                    <a:pt x="3430" y="2228"/>
                  </a:cubicBezTo>
                  <a:cubicBezTo>
                    <a:pt x="3419" y="2227"/>
                    <a:pt x="3408" y="2227"/>
                    <a:pt x="3398" y="2227"/>
                  </a:cubicBezTo>
                  <a:cubicBezTo>
                    <a:pt x="3303" y="2227"/>
                    <a:pt x="3240" y="2269"/>
                    <a:pt x="3213" y="2353"/>
                  </a:cubicBezTo>
                  <a:cubicBezTo>
                    <a:pt x="3213" y="2405"/>
                    <a:pt x="3554" y="2529"/>
                    <a:pt x="3606" y="2684"/>
                  </a:cubicBezTo>
                  <a:cubicBezTo>
                    <a:pt x="3592" y="2683"/>
                    <a:pt x="3579" y="2683"/>
                    <a:pt x="3565" y="2683"/>
                  </a:cubicBezTo>
                  <a:cubicBezTo>
                    <a:pt x="3441" y="2683"/>
                    <a:pt x="3350" y="2725"/>
                    <a:pt x="3275" y="2808"/>
                  </a:cubicBezTo>
                  <a:cubicBezTo>
                    <a:pt x="3280" y="2925"/>
                    <a:pt x="3447" y="2960"/>
                    <a:pt x="3624" y="2960"/>
                  </a:cubicBezTo>
                  <a:cubicBezTo>
                    <a:pt x="3795" y="2960"/>
                    <a:pt x="3975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9"/>
                  </a:cubicBezTo>
                  <a:cubicBezTo>
                    <a:pt x="3924" y="3141"/>
                    <a:pt x="4042" y="3147"/>
                    <a:pt x="4167" y="3147"/>
                  </a:cubicBezTo>
                  <a:cubicBezTo>
                    <a:pt x="4207" y="3147"/>
                    <a:pt x="4249" y="3147"/>
                    <a:pt x="4289" y="3147"/>
                  </a:cubicBezTo>
                  <a:cubicBezTo>
                    <a:pt x="4467" y="3147"/>
                    <a:pt x="4619" y="3160"/>
                    <a:pt x="4560" y="3306"/>
                  </a:cubicBezTo>
                  <a:cubicBezTo>
                    <a:pt x="4537" y="3358"/>
                    <a:pt x="4463" y="3377"/>
                    <a:pt x="4362" y="3377"/>
                  </a:cubicBezTo>
                  <a:cubicBezTo>
                    <a:pt x="4083" y="3377"/>
                    <a:pt x="3597" y="3230"/>
                    <a:pt x="3444" y="3230"/>
                  </a:cubicBezTo>
                  <a:cubicBezTo>
                    <a:pt x="3367" y="3230"/>
                    <a:pt x="3374" y="3267"/>
                    <a:pt x="3533" y="3379"/>
                  </a:cubicBezTo>
                  <a:cubicBezTo>
                    <a:pt x="3087" y="3318"/>
                    <a:pt x="2928" y="3129"/>
                    <a:pt x="2704" y="3129"/>
                  </a:cubicBezTo>
                  <a:cubicBezTo>
                    <a:pt x="2585" y="3129"/>
                    <a:pt x="2448" y="3182"/>
                    <a:pt x="2239" y="3337"/>
                  </a:cubicBezTo>
                  <a:cubicBezTo>
                    <a:pt x="2456" y="3389"/>
                    <a:pt x="2663" y="3441"/>
                    <a:pt x="2881" y="3492"/>
                  </a:cubicBezTo>
                  <a:cubicBezTo>
                    <a:pt x="2703" y="3648"/>
                    <a:pt x="2684" y="3698"/>
                    <a:pt x="2737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6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10" y="3720"/>
                    <a:pt x="3441" y="3907"/>
                    <a:pt x="3399" y="4000"/>
                  </a:cubicBezTo>
                  <a:cubicBezTo>
                    <a:pt x="3464" y="4024"/>
                    <a:pt x="3541" y="4035"/>
                    <a:pt x="3625" y="4035"/>
                  </a:cubicBezTo>
                  <a:cubicBezTo>
                    <a:pt x="3917" y="4035"/>
                    <a:pt x="4296" y="3894"/>
                    <a:pt x="4570" y="3596"/>
                  </a:cubicBezTo>
                  <a:lnTo>
                    <a:pt x="4570" y="3596"/>
                  </a:lnTo>
                  <a:cubicBezTo>
                    <a:pt x="4794" y="4044"/>
                    <a:pt x="4529" y="4131"/>
                    <a:pt x="4183" y="4131"/>
                  </a:cubicBezTo>
                  <a:cubicBezTo>
                    <a:pt x="3963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28" y="4250"/>
                    <a:pt x="3040" y="4218"/>
                    <a:pt x="2853" y="4218"/>
                  </a:cubicBezTo>
                  <a:cubicBezTo>
                    <a:pt x="2639" y="4218"/>
                    <a:pt x="2427" y="4260"/>
                    <a:pt x="2394" y="4415"/>
                  </a:cubicBezTo>
                  <a:cubicBezTo>
                    <a:pt x="2384" y="4415"/>
                    <a:pt x="3130" y="4860"/>
                    <a:pt x="3088" y="5016"/>
                  </a:cubicBezTo>
                  <a:cubicBezTo>
                    <a:pt x="2995" y="4966"/>
                    <a:pt x="2899" y="4940"/>
                    <a:pt x="2802" y="4940"/>
                  </a:cubicBezTo>
                  <a:cubicBezTo>
                    <a:pt x="2715" y="4940"/>
                    <a:pt x="2627" y="4961"/>
                    <a:pt x="2539" y="5005"/>
                  </a:cubicBezTo>
                  <a:cubicBezTo>
                    <a:pt x="2695" y="5088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4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8"/>
                    <a:pt x="2663" y="5938"/>
                  </a:cubicBezTo>
                  <a:cubicBezTo>
                    <a:pt x="2714" y="5881"/>
                    <a:pt x="2763" y="5858"/>
                    <a:pt x="2813" y="5858"/>
                  </a:cubicBezTo>
                  <a:cubicBezTo>
                    <a:pt x="3017" y="5858"/>
                    <a:pt x="3217" y="6258"/>
                    <a:pt x="3451" y="6384"/>
                  </a:cubicBezTo>
                  <a:cubicBezTo>
                    <a:pt x="3322" y="6418"/>
                    <a:pt x="3168" y="6425"/>
                    <a:pt x="3005" y="6425"/>
                  </a:cubicBezTo>
                  <a:cubicBezTo>
                    <a:pt x="2881" y="6425"/>
                    <a:pt x="2752" y="6421"/>
                    <a:pt x="2625" y="6421"/>
                  </a:cubicBezTo>
                  <a:cubicBezTo>
                    <a:pt x="2319" y="6421"/>
                    <a:pt x="2030" y="6447"/>
                    <a:pt x="1866" y="6621"/>
                  </a:cubicBezTo>
                  <a:cubicBezTo>
                    <a:pt x="2037" y="6863"/>
                    <a:pt x="2503" y="7223"/>
                    <a:pt x="2804" y="7223"/>
                  </a:cubicBezTo>
                  <a:cubicBezTo>
                    <a:pt x="2813" y="7223"/>
                    <a:pt x="2821" y="7223"/>
                    <a:pt x="2829" y="7222"/>
                  </a:cubicBezTo>
                  <a:lnTo>
                    <a:pt x="2829" y="7222"/>
                  </a:lnTo>
                  <a:cubicBezTo>
                    <a:pt x="2798" y="7358"/>
                    <a:pt x="1824" y="7358"/>
                    <a:pt x="1689" y="7358"/>
                  </a:cubicBezTo>
                  <a:cubicBezTo>
                    <a:pt x="1599" y="7718"/>
                    <a:pt x="2582" y="7865"/>
                    <a:pt x="2985" y="7865"/>
                  </a:cubicBezTo>
                  <a:cubicBezTo>
                    <a:pt x="3000" y="7865"/>
                    <a:pt x="3013" y="7865"/>
                    <a:pt x="3026" y="7865"/>
                  </a:cubicBezTo>
                  <a:lnTo>
                    <a:pt x="3026" y="7865"/>
                  </a:lnTo>
                  <a:cubicBezTo>
                    <a:pt x="2674" y="8010"/>
                    <a:pt x="1896" y="8569"/>
                    <a:pt x="1316" y="8622"/>
                  </a:cubicBezTo>
                  <a:cubicBezTo>
                    <a:pt x="1687" y="9054"/>
                    <a:pt x="2066" y="9172"/>
                    <a:pt x="2440" y="9172"/>
                  </a:cubicBezTo>
                  <a:cubicBezTo>
                    <a:pt x="2820" y="9172"/>
                    <a:pt x="3195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8"/>
                    <a:pt x="2559" y="9388"/>
                  </a:cubicBezTo>
                  <a:cubicBezTo>
                    <a:pt x="2647" y="9525"/>
                    <a:pt x="2781" y="9597"/>
                    <a:pt x="2942" y="9597"/>
                  </a:cubicBezTo>
                  <a:cubicBezTo>
                    <a:pt x="2953" y="9597"/>
                    <a:pt x="2963" y="9596"/>
                    <a:pt x="2974" y="9596"/>
                  </a:cubicBezTo>
                  <a:lnTo>
                    <a:pt x="2974" y="9596"/>
                  </a:lnTo>
                  <a:cubicBezTo>
                    <a:pt x="2838" y="9707"/>
                    <a:pt x="2636" y="9739"/>
                    <a:pt x="2408" y="9739"/>
                  </a:cubicBezTo>
                  <a:cubicBezTo>
                    <a:pt x="2111" y="9739"/>
                    <a:pt x="1771" y="9685"/>
                    <a:pt x="1481" y="9685"/>
                  </a:cubicBezTo>
                  <a:cubicBezTo>
                    <a:pt x="1230" y="9685"/>
                    <a:pt x="1017" y="9725"/>
                    <a:pt x="902" y="9875"/>
                  </a:cubicBezTo>
                  <a:cubicBezTo>
                    <a:pt x="995" y="9979"/>
                    <a:pt x="1109" y="10041"/>
                    <a:pt x="1254" y="10052"/>
                  </a:cubicBezTo>
                  <a:cubicBezTo>
                    <a:pt x="939" y="10287"/>
                    <a:pt x="1077" y="10371"/>
                    <a:pt x="1284" y="10371"/>
                  </a:cubicBezTo>
                  <a:cubicBezTo>
                    <a:pt x="1430" y="10371"/>
                    <a:pt x="1612" y="10329"/>
                    <a:pt x="1689" y="10269"/>
                  </a:cubicBezTo>
                  <a:lnTo>
                    <a:pt x="1689" y="10269"/>
                  </a:lnTo>
                  <a:cubicBezTo>
                    <a:pt x="1751" y="10342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0"/>
                    <a:pt x="2042" y="10500"/>
                  </a:cubicBezTo>
                  <a:cubicBezTo>
                    <a:pt x="2105" y="10500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8"/>
                    <a:pt x="2296" y="10678"/>
                  </a:cubicBezTo>
                  <a:cubicBezTo>
                    <a:pt x="2335" y="10678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2"/>
                    <a:pt x="2788" y="11073"/>
                    <a:pt x="2509" y="11073"/>
                  </a:cubicBezTo>
                  <a:cubicBezTo>
                    <a:pt x="2224" y="11073"/>
                    <a:pt x="1925" y="11010"/>
                    <a:pt x="1689" y="10994"/>
                  </a:cubicBezTo>
                  <a:lnTo>
                    <a:pt x="1689" y="10994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2" y="11213"/>
                    <a:pt x="1313" y="11080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30" y="11243"/>
                    <a:pt x="1337" y="11263"/>
                  </a:cubicBezTo>
                  <a:cubicBezTo>
                    <a:pt x="918" y="11329"/>
                    <a:pt x="1361" y="11628"/>
                    <a:pt x="1771" y="11628"/>
                  </a:cubicBezTo>
                  <a:cubicBezTo>
                    <a:pt x="1817" y="11628"/>
                    <a:pt x="1863" y="11624"/>
                    <a:pt x="1907" y="11616"/>
                  </a:cubicBezTo>
                  <a:lnTo>
                    <a:pt x="1907" y="11616"/>
                  </a:lnTo>
                  <a:cubicBezTo>
                    <a:pt x="1822" y="11725"/>
                    <a:pt x="1901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094" y="11887"/>
                    <a:pt x="2071" y="11980"/>
                    <a:pt x="2159" y="11980"/>
                  </a:cubicBezTo>
                  <a:cubicBezTo>
                    <a:pt x="2220" y="11980"/>
                    <a:pt x="2337" y="11934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1"/>
                    <a:pt x="653" y="12445"/>
                  </a:cubicBezTo>
                  <a:cubicBezTo>
                    <a:pt x="552" y="12391"/>
                    <a:pt x="451" y="12366"/>
                    <a:pt x="353" y="12366"/>
                  </a:cubicBezTo>
                  <a:cubicBezTo>
                    <a:pt x="260" y="12366"/>
                    <a:pt x="169" y="12389"/>
                    <a:pt x="83" y="12435"/>
                  </a:cubicBezTo>
                  <a:cubicBezTo>
                    <a:pt x="119" y="12479"/>
                    <a:pt x="581" y="13125"/>
                    <a:pt x="928" y="13125"/>
                  </a:cubicBezTo>
                  <a:cubicBezTo>
                    <a:pt x="985" y="13125"/>
                    <a:pt x="1040" y="13108"/>
                    <a:pt x="1088" y="13066"/>
                  </a:cubicBezTo>
                  <a:lnTo>
                    <a:pt x="1088" y="13066"/>
                  </a:lnTo>
                  <a:cubicBezTo>
                    <a:pt x="1565" y="13398"/>
                    <a:pt x="653" y="13439"/>
                    <a:pt x="529" y="13471"/>
                  </a:cubicBezTo>
                  <a:cubicBezTo>
                    <a:pt x="636" y="13557"/>
                    <a:pt x="753" y="13603"/>
                    <a:pt x="880" y="13603"/>
                  </a:cubicBezTo>
                  <a:cubicBezTo>
                    <a:pt x="937" y="13603"/>
                    <a:pt x="996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8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0" y="13895"/>
                    <a:pt x="1050" y="13920"/>
                    <a:pt x="1173" y="13920"/>
                  </a:cubicBezTo>
                  <a:cubicBezTo>
                    <a:pt x="1271" y="13920"/>
                    <a:pt x="1378" y="13904"/>
                    <a:pt x="1410" y="13895"/>
                  </a:cubicBezTo>
                  <a:lnTo>
                    <a:pt x="1410" y="13895"/>
                  </a:lnTo>
                  <a:cubicBezTo>
                    <a:pt x="1472" y="14020"/>
                    <a:pt x="1316" y="14040"/>
                    <a:pt x="1731" y="14051"/>
                  </a:cubicBezTo>
                  <a:cubicBezTo>
                    <a:pt x="1624" y="14167"/>
                    <a:pt x="1400" y="14196"/>
                    <a:pt x="1157" y="14196"/>
                  </a:cubicBezTo>
                  <a:cubicBezTo>
                    <a:pt x="921" y="14196"/>
                    <a:pt x="666" y="14169"/>
                    <a:pt x="482" y="14169"/>
                  </a:cubicBezTo>
                  <a:cubicBezTo>
                    <a:pt x="434" y="14169"/>
                    <a:pt x="390" y="14171"/>
                    <a:pt x="353" y="14175"/>
                  </a:cubicBezTo>
                  <a:cubicBezTo>
                    <a:pt x="658" y="14337"/>
                    <a:pt x="662" y="14360"/>
                    <a:pt x="566" y="14360"/>
                  </a:cubicBezTo>
                  <a:cubicBezTo>
                    <a:pt x="526" y="14360"/>
                    <a:pt x="470" y="14356"/>
                    <a:pt x="410" y="14356"/>
                  </a:cubicBezTo>
                  <a:cubicBezTo>
                    <a:pt x="280" y="14356"/>
                    <a:pt x="137" y="14375"/>
                    <a:pt x="125" y="14496"/>
                  </a:cubicBezTo>
                  <a:cubicBezTo>
                    <a:pt x="118" y="14551"/>
                    <a:pt x="183" y="14570"/>
                    <a:pt x="276" y="14570"/>
                  </a:cubicBezTo>
                  <a:cubicBezTo>
                    <a:pt x="447" y="14570"/>
                    <a:pt x="710" y="14506"/>
                    <a:pt x="777" y="14486"/>
                  </a:cubicBezTo>
                  <a:lnTo>
                    <a:pt x="777" y="14486"/>
                  </a:lnTo>
                  <a:cubicBezTo>
                    <a:pt x="543" y="14782"/>
                    <a:pt x="762" y="14895"/>
                    <a:pt x="1003" y="14895"/>
                  </a:cubicBezTo>
                  <a:cubicBezTo>
                    <a:pt x="1124" y="14895"/>
                    <a:pt x="1250" y="14866"/>
                    <a:pt x="1327" y="14818"/>
                  </a:cubicBezTo>
                  <a:lnTo>
                    <a:pt x="1327" y="14818"/>
                  </a:lnTo>
                  <a:cubicBezTo>
                    <a:pt x="1337" y="14911"/>
                    <a:pt x="1327" y="15004"/>
                    <a:pt x="1316" y="15108"/>
                  </a:cubicBezTo>
                  <a:cubicBezTo>
                    <a:pt x="830" y="15221"/>
                    <a:pt x="238" y="15315"/>
                    <a:pt x="208" y="15325"/>
                  </a:cubicBezTo>
                  <a:cubicBezTo>
                    <a:pt x="208" y="15407"/>
                    <a:pt x="250" y="15451"/>
                    <a:pt x="341" y="15451"/>
                  </a:cubicBezTo>
                  <a:cubicBezTo>
                    <a:pt x="378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36" y="15481"/>
                    <a:pt x="1" y="15647"/>
                    <a:pt x="42" y="15760"/>
                  </a:cubicBezTo>
                  <a:cubicBezTo>
                    <a:pt x="218" y="15719"/>
                    <a:pt x="404" y="15677"/>
                    <a:pt x="581" y="15636"/>
                  </a:cubicBezTo>
                  <a:lnTo>
                    <a:pt x="581" y="15636"/>
                  </a:lnTo>
                  <a:cubicBezTo>
                    <a:pt x="447" y="15827"/>
                    <a:pt x="447" y="15959"/>
                    <a:pt x="585" y="15959"/>
                  </a:cubicBezTo>
                  <a:cubicBezTo>
                    <a:pt x="650" y="15959"/>
                    <a:pt x="745" y="15930"/>
                    <a:pt x="871" y="15864"/>
                  </a:cubicBezTo>
                  <a:lnTo>
                    <a:pt x="871" y="15864"/>
                  </a:lnTo>
                  <a:cubicBezTo>
                    <a:pt x="854" y="15972"/>
                    <a:pt x="928" y="16002"/>
                    <a:pt x="1048" y="16002"/>
                  </a:cubicBezTo>
                  <a:cubicBezTo>
                    <a:pt x="1193" y="16002"/>
                    <a:pt x="1403" y="15959"/>
                    <a:pt x="1603" y="15959"/>
                  </a:cubicBezTo>
                  <a:cubicBezTo>
                    <a:pt x="1650" y="15959"/>
                    <a:pt x="1696" y="15962"/>
                    <a:pt x="1741" y="15968"/>
                  </a:cubicBezTo>
                  <a:cubicBezTo>
                    <a:pt x="1523" y="16030"/>
                    <a:pt x="1244" y="16050"/>
                    <a:pt x="1088" y="16216"/>
                  </a:cubicBezTo>
                  <a:cubicBezTo>
                    <a:pt x="1146" y="16246"/>
                    <a:pt x="1205" y="16258"/>
                    <a:pt x="1265" y="16258"/>
                  </a:cubicBezTo>
                  <a:cubicBezTo>
                    <a:pt x="1312" y="16258"/>
                    <a:pt x="1360" y="16251"/>
                    <a:pt x="1410" y="16237"/>
                  </a:cubicBezTo>
                  <a:lnTo>
                    <a:pt x="1410" y="16237"/>
                  </a:lnTo>
                  <a:cubicBezTo>
                    <a:pt x="1244" y="16320"/>
                    <a:pt x="1192" y="1640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6"/>
                  </a:cubicBezTo>
                  <a:cubicBezTo>
                    <a:pt x="2478" y="16658"/>
                    <a:pt x="2508" y="16720"/>
                    <a:pt x="2553" y="16720"/>
                  </a:cubicBezTo>
                  <a:cubicBezTo>
                    <a:pt x="2610" y="16720"/>
                    <a:pt x="2691" y="16624"/>
                    <a:pt x="2829" y="16486"/>
                  </a:cubicBezTo>
                  <a:cubicBezTo>
                    <a:pt x="2860" y="16667"/>
                    <a:pt x="2939" y="16734"/>
                    <a:pt x="3040" y="16734"/>
                  </a:cubicBezTo>
                  <a:cubicBezTo>
                    <a:pt x="3317" y="16734"/>
                    <a:pt x="3763" y="16243"/>
                    <a:pt x="3893" y="16243"/>
                  </a:cubicBezTo>
                  <a:cubicBezTo>
                    <a:pt x="3923" y="16243"/>
                    <a:pt x="3936" y="16269"/>
                    <a:pt x="3927" y="16331"/>
                  </a:cubicBezTo>
                  <a:cubicBezTo>
                    <a:pt x="4010" y="16237"/>
                    <a:pt x="4104" y="16144"/>
                    <a:pt x="4197" y="16050"/>
                  </a:cubicBezTo>
                  <a:cubicBezTo>
                    <a:pt x="4235" y="16105"/>
                    <a:pt x="4258" y="16129"/>
                    <a:pt x="4274" y="16129"/>
                  </a:cubicBezTo>
                  <a:cubicBezTo>
                    <a:pt x="4309" y="16129"/>
                    <a:pt x="4303" y="16008"/>
                    <a:pt x="4332" y="15843"/>
                  </a:cubicBezTo>
                  <a:cubicBezTo>
                    <a:pt x="4808" y="16071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34"/>
                    <a:pt x="5316" y="1649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2" y="16206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1"/>
                  </a:cubicBezTo>
                  <a:lnTo>
                    <a:pt x="5585" y="16331"/>
                  </a:lnTo>
                  <a:cubicBezTo>
                    <a:pt x="5790" y="16546"/>
                    <a:pt x="6290" y="16693"/>
                    <a:pt x="6632" y="16693"/>
                  </a:cubicBezTo>
                  <a:cubicBezTo>
                    <a:pt x="6897" y="16693"/>
                    <a:pt x="7068" y="16605"/>
                    <a:pt x="6932" y="16393"/>
                  </a:cubicBezTo>
                  <a:lnTo>
                    <a:pt x="6932" y="16393"/>
                  </a:lnTo>
                  <a:cubicBezTo>
                    <a:pt x="7057" y="16436"/>
                    <a:pt x="7538" y="16626"/>
                    <a:pt x="7854" y="16626"/>
                  </a:cubicBezTo>
                  <a:cubicBezTo>
                    <a:pt x="8063" y="16626"/>
                    <a:pt x="8200" y="16543"/>
                    <a:pt x="8113" y="16278"/>
                  </a:cubicBezTo>
                  <a:lnTo>
                    <a:pt x="8113" y="16278"/>
                  </a:lnTo>
                  <a:cubicBezTo>
                    <a:pt x="8253" y="16371"/>
                    <a:pt x="8724" y="16556"/>
                    <a:pt x="8970" y="16556"/>
                  </a:cubicBezTo>
                  <a:cubicBezTo>
                    <a:pt x="8999" y="16556"/>
                    <a:pt x="9024" y="16553"/>
                    <a:pt x="9046" y="16548"/>
                  </a:cubicBezTo>
                  <a:cubicBezTo>
                    <a:pt x="8926" y="16357"/>
                    <a:pt x="8978" y="16332"/>
                    <a:pt x="9038" y="16332"/>
                  </a:cubicBezTo>
                  <a:cubicBezTo>
                    <a:pt x="9059" y="16332"/>
                    <a:pt x="9082" y="16335"/>
                    <a:pt x="9099" y="16335"/>
                  </a:cubicBezTo>
                  <a:cubicBezTo>
                    <a:pt x="9143" y="16335"/>
                    <a:pt x="9141" y="16311"/>
                    <a:pt x="8942" y="16133"/>
                  </a:cubicBezTo>
                  <a:lnTo>
                    <a:pt x="8942" y="16133"/>
                  </a:lnTo>
                  <a:cubicBezTo>
                    <a:pt x="9098" y="16186"/>
                    <a:pt x="9264" y="16237"/>
                    <a:pt x="9419" y="16299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7" y="16546"/>
                    <a:pt x="9424" y="16423"/>
                    <a:pt x="9782" y="16030"/>
                  </a:cubicBezTo>
                  <a:cubicBezTo>
                    <a:pt x="9377" y="15978"/>
                    <a:pt x="8891" y="15958"/>
                    <a:pt x="8538" y="15730"/>
                  </a:cubicBezTo>
                  <a:cubicBezTo>
                    <a:pt x="8562" y="15695"/>
                    <a:pt x="8595" y="15683"/>
                    <a:pt x="8631" y="15683"/>
                  </a:cubicBezTo>
                  <a:cubicBezTo>
                    <a:pt x="8707" y="15683"/>
                    <a:pt x="8792" y="15739"/>
                    <a:pt x="8812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49" y="15605"/>
                    <a:pt x="8945" y="15611"/>
                    <a:pt x="9006" y="15611"/>
                  </a:cubicBezTo>
                  <a:cubicBezTo>
                    <a:pt x="9123" y="15611"/>
                    <a:pt x="9116" y="15589"/>
                    <a:pt x="8953" y="15460"/>
                  </a:cubicBezTo>
                  <a:cubicBezTo>
                    <a:pt x="9439" y="15449"/>
                    <a:pt x="9492" y="15398"/>
                    <a:pt x="9119" y="15304"/>
                  </a:cubicBezTo>
                  <a:cubicBezTo>
                    <a:pt x="9419" y="15294"/>
                    <a:pt x="9450" y="15232"/>
                    <a:pt x="9232" y="15118"/>
                  </a:cubicBezTo>
                  <a:lnTo>
                    <a:pt x="9232" y="15118"/>
                  </a:lnTo>
                  <a:cubicBezTo>
                    <a:pt x="9353" y="15181"/>
                    <a:pt x="9448" y="15212"/>
                    <a:pt x="9520" y="15212"/>
                  </a:cubicBezTo>
                  <a:cubicBezTo>
                    <a:pt x="9602" y="15212"/>
                    <a:pt x="9651" y="15170"/>
                    <a:pt x="9667" y="15087"/>
                  </a:cubicBezTo>
                  <a:cubicBezTo>
                    <a:pt x="9243" y="14911"/>
                    <a:pt x="9264" y="14931"/>
                    <a:pt x="9740" y="14911"/>
                  </a:cubicBezTo>
                  <a:cubicBezTo>
                    <a:pt x="9753" y="14766"/>
                    <a:pt x="9683" y="14697"/>
                    <a:pt x="9528" y="14697"/>
                  </a:cubicBezTo>
                  <a:cubicBezTo>
                    <a:pt x="9437" y="14697"/>
                    <a:pt x="9318" y="14720"/>
                    <a:pt x="9170" y="14766"/>
                  </a:cubicBezTo>
                  <a:cubicBezTo>
                    <a:pt x="9170" y="14621"/>
                    <a:pt x="9927" y="14641"/>
                    <a:pt x="9812" y="14424"/>
                  </a:cubicBezTo>
                  <a:lnTo>
                    <a:pt x="9812" y="14424"/>
                  </a:lnTo>
                  <a:cubicBezTo>
                    <a:pt x="9585" y="14466"/>
                    <a:pt x="9367" y="14517"/>
                    <a:pt x="9149" y="14558"/>
                  </a:cubicBezTo>
                  <a:cubicBezTo>
                    <a:pt x="9377" y="14475"/>
                    <a:pt x="9450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2" y="14442"/>
                    <a:pt x="7333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6"/>
                    <a:pt x="7358" y="13946"/>
                  </a:cubicBezTo>
                  <a:cubicBezTo>
                    <a:pt x="7377" y="13946"/>
                    <a:pt x="7430" y="13986"/>
                    <a:pt x="7606" y="14144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3"/>
                  </a:cubicBezTo>
                  <a:cubicBezTo>
                    <a:pt x="8017" y="13938"/>
                    <a:pt x="8094" y="13871"/>
                    <a:pt x="8205" y="13871"/>
                  </a:cubicBezTo>
                  <a:cubicBezTo>
                    <a:pt x="8342" y="13871"/>
                    <a:pt x="8531" y="13973"/>
                    <a:pt x="8663" y="14082"/>
                  </a:cubicBezTo>
                  <a:cubicBezTo>
                    <a:pt x="8787" y="13999"/>
                    <a:pt x="8735" y="13895"/>
                    <a:pt x="8528" y="13782"/>
                  </a:cubicBezTo>
                  <a:cubicBezTo>
                    <a:pt x="8567" y="13743"/>
                    <a:pt x="9381" y="13603"/>
                    <a:pt x="9533" y="13603"/>
                  </a:cubicBezTo>
                  <a:cubicBezTo>
                    <a:pt x="9543" y="13603"/>
                    <a:pt x="9550" y="13604"/>
                    <a:pt x="9554" y="13605"/>
                  </a:cubicBezTo>
                  <a:cubicBezTo>
                    <a:pt x="9419" y="13522"/>
                    <a:pt x="9274" y="13439"/>
                    <a:pt x="9129" y="13367"/>
                  </a:cubicBezTo>
                  <a:cubicBezTo>
                    <a:pt x="9146" y="13366"/>
                    <a:pt x="9164" y="13365"/>
                    <a:pt x="9182" y="13365"/>
                  </a:cubicBezTo>
                  <a:cubicBezTo>
                    <a:pt x="9325" y="13365"/>
                    <a:pt x="9468" y="13410"/>
                    <a:pt x="9605" y="13410"/>
                  </a:cubicBezTo>
                  <a:cubicBezTo>
                    <a:pt x="9680" y="13410"/>
                    <a:pt x="9752" y="13397"/>
                    <a:pt x="9823" y="13356"/>
                  </a:cubicBezTo>
                  <a:cubicBezTo>
                    <a:pt x="9734" y="13276"/>
                    <a:pt x="9639" y="13233"/>
                    <a:pt x="9527" y="13233"/>
                  </a:cubicBezTo>
                  <a:cubicBezTo>
                    <a:pt x="9496" y="13233"/>
                    <a:pt x="9464" y="13236"/>
                    <a:pt x="9430" y="13243"/>
                  </a:cubicBezTo>
                  <a:cubicBezTo>
                    <a:pt x="9647" y="13119"/>
                    <a:pt x="7336" y="12901"/>
                    <a:pt x="6922" y="12497"/>
                  </a:cubicBezTo>
                  <a:cubicBezTo>
                    <a:pt x="7314" y="12458"/>
                    <a:pt x="7601" y="12449"/>
                    <a:pt x="7832" y="12449"/>
                  </a:cubicBezTo>
                  <a:cubicBezTo>
                    <a:pt x="8008" y="12449"/>
                    <a:pt x="8152" y="12454"/>
                    <a:pt x="8285" y="12454"/>
                  </a:cubicBezTo>
                  <a:cubicBezTo>
                    <a:pt x="8678" y="12454"/>
                    <a:pt x="8985" y="12412"/>
                    <a:pt x="9761" y="12082"/>
                  </a:cubicBezTo>
                  <a:cubicBezTo>
                    <a:pt x="9605" y="12030"/>
                    <a:pt x="9564" y="11864"/>
                    <a:pt x="9439" y="11823"/>
                  </a:cubicBezTo>
                  <a:cubicBezTo>
                    <a:pt x="9585" y="11761"/>
                    <a:pt x="974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89" y="11326"/>
                  </a:cubicBezTo>
                  <a:cubicBezTo>
                    <a:pt x="8125" y="11231"/>
                    <a:pt x="8268" y="11183"/>
                    <a:pt x="8414" y="11183"/>
                  </a:cubicBezTo>
                  <a:cubicBezTo>
                    <a:pt x="8523" y="11183"/>
                    <a:pt x="8634" y="11210"/>
                    <a:pt x="8746" y="11263"/>
                  </a:cubicBezTo>
                  <a:cubicBezTo>
                    <a:pt x="8513" y="11127"/>
                    <a:pt x="8504" y="11059"/>
                    <a:pt x="8723" y="11059"/>
                  </a:cubicBezTo>
                  <a:cubicBezTo>
                    <a:pt x="8787" y="11059"/>
                    <a:pt x="8870" y="11065"/>
                    <a:pt x="8974" y="11077"/>
                  </a:cubicBezTo>
                  <a:cubicBezTo>
                    <a:pt x="8870" y="11026"/>
                    <a:pt x="8787" y="10984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4"/>
                    <a:pt x="8727" y="10954"/>
                  </a:cubicBezTo>
                  <a:cubicBezTo>
                    <a:pt x="8892" y="10954"/>
                    <a:pt x="921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2" y="10630"/>
                    <a:pt x="9249" y="10630"/>
                  </a:cubicBezTo>
                  <a:cubicBezTo>
                    <a:pt x="8955" y="10630"/>
                    <a:pt x="7601" y="10393"/>
                    <a:pt x="7461" y="10289"/>
                  </a:cubicBezTo>
                  <a:cubicBezTo>
                    <a:pt x="7534" y="10274"/>
                    <a:pt x="7648" y="10273"/>
                    <a:pt x="7768" y="10273"/>
                  </a:cubicBezTo>
                  <a:cubicBezTo>
                    <a:pt x="7785" y="10273"/>
                    <a:pt x="7802" y="10273"/>
                    <a:pt x="7818" y="10273"/>
                  </a:cubicBezTo>
                  <a:cubicBezTo>
                    <a:pt x="8094" y="10273"/>
                    <a:pt x="8372" y="10269"/>
                    <a:pt x="8228" y="10103"/>
                  </a:cubicBezTo>
                  <a:lnTo>
                    <a:pt x="8228" y="10103"/>
                  </a:lnTo>
                  <a:cubicBezTo>
                    <a:pt x="8291" y="10123"/>
                    <a:pt x="8341" y="10133"/>
                    <a:pt x="8383" y="10133"/>
                  </a:cubicBezTo>
                  <a:cubicBezTo>
                    <a:pt x="8634" y="10133"/>
                    <a:pt x="8539" y="9791"/>
                    <a:pt x="8735" y="9533"/>
                  </a:cubicBezTo>
                  <a:cubicBezTo>
                    <a:pt x="8720" y="9531"/>
                    <a:pt x="8703" y="9530"/>
                    <a:pt x="8686" y="9530"/>
                  </a:cubicBezTo>
                  <a:cubicBezTo>
                    <a:pt x="8477" y="9530"/>
                    <a:pt x="8134" y="9707"/>
                    <a:pt x="7873" y="9707"/>
                  </a:cubicBezTo>
                  <a:cubicBezTo>
                    <a:pt x="7731" y="9707"/>
                    <a:pt x="7613" y="9655"/>
                    <a:pt x="7554" y="9492"/>
                  </a:cubicBezTo>
                  <a:cubicBezTo>
                    <a:pt x="7582" y="9482"/>
                    <a:pt x="7611" y="9479"/>
                    <a:pt x="7639" y="9479"/>
                  </a:cubicBezTo>
                  <a:cubicBezTo>
                    <a:pt x="7716" y="9479"/>
                    <a:pt x="7792" y="9506"/>
                    <a:pt x="7875" y="9506"/>
                  </a:cubicBezTo>
                  <a:cubicBezTo>
                    <a:pt x="7892" y="9506"/>
                    <a:pt x="7909" y="9505"/>
                    <a:pt x="7927" y="9502"/>
                  </a:cubicBezTo>
                  <a:cubicBezTo>
                    <a:pt x="7896" y="9419"/>
                    <a:pt x="7844" y="9347"/>
                    <a:pt x="7761" y="9285"/>
                  </a:cubicBezTo>
                  <a:cubicBezTo>
                    <a:pt x="8020" y="9253"/>
                    <a:pt x="8083" y="9223"/>
                    <a:pt x="8092" y="8974"/>
                  </a:cubicBezTo>
                  <a:lnTo>
                    <a:pt x="8092" y="8974"/>
                  </a:lnTo>
                  <a:cubicBezTo>
                    <a:pt x="7971" y="9029"/>
                    <a:pt x="7633" y="9085"/>
                    <a:pt x="7314" y="9085"/>
                  </a:cubicBezTo>
                  <a:cubicBezTo>
                    <a:pt x="7035" y="9085"/>
                    <a:pt x="6770" y="9043"/>
                    <a:pt x="6673" y="8922"/>
                  </a:cubicBezTo>
                  <a:lnTo>
                    <a:pt x="6673" y="8922"/>
                  </a:lnTo>
                  <a:cubicBezTo>
                    <a:pt x="6683" y="8923"/>
                    <a:pt x="6694" y="8924"/>
                    <a:pt x="6707" y="8924"/>
                  </a:cubicBezTo>
                  <a:cubicBezTo>
                    <a:pt x="6862" y="8924"/>
                    <a:pt x="7252" y="8813"/>
                    <a:pt x="7491" y="8756"/>
                  </a:cubicBezTo>
                  <a:cubicBezTo>
                    <a:pt x="7399" y="8673"/>
                    <a:pt x="7305" y="8580"/>
                    <a:pt x="7212" y="8497"/>
                  </a:cubicBezTo>
                  <a:cubicBezTo>
                    <a:pt x="7274" y="8497"/>
                    <a:pt x="8207" y="8341"/>
                    <a:pt x="7958" y="8196"/>
                  </a:cubicBezTo>
                  <a:cubicBezTo>
                    <a:pt x="8279" y="8083"/>
                    <a:pt x="8269" y="8010"/>
                    <a:pt x="7947" y="7979"/>
                  </a:cubicBezTo>
                  <a:cubicBezTo>
                    <a:pt x="8028" y="7886"/>
                    <a:pt x="7913" y="7860"/>
                    <a:pt x="7760" y="7860"/>
                  </a:cubicBezTo>
                  <a:cubicBezTo>
                    <a:pt x="7569" y="7860"/>
                    <a:pt x="7320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3" y="7761"/>
                    <a:pt x="7606" y="7782"/>
                    <a:pt x="7491" y="7668"/>
                  </a:cubicBezTo>
                  <a:lnTo>
                    <a:pt x="7491" y="7668"/>
                  </a:lnTo>
                  <a:cubicBezTo>
                    <a:pt x="7471" y="7673"/>
                    <a:pt x="7160" y="7747"/>
                    <a:pt x="6820" y="7747"/>
                  </a:cubicBezTo>
                  <a:cubicBezTo>
                    <a:pt x="6463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91" y="7444"/>
                    <a:pt x="6391" y="7488"/>
                    <a:pt x="6568" y="7488"/>
                  </a:cubicBezTo>
                  <a:cubicBezTo>
                    <a:pt x="7147" y="7488"/>
                    <a:pt x="7482" y="7014"/>
                    <a:pt x="7927" y="6704"/>
                  </a:cubicBezTo>
                  <a:cubicBezTo>
                    <a:pt x="7703" y="6642"/>
                    <a:pt x="7563" y="6629"/>
                    <a:pt x="7444" y="6629"/>
                  </a:cubicBezTo>
                  <a:cubicBezTo>
                    <a:pt x="7367" y="6629"/>
                    <a:pt x="7300" y="6634"/>
                    <a:pt x="7225" y="6634"/>
                  </a:cubicBezTo>
                  <a:cubicBezTo>
                    <a:pt x="7107" y="6634"/>
                    <a:pt x="6972" y="6622"/>
                    <a:pt x="6756" y="6559"/>
                  </a:cubicBezTo>
                  <a:cubicBezTo>
                    <a:pt x="7036" y="6456"/>
                    <a:pt x="5564" y="6363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93" y="6081"/>
                    <a:pt x="5922" y="6081"/>
                  </a:cubicBezTo>
                  <a:cubicBezTo>
                    <a:pt x="6089" y="6081"/>
                    <a:pt x="6230" y="6050"/>
                    <a:pt x="6269" y="5958"/>
                  </a:cubicBezTo>
                  <a:lnTo>
                    <a:pt x="6269" y="5958"/>
                  </a:lnTo>
                  <a:cubicBezTo>
                    <a:pt x="6266" y="6073"/>
                    <a:pt x="6332" y="6112"/>
                    <a:pt x="6424" y="6112"/>
                  </a:cubicBezTo>
                  <a:cubicBezTo>
                    <a:pt x="6623" y="6112"/>
                    <a:pt x="6946" y="5928"/>
                    <a:pt x="6953" y="5928"/>
                  </a:cubicBezTo>
                  <a:cubicBezTo>
                    <a:pt x="6922" y="5866"/>
                    <a:pt x="6881" y="5585"/>
                    <a:pt x="6911" y="5565"/>
                  </a:cubicBezTo>
                  <a:lnTo>
                    <a:pt x="6911" y="5565"/>
                  </a:lnTo>
                  <a:cubicBezTo>
                    <a:pt x="6943" y="5587"/>
                    <a:pt x="6999" y="5598"/>
                    <a:pt x="7064" y="5598"/>
                  </a:cubicBezTo>
                  <a:cubicBezTo>
                    <a:pt x="7296" y="5598"/>
                    <a:pt x="7660" y="5470"/>
                    <a:pt x="7595" y="5316"/>
                  </a:cubicBezTo>
                  <a:cubicBezTo>
                    <a:pt x="7126" y="5316"/>
                    <a:pt x="7239" y="5181"/>
                    <a:pt x="7204" y="5181"/>
                  </a:cubicBezTo>
                  <a:cubicBezTo>
                    <a:pt x="7184" y="5181"/>
                    <a:pt x="7112" y="5228"/>
                    <a:pt x="6839" y="5378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9"/>
                    <a:pt x="6849" y="5099"/>
                    <a:pt x="6844" y="5099"/>
                  </a:cubicBezTo>
                  <a:cubicBezTo>
                    <a:pt x="6499" y="5099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80" y="4906"/>
                  </a:cubicBezTo>
                  <a:cubicBezTo>
                    <a:pt x="5576" y="4906"/>
                    <a:pt x="5718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2"/>
                  </a:cubicBezTo>
                  <a:cubicBezTo>
                    <a:pt x="6953" y="4767"/>
                    <a:pt x="7129" y="4674"/>
                    <a:pt x="6963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6"/>
                  </a:cubicBezTo>
                  <a:cubicBezTo>
                    <a:pt x="7150" y="4311"/>
                    <a:pt x="6227" y="4353"/>
                    <a:pt x="6363" y="4146"/>
                  </a:cubicBezTo>
                  <a:lnTo>
                    <a:pt x="6363" y="4146"/>
                  </a:lnTo>
                  <a:cubicBezTo>
                    <a:pt x="6247" y="4174"/>
                    <a:pt x="6192" y="4193"/>
                    <a:pt x="6165" y="4193"/>
                  </a:cubicBezTo>
                  <a:cubicBezTo>
                    <a:pt x="6125" y="4193"/>
                    <a:pt x="6149" y="4150"/>
                    <a:pt x="6124" y="4031"/>
                  </a:cubicBezTo>
                  <a:cubicBezTo>
                    <a:pt x="5984" y="4199"/>
                    <a:pt x="5826" y="4279"/>
                    <a:pt x="5650" y="4279"/>
                  </a:cubicBezTo>
                  <a:cubicBezTo>
                    <a:pt x="5554" y="4279"/>
                    <a:pt x="5453" y="4255"/>
                    <a:pt x="5347" y="4208"/>
                  </a:cubicBezTo>
                  <a:cubicBezTo>
                    <a:pt x="5502" y="4073"/>
                    <a:pt x="5295" y="399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26" y="3782"/>
                    <a:pt x="5451" y="3865"/>
                    <a:pt x="5564" y="3948"/>
                  </a:cubicBezTo>
                  <a:cubicBezTo>
                    <a:pt x="5492" y="3752"/>
                    <a:pt x="6238" y="3938"/>
                    <a:pt x="6683" y="3720"/>
                  </a:cubicBezTo>
                  <a:cubicBezTo>
                    <a:pt x="6388" y="3409"/>
                    <a:pt x="6162" y="3238"/>
                    <a:pt x="5875" y="3238"/>
                  </a:cubicBezTo>
                  <a:cubicBezTo>
                    <a:pt x="5780" y="3238"/>
                    <a:pt x="5678" y="3257"/>
                    <a:pt x="5564" y="3296"/>
                  </a:cubicBezTo>
                  <a:cubicBezTo>
                    <a:pt x="5451" y="3026"/>
                    <a:pt x="6445" y="2964"/>
                    <a:pt x="5523" y="2799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69" y="2353"/>
                    <a:pt x="5834" y="2301"/>
                  </a:cubicBezTo>
                  <a:cubicBezTo>
                    <a:pt x="6238" y="1834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88" y="2498"/>
                  </a:cubicBezTo>
                  <a:cubicBezTo>
                    <a:pt x="4767" y="2284"/>
                    <a:pt x="4546" y="1638"/>
                    <a:pt x="4935" y="1638"/>
                  </a:cubicBezTo>
                  <a:cubicBezTo>
                    <a:pt x="4941" y="1638"/>
                    <a:pt x="4947" y="1638"/>
                    <a:pt x="4953" y="1638"/>
                  </a:cubicBezTo>
                  <a:cubicBezTo>
                    <a:pt x="4953" y="1755"/>
                    <a:pt x="4979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cubicBezTo>
                    <a:pt x="5274" y="1565"/>
                    <a:pt x="5129" y="1452"/>
                    <a:pt x="4995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7" y="1331"/>
                    <a:pt x="5269" y="1351"/>
                    <a:pt x="5369" y="1351"/>
                  </a:cubicBezTo>
                  <a:cubicBezTo>
                    <a:pt x="5447" y="1351"/>
                    <a:pt x="5517" y="1339"/>
                    <a:pt x="5564" y="1296"/>
                  </a:cubicBezTo>
                  <a:cubicBezTo>
                    <a:pt x="5523" y="1182"/>
                    <a:pt x="5430" y="1130"/>
                    <a:pt x="5285" y="1120"/>
                  </a:cubicBezTo>
                  <a:cubicBezTo>
                    <a:pt x="5534" y="1047"/>
                    <a:pt x="5616" y="964"/>
                    <a:pt x="5523" y="861"/>
                  </a:cubicBezTo>
                  <a:lnTo>
                    <a:pt x="5523" y="861"/>
                  </a:lnTo>
                  <a:cubicBezTo>
                    <a:pt x="5353" y="1010"/>
                    <a:pt x="5230" y="1085"/>
                    <a:pt x="5154" y="1085"/>
                  </a:cubicBezTo>
                  <a:cubicBezTo>
                    <a:pt x="5078" y="1085"/>
                    <a:pt x="5051" y="1007"/>
                    <a:pt x="5078" y="851"/>
                  </a:cubicBezTo>
                  <a:lnTo>
                    <a:pt x="5078" y="851"/>
                  </a:lnTo>
                  <a:cubicBezTo>
                    <a:pt x="5025" y="1068"/>
                    <a:pt x="4912" y="1224"/>
                    <a:pt x="4735" y="1316"/>
                  </a:cubicBezTo>
                  <a:cubicBezTo>
                    <a:pt x="4837" y="1104"/>
                    <a:pt x="5048" y="414"/>
                    <a:pt x="5085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3"/>
                    <a:pt x="5026" y="383"/>
                  </a:cubicBezTo>
                  <a:cubicBezTo>
                    <a:pt x="4917" y="383"/>
                    <a:pt x="4799" y="644"/>
                    <a:pt x="4729" y="644"/>
                  </a:cubicBezTo>
                  <a:cubicBezTo>
                    <a:pt x="4728" y="644"/>
                    <a:pt x="4726" y="643"/>
                    <a:pt x="4725" y="643"/>
                  </a:cubicBezTo>
                  <a:cubicBezTo>
                    <a:pt x="4715" y="550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 flipH="1">
              <a:off x="7234131" y="4041748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9294" y="10622"/>
                  </a:move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close/>
                  <a:moveTo>
                    <a:pt x="4518" y="1"/>
                  </a:moveTo>
                  <a:cubicBezTo>
                    <a:pt x="4518" y="530"/>
                    <a:pt x="4577" y="763"/>
                    <a:pt x="4516" y="763"/>
                  </a:cubicBezTo>
                  <a:cubicBezTo>
                    <a:pt x="4474" y="763"/>
                    <a:pt x="4376" y="655"/>
                    <a:pt x="4166" y="457"/>
                  </a:cubicBezTo>
                  <a:lnTo>
                    <a:pt x="4166" y="457"/>
                  </a:lnTo>
                  <a:cubicBezTo>
                    <a:pt x="4124" y="488"/>
                    <a:pt x="4477" y="1348"/>
                    <a:pt x="4445" y="1493"/>
                  </a:cubicBezTo>
                  <a:cubicBezTo>
                    <a:pt x="4290" y="1193"/>
                    <a:pt x="435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5"/>
                  </a:cubicBezTo>
                  <a:lnTo>
                    <a:pt x="3751" y="965"/>
                  </a:lnTo>
                  <a:cubicBezTo>
                    <a:pt x="3751" y="1514"/>
                    <a:pt x="4145" y="1566"/>
                    <a:pt x="4145" y="1866"/>
                  </a:cubicBezTo>
                  <a:cubicBezTo>
                    <a:pt x="4061" y="1792"/>
                    <a:pt x="3978" y="1751"/>
                    <a:pt x="3887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1" y="1856"/>
                    <a:pt x="4010" y="2042"/>
                    <a:pt x="4052" y="2084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1"/>
                    <a:pt x="3202" y="1918"/>
                  </a:cubicBezTo>
                  <a:lnTo>
                    <a:pt x="3202" y="1918"/>
                  </a:lnTo>
                  <a:cubicBezTo>
                    <a:pt x="3233" y="2084"/>
                    <a:pt x="3285" y="2135"/>
                    <a:pt x="3430" y="2229"/>
                  </a:cubicBezTo>
                  <a:cubicBezTo>
                    <a:pt x="3418" y="2228"/>
                    <a:pt x="3407" y="2227"/>
                    <a:pt x="3396" y="2227"/>
                  </a:cubicBezTo>
                  <a:cubicBezTo>
                    <a:pt x="3302" y="2227"/>
                    <a:pt x="3239" y="2269"/>
                    <a:pt x="3202" y="2353"/>
                  </a:cubicBezTo>
                  <a:cubicBezTo>
                    <a:pt x="3202" y="2405"/>
                    <a:pt x="3554" y="2529"/>
                    <a:pt x="3596" y="2685"/>
                  </a:cubicBezTo>
                  <a:cubicBezTo>
                    <a:pt x="3582" y="2684"/>
                    <a:pt x="3568" y="2683"/>
                    <a:pt x="3555" y="2683"/>
                  </a:cubicBezTo>
                  <a:cubicBezTo>
                    <a:pt x="3440" y="2683"/>
                    <a:pt x="3349" y="2725"/>
                    <a:pt x="3275" y="2809"/>
                  </a:cubicBezTo>
                  <a:cubicBezTo>
                    <a:pt x="3280" y="2925"/>
                    <a:pt x="3443" y="2961"/>
                    <a:pt x="3619" y="2961"/>
                  </a:cubicBezTo>
                  <a:cubicBezTo>
                    <a:pt x="3789" y="2961"/>
                    <a:pt x="3970" y="2928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8"/>
                  </a:cubicBezTo>
                  <a:cubicBezTo>
                    <a:pt x="3924" y="3141"/>
                    <a:pt x="4043" y="3147"/>
                    <a:pt x="4168" y="3147"/>
                  </a:cubicBezTo>
                  <a:cubicBezTo>
                    <a:pt x="4208" y="3147"/>
                    <a:pt x="4248" y="3147"/>
                    <a:pt x="4287" y="3147"/>
                  </a:cubicBezTo>
                  <a:cubicBezTo>
                    <a:pt x="4466" y="3147"/>
                    <a:pt x="4619" y="3160"/>
                    <a:pt x="4560" y="3306"/>
                  </a:cubicBezTo>
                  <a:cubicBezTo>
                    <a:pt x="4537" y="3361"/>
                    <a:pt x="4461" y="3381"/>
                    <a:pt x="4358" y="3381"/>
                  </a:cubicBezTo>
                  <a:cubicBezTo>
                    <a:pt x="4076" y="3381"/>
                    <a:pt x="3590" y="3231"/>
                    <a:pt x="3441" y="3231"/>
                  </a:cubicBezTo>
                  <a:cubicBezTo>
                    <a:pt x="3367" y="3231"/>
                    <a:pt x="3376" y="3268"/>
                    <a:pt x="3533" y="3379"/>
                  </a:cubicBezTo>
                  <a:cubicBezTo>
                    <a:pt x="3087" y="3318"/>
                    <a:pt x="2928" y="3129"/>
                    <a:pt x="2701" y="3129"/>
                  </a:cubicBezTo>
                  <a:cubicBezTo>
                    <a:pt x="2580" y="3129"/>
                    <a:pt x="2440" y="3183"/>
                    <a:pt x="2228" y="3337"/>
                  </a:cubicBezTo>
                  <a:lnTo>
                    <a:pt x="2881" y="3493"/>
                  </a:lnTo>
                  <a:cubicBezTo>
                    <a:pt x="2703" y="3649"/>
                    <a:pt x="2684" y="3698"/>
                    <a:pt x="2738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5"/>
                  </a:cubicBezTo>
                  <a:cubicBezTo>
                    <a:pt x="2938" y="3753"/>
                    <a:pt x="2952" y="3813"/>
                    <a:pt x="3075" y="3813"/>
                  </a:cubicBezTo>
                  <a:cubicBezTo>
                    <a:pt x="3243" y="3813"/>
                    <a:pt x="3612" y="3703"/>
                    <a:pt x="3689" y="3679"/>
                  </a:cubicBezTo>
                  <a:lnTo>
                    <a:pt x="3689" y="3679"/>
                  </a:lnTo>
                  <a:cubicBezTo>
                    <a:pt x="3710" y="3721"/>
                    <a:pt x="3441" y="3917"/>
                    <a:pt x="3399" y="4000"/>
                  </a:cubicBezTo>
                  <a:cubicBezTo>
                    <a:pt x="3464" y="4023"/>
                    <a:pt x="3541" y="4035"/>
                    <a:pt x="3624" y="4035"/>
                  </a:cubicBezTo>
                  <a:cubicBezTo>
                    <a:pt x="3913" y="4035"/>
                    <a:pt x="4288" y="3894"/>
                    <a:pt x="4570" y="3597"/>
                  </a:cubicBezTo>
                  <a:lnTo>
                    <a:pt x="4570" y="3597"/>
                  </a:lnTo>
                  <a:cubicBezTo>
                    <a:pt x="4794" y="4044"/>
                    <a:pt x="4530" y="4131"/>
                    <a:pt x="4184" y="4131"/>
                  </a:cubicBezTo>
                  <a:cubicBezTo>
                    <a:pt x="3964" y="4131"/>
                    <a:pt x="3710" y="4096"/>
                    <a:pt x="3528" y="4096"/>
                  </a:cubicBezTo>
                  <a:cubicBezTo>
                    <a:pt x="3346" y="4096"/>
                    <a:pt x="3235" y="4131"/>
                    <a:pt x="3296" y="4270"/>
                  </a:cubicBezTo>
                  <a:cubicBezTo>
                    <a:pt x="3227" y="4255"/>
                    <a:pt x="3034" y="4222"/>
                    <a:pt x="2843" y="4222"/>
                  </a:cubicBezTo>
                  <a:cubicBezTo>
                    <a:pt x="2633" y="4222"/>
                    <a:pt x="2426" y="4262"/>
                    <a:pt x="2394" y="4415"/>
                  </a:cubicBezTo>
                  <a:cubicBezTo>
                    <a:pt x="2384" y="4415"/>
                    <a:pt x="3119" y="4861"/>
                    <a:pt x="3088" y="5016"/>
                  </a:cubicBezTo>
                  <a:cubicBezTo>
                    <a:pt x="2992" y="4968"/>
                    <a:pt x="2899" y="4945"/>
                    <a:pt x="2806" y="4945"/>
                  </a:cubicBezTo>
                  <a:cubicBezTo>
                    <a:pt x="2718" y="4945"/>
                    <a:pt x="2629" y="4965"/>
                    <a:pt x="2539" y="5006"/>
                  </a:cubicBezTo>
                  <a:cubicBezTo>
                    <a:pt x="2695" y="5089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5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7"/>
                    <a:pt x="2653" y="5938"/>
                  </a:cubicBezTo>
                  <a:cubicBezTo>
                    <a:pt x="2706" y="5882"/>
                    <a:pt x="2757" y="5858"/>
                    <a:pt x="2808" y="5858"/>
                  </a:cubicBezTo>
                  <a:cubicBezTo>
                    <a:pt x="3017" y="5858"/>
                    <a:pt x="3217" y="6259"/>
                    <a:pt x="3451" y="6383"/>
                  </a:cubicBezTo>
                  <a:cubicBezTo>
                    <a:pt x="3322" y="6418"/>
                    <a:pt x="3167" y="6425"/>
                    <a:pt x="3005" y="6425"/>
                  </a:cubicBezTo>
                  <a:cubicBezTo>
                    <a:pt x="2881" y="6425"/>
                    <a:pt x="2753" y="6421"/>
                    <a:pt x="2627" y="6421"/>
                  </a:cubicBezTo>
                  <a:cubicBezTo>
                    <a:pt x="2321" y="6421"/>
                    <a:pt x="2030" y="6446"/>
                    <a:pt x="1866" y="6622"/>
                  </a:cubicBezTo>
                  <a:cubicBezTo>
                    <a:pt x="2027" y="6864"/>
                    <a:pt x="2502" y="7224"/>
                    <a:pt x="2804" y="7224"/>
                  </a:cubicBezTo>
                  <a:cubicBezTo>
                    <a:pt x="2813" y="7224"/>
                    <a:pt x="2821" y="7224"/>
                    <a:pt x="2829" y="7223"/>
                  </a:cubicBezTo>
                  <a:lnTo>
                    <a:pt x="2829" y="7223"/>
                  </a:lnTo>
                  <a:cubicBezTo>
                    <a:pt x="2798" y="7357"/>
                    <a:pt x="1824" y="7368"/>
                    <a:pt x="1689" y="7368"/>
                  </a:cubicBezTo>
                  <a:cubicBezTo>
                    <a:pt x="1599" y="7719"/>
                    <a:pt x="2577" y="7866"/>
                    <a:pt x="2987" y="7866"/>
                  </a:cubicBezTo>
                  <a:cubicBezTo>
                    <a:pt x="3001" y="7866"/>
                    <a:pt x="3014" y="7866"/>
                    <a:pt x="3026" y="7866"/>
                  </a:cubicBezTo>
                  <a:lnTo>
                    <a:pt x="3026" y="7866"/>
                  </a:lnTo>
                  <a:cubicBezTo>
                    <a:pt x="2663" y="8011"/>
                    <a:pt x="1896" y="8570"/>
                    <a:pt x="1316" y="8632"/>
                  </a:cubicBezTo>
                  <a:cubicBezTo>
                    <a:pt x="1685" y="9057"/>
                    <a:pt x="2062" y="9173"/>
                    <a:pt x="2435" y="9173"/>
                  </a:cubicBezTo>
                  <a:cubicBezTo>
                    <a:pt x="2816" y="9173"/>
                    <a:pt x="3193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7"/>
                    <a:pt x="2550" y="9388"/>
                  </a:cubicBezTo>
                  <a:cubicBezTo>
                    <a:pt x="2646" y="9524"/>
                    <a:pt x="2780" y="9596"/>
                    <a:pt x="2940" y="9596"/>
                  </a:cubicBezTo>
                  <a:cubicBezTo>
                    <a:pt x="2951" y="9596"/>
                    <a:pt x="2963" y="9596"/>
                    <a:pt x="2974" y="9595"/>
                  </a:cubicBezTo>
                  <a:lnTo>
                    <a:pt x="2974" y="9595"/>
                  </a:lnTo>
                  <a:cubicBezTo>
                    <a:pt x="2838" y="9707"/>
                    <a:pt x="2635" y="9739"/>
                    <a:pt x="2406" y="9739"/>
                  </a:cubicBezTo>
                  <a:cubicBezTo>
                    <a:pt x="2109" y="9739"/>
                    <a:pt x="1769" y="9686"/>
                    <a:pt x="1478" y="9686"/>
                  </a:cubicBezTo>
                  <a:cubicBezTo>
                    <a:pt x="1226" y="9686"/>
                    <a:pt x="1011" y="9726"/>
                    <a:pt x="892" y="9876"/>
                  </a:cubicBezTo>
                  <a:cubicBezTo>
                    <a:pt x="995" y="9979"/>
                    <a:pt x="1109" y="10041"/>
                    <a:pt x="1254" y="10051"/>
                  </a:cubicBezTo>
                  <a:cubicBezTo>
                    <a:pt x="933" y="10288"/>
                    <a:pt x="1073" y="10372"/>
                    <a:pt x="1281" y="10372"/>
                  </a:cubicBezTo>
                  <a:cubicBezTo>
                    <a:pt x="1429" y="10372"/>
                    <a:pt x="1612" y="10330"/>
                    <a:pt x="1689" y="10269"/>
                  </a:cubicBezTo>
                  <a:lnTo>
                    <a:pt x="1689" y="10269"/>
                  </a:lnTo>
                  <a:cubicBezTo>
                    <a:pt x="1751" y="10341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1"/>
                    <a:pt x="2042" y="10501"/>
                  </a:cubicBezTo>
                  <a:cubicBezTo>
                    <a:pt x="2105" y="10501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7"/>
                    <a:pt x="2296" y="10677"/>
                  </a:cubicBezTo>
                  <a:cubicBezTo>
                    <a:pt x="2335" y="10677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3"/>
                    <a:pt x="2788" y="11074"/>
                    <a:pt x="2509" y="11074"/>
                  </a:cubicBezTo>
                  <a:cubicBezTo>
                    <a:pt x="2224" y="11074"/>
                    <a:pt x="1925" y="11010"/>
                    <a:pt x="1689" y="10995"/>
                  </a:cubicBezTo>
                  <a:lnTo>
                    <a:pt x="1689" y="10995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1" y="11213"/>
                    <a:pt x="1310" y="11080"/>
                    <a:pt x="788" y="11005"/>
                  </a:cubicBezTo>
                  <a:lnTo>
                    <a:pt x="788" y="11005"/>
                  </a:lnTo>
                  <a:cubicBezTo>
                    <a:pt x="964" y="11160"/>
                    <a:pt x="1130" y="11243"/>
                    <a:pt x="1327" y="11264"/>
                  </a:cubicBezTo>
                  <a:cubicBezTo>
                    <a:pt x="917" y="11329"/>
                    <a:pt x="1352" y="11629"/>
                    <a:pt x="1768" y="11629"/>
                  </a:cubicBezTo>
                  <a:cubicBezTo>
                    <a:pt x="1815" y="11629"/>
                    <a:pt x="1862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4" y="11784"/>
                    <a:pt x="2013" y="11784"/>
                  </a:cubicBezTo>
                  <a:cubicBezTo>
                    <a:pt x="2085" y="11784"/>
                    <a:pt x="2168" y="11759"/>
                    <a:pt x="2218" y="11709"/>
                  </a:cubicBezTo>
                  <a:lnTo>
                    <a:pt x="2218" y="11709"/>
                  </a:lnTo>
                  <a:cubicBezTo>
                    <a:pt x="2091" y="11891"/>
                    <a:pt x="2070" y="11980"/>
                    <a:pt x="2157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2"/>
                    <a:pt x="653" y="12445"/>
                  </a:cubicBezTo>
                  <a:cubicBezTo>
                    <a:pt x="547" y="12392"/>
                    <a:pt x="446" y="12366"/>
                    <a:pt x="347" y="12366"/>
                  </a:cubicBezTo>
                  <a:cubicBezTo>
                    <a:pt x="254" y="12366"/>
                    <a:pt x="163" y="12389"/>
                    <a:pt x="73" y="12434"/>
                  </a:cubicBezTo>
                  <a:cubicBezTo>
                    <a:pt x="118" y="12479"/>
                    <a:pt x="581" y="13126"/>
                    <a:pt x="928" y="13126"/>
                  </a:cubicBezTo>
                  <a:cubicBezTo>
                    <a:pt x="985" y="13126"/>
                    <a:pt x="1040" y="13108"/>
                    <a:pt x="1088" y="13067"/>
                  </a:cubicBezTo>
                  <a:lnTo>
                    <a:pt x="1088" y="13067"/>
                  </a:lnTo>
                  <a:cubicBezTo>
                    <a:pt x="1555" y="13399"/>
                    <a:pt x="653" y="13440"/>
                    <a:pt x="529" y="13471"/>
                  </a:cubicBezTo>
                  <a:cubicBezTo>
                    <a:pt x="633" y="13561"/>
                    <a:pt x="747" y="13605"/>
                    <a:pt x="870" y="13605"/>
                  </a:cubicBezTo>
                  <a:cubicBezTo>
                    <a:pt x="930" y="13605"/>
                    <a:pt x="993" y="13595"/>
                    <a:pt x="1057" y="13574"/>
                  </a:cubicBezTo>
                  <a:lnTo>
                    <a:pt x="1057" y="13574"/>
                  </a:lnTo>
                  <a:cubicBezTo>
                    <a:pt x="907" y="13667"/>
                    <a:pt x="749" y="13833"/>
                    <a:pt x="875" y="13833"/>
                  </a:cubicBezTo>
                  <a:cubicBezTo>
                    <a:pt x="905" y="13833"/>
                    <a:pt x="950" y="13824"/>
                    <a:pt x="1016" y="13802"/>
                  </a:cubicBezTo>
                  <a:lnTo>
                    <a:pt x="1016" y="13802"/>
                  </a:lnTo>
                  <a:cubicBezTo>
                    <a:pt x="935" y="13895"/>
                    <a:pt x="1046" y="13920"/>
                    <a:pt x="1172" y="13920"/>
                  </a:cubicBezTo>
                  <a:cubicBezTo>
                    <a:pt x="1270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06" y="14041"/>
                    <a:pt x="1721" y="14051"/>
                  </a:cubicBezTo>
                  <a:cubicBezTo>
                    <a:pt x="1614" y="14167"/>
                    <a:pt x="1392" y="14196"/>
                    <a:pt x="1152" y="14196"/>
                  </a:cubicBezTo>
                  <a:cubicBezTo>
                    <a:pt x="917" y="14196"/>
                    <a:pt x="664" y="14169"/>
                    <a:pt x="481" y="14169"/>
                  </a:cubicBezTo>
                  <a:cubicBezTo>
                    <a:pt x="433" y="14169"/>
                    <a:pt x="390" y="14170"/>
                    <a:pt x="353" y="14175"/>
                  </a:cubicBezTo>
                  <a:cubicBezTo>
                    <a:pt x="668" y="14342"/>
                    <a:pt x="662" y="14364"/>
                    <a:pt x="556" y="14364"/>
                  </a:cubicBezTo>
                  <a:cubicBezTo>
                    <a:pt x="519" y="14364"/>
                    <a:pt x="469" y="14361"/>
                    <a:pt x="416" y="14361"/>
                  </a:cubicBezTo>
                  <a:cubicBezTo>
                    <a:pt x="285" y="14361"/>
                    <a:pt x="137" y="14378"/>
                    <a:pt x="125" y="14497"/>
                  </a:cubicBezTo>
                  <a:cubicBezTo>
                    <a:pt x="118" y="14555"/>
                    <a:pt x="182" y="14575"/>
                    <a:pt x="273" y="14575"/>
                  </a:cubicBezTo>
                  <a:cubicBezTo>
                    <a:pt x="442" y="14575"/>
                    <a:pt x="704" y="14507"/>
                    <a:pt x="777" y="14486"/>
                  </a:cubicBezTo>
                  <a:lnTo>
                    <a:pt x="777" y="14486"/>
                  </a:lnTo>
                  <a:cubicBezTo>
                    <a:pt x="537" y="14782"/>
                    <a:pt x="753" y="14895"/>
                    <a:pt x="995" y="14895"/>
                  </a:cubicBezTo>
                  <a:cubicBezTo>
                    <a:pt x="1118" y="14895"/>
                    <a:pt x="1247" y="14866"/>
                    <a:pt x="1327" y="14818"/>
                  </a:cubicBezTo>
                  <a:lnTo>
                    <a:pt x="1327" y="14818"/>
                  </a:lnTo>
                  <a:cubicBezTo>
                    <a:pt x="1327" y="14911"/>
                    <a:pt x="1327" y="15004"/>
                    <a:pt x="1306" y="15108"/>
                  </a:cubicBezTo>
                  <a:cubicBezTo>
                    <a:pt x="830" y="15222"/>
                    <a:pt x="239" y="15315"/>
                    <a:pt x="208" y="15326"/>
                  </a:cubicBezTo>
                  <a:cubicBezTo>
                    <a:pt x="208" y="15407"/>
                    <a:pt x="250" y="15451"/>
                    <a:pt x="342" y="15451"/>
                  </a:cubicBezTo>
                  <a:cubicBezTo>
                    <a:pt x="379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25" y="15481"/>
                    <a:pt x="1" y="15647"/>
                    <a:pt x="42" y="15761"/>
                  </a:cubicBezTo>
                  <a:cubicBezTo>
                    <a:pt x="218" y="15719"/>
                    <a:pt x="394" y="15678"/>
                    <a:pt x="581" y="15637"/>
                  </a:cubicBezTo>
                  <a:lnTo>
                    <a:pt x="581" y="15637"/>
                  </a:lnTo>
                  <a:cubicBezTo>
                    <a:pt x="447" y="15827"/>
                    <a:pt x="447" y="15960"/>
                    <a:pt x="586" y="15960"/>
                  </a:cubicBezTo>
                  <a:cubicBezTo>
                    <a:pt x="650" y="15960"/>
                    <a:pt x="745" y="15931"/>
                    <a:pt x="871" y="15865"/>
                  </a:cubicBezTo>
                  <a:lnTo>
                    <a:pt x="871" y="15865"/>
                  </a:lnTo>
                  <a:cubicBezTo>
                    <a:pt x="854" y="15973"/>
                    <a:pt x="926" y="16002"/>
                    <a:pt x="1044" y="16002"/>
                  </a:cubicBezTo>
                  <a:cubicBezTo>
                    <a:pt x="1185" y="16002"/>
                    <a:pt x="1392" y="15960"/>
                    <a:pt x="1591" y="15960"/>
                  </a:cubicBezTo>
                  <a:cubicBezTo>
                    <a:pt x="1638" y="15960"/>
                    <a:pt x="1685" y="15962"/>
                    <a:pt x="1731" y="15968"/>
                  </a:cubicBezTo>
                  <a:cubicBezTo>
                    <a:pt x="1523" y="16040"/>
                    <a:pt x="1233" y="16051"/>
                    <a:pt x="1078" y="16217"/>
                  </a:cubicBezTo>
                  <a:cubicBezTo>
                    <a:pt x="1142" y="16246"/>
                    <a:pt x="1203" y="16258"/>
                    <a:pt x="1265" y="16258"/>
                  </a:cubicBezTo>
                  <a:cubicBezTo>
                    <a:pt x="1312" y="16258"/>
                    <a:pt x="1360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2" y="1641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7"/>
                  </a:cubicBezTo>
                  <a:cubicBezTo>
                    <a:pt x="2478" y="16660"/>
                    <a:pt x="2509" y="16724"/>
                    <a:pt x="2555" y="16724"/>
                  </a:cubicBezTo>
                  <a:cubicBezTo>
                    <a:pt x="2612" y="16724"/>
                    <a:pt x="2692" y="16629"/>
                    <a:pt x="2829" y="16486"/>
                  </a:cubicBezTo>
                  <a:cubicBezTo>
                    <a:pt x="2858" y="16669"/>
                    <a:pt x="2936" y="16736"/>
                    <a:pt x="3038" y="16736"/>
                  </a:cubicBezTo>
                  <a:cubicBezTo>
                    <a:pt x="3313" y="16736"/>
                    <a:pt x="3765" y="16247"/>
                    <a:pt x="3894" y="16247"/>
                  </a:cubicBezTo>
                  <a:cubicBezTo>
                    <a:pt x="3923" y="16247"/>
                    <a:pt x="3936" y="16271"/>
                    <a:pt x="3927" y="16330"/>
                  </a:cubicBezTo>
                  <a:cubicBezTo>
                    <a:pt x="4010" y="16238"/>
                    <a:pt x="4104" y="16144"/>
                    <a:pt x="4187" y="16051"/>
                  </a:cubicBezTo>
                  <a:cubicBezTo>
                    <a:pt x="4225" y="16105"/>
                    <a:pt x="4250" y="16129"/>
                    <a:pt x="4266" y="16129"/>
                  </a:cubicBezTo>
                  <a:cubicBezTo>
                    <a:pt x="4303" y="16129"/>
                    <a:pt x="4300" y="16011"/>
                    <a:pt x="4321" y="15854"/>
                  </a:cubicBezTo>
                  <a:cubicBezTo>
                    <a:pt x="4808" y="16072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45"/>
                    <a:pt x="5316" y="16496"/>
                    <a:pt x="5326" y="16206"/>
                  </a:cubicBezTo>
                  <a:cubicBezTo>
                    <a:pt x="5330" y="16206"/>
                    <a:pt x="5334" y="16205"/>
                    <a:pt x="5337" y="16205"/>
                  </a:cubicBezTo>
                  <a:cubicBezTo>
                    <a:pt x="5462" y="16205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0"/>
                  </a:cubicBezTo>
                  <a:lnTo>
                    <a:pt x="5585" y="16330"/>
                  </a:lnTo>
                  <a:cubicBezTo>
                    <a:pt x="5784" y="16547"/>
                    <a:pt x="6281" y="16694"/>
                    <a:pt x="6625" y="16694"/>
                  </a:cubicBezTo>
                  <a:cubicBezTo>
                    <a:pt x="6890" y="16694"/>
                    <a:pt x="7063" y="16605"/>
                    <a:pt x="6932" y="16393"/>
                  </a:cubicBezTo>
                  <a:lnTo>
                    <a:pt x="6932" y="16393"/>
                  </a:lnTo>
                  <a:cubicBezTo>
                    <a:pt x="7050" y="16442"/>
                    <a:pt x="7528" y="16629"/>
                    <a:pt x="7846" y="16629"/>
                  </a:cubicBezTo>
                  <a:cubicBezTo>
                    <a:pt x="8059" y="16629"/>
                    <a:pt x="8201" y="16545"/>
                    <a:pt x="8113" y="16279"/>
                  </a:cubicBezTo>
                  <a:lnTo>
                    <a:pt x="8113" y="16279"/>
                  </a:lnTo>
                  <a:cubicBezTo>
                    <a:pt x="8243" y="16372"/>
                    <a:pt x="8723" y="16556"/>
                    <a:pt x="8963" y="16556"/>
                  </a:cubicBezTo>
                  <a:cubicBezTo>
                    <a:pt x="8991" y="16556"/>
                    <a:pt x="9015" y="16554"/>
                    <a:pt x="9036" y="16548"/>
                  </a:cubicBezTo>
                  <a:cubicBezTo>
                    <a:pt x="8923" y="16362"/>
                    <a:pt x="8972" y="16335"/>
                    <a:pt x="9031" y="16335"/>
                  </a:cubicBezTo>
                  <a:cubicBezTo>
                    <a:pt x="9055" y="16335"/>
                    <a:pt x="9080" y="16339"/>
                    <a:pt x="9098" y="16339"/>
                  </a:cubicBezTo>
                  <a:cubicBezTo>
                    <a:pt x="9140" y="16339"/>
                    <a:pt x="9133" y="16313"/>
                    <a:pt x="8932" y="16134"/>
                  </a:cubicBezTo>
                  <a:lnTo>
                    <a:pt x="8932" y="16134"/>
                  </a:lnTo>
                  <a:cubicBezTo>
                    <a:pt x="9098" y="16185"/>
                    <a:pt x="9253" y="16248"/>
                    <a:pt x="9419" y="16300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8" y="16546"/>
                    <a:pt x="9424" y="16423"/>
                    <a:pt x="9782" y="16030"/>
                  </a:cubicBezTo>
                  <a:cubicBezTo>
                    <a:pt x="9367" y="15978"/>
                    <a:pt x="8891" y="15957"/>
                    <a:pt x="8538" y="15740"/>
                  </a:cubicBezTo>
                  <a:cubicBezTo>
                    <a:pt x="8562" y="15701"/>
                    <a:pt x="8596" y="15688"/>
                    <a:pt x="8633" y="15688"/>
                  </a:cubicBezTo>
                  <a:cubicBezTo>
                    <a:pt x="8706" y="15688"/>
                    <a:pt x="8788" y="15739"/>
                    <a:pt x="8810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61" y="15605"/>
                    <a:pt x="8960" y="15614"/>
                    <a:pt x="9019" y="15614"/>
                  </a:cubicBezTo>
                  <a:cubicBezTo>
                    <a:pt x="9117" y="15614"/>
                    <a:pt x="9102" y="15590"/>
                    <a:pt x="8953" y="15460"/>
                  </a:cubicBezTo>
                  <a:cubicBezTo>
                    <a:pt x="9430" y="15450"/>
                    <a:pt x="9492" y="15398"/>
                    <a:pt x="9119" y="15305"/>
                  </a:cubicBezTo>
                  <a:cubicBezTo>
                    <a:pt x="9419" y="15294"/>
                    <a:pt x="9450" y="15232"/>
                    <a:pt x="9223" y="15119"/>
                  </a:cubicBezTo>
                  <a:lnTo>
                    <a:pt x="9223" y="15119"/>
                  </a:lnTo>
                  <a:cubicBezTo>
                    <a:pt x="9348" y="15181"/>
                    <a:pt x="9446" y="15212"/>
                    <a:pt x="9518" y="15212"/>
                  </a:cubicBezTo>
                  <a:cubicBezTo>
                    <a:pt x="9602" y="15212"/>
                    <a:pt x="9651" y="15171"/>
                    <a:pt x="9667" y="15087"/>
                  </a:cubicBezTo>
                  <a:cubicBezTo>
                    <a:pt x="9243" y="14911"/>
                    <a:pt x="9264" y="14942"/>
                    <a:pt x="9740" y="14911"/>
                  </a:cubicBezTo>
                  <a:cubicBezTo>
                    <a:pt x="9753" y="14767"/>
                    <a:pt x="9679" y="14697"/>
                    <a:pt x="9520" y="14697"/>
                  </a:cubicBezTo>
                  <a:cubicBezTo>
                    <a:pt x="9428" y="14697"/>
                    <a:pt x="9308" y="14721"/>
                    <a:pt x="9160" y="14766"/>
                  </a:cubicBezTo>
                  <a:cubicBezTo>
                    <a:pt x="9170" y="14621"/>
                    <a:pt x="9927" y="14642"/>
                    <a:pt x="9803" y="14424"/>
                  </a:cubicBezTo>
                  <a:lnTo>
                    <a:pt x="9803" y="14424"/>
                  </a:lnTo>
                  <a:cubicBezTo>
                    <a:pt x="9585" y="14476"/>
                    <a:pt x="9367" y="14518"/>
                    <a:pt x="9149" y="14559"/>
                  </a:cubicBezTo>
                  <a:cubicBezTo>
                    <a:pt x="9377" y="14486"/>
                    <a:pt x="9450" y="14393"/>
                    <a:pt x="9367" y="14290"/>
                  </a:cubicBezTo>
                  <a:lnTo>
                    <a:pt x="9367" y="14290"/>
                  </a:lnTo>
                  <a:cubicBezTo>
                    <a:pt x="9001" y="14358"/>
                    <a:pt x="8612" y="14443"/>
                    <a:pt x="8240" y="14443"/>
                  </a:cubicBezTo>
                  <a:cubicBezTo>
                    <a:pt x="7769" y="14443"/>
                    <a:pt x="7325" y="14308"/>
                    <a:pt x="6984" y="13834"/>
                  </a:cubicBezTo>
                  <a:lnTo>
                    <a:pt x="6984" y="13834"/>
                  </a:lnTo>
                  <a:cubicBezTo>
                    <a:pt x="7188" y="13963"/>
                    <a:pt x="7275" y="13998"/>
                    <a:pt x="7313" y="13998"/>
                  </a:cubicBezTo>
                  <a:cubicBezTo>
                    <a:pt x="7357" y="13998"/>
                    <a:pt x="7339" y="13953"/>
                    <a:pt x="7359" y="13953"/>
                  </a:cubicBezTo>
                  <a:cubicBezTo>
                    <a:pt x="7379" y="13953"/>
                    <a:pt x="7433" y="13993"/>
                    <a:pt x="7606" y="14145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4"/>
                  </a:cubicBezTo>
                  <a:cubicBezTo>
                    <a:pt x="8012" y="13938"/>
                    <a:pt x="8087" y="13871"/>
                    <a:pt x="8198" y="13871"/>
                  </a:cubicBezTo>
                  <a:cubicBezTo>
                    <a:pt x="8334" y="13871"/>
                    <a:pt x="8525" y="13973"/>
                    <a:pt x="8663" y="14082"/>
                  </a:cubicBezTo>
                  <a:cubicBezTo>
                    <a:pt x="8776" y="13999"/>
                    <a:pt x="8735" y="13896"/>
                    <a:pt x="8528" y="13781"/>
                  </a:cubicBezTo>
                  <a:cubicBezTo>
                    <a:pt x="8568" y="13742"/>
                    <a:pt x="9417" y="13605"/>
                    <a:pt x="9543" y="13605"/>
                  </a:cubicBezTo>
                  <a:cubicBezTo>
                    <a:pt x="9548" y="13605"/>
                    <a:pt x="9551" y="13605"/>
                    <a:pt x="9554" y="13606"/>
                  </a:cubicBezTo>
                  <a:cubicBezTo>
                    <a:pt x="9409" y="13523"/>
                    <a:pt x="9274" y="13440"/>
                    <a:pt x="9129" y="13367"/>
                  </a:cubicBezTo>
                  <a:cubicBezTo>
                    <a:pt x="9146" y="13365"/>
                    <a:pt x="9164" y="13365"/>
                    <a:pt x="9181" y="13365"/>
                  </a:cubicBezTo>
                  <a:cubicBezTo>
                    <a:pt x="9324" y="13365"/>
                    <a:pt x="9464" y="13410"/>
                    <a:pt x="9602" y="13410"/>
                  </a:cubicBezTo>
                  <a:cubicBezTo>
                    <a:pt x="9676" y="13410"/>
                    <a:pt x="9750" y="13397"/>
                    <a:pt x="9823" y="13357"/>
                  </a:cubicBezTo>
                  <a:cubicBezTo>
                    <a:pt x="9734" y="13276"/>
                    <a:pt x="9632" y="13233"/>
                    <a:pt x="9517" y="13233"/>
                  </a:cubicBezTo>
                  <a:cubicBezTo>
                    <a:pt x="9485" y="13233"/>
                    <a:pt x="9452" y="13236"/>
                    <a:pt x="9419" y="13243"/>
                  </a:cubicBezTo>
                  <a:cubicBezTo>
                    <a:pt x="9647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8" y="12450"/>
                  </a:cubicBezTo>
                  <a:cubicBezTo>
                    <a:pt x="8006" y="12450"/>
                    <a:pt x="8151" y="12455"/>
                    <a:pt x="8286" y="12455"/>
                  </a:cubicBezTo>
                  <a:cubicBezTo>
                    <a:pt x="8679" y="12455"/>
                    <a:pt x="8985" y="12412"/>
                    <a:pt x="9761" y="12082"/>
                  </a:cubicBezTo>
                  <a:cubicBezTo>
                    <a:pt x="9595" y="12031"/>
                    <a:pt x="9554" y="11865"/>
                    <a:pt x="9439" y="11824"/>
                  </a:cubicBezTo>
                  <a:cubicBezTo>
                    <a:pt x="9585" y="11761"/>
                    <a:pt x="973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79" y="11326"/>
                  </a:cubicBezTo>
                  <a:cubicBezTo>
                    <a:pt x="8121" y="11231"/>
                    <a:pt x="8263" y="11184"/>
                    <a:pt x="8409" y="11184"/>
                  </a:cubicBezTo>
                  <a:cubicBezTo>
                    <a:pt x="8519" y="11184"/>
                    <a:pt x="8630" y="11211"/>
                    <a:pt x="8746" y="11264"/>
                  </a:cubicBezTo>
                  <a:cubicBezTo>
                    <a:pt x="8513" y="11128"/>
                    <a:pt x="8504" y="11060"/>
                    <a:pt x="8716" y="11060"/>
                  </a:cubicBezTo>
                  <a:cubicBezTo>
                    <a:pt x="8779" y="11060"/>
                    <a:pt x="8861" y="11066"/>
                    <a:pt x="8963" y="11078"/>
                  </a:cubicBezTo>
                  <a:cubicBezTo>
                    <a:pt x="8859" y="11025"/>
                    <a:pt x="8787" y="10995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5"/>
                    <a:pt x="8727" y="10955"/>
                  </a:cubicBezTo>
                  <a:cubicBezTo>
                    <a:pt x="8891" y="10955"/>
                    <a:pt x="9215" y="10760"/>
                    <a:pt x="9294" y="10622"/>
                  </a:cubicBezTo>
                  <a:lnTo>
                    <a:pt x="9294" y="10622"/>
                  </a:lnTo>
                  <a:cubicBezTo>
                    <a:pt x="9290" y="10628"/>
                    <a:pt x="9272" y="10631"/>
                    <a:pt x="9241" y="10631"/>
                  </a:cubicBezTo>
                  <a:cubicBezTo>
                    <a:pt x="8953" y="10631"/>
                    <a:pt x="7591" y="10393"/>
                    <a:pt x="7450" y="10300"/>
                  </a:cubicBezTo>
                  <a:cubicBezTo>
                    <a:pt x="7710" y="10249"/>
                    <a:pt x="8445" y="10352"/>
                    <a:pt x="8217" y="10104"/>
                  </a:cubicBezTo>
                  <a:lnTo>
                    <a:pt x="8217" y="10104"/>
                  </a:lnTo>
                  <a:cubicBezTo>
                    <a:pt x="8281" y="10124"/>
                    <a:pt x="8334" y="10133"/>
                    <a:pt x="8376" y="10133"/>
                  </a:cubicBezTo>
                  <a:cubicBezTo>
                    <a:pt x="8634" y="10133"/>
                    <a:pt x="8539" y="9792"/>
                    <a:pt x="8735" y="9533"/>
                  </a:cubicBezTo>
                  <a:cubicBezTo>
                    <a:pt x="8720" y="9531"/>
                    <a:pt x="8704" y="9529"/>
                    <a:pt x="8687" y="9529"/>
                  </a:cubicBezTo>
                  <a:cubicBezTo>
                    <a:pt x="8478" y="9529"/>
                    <a:pt x="8135" y="9708"/>
                    <a:pt x="7871" y="9708"/>
                  </a:cubicBezTo>
                  <a:cubicBezTo>
                    <a:pt x="7727" y="9708"/>
                    <a:pt x="7606" y="9655"/>
                    <a:pt x="7544" y="9492"/>
                  </a:cubicBezTo>
                  <a:cubicBezTo>
                    <a:pt x="7574" y="9482"/>
                    <a:pt x="7604" y="9479"/>
                    <a:pt x="7633" y="9479"/>
                  </a:cubicBezTo>
                  <a:cubicBezTo>
                    <a:pt x="7715" y="9479"/>
                    <a:pt x="7792" y="9506"/>
                    <a:pt x="7876" y="9506"/>
                  </a:cubicBezTo>
                  <a:cubicBezTo>
                    <a:pt x="7892" y="9506"/>
                    <a:pt x="7909" y="9505"/>
                    <a:pt x="7927" y="9503"/>
                  </a:cubicBezTo>
                  <a:cubicBezTo>
                    <a:pt x="7896" y="9420"/>
                    <a:pt x="7834" y="9347"/>
                    <a:pt x="7761" y="9285"/>
                  </a:cubicBezTo>
                  <a:cubicBezTo>
                    <a:pt x="8020" y="9254"/>
                    <a:pt x="8083" y="9222"/>
                    <a:pt x="8092" y="8985"/>
                  </a:cubicBezTo>
                  <a:lnTo>
                    <a:pt x="8092" y="8985"/>
                  </a:lnTo>
                  <a:cubicBezTo>
                    <a:pt x="7974" y="9038"/>
                    <a:pt x="7647" y="9090"/>
                    <a:pt x="7334" y="9090"/>
                  </a:cubicBezTo>
                  <a:cubicBezTo>
                    <a:pt x="7045" y="9090"/>
                    <a:pt x="6768" y="9046"/>
                    <a:pt x="6673" y="8922"/>
                  </a:cubicBezTo>
                  <a:lnTo>
                    <a:pt x="6673" y="8922"/>
                  </a:lnTo>
                  <a:cubicBezTo>
                    <a:pt x="6682" y="8924"/>
                    <a:pt x="6692" y="8925"/>
                    <a:pt x="6705" y="8925"/>
                  </a:cubicBezTo>
                  <a:cubicBezTo>
                    <a:pt x="6853" y="8925"/>
                    <a:pt x="7252" y="8814"/>
                    <a:pt x="7492" y="8757"/>
                  </a:cubicBezTo>
                  <a:cubicBezTo>
                    <a:pt x="7399" y="8674"/>
                    <a:pt x="7305" y="8580"/>
                    <a:pt x="7212" y="8497"/>
                  </a:cubicBezTo>
                  <a:cubicBezTo>
                    <a:pt x="7264" y="8497"/>
                    <a:pt x="8196" y="8342"/>
                    <a:pt x="7958" y="8197"/>
                  </a:cubicBezTo>
                  <a:cubicBezTo>
                    <a:pt x="8269" y="8083"/>
                    <a:pt x="8269" y="8011"/>
                    <a:pt x="7947" y="7979"/>
                  </a:cubicBezTo>
                  <a:cubicBezTo>
                    <a:pt x="8028" y="7886"/>
                    <a:pt x="7912" y="7860"/>
                    <a:pt x="7758" y="7860"/>
                  </a:cubicBezTo>
                  <a:cubicBezTo>
                    <a:pt x="7566" y="7860"/>
                    <a:pt x="7315" y="7900"/>
                    <a:pt x="7307" y="7900"/>
                  </a:cubicBezTo>
                  <a:cubicBezTo>
                    <a:pt x="7306" y="7900"/>
                    <a:pt x="7311" y="7899"/>
                    <a:pt x="7326" y="7896"/>
                  </a:cubicBezTo>
                  <a:cubicBezTo>
                    <a:pt x="7233" y="7762"/>
                    <a:pt x="7606" y="7783"/>
                    <a:pt x="7492" y="7668"/>
                  </a:cubicBezTo>
                  <a:lnTo>
                    <a:pt x="7492" y="7668"/>
                  </a:lnTo>
                  <a:cubicBezTo>
                    <a:pt x="7471" y="7673"/>
                    <a:pt x="7160" y="7748"/>
                    <a:pt x="6819" y="7748"/>
                  </a:cubicBezTo>
                  <a:cubicBezTo>
                    <a:pt x="6461" y="7748"/>
                    <a:pt x="6070" y="7666"/>
                    <a:pt x="5948" y="7337"/>
                  </a:cubicBezTo>
                  <a:lnTo>
                    <a:pt x="5948" y="7337"/>
                  </a:lnTo>
                  <a:cubicBezTo>
                    <a:pt x="6183" y="7443"/>
                    <a:pt x="6385" y="7488"/>
                    <a:pt x="6564" y="7488"/>
                  </a:cubicBezTo>
                  <a:cubicBezTo>
                    <a:pt x="7147" y="7488"/>
                    <a:pt x="7482" y="7014"/>
                    <a:pt x="7927" y="6705"/>
                  </a:cubicBezTo>
                  <a:cubicBezTo>
                    <a:pt x="7703" y="6642"/>
                    <a:pt x="7561" y="6630"/>
                    <a:pt x="7441" y="6630"/>
                  </a:cubicBezTo>
                  <a:cubicBezTo>
                    <a:pt x="7364" y="6630"/>
                    <a:pt x="7296" y="6635"/>
                    <a:pt x="7220" y="6635"/>
                  </a:cubicBezTo>
                  <a:cubicBezTo>
                    <a:pt x="7103" y="6635"/>
                    <a:pt x="6968" y="6623"/>
                    <a:pt x="6756" y="6560"/>
                  </a:cubicBezTo>
                  <a:cubicBezTo>
                    <a:pt x="7026" y="6456"/>
                    <a:pt x="5564" y="6363"/>
                    <a:pt x="5295" y="5980"/>
                  </a:cubicBezTo>
                  <a:lnTo>
                    <a:pt x="5295" y="5980"/>
                  </a:lnTo>
                  <a:cubicBezTo>
                    <a:pt x="5408" y="6027"/>
                    <a:pt x="5679" y="6084"/>
                    <a:pt x="5908" y="6084"/>
                  </a:cubicBezTo>
                  <a:cubicBezTo>
                    <a:pt x="6081" y="6084"/>
                    <a:pt x="6229" y="6052"/>
                    <a:pt x="6269" y="5959"/>
                  </a:cubicBezTo>
                  <a:lnTo>
                    <a:pt x="6269" y="5959"/>
                  </a:lnTo>
                  <a:cubicBezTo>
                    <a:pt x="6266" y="6073"/>
                    <a:pt x="6331" y="6112"/>
                    <a:pt x="6423" y="6112"/>
                  </a:cubicBezTo>
                  <a:cubicBezTo>
                    <a:pt x="6623" y="6112"/>
                    <a:pt x="6946" y="5927"/>
                    <a:pt x="6953" y="5927"/>
                  </a:cubicBezTo>
                  <a:cubicBezTo>
                    <a:pt x="6922" y="5865"/>
                    <a:pt x="6870" y="5586"/>
                    <a:pt x="6901" y="5565"/>
                  </a:cubicBezTo>
                  <a:lnTo>
                    <a:pt x="6901" y="5565"/>
                  </a:lnTo>
                  <a:cubicBezTo>
                    <a:pt x="6937" y="5589"/>
                    <a:pt x="6996" y="5600"/>
                    <a:pt x="7066" y="5600"/>
                  </a:cubicBezTo>
                  <a:cubicBezTo>
                    <a:pt x="7303" y="5600"/>
                    <a:pt x="7657" y="5477"/>
                    <a:pt x="7585" y="5317"/>
                  </a:cubicBezTo>
                  <a:cubicBezTo>
                    <a:pt x="7116" y="5317"/>
                    <a:pt x="7233" y="5181"/>
                    <a:pt x="7201" y="5181"/>
                  </a:cubicBezTo>
                  <a:cubicBezTo>
                    <a:pt x="7182" y="5181"/>
                    <a:pt x="7112" y="5229"/>
                    <a:pt x="6839" y="5379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8"/>
                    <a:pt x="6850" y="5098"/>
                    <a:pt x="6845" y="5098"/>
                  </a:cubicBezTo>
                  <a:cubicBezTo>
                    <a:pt x="6500" y="5098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79" y="4906"/>
                  </a:cubicBezTo>
                  <a:cubicBezTo>
                    <a:pt x="5575" y="4906"/>
                    <a:pt x="5717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1"/>
                  </a:cubicBezTo>
                  <a:cubicBezTo>
                    <a:pt x="6943" y="4767"/>
                    <a:pt x="7129" y="4674"/>
                    <a:pt x="6964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5"/>
                  </a:cubicBezTo>
                  <a:cubicBezTo>
                    <a:pt x="7139" y="4311"/>
                    <a:pt x="6227" y="4353"/>
                    <a:pt x="6363" y="4145"/>
                  </a:cubicBezTo>
                  <a:lnTo>
                    <a:pt x="6363" y="4145"/>
                  </a:lnTo>
                  <a:cubicBezTo>
                    <a:pt x="6243" y="4174"/>
                    <a:pt x="6187" y="4193"/>
                    <a:pt x="6160" y="4193"/>
                  </a:cubicBezTo>
                  <a:cubicBezTo>
                    <a:pt x="6120" y="4193"/>
                    <a:pt x="6145" y="4150"/>
                    <a:pt x="6114" y="4032"/>
                  </a:cubicBezTo>
                  <a:cubicBezTo>
                    <a:pt x="5980" y="4199"/>
                    <a:pt x="5824" y="4280"/>
                    <a:pt x="5650" y="4280"/>
                  </a:cubicBezTo>
                  <a:cubicBezTo>
                    <a:pt x="5555" y="4280"/>
                    <a:pt x="5453" y="4255"/>
                    <a:pt x="5347" y="4207"/>
                  </a:cubicBezTo>
                  <a:cubicBezTo>
                    <a:pt x="5492" y="4073"/>
                    <a:pt x="5295" y="3990"/>
                    <a:pt x="5088" y="3897"/>
                  </a:cubicBezTo>
                  <a:cubicBezTo>
                    <a:pt x="5129" y="3887"/>
                    <a:pt x="5171" y="3834"/>
                    <a:pt x="5212" y="3700"/>
                  </a:cubicBezTo>
                  <a:cubicBezTo>
                    <a:pt x="5326" y="3783"/>
                    <a:pt x="5451" y="3866"/>
                    <a:pt x="5564" y="3949"/>
                  </a:cubicBezTo>
                  <a:cubicBezTo>
                    <a:pt x="5481" y="3752"/>
                    <a:pt x="6238" y="3938"/>
                    <a:pt x="6683" y="3721"/>
                  </a:cubicBezTo>
                  <a:cubicBezTo>
                    <a:pt x="6387" y="3409"/>
                    <a:pt x="6162" y="3238"/>
                    <a:pt x="5870" y="3238"/>
                  </a:cubicBezTo>
                  <a:cubicBezTo>
                    <a:pt x="5774" y="3238"/>
                    <a:pt x="5670" y="3257"/>
                    <a:pt x="5554" y="3296"/>
                  </a:cubicBezTo>
                  <a:cubicBezTo>
                    <a:pt x="5451" y="3026"/>
                    <a:pt x="6445" y="2964"/>
                    <a:pt x="5523" y="2798"/>
                  </a:cubicBezTo>
                  <a:cubicBezTo>
                    <a:pt x="5637" y="2633"/>
                    <a:pt x="5917" y="2602"/>
                    <a:pt x="6155" y="2457"/>
                  </a:cubicBezTo>
                  <a:cubicBezTo>
                    <a:pt x="6041" y="2353"/>
                    <a:pt x="5969" y="2363"/>
                    <a:pt x="5834" y="2301"/>
                  </a:cubicBezTo>
                  <a:cubicBezTo>
                    <a:pt x="6238" y="1835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77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3" y="1638"/>
                  </a:cubicBezTo>
                  <a:cubicBezTo>
                    <a:pt x="4953" y="1755"/>
                    <a:pt x="4980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lnTo>
                    <a:pt x="4984" y="1338"/>
                  </a:lnTo>
                  <a:cubicBezTo>
                    <a:pt x="5006" y="1333"/>
                    <a:pt x="5032" y="1332"/>
                    <a:pt x="5059" y="1332"/>
                  </a:cubicBezTo>
                  <a:cubicBezTo>
                    <a:pt x="5151" y="1332"/>
                    <a:pt x="5265" y="1351"/>
                    <a:pt x="5366" y="1351"/>
                  </a:cubicBezTo>
                  <a:cubicBezTo>
                    <a:pt x="5446" y="1351"/>
                    <a:pt x="5518" y="1339"/>
                    <a:pt x="5564" y="1296"/>
                  </a:cubicBezTo>
                  <a:cubicBezTo>
                    <a:pt x="5523" y="1182"/>
                    <a:pt x="5430" y="1131"/>
                    <a:pt x="5274" y="1120"/>
                  </a:cubicBezTo>
                  <a:cubicBezTo>
                    <a:pt x="5534" y="1048"/>
                    <a:pt x="5617" y="965"/>
                    <a:pt x="5523" y="861"/>
                  </a:cubicBezTo>
                  <a:lnTo>
                    <a:pt x="5523" y="861"/>
                  </a:lnTo>
                  <a:cubicBezTo>
                    <a:pt x="5354" y="1010"/>
                    <a:pt x="5230" y="1085"/>
                    <a:pt x="5153" y="1085"/>
                  </a:cubicBezTo>
                  <a:cubicBezTo>
                    <a:pt x="5075" y="1085"/>
                    <a:pt x="5046" y="1007"/>
                    <a:pt x="5067" y="850"/>
                  </a:cubicBezTo>
                  <a:lnTo>
                    <a:pt x="5067" y="850"/>
                  </a:lnTo>
                  <a:cubicBezTo>
                    <a:pt x="5026" y="1068"/>
                    <a:pt x="4912" y="1234"/>
                    <a:pt x="4735" y="1317"/>
                  </a:cubicBezTo>
                  <a:cubicBezTo>
                    <a:pt x="4837" y="1104"/>
                    <a:pt x="5048" y="414"/>
                    <a:pt x="5086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2"/>
                    <a:pt x="5026" y="382"/>
                  </a:cubicBezTo>
                  <a:cubicBezTo>
                    <a:pt x="4918" y="382"/>
                    <a:pt x="4799" y="643"/>
                    <a:pt x="4729" y="643"/>
                  </a:cubicBezTo>
                  <a:cubicBezTo>
                    <a:pt x="4728" y="643"/>
                    <a:pt x="4727" y="643"/>
                    <a:pt x="4725" y="643"/>
                  </a:cubicBezTo>
                  <a:cubicBezTo>
                    <a:pt x="4705" y="550"/>
                    <a:pt x="4611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flipH="1">
              <a:off x="8293284" y="4041748"/>
              <a:ext cx="883269" cy="1333763"/>
            </a:xfrm>
            <a:custGeom>
              <a:avLst/>
              <a:gdLst/>
              <a:ahLst/>
              <a:cxnLst/>
              <a:rect l="l" t="t" r="r" b="b"/>
              <a:pathLst>
                <a:path w="9928" h="17015" extrusionOk="0">
                  <a:moveTo>
                    <a:pt x="4529" y="1"/>
                  </a:moveTo>
                  <a:cubicBezTo>
                    <a:pt x="4529" y="530"/>
                    <a:pt x="4584" y="763"/>
                    <a:pt x="4522" y="763"/>
                  </a:cubicBezTo>
                  <a:cubicBezTo>
                    <a:pt x="4480" y="763"/>
                    <a:pt x="4383" y="655"/>
                    <a:pt x="4177" y="457"/>
                  </a:cubicBezTo>
                  <a:lnTo>
                    <a:pt x="4177" y="457"/>
                  </a:lnTo>
                  <a:cubicBezTo>
                    <a:pt x="4136" y="488"/>
                    <a:pt x="4477" y="1348"/>
                    <a:pt x="4456" y="1493"/>
                  </a:cubicBezTo>
                  <a:cubicBezTo>
                    <a:pt x="4291" y="1193"/>
                    <a:pt x="4363" y="1141"/>
                    <a:pt x="4187" y="913"/>
                  </a:cubicBezTo>
                  <a:cubicBezTo>
                    <a:pt x="4115" y="1028"/>
                    <a:pt x="4076" y="1064"/>
                    <a:pt x="4039" y="1064"/>
                  </a:cubicBezTo>
                  <a:cubicBezTo>
                    <a:pt x="3979" y="1064"/>
                    <a:pt x="3924" y="971"/>
                    <a:pt x="3752" y="965"/>
                  </a:cubicBezTo>
                  <a:lnTo>
                    <a:pt x="3752" y="965"/>
                  </a:lnTo>
                  <a:cubicBezTo>
                    <a:pt x="3763" y="1514"/>
                    <a:pt x="4145" y="1566"/>
                    <a:pt x="4145" y="1866"/>
                  </a:cubicBezTo>
                  <a:cubicBezTo>
                    <a:pt x="4071" y="1792"/>
                    <a:pt x="3980" y="1751"/>
                    <a:pt x="3888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3" y="1856"/>
                    <a:pt x="4011" y="2042"/>
                    <a:pt x="4053" y="2084"/>
                  </a:cubicBezTo>
                  <a:cubicBezTo>
                    <a:pt x="3975" y="2111"/>
                    <a:pt x="3909" y="2122"/>
                    <a:pt x="3851" y="2122"/>
                  </a:cubicBezTo>
                  <a:cubicBezTo>
                    <a:pt x="3623" y="2122"/>
                    <a:pt x="3510" y="1951"/>
                    <a:pt x="3213" y="1918"/>
                  </a:cubicBezTo>
                  <a:lnTo>
                    <a:pt x="3213" y="1918"/>
                  </a:lnTo>
                  <a:cubicBezTo>
                    <a:pt x="3234" y="2084"/>
                    <a:pt x="3286" y="2135"/>
                    <a:pt x="3431" y="2229"/>
                  </a:cubicBezTo>
                  <a:cubicBezTo>
                    <a:pt x="3419" y="2228"/>
                    <a:pt x="3408" y="2227"/>
                    <a:pt x="3397" y="2227"/>
                  </a:cubicBezTo>
                  <a:cubicBezTo>
                    <a:pt x="3302" y="2227"/>
                    <a:pt x="3241" y="2269"/>
                    <a:pt x="3213" y="2353"/>
                  </a:cubicBezTo>
                  <a:cubicBezTo>
                    <a:pt x="3213" y="2405"/>
                    <a:pt x="3565" y="2529"/>
                    <a:pt x="3607" y="2685"/>
                  </a:cubicBezTo>
                  <a:cubicBezTo>
                    <a:pt x="3593" y="2684"/>
                    <a:pt x="3579" y="2683"/>
                    <a:pt x="3566" y="2683"/>
                  </a:cubicBezTo>
                  <a:cubicBezTo>
                    <a:pt x="3449" y="2683"/>
                    <a:pt x="3349" y="2725"/>
                    <a:pt x="3275" y="2809"/>
                  </a:cubicBezTo>
                  <a:cubicBezTo>
                    <a:pt x="3281" y="2925"/>
                    <a:pt x="3447" y="2961"/>
                    <a:pt x="3624" y="2961"/>
                  </a:cubicBezTo>
                  <a:cubicBezTo>
                    <a:pt x="3795" y="2961"/>
                    <a:pt x="3976" y="2928"/>
                    <a:pt x="4032" y="2902"/>
                  </a:cubicBezTo>
                  <a:lnTo>
                    <a:pt x="4032" y="2902"/>
                  </a:lnTo>
                  <a:cubicBezTo>
                    <a:pt x="4083" y="2985"/>
                    <a:pt x="4032" y="3047"/>
                    <a:pt x="3876" y="3088"/>
                  </a:cubicBezTo>
                  <a:cubicBezTo>
                    <a:pt x="3929" y="3141"/>
                    <a:pt x="4048" y="3147"/>
                    <a:pt x="4173" y="3147"/>
                  </a:cubicBezTo>
                  <a:cubicBezTo>
                    <a:pt x="4213" y="3147"/>
                    <a:pt x="4253" y="3147"/>
                    <a:pt x="4292" y="3147"/>
                  </a:cubicBezTo>
                  <a:cubicBezTo>
                    <a:pt x="4469" y="3147"/>
                    <a:pt x="4620" y="3160"/>
                    <a:pt x="4560" y="3306"/>
                  </a:cubicBezTo>
                  <a:cubicBezTo>
                    <a:pt x="4540" y="3361"/>
                    <a:pt x="4465" y="3381"/>
                    <a:pt x="4362" y="3381"/>
                  </a:cubicBezTo>
                  <a:cubicBezTo>
                    <a:pt x="4082" y="3381"/>
                    <a:pt x="3594" y="3231"/>
                    <a:pt x="3444" y="3231"/>
                  </a:cubicBezTo>
                  <a:cubicBezTo>
                    <a:pt x="3369" y="3231"/>
                    <a:pt x="3377" y="3268"/>
                    <a:pt x="3535" y="3379"/>
                  </a:cubicBezTo>
                  <a:cubicBezTo>
                    <a:pt x="3095" y="3318"/>
                    <a:pt x="2933" y="3129"/>
                    <a:pt x="2707" y="3129"/>
                  </a:cubicBezTo>
                  <a:cubicBezTo>
                    <a:pt x="2586" y="3129"/>
                    <a:pt x="2448" y="3183"/>
                    <a:pt x="2239" y="3337"/>
                  </a:cubicBezTo>
                  <a:cubicBezTo>
                    <a:pt x="2457" y="3389"/>
                    <a:pt x="2674" y="3441"/>
                    <a:pt x="2881" y="3493"/>
                  </a:cubicBezTo>
                  <a:cubicBezTo>
                    <a:pt x="2704" y="3649"/>
                    <a:pt x="2686" y="3698"/>
                    <a:pt x="2741" y="3698"/>
                  </a:cubicBezTo>
                  <a:cubicBezTo>
                    <a:pt x="2836" y="3698"/>
                    <a:pt x="3146" y="3552"/>
                    <a:pt x="3229" y="3552"/>
                  </a:cubicBezTo>
                  <a:cubicBezTo>
                    <a:pt x="3236" y="3552"/>
                    <a:pt x="3241" y="3553"/>
                    <a:pt x="3244" y="3555"/>
                  </a:cubicBezTo>
                  <a:cubicBezTo>
                    <a:pt x="2945" y="3753"/>
                    <a:pt x="2956" y="3813"/>
                    <a:pt x="3078" y="3813"/>
                  </a:cubicBezTo>
                  <a:cubicBezTo>
                    <a:pt x="3244" y="3813"/>
                    <a:pt x="3612" y="3703"/>
                    <a:pt x="3690" y="3679"/>
                  </a:cubicBezTo>
                  <a:lnTo>
                    <a:pt x="3690" y="3679"/>
                  </a:lnTo>
                  <a:cubicBezTo>
                    <a:pt x="3721" y="3721"/>
                    <a:pt x="3441" y="3917"/>
                    <a:pt x="3410" y="4000"/>
                  </a:cubicBezTo>
                  <a:cubicBezTo>
                    <a:pt x="3473" y="4023"/>
                    <a:pt x="3548" y="4035"/>
                    <a:pt x="3631" y="4035"/>
                  </a:cubicBezTo>
                  <a:cubicBezTo>
                    <a:pt x="3918" y="4035"/>
                    <a:pt x="4297" y="3894"/>
                    <a:pt x="4571" y="3597"/>
                  </a:cubicBezTo>
                  <a:lnTo>
                    <a:pt x="4571" y="3597"/>
                  </a:lnTo>
                  <a:cubicBezTo>
                    <a:pt x="4794" y="4044"/>
                    <a:pt x="4531" y="4131"/>
                    <a:pt x="4184" y="4131"/>
                  </a:cubicBezTo>
                  <a:cubicBezTo>
                    <a:pt x="3964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32" y="4255"/>
                    <a:pt x="3039" y="4222"/>
                    <a:pt x="2848" y="4222"/>
                  </a:cubicBezTo>
                  <a:cubicBezTo>
                    <a:pt x="2637" y="4222"/>
                    <a:pt x="2427" y="4262"/>
                    <a:pt x="2395" y="4415"/>
                  </a:cubicBezTo>
                  <a:cubicBezTo>
                    <a:pt x="2395" y="4415"/>
                    <a:pt x="3130" y="4861"/>
                    <a:pt x="3089" y="5016"/>
                  </a:cubicBezTo>
                  <a:cubicBezTo>
                    <a:pt x="2998" y="4968"/>
                    <a:pt x="2905" y="4945"/>
                    <a:pt x="2810" y="4945"/>
                  </a:cubicBezTo>
                  <a:cubicBezTo>
                    <a:pt x="2721" y="4945"/>
                    <a:pt x="2630" y="4965"/>
                    <a:pt x="2540" y="5006"/>
                  </a:cubicBezTo>
                  <a:cubicBezTo>
                    <a:pt x="2706" y="5089"/>
                    <a:pt x="2736" y="5202"/>
                    <a:pt x="2664" y="5368"/>
                  </a:cubicBezTo>
                  <a:cubicBezTo>
                    <a:pt x="2491" y="5242"/>
                    <a:pt x="2416" y="5204"/>
                    <a:pt x="2364" y="5204"/>
                  </a:cubicBezTo>
                  <a:cubicBezTo>
                    <a:pt x="2283" y="5204"/>
                    <a:pt x="2258" y="5298"/>
                    <a:pt x="2006" y="5298"/>
                  </a:cubicBezTo>
                  <a:cubicBezTo>
                    <a:pt x="1955" y="5298"/>
                    <a:pt x="1895" y="5294"/>
                    <a:pt x="1825" y="5285"/>
                  </a:cubicBezTo>
                  <a:lnTo>
                    <a:pt x="1825" y="5285"/>
                  </a:lnTo>
                  <a:cubicBezTo>
                    <a:pt x="1773" y="5617"/>
                    <a:pt x="2674" y="5637"/>
                    <a:pt x="2664" y="5938"/>
                  </a:cubicBezTo>
                  <a:cubicBezTo>
                    <a:pt x="2715" y="5882"/>
                    <a:pt x="2765" y="5858"/>
                    <a:pt x="2815" y="5858"/>
                  </a:cubicBezTo>
                  <a:cubicBezTo>
                    <a:pt x="3021" y="5858"/>
                    <a:pt x="3226" y="6259"/>
                    <a:pt x="3452" y="6383"/>
                  </a:cubicBezTo>
                  <a:cubicBezTo>
                    <a:pt x="3323" y="6418"/>
                    <a:pt x="3168" y="6425"/>
                    <a:pt x="3005" y="6425"/>
                  </a:cubicBezTo>
                  <a:cubicBezTo>
                    <a:pt x="2882" y="6425"/>
                    <a:pt x="2753" y="6421"/>
                    <a:pt x="2628" y="6421"/>
                  </a:cubicBezTo>
                  <a:cubicBezTo>
                    <a:pt x="2321" y="6421"/>
                    <a:pt x="2031" y="6446"/>
                    <a:pt x="1866" y="6622"/>
                  </a:cubicBezTo>
                  <a:cubicBezTo>
                    <a:pt x="2038" y="6864"/>
                    <a:pt x="2503" y="7224"/>
                    <a:pt x="2805" y="7224"/>
                  </a:cubicBezTo>
                  <a:cubicBezTo>
                    <a:pt x="2814" y="7224"/>
                    <a:pt x="2822" y="7224"/>
                    <a:pt x="2830" y="7223"/>
                  </a:cubicBezTo>
                  <a:lnTo>
                    <a:pt x="2830" y="7223"/>
                  </a:lnTo>
                  <a:cubicBezTo>
                    <a:pt x="2809" y="7357"/>
                    <a:pt x="1835" y="7368"/>
                    <a:pt x="1690" y="7368"/>
                  </a:cubicBezTo>
                  <a:cubicBezTo>
                    <a:pt x="1610" y="7719"/>
                    <a:pt x="2588" y="7866"/>
                    <a:pt x="2989" y="7866"/>
                  </a:cubicBezTo>
                  <a:cubicBezTo>
                    <a:pt x="3002" y="7866"/>
                    <a:pt x="3015" y="7866"/>
                    <a:pt x="3026" y="7866"/>
                  </a:cubicBezTo>
                  <a:lnTo>
                    <a:pt x="3026" y="7866"/>
                  </a:lnTo>
                  <a:cubicBezTo>
                    <a:pt x="2674" y="8011"/>
                    <a:pt x="1907" y="8570"/>
                    <a:pt x="1317" y="8632"/>
                  </a:cubicBezTo>
                  <a:cubicBezTo>
                    <a:pt x="1686" y="9057"/>
                    <a:pt x="2063" y="9173"/>
                    <a:pt x="2435" y="9173"/>
                  </a:cubicBezTo>
                  <a:cubicBezTo>
                    <a:pt x="2816" y="9173"/>
                    <a:pt x="3194" y="9052"/>
                    <a:pt x="3555" y="9015"/>
                  </a:cubicBezTo>
                  <a:lnTo>
                    <a:pt x="3555" y="9015"/>
                  </a:lnTo>
                  <a:cubicBezTo>
                    <a:pt x="3472" y="9295"/>
                    <a:pt x="2789" y="9367"/>
                    <a:pt x="2561" y="9388"/>
                  </a:cubicBezTo>
                  <a:cubicBezTo>
                    <a:pt x="2658" y="9524"/>
                    <a:pt x="2781" y="9596"/>
                    <a:pt x="2941" y="9596"/>
                  </a:cubicBezTo>
                  <a:cubicBezTo>
                    <a:pt x="2952" y="9596"/>
                    <a:pt x="2964" y="9596"/>
                    <a:pt x="2975" y="9595"/>
                  </a:cubicBezTo>
                  <a:lnTo>
                    <a:pt x="2975" y="9595"/>
                  </a:lnTo>
                  <a:cubicBezTo>
                    <a:pt x="2839" y="9707"/>
                    <a:pt x="2636" y="9739"/>
                    <a:pt x="2409" y="9739"/>
                  </a:cubicBezTo>
                  <a:cubicBezTo>
                    <a:pt x="2114" y="9739"/>
                    <a:pt x="1776" y="9686"/>
                    <a:pt x="1487" y="9686"/>
                  </a:cubicBezTo>
                  <a:cubicBezTo>
                    <a:pt x="1236" y="9686"/>
                    <a:pt x="1022" y="9726"/>
                    <a:pt x="903" y="9876"/>
                  </a:cubicBezTo>
                  <a:cubicBezTo>
                    <a:pt x="996" y="9979"/>
                    <a:pt x="1110" y="10041"/>
                    <a:pt x="1255" y="10051"/>
                  </a:cubicBezTo>
                  <a:cubicBezTo>
                    <a:pt x="940" y="10288"/>
                    <a:pt x="1078" y="10372"/>
                    <a:pt x="1285" y="10372"/>
                  </a:cubicBezTo>
                  <a:cubicBezTo>
                    <a:pt x="1432" y="10372"/>
                    <a:pt x="1613" y="10330"/>
                    <a:pt x="1690" y="10269"/>
                  </a:cubicBezTo>
                  <a:lnTo>
                    <a:pt x="1690" y="10269"/>
                  </a:lnTo>
                  <a:cubicBezTo>
                    <a:pt x="1752" y="10341"/>
                    <a:pt x="1566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2" y="10472"/>
                    <a:pt x="1967" y="10501"/>
                    <a:pt x="2046" y="10501"/>
                  </a:cubicBezTo>
                  <a:cubicBezTo>
                    <a:pt x="2110" y="10501"/>
                    <a:pt x="2184" y="10482"/>
                    <a:pt x="2291" y="10414"/>
                  </a:cubicBezTo>
                  <a:lnTo>
                    <a:pt x="2291" y="10414"/>
                  </a:lnTo>
                  <a:cubicBezTo>
                    <a:pt x="2275" y="10604"/>
                    <a:pt x="2261" y="10677"/>
                    <a:pt x="2301" y="10677"/>
                  </a:cubicBezTo>
                  <a:cubicBezTo>
                    <a:pt x="2338" y="10677"/>
                    <a:pt x="2418" y="10617"/>
                    <a:pt x="2581" y="10528"/>
                  </a:cubicBezTo>
                  <a:lnTo>
                    <a:pt x="2581" y="10528"/>
                  </a:lnTo>
                  <a:cubicBezTo>
                    <a:pt x="2529" y="10735"/>
                    <a:pt x="3017" y="10787"/>
                    <a:pt x="3234" y="10787"/>
                  </a:cubicBezTo>
                  <a:cubicBezTo>
                    <a:pt x="3055" y="11013"/>
                    <a:pt x="2789" y="11074"/>
                    <a:pt x="2511" y="11074"/>
                  </a:cubicBezTo>
                  <a:cubicBezTo>
                    <a:pt x="2227" y="11074"/>
                    <a:pt x="1931" y="11010"/>
                    <a:pt x="1700" y="10995"/>
                  </a:cubicBezTo>
                  <a:lnTo>
                    <a:pt x="1700" y="10995"/>
                  </a:lnTo>
                  <a:cubicBezTo>
                    <a:pt x="1818" y="11157"/>
                    <a:pt x="1836" y="11213"/>
                    <a:pt x="1762" y="11213"/>
                  </a:cubicBezTo>
                  <a:cubicBezTo>
                    <a:pt x="1648" y="11213"/>
                    <a:pt x="1315" y="11080"/>
                    <a:pt x="799" y="11005"/>
                  </a:cubicBezTo>
                  <a:lnTo>
                    <a:pt x="799" y="11005"/>
                  </a:lnTo>
                  <a:cubicBezTo>
                    <a:pt x="965" y="11160"/>
                    <a:pt x="1131" y="11243"/>
                    <a:pt x="1338" y="11264"/>
                  </a:cubicBezTo>
                  <a:cubicBezTo>
                    <a:pt x="928" y="11329"/>
                    <a:pt x="1363" y="11629"/>
                    <a:pt x="1771" y="11629"/>
                  </a:cubicBezTo>
                  <a:cubicBezTo>
                    <a:pt x="1818" y="11629"/>
                    <a:pt x="1863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5" y="11784"/>
                    <a:pt x="2015" y="11784"/>
                  </a:cubicBezTo>
                  <a:cubicBezTo>
                    <a:pt x="2089" y="11784"/>
                    <a:pt x="2175" y="11759"/>
                    <a:pt x="2229" y="11709"/>
                  </a:cubicBezTo>
                  <a:lnTo>
                    <a:pt x="2229" y="11709"/>
                  </a:lnTo>
                  <a:cubicBezTo>
                    <a:pt x="2096" y="11891"/>
                    <a:pt x="2072" y="11980"/>
                    <a:pt x="2158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3" y="12052"/>
                    <a:pt x="664" y="12445"/>
                  </a:cubicBezTo>
                  <a:cubicBezTo>
                    <a:pt x="558" y="12392"/>
                    <a:pt x="454" y="12366"/>
                    <a:pt x="354" y="12366"/>
                  </a:cubicBezTo>
                  <a:cubicBezTo>
                    <a:pt x="260" y="12366"/>
                    <a:pt x="170" y="12389"/>
                    <a:pt x="84" y="12434"/>
                  </a:cubicBezTo>
                  <a:cubicBezTo>
                    <a:pt x="129" y="12479"/>
                    <a:pt x="584" y="13126"/>
                    <a:pt x="929" y="13126"/>
                  </a:cubicBezTo>
                  <a:cubicBezTo>
                    <a:pt x="986" y="13126"/>
                    <a:pt x="1041" y="13108"/>
                    <a:pt x="1089" y="13067"/>
                  </a:cubicBezTo>
                  <a:lnTo>
                    <a:pt x="1089" y="13067"/>
                  </a:lnTo>
                  <a:cubicBezTo>
                    <a:pt x="1566" y="13399"/>
                    <a:pt x="654" y="13440"/>
                    <a:pt x="530" y="13471"/>
                  </a:cubicBezTo>
                  <a:cubicBezTo>
                    <a:pt x="634" y="13561"/>
                    <a:pt x="748" y="13605"/>
                    <a:pt x="871" y="13605"/>
                  </a:cubicBezTo>
                  <a:cubicBezTo>
                    <a:pt x="931" y="13605"/>
                    <a:pt x="993" y="13595"/>
                    <a:pt x="1058" y="13574"/>
                  </a:cubicBezTo>
                  <a:lnTo>
                    <a:pt x="1058" y="13574"/>
                  </a:lnTo>
                  <a:cubicBezTo>
                    <a:pt x="907" y="13667"/>
                    <a:pt x="750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1" y="13895"/>
                    <a:pt x="1052" y="13920"/>
                    <a:pt x="1176" y="13920"/>
                  </a:cubicBezTo>
                  <a:cubicBezTo>
                    <a:pt x="1273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17" y="14041"/>
                    <a:pt x="1732" y="14051"/>
                  </a:cubicBezTo>
                  <a:cubicBezTo>
                    <a:pt x="1625" y="14167"/>
                    <a:pt x="1403" y="14196"/>
                    <a:pt x="1162" y="14196"/>
                  </a:cubicBezTo>
                  <a:cubicBezTo>
                    <a:pt x="926" y="14196"/>
                    <a:pt x="671" y="14169"/>
                    <a:pt x="485" y="14169"/>
                  </a:cubicBezTo>
                  <a:cubicBezTo>
                    <a:pt x="436" y="14169"/>
                    <a:pt x="391" y="14170"/>
                    <a:pt x="353" y="14175"/>
                  </a:cubicBezTo>
                  <a:cubicBezTo>
                    <a:pt x="668" y="14342"/>
                    <a:pt x="664" y="14364"/>
                    <a:pt x="560" y="14364"/>
                  </a:cubicBezTo>
                  <a:cubicBezTo>
                    <a:pt x="523" y="14364"/>
                    <a:pt x="474" y="14361"/>
                    <a:pt x="421" y="14361"/>
                  </a:cubicBezTo>
                  <a:cubicBezTo>
                    <a:pt x="290" y="14361"/>
                    <a:pt x="142" y="14378"/>
                    <a:pt x="125" y="14497"/>
                  </a:cubicBezTo>
                  <a:cubicBezTo>
                    <a:pt x="118" y="14555"/>
                    <a:pt x="183" y="14575"/>
                    <a:pt x="276" y="14575"/>
                  </a:cubicBezTo>
                  <a:cubicBezTo>
                    <a:pt x="447" y="14575"/>
                    <a:pt x="711" y="14507"/>
                    <a:pt x="778" y="14486"/>
                  </a:cubicBezTo>
                  <a:lnTo>
                    <a:pt x="778" y="14486"/>
                  </a:lnTo>
                  <a:cubicBezTo>
                    <a:pt x="544" y="14782"/>
                    <a:pt x="763" y="14895"/>
                    <a:pt x="1003" y="14895"/>
                  </a:cubicBezTo>
                  <a:cubicBezTo>
                    <a:pt x="1124" y="14895"/>
                    <a:pt x="1251" y="14866"/>
                    <a:pt x="1327" y="14818"/>
                  </a:cubicBezTo>
                  <a:lnTo>
                    <a:pt x="1327" y="14818"/>
                  </a:lnTo>
                  <a:cubicBezTo>
                    <a:pt x="1338" y="14911"/>
                    <a:pt x="1327" y="15004"/>
                    <a:pt x="1317" y="15108"/>
                  </a:cubicBezTo>
                  <a:cubicBezTo>
                    <a:pt x="830" y="15222"/>
                    <a:pt x="250" y="15315"/>
                    <a:pt x="208" y="15326"/>
                  </a:cubicBezTo>
                  <a:cubicBezTo>
                    <a:pt x="208" y="15407"/>
                    <a:pt x="256" y="15451"/>
                    <a:pt x="347" y="15451"/>
                  </a:cubicBezTo>
                  <a:cubicBezTo>
                    <a:pt x="384" y="15451"/>
                    <a:pt x="427" y="15444"/>
                    <a:pt x="478" y="15429"/>
                  </a:cubicBezTo>
                  <a:lnTo>
                    <a:pt x="478" y="15429"/>
                  </a:lnTo>
                  <a:cubicBezTo>
                    <a:pt x="436" y="15481"/>
                    <a:pt x="1" y="15647"/>
                    <a:pt x="42" y="15761"/>
                  </a:cubicBezTo>
                  <a:cubicBezTo>
                    <a:pt x="229" y="15719"/>
                    <a:pt x="405" y="15678"/>
                    <a:pt x="581" y="15637"/>
                  </a:cubicBezTo>
                  <a:lnTo>
                    <a:pt x="581" y="15637"/>
                  </a:lnTo>
                  <a:cubicBezTo>
                    <a:pt x="454" y="15827"/>
                    <a:pt x="452" y="15960"/>
                    <a:pt x="588" y="15960"/>
                  </a:cubicBezTo>
                  <a:cubicBezTo>
                    <a:pt x="652" y="15960"/>
                    <a:pt x="746" y="15931"/>
                    <a:pt x="871" y="15865"/>
                  </a:cubicBezTo>
                  <a:lnTo>
                    <a:pt x="871" y="15865"/>
                  </a:lnTo>
                  <a:cubicBezTo>
                    <a:pt x="859" y="15973"/>
                    <a:pt x="934" y="16002"/>
                    <a:pt x="1053" y="16002"/>
                  </a:cubicBezTo>
                  <a:cubicBezTo>
                    <a:pt x="1196" y="16002"/>
                    <a:pt x="1403" y="15960"/>
                    <a:pt x="1602" y="15960"/>
                  </a:cubicBezTo>
                  <a:cubicBezTo>
                    <a:pt x="1649" y="15960"/>
                    <a:pt x="1696" y="15962"/>
                    <a:pt x="1742" y="15968"/>
                  </a:cubicBezTo>
                  <a:cubicBezTo>
                    <a:pt x="1524" y="16040"/>
                    <a:pt x="1244" y="16051"/>
                    <a:pt x="1089" y="16217"/>
                  </a:cubicBezTo>
                  <a:cubicBezTo>
                    <a:pt x="1148" y="16246"/>
                    <a:pt x="1209" y="16258"/>
                    <a:pt x="1271" y="16258"/>
                  </a:cubicBezTo>
                  <a:cubicBezTo>
                    <a:pt x="1318" y="16258"/>
                    <a:pt x="1365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3" y="16413"/>
                    <a:pt x="1276" y="16517"/>
                  </a:cubicBezTo>
                  <a:cubicBezTo>
                    <a:pt x="1442" y="16455"/>
                    <a:pt x="1607" y="16403"/>
                    <a:pt x="1773" y="16351"/>
                  </a:cubicBezTo>
                  <a:lnTo>
                    <a:pt x="1773" y="16351"/>
                  </a:lnTo>
                  <a:cubicBezTo>
                    <a:pt x="1640" y="16602"/>
                    <a:pt x="1773" y="16693"/>
                    <a:pt x="1960" y="16693"/>
                  </a:cubicBezTo>
                  <a:cubicBezTo>
                    <a:pt x="2136" y="16693"/>
                    <a:pt x="2361" y="16612"/>
                    <a:pt x="2457" y="16507"/>
                  </a:cubicBezTo>
                  <a:cubicBezTo>
                    <a:pt x="2485" y="16660"/>
                    <a:pt x="2513" y="16724"/>
                    <a:pt x="2558" y="16724"/>
                  </a:cubicBezTo>
                  <a:cubicBezTo>
                    <a:pt x="2613" y="16724"/>
                    <a:pt x="2693" y="16629"/>
                    <a:pt x="2830" y="16486"/>
                  </a:cubicBezTo>
                  <a:cubicBezTo>
                    <a:pt x="2861" y="16669"/>
                    <a:pt x="2940" y="16736"/>
                    <a:pt x="3043" y="16736"/>
                  </a:cubicBezTo>
                  <a:cubicBezTo>
                    <a:pt x="3320" y="16736"/>
                    <a:pt x="3768" y="16247"/>
                    <a:pt x="3896" y="16247"/>
                  </a:cubicBezTo>
                  <a:cubicBezTo>
                    <a:pt x="3924" y="16247"/>
                    <a:pt x="3937" y="16271"/>
                    <a:pt x="3928" y="16330"/>
                  </a:cubicBezTo>
                  <a:cubicBezTo>
                    <a:pt x="4021" y="16238"/>
                    <a:pt x="4104" y="16144"/>
                    <a:pt x="4198" y="16051"/>
                  </a:cubicBezTo>
                  <a:cubicBezTo>
                    <a:pt x="4236" y="16105"/>
                    <a:pt x="4260" y="16129"/>
                    <a:pt x="4275" y="16129"/>
                  </a:cubicBezTo>
                  <a:cubicBezTo>
                    <a:pt x="4310" y="16129"/>
                    <a:pt x="4303" y="16011"/>
                    <a:pt x="4332" y="15854"/>
                  </a:cubicBezTo>
                  <a:cubicBezTo>
                    <a:pt x="4809" y="16072"/>
                    <a:pt x="4467" y="16631"/>
                    <a:pt x="4332" y="17014"/>
                  </a:cubicBezTo>
                  <a:lnTo>
                    <a:pt x="5420" y="17014"/>
                  </a:lnTo>
                  <a:cubicBezTo>
                    <a:pt x="5430" y="16745"/>
                    <a:pt x="5317" y="16496"/>
                    <a:pt x="5327" y="16206"/>
                  </a:cubicBezTo>
                  <a:cubicBezTo>
                    <a:pt x="5330" y="16206"/>
                    <a:pt x="5334" y="16205"/>
                    <a:pt x="5338" y="16205"/>
                  </a:cubicBezTo>
                  <a:cubicBezTo>
                    <a:pt x="5463" y="16205"/>
                    <a:pt x="5565" y="16457"/>
                    <a:pt x="5595" y="16457"/>
                  </a:cubicBezTo>
                  <a:cubicBezTo>
                    <a:pt x="5606" y="16457"/>
                    <a:pt x="5607" y="16423"/>
                    <a:pt x="5596" y="16330"/>
                  </a:cubicBezTo>
                  <a:lnTo>
                    <a:pt x="5596" y="16330"/>
                  </a:lnTo>
                  <a:cubicBezTo>
                    <a:pt x="5795" y="16547"/>
                    <a:pt x="6292" y="16694"/>
                    <a:pt x="6634" y="16694"/>
                  </a:cubicBezTo>
                  <a:cubicBezTo>
                    <a:pt x="6898" y="16694"/>
                    <a:pt x="7069" y="16605"/>
                    <a:pt x="6933" y="16393"/>
                  </a:cubicBezTo>
                  <a:lnTo>
                    <a:pt x="6933" y="16393"/>
                  </a:lnTo>
                  <a:cubicBezTo>
                    <a:pt x="7057" y="16442"/>
                    <a:pt x="7534" y="16629"/>
                    <a:pt x="7850" y="16629"/>
                  </a:cubicBezTo>
                  <a:cubicBezTo>
                    <a:pt x="8062" y="16629"/>
                    <a:pt x="8202" y="16545"/>
                    <a:pt x="8114" y="16279"/>
                  </a:cubicBezTo>
                  <a:lnTo>
                    <a:pt x="8114" y="16279"/>
                  </a:lnTo>
                  <a:cubicBezTo>
                    <a:pt x="8253" y="16372"/>
                    <a:pt x="8726" y="16556"/>
                    <a:pt x="8972" y="16556"/>
                  </a:cubicBezTo>
                  <a:cubicBezTo>
                    <a:pt x="9000" y="16556"/>
                    <a:pt x="9025" y="16554"/>
                    <a:pt x="9047" y="16548"/>
                  </a:cubicBezTo>
                  <a:cubicBezTo>
                    <a:pt x="8930" y="16362"/>
                    <a:pt x="8976" y="16335"/>
                    <a:pt x="9034" y="16335"/>
                  </a:cubicBezTo>
                  <a:cubicBezTo>
                    <a:pt x="9058" y="16335"/>
                    <a:pt x="9084" y="16339"/>
                    <a:pt x="9101" y="16339"/>
                  </a:cubicBezTo>
                  <a:cubicBezTo>
                    <a:pt x="9144" y="16339"/>
                    <a:pt x="9140" y="16313"/>
                    <a:pt x="8943" y="16134"/>
                  </a:cubicBezTo>
                  <a:lnTo>
                    <a:pt x="8943" y="16134"/>
                  </a:lnTo>
                  <a:cubicBezTo>
                    <a:pt x="9098" y="16185"/>
                    <a:pt x="9264" y="16248"/>
                    <a:pt x="9420" y="16300"/>
                  </a:cubicBezTo>
                  <a:cubicBezTo>
                    <a:pt x="9339" y="16402"/>
                    <a:pt x="9238" y="16546"/>
                    <a:pt x="9265" y="16546"/>
                  </a:cubicBezTo>
                  <a:cubicBezTo>
                    <a:pt x="9290" y="16546"/>
                    <a:pt x="9424" y="16423"/>
                    <a:pt x="9782" y="16030"/>
                  </a:cubicBezTo>
                  <a:cubicBezTo>
                    <a:pt x="9378" y="15978"/>
                    <a:pt x="8902" y="15957"/>
                    <a:pt x="8539" y="15740"/>
                  </a:cubicBezTo>
                  <a:cubicBezTo>
                    <a:pt x="8564" y="15701"/>
                    <a:pt x="8601" y="15688"/>
                    <a:pt x="8639" y="15688"/>
                  </a:cubicBezTo>
                  <a:cubicBezTo>
                    <a:pt x="8715" y="15688"/>
                    <a:pt x="8798" y="15739"/>
                    <a:pt x="8820" y="15739"/>
                  </a:cubicBezTo>
                  <a:cubicBezTo>
                    <a:pt x="8838" y="15739"/>
                    <a:pt x="8819" y="15709"/>
                    <a:pt x="8736" y="15605"/>
                  </a:cubicBezTo>
                  <a:cubicBezTo>
                    <a:pt x="8868" y="15605"/>
                    <a:pt x="8967" y="15614"/>
                    <a:pt x="9025" y="15614"/>
                  </a:cubicBezTo>
                  <a:cubicBezTo>
                    <a:pt x="9123" y="15614"/>
                    <a:pt x="9109" y="15590"/>
                    <a:pt x="8953" y="15460"/>
                  </a:cubicBezTo>
                  <a:cubicBezTo>
                    <a:pt x="9441" y="15450"/>
                    <a:pt x="9492" y="15398"/>
                    <a:pt x="9119" y="15305"/>
                  </a:cubicBezTo>
                  <a:cubicBezTo>
                    <a:pt x="9410" y="15295"/>
                    <a:pt x="9458" y="15236"/>
                    <a:pt x="9254" y="15129"/>
                  </a:cubicBezTo>
                  <a:lnTo>
                    <a:pt x="9254" y="15129"/>
                  </a:lnTo>
                  <a:cubicBezTo>
                    <a:pt x="9365" y="15184"/>
                    <a:pt x="9453" y="15212"/>
                    <a:pt x="9521" y="15212"/>
                  </a:cubicBezTo>
                  <a:cubicBezTo>
                    <a:pt x="9604" y="15212"/>
                    <a:pt x="9656" y="15171"/>
                    <a:pt x="9678" y="15087"/>
                  </a:cubicBezTo>
                  <a:cubicBezTo>
                    <a:pt x="9243" y="14911"/>
                    <a:pt x="9275" y="14942"/>
                    <a:pt x="9741" y="14911"/>
                  </a:cubicBezTo>
                  <a:cubicBezTo>
                    <a:pt x="9754" y="14767"/>
                    <a:pt x="9684" y="14697"/>
                    <a:pt x="9528" y="14697"/>
                  </a:cubicBezTo>
                  <a:cubicBezTo>
                    <a:pt x="9438" y="14697"/>
                    <a:pt x="9319" y="14721"/>
                    <a:pt x="9171" y="14766"/>
                  </a:cubicBezTo>
                  <a:cubicBezTo>
                    <a:pt x="9171" y="14621"/>
                    <a:pt x="9927" y="14642"/>
                    <a:pt x="9814" y="14424"/>
                  </a:cubicBezTo>
                  <a:lnTo>
                    <a:pt x="9814" y="14424"/>
                  </a:lnTo>
                  <a:cubicBezTo>
                    <a:pt x="9596" y="14476"/>
                    <a:pt x="9378" y="14518"/>
                    <a:pt x="9150" y="14559"/>
                  </a:cubicBezTo>
                  <a:cubicBezTo>
                    <a:pt x="9378" y="14486"/>
                    <a:pt x="9451" y="14393"/>
                    <a:pt x="9368" y="14290"/>
                  </a:cubicBezTo>
                  <a:lnTo>
                    <a:pt x="9368" y="14290"/>
                  </a:lnTo>
                  <a:cubicBezTo>
                    <a:pt x="9006" y="14358"/>
                    <a:pt x="8620" y="14443"/>
                    <a:pt x="8248" y="14443"/>
                  </a:cubicBezTo>
                  <a:cubicBezTo>
                    <a:pt x="7778" y="14443"/>
                    <a:pt x="7331" y="14308"/>
                    <a:pt x="6985" y="13834"/>
                  </a:cubicBezTo>
                  <a:lnTo>
                    <a:pt x="6985" y="13834"/>
                  </a:lnTo>
                  <a:cubicBezTo>
                    <a:pt x="7189" y="13963"/>
                    <a:pt x="7275" y="13998"/>
                    <a:pt x="7314" y="13998"/>
                  </a:cubicBezTo>
                  <a:cubicBezTo>
                    <a:pt x="7357" y="13998"/>
                    <a:pt x="7339" y="13953"/>
                    <a:pt x="7360" y="13953"/>
                  </a:cubicBezTo>
                  <a:cubicBezTo>
                    <a:pt x="7379" y="13953"/>
                    <a:pt x="7434" y="13993"/>
                    <a:pt x="7606" y="14145"/>
                  </a:cubicBezTo>
                  <a:cubicBezTo>
                    <a:pt x="7578" y="13949"/>
                    <a:pt x="7564" y="13872"/>
                    <a:pt x="7606" y="13872"/>
                  </a:cubicBezTo>
                  <a:cubicBezTo>
                    <a:pt x="7655" y="13872"/>
                    <a:pt x="7779" y="13978"/>
                    <a:pt x="8041" y="14124"/>
                  </a:cubicBezTo>
                  <a:cubicBezTo>
                    <a:pt x="8023" y="13938"/>
                    <a:pt x="8098" y="13871"/>
                    <a:pt x="8208" y="13871"/>
                  </a:cubicBezTo>
                  <a:cubicBezTo>
                    <a:pt x="8343" y="13871"/>
                    <a:pt x="8532" y="13973"/>
                    <a:pt x="8663" y="14082"/>
                  </a:cubicBezTo>
                  <a:cubicBezTo>
                    <a:pt x="8787" y="13999"/>
                    <a:pt x="8736" y="13896"/>
                    <a:pt x="8529" y="13781"/>
                  </a:cubicBezTo>
                  <a:cubicBezTo>
                    <a:pt x="8569" y="13742"/>
                    <a:pt x="9427" y="13605"/>
                    <a:pt x="9554" y="13605"/>
                  </a:cubicBezTo>
                  <a:cubicBezTo>
                    <a:pt x="9559" y="13605"/>
                    <a:pt x="9562" y="13605"/>
                    <a:pt x="9565" y="13606"/>
                  </a:cubicBezTo>
                  <a:cubicBezTo>
                    <a:pt x="9420" y="13523"/>
                    <a:pt x="9275" y="13440"/>
                    <a:pt x="9130" y="13367"/>
                  </a:cubicBezTo>
                  <a:cubicBezTo>
                    <a:pt x="9148" y="13365"/>
                    <a:pt x="9166" y="13365"/>
                    <a:pt x="9184" y="13365"/>
                  </a:cubicBezTo>
                  <a:cubicBezTo>
                    <a:pt x="9333" y="13365"/>
                    <a:pt x="9473" y="13410"/>
                    <a:pt x="9609" y="13410"/>
                  </a:cubicBezTo>
                  <a:cubicBezTo>
                    <a:pt x="9682" y="13410"/>
                    <a:pt x="9753" y="13397"/>
                    <a:pt x="9824" y="13357"/>
                  </a:cubicBezTo>
                  <a:cubicBezTo>
                    <a:pt x="9742" y="13276"/>
                    <a:pt x="9642" y="13233"/>
                    <a:pt x="9528" y="13233"/>
                  </a:cubicBezTo>
                  <a:cubicBezTo>
                    <a:pt x="9496" y="13233"/>
                    <a:pt x="9463" y="13236"/>
                    <a:pt x="9430" y="13243"/>
                  </a:cubicBezTo>
                  <a:cubicBezTo>
                    <a:pt x="9648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9" y="12450"/>
                  </a:cubicBezTo>
                  <a:cubicBezTo>
                    <a:pt x="8007" y="12450"/>
                    <a:pt x="8152" y="12455"/>
                    <a:pt x="8287" y="12455"/>
                  </a:cubicBezTo>
                  <a:cubicBezTo>
                    <a:pt x="8679" y="12455"/>
                    <a:pt x="8986" y="12412"/>
                    <a:pt x="9761" y="12082"/>
                  </a:cubicBezTo>
                  <a:cubicBezTo>
                    <a:pt x="9606" y="12031"/>
                    <a:pt x="9565" y="11865"/>
                    <a:pt x="9441" y="11824"/>
                  </a:cubicBezTo>
                  <a:cubicBezTo>
                    <a:pt x="9586" y="11761"/>
                    <a:pt x="9741" y="11709"/>
                    <a:pt x="9886" y="11647"/>
                  </a:cubicBezTo>
                  <a:lnTo>
                    <a:pt x="9886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7" y="11648"/>
                    <a:pt x="8119" y="11396"/>
                    <a:pt x="7990" y="11326"/>
                  </a:cubicBezTo>
                  <a:cubicBezTo>
                    <a:pt x="8132" y="11231"/>
                    <a:pt x="8274" y="11184"/>
                    <a:pt x="8418" y="11184"/>
                  </a:cubicBezTo>
                  <a:cubicBezTo>
                    <a:pt x="8526" y="11184"/>
                    <a:pt x="8635" y="11211"/>
                    <a:pt x="8746" y="11264"/>
                  </a:cubicBezTo>
                  <a:cubicBezTo>
                    <a:pt x="8514" y="11128"/>
                    <a:pt x="8504" y="11060"/>
                    <a:pt x="8722" y="11060"/>
                  </a:cubicBezTo>
                  <a:cubicBezTo>
                    <a:pt x="8786" y="11060"/>
                    <a:pt x="8870" y="11066"/>
                    <a:pt x="8974" y="11078"/>
                  </a:cubicBezTo>
                  <a:cubicBezTo>
                    <a:pt x="8870" y="11025"/>
                    <a:pt x="8787" y="10995"/>
                    <a:pt x="8715" y="10953"/>
                  </a:cubicBezTo>
                  <a:lnTo>
                    <a:pt x="8715" y="10953"/>
                  </a:lnTo>
                  <a:cubicBezTo>
                    <a:pt x="8722" y="10954"/>
                    <a:pt x="8729" y="10955"/>
                    <a:pt x="8737" y="10955"/>
                  </a:cubicBezTo>
                  <a:cubicBezTo>
                    <a:pt x="8893" y="10955"/>
                    <a:pt x="9217" y="10760"/>
                    <a:pt x="9305" y="10622"/>
                  </a:cubicBezTo>
                  <a:lnTo>
                    <a:pt x="9305" y="10622"/>
                  </a:lnTo>
                  <a:cubicBezTo>
                    <a:pt x="9301" y="10628"/>
                    <a:pt x="9282" y="10631"/>
                    <a:pt x="9250" y="10631"/>
                  </a:cubicBezTo>
                  <a:cubicBezTo>
                    <a:pt x="8955" y="10631"/>
                    <a:pt x="7602" y="10393"/>
                    <a:pt x="7461" y="10300"/>
                  </a:cubicBezTo>
                  <a:cubicBezTo>
                    <a:pt x="7721" y="10249"/>
                    <a:pt x="8446" y="10352"/>
                    <a:pt x="8228" y="10104"/>
                  </a:cubicBezTo>
                  <a:lnTo>
                    <a:pt x="8228" y="10104"/>
                  </a:lnTo>
                  <a:cubicBezTo>
                    <a:pt x="8291" y="10124"/>
                    <a:pt x="8342" y="10133"/>
                    <a:pt x="8384" y="10133"/>
                  </a:cubicBezTo>
                  <a:cubicBezTo>
                    <a:pt x="8637" y="10133"/>
                    <a:pt x="8549" y="9792"/>
                    <a:pt x="8736" y="9533"/>
                  </a:cubicBezTo>
                  <a:cubicBezTo>
                    <a:pt x="8721" y="9531"/>
                    <a:pt x="8706" y="9529"/>
                    <a:pt x="8689" y="9529"/>
                  </a:cubicBezTo>
                  <a:cubicBezTo>
                    <a:pt x="8486" y="9529"/>
                    <a:pt x="8140" y="9708"/>
                    <a:pt x="7876" y="9708"/>
                  </a:cubicBezTo>
                  <a:cubicBezTo>
                    <a:pt x="7733" y="9708"/>
                    <a:pt x="7614" y="9655"/>
                    <a:pt x="7555" y="9492"/>
                  </a:cubicBezTo>
                  <a:cubicBezTo>
                    <a:pt x="7583" y="9482"/>
                    <a:pt x="7611" y="9479"/>
                    <a:pt x="7639" y="9479"/>
                  </a:cubicBezTo>
                  <a:cubicBezTo>
                    <a:pt x="7717" y="9479"/>
                    <a:pt x="7793" y="9506"/>
                    <a:pt x="7876" y="9506"/>
                  </a:cubicBezTo>
                  <a:cubicBezTo>
                    <a:pt x="7893" y="9506"/>
                    <a:pt x="7910" y="9505"/>
                    <a:pt x="7928" y="9503"/>
                  </a:cubicBezTo>
                  <a:cubicBezTo>
                    <a:pt x="7896" y="9420"/>
                    <a:pt x="7845" y="9347"/>
                    <a:pt x="7762" y="9285"/>
                  </a:cubicBezTo>
                  <a:cubicBezTo>
                    <a:pt x="8021" y="9254"/>
                    <a:pt x="8083" y="9222"/>
                    <a:pt x="8104" y="8985"/>
                  </a:cubicBezTo>
                  <a:lnTo>
                    <a:pt x="8104" y="8985"/>
                  </a:lnTo>
                  <a:cubicBezTo>
                    <a:pt x="7985" y="9038"/>
                    <a:pt x="7658" y="9090"/>
                    <a:pt x="7343" y="9090"/>
                  </a:cubicBezTo>
                  <a:cubicBezTo>
                    <a:pt x="7053" y="9090"/>
                    <a:pt x="6773" y="9046"/>
                    <a:pt x="6674" y="8922"/>
                  </a:cubicBezTo>
                  <a:lnTo>
                    <a:pt x="6674" y="8922"/>
                  </a:lnTo>
                  <a:cubicBezTo>
                    <a:pt x="6683" y="8924"/>
                    <a:pt x="6694" y="8925"/>
                    <a:pt x="6707" y="8925"/>
                  </a:cubicBezTo>
                  <a:cubicBezTo>
                    <a:pt x="6863" y="8925"/>
                    <a:pt x="7253" y="8814"/>
                    <a:pt x="7493" y="8757"/>
                  </a:cubicBezTo>
                  <a:cubicBezTo>
                    <a:pt x="7399" y="8674"/>
                    <a:pt x="7306" y="8580"/>
                    <a:pt x="7212" y="8497"/>
                  </a:cubicBezTo>
                  <a:cubicBezTo>
                    <a:pt x="7275" y="8497"/>
                    <a:pt x="8207" y="8342"/>
                    <a:pt x="7959" y="8197"/>
                  </a:cubicBezTo>
                  <a:cubicBezTo>
                    <a:pt x="8280" y="8083"/>
                    <a:pt x="8269" y="8011"/>
                    <a:pt x="7949" y="7979"/>
                  </a:cubicBezTo>
                  <a:cubicBezTo>
                    <a:pt x="8029" y="7886"/>
                    <a:pt x="7914" y="7860"/>
                    <a:pt x="7761" y="7860"/>
                  </a:cubicBezTo>
                  <a:cubicBezTo>
                    <a:pt x="7571" y="7860"/>
                    <a:pt x="7322" y="7900"/>
                    <a:pt x="7310" y="7900"/>
                  </a:cubicBezTo>
                  <a:cubicBezTo>
                    <a:pt x="7308" y="7900"/>
                    <a:pt x="7313" y="7899"/>
                    <a:pt x="7327" y="7896"/>
                  </a:cubicBezTo>
                  <a:cubicBezTo>
                    <a:pt x="7233" y="7762"/>
                    <a:pt x="7606" y="7783"/>
                    <a:pt x="7503" y="7668"/>
                  </a:cubicBezTo>
                  <a:lnTo>
                    <a:pt x="7503" y="7668"/>
                  </a:lnTo>
                  <a:cubicBezTo>
                    <a:pt x="7478" y="7673"/>
                    <a:pt x="7164" y="7748"/>
                    <a:pt x="6823" y="7748"/>
                  </a:cubicBezTo>
                  <a:cubicBezTo>
                    <a:pt x="6465" y="7748"/>
                    <a:pt x="6076" y="7666"/>
                    <a:pt x="5959" y="7337"/>
                  </a:cubicBezTo>
                  <a:lnTo>
                    <a:pt x="5959" y="7337"/>
                  </a:lnTo>
                  <a:cubicBezTo>
                    <a:pt x="6192" y="7443"/>
                    <a:pt x="6392" y="7488"/>
                    <a:pt x="6569" y="7488"/>
                  </a:cubicBezTo>
                  <a:cubicBezTo>
                    <a:pt x="7149" y="7488"/>
                    <a:pt x="7486" y="7014"/>
                    <a:pt x="7938" y="6705"/>
                  </a:cubicBezTo>
                  <a:cubicBezTo>
                    <a:pt x="7710" y="6642"/>
                    <a:pt x="7567" y="6630"/>
                    <a:pt x="7447" y="6630"/>
                  </a:cubicBezTo>
                  <a:cubicBezTo>
                    <a:pt x="7370" y="6630"/>
                    <a:pt x="7303" y="6635"/>
                    <a:pt x="7229" y="6635"/>
                  </a:cubicBezTo>
                  <a:cubicBezTo>
                    <a:pt x="7112" y="6635"/>
                    <a:pt x="6979" y="6623"/>
                    <a:pt x="6767" y="6560"/>
                  </a:cubicBezTo>
                  <a:cubicBezTo>
                    <a:pt x="7037" y="6456"/>
                    <a:pt x="5565" y="6363"/>
                    <a:pt x="5306" y="5980"/>
                  </a:cubicBezTo>
                  <a:lnTo>
                    <a:pt x="5306" y="5980"/>
                  </a:lnTo>
                  <a:cubicBezTo>
                    <a:pt x="5419" y="6027"/>
                    <a:pt x="5687" y="6084"/>
                    <a:pt x="5913" y="6084"/>
                  </a:cubicBezTo>
                  <a:cubicBezTo>
                    <a:pt x="6083" y="6084"/>
                    <a:pt x="6230" y="6052"/>
                    <a:pt x="6270" y="5959"/>
                  </a:cubicBezTo>
                  <a:lnTo>
                    <a:pt x="6270" y="5959"/>
                  </a:lnTo>
                  <a:cubicBezTo>
                    <a:pt x="6267" y="6073"/>
                    <a:pt x="6332" y="6112"/>
                    <a:pt x="6424" y="6112"/>
                  </a:cubicBezTo>
                  <a:cubicBezTo>
                    <a:pt x="6623" y="6112"/>
                    <a:pt x="6946" y="5927"/>
                    <a:pt x="6954" y="5927"/>
                  </a:cubicBezTo>
                  <a:cubicBezTo>
                    <a:pt x="6922" y="5865"/>
                    <a:pt x="6881" y="5586"/>
                    <a:pt x="6912" y="5565"/>
                  </a:cubicBezTo>
                  <a:lnTo>
                    <a:pt x="6912" y="5565"/>
                  </a:lnTo>
                  <a:cubicBezTo>
                    <a:pt x="6945" y="5589"/>
                    <a:pt x="7003" y="5600"/>
                    <a:pt x="7072" y="5600"/>
                  </a:cubicBezTo>
                  <a:cubicBezTo>
                    <a:pt x="7304" y="5600"/>
                    <a:pt x="7660" y="5477"/>
                    <a:pt x="7596" y="5317"/>
                  </a:cubicBezTo>
                  <a:cubicBezTo>
                    <a:pt x="7127" y="5317"/>
                    <a:pt x="7240" y="5181"/>
                    <a:pt x="7205" y="5181"/>
                  </a:cubicBezTo>
                  <a:cubicBezTo>
                    <a:pt x="7185" y="5181"/>
                    <a:pt x="7113" y="5229"/>
                    <a:pt x="6839" y="5379"/>
                  </a:cubicBezTo>
                  <a:cubicBezTo>
                    <a:pt x="6777" y="5285"/>
                    <a:pt x="6767" y="5244"/>
                    <a:pt x="6860" y="5099"/>
                  </a:cubicBezTo>
                  <a:cubicBezTo>
                    <a:pt x="6855" y="5098"/>
                    <a:pt x="6850" y="5098"/>
                    <a:pt x="6846" y="5098"/>
                  </a:cubicBezTo>
                  <a:cubicBezTo>
                    <a:pt x="6500" y="5098"/>
                    <a:pt x="6306" y="5311"/>
                    <a:pt x="6050" y="5311"/>
                  </a:cubicBezTo>
                  <a:cubicBezTo>
                    <a:pt x="5885" y="5311"/>
                    <a:pt x="5694" y="5223"/>
                    <a:pt x="5420" y="4933"/>
                  </a:cubicBezTo>
                  <a:cubicBezTo>
                    <a:pt x="5436" y="4914"/>
                    <a:pt x="5457" y="4906"/>
                    <a:pt x="5480" y="4906"/>
                  </a:cubicBezTo>
                  <a:cubicBezTo>
                    <a:pt x="5576" y="4906"/>
                    <a:pt x="5718" y="5033"/>
                    <a:pt x="5788" y="5033"/>
                  </a:cubicBezTo>
                  <a:cubicBezTo>
                    <a:pt x="5822" y="5033"/>
                    <a:pt x="5839" y="5003"/>
                    <a:pt x="5824" y="4912"/>
                  </a:cubicBezTo>
                  <a:lnTo>
                    <a:pt x="5824" y="4912"/>
                  </a:lnTo>
                  <a:cubicBezTo>
                    <a:pt x="5866" y="4946"/>
                    <a:pt x="6308" y="5006"/>
                    <a:pt x="6558" y="5006"/>
                  </a:cubicBezTo>
                  <a:cubicBezTo>
                    <a:pt x="6617" y="5006"/>
                    <a:pt x="6665" y="5003"/>
                    <a:pt x="6694" y="4995"/>
                  </a:cubicBezTo>
                  <a:cubicBezTo>
                    <a:pt x="6483" y="4780"/>
                    <a:pt x="6432" y="4712"/>
                    <a:pt x="6466" y="4712"/>
                  </a:cubicBezTo>
                  <a:cubicBezTo>
                    <a:pt x="6516" y="4712"/>
                    <a:pt x="6745" y="4855"/>
                    <a:pt x="6922" y="4891"/>
                  </a:cubicBezTo>
                  <a:cubicBezTo>
                    <a:pt x="6954" y="4767"/>
                    <a:pt x="7130" y="4674"/>
                    <a:pt x="6964" y="4560"/>
                  </a:cubicBezTo>
                  <a:cubicBezTo>
                    <a:pt x="7008" y="4560"/>
                    <a:pt x="7045" y="4561"/>
                    <a:pt x="7079" y="4561"/>
                  </a:cubicBezTo>
                  <a:cubicBezTo>
                    <a:pt x="7196" y="4561"/>
                    <a:pt x="7263" y="4548"/>
                    <a:pt x="7368" y="4435"/>
                  </a:cubicBezTo>
                  <a:cubicBezTo>
                    <a:pt x="7150" y="4311"/>
                    <a:pt x="6229" y="4353"/>
                    <a:pt x="6363" y="4145"/>
                  </a:cubicBezTo>
                  <a:lnTo>
                    <a:pt x="6363" y="4145"/>
                  </a:lnTo>
                  <a:cubicBezTo>
                    <a:pt x="6247" y="4174"/>
                    <a:pt x="6193" y="4193"/>
                    <a:pt x="6166" y="4193"/>
                  </a:cubicBezTo>
                  <a:cubicBezTo>
                    <a:pt x="6126" y="4193"/>
                    <a:pt x="6150" y="4150"/>
                    <a:pt x="6125" y="4032"/>
                  </a:cubicBezTo>
                  <a:cubicBezTo>
                    <a:pt x="5984" y="4199"/>
                    <a:pt x="5826" y="4280"/>
                    <a:pt x="5651" y="4280"/>
                  </a:cubicBezTo>
                  <a:cubicBezTo>
                    <a:pt x="5555" y="4280"/>
                    <a:pt x="5454" y="4255"/>
                    <a:pt x="5347" y="4207"/>
                  </a:cubicBezTo>
                  <a:cubicBezTo>
                    <a:pt x="5503" y="4073"/>
                    <a:pt x="5296" y="3990"/>
                    <a:pt x="5089" y="3897"/>
                  </a:cubicBezTo>
                  <a:cubicBezTo>
                    <a:pt x="5130" y="3887"/>
                    <a:pt x="5172" y="3834"/>
                    <a:pt x="5213" y="3700"/>
                  </a:cubicBezTo>
                  <a:cubicBezTo>
                    <a:pt x="5327" y="3783"/>
                    <a:pt x="5451" y="3866"/>
                    <a:pt x="5565" y="3949"/>
                  </a:cubicBezTo>
                  <a:cubicBezTo>
                    <a:pt x="5492" y="3752"/>
                    <a:pt x="6249" y="3938"/>
                    <a:pt x="6694" y="3721"/>
                  </a:cubicBezTo>
                  <a:cubicBezTo>
                    <a:pt x="6391" y="3409"/>
                    <a:pt x="6164" y="3238"/>
                    <a:pt x="5876" y="3238"/>
                  </a:cubicBezTo>
                  <a:cubicBezTo>
                    <a:pt x="5781" y="3238"/>
                    <a:pt x="5679" y="3257"/>
                    <a:pt x="5565" y="3296"/>
                  </a:cubicBezTo>
                  <a:cubicBezTo>
                    <a:pt x="5451" y="3026"/>
                    <a:pt x="6457" y="2964"/>
                    <a:pt x="5524" y="2798"/>
                  </a:cubicBezTo>
                  <a:cubicBezTo>
                    <a:pt x="5638" y="2633"/>
                    <a:pt x="5928" y="2602"/>
                    <a:pt x="6156" y="2457"/>
                  </a:cubicBezTo>
                  <a:cubicBezTo>
                    <a:pt x="6042" y="2353"/>
                    <a:pt x="5980" y="2363"/>
                    <a:pt x="5835" y="2301"/>
                  </a:cubicBezTo>
                  <a:cubicBezTo>
                    <a:pt x="6239" y="1835"/>
                    <a:pt x="5980" y="2073"/>
                    <a:pt x="5980" y="1576"/>
                  </a:cubicBezTo>
                  <a:lnTo>
                    <a:pt x="5980" y="1576"/>
                  </a:lnTo>
                  <a:cubicBezTo>
                    <a:pt x="5451" y="1762"/>
                    <a:pt x="5462" y="2280"/>
                    <a:pt x="4788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4" y="1638"/>
                  </a:cubicBezTo>
                  <a:cubicBezTo>
                    <a:pt x="4954" y="1755"/>
                    <a:pt x="4980" y="1792"/>
                    <a:pt x="5026" y="1792"/>
                  </a:cubicBezTo>
                  <a:cubicBezTo>
                    <a:pt x="5107" y="1792"/>
                    <a:pt x="5249" y="1679"/>
                    <a:pt x="5420" y="1679"/>
                  </a:cubicBezTo>
                  <a:cubicBezTo>
                    <a:pt x="5275" y="1566"/>
                    <a:pt x="5140" y="1451"/>
                    <a:pt x="4995" y="1338"/>
                  </a:cubicBezTo>
                  <a:cubicBezTo>
                    <a:pt x="5017" y="1333"/>
                    <a:pt x="5043" y="1332"/>
                    <a:pt x="5070" y="1332"/>
                  </a:cubicBezTo>
                  <a:cubicBezTo>
                    <a:pt x="5160" y="1332"/>
                    <a:pt x="5271" y="1351"/>
                    <a:pt x="5371" y="1351"/>
                  </a:cubicBezTo>
                  <a:cubicBezTo>
                    <a:pt x="5448" y="1351"/>
                    <a:pt x="5519" y="1339"/>
                    <a:pt x="5565" y="1296"/>
                  </a:cubicBezTo>
                  <a:cubicBezTo>
                    <a:pt x="5534" y="1182"/>
                    <a:pt x="5430" y="1131"/>
                    <a:pt x="5285" y="1120"/>
                  </a:cubicBezTo>
                  <a:cubicBezTo>
                    <a:pt x="5545" y="1048"/>
                    <a:pt x="5617" y="965"/>
                    <a:pt x="5524" y="861"/>
                  </a:cubicBezTo>
                  <a:lnTo>
                    <a:pt x="5524" y="861"/>
                  </a:lnTo>
                  <a:cubicBezTo>
                    <a:pt x="5354" y="1010"/>
                    <a:pt x="5231" y="1085"/>
                    <a:pt x="5155" y="1085"/>
                  </a:cubicBezTo>
                  <a:cubicBezTo>
                    <a:pt x="5079" y="1085"/>
                    <a:pt x="5052" y="1007"/>
                    <a:pt x="5078" y="850"/>
                  </a:cubicBezTo>
                  <a:lnTo>
                    <a:pt x="5078" y="850"/>
                  </a:lnTo>
                  <a:cubicBezTo>
                    <a:pt x="5027" y="1068"/>
                    <a:pt x="4912" y="1234"/>
                    <a:pt x="4737" y="1317"/>
                  </a:cubicBezTo>
                  <a:cubicBezTo>
                    <a:pt x="4838" y="1104"/>
                    <a:pt x="5048" y="414"/>
                    <a:pt x="5087" y="414"/>
                  </a:cubicBezTo>
                  <a:cubicBezTo>
                    <a:pt x="5087" y="414"/>
                    <a:pt x="5088" y="415"/>
                    <a:pt x="5089" y="415"/>
                  </a:cubicBezTo>
                  <a:cubicBezTo>
                    <a:pt x="5069" y="392"/>
                    <a:pt x="5048" y="382"/>
                    <a:pt x="5027" y="382"/>
                  </a:cubicBezTo>
                  <a:cubicBezTo>
                    <a:pt x="4919" y="382"/>
                    <a:pt x="4801" y="643"/>
                    <a:pt x="4740" y="643"/>
                  </a:cubicBezTo>
                  <a:cubicBezTo>
                    <a:pt x="4739" y="643"/>
                    <a:pt x="4738" y="643"/>
                    <a:pt x="4737" y="643"/>
                  </a:cubicBezTo>
                  <a:cubicBezTo>
                    <a:pt x="4716" y="550"/>
                    <a:pt x="4612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flipH="1">
              <a:off x="5714929" y="4000360"/>
              <a:ext cx="877664" cy="1326395"/>
            </a:xfrm>
            <a:custGeom>
              <a:avLst/>
              <a:gdLst/>
              <a:ahLst/>
              <a:cxnLst/>
              <a:rect l="l" t="t" r="r" b="b"/>
              <a:pathLst>
                <a:path w="9865" h="16921" extrusionOk="0">
                  <a:moveTo>
                    <a:pt x="5056" y="415"/>
                  </a:moveTo>
                  <a:cubicBezTo>
                    <a:pt x="5056" y="415"/>
                    <a:pt x="5057" y="415"/>
                    <a:pt x="5057" y="415"/>
                  </a:cubicBezTo>
                  <a:cubicBezTo>
                    <a:pt x="5057" y="415"/>
                    <a:pt x="5056" y="415"/>
                    <a:pt x="5056" y="415"/>
                  </a:cubicBezTo>
                  <a:close/>
                  <a:moveTo>
                    <a:pt x="4497" y="1"/>
                  </a:moveTo>
                  <a:cubicBezTo>
                    <a:pt x="4497" y="526"/>
                    <a:pt x="4556" y="760"/>
                    <a:pt x="4494" y="760"/>
                  </a:cubicBezTo>
                  <a:cubicBezTo>
                    <a:pt x="4452" y="760"/>
                    <a:pt x="4354" y="653"/>
                    <a:pt x="4145" y="457"/>
                  </a:cubicBezTo>
                  <a:lnTo>
                    <a:pt x="4145" y="457"/>
                  </a:lnTo>
                  <a:cubicBezTo>
                    <a:pt x="4104" y="477"/>
                    <a:pt x="4445" y="1337"/>
                    <a:pt x="4424" y="1482"/>
                  </a:cubicBezTo>
                  <a:cubicBezTo>
                    <a:pt x="4259" y="1192"/>
                    <a:pt x="4332" y="1130"/>
                    <a:pt x="4155" y="902"/>
                  </a:cubicBezTo>
                  <a:cubicBezTo>
                    <a:pt x="4088" y="1017"/>
                    <a:pt x="4049" y="1053"/>
                    <a:pt x="4012" y="1053"/>
                  </a:cubicBezTo>
                  <a:cubicBezTo>
                    <a:pt x="3952" y="1053"/>
                    <a:pt x="3897" y="960"/>
                    <a:pt x="3731" y="954"/>
                  </a:cubicBezTo>
                  <a:lnTo>
                    <a:pt x="3731" y="954"/>
                  </a:lnTo>
                  <a:cubicBezTo>
                    <a:pt x="3731" y="1503"/>
                    <a:pt x="4124" y="1544"/>
                    <a:pt x="4124" y="1855"/>
                  </a:cubicBezTo>
                  <a:cubicBezTo>
                    <a:pt x="4040" y="1781"/>
                    <a:pt x="3957" y="1740"/>
                    <a:pt x="3866" y="1740"/>
                  </a:cubicBezTo>
                  <a:cubicBezTo>
                    <a:pt x="3856" y="1740"/>
                    <a:pt x="3845" y="1740"/>
                    <a:pt x="3834" y="1741"/>
                  </a:cubicBezTo>
                  <a:cubicBezTo>
                    <a:pt x="3740" y="1845"/>
                    <a:pt x="3989" y="2032"/>
                    <a:pt x="4021" y="2062"/>
                  </a:cubicBezTo>
                  <a:cubicBezTo>
                    <a:pt x="3943" y="2090"/>
                    <a:pt x="3877" y="2102"/>
                    <a:pt x="3818" y="2102"/>
                  </a:cubicBezTo>
                  <a:cubicBezTo>
                    <a:pt x="3596" y="2102"/>
                    <a:pt x="3476" y="1938"/>
                    <a:pt x="3181" y="1896"/>
                  </a:cubicBezTo>
                  <a:lnTo>
                    <a:pt x="3181" y="1896"/>
                  </a:lnTo>
                  <a:cubicBezTo>
                    <a:pt x="3212" y="2073"/>
                    <a:pt x="3264" y="2124"/>
                    <a:pt x="3409" y="2207"/>
                  </a:cubicBezTo>
                  <a:cubicBezTo>
                    <a:pt x="3398" y="2206"/>
                    <a:pt x="3387" y="2206"/>
                    <a:pt x="3377" y="2206"/>
                  </a:cubicBezTo>
                  <a:cubicBezTo>
                    <a:pt x="3282" y="2206"/>
                    <a:pt x="3219" y="2248"/>
                    <a:pt x="3192" y="2332"/>
                  </a:cubicBezTo>
                  <a:cubicBezTo>
                    <a:pt x="3192" y="2394"/>
                    <a:pt x="3533" y="2518"/>
                    <a:pt x="3575" y="2663"/>
                  </a:cubicBezTo>
                  <a:cubicBezTo>
                    <a:pt x="3562" y="2662"/>
                    <a:pt x="3549" y="2662"/>
                    <a:pt x="3537" y="2662"/>
                  </a:cubicBezTo>
                  <a:cubicBezTo>
                    <a:pt x="3421" y="2662"/>
                    <a:pt x="3329" y="2705"/>
                    <a:pt x="3254" y="2798"/>
                  </a:cubicBezTo>
                  <a:cubicBezTo>
                    <a:pt x="3259" y="2907"/>
                    <a:pt x="3417" y="2940"/>
                    <a:pt x="3589" y="2940"/>
                  </a:cubicBezTo>
                  <a:cubicBezTo>
                    <a:pt x="3761" y="2940"/>
                    <a:pt x="3948" y="2907"/>
                    <a:pt x="4010" y="2881"/>
                  </a:cubicBezTo>
                  <a:lnTo>
                    <a:pt x="4010" y="2881"/>
                  </a:lnTo>
                  <a:cubicBezTo>
                    <a:pt x="4062" y="2964"/>
                    <a:pt x="4010" y="3026"/>
                    <a:pt x="3855" y="3068"/>
                  </a:cubicBezTo>
                  <a:cubicBezTo>
                    <a:pt x="3903" y="3120"/>
                    <a:pt x="4020" y="3127"/>
                    <a:pt x="4143" y="3127"/>
                  </a:cubicBezTo>
                  <a:cubicBezTo>
                    <a:pt x="4184" y="3127"/>
                    <a:pt x="4225" y="3126"/>
                    <a:pt x="4264" y="3126"/>
                  </a:cubicBezTo>
                  <a:cubicBezTo>
                    <a:pt x="4441" y="3126"/>
                    <a:pt x="4593" y="3139"/>
                    <a:pt x="4539" y="3285"/>
                  </a:cubicBezTo>
                  <a:cubicBezTo>
                    <a:pt x="4517" y="3337"/>
                    <a:pt x="4443" y="3356"/>
                    <a:pt x="4342" y="3356"/>
                  </a:cubicBezTo>
                  <a:cubicBezTo>
                    <a:pt x="4064" y="3356"/>
                    <a:pt x="3581" y="3209"/>
                    <a:pt x="3428" y="3209"/>
                  </a:cubicBezTo>
                  <a:cubicBezTo>
                    <a:pt x="3350" y="3209"/>
                    <a:pt x="3356" y="3246"/>
                    <a:pt x="3513" y="3358"/>
                  </a:cubicBezTo>
                  <a:cubicBezTo>
                    <a:pt x="3073" y="3297"/>
                    <a:pt x="2912" y="3108"/>
                    <a:pt x="2686" y="3108"/>
                  </a:cubicBezTo>
                  <a:cubicBezTo>
                    <a:pt x="2565" y="3108"/>
                    <a:pt x="2427" y="3161"/>
                    <a:pt x="2218" y="3316"/>
                  </a:cubicBezTo>
                  <a:cubicBezTo>
                    <a:pt x="2435" y="3368"/>
                    <a:pt x="2653" y="3420"/>
                    <a:pt x="2860" y="3471"/>
                  </a:cubicBezTo>
                  <a:cubicBezTo>
                    <a:pt x="2686" y="3624"/>
                    <a:pt x="2669" y="3672"/>
                    <a:pt x="2724" y="3672"/>
                  </a:cubicBezTo>
                  <a:cubicBezTo>
                    <a:pt x="2818" y="3672"/>
                    <a:pt x="3121" y="3531"/>
                    <a:pt x="3198" y="3531"/>
                  </a:cubicBezTo>
                  <a:cubicBezTo>
                    <a:pt x="3205" y="3531"/>
                    <a:pt x="3209" y="3532"/>
                    <a:pt x="3212" y="3534"/>
                  </a:cubicBezTo>
                  <a:cubicBezTo>
                    <a:pt x="2921" y="3730"/>
                    <a:pt x="2931" y="3788"/>
                    <a:pt x="3050" y="3788"/>
                  </a:cubicBezTo>
                  <a:cubicBezTo>
                    <a:pt x="3216" y="3788"/>
                    <a:pt x="3590" y="3676"/>
                    <a:pt x="3668" y="3658"/>
                  </a:cubicBezTo>
                  <a:lnTo>
                    <a:pt x="3668" y="3658"/>
                  </a:lnTo>
                  <a:cubicBezTo>
                    <a:pt x="3689" y="3699"/>
                    <a:pt x="3420" y="3886"/>
                    <a:pt x="3378" y="3969"/>
                  </a:cubicBezTo>
                  <a:cubicBezTo>
                    <a:pt x="3447" y="3996"/>
                    <a:pt x="3529" y="4010"/>
                    <a:pt x="3618" y="4010"/>
                  </a:cubicBezTo>
                  <a:cubicBezTo>
                    <a:pt x="3905" y="4010"/>
                    <a:pt x="4270" y="3868"/>
                    <a:pt x="4539" y="3575"/>
                  </a:cubicBezTo>
                  <a:lnTo>
                    <a:pt x="4539" y="3575"/>
                  </a:lnTo>
                  <a:cubicBezTo>
                    <a:pt x="4763" y="4023"/>
                    <a:pt x="4500" y="4110"/>
                    <a:pt x="4156" y="4110"/>
                  </a:cubicBezTo>
                  <a:cubicBezTo>
                    <a:pt x="3938" y="4110"/>
                    <a:pt x="3687" y="4075"/>
                    <a:pt x="3506" y="4075"/>
                  </a:cubicBezTo>
                  <a:cubicBezTo>
                    <a:pt x="3325" y="4075"/>
                    <a:pt x="3214" y="4110"/>
                    <a:pt x="3275" y="4249"/>
                  </a:cubicBezTo>
                  <a:cubicBezTo>
                    <a:pt x="3209" y="4229"/>
                    <a:pt x="3012" y="4192"/>
                    <a:pt x="2820" y="4192"/>
                  </a:cubicBezTo>
                  <a:cubicBezTo>
                    <a:pt x="2615" y="4192"/>
                    <a:pt x="2416" y="4234"/>
                    <a:pt x="2384" y="4383"/>
                  </a:cubicBezTo>
                  <a:cubicBezTo>
                    <a:pt x="2373" y="4383"/>
                    <a:pt x="3109" y="4839"/>
                    <a:pt x="3067" y="4984"/>
                  </a:cubicBezTo>
                  <a:cubicBezTo>
                    <a:pt x="2977" y="4936"/>
                    <a:pt x="2883" y="4913"/>
                    <a:pt x="2789" y="4913"/>
                  </a:cubicBezTo>
                  <a:cubicBezTo>
                    <a:pt x="2699" y="4913"/>
                    <a:pt x="2608" y="4934"/>
                    <a:pt x="2518" y="4974"/>
                  </a:cubicBezTo>
                  <a:cubicBezTo>
                    <a:pt x="2684" y="5057"/>
                    <a:pt x="2725" y="5181"/>
                    <a:pt x="2642" y="5336"/>
                  </a:cubicBezTo>
                  <a:cubicBezTo>
                    <a:pt x="2469" y="5214"/>
                    <a:pt x="2395" y="5177"/>
                    <a:pt x="2345" y="5177"/>
                  </a:cubicBezTo>
                  <a:cubicBezTo>
                    <a:pt x="2267" y="5177"/>
                    <a:pt x="2246" y="5267"/>
                    <a:pt x="1998" y="5267"/>
                  </a:cubicBezTo>
                  <a:cubicBezTo>
                    <a:pt x="1947" y="5267"/>
                    <a:pt x="1886" y="5263"/>
                    <a:pt x="1813" y="5254"/>
                  </a:cubicBezTo>
                  <a:lnTo>
                    <a:pt x="1813" y="5254"/>
                  </a:lnTo>
                  <a:cubicBezTo>
                    <a:pt x="1762" y="5585"/>
                    <a:pt x="2653" y="5606"/>
                    <a:pt x="2642" y="5907"/>
                  </a:cubicBezTo>
                  <a:cubicBezTo>
                    <a:pt x="2693" y="5850"/>
                    <a:pt x="2743" y="5827"/>
                    <a:pt x="2793" y="5827"/>
                  </a:cubicBezTo>
                  <a:cubicBezTo>
                    <a:pt x="3000" y="5827"/>
                    <a:pt x="3205" y="6225"/>
                    <a:pt x="3430" y="6342"/>
                  </a:cubicBezTo>
                  <a:cubicBezTo>
                    <a:pt x="3292" y="6379"/>
                    <a:pt x="3127" y="6385"/>
                    <a:pt x="2954" y="6385"/>
                  </a:cubicBezTo>
                  <a:cubicBezTo>
                    <a:pt x="2849" y="6385"/>
                    <a:pt x="2742" y="6383"/>
                    <a:pt x="2636" y="6383"/>
                  </a:cubicBezTo>
                  <a:cubicBezTo>
                    <a:pt x="2323" y="6383"/>
                    <a:pt x="2024" y="6405"/>
                    <a:pt x="1855" y="6580"/>
                  </a:cubicBezTo>
                  <a:cubicBezTo>
                    <a:pt x="2016" y="6822"/>
                    <a:pt x="2482" y="7182"/>
                    <a:pt x="2783" y="7182"/>
                  </a:cubicBezTo>
                  <a:cubicBezTo>
                    <a:pt x="2792" y="7182"/>
                    <a:pt x="2800" y="7181"/>
                    <a:pt x="2808" y="7181"/>
                  </a:cubicBezTo>
                  <a:lnTo>
                    <a:pt x="2808" y="7181"/>
                  </a:lnTo>
                  <a:cubicBezTo>
                    <a:pt x="2787" y="7316"/>
                    <a:pt x="1813" y="7316"/>
                    <a:pt x="1679" y="7316"/>
                  </a:cubicBezTo>
                  <a:cubicBezTo>
                    <a:pt x="1589" y="7676"/>
                    <a:pt x="2562" y="7824"/>
                    <a:pt x="2965" y="7824"/>
                  </a:cubicBezTo>
                  <a:cubicBezTo>
                    <a:pt x="2979" y="7824"/>
                    <a:pt x="2992" y="7824"/>
                    <a:pt x="3005" y="7823"/>
                  </a:cubicBezTo>
                  <a:lnTo>
                    <a:pt x="3005" y="7823"/>
                  </a:lnTo>
                  <a:cubicBezTo>
                    <a:pt x="2653" y="7968"/>
                    <a:pt x="1886" y="8528"/>
                    <a:pt x="1306" y="8580"/>
                  </a:cubicBezTo>
                  <a:cubicBezTo>
                    <a:pt x="1675" y="9005"/>
                    <a:pt x="2049" y="9121"/>
                    <a:pt x="2419" y="9121"/>
                  </a:cubicBezTo>
                  <a:cubicBezTo>
                    <a:pt x="2798" y="9121"/>
                    <a:pt x="3172" y="9000"/>
                    <a:pt x="3533" y="8963"/>
                  </a:cubicBezTo>
                  <a:lnTo>
                    <a:pt x="3533" y="8963"/>
                  </a:lnTo>
                  <a:cubicBezTo>
                    <a:pt x="3450" y="9243"/>
                    <a:pt x="2777" y="9315"/>
                    <a:pt x="2539" y="9336"/>
                  </a:cubicBezTo>
                  <a:cubicBezTo>
                    <a:pt x="2635" y="9472"/>
                    <a:pt x="2760" y="9544"/>
                    <a:pt x="2919" y="9544"/>
                  </a:cubicBezTo>
                  <a:cubicBezTo>
                    <a:pt x="2930" y="9544"/>
                    <a:pt x="2942" y="9544"/>
                    <a:pt x="2953" y="9543"/>
                  </a:cubicBezTo>
                  <a:lnTo>
                    <a:pt x="2953" y="9543"/>
                  </a:lnTo>
                  <a:cubicBezTo>
                    <a:pt x="2819" y="9653"/>
                    <a:pt x="2621" y="9685"/>
                    <a:pt x="2399" y="9685"/>
                  </a:cubicBezTo>
                  <a:cubicBezTo>
                    <a:pt x="2101" y="9685"/>
                    <a:pt x="1760" y="9629"/>
                    <a:pt x="1469" y="9629"/>
                  </a:cubicBezTo>
                  <a:cubicBezTo>
                    <a:pt x="1220" y="9629"/>
                    <a:pt x="1007" y="9670"/>
                    <a:pt x="892" y="9823"/>
                  </a:cubicBezTo>
                  <a:cubicBezTo>
                    <a:pt x="984" y="9927"/>
                    <a:pt x="1109" y="9978"/>
                    <a:pt x="1244" y="9989"/>
                  </a:cubicBezTo>
                  <a:cubicBezTo>
                    <a:pt x="925" y="10228"/>
                    <a:pt x="1071" y="10311"/>
                    <a:pt x="1282" y="10311"/>
                  </a:cubicBezTo>
                  <a:cubicBezTo>
                    <a:pt x="1427" y="10311"/>
                    <a:pt x="1603" y="10272"/>
                    <a:pt x="1679" y="10217"/>
                  </a:cubicBezTo>
                  <a:lnTo>
                    <a:pt x="1679" y="10217"/>
                  </a:lnTo>
                  <a:cubicBezTo>
                    <a:pt x="1741" y="10279"/>
                    <a:pt x="1544" y="10351"/>
                    <a:pt x="1606" y="10445"/>
                  </a:cubicBezTo>
                  <a:cubicBezTo>
                    <a:pt x="1680" y="10419"/>
                    <a:pt x="1740" y="10411"/>
                    <a:pt x="1790" y="10411"/>
                  </a:cubicBezTo>
                  <a:cubicBezTo>
                    <a:pt x="1888" y="10411"/>
                    <a:pt x="1953" y="10442"/>
                    <a:pt x="2032" y="10442"/>
                  </a:cubicBezTo>
                  <a:cubicBezTo>
                    <a:pt x="2095" y="10442"/>
                    <a:pt x="2166" y="10423"/>
                    <a:pt x="2269" y="10351"/>
                  </a:cubicBezTo>
                  <a:lnTo>
                    <a:pt x="2269" y="10351"/>
                  </a:lnTo>
                  <a:cubicBezTo>
                    <a:pt x="2253" y="10542"/>
                    <a:pt x="2240" y="10615"/>
                    <a:pt x="2280" y="10615"/>
                  </a:cubicBezTo>
                  <a:cubicBezTo>
                    <a:pt x="2316" y="10615"/>
                    <a:pt x="2397" y="10555"/>
                    <a:pt x="2559" y="10466"/>
                  </a:cubicBezTo>
                  <a:lnTo>
                    <a:pt x="2559" y="10466"/>
                  </a:lnTo>
                  <a:cubicBezTo>
                    <a:pt x="2508" y="10683"/>
                    <a:pt x="2994" y="10724"/>
                    <a:pt x="3212" y="10724"/>
                  </a:cubicBezTo>
                  <a:cubicBezTo>
                    <a:pt x="3033" y="10950"/>
                    <a:pt x="2769" y="11011"/>
                    <a:pt x="2493" y="11011"/>
                  </a:cubicBezTo>
                  <a:cubicBezTo>
                    <a:pt x="2210" y="11011"/>
                    <a:pt x="1914" y="10948"/>
                    <a:pt x="1679" y="10932"/>
                  </a:cubicBezTo>
                  <a:lnTo>
                    <a:pt x="1679" y="10932"/>
                  </a:lnTo>
                  <a:cubicBezTo>
                    <a:pt x="1797" y="11095"/>
                    <a:pt x="1816" y="11150"/>
                    <a:pt x="1743" y="11150"/>
                  </a:cubicBezTo>
                  <a:cubicBezTo>
                    <a:pt x="1632" y="11150"/>
                    <a:pt x="1303" y="11018"/>
                    <a:pt x="788" y="10942"/>
                  </a:cubicBezTo>
                  <a:lnTo>
                    <a:pt x="788" y="10942"/>
                  </a:lnTo>
                  <a:cubicBezTo>
                    <a:pt x="954" y="11097"/>
                    <a:pt x="1119" y="11180"/>
                    <a:pt x="1327" y="11201"/>
                  </a:cubicBezTo>
                  <a:cubicBezTo>
                    <a:pt x="916" y="11257"/>
                    <a:pt x="1354" y="11565"/>
                    <a:pt x="1763" y="11565"/>
                  </a:cubicBezTo>
                  <a:cubicBezTo>
                    <a:pt x="1808" y="11565"/>
                    <a:pt x="1853" y="11562"/>
                    <a:pt x="1896" y="11553"/>
                  </a:cubicBezTo>
                  <a:lnTo>
                    <a:pt x="1896" y="11553"/>
                  </a:lnTo>
                  <a:cubicBezTo>
                    <a:pt x="1811" y="11662"/>
                    <a:pt x="1886" y="11715"/>
                    <a:pt x="1989" y="11715"/>
                  </a:cubicBezTo>
                  <a:cubicBezTo>
                    <a:pt x="2063" y="11715"/>
                    <a:pt x="2151" y="11688"/>
                    <a:pt x="2207" y="11636"/>
                  </a:cubicBezTo>
                  <a:lnTo>
                    <a:pt x="2207" y="11636"/>
                  </a:lnTo>
                  <a:cubicBezTo>
                    <a:pt x="2080" y="11819"/>
                    <a:pt x="2059" y="11912"/>
                    <a:pt x="2147" y="11912"/>
                  </a:cubicBezTo>
                  <a:cubicBezTo>
                    <a:pt x="2209" y="11912"/>
                    <a:pt x="2326" y="11866"/>
                    <a:pt x="2497" y="11771"/>
                  </a:cubicBezTo>
                  <a:lnTo>
                    <a:pt x="2497" y="11771"/>
                  </a:lnTo>
                  <a:cubicBezTo>
                    <a:pt x="2228" y="12382"/>
                    <a:pt x="342" y="11989"/>
                    <a:pt x="653" y="12372"/>
                  </a:cubicBezTo>
                  <a:cubicBezTo>
                    <a:pt x="549" y="12320"/>
                    <a:pt x="451" y="12295"/>
                    <a:pt x="355" y="12295"/>
                  </a:cubicBezTo>
                  <a:cubicBezTo>
                    <a:pt x="259" y="12295"/>
                    <a:pt x="166" y="12320"/>
                    <a:pt x="73" y="12372"/>
                  </a:cubicBezTo>
                  <a:cubicBezTo>
                    <a:pt x="117" y="12408"/>
                    <a:pt x="581" y="13053"/>
                    <a:pt x="921" y="13053"/>
                  </a:cubicBezTo>
                  <a:cubicBezTo>
                    <a:pt x="978" y="13053"/>
                    <a:pt x="1031" y="13035"/>
                    <a:pt x="1078" y="12994"/>
                  </a:cubicBezTo>
                  <a:lnTo>
                    <a:pt x="1078" y="12994"/>
                  </a:lnTo>
                  <a:cubicBezTo>
                    <a:pt x="1555" y="13315"/>
                    <a:pt x="653" y="13367"/>
                    <a:pt x="519" y="13398"/>
                  </a:cubicBezTo>
                  <a:cubicBezTo>
                    <a:pt x="633" y="13484"/>
                    <a:pt x="747" y="13530"/>
                    <a:pt x="872" y="13530"/>
                  </a:cubicBezTo>
                  <a:cubicBezTo>
                    <a:pt x="928" y="13530"/>
                    <a:pt x="986" y="13521"/>
                    <a:pt x="1047" y="13501"/>
                  </a:cubicBezTo>
                  <a:lnTo>
                    <a:pt x="1047" y="13501"/>
                  </a:lnTo>
                  <a:cubicBezTo>
                    <a:pt x="894" y="13595"/>
                    <a:pt x="735" y="13756"/>
                    <a:pt x="868" y="13756"/>
                  </a:cubicBezTo>
                  <a:cubicBezTo>
                    <a:pt x="898" y="13756"/>
                    <a:pt x="942" y="13748"/>
                    <a:pt x="1005" y="13729"/>
                  </a:cubicBezTo>
                  <a:lnTo>
                    <a:pt x="1005" y="13729"/>
                  </a:lnTo>
                  <a:cubicBezTo>
                    <a:pt x="932" y="13819"/>
                    <a:pt x="1033" y="13845"/>
                    <a:pt x="1152" y="13845"/>
                  </a:cubicBezTo>
                  <a:cubicBezTo>
                    <a:pt x="1252" y="13845"/>
                    <a:pt x="1366" y="13827"/>
                    <a:pt x="1399" y="13812"/>
                  </a:cubicBezTo>
                  <a:lnTo>
                    <a:pt x="1399" y="13812"/>
                  </a:lnTo>
                  <a:cubicBezTo>
                    <a:pt x="1461" y="13936"/>
                    <a:pt x="1306" y="13957"/>
                    <a:pt x="1720" y="13978"/>
                  </a:cubicBezTo>
                  <a:cubicBezTo>
                    <a:pt x="1616" y="14087"/>
                    <a:pt x="1402" y="14114"/>
                    <a:pt x="1168" y="14114"/>
                  </a:cubicBezTo>
                  <a:cubicBezTo>
                    <a:pt x="929" y="14114"/>
                    <a:pt x="668" y="14086"/>
                    <a:pt x="481" y="14086"/>
                  </a:cubicBezTo>
                  <a:cubicBezTo>
                    <a:pt x="433" y="14086"/>
                    <a:pt x="390" y="14088"/>
                    <a:pt x="353" y="14092"/>
                  </a:cubicBezTo>
                  <a:cubicBezTo>
                    <a:pt x="657" y="14260"/>
                    <a:pt x="656" y="14285"/>
                    <a:pt x="557" y="14285"/>
                  </a:cubicBezTo>
                  <a:cubicBezTo>
                    <a:pt x="516" y="14285"/>
                    <a:pt x="458" y="14281"/>
                    <a:pt x="398" y="14281"/>
                  </a:cubicBezTo>
                  <a:cubicBezTo>
                    <a:pt x="272" y="14281"/>
                    <a:pt x="136" y="14299"/>
                    <a:pt x="125" y="14413"/>
                  </a:cubicBezTo>
                  <a:cubicBezTo>
                    <a:pt x="118" y="14471"/>
                    <a:pt x="182" y="14491"/>
                    <a:pt x="273" y="14491"/>
                  </a:cubicBezTo>
                  <a:cubicBezTo>
                    <a:pt x="441" y="14491"/>
                    <a:pt x="700" y="14423"/>
                    <a:pt x="767" y="14403"/>
                  </a:cubicBezTo>
                  <a:lnTo>
                    <a:pt x="767" y="14403"/>
                  </a:lnTo>
                  <a:cubicBezTo>
                    <a:pt x="533" y="14699"/>
                    <a:pt x="752" y="14812"/>
                    <a:pt x="992" y="14812"/>
                  </a:cubicBezTo>
                  <a:cubicBezTo>
                    <a:pt x="1113" y="14812"/>
                    <a:pt x="1239" y="14783"/>
                    <a:pt x="1316" y="14735"/>
                  </a:cubicBezTo>
                  <a:lnTo>
                    <a:pt x="1316" y="14735"/>
                  </a:lnTo>
                  <a:cubicBezTo>
                    <a:pt x="1327" y="14828"/>
                    <a:pt x="1316" y="14921"/>
                    <a:pt x="1306" y="15025"/>
                  </a:cubicBezTo>
                  <a:cubicBezTo>
                    <a:pt x="819" y="15128"/>
                    <a:pt x="238" y="15232"/>
                    <a:pt x="208" y="15242"/>
                  </a:cubicBezTo>
                  <a:cubicBezTo>
                    <a:pt x="200" y="15324"/>
                    <a:pt x="246" y="15363"/>
                    <a:pt x="342" y="15363"/>
                  </a:cubicBezTo>
                  <a:cubicBezTo>
                    <a:pt x="380" y="15363"/>
                    <a:pt x="425" y="15357"/>
                    <a:pt x="477" y="15346"/>
                  </a:cubicBezTo>
                  <a:lnTo>
                    <a:pt x="477" y="15346"/>
                  </a:lnTo>
                  <a:cubicBezTo>
                    <a:pt x="425" y="15387"/>
                    <a:pt x="0" y="15553"/>
                    <a:pt x="42" y="15677"/>
                  </a:cubicBezTo>
                  <a:cubicBezTo>
                    <a:pt x="218" y="15636"/>
                    <a:pt x="394" y="15594"/>
                    <a:pt x="581" y="15543"/>
                  </a:cubicBezTo>
                  <a:lnTo>
                    <a:pt x="581" y="15543"/>
                  </a:lnTo>
                  <a:cubicBezTo>
                    <a:pt x="445" y="15735"/>
                    <a:pt x="447" y="15869"/>
                    <a:pt x="587" y="15869"/>
                  </a:cubicBezTo>
                  <a:cubicBezTo>
                    <a:pt x="650" y="15869"/>
                    <a:pt x="741" y="15842"/>
                    <a:pt x="860" y="15781"/>
                  </a:cubicBezTo>
                  <a:lnTo>
                    <a:pt x="860" y="15781"/>
                  </a:lnTo>
                  <a:cubicBezTo>
                    <a:pt x="848" y="15883"/>
                    <a:pt x="919" y="15911"/>
                    <a:pt x="1033" y="15911"/>
                  </a:cubicBezTo>
                  <a:cubicBezTo>
                    <a:pt x="1176" y="15911"/>
                    <a:pt x="1388" y="15866"/>
                    <a:pt x="1591" y="15866"/>
                  </a:cubicBezTo>
                  <a:cubicBezTo>
                    <a:pt x="1638" y="15866"/>
                    <a:pt x="1685" y="15868"/>
                    <a:pt x="1730" y="15874"/>
                  </a:cubicBezTo>
                  <a:cubicBezTo>
                    <a:pt x="1513" y="15947"/>
                    <a:pt x="1233" y="15957"/>
                    <a:pt x="1078" y="16123"/>
                  </a:cubicBezTo>
                  <a:cubicBezTo>
                    <a:pt x="1139" y="16153"/>
                    <a:pt x="1199" y="16169"/>
                    <a:pt x="1262" y="16169"/>
                  </a:cubicBezTo>
                  <a:cubicBezTo>
                    <a:pt x="1306" y="16169"/>
                    <a:pt x="1352" y="16161"/>
                    <a:pt x="1399" y="16144"/>
                  </a:cubicBezTo>
                  <a:lnTo>
                    <a:pt x="1399" y="16144"/>
                  </a:lnTo>
                  <a:cubicBezTo>
                    <a:pt x="1233" y="16227"/>
                    <a:pt x="1182" y="16320"/>
                    <a:pt x="1265" y="16423"/>
                  </a:cubicBezTo>
                  <a:cubicBezTo>
                    <a:pt x="1430" y="16372"/>
                    <a:pt x="1596" y="16310"/>
                    <a:pt x="1762" y="16257"/>
                  </a:cubicBezTo>
                  <a:lnTo>
                    <a:pt x="1762" y="16257"/>
                  </a:lnTo>
                  <a:cubicBezTo>
                    <a:pt x="1622" y="16510"/>
                    <a:pt x="1758" y="16601"/>
                    <a:pt x="1948" y="16601"/>
                  </a:cubicBezTo>
                  <a:cubicBezTo>
                    <a:pt x="2124" y="16601"/>
                    <a:pt x="2345" y="16523"/>
                    <a:pt x="2435" y="16423"/>
                  </a:cubicBezTo>
                  <a:cubicBezTo>
                    <a:pt x="2467" y="16571"/>
                    <a:pt x="2496" y="16632"/>
                    <a:pt x="2539" y="16632"/>
                  </a:cubicBezTo>
                  <a:cubicBezTo>
                    <a:pt x="2593" y="16632"/>
                    <a:pt x="2670" y="16536"/>
                    <a:pt x="2808" y="16393"/>
                  </a:cubicBezTo>
                  <a:cubicBezTo>
                    <a:pt x="2839" y="16575"/>
                    <a:pt x="2918" y="16642"/>
                    <a:pt x="3020" y="16642"/>
                  </a:cubicBezTo>
                  <a:cubicBezTo>
                    <a:pt x="3295" y="16642"/>
                    <a:pt x="3740" y="16153"/>
                    <a:pt x="3871" y="16153"/>
                  </a:cubicBezTo>
                  <a:cubicBezTo>
                    <a:pt x="3900" y="16153"/>
                    <a:pt x="3914" y="16177"/>
                    <a:pt x="3906" y="16237"/>
                  </a:cubicBezTo>
                  <a:cubicBezTo>
                    <a:pt x="3989" y="16144"/>
                    <a:pt x="4083" y="16050"/>
                    <a:pt x="4166" y="15957"/>
                  </a:cubicBezTo>
                  <a:cubicBezTo>
                    <a:pt x="4204" y="16012"/>
                    <a:pt x="4228" y="16035"/>
                    <a:pt x="4243" y="16035"/>
                  </a:cubicBezTo>
                  <a:cubicBezTo>
                    <a:pt x="4278" y="16035"/>
                    <a:pt x="4271" y="15918"/>
                    <a:pt x="4300" y="15760"/>
                  </a:cubicBezTo>
                  <a:cubicBezTo>
                    <a:pt x="4777" y="15988"/>
                    <a:pt x="4445" y="16538"/>
                    <a:pt x="4311" y="16921"/>
                  </a:cubicBezTo>
                  <a:lnTo>
                    <a:pt x="5388" y="16921"/>
                  </a:lnTo>
                  <a:cubicBezTo>
                    <a:pt x="5398" y="16651"/>
                    <a:pt x="5285" y="16402"/>
                    <a:pt x="5295" y="16123"/>
                  </a:cubicBezTo>
                  <a:cubicBezTo>
                    <a:pt x="5300" y="16122"/>
                    <a:pt x="5306" y="16122"/>
                    <a:pt x="5311" y="16122"/>
                  </a:cubicBezTo>
                  <a:cubicBezTo>
                    <a:pt x="5434" y="16122"/>
                    <a:pt x="5533" y="16363"/>
                    <a:pt x="5559" y="16363"/>
                  </a:cubicBezTo>
                  <a:cubicBezTo>
                    <a:pt x="5568" y="16363"/>
                    <a:pt x="5568" y="16330"/>
                    <a:pt x="5554" y="16237"/>
                  </a:cubicBezTo>
                  <a:lnTo>
                    <a:pt x="5554" y="16237"/>
                  </a:lnTo>
                  <a:cubicBezTo>
                    <a:pt x="5753" y="16453"/>
                    <a:pt x="6250" y="16600"/>
                    <a:pt x="6591" y="16600"/>
                  </a:cubicBezTo>
                  <a:cubicBezTo>
                    <a:pt x="6856" y="16600"/>
                    <a:pt x="7026" y="16512"/>
                    <a:pt x="6890" y="16299"/>
                  </a:cubicBezTo>
                  <a:lnTo>
                    <a:pt x="6890" y="16299"/>
                  </a:lnTo>
                  <a:cubicBezTo>
                    <a:pt x="7015" y="16349"/>
                    <a:pt x="7493" y="16538"/>
                    <a:pt x="7806" y="16538"/>
                  </a:cubicBezTo>
                  <a:cubicBezTo>
                    <a:pt x="8013" y="16538"/>
                    <a:pt x="8148" y="16455"/>
                    <a:pt x="8062" y="16195"/>
                  </a:cubicBezTo>
                  <a:lnTo>
                    <a:pt x="8062" y="16195"/>
                  </a:lnTo>
                  <a:cubicBezTo>
                    <a:pt x="8203" y="16281"/>
                    <a:pt x="8692" y="16470"/>
                    <a:pt x="8934" y="16470"/>
                  </a:cubicBezTo>
                  <a:cubicBezTo>
                    <a:pt x="8956" y="16470"/>
                    <a:pt x="8976" y="16468"/>
                    <a:pt x="8994" y="16465"/>
                  </a:cubicBezTo>
                  <a:cubicBezTo>
                    <a:pt x="8872" y="16270"/>
                    <a:pt x="8927" y="16248"/>
                    <a:pt x="8989" y="16248"/>
                  </a:cubicBezTo>
                  <a:cubicBezTo>
                    <a:pt x="9008" y="16248"/>
                    <a:pt x="9027" y="16250"/>
                    <a:pt x="9042" y="16250"/>
                  </a:cubicBezTo>
                  <a:cubicBezTo>
                    <a:pt x="9092" y="16250"/>
                    <a:pt x="9096" y="16228"/>
                    <a:pt x="8891" y="16040"/>
                  </a:cubicBezTo>
                  <a:lnTo>
                    <a:pt x="8891" y="16040"/>
                  </a:lnTo>
                  <a:cubicBezTo>
                    <a:pt x="9046" y="16102"/>
                    <a:pt x="9201" y="16154"/>
                    <a:pt x="9367" y="16206"/>
                  </a:cubicBezTo>
                  <a:cubicBezTo>
                    <a:pt x="9281" y="16308"/>
                    <a:pt x="9181" y="16452"/>
                    <a:pt x="9209" y="16452"/>
                  </a:cubicBezTo>
                  <a:cubicBezTo>
                    <a:pt x="9235" y="16452"/>
                    <a:pt x="9371" y="16329"/>
                    <a:pt x="9729" y="15937"/>
                  </a:cubicBezTo>
                  <a:cubicBezTo>
                    <a:pt x="9315" y="15895"/>
                    <a:pt x="8838" y="15864"/>
                    <a:pt x="8486" y="15647"/>
                  </a:cubicBezTo>
                  <a:cubicBezTo>
                    <a:pt x="8511" y="15607"/>
                    <a:pt x="8547" y="15594"/>
                    <a:pt x="8584" y="15594"/>
                  </a:cubicBezTo>
                  <a:cubicBezTo>
                    <a:pt x="8660" y="15594"/>
                    <a:pt x="8744" y="15649"/>
                    <a:pt x="8764" y="15649"/>
                  </a:cubicBezTo>
                  <a:cubicBezTo>
                    <a:pt x="8779" y="15649"/>
                    <a:pt x="8761" y="15620"/>
                    <a:pt x="8683" y="15522"/>
                  </a:cubicBezTo>
                  <a:cubicBezTo>
                    <a:pt x="8804" y="15522"/>
                    <a:pt x="8897" y="15528"/>
                    <a:pt x="8957" y="15528"/>
                  </a:cubicBezTo>
                  <a:cubicBezTo>
                    <a:pt x="9071" y="15528"/>
                    <a:pt x="9064" y="15506"/>
                    <a:pt x="8900" y="15377"/>
                  </a:cubicBezTo>
                  <a:cubicBezTo>
                    <a:pt x="9377" y="15366"/>
                    <a:pt x="9439" y="15304"/>
                    <a:pt x="9066" y="15221"/>
                  </a:cubicBezTo>
                  <a:cubicBezTo>
                    <a:pt x="9367" y="15211"/>
                    <a:pt x="9398" y="15149"/>
                    <a:pt x="9170" y="15035"/>
                  </a:cubicBezTo>
                  <a:lnTo>
                    <a:pt x="9170" y="15035"/>
                  </a:lnTo>
                  <a:cubicBezTo>
                    <a:pt x="9295" y="15098"/>
                    <a:pt x="9393" y="15129"/>
                    <a:pt x="9466" y="15129"/>
                  </a:cubicBezTo>
                  <a:cubicBezTo>
                    <a:pt x="9550" y="15129"/>
                    <a:pt x="9599" y="15087"/>
                    <a:pt x="9616" y="15004"/>
                  </a:cubicBezTo>
                  <a:cubicBezTo>
                    <a:pt x="9191" y="14828"/>
                    <a:pt x="9211" y="14848"/>
                    <a:pt x="9688" y="14828"/>
                  </a:cubicBezTo>
                  <a:cubicBezTo>
                    <a:pt x="9701" y="14683"/>
                    <a:pt x="9627" y="14614"/>
                    <a:pt x="9471" y="14614"/>
                  </a:cubicBezTo>
                  <a:cubicBezTo>
                    <a:pt x="9381" y="14614"/>
                    <a:pt x="9263" y="14637"/>
                    <a:pt x="9118" y="14682"/>
                  </a:cubicBezTo>
                  <a:cubicBezTo>
                    <a:pt x="9118" y="14537"/>
                    <a:pt x="9865" y="14558"/>
                    <a:pt x="9750" y="14351"/>
                  </a:cubicBezTo>
                  <a:lnTo>
                    <a:pt x="9750" y="14351"/>
                  </a:lnTo>
                  <a:lnTo>
                    <a:pt x="9098" y="14475"/>
                  </a:lnTo>
                  <a:cubicBezTo>
                    <a:pt x="9326" y="14403"/>
                    <a:pt x="9398" y="14309"/>
                    <a:pt x="9315" y="14217"/>
                  </a:cubicBezTo>
                  <a:lnTo>
                    <a:pt x="9315" y="14217"/>
                  </a:lnTo>
                  <a:cubicBezTo>
                    <a:pt x="8958" y="14284"/>
                    <a:pt x="8578" y="14366"/>
                    <a:pt x="8212" y="14366"/>
                  </a:cubicBezTo>
                  <a:cubicBezTo>
                    <a:pt x="7738" y="14366"/>
                    <a:pt x="7287" y="14229"/>
                    <a:pt x="6943" y="13750"/>
                  </a:cubicBezTo>
                  <a:lnTo>
                    <a:pt x="6943" y="13750"/>
                  </a:lnTo>
                  <a:cubicBezTo>
                    <a:pt x="7147" y="13880"/>
                    <a:pt x="7234" y="13914"/>
                    <a:pt x="7272" y="13914"/>
                  </a:cubicBezTo>
                  <a:cubicBezTo>
                    <a:pt x="7314" y="13914"/>
                    <a:pt x="7298" y="13873"/>
                    <a:pt x="7317" y="13873"/>
                  </a:cubicBezTo>
                  <a:cubicBezTo>
                    <a:pt x="7335" y="13873"/>
                    <a:pt x="7388" y="13913"/>
                    <a:pt x="7564" y="14072"/>
                  </a:cubicBezTo>
                  <a:cubicBezTo>
                    <a:pt x="7536" y="13871"/>
                    <a:pt x="7522" y="13791"/>
                    <a:pt x="7563" y="13791"/>
                  </a:cubicBezTo>
                  <a:cubicBezTo>
                    <a:pt x="7611" y="13791"/>
                    <a:pt x="7732" y="13900"/>
                    <a:pt x="7989" y="14051"/>
                  </a:cubicBezTo>
                  <a:cubicBezTo>
                    <a:pt x="7970" y="13864"/>
                    <a:pt x="8046" y="13797"/>
                    <a:pt x="8157" y="13797"/>
                  </a:cubicBezTo>
                  <a:cubicBezTo>
                    <a:pt x="8293" y="13797"/>
                    <a:pt x="8480" y="13896"/>
                    <a:pt x="8610" y="13999"/>
                  </a:cubicBezTo>
                  <a:cubicBezTo>
                    <a:pt x="8735" y="13916"/>
                    <a:pt x="8683" y="13812"/>
                    <a:pt x="8476" y="13699"/>
                  </a:cubicBezTo>
                  <a:cubicBezTo>
                    <a:pt x="8516" y="13668"/>
                    <a:pt x="9374" y="13522"/>
                    <a:pt x="9492" y="13522"/>
                  </a:cubicBezTo>
                  <a:cubicBezTo>
                    <a:pt x="9496" y="13522"/>
                    <a:pt x="9499" y="13522"/>
                    <a:pt x="9501" y="13522"/>
                  </a:cubicBezTo>
                  <a:cubicBezTo>
                    <a:pt x="9356" y="13450"/>
                    <a:pt x="9222" y="13367"/>
                    <a:pt x="9077" y="13284"/>
                  </a:cubicBezTo>
                  <a:cubicBezTo>
                    <a:pt x="9087" y="13284"/>
                    <a:pt x="9097" y="13283"/>
                    <a:pt x="9107" y="13283"/>
                  </a:cubicBezTo>
                  <a:cubicBezTo>
                    <a:pt x="9254" y="13283"/>
                    <a:pt x="9397" y="13329"/>
                    <a:pt x="9539" y="13329"/>
                  </a:cubicBezTo>
                  <a:cubicBezTo>
                    <a:pt x="9617" y="13329"/>
                    <a:pt x="9694" y="13315"/>
                    <a:pt x="9771" y="13273"/>
                  </a:cubicBezTo>
                  <a:cubicBezTo>
                    <a:pt x="9682" y="13201"/>
                    <a:pt x="9580" y="13160"/>
                    <a:pt x="9466" y="13160"/>
                  </a:cubicBezTo>
                  <a:cubicBezTo>
                    <a:pt x="9434" y="13160"/>
                    <a:pt x="9401" y="13163"/>
                    <a:pt x="9367" y="13170"/>
                  </a:cubicBezTo>
                  <a:cubicBezTo>
                    <a:pt x="9595" y="13045"/>
                    <a:pt x="7295" y="12828"/>
                    <a:pt x="6880" y="12424"/>
                  </a:cubicBezTo>
                  <a:cubicBezTo>
                    <a:pt x="7248" y="12387"/>
                    <a:pt x="7523" y="12378"/>
                    <a:pt x="7747" y="12378"/>
                  </a:cubicBezTo>
                  <a:cubicBezTo>
                    <a:pt x="7957" y="12378"/>
                    <a:pt x="8121" y="12386"/>
                    <a:pt x="8275" y="12386"/>
                  </a:cubicBezTo>
                  <a:cubicBezTo>
                    <a:pt x="8649" y="12386"/>
                    <a:pt x="8958" y="12339"/>
                    <a:pt x="9699" y="12020"/>
                  </a:cubicBezTo>
                  <a:cubicBezTo>
                    <a:pt x="9543" y="11968"/>
                    <a:pt x="9501" y="11792"/>
                    <a:pt x="9388" y="11761"/>
                  </a:cubicBezTo>
                  <a:cubicBezTo>
                    <a:pt x="9533" y="11698"/>
                    <a:pt x="9678" y="11636"/>
                    <a:pt x="9823" y="11585"/>
                  </a:cubicBezTo>
                  <a:lnTo>
                    <a:pt x="9823" y="11585"/>
                  </a:lnTo>
                  <a:cubicBezTo>
                    <a:pt x="9819" y="11585"/>
                    <a:pt x="9814" y="11585"/>
                    <a:pt x="9809" y="11585"/>
                  </a:cubicBezTo>
                  <a:cubicBezTo>
                    <a:pt x="9538" y="11585"/>
                    <a:pt x="8069" y="11335"/>
                    <a:pt x="7937" y="11263"/>
                  </a:cubicBezTo>
                  <a:cubicBezTo>
                    <a:pt x="8079" y="11168"/>
                    <a:pt x="8221" y="11121"/>
                    <a:pt x="8365" y="11121"/>
                  </a:cubicBezTo>
                  <a:cubicBezTo>
                    <a:pt x="8473" y="11121"/>
                    <a:pt x="8582" y="11148"/>
                    <a:pt x="8693" y="11201"/>
                  </a:cubicBezTo>
                  <a:cubicBezTo>
                    <a:pt x="8461" y="11065"/>
                    <a:pt x="8458" y="10997"/>
                    <a:pt x="8675" y="10997"/>
                  </a:cubicBezTo>
                  <a:cubicBezTo>
                    <a:pt x="8738" y="10997"/>
                    <a:pt x="8820" y="11003"/>
                    <a:pt x="8921" y="11015"/>
                  </a:cubicBezTo>
                  <a:cubicBezTo>
                    <a:pt x="8818" y="10963"/>
                    <a:pt x="8735" y="10932"/>
                    <a:pt x="8663" y="10890"/>
                  </a:cubicBezTo>
                  <a:lnTo>
                    <a:pt x="8663" y="10890"/>
                  </a:lnTo>
                  <a:cubicBezTo>
                    <a:pt x="8669" y="10891"/>
                    <a:pt x="8677" y="10892"/>
                    <a:pt x="8684" y="10892"/>
                  </a:cubicBezTo>
                  <a:cubicBezTo>
                    <a:pt x="8840" y="10892"/>
                    <a:pt x="9164" y="10697"/>
                    <a:pt x="9253" y="10559"/>
                  </a:cubicBezTo>
                  <a:lnTo>
                    <a:pt x="9253" y="10559"/>
                  </a:lnTo>
                  <a:cubicBezTo>
                    <a:pt x="9249" y="10565"/>
                    <a:pt x="9228" y="10568"/>
                    <a:pt x="9194" y="10568"/>
                  </a:cubicBezTo>
                  <a:cubicBezTo>
                    <a:pt x="8893" y="10568"/>
                    <a:pt x="7548" y="10340"/>
                    <a:pt x="7408" y="10238"/>
                  </a:cubicBezTo>
                  <a:cubicBezTo>
                    <a:pt x="7668" y="10186"/>
                    <a:pt x="8393" y="10289"/>
                    <a:pt x="8175" y="10051"/>
                  </a:cubicBezTo>
                  <a:lnTo>
                    <a:pt x="8175" y="10051"/>
                  </a:lnTo>
                  <a:cubicBezTo>
                    <a:pt x="8238" y="10072"/>
                    <a:pt x="8290" y="10081"/>
                    <a:pt x="8331" y="10081"/>
                  </a:cubicBezTo>
                  <a:cubicBezTo>
                    <a:pt x="8584" y="10081"/>
                    <a:pt x="8496" y="9739"/>
                    <a:pt x="8683" y="9481"/>
                  </a:cubicBezTo>
                  <a:cubicBezTo>
                    <a:pt x="8666" y="9477"/>
                    <a:pt x="8647" y="9476"/>
                    <a:pt x="8626" y="9476"/>
                  </a:cubicBezTo>
                  <a:cubicBezTo>
                    <a:pt x="8421" y="9476"/>
                    <a:pt x="8084" y="9648"/>
                    <a:pt x="7824" y="9648"/>
                  </a:cubicBezTo>
                  <a:cubicBezTo>
                    <a:pt x="7682" y="9648"/>
                    <a:pt x="7564" y="9597"/>
                    <a:pt x="7502" y="9440"/>
                  </a:cubicBezTo>
                  <a:cubicBezTo>
                    <a:pt x="7536" y="9429"/>
                    <a:pt x="7569" y="9425"/>
                    <a:pt x="7602" y="9425"/>
                  </a:cubicBezTo>
                  <a:cubicBezTo>
                    <a:pt x="7686" y="9425"/>
                    <a:pt x="7767" y="9451"/>
                    <a:pt x="7855" y="9451"/>
                  </a:cubicBezTo>
                  <a:cubicBezTo>
                    <a:pt x="7865" y="9451"/>
                    <a:pt x="7875" y="9451"/>
                    <a:pt x="7885" y="9450"/>
                  </a:cubicBezTo>
                  <a:cubicBezTo>
                    <a:pt x="7854" y="9367"/>
                    <a:pt x="7792" y="9295"/>
                    <a:pt x="7719" y="9232"/>
                  </a:cubicBezTo>
                  <a:cubicBezTo>
                    <a:pt x="7979" y="9202"/>
                    <a:pt x="8041" y="9170"/>
                    <a:pt x="8051" y="8932"/>
                  </a:cubicBezTo>
                  <a:lnTo>
                    <a:pt x="8051" y="8932"/>
                  </a:lnTo>
                  <a:cubicBezTo>
                    <a:pt x="7932" y="8986"/>
                    <a:pt x="7608" y="9037"/>
                    <a:pt x="7296" y="9037"/>
                  </a:cubicBezTo>
                  <a:cubicBezTo>
                    <a:pt x="7009" y="9037"/>
                    <a:pt x="6731" y="8994"/>
                    <a:pt x="6632" y="8870"/>
                  </a:cubicBezTo>
                  <a:lnTo>
                    <a:pt x="6632" y="8870"/>
                  </a:lnTo>
                  <a:cubicBezTo>
                    <a:pt x="6642" y="8872"/>
                    <a:pt x="6654" y="8873"/>
                    <a:pt x="6668" y="8873"/>
                  </a:cubicBezTo>
                  <a:cubicBezTo>
                    <a:pt x="6825" y="8873"/>
                    <a:pt x="7212" y="8771"/>
                    <a:pt x="7450" y="8704"/>
                  </a:cubicBezTo>
                  <a:cubicBezTo>
                    <a:pt x="7357" y="8621"/>
                    <a:pt x="7263" y="8539"/>
                    <a:pt x="7171" y="8445"/>
                  </a:cubicBezTo>
                  <a:lnTo>
                    <a:pt x="7171" y="8445"/>
                  </a:lnTo>
                  <a:cubicBezTo>
                    <a:pt x="7173" y="8445"/>
                    <a:pt x="7176" y="8445"/>
                    <a:pt x="7179" y="8445"/>
                  </a:cubicBezTo>
                  <a:cubicBezTo>
                    <a:pt x="7292" y="8445"/>
                    <a:pt x="8147" y="8295"/>
                    <a:pt x="7917" y="8155"/>
                  </a:cubicBezTo>
                  <a:cubicBezTo>
                    <a:pt x="8227" y="8041"/>
                    <a:pt x="8227" y="7968"/>
                    <a:pt x="7906" y="7927"/>
                  </a:cubicBezTo>
                  <a:cubicBezTo>
                    <a:pt x="7980" y="7841"/>
                    <a:pt x="7873" y="7816"/>
                    <a:pt x="7727" y="7816"/>
                  </a:cubicBezTo>
                  <a:cubicBezTo>
                    <a:pt x="7536" y="7816"/>
                    <a:pt x="7277" y="7858"/>
                    <a:pt x="7267" y="7858"/>
                  </a:cubicBezTo>
                  <a:cubicBezTo>
                    <a:pt x="7266" y="7858"/>
                    <a:pt x="7271" y="7857"/>
                    <a:pt x="7284" y="7855"/>
                  </a:cubicBezTo>
                  <a:cubicBezTo>
                    <a:pt x="7191" y="7720"/>
                    <a:pt x="7564" y="7740"/>
                    <a:pt x="7450" y="7627"/>
                  </a:cubicBezTo>
                  <a:lnTo>
                    <a:pt x="7450" y="7627"/>
                  </a:lnTo>
                  <a:cubicBezTo>
                    <a:pt x="7430" y="7632"/>
                    <a:pt x="7124" y="7702"/>
                    <a:pt x="6788" y="7702"/>
                  </a:cubicBezTo>
                  <a:cubicBezTo>
                    <a:pt x="6429" y="7702"/>
                    <a:pt x="6034" y="7622"/>
                    <a:pt x="5916" y="7295"/>
                  </a:cubicBezTo>
                  <a:lnTo>
                    <a:pt x="5916" y="7295"/>
                  </a:lnTo>
                  <a:cubicBezTo>
                    <a:pt x="6149" y="7402"/>
                    <a:pt x="6349" y="7446"/>
                    <a:pt x="6526" y="7446"/>
                  </a:cubicBezTo>
                  <a:cubicBezTo>
                    <a:pt x="7106" y="7446"/>
                    <a:pt x="7441" y="6973"/>
                    <a:pt x="7885" y="6663"/>
                  </a:cubicBezTo>
                  <a:cubicBezTo>
                    <a:pt x="7658" y="6603"/>
                    <a:pt x="7517" y="6592"/>
                    <a:pt x="7397" y="6592"/>
                  </a:cubicBezTo>
                  <a:cubicBezTo>
                    <a:pt x="7330" y="6592"/>
                    <a:pt x="7270" y="6596"/>
                    <a:pt x="7206" y="6596"/>
                  </a:cubicBezTo>
                  <a:cubicBezTo>
                    <a:pt x="7085" y="6596"/>
                    <a:pt x="6949" y="6584"/>
                    <a:pt x="6725" y="6518"/>
                  </a:cubicBezTo>
                  <a:cubicBezTo>
                    <a:pt x="6994" y="6414"/>
                    <a:pt x="5533" y="6321"/>
                    <a:pt x="5264" y="5948"/>
                  </a:cubicBezTo>
                  <a:lnTo>
                    <a:pt x="5264" y="5948"/>
                  </a:lnTo>
                  <a:cubicBezTo>
                    <a:pt x="5377" y="5990"/>
                    <a:pt x="5652" y="6045"/>
                    <a:pt x="5881" y="6045"/>
                  </a:cubicBezTo>
                  <a:cubicBezTo>
                    <a:pt x="6049" y="6045"/>
                    <a:pt x="6192" y="6015"/>
                    <a:pt x="6227" y="5927"/>
                  </a:cubicBezTo>
                  <a:cubicBezTo>
                    <a:pt x="6227" y="6037"/>
                    <a:pt x="6292" y="6074"/>
                    <a:pt x="6382" y="6074"/>
                  </a:cubicBezTo>
                  <a:cubicBezTo>
                    <a:pt x="6578" y="6074"/>
                    <a:pt x="6893" y="5896"/>
                    <a:pt x="6910" y="5896"/>
                  </a:cubicBezTo>
                  <a:cubicBezTo>
                    <a:pt x="6911" y="5896"/>
                    <a:pt x="6911" y="5896"/>
                    <a:pt x="6911" y="5896"/>
                  </a:cubicBezTo>
                  <a:cubicBezTo>
                    <a:pt x="6880" y="5834"/>
                    <a:pt x="6839" y="5554"/>
                    <a:pt x="6870" y="5534"/>
                  </a:cubicBezTo>
                  <a:lnTo>
                    <a:pt x="6870" y="5534"/>
                  </a:lnTo>
                  <a:cubicBezTo>
                    <a:pt x="6902" y="5557"/>
                    <a:pt x="6957" y="5567"/>
                    <a:pt x="7022" y="5567"/>
                  </a:cubicBezTo>
                  <a:cubicBezTo>
                    <a:pt x="7254" y="5567"/>
                    <a:pt x="7616" y="5438"/>
                    <a:pt x="7544" y="5285"/>
                  </a:cubicBezTo>
                  <a:cubicBezTo>
                    <a:pt x="7081" y="5285"/>
                    <a:pt x="7196" y="5150"/>
                    <a:pt x="7162" y="5150"/>
                  </a:cubicBezTo>
                  <a:cubicBezTo>
                    <a:pt x="7142" y="5150"/>
                    <a:pt x="7071" y="5197"/>
                    <a:pt x="6798" y="5347"/>
                  </a:cubicBezTo>
                  <a:cubicBezTo>
                    <a:pt x="6745" y="5254"/>
                    <a:pt x="6725" y="5212"/>
                    <a:pt x="6818" y="5067"/>
                  </a:cubicBezTo>
                  <a:cubicBezTo>
                    <a:pt x="6471" y="5067"/>
                    <a:pt x="6278" y="5282"/>
                    <a:pt x="6021" y="5282"/>
                  </a:cubicBezTo>
                  <a:cubicBezTo>
                    <a:pt x="5856" y="5282"/>
                    <a:pt x="5664" y="5193"/>
                    <a:pt x="5388" y="4901"/>
                  </a:cubicBezTo>
                  <a:cubicBezTo>
                    <a:pt x="5404" y="4882"/>
                    <a:pt x="5425" y="4875"/>
                    <a:pt x="5448" y="4875"/>
                  </a:cubicBezTo>
                  <a:cubicBezTo>
                    <a:pt x="5545" y="4875"/>
                    <a:pt x="5690" y="5006"/>
                    <a:pt x="5759" y="5006"/>
                  </a:cubicBezTo>
                  <a:cubicBezTo>
                    <a:pt x="5791" y="5006"/>
                    <a:pt x="5806" y="4977"/>
                    <a:pt x="5792" y="4891"/>
                  </a:cubicBezTo>
                  <a:lnTo>
                    <a:pt x="5792" y="4891"/>
                  </a:lnTo>
                  <a:cubicBezTo>
                    <a:pt x="5826" y="4916"/>
                    <a:pt x="6264" y="4975"/>
                    <a:pt x="6514" y="4975"/>
                  </a:cubicBezTo>
                  <a:cubicBezTo>
                    <a:pt x="6573" y="4975"/>
                    <a:pt x="6622" y="4971"/>
                    <a:pt x="6652" y="4963"/>
                  </a:cubicBezTo>
                  <a:cubicBezTo>
                    <a:pt x="6441" y="4748"/>
                    <a:pt x="6392" y="4681"/>
                    <a:pt x="6427" y="4681"/>
                  </a:cubicBezTo>
                  <a:cubicBezTo>
                    <a:pt x="6479" y="4681"/>
                    <a:pt x="6709" y="4823"/>
                    <a:pt x="6880" y="4860"/>
                  </a:cubicBezTo>
                  <a:cubicBezTo>
                    <a:pt x="6911" y="4746"/>
                    <a:pt x="7088" y="4643"/>
                    <a:pt x="6922" y="4528"/>
                  </a:cubicBezTo>
                  <a:cubicBezTo>
                    <a:pt x="6966" y="4528"/>
                    <a:pt x="7003" y="4529"/>
                    <a:pt x="7037" y="4529"/>
                  </a:cubicBezTo>
                  <a:cubicBezTo>
                    <a:pt x="7154" y="4529"/>
                    <a:pt x="7221" y="4517"/>
                    <a:pt x="7326" y="4404"/>
                  </a:cubicBezTo>
                  <a:cubicBezTo>
                    <a:pt x="7108" y="4280"/>
                    <a:pt x="6186" y="4332"/>
                    <a:pt x="6321" y="4125"/>
                  </a:cubicBezTo>
                  <a:lnTo>
                    <a:pt x="6321" y="4125"/>
                  </a:lnTo>
                  <a:cubicBezTo>
                    <a:pt x="6204" y="4150"/>
                    <a:pt x="6151" y="4168"/>
                    <a:pt x="6126" y="4168"/>
                  </a:cubicBezTo>
                  <a:cubicBezTo>
                    <a:pt x="6089" y="4168"/>
                    <a:pt x="6113" y="4128"/>
                    <a:pt x="6082" y="4010"/>
                  </a:cubicBezTo>
                  <a:cubicBezTo>
                    <a:pt x="5940" y="4173"/>
                    <a:pt x="5784" y="4256"/>
                    <a:pt x="5609" y="4256"/>
                  </a:cubicBezTo>
                  <a:cubicBezTo>
                    <a:pt x="5517" y="4256"/>
                    <a:pt x="5419" y="4233"/>
                    <a:pt x="5315" y="4187"/>
                  </a:cubicBezTo>
                  <a:cubicBezTo>
                    <a:pt x="5460" y="4042"/>
                    <a:pt x="5264" y="3959"/>
                    <a:pt x="5057" y="3876"/>
                  </a:cubicBezTo>
                  <a:cubicBezTo>
                    <a:pt x="5098" y="3865"/>
                    <a:pt x="5140" y="3814"/>
                    <a:pt x="5181" y="3679"/>
                  </a:cubicBezTo>
                  <a:cubicBezTo>
                    <a:pt x="5295" y="3762"/>
                    <a:pt x="5419" y="3844"/>
                    <a:pt x="5533" y="3917"/>
                  </a:cubicBezTo>
                  <a:cubicBezTo>
                    <a:pt x="5460" y="3731"/>
                    <a:pt x="6207" y="3907"/>
                    <a:pt x="6652" y="3699"/>
                  </a:cubicBezTo>
                  <a:cubicBezTo>
                    <a:pt x="6349" y="3388"/>
                    <a:pt x="6127" y="3217"/>
                    <a:pt x="5838" y="3217"/>
                  </a:cubicBezTo>
                  <a:cubicBezTo>
                    <a:pt x="5742" y="3217"/>
                    <a:pt x="5639" y="3236"/>
                    <a:pt x="5523" y="3275"/>
                  </a:cubicBezTo>
                  <a:cubicBezTo>
                    <a:pt x="5419" y="3015"/>
                    <a:pt x="6414" y="2943"/>
                    <a:pt x="5492" y="2778"/>
                  </a:cubicBezTo>
                  <a:cubicBezTo>
                    <a:pt x="5606" y="2612"/>
                    <a:pt x="5886" y="2580"/>
                    <a:pt x="6114" y="2446"/>
                  </a:cubicBezTo>
                  <a:cubicBezTo>
                    <a:pt x="5999" y="2332"/>
                    <a:pt x="5937" y="2342"/>
                    <a:pt x="5803" y="2290"/>
                  </a:cubicBezTo>
                  <a:cubicBezTo>
                    <a:pt x="6207" y="1824"/>
                    <a:pt x="5937" y="2062"/>
                    <a:pt x="5937" y="1565"/>
                  </a:cubicBezTo>
                  <a:lnTo>
                    <a:pt x="5937" y="1565"/>
                  </a:lnTo>
                  <a:cubicBezTo>
                    <a:pt x="5419" y="1751"/>
                    <a:pt x="5430" y="2260"/>
                    <a:pt x="4756" y="2487"/>
                  </a:cubicBezTo>
                  <a:cubicBezTo>
                    <a:pt x="4746" y="2273"/>
                    <a:pt x="4515" y="1627"/>
                    <a:pt x="4903" y="1627"/>
                  </a:cubicBezTo>
                  <a:cubicBezTo>
                    <a:pt x="4909" y="1627"/>
                    <a:pt x="4915" y="1627"/>
                    <a:pt x="4922" y="1627"/>
                  </a:cubicBezTo>
                  <a:cubicBezTo>
                    <a:pt x="4922" y="1744"/>
                    <a:pt x="4948" y="1782"/>
                    <a:pt x="4994" y="1782"/>
                  </a:cubicBezTo>
                  <a:cubicBezTo>
                    <a:pt x="5075" y="1782"/>
                    <a:pt x="5217" y="1669"/>
                    <a:pt x="5388" y="1669"/>
                  </a:cubicBezTo>
                  <a:cubicBezTo>
                    <a:pt x="5243" y="1555"/>
                    <a:pt x="5098" y="1441"/>
                    <a:pt x="4963" y="1327"/>
                  </a:cubicBezTo>
                  <a:cubicBezTo>
                    <a:pt x="4985" y="1322"/>
                    <a:pt x="5011" y="1321"/>
                    <a:pt x="5038" y="1321"/>
                  </a:cubicBezTo>
                  <a:cubicBezTo>
                    <a:pt x="5128" y="1321"/>
                    <a:pt x="5239" y="1340"/>
                    <a:pt x="5339" y="1340"/>
                  </a:cubicBezTo>
                  <a:cubicBezTo>
                    <a:pt x="5416" y="1340"/>
                    <a:pt x="5487" y="1328"/>
                    <a:pt x="5533" y="1286"/>
                  </a:cubicBezTo>
                  <a:cubicBezTo>
                    <a:pt x="5492" y="1171"/>
                    <a:pt x="5398" y="1120"/>
                    <a:pt x="5253" y="1109"/>
                  </a:cubicBezTo>
                  <a:cubicBezTo>
                    <a:pt x="5502" y="1037"/>
                    <a:pt x="5585" y="954"/>
                    <a:pt x="5492" y="850"/>
                  </a:cubicBezTo>
                  <a:lnTo>
                    <a:pt x="5492" y="850"/>
                  </a:lnTo>
                  <a:cubicBezTo>
                    <a:pt x="5321" y="1000"/>
                    <a:pt x="5196" y="1075"/>
                    <a:pt x="5121" y="1075"/>
                  </a:cubicBezTo>
                  <a:cubicBezTo>
                    <a:pt x="5046" y="1075"/>
                    <a:pt x="5020" y="1000"/>
                    <a:pt x="5046" y="850"/>
                  </a:cubicBezTo>
                  <a:lnTo>
                    <a:pt x="5046" y="850"/>
                  </a:lnTo>
                  <a:cubicBezTo>
                    <a:pt x="4995" y="1068"/>
                    <a:pt x="4880" y="1223"/>
                    <a:pt x="4705" y="1316"/>
                  </a:cubicBezTo>
                  <a:cubicBezTo>
                    <a:pt x="4805" y="1105"/>
                    <a:pt x="5013" y="413"/>
                    <a:pt x="5054" y="413"/>
                  </a:cubicBezTo>
                  <a:cubicBezTo>
                    <a:pt x="5055" y="413"/>
                    <a:pt x="5056" y="414"/>
                    <a:pt x="5056" y="415"/>
                  </a:cubicBezTo>
                  <a:lnTo>
                    <a:pt x="5056" y="415"/>
                  </a:lnTo>
                  <a:cubicBezTo>
                    <a:pt x="5037" y="392"/>
                    <a:pt x="5016" y="382"/>
                    <a:pt x="4995" y="382"/>
                  </a:cubicBezTo>
                  <a:cubicBezTo>
                    <a:pt x="4888" y="382"/>
                    <a:pt x="4773" y="633"/>
                    <a:pt x="4710" y="633"/>
                  </a:cubicBezTo>
                  <a:cubicBezTo>
                    <a:pt x="4708" y="633"/>
                    <a:pt x="4706" y="633"/>
                    <a:pt x="4705" y="632"/>
                  </a:cubicBezTo>
                  <a:cubicBezTo>
                    <a:pt x="4684" y="540"/>
                    <a:pt x="4580" y="1"/>
                    <a:pt x="44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flipH="1">
              <a:off x="5394114" y="4317124"/>
              <a:ext cx="721971" cy="1091703"/>
            </a:xfrm>
            <a:custGeom>
              <a:avLst/>
              <a:gdLst/>
              <a:ahLst/>
              <a:cxnLst/>
              <a:rect l="l" t="t" r="r" b="b"/>
              <a:pathLst>
                <a:path w="8115" h="13927" extrusionOk="0">
                  <a:moveTo>
                    <a:pt x="4156" y="342"/>
                  </a:moveTo>
                  <a:cubicBezTo>
                    <a:pt x="4156" y="342"/>
                    <a:pt x="4156" y="342"/>
                    <a:pt x="4156" y="342"/>
                  </a:cubicBezTo>
                  <a:cubicBezTo>
                    <a:pt x="4156" y="342"/>
                    <a:pt x="4156" y="342"/>
                    <a:pt x="4156" y="342"/>
                  </a:cubicBezTo>
                  <a:close/>
                  <a:moveTo>
                    <a:pt x="7606" y="8684"/>
                  </a:moveTo>
                  <a:cubicBezTo>
                    <a:pt x="7606" y="8684"/>
                    <a:pt x="7606" y="8684"/>
                    <a:pt x="7606" y="8684"/>
                  </a:cubicBezTo>
                  <a:lnTo>
                    <a:pt x="7606" y="8684"/>
                  </a:lnTo>
                  <a:cubicBezTo>
                    <a:pt x="7606" y="8684"/>
                    <a:pt x="7606" y="8684"/>
                    <a:pt x="7606" y="8684"/>
                  </a:cubicBezTo>
                  <a:close/>
                  <a:moveTo>
                    <a:pt x="3700" y="1"/>
                  </a:moveTo>
                  <a:cubicBezTo>
                    <a:pt x="3700" y="433"/>
                    <a:pt x="3748" y="626"/>
                    <a:pt x="3697" y="626"/>
                  </a:cubicBezTo>
                  <a:cubicBezTo>
                    <a:pt x="3662" y="626"/>
                    <a:pt x="3582" y="537"/>
                    <a:pt x="3410" y="374"/>
                  </a:cubicBezTo>
                  <a:lnTo>
                    <a:pt x="3410" y="374"/>
                  </a:lnTo>
                  <a:cubicBezTo>
                    <a:pt x="3379" y="394"/>
                    <a:pt x="3659" y="1099"/>
                    <a:pt x="3638" y="1213"/>
                  </a:cubicBezTo>
                  <a:cubicBezTo>
                    <a:pt x="3503" y="975"/>
                    <a:pt x="3565" y="933"/>
                    <a:pt x="3420" y="747"/>
                  </a:cubicBezTo>
                  <a:cubicBezTo>
                    <a:pt x="3365" y="842"/>
                    <a:pt x="3333" y="872"/>
                    <a:pt x="3303" y="872"/>
                  </a:cubicBezTo>
                  <a:cubicBezTo>
                    <a:pt x="3255" y="872"/>
                    <a:pt x="3209" y="794"/>
                    <a:pt x="3068" y="788"/>
                  </a:cubicBezTo>
                  <a:lnTo>
                    <a:pt x="3068" y="788"/>
                  </a:lnTo>
                  <a:cubicBezTo>
                    <a:pt x="3068" y="1233"/>
                    <a:pt x="3389" y="1275"/>
                    <a:pt x="3389" y="1523"/>
                  </a:cubicBezTo>
                  <a:cubicBezTo>
                    <a:pt x="3317" y="1461"/>
                    <a:pt x="3244" y="1431"/>
                    <a:pt x="3151" y="1431"/>
                  </a:cubicBezTo>
                  <a:cubicBezTo>
                    <a:pt x="3079" y="1523"/>
                    <a:pt x="3286" y="1679"/>
                    <a:pt x="3317" y="1700"/>
                  </a:cubicBezTo>
                  <a:cubicBezTo>
                    <a:pt x="3249" y="1724"/>
                    <a:pt x="3192" y="1734"/>
                    <a:pt x="3142" y="1734"/>
                  </a:cubicBezTo>
                  <a:cubicBezTo>
                    <a:pt x="2955" y="1734"/>
                    <a:pt x="2860" y="1598"/>
                    <a:pt x="2623" y="1565"/>
                  </a:cubicBezTo>
                  <a:lnTo>
                    <a:pt x="2623" y="1565"/>
                  </a:lnTo>
                  <a:cubicBezTo>
                    <a:pt x="2643" y="1710"/>
                    <a:pt x="2685" y="1751"/>
                    <a:pt x="2809" y="1824"/>
                  </a:cubicBezTo>
                  <a:cubicBezTo>
                    <a:pt x="2797" y="1823"/>
                    <a:pt x="2786" y="1822"/>
                    <a:pt x="2775" y="1822"/>
                  </a:cubicBezTo>
                  <a:cubicBezTo>
                    <a:pt x="2700" y="1822"/>
                    <a:pt x="2650" y="1855"/>
                    <a:pt x="2623" y="1928"/>
                  </a:cubicBezTo>
                  <a:cubicBezTo>
                    <a:pt x="2623" y="1969"/>
                    <a:pt x="2913" y="2073"/>
                    <a:pt x="2944" y="2197"/>
                  </a:cubicBezTo>
                  <a:cubicBezTo>
                    <a:pt x="2929" y="2196"/>
                    <a:pt x="2915" y="2195"/>
                    <a:pt x="2902" y="2195"/>
                  </a:cubicBezTo>
                  <a:cubicBezTo>
                    <a:pt x="2809" y="2195"/>
                    <a:pt x="2738" y="2228"/>
                    <a:pt x="2674" y="2301"/>
                  </a:cubicBezTo>
                  <a:cubicBezTo>
                    <a:pt x="2680" y="2394"/>
                    <a:pt x="2811" y="2422"/>
                    <a:pt x="2953" y="2422"/>
                  </a:cubicBezTo>
                  <a:cubicBezTo>
                    <a:pt x="3096" y="2422"/>
                    <a:pt x="3249" y="2394"/>
                    <a:pt x="3296" y="2373"/>
                  </a:cubicBezTo>
                  <a:lnTo>
                    <a:pt x="3296" y="2373"/>
                  </a:lnTo>
                  <a:cubicBezTo>
                    <a:pt x="3337" y="2446"/>
                    <a:pt x="3296" y="2497"/>
                    <a:pt x="3171" y="2529"/>
                  </a:cubicBezTo>
                  <a:cubicBezTo>
                    <a:pt x="3212" y="2569"/>
                    <a:pt x="3307" y="2574"/>
                    <a:pt x="3407" y="2574"/>
                  </a:cubicBezTo>
                  <a:cubicBezTo>
                    <a:pt x="3441" y="2574"/>
                    <a:pt x="3475" y="2574"/>
                    <a:pt x="3508" y="2574"/>
                  </a:cubicBezTo>
                  <a:cubicBezTo>
                    <a:pt x="3655" y="2574"/>
                    <a:pt x="3780" y="2585"/>
                    <a:pt x="3731" y="2705"/>
                  </a:cubicBezTo>
                  <a:cubicBezTo>
                    <a:pt x="3713" y="2749"/>
                    <a:pt x="3650" y="2766"/>
                    <a:pt x="3566" y="2766"/>
                  </a:cubicBezTo>
                  <a:cubicBezTo>
                    <a:pt x="3335" y="2766"/>
                    <a:pt x="2939" y="2645"/>
                    <a:pt x="2816" y="2645"/>
                  </a:cubicBezTo>
                  <a:cubicBezTo>
                    <a:pt x="2754" y="2645"/>
                    <a:pt x="2761" y="2675"/>
                    <a:pt x="2892" y="2767"/>
                  </a:cubicBezTo>
                  <a:cubicBezTo>
                    <a:pt x="2527" y="2720"/>
                    <a:pt x="2395" y="2562"/>
                    <a:pt x="2210" y="2562"/>
                  </a:cubicBezTo>
                  <a:cubicBezTo>
                    <a:pt x="2111" y="2562"/>
                    <a:pt x="1997" y="2607"/>
                    <a:pt x="1824" y="2736"/>
                  </a:cubicBezTo>
                  <a:lnTo>
                    <a:pt x="2353" y="2860"/>
                  </a:lnTo>
                  <a:cubicBezTo>
                    <a:pt x="2210" y="2986"/>
                    <a:pt x="2194" y="3026"/>
                    <a:pt x="2237" y="3026"/>
                  </a:cubicBezTo>
                  <a:cubicBezTo>
                    <a:pt x="2312" y="3026"/>
                    <a:pt x="2560" y="2908"/>
                    <a:pt x="2629" y="2908"/>
                  </a:cubicBezTo>
                  <a:cubicBezTo>
                    <a:pt x="2636" y="2908"/>
                    <a:pt x="2640" y="2909"/>
                    <a:pt x="2643" y="2912"/>
                  </a:cubicBezTo>
                  <a:cubicBezTo>
                    <a:pt x="2405" y="3072"/>
                    <a:pt x="2411" y="3120"/>
                    <a:pt x="2508" y="3120"/>
                  </a:cubicBezTo>
                  <a:cubicBezTo>
                    <a:pt x="2642" y="3120"/>
                    <a:pt x="2950" y="3028"/>
                    <a:pt x="3016" y="3015"/>
                  </a:cubicBezTo>
                  <a:lnTo>
                    <a:pt x="3016" y="3015"/>
                  </a:lnTo>
                  <a:cubicBezTo>
                    <a:pt x="3037" y="3047"/>
                    <a:pt x="2809" y="3202"/>
                    <a:pt x="2778" y="3275"/>
                  </a:cubicBezTo>
                  <a:cubicBezTo>
                    <a:pt x="2830" y="3293"/>
                    <a:pt x="2892" y="3302"/>
                    <a:pt x="2960" y="3302"/>
                  </a:cubicBezTo>
                  <a:cubicBezTo>
                    <a:pt x="3200" y="3302"/>
                    <a:pt x="3513" y="3186"/>
                    <a:pt x="3731" y="2943"/>
                  </a:cubicBezTo>
                  <a:lnTo>
                    <a:pt x="3731" y="2943"/>
                  </a:lnTo>
                  <a:cubicBezTo>
                    <a:pt x="3919" y="3309"/>
                    <a:pt x="3704" y="3380"/>
                    <a:pt x="3422" y="3380"/>
                  </a:cubicBezTo>
                  <a:cubicBezTo>
                    <a:pt x="3242" y="3380"/>
                    <a:pt x="3035" y="3352"/>
                    <a:pt x="2885" y="3352"/>
                  </a:cubicBezTo>
                  <a:cubicBezTo>
                    <a:pt x="2737" y="3352"/>
                    <a:pt x="2646" y="3380"/>
                    <a:pt x="2695" y="3492"/>
                  </a:cubicBezTo>
                  <a:cubicBezTo>
                    <a:pt x="2640" y="3477"/>
                    <a:pt x="2480" y="3448"/>
                    <a:pt x="2323" y="3448"/>
                  </a:cubicBezTo>
                  <a:cubicBezTo>
                    <a:pt x="2153" y="3448"/>
                    <a:pt x="1986" y="3482"/>
                    <a:pt x="1960" y="3606"/>
                  </a:cubicBezTo>
                  <a:cubicBezTo>
                    <a:pt x="1949" y="3606"/>
                    <a:pt x="2550" y="3979"/>
                    <a:pt x="2529" y="4104"/>
                  </a:cubicBezTo>
                  <a:cubicBezTo>
                    <a:pt x="2446" y="4065"/>
                    <a:pt x="2366" y="4044"/>
                    <a:pt x="2285" y="4044"/>
                  </a:cubicBezTo>
                  <a:cubicBezTo>
                    <a:pt x="2216" y="4044"/>
                    <a:pt x="2146" y="4060"/>
                    <a:pt x="2073" y="4093"/>
                  </a:cubicBezTo>
                  <a:cubicBezTo>
                    <a:pt x="2208" y="4166"/>
                    <a:pt x="2239" y="4259"/>
                    <a:pt x="2177" y="4394"/>
                  </a:cubicBezTo>
                  <a:cubicBezTo>
                    <a:pt x="2037" y="4293"/>
                    <a:pt x="1977" y="4263"/>
                    <a:pt x="1935" y="4263"/>
                  </a:cubicBezTo>
                  <a:cubicBezTo>
                    <a:pt x="1869" y="4263"/>
                    <a:pt x="1850" y="4341"/>
                    <a:pt x="1634" y="4341"/>
                  </a:cubicBezTo>
                  <a:cubicBezTo>
                    <a:pt x="1595" y="4341"/>
                    <a:pt x="1548" y="4338"/>
                    <a:pt x="1493" y="4332"/>
                  </a:cubicBezTo>
                  <a:lnTo>
                    <a:pt x="1493" y="4332"/>
                  </a:lnTo>
                  <a:cubicBezTo>
                    <a:pt x="1451" y="4601"/>
                    <a:pt x="2188" y="4611"/>
                    <a:pt x="2177" y="4860"/>
                  </a:cubicBezTo>
                  <a:cubicBezTo>
                    <a:pt x="2219" y="4813"/>
                    <a:pt x="2261" y="4794"/>
                    <a:pt x="2302" y="4794"/>
                  </a:cubicBezTo>
                  <a:cubicBezTo>
                    <a:pt x="2473" y="4794"/>
                    <a:pt x="2636" y="5123"/>
                    <a:pt x="2819" y="5223"/>
                  </a:cubicBezTo>
                  <a:cubicBezTo>
                    <a:pt x="2711" y="5252"/>
                    <a:pt x="2582" y="5258"/>
                    <a:pt x="2447" y="5258"/>
                  </a:cubicBezTo>
                  <a:cubicBezTo>
                    <a:pt x="2350" y="5258"/>
                    <a:pt x="2249" y="5255"/>
                    <a:pt x="2151" y="5255"/>
                  </a:cubicBezTo>
                  <a:cubicBezTo>
                    <a:pt x="1901" y="5255"/>
                    <a:pt x="1663" y="5275"/>
                    <a:pt x="1524" y="5419"/>
                  </a:cubicBezTo>
                  <a:cubicBezTo>
                    <a:pt x="1665" y="5620"/>
                    <a:pt x="2038" y="5908"/>
                    <a:pt x="2287" y="5908"/>
                  </a:cubicBezTo>
                  <a:cubicBezTo>
                    <a:pt x="2295" y="5908"/>
                    <a:pt x="2304" y="5907"/>
                    <a:pt x="2312" y="5907"/>
                  </a:cubicBezTo>
                  <a:lnTo>
                    <a:pt x="2312" y="5907"/>
                  </a:lnTo>
                  <a:cubicBezTo>
                    <a:pt x="2291" y="6020"/>
                    <a:pt x="1493" y="6020"/>
                    <a:pt x="1379" y="6020"/>
                  </a:cubicBezTo>
                  <a:cubicBezTo>
                    <a:pt x="1310" y="6318"/>
                    <a:pt x="2095" y="6435"/>
                    <a:pt x="2435" y="6435"/>
                  </a:cubicBezTo>
                  <a:cubicBezTo>
                    <a:pt x="2450" y="6435"/>
                    <a:pt x="2464" y="6435"/>
                    <a:pt x="2478" y="6435"/>
                  </a:cubicBezTo>
                  <a:lnTo>
                    <a:pt x="2478" y="6435"/>
                  </a:lnTo>
                  <a:cubicBezTo>
                    <a:pt x="2188" y="6559"/>
                    <a:pt x="1555" y="7015"/>
                    <a:pt x="1078" y="7056"/>
                  </a:cubicBezTo>
                  <a:cubicBezTo>
                    <a:pt x="1380" y="7409"/>
                    <a:pt x="1687" y="7505"/>
                    <a:pt x="1991" y="7505"/>
                  </a:cubicBezTo>
                  <a:cubicBezTo>
                    <a:pt x="2304" y="7505"/>
                    <a:pt x="2613" y="7404"/>
                    <a:pt x="2913" y="7378"/>
                  </a:cubicBezTo>
                  <a:lnTo>
                    <a:pt x="2913" y="7378"/>
                  </a:lnTo>
                  <a:cubicBezTo>
                    <a:pt x="2840" y="7606"/>
                    <a:pt x="2280" y="7668"/>
                    <a:pt x="2094" y="7689"/>
                  </a:cubicBezTo>
                  <a:cubicBezTo>
                    <a:pt x="2177" y="7802"/>
                    <a:pt x="2291" y="7855"/>
                    <a:pt x="2436" y="7855"/>
                  </a:cubicBezTo>
                  <a:cubicBezTo>
                    <a:pt x="2327" y="7943"/>
                    <a:pt x="2166" y="7969"/>
                    <a:pt x="1984" y="7969"/>
                  </a:cubicBezTo>
                  <a:cubicBezTo>
                    <a:pt x="1738" y="7969"/>
                    <a:pt x="1455" y="7922"/>
                    <a:pt x="1214" y="7922"/>
                  </a:cubicBezTo>
                  <a:cubicBezTo>
                    <a:pt x="1008" y="7922"/>
                    <a:pt x="833" y="7956"/>
                    <a:pt x="737" y="8083"/>
                  </a:cubicBezTo>
                  <a:cubicBezTo>
                    <a:pt x="809" y="8166"/>
                    <a:pt x="913" y="8217"/>
                    <a:pt x="1027" y="8228"/>
                  </a:cubicBezTo>
                  <a:cubicBezTo>
                    <a:pt x="769" y="8420"/>
                    <a:pt x="879" y="8487"/>
                    <a:pt x="1046" y="8487"/>
                  </a:cubicBezTo>
                  <a:cubicBezTo>
                    <a:pt x="1168" y="8487"/>
                    <a:pt x="1318" y="8452"/>
                    <a:pt x="1379" y="8403"/>
                  </a:cubicBezTo>
                  <a:lnTo>
                    <a:pt x="1379" y="8403"/>
                  </a:lnTo>
                  <a:cubicBezTo>
                    <a:pt x="1431" y="8466"/>
                    <a:pt x="1276" y="8518"/>
                    <a:pt x="1327" y="8590"/>
                  </a:cubicBezTo>
                  <a:cubicBezTo>
                    <a:pt x="1382" y="8572"/>
                    <a:pt x="1427" y="8566"/>
                    <a:pt x="1465" y="8566"/>
                  </a:cubicBezTo>
                  <a:cubicBezTo>
                    <a:pt x="1546" y="8566"/>
                    <a:pt x="1600" y="8592"/>
                    <a:pt x="1666" y="8592"/>
                  </a:cubicBezTo>
                  <a:cubicBezTo>
                    <a:pt x="1719" y="8592"/>
                    <a:pt x="1779" y="8576"/>
                    <a:pt x="1866" y="8518"/>
                  </a:cubicBezTo>
                  <a:lnTo>
                    <a:pt x="1866" y="8518"/>
                  </a:lnTo>
                  <a:cubicBezTo>
                    <a:pt x="1855" y="8675"/>
                    <a:pt x="1844" y="8736"/>
                    <a:pt x="1876" y="8736"/>
                  </a:cubicBezTo>
                  <a:cubicBezTo>
                    <a:pt x="1906" y="8736"/>
                    <a:pt x="1971" y="8685"/>
                    <a:pt x="2105" y="8611"/>
                  </a:cubicBezTo>
                  <a:lnTo>
                    <a:pt x="2105" y="8611"/>
                  </a:lnTo>
                  <a:cubicBezTo>
                    <a:pt x="2063" y="8787"/>
                    <a:pt x="2467" y="8818"/>
                    <a:pt x="2643" y="8818"/>
                  </a:cubicBezTo>
                  <a:cubicBezTo>
                    <a:pt x="2491" y="9007"/>
                    <a:pt x="2267" y="9058"/>
                    <a:pt x="2033" y="9058"/>
                  </a:cubicBezTo>
                  <a:cubicBezTo>
                    <a:pt x="1805" y="9058"/>
                    <a:pt x="1568" y="9010"/>
                    <a:pt x="1379" y="8994"/>
                  </a:cubicBezTo>
                  <a:lnTo>
                    <a:pt x="1379" y="8994"/>
                  </a:lnTo>
                  <a:cubicBezTo>
                    <a:pt x="1476" y="9127"/>
                    <a:pt x="1493" y="9173"/>
                    <a:pt x="1435" y="9173"/>
                  </a:cubicBezTo>
                  <a:cubicBezTo>
                    <a:pt x="1345" y="9173"/>
                    <a:pt x="1074" y="9062"/>
                    <a:pt x="643" y="9004"/>
                  </a:cubicBezTo>
                  <a:lnTo>
                    <a:pt x="643" y="9004"/>
                  </a:lnTo>
                  <a:cubicBezTo>
                    <a:pt x="788" y="9129"/>
                    <a:pt x="923" y="9202"/>
                    <a:pt x="1089" y="9222"/>
                  </a:cubicBezTo>
                  <a:cubicBezTo>
                    <a:pt x="756" y="9268"/>
                    <a:pt x="1108" y="9513"/>
                    <a:pt x="1438" y="9513"/>
                  </a:cubicBezTo>
                  <a:cubicBezTo>
                    <a:pt x="1478" y="9513"/>
                    <a:pt x="1517" y="9510"/>
                    <a:pt x="1555" y="9502"/>
                  </a:cubicBezTo>
                  <a:lnTo>
                    <a:pt x="1555" y="9502"/>
                  </a:lnTo>
                  <a:cubicBezTo>
                    <a:pt x="1488" y="9594"/>
                    <a:pt x="1555" y="9639"/>
                    <a:pt x="1642" y="9639"/>
                  </a:cubicBezTo>
                  <a:cubicBezTo>
                    <a:pt x="1702" y="9639"/>
                    <a:pt x="1772" y="9617"/>
                    <a:pt x="1815" y="9575"/>
                  </a:cubicBezTo>
                  <a:lnTo>
                    <a:pt x="1815" y="9575"/>
                  </a:lnTo>
                  <a:cubicBezTo>
                    <a:pt x="1712" y="9726"/>
                    <a:pt x="1693" y="9799"/>
                    <a:pt x="1764" y="9799"/>
                  </a:cubicBezTo>
                  <a:cubicBezTo>
                    <a:pt x="1815" y="9799"/>
                    <a:pt x="1910" y="9762"/>
                    <a:pt x="2052" y="9688"/>
                  </a:cubicBezTo>
                  <a:lnTo>
                    <a:pt x="2052" y="9688"/>
                  </a:lnTo>
                  <a:cubicBezTo>
                    <a:pt x="1824" y="10186"/>
                    <a:pt x="281" y="9865"/>
                    <a:pt x="540" y="10186"/>
                  </a:cubicBezTo>
                  <a:cubicBezTo>
                    <a:pt x="454" y="10138"/>
                    <a:pt x="369" y="10115"/>
                    <a:pt x="287" y="10115"/>
                  </a:cubicBezTo>
                  <a:cubicBezTo>
                    <a:pt x="209" y="10115"/>
                    <a:pt x="134" y="10135"/>
                    <a:pt x="63" y="10176"/>
                  </a:cubicBezTo>
                  <a:cubicBezTo>
                    <a:pt x="99" y="10211"/>
                    <a:pt x="478" y="10742"/>
                    <a:pt x="761" y="10742"/>
                  </a:cubicBezTo>
                  <a:cubicBezTo>
                    <a:pt x="808" y="10742"/>
                    <a:pt x="852" y="10728"/>
                    <a:pt x="892" y="10694"/>
                  </a:cubicBezTo>
                  <a:lnTo>
                    <a:pt x="892" y="10694"/>
                  </a:lnTo>
                  <a:cubicBezTo>
                    <a:pt x="1276" y="10963"/>
                    <a:pt x="530" y="10994"/>
                    <a:pt x="426" y="11025"/>
                  </a:cubicBezTo>
                  <a:cubicBezTo>
                    <a:pt x="518" y="11096"/>
                    <a:pt x="614" y="11133"/>
                    <a:pt x="716" y="11133"/>
                  </a:cubicBezTo>
                  <a:cubicBezTo>
                    <a:pt x="763" y="11133"/>
                    <a:pt x="812" y="11125"/>
                    <a:pt x="861" y="11108"/>
                  </a:cubicBezTo>
                  <a:lnTo>
                    <a:pt x="861" y="11108"/>
                  </a:lnTo>
                  <a:cubicBezTo>
                    <a:pt x="735" y="11183"/>
                    <a:pt x="610" y="11320"/>
                    <a:pt x="714" y="11320"/>
                  </a:cubicBezTo>
                  <a:cubicBezTo>
                    <a:pt x="739" y="11320"/>
                    <a:pt x="777" y="11312"/>
                    <a:pt x="830" y="11295"/>
                  </a:cubicBezTo>
                  <a:lnTo>
                    <a:pt x="830" y="11295"/>
                  </a:lnTo>
                  <a:cubicBezTo>
                    <a:pt x="767" y="11369"/>
                    <a:pt x="853" y="11389"/>
                    <a:pt x="953" y="11389"/>
                  </a:cubicBezTo>
                  <a:cubicBezTo>
                    <a:pt x="1034" y="11389"/>
                    <a:pt x="1124" y="11376"/>
                    <a:pt x="1151" y="11367"/>
                  </a:cubicBezTo>
                  <a:lnTo>
                    <a:pt x="1151" y="11367"/>
                  </a:lnTo>
                  <a:cubicBezTo>
                    <a:pt x="1203" y="11470"/>
                    <a:pt x="1069" y="11491"/>
                    <a:pt x="1410" y="11502"/>
                  </a:cubicBezTo>
                  <a:cubicBezTo>
                    <a:pt x="1324" y="11593"/>
                    <a:pt x="1149" y="11616"/>
                    <a:pt x="957" y="11616"/>
                  </a:cubicBezTo>
                  <a:cubicBezTo>
                    <a:pt x="756" y="11616"/>
                    <a:pt x="536" y="11590"/>
                    <a:pt x="383" y="11590"/>
                  </a:cubicBezTo>
                  <a:cubicBezTo>
                    <a:pt x="349" y="11590"/>
                    <a:pt x="318" y="11592"/>
                    <a:pt x="291" y="11595"/>
                  </a:cubicBezTo>
                  <a:cubicBezTo>
                    <a:pt x="541" y="11731"/>
                    <a:pt x="540" y="11750"/>
                    <a:pt x="458" y="11750"/>
                  </a:cubicBezTo>
                  <a:cubicBezTo>
                    <a:pt x="427" y="11750"/>
                    <a:pt x="384" y="11747"/>
                    <a:pt x="338" y="11747"/>
                  </a:cubicBezTo>
                  <a:cubicBezTo>
                    <a:pt x="232" y="11747"/>
                    <a:pt x="113" y="11762"/>
                    <a:pt x="104" y="11864"/>
                  </a:cubicBezTo>
                  <a:cubicBezTo>
                    <a:pt x="97" y="11907"/>
                    <a:pt x="148" y="11921"/>
                    <a:pt x="220" y="11921"/>
                  </a:cubicBezTo>
                  <a:cubicBezTo>
                    <a:pt x="359" y="11921"/>
                    <a:pt x="579" y="11868"/>
                    <a:pt x="633" y="11854"/>
                  </a:cubicBezTo>
                  <a:lnTo>
                    <a:pt x="633" y="11854"/>
                  </a:lnTo>
                  <a:cubicBezTo>
                    <a:pt x="441" y="12095"/>
                    <a:pt x="618" y="12185"/>
                    <a:pt x="817" y="12185"/>
                  </a:cubicBezTo>
                  <a:cubicBezTo>
                    <a:pt x="917" y="12185"/>
                    <a:pt x="1023" y="12162"/>
                    <a:pt x="1089" y="12124"/>
                  </a:cubicBezTo>
                  <a:lnTo>
                    <a:pt x="1089" y="12124"/>
                  </a:lnTo>
                  <a:cubicBezTo>
                    <a:pt x="1089" y="12196"/>
                    <a:pt x="1089" y="12279"/>
                    <a:pt x="1069" y="12361"/>
                  </a:cubicBezTo>
                  <a:cubicBezTo>
                    <a:pt x="675" y="12455"/>
                    <a:pt x="198" y="12527"/>
                    <a:pt x="167" y="12538"/>
                  </a:cubicBezTo>
                  <a:cubicBezTo>
                    <a:pt x="167" y="12604"/>
                    <a:pt x="203" y="12639"/>
                    <a:pt x="276" y="12639"/>
                  </a:cubicBezTo>
                  <a:cubicBezTo>
                    <a:pt x="306" y="12639"/>
                    <a:pt x="342" y="12633"/>
                    <a:pt x="385" y="12621"/>
                  </a:cubicBezTo>
                  <a:lnTo>
                    <a:pt x="385" y="12621"/>
                  </a:lnTo>
                  <a:cubicBezTo>
                    <a:pt x="353" y="12662"/>
                    <a:pt x="1" y="12797"/>
                    <a:pt x="32" y="12890"/>
                  </a:cubicBezTo>
                  <a:cubicBezTo>
                    <a:pt x="177" y="12859"/>
                    <a:pt x="323" y="12828"/>
                    <a:pt x="478" y="12797"/>
                  </a:cubicBezTo>
                  <a:lnTo>
                    <a:pt x="478" y="12797"/>
                  </a:lnTo>
                  <a:cubicBezTo>
                    <a:pt x="363" y="12947"/>
                    <a:pt x="367" y="13057"/>
                    <a:pt x="482" y="13057"/>
                  </a:cubicBezTo>
                  <a:cubicBezTo>
                    <a:pt x="534" y="13057"/>
                    <a:pt x="609" y="13035"/>
                    <a:pt x="705" y="12983"/>
                  </a:cubicBezTo>
                  <a:lnTo>
                    <a:pt x="705" y="12983"/>
                  </a:lnTo>
                  <a:cubicBezTo>
                    <a:pt x="697" y="13068"/>
                    <a:pt x="756" y="13092"/>
                    <a:pt x="849" y="13092"/>
                  </a:cubicBezTo>
                  <a:cubicBezTo>
                    <a:pt x="963" y="13092"/>
                    <a:pt x="1129" y="13057"/>
                    <a:pt x="1291" y="13057"/>
                  </a:cubicBezTo>
                  <a:cubicBezTo>
                    <a:pt x="1335" y="13057"/>
                    <a:pt x="1379" y="13059"/>
                    <a:pt x="1421" y="13066"/>
                  </a:cubicBezTo>
                  <a:cubicBezTo>
                    <a:pt x="1244" y="13118"/>
                    <a:pt x="1016" y="13128"/>
                    <a:pt x="882" y="13263"/>
                  </a:cubicBezTo>
                  <a:cubicBezTo>
                    <a:pt x="938" y="13288"/>
                    <a:pt x="991" y="13302"/>
                    <a:pt x="1044" y="13302"/>
                  </a:cubicBezTo>
                  <a:cubicBezTo>
                    <a:pt x="1079" y="13302"/>
                    <a:pt x="1114" y="13296"/>
                    <a:pt x="1151" y="13284"/>
                  </a:cubicBezTo>
                  <a:lnTo>
                    <a:pt x="1151" y="13284"/>
                  </a:lnTo>
                  <a:cubicBezTo>
                    <a:pt x="1016" y="13346"/>
                    <a:pt x="975" y="13429"/>
                    <a:pt x="1037" y="13512"/>
                  </a:cubicBezTo>
                  <a:cubicBezTo>
                    <a:pt x="1172" y="13471"/>
                    <a:pt x="1306" y="13418"/>
                    <a:pt x="1451" y="13377"/>
                  </a:cubicBezTo>
                  <a:lnTo>
                    <a:pt x="1451" y="13377"/>
                  </a:lnTo>
                  <a:cubicBezTo>
                    <a:pt x="1339" y="13586"/>
                    <a:pt x="1449" y="13662"/>
                    <a:pt x="1602" y="13662"/>
                  </a:cubicBezTo>
                  <a:cubicBezTo>
                    <a:pt x="1745" y="13662"/>
                    <a:pt x="1926" y="13597"/>
                    <a:pt x="2001" y="13512"/>
                  </a:cubicBezTo>
                  <a:cubicBezTo>
                    <a:pt x="2029" y="13632"/>
                    <a:pt x="2054" y="13682"/>
                    <a:pt x="2092" y="13682"/>
                  </a:cubicBezTo>
                  <a:cubicBezTo>
                    <a:pt x="2138" y="13682"/>
                    <a:pt x="2203" y="13606"/>
                    <a:pt x="2312" y="13491"/>
                  </a:cubicBezTo>
                  <a:cubicBezTo>
                    <a:pt x="2336" y="13639"/>
                    <a:pt x="2399" y="13693"/>
                    <a:pt x="2481" y="13693"/>
                  </a:cubicBezTo>
                  <a:cubicBezTo>
                    <a:pt x="2708" y="13693"/>
                    <a:pt x="3080" y="13286"/>
                    <a:pt x="3186" y="13286"/>
                  </a:cubicBezTo>
                  <a:cubicBezTo>
                    <a:pt x="3210" y="13286"/>
                    <a:pt x="3220" y="13307"/>
                    <a:pt x="3213" y="13356"/>
                  </a:cubicBezTo>
                  <a:cubicBezTo>
                    <a:pt x="3286" y="13284"/>
                    <a:pt x="3358" y="13201"/>
                    <a:pt x="3431" y="13128"/>
                  </a:cubicBezTo>
                  <a:cubicBezTo>
                    <a:pt x="3463" y="13174"/>
                    <a:pt x="3483" y="13194"/>
                    <a:pt x="3495" y="13194"/>
                  </a:cubicBezTo>
                  <a:cubicBezTo>
                    <a:pt x="3521" y="13194"/>
                    <a:pt x="3513" y="13098"/>
                    <a:pt x="3535" y="12962"/>
                  </a:cubicBezTo>
                  <a:cubicBezTo>
                    <a:pt x="3928" y="13149"/>
                    <a:pt x="3648" y="13605"/>
                    <a:pt x="3544" y="13926"/>
                  </a:cubicBezTo>
                  <a:lnTo>
                    <a:pt x="4436" y="13926"/>
                  </a:lnTo>
                  <a:cubicBezTo>
                    <a:pt x="4436" y="13699"/>
                    <a:pt x="4353" y="13491"/>
                    <a:pt x="4353" y="13263"/>
                  </a:cubicBezTo>
                  <a:cubicBezTo>
                    <a:pt x="4356" y="13263"/>
                    <a:pt x="4360" y="13263"/>
                    <a:pt x="4364" y="13263"/>
                  </a:cubicBezTo>
                  <a:cubicBezTo>
                    <a:pt x="4465" y="13263"/>
                    <a:pt x="4550" y="13461"/>
                    <a:pt x="4573" y="13461"/>
                  </a:cubicBezTo>
                  <a:cubicBezTo>
                    <a:pt x="4582" y="13461"/>
                    <a:pt x="4582" y="13433"/>
                    <a:pt x="4571" y="13356"/>
                  </a:cubicBezTo>
                  <a:lnTo>
                    <a:pt x="4571" y="13356"/>
                  </a:lnTo>
                  <a:cubicBezTo>
                    <a:pt x="4734" y="13537"/>
                    <a:pt x="5140" y="13659"/>
                    <a:pt x="5419" y="13659"/>
                  </a:cubicBezTo>
                  <a:cubicBezTo>
                    <a:pt x="5637" y="13659"/>
                    <a:pt x="5778" y="13585"/>
                    <a:pt x="5669" y="13408"/>
                  </a:cubicBezTo>
                  <a:lnTo>
                    <a:pt x="5669" y="13408"/>
                  </a:lnTo>
                  <a:cubicBezTo>
                    <a:pt x="5769" y="13446"/>
                    <a:pt x="6166" y="13605"/>
                    <a:pt x="6425" y="13605"/>
                  </a:cubicBezTo>
                  <a:cubicBezTo>
                    <a:pt x="6593" y="13605"/>
                    <a:pt x="6702" y="13538"/>
                    <a:pt x="6632" y="13326"/>
                  </a:cubicBezTo>
                  <a:lnTo>
                    <a:pt x="6632" y="13326"/>
                  </a:lnTo>
                  <a:cubicBezTo>
                    <a:pt x="6747" y="13392"/>
                    <a:pt x="7159" y="13546"/>
                    <a:pt x="7353" y="13546"/>
                  </a:cubicBezTo>
                  <a:cubicBezTo>
                    <a:pt x="7370" y="13546"/>
                    <a:pt x="7386" y="13545"/>
                    <a:pt x="7399" y="13543"/>
                  </a:cubicBezTo>
                  <a:cubicBezTo>
                    <a:pt x="7301" y="13387"/>
                    <a:pt x="7345" y="13367"/>
                    <a:pt x="7395" y="13367"/>
                  </a:cubicBezTo>
                  <a:cubicBezTo>
                    <a:pt x="7412" y="13367"/>
                    <a:pt x="7430" y="13369"/>
                    <a:pt x="7444" y="13369"/>
                  </a:cubicBezTo>
                  <a:cubicBezTo>
                    <a:pt x="7482" y="13369"/>
                    <a:pt x="7483" y="13350"/>
                    <a:pt x="7316" y="13201"/>
                  </a:cubicBezTo>
                  <a:lnTo>
                    <a:pt x="7316" y="13201"/>
                  </a:lnTo>
                  <a:cubicBezTo>
                    <a:pt x="7440" y="13243"/>
                    <a:pt x="7576" y="13284"/>
                    <a:pt x="7700" y="13335"/>
                  </a:cubicBezTo>
                  <a:cubicBezTo>
                    <a:pt x="7635" y="13417"/>
                    <a:pt x="7553" y="13535"/>
                    <a:pt x="7577" y="13535"/>
                  </a:cubicBezTo>
                  <a:cubicBezTo>
                    <a:pt x="7598" y="13535"/>
                    <a:pt x="7708" y="13436"/>
                    <a:pt x="8000" y="13118"/>
                  </a:cubicBezTo>
                  <a:cubicBezTo>
                    <a:pt x="7668" y="13077"/>
                    <a:pt x="7275" y="13056"/>
                    <a:pt x="6984" y="12870"/>
                  </a:cubicBezTo>
                  <a:cubicBezTo>
                    <a:pt x="7005" y="12841"/>
                    <a:pt x="7033" y="12831"/>
                    <a:pt x="7063" y="12831"/>
                  </a:cubicBezTo>
                  <a:cubicBezTo>
                    <a:pt x="7125" y="12831"/>
                    <a:pt x="7195" y="12873"/>
                    <a:pt x="7213" y="12873"/>
                  </a:cubicBezTo>
                  <a:cubicBezTo>
                    <a:pt x="7226" y="12873"/>
                    <a:pt x="7210" y="12849"/>
                    <a:pt x="7140" y="12766"/>
                  </a:cubicBezTo>
                  <a:cubicBezTo>
                    <a:pt x="7251" y="12766"/>
                    <a:pt x="7333" y="12774"/>
                    <a:pt x="7382" y="12774"/>
                  </a:cubicBezTo>
                  <a:cubicBezTo>
                    <a:pt x="7459" y="12774"/>
                    <a:pt x="7448" y="12754"/>
                    <a:pt x="7327" y="12652"/>
                  </a:cubicBezTo>
                  <a:cubicBezTo>
                    <a:pt x="7721" y="12642"/>
                    <a:pt x="7762" y="12600"/>
                    <a:pt x="7461" y="12517"/>
                  </a:cubicBezTo>
                  <a:cubicBezTo>
                    <a:pt x="7692" y="12517"/>
                    <a:pt x="7728" y="12469"/>
                    <a:pt x="7563" y="12382"/>
                  </a:cubicBezTo>
                  <a:lnTo>
                    <a:pt x="7563" y="12382"/>
                  </a:lnTo>
                  <a:cubicBezTo>
                    <a:pt x="7654" y="12428"/>
                    <a:pt x="7728" y="12450"/>
                    <a:pt x="7784" y="12450"/>
                  </a:cubicBezTo>
                  <a:cubicBezTo>
                    <a:pt x="7854" y="12450"/>
                    <a:pt x="7896" y="12414"/>
                    <a:pt x="7907" y="12341"/>
                  </a:cubicBezTo>
                  <a:cubicBezTo>
                    <a:pt x="7565" y="12196"/>
                    <a:pt x="7585" y="12216"/>
                    <a:pt x="7969" y="12196"/>
                  </a:cubicBezTo>
                  <a:cubicBezTo>
                    <a:pt x="7982" y="12084"/>
                    <a:pt x="7920" y="12026"/>
                    <a:pt x="7787" y="12026"/>
                  </a:cubicBezTo>
                  <a:cubicBezTo>
                    <a:pt x="7711" y="12026"/>
                    <a:pt x="7613" y="12045"/>
                    <a:pt x="7493" y="12082"/>
                  </a:cubicBezTo>
                  <a:cubicBezTo>
                    <a:pt x="7503" y="11958"/>
                    <a:pt x="8114" y="11979"/>
                    <a:pt x="8021" y="11802"/>
                  </a:cubicBezTo>
                  <a:lnTo>
                    <a:pt x="8021" y="11802"/>
                  </a:lnTo>
                  <a:cubicBezTo>
                    <a:pt x="7845" y="11843"/>
                    <a:pt x="7668" y="11875"/>
                    <a:pt x="7482" y="11906"/>
                  </a:cubicBezTo>
                  <a:cubicBezTo>
                    <a:pt x="7668" y="11843"/>
                    <a:pt x="7731" y="11771"/>
                    <a:pt x="7658" y="11698"/>
                  </a:cubicBezTo>
                  <a:lnTo>
                    <a:pt x="7658" y="11698"/>
                  </a:lnTo>
                  <a:cubicBezTo>
                    <a:pt x="7365" y="11752"/>
                    <a:pt x="7054" y="11818"/>
                    <a:pt x="6755" y="11818"/>
                  </a:cubicBezTo>
                  <a:cubicBezTo>
                    <a:pt x="6366" y="11818"/>
                    <a:pt x="5997" y="11707"/>
                    <a:pt x="5710" y="11315"/>
                  </a:cubicBezTo>
                  <a:lnTo>
                    <a:pt x="5710" y="11315"/>
                  </a:lnTo>
                  <a:cubicBezTo>
                    <a:pt x="5878" y="11421"/>
                    <a:pt x="5949" y="11450"/>
                    <a:pt x="5981" y="11450"/>
                  </a:cubicBezTo>
                  <a:cubicBezTo>
                    <a:pt x="6017" y="11450"/>
                    <a:pt x="6001" y="11413"/>
                    <a:pt x="6017" y="11413"/>
                  </a:cubicBezTo>
                  <a:cubicBezTo>
                    <a:pt x="6032" y="11413"/>
                    <a:pt x="6075" y="11446"/>
                    <a:pt x="6218" y="11574"/>
                  </a:cubicBezTo>
                  <a:cubicBezTo>
                    <a:pt x="6199" y="11412"/>
                    <a:pt x="6188" y="11349"/>
                    <a:pt x="6221" y="11349"/>
                  </a:cubicBezTo>
                  <a:cubicBezTo>
                    <a:pt x="6260" y="11349"/>
                    <a:pt x="6357" y="11436"/>
                    <a:pt x="6570" y="11553"/>
                  </a:cubicBezTo>
                  <a:cubicBezTo>
                    <a:pt x="6556" y="11406"/>
                    <a:pt x="6618" y="11353"/>
                    <a:pt x="6709" y="11353"/>
                  </a:cubicBezTo>
                  <a:cubicBezTo>
                    <a:pt x="6822" y="11353"/>
                    <a:pt x="6979" y="11436"/>
                    <a:pt x="7088" y="11523"/>
                  </a:cubicBezTo>
                  <a:cubicBezTo>
                    <a:pt x="7182" y="11450"/>
                    <a:pt x="7150" y="11367"/>
                    <a:pt x="6975" y="11274"/>
                  </a:cubicBezTo>
                  <a:cubicBezTo>
                    <a:pt x="7004" y="11244"/>
                    <a:pt x="7701" y="11128"/>
                    <a:pt x="7804" y="11128"/>
                  </a:cubicBezTo>
                  <a:cubicBezTo>
                    <a:pt x="7808" y="11128"/>
                    <a:pt x="7811" y="11128"/>
                    <a:pt x="7813" y="11129"/>
                  </a:cubicBezTo>
                  <a:cubicBezTo>
                    <a:pt x="7700" y="11067"/>
                    <a:pt x="7585" y="10994"/>
                    <a:pt x="7472" y="10932"/>
                  </a:cubicBezTo>
                  <a:cubicBezTo>
                    <a:pt x="7481" y="10931"/>
                    <a:pt x="7490" y="10931"/>
                    <a:pt x="7499" y="10931"/>
                  </a:cubicBezTo>
                  <a:cubicBezTo>
                    <a:pt x="7620" y="10931"/>
                    <a:pt x="7736" y="10968"/>
                    <a:pt x="7848" y="10968"/>
                  </a:cubicBezTo>
                  <a:cubicBezTo>
                    <a:pt x="7911" y="10968"/>
                    <a:pt x="7972" y="10957"/>
                    <a:pt x="8031" y="10922"/>
                  </a:cubicBezTo>
                  <a:cubicBezTo>
                    <a:pt x="7961" y="10851"/>
                    <a:pt x="7868" y="10826"/>
                    <a:pt x="7765" y="10826"/>
                  </a:cubicBezTo>
                  <a:cubicBezTo>
                    <a:pt x="7747" y="10826"/>
                    <a:pt x="7729" y="10826"/>
                    <a:pt x="7710" y="10828"/>
                  </a:cubicBezTo>
                  <a:cubicBezTo>
                    <a:pt x="7896" y="10735"/>
                    <a:pt x="6001" y="10559"/>
                    <a:pt x="5658" y="10227"/>
                  </a:cubicBezTo>
                  <a:cubicBezTo>
                    <a:pt x="5986" y="10193"/>
                    <a:pt x="6224" y="10185"/>
                    <a:pt x="6416" y="10185"/>
                  </a:cubicBezTo>
                  <a:cubicBezTo>
                    <a:pt x="6559" y="10185"/>
                    <a:pt x="6677" y="10190"/>
                    <a:pt x="6786" y="10190"/>
                  </a:cubicBezTo>
                  <a:cubicBezTo>
                    <a:pt x="7103" y="10190"/>
                    <a:pt x="7354" y="10155"/>
                    <a:pt x="7979" y="9886"/>
                  </a:cubicBezTo>
                  <a:cubicBezTo>
                    <a:pt x="7855" y="9844"/>
                    <a:pt x="7824" y="9709"/>
                    <a:pt x="7721" y="9678"/>
                  </a:cubicBezTo>
                  <a:cubicBezTo>
                    <a:pt x="7845" y="9626"/>
                    <a:pt x="7958" y="9575"/>
                    <a:pt x="8083" y="9533"/>
                  </a:cubicBezTo>
                  <a:lnTo>
                    <a:pt x="8083" y="9533"/>
                  </a:lnTo>
                  <a:cubicBezTo>
                    <a:pt x="8078" y="9533"/>
                    <a:pt x="8074" y="9534"/>
                    <a:pt x="8068" y="9534"/>
                  </a:cubicBezTo>
                  <a:cubicBezTo>
                    <a:pt x="7831" y="9534"/>
                    <a:pt x="6640" y="9325"/>
                    <a:pt x="6529" y="9264"/>
                  </a:cubicBezTo>
                  <a:cubicBezTo>
                    <a:pt x="6645" y="9188"/>
                    <a:pt x="6762" y="9148"/>
                    <a:pt x="6878" y="9148"/>
                  </a:cubicBezTo>
                  <a:cubicBezTo>
                    <a:pt x="6969" y="9148"/>
                    <a:pt x="7060" y="9172"/>
                    <a:pt x="7150" y="9222"/>
                  </a:cubicBezTo>
                  <a:cubicBezTo>
                    <a:pt x="6972" y="9105"/>
                    <a:pt x="6956" y="9047"/>
                    <a:pt x="7117" y="9047"/>
                  </a:cubicBezTo>
                  <a:cubicBezTo>
                    <a:pt x="7171" y="9047"/>
                    <a:pt x="7244" y="9054"/>
                    <a:pt x="7337" y="9067"/>
                  </a:cubicBezTo>
                  <a:cubicBezTo>
                    <a:pt x="7254" y="9025"/>
                    <a:pt x="7192" y="8994"/>
                    <a:pt x="7120" y="8963"/>
                  </a:cubicBezTo>
                  <a:lnTo>
                    <a:pt x="7120" y="8963"/>
                  </a:lnTo>
                  <a:cubicBezTo>
                    <a:pt x="7123" y="8963"/>
                    <a:pt x="7128" y="8963"/>
                    <a:pt x="7132" y="8963"/>
                  </a:cubicBezTo>
                  <a:cubicBezTo>
                    <a:pt x="7262" y="8963"/>
                    <a:pt x="7535" y="8805"/>
                    <a:pt x="7606" y="8684"/>
                  </a:cubicBezTo>
                  <a:lnTo>
                    <a:pt x="7606" y="8684"/>
                  </a:lnTo>
                  <a:cubicBezTo>
                    <a:pt x="7601" y="8691"/>
                    <a:pt x="7580" y="8694"/>
                    <a:pt x="7545" y="8694"/>
                  </a:cubicBezTo>
                  <a:cubicBezTo>
                    <a:pt x="7276" y="8694"/>
                    <a:pt x="6213" y="8507"/>
                    <a:pt x="6093" y="8424"/>
                  </a:cubicBezTo>
                  <a:cubicBezTo>
                    <a:pt x="6311" y="8383"/>
                    <a:pt x="6902" y="8466"/>
                    <a:pt x="6726" y="8269"/>
                  </a:cubicBezTo>
                  <a:lnTo>
                    <a:pt x="6726" y="8269"/>
                  </a:lnTo>
                  <a:cubicBezTo>
                    <a:pt x="6776" y="8285"/>
                    <a:pt x="6817" y="8292"/>
                    <a:pt x="6851" y="8292"/>
                  </a:cubicBezTo>
                  <a:cubicBezTo>
                    <a:pt x="7060" y="8292"/>
                    <a:pt x="6990" y="8017"/>
                    <a:pt x="7150" y="7802"/>
                  </a:cubicBezTo>
                  <a:cubicBezTo>
                    <a:pt x="7135" y="7799"/>
                    <a:pt x="7119" y="7798"/>
                    <a:pt x="7102" y="7798"/>
                  </a:cubicBezTo>
                  <a:cubicBezTo>
                    <a:pt x="6927" y="7798"/>
                    <a:pt x="6646" y="7943"/>
                    <a:pt x="6433" y="7943"/>
                  </a:cubicBezTo>
                  <a:cubicBezTo>
                    <a:pt x="6319" y="7943"/>
                    <a:pt x="6224" y="7901"/>
                    <a:pt x="6176" y="7772"/>
                  </a:cubicBezTo>
                  <a:cubicBezTo>
                    <a:pt x="6202" y="7764"/>
                    <a:pt x="6226" y="7761"/>
                    <a:pt x="6251" y="7761"/>
                  </a:cubicBezTo>
                  <a:cubicBezTo>
                    <a:pt x="6309" y="7761"/>
                    <a:pt x="6367" y="7777"/>
                    <a:pt x="6429" y="7777"/>
                  </a:cubicBezTo>
                  <a:cubicBezTo>
                    <a:pt x="6448" y="7777"/>
                    <a:pt x="6467" y="7775"/>
                    <a:pt x="6487" y="7772"/>
                  </a:cubicBezTo>
                  <a:cubicBezTo>
                    <a:pt x="6456" y="7699"/>
                    <a:pt x="6415" y="7647"/>
                    <a:pt x="6353" y="7595"/>
                  </a:cubicBezTo>
                  <a:cubicBezTo>
                    <a:pt x="6560" y="7575"/>
                    <a:pt x="6611" y="7554"/>
                    <a:pt x="6622" y="7347"/>
                  </a:cubicBezTo>
                  <a:lnTo>
                    <a:pt x="6622" y="7347"/>
                  </a:lnTo>
                  <a:cubicBezTo>
                    <a:pt x="6524" y="7390"/>
                    <a:pt x="6254" y="7434"/>
                    <a:pt x="5997" y="7434"/>
                  </a:cubicBezTo>
                  <a:cubicBezTo>
                    <a:pt x="5764" y="7434"/>
                    <a:pt x="5540" y="7398"/>
                    <a:pt x="5462" y="7295"/>
                  </a:cubicBezTo>
                  <a:lnTo>
                    <a:pt x="5462" y="7295"/>
                  </a:lnTo>
                  <a:cubicBezTo>
                    <a:pt x="5471" y="7297"/>
                    <a:pt x="5482" y="7298"/>
                    <a:pt x="5496" y="7298"/>
                  </a:cubicBezTo>
                  <a:cubicBezTo>
                    <a:pt x="5623" y="7298"/>
                    <a:pt x="5938" y="7216"/>
                    <a:pt x="6125" y="7160"/>
                  </a:cubicBezTo>
                  <a:cubicBezTo>
                    <a:pt x="6052" y="7098"/>
                    <a:pt x="5969" y="7026"/>
                    <a:pt x="5897" y="6953"/>
                  </a:cubicBezTo>
                  <a:cubicBezTo>
                    <a:pt x="5948" y="6953"/>
                    <a:pt x="6705" y="6828"/>
                    <a:pt x="6508" y="6704"/>
                  </a:cubicBezTo>
                  <a:cubicBezTo>
                    <a:pt x="6767" y="6611"/>
                    <a:pt x="6767" y="6559"/>
                    <a:pt x="6498" y="6528"/>
                  </a:cubicBezTo>
                  <a:cubicBezTo>
                    <a:pt x="6566" y="6452"/>
                    <a:pt x="6472" y="6431"/>
                    <a:pt x="6346" y="6431"/>
                  </a:cubicBezTo>
                  <a:cubicBezTo>
                    <a:pt x="6196" y="6431"/>
                    <a:pt x="6003" y="6460"/>
                    <a:pt x="5979" y="6460"/>
                  </a:cubicBezTo>
                  <a:cubicBezTo>
                    <a:pt x="5974" y="6460"/>
                    <a:pt x="5977" y="6459"/>
                    <a:pt x="5990" y="6455"/>
                  </a:cubicBezTo>
                  <a:cubicBezTo>
                    <a:pt x="5918" y="6352"/>
                    <a:pt x="6218" y="6363"/>
                    <a:pt x="6135" y="6269"/>
                  </a:cubicBezTo>
                  <a:lnTo>
                    <a:pt x="6135" y="6269"/>
                  </a:lnTo>
                  <a:cubicBezTo>
                    <a:pt x="6115" y="6279"/>
                    <a:pt x="5860" y="6341"/>
                    <a:pt x="5582" y="6341"/>
                  </a:cubicBezTo>
                  <a:cubicBezTo>
                    <a:pt x="5287" y="6341"/>
                    <a:pt x="4967" y="6272"/>
                    <a:pt x="4871" y="6000"/>
                  </a:cubicBezTo>
                  <a:lnTo>
                    <a:pt x="4871" y="6000"/>
                  </a:lnTo>
                  <a:cubicBezTo>
                    <a:pt x="5062" y="6087"/>
                    <a:pt x="5227" y="6123"/>
                    <a:pt x="5372" y="6123"/>
                  </a:cubicBezTo>
                  <a:cubicBezTo>
                    <a:pt x="5848" y="6123"/>
                    <a:pt x="6122" y="5735"/>
                    <a:pt x="6487" y="5481"/>
                  </a:cubicBezTo>
                  <a:cubicBezTo>
                    <a:pt x="6307" y="5435"/>
                    <a:pt x="6192" y="5426"/>
                    <a:pt x="6095" y="5426"/>
                  </a:cubicBezTo>
                  <a:cubicBezTo>
                    <a:pt x="6032" y="5426"/>
                    <a:pt x="5976" y="5430"/>
                    <a:pt x="5916" y="5430"/>
                  </a:cubicBezTo>
                  <a:cubicBezTo>
                    <a:pt x="5817" y="5430"/>
                    <a:pt x="5705" y="5420"/>
                    <a:pt x="5524" y="5368"/>
                  </a:cubicBezTo>
                  <a:cubicBezTo>
                    <a:pt x="5752" y="5274"/>
                    <a:pt x="4550" y="5202"/>
                    <a:pt x="4332" y="4891"/>
                  </a:cubicBezTo>
                  <a:lnTo>
                    <a:pt x="4332" y="4891"/>
                  </a:lnTo>
                  <a:cubicBezTo>
                    <a:pt x="4429" y="4928"/>
                    <a:pt x="4662" y="4979"/>
                    <a:pt x="4853" y="4979"/>
                  </a:cubicBezTo>
                  <a:cubicBezTo>
                    <a:pt x="4987" y="4979"/>
                    <a:pt x="5100" y="4953"/>
                    <a:pt x="5130" y="4881"/>
                  </a:cubicBezTo>
                  <a:lnTo>
                    <a:pt x="5130" y="4881"/>
                  </a:lnTo>
                  <a:cubicBezTo>
                    <a:pt x="5127" y="4971"/>
                    <a:pt x="5179" y="5002"/>
                    <a:pt x="5252" y="5002"/>
                  </a:cubicBezTo>
                  <a:cubicBezTo>
                    <a:pt x="5415" y="5002"/>
                    <a:pt x="5682" y="4850"/>
                    <a:pt x="5690" y="4850"/>
                  </a:cubicBezTo>
                  <a:cubicBezTo>
                    <a:pt x="5658" y="4798"/>
                    <a:pt x="5628" y="4570"/>
                    <a:pt x="5648" y="4549"/>
                  </a:cubicBezTo>
                  <a:lnTo>
                    <a:pt x="5648" y="4549"/>
                  </a:lnTo>
                  <a:cubicBezTo>
                    <a:pt x="5678" y="4571"/>
                    <a:pt x="5729" y="4581"/>
                    <a:pt x="5789" y="4581"/>
                  </a:cubicBezTo>
                  <a:cubicBezTo>
                    <a:pt x="5981" y="4581"/>
                    <a:pt x="6263" y="4479"/>
                    <a:pt x="6208" y="4353"/>
                  </a:cubicBezTo>
                  <a:cubicBezTo>
                    <a:pt x="5823" y="4353"/>
                    <a:pt x="5918" y="4242"/>
                    <a:pt x="5892" y="4242"/>
                  </a:cubicBezTo>
                  <a:cubicBezTo>
                    <a:pt x="5877" y="4242"/>
                    <a:pt x="5819" y="4281"/>
                    <a:pt x="5596" y="4404"/>
                  </a:cubicBezTo>
                  <a:cubicBezTo>
                    <a:pt x="5545" y="4321"/>
                    <a:pt x="5534" y="4290"/>
                    <a:pt x="5607" y="4166"/>
                  </a:cubicBezTo>
                  <a:cubicBezTo>
                    <a:pt x="5321" y="4166"/>
                    <a:pt x="5159" y="4345"/>
                    <a:pt x="4946" y="4345"/>
                  </a:cubicBezTo>
                  <a:cubicBezTo>
                    <a:pt x="4811" y="4345"/>
                    <a:pt x="4656" y="4274"/>
                    <a:pt x="4436" y="4042"/>
                  </a:cubicBezTo>
                  <a:cubicBezTo>
                    <a:pt x="4449" y="4025"/>
                    <a:pt x="4467" y="4018"/>
                    <a:pt x="4488" y="4018"/>
                  </a:cubicBezTo>
                  <a:cubicBezTo>
                    <a:pt x="4566" y="4018"/>
                    <a:pt x="4680" y="4118"/>
                    <a:pt x="4733" y="4118"/>
                  </a:cubicBezTo>
                  <a:cubicBezTo>
                    <a:pt x="4760" y="4118"/>
                    <a:pt x="4772" y="4094"/>
                    <a:pt x="4757" y="4021"/>
                  </a:cubicBezTo>
                  <a:lnTo>
                    <a:pt x="4757" y="4021"/>
                  </a:lnTo>
                  <a:cubicBezTo>
                    <a:pt x="4798" y="4045"/>
                    <a:pt x="5135" y="4096"/>
                    <a:pt x="5341" y="4096"/>
                  </a:cubicBezTo>
                  <a:cubicBezTo>
                    <a:pt x="5397" y="4096"/>
                    <a:pt x="5443" y="4092"/>
                    <a:pt x="5472" y="4083"/>
                  </a:cubicBezTo>
                  <a:cubicBezTo>
                    <a:pt x="5298" y="3909"/>
                    <a:pt x="5258" y="3855"/>
                    <a:pt x="5287" y="3855"/>
                  </a:cubicBezTo>
                  <a:cubicBezTo>
                    <a:pt x="5329" y="3855"/>
                    <a:pt x="5517" y="3969"/>
                    <a:pt x="5658" y="4000"/>
                  </a:cubicBezTo>
                  <a:cubicBezTo>
                    <a:pt x="5679" y="3907"/>
                    <a:pt x="5835" y="3824"/>
                    <a:pt x="5690" y="3731"/>
                  </a:cubicBezTo>
                  <a:cubicBezTo>
                    <a:pt x="5731" y="3731"/>
                    <a:pt x="5766" y="3732"/>
                    <a:pt x="5797" y="3732"/>
                  </a:cubicBezTo>
                  <a:cubicBezTo>
                    <a:pt x="5889" y="3732"/>
                    <a:pt x="5944" y="3720"/>
                    <a:pt x="6021" y="3627"/>
                  </a:cubicBezTo>
                  <a:cubicBezTo>
                    <a:pt x="5845" y="3524"/>
                    <a:pt x="5089" y="3565"/>
                    <a:pt x="5202" y="3388"/>
                  </a:cubicBezTo>
                  <a:lnTo>
                    <a:pt x="5202" y="3388"/>
                  </a:lnTo>
                  <a:cubicBezTo>
                    <a:pt x="5104" y="3414"/>
                    <a:pt x="5060" y="3431"/>
                    <a:pt x="5040" y="3431"/>
                  </a:cubicBezTo>
                  <a:cubicBezTo>
                    <a:pt x="5012" y="3431"/>
                    <a:pt x="5030" y="3397"/>
                    <a:pt x="5006" y="3306"/>
                  </a:cubicBezTo>
                  <a:cubicBezTo>
                    <a:pt x="4891" y="3434"/>
                    <a:pt x="4764" y="3500"/>
                    <a:pt x="4621" y="3500"/>
                  </a:cubicBezTo>
                  <a:cubicBezTo>
                    <a:pt x="4543" y="3500"/>
                    <a:pt x="4461" y="3481"/>
                    <a:pt x="4373" y="3441"/>
                  </a:cubicBezTo>
                  <a:cubicBezTo>
                    <a:pt x="4498" y="3326"/>
                    <a:pt x="4332" y="3264"/>
                    <a:pt x="4156" y="3192"/>
                  </a:cubicBezTo>
                  <a:cubicBezTo>
                    <a:pt x="4198" y="3181"/>
                    <a:pt x="4228" y="3140"/>
                    <a:pt x="4260" y="3026"/>
                  </a:cubicBezTo>
                  <a:cubicBezTo>
                    <a:pt x="4363" y="3098"/>
                    <a:pt x="4456" y="3161"/>
                    <a:pt x="4550" y="3223"/>
                  </a:cubicBezTo>
                  <a:cubicBezTo>
                    <a:pt x="4488" y="3068"/>
                    <a:pt x="5109" y="3223"/>
                    <a:pt x="5472" y="3047"/>
                  </a:cubicBezTo>
                  <a:cubicBezTo>
                    <a:pt x="5222" y="2789"/>
                    <a:pt x="5037" y="2649"/>
                    <a:pt x="4801" y="2649"/>
                  </a:cubicBezTo>
                  <a:cubicBezTo>
                    <a:pt x="4724" y="2649"/>
                    <a:pt x="4642" y="2664"/>
                    <a:pt x="4550" y="2695"/>
                  </a:cubicBezTo>
                  <a:cubicBezTo>
                    <a:pt x="4456" y="2477"/>
                    <a:pt x="5275" y="2425"/>
                    <a:pt x="4518" y="2290"/>
                  </a:cubicBezTo>
                  <a:cubicBezTo>
                    <a:pt x="4612" y="2145"/>
                    <a:pt x="4840" y="2124"/>
                    <a:pt x="5037" y="2011"/>
                  </a:cubicBezTo>
                  <a:cubicBezTo>
                    <a:pt x="4944" y="1928"/>
                    <a:pt x="4882" y="1928"/>
                    <a:pt x="4767" y="1886"/>
                  </a:cubicBezTo>
                  <a:cubicBezTo>
                    <a:pt x="5099" y="1503"/>
                    <a:pt x="4882" y="1700"/>
                    <a:pt x="4882" y="1295"/>
                  </a:cubicBezTo>
                  <a:lnTo>
                    <a:pt x="4882" y="1295"/>
                  </a:lnTo>
                  <a:cubicBezTo>
                    <a:pt x="4456" y="1441"/>
                    <a:pt x="4467" y="1866"/>
                    <a:pt x="3908" y="2041"/>
                  </a:cubicBezTo>
                  <a:cubicBezTo>
                    <a:pt x="3897" y="1867"/>
                    <a:pt x="3714" y="1337"/>
                    <a:pt x="4043" y="1337"/>
                  </a:cubicBezTo>
                  <a:cubicBezTo>
                    <a:pt x="4046" y="1337"/>
                    <a:pt x="4049" y="1337"/>
                    <a:pt x="4053" y="1337"/>
                  </a:cubicBezTo>
                  <a:cubicBezTo>
                    <a:pt x="4053" y="1434"/>
                    <a:pt x="4073" y="1465"/>
                    <a:pt x="4110" y="1465"/>
                  </a:cubicBezTo>
                  <a:cubicBezTo>
                    <a:pt x="4174" y="1465"/>
                    <a:pt x="4290" y="1368"/>
                    <a:pt x="4436" y="1368"/>
                  </a:cubicBezTo>
                  <a:cubicBezTo>
                    <a:pt x="4311" y="1286"/>
                    <a:pt x="4198" y="1192"/>
                    <a:pt x="4083" y="1099"/>
                  </a:cubicBezTo>
                  <a:cubicBezTo>
                    <a:pt x="4103" y="1094"/>
                    <a:pt x="4125" y="1092"/>
                    <a:pt x="4150" y="1092"/>
                  </a:cubicBezTo>
                  <a:cubicBezTo>
                    <a:pt x="4221" y="1092"/>
                    <a:pt x="4308" y="1108"/>
                    <a:pt x="4386" y="1108"/>
                  </a:cubicBezTo>
                  <a:cubicBezTo>
                    <a:pt x="4451" y="1108"/>
                    <a:pt x="4510" y="1097"/>
                    <a:pt x="4550" y="1058"/>
                  </a:cubicBezTo>
                  <a:cubicBezTo>
                    <a:pt x="4518" y="975"/>
                    <a:pt x="4446" y="922"/>
                    <a:pt x="4322" y="913"/>
                  </a:cubicBezTo>
                  <a:cubicBezTo>
                    <a:pt x="4529" y="860"/>
                    <a:pt x="4591" y="788"/>
                    <a:pt x="4518" y="705"/>
                  </a:cubicBezTo>
                  <a:lnTo>
                    <a:pt x="4518" y="705"/>
                  </a:lnTo>
                  <a:cubicBezTo>
                    <a:pt x="4380" y="823"/>
                    <a:pt x="4280" y="882"/>
                    <a:pt x="4218" y="882"/>
                  </a:cubicBezTo>
                  <a:cubicBezTo>
                    <a:pt x="4154" y="882"/>
                    <a:pt x="4130" y="820"/>
                    <a:pt x="4145" y="694"/>
                  </a:cubicBezTo>
                  <a:lnTo>
                    <a:pt x="4145" y="694"/>
                  </a:lnTo>
                  <a:cubicBezTo>
                    <a:pt x="4104" y="881"/>
                    <a:pt x="4011" y="1005"/>
                    <a:pt x="3876" y="1078"/>
                  </a:cubicBezTo>
                  <a:cubicBezTo>
                    <a:pt x="3957" y="906"/>
                    <a:pt x="4127" y="341"/>
                    <a:pt x="4154" y="341"/>
                  </a:cubicBezTo>
                  <a:cubicBezTo>
                    <a:pt x="4155" y="341"/>
                    <a:pt x="4155" y="341"/>
                    <a:pt x="4156" y="342"/>
                  </a:cubicBezTo>
                  <a:lnTo>
                    <a:pt x="4156" y="342"/>
                  </a:lnTo>
                  <a:cubicBezTo>
                    <a:pt x="4141" y="324"/>
                    <a:pt x="4126" y="317"/>
                    <a:pt x="4110" y="317"/>
                  </a:cubicBezTo>
                  <a:cubicBezTo>
                    <a:pt x="4024" y="317"/>
                    <a:pt x="3923" y="529"/>
                    <a:pt x="3869" y="529"/>
                  </a:cubicBezTo>
                  <a:cubicBezTo>
                    <a:pt x="3868" y="529"/>
                    <a:pt x="3867" y="529"/>
                    <a:pt x="3866" y="529"/>
                  </a:cubicBezTo>
                  <a:cubicBezTo>
                    <a:pt x="3855" y="446"/>
                    <a:pt x="3772" y="1"/>
                    <a:pt x="37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flipH="1">
              <a:off x="5196875" y="4560830"/>
              <a:ext cx="525531" cy="792733"/>
            </a:xfrm>
            <a:custGeom>
              <a:avLst/>
              <a:gdLst/>
              <a:ahLst/>
              <a:cxnLst/>
              <a:rect l="l" t="t" r="r" b="b"/>
              <a:pathLst>
                <a:path w="5907" h="10113" extrusionOk="0">
                  <a:moveTo>
                    <a:pt x="3026" y="237"/>
                  </a:moveTo>
                  <a:lnTo>
                    <a:pt x="3026" y="237"/>
                  </a:lnTo>
                  <a:cubicBezTo>
                    <a:pt x="3026" y="238"/>
                    <a:pt x="3026" y="238"/>
                    <a:pt x="3026" y="238"/>
                  </a:cubicBezTo>
                  <a:cubicBezTo>
                    <a:pt x="3026" y="238"/>
                    <a:pt x="3026" y="238"/>
                    <a:pt x="3026" y="237"/>
                  </a:cubicBezTo>
                  <a:close/>
                  <a:moveTo>
                    <a:pt x="5534" y="6310"/>
                  </a:moveTo>
                  <a:cubicBezTo>
                    <a:pt x="5534" y="6310"/>
                    <a:pt x="5533" y="6310"/>
                    <a:pt x="5533" y="6310"/>
                  </a:cubicBezTo>
                  <a:lnTo>
                    <a:pt x="5533" y="6310"/>
                  </a:lnTo>
                  <a:cubicBezTo>
                    <a:pt x="5533" y="6310"/>
                    <a:pt x="5534" y="6310"/>
                    <a:pt x="5534" y="6310"/>
                  </a:cubicBezTo>
                  <a:close/>
                  <a:moveTo>
                    <a:pt x="2695" y="0"/>
                  </a:moveTo>
                  <a:cubicBezTo>
                    <a:pt x="2695" y="310"/>
                    <a:pt x="2728" y="449"/>
                    <a:pt x="2690" y="449"/>
                  </a:cubicBezTo>
                  <a:cubicBezTo>
                    <a:pt x="2665" y="449"/>
                    <a:pt x="2608" y="386"/>
                    <a:pt x="2487" y="270"/>
                  </a:cubicBezTo>
                  <a:lnTo>
                    <a:pt x="2487" y="270"/>
                  </a:lnTo>
                  <a:cubicBezTo>
                    <a:pt x="2456" y="279"/>
                    <a:pt x="2663" y="798"/>
                    <a:pt x="2653" y="880"/>
                  </a:cubicBezTo>
                  <a:cubicBezTo>
                    <a:pt x="2550" y="705"/>
                    <a:pt x="2591" y="673"/>
                    <a:pt x="2487" y="539"/>
                  </a:cubicBezTo>
                  <a:cubicBezTo>
                    <a:pt x="2449" y="604"/>
                    <a:pt x="2427" y="625"/>
                    <a:pt x="2407" y="625"/>
                  </a:cubicBezTo>
                  <a:cubicBezTo>
                    <a:pt x="2373" y="625"/>
                    <a:pt x="2343" y="566"/>
                    <a:pt x="2239" y="560"/>
                  </a:cubicBezTo>
                  <a:lnTo>
                    <a:pt x="2239" y="560"/>
                  </a:lnTo>
                  <a:cubicBezTo>
                    <a:pt x="2239" y="891"/>
                    <a:pt x="2467" y="922"/>
                    <a:pt x="2467" y="1098"/>
                  </a:cubicBezTo>
                  <a:cubicBezTo>
                    <a:pt x="2421" y="1063"/>
                    <a:pt x="2377" y="1034"/>
                    <a:pt x="2318" y="1034"/>
                  </a:cubicBezTo>
                  <a:cubicBezTo>
                    <a:pt x="2309" y="1034"/>
                    <a:pt x="2300" y="1035"/>
                    <a:pt x="2290" y="1036"/>
                  </a:cubicBezTo>
                  <a:cubicBezTo>
                    <a:pt x="2239" y="1098"/>
                    <a:pt x="2394" y="1212"/>
                    <a:pt x="2414" y="1233"/>
                  </a:cubicBezTo>
                  <a:cubicBezTo>
                    <a:pt x="2370" y="1247"/>
                    <a:pt x="2332" y="1253"/>
                    <a:pt x="2298" y="1253"/>
                  </a:cubicBezTo>
                  <a:cubicBezTo>
                    <a:pt x="2159" y="1253"/>
                    <a:pt x="2090" y="1154"/>
                    <a:pt x="1907" y="1129"/>
                  </a:cubicBezTo>
                  <a:lnTo>
                    <a:pt x="1907" y="1129"/>
                  </a:lnTo>
                  <a:cubicBezTo>
                    <a:pt x="1928" y="1233"/>
                    <a:pt x="1959" y="1264"/>
                    <a:pt x="2041" y="1316"/>
                  </a:cubicBezTo>
                  <a:cubicBezTo>
                    <a:pt x="2034" y="1314"/>
                    <a:pt x="2026" y="1314"/>
                    <a:pt x="2018" y="1314"/>
                  </a:cubicBezTo>
                  <a:cubicBezTo>
                    <a:pt x="1967" y="1314"/>
                    <a:pt x="1925" y="1343"/>
                    <a:pt x="1907" y="1389"/>
                  </a:cubicBezTo>
                  <a:cubicBezTo>
                    <a:pt x="1907" y="1430"/>
                    <a:pt x="2124" y="1492"/>
                    <a:pt x="2145" y="1585"/>
                  </a:cubicBezTo>
                  <a:cubicBezTo>
                    <a:pt x="2062" y="1585"/>
                    <a:pt x="2000" y="1606"/>
                    <a:pt x="1949" y="1668"/>
                  </a:cubicBezTo>
                  <a:cubicBezTo>
                    <a:pt x="1954" y="1732"/>
                    <a:pt x="2056" y="1752"/>
                    <a:pt x="2164" y="1752"/>
                  </a:cubicBezTo>
                  <a:cubicBezTo>
                    <a:pt x="2264" y="1752"/>
                    <a:pt x="2369" y="1735"/>
                    <a:pt x="2404" y="1720"/>
                  </a:cubicBezTo>
                  <a:lnTo>
                    <a:pt x="2404" y="1720"/>
                  </a:lnTo>
                  <a:cubicBezTo>
                    <a:pt x="2435" y="1772"/>
                    <a:pt x="2404" y="1803"/>
                    <a:pt x="2311" y="1834"/>
                  </a:cubicBezTo>
                  <a:cubicBezTo>
                    <a:pt x="2338" y="1861"/>
                    <a:pt x="2401" y="1866"/>
                    <a:pt x="2469" y="1866"/>
                  </a:cubicBezTo>
                  <a:cubicBezTo>
                    <a:pt x="2503" y="1866"/>
                    <a:pt x="2538" y="1865"/>
                    <a:pt x="2571" y="1865"/>
                  </a:cubicBezTo>
                  <a:cubicBezTo>
                    <a:pt x="2671" y="1865"/>
                    <a:pt x="2751" y="1875"/>
                    <a:pt x="2715" y="1958"/>
                  </a:cubicBezTo>
                  <a:cubicBezTo>
                    <a:pt x="2703" y="1990"/>
                    <a:pt x="2659" y="2002"/>
                    <a:pt x="2599" y="2002"/>
                  </a:cubicBezTo>
                  <a:cubicBezTo>
                    <a:pt x="2432" y="2002"/>
                    <a:pt x="2139" y="1911"/>
                    <a:pt x="2049" y="1911"/>
                  </a:cubicBezTo>
                  <a:cubicBezTo>
                    <a:pt x="2005" y="1911"/>
                    <a:pt x="2010" y="1933"/>
                    <a:pt x="2104" y="1999"/>
                  </a:cubicBezTo>
                  <a:cubicBezTo>
                    <a:pt x="1840" y="1966"/>
                    <a:pt x="1744" y="1853"/>
                    <a:pt x="1611" y="1853"/>
                  </a:cubicBezTo>
                  <a:cubicBezTo>
                    <a:pt x="1541" y="1853"/>
                    <a:pt x="1459" y="1885"/>
                    <a:pt x="1337" y="1979"/>
                  </a:cubicBezTo>
                  <a:cubicBezTo>
                    <a:pt x="1461" y="2010"/>
                    <a:pt x="1586" y="2041"/>
                    <a:pt x="1721" y="2072"/>
                  </a:cubicBezTo>
                  <a:cubicBezTo>
                    <a:pt x="1616" y="2162"/>
                    <a:pt x="1604" y="2191"/>
                    <a:pt x="1635" y="2191"/>
                  </a:cubicBezTo>
                  <a:cubicBezTo>
                    <a:pt x="1689" y="2191"/>
                    <a:pt x="1875" y="2102"/>
                    <a:pt x="1921" y="2102"/>
                  </a:cubicBezTo>
                  <a:cubicBezTo>
                    <a:pt x="1924" y="2102"/>
                    <a:pt x="1926" y="2102"/>
                    <a:pt x="1928" y="2103"/>
                  </a:cubicBezTo>
                  <a:cubicBezTo>
                    <a:pt x="1749" y="2224"/>
                    <a:pt x="1759" y="2260"/>
                    <a:pt x="1835" y="2260"/>
                  </a:cubicBezTo>
                  <a:cubicBezTo>
                    <a:pt x="1936" y="2260"/>
                    <a:pt x="2150" y="2198"/>
                    <a:pt x="2197" y="2186"/>
                  </a:cubicBezTo>
                  <a:lnTo>
                    <a:pt x="2197" y="2186"/>
                  </a:lnTo>
                  <a:cubicBezTo>
                    <a:pt x="2207" y="2207"/>
                    <a:pt x="2052" y="2321"/>
                    <a:pt x="2031" y="2372"/>
                  </a:cubicBezTo>
                  <a:cubicBezTo>
                    <a:pt x="2069" y="2387"/>
                    <a:pt x="2114" y="2394"/>
                    <a:pt x="2164" y="2394"/>
                  </a:cubicBezTo>
                  <a:cubicBezTo>
                    <a:pt x="2333" y="2394"/>
                    <a:pt x="2555" y="2311"/>
                    <a:pt x="2715" y="2135"/>
                  </a:cubicBezTo>
                  <a:lnTo>
                    <a:pt x="2715" y="2135"/>
                  </a:lnTo>
                  <a:cubicBezTo>
                    <a:pt x="2853" y="2401"/>
                    <a:pt x="2696" y="2451"/>
                    <a:pt x="2490" y="2451"/>
                  </a:cubicBezTo>
                  <a:cubicBezTo>
                    <a:pt x="2363" y="2451"/>
                    <a:pt x="2217" y="2432"/>
                    <a:pt x="2111" y="2432"/>
                  </a:cubicBezTo>
                  <a:cubicBezTo>
                    <a:pt x="2000" y="2432"/>
                    <a:pt x="1931" y="2453"/>
                    <a:pt x="1969" y="2538"/>
                  </a:cubicBezTo>
                  <a:cubicBezTo>
                    <a:pt x="1924" y="2523"/>
                    <a:pt x="1802" y="2501"/>
                    <a:pt x="1686" y="2501"/>
                  </a:cubicBezTo>
                  <a:cubicBezTo>
                    <a:pt x="1563" y="2501"/>
                    <a:pt x="1446" y="2526"/>
                    <a:pt x="1431" y="2611"/>
                  </a:cubicBezTo>
                  <a:cubicBezTo>
                    <a:pt x="1420" y="2611"/>
                    <a:pt x="1866" y="2881"/>
                    <a:pt x="1845" y="2973"/>
                  </a:cubicBezTo>
                  <a:cubicBezTo>
                    <a:pt x="1782" y="2945"/>
                    <a:pt x="1723" y="2929"/>
                    <a:pt x="1663" y="2929"/>
                  </a:cubicBezTo>
                  <a:cubicBezTo>
                    <a:pt x="1614" y="2929"/>
                    <a:pt x="1565" y="2940"/>
                    <a:pt x="1513" y="2964"/>
                  </a:cubicBezTo>
                  <a:cubicBezTo>
                    <a:pt x="1606" y="3015"/>
                    <a:pt x="1627" y="3088"/>
                    <a:pt x="1586" y="3181"/>
                  </a:cubicBezTo>
                  <a:cubicBezTo>
                    <a:pt x="1485" y="3109"/>
                    <a:pt x="1442" y="3087"/>
                    <a:pt x="1412" y="3087"/>
                  </a:cubicBezTo>
                  <a:cubicBezTo>
                    <a:pt x="1363" y="3087"/>
                    <a:pt x="1350" y="3145"/>
                    <a:pt x="1186" y="3145"/>
                  </a:cubicBezTo>
                  <a:cubicBezTo>
                    <a:pt x="1158" y="3145"/>
                    <a:pt x="1126" y="3143"/>
                    <a:pt x="1088" y="3139"/>
                  </a:cubicBezTo>
                  <a:lnTo>
                    <a:pt x="1088" y="3139"/>
                  </a:lnTo>
                  <a:cubicBezTo>
                    <a:pt x="1057" y="3337"/>
                    <a:pt x="1596" y="3346"/>
                    <a:pt x="1586" y="3523"/>
                  </a:cubicBezTo>
                  <a:cubicBezTo>
                    <a:pt x="1615" y="3491"/>
                    <a:pt x="1644" y="3478"/>
                    <a:pt x="1674" y="3478"/>
                  </a:cubicBezTo>
                  <a:cubicBezTo>
                    <a:pt x="1797" y="3478"/>
                    <a:pt x="1918" y="3717"/>
                    <a:pt x="2052" y="3792"/>
                  </a:cubicBezTo>
                  <a:cubicBezTo>
                    <a:pt x="1980" y="3812"/>
                    <a:pt x="1893" y="3816"/>
                    <a:pt x="1800" y="3816"/>
                  </a:cubicBezTo>
                  <a:cubicBezTo>
                    <a:pt x="1720" y="3816"/>
                    <a:pt x="1636" y="3813"/>
                    <a:pt x="1553" y="3813"/>
                  </a:cubicBezTo>
                  <a:cubicBezTo>
                    <a:pt x="1376" y="3813"/>
                    <a:pt x="1208" y="3828"/>
                    <a:pt x="1109" y="3927"/>
                  </a:cubicBezTo>
                  <a:cubicBezTo>
                    <a:pt x="1210" y="4079"/>
                    <a:pt x="1490" y="4290"/>
                    <a:pt x="1677" y="4290"/>
                  </a:cubicBezTo>
                  <a:cubicBezTo>
                    <a:pt x="1681" y="4290"/>
                    <a:pt x="1685" y="4290"/>
                    <a:pt x="1689" y="4290"/>
                  </a:cubicBezTo>
                  <a:lnTo>
                    <a:pt x="1689" y="4290"/>
                  </a:lnTo>
                  <a:cubicBezTo>
                    <a:pt x="1668" y="4373"/>
                    <a:pt x="1088" y="4373"/>
                    <a:pt x="1005" y="4373"/>
                  </a:cubicBezTo>
                  <a:cubicBezTo>
                    <a:pt x="957" y="4579"/>
                    <a:pt x="1514" y="4674"/>
                    <a:pt x="1765" y="4674"/>
                  </a:cubicBezTo>
                  <a:cubicBezTo>
                    <a:pt x="1779" y="4674"/>
                    <a:pt x="1792" y="4673"/>
                    <a:pt x="1804" y="4673"/>
                  </a:cubicBezTo>
                  <a:lnTo>
                    <a:pt x="1804" y="4673"/>
                  </a:lnTo>
                  <a:cubicBezTo>
                    <a:pt x="1596" y="4756"/>
                    <a:pt x="1130" y="5087"/>
                    <a:pt x="788" y="5119"/>
                  </a:cubicBezTo>
                  <a:cubicBezTo>
                    <a:pt x="1010" y="5378"/>
                    <a:pt x="1236" y="5447"/>
                    <a:pt x="1458" y="5447"/>
                  </a:cubicBezTo>
                  <a:cubicBezTo>
                    <a:pt x="1681" y="5447"/>
                    <a:pt x="1902" y="5377"/>
                    <a:pt x="2114" y="5357"/>
                  </a:cubicBezTo>
                  <a:lnTo>
                    <a:pt x="2114" y="5357"/>
                  </a:lnTo>
                  <a:cubicBezTo>
                    <a:pt x="2073" y="5512"/>
                    <a:pt x="1658" y="5564"/>
                    <a:pt x="1523" y="5575"/>
                  </a:cubicBezTo>
                  <a:cubicBezTo>
                    <a:pt x="1579" y="5658"/>
                    <a:pt x="1653" y="5700"/>
                    <a:pt x="1743" y="5700"/>
                  </a:cubicBezTo>
                  <a:cubicBezTo>
                    <a:pt x="1752" y="5700"/>
                    <a:pt x="1762" y="5700"/>
                    <a:pt x="1772" y="5699"/>
                  </a:cubicBezTo>
                  <a:lnTo>
                    <a:pt x="1772" y="5699"/>
                  </a:lnTo>
                  <a:cubicBezTo>
                    <a:pt x="1690" y="5766"/>
                    <a:pt x="1570" y="5784"/>
                    <a:pt x="1434" y="5784"/>
                  </a:cubicBezTo>
                  <a:cubicBezTo>
                    <a:pt x="1259" y="5784"/>
                    <a:pt x="1058" y="5753"/>
                    <a:pt x="886" y="5753"/>
                  </a:cubicBezTo>
                  <a:cubicBezTo>
                    <a:pt x="738" y="5753"/>
                    <a:pt x="611" y="5776"/>
                    <a:pt x="539" y="5865"/>
                  </a:cubicBezTo>
                  <a:cubicBezTo>
                    <a:pt x="591" y="5927"/>
                    <a:pt x="664" y="5958"/>
                    <a:pt x="747" y="5968"/>
                  </a:cubicBezTo>
                  <a:cubicBezTo>
                    <a:pt x="556" y="6110"/>
                    <a:pt x="646" y="6160"/>
                    <a:pt x="773" y="6160"/>
                  </a:cubicBezTo>
                  <a:cubicBezTo>
                    <a:pt x="860" y="6160"/>
                    <a:pt x="963" y="6136"/>
                    <a:pt x="1005" y="6103"/>
                  </a:cubicBezTo>
                  <a:lnTo>
                    <a:pt x="1005" y="6103"/>
                  </a:lnTo>
                  <a:cubicBezTo>
                    <a:pt x="1047" y="6144"/>
                    <a:pt x="933" y="6186"/>
                    <a:pt x="964" y="6238"/>
                  </a:cubicBezTo>
                  <a:cubicBezTo>
                    <a:pt x="1008" y="6224"/>
                    <a:pt x="1043" y="6219"/>
                    <a:pt x="1073" y="6219"/>
                  </a:cubicBezTo>
                  <a:cubicBezTo>
                    <a:pt x="1131" y="6219"/>
                    <a:pt x="1170" y="6236"/>
                    <a:pt x="1217" y="6236"/>
                  </a:cubicBezTo>
                  <a:cubicBezTo>
                    <a:pt x="1254" y="6236"/>
                    <a:pt x="1297" y="6225"/>
                    <a:pt x="1358" y="6186"/>
                  </a:cubicBezTo>
                  <a:lnTo>
                    <a:pt x="1358" y="6186"/>
                  </a:lnTo>
                  <a:cubicBezTo>
                    <a:pt x="1352" y="6298"/>
                    <a:pt x="1347" y="6341"/>
                    <a:pt x="1370" y="6341"/>
                  </a:cubicBezTo>
                  <a:cubicBezTo>
                    <a:pt x="1392" y="6341"/>
                    <a:pt x="1439" y="6303"/>
                    <a:pt x="1534" y="6248"/>
                  </a:cubicBezTo>
                  <a:lnTo>
                    <a:pt x="1534" y="6248"/>
                  </a:lnTo>
                  <a:cubicBezTo>
                    <a:pt x="1503" y="6383"/>
                    <a:pt x="1804" y="6404"/>
                    <a:pt x="1928" y="6404"/>
                  </a:cubicBezTo>
                  <a:cubicBezTo>
                    <a:pt x="1819" y="6538"/>
                    <a:pt x="1658" y="6574"/>
                    <a:pt x="1491" y="6574"/>
                  </a:cubicBezTo>
                  <a:cubicBezTo>
                    <a:pt x="1324" y="6574"/>
                    <a:pt x="1151" y="6538"/>
                    <a:pt x="1016" y="6528"/>
                  </a:cubicBezTo>
                  <a:lnTo>
                    <a:pt x="1016" y="6528"/>
                  </a:lnTo>
                  <a:cubicBezTo>
                    <a:pt x="1086" y="6626"/>
                    <a:pt x="1095" y="6660"/>
                    <a:pt x="1050" y="6660"/>
                  </a:cubicBezTo>
                  <a:cubicBezTo>
                    <a:pt x="981" y="6660"/>
                    <a:pt x="784" y="6582"/>
                    <a:pt x="477" y="6538"/>
                  </a:cubicBezTo>
                  <a:lnTo>
                    <a:pt x="477" y="6538"/>
                  </a:lnTo>
                  <a:cubicBezTo>
                    <a:pt x="581" y="6631"/>
                    <a:pt x="674" y="6683"/>
                    <a:pt x="798" y="6694"/>
                  </a:cubicBezTo>
                  <a:cubicBezTo>
                    <a:pt x="557" y="6731"/>
                    <a:pt x="814" y="6909"/>
                    <a:pt x="1057" y="6909"/>
                  </a:cubicBezTo>
                  <a:cubicBezTo>
                    <a:pt x="1085" y="6909"/>
                    <a:pt x="1113" y="6906"/>
                    <a:pt x="1140" y="6901"/>
                  </a:cubicBezTo>
                  <a:lnTo>
                    <a:pt x="1140" y="6901"/>
                  </a:lnTo>
                  <a:cubicBezTo>
                    <a:pt x="1086" y="6967"/>
                    <a:pt x="1130" y="6998"/>
                    <a:pt x="1193" y="6998"/>
                  </a:cubicBezTo>
                  <a:cubicBezTo>
                    <a:pt x="1238" y="6998"/>
                    <a:pt x="1292" y="6983"/>
                    <a:pt x="1327" y="6952"/>
                  </a:cubicBezTo>
                  <a:lnTo>
                    <a:pt x="1327" y="6952"/>
                  </a:lnTo>
                  <a:cubicBezTo>
                    <a:pt x="1247" y="7062"/>
                    <a:pt x="1236" y="7118"/>
                    <a:pt x="1289" y="7118"/>
                  </a:cubicBezTo>
                  <a:cubicBezTo>
                    <a:pt x="1326" y="7118"/>
                    <a:pt x="1394" y="7091"/>
                    <a:pt x="1493" y="7035"/>
                  </a:cubicBezTo>
                  <a:lnTo>
                    <a:pt x="1493" y="7035"/>
                  </a:lnTo>
                  <a:cubicBezTo>
                    <a:pt x="1337" y="7398"/>
                    <a:pt x="208" y="7159"/>
                    <a:pt x="394" y="7387"/>
                  </a:cubicBezTo>
                  <a:cubicBezTo>
                    <a:pt x="332" y="7356"/>
                    <a:pt x="273" y="7341"/>
                    <a:pt x="215" y="7341"/>
                  </a:cubicBezTo>
                  <a:cubicBezTo>
                    <a:pt x="158" y="7341"/>
                    <a:pt x="104" y="7356"/>
                    <a:pt x="52" y="7387"/>
                  </a:cubicBezTo>
                  <a:cubicBezTo>
                    <a:pt x="79" y="7414"/>
                    <a:pt x="348" y="7797"/>
                    <a:pt x="555" y="7797"/>
                  </a:cubicBezTo>
                  <a:cubicBezTo>
                    <a:pt x="590" y="7797"/>
                    <a:pt x="623" y="7786"/>
                    <a:pt x="653" y="7760"/>
                  </a:cubicBezTo>
                  <a:lnTo>
                    <a:pt x="653" y="7760"/>
                  </a:lnTo>
                  <a:cubicBezTo>
                    <a:pt x="933" y="7958"/>
                    <a:pt x="394" y="7988"/>
                    <a:pt x="321" y="7999"/>
                  </a:cubicBezTo>
                  <a:cubicBezTo>
                    <a:pt x="384" y="8054"/>
                    <a:pt x="451" y="8082"/>
                    <a:pt x="522" y="8082"/>
                  </a:cubicBezTo>
                  <a:cubicBezTo>
                    <a:pt x="558" y="8082"/>
                    <a:pt x="594" y="8075"/>
                    <a:pt x="632" y="8061"/>
                  </a:cubicBezTo>
                  <a:lnTo>
                    <a:pt x="632" y="8061"/>
                  </a:lnTo>
                  <a:cubicBezTo>
                    <a:pt x="539" y="8121"/>
                    <a:pt x="445" y="8222"/>
                    <a:pt x="529" y="8222"/>
                  </a:cubicBezTo>
                  <a:cubicBezTo>
                    <a:pt x="548" y="8222"/>
                    <a:pt x="575" y="8218"/>
                    <a:pt x="612" y="8206"/>
                  </a:cubicBezTo>
                  <a:lnTo>
                    <a:pt x="612" y="8206"/>
                  </a:lnTo>
                  <a:cubicBezTo>
                    <a:pt x="568" y="8255"/>
                    <a:pt x="621" y="8270"/>
                    <a:pt x="688" y="8270"/>
                  </a:cubicBezTo>
                  <a:cubicBezTo>
                    <a:pt x="749" y="8270"/>
                    <a:pt x="820" y="8258"/>
                    <a:pt x="839" y="8248"/>
                  </a:cubicBezTo>
                  <a:lnTo>
                    <a:pt x="839" y="8248"/>
                  </a:lnTo>
                  <a:cubicBezTo>
                    <a:pt x="881" y="8331"/>
                    <a:pt x="788" y="8341"/>
                    <a:pt x="1026" y="8351"/>
                  </a:cubicBezTo>
                  <a:cubicBezTo>
                    <a:pt x="967" y="8416"/>
                    <a:pt x="838" y="8431"/>
                    <a:pt x="697" y="8431"/>
                  </a:cubicBezTo>
                  <a:cubicBezTo>
                    <a:pt x="565" y="8431"/>
                    <a:pt x="422" y="8418"/>
                    <a:pt x="315" y="8418"/>
                  </a:cubicBezTo>
                  <a:cubicBezTo>
                    <a:pt x="278" y="8418"/>
                    <a:pt x="245" y="8419"/>
                    <a:pt x="218" y="8424"/>
                  </a:cubicBezTo>
                  <a:cubicBezTo>
                    <a:pt x="401" y="8520"/>
                    <a:pt x="400" y="8533"/>
                    <a:pt x="340" y="8533"/>
                  </a:cubicBezTo>
                  <a:cubicBezTo>
                    <a:pt x="317" y="8533"/>
                    <a:pt x="286" y="8531"/>
                    <a:pt x="253" y="8531"/>
                  </a:cubicBezTo>
                  <a:cubicBezTo>
                    <a:pt x="177" y="8531"/>
                    <a:pt x="92" y="8542"/>
                    <a:pt x="84" y="8610"/>
                  </a:cubicBezTo>
                  <a:cubicBezTo>
                    <a:pt x="76" y="8643"/>
                    <a:pt x="114" y="8654"/>
                    <a:pt x="169" y="8654"/>
                  </a:cubicBezTo>
                  <a:cubicBezTo>
                    <a:pt x="269" y="8654"/>
                    <a:pt x="426" y="8617"/>
                    <a:pt x="466" y="8610"/>
                  </a:cubicBezTo>
                  <a:lnTo>
                    <a:pt x="466" y="8610"/>
                  </a:lnTo>
                  <a:cubicBezTo>
                    <a:pt x="324" y="8780"/>
                    <a:pt x="448" y="8848"/>
                    <a:pt x="592" y="8848"/>
                  </a:cubicBezTo>
                  <a:cubicBezTo>
                    <a:pt x="667" y="8848"/>
                    <a:pt x="748" y="8829"/>
                    <a:pt x="798" y="8797"/>
                  </a:cubicBezTo>
                  <a:lnTo>
                    <a:pt x="798" y="8797"/>
                  </a:lnTo>
                  <a:cubicBezTo>
                    <a:pt x="798" y="8859"/>
                    <a:pt x="798" y="8921"/>
                    <a:pt x="788" y="8973"/>
                  </a:cubicBezTo>
                  <a:cubicBezTo>
                    <a:pt x="498" y="9045"/>
                    <a:pt x="146" y="9097"/>
                    <a:pt x="125" y="9107"/>
                  </a:cubicBezTo>
                  <a:cubicBezTo>
                    <a:pt x="125" y="9154"/>
                    <a:pt x="154" y="9177"/>
                    <a:pt x="217" y="9177"/>
                  </a:cubicBezTo>
                  <a:cubicBezTo>
                    <a:pt x="237" y="9177"/>
                    <a:pt x="262" y="9175"/>
                    <a:pt x="291" y="9170"/>
                  </a:cubicBezTo>
                  <a:lnTo>
                    <a:pt x="291" y="9170"/>
                  </a:lnTo>
                  <a:cubicBezTo>
                    <a:pt x="259" y="9190"/>
                    <a:pt x="1" y="9294"/>
                    <a:pt x="31" y="9367"/>
                  </a:cubicBezTo>
                  <a:cubicBezTo>
                    <a:pt x="135" y="9335"/>
                    <a:pt x="239" y="9315"/>
                    <a:pt x="353" y="9294"/>
                  </a:cubicBezTo>
                  <a:lnTo>
                    <a:pt x="353" y="9294"/>
                  </a:lnTo>
                  <a:cubicBezTo>
                    <a:pt x="274" y="9402"/>
                    <a:pt x="274" y="9479"/>
                    <a:pt x="358" y="9479"/>
                  </a:cubicBezTo>
                  <a:cubicBezTo>
                    <a:pt x="395" y="9479"/>
                    <a:pt x="448" y="9464"/>
                    <a:pt x="519" y="9429"/>
                  </a:cubicBezTo>
                  <a:lnTo>
                    <a:pt x="519" y="9429"/>
                  </a:lnTo>
                  <a:cubicBezTo>
                    <a:pt x="511" y="9488"/>
                    <a:pt x="550" y="9505"/>
                    <a:pt x="615" y="9505"/>
                  </a:cubicBezTo>
                  <a:cubicBezTo>
                    <a:pt x="700" y="9505"/>
                    <a:pt x="831" y="9476"/>
                    <a:pt x="957" y="9476"/>
                  </a:cubicBezTo>
                  <a:cubicBezTo>
                    <a:pt x="984" y="9476"/>
                    <a:pt x="1011" y="9477"/>
                    <a:pt x="1037" y="9480"/>
                  </a:cubicBezTo>
                  <a:cubicBezTo>
                    <a:pt x="912" y="9522"/>
                    <a:pt x="736" y="9533"/>
                    <a:pt x="653" y="9636"/>
                  </a:cubicBezTo>
                  <a:cubicBezTo>
                    <a:pt x="687" y="9653"/>
                    <a:pt x="721" y="9661"/>
                    <a:pt x="755" y="9661"/>
                  </a:cubicBezTo>
                  <a:cubicBezTo>
                    <a:pt x="783" y="9661"/>
                    <a:pt x="811" y="9656"/>
                    <a:pt x="839" y="9646"/>
                  </a:cubicBezTo>
                  <a:lnTo>
                    <a:pt x="839" y="9646"/>
                  </a:lnTo>
                  <a:cubicBezTo>
                    <a:pt x="747" y="9698"/>
                    <a:pt x="715" y="9750"/>
                    <a:pt x="757" y="9812"/>
                  </a:cubicBezTo>
                  <a:cubicBezTo>
                    <a:pt x="860" y="9781"/>
                    <a:pt x="954" y="9750"/>
                    <a:pt x="1057" y="9719"/>
                  </a:cubicBezTo>
                  <a:lnTo>
                    <a:pt x="1057" y="9719"/>
                  </a:lnTo>
                  <a:cubicBezTo>
                    <a:pt x="978" y="9868"/>
                    <a:pt x="1056" y="9921"/>
                    <a:pt x="1166" y="9921"/>
                  </a:cubicBezTo>
                  <a:cubicBezTo>
                    <a:pt x="1271" y="9921"/>
                    <a:pt x="1406" y="9873"/>
                    <a:pt x="1461" y="9812"/>
                  </a:cubicBezTo>
                  <a:cubicBezTo>
                    <a:pt x="1480" y="9901"/>
                    <a:pt x="1496" y="9937"/>
                    <a:pt x="1523" y="9937"/>
                  </a:cubicBezTo>
                  <a:cubicBezTo>
                    <a:pt x="1556" y="9937"/>
                    <a:pt x="1604" y="9882"/>
                    <a:pt x="1689" y="9802"/>
                  </a:cubicBezTo>
                  <a:cubicBezTo>
                    <a:pt x="1706" y="9909"/>
                    <a:pt x="1751" y="9948"/>
                    <a:pt x="1810" y="9948"/>
                  </a:cubicBezTo>
                  <a:cubicBezTo>
                    <a:pt x="1973" y="9948"/>
                    <a:pt x="2244" y="9650"/>
                    <a:pt x="2322" y="9650"/>
                  </a:cubicBezTo>
                  <a:cubicBezTo>
                    <a:pt x="2339" y="9650"/>
                    <a:pt x="2347" y="9664"/>
                    <a:pt x="2342" y="9698"/>
                  </a:cubicBezTo>
                  <a:cubicBezTo>
                    <a:pt x="2394" y="9646"/>
                    <a:pt x="2446" y="9595"/>
                    <a:pt x="2497" y="9533"/>
                  </a:cubicBezTo>
                  <a:cubicBezTo>
                    <a:pt x="2520" y="9565"/>
                    <a:pt x="2534" y="9579"/>
                    <a:pt x="2543" y="9579"/>
                  </a:cubicBezTo>
                  <a:cubicBezTo>
                    <a:pt x="2562" y="9579"/>
                    <a:pt x="2559" y="9511"/>
                    <a:pt x="2580" y="9418"/>
                  </a:cubicBezTo>
                  <a:cubicBezTo>
                    <a:pt x="2860" y="9553"/>
                    <a:pt x="2663" y="9885"/>
                    <a:pt x="2580" y="10113"/>
                  </a:cubicBezTo>
                  <a:lnTo>
                    <a:pt x="3223" y="10113"/>
                  </a:lnTo>
                  <a:cubicBezTo>
                    <a:pt x="3233" y="9947"/>
                    <a:pt x="3160" y="9802"/>
                    <a:pt x="3171" y="9626"/>
                  </a:cubicBezTo>
                  <a:cubicBezTo>
                    <a:pt x="3173" y="9625"/>
                    <a:pt x="3175" y="9625"/>
                    <a:pt x="3176" y="9625"/>
                  </a:cubicBezTo>
                  <a:cubicBezTo>
                    <a:pt x="3250" y="9625"/>
                    <a:pt x="3312" y="9778"/>
                    <a:pt x="3329" y="9778"/>
                  </a:cubicBezTo>
                  <a:cubicBezTo>
                    <a:pt x="3335" y="9778"/>
                    <a:pt x="3335" y="9756"/>
                    <a:pt x="3326" y="9698"/>
                  </a:cubicBezTo>
                  <a:lnTo>
                    <a:pt x="3326" y="9698"/>
                  </a:lnTo>
                  <a:cubicBezTo>
                    <a:pt x="3444" y="9828"/>
                    <a:pt x="3745" y="9917"/>
                    <a:pt x="3950" y="9917"/>
                  </a:cubicBezTo>
                  <a:cubicBezTo>
                    <a:pt x="4106" y="9917"/>
                    <a:pt x="4205" y="9865"/>
                    <a:pt x="4124" y="9740"/>
                  </a:cubicBezTo>
                  <a:lnTo>
                    <a:pt x="4124" y="9740"/>
                  </a:lnTo>
                  <a:cubicBezTo>
                    <a:pt x="4200" y="9765"/>
                    <a:pt x="4487" y="9877"/>
                    <a:pt x="4675" y="9877"/>
                  </a:cubicBezTo>
                  <a:cubicBezTo>
                    <a:pt x="4798" y="9877"/>
                    <a:pt x="4878" y="9829"/>
                    <a:pt x="4829" y="9678"/>
                  </a:cubicBezTo>
                  <a:lnTo>
                    <a:pt x="4829" y="9678"/>
                  </a:lnTo>
                  <a:cubicBezTo>
                    <a:pt x="4912" y="9724"/>
                    <a:pt x="5197" y="9837"/>
                    <a:pt x="5336" y="9837"/>
                  </a:cubicBezTo>
                  <a:cubicBezTo>
                    <a:pt x="5352" y="9837"/>
                    <a:pt x="5366" y="9836"/>
                    <a:pt x="5378" y="9833"/>
                  </a:cubicBezTo>
                  <a:cubicBezTo>
                    <a:pt x="5308" y="9720"/>
                    <a:pt x="5337" y="9703"/>
                    <a:pt x="5373" y="9703"/>
                  </a:cubicBezTo>
                  <a:cubicBezTo>
                    <a:pt x="5387" y="9703"/>
                    <a:pt x="5403" y="9706"/>
                    <a:pt x="5413" y="9706"/>
                  </a:cubicBezTo>
                  <a:cubicBezTo>
                    <a:pt x="5439" y="9706"/>
                    <a:pt x="5435" y="9691"/>
                    <a:pt x="5316" y="9584"/>
                  </a:cubicBezTo>
                  <a:lnTo>
                    <a:pt x="5316" y="9584"/>
                  </a:lnTo>
                  <a:cubicBezTo>
                    <a:pt x="5409" y="9616"/>
                    <a:pt x="5513" y="9646"/>
                    <a:pt x="5606" y="9678"/>
                  </a:cubicBezTo>
                  <a:cubicBezTo>
                    <a:pt x="5557" y="9742"/>
                    <a:pt x="5498" y="9830"/>
                    <a:pt x="5514" y="9830"/>
                  </a:cubicBezTo>
                  <a:cubicBezTo>
                    <a:pt x="5530" y="9830"/>
                    <a:pt x="5610" y="9756"/>
                    <a:pt x="5824" y="9522"/>
                  </a:cubicBezTo>
                  <a:cubicBezTo>
                    <a:pt x="5575" y="9491"/>
                    <a:pt x="5295" y="9480"/>
                    <a:pt x="5078" y="9346"/>
                  </a:cubicBezTo>
                  <a:cubicBezTo>
                    <a:pt x="5094" y="9323"/>
                    <a:pt x="5116" y="9316"/>
                    <a:pt x="5139" y="9316"/>
                  </a:cubicBezTo>
                  <a:cubicBezTo>
                    <a:pt x="5186" y="9316"/>
                    <a:pt x="5237" y="9348"/>
                    <a:pt x="5248" y="9348"/>
                  </a:cubicBezTo>
                  <a:cubicBezTo>
                    <a:pt x="5255" y="9348"/>
                    <a:pt x="5242" y="9331"/>
                    <a:pt x="5191" y="9273"/>
                  </a:cubicBezTo>
                  <a:cubicBezTo>
                    <a:pt x="5269" y="9273"/>
                    <a:pt x="5326" y="9277"/>
                    <a:pt x="5362" y="9277"/>
                  </a:cubicBezTo>
                  <a:cubicBezTo>
                    <a:pt x="5427" y="9277"/>
                    <a:pt x="5420" y="9264"/>
                    <a:pt x="5326" y="9190"/>
                  </a:cubicBezTo>
                  <a:cubicBezTo>
                    <a:pt x="5617" y="9180"/>
                    <a:pt x="5647" y="9149"/>
                    <a:pt x="5430" y="9087"/>
                  </a:cubicBezTo>
                  <a:cubicBezTo>
                    <a:pt x="5606" y="9087"/>
                    <a:pt x="5626" y="9056"/>
                    <a:pt x="5492" y="8983"/>
                  </a:cubicBezTo>
                  <a:lnTo>
                    <a:pt x="5492" y="8983"/>
                  </a:lnTo>
                  <a:cubicBezTo>
                    <a:pt x="5563" y="9021"/>
                    <a:pt x="5619" y="9039"/>
                    <a:pt x="5660" y="9039"/>
                  </a:cubicBezTo>
                  <a:cubicBezTo>
                    <a:pt x="5710" y="9039"/>
                    <a:pt x="5740" y="9013"/>
                    <a:pt x="5751" y="8962"/>
                  </a:cubicBezTo>
                  <a:cubicBezTo>
                    <a:pt x="5502" y="8859"/>
                    <a:pt x="5513" y="8870"/>
                    <a:pt x="5792" y="8859"/>
                  </a:cubicBezTo>
                  <a:cubicBezTo>
                    <a:pt x="5805" y="8774"/>
                    <a:pt x="5765" y="8730"/>
                    <a:pt x="5671" y="8730"/>
                  </a:cubicBezTo>
                  <a:cubicBezTo>
                    <a:pt x="5616" y="8730"/>
                    <a:pt x="5543" y="8745"/>
                    <a:pt x="5451" y="8776"/>
                  </a:cubicBezTo>
                  <a:cubicBezTo>
                    <a:pt x="5451" y="8683"/>
                    <a:pt x="5907" y="8693"/>
                    <a:pt x="5834" y="8569"/>
                  </a:cubicBezTo>
                  <a:lnTo>
                    <a:pt x="5834" y="8569"/>
                  </a:lnTo>
                  <a:cubicBezTo>
                    <a:pt x="5709" y="8600"/>
                    <a:pt x="5575" y="8621"/>
                    <a:pt x="5451" y="8652"/>
                  </a:cubicBezTo>
                  <a:cubicBezTo>
                    <a:pt x="5585" y="8600"/>
                    <a:pt x="5626" y="8548"/>
                    <a:pt x="5575" y="8486"/>
                  </a:cubicBezTo>
                  <a:lnTo>
                    <a:pt x="5575" y="8486"/>
                  </a:lnTo>
                  <a:cubicBezTo>
                    <a:pt x="5358" y="8527"/>
                    <a:pt x="5127" y="8579"/>
                    <a:pt x="4905" y="8579"/>
                  </a:cubicBezTo>
                  <a:cubicBezTo>
                    <a:pt x="4627" y="8579"/>
                    <a:pt x="4362" y="8498"/>
                    <a:pt x="4155" y="8216"/>
                  </a:cubicBezTo>
                  <a:lnTo>
                    <a:pt x="4155" y="8216"/>
                  </a:lnTo>
                  <a:cubicBezTo>
                    <a:pt x="4279" y="8295"/>
                    <a:pt x="4331" y="8316"/>
                    <a:pt x="4354" y="8316"/>
                  </a:cubicBezTo>
                  <a:cubicBezTo>
                    <a:pt x="4380" y="8316"/>
                    <a:pt x="4369" y="8290"/>
                    <a:pt x="4381" y="8290"/>
                  </a:cubicBezTo>
                  <a:cubicBezTo>
                    <a:pt x="4392" y="8290"/>
                    <a:pt x="4425" y="8313"/>
                    <a:pt x="4528" y="8403"/>
                  </a:cubicBezTo>
                  <a:cubicBezTo>
                    <a:pt x="4509" y="8284"/>
                    <a:pt x="4501" y="8238"/>
                    <a:pt x="4525" y="8238"/>
                  </a:cubicBezTo>
                  <a:cubicBezTo>
                    <a:pt x="4553" y="8238"/>
                    <a:pt x="4625" y="8303"/>
                    <a:pt x="4777" y="8393"/>
                  </a:cubicBezTo>
                  <a:cubicBezTo>
                    <a:pt x="4767" y="8280"/>
                    <a:pt x="4815" y="8240"/>
                    <a:pt x="4884" y="8240"/>
                  </a:cubicBezTo>
                  <a:cubicBezTo>
                    <a:pt x="4967" y="8240"/>
                    <a:pt x="5081" y="8299"/>
                    <a:pt x="5161" y="8361"/>
                  </a:cubicBezTo>
                  <a:cubicBezTo>
                    <a:pt x="5223" y="8310"/>
                    <a:pt x="5202" y="8258"/>
                    <a:pt x="5078" y="8186"/>
                  </a:cubicBezTo>
                  <a:cubicBezTo>
                    <a:pt x="5097" y="8166"/>
                    <a:pt x="5589" y="8081"/>
                    <a:pt x="5678" y="8081"/>
                  </a:cubicBezTo>
                  <a:cubicBezTo>
                    <a:pt x="5683" y="8081"/>
                    <a:pt x="5686" y="8081"/>
                    <a:pt x="5689" y="8082"/>
                  </a:cubicBezTo>
                  <a:cubicBezTo>
                    <a:pt x="5606" y="8030"/>
                    <a:pt x="5513" y="7988"/>
                    <a:pt x="5430" y="7937"/>
                  </a:cubicBezTo>
                  <a:cubicBezTo>
                    <a:pt x="5439" y="7936"/>
                    <a:pt x="5448" y="7936"/>
                    <a:pt x="5457" y="7936"/>
                  </a:cubicBezTo>
                  <a:cubicBezTo>
                    <a:pt x="5547" y="7936"/>
                    <a:pt x="5634" y="7967"/>
                    <a:pt x="5719" y="7967"/>
                  </a:cubicBezTo>
                  <a:cubicBezTo>
                    <a:pt x="5761" y="7967"/>
                    <a:pt x="5803" y="7959"/>
                    <a:pt x="5844" y="7937"/>
                  </a:cubicBezTo>
                  <a:cubicBezTo>
                    <a:pt x="5792" y="7885"/>
                    <a:pt x="5725" y="7862"/>
                    <a:pt x="5649" y="7862"/>
                  </a:cubicBezTo>
                  <a:cubicBezTo>
                    <a:pt x="5635" y="7862"/>
                    <a:pt x="5621" y="7862"/>
                    <a:pt x="5606" y="7864"/>
                  </a:cubicBezTo>
                  <a:cubicBezTo>
                    <a:pt x="5741" y="7792"/>
                    <a:pt x="4362" y="7668"/>
                    <a:pt x="4114" y="7419"/>
                  </a:cubicBezTo>
                  <a:cubicBezTo>
                    <a:pt x="4332" y="7397"/>
                    <a:pt x="4495" y="7392"/>
                    <a:pt x="4629" y="7392"/>
                  </a:cubicBezTo>
                  <a:cubicBezTo>
                    <a:pt x="4761" y="7392"/>
                    <a:pt x="4863" y="7397"/>
                    <a:pt x="4959" y="7397"/>
                  </a:cubicBezTo>
                  <a:cubicBezTo>
                    <a:pt x="5179" y="7397"/>
                    <a:pt x="5365" y="7368"/>
                    <a:pt x="5803" y="7180"/>
                  </a:cubicBezTo>
                  <a:cubicBezTo>
                    <a:pt x="5709" y="7150"/>
                    <a:pt x="5689" y="7046"/>
                    <a:pt x="5617" y="7025"/>
                  </a:cubicBezTo>
                  <a:cubicBezTo>
                    <a:pt x="5699" y="6984"/>
                    <a:pt x="5792" y="6952"/>
                    <a:pt x="5875" y="6922"/>
                  </a:cubicBezTo>
                  <a:lnTo>
                    <a:pt x="5875" y="6922"/>
                  </a:lnTo>
                  <a:cubicBezTo>
                    <a:pt x="5871" y="6922"/>
                    <a:pt x="5867" y="6922"/>
                    <a:pt x="5862" y="6922"/>
                  </a:cubicBezTo>
                  <a:cubicBezTo>
                    <a:pt x="5689" y="6922"/>
                    <a:pt x="4827" y="6765"/>
                    <a:pt x="4756" y="6724"/>
                  </a:cubicBezTo>
                  <a:cubicBezTo>
                    <a:pt x="4839" y="6671"/>
                    <a:pt x="4922" y="6642"/>
                    <a:pt x="5007" y="6642"/>
                  </a:cubicBezTo>
                  <a:cubicBezTo>
                    <a:pt x="5071" y="6642"/>
                    <a:pt x="5135" y="6658"/>
                    <a:pt x="5202" y="6694"/>
                  </a:cubicBezTo>
                  <a:cubicBezTo>
                    <a:pt x="5068" y="6607"/>
                    <a:pt x="5060" y="6568"/>
                    <a:pt x="5182" y="6568"/>
                  </a:cubicBezTo>
                  <a:cubicBezTo>
                    <a:pt x="5220" y="6568"/>
                    <a:pt x="5272" y="6572"/>
                    <a:pt x="5336" y="6579"/>
                  </a:cubicBezTo>
                  <a:cubicBezTo>
                    <a:pt x="5274" y="6549"/>
                    <a:pt x="5233" y="6528"/>
                    <a:pt x="5181" y="6507"/>
                  </a:cubicBezTo>
                  <a:lnTo>
                    <a:pt x="5181" y="6507"/>
                  </a:lnTo>
                  <a:cubicBezTo>
                    <a:pt x="5185" y="6507"/>
                    <a:pt x="5189" y="6508"/>
                    <a:pt x="5192" y="6508"/>
                  </a:cubicBezTo>
                  <a:cubicBezTo>
                    <a:pt x="5289" y="6508"/>
                    <a:pt x="5482" y="6390"/>
                    <a:pt x="5533" y="6310"/>
                  </a:cubicBezTo>
                  <a:lnTo>
                    <a:pt x="5533" y="6310"/>
                  </a:lnTo>
                  <a:cubicBezTo>
                    <a:pt x="5530" y="6314"/>
                    <a:pt x="5518" y="6316"/>
                    <a:pt x="5498" y="6316"/>
                  </a:cubicBezTo>
                  <a:cubicBezTo>
                    <a:pt x="5318" y="6316"/>
                    <a:pt x="4519" y="6169"/>
                    <a:pt x="4435" y="6113"/>
                  </a:cubicBezTo>
                  <a:cubicBezTo>
                    <a:pt x="4590" y="6082"/>
                    <a:pt x="5026" y="6144"/>
                    <a:pt x="4891" y="5999"/>
                  </a:cubicBezTo>
                  <a:lnTo>
                    <a:pt x="4891" y="5999"/>
                  </a:lnTo>
                  <a:cubicBezTo>
                    <a:pt x="4932" y="6013"/>
                    <a:pt x="4964" y="6019"/>
                    <a:pt x="4990" y="6019"/>
                  </a:cubicBezTo>
                  <a:cubicBezTo>
                    <a:pt x="5138" y="6019"/>
                    <a:pt x="5087" y="5816"/>
                    <a:pt x="5202" y="5657"/>
                  </a:cubicBezTo>
                  <a:cubicBezTo>
                    <a:pt x="5193" y="5656"/>
                    <a:pt x="5183" y="5655"/>
                    <a:pt x="5173" y="5655"/>
                  </a:cubicBezTo>
                  <a:cubicBezTo>
                    <a:pt x="5049" y="5655"/>
                    <a:pt x="4842" y="5764"/>
                    <a:pt x="4685" y="5764"/>
                  </a:cubicBezTo>
                  <a:cubicBezTo>
                    <a:pt x="4601" y="5764"/>
                    <a:pt x="4532" y="5733"/>
                    <a:pt x="4497" y="5637"/>
                  </a:cubicBezTo>
                  <a:cubicBezTo>
                    <a:pt x="4512" y="5633"/>
                    <a:pt x="4527" y="5631"/>
                    <a:pt x="4541" y="5631"/>
                  </a:cubicBezTo>
                  <a:cubicBezTo>
                    <a:pt x="4588" y="5631"/>
                    <a:pt x="4633" y="5649"/>
                    <a:pt x="4686" y="5649"/>
                  </a:cubicBezTo>
                  <a:cubicBezTo>
                    <a:pt x="4695" y="5649"/>
                    <a:pt x="4705" y="5648"/>
                    <a:pt x="4715" y="5647"/>
                  </a:cubicBezTo>
                  <a:cubicBezTo>
                    <a:pt x="4694" y="5595"/>
                    <a:pt x="4663" y="5543"/>
                    <a:pt x="4622" y="5512"/>
                  </a:cubicBezTo>
                  <a:cubicBezTo>
                    <a:pt x="4777" y="5502"/>
                    <a:pt x="4808" y="5481"/>
                    <a:pt x="4818" y="5336"/>
                  </a:cubicBezTo>
                  <a:lnTo>
                    <a:pt x="4818" y="5336"/>
                  </a:lnTo>
                  <a:cubicBezTo>
                    <a:pt x="4748" y="5363"/>
                    <a:pt x="4552" y="5393"/>
                    <a:pt x="4364" y="5393"/>
                  </a:cubicBezTo>
                  <a:cubicBezTo>
                    <a:pt x="4193" y="5393"/>
                    <a:pt x="4028" y="5369"/>
                    <a:pt x="3969" y="5294"/>
                  </a:cubicBezTo>
                  <a:lnTo>
                    <a:pt x="3969" y="5294"/>
                  </a:lnTo>
                  <a:cubicBezTo>
                    <a:pt x="3974" y="5295"/>
                    <a:pt x="3981" y="5296"/>
                    <a:pt x="3989" y="5296"/>
                  </a:cubicBezTo>
                  <a:cubicBezTo>
                    <a:pt x="4081" y="5296"/>
                    <a:pt x="4312" y="5240"/>
                    <a:pt x="4456" y="5202"/>
                  </a:cubicBezTo>
                  <a:cubicBezTo>
                    <a:pt x="4404" y="5149"/>
                    <a:pt x="4342" y="5098"/>
                    <a:pt x="4290" y="5046"/>
                  </a:cubicBezTo>
                  <a:cubicBezTo>
                    <a:pt x="4332" y="5046"/>
                    <a:pt x="4880" y="4953"/>
                    <a:pt x="4735" y="4870"/>
                  </a:cubicBezTo>
                  <a:cubicBezTo>
                    <a:pt x="4922" y="4797"/>
                    <a:pt x="4922" y="4756"/>
                    <a:pt x="4725" y="4735"/>
                  </a:cubicBezTo>
                  <a:cubicBezTo>
                    <a:pt x="4776" y="4680"/>
                    <a:pt x="4709" y="4665"/>
                    <a:pt x="4618" y="4665"/>
                  </a:cubicBezTo>
                  <a:cubicBezTo>
                    <a:pt x="4508" y="4665"/>
                    <a:pt x="4365" y="4686"/>
                    <a:pt x="4353" y="4686"/>
                  </a:cubicBezTo>
                  <a:cubicBezTo>
                    <a:pt x="4351" y="4686"/>
                    <a:pt x="4353" y="4686"/>
                    <a:pt x="4362" y="4684"/>
                  </a:cubicBezTo>
                  <a:cubicBezTo>
                    <a:pt x="4300" y="4611"/>
                    <a:pt x="4528" y="4621"/>
                    <a:pt x="4456" y="4548"/>
                  </a:cubicBezTo>
                  <a:lnTo>
                    <a:pt x="4456" y="4548"/>
                  </a:lnTo>
                  <a:cubicBezTo>
                    <a:pt x="4446" y="4554"/>
                    <a:pt x="4262" y="4598"/>
                    <a:pt x="4060" y="4598"/>
                  </a:cubicBezTo>
                  <a:cubicBezTo>
                    <a:pt x="3846" y="4598"/>
                    <a:pt x="3613" y="4549"/>
                    <a:pt x="3544" y="4352"/>
                  </a:cubicBezTo>
                  <a:lnTo>
                    <a:pt x="3544" y="4352"/>
                  </a:lnTo>
                  <a:cubicBezTo>
                    <a:pt x="3684" y="4418"/>
                    <a:pt x="3804" y="4445"/>
                    <a:pt x="3910" y="4445"/>
                  </a:cubicBezTo>
                  <a:cubicBezTo>
                    <a:pt x="4253" y="4445"/>
                    <a:pt x="4454" y="4161"/>
                    <a:pt x="4715" y="3979"/>
                  </a:cubicBezTo>
                  <a:cubicBezTo>
                    <a:pt x="4579" y="3943"/>
                    <a:pt x="4494" y="3936"/>
                    <a:pt x="4421" y="3936"/>
                  </a:cubicBezTo>
                  <a:cubicBezTo>
                    <a:pt x="4378" y="3936"/>
                    <a:pt x="4340" y="3938"/>
                    <a:pt x="4298" y="3938"/>
                  </a:cubicBezTo>
                  <a:cubicBezTo>
                    <a:pt x="4228" y="3938"/>
                    <a:pt x="4148" y="3932"/>
                    <a:pt x="4021" y="3896"/>
                  </a:cubicBezTo>
                  <a:cubicBezTo>
                    <a:pt x="4187" y="3834"/>
                    <a:pt x="3316" y="3772"/>
                    <a:pt x="3151" y="3544"/>
                  </a:cubicBezTo>
                  <a:lnTo>
                    <a:pt x="3151" y="3544"/>
                  </a:lnTo>
                  <a:cubicBezTo>
                    <a:pt x="3222" y="3573"/>
                    <a:pt x="3387" y="3610"/>
                    <a:pt x="3523" y="3610"/>
                  </a:cubicBezTo>
                  <a:cubicBezTo>
                    <a:pt x="3623" y="3610"/>
                    <a:pt x="3709" y="3590"/>
                    <a:pt x="3731" y="3533"/>
                  </a:cubicBezTo>
                  <a:cubicBezTo>
                    <a:pt x="3731" y="3601"/>
                    <a:pt x="3770" y="3625"/>
                    <a:pt x="3825" y="3625"/>
                  </a:cubicBezTo>
                  <a:cubicBezTo>
                    <a:pt x="3944" y="3625"/>
                    <a:pt x="4134" y="3512"/>
                    <a:pt x="4134" y="3512"/>
                  </a:cubicBezTo>
                  <a:cubicBezTo>
                    <a:pt x="4114" y="3482"/>
                    <a:pt x="4093" y="3316"/>
                    <a:pt x="4114" y="3295"/>
                  </a:cubicBezTo>
                  <a:lnTo>
                    <a:pt x="4114" y="3295"/>
                  </a:lnTo>
                  <a:cubicBezTo>
                    <a:pt x="4134" y="3313"/>
                    <a:pt x="4171" y="3320"/>
                    <a:pt x="4215" y="3320"/>
                  </a:cubicBezTo>
                  <a:cubicBezTo>
                    <a:pt x="4352" y="3320"/>
                    <a:pt x="4557" y="3244"/>
                    <a:pt x="4518" y="3150"/>
                  </a:cubicBezTo>
                  <a:cubicBezTo>
                    <a:pt x="4240" y="3150"/>
                    <a:pt x="4305" y="3073"/>
                    <a:pt x="4287" y="3073"/>
                  </a:cubicBezTo>
                  <a:cubicBezTo>
                    <a:pt x="4277" y="3073"/>
                    <a:pt x="4236" y="3101"/>
                    <a:pt x="4072" y="3191"/>
                  </a:cubicBezTo>
                  <a:cubicBezTo>
                    <a:pt x="4031" y="3139"/>
                    <a:pt x="4021" y="3109"/>
                    <a:pt x="4083" y="3026"/>
                  </a:cubicBezTo>
                  <a:cubicBezTo>
                    <a:pt x="3876" y="3026"/>
                    <a:pt x="3760" y="3151"/>
                    <a:pt x="3606" y="3151"/>
                  </a:cubicBezTo>
                  <a:cubicBezTo>
                    <a:pt x="3506" y="3151"/>
                    <a:pt x="3390" y="3098"/>
                    <a:pt x="3223" y="2922"/>
                  </a:cubicBezTo>
                  <a:cubicBezTo>
                    <a:pt x="3232" y="2913"/>
                    <a:pt x="3244" y="2909"/>
                    <a:pt x="3257" y="2909"/>
                  </a:cubicBezTo>
                  <a:cubicBezTo>
                    <a:pt x="3316" y="2909"/>
                    <a:pt x="3404" y="2987"/>
                    <a:pt x="3445" y="2987"/>
                  </a:cubicBezTo>
                  <a:cubicBezTo>
                    <a:pt x="3465" y="2987"/>
                    <a:pt x="3473" y="2968"/>
                    <a:pt x="3461" y="2911"/>
                  </a:cubicBezTo>
                  <a:lnTo>
                    <a:pt x="3461" y="2911"/>
                  </a:lnTo>
                  <a:cubicBezTo>
                    <a:pt x="3486" y="2937"/>
                    <a:pt x="3751" y="2969"/>
                    <a:pt x="3900" y="2969"/>
                  </a:cubicBezTo>
                  <a:cubicBezTo>
                    <a:pt x="3934" y="2969"/>
                    <a:pt x="3962" y="2967"/>
                    <a:pt x="3979" y="2964"/>
                  </a:cubicBezTo>
                  <a:cubicBezTo>
                    <a:pt x="3851" y="2835"/>
                    <a:pt x="3822" y="2795"/>
                    <a:pt x="3844" y="2795"/>
                  </a:cubicBezTo>
                  <a:cubicBezTo>
                    <a:pt x="3875" y="2795"/>
                    <a:pt x="4010" y="2877"/>
                    <a:pt x="4114" y="2901"/>
                  </a:cubicBezTo>
                  <a:cubicBezTo>
                    <a:pt x="4134" y="2828"/>
                    <a:pt x="4249" y="2766"/>
                    <a:pt x="4145" y="2704"/>
                  </a:cubicBezTo>
                  <a:cubicBezTo>
                    <a:pt x="4169" y="2704"/>
                    <a:pt x="4189" y="2705"/>
                    <a:pt x="4207" y="2705"/>
                  </a:cubicBezTo>
                  <a:cubicBezTo>
                    <a:pt x="4278" y="2705"/>
                    <a:pt x="4317" y="2698"/>
                    <a:pt x="4383" y="2632"/>
                  </a:cubicBezTo>
                  <a:cubicBezTo>
                    <a:pt x="4249" y="2559"/>
                    <a:pt x="3710" y="2580"/>
                    <a:pt x="3782" y="2455"/>
                  </a:cubicBezTo>
                  <a:lnTo>
                    <a:pt x="3782" y="2455"/>
                  </a:lnTo>
                  <a:cubicBezTo>
                    <a:pt x="3714" y="2472"/>
                    <a:pt x="3682" y="2484"/>
                    <a:pt x="3668" y="2484"/>
                  </a:cubicBezTo>
                  <a:cubicBezTo>
                    <a:pt x="3647" y="2484"/>
                    <a:pt x="3660" y="2460"/>
                    <a:pt x="3648" y="2393"/>
                  </a:cubicBezTo>
                  <a:lnTo>
                    <a:pt x="3648" y="2393"/>
                  </a:lnTo>
                  <a:cubicBezTo>
                    <a:pt x="3559" y="2488"/>
                    <a:pt x="3462" y="2539"/>
                    <a:pt x="3355" y="2539"/>
                  </a:cubicBezTo>
                  <a:cubicBezTo>
                    <a:pt x="3300" y="2539"/>
                    <a:pt x="3242" y="2525"/>
                    <a:pt x="3181" y="2497"/>
                  </a:cubicBezTo>
                  <a:cubicBezTo>
                    <a:pt x="3275" y="2414"/>
                    <a:pt x="3151" y="2363"/>
                    <a:pt x="3026" y="2310"/>
                  </a:cubicBezTo>
                  <a:cubicBezTo>
                    <a:pt x="3057" y="2310"/>
                    <a:pt x="3078" y="2269"/>
                    <a:pt x="3098" y="2197"/>
                  </a:cubicBezTo>
                  <a:cubicBezTo>
                    <a:pt x="3171" y="2238"/>
                    <a:pt x="3243" y="2290"/>
                    <a:pt x="3316" y="2342"/>
                  </a:cubicBezTo>
                  <a:cubicBezTo>
                    <a:pt x="3264" y="2227"/>
                    <a:pt x="3720" y="2331"/>
                    <a:pt x="3979" y="2207"/>
                  </a:cubicBezTo>
                  <a:cubicBezTo>
                    <a:pt x="3803" y="2023"/>
                    <a:pt x="3672" y="1918"/>
                    <a:pt x="3502" y="1918"/>
                  </a:cubicBezTo>
                  <a:cubicBezTo>
                    <a:pt x="3443" y="1918"/>
                    <a:pt x="3378" y="1931"/>
                    <a:pt x="3306" y="1958"/>
                  </a:cubicBezTo>
                  <a:cubicBezTo>
                    <a:pt x="3243" y="1792"/>
                    <a:pt x="3834" y="1751"/>
                    <a:pt x="3285" y="1658"/>
                  </a:cubicBezTo>
                  <a:cubicBezTo>
                    <a:pt x="3358" y="1554"/>
                    <a:pt x="3524" y="1534"/>
                    <a:pt x="3658" y="1451"/>
                  </a:cubicBezTo>
                  <a:cubicBezTo>
                    <a:pt x="3596" y="1389"/>
                    <a:pt x="3554" y="1399"/>
                    <a:pt x="3471" y="1357"/>
                  </a:cubicBezTo>
                  <a:cubicBezTo>
                    <a:pt x="3710" y="1088"/>
                    <a:pt x="3554" y="1223"/>
                    <a:pt x="3554" y="933"/>
                  </a:cubicBezTo>
                  <a:lnTo>
                    <a:pt x="3554" y="933"/>
                  </a:lnTo>
                  <a:cubicBezTo>
                    <a:pt x="3243" y="1036"/>
                    <a:pt x="3254" y="1347"/>
                    <a:pt x="2850" y="1481"/>
                  </a:cubicBezTo>
                  <a:cubicBezTo>
                    <a:pt x="2840" y="1349"/>
                    <a:pt x="2708" y="963"/>
                    <a:pt x="2935" y="963"/>
                  </a:cubicBezTo>
                  <a:cubicBezTo>
                    <a:pt x="2937" y="963"/>
                    <a:pt x="2940" y="963"/>
                    <a:pt x="2943" y="963"/>
                  </a:cubicBezTo>
                  <a:cubicBezTo>
                    <a:pt x="2943" y="1037"/>
                    <a:pt x="2961" y="1060"/>
                    <a:pt x="2990" y="1060"/>
                  </a:cubicBezTo>
                  <a:cubicBezTo>
                    <a:pt x="3040" y="1060"/>
                    <a:pt x="3125" y="995"/>
                    <a:pt x="3223" y="995"/>
                  </a:cubicBezTo>
                  <a:cubicBezTo>
                    <a:pt x="3140" y="922"/>
                    <a:pt x="3057" y="860"/>
                    <a:pt x="2974" y="788"/>
                  </a:cubicBezTo>
                  <a:cubicBezTo>
                    <a:pt x="2988" y="784"/>
                    <a:pt x="3005" y="783"/>
                    <a:pt x="3023" y="783"/>
                  </a:cubicBezTo>
                  <a:cubicBezTo>
                    <a:pt x="3079" y="783"/>
                    <a:pt x="3148" y="795"/>
                    <a:pt x="3208" y="795"/>
                  </a:cubicBezTo>
                  <a:cubicBezTo>
                    <a:pt x="3252" y="795"/>
                    <a:pt x="3290" y="789"/>
                    <a:pt x="3316" y="767"/>
                  </a:cubicBezTo>
                  <a:cubicBezTo>
                    <a:pt x="3296" y="694"/>
                    <a:pt x="3233" y="663"/>
                    <a:pt x="3140" y="663"/>
                  </a:cubicBezTo>
                  <a:cubicBezTo>
                    <a:pt x="3296" y="611"/>
                    <a:pt x="3347" y="560"/>
                    <a:pt x="3285" y="497"/>
                  </a:cubicBezTo>
                  <a:lnTo>
                    <a:pt x="3285" y="497"/>
                  </a:lnTo>
                  <a:cubicBezTo>
                    <a:pt x="3181" y="591"/>
                    <a:pt x="3109" y="637"/>
                    <a:pt x="3065" y="637"/>
                  </a:cubicBezTo>
                  <a:cubicBezTo>
                    <a:pt x="3021" y="637"/>
                    <a:pt x="3005" y="591"/>
                    <a:pt x="3015" y="497"/>
                  </a:cubicBezTo>
                  <a:lnTo>
                    <a:pt x="3015" y="497"/>
                  </a:lnTo>
                  <a:cubicBezTo>
                    <a:pt x="2995" y="632"/>
                    <a:pt x="2923" y="725"/>
                    <a:pt x="2819" y="777"/>
                  </a:cubicBezTo>
                  <a:cubicBezTo>
                    <a:pt x="2880" y="655"/>
                    <a:pt x="3009" y="237"/>
                    <a:pt x="3025" y="237"/>
                  </a:cubicBezTo>
                  <a:cubicBezTo>
                    <a:pt x="3025" y="237"/>
                    <a:pt x="3025" y="237"/>
                    <a:pt x="3026" y="237"/>
                  </a:cubicBezTo>
                  <a:lnTo>
                    <a:pt x="3026" y="237"/>
                  </a:lnTo>
                  <a:cubicBezTo>
                    <a:pt x="3015" y="225"/>
                    <a:pt x="3003" y="220"/>
                    <a:pt x="2991" y="220"/>
                  </a:cubicBezTo>
                  <a:cubicBezTo>
                    <a:pt x="2927" y="220"/>
                    <a:pt x="2858" y="373"/>
                    <a:pt x="2822" y="373"/>
                  </a:cubicBezTo>
                  <a:cubicBezTo>
                    <a:pt x="2821" y="373"/>
                    <a:pt x="2820" y="373"/>
                    <a:pt x="2819" y="373"/>
                  </a:cubicBezTo>
                  <a:cubicBezTo>
                    <a:pt x="2808" y="321"/>
                    <a:pt x="2746" y="0"/>
                    <a:pt x="269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flipH="1">
              <a:off x="4921255" y="4714313"/>
              <a:ext cx="450887" cy="680639"/>
            </a:xfrm>
            <a:custGeom>
              <a:avLst/>
              <a:gdLst/>
              <a:ahLst/>
              <a:cxnLst/>
              <a:rect l="l" t="t" r="r" b="b"/>
              <a:pathLst>
                <a:path w="5068" h="8683" extrusionOk="0">
                  <a:moveTo>
                    <a:pt x="2591" y="207"/>
                  </a:moveTo>
                  <a:lnTo>
                    <a:pt x="2591" y="207"/>
                  </a:lnTo>
                  <a:cubicBezTo>
                    <a:pt x="2591" y="207"/>
                    <a:pt x="2591" y="207"/>
                    <a:pt x="2591" y="207"/>
                  </a:cubicBezTo>
                  <a:cubicBezTo>
                    <a:pt x="2591" y="207"/>
                    <a:pt x="2591" y="207"/>
                    <a:pt x="2591" y="207"/>
                  </a:cubicBezTo>
                  <a:close/>
                  <a:moveTo>
                    <a:pt x="2311" y="0"/>
                  </a:moveTo>
                  <a:cubicBezTo>
                    <a:pt x="2311" y="265"/>
                    <a:pt x="2337" y="384"/>
                    <a:pt x="2303" y="384"/>
                  </a:cubicBezTo>
                  <a:cubicBezTo>
                    <a:pt x="2280" y="384"/>
                    <a:pt x="2230" y="329"/>
                    <a:pt x="2125" y="228"/>
                  </a:cubicBezTo>
                  <a:lnTo>
                    <a:pt x="2125" y="228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01"/>
                    <a:pt x="2218" y="570"/>
                    <a:pt x="2135" y="456"/>
                  </a:cubicBezTo>
                  <a:cubicBezTo>
                    <a:pt x="2099" y="516"/>
                    <a:pt x="2079" y="534"/>
                    <a:pt x="2059" y="534"/>
                  </a:cubicBezTo>
                  <a:cubicBezTo>
                    <a:pt x="2028" y="534"/>
                    <a:pt x="2000" y="487"/>
                    <a:pt x="1917" y="487"/>
                  </a:cubicBezTo>
                  <a:cubicBezTo>
                    <a:pt x="1917" y="767"/>
                    <a:pt x="2115" y="787"/>
                    <a:pt x="2115" y="943"/>
                  </a:cubicBezTo>
                  <a:cubicBezTo>
                    <a:pt x="2080" y="909"/>
                    <a:pt x="2038" y="889"/>
                    <a:pt x="1989" y="889"/>
                  </a:cubicBezTo>
                  <a:cubicBezTo>
                    <a:pt x="1979" y="889"/>
                    <a:pt x="1969" y="889"/>
                    <a:pt x="1959" y="891"/>
                  </a:cubicBezTo>
                  <a:cubicBezTo>
                    <a:pt x="1917" y="943"/>
                    <a:pt x="2042" y="1036"/>
                    <a:pt x="2062" y="1057"/>
                  </a:cubicBezTo>
                  <a:cubicBezTo>
                    <a:pt x="2024" y="1069"/>
                    <a:pt x="1991" y="1074"/>
                    <a:pt x="1962" y="1074"/>
                  </a:cubicBezTo>
                  <a:cubicBezTo>
                    <a:pt x="1844" y="1074"/>
                    <a:pt x="1788" y="991"/>
                    <a:pt x="1638" y="974"/>
                  </a:cubicBezTo>
                  <a:lnTo>
                    <a:pt x="1638" y="974"/>
                  </a:lnTo>
                  <a:cubicBezTo>
                    <a:pt x="1648" y="1057"/>
                    <a:pt x="1680" y="1088"/>
                    <a:pt x="1752" y="1130"/>
                  </a:cubicBezTo>
                  <a:cubicBezTo>
                    <a:pt x="1741" y="1128"/>
                    <a:pt x="1731" y="1127"/>
                    <a:pt x="1722" y="1127"/>
                  </a:cubicBezTo>
                  <a:cubicBezTo>
                    <a:pt x="1676" y="1127"/>
                    <a:pt x="1646" y="1149"/>
                    <a:pt x="1638" y="1192"/>
                  </a:cubicBezTo>
                  <a:cubicBezTo>
                    <a:pt x="1638" y="1223"/>
                    <a:pt x="1814" y="1285"/>
                    <a:pt x="1835" y="1368"/>
                  </a:cubicBezTo>
                  <a:cubicBezTo>
                    <a:pt x="1823" y="1366"/>
                    <a:pt x="1812" y="1365"/>
                    <a:pt x="1801" y="1365"/>
                  </a:cubicBezTo>
                  <a:cubicBezTo>
                    <a:pt x="1746" y="1365"/>
                    <a:pt x="1703" y="1387"/>
                    <a:pt x="1669" y="1430"/>
                  </a:cubicBezTo>
                  <a:cubicBezTo>
                    <a:pt x="1669" y="1487"/>
                    <a:pt x="1749" y="1505"/>
                    <a:pt x="1837" y="1505"/>
                  </a:cubicBezTo>
                  <a:cubicBezTo>
                    <a:pt x="1926" y="1505"/>
                    <a:pt x="2021" y="1487"/>
                    <a:pt x="2053" y="1471"/>
                  </a:cubicBezTo>
                  <a:lnTo>
                    <a:pt x="2053" y="1471"/>
                  </a:lnTo>
                  <a:cubicBezTo>
                    <a:pt x="2083" y="1513"/>
                    <a:pt x="2053" y="1544"/>
                    <a:pt x="1980" y="1575"/>
                  </a:cubicBezTo>
                  <a:cubicBezTo>
                    <a:pt x="1998" y="1594"/>
                    <a:pt x="2042" y="1597"/>
                    <a:pt x="2093" y="1597"/>
                  </a:cubicBezTo>
                  <a:cubicBezTo>
                    <a:pt x="2126" y="1597"/>
                    <a:pt x="2163" y="1596"/>
                    <a:pt x="2197" y="1596"/>
                  </a:cubicBezTo>
                  <a:cubicBezTo>
                    <a:pt x="2283" y="1596"/>
                    <a:pt x="2353" y="1606"/>
                    <a:pt x="2322" y="1679"/>
                  </a:cubicBezTo>
                  <a:cubicBezTo>
                    <a:pt x="2312" y="1707"/>
                    <a:pt x="2273" y="1718"/>
                    <a:pt x="2221" y="1718"/>
                  </a:cubicBezTo>
                  <a:cubicBezTo>
                    <a:pt x="2080" y="1718"/>
                    <a:pt x="1836" y="1642"/>
                    <a:pt x="1758" y="1642"/>
                  </a:cubicBezTo>
                  <a:cubicBezTo>
                    <a:pt x="1719" y="1642"/>
                    <a:pt x="1723" y="1661"/>
                    <a:pt x="1804" y="1720"/>
                  </a:cubicBezTo>
                  <a:cubicBezTo>
                    <a:pt x="1575" y="1687"/>
                    <a:pt x="1495" y="1592"/>
                    <a:pt x="1382" y="1592"/>
                  </a:cubicBezTo>
                  <a:cubicBezTo>
                    <a:pt x="1320" y="1592"/>
                    <a:pt x="1250" y="1619"/>
                    <a:pt x="1141" y="1699"/>
                  </a:cubicBezTo>
                  <a:cubicBezTo>
                    <a:pt x="1244" y="1720"/>
                    <a:pt x="1358" y="1752"/>
                    <a:pt x="1472" y="1782"/>
                  </a:cubicBezTo>
                  <a:cubicBezTo>
                    <a:pt x="1384" y="1856"/>
                    <a:pt x="1373" y="1880"/>
                    <a:pt x="1397" y="1880"/>
                  </a:cubicBezTo>
                  <a:cubicBezTo>
                    <a:pt x="1441" y="1880"/>
                    <a:pt x="1603" y="1802"/>
                    <a:pt x="1641" y="1802"/>
                  </a:cubicBezTo>
                  <a:cubicBezTo>
                    <a:pt x="1644" y="1802"/>
                    <a:pt x="1647" y="1802"/>
                    <a:pt x="1648" y="1803"/>
                  </a:cubicBezTo>
                  <a:cubicBezTo>
                    <a:pt x="1499" y="1908"/>
                    <a:pt x="1506" y="1939"/>
                    <a:pt x="1568" y="1939"/>
                  </a:cubicBezTo>
                  <a:cubicBezTo>
                    <a:pt x="1653" y="1939"/>
                    <a:pt x="1840" y="1882"/>
                    <a:pt x="1876" y="1876"/>
                  </a:cubicBezTo>
                  <a:lnTo>
                    <a:pt x="1876" y="1876"/>
                  </a:lnTo>
                  <a:cubicBezTo>
                    <a:pt x="1897" y="1897"/>
                    <a:pt x="1752" y="1989"/>
                    <a:pt x="1731" y="2031"/>
                  </a:cubicBezTo>
                  <a:cubicBezTo>
                    <a:pt x="1763" y="2043"/>
                    <a:pt x="1802" y="2049"/>
                    <a:pt x="1845" y="2049"/>
                  </a:cubicBezTo>
                  <a:cubicBezTo>
                    <a:pt x="1992" y="2049"/>
                    <a:pt x="2187" y="1977"/>
                    <a:pt x="2332" y="1824"/>
                  </a:cubicBezTo>
                  <a:lnTo>
                    <a:pt x="2332" y="1824"/>
                  </a:lnTo>
                  <a:cubicBezTo>
                    <a:pt x="2447" y="2058"/>
                    <a:pt x="2309" y="2103"/>
                    <a:pt x="2131" y="2103"/>
                  </a:cubicBezTo>
                  <a:cubicBezTo>
                    <a:pt x="2019" y="2103"/>
                    <a:pt x="1891" y="2085"/>
                    <a:pt x="1799" y="2085"/>
                  </a:cubicBezTo>
                  <a:cubicBezTo>
                    <a:pt x="1705" y="2085"/>
                    <a:pt x="1647" y="2103"/>
                    <a:pt x="1680" y="2176"/>
                  </a:cubicBezTo>
                  <a:cubicBezTo>
                    <a:pt x="1644" y="2166"/>
                    <a:pt x="1543" y="2146"/>
                    <a:pt x="1445" y="2146"/>
                  </a:cubicBezTo>
                  <a:cubicBezTo>
                    <a:pt x="1341" y="2146"/>
                    <a:pt x="1239" y="2169"/>
                    <a:pt x="1224" y="2249"/>
                  </a:cubicBezTo>
                  <a:cubicBezTo>
                    <a:pt x="1213" y="2249"/>
                    <a:pt x="1597" y="2477"/>
                    <a:pt x="1576" y="2560"/>
                  </a:cubicBezTo>
                  <a:cubicBezTo>
                    <a:pt x="1526" y="2532"/>
                    <a:pt x="1477" y="2519"/>
                    <a:pt x="1428" y="2519"/>
                  </a:cubicBezTo>
                  <a:cubicBezTo>
                    <a:pt x="1384" y="2519"/>
                    <a:pt x="1340" y="2529"/>
                    <a:pt x="1296" y="2549"/>
                  </a:cubicBezTo>
                  <a:cubicBezTo>
                    <a:pt x="1379" y="2590"/>
                    <a:pt x="1389" y="2653"/>
                    <a:pt x="1358" y="2735"/>
                  </a:cubicBezTo>
                  <a:cubicBezTo>
                    <a:pt x="1268" y="2671"/>
                    <a:pt x="1230" y="2651"/>
                    <a:pt x="1203" y="2651"/>
                  </a:cubicBezTo>
                  <a:cubicBezTo>
                    <a:pt x="1162" y="2651"/>
                    <a:pt x="1153" y="2700"/>
                    <a:pt x="1023" y="2700"/>
                  </a:cubicBezTo>
                  <a:cubicBezTo>
                    <a:pt x="998" y="2700"/>
                    <a:pt x="969" y="2698"/>
                    <a:pt x="934" y="2694"/>
                  </a:cubicBezTo>
                  <a:lnTo>
                    <a:pt x="934" y="2694"/>
                  </a:lnTo>
                  <a:cubicBezTo>
                    <a:pt x="902" y="2860"/>
                    <a:pt x="1358" y="2871"/>
                    <a:pt x="1358" y="3026"/>
                  </a:cubicBezTo>
                  <a:cubicBezTo>
                    <a:pt x="1384" y="2997"/>
                    <a:pt x="1410" y="2986"/>
                    <a:pt x="1436" y="2986"/>
                  </a:cubicBezTo>
                  <a:cubicBezTo>
                    <a:pt x="1542" y="2986"/>
                    <a:pt x="1646" y="3187"/>
                    <a:pt x="1762" y="3254"/>
                  </a:cubicBezTo>
                  <a:cubicBezTo>
                    <a:pt x="1695" y="3271"/>
                    <a:pt x="1614" y="3275"/>
                    <a:pt x="1528" y="3275"/>
                  </a:cubicBezTo>
                  <a:cubicBezTo>
                    <a:pt x="1470" y="3275"/>
                    <a:pt x="1410" y="3273"/>
                    <a:pt x="1351" y="3273"/>
                  </a:cubicBezTo>
                  <a:cubicBezTo>
                    <a:pt x="1189" y="3273"/>
                    <a:pt x="1036" y="3285"/>
                    <a:pt x="954" y="3378"/>
                  </a:cubicBezTo>
                  <a:cubicBezTo>
                    <a:pt x="1035" y="3499"/>
                    <a:pt x="1273" y="3679"/>
                    <a:pt x="1429" y="3679"/>
                  </a:cubicBezTo>
                  <a:cubicBezTo>
                    <a:pt x="1433" y="3679"/>
                    <a:pt x="1437" y="3679"/>
                    <a:pt x="1441" y="3679"/>
                  </a:cubicBezTo>
                  <a:lnTo>
                    <a:pt x="1441" y="3679"/>
                  </a:lnTo>
                  <a:cubicBezTo>
                    <a:pt x="1431" y="3751"/>
                    <a:pt x="934" y="3751"/>
                    <a:pt x="861" y="3751"/>
                  </a:cubicBezTo>
                  <a:cubicBezTo>
                    <a:pt x="812" y="3927"/>
                    <a:pt x="1292" y="4011"/>
                    <a:pt x="1510" y="4011"/>
                  </a:cubicBezTo>
                  <a:cubicBezTo>
                    <a:pt x="1522" y="4011"/>
                    <a:pt x="1534" y="4011"/>
                    <a:pt x="1544" y="4010"/>
                  </a:cubicBezTo>
                  <a:lnTo>
                    <a:pt x="1544" y="4010"/>
                  </a:lnTo>
                  <a:cubicBezTo>
                    <a:pt x="1358" y="4082"/>
                    <a:pt x="964" y="4373"/>
                    <a:pt x="664" y="4393"/>
                  </a:cubicBezTo>
                  <a:cubicBezTo>
                    <a:pt x="856" y="4616"/>
                    <a:pt x="1050" y="4676"/>
                    <a:pt x="1243" y="4676"/>
                  </a:cubicBezTo>
                  <a:cubicBezTo>
                    <a:pt x="1436" y="4676"/>
                    <a:pt x="1627" y="4616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7"/>
                    <a:pt x="1296" y="4787"/>
                  </a:cubicBezTo>
                  <a:cubicBezTo>
                    <a:pt x="1351" y="4852"/>
                    <a:pt x="1407" y="4892"/>
                    <a:pt x="1485" y="4892"/>
                  </a:cubicBezTo>
                  <a:cubicBezTo>
                    <a:pt x="1494" y="4892"/>
                    <a:pt x="1504" y="4892"/>
                    <a:pt x="1514" y="4891"/>
                  </a:cubicBezTo>
                  <a:lnTo>
                    <a:pt x="1514" y="4891"/>
                  </a:lnTo>
                  <a:cubicBezTo>
                    <a:pt x="1445" y="4948"/>
                    <a:pt x="1342" y="4964"/>
                    <a:pt x="1227" y="4964"/>
                  </a:cubicBezTo>
                  <a:cubicBezTo>
                    <a:pt x="1077" y="4964"/>
                    <a:pt x="905" y="4936"/>
                    <a:pt x="757" y="4936"/>
                  </a:cubicBezTo>
                  <a:cubicBezTo>
                    <a:pt x="628" y="4936"/>
                    <a:pt x="518" y="4957"/>
                    <a:pt x="457" y="5036"/>
                  </a:cubicBezTo>
                  <a:cubicBezTo>
                    <a:pt x="508" y="5088"/>
                    <a:pt x="560" y="5119"/>
                    <a:pt x="633" y="5119"/>
                  </a:cubicBezTo>
                  <a:cubicBezTo>
                    <a:pt x="478" y="5244"/>
                    <a:pt x="546" y="5287"/>
                    <a:pt x="649" y="5287"/>
                  </a:cubicBezTo>
                  <a:cubicBezTo>
                    <a:pt x="726" y="5287"/>
                    <a:pt x="821" y="5264"/>
                    <a:pt x="861" y="5233"/>
                  </a:cubicBezTo>
                  <a:lnTo>
                    <a:pt x="861" y="5233"/>
                  </a:lnTo>
                  <a:cubicBezTo>
                    <a:pt x="892" y="5274"/>
                    <a:pt x="788" y="5305"/>
                    <a:pt x="819" y="5357"/>
                  </a:cubicBezTo>
                  <a:cubicBezTo>
                    <a:pt x="859" y="5342"/>
                    <a:pt x="891" y="5337"/>
                    <a:pt x="918" y="5337"/>
                  </a:cubicBezTo>
                  <a:cubicBezTo>
                    <a:pt x="964" y="5337"/>
                    <a:pt x="997" y="5351"/>
                    <a:pt x="1036" y="5351"/>
                  </a:cubicBezTo>
                  <a:cubicBezTo>
                    <a:pt x="1069" y="5351"/>
                    <a:pt x="1107" y="5341"/>
                    <a:pt x="1161" y="5305"/>
                  </a:cubicBezTo>
                  <a:lnTo>
                    <a:pt x="1161" y="5305"/>
                  </a:lnTo>
                  <a:cubicBezTo>
                    <a:pt x="1156" y="5404"/>
                    <a:pt x="1150" y="5442"/>
                    <a:pt x="1172" y="5442"/>
                  </a:cubicBezTo>
                  <a:cubicBezTo>
                    <a:pt x="1192" y="5442"/>
                    <a:pt x="1234" y="5411"/>
                    <a:pt x="1316" y="5367"/>
                  </a:cubicBezTo>
                  <a:lnTo>
                    <a:pt x="1316" y="5367"/>
                  </a:lnTo>
                  <a:cubicBezTo>
                    <a:pt x="1286" y="5471"/>
                    <a:pt x="1534" y="5502"/>
                    <a:pt x="1648" y="5502"/>
                  </a:cubicBezTo>
                  <a:cubicBezTo>
                    <a:pt x="1555" y="5616"/>
                    <a:pt x="1418" y="5647"/>
                    <a:pt x="1274" y="5647"/>
                  </a:cubicBezTo>
                  <a:cubicBezTo>
                    <a:pt x="1130" y="5647"/>
                    <a:pt x="980" y="5616"/>
                    <a:pt x="861" y="5606"/>
                  </a:cubicBezTo>
                  <a:lnTo>
                    <a:pt x="861" y="5606"/>
                  </a:lnTo>
                  <a:cubicBezTo>
                    <a:pt x="921" y="5686"/>
                    <a:pt x="931" y="5714"/>
                    <a:pt x="897" y="5714"/>
                  </a:cubicBezTo>
                  <a:cubicBezTo>
                    <a:pt x="841" y="5714"/>
                    <a:pt x="672" y="5644"/>
                    <a:pt x="405" y="5606"/>
                  </a:cubicBezTo>
                  <a:lnTo>
                    <a:pt x="405" y="5606"/>
                  </a:lnTo>
                  <a:cubicBezTo>
                    <a:pt x="488" y="5689"/>
                    <a:pt x="570" y="5730"/>
                    <a:pt x="674" y="5740"/>
                  </a:cubicBezTo>
                  <a:cubicBezTo>
                    <a:pt x="469" y="5778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27" y="5981"/>
                    <a:pt x="966" y="6008"/>
                    <a:pt x="1020" y="6008"/>
                  </a:cubicBezTo>
                  <a:cubicBezTo>
                    <a:pt x="1058" y="6008"/>
                    <a:pt x="1104" y="5994"/>
                    <a:pt x="1130" y="5968"/>
                  </a:cubicBezTo>
                  <a:lnTo>
                    <a:pt x="1130" y="5968"/>
                  </a:lnTo>
                  <a:cubicBezTo>
                    <a:pt x="1062" y="6061"/>
                    <a:pt x="1053" y="6109"/>
                    <a:pt x="1101" y="6109"/>
                  </a:cubicBezTo>
                  <a:cubicBezTo>
                    <a:pt x="1133" y="6109"/>
                    <a:pt x="1191" y="6087"/>
                    <a:pt x="1275" y="6041"/>
                  </a:cubicBezTo>
                  <a:lnTo>
                    <a:pt x="1275" y="6041"/>
                  </a:lnTo>
                  <a:cubicBezTo>
                    <a:pt x="1141" y="6352"/>
                    <a:pt x="177" y="6145"/>
                    <a:pt x="333" y="6341"/>
                  </a:cubicBezTo>
                  <a:cubicBezTo>
                    <a:pt x="281" y="6316"/>
                    <a:pt x="229" y="6303"/>
                    <a:pt x="180" y="6303"/>
                  </a:cubicBezTo>
                  <a:cubicBezTo>
                    <a:pt x="130" y="6303"/>
                    <a:pt x="84" y="6316"/>
                    <a:pt x="42" y="6341"/>
                  </a:cubicBezTo>
                  <a:cubicBezTo>
                    <a:pt x="60" y="6359"/>
                    <a:pt x="293" y="6692"/>
                    <a:pt x="469" y="6692"/>
                  </a:cubicBezTo>
                  <a:cubicBezTo>
                    <a:pt x="498" y="6692"/>
                    <a:pt x="525" y="6683"/>
                    <a:pt x="550" y="6663"/>
                  </a:cubicBezTo>
                  <a:lnTo>
                    <a:pt x="550" y="6663"/>
                  </a:lnTo>
                  <a:cubicBezTo>
                    <a:pt x="788" y="6829"/>
                    <a:pt x="333" y="6859"/>
                    <a:pt x="270" y="6870"/>
                  </a:cubicBezTo>
                  <a:cubicBezTo>
                    <a:pt x="320" y="6913"/>
                    <a:pt x="380" y="6936"/>
                    <a:pt x="446" y="6936"/>
                  </a:cubicBezTo>
                  <a:cubicBezTo>
                    <a:pt x="476" y="6936"/>
                    <a:pt x="507" y="6931"/>
                    <a:pt x="540" y="6921"/>
                  </a:cubicBezTo>
                  <a:lnTo>
                    <a:pt x="540" y="6921"/>
                  </a:lnTo>
                  <a:cubicBezTo>
                    <a:pt x="455" y="6973"/>
                    <a:pt x="376" y="7059"/>
                    <a:pt x="449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80" y="7090"/>
                    <a:pt x="526" y="7102"/>
                    <a:pt x="584" y="7102"/>
                  </a:cubicBezTo>
                  <a:cubicBezTo>
                    <a:pt x="635" y="7102"/>
                    <a:pt x="696" y="7092"/>
                    <a:pt x="715" y="7087"/>
                  </a:cubicBezTo>
                  <a:lnTo>
                    <a:pt x="715" y="7087"/>
                  </a:lnTo>
                  <a:cubicBezTo>
                    <a:pt x="747" y="7149"/>
                    <a:pt x="664" y="7160"/>
                    <a:pt x="881" y="7170"/>
                  </a:cubicBezTo>
                  <a:cubicBezTo>
                    <a:pt x="825" y="7227"/>
                    <a:pt x="708" y="7240"/>
                    <a:pt x="581" y="7240"/>
                  </a:cubicBezTo>
                  <a:cubicBezTo>
                    <a:pt x="465" y="7240"/>
                    <a:pt x="340" y="7229"/>
                    <a:pt x="248" y="7229"/>
                  </a:cubicBezTo>
                  <a:cubicBezTo>
                    <a:pt x="221" y="7229"/>
                    <a:pt x="197" y="7230"/>
                    <a:pt x="177" y="7232"/>
                  </a:cubicBezTo>
                  <a:cubicBezTo>
                    <a:pt x="343" y="7318"/>
                    <a:pt x="335" y="7327"/>
                    <a:pt x="277" y="7327"/>
                  </a:cubicBezTo>
                  <a:cubicBezTo>
                    <a:pt x="260" y="7327"/>
                    <a:pt x="240" y="7326"/>
                    <a:pt x="219" y="7326"/>
                  </a:cubicBezTo>
                  <a:cubicBezTo>
                    <a:pt x="149" y="7326"/>
                    <a:pt x="67" y="7334"/>
                    <a:pt x="63" y="7398"/>
                  </a:cubicBezTo>
                  <a:cubicBezTo>
                    <a:pt x="59" y="7424"/>
                    <a:pt x="92" y="7433"/>
                    <a:pt x="139" y="7433"/>
                  </a:cubicBezTo>
                  <a:cubicBezTo>
                    <a:pt x="226" y="7433"/>
                    <a:pt x="361" y="7402"/>
                    <a:pt x="395" y="7388"/>
                  </a:cubicBezTo>
                  <a:lnTo>
                    <a:pt x="395" y="7388"/>
                  </a:lnTo>
                  <a:cubicBezTo>
                    <a:pt x="272" y="7538"/>
                    <a:pt x="378" y="7598"/>
                    <a:pt x="500" y="7598"/>
                  </a:cubicBezTo>
                  <a:cubicBezTo>
                    <a:pt x="564" y="7598"/>
                    <a:pt x="632" y="7582"/>
                    <a:pt x="674" y="7554"/>
                  </a:cubicBezTo>
                  <a:lnTo>
                    <a:pt x="674" y="7554"/>
                  </a:lnTo>
                  <a:cubicBezTo>
                    <a:pt x="674" y="7605"/>
                    <a:pt x="674" y="7658"/>
                    <a:pt x="664" y="7709"/>
                  </a:cubicBezTo>
                  <a:cubicBezTo>
                    <a:pt x="415" y="7761"/>
                    <a:pt x="125" y="7813"/>
                    <a:pt x="105" y="7823"/>
                  </a:cubicBezTo>
                  <a:cubicBezTo>
                    <a:pt x="105" y="7858"/>
                    <a:pt x="124" y="7879"/>
                    <a:pt x="165" y="7879"/>
                  </a:cubicBezTo>
                  <a:cubicBezTo>
                    <a:pt x="185" y="7879"/>
                    <a:pt x="209" y="7875"/>
                    <a:pt x="239" y="7865"/>
                  </a:cubicBezTo>
                  <a:lnTo>
                    <a:pt x="239" y="7865"/>
                  </a:lnTo>
                  <a:cubicBezTo>
                    <a:pt x="218" y="7895"/>
                    <a:pt x="1" y="7978"/>
                    <a:pt x="22" y="8041"/>
                  </a:cubicBezTo>
                  <a:cubicBezTo>
                    <a:pt x="115" y="8020"/>
                    <a:pt x="197" y="7999"/>
                    <a:pt x="291" y="7978"/>
                  </a:cubicBezTo>
                  <a:lnTo>
                    <a:pt x="291" y="7978"/>
                  </a:lnTo>
                  <a:cubicBezTo>
                    <a:pt x="227" y="8071"/>
                    <a:pt x="226" y="8139"/>
                    <a:pt x="296" y="8139"/>
                  </a:cubicBezTo>
                  <a:cubicBezTo>
                    <a:pt x="328" y="8139"/>
                    <a:pt x="374" y="8125"/>
                    <a:pt x="436" y="8093"/>
                  </a:cubicBezTo>
                  <a:lnTo>
                    <a:pt x="436" y="8093"/>
                  </a:lnTo>
                  <a:cubicBezTo>
                    <a:pt x="432" y="8146"/>
                    <a:pt x="469" y="8160"/>
                    <a:pt x="529" y="8160"/>
                  </a:cubicBezTo>
                  <a:cubicBezTo>
                    <a:pt x="600" y="8160"/>
                    <a:pt x="704" y="8139"/>
                    <a:pt x="803" y="8139"/>
                  </a:cubicBezTo>
                  <a:cubicBezTo>
                    <a:pt x="830" y="8139"/>
                    <a:pt x="856" y="8140"/>
                    <a:pt x="881" y="8144"/>
                  </a:cubicBezTo>
                  <a:cubicBezTo>
                    <a:pt x="778" y="8176"/>
                    <a:pt x="633" y="8186"/>
                    <a:pt x="550" y="8268"/>
                  </a:cubicBezTo>
                  <a:cubicBezTo>
                    <a:pt x="579" y="8286"/>
                    <a:pt x="610" y="8294"/>
                    <a:pt x="642" y="8294"/>
                  </a:cubicBezTo>
                  <a:cubicBezTo>
                    <a:pt x="667" y="8294"/>
                    <a:pt x="692" y="8289"/>
                    <a:pt x="715" y="8279"/>
                  </a:cubicBezTo>
                  <a:lnTo>
                    <a:pt x="715" y="8279"/>
                  </a:lnTo>
                  <a:cubicBezTo>
                    <a:pt x="633" y="8321"/>
                    <a:pt x="602" y="8372"/>
                    <a:pt x="643" y="8424"/>
                  </a:cubicBezTo>
                  <a:cubicBezTo>
                    <a:pt x="726" y="8393"/>
                    <a:pt x="819" y="8372"/>
                    <a:pt x="902" y="8341"/>
                  </a:cubicBezTo>
                  <a:lnTo>
                    <a:pt x="902" y="8341"/>
                  </a:lnTo>
                  <a:cubicBezTo>
                    <a:pt x="833" y="8469"/>
                    <a:pt x="901" y="8515"/>
                    <a:pt x="996" y="8515"/>
                  </a:cubicBezTo>
                  <a:cubicBezTo>
                    <a:pt x="1085" y="8515"/>
                    <a:pt x="1199" y="8475"/>
                    <a:pt x="1244" y="8424"/>
                  </a:cubicBezTo>
                  <a:cubicBezTo>
                    <a:pt x="1263" y="8502"/>
                    <a:pt x="1279" y="8533"/>
                    <a:pt x="1302" y="8533"/>
                  </a:cubicBezTo>
                  <a:cubicBezTo>
                    <a:pt x="1331" y="8533"/>
                    <a:pt x="1371" y="8483"/>
                    <a:pt x="1441" y="8414"/>
                  </a:cubicBezTo>
                  <a:cubicBezTo>
                    <a:pt x="1455" y="8504"/>
                    <a:pt x="1494" y="8537"/>
                    <a:pt x="1545" y="8537"/>
                  </a:cubicBezTo>
                  <a:cubicBezTo>
                    <a:pt x="1685" y="8537"/>
                    <a:pt x="1916" y="8288"/>
                    <a:pt x="1983" y="8288"/>
                  </a:cubicBezTo>
                  <a:cubicBezTo>
                    <a:pt x="1998" y="8288"/>
                    <a:pt x="2005" y="8300"/>
                    <a:pt x="2000" y="8331"/>
                  </a:cubicBezTo>
                  <a:cubicBezTo>
                    <a:pt x="2042" y="8279"/>
                    <a:pt x="2094" y="8238"/>
                    <a:pt x="2135" y="8186"/>
                  </a:cubicBezTo>
                  <a:cubicBezTo>
                    <a:pt x="2155" y="8215"/>
                    <a:pt x="2167" y="8228"/>
                    <a:pt x="2176" y="8228"/>
                  </a:cubicBezTo>
                  <a:cubicBezTo>
                    <a:pt x="2194" y="8228"/>
                    <a:pt x="2193" y="8167"/>
                    <a:pt x="2208" y="8082"/>
                  </a:cubicBezTo>
                  <a:cubicBezTo>
                    <a:pt x="2456" y="8196"/>
                    <a:pt x="2280" y="8486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6" y="8414"/>
                    <a:pt x="2716" y="8268"/>
                  </a:cubicBezTo>
                  <a:cubicBezTo>
                    <a:pt x="2718" y="8268"/>
                    <a:pt x="2719" y="8268"/>
                    <a:pt x="2721" y="8268"/>
                  </a:cubicBezTo>
                  <a:cubicBezTo>
                    <a:pt x="2787" y="8268"/>
                    <a:pt x="2842" y="8394"/>
                    <a:pt x="2855" y="8394"/>
                  </a:cubicBezTo>
                  <a:cubicBezTo>
                    <a:pt x="2859" y="8394"/>
                    <a:pt x="2858" y="8377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6"/>
                    <a:pt x="3380" y="8516"/>
                  </a:cubicBezTo>
                  <a:cubicBezTo>
                    <a:pt x="3515" y="8516"/>
                    <a:pt x="3602" y="8471"/>
                    <a:pt x="3534" y="8362"/>
                  </a:cubicBezTo>
                  <a:lnTo>
                    <a:pt x="3534" y="8362"/>
                  </a:lnTo>
                  <a:cubicBezTo>
                    <a:pt x="3596" y="8387"/>
                    <a:pt x="3843" y="8483"/>
                    <a:pt x="4005" y="8483"/>
                  </a:cubicBezTo>
                  <a:cubicBezTo>
                    <a:pt x="4111" y="8483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1" y="8348"/>
                    <a:pt x="4462" y="8448"/>
                    <a:pt x="4582" y="8448"/>
                  </a:cubicBezTo>
                  <a:cubicBezTo>
                    <a:pt x="4593" y="8448"/>
                    <a:pt x="4603" y="8447"/>
                    <a:pt x="4611" y="8445"/>
                  </a:cubicBezTo>
                  <a:cubicBezTo>
                    <a:pt x="4546" y="8342"/>
                    <a:pt x="4580" y="8332"/>
                    <a:pt x="4614" y="8332"/>
                  </a:cubicBezTo>
                  <a:cubicBezTo>
                    <a:pt x="4622" y="8332"/>
                    <a:pt x="4630" y="8333"/>
                    <a:pt x="4637" y="8333"/>
                  </a:cubicBezTo>
                  <a:cubicBezTo>
                    <a:pt x="4664" y="8333"/>
                    <a:pt x="4670" y="8323"/>
                    <a:pt x="4560" y="8227"/>
                  </a:cubicBezTo>
                  <a:lnTo>
                    <a:pt x="4560" y="8227"/>
                  </a:lnTo>
                  <a:cubicBezTo>
                    <a:pt x="4643" y="8259"/>
                    <a:pt x="4726" y="8289"/>
                    <a:pt x="4809" y="8310"/>
                  </a:cubicBezTo>
                  <a:cubicBezTo>
                    <a:pt x="4766" y="8364"/>
                    <a:pt x="4714" y="8437"/>
                    <a:pt x="4728" y="8437"/>
                  </a:cubicBezTo>
                  <a:cubicBezTo>
                    <a:pt x="4741" y="8437"/>
                    <a:pt x="4811" y="8375"/>
                    <a:pt x="4995" y="8176"/>
                  </a:cubicBezTo>
                  <a:cubicBezTo>
                    <a:pt x="4777" y="8155"/>
                    <a:pt x="4539" y="8134"/>
                    <a:pt x="4353" y="8031"/>
                  </a:cubicBezTo>
                  <a:cubicBezTo>
                    <a:pt x="4367" y="8009"/>
                    <a:pt x="4388" y="8001"/>
                    <a:pt x="4409" y="8001"/>
                  </a:cubicBezTo>
                  <a:cubicBezTo>
                    <a:pt x="4447" y="8001"/>
                    <a:pt x="4487" y="8025"/>
                    <a:pt x="4498" y="8025"/>
                  </a:cubicBezTo>
                  <a:cubicBezTo>
                    <a:pt x="4507" y="8025"/>
                    <a:pt x="4498" y="8010"/>
                    <a:pt x="4456" y="7958"/>
                  </a:cubicBezTo>
                  <a:cubicBezTo>
                    <a:pt x="4523" y="7958"/>
                    <a:pt x="4573" y="7962"/>
                    <a:pt x="4603" y="7962"/>
                  </a:cubicBezTo>
                  <a:cubicBezTo>
                    <a:pt x="4652" y="7962"/>
                    <a:pt x="4647" y="7950"/>
                    <a:pt x="4570" y="7886"/>
                  </a:cubicBezTo>
                  <a:cubicBezTo>
                    <a:pt x="4819" y="7886"/>
                    <a:pt x="4839" y="7854"/>
                    <a:pt x="4653" y="7803"/>
                  </a:cubicBezTo>
                  <a:cubicBezTo>
                    <a:pt x="4809" y="7803"/>
                    <a:pt x="4819" y="7771"/>
                    <a:pt x="4705" y="7709"/>
                  </a:cubicBezTo>
                  <a:lnTo>
                    <a:pt x="4705" y="7709"/>
                  </a:lnTo>
                  <a:cubicBezTo>
                    <a:pt x="4770" y="7744"/>
                    <a:pt x="4823" y="7762"/>
                    <a:pt x="4862" y="7762"/>
                  </a:cubicBezTo>
                  <a:cubicBezTo>
                    <a:pt x="4903" y="7762"/>
                    <a:pt x="4927" y="7742"/>
                    <a:pt x="4933" y="7699"/>
                  </a:cubicBezTo>
                  <a:cubicBezTo>
                    <a:pt x="4715" y="7605"/>
                    <a:pt x="4726" y="7616"/>
                    <a:pt x="4974" y="7605"/>
                  </a:cubicBezTo>
                  <a:cubicBezTo>
                    <a:pt x="4981" y="7533"/>
                    <a:pt x="4942" y="7499"/>
                    <a:pt x="4859" y="7499"/>
                  </a:cubicBezTo>
                  <a:cubicBezTo>
                    <a:pt x="4812" y="7499"/>
                    <a:pt x="4750" y="7510"/>
                    <a:pt x="4674" y="7533"/>
                  </a:cubicBezTo>
                  <a:cubicBezTo>
                    <a:pt x="4674" y="7460"/>
                    <a:pt x="5067" y="7471"/>
                    <a:pt x="5005" y="7357"/>
                  </a:cubicBezTo>
                  <a:lnTo>
                    <a:pt x="5005" y="7357"/>
                  </a:lnTo>
                  <a:cubicBezTo>
                    <a:pt x="4892" y="7377"/>
                    <a:pt x="4777" y="7398"/>
                    <a:pt x="4674" y="7430"/>
                  </a:cubicBezTo>
                  <a:cubicBezTo>
                    <a:pt x="4788" y="7388"/>
                    <a:pt x="4819" y="7336"/>
                    <a:pt x="4777" y="7294"/>
                  </a:cubicBezTo>
                  <a:lnTo>
                    <a:pt x="4777" y="7294"/>
                  </a:lnTo>
                  <a:cubicBezTo>
                    <a:pt x="4595" y="7327"/>
                    <a:pt x="4399" y="7369"/>
                    <a:pt x="4210" y="7369"/>
                  </a:cubicBezTo>
                  <a:cubicBezTo>
                    <a:pt x="3969" y="7369"/>
                    <a:pt x="3739" y="7300"/>
                    <a:pt x="3565" y="7057"/>
                  </a:cubicBezTo>
                  <a:lnTo>
                    <a:pt x="3565" y="7057"/>
                  </a:lnTo>
                  <a:cubicBezTo>
                    <a:pt x="3669" y="7121"/>
                    <a:pt x="3713" y="7138"/>
                    <a:pt x="3732" y="7138"/>
                  </a:cubicBezTo>
                  <a:cubicBezTo>
                    <a:pt x="3754" y="7138"/>
                    <a:pt x="3744" y="7116"/>
                    <a:pt x="3754" y="7116"/>
                  </a:cubicBezTo>
                  <a:cubicBezTo>
                    <a:pt x="3763" y="7116"/>
                    <a:pt x="3790" y="7136"/>
                    <a:pt x="3876" y="7212"/>
                  </a:cubicBezTo>
                  <a:cubicBezTo>
                    <a:pt x="3862" y="7112"/>
                    <a:pt x="3856" y="7074"/>
                    <a:pt x="3877" y="7074"/>
                  </a:cubicBezTo>
                  <a:cubicBezTo>
                    <a:pt x="3902" y="7074"/>
                    <a:pt x="3964" y="7128"/>
                    <a:pt x="4093" y="7202"/>
                  </a:cubicBezTo>
                  <a:cubicBezTo>
                    <a:pt x="4089" y="7110"/>
                    <a:pt x="4127" y="7077"/>
                    <a:pt x="4183" y="7077"/>
                  </a:cubicBezTo>
                  <a:cubicBezTo>
                    <a:pt x="4253" y="7077"/>
                    <a:pt x="4350" y="7129"/>
                    <a:pt x="4425" y="7181"/>
                  </a:cubicBezTo>
                  <a:cubicBezTo>
                    <a:pt x="4477" y="7139"/>
                    <a:pt x="4456" y="7087"/>
                    <a:pt x="4353" y="7025"/>
                  </a:cubicBezTo>
                  <a:cubicBezTo>
                    <a:pt x="4372" y="7006"/>
                    <a:pt x="4782" y="6941"/>
                    <a:pt x="4868" y="6941"/>
                  </a:cubicBezTo>
                  <a:cubicBezTo>
                    <a:pt x="4874" y="6941"/>
                    <a:pt x="4878" y="6942"/>
                    <a:pt x="4881" y="6942"/>
                  </a:cubicBezTo>
                  <a:lnTo>
                    <a:pt x="4664" y="6818"/>
                  </a:lnTo>
                  <a:cubicBezTo>
                    <a:pt x="4672" y="6817"/>
                    <a:pt x="4681" y="6817"/>
                    <a:pt x="4690" y="6817"/>
                  </a:cubicBezTo>
                  <a:cubicBezTo>
                    <a:pt x="4757" y="6817"/>
                    <a:pt x="4827" y="6836"/>
                    <a:pt x="4896" y="6836"/>
                  </a:cubicBezTo>
                  <a:cubicBezTo>
                    <a:pt x="4936" y="6836"/>
                    <a:pt x="4977" y="6829"/>
                    <a:pt x="5016" y="6808"/>
                  </a:cubicBezTo>
                  <a:cubicBezTo>
                    <a:pt x="4970" y="6769"/>
                    <a:pt x="4924" y="6748"/>
                    <a:pt x="4869" y="6748"/>
                  </a:cubicBezTo>
                  <a:cubicBezTo>
                    <a:pt x="4850" y="6748"/>
                    <a:pt x="4830" y="6750"/>
                    <a:pt x="4809" y="6756"/>
                  </a:cubicBezTo>
                  <a:cubicBezTo>
                    <a:pt x="4922" y="6694"/>
                    <a:pt x="3741" y="6580"/>
                    <a:pt x="3534" y="6373"/>
                  </a:cubicBezTo>
                  <a:cubicBezTo>
                    <a:pt x="3731" y="6352"/>
                    <a:pt x="3875" y="6348"/>
                    <a:pt x="3992" y="6348"/>
                  </a:cubicBezTo>
                  <a:cubicBezTo>
                    <a:pt x="4092" y="6348"/>
                    <a:pt x="4171" y="6351"/>
                    <a:pt x="4245" y="6351"/>
                  </a:cubicBezTo>
                  <a:cubicBezTo>
                    <a:pt x="4436" y="6351"/>
                    <a:pt x="4592" y="6328"/>
                    <a:pt x="4974" y="6166"/>
                  </a:cubicBezTo>
                  <a:cubicBezTo>
                    <a:pt x="4902" y="6134"/>
                    <a:pt x="4881" y="6051"/>
                    <a:pt x="4819" y="6030"/>
                  </a:cubicBezTo>
                  <a:cubicBezTo>
                    <a:pt x="4892" y="6000"/>
                    <a:pt x="4964" y="5968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8"/>
                    <a:pt x="5031" y="5938"/>
                  </a:cubicBezTo>
                  <a:cubicBezTo>
                    <a:pt x="4868" y="5938"/>
                    <a:pt x="4143" y="5812"/>
                    <a:pt x="4073" y="5772"/>
                  </a:cubicBezTo>
                  <a:cubicBezTo>
                    <a:pt x="4144" y="5724"/>
                    <a:pt x="4219" y="5700"/>
                    <a:pt x="4293" y="5700"/>
                  </a:cubicBezTo>
                  <a:cubicBezTo>
                    <a:pt x="4348" y="5700"/>
                    <a:pt x="4403" y="5714"/>
                    <a:pt x="4456" y="5740"/>
                  </a:cubicBezTo>
                  <a:cubicBezTo>
                    <a:pt x="4348" y="5671"/>
                    <a:pt x="4338" y="5636"/>
                    <a:pt x="4440" y="5636"/>
                  </a:cubicBezTo>
                  <a:cubicBezTo>
                    <a:pt x="4474" y="5636"/>
                    <a:pt x="4521" y="5640"/>
                    <a:pt x="4581" y="5647"/>
                  </a:cubicBezTo>
                  <a:cubicBezTo>
                    <a:pt x="451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5" y="5586"/>
                    <a:pt x="4707" y="5488"/>
                    <a:pt x="4747" y="5419"/>
                  </a:cubicBezTo>
                  <a:lnTo>
                    <a:pt x="4747" y="5419"/>
                  </a:lnTo>
                  <a:cubicBezTo>
                    <a:pt x="4745" y="5422"/>
                    <a:pt x="4735" y="5424"/>
                    <a:pt x="4720" y="5424"/>
                  </a:cubicBezTo>
                  <a:cubicBezTo>
                    <a:pt x="4575" y="5424"/>
                    <a:pt x="3878" y="5300"/>
                    <a:pt x="3803" y="5254"/>
                  </a:cubicBezTo>
                  <a:cubicBezTo>
                    <a:pt x="3938" y="5222"/>
                    <a:pt x="4311" y="5274"/>
                    <a:pt x="4197" y="5150"/>
                  </a:cubicBezTo>
                  <a:lnTo>
                    <a:pt x="4197" y="5150"/>
                  </a:lnTo>
                  <a:cubicBezTo>
                    <a:pt x="4229" y="5160"/>
                    <a:pt x="4255" y="5165"/>
                    <a:pt x="4276" y="5165"/>
                  </a:cubicBezTo>
                  <a:cubicBezTo>
                    <a:pt x="4405" y="5165"/>
                    <a:pt x="4358" y="4993"/>
                    <a:pt x="4456" y="4860"/>
                  </a:cubicBezTo>
                  <a:cubicBezTo>
                    <a:pt x="4447" y="4858"/>
                    <a:pt x="4437" y="4857"/>
                    <a:pt x="4427" y="4857"/>
                  </a:cubicBezTo>
                  <a:cubicBezTo>
                    <a:pt x="4318" y="4857"/>
                    <a:pt x="4143" y="4948"/>
                    <a:pt x="4012" y="4948"/>
                  </a:cubicBezTo>
                  <a:cubicBezTo>
                    <a:pt x="3941" y="4948"/>
                    <a:pt x="3883" y="4921"/>
                    <a:pt x="3855" y="4839"/>
                  </a:cubicBezTo>
                  <a:cubicBezTo>
                    <a:pt x="3871" y="4834"/>
                    <a:pt x="3887" y="4832"/>
                    <a:pt x="3903" y="4832"/>
                  </a:cubicBezTo>
                  <a:cubicBezTo>
                    <a:pt x="3949" y="4832"/>
                    <a:pt x="3995" y="4849"/>
                    <a:pt x="4042" y="4849"/>
                  </a:cubicBezTo>
                  <a:cubicBezTo>
                    <a:pt x="4031" y="4798"/>
                    <a:pt x="4000" y="4766"/>
                    <a:pt x="3959" y="4736"/>
                  </a:cubicBezTo>
                  <a:cubicBezTo>
                    <a:pt x="4093" y="4715"/>
                    <a:pt x="4125" y="4704"/>
                    <a:pt x="4135" y="4580"/>
                  </a:cubicBezTo>
                  <a:lnTo>
                    <a:pt x="4135" y="4580"/>
                  </a:lnTo>
                  <a:cubicBezTo>
                    <a:pt x="4069" y="4607"/>
                    <a:pt x="3897" y="4635"/>
                    <a:pt x="3734" y="4635"/>
                  </a:cubicBezTo>
                  <a:cubicBezTo>
                    <a:pt x="3588" y="4635"/>
                    <a:pt x="3449" y="4613"/>
                    <a:pt x="3400" y="4549"/>
                  </a:cubicBezTo>
                  <a:lnTo>
                    <a:pt x="3400" y="4549"/>
                  </a:lnTo>
                  <a:cubicBezTo>
                    <a:pt x="3404" y="4550"/>
                    <a:pt x="3409" y="4550"/>
                    <a:pt x="3416" y="4550"/>
                  </a:cubicBezTo>
                  <a:cubicBezTo>
                    <a:pt x="3494" y="4550"/>
                    <a:pt x="3699" y="4495"/>
                    <a:pt x="3824" y="4466"/>
                  </a:cubicBezTo>
                  <a:cubicBezTo>
                    <a:pt x="3773" y="4414"/>
                    <a:pt x="3720" y="4373"/>
                    <a:pt x="3679" y="4331"/>
                  </a:cubicBezTo>
                  <a:cubicBezTo>
                    <a:pt x="3710" y="4331"/>
                    <a:pt x="4187" y="4248"/>
                    <a:pt x="4063" y="4176"/>
                  </a:cubicBezTo>
                  <a:cubicBezTo>
                    <a:pt x="4218" y="4124"/>
                    <a:pt x="4218" y="4082"/>
                    <a:pt x="4052" y="4062"/>
                  </a:cubicBezTo>
                  <a:cubicBezTo>
                    <a:pt x="4093" y="4017"/>
                    <a:pt x="4039" y="4004"/>
                    <a:pt x="3964" y="4004"/>
                  </a:cubicBezTo>
                  <a:cubicBezTo>
                    <a:pt x="3870" y="4004"/>
                    <a:pt x="3744" y="4023"/>
                    <a:pt x="3726" y="4023"/>
                  </a:cubicBezTo>
                  <a:cubicBezTo>
                    <a:pt x="3722" y="4023"/>
                    <a:pt x="3723" y="4023"/>
                    <a:pt x="3731" y="4020"/>
                  </a:cubicBezTo>
                  <a:cubicBezTo>
                    <a:pt x="3690" y="3958"/>
                    <a:pt x="3876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6" y="3948"/>
                    <a:pt x="3483" y="3948"/>
                  </a:cubicBezTo>
                  <a:cubicBezTo>
                    <a:pt x="3298" y="3948"/>
                    <a:pt x="3096" y="3906"/>
                    <a:pt x="3036" y="3741"/>
                  </a:cubicBezTo>
                  <a:lnTo>
                    <a:pt x="3036" y="3741"/>
                  </a:lnTo>
                  <a:cubicBezTo>
                    <a:pt x="3153" y="3793"/>
                    <a:pt x="3254" y="3815"/>
                    <a:pt x="3343" y="3815"/>
                  </a:cubicBezTo>
                  <a:cubicBezTo>
                    <a:pt x="3640" y="3815"/>
                    <a:pt x="3810" y="3571"/>
                    <a:pt x="4042" y="3419"/>
                  </a:cubicBezTo>
                  <a:cubicBezTo>
                    <a:pt x="3891" y="3378"/>
                    <a:pt x="3814" y="3378"/>
                    <a:pt x="3739" y="3378"/>
                  </a:cubicBezTo>
                  <a:cubicBezTo>
                    <a:pt x="3664" y="3378"/>
                    <a:pt x="3591" y="3378"/>
                    <a:pt x="3451" y="3336"/>
                  </a:cubicBezTo>
                  <a:cubicBezTo>
                    <a:pt x="3586" y="3285"/>
                    <a:pt x="2840" y="3244"/>
                    <a:pt x="2705" y="3046"/>
                  </a:cubicBezTo>
                  <a:lnTo>
                    <a:pt x="2705" y="3046"/>
                  </a:lnTo>
                  <a:cubicBezTo>
                    <a:pt x="2759" y="3070"/>
                    <a:pt x="2899" y="3101"/>
                    <a:pt x="3016" y="3101"/>
                  </a:cubicBezTo>
                  <a:cubicBezTo>
                    <a:pt x="3102" y="3101"/>
                    <a:pt x="3175" y="3084"/>
                    <a:pt x="3192" y="3036"/>
                  </a:cubicBezTo>
                  <a:cubicBezTo>
                    <a:pt x="3192" y="3094"/>
                    <a:pt x="3226" y="3114"/>
                    <a:pt x="3273" y="3114"/>
                  </a:cubicBezTo>
                  <a:cubicBezTo>
                    <a:pt x="3377" y="3114"/>
                    <a:pt x="3545" y="3016"/>
                    <a:pt x="3545" y="3016"/>
                  </a:cubicBezTo>
                  <a:cubicBezTo>
                    <a:pt x="3534" y="2984"/>
                    <a:pt x="3503" y="2839"/>
                    <a:pt x="3524" y="2829"/>
                  </a:cubicBezTo>
                  <a:lnTo>
                    <a:pt x="3524" y="2829"/>
                  </a:lnTo>
                  <a:cubicBezTo>
                    <a:pt x="3541" y="2844"/>
                    <a:pt x="3573" y="2851"/>
                    <a:pt x="3610" y="2851"/>
                  </a:cubicBezTo>
                  <a:cubicBezTo>
                    <a:pt x="3729" y="2851"/>
                    <a:pt x="3908" y="2784"/>
                    <a:pt x="3876" y="2705"/>
                  </a:cubicBezTo>
                  <a:cubicBezTo>
                    <a:pt x="3634" y="2705"/>
                    <a:pt x="3693" y="2635"/>
                    <a:pt x="3676" y="2635"/>
                  </a:cubicBezTo>
                  <a:cubicBezTo>
                    <a:pt x="3666" y="2635"/>
                    <a:pt x="3630" y="2659"/>
                    <a:pt x="3492" y="2735"/>
                  </a:cubicBezTo>
                  <a:cubicBezTo>
                    <a:pt x="3462" y="2694"/>
                    <a:pt x="3451" y="2673"/>
                    <a:pt x="3503" y="2590"/>
                  </a:cubicBezTo>
                  <a:cubicBezTo>
                    <a:pt x="3319" y="2590"/>
                    <a:pt x="3217" y="2703"/>
                    <a:pt x="3085" y="2703"/>
                  </a:cubicBezTo>
                  <a:cubicBezTo>
                    <a:pt x="3001" y="2703"/>
                    <a:pt x="2904" y="2657"/>
                    <a:pt x="2767" y="2508"/>
                  </a:cubicBezTo>
                  <a:cubicBezTo>
                    <a:pt x="2774" y="2499"/>
                    <a:pt x="2783" y="2496"/>
                    <a:pt x="2793" y="2496"/>
                  </a:cubicBezTo>
                  <a:cubicBezTo>
                    <a:pt x="2839" y="2496"/>
                    <a:pt x="2912" y="2561"/>
                    <a:pt x="2947" y="2561"/>
                  </a:cubicBezTo>
                  <a:cubicBezTo>
                    <a:pt x="2965" y="2561"/>
                    <a:pt x="2973" y="2545"/>
                    <a:pt x="2964" y="2498"/>
                  </a:cubicBezTo>
                  <a:lnTo>
                    <a:pt x="2964" y="2498"/>
                  </a:lnTo>
                  <a:cubicBezTo>
                    <a:pt x="2989" y="2514"/>
                    <a:pt x="3211" y="2545"/>
                    <a:pt x="3339" y="2545"/>
                  </a:cubicBezTo>
                  <a:cubicBezTo>
                    <a:pt x="3369" y="2545"/>
                    <a:pt x="3394" y="2543"/>
                    <a:pt x="3409" y="2539"/>
                  </a:cubicBezTo>
                  <a:cubicBezTo>
                    <a:pt x="3304" y="2430"/>
                    <a:pt x="3280" y="2395"/>
                    <a:pt x="3297" y="2395"/>
                  </a:cubicBezTo>
                  <a:cubicBezTo>
                    <a:pt x="3322" y="2395"/>
                    <a:pt x="3438" y="2469"/>
                    <a:pt x="3524" y="2487"/>
                  </a:cubicBezTo>
                  <a:cubicBezTo>
                    <a:pt x="3545" y="2425"/>
                    <a:pt x="3637" y="2373"/>
                    <a:pt x="3555" y="2321"/>
                  </a:cubicBezTo>
                  <a:cubicBezTo>
                    <a:pt x="3576" y="2321"/>
                    <a:pt x="3595" y="2322"/>
                    <a:pt x="3611" y="2322"/>
                  </a:cubicBezTo>
                  <a:cubicBezTo>
                    <a:pt x="3669" y="2322"/>
                    <a:pt x="3706" y="2315"/>
                    <a:pt x="3762" y="2259"/>
                  </a:cubicBezTo>
                  <a:cubicBezTo>
                    <a:pt x="3648" y="2197"/>
                    <a:pt x="3172" y="2217"/>
                    <a:pt x="3244" y="2114"/>
                  </a:cubicBezTo>
                  <a:lnTo>
                    <a:pt x="3244" y="2114"/>
                  </a:lnTo>
                  <a:cubicBezTo>
                    <a:pt x="3186" y="2126"/>
                    <a:pt x="3158" y="2135"/>
                    <a:pt x="3144" y="2135"/>
                  </a:cubicBezTo>
                  <a:cubicBezTo>
                    <a:pt x="3122" y="2135"/>
                    <a:pt x="3132" y="2114"/>
                    <a:pt x="3119" y="2052"/>
                  </a:cubicBezTo>
                  <a:cubicBezTo>
                    <a:pt x="3050" y="2135"/>
                    <a:pt x="2967" y="2176"/>
                    <a:pt x="2874" y="2176"/>
                  </a:cubicBezTo>
                  <a:cubicBezTo>
                    <a:pt x="2827" y="2176"/>
                    <a:pt x="2777" y="2166"/>
                    <a:pt x="2726" y="2145"/>
                  </a:cubicBezTo>
                  <a:cubicBezTo>
                    <a:pt x="2799" y="2072"/>
                    <a:pt x="2705" y="2031"/>
                    <a:pt x="2591" y="1979"/>
                  </a:cubicBezTo>
                  <a:cubicBezTo>
                    <a:pt x="2612" y="1979"/>
                    <a:pt x="2633" y="1948"/>
                    <a:pt x="2654" y="1886"/>
                  </a:cubicBezTo>
                  <a:lnTo>
                    <a:pt x="2840" y="2010"/>
                  </a:lnTo>
                  <a:cubicBezTo>
                    <a:pt x="2799" y="1907"/>
                    <a:pt x="3182" y="2000"/>
                    <a:pt x="3409" y="1897"/>
                  </a:cubicBezTo>
                  <a:cubicBezTo>
                    <a:pt x="3263" y="1734"/>
                    <a:pt x="3146" y="1647"/>
                    <a:pt x="3001" y="1647"/>
                  </a:cubicBezTo>
                  <a:cubicBezTo>
                    <a:pt x="2951" y="1647"/>
                    <a:pt x="2898" y="1657"/>
                    <a:pt x="2840" y="1679"/>
                  </a:cubicBezTo>
                  <a:cubicBezTo>
                    <a:pt x="2778" y="1544"/>
                    <a:pt x="3285" y="1503"/>
                    <a:pt x="2819" y="1420"/>
                  </a:cubicBezTo>
                  <a:cubicBezTo>
                    <a:pt x="2871" y="1337"/>
                    <a:pt x="3016" y="1316"/>
                    <a:pt x="3140" y="1243"/>
                  </a:cubicBezTo>
                  <a:cubicBezTo>
                    <a:pt x="3078" y="1192"/>
                    <a:pt x="3047" y="1192"/>
                    <a:pt x="2974" y="1171"/>
                  </a:cubicBezTo>
                  <a:cubicBezTo>
                    <a:pt x="3182" y="933"/>
                    <a:pt x="3047" y="1057"/>
                    <a:pt x="3047" y="798"/>
                  </a:cubicBezTo>
                  <a:lnTo>
                    <a:pt x="3047" y="798"/>
                  </a:lnTo>
                  <a:cubicBezTo>
                    <a:pt x="2778" y="891"/>
                    <a:pt x="2788" y="1151"/>
                    <a:pt x="2435" y="1264"/>
                  </a:cubicBezTo>
                  <a:cubicBezTo>
                    <a:pt x="2435" y="1162"/>
                    <a:pt x="231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1" y="908"/>
                    <a:pt x="2564" y="908"/>
                  </a:cubicBezTo>
                  <a:cubicBezTo>
                    <a:pt x="2604" y="908"/>
                    <a:pt x="2675" y="850"/>
                    <a:pt x="2767" y="850"/>
                  </a:cubicBezTo>
                  <a:cubicBezTo>
                    <a:pt x="2695" y="787"/>
                    <a:pt x="2622" y="736"/>
                    <a:pt x="2539" y="674"/>
                  </a:cubicBezTo>
                  <a:cubicBezTo>
                    <a:pt x="2547" y="673"/>
                    <a:pt x="2556" y="672"/>
                    <a:pt x="2566" y="672"/>
                  </a:cubicBezTo>
                  <a:cubicBezTo>
                    <a:pt x="2615" y="672"/>
                    <a:pt x="2679" y="684"/>
                    <a:pt x="2735" y="684"/>
                  </a:cubicBezTo>
                  <a:cubicBezTo>
                    <a:pt x="2777" y="684"/>
                    <a:pt x="2816" y="677"/>
                    <a:pt x="2840" y="653"/>
                  </a:cubicBezTo>
                  <a:cubicBezTo>
                    <a:pt x="2819" y="601"/>
                    <a:pt x="2767" y="570"/>
                    <a:pt x="2695" y="560"/>
                  </a:cubicBezTo>
                  <a:cubicBezTo>
                    <a:pt x="2819" y="529"/>
                    <a:pt x="2861" y="487"/>
                    <a:pt x="2819" y="425"/>
                  </a:cubicBezTo>
                  <a:lnTo>
                    <a:pt x="2819" y="425"/>
                  </a:lnTo>
                  <a:cubicBezTo>
                    <a:pt x="2731" y="503"/>
                    <a:pt x="2666" y="542"/>
                    <a:pt x="2627" y="542"/>
                  </a:cubicBezTo>
                  <a:cubicBezTo>
                    <a:pt x="2588" y="542"/>
                    <a:pt x="2576" y="503"/>
                    <a:pt x="2591" y="425"/>
                  </a:cubicBezTo>
                  <a:lnTo>
                    <a:pt x="2591" y="425"/>
                  </a:lnTo>
                  <a:cubicBezTo>
                    <a:pt x="2560" y="539"/>
                    <a:pt x="2508" y="622"/>
                    <a:pt x="2415" y="663"/>
                  </a:cubicBezTo>
                  <a:cubicBezTo>
                    <a:pt x="2466" y="562"/>
                    <a:pt x="2574" y="206"/>
                    <a:pt x="2590" y="206"/>
                  </a:cubicBezTo>
                  <a:cubicBezTo>
                    <a:pt x="2590" y="206"/>
                    <a:pt x="2591" y="206"/>
                    <a:pt x="2591" y="207"/>
                  </a:cubicBezTo>
                  <a:lnTo>
                    <a:pt x="2591" y="207"/>
                  </a:lnTo>
                  <a:cubicBezTo>
                    <a:pt x="2581" y="196"/>
                    <a:pt x="2571" y="191"/>
                    <a:pt x="2561" y="191"/>
                  </a:cubicBezTo>
                  <a:cubicBezTo>
                    <a:pt x="2506" y="191"/>
                    <a:pt x="2445" y="322"/>
                    <a:pt x="2417" y="322"/>
                  </a:cubicBezTo>
                  <a:cubicBezTo>
                    <a:pt x="2416" y="322"/>
                    <a:pt x="2416" y="322"/>
                    <a:pt x="2415" y="322"/>
                  </a:cubicBezTo>
                  <a:cubicBezTo>
                    <a:pt x="2405" y="269"/>
                    <a:pt x="2353" y="0"/>
                    <a:pt x="231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flipH="1">
              <a:off x="5040115" y="4724896"/>
              <a:ext cx="450976" cy="680717"/>
            </a:xfrm>
            <a:custGeom>
              <a:avLst/>
              <a:gdLst/>
              <a:ahLst/>
              <a:cxnLst/>
              <a:rect l="l" t="t" r="r" b="b"/>
              <a:pathLst>
                <a:path w="5069" h="8684" extrusionOk="0">
                  <a:moveTo>
                    <a:pt x="2312" y="0"/>
                  </a:moveTo>
                  <a:cubicBezTo>
                    <a:pt x="2312" y="265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8"/>
                  </a:cubicBezTo>
                  <a:lnTo>
                    <a:pt x="2135" y="228"/>
                  </a:lnTo>
                  <a:cubicBezTo>
                    <a:pt x="2115" y="249"/>
                    <a:pt x="2291" y="684"/>
                    <a:pt x="2271" y="756"/>
                  </a:cubicBezTo>
                  <a:cubicBezTo>
                    <a:pt x="2188" y="611"/>
                    <a:pt x="2229" y="580"/>
                    <a:pt x="2135" y="466"/>
                  </a:cubicBezTo>
                  <a:cubicBezTo>
                    <a:pt x="2100" y="525"/>
                    <a:pt x="2081" y="544"/>
                    <a:pt x="2064" y="544"/>
                  </a:cubicBezTo>
                  <a:cubicBezTo>
                    <a:pt x="2034" y="544"/>
                    <a:pt x="2008" y="493"/>
                    <a:pt x="1918" y="487"/>
                  </a:cubicBezTo>
                  <a:lnTo>
                    <a:pt x="1918" y="487"/>
                  </a:lnTo>
                  <a:cubicBezTo>
                    <a:pt x="1918" y="767"/>
                    <a:pt x="2115" y="798"/>
                    <a:pt x="2115" y="953"/>
                  </a:cubicBezTo>
                  <a:cubicBezTo>
                    <a:pt x="2073" y="912"/>
                    <a:pt x="2022" y="891"/>
                    <a:pt x="1970" y="891"/>
                  </a:cubicBezTo>
                  <a:cubicBezTo>
                    <a:pt x="1928" y="943"/>
                    <a:pt x="2052" y="1046"/>
                    <a:pt x="2073" y="1057"/>
                  </a:cubicBezTo>
                  <a:cubicBezTo>
                    <a:pt x="2032" y="1072"/>
                    <a:pt x="1998" y="1078"/>
                    <a:pt x="1968" y="1078"/>
                  </a:cubicBezTo>
                  <a:cubicBezTo>
                    <a:pt x="1853" y="1078"/>
                    <a:pt x="1794" y="991"/>
                    <a:pt x="1638" y="974"/>
                  </a:cubicBezTo>
                  <a:lnTo>
                    <a:pt x="1638" y="974"/>
                  </a:lnTo>
                  <a:cubicBezTo>
                    <a:pt x="1649" y="1067"/>
                    <a:pt x="1679" y="1088"/>
                    <a:pt x="1752" y="1129"/>
                  </a:cubicBezTo>
                  <a:cubicBezTo>
                    <a:pt x="1700" y="1129"/>
                    <a:pt x="1659" y="1150"/>
                    <a:pt x="1638" y="1202"/>
                  </a:cubicBezTo>
                  <a:cubicBezTo>
                    <a:pt x="1638" y="1223"/>
                    <a:pt x="1815" y="1285"/>
                    <a:pt x="1845" y="1368"/>
                  </a:cubicBezTo>
                  <a:cubicBezTo>
                    <a:pt x="1833" y="1366"/>
                    <a:pt x="1821" y="1365"/>
                    <a:pt x="1809" y="1365"/>
                  </a:cubicBezTo>
                  <a:cubicBezTo>
                    <a:pt x="1752" y="1365"/>
                    <a:pt x="1704" y="1387"/>
                    <a:pt x="1670" y="1430"/>
                  </a:cubicBezTo>
                  <a:cubicBezTo>
                    <a:pt x="1675" y="1489"/>
                    <a:pt x="1764" y="1506"/>
                    <a:pt x="1857" y="1506"/>
                  </a:cubicBezTo>
                  <a:cubicBezTo>
                    <a:pt x="1943" y="1506"/>
                    <a:pt x="2033" y="1491"/>
                    <a:pt x="2063" y="1481"/>
                  </a:cubicBezTo>
                  <a:lnTo>
                    <a:pt x="2063" y="1481"/>
                  </a:lnTo>
                  <a:cubicBezTo>
                    <a:pt x="2084" y="1523"/>
                    <a:pt x="2063" y="1554"/>
                    <a:pt x="1980" y="1575"/>
                  </a:cubicBezTo>
                  <a:cubicBezTo>
                    <a:pt x="2007" y="1602"/>
                    <a:pt x="2071" y="1604"/>
                    <a:pt x="2137" y="1604"/>
                  </a:cubicBezTo>
                  <a:cubicBezTo>
                    <a:pt x="2151" y="1604"/>
                    <a:pt x="2165" y="1604"/>
                    <a:pt x="2178" y="1604"/>
                  </a:cubicBezTo>
                  <a:cubicBezTo>
                    <a:pt x="2274" y="1604"/>
                    <a:pt x="2361" y="1609"/>
                    <a:pt x="2333" y="1689"/>
                  </a:cubicBezTo>
                  <a:cubicBezTo>
                    <a:pt x="2321" y="1714"/>
                    <a:pt x="2283" y="1724"/>
                    <a:pt x="2232" y="1724"/>
                  </a:cubicBezTo>
                  <a:cubicBezTo>
                    <a:pt x="2088" y="1724"/>
                    <a:pt x="1834" y="1647"/>
                    <a:pt x="1757" y="1647"/>
                  </a:cubicBezTo>
                  <a:cubicBezTo>
                    <a:pt x="1720" y="1647"/>
                    <a:pt x="1724" y="1665"/>
                    <a:pt x="1804" y="1720"/>
                  </a:cubicBezTo>
                  <a:cubicBezTo>
                    <a:pt x="1580" y="1693"/>
                    <a:pt x="1498" y="1594"/>
                    <a:pt x="1380" y="1594"/>
                  </a:cubicBezTo>
                  <a:cubicBezTo>
                    <a:pt x="1319" y="1594"/>
                    <a:pt x="1247" y="1621"/>
                    <a:pt x="1141" y="1699"/>
                  </a:cubicBezTo>
                  <a:cubicBezTo>
                    <a:pt x="1255" y="1730"/>
                    <a:pt x="1369" y="1751"/>
                    <a:pt x="1472" y="1782"/>
                  </a:cubicBezTo>
                  <a:cubicBezTo>
                    <a:pt x="1382" y="1862"/>
                    <a:pt x="1372" y="1887"/>
                    <a:pt x="1400" y="1887"/>
                  </a:cubicBezTo>
                  <a:cubicBezTo>
                    <a:pt x="1448" y="1887"/>
                    <a:pt x="1607" y="1812"/>
                    <a:pt x="1651" y="1812"/>
                  </a:cubicBezTo>
                  <a:cubicBezTo>
                    <a:pt x="1654" y="1812"/>
                    <a:pt x="1657" y="1812"/>
                    <a:pt x="1659" y="1813"/>
                  </a:cubicBezTo>
                  <a:cubicBezTo>
                    <a:pt x="1506" y="1914"/>
                    <a:pt x="1510" y="1944"/>
                    <a:pt x="1571" y="1944"/>
                  </a:cubicBezTo>
                  <a:cubicBezTo>
                    <a:pt x="1654" y="1944"/>
                    <a:pt x="1845" y="1887"/>
                    <a:pt x="1887" y="1875"/>
                  </a:cubicBezTo>
                  <a:lnTo>
                    <a:pt x="1887" y="1875"/>
                  </a:lnTo>
                  <a:cubicBezTo>
                    <a:pt x="1897" y="1896"/>
                    <a:pt x="1762" y="1999"/>
                    <a:pt x="1742" y="2041"/>
                  </a:cubicBezTo>
                  <a:cubicBezTo>
                    <a:pt x="1774" y="2053"/>
                    <a:pt x="1813" y="2059"/>
                    <a:pt x="1855" y="2059"/>
                  </a:cubicBezTo>
                  <a:cubicBezTo>
                    <a:pt x="2003" y="2059"/>
                    <a:pt x="2196" y="1987"/>
                    <a:pt x="2333" y="1834"/>
                  </a:cubicBezTo>
                  <a:lnTo>
                    <a:pt x="2333" y="1834"/>
                  </a:lnTo>
                  <a:cubicBezTo>
                    <a:pt x="2445" y="2060"/>
                    <a:pt x="2316" y="2104"/>
                    <a:pt x="2143" y="2104"/>
                  </a:cubicBezTo>
                  <a:cubicBezTo>
                    <a:pt x="2031" y="2104"/>
                    <a:pt x="1900" y="2085"/>
                    <a:pt x="1806" y="2085"/>
                  </a:cubicBezTo>
                  <a:cubicBezTo>
                    <a:pt x="1714" y="2085"/>
                    <a:pt x="1658" y="2104"/>
                    <a:pt x="1690" y="2176"/>
                  </a:cubicBezTo>
                  <a:cubicBezTo>
                    <a:pt x="1656" y="2166"/>
                    <a:pt x="1558" y="2150"/>
                    <a:pt x="1461" y="2150"/>
                  </a:cubicBezTo>
                  <a:cubicBezTo>
                    <a:pt x="1350" y="2150"/>
                    <a:pt x="1240" y="2171"/>
                    <a:pt x="1224" y="2248"/>
                  </a:cubicBezTo>
                  <a:cubicBezTo>
                    <a:pt x="1224" y="2248"/>
                    <a:pt x="1597" y="2476"/>
                    <a:pt x="1576" y="2559"/>
                  </a:cubicBezTo>
                  <a:cubicBezTo>
                    <a:pt x="1527" y="2532"/>
                    <a:pt x="1478" y="2519"/>
                    <a:pt x="1429" y="2519"/>
                  </a:cubicBezTo>
                  <a:cubicBezTo>
                    <a:pt x="1385" y="2519"/>
                    <a:pt x="1340" y="2529"/>
                    <a:pt x="1297" y="2549"/>
                  </a:cubicBezTo>
                  <a:cubicBezTo>
                    <a:pt x="1379" y="2591"/>
                    <a:pt x="1400" y="2653"/>
                    <a:pt x="1359" y="2736"/>
                  </a:cubicBezTo>
                  <a:cubicBezTo>
                    <a:pt x="1272" y="2674"/>
                    <a:pt x="1235" y="2655"/>
                    <a:pt x="1208" y="2655"/>
                  </a:cubicBezTo>
                  <a:cubicBezTo>
                    <a:pt x="1167" y="2655"/>
                    <a:pt x="1154" y="2701"/>
                    <a:pt x="1027" y="2701"/>
                  </a:cubicBezTo>
                  <a:cubicBezTo>
                    <a:pt x="1001" y="2701"/>
                    <a:pt x="970" y="2699"/>
                    <a:pt x="933" y="2694"/>
                  </a:cubicBezTo>
                  <a:lnTo>
                    <a:pt x="933" y="2694"/>
                  </a:lnTo>
                  <a:cubicBezTo>
                    <a:pt x="903" y="2870"/>
                    <a:pt x="1369" y="2870"/>
                    <a:pt x="1359" y="3026"/>
                  </a:cubicBezTo>
                  <a:cubicBezTo>
                    <a:pt x="1384" y="2998"/>
                    <a:pt x="1409" y="2987"/>
                    <a:pt x="1434" y="2987"/>
                  </a:cubicBezTo>
                  <a:cubicBezTo>
                    <a:pt x="1541" y="2987"/>
                    <a:pt x="1645" y="3195"/>
                    <a:pt x="1762" y="3254"/>
                  </a:cubicBezTo>
                  <a:cubicBezTo>
                    <a:pt x="1696" y="3271"/>
                    <a:pt x="1616" y="3275"/>
                    <a:pt x="1533" y="3275"/>
                  </a:cubicBezTo>
                  <a:cubicBezTo>
                    <a:pt x="1474" y="3275"/>
                    <a:pt x="1413" y="3273"/>
                    <a:pt x="1353" y="3273"/>
                  </a:cubicBezTo>
                  <a:cubicBezTo>
                    <a:pt x="1194" y="3273"/>
                    <a:pt x="1041" y="3285"/>
                    <a:pt x="954" y="3378"/>
                  </a:cubicBezTo>
                  <a:cubicBezTo>
                    <a:pt x="1043" y="3496"/>
                    <a:pt x="1272" y="3680"/>
                    <a:pt x="1419" y="3680"/>
                  </a:cubicBezTo>
                  <a:cubicBezTo>
                    <a:pt x="1427" y="3680"/>
                    <a:pt x="1434" y="3679"/>
                    <a:pt x="1442" y="3678"/>
                  </a:cubicBezTo>
                  <a:lnTo>
                    <a:pt x="1442" y="3678"/>
                  </a:lnTo>
                  <a:cubicBezTo>
                    <a:pt x="1431" y="3751"/>
                    <a:pt x="933" y="3751"/>
                    <a:pt x="861" y="3751"/>
                  </a:cubicBezTo>
                  <a:cubicBezTo>
                    <a:pt x="823" y="3935"/>
                    <a:pt x="1293" y="4011"/>
                    <a:pt x="1506" y="4011"/>
                  </a:cubicBezTo>
                  <a:cubicBezTo>
                    <a:pt x="1520" y="4011"/>
                    <a:pt x="1533" y="4010"/>
                    <a:pt x="1545" y="4010"/>
                  </a:cubicBezTo>
                  <a:lnTo>
                    <a:pt x="1545" y="4010"/>
                  </a:lnTo>
                  <a:cubicBezTo>
                    <a:pt x="1369" y="4093"/>
                    <a:pt x="975" y="4373"/>
                    <a:pt x="675" y="4403"/>
                  </a:cubicBezTo>
                  <a:cubicBezTo>
                    <a:pt x="862" y="4622"/>
                    <a:pt x="1052" y="4681"/>
                    <a:pt x="1240" y="4681"/>
                  </a:cubicBezTo>
                  <a:cubicBezTo>
                    <a:pt x="1436" y="4681"/>
                    <a:pt x="1629" y="4616"/>
                    <a:pt x="1815" y="4601"/>
                  </a:cubicBezTo>
                  <a:lnTo>
                    <a:pt x="1815" y="4601"/>
                  </a:lnTo>
                  <a:cubicBezTo>
                    <a:pt x="1773" y="4746"/>
                    <a:pt x="1431" y="4776"/>
                    <a:pt x="1306" y="4787"/>
                  </a:cubicBezTo>
                  <a:cubicBezTo>
                    <a:pt x="1359" y="4870"/>
                    <a:pt x="1431" y="4901"/>
                    <a:pt x="1524" y="4901"/>
                  </a:cubicBezTo>
                  <a:cubicBezTo>
                    <a:pt x="1456" y="4957"/>
                    <a:pt x="1354" y="4974"/>
                    <a:pt x="1238" y="4974"/>
                  </a:cubicBezTo>
                  <a:cubicBezTo>
                    <a:pt x="1081" y="4974"/>
                    <a:pt x="899" y="4943"/>
                    <a:pt x="746" y="4943"/>
                  </a:cubicBezTo>
                  <a:cubicBezTo>
                    <a:pt x="622" y="4943"/>
                    <a:pt x="516" y="4963"/>
                    <a:pt x="457" y="5036"/>
                  </a:cubicBezTo>
                  <a:cubicBezTo>
                    <a:pt x="509" y="5087"/>
                    <a:pt x="571" y="5119"/>
                    <a:pt x="643" y="5129"/>
                  </a:cubicBezTo>
                  <a:cubicBezTo>
                    <a:pt x="479" y="5251"/>
                    <a:pt x="551" y="5294"/>
                    <a:pt x="658" y="5294"/>
                  </a:cubicBezTo>
                  <a:cubicBezTo>
                    <a:pt x="732" y="5294"/>
                    <a:pt x="823" y="5273"/>
                    <a:pt x="861" y="5243"/>
                  </a:cubicBezTo>
                  <a:lnTo>
                    <a:pt x="861" y="5243"/>
                  </a:lnTo>
                  <a:cubicBezTo>
                    <a:pt x="903" y="5274"/>
                    <a:pt x="799" y="5315"/>
                    <a:pt x="830" y="5357"/>
                  </a:cubicBezTo>
                  <a:cubicBezTo>
                    <a:pt x="864" y="5346"/>
                    <a:pt x="891" y="5342"/>
                    <a:pt x="916" y="5342"/>
                  </a:cubicBezTo>
                  <a:cubicBezTo>
                    <a:pt x="969" y="5342"/>
                    <a:pt x="1005" y="5361"/>
                    <a:pt x="1049" y="5361"/>
                  </a:cubicBezTo>
                  <a:cubicBezTo>
                    <a:pt x="1082" y="5361"/>
                    <a:pt x="1119" y="5350"/>
                    <a:pt x="1172" y="5315"/>
                  </a:cubicBezTo>
                  <a:lnTo>
                    <a:pt x="1172" y="5315"/>
                  </a:lnTo>
                  <a:cubicBezTo>
                    <a:pt x="1161" y="5412"/>
                    <a:pt x="1153" y="5450"/>
                    <a:pt x="1173" y="5450"/>
                  </a:cubicBezTo>
                  <a:cubicBezTo>
                    <a:pt x="1191" y="5450"/>
                    <a:pt x="1232" y="5417"/>
                    <a:pt x="1317" y="5367"/>
                  </a:cubicBezTo>
                  <a:lnTo>
                    <a:pt x="1317" y="5367"/>
                  </a:lnTo>
                  <a:cubicBezTo>
                    <a:pt x="1297" y="5481"/>
                    <a:pt x="1545" y="5502"/>
                    <a:pt x="1649" y="5502"/>
                  </a:cubicBezTo>
                  <a:cubicBezTo>
                    <a:pt x="1561" y="5621"/>
                    <a:pt x="1423" y="5652"/>
                    <a:pt x="1279" y="5652"/>
                  </a:cubicBezTo>
                  <a:cubicBezTo>
                    <a:pt x="1136" y="5652"/>
                    <a:pt x="985" y="5621"/>
                    <a:pt x="871" y="5616"/>
                  </a:cubicBezTo>
                  <a:lnTo>
                    <a:pt x="871" y="5616"/>
                  </a:lnTo>
                  <a:cubicBezTo>
                    <a:pt x="927" y="5696"/>
                    <a:pt x="935" y="5724"/>
                    <a:pt x="899" y="5724"/>
                  </a:cubicBezTo>
                  <a:cubicBezTo>
                    <a:pt x="842" y="5724"/>
                    <a:pt x="673" y="5654"/>
                    <a:pt x="405" y="5616"/>
                  </a:cubicBezTo>
                  <a:lnTo>
                    <a:pt x="405" y="5616"/>
                  </a:lnTo>
                  <a:cubicBezTo>
                    <a:pt x="498" y="5699"/>
                    <a:pt x="581" y="5740"/>
                    <a:pt x="685" y="5750"/>
                  </a:cubicBezTo>
                  <a:cubicBezTo>
                    <a:pt x="470" y="5779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32" y="5982"/>
                    <a:pt x="973" y="6012"/>
                    <a:pt x="1028" y="6012"/>
                  </a:cubicBezTo>
                  <a:cubicBezTo>
                    <a:pt x="1067" y="6012"/>
                    <a:pt x="1111" y="5998"/>
                    <a:pt x="1141" y="5968"/>
                  </a:cubicBezTo>
                  <a:lnTo>
                    <a:pt x="1141" y="5968"/>
                  </a:lnTo>
                  <a:cubicBezTo>
                    <a:pt x="1074" y="6065"/>
                    <a:pt x="1061" y="6112"/>
                    <a:pt x="1104" y="6112"/>
                  </a:cubicBezTo>
                  <a:cubicBezTo>
                    <a:pt x="1135" y="6112"/>
                    <a:pt x="1195" y="6088"/>
                    <a:pt x="1286" y="6040"/>
                  </a:cubicBezTo>
                  <a:lnTo>
                    <a:pt x="1286" y="6040"/>
                  </a:lnTo>
                  <a:cubicBezTo>
                    <a:pt x="1141" y="6351"/>
                    <a:pt x="177" y="6155"/>
                    <a:pt x="343" y="6351"/>
                  </a:cubicBezTo>
                  <a:cubicBezTo>
                    <a:pt x="286" y="6326"/>
                    <a:pt x="234" y="6313"/>
                    <a:pt x="185" y="6313"/>
                  </a:cubicBezTo>
                  <a:cubicBezTo>
                    <a:pt x="136" y="6313"/>
                    <a:pt x="89" y="6326"/>
                    <a:pt x="42" y="6351"/>
                  </a:cubicBezTo>
                  <a:cubicBezTo>
                    <a:pt x="69" y="6369"/>
                    <a:pt x="303" y="6702"/>
                    <a:pt x="480" y="6702"/>
                  </a:cubicBezTo>
                  <a:cubicBezTo>
                    <a:pt x="509" y="6702"/>
                    <a:pt x="536" y="6693"/>
                    <a:pt x="560" y="6673"/>
                  </a:cubicBezTo>
                  <a:lnTo>
                    <a:pt x="560" y="6673"/>
                  </a:lnTo>
                  <a:cubicBezTo>
                    <a:pt x="799" y="6839"/>
                    <a:pt x="333" y="6859"/>
                    <a:pt x="270" y="6880"/>
                  </a:cubicBezTo>
                  <a:cubicBezTo>
                    <a:pt x="327" y="6923"/>
                    <a:pt x="390" y="6946"/>
                    <a:pt x="453" y="6946"/>
                  </a:cubicBezTo>
                  <a:cubicBezTo>
                    <a:pt x="482" y="6946"/>
                    <a:pt x="511" y="6941"/>
                    <a:pt x="540" y="6932"/>
                  </a:cubicBezTo>
                  <a:lnTo>
                    <a:pt x="540" y="6932"/>
                  </a:lnTo>
                  <a:cubicBezTo>
                    <a:pt x="463" y="6974"/>
                    <a:pt x="380" y="7059"/>
                    <a:pt x="450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79" y="7092"/>
                    <a:pt x="534" y="7106"/>
                    <a:pt x="598" y="7106"/>
                  </a:cubicBezTo>
                  <a:cubicBezTo>
                    <a:pt x="650" y="7106"/>
                    <a:pt x="708" y="7097"/>
                    <a:pt x="726" y="7087"/>
                  </a:cubicBezTo>
                  <a:lnTo>
                    <a:pt x="726" y="7087"/>
                  </a:lnTo>
                  <a:cubicBezTo>
                    <a:pt x="758" y="7150"/>
                    <a:pt x="675" y="7170"/>
                    <a:pt x="882" y="7170"/>
                  </a:cubicBezTo>
                  <a:cubicBezTo>
                    <a:pt x="827" y="7230"/>
                    <a:pt x="717" y="7245"/>
                    <a:pt x="597" y="7245"/>
                  </a:cubicBezTo>
                  <a:cubicBezTo>
                    <a:pt x="476" y="7245"/>
                    <a:pt x="344" y="7229"/>
                    <a:pt x="250" y="7229"/>
                  </a:cubicBezTo>
                  <a:cubicBezTo>
                    <a:pt x="226" y="7229"/>
                    <a:pt x="206" y="7230"/>
                    <a:pt x="187" y="7232"/>
                  </a:cubicBezTo>
                  <a:cubicBezTo>
                    <a:pt x="342" y="7319"/>
                    <a:pt x="341" y="7331"/>
                    <a:pt x="289" y="7331"/>
                  </a:cubicBezTo>
                  <a:cubicBezTo>
                    <a:pt x="268" y="7331"/>
                    <a:pt x="239" y="7329"/>
                    <a:pt x="209" y="7329"/>
                  </a:cubicBezTo>
                  <a:cubicBezTo>
                    <a:pt x="143" y="7329"/>
                    <a:pt x="71" y="7339"/>
                    <a:pt x="63" y="7398"/>
                  </a:cubicBezTo>
                  <a:cubicBezTo>
                    <a:pt x="60" y="7428"/>
                    <a:pt x="94" y="7437"/>
                    <a:pt x="141" y="7437"/>
                  </a:cubicBezTo>
                  <a:cubicBezTo>
                    <a:pt x="229" y="7437"/>
                    <a:pt x="361" y="7405"/>
                    <a:pt x="395" y="7398"/>
                  </a:cubicBezTo>
                  <a:lnTo>
                    <a:pt x="395" y="7398"/>
                  </a:lnTo>
                  <a:cubicBezTo>
                    <a:pt x="277" y="7544"/>
                    <a:pt x="392" y="7601"/>
                    <a:pt x="518" y="7601"/>
                  </a:cubicBezTo>
                  <a:cubicBezTo>
                    <a:pt x="580" y="7601"/>
                    <a:pt x="644" y="7588"/>
                    <a:pt x="685" y="7564"/>
                  </a:cubicBezTo>
                  <a:lnTo>
                    <a:pt x="685" y="7564"/>
                  </a:lnTo>
                  <a:cubicBezTo>
                    <a:pt x="685" y="7615"/>
                    <a:pt x="685" y="7657"/>
                    <a:pt x="675" y="7709"/>
                  </a:cubicBezTo>
                  <a:cubicBezTo>
                    <a:pt x="426" y="7771"/>
                    <a:pt x="125" y="7813"/>
                    <a:pt x="105" y="7823"/>
                  </a:cubicBezTo>
                  <a:cubicBezTo>
                    <a:pt x="105" y="7866"/>
                    <a:pt x="130" y="7884"/>
                    <a:pt x="177" y="7884"/>
                  </a:cubicBezTo>
                  <a:cubicBezTo>
                    <a:pt x="197" y="7884"/>
                    <a:pt x="222" y="7881"/>
                    <a:pt x="250" y="7875"/>
                  </a:cubicBezTo>
                  <a:lnTo>
                    <a:pt x="250" y="7875"/>
                  </a:lnTo>
                  <a:cubicBezTo>
                    <a:pt x="219" y="7896"/>
                    <a:pt x="1" y="7988"/>
                    <a:pt x="22" y="8041"/>
                  </a:cubicBezTo>
                  <a:lnTo>
                    <a:pt x="302" y="7978"/>
                  </a:lnTo>
                  <a:lnTo>
                    <a:pt x="302" y="7978"/>
                  </a:lnTo>
                  <a:cubicBezTo>
                    <a:pt x="230" y="8079"/>
                    <a:pt x="233" y="8149"/>
                    <a:pt x="306" y="8149"/>
                  </a:cubicBezTo>
                  <a:cubicBezTo>
                    <a:pt x="339" y="8149"/>
                    <a:pt x="386" y="8135"/>
                    <a:pt x="447" y="8103"/>
                  </a:cubicBezTo>
                  <a:lnTo>
                    <a:pt x="447" y="8103"/>
                  </a:lnTo>
                  <a:cubicBezTo>
                    <a:pt x="439" y="8155"/>
                    <a:pt x="472" y="8169"/>
                    <a:pt x="528" y="8169"/>
                  </a:cubicBezTo>
                  <a:cubicBezTo>
                    <a:pt x="605" y="8169"/>
                    <a:pt x="724" y="8142"/>
                    <a:pt x="836" y="8142"/>
                  </a:cubicBezTo>
                  <a:cubicBezTo>
                    <a:pt x="855" y="8142"/>
                    <a:pt x="874" y="8142"/>
                    <a:pt x="892" y="8144"/>
                  </a:cubicBezTo>
                  <a:cubicBezTo>
                    <a:pt x="778" y="8186"/>
                    <a:pt x="633" y="8186"/>
                    <a:pt x="560" y="8279"/>
                  </a:cubicBezTo>
                  <a:cubicBezTo>
                    <a:pt x="593" y="8291"/>
                    <a:pt x="625" y="8300"/>
                    <a:pt x="660" y="8300"/>
                  </a:cubicBezTo>
                  <a:cubicBezTo>
                    <a:pt x="681" y="8300"/>
                    <a:pt x="703" y="8297"/>
                    <a:pt x="726" y="8289"/>
                  </a:cubicBezTo>
                  <a:lnTo>
                    <a:pt x="726" y="8289"/>
                  </a:lnTo>
                  <a:cubicBezTo>
                    <a:pt x="633" y="8331"/>
                    <a:pt x="613" y="8372"/>
                    <a:pt x="654" y="8424"/>
                  </a:cubicBezTo>
                  <a:cubicBezTo>
                    <a:pt x="737" y="8403"/>
                    <a:pt x="820" y="8372"/>
                    <a:pt x="903" y="8341"/>
                  </a:cubicBezTo>
                  <a:lnTo>
                    <a:pt x="903" y="8341"/>
                  </a:lnTo>
                  <a:cubicBezTo>
                    <a:pt x="833" y="8474"/>
                    <a:pt x="904" y="8522"/>
                    <a:pt x="1001" y="8522"/>
                  </a:cubicBezTo>
                  <a:cubicBezTo>
                    <a:pt x="1093" y="8522"/>
                    <a:pt x="1210" y="8479"/>
                    <a:pt x="1255" y="8424"/>
                  </a:cubicBezTo>
                  <a:cubicBezTo>
                    <a:pt x="1269" y="8503"/>
                    <a:pt x="1283" y="8536"/>
                    <a:pt x="1306" y="8536"/>
                  </a:cubicBezTo>
                  <a:cubicBezTo>
                    <a:pt x="1335" y="8536"/>
                    <a:pt x="1378" y="8487"/>
                    <a:pt x="1452" y="8414"/>
                  </a:cubicBezTo>
                  <a:cubicBezTo>
                    <a:pt x="1466" y="8507"/>
                    <a:pt x="1505" y="8541"/>
                    <a:pt x="1557" y="8541"/>
                  </a:cubicBezTo>
                  <a:cubicBezTo>
                    <a:pt x="1697" y="8541"/>
                    <a:pt x="1928" y="8288"/>
                    <a:pt x="1994" y="8288"/>
                  </a:cubicBezTo>
                  <a:cubicBezTo>
                    <a:pt x="2009" y="8288"/>
                    <a:pt x="2015" y="8300"/>
                    <a:pt x="2011" y="8331"/>
                  </a:cubicBezTo>
                  <a:cubicBezTo>
                    <a:pt x="2052" y="8289"/>
                    <a:pt x="2094" y="8237"/>
                    <a:pt x="2146" y="8186"/>
                  </a:cubicBezTo>
                  <a:cubicBezTo>
                    <a:pt x="2166" y="8215"/>
                    <a:pt x="2177" y="8228"/>
                    <a:pt x="2184" y="8228"/>
                  </a:cubicBezTo>
                  <a:cubicBezTo>
                    <a:pt x="2199" y="8228"/>
                    <a:pt x="2194" y="8170"/>
                    <a:pt x="2208" y="8092"/>
                  </a:cubicBezTo>
                  <a:cubicBezTo>
                    <a:pt x="2457" y="8206"/>
                    <a:pt x="2280" y="8486"/>
                    <a:pt x="2218" y="8683"/>
                  </a:cubicBezTo>
                  <a:lnTo>
                    <a:pt x="2768" y="8683"/>
                  </a:lnTo>
                  <a:cubicBezTo>
                    <a:pt x="2778" y="8548"/>
                    <a:pt x="2716" y="8414"/>
                    <a:pt x="2726" y="8269"/>
                  </a:cubicBezTo>
                  <a:cubicBezTo>
                    <a:pt x="2728" y="8268"/>
                    <a:pt x="2730" y="8268"/>
                    <a:pt x="2731" y="8268"/>
                  </a:cubicBezTo>
                  <a:cubicBezTo>
                    <a:pt x="2790" y="8268"/>
                    <a:pt x="2843" y="8398"/>
                    <a:pt x="2859" y="8398"/>
                  </a:cubicBezTo>
                  <a:cubicBezTo>
                    <a:pt x="2865" y="8398"/>
                    <a:pt x="2866" y="8380"/>
                    <a:pt x="2861" y="8331"/>
                  </a:cubicBezTo>
                  <a:lnTo>
                    <a:pt x="2861" y="8331"/>
                  </a:lnTo>
                  <a:cubicBezTo>
                    <a:pt x="2961" y="8442"/>
                    <a:pt x="3216" y="8520"/>
                    <a:pt x="3391" y="8520"/>
                  </a:cubicBezTo>
                  <a:cubicBezTo>
                    <a:pt x="3525" y="8520"/>
                    <a:pt x="3612" y="8474"/>
                    <a:pt x="3545" y="8361"/>
                  </a:cubicBezTo>
                  <a:lnTo>
                    <a:pt x="3545" y="8361"/>
                  </a:lnTo>
                  <a:cubicBezTo>
                    <a:pt x="3607" y="8386"/>
                    <a:pt x="3855" y="8483"/>
                    <a:pt x="4016" y="8483"/>
                  </a:cubicBezTo>
                  <a:cubicBezTo>
                    <a:pt x="4122" y="8483"/>
                    <a:pt x="4191" y="8441"/>
                    <a:pt x="4146" y="8310"/>
                  </a:cubicBezTo>
                  <a:lnTo>
                    <a:pt x="4146" y="8310"/>
                  </a:lnTo>
                  <a:cubicBezTo>
                    <a:pt x="4210" y="8355"/>
                    <a:pt x="4451" y="8450"/>
                    <a:pt x="4578" y="8450"/>
                  </a:cubicBezTo>
                  <a:cubicBezTo>
                    <a:pt x="4595" y="8450"/>
                    <a:pt x="4610" y="8448"/>
                    <a:pt x="4622" y="8444"/>
                  </a:cubicBezTo>
                  <a:cubicBezTo>
                    <a:pt x="4562" y="8350"/>
                    <a:pt x="4584" y="8336"/>
                    <a:pt x="4613" y="8336"/>
                  </a:cubicBezTo>
                  <a:cubicBezTo>
                    <a:pt x="4626" y="8336"/>
                    <a:pt x="4640" y="8339"/>
                    <a:pt x="4650" y="8339"/>
                  </a:cubicBezTo>
                  <a:cubicBezTo>
                    <a:pt x="4670" y="8339"/>
                    <a:pt x="4666" y="8325"/>
                    <a:pt x="4571" y="8237"/>
                  </a:cubicBezTo>
                  <a:lnTo>
                    <a:pt x="4571" y="8237"/>
                  </a:lnTo>
                  <a:cubicBezTo>
                    <a:pt x="4643" y="8258"/>
                    <a:pt x="4726" y="8289"/>
                    <a:pt x="4809" y="8320"/>
                  </a:cubicBezTo>
                  <a:cubicBezTo>
                    <a:pt x="4766" y="8374"/>
                    <a:pt x="4714" y="8447"/>
                    <a:pt x="4729" y="8447"/>
                  </a:cubicBezTo>
                  <a:cubicBezTo>
                    <a:pt x="4742" y="8447"/>
                    <a:pt x="4811" y="8385"/>
                    <a:pt x="4995" y="8186"/>
                  </a:cubicBezTo>
                  <a:cubicBezTo>
                    <a:pt x="4788" y="8154"/>
                    <a:pt x="4539" y="8144"/>
                    <a:pt x="4364" y="8030"/>
                  </a:cubicBezTo>
                  <a:cubicBezTo>
                    <a:pt x="4375" y="8009"/>
                    <a:pt x="4392" y="8003"/>
                    <a:pt x="4411" y="8003"/>
                  </a:cubicBezTo>
                  <a:cubicBezTo>
                    <a:pt x="4450" y="8003"/>
                    <a:pt x="4495" y="8032"/>
                    <a:pt x="4505" y="8032"/>
                  </a:cubicBezTo>
                  <a:cubicBezTo>
                    <a:pt x="4511" y="8032"/>
                    <a:pt x="4500" y="8018"/>
                    <a:pt x="4456" y="7968"/>
                  </a:cubicBezTo>
                  <a:cubicBezTo>
                    <a:pt x="4514" y="7968"/>
                    <a:pt x="4559" y="7970"/>
                    <a:pt x="4589" y="7970"/>
                  </a:cubicBezTo>
                  <a:cubicBezTo>
                    <a:pt x="4658" y="7970"/>
                    <a:pt x="4657" y="7960"/>
                    <a:pt x="4571" y="7896"/>
                  </a:cubicBezTo>
                  <a:cubicBezTo>
                    <a:pt x="4819" y="7885"/>
                    <a:pt x="4850" y="7854"/>
                    <a:pt x="4664" y="7813"/>
                  </a:cubicBezTo>
                  <a:cubicBezTo>
                    <a:pt x="4808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9" y="7748"/>
                    <a:pt x="4828" y="7763"/>
                    <a:pt x="4864" y="7763"/>
                  </a:cubicBezTo>
                  <a:cubicBezTo>
                    <a:pt x="4907" y="7763"/>
                    <a:pt x="4933" y="7743"/>
                    <a:pt x="4944" y="7698"/>
                  </a:cubicBezTo>
                  <a:cubicBezTo>
                    <a:pt x="4726" y="7605"/>
                    <a:pt x="4737" y="7626"/>
                    <a:pt x="4974" y="7605"/>
                  </a:cubicBezTo>
                  <a:cubicBezTo>
                    <a:pt x="4981" y="7533"/>
                    <a:pt x="4946" y="7498"/>
                    <a:pt x="4867" y="7498"/>
                  </a:cubicBezTo>
                  <a:cubicBezTo>
                    <a:pt x="4821" y="7498"/>
                    <a:pt x="4760" y="7510"/>
                    <a:pt x="4684" y="7533"/>
                  </a:cubicBezTo>
                  <a:cubicBezTo>
                    <a:pt x="4684" y="7460"/>
                    <a:pt x="5068" y="7470"/>
                    <a:pt x="5006" y="7367"/>
                  </a:cubicBezTo>
                  <a:lnTo>
                    <a:pt x="5006" y="7367"/>
                  </a:lnTo>
                  <a:cubicBezTo>
                    <a:pt x="4902" y="7387"/>
                    <a:pt x="4788" y="7408"/>
                    <a:pt x="4674" y="7429"/>
                  </a:cubicBezTo>
                  <a:cubicBezTo>
                    <a:pt x="4788" y="7387"/>
                    <a:pt x="4829" y="7346"/>
                    <a:pt x="4788" y="7295"/>
                  </a:cubicBezTo>
                  <a:lnTo>
                    <a:pt x="4788" y="7295"/>
                  </a:lnTo>
                  <a:cubicBezTo>
                    <a:pt x="4603" y="7331"/>
                    <a:pt x="4409" y="7372"/>
                    <a:pt x="4222" y="7372"/>
                  </a:cubicBezTo>
                  <a:cubicBezTo>
                    <a:pt x="3978" y="7372"/>
                    <a:pt x="3747" y="7302"/>
                    <a:pt x="3565" y="7056"/>
                  </a:cubicBezTo>
                  <a:lnTo>
                    <a:pt x="3565" y="7056"/>
                  </a:lnTo>
                  <a:cubicBezTo>
                    <a:pt x="3670" y="7125"/>
                    <a:pt x="3714" y="7143"/>
                    <a:pt x="3733" y="7143"/>
                  </a:cubicBezTo>
                  <a:cubicBezTo>
                    <a:pt x="3754" y="7143"/>
                    <a:pt x="3746" y="7121"/>
                    <a:pt x="3757" y="7121"/>
                  </a:cubicBezTo>
                  <a:cubicBezTo>
                    <a:pt x="3768" y="7121"/>
                    <a:pt x="3796" y="7142"/>
                    <a:pt x="3887" y="7222"/>
                  </a:cubicBezTo>
                  <a:cubicBezTo>
                    <a:pt x="3872" y="7121"/>
                    <a:pt x="3864" y="7080"/>
                    <a:pt x="3885" y="7080"/>
                  </a:cubicBezTo>
                  <a:cubicBezTo>
                    <a:pt x="3909" y="7080"/>
                    <a:pt x="3971" y="7134"/>
                    <a:pt x="4104" y="7212"/>
                  </a:cubicBezTo>
                  <a:cubicBezTo>
                    <a:pt x="4095" y="7114"/>
                    <a:pt x="4133" y="7079"/>
                    <a:pt x="4189" y="7079"/>
                  </a:cubicBezTo>
                  <a:cubicBezTo>
                    <a:pt x="4259" y="7079"/>
                    <a:pt x="4357" y="7134"/>
                    <a:pt x="4426" y="7191"/>
                  </a:cubicBezTo>
                  <a:cubicBezTo>
                    <a:pt x="4488" y="7139"/>
                    <a:pt x="4467" y="7087"/>
                    <a:pt x="4353" y="7035"/>
                  </a:cubicBezTo>
                  <a:cubicBezTo>
                    <a:pt x="4372" y="7016"/>
                    <a:pt x="4794" y="6941"/>
                    <a:pt x="4871" y="6941"/>
                  </a:cubicBezTo>
                  <a:cubicBezTo>
                    <a:pt x="4876" y="6941"/>
                    <a:pt x="4880" y="6942"/>
                    <a:pt x="4882" y="6942"/>
                  </a:cubicBezTo>
                  <a:lnTo>
                    <a:pt x="4664" y="6818"/>
                  </a:lnTo>
                  <a:cubicBezTo>
                    <a:pt x="4746" y="6818"/>
                    <a:pt x="4825" y="6846"/>
                    <a:pt x="4902" y="6846"/>
                  </a:cubicBezTo>
                  <a:cubicBezTo>
                    <a:pt x="4940" y="6846"/>
                    <a:pt x="4978" y="6839"/>
                    <a:pt x="5016" y="6818"/>
                  </a:cubicBezTo>
                  <a:cubicBezTo>
                    <a:pt x="4973" y="6775"/>
                    <a:pt x="4916" y="6753"/>
                    <a:pt x="4856" y="6753"/>
                  </a:cubicBezTo>
                  <a:cubicBezTo>
                    <a:pt x="4844" y="6753"/>
                    <a:pt x="4832" y="6754"/>
                    <a:pt x="4819" y="6756"/>
                  </a:cubicBezTo>
                  <a:cubicBezTo>
                    <a:pt x="4933" y="6694"/>
                    <a:pt x="3752" y="6579"/>
                    <a:pt x="3535" y="6372"/>
                  </a:cubicBezTo>
                  <a:cubicBezTo>
                    <a:pt x="3718" y="6355"/>
                    <a:pt x="3856" y="6351"/>
                    <a:pt x="3969" y="6351"/>
                  </a:cubicBezTo>
                  <a:cubicBezTo>
                    <a:pt x="4075" y="6351"/>
                    <a:pt x="4159" y="6355"/>
                    <a:pt x="4237" y="6355"/>
                  </a:cubicBezTo>
                  <a:cubicBezTo>
                    <a:pt x="4436" y="6355"/>
                    <a:pt x="4595" y="6332"/>
                    <a:pt x="4985" y="6165"/>
                  </a:cubicBezTo>
                  <a:cubicBezTo>
                    <a:pt x="4902" y="6144"/>
                    <a:pt x="4882" y="6051"/>
                    <a:pt x="4819" y="6031"/>
                  </a:cubicBezTo>
                  <a:cubicBezTo>
                    <a:pt x="4902" y="5999"/>
                    <a:pt x="4974" y="5978"/>
                    <a:pt x="5047" y="5948"/>
                  </a:cubicBezTo>
                  <a:cubicBezTo>
                    <a:pt x="4923" y="5948"/>
                    <a:pt x="4146" y="5813"/>
                    <a:pt x="4083" y="5782"/>
                  </a:cubicBezTo>
                  <a:cubicBezTo>
                    <a:pt x="4152" y="5730"/>
                    <a:pt x="4220" y="5707"/>
                    <a:pt x="4291" y="5707"/>
                  </a:cubicBezTo>
                  <a:cubicBezTo>
                    <a:pt x="4348" y="5707"/>
                    <a:pt x="4406" y="5722"/>
                    <a:pt x="4467" y="5750"/>
                  </a:cubicBezTo>
                  <a:cubicBezTo>
                    <a:pt x="4350" y="5681"/>
                    <a:pt x="4344" y="5646"/>
                    <a:pt x="4445" y="5646"/>
                  </a:cubicBezTo>
                  <a:cubicBezTo>
                    <a:pt x="4478" y="5646"/>
                    <a:pt x="4524" y="5650"/>
                    <a:pt x="4581" y="5657"/>
                  </a:cubicBezTo>
                  <a:cubicBezTo>
                    <a:pt x="4529" y="5626"/>
                    <a:pt x="4488" y="5605"/>
                    <a:pt x="4446" y="5585"/>
                  </a:cubicBezTo>
                  <a:lnTo>
                    <a:pt x="4446" y="5585"/>
                  </a:lnTo>
                  <a:cubicBezTo>
                    <a:pt x="4450" y="5585"/>
                    <a:pt x="4455" y="5585"/>
                    <a:pt x="4459" y="5585"/>
                  </a:cubicBezTo>
                  <a:cubicBezTo>
                    <a:pt x="4546" y="5585"/>
                    <a:pt x="4707" y="5488"/>
                    <a:pt x="4746" y="5419"/>
                  </a:cubicBezTo>
                  <a:lnTo>
                    <a:pt x="4746" y="5419"/>
                  </a:lnTo>
                  <a:cubicBezTo>
                    <a:pt x="4744" y="5422"/>
                    <a:pt x="4735" y="5423"/>
                    <a:pt x="4719" y="5423"/>
                  </a:cubicBezTo>
                  <a:cubicBezTo>
                    <a:pt x="4571" y="5423"/>
                    <a:pt x="3880" y="5300"/>
                    <a:pt x="3814" y="5253"/>
                  </a:cubicBezTo>
                  <a:cubicBezTo>
                    <a:pt x="3852" y="5244"/>
                    <a:pt x="3914" y="5243"/>
                    <a:pt x="3977" y="5243"/>
                  </a:cubicBezTo>
                  <a:cubicBezTo>
                    <a:pt x="3988" y="5243"/>
                    <a:pt x="3999" y="5243"/>
                    <a:pt x="4009" y="5243"/>
                  </a:cubicBezTo>
                  <a:cubicBezTo>
                    <a:pt x="4143" y="5243"/>
                    <a:pt x="4271" y="5240"/>
                    <a:pt x="4198" y="5160"/>
                  </a:cubicBezTo>
                  <a:lnTo>
                    <a:pt x="4198" y="5160"/>
                  </a:lnTo>
                  <a:cubicBezTo>
                    <a:pt x="4229" y="5170"/>
                    <a:pt x="4254" y="5174"/>
                    <a:pt x="4275" y="5174"/>
                  </a:cubicBezTo>
                  <a:cubicBezTo>
                    <a:pt x="4409" y="5174"/>
                    <a:pt x="4368" y="4995"/>
                    <a:pt x="4467" y="4870"/>
                  </a:cubicBezTo>
                  <a:cubicBezTo>
                    <a:pt x="4458" y="4868"/>
                    <a:pt x="4447" y="4867"/>
                    <a:pt x="4436" y="4867"/>
                  </a:cubicBezTo>
                  <a:cubicBezTo>
                    <a:pt x="4327" y="4867"/>
                    <a:pt x="4153" y="4953"/>
                    <a:pt x="4019" y="4953"/>
                  </a:cubicBezTo>
                  <a:cubicBezTo>
                    <a:pt x="3947" y="4953"/>
                    <a:pt x="3886" y="4928"/>
                    <a:pt x="3855" y="4849"/>
                  </a:cubicBezTo>
                  <a:cubicBezTo>
                    <a:pt x="3875" y="4844"/>
                    <a:pt x="3892" y="4842"/>
                    <a:pt x="3909" y="4842"/>
                  </a:cubicBezTo>
                  <a:cubicBezTo>
                    <a:pt x="3947" y="4842"/>
                    <a:pt x="3982" y="4851"/>
                    <a:pt x="4022" y="4851"/>
                  </a:cubicBezTo>
                  <a:cubicBezTo>
                    <a:pt x="4032" y="4851"/>
                    <a:pt x="4042" y="4851"/>
                    <a:pt x="4053" y="4849"/>
                  </a:cubicBezTo>
                  <a:cubicBezTo>
                    <a:pt x="4032" y="4808"/>
                    <a:pt x="4000" y="4766"/>
                    <a:pt x="3970" y="4735"/>
                  </a:cubicBezTo>
                  <a:cubicBezTo>
                    <a:pt x="4094" y="4725"/>
                    <a:pt x="4125" y="4704"/>
                    <a:pt x="4136" y="4580"/>
                  </a:cubicBezTo>
                  <a:lnTo>
                    <a:pt x="4136" y="4580"/>
                  </a:lnTo>
                  <a:cubicBezTo>
                    <a:pt x="4075" y="4607"/>
                    <a:pt x="3906" y="4634"/>
                    <a:pt x="3744" y="4634"/>
                  </a:cubicBezTo>
                  <a:cubicBezTo>
                    <a:pt x="3599" y="4634"/>
                    <a:pt x="3459" y="4612"/>
                    <a:pt x="3410" y="4548"/>
                  </a:cubicBezTo>
                  <a:lnTo>
                    <a:pt x="3410" y="4548"/>
                  </a:lnTo>
                  <a:cubicBezTo>
                    <a:pt x="3415" y="4549"/>
                    <a:pt x="3421" y="4550"/>
                    <a:pt x="3428" y="4550"/>
                  </a:cubicBezTo>
                  <a:cubicBezTo>
                    <a:pt x="3507" y="4550"/>
                    <a:pt x="3710" y="4495"/>
                    <a:pt x="3825" y="4466"/>
                  </a:cubicBezTo>
                  <a:cubicBezTo>
                    <a:pt x="3783" y="4424"/>
                    <a:pt x="3731" y="4383"/>
                    <a:pt x="3680" y="4331"/>
                  </a:cubicBezTo>
                  <a:lnTo>
                    <a:pt x="3680" y="4331"/>
                  </a:lnTo>
                  <a:cubicBezTo>
                    <a:pt x="3681" y="4332"/>
                    <a:pt x="3684" y="4332"/>
                    <a:pt x="3689" y="4332"/>
                  </a:cubicBezTo>
                  <a:cubicBezTo>
                    <a:pt x="3761" y="4332"/>
                    <a:pt x="4180" y="4254"/>
                    <a:pt x="4063" y="4186"/>
                  </a:cubicBezTo>
                  <a:cubicBezTo>
                    <a:pt x="4228" y="4124"/>
                    <a:pt x="4228" y="4083"/>
                    <a:pt x="4063" y="4072"/>
                  </a:cubicBezTo>
                  <a:cubicBezTo>
                    <a:pt x="4102" y="4024"/>
                    <a:pt x="4038" y="4011"/>
                    <a:pt x="3956" y="4011"/>
                  </a:cubicBezTo>
                  <a:cubicBezTo>
                    <a:pt x="3873" y="4011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1" y="3958"/>
                    <a:pt x="3887" y="3968"/>
                    <a:pt x="3825" y="3917"/>
                  </a:cubicBezTo>
                  <a:cubicBezTo>
                    <a:pt x="3815" y="3917"/>
                    <a:pt x="3660" y="3953"/>
                    <a:pt x="3489" y="3953"/>
                  </a:cubicBezTo>
                  <a:cubicBezTo>
                    <a:pt x="3306" y="3953"/>
                    <a:pt x="3106" y="3912"/>
                    <a:pt x="3047" y="3740"/>
                  </a:cubicBezTo>
                  <a:lnTo>
                    <a:pt x="3047" y="3740"/>
                  </a:lnTo>
                  <a:cubicBezTo>
                    <a:pt x="3168" y="3797"/>
                    <a:pt x="3270" y="3820"/>
                    <a:pt x="3361" y="3820"/>
                  </a:cubicBezTo>
                  <a:cubicBezTo>
                    <a:pt x="3654" y="3820"/>
                    <a:pt x="3823" y="3578"/>
                    <a:pt x="4053" y="3419"/>
                  </a:cubicBezTo>
                  <a:cubicBezTo>
                    <a:pt x="3938" y="3388"/>
                    <a:pt x="3866" y="3382"/>
                    <a:pt x="3804" y="3382"/>
                  </a:cubicBezTo>
                  <a:cubicBezTo>
                    <a:pt x="3765" y="3382"/>
                    <a:pt x="3731" y="3384"/>
                    <a:pt x="3693" y="3384"/>
                  </a:cubicBezTo>
                  <a:cubicBezTo>
                    <a:pt x="3632" y="3384"/>
                    <a:pt x="3562" y="3378"/>
                    <a:pt x="3452" y="3346"/>
                  </a:cubicBezTo>
                  <a:cubicBezTo>
                    <a:pt x="3597" y="3295"/>
                    <a:pt x="2840" y="3243"/>
                    <a:pt x="2706" y="3046"/>
                  </a:cubicBezTo>
                  <a:lnTo>
                    <a:pt x="2706" y="3046"/>
                  </a:lnTo>
                  <a:cubicBezTo>
                    <a:pt x="2767" y="3071"/>
                    <a:pt x="2917" y="3103"/>
                    <a:pt x="3037" y="3103"/>
                  </a:cubicBezTo>
                  <a:cubicBezTo>
                    <a:pt x="3119" y="3103"/>
                    <a:pt x="3186" y="3088"/>
                    <a:pt x="3203" y="3046"/>
                  </a:cubicBezTo>
                  <a:cubicBezTo>
                    <a:pt x="3203" y="3101"/>
                    <a:pt x="3236" y="3119"/>
                    <a:pt x="3281" y="3119"/>
                  </a:cubicBezTo>
                  <a:cubicBezTo>
                    <a:pt x="3383" y="3119"/>
                    <a:pt x="3548" y="3026"/>
                    <a:pt x="3555" y="3026"/>
                  </a:cubicBezTo>
                  <a:cubicBezTo>
                    <a:pt x="3535" y="2994"/>
                    <a:pt x="3514" y="2849"/>
                    <a:pt x="3524" y="2839"/>
                  </a:cubicBezTo>
                  <a:lnTo>
                    <a:pt x="3524" y="2839"/>
                  </a:lnTo>
                  <a:cubicBezTo>
                    <a:pt x="3543" y="2851"/>
                    <a:pt x="3573" y="2856"/>
                    <a:pt x="3609" y="2856"/>
                  </a:cubicBezTo>
                  <a:cubicBezTo>
                    <a:pt x="3730" y="2856"/>
                    <a:pt x="3908" y="2795"/>
                    <a:pt x="3876" y="2715"/>
                  </a:cubicBezTo>
                  <a:cubicBezTo>
                    <a:pt x="3635" y="2715"/>
                    <a:pt x="3694" y="2645"/>
                    <a:pt x="3677" y="2645"/>
                  </a:cubicBezTo>
                  <a:cubicBezTo>
                    <a:pt x="3667" y="2645"/>
                    <a:pt x="3631" y="2669"/>
                    <a:pt x="3493" y="2746"/>
                  </a:cubicBezTo>
                  <a:cubicBezTo>
                    <a:pt x="3462" y="2694"/>
                    <a:pt x="3452" y="2673"/>
                    <a:pt x="3503" y="2600"/>
                  </a:cubicBezTo>
                  <a:cubicBezTo>
                    <a:pt x="3327" y="2600"/>
                    <a:pt x="3227" y="2708"/>
                    <a:pt x="3094" y="2708"/>
                  </a:cubicBezTo>
                  <a:cubicBezTo>
                    <a:pt x="3009" y="2708"/>
                    <a:pt x="2910" y="2664"/>
                    <a:pt x="2768" y="2518"/>
                  </a:cubicBezTo>
                  <a:cubicBezTo>
                    <a:pt x="2777" y="2507"/>
                    <a:pt x="2788" y="2503"/>
                    <a:pt x="2801" y="2503"/>
                  </a:cubicBezTo>
                  <a:cubicBezTo>
                    <a:pt x="2852" y="2503"/>
                    <a:pt x="2925" y="2569"/>
                    <a:pt x="2959" y="2569"/>
                  </a:cubicBezTo>
                  <a:cubicBezTo>
                    <a:pt x="2976" y="2569"/>
                    <a:pt x="2984" y="2554"/>
                    <a:pt x="2975" y="2508"/>
                  </a:cubicBezTo>
                  <a:lnTo>
                    <a:pt x="2975" y="2508"/>
                  </a:lnTo>
                  <a:cubicBezTo>
                    <a:pt x="3000" y="2524"/>
                    <a:pt x="3222" y="2555"/>
                    <a:pt x="3349" y="2555"/>
                  </a:cubicBezTo>
                  <a:cubicBezTo>
                    <a:pt x="3379" y="2555"/>
                    <a:pt x="3404" y="2553"/>
                    <a:pt x="3420" y="2549"/>
                  </a:cubicBezTo>
                  <a:cubicBezTo>
                    <a:pt x="3311" y="2440"/>
                    <a:pt x="3285" y="2405"/>
                    <a:pt x="3303" y="2405"/>
                  </a:cubicBezTo>
                  <a:cubicBezTo>
                    <a:pt x="3329" y="2405"/>
                    <a:pt x="3448" y="2479"/>
                    <a:pt x="3535" y="2497"/>
                  </a:cubicBezTo>
                  <a:cubicBezTo>
                    <a:pt x="3545" y="2435"/>
                    <a:pt x="3648" y="2383"/>
                    <a:pt x="3555" y="2321"/>
                  </a:cubicBezTo>
                  <a:cubicBezTo>
                    <a:pt x="3578" y="2321"/>
                    <a:pt x="3597" y="2322"/>
                    <a:pt x="3613" y="2322"/>
                  </a:cubicBezTo>
                  <a:cubicBezTo>
                    <a:pt x="3674" y="2322"/>
                    <a:pt x="3705" y="2315"/>
                    <a:pt x="3763" y="2259"/>
                  </a:cubicBezTo>
                  <a:cubicBezTo>
                    <a:pt x="3648" y="2197"/>
                    <a:pt x="3182" y="2217"/>
                    <a:pt x="3254" y="2114"/>
                  </a:cubicBezTo>
                  <a:lnTo>
                    <a:pt x="3254" y="2114"/>
                  </a:lnTo>
                  <a:cubicBezTo>
                    <a:pt x="3191" y="2126"/>
                    <a:pt x="3162" y="2136"/>
                    <a:pt x="3149" y="2136"/>
                  </a:cubicBezTo>
                  <a:cubicBezTo>
                    <a:pt x="3129" y="2136"/>
                    <a:pt x="3142" y="2117"/>
                    <a:pt x="3130" y="2062"/>
                  </a:cubicBezTo>
                  <a:lnTo>
                    <a:pt x="3130" y="2062"/>
                  </a:lnTo>
                  <a:cubicBezTo>
                    <a:pt x="3057" y="2142"/>
                    <a:pt x="2975" y="2183"/>
                    <a:pt x="2887" y="2183"/>
                  </a:cubicBezTo>
                  <a:cubicBezTo>
                    <a:pt x="2838" y="2183"/>
                    <a:pt x="2788" y="2171"/>
                    <a:pt x="2736" y="2145"/>
                  </a:cubicBezTo>
                  <a:cubicBezTo>
                    <a:pt x="2809" y="2072"/>
                    <a:pt x="2706" y="2031"/>
                    <a:pt x="2602" y="1990"/>
                  </a:cubicBezTo>
                  <a:cubicBezTo>
                    <a:pt x="2623" y="1979"/>
                    <a:pt x="2644" y="1958"/>
                    <a:pt x="2664" y="1886"/>
                  </a:cubicBezTo>
                  <a:cubicBezTo>
                    <a:pt x="2726" y="1927"/>
                    <a:pt x="2789" y="1969"/>
                    <a:pt x="2840" y="2010"/>
                  </a:cubicBezTo>
                  <a:cubicBezTo>
                    <a:pt x="2809" y="1917"/>
                    <a:pt x="3192" y="2010"/>
                    <a:pt x="3420" y="1896"/>
                  </a:cubicBezTo>
                  <a:cubicBezTo>
                    <a:pt x="3264" y="1740"/>
                    <a:pt x="3149" y="1649"/>
                    <a:pt x="3000" y="1649"/>
                  </a:cubicBezTo>
                  <a:cubicBezTo>
                    <a:pt x="2951" y="1649"/>
                    <a:pt x="2899" y="1658"/>
                    <a:pt x="2840" y="1679"/>
                  </a:cubicBezTo>
                  <a:cubicBezTo>
                    <a:pt x="2789" y="1544"/>
                    <a:pt x="3296" y="1513"/>
                    <a:pt x="2819" y="1430"/>
                  </a:cubicBezTo>
                  <a:cubicBezTo>
                    <a:pt x="2881" y="1336"/>
                    <a:pt x="3026" y="1326"/>
                    <a:pt x="3141" y="1253"/>
                  </a:cubicBezTo>
                  <a:cubicBezTo>
                    <a:pt x="3089" y="1202"/>
                    <a:pt x="3047" y="1202"/>
                    <a:pt x="2985" y="1171"/>
                  </a:cubicBezTo>
                  <a:cubicBezTo>
                    <a:pt x="3192" y="933"/>
                    <a:pt x="3047" y="1057"/>
                    <a:pt x="3047" y="808"/>
                  </a:cubicBezTo>
                  <a:lnTo>
                    <a:pt x="3047" y="808"/>
                  </a:lnTo>
                  <a:cubicBezTo>
                    <a:pt x="2789" y="891"/>
                    <a:pt x="2789" y="1161"/>
                    <a:pt x="2446" y="1274"/>
                  </a:cubicBezTo>
                  <a:cubicBezTo>
                    <a:pt x="2436" y="1162"/>
                    <a:pt x="232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3" y="909"/>
                    <a:pt x="2567" y="909"/>
                  </a:cubicBezTo>
                  <a:cubicBezTo>
                    <a:pt x="2609" y="909"/>
                    <a:pt x="2682" y="850"/>
                    <a:pt x="2768" y="850"/>
                  </a:cubicBezTo>
                  <a:cubicBezTo>
                    <a:pt x="2695" y="798"/>
                    <a:pt x="2623" y="735"/>
                    <a:pt x="2550" y="684"/>
                  </a:cubicBezTo>
                  <a:cubicBezTo>
                    <a:pt x="2565" y="680"/>
                    <a:pt x="2583" y="679"/>
                    <a:pt x="2601" y="679"/>
                  </a:cubicBezTo>
                  <a:cubicBezTo>
                    <a:pt x="2647" y="679"/>
                    <a:pt x="2700" y="687"/>
                    <a:pt x="2747" y="687"/>
                  </a:cubicBezTo>
                  <a:cubicBezTo>
                    <a:pt x="2784" y="687"/>
                    <a:pt x="2818" y="682"/>
                    <a:pt x="2840" y="663"/>
                  </a:cubicBezTo>
                  <a:cubicBezTo>
                    <a:pt x="2830" y="601"/>
                    <a:pt x="2778" y="570"/>
                    <a:pt x="2695" y="570"/>
                  </a:cubicBezTo>
                  <a:cubicBezTo>
                    <a:pt x="2830" y="528"/>
                    <a:pt x="2871" y="487"/>
                    <a:pt x="2819" y="435"/>
                  </a:cubicBezTo>
                  <a:lnTo>
                    <a:pt x="2819" y="435"/>
                  </a:lnTo>
                  <a:cubicBezTo>
                    <a:pt x="2731" y="513"/>
                    <a:pt x="2669" y="552"/>
                    <a:pt x="2632" y="552"/>
                  </a:cubicBezTo>
                  <a:cubicBezTo>
                    <a:pt x="2594" y="552"/>
                    <a:pt x="2581" y="513"/>
                    <a:pt x="2591" y="435"/>
                  </a:cubicBezTo>
                  <a:lnTo>
                    <a:pt x="2591" y="435"/>
                  </a:lnTo>
                  <a:cubicBezTo>
                    <a:pt x="2571" y="549"/>
                    <a:pt x="2508" y="622"/>
                    <a:pt x="2416" y="673"/>
                  </a:cubicBezTo>
                  <a:cubicBezTo>
                    <a:pt x="2477" y="561"/>
                    <a:pt x="2578" y="207"/>
                    <a:pt x="2601" y="207"/>
                  </a:cubicBezTo>
                  <a:cubicBezTo>
                    <a:pt x="2601" y="207"/>
                    <a:pt x="2602" y="207"/>
                    <a:pt x="2602" y="207"/>
                  </a:cubicBezTo>
                  <a:cubicBezTo>
                    <a:pt x="2592" y="196"/>
                    <a:pt x="2582" y="191"/>
                    <a:pt x="2572" y="191"/>
                  </a:cubicBezTo>
                  <a:cubicBezTo>
                    <a:pt x="2517" y="191"/>
                    <a:pt x="2455" y="321"/>
                    <a:pt x="2419" y="321"/>
                  </a:cubicBezTo>
                  <a:cubicBezTo>
                    <a:pt x="2418" y="321"/>
                    <a:pt x="2417" y="321"/>
                    <a:pt x="2416" y="321"/>
                  </a:cubicBezTo>
                  <a:cubicBezTo>
                    <a:pt x="2405" y="279"/>
                    <a:pt x="2353" y="0"/>
                    <a:pt x="2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flipH="1">
              <a:off x="5207907" y="4711021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590" y="207"/>
                  </a:moveTo>
                  <a:lnTo>
                    <a:pt x="2590" y="207"/>
                  </a:lnTo>
                  <a:cubicBezTo>
                    <a:pt x="2590" y="207"/>
                    <a:pt x="2590" y="208"/>
                    <a:pt x="2591" y="208"/>
                  </a:cubicBezTo>
                  <a:cubicBezTo>
                    <a:pt x="2590" y="207"/>
                    <a:pt x="2590" y="207"/>
                    <a:pt x="2590" y="207"/>
                  </a:cubicBezTo>
                  <a:close/>
                  <a:moveTo>
                    <a:pt x="3544" y="3026"/>
                  </a:moveTo>
                  <a:cubicBezTo>
                    <a:pt x="3544" y="3026"/>
                    <a:pt x="3544" y="3026"/>
                    <a:pt x="3544" y="3026"/>
                  </a:cubicBezTo>
                  <a:cubicBezTo>
                    <a:pt x="3544" y="3026"/>
                    <a:pt x="3544" y="3026"/>
                    <a:pt x="3544" y="3026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12"/>
                    <a:pt x="2218" y="581"/>
                    <a:pt x="2135" y="456"/>
                  </a:cubicBezTo>
                  <a:cubicBezTo>
                    <a:pt x="2098" y="519"/>
                    <a:pt x="2077" y="538"/>
                    <a:pt x="2057" y="538"/>
                  </a:cubicBezTo>
                  <a:cubicBezTo>
                    <a:pt x="2027" y="538"/>
                    <a:pt x="1998" y="494"/>
                    <a:pt x="1917" y="488"/>
                  </a:cubicBezTo>
                  <a:lnTo>
                    <a:pt x="1917" y="488"/>
                  </a:lnTo>
                  <a:cubicBezTo>
                    <a:pt x="1917" y="767"/>
                    <a:pt x="2114" y="788"/>
                    <a:pt x="2114" y="954"/>
                  </a:cubicBezTo>
                  <a:cubicBezTo>
                    <a:pt x="2072" y="902"/>
                    <a:pt x="2021" y="892"/>
                    <a:pt x="1969" y="892"/>
                  </a:cubicBezTo>
                  <a:cubicBezTo>
                    <a:pt x="1917" y="944"/>
                    <a:pt x="2052" y="1037"/>
                    <a:pt x="2062" y="1057"/>
                  </a:cubicBezTo>
                  <a:cubicBezTo>
                    <a:pt x="2023" y="1073"/>
                    <a:pt x="1990" y="1079"/>
                    <a:pt x="1961" y="1079"/>
                  </a:cubicBezTo>
                  <a:cubicBezTo>
                    <a:pt x="1848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57"/>
                    <a:pt x="1679" y="1089"/>
                    <a:pt x="1752" y="1130"/>
                  </a:cubicBezTo>
                  <a:cubicBezTo>
                    <a:pt x="1689" y="1130"/>
                    <a:pt x="1658" y="1151"/>
                    <a:pt x="1637" y="1193"/>
                  </a:cubicBezTo>
                  <a:cubicBezTo>
                    <a:pt x="1637" y="1223"/>
                    <a:pt x="1814" y="1285"/>
                    <a:pt x="1835" y="1368"/>
                  </a:cubicBezTo>
                  <a:cubicBezTo>
                    <a:pt x="1823" y="1367"/>
                    <a:pt x="1811" y="1366"/>
                    <a:pt x="1801" y="1366"/>
                  </a:cubicBezTo>
                  <a:cubicBezTo>
                    <a:pt x="1745" y="1366"/>
                    <a:pt x="1703" y="1387"/>
                    <a:pt x="1669" y="1430"/>
                  </a:cubicBezTo>
                  <a:cubicBezTo>
                    <a:pt x="1674" y="1490"/>
                    <a:pt x="1764" y="1507"/>
                    <a:pt x="1856" y="1507"/>
                  </a:cubicBezTo>
                  <a:cubicBezTo>
                    <a:pt x="1940" y="1507"/>
                    <a:pt x="2027" y="1493"/>
                    <a:pt x="2052" y="1483"/>
                  </a:cubicBezTo>
                  <a:lnTo>
                    <a:pt x="2052" y="1483"/>
                  </a:lnTo>
                  <a:cubicBezTo>
                    <a:pt x="2083" y="1524"/>
                    <a:pt x="2052" y="1555"/>
                    <a:pt x="1980" y="1576"/>
                  </a:cubicBezTo>
                  <a:cubicBezTo>
                    <a:pt x="2005" y="1601"/>
                    <a:pt x="2063" y="1605"/>
                    <a:pt x="2124" y="1605"/>
                  </a:cubicBezTo>
                  <a:cubicBezTo>
                    <a:pt x="2150" y="1605"/>
                    <a:pt x="2177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19"/>
                    <a:pt x="2222" y="1719"/>
                  </a:cubicBezTo>
                  <a:cubicBezTo>
                    <a:pt x="2076" y="1719"/>
                    <a:pt x="1833" y="1647"/>
                    <a:pt x="1757" y="1647"/>
                  </a:cubicBezTo>
                  <a:cubicBezTo>
                    <a:pt x="1719" y="1647"/>
                    <a:pt x="1723" y="1665"/>
                    <a:pt x="1803" y="1721"/>
                  </a:cubicBezTo>
                  <a:cubicBezTo>
                    <a:pt x="1572" y="1693"/>
                    <a:pt x="1492" y="1595"/>
                    <a:pt x="1377" y="1595"/>
                  </a:cubicBezTo>
                  <a:cubicBezTo>
                    <a:pt x="1317" y="1595"/>
                    <a:pt x="1247" y="1622"/>
                    <a:pt x="1140" y="1700"/>
                  </a:cubicBezTo>
                  <a:cubicBezTo>
                    <a:pt x="1254" y="1731"/>
                    <a:pt x="1358" y="1752"/>
                    <a:pt x="1471" y="1783"/>
                  </a:cubicBezTo>
                  <a:cubicBezTo>
                    <a:pt x="1381" y="1859"/>
                    <a:pt x="1372" y="1883"/>
                    <a:pt x="1399" y="1883"/>
                  </a:cubicBezTo>
                  <a:cubicBezTo>
                    <a:pt x="1446" y="1883"/>
                    <a:pt x="1602" y="1813"/>
                    <a:pt x="1641" y="1813"/>
                  </a:cubicBezTo>
                  <a:cubicBezTo>
                    <a:pt x="1644" y="1813"/>
                    <a:pt x="1646" y="1813"/>
                    <a:pt x="1648" y="1814"/>
                  </a:cubicBezTo>
                  <a:cubicBezTo>
                    <a:pt x="1499" y="1915"/>
                    <a:pt x="1506" y="1945"/>
                    <a:pt x="1568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52" y="1990"/>
                    <a:pt x="1731" y="2042"/>
                  </a:cubicBezTo>
                  <a:cubicBezTo>
                    <a:pt x="1765" y="2054"/>
                    <a:pt x="1805" y="2059"/>
                    <a:pt x="1848" y="2059"/>
                  </a:cubicBezTo>
                  <a:cubicBezTo>
                    <a:pt x="1997" y="2059"/>
                    <a:pt x="2187" y="1988"/>
                    <a:pt x="2332" y="1835"/>
                  </a:cubicBezTo>
                  <a:lnTo>
                    <a:pt x="2332" y="1835"/>
                  </a:lnTo>
                  <a:cubicBezTo>
                    <a:pt x="2445" y="2061"/>
                    <a:pt x="2313" y="2105"/>
                    <a:pt x="2139" y="2105"/>
                  </a:cubicBezTo>
                  <a:cubicBezTo>
                    <a:pt x="2024" y="2105"/>
                    <a:pt x="1891" y="2086"/>
                    <a:pt x="1796" y="2086"/>
                  </a:cubicBezTo>
                  <a:cubicBezTo>
                    <a:pt x="1704" y="2086"/>
                    <a:pt x="1647" y="2105"/>
                    <a:pt x="1679" y="2176"/>
                  </a:cubicBezTo>
                  <a:cubicBezTo>
                    <a:pt x="1645" y="2167"/>
                    <a:pt x="1551" y="2151"/>
                    <a:pt x="1456" y="2151"/>
                  </a:cubicBezTo>
                  <a:cubicBezTo>
                    <a:pt x="1348" y="2151"/>
                    <a:pt x="1240" y="2172"/>
                    <a:pt x="1223" y="2249"/>
                  </a:cubicBezTo>
                  <a:cubicBezTo>
                    <a:pt x="121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7" y="2520"/>
                  </a:cubicBezTo>
                  <a:cubicBezTo>
                    <a:pt x="1383" y="2520"/>
                    <a:pt x="1339" y="2530"/>
                    <a:pt x="129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68" y="2671"/>
                    <a:pt x="1229" y="2651"/>
                    <a:pt x="1203" y="2651"/>
                  </a:cubicBezTo>
                  <a:cubicBezTo>
                    <a:pt x="1162" y="2651"/>
                    <a:pt x="1152" y="2701"/>
                    <a:pt x="1022" y="2701"/>
                  </a:cubicBezTo>
                  <a:cubicBezTo>
                    <a:pt x="997" y="2701"/>
                    <a:pt x="968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58" y="2871"/>
                    <a:pt x="1358" y="3026"/>
                  </a:cubicBezTo>
                  <a:cubicBezTo>
                    <a:pt x="1383" y="2999"/>
                    <a:pt x="1409" y="2987"/>
                    <a:pt x="1434" y="2987"/>
                  </a:cubicBezTo>
                  <a:cubicBezTo>
                    <a:pt x="1540" y="2987"/>
                    <a:pt x="1644" y="3196"/>
                    <a:pt x="1762" y="3254"/>
                  </a:cubicBezTo>
                  <a:cubicBezTo>
                    <a:pt x="1694" y="3272"/>
                    <a:pt x="1614" y="3275"/>
                    <a:pt x="1529" y="3275"/>
                  </a:cubicBezTo>
                  <a:cubicBezTo>
                    <a:pt x="1472" y="3275"/>
                    <a:pt x="1413" y="3274"/>
                    <a:pt x="1355" y="3274"/>
                  </a:cubicBezTo>
                  <a:cubicBezTo>
                    <a:pt x="1194" y="3274"/>
                    <a:pt x="1041" y="3286"/>
                    <a:pt x="953" y="3378"/>
                  </a:cubicBezTo>
                  <a:cubicBezTo>
                    <a:pt x="1034" y="3500"/>
                    <a:pt x="1272" y="3680"/>
                    <a:pt x="1429" y="3680"/>
                  </a:cubicBezTo>
                  <a:cubicBezTo>
                    <a:pt x="1433" y="3680"/>
                    <a:pt x="1437" y="3680"/>
                    <a:pt x="1441" y="3679"/>
                  </a:cubicBezTo>
                  <a:lnTo>
                    <a:pt x="1441" y="3679"/>
                  </a:lnTo>
                  <a:cubicBezTo>
                    <a:pt x="1430" y="3751"/>
                    <a:pt x="933" y="3751"/>
                    <a:pt x="861" y="3751"/>
                  </a:cubicBezTo>
                  <a:cubicBezTo>
                    <a:pt x="822" y="3937"/>
                    <a:pt x="1286" y="4012"/>
                    <a:pt x="1506" y="4012"/>
                  </a:cubicBezTo>
                  <a:cubicBezTo>
                    <a:pt x="1520" y="4012"/>
                    <a:pt x="1533" y="4011"/>
                    <a:pt x="1544" y="4011"/>
                  </a:cubicBezTo>
                  <a:lnTo>
                    <a:pt x="1544" y="4011"/>
                  </a:lnTo>
                  <a:cubicBezTo>
                    <a:pt x="1358" y="4083"/>
                    <a:pt x="964" y="4373"/>
                    <a:pt x="674" y="4405"/>
                  </a:cubicBezTo>
                  <a:cubicBezTo>
                    <a:pt x="858" y="4620"/>
                    <a:pt x="1050" y="4678"/>
                    <a:pt x="1241" y="4678"/>
                  </a:cubicBezTo>
                  <a:cubicBezTo>
                    <a:pt x="1436" y="4678"/>
                    <a:pt x="1630" y="4617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8"/>
                    <a:pt x="1306" y="4788"/>
                  </a:cubicBezTo>
                  <a:cubicBezTo>
                    <a:pt x="1351" y="4860"/>
                    <a:pt x="1412" y="4893"/>
                    <a:pt x="1482" y="4893"/>
                  </a:cubicBezTo>
                  <a:cubicBezTo>
                    <a:pt x="1492" y="4893"/>
                    <a:pt x="1503" y="4893"/>
                    <a:pt x="1513" y="4891"/>
                  </a:cubicBezTo>
                  <a:lnTo>
                    <a:pt x="1513" y="4891"/>
                  </a:lnTo>
                  <a:cubicBezTo>
                    <a:pt x="1442" y="4950"/>
                    <a:pt x="1336" y="4966"/>
                    <a:pt x="1217" y="4966"/>
                  </a:cubicBezTo>
                  <a:cubicBezTo>
                    <a:pt x="1068" y="4966"/>
                    <a:pt x="901" y="4941"/>
                    <a:pt x="756" y="4941"/>
                  </a:cubicBezTo>
                  <a:cubicBezTo>
                    <a:pt x="628" y="4941"/>
                    <a:pt x="518" y="4961"/>
                    <a:pt x="456" y="5036"/>
                  </a:cubicBezTo>
                  <a:cubicBezTo>
                    <a:pt x="508" y="5088"/>
                    <a:pt x="570" y="5119"/>
                    <a:pt x="643" y="5130"/>
                  </a:cubicBezTo>
                  <a:cubicBezTo>
                    <a:pt x="478" y="5252"/>
                    <a:pt x="550" y="5295"/>
                    <a:pt x="656" y="5295"/>
                  </a:cubicBezTo>
                  <a:cubicBezTo>
                    <a:pt x="731" y="5295"/>
                    <a:pt x="822" y="5274"/>
                    <a:pt x="861" y="5243"/>
                  </a:cubicBezTo>
                  <a:lnTo>
                    <a:pt x="861" y="5243"/>
                  </a:lnTo>
                  <a:cubicBezTo>
                    <a:pt x="891" y="5275"/>
                    <a:pt x="798" y="5316"/>
                    <a:pt x="829" y="5358"/>
                  </a:cubicBezTo>
                  <a:cubicBezTo>
                    <a:pt x="863" y="5347"/>
                    <a:pt x="891" y="5343"/>
                    <a:pt x="914" y="5343"/>
                  </a:cubicBezTo>
                  <a:cubicBezTo>
                    <a:pt x="966" y="5343"/>
                    <a:pt x="999" y="5362"/>
                    <a:pt x="1041" y="5362"/>
                  </a:cubicBezTo>
                  <a:cubicBezTo>
                    <a:pt x="1072" y="5362"/>
                    <a:pt x="1108" y="5352"/>
                    <a:pt x="1161" y="5316"/>
                  </a:cubicBezTo>
                  <a:lnTo>
                    <a:pt x="1161" y="5316"/>
                  </a:lnTo>
                  <a:cubicBezTo>
                    <a:pt x="1155" y="5409"/>
                    <a:pt x="1150" y="5447"/>
                    <a:pt x="1172" y="5447"/>
                  </a:cubicBezTo>
                  <a:cubicBezTo>
                    <a:pt x="1191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85" y="5482"/>
                    <a:pt x="1534" y="5503"/>
                    <a:pt x="1648" y="5503"/>
                  </a:cubicBezTo>
                  <a:cubicBezTo>
                    <a:pt x="1555" y="5617"/>
                    <a:pt x="1417" y="5648"/>
                    <a:pt x="1274" y="5648"/>
                  </a:cubicBezTo>
                  <a:cubicBezTo>
                    <a:pt x="1130" y="5648"/>
                    <a:pt x="980" y="5617"/>
                    <a:pt x="861" y="5607"/>
                  </a:cubicBezTo>
                  <a:lnTo>
                    <a:pt x="861" y="5607"/>
                  </a:lnTo>
                  <a:cubicBezTo>
                    <a:pt x="922" y="5693"/>
                    <a:pt x="931" y="5722"/>
                    <a:pt x="893" y="5722"/>
                  </a:cubicBezTo>
                  <a:cubicBezTo>
                    <a:pt x="836" y="5722"/>
                    <a:pt x="667" y="5654"/>
                    <a:pt x="405" y="5616"/>
                  </a:cubicBezTo>
                  <a:lnTo>
                    <a:pt x="405" y="5616"/>
                  </a:lnTo>
                  <a:cubicBezTo>
                    <a:pt x="488" y="5699"/>
                    <a:pt x="580" y="5741"/>
                    <a:pt x="674" y="5752"/>
                  </a:cubicBezTo>
                  <a:cubicBezTo>
                    <a:pt x="469" y="5779"/>
                    <a:pt x="692" y="5933"/>
                    <a:pt x="905" y="5933"/>
                  </a:cubicBezTo>
                  <a:cubicBezTo>
                    <a:pt x="928" y="5933"/>
                    <a:pt x="952" y="5931"/>
                    <a:pt x="974" y="5927"/>
                  </a:cubicBezTo>
                  <a:lnTo>
                    <a:pt x="974" y="5927"/>
                  </a:lnTo>
                  <a:cubicBezTo>
                    <a:pt x="931" y="5983"/>
                    <a:pt x="972" y="6013"/>
                    <a:pt x="1025" y="6013"/>
                  </a:cubicBezTo>
                  <a:cubicBezTo>
                    <a:pt x="1062" y="6013"/>
                    <a:pt x="1105" y="5999"/>
                    <a:pt x="1130" y="5969"/>
                  </a:cubicBezTo>
                  <a:lnTo>
                    <a:pt x="1130" y="5969"/>
                  </a:lnTo>
                  <a:cubicBezTo>
                    <a:pt x="1063" y="6066"/>
                    <a:pt x="1053" y="6113"/>
                    <a:pt x="1098" y="6113"/>
                  </a:cubicBezTo>
                  <a:cubicBezTo>
                    <a:pt x="1129" y="6113"/>
                    <a:pt x="1189" y="6089"/>
                    <a:pt x="1275" y="6042"/>
                  </a:cubicBezTo>
                  <a:lnTo>
                    <a:pt x="1275" y="6042"/>
                  </a:lnTo>
                  <a:cubicBezTo>
                    <a:pt x="1140" y="6353"/>
                    <a:pt x="177" y="6145"/>
                    <a:pt x="332" y="6353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8" y="6326"/>
                    <a:pt x="42" y="6353"/>
                  </a:cubicBezTo>
                  <a:cubicBezTo>
                    <a:pt x="59" y="6370"/>
                    <a:pt x="295" y="6696"/>
                    <a:pt x="467" y="6696"/>
                  </a:cubicBezTo>
                  <a:cubicBezTo>
                    <a:pt x="497" y="6696"/>
                    <a:pt x="525" y="6686"/>
                    <a:pt x="550" y="6663"/>
                  </a:cubicBezTo>
                  <a:lnTo>
                    <a:pt x="550" y="6663"/>
                  </a:lnTo>
                  <a:cubicBezTo>
                    <a:pt x="798" y="6839"/>
                    <a:pt x="332" y="6860"/>
                    <a:pt x="270" y="6871"/>
                  </a:cubicBezTo>
                  <a:cubicBezTo>
                    <a:pt x="328" y="6922"/>
                    <a:pt x="387" y="6942"/>
                    <a:pt x="454" y="6942"/>
                  </a:cubicBezTo>
                  <a:cubicBezTo>
                    <a:pt x="481" y="6942"/>
                    <a:pt x="509" y="6939"/>
                    <a:pt x="539" y="6933"/>
                  </a:cubicBezTo>
                  <a:lnTo>
                    <a:pt x="539" y="6933"/>
                  </a:lnTo>
                  <a:cubicBezTo>
                    <a:pt x="463" y="6975"/>
                    <a:pt x="379" y="7060"/>
                    <a:pt x="449" y="7060"/>
                  </a:cubicBezTo>
                  <a:cubicBezTo>
                    <a:pt x="464" y="7060"/>
                    <a:pt x="487" y="7056"/>
                    <a:pt x="518" y="7046"/>
                  </a:cubicBezTo>
                  <a:lnTo>
                    <a:pt x="518" y="7046"/>
                  </a:lnTo>
                  <a:cubicBezTo>
                    <a:pt x="480" y="7090"/>
                    <a:pt x="529" y="7102"/>
                    <a:pt x="588" y="7102"/>
                  </a:cubicBezTo>
                  <a:cubicBezTo>
                    <a:pt x="640" y="7102"/>
                    <a:pt x="701" y="7093"/>
                    <a:pt x="716" y="7088"/>
                  </a:cubicBezTo>
                  <a:lnTo>
                    <a:pt x="716" y="7088"/>
                  </a:lnTo>
                  <a:cubicBezTo>
                    <a:pt x="746" y="7150"/>
                    <a:pt x="663" y="7161"/>
                    <a:pt x="881" y="7171"/>
                  </a:cubicBezTo>
                  <a:cubicBezTo>
                    <a:pt x="826" y="7230"/>
                    <a:pt x="715" y="7245"/>
                    <a:pt x="593" y="7245"/>
                  </a:cubicBezTo>
                  <a:cubicBezTo>
                    <a:pt x="469" y="7245"/>
                    <a:pt x="335" y="7230"/>
                    <a:pt x="239" y="7230"/>
                  </a:cubicBezTo>
                  <a:cubicBezTo>
                    <a:pt x="215" y="7230"/>
                    <a:pt x="195" y="7231"/>
                    <a:pt x="177" y="7233"/>
                  </a:cubicBezTo>
                  <a:cubicBezTo>
                    <a:pt x="336" y="7320"/>
                    <a:pt x="337" y="7332"/>
                    <a:pt x="287" y="7332"/>
                  </a:cubicBezTo>
                  <a:cubicBezTo>
                    <a:pt x="266" y="7332"/>
                    <a:pt x="237" y="7330"/>
                    <a:pt x="206" y="7330"/>
                  </a:cubicBezTo>
                  <a:cubicBezTo>
                    <a:pt x="141" y="7330"/>
                    <a:pt x="70" y="7340"/>
                    <a:pt x="62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9" y="7438"/>
                    <a:pt x="361" y="7406"/>
                    <a:pt x="394" y="7399"/>
                  </a:cubicBezTo>
                  <a:lnTo>
                    <a:pt x="394" y="7399"/>
                  </a:lnTo>
                  <a:cubicBezTo>
                    <a:pt x="269" y="7545"/>
                    <a:pt x="386" y="7602"/>
                    <a:pt x="511" y="7602"/>
                  </a:cubicBezTo>
                  <a:cubicBezTo>
                    <a:pt x="573" y="7602"/>
                    <a:pt x="636" y="7588"/>
                    <a:pt x="674" y="7564"/>
                  </a:cubicBezTo>
                  <a:lnTo>
                    <a:pt x="674" y="7564"/>
                  </a:lnTo>
                  <a:cubicBezTo>
                    <a:pt x="684" y="7606"/>
                    <a:pt x="674" y="7658"/>
                    <a:pt x="663" y="7710"/>
                  </a:cubicBezTo>
                  <a:cubicBezTo>
                    <a:pt x="425" y="7762"/>
                    <a:pt x="124" y="7813"/>
                    <a:pt x="104" y="7824"/>
                  </a:cubicBezTo>
                  <a:cubicBezTo>
                    <a:pt x="104" y="7867"/>
                    <a:pt x="124" y="7885"/>
                    <a:pt x="167" y="7885"/>
                  </a:cubicBezTo>
                  <a:cubicBezTo>
                    <a:pt x="187" y="7885"/>
                    <a:pt x="210" y="7882"/>
                    <a:pt x="239" y="7875"/>
                  </a:cubicBezTo>
                  <a:lnTo>
                    <a:pt x="239" y="7875"/>
                  </a:lnTo>
                  <a:cubicBezTo>
                    <a:pt x="218" y="7896"/>
                    <a:pt x="0" y="7979"/>
                    <a:pt x="21" y="8041"/>
                  </a:cubicBezTo>
                  <a:cubicBezTo>
                    <a:pt x="115" y="8020"/>
                    <a:pt x="207" y="8000"/>
                    <a:pt x="290" y="7979"/>
                  </a:cubicBezTo>
                  <a:lnTo>
                    <a:pt x="290" y="7979"/>
                  </a:lnTo>
                  <a:cubicBezTo>
                    <a:pt x="228" y="8077"/>
                    <a:pt x="226" y="8142"/>
                    <a:pt x="296" y="8142"/>
                  </a:cubicBezTo>
                  <a:cubicBezTo>
                    <a:pt x="329" y="8142"/>
                    <a:pt x="379" y="8127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5" y="8168"/>
                  </a:cubicBezTo>
                  <a:cubicBezTo>
                    <a:pt x="611" y="8168"/>
                    <a:pt x="723" y="8142"/>
                    <a:pt x="828" y="8142"/>
                  </a:cubicBezTo>
                  <a:cubicBezTo>
                    <a:pt x="846" y="8142"/>
                    <a:pt x="864" y="8143"/>
                    <a:pt x="881" y="8145"/>
                  </a:cubicBezTo>
                  <a:cubicBezTo>
                    <a:pt x="778" y="8186"/>
                    <a:pt x="633" y="8186"/>
                    <a:pt x="550" y="8280"/>
                  </a:cubicBezTo>
                  <a:cubicBezTo>
                    <a:pt x="580" y="8292"/>
                    <a:pt x="613" y="8297"/>
                    <a:pt x="646" y="8297"/>
                  </a:cubicBezTo>
                  <a:cubicBezTo>
                    <a:pt x="670" y="8297"/>
                    <a:pt x="694" y="8294"/>
                    <a:pt x="716" y="8290"/>
                  </a:cubicBezTo>
                  <a:lnTo>
                    <a:pt x="716" y="8290"/>
                  </a:lnTo>
                  <a:cubicBezTo>
                    <a:pt x="633" y="8331"/>
                    <a:pt x="612" y="8373"/>
                    <a:pt x="643" y="8425"/>
                  </a:cubicBezTo>
                  <a:cubicBezTo>
                    <a:pt x="736" y="8404"/>
                    <a:pt x="819" y="8373"/>
                    <a:pt x="902" y="8342"/>
                  </a:cubicBezTo>
                  <a:lnTo>
                    <a:pt x="902" y="8342"/>
                  </a:lnTo>
                  <a:cubicBezTo>
                    <a:pt x="833" y="8475"/>
                    <a:pt x="900" y="8523"/>
                    <a:pt x="995" y="8523"/>
                  </a:cubicBezTo>
                  <a:cubicBezTo>
                    <a:pt x="1085" y="8523"/>
                    <a:pt x="1198" y="8480"/>
                    <a:pt x="1244" y="8425"/>
                  </a:cubicBezTo>
                  <a:cubicBezTo>
                    <a:pt x="1262" y="8502"/>
                    <a:pt x="1278" y="8534"/>
                    <a:pt x="1301" y="8534"/>
                  </a:cubicBezTo>
                  <a:cubicBezTo>
                    <a:pt x="1331" y="8534"/>
                    <a:pt x="1371" y="8484"/>
                    <a:pt x="1441" y="8414"/>
                  </a:cubicBezTo>
                  <a:cubicBezTo>
                    <a:pt x="1457" y="8508"/>
                    <a:pt x="1498" y="8542"/>
                    <a:pt x="1550" y="8542"/>
                  </a:cubicBezTo>
                  <a:cubicBezTo>
                    <a:pt x="1692" y="8542"/>
                    <a:pt x="1919" y="8289"/>
                    <a:pt x="1984" y="8289"/>
                  </a:cubicBezTo>
                  <a:cubicBezTo>
                    <a:pt x="1998" y="8289"/>
                    <a:pt x="2005" y="8301"/>
                    <a:pt x="2000" y="8331"/>
                  </a:cubicBezTo>
                  <a:cubicBezTo>
                    <a:pt x="2052" y="8280"/>
                    <a:pt x="2093" y="8238"/>
                    <a:pt x="2135" y="8186"/>
                  </a:cubicBezTo>
                  <a:cubicBezTo>
                    <a:pt x="2158" y="8216"/>
                    <a:pt x="2172" y="8229"/>
                    <a:pt x="2180" y="8229"/>
                  </a:cubicBezTo>
                  <a:cubicBezTo>
                    <a:pt x="2199" y="8229"/>
                    <a:pt x="2193" y="8171"/>
                    <a:pt x="2208" y="8093"/>
                  </a:cubicBezTo>
                  <a:cubicBezTo>
                    <a:pt x="2456" y="8207"/>
                    <a:pt x="2280" y="8487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5" y="8414"/>
                    <a:pt x="2715" y="8269"/>
                  </a:cubicBezTo>
                  <a:cubicBezTo>
                    <a:pt x="2717" y="8269"/>
                    <a:pt x="2718" y="8269"/>
                    <a:pt x="2720" y="8269"/>
                  </a:cubicBezTo>
                  <a:cubicBezTo>
                    <a:pt x="2786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7"/>
                    <a:pt x="3380" y="8517"/>
                  </a:cubicBezTo>
                  <a:cubicBezTo>
                    <a:pt x="3515" y="8517"/>
                    <a:pt x="3602" y="8472"/>
                    <a:pt x="3534" y="8363"/>
                  </a:cubicBezTo>
                  <a:lnTo>
                    <a:pt x="3534" y="8363"/>
                  </a:lnTo>
                  <a:cubicBezTo>
                    <a:pt x="3596" y="8388"/>
                    <a:pt x="3843" y="8484"/>
                    <a:pt x="4004" y="8484"/>
                  </a:cubicBezTo>
                  <a:cubicBezTo>
                    <a:pt x="4111" y="8484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0" y="8358"/>
                    <a:pt x="4458" y="8448"/>
                    <a:pt x="4580" y="8448"/>
                  </a:cubicBezTo>
                  <a:cubicBezTo>
                    <a:pt x="4592" y="8448"/>
                    <a:pt x="4602" y="8447"/>
                    <a:pt x="4611" y="8446"/>
                  </a:cubicBezTo>
                  <a:cubicBezTo>
                    <a:pt x="4555" y="8351"/>
                    <a:pt x="4580" y="8337"/>
                    <a:pt x="4609" y="8337"/>
                  </a:cubicBezTo>
                  <a:cubicBezTo>
                    <a:pt x="4623" y="8337"/>
                    <a:pt x="4637" y="8339"/>
                    <a:pt x="4646" y="8339"/>
                  </a:cubicBezTo>
                  <a:cubicBezTo>
                    <a:pt x="4665" y="8339"/>
                    <a:pt x="4659" y="8326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69"/>
                    <a:pt x="4713" y="8443"/>
                    <a:pt x="4728" y="8443"/>
                  </a:cubicBezTo>
                  <a:cubicBezTo>
                    <a:pt x="4741" y="8443"/>
                    <a:pt x="4810" y="8380"/>
                    <a:pt x="4994" y="8176"/>
                  </a:cubicBezTo>
                  <a:cubicBezTo>
                    <a:pt x="4787" y="8155"/>
                    <a:pt x="4538" y="8145"/>
                    <a:pt x="4352" y="8031"/>
                  </a:cubicBezTo>
                  <a:cubicBezTo>
                    <a:pt x="4366" y="8010"/>
                    <a:pt x="4385" y="8003"/>
                    <a:pt x="4404" y="8003"/>
                  </a:cubicBezTo>
                  <a:cubicBezTo>
                    <a:pt x="4445" y="8003"/>
                    <a:pt x="4489" y="8033"/>
                    <a:pt x="4499" y="8033"/>
                  </a:cubicBezTo>
                  <a:cubicBezTo>
                    <a:pt x="4505" y="8033"/>
                    <a:pt x="4495" y="8019"/>
                    <a:pt x="4456" y="7969"/>
                  </a:cubicBezTo>
                  <a:cubicBezTo>
                    <a:pt x="4513" y="7969"/>
                    <a:pt x="4557" y="7971"/>
                    <a:pt x="4588" y="7971"/>
                  </a:cubicBezTo>
                  <a:cubicBezTo>
                    <a:pt x="4658" y="7971"/>
                    <a:pt x="4656" y="7961"/>
                    <a:pt x="4570" y="7896"/>
                  </a:cubicBezTo>
                  <a:cubicBezTo>
                    <a:pt x="4819" y="7886"/>
                    <a:pt x="4839" y="7855"/>
                    <a:pt x="4653" y="7813"/>
                  </a:cubicBezTo>
                  <a:cubicBezTo>
                    <a:pt x="4798" y="7804"/>
                    <a:pt x="4826" y="7775"/>
                    <a:pt x="4725" y="7720"/>
                  </a:cubicBezTo>
                  <a:lnTo>
                    <a:pt x="4725" y="7720"/>
                  </a:lnTo>
                  <a:cubicBezTo>
                    <a:pt x="4781" y="7749"/>
                    <a:pt x="4827" y="7763"/>
                    <a:pt x="4861" y="7763"/>
                  </a:cubicBezTo>
                  <a:cubicBezTo>
                    <a:pt x="4903" y="7763"/>
                    <a:pt x="4927" y="7742"/>
                    <a:pt x="4932" y="7700"/>
                  </a:cubicBezTo>
                  <a:cubicBezTo>
                    <a:pt x="4715" y="7606"/>
                    <a:pt x="4725" y="7627"/>
                    <a:pt x="4974" y="7606"/>
                  </a:cubicBezTo>
                  <a:cubicBezTo>
                    <a:pt x="4980" y="7534"/>
                    <a:pt x="4941" y="7499"/>
                    <a:pt x="4859" y="7499"/>
                  </a:cubicBezTo>
                  <a:cubicBezTo>
                    <a:pt x="4812" y="7499"/>
                    <a:pt x="4750" y="7511"/>
                    <a:pt x="4674" y="7534"/>
                  </a:cubicBezTo>
                  <a:cubicBezTo>
                    <a:pt x="4684" y="7461"/>
                    <a:pt x="5067" y="7472"/>
                    <a:pt x="5005" y="7357"/>
                  </a:cubicBezTo>
                  <a:lnTo>
                    <a:pt x="5005" y="7357"/>
                  </a:lnTo>
                  <a:cubicBezTo>
                    <a:pt x="4891" y="7389"/>
                    <a:pt x="4787" y="7409"/>
                    <a:pt x="4674" y="7430"/>
                  </a:cubicBezTo>
                  <a:cubicBezTo>
                    <a:pt x="4787" y="7389"/>
                    <a:pt x="4819" y="7347"/>
                    <a:pt x="4777" y="7295"/>
                  </a:cubicBezTo>
                  <a:lnTo>
                    <a:pt x="4777" y="7295"/>
                  </a:lnTo>
                  <a:cubicBezTo>
                    <a:pt x="4597" y="7331"/>
                    <a:pt x="4402" y="7373"/>
                    <a:pt x="4214" y="7373"/>
                  </a:cubicBezTo>
                  <a:cubicBezTo>
                    <a:pt x="3971" y="7373"/>
                    <a:pt x="3740" y="7303"/>
                    <a:pt x="3564" y="7057"/>
                  </a:cubicBezTo>
                  <a:lnTo>
                    <a:pt x="3564" y="7057"/>
                  </a:lnTo>
                  <a:cubicBezTo>
                    <a:pt x="3669" y="7122"/>
                    <a:pt x="3713" y="7139"/>
                    <a:pt x="3732" y="7139"/>
                  </a:cubicBezTo>
                  <a:cubicBezTo>
                    <a:pt x="3753" y="7139"/>
                    <a:pt x="3746" y="7120"/>
                    <a:pt x="3755" y="7120"/>
                  </a:cubicBezTo>
                  <a:cubicBezTo>
                    <a:pt x="3765" y="7120"/>
                    <a:pt x="3793" y="7140"/>
                    <a:pt x="3886" y="7223"/>
                  </a:cubicBezTo>
                  <a:cubicBezTo>
                    <a:pt x="3872" y="7118"/>
                    <a:pt x="3864" y="7077"/>
                    <a:pt x="3884" y="7077"/>
                  </a:cubicBezTo>
                  <a:cubicBezTo>
                    <a:pt x="3907" y="7077"/>
                    <a:pt x="3969" y="7134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76" y="7140"/>
                    <a:pt x="4456" y="7088"/>
                    <a:pt x="4352" y="7026"/>
                  </a:cubicBezTo>
                  <a:cubicBezTo>
                    <a:pt x="4372" y="7016"/>
                    <a:pt x="4788" y="6942"/>
                    <a:pt x="4870" y="6942"/>
                  </a:cubicBezTo>
                  <a:cubicBezTo>
                    <a:pt x="4875" y="6942"/>
                    <a:pt x="4878" y="6942"/>
                    <a:pt x="4881" y="6943"/>
                  </a:cubicBezTo>
                  <a:lnTo>
                    <a:pt x="4663" y="6818"/>
                  </a:lnTo>
                  <a:cubicBezTo>
                    <a:pt x="4671" y="6818"/>
                    <a:pt x="4679" y="6817"/>
                    <a:pt x="4687" y="6817"/>
                  </a:cubicBezTo>
                  <a:cubicBezTo>
                    <a:pt x="4764" y="6817"/>
                    <a:pt x="4838" y="6844"/>
                    <a:pt x="4910" y="6844"/>
                  </a:cubicBezTo>
                  <a:cubicBezTo>
                    <a:pt x="4945" y="6844"/>
                    <a:pt x="4980" y="6838"/>
                    <a:pt x="5015" y="6818"/>
                  </a:cubicBezTo>
                  <a:cubicBezTo>
                    <a:pt x="4963" y="6775"/>
                    <a:pt x="4911" y="6754"/>
                    <a:pt x="4847" y="6754"/>
                  </a:cubicBezTo>
                  <a:cubicBezTo>
                    <a:pt x="4834" y="6754"/>
                    <a:pt x="4821" y="6755"/>
                    <a:pt x="4808" y="6756"/>
                  </a:cubicBezTo>
                  <a:cubicBezTo>
                    <a:pt x="4922" y="6694"/>
                    <a:pt x="3741" y="6581"/>
                    <a:pt x="3534" y="6373"/>
                  </a:cubicBezTo>
                  <a:cubicBezTo>
                    <a:pt x="3719" y="6356"/>
                    <a:pt x="3858" y="6352"/>
                    <a:pt x="3971" y="6352"/>
                  </a:cubicBezTo>
                  <a:cubicBezTo>
                    <a:pt x="4075" y="6352"/>
                    <a:pt x="4156" y="6356"/>
                    <a:pt x="4232" y="6356"/>
                  </a:cubicBezTo>
                  <a:cubicBezTo>
                    <a:pt x="4430" y="6356"/>
                    <a:pt x="4587" y="6333"/>
                    <a:pt x="4984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64" y="5969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9"/>
                    <a:pt x="5031" y="5939"/>
                  </a:cubicBezTo>
                  <a:cubicBezTo>
                    <a:pt x="4868" y="5939"/>
                    <a:pt x="4142" y="5813"/>
                    <a:pt x="4073" y="5782"/>
                  </a:cubicBezTo>
                  <a:cubicBezTo>
                    <a:pt x="4143" y="5730"/>
                    <a:pt x="4216" y="5704"/>
                    <a:pt x="4290" y="5704"/>
                  </a:cubicBezTo>
                  <a:cubicBezTo>
                    <a:pt x="4348" y="5704"/>
                    <a:pt x="4407" y="5720"/>
                    <a:pt x="4466" y="5752"/>
                  </a:cubicBezTo>
                  <a:cubicBezTo>
                    <a:pt x="4349" y="5681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7"/>
                    <a:pt x="4446" y="5586"/>
                  </a:cubicBezTo>
                  <a:lnTo>
                    <a:pt x="4446" y="5586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4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5" y="5424"/>
                    <a:pt x="4719" y="5424"/>
                  </a:cubicBezTo>
                  <a:cubicBezTo>
                    <a:pt x="4574" y="5424"/>
                    <a:pt x="3878" y="5301"/>
                    <a:pt x="3803" y="5254"/>
                  </a:cubicBezTo>
                  <a:cubicBezTo>
                    <a:pt x="3937" y="5223"/>
                    <a:pt x="4311" y="5285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3" y="5175"/>
                    <a:pt x="4274" y="5175"/>
                  </a:cubicBezTo>
                  <a:cubicBezTo>
                    <a:pt x="4406" y="5175"/>
                    <a:pt x="4358" y="4994"/>
                    <a:pt x="4456" y="4861"/>
                  </a:cubicBezTo>
                  <a:cubicBezTo>
                    <a:pt x="4450" y="4860"/>
                    <a:pt x="4443" y="4859"/>
                    <a:pt x="4437" y="4859"/>
                  </a:cubicBezTo>
                  <a:cubicBezTo>
                    <a:pt x="4336" y="4859"/>
                    <a:pt x="4159" y="4951"/>
                    <a:pt x="4023" y="4951"/>
                  </a:cubicBezTo>
                  <a:cubicBezTo>
                    <a:pt x="3949" y="4951"/>
                    <a:pt x="3886" y="4924"/>
                    <a:pt x="3855" y="4840"/>
                  </a:cubicBezTo>
                  <a:cubicBezTo>
                    <a:pt x="3867" y="4836"/>
                    <a:pt x="3880" y="4834"/>
                    <a:pt x="3893" y="4834"/>
                  </a:cubicBezTo>
                  <a:cubicBezTo>
                    <a:pt x="3935" y="4834"/>
                    <a:pt x="3977" y="4852"/>
                    <a:pt x="4019" y="4852"/>
                  </a:cubicBezTo>
                  <a:cubicBezTo>
                    <a:pt x="4026" y="4852"/>
                    <a:pt x="4034" y="4851"/>
                    <a:pt x="4041" y="4850"/>
                  </a:cubicBezTo>
                  <a:cubicBezTo>
                    <a:pt x="4031" y="4808"/>
                    <a:pt x="4000" y="4767"/>
                    <a:pt x="3958" y="4736"/>
                  </a:cubicBezTo>
                  <a:cubicBezTo>
                    <a:pt x="4093" y="4725"/>
                    <a:pt x="4124" y="4705"/>
                    <a:pt x="4135" y="4580"/>
                  </a:cubicBezTo>
                  <a:lnTo>
                    <a:pt x="4135" y="4580"/>
                  </a:lnTo>
                  <a:cubicBezTo>
                    <a:pt x="4074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50"/>
                  </a:cubicBezTo>
                  <a:lnTo>
                    <a:pt x="3409" y="4550"/>
                  </a:lnTo>
                  <a:cubicBezTo>
                    <a:pt x="3413" y="4550"/>
                    <a:pt x="3418" y="4551"/>
                    <a:pt x="3423" y="4551"/>
                  </a:cubicBezTo>
                  <a:cubicBezTo>
                    <a:pt x="3494" y="4551"/>
                    <a:pt x="3699" y="4495"/>
                    <a:pt x="3824" y="4467"/>
                  </a:cubicBezTo>
                  <a:cubicBezTo>
                    <a:pt x="3772" y="4425"/>
                    <a:pt x="3730" y="4384"/>
                    <a:pt x="3679" y="4332"/>
                  </a:cubicBezTo>
                  <a:cubicBezTo>
                    <a:pt x="3710" y="4332"/>
                    <a:pt x="4186" y="4260"/>
                    <a:pt x="4062" y="4187"/>
                  </a:cubicBezTo>
                  <a:cubicBezTo>
                    <a:pt x="4218" y="4124"/>
                    <a:pt x="4218" y="4083"/>
                    <a:pt x="4052" y="4073"/>
                  </a:cubicBezTo>
                  <a:cubicBezTo>
                    <a:pt x="4095" y="4025"/>
                    <a:pt x="4033" y="4012"/>
                    <a:pt x="3952" y="4012"/>
                  </a:cubicBezTo>
                  <a:cubicBezTo>
                    <a:pt x="3871" y="4012"/>
                    <a:pt x="3770" y="4025"/>
                    <a:pt x="3740" y="4031"/>
                  </a:cubicBezTo>
                  <a:lnTo>
                    <a:pt x="3740" y="4031"/>
                  </a:lnTo>
                  <a:cubicBezTo>
                    <a:pt x="3691" y="3959"/>
                    <a:pt x="3875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3" y="3952"/>
                    <a:pt x="3477" y="3952"/>
                  </a:cubicBezTo>
                  <a:cubicBezTo>
                    <a:pt x="3296" y="3952"/>
                    <a:pt x="3100" y="3910"/>
                    <a:pt x="3036" y="3741"/>
                  </a:cubicBezTo>
                  <a:lnTo>
                    <a:pt x="3036" y="3741"/>
                  </a:lnTo>
                  <a:cubicBezTo>
                    <a:pt x="3156" y="3798"/>
                    <a:pt x="3259" y="3821"/>
                    <a:pt x="3351" y="3821"/>
                  </a:cubicBezTo>
                  <a:cubicBezTo>
                    <a:pt x="3647" y="3821"/>
                    <a:pt x="3822" y="3578"/>
                    <a:pt x="4052" y="3420"/>
                  </a:cubicBezTo>
                  <a:cubicBezTo>
                    <a:pt x="3935" y="3389"/>
                    <a:pt x="3862" y="3382"/>
                    <a:pt x="3801" y="3382"/>
                  </a:cubicBezTo>
                  <a:cubicBezTo>
                    <a:pt x="3761" y="3382"/>
                    <a:pt x="3726" y="3385"/>
                    <a:pt x="3687" y="3385"/>
                  </a:cubicBezTo>
                  <a:cubicBezTo>
                    <a:pt x="3628" y="3385"/>
                    <a:pt x="3560" y="3379"/>
                    <a:pt x="3451" y="3348"/>
                  </a:cubicBezTo>
                  <a:cubicBezTo>
                    <a:pt x="3585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5" y="3071"/>
                    <a:pt x="2904" y="3102"/>
                    <a:pt x="3020" y="3102"/>
                  </a:cubicBezTo>
                  <a:cubicBezTo>
                    <a:pt x="3106" y="3102"/>
                    <a:pt x="3180" y="3085"/>
                    <a:pt x="3202" y="3037"/>
                  </a:cubicBezTo>
                  <a:lnTo>
                    <a:pt x="3202" y="3037"/>
                  </a:lnTo>
                  <a:cubicBezTo>
                    <a:pt x="3199" y="3095"/>
                    <a:pt x="3231" y="3115"/>
                    <a:pt x="3277" y="3115"/>
                  </a:cubicBezTo>
                  <a:cubicBezTo>
                    <a:pt x="3374" y="3115"/>
                    <a:pt x="3532" y="3026"/>
                    <a:pt x="3543" y="3026"/>
                  </a:cubicBezTo>
                  <a:cubicBezTo>
                    <a:pt x="3543" y="3026"/>
                    <a:pt x="3544" y="3026"/>
                    <a:pt x="3544" y="3026"/>
                  </a:cubicBezTo>
                  <a:lnTo>
                    <a:pt x="3544" y="3026"/>
                  </a:ln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0" y="2852"/>
                    <a:pt x="3569" y="2857"/>
                    <a:pt x="3604" y="2857"/>
                  </a:cubicBezTo>
                  <a:cubicBezTo>
                    <a:pt x="3724" y="2857"/>
                    <a:pt x="3907" y="2795"/>
                    <a:pt x="3875" y="2715"/>
                  </a:cubicBezTo>
                  <a:cubicBezTo>
                    <a:pt x="3634" y="2715"/>
                    <a:pt x="3693" y="2646"/>
                    <a:pt x="3676" y="2646"/>
                  </a:cubicBezTo>
                  <a:cubicBezTo>
                    <a:pt x="3666" y="2646"/>
                    <a:pt x="3631" y="2670"/>
                    <a:pt x="3492" y="2747"/>
                  </a:cubicBezTo>
                  <a:cubicBezTo>
                    <a:pt x="3461" y="2695"/>
                    <a:pt x="3451" y="2674"/>
                    <a:pt x="3502" y="2602"/>
                  </a:cubicBezTo>
                  <a:cubicBezTo>
                    <a:pt x="3320" y="2602"/>
                    <a:pt x="3221" y="2709"/>
                    <a:pt x="3090" y="2709"/>
                  </a:cubicBezTo>
                  <a:cubicBezTo>
                    <a:pt x="3006" y="2709"/>
                    <a:pt x="2909" y="2665"/>
                    <a:pt x="2767" y="2519"/>
                  </a:cubicBezTo>
                  <a:cubicBezTo>
                    <a:pt x="2775" y="2508"/>
                    <a:pt x="2786" y="2503"/>
                    <a:pt x="2798" y="2503"/>
                  </a:cubicBezTo>
                  <a:cubicBezTo>
                    <a:pt x="2845" y="2503"/>
                    <a:pt x="2917" y="2566"/>
                    <a:pt x="2953" y="2566"/>
                  </a:cubicBezTo>
                  <a:cubicBezTo>
                    <a:pt x="2971" y="2566"/>
                    <a:pt x="2980" y="2551"/>
                    <a:pt x="2974" y="2508"/>
                  </a:cubicBezTo>
                  <a:lnTo>
                    <a:pt x="2974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8" y="2555"/>
                    <a:pt x="3404" y="2553"/>
                    <a:pt x="3419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6"/>
                    <a:pt x="3637" y="2384"/>
                    <a:pt x="3555" y="2322"/>
                  </a:cubicBezTo>
                  <a:cubicBezTo>
                    <a:pt x="3578" y="2322"/>
                    <a:pt x="3598" y="2322"/>
                    <a:pt x="3615" y="2322"/>
                  </a:cubicBezTo>
                  <a:cubicBezTo>
                    <a:pt x="3674" y="2322"/>
                    <a:pt x="3705" y="2316"/>
                    <a:pt x="3762" y="2259"/>
                  </a:cubicBezTo>
                  <a:cubicBezTo>
                    <a:pt x="3647" y="2197"/>
                    <a:pt x="3182" y="2218"/>
                    <a:pt x="3244" y="2114"/>
                  </a:cubicBezTo>
                  <a:lnTo>
                    <a:pt x="3244" y="2114"/>
                  </a:lnTo>
                  <a:cubicBezTo>
                    <a:pt x="3186" y="2127"/>
                    <a:pt x="3160" y="2136"/>
                    <a:pt x="3146" y="2136"/>
                  </a:cubicBezTo>
                  <a:cubicBezTo>
                    <a:pt x="3126" y="2136"/>
                    <a:pt x="3138" y="2115"/>
                    <a:pt x="3119" y="2052"/>
                  </a:cubicBezTo>
                  <a:cubicBezTo>
                    <a:pt x="3052" y="2140"/>
                    <a:pt x="2971" y="2184"/>
                    <a:pt x="2880" y="2184"/>
                  </a:cubicBezTo>
                  <a:cubicBezTo>
                    <a:pt x="2832" y="2184"/>
                    <a:pt x="2780" y="2171"/>
                    <a:pt x="2726" y="2146"/>
                  </a:cubicBezTo>
                  <a:cubicBezTo>
                    <a:pt x="2809" y="2073"/>
                    <a:pt x="2705" y="2031"/>
                    <a:pt x="2591" y="1990"/>
                  </a:cubicBezTo>
                  <a:cubicBezTo>
                    <a:pt x="2611" y="1980"/>
                    <a:pt x="2643" y="1959"/>
                    <a:pt x="2663" y="1886"/>
                  </a:cubicBezTo>
                  <a:cubicBezTo>
                    <a:pt x="2715" y="1928"/>
                    <a:pt x="2777" y="1969"/>
                    <a:pt x="2839" y="2011"/>
                  </a:cubicBezTo>
                  <a:cubicBezTo>
                    <a:pt x="2798" y="1918"/>
                    <a:pt x="3182" y="2001"/>
                    <a:pt x="3409" y="1897"/>
                  </a:cubicBezTo>
                  <a:cubicBezTo>
                    <a:pt x="3261" y="1741"/>
                    <a:pt x="3142" y="1649"/>
                    <a:pt x="2994" y="1649"/>
                  </a:cubicBezTo>
                  <a:cubicBezTo>
                    <a:pt x="2946" y="1649"/>
                    <a:pt x="2895" y="1659"/>
                    <a:pt x="2839" y="1679"/>
                  </a:cubicBezTo>
                  <a:cubicBezTo>
                    <a:pt x="2777" y="1545"/>
                    <a:pt x="3295" y="1513"/>
                    <a:pt x="2818" y="1421"/>
                  </a:cubicBezTo>
                  <a:cubicBezTo>
                    <a:pt x="2881" y="1338"/>
                    <a:pt x="3026" y="1327"/>
                    <a:pt x="3140" y="1255"/>
                  </a:cubicBezTo>
                  <a:cubicBezTo>
                    <a:pt x="3078" y="1193"/>
                    <a:pt x="3046" y="1203"/>
                    <a:pt x="2974" y="1172"/>
                  </a:cubicBezTo>
                  <a:cubicBezTo>
                    <a:pt x="3182" y="933"/>
                    <a:pt x="3046" y="1057"/>
                    <a:pt x="3046" y="799"/>
                  </a:cubicBezTo>
                  <a:lnTo>
                    <a:pt x="3046" y="799"/>
                  </a:lnTo>
                  <a:cubicBezTo>
                    <a:pt x="2777" y="892"/>
                    <a:pt x="2788" y="1161"/>
                    <a:pt x="2436" y="1275"/>
                  </a:cubicBezTo>
                  <a:cubicBezTo>
                    <a:pt x="2436" y="1163"/>
                    <a:pt x="2315" y="829"/>
                    <a:pt x="2519" y="829"/>
                  </a:cubicBezTo>
                  <a:cubicBezTo>
                    <a:pt x="2522" y="829"/>
                    <a:pt x="2525" y="829"/>
                    <a:pt x="2528" y="829"/>
                  </a:cubicBezTo>
                  <a:cubicBezTo>
                    <a:pt x="2528" y="890"/>
                    <a:pt x="2541" y="909"/>
                    <a:pt x="2563" y="909"/>
                  </a:cubicBezTo>
                  <a:cubicBezTo>
                    <a:pt x="2603" y="909"/>
                    <a:pt x="2675" y="850"/>
                    <a:pt x="2767" y="850"/>
                  </a:cubicBezTo>
                  <a:cubicBezTo>
                    <a:pt x="2694" y="799"/>
                    <a:pt x="2622" y="737"/>
                    <a:pt x="2549" y="684"/>
                  </a:cubicBezTo>
                  <a:cubicBezTo>
                    <a:pt x="2563" y="681"/>
                    <a:pt x="2579" y="679"/>
                    <a:pt x="2597" y="679"/>
                  </a:cubicBezTo>
                  <a:cubicBezTo>
                    <a:pt x="2637" y="679"/>
                    <a:pt x="2684" y="685"/>
                    <a:pt x="2729" y="685"/>
                  </a:cubicBezTo>
                  <a:cubicBezTo>
                    <a:pt x="2773" y="685"/>
                    <a:pt x="2814" y="679"/>
                    <a:pt x="2839" y="654"/>
                  </a:cubicBezTo>
                  <a:cubicBezTo>
                    <a:pt x="2818" y="602"/>
                    <a:pt x="2767" y="571"/>
                    <a:pt x="2694" y="571"/>
                  </a:cubicBezTo>
                  <a:cubicBezTo>
                    <a:pt x="2829" y="529"/>
                    <a:pt x="2871" y="488"/>
                    <a:pt x="2818" y="436"/>
                  </a:cubicBezTo>
                  <a:lnTo>
                    <a:pt x="2818" y="436"/>
                  </a:lnTo>
                  <a:cubicBezTo>
                    <a:pt x="2731" y="514"/>
                    <a:pt x="2668" y="553"/>
                    <a:pt x="2631" y="553"/>
                  </a:cubicBezTo>
                  <a:cubicBezTo>
                    <a:pt x="2593" y="553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60" y="539"/>
                    <a:pt x="2508" y="622"/>
                    <a:pt x="2415" y="674"/>
                  </a:cubicBezTo>
                  <a:cubicBezTo>
                    <a:pt x="2465" y="563"/>
                    <a:pt x="2574" y="207"/>
                    <a:pt x="2589" y="207"/>
                  </a:cubicBezTo>
                  <a:cubicBezTo>
                    <a:pt x="2590" y="207"/>
                    <a:pt x="2590" y="207"/>
                    <a:pt x="2590" y="207"/>
                  </a:cubicBezTo>
                  <a:lnTo>
                    <a:pt x="2590" y="207"/>
                  </a:lnTo>
                  <a:cubicBezTo>
                    <a:pt x="2580" y="196"/>
                    <a:pt x="2571" y="192"/>
                    <a:pt x="2561" y="192"/>
                  </a:cubicBezTo>
                  <a:cubicBezTo>
                    <a:pt x="2508" y="192"/>
                    <a:pt x="2453" y="323"/>
                    <a:pt x="2418" y="323"/>
                  </a:cubicBezTo>
                  <a:cubicBezTo>
                    <a:pt x="2417" y="323"/>
                    <a:pt x="2416" y="322"/>
                    <a:pt x="2415" y="322"/>
                  </a:cubicBezTo>
                  <a:cubicBezTo>
                    <a:pt x="2404" y="281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flipH="1">
              <a:off x="5358261" y="4632241"/>
              <a:ext cx="450798" cy="680717"/>
            </a:xfrm>
            <a:custGeom>
              <a:avLst/>
              <a:gdLst/>
              <a:ahLst/>
              <a:cxnLst/>
              <a:rect l="l" t="t" r="r" b="b"/>
              <a:pathLst>
                <a:path w="5067" h="8684" extrusionOk="0">
                  <a:moveTo>
                    <a:pt x="2600" y="207"/>
                  </a:moveTo>
                  <a:lnTo>
                    <a:pt x="2600" y="207"/>
                  </a:lnTo>
                  <a:cubicBezTo>
                    <a:pt x="2601" y="208"/>
                    <a:pt x="2601" y="208"/>
                    <a:pt x="2601" y="208"/>
                  </a:cubicBezTo>
                  <a:cubicBezTo>
                    <a:pt x="2601" y="208"/>
                    <a:pt x="2601" y="208"/>
                    <a:pt x="2600" y="207"/>
                  </a:cubicBezTo>
                  <a:close/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9" y="384"/>
                  </a:cubicBezTo>
                  <a:cubicBezTo>
                    <a:pt x="2289" y="384"/>
                    <a:pt x="2240" y="330"/>
                    <a:pt x="2135" y="229"/>
                  </a:cubicBezTo>
                  <a:lnTo>
                    <a:pt x="2135" y="229"/>
                  </a:lnTo>
                  <a:cubicBezTo>
                    <a:pt x="2114" y="239"/>
                    <a:pt x="2290" y="685"/>
                    <a:pt x="2280" y="757"/>
                  </a:cubicBezTo>
                  <a:cubicBezTo>
                    <a:pt x="2197" y="602"/>
                    <a:pt x="2228" y="581"/>
                    <a:pt x="2135" y="457"/>
                  </a:cubicBezTo>
                  <a:cubicBezTo>
                    <a:pt x="2103" y="516"/>
                    <a:pt x="2085" y="535"/>
                    <a:pt x="2067" y="535"/>
                  </a:cubicBezTo>
                  <a:cubicBezTo>
                    <a:pt x="2037" y="535"/>
                    <a:pt x="2006" y="488"/>
                    <a:pt x="1917" y="488"/>
                  </a:cubicBezTo>
                  <a:cubicBezTo>
                    <a:pt x="1917" y="768"/>
                    <a:pt x="2124" y="788"/>
                    <a:pt x="2124" y="943"/>
                  </a:cubicBezTo>
                  <a:cubicBezTo>
                    <a:pt x="2082" y="909"/>
                    <a:pt x="2046" y="889"/>
                    <a:pt x="2000" y="889"/>
                  </a:cubicBezTo>
                  <a:cubicBezTo>
                    <a:pt x="1991" y="889"/>
                    <a:pt x="1980" y="890"/>
                    <a:pt x="1969" y="892"/>
                  </a:cubicBezTo>
                  <a:cubicBezTo>
                    <a:pt x="1928" y="943"/>
                    <a:pt x="2052" y="1037"/>
                    <a:pt x="2073" y="1058"/>
                  </a:cubicBezTo>
                  <a:cubicBezTo>
                    <a:pt x="2032" y="1073"/>
                    <a:pt x="1998" y="1079"/>
                    <a:pt x="1967" y="1079"/>
                  </a:cubicBezTo>
                  <a:cubicBezTo>
                    <a:pt x="1852" y="1079"/>
                    <a:pt x="1793" y="991"/>
                    <a:pt x="1638" y="975"/>
                  </a:cubicBezTo>
                  <a:lnTo>
                    <a:pt x="1638" y="975"/>
                  </a:lnTo>
                  <a:cubicBezTo>
                    <a:pt x="1658" y="1058"/>
                    <a:pt x="1679" y="1088"/>
                    <a:pt x="1751" y="1130"/>
                  </a:cubicBezTo>
                  <a:cubicBezTo>
                    <a:pt x="1700" y="1130"/>
                    <a:pt x="1658" y="1151"/>
                    <a:pt x="1638" y="1192"/>
                  </a:cubicBezTo>
                  <a:cubicBezTo>
                    <a:pt x="1638" y="1224"/>
                    <a:pt x="1824" y="1286"/>
                    <a:pt x="1845" y="1369"/>
                  </a:cubicBezTo>
                  <a:cubicBezTo>
                    <a:pt x="1833" y="1367"/>
                    <a:pt x="1821" y="1366"/>
                    <a:pt x="1809" y="1366"/>
                  </a:cubicBezTo>
                  <a:cubicBezTo>
                    <a:pt x="1755" y="1366"/>
                    <a:pt x="1714" y="1388"/>
                    <a:pt x="1679" y="1431"/>
                  </a:cubicBezTo>
                  <a:cubicBezTo>
                    <a:pt x="1679" y="1488"/>
                    <a:pt x="1759" y="1506"/>
                    <a:pt x="1847" y="1506"/>
                  </a:cubicBezTo>
                  <a:cubicBezTo>
                    <a:pt x="1935" y="1506"/>
                    <a:pt x="2031" y="1488"/>
                    <a:pt x="2062" y="1472"/>
                  </a:cubicBezTo>
                  <a:lnTo>
                    <a:pt x="2062" y="1472"/>
                  </a:lnTo>
                  <a:cubicBezTo>
                    <a:pt x="2083" y="1514"/>
                    <a:pt x="2062" y="1555"/>
                    <a:pt x="1979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6" y="1720"/>
                  </a:cubicBezTo>
                  <a:cubicBezTo>
                    <a:pt x="2082" y="1720"/>
                    <a:pt x="1837" y="1647"/>
                    <a:pt x="1763" y="1647"/>
                  </a:cubicBezTo>
                  <a:cubicBezTo>
                    <a:pt x="1725" y="1647"/>
                    <a:pt x="1730" y="1666"/>
                    <a:pt x="1813" y="1721"/>
                  </a:cubicBezTo>
                  <a:cubicBezTo>
                    <a:pt x="1582" y="1694"/>
                    <a:pt x="1498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4" y="1731"/>
                    <a:pt x="1368" y="1752"/>
                    <a:pt x="1472" y="1783"/>
                  </a:cubicBezTo>
                  <a:cubicBezTo>
                    <a:pt x="1383" y="1857"/>
                    <a:pt x="1372" y="1881"/>
                    <a:pt x="1398" y="1881"/>
                  </a:cubicBezTo>
                  <a:cubicBezTo>
                    <a:pt x="1441" y="1881"/>
                    <a:pt x="1594" y="1811"/>
                    <a:pt x="1645" y="1811"/>
                  </a:cubicBezTo>
                  <a:cubicBezTo>
                    <a:pt x="1651" y="1811"/>
                    <a:pt x="1656" y="1812"/>
                    <a:pt x="1658" y="1814"/>
                  </a:cubicBezTo>
                  <a:cubicBezTo>
                    <a:pt x="1505" y="1915"/>
                    <a:pt x="1509" y="1945"/>
                    <a:pt x="1570" y="1945"/>
                  </a:cubicBezTo>
                  <a:cubicBezTo>
                    <a:pt x="1653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6" y="1897"/>
                    <a:pt x="1762" y="1990"/>
                    <a:pt x="1741" y="2032"/>
                  </a:cubicBezTo>
                  <a:cubicBezTo>
                    <a:pt x="1777" y="2047"/>
                    <a:pt x="1821" y="2055"/>
                    <a:pt x="1869" y="2055"/>
                  </a:cubicBezTo>
                  <a:cubicBezTo>
                    <a:pt x="2014" y="2055"/>
                    <a:pt x="2199" y="1983"/>
                    <a:pt x="2332" y="1834"/>
                  </a:cubicBezTo>
                  <a:lnTo>
                    <a:pt x="2332" y="1834"/>
                  </a:lnTo>
                  <a:cubicBezTo>
                    <a:pt x="2449" y="2060"/>
                    <a:pt x="2320" y="2105"/>
                    <a:pt x="2147" y="2105"/>
                  </a:cubicBezTo>
                  <a:cubicBezTo>
                    <a:pt x="2034" y="2105"/>
                    <a:pt x="1902" y="2086"/>
                    <a:pt x="1807" y="2086"/>
                  </a:cubicBezTo>
                  <a:cubicBezTo>
                    <a:pt x="1715" y="2086"/>
                    <a:pt x="1657" y="2104"/>
                    <a:pt x="1689" y="2177"/>
                  </a:cubicBezTo>
                  <a:cubicBezTo>
                    <a:pt x="1655" y="2167"/>
                    <a:pt x="1558" y="2151"/>
                    <a:pt x="1460" y="2151"/>
                  </a:cubicBezTo>
                  <a:cubicBezTo>
                    <a:pt x="1350" y="2151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6" y="2560"/>
                  </a:cubicBezTo>
                  <a:cubicBezTo>
                    <a:pt x="1532" y="2533"/>
                    <a:pt x="1485" y="2520"/>
                    <a:pt x="1436" y="2520"/>
                  </a:cubicBezTo>
                  <a:cubicBezTo>
                    <a:pt x="1391" y="2520"/>
                    <a:pt x="1344" y="2530"/>
                    <a:pt x="1295" y="2550"/>
                  </a:cubicBezTo>
                  <a:cubicBezTo>
                    <a:pt x="1378" y="2591"/>
                    <a:pt x="1399" y="2653"/>
                    <a:pt x="1358" y="2736"/>
                  </a:cubicBezTo>
                  <a:cubicBezTo>
                    <a:pt x="1271" y="2672"/>
                    <a:pt x="1235" y="2652"/>
                    <a:pt x="1210" y="2652"/>
                  </a:cubicBezTo>
                  <a:cubicBezTo>
                    <a:pt x="1170" y="2652"/>
                    <a:pt x="1159" y="2701"/>
                    <a:pt x="1025" y="2701"/>
                  </a:cubicBezTo>
                  <a:cubicBezTo>
                    <a:pt x="1000" y="2701"/>
                    <a:pt x="969" y="2699"/>
                    <a:pt x="933" y="2695"/>
                  </a:cubicBezTo>
                  <a:lnTo>
                    <a:pt x="933" y="2695"/>
                  </a:lnTo>
                  <a:cubicBezTo>
                    <a:pt x="912" y="2861"/>
                    <a:pt x="1368" y="2871"/>
                    <a:pt x="1358" y="3026"/>
                  </a:cubicBezTo>
                  <a:cubicBezTo>
                    <a:pt x="1384" y="2998"/>
                    <a:pt x="1410" y="2987"/>
                    <a:pt x="1435" y="2987"/>
                  </a:cubicBezTo>
                  <a:cubicBezTo>
                    <a:pt x="1542" y="2987"/>
                    <a:pt x="1645" y="3188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2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44" y="3500"/>
                    <a:pt x="1282" y="3679"/>
                    <a:pt x="1438" y="3679"/>
                  </a:cubicBezTo>
                  <a:cubicBezTo>
                    <a:pt x="1443" y="3679"/>
                    <a:pt x="1447" y="3679"/>
                    <a:pt x="1451" y="3679"/>
                  </a:cubicBezTo>
                  <a:lnTo>
                    <a:pt x="1451" y="3679"/>
                  </a:lnTo>
                  <a:cubicBezTo>
                    <a:pt x="1431" y="3752"/>
                    <a:pt x="933" y="3752"/>
                    <a:pt x="87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19" y="4011"/>
                    <a:pt x="1532" y="4011"/>
                    <a:pt x="1544" y="4010"/>
                  </a:cubicBezTo>
                  <a:lnTo>
                    <a:pt x="1544" y="4010"/>
                  </a:lnTo>
                  <a:cubicBezTo>
                    <a:pt x="1368" y="4083"/>
                    <a:pt x="975" y="4373"/>
                    <a:pt x="674" y="4404"/>
                  </a:cubicBezTo>
                  <a:cubicBezTo>
                    <a:pt x="864" y="4619"/>
                    <a:pt x="1056" y="4677"/>
                    <a:pt x="1247" y="4677"/>
                  </a:cubicBezTo>
                  <a:cubicBezTo>
                    <a:pt x="1442" y="4677"/>
                    <a:pt x="1636" y="4617"/>
                    <a:pt x="1824" y="4601"/>
                  </a:cubicBezTo>
                  <a:lnTo>
                    <a:pt x="1824" y="4601"/>
                  </a:lnTo>
                  <a:cubicBezTo>
                    <a:pt x="1772" y="4736"/>
                    <a:pt x="1431" y="4777"/>
                    <a:pt x="1306" y="4788"/>
                  </a:cubicBezTo>
                  <a:cubicBezTo>
                    <a:pt x="1353" y="4853"/>
                    <a:pt x="1416" y="4893"/>
                    <a:pt x="1496" y="4893"/>
                  </a:cubicBezTo>
                  <a:cubicBezTo>
                    <a:pt x="1505" y="4893"/>
                    <a:pt x="1514" y="4893"/>
                    <a:pt x="1523" y="4892"/>
                  </a:cubicBezTo>
                  <a:lnTo>
                    <a:pt x="1523" y="4892"/>
                  </a:lnTo>
                  <a:cubicBezTo>
                    <a:pt x="1455" y="4948"/>
                    <a:pt x="1352" y="4964"/>
                    <a:pt x="1237" y="4964"/>
                  </a:cubicBezTo>
                  <a:cubicBezTo>
                    <a:pt x="1085" y="4964"/>
                    <a:pt x="911" y="4937"/>
                    <a:pt x="763" y="4937"/>
                  </a:cubicBezTo>
                  <a:cubicBezTo>
                    <a:pt x="634" y="4937"/>
                    <a:pt x="525" y="4958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78" y="5251"/>
                    <a:pt x="554" y="5294"/>
                    <a:pt x="661" y="5294"/>
                  </a:cubicBezTo>
                  <a:cubicBezTo>
                    <a:pt x="736" y="5294"/>
                    <a:pt x="826" y="5273"/>
                    <a:pt x="860" y="5244"/>
                  </a:cubicBezTo>
                  <a:lnTo>
                    <a:pt x="860" y="5244"/>
                  </a:lnTo>
                  <a:cubicBezTo>
                    <a:pt x="902" y="5275"/>
                    <a:pt x="798" y="5306"/>
                    <a:pt x="830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5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0" y="5409"/>
                    <a:pt x="1152" y="5447"/>
                    <a:pt x="1173" y="5447"/>
                  </a:cubicBezTo>
                  <a:cubicBezTo>
                    <a:pt x="1192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95" y="5482"/>
                    <a:pt x="1544" y="5502"/>
                    <a:pt x="1658" y="5502"/>
                  </a:cubicBezTo>
                  <a:cubicBezTo>
                    <a:pt x="1565" y="5616"/>
                    <a:pt x="1428" y="5648"/>
                    <a:pt x="1284" y="5648"/>
                  </a:cubicBezTo>
                  <a:cubicBezTo>
                    <a:pt x="1140" y="5648"/>
                    <a:pt x="990" y="5616"/>
                    <a:pt x="871" y="5606"/>
                  </a:cubicBezTo>
                  <a:lnTo>
                    <a:pt x="871" y="5606"/>
                  </a:lnTo>
                  <a:cubicBezTo>
                    <a:pt x="933" y="5693"/>
                    <a:pt x="942" y="5722"/>
                    <a:pt x="903" y="5722"/>
                  </a:cubicBezTo>
                  <a:cubicBezTo>
                    <a:pt x="844" y="5722"/>
                    <a:pt x="673" y="5654"/>
                    <a:pt x="404" y="5617"/>
                  </a:cubicBezTo>
                  <a:lnTo>
                    <a:pt x="404" y="5617"/>
                  </a:lnTo>
                  <a:cubicBezTo>
                    <a:pt x="498" y="5689"/>
                    <a:pt x="581" y="5730"/>
                    <a:pt x="685" y="5751"/>
                  </a:cubicBezTo>
                  <a:cubicBezTo>
                    <a:pt x="469" y="5780"/>
                    <a:pt x="700" y="5934"/>
                    <a:pt x="908" y="5934"/>
                  </a:cubicBezTo>
                  <a:cubicBezTo>
                    <a:pt x="930" y="5934"/>
                    <a:pt x="953" y="5932"/>
                    <a:pt x="975" y="5928"/>
                  </a:cubicBezTo>
                  <a:lnTo>
                    <a:pt x="975" y="5928"/>
                  </a:lnTo>
                  <a:cubicBezTo>
                    <a:pt x="932" y="5982"/>
                    <a:pt x="971" y="6008"/>
                    <a:pt x="1025" y="6008"/>
                  </a:cubicBezTo>
                  <a:cubicBezTo>
                    <a:pt x="1064" y="6008"/>
                    <a:pt x="1110" y="5995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40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0" y="6352"/>
                    <a:pt x="176" y="6145"/>
                    <a:pt x="342" y="6352"/>
                  </a:cubicBezTo>
                  <a:cubicBezTo>
                    <a:pt x="288" y="6320"/>
                    <a:pt x="234" y="6304"/>
                    <a:pt x="182" y="6304"/>
                  </a:cubicBezTo>
                  <a:cubicBezTo>
                    <a:pt x="133" y="6304"/>
                    <a:pt x="86" y="6317"/>
                    <a:pt x="42" y="6342"/>
                  </a:cubicBezTo>
                  <a:cubicBezTo>
                    <a:pt x="68" y="6368"/>
                    <a:pt x="298" y="6696"/>
                    <a:pt x="474" y="6696"/>
                  </a:cubicBezTo>
                  <a:cubicBezTo>
                    <a:pt x="505" y="6696"/>
                    <a:pt x="534" y="6686"/>
                    <a:pt x="560" y="6663"/>
                  </a:cubicBezTo>
                  <a:lnTo>
                    <a:pt x="560" y="6663"/>
                  </a:lnTo>
                  <a:cubicBezTo>
                    <a:pt x="798" y="6829"/>
                    <a:pt x="342" y="6860"/>
                    <a:pt x="270" y="6870"/>
                  </a:cubicBezTo>
                  <a:cubicBezTo>
                    <a:pt x="324" y="6918"/>
                    <a:pt x="383" y="6939"/>
                    <a:pt x="443" y="6939"/>
                  </a:cubicBezTo>
                  <a:cubicBezTo>
                    <a:pt x="475" y="6939"/>
                    <a:pt x="507" y="6933"/>
                    <a:pt x="539" y="6922"/>
                  </a:cubicBezTo>
                  <a:lnTo>
                    <a:pt x="539" y="6922"/>
                  </a:lnTo>
                  <a:cubicBezTo>
                    <a:pt x="462" y="6974"/>
                    <a:pt x="386" y="7060"/>
                    <a:pt x="454" y="7060"/>
                  </a:cubicBezTo>
                  <a:cubicBezTo>
                    <a:pt x="468" y="7060"/>
                    <a:pt x="490" y="7056"/>
                    <a:pt x="519" y="7047"/>
                  </a:cubicBezTo>
                  <a:lnTo>
                    <a:pt x="519" y="7047"/>
                  </a:lnTo>
                  <a:cubicBezTo>
                    <a:pt x="486" y="7090"/>
                    <a:pt x="534" y="7102"/>
                    <a:pt x="593" y="7102"/>
                  </a:cubicBezTo>
                  <a:cubicBezTo>
                    <a:pt x="645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60"/>
                    <a:pt x="881" y="7171"/>
                  </a:cubicBezTo>
                  <a:cubicBezTo>
                    <a:pt x="829" y="7228"/>
                    <a:pt x="715" y="7241"/>
                    <a:pt x="590" y="7241"/>
                  </a:cubicBezTo>
                  <a:cubicBezTo>
                    <a:pt x="475" y="7241"/>
                    <a:pt x="350" y="7230"/>
                    <a:pt x="258" y="7230"/>
                  </a:cubicBezTo>
                  <a:cubicBezTo>
                    <a:pt x="232" y="7230"/>
                    <a:pt x="207" y="7231"/>
                    <a:pt x="187" y="7233"/>
                  </a:cubicBezTo>
                  <a:cubicBezTo>
                    <a:pt x="342" y="7319"/>
                    <a:pt x="341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3" y="7330"/>
                    <a:pt x="71" y="7339"/>
                    <a:pt x="63" y="7399"/>
                  </a:cubicBezTo>
                  <a:cubicBezTo>
                    <a:pt x="63" y="7428"/>
                    <a:pt x="96" y="7438"/>
                    <a:pt x="142" y="7438"/>
                  </a:cubicBezTo>
                  <a:cubicBezTo>
                    <a:pt x="230" y="7438"/>
                    <a:pt x="364" y="7402"/>
                    <a:pt x="404" y="7388"/>
                  </a:cubicBezTo>
                  <a:lnTo>
                    <a:pt x="404" y="7388"/>
                  </a:lnTo>
                  <a:cubicBezTo>
                    <a:pt x="282" y="7538"/>
                    <a:pt x="388" y="7599"/>
                    <a:pt x="511" y="7599"/>
                  </a:cubicBezTo>
                  <a:cubicBezTo>
                    <a:pt x="574" y="7599"/>
                    <a:pt x="642" y="7582"/>
                    <a:pt x="685" y="7554"/>
                  </a:cubicBezTo>
                  <a:lnTo>
                    <a:pt x="685" y="7554"/>
                  </a:lnTo>
                  <a:cubicBezTo>
                    <a:pt x="685" y="7606"/>
                    <a:pt x="685" y="7658"/>
                    <a:pt x="674" y="7710"/>
                  </a:cubicBezTo>
                  <a:cubicBezTo>
                    <a:pt x="425" y="7761"/>
                    <a:pt x="125" y="7813"/>
                    <a:pt x="114" y="7823"/>
                  </a:cubicBezTo>
                  <a:cubicBezTo>
                    <a:pt x="107" y="7862"/>
                    <a:pt x="133" y="7884"/>
                    <a:pt x="186" y="7884"/>
                  </a:cubicBezTo>
                  <a:cubicBezTo>
                    <a:pt x="204" y="7884"/>
                    <a:pt x="225" y="7881"/>
                    <a:pt x="249" y="7876"/>
                  </a:cubicBezTo>
                  <a:lnTo>
                    <a:pt x="249" y="7876"/>
                  </a:lnTo>
                  <a:cubicBezTo>
                    <a:pt x="229" y="7896"/>
                    <a:pt x="1" y="797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0" y="8071"/>
                    <a:pt x="232" y="8139"/>
                    <a:pt x="304" y="8139"/>
                  </a:cubicBezTo>
                  <a:cubicBezTo>
                    <a:pt x="337" y="8139"/>
                    <a:pt x="384" y="8125"/>
                    <a:pt x="446" y="8093"/>
                  </a:cubicBezTo>
                  <a:lnTo>
                    <a:pt x="446" y="8093"/>
                  </a:lnTo>
                  <a:cubicBezTo>
                    <a:pt x="437" y="8149"/>
                    <a:pt x="478" y="8164"/>
                    <a:pt x="543" y="8164"/>
                  </a:cubicBezTo>
                  <a:cubicBezTo>
                    <a:pt x="620" y="8164"/>
                    <a:pt x="731" y="8142"/>
                    <a:pt x="833" y="8142"/>
                  </a:cubicBezTo>
                  <a:cubicBezTo>
                    <a:pt x="853" y="8142"/>
                    <a:pt x="873" y="8143"/>
                    <a:pt x="892" y="8145"/>
                  </a:cubicBezTo>
                  <a:cubicBezTo>
                    <a:pt x="777" y="8186"/>
                    <a:pt x="632" y="8186"/>
                    <a:pt x="560" y="8269"/>
                  </a:cubicBezTo>
                  <a:cubicBezTo>
                    <a:pt x="593" y="8289"/>
                    <a:pt x="626" y="8296"/>
                    <a:pt x="662" y="8296"/>
                  </a:cubicBezTo>
                  <a:cubicBezTo>
                    <a:pt x="682" y="8296"/>
                    <a:pt x="703" y="8294"/>
                    <a:pt x="726" y="8290"/>
                  </a:cubicBezTo>
                  <a:lnTo>
                    <a:pt x="726" y="8290"/>
                  </a:lnTo>
                  <a:cubicBezTo>
                    <a:pt x="632" y="8321"/>
                    <a:pt x="612" y="8373"/>
                    <a:pt x="653" y="8424"/>
                  </a:cubicBezTo>
                  <a:cubicBezTo>
                    <a:pt x="736" y="8394"/>
                    <a:pt x="819" y="8373"/>
                    <a:pt x="912" y="8341"/>
                  </a:cubicBezTo>
                  <a:lnTo>
                    <a:pt x="912" y="8341"/>
                  </a:lnTo>
                  <a:cubicBezTo>
                    <a:pt x="842" y="8471"/>
                    <a:pt x="913" y="8519"/>
                    <a:pt x="1010" y="8519"/>
                  </a:cubicBezTo>
                  <a:cubicBezTo>
                    <a:pt x="1099" y="8519"/>
                    <a:pt x="1210" y="8479"/>
                    <a:pt x="1254" y="8424"/>
                  </a:cubicBezTo>
                  <a:cubicBezTo>
                    <a:pt x="1272" y="8502"/>
                    <a:pt x="1287" y="8534"/>
                    <a:pt x="1308" y="8534"/>
                  </a:cubicBezTo>
                  <a:cubicBezTo>
                    <a:pt x="1336" y="8534"/>
                    <a:pt x="1376" y="8484"/>
                    <a:pt x="1451" y="8414"/>
                  </a:cubicBezTo>
                  <a:cubicBezTo>
                    <a:pt x="1466" y="8508"/>
                    <a:pt x="1505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1" y="8332"/>
                  </a:cubicBezTo>
                  <a:cubicBezTo>
                    <a:pt x="2052" y="8279"/>
                    <a:pt x="2104" y="8238"/>
                    <a:pt x="2145" y="8186"/>
                  </a:cubicBezTo>
                  <a:cubicBezTo>
                    <a:pt x="2165" y="8216"/>
                    <a:pt x="2177" y="8229"/>
                    <a:pt x="2186" y="8229"/>
                  </a:cubicBezTo>
                  <a:cubicBezTo>
                    <a:pt x="2204" y="8229"/>
                    <a:pt x="2204" y="8168"/>
                    <a:pt x="2218" y="8083"/>
                  </a:cubicBezTo>
                  <a:cubicBezTo>
                    <a:pt x="2456" y="8196"/>
                    <a:pt x="2280" y="8487"/>
                    <a:pt x="2218" y="8684"/>
                  </a:cubicBezTo>
                  <a:lnTo>
                    <a:pt x="2767" y="8684"/>
                  </a:lnTo>
                  <a:cubicBezTo>
                    <a:pt x="2778" y="8539"/>
                    <a:pt x="2715" y="8414"/>
                    <a:pt x="2725" y="8269"/>
                  </a:cubicBezTo>
                  <a:cubicBezTo>
                    <a:pt x="2727" y="8269"/>
                    <a:pt x="2729" y="8269"/>
                    <a:pt x="2731" y="8269"/>
                  </a:cubicBezTo>
                  <a:cubicBezTo>
                    <a:pt x="2797" y="8269"/>
                    <a:pt x="2847" y="8395"/>
                    <a:pt x="2861" y="8395"/>
                  </a:cubicBezTo>
                  <a:cubicBezTo>
                    <a:pt x="2866" y="8395"/>
                    <a:pt x="2866" y="8378"/>
                    <a:pt x="2860" y="8332"/>
                  </a:cubicBezTo>
                  <a:lnTo>
                    <a:pt x="2860" y="8332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7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21" y="8358"/>
                    <a:pt x="4468" y="8448"/>
                    <a:pt x="4590" y="8448"/>
                  </a:cubicBezTo>
                  <a:cubicBezTo>
                    <a:pt x="4602" y="8448"/>
                    <a:pt x="4613" y="8447"/>
                    <a:pt x="4622" y="8445"/>
                  </a:cubicBezTo>
                  <a:cubicBezTo>
                    <a:pt x="4560" y="8348"/>
                    <a:pt x="4585" y="8336"/>
                    <a:pt x="4615" y="8336"/>
                  </a:cubicBezTo>
                  <a:cubicBezTo>
                    <a:pt x="4625" y="8336"/>
                    <a:pt x="4637" y="8337"/>
                    <a:pt x="4646" y="8337"/>
                  </a:cubicBezTo>
                  <a:cubicBezTo>
                    <a:pt x="4670" y="8337"/>
                    <a:pt x="4671" y="8325"/>
                    <a:pt x="4570" y="8228"/>
                  </a:cubicBezTo>
                  <a:lnTo>
                    <a:pt x="4570" y="8228"/>
                  </a:lnTo>
                  <a:cubicBezTo>
                    <a:pt x="4653" y="8259"/>
                    <a:pt x="4735" y="8290"/>
                    <a:pt x="4808" y="8311"/>
                  </a:cubicBezTo>
                  <a:cubicBezTo>
                    <a:pt x="4765" y="8365"/>
                    <a:pt x="4716" y="8442"/>
                    <a:pt x="4733" y="8442"/>
                  </a:cubicBezTo>
                  <a:cubicBezTo>
                    <a:pt x="4748" y="8442"/>
                    <a:pt x="4817" y="8378"/>
                    <a:pt x="4995" y="8176"/>
                  </a:cubicBezTo>
                  <a:cubicBezTo>
                    <a:pt x="4788" y="8155"/>
                    <a:pt x="4549" y="8145"/>
                    <a:pt x="4362" y="8031"/>
                  </a:cubicBezTo>
                  <a:cubicBezTo>
                    <a:pt x="4375" y="8009"/>
                    <a:pt x="4394" y="8002"/>
                    <a:pt x="4414" y="8002"/>
                  </a:cubicBezTo>
                  <a:cubicBezTo>
                    <a:pt x="4451" y="8002"/>
                    <a:pt x="4492" y="8025"/>
                    <a:pt x="4503" y="8025"/>
                  </a:cubicBezTo>
                  <a:cubicBezTo>
                    <a:pt x="4511" y="8025"/>
                    <a:pt x="4501" y="8011"/>
                    <a:pt x="4456" y="7959"/>
                  </a:cubicBezTo>
                  <a:cubicBezTo>
                    <a:pt x="4525" y="7959"/>
                    <a:pt x="4578" y="7963"/>
                    <a:pt x="4609" y="7963"/>
                  </a:cubicBezTo>
                  <a:cubicBezTo>
                    <a:pt x="4662" y="7963"/>
                    <a:pt x="4655" y="7951"/>
                    <a:pt x="4570" y="7886"/>
                  </a:cubicBezTo>
                  <a:cubicBezTo>
                    <a:pt x="4818" y="7886"/>
                    <a:pt x="4850" y="7855"/>
                    <a:pt x="4663" y="7803"/>
                  </a:cubicBezTo>
                  <a:cubicBezTo>
                    <a:pt x="4808" y="7803"/>
                    <a:pt x="4829" y="7772"/>
                    <a:pt x="4715" y="7710"/>
                  </a:cubicBezTo>
                  <a:lnTo>
                    <a:pt x="4715" y="7710"/>
                  </a:lnTo>
                  <a:cubicBezTo>
                    <a:pt x="4780" y="7745"/>
                    <a:pt x="4830" y="7763"/>
                    <a:pt x="4868" y="7763"/>
                  </a:cubicBezTo>
                  <a:cubicBezTo>
                    <a:pt x="4907" y="7763"/>
                    <a:pt x="4932" y="7742"/>
                    <a:pt x="4943" y="7699"/>
                  </a:cubicBezTo>
                  <a:cubicBezTo>
                    <a:pt x="4725" y="7606"/>
                    <a:pt x="4735" y="7616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60" y="7511"/>
                    <a:pt x="4684" y="7533"/>
                  </a:cubicBezTo>
                  <a:cubicBezTo>
                    <a:pt x="4684" y="7461"/>
                    <a:pt x="5067" y="7471"/>
                    <a:pt x="5016" y="7358"/>
                  </a:cubicBezTo>
                  <a:lnTo>
                    <a:pt x="5016" y="7358"/>
                  </a:lnTo>
                  <a:cubicBezTo>
                    <a:pt x="4901" y="7378"/>
                    <a:pt x="4788" y="7409"/>
                    <a:pt x="4673" y="7430"/>
                  </a:cubicBezTo>
                  <a:cubicBezTo>
                    <a:pt x="4798" y="7388"/>
                    <a:pt x="4829" y="7347"/>
                    <a:pt x="4788" y="7295"/>
                  </a:cubicBezTo>
                  <a:lnTo>
                    <a:pt x="4788" y="7295"/>
                  </a:lnTo>
                  <a:cubicBezTo>
                    <a:pt x="4601" y="7327"/>
                    <a:pt x="4404" y="7369"/>
                    <a:pt x="4215" y="7369"/>
                  </a:cubicBezTo>
                  <a:cubicBezTo>
                    <a:pt x="3974" y="7369"/>
                    <a:pt x="3745" y="7301"/>
                    <a:pt x="3565" y="7057"/>
                  </a:cubicBezTo>
                  <a:lnTo>
                    <a:pt x="3565" y="7057"/>
                  </a:lnTo>
                  <a:cubicBezTo>
                    <a:pt x="3672" y="7122"/>
                    <a:pt x="3718" y="7139"/>
                    <a:pt x="3739" y="7139"/>
                  </a:cubicBezTo>
                  <a:cubicBezTo>
                    <a:pt x="3762" y="7139"/>
                    <a:pt x="3753" y="7117"/>
                    <a:pt x="3764" y="7117"/>
                  </a:cubicBezTo>
                  <a:cubicBezTo>
                    <a:pt x="3773" y="7117"/>
                    <a:pt x="3799" y="7136"/>
                    <a:pt x="3886" y="7213"/>
                  </a:cubicBezTo>
                  <a:cubicBezTo>
                    <a:pt x="3872" y="7113"/>
                    <a:pt x="3864" y="7074"/>
                    <a:pt x="3884" y="7074"/>
                  </a:cubicBezTo>
                  <a:cubicBezTo>
                    <a:pt x="3907" y="7074"/>
                    <a:pt x="3969" y="7129"/>
                    <a:pt x="4104" y="7202"/>
                  </a:cubicBezTo>
                  <a:cubicBezTo>
                    <a:pt x="4095" y="7110"/>
                    <a:pt x="4132" y="7077"/>
                    <a:pt x="4187" y="7077"/>
                  </a:cubicBezTo>
                  <a:cubicBezTo>
                    <a:pt x="4257" y="7077"/>
                    <a:pt x="4355" y="7129"/>
                    <a:pt x="4425" y="7181"/>
                  </a:cubicBezTo>
                  <a:cubicBezTo>
                    <a:pt x="4487" y="7140"/>
                    <a:pt x="4466" y="7088"/>
                    <a:pt x="4352" y="7026"/>
                  </a:cubicBezTo>
                  <a:cubicBezTo>
                    <a:pt x="4381" y="7007"/>
                    <a:pt x="4788" y="6942"/>
                    <a:pt x="4868" y="6942"/>
                  </a:cubicBezTo>
                  <a:cubicBezTo>
                    <a:pt x="4874" y="6942"/>
                    <a:pt x="4878" y="6942"/>
                    <a:pt x="4880" y="6943"/>
                  </a:cubicBezTo>
                  <a:lnTo>
                    <a:pt x="4663" y="6819"/>
                  </a:lnTo>
                  <a:cubicBezTo>
                    <a:pt x="4672" y="6818"/>
                    <a:pt x="4681" y="6818"/>
                    <a:pt x="4690" y="6818"/>
                  </a:cubicBezTo>
                  <a:cubicBezTo>
                    <a:pt x="4762" y="6818"/>
                    <a:pt x="4830" y="6841"/>
                    <a:pt x="4898" y="6841"/>
                  </a:cubicBezTo>
                  <a:cubicBezTo>
                    <a:pt x="4937" y="6841"/>
                    <a:pt x="4976" y="6833"/>
                    <a:pt x="5016" y="6808"/>
                  </a:cubicBezTo>
                  <a:cubicBezTo>
                    <a:pt x="4973" y="6774"/>
                    <a:pt x="4916" y="6754"/>
                    <a:pt x="4857" y="6754"/>
                  </a:cubicBezTo>
                  <a:cubicBezTo>
                    <a:pt x="4844" y="6754"/>
                    <a:pt x="4831" y="6755"/>
                    <a:pt x="4818" y="6757"/>
                  </a:cubicBezTo>
                  <a:cubicBezTo>
                    <a:pt x="4933" y="6694"/>
                    <a:pt x="3751" y="6580"/>
                    <a:pt x="3533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5" y="6356"/>
                    <a:pt x="4593" y="6332"/>
                    <a:pt x="4984" y="6166"/>
                  </a:cubicBezTo>
                  <a:cubicBezTo>
                    <a:pt x="4901" y="6135"/>
                    <a:pt x="4880" y="6052"/>
                    <a:pt x="4818" y="6031"/>
                  </a:cubicBezTo>
                  <a:cubicBezTo>
                    <a:pt x="4901" y="6000"/>
                    <a:pt x="4974" y="5969"/>
                    <a:pt x="5046" y="5938"/>
                  </a:cubicBezTo>
                  <a:lnTo>
                    <a:pt x="5046" y="5938"/>
                  </a:lnTo>
                  <a:cubicBezTo>
                    <a:pt x="5042" y="5938"/>
                    <a:pt x="5037" y="5938"/>
                    <a:pt x="5030" y="5938"/>
                  </a:cubicBezTo>
                  <a:cubicBezTo>
                    <a:pt x="4874" y="5938"/>
                    <a:pt x="4152" y="5812"/>
                    <a:pt x="4083" y="5772"/>
                  </a:cubicBezTo>
                  <a:cubicBezTo>
                    <a:pt x="4151" y="5726"/>
                    <a:pt x="4220" y="5703"/>
                    <a:pt x="4290" y="5703"/>
                  </a:cubicBezTo>
                  <a:cubicBezTo>
                    <a:pt x="4347" y="5703"/>
                    <a:pt x="4406" y="5719"/>
                    <a:pt x="4466" y="5751"/>
                  </a:cubicBezTo>
                  <a:cubicBezTo>
                    <a:pt x="4341" y="5676"/>
                    <a:pt x="4344" y="5641"/>
                    <a:pt x="4468" y="5641"/>
                  </a:cubicBezTo>
                  <a:cubicBezTo>
                    <a:pt x="4499" y="5641"/>
                    <a:pt x="4536" y="5643"/>
                    <a:pt x="4580" y="5648"/>
                  </a:cubicBezTo>
                  <a:cubicBezTo>
                    <a:pt x="4528" y="5627"/>
                    <a:pt x="4487" y="5606"/>
                    <a:pt x="4445" y="5585"/>
                  </a:cubicBezTo>
                  <a:lnTo>
                    <a:pt x="4445" y="5585"/>
                  </a:lnTo>
                  <a:cubicBezTo>
                    <a:pt x="4449" y="5586"/>
                    <a:pt x="4454" y="5586"/>
                    <a:pt x="4458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4" y="5424"/>
                    <a:pt x="4729" y="5424"/>
                  </a:cubicBezTo>
                  <a:cubicBezTo>
                    <a:pt x="4579" y="5424"/>
                    <a:pt x="3879" y="5301"/>
                    <a:pt x="3814" y="5254"/>
                  </a:cubicBezTo>
                  <a:cubicBezTo>
                    <a:pt x="3938" y="5223"/>
                    <a:pt x="4311" y="5275"/>
                    <a:pt x="4207" y="5150"/>
                  </a:cubicBezTo>
                  <a:lnTo>
                    <a:pt x="4207" y="5150"/>
                  </a:lnTo>
                  <a:cubicBezTo>
                    <a:pt x="4242" y="5163"/>
                    <a:pt x="4270" y="5168"/>
                    <a:pt x="4292" y="5168"/>
                  </a:cubicBezTo>
                  <a:cubicBezTo>
                    <a:pt x="4415" y="5168"/>
                    <a:pt x="4370" y="4992"/>
                    <a:pt x="4466" y="4860"/>
                  </a:cubicBezTo>
                  <a:cubicBezTo>
                    <a:pt x="4457" y="4858"/>
                    <a:pt x="4447" y="4857"/>
                    <a:pt x="4437" y="4857"/>
                  </a:cubicBezTo>
                  <a:cubicBezTo>
                    <a:pt x="4329" y="4857"/>
                    <a:pt x="4153" y="4948"/>
                    <a:pt x="4019" y="4948"/>
                  </a:cubicBezTo>
                  <a:cubicBezTo>
                    <a:pt x="3946" y="4948"/>
                    <a:pt x="3886" y="4922"/>
                    <a:pt x="3855" y="4839"/>
                  </a:cubicBezTo>
                  <a:cubicBezTo>
                    <a:pt x="3873" y="4834"/>
                    <a:pt x="3890" y="4832"/>
                    <a:pt x="3906" y="4832"/>
                  </a:cubicBezTo>
                  <a:cubicBezTo>
                    <a:pt x="3954" y="4832"/>
                    <a:pt x="3997" y="4850"/>
                    <a:pt x="4052" y="4850"/>
                  </a:cubicBezTo>
                  <a:cubicBezTo>
                    <a:pt x="4031" y="4798"/>
                    <a:pt x="4010" y="4767"/>
                    <a:pt x="3969" y="4736"/>
                  </a:cubicBezTo>
                  <a:cubicBezTo>
                    <a:pt x="4104" y="4726"/>
                    <a:pt x="4134" y="4705"/>
                    <a:pt x="4134" y="4581"/>
                  </a:cubicBezTo>
                  <a:lnTo>
                    <a:pt x="4134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6" y="4550"/>
                    <a:pt x="3709" y="4495"/>
                    <a:pt x="3824" y="4466"/>
                  </a:cubicBezTo>
                  <a:lnTo>
                    <a:pt x="3689" y="4332"/>
                  </a:lnTo>
                  <a:cubicBezTo>
                    <a:pt x="3720" y="4332"/>
                    <a:pt x="4187" y="4259"/>
                    <a:pt x="4062" y="4176"/>
                  </a:cubicBezTo>
                  <a:cubicBezTo>
                    <a:pt x="4228" y="4125"/>
                    <a:pt x="4228" y="4083"/>
                    <a:pt x="4062" y="4063"/>
                  </a:cubicBezTo>
                  <a:cubicBezTo>
                    <a:pt x="4103" y="4022"/>
                    <a:pt x="4049" y="4010"/>
                    <a:pt x="3973" y="4010"/>
                  </a:cubicBezTo>
                  <a:cubicBezTo>
                    <a:pt x="3887" y="4010"/>
                    <a:pt x="3773" y="4025"/>
                    <a:pt x="3740" y="4030"/>
                  </a:cubicBezTo>
                  <a:lnTo>
                    <a:pt x="3740" y="4030"/>
                  </a:lnTo>
                  <a:cubicBezTo>
                    <a:pt x="3700" y="3959"/>
                    <a:pt x="3886" y="3969"/>
                    <a:pt x="3834" y="3907"/>
                  </a:cubicBezTo>
                  <a:lnTo>
                    <a:pt x="3834" y="3907"/>
                  </a:lnTo>
                  <a:cubicBezTo>
                    <a:pt x="3824" y="3912"/>
                    <a:pt x="3661" y="3952"/>
                    <a:pt x="3484" y="3952"/>
                  </a:cubicBezTo>
                  <a:cubicBezTo>
                    <a:pt x="3302" y="3952"/>
                    <a:pt x="3105" y="3909"/>
                    <a:pt x="3047" y="3741"/>
                  </a:cubicBezTo>
                  <a:lnTo>
                    <a:pt x="3047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3" y="3821"/>
                    <a:pt x="3823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1" y="3385"/>
                    <a:pt x="3561" y="3379"/>
                    <a:pt x="3451" y="3347"/>
                  </a:cubicBezTo>
                  <a:cubicBezTo>
                    <a:pt x="3596" y="3285"/>
                    <a:pt x="2850" y="3244"/>
                    <a:pt x="2705" y="3047"/>
                  </a:cubicBezTo>
                  <a:lnTo>
                    <a:pt x="2705" y="3047"/>
                  </a:lnTo>
                  <a:cubicBezTo>
                    <a:pt x="2764" y="3071"/>
                    <a:pt x="2906" y="3102"/>
                    <a:pt x="3024" y="3102"/>
                  </a:cubicBezTo>
                  <a:cubicBezTo>
                    <a:pt x="3111" y="3102"/>
                    <a:pt x="3184" y="3085"/>
                    <a:pt x="3202" y="3036"/>
                  </a:cubicBezTo>
                  <a:cubicBezTo>
                    <a:pt x="3202" y="3094"/>
                    <a:pt x="3235" y="3114"/>
                    <a:pt x="3281" y="3114"/>
                  </a:cubicBezTo>
                  <a:cubicBezTo>
                    <a:pt x="3382" y="3114"/>
                    <a:pt x="3547" y="3016"/>
                    <a:pt x="3554" y="3016"/>
                  </a:cubicBezTo>
                  <a:cubicBezTo>
                    <a:pt x="3533" y="2995"/>
                    <a:pt x="3513" y="2850"/>
                    <a:pt x="3533" y="2829"/>
                  </a:cubicBezTo>
                  <a:lnTo>
                    <a:pt x="3533" y="2829"/>
                  </a:lnTo>
                  <a:cubicBezTo>
                    <a:pt x="3551" y="2844"/>
                    <a:pt x="3582" y="2851"/>
                    <a:pt x="3620" y="2851"/>
                  </a:cubicBezTo>
                  <a:cubicBezTo>
                    <a:pt x="3738" y="2851"/>
                    <a:pt x="3915" y="2784"/>
                    <a:pt x="3876" y="2705"/>
                  </a:cubicBezTo>
                  <a:cubicBezTo>
                    <a:pt x="3645" y="2705"/>
                    <a:pt x="3700" y="2638"/>
                    <a:pt x="3684" y="2638"/>
                  </a:cubicBezTo>
                  <a:cubicBezTo>
                    <a:pt x="3675" y="2638"/>
                    <a:pt x="3639" y="2663"/>
                    <a:pt x="3492" y="2746"/>
                  </a:cubicBezTo>
                  <a:cubicBezTo>
                    <a:pt x="3461" y="2695"/>
                    <a:pt x="3461" y="2674"/>
                    <a:pt x="3503" y="2601"/>
                  </a:cubicBezTo>
                  <a:cubicBezTo>
                    <a:pt x="3498" y="2601"/>
                    <a:pt x="3493" y="2601"/>
                    <a:pt x="3489" y="2601"/>
                  </a:cubicBezTo>
                  <a:cubicBezTo>
                    <a:pt x="3319" y="2601"/>
                    <a:pt x="3221" y="2706"/>
                    <a:pt x="3090" y="2706"/>
                  </a:cubicBezTo>
                  <a:cubicBezTo>
                    <a:pt x="3005" y="2706"/>
                    <a:pt x="2907" y="2662"/>
                    <a:pt x="2767" y="2518"/>
                  </a:cubicBezTo>
                  <a:cubicBezTo>
                    <a:pt x="2776" y="2507"/>
                    <a:pt x="2788" y="2503"/>
                    <a:pt x="2802" y="2503"/>
                  </a:cubicBezTo>
                  <a:cubicBezTo>
                    <a:pt x="2853" y="2503"/>
                    <a:pt x="2926" y="2566"/>
                    <a:pt x="2959" y="2566"/>
                  </a:cubicBezTo>
                  <a:cubicBezTo>
                    <a:pt x="2976" y="2566"/>
                    <a:pt x="2983" y="2551"/>
                    <a:pt x="2974" y="2508"/>
                  </a:cubicBezTo>
                  <a:lnTo>
                    <a:pt x="2974" y="2508"/>
                  </a:lnTo>
                  <a:cubicBezTo>
                    <a:pt x="2997" y="2524"/>
                    <a:pt x="3185" y="2551"/>
                    <a:pt x="3315" y="2551"/>
                  </a:cubicBezTo>
                  <a:cubicBezTo>
                    <a:pt x="3360" y="2551"/>
                    <a:pt x="3398" y="2547"/>
                    <a:pt x="3420" y="2539"/>
                  </a:cubicBezTo>
                  <a:cubicBezTo>
                    <a:pt x="3312" y="2431"/>
                    <a:pt x="3285" y="2396"/>
                    <a:pt x="3302" y="2396"/>
                  </a:cubicBezTo>
                  <a:cubicBezTo>
                    <a:pt x="3327" y="2396"/>
                    <a:pt x="3447" y="2473"/>
                    <a:pt x="3533" y="2498"/>
                  </a:cubicBezTo>
                  <a:cubicBezTo>
                    <a:pt x="3554" y="2426"/>
                    <a:pt x="3648" y="2384"/>
                    <a:pt x="3554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1" y="2260"/>
                  </a:cubicBezTo>
                  <a:cubicBezTo>
                    <a:pt x="3648" y="2198"/>
                    <a:pt x="3181" y="2218"/>
                    <a:pt x="3254" y="2115"/>
                  </a:cubicBezTo>
                  <a:lnTo>
                    <a:pt x="3254" y="2115"/>
                  </a:lnTo>
                  <a:cubicBezTo>
                    <a:pt x="3192" y="2127"/>
                    <a:pt x="3163" y="2136"/>
                    <a:pt x="3149" y="2136"/>
                  </a:cubicBezTo>
                  <a:cubicBezTo>
                    <a:pt x="3128" y="2136"/>
                    <a:pt x="3142" y="2115"/>
                    <a:pt x="3130" y="2053"/>
                  </a:cubicBezTo>
                  <a:lnTo>
                    <a:pt x="3130" y="2053"/>
                  </a:lnTo>
                  <a:cubicBezTo>
                    <a:pt x="3056" y="2140"/>
                    <a:pt x="2977" y="2179"/>
                    <a:pt x="2889" y="2179"/>
                  </a:cubicBezTo>
                  <a:cubicBezTo>
                    <a:pt x="2841" y="2179"/>
                    <a:pt x="2791" y="2167"/>
                    <a:pt x="2736" y="2145"/>
                  </a:cubicBezTo>
                  <a:cubicBezTo>
                    <a:pt x="2808" y="2073"/>
                    <a:pt x="2705" y="2032"/>
                    <a:pt x="2601" y="1980"/>
                  </a:cubicBezTo>
                  <a:cubicBezTo>
                    <a:pt x="2622" y="1980"/>
                    <a:pt x="2642" y="1949"/>
                    <a:pt x="2663" y="1887"/>
                  </a:cubicBezTo>
                  <a:lnTo>
                    <a:pt x="2850" y="2011"/>
                  </a:lnTo>
                  <a:cubicBezTo>
                    <a:pt x="2808" y="1907"/>
                    <a:pt x="3192" y="2000"/>
                    <a:pt x="3420" y="1897"/>
                  </a:cubicBezTo>
                  <a:cubicBezTo>
                    <a:pt x="3264" y="1741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40" y="1679"/>
                  </a:cubicBezTo>
                  <a:cubicBezTo>
                    <a:pt x="2787" y="1544"/>
                    <a:pt x="3296" y="1514"/>
                    <a:pt x="2829" y="1420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192"/>
                    <a:pt x="3057" y="1203"/>
                    <a:pt x="2985" y="1171"/>
                  </a:cubicBezTo>
                  <a:cubicBezTo>
                    <a:pt x="3192" y="933"/>
                    <a:pt x="3057" y="1058"/>
                    <a:pt x="3057" y="798"/>
                  </a:cubicBezTo>
                  <a:lnTo>
                    <a:pt x="3057" y="798"/>
                  </a:lnTo>
                  <a:cubicBezTo>
                    <a:pt x="2787" y="892"/>
                    <a:pt x="2787" y="1161"/>
                    <a:pt x="2446" y="1275"/>
                  </a:cubicBezTo>
                  <a:cubicBezTo>
                    <a:pt x="2435" y="1163"/>
                    <a:pt x="2325" y="830"/>
                    <a:pt x="2519" y="830"/>
                  </a:cubicBezTo>
                  <a:cubicBezTo>
                    <a:pt x="2523" y="830"/>
                    <a:pt x="2526" y="830"/>
                    <a:pt x="2529" y="830"/>
                  </a:cubicBezTo>
                  <a:cubicBezTo>
                    <a:pt x="2529" y="890"/>
                    <a:pt x="2543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5" y="798"/>
                    <a:pt x="2622" y="736"/>
                    <a:pt x="2550" y="674"/>
                  </a:cubicBezTo>
                  <a:cubicBezTo>
                    <a:pt x="2557" y="673"/>
                    <a:pt x="2566" y="673"/>
                    <a:pt x="2574" y="673"/>
                  </a:cubicBezTo>
                  <a:cubicBezTo>
                    <a:pt x="2622" y="673"/>
                    <a:pt x="2683" y="685"/>
                    <a:pt x="2739" y="685"/>
                  </a:cubicBezTo>
                  <a:cubicBezTo>
                    <a:pt x="2782" y="685"/>
                    <a:pt x="2821" y="678"/>
                    <a:pt x="2850" y="653"/>
                  </a:cubicBezTo>
                  <a:cubicBezTo>
                    <a:pt x="2829" y="602"/>
                    <a:pt x="2778" y="570"/>
                    <a:pt x="2705" y="570"/>
                  </a:cubicBezTo>
                  <a:cubicBezTo>
                    <a:pt x="2829" y="529"/>
                    <a:pt x="2870" y="488"/>
                    <a:pt x="2819" y="436"/>
                  </a:cubicBezTo>
                  <a:lnTo>
                    <a:pt x="2819" y="436"/>
                  </a:lnTo>
                  <a:cubicBezTo>
                    <a:pt x="2734" y="511"/>
                    <a:pt x="2673" y="547"/>
                    <a:pt x="2635" y="547"/>
                  </a:cubicBezTo>
                  <a:cubicBezTo>
                    <a:pt x="2594" y="547"/>
                    <a:pt x="2580" y="506"/>
                    <a:pt x="2591" y="425"/>
                  </a:cubicBezTo>
                  <a:lnTo>
                    <a:pt x="2591" y="425"/>
                  </a:lnTo>
                  <a:cubicBezTo>
                    <a:pt x="2570" y="540"/>
                    <a:pt x="2508" y="623"/>
                    <a:pt x="2425" y="674"/>
                  </a:cubicBezTo>
                  <a:cubicBezTo>
                    <a:pt x="2475" y="564"/>
                    <a:pt x="2585" y="207"/>
                    <a:pt x="2600" y="207"/>
                  </a:cubicBezTo>
                  <a:cubicBezTo>
                    <a:pt x="2600" y="207"/>
                    <a:pt x="2600" y="207"/>
                    <a:pt x="2600" y="207"/>
                  </a:cubicBezTo>
                  <a:lnTo>
                    <a:pt x="2600" y="207"/>
                  </a:lnTo>
                  <a:cubicBezTo>
                    <a:pt x="2591" y="197"/>
                    <a:pt x="2581" y="192"/>
                    <a:pt x="2570" y="192"/>
                  </a:cubicBezTo>
                  <a:cubicBezTo>
                    <a:pt x="2516" y="192"/>
                    <a:pt x="2453" y="322"/>
                    <a:pt x="2418" y="322"/>
                  </a:cubicBezTo>
                  <a:cubicBezTo>
                    <a:pt x="2417" y="322"/>
                    <a:pt x="2416" y="322"/>
                    <a:pt x="2414" y="322"/>
                  </a:cubicBezTo>
                  <a:cubicBezTo>
                    <a:pt x="2405" y="280"/>
                    <a:pt x="2352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flipH="1">
              <a:off x="5480769" y="4620875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9"/>
                  </a:cubicBezTo>
                  <a:lnTo>
                    <a:pt x="2135" y="229"/>
                  </a:lnTo>
                  <a:cubicBezTo>
                    <a:pt x="2114" y="250"/>
                    <a:pt x="2290" y="685"/>
                    <a:pt x="2280" y="757"/>
                  </a:cubicBezTo>
                  <a:cubicBezTo>
                    <a:pt x="2197" y="612"/>
                    <a:pt x="2228" y="581"/>
                    <a:pt x="2145" y="467"/>
                  </a:cubicBezTo>
                  <a:cubicBezTo>
                    <a:pt x="2110" y="526"/>
                    <a:pt x="2089" y="545"/>
                    <a:pt x="2070" y="545"/>
                  </a:cubicBezTo>
                  <a:cubicBezTo>
                    <a:pt x="2038" y="545"/>
                    <a:pt x="2008" y="494"/>
                    <a:pt x="1917" y="487"/>
                  </a:cubicBezTo>
                  <a:lnTo>
                    <a:pt x="1917" y="487"/>
                  </a:lnTo>
                  <a:cubicBezTo>
                    <a:pt x="1927" y="768"/>
                    <a:pt x="2125" y="798"/>
                    <a:pt x="2125" y="954"/>
                  </a:cubicBezTo>
                  <a:cubicBezTo>
                    <a:pt x="2072" y="913"/>
                    <a:pt x="2031" y="892"/>
                    <a:pt x="1969" y="892"/>
                  </a:cubicBezTo>
                  <a:cubicBezTo>
                    <a:pt x="1927" y="943"/>
                    <a:pt x="2052" y="1047"/>
                    <a:pt x="2072" y="1058"/>
                  </a:cubicBezTo>
                  <a:cubicBezTo>
                    <a:pt x="2032" y="1073"/>
                    <a:pt x="1997" y="1079"/>
                    <a:pt x="1967" y="1079"/>
                  </a:cubicBezTo>
                  <a:cubicBezTo>
                    <a:pt x="1852" y="1079"/>
                    <a:pt x="1793" y="991"/>
                    <a:pt x="1637" y="975"/>
                  </a:cubicBezTo>
                  <a:lnTo>
                    <a:pt x="1637" y="975"/>
                  </a:lnTo>
                  <a:cubicBezTo>
                    <a:pt x="1658" y="1068"/>
                    <a:pt x="1679" y="1088"/>
                    <a:pt x="1762" y="1130"/>
                  </a:cubicBezTo>
                  <a:cubicBezTo>
                    <a:pt x="1699" y="1130"/>
                    <a:pt x="1658" y="1151"/>
                    <a:pt x="1648" y="1203"/>
                  </a:cubicBezTo>
                  <a:cubicBezTo>
                    <a:pt x="1637" y="1224"/>
                    <a:pt x="182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5" y="1366"/>
                    <a:pt x="1713" y="1387"/>
                    <a:pt x="1679" y="1431"/>
                  </a:cubicBezTo>
                  <a:cubicBezTo>
                    <a:pt x="1679" y="1490"/>
                    <a:pt x="1765" y="1507"/>
                    <a:pt x="1857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93" y="1524"/>
                    <a:pt x="2063" y="1555"/>
                    <a:pt x="1980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7" y="1720"/>
                  </a:cubicBezTo>
                  <a:cubicBezTo>
                    <a:pt x="2084" y="1720"/>
                    <a:pt x="1843" y="1647"/>
                    <a:pt x="1767" y="1647"/>
                  </a:cubicBezTo>
                  <a:cubicBezTo>
                    <a:pt x="1729" y="1647"/>
                    <a:pt x="1733" y="1666"/>
                    <a:pt x="1814" y="1721"/>
                  </a:cubicBezTo>
                  <a:cubicBezTo>
                    <a:pt x="1582" y="1694"/>
                    <a:pt x="1498" y="1595"/>
                    <a:pt x="1383" y="1595"/>
                  </a:cubicBezTo>
                  <a:cubicBezTo>
                    <a:pt x="1323" y="1595"/>
                    <a:pt x="1254" y="1622"/>
                    <a:pt x="1151" y="1700"/>
                  </a:cubicBezTo>
                  <a:cubicBezTo>
                    <a:pt x="1254" y="1731"/>
                    <a:pt x="1368" y="1752"/>
                    <a:pt x="1482" y="1783"/>
                  </a:cubicBezTo>
                  <a:cubicBezTo>
                    <a:pt x="1392" y="1863"/>
                    <a:pt x="1381" y="1888"/>
                    <a:pt x="1407" y="1888"/>
                  </a:cubicBezTo>
                  <a:cubicBezTo>
                    <a:pt x="1451" y="1888"/>
                    <a:pt x="1606" y="1812"/>
                    <a:pt x="1650" y="1812"/>
                  </a:cubicBezTo>
                  <a:cubicBezTo>
                    <a:pt x="1653" y="1812"/>
                    <a:pt x="1656" y="1813"/>
                    <a:pt x="1658" y="1814"/>
                  </a:cubicBezTo>
                  <a:cubicBezTo>
                    <a:pt x="1509" y="1914"/>
                    <a:pt x="1514" y="1945"/>
                    <a:pt x="1574" y="1945"/>
                  </a:cubicBezTo>
                  <a:cubicBezTo>
                    <a:pt x="1657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3" y="2053"/>
                    <a:pt x="1812" y="2059"/>
                    <a:pt x="1855" y="2059"/>
                  </a:cubicBezTo>
                  <a:cubicBezTo>
                    <a:pt x="2002" y="2059"/>
                    <a:pt x="2197" y="1988"/>
                    <a:pt x="2342" y="1834"/>
                  </a:cubicBezTo>
                  <a:lnTo>
                    <a:pt x="2342" y="1834"/>
                  </a:lnTo>
                  <a:cubicBezTo>
                    <a:pt x="2455" y="2060"/>
                    <a:pt x="2324" y="2105"/>
                    <a:pt x="2149" y="2105"/>
                  </a:cubicBezTo>
                  <a:cubicBezTo>
                    <a:pt x="2035" y="2105"/>
                    <a:pt x="1903" y="2086"/>
                    <a:pt x="1808" y="2086"/>
                  </a:cubicBezTo>
                  <a:cubicBezTo>
                    <a:pt x="1715" y="2086"/>
                    <a:pt x="1658" y="2104"/>
                    <a:pt x="1689" y="2177"/>
                  </a:cubicBezTo>
                  <a:cubicBezTo>
                    <a:pt x="1655" y="2167"/>
                    <a:pt x="1560" y="2150"/>
                    <a:pt x="1464" y="2150"/>
                  </a:cubicBezTo>
                  <a:cubicBezTo>
                    <a:pt x="1355" y="2150"/>
                    <a:pt x="1245" y="2172"/>
                    <a:pt x="1223" y="2249"/>
                  </a:cubicBezTo>
                  <a:cubicBezTo>
                    <a:pt x="1223" y="2249"/>
                    <a:pt x="1596" y="2477"/>
                    <a:pt x="1586" y="2560"/>
                  </a:cubicBezTo>
                  <a:cubicBezTo>
                    <a:pt x="1537" y="2533"/>
                    <a:pt x="1487" y="2520"/>
                    <a:pt x="1438" y="2520"/>
                  </a:cubicBezTo>
                  <a:cubicBezTo>
                    <a:pt x="1394" y="2520"/>
                    <a:pt x="1350" y="2530"/>
                    <a:pt x="130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71" y="2675"/>
                    <a:pt x="1235" y="2656"/>
                    <a:pt x="1210" y="2656"/>
                  </a:cubicBezTo>
                  <a:cubicBezTo>
                    <a:pt x="1171" y="2656"/>
                    <a:pt x="1160" y="2701"/>
                    <a:pt x="1029" y="2701"/>
                  </a:cubicBezTo>
                  <a:cubicBezTo>
                    <a:pt x="1003" y="2701"/>
                    <a:pt x="971" y="2699"/>
                    <a:pt x="933" y="2695"/>
                  </a:cubicBezTo>
                  <a:lnTo>
                    <a:pt x="933" y="2695"/>
                  </a:lnTo>
                  <a:cubicBezTo>
                    <a:pt x="912" y="2871"/>
                    <a:pt x="1368" y="2871"/>
                    <a:pt x="1368" y="3026"/>
                  </a:cubicBezTo>
                  <a:cubicBezTo>
                    <a:pt x="1394" y="2999"/>
                    <a:pt x="1419" y="2987"/>
                    <a:pt x="1443" y="2987"/>
                  </a:cubicBezTo>
                  <a:cubicBezTo>
                    <a:pt x="1548" y="2987"/>
                    <a:pt x="1646" y="3195"/>
                    <a:pt x="1772" y="3254"/>
                  </a:cubicBezTo>
                  <a:cubicBezTo>
                    <a:pt x="1703" y="3272"/>
                    <a:pt x="1621" y="3275"/>
                    <a:pt x="1536" y="3275"/>
                  </a:cubicBezTo>
                  <a:cubicBezTo>
                    <a:pt x="1476" y="3275"/>
                    <a:pt x="1414" y="3274"/>
                    <a:pt x="1354" y="3274"/>
                  </a:cubicBezTo>
                  <a:cubicBezTo>
                    <a:pt x="1193" y="3274"/>
                    <a:pt x="1040" y="3286"/>
                    <a:pt x="953" y="3379"/>
                  </a:cubicBezTo>
                  <a:cubicBezTo>
                    <a:pt x="1042" y="3497"/>
                    <a:pt x="1272" y="3680"/>
                    <a:pt x="1427" y="3680"/>
                  </a:cubicBezTo>
                  <a:cubicBezTo>
                    <a:pt x="1435" y="3680"/>
                    <a:pt x="1443" y="3680"/>
                    <a:pt x="1451" y="3679"/>
                  </a:cubicBezTo>
                  <a:lnTo>
                    <a:pt x="1451" y="3679"/>
                  </a:lnTo>
                  <a:cubicBezTo>
                    <a:pt x="1441" y="3752"/>
                    <a:pt x="943" y="3752"/>
                    <a:pt x="871" y="3752"/>
                  </a:cubicBezTo>
                  <a:cubicBezTo>
                    <a:pt x="822" y="3936"/>
                    <a:pt x="1292" y="4011"/>
                    <a:pt x="1513" y="4011"/>
                  </a:cubicBezTo>
                  <a:cubicBezTo>
                    <a:pt x="1528" y="4011"/>
                    <a:pt x="1542" y="4011"/>
                    <a:pt x="1554" y="4010"/>
                  </a:cubicBezTo>
                  <a:lnTo>
                    <a:pt x="1554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1" y="4622"/>
                    <a:pt x="1051" y="4682"/>
                    <a:pt x="1240" y="4682"/>
                  </a:cubicBezTo>
                  <a:cubicBezTo>
                    <a:pt x="1437" y="4682"/>
                    <a:pt x="1633" y="4617"/>
                    <a:pt x="1824" y="4601"/>
                  </a:cubicBezTo>
                  <a:lnTo>
                    <a:pt x="1824" y="4601"/>
                  </a:lnTo>
                  <a:cubicBezTo>
                    <a:pt x="1782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10" y="4942"/>
                    <a:pt x="759" y="4942"/>
                  </a:cubicBezTo>
                  <a:cubicBezTo>
                    <a:pt x="632" y="4942"/>
                    <a:pt x="524" y="4962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84" y="5251"/>
                    <a:pt x="559" y="5294"/>
                    <a:pt x="666" y="5294"/>
                  </a:cubicBezTo>
                  <a:cubicBezTo>
                    <a:pt x="741" y="5294"/>
                    <a:pt x="832" y="5273"/>
                    <a:pt x="871" y="5244"/>
                  </a:cubicBezTo>
                  <a:lnTo>
                    <a:pt x="871" y="5244"/>
                  </a:lnTo>
                  <a:cubicBezTo>
                    <a:pt x="902" y="5274"/>
                    <a:pt x="798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1" y="5413"/>
                    <a:pt x="1156" y="5451"/>
                    <a:pt x="1178" y="5451"/>
                  </a:cubicBezTo>
                  <a:cubicBezTo>
                    <a:pt x="1198" y="5451"/>
                    <a:pt x="1242" y="5418"/>
                    <a:pt x="1326" y="5368"/>
                  </a:cubicBezTo>
                  <a:lnTo>
                    <a:pt x="1326" y="5368"/>
                  </a:lnTo>
                  <a:cubicBezTo>
                    <a:pt x="1296" y="5482"/>
                    <a:pt x="1544" y="5502"/>
                    <a:pt x="1658" y="5502"/>
                  </a:cubicBezTo>
                  <a:cubicBezTo>
                    <a:pt x="1565" y="5622"/>
                    <a:pt x="1428" y="5653"/>
                    <a:pt x="1284" y="5653"/>
                  </a:cubicBezTo>
                  <a:cubicBezTo>
                    <a:pt x="1140" y="5653"/>
                    <a:pt x="990" y="5622"/>
                    <a:pt x="871" y="5617"/>
                  </a:cubicBezTo>
                  <a:lnTo>
                    <a:pt x="871" y="5617"/>
                  </a:lnTo>
                  <a:cubicBezTo>
                    <a:pt x="931" y="5697"/>
                    <a:pt x="941" y="5724"/>
                    <a:pt x="907" y="5724"/>
                  </a:cubicBezTo>
                  <a:cubicBezTo>
                    <a:pt x="851" y="5724"/>
                    <a:pt x="682" y="5655"/>
                    <a:pt x="415" y="5617"/>
                  </a:cubicBezTo>
                  <a:lnTo>
                    <a:pt x="415" y="5617"/>
                  </a:lnTo>
                  <a:cubicBezTo>
                    <a:pt x="498" y="5700"/>
                    <a:pt x="580" y="5741"/>
                    <a:pt x="684" y="5751"/>
                  </a:cubicBezTo>
                  <a:cubicBezTo>
                    <a:pt x="479" y="5779"/>
                    <a:pt x="702" y="5934"/>
                    <a:pt x="916" y="5934"/>
                  </a:cubicBezTo>
                  <a:cubicBezTo>
                    <a:pt x="939" y="5934"/>
                    <a:pt x="962" y="5932"/>
                    <a:pt x="985" y="5928"/>
                  </a:cubicBezTo>
                  <a:lnTo>
                    <a:pt x="985" y="5928"/>
                  </a:lnTo>
                  <a:cubicBezTo>
                    <a:pt x="936" y="5983"/>
                    <a:pt x="974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39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1" y="6352"/>
                    <a:pt x="177" y="6156"/>
                    <a:pt x="343" y="6352"/>
                  </a:cubicBezTo>
                  <a:cubicBezTo>
                    <a:pt x="291" y="6326"/>
                    <a:pt x="239" y="6313"/>
                    <a:pt x="188" y="6313"/>
                  </a:cubicBezTo>
                  <a:cubicBezTo>
                    <a:pt x="138" y="6313"/>
                    <a:pt x="88" y="6326"/>
                    <a:pt x="42" y="6352"/>
                  </a:cubicBezTo>
                  <a:cubicBezTo>
                    <a:pt x="69" y="6370"/>
                    <a:pt x="303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8" y="6839"/>
                    <a:pt x="343" y="6860"/>
                    <a:pt x="270" y="6870"/>
                  </a:cubicBezTo>
                  <a:cubicBezTo>
                    <a:pt x="327" y="6921"/>
                    <a:pt x="391" y="6947"/>
                    <a:pt x="455" y="6947"/>
                  </a:cubicBezTo>
                  <a:cubicBezTo>
                    <a:pt x="483" y="6947"/>
                    <a:pt x="511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86" y="7060"/>
                    <a:pt x="453" y="7060"/>
                  </a:cubicBezTo>
                  <a:cubicBezTo>
                    <a:pt x="468" y="7060"/>
                    <a:pt x="489" y="7056"/>
                    <a:pt x="518" y="7047"/>
                  </a:cubicBezTo>
                  <a:lnTo>
                    <a:pt x="518" y="7047"/>
                  </a:lnTo>
                  <a:cubicBezTo>
                    <a:pt x="485" y="7090"/>
                    <a:pt x="533" y="7102"/>
                    <a:pt x="592" y="7102"/>
                  </a:cubicBezTo>
                  <a:cubicBezTo>
                    <a:pt x="645" y="7102"/>
                    <a:pt x="706" y="7093"/>
                    <a:pt x="725" y="7088"/>
                  </a:cubicBezTo>
                  <a:lnTo>
                    <a:pt x="725" y="7088"/>
                  </a:lnTo>
                  <a:cubicBezTo>
                    <a:pt x="757" y="7150"/>
                    <a:pt x="674" y="7171"/>
                    <a:pt x="891" y="7171"/>
                  </a:cubicBezTo>
                  <a:cubicBezTo>
                    <a:pt x="836" y="7230"/>
                    <a:pt x="724" y="7245"/>
                    <a:pt x="603" y="7245"/>
                  </a:cubicBezTo>
                  <a:cubicBezTo>
                    <a:pt x="479" y="7245"/>
                    <a:pt x="345" y="7230"/>
                    <a:pt x="249" y="7230"/>
                  </a:cubicBezTo>
                  <a:cubicBezTo>
                    <a:pt x="226" y="7230"/>
                    <a:pt x="205" y="7231"/>
                    <a:pt x="187" y="7233"/>
                  </a:cubicBezTo>
                  <a:cubicBezTo>
                    <a:pt x="341" y="7319"/>
                    <a:pt x="340" y="7332"/>
                    <a:pt x="289" y="7332"/>
                  </a:cubicBezTo>
                  <a:cubicBezTo>
                    <a:pt x="269" y="7332"/>
                    <a:pt x="240" y="7330"/>
                    <a:pt x="210" y="7330"/>
                  </a:cubicBezTo>
                  <a:cubicBezTo>
                    <a:pt x="146" y="7330"/>
                    <a:pt x="77" y="7339"/>
                    <a:pt x="73" y="7399"/>
                  </a:cubicBezTo>
                  <a:cubicBezTo>
                    <a:pt x="69" y="7428"/>
                    <a:pt x="102" y="7438"/>
                    <a:pt x="148" y="7438"/>
                  </a:cubicBezTo>
                  <a:cubicBezTo>
                    <a:pt x="233" y="7438"/>
                    <a:pt x="365" y="7405"/>
                    <a:pt x="405" y="7399"/>
                  </a:cubicBezTo>
                  <a:lnTo>
                    <a:pt x="405" y="7399"/>
                  </a:lnTo>
                  <a:cubicBezTo>
                    <a:pt x="279" y="7545"/>
                    <a:pt x="392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84" y="7658"/>
                    <a:pt x="674" y="7710"/>
                  </a:cubicBezTo>
                  <a:cubicBezTo>
                    <a:pt x="425" y="7772"/>
                    <a:pt x="125" y="7813"/>
                    <a:pt x="115" y="7823"/>
                  </a:cubicBezTo>
                  <a:cubicBezTo>
                    <a:pt x="115" y="7867"/>
                    <a:pt x="135" y="7885"/>
                    <a:pt x="179" y="7885"/>
                  </a:cubicBezTo>
                  <a:cubicBezTo>
                    <a:pt x="198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28" y="7896"/>
                    <a:pt x="0" y="7989"/>
                    <a:pt x="32" y="8041"/>
                  </a:cubicBezTo>
                  <a:cubicBezTo>
                    <a:pt x="115" y="8021"/>
                    <a:pt x="207" y="8000"/>
                    <a:pt x="301" y="7979"/>
                  </a:cubicBezTo>
                  <a:lnTo>
                    <a:pt x="301" y="7979"/>
                  </a:lnTo>
                  <a:cubicBezTo>
                    <a:pt x="238" y="8077"/>
                    <a:pt x="236" y="8146"/>
                    <a:pt x="302" y="8146"/>
                  </a:cubicBezTo>
                  <a:cubicBezTo>
                    <a:pt x="334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42" y="8152"/>
                    <a:pt x="482" y="8168"/>
                    <a:pt x="544" y="8168"/>
                  </a:cubicBezTo>
                  <a:cubicBezTo>
                    <a:pt x="622" y="8168"/>
                    <a:pt x="734" y="8142"/>
                    <a:pt x="838" y="8142"/>
                  </a:cubicBezTo>
                  <a:cubicBezTo>
                    <a:pt x="856" y="8142"/>
                    <a:pt x="874" y="8143"/>
                    <a:pt x="891" y="8145"/>
                  </a:cubicBezTo>
                  <a:cubicBezTo>
                    <a:pt x="788" y="8186"/>
                    <a:pt x="643" y="8186"/>
                    <a:pt x="560" y="8279"/>
                  </a:cubicBezTo>
                  <a:cubicBezTo>
                    <a:pt x="592" y="8292"/>
                    <a:pt x="624" y="8301"/>
                    <a:pt x="659" y="8301"/>
                  </a:cubicBezTo>
                  <a:cubicBezTo>
                    <a:pt x="680" y="8301"/>
                    <a:pt x="702" y="8298"/>
                    <a:pt x="725" y="8290"/>
                  </a:cubicBezTo>
                  <a:lnTo>
                    <a:pt x="725" y="8290"/>
                  </a:lnTo>
                  <a:cubicBezTo>
                    <a:pt x="643" y="8331"/>
                    <a:pt x="612" y="8373"/>
                    <a:pt x="653" y="8424"/>
                  </a:cubicBezTo>
                  <a:cubicBezTo>
                    <a:pt x="736" y="8404"/>
                    <a:pt x="829" y="8373"/>
                    <a:pt x="912" y="8341"/>
                  </a:cubicBezTo>
                  <a:lnTo>
                    <a:pt x="912" y="8341"/>
                  </a:lnTo>
                  <a:cubicBezTo>
                    <a:pt x="843" y="8475"/>
                    <a:pt x="911" y="8523"/>
                    <a:pt x="1005" y="8523"/>
                  </a:cubicBezTo>
                  <a:cubicBezTo>
                    <a:pt x="1095" y="8523"/>
                    <a:pt x="1209" y="8480"/>
                    <a:pt x="1254" y="8424"/>
                  </a:cubicBezTo>
                  <a:cubicBezTo>
                    <a:pt x="1273" y="8504"/>
                    <a:pt x="1290" y="8537"/>
                    <a:pt x="1313" y="8537"/>
                  </a:cubicBezTo>
                  <a:cubicBezTo>
                    <a:pt x="1342" y="8537"/>
                    <a:pt x="1383" y="8488"/>
                    <a:pt x="1451" y="8414"/>
                  </a:cubicBezTo>
                  <a:cubicBezTo>
                    <a:pt x="1465" y="8508"/>
                    <a:pt x="1504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104" y="8238"/>
                    <a:pt x="2145" y="8186"/>
                  </a:cubicBezTo>
                  <a:cubicBezTo>
                    <a:pt x="2165" y="8216"/>
                    <a:pt x="2178" y="8229"/>
                    <a:pt x="2186" y="8229"/>
                  </a:cubicBezTo>
                  <a:cubicBezTo>
                    <a:pt x="2204" y="8229"/>
                    <a:pt x="2203" y="8171"/>
                    <a:pt x="2218" y="8093"/>
                  </a:cubicBezTo>
                  <a:cubicBezTo>
                    <a:pt x="2456" y="8207"/>
                    <a:pt x="2290" y="8486"/>
                    <a:pt x="2218" y="8684"/>
                  </a:cubicBezTo>
                  <a:lnTo>
                    <a:pt x="2767" y="8684"/>
                  </a:lnTo>
                  <a:cubicBezTo>
                    <a:pt x="2777" y="8549"/>
                    <a:pt x="2715" y="8414"/>
                    <a:pt x="2726" y="8269"/>
                  </a:cubicBezTo>
                  <a:cubicBezTo>
                    <a:pt x="2728" y="8269"/>
                    <a:pt x="2729" y="8269"/>
                    <a:pt x="2731" y="8269"/>
                  </a:cubicBezTo>
                  <a:cubicBezTo>
                    <a:pt x="2797" y="8269"/>
                    <a:pt x="2846" y="8399"/>
                    <a:pt x="2860" y="8399"/>
                  </a:cubicBezTo>
                  <a:cubicBezTo>
                    <a:pt x="2865" y="8399"/>
                    <a:pt x="2865" y="8381"/>
                    <a:pt x="2860" y="8331"/>
                  </a:cubicBezTo>
                  <a:lnTo>
                    <a:pt x="2860" y="8331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6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18" y="8356"/>
                    <a:pt x="4452" y="8450"/>
                    <a:pt x="4578" y="8450"/>
                  </a:cubicBezTo>
                  <a:cubicBezTo>
                    <a:pt x="4594" y="8450"/>
                    <a:pt x="4609" y="8449"/>
                    <a:pt x="4621" y="8445"/>
                  </a:cubicBezTo>
                  <a:cubicBezTo>
                    <a:pt x="4561" y="8351"/>
                    <a:pt x="4585" y="8336"/>
                    <a:pt x="4615" y="8336"/>
                  </a:cubicBezTo>
                  <a:cubicBezTo>
                    <a:pt x="4629" y="8336"/>
                    <a:pt x="4644" y="8339"/>
                    <a:pt x="4653" y="8339"/>
                  </a:cubicBezTo>
                  <a:cubicBezTo>
                    <a:pt x="4674" y="8339"/>
                    <a:pt x="4670" y="8325"/>
                    <a:pt x="4570" y="8238"/>
                  </a:cubicBezTo>
                  <a:lnTo>
                    <a:pt x="4570" y="8238"/>
                  </a:lnTo>
                  <a:cubicBezTo>
                    <a:pt x="4653" y="8259"/>
                    <a:pt x="4736" y="8290"/>
                    <a:pt x="4819" y="8321"/>
                  </a:cubicBezTo>
                  <a:cubicBezTo>
                    <a:pt x="4776" y="8375"/>
                    <a:pt x="4724" y="8448"/>
                    <a:pt x="4737" y="8448"/>
                  </a:cubicBezTo>
                  <a:cubicBezTo>
                    <a:pt x="4749" y="8448"/>
                    <a:pt x="4815" y="8385"/>
                    <a:pt x="4994" y="8186"/>
                  </a:cubicBezTo>
                  <a:cubicBezTo>
                    <a:pt x="4787" y="8155"/>
                    <a:pt x="4549" y="8145"/>
                    <a:pt x="4363" y="8031"/>
                  </a:cubicBezTo>
                  <a:cubicBezTo>
                    <a:pt x="4376" y="8010"/>
                    <a:pt x="4395" y="8003"/>
                    <a:pt x="4415" y="8003"/>
                  </a:cubicBezTo>
                  <a:cubicBezTo>
                    <a:pt x="4455" y="8003"/>
                    <a:pt x="4500" y="8033"/>
                    <a:pt x="4509" y="8033"/>
                  </a:cubicBezTo>
                  <a:cubicBezTo>
                    <a:pt x="4516" y="8033"/>
                    <a:pt x="4506" y="8019"/>
                    <a:pt x="4466" y="7968"/>
                  </a:cubicBezTo>
                  <a:cubicBezTo>
                    <a:pt x="4521" y="7968"/>
                    <a:pt x="4564" y="7970"/>
                    <a:pt x="4594" y="7970"/>
                  </a:cubicBezTo>
                  <a:cubicBezTo>
                    <a:pt x="4663" y="7970"/>
                    <a:pt x="4666" y="7960"/>
                    <a:pt x="4580" y="7896"/>
                  </a:cubicBezTo>
                  <a:cubicBezTo>
                    <a:pt x="4819" y="7886"/>
                    <a:pt x="4849" y="7855"/>
                    <a:pt x="4663" y="7813"/>
                  </a:cubicBezTo>
                  <a:cubicBezTo>
                    <a:pt x="4818" y="7813"/>
                    <a:pt x="4828" y="7772"/>
                    <a:pt x="4717" y="7721"/>
                  </a:cubicBezTo>
                  <a:lnTo>
                    <a:pt x="4717" y="7721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59" y="7510"/>
                    <a:pt x="4684" y="7533"/>
                  </a:cubicBezTo>
                  <a:cubicBezTo>
                    <a:pt x="4684" y="7461"/>
                    <a:pt x="5067" y="7471"/>
                    <a:pt x="5015" y="7367"/>
                  </a:cubicBezTo>
                  <a:lnTo>
                    <a:pt x="5015" y="7367"/>
                  </a:lnTo>
                  <a:lnTo>
                    <a:pt x="4674" y="7430"/>
                  </a:lnTo>
                  <a:cubicBezTo>
                    <a:pt x="4798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7" y="7331"/>
                    <a:pt x="4413" y="7373"/>
                    <a:pt x="4226" y="7373"/>
                  </a:cubicBezTo>
                  <a:cubicBezTo>
                    <a:pt x="3983" y="7373"/>
                    <a:pt x="3751" y="7303"/>
                    <a:pt x="3575" y="7057"/>
                  </a:cubicBezTo>
                  <a:lnTo>
                    <a:pt x="3575" y="7057"/>
                  </a:lnTo>
                  <a:cubicBezTo>
                    <a:pt x="3680" y="7122"/>
                    <a:pt x="3724" y="7139"/>
                    <a:pt x="3743" y="7139"/>
                  </a:cubicBezTo>
                  <a:cubicBezTo>
                    <a:pt x="3763" y="7139"/>
                    <a:pt x="3755" y="7120"/>
                    <a:pt x="3763" y="7120"/>
                  </a:cubicBezTo>
                  <a:cubicBezTo>
                    <a:pt x="3771" y="7120"/>
                    <a:pt x="3796" y="7140"/>
                    <a:pt x="3886" y="7222"/>
                  </a:cubicBezTo>
                  <a:cubicBezTo>
                    <a:pt x="3871" y="7121"/>
                    <a:pt x="3866" y="7081"/>
                    <a:pt x="3888" y="7081"/>
                  </a:cubicBezTo>
                  <a:cubicBezTo>
                    <a:pt x="3914" y="7081"/>
                    <a:pt x="3976" y="7135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66" y="7088"/>
                    <a:pt x="4363" y="7036"/>
                  </a:cubicBezTo>
                  <a:cubicBezTo>
                    <a:pt x="4382" y="7016"/>
                    <a:pt x="4795" y="6942"/>
                    <a:pt x="4871" y="6942"/>
                  </a:cubicBezTo>
                  <a:cubicBezTo>
                    <a:pt x="4875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9" y="6846"/>
                    <a:pt x="4905" y="6846"/>
                  </a:cubicBezTo>
                  <a:cubicBezTo>
                    <a:pt x="4944" y="6846"/>
                    <a:pt x="4981" y="6839"/>
                    <a:pt x="5015" y="6819"/>
                  </a:cubicBezTo>
                  <a:cubicBezTo>
                    <a:pt x="4973" y="6775"/>
                    <a:pt x="4922" y="6754"/>
                    <a:pt x="4859" y="6754"/>
                  </a:cubicBezTo>
                  <a:cubicBezTo>
                    <a:pt x="4846" y="6754"/>
                    <a:pt x="4833" y="6755"/>
                    <a:pt x="4819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4" y="6166"/>
                  </a:cubicBezTo>
                  <a:cubicBezTo>
                    <a:pt x="4911" y="6145"/>
                    <a:pt x="4881" y="6052"/>
                    <a:pt x="4829" y="6031"/>
                  </a:cubicBezTo>
                  <a:cubicBezTo>
                    <a:pt x="4902" y="6000"/>
                    <a:pt x="4974" y="5969"/>
                    <a:pt x="5047" y="5948"/>
                  </a:cubicBezTo>
                  <a:cubicBezTo>
                    <a:pt x="4932" y="5948"/>
                    <a:pt x="4156" y="5813"/>
                    <a:pt x="4083" y="5783"/>
                  </a:cubicBezTo>
                  <a:cubicBezTo>
                    <a:pt x="4153" y="5730"/>
                    <a:pt x="4222" y="5704"/>
                    <a:pt x="4294" y="5704"/>
                  </a:cubicBezTo>
                  <a:cubicBezTo>
                    <a:pt x="4350" y="5704"/>
                    <a:pt x="4407" y="5720"/>
                    <a:pt x="4466" y="5751"/>
                  </a:cubicBezTo>
                  <a:cubicBezTo>
                    <a:pt x="4358" y="5682"/>
                    <a:pt x="4348" y="5646"/>
                    <a:pt x="4445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56" y="5585"/>
                  </a:cubicBezTo>
                  <a:lnTo>
                    <a:pt x="4456" y="5585"/>
                  </a:lnTo>
                  <a:cubicBezTo>
                    <a:pt x="4459" y="5586"/>
                    <a:pt x="4463" y="5586"/>
                    <a:pt x="4467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5" y="5424"/>
                    <a:pt x="4729" y="5424"/>
                  </a:cubicBezTo>
                  <a:cubicBezTo>
                    <a:pt x="4581" y="5424"/>
                    <a:pt x="3888" y="5301"/>
                    <a:pt x="3813" y="5254"/>
                  </a:cubicBezTo>
                  <a:cubicBezTo>
                    <a:pt x="3855" y="5244"/>
                    <a:pt x="3917" y="5244"/>
                    <a:pt x="3982" y="5244"/>
                  </a:cubicBezTo>
                  <a:cubicBezTo>
                    <a:pt x="3992" y="5244"/>
                    <a:pt x="4003" y="5244"/>
                    <a:pt x="4014" y="5244"/>
                  </a:cubicBezTo>
                  <a:cubicBezTo>
                    <a:pt x="4148" y="5244"/>
                    <a:pt x="4273" y="5241"/>
                    <a:pt x="4207" y="5161"/>
                  </a:cubicBezTo>
                  <a:lnTo>
                    <a:pt x="4207" y="5161"/>
                  </a:lnTo>
                  <a:cubicBezTo>
                    <a:pt x="4238" y="5171"/>
                    <a:pt x="4263" y="5175"/>
                    <a:pt x="4284" y="5175"/>
                  </a:cubicBezTo>
                  <a:cubicBezTo>
                    <a:pt x="4416" y="5175"/>
                    <a:pt x="4368" y="4996"/>
                    <a:pt x="4466" y="4871"/>
                  </a:cubicBezTo>
                  <a:cubicBezTo>
                    <a:pt x="4457" y="4869"/>
                    <a:pt x="4446" y="4868"/>
                    <a:pt x="4435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1" y="4851"/>
                    <a:pt x="4052" y="4850"/>
                  </a:cubicBezTo>
                  <a:cubicBezTo>
                    <a:pt x="4031" y="4809"/>
                    <a:pt x="4010" y="4767"/>
                    <a:pt x="3969" y="4736"/>
                  </a:cubicBezTo>
                  <a:cubicBezTo>
                    <a:pt x="4103" y="4726"/>
                    <a:pt x="4135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7" y="4550"/>
                    <a:pt x="3710" y="4495"/>
                    <a:pt x="3834" y="4466"/>
                  </a:cubicBezTo>
                  <a:cubicBezTo>
                    <a:pt x="3783" y="4425"/>
                    <a:pt x="3730" y="4383"/>
                    <a:pt x="3689" y="4332"/>
                  </a:cubicBezTo>
                  <a:cubicBezTo>
                    <a:pt x="3720" y="4332"/>
                    <a:pt x="4197" y="4259"/>
                    <a:pt x="4073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5" y="4025"/>
                    <a:pt x="4043" y="4012"/>
                    <a:pt x="3962" y="4012"/>
                  </a:cubicBezTo>
                  <a:cubicBezTo>
                    <a:pt x="3877" y="4012"/>
                    <a:pt x="3769" y="4026"/>
                    <a:pt x="3741" y="4031"/>
                  </a:cubicBezTo>
                  <a:lnTo>
                    <a:pt x="3741" y="4031"/>
                  </a:lnTo>
                  <a:cubicBezTo>
                    <a:pt x="3700" y="3959"/>
                    <a:pt x="3886" y="3969"/>
                    <a:pt x="3834" y="3918"/>
                  </a:cubicBezTo>
                  <a:cubicBezTo>
                    <a:pt x="3824" y="3918"/>
                    <a:pt x="3666" y="3954"/>
                    <a:pt x="3493" y="3954"/>
                  </a:cubicBezTo>
                  <a:cubicBezTo>
                    <a:pt x="3308" y="3954"/>
                    <a:pt x="3106" y="3912"/>
                    <a:pt x="3046" y="3741"/>
                  </a:cubicBezTo>
                  <a:lnTo>
                    <a:pt x="3046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4" y="3383"/>
                  </a:cubicBezTo>
                  <a:cubicBezTo>
                    <a:pt x="3765" y="3383"/>
                    <a:pt x="3732" y="3385"/>
                    <a:pt x="3695" y="3385"/>
                  </a:cubicBezTo>
                  <a:cubicBezTo>
                    <a:pt x="3635" y="3385"/>
                    <a:pt x="3568" y="3379"/>
                    <a:pt x="3461" y="3347"/>
                  </a:cubicBezTo>
                  <a:cubicBezTo>
                    <a:pt x="3596" y="3296"/>
                    <a:pt x="2850" y="3244"/>
                    <a:pt x="2715" y="3047"/>
                  </a:cubicBezTo>
                  <a:lnTo>
                    <a:pt x="2715" y="3047"/>
                  </a:lnTo>
                  <a:cubicBezTo>
                    <a:pt x="2771" y="3072"/>
                    <a:pt x="2918" y="3104"/>
                    <a:pt x="3037" y="3104"/>
                  </a:cubicBezTo>
                  <a:cubicBezTo>
                    <a:pt x="3118" y="3104"/>
                    <a:pt x="3186" y="3089"/>
                    <a:pt x="3202" y="3047"/>
                  </a:cubicBezTo>
                  <a:cubicBezTo>
                    <a:pt x="3202" y="3101"/>
                    <a:pt x="3235" y="3120"/>
                    <a:pt x="3280" y="3120"/>
                  </a:cubicBezTo>
                  <a:cubicBezTo>
                    <a:pt x="3382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34" y="2840"/>
                  </a:cubicBezTo>
                  <a:lnTo>
                    <a:pt x="3534" y="2840"/>
                  </a:lnTo>
                  <a:cubicBezTo>
                    <a:pt x="3550" y="2852"/>
                    <a:pt x="3580" y="2857"/>
                    <a:pt x="3614" y="2857"/>
                  </a:cubicBezTo>
                  <a:cubicBezTo>
                    <a:pt x="3733" y="2857"/>
                    <a:pt x="3918" y="2796"/>
                    <a:pt x="3886" y="2716"/>
                  </a:cubicBezTo>
                  <a:cubicBezTo>
                    <a:pt x="3644" y="2716"/>
                    <a:pt x="3703" y="2645"/>
                    <a:pt x="3686" y="2645"/>
                  </a:cubicBezTo>
                  <a:cubicBezTo>
                    <a:pt x="3676" y="2645"/>
                    <a:pt x="3640" y="2670"/>
                    <a:pt x="3502" y="2746"/>
                  </a:cubicBezTo>
                  <a:cubicBezTo>
                    <a:pt x="3472" y="2695"/>
                    <a:pt x="3461" y="2674"/>
                    <a:pt x="3502" y="2601"/>
                  </a:cubicBezTo>
                  <a:cubicBezTo>
                    <a:pt x="3326" y="2601"/>
                    <a:pt x="3226" y="2709"/>
                    <a:pt x="3095" y="2709"/>
                  </a:cubicBezTo>
                  <a:cubicBezTo>
                    <a:pt x="3011" y="2709"/>
                    <a:pt x="2915" y="2664"/>
                    <a:pt x="2777" y="2518"/>
                  </a:cubicBezTo>
                  <a:cubicBezTo>
                    <a:pt x="2785" y="2508"/>
                    <a:pt x="2795" y="2504"/>
                    <a:pt x="2806" y="2504"/>
                  </a:cubicBezTo>
                  <a:cubicBezTo>
                    <a:pt x="2853" y="2504"/>
                    <a:pt x="2925" y="2570"/>
                    <a:pt x="2959" y="2570"/>
                  </a:cubicBezTo>
                  <a:cubicBezTo>
                    <a:pt x="2975" y="2570"/>
                    <a:pt x="2983" y="2555"/>
                    <a:pt x="2974" y="2508"/>
                  </a:cubicBezTo>
                  <a:lnTo>
                    <a:pt x="2974" y="2508"/>
                  </a:lnTo>
                  <a:cubicBezTo>
                    <a:pt x="2999" y="2525"/>
                    <a:pt x="3221" y="2555"/>
                    <a:pt x="3349" y="2555"/>
                  </a:cubicBezTo>
                  <a:cubicBezTo>
                    <a:pt x="3379" y="2555"/>
                    <a:pt x="3404" y="2554"/>
                    <a:pt x="3419" y="2550"/>
                  </a:cubicBezTo>
                  <a:cubicBezTo>
                    <a:pt x="3310" y="2440"/>
                    <a:pt x="3284" y="2406"/>
                    <a:pt x="3302" y="2406"/>
                  </a:cubicBezTo>
                  <a:cubicBezTo>
                    <a:pt x="3328" y="2406"/>
                    <a:pt x="3448" y="2479"/>
                    <a:pt x="3534" y="2498"/>
                  </a:cubicBezTo>
                  <a:cubicBezTo>
                    <a:pt x="3555" y="2435"/>
                    <a:pt x="3647" y="2384"/>
                    <a:pt x="3555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2" y="2260"/>
                  </a:cubicBezTo>
                  <a:cubicBezTo>
                    <a:pt x="3658" y="2198"/>
                    <a:pt x="3182" y="2218"/>
                    <a:pt x="3254" y="2115"/>
                  </a:cubicBezTo>
                  <a:lnTo>
                    <a:pt x="3254" y="2115"/>
                  </a:lnTo>
                  <a:cubicBezTo>
                    <a:pt x="3190" y="2127"/>
                    <a:pt x="3161" y="2136"/>
                    <a:pt x="3148" y="2136"/>
                  </a:cubicBezTo>
                  <a:cubicBezTo>
                    <a:pt x="3129" y="2136"/>
                    <a:pt x="3142" y="2118"/>
                    <a:pt x="3129" y="2062"/>
                  </a:cubicBezTo>
                  <a:lnTo>
                    <a:pt x="3129" y="2062"/>
                  </a:lnTo>
                  <a:cubicBezTo>
                    <a:pt x="3056" y="2142"/>
                    <a:pt x="2979" y="2184"/>
                    <a:pt x="2891" y="2184"/>
                  </a:cubicBezTo>
                  <a:cubicBezTo>
                    <a:pt x="2843" y="2184"/>
                    <a:pt x="2791" y="2171"/>
                    <a:pt x="2736" y="2145"/>
                  </a:cubicBezTo>
                  <a:cubicBezTo>
                    <a:pt x="2809" y="2073"/>
                    <a:pt x="2705" y="2032"/>
                    <a:pt x="2601" y="1990"/>
                  </a:cubicBezTo>
                  <a:cubicBezTo>
                    <a:pt x="2622" y="1979"/>
                    <a:pt x="2643" y="1959"/>
                    <a:pt x="2663" y="1887"/>
                  </a:cubicBezTo>
                  <a:lnTo>
                    <a:pt x="2850" y="2011"/>
                  </a:lnTo>
                  <a:cubicBezTo>
                    <a:pt x="2809" y="1917"/>
                    <a:pt x="3191" y="2011"/>
                    <a:pt x="3419" y="1897"/>
                  </a:cubicBezTo>
                  <a:cubicBezTo>
                    <a:pt x="3263" y="1740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29" y="1431"/>
                  </a:cubicBezTo>
                  <a:cubicBezTo>
                    <a:pt x="2881" y="1337"/>
                    <a:pt x="3026" y="1327"/>
                    <a:pt x="3150" y="1254"/>
                  </a:cubicBezTo>
                  <a:cubicBezTo>
                    <a:pt x="3088" y="1203"/>
                    <a:pt x="3057" y="1203"/>
                    <a:pt x="2984" y="1171"/>
                  </a:cubicBezTo>
                  <a:cubicBezTo>
                    <a:pt x="3191" y="933"/>
                    <a:pt x="3057" y="1058"/>
                    <a:pt x="3057" y="809"/>
                  </a:cubicBezTo>
                  <a:lnTo>
                    <a:pt x="3057" y="809"/>
                  </a:lnTo>
                  <a:cubicBezTo>
                    <a:pt x="2788" y="892"/>
                    <a:pt x="2788" y="1161"/>
                    <a:pt x="2445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8" y="830"/>
                  </a:cubicBezTo>
                  <a:cubicBezTo>
                    <a:pt x="2528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4" y="681"/>
                    <a:pt x="2582" y="680"/>
                    <a:pt x="2602" y="680"/>
                  </a:cubicBezTo>
                  <a:cubicBezTo>
                    <a:pt x="2649" y="680"/>
                    <a:pt x="2705" y="688"/>
                    <a:pt x="2754" y="688"/>
                  </a:cubicBezTo>
                  <a:cubicBezTo>
                    <a:pt x="2793" y="688"/>
                    <a:pt x="2828" y="683"/>
                    <a:pt x="2850" y="664"/>
                  </a:cubicBezTo>
                  <a:cubicBezTo>
                    <a:pt x="2829" y="602"/>
                    <a:pt x="2777" y="570"/>
                    <a:pt x="2705" y="570"/>
                  </a:cubicBezTo>
                  <a:cubicBezTo>
                    <a:pt x="2829" y="529"/>
                    <a:pt x="2871" y="487"/>
                    <a:pt x="2829" y="436"/>
                  </a:cubicBezTo>
                  <a:lnTo>
                    <a:pt x="2829" y="436"/>
                  </a:lnTo>
                  <a:cubicBezTo>
                    <a:pt x="2741" y="514"/>
                    <a:pt x="2676" y="552"/>
                    <a:pt x="2636" y="552"/>
                  </a:cubicBezTo>
                  <a:cubicBezTo>
                    <a:pt x="2596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25" y="674"/>
                  </a:cubicBezTo>
                  <a:cubicBezTo>
                    <a:pt x="2476" y="562"/>
                    <a:pt x="2587" y="208"/>
                    <a:pt x="2601" y="208"/>
                  </a:cubicBezTo>
                  <a:cubicBezTo>
                    <a:pt x="2601" y="208"/>
                    <a:pt x="2601" y="208"/>
                    <a:pt x="2601" y="208"/>
                  </a:cubicBezTo>
                  <a:cubicBezTo>
                    <a:pt x="2592" y="197"/>
                    <a:pt x="2581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15" y="280"/>
                    <a:pt x="236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flipH="1">
              <a:off x="6020977" y="4620875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311" y="1"/>
                  </a:moveTo>
                  <a:cubicBezTo>
                    <a:pt x="2311" y="266"/>
                    <a:pt x="2341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14" y="250"/>
                    <a:pt x="2291" y="685"/>
                    <a:pt x="2270" y="757"/>
                  </a:cubicBezTo>
                  <a:cubicBezTo>
                    <a:pt x="2187" y="612"/>
                    <a:pt x="2228" y="581"/>
                    <a:pt x="2135" y="467"/>
                  </a:cubicBezTo>
                  <a:cubicBezTo>
                    <a:pt x="2100" y="526"/>
                    <a:pt x="2081" y="545"/>
                    <a:pt x="2063" y="545"/>
                  </a:cubicBezTo>
                  <a:cubicBezTo>
                    <a:pt x="2034" y="545"/>
                    <a:pt x="2008" y="494"/>
                    <a:pt x="1918" y="487"/>
                  </a:cubicBezTo>
                  <a:lnTo>
                    <a:pt x="1918" y="487"/>
                  </a:lnTo>
                  <a:cubicBezTo>
                    <a:pt x="1918" y="768"/>
                    <a:pt x="2114" y="798"/>
                    <a:pt x="2114" y="954"/>
                  </a:cubicBezTo>
                  <a:cubicBezTo>
                    <a:pt x="2073" y="913"/>
                    <a:pt x="2021" y="892"/>
                    <a:pt x="1969" y="892"/>
                  </a:cubicBezTo>
                  <a:cubicBezTo>
                    <a:pt x="1918" y="943"/>
                    <a:pt x="2052" y="1047"/>
                    <a:pt x="2073" y="1058"/>
                  </a:cubicBezTo>
                  <a:cubicBezTo>
                    <a:pt x="2032" y="1073"/>
                    <a:pt x="1997" y="1079"/>
                    <a:pt x="1966" y="1079"/>
                  </a:cubicBezTo>
                  <a:cubicBezTo>
                    <a:pt x="1849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68"/>
                    <a:pt x="1679" y="1088"/>
                    <a:pt x="1752" y="1130"/>
                  </a:cubicBezTo>
                  <a:cubicBezTo>
                    <a:pt x="1700" y="1130"/>
                    <a:pt x="1658" y="1151"/>
                    <a:pt x="1637" y="1203"/>
                  </a:cubicBezTo>
                  <a:cubicBezTo>
                    <a:pt x="1637" y="1224"/>
                    <a:pt x="181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2" y="1366"/>
                    <a:pt x="1703" y="1387"/>
                    <a:pt x="1669" y="1431"/>
                  </a:cubicBezTo>
                  <a:cubicBezTo>
                    <a:pt x="1674" y="1490"/>
                    <a:pt x="1763" y="1507"/>
                    <a:pt x="1856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83" y="1524"/>
                    <a:pt x="2063" y="1555"/>
                    <a:pt x="1980" y="1576"/>
                  </a:cubicBezTo>
                  <a:cubicBezTo>
                    <a:pt x="2005" y="1601"/>
                    <a:pt x="2061" y="1605"/>
                    <a:pt x="2122" y="1605"/>
                  </a:cubicBezTo>
                  <a:cubicBezTo>
                    <a:pt x="2149" y="1605"/>
                    <a:pt x="2176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20"/>
                    <a:pt x="2222" y="1720"/>
                  </a:cubicBezTo>
                  <a:cubicBezTo>
                    <a:pt x="2076" y="1720"/>
                    <a:pt x="1833" y="1647"/>
                    <a:pt x="1757" y="1647"/>
                  </a:cubicBezTo>
                  <a:cubicBezTo>
                    <a:pt x="1719" y="1647"/>
                    <a:pt x="1723" y="1666"/>
                    <a:pt x="1803" y="1721"/>
                  </a:cubicBezTo>
                  <a:cubicBezTo>
                    <a:pt x="1579" y="1694"/>
                    <a:pt x="1497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5" y="1731"/>
                    <a:pt x="1358" y="1752"/>
                    <a:pt x="1472" y="1783"/>
                  </a:cubicBezTo>
                  <a:cubicBezTo>
                    <a:pt x="1381" y="1863"/>
                    <a:pt x="1372" y="1888"/>
                    <a:pt x="1399" y="1888"/>
                  </a:cubicBezTo>
                  <a:cubicBezTo>
                    <a:pt x="1447" y="1888"/>
                    <a:pt x="1606" y="1812"/>
                    <a:pt x="1650" y="1812"/>
                  </a:cubicBezTo>
                  <a:cubicBezTo>
                    <a:pt x="1654" y="1812"/>
                    <a:pt x="1656" y="1813"/>
                    <a:pt x="1658" y="1814"/>
                  </a:cubicBezTo>
                  <a:cubicBezTo>
                    <a:pt x="1505" y="1914"/>
                    <a:pt x="1509" y="1945"/>
                    <a:pt x="1570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4" y="2053"/>
                    <a:pt x="1812" y="2059"/>
                    <a:pt x="1855" y="2059"/>
                  </a:cubicBezTo>
                  <a:cubicBezTo>
                    <a:pt x="2002" y="2059"/>
                    <a:pt x="2195" y="1988"/>
                    <a:pt x="2332" y="1834"/>
                  </a:cubicBezTo>
                  <a:lnTo>
                    <a:pt x="2332" y="1834"/>
                  </a:lnTo>
                  <a:cubicBezTo>
                    <a:pt x="2445" y="2060"/>
                    <a:pt x="2315" y="2105"/>
                    <a:pt x="2143" y="2105"/>
                  </a:cubicBezTo>
                  <a:cubicBezTo>
                    <a:pt x="2030" y="2105"/>
                    <a:pt x="1899" y="2086"/>
                    <a:pt x="1806" y="2086"/>
                  </a:cubicBezTo>
                  <a:cubicBezTo>
                    <a:pt x="1714" y="2086"/>
                    <a:pt x="1658" y="2104"/>
                    <a:pt x="1690" y="2177"/>
                  </a:cubicBezTo>
                  <a:cubicBezTo>
                    <a:pt x="1651" y="2167"/>
                    <a:pt x="1553" y="2150"/>
                    <a:pt x="1456" y="2150"/>
                  </a:cubicBezTo>
                  <a:cubicBezTo>
                    <a:pt x="1347" y="2150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8" y="2520"/>
                  </a:cubicBezTo>
                  <a:cubicBezTo>
                    <a:pt x="1384" y="2520"/>
                    <a:pt x="1340" y="2530"/>
                    <a:pt x="1296" y="2550"/>
                  </a:cubicBezTo>
                  <a:cubicBezTo>
                    <a:pt x="1379" y="2591"/>
                    <a:pt x="1400" y="2653"/>
                    <a:pt x="1358" y="2736"/>
                  </a:cubicBezTo>
                  <a:cubicBezTo>
                    <a:pt x="1272" y="2675"/>
                    <a:pt x="1234" y="2656"/>
                    <a:pt x="1208" y="2656"/>
                  </a:cubicBezTo>
                  <a:cubicBezTo>
                    <a:pt x="1167" y="2656"/>
                    <a:pt x="1153" y="2701"/>
                    <a:pt x="1027" y="2701"/>
                  </a:cubicBezTo>
                  <a:cubicBezTo>
                    <a:pt x="1001" y="2701"/>
                    <a:pt x="970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68" y="2871"/>
                    <a:pt x="1358" y="3026"/>
                  </a:cubicBezTo>
                  <a:cubicBezTo>
                    <a:pt x="1384" y="2999"/>
                    <a:pt x="1409" y="2987"/>
                    <a:pt x="1434" y="2987"/>
                  </a:cubicBezTo>
                  <a:cubicBezTo>
                    <a:pt x="1540" y="2987"/>
                    <a:pt x="1644" y="3195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3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32" y="3497"/>
                    <a:pt x="1271" y="3680"/>
                    <a:pt x="1419" y="3680"/>
                  </a:cubicBezTo>
                  <a:cubicBezTo>
                    <a:pt x="1426" y="3680"/>
                    <a:pt x="1434" y="3680"/>
                    <a:pt x="1441" y="3679"/>
                  </a:cubicBezTo>
                  <a:lnTo>
                    <a:pt x="1441" y="3679"/>
                  </a:lnTo>
                  <a:cubicBezTo>
                    <a:pt x="1430" y="3752"/>
                    <a:pt x="933" y="3752"/>
                    <a:pt x="86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20" y="4011"/>
                    <a:pt x="1533" y="4011"/>
                    <a:pt x="1545" y="4010"/>
                  </a:cubicBezTo>
                  <a:lnTo>
                    <a:pt x="1545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2" y="4622"/>
                    <a:pt x="1052" y="4682"/>
                    <a:pt x="1239" y="4682"/>
                  </a:cubicBezTo>
                  <a:cubicBezTo>
                    <a:pt x="1435" y="4682"/>
                    <a:pt x="1629" y="4617"/>
                    <a:pt x="1814" y="4601"/>
                  </a:cubicBezTo>
                  <a:lnTo>
                    <a:pt x="1814" y="4601"/>
                  </a:lnTo>
                  <a:cubicBezTo>
                    <a:pt x="1773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08" y="4942"/>
                    <a:pt x="756" y="4942"/>
                  </a:cubicBezTo>
                  <a:cubicBezTo>
                    <a:pt x="627" y="4942"/>
                    <a:pt x="517" y="4962"/>
                    <a:pt x="456" y="5037"/>
                  </a:cubicBezTo>
                  <a:cubicBezTo>
                    <a:pt x="508" y="5088"/>
                    <a:pt x="571" y="5119"/>
                    <a:pt x="643" y="5129"/>
                  </a:cubicBezTo>
                  <a:cubicBezTo>
                    <a:pt x="478" y="5251"/>
                    <a:pt x="551" y="5294"/>
                    <a:pt x="657" y="5294"/>
                  </a:cubicBezTo>
                  <a:cubicBezTo>
                    <a:pt x="731" y="5294"/>
                    <a:pt x="822" y="5273"/>
                    <a:pt x="861" y="5244"/>
                  </a:cubicBezTo>
                  <a:lnTo>
                    <a:pt x="861" y="5244"/>
                  </a:lnTo>
                  <a:cubicBezTo>
                    <a:pt x="891" y="5274"/>
                    <a:pt x="799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9" y="5351"/>
                    <a:pt x="1172" y="5316"/>
                  </a:cubicBezTo>
                  <a:lnTo>
                    <a:pt x="1172" y="5316"/>
                  </a:lnTo>
                  <a:cubicBezTo>
                    <a:pt x="1161" y="5413"/>
                    <a:pt x="1153" y="5451"/>
                    <a:pt x="1172" y="5451"/>
                  </a:cubicBezTo>
                  <a:cubicBezTo>
                    <a:pt x="1190" y="5451"/>
                    <a:pt x="1232" y="5418"/>
                    <a:pt x="1317" y="5368"/>
                  </a:cubicBezTo>
                  <a:lnTo>
                    <a:pt x="1317" y="5368"/>
                  </a:lnTo>
                  <a:cubicBezTo>
                    <a:pt x="1296" y="5482"/>
                    <a:pt x="1545" y="5502"/>
                    <a:pt x="1648" y="5502"/>
                  </a:cubicBezTo>
                  <a:cubicBezTo>
                    <a:pt x="1555" y="5622"/>
                    <a:pt x="1418" y="5653"/>
                    <a:pt x="1274" y="5653"/>
                  </a:cubicBezTo>
                  <a:cubicBezTo>
                    <a:pt x="1130" y="5653"/>
                    <a:pt x="980" y="5622"/>
                    <a:pt x="861" y="5617"/>
                  </a:cubicBezTo>
                  <a:lnTo>
                    <a:pt x="861" y="5617"/>
                  </a:lnTo>
                  <a:cubicBezTo>
                    <a:pt x="921" y="5697"/>
                    <a:pt x="931" y="5724"/>
                    <a:pt x="896" y="5724"/>
                  </a:cubicBezTo>
                  <a:cubicBezTo>
                    <a:pt x="841" y="5724"/>
                    <a:pt x="672" y="5655"/>
                    <a:pt x="405" y="5617"/>
                  </a:cubicBezTo>
                  <a:lnTo>
                    <a:pt x="405" y="5617"/>
                  </a:lnTo>
                  <a:cubicBezTo>
                    <a:pt x="488" y="5700"/>
                    <a:pt x="581" y="5741"/>
                    <a:pt x="684" y="5751"/>
                  </a:cubicBezTo>
                  <a:cubicBezTo>
                    <a:pt x="470" y="5779"/>
                    <a:pt x="692" y="5934"/>
                    <a:pt x="905" y="5934"/>
                  </a:cubicBezTo>
                  <a:cubicBezTo>
                    <a:pt x="928" y="5934"/>
                    <a:pt x="952" y="5932"/>
                    <a:pt x="974" y="5928"/>
                  </a:cubicBezTo>
                  <a:lnTo>
                    <a:pt x="974" y="5928"/>
                  </a:lnTo>
                  <a:cubicBezTo>
                    <a:pt x="932" y="5983"/>
                    <a:pt x="972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0" y="6113"/>
                    <a:pt x="1104" y="6113"/>
                  </a:cubicBezTo>
                  <a:cubicBezTo>
                    <a:pt x="1135" y="6113"/>
                    <a:pt x="1195" y="6089"/>
                    <a:pt x="1285" y="6041"/>
                  </a:cubicBezTo>
                  <a:lnTo>
                    <a:pt x="1285" y="6041"/>
                  </a:lnTo>
                  <a:cubicBezTo>
                    <a:pt x="1140" y="6352"/>
                    <a:pt x="177" y="6156"/>
                    <a:pt x="332" y="6352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9" y="6326"/>
                    <a:pt x="42" y="6352"/>
                  </a:cubicBezTo>
                  <a:cubicBezTo>
                    <a:pt x="60" y="6370"/>
                    <a:pt x="300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9" y="6839"/>
                    <a:pt x="332" y="6860"/>
                    <a:pt x="270" y="6870"/>
                  </a:cubicBezTo>
                  <a:cubicBezTo>
                    <a:pt x="328" y="6921"/>
                    <a:pt x="386" y="6947"/>
                    <a:pt x="451" y="6947"/>
                  </a:cubicBezTo>
                  <a:cubicBezTo>
                    <a:pt x="479" y="6947"/>
                    <a:pt x="508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79" y="7060"/>
                    <a:pt x="450" y="7060"/>
                  </a:cubicBezTo>
                  <a:cubicBezTo>
                    <a:pt x="465" y="7060"/>
                    <a:pt x="487" y="7056"/>
                    <a:pt x="518" y="7047"/>
                  </a:cubicBezTo>
                  <a:lnTo>
                    <a:pt x="518" y="7047"/>
                  </a:lnTo>
                  <a:cubicBezTo>
                    <a:pt x="480" y="7090"/>
                    <a:pt x="529" y="7102"/>
                    <a:pt x="589" y="7102"/>
                  </a:cubicBezTo>
                  <a:cubicBezTo>
                    <a:pt x="643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71"/>
                    <a:pt x="882" y="7171"/>
                  </a:cubicBezTo>
                  <a:cubicBezTo>
                    <a:pt x="826" y="7230"/>
                    <a:pt x="715" y="7245"/>
                    <a:pt x="594" y="7245"/>
                  </a:cubicBezTo>
                  <a:cubicBezTo>
                    <a:pt x="471" y="7245"/>
                    <a:pt x="339" y="7230"/>
                    <a:pt x="246" y="7230"/>
                  </a:cubicBezTo>
                  <a:cubicBezTo>
                    <a:pt x="224" y="7230"/>
                    <a:pt x="204" y="7231"/>
                    <a:pt x="187" y="7233"/>
                  </a:cubicBezTo>
                  <a:cubicBezTo>
                    <a:pt x="342" y="7319"/>
                    <a:pt x="340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2" y="7330"/>
                    <a:pt x="70" y="7339"/>
                    <a:pt x="63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8" y="7438"/>
                    <a:pt x="361" y="7405"/>
                    <a:pt x="394" y="7399"/>
                  </a:cubicBezTo>
                  <a:lnTo>
                    <a:pt x="394" y="7399"/>
                  </a:lnTo>
                  <a:cubicBezTo>
                    <a:pt x="276" y="7545"/>
                    <a:pt x="391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74" y="7658"/>
                    <a:pt x="674" y="7710"/>
                  </a:cubicBezTo>
                  <a:cubicBezTo>
                    <a:pt x="426" y="7772"/>
                    <a:pt x="125" y="7813"/>
                    <a:pt x="104" y="7823"/>
                  </a:cubicBezTo>
                  <a:cubicBezTo>
                    <a:pt x="104" y="7867"/>
                    <a:pt x="130" y="7885"/>
                    <a:pt x="177" y="7885"/>
                  </a:cubicBezTo>
                  <a:cubicBezTo>
                    <a:pt x="197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18" y="7896"/>
                    <a:pt x="0" y="798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1" y="8077"/>
                    <a:pt x="232" y="8146"/>
                    <a:pt x="300" y="8146"/>
                  </a:cubicBezTo>
                  <a:cubicBezTo>
                    <a:pt x="333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7" y="8168"/>
                  </a:cubicBezTo>
                  <a:cubicBezTo>
                    <a:pt x="613" y="8168"/>
                    <a:pt x="727" y="8142"/>
                    <a:pt x="835" y="8142"/>
                  </a:cubicBezTo>
                  <a:cubicBezTo>
                    <a:pt x="854" y="8142"/>
                    <a:pt x="873" y="8143"/>
                    <a:pt x="891" y="8145"/>
                  </a:cubicBezTo>
                  <a:cubicBezTo>
                    <a:pt x="778" y="8186"/>
                    <a:pt x="633" y="8186"/>
                    <a:pt x="550" y="8279"/>
                  </a:cubicBezTo>
                  <a:cubicBezTo>
                    <a:pt x="589" y="8292"/>
                    <a:pt x="623" y="8301"/>
                    <a:pt x="659" y="8301"/>
                  </a:cubicBezTo>
                  <a:cubicBezTo>
                    <a:pt x="680" y="8301"/>
                    <a:pt x="702" y="8298"/>
                    <a:pt x="726" y="8290"/>
                  </a:cubicBezTo>
                  <a:lnTo>
                    <a:pt x="726" y="8290"/>
                  </a:lnTo>
                  <a:cubicBezTo>
                    <a:pt x="633" y="8331"/>
                    <a:pt x="612" y="8373"/>
                    <a:pt x="654" y="8424"/>
                  </a:cubicBezTo>
                  <a:cubicBezTo>
                    <a:pt x="736" y="8404"/>
                    <a:pt x="819" y="8373"/>
                    <a:pt x="902" y="8341"/>
                  </a:cubicBezTo>
                  <a:lnTo>
                    <a:pt x="902" y="8341"/>
                  </a:lnTo>
                  <a:cubicBezTo>
                    <a:pt x="833" y="8475"/>
                    <a:pt x="903" y="8523"/>
                    <a:pt x="1000" y="8523"/>
                  </a:cubicBezTo>
                  <a:cubicBezTo>
                    <a:pt x="1093" y="8523"/>
                    <a:pt x="1209" y="8480"/>
                    <a:pt x="1255" y="8424"/>
                  </a:cubicBezTo>
                  <a:cubicBezTo>
                    <a:pt x="1268" y="8504"/>
                    <a:pt x="1282" y="8537"/>
                    <a:pt x="1306" y="8537"/>
                  </a:cubicBezTo>
                  <a:cubicBezTo>
                    <a:pt x="1335" y="8537"/>
                    <a:pt x="1377" y="8488"/>
                    <a:pt x="1451" y="8414"/>
                  </a:cubicBezTo>
                  <a:cubicBezTo>
                    <a:pt x="1465" y="8508"/>
                    <a:pt x="1505" y="8542"/>
                    <a:pt x="1556" y="8542"/>
                  </a:cubicBezTo>
                  <a:cubicBezTo>
                    <a:pt x="1696" y="8542"/>
                    <a:pt x="1928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093" y="8238"/>
                    <a:pt x="2146" y="8186"/>
                  </a:cubicBezTo>
                  <a:cubicBezTo>
                    <a:pt x="2165" y="8216"/>
                    <a:pt x="2177" y="8229"/>
                    <a:pt x="2184" y="8229"/>
                  </a:cubicBezTo>
                  <a:cubicBezTo>
                    <a:pt x="2199" y="8229"/>
                    <a:pt x="2194" y="8171"/>
                    <a:pt x="2208" y="8093"/>
                  </a:cubicBezTo>
                  <a:cubicBezTo>
                    <a:pt x="2456" y="8207"/>
                    <a:pt x="2280" y="8486"/>
                    <a:pt x="2218" y="8684"/>
                  </a:cubicBezTo>
                  <a:lnTo>
                    <a:pt x="2767" y="8684"/>
                  </a:lnTo>
                  <a:cubicBezTo>
                    <a:pt x="2767" y="8549"/>
                    <a:pt x="2715" y="8414"/>
                    <a:pt x="2715" y="8269"/>
                  </a:cubicBezTo>
                  <a:cubicBezTo>
                    <a:pt x="2717" y="8269"/>
                    <a:pt x="2719" y="8269"/>
                    <a:pt x="2721" y="8269"/>
                  </a:cubicBezTo>
                  <a:cubicBezTo>
                    <a:pt x="2787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10" y="8516"/>
                    <a:pt x="3384" y="8516"/>
                  </a:cubicBezTo>
                  <a:cubicBezTo>
                    <a:pt x="3520" y="8516"/>
                    <a:pt x="3607" y="8471"/>
                    <a:pt x="3534" y="8362"/>
                  </a:cubicBezTo>
                  <a:lnTo>
                    <a:pt x="3534" y="8362"/>
                  </a:lnTo>
                  <a:cubicBezTo>
                    <a:pt x="3603" y="8387"/>
                    <a:pt x="3849" y="8484"/>
                    <a:pt x="4010" y="8484"/>
                  </a:cubicBezTo>
                  <a:cubicBezTo>
                    <a:pt x="4116" y="8484"/>
                    <a:pt x="4186" y="8442"/>
                    <a:pt x="4145" y="8311"/>
                  </a:cubicBezTo>
                  <a:lnTo>
                    <a:pt x="4145" y="8311"/>
                  </a:lnTo>
                  <a:cubicBezTo>
                    <a:pt x="4209" y="8356"/>
                    <a:pt x="4450" y="8450"/>
                    <a:pt x="4577" y="8450"/>
                  </a:cubicBezTo>
                  <a:cubicBezTo>
                    <a:pt x="4594" y="8450"/>
                    <a:pt x="4609" y="8449"/>
                    <a:pt x="4622" y="8445"/>
                  </a:cubicBezTo>
                  <a:cubicBezTo>
                    <a:pt x="4562" y="8351"/>
                    <a:pt x="4583" y="8336"/>
                    <a:pt x="4611" y="8336"/>
                  </a:cubicBezTo>
                  <a:cubicBezTo>
                    <a:pt x="4624" y="8336"/>
                    <a:pt x="4638" y="8339"/>
                    <a:pt x="4647" y="8339"/>
                  </a:cubicBezTo>
                  <a:cubicBezTo>
                    <a:pt x="4666" y="8339"/>
                    <a:pt x="4659" y="8325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75"/>
                    <a:pt x="4714" y="8448"/>
                    <a:pt x="4728" y="8448"/>
                  </a:cubicBezTo>
                  <a:cubicBezTo>
                    <a:pt x="4741" y="8448"/>
                    <a:pt x="4811" y="8385"/>
                    <a:pt x="4995" y="8186"/>
                  </a:cubicBezTo>
                  <a:cubicBezTo>
                    <a:pt x="4787" y="8155"/>
                    <a:pt x="4539" y="8145"/>
                    <a:pt x="4363" y="8031"/>
                  </a:cubicBezTo>
                  <a:cubicBezTo>
                    <a:pt x="4374" y="8010"/>
                    <a:pt x="4391" y="8003"/>
                    <a:pt x="4409" y="8003"/>
                  </a:cubicBezTo>
                  <a:cubicBezTo>
                    <a:pt x="4447" y="8003"/>
                    <a:pt x="4490" y="8033"/>
                    <a:pt x="4499" y="8033"/>
                  </a:cubicBezTo>
                  <a:cubicBezTo>
                    <a:pt x="4506" y="8033"/>
                    <a:pt x="4496" y="8019"/>
                    <a:pt x="4456" y="7968"/>
                  </a:cubicBezTo>
                  <a:cubicBezTo>
                    <a:pt x="4513" y="7968"/>
                    <a:pt x="4558" y="7970"/>
                    <a:pt x="4589" y="7970"/>
                  </a:cubicBezTo>
                  <a:cubicBezTo>
                    <a:pt x="4658" y="7970"/>
                    <a:pt x="4656" y="7960"/>
                    <a:pt x="4570" y="7896"/>
                  </a:cubicBezTo>
                  <a:cubicBezTo>
                    <a:pt x="4819" y="7886"/>
                    <a:pt x="4850" y="7855"/>
                    <a:pt x="4653" y="7813"/>
                  </a:cubicBezTo>
                  <a:cubicBezTo>
                    <a:pt x="4807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1" y="7534"/>
                    <a:pt x="4946" y="7499"/>
                    <a:pt x="4866" y="7499"/>
                  </a:cubicBezTo>
                  <a:cubicBezTo>
                    <a:pt x="4820" y="7499"/>
                    <a:pt x="4760" y="7510"/>
                    <a:pt x="4684" y="7533"/>
                  </a:cubicBezTo>
                  <a:cubicBezTo>
                    <a:pt x="4684" y="7461"/>
                    <a:pt x="5068" y="7471"/>
                    <a:pt x="5005" y="7367"/>
                  </a:cubicBezTo>
                  <a:lnTo>
                    <a:pt x="5005" y="7367"/>
                  </a:lnTo>
                  <a:cubicBezTo>
                    <a:pt x="4902" y="7388"/>
                    <a:pt x="4787" y="7409"/>
                    <a:pt x="4674" y="7430"/>
                  </a:cubicBezTo>
                  <a:cubicBezTo>
                    <a:pt x="4787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3" y="7331"/>
                    <a:pt x="4408" y="7373"/>
                    <a:pt x="4221" y="7373"/>
                  </a:cubicBezTo>
                  <a:cubicBezTo>
                    <a:pt x="3978" y="7373"/>
                    <a:pt x="3746" y="7303"/>
                    <a:pt x="3565" y="7057"/>
                  </a:cubicBezTo>
                  <a:lnTo>
                    <a:pt x="3565" y="7057"/>
                  </a:lnTo>
                  <a:cubicBezTo>
                    <a:pt x="3669" y="7122"/>
                    <a:pt x="3713" y="7139"/>
                    <a:pt x="3733" y="7139"/>
                  </a:cubicBezTo>
                  <a:cubicBezTo>
                    <a:pt x="3753" y="7139"/>
                    <a:pt x="3746" y="7120"/>
                    <a:pt x="3756" y="7120"/>
                  </a:cubicBezTo>
                  <a:cubicBezTo>
                    <a:pt x="3766" y="7120"/>
                    <a:pt x="3793" y="7140"/>
                    <a:pt x="3886" y="7222"/>
                  </a:cubicBezTo>
                  <a:cubicBezTo>
                    <a:pt x="3872" y="7121"/>
                    <a:pt x="3864" y="7081"/>
                    <a:pt x="3885" y="7081"/>
                  </a:cubicBezTo>
                  <a:cubicBezTo>
                    <a:pt x="3909" y="7081"/>
                    <a:pt x="3970" y="7135"/>
                    <a:pt x="4103" y="7212"/>
                  </a:cubicBezTo>
                  <a:cubicBezTo>
                    <a:pt x="4094" y="7114"/>
                    <a:pt x="4134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56" y="7088"/>
                    <a:pt x="4352" y="7036"/>
                  </a:cubicBezTo>
                  <a:cubicBezTo>
                    <a:pt x="4372" y="7016"/>
                    <a:pt x="4793" y="6942"/>
                    <a:pt x="4871" y="6942"/>
                  </a:cubicBezTo>
                  <a:cubicBezTo>
                    <a:pt x="4876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4" y="6846"/>
                    <a:pt x="4901" y="6846"/>
                  </a:cubicBezTo>
                  <a:cubicBezTo>
                    <a:pt x="4940" y="6846"/>
                    <a:pt x="4977" y="6839"/>
                    <a:pt x="5015" y="6819"/>
                  </a:cubicBezTo>
                  <a:cubicBezTo>
                    <a:pt x="4973" y="6775"/>
                    <a:pt x="4915" y="6754"/>
                    <a:pt x="4850" y="6754"/>
                  </a:cubicBezTo>
                  <a:cubicBezTo>
                    <a:pt x="4836" y="6754"/>
                    <a:pt x="4822" y="6755"/>
                    <a:pt x="4808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6" y="6352"/>
                    <a:pt x="3969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5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74" y="5969"/>
                    <a:pt x="5047" y="5948"/>
                  </a:cubicBezTo>
                  <a:cubicBezTo>
                    <a:pt x="4922" y="5948"/>
                    <a:pt x="4145" y="5813"/>
                    <a:pt x="4083" y="5783"/>
                  </a:cubicBezTo>
                  <a:cubicBezTo>
                    <a:pt x="4153" y="5730"/>
                    <a:pt x="4223" y="5704"/>
                    <a:pt x="4295" y="5704"/>
                  </a:cubicBezTo>
                  <a:cubicBezTo>
                    <a:pt x="4350" y="5704"/>
                    <a:pt x="4407" y="5720"/>
                    <a:pt x="4467" y="5751"/>
                  </a:cubicBezTo>
                  <a:cubicBezTo>
                    <a:pt x="4350" y="5682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50" y="5586"/>
                    <a:pt x="4454" y="5586"/>
                    <a:pt x="4459" y="5586"/>
                  </a:cubicBezTo>
                  <a:cubicBezTo>
                    <a:pt x="4545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4" y="5424"/>
                    <a:pt x="4719" y="5424"/>
                  </a:cubicBezTo>
                  <a:cubicBezTo>
                    <a:pt x="4571" y="5424"/>
                    <a:pt x="3878" y="5301"/>
                    <a:pt x="3803" y="5254"/>
                  </a:cubicBezTo>
                  <a:cubicBezTo>
                    <a:pt x="3845" y="5244"/>
                    <a:pt x="3908" y="5244"/>
                    <a:pt x="3973" y="5244"/>
                  </a:cubicBezTo>
                  <a:cubicBezTo>
                    <a:pt x="3984" y="5244"/>
                    <a:pt x="3995" y="5244"/>
                    <a:pt x="4006" y="5244"/>
                  </a:cubicBezTo>
                  <a:cubicBezTo>
                    <a:pt x="4142" y="5244"/>
                    <a:pt x="4270" y="5241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4" y="5175"/>
                    <a:pt x="4274" y="5175"/>
                  </a:cubicBezTo>
                  <a:cubicBezTo>
                    <a:pt x="4406" y="5175"/>
                    <a:pt x="4359" y="4996"/>
                    <a:pt x="4467" y="4871"/>
                  </a:cubicBezTo>
                  <a:cubicBezTo>
                    <a:pt x="4457" y="4869"/>
                    <a:pt x="4447" y="4868"/>
                    <a:pt x="4436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2" y="4851"/>
                    <a:pt x="4052" y="4850"/>
                  </a:cubicBezTo>
                  <a:cubicBezTo>
                    <a:pt x="4031" y="4809"/>
                    <a:pt x="4000" y="4767"/>
                    <a:pt x="3969" y="4736"/>
                  </a:cubicBezTo>
                  <a:cubicBezTo>
                    <a:pt x="4094" y="4726"/>
                    <a:pt x="4124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10" y="4549"/>
                  </a:cubicBezTo>
                  <a:lnTo>
                    <a:pt x="3410" y="4549"/>
                  </a:lnTo>
                  <a:cubicBezTo>
                    <a:pt x="3415" y="4550"/>
                    <a:pt x="3420" y="4550"/>
                    <a:pt x="3427" y="4550"/>
                  </a:cubicBezTo>
                  <a:cubicBezTo>
                    <a:pt x="3505" y="4550"/>
                    <a:pt x="3700" y="4495"/>
                    <a:pt x="3824" y="4466"/>
                  </a:cubicBezTo>
                  <a:cubicBezTo>
                    <a:pt x="3783" y="4425"/>
                    <a:pt x="3730" y="4383"/>
                    <a:pt x="3679" y="4332"/>
                  </a:cubicBezTo>
                  <a:cubicBezTo>
                    <a:pt x="3710" y="4332"/>
                    <a:pt x="4186" y="4259"/>
                    <a:pt x="4062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1" y="4025"/>
                    <a:pt x="4037" y="4012"/>
                    <a:pt x="3955" y="4012"/>
                  </a:cubicBezTo>
                  <a:cubicBezTo>
                    <a:pt x="3872" y="4012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0" y="3959"/>
                    <a:pt x="3886" y="3969"/>
                    <a:pt x="3824" y="3918"/>
                  </a:cubicBezTo>
                  <a:cubicBezTo>
                    <a:pt x="3814" y="3918"/>
                    <a:pt x="3659" y="3954"/>
                    <a:pt x="3487" y="3954"/>
                  </a:cubicBezTo>
                  <a:cubicBezTo>
                    <a:pt x="3304" y="3954"/>
                    <a:pt x="3101" y="3912"/>
                    <a:pt x="3037" y="3741"/>
                  </a:cubicBezTo>
                  <a:lnTo>
                    <a:pt x="3037" y="3741"/>
                  </a:lnTo>
                  <a:cubicBezTo>
                    <a:pt x="3159" y="3798"/>
                    <a:pt x="3264" y="3821"/>
                    <a:pt x="3356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2" y="3385"/>
                    <a:pt x="3562" y="3379"/>
                    <a:pt x="3451" y="3347"/>
                  </a:cubicBezTo>
                  <a:cubicBezTo>
                    <a:pt x="3596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7" y="3072"/>
                    <a:pt x="2913" y="3104"/>
                    <a:pt x="3032" y="3104"/>
                  </a:cubicBezTo>
                  <a:cubicBezTo>
                    <a:pt x="3113" y="3104"/>
                    <a:pt x="3181" y="3089"/>
                    <a:pt x="3202" y="3047"/>
                  </a:cubicBezTo>
                  <a:lnTo>
                    <a:pt x="3202" y="3047"/>
                  </a:lnTo>
                  <a:cubicBezTo>
                    <a:pt x="3199" y="3101"/>
                    <a:pt x="3230" y="3120"/>
                    <a:pt x="3276" y="3120"/>
                  </a:cubicBezTo>
                  <a:cubicBezTo>
                    <a:pt x="3377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2" y="2852"/>
                    <a:pt x="3573" y="2857"/>
                    <a:pt x="3608" y="2857"/>
                  </a:cubicBezTo>
                  <a:cubicBezTo>
                    <a:pt x="3729" y="2857"/>
                    <a:pt x="3908" y="2796"/>
                    <a:pt x="3876" y="2716"/>
                  </a:cubicBezTo>
                  <a:cubicBezTo>
                    <a:pt x="3634" y="2716"/>
                    <a:pt x="3693" y="2645"/>
                    <a:pt x="3676" y="2645"/>
                  </a:cubicBezTo>
                  <a:cubicBezTo>
                    <a:pt x="3666" y="2645"/>
                    <a:pt x="3631" y="2670"/>
                    <a:pt x="3493" y="2746"/>
                  </a:cubicBezTo>
                  <a:cubicBezTo>
                    <a:pt x="3461" y="2695"/>
                    <a:pt x="3451" y="2674"/>
                    <a:pt x="3503" y="2601"/>
                  </a:cubicBezTo>
                  <a:cubicBezTo>
                    <a:pt x="3326" y="2601"/>
                    <a:pt x="3226" y="2709"/>
                    <a:pt x="3093" y="2709"/>
                  </a:cubicBezTo>
                  <a:cubicBezTo>
                    <a:pt x="3008" y="2709"/>
                    <a:pt x="2909" y="2664"/>
                    <a:pt x="2767" y="2518"/>
                  </a:cubicBezTo>
                  <a:cubicBezTo>
                    <a:pt x="2776" y="2508"/>
                    <a:pt x="2788" y="2504"/>
                    <a:pt x="2800" y="2504"/>
                  </a:cubicBezTo>
                  <a:cubicBezTo>
                    <a:pt x="2851" y="2504"/>
                    <a:pt x="2925" y="2570"/>
                    <a:pt x="2959" y="2570"/>
                  </a:cubicBezTo>
                  <a:cubicBezTo>
                    <a:pt x="2976" y="2570"/>
                    <a:pt x="2983" y="2555"/>
                    <a:pt x="2975" y="2508"/>
                  </a:cubicBezTo>
                  <a:lnTo>
                    <a:pt x="2975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9" y="2555"/>
                    <a:pt x="3404" y="2554"/>
                    <a:pt x="3420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5"/>
                    <a:pt x="3638" y="2384"/>
                    <a:pt x="3555" y="2322"/>
                  </a:cubicBezTo>
                  <a:cubicBezTo>
                    <a:pt x="3577" y="2322"/>
                    <a:pt x="3596" y="2322"/>
                    <a:pt x="3613" y="2322"/>
                  </a:cubicBezTo>
                  <a:cubicBezTo>
                    <a:pt x="3674" y="2322"/>
                    <a:pt x="3705" y="2316"/>
                    <a:pt x="3762" y="2260"/>
                  </a:cubicBezTo>
                  <a:cubicBezTo>
                    <a:pt x="3648" y="2198"/>
                    <a:pt x="3182" y="2218"/>
                    <a:pt x="3244" y="2115"/>
                  </a:cubicBezTo>
                  <a:lnTo>
                    <a:pt x="3244" y="2115"/>
                  </a:lnTo>
                  <a:cubicBezTo>
                    <a:pt x="3184" y="2127"/>
                    <a:pt x="3158" y="2136"/>
                    <a:pt x="3146" y="2136"/>
                  </a:cubicBezTo>
                  <a:cubicBezTo>
                    <a:pt x="3129" y="2136"/>
                    <a:pt x="3142" y="2118"/>
                    <a:pt x="3130" y="2062"/>
                  </a:cubicBezTo>
                  <a:lnTo>
                    <a:pt x="3130" y="2062"/>
                  </a:lnTo>
                  <a:cubicBezTo>
                    <a:pt x="3056" y="2142"/>
                    <a:pt x="2974" y="2184"/>
                    <a:pt x="2884" y="2184"/>
                  </a:cubicBezTo>
                  <a:cubicBezTo>
                    <a:pt x="2834" y="2184"/>
                    <a:pt x="2781" y="2171"/>
                    <a:pt x="2726" y="2145"/>
                  </a:cubicBezTo>
                  <a:cubicBezTo>
                    <a:pt x="2809" y="2073"/>
                    <a:pt x="2705" y="2032"/>
                    <a:pt x="2602" y="1990"/>
                  </a:cubicBezTo>
                  <a:cubicBezTo>
                    <a:pt x="2622" y="1979"/>
                    <a:pt x="2643" y="1959"/>
                    <a:pt x="2664" y="1887"/>
                  </a:cubicBezTo>
                  <a:cubicBezTo>
                    <a:pt x="2726" y="1928"/>
                    <a:pt x="2777" y="1970"/>
                    <a:pt x="2839" y="2011"/>
                  </a:cubicBezTo>
                  <a:cubicBezTo>
                    <a:pt x="2809" y="1917"/>
                    <a:pt x="3192" y="2011"/>
                    <a:pt x="3420" y="1897"/>
                  </a:cubicBezTo>
                  <a:cubicBezTo>
                    <a:pt x="3263" y="1740"/>
                    <a:pt x="3149" y="1649"/>
                    <a:pt x="3000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19" y="1431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203"/>
                    <a:pt x="3047" y="1203"/>
                    <a:pt x="2984" y="1171"/>
                  </a:cubicBezTo>
                  <a:cubicBezTo>
                    <a:pt x="3192" y="933"/>
                    <a:pt x="3047" y="1058"/>
                    <a:pt x="3047" y="809"/>
                  </a:cubicBezTo>
                  <a:lnTo>
                    <a:pt x="3047" y="809"/>
                  </a:lnTo>
                  <a:cubicBezTo>
                    <a:pt x="2788" y="892"/>
                    <a:pt x="2788" y="1161"/>
                    <a:pt x="2446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9" y="830"/>
                  </a:cubicBezTo>
                  <a:cubicBezTo>
                    <a:pt x="2529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5" y="681"/>
                    <a:pt x="2582" y="680"/>
                    <a:pt x="2601" y="680"/>
                  </a:cubicBezTo>
                  <a:cubicBezTo>
                    <a:pt x="2647" y="680"/>
                    <a:pt x="2700" y="688"/>
                    <a:pt x="2747" y="688"/>
                  </a:cubicBezTo>
                  <a:cubicBezTo>
                    <a:pt x="2784" y="688"/>
                    <a:pt x="2817" y="683"/>
                    <a:pt x="2839" y="664"/>
                  </a:cubicBezTo>
                  <a:cubicBezTo>
                    <a:pt x="2819" y="602"/>
                    <a:pt x="2777" y="570"/>
                    <a:pt x="2694" y="570"/>
                  </a:cubicBezTo>
                  <a:cubicBezTo>
                    <a:pt x="2829" y="529"/>
                    <a:pt x="2871" y="487"/>
                    <a:pt x="2819" y="436"/>
                  </a:cubicBezTo>
                  <a:lnTo>
                    <a:pt x="2819" y="436"/>
                  </a:lnTo>
                  <a:cubicBezTo>
                    <a:pt x="2731" y="514"/>
                    <a:pt x="2669" y="552"/>
                    <a:pt x="2631" y="552"/>
                  </a:cubicBezTo>
                  <a:cubicBezTo>
                    <a:pt x="2593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15" y="674"/>
                  </a:cubicBezTo>
                  <a:cubicBezTo>
                    <a:pt x="2476" y="562"/>
                    <a:pt x="2578" y="208"/>
                    <a:pt x="2601" y="208"/>
                  </a:cubicBezTo>
                  <a:cubicBezTo>
                    <a:pt x="2601" y="208"/>
                    <a:pt x="2601" y="208"/>
                    <a:pt x="2602" y="208"/>
                  </a:cubicBezTo>
                  <a:cubicBezTo>
                    <a:pt x="2592" y="197"/>
                    <a:pt x="2582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04" y="280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7"/>
          <p:cNvSpPr/>
          <p:nvPr/>
        </p:nvSpPr>
        <p:spPr>
          <a:xfrm>
            <a:off x="-453810" y="4183669"/>
            <a:ext cx="3586843" cy="1451552"/>
          </a:xfrm>
          <a:custGeom>
            <a:avLst/>
            <a:gdLst/>
            <a:ahLst/>
            <a:cxnLst/>
            <a:rect l="l" t="t" r="r" b="b"/>
            <a:pathLst>
              <a:path w="56315" h="22790" extrusionOk="0">
                <a:moveTo>
                  <a:pt x="5534" y="4570"/>
                </a:moveTo>
                <a:lnTo>
                  <a:pt x="5534" y="4570"/>
                </a:lnTo>
                <a:cubicBezTo>
                  <a:pt x="5537" y="4572"/>
                  <a:pt x="5540" y="4573"/>
                  <a:pt x="5544" y="4574"/>
                </a:cubicBezTo>
                <a:cubicBezTo>
                  <a:pt x="5541" y="4573"/>
                  <a:pt x="5537" y="4571"/>
                  <a:pt x="5534" y="4570"/>
                </a:cubicBezTo>
                <a:close/>
                <a:moveTo>
                  <a:pt x="4269" y="6149"/>
                </a:moveTo>
                <a:cubicBezTo>
                  <a:pt x="4269" y="6149"/>
                  <a:pt x="4269" y="6149"/>
                  <a:pt x="4269" y="6149"/>
                </a:cubicBezTo>
                <a:cubicBezTo>
                  <a:pt x="4269" y="6149"/>
                  <a:pt x="4269" y="6149"/>
                  <a:pt x="4269" y="6149"/>
                </a:cubicBezTo>
                <a:close/>
                <a:moveTo>
                  <a:pt x="29882" y="6263"/>
                </a:moveTo>
                <a:lnTo>
                  <a:pt x="29882" y="6263"/>
                </a:lnTo>
                <a:cubicBezTo>
                  <a:pt x="29883" y="6278"/>
                  <a:pt x="29884" y="6293"/>
                  <a:pt x="29885" y="6307"/>
                </a:cubicBezTo>
                <a:lnTo>
                  <a:pt x="29885" y="6307"/>
                </a:lnTo>
                <a:cubicBezTo>
                  <a:pt x="29885" y="6292"/>
                  <a:pt x="29884" y="6278"/>
                  <a:pt x="29882" y="6263"/>
                </a:cubicBezTo>
                <a:close/>
                <a:moveTo>
                  <a:pt x="25800" y="7030"/>
                </a:moveTo>
                <a:lnTo>
                  <a:pt x="25800" y="7030"/>
                </a:lnTo>
                <a:cubicBezTo>
                  <a:pt x="25800" y="7030"/>
                  <a:pt x="25799" y="7030"/>
                  <a:pt x="25799" y="7030"/>
                </a:cubicBezTo>
                <a:lnTo>
                  <a:pt x="25799" y="7030"/>
                </a:lnTo>
                <a:cubicBezTo>
                  <a:pt x="25799" y="7030"/>
                  <a:pt x="25800" y="7030"/>
                  <a:pt x="25800" y="7030"/>
                </a:cubicBezTo>
                <a:close/>
                <a:moveTo>
                  <a:pt x="33530" y="7994"/>
                </a:moveTo>
                <a:cubicBezTo>
                  <a:pt x="33530" y="7995"/>
                  <a:pt x="33530" y="7995"/>
                  <a:pt x="33531" y="7996"/>
                </a:cubicBezTo>
                <a:lnTo>
                  <a:pt x="33531" y="7996"/>
                </a:lnTo>
                <a:cubicBezTo>
                  <a:pt x="33530" y="7995"/>
                  <a:pt x="33530" y="7995"/>
                  <a:pt x="33530" y="7994"/>
                </a:cubicBezTo>
                <a:close/>
                <a:moveTo>
                  <a:pt x="2238" y="8056"/>
                </a:moveTo>
                <a:lnTo>
                  <a:pt x="2238" y="8056"/>
                </a:lnTo>
                <a:cubicBezTo>
                  <a:pt x="2235" y="8056"/>
                  <a:pt x="2232" y="8057"/>
                  <a:pt x="2229" y="8058"/>
                </a:cubicBezTo>
                <a:lnTo>
                  <a:pt x="2229" y="8058"/>
                </a:lnTo>
                <a:cubicBezTo>
                  <a:pt x="2232" y="8057"/>
                  <a:pt x="2235" y="8057"/>
                  <a:pt x="2238" y="8056"/>
                </a:cubicBezTo>
                <a:close/>
                <a:moveTo>
                  <a:pt x="4546" y="8228"/>
                </a:moveTo>
                <a:cubicBezTo>
                  <a:pt x="4540" y="8231"/>
                  <a:pt x="4534" y="8236"/>
                  <a:pt x="4528" y="8242"/>
                </a:cubicBezTo>
                <a:cubicBezTo>
                  <a:pt x="4534" y="8238"/>
                  <a:pt x="4540" y="8233"/>
                  <a:pt x="4546" y="8228"/>
                </a:cubicBezTo>
                <a:close/>
                <a:moveTo>
                  <a:pt x="30794" y="8273"/>
                </a:moveTo>
                <a:cubicBezTo>
                  <a:pt x="30794" y="8273"/>
                  <a:pt x="30794" y="8274"/>
                  <a:pt x="30794" y="8274"/>
                </a:cubicBezTo>
                <a:lnTo>
                  <a:pt x="30794" y="8274"/>
                </a:lnTo>
                <a:cubicBezTo>
                  <a:pt x="30794" y="8274"/>
                  <a:pt x="30794" y="8273"/>
                  <a:pt x="30794" y="8273"/>
                </a:cubicBezTo>
                <a:close/>
                <a:moveTo>
                  <a:pt x="21568" y="8755"/>
                </a:moveTo>
                <a:cubicBezTo>
                  <a:pt x="21563" y="8756"/>
                  <a:pt x="21557" y="8757"/>
                  <a:pt x="21552" y="8760"/>
                </a:cubicBezTo>
                <a:cubicBezTo>
                  <a:pt x="21557" y="8759"/>
                  <a:pt x="21563" y="8757"/>
                  <a:pt x="21568" y="8755"/>
                </a:cubicBezTo>
                <a:close/>
                <a:moveTo>
                  <a:pt x="1537" y="9425"/>
                </a:moveTo>
                <a:lnTo>
                  <a:pt x="1537" y="9425"/>
                </a:lnTo>
                <a:cubicBezTo>
                  <a:pt x="1532" y="9430"/>
                  <a:pt x="1527" y="9436"/>
                  <a:pt x="1524" y="9444"/>
                </a:cubicBezTo>
                <a:cubicBezTo>
                  <a:pt x="1528" y="9438"/>
                  <a:pt x="1533" y="9431"/>
                  <a:pt x="1537" y="9425"/>
                </a:cubicBezTo>
                <a:close/>
                <a:moveTo>
                  <a:pt x="11553" y="9838"/>
                </a:moveTo>
                <a:lnTo>
                  <a:pt x="11553" y="9838"/>
                </a:lnTo>
                <a:cubicBezTo>
                  <a:pt x="11555" y="9839"/>
                  <a:pt x="11556" y="9840"/>
                  <a:pt x="11557" y="9840"/>
                </a:cubicBezTo>
                <a:lnTo>
                  <a:pt x="11557" y="9840"/>
                </a:lnTo>
                <a:cubicBezTo>
                  <a:pt x="11556" y="9839"/>
                  <a:pt x="11554" y="9839"/>
                  <a:pt x="11553" y="9838"/>
                </a:cubicBezTo>
                <a:close/>
                <a:moveTo>
                  <a:pt x="28266" y="9881"/>
                </a:moveTo>
                <a:cubicBezTo>
                  <a:pt x="28259" y="9884"/>
                  <a:pt x="28252" y="9886"/>
                  <a:pt x="28245" y="9889"/>
                </a:cubicBezTo>
                <a:cubicBezTo>
                  <a:pt x="28252" y="9889"/>
                  <a:pt x="28259" y="9886"/>
                  <a:pt x="28266" y="9881"/>
                </a:cubicBezTo>
                <a:close/>
                <a:moveTo>
                  <a:pt x="7450" y="10117"/>
                </a:moveTo>
                <a:cubicBezTo>
                  <a:pt x="7432" y="10132"/>
                  <a:pt x="7417" y="10148"/>
                  <a:pt x="7404" y="10166"/>
                </a:cubicBezTo>
                <a:lnTo>
                  <a:pt x="7404" y="10166"/>
                </a:lnTo>
                <a:cubicBezTo>
                  <a:pt x="7420" y="10151"/>
                  <a:pt x="7436" y="10134"/>
                  <a:pt x="7450" y="10117"/>
                </a:cubicBezTo>
                <a:close/>
                <a:moveTo>
                  <a:pt x="28820" y="10268"/>
                </a:moveTo>
                <a:cubicBezTo>
                  <a:pt x="28812" y="10269"/>
                  <a:pt x="28803" y="10270"/>
                  <a:pt x="28795" y="10273"/>
                </a:cubicBezTo>
                <a:cubicBezTo>
                  <a:pt x="28803" y="10272"/>
                  <a:pt x="28812" y="10270"/>
                  <a:pt x="28820" y="10268"/>
                </a:cubicBezTo>
                <a:close/>
                <a:moveTo>
                  <a:pt x="34359" y="10387"/>
                </a:moveTo>
                <a:cubicBezTo>
                  <a:pt x="34359" y="10389"/>
                  <a:pt x="34359" y="10391"/>
                  <a:pt x="34359" y="10393"/>
                </a:cubicBezTo>
                <a:lnTo>
                  <a:pt x="34359" y="10393"/>
                </a:lnTo>
                <a:cubicBezTo>
                  <a:pt x="34359" y="10391"/>
                  <a:pt x="34359" y="10389"/>
                  <a:pt x="34359" y="10387"/>
                </a:cubicBezTo>
                <a:close/>
                <a:moveTo>
                  <a:pt x="26142" y="11174"/>
                </a:moveTo>
                <a:cubicBezTo>
                  <a:pt x="26133" y="11174"/>
                  <a:pt x="26123" y="11175"/>
                  <a:pt x="26114" y="11176"/>
                </a:cubicBezTo>
                <a:lnTo>
                  <a:pt x="26114" y="11176"/>
                </a:lnTo>
                <a:cubicBezTo>
                  <a:pt x="26123" y="11176"/>
                  <a:pt x="26133" y="11175"/>
                  <a:pt x="26142" y="11174"/>
                </a:cubicBezTo>
                <a:close/>
                <a:moveTo>
                  <a:pt x="42610" y="11328"/>
                </a:moveTo>
                <a:cubicBezTo>
                  <a:pt x="42616" y="11329"/>
                  <a:pt x="42621" y="11330"/>
                  <a:pt x="42627" y="11330"/>
                </a:cubicBezTo>
                <a:cubicBezTo>
                  <a:pt x="42621" y="11329"/>
                  <a:pt x="42616" y="11328"/>
                  <a:pt x="42610" y="11328"/>
                </a:cubicBezTo>
                <a:close/>
                <a:moveTo>
                  <a:pt x="37032" y="11289"/>
                </a:moveTo>
                <a:cubicBezTo>
                  <a:pt x="37025" y="11309"/>
                  <a:pt x="37020" y="11329"/>
                  <a:pt x="37016" y="11350"/>
                </a:cubicBezTo>
                <a:lnTo>
                  <a:pt x="37016" y="11350"/>
                </a:lnTo>
                <a:cubicBezTo>
                  <a:pt x="37024" y="11330"/>
                  <a:pt x="37029" y="11309"/>
                  <a:pt x="37032" y="11289"/>
                </a:cubicBezTo>
                <a:close/>
                <a:moveTo>
                  <a:pt x="34452" y="11537"/>
                </a:moveTo>
                <a:cubicBezTo>
                  <a:pt x="34450" y="11542"/>
                  <a:pt x="34447" y="11547"/>
                  <a:pt x="34444" y="11552"/>
                </a:cubicBezTo>
                <a:lnTo>
                  <a:pt x="34444" y="11552"/>
                </a:lnTo>
                <a:cubicBezTo>
                  <a:pt x="34447" y="11547"/>
                  <a:pt x="34450" y="11542"/>
                  <a:pt x="34452" y="11537"/>
                </a:cubicBezTo>
                <a:close/>
                <a:moveTo>
                  <a:pt x="14389" y="11620"/>
                </a:moveTo>
                <a:cubicBezTo>
                  <a:pt x="14387" y="11620"/>
                  <a:pt x="14384" y="11620"/>
                  <a:pt x="14382" y="11620"/>
                </a:cubicBezTo>
                <a:cubicBezTo>
                  <a:pt x="14384" y="11620"/>
                  <a:pt x="14387" y="11620"/>
                  <a:pt x="14390" y="11620"/>
                </a:cubicBezTo>
                <a:lnTo>
                  <a:pt x="14390" y="11620"/>
                </a:lnTo>
                <a:cubicBezTo>
                  <a:pt x="14389" y="11620"/>
                  <a:pt x="14389" y="11620"/>
                  <a:pt x="14389" y="11620"/>
                </a:cubicBezTo>
                <a:close/>
                <a:moveTo>
                  <a:pt x="13916" y="11755"/>
                </a:moveTo>
                <a:lnTo>
                  <a:pt x="13916" y="11755"/>
                </a:lnTo>
                <a:cubicBezTo>
                  <a:pt x="13918" y="11755"/>
                  <a:pt x="13920" y="11755"/>
                  <a:pt x="13923" y="11756"/>
                </a:cubicBezTo>
                <a:lnTo>
                  <a:pt x="13923" y="11756"/>
                </a:lnTo>
                <a:cubicBezTo>
                  <a:pt x="13920" y="11755"/>
                  <a:pt x="13918" y="11755"/>
                  <a:pt x="13916" y="11755"/>
                </a:cubicBezTo>
                <a:close/>
                <a:moveTo>
                  <a:pt x="40410" y="12076"/>
                </a:moveTo>
                <a:lnTo>
                  <a:pt x="40410" y="12076"/>
                </a:lnTo>
                <a:cubicBezTo>
                  <a:pt x="40414" y="12081"/>
                  <a:pt x="40418" y="12085"/>
                  <a:pt x="40423" y="12089"/>
                </a:cubicBezTo>
                <a:lnTo>
                  <a:pt x="40423" y="12089"/>
                </a:lnTo>
                <a:cubicBezTo>
                  <a:pt x="40420" y="12084"/>
                  <a:pt x="40416" y="12079"/>
                  <a:pt x="40410" y="12076"/>
                </a:cubicBezTo>
                <a:close/>
                <a:moveTo>
                  <a:pt x="32846" y="12107"/>
                </a:moveTo>
                <a:cubicBezTo>
                  <a:pt x="32845" y="12109"/>
                  <a:pt x="32845" y="12112"/>
                  <a:pt x="32845" y="12114"/>
                </a:cubicBezTo>
                <a:lnTo>
                  <a:pt x="32845" y="12114"/>
                </a:lnTo>
                <a:cubicBezTo>
                  <a:pt x="32846" y="12112"/>
                  <a:pt x="32846" y="12109"/>
                  <a:pt x="32846" y="12107"/>
                </a:cubicBezTo>
                <a:close/>
                <a:moveTo>
                  <a:pt x="42016" y="12273"/>
                </a:moveTo>
                <a:lnTo>
                  <a:pt x="42016" y="12273"/>
                </a:lnTo>
                <a:cubicBezTo>
                  <a:pt x="42016" y="12273"/>
                  <a:pt x="42016" y="12273"/>
                  <a:pt x="42016" y="12273"/>
                </a:cubicBezTo>
                <a:lnTo>
                  <a:pt x="42016" y="12273"/>
                </a:lnTo>
                <a:cubicBezTo>
                  <a:pt x="42016" y="12273"/>
                  <a:pt x="42016" y="12273"/>
                  <a:pt x="42016" y="12273"/>
                </a:cubicBezTo>
                <a:close/>
                <a:moveTo>
                  <a:pt x="42254" y="12698"/>
                </a:moveTo>
                <a:cubicBezTo>
                  <a:pt x="42254" y="12698"/>
                  <a:pt x="42254" y="12698"/>
                  <a:pt x="42254" y="12698"/>
                </a:cubicBezTo>
                <a:lnTo>
                  <a:pt x="42254" y="12698"/>
                </a:lnTo>
                <a:close/>
                <a:moveTo>
                  <a:pt x="26432" y="12728"/>
                </a:moveTo>
                <a:lnTo>
                  <a:pt x="26432" y="12728"/>
                </a:lnTo>
                <a:cubicBezTo>
                  <a:pt x="26432" y="12728"/>
                  <a:pt x="26432" y="12728"/>
                  <a:pt x="26432" y="12728"/>
                </a:cubicBezTo>
                <a:close/>
                <a:moveTo>
                  <a:pt x="13781" y="12853"/>
                </a:moveTo>
                <a:lnTo>
                  <a:pt x="13781" y="12853"/>
                </a:lnTo>
                <a:cubicBezTo>
                  <a:pt x="13777" y="12854"/>
                  <a:pt x="13773" y="12854"/>
                  <a:pt x="13769" y="12856"/>
                </a:cubicBezTo>
                <a:lnTo>
                  <a:pt x="13769" y="12856"/>
                </a:lnTo>
                <a:cubicBezTo>
                  <a:pt x="13773" y="12855"/>
                  <a:pt x="13777" y="12854"/>
                  <a:pt x="13781" y="12853"/>
                </a:cubicBezTo>
                <a:close/>
                <a:moveTo>
                  <a:pt x="10206" y="14356"/>
                </a:moveTo>
                <a:lnTo>
                  <a:pt x="10206" y="14356"/>
                </a:lnTo>
                <a:cubicBezTo>
                  <a:pt x="10211" y="14359"/>
                  <a:pt x="10216" y="14362"/>
                  <a:pt x="10221" y="14365"/>
                </a:cubicBezTo>
                <a:lnTo>
                  <a:pt x="10221" y="14365"/>
                </a:lnTo>
                <a:cubicBezTo>
                  <a:pt x="10216" y="14362"/>
                  <a:pt x="10211" y="14359"/>
                  <a:pt x="10206" y="14356"/>
                </a:cubicBezTo>
                <a:close/>
                <a:moveTo>
                  <a:pt x="45155" y="14552"/>
                </a:moveTo>
                <a:cubicBezTo>
                  <a:pt x="45160" y="14583"/>
                  <a:pt x="45168" y="14611"/>
                  <a:pt x="45177" y="14640"/>
                </a:cubicBezTo>
                <a:lnTo>
                  <a:pt x="45177" y="14640"/>
                </a:lnTo>
                <a:cubicBezTo>
                  <a:pt x="45187" y="14599"/>
                  <a:pt x="45185" y="14552"/>
                  <a:pt x="45155" y="14552"/>
                </a:cubicBezTo>
                <a:close/>
                <a:moveTo>
                  <a:pt x="45177" y="14640"/>
                </a:moveTo>
                <a:lnTo>
                  <a:pt x="45177" y="14640"/>
                </a:lnTo>
                <a:cubicBezTo>
                  <a:pt x="45177" y="14642"/>
                  <a:pt x="45176" y="14644"/>
                  <a:pt x="45176" y="14646"/>
                </a:cubicBezTo>
                <a:cubicBezTo>
                  <a:pt x="45177" y="14647"/>
                  <a:pt x="45179" y="14648"/>
                  <a:pt x="45180" y="14649"/>
                </a:cubicBezTo>
                <a:lnTo>
                  <a:pt x="45180" y="14649"/>
                </a:lnTo>
                <a:cubicBezTo>
                  <a:pt x="45179" y="14646"/>
                  <a:pt x="45178" y="14643"/>
                  <a:pt x="45177" y="14640"/>
                </a:cubicBezTo>
                <a:close/>
                <a:moveTo>
                  <a:pt x="9195" y="15055"/>
                </a:moveTo>
                <a:lnTo>
                  <a:pt x="9195" y="15055"/>
                </a:lnTo>
                <a:cubicBezTo>
                  <a:pt x="9197" y="15057"/>
                  <a:pt x="9199" y="15059"/>
                  <a:pt x="9201" y="15060"/>
                </a:cubicBezTo>
                <a:cubicBezTo>
                  <a:pt x="9199" y="15058"/>
                  <a:pt x="9197" y="15057"/>
                  <a:pt x="9195" y="15055"/>
                </a:cubicBezTo>
                <a:close/>
                <a:moveTo>
                  <a:pt x="43446" y="15765"/>
                </a:moveTo>
                <a:cubicBezTo>
                  <a:pt x="43435" y="15775"/>
                  <a:pt x="43425" y="15786"/>
                  <a:pt x="43414" y="15786"/>
                </a:cubicBezTo>
                <a:cubicBezTo>
                  <a:pt x="43425" y="15775"/>
                  <a:pt x="43435" y="15775"/>
                  <a:pt x="43446" y="15765"/>
                </a:cubicBezTo>
                <a:close/>
                <a:moveTo>
                  <a:pt x="11418" y="16251"/>
                </a:moveTo>
                <a:cubicBezTo>
                  <a:pt x="11501" y="16314"/>
                  <a:pt x="11574" y="16376"/>
                  <a:pt x="11646" y="16438"/>
                </a:cubicBezTo>
                <a:cubicBezTo>
                  <a:pt x="11563" y="16493"/>
                  <a:pt x="11467" y="16521"/>
                  <a:pt x="11369" y="16521"/>
                </a:cubicBezTo>
                <a:cubicBezTo>
                  <a:pt x="11320" y="16521"/>
                  <a:pt x="11270" y="16514"/>
                  <a:pt x="11222" y="16500"/>
                </a:cubicBezTo>
                <a:cubicBezTo>
                  <a:pt x="11284" y="16417"/>
                  <a:pt x="11356" y="16334"/>
                  <a:pt x="11418" y="16251"/>
                </a:cubicBezTo>
                <a:close/>
                <a:moveTo>
                  <a:pt x="46260" y="16772"/>
                </a:moveTo>
                <a:cubicBezTo>
                  <a:pt x="46262" y="16775"/>
                  <a:pt x="46263" y="16777"/>
                  <a:pt x="46264" y="16780"/>
                </a:cubicBezTo>
                <a:cubicBezTo>
                  <a:pt x="46264" y="16777"/>
                  <a:pt x="46262" y="16774"/>
                  <a:pt x="46260" y="16772"/>
                </a:cubicBezTo>
                <a:close/>
                <a:moveTo>
                  <a:pt x="47020" y="17288"/>
                </a:moveTo>
                <a:lnTo>
                  <a:pt x="47020" y="17288"/>
                </a:lnTo>
                <a:cubicBezTo>
                  <a:pt x="47023" y="17291"/>
                  <a:pt x="47026" y="17294"/>
                  <a:pt x="47029" y="17296"/>
                </a:cubicBezTo>
                <a:lnTo>
                  <a:pt x="47029" y="17296"/>
                </a:lnTo>
                <a:cubicBezTo>
                  <a:pt x="47027" y="17293"/>
                  <a:pt x="47024" y="17290"/>
                  <a:pt x="47020" y="17288"/>
                </a:cubicBezTo>
                <a:close/>
                <a:moveTo>
                  <a:pt x="46134" y="17355"/>
                </a:moveTo>
                <a:cubicBezTo>
                  <a:pt x="46135" y="17357"/>
                  <a:pt x="46137" y="17359"/>
                  <a:pt x="46140" y="17360"/>
                </a:cubicBezTo>
                <a:cubicBezTo>
                  <a:pt x="46138" y="17359"/>
                  <a:pt x="46136" y="17357"/>
                  <a:pt x="46134" y="17355"/>
                </a:cubicBezTo>
                <a:close/>
                <a:moveTo>
                  <a:pt x="44171" y="17495"/>
                </a:moveTo>
                <a:lnTo>
                  <a:pt x="44171" y="17495"/>
                </a:lnTo>
                <a:cubicBezTo>
                  <a:pt x="44172" y="17496"/>
                  <a:pt x="44172" y="17497"/>
                  <a:pt x="44172" y="17497"/>
                </a:cubicBezTo>
                <a:lnTo>
                  <a:pt x="44172" y="17497"/>
                </a:lnTo>
                <a:cubicBezTo>
                  <a:pt x="44172" y="17496"/>
                  <a:pt x="44172" y="17496"/>
                  <a:pt x="44171" y="17495"/>
                </a:cubicBezTo>
                <a:close/>
                <a:moveTo>
                  <a:pt x="44171" y="17982"/>
                </a:moveTo>
                <a:cubicBezTo>
                  <a:pt x="44174" y="17988"/>
                  <a:pt x="44178" y="17992"/>
                  <a:pt x="44182" y="17996"/>
                </a:cubicBezTo>
                <a:lnTo>
                  <a:pt x="44182" y="17996"/>
                </a:lnTo>
                <a:cubicBezTo>
                  <a:pt x="44178" y="17991"/>
                  <a:pt x="44175" y="17987"/>
                  <a:pt x="44171" y="17982"/>
                </a:cubicBezTo>
                <a:close/>
                <a:moveTo>
                  <a:pt x="44160" y="18075"/>
                </a:moveTo>
                <a:cubicBezTo>
                  <a:pt x="44161" y="18078"/>
                  <a:pt x="44161" y="18081"/>
                  <a:pt x="44161" y="18084"/>
                </a:cubicBezTo>
                <a:lnTo>
                  <a:pt x="44161" y="18084"/>
                </a:lnTo>
                <a:cubicBezTo>
                  <a:pt x="44161" y="18081"/>
                  <a:pt x="44161" y="18078"/>
                  <a:pt x="44160" y="18075"/>
                </a:cubicBezTo>
                <a:close/>
                <a:moveTo>
                  <a:pt x="50097" y="18580"/>
                </a:moveTo>
                <a:cubicBezTo>
                  <a:pt x="50097" y="18581"/>
                  <a:pt x="50098" y="18582"/>
                  <a:pt x="50098" y="18583"/>
                </a:cubicBezTo>
                <a:cubicBezTo>
                  <a:pt x="50098" y="18582"/>
                  <a:pt x="50097" y="18581"/>
                  <a:pt x="50097" y="18580"/>
                </a:cubicBezTo>
                <a:close/>
                <a:moveTo>
                  <a:pt x="46958" y="18625"/>
                </a:moveTo>
                <a:cubicBezTo>
                  <a:pt x="46958" y="18626"/>
                  <a:pt x="46957" y="18628"/>
                  <a:pt x="46957" y="18629"/>
                </a:cubicBezTo>
                <a:lnTo>
                  <a:pt x="46957" y="18629"/>
                </a:lnTo>
                <a:cubicBezTo>
                  <a:pt x="46957" y="18628"/>
                  <a:pt x="46958" y="18626"/>
                  <a:pt x="46958" y="18625"/>
                </a:cubicBezTo>
                <a:close/>
                <a:moveTo>
                  <a:pt x="46129" y="19764"/>
                </a:moveTo>
                <a:cubicBezTo>
                  <a:pt x="46131" y="19766"/>
                  <a:pt x="46133" y="19767"/>
                  <a:pt x="46135" y="19769"/>
                </a:cubicBezTo>
                <a:lnTo>
                  <a:pt x="46135" y="19769"/>
                </a:lnTo>
                <a:cubicBezTo>
                  <a:pt x="46133" y="19767"/>
                  <a:pt x="46131" y="19765"/>
                  <a:pt x="46129" y="19764"/>
                </a:cubicBezTo>
                <a:close/>
                <a:moveTo>
                  <a:pt x="52460" y="20562"/>
                </a:moveTo>
                <a:cubicBezTo>
                  <a:pt x="52462" y="20565"/>
                  <a:pt x="52463" y="20569"/>
                  <a:pt x="52464" y="20573"/>
                </a:cubicBezTo>
                <a:lnTo>
                  <a:pt x="52464" y="20573"/>
                </a:lnTo>
                <a:cubicBezTo>
                  <a:pt x="52463" y="20569"/>
                  <a:pt x="52462" y="20565"/>
                  <a:pt x="52460" y="20562"/>
                </a:cubicBezTo>
                <a:close/>
                <a:moveTo>
                  <a:pt x="52238" y="20663"/>
                </a:moveTo>
                <a:cubicBezTo>
                  <a:pt x="52240" y="20664"/>
                  <a:pt x="52241" y="20665"/>
                  <a:pt x="52242" y="20665"/>
                </a:cubicBezTo>
                <a:cubicBezTo>
                  <a:pt x="52241" y="20664"/>
                  <a:pt x="52240" y="20664"/>
                  <a:pt x="52238" y="20663"/>
                </a:cubicBezTo>
                <a:close/>
                <a:moveTo>
                  <a:pt x="55735" y="21992"/>
                </a:moveTo>
                <a:cubicBezTo>
                  <a:pt x="55724" y="22002"/>
                  <a:pt x="55703" y="22012"/>
                  <a:pt x="55693" y="22023"/>
                </a:cubicBezTo>
                <a:cubicBezTo>
                  <a:pt x="55714" y="22012"/>
                  <a:pt x="55724" y="22002"/>
                  <a:pt x="55735" y="21992"/>
                </a:cubicBezTo>
                <a:close/>
                <a:moveTo>
                  <a:pt x="17418" y="1"/>
                </a:moveTo>
                <a:cubicBezTo>
                  <a:pt x="17381" y="1"/>
                  <a:pt x="17345" y="10"/>
                  <a:pt x="17314" y="25"/>
                </a:cubicBezTo>
                <a:cubicBezTo>
                  <a:pt x="17345" y="88"/>
                  <a:pt x="17377" y="150"/>
                  <a:pt x="17407" y="223"/>
                </a:cubicBezTo>
                <a:cubicBezTo>
                  <a:pt x="17362" y="209"/>
                  <a:pt x="17315" y="202"/>
                  <a:pt x="17267" y="202"/>
                </a:cubicBezTo>
                <a:cubicBezTo>
                  <a:pt x="17171" y="202"/>
                  <a:pt x="17072" y="230"/>
                  <a:pt x="16983" y="285"/>
                </a:cubicBezTo>
                <a:cubicBezTo>
                  <a:pt x="16983" y="356"/>
                  <a:pt x="17049" y="403"/>
                  <a:pt x="17113" y="403"/>
                </a:cubicBezTo>
                <a:cubicBezTo>
                  <a:pt x="17132" y="403"/>
                  <a:pt x="17152" y="398"/>
                  <a:pt x="17169" y="388"/>
                </a:cubicBezTo>
                <a:lnTo>
                  <a:pt x="17169" y="388"/>
                </a:lnTo>
                <a:cubicBezTo>
                  <a:pt x="17138" y="440"/>
                  <a:pt x="17128" y="502"/>
                  <a:pt x="17138" y="564"/>
                </a:cubicBezTo>
                <a:cubicBezTo>
                  <a:pt x="17141" y="564"/>
                  <a:pt x="17144" y="564"/>
                  <a:pt x="17147" y="564"/>
                </a:cubicBezTo>
                <a:cubicBezTo>
                  <a:pt x="17318" y="564"/>
                  <a:pt x="17426" y="836"/>
                  <a:pt x="17314" y="979"/>
                </a:cubicBezTo>
                <a:cubicBezTo>
                  <a:pt x="17274" y="958"/>
                  <a:pt x="17228" y="938"/>
                  <a:pt x="17187" y="938"/>
                </a:cubicBezTo>
                <a:cubicBezTo>
                  <a:pt x="17166" y="938"/>
                  <a:pt x="17146" y="944"/>
                  <a:pt x="17128" y="958"/>
                </a:cubicBezTo>
                <a:cubicBezTo>
                  <a:pt x="17078" y="997"/>
                  <a:pt x="17123" y="1094"/>
                  <a:pt x="17164" y="1094"/>
                </a:cubicBezTo>
                <a:cubicBezTo>
                  <a:pt x="17166" y="1094"/>
                  <a:pt x="17167" y="1093"/>
                  <a:pt x="17169" y="1093"/>
                </a:cubicBezTo>
                <a:lnTo>
                  <a:pt x="17169" y="1093"/>
                </a:lnTo>
                <a:cubicBezTo>
                  <a:pt x="17107" y="1144"/>
                  <a:pt x="17034" y="1197"/>
                  <a:pt x="16972" y="1238"/>
                </a:cubicBezTo>
                <a:cubicBezTo>
                  <a:pt x="16981" y="1233"/>
                  <a:pt x="16990" y="1230"/>
                  <a:pt x="16998" y="1230"/>
                </a:cubicBezTo>
                <a:cubicBezTo>
                  <a:pt x="17067" y="1230"/>
                  <a:pt x="17068" y="1423"/>
                  <a:pt x="17004" y="1507"/>
                </a:cubicBezTo>
                <a:cubicBezTo>
                  <a:pt x="17045" y="1466"/>
                  <a:pt x="17366" y="1466"/>
                  <a:pt x="17439" y="1425"/>
                </a:cubicBezTo>
                <a:lnTo>
                  <a:pt x="17439" y="1425"/>
                </a:lnTo>
                <a:cubicBezTo>
                  <a:pt x="17418" y="1570"/>
                  <a:pt x="17345" y="1694"/>
                  <a:pt x="17231" y="1766"/>
                </a:cubicBezTo>
                <a:cubicBezTo>
                  <a:pt x="17324" y="1808"/>
                  <a:pt x="17356" y="1963"/>
                  <a:pt x="17294" y="2056"/>
                </a:cubicBezTo>
                <a:cubicBezTo>
                  <a:pt x="17221" y="2026"/>
                  <a:pt x="17149" y="1973"/>
                  <a:pt x="17076" y="1911"/>
                </a:cubicBezTo>
                <a:lnTo>
                  <a:pt x="17076" y="1911"/>
                </a:lnTo>
                <a:cubicBezTo>
                  <a:pt x="17128" y="1973"/>
                  <a:pt x="17096" y="2098"/>
                  <a:pt x="17024" y="2108"/>
                </a:cubicBezTo>
                <a:cubicBezTo>
                  <a:pt x="17018" y="2110"/>
                  <a:pt x="17011" y="2111"/>
                  <a:pt x="17004" y="2111"/>
                </a:cubicBezTo>
                <a:cubicBezTo>
                  <a:pt x="16930" y="2111"/>
                  <a:pt x="16870" y="2007"/>
                  <a:pt x="16889" y="1922"/>
                </a:cubicBezTo>
                <a:lnTo>
                  <a:pt x="16889" y="1922"/>
                </a:lnTo>
                <a:lnTo>
                  <a:pt x="16796" y="1984"/>
                </a:lnTo>
                <a:cubicBezTo>
                  <a:pt x="16755" y="1911"/>
                  <a:pt x="16713" y="1839"/>
                  <a:pt x="16661" y="1766"/>
                </a:cubicBezTo>
                <a:lnTo>
                  <a:pt x="16661" y="1766"/>
                </a:lnTo>
                <a:cubicBezTo>
                  <a:pt x="16661" y="1808"/>
                  <a:pt x="16661" y="1860"/>
                  <a:pt x="16693" y="1901"/>
                </a:cubicBezTo>
                <a:cubicBezTo>
                  <a:pt x="16537" y="1808"/>
                  <a:pt x="16340" y="1756"/>
                  <a:pt x="16175" y="1704"/>
                </a:cubicBezTo>
                <a:lnTo>
                  <a:pt x="16175" y="1704"/>
                </a:lnTo>
                <a:cubicBezTo>
                  <a:pt x="16226" y="1963"/>
                  <a:pt x="16403" y="2181"/>
                  <a:pt x="16610" y="2253"/>
                </a:cubicBezTo>
                <a:cubicBezTo>
                  <a:pt x="16560" y="2237"/>
                  <a:pt x="16506" y="2228"/>
                  <a:pt x="16453" y="2228"/>
                </a:cubicBezTo>
                <a:cubicBezTo>
                  <a:pt x="16372" y="2228"/>
                  <a:pt x="16290" y="2247"/>
                  <a:pt x="16216" y="2284"/>
                </a:cubicBezTo>
                <a:cubicBezTo>
                  <a:pt x="16216" y="2274"/>
                  <a:pt x="16205" y="2263"/>
                  <a:pt x="16195" y="2263"/>
                </a:cubicBezTo>
                <a:cubicBezTo>
                  <a:pt x="16191" y="2261"/>
                  <a:pt x="16186" y="2260"/>
                  <a:pt x="16182" y="2260"/>
                </a:cubicBezTo>
                <a:cubicBezTo>
                  <a:pt x="16144" y="2260"/>
                  <a:pt x="16105" y="2331"/>
                  <a:pt x="16133" y="2378"/>
                </a:cubicBezTo>
                <a:cubicBezTo>
                  <a:pt x="16154" y="2419"/>
                  <a:pt x="16195" y="2440"/>
                  <a:pt x="16237" y="2440"/>
                </a:cubicBezTo>
                <a:cubicBezTo>
                  <a:pt x="16205" y="2461"/>
                  <a:pt x="16185" y="2544"/>
                  <a:pt x="16226" y="2574"/>
                </a:cubicBezTo>
                <a:cubicBezTo>
                  <a:pt x="16241" y="2582"/>
                  <a:pt x="16255" y="2589"/>
                  <a:pt x="16274" y="2589"/>
                </a:cubicBezTo>
                <a:cubicBezTo>
                  <a:pt x="16282" y="2589"/>
                  <a:pt x="16290" y="2588"/>
                  <a:pt x="16299" y="2585"/>
                </a:cubicBezTo>
                <a:lnTo>
                  <a:pt x="16299" y="2585"/>
                </a:lnTo>
                <a:cubicBezTo>
                  <a:pt x="16267" y="2616"/>
                  <a:pt x="16247" y="2657"/>
                  <a:pt x="16247" y="2699"/>
                </a:cubicBezTo>
                <a:cubicBezTo>
                  <a:pt x="16495" y="2740"/>
                  <a:pt x="16734" y="2802"/>
                  <a:pt x="16972" y="2896"/>
                </a:cubicBezTo>
                <a:cubicBezTo>
                  <a:pt x="16838" y="2947"/>
                  <a:pt x="16703" y="3009"/>
                  <a:pt x="16568" y="3072"/>
                </a:cubicBezTo>
                <a:cubicBezTo>
                  <a:pt x="16607" y="3118"/>
                  <a:pt x="16663" y="3142"/>
                  <a:pt x="16720" y="3142"/>
                </a:cubicBezTo>
                <a:cubicBezTo>
                  <a:pt x="16738" y="3142"/>
                  <a:pt x="16757" y="3139"/>
                  <a:pt x="16776" y="3134"/>
                </a:cubicBezTo>
                <a:lnTo>
                  <a:pt x="16776" y="3134"/>
                </a:lnTo>
                <a:lnTo>
                  <a:pt x="16651" y="3290"/>
                </a:lnTo>
                <a:cubicBezTo>
                  <a:pt x="16723" y="3310"/>
                  <a:pt x="16786" y="3320"/>
                  <a:pt x="16858" y="3331"/>
                </a:cubicBezTo>
                <a:cubicBezTo>
                  <a:pt x="16786" y="3362"/>
                  <a:pt x="16734" y="3414"/>
                  <a:pt x="16703" y="3486"/>
                </a:cubicBezTo>
                <a:cubicBezTo>
                  <a:pt x="16728" y="3478"/>
                  <a:pt x="16754" y="3474"/>
                  <a:pt x="16779" y="3474"/>
                </a:cubicBezTo>
                <a:cubicBezTo>
                  <a:pt x="17040" y="3474"/>
                  <a:pt x="17266" y="3885"/>
                  <a:pt x="17096" y="4149"/>
                </a:cubicBezTo>
                <a:cubicBezTo>
                  <a:pt x="16992" y="4038"/>
                  <a:pt x="16850" y="3974"/>
                  <a:pt x="16710" y="3974"/>
                </a:cubicBezTo>
                <a:cubicBezTo>
                  <a:pt x="16655" y="3974"/>
                  <a:pt x="16600" y="3984"/>
                  <a:pt x="16548" y="4004"/>
                </a:cubicBezTo>
                <a:lnTo>
                  <a:pt x="16796" y="4284"/>
                </a:lnTo>
                <a:cubicBezTo>
                  <a:pt x="16651" y="4264"/>
                  <a:pt x="16516" y="4222"/>
                  <a:pt x="16382" y="4149"/>
                </a:cubicBezTo>
                <a:lnTo>
                  <a:pt x="16382" y="4149"/>
                </a:lnTo>
                <a:cubicBezTo>
                  <a:pt x="16413" y="4243"/>
                  <a:pt x="16444" y="4336"/>
                  <a:pt x="16465" y="4429"/>
                </a:cubicBezTo>
                <a:cubicBezTo>
                  <a:pt x="16382" y="4346"/>
                  <a:pt x="16288" y="4264"/>
                  <a:pt x="16195" y="4181"/>
                </a:cubicBezTo>
                <a:lnTo>
                  <a:pt x="16195" y="4181"/>
                </a:lnTo>
                <a:cubicBezTo>
                  <a:pt x="16205" y="4264"/>
                  <a:pt x="16216" y="4356"/>
                  <a:pt x="16216" y="4439"/>
                </a:cubicBezTo>
                <a:cubicBezTo>
                  <a:pt x="16175" y="4388"/>
                  <a:pt x="16133" y="4336"/>
                  <a:pt x="16092" y="4274"/>
                </a:cubicBezTo>
                <a:lnTo>
                  <a:pt x="16092" y="4274"/>
                </a:lnTo>
                <a:cubicBezTo>
                  <a:pt x="16081" y="4419"/>
                  <a:pt x="16112" y="4564"/>
                  <a:pt x="16154" y="4699"/>
                </a:cubicBezTo>
                <a:cubicBezTo>
                  <a:pt x="16102" y="4626"/>
                  <a:pt x="16050" y="4564"/>
                  <a:pt x="15988" y="4492"/>
                </a:cubicBezTo>
                <a:lnTo>
                  <a:pt x="15988" y="4492"/>
                </a:lnTo>
                <a:cubicBezTo>
                  <a:pt x="15977" y="4750"/>
                  <a:pt x="16060" y="4999"/>
                  <a:pt x="16226" y="5175"/>
                </a:cubicBezTo>
                <a:cubicBezTo>
                  <a:pt x="16162" y="5119"/>
                  <a:pt x="16080" y="5051"/>
                  <a:pt x="16003" y="5051"/>
                </a:cubicBezTo>
                <a:cubicBezTo>
                  <a:pt x="15980" y="5051"/>
                  <a:pt x="15957" y="5057"/>
                  <a:pt x="15936" y="5072"/>
                </a:cubicBezTo>
                <a:cubicBezTo>
                  <a:pt x="15874" y="5093"/>
                  <a:pt x="15874" y="5185"/>
                  <a:pt x="15905" y="5238"/>
                </a:cubicBezTo>
                <a:cubicBezTo>
                  <a:pt x="15853" y="5238"/>
                  <a:pt x="15802" y="5258"/>
                  <a:pt x="15760" y="5300"/>
                </a:cubicBezTo>
                <a:cubicBezTo>
                  <a:pt x="15853" y="5403"/>
                  <a:pt x="15977" y="5466"/>
                  <a:pt x="16102" y="5466"/>
                </a:cubicBezTo>
                <a:cubicBezTo>
                  <a:pt x="16050" y="5507"/>
                  <a:pt x="15988" y="5548"/>
                  <a:pt x="15936" y="5590"/>
                </a:cubicBezTo>
                <a:cubicBezTo>
                  <a:pt x="15946" y="5592"/>
                  <a:pt x="15956" y="5592"/>
                  <a:pt x="15966" y="5592"/>
                </a:cubicBezTo>
                <a:cubicBezTo>
                  <a:pt x="16015" y="5592"/>
                  <a:pt x="16059" y="5572"/>
                  <a:pt x="16102" y="5538"/>
                </a:cubicBezTo>
                <a:lnTo>
                  <a:pt x="16102" y="5538"/>
                </a:lnTo>
                <a:cubicBezTo>
                  <a:pt x="16050" y="5652"/>
                  <a:pt x="16081" y="5786"/>
                  <a:pt x="16154" y="5869"/>
                </a:cubicBezTo>
                <a:cubicBezTo>
                  <a:pt x="16092" y="5869"/>
                  <a:pt x="16019" y="5869"/>
                  <a:pt x="15977" y="5931"/>
                </a:cubicBezTo>
                <a:cubicBezTo>
                  <a:pt x="15967" y="5942"/>
                  <a:pt x="15967" y="5963"/>
                  <a:pt x="15967" y="5973"/>
                </a:cubicBezTo>
                <a:cubicBezTo>
                  <a:pt x="15916" y="5939"/>
                  <a:pt x="15858" y="5919"/>
                  <a:pt x="15798" y="5919"/>
                </a:cubicBezTo>
                <a:cubicBezTo>
                  <a:pt x="15786" y="5919"/>
                  <a:pt x="15773" y="5920"/>
                  <a:pt x="15760" y="5921"/>
                </a:cubicBezTo>
                <a:cubicBezTo>
                  <a:pt x="15802" y="5973"/>
                  <a:pt x="15822" y="6035"/>
                  <a:pt x="15822" y="6108"/>
                </a:cubicBezTo>
                <a:cubicBezTo>
                  <a:pt x="15770" y="6066"/>
                  <a:pt x="15719" y="6025"/>
                  <a:pt x="15657" y="6025"/>
                </a:cubicBezTo>
                <a:cubicBezTo>
                  <a:pt x="15594" y="6035"/>
                  <a:pt x="15553" y="6118"/>
                  <a:pt x="15594" y="6170"/>
                </a:cubicBezTo>
                <a:cubicBezTo>
                  <a:pt x="15542" y="6170"/>
                  <a:pt x="15501" y="6118"/>
                  <a:pt x="15470" y="6066"/>
                </a:cubicBezTo>
                <a:cubicBezTo>
                  <a:pt x="15441" y="6019"/>
                  <a:pt x="15396" y="5972"/>
                  <a:pt x="15348" y="5972"/>
                </a:cubicBezTo>
                <a:cubicBezTo>
                  <a:pt x="15344" y="5972"/>
                  <a:pt x="15339" y="5972"/>
                  <a:pt x="15335" y="5973"/>
                </a:cubicBezTo>
                <a:cubicBezTo>
                  <a:pt x="15304" y="5973"/>
                  <a:pt x="15284" y="6014"/>
                  <a:pt x="15293" y="6056"/>
                </a:cubicBezTo>
                <a:cubicBezTo>
                  <a:pt x="15221" y="5973"/>
                  <a:pt x="15159" y="5901"/>
                  <a:pt x="15097" y="5818"/>
                </a:cubicBezTo>
                <a:lnTo>
                  <a:pt x="15097" y="5818"/>
                </a:lnTo>
                <a:cubicBezTo>
                  <a:pt x="15138" y="5890"/>
                  <a:pt x="15169" y="5952"/>
                  <a:pt x="15211" y="6014"/>
                </a:cubicBezTo>
                <a:cubicBezTo>
                  <a:pt x="15187" y="6003"/>
                  <a:pt x="15163" y="5997"/>
                  <a:pt x="15139" y="5997"/>
                </a:cubicBezTo>
                <a:cubicBezTo>
                  <a:pt x="15099" y="5997"/>
                  <a:pt x="15061" y="6013"/>
                  <a:pt x="15035" y="6046"/>
                </a:cubicBezTo>
                <a:cubicBezTo>
                  <a:pt x="14786" y="5880"/>
                  <a:pt x="14538" y="5703"/>
                  <a:pt x="14289" y="5538"/>
                </a:cubicBezTo>
                <a:cubicBezTo>
                  <a:pt x="14206" y="5486"/>
                  <a:pt x="14112" y="5455"/>
                  <a:pt x="14009" y="5434"/>
                </a:cubicBezTo>
                <a:lnTo>
                  <a:pt x="14009" y="5434"/>
                </a:lnTo>
                <a:cubicBezTo>
                  <a:pt x="14050" y="5517"/>
                  <a:pt x="14092" y="5590"/>
                  <a:pt x="14133" y="5673"/>
                </a:cubicBezTo>
                <a:cubicBezTo>
                  <a:pt x="14101" y="5640"/>
                  <a:pt x="14056" y="5624"/>
                  <a:pt x="14010" y="5624"/>
                </a:cubicBezTo>
                <a:cubicBezTo>
                  <a:pt x="13982" y="5624"/>
                  <a:pt x="13953" y="5630"/>
                  <a:pt x="13926" y="5641"/>
                </a:cubicBezTo>
                <a:cubicBezTo>
                  <a:pt x="13946" y="5703"/>
                  <a:pt x="13988" y="5766"/>
                  <a:pt x="14040" y="5797"/>
                </a:cubicBezTo>
                <a:cubicBezTo>
                  <a:pt x="14027" y="5794"/>
                  <a:pt x="14013" y="5793"/>
                  <a:pt x="13999" y="5793"/>
                </a:cubicBezTo>
                <a:cubicBezTo>
                  <a:pt x="13957" y="5793"/>
                  <a:pt x="13913" y="5805"/>
                  <a:pt x="13874" y="5828"/>
                </a:cubicBezTo>
                <a:cubicBezTo>
                  <a:pt x="13926" y="5890"/>
                  <a:pt x="13999" y="5921"/>
                  <a:pt x="14071" y="5921"/>
                </a:cubicBezTo>
                <a:cubicBezTo>
                  <a:pt x="13999" y="5931"/>
                  <a:pt x="13926" y="5994"/>
                  <a:pt x="13905" y="6087"/>
                </a:cubicBezTo>
                <a:cubicBezTo>
                  <a:pt x="14089" y="6179"/>
                  <a:pt x="14286" y="6231"/>
                  <a:pt x="14481" y="6231"/>
                </a:cubicBezTo>
                <a:cubicBezTo>
                  <a:pt x="14528" y="6231"/>
                  <a:pt x="14574" y="6228"/>
                  <a:pt x="14620" y="6221"/>
                </a:cubicBezTo>
                <a:lnTo>
                  <a:pt x="14620" y="6253"/>
                </a:lnTo>
                <a:cubicBezTo>
                  <a:pt x="14629" y="6305"/>
                  <a:pt x="14681" y="6328"/>
                  <a:pt x="14728" y="6328"/>
                </a:cubicBezTo>
                <a:cubicBezTo>
                  <a:pt x="14737" y="6328"/>
                  <a:pt x="14746" y="6327"/>
                  <a:pt x="14755" y="6325"/>
                </a:cubicBezTo>
                <a:lnTo>
                  <a:pt x="14755" y="6325"/>
                </a:lnTo>
                <a:cubicBezTo>
                  <a:pt x="14662" y="6429"/>
                  <a:pt x="14558" y="6502"/>
                  <a:pt x="14434" y="6532"/>
                </a:cubicBezTo>
                <a:cubicBezTo>
                  <a:pt x="14517" y="6564"/>
                  <a:pt x="14600" y="6585"/>
                  <a:pt x="14672" y="6615"/>
                </a:cubicBezTo>
                <a:cubicBezTo>
                  <a:pt x="14558" y="6636"/>
                  <a:pt x="14434" y="6688"/>
                  <a:pt x="14330" y="6750"/>
                </a:cubicBezTo>
                <a:cubicBezTo>
                  <a:pt x="14423" y="6771"/>
                  <a:pt x="14517" y="6781"/>
                  <a:pt x="14610" y="6802"/>
                </a:cubicBezTo>
                <a:cubicBezTo>
                  <a:pt x="14595" y="6799"/>
                  <a:pt x="14581" y="6798"/>
                  <a:pt x="14566" y="6798"/>
                </a:cubicBezTo>
                <a:cubicBezTo>
                  <a:pt x="14468" y="6798"/>
                  <a:pt x="14374" y="6858"/>
                  <a:pt x="14320" y="6958"/>
                </a:cubicBezTo>
                <a:cubicBezTo>
                  <a:pt x="14360" y="6967"/>
                  <a:pt x="14402" y="6971"/>
                  <a:pt x="14445" y="6971"/>
                </a:cubicBezTo>
                <a:cubicBezTo>
                  <a:pt x="14545" y="6971"/>
                  <a:pt x="14650" y="6946"/>
                  <a:pt x="14745" y="6895"/>
                </a:cubicBezTo>
                <a:lnTo>
                  <a:pt x="14745" y="6895"/>
                </a:lnTo>
                <a:cubicBezTo>
                  <a:pt x="14672" y="6937"/>
                  <a:pt x="14620" y="6999"/>
                  <a:pt x="14579" y="7071"/>
                </a:cubicBezTo>
                <a:cubicBezTo>
                  <a:pt x="14683" y="7050"/>
                  <a:pt x="14786" y="7009"/>
                  <a:pt x="14879" y="6947"/>
                </a:cubicBezTo>
                <a:lnTo>
                  <a:pt x="14879" y="6947"/>
                </a:lnTo>
                <a:cubicBezTo>
                  <a:pt x="14807" y="7020"/>
                  <a:pt x="14745" y="7113"/>
                  <a:pt x="14703" y="7227"/>
                </a:cubicBezTo>
                <a:cubicBezTo>
                  <a:pt x="14804" y="7209"/>
                  <a:pt x="14897" y="7149"/>
                  <a:pt x="14975" y="7071"/>
                </a:cubicBezTo>
                <a:lnTo>
                  <a:pt x="14975" y="7071"/>
                </a:lnTo>
                <a:cubicBezTo>
                  <a:pt x="14918" y="7136"/>
                  <a:pt x="14876" y="7210"/>
                  <a:pt x="14858" y="7299"/>
                </a:cubicBezTo>
                <a:cubicBezTo>
                  <a:pt x="14993" y="7268"/>
                  <a:pt x="15128" y="7186"/>
                  <a:pt x="15231" y="7061"/>
                </a:cubicBezTo>
                <a:lnTo>
                  <a:pt x="15231" y="7061"/>
                </a:lnTo>
                <a:cubicBezTo>
                  <a:pt x="15211" y="7123"/>
                  <a:pt x="15180" y="7186"/>
                  <a:pt x="15148" y="7248"/>
                </a:cubicBezTo>
                <a:cubicBezTo>
                  <a:pt x="15263" y="7186"/>
                  <a:pt x="15376" y="7113"/>
                  <a:pt x="15491" y="7050"/>
                </a:cubicBezTo>
                <a:lnTo>
                  <a:pt x="15491" y="7050"/>
                </a:lnTo>
                <a:cubicBezTo>
                  <a:pt x="15397" y="7195"/>
                  <a:pt x="15470" y="7423"/>
                  <a:pt x="15604" y="7517"/>
                </a:cubicBezTo>
                <a:cubicBezTo>
                  <a:pt x="15729" y="7621"/>
                  <a:pt x="15894" y="7621"/>
                  <a:pt x="16050" y="7621"/>
                </a:cubicBezTo>
                <a:cubicBezTo>
                  <a:pt x="15988" y="7849"/>
                  <a:pt x="15791" y="8014"/>
                  <a:pt x="15584" y="8014"/>
                </a:cubicBezTo>
                <a:cubicBezTo>
                  <a:pt x="15615" y="8149"/>
                  <a:pt x="15636" y="8273"/>
                  <a:pt x="15666" y="8408"/>
                </a:cubicBezTo>
                <a:cubicBezTo>
                  <a:pt x="15594" y="8367"/>
                  <a:pt x="15521" y="8335"/>
                  <a:pt x="15439" y="8305"/>
                </a:cubicBezTo>
                <a:lnTo>
                  <a:pt x="15439" y="8305"/>
                </a:lnTo>
                <a:cubicBezTo>
                  <a:pt x="15459" y="8470"/>
                  <a:pt x="15511" y="8636"/>
                  <a:pt x="15584" y="8791"/>
                </a:cubicBezTo>
                <a:cubicBezTo>
                  <a:pt x="15511" y="8729"/>
                  <a:pt x="15449" y="8678"/>
                  <a:pt x="15376" y="8625"/>
                </a:cubicBezTo>
                <a:lnTo>
                  <a:pt x="15376" y="8625"/>
                </a:lnTo>
                <a:cubicBezTo>
                  <a:pt x="15387" y="8708"/>
                  <a:pt x="15408" y="8802"/>
                  <a:pt x="15449" y="8874"/>
                </a:cubicBezTo>
                <a:lnTo>
                  <a:pt x="15439" y="8874"/>
                </a:lnTo>
                <a:cubicBezTo>
                  <a:pt x="15470" y="8926"/>
                  <a:pt x="15501" y="8988"/>
                  <a:pt x="15491" y="9051"/>
                </a:cubicBezTo>
                <a:cubicBezTo>
                  <a:pt x="15482" y="9100"/>
                  <a:pt x="15441" y="9143"/>
                  <a:pt x="15399" y="9143"/>
                </a:cubicBezTo>
                <a:cubicBezTo>
                  <a:pt x="15388" y="9143"/>
                  <a:pt x="15377" y="9140"/>
                  <a:pt x="15366" y="9133"/>
                </a:cubicBezTo>
                <a:lnTo>
                  <a:pt x="15366" y="9133"/>
                </a:lnTo>
                <a:cubicBezTo>
                  <a:pt x="15480" y="9288"/>
                  <a:pt x="15657" y="9382"/>
                  <a:pt x="15832" y="9392"/>
                </a:cubicBezTo>
                <a:cubicBezTo>
                  <a:pt x="15770" y="9413"/>
                  <a:pt x="15708" y="9444"/>
                  <a:pt x="15657" y="9465"/>
                </a:cubicBezTo>
                <a:cubicBezTo>
                  <a:pt x="15677" y="9516"/>
                  <a:pt x="15708" y="9569"/>
                  <a:pt x="15739" y="9610"/>
                </a:cubicBezTo>
                <a:cubicBezTo>
                  <a:pt x="15698" y="9610"/>
                  <a:pt x="15657" y="9620"/>
                  <a:pt x="15636" y="9661"/>
                </a:cubicBezTo>
                <a:cubicBezTo>
                  <a:pt x="15459" y="9506"/>
                  <a:pt x="15293" y="9341"/>
                  <a:pt x="15118" y="9175"/>
                </a:cubicBezTo>
                <a:lnTo>
                  <a:pt x="15118" y="9175"/>
                </a:lnTo>
                <a:cubicBezTo>
                  <a:pt x="15118" y="9247"/>
                  <a:pt x="15138" y="9320"/>
                  <a:pt x="15180" y="9361"/>
                </a:cubicBezTo>
                <a:cubicBezTo>
                  <a:pt x="15128" y="9320"/>
                  <a:pt x="15076" y="9279"/>
                  <a:pt x="15024" y="9226"/>
                </a:cubicBezTo>
                <a:lnTo>
                  <a:pt x="15024" y="9226"/>
                </a:lnTo>
                <a:cubicBezTo>
                  <a:pt x="15006" y="9407"/>
                  <a:pt x="15154" y="9580"/>
                  <a:pt x="15309" y="9580"/>
                </a:cubicBezTo>
                <a:cubicBezTo>
                  <a:pt x="15331" y="9580"/>
                  <a:pt x="15354" y="9577"/>
                  <a:pt x="15376" y="9569"/>
                </a:cubicBezTo>
                <a:lnTo>
                  <a:pt x="15376" y="9569"/>
                </a:lnTo>
                <a:cubicBezTo>
                  <a:pt x="15293" y="9661"/>
                  <a:pt x="15221" y="9755"/>
                  <a:pt x="15148" y="9848"/>
                </a:cubicBezTo>
                <a:cubicBezTo>
                  <a:pt x="15242" y="9879"/>
                  <a:pt x="15346" y="9921"/>
                  <a:pt x="15439" y="9962"/>
                </a:cubicBezTo>
                <a:cubicBezTo>
                  <a:pt x="15346" y="10025"/>
                  <a:pt x="15252" y="10097"/>
                  <a:pt x="15180" y="10180"/>
                </a:cubicBezTo>
                <a:lnTo>
                  <a:pt x="15242" y="10180"/>
                </a:lnTo>
                <a:cubicBezTo>
                  <a:pt x="15180" y="10200"/>
                  <a:pt x="15118" y="10232"/>
                  <a:pt x="15066" y="10294"/>
                </a:cubicBezTo>
                <a:cubicBezTo>
                  <a:pt x="15035" y="10180"/>
                  <a:pt x="14941" y="10097"/>
                  <a:pt x="14848" y="10076"/>
                </a:cubicBezTo>
                <a:lnTo>
                  <a:pt x="14848" y="10076"/>
                </a:lnTo>
                <a:cubicBezTo>
                  <a:pt x="14858" y="10159"/>
                  <a:pt x="14858" y="10253"/>
                  <a:pt x="14869" y="10345"/>
                </a:cubicBezTo>
                <a:cubicBezTo>
                  <a:pt x="14817" y="10232"/>
                  <a:pt x="14724" y="10149"/>
                  <a:pt x="14620" y="10128"/>
                </a:cubicBezTo>
                <a:lnTo>
                  <a:pt x="14620" y="10128"/>
                </a:lnTo>
                <a:cubicBezTo>
                  <a:pt x="14610" y="10180"/>
                  <a:pt x="14620" y="10242"/>
                  <a:pt x="14651" y="10283"/>
                </a:cubicBezTo>
                <a:cubicBezTo>
                  <a:pt x="14610" y="10304"/>
                  <a:pt x="14568" y="10335"/>
                  <a:pt x="14568" y="10398"/>
                </a:cubicBezTo>
                <a:cubicBezTo>
                  <a:pt x="14579" y="10511"/>
                  <a:pt x="14693" y="10563"/>
                  <a:pt x="14775" y="10605"/>
                </a:cubicBezTo>
                <a:cubicBezTo>
                  <a:pt x="14869" y="10656"/>
                  <a:pt x="14973" y="10729"/>
                  <a:pt x="14962" y="10843"/>
                </a:cubicBezTo>
                <a:cubicBezTo>
                  <a:pt x="14993" y="10781"/>
                  <a:pt x="15014" y="10718"/>
                  <a:pt x="15045" y="10646"/>
                </a:cubicBezTo>
                <a:cubicBezTo>
                  <a:pt x="15201" y="10646"/>
                  <a:pt x="15356" y="10760"/>
                  <a:pt x="15408" y="10926"/>
                </a:cubicBezTo>
                <a:cubicBezTo>
                  <a:pt x="15346" y="10946"/>
                  <a:pt x="15284" y="10978"/>
                  <a:pt x="15211" y="10999"/>
                </a:cubicBezTo>
                <a:cubicBezTo>
                  <a:pt x="15366" y="11123"/>
                  <a:pt x="15521" y="11257"/>
                  <a:pt x="15666" y="11381"/>
                </a:cubicBezTo>
                <a:cubicBezTo>
                  <a:pt x="15651" y="11383"/>
                  <a:pt x="15635" y="11384"/>
                  <a:pt x="15619" y="11384"/>
                </a:cubicBezTo>
                <a:cubicBezTo>
                  <a:pt x="15542" y="11384"/>
                  <a:pt x="15466" y="11363"/>
                  <a:pt x="15397" y="11319"/>
                </a:cubicBezTo>
                <a:lnTo>
                  <a:pt x="15397" y="11319"/>
                </a:lnTo>
                <a:cubicBezTo>
                  <a:pt x="15470" y="11381"/>
                  <a:pt x="15511" y="11485"/>
                  <a:pt x="15511" y="11579"/>
                </a:cubicBezTo>
                <a:cubicBezTo>
                  <a:pt x="15356" y="11485"/>
                  <a:pt x="15211" y="11392"/>
                  <a:pt x="15066" y="11299"/>
                </a:cubicBezTo>
                <a:lnTo>
                  <a:pt x="14848" y="10957"/>
                </a:lnTo>
                <a:cubicBezTo>
                  <a:pt x="14807" y="11040"/>
                  <a:pt x="14775" y="11133"/>
                  <a:pt x="14745" y="11226"/>
                </a:cubicBezTo>
                <a:cubicBezTo>
                  <a:pt x="14693" y="11144"/>
                  <a:pt x="14630" y="11061"/>
                  <a:pt x="14579" y="10967"/>
                </a:cubicBezTo>
                <a:cubicBezTo>
                  <a:pt x="14538" y="11050"/>
                  <a:pt x="14496" y="11144"/>
                  <a:pt x="14455" y="11226"/>
                </a:cubicBezTo>
                <a:cubicBezTo>
                  <a:pt x="14579" y="11381"/>
                  <a:pt x="14734" y="11496"/>
                  <a:pt x="14911" y="11558"/>
                </a:cubicBezTo>
                <a:cubicBezTo>
                  <a:pt x="14828" y="11537"/>
                  <a:pt x="14734" y="11517"/>
                  <a:pt x="14641" y="11496"/>
                </a:cubicBezTo>
                <a:lnTo>
                  <a:pt x="14641" y="11496"/>
                </a:lnTo>
                <a:cubicBezTo>
                  <a:pt x="14745" y="11579"/>
                  <a:pt x="14828" y="11703"/>
                  <a:pt x="14879" y="11837"/>
                </a:cubicBezTo>
                <a:cubicBezTo>
                  <a:pt x="14841" y="11791"/>
                  <a:pt x="14804" y="11743"/>
                  <a:pt x="14750" y="11743"/>
                </a:cubicBezTo>
                <a:cubicBezTo>
                  <a:pt x="14745" y="11743"/>
                  <a:pt x="14740" y="11744"/>
                  <a:pt x="14734" y="11745"/>
                </a:cubicBezTo>
                <a:cubicBezTo>
                  <a:pt x="14713" y="11745"/>
                  <a:pt x="14693" y="11775"/>
                  <a:pt x="14683" y="11807"/>
                </a:cubicBezTo>
                <a:cubicBezTo>
                  <a:pt x="14624" y="11690"/>
                  <a:pt x="14521" y="11619"/>
                  <a:pt x="14406" y="11619"/>
                </a:cubicBezTo>
                <a:cubicBezTo>
                  <a:pt x="14400" y="11619"/>
                  <a:pt x="14395" y="11619"/>
                  <a:pt x="14390" y="11620"/>
                </a:cubicBezTo>
                <a:lnTo>
                  <a:pt x="14390" y="11620"/>
                </a:lnTo>
                <a:cubicBezTo>
                  <a:pt x="14445" y="11620"/>
                  <a:pt x="14388" y="11736"/>
                  <a:pt x="14332" y="11736"/>
                </a:cubicBezTo>
                <a:cubicBezTo>
                  <a:pt x="14328" y="11736"/>
                  <a:pt x="14324" y="11735"/>
                  <a:pt x="14320" y="11734"/>
                </a:cubicBezTo>
                <a:cubicBezTo>
                  <a:pt x="14258" y="11707"/>
                  <a:pt x="14203" y="11635"/>
                  <a:pt x="14142" y="11635"/>
                </a:cubicBezTo>
                <a:cubicBezTo>
                  <a:pt x="14133" y="11635"/>
                  <a:pt x="14123" y="11637"/>
                  <a:pt x="14112" y="11641"/>
                </a:cubicBezTo>
                <a:cubicBezTo>
                  <a:pt x="14071" y="11672"/>
                  <a:pt x="14082" y="11745"/>
                  <a:pt x="14123" y="11775"/>
                </a:cubicBezTo>
                <a:cubicBezTo>
                  <a:pt x="14053" y="11775"/>
                  <a:pt x="13983" y="11766"/>
                  <a:pt x="13923" y="11756"/>
                </a:cubicBezTo>
                <a:lnTo>
                  <a:pt x="13923" y="11756"/>
                </a:lnTo>
                <a:cubicBezTo>
                  <a:pt x="14005" y="11775"/>
                  <a:pt x="13934" y="11953"/>
                  <a:pt x="13843" y="11993"/>
                </a:cubicBezTo>
                <a:cubicBezTo>
                  <a:pt x="14071" y="12118"/>
                  <a:pt x="14310" y="12231"/>
                  <a:pt x="14538" y="12346"/>
                </a:cubicBezTo>
                <a:cubicBezTo>
                  <a:pt x="14444" y="12325"/>
                  <a:pt x="14340" y="12293"/>
                  <a:pt x="14247" y="12273"/>
                </a:cubicBezTo>
                <a:lnTo>
                  <a:pt x="14247" y="12273"/>
                </a:lnTo>
                <a:cubicBezTo>
                  <a:pt x="14278" y="12532"/>
                  <a:pt x="14402" y="12770"/>
                  <a:pt x="14589" y="12926"/>
                </a:cubicBezTo>
                <a:cubicBezTo>
                  <a:pt x="14651" y="12884"/>
                  <a:pt x="14693" y="12811"/>
                  <a:pt x="14713" y="12739"/>
                </a:cubicBezTo>
                <a:cubicBezTo>
                  <a:pt x="14713" y="12801"/>
                  <a:pt x="14724" y="12884"/>
                  <a:pt x="14775" y="12926"/>
                </a:cubicBezTo>
                <a:lnTo>
                  <a:pt x="14807" y="12926"/>
                </a:lnTo>
                <a:cubicBezTo>
                  <a:pt x="14796" y="12988"/>
                  <a:pt x="14786" y="13039"/>
                  <a:pt x="14817" y="13092"/>
                </a:cubicBezTo>
                <a:cubicBezTo>
                  <a:pt x="14830" y="13111"/>
                  <a:pt x="14851" y="13120"/>
                  <a:pt x="14872" y="13120"/>
                </a:cubicBezTo>
                <a:cubicBezTo>
                  <a:pt x="14918" y="13120"/>
                  <a:pt x="14969" y="13082"/>
                  <a:pt x="14962" y="13039"/>
                </a:cubicBezTo>
                <a:lnTo>
                  <a:pt x="14962" y="13039"/>
                </a:lnTo>
                <a:cubicBezTo>
                  <a:pt x="15003" y="13143"/>
                  <a:pt x="15045" y="13247"/>
                  <a:pt x="15086" y="13340"/>
                </a:cubicBezTo>
                <a:cubicBezTo>
                  <a:pt x="15125" y="13306"/>
                  <a:pt x="15175" y="13289"/>
                  <a:pt x="15226" y="13289"/>
                </a:cubicBezTo>
                <a:cubicBezTo>
                  <a:pt x="15297" y="13289"/>
                  <a:pt x="15370" y="13321"/>
                  <a:pt x="15418" y="13382"/>
                </a:cubicBezTo>
                <a:cubicBezTo>
                  <a:pt x="15363" y="13436"/>
                  <a:pt x="15301" y="13466"/>
                  <a:pt x="15238" y="13466"/>
                </a:cubicBezTo>
                <a:cubicBezTo>
                  <a:pt x="15229" y="13466"/>
                  <a:pt x="15220" y="13466"/>
                  <a:pt x="15211" y="13465"/>
                </a:cubicBezTo>
                <a:lnTo>
                  <a:pt x="15211" y="13465"/>
                </a:lnTo>
                <a:cubicBezTo>
                  <a:pt x="15196" y="13522"/>
                  <a:pt x="15251" y="13569"/>
                  <a:pt x="15300" y="13569"/>
                </a:cubicBezTo>
                <a:cubicBezTo>
                  <a:pt x="15322" y="13569"/>
                  <a:pt x="15343" y="13559"/>
                  <a:pt x="15356" y="13537"/>
                </a:cubicBezTo>
                <a:lnTo>
                  <a:pt x="15356" y="13537"/>
                </a:lnTo>
                <a:cubicBezTo>
                  <a:pt x="15252" y="13734"/>
                  <a:pt x="15148" y="13930"/>
                  <a:pt x="15066" y="14128"/>
                </a:cubicBezTo>
                <a:cubicBezTo>
                  <a:pt x="15066" y="14045"/>
                  <a:pt x="15014" y="13962"/>
                  <a:pt x="14952" y="13930"/>
                </a:cubicBezTo>
                <a:lnTo>
                  <a:pt x="14952" y="13930"/>
                </a:lnTo>
                <a:cubicBezTo>
                  <a:pt x="14962" y="14034"/>
                  <a:pt x="14983" y="14138"/>
                  <a:pt x="15003" y="14241"/>
                </a:cubicBezTo>
                <a:cubicBezTo>
                  <a:pt x="14941" y="14262"/>
                  <a:pt x="14879" y="14293"/>
                  <a:pt x="14817" y="14314"/>
                </a:cubicBezTo>
                <a:cubicBezTo>
                  <a:pt x="14796" y="14407"/>
                  <a:pt x="14775" y="14501"/>
                  <a:pt x="14807" y="14584"/>
                </a:cubicBezTo>
                <a:cubicBezTo>
                  <a:pt x="14804" y="14581"/>
                  <a:pt x="14800" y="14579"/>
                  <a:pt x="14795" y="14579"/>
                </a:cubicBezTo>
                <a:cubicBezTo>
                  <a:pt x="14781" y="14579"/>
                  <a:pt x="14763" y="14589"/>
                  <a:pt x="14755" y="14604"/>
                </a:cubicBezTo>
                <a:cubicBezTo>
                  <a:pt x="14765" y="14614"/>
                  <a:pt x="14765" y="14625"/>
                  <a:pt x="14775" y="14635"/>
                </a:cubicBezTo>
                <a:cubicBezTo>
                  <a:pt x="14848" y="14646"/>
                  <a:pt x="14920" y="14687"/>
                  <a:pt x="14962" y="14759"/>
                </a:cubicBezTo>
                <a:cubicBezTo>
                  <a:pt x="14983" y="14780"/>
                  <a:pt x="15003" y="14812"/>
                  <a:pt x="15024" y="14832"/>
                </a:cubicBezTo>
                <a:cubicBezTo>
                  <a:pt x="15045" y="14842"/>
                  <a:pt x="15066" y="14842"/>
                  <a:pt x="15086" y="14842"/>
                </a:cubicBezTo>
                <a:lnTo>
                  <a:pt x="15335" y="14842"/>
                </a:lnTo>
                <a:cubicBezTo>
                  <a:pt x="15293" y="14884"/>
                  <a:pt x="15273" y="14946"/>
                  <a:pt x="15263" y="15008"/>
                </a:cubicBezTo>
                <a:cubicBezTo>
                  <a:pt x="15273" y="15006"/>
                  <a:pt x="15284" y="15004"/>
                  <a:pt x="15295" y="15004"/>
                </a:cubicBezTo>
                <a:cubicBezTo>
                  <a:pt x="15328" y="15004"/>
                  <a:pt x="15363" y="15016"/>
                  <a:pt x="15387" y="15040"/>
                </a:cubicBezTo>
                <a:cubicBezTo>
                  <a:pt x="15304" y="15091"/>
                  <a:pt x="15314" y="15247"/>
                  <a:pt x="15242" y="15319"/>
                </a:cubicBezTo>
                <a:cubicBezTo>
                  <a:pt x="15221" y="15350"/>
                  <a:pt x="15190" y="15360"/>
                  <a:pt x="15159" y="15371"/>
                </a:cubicBezTo>
                <a:lnTo>
                  <a:pt x="14911" y="15464"/>
                </a:lnTo>
                <a:lnTo>
                  <a:pt x="15056" y="15464"/>
                </a:lnTo>
                <a:cubicBezTo>
                  <a:pt x="14962" y="15505"/>
                  <a:pt x="14869" y="15547"/>
                  <a:pt x="14775" y="15578"/>
                </a:cubicBezTo>
                <a:cubicBezTo>
                  <a:pt x="14734" y="15599"/>
                  <a:pt x="14693" y="15620"/>
                  <a:pt x="14662" y="15661"/>
                </a:cubicBezTo>
                <a:cubicBezTo>
                  <a:pt x="14641" y="15703"/>
                  <a:pt x="14651" y="15775"/>
                  <a:pt x="14693" y="15795"/>
                </a:cubicBezTo>
                <a:cubicBezTo>
                  <a:pt x="14620" y="15816"/>
                  <a:pt x="14547" y="15837"/>
                  <a:pt x="14485" y="15858"/>
                </a:cubicBezTo>
                <a:cubicBezTo>
                  <a:pt x="14517" y="15941"/>
                  <a:pt x="14547" y="16023"/>
                  <a:pt x="14538" y="16117"/>
                </a:cubicBezTo>
                <a:cubicBezTo>
                  <a:pt x="14538" y="16200"/>
                  <a:pt x="14496" y="16293"/>
                  <a:pt x="14423" y="16314"/>
                </a:cubicBezTo>
                <a:cubicBezTo>
                  <a:pt x="14413" y="16200"/>
                  <a:pt x="14382" y="16159"/>
                  <a:pt x="14382" y="16044"/>
                </a:cubicBezTo>
                <a:cubicBezTo>
                  <a:pt x="14289" y="16013"/>
                  <a:pt x="14185" y="15982"/>
                  <a:pt x="14092" y="15951"/>
                </a:cubicBezTo>
                <a:cubicBezTo>
                  <a:pt x="14144" y="15806"/>
                  <a:pt x="14082" y="15630"/>
                  <a:pt x="13957" y="15558"/>
                </a:cubicBezTo>
                <a:cubicBezTo>
                  <a:pt x="14061" y="15485"/>
                  <a:pt x="14154" y="15392"/>
                  <a:pt x="14216" y="15277"/>
                </a:cubicBezTo>
                <a:cubicBezTo>
                  <a:pt x="14144" y="15267"/>
                  <a:pt x="14061" y="15205"/>
                  <a:pt x="14019" y="15132"/>
                </a:cubicBezTo>
                <a:cubicBezTo>
                  <a:pt x="14061" y="15091"/>
                  <a:pt x="14112" y="15049"/>
                  <a:pt x="14154" y="15008"/>
                </a:cubicBezTo>
                <a:cubicBezTo>
                  <a:pt x="14071" y="14977"/>
                  <a:pt x="13978" y="14946"/>
                  <a:pt x="13884" y="14915"/>
                </a:cubicBezTo>
                <a:cubicBezTo>
                  <a:pt x="13864" y="14832"/>
                  <a:pt x="13874" y="14739"/>
                  <a:pt x="13916" y="14666"/>
                </a:cubicBezTo>
                <a:lnTo>
                  <a:pt x="13916" y="14666"/>
                </a:lnTo>
                <a:cubicBezTo>
                  <a:pt x="13844" y="14699"/>
                  <a:pt x="13773" y="14715"/>
                  <a:pt x="13702" y="14715"/>
                </a:cubicBezTo>
                <a:cubicBezTo>
                  <a:pt x="13659" y="14715"/>
                  <a:pt x="13616" y="14709"/>
                  <a:pt x="13573" y="14697"/>
                </a:cubicBezTo>
                <a:lnTo>
                  <a:pt x="13760" y="14542"/>
                </a:lnTo>
                <a:cubicBezTo>
                  <a:pt x="13719" y="14469"/>
                  <a:pt x="13656" y="14407"/>
                  <a:pt x="13584" y="14376"/>
                </a:cubicBezTo>
                <a:cubicBezTo>
                  <a:pt x="13688" y="14303"/>
                  <a:pt x="13801" y="14231"/>
                  <a:pt x="13905" y="14169"/>
                </a:cubicBezTo>
                <a:cubicBezTo>
                  <a:pt x="13796" y="14105"/>
                  <a:pt x="13687" y="14074"/>
                  <a:pt x="13571" y="14074"/>
                </a:cubicBezTo>
                <a:cubicBezTo>
                  <a:pt x="13555" y="14074"/>
                  <a:pt x="13538" y="14074"/>
                  <a:pt x="13522" y="14075"/>
                </a:cubicBezTo>
                <a:lnTo>
                  <a:pt x="13615" y="13858"/>
                </a:lnTo>
                <a:lnTo>
                  <a:pt x="13615" y="13858"/>
                </a:lnTo>
                <a:cubicBezTo>
                  <a:pt x="13522" y="13879"/>
                  <a:pt x="13418" y="13900"/>
                  <a:pt x="13325" y="13920"/>
                </a:cubicBezTo>
                <a:cubicBezTo>
                  <a:pt x="13398" y="13889"/>
                  <a:pt x="13387" y="13765"/>
                  <a:pt x="13325" y="13713"/>
                </a:cubicBezTo>
                <a:cubicBezTo>
                  <a:pt x="13290" y="13690"/>
                  <a:pt x="13253" y="13683"/>
                  <a:pt x="13214" y="13683"/>
                </a:cubicBezTo>
                <a:cubicBezTo>
                  <a:pt x="13182" y="13683"/>
                  <a:pt x="13150" y="13688"/>
                  <a:pt x="13118" y="13693"/>
                </a:cubicBezTo>
                <a:cubicBezTo>
                  <a:pt x="13128" y="13610"/>
                  <a:pt x="13138" y="13516"/>
                  <a:pt x="13159" y="13433"/>
                </a:cubicBezTo>
                <a:lnTo>
                  <a:pt x="13159" y="13433"/>
                </a:lnTo>
                <a:cubicBezTo>
                  <a:pt x="13137" y="13444"/>
                  <a:pt x="13115" y="13449"/>
                  <a:pt x="13092" y="13449"/>
                </a:cubicBezTo>
                <a:cubicBezTo>
                  <a:pt x="13008" y="13449"/>
                  <a:pt x="12927" y="13378"/>
                  <a:pt x="12910" y="13288"/>
                </a:cubicBezTo>
                <a:lnTo>
                  <a:pt x="12910" y="13288"/>
                </a:lnTo>
                <a:cubicBezTo>
                  <a:pt x="12914" y="13288"/>
                  <a:pt x="12917" y="13289"/>
                  <a:pt x="12920" y="13289"/>
                </a:cubicBezTo>
                <a:cubicBezTo>
                  <a:pt x="13017" y="13289"/>
                  <a:pt x="13055" y="13129"/>
                  <a:pt x="13055" y="13009"/>
                </a:cubicBezTo>
                <a:cubicBezTo>
                  <a:pt x="13118" y="13122"/>
                  <a:pt x="13170" y="13247"/>
                  <a:pt x="13232" y="13361"/>
                </a:cubicBezTo>
                <a:cubicBezTo>
                  <a:pt x="13262" y="13348"/>
                  <a:pt x="13294" y="13342"/>
                  <a:pt x="13326" y="13342"/>
                </a:cubicBezTo>
                <a:cubicBezTo>
                  <a:pt x="13426" y="13342"/>
                  <a:pt x="13526" y="13401"/>
                  <a:pt x="13573" y="13495"/>
                </a:cubicBezTo>
                <a:cubicBezTo>
                  <a:pt x="13679" y="13545"/>
                  <a:pt x="13788" y="13569"/>
                  <a:pt x="13898" y="13569"/>
                </a:cubicBezTo>
                <a:cubicBezTo>
                  <a:pt x="13973" y="13569"/>
                  <a:pt x="14048" y="13558"/>
                  <a:pt x="14123" y="13537"/>
                </a:cubicBezTo>
                <a:cubicBezTo>
                  <a:pt x="14112" y="13454"/>
                  <a:pt x="14092" y="13361"/>
                  <a:pt x="14082" y="13278"/>
                </a:cubicBezTo>
                <a:cubicBezTo>
                  <a:pt x="14040" y="13278"/>
                  <a:pt x="13988" y="13278"/>
                  <a:pt x="13946" y="13288"/>
                </a:cubicBezTo>
                <a:cubicBezTo>
                  <a:pt x="13822" y="13216"/>
                  <a:pt x="13698" y="13154"/>
                  <a:pt x="13584" y="13092"/>
                </a:cubicBezTo>
                <a:cubicBezTo>
                  <a:pt x="13594" y="12981"/>
                  <a:pt x="13671" y="12881"/>
                  <a:pt x="13769" y="12856"/>
                </a:cubicBezTo>
                <a:lnTo>
                  <a:pt x="13769" y="12856"/>
                </a:lnTo>
                <a:cubicBezTo>
                  <a:pt x="13746" y="12860"/>
                  <a:pt x="13723" y="12863"/>
                  <a:pt x="13699" y="12863"/>
                </a:cubicBezTo>
                <a:cubicBezTo>
                  <a:pt x="13640" y="12863"/>
                  <a:pt x="13579" y="12847"/>
                  <a:pt x="13522" y="12811"/>
                </a:cubicBezTo>
                <a:cubicBezTo>
                  <a:pt x="13594" y="12760"/>
                  <a:pt x="13656" y="12719"/>
                  <a:pt x="13729" y="12677"/>
                </a:cubicBezTo>
                <a:cubicBezTo>
                  <a:pt x="13677" y="12646"/>
                  <a:pt x="13615" y="12615"/>
                  <a:pt x="13564" y="12594"/>
                </a:cubicBezTo>
                <a:cubicBezTo>
                  <a:pt x="13750" y="12594"/>
                  <a:pt x="13843" y="12231"/>
                  <a:pt x="13677" y="12128"/>
                </a:cubicBezTo>
                <a:lnTo>
                  <a:pt x="13677" y="12128"/>
                </a:lnTo>
                <a:cubicBezTo>
                  <a:pt x="13594" y="12169"/>
                  <a:pt x="13501" y="12210"/>
                  <a:pt x="13418" y="12242"/>
                </a:cubicBezTo>
                <a:lnTo>
                  <a:pt x="13170" y="11869"/>
                </a:lnTo>
                <a:cubicBezTo>
                  <a:pt x="12993" y="11827"/>
                  <a:pt x="12838" y="11724"/>
                  <a:pt x="12724" y="11579"/>
                </a:cubicBezTo>
                <a:cubicBezTo>
                  <a:pt x="12838" y="11537"/>
                  <a:pt x="12963" y="11496"/>
                  <a:pt x="13076" y="11454"/>
                </a:cubicBezTo>
                <a:cubicBezTo>
                  <a:pt x="13025" y="11434"/>
                  <a:pt x="12973" y="11413"/>
                  <a:pt x="12921" y="11381"/>
                </a:cubicBezTo>
                <a:cubicBezTo>
                  <a:pt x="12993" y="11319"/>
                  <a:pt x="13055" y="11257"/>
                  <a:pt x="13118" y="11195"/>
                </a:cubicBezTo>
                <a:cubicBezTo>
                  <a:pt x="13035" y="11133"/>
                  <a:pt x="12931" y="11102"/>
                  <a:pt x="12827" y="11102"/>
                </a:cubicBezTo>
                <a:cubicBezTo>
                  <a:pt x="12880" y="11061"/>
                  <a:pt x="12921" y="11029"/>
                  <a:pt x="12963" y="10988"/>
                </a:cubicBezTo>
                <a:cubicBezTo>
                  <a:pt x="12952" y="10905"/>
                  <a:pt x="12900" y="10843"/>
                  <a:pt x="12827" y="10833"/>
                </a:cubicBezTo>
                <a:cubicBezTo>
                  <a:pt x="12804" y="10916"/>
                  <a:pt x="12728" y="10962"/>
                  <a:pt x="12653" y="10962"/>
                </a:cubicBezTo>
                <a:cubicBezTo>
                  <a:pt x="12598" y="10962"/>
                  <a:pt x="12542" y="10937"/>
                  <a:pt x="12507" y="10884"/>
                </a:cubicBezTo>
                <a:cubicBezTo>
                  <a:pt x="12424" y="10760"/>
                  <a:pt x="12507" y="10553"/>
                  <a:pt x="12641" y="10543"/>
                </a:cubicBezTo>
                <a:cubicBezTo>
                  <a:pt x="12569" y="10501"/>
                  <a:pt x="12507" y="10460"/>
                  <a:pt x="12434" y="10418"/>
                </a:cubicBezTo>
                <a:cubicBezTo>
                  <a:pt x="12517" y="10325"/>
                  <a:pt x="12590" y="10232"/>
                  <a:pt x="12672" y="10138"/>
                </a:cubicBezTo>
                <a:cubicBezTo>
                  <a:pt x="12579" y="10117"/>
                  <a:pt x="12486" y="10097"/>
                  <a:pt x="12392" y="10066"/>
                </a:cubicBezTo>
                <a:cubicBezTo>
                  <a:pt x="12403" y="9972"/>
                  <a:pt x="12475" y="9889"/>
                  <a:pt x="12558" y="9879"/>
                </a:cubicBezTo>
                <a:cubicBezTo>
                  <a:pt x="12475" y="9869"/>
                  <a:pt x="12413" y="9807"/>
                  <a:pt x="12392" y="9724"/>
                </a:cubicBezTo>
                <a:lnTo>
                  <a:pt x="12392" y="9724"/>
                </a:lnTo>
                <a:cubicBezTo>
                  <a:pt x="12397" y="9725"/>
                  <a:pt x="12401" y="9726"/>
                  <a:pt x="12405" y="9726"/>
                </a:cubicBezTo>
                <a:cubicBezTo>
                  <a:pt x="12463" y="9726"/>
                  <a:pt x="12441" y="9586"/>
                  <a:pt x="12392" y="9527"/>
                </a:cubicBezTo>
                <a:cubicBezTo>
                  <a:pt x="12465" y="9465"/>
                  <a:pt x="12548" y="9413"/>
                  <a:pt x="12620" y="9361"/>
                </a:cubicBezTo>
                <a:cubicBezTo>
                  <a:pt x="12703" y="9226"/>
                  <a:pt x="12786" y="9102"/>
                  <a:pt x="12869" y="8968"/>
                </a:cubicBezTo>
                <a:lnTo>
                  <a:pt x="12869" y="8968"/>
                </a:lnTo>
                <a:cubicBezTo>
                  <a:pt x="12802" y="9011"/>
                  <a:pt x="12726" y="9032"/>
                  <a:pt x="12650" y="9032"/>
                </a:cubicBezTo>
                <a:cubicBezTo>
                  <a:pt x="12527" y="9032"/>
                  <a:pt x="12403" y="8977"/>
                  <a:pt x="12320" y="8874"/>
                </a:cubicBezTo>
                <a:cubicBezTo>
                  <a:pt x="12372" y="8874"/>
                  <a:pt x="12444" y="8864"/>
                  <a:pt x="12475" y="8812"/>
                </a:cubicBezTo>
                <a:cubicBezTo>
                  <a:pt x="12496" y="8770"/>
                  <a:pt x="12454" y="8708"/>
                  <a:pt x="12424" y="8698"/>
                </a:cubicBezTo>
                <a:cubicBezTo>
                  <a:pt x="12486" y="8678"/>
                  <a:pt x="12548" y="8646"/>
                  <a:pt x="12610" y="8615"/>
                </a:cubicBezTo>
                <a:cubicBezTo>
                  <a:pt x="12558" y="8605"/>
                  <a:pt x="12496" y="8605"/>
                  <a:pt x="12434" y="8595"/>
                </a:cubicBezTo>
                <a:cubicBezTo>
                  <a:pt x="12537" y="8563"/>
                  <a:pt x="12558" y="8377"/>
                  <a:pt x="12465" y="8315"/>
                </a:cubicBezTo>
                <a:cubicBezTo>
                  <a:pt x="12507" y="8252"/>
                  <a:pt x="12558" y="8180"/>
                  <a:pt x="12600" y="8118"/>
                </a:cubicBezTo>
                <a:lnTo>
                  <a:pt x="12600" y="8118"/>
                </a:lnTo>
                <a:cubicBezTo>
                  <a:pt x="12589" y="8127"/>
                  <a:pt x="12576" y="8131"/>
                  <a:pt x="12561" y="8131"/>
                </a:cubicBezTo>
                <a:cubicBezTo>
                  <a:pt x="12493" y="8131"/>
                  <a:pt x="12403" y="8040"/>
                  <a:pt x="12454" y="7962"/>
                </a:cubicBezTo>
                <a:lnTo>
                  <a:pt x="12454" y="7962"/>
                </a:lnTo>
                <a:cubicBezTo>
                  <a:pt x="12382" y="8004"/>
                  <a:pt x="12320" y="8045"/>
                  <a:pt x="12247" y="8077"/>
                </a:cubicBezTo>
                <a:cubicBezTo>
                  <a:pt x="12279" y="7998"/>
                  <a:pt x="12209" y="7896"/>
                  <a:pt x="12151" y="7896"/>
                </a:cubicBezTo>
                <a:cubicBezTo>
                  <a:pt x="12132" y="7896"/>
                  <a:pt x="12115" y="7906"/>
                  <a:pt x="12102" y="7932"/>
                </a:cubicBezTo>
                <a:cubicBezTo>
                  <a:pt x="12123" y="7693"/>
                  <a:pt x="12092" y="7455"/>
                  <a:pt x="12019" y="7227"/>
                </a:cubicBezTo>
                <a:lnTo>
                  <a:pt x="12019" y="7227"/>
                </a:lnTo>
                <a:cubicBezTo>
                  <a:pt x="12071" y="7527"/>
                  <a:pt x="11999" y="7849"/>
                  <a:pt x="11812" y="8056"/>
                </a:cubicBezTo>
                <a:cubicBezTo>
                  <a:pt x="11844" y="8118"/>
                  <a:pt x="11895" y="8169"/>
                  <a:pt x="11957" y="8180"/>
                </a:cubicBezTo>
                <a:cubicBezTo>
                  <a:pt x="11916" y="8294"/>
                  <a:pt x="11926" y="8429"/>
                  <a:pt x="11989" y="8542"/>
                </a:cubicBezTo>
                <a:cubicBezTo>
                  <a:pt x="11916" y="8512"/>
                  <a:pt x="11853" y="8480"/>
                  <a:pt x="11781" y="8450"/>
                </a:cubicBezTo>
                <a:cubicBezTo>
                  <a:pt x="11761" y="8439"/>
                  <a:pt x="11737" y="8431"/>
                  <a:pt x="11715" y="8431"/>
                </a:cubicBezTo>
                <a:cubicBezTo>
                  <a:pt x="11693" y="8431"/>
                  <a:pt x="11672" y="8439"/>
                  <a:pt x="11657" y="8460"/>
                </a:cubicBezTo>
                <a:cubicBezTo>
                  <a:pt x="11646" y="8460"/>
                  <a:pt x="11646" y="8470"/>
                  <a:pt x="11646" y="8480"/>
                </a:cubicBezTo>
                <a:cubicBezTo>
                  <a:pt x="11616" y="8465"/>
                  <a:pt x="11580" y="8456"/>
                  <a:pt x="11543" y="8456"/>
                </a:cubicBezTo>
                <a:cubicBezTo>
                  <a:pt x="11529" y="8456"/>
                  <a:pt x="11515" y="8457"/>
                  <a:pt x="11501" y="8460"/>
                </a:cubicBezTo>
                <a:cubicBezTo>
                  <a:pt x="11543" y="8512"/>
                  <a:pt x="11595" y="8563"/>
                  <a:pt x="11636" y="8605"/>
                </a:cubicBezTo>
                <a:cubicBezTo>
                  <a:pt x="11584" y="8636"/>
                  <a:pt x="11543" y="8667"/>
                  <a:pt x="11491" y="8698"/>
                </a:cubicBezTo>
                <a:cubicBezTo>
                  <a:pt x="11553" y="8708"/>
                  <a:pt x="11626" y="8729"/>
                  <a:pt x="11688" y="8750"/>
                </a:cubicBezTo>
                <a:cubicBezTo>
                  <a:pt x="11626" y="8770"/>
                  <a:pt x="11574" y="8791"/>
                  <a:pt x="11512" y="8812"/>
                </a:cubicBezTo>
                <a:cubicBezTo>
                  <a:pt x="11517" y="8811"/>
                  <a:pt x="11522" y="8810"/>
                  <a:pt x="11527" y="8810"/>
                </a:cubicBezTo>
                <a:cubicBezTo>
                  <a:pt x="11625" y="8810"/>
                  <a:pt x="11715" y="9002"/>
                  <a:pt x="11626" y="9081"/>
                </a:cubicBezTo>
                <a:cubicBezTo>
                  <a:pt x="11719" y="9143"/>
                  <a:pt x="11812" y="9196"/>
                  <a:pt x="11895" y="9258"/>
                </a:cubicBezTo>
                <a:cubicBezTo>
                  <a:pt x="11894" y="9257"/>
                  <a:pt x="11892" y="9257"/>
                  <a:pt x="11891" y="9257"/>
                </a:cubicBezTo>
                <a:cubicBezTo>
                  <a:pt x="11867" y="9257"/>
                  <a:pt x="11811" y="9331"/>
                  <a:pt x="11802" y="9351"/>
                </a:cubicBezTo>
                <a:cubicBezTo>
                  <a:pt x="11823" y="9392"/>
                  <a:pt x="11853" y="9413"/>
                  <a:pt x="11885" y="9454"/>
                </a:cubicBezTo>
                <a:cubicBezTo>
                  <a:pt x="11916" y="9496"/>
                  <a:pt x="11916" y="9579"/>
                  <a:pt x="11874" y="9599"/>
                </a:cubicBezTo>
                <a:cubicBezTo>
                  <a:pt x="11867" y="9603"/>
                  <a:pt x="11860" y="9604"/>
                  <a:pt x="11853" y="9604"/>
                </a:cubicBezTo>
                <a:cubicBezTo>
                  <a:pt x="11840" y="9604"/>
                  <a:pt x="11826" y="9599"/>
                  <a:pt x="11812" y="9599"/>
                </a:cubicBezTo>
                <a:cubicBezTo>
                  <a:pt x="11750" y="9579"/>
                  <a:pt x="11688" y="9548"/>
                  <a:pt x="11626" y="9527"/>
                </a:cubicBezTo>
                <a:lnTo>
                  <a:pt x="11626" y="9527"/>
                </a:lnTo>
                <a:cubicBezTo>
                  <a:pt x="11667" y="9599"/>
                  <a:pt x="11719" y="9661"/>
                  <a:pt x="11761" y="9724"/>
                </a:cubicBezTo>
                <a:cubicBezTo>
                  <a:pt x="11719" y="9714"/>
                  <a:pt x="11678" y="9714"/>
                  <a:pt x="11636" y="9714"/>
                </a:cubicBezTo>
                <a:cubicBezTo>
                  <a:pt x="11678" y="9755"/>
                  <a:pt x="11719" y="9797"/>
                  <a:pt x="11761" y="9848"/>
                </a:cubicBezTo>
                <a:cubicBezTo>
                  <a:pt x="11732" y="9863"/>
                  <a:pt x="11698" y="9871"/>
                  <a:pt x="11664" y="9871"/>
                </a:cubicBezTo>
                <a:cubicBezTo>
                  <a:pt x="11627" y="9871"/>
                  <a:pt x="11589" y="9861"/>
                  <a:pt x="11557" y="9840"/>
                </a:cubicBezTo>
                <a:lnTo>
                  <a:pt x="11557" y="9840"/>
                </a:lnTo>
                <a:cubicBezTo>
                  <a:pt x="11607" y="9879"/>
                  <a:pt x="11824" y="10243"/>
                  <a:pt x="11874" y="10304"/>
                </a:cubicBezTo>
                <a:cubicBezTo>
                  <a:pt x="11750" y="10377"/>
                  <a:pt x="11636" y="10480"/>
                  <a:pt x="11553" y="10594"/>
                </a:cubicBezTo>
                <a:cubicBezTo>
                  <a:pt x="11460" y="10511"/>
                  <a:pt x="11377" y="10418"/>
                  <a:pt x="11284" y="10335"/>
                </a:cubicBezTo>
                <a:cubicBezTo>
                  <a:pt x="11222" y="10490"/>
                  <a:pt x="11211" y="10677"/>
                  <a:pt x="11263" y="10833"/>
                </a:cubicBezTo>
                <a:cubicBezTo>
                  <a:pt x="11180" y="10729"/>
                  <a:pt x="11128" y="10605"/>
                  <a:pt x="11118" y="10460"/>
                </a:cubicBezTo>
                <a:lnTo>
                  <a:pt x="11118" y="10460"/>
                </a:lnTo>
                <a:cubicBezTo>
                  <a:pt x="10952" y="10822"/>
                  <a:pt x="11004" y="11299"/>
                  <a:pt x="11243" y="11589"/>
                </a:cubicBezTo>
                <a:cubicBezTo>
                  <a:pt x="11170" y="11527"/>
                  <a:pt x="11098" y="11454"/>
                  <a:pt x="11025" y="11381"/>
                </a:cubicBezTo>
                <a:cubicBezTo>
                  <a:pt x="10973" y="11423"/>
                  <a:pt x="10870" y="11579"/>
                  <a:pt x="10900" y="11651"/>
                </a:cubicBezTo>
                <a:lnTo>
                  <a:pt x="11025" y="12086"/>
                </a:lnTo>
                <a:cubicBezTo>
                  <a:pt x="10952" y="11982"/>
                  <a:pt x="10880" y="11869"/>
                  <a:pt x="10838" y="11745"/>
                </a:cubicBezTo>
                <a:lnTo>
                  <a:pt x="10838" y="11745"/>
                </a:lnTo>
                <a:lnTo>
                  <a:pt x="10900" y="12180"/>
                </a:lnTo>
                <a:cubicBezTo>
                  <a:pt x="10828" y="12076"/>
                  <a:pt x="10745" y="11973"/>
                  <a:pt x="10662" y="11869"/>
                </a:cubicBezTo>
                <a:cubicBezTo>
                  <a:pt x="10631" y="11952"/>
                  <a:pt x="10621" y="12035"/>
                  <a:pt x="10642" y="12118"/>
                </a:cubicBezTo>
                <a:cubicBezTo>
                  <a:pt x="10600" y="12035"/>
                  <a:pt x="10548" y="11962"/>
                  <a:pt x="10476" y="11910"/>
                </a:cubicBezTo>
                <a:lnTo>
                  <a:pt x="10476" y="11910"/>
                </a:lnTo>
                <a:cubicBezTo>
                  <a:pt x="10517" y="12055"/>
                  <a:pt x="10527" y="12200"/>
                  <a:pt x="10538" y="12355"/>
                </a:cubicBezTo>
                <a:cubicBezTo>
                  <a:pt x="10444" y="12263"/>
                  <a:pt x="10372" y="12159"/>
                  <a:pt x="10310" y="12045"/>
                </a:cubicBezTo>
                <a:lnTo>
                  <a:pt x="10310" y="12045"/>
                </a:lnTo>
                <a:cubicBezTo>
                  <a:pt x="10320" y="12159"/>
                  <a:pt x="10331" y="12273"/>
                  <a:pt x="10351" y="12387"/>
                </a:cubicBezTo>
                <a:cubicBezTo>
                  <a:pt x="10517" y="12408"/>
                  <a:pt x="10683" y="12511"/>
                  <a:pt x="10787" y="12677"/>
                </a:cubicBezTo>
                <a:cubicBezTo>
                  <a:pt x="10773" y="12679"/>
                  <a:pt x="10760" y="12680"/>
                  <a:pt x="10746" y="12680"/>
                </a:cubicBezTo>
                <a:cubicBezTo>
                  <a:pt x="10674" y="12680"/>
                  <a:pt x="10598" y="12658"/>
                  <a:pt x="10538" y="12615"/>
                </a:cubicBezTo>
                <a:lnTo>
                  <a:pt x="10538" y="12615"/>
                </a:lnTo>
                <a:cubicBezTo>
                  <a:pt x="10558" y="12693"/>
                  <a:pt x="10596" y="12762"/>
                  <a:pt x="10643" y="12804"/>
                </a:cubicBezTo>
                <a:lnTo>
                  <a:pt x="10643" y="12804"/>
                </a:lnTo>
                <a:cubicBezTo>
                  <a:pt x="10547" y="12724"/>
                  <a:pt x="10427" y="12683"/>
                  <a:pt x="10309" y="12683"/>
                </a:cubicBezTo>
                <a:cubicBezTo>
                  <a:pt x="10238" y="12683"/>
                  <a:pt x="10168" y="12698"/>
                  <a:pt x="10103" y="12728"/>
                </a:cubicBezTo>
                <a:cubicBezTo>
                  <a:pt x="10196" y="12884"/>
                  <a:pt x="10279" y="13029"/>
                  <a:pt x="10361" y="13184"/>
                </a:cubicBezTo>
                <a:cubicBezTo>
                  <a:pt x="10299" y="13164"/>
                  <a:pt x="10237" y="13122"/>
                  <a:pt x="10196" y="13060"/>
                </a:cubicBezTo>
                <a:lnTo>
                  <a:pt x="10196" y="13060"/>
                </a:lnTo>
                <a:cubicBezTo>
                  <a:pt x="10248" y="13184"/>
                  <a:pt x="10269" y="13329"/>
                  <a:pt x="10279" y="13465"/>
                </a:cubicBezTo>
                <a:cubicBezTo>
                  <a:pt x="10393" y="13475"/>
                  <a:pt x="10517" y="13495"/>
                  <a:pt x="10600" y="13578"/>
                </a:cubicBezTo>
                <a:cubicBezTo>
                  <a:pt x="10693" y="13661"/>
                  <a:pt x="10725" y="13848"/>
                  <a:pt x="10631" y="13930"/>
                </a:cubicBezTo>
                <a:cubicBezTo>
                  <a:pt x="10589" y="13920"/>
                  <a:pt x="10538" y="13848"/>
                  <a:pt x="10497" y="13827"/>
                </a:cubicBezTo>
                <a:cubicBezTo>
                  <a:pt x="10475" y="13814"/>
                  <a:pt x="10451" y="13808"/>
                  <a:pt x="10428" y="13808"/>
                </a:cubicBezTo>
                <a:cubicBezTo>
                  <a:pt x="10396" y="13808"/>
                  <a:pt x="10365" y="13819"/>
                  <a:pt x="10341" y="13838"/>
                </a:cubicBezTo>
                <a:cubicBezTo>
                  <a:pt x="10360" y="13916"/>
                  <a:pt x="10398" y="13984"/>
                  <a:pt x="10454" y="14035"/>
                </a:cubicBezTo>
                <a:lnTo>
                  <a:pt x="10454" y="14035"/>
                </a:lnTo>
                <a:cubicBezTo>
                  <a:pt x="10363" y="13957"/>
                  <a:pt x="10253" y="13899"/>
                  <a:pt x="10133" y="13879"/>
                </a:cubicBezTo>
                <a:lnTo>
                  <a:pt x="10133" y="13879"/>
                </a:lnTo>
                <a:cubicBezTo>
                  <a:pt x="10113" y="14107"/>
                  <a:pt x="10497" y="14138"/>
                  <a:pt x="10497" y="14366"/>
                </a:cubicBezTo>
                <a:cubicBezTo>
                  <a:pt x="10452" y="14391"/>
                  <a:pt x="10405" y="14404"/>
                  <a:pt x="10358" y="14404"/>
                </a:cubicBezTo>
                <a:cubicBezTo>
                  <a:pt x="10311" y="14404"/>
                  <a:pt x="10265" y="14391"/>
                  <a:pt x="10221" y="14365"/>
                </a:cubicBezTo>
                <a:lnTo>
                  <a:pt x="10221" y="14365"/>
                </a:lnTo>
                <a:cubicBezTo>
                  <a:pt x="10350" y="14448"/>
                  <a:pt x="10468" y="14569"/>
                  <a:pt x="10538" y="14718"/>
                </a:cubicBezTo>
                <a:cubicBezTo>
                  <a:pt x="10393" y="14708"/>
                  <a:pt x="10248" y="14625"/>
                  <a:pt x="10133" y="14511"/>
                </a:cubicBezTo>
                <a:lnTo>
                  <a:pt x="10133" y="14718"/>
                </a:lnTo>
                <a:cubicBezTo>
                  <a:pt x="10082" y="14614"/>
                  <a:pt x="10009" y="14531"/>
                  <a:pt x="9926" y="14459"/>
                </a:cubicBezTo>
                <a:lnTo>
                  <a:pt x="9926" y="14459"/>
                </a:lnTo>
                <a:cubicBezTo>
                  <a:pt x="9885" y="14635"/>
                  <a:pt x="9926" y="14832"/>
                  <a:pt x="10030" y="14957"/>
                </a:cubicBezTo>
                <a:cubicBezTo>
                  <a:pt x="10111" y="15045"/>
                  <a:pt x="10219" y="15097"/>
                  <a:pt x="10330" y="15097"/>
                </a:cubicBezTo>
                <a:cubicBezTo>
                  <a:pt x="10375" y="15097"/>
                  <a:pt x="10420" y="15088"/>
                  <a:pt x="10465" y="15070"/>
                </a:cubicBezTo>
                <a:cubicBezTo>
                  <a:pt x="10506" y="15257"/>
                  <a:pt x="10548" y="15433"/>
                  <a:pt x="10589" y="15609"/>
                </a:cubicBezTo>
                <a:cubicBezTo>
                  <a:pt x="10579" y="15609"/>
                  <a:pt x="10569" y="15599"/>
                  <a:pt x="10559" y="15599"/>
                </a:cubicBezTo>
                <a:cubicBezTo>
                  <a:pt x="10569" y="15640"/>
                  <a:pt x="10579" y="15682"/>
                  <a:pt x="10569" y="15723"/>
                </a:cubicBezTo>
                <a:cubicBezTo>
                  <a:pt x="10538" y="15858"/>
                  <a:pt x="10424" y="15951"/>
                  <a:pt x="10299" y="15993"/>
                </a:cubicBezTo>
                <a:lnTo>
                  <a:pt x="10393" y="16086"/>
                </a:lnTo>
                <a:cubicBezTo>
                  <a:pt x="10367" y="16104"/>
                  <a:pt x="10336" y="16114"/>
                  <a:pt x="10304" y="16114"/>
                </a:cubicBezTo>
                <a:cubicBezTo>
                  <a:pt x="10247" y="16114"/>
                  <a:pt x="10188" y="16084"/>
                  <a:pt x="10154" y="16023"/>
                </a:cubicBezTo>
                <a:cubicBezTo>
                  <a:pt x="10092" y="15941"/>
                  <a:pt x="10103" y="15806"/>
                  <a:pt x="10154" y="15713"/>
                </a:cubicBezTo>
                <a:lnTo>
                  <a:pt x="10154" y="15713"/>
                </a:lnTo>
                <a:cubicBezTo>
                  <a:pt x="10092" y="15754"/>
                  <a:pt x="10051" y="15816"/>
                  <a:pt x="10020" y="15889"/>
                </a:cubicBezTo>
                <a:cubicBezTo>
                  <a:pt x="9968" y="15765"/>
                  <a:pt x="9937" y="15630"/>
                  <a:pt x="9937" y="15485"/>
                </a:cubicBezTo>
                <a:cubicBezTo>
                  <a:pt x="9920" y="15464"/>
                  <a:pt x="9897" y="15455"/>
                  <a:pt x="9873" y="15455"/>
                </a:cubicBezTo>
                <a:cubicBezTo>
                  <a:pt x="9827" y="15455"/>
                  <a:pt x="9781" y="15492"/>
                  <a:pt x="9781" y="15547"/>
                </a:cubicBezTo>
                <a:cubicBezTo>
                  <a:pt x="9771" y="15588"/>
                  <a:pt x="9792" y="15630"/>
                  <a:pt x="9792" y="15671"/>
                </a:cubicBezTo>
                <a:cubicBezTo>
                  <a:pt x="9792" y="15806"/>
                  <a:pt x="9636" y="15848"/>
                  <a:pt x="9523" y="15858"/>
                </a:cubicBezTo>
                <a:cubicBezTo>
                  <a:pt x="9585" y="15733"/>
                  <a:pt x="9626" y="15599"/>
                  <a:pt x="9647" y="15464"/>
                </a:cubicBezTo>
                <a:cubicBezTo>
                  <a:pt x="9585" y="15464"/>
                  <a:pt x="9564" y="15588"/>
                  <a:pt x="9502" y="15620"/>
                </a:cubicBezTo>
                <a:cubicBezTo>
                  <a:pt x="9493" y="15624"/>
                  <a:pt x="9484" y="15625"/>
                  <a:pt x="9476" y="15625"/>
                </a:cubicBezTo>
                <a:cubicBezTo>
                  <a:pt x="9415" y="15625"/>
                  <a:pt x="9367" y="15537"/>
                  <a:pt x="9367" y="15464"/>
                </a:cubicBezTo>
                <a:cubicBezTo>
                  <a:pt x="9367" y="15381"/>
                  <a:pt x="9398" y="15298"/>
                  <a:pt x="9387" y="15215"/>
                </a:cubicBezTo>
                <a:lnTo>
                  <a:pt x="9387" y="15215"/>
                </a:lnTo>
                <a:cubicBezTo>
                  <a:pt x="9346" y="15288"/>
                  <a:pt x="9274" y="15340"/>
                  <a:pt x="9191" y="15340"/>
                </a:cubicBezTo>
                <a:cubicBezTo>
                  <a:pt x="9118" y="15330"/>
                  <a:pt x="9046" y="15257"/>
                  <a:pt x="9046" y="15174"/>
                </a:cubicBezTo>
                <a:cubicBezTo>
                  <a:pt x="9046" y="15102"/>
                  <a:pt x="9101" y="15043"/>
                  <a:pt x="9154" y="15043"/>
                </a:cubicBezTo>
                <a:cubicBezTo>
                  <a:pt x="9168" y="15043"/>
                  <a:pt x="9182" y="15047"/>
                  <a:pt x="9195" y="15055"/>
                </a:cubicBezTo>
                <a:lnTo>
                  <a:pt x="9195" y="15055"/>
                </a:lnTo>
                <a:cubicBezTo>
                  <a:pt x="9115" y="14994"/>
                  <a:pt x="9055" y="14913"/>
                  <a:pt x="9014" y="14812"/>
                </a:cubicBezTo>
                <a:lnTo>
                  <a:pt x="9014" y="14812"/>
                </a:lnTo>
                <a:cubicBezTo>
                  <a:pt x="9150" y="14853"/>
                  <a:pt x="9284" y="14904"/>
                  <a:pt x="9408" y="14946"/>
                </a:cubicBezTo>
                <a:cubicBezTo>
                  <a:pt x="9325" y="14884"/>
                  <a:pt x="9242" y="14821"/>
                  <a:pt x="9160" y="14749"/>
                </a:cubicBezTo>
                <a:cubicBezTo>
                  <a:pt x="9242" y="14697"/>
                  <a:pt x="9325" y="14646"/>
                  <a:pt x="9408" y="14604"/>
                </a:cubicBezTo>
                <a:cubicBezTo>
                  <a:pt x="9460" y="14573"/>
                  <a:pt x="9512" y="14521"/>
                  <a:pt x="9491" y="14459"/>
                </a:cubicBezTo>
                <a:cubicBezTo>
                  <a:pt x="9481" y="14428"/>
                  <a:pt x="9440" y="14407"/>
                  <a:pt x="9408" y="14407"/>
                </a:cubicBezTo>
                <a:cubicBezTo>
                  <a:pt x="9305" y="14376"/>
                  <a:pt x="9212" y="14356"/>
                  <a:pt x="9108" y="14335"/>
                </a:cubicBezTo>
                <a:cubicBezTo>
                  <a:pt x="9222" y="14273"/>
                  <a:pt x="9325" y="14221"/>
                  <a:pt x="9440" y="14158"/>
                </a:cubicBezTo>
                <a:cubicBezTo>
                  <a:pt x="9336" y="14055"/>
                  <a:pt x="9232" y="13962"/>
                  <a:pt x="9129" y="13858"/>
                </a:cubicBezTo>
                <a:lnTo>
                  <a:pt x="9129" y="13858"/>
                </a:lnTo>
                <a:cubicBezTo>
                  <a:pt x="9160" y="13972"/>
                  <a:pt x="9046" y="14075"/>
                  <a:pt x="8942" y="14075"/>
                </a:cubicBezTo>
                <a:cubicBezTo>
                  <a:pt x="8839" y="14066"/>
                  <a:pt x="8756" y="13983"/>
                  <a:pt x="8673" y="13900"/>
                </a:cubicBezTo>
                <a:cubicBezTo>
                  <a:pt x="8704" y="13879"/>
                  <a:pt x="8735" y="13848"/>
                  <a:pt x="8745" y="13817"/>
                </a:cubicBezTo>
                <a:lnTo>
                  <a:pt x="8745" y="13817"/>
                </a:lnTo>
                <a:cubicBezTo>
                  <a:pt x="8738" y="13820"/>
                  <a:pt x="8731" y="13821"/>
                  <a:pt x="8724" y="13821"/>
                </a:cubicBezTo>
                <a:cubicBezTo>
                  <a:pt x="8681" y="13821"/>
                  <a:pt x="8641" y="13767"/>
                  <a:pt x="8641" y="13713"/>
                </a:cubicBezTo>
                <a:cubicBezTo>
                  <a:pt x="8641" y="13640"/>
                  <a:pt x="8683" y="13589"/>
                  <a:pt x="8724" y="13547"/>
                </a:cubicBezTo>
                <a:cubicBezTo>
                  <a:pt x="8766" y="13495"/>
                  <a:pt x="8786" y="13485"/>
                  <a:pt x="8797" y="13423"/>
                </a:cubicBezTo>
                <a:cubicBezTo>
                  <a:pt x="8807" y="13382"/>
                  <a:pt x="8818" y="13340"/>
                  <a:pt x="8818" y="13288"/>
                </a:cubicBezTo>
                <a:cubicBezTo>
                  <a:pt x="8877" y="13313"/>
                  <a:pt x="8939" y="13325"/>
                  <a:pt x="9002" y="13325"/>
                </a:cubicBezTo>
                <a:cubicBezTo>
                  <a:pt x="9093" y="13325"/>
                  <a:pt x="9183" y="13300"/>
                  <a:pt x="9263" y="13257"/>
                </a:cubicBezTo>
                <a:cubicBezTo>
                  <a:pt x="9191" y="13257"/>
                  <a:pt x="9129" y="13257"/>
                  <a:pt x="9056" y="13267"/>
                </a:cubicBezTo>
                <a:cubicBezTo>
                  <a:pt x="9139" y="13205"/>
                  <a:pt x="9222" y="13154"/>
                  <a:pt x="9315" y="13122"/>
                </a:cubicBezTo>
                <a:cubicBezTo>
                  <a:pt x="9222" y="13112"/>
                  <a:pt x="9139" y="13092"/>
                  <a:pt x="9046" y="13081"/>
                </a:cubicBezTo>
                <a:cubicBezTo>
                  <a:pt x="9129" y="13081"/>
                  <a:pt x="9222" y="13019"/>
                  <a:pt x="9232" y="12915"/>
                </a:cubicBezTo>
                <a:cubicBezTo>
                  <a:pt x="9232" y="12849"/>
                  <a:pt x="9170" y="12788"/>
                  <a:pt x="9118" y="12788"/>
                </a:cubicBezTo>
                <a:cubicBezTo>
                  <a:pt x="9098" y="12788"/>
                  <a:pt x="9079" y="12798"/>
                  <a:pt x="9067" y="12822"/>
                </a:cubicBezTo>
                <a:cubicBezTo>
                  <a:pt x="9097" y="12749"/>
                  <a:pt x="9160" y="12719"/>
                  <a:pt x="9212" y="12687"/>
                </a:cubicBezTo>
                <a:cubicBezTo>
                  <a:pt x="9274" y="12656"/>
                  <a:pt x="9336" y="12615"/>
                  <a:pt x="9357" y="12542"/>
                </a:cubicBezTo>
                <a:cubicBezTo>
                  <a:pt x="9367" y="12480"/>
                  <a:pt x="9325" y="12418"/>
                  <a:pt x="9274" y="12418"/>
                </a:cubicBezTo>
                <a:cubicBezTo>
                  <a:pt x="9315" y="12397"/>
                  <a:pt x="9346" y="12387"/>
                  <a:pt x="9367" y="12346"/>
                </a:cubicBezTo>
                <a:cubicBezTo>
                  <a:pt x="9398" y="12304"/>
                  <a:pt x="9387" y="12221"/>
                  <a:pt x="9336" y="12210"/>
                </a:cubicBezTo>
                <a:cubicBezTo>
                  <a:pt x="9330" y="12208"/>
                  <a:pt x="9324" y="12206"/>
                  <a:pt x="9318" y="12206"/>
                </a:cubicBezTo>
                <a:cubicBezTo>
                  <a:pt x="9303" y="12206"/>
                  <a:pt x="9289" y="12214"/>
                  <a:pt x="9274" y="12221"/>
                </a:cubicBezTo>
                <a:cubicBezTo>
                  <a:pt x="9170" y="12273"/>
                  <a:pt x="9067" y="12325"/>
                  <a:pt x="8963" y="12387"/>
                </a:cubicBezTo>
                <a:cubicBezTo>
                  <a:pt x="9014" y="12304"/>
                  <a:pt x="9046" y="12221"/>
                  <a:pt x="9056" y="12128"/>
                </a:cubicBezTo>
                <a:lnTo>
                  <a:pt x="9056" y="12128"/>
                </a:lnTo>
                <a:cubicBezTo>
                  <a:pt x="8973" y="12242"/>
                  <a:pt x="8890" y="12355"/>
                  <a:pt x="8807" y="12480"/>
                </a:cubicBezTo>
                <a:cubicBezTo>
                  <a:pt x="8818" y="12408"/>
                  <a:pt x="8818" y="12335"/>
                  <a:pt x="8818" y="12273"/>
                </a:cubicBezTo>
                <a:lnTo>
                  <a:pt x="8818" y="12273"/>
                </a:lnTo>
                <a:cubicBezTo>
                  <a:pt x="8766" y="12376"/>
                  <a:pt x="8714" y="12491"/>
                  <a:pt x="8662" y="12594"/>
                </a:cubicBezTo>
                <a:cubicBezTo>
                  <a:pt x="8641" y="12511"/>
                  <a:pt x="8621" y="12428"/>
                  <a:pt x="8611" y="12346"/>
                </a:cubicBezTo>
                <a:cubicBezTo>
                  <a:pt x="8549" y="12428"/>
                  <a:pt x="8476" y="12511"/>
                  <a:pt x="8383" y="12563"/>
                </a:cubicBezTo>
                <a:cubicBezTo>
                  <a:pt x="8351" y="12501"/>
                  <a:pt x="8331" y="12418"/>
                  <a:pt x="8321" y="12346"/>
                </a:cubicBezTo>
                <a:cubicBezTo>
                  <a:pt x="8310" y="12348"/>
                  <a:pt x="8299" y="12350"/>
                  <a:pt x="8288" y="12350"/>
                </a:cubicBezTo>
                <a:cubicBezTo>
                  <a:pt x="8217" y="12350"/>
                  <a:pt x="8152" y="12292"/>
                  <a:pt x="8134" y="12210"/>
                </a:cubicBezTo>
                <a:cubicBezTo>
                  <a:pt x="8258" y="12190"/>
                  <a:pt x="8341" y="12003"/>
                  <a:pt x="8279" y="11879"/>
                </a:cubicBezTo>
                <a:lnTo>
                  <a:pt x="8279" y="11879"/>
                </a:lnTo>
                <a:cubicBezTo>
                  <a:pt x="8314" y="11887"/>
                  <a:pt x="8350" y="11892"/>
                  <a:pt x="8386" y="11892"/>
                </a:cubicBezTo>
                <a:cubicBezTo>
                  <a:pt x="8437" y="11892"/>
                  <a:pt x="8489" y="11882"/>
                  <a:pt x="8538" y="11858"/>
                </a:cubicBezTo>
                <a:cubicBezTo>
                  <a:pt x="8496" y="11827"/>
                  <a:pt x="8445" y="11796"/>
                  <a:pt x="8404" y="11765"/>
                </a:cubicBezTo>
                <a:cubicBezTo>
                  <a:pt x="8507" y="11734"/>
                  <a:pt x="8600" y="11672"/>
                  <a:pt x="8673" y="11579"/>
                </a:cubicBezTo>
                <a:cubicBezTo>
                  <a:pt x="8639" y="11553"/>
                  <a:pt x="8591" y="11534"/>
                  <a:pt x="8546" y="11534"/>
                </a:cubicBezTo>
                <a:cubicBezTo>
                  <a:pt x="8536" y="11534"/>
                  <a:pt x="8527" y="11535"/>
                  <a:pt x="8517" y="11537"/>
                </a:cubicBezTo>
                <a:cubicBezTo>
                  <a:pt x="8569" y="11434"/>
                  <a:pt x="8611" y="11319"/>
                  <a:pt x="8631" y="11206"/>
                </a:cubicBezTo>
                <a:lnTo>
                  <a:pt x="8631" y="11206"/>
                </a:lnTo>
                <a:cubicBezTo>
                  <a:pt x="8528" y="11257"/>
                  <a:pt x="8424" y="11330"/>
                  <a:pt x="8331" y="11402"/>
                </a:cubicBezTo>
                <a:cubicBezTo>
                  <a:pt x="8372" y="11299"/>
                  <a:pt x="8413" y="11185"/>
                  <a:pt x="8445" y="11081"/>
                </a:cubicBezTo>
                <a:lnTo>
                  <a:pt x="8445" y="11081"/>
                </a:lnTo>
                <a:cubicBezTo>
                  <a:pt x="8268" y="11268"/>
                  <a:pt x="8082" y="11454"/>
                  <a:pt x="7895" y="11651"/>
                </a:cubicBezTo>
                <a:cubicBezTo>
                  <a:pt x="7895" y="11572"/>
                  <a:pt x="7829" y="11523"/>
                  <a:pt x="7765" y="11523"/>
                </a:cubicBezTo>
                <a:cubicBezTo>
                  <a:pt x="7745" y="11523"/>
                  <a:pt x="7726" y="11528"/>
                  <a:pt x="7709" y="11537"/>
                </a:cubicBezTo>
                <a:cubicBezTo>
                  <a:pt x="7637" y="11579"/>
                  <a:pt x="7595" y="11662"/>
                  <a:pt x="7585" y="11755"/>
                </a:cubicBezTo>
                <a:cubicBezTo>
                  <a:pt x="7585" y="11701"/>
                  <a:pt x="7534" y="11665"/>
                  <a:pt x="7481" y="11665"/>
                </a:cubicBezTo>
                <a:cubicBezTo>
                  <a:pt x="7451" y="11665"/>
                  <a:pt x="7420" y="11677"/>
                  <a:pt x="7398" y="11703"/>
                </a:cubicBezTo>
                <a:cubicBezTo>
                  <a:pt x="7347" y="11775"/>
                  <a:pt x="7347" y="11890"/>
                  <a:pt x="7367" y="11993"/>
                </a:cubicBezTo>
                <a:cubicBezTo>
                  <a:pt x="7326" y="11920"/>
                  <a:pt x="7274" y="11869"/>
                  <a:pt x="7222" y="11817"/>
                </a:cubicBezTo>
                <a:cubicBezTo>
                  <a:pt x="7170" y="11920"/>
                  <a:pt x="7149" y="12035"/>
                  <a:pt x="7139" y="12148"/>
                </a:cubicBezTo>
                <a:cubicBezTo>
                  <a:pt x="7149" y="12003"/>
                  <a:pt x="7067" y="11869"/>
                  <a:pt x="6953" y="11817"/>
                </a:cubicBezTo>
                <a:cubicBezTo>
                  <a:pt x="7015" y="11786"/>
                  <a:pt x="7077" y="11713"/>
                  <a:pt x="7108" y="11641"/>
                </a:cubicBezTo>
                <a:cubicBezTo>
                  <a:pt x="7025" y="11620"/>
                  <a:pt x="6984" y="11589"/>
                  <a:pt x="6911" y="11568"/>
                </a:cubicBezTo>
                <a:cubicBezTo>
                  <a:pt x="6901" y="11579"/>
                  <a:pt x="6891" y="11589"/>
                  <a:pt x="6880" y="11589"/>
                </a:cubicBezTo>
                <a:cubicBezTo>
                  <a:pt x="6859" y="11589"/>
                  <a:pt x="6839" y="11579"/>
                  <a:pt x="6818" y="11579"/>
                </a:cubicBezTo>
                <a:cubicBezTo>
                  <a:pt x="6797" y="11568"/>
                  <a:pt x="6766" y="11579"/>
                  <a:pt x="6746" y="11558"/>
                </a:cubicBezTo>
                <a:cubicBezTo>
                  <a:pt x="6693" y="11527"/>
                  <a:pt x="6725" y="11434"/>
                  <a:pt x="6756" y="11381"/>
                </a:cubicBezTo>
                <a:cubicBezTo>
                  <a:pt x="6797" y="11319"/>
                  <a:pt x="6839" y="11247"/>
                  <a:pt x="6787" y="11195"/>
                </a:cubicBezTo>
                <a:lnTo>
                  <a:pt x="6787" y="11195"/>
                </a:lnTo>
                <a:cubicBezTo>
                  <a:pt x="6859" y="11226"/>
                  <a:pt x="6921" y="11247"/>
                  <a:pt x="6994" y="11257"/>
                </a:cubicBezTo>
                <a:cubicBezTo>
                  <a:pt x="7036" y="11257"/>
                  <a:pt x="7098" y="11257"/>
                  <a:pt x="7108" y="11206"/>
                </a:cubicBezTo>
                <a:cubicBezTo>
                  <a:pt x="7129" y="11123"/>
                  <a:pt x="6984" y="11102"/>
                  <a:pt x="6984" y="11008"/>
                </a:cubicBezTo>
                <a:cubicBezTo>
                  <a:pt x="6998" y="11006"/>
                  <a:pt x="7013" y="11005"/>
                  <a:pt x="7027" y="11005"/>
                </a:cubicBezTo>
                <a:cubicBezTo>
                  <a:pt x="7075" y="11005"/>
                  <a:pt x="7122" y="11018"/>
                  <a:pt x="7170" y="11050"/>
                </a:cubicBezTo>
                <a:lnTo>
                  <a:pt x="7015" y="10863"/>
                </a:lnTo>
                <a:cubicBezTo>
                  <a:pt x="7041" y="10848"/>
                  <a:pt x="7067" y="10840"/>
                  <a:pt x="7093" y="10840"/>
                </a:cubicBezTo>
                <a:cubicBezTo>
                  <a:pt x="7119" y="10840"/>
                  <a:pt x="7144" y="10848"/>
                  <a:pt x="7170" y="10863"/>
                </a:cubicBezTo>
                <a:cubicBezTo>
                  <a:pt x="7160" y="10801"/>
                  <a:pt x="7139" y="10750"/>
                  <a:pt x="7108" y="10708"/>
                </a:cubicBezTo>
                <a:lnTo>
                  <a:pt x="7108" y="10708"/>
                </a:lnTo>
                <a:cubicBezTo>
                  <a:pt x="7202" y="10760"/>
                  <a:pt x="7294" y="10791"/>
                  <a:pt x="7388" y="10822"/>
                </a:cubicBezTo>
                <a:cubicBezTo>
                  <a:pt x="7357" y="10781"/>
                  <a:pt x="7336" y="10750"/>
                  <a:pt x="7305" y="10708"/>
                </a:cubicBezTo>
                <a:lnTo>
                  <a:pt x="7305" y="10708"/>
                </a:lnTo>
                <a:cubicBezTo>
                  <a:pt x="7347" y="10734"/>
                  <a:pt x="7391" y="10747"/>
                  <a:pt x="7435" y="10747"/>
                </a:cubicBezTo>
                <a:cubicBezTo>
                  <a:pt x="7478" y="10747"/>
                  <a:pt x="7522" y="10734"/>
                  <a:pt x="7564" y="10708"/>
                </a:cubicBezTo>
                <a:cubicBezTo>
                  <a:pt x="7481" y="10667"/>
                  <a:pt x="7398" y="10635"/>
                  <a:pt x="7326" y="10594"/>
                </a:cubicBezTo>
                <a:cubicBezTo>
                  <a:pt x="7419" y="10563"/>
                  <a:pt x="7522" y="10532"/>
                  <a:pt x="7626" y="10501"/>
                </a:cubicBezTo>
                <a:cubicBezTo>
                  <a:pt x="7564" y="10477"/>
                  <a:pt x="7501" y="10466"/>
                  <a:pt x="7439" y="10466"/>
                </a:cubicBezTo>
                <a:cubicBezTo>
                  <a:pt x="7418" y="10466"/>
                  <a:pt x="7398" y="10467"/>
                  <a:pt x="7377" y="10470"/>
                </a:cubicBezTo>
                <a:lnTo>
                  <a:pt x="7626" y="10253"/>
                </a:lnTo>
                <a:lnTo>
                  <a:pt x="7626" y="10253"/>
                </a:lnTo>
                <a:cubicBezTo>
                  <a:pt x="7533" y="10262"/>
                  <a:pt x="7450" y="10273"/>
                  <a:pt x="7357" y="10283"/>
                </a:cubicBezTo>
                <a:cubicBezTo>
                  <a:pt x="7364" y="10242"/>
                  <a:pt x="7379" y="10201"/>
                  <a:pt x="7404" y="10166"/>
                </a:cubicBezTo>
                <a:lnTo>
                  <a:pt x="7404" y="10166"/>
                </a:lnTo>
                <a:cubicBezTo>
                  <a:pt x="7344" y="10225"/>
                  <a:pt x="7274" y="10274"/>
                  <a:pt x="7198" y="10274"/>
                </a:cubicBezTo>
                <a:cubicBezTo>
                  <a:pt x="7192" y="10274"/>
                  <a:pt x="7187" y="10274"/>
                  <a:pt x="7181" y="10273"/>
                </a:cubicBezTo>
                <a:cubicBezTo>
                  <a:pt x="7087" y="10262"/>
                  <a:pt x="7025" y="10076"/>
                  <a:pt x="7108" y="10025"/>
                </a:cubicBezTo>
                <a:cubicBezTo>
                  <a:pt x="7129" y="10014"/>
                  <a:pt x="7160" y="10014"/>
                  <a:pt x="7170" y="9993"/>
                </a:cubicBezTo>
                <a:cubicBezTo>
                  <a:pt x="7170" y="9983"/>
                  <a:pt x="7170" y="9972"/>
                  <a:pt x="7160" y="9962"/>
                </a:cubicBezTo>
                <a:cubicBezTo>
                  <a:pt x="7253" y="9952"/>
                  <a:pt x="7347" y="9910"/>
                  <a:pt x="7419" y="9848"/>
                </a:cubicBezTo>
                <a:cubicBezTo>
                  <a:pt x="7385" y="9834"/>
                  <a:pt x="7350" y="9826"/>
                  <a:pt x="7315" y="9826"/>
                </a:cubicBezTo>
                <a:cubicBezTo>
                  <a:pt x="7274" y="9826"/>
                  <a:pt x="7235" y="9836"/>
                  <a:pt x="7202" y="9859"/>
                </a:cubicBezTo>
                <a:cubicBezTo>
                  <a:pt x="7243" y="9786"/>
                  <a:pt x="7285" y="9703"/>
                  <a:pt x="7326" y="9631"/>
                </a:cubicBezTo>
                <a:lnTo>
                  <a:pt x="7326" y="9631"/>
                </a:lnTo>
                <a:cubicBezTo>
                  <a:pt x="7253" y="9693"/>
                  <a:pt x="7170" y="9755"/>
                  <a:pt x="7098" y="9827"/>
                </a:cubicBezTo>
                <a:cubicBezTo>
                  <a:pt x="7087" y="9734"/>
                  <a:pt x="7077" y="9652"/>
                  <a:pt x="7098" y="9569"/>
                </a:cubicBezTo>
                <a:cubicBezTo>
                  <a:pt x="7118" y="9490"/>
                  <a:pt x="7174" y="9412"/>
                  <a:pt x="7241" y="9412"/>
                </a:cubicBezTo>
                <a:cubicBezTo>
                  <a:pt x="7245" y="9412"/>
                  <a:pt x="7249" y="9412"/>
                  <a:pt x="7253" y="9413"/>
                </a:cubicBezTo>
                <a:cubicBezTo>
                  <a:pt x="7181" y="9371"/>
                  <a:pt x="7243" y="9247"/>
                  <a:pt x="7305" y="9216"/>
                </a:cubicBezTo>
                <a:cubicBezTo>
                  <a:pt x="7377" y="9185"/>
                  <a:pt x="7471" y="9164"/>
                  <a:pt x="7481" y="9081"/>
                </a:cubicBezTo>
                <a:lnTo>
                  <a:pt x="7481" y="9081"/>
                </a:lnTo>
                <a:cubicBezTo>
                  <a:pt x="7440" y="9102"/>
                  <a:pt x="7388" y="9123"/>
                  <a:pt x="7336" y="9154"/>
                </a:cubicBezTo>
                <a:cubicBezTo>
                  <a:pt x="7388" y="9113"/>
                  <a:pt x="7440" y="9051"/>
                  <a:pt x="7460" y="8968"/>
                </a:cubicBezTo>
                <a:lnTo>
                  <a:pt x="7460" y="8968"/>
                </a:lnTo>
                <a:cubicBezTo>
                  <a:pt x="7367" y="9009"/>
                  <a:pt x="7274" y="9040"/>
                  <a:pt x="7181" y="9071"/>
                </a:cubicBezTo>
                <a:cubicBezTo>
                  <a:pt x="7191" y="8998"/>
                  <a:pt x="7202" y="8926"/>
                  <a:pt x="7212" y="8864"/>
                </a:cubicBezTo>
                <a:lnTo>
                  <a:pt x="7212" y="8864"/>
                </a:lnTo>
                <a:lnTo>
                  <a:pt x="6994" y="8988"/>
                </a:lnTo>
                <a:cubicBezTo>
                  <a:pt x="6984" y="8895"/>
                  <a:pt x="6984" y="8802"/>
                  <a:pt x="6974" y="8708"/>
                </a:cubicBezTo>
                <a:cubicBezTo>
                  <a:pt x="6974" y="8776"/>
                  <a:pt x="6921" y="8834"/>
                  <a:pt x="6864" y="8834"/>
                </a:cubicBezTo>
                <a:cubicBezTo>
                  <a:pt x="6859" y="8834"/>
                  <a:pt x="6854" y="8833"/>
                  <a:pt x="6849" y="8833"/>
                </a:cubicBezTo>
                <a:cubicBezTo>
                  <a:pt x="6808" y="8823"/>
                  <a:pt x="6776" y="8760"/>
                  <a:pt x="6776" y="8708"/>
                </a:cubicBezTo>
                <a:cubicBezTo>
                  <a:pt x="6761" y="8731"/>
                  <a:pt x="6736" y="8748"/>
                  <a:pt x="6711" y="8748"/>
                </a:cubicBezTo>
                <a:cubicBezTo>
                  <a:pt x="6701" y="8748"/>
                  <a:pt x="6692" y="8746"/>
                  <a:pt x="6684" y="8740"/>
                </a:cubicBezTo>
                <a:cubicBezTo>
                  <a:pt x="6631" y="8708"/>
                  <a:pt x="6621" y="8636"/>
                  <a:pt x="6611" y="8574"/>
                </a:cubicBezTo>
                <a:cubicBezTo>
                  <a:pt x="6611" y="8522"/>
                  <a:pt x="6621" y="8450"/>
                  <a:pt x="6611" y="8397"/>
                </a:cubicBezTo>
                <a:lnTo>
                  <a:pt x="6518" y="8429"/>
                </a:lnTo>
                <a:cubicBezTo>
                  <a:pt x="6548" y="8408"/>
                  <a:pt x="6590" y="8397"/>
                  <a:pt x="6590" y="8346"/>
                </a:cubicBezTo>
                <a:lnTo>
                  <a:pt x="6548" y="8346"/>
                </a:lnTo>
                <a:cubicBezTo>
                  <a:pt x="6590" y="8325"/>
                  <a:pt x="6621" y="8273"/>
                  <a:pt x="6621" y="8222"/>
                </a:cubicBezTo>
                <a:cubicBezTo>
                  <a:pt x="6621" y="8232"/>
                  <a:pt x="6631" y="8242"/>
                  <a:pt x="6642" y="8242"/>
                </a:cubicBezTo>
                <a:cubicBezTo>
                  <a:pt x="6650" y="8208"/>
                  <a:pt x="6688" y="8188"/>
                  <a:pt x="6724" y="8188"/>
                </a:cubicBezTo>
                <a:cubicBezTo>
                  <a:pt x="6732" y="8188"/>
                  <a:pt x="6739" y="8189"/>
                  <a:pt x="6746" y="8190"/>
                </a:cubicBezTo>
                <a:cubicBezTo>
                  <a:pt x="6787" y="8211"/>
                  <a:pt x="6808" y="8263"/>
                  <a:pt x="6797" y="8315"/>
                </a:cubicBezTo>
                <a:cubicBezTo>
                  <a:pt x="6880" y="8294"/>
                  <a:pt x="6974" y="8273"/>
                  <a:pt x="7067" y="8252"/>
                </a:cubicBezTo>
                <a:lnTo>
                  <a:pt x="6942" y="8066"/>
                </a:lnTo>
                <a:cubicBezTo>
                  <a:pt x="7025" y="8035"/>
                  <a:pt x="7119" y="8014"/>
                  <a:pt x="7212" y="7983"/>
                </a:cubicBezTo>
                <a:cubicBezTo>
                  <a:pt x="7170" y="7962"/>
                  <a:pt x="7149" y="7921"/>
                  <a:pt x="7129" y="7879"/>
                </a:cubicBezTo>
                <a:cubicBezTo>
                  <a:pt x="7202" y="7869"/>
                  <a:pt x="7274" y="7849"/>
                  <a:pt x="7347" y="7796"/>
                </a:cubicBezTo>
                <a:cubicBezTo>
                  <a:pt x="7285" y="7776"/>
                  <a:pt x="7222" y="7745"/>
                  <a:pt x="7160" y="7714"/>
                </a:cubicBezTo>
                <a:cubicBezTo>
                  <a:pt x="7202" y="7662"/>
                  <a:pt x="7253" y="7621"/>
                  <a:pt x="7294" y="7568"/>
                </a:cubicBezTo>
                <a:cubicBezTo>
                  <a:pt x="7202" y="7568"/>
                  <a:pt x="7098" y="7589"/>
                  <a:pt x="7015" y="7641"/>
                </a:cubicBezTo>
                <a:cubicBezTo>
                  <a:pt x="7057" y="7579"/>
                  <a:pt x="7077" y="7496"/>
                  <a:pt x="7057" y="7423"/>
                </a:cubicBezTo>
                <a:lnTo>
                  <a:pt x="7057" y="7423"/>
                </a:lnTo>
                <a:cubicBezTo>
                  <a:pt x="6963" y="7486"/>
                  <a:pt x="6880" y="7568"/>
                  <a:pt x="6797" y="7641"/>
                </a:cubicBezTo>
                <a:lnTo>
                  <a:pt x="6797" y="7559"/>
                </a:lnTo>
                <a:cubicBezTo>
                  <a:pt x="6746" y="7683"/>
                  <a:pt x="6673" y="7796"/>
                  <a:pt x="6590" y="7900"/>
                </a:cubicBezTo>
                <a:cubicBezTo>
                  <a:pt x="6569" y="7879"/>
                  <a:pt x="6559" y="7849"/>
                  <a:pt x="6559" y="7817"/>
                </a:cubicBezTo>
                <a:cubicBezTo>
                  <a:pt x="6528" y="7838"/>
                  <a:pt x="6507" y="7869"/>
                  <a:pt x="6476" y="7869"/>
                </a:cubicBezTo>
                <a:cubicBezTo>
                  <a:pt x="6471" y="7871"/>
                  <a:pt x="6465" y="7872"/>
                  <a:pt x="6460" y="7872"/>
                </a:cubicBezTo>
                <a:cubicBezTo>
                  <a:pt x="6435" y="7872"/>
                  <a:pt x="6412" y="7853"/>
                  <a:pt x="6403" y="7828"/>
                </a:cubicBezTo>
                <a:cubicBezTo>
                  <a:pt x="6403" y="7807"/>
                  <a:pt x="6403" y="7796"/>
                  <a:pt x="6414" y="7786"/>
                </a:cubicBezTo>
                <a:cubicBezTo>
                  <a:pt x="6435" y="7683"/>
                  <a:pt x="6456" y="7579"/>
                  <a:pt x="6476" y="7486"/>
                </a:cubicBezTo>
                <a:cubicBezTo>
                  <a:pt x="6476" y="7465"/>
                  <a:pt x="6486" y="7444"/>
                  <a:pt x="6497" y="7434"/>
                </a:cubicBezTo>
                <a:cubicBezTo>
                  <a:pt x="6504" y="7430"/>
                  <a:pt x="6513" y="7428"/>
                  <a:pt x="6522" y="7428"/>
                </a:cubicBezTo>
                <a:cubicBezTo>
                  <a:pt x="6538" y="7428"/>
                  <a:pt x="6557" y="7433"/>
                  <a:pt x="6572" y="7433"/>
                </a:cubicBezTo>
                <a:cubicBezTo>
                  <a:pt x="6586" y="7433"/>
                  <a:pt x="6597" y="7429"/>
                  <a:pt x="6601" y="7413"/>
                </a:cubicBezTo>
                <a:cubicBezTo>
                  <a:pt x="6569" y="7372"/>
                  <a:pt x="6559" y="7310"/>
                  <a:pt x="6569" y="7258"/>
                </a:cubicBezTo>
                <a:lnTo>
                  <a:pt x="6569" y="7258"/>
                </a:lnTo>
                <a:cubicBezTo>
                  <a:pt x="6631" y="7268"/>
                  <a:pt x="6704" y="7278"/>
                  <a:pt x="6766" y="7289"/>
                </a:cubicBezTo>
                <a:cubicBezTo>
                  <a:pt x="6746" y="7268"/>
                  <a:pt x="6735" y="7248"/>
                  <a:pt x="6714" y="7227"/>
                </a:cubicBezTo>
                <a:cubicBezTo>
                  <a:pt x="6797" y="7216"/>
                  <a:pt x="6870" y="7195"/>
                  <a:pt x="6953" y="7175"/>
                </a:cubicBezTo>
                <a:cubicBezTo>
                  <a:pt x="6921" y="7113"/>
                  <a:pt x="6859" y="7061"/>
                  <a:pt x="6797" y="7040"/>
                </a:cubicBezTo>
                <a:cubicBezTo>
                  <a:pt x="6870" y="7009"/>
                  <a:pt x="6942" y="6947"/>
                  <a:pt x="6984" y="6875"/>
                </a:cubicBezTo>
                <a:cubicBezTo>
                  <a:pt x="6921" y="6864"/>
                  <a:pt x="6859" y="6854"/>
                  <a:pt x="6808" y="6843"/>
                </a:cubicBezTo>
                <a:cubicBezTo>
                  <a:pt x="6870" y="6781"/>
                  <a:pt x="6921" y="6709"/>
                  <a:pt x="6963" y="6626"/>
                </a:cubicBezTo>
                <a:lnTo>
                  <a:pt x="6963" y="6626"/>
                </a:lnTo>
                <a:cubicBezTo>
                  <a:pt x="6870" y="6657"/>
                  <a:pt x="6787" y="6709"/>
                  <a:pt x="6714" y="6781"/>
                </a:cubicBezTo>
                <a:cubicBezTo>
                  <a:pt x="6704" y="6750"/>
                  <a:pt x="6693" y="6709"/>
                  <a:pt x="6684" y="6667"/>
                </a:cubicBezTo>
                <a:cubicBezTo>
                  <a:pt x="6631" y="6719"/>
                  <a:pt x="6590" y="6792"/>
                  <a:pt x="6559" y="6864"/>
                </a:cubicBezTo>
                <a:lnTo>
                  <a:pt x="6559" y="6636"/>
                </a:lnTo>
                <a:cubicBezTo>
                  <a:pt x="6486" y="6730"/>
                  <a:pt x="6476" y="6864"/>
                  <a:pt x="6445" y="6978"/>
                </a:cubicBezTo>
                <a:cubicBezTo>
                  <a:pt x="6410" y="7074"/>
                  <a:pt x="6330" y="7163"/>
                  <a:pt x="6250" y="7163"/>
                </a:cubicBezTo>
                <a:cubicBezTo>
                  <a:pt x="6236" y="7163"/>
                  <a:pt x="6221" y="7160"/>
                  <a:pt x="6207" y="7154"/>
                </a:cubicBezTo>
                <a:cubicBezTo>
                  <a:pt x="6217" y="7123"/>
                  <a:pt x="6217" y="7082"/>
                  <a:pt x="6228" y="7050"/>
                </a:cubicBezTo>
                <a:cubicBezTo>
                  <a:pt x="6220" y="7047"/>
                  <a:pt x="6212" y="7045"/>
                  <a:pt x="6203" y="7045"/>
                </a:cubicBezTo>
                <a:cubicBezTo>
                  <a:pt x="6160" y="7045"/>
                  <a:pt x="6110" y="7086"/>
                  <a:pt x="6074" y="7086"/>
                </a:cubicBezTo>
                <a:cubicBezTo>
                  <a:pt x="6060" y="7086"/>
                  <a:pt x="6049" y="7079"/>
                  <a:pt x="6041" y="7061"/>
                </a:cubicBezTo>
                <a:cubicBezTo>
                  <a:pt x="6030" y="7040"/>
                  <a:pt x="6030" y="7020"/>
                  <a:pt x="6041" y="7009"/>
                </a:cubicBezTo>
                <a:cubicBezTo>
                  <a:pt x="6051" y="6905"/>
                  <a:pt x="6062" y="6802"/>
                  <a:pt x="6072" y="6709"/>
                </a:cubicBezTo>
                <a:lnTo>
                  <a:pt x="6072" y="6709"/>
                </a:lnTo>
                <a:cubicBezTo>
                  <a:pt x="6062" y="6740"/>
                  <a:pt x="6041" y="6771"/>
                  <a:pt x="6000" y="6781"/>
                </a:cubicBezTo>
                <a:cubicBezTo>
                  <a:pt x="6000" y="6684"/>
                  <a:pt x="5900" y="6609"/>
                  <a:pt x="5813" y="6609"/>
                </a:cubicBezTo>
                <a:cubicBezTo>
                  <a:pt x="5799" y="6609"/>
                  <a:pt x="5785" y="6611"/>
                  <a:pt x="5772" y="6615"/>
                </a:cubicBezTo>
                <a:cubicBezTo>
                  <a:pt x="5782" y="6585"/>
                  <a:pt x="5782" y="6543"/>
                  <a:pt x="5792" y="6502"/>
                </a:cubicBezTo>
                <a:lnTo>
                  <a:pt x="5792" y="6502"/>
                </a:lnTo>
                <a:cubicBezTo>
                  <a:pt x="5730" y="6553"/>
                  <a:pt x="5668" y="6595"/>
                  <a:pt x="5606" y="6647"/>
                </a:cubicBezTo>
                <a:cubicBezTo>
                  <a:pt x="5616" y="6574"/>
                  <a:pt x="5616" y="6502"/>
                  <a:pt x="5595" y="6439"/>
                </a:cubicBezTo>
                <a:cubicBezTo>
                  <a:pt x="5565" y="6439"/>
                  <a:pt x="5533" y="6449"/>
                  <a:pt x="5502" y="6449"/>
                </a:cubicBezTo>
                <a:cubicBezTo>
                  <a:pt x="5482" y="6367"/>
                  <a:pt x="5482" y="6274"/>
                  <a:pt x="5502" y="6191"/>
                </a:cubicBezTo>
                <a:cubicBezTo>
                  <a:pt x="5585" y="6191"/>
                  <a:pt x="5668" y="6170"/>
                  <a:pt x="5751" y="6139"/>
                </a:cubicBezTo>
                <a:cubicBezTo>
                  <a:pt x="5668" y="6108"/>
                  <a:pt x="5606" y="6035"/>
                  <a:pt x="5595" y="5931"/>
                </a:cubicBezTo>
                <a:cubicBezTo>
                  <a:pt x="5580" y="5939"/>
                  <a:pt x="5564" y="5942"/>
                  <a:pt x="5548" y="5942"/>
                </a:cubicBezTo>
                <a:cubicBezTo>
                  <a:pt x="5520" y="5942"/>
                  <a:pt x="5491" y="5931"/>
                  <a:pt x="5471" y="5911"/>
                </a:cubicBezTo>
                <a:cubicBezTo>
                  <a:pt x="5502" y="5839"/>
                  <a:pt x="5533" y="5776"/>
                  <a:pt x="5574" y="5703"/>
                </a:cubicBezTo>
                <a:cubicBezTo>
                  <a:pt x="5544" y="5683"/>
                  <a:pt x="5512" y="5673"/>
                  <a:pt x="5471" y="5652"/>
                </a:cubicBezTo>
                <a:cubicBezTo>
                  <a:pt x="5523" y="5569"/>
                  <a:pt x="5482" y="5445"/>
                  <a:pt x="5399" y="5403"/>
                </a:cubicBezTo>
                <a:cubicBezTo>
                  <a:pt x="5461" y="5393"/>
                  <a:pt x="5512" y="5341"/>
                  <a:pt x="5533" y="5279"/>
                </a:cubicBezTo>
                <a:cubicBezTo>
                  <a:pt x="5565" y="5268"/>
                  <a:pt x="5606" y="5268"/>
                  <a:pt x="5637" y="5258"/>
                </a:cubicBezTo>
                <a:cubicBezTo>
                  <a:pt x="5554" y="5185"/>
                  <a:pt x="5440" y="5196"/>
                  <a:pt x="5347" y="5155"/>
                </a:cubicBezTo>
                <a:cubicBezTo>
                  <a:pt x="5243" y="5113"/>
                  <a:pt x="5181" y="4937"/>
                  <a:pt x="5274" y="4885"/>
                </a:cubicBezTo>
                <a:lnTo>
                  <a:pt x="5274" y="4885"/>
                </a:lnTo>
                <a:cubicBezTo>
                  <a:pt x="5337" y="4895"/>
                  <a:pt x="5409" y="4906"/>
                  <a:pt x="5471" y="4916"/>
                </a:cubicBezTo>
                <a:cubicBezTo>
                  <a:pt x="5471" y="4885"/>
                  <a:pt x="5502" y="4854"/>
                  <a:pt x="5533" y="4854"/>
                </a:cubicBezTo>
                <a:cubicBezTo>
                  <a:pt x="5544" y="4885"/>
                  <a:pt x="5565" y="4916"/>
                  <a:pt x="5574" y="4947"/>
                </a:cubicBezTo>
                <a:cubicBezTo>
                  <a:pt x="5627" y="4937"/>
                  <a:pt x="5668" y="4906"/>
                  <a:pt x="5699" y="4854"/>
                </a:cubicBezTo>
                <a:lnTo>
                  <a:pt x="5544" y="4854"/>
                </a:lnTo>
                <a:lnTo>
                  <a:pt x="5544" y="4750"/>
                </a:lnTo>
                <a:cubicBezTo>
                  <a:pt x="5536" y="4753"/>
                  <a:pt x="5527" y="4755"/>
                  <a:pt x="5519" y="4755"/>
                </a:cubicBezTo>
                <a:cubicBezTo>
                  <a:pt x="5471" y="4755"/>
                  <a:pt x="5419" y="4710"/>
                  <a:pt x="5419" y="4657"/>
                </a:cubicBezTo>
                <a:cubicBezTo>
                  <a:pt x="5427" y="4608"/>
                  <a:pt x="5468" y="4565"/>
                  <a:pt x="5511" y="4565"/>
                </a:cubicBezTo>
                <a:cubicBezTo>
                  <a:pt x="5519" y="4565"/>
                  <a:pt x="5526" y="4566"/>
                  <a:pt x="5534" y="4570"/>
                </a:cubicBezTo>
                <a:lnTo>
                  <a:pt x="5534" y="4570"/>
                </a:lnTo>
                <a:cubicBezTo>
                  <a:pt x="5510" y="4549"/>
                  <a:pt x="5548" y="4480"/>
                  <a:pt x="5585" y="4471"/>
                </a:cubicBezTo>
                <a:cubicBezTo>
                  <a:pt x="5627" y="4450"/>
                  <a:pt x="5689" y="4429"/>
                  <a:pt x="5689" y="4377"/>
                </a:cubicBezTo>
                <a:cubicBezTo>
                  <a:pt x="5637" y="4346"/>
                  <a:pt x="5585" y="4305"/>
                  <a:pt x="5533" y="4274"/>
                </a:cubicBezTo>
                <a:cubicBezTo>
                  <a:pt x="5544" y="4232"/>
                  <a:pt x="5554" y="4201"/>
                  <a:pt x="5574" y="4160"/>
                </a:cubicBezTo>
                <a:cubicBezTo>
                  <a:pt x="5544" y="4160"/>
                  <a:pt x="5512" y="4191"/>
                  <a:pt x="5492" y="4222"/>
                </a:cubicBezTo>
                <a:cubicBezTo>
                  <a:pt x="5471" y="4253"/>
                  <a:pt x="5440" y="4284"/>
                  <a:pt x="5409" y="4284"/>
                </a:cubicBezTo>
                <a:cubicBezTo>
                  <a:pt x="5388" y="4284"/>
                  <a:pt x="5388" y="4264"/>
                  <a:pt x="5378" y="4253"/>
                </a:cubicBezTo>
                <a:cubicBezTo>
                  <a:pt x="5337" y="4346"/>
                  <a:pt x="5243" y="4398"/>
                  <a:pt x="5160" y="4398"/>
                </a:cubicBezTo>
                <a:cubicBezTo>
                  <a:pt x="5243" y="4253"/>
                  <a:pt x="5150" y="4056"/>
                  <a:pt x="5098" y="3891"/>
                </a:cubicBezTo>
                <a:cubicBezTo>
                  <a:pt x="5067" y="3787"/>
                  <a:pt x="5056" y="3673"/>
                  <a:pt x="5056" y="3569"/>
                </a:cubicBezTo>
                <a:lnTo>
                  <a:pt x="5056" y="3652"/>
                </a:lnTo>
                <a:lnTo>
                  <a:pt x="5056" y="3714"/>
                </a:lnTo>
                <a:cubicBezTo>
                  <a:pt x="5026" y="3683"/>
                  <a:pt x="4984" y="3663"/>
                  <a:pt x="4943" y="3663"/>
                </a:cubicBezTo>
                <a:cubicBezTo>
                  <a:pt x="4964" y="3714"/>
                  <a:pt x="4973" y="3776"/>
                  <a:pt x="4994" y="3838"/>
                </a:cubicBezTo>
                <a:cubicBezTo>
                  <a:pt x="4953" y="3797"/>
                  <a:pt x="4911" y="3755"/>
                  <a:pt x="4870" y="3704"/>
                </a:cubicBezTo>
                <a:lnTo>
                  <a:pt x="4870" y="3704"/>
                </a:lnTo>
                <a:cubicBezTo>
                  <a:pt x="4839" y="3714"/>
                  <a:pt x="4849" y="3776"/>
                  <a:pt x="4881" y="3808"/>
                </a:cubicBezTo>
                <a:cubicBezTo>
                  <a:pt x="4901" y="3838"/>
                  <a:pt x="4943" y="3859"/>
                  <a:pt x="4943" y="3911"/>
                </a:cubicBezTo>
                <a:cubicBezTo>
                  <a:pt x="4935" y="3918"/>
                  <a:pt x="4928" y="3926"/>
                  <a:pt x="4917" y="3926"/>
                </a:cubicBezTo>
                <a:cubicBezTo>
                  <a:pt x="4913" y="3926"/>
                  <a:pt x="4907" y="3924"/>
                  <a:pt x="4901" y="3921"/>
                </a:cubicBezTo>
                <a:lnTo>
                  <a:pt x="4901" y="3921"/>
                </a:lnTo>
                <a:cubicBezTo>
                  <a:pt x="4911" y="3953"/>
                  <a:pt x="4932" y="3973"/>
                  <a:pt x="4943" y="4004"/>
                </a:cubicBezTo>
                <a:cubicBezTo>
                  <a:pt x="4881" y="4004"/>
                  <a:pt x="4828" y="3963"/>
                  <a:pt x="4798" y="3911"/>
                </a:cubicBezTo>
                <a:lnTo>
                  <a:pt x="4798" y="3911"/>
                </a:lnTo>
                <a:cubicBezTo>
                  <a:pt x="4808" y="3963"/>
                  <a:pt x="4818" y="4025"/>
                  <a:pt x="4818" y="4077"/>
                </a:cubicBezTo>
                <a:lnTo>
                  <a:pt x="4725" y="3983"/>
                </a:lnTo>
                <a:lnTo>
                  <a:pt x="4725" y="3983"/>
                </a:lnTo>
                <a:cubicBezTo>
                  <a:pt x="4756" y="4025"/>
                  <a:pt x="4766" y="4087"/>
                  <a:pt x="4756" y="4149"/>
                </a:cubicBezTo>
                <a:cubicBezTo>
                  <a:pt x="4720" y="4119"/>
                  <a:pt x="4677" y="4103"/>
                  <a:pt x="4634" y="4103"/>
                </a:cubicBezTo>
                <a:cubicBezTo>
                  <a:pt x="4604" y="4103"/>
                  <a:pt x="4575" y="4111"/>
                  <a:pt x="4549" y="4128"/>
                </a:cubicBezTo>
                <a:cubicBezTo>
                  <a:pt x="4523" y="4094"/>
                  <a:pt x="4484" y="4074"/>
                  <a:pt x="4441" y="4074"/>
                </a:cubicBezTo>
                <a:cubicBezTo>
                  <a:pt x="4432" y="4074"/>
                  <a:pt x="4423" y="4075"/>
                  <a:pt x="4414" y="4077"/>
                </a:cubicBezTo>
                <a:cubicBezTo>
                  <a:pt x="4455" y="4225"/>
                  <a:pt x="4587" y="4327"/>
                  <a:pt x="4723" y="4327"/>
                </a:cubicBezTo>
                <a:cubicBezTo>
                  <a:pt x="4758" y="4327"/>
                  <a:pt x="4794" y="4320"/>
                  <a:pt x="4828" y="4305"/>
                </a:cubicBezTo>
                <a:lnTo>
                  <a:pt x="4828" y="4305"/>
                </a:lnTo>
                <a:lnTo>
                  <a:pt x="4766" y="4429"/>
                </a:lnTo>
                <a:cubicBezTo>
                  <a:pt x="4808" y="4471"/>
                  <a:pt x="4849" y="4501"/>
                  <a:pt x="4891" y="4543"/>
                </a:cubicBezTo>
                <a:cubicBezTo>
                  <a:pt x="4860" y="4564"/>
                  <a:pt x="4828" y="4564"/>
                  <a:pt x="4787" y="4564"/>
                </a:cubicBezTo>
                <a:cubicBezTo>
                  <a:pt x="4808" y="4605"/>
                  <a:pt x="4818" y="4637"/>
                  <a:pt x="4839" y="4678"/>
                </a:cubicBezTo>
                <a:cubicBezTo>
                  <a:pt x="4832" y="4685"/>
                  <a:pt x="4822" y="4689"/>
                  <a:pt x="4811" y="4689"/>
                </a:cubicBezTo>
                <a:cubicBezTo>
                  <a:pt x="4791" y="4689"/>
                  <a:pt x="4766" y="4677"/>
                  <a:pt x="4746" y="4657"/>
                </a:cubicBezTo>
                <a:cubicBezTo>
                  <a:pt x="4728" y="4639"/>
                  <a:pt x="4703" y="4614"/>
                  <a:pt x="4669" y="4614"/>
                </a:cubicBezTo>
                <a:cubicBezTo>
                  <a:pt x="4664" y="4614"/>
                  <a:pt x="4658" y="4614"/>
                  <a:pt x="4653" y="4616"/>
                </a:cubicBezTo>
                <a:cubicBezTo>
                  <a:pt x="4642" y="4626"/>
                  <a:pt x="4632" y="4647"/>
                  <a:pt x="4632" y="4667"/>
                </a:cubicBezTo>
                <a:cubicBezTo>
                  <a:pt x="4597" y="4640"/>
                  <a:pt x="4554" y="4621"/>
                  <a:pt x="4510" y="4621"/>
                </a:cubicBezTo>
                <a:cubicBezTo>
                  <a:pt x="4488" y="4621"/>
                  <a:pt x="4466" y="4626"/>
                  <a:pt x="4445" y="4637"/>
                </a:cubicBezTo>
                <a:cubicBezTo>
                  <a:pt x="4455" y="4678"/>
                  <a:pt x="4476" y="4709"/>
                  <a:pt x="4487" y="4750"/>
                </a:cubicBezTo>
                <a:cubicBezTo>
                  <a:pt x="4483" y="4744"/>
                  <a:pt x="4477" y="4741"/>
                  <a:pt x="4471" y="4741"/>
                </a:cubicBezTo>
                <a:cubicBezTo>
                  <a:pt x="4447" y="4741"/>
                  <a:pt x="4416" y="4782"/>
                  <a:pt x="4425" y="4823"/>
                </a:cubicBezTo>
                <a:cubicBezTo>
                  <a:pt x="4435" y="4865"/>
                  <a:pt x="4476" y="4885"/>
                  <a:pt x="4518" y="4895"/>
                </a:cubicBezTo>
                <a:cubicBezTo>
                  <a:pt x="4600" y="4927"/>
                  <a:pt x="4694" y="4968"/>
                  <a:pt x="4777" y="4999"/>
                </a:cubicBezTo>
                <a:cubicBezTo>
                  <a:pt x="4828" y="5020"/>
                  <a:pt x="4891" y="5072"/>
                  <a:pt x="4870" y="5123"/>
                </a:cubicBezTo>
                <a:cubicBezTo>
                  <a:pt x="4808" y="5113"/>
                  <a:pt x="4756" y="5113"/>
                  <a:pt x="4694" y="5102"/>
                </a:cubicBezTo>
                <a:lnTo>
                  <a:pt x="4694" y="5102"/>
                </a:lnTo>
                <a:cubicBezTo>
                  <a:pt x="4694" y="5144"/>
                  <a:pt x="4704" y="5185"/>
                  <a:pt x="4736" y="5206"/>
                </a:cubicBezTo>
                <a:cubicBezTo>
                  <a:pt x="4683" y="5185"/>
                  <a:pt x="4621" y="5165"/>
                  <a:pt x="4559" y="5165"/>
                </a:cubicBezTo>
                <a:cubicBezTo>
                  <a:pt x="4559" y="5196"/>
                  <a:pt x="4570" y="5238"/>
                  <a:pt x="4570" y="5268"/>
                </a:cubicBezTo>
                <a:cubicBezTo>
                  <a:pt x="4543" y="5198"/>
                  <a:pt x="4472" y="5150"/>
                  <a:pt x="4400" y="5150"/>
                </a:cubicBezTo>
                <a:cubicBezTo>
                  <a:pt x="4388" y="5150"/>
                  <a:pt x="4375" y="5152"/>
                  <a:pt x="4363" y="5155"/>
                </a:cubicBezTo>
                <a:cubicBezTo>
                  <a:pt x="4392" y="5304"/>
                  <a:pt x="4518" y="5425"/>
                  <a:pt x="4648" y="5425"/>
                </a:cubicBezTo>
                <a:cubicBezTo>
                  <a:pt x="4653" y="5425"/>
                  <a:pt x="4658" y="5424"/>
                  <a:pt x="4663" y="5424"/>
                </a:cubicBezTo>
                <a:cubicBezTo>
                  <a:pt x="4705" y="5415"/>
                  <a:pt x="4746" y="5400"/>
                  <a:pt x="4782" y="5400"/>
                </a:cubicBezTo>
                <a:cubicBezTo>
                  <a:pt x="4791" y="5400"/>
                  <a:pt x="4800" y="5401"/>
                  <a:pt x="4808" y="5403"/>
                </a:cubicBezTo>
                <a:cubicBezTo>
                  <a:pt x="4860" y="5403"/>
                  <a:pt x="4911" y="5445"/>
                  <a:pt x="4911" y="5496"/>
                </a:cubicBezTo>
                <a:cubicBezTo>
                  <a:pt x="4911" y="5537"/>
                  <a:pt x="4876" y="5564"/>
                  <a:pt x="4849" y="5564"/>
                </a:cubicBezTo>
                <a:cubicBezTo>
                  <a:pt x="4834" y="5564"/>
                  <a:pt x="4822" y="5556"/>
                  <a:pt x="4818" y="5538"/>
                </a:cubicBezTo>
                <a:cubicBezTo>
                  <a:pt x="4787" y="5611"/>
                  <a:pt x="4787" y="5693"/>
                  <a:pt x="4808" y="5766"/>
                </a:cubicBezTo>
                <a:cubicBezTo>
                  <a:pt x="4830" y="5749"/>
                  <a:pt x="4856" y="5741"/>
                  <a:pt x="4882" y="5741"/>
                </a:cubicBezTo>
                <a:cubicBezTo>
                  <a:pt x="4903" y="5741"/>
                  <a:pt x="4924" y="5746"/>
                  <a:pt x="4943" y="5756"/>
                </a:cubicBezTo>
                <a:cubicBezTo>
                  <a:pt x="4922" y="5839"/>
                  <a:pt x="4881" y="5921"/>
                  <a:pt x="4828" y="5984"/>
                </a:cubicBezTo>
                <a:cubicBezTo>
                  <a:pt x="4881" y="6014"/>
                  <a:pt x="4943" y="6046"/>
                  <a:pt x="4994" y="6076"/>
                </a:cubicBezTo>
                <a:cubicBezTo>
                  <a:pt x="4953" y="6149"/>
                  <a:pt x="4881" y="6180"/>
                  <a:pt x="4808" y="6180"/>
                </a:cubicBezTo>
                <a:cubicBezTo>
                  <a:pt x="4808" y="6242"/>
                  <a:pt x="4818" y="6304"/>
                  <a:pt x="4849" y="6357"/>
                </a:cubicBezTo>
                <a:cubicBezTo>
                  <a:pt x="4839" y="6382"/>
                  <a:pt x="4816" y="6393"/>
                  <a:pt x="4790" y="6393"/>
                </a:cubicBezTo>
                <a:cubicBezTo>
                  <a:pt x="4764" y="6393"/>
                  <a:pt x="4736" y="6382"/>
                  <a:pt x="4715" y="6367"/>
                </a:cubicBezTo>
                <a:cubicBezTo>
                  <a:pt x="4684" y="6343"/>
                  <a:pt x="4646" y="6314"/>
                  <a:pt x="4608" y="6314"/>
                </a:cubicBezTo>
                <a:cubicBezTo>
                  <a:pt x="4595" y="6314"/>
                  <a:pt x="4583" y="6318"/>
                  <a:pt x="4570" y="6325"/>
                </a:cubicBezTo>
                <a:cubicBezTo>
                  <a:pt x="4600" y="6367"/>
                  <a:pt x="4653" y="6408"/>
                  <a:pt x="4704" y="6429"/>
                </a:cubicBezTo>
                <a:cubicBezTo>
                  <a:pt x="4677" y="6473"/>
                  <a:pt x="4629" y="6497"/>
                  <a:pt x="4580" y="6497"/>
                </a:cubicBezTo>
                <a:cubicBezTo>
                  <a:pt x="4538" y="6497"/>
                  <a:pt x="4495" y="6478"/>
                  <a:pt x="4466" y="6439"/>
                </a:cubicBezTo>
                <a:cubicBezTo>
                  <a:pt x="4518" y="6439"/>
                  <a:pt x="4549" y="6346"/>
                  <a:pt x="4518" y="6294"/>
                </a:cubicBezTo>
                <a:cubicBezTo>
                  <a:pt x="4504" y="6272"/>
                  <a:pt x="4481" y="6261"/>
                  <a:pt x="4458" y="6261"/>
                </a:cubicBezTo>
                <a:cubicBezTo>
                  <a:pt x="4427" y="6261"/>
                  <a:pt x="4395" y="6280"/>
                  <a:pt x="4383" y="6315"/>
                </a:cubicBezTo>
                <a:cubicBezTo>
                  <a:pt x="4414" y="6221"/>
                  <a:pt x="4414" y="6118"/>
                  <a:pt x="4383" y="6025"/>
                </a:cubicBezTo>
                <a:cubicBezTo>
                  <a:pt x="4331" y="6066"/>
                  <a:pt x="4290" y="6129"/>
                  <a:pt x="4290" y="6201"/>
                </a:cubicBezTo>
                <a:cubicBezTo>
                  <a:pt x="4280" y="6180"/>
                  <a:pt x="4269" y="6170"/>
                  <a:pt x="4269" y="6149"/>
                </a:cubicBezTo>
                <a:cubicBezTo>
                  <a:pt x="4269" y="6221"/>
                  <a:pt x="4269" y="6284"/>
                  <a:pt x="4259" y="6357"/>
                </a:cubicBezTo>
                <a:cubicBezTo>
                  <a:pt x="4207" y="6325"/>
                  <a:pt x="4165" y="6274"/>
                  <a:pt x="4145" y="6221"/>
                </a:cubicBezTo>
                <a:cubicBezTo>
                  <a:pt x="4114" y="6274"/>
                  <a:pt x="4072" y="6315"/>
                  <a:pt x="4020" y="6336"/>
                </a:cubicBezTo>
                <a:cubicBezTo>
                  <a:pt x="4082" y="6429"/>
                  <a:pt x="4155" y="6522"/>
                  <a:pt x="4238" y="6585"/>
                </a:cubicBezTo>
                <a:cubicBezTo>
                  <a:pt x="4214" y="6570"/>
                  <a:pt x="4185" y="6562"/>
                  <a:pt x="4156" y="6562"/>
                </a:cubicBezTo>
                <a:cubicBezTo>
                  <a:pt x="4123" y="6562"/>
                  <a:pt x="4090" y="6572"/>
                  <a:pt x="4062" y="6595"/>
                </a:cubicBezTo>
                <a:cubicBezTo>
                  <a:pt x="4020" y="6553"/>
                  <a:pt x="3958" y="6512"/>
                  <a:pt x="3896" y="6491"/>
                </a:cubicBezTo>
                <a:cubicBezTo>
                  <a:pt x="3865" y="6543"/>
                  <a:pt x="3865" y="6615"/>
                  <a:pt x="3896" y="6667"/>
                </a:cubicBezTo>
                <a:cubicBezTo>
                  <a:pt x="3917" y="6688"/>
                  <a:pt x="3945" y="6699"/>
                  <a:pt x="3972" y="6699"/>
                </a:cubicBezTo>
                <a:cubicBezTo>
                  <a:pt x="3998" y="6699"/>
                  <a:pt x="4022" y="6690"/>
                  <a:pt x="4037" y="6672"/>
                </a:cubicBezTo>
                <a:lnTo>
                  <a:pt x="4037" y="6672"/>
                </a:lnTo>
                <a:cubicBezTo>
                  <a:pt x="3981" y="6746"/>
                  <a:pt x="4043" y="6885"/>
                  <a:pt x="4135" y="6926"/>
                </a:cubicBezTo>
                <a:cubicBezTo>
                  <a:pt x="4218" y="6978"/>
                  <a:pt x="4321" y="6978"/>
                  <a:pt x="4383" y="7061"/>
                </a:cubicBezTo>
                <a:cubicBezTo>
                  <a:pt x="4331" y="7050"/>
                  <a:pt x="4280" y="7050"/>
                  <a:pt x="4227" y="7040"/>
                </a:cubicBezTo>
                <a:cubicBezTo>
                  <a:pt x="4207" y="7040"/>
                  <a:pt x="4186" y="7040"/>
                  <a:pt x="4176" y="7050"/>
                </a:cubicBezTo>
                <a:cubicBezTo>
                  <a:pt x="4135" y="7071"/>
                  <a:pt x="4145" y="7144"/>
                  <a:pt x="4186" y="7175"/>
                </a:cubicBezTo>
                <a:cubicBezTo>
                  <a:pt x="4204" y="7184"/>
                  <a:pt x="4221" y="7187"/>
                  <a:pt x="4240" y="7187"/>
                </a:cubicBezTo>
                <a:cubicBezTo>
                  <a:pt x="4265" y="7187"/>
                  <a:pt x="4291" y="7181"/>
                  <a:pt x="4321" y="7175"/>
                </a:cubicBezTo>
                <a:lnTo>
                  <a:pt x="4321" y="7175"/>
                </a:lnTo>
                <a:cubicBezTo>
                  <a:pt x="4290" y="7237"/>
                  <a:pt x="4290" y="7310"/>
                  <a:pt x="4300" y="7372"/>
                </a:cubicBezTo>
                <a:cubicBezTo>
                  <a:pt x="4331" y="7361"/>
                  <a:pt x="4363" y="7341"/>
                  <a:pt x="4383" y="7320"/>
                </a:cubicBezTo>
                <a:lnTo>
                  <a:pt x="4383" y="7320"/>
                </a:lnTo>
                <a:cubicBezTo>
                  <a:pt x="4404" y="7382"/>
                  <a:pt x="4342" y="7444"/>
                  <a:pt x="4290" y="7444"/>
                </a:cubicBezTo>
                <a:cubicBezTo>
                  <a:pt x="4227" y="7434"/>
                  <a:pt x="4186" y="7382"/>
                  <a:pt x="4145" y="7331"/>
                </a:cubicBezTo>
                <a:lnTo>
                  <a:pt x="4145" y="7331"/>
                </a:lnTo>
                <a:cubicBezTo>
                  <a:pt x="4145" y="7455"/>
                  <a:pt x="4248" y="7559"/>
                  <a:pt x="4352" y="7559"/>
                </a:cubicBezTo>
                <a:cubicBezTo>
                  <a:pt x="4280" y="7579"/>
                  <a:pt x="4259" y="7683"/>
                  <a:pt x="4290" y="7755"/>
                </a:cubicBezTo>
                <a:cubicBezTo>
                  <a:pt x="4331" y="7828"/>
                  <a:pt x="4404" y="7859"/>
                  <a:pt x="4466" y="7869"/>
                </a:cubicBezTo>
                <a:cubicBezTo>
                  <a:pt x="4445" y="7828"/>
                  <a:pt x="4466" y="7766"/>
                  <a:pt x="4508" y="7745"/>
                </a:cubicBezTo>
                <a:cubicBezTo>
                  <a:pt x="4538" y="7724"/>
                  <a:pt x="4591" y="7724"/>
                  <a:pt x="4632" y="7724"/>
                </a:cubicBezTo>
                <a:cubicBezTo>
                  <a:pt x="4611" y="7796"/>
                  <a:pt x="4580" y="7869"/>
                  <a:pt x="4538" y="7932"/>
                </a:cubicBezTo>
                <a:cubicBezTo>
                  <a:pt x="4566" y="7922"/>
                  <a:pt x="4597" y="7917"/>
                  <a:pt x="4626" y="7917"/>
                </a:cubicBezTo>
                <a:cubicBezTo>
                  <a:pt x="4662" y="7917"/>
                  <a:pt x="4697" y="7925"/>
                  <a:pt x="4725" y="7941"/>
                </a:cubicBezTo>
                <a:cubicBezTo>
                  <a:pt x="4696" y="8048"/>
                  <a:pt x="4631" y="8155"/>
                  <a:pt x="4546" y="8228"/>
                </a:cubicBezTo>
                <a:lnTo>
                  <a:pt x="4546" y="8228"/>
                </a:lnTo>
                <a:cubicBezTo>
                  <a:pt x="4553" y="8224"/>
                  <a:pt x="4560" y="8223"/>
                  <a:pt x="4567" y="8223"/>
                </a:cubicBezTo>
                <a:cubicBezTo>
                  <a:pt x="4608" y="8223"/>
                  <a:pt x="4653" y="8269"/>
                  <a:pt x="4653" y="8315"/>
                </a:cubicBezTo>
                <a:cubicBezTo>
                  <a:pt x="4653" y="8387"/>
                  <a:pt x="4600" y="8439"/>
                  <a:pt x="4559" y="8491"/>
                </a:cubicBezTo>
                <a:cubicBezTo>
                  <a:pt x="4525" y="8440"/>
                  <a:pt x="4456" y="8403"/>
                  <a:pt x="4398" y="8403"/>
                </a:cubicBezTo>
                <a:cubicBezTo>
                  <a:pt x="4386" y="8403"/>
                  <a:pt x="4374" y="8405"/>
                  <a:pt x="4363" y="8408"/>
                </a:cubicBezTo>
                <a:cubicBezTo>
                  <a:pt x="4359" y="8408"/>
                  <a:pt x="4355" y="8407"/>
                  <a:pt x="4352" y="8407"/>
                </a:cubicBezTo>
                <a:cubicBezTo>
                  <a:pt x="4294" y="8407"/>
                  <a:pt x="4250" y="8484"/>
                  <a:pt x="4280" y="8542"/>
                </a:cubicBezTo>
                <a:cubicBezTo>
                  <a:pt x="4227" y="8480"/>
                  <a:pt x="4176" y="8408"/>
                  <a:pt x="4135" y="8335"/>
                </a:cubicBezTo>
                <a:cubicBezTo>
                  <a:pt x="4082" y="8397"/>
                  <a:pt x="4062" y="8480"/>
                  <a:pt x="4082" y="8563"/>
                </a:cubicBezTo>
                <a:cubicBezTo>
                  <a:pt x="4032" y="8505"/>
                  <a:pt x="3961" y="8473"/>
                  <a:pt x="3894" y="8473"/>
                </a:cubicBezTo>
                <a:cubicBezTo>
                  <a:pt x="3866" y="8473"/>
                  <a:pt x="3838" y="8479"/>
                  <a:pt x="3813" y="8491"/>
                </a:cubicBezTo>
                <a:cubicBezTo>
                  <a:pt x="3865" y="8387"/>
                  <a:pt x="3792" y="8232"/>
                  <a:pt x="3689" y="8222"/>
                </a:cubicBezTo>
                <a:lnTo>
                  <a:pt x="3689" y="8512"/>
                </a:lnTo>
                <a:cubicBezTo>
                  <a:pt x="3673" y="8509"/>
                  <a:pt x="3658" y="8507"/>
                  <a:pt x="3643" y="8507"/>
                </a:cubicBezTo>
                <a:cubicBezTo>
                  <a:pt x="3607" y="8507"/>
                  <a:pt x="3573" y="8515"/>
                  <a:pt x="3544" y="8522"/>
                </a:cubicBezTo>
                <a:cubicBezTo>
                  <a:pt x="3554" y="8584"/>
                  <a:pt x="3575" y="8646"/>
                  <a:pt x="3585" y="8698"/>
                </a:cubicBezTo>
                <a:cubicBezTo>
                  <a:pt x="3554" y="8636"/>
                  <a:pt x="3502" y="8563"/>
                  <a:pt x="3440" y="8553"/>
                </a:cubicBezTo>
                <a:cubicBezTo>
                  <a:pt x="3432" y="8550"/>
                  <a:pt x="3424" y="8549"/>
                  <a:pt x="3415" y="8549"/>
                </a:cubicBezTo>
                <a:cubicBezTo>
                  <a:pt x="3370" y="8549"/>
                  <a:pt x="3325" y="8592"/>
                  <a:pt x="3316" y="8636"/>
                </a:cubicBezTo>
                <a:cubicBezTo>
                  <a:pt x="3307" y="8619"/>
                  <a:pt x="3292" y="8602"/>
                  <a:pt x="3275" y="8602"/>
                </a:cubicBezTo>
                <a:cubicBezTo>
                  <a:pt x="3272" y="8602"/>
                  <a:pt x="3268" y="8603"/>
                  <a:pt x="3264" y="8605"/>
                </a:cubicBezTo>
                <a:cubicBezTo>
                  <a:pt x="3233" y="8698"/>
                  <a:pt x="3264" y="8812"/>
                  <a:pt x="3326" y="8885"/>
                </a:cubicBezTo>
                <a:cubicBezTo>
                  <a:pt x="3389" y="8957"/>
                  <a:pt x="3471" y="8998"/>
                  <a:pt x="3544" y="9051"/>
                </a:cubicBezTo>
                <a:cubicBezTo>
                  <a:pt x="3495" y="9038"/>
                  <a:pt x="3446" y="9033"/>
                  <a:pt x="3397" y="9033"/>
                </a:cubicBezTo>
                <a:cubicBezTo>
                  <a:pt x="3363" y="9033"/>
                  <a:pt x="3329" y="9036"/>
                  <a:pt x="3295" y="9040"/>
                </a:cubicBezTo>
                <a:cubicBezTo>
                  <a:pt x="3295" y="9081"/>
                  <a:pt x="3306" y="9113"/>
                  <a:pt x="3326" y="9143"/>
                </a:cubicBezTo>
                <a:cubicBezTo>
                  <a:pt x="3306" y="9123"/>
                  <a:pt x="3274" y="9113"/>
                  <a:pt x="3253" y="9113"/>
                </a:cubicBezTo>
                <a:cubicBezTo>
                  <a:pt x="3248" y="9112"/>
                  <a:pt x="3242" y="9111"/>
                  <a:pt x="3236" y="9111"/>
                </a:cubicBezTo>
                <a:cubicBezTo>
                  <a:pt x="3187" y="9111"/>
                  <a:pt x="3129" y="9150"/>
                  <a:pt x="3129" y="9206"/>
                </a:cubicBezTo>
                <a:cubicBezTo>
                  <a:pt x="3119" y="9237"/>
                  <a:pt x="3129" y="9268"/>
                  <a:pt x="3140" y="9288"/>
                </a:cubicBezTo>
                <a:cubicBezTo>
                  <a:pt x="3161" y="9371"/>
                  <a:pt x="3191" y="9444"/>
                  <a:pt x="3233" y="9506"/>
                </a:cubicBezTo>
                <a:cubicBezTo>
                  <a:pt x="3271" y="9489"/>
                  <a:pt x="3310" y="9481"/>
                  <a:pt x="3349" y="9481"/>
                </a:cubicBezTo>
                <a:cubicBezTo>
                  <a:pt x="3427" y="9481"/>
                  <a:pt x="3502" y="9513"/>
                  <a:pt x="3564" y="9569"/>
                </a:cubicBezTo>
                <a:cubicBezTo>
                  <a:pt x="3532" y="9559"/>
                  <a:pt x="3497" y="9554"/>
                  <a:pt x="3462" y="9554"/>
                </a:cubicBezTo>
                <a:cubicBezTo>
                  <a:pt x="3419" y="9554"/>
                  <a:pt x="3376" y="9562"/>
                  <a:pt x="3336" y="9579"/>
                </a:cubicBezTo>
                <a:cubicBezTo>
                  <a:pt x="3326" y="9641"/>
                  <a:pt x="3357" y="9703"/>
                  <a:pt x="3409" y="9744"/>
                </a:cubicBezTo>
                <a:cubicBezTo>
                  <a:pt x="3336" y="9744"/>
                  <a:pt x="3264" y="9807"/>
                  <a:pt x="3264" y="9889"/>
                </a:cubicBezTo>
                <a:cubicBezTo>
                  <a:pt x="3336" y="9910"/>
                  <a:pt x="3409" y="9931"/>
                  <a:pt x="3481" y="9942"/>
                </a:cubicBezTo>
                <a:lnTo>
                  <a:pt x="3481" y="10055"/>
                </a:lnTo>
                <a:cubicBezTo>
                  <a:pt x="3523" y="10050"/>
                  <a:pt x="3564" y="10048"/>
                  <a:pt x="3606" y="10048"/>
                </a:cubicBezTo>
                <a:cubicBezTo>
                  <a:pt x="3647" y="10048"/>
                  <a:pt x="3689" y="10050"/>
                  <a:pt x="3730" y="10055"/>
                </a:cubicBezTo>
                <a:cubicBezTo>
                  <a:pt x="3709" y="10138"/>
                  <a:pt x="3689" y="10211"/>
                  <a:pt x="3647" y="10283"/>
                </a:cubicBezTo>
                <a:cubicBezTo>
                  <a:pt x="3689" y="10294"/>
                  <a:pt x="3741" y="10304"/>
                  <a:pt x="3782" y="10315"/>
                </a:cubicBezTo>
                <a:cubicBezTo>
                  <a:pt x="3791" y="10366"/>
                  <a:pt x="3736" y="10403"/>
                  <a:pt x="3688" y="10403"/>
                </a:cubicBezTo>
                <a:cubicBezTo>
                  <a:pt x="3677" y="10403"/>
                  <a:pt x="3667" y="10401"/>
                  <a:pt x="3658" y="10398"/>
                </a:cubicBezTo>
                <a:cubicBezTo>
                  <a:pt x="3596" y="10377"/>
                  <a:pt x="3554" y="10325"/>
                  <a:pt x="3502" y="10304"/>
                </a:cubicBezTo>
                <a:cubicBezTo>
                  <a:pt x="3491" y="10300"/>
                  <a:pt x="3480" y="10299"/>
                  <a:pt x="3469" y="10299"/>
                </a:cubicBezTo>
                <a:cubicBezTo>
                  <a:pt x="3417" y="10299"/>
                  <a:pt x="3370" y="10337"/>
                  <a:pt x="3378" y="10398"/>
                </a:cubicBezTo>
                <a:cubicBezTo>
                  <a:pt x="3389" y="10394"/>
                  <a:pt x="3400" y="10392"/>
                  <a:pt x="3411" y="10392"/>
                </a:cubicBezTo>
                <a:cubicBezTo>
                  <a:pt x="3461" y="10392"/>
                  <a:pt x="3506" y="10429"/>
                  <a:pt x="3523" y="10480"/>
                </a:cubicBezTo>
                <a:cubicBezTo>
                  <a:pt x="3554" y="10532"/>
                  <a:pt x="3534" y="10615"/>
                  <a:pt x="3492" y="10656"/>
                </a:cubicBezTo>
                <a:lnTo>
                  <a:pt x="3585" y="10688"/>
                </a:lnTo>
                <a:cubicBezTo>
                  <a:pt x="3513" y="10750"/>
                  <a:pt x="3430" y="10791"/>
                  <a:pt x="3347" y="10812"/>
                </a:cubicBezTo>
                <a:cubicBezTo>
                  <a:pt x="3274" y="10760"/>
                  <a:pt x="3202" y="10718"/>
                  <a:pt x="3129" y="10667"/>
                </a:cubicBezTo>
                <a:cubicBezTo>
                  <a:pt x="3088" y="10656"/>
                  <a:pt x="3046" y="10646"/>
                  <a:pt x="3016" y="10615"/>
                </a:cubicBezTo>
                <a:cubicBezTo>
                  <a:pt x="2974" y="10584"/>
                  <a:pt x="2953" y="10522"/>
                  <a:pt x="2974" y="10480"/>
                </a:cubicBezTo>
                <a:cubicBezTo>
                  <a:pt x="2943" y="10480"/>
                  <a:pt x="2912" y="10490"/>
                  <a:pt x="2871" y="10490"/>
                </a:cubicBezTo>
                <a:cubicBezTo>
                  <a:pt x="2839" y="10408"/>
                  <a:pt x="2798" y="10345"/>
                  <a:pt x="2808" y="10253"/>
                </a:cubicBezTo>
                <a:cubicBezTo>
                  <a:pt x="2777" y="10242"/>
                  <a:pt x="2746" y="10232"/>
                  <a:pt x="2715" y="10211"/>
                </a:cubicBezTo>
                <a:cubicBezTo>
                  <a:pt x="2694" y="10180"/>
                  <a:pt x="2694" y="10128"/>
                  <a:pt x="2715" y="10117"/>
                </a:cubicBezTo>
                <a:cubicBezTo>
                  <a:pt x="2694" y="10117"/>
                  <a:pt x="2663" y="10117"/>
                  <a:pt x="2632" y="10128"/>
                </a:cubicBezTo>
                <a:cubicBezTo>
                  <a:pt x="2643" y="10066"/>
                  <a:pt x="2643" y="10014"/>
                  <a:pt x="2653" y="9952"/>
                </a:cubicBezTo>
                <a:lnTo>
                  <a:pt x="2653" y="9952"/>
                </a:lnTo>
                <a:cubicBezTo>
                  <a:pt x="2618" y="9963"/>
                  <a:pt x="2606" y="9978"/>
                  <a:pt x="2596" y="9978"/>
                </a:cubicBezTo>
                <a:cubicBezTo>
                  <a:pt x="2589" y="9978"/>
                  <a:pt x="2583" y="9969"/>
                  <a:pt x="2570" y="9942"/>
                </a:cubicBezTo>
                <a:cubicBezTo>
                  <a:pt x="2528" y="9931"/>
                  <a:pt x="2487" y="9921"/>
                  <a:pt x="2456" y="9900"/>
                </a:cubicBezTo>
                <a:cubicBezTo>
                  <a:pt x="2435" y="9900"/>
                  <a:pt x="2415" y="9889"/>
                  <a:pt x="2394" y="9879"/>
                </a:cubicBezTo>
                <a:cubicBezTo>
                  <a:pt x="2352" y="9827"/>
                  <a:pt x="2383" y="9744"/>
                  <a:pt x="2415" y="9682"/>
                </a:cubicBezTo>
                <a:lnTo>
                  <a:pt x="2415" y="9682"/>
                </a:lnTo>
                <a:cubicBezTo>
                  <a:pt x="2393" y="9689"/>
                  <a:pt x="2367" y="9694"/>
                  <a:pt x="2343" y="9694"/>
                </a:cubicBezTo>
                <a:cubicBezTo>
                  <a:pt x="2298" y="9694"/>
                  <a:pt x="2259" y="9678"/>
                  <a:pt x="2259" y="9631"/>
                </a:cubicBezTo>
                <a:cubicBezTo>
                  <a:pt x="2259" y="9610"/>
                  <a:pt x="2259" y="9589"/>
                  <a:pt x="2270" y="9569"/>
                </a:cubicBezTo>
                <a:cubicBezTo>
                  <a:pt x="2280" y="9527"/>
                  <a:pt x="2311" y="9475"/>
                  <a:pt x="2332" y="9434"/>
                </a:cubicBezTo>
                <a:cubicBezTo>
                  <a:pt x="2342" y="9424"/>
                  <a:pt x="2342" y="9413"/>
                  <a:pt x="2352" y="9413"/>
                </a:cubicBezTo>
                <a:cubicBezTo>
                  <a:pt x="2355" y="9410"/>
                  <a:pt x="2358" y="9409"/>
                  <a:pt x="2361" y="9409"/>
                </a:cubicBezTo>
                <a:cubicBezTo>
                  <a:pt x="2369" y="9409"/>
                  <a:pt x="2376" y="9416"/>
                  <a:pt x="2383" y="9424"/>
                </a:cubicBezTo>
                <a:cubicBezTo>
                  <a:pt x="2445" y="9475"/>
                  <a:pt x="2518" y="9537"/>
                  <a:pt x="2580" y="9589"/>
                </a:cubicBezTo>
                <a:cubicBezTo>
                  <a:pt x="2564" y="9539"/>
                  <a:pt x="2615" y="9475"/>
                  <a:pt x="2663" y="9475"/>
                </a:cubicBezTo>
                <a:cubicBezTo>
                  <a:pt x="2674" y="9475"/>
                  <a:pt x="2684" y="9478"/>
                  <a:pt x="2694" y="9486"/>
                </a:cubicBezTo>
                <a:cubicBezTo>
                  <a:pt x="2663" y="9434"/>
                  <a:pt x="2663" y="9361"/>
                  <a:pt x="2705" y="9320"/>
                </a:cubicBezTo>
                <a:cubicBezTo>
                  <a:pt x="2715" y="9299"/>
                  <a:pt x="2725" y="9288"/>
                  <a:pt x="2735" y="9279"/>
                </a:cubicBezTo>
                <a:cubicBezTo>
                  <a:pt x="2705" y="9279"/>
                  <a:pt x="2673" y="9268"/>
                  <a:pt x="2643" y="9247"/>
                </a:cubicBezTo>
                <a:cubicBezTo>
                  <a:pt x="2601" y="9226"/>
                  <a:pt x="2570" y="9154"/>
                  <a:pt x="2590" y="9092"/>
                </a:cubicBezTo>
                <a:lnTo>
                  <a:pt x="2590" y="9092"/>
                </a:lnTo>
                <a:cubicBezTo>
                  <a:pt x="2578" y="9117"/>
                  <a:pt x="2554" y="9131"/>
                  <a:pt x="2530" y="9131"/>
                </a:cubicBezTo>
                <a:cubicBezTo>
                  <a:pt x="2515" y="9131"/>
                  <a:pt x="2499" y="9125"/>
                  <a:pt x="2487" y="9113"/>
                </a:cubicBezTo>
                <a:cubicBezTo>
                  <a:pt x="2456" y="9092"/>
                  <a:pt x="2445" y="9040"/>
                  <a:pt x="2466" y="8998"/>
                </a:cubicBezTo>
                <a:cubicBezTo>
                  <a:pt x="2477" y="8968"/>
                  <a:pt x="2507" y="8936"/>
                  <a:pt x="2507" y="8906"/>
                </a:cubicBezTo>
                <a:cubicBezTo>
                  <a:pt x="2498" y="8874"/>
                  <a:pt x="2456" y="8853"/>
                  <a:pt x="2445" y="8823"/>
                </a:cubicBezTo>
                <a:cubicBezTo>
                  <a:pt x="2425" y="8770"/>
                  <a:pt x="2487" y="8729"/>
                  <a:pt x="2539" y="8729"/>
                </a:cubicBezTo>
                <a:cubicBezTo>
                  <a:pt x="2590" y="8719"/>
                  <a:pt x="2653" y="8729"/>
                  <a:pt x="2673" y="8678"/>
                </a:cubicBezTo>
                <a:lnTo>
                  <a:pt x="2673" y="8678"/>
                </a:lnTo>
                <a:cubicBezTo>
                  <a:pt x="2656" y="8690"/>
                  <a:pt x="2635" y="8696"/>
                  <a:pt x="2615" y="8696"/>
                </a:cubicBezTo>
                <a:cubicBezTo>
                  <a:pt x="2551" y="8696"/>
                  <a:pt x="2484" y="8641"/>
                  <a:pt x="2477" y="8563"/>
                </a:cubicBezTo>
                <a:cubicBezTo>
                  <a:pt x="2477" y="8533"/>
                  <a:pt x="2477" y="8501"/>
                  <a:pt x="2466" y="8480"/>
                </a:cubicBezTo>
                <a:cubicBezTo>
                  <a:pt x="2445" y="8460"/>
                  <a:pt x="2415" y="8460"/>
                  <a:pt x="2394" y="8460"/>
                </a:cubicBezTo>
                <a:cubicBezTo>
                  <a:pt x="2342" y="8450"/>
                  <a:pt x="2290" y="8408"/>
                  <a:pt x="2270" y="8356"/>
                </a:cubicBezTo>
                <a:cubicBezTo>
                  <a:pt x="2259" y="8325"/>
                  <a:pt x="2270" y="8284"/>
                  <a:pt x="2280" y="8252"/>
                </a:cubicBezTo>
                <a:lnTo>
                  <a:pt x="2280" y="8252"/>
                </a:lnTo>
                <a:cubicBezTo>
                  <a:pt x="2272" y="8255"/>
                  <a:pt x="2264" y="8256"/>
                  <a:pt x="2255" y="8256"/>
                </a:cubicBezTo>
                <a:cubicBezTo>
                  <a:pt x="2226" y="8256"/>
                  <a:pt x="2192" y="8242"/>
                  <a:pt x="2176" y="8211"/>
                </a:cubicBezTo>
                <a:cubicBezTo>
                  <a:pt x="2147" y="8162"/>
                  <a:pt x="2173" y="8075"/>
                  <a:pt x="2229" y="8058"/>
                </a:cubicBezTo>
                <a:lnTo>
                  <a:pt x="2229" y="8058"/>
                </a:lnTo>
                <a:cubicBezTo>
                  <a:pt x="2192" y="8066"/>
                  <a:pt x="2163" y="8067"/>
                  <a:pt x="2125" y="8077"/>
                </a:cubicBezTo>
                <a:cubicBezTo>
                  <a:pt x="2155" y="8004"/>
                  <a:pt x="2197" y="7932"/>
                  <a:pt x="2228" y="7859"/>
                </a:cubicBezTo>
                <a:lnTo>
                  <a:pt x="2228" y="7859"/>
                </a:lnTo>
                <a:cubicBezTo>
                  <a:pt x="2207" y="7869"/>
                  <a:pt x="2181" y="7874"/>
                  <a:pt x="2156" y="7874"/>
                </a:cubicBezTo>
                <a:cubicBezTo>
                  <a:pt x="2130" y="7874"/>
                  <a:pt x="2104" y="7869"/>
                  <a:pt x="2083" y="7859"/>
                </a:cubicBezTo>
                <a:lnTo>
                  <a:pt x="2093" y="7849"/>
                </a:lnTo>
                <a:cubicBezTo>
                  <a:pt x="2031" y="7776"/>
                  <a:pt x="2021" y="7672"/>
                  <a:pt x="2062" y="7589"/>
                </a:cubicBezTo>
                <a:cubicBezTo>
                  <a:pt x="2072" y="7559"/>
                  <a:pt x="2083" y="7538"/>
                  <a:pt x="2083" y="7517"/>
                </a:cubicBezTo>
                <a:cubicBezTo>
                  <a:pt x="2083" y="7486"/>
                  <a:pt x="2072" y="7465"/>
                  <a:pt x="2062" y="7444"/>
                </a:cubicBezTo>
                <a:cubicBezTo>
                  <a:pt x="2031" y="7372"/>
                  <a:pt x="2042" y="7278"/>
                  <a:pt x="2093" y="7216"/>
                </a:cubicBezTo>
                <a:lnTo>
                  <a:pt x="2093" y="7216"/>
                </a:lnTo>
                <a:cubicBezTo>
                  <a:pt x="2090" y="7217"/>
                  <a:pt x="2087" y="7217"/>
                  <a:pt x="2083" y="7217"/>
                </a:cubicBezTo>
                <a:cubicBezTo>
                  <a:pt x="2029" y="7217"/>
                  <a:pt x="2011" y="7129"/>
                  <a:pt x="2021" y="7061"/>
                </a:cubicBezTo>
                <a:lnTo>
                  <a:pt x="2021" y="7061"/>
                </a:lnTo>
                <a:cubicBezTo>
                  <a:pt x="2000" y="7113"/>
                  <a:pt x="1969" y="7154"/>
                  <a:pt x="1948" y="7206"/>
                </a:cubicBezTo>
                <a:cubicBezTo>
                  <a:pt x="1917" y="7165"/>
                  <a:pt x="1897" y="7113"/>
                  <a:pt x="1876" y="7050"/>
                </a:cubicBezTo>
                <a:lnTo>
                  <a:pt x="1876" y="7050"/>
                </a:lnTo>
                <a:cubicBezTo>
                  <a:pt x="1897" y="7113"/>
                  <a:pt x="1897" y="7175"/>
                  <a:pt x="1876" y="7227"/>
                </a:cubicBezTo>
                <a:cubicBezTo>
                  <a:pt x="1897" y="7248"/>
                  <a:pt x="1927" y="7278"/>
                  <a:pt x="1938" y="7310"/>
                </a:cubicBezTo>
                <a:cubicBezTo>
                  <a:pt x="1947" y="7348"/>
                  <a:pt x="1922" y="7394"/>
                  <a:pt x="1894" y="7394"/>
                </a:cubicBezTo>
                <a:cubicBezTo>
                  <a:pt x="1891" y="7394"/>
                  <a:pt x="1888" y="7394"/>
                  <a:pt x="1886" y="7393"/>
                </a:cubicBezTo>
                <a:lnTo>
                  <a:pt x="1886" y="7393"/>
                </a:lnTo>
                <a:cubicBezTo>
                  <a:pt x="1886" y="7527"/>
                  <a:pt x="1907" y="7662"/>
                  <a:pt x="1927" y="7796"/>
                </a:cubicBezTo>
                <a:cubicBezTo>
                  <a:pt x="1876" y="7807"/>
                  <a:pt x="1814" y="7828"/>
                  <a:pt x="1761" y="7859"/>
                </a:cubicBezTo>
                <a:cubicBezTo>
                  <a:pt x="1803" y="7911"/>
                  <a:pt x="1844" y="7962"/>
                  <a:pt x="1886" y="8004"/>
                </a:cubicBezTo>
                <a:cubicBezTo>
                  <a:pt x="1874" y="7992"/>
                  <a:pt x="1857" y="7986"/>
                  <a:pt x="1839" y="7986"/>
                </a:cubicBezTo>
                <a:cubicBezTo>
                  <a:pt x="1812" y="7986"/>
                  <a:pt x="1785" y="7999"/>
                  <a:pt x="1772" y="8024"/>
                </a:cubicBezTo>
                <a:cubicBezTo>
                  <a:pt x="1731" y="8077"/>
                  <a:pt x="1761" y="8149"/>
                  <a:pt x="1731" y="8201"/>
                </a:cubicBezTo>
                <a:cubicBezTo>
                  <a:pt x="1772" y="8242"/>
                  <a:pt x="1803" y="8315"/>
                  <a:pt x="1761" y="8377"/>
                </a:cubicBezTo>
                <a:cubicBezTo>
                  <a:pt x="1720" y="8351"/>
                  <a:pt x="1673" y="8338"/>
                  <a:pt x="1627" y="8338"/>
                </a:cubicBezTo>
                <a:cubicBezTo>
                  <a:pt x="1580" y="8338"/>
                  <a:pt x="1533" y="8351"/>
                  <a:pt x="1492" y="8377"/>
                </a:cubicBezTo>
                <a:cubicBezTo>
                  <a:pt x="1565" y="8387"/>
                  <a:pt x="1616" y="8480"/>
                  <a:pt x="1606" y="8563"/>
                </a:cubicBezTo>
                <a:cubicBezTo>
                  <a:pt x="1601" y="8553"/>
                  <a:pt x="1591" y="8548"/>
                  <a:pt x="1582" y="8548"/>
                </a:cubicBezTo>
                <a:cubicBezTo>
                  <a:pt x="1573" y="8548"/>
                  <a:pt x="1565" y="8553"/>
                  <a:pt x="1565" y="8563"/>
                </a:cubicBezTo>
                <a:cubicBezTo>
                  <a:pt x="1554" y="8615"/>
                  <a:pt x="1606" y="8636"/>
                  <a:pt x="1637" y="8646"/>
                </a:cubicBezTo>
                <a:cubicBezTo>
                  <a:pt x="1689" y="8657"/>
                  <a:pt x="1751" y="8678"/>
                  <a:pt x="1803" y="8698"/>
                </a:cubicBezTo>
                <a:cubicBezTo>
                  <a:pt x="1772" y="8740"/>
                  <a:pt x="1741" y="8791"/>
                  <a:pt x="1710" y="8843"/>
                </a:cubicBezTo>
                <a:cubicBezTo>
                  <a:pt x="1658" y="8853"/>
                  <a:pt x="1596" y="8853"/>
                  <a:pt x="1544" y="8864"/>
                </a:cubicBezTo>
                <a:cubicBezTo>
                  <a:pt x="1524" y="8812"/>
                  <a:pt x="1513" y="8750"/>
                  <a:pt x="1513" y="8698"/>
                </a:cubicBezTo>
                <a:cubicBezTo>
                  <a:pt x="1499" y="8691"/>
                  <a:pt x="1485" y="8688"/>
                  <a:pt x="1471" y="8688"/>
                </a:cubicBezTo>
                <a:cubicBezTo>
                  <a:pt x="1445" y="8688"/>
                  <a:pt x="1420" y="8701"/>
                  <a:pt x="1399" y="8729"/>
                </a:cubicBezTo>
                <a:cubicBezTo>
                  <a:pt x="1399" y="8791"/>
                  <a:pt x="1420" y="8853"/>
                  <a:pt x="1451" y="8895"/>
                </a:cubicBezTo>
                <a:cubicBezTo>
                  <a:pt x="1409" y="8926"/>
                  <a:pt x="1368" y="8957"/>
                  <a:pt x="1326" y="8978"/>
                </a:cubicBezTo>
                <a:cubicBezTo>
                  <a:pt x="1374" y="9025"/>
                  <a:pt x="1438" y="9049"/>
                  <a:pt x="1500" y="9049"/>
                </a:cubicBezTo>
                <a:cubicBezTo>
                  <a:pt x="1547" y="9049"/>
                  <a:pt x="1592" y="9036"/>
                  <a:pt x="1627" y="9009"/>
                </a:cubicBezTo>
                <a:lnTo>
                  <a:pt x="1627" y="9143"/>
                </a:lnTo>
                <a:cubicBezTo>
                  <a:pt x="1575" y="9164"/>
                  <a:pt x="1524" y="9185"/>
                  <a:pt x="1471" y="9216"/>
                </a:cubicBezTo>
                <a:cubicBezTo>
                  <a:pt x="1524" y="9247"/>
                  <a:pt x="1565" y="9279"/>
                  <a:pt x="1606" y="9320"/>
                </a:cubicBezTo>
                <a:cubicBezTo>
                  <a:pt x="1580" y="9355"/>
                  <a:pt x="1561" y="9390"/>
                  <a:pt x="1537" y="9425"/>
                </a:cubicBezTo>
                <a:lnTo>
                  <a:pt x="1537" y="9425"/>
                </a:lnTo>
                <a:cubicBezTo>
                  <a:pt x="1550" y="9412"/>
                  <a:pt x="1565" y="9407"/>
                  <a:pt x="1582" y="9407"/>
                </a:cubicBezTo>
                <a:cubicBezTo>
                  <a:pt x="1615" y="9407"/>
                  <a:pt x="1650" y="9429"/>
                  <a:pt x="1669" y="9465"/>
                </a:cubicBezTo>
                <a:cubicBezTo>
                  <a:pt x="1699" y="9527"/>
                  <a:pt x="1699" y="9599"/>
                  <a:pt x="1689" y="9672"/>
                </a:cubicBezTo>
                <a:cubicBezTo>
                  <a:pt x="1684" y="9642"/>
                  <a:pt x="1657" y="9627"/>
                  <a:pt x="1630" y="9627"/>
                </a:cubicBezTo>
                <a:cubicBezTo>
                  <a:pt x="1600" y="9627"/>
                  <a:pt x="1570" y="9645"/>
                  <a:pt x="1565" y="9682"/>
                </a:cubicBezTo>
                <a:cubicBezTo>
                  <a:pt x="1658" y="9755"/>
                  <a:pt x="1679" y="9942"/>
                  <a:pt x="1586" y="10035"/>
                </a:cubicBezTo>
                <a:cubicBezTo>
                  <a:pt x="1602" y="10023"/>
                  <a:pt x="1621" y="10018"/>
                  <a:pt x="1638" y="10018"/>
                </a:cubicBezTo>
                <a:cubicBezTo>
                  <a:pt x="1687" y="10018"/>
                  <a:pt x="1733" y="10057"/>
                  <a:pt x="1741" y="10117"/>
                </a:cubicBezTo>
                <a:cubicBezTo>
                  <a:pt x="1760" y="10186"/>
                  <a:pt x="1706" y="10263"/>
                  <a:pt x="1640" y="10263"/>
                </a:cubicBezTo>
                <a:cubicBezTo>
                  <a:pt x="1636" y="10263"/>
                  <a:pt x="1631" y="10263"/>
                  <a:pt x="1627" y="10262"/>
                </a:cubicBezTo>
                <a:cubicBezTo>
                  <a:pt x="1653" y="10220"/>
                  <a:pt x="1614" y="10162"/>
                  <a:pt x="1576" y="10162"/>
                </a:cubicBezTo>
                <a:cubicBezTo>
                  <a:pt x="1569" y="10162"/>
                  <a:pt x="1561" y="10164"/>
                  <a:pt x="1554" y="10170"/>
                </a:cubicBezTo>
                <a:cubicBezTo>
                  <a:pt x="1625" y="10190"/>
                  <a:pt x="1608" y="10346"/>
                  <a:pt x="1540" y="10346"/>
                </a:cubicBezTo>
                <a:cubicBezTo>
                  <a:pt x="1538" y="10346"/>
                  <a:pt x="1536" y="10346"/>
                  <a:pt x="1533" y="10345"/>
                </a:cubicBezTo>
                <a:cubicBezTo>
                  <a:pt x="1399" y="10253"/>
                  <a:pt x="1285" y="10128"/>
                  <a:pt x="1202" y="9983"/>
                </a:cubicBezTo>
                <a:cubicBezTo>
                  <a:pt x="1187" y="9991"/>
                  <a:pt x="1171" y="9994"/>
                  <a:pt x="1156" y="9994"/>
                </a:cubicBezTo>
                <a:cubicBezTo>
                  <a:pt x="1085" y="9994"/>
                  <a:pt x="1017" y="9923"/>
                  <a:pt x="1026" y="9838"/>
                </a:cubicBezTo>
                <a:lnTo>
                  <a:pt x="1026" y="9838"/>
                </a:lnTo>
                <a:cubicBezTo>
                  <a:pt x="974" y="9859"/>
                  <a:pt x="933" y="9879"/>
                  <a:pt x="881" y="9900"/>
                </a:cubicBezTo>
                <a:cubicBezTo>
                  <a:pt x="891" y="9807"/>
                  <a:pt x="808" y="9724"/>
                  <a:pt x="725" y="9724"/>
                </a:cubicBezTo>
                <a:cubicBezTo>
                  <a:pt x="808" y="9838"/>
                  <a:pt x="850" y="9972"/>
                  <a:pt x="840" y="10117"/>
                </a:cubicBezTo>
                <a:cubicBezTo>
                  <a:pt x="736" y="10055"/>
                  <a:pt x="632" y="9983"/>
                  <a:pt x="529" y="9921"/>
                </a:cubicBezTo>
                <a:lnTo>
                  <a:pt x="529" y="9921"/>
                </a:lnTo>
                <a:cubicBezTo>
                  <a:pt x="560" y="10097"/>
                  <a:pt x="642" y="10262"/>
                  <a:pt x="767" y="10377"/>
                </a:cubicBezTo>
                <a:cubicBezTo>
                  <a:pt x="684" y="10366"/>
                  <a:pt x="601" y="10325"/>
                  <a:pt x="539" y="10273"/>
                </a:cubicBezTo>
                <a:lnTo>
                  <a:pt x="539" y="10273"/>
                </a:lnTo>
                <a:cubicBezTo>
                  <a:pt x="570" y="10387"/>
                  <a:pt x="653" y="10470"/>
                  <a:pt x="746" y="10490"/>
                </a:cubicBezTo>
                <a:cubicBezTo>
                  <a:pt x="695" y="10490"/>
                  <a:pt x="642" y="10511"/>
                  <a:pt x="601" y="10563"/>
                </a:cubicBezTo>
                <a:cubicBezTo>
                  <a:pt x="694" y="10635"/>
                  <a:pt x="807" y="10697"/>
                  <a:pt x="921" y="10738"/>
                </a:cubicBezTo>
                <a:lnTo>
                  <a:pt x="921" y="10738"/>
                </a:lnTo>
                <a:cubicBezTo>
                  <a:pt x="905" y="10733"/>
                  <a:pt x="889" y="10730"/>
                  <a:pt x="873" y="10730"/>
                </a:cubicBezTo>
                <a:cubicBezTo>
                  <a:pt x="806" y="10730"/>
                  <a:pt x="742" y="10778"/>
                  <a:pt x="725" y="10853"/>
                </a:cubicBezTo>
                <a:cubicBezTo>
                  <a:pt x="759" y="10868"/>
                  <a:pt x="797" y="10875"/>
                  <a:pt x="835" y="10875"/>
                </a:cubicBezTo>
                <a:cubicBezTo>
                  <a:pt x="880" y="10875"/>
                  <a:pt x="925" y="10865"/>
                  <a:pt x="964" y="10843"/>
                </a:cubicBezTo>
                <a:lnTo>
                  <a:pt x="964" y="10843"/>
                </a:lnTo>
                <a:cubicBezTo>
                  <a:pt x="943" y="10905"/>
                  <a:pt x="933" y="10967"/>
                  <a:pt x="912" y="11040"/>
                </a:cubicBezTo>
                <a:cubicBezTo>
                  <a:pt x="964" y="11019"/>
                  <a:pt x="1018" y="11009"/>
                  <a:pt x="1073" y="11009"/>
                </a:cubicBezTo>
                <a:cubicBezTo>
                  <a:pt x="1127" y="11009"/>
                  <a:pt x="1182" y="11019"/>
                  <a:pt x="1233" y="11040"/>
                </a:cubicBezTo>
                <a:cubicBezTo>
                  <a:pt x="1192" y="11071"/>
                  <a:pt x="1151" y="11123"/>
                  <a:pt x="1130" y="11185"/>
                </a:cubicBezTo>
                <a:cubicBezTo>
                  <a:pt x="1140" y="11184"/>
                  <a:pt x="1150" y="11183"/>
                  <a:pt x="1160" y="11183"/>
                </a:cubicBezTo>
                <a:cubicBezTo>
                  <a:pt x="1242" y="11183"/>
                  <a:pt x="1324" y="11222"/>
                  <a:pt x="1388" y="11278"/>
                </a:cubicBezTo>
                <a:cubicBezTo>
                  <a:pt x="1326" y="11340"/>
                  <a:pt x="1275" y="11423"/>
                  <a:pt x="1264" y="11527"/>
                </a:cubicBezTo>
                <a:cubicBezTo>
                  <a:pt x="1254" y="11506"/>
                  <a:pt x="1233" y="11496"/>
                  <a:pt x="1213" y="11496"/>
                </a:cubicBezTo>
                <a:cubicBezTo>
                  <a:pt x="1160" y="11496"/>
                  <a:pt x="1119" y="11558"/>
                  <a:pt x="1088" y="11609"/>
                </a:cubicBezTo>
                <a:cubicBezTo>
                  <a:pt x="1181" y="11662"/>
                  <a:pt x="1254" y="11724"/>
                  <a:pt x="1326" y="11796"/>
                </a:cubicBezTo>
                <a:cubicBezTo>
                  <a:pt x="1254" y="11796"/>
                  <a:pt x="1192" y="11796"/>
                  <a:pt x="1119" y="11786"/>
                </a:cubicBezTo>
                <a:lnTo>
                  <a:pt x="1119" y="11786"/>
                </a:lnTo>
                <a:cubicBezTo>
                  <a:pt x="1130" y="11848"/>
                  <a:pt x="1130" y="11900"/>
                  <a:pt x="1140" y="11952"/>
                </a:cubicBezTo>
                <a:cubicBezTo>
                  <a:pt x="1202" y="11952"/>
                  <a:pt x="1275" y="11982"/>
                  <a:pt x="1326" y="12035"/>
                </a:cubicBezTo>
                <a:cubicBezTo>
                  <a:pt x="1337" y="12107"/>
                  <a:pt x="1254" y="12128"/>
                  <a:pt x="1192" y="12138"/>
                </a:cubicBezTo>
                <a:cubicBezTo>
                  <a:pt x="1130" y="12148"/>
                  <a:pt x="1068" y="12252"/>
                  <a:pt x="1130" y="12273"/>
                </a:cubicBezTo>
                <a:cubicBezTo>
                  <a:pt x="1068" y="12263"/>
                  <a:pt x="1015" y="12252"/>
                  <a:pt x="964" y="12242"/>
                </a:cubicBezTo>
                <a:lnTo>
                  <a:pt x="964" y="12242"/>
                </a:lnTo>
                <a:cubicBezTo>
                  <a:pt x="974" y="12293"/>
                  <a:pt x="964" y="12355"/>
                  <a:pt x="933" y="12397"/>
                </a:cubicBezTo>
                <a:cubicBezTo>
                  <a:pt x="860" y="12335"/>
                  <a:pt x="798" y="12252"/>
                  <a:pt x="767" y="12169"/>
                </a:cubicBezTo>
                <a:cubicBezTo>
                  <a:pt x="746" y="12190"/>
                  <a:pt x="725" y="12221"/>
                  <a:pt x="725" y="12252"/>
                </a:cubicBezTo>
                <a:cubicBezTo>
                  <a:pt x="716" y="12185"/>
                  <a:pt x="652" y="12117"/>
                  <a:pt x="585" y="12117"/>
                </a:cubicBezTo>
                <a:cubicBezTo>
                  <a:pt x="580" y="12117"/>
                  <a:pt x="575" y="12117"/>
                  <a:pt x="570" y="12118"/>
                </a:cubicBezTo>
                <a:cubicBezTo>
                  <a:pt x="612" y="12200"/>
                  <a:pt x="632" y="12283"/>
                  <a:pt x="632" y="12366"/>
                </a:cubicBezTo>
                <a:cubicBezTo>
                  <a:pt x="632" y="12325"/>
                  <a:pt x="601" y="12283"/>
                  <a:pt x="570" y="12273"/>
                </a:cubicBezTo>
                <a:lnTo>
                  <a:pt x="570" y="12273"/>
                </a:lnTo>
                <a:cubicBezTo>
                  <a:pt x="580" y="12325"/>
                  <a:pt x="591" y="12387"/>
                  <a:pt x="601" y="12438"/>
                </a:cubicBezTo>
                <a:cubicBezTo>
                  <a:pt x="587" y="12442"/>
                  <a:pt x="573" y="12444"/>
                  <a:pt x="560" y="12444"/>
                </a:cubicBezTo>
                <a:cubicBezTo>
                  <a:pt x="416" y="12444"/>
                  <a:pt x="316" y="12247"/>
                  <a:pt x="259" y="12076"/>
                </a:cubicBezTo>
                <a:lnTo>
                  <a:pt x="259" y="12076"/>
                </a:lnTo>
                <a:cubicBezTo>
                  <a:pt x="197" y="12242"/>
                  <a:pt x="249" y="12438"/>
                  <a:pt x="373" y="12542"/>
                </a:cubicBezTo>
                <a:cubicBezTo>
                  <a:pt x="293" y="12582"/>
                  <a:pt x="107" y="13114"/>
                  <a:pt x="10" y="13114"/>
                </a:cubicBezTo>
                <a:cubicBezTo>
                  <a:pt x="7" y="13114"/>
                  <a:pt x="3" y="13114"/>
                  <a:pt x="0" y="13112"/>
                </a:cubicBezTo>
                <a:lnTo>
                  <a:pt x="0" y="13112"/>
                </a:lnTo>
                <a:lnTo>
                  <a:pt x="21" y="22738"/>
                </a:lnTo>
                <a:lnTo>
                  <a:pt x="33986" y="22790"/>
                </a:lnTo>
                <a:lnTo>
                  <a:pt x="33986" y="22738"/>
                </a:lnTo>
                <a:lnTo>
                  <a:pt x="53341" y="22738"/>
                </a:lnTo>
                <a:lnTo>
                  <a:pt x="53341" y="21867"/>
                </a:lnTo>
                <a:cubicBezTo>
                  <a:pt x="53310" y="21816"/>
                  <a:pt x="53310" y="21733"/>
                  <a:pt x="53351" y="21681"/>
                </a:cubicBezTo>
                <a:cubicBezTo>
                  <a:pt x="53289" y="21671"/>
                  <a:pt x="53227" y="21671"/>
                  <a:pt x="53165" y="21660"/>
                </a:cubicBezTo>
                <a:cubicBezTo>
                  <a:pt x="53154" y="21484"/>
                  <a:pt x="53227" y="21287"/>
                  <a:pt x="53351" y="21183"/>
                </a:cubicBezTo>
                <a:lnTo>
                  <a:pt x="53351" y="21183"/>
                </a:lnTo>
                <a:cubicBezTo>
                  <a:pt x="53278" y="21215"/>
                  <a:pt x="53227" y="21266"/>
                  <a:pt x="53186" y="21349"/>
                </a:cubicBezTo>
                <a:cubicBezTo>
                  <a:pt x="53206" y="21298"/>
                  <a:pt x="53227" y="21236"/>
                  <a:pt x="53216" y="21173"/>
                </a:cubicBezTo>
                <a:lnTo>
                  <a:pt x="53216" y="21173"/>
                </a:lnTo>
                <a:cubicBezTo>
                  <a:pt x="53123" y="21215"/>
                  <a:pt x="53061" y="21319"/>
                  <a:pt x="53051" y="21432"/>
                </a:cubicBezTo>
                <a:cubicBezTo>
                  <a:pt x="53041" y="21391"/>
                  <a:pt x="53041" y="21360"/>
                  <a:pt x="53041" y="21328"/>
                </a:cubicBezTo>
                <a:lnTo>
                  <a:pt x="52905" y="21464"/>
                </a:lnTo>
                <a:cubicBezTo>
                  <a:pt x="52875" y="21411"/>
                  <a:pt x="52854" y="21349"/>
                  <a:pt x="52854" y="21287"/>
                </a:cubicBezTo>
                <a:cubicBezTo>
                  <a:pt x="52843" y="21381"/>
                  <a:pt x="52802" y="21464"/>
                  <a:pt x="52750" y="21526"/>
                </a:cubicBezTo>
                <a:cubicBezTo>
                  <a:pt x="52730" y="21464"/>
                  <a:pt x="52698" y="21391"/>
                  <a:pt x="52678" y="21328"/>
                </a:cubicBezTo>
                <a:cubicBezTo>
                  <a:pt x="52636" y="21391"/>
                  <a:pt x="52605" y="21443"/>
                  <a:pt x="52564" y="21505"/>
                </a:cubicBezTo>
                <a:cubicBezTo>
                  <a:pt x="52523" y="21411"/>
                  <a:pt x="52491" y="21298"/>
                  <a:pt x="52491" y="21194"/>
                </a:cubicBezTo>
                <a:cubicBezTo>
                  <a:pt x="52491" y="21081"/>
                  <a:pt x="52552" y="20941"/>
                  <a:pt x="52633" y="20941"/>
                </a:cubicBezTo>
                <a:cubicBezTo>
                  <a:pt x="52641" y="20941"/>
                  <a:pt x="52649" y="20943"/>
                  <a:pt x="52657" y="20946"/>
                </a:cubicBezTo>
                <a:cubicBezTo>
                  <a:pt x="52688" y="20955"/>
                  <a:pt x="52719" y="20987"/>
                  <a:pt x="52740" y="21008"/>
                </a:cubicBezTo>
                <a:cubicBezTo>
                  <a:pt x="52793" y="21045"/>
                  <a:pt x="52853" y="21063"/>
                  <a:pt x="52912" y="21063"/>
                </a:cubicBezTo>
                <a:cubicBezTo>
                  <a:pt x="52967" y="21063"/>
                  <a:pt x="53021" y="21048"/>
                  <a:pt x="53071" y="21018"/>
                </a:cubicBezTo>
                <a:lnTo>
                  <a:pt x="53071" y="21018"/>
                </a:lnTo>
                <a:cubicBezTo>
                  <a:pt x="53059" y="21020"/>
                  <a:pt x="53046" y="21022"/>
                  <a:pt x="53033" y="21022"/>
                </a:cubicBezTo>
                <a:cubicBezTo>
                  <a:pt x="52991" y="21022"/>
                  <a:pt x="52945" y="21008"/>
                  <a:pt x="52905" y="20976"/>
                </a:cubicBezTo>
                <a:cubicBezTo>
                  <a:pt x="52947" y="20925"/>
                  <a:pt x="52999" y="20873"/>
                  <a:pt x="53051" y="20810"/>
                </a:cubicBezTo>
                <a:cubicBezTo>
                  <a:pt x="53017" y="20796"/>
                  <a:pt x="52982" y="20789"/>
                  <a:pt x="52946" y="20789"/>
                </a:cubicBezTo>
                <a:cubicBezTo>
                  <a:pt x="52904" y="20789"/>
                  <a:pt x="52862" y="20799"/>
                  <a:pt x="52823" y="20821"/>
                </a:cubicBezTo>
                <a:cubicBezTo>
                  <a:pt x="52856" y="20715"/>
                  <a:pt x="52953" y="20681"/>
                  <a:pt x="53059" y="20681"/>
                </a:cubicBezTo>
                <a:cubicBezTo>
                  <a:pt x="53119" y="20681"/>
                  <a:pt x="53181" y="20692"/>
                  <a:pt x="53237" y="20707"/>
                </a:cubicBezTo>
                <a:lnTo>
                  <a:pt x="53051" y="20645"/>
                </a:lnTo>
                <a:cubicBezTo>
                  <a:pt x="53133" y="20593"/>
                  <a:pt x="53175" y="20500"/>
                  <a:pt x="53186" y="20407"/>
                </a:cubicBezTo>
                <a:cubicBezTo>
                  <a:pt x="53289" y="20375"/>
                  <a:pt x="53382" y="20313"/>
                  <a:pt x="53476" y="20251"/>
                </a:cubicBezTo>
                <a:lnTo>
                  <a:pt x="53476" y="20251"/>
                </a:lnTo>
                <a:cubicBezTo>
                  <a:pt x="53393" y="20272"/>
                  <a:pt x="53320" y="20303"/>
                  <a:pt x="53237" y="20324"/>
                </a:cubicBezTo>
                <a:cubicBezTo>
                  <a:pt x="53248" y="20272"/>
                  <a:pt x="53269" y="20230"/>
                  <a:pt x="53278" y="20179"/>
                </a:cubicBezTo>
                <a:lnTo>
                  <a:pt x="53278" y="20179"/>
                </a:lnTo>
                <a:cubicBezTo>
                  <a:pt x="53133" y="20189"/>
                  <a:pt x="52999" y="20262"/>
                  <a:pt x="52916" y="20386"/>
                </a:cubicBezTo>
                <a:cubicBezTo>
                  <a:pt x="52947" y="20324"/>
                  <a:pt x="52978" y="20262"/>
                  <a:pt x="53020" y="20200"/>
                </a:cubicBezTo>
                <a:lnTo>
                  <a:pt x="53020" y="20200"/>
                </a:lnTo>
                <a:cubicBezTo>
                  <a:pt x="52885" y="20241"/>
                  <a:pt x="52792" y="20396"/>
                  <a:pt x="52781" y="20552"/>
                </a:cubicBezTo>
                <a:cubicBezTo>
                  <a:pt x="52740" y="20531"/>
                  <a:pt x="52688" y="20510"/>
                  <a:pt x="52647" y="20490"/>
                </a:cubicBezTo>
                <a:lnTo>
                  <a:pt x="52647" y="20490"/>
                </a:lnTo>
                <a:cubicBezTo>
                  <a:pt x="52678" y="20520"/>
                  <a:pt x="52688" y="20573"/>
                  <a:pt x="52678" y="20614"/>
                </a:cubicBezTo>
                <a:cubicBezTo>
                  <a:pt x="52654" y="20641"/>
                  <a:pt x="52622" y="20654"/>
                  <a:pt x="52589" y="20654"/>
                </a:cubicBezTo>
                <a:cubicBezTo>
                  <a:pt x="52538" y="20654"/>
                  <a:pt x="52487" y="20624"/>
                  <a:pt x="52464" y="20573"/>
                </a:cubicBezTo>
                <a:lnTo>
                  <a:pt x="52464" y="20573"/>
                </a:lnTo>
                <a:cubicBezTo>
                  <a:pt x="52482" y="20623"/>
                  <a:pt x="52489" y="20680"/>
                  <a:pt x="52460" y="20728"/>
                </a:cubicBezTo>
                <a:cubicBezTo>
                  <a:pt x="52449" y="20749"/>
                  <a:pt x="52424" y="20763"/>
                  <a:pt x="52399" y="20763"/>
                </a:cubicBezTo>
                <a:cubicBezTo>
                  <a:pt x="52377" y="20763"/>
                  <a:pt x="52356" y="20752"/>
                  <a:pt x="52346" y="20728"/>
                </a:cubicBezTo>
                <a:lnTo>
                  <a:pt x="52346" y="20728"/>
                </a:lnTo>
                <a:cubicBezTo>
                  <a:pt x="52357" y="20810"/>
                  <a:pt x="52305" y="20904"/>
                  <a:pt x="52232" y="20914"/>
                </a:cubicBezTo>
                <a:cubicBezTo>
                  <a:pt x="52228" y="20915"/>
                  <a:pt x="52223" y="20915"/>
                  <a:pt x="52218" y="20915"/>
                </a:cubicBezTo>
                <a:cubicBezTo>
                  <a:pt x="52150" y="20915"/>
                  <a:pt x="52087" y="20846"/>
                  <a:pt x="52087" y="20769"/>
                </a:cubicBezTo>
                <a:cubicBezTo>
                  <a:pt x="52095" y="20704"/>
                  <a:pt x="52147" y="20652"/>
                  <a:pt x="52199" y="20652"/>
                </a:cubicBezTo>
                <a:cubicBezTo>
                  <a:pt x="52213" y="20652"/>
                  <a:pt x="52226" y="20656"/>
                  <a:pt x="52238" y="20663"/>
                </a:cubicBezTo>
                <a:lnTo>
                  <a:pt x="52238" y="20663"/>
                </a:lnTo>
                <a:cubicBezTo>
                  <a:pt x="52189" y="20630"/>
                  <a:pt x="52150" y="20550"/>
                  <a:pt x="52180" y="20490"/>
                </a:cubicBezTo>
                <a:cubicBezTo>
                  <a:pt x="52193" y="20444"/>
                  <a:pt x="52230" y="20419"/>
                  <a:pt x="52266" y="20419"/>
                </a:cubicBezTo>
                <a:cubicBezTo>
                  <a:pt x="52288" y="20419"/>
                  <a:pt x="52310" y="20428"/>
                  <a:pt x="52325" y="20448"/>
                </a:cubicBezTo>
                <a:cubicBezTo>
                  <a:pt x="52343" y="20340"/>
                  <a:pt x="52424" y="20256"/>
                  <a:pt x="52512" y="20256"/>
                </a:cubicBezTo>
                <a:cubicBezTo>
                  <a:pt x="52526" y="20256"/>
                  <a:pt x="52539" y="20258"/>
                  <a:pt x="52553" y="20262"/>
                </a:cubicBezTo>
                <a:cubicBezTo>
                  <a:pt x="52502" y="20200"/>
                  <a:pt x="52440" y="20137"/>
                  <a:pt x="52387" y="20075"/>
                </a:cubicBezTo>
                <a:cubicBezTo>
                  <a:pt x="52502" y="20023"/>
                  <a:pt x="52605" y="19972"/>
                  <a:pt x="52719" y="19919"/>
                </a:cubicBezTo>
                <a:cubicBezTo>
                  <a:pt x="52647" y="19878"/>
                  <a:pt x="52564" y="19836"/>
                  <a:pt x="52491" y="19795"/>
                </a:cubicBezTo>
                <a:cubicBezTo>
                  <a:pt x="52481" y="19785"/>
                  <a:pt x="52460" y="19774"/>
                  <a:pt x="52450" y="19754"/>
                </a:cubicBezTo>
                <a:cubicBezTo>
                  <a:pt x="52429" y="19712"/>
                  <a:pt x="52481" y="19671"/>
                  <a:pt x="52523" y="19650"/>
                </a:cubicBezTo>
                <a:cubicBezTo>
                  <a:pt x="52615" y="19619"/>
                  <a:pt x="52698" y="19578"/>
                  <a:pt x="52792" y="19536"/>
                </a:cubicBezTo>
                <a:cubicBezTo>
                  <a:pt x="52765" y="19466"/>
                  <a:pt x="52701" y="19417"/>
                  <a:pt x="52638" y="19417"/>
                </a:cubicBezTo>
                <a:cubicBezTo>
                  <a:pt x="52637" y="19417"/>
                  <a:pt x="52637" y="19417"/>
                  <a:pt x="52636" y="19417"/>
                </a:cubicBezTo>
                <a:lnTo>
                  <a:pt x="52636" y="19417"/>
                </a:lnTo>
                <a:cubicBezTo>
                  <a:pt x="52755" y="19391"/>
                  <a:pt x="52844" y="19266"/>
                  <a:pt x="52854" y="19132"/>
                </a:cubicBezTo>
                <a:cubicBezTo>
                  <a:pt x="52802" y="19132"/>
                  <a:pt x="52750" y="19132"/>
                  <a:pt x="52698" y="19122"/>
                </a:cubicBezTo>
                <a:cubicBezTo>
                  <a:pt x="52813" y="19049"/>
                  <a:pt x="52916" y="18945"/>
                  <a:pt x="52999" y="18821"/>
                </a:cubicBezTo>
                <a:cubicBezTo>
                  <a:pt x="52975" y="18789"/>
                  <a:pt x="52939" y="18776"/>
                  <a:pt x="52900" y="18776"/>
                </a:cubicBezTo>
                <a:cubicBezTo>
                  <a:pt x="52888" y="18776"/>
                  <a:pt x="52876" y="18777"/>
                  <a:pt x="52864" y="18780"/>
                </a:cubicBezTo>
                <a:cubicBezTo>
                  <a:pt x="52833" y="18759"/>
                  <a:pt x="52854" y="18697"/>
                  <a:pt x="52875" y="18676"/>
                </a:cubicBezTo>
                <a:cubicBezTo>
                  <a:pt x="52905" y="18645"/>
                  <a:pt x="52947" y="18625"/>
                  <a:pt x="52958" y="18593"/>
                </a:cubicBezTo>
                <a:cubicBezTo>
                  <a:pt x="52991" y="18527"/>
                  <a:pt x="52924" y="18467"/>
                  <a:pt x="52865" y="18467"/>
                </a:cubicBezTo>
                <a:cubicBezTo>
                  <a:pt x="52850" y="18467"/>
                  <a:pt x="52835" y="18471"/>
                  <a:pt x="52823" y="18480"/>
                </a:cubicBezTo>
                <a:cubicBezTo>
                  <a:pt x="52781" y="18500"/>
                  <a:pt x="52760" y="18531"/>
                  <a:pt x="52740" y="18572"/>
                </a:cubicBezTo>
                <a:cubicBezTo>
                  <a:pt x="52750" y="18542"/>
                  <a:pt x="52760" y="18500"/>
                  <a:pt x="52771" y="18469"/>
                </a:cubicBezTo>
                <a:lnTo>
                  <a:pt x="52771" y="18469"/>
                </a:lnTo>
                <a:cubicBezTo>
                  <a:pt x="52647" y="18625"/>
                  <a:pt x="52543" y="18800"/>
                  <a:pt x="52481" y="19008"/>
                </a:cubicBezTo>
                <a:cubicBezTo>
                  <a:pt x="52450" y="18987"/>
                  <a:pt x="52419" y="18956"/>
                  <a:pt x="52387" y="18935"/>
                </a:cubicBezTo>
                <a:cubicBezTo>
                  <a:pt x="52367" y="18977"/>
                  <a:pt x="52346" y="19028"/>
                  <a:pt x="52325" y="19070"/>
                </a:cubicBezTo>
                <a:cubicBezTo>
                  <a:pt x="52305" y="18987"/>
                  <a:pt x="52295" y="18904"/>
                  <a:pt x="52274" y="18811"/>
                </a:cubicBezTo>
                <a:cubicBezTo>
                  <a:pt x="52222" y="18873"/>
                  <a:pt x="52159" y="18925"/>
                  <a:pt x="52108" y="18977"/>
                </a:cubicBezTo>
                <a:cubicBezTo>
                  <a:pt x="52087" y="18873"/>
                  <a:pt x="52077" y="18811"/>
                  <a:pt x="52087" y="18707"/>
                </a:cubicBezTo>
                <a:cubicBezTo>
                  <a:pt x="52087" y="18625"/>
                  <a:pt x="52097" y="18552"/>
                  <a:pt x="52097" y="18480"/>
                </a:cubicBezTo>
                <a:cubicBezTo>
                  <a:pt x="52109" y="18481"/>
                  <a:pt x="52122" y="18482"/>
                  <a:pt x="52134" y="18482"/>
                </a:cubicBezTo>
                <a:cubicBezTo>
                  <a:pt x="52197" y="18482"/>
                  <a:pt x="52263" y="18462"/>
                  <a:pt x="52315" y="18427"/>
                </a:cubicBezTo>
                <a:cubicBezTo>
                  <a:pt x="52295" y="18376"/>
                  <a:pt x="52242" y="18344"/>
                  <a:pt x="52201" y="18344"/>
                </a:cubicBezTo>
                <a:cubicBezTo>
                  <a:pt x="52263" y="18334"/>
                  <a:pt x="52284" y="18210"/>
                  <a:pt x="52222" y="18169"/>
                </a:cubicBezTo>
                <a:cubicBezTo>
                  <a:pt x="52284" y="18127"/>
                  <a:pt x="52357" y="18075"/>
                  <a:pt x="52419" y="18024"/>
                </a:cubicBezTo>
                <a:cubicBezTo>
                  <a:pt x="52398" y="18024"/>
                  <a:pt x="52377" y="17992"/>
                  <a:pt x="52387" y="17971"/>
                </a:cubicBezTo>
                <a:cubicBezTo>
                  <a:pt x="52398" y="17930"/>
                  <a:pt x="52440" y="17920"/>
                  <a:pt x="52481" y="17899"/>
                </a:cubicBezTo>
                <a:cubicBezTo>
                  <a:pt x="52553" y="17847"/>
                  <a:pt x="52553" y="17713"/>
                  <a:pt x="52491" y="17651"/>
                </a:cubicBezTo>
                <a:lnTo>
                  <a:pt x="52491" y="17651"/>
                </a:lnTo>
                <a:cubicBezTo>
                  <a:pt x="52440" y="17681"/>
                  <a:pt x="52398" y="17723"/>
                  <a:pt x="52357" y="17775"/>
                </a:cubicBezTo>
                <a:lnTo>
                  <a:pt x="52357" y="17557"/>
                </a:lnTo>
                <a:cubicBezTo>
                  <a:pt x="52346" y="17630"/>
                  <a:pt x="52315" y="17692"/>
                  <a:pt x="52263" y="17743"/>
                </a:cubicBezTo>
                <a:cubicBezTo>
                  <a:pt x="52253" y="17692"/>
                  <a:pt x="52232" y="17640"/>
                  <a:pt x="52222" y="17598"/>
                </a:cubicBezTo>
                <a:cubicBezTo>
                  <a:pt x="52222" y="17644"/>
                  <a:pt x="52188" y="17665"/>
                  <a:pt x="52149" y="17665"/>
                </a:cubicBezTo>
                <a:cubicBezTo>
                  <a:pt x="52108" y="17665"/>
                  <a:pt x="52062" y="17641"/>
                  <a:pt x="52046" y="17598"/>
                </a:cubicBezTo>
                <a:cubicBezTo>
                  <a:pt x="52014" y="17506"/>
                  <a:pt x="52056" y="17412"/>
                  <a:pt x="52108" y="17329"/>
                </a:cubicBezTo>
                <a:lnTo>
                  <a:pt x="52108" y="17329"/>
                </a:lnTo>
                <a:cubicBezTo>
                  <a:pt x="52100" y="17332"/>
                  <a:pt x="52092" y="17334"/>
                  <a:pt x="52084" y="17334"/>
                </a:cubicBezTo>
                <a:cubicBezTo>
                  <a:pt x="52041" y="17334"/>
                  <a:pt x="52003" y="17289"/>
                  <a:pt x="51994" y="17236"/>
                </a:cubicBezTo>
                <a:cubicBezTo>
                  <a:pt x="51994" y="17174"/>
                  <a:pt x="52014" y="17122"/>
                  <a:pt x="52035" y="17070"/>
                </a:cubicBezTo>
                <a:lnTo>
                  <a:pt x="52035" y="17070"/>
                </a:lnTo>
                <a:cubicBezTo>
                  <a:pt x="51994" y="17101"/>
                  <a:pt x="51963" y="17133"/>
                  <a:pt x="51922" y="17153"/>
                </a:cubicBezTo>
                <a:cubicBezTo>
                  <a:pt x="51952" y="17060"/>
                  <a:pt x="51952" y="16946"/>
                  <a:pt x="51942" y="16852"/>
                </a:cubicBezTo>
                <a:lnTo>
                  <a:pt x="51942" y="16852"/>
                </a:lnTo>
                <a:cubicBezTo>
                  <a:pt x="51797" y="16925"/>
                  <a:pt x="51735" y="17153"/>
                  <a:pt x="51818" y="17308"/>
                </a:cubicBezTo>
                <a:cubicBezTo>
                  <a:pt x="51777" y="17319"/>
                  <a:pt x="51735" y="17319"/>
                  <a:pt x="51694" y="17329"/>
                </a:cubicBezTo>
                <a:cubicBezTo>
                  <a:pt x="51756" y="17381"/>
                  <a:pt x="51766" y="17485"/>
                  <a:pt x="51724" y="17557"/>
                </a:cubicBezTo>
                <a:cubicBezTo>
                  <a:pt x="51641" y="17485"/>
                  <a:pt x="51579" y="17391"/>
                  <a:pt x="51528" y="17288"/>
                </a:cubicBezTo>
                <a:cubicBezTo>
                  <a:pt x="51496" y="17360"/>
                  <a:pt x="51486" y="17443"/>
                  <a:pt x="51496" y="17515"/>
                </a:cubicBezTo>
                <a:cubicBezTo>
                  <a:pt x="51476" y="17464"/>
                  <a:pt x="51424" y="17433"/>
                  <a:pt x="51383" y="17433"/>
                </a:cubicBezTo>
                <a:cubicBezTo>
                  <a:pt x="51341" y="17526"/>
                  <a:pt x="51393" y="17661"/>
                  <a:pt x="51486" y="17692"/>
                </a:cubicBezTo>
                <a:cubicBezTo>
                  <a:pt x="51445" y="17713"/>
                  <a:pt x="51403" y="17743"/>
                  <a:pt x="51372" y="17764"/>
                </a:cubicBezTo>
                <a:cubicBezTo>
                  <a:pt x="51445" y="17826"/>
                  <a:pt x="51507" y="17909"/>
                  <a:pt x="51558" y="18003"/>
                </a:cubicBezTo>
                <a:cubicBezTo>
                  <a:pt x="51549" y="18001"/>
                  <a:pt x="51540" y="18000"/>
                  <a:pt x="51530" y="18000"/>
                </a:cubicBezTo>
                <a:cubicBezTo>
                  <a:pt x="51488" y="18000"/>
                  <a:pt x="51447" y="18019"/>
                  <a:pt x="51413" y="18044"/>
                </a:cubicBezTo>
                <a:cubicBezTo>
                  <a:pt x="51466" y="18116"/>
                  <a:pt x="51486" y="18199"/>
                  <a:pt x="51496" y="18282"/>
                </a:cubicBezTo>
                <a:cubicBezTo>
                  <a:pt x="51483" y="18287"/>
                  <a:pt x="51470" y="18289"/>
                  <a:pt x="51456" y="18289"/>
                </a:cubicBezTo>
                <a:cubicBezTo>
                  <a:pt x="51406" y="18289"/>
                  <a:pt x="51358" y="18259"/>
                  <a:pt x="51341" y="18210"/>
                </a:cubicBezTo>
                <a:cubicBezTo>
                  <a:pt x="51321" y="18261"/>
                  <a:pt x="51310" y="18314"/>
                  <a:pt x="51289" y="18365"/>
                </a:cubicBezTo>
                <a:cubicBezTo>
                  <a:pt x="51256" y="18316"/>
                  <a:pt x="51198" y="18287"/>
                  <a:pt x="51139" y="18287"/>
                </a:cubicBezTo>
                <a:cubicBezTo>
                  <a:pt x="51123" y="18287"/>
                  <a:pt x="51108" y="18289"/>
                  <a:pt x="51093" y="18293"/>
                </a:cubicBezTo>
                <a:cubicBezTo>
                  <a:pt x="51134" y="18355"/>
                  <a:pt x="51134" y="18459"/>
                  <a:pt x="51093" y="18510"/>
                </a:cubicBezTo>
                <a:cubicBezTo>
                  <a:pt x="51144" y="18562"/>
                  <a:pt x="51196" y="18614"/>
                  <a:pt x="51258" y="18666"/>
                </a:cubicBezTo>
                <a:cubicBezTo>
                  <a:pt x="51227" y="18728"/>
                  <a:pt x="51196" y="18790"/>
                  <a:pt x="51155" y="18853"/>
                </a:cubicBezTo>
                <a:cubicBezTo>
                  <a:pt x="51238" y="18873"/>
                  <a:pt x="51331" y="18904"/>
                  <a:pt x="51383" y="18987"/>
                </a:cubicBezTo>
                <a:cubicBezTo>
                  <a:pt x="51434" y="19070"/>
                  <a:pt x="51403" y="19215"/>
                  <a:pt x="51321" y="19215"/>
                </a:cubicBezTo>
                <a:cubicBezTo>
                  <a:pt x="51300" y="19215"/>
                  <a:pt x="51283" y="19210"/>
                  <a:pt x="51266" y="19210"/>
                </a:cubicBezTo>
                <a:cubicBezTo>
                  <a:pt x="51257" y="19210"/>
                  <a:pt x="51248" y="19211"/>
                  <a:pt x="51238" y="19215"/>
                </a:cubicBezTo>
                <a:cubicBezTo>
                  <a:pt x="51217" y="19226"/>
                  <a:pt x="51196" y="19267"/>
                  <a:pt x="51217" y="19277"/>
                </a:cubicBezTo>
                <a:cubicBezTo>
                  <a:pt x="51123" y="19235"/>
                  <a:pt x="51072" y="19111"/>
                  <a:pt x="51093" y="18998"/>
                </a:cubicBezTo>
                <a:lnTo>
                  <a:pt x="51093" y="18998"/>
                </a:lnTo>
                <a:cubicBezTo>
                  <a:pt x="51067" y="19007"/>
                  <a:pt x="51042" y="19012"/>
                  <a:pt x="51017" y="19012"/>
                </a:cubicBezTo>
                <a:cubicBezTo>
                  <a:pt x="50961" y="19012"/>
                  <a:pt x="50908" y="18988"/>
                  <a:pt x="50865" y="18945"/>
                </a:cubicBezTo>
                <a:lnTo>
                  <a:pt x="50865" y="18945"/>
                </a:lnTo>
                <a:cubicBezTo>
                  <a:pt x="50885" y="18987"/>
                  <a:pt x="50895" y="19039"/>
                  <a:pt x="50895" y="19080"/>
                </a:cubicBezTo>
                <a:cubicBezTo>
                  <a:pt x="50854" y="19070"/>
                  <a:pt x="50803" y="19060"/>
                  <a:pt x="50761" y="19049"/>
                </a:cubicBezTo>
                <a:lnTo>
                  <a:pt x="50761" y="19049"/>
                </a:lnTo>
                <a:cubicBezTo>
                  <a:pt x="50761" y="19101"/>
                  <a:pt x="50782" y="19153"/>
                  <a:pt x="50812" y="19194"/>
                </a:cubicBezTo>
                <a:cubicBezTo>
                  <a:pt x="50665" y="19263"/>
                  <a:pt x="50993" y="19518"/>
                  <a:pt x="51124" y="19518"/>
                </a:cubicBezTo>
                <a:cubicBezTo>
                  <a:pt x="51132" y="19518"/>
                  <a:pt x="51138" y="19517"/>
                  <a:pt x="51144" y="19516"/>
                </a:cubicBezTo>
                <a:lnTo>
                  <a:pt x="51144" y="19516"/>
                </a:lnTo>
                <a:cubicBezTo>
                  <a:pt x="51082" y="19536"/>
                  <a:pt x="51030" y="19546"/>
                  <a:pt x="50968" y="19557"/>
                </a:cubicBezTo>
                <a:cubicBezTo>
                  <a:pt x="50968" y="19599"/>
                  <a:pt x="50999" y="19619"/>
                  <a:pt x="51020" y="19629"/>
                </a:cubicBezTo>
                <a:cubicBezTo>
                  <a:pt x="50999" y="19671"/>
                  <a:pt x="51040" y="19733"/>
                  <a:pt x="51082" y="19744"/>
                </a:cubicBezTo>
                <a:cubicBezTo>
                  <a:pt x="51123" y="19754"/>
                  <a:pt x="51176" y="19754"/>
                  <a:pt x="51206" y="19785"/>
                </a:cubicBezTo>
                <a:cubicBezTo>
                  <a:pt x="51155" y="19816"/>
                  <a:pt x="51103" y="19847"/>
                  <a:pt x="51051" y="19889"/>
                </a:cubicBezTo>
                <a:cubicBezTo>
                  <a:pt x="51123" y="19930"/>
                  <a:pt x="51196" y="19981"/>
                  <a:pt x="51268" y="20034"/>
                </a:cubicBezTo>
                <a:cubicBezTo>
                  <a:pt x="51248" y="20044"/>
                  <a:pt x="51227" y="20048"/>
                  <a:pt x="51206" y="20048"/>
                </a:cubicBezTo>
                <a:cubicBezTo>
                  <a:pt x="51121" y="20048"/>
                  <a:pt x="51033" y="19974"/>
                  <a:pt x="50958" y="19899"/>
                </a:cubicBezTo>
                <a:lnTo>
                  <a:pt x="50958" y="19899"/>
                </a:lnTo>
                <a:cubicBezTo>
                  <a:pt x="50968" y="19981"/>
                  <a:pt x="50978" y="20064"/>
                  <a:pt x="51020" y="20147"/>
                </a:cubicBezTo>
                <a:cubicBezTo>
                  <a:pt x="50968" y="20127"/>
                  <a:pt x="50916" y="20096"/>
                  <a:pt x="50885" y="20054"/>
                </a:cubicBezTo>
                <a:lnTo>
                  <a:pt x="50885" y="20054"/>
                </a:lnTo>
                <a:cubicBezTo>
                  <a:pt x="50885" y="20085"/>
                  <a:pt x="50895" y="20127"/>
                  <a:pt x="50895" y="20168"/>
                </a:cubicBezTo>
                <a:cubicBezTo>
                  <a:pt x="50875" y="20127"/>
                  <a:pt x="50854" y="20075"/>
                  <a:pt x="50833" y="20034"/>
                </a:cubicBezTo>
                <a:cubicBezTo>
                  <a:pt x="50812" y="20106"/>
                  <a:pt x="50709" y="20552"/>
                  <a:pt x="50792" y="20603"/>
                </a:cubicBezTo>
                <a:cubicBezTo>
                  <a:pt x="50709" y="20552"/>
                  <a:pt x="50647" y="20479"/>
                  <a:pt x="50595" y="20396"/>
                </a:cubicBezTo>
                <a:cubicBezTo>
                  <a:pt x="50564" y="20458"/>
                  <a:pt x="50564" y="20552"/>
                  <a:pt x="50595" y="20624"/>
                </a:cubicBezTo>
                <a:cubicBezTo>
                  <a:pt x="50575" y="20614"/>
                  <a:pt x="50564" y="20582"/>
                  <a:pt x="50543" y="20562"/>
                </a:cubicBezTo>
                <a:cubicBezTo>
                  <a:pt x="50531" y="20544"/>
                  <a:pt x="50512" y="20533"/>
                  <a:pt x="50496" y="20533"/>
                </a:cubicBezTo>
                <a:cubicBezTo>
                  <a:pt x="50485" y="20533"/>
                  <a:pt x="50475" y="20539"/>
                  <a:pt x="50471" y="20552"/>
                </a:cubicBezTo>
                <a:cubicBezTo>
                  <a:pt x="50471" y="20562"/>
                  <a:pt x="50471" y="20582"/>
                  <a:pt x="50481" y="20593"/>
                </a:cubicBezTo>
                <a:cubicBezTo>
                  <a:pt x="50492" y="20645"/>
                  <a:pt x="50502" y="20697"/>
                  <a:pt x="50522" y="20748"/>
                </a:cubicBezTo>
                <a:cubicBezTo>
                  <a:pt x="50471" y="20748"/>
                  <a:pt x="50419" y="20707"/>
                  <a:pt x="50419" y="20645"/>
                </a:cubicBezTo>
                <a:cubicBezTo>
                  <a:pt x="50419" y="20686"/>
                  <a:pt x="50409" y="20718"/>
                  <a:pt x="50398" y="20748"/>
                </a:cubicBezTo>
                <a:cubicBezTo>
                  <a:pt x="50377" y="20790"/>
                  <a:pt x="50347" y="20821"/>
                  <a:pt x="50315" y="20821"/>
                </a:cubicBezTo>
                <a:cubicBezTo>
                  <a:pt x="50284" y="20810"/>
                  <a:pt x="50264" y="20780"/>
                  <a:pt x="50274" y="20759"/>
                </a:cubicBezTo>
                <a:lnTo>
                  <a:pt x="50274" y="20759"/>
                </a:lnTo>
                <a:cubicBezTo>
                  <a:pt x="50243" y="20800"/>
                  <a:pt x="50222" y="20842"/>
                  <a:pt x="50202" y="20883"/>
                </a:cubicBezTo>
                <a:cubicBezTo>
                  <a:pt x="50160" y="20821"/>
                  <a:pt x="50139" y="20748"/>
                  <a:pt x="50129" y="20676"/>
                </a:cubicBezTo>
                <a:cubicBezTo>
                  <a:pt x="50129" y="20688"/>
                  <a:pt x="50118" y="20693"/>
                  <a:pt x="50106" y="20693"/>
                </a:cubicBezTo>
                <a:cubicBezTo>
                  <a:pt x="50096" y="20693"/>
                  <a:pt x="50086" y="20691"/>
                  <a:pt x="50077" y="20686"/>
                </a:cubicBezTo>
                <a:cubicBezTo>
                  <a:pt x="50066" y="20665"/>
                  <a:pt x="50057" y="20645"/>
                  <a:pt x="50057" y="20614"/>
                </a:cubicBezTo>
                <a:cubicBezTo>
                  <a:pt x="50036" y="20510"/>
                  <a:pt x="50057" y="20365"/>
                  <a:pt x="50119" y="20272"/>
                </a:cubicBezTo>
                <a:cubicBezTo>
                  <a:pt x="50149" y="20230"/>
                  <a:pt x="50326" y="20179"/>
                  <a:pt x="50264" y="20096"/>
                </a:cubicBezTo>
                <a:cubicBezTo>
                  <a:pt x="50357" y="20096"/>
                  <a:pt x="50439" y="20096"/>
                  <a:pt x="50533" y="20085"/>
                </a:cubicBezTo>
                <a:cubicBezTo>
                  <a:pt x="50572" y="19998"/>
                  <a:pt x="50655" y="19929"/>
                  <a:pt x="50743" y="19929"/>
                </a:cubicBezTo>
                <a:cubicBezTo>
                  <a:pt x="50749" y="19929"/>
                  <a:pt x="50755" y="19929"/>
                  <a:pt x="50761" y="19930"/>
                </a:cubicBezTo>
                <a:cubicBezTo>
                  <a:pt x="50709" y="19919"/>
                  <a:pt x="50667" y="19899"/>
                  <a:pt x="50616" y="19889"/>
                </a:cubicBezTo>
                <a:cubicBezTo>
                  <a:pt x="50637" y="19847"/>
                  <a:pt x="50667" y="19795"/>
                  <a:pt x="50699" y="19764"/>
                </a:cubicBezTo>
                <a:lnTo>
                  <a:pt x="50699" y="19764"/>
                </a:lnTo>
                <a:cubicBezTo>
                  <a:pt x="50647" y="19785"/>
                  <a:pt x="50585" y="19795"/>
                  <a:pt x="50533" y="19816"/>
                </a:cubicBezTo>
                <a:cubicBezTo>
                  <a:pt x="50543" y="19754"/>
                  <a:pt x="50543" y="19702"/>
                  <a:pt x="50554" y="19640"/>
                </a:cubicBezTo>
                <a:cubicBezTo>
                  <a:pt x="50529" y="19640"/>
                  <a:pt x="50504" y="19653"/>
                  <a:pt x="50480" y="19653"/>
                </a:cubicBezTo>
                <a:cubicBezTo>
                  <a:pt x="50473" y="19653"/>
                  <a:pt x="50467" y="19652"/>
                  <a:pt x="50460" y="19650"/>
                </a:cubicBezTo>
                <a:cubicBezTo>
                  <a:pt x="50481" y="19588"/>
                  <a:pt x="50502" y="19536"/>
                  <a:pt x="50522" y="19484"/>
                </a:cubicBezTo>
                <a:cubicBezTo>
                  <a:pt x="50533" y="19443"/>
                  <a:pt x="50543" y="19401"/>
                  <a:pt x="50512" y="19371"/>
                </a:cubicBezTo>
                <a:cubicBezTo>
                  <a:pt x="50506" y="19362"/>
                  <a:pt x="50498" y="19358"/>
                  <a:pt x="50489" y="19358"/>
                </a:cubicBezTo>
                <a:cubicBezTo>
                  <a:pt x="50457" y="19358"/>
                  <a:pt x="50414" y="19412"/>
                  <a:pt x="50398" y="19453"/>
                </a:cubicBezTo>
                <a:cubicBezTo>
                  <a:pt x="50409" y="19381"/>
                  <a:pt x="50388" y="19308"/>
                  <a:pt x="50347" y="19267"/>
                </a:cubicBezTo>
                <a:cubicBezTo>
                  <a:pt x="50347" y="19318"/>
                  <a:pt x="50336" y="19371"/>
                  <a:pt x="50326" y="19433"/>
                </a:cubicBezTo>
                <a:cubicBezTo>
                  <a:pt x="50317" y="19392"/>
                  <a:pt x="50284" y="19364"/>
                  <a:pt x="50250" y="19364"/>
                </a:cubicBezTo>
                <a:cubicBezTo>
                  <a:pt x="50241" y="19364"/>
                  <a:pt x="50231" y="19366"/>
                  <a:pt x="50222" y="19371"/>
                </a:cubicBezTo>
                <a:cubicBezTo>
                  <a:pt x="50196" y="19396"/>
                  <a:pt x="50192" y="19458"/>
                  <a:pt x="50215" y="19490"/>
                </a:cubicBezTo>
                <a:lnTo>
                  <a:pt x="50215" y="19490"/>
                </a:lnTo>
                <a:cubicBezTo>
                  <a:pt x="50200" y="19479"/>
                  <a:pt x="50185" y="19474"/>
                  <a:pt x="50170" y="19474"/>
                </a:cubicBezTo>
                <a:cubicBezTo>
                  <a:pt x="50170" y="19516"/>
                  <a:pt x="50181" y="19557"/>
                  <a:pt x="50181" y="19599"/>
                </a:cubicBezTo>
                <a:cubicBezTo>
                  <a:pt x="50181" y="19629"/>
                  <a:pt x="50181" y="19661"/>
                  <a:pt x="50160" y="19671"/>
                </a:cubicBezTo>
                <a:cubicBezTo>
                  <a:pt x="50155" y="19674"/>
                  <a:pt x="50150" y="19675"/>
                  <a:pt x="50146" y="19675"/>
                </a:cubicBezTo>
                <a:cubicBezTo>
                  <a:pt x="50120" y="19675"/>
                  <a:pt x="50098" y="19632"/>
                  <a:pt x="50098" y="19588"/>
                </a:cubicBezTo>
                <a:cubicBezTo>
                  <a:pt x="50087" y="19526"/>
                  <a:pt x="50077" y="19453"/>
                  <a:pt x="50066" y="19391"/>
                </a:cubicBezTo>
                <a:cubicBezTo>
                  <a:pt x="50066" y="19371"/>
                  <a:pt x="50057" y="19350"/>
                  <a:pt x="50046" y="19339"/>
                </a:cubicBezTo>
                <a:cubicBezTo>
                  <a:pt x="50025" y="19339"/>
                  <a:pt x="50015" y="19360"/>
                  <a:pt x="50004" y="19371"/>
                </a:cubicBezTo>
                <a:cubicBezTo>
                  <a:pt x="49974" y="19433"/>
                  <a:pt x="49963" y="19484"/>
                  <a:pt x="49942" y="19546"/>
                </a:cubicBezTo>
                <a:cubicBezTo>
                  <a:pt x="49932" y="19484"/>
                  <a:pt x="49901" y="19433"/>
                  <a:pt x="49859" y="19391"/>
                </a:cubicBezTo>
                <a:lnTo>
                  <a:pt x="49859" y="19391"/>
                </a:lnTo>
                <a:cubicBezTo>
                  <a:pt x="49839" y="19453"/>
                  <a:pt x="49849" y="19536"/>
                  <a:pt x="49891" y="19599"/>
                </a:cubicBezTo>
                <a:lnTo>
                  <a:pt x="49797" y="19536"/>
                </a:lnTo>
                <a:lnTo>
                  <a:pt x="49797" y="19536"/>
                </a:lnTo>
                <a:cubicBezTo>
                  <a:pt x="49797" y="19588"/>
                  <a:pt x="49808" y="19650"/>
                  <a:pt x="49829" y="19691"/>
                </a:cubicBezTo>
                <a:lnTo>
                  <a:pt x="49797" y="19691"/>
                </a:lnTo>
                <a:cubicBezTo>
                  <a:pt x="49808" y="19742"/>
                  <a:pt x="49828" y="19783"/>
                  <a:pt x="49848" y="19833"/>
                </a:cubicBezTo>
                <a:lnTo>
                  <a:pt x="49848" y="19833"/>
                </a:lnTo>
                <a:cubicBezTo>
                  <a:pt x="49840" y="19815"/>
                  <a:pt x="49821" y="19805"/>
                  <a:pt x="49804" y="19805"/>
                </a:cubicBezTo>
                <a:cubicBezTo>
                  <a:pt x="49793" y="19805"/>
                  <a:pt x="49784" y="19808"/>
                  <a:pt x="49776" y="19816"/>
                </a:cubicBezTo>
                <a:cubicBezTo>
                  <a:pt x="49818" y="19857"/>
                  <a:pt x="49787" y="19940"/>
                  <a:pt x="49735" y="19951"/>
                </a:cubicBezTo>
                <a:cubicBezTo>
                  <a:pt x="49683" y="19951"/>
                  <a:pt x="49642" y="19878"/>
                  <a:pt x="49663" y="19826"/>
                </a:cubicBezTo>
                <a:lnTo>
                  <a:pt x="49663" y="19826"/>
                </a:lnTo>
                <a:cubicBezTo>
                  <a:pt x="49652" y="19837"/>
                  <a:pt x="49640" y="19842"/>
                  <a:pt x="49628" y="19842"/>
                </a:cubicBezTo>
                <a:cubicBezTo>
                  <a:pt x="49605" y="19842"/>
                  <a:pt x="49583" y="19826"/>
                  <a:pt x="49569" y="19806"/>
                </a:cubicBezTo>
                <a:cubicBezTo>
                  <a:pt x="49559" y="19764"/>
                  <a:pt x="49559" y="19723"/>
                  <a:pt x="49569" y="19691"/>
                </a:cubicBezTo>
                <a:cubicBezTo>
                  <a:pt x="49601" y="19536"/>
                  <a:pt x="49611" y="19381"/>
                  <a:pt x="49673" y="19246"/>
                </a:cubicBezTo>
                <a:cubicBezTo>
                  <a:pt x="49698" y="19197"/>
                  <a:pt x="49742" y="19154"/>
                  <a:pt x="49780" y="19154"/>
                </a:cubicBezTo>
                <a:cubicBezTo>
                  <a:pt x="49790" y="19154"/>
                  <a:pt x="49799" y="19157"/>
                  <a:pt x="49808" y="19163"/>
                </a:cubicBezTo>
                <a:cubicBezTo>
                  <a:pt x="49797" y="19143"/>
                  <a:pt x="49787" y="19122"/>
                  <a:pt x="49766" y="19101"/>
                </a:cubicBezTo>
                <a:lnTo>
                  <a:pt x="49766" y="19101"/>
                </a:lnTo>
                <a:cubicBezTo>
                  <a:pt x="49786" y="19111"/>
                  <a:pt x="49808" y="19116"/>
                  <a:pt x="49830" y="19116"/>
                </a:cubicBezTo>
                <a:cubicBezTo>
                  <a:pt x="49877" y="19116"/>
                  <a:pt x="49925" y="19095"/>
                  <a:pt x="49953" y="19060"/>
                </a:cubicBezTo>
                <a:cubicBezTo>
                  <a:pt x="49921" y="19060"/>
                  <a:pt x="49891" y="19049"/>
                  <a:pt x="49859" y="19049"/>
                </a:cubicBezTo>
                <a:lnTo>
                  <a:pt x="50046" y="18956"/>
                </a:lnTo>
                <a:cubicBezTo>
                  <a:pt x="50077" y="18945"/>
                  <a:pt x="50119" y="18894"/>
                  <a:pt x="50087" y="18873"/>
                </a:cubicBezTo>
                <a:lnTo>
                  <a:pt x="50087" y="18873"/>
                </a:lnTo>
                <a:cubicBezTo>
                  <a:pt x="50016" y="18915"/>
                  <a:pt x="49968" y="18932"/>
                  <a:pt x="49938" y="18932"/>
                </a:cubicBezTo>
                <a:cubicBezTo>
                  <a:pt x="49802" y="18932"/>
                  <a:pt x="50039" y="18575"/>
                  <a:pt x="50090" y="18575"/>
                </a:cubicBezTo>
                <a:cubicBezTo>
                  <a:pt x="50093" y="18575"/>
                  <a:pt x="50095" y="18577"/>
                  <a:pt x="50097" y="18580"/>
                </a:cubicBezTo>
                <a:lnTo>
                  <a:pt x="50097" y="18580"/>
                </a:lnTo>
                <a:cubicBezTo>
                  <a:pt x="50082" y="18541"/>
                  <a:pt x="50039" y="18515"/>
                  <a:pt x="50000" y="18515"/>
                </a:cubicBezTo>
                <a:cubicBezTo>
                  <a:pt x="49978" y="18515"/>
                  <a:pt x="49957" y="18523"/>
                  <a:pt x="49942" y="18542"/>
                </a:cubicBezTo>
                <a:cubicBezTo>
                  <a:pt x="49994" y="18459"/>
                  <a:pt x="50046" y="18376"/>
                  <a:pt x="50098" y="18282"/>
                </a:cubicBezTo>
                <a:lnTo>
                  <a:pt x="50098" y="18282"/>
                </a:lnTo>
                <a:cubicBezTo>
                  <a:pt x="50025" y="18355"/>
                  <a:pt x="49942" y="18427"/>
                  <a:pt x="49859" y="18489"/>
                </a:cubicBezTo>
                <a:cubicBezTo>
                  <a:pt x="49911" y="18417"/>
                  <a:pt x="49932" y="18303"/>
                  <a:pt x="49911" y="18210"/>
                </a:cubicBezTo>
                <a:lnTo>
                  <a:pt x="49911" y="18210"/>
                </a:lnTo>
                <a:cubicBezTo>
                  <a:pt x="49839" y="18303"/>
                  <a:pt x="49766" y="18407"/>
                  <a:pt x="49693" y="18500"/>
                </a:cubicBezTo>
                <a:cubicBezTo>
                  <a:pt x="49685" y="18496"/>
                  <a:pt x="49676" y="18494"/>
                  <a:pt x="49667" y="18494"/>
                </a:cubicBezTo>
                <a:cubicBezTo>
                  <a:pt x="49611" y="18494"/>
                  <a:pt x="49553" y="18572"/>
                  <a:pt x="49580" y="18635"/>
                </a:cubicBezTo>
                <a:cubicBezTo>
                  <a:pt x="49507" y="18510"/>
                  <a:pt x="49518" y="18334"/>
                  <a:pt x="49590" y="18210"/>
                </a:cubicBezTo>
                <a:lnTo>
                  <a:pt x="49590" y="18210"/>
                </a:lnTo>
                <a:cubicBezTo>
                  <a:pt x="49581" y="18215"/>
                  <a:pt x="49571" y="18217"/>
                  <a:pt x="49560" y="18217"/>
                </a:cubicBezTo>
                <a:cubicBezTo>
                  <a:pt x="49521" y="18217"/>
                  <a:pt x="49474" y="18188"/>
                  <a:pt x="49465" y="18148"/>
                </a:cubicBezTo>
                <a:cubicBezTo>
                  <a:pt x="49445" y="18065"/>
                  <a:pt x="49486" y="17982"/>
                  <a:pt x="49518" y="17909"/>
                </a:cubicBezTo>
                <a:cubicBezTo>
                  <a:pt x="49515" y="17909"/>
                  <a:pt x="49511" y="17909"/>
                  <a:pt x="49508" y="17909"/>
                </a:cubicBezTo>
                <a:cubicBezTo>
                  <a:pt x="49438" y="17909"/>
                  <a:pt x="49379" y="18002"/>
                  <a:pt x="49401" y="18078"/>
                </a:cubicBezTo>
                <a:lnTo>
                  <a:pt x="49401" y="18078"/>
                </a:lnTo>
                <a:cubicBezTo>
                  <a:pt x="49373" y="18030"/>
                  <a:pt x="49320" y="18001"/>
                  <a:pt x="49269" y="18001"/>
                </a:cubicBezTo>
                <a:cubicBezTo>
                  <a:pt x="49243" y="18001"/>
                  <a:pt x="49218" y="18008"/>
                  <a:pt x="49196" y="18024"/>
                </a:cubicBezTo>
                <a:cubicBezTo>
                  <a:pt x="49165" y="17941"/>
                  <a:pt x="49165" y="17847"/>
                  <a:pt x="49175" y="17754"/>
                </a:cubicBezTo>
                <a:lnTo>
                  <a:pt x="49175" y="17754"/>
                </a:lnTo>
                <a:cubicBezTo>
                  <a:pt x="49167" y="17758"/>
                  <a:pt x="49160" y="17761"/>
                  <a:pt x="49155" y="17761"/>
                </a:cubicBezTo>
                <a:cubicBezTo>
                  <a:pt x="49146" y="17761"/>
                  <a:pt x="49140" y="17756"/>
                  <a:pt x="49134" y="17743"/>
                </a:cubicBezTo>
                <a:cubicBezTo>
                  <a:pt x="49020" y="17588"/>
                  <a:pt x="49424" y="17402"/>
                  <a:pt x="49497" y="17381"/>
                </a:cubicBezTo>
                <a:cubicBezTo>
                  <a:pt x="49476" y="17360"/>
                  <a:pt x="49456" y="17350"/>
                  <a:pt x="49424" y="17350"/>
                </a:cubicBezTo>
                <a:cubicBezTo>
                  <a:pt x="49456" y="17319"/>
                  <a:pt x="49465" y="17288"/>
                  <a:pt x="49476" y="17236"/>
                </a:cubicBezTo>
                <a:cubicBezTo>
                  <a:pt x="49424" y="17236"/>
                  <a:pt x="49373" y="17246"/>
                  <a:pt x="49331" y="17278"/>
                </a:cubicBezTo>
                <a:cubicBezTo>
                  <a:pt x="49352" y="17205"/>
                  <a:pt x="49362" y="17133"/>
                  <a:pt x="49341" y="17060"/>
                </a:cubicBezTo>
                <a:lnTo>
                  <a:pt x="49341" y="17060"/>
                </a:lnTo>
                <a:cubicBezTo>
                  <a:pt x="49310" y="17091"/>
                  <a:pt x="49279" y="17142"/>
                  <a:pt x="49269" y="17195"/>
                </a:cubicBezTo>
                <a:lnTo>
                  <a:pt x="49238" y="16946"/>
                </a:lnTo>
                <a:cubicBezTo>
                  <a:pt x="49217" y="16997"/>
                  <a:pt x="49207" y="17060"/>
                  <a:pt x="49186" y="17122"/>
                </a:cubicBezTo>
                <a:cubicBezTo>
                  <a:pt x="49175" y="17060"/>
                  <a:pt x="49134" y="17018"/>
                  <a:pt x="49092" y="16997"/>
                </a:cubicBezTo>
                <a:lnTo>
                  <a:pt x="49092" y="16997"/>
                </a:lnTo>
                <a:cubicBezTo>
                  <a:pt x="49092" y="17060"/>
                  <a:pt x="49103" y="17133"/>
                  <a:pt x="49103" y="17195"/>
                </a:cubicBezTo>
                <a:cubicBezTo>
                  <a:pt x="49092" y="17163"/>
                  <a:pt x="49072" y="17133"/>
                  <a:pt x="49041" y="17112"/>
                </a:cubicBezTo>
                <a:lnTo>
                  <a:pt x="49041" y="17112"/>
                </a:lnTo>
                <a:cubicBezTo>
                  <a:pt x="49041" y="17203"/>
                  <a:pt x="49081" y="17414"/>
                  <a:pt x="48977" y="17414"/>
                </a:cubicBezTo>
                <a:cubicBezTo>
                  <a:pt x="48963" y="17414"/>
                  <a:pt x="48947" y="17411"/>
                  <a:pt x="48927" y="17402"/>
                </a:cubicBezTo>
                <a:lnTo>
                  <a:pt x="48927" y="17402"/>
                </a:lnTo>
                <a:cubicBezTo>
                  <a:pt x="48947" y="17485"/>
                  <a:pt x="48979" y="17568"/>
                  <a:pt x="49000" y="17640"/>
                </a:cubicBezTo>
                <a:cubicBezTo>
                  <a:pt x="48937" y="17640"/>
                  <a:pt x="48875" y="17640"/>
                  <a:pt x="48834" y="17692"/>
                </a:cubicBezTo>
                <a:cubicBezTo>
                  <a:pt x="48813" y="17713"/>
                  <a:pt x="48813" y="17743"/>
                  <a:pt x="48823" y="17764"/>
                </a:cubicBezTo>
                <a:cubicBezTo>
                  <a:pt x="48792" y="17826"/>
                  <a:pt x="48772" y="17879"/>
                  <a:pt x="48740" y="17941"/>
                </a:cubicBezTo>
                <a:cubicBezTo>
                  <a:pt x="48748" y="17882"/>
                  <a:pt x="48729" y="17854"/>
                  <a:pt x="48699" y="17854"/>
                </a:cubicBezTo>
                <a:cubicBezTo>
                  <a:pt x="48687" y="17854"/>
                  <a:pt x="48672" y="17859"/>
                  <a:pt x="48657" y="17868"/>
                </a:cubicBezTo>
                <a:cubicBezTo>
                  <a:pt x="48657" y="17834"/>
                  <a:pt x="48644" y="17787"/>
                  <a:pt x="48617" y="17787"/>
                </a:cubicBezTo>
                <a:cubicBezTo>
                  <a:pt x="48610" y="17787"/>
                  <a:pt x="48603" y="17790"/>
                  <a:pt x="48595" y="17796"/>
                </a:cubicBezTo>
                <a:cubicBezTo>
                  <a:pt x="48595" y="17733"/>
                  <a:pt x="48606" y="17671"/>
                  <a:pt x="48606" y="17609"/>
                </a:cubicBezTo>
                <a:lnTo>
                  <a:pt x="48606" y="17609"/>
                </a:lnTo>
                <a:lnTo>
                  <a:pt x="48544" y="17640"/>
                </a:lnTo>
                <a:cubicBezTo>
                  <a:pt x="48564" y="17578"/>
                  <a:pt x="48574" y="17515"/>
                  <a:pt x="48574" y="17453"/>
                </a:cubicBezTo>
                <a:lnTo>
                  <a:pt x="48574" y="17453"/>
                </a:lnTo>
                <a:cubicBezTo>
                  <a:pt x="48533" y="17485"/>
                  <a:pt x="48492" y="17526"/>
                  <a:pt x="48450" y="17568"/>
                </a:cubicBezTo>
                <a:cubicBezTo>
                  <a:pt x="48429" y="17495"/>
                  <a:pt x="48461" y="17412"/>
                  <a:pt x="48512" y="17370"/>
                </a:cubicBezTo>
                <a:lnTo>
                  <a:pt x="48429" y="17288"/>
                </a:lnTo>
                <a:cubicBezTo>
                  <a:pt x="48471" y="17257"/>
                  <a:pt x="48512" y="17236"/>
                  <a:pt x="48554" y="17215"/>
                </a:cubicBezTo>
                <a:cubicBezTo>
                  <a:pt x="48545" y="17206"/>
                  <a:pt x="48537" y="17191"/>
                  <a:pt x="48522" y="17180"/>
                </a:cubicBezTo>
                <a:lnTo>
                  <a:pt x="48522" y="17180"/>
                </a:lnTo>
                <a:cubicBezTo>
                  <a:pt x="48541" y="17190"/>
                  <a:pt x="48562" y="17196"/>
                  <a:pt x="48583" y="17196"/>
                </a:cubicBezTo>
                <a:cubicBezTo>
                  <a:pt x="48628" y="17196"/>
                  <a:pt x="48672" y="17173"/>
                  <a:pt x="48699" y="17133"/>
                </a:cubicBezTo>
                <a:cubicBezTo>
                  <a:pt x="48668" y="17109"/>
                  <a:pt x="48636" y="17097"/>
                  <a:pt x="48605" y="17097"/>
                </a:cubicBezTo>
                <a:cubicBezTo>
                  <a:pt x="48595" y="17097"/>
                  <a:pt x="48585" y="17099"/>
                  <a:pt x="48574" y="17101"/>
                </a:cubicBezTo>
                <a:cubicBezTo>
                  <a:pt x="48627" y="17070"/>
                  <a:pt x="48678" y="17018"/>
                  <a:pt x="48699" y="16956"/>
                </a:cubicBezTo>
                <a:cubicBezTo>
                  <a:pt x="48682" y="16952"/>
                  <a:pt x="48665" y="16949"/>
                  <a:pt x="48649" y="16949"/>
                </a:cubicBezTo>
                <a:cubicBezTo>
                  <a:pt x="48625" y="16949"/>
                  <a:pt x="48603" y="16954"/>
                  <a:pt x="48585" y="16967"/>
                </a:cubicBezTo>
                <a:cubicBezTo>
                  <a:pt x="48606" y="16925"/>
                  <a:pt x="48637" y="16873"/>
                  <a:pt x="48657" y="16822"/>
                </a:cubicBezTo>
                <a:lnTo>
                  <a:pt x="48657" y="16822"/>
                </a:lnTo>
                <a:cubicBezTo>
                  <a:pt x="48585" y="16873"/>
                  <a:pt x="48492" y="16925"/>
                  <a:pt x="48409" y="16956"/>
                </a:cubicBezTo>
                <a:cubicBezTo>
                  <a:pt x="48482" y="16739"/>
                  <a:pt x="48616" y="16490"/>
                  <a:pt x="48792" y="16366"/>
                </a:cubicBezTo>
                <a:cubicBezTo>
                  <a:pt x="48769" y="16342"/>
                  <a:pt x="48739" y="16331"/>
                  <a:pt x="48709" y="16331"/>
                </a:cubicBezTo>
                <a:cubicBezTo>
                  <a:pt x="48699" y="16331"/>
                  <a:pt x="48688" y="16332"/>
                  <a:pt x="48678" y="16334"/>
                </a:cubicBezTo>
                <a:cubicBezTo>
                  <a:pt x="48678" y="16283"/>
                  <a:pt x="48689" y="16241"/>
                  <a:pt x="48710" y="16200"/>
                </a:cubicBezTo>
                <a:lnTo>
                  <a:pt x="48710" y="16200"/>
                </a:lnTo>
                <a:cubicBezTo>
                  <a:pt x="48678" y="16221"/>
                  <a:pt x="48647" y="16231"/>
                  <a:pt x="48616" y="16251"/>
                </a:cubicBezTo>
                <a:cubicBezTo>
                  <a:pt x="48616" y="16179"/>
                  <a:pt x="48595" y="16117"/>
                  <a:pt x="48574" y="16055"/>
                </a:cubicBezTo>
                <a:cubicBezTo>
                  <a:pt x="48554" y="16106"/>
                  <a:pt x="48533" y="16159"/>
                  <a:pt x="48523" y="16221"/>
                </a:cubicBezTo>
                <a:cubicBezTo>
                  <a:pt x="48523" y="16210"/>
                  <a:pt x="48461" y="16159"/>
                  <a:pt x="48450" y="16148"/>
                </a:cubicBezTo>
                <a:cubicBezTo>
                  <a:pt x="48419" y="16241"/>
                  <a:pt x="48429" y="16345"/>
                  <a:pt x="48409" y="16449"/>
                </a:cubicBezTo>
                <a:cubicBezTo>
                  <a:pt x="48409" y="16396"/>
                  <a:pt x="48388" y="16334"/>
                  <a:pt x="48337" y="16334"/>
                </a:cubicBezTo>
                <a:cubicBezTo>
                  <a:pt x="48305" y="16345"/>
                  <a:pt x="48284" y="16386"/>
                  <a:pt x="48284" y="16428"/>
                </a:cubicBezTo>
                <a:cubicBezTo>
                  <a:pt x="48233" y="16314"/>
                  <a:pt x="48233" y="16159"/>
                  <a:pt x="48295" y="16055"/>
                </a:cubicBezTo>
                <a:cubicBezTo>
                  <a:pt x="48284" y="16055"/>
                  <a:pt x="48274" y="16044"/>
                  <a:pt x="48274" y="16034"/>
                </a:cubicBezTo>
                <a:cubicBezTo>
                  <a:pt x="48254" y="15982"/>
                  <a:pt x="48284" y="15920"/>
                  <a:pt x="48264" y="15868"/>
                </a:cubicBezTo>
                <a:cubicBezTo>
                  <a:pt x="48253" y="15827"/>
                  <a:pt x="48235" y="15819"/>
                  <a:pt x="48214" y="15819"/>
                </a:cubicBezTo>
                <a:cubicBezTo>
                  <a:pt x="48202" y="15819"/>
                  <a:pt x="48189" y="15822"/>
                  <a:pt x="48176" y="15822"/>
                </a:cubicBezTo>
                <a:cubicBezTo>
                  <a:pt x="48167" y="15822"/>
                  <a:pt x="48158" y="15820"/>
                  <a:pt x="48150" y="15816"/>
                </a:cubicBezTo>
                <a:cubicBezTo>
                  <a:pt x="48067" y="15775"/>
                  <a:pt x="48056" y="15795"/>
                  <a:pt x="47994" y="15661"/>
                </a:cubicBezTo>
                <a:cubicBezTo>
                  <a:pt x="48036" y="15568"/>
                  <a:pt x="48109" y="15495"/>
                  <a:pt x="48191" y="15454"/>
                </a:cubicBezTo>
                <a:cubicBezTo>
                  <a:pt x="48212" y="15381"/>
                  <a:pt x="48243" y="15309"/>
                  <a:pt x="48264" y="15236"/>
                </a:cubicBezTo>
                <a:cubicBezTo>
                  <a:pt x="48222" y="15236"/>
                  <a:pt x="48171" y="15267"/>
                  <a:pt x="48150" y="15309"/>
                </a:cubicBezTo>
                <a:cubicBezTo>
                  <a:pt x="48171" y="15247"/>
                  <a:pt x="48191" y="15185"/>
                  <a:pt x="48201" y="15122"/>
                </a:cubicBezTo>
                <a:cubicBezTo>
                  <a:pt x="48160" y="15122"/>
                  <a:pt x="48119" y="15153"/>
                  <a:pt x="48098" y="15195"/>
                </a:cubicBezTo>
                <a:cubicBezTo>
                  <a:pt x="48119" y="15112"/>
                  <a:pt x="48119" y="15019"/>
                  <a:pt x="48098" y="14936"/>
                </a:cubicBezTo>
                <a:cubicBezTo>
                  <a:pt x="48067" y="14977"/>
                  <a:pt x="48046" y="15029"/>
                  <a:pt x="48046" y="15081"/>
                </a:cubicBezTo>
                <a:cubicBezTo>
                  <a:pt x="48026" y="15049"/>
                  <a:pt x="48015" y="15019"/>
                  <a:pt x="48005" y="14987"/>
                </a:cubicBezTo>
                <a:lnTo>
                  <a:pt x="48005" y="14987"/>
                </a:lnTo>
                <a:cubicBezTo>
                  <a:pt x="48015" y="15029"/>
                  <a:pt x="47973" y="15102"/>
                  <a:pt x="47953" y="15122"/>
                </a:cubicBezTo>
                <a:cubicBezTo>
                  <a:pt x="47891" y="14635"/>
                  <a:pt x="47922" y="14096"/>
                  <a:pt x="47870" y="13599"/>
                </a:cubicBezTo>
                <a:cubicBezTo>
                  <a:pt x="47860" y="13465"/>
                  <a:pt x="47849" y="13329"/>
                  <a:pt x="47828" y="13184"/>
                </a:cubicBezTo>
                <a:cubicBezTo>
                  <a:pt x="47777" y="13320"/>
                  <a:pt x="47766" y="13465"/>
                  <a:pt x="47756" y="13610"/>
                </a:cubicBezTo>
                <a:cubicBezTo>
                  <a:pt x="47715" y="14086"/>
                  <a:pt x="47736" y="14584"/>
                  <a:pt x="47673" y="15049"/>
                </a:cubicBezTo>
                <a:cubicBezTo>
                  <a:pt x="47590" y="15019"/>
                  <a:pt x="47600" y="14925"/>
                  <a:pt x="47590" y="14832"/>
                </a:cubicBezTo>
                <a:lnTo>
                  <a:pt x="47559" y="14987"/>
                </a:lnTo>
                <a:cubicBezTo>
                  <a:pt x="47528" y="14946"/>
                  <a:pt x="47487" y="14904"/>
                  <a:pt x="47455" y="14874"/>
                </a:cubicBezTo>
                <a:lnTo>
                  <a:pt x="47455" y="14874"/>
                </a:lnTo>
                <a:cubicBezTo>
                  <a:pt x="47445" y="14925"/>
                  <a:pt x="47455" y="14977"/>
                  <a:pt x="47476" y="15019"/>
                </a:cubicBezTo>
                <a:cubicBezTo>
                  <a:pt x="47465" y="15011"/>
                  <a:pt x="47451" y="15008"/>
                  <a:pt x="47437" y="15008"/>
                </a:cubicBezTo>
                <a:cubicBezTo>
                  <a:pt x="47411" y="15008"/>
                  <a:pt x="47382" y="15019"/>
                  <a:pt x="47363" y="15040"/>
                </a:cubicBezTo>
                <a:cubicBezTo>
                  <a:pt x="47383" y="15081"/>
                  <a:pt x="47425" y="15122"/>
                  <a:pt x="47455" y="15143"/>
                </a:cubicBezTo>
                <a:cubicBezTo>
                  <a:pt x="47435" y="15143"/>
                  <a:pt x="47404" y="15164"/>
                  <a:pt x="47393" y="15195"/>
                </a:cubicBezTo>
                <a:cubicBezTo>
                  <a:pt x="47487" y="15215"/>
                  <a:pt x="47559" y="15288"/>
                  <a:pt x="47600" y="15381"/>
                </a:cubicBezTo>
                <a:cubicBezTo>
                  <a:pt x="47570" y="15392"/>
                  <a:pt x="47549" y="15392"/>
                  <a:pt x="47518" y="15392"/>
                </a:cubicBezTo>
                <a:cubicBezTo>
                  <a:pt x="47528" y="15422"/>
                  <a:pt x="47549" y="15454"/>
                  <a:pt x="47570" y="15485"/>
                </a:cubicBezTo>
                <a:cubicBezTo>
                  <a:pt x="47580" y="15505"/>
                  <a:pt x="47590" y="15558"/>
                  <a:pt x="47570" y="15578"/>
                </a:cubicBezTo>
                <a:cubicBezTo>
                  <a:pt x="47563" y="15583"/>
                  <a:pt x="47555" y="15585"/>
                  <a:pt x="47548" y="15585"/>
                </a:cubicBezTo>
                <a:cubicBezTo>
                  <a:pt x="47521" y="15585"/>
                  <a:pt x="47495" y="15561"/>
                  <a:pt x="47487" y="15537"/>
                </a:cubicBezTo>
                <a:cubicBezTo>
                  <a:pt x="47466" y="15505"/>
                  <a:pt x="47455" y="15464"/>
                  <a:pt x="47425" y="15433"/>
                </a:cubicBezTo>
                <a:cubicBezTo>
                  <a:pt x="47425" y="15464"/>
                  <a:pt x="47414" y="15485"/>
                  <a:pt x="47404" y="15505"/>
                </a:cubicBezTo>
                <a:cubicBezTo>
                  <a:pt x="47383" y="15475"/>
                  <a:pt x="47342" y="15454"/>
                  <a:pt x="47300" y="15454"/>
                </a:cubicBezTo>
                <a:cubicBezTo>
                  <a:pt x="47310" y="15505"/>
                  <a:pt x="47331" y="15558"/>
                  <a:pt x="47363" y="15599"/>
                </a:cubicBezTo>
                <a:cubicBezTo>
                  <a:pt x="47358" y="15598"/>
                  <a:pt x="47353" y="15597"/>
                  <a:pt x="47349" y="15597"/>
                </a:cubicBezTo>
                <a:cubicBezTo>
                  <a:pt x="47313" y="15597"/>
                  <a:pt x="47280" y="15634"/>
                  <a:pt x="47280" y="15671"/>
                </a:cubicBezTo>
                <a:cubicBezTo>
                  <a:pt x="47270" y="15718"/>
                  <a:pt x="47311" y="15756"/>
                  <a:pt x="47349" y="15756"/>
                </a:cubicBezTo>
                <a:cubicBezTo>
                  <a:pt x="47353" y="15756"/>
                  <a:pt x="47358" y="15755"/>
                  <a:pt x="47363" y="15754"/>
                </a:cubicBezTo>
                <a:lnTo>
                  <a:pt x="47363" y="15754"/>
                </a:lnTo>
                <a:cubicBezTo>
                  <a:pt x="47331" y="15765"/>
                  <a:pt x="47310" y="15806"/>
                  <a:pt x="47300" y="15848"/>
                </a:cubicBezTo>
                <a:cubicBezTo>
                  <a:pt x="47342" y="15868"/>
                  <a:pt x="47383" y="15899"/>
                  <a:pt x="47435" y="15920"/>
                </a:cubicBezTo>
                <a:cubicBezTo>
                  <a:pt x="47414" y="15941"/>
                  <a:pt x="47404" y="15951"/>
                  <a:pt x="47383" y="15951"/>
                </a:cubicBezTo>
                <a:cubicBezTo>
                  <a:pt x="47445" y="16013"/>
                  <a:pt x="47508" y="16096"/>
                  <a:pt x="47538" y="16179"/>
                </a:cubicBezTo>
                <a:cubicBezTo>
                  <a:pt x="47557" y="16217"/>
                  <a:pt x="47559" y="16273"/>
                  <a:pt x="47535" y="16273"/>
                </a:cubicBezTo>
                <a:cubicBezTo>
                  <a:pt x="47533" y="16273"/>
                  <a:pt x="47531" y="16273"/>
                  <a:pt x="47528" y="16272"/>
                </a:cubicBezTo>
                <a:cubicBezTo>
                  <a:pt x="47508" y="16272"/>
                  <a:pt x="47497" y="16262"/>
                  <a:pt x="47497" y="16251"/>
                </a:cubicBezTo>
                <a:cubicBezTo>
                  <a:pt x="47445" y="16179"/>
                  <a:pt x="47404" y="16106"/>
                  <a:pt x="47363" y="16044"/>
                </a:cubicBezTo>
                <a:lnTo>
                  <a:pt x="47363" y="16044"/>
                </a:lnTo>
                <a:cubicBezTo>
                  <a:pt x="47363" y="16096"/>
                  <a:pt x="47363" y="16148"/>
                  <a:pt x="47372" y="16189"/>
                </a:cubicBezTo>
                <a:cubicBezTo>
                  <a:pt x="47352" y="16159"/>
                  <a:pt x="47321" y="16127"/>
                  <a:pt x="47280" y="16127"/>
                </a:cubicBezTo>
                <a:cubicBezTo>
                  <a:pt x="47290" y="16168"/>
                  <a:pt x="47310" y="16221"/>
                  <a:pt x="47342" y="16251"/>
                </a:cubicBezTo>
                <a:cubicBezTo>
                  <a:pt x="47337" y="16248"/>
                  <a:pt x="47332" y="16247"/>
                  <a:pt x="47327" y="16247"/>
                </a:cubicBezTo>
                <a:cubicBezTo>
                  <a:pt x="47299" y="16247"/>
                  <a:pt x="47271" y="16289"/>
                  <a:pt x="47280" y="16324"/>
                </a:cubicBezTo>
                <a:cubicBezTo>
                  <a:pt x="47280" y="16366"/>
                  <a:pt x="47310" y="16396"/>
                  <a:pt x="47342" y="16417"/>
                </a:cubicBezTo>
                <a:cubicBezTo>
                  <a:pt x="47331" y="16438"/>
                  <a:pt x="47321" y="16449"/>
                  <a:pt x="47300" y="16449"/>
                </a:cubicBezTo>
                <a:cubicBezTo>
                  <a:pt x="47310" y="16449"/>
                  <a:pt x="47538" y="16760"/>
                  <a:pt x="47580" y="16790"/>
                </a:cubicBezTo>
                <a:cubicBezTo>
                  <a:pt x="47538" y="16811"/>
                  <a:pt x="47508" y="16832"/>
                  <a:pt x="47497" y="16873"/>
                </a:cubicBezTo>
                <a:cubicBezTo>
                  <a:pt x="47489" y="16904"/>
                  <a:pt x="47517" y="16936"/>
                  <a:pt x="47540" y="16936"/>
                </a:cubicBezTo>
                <a:cubicBezTo>
                  <a:pt x="47547" y="16936"/>
                  <a:pt x="47554" y="16933"/>
                  <a:pt x="47559" y="16925"/>
                </a:cubicBezTo>
                <a:lnTo>
                  <a:pt x="47559" y="16925"/>
                </a:lnTo>
                <a:cubicBezTo>
                  <a:pt x="47579" y="17015"/>
                  <a:pt x="47537" y="17044"/>
                  <a:pt x="47481" y="17044"/>
                </a:cubicBezTo>
                <a:cubicBezTo>
                  <a:pt x="47420" y="17044"/>
                  <a:pt x="47343" y="17009"/>
                  <a:pt x="47310" y="16977"/>
                </a:cubicBezTo>
                <a:cubicBezTo>
                  <a:pt x="47227" y="16905"/>
                  <a:pt x="47124" y="16666"/>
                  <a:pt x="47103" y="16552"/>
                </a:cubicBezTo>
                <a:cubicBezTo>
                  <a:pt x="47103" y="16604"/>
                  <a:pt x="47093" y="16645"/>
                  <a:pt x="47093" y="16697"/>
                </a:cubicBezTo>
                <a:cubicBezTo>
                  <a:pt x="47052" y="16614"/>
                  <a:pt x="47010" y="16521"/>
                  <a:pt x="46958" y="16438"/>
                </a:cubicBezTo>
                <a:lnTo>
                  <a:pt x="46958" y="16438"/>
                </a:lnTo>
                <a:cubicBezTo>
                  <a:pt x="46958" y="16479"/>
                  <a:pt x="46958" y="16532"/>
                  <a:pt x="46979" y="16583"/>
                </a:cubicBezTo>
                <a:cubicBezTo>
                  <a:pt x="46927" y="16541"/>
                  <a:pt x="46865" y="16511"/>
                  <a:pt x="46813" y="16469"/>
                </a:cubicBezTo>
                <a:lnTo>
                  <a:pt x="46813" y="16469"/>
                </a:lnTo>
                <a:cubicBezTo>
                  <a:pt x="46813" y="16521"/>
                  <a:pt x="46834" y="16573"/>
                  <a:pt x="46865" y="16614"/>
                </a:cubicBezTo>
                <a:cubicBezTo>
                  <a:pt x="46843" y="16592"/>
                  <a:pt x="46812" y="16582"/>
                  <a:pt x="46779" y="16582"/>
                </a:cubicBezTo>
                <a:cubicBezTo>
                  <a:pt x="46752" y="16582"/>
                  <a:pt x="46723" y="16589"/>
                  <a:pt x="46699" y="16604"/>
                </a:cubicBezTo>
                <a:cubicBezTo>
                  <a:pt x="46741" y="16645"/>
                  <a:pt x="46782" y="16677"/>
                  <a:pt x="46813" y="16718"/>
                </a:cubicBezTo>
                <a:cubicBezTo>
                  <a:pt x="46805" y="16715"/>
                  <a:pt x="46796" y="16714"/>
                  <a:pt x="46788" y="16714"/>
                </a:cubicBezTo>
                <a:cubicBezTo>
                  <a:pt x="46765" y="16714"/>
                  <a:pt x="46743" y="16724"/>
                  <a:pt x="46720" y="16739"/>
                </a:cubicBezTo>
                <a:cubicBezTo>
                  <a:pt x="46762" y="16780"/>
                  <a:pt x="46782" y="16842"/>
                  <a:pt x="46762" y="16894"/>
                </a:cubicBezTo>
                <a:cubicBezTo>
                  <a:pt x="46709" y="16873"/>
                  <a:pt x="46658" y="16842"/>
                  <a:pt x="46606" y="16811"/>
                </a:cubicBezTo>
                <a:lnTo>
                  <a:pt x="46606" y="16811"/>
                </a:lnTo>
                <a:cubicBezTo>
                  <a:pt x="46624" y="16969"/>
                  <a:pt x="46751" y="17085"/>
                  <a:pt x="46882" y="17085"/>
                </a:cubicBezTo>
                <a:cubicBezTo>
                  <a:pt x="46897" y="17085"/>
                  <a:pt x="46912" y="17084"/>
                  <a:pt x="46927" y="17080"/>
                </a:cubicBezTo>
                <a:lnTo>
                  <a:pt x="46927" y="17080"/>
                </a:lnTo>
                <a:cubicBezTo>
                  <a:pt x="46907" y="17112"/>
                  <a:pt x="46937" y="17163"/>
                  <a:pt x="46979" y="17163"/>
                </a:cubicBezTo>
                <a:cubicBezTo>
                  <a:pt x="46990" y="17166"/>
                  <a:pt x="47000" y="17167"/>
                  <a:pt x="47011" y="17167"/>
                </a:cubicBezTo>
                <a:cubicBezTo>
                  <a:pt x="47020" y="17167"/>
                  <a:pt x="47030" y="17166"/>
                  <a:pt x="47038" y="17166"/>
                </a:cubicBezTo>
                <a:cubicBezTo>
                  <a:pt x="47056" y="17166"/>
                  <a:pt x="47072" y="17169"/>
                  <a:pt x="47082" y="17184"/>
                </a:cubicBezTo>
                <a:cubicBezTo>
                  <a:pt x="47125" y="17218"/>
                  <a:pt x="47084" y="17301"/>
                  <a:pt x="47045" y="17301"/>
                </a:cubicBezTo>
                <a:cubicBezTo>
                  <a:pt x="47040" y="17301"/>
                  <a:pt x="47034" y="17299"/>
                  <a:pt x="47029" y="17296"/>
                </a:cubicBezTo>
                <a:lnTo>
                  <a:pt x="47029" y="17296"/>
                </a:lnTo>
                <a:cubicBezTo>
                  <a:pt x="47049" y="17322"/>
                  <a:pt x="47036" y="17372"/>
                  <a:pt x="46999" y="17381"/>
                </a:cubicBezTo>
                <a:cubicBezTo>
                  <a:pt x="46994" y="17383"/>
                  <a:pt x="46989" y="17384"/>
                  <a:pt x="46984" y="17384"/>
                </a:cubicBezTo>
                <a:cubicBezTo>
                  <a:pt x="46958" y="17384"/>
                  <a:pt x="46934" y="17365"/>
                  <a:pt x="46917" y="17340"/>
                </a:cubicBezTo>
                <a:cubicBezTo>
                  <a:pt x="46897" y="17351"/>
                  <a:pt x="46875" y="17357"/>
                  <a:pt x="46853" y="17357"/>
                </a:cubicBezTo>
                <a:cubicBezTo>
                  <a:pt x="46815" y="17357"/>
                  <a:pt x="46777" y="17341"/>
                  <a:pt x="46751" y="17308"/>
                </a:cubicBezTo>
                <a:lnTo>
                  <a:pt x="46751" y="17308"/>
                </a:lnTo>
                <a:cubicBezTo>
                  <a:pt x="46751" y="17495"/>
                  <a:pt x="46896" y="17651"/>
                  <a:pt x="47052" y="17661"/>
                </a:cubicBezTo>
                <a:cubicBezTo>
                  <a:pt x="47020" y="17681"/>
                  <a:pt x="46999" y="17702"/>
                  <a:pt x="46969" y="17723"/>
                </a:cubicBezTo>
                <a:cubicBezTo>
                  <a:pt x="46979" y="17785"/>
                  <a:pt x="46990" y="17837"/>
                  <a:pt x="46999" y="17888"/>
                </a:cubicBezTo>
                <a:cubicBezTo>
                  <a:pt x="46948" y="17888"/>
                  <a:pt x="46907" y="17847"/>
                  <a:pt x="46875" y="17806"/>
                </a:cubicBezTo>
                <a:cubicBezTo>
                  <a:pt x="46869" y="17844"/>
                  <a:pt x="46836" y="17866"/>
                  <a:pt x="46803" y="17866"/>
                </a:cubicBezTo>
                <a:cubicBezTo>
                  <a:pt x="46783" y="17866"/>
                  <a:pt x="46763" y="17857"/>
                  <a:pt x="46751" y="17837"/>
                </a:cubicBezTo>
                <a:lnTo>
                  <a:pt x="46751" y="17837"/>
                </a:lnTo>
                <a:cubicBezTo>
                  <a:pt x="46741" y="17906"/>
                  <a:pt x="46769" y="17986"/>
                  <a:pt x="46826" y="18010"/>
                </a:cubicBezTo>
                <a:lnTo>
                  <a:pt x="46826" y="18010"/>
                </a:lnTo>
                <a:cubicBezTo>
                  <a:pt x="46824" y="18009"/>
                  <a:pt x="46822" y="18009"/>
                  <a:pt x="46820" y="18009"/>
                </a:cubicBezTo>
                <a:cubicBezTo>
                  <a:pt x="46788" y="18009"/>
                  <a:pt x="46775" y="18069"/>
                  <a:pt x="46803" y="18096"/>
                </a:cubicBezTo>
                <a:cubicBezTo>
                  <a:pt x="46817" y="18110"/>
                  <a:pt x="46833" y="18116"/>
                  <a:pt x="46850" y="18116"/>
                </a:cubicBezTo>
                <a:cubicBezTo>
                  <a:pt x="46866" y="18116"/>
                  <a:pt x="46883" y="18111"/>
                  <a:pt x="46900" y="18103"/>
                </a:cubicBezTo>
                <a:lnTo>
                  <a:pt x="46900" y="18103"/>
                </a:lnTo>
                <a:cubicBezTo>
                  <a:pt x="46876" y="18118"/>
                  <a:pt x="46854" y="18144"/>
                  <a:pt x="46854" y="18179"/>
                </a:cubicBezTo>
                <a:cubicBezTo>
                  <a:pt x="46907" y="18179"/>
                  <a:pt x="46948" y="18169"/>
                  <a:pt x="46999" y="18169"/>
                </a:cubicBezTo>
                <a:cubicBezTo>
                  <a:pt x="46979" y="18199"/>
                  <a:pt x="46948" y="18241"/>
                  <a:pt x="46917" y="18272"/>
                </a:cubicBezTo>
                <a:cubicBezTo>
                  <a:pt x="46979" y="18272"/>
                  <a:pt x="47031" y="18252"/>
                  <a:pt x="47082" y="18220"/>
                </a:cubicBezTo>
                <a:lnTo>
                  <a:pt x="47082" y="18220"/>
                </a:lnTo>
                <a:cubicBezTo>
                  <a:pt x="47062" y="18261"/>
                  <a:pt x="47031" y="18303"/>
                  <a:pt x="47010" y="18334"/>
                </a:cubicBezTo>
                <a:cubicBezTo>
                  <a:pt x="47026" y="18324"/>
                  <a:pt x="47046" y="18319"/>
                  <a:pt x="47067" y="18319"/>
                </a:cubicBezTo>
                <a:cubicBezTo>
                  <a:pt x="47088" y="18319"/>
                  <a:pt x="47108" y="18324"/>
                  <a:pt x="47124" y="18334"/>
                </a:cubicBezTo>
                <a:cubicBezTo>
                  <a:pt x="47082" y="18365"/>
                  <a:pt x="47031" y="18397"/>
                  <a:pt x="46990" y="18417"/>
                </a:cubicBezTo>
                <a:cubicBezTo>
                  <a:pt x="47031" y="18417"/>
                  <a:pt x="47082" y="18438"/>
                  <a:pt x="47124" y="18469"/>
                </a:cubicBezTo>
                <a:cubicBezTo>
                  <a:pt x="47093" y="18510"/>
                  <a:pt x="47052" y="18542"/>
                  <a:pt x="47020" y="18583"/>
                </a:cubicBezTo>
                <a:cubicBezTo>
                  <a:pt x="47027" y="18580"/>
                  <a:pt x="47033" y="18578"/>
                  <a:pt x="47039" y="18578"/>
                </a:cubicBezTo>
                <a:cubicBezTo>
                  <a:pt x="47094" y="18578"/>
                  <a:pt x="47138" y="18691"/>
                  <a:pt x="47082" y="18728"/>
                </a:cubicBezTo>
                <a:cubicBezTo>
                  <a:pt x="47070" y="18740"/>
                  <a:pt x="47056" y="18745"/>
                  <a:pt x="47042" y="18745"/>
                </a:cubicBezTo>
                <a:cubicBezTo>
                  <a:pt x="46995" y="18745"/>
                  <a:pt x="46945" y="18691"/>
                  <a:pt x="46957" y="18629"/>
                </a:cubicBezTo>
                <a:lnTo>
                  <a:pt x="46957" y="18629"/>
                </a:lnTo>
                <a:cubicBezTo>
                  <a:pt x="46949" y="18661"/>
                  <a:pt x="46923" y="18676"/>
                  <a:pt x="46895" y="18676"/>
                </a:cubicBezTo>
                <a:cubicBezTo>
                  <a:pt x="46882" y="18676"/>
                  <a:pt x="46867" y="18673"/>
                  <a:pt x="46854" y="18666"/>
                </a:cubicBezTo>
                <a:cubicBezTo>
                  <a:pt x="46824" y="18635"/>
                  <a:pt x="46803" y="18593"/>
                  <a:pt x="46792" y="18552"/>
                </a:cubicBezTo>
                <a:cubicBezTo>
                  <a:pt x="46782" y="18583"/>
                  <a:pt x="46782" y="18614"/>
                  <a:pt x="46772" y="18645"/>
                </a:cubicBezTo>
                <a:cubicBezTo>
                  <a:pt x="46720" y="18593"/>
                  <a:pt x="46658" y="18542"/>
                  <a:pt x="46585" y="18510"/>
                </a:cubicBezTo>
                <a:lnTo>
                  <a:pt x="46585" y="18510"/>
                </a:lnTo>
                <a:cubicBezTo>
                  <a:pt x="46596" y="18542"/>
                  <a:pt x="46617" y="18583"/>
                  <a:pt x="46626" y="18614"/>
                </a:cubicBezTo>
                <a:cubicBezTo>
                  <a:pt x="46601" y="18588"/>
                  <a:pt x="46561" y="18570"/>
                  <a:pt x="46524" y="18570"/>
                </a:cubicBezTo>
                <a:cubicBezTo>
                  <a:pt x="46517" y="18570"/>
                  <a:pt x="46509" y="18571"/>
                  <a:pt x="46502" y="18572"/>
                </a:cubicBezTo>
                <a:cubicBezTo>
                  <a:pt x="46513" y="18604"/>
                  <a:pt x="46534" y="18635"/>
                  <a:pt x="46554" y="18655"/>
                </a:cubicBezTo>
                <a:cubicBezTo>
                  <a:pt x="46523" y="18666"/>
                  <a:pt x="46492" y="18676"/>
                  <a:pt x="46471" y="18687"/>
                </a:cubicBezTo>
                <a:cubicBezTo>
                  <a:pt x="46506" y="18730"/>
                  <a:pt x="46548" y="18751"/>
                  <a:pt x="46597" y="18751"/>
                </a:cubicBezTo>
                <a:cubicBezTo>
                  <a:pt x="46607" y="18751"/>
                  <a:pt x="46616" y="18751"/>
                  <a:pt x="46626" y="18749"/>
                </a:cubicBezTo>
                <a:lnTo>
                  <a:pt x="46626" y="18749"/>
                </a:lnTo>
                <a:cubicBezTo>
                  <a:pt x="46596" y="18759"/>
                  <a:pt x="46554" y="18770"/>
                  <a:pt x="46523" y="18780"/>
                </a:cubicBezTo>
                <a:cubicBezTo>
                  <a:pt x="46575" y="18800"/>
                  <a:pt x="46617" y="18811"/>
                  <a:pt x="46658" y="18821"/>
                </a:cubicBezTo>
                <a:cubicBezTo>
                  <a:pt x="46626" y="18853"/>
                  <a:pt x="46596" y="18883"/>
                  <a:pt x="46575" y="18915"/>
                </a:cubicBezTo>
                <a:cubicBezTo>
                  <a:pt x="46606" y="18945"/>
                  <a:pt x="46658" y="18966"/>
                  <a:pt x="46709" y="18977"/>
                </a:cubicBezTo>
                <a:cubicBezTo>
                  <a:pt x="46679" y="19028"/>
                  <a:pt x="46658" y="19070"/>
                  <a:pt x="46626" y="19111"/>
                </a:cubicBezTo>
                <a:cubicBezTo>
                  <a:pt x="46668" y="19080"/>
                  <a:pt x="46709" y="19049"/>
                  <a:pt x="46762" y="19049"/>
                </a:cubicBezTo>
                <a:cubicBezTo>
                  <a:pt x="46803" y="19049"/>
                  <a:pt x="46854" y="19090"/>
                  <a:pt x="46854" y="19153"/>
                </a:cubicBezTo>
                <a:cubicBezTo>
                  <a:pt x="46854" y="19202"/>
                  <a:pt x="46809" y="19232"/>
                  <a:pt x="46764" y="19232"/>
                </a:cubicBezTo>
                <a:cubicBezTo>
                  <a:pt x="46753" y="19232"/>
                  <a:pt x="46741" y="19230"/>
                  <a:pt x="46730" y="19226"/>
                </a:cubicBezTo>
                <a:cubicBezTo>
                  <a:pt x="46679" y="19205"/>
                  <a:pt x="46647" y="19153"/>
                  <a:pt x="46617" y="19101"/>
                </a:cubicBezTo>
                <a:cubicBezTo>
                  <a:pt x="46585" y="19132"/>
                  <a:pt x="46554" y="19163"/>
                  <a:pt x="46513" y="19184"/>
                </a:cubicBezTo>
                <a:cubicBezTo>
                  <a:pt x="46451" y="19111"/>
                  <a:pt x="46399" y="19018"/>
                  <a:pt x="46368" y="18915"/>
                </a:cubicBezTo>
                <a:lnTo>
                  <a:pt x="46368" y="18915"/>
                </a:lnTo>
                <a:cubicBezTo>
                  <a:pt x="46378" y="18956"/>
                  <a:pt x="46378" y="19008"/>
                  <a:pt x="46357" y="19039"/>
                </a:cubicBezTo>
                <a:cubicBezTo>
                  <a:pt x="46316" y="19008"/>
                  <a:pt x="46264" y="18987"/>
                  <a:pt x="46202" y="18977"/>
                </a:cubicBezTo>
                <a:lnTo>
                  <a:pt x="46202" y="18977"/>
                </a:lnTo>
                <a:cubicBezTo>
                  <a:pt x="46202" y="19028"/>
                  <a:pt x="46212" y="19080"/>
                  <a:pt x="46233" y="19132"/>
                </a:cubicBezTo>
                <a:cubicBezTo>
                  <a:pt x="46191" y="19132"/>
                  <a:pt x="46150" y="19122"/>
                  <a:pt x="46108" y="19122"/>
                </a:cubicBezTo>
                <a:cubicBezTo>
                  <a:pt x="46129" y="19173"/>
                  <a:pt x="46161" y="19215"/>
                  <a:pt x="46202" y="19235"/>
                </a:cubicBezTo>
                <a:cubicBezTo>
                  <a:pt x="46171" y="19246"/>
                  <a:pt x="46129" y="19246"/>
                  <a:pt x="46088" y="19256"/>
                </a:cubicBezTo>
                <a:cubicBezTo>
                  <a:pt x="46088" y="19323"/>
                  <a:pt x="46140" y="19372"/>
                  <a:pt x="46189" y="19372"/>
                </a:cubicBezTo>
                <a:cubicBezTo>
                  <a:pt x="46193" y="19372"/>
                  <a:pt x="46198" y="19371"/>
                  <a:pt x="46202" y="19371"/>
                </a:cubicBezTo>
                <a:lnTo>
                  <a:pt x="46202" y="19371"/>
                </a:lnTo>
                <a:cubicBezTo>
                  <a:pt x="46171" y="19381"/>
                  <a:pt x="46129" y="19412"/>
                  <a:pt x="46119" y="19453"/>
                </a:cubicBezTo>
                <a:cubicBezTo>
                  <a:pt x="46181" y="19484"/>
                  <a:pt x="46243" y="19516"/>
                  <a:pt x="46295" y="19546"/>
                </a:cubicBezTo>
                <a:cubicBezTo>
                  <a:pt x="46233" y="19557"/>
                  <a:pt x="46181" y="19650"/>
                  <a:pt x="46202" y="19723"/>
                </a:cubicBezTo>
                <a:cubicBezTo>
                  <a:pt x="46253" y="19712"/>
                  <a:pt x="46295" y="19712"/>
                  <a:pt x="46347" y="19702"/>
                </a:cubicBezTo>
                <a:lnTo>
                  <a:pt x="46347" y="19702"/>
                </a:lnTo>
                <a:cubicBezTo>
                  <a:pt x="46316" y="19723"/>
                  <a:pt x="46285" y="19744"/>
                  <a:pt x="46264" y="19764"/>
                </a:cubicBezTo>
                <a:cubicBezTo>
                  <a:pt x="46295" y="19795"/>
                  <a:pt x="46306" y="19836"/>
                  <a:pt x="46306" y="19878"/>
                </a:cubicBezTo>
                <a:cubicBezTo>
                  <a:pt x="46246" y="19848"/>
                  <a:pt x="46195" y="19809"/>
                  <a:pt x="46135" y="19769"/>
                </a:cubicBezTo>
                <a:lnTo>
                  <a:pt x="46135" y="19769"/>
                </a:lnTo>
                <a:cubicBezTo>
                  <a:pt x="46152" y="19783"/>
                  <a:pt x="46159" y="19819"/>
                  <a:pt x="46150" y="19847"/>
                </a:cubicBezTo>
                <a:cubicBezTo>
                  <a:pt x="46119" y="19816"/>
                  <a:pt x="46088" y="19785"/>
                  <a:pt x="46067" y="19744"/>
                </a:cubicBezTo>
                <a:cubicBezTo>
                  <a:pt x="46060" y="19763"/>
                  <a:pt x="46036" y="19775"/>
                  <a:pt x="46014" y="19775"/>
                </a:cubicBezTo>
                <a:cubicBezTo>
                  <a:pt x="46003" y="19775"/>
                  <a:pt x="45991" y="19772"/>
                  <a:pt x="45984" y="19764"/>
                </a:cubicBezTo>
                <a:cubicBezTo>
                  <a:pt x="45953" y="19733"/>
                  <a:pt x="45943" y="19691"/>
                  <a:pt x="45933" y="19650"/>
                </a:cubicBezTo>
                <a:lnTo>
                  <a:pt x="45933" y="19650"/>
                </a:lnTo>
                <a:cubicBezTo>
                  <a:pt x="45912" y="19712"/>
                  <a:pt x="45922" y="19794"/>
                  <a:pt x="45953" y="19857"/>
                </a:cubicBezTo>
                <a:lnTo>
                  <a:pt x="45953" y="19857"/>
                </a:lnTo>
                <a:cubicBezTo>
                  <a:pt x="45941" y="19833"/>
                  <a:pt x="45922" y="19823"/>
                  <a:pt x="45904" y="19823"/>
                </a:cubicBezTo>
                <a:cubicBezTo>
                  <a:pt x="45891" y="19823"/>
                  <a:pt x="45879" y="19828"/>
                  <a:pt x="45870" y="19836"/>
                </a:cubicBezTo>
                <a:cubicBezTo>
                  <a:pt x="45912" y="19889"/>
                  <a:pt x="45963" y="19930"/>
                  <a:pt x="46016" y="19951"/>
                </a:cubicBezTo>
                <a:cubicBezTo>
                  <a:pt x="46008" y="19951"/>
                  <a:pt x="45997" y="19946"/>
                  <a:pt x="45984" y="19946"/>
                </a:cubicBezTo>
                <a:cubicBezTo>
                  <a:pt x="45977" y="19946"/>
                  <a:pt x="45970" y="19947"/>
                  <a:pt x="45963" y="19951"/>
                </a:cubicBezTo>
                <a:cubicBezTo>
                  <a:pt x="45953" y="19961"/>
                  <a:pt x="45943" y="19981"/>
                  <a:pt x="45953" y="20002"/>
                </a:cubicBezTo>
                <a:cubicBezTo>
                  <a:pt x="45953" y="20013"/>
                  <a:pt x="45963" y="20013"/>
                  <a:pt x="45974" y="20013"/>
                </a:cubicBezTo>
                <a:cubicBezTo>
                  <a:pt x="46025" y="20013"/>
                  <a:pt x="46078" y="20023"/>
                  <a:pt x="46119" y="20034"/>
                </a:cubicBezTo>
                <a:cubicBezTo>
                  <a:pt x="46088" y="20044"/>
                  <a:pt x="46067" y="20064"/>
                  <a:pt x="46036" y="20085"/>
                </a:cubicBezTo>
                <a:cubicBezTo>
                  <a:pt x="46098" y="20096"/>
                  <a:pt x="46150" y="20127"/>
                  <a:pt x="46191" y="20158"/>
                </a:cubicBezTo>
                <a:cubicBezTo>
                  <a:pt x="46150" y="20158"/>
                  <a:pt x="46108" y="20168"/>
                  <a:pt x="46067" y="20200"/>
                </a:cubicBezTo>
                <a:cubicBezTo>
                  <a:pt x="46119" y="20220"/>
                  <a:pt x="46088" y="20324"/>
                  <a:pt x="46036" y="20324"/>
                </a:cubicBezTo>
                <a:cubicBezTo>
                  <a:pt x="46032" y="20325"/>
                  <a:pt x="46028" y="20325"/>
                  <a:pt x="46023" y="20325"/>
                </a:cubicBezTo>
                <a:cubicBezTo>
                  <a:pt x="45977" y="20325"/>
                  <a:pt x="45940" y="20278"/>
                  <a:pt x="45912" y="20230"/>
                </a:cubicBezTo>
                <a:cubicBezTo>
                  <a:pt x="45860" y="20158"/>
                  <a:pt x="45818" y="20064"/>
                  <a:pt x="45788" y="19972"/>
                </a:cubicBezTo>
                <a:lnTo>
                  <a:pt x="45788" y="19972"/>
                </a:lnTo>
                <a:cubicBezTo>
                  <a:pt x="45788" y="20013"/>
                  <a:pt x="45798" y="20054"/>
                  <a:pt x="45798" y="20085"/>
                </a:cubicBezTo>
                <a:cubicBezTo>
                  <a:pt x="45767" y="20064"/>
                  <a:pt x="45725" y="20044"/>
                  <a:pt x="45694" y="20023"/>
                </a:cubicBezTo>
                <a:lnTo>
                  <a:pt x="45694" y="20023"/>
                </a:lnTo>
                <a:cubicBezTo>
                  <a:pt x="45694" y="20064"/>
                  <a:pt x="45715" y="20106"/>
                  <a:pt x="45735" y="20137"/>
                </a:cubicBezTo>
                <a:cubicBezTo>
                  <a:pt x="45729" y="20128"/>
                  <a:pt x="45721" y="20124"/>
                  <a:pt x="45714" y="20124"/>
                </a:cubicBezTo>
                <a:cubicBezTo>
                  <a:pt x="45695" y="20124"/>
                  <a:pt x="45676" y="20146"/>
                  <a:pt x="45684" y="20168"/>
                </a:cubicBezTo>
                <a:cubicBezTo>
                  <a:pt x="45694" y="20200"/>
                  <a:pt x="45715" y="20220"/>
                  <a:pt x="45746" y="20241"/>
                </a:cubicBezTo>
                <a:cubicBezTo>
                  <a:pt x="45715" y="20241"/>
                  <a:pt x="45684" y="20241"/>
                  <a:pt x="45663" y="20251"/>
                </a:cubicBezTo>
                <a:cubicBezTo>
                  <a:pt x="45684" y="20282"/>
                  <a:pt x="45705" y="20313"/>
                  <a:pt x="45715" y="20355"/>
                </a:cubicBezTo>
                <a:cubicBezTo>
                  <a:pt x="45684" y="20355"/>
                  <a:pt x="45643" y="20345"/>
                  <a:pt x="45611" y="20345"/>
                </a:cubicBezTo>
                <a:cubicBezTo>
                  <a:pt x="45632" y="20386"/>
                  <a:pt x="45652" y="20427"/>
                  <a:pt x="45673" y="20458"/>
                </a:cubicBezTo>
                <a:cubicBezTo>
                  <a:pt x="45658" y="20468"/>
                  <a:pt x="45637" y="20474"/>
                  <a:pt x="45616" y="20474"/>
                </a:cubicBezTo>
                <a:cubicBezTo>
                  <a:pt x="45596" y="20474"/>
                  <a:pt x="45575" y="20468"/>
                  <a:pt x="45560" y="20458"/>
                </a:cubicBezTo>
                <a:lnTo>
                  <a:pt x="45560" y="20458"/>
                </a:lnTo>
                <a:cubicBezTo>
                  <a:pt x="45580" y="20479"/>
                  <a:pt x="45590" y="20510"/>
                  <a:pt x="45590" y="20552"/>
                </a:cubicBezTo>
                <a:cubicBezTo>
                  <a:pt x="45579" y="20554"/>
                  <a:pt x="45568" y="20556"/>
                  <a:pt x="45555" y="20556"/>
                </a:cubicBezTo>
                <a:cubicBezTo>
                  <a:pt x="45522" y="20556"/>
                  <a:pt x="45486" y="20546"/>
                  <a:pt x="45456" y="20531"/>
                </a:cubicBezTo>
                <a:cubicBezTo>
                  <a:pt x="45415" y="20510"/>
                  <a:pt x="45404" y="20437"/>
                  <a:pt x="45373" y="20396"/>
                </a:cubicBezTo>
                <a:cubicBezTo>
                  <a:pt x="45477" y="20355"/>
                  <a:pt x="45539" y="20179"/>
                  <a:pt x="45466" y="20064"/>
                </a:cubicBezTo>
                <a:lnTo>
                  <a:pt x="45622" y="19972"/>
                </a:lnTo>
                <a:cubicBezTo>
                  <a:pt x="45652" y="19868"/>
                  <a:pt x="45663" y="19764"/>
                  <a:pt x="45652" y="19661"/>
                </a:cubicBezTo>
                <a:lnTo>
                  <a:pt x="45652" y="19661"/>
                </a:lnTo>
                <a:cubicBezTo>
                  <a:pt x="45659" y="19671"/>
                  <a:pt x="45670" y="19675"/>
                  <a:pt x="45681" y="19675"/>
                </a:cubicBezTo>
                <a:cubicBezTo>
                  <a:pt x="45703" y="19675"/>
                  <a:pt x="45729" y="19657"/>
                  <a:pt x="45735" y="19629"/>
                </a:cubicBezTo>
                <a:cubicBezTo>
                  <a:pt x="45746" y="19599"/>
                  <a:pt x="45746" y="19557"/>
                  <a:pt x="45735" y="19516"/>
                </a:cubicBezTo>
                <a:lnTo>
                  <a:pt x="45735" y="19516"/>
                </a:lnTo>
                <a:cubicBezTo>
                  <a:pt x="45761" y="19528"/>
                  <a:pt x="45788" y="19534"/>
                  <a:pt x="45815" y="19534"/>
                </a:cubicBezTo>
                <a:cubicBezTo>
                  <a:pt x="45878" y="19534"/>
                  <a:pt x="45941" y="19504"/>
                  <a:pt x="45984" y="19453"/>
                </a:cubicBezTo>
                <a:lnTo>
                  <a:pt x="45860" y="19422"/>
                </a:lnTo>
                <a:cubicBezTo>
                  <a:pt x="45880" y="19401"/>
                  <a:pt x="45891" y="19381"/>
                  <a:pt x="45912" y="19350"/>
                </a:cubicBezTo>
                <a:cubicBezTo>
                  <a:pt x="45902" y="19347"/>
                  <a:pt x="45892" y="19346"/>
                  <a:pt x="45882" y="19346"/>
                </a:cubicBezTo>
                <a:cubicBezTo>
                  <a:pt x="45851" y="19346"/>
                  <a:pt x="45822" y="19360"/>
                  <a:pt x="45798" y="19391"/>
                </a:cubicBezTo>
                <a:cubicBezTo>
                  <a:pt x="45818" y="19360"/>
                  <a:pt x="45850" y="19329"/>
                  <a:pt x="45850" y="19288"/>
                </a:cubicBezTo>
                <a:cubicBezTo>
                  <a:pt x="45850" y="19273"/>
                  <a:pt x="45828" y="19263"/>
                  <a:pt x="45812" y="19263"/>
                </a:cubicBezTo>
                <a:cubicBezTo>
                  <a:pt x="45806" y="19263"/>
                  <a:pt x="45800" y="19264"/>
                  <a:pt x="45798" y="19267"/>
                </a:cubicBezTo>
                <a:cubicBezTo>
                  <a:pt x="45808" y="19226"/>
                  <a:pt x="45818" y="19184"/>
                  <a:pt x="45808" y="19153"/>
                </a:cubicBezTo>
                <a:lnTo>
                  <a:pt x="45808" y="19153"/>
                </a:lnTo>
                <a:cubicBezTo>
                  <a:pt x="45783" y="19169"/>
                  <a:pt x="45759" y="19199"/>
                  <a:pt x="45750" y="19231"/>
                </a:cubicBezTo>
                <a:lnTo>
                  <a:pt x="45750" y="19231"/>
                </a:lnTo>
                <a:cubicBezTo>
                  <a:pt x="45752" y="19195"/>
                  <a:pt x="45742" y="19155"/>
                  <a:pt x="45725" y="19122"/>
                </a:cubicBezTo>
                <a:cubicBezTo>
                  <a:pt x="45705" y="19163"/>
                  <a:pt x="45694" y="19205"/>
                  <a:pt x="45673" y="19256"/>
                </a:cubicBezTo>
                <a:cubicBezTo>
                  <a:pt x="45673" y="19226"/>
                  <a:pt x="45649" y="19210"/>
                  <a:pt x="45626" y="19210"/>
                </a:cubicBezTo>
                <a:cubicBezTo>
                  <a:pt x="45610" y="19210"/>
                  <a:pt x="45595" y="19218"/>
                  <a:pt x="45590" y="19235"/>
                </a:cubicBezTo>
                <a:cubicBezTo>
                  <a:pt x="45590" y="19090"/>
                  <a:pt x="45705" y="18966"/>
                  <a:pt x="45808" y="18873"/>
                </a:cubicBezTo>
                <a:cubicBezTo>
                  <a:pt x="45850" y="18839"/>
                  <a:pt x="45899" y="18806"/>
                  <a:pt x="45944" y="18806"/>
                </a:cubicBezTo>
                <a:cubicBezTo>
                  <a:pt x="45955" y="18806"/>
                  <a:pt x="45965" y="18807"/>
                  <a:pt x="45974" y="18811"/>
                </a:cubicBezTo>
                <a:cubicBezTo>
                  <a:pt x="45933" y="18780"/>
                  <a:pt x="45912" y="18728"/>
                  <a:pt x="45922" y="18676"/>
                </a:cubicBezTo>
                <a:lnTo>
                  <a:pt x="46181" y="18676"/>
                </a:lnTo>
                <a:cubicBezTo>
                  <a:pt x="46171" y="18625"/>
                  <a:pt x="46129" y="18572"/>
                  <a:pt x="46088" y="18562"/>
                </a:cubicBezTo>
                <a:cubicBezTo>
                  <a:pt x="46119" y="18562"/>
                  <a:pt x="46150" y="18542"/>
                  <a:pt x="46171" y="18510"/>
                </a:cubicBezTo>
                <a:cubicBezTo>
                  <a:pt x="46145" y="18495"/>
                  <a:pt x="46116" y="18487"/>
                  <a:pt x="46088" y="18487"/>
                </a:cubicBezTo>
                <a:cubicBezTo>
                  <a:pt x="46059" y="18487"/>
                  <a:pt x="46031" y="18495"/>
                  <a:pt x="46005" y="18510"/>
                </a:cubicBezTo>
                <a:cubicBezTo>
                  <a:pt x="46043" y="18444"/>
                  <a:pt x="45986" y="18352"/>
                  <a:pt x="45920" y="18352"/>
                </a:cubicBezTo>
                <a:cubicBezTo>
                  <a:pt x="45914" y="18352"/>
                  <a:pt x="45908" y="18353"/>
                  <a:pt x="45901" y="18355"/>
                </a:cubicBezTo>
                <a:cubicBezTo>
                  <a:pt x="45981" y="18275"/>
                  <a:pt x="46083" y="18226"/>
                  <a:pt x="46182" y="18226"/>
                </a:cubicBezTo>
                <a:cubicBezTo>
                  <a:pt x="46199" y="18226"/>
                  <a:pt x="46216" y="18228"/>
                  <a:pt x="46233" y="18231"/>
                </a:cubicBezTo>
                <a:cubicBezTo>
                  <a:pt x="46253" y="18158"/>
                  <a:pt x="46336" y="18148"/>
                  <a:pt x="46409" y="18137"/>
                </a:cubicBezTo>
                <a:cubicBezTo>
                  <a:pt x="46471" y="18127"/>
                  <a:pt x="46554" y="18075"/>
                  <a:pt x="46534" y="18003"/>
                </a:cubicBezTo>
                <a:lnTo>
                  <a:pt x="46534" y="18003"/>
                </a:lnTo>
                <a:cubicBezTo>
                  <a:pt x="46518" y="18018"/>
                  <a:pt x="46497" y="18027"/>
                  <a:pt x="46475" y="18027"/>
                </a:cubicBezTo>
                <a:cubicBezTo>
                  <a:pt x="46467" y="18027"/>
                  <a:pt x="46459" y="18026"/>
                  <a:pt x="46451" y="18024"/>
                </a:cubicBezTo>
                <a:cubicBezTo>
                  <a:pt x="46481" y="17982"/>
                  <a:pt x="46502" y="17930"/>
                  <a:pt x="46502" y="17879"/>
                </a:cubicBezTo>
                <a:lnTo>
                  <a:pt x="46502" y="17879"/>
                </a:lnTo>
                <a:cubicBezTo>
                  <a:pt x="46461" y="17899"/>
                  <a:pt x="46409" y="17930"/>
                  <a:pt x="46368" y="17951"/>
                </a:cubicBezTo>
                <a:cubicBezTo>
                  <a:pt x="46389" y="17920"/>
                  <a:pt x="46409" y="17879"/>
                  <a:pt x="46399" y="17837"/>
                </a:cubicBezTo>
                <a:cubicBezTo>
                  <a:pt x="46389" y="17816"/>
                  <a:pt x="46368" y="17816"/>
                  <a:pt x="46347" y="17816"/>
                </a:cubicBezTo>
                <a:cubicBezTo>
                  <a:pt x="46378" y="17775"/>
                  <a:pt x="46399" y="17733"/>
                  <a:pt x="46419" y="17681"/>
                </a:cubicBezTo>
                <a:lnTo>
                  <a:pt x="46419" y="17681"/>
                </a:lnTo>
                <a:cubicBezTo>
                  <a:pt x="46368" y="17692"/>
                  <a:pt x="46306" y="17723"/>
                  <a:pt x="46264" y="17785"/>
                </a:cubicBezTo>
                <a:cubicBezTo>
                  <a:pt x="46250" y="17771"/>
                  <a:pt x="46231" y="17764"/>
                  <a:pt x="46212" y="17764"/>
                </a:cubicBezTo>
                <a:cubicBezTo>
                  <a:pt x="46162" y="17764"/>
                  <a:pt x="46106" y="17808"/>
                  <a:pt x="46098" y="17868"/>
                </a:cubicBezTo>
                <a:cubicBezTo>
                  <a:pt x="46091" y="17853"/>
                  <a:pt x="46077" y="17843"/>
                  <a:pt x="46063" y="17843"/>
                </a:cubicBezTo>
                <a:cubicBezTo>
                  <a:pt x="46057" y="17843"/>
                  <a:pt x="46052" y="17844"/>
                  <a:pt x="46046" y="17847"/>
                </a:cubicBezTo>
                <a:cubicBezTo>
                  <a:pt x="46016" y="17858"/>
                  <a:pt x="46005" y="17899"/>
                  <a:pt x="45995" y="17930"/>
                </a:cubicBezTo>
                <a:cubicBezTo>
                  <a:pt x="45974" y="17888"/>
                  <a:pt x="45943" y="17847"/>
                  <a:pt x="45922" y="17806"/>
                </a:cubicBezTo>
                <a:cubicBezTo>
                  <a:pt x="45880" y="17826"/>
                  <a:pt x="45839" y="17868"/>
                  <a:pt x="45798" y="17899"/>
                </a:cubicBezTo>
                <a:cubicBezTo>
                  <a:pt x="45795" y="17900"/>
                  <a:pt x="45792" y="17901"/>
                  <a:pt x="45790" y="17901"/>
                </a:cubicBezTo>
                <a:cubicBezTo>
                  <a:pt x="45765" y="17901"/>
                  <a:pt x="45758" y="17855"/>
                  <a:pt x="45777" y="17826"/>
                </a:cubicBezTo>
                <a:cubicBezTo>
                  <a:pt x="45788" y="17806"/>
                  <a:pt x="45818" y="17796"/>
                  <a:pt x="45839" y="17785"/>
                </a:cubicBezTo>
                <a:cubicBezTo>
                  <a:pt x="45860" y="17764"/>
                  <a:pt x="45880" y="17733"/>
                  <a:pt x="45870" y="17713"/>
                </a:cubicBezTo>
                <a:cubicBezTo>
                  <a:pt x="45912" y="17692"/>
                  <a:pt x="45943" y="17671"/>
                  <a:pt x="45984" y="17651"/>
                </a:cubicBezTo>
                <a:cubicBezTo>
                  <a:pt x="46005" y="17640"/>
                  <a:pt x="46036" y="17609"/>
                  <a:pt x="46016" y="17588"/>
                </a:cubicBezTo>
                <a:lnTo>
                  <a:pt x="46016" y="17588"/>
                </a:lnTo>
                <a:cubicBezTo>
                  <a:pt x="46004" y="17600"/>
                  <a:pt x="45991" y="17606"/>
                  <a:pt x="45979" y="17606"/>
                </a:cubicBezTo>
                <a:cubicBezTo>
                  <a:pt x="45971" y="17606"/>
                  <a:pt x="45962" y="17603"/>
                  <a:pt x="45953" y="17598"/>
                </a:cubicBezTo>
                <a:cubicBezTo>
                  <a:pt x="46016" y="17578"/>
                  <a:pt x="46067" y="17515"/>
                  <a:pt x="46078" y="17433"/>
                </a:cubicBezTo>
                <a:lnTo>
                  <a:pt x="46078" y="17433"/>
                </a:lnTo>
                <a:cubicBezTo>
                  <a:pt x="46025" y="17474"/>
                  <a:pt x="45974" y="17536"/>
                  <a:pt x="45933" y="17598"/>
                </a:cubicBezTo>
                <a:cubicBezTo>
                  <a:pt x="45767" y="17557"/>
                  <a:pt x="45756" y="17464"/>
                  <a:pt x="45870" y="17319"/>
                </a:cubicBezTo>
                <a:cubicBezTo>
                  <a:pt x="45880" y="17308"/>
                  <a:pt x="45891" y="17288"/>
                  <a:pt x="45901" y="17288"/>
                </a:cubicBezTo>
                <a:cubicBezTo>
                  <a:pt x="45909" y="17284"/>
                  <a:pt x="45920" y="17283"/>
                  <a:pt x="45932" y="17283"/>
                </a:cubicBezTo>
                <a:cubicBezTo>
                  <a:pt x="45993" y="17283"/>
                  <a:pt x="46094" y="17321"/>
                  <a:pt x="46134" y="17355"/>
                </a:cubicBezTo>
                <a:lnTo>
                  <a:pt x="46134" y="17355"/>
                </a:lnTo>
                <a:cubicBezTo>
                  <a:pt x="46128" y="17344"/>
                  <a:pt x="46144" y="17327"/>
                  <a:pt x="46155" y="17327"/>
                </a:cubicBezTo>
                <a:cubicBezTo>
                  <a:pt x="46157" y="17327"/>
                  <a:pt x="46159" y="17328"/>
                  <a:pt x="46161" y="17329"/>
                </a:cubicBezTo>
                <a:cubicBezTo>
                  <a:pt x="46181" y="17340"/>
                  <a:pt x="46181" y="17360"/>
                  <a:pt x="46191" y="17381"/>
                </a:cubicBezTo>
                <a:cubicBezTo>
                  <a:pt x="46200" y="17398"/>
                  <a:pt x="46208" y="17415"/>
                  <a:pt x="46222" y="17415"/>
                </a:cubicBezTo>
                <a:cubicBezTo>
                  <a:pt x="46225" y="17415"/>
                  <a:pt x="46229" y="17414"/>
                  <a:pt x="46233" y="17412"/>
                </a:cubicBezTo>
                <a:cubicBezTo>
                  <a:pt x="46253" y="17402"/>
                  <a:pt x="46264" y="17381"/>
                  <a:pt x="46264" y="17350"/>
                </a:cubicBezTo>
                <a:cubicBezTo>
                  <a:pt x="46295" y="17381"/>
                  <a:pt x="46326" y="17391"/>
                  <a:pt x="46368" y="17391"/>
                </a:cubicBezTo>
                <a:cubicBezTo>
                  <a:pt x="46347" y="17350"/>
                  <a:pt x="46316" y="17298"/>
                  <a:pt x="46295" y="17257"/>
                </a:cubicBezTo>
                <a:lnTo>
                  <a:pt x="46295" y="17257"/>
                </a:lnTo>
                <a:cubicBezTo>
                  <a:pt x="46357" y="17298"/>
                  <a:pt x="46419" y="17319"/>
                  <a:pt x="46481" y="17340"/>
                </a:cubicBezTo>
                <a:cubicBezTo>
                  <a:pt x="46471" y="17298"/>
                  <a:pt x="46440" y="17267"/>
                  <a:pt x="46409" y="17246"/>
                </a:cubicBezTo>
                <a:cubicBezTo>
                  <a:pt x="46440" y="17236"/>
                  <a:pt x="46471" y="17236"/>
                  <a:pt x="46502" y="17236"/>
                </a:cubicBezTo>
                <a:cubicBezTo>
                  <a:pt x="46502" y="17215"/>
                  <a:pt x="46513" y="17195"/>
                  <a:pt x="46513" y="17163"/>
                </a:cubicBezTo>
                <a:cubicBezTo>
                  <a:pt x="46492" y="17163"/>
                  <a:pt x="46471" y="17153"/>
                  <a:pt x="46461" y="17142"/>
                </a:cubicBezTo>
                <a:cubicBezTo>
                  <a:pt x="46492" y="17112"/>
                  <a:pt x="46523" y="17070"/>
                  <a:pt x="46554" y="17029"/>
                </a:cubicBezTo>
                <a:cubicBezTo>
                  <a:pt x="46536" y="17022"/>
                  <a:pt x="46519" y="17019"/>
                  <a:pt x="46503" y="17019"/>
                </a:cubicBezTo>
                <a:cubicBezTo>
                  <a:pt x="46425" y="17019"/>
                  <a:pt x="46363" y="17091"/>
                  <a:pt x="46295" y="17142"/>
                </a:cubicBezTo>
                <a:cubicBezTo>
                  <a:pt x="46295" y="17112"/>
                  <a:pt x="46274" y="17080"/>
                  <a:pt x="46253" y="17080"/>
                </a:cubicBezTo>
                <a:cubicBezTo>
                  <a:pt x="46223" y="17091"/>
                  <a:pt x="46202" y="17122"/>
                  <a:pt x="46181" y="17142"/>
                </a:cubicBezTo>
                <a:lnTo>
                  <a:pt x="46150" y="17050"/>
                </a:lnTo>
                <a:lnTo>
                  <a:pt x="46088" y="17142"/>
                </a:lnTo>
                <a:cubicBezTo>
                  <a:pt x="46036" y="17091"/>
                  <a:pt x="46005" y="17029"/>
                  <a:pt x="45995" y="16946"/>
                </a:cubicBezTo>
                <a:cubicBezTo>
                  <a:pt x="46012" y="16929"/>
                  <a:pt x="46036" y="16912"/>
                  <a:pt x="46061" y="16912"/>
                </a:cubicBezTo>
                <a:cubicBezTo>
                  <a:pt x="46067" y="16912"/>
                  <a:pt x="46072" y="16913"/>
                  <a:pt x="46078" y="16915"/>
                </a:cubicBezTo>
                <a:cubicBezTo>
                  <a:pt x="45995" y="16848"/>
                  <a:pt x="46157" y="16762"/>
                  <a:pt x="46231" y="16762"/>
                </a:cubicBezTo>
                <a:cubicBezTo>
                  <a:pt x="46244" y="16762"/>
                  <a:pt x="46255" y="16765"/>
                  <a:pt x="46260" y="16772"/>
                </a:cubicBezTo>
                <a:lnTo>
                  <a:pt x="46260" y="16772"/>
                </a:lnTo>
                <a:cubicBezTo>
                  <a:pt x="46253" y="16754"/>
                  <a:pt x="46253" y="16737"/>
                  <a:pt x="46253" y="16728"/>
                </a:cubicBezTo>
                <a:cubicBezTo>
                  <a:pt x="46316" y="16718"/>
                  <a:pt x="46378" y="16707"/>
                  <a:pt x="46440" y="16707"/>
                </a:cubicBezTo>
                <a:cubicBezTo>
                  <a:pt x="46409" y="16677"/>
                  <a:pt x="46389" y="16656"/>
                  <a:pt x="46368" y="16624"/>
                </a:cubicBezTo>
                <a:lnTo>
                  <a:pt x="46368" y="16624"/>
                </a:lnTo>
                <a:cubicBezTo>
                  <a:pt x="46382" y="16639"/>
                  <a:pt x="46399" y="16646"/>
                  <a:pt x="46417" y="16646"/>
                </a:cubicBezTo>
                <a:cubicBezTo>
                  <a:pt x="46460" y="16646"/>
                  <a:pt x="46505" y="16604"/>
                  <a:pt x="46513" y="16552"/>
                </a:cubicBezTo>
                <a:lnTo>
                  <a:pt x="46451" y="16521"/>
                </a:lnTo>
                <a:cubicBezTo>
                  <a:pt x="46481" y="16490"/>
                  <a:pt x="46523" y="16459"/>
                  <a:pt x="46554" y="16417"/>
                </a:cubicBezTo>
                <a:cubicBezTo>
                  <a:pt x="46523" y="16417"/>
                  <a:pt x="46492" y="16417"/>
                  <a:pt x="46461" y="16407"/>
                </a:cubicBezTo>
                <a:cubicBezTo>
                  <a:pt x="46481" y="16355"/>
                  <a:pt x="46492" y="16293"/>
                  <a:pt x="46513" y="16231"/>
                </a:cubicBezTo>
                <a:lnTo>
                  <a:pt x="46513" y="16231"/>
                </a:lnTo>
                <a:cubicBezTo>
                  <a:pt x="46471" y="16304"/>
                  <a:pt x="46430" y="16366"/>
                  <a:pt x="46368" y="16417"/>
                </a:cubicBezTo>
                <a:cubicBezTo>
                  <a:pt x="46336" y="16386"/>
                  <a:pt x="46336" y="16324"/>
                  <a:pt x="46336" y="16283"/>
                </a:cubicBezTo>
                <a:cubicBezTo>
                  <a:pt x="46285" y="16324"/>
                  <a:pt x="46253" y="16386"/>
                  <a:pt x="46243" y="16459"/>
                </a:cubicBezTo>
                <a:cubicBezTo>
                  <a:pt x="46243" y="16444"/>
                  <a:pt x="46217" y="16429"/>
                  <a:pt x="46195" y="16429"/>
                </a:cubicBezTo>
                <a:cubicBezTo>
                  <a:pt x="46185" y="16429"/>
                  <a:pt x="46177" y="16432"/>
                  <a:pt x="46171" y="16438"/>
                </a:cubicBezTo>
                <a:cubicBezTo>
                  <a:pt x="46140" y="16479"/>
                  <a:pt x="46150" y="16532"/>
                  <a:pt x="46161" y="16583"/>
                </a:cubicBezTo>
                <a:cubicBezTo>
                  <a:pt x="46140" y="16552"/>
                  <a:pt x="46119" y="16521"/>
                  <a:pt x="46098" y="16500"/>
                </a:cubicBezTo>
                <a:lnTo>
                  <a:pt x="46005" y="16562"/>
                </a:lnTo>
                <a:cubicBezTo>
                  <a:pt x="45953" y="16469"/>
                  <a:pt x="45995" y="16324"/>
                  <a:pt x="46078" y="16272"/>
                </a:cubicBezTo>
                <a:cubicBezTo>
                  <a:pt x="46057" y="16272"/>
                  <a:pt x="46036" y="16241"/>
                  <a:pt x="46036" y="16221"/>
                </a:cubicBezTo>
                <a:cubicBezTo>
                  <a:pt x="46046" y="16179"/>
                  <a:pt x="46088" y="16159"/>
                  <a:pt x="46119" y="16148"/>
                </a:cubicBezTo>
                <a:cubicBezTo>
                  <a:pt x="46161" y="16138"/>
                  <a:pt x="46191" y="16138"/>
                  <a:pt x="46212" y="16106"/>
                </a:cubicBezTo>
                <a:cubicBezTo>
                  <a:pt x="46202" y="16065"/>
                  <a:pt x="46181" y="16034"/>
                  <a:pt x="46171" y="16003"/>
                </a:cubicBezTo>
                <a:cubicBezTo>
                  <a:pt x="46191" y="15993"/>
                  <a:pt x="46223" y="15972"/>
                  <a:pt x="46253" y="15961"/>
                </a:cubicBezTo>
                <a:cubicBezTo>
                  <a:pt x="46191" y="15961"/>
                  <a:pt x="46171" y="15878"/>
                  <a:pt x="46191" y="15827"/>
                </a:cubicBezTo>
                <a:cubicBezTo>
                  <a:pt x="46212" y="15765"/>
                  <a:pt x="46264" y="15744"/>
                  <a:pt x="46316" y="15713"/>
                </a:cubicBezTo>
                <a:cubicBezTo>
                  <a:pt x="46326" y="15650"/>
                  <a:pt x="46326" y="15588"/>
                  <a:pt x="46336" y="15516"/>
                </a:cubicBezTo>
                <a:lnTo>
                  <a:pt x="46336" y="15516"/>
                </a:lnTo>
                <a:cubicBezTo>
                  <a:pt x="46274" y="15558"/>
                  <a:pt x="46212" y="15568"/>
                  <a:pt x="46150" y="15568"/>
                </a:cubicBezTo>
                <a:cubicBezTo>
                  <a:pt x="46129" y="15609"/>
                  <a:pt x="46119" y="15671"/>
                  <a:pt x="46129" y="15723"/>
                </a:cubicBezTo>
                <a:lnTo>
                  <a:pt x="46119" y="15723"/>
                </a:lnTo>
                <a:cubicBezTo>
                  <a:pt x="46088" y="15744"/>
                  <a:pt x="46098" y="15786"/>
                  <a:pt x="46098" y="15816"/>
                </a:cubicBezTo>
                <a:cubicBezTo>
                  <a:pt x="46098" y="15858"/>
                  <a:pt x="46098" y="15899"/>
                  <a:pt x="46067" y="15910"/>
                </a:cubicBezTo>
                <a:cubicBezTo>
                  <a:pt x="45943" y="15868"/>
                  <a:pt x="45891" y="15650"/>
                  <a:pt x="45984" y="15547"/>
                </a:cubicBezTo>
                <a:lnTo>
                  <a:pt x="45984" y="15547"/>
                </a:lnTo>
                <a:cubicBezTo>
                  <a:pt x="45963" y="15552"/>
                  <a:pt x="45943" y="15555"/>
                  <a:pt x="45923" y="15555"/>
                </a:cubicBezTo>
                <a:cubicBezTo>
                  <a:pt x="45904" y="15555"/>
                  <a:pt x="45886" y="15552"/>
                  <a:pt x="45870" y="15547"/>
                </a:cubicBezTo>
                <a:cubicBezTo>
                  <a:pt x="45904" y="15472"/>
                  <a:pt x="45975" y="15428"/>
                  <a:pt x="46046" y="15428"/>
                </a:cubicBezTo>
                <a:cubicBezTo>
                  <a:pt x="46082" y="15428"/>
                  <a:pt x="46118" y="15440"/>
                  <a:pt x="46150" y="15464"/>
                </a:cubicBezTo>
                <a:cubicBezTo>
                  <a:pt x="46171" y="15402"/>
                  <a:pt x="46191" y="15350"/>
                  <a:pt x="46212" y="15288"/>
                </a:cubicBezTo>
                <a:lnTo>
                  <a:pt x="46212" y="15288"/>
                </a:lnTo>
                <a:cubicBezTo>
                  <a:pt x="46171" y="15309"/>
                  <a:pt x="46140" y="15330"/>
                  <a:pt x="46108" y="15340"/>
                </a:cubicBezTo>
                <a:lnTo>
                  <a:pt x="45870" y="15340"/>
                </a:lnTo>
                <a:cubicBezTo>
                  <a:pt x="45850" y="15340"/>
                  <a:pt x="45839" y="15298"/>
                  <a:pt x="45850" y="15267"/>
                </a:cubicBezTo>
                <a:lnTo>
                  <a:pt x="45839" y="15267"/>
                </a:lnTo>
                <a:cubicBezTo>
                  <a:pt x="45818" y="15257"/>
                  <a:pt x="45808" y="15215"/>
                  <a:pt x="45808" y="15185"/>
                </a:cubicBezTo>
                <a:cubicBezTo>
                  <a:pt x="45818" y="15153"/>
                  <a:pt x="45818" y="15112"/>
                  <a:pt x="45808" y="15091"/>
                </a:cubicBezTo>
                <a:lnTo>
                  <a:pt x="45808" y="15091"/>
                </a:lnTo>
                <a:cubicBezTo>
                  <a:pt x="45818" y="15112"/>
                  <a:pt x="45839" y="15132"/>
                  <a:pt x="45860" y="15153"/>
                </a:cubicBezTo>
                <a:cubicBezTo>
                  <a:pt x="45870" y="15049"/>
                  <a:pt x="45880" y="14936"/>
                  <a:pt x="45953" y="14874"/>
                </a:cubicBezTo>
                <a:cubicBezTo>
                  <a:pt x="45984" y="14842"/>
                  <a:pt x="46016" y="14832"/>
                  <a:pt x="46046" y="14812"/>
                </a:cubicBezTo>
                <a:cubicBezTo>
                  <a:pt x="46078" y="14791"/>
                  <a:pt x="46108" y="14749"/>
                  <a:pt x="46108" y="14708"/>
                </a:cubicBezTo>
                <a:cubicBezTo>
                  <a:pt x="46108" y="14677"/>
                  <a:pt x="46085" y="14645"/>
                  <a:pt x="46060" y="14645"/>
                </a:cubicBezTo>
                <a:cubicBezTo>
                  <a:pt x="46055" y="14645"/>
                  <a:pt x="46050" y="14646"/>
                  <a:pt x="46046" y="14649"/>
                </a:cubicBezTo>
                <a:lnTo>
                  <a:pt x="46046" y="14649"/>
                </a:lnTo>
                <a:lnTo>
                  <a:pt x="46161" y="14563"/>
                </a:lnTo>
                <a:cubicBezTo>
                  <a:pt x="46140" y="14563"/>
                  <a:pt x="46119" y="14573"/>
                  <a:pt x="46098" y="14584"/>
                </a:cubicBezTo>
                <a:cubicBezTo>
                  <a:pt x="46171" y="14542"/>
                  <a:pt x="46243" y="14469"/>
                  <a:pt x="46285" y="14386"/>
                </a:cubicBezTo>
                <a:lnTo>
                  <a:pt x="46285" y="14386"/>
                </a:lnTo>
                <a:cubicBezTo>
                  <a:pt x="46253" y="14397"/>
                  <a:pt x="46212" y="14397"/>
                  <a:pt x="46181" y="14397"/>
                </a:cubicBezTo>
                <a:cubicBezTo>
                  <a:pt x="46223" y="14335"/>
                  <a:pt x="46243" y="14252"/>
                  <a:pt x="46233" y="14169"/>
                </a:cubicBezTo>
                <a:lnTo>
                  <a:pt x="46233" y="14169"/>
                </a:lnTo>
                <a:cubicBezTo>
                  <a:pt x="46191" y="14231"/>
                  <a:pt x="46161" y="14283"/>
                  <a:pt x="46119" y="14345"/>
                </a:cubicBezTo>
                <a:cubicBezTo>
                  <a:pt x="46161" y="14231"/>
                  <a:pt x="46171" y="14107"/>
                  <a:pt x="46140" y="13983"/>
                </a:cubicBezTo>
                <a:lnTo>
                  <a:pt x="46140" y="13983"/>
                </a:lnTo>
                <a:cubicBezTo>
                  <a:pt x="46108" y="14066"/>
                  <a:pt x="46088" y="14148"/>
                  <a:pt x="46057" y="14231"/>
                </a:cubicBezTo>
                <a:cubicBezTo>
                  <a:pt x="46036" y="14200"/>
                  <a:pt x="46005" y="14169"/>
                  <a:pt x="45974" y="14138"/>
                </a:cubicBezTo>
                <a:lnTo>
                  <a:pt x="45974" y="14293"/>
                </a:lnTo>
                <a:cubicBezTo>
                  <a:pt x="45943" y="14262"/>
                  <a:pt x="45901" y="14262"/>
                  <a:pt x="45870" y="14262"/>
                </a:cubicBezTo>
                <a:cubicBezTo>
                  <a:pt x="45901" y="14303"/>
                  <a:pt x="45922" y="14345"/>
                  <a:pt x="45943" y="14397"/>
                </a:cubicBezTo>
                <a:cubicBezTo>
                  <a:pt x="45912" y="14386"/>
                  <a:pt x="45891" y="14376"/>
                  <a:pt x="45860" y="14366"/>
                </a:cubicBezTo>
                <a:lnTo>
                  <a:pt x="45860" y="14366"/>
                </a:lnTo>
                <a:cubicBezTo>
                  <a:pt x="45870" y="14418"/>
                  <a:pt x="45912" y="14448"/>
                  <a:pt x="45943" y="14501"/>
                </a:cubicBezTo>
                <a:cubicBezTo>
                  <a:pt x="45960" y="14536"/>
                  <a:pt x="45933" y="14601"/>
                  <a:pt x="45899" y="14601"/>
                </a:cubicBezTo>
                <a:cubicBezTo>
                  <a:pt x="45893" y="14601"/>
                  <a:pt x="45887" y="14598"/>
                  <a:pt x="45880" y="14594"/>
                </a:cubicBezTo>
                <a:cubicBezTo>
                  <a:pt x="45870" y="14552"/>
                  <a:pt x="45850" y="14521"/>
                  <a:pt x="45829" y="14480"/>
                </a:cubicBezTo>
                <a:lnTo>
                  <a:pt x="45829" y="14480"/>
                </a:lnTo>
                <a:cubicBezTo>
                  <a:pt x="45809" y="14539"/>
                  <a:pt x="45817" y="14608"/>
                  <a:pt x="45854" y="14659"/>
                </a:cubicBezTo>
                <a:lnTo>
                  <a:pt x="45854" y="14659"/>
                </a:lnTo>
                <a:cubicBezTo>
                  <a:pt x="45838" y="14640"/>
                  <a:pt x="45813" y="14631"/>
                  <a:pt x="45787" y="14631"/>
                </a:cubicBezTo>
                <a:cubicBezTo>
                  <a:pt x="45777" y="14631"/>
                  <a:pt x="45766" y="14633"/>
                  <a:pt x="45756" y="14635"/>
                </a:cubicBezTo>
                <a:cubicBezTo>
                  <a:pt x="45756" y="14687"/>
                  <a:pt x="45756" y="14739"/>
                  <a:pt x="45777" y="14780"/>
                </a:cubicBezTo>
                <a:cubicBezTo>
                  <a:pt x="45761" y="14775"/>
                  <a:pt x="45743" y="14773"/>
                  <a:pt x="45725" y="14773"/>
                </a:cubicBezTo>
                <a:cubicBezTo>
                  <a:pt x="45707" y="14773"/>
                  <a:pt x="45689" y="14775"/>
                  <a:pt x="45673" y="14780"/>
                </a:cubicBezTo>
                <a:cubicBezTo>
                  <a:pt x="45590" y="14708"/>
                  <a:pt x="45580" y="14552"/>
                  <a:pt x="45652" y="14469"/>
                </a:cubicBezTo>
                <a:cubicBezTo>
                  <a:pt x="45663" y="14448"/>
                  <a:pt x="45673" y="14439"/>
                  <a:pt x="45684" y="14418"/>
                </a:cubicBezTo>
                <a:cubicBezTo>
                  <a:pt x="45693" y="14381"/>
                  <a:pt x="45660" y="14343"/>
                  <a:pt x="45624" y="14343"/>
                </a:cubicBezTo>
                <a:cubicBezTo>
                  <a:pt x="45619" y="14343"/>
                  <a:pt x="45615" y="14344"/>
                  <a:pt x="45611" y="14345"/>
                </a:cubicBezTo>
                <a:cubicBezTo>
                  <a:pt x="45652" y="14293"/>
                  <a:pt x="45684" y="14231"/>
                  <a:pt x="45715" y="14179"/>
                </a:cubicBezTo>
                <a:cubicBezTo>
                  <a:pt x="45684" y="14179"/>
                  <a:pt x="45652" y="14190"/>
                  <a:pt x="45611" y="14190"/>
                </a:cubicBezTo>
                <a:cubicBezTo>
                  <a:pt x="45643" y="14138"/>
                  <a:pt x="45663" y="14086"/>
                  <a:pt x="45684" y="14034"/>
                </a:cubicBezTo>
                <a:cubicBezTo>
                  <a:pt x="45663" y="14029"/>
                  <a:pt x="45640" y="14027"/>
                  <a:pt x="45616" y="14027"/>
                </a:cubicBezTo>
                <a:cubicBezTo>
                  <a:pt x="45593" y="14027"/>
                  <a:pt x="45570" y="14029"/>
                  <a:pt x="45549" y="14034"/>
                </a:cubicBezTo>
                <a:cubicBezTo>
                  <a:pt x="45570" y="13993"/>
                  <a:pt x="45590" y="13951"/>
                  <a:pt x="45580" y="13900"/>
                </a:cubicBezTo>
                <a:cubicBezTo>
                  <a:pt x="45580" y="13858"/>
                  <a:pt x="45549" y="13817"/>
                  <a:pt x="45507" y="13817"/>
                </a:cubicBezTo>
                <a:lnTo>
                  <a:pt x="45632" y="13693"/>
                </a:lnTo>
                <a:cubicBezTo>
                  <a:pt x="45643" y="13682"/>
                  <a:pt x="45663" y="13661"/>
                  <a:pt x="45663" y="13640"/>
                </a:cubicBezTo>
                <a:cubicBezTo>
                  <a:pt x="45684" y="13578"/>
                  <a:pt x="45590" y="13506"/>
                  <a:pt x="45632" y="13454"/>
                </a:cubicBezTo>
                <a:lnTo>
                  <a:pt x="45632" y="13454"/>
                </a:lnTo>
                <a:cubicBezTo>
                  <a:pt x="45601" y="13475"/>
                  <a:pt x="45580" y="13506"/>
                  <a:pt x="45580" y="13537"/>
                </a:cubicBezTo>
                <a:cubicBezTo>
                  <a:pt x="45560" y="13506"/>
                  <a:pt x="45580" y="13454"/>
                  <a:pt x="45580" y="13412"/>
                </a:cubicBezTo>
                <a:cubicBezTo>
                  <a:pt x="45580" y="13381"/>
                  <a:pt x="45557" y="13350"/>
                  <a:pt x="45536" y="13350"/>
                </a:cubicBezTo>
                <a:cubicBezTo>
                  <a:pt x="45530" y="13350"/>
                  <a:pt x="45523" y="13353"/>
                  <a:pt x="45518" y="13361"/>
                </a:cubicBezTo>
                <a:cubicBezTo>
                  <a:pt x="45580" y="13247"/>
                  <a:pt x="45570" y="13092"/>
                  <a:pt x="45497" y="12998"/>
                </a:cubicBezTo>
                <a:cubicBezTo>
                  <a:pt x="45456" y="13009"/>
                  <a:pt x="45456" y="13071"/>
                  <a:pt x="45466" y="13112"/>
                </a:cubicBezTo>
                <a:cubicBezTo>
                  <a:pt x="45466" y="13148"/>
                  <a:pt x="45451" y="13199"/>
                  <a:pt x="45427" y="13199"/>
                </a:cubicBezTo>
                <a:cubicBezTo>
                  <a:pt x="45423" y="13199"/>
                  <a:pt x="45419" y="13198"/>
                  <a:pt x="45415" y="13195"/>
                </a:cubicBezTo>
                <a:lnTo>
                  <a:pt x="45415" y="13195"/>
                </a:lnTo>
                <a:cubicBezTo>
                  <a:pt x="45425" y="13267"/>
                  <a:pt x="45435" y="13350"/>
                  <a:pt x="45445" y="13423"/>
                </a:cubicBezTo>
                <a:lnTo>
                  <a:pt x="45373" y="13423"/>
                </a:lnTo>
                <a:cubicBezTo>
                  <a:pt x="45404" y="13495"/>
                  <a:pt x="45435" y="13568"/>
                  <a:pt x="45445" y="13651"/>
                </a:cubicBezTo>
                <a:cubicBezTo>
                  <a:pt x="45445" y="13755"/>
                  <a:pt x="45394" y="13858"/>
                  <a:pt x="45352" y="13951"/>
                </a:cubicBezTo>
                <a:cubicBezTo>
                  <a:pt x="45332" y="13930"/>
                  <a:pt x="45311" y="13920"/>
                  <a:pt x="45290" y="13900"/>
                </a:cubicBezTo>
                <a:lnTo>
                  <a:pt x="45290" y="13900"/>
                </a:lnTo>
                <a:cubicBezTo>
                  <a:pt x="45290" y="13983"/>
                  <a:pt x="45321" y="14066"/>
                  <a:pt x="45373" y="14117"/>
                </a:cubicBezTo>
                <a:cubicBezTo>
                  <a:pt x="45362" y="14128"/>
                  <a:pt x="45342" y="14138"/>
                  <a:pt x="45332" y="14158"/>
                </a:cubicBezTo>
                <a:lnTo>
                  <a:pt x="45445" y="14273"/>
                </a:lnTo>
                <a:cubicBezTo>
                  <a:pt x="45415" y="14273"/>
                  <a:pt x="45383" y="14283"/>
                  <a:pt x="45373" y="14303"/>
                </a:cubicBezTo>
                <a:cubicBezTo>
                  <a:pt x="45415" y="14356"/>
                  <a:pt x="45445" y="14418"/>
                  <a:pt x="45445" y="14480"/>
                </a:cubicBezTo>
                <a:cubicBezTo>
                  <a:pt x="45362" y="14448"/>
                  <a:pt x="45290" y="14376"/>
                  <a:pt x="45259" y="14283"/>
                </a:cubicBezTo>
                <a:lnTo>
                  <a:pt x="45259" y="14283"/>
                </a:lnTo>
                <a:cubicBezTo>
                  <a:pt x="45239" y="14353"/>
                  <a:pt x="45248" y="14423"/>
                  <a:pt x="45286" y="14475"/>
                </a:cubicBezTo>
                <a:lnTo>
                  <a:pt x="45286" y="14475"/>
                </a:lnTo>
                <a:cubicBezTo>
                  <a:pt x="45282" y="14471"/>
                  <a:pt x="45276" y="14469"/>
                  <a:pt x="45270" y="14469"/>
                </a:cubicBezTo>
                <a:cubicBezTo>
                  <a:pt x="45255" y="14469"/>
                  <a:pt x="45238" y="14480"/>
                  <a:pt x="45238" y="14501"/>
                </a:cubicBezTo>
                <a:cubicBezTo>
                  <a:pt x="45228" y="14531"/>
                  <a:pt x="45249" y="14563"/>
                  <a:pt x="45270" y="14573"/>
                </a:cubicBezTo>
                <a:cubicBezTo>
                  <a:pt x="45290" y="14594"/>
                  <a:pt x="45311" y="14614"/>
                  <a:pt x="45321" y="14646"/>
                </a:cubicBezTo>
                <a:lnTo>
                  <a:pt x="45259" y="14646"/>
                </a:lnTo>
                <a:lnTo>
                  <a:pt x="45290" y="14739"/>
                </a:lnTo>
                <a:cubicBezTo>
                  <a:pt x="45250" y="14709"/>
                  <a:pt x="45220" y="14679"/>
                  <a:pt x="45180" y="14649"/>
                </a:cubicBezTo>
                <a:lnTo>
                  <a:pt x="45180" y="14649"/>
                </a:lnTo>
                <a:cubicBezTo>
                  <a:pt x="45189" y="14675"/>
                  <a:pt x="45198" y="14701"/>
                  <a:pt x="45207" y="14729"/>
                </a:cubicBezTo>
                <a:cubicBezTo>
                  <a:pt x="45187" y="14729"/>
                  <a:pt x="45166" y="14729"/>
                  <a:pt x="45155" y="14739"/>
                </a:cubicBezTo>
                <a:cubicBezTo>
                  <a:pt x="45187" y="14791"/>
                  <a:pt x="45197" y="14853"/>
                  <a:pt x="45207" y="14915"/>
                </a:cubicBezTo>
                <a:cubicBezTo>
                  <a:pt x="45093" y="14915"/>
                  <a:pt x="44989" y="14791"/>
                  <a:pt x="44989" y="14666"/>
                </a:cubicBezTo>
                <a:cubicBezTo>
                  <a:pt x="44948" y="14666"/>
                  <a:pt x="44927" y="14718"/>
                  <a:pt x="44927" y="14759"/>
                </a:cubicBezTo>
                <a:cubicBezTo>
                  <a:pt x="44865" y="14697"/>
                  <a:pt x="44803" y="14646"/>
                  <a:pt x="44731" y="14594"/>
                </a:cubicBezTo>
                <a:lnTo>
                  <a:pt x="44731" y="14594"/>
                </a:lnTo>
                <a:cubicBezTo>
                  <a:pt x="44731" y="14635"/>
                  <a:pt x="44731" y="14676"/>
                  <a:pt x="44751" y="14718"/>
                </a:cubicBezTo>
                <a:cubicBezTo>
                  <a:pt x="44749" y="14717"/>
                  <a:pt x="44746" y="14717"/>
                  <a:pt x="44744" y="14717"/>
                </a:cubicBezTo>
                <a:cubicBezTo>
                  <a:pt x="44717" y="14717"/>
                  <a:pt x="44701" y="14762"/>
                  <a:pt x="44720" y="14791"/>
                </a:cubicBezTo>
                <a:cubicBezTo>
                  <a:pt x="44731" y="14821"/>
                  <a:pt x="44772" y="14832"/>
                  <a:pt x="44803" y="14832"/>
                </a:cubicBezTo>
                <a:cubicBezTo>
                  <a:pt x="44772" y="14853"/>
                  <a:pt x="44751" y="14874"/>
                  <a:pt x="44731" y="14894"/>
                </a:cubicBezTo>
                <a:cubicBezTo>
                  <a:pt x="44731" y="14925"/>
                  <a:pt x="44772" y="14925"/>
                  <a:pt x="44793" y="14936"/>
                </a:cubicBezTo>
                <a:cubicBezTo>
                  <a:pt x="44824" y="14946"/>
                  <a:pt x="44834" y="14998"/>
                  <a:pt x="44803" y="14998"/>
                </a:cubicBezTo>
                <a:lnTo>
                  <a:pt x="44938" y="14998"/>
                </a:lnTo>
                <a:cubicBezTo>
                  <a:pt x="44917" y="15040"/>
                  <a:pt x="44897" y="15081"/>
                  <a:pt x="44865" y="15112"/>
                </a:cubicBezTo>
                <a:cubicBezTo>
                  <a:pt x="44886" y="15105"/>
                  <a:pt x="44907" y="15101"/>
                  <a:pt x="44929" y="15101"/>
                </a:cubicBezTo>
                <a:cubicBezTo>
                  <a:pt x="44974" y="15101"/>
                  <a:pt x="45021" y="15115"/>
                  <a:pt x="45062" y="15143"/>
                </a:cubicBezTo>
                <a:lnTo>
                  <a:pt x="45031" y="15174"/>
                </a:lnTo>
                <a:cubicBezTo>
                  <a:pt x="45072" y="15153"/>
                  <a:pt x="45104" y="15132"/>
                  <a:pt x="45145" y="15122"/>
                </a:cubicBezTo>
                <a:lnTo>
                  <a:pt x="45145" y="15122"/>
                </a:lnTo>
                <a:cubicBezTo>
                  <a:pt x="45124" y="15153"/>
                  <a:pt x="45104" y="15174"/>
                  <a:pt x="45083" y="15195"/>
                </a:cubicBezTo>
                <a:cubicBezTo>
                  <a:pt x="45114" y="15185"/>
                  <a:pt x="45166" y="15174"/>
                  <a:pt x="45207" y="15174"/>
                </a:cubicBezTo>
                <a:cubicBezTo>
                  <a:pt x="45207" y="15215"/>
                  <a:pt x="45176" y="15267"/>
                  <a:pt x="45145" y="15277"/>
                </a:cubicBezTo>
                <a:cubicBezTo>
                  <a:pt x="45176" y="15277"/>
                  <a:pt x="45197" y="15277"/>
                  <a:pt x="45228" y="15267"/>
                </a:cubicBezTo>
                <a:lnTo>
                  <a:pt x="45228" y="15267"/>
                </a:lnTo>
                <a:cubicBezTo>
                  <a:pt x="45207" y="15309"/>
                  <a:pt x="45166" y="15330"/>
                  <a:pt x="45124" y="15330"/>
                </a:cubicBezTo>
                <a:cubicBezTo>
                  <a:pt x="45155" y="15330"/>
                  <a:pt x="45197" y="15360"/>
                  <a:pt x="45207" y="15413"/>
                </a:cubicBezTo>
                <a:cubicBezTo>
                  <a:pt x="45166" y="15413"/>
                  <a:pt x="45134" y="15413"/>
                  <a:pt x="45093" y="15422"/>
                </a:cubicBezTo>
                <a:cubicBezTo>
                  <a:pt x="45124" y="15422"/>
                  <a:pt x="45155" y="15443"/>
                  <a:pt x="45176" y="15475"/>
                </a:cubicBezTo>
                <a:cubicBezTo>
                  <a:pt x="45124" y="15464"/>
                  <a:pt x="45072" y="15443"/>
                  <a:pt x="45031" y="15402"/>
                </a:cubicBezTo>
                <a:lnTo>
                  <a:pt x="45031" y="15413"/>
                </a:lnTo>
                <a:cubicBezTo>
                  <a:pt x="45028" y="15415"/>
                  <a:pt x="45025" y="15417"/>
                  <a:pt x="45022" y="15417"/>
                </a:cubicBezTo>
                <a:cubicBezTo>
                  <a:pt x="45015" y="15417"/>
                  <a:pt x="45007" y="15409"/>
                  <a:pt x="45000" y="15402"/>
                </a:cubicBezTo>
                <a:cubicBezTo>
                  <a:pt x="44959" y="15350"/>
                  <a:pt x="44917" y="15288"/>
                  <a:pt x="44876" y="15236"/>
                </a:cubicBezTo>
                <a:lnTo>
                  <a:pt x="44876" y="15319"/>
                </a:lnTo>
                <a:cubicBezTo>
                  <a:pt x="44844" y="15277"/>
                  <a:pt x="44814" y="15247"/>
                  <a:pt x="44782" y="15215"/>
                </a:cubicBezTo>
                <a:lnTo>
                  <a:pt x="44782" y="15215"/>
                </a:lnTo>
                <a:cubicBezTo>
                  <a:pt x="44793" y="15247"/>
                  <a:pt x="44793" y="15277"/>
                  <a:pt x="44803" y="15319"/>
                </a:cubicBezTo>
                <a:cubicBezTo>
                  <a:pt x="44782" y="15309"/>
                  <a:pt x="44761" y="15298"/>
                  <a:pt x="44741" y="15298"/>
                </a:cubicBezTo>
                <a:cubicBezTo>
                  <a:pt x="44772" y="15340"/>
                  <a:pt x="44803" y="15392"/>
                  <a:pt x="44824" y="15443"/>
                </a:cubicBezTo>
                <a:cubicBezTo>
                  <a:pt x="44897" y="15485"/>
                  <a:pt x="44969" y="15516"/>
                  <a:pt x="45042" y="15537"/>
                </a:cubicBezTo>
                <a:cubicBezTo>
                  <a:pt x="45031" y="15558"/>
                  <a:pt x="45021" y="15588"/>
                  <a:pt x="45000" y="15609"/>
                </a:cubicBezTo>
                <a:cubicBezTo>
                  <a:pt x="45062" y="15609"/>
                  <a:pt x="45114" y="15599"/>
                  <a:pt x="45176" y="15599"/>
                </a:cubicBezTo>
                <a:lnTo>
                  <a:pt x="45104" y="15671"/>
                </a:lnTo>
                <a:cubicBezTo>
                  <a:pt x="45124" y="15666"/>
                  <a:pt x="45142" y="15664"/>
                  <a:pt x="45159" y="15664"/>
                </a:cubicBezTo>
                <a:cubicBezTo>
                  <a:pt x="45176" y="15664"/>
                  <a:pt x="45192" y="15666"/>
                  <a:pt x="45207" y="15671"/>
                </a:cubicBezTo>
                <a:cubicBezTo>
                  <a:pt x="45187" y="15703"/>
                  <a:pt x="45155" y="15723"/>
                  <a:pt x="45124" y="15723"/>
                </a:cubicBezTo>
                <a:cubicBezTo>
                  <a:pt x="45145" y="15723"/>
                  <a:pt x="45155" y="15744"/>
                  <a:pt x="45166" y="15765"/>
                </a:cubicBezTo>
                <a:cubicBezTo>
                  <a:pt x="45083" y="15744"/>
                  <a:pt x="45010" y="15703"/>
                  <a:pt x="44948" y="15630"/>
                </a:cubicBezTo>
                <a:cubicBezTo>
                  <a:pt x="44938" y="15661"/>
                  <a:pt x="44927" y="15682"/>
                  <a:pt x="44938" y="15703"/>
                </a:cubicBezTo>
                <a:cubicBezTo>
                  <a:pt x="44876" y="15661"/>
                  <a:pt x="44824" y="15609"/>
                  <a:pt x="44772" y="15568"/>
                </a:cubicBezTo>
                <a:lnTo>
                  <a:pt x="44772" y="15568"/>
                </a:lnTo>
                <a:cubicBezTo>
                  <a:pt x="44772" y="15588"/>
                  <a:pt x="44782" y="15620"/>
                  <a:pt x="44793" y="15650"/>
                </a:cubicBezTo>
                <a:cubicBezTo>
                  <a:pt x="44761" y="15630"/>
                  <a:pt x="44731" y="15620"/>
                  <a:pt x="44699" y="15620"/>
                </a:cubicBezTo>
                <a:cubicBezTo>
                  <a:pt x="44751" y="15650"/>
                  <a:pt x="44793" y="15682"/>
                  <a:pt x="44834" y="15723"/>
                </a:cubicBezTo>
                <a:cubicBezTo>
                  <a:pt x="44824" y="15733"/>
                  <a:pt x="44814" y="15754"/>
                  <a:pt x="44803" y="15775"/>
                </a:cubicBezTo>
                <a:cubicBezTo>
                  <a:pt x="44855" y="15786"/>
                  <a:pt x="44897" y="15795"/>
                  <a:pt x="44938" y="15806"/>
                </a:cubicBezTo>
                <a:cubicBezTo>
                  <a:pt x="44927" y="15827"/>
                  <a:pt x="44917" y="15848"/>
                  <a:pt x="44906" y="15858"/>
                </a:cubicBezTo>
                <a:cubicBezTo>
                  <a:pt x="44946" y="15878"/>
                  <a:pt x="44991" y="15889"/>
                  <a:pt x="45037" y="15889"/>
                </a:cubicBezTo>
                <a:cubicBezTo>
                  <a:pt x="45062" y="15889"/>
                  <a:pt x="45088" y="15886"/>
                  <a:pt x="45114" y="15878"/>
                </a:cubicBezTo>
                <a:lnTo>
                  <a:pt x="45114" y="15878"/>
                </a:lnTo>
                <a:lnTo>
                  <a:pt x="45052" y="15941"/>
                </a:lnTo>
                <a:lnTo>
                  <a:pt x="45166" y="15941"/>
                </a:lnTo>
                <a:cubicBezTo>
                  <a:pt x="45155" y="15961"/>
                  <a:pt x="45134" y="15982"/>
                  <a:pt x="45114" y="16003"/>
                </a:cubicBezTo>
                <a:cubicBezTo>
                  <a:pt x="45121" y="16000"/>
                  <a:pt x="45129" y="15999"/>
                  <a:pt x="45137" y="15999"/>
                </a:cubicBezTo>
                <a:cubicBezTo>
                  <a:pt x="45160" y="15999"/>
                  <a:pt x="45181" y="16010"/>
                  <a:pt x="45197" y="16034"/>
                </a:cubicBezTo>
                <a:cubicBezTo>
                  <a:pt x="45166" y="16055"/>
                  <a:pt x="45134" y="16065"/>
                  <a:pt x="45104" y="16086"/>
                </a:cubicBezTo>
                <a:cubicBezTo>
                  <a:pt x="45134" y="16117"/>
                  <a:pt x="45166" y="16148"/>
                  <a:pt x="45187" y="16200"/>
                </a:cubicBezTo>
                <a:cubicBezTo>
                  <a:pt x="45134" y="16189"/>
                  <a:pt x="45093" y="16168"/>
                  <a:pt x="45052" y="16159"/>
                </a:cubicBezTo>
                <a:lnTo>
                  <a:pt x="45052" y="16159"/>
                </a:lnTo>
                <a:cubicBezTo>
                  <a:pt x="45072" y="16210"/>
                  <a:pt x="45104" y="16262"/>
                  <a:pt x="45124" y="16314"/>
                </a:cubicBezTo>
                <a:cubicBezTo>
                  <a:pt x="45062" y="16251"/>
                  <a:pt x="44989" y="16200"/>
                  <a:pt x="44917" y="16168"/>
                </a:cubicBezTo>
                <a:lnTo>
                  <a:pt x="44917" y="16168"/>
                </a:lnTo>
                <a:cubicBezTo>
                  <a:pt x="44959" y="16231"/>
                  <a:pt x="45010" y="16304"/>
                  <a:pt x="45052" y="16376"/>
                </a:cubicBezTo>
                <a:cubicBezTo>
                  <a:pt x="45010" y="16345"/>
                  <a:pt x="44969" y="16314"/>
                  <a:pt x="44917" y="16283"/>
                </a:cubicBezTo>
                <a:cubicBezTo>
                  <a:pt x="44909" y="16275"/>
                  <a:pt x="44900" y="16271"/>
                  <a:pt x="44891" y="16271"/>
                </a:cubicBezTo>
                <a:cubicBezTo>
                  <a:pt x="44877" y="16271"/>
                  <a:pt x="44865" y="16280"/>
                  <a:pt x="44865" y="16293"/>
                </a:cubicBezTo>
                <a:cubicBezTo>
                  <a:pt x="44834" y="16200"/>
                  <a:pt x="44793" y="16117"/>
                  <a:pt x="44761" y="16023"/>
                </a:cubicBezTo>
                <a:lnTo>
                  <a:pt x="44761" y="16023"/>
                </a:lnTo>
                <a:cubicBezTo>
                  <a:pt x="44761" y="16063"/>
                  <a:pt x="44761" y="16097"/>
                  <a:pt x="44771" y="16129"/>
                </a:cubicBezTo>
                <a:lnTo>
                  <a:pt x="44771" y="16129"/>
                </a:lnTo>
                <a:cubicBezTo>
                  <a:pt x="44742" y="16058"/>
                  <a:pt x="44705" y="15994"/>
                  <a:pt x="44669" y="15931"/>
                </a:cubicBezTo>
                <a:lnTo>
                  <a:pt x="44669" y="15931"/>
                </a:lnTo>
                <a:cubicBezTo>
                  <a:pt x="44679" y="15993"/>
                  <a:pt x="44699" y="16055"/>
                  <a:pt x="44710" y="16117"/>
                </a:cubicBezTo>
                <a:cubicBezTo>
                  <a:pt x="44658" y="16044"/>
                  <a:pt x="44616" y="15972"/>
                  <a:pt x="44575" y="15889"/>
                </a:cubicBezTo>
                <a:cubicBezTo>
                  <a:pt x="44554" y="15931"/>
                  <a:pt x="44554" y="15982"/>
                  <a:pt x="44575" y="16023"/>
                </a:cubicBezTo>
                <a:cubicBezTo>
                  <a:pt x="44533" y="15972"/>
                  <a:pt x="44492" y="15931"/>
                  <a:pt x="44441" y="15899"/>
                </a:cubicBezTo>
                <a:cubicBezTo>
                  <a:pt x="44441" y="15920"/>
                  <a:pt x="44420" y="15941"/>
                  <a:pt x="44399" y="15951"/>
                </a:cubicBezTo>
                <a:cubicBezTo>
                  <a:pt x="44358" y="15899"/>
                  <a:pt x="44326" y="15837"/>
                  <a:pt x="44296" y="15775"/>
                </a:cubicBezTo>
                <a:lnTo>
                  <a:pt x="44296" y="15775"/>
                </a:lnTo>
                <a:cubicBezTo>
                  <a:pt x="44254" y="15889"/>
                  <a:pt x="44275" y="16023"/>
                  <a:pt x="44347" y="16117"/>
                </a:cubicBezTo>
                <a:cubicBezTo>
                  <a:pt x="44358" y="16159"/>
                  <a:pt x="44399" y="16200"/>
                  <a:pt x="44451" y="16200"/>
                </a:cubicBezTo>
                <a:cubicBezTo>
                  <a:pt x="44430" y="16221"/>
                  <a:pt x="44420" y="16241"/>
                  <a:pt x="44399" y="16262"/>
                </a:cubicBezTo>
                <a:cubicBezTo>
                  <a:pt x="44441" y="16272"/>
                  <a:pt x="44482" y="16272"/>
                  <a:pt x="44524" y="16283"/>
                </a:cubicBezTo>
                <a:cubicBezTo>
                  <a:pt x="44513" y="16314"/>
                  <a:pt x="44492" y="16355"/>
                  <a:pt x="44461" y="16366"/>
                </a:cubicBezTo>
                <a:cubicBezTo>
                  <a:pt x="44544" y="16376"/>
                  <a:pt x="44627" y="16386"/>
                  <a:pt x="44710" y="16386"/>
                </a:cubicBezTo>
                <a:cubicBezTo>
                  <a:pt x="44689" y="16407"/>
                  <a:pt x="44669" y="16428"/>
                  <a:pt x="44648" y="16438"/>
                </a:cubicBezTo>
                <a:cubicBezTo>
                  <a:pt x="44685" y="16429"/>
                  <a:pt x="44720" y="16423"/>
                  <a:pt x="44755" y="16423"/>
                </a:cubicBezTo>
                <a:cubicBezTo>
                  <a:pt x="44797" y="16423"/>
                  <a:pt x="44840" y="16431"/>
                  <a:pt x="44886" y="16449"/>
                </a:cubicBezTo>
                <a:lnTo>
                  <a:pt x="44793" y="16511"/>
                </a:lnTo>
                <a:cubicBezTo>
                  <a:pt x="44814" y="16498"/>
                  <a:pt x="44838" y="16492"/>
                  <a:pt x="44861" y="16492"/>
                </a:cubicBezTo>
                <a:cubicBezTo>
                  <a:pt x="44893" y="16492"/>
                  <a:pt x="44924" y="16503"/>
                  <a:pt x="44948" y="16521"/>
                </a:cubicBezTo>
                <a:cubicBezTo>
                  <a:pt x="44948" y="16541"/>
                  <a:pt x="44938" y="16552"/>
                  <a:pt x="44927" y="16552"/>
                </a:cubicBezTo>
                <a:lnTo>
                  <a:pt x="44927" y="16645"/>
                </a:lnTo>
                <a:cubicBezTo>
                  <a:pt x="44897" y="16614"/>
                  <a:pt x="44855" y="16583"/>
                  <a:pt x="44824" y="16541"/>
                </a:cubicBezTo>
                <a:lnTo>
                  <a:pt x="44824" y="16541"/>
                </a:lnTo>
                <a:cubicBezTo>
                  <a:pt x="44814" y="16594"/>
                  <a:pt x="44814" y="16656"/>
                  <a:pt x="44834" y="16697"/>
                </a:cubicBezTo>
                <a:cubicBezTo>
                  <a:pt x="44824" y="16684"/>
                  <a:pt x="44810" y="16678"/>
                  <a:pt x="44796" y="16678"/>
                </a:cubicBezTo>
                <a:cubicBezTo>
                  <a:pt x="44765" y="16678"/>
                  <a:pt x="44731" y="16706"/>
                  <a:pt x="44731" y="16749"/>
                </a:cubicBezTo>
                <a:cubicBezTo>
                  <a:pt x="44699" y="16749"/>
                  <a:pt x="44669" y="16728"/>
                  <a:pt x="44658" y="16687"/>
                </a:cubicBezTo>
                <a:cubicBezTo>
                  <a:pt x="44637" y="16656"/>
                  <a:pt x="44627" y="16624"/>
                  <a:pt x="44606" y="16594"/>
                </a:cubicBezTo>
                <a:cubicBezTo>
                  <a:pt x="44606" y="16583"/>
                  <a:pt x="44596" y="16573"/>
                  <a:pt x="44586" y="16573"/>
                </a:cubicBezTo>
                <a:cubicBezTo>
                  <a:pt x="44554" y="16573"/>
                  <a:pt x="44554" y="16656"/>
                  <a:pt x="44524" y="16656"/>
                </a:cubicBezTo>
                <a:cubicBezTo>
                  <a:pt x="44503" y="16614"/>
                  <a:pt x="44482" y="16583"/>
                  <a:pt x="44441" y="16562"/>
                </a:cubicBezTo>
                <a:lnTo>
                  <a:pt x="44441" y="16562"/>
                </a:lnTo>
                <a:cubicBezTo>
                  <a:pt x="44451" y="16604"/>
                  <a:pt x="44451" y="16656"/>
                  <a:pt x="44461" y="16697"/>
                </a:cubicBezTo>
                <a:cubicBezTo>
                  <a:pt x="44451" y="16666"/>
                  <a:pt x="44420" y="16635"/>
                  <a:pt x="44388" y="16635"/>
                </a:cubicBezTo>
                <a:cubicBezTo>
                  <a:pt x="44378" y="16656"/>
                  <a:pt x="44388" y="16687"/>
                  <a:pt x="44399" y="16718"/>
                </a:cubicBezTo>
                <a:cubicBezTo>
                  <a:pt x="44378" y="16687"/>
                  <a:pt x="44358" y="16645"/>
                  <a:pt x="44326" y="16645"/>
                </a:cubicBezTo>
                <a:lnTo>
                  <a:pt x="44285" y="16645"/>
                </a:lnTo>
                <a:cubicBezTo>
                  <a:pt x="44213" y="16645"/>
                  <a:pt x="44181" y="16552"/>
                  <a:pt x="44171" y="16479"/>
                </a:cubicBezTo>
                <a:cubicBezTo>
                  <a:pt x="44119" y="16479"/>
                  <a:pt x="44078" y="16541"/>
                  <a:pt x="44078" y="16594"/>
                </a:cubicBezTo>
                <a:cubicBezTo>
                  <a:pt x="44068" y="16594"/>
                  <a:pt x="44047" y="16583"/>
                  <a:pt x="44036" y="16573"/>
                </a:cubicBezTo>
                <a:lnTo>
                  <a:pt x="44036" y="16573"/>
                </a:lnTo>
                <a:cubicBezTo>
                  <a:pt x="44057" y="16624"/>
                  <a:pt x="44078" y="16666"/>
                  <a:pt x="44109" y="16697"/>
                </a:cubicBezTo>
                <a:cubicBezTo>
                  <a:pt x="44100" y="16693"/>
                  <a:pt x="44092" y="16690"/>
                  <a:pt x="44084" y="16690"/>
                </a:cubicBezTo>
                <a:cubicBezTo>
                  <a:pt x="44073" y="16690"/>
                  <a:pt x="44063" y="16695"/>
                  <a:pt x="44057" y="16707"/>
                </a:cubicBezTo>
                <a:cubicBezTo>
                  <a:pt x="44109" y="16739"/>
                  <a:pt x="44160" y="16760"/>
                  <a:pt x="44213" y="16769"/>
                </a:cubicBezTo>
                <a:cubicBezTo>
                  <a:pt x="44192" y="16790"/>
                  <a:pt x="44181" y="16822"/>
                  <a:pt x="44160" y="16842"/>
                </a:cubicBezTo>
                <a:cubicBezTo>
                  <a:pt x="44163" y="16840"/>
                  <a:pt x="44169" y="16839"/>
                  <a:pt x="44177" y="16839"/>
                </a:cubicBezTo>
                <a:cubicBezTo>
                  <a:pt x="44210" y="16839"/>
                  <a:pt x="44277" y="16852"/>
                  <a:pt x="44285" y="16852"/>
                </a:cubicBezTo>
                <a:cubicBezTo>
                  <a:pt x="44160" y="16925"/>
                  <a:pt x="44326" y="17153"/>
                  <a:pt x="44368" y="17257"/>
                </a:cubicBezTo>
                <a:cubicBezTo>
                  <a:pt x="44305" y="17142"/>
                  <a:pt x="44223" y="17050"/>
                  <a:pt x="44140" y="16977"/>
                </a:cubicBezTo>
                <a:lnTo>
                  <a:pt x="44140" y="16977"/>
                </a:lnTo>
                <a:cubicBezTo>
                  <a:pt x="44150" y="17039"/>
                  <a:pt x="44171" y="17091"/>
                  <a:pt x="44181" y="17153"/>
                </a:cubicBezTo>
                <a:cubicBezTo>
                  <a:pt x="44150" y="17112"/>
                  <a:pt x="44098" y="17091"/>
                  <a:pt x="44057" y="17080"/>
                </a:cubicBezTo>
                <a:lnTo>
                  <a:pt x="44057" y="17080"/>
                </a:lnTo>
                <a:cubicBezTo>
                  <a:pt x="44088" y="17163"/>
                  <a:pt x="44150" y="17225"/>
                  <a:pt x="44233" y="17236"/>
                </a:cubicBezTo>
                <a:cubicBezTo>
                  <a:pt x="44181" y="17246"/>
                  <a:pt x="44130" y="17257"/>
                  <a:pt x="44078" y="17278"/>
                </a:cubicBezTo>
                <a:cubicBezTo>
                  <a:pt x="44140" y="17288"/>
                  <a:pt x="44202" y="17308"/>
                  <a:pt x="44264" y="17329"/>
                </a:cubicBezTo>
                <a:cubicBezTo>
                  <a:pt x="44243" y="17350"/>
                  <a:pt x="44223" y="17381"/>
                  <a:pt x="44202" y="17402"/>
                </a:cubicBezTo>
                <a:cubicBezTo>
                  <a:pt x="44296" y="17423"/>
                  <a:pt x="44388" y="17433"/>
                  <a:pt x="44482" y="17433"/>
                </a:cubicBezTo>
                <a:cubicBezTo>
                  <a:pt x="44441" y="17474"/>
                  <a:pt x="44399" y="17506"/>
                  <a:pt x="44368" y="17547"/>
                </a:cubicBezTo>
                <a:cubicBezTo>
                  <a:pt x="44441" y="17568"/>
                  <a:pt x="44513" y="17609"/>
                  <a:pt x="44554" y="17681"/>
                </a:cubicBezTo>
                <a:cubicBezTo>
                  <a:pt x="44471" y="17681"/>
                  <a:pt x="44378" y="17640"/>
                  <a:pt x="44316" y="17568"/>
                </a:cubicBezTo>
                <a:lnTo>
                  <a:pt x="44316" y="17671"/>
                </a:lnTo>
                <a:cubicBezTo>
                  <a:pt x="44255" y="17630"/>
                  <a:pt x="44203" y="17569"/>
                  <a:pt x="44172" y="17497"/>
                </a:cubicBezTo>
                <a:lnTo>
                  <a:pt x="44172" y="17497"/>
                </a:lnTo>
                <a:cubicBezTo>
                  <a:pt x="44180" y="17519"/>
                  <a:pt x="44171" y="17558"/>
                  <a:pt x="44160" y="17578"/>
                </a:cubicBezTo>
                <a:cubicBezTo>
                  <a:pt x="44109" y="17547"/>
                  <a:pt x="44068" y="17515"/>
                  <a:pt x="44026" y="17485"/>
                </a:cubicBezTo>
                <a:lnTo>
                  <a:pt x="44026" y="17485"/>
                </a:lnTo>
                <a:cubicBezTo>
                  <a:pt x="44047" y="17536"/>
                  <a:pt x="44078" y="17588"/>
                  <a:pt x="44098" y="17640"/>
                </a:cubicBezTo>
                <a:cubicBezTo>
                  <a:pt x="44088" y="17624"/>
                  <a:pt x="44072" y="17617"/>
                  <a:pt x="44057" y="17617"/>
                </a:cubicBezTo>
                <a:cubicBezTo>
                  <a:pt x="44041" y="17617"/>
                  <a:pt x="44026" y="17624"/>
                  <a:pt x="44015" y="17640"/>
                </a:cubicBezTo>
                <a:cubicBezTo>
                  <a:pt x="44047" y="17692"/>
                  <a:pt x="44088" y="17733"/>
                  <a:pt x="44150" y="17733"/>
                </a:cubicBezTo>
                <a:cubicBezTo>
                  <a:pt x="44130" y="17764"/>
                  <a:pt x="44109" y="17796"/>
                  <a:pt x="44088" y="17816"/>
                </a:cubicBezTo>
                <a:cubicBezTo>
                  <a:pt x="44130" y="17816"/>
                  <a:pt x="44171" y="17816"/>
                  <a:pt x="44202" y="17837"/>
                </a:cubicBezTo>
                <a:cubicBezTo>
                  <a:pt x="44243" y="17858"/>
                  <a:pt x="44264" y="17909"/>
                  <a:pt x="44264" y="17951"/>
                </a:cubicBezTo>
                <a:cubicBezTo>
                  <a:pt x="44257" y="17978"/>
                  <a:pt x="44227" y="18002"/>
                  <a:pt x="44202" y="18002"/>
                </a:cubicBezTo>
                <a:cubicBezTo>
                  <a:pt x="44195" y="18002"/>
                  <a:pt x="44188" y="18000"/>
                  <a:pt x="44182" y="17996"/>
                </a:cubicBezTo>
                <a:lnTo>
                  <a:pt x="44182" y="17996"/>
                </a:lnTo>
                <a:cubicBezTo>
                  <a:pt x="44216" y="18032"/>
                  <a:pt x="44260" y="18051"/>
                  <a:pt x="44305" y="18051"/>
                </a:cubicBezTo>
                <a:cubicBezTo>
                  <a:pt x="44346" y="18051"/>
                  <a:pt x="44387" y="18035"/>
                  <a:pt x="44420" y="18003"/>
                </a:cubicBezTo>
                <a:lnTo>
                  <a:pt x="44420" y="18003"/>
                </a:lnTo>
                <a:cubicBezTo>
                  <a:pt x="44451" y="18034"/>
                  <a:pt x="44441" y="18096"/>
                  <a:pt x="44399" y="18116"/>
                </a:cubicBezTo>
                <a:cubicBezTo>
                  <a:pt x="44404" y="18115"/>
                  <a:pt x="44409" y="18114"/>
                  <a:pt x="44414" y="18114"/>
                </a:cubicBezTo>
                <a:cubicBezTo>
                  <a:pt x="44439" y="18114"/>
                  <a:pt x="44461" y="18134"/>
                  <a:pt x="44461" y="18169"/>
                </a:cubicBezTo>
                <a:cubicBezTo>
                  <a:pt x="44461" y="18195"/>
                  <a:pt x="44438" y="18222"/>
                  <a:pt x="44412" y="18222"/>
                </a:cubicBezTo>
                <a:cubicBezTo>
                  <a:pt x="44408" y="18222"/>
                  <a:pt x="44403" y="18222"/>
                  <a:pt x="44399" y="18220"/>
                </a:cubicBezTo>
                <a:lnTo>
                  <a:pt x="44399" y="18220"/>
                </a:lnTo>
                <a:cubicBezTo>
                  <a:pt x="44451" y="18241"/>
                  <a:pt x="44492" y="18272"/>
                  <a:pt x="44524" y="18324"/>
                </a:cubicBezTo>
                <a:cubicBezTo>
                  <a:pt x="44504" y="18337"/>
                  <a:pt x="44485" y="18346"/>
                  <a:pt x="44465" y="18346"/>
                </a:cubicBezTo>
                <a:cubicBezTo>
                  <a:pt x="44454" y="18346"/>
                  <a:pt x="44442" y="18342"/>
                  <a:pt x="44430" y="18334"/>
                </a:cubicBezTo>
                <a:lnTo>
                  <a:pt x="44430" y="18334"/>
                </a:lnTo>
                <a:cubicBezTo>
                  <a:pt x="44482" y="18407"/>
                  <a:pt x="44554" y="18459"/>
                  <a:pt x="44616" y="18489"/>
                </a:cubicBezTo>
                <a:cubicBezTo>
                  <a:pt x="44599" y="18511"/>
                  <a:pt x="44576" y="18521"/>
                  <a:pt x="44551" y="18521"/>
                </a:cubicBezTo>
                <a:cubicBezTo>
                  <a:pt x="44518" y="18521"/>
                  <a:pt x="44481" y="18503"/>
                  <a:pt x="44451" y="18480"/>
                </a:cubicBezTo>
                <a:cubicBezTo>
                  <a:pt x="44399" y="18438"/>
                  <a:pt x="44368" y="18376"/>
                  <a:pt x="44337" y="18314"/>
                </a:cubicBezTo>
                <a:cubicBezTo>
                  <a:pt x="44246" y="18294"/>
                  <a:pt x="44175" y="18195"/>
                  <a:pt x="44161" y="18084"/>
                </a:cubicBezTo>
                <a:lnTo>
                  <a:pt x="44161" y="18084"/>
                </a:lnTo>
                <a:cubicBezTo>
                  <a:pt x="44162" y="18109"/>
                  <a:pt x="44145" y="18119"/>
                  <a:pt x="44124" y="18119"/>
                </a:cubicBezTo>
                <a:cubicBezTo>
                  <a:pt x="44101" y="18119"/>
                  <a:pt x="44073" y="18106"/>
                  <a:pt x="44057" y="18086"/>
                </a:cubicBezTo>
                <a:cubicBezTo>
                  <a:pt x="44026" y="18034"/>
                  <a:pt x="44005" y="17961"/>
                  <a:pt x="43953" y="17961"/>
                </a:cubicBezTo>
                <a:cubicBezTo>
                  <a:pt x="43974" y="18013"/>
                  <a:pt x="43985" y="18075"/>
                  <a:pt x="43995" y="18127"/>
                </a:cubicBezTo>
                <a:cubicBezTo>
                  <a:pt x="43990" y="18123"/>
                  <a:pt x="43984" y="18120"/>
                  <a:pt x="43979" y="18120"/>
                </a:cubicBezTo>
                <a:cubicBezTo>
                  <a:pt x="43971" y="18120"/>
                  <a:pt x="43964" y="18125"/>
                  <a:pt x="43964" y="18137"/>
                </a:cubicBezTo>
                <a:cubicBezTo>
                  <a:pt x="43953" y="18158"/>
                  <a:pt x="43974" y="18189"/>
                  <a:pt x="43995" y="18199"/>
                </a:cubicBezTo>
                <a:cubicBezTo>
                  <a:pt x="44036" y="18241"/>
                  <a:pt x="44088" y="18272"/>
                  <a:pt x="44150" y="18293"/>
                </a:cubicBezTo>
                <a:cubicBezTo>
                  <a:pt x="44130" y="18324"/>
                  <a:pt x="44109" y="18344"/>
                  <a:pt x="44088" y="18365"/>
                </a:cubicBezTo>
                <a:cubicBezTo>
                  <a:pt x="44109" y="18417"/>
                  <a:pt x="44171" y="18427"/>
                  <a:pt x="44213" y="18448"/>
                </a:cubicBezTo>
                <a:cubicBezTo>
                  <a:pt x="44254" y="18469"/>
                  <a:pt x="44285" y="18562"/>
                  <a:pt x="44233" y="18572"/>
                </a:cubicBezTo>
                <a:cubicBezTo>
                  <a:pt x="44275" y="18614"/>
                  <a:pt x="44296" y="18666"/>
                  <a:pt x="44316" y="18717"/>
                </a:cubicBezTo>
                <a:cubicBezTo>
                  <a:pt x="44254" y="18717"/>
                  <a:pt x="44192" y="18697"/>
                  <a:pt x="44140" y="18655"/>
                </a:cubicBezTo>
                <a:lnTo>
                  <a:pt x="44140" y="18655"/>
                </a:lnTo>
                <a:cubicBezTo>
                  <a:pt x="44171" y="18728"/>
                  <a:pt x="44213" y="18800"/>
                  <a:pt x="44254" y="18853"/>
                </a:cubicBezTo>
                <a:cubicBezTo>
                  <a:pt x="44249" y="18855"/>
                  <a:pt x="44243" y="18856"/>
                  <a:pt x="44238" y="18856"/>
                </a:cubicBezTo>
                <a:cubicBezTo>
                  <a:pt x="44222" y="18856"/>
                  <a:pt x="44207" y="18847"/>
                  <a:pt x="44192" y="18832"/>
                </a:cubicBezTo>
                <a:cubicBezTo>
                  <a:pt x="44177" y="18817"/>
                  <a:pt x="44156" y="18807"/>
                  <a:pt x="44138" y="18807"/>
                </a:cubicBezTo>
                <a:cubicBezTo>
                  <a:pt x="44131" y="18807"/>
                  <a:pt x="44125" y="18808"/>
                  <a:pt x="44119" y="18811"/>
                </a:cubicBezTo>
                <a:cubicBezTo>
                  <a:pt x="44109" y="18811"/>
                  <a:pt x="44098" y="18832"/>
                  <a:pt x="44109" y="18853"/>
                </a:cubicBezTo>
                <a:cubicBezTo>
                  <a:pt x="43985" y="18749"/>
                  <a:pt x="43891" y="18593"/>
                  <a:pt x="43860" y="18427"/>
                </a:cubicBezTo>
                <a:cubicBezTo>
                  <a:pt x="43819" y="18386"/>
                  <a:pt x="43767" y="18344"/>
                  <a:pt x="43715" y="18334"/>
                </a:cubicBezTo>
                <a:cubicBezTo>
                  <a:pt x="43715" y="18231"/>
                  <a:pt x="43757" y="18127"/>
                  <a:pt x="43819" y="18044"/>
                </a:cubicBezTo>
                <a:lnTo>
                  <a:pt x="43819" y="18044"/>
                </a:lnTo>
                <a:cubicBezTo>
                  <a:pt x="43798" y="18054"/>
                  <a:pt x="43777" y="18065"/>
                  <a:pt x="43746" y="18075"/>
                </a:cubicBezTo>
                <a:cubicBezTo>
                  <a:pt x="43808" y="18003"/>
                  <a:pt x="43850" y="17920"/>
                  <a:pt x="43891" y="17826"/>
                </a:cubicBezTo>
                <a:cubicBezTo>
                  <a:pt x="43883" y="17824"/>
                  <a:pt x="43875" y="17822"/>
                  <a:pt x="43866" y="17822"/>
                </a:cubicBezTo>
                <a:cubicBezTo>
                  <a:pt x="43844" y="17822"/>
                  <a:pt x="43821" y="17832"/>
                  <a:pt x="43798" y="17847"/>
                </a:cubicBezTo>
                <a:cubicBezTo>
                  <a:pt x="43798" y="17826"/>
                  <a:pt x="43787" y="17796"/>
                  <a:pt x="43767" y="17796"/>
                </a:cubicBezTo>
                <a:cubicBezTo>
                  <a:pt x="43736" y="17796"/>
                  <a:pt x="43705" y="17826"/>
                  <a:pt x="43684" y="17858"/>
                </a:cubicBezTo>
                <a:lnTo>
                  <a:pt x="43622" y="17796"/>
                </a:lnTo>
                <a:cubicBezTo>
                  <a:pt x="43632" y="17692"/>
                  <a:pt x="43684" y="17598"/>
                  <a:pt x="43767" y="17547"/>
                </a:cubicBezTo>
                <a:lnTo>
                  <a:pt x="43767" y="17547"/>
                </a:lnTo>
                <a:cubicBezTo>
                  <a:pt x="43746" y="17557"/>
                  <a:pt x="43715" y="17557"/>
                  <a:pt x="43684" y="17568"/>
                </a:cubicBezTo>
                <a:cubicBezTo>
                  <a:pt x="43736" y="17515"/>
                  <a:pt x="43777" y="17453"/>
                  <a:pt x="43829" y="17402"/>
                </a:cubicBezTo>
                <a:cubicBezTo>
                  <a:pt x="43767" y="17402"/>
                  <a:pt x="43715" y="17423"/>
                  <a:pt x="43674" y="17464"/>
                </a:cubicBezTo>
                <a:cubicBezTo>
                  <a:pt x="43736" y="17402"/>
                  <a:pt x="43757" y="17288"/>
                  <a:pt x="43725" y="17205"/>
                </a:cubicBezTo>
                <a:lnTo>
                  <a:pt x="43725" y="17205"/>
                </a:lnTo>
                <a:cubicBezTo>
                  <a:pt x="43682" y="17239"/>
                  <a:pt x="43646" y="17297"/>
                  <a:pt x="43641" y="17357"/>
                </a:cubicBezTo>
                <a:lnTo>
                  <a:pt x="43641" y="17357"/>
                </a:lnTo>
                <a:cubicBezTo>
                  <a:pt x="43638" y="17306"/>
                  <a:pt x="43629" y="17255"/>
                  <a:pt x="43612" y="17205"/>
                </a:cubicBezTo>
                <a:cubicBezTo>
                  <a:pt x="43580" y="17246"/>
                  <a:pt x="43570" y="17288"/>
                  <a:pt x="43570" y="17340"/>
                </a:cubicBezTo>
                <a:cubicBezTo>
                  <a:pt x="43552" y="17321"/>
                  <a:pt x="43527" y="17310"/>
                  <a:pt x="43501" y="17310"/>
                </a:cubicBezTo>
                <a:cubicBezTo>
                  <a:pt x="43482" y="17310"/>
                  <a:pt x="43463" y="17316"/>
                  <a:pt x="43446" y="17329"/>
                </a:cubicBezTo>
                <a:cubicBezTo>
                  <a:pt x="43446" y="17225"/>
                  <a:pt x="43477" y="17122"/>
                  <a:pt x="43539" y="17039"/>
                </a:cubicBezTo>
                <a:cubicBezTo>
                  <a:pt x="43612" y="16925"/>
                  <a:pt x="43684" y="16822"/>
                  <a:pt x="43777" y="16728"/>
                </a:cubicBezTo>
                <a:cubicBezTo>
                  <a:pt x="43757" y="16707"/>
                  <a:pt x="43726" y="16697"/>
                  <a:pt x="43695" y="16697"/>
                </a:cubicBezTo>
                <a:cubicBezTo>
                  <a:pt x="43664" y="16697"/>
                  <a:pt x="43632" y="16707"/>
                  <a:pt x="43612" y="16728"/>
                </a:cubicBezTo>
                <a:cubicBezTo>
                  <a:pt x="43612" y="16718"/>
                  <a:pt x="43601" y="16687"/>
                  <a:pt x="43580" y="16687"/>
                </a:cubicBezTo>
                <a:cubicBezTo>
                  <a:pt x="43559" y="16687"/>
                  <a:pt x="43539" y="16707"/>
                  <a:pt x="43529" y="16739"/>
                </a:cubicBezTo>
                <a:cubicBezTo>
                  <a:pt x="43550" y="16666"/>
                  <a:pt x="43518" y="16573"/>
                  <a:pt x="43456" y="16541"/>
                </a:cubicBezTo>
                <a:cubicBezTo>
                  <a:pt x="43435" y="16573"/>
                  <a:pt x="43425" y="16594"/>
                  <a:pt x="43404" y="16614"/>
                </a:cubicBezTo>
                <a:cubicBezTo>
                  <a:pt x="43394" y="16583"/>
                  <a:pt x="43384" y="16541"/>
                  <a:pt x="43394" y="16500"/>
                </a:cubicBezTo>
                <a:lnTo>
                  <a:pt x="43394" y="16500"/>
                </a:lnTo>
                <a:cubicBezTo>
                  <a:pt x="43373" y="16552"/>
                  <a:pt x="43342" y="16604"/>
                  <a:pt x="43311" y="16645"/>
                </a:cubicBezTo>
                <a:cubicBezTo>
                  <a:pt x="43280" y="16604"/>
                  <a:pt x="43269" y="16541"/>
                  <a:pt x="43269" y="16479"/>
                </a:cubicBezTo>
                <a:lnTo>
                  <a:pt x="43269" y="16479"/>
                </a:lnTo>
                <a:cubicBezTo>
                  <a:pt x="43239" y="16604"/>
                  <a:pt x="43239" y="16739"/>
                  <a:pt x="43290" y="16852"/>
                </a:cubicBezTo>
                <a:cubicBezTo>
                  <a:pt x="43301" y="16884"/>
                  <a:pt x="43311" y="16915"/>
                  <a:pt x="43290" y="16946"/>
                </a:cubicBezTo>
                <a:cubicBezTo>
                  <a:pt x="43290" y="16946"/>
                  <a:pt x="43286" y="16950"/>
                  <a:pt x="43280" y="16950"/>
                </a:cubicBezTo>
                <a:cubicBezTo>
                  <a:pt x="43276" y="16950"/>
                  <a:pt x="43273" y="16949"/>
                  <a:pt x="43269" y="16946"/>
                </a:cubicBezTo>
                <a:lnTo>
                  <a:pt x="43269" y="16946"/>
                </a:lnTo>
                <a:cubicBezTo>
                  <a:pt x="43280" y="16997"/>
                  <a:pt x="43259" y="17060"/>
                  <a:pt x="43218" y="17080"/>
                </a:cubicBezTo>
                <a:cubicBezTo>
                  <a:pt x="43197" y="17050"/>
                  <a:pt x="43177" y="17029"/>
                  <a:pt x="43156" y="17008"/>
                </a:cubicBezTo>
                <a:lnTo>
                  <a:pt x="43156" y="17008"/>
                </a:lnTo>
                <a:cubicBezTo>
                  <a:pt x="43166" y="17060"/>
                  <a:pt x="43156" y="17122"/>
                  <a:pt x="43124" y="17174"/>
                </a:cubicBezTo>
                <a:cubicBezTo>
                  <a:pt x="43114" y="17112"/>
                  <a:pt x="43094" y="17050"/>
                  <a:pt x="43073" y="16987"/>
                </a:cubicBezTo>
                <a:cubicBezTo>
                  <a:pt x="43062" y="17008"/>
                  <a:pt x="43052" y="17018"/>
                  <a:pt x="43031" y="17039"/>
                </a:cubicBezTo>
                <a:cubicBezTo>
                  <a:pt x="43021" y="16842"/>
                  <a:pt x="43094" y="16624"/>
                  <a:pt x="43218" y="16490"/>
                </a:cubicBezTo>
                <a:cubicBezTo>
                  <a:pt x="43194" y="16472"/>
                  <a:pt x="43163" y="16461"/>
                  <a:pt x="43133" y="16461"/>
                </a:cubicBezTo>
                <a:cubicBezTo>
                  <a:pt x="43120" y="16461"/>
                  <a:pt x="43107" y="16463"/>
                  <a:pt x="43095" y="16467"/>
                </a:cubicBezTo>
                <a:lnTo>
                  <a:pt x="43095" y="16467"/>
                </a:lnTo>
                <a:cubicBezTo>
                  <a:pt x="43108" y="16450"/>
                  <a:pt x="43111" y="16416"/>
                  <a:pt x="43104" y="16386"/>
                </a:cubicBezTo>
                <a:cubicBezTo>
                  <a:pt x="43094" y="16355"/>
                  <a:pt x="43073" y="16324"/>
                  <a:pt x="43083" y="16283"/>
                </a:cubicBezTo>
                <a:cubicBezTo>
                  <a:pt x="43083" y="16231"/>
                  <a:pt x="43124" y="16200"/>
                  <a:pt x="43177" y="16189"/>
                </a:cubicBezTo>
                <a:cubicBezTo>
                  <a:pt x="43197" y="16184"/>
                  <a:pt x="43218" y="16184"/>
                  <a:pt x="43239" y="16184"/>
                </a:cubicBezTo>
                <a:cubicBezTo>
                  <a:pt x="43259" y="16184"/>
                  <a:pt x="43280" y="16184"/>
                  <a:pt x="43301" y="16179"/>
                </a:cubicBezTo>
                <a:cubicBezTo>
                  <a:pt x="43394" y="16159"/>
                  <a:pt x="43456" y="16076"/>
                  <a:pt x="43518" y="15993"/>
                </a:cubicBezTo>
                <a:cubicBezTo>
                  <a:pt x="43467" y="15961"/>
                  <a:pt x="43425" y="15941"/>
                  <a:pt x="43373" y="15920"/>
                </a:cubicBezTo>
                <a:cubicBezTo>
                  <a:pt x="43425" y="15878"/>
                  <a:pt x="43467" y="15837"/>
                  <a:pt x="43508" y="15806"/>
                </a:cubicBezTo>
                <a:cubicBezTo>
                  <a:pt x="43487" y="15806"/>
                  <a:pt x="43467" y="15806"/>
                  <a:pt x="43456" y="15795"/>
                </a:cubicBezTo>
                <a:cubicBezTo>
                  <a:pt x="43446" y="15786"/>
                  <a:pt x="43446" y="15775"/>
                  <a:pt x="43446" y="15765"/>
                </a:cubicBezTo>
                <a:cubicBezTo>
                  <a:pt x="43456" y="15754"/>
                  <a:pt x="43456" y="15744"/>
                  <a:pt x="43467" y="15744"/>
                </a:cubicBezTo>
                <a:cubicBezTo>
                  <a:pt x="43467" y="15754"/>
                  <a:pt x="43456" y="15754"/>
                  <a:pt x="43456" y="15765"/>
                </a:cubicBezTo>
                <a:cubicBezTo>
                  <a:pt x="43508" y="15733"/>
                  <a:pt x="43570" y="15661"/>
                  <a:pt x="43601" y="15630"/>
                </a:cubicBezTo>
                <a:cubicBezTo>
                  <a:pt x="43580" y="15609"/>
                  <a:pt x="43559" y="15578"/>
                  <a:pt x="43539" y="15558"/>
                </a:cubicBezTo>
                <a:cubicBezTo>
                  <a:pt x="43518" y="15578"/>
                  <a:pt x="43487" y="15588"/>
                  <a:pt x="43456" y="15588"/>
                </a:cubicBezTo>
                <a:cubicBezTo>
                  <a:pt x="43490" y="15536"/>
                  <a:pt x="43547" y="15513"/>
                  <a:pt x="43606" y="15513"/>
                </a:cubicBezTo>
                <a:cubicBezTo>
                  <a:pt x="43618" y="15513"/>
                  <a:pt x="43630" y="15514"/>
                  <a:pt x="43642" y="15516"/>
                </a:cubicBezTo>
                <a:cubicBezTo>
                  <a:pt x="43685" y="15523"/>
                  <a:pt x="43728" y="15535"/>
                  <a:pt x="43771" y="15535"/>
                </a:cubicBezTo>
                <a:cubicBezTo>
                  <a:pt x="43790" y="15535"/>
                  <a:pt x="43810" y="15533"/>
                  <a:pt x="43829" y="15526"/>
                </a:cubicBezTo>
                <a:cubicBezTo>
                  <a:pt x="43902" y="15516"/>
                  <a:pt x="43953" y="15433"/>
                  <a:pt x="43932" y="15360"/>
                </a:cubicBezTo>
                <a:cubicBezTo>
                  <a:pt x="43891" y="15360"/>
                  <a:pt x="43850" y="15371"/>
                  <a:pt x="43819" y="15402"/>
                </a:cubicBezTo>
                <a:cubicBezTo>
                  <a:pt x="43850" y="15360"/>
                  <a:pt x="43870" y="15319"/>
                  <a:pt x="43891" y="15277"/>
                </a:cubicBezTo>
                <a:lnTo>
                  <a:pt x="43891" y="15277"/>
                </a:lnTo>
                <a:cubicBezTo>
                  <a:pt x="43850" y="15288"/>
                  <a:pt x="43808" y="15288"/>
                  <a:pt x="43767" y="15298"/>
                </a:cubicBezTo>
                <a:cubicBezTo>
                  <a:pt x="43767" y="15257"/>
                  <a:pt x="43746" y="15226"/>
                  <a:pt x="43705" y="15215"/>
                </a:cubicBezTo>
                <a:cubicBezTo>
                  <a:pt x="43745" y="15176"/>
                  <a:pt x="43791" y="15160"/>
                  <a:pt x="43839" y="15160"/>
                </a:cubicBezTo>
                <a:cubicBezTo>
                  <a:pt x="43853" y="15160"/>
                  <a:pt x="43867" y="15161"/>
                  <a:pt x="43881" y="15164"/>
                </a:cubicBezTo>
                <a:cubicBezTo>
                  <a:pt x="43912" y="15164"/>
                  <a:pt x="43942" y="15166"/>
                  <a:pt x="43972" y="15166"/>
                </a:cubicBezTo>
                <a:cubicBezTo>
                  <a:pt x="44004" y="15166"/>
                  <a:pt x="44036" y="15164"/>
                  <a:pt x="44068" y="15153"/>
                </a:cubicBezTo>
                <a:cubicBezTo>
                  <a:pt x="44130" y="15143"/>
                  <a:pt x="44181" y="15091"/>
                  <a:pt x="44192" y="15019"/>
                </a:cubicBezTo>
                <a:cubicBezTo>
                  <a:pt x="44171" y="15019"/>
                  <a:pt x="44160" y="15008"/>
                  <a:pt x="44150" y="14998"/>
                </a:cubicBezTo>
                <a:cubicBezTo>
                  <a:pt x="44160" y="14977"/>
                  <a:pt x="44160" y="14957"/>
                  <a:pt x="44160" y="14946"/>
                </a:cubicBezTo>
                <a:cubicBezTo>
                  <a:pt x="44152" y="14943"/>
                  <a:pt x="44144" y="14942"/>
                  <a:pt x="44136" y="14942"/>
                </a:cubicBezTo>
                <a:cubicBezTo>
                  <a:pt x="44113" y="14942"/>
                  <a:pt x="44090" y="14951"/>
                  <a:pt x="44068" y="14967"/>
                </a:cubicBezTo>
                <a:cubicBezTo>
                  <a:pt x="44098" y="14915"/>
                  <a:pt x="44119" y="14863"/>
                  <a:pt x="44140" y="14812"/>
                </a:cubicBezTo>
                <a:cubicBezTo>
                  <a:pt x="44109" y="14812"/>
                  <a:pt x="44088" y="14812"/>
                  <a:pt x="44057" y="14801"/>
                </a:cubicBezTo>
                <a:cubicBezTo>
                  <a:pt x="44068" y="14780"/>
                  <a:pt x="44068" y="14759"/>
                  <a:pt x="44068" y="14729"/>
                </a:cubicBezTo>
                <a:cubicBezTo>
                  <a:pt x="44059" y="14712"/>
                  <a:pt x="44043" y="14695"/>
                  <a:pt x="44026" y="14695"/>
                </a:cubicBezTo>
                <a:cubicBezTo>
                  <a:pt x="44023" y="14695"/>
                  <a:pt x="44019" y="14695"/>
                  <a:pt x="44015" y="14697"/>
                </a:cubicBezTo>
                <a:cubicBezTo>
                  <a:pt x="44005" y="14708"/>
                  <a:pt x="44005" y="14718"/>
                  <a:pt x="43995" y="14729"/>
                </a:cubicBezTo>
                <a:cubicBezTo>
                  <a:pt x="43985" y="14759"/>
                  <a:pt x="43974" y="14801"/>
                  <a:pt x="43964" y="14842"/>
                </a:cubicBezTo>
                <a:cubicBezTo>
                  <a:pt x="43943" y="14832"/>
                  <a:pt x="43923" y="14821"/>
                  <a:pt x="43902" y="14821"/>
                </a:cubicBezTo>
                <a:cubicBezTo>
                  <a:pt x="43902" y="14863"/>
                  <a:pt x="43912" y="14904"/>
                  <a:pt x="43891" y="14936"/>
                </a:cubicBezTo>
                <a:cubicBezTo>
                  <a:pt x="43884" y="14947"/>
                  <a:pt x="43872" y="14951"/>
                  <a:pt x="43859" y="14951"/>
                </a:cubicBezTo>
                <a:cubicBezTo>
                  <a:pt x="43836" y="14951"/>
                  <a:pt x="43812" y="14935"/>
                  <a:pt x="43819" y="14915"/>
                </a:cubicBezTo>
                <a:lnTo>
                  <a:pt x="43819" y="14915"/>
                </a:lnTo>
                <a:cubicBezTo>
                  <a:pt x="43802" y="14932"/>
                  <a:pt x="43779" y="14941"/>
                  <a:pt x="43756" y="14941"/>
                </a:cubicBezTo>
                <a:cubicBezTo>
                  <a:pt x="43724" y="14941"/>
                  <a:pt x="43692" y="14924"/>
                  <a:pt x="43674" y="14894"/>
                </a:cubicBezTo>
                <a:cubicBezTo>
                  <a:pt x="43642" y="14904"/>
                  <a:pt x="43642" y="14946"/>
                  <a:pt x="43642" y="14977"/>
                </a:cubicBezTo>
                <a:cubicBezTo>
                  <a:pt x="43653" y="15008"/>
                  <a:pt x="43663" y="15049"/>
                  <a:pt x="43653" y="15081"/>
                </a:cubicBezTo>
                <a:cubicBezTo>
                  <a:pt x="43653" y="15105"/>
                  <a:pt x="43634" y="15129"/>
                  <a:pt x="43611" y="15129"/>
                </a:cubicBezTo>
                <a:cubicBezTo>
                  <a:pt x="43605" y="15129"/>
                  <a:pt x="43598" y="15127"/>
                  <a:pt x="43591" y="15122"/>
                </a:cubicBezTo>
                <a:lnTo>
                  <a:pt x="43591" y="15122"/>
                </a:lnTo>
                <a:cubicBezTo>
                  <a:pt x="43622" y="15153"/>
                  <a:pt x="43622" y="15205"/>
                  <a:pt x="43622" y="15247"/>
                </a:cubicBezTo>
                <a:cubicBezTo>
                  <a:pt x="43601" y="15236"/>
                  <a:pt x="43580" y="15236"/>
                  <a:pt x="43559" y="15226"/>
                </a:cubicBezTo>
                <a:cubicBezTo>
                  <a:pt x="43580" y="15174"/>
                  <a:pt x="43570" y="15112"/>
                  <a:pt x="43539" y="15070"/>
                </a:cubicBezTo>
                <a:cubicBezTo>
                  <a:pt x="43508" y="15102"/>
                  <a:pt x="43497" y="15143"/>
                  <a:pt x="43497" y="15185"/>
                </a:cubicBezTo>
                <a:cubicBezTo>
                  <a:pt x="43492" y="15179"/>
                  <a:pt x="43484" y="15176"/>
                  <a:pt x="43476" y="15176"/>
                </a:cubicBezTo>
                <a:cubicBezTo>
                  <a:pt x="43453" y="15176"/>
                  <a:pt x="43425" y="15196"/>
                  <a:pt x="43425" y="15226"/>
                </a:cubicBezTo>
                <a:cubicBezTo>
                  <a:pt x="43373" y="15205"/>
                  <a:pt x="43352" y="15112"/>
                  <a:pt x="43404" y="15081"/>
                </a:cubicBezTo>
                <a:cubicBezTo>
                  <a:pt x="43404" y="15070"/>
                  <a:pt x="43425" y="15060"/>
                  <a:pt x="43425" y="15049"/>
                </a:cubicBezTo>
                <a:cubicBezTo>
                  <a:pt x="43435" y="15040"/>
                  <a:pt x="43435" y="15008"/>
                  <a:pt x="43446" y="14987"/>
                </a:cubicBezTo>
                <a:cubicBezTo>
                  <a:pt x="43456" y="14936"/>
                  <a:pt x="43487" y="14894"/>
                  <a:pt x="43529" y="14874"/>
                </a:cubicBezTo>
                <a:cubicBezTo>
                  <a:pt x="43508" y="14874"/>
                  <a:pt x="43487" y="14863"/>
                  <a:pt x="43467" y="14853"/>
                </a:cubicBezTo>
                <a:cubicBezTo>
                  <a:pt x="43508" y="14853"/>
                  <a:pt x="43518" y="14770"/>
                  <a:pt x="43487" y="14749"/>
                </a:cubicBezTo>
                <a:cubicBezTo>
                  <a:pt x="43482" y="14746"/>
                  <a:pt x="43477" y="14745"/>
                  <a:pt x="43472" y="14745"/>
                </a:cubicBezTo>
                <a:cubicBezTo>
                  <a:pt x="43444" y="14745"/>
                  <a:pt x="43416" y="14785"/>
                  <a:pt x="43425" y="14812"/>
                </a:cubicBezTo>
                <a:cubicBezTo>
                  <a:pt x="43407" y="14784"/>
                  <a:pt x="43389" y="14757"/>
                  <a:pt x="43364" y="14757"/>
                </a:cubicBezTo>
                <a:cubicBezTo>
                  <a:pt x="43360" y="14757"/>
                  <a:pt x="43356" y="14758"/>
                  <a:pt x="43352" y="14759"/>
                </a:cubicBezTo>
                <a:cubicBezTo>
                  <a:pt x="43301" y="14791"/>
                  <a:pt x="43352" y="14904"/>
                  <a:pt x="43301" y="14936"/>
                </a:cubicBezTo>
                <a:cubicBezTo>
                  <a:pt x="43249" y="14925"/>
                  <a:pt x="43218" y="14842"/>
                  <a:pt x="43239" y="14791"/>
                </a:cubicBezTo>
                <a:lnTo>
                  <a:pt x="43239" y="14791"/>
                </a:lnTo>
                <a:cubicBezTo>
                  <a:pt x="43228" y="14812"/>
                  <a:pt x="43218" y="14832"/>
                  <a:pt x="43197" y="14863"/>
                </a:cubicBezTo>
                <a:cubicBezTo>
                  <a:pt x="43156" y="14801"/>
                  <a:pt x="43135" y="14729"/>
                  <a:pt x="43145" y="14656"/>
                </a:cubicBezTo>
                <a:cubicBezTo>
                  <a:pt x="43197" y="14625"/>
                  <a:pt x="43239" y="14584"/>
                  <a:pt x="43280" y="14542"/>
                </a:cubicBezTo>
                <a:cubicBezTo>
                  <a:pt x="43290" y="14531"/>
                  <a:pt x="43301" y="14521"/>
                  <a:pt x="43301" y="14511"/>
                </a:cubicBezTo>
                <a:cubicBezTo>
                  <a:pt x="43301" y="14490"/>
                  <a:pt x="43280" y="14480"/>
                  <a:pt x="43269" y="14469"/>
                </a:cubicBezTo>
                <a:cubicBezTo>
                  <a:pt x="43218" y="14418"/>
                  <a:pt x="43239" y="14303"/>
                  <a:pt x="43301" y="14252"/>
                </a:cubicBezTo>
                <a:cubicBezTo>
                  <a:pt x="43352" y="14211"/>
                  <a:pt x="43435" y="14211"/>
                  <a:pt x="43508" y="14211"/>
                </a:cubicBezTo>
                <a:cubicBezTo>
                  <a:pt x="43483" y="14161"/>
                  <a:pt x="43433" y="14131"/>
                  <a:pt x="43382" y="14131"/>
                </a:cubicBezTo>
                <a:cubicBezTo>
                  <a:pt x="43368" y="14131"/>
                  <a:pt x="43355" y="14133"/>
                  <a:pt x="43342" y="14138"/>
                </a:cubicBezTo>
                <a:cubicBezTo>
                  <a:pt x="43394" y="14117"/>
                  <a:pt x="43435" y="14096"/>
                  <a:pt x="43477" y="14055"/>
                </a:cubicBezTo>
                <a:cubicBezTo>
                  <a:pt x="43447" y="14048"/>
                  <a:pt x="43418" y="14040"/>
                  <a:pt x="43389" y="14040"/>
                </a:cubicBezTo>
                <a:cubicBezTo>
                  <a:pt x="43377" y="14040"/>
                  <a:pt x="43364" y="14042"/>
                  <a:pt x="43352" y="14045"/>
                </a:cubicBezTo>
                <a:cubicBezTo>
                  <a:pt x="43384" y="14003"/>
                  <a:pt x="43425" y="13972"/>
                  <a:pt x="43456" y="13930"/>
                </a:cubicBezTo>
                <a:cubicBezTo>
                  <a:pt x="43425" y="13930"/>
                  <a:pt x="43394" y="13920"/>
                  <a:pt x="43352" y="13920"/>
                </a:cubicBezTo>
                <a:cubicBezTo>
                  <a:pt x="43497" y="13806"/>
                  <a:pt x="43653" y="13713"/>
                  <a:pt x="43808" y="13630"/>
                </a:cubicBezTo>
                <a:cubicBezTo>
                  <a:pt x="43766" y="13596"/>
                  <a:pt x="43709" y="13569"/>
                  <a:pt x="43656" y="13555"/>
                </a:cubicBezTo>
                <a:lnTo>
                  <a:pt x="43656" y="13555"/>
                </a:lnTo>
                <a:cubicBezTo>
                  <a:pt x="43657" y="13555"/>
                  <a:pt x="43657" y="13555"/>
                  <a:pt x="43658" y="13555"/>
                </a:cubicBezTo>
                <a:cubicBezTo>
                  <a:pt x="43671" y="13555"/>
                  <a:pt x="43684" y="13552"/>
                  <a:pt x="43695" y="13547"/>
                </a:cubicBezTo>
                <a:cubicBezTo>
                  <a:pt x="43715" y="13527"/>
                  <a:pt x="43725" y="13485"/>
                  <a:pt x="43705" y="13475"/>
                </a:cubicBezTo>
                <a:lnTo>
                  <a:pt x="43705" y="13475"/>
                </a:lnTo>
                <a:cubicBezTo>
                  <a:pt x="43787" y="13485"/>
                  <a:pt x="43870" y="13495"/>
                  <a:pt x="43943" y="13506"/>
                </a:cubicBezTo>
                <a:cubicBezTo>
                  <a:pt x="43902" y="13475"/>
                  <a:pt x="43870" y="13392"/>
                  <a:pt x="43902" y="13329"/>
                </a:cubicBezTo>
                <a:cubicBezTo>
                  <a:pt x="43860" y="13288"/>
                  <a:pt x="43808" y="13257"/>
                  <a:pt x="43757" y="13247"/>
                </a:cubicBezTo>
                <a:cubicBezTo>
                  <a:pt x="43736" y="13247"/>
                  <a:pt x="43715" y="13247"/>
                  <a:pt x="43705" y="13226"/>
                </a:cubicBezTo>
                <a:lnTo>
                  <a:pt x="43705" y="13216"/>
                </a:lnTo>
                <a:cubicBezTo>
                  <a:pt x="43632" y="13216"/>
                  <a:pt x="43559" y="13237"/>
                  <a:pt x="43497" y="13288"/>
                </a:cubicBezTo>
                <a:cubicBezTo>
                  <a:pt x="43497" y="13278"/>
                  <a:pt x="43497" y="13267"/>
                  <a:pt x="43487" y="13267"/>
                </a:cubicBezTo>
                <a:cubicBezTo>
                  <a:pt x="43484" y="13266"/>
                  <a:pt x="43480" y="13265"/>
                  <a:pt x="43477" y="13265"/>
                </a:cubicBezTo>
                <a:cubicBezTo>
                  <a:pt x="43463" y="13265"/>
                  <a:pt x="43454" y="13282"/>
                  <a:pt x="43446" y="13299"/>
                </a:cubicBezTo>
                <a:cubicBezTo>
                  <a:pt x="43425" y="13350"/>
                  <a:pt x="43394" y="13412"/>
                  <a:pt x="43363" y="13465"/>
                </a:cubicBezTo>
                <a:lnTo>
                  <a:pt x="43363" y="13205"/>
                </a:lnTo>
                <a:cubicBezTo>
                  <a:pt x="43322" y="13257"/>
                  <a:pt x="43290" y="13309"/>
                  <a:pt x="43249" y="13350"/>
                </a:cubicBezTo>
                <a:cubicBezTo>
                  <a:pt x="43228" y="13340"/>
                  <a:pt x="43218" y="13309"/>
                  <a:pt x="43218" y="13278"/>
                </a:cubicBezTo>
                <a:cubicBezTo>
                  <a:pt x="43177" y="13309"/>
                  <a:pt x="43145" y="13361"/>
                  <a:pt x="43124" y="13412"/>
                </a:cubicBezTo>
                <a:cubicBezTo>
                  <a:pt x="43124" y="13398"/>
                  <a:pt x="43114" y="13383"/>
                  <a:pt x="43101" y="13383"/>
                </a:cubicBezTo>
                <a:cubicBezTo>
                  <a:pt x="43095" y="13383"/>
                  <a:pt x="43089" y="13386"/>
                  <a:pt x="43083" y="13392"/>
                </a:cubicBezTo>
                <a:cubicBezTo>
                  <a:pt x="43062" y="13402"/>
                  <a:pt x="43062" y="13433"/>
                  <a:pt x="43062" y="13465"/>
                </a:cubicBezTo>
                <a:cubicBezTo>
                  <a:pt x="43052" y="13495"/>
                  <a:pt x="43052" y="13527"/>
                  <a:pt x="43021" y="13537"/>
                </a:cubicBezTo>
                <a:lnTo>
                  <a:pt x="42990" y="13382"/>
                </a:lnTo>
                <a:cubicBezTo>
                  <a:pt x="42990" y="13465"/>
                  <a:pt x="42979" y="13557"/>
                  <a:pt x="42979" y="13651"/>
                </a:cubicBezTo>
                <a:cubicBezTo>
                  <a:pt x="42959" y="13630"/>
                  <a:pt x="42928" y="13620"/>
                  <a:pt x="42907" y="13599"/>
                </a:cubicBezTo>
                <a:cubicBezTo>
                  <a:pt x="42938" y="13527"/>
                  <a:pt x="42949" y="13433"/>
                  <a:pt x="42949" y="13350"/>
                </a:cubicBezTo>
                <a:lnTo>
                  <a:pt x="42949" y="13350"/>
                </a:lnTo>
                <a:cubicBezTo>
                  <a:pt x="42917" y="13361"/>
                  <a:pt x="42886" y="13361"/>
                  <a:pt x="42866" y="13371"/>
                </a:cubicBezTo>
                <a:lnTo>
                  <a:pt x="42959" y="13029"/>
                </a:lnTo>
                <a:lnTo>
                  <a:pt x="42959" y="13029"/>
                </a:lnTo>
                <a:cubicBezTo>
                  <a:pt x="42918" y="13049"/>
                  <a:pt x="42878" y="13061"/>
                  <a:pt x="42838" y="13061"/>
                </a:cubicBezTo>
                <a:cubicBezTo>
                  <a:pt x="42816" y="13061"/>
                  <a:pt x="42794" y="13057"/>
                  <a:pt x="42772" y="13050"/>
                </a:cubicBezTo>
                <a:lnTo>
                  <a:pt x="42866" y="12801"/>
                </a:lnTo>
                <a:lnTo>
                  <a:pt x="42866" y="12801"/>
                </a:lnTo>
                <a:cubicBezTo>
                  <a:pt x="42804" y="12832"/>
                  <a:pt x="42751" y="12874"/>
                  <a:pt x="42689" y="12915"/>
                </a:cubicBezTo>
                <a:cubicBezTo>
                  <a:pt x="42741" y="12801"/>
                  <a:pt x="42762" y="12666"/>
                  <a:pt x="42741" y="12542"/>
                </a:cubicBezTo>
                <a:lnTo>
                  <a:pt x="42741" y="12542"/>
                </a:lnTo>
                <a:cubicBezTo>
                  <a:pt x="42668" y="12604"/>
                  <a:pt x="42627" y="12698"/>
                  <a:pt x="42627" y="12801"/>
                </a:cubicBezTo>
                <a:cubicBezTo>
                  <a:pt x="42617" y="12749"/>
                  <a:pt x="42596" y="12687"/>
                  <a:pt x="42565" y="12646"/>
                </a:cubicBezTo>
                <a:lnTo>
                  <a:pt x="42565" y="12646"/>
                </a:lnTo>
                <a:cubicBezTo>
                  <a:pt x="42555" y="12739"/>
                  <a:pt x="42565" y="12843"/>
                  <a:pt x="42596" y="12936"/>
                </a:cubicBezTo>
                <a:cubicBezTo>
                  <a:pt x="42555" y="12894"/>
                  <a:pt x="42523" y="12853"/>
                  <a:pt x="42493" y="12801"/>
                </a:cubicBezTo>
                <a:lnTo>
                  <a:pt x="42493" y="12801"/>
                </a:lnTo>
                <a:cubicBezTo>
                  <a:pt x="42493" y="12874"/>
                  <a:pt x="42503" y="12956"/>
                  <a:pt x="42503" y="13029"/>
                </a:cubicBezTo>
                <a:cubicBezTo>
                  <a:pt x="42451" y="13029"/>
                  <a:pt x="42399" y="12977"/>
                  <a:pt x="42389" y="12915"/>
                </a:cubicBezTo>
                <a:cubicBezTo>
                  <a:pt x="42380" y="12941"/>
                  <a:pt x="42351" y="12959"/>
                  <a:pt x="42324" y="12959"/>
                </a:cubicBezTo>
                <a:cubicBezTo>
                  <a:pt x="42318" y="12959"/>
                  <a:pt x="42312" y="12958"/>
                  <a:pt x="42306" y="12956"/>
                </a:cubicBezTo>
                <a:cubicBezTo>
                  <a:pt x="42265" y="12936"/>
                  <a:pt x="42254" y="12874"/>
                  <a:pt x="42254" y="12822"/>
                </a:cubicBezTo>
                <a:lnTo>
                  <a:pt x="42254" y="12698"/>
                </a:lnTo>
                <a:cubicBezTo>
                  <a:pt x="42254" y="12735"/>
                  <a:pt x="42230" y="12772"/>
                  <a:pt x="42195" y="12772"/>
                </a:cubicBezTo>
                <a:cubicBezTo>
                  <a:pt x="42191" y="12772"/>
                  <a:pt x="42186" y="12771"/>
                  <a:pt x="42182" y="12770"/>
                </a:cubicBezTo>
                <a:cubicBezTo>
                  <a:pt x="42140" y="12770"/>
                  <a:pt x="42109" y="12698"/>
                  <a:pt x="42140" y="12656"/>
                </a:cubicBezTo>
                <a:cubicBezTo>
                  <a:pt x="42171" y="12604"/>
                  <a:pt x="42150" y="12573"/>
                  <a:pt x="42171" y="12511"/>
                </a:cubicBezTo>
                <a:cubicBezTo>
                  <a:pt x="42156" y="12496"/>
                  <a:pt x="42135" y="12486"/>
                  <a:pt x="42113" y="12486"/>
                </a:cubicBezTo>
                <a:cubicBezTo>
                  <a:pt x="42105" y="12486"/>
                  <a:pt x="42097" y="12488"/>
                  <a:pt x="42088" y="12491"/>
                </a:cubicBezTo>
                <a:cubicBezTo>
                  <a:pt x="42088" y="12491"/>
                  <a:pt x="42088" y="12480"/>
                  <a:pt x="42078" y="12480"/>
                </a:cubicBezTo>
                <a:cubicBezTo>
                  <a:pt x="42068" y="12466"/>
                  <a:pt x="42055" y="12461"/>
                  <a:pt x="42041" y="12461"/>
                </a:cubicBezTo>
                <a:cubicBezTo>
                  <a:pt x="42012" y="12461"/>
                  <a:pt x="41981" y="12486"/>
                  <a:pt x="41975" y="12521"/>
                </a:cubicBezTo>
                <a:cubicBezTo>
                  <a:pt x="41954" y="12429"/>
                  <a:pt x="41974" y="12335"/>
                  <a:pt x="42016" y="12273"/>
                </a:cubicBezTo>
                <a:lnTo>
                  <a:pt x="42016" y="12273"/>
                </a:lnTo>
                <a:cubicBezTo>
                  <a:pt x="42001" y="12296"/>
                  <a:pt x="41970" y="12312"/>
                  <a:pt x="41942" y="12312"/>
                </a:cubicBezTo>
                <a:cubicBezTo>
                  <a:pt x="41931" y="12312"/>
                  <a:pt x="41921" y="12310"/>
                  <a:pt x="41912" y="12304"/>
                </a:cubicBezTo>
                <a:cubicBezTo>
                  <a:pt x="41933" y="12231"/>
                  <a:pt x="41995" y="12169"/>
                  <a:pt x="42067" y="12169"/>
                </a:cubicBezTo>
                <a:cubicBezTo>
                  <a:pt x="42037" y="12169"/>
                  <a:pt x="42005" y="12169"/>
                  <a:pt x="41975" y="12148"/>
                </a:cubicBezTo>
                <a:cubicBezTo>
                  <a:pt x="42016" y="12107"/>
                  <a:pt x="42057" y="12065"/>
                  <a:pt x="42088" y="12014"/>
                </a:cubicBezTo>
                <a:cubicBezTo>
                  <a:pt x="42053" y="11991"/>
                  <a:pt x="42015" y="11977"/>
                  <a:pt x="41975" y="11977"/>
                </a:cubicBezTo>
                <a:cubicBezTo>
                  <a:pt x="41944" y="11977"/>
                  <a:pt x="41913" y="11985"/>
                  <a:pt x="41881" y="12003"/>
                </a:cubicBezTo>
                <a:cubicBezTo>
                  <a:pt x="41922" y="11920"/>
                  <a:pt x="41819" y="11848"/>
                  <a:pt x="41819" y="11765"/>
                </a:cubicBezTo>
                <a:cubicBezTo>
                  <a:pt x="41819" y="11703"/>
                  <a:pt x="41860" y="11662"/>
                  <a:pt x="41892" y="11620"/>
                </a:cubicBezTo>
                <a:cubicBezTo>
                  <a:pt x="41912" y="11599"/>
                  <a:pt x="41933" y="11589"/>
                  <a:pt x="41954" y="11579"/>
                </a:cubicBezTo>
                <a:cubicBezTo>
                  <a:pt x="41964" y="11579"/>
                  <a:pt x="41985" y="11589"/>
                  <a:pt x="41995" y="11609"/>
                </a:cubicBezTo>
                <a:cubicBezTo>
                  <a:pt x="41995" y="11579"/>
                  <a:pt x="41995" y="11547"/>
                  <a:pt x="42005" y="11527"/>
                </a:cubicBezTo>
                <a:cubicBezTo>
                  <a:pt x="42012" y="11509"/>
                  <a:pt x="42028" y="11498"/>
                  <a:pt x="42045" y="11498"/>
                </a:cubicBezTo>
                <a:cubicBezTo>
                  <a:pt x="42057" y="11498"/>
                  <a:pt x="42070" y="11503"/>
                  <a:pt x="42078" y="11517"/>
                </a:cubicBezTo>
                <a:cubicBezTo>
                  <a:pt x="42078" y="11527"/>
                  <a:pt x="42078" y="11547"/>
                  <a:pt x="42088" y="11558"/>
                </a:cubicBezTo>
                <a:cubicBezTo>
                  <a:pt x="42096" y="11601"/>
                  <a:pt x="42133" y="11619"/>
                  <a:pt x="42172" y="11619"/>
                </a:cubicBezTo>
                <a:cubicBezTo>
                  <a:pt x="42190" y="11619"/>
                  <a:pt x="42207" y="11616"/>
                  <a:pt x="42223" y="11609"/>
                </a:cubicBezTo>
                <a:cubicBezTo>
                  <a:pt x="42261" y="11594"/>
                  <a:pt x="42305" y="11567"/>
                  <a:pt x="42347" y="11567"/>
                </a:cubicBezTo>
                <a:cubicBezTo>
                  <a:pt x="42361" y="11567"/>
                  <a:pt x="42376" y="11571"/>
                  <a:pt x="42389" y="11579"/>
                </a:cubicBezTo>
                <a:cubicBezTo>
                  <a:pt x="42368" y="11547"/>
                  <a:pt x="42337" y="11517"/>
                  <a:pt x="42316" y="11485"/>
                </a:cubicBezTo>
                <a:cubicBezTo>
                  <a:pt x="42368" y="11444"/>
                  <a:pt x="42430" y="11413"/>
                  <a:pt x="42493" y="11413"/>
                </a:cubicBezTo>
                <a:cubicBezTo>
                  <a:pt x="42472" y="11402"/>
                  <a:pt x="42451" y="11372"/>
                  <a:pt x="42440" y="11340"/>
                </a:cubicBezTo>
                <a:cubicBezTo>
                  <a:pt x="42484" y="11333"/>
                  <a:pt x="42528" y="11326"/>
                  <a:pt x="42572" y="11326"/>
                </a:cubicBezTo>
                <a:cubicBezTo>
                  <a:pt x="42585" y="11326"/>
                  <a:pt x="42597" y="11326"/>
                  <a:pt x="42610" y="11328"/>
                </a:cubicBezTo>
                <a:lnTo>
                  <a:pt x="42610" y="11328"/>
                </a:lnTo>
                <a:cubicBezTo>
                  <a:pt x="42595" y="11323"/>
                  <a:pt x="42580" y="11314"/>
                  <a:pt x="42565" y="11299"/>
                </a:cubicBezTo>
                <a:cubicBezTo>
                  <a:pt x="42617" y="11257"/>
                  <a:pt x="42679" y="11236"/>
                  <a:pt x="42741" y="11216"/>
                </a:cubicBezTo>
                <a:cubicBezTo>
                  <a:pt x="42731" y="11164"/>
                  <a:pt x="42710" y="11123"/>
                  <a:pt x="42689" y="11071"/>
                </a:cubicBezTo>
                <a:lnTo>
                  <a:pt x="42689" y="11071"/>
                </a:lnTo>
                <a:cubicBezTo>
                  <a:pt x="42745" y="11078"/>
                  <a:pt x="42801" y="11081"/>
                  <a:pt x="42856" y="11081"/>
                </a:cubicBezTo>
                <a:cubicBezTo>
                  <a:pt x="42966" y="11081"/>
                  <a:pt x="43076" y="11067"/>
                  <a:pt x="43186" y="11040"/>
                </a:cubicBezTo>
                <a:cubicBezTo>
                  <a:pt x="43145" y="11019"/>
                  <a:pt x="43104" y="10999"/>
                  <a:pt x="43062" y="10967"/>
                </a:cubicBezTo>
                <a:cubicBezTo>
                  <a:pt x="43104" y="10957"/>
                  <a:pt x="43156" y="10946"/>
                  <a:pt x="43197" y="10936"/>
                </a:cubicBezTo>
                <a:cubicBezTo>
                  <a:pt x="43083" y="10916"/>
                  <a:pt x="42969" y="10905"/>
                  <a:pt x="42855" y="10905"/>
                </a:cubicBezTo>
                <a:cubicBezTo>
                  <a:pt x="42866" y="10874"/>
                  <a:pt x="42866" y="10833"/>
                  <a:pt x="42876" y="10791"/>
                </a:cubicBezTo>
                <a:cubicBezTo>
                  <a:pt x="42824" y="10791"/>
                  <a:pt x="42772" y="10801"/>
                  <a:pt x="42741" y="10833"/>
                </a:cubicBezTo>
                <a:cubicBezTo>
                  <a:pt x="42731" y="10791"/>
                  <a:pt x="42721" y="10739"/>
                  <a:pt x="42721" y="10698"/>
                </a:cubicBezTo>
                <a:cubicBezTo>
                  <a:pt x="42700" y="10739"/>
                  <a:pt x="42689" y="10791"/>
                  <a:pt x="42658" y="10822"/>
                </a:cubicBezTo>
                <a:cubicBezTo>
                  <a:pt x="42644" y="10837"/>
                  <a:pt x="42625" y="10844"/>
                  <a:pt x="42607" y="10844"/>
                </a:cubicBezTo>
                <a:cubicBezTo>
                  <a:pt x="42586" y="10844"/>
                  <a:pt x="42566" y="10834"/>
                  <a:pt x="42555" y="10812"/>
                </a:cubicBezTo>
                <a:lnTo>
                  <a:pt x="42555" y="10812"/>
                </a:lnTo>
                <a:cubicBezTo>
                  <a:pt x="42565" y="10853"/>
                  <a:pt x="42555" y="10905"/>
                  <a:pt x="42513" y="10916"/>
                </a:cubicBezTo>
                <a:cubicBezTo>
                  <a:pt x="42509" y="10917"/>
                  <a:pt x="42505" y="10918"/>
                  <a:pt x="42501" y="10918"/>
                </a:cubicBezTo>
                <a:cubicBezTo>
                  <a:pt x="42472" y="10918"/>
                  <a:pt x="42440" y="10890"/>
                  <a:pt x="42440" y="10853"/>
                </a:cubicBezTo>
                <a:cubicBezTo>
                  <a:pt x="42430" y="10895"/>
                  <a:pt x="42420" y="10946"/>
                  <a:pt x="42378" y="10967"/>
                </a:cubicBezTo>
                <a:cubicBezTo>
                  <a:pt x="42371" y="10975"/>
                  <a:pt x="42361" y="10978"/>
                  <a:pt x="42351" y="10978"/>
                </a:cubicBezTo>
                <a:cubicBezTo>
                  <a:pt x="42321" y="10978"/>
                  <a:pt x="42288" y="10947"/>
                  <a:pt x="42295" y="10916"/>
                </a:cubicBezTo>
                <a:lnTo>
                  <a:pt x="42295" y="10916"/>
                </a:lnTo>
                <a:cubicBezTo>
                  <a:pt x="42275" y="10978"/>
                  <a:pt x="42223" y="11040"/>
                  <a:pt x="42150" y="11050"/>
                </a:cubicBezTo>
                <a:cubicBezTo>
                  <a:pt x="42184" y="11008"/>
                  <a:pt x="42136" y="10946"/>
                  <a:pt x="42094" y="10946"/>
                </a:cubicBezTo>
                <a:cubicBezTo>
                  <a:pt x="42085" y="10946"/>
                  <a:pt x="42075" y="10949"/>
                  <a:pt x="42067" y="10957"/>
                </a:cubicBezTo>
                <a:cubicBezTo>
                  <a:pt x="42016" y="10988"/>
                  <a:pt x="42037" y="11081"/>
                  <a:pt x="42088" y="11112"/>
                </a:cubicBezTo>
                <a:cubicBezTo>
                  <a:pt x="42067" y="11112"/>
                  <a:pt x="42047" y="11112"/>
                  <a:pt x="42026" y="11102"/>
                </a:cubicBezTo>
                <a:lnTo>
                  <a:pt x="42026" y="11102"/>
                </a:lnTo>
                <a:cubicBezTo>
                  <a:pt x="42037" y="11154"/>
                  <a:pt x="42026" y="11195"/>
                  <a:pt x="42005" y="11236"/>
                </a:cubicBezTo>
                <a:cubicBezTo>
                  <a:pt x="41985" y="11164"/>
                  <a:pt x="41902" y="11144"/>
                  <a:pt x="41881" y="11081"/>
                </a:cubicBezTo>
                <a:cubicBezTo>
                  <a:pt x="41860" y="11029"/>
                  <a:pt x="41881" y="10967"/>
                  <a:pt x="41922" y="10936"/>
                </a:cubicBezTo>
                <a:cubicBezTo>
                  <a:pt x="41936" y="10926"/>
                  <a:pt x="41951" y="10921"/>
                  <a:pt x="41967" y="10921"/>
                </a:cubicBezTo>
                <a:cubicBezTo>
                  <a:pt x="41996" y="10921"/>
                  <a:pt x="42026" y="10939"/>
                  <a:pt x="42047" y="10967"/>
                </a:cubicBezTo>
                <a:cubicBezTo>
                  <a:pt x="42099" y="10895"/>
                  <a:pt x="42161" y="10843"/>
                  <a:pt x="42233" y="10801"/>
                </a:cubicBezTo>
                <a:cubicBezTo>
                  <a:pt x="42171" y="10801"/>
                  <a:pt x="42099" y="10760"/>
                  <a:pt x="42120" y="10688"/>
                </a:cubicBezTo>
                <a:lnTo>
                  <a:pt x="42026" y="10688"/>
                </a:lnTo>
                <a:cubicBezTo>
                  <a:pt x="42016" y="10667"/>
                  <a:pt x="42026" y="10626"/>
                  <a:pt x="42047" y="10615"/>
                </a:cubicBezTo>
                <a:cubicBezTo>
                  <a:pt x="42067" y="10511"/>
                  <a:pt x="42099" y="10490"/>
                  <a:pt x="42171" y="10439"/>
                </a:cubicBezTo>
                <a:lnTo>
                  <a:pt x="42171" y="10439"/>
                </a:lnTo>
                <a:cubicBezTo>
                  <a:pt x="42140" y="10449"/>
                  <a:pt x="42099" y="10449"/>
                  <a:pt x="42067" y="10460"/>
                </a:cubicBezTo>
                <a:cubicBezTo>
                  <a:pt x="42099" y="10428"/>
                  <a:pt x="42130" y="10398"/>
                  <a:pt x="42161" y="10377"/>
                </a:cubicBezTo>
                <a:cubicBezTo>
                  <a:pt x="42171" y="10366"/>
                  <a:pt x="42182" y="10345"/>
                  <a:pt x="42182" y="10335"/>
                </a:cubicBezTo>
                <a:cubicBezTo>
                  <a:pt x="42192" y="10304"/>
                  <a:pt x="42150" y="10283"/>
                  <a:pt x="42120" y="10283"/>
                </a:cubicBezTo>
                <a:cubicBezTo>
                  <a:pt x="42108" y="10287"/>
                  <a:pt x="42097" y="10290"/>
                  <a:pt x="42086" y="10290"/>
                </a:cubicBezTo>
                <a:cubicBezTo>
                  <a:pt x="42067" y="10290"/>
                  <a:pt x="42050" y="10282"/>
                  <a:pt x="42037" y="10262"/>
                </a:cubicBezTo>
                <a:cubicBezTo>
                  <a:pt x="42088" y="10218"/>
                  <a:pt x="42156" y="10193"/>
                  <a:pt x="42225" y="10193"/>
                </a:cubicBezTo>
                <a:cubicBezTo>
                  <a:pt x="42267" y="10193"/>
                  <a:pt x="42309" y="10202"/>
                  <a:pt x="42348" y="10221"/>
                </a:cubicBezTo>
                <a:cubicBezTo>
                  <a:pt x="42355" y="10229"/>
                  <a:pt x="42367" y="10236"/>
                  <a:pt x="42381" y="10236"/>
                </a:cubicBezTo>
                <a:cubicBezTo>
                  <a:pt x="42387" y="10236"/>
                  <a:pt x="42393" y="10235"/>
                  <a:pt x="42399" y="10232"/>
                </a:cubicBezTo>
                <a:lnTo>
                  <a:pt x="42420" y="10211"/>
                </a:lnTo>
                <a:cubicBezTo>
                  <a:pt x="42472" y="10159"/>
                  <a:pt x="42523" y="10097"/>
                  <a:pt x="42565" y="10025"/>
                </a:cubicBezTo>
                <a:lnTo>
                  <a:pt x="42565" y="10025"/>
                </a:lnTo>
                <a:cubicBezTo>
                  <a:pt x="42523" y="10045"/>
                  <a:pt x="42482" y="10066"/>
                  <a:pt x="42430" y="10076"/>
                </a:cubicBezTo>
                <a:cubicBezTo>
                  <a:pt x="42430" y="10055"/>
                  <a:pt x="42440" y="10035"/>
                  <a:pt x="42451" y="10025"/>
                </a:cubicBezTo>
                <a:cubicBezTo>
                  <a:pt x="42444" y="10019"/>
                  <a:pt x="42437" y="10017"/>
                  <a:pt x="42429" y="10017"/>
                </a:cubicBezTo>
                <a:cubicBezTo>
                  <a:pt x="42390" y="10017"/>
                  <a:pt x="42346" y="10084"/>
                  <a:pt x="42307" y="10084"/>
                </a:cubicBezTo>
                <a:cubicBezTo>
                  <a:pt x="42300" y="10084"/>
                  <a:pt x="42292" y="10082"/>
                  <a:pt x="42285" y="10076"/>
                </a:cubicBezTo>
                <a:cubicBezTo>
                  <a:pt x="42275" y="10066"/>
                  <a:pt x="42265" y="10045"/>
                  <a:pt x="42265" y="10025"/>
                </a:cubicBezTo>
                <a:cubicBezTo>
                  <a:pt x="42233" y="9952"/>
                  <a:pt x="42171" y="9900"/>
                  <a:pt x="42109" y="9900"/>
                </a:cubicBezTo>
                <a:cubicBezTo>
                  <a:pt x="42099" y="9900"/>
                  <a:pt x="42088" y="9900"/>
                  <a:pt x="42078" y="9910"/>
                </a:cubicBezTo>
                <a:cubicBezTo>
                  <a:pt x="42057" y="9942"/>
                  <a:pt x="42109" y="9993"/>
                  <a:pt x="42088" y="10035"/>
                </a:cubicBezTo>
                <a:cubicBezTo>
                  <a:pt x="42078" y="10014"/>
                  <a:pt x="42067" y="9993"/>
                  <a:pt x="42047" y="9983"/>
                </a:cubicBezTo>
                <a:cubicBezTo>
                  <a:pt x="42026" y="9983"/>
                  <a:pt x="42005" y="9993"/>
                  <a:pt x="41995" y="10014"/>
                </a:cubicBezTo>
                <a:cubicBezTo>
                  <a:pt x="41995" y="10035"/>
                  <a:pt x="42005" y="10055"/>
                  <a:pt x="42005" y="10076"/>
                </a:cubicBezTo>
                <a:cubicBezTo>
                  <a:pt x="42005" y="10096"/>
                  <a:pt x="41988" y="10108"/>
                  <a:pt x="41970" y="10108"/>
                </a:cubicBezTo>
                <a:cubicBezTo>
                  <a:pt x="41961" y="10108"/>
                  <a:pt x="41950" y="10104"/>
                  <a:pt x="41943" y="10097"/>
                </a:cubicBezTo>
                <a:cubicBezTo>
                  <a:pt x="41922" y="10087"/>
                  <a:pt x="41902" y="10055"/>
                  <a:pt x="41892" y="10025"/>
                </a:cubicBezTo>
                <a:cubicBezTo>
                  <a:pt x="41964" y="9921"/>
                  <a:pt x="42016" y="9776"/>
                  <a:pt x="42047" y="9652"/>
                </a:cubicBezTo>
                <a:lnTo>
                  <a:pt x="42358" y="9620"/>
                </a:lnTo>
                <a:cubicBezTo>
                  <a:pt x="42316" y="9599"/>
                  <a:pt x="42265" y="9569"/>
                  <a:pt x="42212" y="9548"/>
                </a:cubicBezTo>
                <a:cubicBezTo>
                  <a:pt x="42254" y="9516"/>
                  <a:pt x="42295" y="9496"/>
                  <a:pt x="42348" y="9496"/>
                </a:cubicBezTo>
                <a:cubicBezTo>
                  <a:pt x="42302" y="9460"/>
                  <a:pt x="42257" y="9432"/>
                  <a:pt x="42205" y="9432"/>
                </a:cubicBezTo>
                <a:cubicBezTo>
                  <a:pt x="42198" y="9432"/>
                  <a:pt x="42190" y="9432"/>
                  <a:pt x="42182" y="9434"/>
                </a:cubicBezTo>
                <a:cubicBezTo>
                  <a:pt x="42233" y="9413"/>
                  <a:pt x="42275" y="9382"/>
                  <a:pt x="42327" y="9361"/>
                </a:cubicBezTo>
                <a:cubicBezTo>
                  <a:pt x="42295" y="9330"/>
                  <a:pt x="42254" y="9299"/>
                  <a:pt x="42223" y="9268"/>
                </a:cubicBezTo>
                <a:lnTo>
                  <a:pt x="42223" y="9268"/>
                </a:lnTo>
                <a:cubicBezTo>
                  <a:pt x="42247" y="9271"/>
                  <a:pt x="42271" y="9272"/>
                  <a:pt x="42295" y="9272"/>
                </a:cubicBezTo>
                <a:cubicBezTo>
                  <a:pt x="42436" y="9272"/>
                  <a:pt x="42574" y="9221"/>
                  <a:pt x="42689" y="9123"/>
                </a:cubicBezTo>
                <a:lnTo>
                  <a:pt x="42565" y="9123"/>
                </a:lnTo>
                <a:lnTo>
                  <a:pt x="42627" y="8998"/>
                </a:lnTo>
                <a:lnTo>
                  <a:pt x="42627" y="8998"/>
                </a:lnTo>
                <a:cubicBezTo>
                  <a:pt x="42576" y="9019"/>
                  <a:pt x="42523" y="9040"/>
                  <a:pt x="42461" y="9051"/>
                </a:cubicBezTo>
                <a:cubicBezTo>
                  <a:pt x="42482" y="8978"/>
                  <a:pt x="42482" y="8906"/>
                  <a:pt x="42461" y="8833"/>
                </a:cubicBezTo>
                <a:cubicBezTo>
                  <a:pt x="42420" y="8885"/>
                  <a:pt x="42368" y="8947"/>
                  <a:pt x="42327" y="8998"/>
                </a:cubicBezTo>
                <a:cubicBezTo>
                  <a:pt x="42306" y="8968"/>
                  <a:pt x="42285" y="8936"/>
                  <a:pt x="42265" y="8915"/>
                </a:cubicBezTo>
                <a:cubicBezTo>
                  <a:pt x="42244" y="8978"/>
                  <a:pt x="42244" y="9040"/>
                  <a:pt x="42244" y="9113"/>
                </a:cubicBezTo>
                <a:cubicBezTo>
                  <a:pt x="42203" y="9102"/>
                  <a:pt x="42171" y="9071"/>
                  <a:pt x="42150" y="9030"/>
                </a:cubicBezTo>
                <a:cubicBezTo>
                  <a:pt x="42150" y="9092"/>
                  <a:pt x="42140" y="9154"/>
                  <a:pt x="42130" y="9216"/>
                </a:cubicBezTo>
                <a:cubicBezTo>
                  <a:pt x="42109" y="9185"/>
                  <a:pt x="42078" y="9154"/>
                  <a:pt x="42057" y="9123"/>
                </a:cubicBezTo>
                <a:cubicBezTo>
                  <a:pt x="42047" y="9196"/>
                  <a:pt x="42047" y="9258"/>
                  <a:pt x="42037" y="9320"/>
                </a:cubicBezTo>
                <a:cubicBezTo>
                  <a:pt x="41995" y="9320"/>
                  <a:pt x="41954" y="9288"/>
                  <a:pt x="41922" y="9247"/>
                </a:cubicBezTo>
                <a:lnTo>
                  <a:pt x="41922" y="9247"/>
                </a:lnTo>
                <a:cubicBezTo>
                  <a:pt x="41960" y="9303"/>
                  <a:pt x="41905" y="9385"/>
                  <a:pt x="41848" y="9385"/>
                </a:cubicBezTo>
                <a:cubicBezTo>
                  <a:pt x="41842" y="9385"/>
                  <a:pt x="41836" y="9384"/>
                  <a:pt x="41830" y="9382"/>
                </a:cubicBezTo>
                <a:cubicBezTo>
                  <a:pt x="41767" y="9371"/>
                  <a:pt x="41726" y="9299"/>
                  <a:pt x="41694" y="9237"/>
                </a:cubicBezTo>
                <a:cubicBezTo>
                  <a:pt x="41684" y="9123"/>
                  <a:pt x="41726" y="9019"/>
                  <a:pt x="41777" y="8936"/>
                </a:cubicBezTo>
                <a:cubicBezTo>
                  <a:pt x="41912" y="8906"/>
                  <a:pt x="42037" y="8874"/>
                  <a:pt x="42161" y="8843"/>
                </a:cubicBezTo>
                <a:cubicBezTo>
                  <a:pt x="42109" y="8823"/>
                  <a:pt x="42067" y="8791"/>
                  <a:pt x="42016" y="8760"/>
                </a:cubicBezTo>
                <a:cubicBezTo>
                  <a:pt x="42037" y="8708"/>
                  <a:pt x="42078" y="8667"/>
                  <a:pt x="42130" y="8657"/>
                </a:cubicBezTo>
                <a:cubicBezTo>
                  <a:pt x="42078" y="8646"/>
                  <a:pt x="42026" y="8625"/>
                  <a:pt x="41975" y="8615"/>
                </a:cubicBezTo>
                <a:lnTo>
                  <a:pt x="42130" y="8460"/>
                </a:lnTo>
                <a:cubicBezTo>
                  <a:pt x="42088" y="8450"/>
                  <a:pt x="42057" y="8450"/>
                  <a:pt x="42016" y="8439"/>
                </a:cubicBezTo>
                <a:cubicBezTo>
                  <a:pt x="42047" y="8325"/>
                  <a:pt x="42088" y="8201"/>
                  <a:pt x="42120" y="8087"/>
                </a:cubicBezTo>
                <a:lnTo>
                  <a:pt x="42120" y="8087"/>
                </a:lnTo>
                <a:cubicBezTo>
                  <a:pt x="42057" y="8107"/>
                  <a:pt x="42005" y="8159"/>
                  <a:pt x="41985" y="8222"/>
                </a:cubicBezTo>
                <a:cubicBezTo>
                  <a:pt x="41954" y="8201"/>
                  <a:pt x="41933" y="8180"/>
                  <a:pt x="41902" y="8159"/>
                </a:cubicBezTo>
                <a:cubicBezTo>
                  <a:pt x="41881" y="8242"/>
                  <a:pt x="41871" y="8325"/>
                  <a:pt x="41881" y="8408"/>
                </a:cubicBezTo>
                <a:cubicBezTo>
                  <a:pt x="41850" y="8387"/>
                  <a:pt x="41819" y="8356"/>
                  <a:pt x="41788" y="8335"/>
                </a:cubicBezTo>
                <a:lnTo>
                  <a:pt x="41788" y="8335"/>
                </a:lnTo>
                <a:cubicBezTo>
                  <a:pt x="41798" y="8408"/>
                  <a:pt x="41798" y="8480"/>
                  <a:pt x="41788" y="8553"/>
                </a:cubicBezTo>
                <a:cubicBezTo>
                  <a:pt x="41747" y="8542"/>
                  <a:pt x="41705" y="8512"/>
                  <a:pt x="41684" y="8470"/>
                </a:cubicBezTo>
                <a:cubicBezTo>
                  <a:pt x="41664" y="8491"/>
                  <a:pt x="41643" y="8512"/>
                  <a:pt x="41612" y="8522"/>
                </a:cubicBezTo>
                <a:cubicBezTo>
                  <a:pt x="41539" y="8501"/>
                  <a:pt x="41560" y="8377"/>
                  <a:pt x="41591" y="8294"/>
                </a:cubicBezTo>
                <a:cubicBezTo>
                  <a:pt x="41643" y="8169"/>
                  <a:pt x="41694" y="8035"/>
                  <a:pt x="41747" y="7911"/>
                </a:cubicBezTo>
                <a:lnTo>
                  <a:pt x="41747" y="7911"/>
                </a:lnTo>
                <a:cubicBezTo>
                  <a:pt x="41705" y="7921"/>
                  <a:pt x="41674" y="7941"/>
                  <a:pt x="41632" y="7952"/>
                </a:cubicBezTo>
                <a:cubicBezTo>
                  <a:pt x="41612" y="7890"/>
                  <a:pt x="41612" y="7828"/>
                  <a:pt x="41612" y="7766"/>
                </a:cubicBezTo>
                <a:cubicBezTo>
                  <a:pt x="41570" y="7828"/>
                  <a:pt x="41529" y="7900"/>
                  <a:pt x="41487" y="7962"/>
                </a:cubicBezTo>
                <a:cubicBezTo>
                  <a:pt x="41363" y="7859"/>
                  <a:pt x="41425" y="7641"/>
                  <a:pt x="41446" y="7455"/>
                </a:cubicBezTo>
                <a:cubicBezTo>
                  <a:pt x="41466" y="7341"/>
                  <a:pt x="41457" y="7216"/>
                  <a:pt x="41415" y="7103"/>
                </a:cubicBezTo>
                <a:cubicBezTo>
                  <a:pt x="41394" y="7040"/>
                  <a:pt x="41363" y="6968"/>
                  <a:pt x="41301" y="6937"/>
                </a:cubicBezTo>
                <a:cubicBezTo>
                  <a:pt x="41332" y="6677"/>
                  <a:pt x="41280" y="6398"/>
                  <a:pt x="41146" y="6180"/>
                </a:cubicBezTo>
                <a:lnTo>
                  <a:pt x="41146" y="7186"/>
                </a:lnTo>
                <a:cubicBezTo>
                  <a:pt x="41146" y="7231"/>
                  <a:pt x="41130" y="7293"/>
                  <a:pt x="41097" y="7293"/>
                </a:cubicBezTo>
                <a:cubicBezTo>
                  <a:pt x="41093" y="7293"/>
                  <a:pt x="41088" y="7292"/>
                  <a:pt x="41084" y="7289"/>
                </a:cubicBezTo>
                <a:lnTo>
                  <a:pt x="41084" y="7289"/>
                </a:lnTo>
                <a:cubicBezTo>
                  <a:pt x="41104" y="7559"/>
                  <a:pt x="41093" y="7817"/>
                  <a:pt x="41042" y="8077"/>
                </a:cubicBezTo>
                <a:cubicBezTo>
                  <a:pt x="40990" y="7962"/>
                  <a:pt x="40938" y="7859"/>
                  <a:pt x="40886" y="7745"/>
                </a:cubicBezTo>
                <a:lnTo>
                  <a:pt x="40886" y="7745"/>
                </a:lnTo>
                <a:cubicBezTo>
                  <a:pt x="40824" y="7941"/>
                  <a:pt x="40856" y="8180"/>
                  <a:pt x="40969" y="8346"/>
                </a:cubicBezTo>
                <a:cubicBezTo>
                  <a:pt x="40948" y="8397"/>
                  <a:pt x="40928" y="8460"/>
                  <a:pt x="40918" y="8522"/>
                </a:cubicBezTo>
                <a:cubicBezTo>
                  <a:pt x="40824" y="8429"/>
                  <a:pt x="40731" y="8325"/>
                  <a:pt x="40638" y="8232"/>
                </a:cubicBezTo>
                <a:cubicBezTo>
                  <a:pt x="40628" y="8294"/>
                  <a:pt x="40607" y="8356"/>
                  <a:pt x="40596" y="8418"/>
                </a:cubicBezTo>
                <a:cubicBezTo>
                  <a:pt x="40570" y="8372"/>
                  <a:pt x="40529" y="8354"/>
                  <a:pt x="40484" y="8354"/>
                </a:cubicBezTo>
                <a:cubicBezTo>
                  <a:pt x="40438" y="8354"/>
                  <a:pt x="40389" y="8372"/>
                  <a:pt x="40347" y="8397"/>
                </a:cubicBezTo>
                <a:cubicBezTo>
                  <a:pt x="40292" y="8433"/>
                  <a:pt x="40226" y="8467"/>
                  <a:pt x="40168" y="8467"/>
                </a:cubicBezTo>
                <a:cubicBezTo>
                  <a:pt x="40139" y="8467"/>
                  <a:pt x="40112" y="8459"/>
                  <a:pt x="40089" y="8439"/>
                </a:cubicBezTo>
                <a:cubicBezTo>
                  <a:pt x="40027" y="8387"/>
                  <a:pt x="40006" y="8242"/>
                  <a:pt x="39923" y="8242"/>
                </a:cubicBezTo>
                <a:cubicBezTo>
                  <a:pt x="39850" y="8335"/>
                  <a:pt x="39892" y="8512"/>
                  <a:pt x="39995" y="8542"/>
                </a:cubicBezTo>
                <a:cubicBezTo>
                  <a:pt x="39974" y="8574"/>
                  <a:pt x="39954" y="8625"/>
                  <a:pt x="39944" y="8667"/>
                </a:cubicBezTo>
                <a:cubicBezTo>
                  <a:pt x="39985" y="8678"/>
                  <a:pt x="40027" y="8688"/>
                  <a:pt x="40078" y="8698"/>
                </a:cubicBezTo>
                <a:cubicBezTo>
                  <a:pt x="40068" y="8760"/>
                  <a:pt x="40057" y="8823"/>
                  <a:pt x="40057" y="8885"/>
                </a:cubicBezTo>
                <a:cubicBezTo>
                  <a:pt x="40136" y="8865"/>
                  <a:pt x="40215" y="8827"/>
                  <a:pt x="40285" y="8769"/>
                </a:cubicBezTo>
                <a:lnTo>
                  <a:pt x="40285" y="8769"/>
                </a:lnTo>
                <a:cubicBezTo>
                  <a:pt x="40263" y="8797"/>
                  <a:pt x="40307" y="8840"/>
                  <a:pt x="40350" y="8840"/>
                </a:cubicBezTo>
                <a:cubicBezTo>
                  <a:pt x="40360" y="8840"/>
                  <a:pt x="40370" y="8838"/>
                  <a:pt x="40379" y="8833"/>
                </a:cubicBezTo>
                <a:cubicBezTo>
                  <a:pt x="40415" y="8806"/>
                  <a:pt x="40458" y="8756"/>
                  <a:pt x="40502" y="8756"/>
                </a:cubicBezTo>
                <a:cubicBezTo>
                  <a:pt x="40510" y="8756"/>
                  <a:pt x="40517" y="8758"/>
                  <a:pt x="40524" y="8760"/>
                </a:cubicBezTo>
                <a:cubicBezTo>
                  <a:pt x="40483" y="8812"/>
                  <a:pt x="40462" y="8874"/>
                  <a:pt x="40441" y="8936"/>
                </a:cubicBezTo>
                <a:cubicBezTo>
                  <a:pt x="40513" y="8915"/>
                  <a:pt x="40586" y="8906"/>
                  <a:pt x="40658" y="8885"/>
                </a:cubicBezTo>
                <a:lnTo>
                  <a:pt x="40658" y="8885"/>
                </a:lnTo>
                <a:cubicBezTo>
                  <a:pt x="40658" y="8936"/>
                  <a:pt x="40648" y="8988"/>
                  <a:pt x="40617" y="9030"/>
                </a:cubicBezTo>
                <a:cubicBezTo>
                  <a:pt x="40700" y="9051"/>
                  <a:pt x="40773" y="9081"/>
                  <a:pt x="40845" y="9133"/>
                </a:cubicBezTo>
                <a:cubicBezTo>
                  <a:pt x="40791" y="9196"/>
                  <a:pt x="40713" y="9228"/>
                  <a:pt x="40632" y="9228"/>
                </a:cubicBezTo>
                <a:cubicBezTo>
                  <a:pt x="40620" y="9228"/>
                  <a:pt x="40608" y="9228"/>
                  <a:pt x="40596" y="9226"/>
                </a:cubicBezTo>
                <a:lnTo>
                  <a:pt x="40596" y="9226"/>
                </a:lnTo>
                <a:cubicBezTo>
                  <a:pt x="40679" y="9268"/>
                  <a:pt x="40731" y="9392"/>
                  <a:pt x="40700" y="9496"/>
                </a:cubicBezTo>
                <a:cubicBezTo>
                  <a:pt x="40596" y="9413"/>
                  <a:pt x="40492" y="9341"/>
                  <a:pt x="40389" y="9268"/>
                </a:cubicBezTo>
                <a:lnTo>
                  <a:pt x="40389" y="9268"/>
                </a:lnTo>
                <a:cubicBezTo>
                  <a:pt x="40400" y="9309"/>
                  <a:pt x="40410" y="9351"/>
                  <a:pt x="40410" y="9403"/>
                </a:cubicBezTo>
                <a:cubicBezTo>
                  <a:pt x="40337" y="9392"/>
                  <a:pt x="40255" y="9392"/>
                  <a:pt x="40182" y="9392"/>
                </a:cubicBezTo>
                <a:cubicBezTo>
                  <a:pt x="40202" y="9454"/>
                  <a:pt x="40234" y="9516"/>
                  <a:pt x="40275" y="9558"/>
                </a:cubicBezTo>
                <a:cubicBezTo>
                  <a:pt x="40161" y="9569"/>
                  <a:pt x="40068" y="9661"/>
                  <a:pt x="40027" y="9786"/>
                </a:cubicBezTo>
                <a:cubicBezTo>
                  <a:pt x="40078" y="9817"/>
                  <a:pt x="40140" y="9838"/>
                  <a:pt x="40192" y="9859"/>
                </a:cubicBezTo>
                <a:cubicBezTo>
                  <a:pt x="40192" y="9889"/>
                  <a:pt x="40182" y="9921"/>
                  <a:pt x="40161" y="9942"/>
                </a:cubicBezTo>
                <a:lnTo>
                  <a:pt x="40441" y="9817"/>
                </a:lnTo>
                <a:lnTo>
                  <a:pt x="40441" y="9817"/>
                </a:lnTo>
                <a:cubicBezTo>
                  <a:pt x="40420" y="9869"/>
                  <a:pt x="40400" y="9921"/>
                  <a:pt x="40358" y="9962"/>
                </a:cubicBezTo>
                <a:cubicBezTo>
                  <a:pt x="40420" y="9942"/>
                  <a:pt x="40492" y="9921"/>
                  <a:pt x="40555" y="9900"/>
                </a:cubicBezTo>
                <a:lnTo>
                  <a:pt x="40555" y="9900"/>
                </a:lnTo>
                <a:cubicBezTo>
                  <a:pt x="40534" y="9972"/>
                  <a:pt x="40492" y="10025"/>
                  <a:pt x="40441" y="10055"/>
                </a:cubicBezTo>
                <a:cubicBezTo>
                  <a:pt x="40503" y="10055"/>
                  <a:pt x="40575" y="10076"/>
                  <a:pt x="40638" y="10107"/>
                </a:cubicBezTo>
                <a:cubicBezTo>
                  <a:pt x="40596" y="10138"/>
                  <a:pt x="40555" y="10170"/>
                  <a:pt x="40513" y="10170"/>
                </a:cubicBezTo>
                <a:cubicBezTo>
                  <a:pt x="40607" y="10190"/>
                  <a:pt x="40710" y="10253"/>
                  <a:pt x="40773" y="10335"/>
                </a:cubicBezTo>
                <a:lnTo>
                  <a:pt x="40679" y="10366"/>
                </a:lnTo>
                <a:cubicBezTo>
                  <a:pt x="40720" y="10398"/>
                  <a:pt x="40752" y="10439"/>
                  <a:pt x="40773" y="10490"/>
                </a:cubicBezTo>
                <a:cubicBezTo>
                  <a:pt x="40766" y="10516"/>
                  <a:pt x="40745" y="10529"/>
                  <a:pt x="40724" y="10529"/>
                </a:cubicBezTo>
                <a:cubicBezTo>
                  <a:pt x="40711" y="10529"/>
                  <a:pt x="40698" y="10524"/>
                  <a:pt x="40690" y="10511"/>
                </a:cubicBezTo>
                <a:cubicBezTo>
                  <a:pt x="40650" y="10458"/>
                  <a:pt x="40577" y="10427"/>
                  <a:pt x="40510" y="10427"/>
                </a:cubicBezTo>
                <a:cubicBezTo>
                  <a:pt x="40472" y="10427"/>
                  <a:pt x="40436" y="10437"/>
                  <a:pt x="40410" y="10460"/>
                </a:cubicBezTo>
                <a:cubicBezTo>
                  <a:pt x="40347" y="10439"/>
                  <a:pt x="40285" y="10408"/>
                  <a:pt x="40234" y="10377"/>
                </a:cubicBezTo>
                <a:lnTo>
                  <a:pt x="40234" y="10377"/>
                </a:lnTo>
                <a:cubicBezTo>
                  <a:pt x="40213" y="10428"/>
                  <a:pt x="40223" y="10501"/>
                  <a:pt x="40255" y="10543"/>
                </a:cubicBezTo>
                <a:cubicBezTo>
                  <a:pt x="40213" y="10543"/>
                  <a:pt x="40161" y="10532"/>
                  <a:pt x="40119" y="10522"/>
                </a:cubicBezTo>
                <a:lnTo>
                  <a:pt x="40119" y="10522"/>
                </a:lnTo>
                <a:cubicBezTo>
                  <a:pt x="40223" y="10688"/>
                  <a:pt x="40368" y="10822"/>
                  <a:pt x="40534" y="10916"/>
                </a:cubicBezTo>
                <a:cubicBezTo>
                  <a:pt x="40472" y="10967"/>
                  <a:pt x="40441" y="11050"/>
                  <a:pt x="40430" y="11133"/>
                </a:cubicBezTo>
                <a:cubicBezTo>
                  <a:pt x="40371" y="11093"/>
                  <a:pt x="40307" y="11075"/>
                  <a:pt x="40244" y="11075"/>
                </a:cubicBezTo>
                <a:cubicBezTo>
                  <a:pt x="40209" y="11075"/>
                  <a:pt x="40174" y="11080"/>
                  <a:pt x="40140" y="11091"/>
                </a:cubicBezTo>
                <a:lnTo>
                  <a:pt x="40140" y="11102"/>
                </a:lnTo>
                <a:lnTo>
                  <a:pt x="40110" y="11071"/>
                </a:lnTo>
                <a:cubicBezTo>
                  <a:pt x="40082" y="11051"/>
                  <a:pt x="40046" y="11030"/>
                  <a:pt x="40013" y="11030"/>
                </a:cubicBezTo>
                <a:cubicBezTo>
                  <a:pt x="39995" y="11030"/>
                  <a:pt x="39979" y="11036"/>
                  <a:pt x="39964" y="11050"/>
                </a:cubicBezTo>
                <a:cubicBezTo>
                  <a:pt x="39933" y="11071"/>
                  <a:pt x="39933" y="11144"/>
                  <a:pt x="39954" y="11164"/>
                </a:cubicBezTo>
                <a:cubicBezTo>
                  <a:pt x="39938" y="11159"/>
                  <a:pt x="39920" y="11156"/>
                  <a:pt x="39901" y="11156"/>
                </a:cubicBezTo>
                <a:cubicBezTo>
                  <a:pt x="39882" y="11156"/>
                  <a:pt x="39861" y="11159"/>
                  <a:pt x="39840" y="11164"/>
                </a:cubicBezTo>
                <a:cubicBezTo>
                  <a:pt x="39892" y="11236"/>
                  <a:pt x="39964" y="11289"/>
                  <a:pt x="40047" y="11289"/>
                </a:cubicBezTo>
                <a:cubicBezTo>
                  <a:pt x="39995" y="11330"/>
                  <a:pt x="39933" y="11372"/>
                  <a:pt x="39882" y="11413"/>
                </a:cubicBezTo>
                <a:cubicBezTo>
                  <a:pt x="39912" y="11423"/>
                  <a:pt x="39954" y="11444"/>
                  <a:pt x="39985" y="11464"/>
                </a:cubicBezTo>
                <a:cubicBezTo>
                  <a:pt x="39941" y="11494"/>
                  <a:pt x="39891" y="11508"/>
                  <a:pt x="39840" y="11508"/>
                </a:cubicBezTo>
                <a:cubicBezTo>
                  <a:pt x="39748" y="11508"/>
                  <a:pt x="39655" y="11462"/>
                  <a:pt x="39601" y="11381"/>
                </a:cubicBezTo>
                <a:cubicBezTo>
                  <a:pt x="39519" y="11434"/>
                  <a:pt x="39456" y="11517"/>
                  <a:pt x="39415" y="11620"/>
                </a:cubicBezTo>
                <a:cubicBezTo>
                  <a:pt x="39467" y="11620"/>
                  <a:pt x="39509" y="11630"/>
                  <a:pt x="39560" y="11641"/>
                </a:cubicBezTo>
                <a:cubicBezTo>
                  <a:pt x="39519" y="11672"/>
                  <a:pt x="39488" y="11713"/>
                  <a:pt x="39446" y="11755"/>
                </a:cubicBezTo>
                <a:cubicBezTo>
                  <a:pt x="39477" y="11758"/>
                  <a:pt x="39508" y="11761"/>
                  <a:pt x="39538" y="11761"/>
                </a:cubicBezTo>
                <a:cubicBezTo>
                  <a:pt x="39590" y="11761"/>
                  <a:pt x="39643" y="11754"/>
                  <a:pt x="39695" y="11734"/>
                </a:cubicBezTo>
                <a:lnTo>
                  <a:pt x="39695" y="11734"/>
                </a:lnTo>
                <a:cubicBezTo>
                  <a:pt x="39684" y="11775"/>
                  <a:pt x="39664" y="11827"/>
                  <a:pt x="39643" y="11879"/>
                </a:cubicBezTo>
                <a:cubicBezTo>
                  <a:pt x="39705" y="11858"/>
                  <a:pt x="39767" y="11837"/>
                  <a:pt x="39829" y="11807"/>
                </a:cubicBezTo>
                <a:lnTo>
                  <a:pt x="39861" y="12024"/>
                </a:lnTo>
                <a:cubicBezTo>
                  <a:pt x="39923" y="11952"/>
                  <a:pt x="39985" y="11879"/>
                  <a:pt x="40027" y="11796"/>
                </a:cubicBezTo>
                <a:cubicBezTo>
                  <a:pt x="40035" y="11831"/>
                  <a:pt x="40059" y="11846"/>
                  <a:pt x="40086" y="11846"/>
                </a:cubicBezTo>
                <a:cubicBezTo>
                  <a:pt x="40124" y="11846"/>
                  <a:pt x="40168" y="11818"/>
                  <a:pt x="40192" y="11775"/>
                </a:cubicBezTo>
                <a:cubicBezTo>
                  <a:pt x="40223" y="11713"/>
                  <a:pt x="40265" y="11630"/>
                  <a:pt x="40337" y="11630"/>
                </a:cubicBezTo>
                <a:cubicBezTo>
                  <a:pt x="40337" y="11682"/>
                  <a:pt x="40337" y="11734"/>
                  <a:pt x="40347" y="11786"/>
                </a:cubicBezTo>
                <a:lnTo>
                  <a:pt x="40410" y="11692"/>
                </a:lnTo>
                <a:lnTo>
                  <a:pt x="40410" y="11692"/>
                </a:lnTo>
                <a:cubicBezTo>
                  <a:pt x="40400" y="11745"/>
                  <a:pt x="40379" y="11796"/>
                  <a:pt x="40368" y="11848"/>
                </a:cubicBezTo>
                <a:cubicBezTo>
                  <a:pt x="40398" y="11818"/>
                  <a:pt x="40446" y="11799"/>
                  <a:pt x="40489" y="11799"/>
                </a:cubicBezTo>
                <a:cubicBezTo>
                  <a:pt x="40505" y="11799"/>
                  <a:pt x="40520" y="11801"/>
                  <a:pt x="40534" y="11807"/>
                </a:cubicBezTo>
                <a:lnTo>
                  <a:pt x="40430" y="11910"/>
                </a:lnTo>
                <a:cubicBezTo>
                  <a:pt x="40443" y="11902"/>
                  <a:pt x="40456" y="11898"/>
                  <a:pt x="40470" y="11898"/>
                </a:cubicBezTo>
                <a:cubicBezTo>
                  <a:pt x="40522" y="11898"/>
                  <a:pt x="40573" y="11956"/>
                  <a:pt x="40565" y="12014"/>
                </a:cubicBezTo>
                <a:cubicBezTo>
                  <a:pt x="40558" y="12069"/>
                  <a:pt x="40515" y="12106"/>
                  <a:pt x="40471" y="12106"/>
                </a:cubicBezTo>
                <a:cubicBezTo>
                  <a:pt x="40454" y="12106"/>
                  <a:pt x="40438" y="12101"/>
                  <a:pt x="40423" y="12089"/>
                </a:cubicBezTo>
                <a:lnTo>
                  <a:pt x="40423" y="12089"/>
                </a:lnTo>
                <a:cubicBezTo>
                  <a:pt x="40439" y="12120"/>
                  <a:pt x="40403" y="12180"/>
                  <a:pt x="40368" y="12180"/>
                </a:cubicBezTo>
                <a:cubicBezTo>
                  <a:pt x="40327" y="12180"/>
                  <a:pt x="40285" y="12138"/>
                  <a:pt x="40244" y="12138"/>
                </a:cubicBezTo>
                <a:cubicBezTo>
                  <a:pt x="40240" y="12138"/>
                  <a:pt x="40237" y="12137"/>
                  <a:pt x="40234" y="12137"/>
                </a:cubicBezTo>
                <a:cubicBezTo>
                  <a:pt x="40187" y="12137"/>
                  <a:pt x="40154" y="12203"/>
                  <a:pt x="40192" y="12231"/>
                </a:cubicBezTo>
                <a:cubicBezTo>
                  <a:pt x="40182" y="12230"/>
                  <a:pt x="40172" y="12230"/>
                  <a:pt x="40162" y="12230"/>
                </a:cubicBezTo>
                <a:cubicBezTo>
                  <a:pt x="40071" y="12230"/>
                  <a:pt x="39988" y="12270"/>
                  <a:pt x="39923" y="12335"/>
                </a:cubicBezTo>
                <a:cubicBezTo>
                  <a:pt x="39936" y="12355"/>
                  <a:pt x="39953" y="12362"/>
                  <a:pt x="39969" y="12362"/>
                </a:cubicBezTo>
                <a:cubicBezTo>
                  <a:pt x="39978" y="12362"/>
                  <a:pt x="39987" y="12359"/>
                  <a:pt x="39995" y="12355"/>
                </a:cubicBezTo>
                <a:lnTo>
                  <a:pt x="39995" y="12355"/>
                </a:lnTo>
                <a:cubicBezTo>
                  <a:pt x="39985" y="12387"/>
                  <a:pt x="39995" y="12428"/>
                  <a:pt x="40016" y="12449"/>
                </a:cubicBezTo>
                <a:cubicBezTo>
                  <a:pt x="40034" y="12463"/>
                  <a:pt x="40053" y="12469"/>
                  <a:pt x="40072" y="12469"/>
                </a:cubicBezTo>
                <a:cubicBezTo>
                  <a:pt x="40110" y="12469"/>
                  <a:pt x="40148" y="12449"/>
                  <a:pt x="40182" y="12428"/>
                </a:cubicBezTo>
                <a:lnTo>
                  <a:pt x="40182" y="12428"/>
                </a:lnTo>
                <a:cubicBezTo>
                  <a:pt x="40151" y="12480"/>
                  <a:pt x="40110" y="12532"/>
                  <a:pt x="40078" y="12573"/>
                </a:cubicBezTo>
                <a:cubicBezTo>
                  <a:pt x="40104" y="12561"/>
                  <a:pt x="40134" y="12552"/>
                  <a:pt x="40163" y="12552"/>
                </a:cubicBezTo>
                <a:cubicBezTo>
                  <a:pt x="40180" y="12552"/>
                  <a:pt x="40197" y="12555"/>
                  <a:pt x="40213" y="12563"/>
                </a:cubicBezTo>
                <a:cubicBezTo>
                  <a:pt x="40172" y="12625"/>
                  <a:pt x="40151" y="12708"/>
                  <a:pt x="40140" y="12791"/>
                </a:cubicBezTo>
                <a:cubicBezTo>
                  <a:pt x="40153" y="12786"/>
                  <a:pt x="40166" y="12784"/>
                  <a:pt x="40180" y="12784"/>
                </a:cubicBezTo>
                <a:cubicBezTo>
                  <a:pt x="40231" y="12784"/>
                  <a:pt x="40284" y="12814"/>
                  <a:pt x="40317" y="12864"/>
                </a:cubicBezTo>
                <a:cubicBezTo>
                  <a:pt x="40347" y="12781"/>
                  <a:pt x="40389" y="12719"/>
                  <a:pt x="40451" y="12656"/>
                </a:cubicBezTo>
                <a:cubicBezTo>
                  <a:pt x="40483" y="12698"/>
                  <a:pt x="40492" y="12749"/>
                  <a:pt x="40492" y="12811"/>
                </a:cubicBezTo>
                <a:cubicBezTo>
                  <a:pt x="40534" y="12760"/>
                  <a:pt x="40586" y="12708"/>
                  <a:pt x="40628" y="12656"/>
                </a:cubicBezTo>
                <a:lnTo>
                  <a:pt x="40628" y="12656"/>
                </a:lnTo>
                <a:cubicBezTo>
                  <a:pt x="40607" y="12739"/>
                  <a:pt x="40586" y="12832"/>
                  <a:pt x="40575" y="12926"/>
                </a:cubicBezTo>
                <a:cubicBezTo>
                  <a:pt x="40638" y="12936"/>
                  <a:pt x="40638" y="13050"/>
                  <a:pt x="40586" y="13081"/>
                </a:cubicBezTo>
                <a:cubicBezTo>
                  <a:pt x="40565" y="13097"/>
                  <a:pt x="40541" y="13104"/>
                  <a:pt x="40516" y="13104"/>
                </a:cubicBezTo>
                <a:cubicBezTo>
                  <a:pt x="40479" y="13104"/>
                  <a:pt x="40441" y="13089"/>
                  <a:pt x="40410" y="13071"/>
                </a:cubicBezTo>
                <a:cubicBezTo>
                  <a:pt x="40364" y="13052"/>
                  <a:pt x="40309" y="13017"/>
                  <a:pt x="40253" y="13017"/>
                </a:cubicBezTo>
                <a:cubicBezTo>
                  <a:pt x="40247" y="13017"/>
                  <a:pt x="40240" y="13018"/>
                  <a:pt x="40234" y="13019"/>
                </a:cubicBezTo>
                <a:cubicBezTo>
                  <a:pt x="40244" y="13071"/>
                  <a:pt x="40265" y="13122"/>
                  <a:pt x="40275" y="13174"/>
                </a:cubicBezTo>
                <a:cubicBezTo>
                  <a:pt x="40151" y="13154"/>
                  <a:pt x="40027" y="13101"/>
                  <a:pt x="39923" y="13019"/>
                </a:cubicBezTo>
                <a:lnTo>
                  <a:pt x="39923" y="13019"/>
                </a:lnTo>
                <a:cubicBezTo>
                  <a:pt x="39944" y="13060"/>
                  <a:pt x="39964" y="13101"/>
                  <a:pt x="39995" y="13133"/>
                </a:cubicBezTo>
                <a:cubicBezTo>
                  <a:pt x="39912" y="13101"/>
                  <a:pt x="39829" y="13081"/>
                  <a:pt x="39746" y="13081"/>
                </a:cubicBezTo>
                <a:cubicBezTo>
                  <a:pt x="39746" y="13164"/>
                  <a:pt x="39799" y="13247"/>
                  <a:pt x="39861" y="13288"/>
                </a:cubicBezTo>
                <a:cubicBezTo>
                  <a:pt x="39840" y="13288"/>
                  <a:pt x="39819" y="13299"/>
                  <a:pt x="39809" y="13309"/>
                </a:cubicBezTo>
                <a:cubicBezTo>
                  <a:pt x="39871" y="13361"/>
                  <a:pt x="39933" y="13402"/>
                  <a:pt x="40006" y="13423"/>
                </a:cubicBezTo>
                <a:cubicBezTo>
                  <a:pt x="39995" y="13465"/>
                  <a:pt x="39974" y="13495"/>
                  <a:pt x="39944" y="13516"/>
                </a:cubicBezTo>
                <a:cubicBezTo>
                  <a:pt x="39829" y="13465"/>
                  <a:pt x="39716" y="13475"/>
                  <a:pt x="39633" y="13371"/>
                </a:cubicBezTo>
                <a:lnTo>
                  <a:pt x="39633" y="13371"/>
                </a:lnTo>
                <a:cubicBezTo>
                  <a:pt x="39633" y="13444"/>
                  <a:pt x="39643" y="13527"/>
                  <a:pt x="39654" y="13599"/>
                </a:cubicBezTo>
                <a:cubicBezTo>
                  <a:pt x="39591" y="13527"/>
                  <a:pt x="39509" y="13485"/>
                  <a:pt x="39415" y="13454"/>
                </a:cubicBezTo>
                <a:lnTo>
                  <a:pt x="39415" y="13454"/>
                </a:lnTo>
                <a:cubicBezTo>
                  <a:pt x="39415" y="13537"/>
                  <a:pt x="39446" y="13620"/>
                  <a:pt x="39498" y="13661"/>
                </a:cubicBezTo>
                <a:cubicBezTo>
                  <a:pt x="39477" y="13651"/>
                  <a:pt x="39456" y="13645"/>
                  <a:pt x="39436" y="13645"/>
                </a:cubicBezTo>
                <a:cubicBezTo>
                  <a:pt x="39415" y="13645"/>
                  <a:pt x="39394" y="13651"/>
                  <a:pt x="39373" y="13661"/>
                </a:cubicBezTo>
                <a:cubicBezTo>
                  <a:pt x="39393" y="13779"/>
                  <a:pt x="39496" y="13859"/>
                  <a:pt x="39595" y="13859"/>
                </a:cubicBezTo>
                <a:cubicBezTo>
                  <a:pt x="39601" y="13859"/>
                  <a:pt x="39607" y="13859"/>
                  <a:pt x="39612" y="13858"/>
                </a:cubicBezTo>
                <a:lnTo>
                  <a:pt x="39612" y="13858"/>
                </a:lnTo>
                <a:cubicBezTo>
                  <a:pt x="39563" y="13887"/>
                  <a:pt x="39509" y="13901"/>
                  <a:pt x="39454" y="13901"/>
                </a:cubicBezTo>
                <a:cubicBezTo>
                  <a:pt x="39333" y="13901"/>
                  <a:pt x="39210" y="13834"/>
                  <a:pt x="39146" y="13713"/>
                </a:cubicBezTo>
                <a:cubicBezTo>
                  <a:pt x="39136" y="13765"/>
                  <a:pt x="39125" y="13817"/>
                  <a:pt x="39125" y="13868"/>
                </a:cubicBezTo>
                <a:cubicBezTo>
                  <a:pt x="39073" y="13806"/>
                  <a:pt x="39011" y="13765"/>
                  <a:pt x="38938" y="13734"/>
                </a:cubicBezTo>
                <a:lnTo>
                  <a:pt x="38938" y="13734"/>
                </a:lnTo>
                <a:cubicBezTo>
                  <a:pt x="38938" y="13817"/>
                  <a:pt x="38959" y="13900"/>
                  <a:pt x="39000" y="13962"/>
                </a:cubicBezTo>
                <a:cubicBezTo>
                  <a:pt x="38949" y="13900"/>
                  <a:pt x="38876" y="13879"/>
                  <a:pt x="38804" y="13879"/>
                </a:cubicBezTo>
                <a:cubicBezTo>
                  <a:pt x="38793" y="13951"/>
                  <a:pt x="38814" y="14024"/>
                  <a:pt x="38855" y="14066"/>
                </a:cubicBezTo>
                <a:cubicBezTo>
                  <a:pt x="38843" y="14061"/>
                  <a:pt x="38830" y="14058"/>
                  <a:pt x="38817" y="14058"/>
                </a:cubicBezTo>
                <a:cubicBezTo>
                  <a:pt x="38798" y="14058"/>
                  <a:pt x="38780" y="14063"/>
                  <a:pt x="38763" y="14075"/>
                </a:cubicBezTo>
                <a:cubicBezTo>
                  <a:pt x="38845" y="14138"/>
                  <a:pt x="38949" y="14179"/>
                  <a:pt x="39042" y="14190"/>
                </a:cubicBezTo>
                <a:cubicBezTo>
                  <a:pt x="39000" y="14190"/>
                  <a:pt x="38949" y="14200"/>
                  <a:pt x="38897" y="14200"/>
                </a:cubicBezTo>
                <a:cubicBezTo>
                  <a:pt x="39011" y="14231"/>
                  <a:pt x="39115" y="14252"/>
                  <a:pt x="39228" y="14273"/>
                </a:cubicBezTo>
                <a:cubicBezTo>
                  <a:pt x="39198" y="14324"/>
                  <a:pt x="39177" y="14376"/>
                  <a:pt x="39146" y="14418"/>
                </a:cubicBezTo>
                <a:cubicBezTo>
                  <a:pt x="39169" y="14420"/>
                  <a:pt x="39192" y="14422"/>
                  <a:pt x="39215" y="14422"/>
                </a:cubicBezTo>
                <a:cubicBezTo>
                  <a:pt x="39285" y="14422"/>
                  <a:pt x="39355" y="14410"/>
                  <a:pt x="39426" y="14386"/>
                </a:cubicBezTo>
                <a:lnTo>
                  <a:pt x="39426" y="14386"/>
                </a:lnTo>
                <a:cubicBezTo>
                  <a:pt x="39384" y="14448"/>
                  <a:pt x="39343" y="14521"/>
                  <a:pt x="39301" y="14584"/>
                </a:cubicBezTo>
                <a:cubicBezTo>
                  <a:pt x="39353" y="14563"/>
                  <a:pt x="39394" y="14542"/>
                  <a:pt x="39436" y="14521"/>
                </a:cubicBezTo>
                <a:lnTo>
                  <a:pt x="39436" y="14521"/>
                </a:lnTo>
                <a:cubicBezTo>
                  <a:pt x="39375" y="14612"/>
                  <a:pt x="39281" y="14656"/>
                  <a:pt x="39185" y="14656"/>
                </a:cubicBezTo>
                <a:cubicBezTo>
                  <a:pt x="39084" y="14656"/>
                  <a:pt x="38982" y="14607"/>
                  <a:pt x="38918" y="14511"/>
                </a:cubicBezTo>
                <a:cubicBezTo>
                  <a:pt x="38908" y="14490"/>
                  <a:pt x="38897" y="14469"/>
                  <a:pt x="38876" y="14459"/>
                </a:cubicBezTo>
                <a:cubicBezTo>
                  <a:pt x="38863" y="14446"/>
                  <a:pt x="38847" y="14440"/>
                  <a:pt x="38829" y="14440"/>
                </a:cubicBezTo>
                <a:cubicBezTo>
                  <a:pt x="38805" y="14440"/>
                  <a:pt x="38780" y="14451"/>
                  <a:pt x="38763" y="14469"/>
                </a:cubicBezTo>
                <a:cubicBezTo>
                  <a:pt x="38742" y="14511"/>
                  <a:pt x="38742" y="14573"/>
                  <a:pt x="38772" y="14604"/>
                </a:cubicBezTo>
                <a:cubicBezTo>
                  <a:pt x="38752" y="14584"/>
                  <a:pt x="38731" y="14563"/>
                  <a:pt x="38700" y="14552"/>
                </a:cubicBezTo>
                <a:lnTo>
                  <a:pt x="38700" y="14552"/>
                </a:lnTo>
                <a:cubicBezTo>
                  <a:pt x="38669" y="14604"/>
                  <a:pt x="38710" y="14687"/>
                  <a:pt x="38763" y="14718"/>
                </a:cubicBezTo>
                <a:cubicBezTo>
                  <a:pt x="38781" y="14724"/>
                  <a:pt x="38799" y="14726"/>
                  <a:pt x="38817" y="14726"/>
                </a:cubicBezTo>
                <a:cubicBezTo>
                  <a:pt x="38852" y="14726"/>
                  <a:pt x="38886" y="14717"/>
                  <a:pt x="38918" y="14705"/>
                </a:cubicBezTo>
                <a:lnTo>
                  <a:pt x="38918" y="14705"/>
                </a:lnTo>
                <a:cubicBezTo>
                  <a:pt x="38862" y="14730"/>
                  <a:pt x="38808" y="14777"/>
                  <a:pt x="38763" y="14832"/>
                </a:cubicBezTo>
                <a:cubicBezTo>
                  <a:pt x="38812" y="14820"/>
                  <a:pt x="38860" y="14815"/>
                  <a:pt x="38909" y="14815"/>
                </a:cubicBezTo>
                <a:cubicBezTo>
                  <a:pt x="38943" y="14815"/>
                  <a:pt x="38977" y="14817"/>
                  <a:pt x="39011" y="14821"/>
                </a:cubicBezTo>
                <a:cubicBezTo>
                  <a:pt x="39042" y="14821"/>
                  <a:pt x="39073" y="14832"/>
                  <a:pt x="39094" y="14863"/>
                </a:cubicBezTo>
                <a:cubicBezTo>
                  <a:pt x="39156" y="14936"/>
                  <a:pt x="39073" y="15040"/>
                  <a:pt x="39000" y="15102"/>
                </a:cubicBezTo>
                <a:lnTo>
                  <a:pt x="39343" y="14977"/>
                </a:lnTo>
                <a:lnTo>
                  <a:pt x="39343" y="14977"/>
                </a:lnTo>
                <a:cubicBezTo>
                  <a:pt x="39332" y="15019"/>
                  <a:pt x="39322" y="15049"/>
                  <a:pt x="39311" y="15091"/>
                </a:cubicBezTo>
                <a:cubicBezTo>
                  <a:pt x="39364" y="15029"/>
                  <a:pt x="39426" y="14977"/>
                  <a:pt x="39488" y="14936"/>
                </a:cubicBezTo>
                <a:lnTo>
                  <a:pt x="39488" y="14936"/>
                </a:lnTo>
                <a:cubicBezTo>
                  <a:pt x="39456" y="15040"/>
                  <a:pt x="39415" y="15143"/>
                  <a:pt x="39373" y="15236"/>
                </a:cubicBezTo>
                <a:cubicBezTo>
                  <a:pt x="39456" y="15174"/>
                  <a:pt x="39550" y="15132"/>
                  <a:pt x="39643" y="15122"/>
                </a:cubicBezTo>
                <a:lnTo>
                  <a:pt x="39643" y="15122"/>
                </a:lnTo>
                <a:cubicBezTo>
                  <a:pt x="39633" y="15164"/>
                  <a:pt x="39622" y="15205"/>
                  <a:pt x="39612" y="15257"/>
                </a:cubicBezTo>
                <a:cubicBezTo>
                  <a:pt x="39674" y="15257"/>
                  <a:pt x="39737" y="15257"/>
                  <a:pt x="39799" y="15267"/>
                </a:cubicBezTo>
                <a:cubicBezTo>
                  <a:pt x="39737" y="15330"/>
                  <a:pt x="39664" y="15381"/>
                  <a:pt x="39581" y="15392"/>
                </a:cubicBezTo>
                <a:cubicBezTo>
                  <a:pt x="39633" y="15402"/>
                  <a:pt x="39664" y="15454"/>
                  <a:pt x="39664" y="15505"/>
                </a:cubicBezTo>
                <a:cubicBezTo>
                  <a:pt x="39529" y="15464"/>
                  <a:pt x="39394" y="15413"/>
                  <a:pt x="39260" y="15350"/>
                </a:cubicBezTo>
                <a:lnTo>
                  <a:pt x="39260" y="15350"/>
                </a:lnTo>
                <a:cubicBezTo>
                  <a:pt x="39270" y="15443"/>
                  <a:pt x="39311" y="15526"/>
                  <a:pt x="39373" y="15578"/>
                </a:cubicBezTo>
                <a:cubicBezTo>
                  <a:pt x="39353" y="15620"/>
                  <a:pt x="39332" y="15650"/>
                  <a:pt x="39301" y="15682"/>
                </a:cubicBezTo>
                <a:cubicBezTo>
                  <a:pt x="39405" y="15703"/>
                  <a:pt x="39509" y="15733"/>
                  <a:pt x="39622" y="15754"/>
                </a:cubicBezTo>
                <a:cubicBezTo>
                  <a:pt x="39550" y="15827"/>
                  <a:pt x="39467" y="15889"/>
                  <a:pt x="39384" y="15931"/>
                </a:cubicBezTo>
                <a:cubicBezTo>
                  <a:pt x="39414" y="15924"/>
                  <a:pt x="39443" y="15918"/>
                  <a:pt x="39471" y="15918"/>
                </a:cubicBezTo>
                <a:cubicBezTo>
                  <a:pt x="39492" y="15918"/>
                  <a:pt x="39512" y="15922"/>
                  <a:pt x="39529" y="15931"/>
                </a:cubicBezTo>
                <a:cubicBezTo>
                  <a:pt x="39571" y="15951"/>
                  <a:pt x="39601" y="16023"/>
                  <a:pt x="39571" y="16076"/>
                </a:cubicBezTo>
                <a:cubicBezTo>
                  <a:pt x="39557" y="16093"/>
                  <a:pt x="39539" y="16100"/>
                  <a:pt x="39517" y="16100"/>
                </a:cubicBezTo>
                <a:cubicBezTo>
                  <a:pt x="39489" y="16100"/>
                  <a:pt x="39455" y="16088"/>
                  <a:pt x="39426" y="16076"/>
                </a:cubicBezTo>
                <a:cubicBezTo>
                  <a:pt x="39301" y="16003"/>
                  <a:pt x="39166" y="15931"/>
                  <a:pt x="39042" y="15868"/>
                </a:cubicBezTo>
                <a:lnTo>
                  <a:pt x="39042" y="15868"/>
                </a:lnTo>
                <a:cubicBezTo>
                  <a:pt x="39063" y="15972"/>
                  <a:pt x="39115" y="16055"/>
                  <a:pt x="39187" y="16117"/>
                </a:cubicBezTo>
                <a:cubicBezTo>
                  <a:pt x="39146" y="16117"/>
                  <a:pt x="39104" y="16106"/>
                  <a:pt x="39053" y="16106"/>
                </a:cubicBezTo>
                <a:cubicBezTo>
                  <a:pt x="39136" y="16179"/>
                  <a:pt x="39208" y="16262"/>
                  <a:pt x="39291" y="16345"/>
                </a:cubicBezTo>
                <a:cubicBezTo>
                  <a:pt x="39332" y="16345"/>
                  <a:pt x="39384" y="16396"/>
                  <a:pt x="39373" y="16449"/>
                </a:cubicBezTo>
                <a:cubicBezTo>
                  <a:pt x="39373" y="16500"/>
                  <a:pt x="39325" y="16537"/>
                  <a:pt x="39278" y="16537"/>
                </a:cubicBezTo>
                <a:cubicBezTo>
                  <a:pt x="39268" y="16537"/>
                  <a:pt x="39258" y="16535"/>
                  <a:pt x="39249" y="16532"/>
                </a:cubicBezTo>
                <a:lnTo>
                  <a:pt x="39249" y="16532"/>
                </a:lnTo>
                <a:cubicBezTo>
                  <a:pt x="39270" y="16552"/>
                  <a:pt x="39270" y="16583"/>
                  <a:pt x="39270" y="16604"/>
                </a:cubicBezTo>
                <a:cubicBezTo>
                  <a:pt x="39177" y="16562"/>
                  <a:pt x="39073" y="16521"/>
                  <a:pt x="38980" y="16479"/>
                </a:cubicBezTo>
                <a:lnTo>
                  <a:pt x="38980" y="16479"/>
                </a:lnTo>
                <a:cubicBezTo>
                  <a:pt x="38990" y="16552"/>
                  <a:pt x="38990" y="16614"/>
                  <a:pt x="39000" y="16677"/>
                </a:cubicBezTo>
                <a:cubicBezTo>
                  <a:pt x="38938" y="16656"/>
                  <a:pt x="38876" y="16624"/>
                  <a:pt x="38825" y="16583"/>
                </a:cubicBezTo>
                <a:cubicBezTo>
                  <a:pt x="38814" y="16594"/>
                  <a:pt x="38814" y="16604"/>
                  <a:pt x="38814" y="16614"/>
                </a:cubicBezTo>
                <a:cubicBezTo>
                  <a:pt x="38772" y="16541"/>
                  <a:pt x="38731" y="16469"/>
                  <a:pt x="38669" y="16438"/>
                </a:cubicBezTo>
                <a:lnTo>
                  <a:pt x="38669" y="16438"/>
                </a:lnTo>
                <a:cubicBezTo>
                  <a:pt x="38680" y="16532"/>
                  <a:pt x="38721" y="16624"/>
                  <a:pt x="38804" y="16677"/>
                </a:cubicBezTo>
                <a:cubicBezTo>
                  <a:pt x="38742" y="16677"/>
                  <a:pt x="38721" y="16769"/>
                  <a:pt x="38742" y="16832"/>
                </a:cubicBezTo>
                <a:cubicBezTo>
                  <a:pt x="38772" y="16894"/>
                  <a:pt x="38825" y="16925"/>
                  <a:pt x="38876" y="16956"/>
                </a:cubicBezTo>
                <a:cubicBezTo>
                  <a:pt x="38869" y="17032"/>
                  <a:pt x="38795" y="17080"/>
                  <a:pt x="38723" y="17080"/>
                </a:cubicBezTo>
                <a:cubicBezTo>
                  <a:pt x="38696" y="17080"/>
                  <a:pt x="38670" y="17074"/>
                  <a:pt x="38648" y="17060"/>
                </a:cubicBezTo>
                <a:cubicBezTo>
                  <a:pt x="38576" y="17029"/>
                  <a:pt x="38535" y="16946"/>
                  <a:pt x="38493" y="16873"/>
                </a:cubicBezTo>
                <a:lnTo>
                  <a:pt x="38493" y="16873"/>
                </a:lnTo>
                <a:cubicBezTo>
                  <a:pt x="38535" y="16977"/>
                  <a:pt x="38545" y="17091"/>
                  <a:pt x="38524" y="17195"/>
                </a:cubicBezTo>
                <a:cubicBezTo>
                  <a:pt x="38627" y="17205"/>
                  <a:pt x="38742" y="17236"/>
                  <a:pt x="38825" y="17298"/>
                </a:cubicBezTo>
                <a:cubicBezTo>
                  <a:pt x="38783" y="17360"/>
                  <a:pt x="38742" y="17412"/>
                  <a:pt x="38700" y="17474"/>
                </a:cubicBezTo>
                <a:cubicBezTo>
                  <a:pt x="38763" y="17495"/>
                  <a:pt x="38814" y="17547"/>
                  <a:pt x="38855" y="17609"/>
                </a:cubicBezTo>
                <a:cubicBezTo>
                  <a:pt x="38772" y="17630"/>
                  <a:pt x="38690" y="17661"/>
                  <a:pt x="38607" y="17681"/>
                </a:cubicBezTo>
                <a:cubicBezTo>
                  <a:pt x="38607" y="17733"/>
                  <a:pt x="38617" y="17785"/>
                  <a:pt x="38617" y="17837"/>
                </a:cubicBezTo>
                <a:cubicBezTo>
                  <a:pt x="38545" y="17868"/>
                  <a:pt x="38462" y="17899"/>
                  <a:pt x="38390" y="17930"/>
                </a:cubicBezTo>
                <a:cubicBezTo>
                  <a:pt x="38420" y="17992"/>
                  <a:pt x="38441" y="18044"/>
                  <a:pt x="38472" y="18106"/>
                </a:cubicBezTo>
                <a:cubicBezTo>
                  <a:pt x="38420" y="18137"/>
                  <a:pt x="38369" y="18169"/>
                  <a:pt x="38327" y="18199"/>
                </a:cubicBezTo>
                <a:cubicBezTo>
                  <a:pt x="38337" y="18282"/>
                  <a:pt x="38369" y="18365"/>
                  <a:pt x="38420" y="18438"/>
                </a:cubicBezTo>
                <a:cubicBezTo>
                  <a:pt x="38399" y="18459"/>
                  <a:pt x="38379" y="18469"/>
                  <a:pt x="38358" y="18489"/>
                </a:cubicBezTo>
                <a:cubicBezTo>
                  <a:pt x="38410" y="18459"/>
                  <a:pt x="38462" y="18438"/>
                  <a:pt x="38514" y="18438"/>
                </a:cubicBezTo>
                <a:lnTo>
                  <a:pt x="38358" y="18655"/>
                </a:lnTo>
                <a:cubicBezTo>
                  <a:pt x="38472" y="18604"/>
                  <a:pt x="38576" y="18552"/>
                  <a:pt x="38690" y="18489"/>
                </a:cubicBezTo>
                <a:lnTo>
                  <a:pt x="38690" y="18489"/>
                </a:lnTo>
                <a:cubicBezTo>
                  <a:pt x="38680" y="18604"/>
                  <a:pt x="38535" y="18604"/>
                  <a:pt x="38482" y="18687"/>
                </a:cubicBezTo>
                <a:cubicBezTo>
                  <a:pt x="38462" y="18717"/>
                  <a:pt x="38462" y="18759"/>
                  <a:pt x="38441" y="18790"/>
                </a:cubicBezTo>
                <a:cubicBezTo>
                  <a:pt x="38420" y="18836"/>
                  <a:pt x="38384" y="18855"/>
                  <a:pt x="38345" y="18855"/>
                </a:cubicBezTo>
                <a:cubicBezTo>
                  <a:pt x="38270" y="18855"/>
                  <a:pt x="38182" y="18782"/>
                  <a:pt x="38162" y="18687"/>
                </a:cubicBezTo>
                <a:cubicBezTo>
                  <a:pt x="38141" y="18542"/>
                  <a:pt x="38213" y="18407"/>
                  <a:pt x="38286" y="18282"/>
                </a:cubicBezTo>
                <a:lnTo>
                  <a:pt x="38151" y="18282"/>
                </a:lnTo>
                <a:cubicBezTo>
                  <a:pt x="38203" y="18169"/>
                  <a:pt x="38254" y="18054"/>
                  <a:pt x="38307" y="17930"/>
                </a:cubicBezTo>
                <a:lnTo>
                  <a:pt x="38307" y="17930"/>
                </a:lnTo>
                <a:cubicBezTo>
                  <a:pt x="38265" y="17941"/>
                  <a:pt x="38213" y="17951"/>
                  <a:pt x="38172" y="17951"/>
                </a:cubicBezTo>
                <a:cubicBezTo>
                  <a:pt x="38275" y="17826"/>
                  <a:pt x="38358" y="17692"/>
                  <a:pt x="38431" y="17547"/>
                </a:cubicBezTo>
                <a:cubicBezTo>
                  <a:pt x="38379" y="17547"/>
                  <a:pt x="38327" y="17536"/>
                  <a:pt x="38265" y="17536"/>
                </a:cubicBezTo>
                <a:cubicBezTo>
                  <a:pt x="38296" y="17464"/>
                  <a:pt x="38317" y="17381"/>
                  <a:pt x="38307" y="17308"/>
                </a:cubicBezTo>
                <a:cubicBezTo>
                  <a:pt x="38284" y="17305"/>
                  <a:pt x="38260" y="17302"/>
                  <a:pt x="38235" y="17302"/>
                </a:cubicBezTo>
                <a:cubicBezTo>
                  <a:pt x="38192" y="17302"/>
                  <a:pt x="38145" y="17309"/>
                  <a:pt x="38099" y="17329"/>
                </a:cubicBezTo>
                <a:cubicBezTo>
                  <a:pt x="38151" y="17278"/>
                  <a:pt x="38109" y="17174"/>
                  <a:pt x="38058" y="17133"/>
                </a:cubicBezTo>
                <a:cubicBezTo>
                  <a:pt x="37996" y="17080"/>
                  <a:pt x="37923" y="17039"/>
                  <a:pt x="37913" y="16967"/>
                </a:cubicBezTo>
                <a:cubicBezTo>
                  <a:pt x="37902" y="16842"/>
                  <a:pt x="38037" y="16780"/>
                  <a:pt x="38141" y="16769"/>
                </a:cubicBezTo>
                <a:cubicBezTo>
                  <a:pt x="38109" y="16707"/>
                  <a:pt x="38089" y="16656"/>
                  <a:pt x="38068" y="16594"/>
                </a:cubicBezTo>
                <a:lnTo>
                  <a:pt x="38068" y="16594"/>
                </a:lnTo>
                <a:cubicBezTo>
                  <a:pt x="38105" y="16617"/>
                  <a:pt x="38147" y="16628"/>
                  <a:pt x="38188" y="16628"/>
                </a:cubicBezTo>
                <a:cubicBezTo>
                  <a:pt x="38330" y="16628"/>
                  <a:pt x="38475" y="16503"/>
                  <a:pt x="38482" y="16334"/>
                </a:cubicBezTo>
                <a:lnTo>
                  <a:pt x="38482" y="16334"/>
                </a:lnTo>
                <a:cubicBezTo>
                  <a:pt x="38399" y="16355"/>
                  <a:pt x="38317" y="16386"/>
                  <a:pt x="38244" y="16407"/>
                </a:cubicBezTo>
                <a:cubicBezTo>
                  <a:pt x="38265" y="16376"/>
                  <a:pt x="38296" y="16334"/>
                  <a:pt x="38317" y="16293"/>
                </a:cubicBezTo>
                <a:lnTo>
                  <a:pt x="38203" y="16293"/>
                </a:lnTo>
                <a:cubicBezTo>
                  <a:pt x="38254" y="16179"/>
                  <a:pt x="38348" y="16086"/>
                  <a:pt x="38452" y="16055"/>
                </a:cubicBezTo>
                <a:lnTo>
                  <a:pt x="38452" y="16055"/>
                </a:lnTo>
                <a:cubicBezTo>
                  <a:pt x="38435" y="16059"/>
                  <a:pt x="38418" y="16061"/>
                  <a:pt x="38401" y="16061"/>
                </a:cubicBezTo>
                <a:cubicBezTo>
                  <a:pt x="38378" y="16061"/>
                  <a:pt x="38356" y="16056"/>
                  <a:pt x="38337" y="16044"/>
                </a:cubicBezTo>
                <a:cubicBezTo>
                  <a:pt x="38337" y="15972"/>
                  <a:pt x="38337" y="15889"/>
                  <a:pt x="38327" y="15806"/>
                </a:cubicBezTo>
                <a:cubicBezTo>
                  <a:pt x="38244" y="15806"/>
                  <a:pt x="38172" y="15889"/>
                  <a:pt x="38172" y="15982"/>
                </a:cubicBezTo>
                <a:cubicBezTo>
                  <a:pt x="38151" y="15951"/>
                  <a:pt x="38120" y="15931"/>
                  <a:pt x="38089" y="15931"/>
                </a:cubicBezTo>
                <a:cubicBezTo>
                  <a:pt x="38099" y="16034"/>
                  <a:pt x="38109" y="16138"/>
                  <a:pt x="38141" y="16241"/>
                </a:cubicBezTo>
                <a:cubicBezTo>
                  <a:pt x="38089" y="16189"/>
                  <a:pt x="38037" y="16138"/>
                  <a:pt x="37985" y="16076"/>
                </a:cubicBezTo>
                <a:lnTo>
                  <a:pt x="37985" y="16076"/>
                </a:lnTo>
                <a:cubicBezTo>
                  <a:pt x="38017" y="16179"/>
                  <a:pt x="38017" y="16283"/>
                  <a:pt x="37985" y="16386"/>
                </a:cubicBezTo>
                <a:cubicBezTo>
                  <a:pt x="37892" y="16314"/>
                  <a:pt x="37861" y="16159"/>
                  <a:pt x="37881" y="16023"/>
                </a:cubicBezTo>
                <a:cubicBezTo>
                  <a:pt x="37902" y="15899"/>
                  <a:pt x="37964" y="15786"/>
                  <a:pt x="38026" y="15671"/>
                </a:cubicBezTo>
                <a:cubicBezTo>
                  <a:pt x="38008" y="15644"/>
                  <a:pt x="37978" y="15630"/>
                  <a:pt x="37947" y="15630"/>
                </a:cubicBezTo>
                <a:cubicBezTo>
                  <a:pt x="37913" y="15630"/>
                  <a:pt x="37879" y="15646"/>
                  <a:pt x="37859" y="15676"/>
                </a:cubicBezTo>
                <a:lnTo>
                  <a:pt x="37859" y="15676"/>
                </a:lnTo>
                <a:cubicBezTo>
                  <a:pt x="37874" y="15636"/>
                  <a:pt x="37847" y="15588"/>
                  <a:pt x="37819" y="15588"/>
                </a:cubicBezTo>
                <a:cubicBezTo>
                  <a:pt x="37809" y="15682"/>
                  <a:pt x="37809" y="15765"/>
                  <a:pt x="37809" y="15848"/>
                </a:cubicBezTo>
                <a:cubicBezTo>
                  <a:pt x="37768" y="15837"/>
                  <a:pt x="37726" y="15806"/>
                  <a:pt x="37706" y="15765"/>
                </a:cubicBezTo>
                <a:lnTo>
                  <a:pt x="37706" y="15765"/>
                </a:lnTo>
                <a:cubicBezTo>
                  <a:pt x="37726" y="15837"/>
                  <a:pt x="37695" y="15910"/>
                  <a:pt x="37644" y="15961"/>
                </a:cubicBezTo>
                <a:cubicBezTo>
                  <a:pt x="37602" y="15899"/>
                  <a:pt x="37591" y="15795"/>
                  <a:pt x="37644" y="15723"/>
                </a:cubicBezTo>
                <a:lnTo>
                  <a:pt x="37644" y="15723"/>
                </a:lnTo>
                <a:cubicBezTo>
                  <a:pt x="37640" y="15724"/>
                  <a:pt x="37636" y="15724"/>
                  <a:pt x="37632" y="15724"/>
                </a:cubicBezTo>
                <a:cubicBezTo>
                  <a:pt x="37583" y="15724"/>
                  <a:pt x="37529" y="15667"/>
                  <a:pt x="37529" y="15609"/>
                </a:cubicBezTo>
                <a:cubicBezTo>
                  <a:pt x="37436" y="15578"/>
                  <a:pt x="37374" y="15454"/>
                  <a:pt x="37395" y="15340"/>
                </a:cubicBezTo>
                <a:cubicBezTo>
                  <a:pt x="37412" y="15244"/>
                  <a:pt x="37495" y="15177"/>
                  <a:pt x="37577" y="15177"/>
                </a:cubicBezTo>
                <a:cubicBezTo>
                  <a:pt x="37593" y="15177"/>
                  <a:pt x="37608" y="15180"/>
                  <a:pt x="37623" y="15185"/>
                </a:cubicBezTo>
                <a:cubicBezTo>
                  <a:pt x="37550" y="15112"/>
                  <a:pt x="37571" y="14957"/>
                  <a:pt x="37664" y="14915"/>
                </a:cubicBezTo>
                <a:lnTo>
                  <a:pt x="37664" y="14915"/>
                </a:lnTo>
                <a:cubicBezTo>
                  <a:pt x="37612" y="14925"/>
                  <a:pt x="37550" y="14946"/>
                  <a:pt x="37498" y="14967"/>
                </a:cubicBezTo>
                <a:cubicBezTo>
                  <a:pt x="37478" y="14925"/>
                  <a:pt x="37467" y="14894"/>
                  <a:pt x="37446" y="14863"/>
                </a:cubicBezTo>
                <a:cubicBezTo>
                  <a:pt x="37519" y="14780"/>
                  <a:pt x="37623" y="14708"/>
                  <a:pt x="37726" y="14687"/>
                </a:cubicBezTo>
                <a:cubicBezTo>
                  <a:pt x="37726" y="14594"/>
                  <a:pt x="37778" y="14501"/>
                  <a:pt x="37851" y="14459"/>
                </a:cubicBezTo>
                <a:cubicBezTo>
                  <a:pt x="37835" y="14457"/>
                  <a:pt x="37819" y="14456"/>
                  <a:pt x="37804" y="14456"/>
                </a:cubicBezTo>
                <a:cubicBezTo>
                  <a:pt x="37729" y="14456"/>
                  <a:pt x="37660" y="14478"/>
                  <a:pt x="37591" y="14521"/>
                </a:cubicBezTo>
                <a:cubicBezTo>
                  <a:pt x="37602" y="14480"/>
                  <a:pt x="37612" y="14428"/>
                  <a:pt x="37623" y="14386"/>
                </a:cubicBezTo>
                <a:lnTo>
                  <a:pt x="37623" y="14386"/>
                </a:lnTo>
                <a:cubicBezTo>
                  <a:pt x="37581" y="14459"/>
                  <a:pt x="37529" y="14521"/>
                  <a:pt x="37467" y="14573"/>
                </a:cubicBezTo>
                <a:lnTo>
                  <a:pt x="37467" y="14459"/>
                </a:lnTo>
                <a:cubicBezTo>
                  <a:pt x="37436" y="14501"/>
                  <a:pt x="37405" y="14531"/>
                  <a:pt x="37374" y="14552"/>
                </a:cubicBezTo>
                <a:cubicBezTo>
                  <a:pt x="37361" y="14559"/>
                  <a:pt x="37347" y="14562"/>
                  <a:pt x="37333" y="14562"/>
                </a:cubicBezTo>
                <a:cubicBezTo>
                  <a:pt x="37303" y="14562"/>
                  <a:pt x="37274" y="14546"/>
                  <a:pt x="37260" y="14511"/>
                </a:cubicBezTo>
                <a:cubicBezTo>
                  <a:pt x="37250" y="14501"/>
                  <a:pt x="37250" y="14480"/>
                  <a:pt x="37260" y="14459"/>
                </a:cubicBezTo>
                <a:cubicBezTo>
                  <a:pt x="37239" y="14459"/>
                  <a:pt x="37218" y="14448"/>
                  <a:pt x="37208" y="14428"/>
                </a:cubicBezTo>
                <a:cubicBezTo>
                  <a:pt x="37177" y="14386"/>
                  <a:pt x="37188" y="14324"/>
                  <a:pt x="37208" y="14273"/>
                </a:cubicBezTo>
                <a:cubicBezTo>
                  <a:pt x="37218" y="14221"/>
                  <a:pt x="37250" y="14169"/>
                  <a:pt x="37291" y="14148"/>
                </a:cubicBezTo>
                <a:cubicBezTo>
                  <a:pt x="37405" y="14086"/>
                  <a:pt x="37508" y="14003"/>
                  <a:pt x="37602" y="13910"/>
                </a:cubicBezTo>
                <a:lnTo>
                  <a:pt x="37602" y="13910"/>
                </a:lnTo>
                <a:cubicBezTo>
                  <a:pt x="37508" y="13920"/>
                  <a:pt x="37416" y="13920"/>
                  <a:pt x="37322" y="13920"/>
                </a:cubicBezTo>
                <a:cubicBezTo>
                  <a:pt x="37374" y="13879"/>
                  <a:pt x="37426" y="13827"/>
                  <a:pt x="37457" y="13775"/>
                </a:cubicBezTo>
                <a:lnTo>
                  <a:pt x="37457" y="13775"/>
                </a:lnTo>
                <a:cubicBezTo>
                  <a:pt x="37439" y="13778"/>
                  <a:pt x="37420" y="13779"/>
                  <a:pt x="37401" y="13779"/>
                </a:cubicBezTo>
                <a:cubicBezTo>
                  <a:pt x="37344" y="13779"/>
                  <a:pt x="37283" y="13768"/>
                  <a:pt x="37229" y="13744"/>
                </a:cubicBezTo>
                <a:cubicBezTo>
                  <a:pt x="37291" y="13661"/>
                  <a:pt x="37374" y="13610"/>
                  <a:pt x="37457" y="13589"/>
                </a:cubicBezTo>
                <a:cubicBezTo>
                  <a:pt x="37488" y="13578"/>
                  <a:pt x="37508" y="13578"/>
                  <a:pt x="37529" y="13557"/>
                </a:cubicBezTo>
                <a:cubicBezTo>
                  <a:pt x="37581" y="13516"/>
                  <a:pt x="37561" y="13423"/>
                  <a:pt x="37529" y="13371"/>
                </a:cubicBezTo>
                <a:cubicBezTo>
                  <a:pt x="37498" y="13309"/>
                  <a:pt x="37467" y="13237"/>
                  <a:pt x="37488" y="13174"/>
                </a:cubicBezTo>
                <a:lnTo>
                  <a:pt x="37488" y="13174"/>
                </a:lnTo>
                <a:cubicBezTo>
                  <a:pt x="37471" y="13185"/>
                  <a:pt x="37452" y="13190"/>
                  <a:pt x="37432" y="13190"/>
                </a:cubicBezTo>
                <a:cubicBezTo>
                  <a:pt x="37377" y="13190"/>
                  <a:pt x="37316" y="13150"/>
                  <a:pt x="37301" y="13081"/>
                </a:cubicBezTo>
                <a:cubicBezTo>
                  <a:pt x="37363" y="12967"/>
                  <a:pt x="37405" y="12926"/>
                  <a:pt x="37457" y="12811"/>
                </a:cubicBezTo>
                <a:cubicBezTo>
                  <a:pt x="37426" y="12719"/>
                  <a:pt x="37416" y="12615"/>
                  <a:pt x="37446" y="12521"/>
                </a:cubicBezTo>
                <a:lnTo>
                  <a:pt x="37446" y="12521"/>
                </a:lnTo>
                <a:cubicBezTo>
                  <a:pt x="37374" y="12615"/>
                  <a:pt x="37301" y="12698"/>
                  <a:pt x="37218" y="12781"/>
                </a:cubicBezTo>
                <a:cubicBezTo>
                  <a:pt x="37208" y="12687"/>
                  <a:pt x="37188" y="12604"/>
                  <a:pt x="37177" y="12511"/>
                </a:cubicBezTo>
                <a:cubicBezTo>
                  <a:pt x="37156" y="12573"/>
                  <a:pt x="37146" y="12625"/>
                  <a:pt x="37135" y="12687"/>
                </a:cubicBezTo>
                <a:cubicBezTo>
                  <a:pt x="37032" y="12470"/>
                  <a:pt x="37063" y="12190"/>
                  <a:pt x="37198" y="11993"/>
                </a:cubicBezTo>
                <a:lnTo>
                  <a:pt x="37198" y="11993"/>
                </a:lnTo>
                <a:cubicBezTo>
                  <a:pt x="37167" y="12024"/>
                  <a:pt x="37135" y="12045"/>
                  <a:pt x="37094" y="12055"/>
                </a:cubicBezTo>
                <a:cubicBezTo>
                  <a:pt x="37167" y="11931"/>
                  <a:pt x="37218" y="11796"/>
                  <a:pt x="37250" y="11651"/>
                </a:cubicBezTo>
                <a:cubicBezTo>
                  <a:pt x="37239" y="11649"/>
                  <a:pt x="37229" y="11648"/>
                  <a:pt x="37218" y="11648"/>
                </a:cubicBezTo>
                <a:cubicBezTo>
                  <a:pt x="37164" y="11648"/>
                  <a:pt x="37106" y="11669"/>
                  <a:pt x="37063" y="11703"/>
                </a:cubicBezTo>
                <a:cubicBezTo>
                  <a:pt x="37115" y="11630"/>
                  <a:pt x="37125" y="11517"/>
                  <a:pt x="37073" y="11434"/>
                </a:cubicBezTo>
                <a:lnTo>
                  <a:pt x="37073" y="11434"/>
                </a:lnTo>
                <a:lnTo>
                  <a:pt x="37011" y="11589"/>
                </a:lnTo>
                <a:cubicBezTo>
                  <a:pt x="37003" y="11507"/>
                  <a:pt x="37002" y="11426"/>
                  <a:pt x="37016" y="11350"/>
                </a:cubicBezTo>
                <a:lnTo>
                  <a:pt x="37016" y="11350"/>
                </a:lnTo>
                <a:cubicBezTo>
                  <a:pt x="36997" y="11400"/>
                  <a:pt x="36965" y="11446"/>
                  <a:pt x="36928" y="11475"/>
                </a:cubicBezTo>
                <a:lnTo>
                  <a:pt x="36960" y="11133"/>
                </a:lnTo>
                <a:lnTo>
                  <a:pt x="36960" y="11133"/>
                </a:lnTo>
                <a:cubicBezTo>
                  <a:pt x="36918" y="11216"/>
                  <a:pt x="36887" y="11299"/>
                  <a:pt x="36845" y="11381"/>
                </a:cubicBezTo>
                <a:cubicBezTo>
                  <a:pt x="36835" y="11236"/>
                  <a:pt x="36815" y="11091"/>
                  <a:pt x="36794" y="10957"/>
                </a:cubicBezTo>
                <a:cubicBezTo>
                  <a:pt x="36742" y="10999"/>
                  <a:pt x="36711" y="11071"/>
                  <a:pt x="36700" y="11133"/>
                </a:cubicBezTo>
                <a:cubicBezTo>
                  <a:pt x="36638" y="11081"/>
                  <a:pt x="36587" y="11029"/>
                  <a:pt x="36534" y="10978"/>
                </a:cubicBezTo>
                <a:lnTo>
                  <a:pt x="36534" y="10978"/>
                </a:lnTo>
                <a:cubicBezTo>
                  <a:pt x="36545" y="11091"/>
                  <a:pt x="36566" y="11195"/>
                  <a:pt x="36607" y="11299"/>
                </a:cubicBezTo>
                <a:cubicBezTo>
                  <a:pt x="36555" y="11289"/>
                  <a:pt x="36504" y="11268"/>
                  <a:pt x="36452" y="11257"/>
                </a:cubicBezTo>
                <a:lnTo>
                  <a:pt x="36452" y="11257"/>
                </a:lnTo>
                <a:cubicBezTo>
                  <a:pt x="36524" y="11423"/>
                  <a:pt x="36587" y="11599"/>
                  <a:pt x="36659" y="11765"/>
                </a:cubicBezTo>
                <a:cubicBezTo>
                  <a:pt x="36690" y="11837"/>
                  <a:pt x="36700" y="11941"/>
                  <a:pt x="36649" y="11973"/>
                </a:cubicBezTo>
                <a:cubicBezTo>
                  <a:pt x="36639" y="11978"/>
                  <a:pt x="36629" y="11981"/>
                  <a:pt x="36619" y="11981"/>
                </a:cubicBezTo>
                <a:cubicBezTo>
                  <a:pt x="36575" y="11981"/>
                  <a:pt x="36529" y="11932"/>
                  <a:pt x="36504" y="11890"/>
                </a:cubicBezTo>
                <a:cubicBezTo>
                  <a:pt x="36442" y="11807"/>
                  <a:pt x="36389" y="11724"/>
                  <a:pt x="36338" y="11641"/>
                </a:cubicBezTo>
                <a:lnTo>
                  <a:pt x="36338" y="11641"/>
                </a:lnTo>
                <a:cubicBezTo>
                  <a:pt x="36286" y="11734"/>
                  <a:pt x="36297" y="11858"/>
                  <a:pt x="36348" y="11941"/>
                </a:cubicBezTo>
                <a:cubicBezTo>
                  <a:pt x="36306" y="11910"/>
                  <a:pt x="36265" y="11879"/>
                  <a:pt x="36234" y="11848"/>
                </a:cubicBezTo>
                <a:lnTo>
                  <a:pt x="36234" y="11848"/>
                </a:lnTo>
                <a:cubicBezTo>
                  <a:pt x="36161" y="11920"/>
                  <a:pt x="36244" y="12055"/>
                  <a:pt x="36306" y="12128"/>
                </a:cubicBezTo>
                <a:cubicBezTo>
                  <a:pt x="36379" y="12210"/>
                  <a:pt x="36421" y="12366"/>
                  <a:pt x="36338" y="12408"/>
                </a:cubicBezTo>
                <a:cubicBezTo>
                  <a:pt x="36234" y="12293"/>
                  <a:pt x="36141" y="12190"/>
                  <a:pt x="36048" y="12076"/>
                </a:cubicBezTo>
                <a:lnTo>
                  <a:pt x="36048" y="12076"/>
                </a:lnTo>
                <a:cubicBezTo>
                  <a:pt x="36038" y="12199"/>
                  <a:pt x="36090" y="12341"/>
                  <a:pt x="36178" y="12411"/>
                </a:cubicBezTo>
                <a:lnTo>
                  <a:pt x="36178" y="12411"/>
                </a:lnTo>
                <a:cubicBezTo>
                  <a:pt x="36145" y="12392"/>
                  <a:pt x="36109" y="12383"/>
                  <a:pt x="36071" y="12383"/>
                </a:cubicBezTo>
                <a:cubicBezTo>
                  <a:pt x="36057" y="12383"/>
                  <a:pt x="36042" y="12384"/>
                  <a:pt x="36027" y="12387"/>
                </a:cubicBezTo>
                <a:cubicBezTo>
                  <a:pt x="36089" y="12470"/>
                  <a:pt x="36151" y="12563"/>
                  <a:pt x="36214" y="12646"/>
                </a:cubicBezTo>
                <a:cubicBezTo>
                  <a:pt x="36224" y="12666"/>
                  <a:pt x="36234" y="12687"/>
                  <a:pt x="36224" y="12708"/>
                </a:cubicBezTo>
                <a:cubicBezTo>
                  <a:pt x="36297" y="12728"/>
                  <a:pt x="36359" y="12770"/>
                  <a:pt x="36410" y="12822"/>
                </a:cubicBezTo>
                <a:lnTo>
                  <a:pt x="36286" y="12884"/>
                </a:lnTo>
                <a:cubicBezTo>
                  <a:pt x="36348" y="12936"/>
                  <a:pt x="36400" y="13009"/>
                  <a:pt x="36421" y="13101"/>
                </a:cubicBezTo>
                <a:cubicBezTo>
                  <a:pt x="36327" y="13081"/>
                  <a:pt x="36234" y="13039"/>
                  <a:pt x="36151" y="12977"/>
                </a:cubicBezTo>
                <a:lnTo>
                  <a:pt x="36151" y="12977"/>
                </a:lnTo>
                <a:cubicBezTo>
                  <a:pt x="36193" y="13101"/>
                  <a:pt x="36286" y="13205"/>
                  <a:pt x="36379" y="13267"/>
                </a:cubicBezTo>
                <a:cubicBezTo>
                  <a:pt x="36338" y="13257"/>
                  <a:pt x="36297" y="13257"/>
                  <a:pt x="36255" y="13247"/>
                </a:cubicBezTo>
                <a:lnTo>
                  <a:pt x="36255" y="13247"/>
                </a:lnTo>
                <a:cubicBezTo>
                  <a:pt x="36224" y="13309"/>
                  <a:pt x="36265" y="13371"/>
                  <a:pt x="36306" y="13412"/>
                </a:cubicBezTo>
                <a:cubicBezTo>
                  <a:pt x="36359" y="13444"/>
                  <a:pt x="36410" y="13475"/>
                  <a:pt x="36442" y="13527"/>
                </a:cubicBezTo>
                <a:cubicBezTo>
                  <a:pt x="36472" y="13578"/>
                  <a:pt x="36452" y="13672"/>
                  <a:pt x="36400" y="13672"/>
                </a:cubicBezTo>
                <a:cubicBezTo>
                  <a:pt x="36396" y="13673"/>
                  <a:pt x="36392" y="13674"/>
                  <a:pt x="36388" y="13674"/>
                </a:cubicBezTo>
                <a:cubicBezTo>
                  <a:pt x="36363" y="13674"/>
                  <a:pt x="36345" y="13648"/>
                  <a:pt x="36327" y="13630"/>
                </a:cubicBezTo>
                <a:cubicBezTo>
                  <a:pt x="36255" y="13557"/>
                  <a:pt x="36193" y="13485"/>
                  <a:pt x="36120" y="13412"/>
                </a:cubicBezTo>
                <a:lnTo>
                  <a:pt x="36120" y="13412"/>
                </a:lnTo>
                <a:cubicBezTo>
                  <a:pt x="36131" y="13525"/>
                  <a:pt x="36171" y="13636"/>
                  <a:pt x="36231" y="13719"/>
                </a:cubicBezTo>
                <a:lnTo>
                  <a:pt x="36231" y="13719"/>
                </a:lnTo>
                <a:cubicBezTo>
                  <a:pt x="36212" y="13696"/>
                  <a:pt x="36176" y="13679"/>
                  <a:pt x="36142" y="13679"/>
                </a:cubicBezTo>
                <a:cubicBezTo>
                  <a:pt x="36135" y="13679"/>
                  <a:pt x="36127" y="13680"/>
                  <a:pt x="36120" y="13682"/>
                </a:cubicBezTo>
                <a:cubicBezTo>
                  <a:pt x="36193" y="13817"/>
                  <a:pt x="36265" y="13962"/>
                  <a:pt x="36338" y="14096"/>
                </a:cubicBezTo>
                <a:cubicBezTo>
                  <a:pt x="36286" y="14086"/>
                  <a:pt x="36234" y="14066"/>
                  <a:pt x="36182" y="14055"/>
                </a:cubicBezTo>
                <a:lnTo>
                  <a:pt x="36182" y="14055"/>
                </a:lnTo>
                <a:cubicBezTo>
                  <a:pt x="36234" y="14107"/>
                  <a:pt x="36286" y="14158"/>
                  <a:pt x="36317" y="14231"/>
                </a:cubicBezTo>
                <a:cubicBezTo>
                  <a:pt x="36348" y="14293"/>
                  <a:pt x="36338" y="14397"/>
                  <a:pt x="36286" y="14439"/>
                </a:cubicBezTo>
                <a:cubicBezTo>
                  <a:pt x="36214" y="14345"/>
                  <a:pt x="36141" y="14241"/>
                  <a:pt x="36069" y="14148"/>
                </a:cubicBezTo>
                <a:lnTo>
                  <a:pt x="36069" y="14148"/>
                </a:lnTo>
                <a:cubicBezTo>
                  <a:pt x="36079" y="14221"/>
                  <a:pt x="36089" y="14293"/>
                  <a:pt x="36089" y="14366"/>
                </a:cubicBezTo>
                <a:cubicBezTo>
                  <a:pt x="36048" y="14303"/>
                  <a:pt x="35975" y="14262"/>
                  <a:pt x="35913" y="14252"/>
                </a:cubicBezTo>
                <a:lnTo>
                  <a:pt x="35913" y="14252"/>
                </a:lnTo>
                <a:cubicBezTo>
                  <a:pt x="35954" y="14366"/>
                  <a:pt x="35996" y="14480"/>
                  <a:pt x="36037" y="14584"/>
                </a:cubicBezTo>
                <a:cubicBezTo>
                  <a:pt x="35975" y="14542"/>
                  <a:pt x="35913" y="14490"/>
                  <a:pt x="35851" y="14448"/>
                </a:cubicBezTo>
                <a:lnTo>
                  <a:pt x="35851" y="14448"/>
                </a:lnTo>
                <a:cubicBezTo>
                  <a:pt x="35861" y="14480"/>
                  <a:pt x="35861" y="14521"/>
                  <a:pt x="35861" y="14563"/>
                </a:cubicBezTo>
                <a:cubicBezTo>
                  <a:pt x="35861" y="14614"/>
                  <a:pt x="35861" y="14666"/>
                  <a:pt x="35851" y="14729"/>
                </a:cubicBezTo>
                <a:cubicBezTo>
                  <a:pt x="35809" y="14697"/>
                  <a:pt x="35768" y="14646"/>
                  <a:pt x="35737" y="14594"/>
                </a:cubicBezTo>
                <a:cubicBezTo>
                  <a:pt x="35706" y="14635"/>
                  <a:pt x="35675" y="14676"/>
                  <a:pt x="35643" y="14729"/>
                </a:cubicBezTo>
                <a:cubicBezTo>
                  <a:pt x="35623" y="14625"/>
                  <a:pt x="35571" y="14542"/>
                  <a:pt x="35509" y="14490"/>
                </a:cubicBezTo>
                <a:cubicBezTo>
                  <a:pt x="35468" y="14584"/>
                  <a:pt x="35478" y="14708"/>
                  <a:pt x="35509" y="14801"/>
                </a:cubicBezTo>
                <a:cubicBezTo>
                  <a:pt x="35500" y="14791"/>
                  <a:pt x="35486" y="14786"/>
                  <a:pt x="35472" y="14786"/>
                </a:cubicBezTo>
                <a:cubicBezTo>
                  <a:pt x="35455" y="14786"/>
                  <a:pt x="35438" y="14794"/>
                  <a:pt x="35426" y="14812"/>
                </a:cubicBezTo>
                <a:cubicBezTo>
                  <a:pt x="35405" y="14853"/>
                  <a:pt x="35415" y="14915"/>
                  <a:pt x="35447" y="14957"/>
                </a:cubicBezTo>
                <a:cubicBezTo>
                  <a:pt x="35478" y="14987"/>
                  <a:pt x="35519" y="15008"/>
                  <a:pt x="35560" y="15019"/>
                </a:cubicBezTo>
                <a:cubicBezTo>
                  <a:pt x="35509" y="15060"/>
                  <a:pt x="35478" y="15143"/>
                  <a:pt x="35498" y="15215"/>
                </a:cubicBezTo>
                <a:lnTo>
                  <a:pt x="35706" y="15215"/>
                </a:lnTo>
                <a:cubicBezTo>
                  <a:pt x="35675" y="15288"/>
                  <a:pt x="35571" y="15298"/>
                  <a:pt x="35571" y="15381"/>
                </a:cubicBezTo>
                <a:cubicBezTo>
                  <a:pt x="35560" y="15485"/>
                  <a:pt x="35758" y="15475"/>
                  <a:pt x="35758" y="15588"/>
                </a:cubicBezTo>
                <a:cubicBezTo>
                  <a:pt x="35696" y="15609"/>
                  <a:pt x="35602" y="15578"/>
                  <a:pt x="35592" y="15650"/>
                </a:cubicBezTo>
                <a:cubicBezTo>
                  <a:pt x="35581" y="15692"/>
                  <a:pt x="35623" y="15733"/>
                  <a:pt x="35664" y="15733"/>
                </a:cubicBezTo>
                <a:cubicBezTo>
                  <a:pt x="35706" y="15744"/>
                  <a:pt x="35747" y="15733"/>
                  <a:pt x="35788" y="15754"/>
                </a:cubicBezTo>
                <a:cubicBezTo>
                  <a:pt x="35841" y="15775"/>
                  <a:pt x="35861" y="15858"/>
                  <a:pt x="35841" y="15920"/>
                </a:cubicBezTo>
                <a:cubicBezTo>
                  <a:pt x="35830" y="15993"/>
                  <a:pt x="35788" y="16044"/>
                  <a:pt x="35747" y="16086"/>
                </a:cubicBezTo>
                <a:cubicBezTo>
                  <a:pt x="35685" y="16013"/>
                  <a:pt x="35643" y="15920"/>
                  <a:pt x="35602" y="15827"/>
                </a:cubicBezTo>
                <a:cubicBezTo>
                  <a:pt x="35592" y="15868"/>
                  <a:pt x="35581" y="15920"/>
                  <a:pt x="35560" y="15961"/>
                </a:cubicBezTo>
                <a:cubicBezTo>
                  <a:pt x="35530" y="15837"/>
                  <a:pt x="35498" y="15703"/>
                  <a:pt x="35488" y="15578"/>
                </a:cubicBezTo>
                <a:cubicBezTo>
                  <a:pt x="35488" y="15611"/>
                  <a:pt x="35451" y="15636"/>
                  <a:pt x="35419" y="15636"/>
                </a:cubicBezTo>
                <a:cubicBezTo>
                  <a:pt x="35410" y="15636"/>
                  <a:pt x="35402" y="15634"/>
                  <a:pt x="35395" y="15630"/>
                </a:cubicBezTo>
                <a:cubicBezTo>
                  <a:pt x="35353" y="15599"/>
                  <a:pt x="35332" y="15537"/>
                  <a:pt x="35343" y="15485"/>
                </a:cubicBezTo>
                <a:cubicBezTo>
                  <a:pt x="35343" y="15422"/>
                  <a:pt x="35353" y="15371"/>
                  <a:pt x="35353" y="15309"/>
                </a:cubicBezTo>
                <a:lnTo>
                  <a:pt x="35353" y="15309"/>
                </a:lnTo>
                <a:cubicBezTo>
                  <a:pt x="35312" y="15402"/>
                  <a:pt x="35270" y="15485"/>
                  <a:pt x="35229" y="15568"/>
                </a:cubicBezTo>
                <a:cubicBezTo>
                  <a:pt x="35291" y="15754"/>
                  <a:pt x="35364" y="15920"/>
                  <a:pt x="35468" y="16065"/>
                </a:cubicBezTo>
                <a:cubicBezTo>
                  <a:pt x="35519" y="16127"/>
                  <a:pt x="35571" y="16200"/>
                  <a:pt x="35560" y="16283"/>
                </a:cubicBezTo>
                <a:cubicBezTo>
                  <a:pt x="35560" y="16342"/>
                  <a:pt x="35508" y="16395"/>
                  <a:pt x="35463" y="16395"/>
                </a:cubicBezTo>
                <a:cubicBezTo>
                  <a:pt x="35444" y="16395"/>
                  <a:pt x="35427" y="16387"/>
                  <a:pt x="35415" y="16366"/>
                </a:cubicBezTo>
                <a:cubicBezTo>
                  <a:pt x="35405" y="16345"/>
                  <a:pt x="35405" y="16324"/>
                  <a:pt x="35395" y="16304"/>
                </a:cubicBezTo>
                <a:cubicBezTo>
                  <a:pt x="35385" y="16168"/>
                  <a:pt x="35364" y="16044"/>
                  <a:pt x="35353" y="15910"/>
                </a:cubicBezTo>
                <a:cubicBezTo>
                  <a:pt x="35323" y="15961"/>
                  <a:pt x="35302" y="16013"/>
                  <a:pt x="35270" y="16065"/>
                </a:cubicBezTo>
                <a:cubicBezTo>
                  <a:pt x="35187" y="15889"/>
                  <a:pt x="35146" y="15682"/>
                  <a:pt x="35146" y="15485"/>
                </a:cubicBezTo>
                <a:cubicBezTo>
                  <a:pt x="35125" y="15526"/>
                  <a:pt x="35105" y="15578"/>
                  <a:pt x="35084" y="15630"/>
                </a:cubicBezTo>
                <a:cubicBezTo>
                  <a:pt x="35032" y="15578"/>
                  <a:pt x="34980" y="15516"/>
                  <a:pt x="34939" y="15443"/>
                </a:cubicBezTo>
                <a:lnTo>
                  <a:pt x="34939" y="15443"/>
                </a:lnTo>
                <a:cubicBezTo>
                  <a:pt x="34970" y="15558"/>
                  <a:pt x="34991" y="15682"/>
                  <a:pt x="35012" y="15795"/>
                </a:cubicBezTo>
                <a:cubicBezTo>
                  <a:pt x="34980" y="15775"/>
                  <a:pt x="34939" y="15754"/>
                  <a:pt x="34908" y="15733"/>
                </a:cubicBezTo>
                <a:lnTo>
                  <a:pt x="34908" y="15733"/>
                </a:lnTo>
                <a:cubicBezTo>
                  <a:pt x="34950" y="15795"/>
                  <a:pt x="34991" y="15848"/>
                  <a:pt x="35032" y="15910"/>
                </a:cubicBezTo>
                <a:cubicBezTo>
                  <a:pt x="34970" y="15889"/>
                  <a:pt x="34897" y="15868"/>
                  <a:pt x="34835" y="15858"/>
                </a:cubicBezTo>
                <a:lnTo>
                  <a:pt x="34835" y="15961"/>
                </a:lnTo>
                <a:cubicBezTo>
                  <a:pt x="34763" y="15868"/>
                  <a:pt x="34701" y="15765"/>
                  <a:pt x="34649" y="15650"/>
                </a:cubicBezTo>
                <a:cubicBezTo>
                  <a:pt x="34639" y="15723"/>
                  <a:pt x="34618" y="15786"/>
                  <a:pt x="34566" y="15827"/>
                </a:cubicBezTo>
                <a:cubicBezTo>
                  <a:pt x="34535" y="15795"/>
                  <a:pt x="34504" y="15765"/>
                  <a:pt x="34494" y="15713"/>
                </a:cubicBezTo>
                <a:lnTo>
                  <a:pt x="34494" y="15713"/>
                </a:lnTo>
                <a:cubicBezTo>
                  <a:pt x="34514" y="15858"/>
                  <a:pt x="34524" y="16003"/>
                  <a:pt x="34545" y="16148"/>
                </a:cubicBezTo>
                <a:cubicBezTo>
                  <a:pt x="34573" y="16137"/>
                  <a:pt x="34602" y="16132"/>
                  <a:pt x="34631" y="16132"/>
                </a:cubicBezTo>
                <a:cubicBezTo>
                  <a:pt x="34766" y="16132"/>
                  <a:pt x="34905" y="16243"/>
                  <a:pt x="34939" y="16396"/>
                </a:cubicBezTo>
                <a:lnTo>
                  <a:pt x="34814" y="16428"/>
                </a:lnTo>
                <a:cubicBezTo>
                  <a:pt x="34950" y="16490"/>
                  <a:pt x="35053" y="16614"/>
                  <a:pt x="35105" y="16760"/>
                </a:cubicBezTo>
                <a:cubicBezTo>
                  <a:pt x="35068" y="16772"/>
                  <a:pt x="35030" y="16777"/>
                  <a:pt x="34991" y="16777"/>
                </a:cubicBezTo>
                <a:cubicBezTo>
                  <a:pt x="34931" y="16777"/>
                  <a:pt x="34871" y="16764"/>
                  <a:pt x="34814" y="16739"/>
                </a:cubicBezTo>
                <a:lnTo>
                  <a:pt x="34814" y="16739"/>
                </a:lnTo>
                <a:cubicBezTo>
                  <a:pt x="34897" y="16822"/>
                  <a:pt x="34939" y="16946"/>
                  <a:pt x="34939" y="17060"/>
                </a:cubicBezTo>
                <a:cubicBezTo>
                  <a:pt x="34784" y="17008"/>
                  <a:pt x="34659" y="16822"/>
                  <a:pt x="34659" y="16635"/>
                </a:cubicBezTo>
                <a:cubicBezTo>
                  <a:pt x="34649" y="16677"/>
                  <a:pt x="34628" y="16728"/>
                  <a:pt x="34586" y="16749"/>
                </a:cubicBezTo>
                <a:cubicBezTo>
                  <a:pt x="34535" y="16624"/>
                  <a:pt x="34462" y="16500"/>
                  <a:pt x="34369" y="16396"/>
                </a:cubicBezTo>
                <a:lnTo>
                  <a:pt x="34369" y="16645"/>
                </a:lnTo>
                <a:cubicBezTo>
                  <a:pt x="34359" y="16604"/>
                  <a:pt x="34338" y="16573"/>
                  <a:pt x="34317" y="16552"/>
                </a:cubicBezTo>
                <a:cubicBezTo>
                  <a:pt x="34286" y="16532"/>
                  <a:pt x="34255" y="16532"/>
                  <a:pt x="34234" y="16511"/>
                </a:cubicBezTo>
                <a:cubicBezTo>
                  <a:pt x="34141" y="16469"/>
                  <a:pt x="34110" y="16345"/>
                  <a:pt x="34110" y="16241"/>
                </a:cubicBezTo>
                <a:cubicBezTo>
                  <a:pt x="34121" y="16138"/>
                  <a:pt x="34172" y="16044"/>
                  <a:pt x="34213" y="15951"/>
                </a:cubicBezTo>
                <a:cubicBezTo>
                  <a:pt x="34204" y="15910"/>
                  <a:pt x="34213" y="15858"/>
                  <a:pt x="34234" y="15827"/>
                </a:cubicBezTo>
                <a:cubicBezTo>
                  <a:pt x="34286" y="15765"/>
                  <a:pt x="34359" y="15733"/>
                  <a:pt x="34411" y="15692"/>
                </a:cubicBezTo>
                <a:cubicBezTo>
                  <a:pt x="34566" y="15578"/>
                  <a:pt x="34628" y="15350"/>
                  <a:pt x="34680" y="15143"/>
                </a:cubicBezTo>
                <a:cubicBezTo>
                  <a:pt x="34643" y="15131"/>
                  <a:pt x="34603" y="15126"/>
                  <a:pt x="34561" y="15126"/>
                </a:cubicBezTo>
                <a:cubicBezTo>
                  <a:pt x="34532" y="15126"/>
                  <a:pt x="34502" y="15128"/>
                  <a:pt x="34473" y="15132"/>
                </a:cubicBezTo>
                <a:cubicBezTo>
                  <a:pt x="34494" y="15112"/>
                  <a:pt x="34494" y="15081"/>
                  <a:pt x="34494" y="15049"/>
                </a:cubicBezTo>
                <a:lnTo>
                  <a:pt x="34494" y="15049"/>
                </a:lnTo>
                <a:cubicBezTo>
                  <a:pt x="34441" y="15060"/>
                  <a:pt x="34390" y="15060"/>
                  <a:pt x="34338" y="15070"/>
                </a:cubicBezTo>
                <a:cubicBezTo>
                  <a:pt x="34369" y="14936"/>
                  <a:pt x="34473" y="14832"/>
                  <a:pt x="34586" y="14812"/>
                </a:cubicBezTo>
                <a:cubicBezTo>
                  <a:pt x="34566" y="14801"/>
                  <a:pt x="34545" y="14770"/>
                  <a:pt x="34556" y="14739"/>
                </a:cubicBezTo>
                <a:cubicBezTo>
                  <a:pt x="34566" y="14697"/>
                  <a:pt x="34607" y="14676"/>
                  <a:pt x="34639" y="14666"/>
                </a:cubicBezTo>
                <a:cubicBezTo>
                  <a:pt x="34680" y="14646"/>
                  <a:pt x="34711" y="14625"/>
                  <a:pt x="34722" y="14573"/>
                </a:cubicBezTo>
                <a:cubicBezTo>
                  <a:pt x="34659" y="14531"/>
                  <a:pt x="34586" y="14501"/>
                  <a:pt x="34524" y="14490"/>
                </a:cubicBezTo>
                <a:cubicBezTo>
                  <a:pt x="34566" y="14480"/>
                  <a:pt x="34607" y="14428"/>
                  <a:pt x="34607" y="14376"/>
                </a:cubicBezTo>
                <a:cubicBezTo>
                  <a:pt x="34545" y="14376"/>
                  <a:pt x="34483" y="14407"/>
                  <a:pt x="34441" y="14459"/>
                </a:cubicBezTo>
                <a:cubicBezTo>
                  <a:pt x="34452" y="14428"/>
                  <a:pt x="34452" y="14386"/>
                  <a:pt x="34441" y="14345"/>
                </a:cubicBezTo>
                <a:cubicBezTo>
                  <a:pt x="34473" y="14252"/>
                  <a:pt x="34556" y="14138"/>
                  <a:pt x="34639" y="14086"/>
                </a:cubicBezTo>
                <a:lnTo>
                  <a:pt x="34639" y="14086"/>
                </a:lnTo>
                <a:cubicBezTo>
                  <a:pt x="34630" y="14089"/>
                  <a:pt x="34622" y="14090"/>
                  <a:pt x="34614" y="14090"/>
                </a:cubicBezTo>
                <a:cubicBezTo>
                  <a:pt x="34592" y="14090"/>
                  <a:pt x="34574" y="14081"/>
                  <a:pt x="34566" y="14066"/>
                </a:cubicBezTo>
                <a:cubicBezTo>
                  <a:pt x="34628" y="13900"/>
                  <a:pt x="34742" y="13765"/>
                  <a:pt x="34877" y="13682"/>
                </a:cubicBezTo>
                <a:cubicBezTo>
                  <a:pt x="34819" y="13624"/>
                  <a:pt x="34761" y="13576"/>
                  <a:pt x="34695" y="13519"/>
                </a:cubicBezTo>
                <a:lnTo>
                  <a:pt x="34695" y="13519"/>
                </a:lnTo>
                <a:cubicBezTo>
                  <a:pt x="34701" y="13522"/>
                  <a:pt x="34706" y="13523"/>
                  <a:pt x="34712" y="13523"/>
                </a:cubicBezTo>
                <a:cubicBezTo>
                  <a:pt x="34741" y="13523"/>
                  <a:pt x="34773" y="13491"/>
                  <a:pt x="34773" y="13454"/>
                </a:cubicBezTo>
                <a:cubicBezTo>
                  <a:pt x="34784" y="13402"/>
                  <a:pt x="34742" y="13361"/>
                  <a:pt x="34701" y="13340"/>
                </a:cubicBezTo>
                <a:cubicBezTo>
                  <a:pt x="34669" y="13320"/>
                  <a:pt x="34618" y="13309"/>
                  <a:pt x="34577" y="13288"/>
                </a:cubicBezTo>
                <a:cubicBezTo>
                  <a:pt x="34628" y="13216"/>
                  <a:pt x="34669" y="13133"/>
                  <a:pt x="34711" y="13060"/>
                </a:cubicBezTo>
                <a:cubicBezTo>
                  <a:pt x="34722" y="13029"/>
                  <a:pt x="34742" y="13009"/>
                  <a:pt x="34763" y="12988"/>
                </a:cubicBezTo>
                <a:cubicBezTo>
                  <a:pt x="34794" y="12956"/>
                  <a:pt x="34825" y="12946"/>
                  <a:pt x="34867" y="12936"/>
                </a:cubicBezTo>
                <a:cubicBezTo>
                  <a:pt x="34991" y="12894"/>
                  <a:pt x="35115" y="12864"/>
                  <a:pt x="35240" y="12822"/>
                </a:cubicBezTo>
                <a:cubicBezTo>
                  <a:pt x="35223" y="12796"/>
                  <a:pt x="35199" y="12778"/>
                  <a:pt x="35174" y="12778"/>
                </a:cubicBezTo>
                <a:cubicBezTo>
                  <a:pt x="35168" y="12778"/>
                  <a:pt x="35162" y="12779"/>
                  <a:pt x="35157" y="12781"/>
                </a:cubicBezTo>
                <a:cubicBezTo>
                  <a:pt x="35177" y="12719"/>
                  <a:pt x="35208" y="12656"/>
                  <a:pt x="35260" y="12615"/>
                </a:cubicBezTo>
                <a:lnTo>
                  <a:pt x="35260" y="12615"/>
                </a:lnTo>
                <a:cubicBezTo>
                  <a:pt x="35198" y="12636"/>
                  <a:pt x="35146" y="12646"/>
                  <a:pt x="35084" y="12666"/>
                </a:cubicBezTo>
                <a:cubicBezTo>
                  <a:pt x="35157" y="12594"/>
                  <a:pt x="35208" y="12511"/>
                  <a:pt x="35240" y="12418"/>
                </a:cubicBezTo>
                <a:cubicBezTo>
                  <a:pt x="35233" y="12416"/>
                  <a:pt x="35227" y="12416"/>
                  <a:pt x="35220" y="12416"/>
                </a:cubicBezTo>
                <a:cubicBezTo>
                  <a:pt x="35172" y="12416"/>
                  <a:pt x="35121" y="12446"/>
                  <a:pt x="35095" y="12501"/>
                </a:cubicBezTo>
                <a:cubicBezTo>
                  <a:pt x="35125" y="12408"/>
                  <a:pt x="35157" y="12304"/>
                  <a:pt x="35167" y="12210"/>
                </a:cubicBezTo>
                <a:cubicBezTo>
                  <a:pt x="35162" y="12210"/>
                  <a:pt x="35156" y="12209"/>
                  <a:pt x="35151" y="12209"/>
                </a:cubicBezTo>
                <a:cubicBezTo>
                  <a:pt x="35083" y="12209"/>
                  <a:pt x="35010" y="12268"/>
                  <a:pt x="34991" y="12346"/>
                </a:cubicBezTo>
                <a:cubicBezTo>
                  <a:pt x="34980" y="12304"/>
                  <a:pt x="34959" y="12263"/>
                  <a:pt x="34918" y="12242"/>
                </a:cubicBezTo>
                <a:cubicBezTo>
                  <a:pt x="34908" y="12304"/>
                  <a:pt x="34877" y="12366"/>
                  <a:pt x="34835" y="12428"/>
                </a:cubicBezTo>
                <a:cubicBezTo>
                  <a:pt x="34827" y="12446"/>
                  <a:pt x="34802" y="12472"/>
                  <a:pt x="34782" y="12472"/>
                </a:cubicBezTo>
                <a:cubicBezTo>
                  <a:pt x="34779" y="12472"/>
                  <a:pt x="34776" y="12471"/>
                  <a:pt x="34773" y="12470"/>
                </a:cubicBezTo>
                <a:cubicBezTo>
                  <a:pt x="34752" y="12470"/>
                  <a:pt x="34742" y="12449"/>
                  <a:pt x="34732" y="12418"/>
                </a:cubicBezTo>
                <a:cubicBezTo>
                  <a:pt x="34680" y="12293"/>
                  <a:pt x="34742" y="12118"/>
                  <a:pt x="34867" y="12086"/>
                </a:cubicBezTo>
                <a:lnTo>
                  <a:pt x="34742" y="12086"/>
                </a:lnTo>
                <a:cubicBezTo>
                  <a:pt x="34804" y="12055"/>
                  <a:pt x="34856" y="11993"/>
                  <a:pt x="34877" y="11910"/>
                </a:cubicBezTo>
                <a:lnTo>
                  <a:pt x="34877" y="11910"/>
                </a:lnTo>
                <a:cubicBezTo>
                  <a:pt x="34804" y="11931"/>
                  <a:pt x="34742" y="11941"/>
                  <a:pt x="34669" y="11962"/>
                </a:cubicBezTo>
                <a:cubicBezTo>
                  <a:pt x="34722" y="11931"/>
                  <a:pt x="34711" y="11827"/>
                  <a:pt x="34659" y="11796"/>
                </a:cubicBezTo>
                <a:cubicBezTo>
                  <a:pt x="34654" y="11794"/>
                  <a:pt x="34648" y="11793"/>
                  <a:pt x="34642" y="11793"/>
                </a:cubicBezTo>
                <a:cubicBezTo>
                  <a:pt x="34595" y="11793"/>
                  <a:pt x="34547" y="11865"/>
                  <a:pt x="34566" y="11920"/>
                </a:cubicBezTo>
                <a:cubicBezTo>
                  <a:pt x="34563" y="11926"/>
                  <a:pt x="34558" y="11929"/>
                  <a:pt x="34553" y="11929"/>
                </a:cubicBezTo>
                <a:cubicBezTo>
                  <a:pt x="34540" y="11929"/>
                  <a:pt x="34524" y="11914"/>
                  <a:pt x="34524" y="11900"/>
                </a:cubicBezTo>
                <a:cubicBezTo>
                  <a:pt x="34483" y="11952"/>
                  <a:pt x="34431" y="11982"/>
                  <a:pt x="34369" y="11982"/>
                </a:cubicBezTo>
                <a:cubicBezTo>
                  <a:pt x="34349" y="11843"/>
                  <a:pt x="34377" y="11684"/>
                  <a:pt x="34444" y="11552"/>
                </a:cubicBezTo>
                <a:lnTo>
                  <a:pt x="34444" y="11552"/>
                </a:lnTo>
                <a:cubicBezTo>
                  <a:pt x="34414" y="11608"/>
                  <a:pt x="34375" y="11653"/>
                  <a:pt x="34328" y="11672"/>
                </a:cubicBezTo>
                <a:cubicBezTo>
                  <a:pt x="34286" y="11558"/>
                  <a:pt x="34307" y="11434"/>
                  <a:pt x="34379" y="11340"/>
                </a:cubicBezTo>
                <a:cubicBezTo>
                  <a:pt x="34245" y="11330"/>
                  <a:pt x="34204" y="11102"/>
                  <a:pt x="34276" y="10978"/>
                </a:cubicBezTo>
                <a:cubicBezTo>
                  <a:pt x="34349" y="10853"/>
                  <a:pt x="34494" y="10801"/>
                  <a:pt x="34618" y="10760"/>
                </a:cubicBezTo>
                <a:cubicBezTo>
                  <a:pt x="34586" y="10718"/>
                  <a:pt x="34556" y="10667"/>
                  <a:pt x="34524" y="10615"/>
                </a:cubicBezTo>
                <a:cubicBezTo>
                  <a:pt x="34566" y="10594"/>
                  <a:pt x="34607" y="10543"/>
                  <a:pt x="34618" y="10480"/>
                </a:cubicBezTo>
                <a:cubicBezTo>
                  <a:pt x="34577" y="10480"/>
                  <a:pt x="34535" y="10511"/>
                  <a:pt x="34494" y="10543"/>
                </a:cubicBezTo>
                <a:cubicBezTo>
                  <a:pt x="34514" y="10511"/>
                  <a:pt x="34524" y="10480"/>
                  <a:pt x="34535" y="10449"/>
                </a:cubicBezTo>
                <a:lnTo>
                  <a:pt x="34535" y="10449"/>
                </a:lnTo>
                <a:lnTo>
                  <a:pt x="34369" y="10615"/>
                </a:lnTo>
                <a:cubicBezTo>
                  <a:pt x="34369" y="10534"/>
                  <a:pt x="34369" y="10464"/>
                  <a:pt x="34359" y="10393"/>
                </a:cubicBezTo>
                <a:lnTo>
                  <a:pt x="34359" y="10393"/>
                </a:lnTo>
                <a:cubicBezTo>
                  <a:pt x="34361" y="10419"/>
                  <a:pt x="34341" y="10433"/>
                  <a:pt x="34319" y="10433"/>
                </a:cubicBezTo>
                <a:cubicBezTo>
                  <a:pt x="34302" y="10433"/>
                  <a:pt x="34284" y="10425"/>
                  <a:pt x="34276" y="10408"/>
                </a:cubicBezTo>
                <a:cubicBezTo>
                  <a:pt x="34255" y="10356"/>
                  <a:pt x="34276" y="10304"/>
                  <a:pt x="34296" y="10262"/>
                </a:cubicBezTo>
                <a:cubicBezTo>
                  <a:pt x="34421" y="10035"/>
                  <a:pt x="34607" y="9848"/>
                  <a:pt x="34825" y="9734"/>
                </a:cubicBezTo>
                <a:lnTo>
                  <a:pt x="34825" y="9734"/>
                </a:lnTo>
                <a:cubicBezTo>
                  <a:pt x="34820" y="9737"/>
                  <a:pt x="34816" y="9738"/>
                  <a:pt x="34811" y="9738"/>
                </a:cubicBezTo>
                <a:cubicBezTo>
                  <a:pt x="34779" y="9738"/>
                  <a:pt x="34764" y="9677"/>
                  <a:pt x="34773" y="9641"/>
                </a:cubicBezTo>
                <a:cubicBezTo>
                  <a:pt x="34784" y="9599"/>
                  <a:pt x="34814" y="9558"/>
                  <a:pt x="34804" y="9516"/>
                </a:cubicBezTo>
                <a:cubicBezTo>
                  <a:pt x="34804" y="9500"/>
                  <a:pt x="34792" y="9492"/>
                  <a:pt x="34779" y="9492"/>
                </a:cubicBezTo>
                <a:cubicBezTo>
                  <a:pt x="34768" y="9492"/>
                  <a:pt x="34757" y="9497"/>
                  <a:pt x="34752" y="9506"/>
                </a:cubicBezTo>
                <a:cubicBezTo>
                  <a:pt x="34742" y="9434"/>
                  <a:pt x="34742" y="9361"/>
                  <a:pt x="34742" y="9288"/>
                </a:cubicBezTo>
                <a:cubicBezTo>
                  <a:pt x="34680" y="9341"/>
                  <a:pt x="34649" y="9413"/>
                  <a:pt x="34639" y="9486"/>
                </a:cubicBezTo>
                <a:lnTo>
                  <a:pt x="34577" y="9330"/>
                </a:lnTo>
                <a:cubicBezTo>
                  <a:pt x="34577" y="9434"/>
                  <a:pt x="34545" y="9537"/>
                  <a:pt x="34504" y="9620"/>
                </a:cubicBezTo>
                <a:cubicBezTo>
                  <a:pt x="34462" y="9579"/>
                  <a:pt x="34441" y="9516"/>
                  <a:pt x="34452" y="9454"/>
                </a:cubicBezTo>
                <a:lnTo>
                  <a:pt x="34452" y="9454"/>
                </a:lnTo>
                <a:cubicBezTo>
                  <a:pt x="34411" y="9496"/>
                  <a:pt x="34379" y="9537"/>
                  <a:pt x="34349" y="9579"/>
                </a:cubicBezTo>
                <a:cubicBezTo>
                  <a:pt x="34349" y="9496"/>
                  <a:pt x="34307" y="9413"/>
                  <a:pt x="34234" y="9392"/>
                </a:cubicBezTo>
                <a:cubicBezTo>
                  <a:pt x="34286" y="9268"/>
                  <a:pt x="34359" y="9154"/>
                  <a:pt x="34441" y="9071"/>
                </a:cubicBezTo>
                <a:cubicBezTo>
                  <a:pt x="34409" y="9057"/>
                  <a:pt x="34373" y="9050"/>
                  <a:pt x="34337" y="9050"/>
                </a:cubicBezTo>
                <a:cubicBezTo>
                  <a:pt x="34271" y="9050"/>
                  <a:pt x="34205" y="9073"/>
                  <a:pt x="34151" y="9113"/>
                </a:cubicBezTo>
                <a:cubicBezTo>
                  <a:pt x="34068" y="8906"/>
                  <a:pt x="34006" y="8584"/>
                  <a:pt x="34193" y="8491"/>
                </a:cubicBezTo>
                <a:cubicBezTo>
                  <a:pt x="34276" y="8439"/>
                  <a:pt x="34431" y="8418"/>
                  <a:pt x="34411" y="8305"/>
                </a:cubicBezTo>
                <a:cubicBezTo>
                  <a:pt x="34359" y="8305"/>
                  <a:pt x="34317" y="8335"/>
                  <a:pt x="34296" y="8387"/>
                </a:cubicBezTo>
                <a:cubicBezTo>
                  <a:pt x="34307" y="8335"/>
                  <a:pt x="34317" y="8284"/>
                  <a:pt x="34317" y="8222"/>
                </a:cubicBezTo>
                <a:lnTo>
                  <a:pt x="34317" y="8222"/>
                </a:lnTo>
                <a:cubicBezTo>
                  <a:pt x="34266" y="8242"/>
                  <a:pt x="34213" y="8252"/>
                  <a:pt x="34162" y="8273"/>
                </a:cubicBezTo>
                <a:cubicBezTo>
                  <a:pt x="34255" y="8149"/>
                  <a:pt x="34349" y="8024"/>
                  <a:pt x="34431" y="7890"/>
                </a:cubicBezTo>
                <a:cubicBezTo>
                  <a:pt x="34412" y="7875"/>
                  <a:pt x="34386" y="7868"/>
                  <a:pt x="34359" y="7868"/>
                </a:cubicBezTo>
                <a:cubicBezTo>
                  <a:pt x="34329" y="7868"/>
                  <a:pt x="34298" y="7878"/>
                  <a:pt x="34276" y="7900"/>
                </a:cubicBezTo>
                <a:cubicBezTo>
                  <a:pt x="34296" y="7838"/>
                  <a:pt x="34307" y="7766"/>
                  <a:pt x="34296" y="7704"/>
                </a:cubicBezTo>
                <a:cubicBezTo>
                  <a:pt x="34245" y="7704"/>
                  <a:pt x="34193" y="7693"/>
                  <a:pt x="34141" y="7693"/>
                </a:cubicBezTo>
                <a:cubicBezTo>
                  <a:pt x="34172" y="7621"/>
                  <a:pt x="34193" y="7559"/>
                  <a:pt x="34213" y="7496"/>
                </a:cubicBezTo>
                <a:lnTo>
                  <a:pt x="34213" y="7496"/>
                </a:lnTo>
                <a:cubicBezTo>
                  <a:pt x="34202" y="7514"/>
                  <a:pt x="34189" y="7522"/>
                  <a:pt x="34175" y="7522"/>
                </a:cubicBezTo>
                <a:cubicBezTo>
                  <a:pt x="34126" y="7522"/>
                  <a:pt x="34068" y="7422"/>
                  <a:pt x="34068" y="7341"/>
                </a:cubicBezTo>
                <a:cubicBezTo>
                  <a:pt x="34038" y="6833"/>
                  <a:pt x="34006" y="6336"/>
                  <a:pt x="33976" y="5828"/>
                </a:cubicBezTo>
                <a:cubicBezTo>
                  <a:pt x="33934" y="6439"/>
                  <a:pt x="33893" y="7050"/>
                  <a:pt x="33851" y="7651"/>
                </a:cubicBezTo>
                <a:cubicBezTo>
                  <a:pt x="33768" y="7527"/>
                  <a:pt x="33685" y="7393"/>
                  <a:pt x="33612" y="7268"/>
                </a:cubicBezTo>
                <a:cubicBezTo>
                  <a:pt x="33592" y="7320"/>
                  <a:pt x="33582" y="7372"/>
                  <a:pt x="33561" y="7423"/>
                </a:cubicBezTo>
                <a:cubicBezTo>
                  <a:pt x="33716" y="7568"/>
                  <a:pt x="33820" y="7796"/>
                  <a:pt x="33820" y="8024"/>
                </a:cubicBezTo>
                <a:cubicBezTo>
                  <a:pt x="33748" y="7952"/>
                  <a:pt x="33665" y="7890"/>
                  <a:pt x="33592" y="7828"/>
                </a:cubicBezTo>
                <a:lnTo>
                  <a:pt x="33592" y="7828"/>
                </a:lnTo>
                <a:cubicBezTo>
                  <a:pt x="33612" y="7869"/>
                  <a:pt x="33644" y="7921"/>
                  <a:pt x="33633" y="7962"/>
                </a:cubicBezTo>
                <a:cubicBezTo>
                  <a:pt x="33627" y="7996"/>
                  <a:pt x="33595" y="8020"/>
                  <a:pt x="33567" y="8020"/>
                </a:cubicBezTo>
                <a:cubicBezTo>
                  <a:pt x="33552" y="8020"/>
                  <a:pt x="33538" y="8013"/>
                  <a:pt x="33531" y="7996"/>
                </a:cubicBezTo>
                <a:lnTo>
                  <a:pt x="33531" y="7996"/>
                </a:lnTo>
                <a:cubicBezTo>
                  <a:pt x="33593" y="8140"/>
                  <a:pt x="33707" y="8263"/>
                  <a:pt x="33840" y="8315"/>
                </a:cubicBezTo>
                <a:cubicBezTo>
                  <a:pt x="33831" y="8356"/>
                  <a:pt x="33831" y="8397"/>
                  <a:pt x="33820" y="8439"/>
                </a:cubicBezTo>
                <a:cubicBezTo>
                  <a:pt x="33893" y="8719"/>
                  <a:pt x="33893" y="9019"/>
                  <a:pt x="33820" y="9299"/>
                </a:cubicBezTo>
                <a:cubicBezTo>
                  <a:pt x="33675" y="9175"/>
                  <a:pt x="33561" y="9019"/>
                  <a:pt x="33457" y="8843"/>
                </a:cubicBezTo>
                <a:cubicBezTo>
                  <a:pt x="33445" y="8868"/>
                  <a:pt x="33417" y="8882"/>
                  <a:pt x="33390" y="8882"/>
                </a:cubicBezTo>
                <a:cubicBezTo>
                  <a:pt x="33373" y="8882"/>
                  <a:pt x="33356" y="8876"/>
                  <a:pt x="33343" y="8864"/>
                </a:cubicBezTo>
                <a:lnTo>
                  <a:pt x="33343" y="8864"/>
                </a:lnTo>
                <a:cubicBezTo>
                  <a:pt x="33364" y="8998"/>
                  <a:pt x="33395" y="9133"/>
                  <a:pt x="33416" y="9268"/>
                </a:cubicBezTo>
                <a:cubicBezTo>
                  <a:pt x="33292" y="9175"/>
                  <a:pt x="33188" y="9040"/>
                  <a:pt x="33115" y="8895"/>
                </a:cubicBezTo>
                <a:lnTo>
                  <a:pt x="33115" y="8895"/>
                </a:lnTo>
                <a:cubicBezTo>
                  <a:pt x="33064" y="9051"/>
                  <a:pt x="33115" y="9226"/>
                  <a:pt x="33209" y="9341"/>
                </a:cubicBezTo>
                <a:cubicBezTo>
                  <a:pt x="33302" y="9465"/>
                  <a:pt x="33437" y="9537"/>
                  <a:pt x="33561" y="9610"/>
                </a:cubicBezTo>
                <a:cubicBezTo>
                  <a:pt x="33530" y="9734"/>
                  <a:pt x="33561" y="9859"/>
                  <a:pt x="33612" y="9962"/>
                </a:cubicBezTo>
                <a:cubicBezTo>
                  <a:pt x="33426" y="9827"/>
                  <a:pt x="33198" y="9744"/>
                  <a:pt x="33053" y="9527"/>
                </a:cubicBezTo>
                <a:cubicBezTo>
                  <a:pt x="33022" y="9610"/>
                  <a:pt x="33022" y="9703"/>
                  <a:pt x="33053" y="9786"/>
                </a:cubicBezTo>
                <a:lnTo>
                  <a:pt x="33032" y="9786"/>
                </a:lnTo>
                <a:cubicBezTo>
                  <a:pt x="33012" y="9889"/>
                  <a:pt x="33074" y="9983"/>
                  <a:pt x="33147" y="10025"/>
                </a:cubicBezTo>
                <a:lnTo>
                  <a:pt x="33074" y="10097"/>
                </a:lnTo>
                <a:cubicBezTo>
                  <a:pt x="33094" y="10180"/>
                  <a:pt x="33188" y="10190"/>
                  <a:pt x="33260" y="10190"/>
                </a:cubicBezTo>
                <a:cubicBezTo>
                  <a:pt x="33333" y="10200"/>
                  <a:pt x="33426" y="10221"/>
                  <a:pt x="33426" y="10315"/>
                </a:cubicBezTo>
                <a:cubicBezTo>
                  <a:pt x="33426" y="10387"/>
                  <a:pt x="33354" y="10460"/>
                  <a:pt x="33385" y="10522"/>
                </a:cubicBezTo>
                <a:cubicBezTo>
                  <a:pt x="33405" y="10563"/>
                  <a:pt x="33447" y="10563"/>
                  <a:pt x="33478" y="10573"/>
                </a:cubicBezTo>
                <a:cubicBezTo>
                  <a:pt x="33509" y="10584"/>
                  <a:pt x="33550" y="10626"/>
                  <a:pt x="33540" y="10667"/>
                </a:cubicBezTo>
                <a:cubicBezTo>
                  <a:pt x="33506" y="10676"/>
                  <a:pt x="33471" y="10681"/>
                  <a:pt x="33436" y="10681"/>
                </a:cubicBezTo>
                <a:cubicBezTo>
                  <a:pt x="33354" y="10681"/>
                  <a:pt x="33271" y="10655"/>
                  <a:pt x="33198" y="10605"/>
                </a:cubicBezTo>
                <a:lnTo>
                  <a:pt x="33198" y="10605"/>
                </a:lnTo>
                <a:cubicBezTo>
                  <a:pt x="33230" y="10635"/>
                  <a:pt x="33250" y="10677"/>
                  <a:pt x="33250" y="10729"/>
                </a:cubicBezTo>
                <a:cubicBezTo>
                  <a:pt x="33147" y="10708"/>
                  <a:pt x="33064" y="10626"/>
                  <a:pt x="33022" y="10511"/>
                </a:cubicBezTo>
                <a:lnTo>
                  <a:pt x="33022" y="10511"/>
                </a:lnTo>
                <a:cubicBezTo>
                  <a:pt x="33053" y="10615"/>
                  <a:pt x="33074" y="10718"/>
                  <a:pt x="33105" y="10822"/>
                </a:cubicBezTo>
                <a:cubicBezTo>
                  <a:pt x="33074" y="10801"/>
                  <a:pt x="33053" y="10771"/>
                  <a:pt x="33032" y="10750"/>
                </a:cubicBezTo>
                <a:lnTo>
                  <a:pt x="33032" y="10750"/>
                </a:lnTo>
                <a:cubicBezTo>
                  <a:pt x="33055" y="10830"/>
                  <a:pt x="33128" y="10880"/>
                  <a:pt x="33203" y="10880"/>
                </a:cubicBezTo>
                <a:cubicBezTo>
                  <a:pt x="33234" y="10880"/>
                  <a:pt x="33264" y="10872"/>
                  <a:pt x="33291" y="10854"/>
                </a:cubicBezTo>
                <a:lnTo>
                  <a:pt x="33291" y="10854"/>
                </a:lnTo>
                <a:cubicBezTo>
                  <a:pt x="33260" y="10875"/>
                  <a:pt x="33240" y="10926"/>
                  <a:pt x="33260" y="10957"/>
                </a:cubicBezTo>
                <a:cubicBezTo>
                  <a:pt x="33312" y="10978"/>
                  <a:pt x="33375" y="10988"/>
                  <a:pt x="33426" y="10999"/>
                </a:cubicBezTo>
                <a:cubicBezTo>
                  <a:pt x="33375" y="11061"/>
                  <a:pt x="33312" y="11112"/>
                  <a:pt x="33250" y="11164"/>
                </a:cubicBezTo>
                <a:cubicBezTo>
                  <a:pt x="33209" y="11123"/>
                  <a:pt x="33167" y="11081"/>
                  <a:pt x="33126" y="11050"/>
                </a:cubicBezTo>
                <a:cubicBezTo>
                  <a:pt x="33111" y="11035"/>
                  <a:pt x="33096" y="11025"/>
                  <a:pt x="33080" y="11025"/>
                </a:cubicBezTo>
                <a:cubicBezTo>
                  <a:pt x="33075" y="11025"/>
                  <a:pt x="33069" y="11027"/>
                  <a:pt x="33064" y="11029"/>
                </a:cubicBezTo>
                <a:cubicBezTo>
                  <a:pt x="33043" y="11050"/>
                  <a:pt x="33053" y="11081"/>
                  <a:pt x="33064" y="11102"/>
                </a:cubicBezTo>
                <a:cubicBezTo>
                  <a:pt x="33084" y="11185"/>
                  <a:pt x="33126" y="11257"/>
                  <a:pt x="33177" y="11309"/>
                </a:cubicBezTo>
                <a:cubicBezTo>
                  <a:pt x="33209" y="11299"/>
                  <a:pt x="33230" y="11268"/>
                  <a:pt x="33239" y="11236"/>
                </a:cubicBezTo>
                <a:cubicBezTo>
                  <a:pt x="33312" y="11278"/>
                  <a:pt x="33375" y="11330"/>
                  <a:pt x="33426" y="11392"/>
                </a:cubicBezTo>
                <a:cubicBezTo>
                  <a:pt x="33437" y="11423"/>
                  <a:pt x="33457" y="11454"/>
                  <a:pt x="33447" y="11496"/>
                </a:cubicBezTo>
                <a:cubicBezTo>
                  <a:pt x="33426" y="11547"/>
                  <a:pt x="33312" y="11558"/>
                  <a:pt x="33343" y="11609"/>
                </a:cubicBezTo>
                <a:cubicBezTo>
                  <a:pt x="33239" y="11579"/>
                  <a:pt x="33157" y="11485"/>
                  <a:pt x="33105" y="11372"/>
                </a:cubicBezTo>
                <a:lnTo>
                  <a:pt x="33105" y="11372"/>
                </a:lnTo>
                <a:cubicBezTo>
                  <a:pt x="33126" y="11464"/>
                  <a:pt x="33115" y="11558"/>
                  <a:pt x="33084" y="11641"/>
                </a:cubicBezTo>
                <a:cubicBezTo>
                  <a:pt x="32981" y="11527"/>
                  <a:pt x="32908" y="11392"/>
                  <a:pt x="32866" y="11236"/>
                </a:cubicBezTo>
                <a:cubicBezTo>
                  <a:pt x="32866" y="11278"/>
                  <a:pt x="32866" y="11330"/>
                  <a:pt x="32846" y="11372"/>
                </a:cubicBezTo>
                <a:cubicBezTo>
                  <a:pt x="32832" y="11399"/>
                  <a:pt x="32805" y="11417"/>
                  <a:pt x="32779" y="11417"/>
                </a:cubicBezTo>
                <a:cubicBezTo>
                  <a:pt x="32766" y="11417"/>
                  <a:pt x="32753" y="11413"/>
                  <a:pt x="32742" y="11402"/>
                </a:cubicBezTo>
                <a:lnTo>
                  <a:pt x="32742" y="11402"/>
                </a:lnTo>
                <a:cubicBezTo>
                  <a:pt x="32784" y="11485"/>
                  <a:pt x="32815" y="11568"/>
                  <a:pt x="32857" y="11651"/>
                </a:cubicBezTo>
                <a:cubicBezTo>
                  <a:pt x="32854" y="11650"/>
                  <a:pt x="32851" y="11650"/>
                  <a:pt x="32849" y="11650"/>
                </a:cubicBezTo>
                <a:cubicBezTo>
                  <a:pt x="32796" y="11650"/>
                  <a:pt x="32817" y="11756"/>
                  <a:pt x="32857" y="11786"/>
                </a:cubicBezTo>
                <a:cubicBezTo>
                  <a:pt x="32908" y="11817"/>
                  <a:pt x="32970" y="11827"/>
                  <a:pt x="32991" y="11890"/>
                </a:cubicBezTo>
                <a:cubicBezTo>
                  <a:pt x="33007" y="11939"/>
                  <a:pt x="32958" y="11995"/>
                  <a:pt x="32917" y="11995"/>
                </a:cubicBezTo>
                <a:cubicBezTo>
                  <a:pt x="32906" y="11995"/>
                  <a:pt x="32896" y="11991"/>
                  <a:pt x="32887" y="11982"/>
                </a:cubicBezTo>
                <a:lnTo>
                  <a:pt x="32887" y="11982"/>
                </a:lnTo>
                <a:cubicBezTo>
                  <a:pt x="32919" y="12024"/>
                  <a:pt x="32960" y="12055"/>
                  <a:pt x="33002" y="12097"/>
                </a:cubicBezTo>
                <a:cubicBezTo>
                  <a:pt x="33064" y="12148"/>
                  <a:pt x="33064" y="12180"/>
                  <a:pt x="33002" y="12221"/>
                </a:cubicBezTo>
                <a:cubicBezTo>
                  <a:pt x="32985" y="12233"/>
                  <a:pt x="32967" y="12238"/>
                  <a:pt x="32950" y="12238"/>
                </a:cubicBezTo>
                <a:cubicBezTo>
                  <a:pt x="32893" y="12238"/>
                  <a:pt x="32842" y="12183"/>
                  <a:pt x="32845" y="12114"/>
                </a:cubicBezTo>
                <a:lnTo>
                  <a:pt x="32845" y="12114"/>
                </a:lnTo>
                <a:cubicBezTo>
                  <a:pt x="32842" y="12136"/>
                  <a:pt x="32823" y="12151"/>
                  <a:pt x="32801" y="12151"/>
                </a:cubicBezTo>
                <a:cubicBezTo>
                  <a:pt x="32795" y="12151"/>
                  <a:pt x="32789" y="12150"/>
                  <a:pt x="32784" y="12148"/>
                </a:cubicBezTo>
                <a:cubicBezTo>
                  <a:pt x="32763" y="12138"/>
                  <a:pt x="32742" y="12107"/>
                  <a:pt x="32732" y="12086"/>
                </a:cubicBezTo>
                <a:cubicBezTo>
                  <a:pt x="32691" y="12014"/>
                  <a:pt x="32649" y="11941"/>
                  <a:pt x="32597" y="11869"/>
                </a:cubicBezTo>
                <a:lnTo>
                  <a:pt x="32597" y="11869"/>
                </a:lnTo>
                <a:cubicBezTo>
                  <a:pt x="32618" y="11931"/>
                  <a:pt x="32608" y="12003"/>
                  <a:pt x="32576" y="12055"/>
                </a:cubicBezTo>
                <a:cubicBezTo>
                  <a:pt x="32525" y="11993"/>
                  <a:pt x="32463" y="11931"/>
                  <a:pt x="32411" y="11858"/>
                </a:cubicBezTo>
                <a:lnTo>
                  <a:pt x="32411" y="11858"/>
                </a:lnTo>
                <a:cubicBezTo>
                  <a:pt x="32431" y="11920"/>
                  <a:pt x="32431" y="11982"/>
                  <a:pt x="32431" y="12035"/>
                </a:cubicBezTo>
                <a:cubicBezTo>
                  <a:pt x="32380" y="12035"/>
                  <a:pt x="32338" y="12014"/>
                  <a:pt x="32307" y="11982"/>
                </a:cubicBezTo>
                <a:lnTo>
                  <a:pt x="32307" y="11982"/>
                </a:lnTo>
                <a:cubicBezTo>
                  <a:pt x="32318" y="12085"/>
                  <a:pt x="32378" y="12177"/>
                  <a:pt x="32469" y="12209"/>
                </a:cubicBezTo>
                <a:lnTo>
                  <a:pt x="32469" y="12209"/>
                </a:lnTo>
                <a:cubicBezTo>
                  <a:pt x="32468" y="12209"/>
                  <a:pt x="32467" y="12209"/>
                  <a:pt x="32466" y="12209"/>
                </a:cubicBezTo>
                <a:cubicBezTo>
                  <a:pt x="32446" y="12209"/>
                  <a:pt x="32422" y="12244"/>
                  <a:pt x="32431" y="12263"/>
                </a:cubicBezTo>
                <a:cubicBezTo>
                  <a:pt x="32442" y="12293"/>
                  <a:pt x="32473" y="12304"/>
                  <a:pt x="32493" y="12314"/>
                </a:cubicBezTo>
                <a:cubicBezTo>
                  <a:pt x="32556" y="12346"/>
                  <a:pt x="32618" y="12366"/>
                  <a:pt x="32680" y="12397"/>
                </a:cubicBezTo>
                <a:cubicBezTo>
                  <a:pt x="32629" y="12438"/>
                  <a:pt x="32597" y="12491"/>
                  <a:pt x="32587" y="12563"/>
                </a:cubicBezTo>
                <a:cubicBezTo>
                  <a:pt x="32603" y="12550"/>
                  <a:pt x="32621" y="12544"/>
                  <a:pt x="32641" y="12544"/>
                </a:cubicBezTo>
                <a:cubicBezTo>
                  <a:pt x="32699" y="12544"/>
                  <a:pt x="32766" y="12597"/>
                  <a:pt x="32774" y="12666"/>
                </a:cubicBezTo>
                <a:cubicBezTo>
                  <a:pt x="32782" y="12756"/>
                  <a:pt x="32714" y="12838"/>
                  <a:pt x="32641" y="12838"/>
                </a:cubicBezTo>
                <a:cubicBezTo>
                  <a:pt x="32630" y="12838"/>
                  <a:pt x="32619" y="12836"/>
                  <a:pt x="32608" y="12832"/>
                </a:cubicBezTo>
                <a:cubicBezTo>
                  <a:pt x="32514" y="12698"/>
                  <a:pt x="32401" y="12563"/>
                  <a:pt x="32286" y="12449"/>
                </a:cubicBezTo>
                <a:lnTo>
                  <a:pt x="32286" y="12573"/>
                </a:lnTo>
                <a:cubicBezTo>
                  <a:pt x="32203" y="12480"/>
                  <a:pt x="32131" y="12366"/>
                  <a:pt x="32090" y="12242"/>
                </a:cubicBezTo>
                <a:lnTo>
                  <a:pt x="32090" y="12242"/>
                </a:lnTo>
                <a:cubicBezTo>
                  <a:pt x="32100" y="12346"/>
                  <a:pt x="32100" y="12449"/>
                  <a:pt x="32090" y="12553"/>
                </a:cubicBezTo>
                <a:cubicBezTo>
                  <a:pt x="32058" y="12542"/>
                  <a:pt x="32028" y="12521"/>
                  <a:pt x="31996" y="12511"/>
                </a:cubicBezTo>
                <a:lnTo>
                  <a:pt x="31996" y="12511"/>
                </a:lnTo>
                <a:cubicBezTo>
                  <a:pt x="32058" y="12625"/>
                  <a:pt x="32173" y="12708"/>
                  <a:pt x="32276" y="12708"/>
                </a:cubicBezTo>
                <a:cubicBezTo>
                  <a:pt x="32266" y="12719"/>
                  <a:pt x="32245" y="12739"/>
                  <a:pt x="32235" y="12760"/>
                </a:cubicBezTo>
                <a:cubicBezTo>
                  <a:pt x="32318" y="12760"/>
                  <a:pt x="32411" y="12801"/>
                  <a:pt x="32484" y="12864"/>
                </a:cubicBezTo>
                <a:cubicBezTo>
                  <a:pt x="32431" y="12926"/>
                  <a:pt x="32390" y="12977"/>
                  <a:pt x="32348" y="13039"/>
                </a:cubicBezTo>
                <a:cubicBezTo>
                  <a:pt x="32431" y="13060"/>
                  <a:pt x="32504" y="13092"/>
                  <a:pt x="32576" y="13143"/>
                </a:cubicBezTo>
                <a:cubicBezTo>
                  <a:pt x="32528" y="13177"/>
                  <a:pt x="32473" y="13193"/>
                  <a:pt x="32418" y="13193"/>
                </a:cubicBezTo>
                <a:cubicBezTo>
                  <a:pt x="32355" y="13193"/>
                  <a:pt x="32290" y="13172"/>
                  <a:pt x="32235" y="13133"/>
                </a:cubicBezTo>
                <a:cubicBezTo>
                  <a:pt x="32235" y="13164"/>
                  <a:pt x="32235" y="13195"/>
                  <a:pt x="32224" y="13226"/>
                </a:cubicBezTo>
                <a:cubicBezTo>
                  <a:pt x="32120" y="13164"/>
                  <a:pt x="32038" y="13039"/>
                  <a:pt x="32007" y="12905"/>
                </a:cubicBezTo>
                <a:lnTo>
                  <a:pt x="32007" y="12905"/>
                </a:lnTo>
                <a:cubicBezTo>
                  <a:pt x="32017" y="12967"/>
                  <a:pt x="32028" y="13039"/>
                  <a:pt x="32028" y="13101"/>
                </a:cubicBezTo>
                <a:cubicBezTo>
                  <a:pt x="31975" y="13039"/>
                  <a:pt x="31924" y="12977"/>
                  <a:pt x="31892" y="12905"/>
                </a:cubicBezTo>
                <a:lnTo>
                  <a:pt x="31892" y="12905"/>
                </a:lnTo>
                <a:cubicBezTo>
                  <a:pt x="31913" y="13009"/>
                  <a:pt x="31934" y="13101"/>
                  <a:pt x="31965" y="13205"/>
                </a:cubicBezTo>
                <a:cubicBezTo>
                  <a:pt x="31965" y="13216"/>
                  <a:pt x="31975" y="13216"/>
                  <a:pt x="31986" y="13216"/>
                </a:cubicBezTo>
                <a:cubicBezTo>
                  <a:pt x="31994" y="13238"/>
                  <a:pt x="31990" y="13247"/>
                  <a:pt x="31982" y="13247"/>
                </a:cubicBezTo>
                <a:cubicBezTo>
                  <a:pt x="31968" y="13247"/>
                  <a:pt x="31937" y="13218"/>
                  <a:pt x="31924" y="13184"/>
                </a:cubicBezTo>
                <a:cubicBezTo>
                  <a:pt x="31898" y="13142"/>
                  <a:pt x="31865" y="13084"/>
                  <a:pt x="31830" y="13084"/>
                </a:cubicBezTo>
                <a:cubicBezTo>
                  <a:pt x="31824" y="13084"/>
                  <a:pt x="31817" y="13086"/>
                  <a:pt x="31810" y="13092"/>
                </a:cubicBezTo>
                <a:cubicBezTo>
                  <a:pt x="31862" y="13184"/>
                  <a:pt x="31913" y="13288"/>
                  <a:pt x="31975" y="13392"/>
                </a:cubicBezTo>
                <a:cubicBezTo>
                  <a:pt x="31934" y="13465"/>
                  <a:pt x="31924" y="13557"/>
                  <a:pt x="31924" y="13651"/>
                </a:cubicBezTo>
                <a:cubicBezTo>
                  <a:pt x="31913" y="13527"/>
                  <a:pt x="31862" y="13412"/>
                  <a:pt x="31779" y="13329"/>
                </a:cubicBezTo>
                <a:cubicBezTo>
                  <a:pt x="31758" y="13382"/>
                  <a:pt x="31758" y="13444"/>
                  <a:pt x="31758" y="13506"/>
                </a:cubicBezTo>
                <a:cubicBezTo>
                  <a:pt x="31696" y="13485"/>
                  <a:pt x="31634" y="13485"/>
                  <a:pt x="31582" y="13454"/>
                </a:cubicBezTo>
                <a:cubicBezTo>
                  <a:pt x="31468" y="13361"/>
                  <a:pt x="31510" y="13122"/>
                  <a:pt x="31395" y="13029"/>
                </a:cubicBezTo>
                <a:cubicBezTo>
                  <a:pt x="31354" y="13081"/>
                  <a:pt x="31312" y="13143"/>
                  <a:pt x="31292" y="13216"/>
                </a:cubicBezTo>
                <a:cubicBezTo>
                  <a:pt x="31261" y="13122"/>
                  <a:pt x="31229" y="13029"/>
                  <a:pt x="31188" y="12936"/>
                </a:cubicBezTo>
                <a:lnTo>
                  <a:pt x="31188" y="12936"/>
                </a:lnTo>
                <a:cubicBezTo>
                  <a:pt x="31199" y="13039"/>
                  <a:pt x="31229" y="13143"/>
                  <a:pt x="31271" y="13226"/>
                </a:cubicBezTo>
                <a:cubicBezTo>
                  <a:pt x="31271" y="13237"/>
                  <a:pt x="31282" y="13237"/>
                  <a:pt x="31292" y="13237"/>
                </a:cubicBezTo>
                <a:cubicBezTo>
                  <a:pt x="31284" y="13288"/>
                  <a:pt x="31234" y="13330"/>
                  <a:pt x="31183" y="13330"/>
                </a:cubicBezTo>
                <a:cubicBezTo>
                  <a:pt x="31163" y="13330"/>
                  <a:pt x="31143" y="13323"/>
                  <a:pt x="31126" y="13309"/>
                </a:cubicBezTo>
                <a:cubicBezTo>
                  <a:pt x="31084" y="13267"/>
                  <a:pt x="31074" y="13195"/>
                  <a:pt x="31105" y="13143"/>
                </a:cubicBezTo>
                <a:lnTo>
                  <a:pt x="31105" y="13143"/>
                </a:lnTo>
                <a:cubicBezTo>
                  <a:pt x="31094" y="13148"/>
                  <a:pt x="31082" y="13151"/>
                  <a:pt x="31070" y="13151"/>
                </a:cubicBezTo>
                <a:cubicBezTo>
                  <a:pt x="31038" y="13151"/>
                  <a:pt x="31007" y="13132"/>
                  <a:pt x="30991" y="13101"/>
                </a:cubicBezTo>
                <a:cubicBezTo>
                  <a:pt x="31001" y="13060"/>
                  <a:pt x="31012" y="13019"/>
                  <a:pt x="31022" y="12967"/>
                </a:cubicBezTo>
                <a:lnTo>
                  <a:pt x="31022" y="12967"/>
                </a:lnTo>
                <a:cubicBezTo>
                  <a:pt x="30990" y="13007"/>
                  <a:pt x="30946" y="13022"/>
                  <a:pt x="30903" y="13022"/>
                </a:cubicBezTo>
                <a:cubicBezTo>
                  <a:pt x="30891" y="13022"/>
                  <a:pt x="30879" y="13021"/>
                  <a:pt x="30867" y="13019"/>
                </a:cubicBezTo>
                <a:cubicBezTo>
                  <a:pt x="30867" y="12936"/>
                  <a:pt x="30888" y="12864"/>
                  <a:pt x="30929" y="12811"/>
                </a:cubicBezTo>
                <a:lnTo>
                  <a:pt x="30929" y="12811"/>
                </a:lnTo>
                <a:cubicBezTo>
                  <a:pt x="30898" y="12843"/>
                  <a:pt x="30856" y="12853"/>
                  <a:pt x="30826" y="12853"/>
                </a:cubicBezTo>
                <a:cubicBezTo>
                  <a:pt x="30867" y="12770"/>
                  <a:pt x="30929" y="12708"/>
                  <a:pt x="31001" y="12666"/>
                </a:cubicBezTo>
                <a:cubicBezTo>
                  <a:pt x="30939" y="12625"/>
                  <a:pt x="30909" y="12542"/>
                  <a:pt x="30929" y="12459"/>
                </a:cubicBezTo>
                <a:lnTo>
                  <a:pt x="30929" y="12459"/>
                </a:lnTo>
                <a:cubicBezTo>
                  <a:pt x="30856" y="12532"/>
                  <a:pt x="30815" y="12646"/>
                  <a:pt x="30815" y="12749"/>
                </a:cubicBezTo>
                <a:cubicBezTo>
                  <a:pt x="30794" y="12708"/>
                  <a:pt x="30764" y="12656"/>
                  <a:pt x="30732" y="12604"/>
                </a:cubicBezTo>
                <a:lnTo>
                  <a:pt x="30732" y="12604"/>
                </a:lnTo>
                <a:cubicBezTo>
                  <a:pt x="30742" y="12699"/>
                  <a:pt x="30674" y="12793"/>
                  <a:pt x="30590" y="12793"/>
                </a:cubicBezTo>
                <a:cubicBezTo>
                  <a:pt x="30582" y="12793"/>
                  <a:pt x="30574" y="12792"/>
                  <a:pt x="30566" y="12791"/>
                </a:cubicBezTo>
                <a:cubicBezTo>
                  <a:pt x="30483" y="12770"/>
                  <a:pt x="30432" y="12625"/>
                  <a:pt x="30483" y="12542"/>
                </a:cubicBezTo>
                <a:cubicBezTo>
                  <a:pt x="30649" y="12408"/>
                  <a:pt x="30805" y="12273"/>
                  <a:pt x="30960" y="12138"/>
                </a:cubicBezTo>
                <a:cubicBezTo>
                  <a:pt x="30919" y="12118"/>
                  <a:pt x="30909" y="12065"/>
                  <a:pt x="30919" y="12024"/>
                </a:cubicBezTo>
                <a:lnTo>
                  <a:pt x="30919" y="12024"/>
                </a:lnTo>
                <a:cubicBezTo>
                  <a:pt x="30909" y="12035"/>
                  <a:pt x="30898" y="12045"/>
                  <a:pt x="30877" y="12045"/>
                </a:cubicBezTo>
                <a:cubicBezTo>
                  <a:pt x="30874" y="12046"/>
                  <a:pt x="30870" y="12046"/>
                  <a:pt x="30867" y="12046"/>
                </a:cubicBezTo>
                <a:cubicBezTo>
                  <a:pt x="30838" y="12046"/>
                  <a:pt x="30807" y="12010"/>
                  <a:pt x="30826" y="11982"/>
                </a:cubicBezTo>
                <a:lnTo>
                  <a:pt x="30826" y="11982"/>
                </a:lnTo>
                <a:cubicBezTo>
                  <a:pt x="30773" y="12035"/>
                  <a:pt x="30711" y="12086"/>
                  <a:pt x="30649" y="12148"/>
                </a:cubicBezTo>
                <a:cubicBezTo>
                  <a:pt x="30649" y="12097"/>
                  <a:pt x="30628" y="12055"/>
                  <a:pt x="30598" y="12035"/>
                </a:cubicBezTo>
                <a:cubicBezTo>
                  <a:pt x="30556" y="12055"/>
                  <a:pt x="30525" y="12065"/>
                  <a:pt x="30494" y="12086"/>
                </a:cubicBezTo>
                <a:cubicBezTo>
                  <a:pt x="30546" y="12014"/>
                  <a:pt x="30556" y="11900"/>
                  <a:pt x="30504" y="11817"/>
                </a:cubicBezTo>
                <a:cubicBezTo>
                  <a:pt x="30582" y="11757"/>
                  <a:pt x="30672" y="11729"/>
                  <a:pt x="30765" y="11729"/>
                </a:cubicBezTo>
                <a:cubicBezTo>
                  <a:pt x="30834" y="11729"/>
                  <a:pt x="30904" y="11744"/>
                  <a:pt x="30971" y="11775"/>
                </a:cubicBezTo>
                <a:cubicBezTo>
                  <a:pt x="31022" y="11672"/>
                  <a:pt x="31095" y="11579"/>
                  <a:pt x="31188" y="11506"/>
                </a:cubicBezTo>
                <a:lnTo>
                  <a:pt x="31188" y="11506"/>
                </a:lnTo>
                <a:cubicBezTo>
                  <a:pt x="31146" y="11537"/>
                  <a:pt x="31105" y="11579"/>
                  <a:pt x="31074" y="11609"/>
                </a:cubicBezTo>
                <a:cubicBezTo>
                  <a:pt x="31126" y="11537"/>
                  <a:pt x="31157" y="11444"/>
                  <a:pt x="31167" y="11351"/>
                </a:cubicBezTo>
                <a:cubicBezTo>
                  <a:pt x="31116" y="11340"/>
                  <a:pt x="31064" y="11299"/>
                  <a:pt x="31054" y="11236"/>
                </a:cubicBezTo>
                <a:cubicBezTo>
                  <a:pt x="31022" y="11247"/>
                  <a:pt x="31001" y="11289"/>
                  <a:pt x="30981" y="11330"/>
                </a:cubicBezTo>
                <a:cubicBezTo>
                  <a:pt x="30960" y="11372"/>
                  <a:pt x="30939" y="11413"/>
                  <a:pt x="30898" y="11413"/>
                </a:cubicBezTo>
                <a:cubicBezTo>
                  <a:pt x="30877" y="11413"/>
                  <a:pt x="30867" y="11381"/>
                  <a:pt x="30867" y="11361"/>
                </a:cubicBezTo>
                <a:cubicBezTo>
                  <a:pt x="30836" y="11392"/>
                  <a:pt x="30784" y="11423"/>
                  <a:pt x="30743" y="11434"/>
                </a:cubicBezTo>
                <a:cubicBezTo>
                  <a:pt x="30711" y="11381"/>
                  <a:pt x="30681" y="11319"/>
                  <a:pt x="30660" y="11268"/>
                </a:cubicBezTo>
                <a:cubicBezTo>
                  <a:pt x="30618" y="11319"/>
                  <a:pt x="30556" y="11361"/>
                  <a:pt x="30494" y="11372"/>
                </a:cubicBezTo>
                <a:cubicBezTo>
                  <a:pt x="30473" y="11319"/>
                  <a:pt x="30453" y="11257"/>
                  <a:pt x="30421" y="11206"/>
                </a:cubicBezTo>
                <a:cubicBezTo>
                  <a:pt x="30491" y="11091"/>
                  <a:pt x="30606" y="11022"/>
                  <a:pt x="30721" y="11022"/>
                </a:cubicBezTo>
                <a:cubicBezTo>
                  <a:pt x="30742" y="11022"/>
                  <a:pt x="30763" y="11024"/>
                  <a:pt x="30784" y="11029"/>
                </a:cubicBezTo>
                <a:cubicBezTo>
                  <a:pt x="30794" y="10936"/>
                  <a:pt x="30867" y="10853"/>
                  <a:pt x="30939" y="10843"/>
                </a:cubicBezTo>
                <a:lnTo>
                  <a:pt x="30939" y="10843"/>
                </a:lnTo>
                <a:cubicBezTo>
                  <a:pt x="30924" y="10844"/>
                  <a:pt x="30909" y="10844"/>
                  <a:pt x="30894" y="10844"/>
                </a:cubicBezTo>
                <a:cubicBezTo>
                  <a:pt x="30762" y="10844"/>
                  <a:pt x="30625" y="10803"/>
                  <a:pt x="30504" y="10729"/>
                </a:cubicBezTo>
                <a:cubicBezTo>
                  <a:pt x="30546" y="10688"/>
                  <a:pt x="30536" y="10594"/>
                  <a:pt x="30494" y="10553"/>
                </a:cubicBezTo>
                <a:lnTo>
                  <a:pt x="30494" y="10553"/>
                </a:lnTo>
                <a:cubicBezTo>
                  <a:pt x="30505" y="10557"/>
                  <a:pt x="30517" y="10559"/>
                  <a:pt x="30528" y="10559"/>
                </a:cubicBezTo>
                <a:cubicBezTo>
                  <a:pt x="30573" y="10559"/>
                  <a:pt x="30618" y="10530"/>
                  <a:pt x="30618" y="10480"/>
                </a:cubicBezTo>
                <a:cubicBezTo>
                  <a:pt x="30644" y="10521"/>
                  <a:pt x="30686" y="10539"/>
                  <a:pt x="30729" y="10539"/>
                </a:cubicBezTo>
                <a:cubicBezTo>
                  <a:pt x="30807" y="10539"/>
                  <a:pt x="30891" y="10480"/>
                  <a:pt x="30898" y="10387"/>
                </a:cubicBezTo>
                <a:cubicBezTo>
                  <a:pt x="30898" y="10304"/>
                  <a:pt x="30877" y="10200"/>
                  <a:pt x="30939" y="10180"/>
                </a:cubicBezTo>
                <a:cubicBezTo>
                  <a:pt x="30888" y="10180"/>
                  <a:pt x="30836" y="10180"/>
                  <a:pt x="30773" y="10170"/>
                </a:cubicBezTo>
                <a:cubicBezTo>
                  <a:pt x="30722" y="10149"/>
                  <a:pt x="30660" y="10117"/>
                  <a:pt x="30608" y="10087"/>
                </a:cubicBezTo>
                <a:cubicBezTo>
                  <a:pt x="30565" y="10121"/>
                  <a:pt x="30508" y="10141"/>
                  <a:pt x="30455" y="10141"/>
                </a:cubicBezTo>
                <a:cubicBezTo>
                  <a:pt x="30443" y="10141"/>
                  <a:pt x="30432" y="10140"/>
                  <a:pt x="30421" y="10138"/>
                </a:cubicBezTo>
                <a:cubicBezTo>
                  <a:pt x="30421" y="10107"/>
                  <a:pt x="30432" y="10076"/>
                  <a:pt x="30442" y="10055"/>
                </a:cubicBezTo>
                <a:lnTo>
                  <a:pt x="30442" y="10055"/>
                </a:lnTo>
                <a:cubicBezTo>
                  <a:pt x="30442" y="10055"/>
                  <a:pt x="30432" y="10066"/>
                  <a:pt x="30421" y="10066"/>
                </a:cubicBezTo>
                <a:cubicBezTo>
                  <a:pt x="30473" y="10004"/>
                  <a:pt x="30525" y="9952"/>
                  <a:pt x="30566" y="9889"/>
                </a:cubicBezTo>
                <a:cubicBezTo>
                  <a:pt x="30525" y="9848"/>
                  <a:pt x="30463" y="9817"/>
                  <a:pt x="30400" y="9817"/>
                </a:cubicBezTo>
                <a:cubicBezTo>
                  <a:pt x="30432" y="9755"/>
                  <a:pt x="30453" y="9703"/>
                  <a:pt x="30483" y="9652"/>
                </a:cubicBezTo>
                <a:lnTo>
                  <a:pt x="30483" y="9652"/>
                </a:lnTo>
                <a:cubicBezTo>
                  <a:pt x="30446" y="9674"/>
                  <a:pt x="30404" y="9691"/>
                  <a:pt x="30363" y="9691"/>
                </a:cubicBezTo>
                <a:cubicBezTo>
                  <a:pt x="30348" y="9691"/>
                  <a:pt x="30332" y="9688"/>
                  <a:pt x="30318" y="9682"/>
                </a:cubicBezTo>
                <a:cubicBezTo>
                  <a:pt x="30255" y="9661"/>
                  <a:pt x="30225" y="9569"/>
                  <a:pt x="30266" y="9527"/>
                </a:cubicBezTo>
                <a:cubicBezTo>
                  <a:pt x="30276" y="9475"/>
                  <a:pt x="30266" y="9403"/>
                  <a:pt x="30287" y="9371"/>
                </a:cubicBezTo>
                <a:cubicBezTo>
                  <a:pt x="30307" y="9344"/>
                  <a:pt x="30337" y="9325"/>
                  <a:pt x="30364" y="9325"/>
                </a:cubicBezTo>
                <a:cubicBezTo>
                  <a:pt x="30377" y="9325"/>
                  <a:pt x="30390" y="9330"/>
                  <a:pt x="30400" y="9341"/>
                </a:cubicBezTo>
                <a:cubicBezTo>
                  <a:pt x="30400" y="9351"/>
                  <a:pt x="30411" y="9361"/>
                  <a:pt x="30411" y="9382"/>
                </a:cubicBezTo>
                <a:cubicBezTo>
                  <a:pt x="30494" y="9268"/>
                  <a:pt x="30566" y="9164"/>
                  <a:pt x="30649" y="9061"/>
                </a:cubicBezTo>
                <a:cubicBezTo>
                  <a:pt x="30606" y="9017"/>
                  <a:pt x="30541" y="8996"/>
                  <a:pt x="30478" y="8996"/>
                </a:cubicBezTo>
                <a:cubicBezTo>
                  <a:pt x="30466" y="8996"/>
                  <a:pt x="30454" y="8997"/>
                  <a:pt x="30442" y="8998"/>
                </a:cubicBezTo>
                <a:cubicBezTo>
                  <a:pt x="30494" y="8947"/>
                  <a:pt x="30483" y="8833"/>
                  <a:pt x="30411" y="8802"/>
                </a:cubicBezTo>
                <a:cubicBezTo>
                  <a:pt x="30556" y="8719"/>
                  <a:pt x="30701" y="8625"/>
                  <a:pt x="30846" y="8542"/>
                </a:cubicBezTo>
                <a:cubicBezTo>
                  <a:pt x="30784" y="8480"/>
                  <a:pt x="30753" y="8357"/>
                  <a:pt x="30794" y="8274"/>
                </a:cubicBezTo>
                <a:lnTo>
                  <a:pt x="30794" y="8274"/>
                </a:lnTo>
                <a:cubicBezTo>
                  <a:pt x="30770" y="8321"/>
                  <a:pt x="30716" y="8356"/>
                  <a:pt x="30664" y="8356"/>
                </a:cubicBezTo>
                <a:cubicBezTo>
                  <a:pt x="30648" y="8356"/>
                  <a:pt x="30633" y="8353"/>
                  <a:pt x="30618" y="8346"/>
                </a:cubicBezTo>
                <a:cubicBezTo>
                  <a:pt x="30628" y="8284"/>
                  <a:pt x="30628" y="8222"/>
                  <a:pt x="30639" y="8159"/>
                </a:cubicBezTo>
                <a:lnTo>
                  <a:pt x="30639" y="8159"/>
                </a:lnTo>
                <a:cubicBezTo>
                  <a:pt x="30525" y="8242"/>
                  <a:pt x="30432" y="8356"/>
                  <a:pt x="30349" y="8480"/>
                </a:cubicBezTo>
                <a:cubicBezTo>
                  <a:pt x="30349" y="8429"/>
                  <a:pt x="30349" y="8377"/>
                  <a:pt x="30338" y="8325"/>
                </a:cubicBezTo>
                <a:cubicBezTo>
                  <a:pt x="30308" y="8325"/>
                  <a:pt x="30276" y="8335"/>
                  <a:pt x="30245" y="8335"/>
                </a:cubicBezTo>
                <a:cubicBezTo>
                  <a:pt x="30245" y="8263"/>
                  <a:pt x="30255" y="8190"/>
                  <a:pt x="30266" y="8107"/>
                </a:cubicBezTo>
                <a:cubicBezTo>
                  <a:pt x="30193" y="8087"/>
                  <a:pt x="30142" y="8024"/>
                  <a:pt x="30110" y="7952"/>
                </a:cubicBezTo>
                <a:cubicBezTo>
                  <a:pt x="30110" y="7969"/>
                  <a:pt x="30090" y="7986"/>
                  <a:pt x="30077" y="7986"/>
                </a:cubicBezTo>
                <a:cubicBezTo>
                  <a:pt x="30074" y="7986"/>
                  <a:pt x="30071" y="7985"/>
                  <a:pt x="30069" y="7983"/>
                </a:cubicBezTo>
                <a:cubicBezTo>
                  <a:pt x="30038" y="7962"/>
                  <a:pt x="30038" y="7921"/>
                  <a:pt x="30038" y="7879"/>
                </a:cubicBezTo>
                <a:cubicBezTo>
                  <a:pt x="30038" y="7828"/>
                  <a:pt x="30048" y="7766"/>
                  <a:pt x="30090" y="7745"/>
                </a:cubicBezTo>
                <a:cubicBezTo>
                  <a:pt x="30094" y="7744"/>
                  <a:pt x="30098" y="7743"/>
                  <a:pt x="30102" y="7743"/>
                </a:cubicBezTo>
                <a:cubicBezTo>
                  <a:pt x="30129" y="7743"/>
                  <a:pt x="30152" y="7770"/>
                  <a:pt x="30152" y="7796"/>
                </a:cubicBezTo>
                <a:cubicBezTo>
                  <a:pt x="30183" y="7745"/>
                  <a:pt x="30204" y="7693"/>
                  <a:pt x="30225" y="7641"/>
                </a:cubicBezTo>
                <a:cubicBezTo>
                  <a:pt x="30245" y="7610"/>
                  <a:pt x="30255" y="7589"/>
                  <a:pt x="30255" y="7548"/>
                </a:cubicBezTo>
                <a:cubicBezTo>
                  <a:pt x="30245" y="7486"/>
                  <a:pt x="30183" y="7455"/>
                  <a:pt x="30142" y="7423"/>
                </a:cubicBezTo>
                <a:cubicBezTo>
                  <a:pt x="30090" y="7403"/>
                  <a:pt x="30038" y="7331"/>
                  <a:pt x="30069" y="7278"/>
                </a:cubicBezTo>
                <a:cubicBezTo>
                  <a:pt x="30027" y="7278"/>
                  <a:pt x="29986" y="7268"/>
                  <a:pt x="29945" y="7268"/>
                </a:cubicBezTo>
                <a:cubicBezTo>
                  <a:pt x="29955" y="7206"/>
                  <a:pt x="29986" y="7154"/>
                  <a:pt x="30017" y="7113"/>
                </a:cubicBezTo>
                <a:cubicBezTo>
                  <a:pt x="29955" y="7050"/>
                  <a:pt x="29935" y="6947"/>
                  <a:pt x="29935" y="6854"/>
                </a:cubicBezTo>
                <a:cubicBezTo>
                  <a:pt x="29915" y="6671"/>
                  <a:pt x="29896" y="6490"/>
                  <a:pt x="29885" y="6307"/>
                </a:cubicBezTo>
                <a:lnTo>
                  <a:pt x="29885" y="6307"/>
                </a:lnTo>
                <a:cubicBezTo>
                  <a:pt x="29887" y="6409"/>
                  <a:pt x="29866" y="6514"/>
                  <a:pt x="29820" y="6595"/>
                </a:cubicBezTo>
                <a:cubicBezTo>
                  <a:pt x="29810" y="6564"/>
                  <a:pt x="29790" y="6522"/>
                  <a:pt x="29779" y="6481"/>
                </a:cubicBezTo>
                <a:lnTo>
                  <a:pt x="29779" y="6481"/>
                </a:lnTo>
                <a:cubicBezTo>
                  <a:pt x="29799" y="6822"/>
                  <a:pt x="29769" y="7165"/>
                  <a:pt x="29686" y="7486"/>
                </a:cubicBezTo>
                <a:lnTo>
                  <a:pt x="29624" y="7393"/>
                </a:lnTo>
                <a:lnTo>
                  <a:pt x="29624" y="7393"/>
                </a:lnTo>
                <a:cubicBezTo>
                  <a:pt x="29634" y="7486"/>
                  <a:pt x="29613" y="7579"/>
                  <a:pt x="29551" y="7651"/>
                </a:cubicBezTo>
                <a:cubicBezTo>
                  <a:pt x="29447" y="7527"/>
                  <a:pt x="29385" y="7372"/>
                  <a:pt x="29364" y="7195"/>
                </a:cubicBezTo>
                <a:lnTo>
                  <a:pt x="29364" y="7195"/>
                </a:lnTo>
                <a:cubicBezTo>
                  <a:pt x="29251" y="7423"/>
                  <a:pt x="29292" y="7745"/>
                  <a:pt x="29458" y="7932"/>
                </a:cubicBezTo>
                <a:cubicBezTo>
                  <a:pt x="29458" y="8004"/>
                  <a:pt x="29479" y="8066"/>
                  <a:pt x="29520" y="8118"/>
                </a:cubicBezTo>
                <a:cubicBezTo>
                  <a:pt x="29458" y="8107"/>
                  <a:pt x="29396" y="8066"/>
                  <a:pt x="29354" y="8004"/>
                </a:cubicBezTo>
                <a:lnTo>
                  <a:pt x="29354" y="8004"/>
                </a:lnTo>
                <a:lnTo>
                  <a:pt x="29417" y="8159"/>
                </a:lnTo>
                <a:cubicBezTo>
                  <a:pt x="29344" y="8159"/>
                  <a:pt x="29271" y="8087"/>
                  <a:pt x="29261" y="8004"/>
                </a:cubicBezTo>
                <a:cubicBezTo>
                  <a:pt x="29256" y="8036"/>
                  <a:pt x="29225" y="8054"/>
                  <a:pt x="29195" y="8054"/>
                </a:cubicBezTo>
                <a:cubicBezTo>
                  <a:pt x="29168" y="8054"/>
                  <a:pt x="29142" y="8039"/>
                  <a:pt x="29136" y="8004"/>
                </a:cubicBezTo>
                <a:lnTo>
                  <a:pt x="29136" y="8004"/>
                </a:lnTo>
                <a:cubicBezTo>
                  <a:pt x="29126" y="8159"/>
                  <a:pt x="29230" y="8315"/>
                  <a:pt x="29354" y="8356"/>
                </a:cubicBezTo>
                <a:cubicBezTo>
                  <a:pt x="29396" y="8367"/>
                  <a:pt x="29437" y="8387"/>
                  <a:pt x="29468" y="8397"/>
                </a:cubicBezTo>
                <a:cubicBezTo>
                  <a:pt x="29458" y="8439"/>
                  <a:pt x="29426" y="8460"/>
                  <a:pt x="29396" y="8480"/>
                </a:cubicBezTo>
                <a:cubicBezTo>
                  <a:pt x="29437" y="8501"/>
                  <a:pt x="29468" y="8522"/>
                  <a:pt x="29499" y="8542"/>
                </a:cubicBezTo>
                <a:cubicBezTo>
                  <a:pt x="29437" y="8553"/>
                  <a:pt x="29406" y="8646"/>
                  <a:pt x="29437" y="8708"/>
                </a:cubicBezTo>
                <a:cubicBezTo>
                  <a:pt x="29292" y="8595"/>
                  <a:pt x="29157" y="8491"/>
                  <a:pt x="29012" y="8387"/>
                </a:cubicBezTo>
                <a:cubicBezTo>
                  <a:pt x="28981" y="8429"/>
                  <a:pt x="28981" y="8491"/>
                  <a:pt x="29002" y="8542"/>
                </a:cubicBezTo>
                <a:lnTo>
                  <a:pt x="28898" y="8542"/>
                </a:lnTo>
                <a:cubicBezTo>
                  <a:pt x="28991" y="8636"/>
                  <a:pt x="29085" y="8719"/>
                  <a:pt x="29178" y="8812"/>
                </a:cubicBezTo>
                <a:cubicBezTo>
                  <a:pt x="29174" y="8810"/>
                  <a:pt x="29171" y="8809"/>
                  <a:pt x="29168" y="8809"/>
                </a:cubicBezTo>
                <a:cubicBezTo>
                  <a:pt x="29137" y="8809"/>
                  <a:pt x="29139" y="8898"/>
                  <a:pt x="29168" y="8926"/>
                </a:cubicBezTo>
                <a:cubicBezTo>
                  <a:pt x="29199" y="8968"/>
                  <a:pt x="29261" y="8998"/>
                  <a:pt x="29240" y="9051"/>
                </a:cubicBezTo>
                <a:cubicBezTo>
                  <a:pt x="29147" y="9009"/>
                  <a:pt x="29044" y="8968"/>
                  <a:pt x="28940" y="8915"/>
                </a:cubicBezTo>
                <a:lnTo>
                  <a:pt x="28940" y="8915"/>
                </a:lnTo>
                <a:cubicBezTo>
                  <a:pt x="28981" y="8957"/>
                  <a:pt x="28919" y="9030"/>
                  <a:pt x="28867" y="9030"/>
                </a:cubicBezTo>
                <a:cubicBezTo>
                  <a:pt x="28826" y="9019"/>
                  <a:pt x="28784" y="8968"/>
                  <a:pt x="28733" y="8957"/>
                </a:cubicBezTo>
                <a:cubicBezTo>
                  <a:pt x="28720" y="8953"/>
                  <a:pt x="28707" y="8952"/>
                  <a:pt x="28694" y="8952"/>
                </a:cubicBezTo>
                <a:cubicBezTo>
                  <a:pt x="28633" y="8952"/>
                  <a:pt x="28573" y="8990"/>
                  <a:pt x="28556" y="9051"/>
                </a:cubicBezTo>
                <a:cubicBezTo>
                  <a:pt x="28525" y="9133"/>
                  <a:pt x="28556" y="9226"/>
                  <a:pt x="28618" y="9268"/>
                </a:cubicBezTo>
                <a:cubicBezTo>
                  <a:pt x="28733" y="9268"/>
                  <a:pt x="28836" y="9268"/>
                  <a:pt x="28950" y="9258"/>
                </a:cubicBezTo>
                <a:lnTo>
                  <a:pt x="28950" y="9258"/>
                </a:lnTo>
                <a:cubicBezTo>
                  <a:pt x="28929" y="9299"/>
                  <a:pt x="28898" y="9341"/>
                  <a:pt x="28878" y="9382"/>
                </a:cubicBezTo>
                <a:cubicBezTo>
                  <a:pt x="28950" y="9392"/>
                  <a:pt x="29023" y="9403"/>
                  <a:pt x="29095" y="9403"/>
                </a:cubicBezTo>
                <a:cubicBezTo>
                  <a:pt x="29085" y="9506"/>
                  <a:pt x="29023" y="9610"/>
                  <a:pt x="28950" y="9661"/>
                </a:cubicBezTo>
                <a:cubicBezTo>
                  <a:pt x="28805" y="9652"/>
                  <a:pt x="28784" y="9589"/>
                  <a:pt x="28712" y="9434"/>
                </a:cubicBezTo>
                <a:lnTo>
                  <a:pt x="28712" y="9434"/>
                </a:lnTo>
                <a:cubicBezTo>
                  <a:pt x="28722" y="9506"/>
                  <a:pt x="28722" y="9579"/>
                  <a:pt x="28722" y="9641"/>
                </a:cubicBezTo>
                <a:cubicBezTo>
                  <a:pt x="28629" y="9610"/>
                  <a:pt x="28556" y="9527"/>
                  <a:pt x="28525" y="9413"/>
                </a:cubicBezTo>
                <a:lnTo>
                  <a:pt x="28525" y="9413"/>
                </a:lnTo>
                <a:cubicBezTo>
                  <a:pt x="28535" y="9475"/>
                  <a:pt x="28525" y="9537"/>
                  <a:pt x="28515" y="9599"/>
                </a:cubicBezTo>
                <a:cubicBezTo>
                  <a:pt x="28443" y="9558"/>
                  <a:pt x="28390" y="9506"/>
                  <a:pt x="28339" y="9444"/>
                </a:cubicBezTo>
                <a:lnTo>
                  <a:pt x="28339" y="9444"/>
                </a:lnTo>
                <a:cubicBezTo>
                  <a:pt x="28380" y="9506"/>
                  <a:pt x="28401" y="9589"/>
                  <a:pt x="28401" y="9661"/>
                </a:cubicBezTo>
                <a:cubicBezTo>
                  <a:pt x="28339" y="9693"/>
                  <a:pt x="28287" y="9734"/>
                  <a:pt x="28225" y="9765"/>
                </a:cubicBezTo>
                <a:cubicBezTo>
                  <a:pt x="28245" y="9765"/>
                  <a:pt x="28277" y="9765"/>
                  <a:pt x="28287" y="9797"/>
                </a:cubicBezTo>
                <a:cubicBezTo>
                  <a:pt x="28303" y="9820"/>
                  <a:pt x="28288" y="9863"/>
                  <a:pt x="28266" y="9881"/>
                </a:cubicBezTo>
                <a:lnTo>
                  <a:pt x="28266" y="9881"/>
                </a:lnTo>
                <a:cubicBezTo>
                  <a:pt x="28296" y="9870"/>
                  <a:pt x="28327" y="9865"/>
                  <a:pt x="28359" y="9865"/>
                </a:cubicBezTo>
                <a:cubicBezTo>
                  <a:pt x="28441" y="9865"/>
                  <a:pt x="28524" y="9902"/>
                  <a:pt x="28588" y="9972"/>
                </a:cubicBezTo>
                <a:cubicBezTo>
                  <a:pt x="28639" y="9962"/>
                  <a:pt x="28701" y="9942"/>
                  <a:pt x="28753" y="9931"/>
                </a:cubicBezTo>
                <a:lnTo>
                  <a:pt x="28753" y="9931"/>
                </a:lnTo>
                <a:cubicBezTo>
                  <a:pt x="28722" y="9972"/>
                  <a:pt x="28691" y="10004"/>
                  <a:pt x="28660" y="10045"/>
                </a:cubicBezTo>
                <a:cubicBezTo>
                  <a:pt x="28704" y="10023"/>
                  <a:pt x="28749" y="10013"/>
                  <a:pt x="28793" y="10013"/>
                </a:cubicBezTo>
                <a:cubicBezTo>
                  <a:pt x="28832" y="10013"/>
                  <a:pt x="28870" y="10020"/>
                  <a:pt x="28908" y="10035"/>
                </a:cubicBezTo>
                <a:cubicBezTo>
                  <a:pt x="28878" y="10107"/>
                  <a:pt x="28826" y="10159"/>
                  <a:pt x="28763" y="10180"/>
                </a:cubicBezTo>
                <a:cubicBezTo>
                  <a:pt x="28836" y="10180"/>
                  <a:pt x="28908" y="10170"/>
                  <a:pt x="28981" y="10159"/>
                </a:cubicBezTo>
                <a:lnTo>
                  <a:pt x="28981" y="10159"/>
                </a:lnTo>
                <a:cubicBezTo>
                  <a:pt x="28935" y="10214"/>
                  <a:pt x="28882" y="10252"/>
                  <a:pt x="28820" y="10268"/>
                </a:cubicBezTo>
                <a:lnTo>
                  <a:pt x="28820" y="10268"/>
                </a:lnTo>
                <a:cubicBezTo>
                  <a:pt x="28823" y="10268"/>
                  <a:pt x="28825" y="10268"/>
                  <a:pt x="28828" y="10268"/>
                </a:cubicBezTo>
                <a:cubicBezTo>
                  <a:pt x="28878" y="10268"/>
                  <a:pt x="28925" y="10305"/>
                  <a:pt x="28950" y="10356"/>
                </a:cubicBezTo>
                <a:cubicBezTo>
                  <a:pt x="28912" y="10360"/>
                  <a:pt x="28876" y="10363"/>
                  <a:pt x="28839" y="10363"/>
                </a:cubicBezTo>
                <a:cubicBezTo>
                  <a:pt x="28787" y="10363"/>
                  <a:pt x="28736" y="10358"/>
                  <a:pt x="28680" y="10345"/>
                </a:cubicBezTo>
                <a:lnTo>
                  <a:pt x="28680" y="10345"/>
                </a:lnTo>
                <a:cubicBezTo>
                  <a:pt x="28691" y="10366"/>
                  <a:pt x="28691" y="10387"/>
                  <a:pt x="28680" y="10398"/>
                </a:cubicBezTo>
                <a:cubicBezTo>
                  <a:pt x="28673" y="10402"/>
                  <a:pt x="28664" y="10403"/>
                  <a:pt x="28656" y="10403"/>
                </a:cubicBezTo>
                <a:cubicBezTo>
                  <a:pt x="28620" y="10403"/>
                  <a:pt x="28580" y="10373"/>
                  <a:pt x="28546" y="10356"/>
                </a:cubicBezTo>
                <a:cubicBezTo>
                  <a:pt x="28505" y="10329"/>
                  <a:pt x="28457" y="10315"/>
                  <a:pt x="28411" y="10315"/>
                </a:cubicBezTo>
                <a:cubicBezTo>
                  <a:pt x="28352" y="10315"/>
                  <a:pt x="28296" y="10336"/>
                  <a:pt x="28256" y="10377"/>
                </a:cubicBezTo>
                <a:cubicBezTo>
                  <a:pt x="28235" y="10398"/>
                  <a:pt x="28215" y="10418"/>
                  <a:pt x="28215" y="10449"/>
                </a:cubicBezTo>
                <a:cubicBezTo>
                  <a:pt x="28132" y="10428"/>
                  <a:pt x="28059" y="10418"/>
                  <a:pt x="27976" y="10408"/>
                </a:cubicBezTo>
                <a:lnTo>
                  <a:pt x="27976" y="10408"/>
                </a:lnTo>
                <a:cubicBezTo>
                  <a:pt x="27996" y="10513"/>
                  <a:pt x="28087" y="10577"/>
                  <a:pt x="28175" y="10577"/>
                </a:cubicBezTo>
                <a:cubicBezTo>
                  <a:pt x="28225" y="10577"/>
                  <a:pt x="28274" y="10556"/>
                  <a:pt x="28307" y="10511"/>
                </a:cubicBezTo>
                <a:cubicBezTo>
                  <a:pt x="28339" y="10553"/>
                  <a:pt x="28339" y="10626"/>
                  <a:pt x="28307" y="10677"/>
                </a:cubicBezTo>
                <a:cubicBezTo>
                  <a:pt x="28370" y="10656"/>
                  <a:pt x="28443" y="10635"/>
                  <a:pt x="28505" y="10615"/>
                </a:cubicBezTo>
                <a:lnTo>
                  <a:pt x="28505" y="10615"/>
                </a:lnTo>
                <a:lnTo>
                  <a:pt x="28473" y="10771"/>
                </a:lnTo>
                <a:cubicBezTo>
                  <a:pt x="28498" y="10738"/>
                  <a:pt x="28535" y="10699"/>
                  <a:pt x="28570" y="10699"/>
                </a:cubicBezTo>
                <a:cubicBezTo>
                  <a:pt x="28579" y="10699"/>
                  <a:pt x="28589" y="10702"/>
                  <a:pt x="28598" y="10708"/>
                </a:cubicBezTo>
                <a:cubicBezTo>
                  <a:pt x="28618" y="10718"/>
                  <a:pt x="28618" y="10739"/>
                  <a:pt x="28618" y="10750"/>
                </a:cubicBezTo>
                <a:cubicBezTo>
                  <a:pt x="28656" y="10735"/>
                  <a:pt x="28694" y="10725"/>
                  <a:pt x="28736" y="10725"/>
                </a:cubicBezTo>
                <a:cubicBezTo>
                  <a:pt x="28751" y="10725"/>
                  <a:pt x="28767" y="10726"/>
                  <a:pt x="28784" y="10729"/>
                </a:cubicBezTo>
                <a:cubicBezTo>
                  <a:pt x="28763" y="10771"/>
                  <a:pt x="28733" y="10801"/>
                  <a:pt x="28701" y="10822"/>
                </a:cubicBezTo>
                <a:cubicBezTo>
                  <a:pt x="28733" y="10833"/>
                  <a:pt x="28753" y="10833"/>
                  <a:pt x="28784" y="10853"/>
                </a:cubicBezTo>
                <a:cubicBezTo>
                  <a:pt x="28753" y="10905"/>
                  <a:pt x="28712" y="10936"/>
                  <a:pt x="28660" y="10946"/>
                </a:cubicBezTo>
                <a:cubicBezTo>
                  <a:pt x="28712" y="10957"/>
                  <a:pt x="28763" y="10999"/>
                  <a:pt x="28784" y="11050"/>
                </a:cubicBezTo>
                <a:cubicBezTo>
                  <a:pt x="28712" y="11071"/>
                  <a:pt x="28639" y="11091"/>
                  <a:pt x="28567" y="11102"/>
                </a:cubicBezTo>
                <a:cubicBezTo>
                  <a:pt x="28505" y="11081"/>
                  <a:pt x="28443" y="11050"/>
                  <a:pt x="28380" y="11029"/>
                </a:cubicBezTo>
                <a:lnTo>
                  <a:pt x="28380" y="11029"/>
                </a:lnTo>
                <a:cubicBezTo>
                  <a:pt x="28388" y="11134"/>
                  <a:pt x="28487" y="11212"/>
                  <a:pt x="28580" y="11212"/>
                </a:cubicBezTo>
                <a:cubicBezTo>
                  <a:pt x="28616" y="11212"/>
                  <a:pt x="28652" y="11200"/>
                  <a:pt x="28680" y="11174"/>
                </a:cubicBezTo>
                <a:lnTo>
                  <a:pt x="28680" y="11174"/>
                </a:lnTo>
                <a:cubicBezTo>
                  <a:pt x="28722" y="11226"/>
                  <a:pt x="28680" y="11319"/>
                  <a:pt x="28618" y="11340"/>
                </a:cubicBezTo>
                <a:cubicBezTo>
                  <a:pt x="28610" y="11342"/>
                  <a:pt x="28601" y="11342"/>
                  <a:pt x="28593" y="11342"/>
                </a:cubicBezTo>
                <a:cubicBezTo>
                  <a:pt x="28539" y="11342"/>
                  <a:pt x="28485" y="11315"/>
                  <a:pt x="28432" y="11289"/>
                </a:cubicBezTo>
                <a:cubicBezTo>
                  <a:pt x="28297" y="11206"/>
                  <a:pt x="28162" y="11133"/>
                  <a:pt x="28017" y="11050"/>
                </a:cubicBezTo>
                <a:lnTo>
                  <a:pt x="28017" y="11050"/>
                </a:lnTo>
                <a:cubicBezTo>
                  <a:pt x="28038" y="11091"/>
                  <a:pt x="28059" y="11133"/>
                  <a:pt x="28059" y="11174"/>
                </a:cubicBezTo>
                <a:cubicBezTo>
                  <a:pt x="28049" y="11206"/>
                  <a:pt x="28017" y="11236"/>
                  <a:pt x="27997" y="11236"/>
                </a:cubicBezTo>
                <a:cubicBezTo>
                  <a:pt x="28059" y="11268"/>
                  <a:pt x="28079" y="11372"/>
                  <a:pt x="28121" y="11444"/>
                </a:cubicBezTo>
                <a:cubicBezTo>
                  <a:pt x="28146" y="11484"/>
                  <a:pt x="28194" y="11505"/>
                  <a:pt x="28234" y="11505"/>
                </a:cubicBezTo>
                <a:cubicBezTo>
                  <a:pt x="28277" y="11505"/>
                  <a:pt x="28313" y="11481"/>
                  <a:pt x="28307" y="11434"/>
                </a:cubicBezTo>
                <a:lnTo>
                  <a:pt x="28307" y="11434"/>
                </a:lnTo>
                <a:cubicBezTo>
                  <a:pt x="28328" y="11475"/>
                  <a:pt x="28360" y="11517"/>
                  <a:pt x="28380" y="11558"/>
                </a:cubicBezTo>
                <a:cubicBezTo>
                  <a:pt x="28380" y="11547"/>
                  <a:pt x="28390" y="11547"/>
                  <a:pt x="28390" y="11547"/>
                </a:cubicBezTo>
                <a:cubicBezTo>
                  <a:pt x="28396" y="11545"/>
                  <a:pt x="28401" y="11543"/>
                  <a:pt x="28407" y="11543"/>
                </a:cubicBezTo>
                <a:cubicBezTo>
                  <a:pt x="28422" y="11543"/>
                  <a:pt x="28437" y="11553"/>
                  <a:pt x="28453" y="11568"/>
                </a:cubicBezTo>
                <a:cubicBezTo>
                  <a:pt x="28535" y="11641"/>
                  <a:pt x="28598" y="11745"/>
                  <a:pt x="28629" y="11858"/>
                </a:cubicBezTo>
                <a:cubicBezTo>
                  <a:pt x="28567" y="11837"/>
                  <a:pt x="28515" y="11817"/>
                  <a:pt x="28453" y="11786"/>
                </a:cubicBezTo>
                <a:lnTo>
                  <a:pt x="28453" y="11786"/>
                </a:lnTo>
                <a:cubicBezTo>
                  <a:pt x="28505" y="11858"/>
                  <a:pt x="28525" y="11973"/>
                  <a:pt x="28505" y="12065"/>
                </a:cubicBezTo>
                <a:cubicBezTo>
                  <a:pt x="28401" y="11982"/>
                  <a:pt x="28318" y="11890"/>
                  <a:pt x="28245" y="11786"/>
                </a:cubicBezTo>
                <a:lnTo>
                  <a:pt x="28245" y="11786"/>
                </a:lnTo>
                <a:cubicBezTo>
                  <a:pt x="28297" y="11920"/>
                  <a:pt x="28349" y="12055"/>
                  <a:pt x="28401" y="12180"/>
                </a:cubicBezTo>
                <a:cubicBezTo>
                  <a:pt x="28328" y="12118"/>
                  <a:pt x="28245" y="12065"/>
                  <a:pt x="28152" y="12045"/>
                </a:cubicBezTo>
                <a:lnTo>
                  <a:pt x="28152" y="12045"/>
                </a:lnTo>
                <a:cubicBezTo>
                  <a:pt x="28215" y="12200"/>
                  <a:pt x="28339" y="12314"/>
                  <a:pt x="28473" y="12355"/>
                </a:cubicBezTo>
                <a:cubicBezTo>
                  <a:pt x="28432" y="12387"/>
                  <a:pt x="28401" y="12428"/>
                  <a:pt x="28360" y="12470"/>
                </a:cubicBezTo>
                <a:cubicBezTo>
                  <a:pt x="28411" y="12521"/>
                  <a:pt x="28463" y="12583"/>
                  <a:pt x="28515" y="12646"/>
                </a:cubicBezTo>
                <a:cubicBezTo>
                  <a:pt x="28504" y="12657"/>
                  <a:pt x="28492" y="12661"/>
                  <a:pt x="28479" y="12661"/>
                </a:cubicBezTo>
                <a:cubicBezTo>
                  <a:pt x="28456" y="12661"/>
                  <a:pt x="28432" y="12645"/>
                  <a:pt x="28411" y="12625"/>
                </a:cubicBezTo>
                <a:cubicBezTo>
                  <a:pt x="28379" y="12609"/>
                  <a:pt x="28348" y="12587"/>
                  <a:pt x="28321" y="12587"/>
                </a:cubicBezTo>
                <a:cubicBezTo>
                  <a:pt x="28312" y="12587"/>
                  <a:pt x="28305" y="12589"/>
                  <a:pt x="28297" y="12594"/>
                </a:cubicBezTo>
                <a:cubicBezTo>
                  <a:pt x="28287" y="12594"/>
                  <a:pt x="28287" y="12615"/>
                  <a:pt x="28287" y="12625"/>
                </a:cubicBezTo>
                <a:cubicBezTo>
                  <a:pt x="28204" y="12553"/>
                  <a:pt x="28111" y="12491"/>
                  <a:pt x="28028" y="12428"/>
                </a:cubicBezTo>
                <a:lnTo>
                  <a:pt x="28028" y="12428"/>
                </a:lnTo>
                <a:cubicBezTo>
                  <a:pt x="28059" y="12480"/>
                  <a:pt x="28079" y="12553"/>
                  <a:pt x="28070" y="12615"/>
                </a:cubicBezTo>
                <a:cubicBezTo>
                  <a:pt x="28060" y="12661"/>
                  <a:pt x="28017" y="12699"/>
                  <a:pt x="27979" y="12699"/>
                </a:cubicBezTo>
                <a:cubicBezTo>
                  <a:pt x="27974" y="12699"/>
                  <a:pt x="27970" y="12699"/>
                  <a:pt x="27966" y="12698"/>
                </a:cubicBezTo>
                <a:lnTo>
                  <a:pt x="27966" y="12698"/>
                </a:lnTo>
                <a:cubicBezTo>
                  <a:pt x="28020" y="12721"/>
                  <a:pt x="28074" y="12733"/>
                  <a:pt x="28128" y="12733"/>
                </a:cubicBezTo>
                <a:cubicBezTo>
                  <a:pt x="28147" y="12733"/>
                  <a:pt x="28165" y="12731"/>
                  <a:pt x="28183" y="12728"/>
                </a:cubicBezTo>
                <a:lnTo>
                  <a:pt x="28183" y="12728"/>
                </a:lnTo>
                <a:cubicBezTo>
                  <a:pt x="28132" y="12739"/>
                  <a:pt x="28090" y="12749"/>
                  <a:pt x="28038" y="12749"/>
                </a:cubicBezTo>
                <a:cubicBezTo>
                  <a:pt x="28070" y="12811"/>
                  <a:pt x="28100" y="12864"/>
                  <a:pt x="28132" y="12926"/>
                </a:cubicBezTo>
                <a:cubicBezTo>
                  <a:pt x="27883" y="12822"/>
                  <a:pt x="27644" y="12687"/>
                  <a:pt x="27406" y="12542"/>
                </a:cubicBezTo>
                <a:lnTo>
                  <a:pt x="27406" y="12542"/>
                </a:lnTo>
                <a:cubicBezTo>
                  <a:pt x="27416" y="12594"/>
                  <a:pt x="27437" y="12646"/>
                  <a:pt x="27416" y="12687"/>
                </a:cubicBezTo>
                <a:cubicBezTo>
                  <a:pt x="27406" y="12719"/>
                  <a:pt x="27375" y="12728"/>
                  <a:pt x="27344" y="12728"/>
                </a:cubicBezTo>
                <a:cubicBezTo>
                  <a:pt x="27448" y="12822"/>
                  <a:pt x="27541" y="12926"/>
                  <a:pt x="27644" y="13029"/>
                </a:cubicBezTo>
                <a:cubicBezTo>
                  <a:pt x="27479" y="13050"/>
                  <a:pt x="27303" y="13071"/>
                  <a:pt x="27137" y="13092"/>
                </a:cubicBezTo>
                <a:cubicBezTo>
                  <a:pt x="27147" y="13133"/>
                  <a:pt x="27147" y="13184"/>
                  <a:pt x="27158" y="13226"/>
                </a:cubicBezTo>
                <a:lnTo>
                  <a:pt x="27126" y="13320"/>
                </a:lnTo>
                <a:cubicBezTo>
                  <a:pt x="27106" y="13195"/>
                  <a:pt x="27096" y="13060"/>
                  <a:pt x="27085" y="12936"/>
                </a:cubicBezTo>
                <a:cubicBezTo>
                  <a:pt x="27075" y="12832"/>
                  <a:pt x="27064" y="12728"/>
                  <a:pt x="27085" y="12625"/>
                </a:cubicBezTo>
                <a:cubicBezTo>
                  <a:pt x="27096" y="12604"/>
                  <a:pt x="27096" y="12573"/>
                  <a:pt x="27085" y="12542"/>
                </a:cubicBezTo>
                <a:cubicBezTo>
                  <a:pt x="27075" y="12511"/>
                  <a:pt x="27043" y="12501"/>
                  <a:pt x="27043" y="12459"/>
                </a:cubicBezTo>
                <a:cubicBezTo>
                  <a:pt x="27064" y="12449"/>
                  <a:pt x="27096" y="12418"/>
                  <a:pt x="27106" y="12376"/>
                </a:cubicBezTo>
                <a:cubicBezTo>
                  <a:pt x="27116" y="12397"/>
                  <a:pt x="27126" y="12418"/>
                  <a:pt x="27137" y="12418"/>
                </a:cubicBezTo>
                <a:cubicBezTo>
                  <a:pt x="27147" y="12418"/>
                  <a:pt x="27158" y="12408"/>
                  <a:pt x="27158" y="12397"/>
                </a:cubicBezTo>
                <a:cubicBezTo>
                  <a:pt x="27178" y="12428"/>
                  <a:pt x="27199" y="12459"/>
                  <a:pt x="27230" y="12480"/>
                </a:cubicBezTo>
                <a:cubicBezTo>
                  <a:pt x="27230" y="12491"/>
                  <a:pt x="27230" y="12491"/>
                  <a:pt x="27241" y="12491"/>
                </a:cubicBezTo>
                <a:cubicBezTo>
                  <a:pt x="27251" y="12491"/>
                  <a:pt x="27251" y="12470"/>
                  <a:pt x="27251" y="12459"/>
                </a:cubicBezTo>
                <a:cubicBezTo>
                  <a:pt x="27241" y="12449"/>
                  <a:pt x="27241" y="12438"/>
                  <a:pt x="27241" y="12428"/>
                </a:cubicBezTo>
                <a:lnTo>
                  <a:pt x="27241" y="12428"/>
                </a:lnTo>
                <a:cubicBezTo>
                  <a:pt x="27271" y="12459"/>
                  <a:pt x="27303" y="12480"/>
                  <a:pt x="27344" y="12491"/>
                </a:cubicBezTo>
                <a:cubicBezTo>
                  <a:pt x="27324" y="12449"/>
                  <a:pt x="27292" y="12418"/>
                  <a:pt x="27261" y="12397"/>
                </a:cubicBezTo>
                <a:cubicBezTo>
                  <a:pt x="27273" y="12392"/>
                  <a:pt x="27285" y="12391"/>
                  <a:pt x="27295" y="12391"/>
                </a:cubicBezTo>
                <a:cubicBezTo>
                  <a:pt x="27309" y="12391"/>
                  <a:pt x="27322" y="12393"/>
                  <a:pt x="27335" y="12393"/>
                </a:cubicBezTo>
                <a:cubicBezTo>
                  <a:pt x="27352" y="12393"/>
                  <a:pt x="27368" y="12389"/>
                  <a:pt x="27386" y="12366"/>
                </a:cubicBezTo>
                <a:cubicBezTo>
                  <a:pt x="27427" y="12325"/>
                  <a:pt x="27406" y="12304"/>
                  <a:pt x="27396" y="12283"/>
                </a:cubicBezTo>
                <a:cubicBezTo>
                  <a:pt x="27396" y="12273"/>
                  <a:pt x="27386" y="12263"/>
                  <a:pt x="27375" y="12252"/>
                </a:cubicBezTo>
                <a:lnTo>
                  <a:pt x="27375" y="12200"/>
                </a:lnTo>
                <a:cubicBezTo>
                  <a:pt x="27375" y="12180"/>
                  <a:pt x="27365" y="12159"/>
                  <a:pt x="27344" y="12159"/>
                </a:cubicBezTo>
                <a:cubicBezTo>
                  <a:pt x="27336" y="12199"/>
                  <a:pt x="27302" y="12228"/>
                  <a:pt x="27268" y="12228"/>
                </a:cubicBezTo>
                <a:cubicBezTo>
                  <a:pt x="27259" y="12228"/>
                  <a:pt x="27249" y="12226"/>
                  <a:pt x="27241" y="12221"/>
                </a:cubicBezTo>
                <a:cubicBezTo>
                  <a:pt x="27199" y="12210"/>
                  <a:pt x="27168" y="12148"/>
                  <a:pt x="27188" y="12097"/>
                </a:cubicBezTo>
                <a:lnTo>
                  <a:pt x="27188" y="12097"/>
                </a:lnTo>
                <a:cubicBezTo>
                  <a:pt x="27158" y="12128"/>
                  <a:pt x="27126" y="12148"/>
                  <a:pt x="27096" y="12180"/>
                </a:cubicBezTo>
                <a:cubicBezTo>
                  <a:pt x="27033" y="12003"/>
                  <a:pt x="27043" y="11796"/>
                  <a:pt x="27033" y="11620"/>
                </a:cubicBezTo>
                <a:cubicBezTo>
                  <a:pt x="27023" y="11402"/>
                  <a:pt x="27013" y="11174"/>
                  <a:pt x="27002" y="10957"/>
                </a:cubicBezTo>
                <a:cubicBezTo>
                  <a:pt x="27002" y="10926"/>
                  <a:pt x="26992" y="10884"/>
                  <a:pt x="26971" y="10884"/>
                </a:cubicBezTo>
                <a:cubicBezTo>
                  <a:pt x="27013" y="10895"/>
                  <a:pt x="26940" y="11630"/>
                  <a:pt x="26930" y="11692"/>
                </a:cubicBezTo>
                <a:cubicBezTo>
                  <a:pt x="26919" y="11890"/>
                  <a:pt x="26909" y="12086"/>
                  <a:pt x="26888" y="12283"/>
                </a:cubicBezTo>
                <a:cubicBezTo>
                  <a:pt x="26847" y="12563"/>
                  <a:pt x="26805" y="12832"/>
                  <a:pt x="26764" y="13101"/>
                </a:cubicBezTo>
                <a:cubicBezTo>
                  <a:pt x="26764" y="13102"/>
                  <a:pt x="26764" y="13103"/>
                  <a:pt x="26764" y="13103"/>
                </a:cubicBezTo>
                <a:cubicBezTo>
                  <a:pt x="26762" y="13103"/>
                  <a:pt x="26753" y="13048"/>
                  <a:pt x="26753" y="13019"/>
                </a:cubicBezTo>
                <a:cubicBezTo>
                  <a:pt x="26753" y="13019"/>
                  <a:pt x="26743" y="13019"/>
                  <a:pt x="26743" y="13009"/>
                </a:cubicBezTo>
                <a:cubicBezTo>
                  <a:pt x="26723" y="12956"/>
                  <a:pt x="26723" y="12905"/>
                  <a:pt x="26733" y="12853"/>
                </a:cubicBezTo>
                <a:lnTo>
                  <a:pt x="26733" y="12853"/>
                </a:lnTo>
                <a:cubicBezTo>
                  <a:pt x="26723" y="12874"/>
                  <a:pt x="26712" y="12905"/>
                  <a:pt x="26691" y="12915"/>
                </a:cubicBezTo>
                <a:cubicBezTo>
                  <a:pt x="26691" y="12864"/>
                  <a:pt x="26681" y="12801"/>
                  <a:pt x="26681" y="12739"/>
                </a:cubicBezTo>
                <a:cubicBezTo>
                  <a:pt x="26670" y="12770"/>
                  <a:pt x="26650" y="12791"/>
                  <a:pt x="26640" y="12811"/>
                </a:cubicBezTo>
                <a:cubicBezTo>
                  <a:pt x="26629" y="12760"/>
                  <a:pt x="26608" y="12708"/>
                  <a:pt x="26598" y="12666"/>
                </a:cubicBezTo>
                <a:cubicBezTo>
                  <a:pt x="26577" y="12719"/>
                  <a:pt x="26567" y="12791"/>
                  <a:pt x="26577" y="12853"/>
                </a:cubicBezTo>
                <a:cubicBezTo>
                  <a:pt x="26546" y="12811"/>
                  <a:pt x="26432" y="12770"/>
                  <a:pt x="26432" y="12728"/>
                </a:cubicBezTo>
                <a:lnTo>
                  <a:pt x="26432" y="12884"/>
                </a:lnTo>
                <a:cubicBezTo>
                  <a:pt x="26407" y="12871"/>
                  <a:pt x="26377" y="12862"/>
                  <a:pt x="26350" y="12862"/>
                </a:cubicBezTo>
                <a:cubicBezTo>
                  <a:pt x="26334" y="12862"/>
                  <a:pt x="26320" y="12866"/>
                  <a:pt x="26308" y="12874"/>
                </a:cubicBezTo>
                <a:cubicBezTo>
                  <a:pt x="26280" y="12901"/>
                  <a:pt x="26293" y="12977"/>
                  <a:pt x="26325" y="12980"/>
                </a:cubicBezTo>
                <a:lnTo>
                  <a:pt x="26325" y="12980"/>
                </a:lnTo>
                <a:cubicBezTo>
                  <a:pt x="26280" y="12990"/>
                  <a:pt x="26241" y="13000"/>
                  <a:pt x="26194" y="13019"/>
                </a:cubicBezTo>
                <a:cubicBezTo>
                  <a:pt x="26194" y="13060"/>
                  <a:pt x="26225" y="13112"/>
                  <a:pt x="26256" y="13133"/>
                </a:cubicBezTo>
                <a:cubicBezTo>
                  <a:pt x="26225" y="13174"/>
                  <a:pt x="26184" y="13205"/>
                  <a:pt x="26142" y="13247"/>
                </a:cubicBezTo>
                <a:cubicBezTo>
                  <a:pt x="26194" y="13320"/>
                  <a:pt x="26194" y="13433"/>
                  <a:pt x="26132" y="13506"/>
                </a:cubicBezTo>
                <a:cubicBezTo>
                  <a:pt x="26156" y="13518"/>
                  <a:pt x="26182" y="13524"/>
                  <a:pt x="26208" y="13524"/>
                </a:cubicBezTo>
                <a:cubicBezTo>
                  <a:pt x="26248" y="13524"/>
                  <a:pt x="26287" y="13510"/>
                  <a:pt x="26318" y="13485"/>
                </a:cubicBezTo>
                <a:lnTo>
                  <a:pt x="26318" y="13485"/>
                </a:lnTo>
                <a:cubicBezTo>
                  <a:pt x="26287" y="13516"/>
                  <a:pt x="26297" y="13578"/>
                  <a:pt x="26329" y="13610"/>
                </a:cubicBezTo>
                <a:cubicBezTo>
                  <a:pt x="26346" y="13618"/>
                  <a:pt x="26364" y="13621"/>
                  <a:pt x="26381" y="13621"/>
                </a:cubicBezTo>
                <a:cubicBezTo>
                  <a:pt x="26405" y="13621"/>
                  <a:pt x="26429" y="13615"/>
                  <a:pt x="26453" y="13610"/>
                </a:cubicBezTo>
                <a:lnTo>
                  <a:pt x="26453" y="13610"/>
                </a:lnTo>
                <a:cubicBezTo>
                  <a:pt x="26412" y="13661"/>
                  <a:pt x="26380" y="13702"/>
                  <a:pt x="26350" y="13755"/>
                </a:cubicBezTo>
                <a:lnTo>
                  <a:pt x="26432" y="13838"/>
                </a:lnTo>
                <a:cubicBezTo>
                  <a:pt x="26406" y="13860"/>
                  <a:pt x="26375" y="13871"/>
                  <a:pt x="26343" y="13871"/>
                </a:cubicBezTo>
                <a:cubicBezTo>
                  <a:pt x="26275" y="13871"/>
                  <a:pt x="26208" y="13822"/>
                  <a:pt x="26194" y="13744"/>
                </a:cubicBezTo>
                <a:cubicBezTo>
                  <a:pt x="26163" y="13775"/>
                  <a:pt x="26142" y="13817"/>
                  <a:pt x="26122" y="13858"/>
                </a:cubicBezTo>
                <a:cubicBezTo>
                  <a:pt x="26069" y="13827"/>
                  <a:pt x="26018" y="13806"/>
                  <a:pt x="25966" y="13775"/>
                </a:cubicBezTo>
                <a:cubicBezTo>
                  <a:pt x="25904" y="13796"/>
                  <a:pt x="25831" y="13817"/>
                  <a:pt x="25769" y="13838"/>
                </a:cubicBezTo>
                <a:cubicBezTo>
                  <a:pt x="25790" y="13889"/>
                  <a:pt x="25800" y="13951"/>
                  <a:pt x="25821" y="14003"/>
                </a:cubicBezTo>
                <a:cubicBezTo>
                  <a:pt x="25779" y="14024"/>
                  <a:pt x="25738" y="14045"/>
                  <a:pt x="25707" y="14066"/>
                </a:cubicBezTo>
                <a:cubicBezTo>
                  <a:pt x="25749" y="14075"/>
                  <a:pt x="25790" y="14107"/>
                  <a:pt x="25821" y="14148"/>
                </a:cubicBezTo>
                <a:cubicBezTo>
                  <a:pt x="25769" y="14169"/>
                  <a:pt x="25728" y="14211"/>
                  <a:pt x="25696" y="14252"/>
                </a:cubicBezTo>
                <a:cubicBezTo>
                  <a:pt x="25738" y="14262"/>
                  <a:pt x="25769" y="14283"/>
                  <a:pt x="25800" y="14314"/>
                </a:cubicBezTo>
                <a:cubicBezTo>
                  <a:pt x="25769" y="14366"/>
                  <a:pt x="25717" y="14397"/>
                  <a:pt x="25676" y="14418"/>
                </a:cubicBezTo>
                <a:cubicBezTo>
                  <a:pt x="25728" y="14439"/>
                  <a:pt x="25769" y="14490"/>
                  <a:pt x="25790" y="14552"/>
                </a:cubicBezTo>
                <a:cubicBezTo>
                  <a:pt x="25763" y="14572"/>
                  <a:pt x="25728" y="14584"/>
                  <a:pt x="25695" y="14584"/>
                </a:cubicBezTo>
                <a:cubicBezTo>
                  <a:pt x="25677" y="14584"/>
                  <a:pt x="25660" y="14580"/>
                  <a:pt x="25645" y="14573"/>
                </a:cubicBezTo>
                <a:lnTo>
                  <a:pt x="25645" y="14573"/>
                </a:lnTo>
                <a:cubicBezTo>
                  <a:pt x="25707" y="14625"/>
                  <a:pt x="25769" y="14676"/>
                  <a:pt x="25790" y="14770"/>
                </a:cubicBezTo>
                <a:cubicBezTo>
                  <a:pt x="25798" y="14840"/>
                  <a:pt x="25741" y="14925"/>
                  <a:pt x="25685" y="14925"/>
                </a:cubicBezTo>
                <a:cubicBezTo>
                  <a:pt x="25675" y="14925"/>
                  <a:pt x="25665" y="14922"/>
                  <a:pt x="25655" y="14915"/>
                </a:cubicBezTo>
                <a:cubicBezTo>
                  <a:pt x="25585" y="14864"/>
                  <a:pt x="25583" y="14697"/>
                  <a:pt x="25507" y="14697"/>
                </a:cubicBezTo>
                <a:cubicBezTo>
                  <a:pt x="25504" y="14697"/>
                  <a:pt x="25502" y="14697"/>
                  <a:pt x="25500" y="14697"/>
                </a:cubicBezTo>
                <a:cubicBezTo>
                  <a:pt x="25468" y="14749"/>
                  <a:pt x="25468" y="14832"/>
                  <a:pt x="25500" y="14894"/>
                </a:cubicBezTo>
                <a:lnTo>
                  <a:pt x="25376" y="14832"/>
                </a:lnTo>
                <a:lnTo>
                  <a:pt x="25376" y="14832"/>
                </a:lnTo>
                <a:cubicBezTo>
                  <a:pt x="25376" y="14904"/>
                  <a:pt x="25396" y="14977"/>
                  <a:pt x="25427" y="15040"/>
                </a:cubicBezTo>
                <a:lnTo>
                  <a:pt x="25303" y="15102"/>
                </a:lnTo>
                <a:cubicBezTo>
                  <a:pt x="25344" y="15153"/>
                  <a:pt x="25386" y="15215"/>
                  <a:pt x="25427" y="15267"/>
                </a:cubicBezTo>
                <a:cubicBezTo>
                  <a:pt x="25406" y="15247"/>
                  <a:pt x="25293" y="15247"/>
                  <a:pt x="25272" y="15247"/>
                </a:cubicBezTo>
                <a:cubicBezTo>
                  <a:pt x="25272" y="15340"/>
                  <a:pt x="25116" y="15630"/>
                  <a:pt x="25085" y="15806"/>
                </a:cubicBezTo>
                <a:cubicBezTo>
                  <a:pt x="24909" y="15578"/>
                  <a:pt x="24971" y="15164"/>
                  <a:pt x="25168" y="14977"/>
                </a:cubicBezTo>
                <a:cubicBezTo>
                  <a:pt x="25116" y="14884"/>
                  <a:pt x="25075" y="14791"/>
                  <a:pt x="25023" y="14697"/>
                </a:cubicBezTo>
                <a:cubicBezTo>
                  <a:pt x="25116" y="14646"/>
                  <a:pt x="25199" y="14594"/>
                  <a:pt x="25282" y="14542"/>
                </a:cubicBezTo>
                <a:lnTo>
                  <a:pt x="25127" y="14386"/>
                </a:lnTo>
                <a:cubicBezTo>
                  <a:pt x="25178" y="14324"/>
                  <a:pt x="25240" y="14273"/>
                  <a:pt x="25313" y="14252"/>
                </a:cubicBezTo>
                <a:cubicBezTo>
                  <a:pt x="25189" y="14211"/>
                  <a:pt x="25065" y="14158"/>
                  <a:pt x="24940" y="14117"/>
                </a:cubicBezTo>
                <a:cubicBezTo>
                  <a:pt x="24930" y="14055"/>
                  <a:pt x="24992" y="14024"/>
                  <a:pt x="25044" y="14013"/>
                </a:cubicBezTo>
                <a:cubicBezTo>
                  <a:pt x="25085" y="13993"/>
                  <a:pt x="25148" y="13983"/>
                  <a:pt x="25158" y="13920"/>
                </a:cubicBezTo>
                <a:cubicBezTo>
                  <a:pt x="25168" y="13900"/>
                  <a:pt x="25148" y="13879"/>
                  <a:pt x="25137" y="13868"/>
                </a:cubicBezTo>
                <a:cubicBezTo>
                  <a:pt x="25161" y="13860"/>
                  <a:pt x="25186" y="13857"/>
                  <a:pt x="25211" y="13857"/>
                </a:cubicBezTo>
                <a:cubicBezTo>
                  <a:pt x="25286" y="13857"/>
                  <a:pt x="25363" y="13889"/>
                  <a:pt x="25417" y="13951"/>
                </a:cubicBezTo>
                <a:cubicBezTo>
                  <a:pt x="25510" y="13930"/>
                  <a:pt x="25593" y="13848"/>
                  <a:pt x="25624" y="13744"/>
                </a:cubicBezTo>
                <a:cubicBezTo>
                  <a:pt x="25572" y="13702"/>
                  <a:pt x="25510" y="13682"/>
                  <a:pt x="25448" y="13682"/>
                </a:cubicBezTo>
                <a:cubicBezTo>
                  <a:pt x="25531" y="13640"/>
                  <a:pt x="25604" y="13599"/>
                  <a:pt x="25686" y="13547"/>
                </a:cubicBezTo>
                <a:lnTo>
                  <a:pt x="25448" y="13547"/>
                </a:lnTo>
                <a:cubicBezTo>
                  <a:pt x="25551" y="13495"/>
                  <a:pt x="25655" y="13444"/>
                  <a:pt x="25769" y="13392"/>
                </a:cubicBezTo>
                <a:cubicBezTo>
                  <a:pt x="25728" y="13340"/>
                  <a:pt x="25686" y="13278"/>
                  <a:pt x="25655" y="13216"/>
                </a:cubicBezTo>
                <a:lnTo>
                  <a:pt x="25655" y="13216"/>
                </a:lnTo>
                <a:cubicBezTo>
                  <a:pt x="25703" y="13232"/>
                  <a:pt x="25752" y="13240"/>
                  <a:pt x="25801" y="13240"/>
                </a:cubicBezTo>
                <a:cubicBezTo>
                  <a:pt x="25880" y="13240"/>
                  <a:pt x="25958" y="13219"/>
                  <a:pt x="26028" y="13174"/>
                </a:cubicBezTo>
                <a:cubicBezTo>
                  <a:pt x="25986" y="13092"/>
                  <a:pt x="25914" y="13039"/>
                  <a:pt x="25831" y="13039"/>
                </a:cubicBezTo>
                <a:cubicBezTo>
                  <a:pt x="25894" y="13009"/>
                  <a:pt x="25956" y="12977"/>
                  <a:pt x="26018" y="12956"/>
                </a:cubicBezTo>
                <a:cubicBezTo>
                  <a:pt x="26001" y="12897"/>
                  <a:pt x="25956" y="12858"/>
                  <a:pt x="25905" y="12858"/>
                </a:cubicBezTo>
                <a:cubicBezTo>
                  <a:pt x="25895" y="12858"/>
                  <a:pt x="25884" y="12860"/>
                  <a:pt x="25873" y="12864"/>
                </a:cubicBezTo>
                <a:cubicBezTo>
                  <a:pt x="25945" y="12770"/>
                  <a:pt x="26018" y="12677"/>
                  <a:pt x="26090" y="12594"/>
                </a:cubicBezTo>
                <a:lnTo>
                  <a:pt x="26090" y="12594"/>
                </a:lnTo>
                <a:cubicBezTo>
                  <a:pt x="26075" y="12604"/>
                  <a:pt x="26060" y="12608"/>
                  <a:pt x="26045" y="12608"/>
                </a:cubicBezTo>
                <a:cubicBezTo>
                  <a:pt x="25953" y="12608"/>
                  <a:pt x="25882" y="12428"/>
                  <a:pt x="25873" y="12293"/>
                </a:cubicBezTo>
                <a:cubicBezTo>
                  <a:pt x="25977" y="12200"/>
                  <a:pt x="26080" y="12107"/>
                  <a:pt x="26173" y="12014"/>
                </a:cubicBezTo>
                <a:lnTo>
                  <a:pt x="26173" y="12014"/>
                </a:lnTo>
                <a:cubicBezTo>
                  <a:pt x="26122" y="12035"/>
                  <a:pt x="26069" y="12055"/>
                  <a:pt x="26007" y="12076"/>
                </a:cubicBezTo>
                <a:cubicBezTo>
                  <a:pt x="26152" y="12014"/>
                  <a:pt x="26267" y="11890"/>
                  <a:pt x="26329" y="11724"/>
                </a:cubicBezTo>
                <a:lnTo>
                  <a:pt x="26329" y="11724"/>
                </a:lnTo>
                <a:cubicBezTo>
                  <a:pt x="26235" y="11734"/>
                  <a:pt x="26152" y="11755"/>
                  <a:pt x="26069" y="11765"/>
                </a:cubicBezTo>
                <a:cubicBezTo>
                  <a:pt x="25914" y="11609"/>
                  <a:pt x="25749" y="11464"/>
                  <a:pt x="25583" y="11340"/>
                </a:cubicBezTo>
                <a:lnTo>
                  <a:pt x="25583" y="11340"/>
                </a:lnTo>
                <a:cubicBezTo>
                  <a:pt x="25759" y="11361"/>
                  <a:pt x="25945" y="11372"/>
                  <a:pt x="26122" y="11392"/>
                </a:cubicBezTo>
                <a:cubicBezTo>
                  <a:pt x="26059" y="11361"/>
                  <a:pt x="26007" y="11330"/>
                  <a:pt x="25945" y="11299"/>
                </a:cubicBezTo>
                <a:cubicBezTo>
                  <a:pt x="25982" y="11225"/>
                  <a:pt x="26043" y="11184"/>
                  <a:pt x="26114" y="11176"/>
                </a:cubicBezTo>
                <a:lnTo>
                  <a:pt x="26114" y="11176"/>
                </a:lnTo>
                <a:cubicBezTo>
                  <a:pt x="26113" y="11176"/>
                  <a:pt x="26113" y="11176"/>
                  <a:pt x="26113" y="11176"/>
                </a:cubicBezTo>
                <a:cubicBezTo>
                  <a:pt x="26027" y="11176"/>
                  <a:pt x="25938" y="11135"/>
                  <a:pt x="25873" y="11061"/>
                </a:cubicBezTo>
                <a:cubicBezTo>
                  <a:pt x="25997" y="11061"/>
                  <a:pt x="25986" y="10833"/>
                  <a:pt x="25924" y="10698"/>
                </a:cubicBezTo>
                <a:lnTo>
                  <a:pt x="25924" y="10698"/>
                </a:lnTo>
                <a:cubicBezTo>
                  <a:pt x="26163" y="10718"/>
                  <a:pt x="26401" y="10801"/>
                  <a:pt x="26619" y="10926"/>
                </a:cubicBezTo>
                <a:lnTo>
                  <a:pt x="26495" y="10615"/>
                </a:lnTo>
                <a:lnTo>
                  <a:pt x="26495" y="10615"/>
                </a:lnTo>
                <a:cubicBezTo>
                  <a:pt x="26504" y="10623"/>
                  <a:pt x="26513" y="10626"/>
                  <a:pt x="26523" y="10626"/>
                </a:cubicBezTo>
                <a:cubicBezTo>
                  <a:pt x="26584" y="10626"/>
                  <a:pt x="26636" y="10472"/>
                  <a:pt x="26561" y="10441"/>
                </a:cubicBezTo>
                <a:lnTo>
                  <a:pt x="26561" y="10441"/>
                </a:lnTo>
                <a:cubicBezTo>
                  <a:pt x="26726" y="10502"/>
                  <a:pt x="26890" y="10553"/>
                  <a:pt x="27054" y="10615"/>
                </a:cubicBezTo>
                <a:cubicBezTo>
                  <a:pt x="27043" y="10480"/>
                  <a:pt x="27116" y="10356"/>
                  <a:pt x="27230" y="10304"/>
                </a:cubicBezTo>
                <a:cubicBezTo>
                  <a:pt x="27116" y="10294"/>
                  <a:pt x="27002" y="10273"/>
                  <a:pt x="26888" y="10262"/>
                </a:cubicBezTo>
                <a:cubicBezTo>
                  <a:pt x="27023" y="10232"/>
                  <a:pt x="27147" y="10180"/>
                  <a:pt x="27251" y="10107"/>
                </a:cubicBezTo>
                <a:cubicBezTo>
                  <a:pt x="27206" y="10099"/>
                  <a:pt x="27159" y="10094"/>
                  <a:pt x="27111" y="10094"/>
                </a:cubicBezTo>
                <a:cubicBezTo>
                  <a:pt x="27035" y="10094"/>
                  <a:pt x="26958" y="10107"/>
                  <a:pt x="26888" y="10138"/>
                </a:cubicBezTo>
                <a:cubicBezTo>
                  <a:pt x="26960" y="10076"/>
                  <a:pt x="27013" y="9983"/>
                  <a:pt x="27054" y="9889"/>
                </a:cubicBezTo>
                <a:lnTo>
                  <a:pt x="27054" y="9889"/>
                </a:lnTo>
                <a:lnTo>
                  <a:pt x="26681" y="10076"/>
                </a:lnTo>
                <a:cubicBezTo>
                  <a:pt x="26723" y="10004"/>
                  <a:pt x="26764" y="9931"/>
                  <a:pt x="26795" y="9859"/>
                </a:cubicBezTo>
                <a:lnTo>
                  <a:pt x="26795" y="9859"/>
                </a:lnTo>
                <a:lnTo>
                  <a:pt x="26546" y="10107"/>
                </a:lnTo>
                <a:cubicBezTo>
                  <a:pt x="26557" y="10035"/>
                  <a:pt x="26567" y="9962"/>
                  <a:pt x="26577" y="9900"/>
                </a:cubicBezTo>
                <a:lnTo>
                  <a:pt x="26577" y="9900"/>
                </a:lnTo>
                <a:cubicBezTo>
                  <a:pt x="26495" y="9942"/>
                  <a:pt x="26422" y="10014"/>
                  <a:pt x="26380" y="10107"/>
                </a:cubicBezTo>
                <a:cubicBezTo>
                  <a:pt x="26398" y="10065"/>
                  <a:pt x="26354" y="10037"/>
                  <a:pt x="26303" y="10037"/>
                </a:cubicBezTo>
                <a:cubicBezTo>
                  <a:pt x="26266" y="10037"/>
                  <a:pt x="26226" y="10052"/>
                  <a:pt x="26204" y="10087"/>
                </a:cubicBezTo>
                <a:cubicBezTo>
                  <a:pt x="26157" y="10162"/>
                  <a:pt x="26111" y="10288"/>
                  <a:pt x="26033" y="10288"/>
                </a:cubicBezTo>
                <a:cubicBezTo>
                  <a:pt x="26025" y="10288"/>
                  <a:pt x="26016" y="10286"/>
                  <a:pt x="26007" y="10283"/>
                </a:cubicBezTo>
                <a:cubicBezTo>
                  <a:pt x="25963" y="10239"/>
                  <a:pt x="25905" y="10218"/>
                  <a:pt x="25846" y="10218"/>
                </a:cubicBezTo>
                <a:cubicBezTo>
                  <a:pt x="25779" y="10218"/>
                  <a:pt x="25710" y="10245"/>
                  <a:pt x="25655" y="10294"/>
                </a:cubicBezTo>
                <a:cubicBezTo>
                  <a:pt x="25713" y="10225"/>
                  <a:pt x="25607" y="10148"/>
                  <a:pt x="25525" y="10148"/>
                </a:cubicBezTo>
                <a:cubicBezTo>
                  <a:pt x="25520" y="10148"/>
                  <a:pt x="25515" y="10148"/>
                  <a:pt x="25510" y="10149"/>
                </a:cubicBezTo>
                <a:cubicBezTo>
                  <a:pt x="25199" y="10190"/>
                  <a:pt x="24909" y="10335"/>
                  <a:pt x="24671" y="10573"/>
                </a:cubicBezTo>
                <a:cubicBezTo>
                  <a:pt x="24680" y="10295"/>
                  <a:pt x="24904" y="10061"/>
                  <a:pt x="25134" y="10061"/>
                </a:cubicBezTo>
                <a:cubicBezTo>
                  <a:pt x="25152" y="10061"/>
                  <a:pt x="25171" y="10063"/>
                  <a:pt x="25189" y="10066"/>
                </a:cubicBezTo>
                <a:cubicBezTo>
                  <a:pt x="25158" y="10035"/>
                  <a:pt x="25137" y="9962"/>
                  <a:pt x="25168" y="9921"/>
                </a:cubicBezTo>
                <a:cubicBezTo>
                  <a:pt x="25188" y="9881"/>
                  <a:pt x="25229" y="9862"/>
                  <a:pt x="25270" y="9862"/>
                </a:cubicBezTo>
                <a:cubicBezTo>
                  <a:pt x="25293" y="9862"/>
                  <a:pt x="25315" y="9868"/>
                  <a:pt x="25334" y="9879"/>
                </a:cubicBezTo>
                <a:cubicBezTo>
                  <a:pt x="25282" y="9797"/>
                  <a:pt x="25220" y="9724"/>
                  <a:pt x="25158" y="9641"/>
                </a:cubicBezTo>
                <a:cubicBezTo>
                  <a:pt x="25210" y="9641"/>
                  <a:pt x="25272" y="9641"/>
                  <a:pt x="25313" y="9599"/>
                </a:cubicBezTo>
                <a:cubicBezTo>
                  <a:pt x="25355" y="9569"/>
                  <a:pt x="25355" y="9465"/>
                  <a:pt x="25303" y="9454"/>
                </a:cubicBezTo>
                <a:cubicBezTo>
                  <a:pt x="25303" y="9427"/>
                  <a:pt x="25323" y="9414"/>
                  <a:pt x="25347" y="9414"/>
                </a:cubicBezTo>
                <a:cubicBezTo>
                  <a:pt x="25368" y="9414"/>
                  <a:pt x="25392" y="9425"/>
                  <a:pt x="25406" y="9444"/>
                </a:cubicBezTo>
                <a:cubicBezTo>
                  <a:pt x="25438" y="9486"/>
                  <a:pt x="25458" y="9537"/>
                  <a:pt x="25510" y="9548"/>
                </a:cubicBezTo>
                <a:cubicBezTo>
                  <a:pt x="25512" y="9549"/>
                  <a:pt x="25514" y="9549"/>
                  <a:pt x="25516" y="9549"/>
                </a:cubicBezTo>
                <a:cubicBezTo>
                  <a:pt x="25535" y="9549"/>
                  <a:pt x="25551" y="9514"/>
                  <a:pt x="25551" y="9496"/>
                </a:cubicBezTo>
                <a:cubicBezTo>
                  <a:pt x="25617" y="9561"/>
                  <a:pt x="25706" y="9601"/>
                  <a:pt x="25791" y="9601"/>
                </a:cubicBezTo>
                <a:cubicBezTo>
                  <a:pt x="25801" y="9601"/>
                  <a:pt x="25811" y="9600"/>
                  <a:pt x="25821" y="9599"/>
                </a:cubicBezTo>
                <a:cubicBezTo>
                  <a:pt x="25800" y="9516"/>
                  <a:pt x="25728" y="9444"/>
                  <a:pt x="25655" y="9424"/>
                </a:cubicBezTo>
                <a:cubicBezTo>
                  <a:pt x="25738" y="9413"/>
                  <a:pt x="25821" y="9403"/>
                  <a:pt x="25904" y="9382"/>
                </a:cubicBezTo>
                <a:cubicBezTo>
                  <a:pt x="25841" y="9351"/>
                  <a:pt x="25790" y="9320"/>
                  <a:pt x="25728" y="9288"/>
                </a:cubicBezTo>
                <a:cubicBezTo>
                  <a:pt x="25852" y="9258"/>
                  <a:pt x="25966" y="9196"/>
                  <a:pt x="26069" y="9123"/>
                </a:cubicBezTo>
                <a:cubicBezTo>
                  <a:pt x="25986" y="9113"/>
                  <a:pt x="25914" y="9102"/>
                  <a:pt x="25831" y="9092"/>
                </a:cubicBezTo>
                <a:cubicBezTo>
                  <a:pt x="25935" y="9030"/>
                  <a:pt x="26018" y="8936"/>
                  <a:pt x="26069" y="8823"/>
                </a:cubicBezTo>
                <a:lnTo>
                  <a:pt x="26069" y="8823"/>
                </a:lnTo>
                <a:cubicBezTo>
                  <a:pt x="25956" y="8864"/>
                  <a:pt x="25831" y="8906"/>
                  <a:pt x="25717" y="8947"/>
                </a:cubicBezTo>
                <a:cubicBezTo>
                  <a:pt x="25779" y="8885"/>
                  <a:pt x="25821" y="8791"/>
                  <a:pt x="25841" y="8698"/>
                </a:cubicBezTo>
                <a:lnTo>
                  <a:pt x="25841" y="8698"/>
                </a:lnTo>
                <a:cubicBezTo>
                  <a:pt x="25759" y="8750"/>
                  <a:pt x="25676" y="8791"/>
                  <a:pt x="25593" y="8843"/>
                </a:cubicBezTo>
                <a:cubicBezTo>
                  <a:pt x="25541" y="8740"/>
                  <a:pt x="25448" y="8667"/>
                  <a:pt x="25344" y="8657"/>
                </a:cubicBezTo>
                <a:cubicBezTo>
                  <a:pt x="25468" y="8584"/>
                  <a:pt x="25448" y="8335"/>
                  <a:pt x="25313" y="8294"/>
                </a:cubicBezTo>
                <a:cubicBezTo>
                  <a:pt x="25438" y="8232"/>
                  <a:pt x="25541" y="8107"/>
                  <a:pt x="25583" y="7962"/>
                </a:cubicBezTo>
                <a:lnTo>
                  <a:pt x="25583" y="7962"/>
                </a:lnTo>
                <a:cubicBezTo>
                  <a:pt x="25573" y="7982"/>
                  <a:pt x="25559" y="7990"/>
                  <a:pt x="25543" y="7990"/>
                </a:cubicBezTo>
                <a:cubicBezTo>
                  <a:pt x="25494" y="7990"/>
                  <a:pt x="25434" y="7906"/>
                  <a:pt x="25489" y="7859"/>
                </a:cubicBezTo>
                <a:lnTo>
                  <a:pt x="25489" y="7859"/>
                </a:lnTo>
                <a:cubicBezTo>
                  <a:pt x="25438" y="7879"/>
                  <a:pt x="25386" y="7911"/>
                  <a:pt x="25334" y="7932"/>
                </a:cubicBezTo>
                <a:cubicBezTo>
                  <a:pt x="25240" y="7755"/>
                  <a:pt x="25085" y="7610"/>
                  <a:pt x="24920" y="7538"/>
                </a:cubicBezTo>
                <a:cubicBezTo>
                  <a:pt x="25003" y="7506"/>
                  <a:pt x="25044" y="7403"/>
                  <a:pt x="25023" y="7310"/>
                </a:cubicBezTo>
                <a:lnTo>
                  <a:pt x="25023" y="7310"/>
                </a:lnTo>
                <a:cubicBezTo>
                  <a:pt x="25095" y="7372"/>
                  <a:pt x="25158" y="7423"/>
                  <a:pt x="25231" y="7486"/>
                </a:cubicBezTo>
                <a:cubicBezTo>
                  <a:pt x="25231" y="7455"/>
                  <a:pt x="25240" y="7413"/>
                  <a:pt x="25261" y="7413"/>
                </a:cubicBezTo>
                <a:cubicBezTo>
                  <a:pt x="25269" y="7412"/>
                  <a:pt x="25276" y="7412"/>
                  <a:pt x="25283" y="7412"/>
                </a:cubicBezTo>
                <a:cubicBezTo>
                  <a:pt x="25319" y="7412"/>
                  <a:pt x="25352" y="7425"/>
                  <a:pt x="25383" y="7425"/>
                </a:cubicBezTo>
                <a:cubicBezTo>
                  <a:pt x="25398" y="7425"/>
                  <a:pt x="25413" y="7422"/>
                  <a:pt x="25427" y="7413"/>
                </a:cubicBezTo>
                <a:cubicBezTo>
                  <a:pt x="25458" y="7403"/>
                  <a:pt x="25448" y="7372"/>
                  <a:pt x="25438" y="7341"/>
                </a:cubicBezTo>
                <a:lnTo>
                  <a:pt x="25438" y="7341"/>
                </a:lnTo>
                <a:cubicBezTo>
                  <a:pt x="25476" y="7347"/>
                  <a:pt x="25514" y="7351"/>
                  <a:pt x="25552" y="7351"/>
                </a:cubicBezTo>
                <a:cubicBezTo>
                  <a:pt x="25627" y="7351"/>
                  <a:pt x="25701" y="7337"/>
                  <a:pt x="25769" y="7310"/>
                </a:cubicBezTo>
                <a:cubicBezTo>
                  <a:pt x="25697" y="7237"/>
                  <a:pt x="25717" y="7072"/>
                  <a:pt x="25799" y="7030"/>
                </a:cubicBezTo>
                <a:lnTo>
                  <a:pt x="25799" y="7030"/>
                </a:lnTo>
                <a:cubicBezTo>
                  <a:pt x="25737" y="7061"/>
                  <a:pt x="25665" y="7092"/>
                  <a:pt x="25593" y="7123"/>
                </a:cubicBezTo>
                <a:cubicBezTo>
                  <a:pt x="25645" y="7061"/>
                  <a:pt x="25583" y="6947"/>
                  <a:pt x="25510" y="6947"/>
                </a:cubicBezTo>
                <a:cubicBezTo>
                  <a:pt x="25438" y="6947"/>
                  <a:pt x="25376" y="7009"/>
                  <a:pt x="25323" y="7071"/>
                </a:cubicBezTo>
                <a:cubicBezTo>
                  <a:pt x="25355" y="7030"/>
                  <a:pt x="25396" y="6978"/>
                  <a:pt x="25438" y="6937"/>
                </a:cubicBezTo>
                <a:cubicBezTo>
                  <a:pt x="25303" y="6905"/>
                  <a:pt x="25158" y="6875"/>
                  <a:pt x="25023" y="6843"/>
                </a:cubicBezTo>
                <a:cubicBezTo>
                  <a:pt x="25178" y="6698"/>
                  <a:pt x="25334" y="6553"/>
                  <a:pt x="25479" y="6408"/>
                </a:cubicBezTo>
                <a:lnTo>
                  <a:pt x="25479" y="6408"/>
                </a:lnTo>
                <a:cubicBezTo>
                  <a:pt x="25313" y="6449"/>
                  <a:pt x="25148" y="6502"/>
                  <a:pt x="24982" y="6553"/>
                </a:cubicBezTo>
                <a:cubicBezTo>
                  <a:pt x="25023" y="6398"/>
                  <a:pt x="25065" y="6242"/>
                  <a:pt x="25116" y="6087"/>
                </a:cubicBezTo>
                <a:lnTo>
                  <a:pt x="25116" y="6087"/>
                </a:lnTo>
                <a:lnTo>
                  <a:pt x="24930" y="6118"/>
                </a:lnTo>
                <a:cubicBezTo>
                  <a:pt x="24961" y="6035"/>
                  <a:pt x="25003" y="5952"/>
                  <a:pt x="25044" y="5869"/>
                </a:cubicBezTo>
                <a:cubicBezTo>
                  <a:pt x="24982" y="5869"/>
                  <a:pt x="24920" y="5880"/>
                  <a:pt x="24857" y="5880"/>
                </a:cubicBezTo>
                <a:cubicBezTo>
                  <a:pt x="24867" y="6014"/>
                  <a:pt x="24816" y="6149"/>
                  <a:pt x="24712" y="6201"/>
                </a:cubicBezTo>
                <a:cubicBezTo>
                  <a:pt x="24619" y="5901"/>
                  <a:pt x="24702" y="5538"/>
                  <a:pt x="24920" y="5330"/>
                </a:cubicBezTo>
                <a:lnTo>
                  <a:pt x="24920" y="5330"/>
                </a:lnTo>
                <a:cubicBezTo>
                  <a:pt x="24857" y="5351"/>
                  <a:pt x="24795" y="5372"/>
                  <a:pt x="24743" y="5393"/>
                </a:cubicBezTo>
                <a:lnTo>
                  <a:pt x="24650" y="5144"/>
                </a:lnTo>
                <a:cubicBezTo>
                  <a:pt x="24733" y="5040"/>
                  <a:pt x="24847" y="4978"/>
                  <a:pt x="24961" y="4968"/>
                </a:cubicBezTo>
                <a:cubicBezTo>
                  <a:pt x="25003" y="4875"/>
                  <a:pt x="24961" y="4740"/>
                  <a:pt x="24878" y="4699"/>
                </a:cubicBezTo>
                <a:cubicBezTo>
                  <a:pt x="24847" y="4802"/>
                  <a:pt x="24754" y="4865"/>
                  <a:pt x="24660" y="4875"/>
                </a:cubicBezTo>
                <a:cubicBezTo>
                  <a:pt x="24639" y="4792"/>
                  <a:pt x="24609" y="4719"/>
                  <a:pt x="24588" y="4637"/>
                </a:cubicBezTo>
                <a:cubicBezTo>
                  <a:pt x="24712" y="4501"/>
                  <a:pt x="24816" y="4336"/>
                  <a:pt x="24867" y="4149"/>
                </a:cubicBezTo>
                <a:lnTo>
                  <a:pt x="24867" y="4149"/>
                </a:lnTo>
                <a:cubicBezTo>
                  <a:pt x="24805" y="4243"/>
                  <a:pt x="24702" y="4294"/>
                  <a:pt x="24598" y="4294"/>
                </a:cubicBezTo>
                <a:cubicBezTo>
                  <a:pt x="24588" y="3776"/>
                  <a:pt x="24598" y="3248"/>
                  <a:pt x="24557" y="2730"/>
                </a:cubicBezTo>
                <a:cubicBezTo>
                  <a:pt x="24536" y="2834"/>
                  <a:pt x="24432" y="4046"/>
                  <a:pt x="24484" y="4056"/>
                </a:cubicBezTo>
                <a:cubicBezTo>
                  <a:pt x="24426" y="4045"/>
                  <a:pt x="24368" y="4039"/>
                  <a:pt x="24310" y="4039"/>
                </a:cubicBezTo>
                <a:cubicBezTo>
                  <a:pt x="24214" y="4039"/>
                  <a:pt x="24119" y="4055"/>
                  <a:pt x="24029" y="4087"/>
                </a:cubicBezTo>
                <a:cubicBezTo>
                  <a:pt x="24124" y="4193"/>
                  <a:pt x="24264" y="4254"/>
                  <a:pt x="24400" y="4254"/>
                </a:cubicBezTo>
                <a:cubicBezTo>
                  <a:pt x="24411" y="4254"/>
                  <a:pt x="24421" y="4254"/>
                  <a:pt x="24432" y="4253"/>
                </a:cubicBezTo>
                <a:lnTo>
                  <a:pt x="24432" y="4253"/>
                </a:lnTo>
                <a:cubicBezTo>
                  <a:pt x="24381" y="4388"/>
                  <a:pt x="24329" y="4512"/>
                  <a:pt x="24266" y="4637"/>
                </a:cubicBezTo>
                <a:cubicBezTo>
                  <a:pt x="24257" y="4583"/>
                  <a:pt x="24211" y="4557"/>
                  <a:pt x="24165" y="4557"/>
                </a:cubicBezTo>
                <a:cubicBezTo>
                  <a:pt x="24112" y="4557"/>
                  <a:pt x="24059" y="4591"/>
                  <a:pt x="24059" y="4657"/>
                </a:cubicBezTo>
                <a:cubicBezTo>
                  <a:pt x="24215" y="4678"/>
                  <a:pt x="24360" y="4771"/>
                  <a:pt x="24453" y="4916"/>
                </a:cubicBezTo>
                <a:cubicBezTo>
                  <a:pt x="24298" y="4916"/>
                  <a:pt x="24153" y="5020"/>
                  <a:pt x="24080" y="5175"/>
                </a:cubicBezTo>
                <a:cubicBezTo>
                  <a:pt x="24082" y="5175"/>
                  <a:pt x="24084" y="5175"/>
                  <a:pt x="24086" y="5175"/>
                </a:cubicBezTo>
                <a:cubicBezTo>
                  <a:pt x="24124" y="5175"/>
                  <a:pt x="24150" y="5269"/>
                  <a:pt x="24101" y="5289"/>
                </a:cubicBezTo>
                <a:cubicBezTo>
                  <a:pt x="24194" y="5289"/>
                  <a:pt x="24287" y="5268"/>
                  <a:pt x="24381" y="5227"/>
                </a:cubicBezTo>
                <a:cubicBezTo>
                  <a:pt x="24391" y="5579"/>
                  <a:pt x="24381" y="5984"/>
                  <a:pt x="24391" y="6336"/>
                </a:cubicBezTo>
                <a:cubicBezTo>
                  <a:pt x="24319" y="6387"/>
                  <a:pt x="24257" y="6481"/>
                  <a:pt x="24236" y="6585"/>
                </a:cubicBezTo>
                <a:cubicBezTo>
                  <a:pt x="24080" y="6502"/>
                  <a:pt x="23925" y="6419"/>
                  <a:pt x="23759" y="6336"/>
                </a:cubicBezTo>
                <a:lnTo>
                  <a:pt x="23759" y="6336"/>
                </a:lnTo>
                <a:cubicBezTo>
                  <a:pt x="23801" y="6367"/>
                  <a:pt x="23811" y="6429"/>
                  <a:pt x="23780" y="6460"/>
                </a:cubicBezTo>
                <a:cubicBezTo>
                  <a:pt x="23771" y="6474"/>
                  <a:pt x="23757" y="6480"/>
                  <a:pt x="23743" y="6480"/>
                </a:cubicBezTo>
                <a:cubicBezTo>
                  <a:pt x="23726" y="6480"/>
                  <a:pt x="23708" y="6472"/>
                  <a:pt x="23697" y="6460"/>
                </a:cubicBezTo>
                <a:lnTo>
                  <a:pt x="23697" y="6460"/>
                </a:lnTo>
                <a:cubicBezTo>
                  <a:pt x="23801" y="6688"/>
                  <a:pt x="23956" y="6885"/>
                  <a:pt x="24153" y="7009"/>
                </a:cubicBezTo>
                <a:cubicBezTo>
                  <a:pt x="24122" y="6991"/>
                  <a:pt x="24087" y="6976"/>
                  <a:pt x="24055" y="6976"/>
                </a:cubicBezTo>
                <a:cubicBezTo>
                  <a:pt x="24034" y="6976"/>
                  <a:pt x="24014" y="6982"/>
                  <a:pt x="23997" y="6999"/>
                </a:cubicBezTo>
                <a:cubicBezTo>
                  <a:pt x="23976" y="7020"/>
                  <a:pt x="23976" y="7040"/>
                  <a:pt x="23976" y="7061"/>
                </a:cubicBezTo>
                <a:cubicBezTo>
                  <a:pt x="23904" y="6999"/>
                  <a:pt x="23821" y="6937"/>
                  <a:pt x="23738" y="6875"/>
                </a:cubicBezTo>
                <a:lnTo>
                  <a:pt x="23738" y="6875"/>
                </a:lnTo>
                <a:cubicBezTo>
                  <a:pt x="23842" y="7206"/>
                  <a:pt x="23946" y="7559"/>
                  <a:pt x="24184" y="7786"/>
                </a:cubicBezTo>
                <a:cubicBezTo>
                  <a:pt x="24184" y="7796"/>
                  <a:pt x="24039" y="7921"/>
                  <a:pt x="24039" y="7941"/>
                </a:cubicBezTo>
                <a:cubicBezTo>
                  <a:pt x="24029" y="7952"/>
                  <a:pt x="24029" y="7973"/>
                  <a:pt x="24039" y="7983"/>
                </a:cubicBezTo>
                <a:cubicBezTo>
                  <a:pt x="24070" y="8066"/>
                  <a:pt x="24153" y="8139"/>
                  <a:pt x="24142" y="8222"/>
                </a:cubicBezTo>
                <a:cubicBezTo>
                  <a:pt x="24101" y="8190"/>
                  <a:pt x="24059" y="8169"/>
                  <a:pt x="24018" y="8159"/>
                </a:cubicBezTo>
                <a:lnTo>
                  <a:pt x="24018" y="8159"/>
                </a:lnTo>
                <a:cubicBezTo>
                  <a:pt x="24008" y="8190"/>
                  <a:pt x="24018" y="8232"/>
                  <a:pt x="24039" y="8252"/>
                </a:cubicBezTo>
                <a:cubicBezTo>
                  <a:pt x="24059" y="8284"/>
                  <a:pt x="24070" y="8325"/>
                  <a:pt x="24059" y="8346"/>
                </a:cubicBezTo>
                <a:cubicBezTo>
                  <a:pt x="23997" y="8315"/>
                  <a:pt x="23956" y="8252"/>
                  <a:pt x="23935" y="8180"/>
                </a:cubicBezTo>
                <a:cubicBezTo>
                  <a:pt x="23904" y="8232"/>
                  <a:pt x="23893" y="8284"/>
                  <a:pt x="23904" y="8335"/>
                </a:cubicBezTo>
                <a:cubicBezTo>
                  <a:pt x="23884" y="8305"/>
                  <a:pt x="23852" y="8284"/>
                  <a:pt x="23821" y="8284"/>
                </a:cubicBezTo>
                <a:cubicBezTo>
                  <a:pt x="23811" y="8305"/>
                  <a:pt x="23811" y="8346"/>
                  <a:pt x="23831" y="8367"/>
                </a:cubicBezTo>
                <a:cubicBezTo>
                  <a:pt x="23842" y="8397"/>
                  <a:pt x="23863" y="8418"/>
                  <a:pt x="23884" y="8439"/>
                </a:cubicBezTo>
                <a:cubicBezTo>
                  <a:pt x="23863" y="8429"/>
                  <a:pt x="23842" y="8429"/>
                  <a:pt x="23821" y="8429"/>
                </a:cubicBezTo>
                <a:lnTo>
                  <a:pt x="23811" y="8429"/>
                </a:lnTo>
                <a:cubicBezTo>
                  <a:pt x="23801" y="8439"/>
                  <a:pt x="23801" y="8460"/>
                  <a:pt x="23811" y="8460"/>
                </a:cubicBezTo>
                <a:lnTo>
                  <a:pt x="23842" y="8491"/>
                </a:lnTo>
                <a:cubicBezTo>
                  <a:pt x="23852" y="8501"/>
                  <a:pt x="23842" y="8533"/>
                  <a:pt x="23831" y="8542"/>
                </a:cubicBezTo>
                <a:cubicBezTo>
                  <a:pt x="23819" y="8555"/>
                  <a:pt x="23807" y="8560"/>
                  <a:pt x="23795" y="8560"/>
                </a:cubicBezTo>
                <a:cubicBezTo>
                  <a:pt x="23786" y="8560"/>
                  <a:pt x="23778" y="8557"/>
                  <a:pt x="23769" y="8553"/>
                </a:cubicBezTo>
                <a:cubicBezTo>
                  <a:pt x="23718" y="8542"/>
                  <a:pt x="23676" y="8470"/>
                  <a:pt x="23676" y="8397"/>
                </a:cubicBezTo>
                <a:cubicBezTo>
                  <a:pt x="23656" y="8429"/>
                  <a:pt x="23624" y="8460"/>
                  <a:pt x="23603" y="8480"/>
                </a:cubicBezTo>
                <a:cubicBezTo>
                  <a:pt x="23603" y="8429"/>
                  <a:pt x="23583" y="8377"/>
                  <a:pt x="23562" y="8325"/>
                </a:cubicBezTo>
                <a:cubicBezTo>
                  <a:pt x="23531" y="8346"/>
                  <a:pt x="23511" y="8387"/>
                  <a:pt x="23500" y="8429"/>
                </a:cubicBezTo>
                <a:cubicBezTo>
                  <a:pt x="23490" y="8397"/>
                  <a:pt x="23469" y="8377"/>
                  <a:pt x="23448" y="8367"/>
                </a:cubicBezTo>
                <a:cubicBezTo>
                  <a:pt x="23417" y="8397"/>
                  <a:pt x="23448" y="8470"/>
                  <a:pt x="23417" y="8501"/>
                </a:cubicBezTo>
                <a:cubicBezTo>
                  <a:pt x="23414" y="8502"/>
                  <a:pt x="23411" y="8503"/>
                  <a:pt x="23408" y="8503"/>
                </a:cubicBezTo>
                <a:cubicBezTo>
                  <a:pt x="23388" y="8503"/>
                  <a:pt x="23364" y="8476"/>
                  <a:pt x="23355" y="8450"/>
                </a:cubicBezTo>
                <a:cubicBezTo>
                  <a:pt x="23345" y="8429"/>
                  <a:pt x="23324" y="8149"/>
                  <a:pt x="23324" y="8149"/>
                </a:cubicBezTo>
                <a:cubicBezTo>
                  <a:pt x="23365" y="8107"/>
                  <a:pt x="23345" y="8024"/>
                  <a:pt x="23293" y="8004"/>
                </a:cubicBezTo>
                <a:cubicBezTo>
                  <a:pt x="23334" y="7973"/>
                  <a:pt x="23365" y="7952"/>
                  <a:pt x="23396" y="7921"/>
                </a:cubicBezTo>
                <a:cubicBezTo>
                  <a:pt x="23355" y="7911"/>
                  <a:pt x="23313" y="7879"/>
                  <a:pt x="23283" y="7838"/>
                </a:cubicBezTo>
                <a:cubicBezTo>
                  <a:pt x="23334" y="7828"/>
                  <a:pt x="23396" y="7817"/>
                  <a:pt x="23458" y="7817"/>
                </a:cubicBezTo>
                <a:cubicBezTo>
                  <a:pt x="23438" y="7786"/>
                  <a:pt x="23407" y="7745"/>
                  <a:pt x="23375" y="7704"/>
                </a:cubicBezTo>
                <a:lnTo>
                  <a:pt x="23375" y="7704"/>
                </a:lnTo>
                <a:cubicBezTo>
                  <a:pt x="23417" y="7734"/>
                  <a:pt x="23469" y="7755"/>
                  <a:pt x="23520" y="7766"/>
                </a:cubicBezTo>
                <a:cubicBezTo>
                  <a:pt x="23541" y="7766"/>
                  <a:pt x="23573" y="7766"/>
                  <a:pt x="23583" y="7745"/>
                </a:cubicBezTo>
                <a:cubicBezTo>
                  <a:pt x="23603" y="7724"/>
                  <a:pt x="23593" y="7693"/>
                  <a:pt x="23573" y="7672"/>
                </a:cubicBezTo>
                <a:cubicBezTo>
                  <a:pt x="23552" y="7651"/>
                  <a:pt x="23520" y="7651"/>
                  <a:pt x="23500" y="7651"/>
                </a:cubicBezTo>
                <a:cubicBezTo>
                  <a:pt x="23511" y="7621"/>
                  <a:pt x="23531" y="7589"/>
                  <a:pt x="23541" y="7559"/>
                </a:cubicBezTo>
                <a:lnTo>
                  <a:pt x="23417" y="7559"/>
                </a:lnTo>
                <a:cubicBezTo>
                  <a:pt x="23438" y="7527"/>
                  <a:pt x="23458" y="7506"/>
                  <a:pt x="23479" y="7476"/>
                </a:cubicBezTo>
                <a:lnTo>
                  <a:pt x="23479" y="7476"/>
                </a:lnTo>
                <a:cubicBezTo>
                  <a:pt x="23396" y="7506"/>
                  <a:pt x="23324" y="7559"/>
                  <a:pt x="23251" y="7610"/>
                </a:cubicBezTo>
                <a:cubicBezTo>
                  <a:pt x="23220" y="7506"/>
                  <a:pt x="23210" y="7403"/>
                  <a:pt x="23210" y="7299"/>
                </a:cubicBezTo>
                <a:lnTo>
                  <a:pt x="23210" y="7299"/>
                </a:lnTo>
                <a:cubicBezTo>
                  <a:pt x="23217" y="7307"/>
                  <a:pt x="23230" y="7314"/>
                  <a:pt x="23240" y="7314"/>
                </a:cubicBezTo>
                <a:cubicBezTo>
                  <a:pt x="23244" y="7314"/>
                  <a:pt x="23248" y="7313"/>
                  <a:pt x="23251" y="7310"/>
                </a:cubicBezTo>
                <a:cubicBezTo>
                  <a:pt x="23262" y="7278"/>
                  <a:pt x="23251" y="7248"/>
                  <a:pt x="23230" y="7216"/>
                </a:cubicBezTo>
                <a:lnTo>
                  <a:pt x="23230" y="7216"/>
                </a:lnTo>
                <a:lnTo>
                  <a:pt x="23417" y="7278"/>
                </a:lnTo>
                <a:cubicBezTo>
                  <a:pt x="23428" y="7258"/>
                  <a:pt x="23417" y="7237"/>
                  <a:pt x="23407" y="7216"/>
                </a:cubicBezTo>
                <a:lnTo>
                  <a:pt x="23407" y="7216"/>
                </a:lnTo>
                <a:cubicBezTo>
                  <a:pt x="23441" y="7250"/>
                  <a:pt x="23483" y="7269"/>
                  <a:pt x="23525" y="7269"/>
                </a:cubicBezTo>
                <a:cubicBezTo>
                  <a:pt x="23561" y="7269"/>
                  <a:pt x="23596" y="7255"/>
                  <a:pt x="23624" y="7227"/>
                </a:cubicBezTo>
                <a:cubicBezTo>
                  <a:pt x="23593" y="7206"/>
                  <a:pt x="23552" y="7195"/>
                  <a:pt x="23511" y="7175"/>
                </a:cubicBezTo>
                <a:cubicBezTo>
                  <a:pt x="23541" y="7154"/>
                  <a:pt x="23583" y="7133"/>
                  <a:pt x="23614" y="7133"/>
                </a:cubicBezTo>
                <a:cubicBezTo>
                  <a:pt x="23562" y="7133"/>
                  <a:pt x="23511" y="7123"/>
                  <a:pt x="23458" y="7092"/>
                </a:cubicBezTo>
                <a:cubicBezTo>
                  <a:pt x="23500" y="7092"/>
                  <a:pt x="23541" y="7092"/>
                  <a:pt x="23583" y="7071"/>
                </a:cubicBezTo>
                <a:cubicBezTo>
                  <a:pt x="23624" y="7050"/>
                  <a:pt x="23656" y="7009"/>
                  <a:pt x="23645" y="6958"/>
                </a:cubicBezTo>
                <a:lnTo>
                  <a:pt x="23645" y="6958"/>
                </a:lnTo>
                <a:cubicBezTo>
                  <a:pt x="23593" y="6978"/>
                  <a:pt x="23531" y="6999"/>
                  <a:pt x="23479" y="7020"/>
                </a:cubicBezTo>
                <a:cubicBezTo>
                  <a:pt x="23490" y="6988"/>
                  <a:pt x="23500" y="6958"/>
                  <a:pt x="23511" y="6937"/>
                </a:cubicBezTo>
                <a:cubicBezTo>
                  <a:pt x="23488" y="6919"/>
                  <a:pt x="23461" y="6912"/>
                  <a:pt x="23436" y="6912"/>
                </a:cubicBezTo>
                <a:cubicBezTo>
                  <a:pt x="23415" y="6912"/>
                  <a:pt x="23394" y="6917"/>
                  <a:pt x="23375" y="6926"/>
                </a:cubicBezTo>
                <a:cubicBezTo>
                  <a:pt x="23386" y="6905"/>
                  <a:pt x="23396" y="6875"/>
                  <a:pt x="23407" y="6843"/>
                </a:cubicBezTo>
                <a:lnTo>
                  <a:pt x="23407" y="6843"/>
                </a:lnTo>
                <a:cubicBezTo>
                  <a:pt x="23365" y="6875"/>
                  <a:pt x="23334" y="6905"/>
                  <a:pt x="23293" y="6937"/>
                </a:cubicBezTo>
                <a:cubicBezTo>
                  <a:pt x="23293" y="6926"/>
                  <a:pt x="23293" y="6905"/>
                  <a:pt x="23283" y="6885"/>
                </a:cubicBezTo>
                <a:cubicBezTo>
                  <a:pt x="23230" y="6947"/>
                  <a:pt x="23189" y="7020"/>
                  <a:pt x="23158" y="7092"/>
                </a:cubicBezTo>
                <a:cubicBezTo>
                  <a:pt x="23127" y="6574"/>
                  <a:pt x="23138" y="6056"/>
                  <a:pt x="23127" y="5548"/>
                </a:cubicBezTo>
                <a:cubicBezTo>
                  <a:pt x="23127" y="5434"/>
                  <a:pt x="23127" y="5330"/>
                  <a:pt x="23096" y="5238"/>
                </a:cubicBezTo>
                <a:lnTo>
                  <a:pt x="23096" y="5238"/>
                </a:lnTo>
                <a:cubicBezTo>
                  <a:pt x="23117" y="5310"/>
                  <a:pt x="23065" y="5486"/>
                  <a:pt x="23065" y="5558"/>
                </a:cubicBezTo>
                <a:cubicBezTo>
                  <a:pt x="23044" y="5756"/>
                  <a:pt x="23023" y="5952"/>
                  <a:pt x="23013" y="6149"/>
                </a:cubicBezTo>
                <a:cubicBezTo>
                  <a:pt x="22992" y="6336"/>
                  <a:pt x="22982" y="6532"/>
                  <a:pt x="22961" y="6719"/>
                </a:cubicBezTo>
                <a:cubicBezTo>
                  <a:pt x="22961" y="6740"/>
                  <a:pt x="22972" y="6988"/>
                  <a:pt x="22961" y="6988"/>
                </a:cubicBezTo>
                <a:cubicBezTo>
                  <a:pt x="22899" y="6947"/>
                  <a:pt x="22868" y="6833"/>
                  <a:pt x="22827" y="6760"/>
                </a:cubicBezTo>
                <a:lnTo>
                  <a:pt x="22827" y="6760"/>
                </a:lnTo>
                <a:cubicBezTo>
                  <a:pt x="22827" y="6792"/>
                  <a:pt x="22837" y="6833"/>
                  <a:pt x="22837" y="6864"/>
                </a:cubicBezTo>
                <a:cubicBezTo>
                  <a:pt x="22795" y="6813"/>
                  <a:pt x="22744" y="6781"/>
                  <a:pt x="22692" y="6760"/>
                </a:cubicBezTo>
                <a:lnTo>
                  <a:pt x="22692" y="6760"/>
                </a:lnTo>
                <a:cubicBezTo>
                  <a:pt x="22702" y="6813"/>
                  <a:pt x="22712" y="6854"/>
                  <a:pt x="22744" y="6895"/>
                </a:cubicBezTo>
                <a:cubicBezTo>
                  <a:pt x="22702" y="6885"/>
                  <a:pt x="22661" y="6864"/>
                  <a:pt x="22609" y="6854"/>
                </a:cubicBezTo>
                <a:lnTo>
                  <a:pt x="22609" y="6854"/>
                </a:lnTo>
                <a:cubicBezTo>
                  <a:pt x="22619" y="6905"/>
                  <a:pt x="22650" y="6947"/>
                  <a:pt x="22682" y="6968"/>
                </a:cubicBezTo>
                <a:cubicBezTo>
                  <a:pt x="22650" y="6968"/>
                  <a:pt x="22609" y="6968"/>
                  <a:pt x="22578" y="6978"/>
                </a:cubicBezTo>
                <a:cubicBezTo>
                  <a:pt x="22546" y="6999"/>
                  <a:pt x="22516" y="7030"/>
                  <a:pt x="22516" y="7071"/>
                </a:cubicBezTo>
                <a:cubicBezTo>
                  <a:pt x="22546" y="7071"/>
                  <a:pt x="22588" y="7082"/>
                  <a:pt x="22619" y="7082"/>
                </a:cubicBezTo>
                <a:cubicBezTo>
                  <a:pt x="22619" y="7103"/>
                  <a:pt x="22599" y="7123"/>
                  <a:pt x="22588" y="7133"/>
                </a:cubicBezTo>
                <a:cubicBezTo>
                  <a:pt x="22578" y="7154"/>
                  <a:pt x="22567" y="7186"/>
                  <a:pt x="22588" y="7195"/>
                </a:cubicBezTo>
                <a:cubicBezTo>
                  <a:pt x="22599" y="7195"/>
                  <a:pt x="22609" y="7186"/>
                  <a:pt x="22619" y="7186"/>
                </a:cubicBezTo>
                <a:cubicBezTo>
                  <a:pt x="22625" y="7182"/>
                  <a:pt x="22631" y="7180"/>
                  <a:pt x="22637" y="7180"/>
                </a:cubicBezTo>
                <a:cubicBezTo>
                  <a:pt x="22664" y="7180"/>
                  <a:pt x="22692" y="7214"/>
                  <a:pt x="22692" y="7248"/>
                </a:cubicBezTo>
                <a:cubicBezTo>
                  <a:pt x="22733" y="7248"/>
                  <a:pt x="22774" y="7237"/>
                  <a:pt x="22816" y="7227"/>
                </a:cubicBezTo>
                <a:lnTo>
                  <a:pt x="22816" y="7227"/>
                </a:lnTo>
                <a:cubicBezTo>
                  <a:pt x="22806" y="7248"/>
                  <a:pt x="22816" y="7278"/>
                  <a:pt x="22837" y="7299"/>
                </a:cubicBezTo>
                <a:cubicBezTo>
                  <a:pt x="22847" y="7320"/>
                  <a:pt x="22878" y="7331"/>
                  <a:pt x="22899" y="7341"/>
                </a:cubicBezTo>
                <a:cubicBezTo>
                  <a:pt x="22940" y="7382"/>
                  <a:pt x="22951" y="7455"/>
                  <a:pt x="22930" y="7506"/>
                </a:cubicBezTo>
                <a:cubicBezTo>
                  <a:pt x="22816" y="7506"/>
                  <a:pt x="22774" y="7310"/>
                  <a:pt x="22661" y="7310"/>
                </a:cubicBezTo>
                <a:cubicBezTo>
                  <a:pt x="22671" y="7331"/>
                  <a:pt x="22671" y="7361"/>
                  <a:pt x="22661" y="7382"/>
                </a:cubicBezTo>
                <a:cubicBezTo>
                  <a:pt x="22629" y="7331"/>
                  <a:pt x="22578" y="7299"/>
                  <a:pt x="22526" y="7299"/>
                </a:cubicBezTo>
                <a:cubicBezTo>
                  <a:pt x="22537" y="7320"/>
                  <a:pt x="22546" y="7351"/>
                  <a:pt x="22557" y="7372"/>
                </a:cubicBezTo>
                <a:cubicBezTo>
                  <a:pt x="22534" y="7357"/>
                  <a:pt x="22512" y="7347"/>
                  <a:pt x="22485" y="7347"/>
                </a:cubicBezTo>
                <a:cubicBezTo>
                  <a:pt x="22475" y="7347"/>
                  <a:pt x="22465" y="7348"/>
                  <a:pt x="22454" y="7351"/>
                </a:cubicBezTo>
                <a:cubicBezTo>
                  <a:pt x="22464" y="7361"/>
                  <a:pt x="22474" y="7382"/>
                  <a:pt x="22495" y="7393"/>
                </a:cubicBezTo>
                <a:cubicBezTo>
                  <a:pt x="22422" y="7423"/>
                  <a:pt x="22360" y="7465"/>
                  <a:pt x="22309" y="7517"/>
                </a:cubicBezTo>
                <a:cubicBezTo>
                  <a:pt x="22360" y="7506"/>
                  <a:pt x="22422" y="7506"/>
                  <a:pt x="22484" y="7506"/>
                </a:cubicBezTo>
                <a:cubicBezTo>
                  <a:pt x="22464" y="7559"/>
                  <a:pt x="22443" y="7621"/>
                  <a:pt x="22443" y="7672"/>
                </a:cubicBezTo>
                <a:cubicBezTo>
                  <a:pt x="22495" y="7662"/>
                  <a:pt x="22557" y="7641"/>
                  <a:pt x="22609" y="7610"/>
                </a:cubicBezTo>
                <a:cubicBezTo>
                  <a:pt x="22609" y="7641"/>
                  <a:pt x="22619" y="7672"/>
                  <a:pt x="22629" y="7693"/>
                </a:cubicBezTo>
                <a:cubicBezTo>
                  <a:pt x="22671" y="7672"/>
                  <a:pt x="22723" y="7651"/>
                  <a:pt x="22764" y="7621"/>
                </a:cubicBezTo>
                <a:cubicBezTo>
                  <a:pt x="22774" y="7641"/>
                  <a:pt x="22774" y="7662"/>
                  <a:pt x="22774" y="7683"/>
                </a:cubicBezTo>
                <a:cubicBezTo>
                  <a:pt x="22802" y="7669"/>
                  <a:pt x="22837" y="7659"/>
                  <a:pt x="22869" y="7659"/>
                </a:cubicBezTo>
                <a:cubicBezTo>
                  <a:pt x="22908" y="7659"/>
                  <a:pt x="22944" y="7674"/>
                  <a:pt x="22961" y="7714"/>
                </a:cubicBezTo>
                <a:cubicBezTo>
                  <a:pt x="22949" y="7735"/>
                  <a:pt x="22930" y="7741"/>
                  <a:pt x="22908" y="7741"/>
                </a:cubicBezTo>
                <a:cubicBezTo>
                  <a:pt x="22876" y="7741"/>
                  <a:pt x="22838" y="7728"/>
                  <a:pt x="22806" y="7728"/>
                </a:cubicBezTo>
                <a:cubicBezTo>
                  <a:pt x="22785" y="7728"/>
                  <a:pt x="22766" y="7734"/>
                  <a:pt x="22754" y="7755"/>
                </a:cubicBezTo>
                <a:cubicBezTo>
                  <a:pt x="22774" y="7776"/>
                  <a:pt x="22806" y="7796"/>
                  <a:pt x="22827" y="7817"/>
                </a:cubicBezTo>
                <a:cubicBezTo>
                  <a:pt x="22806" y="7838"/>
                  <a:pt x="22774" y="7817"/>
                  <a:pt x="22764" y="7849"/>
                </a:cubicBezTo>
                <a:cubicBezTo>
                  <a:pt x="22733" y="7890"/>
                  <a:pt x="22847" y="7911"/>
                  <a:pt x="22837" y="7962"/>
                </a:cubicBezTo>
                <a:cubicBezTo>
                  <a:pt x="22806" y="7983"/>
                  <a:pt x="22774" y="7994"/>
                  <a:pt x="22744" y="8014"/>
                </a:cubicBezTo>
                <a:cubicBezTo>
                  <a:pt x="22772" y="8034"/>
                  <a:pt x="22747" y="8098"/>
                  <a:pt x="22710" y="8098"/>
                </a:cubicBezTo>
                <a:cubicBezTo>
                  <a:pt x="22708" y="8098"/>
                  <a:pt x="22705" y="8098"/>
                  <a:pt x="22702" y="8097"/>
                </a:cubicBezTo>
                <a:cubicBezTo>
                  <a:pt x="22671" y="8097"/>
                  <a:pt x="22640" y="8056"/>
                  <a:pt x="22619" y="8024"/>
                </a:cubicBezTo>
                <a:cubicBezTo>
                  <a:pt x="22578" y="7973"/>
                  <a:pt x="22526" y="7932"/>
                  <a:pt x="22464" y="7911"/>
                </a:cubicBezTo>
                <a:lnTo>
                  <a:pt x="22464" y="7911"/>
                </a:lnTo>
                <a:cubicBezTo>
                  <a:pt x="22482" y="7929"/>
                  <a:pt x="22453" y="7954"/>
                  <a:pt x="22431" y="7954"/>
                </a:cubicBezTo>
                <a:cubicBezTo>
                  <a:pt x="22428" y="7954"/>
                  <a:pt x="22425" y="7954"/>
                  <a:pt x="22422" y="7952"/>
                </a:cubicBezTo>
                <a:cubicBezTo>
                  <a:pt x="22405" y="7946"/>
                  <a:pt x="22387" y="7940"/>
                  <a:pt x="22373" y="7940"/>
                </a:cubicBezTo>
                <a:cubicBezTo>
                  <a:pt x="22362" y="7940"/>
                  <a:pt x="22354" y="7943"/>
                  <a:pt x="22350" y="7952"/>
                </a:cubicBezTo>
                <a:lnTo>
                  <a:pt x="22381" y="8045"/>
                </a:lnTo>
                <a:cubicBezTo>
                  <a:pt x="22350" y="8056"/>
                  <a:pt x="22319" y="8066"/>
                  <a:pt x="22298" y="8097"/>
                </a:cubicBezTo>
                <a:cubicBezTo>
                  <a:pt x="22319" y="8128"/>
                  <a:pt x="22339" y="8149"/>
                  <a:pt x="22371" y="8169"/>
                </a:cubicBezTo>
                <a:cubicBezTo>
                  <a:pt x="22329" y="8211"/>
                  <a:pt x="22381" y="8273"/>
                  <a:pt x="22422" y="8284"/>
                </a:cubicBezTo>
                <a:cubicBezTo>
                  <a:pt x="22486" y="8291"/>
                  <a:pt x="22555" y="8307"/>
                  <a:pt x="22621" y="8307"/>
                </a:cubicBezTo>
                <a:cubicBezTo>
                  <a:pt x="22652" y="8307"/>
                  <a:pt x="22683" y="8304"/>
                  <a:pt x="22712" y="8294"/>
                </a:cubicBezTo>
                <a:lnTo>
                  <a:pt x="22712" y="8294"/>
                </a:lnTo>
                <a:cubicBezTo>
                  <a:pt x="22692" y="8325"/>
                  <a:pt x="22692" y="8387"/>
                  <a:pt x="22723" y="8408"/>
                </a:cubicBezTo>
                <a:cubicBezTo>
                  <a:pt x="22741" y="8426"/>
                  <a:pt x="22764" y="8432"/>
                  <a:pt x="22788" y="8432"/>
                </a:cubicBezTo>
                <a:cubicBezTo>
                  <a:pt x="22822" y="8432"/>
                  <a:pt x="22859" y="8420"/>
                  <a:pt x="22889" y="8408"/>
                </a:cubicBezTo>
                <a:lnTo>
                  <a:pt x="22889" y="8408"/>
                </a:lnTo>
                <a:cubicBezTo>
                  <a:pt x="22795" y="8470"/>
                  <a:pt x="22712" y="8542"/>
                  <a:pt x="22619" y="8615"/>
                </a:cubicBezTo>
                <a:cubicBezTo>
                  <a:pt x="22682" y="8636"/>
                  <a:pt x="22744" y="8667"/>
                  <a:pt x="22806" y="8688"/>
                </a:cubicBezTo>
                <a:cubicBezTo>
                  <a:pt x="22744" y="8729"/>
                  <a:pt x="22671" y="8770"/>
                  <a:pt x="22599" y="8802"/>
                </a:cubicBezTo>
                <a:cubicBezTo>
                  <a:pt x="22712" y="8853"/>
                  <a:pt x="22816" y="8915"/>
                  <a:pt x="22930" y="8968"/>
                </a:cubicBezTo>
                <a:cubicBezTo>
                  <a:pt x="22827" y="9040"/>
                  <a:pt x="22712" y="9092"/>
                  <a:pt x="22599" y="9143"/>
                </a:cubicBezTo>
                <a:cubicBezTo>
                  <a:pt x="22557" y="9123"/>
                  <a:pt x="22516" y="9113"/>
                  <a:pt x="22464" y="9113"/>
                </a:cubicBezTo>
                <a:cubicBezTo>
                  <a:pt x="22447" y="8985"/>
                  <a:pt x="22339" y="8892"/>
                  <a:pt x="22232" y="8892"/>
                </a:cubicBezTo>
                <a:cubicBezTo>
                  <a:pt x="22209" y="8892"/>
                  <a:pt x="22186" y="8896"/>
                  <a:pt x="22164" y="8906"/>
                </a:cubicBezTo>
                <a:cubicBezTo>
                  <a:pt x="22018" y="8853"/>
                  <a:pt x="21883" y="8781"/>
                  <a:pt x="21759" y="8698"/>
                </a:cubicBezTo>
                <a:cubicBezTo>
                  <a:pt x="21693" y="8717"/>
                  <a:pt x="21626" y="8736"/>
                  <a:pt x="21568" y="8755"/>
                </a:cubicBezTo>
                <a:lnTo>
                  <a:pt x="21568" y="8755"/>
                </a:lnTo>
                <a:cubicBezTo>
                  <a:pt x="21569" y="8755"/>
                  <a:pt x="21570" y="8755"/>
                  <a:pt x="21571" y="8755"/>
                </a:cubicBezTo>
                <a:cubicBezTo>
                  <a:pt x="21617" y="8755"/>
                  <a:pt x="21661" y="8848"/>
                  <a:pt x="21625" y="8885"/>
                </a:cubicBezTo>
                <a:cubicBezTo>
                  <a:pt x="21654" y="8870"/>
                  <a:pt x="21692" y="8851"/>
                  <a:pt x="21727" y="8851"/>
                </a:cubicBezTo>
                <a:cubicBezTo>
                  <a:pt x="21743" y="8851"/>
                  <a:pt x="21757" y="8854"/>
                  <a:pt x="21770" y="8864"/>
                </a:cubicBezTo>
                <a:cubicBezTo>
                  <a:pt x="21800" y="8895"/>
                  <a:pt x="21791" y="8968"/>
                  <a:pt x="21759" y="8988"/>
                </a:cubicBezTo>
                <a:cubicBezTo>
                  <a:pt x="21863" y="8988"/>
                  <a:pt x="21956" y="8998"/>
                  <a:pt x="22060" y="9009"/>
                </a:cubicBezTo>
                <a:cubicBezTo>
                  <a:pt x="21999" y="9019"/>
                  <a:pt x="21998" y="9130"/>
                  <a:pt x="22037" y="9173"/>
                </a:cubicBezTo>
                <a:lnTo>
                  <a:pt x="22037" y="9173"/>
                </a:lnTo>
                <a:cubicBezTo>
                  <a:pt x="21980" y="9163"/>
                  <a:pt x="21932" y="9154"/>
                  <a:pt x="21873" y="9154"/>
                </a:cubicBezTo>
                <a:cubicBezTo>
                  <a:pt x="22049" y="9299"/>
                  <a:pt x="22226" y="9454"/>
                  <a:pt x="22391" y="9599"/>
                </a:cubicBezTo>
                <a:cubicBezTo>
                  <a:pt x="22319" y="9765"/>
                  <a:pt x="22309" y="9972"/>
                  <a:pt x="22371" y="10149"/>
                </a:cubicBezTo>
                <a:cubicBezTo>
                  <a:pt x="22028" y="10076"/>
                  <a:pt x="21708" y="9889"/>
                  <a:pt x="21459" y="9610"/>
                </a:cubicBezTo>
                <a:lnTo>
                  <a:pt x="21459" y="9610"/>
                </a:lnTo>
                <a:cubicBezTo>
                  <a:pt x="21480" y="9661"/>
                  <a:pt x="21448" y="9744"/>
                  <a:pt x="21427" y="9807"/>
                </a:cubicBezTo>
                <a:cubicBezTo>
                  <a:pt x="21405" y="9860"/>
                  <a:pt x="21455" y="9931"/>
                  <a:pt x="21487" y="9931"/>
                </a:cubicBezTo>
                <a:cubicBezTo>
                  <a:pt x="21499" y="9931"/>
                  <a:pt x="21508" y="9922"/>
                  <a:pt x="21510" y="9900"/>
                </a:cubicBezTo>
                <a:cubicBezTo>
                  <a:pt x="21521" y="10091"/>
                  <a:pt x="21667" y="10253"/>
                  <a:pt x="21828" y="10253"/>
                </a:cubicBezTo>
                <a:cubicBezTo>
                  <a:pt x="21832" y="10253"/>
                  <a:pt x="21837" y="10253"/>
                  <a:pt x="21842" y="10253"/>
                </a:cubicBezTo>
                <a:lnTo>
                  <a:pt x="21842" y="10253"/>
                </a:lnTo>
                <a:cubicBezTo>
                  <a:pt x="21832" y="10273"/>
                  <a:pt x="21821" y="10304"/>
                  <a:pt x="21821" y="10325"/>
                </a:cubicBezTo>
                <a:cubicBezTo>
                  <a:pt x="21832" y="10377"/>
                  <a:pt x="21863" y="10418"/>
                  <a:pt x="21904" y="10460"/>
                </a:cubicBezTo>
                <a:cubicBezTo>
                  <a:pt x="22091" y="10677"/>
                  <a:pt x="22143" y="11040"/>
                  <a:pt x="22028" y="11319"/>
                </a:cubicBezTo>
                <a:cubicBezTo>
                  <a:pt x="21966" y="11299"/>
                  <a:pt x="21904" y="11268"/>
                  <a:pt x="21842" y="11236"/>
                </a:cubicBezTo>
                <a:cubicBezTo>
                  <a:pt x="21811" y="11361"/>
                  <a:pt x="21780" y="11485"/>
                  <a:pt x="21749" y="11599"/>
                </a:cubicBezTo>
                <a:cubicBezTo>
                  <a:pt x="21770" y="11692"/>
                  <a:pt x="21853" y="11745"/>
                  <a:pt x="21925" y="11786"/>
                </a:cubicBezTo>
                <a:cubicBezTo>
                  <a:pt x="21987" y="11837"/>
                  <a:pt x="22060" y="11931"/>
                  <a:pt x="22028" y="12014"/>
                </a:cubicBezTo>
                <a:cubicBezTo>
                  <a:pt x="22021" y="12037"/>
                  <a:pt x="22001" y="12049"/>
                  <a:pt x="21983" y="12049"/>
                </a:cubicBezTo>
                <a:cubicBezTo>
                  <a:pt x="21977" y="12049"/>
                  <a:pt x="21971" y="12047"/>
                  <a:pt x="21966" y="12045"/>
                </a:cubicBezTo>
                <a:lnTo>
                  <a:pt x="21966" y="12045"/>
                </a:lnTo>
                <a:cubicBezTo>
                  <a:pt x="22081" y="12242"/>
                  <a:pt x="22184" y="12438"/>
                  <a:pt x="22267" y="12656"/>
                </a:cubicBezTo>
                <a:cubicBezTo>
                  <a:pt x="22226" y="12728"/>
                  <a:pt x="22153" y="12781"/>
                  <a:pt x="22081" y="12801"/>
                </a:cubicBezTo>
                <a:cubicBezTo>
                  <a:pt x="22018" y="12739"/>
                  <a:pt x="21977" y="12646"/>
                  <a:pt x="21966" y="12553"/>
                </a:cubicBezTo>
                <a:cubicBezTo>
                  <a:pt x="21873" y="12563"/>
                  <a:pt x="21770" y="12604"/>
                  <a:pt x="21676" y="12625"/>
                </a:cubicBezTo>
                <a:cubicBezTo>
                  <a:pt x="21645" y="12677"/>
                  <a:pt x="21604" y="12708"/>
                  <a:pt x="21552" y="12728"/>
                </a:cubicBezTo>
                <a:cubicBezTo>
                  <a:pt x="21527" y="12805"/>
                  <a:pt x="21467" y="12875"/>
                  <a:pt x="21394" y="12875"/>
                </a:cubicBezTo>
                <a:cubicBezTo>
                  <a:pt x="21378" y="12875"/>
                  <a:pt x="21362" y="12871"/>
                  <a:pt x="21345" y="12864"/>
                </a:cubicBezTo>
                <a:cubicBezTo>
                  <a:pt x="21220" y="12801"/>
                  <a:pt x="21252" y="12553"/>
                  <a:pt x="21355" y="12480"/>
                </a:cubicBezTo>
                <a:lnTo>
                  <a:pt x="21355" y="12480"/>
                </a:lnTo>
                <a:cubicBezTo>
                  <a:pt x="21324" y="12491"/>
                  <a:pt x="21303" y="12491"/>
                  <a:pt x="21272" y="12501"/>
                </a:cubicBezTo>
                <a:cubicBezTo>
                  <a:pt x="21272" y="12366"/>
                  <a:pt x="21314" y="12231"/>
                  <a:pt x="21397" y="12138"/>
                </a:cubicBezTo>
                <a:cubicBezTo>
                  <a:pt x="21365" y="12055"/>
                  <a:pt x="21303" y="12003"/>
                  <a:pt x="21231" y="12003"/>
                </a:cubicBezTo>
                <a:cubicBezTo>
                  <a:pt x="21231" y="12097"/>
                  <a:pt x="21179" y="12190"/>
                  <a:pt x="21117" y="12242"/>
                </a:cubicBezTo>
                <a:cubicBezTo>
                  <a:pt x="21117" y="12231"/>
                  <a:pt x="21107" y="12231"/>
                  <a:pt x="21107" y="12221"/>
                </a:cubicBezTo>
                <a:cubicBezTo>
                  <a:pt x="21075" y="12190"/>
                  <a:pt x="21003" y="12190"/>
                  <a:pt x="20992" y="12148"/>
                </a:cubicBezTo>
                <a:cubicBezTo>
                  <a:pt x="20962" y="12076"/>
                  <a:pt x="21044" y="12035"/>
                  <a:pt x="21107" y="12024"/>
                </a:cubicBezTo>
                <a:cubicBezTo>
                  <a:pt x="21034" y="12014"/>
                  <a:pt x="20972" y="11982"/>
                  <a:pt x="20909" y="11941"/>
                </a:cubicBezTo>
                <a:cubicBezTo>
                  <a:pt x="20951" y="11879"/>
                  <a:pt x="20982" y="11786"/>
                  <a:pt x="20982" y="11703"/>
                </a:cubicBezTo>
                <a:cubicBezTo>
                  <a:pt x="20826" y="11672"/>
                  <a:pt x="20868" y="11381"/>
                  <a:pt x="20992" y="11278"/>
                </a:cubicBezTo>
                <a:cubicBezTo>
                  <a:pt x="21117" y="11164"/>
                  <a:pt x="21293" y="11112"/>
                  <a:pt x="21355" y="10946"/>
                </a:cubicBezTo>
                <a:cubicBezTo>
                  <a:pt x="21307" y="10850"/>
                  <a:pt x="21215" y="10790"/>
                  <a:pt x="21119" y="10790"/>
                </a:cubicBezTo>
                <a:cubicBezTo>
                  <a:pt x="21111" y="10790"/>
                  <a:pt x="21104" y="10790"/>
                  <a:pt x="21096" y="10791"/>
                </a:cubicBezTo>
                <a:cubicBezTo>
                  <a:pt x="21086" y="10688"/>
                  <a:pt x="21148" y="10563"/>
                  <a:pt x="21231" y="10511"/>
                </a:cubicBezTo>
                <a:cubicBezTo>
                  <a:pt x="21127" y="10511"/>
                  <a:pt x="21013" y="10522"/>
                  <a:pt x="20909" y="10522"/>
                </a:cubicBezTo>
                <a:cubicBezTo>
                  <a:pt x="20962" y="10387"/>
                  <a:pt x="20879" y="10232"/>
                  <a:pt x="20837" y="10087"/>
                </a:cubicBezTo>
                <a:cubicBezTo>
                  <a:pt x="20785" y="9942"/>
                  <a:pt x="20826" y="9724"/>
                  <a:pt x="20962" y="9724"/>
                </a:cubicBezTo>
                <a:cubicBezTo>
                  <a:pt x="20879" y="9682"/>
                  <a:pt x="20806" y="9610"/>
                  <a:pt x="20775" y="9516"/>
                </a:cubicBezTo>
                <a:cubicBezTo>
                  <a:pt x="20726" y="9522"/>
                  <a:pt x="20677" y="9524"/>
                  <a:pt x="20629" y="9524"/>
                </a:cubicBezTo>
                <a:cubicBezTo>
                  <a:pt x="20485" y="9524"/>
                  <a:pt x="20345" y="9501"/>
                  <a:pt x="20205" y="9454"/>
                </a:cubicBezTo>
                <a:cubicBezTo>
                  <a:pt x="20246" y="9361"/>
                  <a:pt x="20308" y="9279"/>
                  <a:pt x="20391" y="9237"/>
                </a:cubicBezTo>
                <a:cubicBezTo>
                  <a:pt x="20361" y="9154"/>
                  <a:pt x="20319" y="9081"/>
                  <a:pt x="20288" y="9009"/>
                </a:cubicBezTo>
                <a:cubicBezTo>
                  <a:pt x="20361" y="8947"/>
                  <a:pt x="20444" y="8885"/>
                  <a:pt x="20516" y="8833"/>
                </a:cubicBezTo>
                <a:cubicBezTo>
                  <a:pt x="20557" y="8688"/>
                  <a:pt x="20630" y="8553"/>
                  <a:pt x="20723" y="8450"/>
                </a:cubicBezTo>
                <a:cubicBezTo>
                  <a:pt x="20692" y="8387"/>
                  <a:pt x="20630" y="8356"/>
                  <a:pt x="20557" y="8356"/>
                </a:cubicBezTo>
                <a:cubicBezTo>
                  <a:pt x="20589" y="8284"/>
                  <a:pt x="20609" y="8211"/>
                  <a:pt x="20630" y="8149"/>
                </a:cubicBezTo>
                <a:lnTo>
                  <a:pt x="20630" y="8149"/>
                </a:lnTo>
                <a:cubicBezTo>
                  <a:pt x="20619" y="8162"/>
                  <a:pt x="20605" y="8168"/>
                  <a:pt x="20590" y="8168"/>
                </a:cubicBezTo>
                <a:cubicBezTo>
                  <a:pt x="20546" y="8168"/>
                  <a:pt x="20492" y="8120"/>
                  <a:pt x="20485" y="8066"/>
                </a:cubicBezTo>
                <a:cubicBezTo>
                  <a:pt x="20464" y="7994"/>
                  <a:pt x="20495" y="7911"/>
                  <a:pt x="20526" y="7849"/>
                </a:cubicBezTo>
                <a:lnTo>
                  <a:pt x="20526" y="7849"/>
                </a:lnTo>
                <a:cubicBezTo>
                  <a:pt x="20520" y="7850"/>
                  <a:pt x="20513" y="7851"/>
                  <a:pt x="20506" y="7851"/>
                </a:cubicBezTo>
                <a:cubicBezTo>
                  <a:pt x="20431" y="7851"/>
                  <a:pt x="20362" y="7748"/>
                  <a:pt x="20381" y="7662"/>
                </a:cubicBezTo>
                <a:lnTo>
                  <a:pt x="20381" y="7662"/>
                </a:lnTo>
                <a:cubicBezTo>
                  <a:pt x="20257" y="7755"/>
                  <a:pt x="20133" y="7879"/>
                  <a:pt x="20039" y="8014"/>
                </a:cubicBezTo>
                <a:cubicBezTo>
                  <a:pt x="20060" y="7921"/>
                  <a:pt x="20091" y="7838"/>
                  <a:pt x="20112" y="7745"/>
                </a:cubicBezTo>
                <a:lnTo>
                  <a:pt x="20112" y="7745"/>
                </a:lnTo>
                <a:cubicBezTo>
                  <a:pt x="19977" y="7838"/>
                  <a:pt x="19915" y="8035"/>
                  <a:pt x="19853" y="8211"/>
                </a:cubicBezTo>
                <a:cubicBezTo>
                  <a:pt x="19801" y="8387"/>
                  <a:pt x="19739" y="8584"/>
                  <a:pt x="19615" y="8688"/>
                </a:cubicBezTo>
                <a:cubicBezTo>
                  <a:pt x="19562" y="8732"/>
                  <a:pt x="19494" y="8755"/>
                  <a:pt x="19429" y="8755"/>
                </a:cubicBezTo>
                <a:cubicBezTo>
                  <a:pt x="19328" y="8755"/>
                  <a:pt x="19231" y="8701"/>
                  <a:pt x="19200" y="8595"/>
                </a:cubicBezTo>
                <a:cubicBezTo>
                  <a:pt x="19097" y="8625"/>
                  <a:pt x="19003" y="8657"/>
                  <a:pt x="18899" y="8688"/>
                </a:cubicBezTo>
                <a:cubicBezTo>
                  <a:pt x="18910" y="8553"/>
                  <a:pt x="18806" y="8418"/>
                  <a:pt x="18682" y="8418"/>
                </a:cubicBezTo>
                <a:lnTo>
                  <a:pt x="18961" y="8294"/>
                </a:lnTo>
                <a:cubicBezTo>
                  <a:pt x="18982" y="8169"/>
                  <a:pt x="19014" y="8045"/>
                  <a:pt x="19034" y="7932"/>
                </a:cubicBezTo>
                <a:lnTo>
                  <a:pt x="19034" y="7932"/>
                </a:lnTo>
                <a:cubicBezTo>
                  <a:pt x="18978" y="7967"/>
                  <a:pt x="18912" y="7987"/>
                  <a:pt x="18843" y="7987"/>
                </a:cubicBezTo>
                <a:cubicBezTo>
                  <a:pt x="18810" y="7987"/>
                  <a:pt x="18777" y="7983"/>
                  <a:pt x="18744" y="7973"/>
                </a:cubicBezTo>
                <a:cubicBezTo>
                  <a:pt x="18630" y="7807"/>
                  <a:pt x="18516" y="7651"/>
                  <a:pt x="18402" y="7486"/>
                </a:cubicBezTo>
                <a:cubicBezTo>
                  <a:pt x="18475" y="7372"/>
                  <a:pt x="18568" y="7278"/>
                  <a:pt x="18692" y="7237"/>
                </a:cubicBezTo>
                <a:cubicBezTo>
                  <a:pt x="18641" y="7206"/>
                  <a:pt x="18578" y="7165"/>
                  <a:pt x="18526" y="7133"/>
                </a:cubicBezTo>
                <a:cubicBezTo>
                  <a:pt x="18806" y="7133"/>
                  <a:pt x="19076" y="7123"/>
                  <a:pt x="19345" y="7123"/>
                </a:cubicBezTo>
                <a:cubicBezTo>
                  <a:pt x="19210" y="7009"/>
                  <a:pt x="19065" y="6905"/>
                  <a:pt x="18931" y="6792"/>
                </a:cubicBezTo>
                <a:cubicBezTo>
                  <a:pt x="19001" y="6736"/>
                  <a:pt x="19085" y="6709"/>
                  <a:pt x="19170" y="6709"/>
                </a:cubicBezTo>
                <a:cubicBezTo>
                  <a:pt x="19272" y="6709"/>
                  <a:pt x="19375" y="6749"/>
                  <a:pt x="19449" y="6822"/>
                </a:cubicBezTo>
                <a:cubicBezTo>
                  <a:pt x="19635" y="6595"/>
                  <a:pt x="19811" y="6367"/>
                  <a:pt x="19998" y="6149"/>
                </a:cubicBezTo>
                <a:lnTo>
                  <a:pt x="19998" y="6149"/>
                </a:lnTo>
                <a:cubicBezTo>
                  <a:pt x="19853" y="6242"/>
                  <a:pt x="19687" y="6315"/>
                  <a:pt x="19521" y="6346"/>
                </a:cubicBezTo>
                <a:cubicBezTo>
                  <a:pt x="19502" y="6392"/>
                  <a:pt x="19467" y="6430"/>
                  <a:pt x="19431" y="6430"/>
                </a:cubicBezTo>
                <a:cubicBezTo>
                  <a:pt x="19426" y="6430"/>
                  <a:pt x="19422" y="6430"/>
                  <a:pt x="19417" y="6429"/>
                </a:cubicBezTo>
                <a:cubicBezTo>
                  <a:pt x="19324" y="6408"/>
                  <a:pt x="19304" y="6263"/>
                  <a:pt x="19345" y="6191"/>
                </a:cubicBezTo>
                <a:lnTo>
                  <a:pt x="19345" y="6191"/>
                </a:lnTo>
                <a:cubicBezTo>
                  <a:pt x="19293" y="6232"/>
                  <a:pt x="19242" y="6284"/>
                  <a:pt x="19179" y="6325"/>
                </a:cubicBezTo>
                <a:cubicBezTo>
                  <a:pt x="19179" y="6253"/>
                  <a:pt x="19179" y="6180"/>
                  <a:pt x="19169" y="6108"/>
                </a:cubicBezTo>
                <a:lnTo>
                  <a:pt x="18889" y="6325"/>
                </a:lnTo>
                <a:cubicBezTo>
                  <a:pt x="18902" y="6251"/>
                  <a:pt x="18832" y="6202"/>
                  <a:pt x="18768" y="6202"/>
                </a:cubicBezTo>
                <a:cubicBezTo>
                  <a:pt x="18725" y="6202"/>
                  <a:pt x="18684" y="6224"/>
                  <a:pt x="18671" y="6274"/>
                </a:cubicBezTo>
                <a:cubicBezTo>
                  <a:pt x="18624" y="6463"/>
                  <a:pt x="18450" y="6593"/>
                  <a:pt x="18283" y="6593"/>
                </a:cubicBezTo>
                <a:cubicBezTo>
                  <a:pt x="18231" y="6593"/>
                  <a:pt x="18179" y="6580"/>
                  <a:pt x="18133" y="6553"/>
                </a:cubicBezTo>
                <a:cubicBezTo>
                  <a:pt x="18029" y="6315"/>
                  <a:pt x="18102" y="6004"/>
                  <a:pt x="18278" y="5859"/>
                </a:cubicBezTo>
                <a:cubicBezTo>
                  <a:pt x="18215" y="5818"/>
                  <a:pt x="18143" y="5786"/>
                  <a:pt x="18070" y="5756"/>
                </a:cubicBezTo>
                <a:cubicBezTo>
                  <a:pt x="18154" y="5700"/>
                  <a:pt x="18097" y="5520"/>
                  <a:pt x="18009" y="5520"/>
                </a:cubicBezTo>
                <a:cubicBezTo>
                  <a:pt x="17999" y="5520"/>
                  <a:pt x="17988" y="5522"/>
                  <a:pt x="17978" y="5528"/>
                </a:cubicBezTo>
                <a:cubicBezTo>
                  <a:pt x="18029" y="5496"/>
                  <a:pt x="18081" y="5475"/>
                  <a:pt x="18133" y="5445"/>
                </a:cubicBezTo>
                <a:cubicBezTo>
                  <a:pt x="18123" y="5434"/>
                  <a:pt x="18112" y="5424"/>
                  <a:pt x="18112" y="5403"/>
                </a:cubicBezTo>
                <a:cubicBezTo>
                  <a:pt x="18102" y="5351"/>
                  <a:pt x="18153" y="5320"/>
                  <a:pt x="18185" y="5289"/>
                </a:cubicBezTo>
                <a:cubicBezTo>
                  <a:pt x="18247" y="5248"/>
                  <a:pt x="18298" y="5206"/>
                  <a:pt x="18360" y="5165"/>
                </a:cubicBezTo>
                <a:cubicBezTo>
                  <a:pt x="18443" y="5217"/>
                  <a:pt x="18506" y="5300"/>
                  <a:pt x="18537" y="5403"/>
                </a:cubicBezTo>
                <a:cubicBezTo>
                  <a:pt x="18570" y="5411"/>
                  <a:pt x="18604" y="5415"/>
                  <a:pt x="18637" y="5415"/>
                </a:cubicBezTo>
                <a:cubicBezTo>
                  <a:pt x="18737" y="5415"/>
                  <a:pt x="18835" y="5380"/>
                  <a:pt x="18920" y="5310"/>
                </a:cubicBezTo>
                <a:cubicBezTo>
                  <a:pt x="18848" y="5289"/>
                  <a:pt x="18775" y="5268"/>
                  <a:pt x="18713" y="5248"/>
                </a:cubicBezTo>
                <a:lnTo>
                  <a:pt x="18713" y="5248"/>
                </a:lnTo>
                <a:cubicBezTo>
                  <a:pt x="18716" y="5248"/>
                  <a:pt x="18720" y="5248"/>
                  <a:pt x="18724" y="5248"/>
                </a:cubicBezTo>
                <a:cubicBezTo>
                  <a:pt x="18781" y="5248"/>
                  <a:pt x="18826" y="5172"/>
                  <a:pt x="18816" y="5113"/>
                </a:cubicBezTo>
                <a:cubicBezTo>
                  <a:pt x="18733" y="5082"/>
                  <a:pt x="18641" y="5051"/>
                  <a:pt x="18558" y="5030"/>
                </a:cubicBezTo>
                <a:cubicBezTo>
                  <a:pt x="18616" y="4981"/>
                  <a:pt x="18574" y="4842"/>
                  <a:pt x="18509" y="4842"/>
                </a:cubicBezTo>
                <a:cubicBezTo>
                  <a:pt x="18504" y="4842"/>
                  <a:pt x="18500" y="4843"/>
                  <a:pt x="18496" y="4844"/>
                </a:cubicBezTo>
                <a:cubicBezTo>
                  <a:pt x="18547" y="4812"/>
                  <a:pt x="18578" y="4750"/>
                  <a:pt x="18588" y="4688"/>
                </a:cubicBezTo>
                <a:cubicBezTo>
                  <a:pt x="18457" y="4595"/>
                  <a:pt x="18307" y="4548"/>
                  <a:pt x="18162" y="4548"/>
                </a:cubicBezTo>
                <a:cubicBezTo>
                  <a:pt x="18113" y="4548"/>
                  <a:pt x="18066" y="4553"/>
                  <a:pt x="18019" y="4564"/>
                </a:cubicBezTo>
                <a:cubicBezTo>
                  <a:pt x="17998" y="4398"/>
                  <a:pt x="18019" y="4232"/>
                  <a:pt x="18091" y="4087"/>
                </a:cubicBezTo>
                <a:lnTo>
                  <a:pt x="18091" y="4087"/>
                </a:lnTo>
                <a:cubicBezTo>
                  <a:pt x="18086" y="4088"/>
                  <a:pt x="18082" y="4089"/>
                  <a:pt x="18078" y="4089"/>
                </a:cubicBezTo>
                <a:cubicBezTo>
                  <a:pt x="18006" y="4089"/>
                  <a:pt x="17992" y="3931"/>
                  <a:pt x="18060" y="3921"/>
                </a:cubicBezTo>
                <a:cubicBezTo>
                  <a:pt x="17936" y="3870"/>
                  <a:pt x="17801" y="3828"/>
                  <a:pt x="17677" y="3776"/>
                </a:cubicBezTo>
                <a:cubicBezTo>
                  <a:pt x="17729" y="3704"/>
                  <a:pt x="17667" y="3559"/>
                  <a:pt x="17584" y="3559"/>
                </a:cubicBezTo>
                <a:cubicBezTo>
                  <a:pt x="17664" y="3521"/>
                  <a:pt x="17751" y="3503"/>
                  <a:pt x="17838" y="3503"/>
                </a:cubicBezTo>
                <a:cubicBezTo>
                  <a:pt x="17942" y="3503"/>
                  <a:pt x="18047" y="3529"/>
                  <a:pt x="18143" y="3580"/>
                </a:cubicBezTo>
                <a:cubicBezTo>
                  <a:pt x="18060" y="3497"/>
                  <a:pt x="18164" y="3352"/>
                  <a:pt x="18257" y="3290"/>
                </a:cubicBezTo>
                <a:cubicBezTo>
                  <a:pt x="18153" y="3248"/>
                  <a:pt x="18091" y="3113"/>
                  <a:pt x="18123" y="2999"/>
                </a:cubicBezTo>
                <a:lnTo>
                  <a:pt x="18123" y="2999"/>
                </a:lnTo>
                <a:cubicBezTo>
                  <a:pt x="18086" y="3056"/>
                  <a:pt x="18021" y="3085"/>
                  <a:pt x="17955" y="3085"/>
                </a:cubicBezTo>
                <a:cubicBezTo>
                  <a:pt x="17889" y="3085"/>
                  <a:pt x="17822" y="3056"/>
                  <a:pt x="17780" y="2999"/>
                </a:cubicBezTo>
                <a:cubicBezTo>
                  <a:pt x="17708" y="2875"/>
                  <a:pt x="17750" y="2678"/>
                  <a:pt x="17863" y="2616"/>
                </a:cubicBezTo>
                <a:cubicBezTo>
                  <a:pt x="17983" y="2684"/>
                  <a:pt x="18111" y="2725"/>
                  <a:pt x="18239" y="2725"/>
                </a:cubicBezTo>
                <a:cubicBezTo>
                  <a:pt x="18266" y="2725"/>
                  <a:pt x="18292" y="2723"/>
                  <a:pt x="18319" y="2719"/>
                </a:cubicBezTo>
                <a:cubicBezTo>
                  <a:pt x="18288" y="2647"/>
                  <a:pt x="18257" y="2585"/>
                  <a:pt x="18236" y="2512"/>
                </a:cubicBezTo>
                <a:cubicBezTo>
                  <a:pt x="18268" y="2481"/>
                  <a:pt x="18309" y="2450"/>
                  <a:pt x="18351" y="2429"/>
                </a:cubicBezTo>
                <a:cubicBezTo>
                  <a:pt x="18268" y="2429"/>
                  <a:pt x="18215" y="2305"/>
                  <a:pt x="18257" y="2222"/>
                </a:cubicBezTo>
                <a:lnTo>
                  <a:pt x="18257" y="2222"/>
                </a:lnTo>
                <a:cubicBezTo>
                  <a:pt x="18185" y="2263"/>
                  <a:pt x="18112" y="2305"/>
                  <a:pt x="18040" y="2336"/>
                </a:cubicBezTo>
                <a:cubicBezTo>
                  <a:pt x="18040" y="2274"/>
                  <a:pt x="17987" y="2222"/>
                  <a:pt x="17925" y="2212"/>
                </a:cubicBezTo>
                <a:cubicBezTo>
                  <a:pt x="17978" y="2129"/>
                  <a:pt x="18019" y="2035"/>
                  <a:pt x="18060" y="1953"/>
                </a:cubicBezTo>
                <a:lnTo>
                  <a:pt x="18060" y="1953"/>
                </a:lnTo>
                <a:cubicBezTo>
                  <a:pt x="18054" y="1959"/>
                  <a:pt x="18046" y="1962"/>
                  <a:pt x="18037" y="1962"/>
                </a:cubicBezTo>
                <a:cubicBezTo>
                  <a:pt x="18005" y="1962"/>
                  <a:pt x="17967" y="1921"/>
                  <a:pt x="17967" y="1880"/>
                </a:cubicBezTo>
                <a:cubicBezTo>
                  <a:pt x="17978" y="1828"/>
                  <a:pt x="18008" y="1777"/>
                  <a:pt x="18040" y="1745"/>
                </a:cubicBezTo>
                <a:lnTo>
                  <a:pt x="18040" y="1745"/>
                </a:lnTo>
                <a:cubicBezTo>
                  <a:pt x="17946" y="1839"/>
                  <a:pt x="17822" y="1901"/>
                  <a:pt x="17697" y="1901"/>
                </a:cubicBezTo>
                <a:cubicBezTo>
                  <a:pt x="17708" y="1756"/>
                  <a:pt x="17729" y="1600"/>
                  <a:pt x="17739" y="1445"/>
                </a:cubicBezTo>
                <a:cubicBezTo>
                  <a:pt x="17801" y="1404"/>
                  <a:pt x="17863" y="1352"/>
                  <a:pt x="17915" y="1310"/>
                </a:cubicBezTo>
                <a:cubicBezTo>
                  <a:pt x="17759" y="1227"/>
                  <a:pt x="17635" y="1052"/>
                  <a:pt x="17604" y="854"/>
                </a:cubicBezTo>
                <a:cubicBezTo>
                  <a:pt x="17791" y="679"/>
                  <a:pt x="17957" y="481"/>
                  <a:pt x="18081" y="243"/>
                </a:cubicBezTo>
                <a:lnTo>
                  <a:pt x="18081" y="243"/>
                </a:lnTo>
                <a:cubicBezTo>
                  <a:pt x="18013" y="322"/>
                  <a:pt x="17915" y="365"/>
                  <a:pt x="17815" y="365"/>
                </a:cubicBezTo>
                <a:cubicBezTo>
                  <a:pt x="17733" y="365"/>
                  <a:pt x="17650" y="335"/>
                  <a:pt x="17584" y="274"/>
                </a:cubicBezTo>
                <a:cubicBezTo>
                  <a:pt x="17511" y="202"/>
                  <a:pt x="17469" y="108"/>
                  <a:pt x="17459" y="5"/>
                </a:cubicBezTo>
                <a:cubicBezTo>
                  <a:pt x="17446" y="2"/>
                  <a:pt x="17432" y="1"/>
                  <a:pt x="17418" y="1"/>
                </a:cubicBezTo>
                <a:close/>
                <a:moveTo>
                  <a:pt x="55444" y="21411"/>
                </a:moveTo>
                <a:lnTo>
                  <a:pt x="55444" y="21411"/>
                </a:lnTo>
                <a:cubicBezTo>
                  <a:pt x="55454" y="21474"/>
                  <a:pt x="55465" y="21536"/>
                  <a:pt x="55486" y="21598"/>
                </a:cubicBezTo>
                <a:cubicBezTo>
                  <a:pt x="55478" y="21582"/>
                  <a:pt x="55464" y="21575"/>
                  <a:pt x="55450" y="21575"/>
                </a:cubicBezTo>
                <a:cubicBezTo>
                  <a:pt x="55427" y="21575"/>
                  <a:pt x="55403" y="21593"/>
                  <a:pt x="55403" y="21619"/>
                </a:cubicBezTo>
                <a:cubicBezTo>
                  <a:pt x="55392" y="21660"/>
                  <a:pt x="55424" y="21692"/>
                  <a:pt x="55444" y="21722"/>
                </a:cubicBezTo>
                <a:cubicBezTo>
                  <a:pt x="55413" y="21722"/>
                  <a:pt x="55392" y="21733"/>
                  <a:pt x="55362" y="21733"/>
                </a:cubicBezTo>
                <a:cubicBezTo>
                  <a:pt x="55392" y="21784"/>
                  <a:pt x="55413" y="21847"/>
                  <a:pt x="55424" y="21909"/>
                </a:cubicBezTo>
                <a:cubicBezTo>
                  <a:pt x="55419" y="21910"/>
                  <a:pt x="55415" y="21910"/>
                  <a:pt x="55410" y="21910"/>
                </a:cubicBezTo>
                <a:cubicBezTo>
                  <a:pt x="55371" y="21910"/>
                  <a:pt x="55328" y="21874"/>
                  <a:pt x="55309" y="21837"/>
                </a:cubicBezTo>
                <a:cubicBezTo>
                  <a:pt x="55279" y="21795"/>
                  <a:pt x="55279" y="21733"/>
                  <a:pt x="55258" y="21692"/>
                </a:cubicBezTo>
                <a:cubicBezTo>
                  <a:pt x="55247" y="21681"/>
                  <a:pt x="55247" y="21671"/>
                  <a:pt x="55237" y="21660"/>
                </a:cubicBezTo>
                <a:cubicBezTo>
                  <a:pt x="55234" y="21659"/>
                  <a:pt x="55231" y="21659"/>
                  <a:pt x="55228" y="21659"/>
                </a:cubicBezTo>
                <a:cubicBezTo>
                  <a:pt x="55202" y="21659"/>
                  <a:pt x="55186" y="21694"/>
                  <a:pt x="55196" y="21712"/>
                </a:cubicBezTo>
                <a:cubicBezTo>
                  <a:pt x="55196" y="21743"/>
                  <a:pt x="55217" y="21774"/>
                  <a:pt x="55217" y="21805"/>
                </a:cubicBezTo>
                <a:cubicBezTo>
                  <a:pt x="55197" y="21780"/>
                  <a:pt x="55167" y="21766"/>
                  <a:pt x="55137" y="21766"/>
                </a:cubicBezTo>
                <a:cubicBezTo>
                  <a:pt x="55117" y="21766"/>
                  <a:pt x="55098" y="21772"/>
                  <a:pt x="55081" y="21784"/>
                </a:cubicBezTo>
                <a:cubicBezTo>
                  <a:pt x="55144" y="21857"/>
                  <a:pt x="55206" y="21920"/>
                  <a:pt x="55268" y="21992"/>
                </a:cubicBezTo>
                <a:cubicBezTo>
                  <a:pt x="55237" y="22012"/>
                  <a:pt x="55258" y="22075"/>
                  <a:pt x="55289" y="22095"/>
                </a:cubicBezTo>
                <a:cubicBezTo>
                  <a:pt x="55320" y="22127"/>
                  <a:pt x="55362" y="22137"/>
                  <a:pt x="55382" y="22178"/>
                </a:cubicBezTo>
                <a:cubicBezTo>
                  <a:pt x="55413" y="22210"/>
                  <a:pt x="55403" y="22272"/>
                  <a:pt x="55362" y="22272"/>
                </a:cubicBezTo>
                <a:cubicBezTo>
                  <a:pt x="55413" y="22302"/>
                  <a:pt x="55465" y="22334"/>
                  <a:pt x="55507" y="22385"/>
                </a:cubicBezTo>
                <a:cubicBezTo>
                  <a:pt x="55548" y="22427"/>
                  <a:pt x="55579" y="22489"/>
                  <a:pt x="55569" y="22562"/>
                </a:cubicBezTo>
                <a:cubicBezTo>
                  <a:pt x="55569" y="22572"/>
                  <a:pt x="55558" y="22593"/>
                  <a:pt x="55558" y="22613"/>
                </a:cubicBezTo>
                <a:cubicBezTo>
                  <a:pt x="55564" y="22636"/>
                  <a:pt x="55584" y="22646"/>
                  <a:pt x="55609" y="22646"/>
                </a:cubicBezTo>
                <a:cubicBezTo>
                  <a:pt x="55630" y="22646"/>
                  <a:pt x="55653" y="22638"/>
                  <a:pt x="55672" y="22624"/>
                </a:cubicBezTo>
                <a:cubicBezTo>
                  <a:pt x="55703" y="22603"/>
                  <a:pt x="55735" y="22562"/>
                  <a:pt x="55776" y="22551"/>
                </a:cubicBezTo>
                <a:cubicBezTo>
                  <a:pt x="55827" y="22551"/>
                  <a:pt x="55880" y="22624"/>
                  <a:pt x="55848" y="22675"/>
                </a:cubicBezTo>
                <a:cubicBezTo>
                  <a:pt x="55874" y="22665"/>
                  <a:pt x="55903" y="22660"/>
                  <a:pt x="55930" y="22660"/>
                </a:cubicBezTo>
                <a:cubicBezTo>
                  <a:pt x="55957" y="22660"/>
                  <a:pt x="55983" y="22665"/>
                  <a:pt x="56004" y="22675"/>
                </a:cubicBezTo>
                <a:cubicBezTo>
                  <a:pt x="56045" y="22696"/>
                  <a:pt x="56076" y="22748"/>
                  <a:pt x="56097" y="22790"/>
                </a:cubicBezTo>
                <a:cubicBezTo>
                  <a:pt x="56190" y="22686"/>
                  <a:pt x="56263" y="22520"/>
                  <a:pt x="56315" y="22385"/>
                </a:cubicBezTo>
                <a:lnTo>
                  <a:pt x="56315" y="22385"/>
                </a:lnTo>
                <a:cubicBezTo>
                  <a:pt x="56273" y="22406"/>
                  <a:pt x="56232" y="22427"/>
                  <a:pt x="56190" y="22438"/>
                </a:cubicBezTo>
                <a:cubicBezTo>
                  <a:pt x="56180" y="22448"/>
                  <a:pt x="56159" y="22448"/>
                  <a:pt x="56149" y="22448"/>
                </a:cubicBezTo>
                <a:cubicBezTo>
                  <a:pt x="56118" y="22438"/>
                  <a:pt x="56118" y="22385"/>
                  <a:pt x="56138" y="22344"/>
                </a:cubicBezTo>
                <a:cubicBezTo>
                  <a:pt x="56159" y="22313"/>
                  <a:pt x="56180" y="22261"/>
                  <a:pt x="56159" y="22240"/>
                </a:cubicBezTo>
                <a:cubicBezTo>
                  <a:pt x="56148" y="22230"/>
                  <a:pt x="56136" y="22225"/>
                  <a:pt x="56125" y="22225"/>
                </a:cubicBezTo>
                <a:cubicBezTo>
                  <a:pt x="56103" y="22225"/>
                  <a:pt x="56083" y="22241"/>
                  <a:pt x="56076" y="22261"/>
                </a:cubicBezTo>
                <a:cubicBezTo>
                  <a:pt x="56060" y="22285"/>
                  <a:pt x="56063" y="22315"/>
                  <a:pt x="56069" y="22342"/>
                </a:cubicBezTo>
                <a:lnTo>
                  <a:pt x="56069" y="22342"/>
                </a:lnTo>
                <a:cubicBezTo>
                  <a:pt x="56054" y="22302"/>
                  <a:pt x="56018" y="22272"/>
                  <a:pt x="55983" y="22272"/>
                </a:cubicBezTo>
                <a:cubicBezTo>
                  <a:pt x="55963" y="22168"/>
                  <a:pt x="56004" y="22065"/>
                  <a:pt x="56087" y="22023"/>
                </a:cubicBezTo>
                <a:cubicBezTo>
                  <a:pt x="56076" y="22023"/>
                  <a:pt x="56066" y="22012"/>
                  <a:pt x="56066" y="22002"/>
                </a:cubicBezTo>
                <a:cubicBezTo>
                  <a:pt x="56066" y="21992"/>
                  <a:pt x="56076" y="21971"/>
                  <a:pt x="56087" y="21961"/>
                </a:cubicBezTo>
                <a:cubicBezTo>
                  <a:pt x="56118" y="21920"/>
                  <a:pt x="56159" y="21878"/>
                  <a:pt x="56190" y="21837"/>
                </a:cubicBezTo>
                <a:cubicBezTo>
                  <a:pt x="56159" y="21816"/>
                  <a:pt x="56118" y="21795"/>
                  <a:pt x="56087" y="21774"/>
                </a:cubicBezTo>
                <a:cubicBezTo>
                  <a:pt x="56108" y="21733"/>
                  <a:pt x="56076" y="21660"/>
                  <a:pt x="56025" y="21660"/>
                </a:cubicBezTo>
                <a:cubicBezTo>
                  <a:pt x="55983" y="21660"/>
                  <a:pt x="55963" y="21722"/>
                  <a:pt x="55972" y="21754"/>
                </a:cubicBezTo>
                <a:cubicBezTo>
                  <a:pt x="55952" y="21733"/>
                  <a:pt x="55931" y="21702"/>
                  <a:pt x="55910" y="21692"/>
                </a:cubicBezTo>
                <a:cubicBezTo>
                  <a:pt x="55910" y="21733"/>
                  <a:pt x="55900" y="21784"/>
                  <a:pt x="55900" y="21826"/>
                </a:cubicBezTo>
                <a:cubicBezTo>
                  <a:pt x="55869" y="21826"/>
                  <a:pt x="55848" y="21795"/>
                  <a:pt x="55848" y="21764"/>
                </a:cubicBezTo>
                <a:cubicBezTo>
                  <a:pt x="55838" y="21774"/>
                  <a:pt x="55827" y="21795"/>
                  <a:pt x="55817" y="21805"/>
                </a:cubicBezTo>
                <a:cubicBezTo>
                  <a:pt x="55817" y="21784"/>
                  <a:pt x="55807" y="21754"/>
                  <a:pt x="55797" y="21733"/>
                </a:cubicBezTo>
                <a:lnTo>
                  <a:pt x="55797" y="21733"/>
                </a:lnTo>
                <a:cubicBezTo>
                  <a:pt x="55817" y="21878"/>
                  <a:pt x="55848" y="22012"/>
                  <a:pt x="55910" y="22147"/>
                </a:cubicBezTo>
                <a:cubicBezTo>
                  <a:pt x="55869" y="22157"/>
                  <a:pt x="55827" y="22168"/>
                  <a:pt x="55797" y="22178"/>
                </a:cubicBezTo>
                <a:cubicBezTo>
                  <a:pt x="55827" y="22230"/>
                  <a:pt x="55859" y="22293"/>
                  <a:pt x="55848" y="22365"/>
                </a:cubicBezTo>
                <a:cubicBezTo>
                  <a:pt x="55776" y="22344"/>
                  <a:pt x="55703" y="22293"/>
                  <a:pt x="55672" y="22210"/>
                </a:cubicBezTo>
                <a:cubicBezTo>
                  <a:pt x="55652" y="22147"/>
                  <a:pt x="55662" y="22075"/>
                  <a:pt x="55693" y="22023"/>
                </a:cubicBezTo>
                <a:lnTo>
                  <a:pt x="55693" y="22023"/>
                </a:lnTo>
                <a:cubicBezTo>
                  <a:pt x="55672" y="22044"/>
                  <a:pt x="55641" y="22044"/>
                  <a:pt x="55610" y="22044"/>
                </a:cubicBezTo>
                <a:cubicBezTo>
                  <a:pt x="55620" y="21950"/>
                  <a:pt x="55631" y="21857"/>
                  <a:pt x="55662" y="21764"/>
                </a:cubicBezTo>
                <a:lnTo>
                  <a:pt x="55662" y="21764"/>
                </a:lnTo>
                <a:cubicBezTo>
                  <a:pt x="55631" y="21774"/>
                  <a:pt x="55610" y="21784"/>
                  <a:pt x="55579" y="21805"/>
                </a:cubicBezTo>
                <a:cubicBezTo>
                  <a:pt x="55631" y="21692"/>
                  <a:pt x="55620" y="21546"/>
                  <a:pt x="55548" y="21453"/>
                </a:cubicBezTo>
                <a:cubicBezTo>
                  <a:pt x="55548" y="21474"/>
                  <a:pt x="55548" y="21494"/>
                  <a:pt x="55537" y="21505"/>
                </a:cubicBezTo>
                <a:cubicBezTo>
                  <a:pt x="55527" y="21464"/>
                  <a:pt x="55496" y="21422"/>
                  <a:pt x="55444" y="2141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>
            <a:off x="3255135" y="5436516"/>
            <a:ext cx="7325" cy="29107"/>
          </a:xfrm>
          <a:custGeom>
            <a:avLst/>
            <a:gdLst/>
            <a:ahLst/>
            <a:cxnLst/>
            <a:rect l="l" t="t" r="r" b="b"/>
            <a:pathLst>
              <a:path w="115" h="457" extrusionOk="0">
                <a:moveTo>
                  <a:pt x="0" y="1"/>
                </a:moveTo>
                <a:lnTo>
                  <a:pt x="0" y="1"/>
                </a:lnTo>
                <a:cubicBezTo>
                  <a:pt x="11" y="156"/>
                  <a:pt x="21" y="302"/>
                  <a:pt x="42" y="457"/>
                </a:cubicBezTo>
                <a:cubicBezTo>
                  <a:pt x="52" y="447"/>
                  <a:pt x="73" y="447"/>
                  <a:pt x="94" y="447"/>
                </a:cubicBezTo>
                <a:cubicBezTo>
                  <a:pt x="115" y="291"/>
                  <a:pt x="83" y="1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>
            <a:off x="3302013" y="5639761"/>
            <a:ext cx="2675" cy="2102"/>
          </a:xfrm>
          <a:custGeom>
            <a:avLst/>
            <a:gdLst/>
            <a:ahLst/>
            <a:cxnLst/>
            <a:rect l="l" t="t" r="r" b="b"/>
            <a:pathLst>
              <a:path w="42" h="33" extrusionOk="0">
                <a:moveTo>
                  <a:pt x="42" y="1"/>
                </a:moveTo>
                <a:cubicBezTo>
                  <a:pt x="21" y="1"/>
                  <a:pt x="10" y="12"/>
                  <a:pt x="0" y="32"/>
                </a:cubicBezTo>
                <a:cubicBezTo>
                  <a:pt x="10" y="22"/>
                  <a:pt x="21" y="12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>
            <a:off x="1042927" y="4947733"/>
            <a:ext cx="7388" cy="1146"/>
          </a:xfrm>
          <a:custGeom>
            <a:avLst/>
            <a:gdLst/>
            <a:ahLst/>
            <a:cxnLst/>
            <a:rect l="l" t="t" r="r" b="b"/>
            <a:pathLst>
              <a:path w="116" h="18" extrusionOk="0">
                <a:moveTo>
                  <a:pt x="51" y="1"/>
                </a:moveTo>
                <a:cubicBezTo>
                  <a:pt x="35" y="1"/>
                  <a:pt x="18" y="3"/>
                  <a:pt x="1" y="7"/>
                </a:cubicBezTo>
                <a:cubicBezTo>
                  <a:pt x="42" y="18"/>
                  <a:pt x="84" y="18"/>
                  <a:pt x="115" y="18"/>
                </a:cubicBezTo>
                <a:cubicBezTo>
                  <a:pt x="97" y="6"/>
                  <a:pt x="74" y="1"/>
                  <a:pt x="5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>
            <a:off x="596180" y="4746144"/>
            <a:ext cx="2675" cy="828"/>
          </a:xfrm>
          <a:custGeom>
            <a:avLst/>
            <a:gdLst/>
            <a:ahLst/>
            <a:cxnLst/>
            <a:rect l="l" t="t" r="r" b="b"/>
            <a:pathLst>
              <a:path w="42" h="13" extrusionOk="0">
                <a:moveTo>
                  <a:pt x="13" y="0"/>
                </a:moveTo>
                <a:cubicBezTo>
                  <a:pt x="6" y="0"/>
                  <a:pt x="0" y="4"/>
                  <a:pt x="0" y="12"/>
                </a:cubicBezTo>
                <a:lnTo>
                  <a:pt x="42" y="12"/>
                </a:lnTo>
                <a:cubicBezTo>
                  <a:pt x="36" y="6"/>
                  <a:pt x="23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755860" y="4697355"/>
            <a:ext cx="64" cy="1401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1" y="22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7"/>
          <p:cNvSpPr/>
          <p:nvPr/>
        </p:nvSpPr>
        <p:spPr>
          <a:xfrm>
            <a:off x="1074010" y="5036586"/>
            <a:ext cx="7962" cy="2102"/>
          </a:xfrm>
          <a:custGeom>
            <a:avLst/>
            <a:gdLst/>
            <a:ahLst/>
            <a:cxnLst/>
            <a:rect l="l" t="t" r="r" b="b"/>
            <a:pathLst>
              <a:path w="125" h="33" extrusionOk="0">
                <a:moveTo>
                  <a:pt x="21" y="1"/>
                </a:moveTo>
                <a:lnTo>
                  <a:pt x="0" y="21"/>
                </a:lnTo>
                <a:cubicBezTo>
                  <a:pt x="42" y="21"/>
                  <a:pt x="83" y="32"/>
                  <a:pt x="124" y="32"/>
                </a:cubicBezTo>
                <a:cubicBezTo>
                  <a:pt x="93" y="1"/>
                  <a:pt x="52" y="1"/>
                  <a:pt x="2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7"/>
          <p:cNvSpPr/>
          <p:nvPr/>
        </p:nvSpPr>
        <p:spPr>
          <a:xfrm>
            <a:off x="740701" y="4715826"/>
            <a:ext cx="701" cy="3439"/>
          </a:xfrm>
          <a:custGeom>
            <a:avLst/>
            <a:gdLst/>
            <a:ahLst/>
            <a:cxnLst/>
            <a:rect l="l" t="t" r="r" b="b"/>
            <a:pathLst>
              <a:path w="11" h="54" extrusionOk="0">
                <a:moveTo>
                  <a:pt x="11" y="1"/>
                </a:moveTo>
                <a:lnTo>
                  <a:pt x="11" y="1"/>
                </a:lnTo>
                <a:cubicBezTo>
                  <a:pt x="0" y="22"/>
                  <a:pt x="0" y="32"/>
                  <a:pt x="0" y="53"/>
                </a:cubicBezTo>
                <a:cubicBezTo>
                  <a:pt x="11" y="32"/>
                  <a:pt x="11" y="22"/>
                  <a:pt x="1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"/>
          <p:cNvSpPr/>
          <p:nvPr/>
        </p:nvSpPr>
        <p:spPr>
          <a:xfrm>
            <a:off x="1282543" y="4832257"/>
            <a:ext cx="7261" cy="2357"/>
          </a:xfrm>
          <a:custGeom>
            <a:avLst/>
            <a:gdLst/>
            <a:ahLst/>
            <a:cxnLst/>
            <a:rect l="l" t="t" r="r" b="b"/>
            <a:pathLst>
              <a:path w="114" h="37" extrusionOk="0">
                <a:moveTo>
                  <a:pt x="52" y="0"/>
                </a:moveTo>
                <a:cubicBezTo>
                  <a:pt x="35" y="0"/>
                  <a:pt x="18" y="3"/>
                  <a:pt x="0" y="7"/>
                </a:cubicBezTo>
                <a:cubicBezTo>
                  <a:pt x="12" y="25"/>
                  <a:pt x="38" y="36"/>
                  <a:pt x="64" y="36"/>
                </a:cubicBezTo>
                <a:cubicBezTo>
                  <a:pt x="83" y="36"/>
                  <a:pt x="101" y="30"/>
                  <a:pt x="114" y="17"/>
                </a:cubicBezTo>
                <a:cubicBezTo>
                  <a:pt x="96" y="5"/>
                  <a:pt x="75" y="0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7"/>
          <p:cNvSpPr/>
          <p:nvPr/>
        </p:nvSpPr>
        <p:spPr>
          <a:xfrm>
            <a:off x="1079296" y="5051108"/>
            <a:ext cx="4013" cy="2675"/>
          </a:xfrm>
          <a:custGeom>
            <a:avLst/>
            <a:gdLst/>
            <a:ahLst/>
            <a:cxnLst/>
            <a:rect l="l" t="t" r="r" b="b"/>
            <a:pathLst>
              <a:path w="63" h="42" extrusionOk="0">
                <a:moveTo>
                  <a:pt x="62" y="1"/>
                </a:moveTo>
                <a:lnTo>
                  <a:pt x="62" y="1"/>
                </a:lnTo>
                <a:cubicBezTo>
                  <a:pt x="31" y="11"/>
                  <a:pt x="10" y="21"/>
                  <a:pt x="0" y="42"/>
                </a:cubicBezTo>
                <a:cubicBezTo>
                  <a:pt x="21" y="42"/>
                  <a:pt x="41" y="21"/>
                  <a:pt x="6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>
            <a:off x="564524" y="4773914"/>
            <a:ext cx="8598" cy="1465"/>
          </a:xfrm>
          <a:custGeom>
            <a:avLst/>
            <a:gdLst/>
            <a:ahLst/>
            <a:cxnLst/>
            <a:rect l="l" t="t" r="r" b="b"/>
            <a:pathLst>
              <a:path w="135" h="23" extrusionOk="0">
                <a:moveTo>
                  <a:pt x="134" y="1"/>
                </a:moveTo>
                <a:cubicBezTo>
                  <a:pt x="93" y="1"/>
                  <a:pt x="52" y="12"/>
                  <a:pt x="0" y="12"/>
                </a:cubicBezTo>
                <a:cubicBezTo>
                  <a:pt x="20" y="19"/>
                  <a:pt x="38" y="23"/>
                  <a:pt x="55" y="23"/>
                </a:cubicBezTo>
                <a:cubicBezTo>
                  <a:pt x="83" y="23"/>
                  <a:pt x="109" y="14"/>
                  <a:pt x="13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>
            <a:off x="1405280" y="4699393"/>
            <a:ext cx="4140" cy="1911"/>
          </a:xfrm>
          <a:custGeom>
            <a:avLst/>
            <a:gdLst/>
            <a:ahLst/>
            <a:cxnLst/>
            <a:rect l="l" t="t" r="r" b="b"/>
            <a:pathLst>
              <a:path w="65" h="30" extrusionOk="0">
                <a:moveTo>
                  <a:pt x="52" y="0"/>
                </a:moveTo>
                <a:cubicBezTo>
                  <a:pt x="31" y="0"/>
                  <a:pt x="11" y="10"/>
                  <a:pt x="1" y="10"/>
                </a:cubicBezTo>
                <a:cubicBezTo>
                  <a:pt x="5" y="23"/>
                  <a:pt x="18" y="29"/>
                  <a:pt x="31" y="29"/>
                </a:cubicBezTo>
                <a:cubicBezTo>
                  <a:pt x="48" y="29"/>
                  <a:pt x="64" y="18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>
            <a:off x="1174964" y="5235882"/>
            <a:ext cx="5987" cy="4713"/>
          </a:xfrm>
          <a:custGeom>
            <a:avLst/>
            <a:gdLst/>
            <a:ahLst/>
            <a:cxnLst/>
            <a:rect l="l" t="t" r="r" b="b"/>
            <a:pathLst>
              <a:path w="94" h="74" extrusionOk="0">
                <a:moveTo>
                  <a:pt x="0" y="1"/>
                </a:moveTo>
                <a:cubicBezTo>
                  <a:pt x="32" y="22"/>
                  <a:pt x="62" y="53"/>
                  <a:pt x="94" y="74"/>
                </a:cubicBezTo>
                <a:cubicBezTo>
                  <a:pt x="62" y="42"/>
                  <a:pt x="32" y="2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1160442" y="5078814"/>
            <a:ext cx="2675" cy="6688"/>
          </a:xfrm>
          <a:custGeom>
            <a:avLst/>
            <a:gdLst/>
            <a:ahLst/>
            <a:cxnLst/>
            <a:rect l="l" t="t" r="r" b="b"/>
            <a:pathLst>
              <a:path w="42" h="105" extrusionOk="0">
                <a:moveTo>
                  <a:pt x="42" y="1"/>
                </a:moveTo>
                <a:cubicBezTo>
                  <a:pt x="32" y="32"/>
                  <a:pt x="11" y="74"/>
                  <a:pt x="0" y="104"/>
                </a:cubicBezTo>
                <a:cubicBezTo>
                  <a:pt x="11" y="74"/>
                  <a:pt x="32" y="42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1287128" y="4858690"/>
            <a:ext cx="6688" cy="3885"/>
          </a:xfrm>
          <a:custGeom>
            <a:avLst/>
            <a:gdLst/>
            <a:ahLst/>
            <a:cxnLst/>
            <a:rect l="l" t="t" r="r" b="b"/>
            <a:pathLst>
              <a:path w="105" h="61" extrusionOk="0">
                <a:moveTo>
                  <a:pt x="28" y="0"/>
                </a:moveTo>
                <a:cubicBezTo>
                  <a:pt x="19" y="0"/>
                  <a:pt x="10" y="2"/>
                  <a:pt x="0" y="7"/>
                </a:cubicBezTo>
                <a:cubicBezTo>
                  <a:pt x="18" y="41"/>
                  <a:pt x="49" y="61"/>
                  <a:pt x="82" y="61"/>
                </a:cubicBezTo>
                <a:cubicBezTo>
                  <a:pt x="89" y="61"/>
                  <a:pt x="97" y="60"/>
                  <a:pt x="104" y="58"/>
                </a:cubicBezTo>
                <a:cubicBezTo>
                  <a:pt x="88" y="26"/>
                  <a:pt x="59" y="0"/>
                  <a:pt x="2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2236" y="5159323"/>
            <a:ext cx="7261" cy="8025"/>
          </a:xfrm>
          <a:custGeom>
            <a:avLst/>
            <a:gdLst/>
            <a:ahLst/>
            <a:cxnLst/>
            <a:rect l="l" t="t" r="r" b="b"/>
            <a:pathLst>
              <a:path w="114" h="126" extrusionOk="0">
                <a:moveTo>
                  <a:pt x="72" y="1"/>
                </a:moveTo>
                <a:lnTo>
                  <a:pt x="72" y="1"/>
                </a:lnTo>
                <a:cubicBezTo>
                  <a:pt x="0" y="12"/>
                  <a:pt x="52" y="104"/>
                  <a:pt x="114" y="125"/>
                </a:cubicBezTo>
                <a:cubicBezTo>
                  <a:pt x="104" y="84"/>
                  <a:pt x="93" y="42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344717" y="5342823"/>
            <a:ext cx="4013" cy="8662"/>
          </a:xfrm>
          <a:custGeom>
            <a:avLst/>
            <a:gdLst/>
            <a:ahLst/>
            <a:cxnLst/>
            <a:rect l="l" t="t" r="r" b="b"/>
            <a:pathLst>
              <a:path w="63" h="136" extrusionOk="0">
                <a:moveTo>
                  <a:pt x="62" y="0"/>
                </a:moveTo>
                <a:cubicBezTo>
                  <a:pt x="53" y="42"/>
                  <a:pt x="0" y="63"/>
                  <a:pt x="0" y="104"/>
                </a:cubicBezTo>
                <a:lnTo>
                  <a:pt x="0" y="135"/>
                </a:lnTo>
                <a:cubicBezTo>
                  <a:pt x="32" y="94"/>
                  <a:pt x="53" y="42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97267" y="5005631"/>
            <a:ext cx="6624" cy="4013"/>
          </a:xfrm>
          <a:custGeom>
            <a:avLst/>
            <a:gdLst/>
            <a:ahLst/>
            <a:cxnLst/>
            <a:rect l="l" t="t" r="r" b="b"/>
            <a:pathLst>
              <a:path w="104" h="63" extrusionOk="0">
                <a:moveTo>
                  <a:pt x="52" y="0"/>
                </a:moveTo>
                <a:lnTo>
                  <a:pt x="52" y="0"/>
                </a:lnTo>
                <a:cubicBezTo>
                  <a:pt x="0" y="10"/>
                  <a:pt x="62" y="62"/>
                  <a:pt x="104" y="62"/>
                </a:cubicBezTo>
                <a:cubicBezTo>
                  <a:pt x="93" y="41"/>
                  <a:pt x="72" y="21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-38719" y="5204927"/>
            <a:ext cx="4013" cy="4650"/>
          </a:xfrm>
          <a:custGeom>
            <a:avLst/>
            <a:gdLst/>
            <a:ahLst/>
            <a:cxnLst/>
            <a:rect l="l" t="t" r="r" b="b"/>
            <a:pathLst>
              <a:path w="63" h="73" extrusionOk="0">
                <a:moveTo>
                  <a:pt x="1" y="0"/>
                </a:moveTo>
                <a:lnTo>
                  <a:pt x="1" y="0"/>
                </a:lnTo>
                <a:cubicBezTo>
                  <a:pt x="11" y="31"/>
                  <a:pt x="31" y="52"/>
                  <a:pt x="63" y="72"/>
                </a:cubicBezTo>
                <a:cubicBezTo>
                  <a:pt x="42" y="42"/>
                  <a:pt x="21" y="21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"/>
          <p:cNvSpPr/>
          <p:nvPr/>
        </p:nvSpPr>
        <p:spPr>
          <a:xfrm>
            <a:off x="-342283" y="5190405"/>
            <a:ext cx="2675" cy="1974"/>
          </a:xfrm>
          <a:custGeom>
            <a:avLst/>
            <a:gdLst/>
            <a:ahLst/>
            <a:cxnLst/>
            <a:rect l="l" t="t" r="r" b="b"/>
            <a:pathLst>
              <a:path w="42" h="31" extrusionOk="0">
                <a:moveTo>
                  <a:pt x="0" y="0"/>
                </a:moveTo>
                <a:cubicBezTo>
                  <a:pt x="0" y="31"/>
                  <a:pt x="21" y="31"/>
                  <a:pt x="42" y="31"/>
                </a:cubicBezTo>
                <a:cubicBezTo>
                  <a:pt x="31" y="21"/>
                  <a:pt x="10" y="1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7"/>
          <p:cNvSpPr/>
          <p:nvPr/>
        </p:nvSpPr>
        <p:spPr>
          <a:xfrm>
            <a:off x="-109992" y="5441802"/>
            <a:ext cx="1401" cy="3376"/>
          </a:xfrm>
          <a:custGeom>
            <a:avLst/>
            <a:gdLst/>
            <a:ahLst/>
            <a:cxnLst/>
            <a:rect l="l" t="t" r="r" b="b"/>
            <a:pathLst>
              <a:path w="22" h="53" extrusionOk="0">
                <a:moveTo>
                  <a:pt x="1" y="1"/>
                </a:moveTo>
                <a:lnTo>
                  <a:pt x="1" y="1"/>
                </a:lnTo>
                <a:cubicBezTo>
                  <a:pt x="11" y="21"/>
                  <a:pt x="11" y="32"/>
                  <a:pt x="21" y="53"/>
                </a:cubicBezTo>
                <a:cubicBezTo>
                  <a:pt x="21" y="32"/>
                  <a:pt x="11" y="1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7"/>
          <p:cNvSpPr/>
          <p:nvPr/>
        </p:nvSpPr>
        <p:spPr>
          <a:xfrm>
            <a:off x="466818" y="5053146"/>
            <a:ext cx="3376" cy="3312"/>
          </a:xfrm>
          <a:custGeom>
            <a:avLst/>
            <a:gdLst/>
            <a:ahLst/>
            <a:cxnLst/>
            <a:rect l="l" t="t" r="r" b="b"/>
            <a:pathLst>
              <a:path w="53" h="52" extrusionOk="0">
                <a:moveTo>
                  <a:pt x="21" y="0"/>
                </a:moveTo>
                <a:cubicBezTo>
                  <a:pt x="11" y="10"/>
                  <a:pt x="1" y="31"/>
                  <a:pt x="1" y="42"/>
                </a:cubicBezTo>
                <a:cubicBezTo>
                  <a:pt x="21" y="51"/>
                  <a:pt x="31" y="51"/>
                  <a:pt x="52" y="51"/>
                </a:cubicBezTo>
                <a:cubicBezTo>
                  <a:pt x="42" y="31"/>
                  <a:pt x="31" y="10"/>
                  <a:pt x="2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7"/>
          <p:cNvSpPr/>
          <p:nvPr/>
        </p:nvSpPr>
        <p:spPr>
          <a:xfrm>
            <a:off x="645670" y="5089387"/>
            <a:ext cx="3376" cy="3376"/>
          </a:xfrm>
          <a:custGeom>
            <a:avLst/>
            <a:gdLst/>
            <a:ahLst/>
            <a:cxnLst/>
            <a:rect l="l" t="t" r="r" b="b"/>
            <a:pathLst>
              <a:path w="53" h="53" extrusionOk="0">
                <a:moveTo>
                  <a:pt x="21" y="1"/>
                </a:moveTo>
                <a:lnTo>
                  <a:pt x="21" y="1"/>
                </a:lnTo>
                <a:cubicBezTo>
                  <a:pt x="11" y="21"/>
                  <a:pt x="0" y="32"/>
                  <a:pt x="0" y="53"/>
                </a:cubicBezTo>
                <a:cubicBezTo>
                  <a:pt x="21" y="42"/>
                  <a:pt x="52" y="11"/>
                  <a:pt x="2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"/>
          <p:cNvSpPr/>
          <p:nvPr/>
        </p:nvSpPr>
        <p:spPr>
          <a:xfrm>
            <a:off x="456245" y="4948561"/>
            <a:ext cx="701" cy="955"/>
          </a:xfrm>
          <a:custGeom>
            <a:avLst/>
            <a:gdLst/>
            <a:ahLst/>
            <a:cxnLst/>
            <a:rect l="l" t="t" r="r" b="b"/>
            <a:pathLst>
              <a:path w="11" h="15" extrusionOk="0">
                <a:moveTo>
                  <a:pt x="9" y="0"/>
                </a:moveTo>
                <a:cubicBezTo>
                  <a:pt x="6" y="0"/>
                  <a:pt x="1" y="8"/>
                  <a:pt x="1" y="15"/>
                </a:cubicBezTo>
                <a:lnTo>
                  <a:pt x="11" y="5"/>
                </a:lnTo>
                <a:cubicBezTo>
                  <a:pt x="11" y="2"/>
                  <a:pt x="10" y="0"/>
                  <a:pt x="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7"/>
          <p:cNvSpPr/>
          <p:nvPr/>
        </p:nvSpPr>
        <p:spPr>
          <a:xfrm>
            <a:off x="363889" y="4932320"/>
            <a:ext cx="4650" cy="4713"/>
          </a:xfrm>
          <a:custGeom>
            <a:avLst/>
            <a:gdLst/>
            <a:ahLst/>
            <a:cxnLst/>
            <a:rect l="l" t="t" r="r" b="b"/>
            <a:pathLst>
              <a:path w="73" h="74" extrusionOk="0">
                <a:moveTo>
                  <a:pt x="42" y="1"/>
                </a:moveTo>
                <a:cubicBezTo>
                  <a:pt x="0" y="1"/>
                  <a:pt x="31" y="73"/>
                  <a:pt x="72" y="73"/>
                </a:cubicBezTo>
                <a:cubicBezTo>
                  <a:pt x="62" y="53"/>
                  <a:pt x="52" y="21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7"/>
          <p:cNvSpPr/>
          <p:nvPr/>
        </p:nvSpPr>
        <p:spPr>
          <a:xfrm>
            <a:off x="340768" y="5028688"/>
            <a:ext cx="2675" cy="1338"/>
          </a:xfrm>
          <a:custGeom>
            <a:avLst/>
            <a:gdLst/>
            <a:ahLst/>
            <a:cxnLst/>
            <a:rect l="l" t="t" r="r" b="b"/>
            <a:pathLst>
              <a:path w="42" h="21" extrusionOk="0">
                <a:moveTo>
                  <a:pt x="0" y="0"/>
                </a:moveTo>
                <a:lnTo>
                  <a:pt x="0" y="0"/>
                </a:lnTo>
                <a:cubicBezTo>
                  <a:pt x="11" y="21"/>
                  <a:pt x="21" y="21"/>
                  <a:pt x="42" y="21"/>
                </a:cubicBezTo>
                <a:cubicBezTo>
                  <a:pt x="32" y="11"/>
                  <a:pt x="21" y="11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7"/>
          <p:cNvSpPr/>
          <p:nvPr/>
        </p:nvSpPr>
        <p:spPr>
          <a:xfrm>
            <a:off x="456245" y="4929071"/>
            <a:ext cx="4013" cy="2675"/>
          </a:xfrm>
          <a:custGeom>
            <a:avLst/>
            <a:gdLst/>
            <a:ahLst/>
            <a:cxnLst/>
            <a:rect l="l" t="t" r="r" b="b"/>
            <a:pathLst>
              <a:path w="63" h="42" extrusionOk="0">
                <a:moveTo>
                  <a:pt x="1" y="0"/>
                </a:moveTo>
                <a:lnTo>
                  <a:pt x="1" y="0"/>
                </a:lnTo>
                <a:cubicBezTo>
                  <a:pt x="22" y="10"/>
                  <a:pt x="42" y="31"/>
                  <a:pt x="63" y="42"/>
                </a:cubicBezTo>
                <a:cubicBezTo>
                  <a:pt x="42" y="21"/>
                  <a:pt x="22" y="1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447646" y="5004930"/>
            <a:ext cx="2739" cy="764"/>
          </a:xfrm>
          <a:custGeom>
            <a:avLst/>
            <a:gdLst/>
            <a:ahLst/>
            <a:cxnLst/>
            <a:rect l="l" t="t" r="r" b="b"/>
            <a:pathLst>
              <a:path w="43" h="12" extrusionOk="0">
                <a:moveTo>
                  <a:pt x="1" y="0"/>
                </a:moveTo>
                <a:cubicBezTo>
                  <a:pt x="11" y="0"/>
                  <a:pt x="32" y="11"/>
                  <a:pt x="42" y="11"/>
                </a:cubicBezTo>
                <a:cubicBezTo>
                  <a:pt x="32" y="11"/>
                  <a:pt x="11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-453810" y="4063798"/>
            <a:ext cx="2883359" cy="1564861"/>
          </a:xfrm>
          <a:custGeom>
            <a:avLst/>
            <a:gdLst/>
            <a:ahLst/>
            <a:cxnLst/>
            <a:rect l="l" t="t" r="r" b="b"/>
            <a:pathLst>
              <a:path w="45270" h="24569" extrusionOk="0">
                <a:moveTo>
                  <a:pt x="39923" y="633"/>
                </a:moveTo>
                <a:cubicBezTo>
                  <a:pt x="39922" y="642"/>
                  <a:pt x="39921" y="651"/>
                  <a:pt x="39920" y="659"/>
                </a:cubicBezTo>
                <a:lnTo>
                  <a:pt x="39920" y="659"/>
                </a:lnTo>
                <a:cubicBezTo>
                  <a:pt x="39921" y="651"/>
                  <a:pt x="39922" y="642"/>
                  <a:pt x="39923" y="633"/>
                </a:cubicBezTo>
                <a:close/>
                <a:moveTo>
                  <a:pt x="33737" y="3151"/>
                </a:moveTo>
                <a:lnTo>
                  <a:pt x="33737" y="3151"/>
                </a:lnTo>
                <a:cubicBezTo>
                  <a:pt x="33737" y="3151"/>
                  <a:pt x="33737" y="3151"/>
                  <a:pt x="33737" y="3151"/>
                </a:cubicBezTo>
                <a:lnTo>
                  <a:pt x="33737" y="3151"/>
                </a:lnTo>
                <a:cubicBezTo>
                  <a:pt x="33737" y="3151"/>
                  <a:pt x="33737" y="3151"/>
                  <a:pt x="33737" y="3151"/>
                </a:cubicBezTo>
                <a:close/>
                <a:moveTo>
                  <a:pt x="38369" y="3544"/>
                </a:moveTo>
                <a:cubicBezTo>
                  <a:pt x="38370" y="3547"/>
                  <a:pt x="38371" y="3549"/>
                  <a:pt x="38372" y="3551"/>
                </a:cubicBezTo>
                <a:lnTo>
                  <a:pt x="38372" y="3551"/>
                </a:lnTo>
                <a:cubicBezTo>
                  <a:pt x="38371" y="3549"/>
                  <a:pt x="38370" y="3547"/>
                  <a:pt x="38369" y="3544"/>
                </a:cubicBezTo>
                <a:close/>
                <a:moveTo>
                  <a:pt x="19542" y="4974"/>
                </a:moveTo>
                <a:cubicBezTo>
                  <a:pt x="19540" y="4976"/>
                  <a:pt x="19539" y="4978"/>
                  <a:pt x="19538" y="4980"/>
                </a:cubicBezTo>
                <a:lnTo>
                  <a:pt x="19538" y="4980"/>
                </a:lnTo>
                <a:cubicBezTo>
                  <a:pt x="19539" y="4978"/>
                  <a:pt x="19540" y="4976"/>
                  <a:pt x="19542" y="4974"/>
                </a:cubicBezTo>
                <a:close/>
                <a:moveTo>
                  <a:pt x="31561" y="5669"/>
                </a:moveTo>
                <a:lnTo>
                  <a:pt x="31561" y="5669"/>
                </a:lnTo>
                <a:cubicBezTo>
                  <a:pt x="31564" y="5670"/>
                  <a:pt x="31566" y="5672"/>
                  <a:pt x="31569" y="5673"/>
                </a:cubicBezTo>
                <a:lnTo>
                  <a:pt x="31569" y="5673"/>
                </a:lnTo>
                <a:cubicBezTo>
                  <a:pt x="31566" y="5671"/>
                  <a:pt x="31564" y="5670"/>
                  <a:pt x="31561" y="5669"/>
                </a:cubicBezTo>
                <a:close/>
                <a:moveTo>
                  <a:pt x="42658" y="5895"/>
                </a:moveTo>
                <a:cubicBezTo>
                  <a:pt x="42667" y="5901"/>
                  <a:pt x="42678" y="5905"/>
                  <a:pt x="42689" y="5907"/>
                </a:cubicBezTo>
                <a:cubicBezTo>
                  <a:pt x="42679" y="5902"/>
                  <a:pt x="42668" y="5898"/>
                  <a:pt x="42658" y="5895"/>
                </a:cubicBezTo>
                <a:close/>
                <a:moveTo>
                  <a:pt x="41715" y="6442"/>
                </a:moveTo>
                <a:cubicBezTo>
                  <a:pt x="41725" y="6443"/>
                  <a:pt x="41736" y="6445"/>
                  <a:pt x="41747" y="6446"/>
                </a:cubicBezTo>
                <a:cubicBezTo>
                  <a:pt x="41736" y="6443"/>
                  <a:pt x="41725" y="6442"/>
                  <a:pt x="41715" y="6442"/>
                </a:cubicBezTo>
                <a:close/>
                <a:moveTo>
                  <a:pt x="32338" y="6622"/>
                </a:moveTo>
                <a:cubicBezTo>
                  <a:pt x="32336" y="6632"/>
                  <a:pt x="32336" y="6642"/>
                  <a:pt x="32338" y="6650"/>
                </a:cubicBezTo>
                <a:lnTo>
                  <a:pt x="32338" y="6650"/>
                </a:lnTo>
                <a:cubicBezTo>
                  <a:pt x="32338" y="6640"/>
                  <a:pt x="32338" y="6631"/>
                  <a:pt x="32338" y="6622"/>
                </a:cubicBezTo>
                <a:close/>
                <a:moveTo>
                  <a:pt x="18910" y="7389"/>
                </a:moveTo>
                <a:cubicBezTo>
                  <a:pt x="18910" y="7389"/>
                  <a:pt x="18910" y="7389"/>
                  <a:pt x="18910" y="7389"/>
                </a:cubicBezTo>
                <a:lnTo>
                  <a:pt x="18910" y="7389"/>
                </a:lnTo>
                <a:cubicBezTo>
                  <a:pt x="18910" y="7389"/>
                  <a:pt x="18910" y="7389"/>
                  <a:pt x="18910" y="7389"/>
                </a:cubicBezTo>
                <a:close/>
                <a:moveTo>
                  <a:pt x="18373" y="7988"/>
                </a:moveTo>
                <a:cubicBezTo>
                  <a:pt x="18366" y="7988"/>
                  <a:pt x="18358" y="7989"/>
                  <a:pt x="18351" y="7990"/>
                </a:cubicBezTo>
                <a:cubicBezTo>
                  <a:pt x="18358" y="7990"/>
                  <a:pt x="18366" y="7989"/>
                  <a:pt x="18373" y="7988"/>
                </a:cubicBezTo>
                <a:close/>
                <a:moveTo>
                  <a:pt x="27821" y="7928"/>
                </a:moveTo>
                <a:cubicBezTo>
                  <a:pt x="27825" y="7951"/>
                  <a:pt x="27831" y="7973"/>
                  <a:pt x="27838" y="7995"/>
                </a:cubicBezTo>
                <a:lnTo>
                  <a:pt x="27838" y="7995"/>
                </a:lnTo>
                <a:cubicBezTo>
                  <a:pt x="27833" y="7973"/>
                  <a:pt x="27827" y="7950"/>
                  <a:pt x="27821" y="7928"/>
                </a:cubicBezTo>
                <a:close/>
                <a:moveTo>
                  <a:pt x="32193" y="8301"/>
                </a:moveTo>
                <a:lnTo>
                  <a:pt x="32193" y="8301"/>
                </a:lnTo>
                <a:cubicBezTo>
                  <a:pt x="32200" y="8315"/>
                  <a:pt x="32208" y="8328"/>
                  <a:pt x="32217" y="8341"/>
                </a:cubicBezTo>
                <a:lnTo>
                  <a:pt x="32217" y="8341"/>
                </a:lnTo>
                <a:cubicBezTo>
                  <a:pt x="32209" y="8327"/>
                  <a:pt x="32201" y="8314"/>
                  <a:pt x="32193" y="8301"/>
                </a:cubicBezTo>
                <a:close/>
                <a:moveTo>
                  <a:pt x="37716" y="8249"/>
                </a:moveTo>
                <a:lnTo>
                  <a:pt x="37865" y="8373"/>
                </a:lnTo>
                <a:lnTo>
                  <a:pt x="37865" y="8373"/>
                </a:lnTo>
                <a:cubicBezTo>
                  <a:pt x="37818" y="8328"/>
                  <a:pt x="37768" y="8286"/>
                  <a:pt x="37716" y="8249"/>
                </a:cubicBezTo>
                <a:close/>
                <a:moveTo>
                  <a:pt x="22101" y="9077"/>
                </a:moveTo>
                <a:lnTo>
                  <a:pt x="22101" y="9077"/>
                </a:lnTo>
                <a:cubicBezTo>
                  <a:pt x="22094" y="9081"/>
                  <a:pt x="22088" y="9086"/>
                  <a:pt x="22084" y="9092"/>
                </a:cubicBezTo>
                <a:lnTo>
                  <a:pt x="22084" y="9092"/>
                </a:lnTo>
                <a:cubicBezTo>
                  <a:pt x="22090" y="9088"/>
                  <a:pt x="22096" y="9083"/>
                  <a:pt x="22101" y="9077"/>
                </a:cubicBezTo>
                <a:close/>
                <a:moveTo>
                  <a:pt x="34908" y="9119"/>
                </a:moveTo>
                <a:lnTo>
                  <a:pt x="34908" y="9119"/>
                </a:lnTo>
                <a:cubicBezTo>
                  <a:pt x="34908" y="9122"/>
                  <a:pt x="34908" y="9124"/>
                  <a:pt x="34908" y="9126"/>
                </a:cubicBezTo>
                <a:lnTo>
                  <a:pt x="34908" y="9126"/>
                </a:lnTo>
                <a:cubicBezTo>
                  <a:pt x="34908" y="9124"/>
                  <a:pt x="34908" y="9121"/>
                  <a:pt x="34908" y="9119"/>
                </a:cubicBezTo>
                <a:close/>
                <a:moveTo>
                  <a:pt x="19293" y="9202"/>
                </a:moveTo>
                <a:lnTo>
                  <a:pt x="19293" y="9202"/>
                </a:lnTo>
                <a:cubicBezTo>
                  <a:pt x="19304" y="9204"/>
                  <a:pt x="19315" y="9205"/>
                  <a:pt x="19326" y="9206"/>
                </a:cubicBezTo>
                <a:lnTo>
                  <a:pt x="19326" y="9206"/>
                </a:lnTo>
                <a:cubicBezTo>
                  <a:pt x="19315" y="9204"/>
                  <a:pt x="19304" y="9203"/>
                  <a:pt x="19293" y="9202"/>
                </a:cubicBezTo>
                <a:close/>
                <a:moveTo>
                  <a:pt x="44601" y="11475"/>
                </a:moveTo>
                <a:cubicBezTo>
                  <a:pt x="44609" y="11478"/>
                  <a:pt x="44617" y="11480"/>
                  <a:pt x="44627" y="11481"/>
                </a:cubicBezTo>
                <a:cubicBezTo>
                  <a:pt x="44619" y="11478"/>
                  <a:pt x="44610" y="11476"/>
                  <a:pt x="44601" y="11475"/>
                </a:cubicBezTo>
                <a:close/>
                <a:moveTo>
                  <a:pt x="9263" y="13316"/>
                </a:moveTo>
                <a:cubicBezTo>
                  <a:pt x="9262" y="13318"/>
                  <a:pt x="9261" y="13319"/>
                  <a:pt x="9260" y="13321"/>
                </a:cubicBezTo>
                <a:lnTo>
                  <a:pt x="9260" y="13321"/>
                </a:lnTo>
                <a:cubicBezTo>
                  <a:pt x="9261" y="13319"/>
                  <a:pt x="9262" y="13318"/>
                  <a:pt x="9263" y="13316"/>
                </a:cubicBezTo>
                <a:close/>
                <a:moveTo>
                  <a:pt x="14168" y="13936"/>
                </a:moveTo>
                <a:lnTo>
                  <a:pt x="14168" y="13936"/>
                </a:lnTo>
                <a:cubicBezTo>
                  <a:pt x="14170" y="13937"/>
                  <a:pt x="14172" y="13937"/>
                  <a:pt x="14174" y="13937"/>
                </a:cubicBezTo>
                <a:cubicBezTo>
                  <a:pt x="14172" y="13937"/>
                  <a:pt x="14170" y="13937"/>
                  <a:pt x="14168" y="13936"/>
                </a:cubicBezTo>
                <a:close/>
                <a:moveTo>
                  <a:pt x="25417" y="14849"/>
                </a:moveTo>
                <a:lnTo>
                  <a:pt x="25417" y="14849"/>
                </a:lnTo>
                <a:cubicBezTo>
                  <a:pt x="25435" y="14858"/>
                  <a:pt x="25454" y="14864"/>
                  <a:pt x="25475" y="14868"/>
                </a:cubicBezTo>
                <a:lnTo>
                  <a:pt x="25475" y="14868"/>
                </a:lnTo>
                <a:cubicBezTo>
                  <a:pt x="25456" y="14861"/>
                  <a:pt x="25437" y="14855"/>
                  <a:pt x="25417" y="14849"/>
                </a:cubicBezTo>
                <a:close/>
                <a:moveTo>
                  <a:pt x="10454" y="15439"/>
                </a:moveTo>
                <a:cubicBezTo>
                  <a:pt x="10455" y="15439"/>
                  <a:pt x="10455" y="15439"/>
                  <a:pt x="10455" y="15439"/>
                </a:cubicBezTo>
                <a:cubicBezTo>
                  <a:pt x="10455" y="15439"/>
                  <a:pt x="10455" y="15439"/>
                  <a:pt x="10454" y="15439"/>
                </a:cubicBezTo>
                <a:close/>
                <a:moveTo>
                  <a:pt x="12208" y="15899"/>
                </a:moveTo>
                <a:cubicBezTo>
                  <a:pt x="12207" y="15901"/>
                  <a:pt x="12206" y="15904"/>
                  <a:pt x="12206" y="15906"/>
                </a:cubicBezTo>
                <a:cubicBezTo>
                  <a:pt x="12207" y="15904"/>
                  <a:pt x="12207" y="15901"/>
                  <a:pt x="12208" y="15899"/>
                </a:cubicBezTo>
                <a:close/>
                <a:moveTo>
                  <a:pt x="10921" y="16652"/>
                </a:moveTo>
                <a:cubicBezTo>
                  <a:pt x="10915" y="16654"/>
                  <a:pt x="10910" y="16658"/>
                  <a:pt x="10906" y="16661"/>
                </a:cubicBezTo>
                <a:lnTo>
                  <a:pt x="10906" y="16661"/>
                </a:lnTo>
                <a:cubicBezTo>
                  <a:pt x="10911" y="16659"/>
                  <a:pt x="10916" y="16656"/>
                  <a:pt x="10921" y="16652"/>
                </a:cubicBezTo>
                <a:close/>
                <a:moveTo>
                  <a:pt x="12424" y="16756"/>
                </a:moveTo>
                <a:cubicBezTo>
                  <a:pt x="12424" y="16756"/>
                  <a:pt x="12424" y="16756"/>
                  <a:pt x="12424" y="16756"/>
                </a:cubicBezTo>
                <a:cubicBezTo>
                  <a:pt x="12424" y="16756"/>
                  <a:pt x="12424" y="16756"/>
                  <a:pt x="12424" y="16756"/>
                </a:cubicBezTo>
                <a:close/>
                <a:moveTo>
                  <a:pt x="15749" y="17657"/>
                </a:moveTo>
                <a:cubicBezTo>
                  <a:pt x="15749" y="17657"/>
                  <a:pt x="15749" y="17657"/>
                  <a:pt x="15749" y="17658"/>
                </a:cubicBezTo>
                <a:lnTo>
                  <a:pt x="15749" y="17658"/>
                </a:lnTo>
                <a:cubicBezTo>
                  <a:pt x="15749" y="17657"/>
                  <a:pt x="15749" y="17657"/>
                  <a:pt x="15749" y="17657"/>
                </a:cubicBezTo>
                <a:close/>
                <a:moveTo>
                  <a:pt x="15749" y="17792"/>
                </a:moveTo>
                <a:lnTo>
                  <a:pt x="15749" y="17792"/>
                </a:lnTo>
                <a:cubicBezTo>
                  <a:pt x="15749" y="17796"/>
                  <a:pt x="15749" y="17801"/>
                  <a:pt x="15749" y="17805"/>
                </a:cubicBezTo>
                <a:lnTo>
                  <a:pt x="15749" y="17805"/>
                </a:lnTo>
                <a:cubicBezTo>
                  <a:pt x="15749" y="17801"/>
                  <a:pt x="15749" y="17796"/>
                  <a:pt x="15749" y="17792"/>
                </a:cubicBezTo>
                <a:close/>
                <a:moveTo>
                  <a:pt x="15353" y="17843"/>
                </a:moveTo>
                <a:cubicBezTo>
                  <a:pt x="15354" y="17843"/>
                  <a:pt x="15355" y="17843"/>
                  <a:pt x="15356" y="17843"/>
                </a:cubicBezTo>
                <a:cubicBezTo>
                  <a:pt x="15355" y="17843"/>
                  <a:pt x="15354" y="17843"/>
                  <a:pt x="15353" y="17843"/>
                </a:cubicBezTo>
                <a:close/>
                <a:moveTo>
                  <a:pt x="5711" y="18535"/>
                </a:moveTo>
                <a:cubicBezTo>
                  <a:pt x="5710" y="18536"/>
                  <a:pt x="5710" y="18537"/>
                  <a:pt x="5710" y="18538"/>
                </a:cubicBezTo>
                <a:cubicBezTo>
                  <a:pt x="5710" y="18537"/>
                  <a:pt x="5710" y="18536"/>
                  <a:pt x="5711" y="18535"/>
                </a:cubicBezTo>
                <a:close/>
                <a:moveTo>
                  <a:pt x="11025" y="18589"/>
                </a:moveTo>
                <a:cubicBezTo>
                  <a:pt x="11025" y="18593"/>
                  <a:pt x="11026" y="18597"/>
                  <a:pt x="11027" y="18601"/>
                </a:cubicBezTo>
                <a:lnTo>
                  <a:pt x="11027" y="18601"/>
                </a:lnTo>
                <a:cubicBezTo>
                  <a:pt x="11026" y="18597"/>
                  <a:pt x="11026" y="18593"/>
                  <a:pt x="11025" y="18589"/>
                </a:cubicBezTo>
                <a:close/>
                <a:moveTo>
                  <a:pt x="12424" y="20247"/>
                </a:moveTo>
                <a:cubicBezTo>
                  <a:pt x="12422" y="20248"/>
                  <a:pt x="12420" y="20249"/>
                  <a:pt x="12418" y="20251"/>
                </a:cubicBezTo>
                <a:lnTo>
                  <a:pt x="12418" y="20251"/>
                </a:lnTo>
                <a:cubicBezTo>
                  <a:pt x="12420" y="20249"/>
                  <a:pt x="12422" y="20248"/>
                  <a:pt x="12424" y="20247"/>
                </a:cubicBezTo>
                <a:close/>
                <a:moveTo>
                  <a:pt x="2100" y="21544"/>
                </a:moveTo>
                <a:lnTo>
                  <a:pt x="2100" y="21544"/>
                </a:lnTo>
                <a:cubicBezTo>
                  <a:pt x="2094" y="21546"/>
                  <a:pt x="2089" y="21549"/>
                  <a:pt x="2083" y="21553"/>
                </a:cubicBezTo>
                <a:cubicBezTo>
                  <a:pt x="2089" y="21550"/>
                  <a:pt x="2094" y="21547"/>
                  <a:pt x="2100" y="21544"/>
                </a:cubicBezTo>
                <a:close/>
                <a:moveTo>
                  <a:pt x="5015" y="22599"/>
                </a:moveTo>
                <a:lnTo>
                  <a:pt x="5015" y="22599"/>
                </a:lnTo>
                <a:cubicBezTo>
                  <a:pt x="5015" y="22599"/>
                  <a:pt x="5015" y="22599"/>
                  <a:pt x="5015" y="22600"/>
                </a:cubicBezTo>
                <a:cubicBezTo>
                  <a:pt x="5015" y="22599"/>
                  <a:pt x="5015" y="22599"/>
                  <a:pt x="5015" y="22599"/>
                </a:cubicBezTo>
                <a:close/>
                <a:moveTo>
                  <a:pt x="4621" y="23159"/>
                </a:moveTo>
                <a:lnTo>
                  <a:pt x="4621" y="23159"/>
                </a:lnTo>
                <a:cubicBezTo>
                  <a:pt x="4653" y="23180"/>
                  <a:pt x="4673" y="23190"/>
                  <a:pt x="4683" y="23210"/>
                </a:cubicBezTo>
                <a:cubicBezTo>
                  <a:pt x="4663" y="23201"/>
                  <a:pt x="4642" y="23190"/>
                  <a:pt x="4621" y="23159"/>
                </a:cubicBezTo>
                <a:close/>
                <a:moveTo>
                  <a:pt x="4107" y="23691"/>
                </a:moveTo>
                <a:cubicBezTo>
                  <a:pt x="4105" y="23697"/>
                  <a:pt x="4104" y="23702"/>
                  <a:pt x="4103" y="23708"/>
                </a:cubicBezTo>
                <a:cubicBezTo>
                  <a:pt x="4104" y="23702"/>
                  <a:pt x="4105" y="23697"/>
                  <a:pt x="4107" y="23691"/>
                </a:cubicBezTo>
                <a:close/>
                <a:moveTo>
                  <a:pt x="5067" y="22330"/>
                </a:moveTo>
                <a:lnTo>
                  <a:pt x="5067" y="22330"/>
                </a:lnTo>
                <a:cubicBezTo>
                  <a:pt x="5056" y="22423"/>
                  <a:pt x="5046" y="22506"/>
                  <a:pt x="5015" y="22599"/>
                </a:cubicBezTo>
                <a:lnTo>
                  <a:pt x="5015" y="22599"/>
                </a:lnTo>
                <a:cubicBezTo>
                  <a:pt x="5023" y="22576"/>
                  <a:pt x="5043" y="22566"/>
                  <a:pt x="5065" y="22566"/>
                </a:cubicBezTo>
                <a:cubicBezTo>
                  <a:pt x="5101" y="22566"/>
                  <a:pt x="5143" y="22592"/>
                  <a:pt x="5150" y="22630"/>
                </a:cubicBezTo>
                <a:cubicBezTo>
                  <a:pt x="5160" y="22692"/>
                  <a:pt x="5119" y="22745"/>
                  <a:pt x="5067" y="22786"/>
                </a:cubicBezTo>
                <a:cubicBezTo>
                  <a:pt x="5119" y="22786"/>
                  <a:pt x="5160" y="22786"/>
                  <a:pt x="5201" y="22796"/>
                </a:cubicBezTo>
                <a:cubicBezTo>
                  <a:pt x="5150" y="22869"/>
                  <a:pt x="5119" y="22962"/>
                  <a:pt x="5098" y="23055"/>
                </a:cubicBezTo>
                <a:cubicBezTo>
                  <a:pt x="5105" y="23056"/>
                  <a:pt x="5112" y="23057"/>
                  <a:pt x="5118" y="23057"/>
                </a:cubicBezTo>
                <a:cubicBezTo>
                  <a:pt x="5193" y="23057"/>
                  <a:pt x="5256" y="23008"/>
                  <a:pt x="5284" y="22941"/>
                </a:cubicBezTo>
                <a:cubicBezTo>
                  <a:pt x="5326" y="22879"/>
                  <a:pt x="5337" y="22796"/>
                  <a:pt x="5367" y="22734"/>
                </a:cubicBezTo>
                <a:cubicBezTo>
                  <a:pt x="5367" y="22713"/>
                  <a:pt x="5378" y="22703"/>
                  <a:pt x="5399" y="22692"/>
                </a:cubicBezTo>
                <a:cubicBezTo>
                  <a:pt x="5403" y="22690"/>
                  <a:pt x="5407" y="22688"/>
                  <a:pt x="5412" y="22688"/>
                </a:cubicBezTo>
                <a:cubicBezTo>
                  <a:pt x="5440" y="22688"/>
                  <a:pt x="5469" y="22740"/>
                  <a:pt x="5461" y="22775"/>
                </a:cubicBezTo>
                <a:cubicBezTo>
                  <a:pt x="5450" y="22817"/>
                  <a:pt x="5429" y="22848"/>
                  <a:pt x="5429" y="22890"/>
                </a:cubicBezTo>
                <a:cubicBezTo>
                  <a:pt x="5453" y="22859"/>
                  <a:pt x="5499" y="22843"/>
                  <a:pt x="5542" y="22843"/>
                </a:cubicBezTo>
                <a:cubicBezTo>
                  <a:pt x="5574" y="22843"/>
                  <a:pt x="5605" y="22852"/>
                  <a:pt x="5627" y="22869"/>
                </a:cubicBezTo>
                <a:cubicBezTo>
                  <a:pt x="5533" y="22973"/>
                  <a:pt x="5440" y="23065"/>
                  <a:pt x="5347" y="23159"/>
                </a:cubicBezTo>
                <a:cubicBezTo>
                  <a:pt x="5388" y="23201"/>
                  <a:pt x="5367" y="23283"/>
                  <a:pt x="5316" y="23325"/>
                </a:cubicBezTo>
                <a:cubicBezTo>
                  <a:pt x="5264" y="23366"/>
                  <a:pt x="5201" y="23387"/>
                  <a:pt x="5160" y="23428"/>
                </a:cubicBezTo>
                <a:cubicBezTo>
                  <a:pt x="5129" y="23480"/>
                  <a:pt x="5139" y="23574"/>
                  <a:pt x="5201" y="23574"/>
                </a:cubicBezTo>
                <a:cubicBezTo>
                  <a:pt x="5119" y="23615"/>
                  <a:pt x="5036" y="23666"/>
                  <a:pt x="4973" y="23729"/>
                </a:cubicBezTo>
                <a:cubicBezTo>
                  <a:pt x="4911" y="23791"/>
                  <a:pt x="4870" y="23894"/>
                  <a:pt x="4881" y="23977"/>
                </a:cubicBezTo>
                <a:cubicBezTo>
                  <a:pt x="4891" y="24009"/>
                  <a:pt x="4901" y="24029"/>
                  <a:pt x="4891" y="24060"/>
                </a:cubicBezTo>
                <a:cubicBezTo>
                  <a:pt x="4885" y="24094"/>
                  <a:pt x="4854" y="24110"/>
                  <a:pt x="4817" y="24110"/>
                </a:cubicBezTo>
                <a:cubicBezTo>
                  <a:pt x="4787" y="24110"/>
                  <a:pt x="4753" y="24099"/>
                  <a:pt x="4725" y="24081"/>
                </a:cubicBezTo>
                <a:cubicBezTo>
                  <a:pt x="4673" y="24050"/>
                  <a:pt x="4632" y="23988"/>
                  <a:pt x="4559" y="23977"/>
                </a:cubicBezTo>
                <a:cubicBezTo>
                  <a:pt x="4556" y="23977"/>
                  <a:pt x="4552" y="23977"/>
                  <a:pt x="4549" y="23977"/>
                </a:cubicBezTo>
                <a:cubicBezTo>
                  <a:pt x="4470" y="23977"/>
                  <a:pt x="4406" y="24084"/>
                  <a:pt x="4445" y="24154"/>
                </a:cubicBezTo>
                <a:cubicBezTo>
                  <a:pt x="4407" y="24137"/>
                  <a:pt x="4362" y="24126"/>
                  <a:pt x="4318" y="24126"/>
                </a:cubicBezTo>
                <a:cubicBezTo>
                  <a:pt x="4279" y="24126"/>
                  <a:pt x="4241" y="24134"/>
                  <a:pt x="4207" y="24154"/>
                </a:cubicBezTo>
                <a:cubicBezTo>
                  <a:pt x="4155" y="24175"/>
                  <a:pt x="4103" y="24257"/>
                  <a:pt x="4072" y="24309"/>
                </a:cubicBezTo>
                <a:cubicBezTo>
                  <a:pt x="3917" y="24164"/>
                  <a:pt x="3813" y="23926"/>
                  <a:pt x="3730" y="23739"/>
                </a:cubicBezTo>
                <a:lnTo>
                  <a:pt x="3730" y="23739"/>
                </a:lnTo>
                <a:cubicBezTo>
                  <a:pt x="3792" y="23760"/>
                  <a:pt x="3865" y="23791"/>
                  <a:pt x="3927" y="23811"/>
                </a:cubicBezTo>
                <a:cubicBezTo>
                  <a:pt x="3942" y="23819"/>
                  <a:pt x="3957" y="23826"/>
                  <a:pt x="3972" y="23826"/>
                </a:cubicBezTo>
                <a:cubicBezTo>
                  <a:pt x="3978" y="23826"/>
                  <a:pt x="3984" y="23825"/>
                  <a:pt x="3990" y="23822"/>
                </a:cubicBezTo>
                <a:cubicBezTo>
                  <a:pt x="4041" y="23811"/>
                  <a:pt x="4031" y="23729"/>
                  <a:pt x="4010" y="23677"/>
                </a:cubicBezTo>
                <a:cubicBezTo>
                  <a:pt x="3979" y="23625"/>
                  <a:pt x="3937" y="23563"/>
                  <a:pt x="3979" y="23521"/>
                </a:cubicBezTo>
                <a:cubicBezTo>
                  <a:pt x="3989" y="23508"/>
                  <a:pt x="4004" y="23502"/>
                  <a:pt x="4020" y="23502"/>
                </a:cubicBezTo>
                <a:cubicBezTo>
                  <a:pt x="4052" y="23502"/>
                  <a:pt x="4089" y="23525"/>
                  <a:pt x="4103" y="23553"/>
                </a:cubicBezTo>
                <a:cubicBezTo>
                  <a:pt x="4122" y="23599"/>
                  <a:pt x="4116" y="23645"/>
                  <a:pt x="4107" y="23691"/>
                </a:cubicBezTo>
                <a:lnTo>
                  <a:pt x="4107" y="23691"/>
                </a:lnTo>
                <a:cubicBezTo>
                  <a:pt x="4124" y="23626"/>
                  <a:pt x="4182" y="23573"/>
                  <a:pt x="4248" y="23563"/>
                </a:cubicBezTo>
                <a:cubicBezTo>
                  <a:pt x="4279" y="23430"/>
                  <a:pt x="4209" y="23277"/>
                  <a:pt x="4088" y="23204"/>
                </a:cubicBezTo>
                <a:lnTo>
                  <a:pt x="4088" y="23204"/>
                </a:lnTo>
                <a:cubicBezTo>
                  <a:pt x="4089" y="23204"/>
                  <a:pt x="4091" y="23204"/>
                  <a:pt x="4093" y="23204"/>
                </a:cubicBezTo>
                <a:cubicBezTo>
                  <a:pt x="4103" y="23204"/>
                  <a:pt x="4114" y="23195"/>
                  <a:pt x="4114" y="23180"/>
                </a:cubicBezTo>
                <a:cubicBezTo>
                  <a:pt x="4114" y="23159"/>
                  <a:pt x="4103" y="23138"/>
                  <a:pt x="4082" y="23128"/>
                </a:cubicBezTo>
                <a:cubicBezTo>
                  <a:pt x="4031" y="23065"/>
                  <a:pt x="3979" y="23003"/>
                  <a:pt x="3917" y="22941"/>
                </a:cubicBezTo>
                <a:cubicBezTo>
                  <a:pt x="3979" y="22910"/>
                  <a:pt x="4031" y="22890"/>
                  <a:pt x="4093" y="22858"/>
                </a:cubicBezTo>
                <a:cubicBezTo>
                  <a:pt x="4052" y="22796"/>
                  <a:pt x="4103" y="22692"/>
                  <a:pt x="4176" y="22692"/>
                </a:cubicBezTo>
                <a:cubicBezTo>
                  <a:pt x="4238" y="22692"/>
                  <a:pt x="4280" y="22775"/>
                  <a:pt x="4259" y="22828"/>
                </a:cubicBezTo>
                <a:cubicBezTo>
                  <a:pt x="4290" y="22786"/>
                  <a:pt x="4321" y="22755"/>
                  <a:pt x="4363" y="22734"/>
                </a:cubicBezTo>
                <a:cubicBezTo>
                  <a:pt x="4363" y="22796"/>
                  <a:pt x="4363" y="22858"/>
                  <a:pt x="4373" y="22931"/>
                </a:cubicBezTo>
                <a:cubicBezTo>
                  <a:pt x="4414" y="22931"/>
                  <a:pt x="4455" y="22890"/>
                  <a:pt x="4455" y="22848"/>
                </a:cubicBezTo>
                <a:cubicBezTo>
                  <a:pt x="4476" y="22858"/>
                  <a:pt x="4487" y="22879"/>
                  <a:pt x="4497" y="22900"/>
                </a:cubicBezTo>
                <a:cubicBezTo>
                  <a:pt x="4508" y="22858"/>
                  <a:pt x="4518" y="22828"/>
                  <a:pt x="4528" y="22796"/>
                </a:cubicBezTo>
                <a:lnTo>
                  <a:pt x="4528" y="22796"/>
                </a:lnTo>
                <a:cubicBezTo>
                  <a:pt x="4508" y="23003"/>
                  <a:pt x="4445" y="23201"/>
                  <a:pt x="4363" y="23397"/>
                </a:cubicBezTo>
                <a:cubicBezTo>
                  <a:pt x="4425" y="23408"/>
                  <a:pt x="4476" y="23428"/>
                  <a:pt x="4538" y="23438"/>
                </a:cubicBezTo>
                <a:cubicBezTo>
                  <a:pt x="4476" y="23511"/>
                  <a:pt x="4445" y="23604"/>
                  <a:pt x="4445" y="23698"/>
                </a:cubicBezTo>
                <a:cubicBezTo>
                  <a:pt x="4570" y="23677"/>
                  <a:pt x="4683" y="23594"/>
                  <a:pt x="4725" y="23480"/>
                </a:cubicBezTo>
                <a:cubicBezTo>
                  <a:pt x="4766" y="23397"/>
                  <a:pt x="4746" y="23283"/>
                  <a:pt x="4683" y="23210"/>
                </a:cubicBezTo>
                <a:lnTo>
                  <a:pt x="4683" y="23210"/>
                </a:lnTo>
                <a:cubicBezTo>
                  <a:pt x="4710" y="23230"/>
                  <a:pt x="4736" y="23238"/>
                  <a:pt x="4765" y="23238"/>
                </a:cubicBezTo>
                <a:cubicBezTo>
                  <a:pt x="4781" y="23238"/>
                  <a:pt x="4799" y="23235"/>
                  <a:pt x="4818" y="23231"/>
                </a:cubicBezTo>
                <a:cubicBezTo>
                  <a:pt x="4808" y="23107"/>
                  <a:pt x="4787" y="22973"/>
                  <a:pt x="4736" y="22848"/>
                </a:cubicBezTo>
                <a:lnTo>
                  <a:pt x="4736" y="22848"/>
                </a:lnTo>
                <a:cubicBezTo>
                  <a:pt x="4787" y="22858"/>
                  <a:pt x="4828" y="22879"/>
                  <a:pt x="4860" y="22900"/>
                </a:cubicBezTo>
                <a:cubicBezTo>
                  <a:pt x="4787" y="22734"/>
                  <a:pt x="4808" y="22537"/>
                  <a:pt x="4911" y="22392"/>
                </a:cubicBezTo>
                <a:cubicBezTo>
                  <a:pt x="4922" y="22413"/>
                  <a:pt x="4922" y="22444"/>
                  <a:pt x="4932" y="22475"/>
                </a:cubicBezTo>
                <a:cubicBezTo>
                  <a:pt x="4943" y="22402"/>
                  <a:pt x="4994" y="22340"/>
                  <a:pt x="5067" y="22330"/>
                </a:cubicBezTo>
                <a:close/>
                <a:moveTo>
                  <a:pt x="33002" y="1"/>
                </a:moveTo>
                <a:cubicBezTo>
                  <a:pt x="32949" y="726"/>
                  <a:pt x="32898" y="1462"/>
                  <a:pt x="32846" y="2197"/>
                </a:cubicBezTo>
                <a:cubicBezTo>
                  <a:pt x="32838" y="2312"/>
                  <a:pt x="32739" y="2460"/>
                  <a:pt x="32652" y="2460"/>
                </a:cubicBezTo>
                <a:cubicBezTo>
                  <a:pt x="32629" y="2460"/>
                  <a:pt x="32607" y="2449"/>
                  <a:pt x="32587" y="2425"/>
                </a:cubicBezTo>
                <a:lnTo>
                  <a:pt x="32587" y="2425"/>
                </a:lnTo>
                <a:cubicBezTo>
                  <a:pt x="32629" y="2519"/>
                  <a:pt x="32670" y="2612"/>
                  <a:pt x="32701" y="2706"/>
                </a:cubicBezTo>
                <a:cubicBezTo>
                  <a:pt x="32618" y="2706"/>
                  <a:pt x="32535" y="2716"/>
                  <a:pt x="32452" y="2726"/>
                </a:cubicBezTo>
                <a:cubicBezTo>
                  <a:pt x="32442" y="2819"/>
                  <a:pt x="32452" y="2913"/>
                  <a:pt x="32484" y="3006"/>
                </a:cubicBezTo>
                <a:cubicBezTo>
                  <a:pt x="32445" y="2973"/>
                  <a:pt x="32396" y="2958"/>
                  <a:pt x="32346" y="2958"/>
                </a:cubicBezTo>
                <a:cubicBezTo>
                  <a:pt x="32300" y="2958"/>
                  <a:pt x="32254" y="2971"/>
                  <a:pt x="32214" y="2996"/>
                </a:cubicBezTo>
                <a:cubicBezTo>
                  <a:pt x="32359" y="3192"/>
                  <a:pt x="32514" y="3369"/>
                  <a:pt x="32680" y="3544"/>
                </a:cubicBezTo>
                <a:cubicBezTo>
                  <a:pt x="32587" y="3524"/>
                  <a:pt x="32493" y="3503"/>
                  <a:pt x="32411" y="3482"/>
                </a:cubicBezTo>
                <a:lnTo>
                  <a:pt x="32411" y="3482"/>
                </a:lnTo>
                <a:cubicBezTo>
                  <a:pt x="32421" y="3555"/>
                  <a:pt x="32431" y="3638"/>
                  <a:pt x="32452" y="3721"/>
                </a:cubicBezTo>
                <a:cubicBezTo>
                  <a:pt x="32411" y="3648"/>
                  <a:pt x="32338" y="3597"/>
                  <a:pt x="32256" y="3597"/>
                </a:cubicBezTo>
                <a:cubicBezTo>
                  <a:pt x="32214" y="3762"/>
                  <a:pt x="32473" y="3793"/>
                  <a:pt x="32629" y="3866"/>
                </a:cubicBezTo>
                <a:cubicBezTo>
                  <a:pt x="32939" y="4000"/>
                  <a:pt x="32836" y="4467"/>
                  <a:pt x="32691" y="4767"/>
                </a:cubicBezTo>
                <a:cubicBezTo>
                  <a:pt x="32594" y="4712"/>
                  <a:pt x="32483" y="4680"/>
                  <a:pt x="32371" y="4680"/>
                </a:cubicBezTo>
                <a:cubicBezTo>
                  <a:pt x="32315" y="4680"/>
                  <a:pt x="32259" y="4688"/>
                  <a:pt x="32203" y="4705"/>
                </a:cubicBezTo>
                <a:cubicBezTo>
                  <a:pt x="32348" y="4829"/>
                  <a:pt x="32463" y="4995"/>
                  <a:pt x="32546" y="5172"/>
                </a:cubicBezTo>
                <a:cubicBezTo>
                  <a:pt x="32431" y="5213"/>
                  <a:pt x="32348" y="5337"/>
                  <a:pt x="32369" y="5451"/>
                </a:cubicBezTo>
                <a:cubicBezTo>
                  <a:pt x="32307" y="5389"/>
                  <a:pt x="32256" y="5327"/>
                  <a:pt x="32193" y="5264"/>
                </a:cubicBezTo>
                <a:cubicBezTo>
                  <a:pt x="32193" y="5347"/>
                  <a:pt x="32162" y="5441"/>
                  <a:pt x="32111" y="5513"/>
                </a:cubicBezTo>
                <a:cubicBezTo>
                  <a:pt x="32028" y="5379"/>
                  <a:pt x="31986" y="5234"/>
                  <a:pt x="31986" y="5078"/>
                </a:cubicBezTo>
                <a:cubicBezTo>
                  <a:pt x="31945" y="5161"/>
                  <a:pt x="31913" y="5234"/>
                  <a:pt x="31872" y="5317"/>
                </a:cubicBezTo>
                <a:cubicBezTo>
                  <a:pt x="31851" y="5202"/>
                  <a:pt x="31789" y="5099"/>
                  <a:pt x="31706" y="5027"/>
                </a:cubicBezTo>
                <a:cubicBezTo>
                  <a:pt x="31696" y="5130"/>
                  <a:pt x="31685" y="5234"/>
                  <a:pt x="31685" y="5337"/>
                </a:cubicBezTo>
                <a:cubicBezTo>
                  <a:pt x="31676" y="5328"/>
                  <a:pt x="31655" y="5320"/>
                  <a:pt x="31634" y="5320"/>
                </a:cubicBezTo>
                <a:cubicBezTo>
                  <a:pt x="31611" y="5320"/>
                  <a:pt x="31587" y="5330"/>
                  <a:pt x="31582" y="5358"/>
                </a:cubicBezTo>
                <a:cubicBezTo>
                  <a:pt x="31561" y="5420"/>
                  <a:pt x="31613" y="5482"/>
                  <a:pt x="31644" y="5545"/>
                </a:cubicBezTo>
                <a:cubicBezTo>
                  <a:pt x="31662" y="5598"/>
                  <a:pt x="31626" y="5675"/>
                  <a:pt x="31582" y="5675"/>
                </a:cubicBezTo>
                <a:cubicBezTo>
                  <a:pt x="31578" y="5675"/>
                  <a:pt x="31573" y="5674"/>
                  <a:pt x="31569" y="5673"/>
                </a:cubicBezTo>
                <a:lnTo>
                  <a:pt x="31569" y="5673"/>
                </a:lnTo>
                <a:cubicBezTo>
                  <a:pt x="31918" y="5839"/>
                  <a:pt x="32236" y="6107"/>
                  <a:pt x="32442" y="6436"/>
                </a:cubicBezTo>
                <a:cubicBezTo>
                  <a:pt x="32484" y="6498"/>
                  <a:pt x="32525" y="6581"/>
                  <a:pt x="32484" y="6643"/>
                </a:cubicBezTo>
                <a:cubicBezTo>
                  <a:pt x="32470" y="6674"/>
                  <a:pt x="32437" y="6688"/>
                  <a:pt x="32406" y="6688"/>
                </a:cubicBezTo>
                <a:cubicBezTo>
                  <a:pt x="32375" y="6688"/>
                  <a:pt x="32346" y="6674"/>
                  <a:pt x="32338" y="6650"/>
                </a:cubicBezTo>
                <a:lnTo>
                  <a:pt x="32338" y="6650"/>
                </a:lnTo>
                <a:cubicBezTo>
                  <a:pt x="32337" y="6746"/>
                  <a:pt x="32328" y="6849"/>
                  <a:pt x="32328" y="6954"/>
                </a:cubicBezTo>
                <a:cubicBezTo>
                  <a:pt x="32235" y="6871"/>
                  <a:pt x="32141" y="6788"/>
                  <a:pt x="32048" y="6715"/>
                </a:cubicBezTo>
                <a:lnTo>
                  <a:pt x="32048" y="6715"/>
                </a:lnTo>
                <a:cubicBezTo>
                  <a:pt x="32058" y="6757"/>
                  <a:pt x="32079" y="6809"/>
                  <a:pt x="32111" y="6850"/>
                </a:cubicBezTo>
                <a:cubicBezTo>
                  <a:pt x="32048" y="6798"/>
                  <a:pt x="31986" y="6767"/>
                  <a:pt x="31913" y="6757"/>
                </a:cubicBezTo>
                <a:lnTo>
                  <a:pt x="31913" y="6757"/>
                </a:lnTo>
                <a:cubicBezTo>
                  <a:pt x="31924" y="6839"/>
                  <a:pt x="31986" y="6922"/>
                  <a:pt x="32069" y="6964"/>
                </a:cubicBezTo>
                <a:cubicBezTo>
                  <a:pt x="32017" y="7026"/>
                  <a:pt x="31955" y="7099"/>
                  <a:pt x="31903" y="7171"/>
                </a:cubicBezTo>
                <a:cubicBezTo>
                  <a:pt x="32120" y="7223"/>
                  <a:pt x="32359" y="7295"/>
                  <a:pt x="32484" y="7482"/>
                </a:cubicBezTo>
                <a:cubicBezTo>
                  <a:pt x="32608" y="7668"/>
                  <a:pt x="32535" y="7990"/>
                  <a:pt x="32307" y="8011"/>
                </a:cubicBezTo>
                <a:cubicBezTo>
                  <a:pt x="32421" y="8135"/>
                  <a:pt x="32463" y="8331"/>
                  <a:pt x="32401" y="8487"/>
                </a:cubicBezTo>
                <a:cubicBezTo>
                  <a:pt x="32322" y="8461"/>
                  <a:pt x="32259" y="8406"/>
                  <a:pt x="32217" y="8341"/>
                </a:cubicBezTo>
                <a:lnTo>
                  <a:pt x="32217" y="8341"/>
                </a:lnTo>
                <a:cubicBezTo>
                  <a:pt x="32314" y="8521"/>
                  <a:pt x="32357" y="8741"/>
                  <a:pt x="32328" y="8943"/>
                </a:cubicBezTo>
                <a:cubicBezTo>
                  <a:pt x="32214" y="8932"/>
                  <a:pt x="32131" y="8902"/>
                  <a:pt x="32069" y="8808"/>
                </a:cubicBezTo>
                <a:cubicBezTo>
                  <a:pt x="32061" y="8838"/>
                  <a:pt x="32033" y="8862"/>
                  <a:pt x="32013" y="8862"/>
                </a:cubicBezTo>
                <a:cubicBezTo>
                  <a:pt x="32006" y="8862"/>
                  <a:pt x="31999" y="8858"/>
                  <a:pt x="31996" y="8850"/>
                </a:cubicBezTo>
                <a:cubicBezTo>
                  <a:pt x="32033" y="8767"/>
                  <a:pt x="31956" y="8668"/>
                  <a:pt x="31874" y="8668"/>
                </a:cubicBezTo>
                <a:cubicBezTo>
                  <a:pt x="31863" y="8668"/>
                  <a:pt x="31852" y="8670"/>
                  <a:pt x="31841" y="8674"/>
                </a:cubicBezTo>
                <a:cubicBezTo>
                  <a:pt x="31747" y="8704"/>
                  <a:pt x="31727" y="8860"/>
                  <a:pt x="31810" y="8912"/>
                </a:cubicBezTo>
                <a:cubicBezTo>
                  <a:pt x="31696" y="8891"/>
                  <a:pt x="31582" y="8860"/>
                  <a:pt x="31468" y="8840"/>
                </a:cubicBezTo>
                <a:lnTo>
                  <a:pt x="31468" y="8840"/>
                </a:lnTo>
                <a:cubicBezTo>
                  <a:pt x="31499" y="8953"/>
                  <a:pt x="31592" y="9047"/>
                  <a:pt x="31696" y="9088"/>
                </a:cubicBezTo>
                <a:lnTo>
                  <a:pt x="31489" y="9088"/>
                </a:lnTo>
                <a:cubicBezTo>
                  <a:pt x="31685" y="9140"/>
                  <a:pt x="31810" y="9388"/>
                  <a:pt x="31717" y="9575"/>
                </a:cubicBezTo>
                <a:cubicBezTo>
                  <a:pt x="31696" y="9606"/>
                  <a:pt x="31675" y="9637"/>
                  <a:pt x="31644" y="9648"/>
                </a:cubicBezTo>
                <a:cubicBezTo>
                  <a:pt x="31640" y="9649"/>
                  <a:pt x="31635" y="9649"/>
                  <a:pt x="31631" y="9649"/>
                </a:cubicBezTo>
                <a:cubicBezTo>
                  <a:pt x="31594" y="9649"/>
                  <a:pt x="31558" y="9613"/>
                  <a:pt x="31530" y="9586"/>
                </a:cubicBezTo>
                <a:cubicBezTo>
                  <a:pt x="31468" y="9503"/>
                  <a:pt x="31427" y="9409"/>
                  <a:pt x="31385" y="9316"/>
                </a:cubicBezTo>
                <a:cubicBezTo>
                  <a:pt x="31323" y="9337"/>
                  <a:pt x="31282" y="9399"/>
                  <a:pt x="31271" y="9471"/>
                </a:cubicBezTo>
                <a:cubicBezTo>
                  <a:pt x="31231" y="9353"/>
                  <a:pt x="31117" y="9263"/>
                  <a:pt x="30990" y="9263"/>
                </a:cubicBezTo>
                <a:cubicBezTo>
                  <a:pt x="30984" y="9263"/>
                  <a:pt x="30977" y="9263"/>
                  <a:pt x="30971" y="9264"/>
                </a:cubicBezTo>
                <a:cubicBezTo>
                  <a:pt x="31001" y="9409"/>
                  <a:pt x="31043" y="9554"/>
                  <a:pt x="31105" y="9689"/>
                </a:cubicBezTo>
                <a:cubicBezTo>
                  <a:pt x="31062" y="9611"/>
                  <a:pt x="30984" y="9570"/>
                  <a:pt x="30904" y="9570"/>
                </a:cubicBezTo>
                <a:cubicBezTo>
                  <a:pt x="30888" y="9570"/>
                  <a:pt x="30872" y="9571"/>
                  <a:pt x="30856" y="9575"/>
                </a:cubicBezTo>
                <a:cubicBezTo>
                  <a:pt x="30909" y="9710"/>
                  <a:pt x="31001" y="9834"/>
                  <a:pt x="31116" y="9927"/>
                </a:cubicBezTo>
                <a:cubicBezTo>
                  <a:pt x="31012" y="9906"/>
                  <a:pt x="30919" y="9886"/>
                  <a:pt x="30826" y="9865"/>
                </a:cubicBezTo>
                <a:lnTo>
                  <a:pt x="30826" y="9865"/>
                </a:lnTo>
                <a:cubicBezTo>
                  <a:pt x="30898" y="9927"/>
                  <a:pt x="30960" y="10010"/>
                  <a:pt x="30991" y="10104"/>
                </a:cubicBezTo>
                <a:cubicBezTo>
                  <a:pt x="30982" y="10102"/>
                  <a:pt x="30973" y="10101"/>
                  <a:pt x="30963" y="10101"/>
                </a:cubicBezTo>
                <a:cubicBezTo>
                  <a:pt x="30918" y="10101"/>
                  <a:pt x="30872" y="10121"/>
                  <a:pt x="30846" y="10155"/>
                </a:cubicBezTo>
                <a:cubicBezTo>
                  <a:pt x="31064" y="10217"/>
                  <a:pt x="31271" y="10269"/>
                  <a:pt x="31489" y="10321"/>
                </a:cubicBezTo>
                <a:cubicBezTo>
                  <a:pt x="31551" y="10342"/>
                  <a:pt x="31613" y="10352"/>
                  <a:pt x="31665" y="10394"/>
                </a:cubicBezTo>
                <a:cubicBezTo>
                  <a:pt x="31696" y="10424"/>
                  <a:pt x="31727" y="10466"/>
                  <a:pt x="31747" y="10507"/>
                </a:cubicBezTo>
                <a:cubicBezTo>
                  <a:pt x="31820" y="10611"/>
                  <a:pt x="31892" y="10725"/>
                  <a:pt x="31965" y="10839"/>
                </a:cubicBezTo>
                <a:cubicBezTo>
                  <a:pt x="31903" y="10870"/>
                  <a:pt x="31820" y="10880"/>
                  <a:pt x="31758" y="10912"/>
                </a:cubicBezTo>
                <a:cubicBezTo>
                  <a:pt x="31685" y="10943"/>
                  <a:pt x="31634" y="11005"/>
                  <a:pt x="31634" y="11078"/>
                </a:cubicBezTo>
                <a:cubicBezTo>
                  <a:pt x="31634" y="11138"/>
                  <a:pt x="31693" y="11181"/>
                  <a:pt x="31742" y="11181"/>
                </a:cubicBezTo>
                <a:cubicBezTo>
                  <a:pt x="31752" y="11181"/>
                  <a:pt x="31762" y="11179"/>
                  <a:pt x="31771" y="11175"/>
                </a:cubicBezTo>
                <a:lnTo>
                  <a:pt x="31771" y="11175"/>
                </a:lnTo>
                <a:cubicBezTo>
                  <a:pt x="31672" y="11253"/>
                  <a:pt x="31566" y="11331"/>
                  <a:pt x="31468" y="11409"/>
                </a:cubicBezTo>
                <a:cubicBezTo>
                  <a:pt x="31696" y="11534"/>
                  <a:pt x="31883" y="11730"/>
                  <a:pt x="31996" y="11958"/>
                </a:cubicBezTo>
                <a:cubicBezTo>
                  <a:pt x="31980" y="11990"/>
                  <a:pt x="31940" y="12003"/>
                  <a:pt x="31904" y="12003"/>
                </a:cubicBezTo>
                <a:cubicBezTo>
                  <a:pt x="31893" y="12003"/>
                  <a:pt x="31882" y="12002"/>
                  <a:pt x="31872" y="11999"/>
                </a:cubicBezTo>
                <a:lnTo>
                  <a:pt x="31872" y="11999"/>
                </a:lnTo>
                <a:cubicBezTo>
                  <a:pt x="32007" y="12072"/>
                  <a:pt x="32152" y="12238"/>
                  <a:pt x="32203" y="12383"/>
                </a:cubicBezTo>
                <a:cubicBezTo>
                  <a:pt x="32183" y="12425"/>
                  <a:pt x="32183" y="12487"/>
                  <a:pt x="32203" y="12538"/>
                </a:cubicBezTo>
                <a:cubicBezTo>
                  <a:pt x="32131" y="12455"/>
                  <a:pt x="32028" y="12414"/>
                  <a:pt x="31934" y="12414"/>
                </a:cubicBezTo>
                <a:cubicBezTo>
                  <a:pt x="31924" y="12497"/>
                  <a:pt x="31986" y="12570"/>
                  <a:pt x="32069" y="12590"/>
                </a:cubicBezTo>
                <a:cubicBezTo>
                  <a:pt x="31945" y="12600"/>
                  <a:pt x="31830" y="12642"/>
                  <a:pt x="31737" y="12715"/>
                </a:cubicBezTo>
                <a:cubicBezTo>
                  <a:pt x="31747" y="12777"/>
                  <a:pt x="31810" y="12808"/>
                  <a:pt x="31862" y="12828"/>
                </a:cubicBezTo>
                <a:cubicBezTo>
                  <a:pt x="31924" y="12860"/>
                  <a:pt x="31986" y="12890"/>
                  <a:pt x="32007" y="12943"/>
                </a:cubicBezTo>
                <a:cubicBezTo>
                  <a:pt x="32017" y="12984"/>
                  <a:pt x="31996" y="13036"/>
                  <a:pt x="31955" y="13046"/>
                </a:cubicBezTo>
                <a:cubicBezTo>
                  <a:pt x="32152" y="13077"/>
                  <a:pt x="32328" y="13233"/>
                  <a:pt x="32369" y="13429"/>
                </a:cubicBezTo>
                <a:cubicBezTo>
                  <a:pt x="32286" y="13419"/>
                  <a:pt x="32203" y="13409"/>
                  <a:pt x="32120" y="13388"/>
                </a:cubicBezTo>
                <a:lnTo>
                  <a:pt x="32120" y="13388"/>
                </a:lnTo>
                <a:cubicBezTo>
                  <a:pt x="32111" y="13440"/>
                  <a:pt x="32120" y="13481"/>
                  <a:pt x="32141" y="13512"/>
                </a:cubicBezTo>
                <a:cubicBezTo>
                  <a:pt x="32101" y="13505"/>
                  <a:pt x="32061" y="13501"/>
                  <a:pt x="32022" y="13501"/>
                </a:cubicBezTo>
                <a:cubicBezTo>
                  <a:pt x="31948" y="13501"/>
                  <a:pt x="31877" y="13513"/>
                  <a:pt x="31810" y="13533"/>
                </a:cubicBezTo>
                <a:cubicBezTo>
                  <a:pt x="31883" y="13834"/>
                  <a:pt x="31986" y="14165"/>
                  <a:pt x="32245" y="14331"/>
                </a:cubicBezTo>
                <a:cubicBezTo>
                  <a:pt x="32348" y="14393"/>
                  <a:pt x="32473" y="14435"/>
                  <a:pt x="32546" y="14518"/>
                </a:cubicBezTo>
                <a:cubicBezTo>
                  <a:pt x="32587" y="14569"/>
                  <a:pt x="32597" y="14642"/>
                  <a:pt x="32587" y="14704"/>
                </a:cubicBezTo>
                <a:cubicBezTo>
                  <a:pt x="32670" y="14838"/>
                  <a:pt x="32742" y="14974"/>
                  <a:pt x="32753" y="15129"/>
                </a:cubicBezTo>
                <a:cubicBezTo>
                  <a:pt x="32774" y="15284"/>
                  <a:pt x="32701" y="15460"/>
                  <a:pt x="32556" y="15522"/>
                </a:cubicBezTo>
                <a:cubicBezTo>
                  <a:pt x="32514" y="15543"/>
                  <a:pt x="32463" y="15554"/>
                  <a:pt x="32421" y="15575"/>
                </a:cubicBezTo>
                <a:cubicBezTo>
                  <a:pt x="32369" y="15605"/>
                  <a:pt x="32338" y="15657"/>
                  <a:pt x="32328" y="15720"/>
                </a:cubicBezTo>
                <a:cubicBezTo>
                  <a:pt x="32328" y="15595"/>
                  <a:pt x="32318" y="15471"/>
                  <a:pt x="32318" y="15347"/>
                </a:cubicBezTo>
                <a:cubicBezTo>
                  <a:pt x="32173" y="15502"/>
                  <a:pt x="32048" y="15678"/>
                  <a:pt x="31955" y="15875"/>
                </a:cubicBezTo>
                <a:cubicBezTo>
                  <a:pt x="31892" y="15833"/>
                  <a:pt x="31841" y="15761"/>
                  <a:pt x="31830" y="15699"/>
                </a:cubicBezTo>
                <a:cubicBezTo>
                  <a:pt x="31830" y="15968"/>
                  <a:pt x="31634" y="16238"/>
                  <a:pt x="31364" y="16321"/>
                </a:cubicBezTo>
                <a:cubicBezTo>
                  <a:pt x="31354" y="16144"/>
                  <a:pt x="31427" y="15968"/>
                  <a:pt x="31561" y="15854"/>
                </a:cubicBezTo>
                <a:lnTo>
                  <a:pt x="31561" y="15854"/>
                </a:lnTo>
                <a:cubicBezTo>
                  <a:pt x="31469" y="15887"/>
                  <a:pt x="31369" y="15907"/>
                  <a:pt x="31266" y="15907"/>
                </a:cubicBezTo>
                <a:cubicBezTo>
                  <a:pt x="31206" y="15907"/>
                  <a:pt x="31145" y="15901"/>
                  <a:pt x="31084" y="15885"/>
                </a:cubicBezTo>
                <a:cubicBezTo>
                  <a:pt x="31178" y="15667"/>
                  <a:pt x="31354" y="15492"/>
                  <a:pt x="31561" y="15398"/>
                </a:cubicBezTo>
                <a:cubicBezTo>
                  <a:pt x="31499" y="15377"/>
                  <a:pt x="31437" y="15367"/>
                  <a:pt x="31364" y="15347"/>
                </a:cubicBezTo>
                <a:cubicBezTo>
                  <a:pt x="31424" y="15123"/>
                  <a:pt x="31657" y="14963"/>
                  <a:pt x="31888" y="14963"/>
                </a:cubicBezTo>
                <a:cubicBezTo>
                  <a:pt x="31935" y="14963"/>
                  <a:pt x="31982" y="14969"/>
                  <a:pt x="32028" y="14983"/>
                </a:cubicBezTo>
                <a:cubicBezTo>
                  <a:pt x="32058" y="14776"/>
                  <a:pt x="32079" y="14569"/>
                  <a:pt x="32111" y="14362"/>
                </a:cubicBezTo>
                <a:lnTo>
                  <a:pt x="32111" y="14362"/>
                </a:lnTo>
                <a:cubicBezTo>
                  <a:pt x="32090" y="14424"/>
                  <a:pt x="32048" y="14486"/>
                  <a:pt x="31986" y="14518"/>
                </a:cubicBezTo>
                <a:cubicBezTo>
                  <a:pt x="31913" y="14465"/>
                  <a:pt x="31862" y="14373"/>
                  <a:pt x="31851" y="14269"/>
                </a:cubicBezTo>
                <a:cubicBezTo>
                  <a:pt x="31758" y="14435"/>
                  <a:pt x="31655" y="14580"/>
                  <a:pt x="31540" y="14725"/>
                </a:cubicBezTo>
                <a:lnTo>
                  <a:pt x="31540" y="14559"/>
                </a:lnTo>
                <a:lnTo>
                  <a:pt x="31199" y="14652"/>
                </a:lnTo>
                <a:cubicBezTo>
                  <a:pt x="31271" y="14559"/>
                  <a:pt x="31344" y="14476"/>
                  <a:pt x="31416" y="14383"/>
                </a:cubicBezTo>
                <a:lnTo>
                  <a:pt x="31416" y="14383"/>
                </a:lnTo>
                <a:lnTo>
                  <a:pt x="31229" y="14476"/>
                </a:lnTo>
                <a:cubicBezTo>
                  <a:pt x="31271" y="14310"/>
                  <a:pt x="31312" y="14134"/>
                  <a:pt x="31354" y="13968"/>
                </a:cubicBezTo>
                <a:lnTo>
                  <a:pt x="31354" y="13968"/>
                </a:lnTo>
                <a:cubicBezTo>
                  <a:pt x="31292" y="14072"/>
                  <a:pt x="31209" y="14155"/>
                  <a:pt x="31105" y="14237"/>
                </a:cubicBezTo>
                <a:lnTo>
                  <a:pt x="31012" y="14020"/>
                </a:lnTo>
                <a:cubicBezTo>
                  <a:pt x="31012" y="14310"/>
                  <a:pt x="30939" y="14610"/>
                  <a:pt x="30794" y="14870"/>
                </a:cubicBezTo>
                <a:cubicBezTo>
                  <a:pt x="30753" y="14797"/>
                  <a:pt x="30711" y="14725"/>
                  <a:pt x="30670" y="14642"/>
                </a:cubicBezTo>
                <a:cubicBezTo>
                  <a:pt x="30639" y="14838"/>
                  <a:pt x="30608" y="15025"/>
                  <a:pt x="30587" y="15211"/>
                </a:cubicBezTo>
                <a:cubicBezTo>
                  <a:pt x="30577" y="15243"/>
                  <a:pt x="30577" y="15284"/>
                  <a:pt x="30556" y="15305"/>
                </a:cubicBezTo>
                <a:cubicBezTo>
                  <a:pt x="30535" y="15335"/>
                  <a:pt x="30505" y="15348"/>
                  <a:pt x="30473" y="15348"/>
                </a:cubicBezTo>
                <a:cubicBezTo>
                  <a:pt x="30395" y="15348"/>
                  <a:pt x="30304" y="15272"/>
                  <a:pt x="30297" y="15191"/>
                </a:cubicBezTo>
                <a:cubicBezTo>
                  <a:pt x="30297" y="15066"/>
                  <a:pt x="30391" y="14963"/>
                  <a:pt x="30463" y="14870"/>
                </a:cubicBezTo>
                <a:cubicBezTo>
                  <a:pt x="30639" y="14652"/>
                  <a:pt x="30773" y="14414"/>
                  <a:pt x="30867" y="14155"/>
                </a:cubicBezTo>
                <a:cubicBezTo>
                  <a:pt x="30794" y="14030"/>
                  <a:pt x="30732" y="13906"/>
                  <a:pt x="30670" y="13782"/>
                </a:cubicBezTo>
                <a:lnTo>
                  <a:pt x="30670" y="13782"/>
                </a:lnTo>
                <a:cubicBezTo>
                  <a:pt x="30660" y="13855"/>
                  <a:pt x="30681" y="13937"/>
                  <a:pt x="30681" y="14020"/>
                </a:cubicBezTo>
                <a:cubicBezTo>
                  <a:pt x="30691" y="14103"/>
                  <a:pt x="30660" y="14196"/>
                  <a:pt x="30587" y="14237"/>
                </a:cubicBezTo>
                <a:cubicBezTo>
                  <a:pt x="30574" y="14244"/>
                  <a:pt x="30560" y="14247"/>
                  <a:pt x="30546" y="14247"/>
                </a:cubicBezTo>
                <a:cubicBezTo>
                  <a:pt x="30493" y="14247"/>
                  <a:pt x="30440" y="14206"/>
                  <a:pt x="30432" y="14165"/>
                </a:cubicBezTo>
                <a:cubicBezTo>
                  <a:pt x="30411" y="14352"/>
                  <a:pt x="30370" y="14538"/>
                  <a:pt x="30308" y="14714"/>
                </a:cubicBezTo>
                <a:cubicBezTo>
                  <a:pt x="30276" y="14652"/>
                  <a:pt x="30255" y="14590"/>
                  <a:pt x="30235" y="14518"/>
                </a:cubicBezTo>
                <a:cubicBezTo>
                  <a:pt x="30172" y="14663"/>
                  <a:pt x="30100" y="14797"/>
                  <a:pt x="29997" y="14911"/>
                </a:cubicBezTo>
                <a:cubicBezTo>
                  <a:pt x="29924" y="14838"/>
                  <a:pt x="29862" y="14756"/>
                  <a:pt x="29831" y="14663"/>
                </a:cubicBezTo>
                <a:cubicBezTo>
                  <a:pt x="29810" y="14569"/>
                  <a:pt x="29831" y="14455"/>
                  <a:pt x="29924" y="14414"/>
                </a:cubicBezTo>
                <a:cubicBezTo>
                  <a:pt x="29955" y="14398"/>
                  <a:pt x="29989" y="14396"/>
                  <a:pt x="30024" y="14396"/>
                </a:cubicBezTo>
                <a:cubicBezTo>
                  <a:pt x="30042" y="14396"/>
                  <a:pt x="30060" y="14396"/>
                  <a:pt x="30079" y="14396"/>
                </a:cubicBezTo>
                <a:cubicBezTo>
                  <a:pt x="30096" y="14396"/>
                  <a:pt x="30114" y="14396"/>
                  <a:pt x="30131" y="14393"/>
                </a:cubicBezTo>
                <a:cubicBezTo>
                  <a:pt x="30193" y="14383"/>
                  <a:pt x="30276" y="14331"/>
                  <a:pt x="30255" y="14258"/>
                </a:cubicBezTo>
                <a:cubicBezTo>
                  <a:pt x="30235" y="14155"/>
                  <a:pt x="30069" y="14207"/>
                  <a:pt x="29976" y="14175"/>
                </a:cubicBezTo>
                <a:cubicBezTo>
                  <a:pt x="29976" y="14020"/>
                  <a:pt x="30308" y="14030"/>
                  <a:pt x="30297" y="13875"/>
                </a:cubicBezTo>
                <a:cubicBezTo>
                  <a:pt x="30297" y="13761"/>
                  <a:pt x="30110" y="13740"/>
                  <a:pt x="30069" y="13637"/>
                </a:cubicBezTo>
                <a:cubicBezTo>
                  <a:pt x="30183" y="13637"/>
                  <a:pt x="30308" y="13627"/>
                  <a:pt x="30421" y="13627"/>
                </a:cubicBezTo>
                <a:cubicBezTo>
                  <a:pt x="30453" y="13533"/>
                  <a:pt x="30400" y="13409"/>
                  <a:pt x="30308" y="13357"/>
                </a:cubicBezTo>
                <a:cubicBezTo>
                  <a:pt x="30380" y="13336"/>
                  <a:pt x="30453" y="13305"/>
                  <a:pt x="30504" y="13254"/>
                </a:cubicBezTo>
                <a:cubicBezTo>
                  <a:pt x="30556" y="13201"/>
                  <a:pt x="30577" y="13108"/>
                  <a:pt x="30536" y="13046"/>
                </a:cubicBezTo>
                <a:cubicBezTo>
                  <a:pt x="30513" y="13024"/>
                  <a:pt x="30485" y="13014"/>
                  <a:pt x="30457" y="13014"/>
                </a:cubicBezTo>
                <a:cubicBezTo>
                  <a:pt x="30433" y="13014"/>
                  <a:pt x="30410" y="13021"/>
                  <a:pt x="30391" y="13036"/>
                </a:cubicBezTo>
                <a:cubicBezTo>
                  <a:pt x="30453" y="12901"/>
                  <a:pt x="30463" y="12725"/>
                  <a:pt x="30400" y="12580"/>
                </a:cubicBezTo>
                <a:lnTo>
                  <a:pt x="30400" y="12580"/>
                </a:lnTo>
                <a:cubicBezTo>
                  <a:pt x="30287" y="12663"/>
                  <a:pt x="30204" y="12787"/>
                  <a:pt x="30172" y="12922"/>
                </a:cubicBezTo>
                <a:cubicBezTo>
                  <a:pt x="30110" y="12860"/>
                  <a:pt x="30059" y="12798"/>
                  <a:pt x="30007" y="12735"/>
                </a:cubicBezTo>
                <a:cubicBezTo>
                  <a:pt x="29965" y="12818"/>
                  <a:pt x="29893" y="12881"/>
                  <a:pt x="29810" y="12922"/>
                </a:cubicBezTo>
                <a:cubicBezTo>
                  <a:pt x="29810" y="12839"/>
                  <a:pt x="29799" y="12766"/>
                  <a:pt x="29810" y="12683"/>
                </a:cubicBezTo>
                <a:lnTo>
                  <a:pt x="29810" y="12517"/>
                </a:lnTo>
                <a:cubicBezTo>
                  <a:pt x="29707" y="12590"/>
                  <a:pt x="29603" y="12653"/>
                  <a:pt x="29499" y="12725"/>
                </a:cubicBezTo>
                <a:cubicBezTo>
                  <a:pt x="29572" y="12559"/>
                  <a:pt x="29644" y="12404"/>
                  <a:pt x="29717" y="12238"/>
                </a:cubicBezTo>
                <a:lnTo>
                  <a:pt x="29717" y="12238"/>
                </a:lnTo>
                <a:cubicBezTo>
                  <a:pt x="29603" y="12259"/>
                  <a:pt x="29489" y="12310"/>
                  <a:pt x="29406" y="12404"/>
                </a:cubicBezTo>
                <a:cubicBezTo>
                  <a:pt x="29426" y="12300"/>
                  <a:pt x="29437" y="12186"/>
                  <a:pt x="29447" y="12082"/>
                </a:cubicBezTo>
                <a:lnTo>
                  <a:pt x="29447" y="12082"/>
                </a:lnTo>
                <a:lnTo>
                  <a:pt x="29074" y="12517"/>
                </a:lnTo>
                <a:cubicBezTo>
                  <a:pt x="28991" y="12445"/>
                  <a:pt x="28981" y="12300"/>
                  <a:pt x="29033" y="12197"/>
                </a:cubicBezTo>
                <a:cubicBezTo>
                  <a:pt x="29085" y="12093"/>
                  <a:pt x="29178" y="12020"/>
                  <a:pt x="29261" y="11948"/>
                </a:cubicBezTo>
                <a:lnTo>
                  <a:pt x="29261" y="11948"/>
                </a:lnTo>
                <a:cubicBezTo>
                  <a:pt x="29178" y="11969"/>
                  <a:pt x="29085" y="11989"/>
                  <a:pt x="29002" y="12020"/>
                </a:cubicBezTo>
                <a:cubicBezTo>
                  <a:pt x="29126" y="11813"/>
                  <a:pt x="29240" y="11606"/>
                  <a:pt x="29364" y="11398"/>
                </a:cubicBezTo>
                <a:cubicBezTo>
                  <a:pt x="29355" y="11397"/>
                  <a:pt x="29346" y="11397"/>
                  <a:pt x="29337" y="11397"/>
                </a:cubicBezTo>
                <a:cubicBezTo>
                  <a:pt x="29278" y="11397"/>
                  <a:pt x="29217" y="11420"/>
                  <a:pt x="29179" y="11458"/>
                </a:cubicBezTo>
                <a:lnTo>
                  <a:pt x="29179" y="11458"/>
                </a:lnTo>
                <a:cubicBezTo>
                  <a:pt x="29286" y="11336"/>
                  <a:pt x="29344" y="11186"/>
                  <a:pt x="29354" y="11025"/>
                </a:cubicBezTo>
                <a:lnTo>
                  <a:pt x="29354" y="11025"/>
                </a:lnTo>
                <a:cubicBezTo>
                  <a:pt x="29251" y="11129"/>
                  <a:pt x="29136" y="11233"/>
                  <a:pt x="29023" y="11336"/>
                </a:cubicBezTo>
                <a:cubicBezTo>
                  <a:pt x="28981" y="11368"/>
                  <a:pt x="28940" y="11398"/>
                  <a:pt x="28888" y="11398"/>
                </a:cubicBezTo>
                <a:cubicBezTo>
                  <a:pt x="28795" y="11398"/>
                  <a:pt x="28774" y="11253"/>
                  <a:pt x="28826" y="11181"/>
                </a:cubicBezTo>
                <a:cubicBezTo>
                  <a:pt x="28878" y="11108"/>
                  <a:pt x="28971" y="11067"/>
                  <a:pt x="29044" y="11015"/>
                </a:cubicBezTo>
                <a:cubicBezTo>
                  <a:pt x="29116" y="10963"/>
                  <a:pt x="29178" y="10860"/>
                  <a:pt x="29147" y="10777"/>
                </a:cubicBezTo>
                <a:lnTo>
                  <a:pt x="29147" y="10777"/>
                </a:lnTo>
                <a:cubicBezTo>
                  <a:pt x="29064" y="10788"/>
                  <a:pt x="28991" y="10797"/>
                  <a:pt x="28919" y="10797"/>
                </a:cubicBezTo>
                <a:cubicBezTo>
                  <a:pt x="29085" y="10705"/>
                  <a:pt x="29230" y="10560"/>
                  <a:pt x="29313" y="10383"/>
                </a:cubicBezTo>
                <a:lnTo>
                  <a:pt x="29313" y="10383"/>
                </a:lnTo>
                <a:cubicBezTo>
                  <a:pt x="29178" y="10466"/>
                  <a:pt x="29023" y="10528"/>
                  <a:pt x="28857" y="10570"/>
                </a:cubicBezTo>
                <a:cubicBezTo>
                  <a:pt x="28898" y="10435"/>
                  <a:pt x="28981" y="10321"/>
                  <a:pt x="29085" y="10249"/>
                </a:cubicBezTo>
                <a:cubicBezTo>
                  <a:pt x="29023" y="10217"/>
                  <a:pt x="28950" y="10197"/>
                  <a:pt x="28878" y="10166"/>
                </a:cubicBezTo>
                <a:cubicBezTo>
                  <a:pt x="28961" y="10083"/>
                  <a:pt x="29074" y="10031"/>
                  <a:pt x="29189" y="9989"/>
                </a:cubicBezTo>
                <a:cubicBezTo>
                  <a:pt x="29168" y="9969"/>
                  <a:pt x="29189" y="9927"/>
                  <a:pt x="29209" y="9906"/>
                </a:cubicBezTo>
                <a:cubicBezTo>
                  <a:pt x="29313" y="9782"/>
                  <a:pt x="29417" y="9648"/>
                  <a:pt x="29520" y="9523"/>
                </a:cubicBezTo>
                <a:cubicBezTo>
                  <a:pt x="29503" y="9522"/>
                  <a:pt x="29486" y="9521"/>
                  <a:pt x="29468" y="9521"/>
                </a:cubicBezTo>
                <a:cubicBezTo>
                  <a:pt x="29394" y="9521"/>
                  <a:pt x="29320" y="9538"/>
                  <a:pt x="29251" y="9576"/>
                </a:cubicBezTo>
                <a:lnTo>
                  <a:pt x="29251" y="9576"/>
                </a:lnTo>
                <a:cubicBezTo>
                  <a:pt x="29418" y="9466"/>
                  <a:pt x="29508" y="9263"/>
                  <a:pt x="29479" y="9077"/>
                </a:cubicBezTo>
                <a:lnTo>
                  <a:pt x="29479" y="9077"/>
                </a:lnTo>
                <a:cubicBezTo>
                  <a:pt x="29323" y="9233"/>
                  <a:pt x="29157" y="9399"/>
                  <a:pt x="29002" y="9565"/>
                </a:cubicBezTo>
                <a:cubicBezTo>
                  <a:pt x="28846" y="9503"/>
                  <a:pt x="28929" y="9275"/>
                  <a:pt x="29044" y="9150"/>
                </a:cubicBezTo>
                <a:cubicBezTo>
                  <a:pt x="29157" y="9036"/>
                  <a:pt x="29292" y="8850"/>
                  <a:pt x="29178" y="8736"/>
                </a:cubicBezTo>
                <a:lnTo>
                  <a:pt x="29178" y="8736"/>
                </a:lnTo>
                <a:cubicBezTo>
                  <a:pt x="29106" y="8787"/>
                  <a:pt x="29044" y="8829"/>
                  <a:pt x="28981" y="8881"/>
                </a:cubicBezTo>
                <a:cubicBezTo>
                  <a:pt x="29074" y="8757"/>
                  <a:pt x="29074" y="8570"/>
                  <a:pt x="28991" y="8446"/>
                </a:cubicBezTo>
                <a:lnTo>
                  <a:pt x="28991" y="8446"/>
                </a:lnTo>
                <a:cubicBezTo>
                  <a:pt x="28908" y="8559"/>
                  <a:pt x="28816" y="8684"/>
                  <a:pt x="28722" y="8798"/>
                </a:cubicBezTo>
                <a:cubicBezTo>
                  <a:pt x="28672" y="8864"/>
                  <a:pt x="28603" y="8937"/>
                  <a:pt x="28529" y="8937"/>
                </a:cubicBezTo>
                <a:cubicBezTo>
                  <a:pt x="28511" y="8937"/>
                  <a:pt x="28492" y="8933"/>
                  <a:pt x="28473" y="8922"/>
                </a:cubicBezTo>
                <a:cubicBezTo>
                  <a:pt x="28370" y="8870"/>
                  <a:pt x="28411" y="8725"/>
                  <a:pt x="28453" y="8632"/>
                </a:cubicBezTo>
                <a:cubicBezTo>
                  <a:pt x="28567" y="8384"/>
                  <a:pt x="28680" y="8135"/>
                  <a:pt x="28805" y="7886"/>
                </a:cubicBezTo>
                <a:lnTo>
                  <a:pt x="28805" y="7886"/>
                </a:lnTo>
                <a:cubicBezTo>
                  <a:pt x="28712" y="7907"/>
                  <a:pt x="28618" y="7928"/>
                  <a:pt x="28535" y="7948"/>
                </a:cubicBezTo>
                <a:cubicBezTo>
                  <a:pt x="28598" y="7803"/>
                  <a:pt x="28650" y="7638"/>
                  <a:pt x="28671" y="7482"/>
                </a:cubicBezTo>
                <a:lnTo>
                  <a:pt x="28671" y="7482"/>
                </a:lnTo>
                <a:cubicBezTo>
                  <a:pt x="28577" y="7555"/>
                  <a:pt x="28473" y="7638"/>
                  <a:pt x="28380" y="7710"/>
                </a:cubicBezTo>
                <a:cubicBezTo>
                  <a:pt x="28370" y="7606"/>
                  <a:pt x="28307" y="7513"/>
                  <a:pt x="28235" y="7440"/>
                </a:cubicBezTo>
                <a:cubicBezTo>
                  <a:pt x="28183" y="7648"/>
                  <a:pt x="28152" y="7855"/>
                  <a:pt x="28132" y="8073"/>
                </a:cubicBezTo>
                <a:lnTo>
                  <a:pt x="27945" y="7700"/>
                </a:lnTo>
                <a:lnTo>
                  <a:pt x="27945" y="7700"/>
                </a:lnTo>
                <a:cubicBezTo>
                  <a:pt x="27966" y="7866"/>
                  <a:pt x="27987" y="8041"/>
                  <a:pt x="28007" y="8207"/>
                </a:cubicBezTo>
                <a:cubicBezTo>
                  <a:pt x="27925" y="8157"/>
                  <a:pt x="27868" y="8081"/>
                  <a:pt x="27838" y="7995"/>
                </a:cubicBezTo>
                <a:lnTo>
                  <a:pt x="27838" y="7995"/>
                </a:lnTo>
                <a:cubicBezTo>
                  <a:pt x="27867" y="8118"/>
                  <a:pt x="27878" y="8242"/>
                  <a:pt x="27852" y="8373"/>
                </a:cubicBezTo>
                <a:cubicBezTo>
                  <a:pt x="27821" y="8290"/>
                  <a:pt x="27779" y="8218"/>
                  <a:pt x="27748" y="8145"/>
                </a:cubicBezTo>
                <a:lnTo>
                  <a:pt x="27748" y="8145"/>
                </a:lnTo>
                <a:cubicBezTo>
                  <a:pt x="27665" y="8259"/>
                  <a:pt x="27676" y="8435"/>
                  <a:pt x="27769" y="8529"/>
                </a:cubicBezTo>
                <a:cubicBezTo>
                  <a:pt x="27706" y="8482"/>
                  <a:pt x="27621" y="8459"/>
                  <a:pt x="27538" y="8459"/>
                </a:cubicBezTo>
                <a:cubicBezTo>
                  <a:pt x="27511" y="8459"/>
                  <a:pt x="27484" y="8461"/>
                  <a:pt x="27458" y="8467"/>
                </a:cubicBezTo>
                <a:cubicBezTo>
                  <a:pt x="27499" y="8674"/>
                  <a:pt x="27582" y="8870"/>
                  <a:pt x="27717" y="9036"/>
                </a:cubicBezTo>
                <a:cubicBezTo>
                  <a:pt x="27655" y="9036"/>
                  <a:pt x="27593" y="9005"/>
                  <a:pt x="27541" y="8964"/>
                </a:cubicBezTo>
                <a:lnTo>
                  <a:pt x="27541" y="8964"/>
                </a:lnTo>
                <a:cubicBezTo>
                  <a:pt x="27769" y="9233"/>
                  <a:pt x="27810" y="9648"/>
                  <a:pt x="27644" y="9959"/>
                </a:cubicBezTo>
                <a:lnTo>
                  <a:pt x="27582" y="9710"/>
                </a:lnTo>
                <a:cubicBezTo>
                  <a:pt x="27551" y="9834"/>
                  <a:pt x="27520" y="9969"/>
                  <a:pt x="27499" y="10093"/>
                </a:cubicBezTo>
                <a:cubicBezTo>
                  <a:pt x="27375" y="9969"/>
                  <a:pt x="27251" y="9855"/>
                  <a:pt x="27126" y="9731"/>
                </a:cubicBezTo>
                <a:lnTo>
                  <a:pt x="27126" y="9731"/>
                </a:lnTo>
                <a:cubicBezTo>
                  <a:pt x="27168" y="9865"/>
                  <a:pt x="27158" y="10010"/>
                  <a:pt x="27096" y="10145"/>
                </a:cubicBezTo>
                <a:cubicBezTo>
                  <a:pt x="27199" y="10311"/>
                  <a:pt x="27261" y="10362"/>
                  <a:pt x="27365" y="10528"/>
                </a:cubicBezTo>
                <a:cubicBezTo>
                  <a:pt x="27342" y="10627"/>
                  <a:pt x="27242" y="10692"/>
                  <a:pt x="27146" y="10692"/>
                </a:cubicBezTo>
                <a:cubicBezTo>
                  <a:pt x="27110" y="10692"/>
                  <a:pt x="27074" y="10683"/>
                  <a:pt x="27043" y="10663"/>
                </a:cubicBezTo>
                <a:lnTo>
                  <a:pt x="27043" y="10663"/>
                </a:lnTo>
                <a:cubicBezTo>
                  <a:pt x="27085" y="10756"/>
                  <a:pt x="27023" y="10860"/>
                  <a:pt x="26971" y="10953"/>
                </a:cubicBezTo>
                <a:cubicBezTo>
                  <a:pt x="26930" y="11036"/>
                  <a:pt x="26898" y="11170"/>
                  <a:pt x="26971" y="11233"/>
                </a:cubicBezTo>
                <a:cubicBezTo>
                  <a:pt x="27013" y="11253"/>
                  <a:pt x="27054" y="11264"/>
                  <a:pt x="27096" y="11274"/>
                </a:cubicBezTo>
                <a:cubicBezTo>
                  <a:pt x="27241" y="11306"/>
                  <a:pt x="27375" y="11378"/>
                  <a:pt x="27489" y="11492"/>
                </a:cubicBezTo>
                <a:cubicBezTo>
                  <a:pt x="27393" y="11532"/>
                  <a:pt x="27291" y="11547"/>
                  <a:pt x="27187" y="11547"/>
                </a:cubicBezTo>
                <a:cubicBezTo>
                  <a:pt x="27157" y="11547"/>
                  <a:pt x="27126" y="11546"/>
                  <a:pt x="27096" y="11543"/>
                </a:cubicBezTo>
                <a:lnTo>
                  <a:pt x="27096" y="11543"/>
                </a:lnTo>
                <a:cubicBezTo>
                  <a:pt x="27158" y="11626"/>
                  <a:pt x="27230" y="11699"/>
                  <a:pt x="27324" y="11761"/>
                </a:cubicBezTo>
                <a:cubicBezTo>
                  <a:pt x="27168" y="11751"/>
                  <a:pt x="27013" y="11751"/>
                  <a:pt x="26857" y="11741"/>
                </a:cubicBezTo>
                <a:lnTo>
                  <a:pt x="26857" y="11741"/>
                </a:lnTo>
                <a:cubicBezTo>
                  <a:pt x="27023" y="11875"/>
                  <a:pt x="27199" y="11989"/>
                  <a:pt x="27386" y="12082"/>
                </a:cubicBezTo>
                <a:lnTo>
                  <a:pt x="27375" y="12082"/>
                </a:lnTo>
                <a:cubicBezTo>
                  <a:pt x="27448" y="12124"/>
                  <a:pt x="27499" y="12197"/>
                  <a:pt x="27531" y="12269"/>
                </a:cubicBezTo>
                <a:cubicBezTo>
                  <a:pt x="27551" y="12342"/>
                  <a:pt x="27572" y="12425"/>
                  <a:pt x="27531" y="12497"/>
                </a:cubicBezTo>
                <a:cubicBezTo>
                  <a:pt x="27510" y="12517"/>
                  <a:pt x="27469" y="12538"/>
                  <a:pt x="27437" y="12538"/>
                </a:cubicBezTo>
                <a:cubicBezTo>
                  <a:pt x="27448" y="12570"/>
                  <a:pt x="27448" y="12590"/>
                  <a:pt x="27437" y="12621"/>
                </a:cubicBezTo>
                <a:cubicBezTo>
                  <a:pt x="27416" y="12665"/>
                  <a:pt x="27363" y="12683"/>
                  <a:pt x="27313" y="12683"/>
                </a:cubicBezTo>
                <a:cubicBezTo>
                  <a:pt x="27291" y="12683"/>
                  <a:pt x="27269" y="12680"/>
                  <a:pt x="27251" y="12673"/>
                </a:cubicBezTo>
                <a:cubicBezTo>
                  <a:pt x="27178" y="12653"/>
                  <a:pt x="27126" y="12590"/>
                  <a:pt x="27085" y="12538"/>
                </a:cubicBezTo>
                <a:lnTo>
                  <a:pt x="27085" y="12538"/>
                </a:lnTo>
                <a:cubicBezTo>
                  <a:pt x="27085" y="12600"/>
                  <a:pt x="27085" y="12653"/>
                  <a:pt x="27096" y="12715"/>
                </a:cubicBezTo>
                <a:cubicBezTo>
                  <a:pt x="26981" y="12632"/>
                  <a:pt x="26898" y="12538"/>
                  <a:pt x="26826" y="12435"/>
                </a:cubicBezTo>
                <a:lnTo>
                  <a:pt x="26826" y="12435"/>
                </a:lnTo>
                <a:cubicBezTo>
                  <a:pt x="26836" y="12497"/>
                  <a:pt x="26857" y="12559"/>
                  <a:pt x="26868" y="12632"/>
                </a:cubicBezTo>
                <a:cubicBezTo>
                  <a:pt x="26733" y="12559"/>
                  <a:pt x="26587" y="12528"/>
                  <a:pt x="26442" y="12528"/>
                </a:cubicBezTo>
                <a:cubicBezTo>
                  <a:pt x="26567" y="12600"/>
                  <a:pt x="26640" y="12735"/>
                  <a:pt x="26650" y="12881"/>
                </a:cubicBezTo>
                <a:cubicBezTo>
                  <a:pt x="26826" y="12901"/>
                  <a:pt x="26992" y="13005"/>
                  <a:pt x="27116" y="13129"/>
                </a:cubicBezTo>
                <a:cubicBezTo>
                  <a:pt x="27085" y="13171"/>
                  <a:pt x="27054" y="13222"/>
                  <a:pt x="27033" y="13274"/>
                </a:cubicBezTo>
                <a:cubicBezTo>
                  <a:pt x="26940" y="13243"/>
                  <a:pt x="26847" y="13222"/>
                  <a:pt x="26753" y="13201"/>
                </a:cubicBezTo>
                <a:lnTo>
                  <a:pt x="26753" y="13201"/>
                </a:lnTo>
                <a:cubicBezTo>
                  <a:pt x="26909" y="13254"/>
                  <a:pt x="26940" y="13481"/>
                  <a:pt x="26826" y="13585"/>
                </a:cubicBezTo>
                <a:cubicBezTo>
                  <a:pt x="26848" y="13579"/>
                  <a:pt x="26870" y="13577"/>
                  <a:pt x="26893" y="13577"/>
                </a:cubicBezTo>
                <a:cubicBezTo>
                  <a:pt x="27031" y="13577"/>
                  <a:pt x="27173" y="13680"/>
                  <a:pt x="27209" y="13823"/>
                </a:cubicBezTo>
                <a:cubicBezTo>
                  <a:pt x="27251" y="13979"/>
                  <a:pt x="27137" y="14165"/>
                  <a:pt x="26971" y="14196"/>
                </a:cubicBezTo>
                <a:cubicBezTo>
                  <a:pt x="26981" y="14294"/>
                  <a:pt x="26888" y="14383"/>
                  <a:pt x="26800" y="14383"/>
                </a:cubicBezTo>
                <a:cubicBezTo>
                  <a:pt x="26795" y="14383"/>
                  <a:pt x="26790" y="14383"/>
                  <a:pt x="26785" y="14383"/>
                </a:cubicBezTo>
                <a:lnTo>
                  <a:pt x="26785" y="14383"/>
                </a:lnTo>
                <a:cubicBezTo>
                  <a:pt x="26868" y="14476"/>
                  <a:pt x="26868" y="14631"/>
                  <a:pt x="26774" y="14714"/>
                </a:cubicBezTo>
                <a:cubicBezTo>
                  <a:pt x="26691" y="14652"/>
                  <a:pt x="26650" y="14528"/>
                  <a:pt x="26681" y="14424"/>
                </a:cubicBezTo>
                <a:lnTo>
                  <a:pt x="26681" y="14424"/>
                </a:lnTo>
                <a:cubicBezTo>
                  <a:pt x="26640" y="14486"/>
                  <a:pt x="26577" y="14538"/>
                  <a:pt x="26505" y="14559"/>
                </a:cubicBezTo>
                <a:cubicBezTo>
                  <a:pt x="26505" y="14435"/>
                  <a:pt x="26505" y="14310"/>
                  <a:pt x="26495" y="14175"/>
                </a:cubicBezTo>
                <a:cubicBezTo>
                  <a:pt x="26442" y="14185"/>
                  <a:pt x="26404" y="14254"/>
                  <a:pt x="26419" y="14299"/>
                </a:cubicBezTo>
                <a:lnTo>
                  <a:pt x="26419" y="14299"/>
                </a:lnTo>
                <a:cubicBezTo>
                  <a:pt x="26388" y="14257"/>
                  <a:pt x="26335" y="14236"/>
                  <a:pt x="26280" y="14236"/>
                </a:cubicBezTo>
                <a:cubicBezTo>
                  <a:pt x="26226" y="14236"/>
                  <a:pt x="26170" y="14257"/>
                  <a:pt x="26132" y="14300"/>
                </a:cubicBezTo>
                <a:cubicBezTo>
                  <a:pt x="26235" y="14455"/>
                  <a:pt x="26350" y="14631"/>
                  <a:pt x="26380" y="14818"/>
                </a:cubicBezTo>
                <a:cubicBezTo>
                  <a:pt x="26422" y="15004"/>
                  <a:pt x="26370" y="15222"/>
                  <a:pt x="26204" y="15336"/>
                </a:cubicBezTo>
                <a:cubicBezTo>
                  <a:pt x="26163" y="15191"/>
                  <a:pt x="26163" y="15036"/>
                  <a:pt x="26214" y="14891"/>
                </a:cubicBezTo>
                <a:lnTo>
                  <a:pt x="26214" y="14891"/>
                </a:lnTo>
                <a:cubicBezTo>
                  <a:pt x="26122" y="14974"/>
                  <a:pt x="26039" y="15046"/>
                  <a:pt x="25956" y="15119"/>
                </a:cubicBezTo>
                <a:cubicBezTo>
                  <a:pt x="25986" y="14974"/>
                  <a:pt x="26018" y="14818"/>
                  <a:pt x="26028" y="14673"/>
                </a:cubicBezTo>
                <a:cubicBezTo>
                  <a:pt x="25977" y="14673"/>
                  <a:pt x="25924" y="14714"/>
                  <a:pt x="25894" y="14756"/>
                </a:cubicBezTo>
                <a:cubicBezTo>
                  <a:pt x="25894" y="14621"/>
                  <a:pt x="25769" y="14497"/>
                  <a:pt x="25634" y="14497"/>
                </a:cubicBezTo>
                <a:cubicBezTo>
                  <a:pt x="25613" y="14610"/>
                  <a:pt x="25604" y="14735"/>
                  <a:pt x="25613" y="14849"/>
                </a:cubicBezTo>
                <a:cubicBezTo>
                  <a:pt x="25588" y="14865"/>
                  <a:pt x="25554" y="14872"/>
                  <a:pt x="25519" y="14872"/>
                </a:cubicBezTo>
                <a:cubicBezTo>
                  <a:pt x="25504" y="14872"/>
                  <a:pt x="25489" y="14871"/>
                  <a:pt x="25475" y="14868"/>
                </a:cubicBezTo>
                <a:lnTo>
                  <a:pt x="25475" y="14868"/>
                </a:lnTo>
                <a:cubicBezTo>
                  <a:pt x="25635" y="14929"/>
                  <a:pt x="25767" y="15053"/>
                  <a:pt x="25841" y="15202"/>
                </a:cubicBezTo>
                <a:cubicBezTo>
                  <a:pt x="25779" y="15202"/>
                  <a:pt x="25707" y="15202"/>
                  <a:pt x="25645" y="15211"/>
                </a:cubicBezTo>
                <a:cubicBezTo>
                  <a:pt x="25686" y="15264"/>
                  <a:pt x="25728" y="15315"/>
                  <a:pt x="25779" y="15367"/>
                </a:cubicBezTo>
                <a:cubicBezTo>
                  <a:pt x="25634" y="15336"/>
                  <a:pt x="25500" y="15294"/>
                  <a:pt x="25365" y="15264"/>
                </a:cubicBezTo>
                <a:lnTo>
                  <a:pt x="25365" y="15264"/>
                </a:lnTo>
                <a:cubicBezTo>
                  <a:pt x="25381" y="15504"/>
                  <a:pt x="25626" y="15688"/>
                  <a:pt x="25865" y="15688"/>
                </a:cubicBezTo>
                <a:cubicBezTo>
                  <a:pt x="25936" y="15688"/>
                  <a:pt x="26006" y="15672"/>
                  <a:pt x="26069" y="15637"/>
                </a:cubicBezTo>
                <a:lnTo>
                  <a:pt x="26069" y="15637"/>
                </a:lnTo>
                <a:cubicBezTo>
                  <a:pt x="26028" y="15720"/>
                  <a:pt x="25986" y="15802"/>
                  <a:pt x="25945" y="15895"/>
                </a:cubicBezTo>
                <a:cubicBezTo>
                  <a:pt x="26122" y="15916"/>
                  <a:pt x="26359" y="15999"/>
                  <a:pt x="26329" y="16175"/>
                </a:cubicBezTo>
                <a:cubicBezTo>
                  <a:pt x="26308" y="16289"/>
                  <a:pt x="26184" y="16351"/>
                  <a:pt x="26090" y="16413"/>
                </a:cubicBezTo>
                <a:cubicBezTo>
                  <a:pt x="25997" y="16486"/>
                  <a:pt x="25924" y="16631"/>
                  <a:pt x="26007" y="16703"/>
                </a:cubicBezTo>
                <a:cubicBezTo>
                  <a:pt x="25922" y="16681"/>
                  <a:pt x="25837" y="16669"/>
                  <a:pt x="25747" y="16669"/>
                </a:cubicBezTo>
                <a:cubicBezTo>
                  <a:pt x="25717" y="16669"/>
                  <a:pt x="25686" y="16670"/>
                  <a:pt x="25655" y="16673"/>
                </a:cubicBezTo>
                <a:cubicBezTo>
                  <a:pt x="25655" y="16786"/>
                  <a:pt x="25676" y="16901"/>
                  <a:pt x="25728" y="17004"/>
                </a:cubicBezTo>
                <a:cubicBezTo>
                  <a:pt x="25634" y="17014"/>
                  <a:pt x="25541" y="17014"/>
                  <a:pt x="25448" y="17025"/>
                </a:cubicBezTo>
                <a:cubicBezTo>
                  <a:pt x="25583" y="17232"/>
                  <a:pt x="25728" y="17429"/>
                  <a:pt x="25883" y="17615"/>
                </a:cubicBezTo>
                <a:lnTo>
                  <a:pt x="25666" y="17585"/>
                </a:lnTo>
                <a:lnTo>
                  <a:pt x="25666" y="17585"/>
                </a:lnTo>
                <a:cubicBezTo>
                  <a:pt x="25749" y="17750"/>
                  <a:pt x="25841" y="17926"/>
                  <a:pt x="25935" y="18092"/>
                </a:cubicBezTo>
                <a:lnTo>
                  <a:pt x="25696" y="18092"/>
                </a:lnTo>
                <a:cubicBezTo>
                  <a:pt x="25821" y="18268"/>
                  <a:pt x="25945" y="18476"/>
                  <a:pt x="25904" y="18683"/>
                </a:cubicBezTo>
                <a:cubicBezTo>
                  <a:pt x="25876" y="18821"/>
                  <a:pt x="25724" y="18927"/>
                  <a:pt x="25596" y="18927"/>
                </a:cubicBezTo>
                <a:cubicBezTo>
                  <a:pt x="25531" y="18927"/>
                  <a:pt x="25472" y="18900"/>
                  <a:pt x="25438" y="18838"/>
                </a:cubicBezTo>
                <a:cubicBezTo>
                  <a:pt x="25406" y="18787"/>
                  <a:pt x="25396" y="18724"/>
                  <a:pt x="25365" y="18683"/>
                </a:cubicBezTo>
                <a:cubicBezTo>
                  <a:pt x="25282" y="18548"/>
                  <a:pt x="25023" y="18559"/>
                  <a:pt x="25013" y="18403"/>
                </a:cubicBezTo>
                <a:lnTo>
                  <a:pt x="25013" y="18403"/>
                </a:lnTo>
                <a:cubicBezTo>
                  <a:pt x="25199" y="18476"/>
                  <a:pt x="25396" y="18559"/>
                  <a:pt x="25583" y="18642"/>
                </a:cubicBezTo>
                <a:cubicBezTo>
                  <a:pt x="25489" y="18527"/>
                  <a:pt x="25406" y="18423"/>
                  <a:pt x="25323" y="18310"/>
                </a:cubicBezTo>
                <a:lnTo>
                  <a:pt x="25323" y="18310"/>
                </a:lnTo>
                <a:cubicBezTo>
                  <a:pt x="25406" y="18320"/>
                  <a:pt x="25500" y="18351"/>
                  <a:pt x="25572" y="18403"/>
                </a:cubicBezTo>
                <a:cubicBezTo>
                  <a:pt x="25541" y="18372"/>
                  <a:pt x="25500" y="18341"/>
                  <a:pt x="25468" y="18310"/>
                </a:cubicBezTo>
                <a:cubicBezTo>
                  <a:pt x="25551" y="18216"/>
                  <a:pt x="25613" y="18103"/>
                  <a:pt x="25634" y="17978"/>
                </a:cubicBezTo>
                <a:cubicBezTo>
                  <a:pt x="25551" y="17926"/>
                  <a:pt x="25468" y="17885"/>
                  <a:pt x="25386" y="17833"/>
                </a:cubicBezTo>
                <a:cubicBezTo>
                  <a:pt x="25438" y="17750"/>
                  <a:pt x="25479" y="17668"/>
                  <a:pt x="25521" y="17585"/>
                </a:cubicBezTo>
                <a:cubicBezTo>
                  <a:pt x="25396" y="17543"/>
                  <a:pt x="25272" y="17491"/>
                  <a:pt x="25137" y="17440"/>
                </a:cubicBezTo>
                <a:cubicBezTo>
                  <a:pt x="25148" y="17367"/>
                  <a:pt x="25148" y="17295"/>
                  <a:pt x="25158" y="17222"/>
                </a:cubicBezTo>
                <a:cubicBezTo>
                  <a:pt x="25013" y="17180"/>
                  <a:pt x="24878" y="17149"/>
                  <a:pt x="24733" y="17118"/>
                </a:cubicBezTo>
                <a:cubicBezTo>
                  <a:pt x="24805" y="17025"/>
                  <a:pt x="24899" y="16952"/>
                  <a:pt x="25003" y="16911"/>
                </a:cubicBezTo>
                <a:lnTo>
                  <a:pt x="24785" y="16662"/>
                </a:lnTo>
                <a:cubicBezTo>
                  <a:pt x="24940" y="16569"/>
                  <a:pt x="25116" y="16528"/>
                  <a:pt x="25293" y="16517"/>
                </a:cubicBezTo>
                <a:cubicBezTo>
                  <a:pt x="25261" y="16362"/>
                  <a:pt x="25282" y="16185"/>
                  <a:pt x="25344" y="16040"/>
                </a:cubicBezTo>
                <a:lnTo>
                  <a:pt x="25344" y="16040"/>
                </a:lnTo>
                <a:cubicBezTo>
                  <a:pt x="25282" y="16155"/>
                  <a:pt x="25199" y="16268"/>
                  <a:pt x="25085" y="16321"/>
                </a:cubicBezTo>
                <a:cubicBezTo>
                  <a:pt x="25047" y="16339"/>
                  <a:pt x="25004" y="16348"/>
                  <a:pt x="24960" y="16348"/>
                </a:cubicBezTo>
                <a:cubicBezTo>
                  <a:pt x="24835" y="16348"/>
                  <a:pt x="24707" y="16277"/>
                  <a:pt x="24692" y="16155"/>
                </a:cubicBezTo>
                <a:cubicBezTo>
                  <a:pt x="24785" y="16113"/>
                  <a:pt x="24878" y="16072"/>
                  <a:pt x="24920" y="15989"/>
                </a:cubicBezTo>
                <a:cubicBezTo>
                  <a:pt x="24971" y="15895"/>
                  <a:pt x="24930" y="15761"/>
                  <a:pt x="24826" y="15750"/>
                </a:cubicBezTo>
                <a:cubicBezTo>
                  <a:pt x="24950" y="15688"/>
                  <a:pt x="25044" y="15554"/>
                  <a:pt x="25054" y="15409"/>
                </a:cubicBezTo>
                <a:lnTo>
                  <a:pt x="25054" y="15409"/>
                </a:lnTo>
                <a:cubicBezTo>
                  <a:pt x="24952" y="15459"/>
                  <a:pt x="24870" y="15561"/>
                  <a:pt x="24798" y="15663"/>
                </a:cubicBezTo>
                <a:lnTo>
                  <a:pt x="24798" y="15663"/>
                </a:lnTo>
                <a:cubicBezTo>
                  <a:pt x="24803" y="15653"/>
                  <a:pt x="24795" y="15635"/>
                  <a:pt x="24795" y="15626"/>
                </a:cubicBezTo>
                <a:cubicBezTo>
                  <a:pt x="24702" y="15688"/>
                  <a:pt x="24598" y="15730"/>
                  <a:pt x="24494" y="15761"/>
                </a:cubicBezTo>
                <a:lnTo>
                  <a:pt x="24526" y="15481"/>
                </a:lnTo>
                <a:lnTo>
                  <a:pt x="24526" y="15481"/>
                </a:lnTo>
                <a:cubicBezTo>
                  <a:pt x="24360" y="15533"/>
                  <a:pt x="24204" y="15595"/>
                  <a:pt x="24039" y="15657"/>
                </a:cubicBezTo>
                <a:cubicBezTo>
                  <a:pt x="24029" y="15616"/>
                  <a:pt x="24039" y="15575"/>
                  <a:pt x="24070" y="15543"/>
                </a:cubicBezTo>
                <a:lnTo>
                  <a:pt x="24070" y="15543"/>
                </a:lnTo>
                <a:cubicBezTo>
                  <a:pt x="24051" y="15549"/>
                  <a:pt x="24032" y="15552"/>
                  <a:pt x="24013" y="15552"/>
                </a:cubicBezTo>
                <a:cubicBezTo>
                  <a:pt x="23935" y="15552"/>
                  <a:pt x="23861" y="15504"/>
                  <a:pt x="23852" y="15429"/>
                </a:cubicBezTo>
                <a:cubicBezTo>
                  <a:pt x="23852" y="15347"/>
                  <a:pt x="23925" y="15284"/>
                  <a:pt x="24008" y="15274"/>
                </a:cubicBezTo>
                <a:cubicBezTo>
                  <a:pt x="24132" y="15160"/>
                  <a:pt x="24266" y="15046"/>
                  <a:pt x="24391" y="14932"/>
                </a:cubicBezTo>
                <a:cubicBezTo>
                  <a:pt x="24319" y="14932"/>
                  <a:pt x="24246" y="14942"/>
                  <a:pt x="24174" y="14942"/>
                </a:cubicBezTo>
                <a:cubicBezTo>
                  <a:pt x="24298" y="14859"/>
                  <a:pt x="24391" y="14725"/>
                  <a:pt x="24422" y="14580"/>
                </a:cubicBezTo>
                <a:lnTo>
                  <a:pt x="24422" y="14580"/>
                </a:lnTo>
                <a:cubicBezTo>
                  <a:pt x="24204" y="14683"/>
                  <a:pt x="23987" y="14776"/>
                  <a:pt x="23769" y="14880"/>
                </a:cubicBezTo>
                <a:cubicBezTo>
                  <a:pt x="23721" y="14898"/>
                  <a:pt x="23667" y="14916"/>
                  <a:pt x="23617" y="14916"/>
                </a:cubicBezTo>
                <a:cubicBezTo>
                  <a:pt x="23581" y="14916"/>
                  <a:pt x="23547" y="14906"/>
                  <a:pt x="23520" y="14880"/>
                </a:cubicBezTo>
                <a:cubicBezTo>
                  <a:pt x="23469" y="14818"/>
                  <a:pt x="23520" y="14714"/>
                  <a:pt x="23593" y="14683"/>
                </a:cubicBezTo>
                <a:cubicBezTo>
                  <a:pt x="23626" y="14665"/>
                  <a:pt x="23663" y="14659"/>
                  <a:pt x="23702" y="14659"/>
                </a:cubicBezTo>
                <a:cubicBezTo>
                  <a:pt x="23748" y="14659"/>
                  <a:pt x="23797" y="14667"/>
                  <a:pt x="23842" y="14673"/>
                </a:cubicBezTo>
                <a:cubicBezTo>
                  <a:pt x="23697" y="14610"/>
                  <a:pt x="23562" y="14518"/>
                  <a:pt x="23448" y="14414"/>
                </a:cubicBezTo>
                <a:lnTo>
                  <a:pt x="23976" y="14320"/>
                </a:lnTo>
                <a:lnTo>
                  <a:pt x="23852" y="14165"/>
                </a:lnTo>
                <a:cubicBezTo>
                  <a:pt x="23966" y="14092"/>
                  <a:pt x="24039" y="13968"/>
                  <a:pt x="24049" y="13834"/>
                </a:cubicBezTo>
                <a:lnTo>
                  <a:pt x="24049" y="13834"/>
                </a:lnTo>
                <a:cubicBezTo>
                  <a:pt x="23831" y="13927"/>
                  <a:pt x="23593" y="14000"/>
                  <a:pt x="23355" y="14062"/>
                </a:cubicBezTo>
                <a:cubicBezTo>
                  <a:pt x="23365" y="13979"/>
                  <a:pt x="23428" y="13906"/>
                  <a:pt x="23500" y="13885"/>
                </a:cubicBezTo>
                <a:cubicBezTo>
                  <a:pt x="23365" y="13875"/>
                  <a:pt x="23241" y="13802"/>
                  <a:pt x="23147" y="13709"/>
                </a:cubicBezTo>
                <a:cubicBezTo>
                  <a:pt x="23251" y="13699"/>
                  <a:pt x="23355" y="13699"/>
                  <a:pt x="23448" y="13689"/>
                </a:cubicBezTo>
                <a:cubicBezTo>
                  <a:pt x="23438" y="13627"/>
                  <a:pt x="23417" y="13564"/>
                  <a:pt x="23396" y="13491"/>
                </a:cubicBezTo>
                <a:lnTo>
                  <a:pt x="23396" y="13491"/>
                </a:lnTo>
                <a:cubicBezTo>
                  <a:pt x="23562" y="13523"/>
                  <a:pt x="23707" y="13585"/>
                  <a:pt x="23852" y="13668"/>
                </a:cubicBezTo>
                <a:cubicBezTo>
                  <a:pt x="23790" y="13523"/>
                  <a:pt x="23728" y="13378"/>
                  <a:pt x="23656" y="13233"/>
                </a:cubicBezTo>
                <a:lnTo>
                  <a:pt x="23656" y="13233"/>
                </a:lnTo>
                <a:cubicBezTo>
                  <a:pt x="23769" y="13284"/>
                  <a:pt x="23873" y="13357"/>
                  <a:pt x="23966" y="13450"/>
                </a:cubicBezTo>
                <a:lnTo>
                  <a:pt x="23904" y="13295"/>
                </a:lnTo>
                <a:lnTo>
                  <a:pt x="23904" y="13295"/>
                </a:lnTo>
                <a:cubicBezTo>
                  <a:pt x="24101" y="13346"/>
                  <a:pt x="24287" y="13409"/>
                  <a:pt x="24484" y="13471"/>
                </a:cubicBezTo>
                <a:cubicBezTo>
                  <a:pt x="24360" y="13388"/>
                  <a:pt x="24225" y="13222"/>
                  <a:pt x="24329" y="13118"/>
                </a:cubicBezTo>
                <a:cubicBezTo>
                  <a:pt x="24370" y="13077"/>
                  <a:pt x="24422" y="13067"/>
                  <a:pt x="24474" y="13056"/>
                </a:cubicBezTo>
                <a:cubicBezTo>
                  <a:pt x="24526" y="13053"/>
                  <a:pt x="24578" y="13050"/>
                  <a:pt x="24628" y="13050"/>
                </a:cubicBezTo>
                <a:cubicBezTo>
                  <a:pt x="24717" y="13050"/>
                  <a:pt x="24803" y="13057"/>
                  <a:pt x="24888" y="13077"/>
                </a:cubicBezTo>
                <a:cubicBezTo>
                  <a:pt x="24816" y="12996"/>
                  <a:pt x="24728" y="12930"/>
                  <a:pt x="24632" y="12894"/>
                </a:cubicBezTo>
                <a:lnTo>
                  <a:pt x="24632" y="12894"/>
                </a:lnTo>
                <a:cubicBezTo>
                  <a:pt x="24685" y="12911"/>
                  <a:pt x="24740" y="12924"/>
                  <a:pt x="24797" y="12924"/>
                </a:cubicBezTo>
                <a:cubicBezTo>
                  <a:pt x="24827" y="12924"/>
                  <a:pt x="24858" y="12920"/>
                  <a:pt x="24888" y="12911"/>
                </a:cubicBezTo>
                <a:cubicBezTo>
                  <a:pt x="24982" y="12870"/>
                  <a:pt x="25054" y="12745"/>
                  <a:pt x="24992" y="12663"/>
                </a:cubicBezTo>
                <a:lnTo>
                  <a:pt x="24992" y="12663"/>
                </a:lnTo>
                <a:cubicBezTo>
                  <a:pt x="24950" y="12694"/>
                  <a:pt x="24909" y="12715"/>
                  <a:pt x="24867" y="12745"/>
                </a:cubicBezTo>
                <a:cubicBezTo>
                  <a:pt x="24920" y="12704"/>
                  <a:pt x="24930" y="12611"/>
                  <a:pt x="24888" y="12559"/>
                </a:cubicBezTo>
                <a:cubicBezTo>
                  <a:pt x="24856" y="12526"/>
                  <a:pt x="24811" y="12506"/>
                  <a:pt x="24769" y="12506"/>
                </a:cubicBezTo>
                <a:cubicBezTo>
                  <a:pt x="24744" y="12506"/>
                  <a:pt x="24721" y="12513"/>
                  <a:pt x="24702" y="12528"/>
                </a:cubicBezTo>
                <a:cubicBezTo>
                  <a:pt x="24671" y="12559"/>
                  <a:pt x="24650" y="12580"/>
                  <a:pt x="24630" y="12611"/>
                </a:cubicBezTo>
                <a:cubicBezTo>
                  <a:pt x="24523" y="12750"/>
                  <a:pt x="24350" y="12820"/>
                  <a:pt x="24178" y="12820"/>
                </a:cubicBezTo>
                <a:cubicBezTo>
                  <a:pt x="24016" y="12820"/>
                  <a:pt x="23854" y="12757"/>
                  <a:pt x="23748" y="12632"/>
                </a:cubicBezTo>
                <a:lnTo>
                  <a:pt x="23748" y="12632"/>
                </a:lnTo>
                <a:cubicBezTo>
                  <a:pt x="23821" y="12653"/>
                  <a:pt x="23904" y="12683"/>
                  <a:pt x="23976" y="12715"/>
                </a:cubicBezTo>
                <a:cubicBezTo>
                  <a:pt x="23904" y="12621"/>
                  <a:pt x="23831" y="12528"/>
                  <a:pt x="23769" y="12435"/>
                </a:cubicBezTo>
                <a:lnTo>
                  <a:pt x="23769" y="12435"/>
                </a:lnTo>
                <a:cubicBezTo>
                  <a:pt x="23914" y="12476"/>
                  <a:pt x="24080" y="12487"/>
                  <a:pt x="24236" y="12487"/>
                </a:cubicBezTo>
                <a:lnTo>
                  <a:pt x="24111" y="12269"/>
                </a:lnTo>
                <a:cubicBezTo>
                  <a:pt x="24287" y="12238"/>
                  <a:pt x="24474" y="12197"/>
                  <a:pt x="24660" y="12165"/>
                </a:cubicBezTo>
                <a:cubicBezTo>
                  <a:pt x="24577" y="12155"/>
                  <a:pt x="24494" y="12155"/>
                  <a:pt x="24412" y="12144"/>
                </a:cubicBezTo>
                <a:cubicBezTo>
                  <a:pt x="24588" y="12135"/>
                  <a:pt x="24754" y="12072"/>
                  <a:pt x="24888" y="11979"/>
                </a:cubicBezTo>
                <a:cubicBezTo>
                  <a:pt x="24860" y="11962"/>
                  <a:pt x="24829" y="11954"/>
                  <a:pt x="24799" y="11954"/>
                </a:cubicBezTo>
                <a:cubicBezTo>
                  <a:pt x="24775" y="11954"/>
                  <a:pt x="24752" y="11959"/>
                  <a:pt x="24733" y="11969"/>
                </a:cubicBezTo>
                <a:cubicBezTo>
                  <a:pt x="24805" y="11907"/>
                  <a:pt x="24847" y="11803"/>
                  <a:pt x="24826" y="11699"/>
                </a:cubicBezTo>
                <a:cubicBezTo>
                  <a:pt x="24813" y="11698"/>
                  <a:pt x="24800" y="11698"/>
                  <a:pt x="24787" y="11698"/>
                </a:cubicBezTo>
                <a:cubicBezTo>
                  <a:pt x="24676" y="11698"/>
                  <a:pt x="24569" y="11739"/>
                  <a:pt x="24494" y="11813"/>
                </a:cubicBezTo>
                <a:cubicBezTo>
                  <a:pt x="24567" y="11720"/>
                  <a:pt x="24598" y="11606"/>
                  <a:pt x="24598" y="11492"/>
                </a:cubicBezTo>
                <a:lnTo>
                  <a:pt x="24598" y="11492"/>
                </a:lnTo>
                <a:cubicBezTo>
                  <a:pt x="24484" y="11523"/>
                  <a:pt x="24370" y="11596"/>
                  <a:pt x="24287" y="11679"/>
                </a:cubicBezTo>
                <a:cubicBezTo>
                  <a:pt x="24266" y="11606"/>
                  <a:pt x="24257" y="11534"/>
                  <a:pt x="24246" y="11451"/>
                </a:cubicBezTo>
                <a:cubicBezTo>
                  <a:pt x="24131" y="11629"/>
                  <a:pt x="23923" y="11729"/>
                  <a:pt x="23716" y="11729"/>
                </a:cubicBezTo>
                <a:cubicBezTo>
                  <a:pt x="23623" y="11729"/>
                  <a:pt x="23531" y="11710"/>
                  <a:pt x="23448" y="11668"/>
                </a:cubicBezTo>
                <a:lnTo>
                  <a:pt x="23448" y="11668"/>
                </a:lnTo>
                <a:cubicBezTo>
                  <a:pt x="23461" y="11669"/>
                  <a:pt x="23474" y="11670"/>
                  <a:pt x="23487" y="11670"/>
                </a:cubicBezTo>
                <a:cubicBezTo>
                  <a:pt x="23658" y="11670"/>
                  <a:pt x="23813" y="11542"/>
                  <a:pt x="23852" y="11378"/>
                </a:cubicBezTo>
                <a:cubicBezTo>
                  <a:pt x="23826" y="11365"/>
                  <a:pt x="23796" y="11359"/>
                  <a:pt x="23766" y="11359"/>
                </a:cubicBezTo>
                <a:cubicBezTo>
                  <a:pt x="23724" y="11359"/>
                  <a:pt x="23681" y="11370"/>
                  <a:pt x="23645" y="11388"/>
                </a:cubicBezTo>
                <a:cubicBezTo>
                  <a:pt x="23738" y="11316"/>
                  <a:pt x="23790" y="11202"/>
                  <a:pt x="23790" y="11078"/>
                </a:cubicBezTo>
                <a:lnTo>
                  <a:pt x="23790" y="11078"/>
                </a:lnTo>
                <a:cubicBezTo>
                  <a:pt x="23635" y="11119"/>
                  <a:pt x="23500" y="11191"/>
                  <a:pt x="23386" y="11285"/>
                </a:cubicBezTo>
                <a:cubicBezTo>
                  <a:pt x="23396" y="11181"/>
                  <a:pt x="23417" y="11067"/>
                  <a:pt x="23428" y="10953"/>
                </a:cubicBezTo>
                <a:lnTo>
                  <a:pt x="23428" y="10953"/>
                </a:lnTo>
                <a:cubicBezTo>
                  <a:pt x="23283" y="11098"/>
                  <a:pt x="23096" y="11098"/>
                  <a:pt x="22899" y="11170"/>
                </a:cubicBezTo>
                <a:cubicBezTo>
                  <a:pt x="22837" y="11140"/>
                  <a:pt x="22795" y="11088"/>
                  <a:pt x="22785" y="11036"/>
                </a:cubicBezTo>
                <a:cubicBezTo>
                  <a:pt x="22899" y="11005"/>
                  <a:pt x="23023" y="10943"/>
                  <a:pt x="23117" y="10870"/>
                </a:cubicBezTo>
                <a:cubicBezTo>
                  <a:pt x="23100" y="10853"/>
                  <a:pt x="23075" y="10836"/>
                  <a:pt x="23050" y="10836"/>
                </a:cubicBezTo>
                <a:cubicBezTo>
                  <a:pt x="23045" y="10836"/>
                  <a:pt x="23039" y="10837"/>
                  <a:pt x="23034" y="10839"/>
                </a:cubicBezTo>
                <a:cubicBezTo>
                  <a:pt x="23138" y="10777"/>
                  <a:pt x="23220" y="10663"/>
                  <a:pt x="23230" y="10539"/>
                </a:cubicBezTo>
                <a:cubicBezTo>
                  <a:pt x="23085" y="10539"/>
                  <a:pt x="22940" y="10570"/>
                  <a:pt x="22816" y="10611"/>
                </a:cubicBezTo>
                <a:cubicBezTo>
                  <a:pt x="22847" y="10560"/>
                  <a:pt x="22889" y="10507"/>
                  <a:pt x="22930" y="10445"/>
                </a:cubicBezTo>
                <a:lnTo>
                  <a:pt x="22930" y="10445"/>
                </a:lnTo>
                <a:cubicBezTo>
                  <a:pt x="22744" y="10560"/>
                  <a:pt x="22546" y="10632"/>
                  <a:pt x="22339" y="10673"/>
                </a:cubicBezTo>
                <a:cubicBezTo>
                  <a:pt x="22360" y="10601"/>
                  <a:pt x="22381" y="10528"/>
                  <a:pt x="22401" y="10445"/>
                </a:cubicBezTo>
                <a:cubicBezTo>
                  <a:pt x="22393" y="10444"/>
                  <a:pt x="22384" y="10444"/>
                  <a:pt x="22375" y="10444"/>
                </a:cubicBezTo>
                <a:cubicBezTo>
                  <a:pt x="22280" y="10444"/>
                  <a:pt x="22186" y="10490"/>
                  <a:pt x="22101" y="10528"/>
                </a:cubicBezTo>
                <a:cubicBezTo>
                  <a:pt x="22046" y="10553"/>
                  <a:pt x="21983" y="10574"/>
                  <a:pt x="21924" y="10574"/>
                </a:cubicBezTo>
                <a:cubicBezTo>
                  <a:pt x="21883" y="10574"/>
                  <a:pt x="21845" y="10564"/>
                  <a:pt x="21811" y="10539"/>
                </a:cubicBezTo>
                <a:cubicBezTo>
                  <a:pt x="21718" y="10487"/>
                  <a:pt x="21728" y="10321"/>
                  <a:pt x="21832" y="10311"/>
                </a:cubicBezTo>
                <a:lnTo>
                  <a:pt x="21738" y="9906"/>
                </a:lnTo>
                <a:lnTo>
                  <a:pt x="21738" y="9906"/>
                </a:lnTo>
                <a:cubicBezTo>
                  <a:pt x="21811" y="9989"/>
                  <a:pt x="21894" y="10062"/>
                  <a:pt x="21966" y="10134"/>
                </a:cubicBezTo>
                <a:cubicBezTo>
                  <a:pt x="21956" y="10062"/>
                  <a:pt x="21987" y="9979"/>
                  <a:pt x="22039" y="9917"/>
                </a:cubicBezTo>
                <a:cubicBezTo>
                  <a:pt x="22132" y="10000"/>
                  <a:pt x="22205" y="10104"/>
                  <a:pt x="22256" y="10217"/>
                </a:cubicBezTo>
                <a:cubicBezTo>
                  <a:pt x="22317" y="10149"/>
                  <a:pt x="22405" y="10108"/>
                  <a:pt x="22499" y="10108"/>
                </a:cubicBezTo>
                <a:cubicBezTo>
                  <a:pt x="22518" y="10108"/>
                  <a:pt x="22538" y="10110"/>
                  <a:pt x="22557" y="10114"/>
                </a:cubicBezTo>
                <a:cubicBezTo>
                  <a:pt x="22546" y="9989"/>
                  <a:pt x="22505" y="9876"/>
                  <a:pt x="22433" y="9782"/>
                </a:cubicBezTo>
                <a:cubicBezTo>
                  <a:pt x="22466" y="9770"/>
                  <a:pt x="22498" y="9764"/>
                  <a:pt x="22531" y="9764"/>
                </a:cubicBezTo>
                <a:cubicBezTo>
                  <a:pt x="22580" y="9764"/>
                  <a:pt x="22627" y="9778"/>
                  <a:pt x="22671" y="9803"/>
                </a:cubicBezTo>
                <a:cubicBezTo>
                  <a:pt x="22609" y="9731"/>
                  <a:pt x="22546" y="9668"/>
                  <a:pt x="22484" y="9596"/>
                </a:cubicBezTo>
                <a:lnTo>
                  <a:pt x="22484" y="9596"/>
                </a:lnTo>
                <a:cubicBezTo>
                  <a:pt x="22543" y="9622"/>
                  <a:pt x="22606" y="9644"/>
                  <a:pt x="22665" y="9644"/>
                </a:cubicBezTo>
                <a:cubicBezTo>
                  <a:pt x="22700" y="9644"/>
                  <a:pt x="22734" y="9636"/>
                  <a:pt x="22764" y="9616"/>
                </a:cubicBezTo>
                <a:cubicBezTo>
                  <a:pt x="22806" y="9596"/>
                  <a:pt x="22816" y="9533"/>
                  <a:pt x="22806" y="9482"/>
                </a:cubicBezTo>
                <a:lnTo>
                  <a:pt x="22806" y="9482"/>
                </a:lnTo>
                <a:cubicBezTo>
                  <a:pt x="22821" y="9486"/>
                  <a:pt x="22837" y="9488"/>
                  <a:pt x="22854" y="9488"/>
                </a:cubicBezTo>
                <a:cubicBezTo>
                  <a:pt x="22882" y="9488"/>
                  <a:pt x="22910" y="9481"/>
                  <a:pt x="22930" y="9461"/>
                </a:cubicBezTo>
                <a:cubicBezTo>
                  <a:pt x="22824" y="9355"/>
                  <a:pt x="22666" y="9294"/>
                  <a:pt x="22520" y="9294"/>
                </a:cubicBezTo>
                <a:cubicBezTo>
                  <a:pt x="22508" y="9294"/>
                  <a:pt x="22496" y="9295"/>
                  <a:pt x="22484" y="9295"/>
                </a:cubicBezTo>
                <a:cubicBezTo>
                  <a:pt x="22546" y="9254"/>
                  <a:pt x="22464" y="9160"/>
                  <a:pt x="22391" y="9160"/>
                </a:cubicBezTo>
                <a:cubicBezTo>
                  <a:pt x="22319" y="9171"/>
                  <a:pt x="22246" y="9223"/>
                  <a:pt x="22173" y="9223"/>
                </a:cubicBezTo>
                <a:cubicBezTo>
                  <a:pt x="22110" y="9223"/>
                  <a:pt x="22054" y="9135"/>
                  <a:pt x="22084" y="9092"/>
                </a:cubicBezTo>
                <a:lnTo>
                  <a:pt x="22084" y="9092"/>
                </a:lnTo>
                <a:cubicBezTo>
                  <a:pt x="22059" y="9110"/>
                  <a:pt x="22030" y="9118"/>
                  <a:pt x="22000" y="9118"/>
                </a:cubicBezTo>
                <a:cubicBezTo>
                  <a:pt x="21928" y="9118"/>
                  <a:pt x="21856" y="9070"/>
                  <a:pt x="21842" y="8995"/>
                </a:cubicBezTo>
                <a:cubicBezTo>
                  <a:pt x="21834" y="8902"/>
                  <a:pt x="21930" y="8815"/>
                  <a:pt x="22016" y="8815"/>
                </a:cubicBezTo>
                <a:cubicBezTo>
                  <a:pt x="22035" y="8815"/>
                  <a:pt x="22053" y="8819"/>
                  <a:pt x="22070" y="8829"/>
                </a:cubicBezTo>
                <a:cubicBezTo>
                  <a:pt x="22008" y="8787"/>
                  <a:pt x="21946" y="8736"/>
                  <a:pt x="21883" y="8684"/>
                </a:cubicBezTo>
                <a:cubicBezTo>
                  <a:pt x="21914" y="8678"/>
                  <a:pt x="21947" y="8674"/>
                  <a:pt x="21979" y="8674"/>
                </a:cubicBezTo>
                <a:cubicBezTo>
                  <a:pt x="22053" y="8674"/>
                  <a:pt x="22126" y="8692"/>
                  <a:pt x="22184" y="8736"/>
                </a:cubicBezTo>
                <a:cubicBezTo>
                  <a:pt x="22153" y="8663"/>
                  <a:pt x="22132" y="8591"/>
                  <a:pt x="22101" y="8518"/>
                </a:cubicBezTo>
                <a:lnTo>
                  <a:pt x="22101" y="8518"/>
                </a:lnTo>
                <a:cubicBezTo>
                  <a:pt x="22143" y="8559"/>
                  <a:pt x="22173" y="8601"/>
                  <a:pt x="22215" y="8642"/>
                </a:cubicBezTo>
                <a:cubicBezTo>
                  <a:pt x="22226" y="8580"/>
                  <a:pt x="22226" y="8508"/>
                  <a:pt x="22236" y="8435"/>
                </a:cubicBezTo>
                <a:cubicBezTo>
                  <a:pt x="22240" y="8435"/>
                  <a:pt x="22244" y="8434"/>
                  <a:pt x="22248" y="8434"/>
                </a:cubicBezTo>
                <a:cubicBezTo>
                  <a:pt x="22355" y="8434"/>
                  <a:pt x="22415" y="8553"/>
                  <a:pt x="22484" y="8642"/>
                </a:cubicBezTo>
                <a:cubicBezTo>
                  <a:pt x="22521" y="8698"/>
                  <a:pt x="22599" y="8739"/>
                  <a:pt x="22660" y="8739"/>
                </a:cubicBezTo>
                <a:cubicBezTo>
                  <a:pt x="22701" y="8739"/>
                  <a:pt x="22735" y="8720"/>
                  <a:pt x="22744" y="8674"/>
                </a:cubicBezTo>
                <a:cubicBezTo>
                  <a:pt x="22827" y="8787"/>
                  <a:pt x="22919" y="8902"/>
                  <a:pt x="23034" y="8995"/>
                </a:cubicBezTo>
                <a:cubicBezTo>
                  <a:pt x="23044" y="8891"/>
                  <a:pt x="23065" y="8787"/>
                  <a:pt x="23085" y="8695"/>
                </a:cubicBezTo>
                <a:cubicBezTo>
                  <a:pt x="23189" y="8725"/>
                  <a:pt x="23293" y="8757"/>
                  <a:pt x="23396" y="8798"/>
                </a:cubicBezTo>
                <a:cubicBezTo>
                  <a:pt x="23365" y="8715"/>
                  <a:pt x="23345" y="8642"/>
                  <a:pt x="23313" y="8570"/>
                </a:cubicBezTo>
                <a:lnTo>
                  <a:pt x="23313" y="8570"/>
                </a:lnTo>
                <a:cubicBezTo>
                  <a:pt x="23406" y="8605"/>
                  <a:pt x="23503" y="8622"/>
                  <a:pt x="23598" y="8622"/>
                </a:cubicBezTo>
                <a:cubicBezTo>
                  <a:pt x="23642" y="8622"/>
                  <a:pt x="23685" y="8618"/>
                  <a:pt x="23728" y="8612"/>
                </a:cubicBezTo>
                <a:cubicBezTo>
                  <a:pt x="23666" y="8549"/>
                  <a:pt x="23603" y="8497"/>
                  <a:pt x="23541" y="8435"/>
                </a:cubicBezTo>
                <a:cubicBezTo>
                  <a:pt x="23624" y="8425"/>
                  <a:pt x="23707" y="8414"/>
                  <a:pt x="23780" y="8404"/>
                </a:cubicBezTo>
                <a:cubicBezTo>
                  <a:pt x="23728" y="8259"/>
                  <a:pt x="23614" y="8135"/>
                  <a:pt x="23479" y="8062"/>
                </a:cubicBezTo>
                <a:cubicBezTo>
                  <a:pt x="23387" y="8187"/>
                  <a:pt x="23232" y="8254"/>
                  <a:pt x="23079" y="8254"/>
                </a:cubicBezTo>
                <a:cubicBezTo>
                  <a:pt x="22990" y="8254"/>
                  <a:pt x="22902" y="8232"/>
                  <a:pt x="22827" y="8186"/>
                </a:cubicBezTo>
                <a:cubicBezTo>
                  <a:pt x="22889" y="8156"/>
                  <a:pt x="22940" y="8135"/>
                  <a:pt x="23002" y="8114"/>
                </a:cubicBezTo>
                <a:cubicBezTo>
                  <a:pt x="22910" y="8052"/>
                  <a:pt x="22816" y="7990"/>
                  <a:pt x="22723" y="7938"/>
                </a:cubicBezTo>
                <a:cubicBezTo>
                  <a:pt x="22857" y="7928"/>
                  <a:pt x="22982" y="7866"/>
                  <a:pt x="23075" y="7751"/>
                </a:cubicBezTo>
                <a:cubicBezTo>
                  <a:pt x="23045" y="7747"/>
                  <a:pt x="23016" y="7745"/>
                  <a:pt x="22987" y="7745"/>
                </a:cubicBezTo>
                <a:cubicBezTo>
                  <a:pt x="22945" y="7745"/>
                  <a:pt x="22905" y="7750"/>
                  <a:pt x="22868" y="7762"/>
                </a:cubicBezTo>
                <a:cubicBezTo>
                  <a:pt x="22919" y="7721"/>
                  <a:pt x="22919" y="7617"/>
                  <a:pt x="22857" y="7575"/>
                </a:cubicBezTo>
                <a:cubicBezTo>
                  <a:pt x="22834" y="7562"/>
                  <a:pt x="22807" y="7556"/>
                  <a:pt x="22779" y="7556"/>
                </a:cubicBezTo>
                <a:cubicBezTo>
                  <a:pt x="22721" y="7556"/>
                  <a:pt x="22658" y="7582"/>
                  <a:pt x="22609" y="7617"/>
                </a:cubicBezTo>
                <a:cubicBezTo>
                  <a:pt x="22588" y="7627"/>
                  <a:pt x="22578" y="7638"/>
                  <a:pt x="22557" y="7658"/>
                </a:cubicBezTo>
                <a:lnTo>
                  <a:pt x="22557" y="7648"/>
                </a:lnTo>
                <a:cubicBezTo>
                  <a:pt x="22499" y="7632"/>
                  <a:pt x="22438" y="7624"/>
                  <a:pt x="22375" y="7624"/>
                </a:cubicBezTo>
                <a:cubicBezTo>
                  <a:pt x="22269" y="7624"/>
                  <a:pt x="22161" y="7648"/>
                  <a:pt x="22070" y="7700"/>
                </a:cubicBezTo>
                <a:cubicBezTo>
                  <a:pt x="22060" y="7585"/>
                  <a:pt x="21998" y="7472"/>
                  <a:pt x="21894" y="7399"/>
                </a:cubicBezTo>
                <a:cubicBezTo>
                  <a:pt x="22173" y="7265"/>
                  <a:pt x="22412" y="7057"/>
                  <a:pt x="22599" y="6819"/>
                </a:cubicBezTo>
                <a:lnTo>
                  <a:pt x="22599" y="6819"/>
                </a:lnTo>
                <a:cubicBezTo>
                  <a:pt x="22516" y="6829"/>
                  <a:pt x="22443" y="6839"/>
                  <a:pt x="22371" y="6850"/>
                </a:cubicBezTo>
                <a:cubicBezTo>
                  <a:pt x="22412" y="6777"/>
                  <a:pt x="22433" y="6684"/>
                  <a:pt x="22412" y="6601"/>
                </a:cubicBezTo>
                <a:lnTo>
                  <a:pt x="22412" y="6601"/>
                </a:lnTo>
                <a:cubicBezTo>
                  <a:pt x="22309" y="6643"/>
                  <a:pt x="22205" y="6694"/>
                  <a:pt x="22111" y="6736"/>
                </a:cubicBezTo>
                <a:cubicBezTo>
                  <a:pt x="22062" y="6698"/>
                  <a:pt x="21998" y="6681"/>
                  <a:pt x="21932" y="6681"/>
                </a:cubicBezTo>
                <a:cubicBezTo>
                  <a:pt x="21819" y="6681"/>
                  <a:pt x="21700" y="6730"/>
                  <a:pt x="21635" y="6809"/>
                </a:cubicBezTo>
                <a:cubicBezTo>
                  <a:pt x="21620" y="6823"/>
                  <a:pt x="21600" y="6830"/>
                  <a:pt x="21580" y="6830"/>
                </a:cubicBezTo>
                <a:cubicBezTo>
                  <a:pt x="21544" y="6830"/>
                  <a:pt x="21507" y="6807"/>
                  <a:pt x="21500" y="6767"/>
                </a:cubicBezTo>
                <a:cubicBezTo>
                  <a:pt x="21531" y="6705"/>
                  <a:pt x="21583" y="6643"/>
                  <a:pt x="21645" y="6591"/>
                </a:cubicBezTo>
                <a:cubicBezTo>
                  <a:pt x="21593" y="6581"/>
                  <a:pt x="21542" y="6560"/>
                  <a:pt x="21490" y="6549"/>
                </a:cubicBezTo>
                <a:cubicBezTo>
                  <a:pt x="21604" y="6415"/>
                  <a:pt x="21770" y="6332"/>
                  <a:pt x="21936" y="6311"/>
                </a:cubicBezTo>
                <a:cubicBezTo>
                  <a:pt x="21863" y="6301"/>
                  <a:pt x="21791" y="6270"/>
                  <a:pt x="21728" y="6218"/>
                </a:cubicBezTo>
                <a:cubicBezTo>
                  <a:pt x="21832" y="6166"/>
                  <a:pt x="21936" y="6146"/>
                  <a:pt x="22049" y="6135"/>
                </a:cubicBezTo>
                <a:cubicBezTo>
                  <a:pt x="21966" y="6093"/>
                  <a:pt x="21894" y="6010"/>
                  <a:pt x="21863" y="5918"/>
                </a:cubicBezTo>
                <a:lnTo>
                  <a:pt x="21863" y="5918"/>
                </a:lnTo>
                <a:cubicBezTo>
                  <a:pt x="21966" y="5948"/>
                  <a:pt x="22081" y="5969"/>
                  <a:pt x="22194" y="6001"/>
                </a:cubicBezTo>
                <a:cubicBezTo>
                  <a:pt x="22132" y="5948"/>
                  <a:pt x="22081" y="5876"/>
                  <a:pt x="22049" y="5803"/>
                </a:cubicBezTo>
                <a:lnTo>
                  <a:pt x="22049" y="5803"/>
                </a:lnTo>
                <a:cubicBezTo>
                  <a:pt x="22215" y="5855"/>
                  <a:pt x="22371" y="5907"/>
                  <a:pt x="22537" y="5969"/>
                </a:cubicBezTo>
                <a:cubicBezTo>
                  <a:pt x="22495" y="5948"/>
                  <a:pt x="22464" y="5897"/>
                  <a:pt x="22484" y="5855"/>
                </a:cubicBezTo>
                <a:cubicBezTo>
                  <a:pt x="22567" y="5824"/>
                  <a:pt x="22661" y="5783"/>
                  <a:pt x="22744" y="5752"/>
                </a:cubicBezTo>
                <a:cubicBezTo>
                  <a:pt x="22692" y="5575"/>
                  <a:pt x="22526" y="5430"/>
                  <a:pt x="22329" y="5410"/>
                </a:cubicBezTo>
                <a:cubicBezTo>
                  <a:pt x="22412" y="5347"/>
                  <a:pt x="22464" y="5264"/>
                  <a:pt x="22495" y="5182"/>
                </a:cubicBezTo>
                <a:lnTo>
                  <a:pt x="22101" y="5182"/>
                </a:lnTo>
                <a:lnTo>
                  <a:pt x="22132" y="4995"/>
                </a:lnTo>
                <a:lnTo>
                  <a:pt x="22132" y="4995"/>
                </a:lnTo>
                <a:cubicBezTo>
                  <a:pt x="21956" y="5099"/>
                  <a:pt x="21791" y="5213"/>
                  <a:pt x="21614" y="5327"/>
                </a:cubicBezTo>
                <a:cubicBezTo>
                  <a:pt x="21563" y="5182"/>
                  <a:pt x="21645" y="4995"/>
                  <a:pt x="21780" y="4933"/>
                </a:cubicBezTo>
                <a:lnTo>
                  <a:pt x="21780" y="4933"/>
                </a:lnTo>
                <a:cubicBezTo>
                  <a:pt x="21758" y="4936"/>
                  <a:pt x="21737" y="4937"/>
                  <a:pt x="21715" y="4937"/>
                </a:cubicBezTo>
                <a:cubicBezTo>
                  <a:pt x="21590" y="4937"/>
                  <a:pt x="21463" y="4887"/>
                  <a:pt x="21365" y="4799"/>
                </a:cubicBezTo>
                <a:cubicBezTo>
                  <a:pt x="21490" y="4726"/>
                  <a:pt x="21614" y="4684"/>
                  <a:pt x="21749" y="4643"/>
                </a:cubicBezTo>
                <a:cubicBezTo>
                  <a:pt x="21697" y="4591"/>
                  <a:pt x="21676" y="4518"/>
                  <a:pt x="21687" y="4436"/>
                </a:cubicBezTo>
                <a:lnTo>
                  <a:pt x="21687" y="4436"/>
                </a:lnTo>
                <a:cubicBezTo>
                  <a:pt x="21811" y="4467"/>
                  <a:pt x="21925" y="4488"/>
                  <a:pt x="22049" y="4518"/>
                </a:cubicBezTo>
                <a:cubicBezTo>
                  <a:pt x="22028" y="4426"/>
                  <a:pt x="21977" y="4332"/>
                  <a:pt x="21915" y="4260"/>
                </a:cubicBezTo>
                <a:cubicBezTo>
                  <a:pt x="21926" y="4255"/>
                  <a:pt x="21938" y="4253"/>
                  <a:pt x="21950" y="4253"/>
                </a:cubicBezTo>
                <a:cubicBezTo>
                  <a:pt x="22021" y="4253"/>
                  <a:pt x="22092" y="4328"/>
                  <a:pt x="22164" y="4363"/>
                </a:cubicBezTo>
                <a:cubicBezTo>
                  <a:pt x="22176" y="4371"/>
                  <a:pt x="22191" y="4374"/>
                  <a:pt x="22206" y="4374"/>
                </a:cubicBezTo>
                <a:cubicBezTo>
                  <a:pt x="22276" y="4374"/>
                  <a:pt x="22361" y="4308"/>
                  <a:pt x="22315" y="4265"/>
                </a:cubicBezTo>
                <a:lnTo>
                  <a:pt x="22315" y="4265"/>
                </a:lnTo>
                <a:cubicBezTo>
                  <a:pt x="22427" y="4355"/>
                  <a:pt x="22560" y="4405"/>
                  <a:pt x="22702" y="4436"/>
                </a:cubicBezTo>
                <a:lnTo>
                  <a:pt x="22671" y="4156"/>
                </a:lnTo>
                <a:lnTo>
                  <a:pt x="22889" y="4125"/>
                </a:lnTo>
                <a:cubicBezTo>
                  <a:pt x="22878" y="4053"/>
                  <a:pt x="22847" y="3990"/>
                  <a:pt x="22806" y="3949"/>
                </a:cubicBezTo>
                <a:cubicBezTo>
                  <a:pt x="22982" y="3897"/>
                  <a:pt x="23055" y="3638"/>
                  <a:pt x="22930" y="3503"/>
                </a:cubicBezTo>
                <a:cubicBezTo>
                  <a:pt x="22785" y="3503"/>
                  <a:pt x="22764" y="3710"/>
                  <a:pt x="22640" y="3793"/>
                </a:cubicBezTo>
                <a:cubicBezTo>
                  <a:pt x="22600" y="3823"/>
                  <a:pt x="22557" y="3835"/>
                  <a:pt x="22511" y="3835"/>
                </a:cubicBezTo>
                <a:cubicBezTo>
                  <a:pt x="22413" y="3835"/>
                  <a:pt x="22307" y="3781"/>
                  <a:pt x="22215" y="3731"/>
                </a:cubicBezTo>
                <a:cubicBezTo>
                  <a:pt x="22139" y="3693"/>
                  <a:pt x="22049" y="3664"/>
                  <a:pt x="21968" y="3664"/>
                </a:cubicBezTo>
                <a:cubicBezTo>
                  <a:pt x="21895" y="3664"/>
                  <a:pt x="21830" y="3688"/>
                  <a:pt x="21791" y="3752"/>
                </a:cubicBezTo>
                <a:cubicBezTo>
                  <a:pt x="21770" y="3669"/>
                  <a:pt x="21738" y="3576"/>
                  <a:pt x="21718" y="3493"/>
                </a:cubicBezTo>
                <a:cubicBezTo>
                  <a:pt x="21552" y="3627"/>
                  <a:pt x="21397" y="3772"/>
                  <a:pt x="21241" y="3908"/>
                </a:cubicBezTo>
                <a:cubicBezTo>
                  <a:pt x="21231" y="3814"/>
                  <a:pt x="21199" y="3731"/>
                  <a:pt x="21148" y="3648"/>
                </a:cubicBezTo>
                <a:cubicBezTo>
                  <a:pt x="21355" y="3420"/>
                  <a:pt x="21407" y="3068"/>
                  <a:pt x="21293" y="2788"/>
                </a:cubicBezTo>
                <a:lnTo>
                  <a:pt x="21293" y="2788"/>
                </a:lnTo>
                <a:lnTo>
                  <a:pt x="21044" y="3254"/>
                </a:lnTo>
                <a:cubicBezTo>
                  <a:pt x="20951" y="2892"/>
                  <a:pt x="20930" y="2508"/>
                  <a:pt x="20972" y="2125"/>
                </a:cubicBezTo>
                <a:lnTo>
                  <a:pt x="20972" y="2125"/>
                </a:lnTo>
                <a:cubicBezTo>
                  <a:pt x="20965" y="2127"/>
                  <a:pt x="20959" y="2128"/>
                  <a:pt x="20953" y="2128"/>
                </a:cubicBezTo>
                <a:cubicBezTo>
                  <a:pt x="20892" y="2128"/>
                  <a:pt x="20858" y="2035"/>
                  <a:pt x="20858" y="1960"/>
                </a:cubicBezTo>
                <a:lnTo>
                  <a:pt x="20858" y="509"/>
                </a:lnTo>
                <a:cubicBezTo>
                  <a:pt x="20640" y="830"/>
                  <a:pt x="20536" y="1234"/>
                  <a:pt x="20589" y="1617"/>
                </a:cubicBezTo>
                <a:cubicBezTo>
                  <a:pt x="20495" y="1659"/>
                  <a:pt x="20444" y="1752"/>
                  <a:pt x="20402" y="1845"/>
                </a:cubicBezTo>
                <a:cubicBezTo>
                  <a:pt x="20340" y="2011"/>
                  <a:pt x="20319" y="2197"/>
                  <a:pt x="20350" y="2363"/>
                </a:cubicBezTo>
                <a:cubicBezTo>
                  <a:pt x="20381" y="2623"/>
                  <a:pt x="20495" y="2943"/>
                  <a:pt x="20288" y="3099"/>
                </a:cubicBezTo>
                <a:cubicBezTo>
                  <a:pt x="20216" y="3006"/>
                  <a:pt x="20143" y="2902"/>
                  <a:pt x="20071" y="2809"/>
                </a:cubicBezTo>
                <a:cubicBezTo>
                  <a:pt x="20071" y="2902"/>
                  <a:pt x="20060" y="2996"/>
                  <a:pt x="20039" y="3079"/>
                </a:cubicBezTo>
                <a:cubicBezTo>
                  <a:pt x="19977" y="3058"/>
                  <a:pt x="19905" y="3047"/>
                  <a:pt x="19843" y="3026"/>
                </a:cubicBezTo>
                <a:lnTo>
                  <a:pt x="19843" y="3026"/>
                </a:lnTo>
                <a:cubicBezTo>
                  <a:pt x="19935" y="3213"/>
                  <a:pt x="20018" y="3399"/>
                  <a:pt x="20112" y="3586"/>
                </a:cubicBezTo>
                <a:cubicBezTo>
                  <a:pt x="20163" y="3700"/>
                  <a:pt x="20195" y="3887"/>
                  <a:pt x="20060" y="3917"/>
                </a:cubicBezTo>
                <a:cubicBezTo>
                  <a:pt x="20029" y="3887"/>
                  <a:pt x="19988" y="3866"/>
                  <a:pt x="19946" y="3845"/>
                </a:cubicBezTo>
                <a:cubicBezTo>
                  <a:pt x="19905" y="3897"/>
                  <a:pt x="19843" y="3938"/>
                  <a:pt x="19780" y="3959"/>
                </a:cubicBezTo>
                <a:cubicBezTo>
                  <a:pt x="19760" y="3855"/>
                  <a:pt x="19760" y="3742"/>
                  <a:pt x="19780" y="3638"/>
                </a:cubicBezTo>
                <a:lnTo>
                  <a:pt x="19780" y="3638"/>
                </a:lnTo>
                <a:cubicBezTo>
                  <a:pt x="19728" y="3669"/>
                  <a:pt x="19666" y="3710"/>
                  <a:pt x="19615" y="3752"/>
                </a:cubicBezTo>
                <a:cubicBezTo>
                  <a:pt x="19625" y="3627"/>
                  <a:pt x="19615" y="3503"/>
                  <a:pt x="19583" y="3389"/>
                </a:cubicBezTo>
                <a:cubicBezTo>
                  <a:pt x="19532" y="3420"/>
                  <a:pt x="19490" y="3452"/>
                  <a:pt x="19438" y="3482"/>
                </a:cubicBezTo>
                <a:cubicBezTo>
                  <a:pt x="19397" y="3379"/>
                  <a:pt x="19314" y="3307"/>
                  <a:pt x="19210" y="3286"/>
                </a:cubicBezTo>
                <a:lnTo>
                  <a:pt x="19210" y="3286"/>
                </a:lnTo>
                <a:cubicBezTo>
                  <a:pt x="19272" y="3452"/>
                  <a:pt x="19324" y="3617"/>
                  <a:pt x="19387" y="3793"/>
                </a:cubicBezTo>
                <a:cubicBezTo>
                  <a:pt x="19324" y="3804"/>
                  <a:pt x="19262" y="3804"/>
                  <a:pt x="19200" y="3814"/>
                </a:cubicBezTo>
                <a:cubicBezTo>
                  <a:pt x="19283" y="3887"/>
                  <a:pt x="19376" y="3970"/>
                  <a:pt x="19459" y="4042"/>
                </a:cubicBezTo>
                <a:cubicBezTo>
                  <a:pt x="19376" y="4063"/>
                  <a:pt x="19283" y="4083"/>
                  <a:pt x="19189" y="4115"/>
                </a:cubicBezTo>
                <a:cubicBezTo>
                  <a:pt x="19272" y="4125"/>
                  <a:pt x="19355" y="4177"/>
                  <a:pt x="19397" y="4260"/>
                </a:cubicBezTo>
                <a:cubicBezTo>
                  <a:pt x="19304" y="4301"/>
                  <a:pt x="19221" y="4343"/>
                  <a:pt x="19138" y="4384"/>
                </a:cubicBezTo>
                <a:cubicBezTo>
                  <a:pt x="19355" y="4426"/>
                  <a:pt x="19562" y="4477"/>
                  <a:pt x="19780" y="4518"/>
                </a:cubicBezTo>
                <a:cubicBezTo>
                  <a:pt x="19884" y="4633"/>
                  <a:pt x="19946" y="4788"/>
                  <a:pt x="19935" y="4944"/>
                </a:cubicBezTo>
                <a:cubicBezTo>
                  <a:pt x="19873" y="5037"/>
                  <a:pt x="19811" y="5140"/>
                  <a:pt x="19707" y="5161"/>
                </a:cubicBezTo>
                <a:cubicBezTo>
                  <a:pt x="19700" y="5162"/>
                  <a:pt x="19692" y="5163"/>
                  <a:pt x="19684" y="5163"/>
                </a:cubicBezTo>
                <a:cubicBezTo>
                  <a:pt x="19589" y="5163"/>
                  <a:pt x="19489" y="5056"/>
                  <a:pt x="19538" y="4980"/>
                </a:cubicBezTo>
                <a:lnTo>
                  <a:pt x="19538" y="4980"/>
                </a:lnTo>
                <a:cubicBezTo>
                  <a:pt x="19496" y="5038"/>
                  <a:pt x="19426" y="5068"/>
                  <a:pt x="19355" y="5078"/>
                </a:cubicBezTo>
                <a:cubicBezTo>
                  <a:pt x="19345" y="4985"/>
                  <a:pt x="19334" y="4891"/>
                  <a:pt x="19324" y="4788"/>
                </a:cubicBezTo>
                <a:cubicBezTo>
                  <a:pt x="19283" y="4840"/>
                  <a:pt x="19231" y="4881"/>
                  <a:pt x="19189" y="4923"/>
                </a:cubicBezTo>
                <a:cubicBezTo>
                  <a:pt x="19179" y="4829"/>
                  <a:pt x="19169" y="4746"/>
                  <a:pt x="19148" y="4654"/>
                </a:cubicBezTo>
                <a:cubicBezTo>
                  <a:pt x="19127" y="4716"/>
                  <a:pt x="19065" y="4757"/>
                  <a:pt x="19003" y="4767"/>
                </a:cubicBezTo>
                <a:cubicBezTo>
                  <a:pt x="19014" y="4674"/>
                  <a:pt x="19003" y="4571"/>
                  <a:pt x="18972" y="4477"/>
                </a:cubicBezTo>
                <a:cubicBezTo>
                  <a:pt x="18931" y="4518"/>
                  <a:pt x="18899" y="4560"/>
                  <a:pt x="18858" y="4601"/>
                </a:cubicBezTo>
                <a:cubicBezTo>
                  <a:pt x="18786" y="4518"/>
                  <a:pt x="18713" y="4446"/>
                  <a:pt x="18630" y="4373"/>
                </a:cubicBezTo>
                <a:cubicBezTo>
                  <a:pt x="18599" y="4467"/>
                  <a:pt x="18599" y="4581"/>
                  <a:pt x="18630" y="4684"/>
                </a:cubicBezTo>
                <a:cubicBezTo>
                  <a:pt x="18537" y="4663"/>
                  <a:pt x="18443" y="4643"/>
                  <a:pt x="18351" y="4601"/>
                </a:cubicBezTo>
                <a:lnTo>
                  <a:pt x="18351" y="4601"/>
                </a:lnTo>
                <a:cubicBezTo>
                  <a:pt x="18392" y="4663"/>
                  <a:pt x="18423" y="4726"/>
                  <a:pt x="18464" y="4788"/>
                </a:cubicBezTo>
                <a:lnTo>
                  <a:pt x="18257" y="4788"/>
                </a:lnTo>
                <a:cubicBezTo>
                  <a:pt x="18445" y="4931"/>
                  <a:pt x="18687" y="5012"/>
                  <a:pt x="18922" y="5012"/>
                </a:cubicBezTo>
                <a:cubicBezTo>
                  <a:pt x="18960" y="5012"/>
                  <a:pt x="18997" y="5010"/>
                  <a:pt x="19034" y="5006"/>
                </a:cubicBezTo>
                <a:lnTo>
                  <a:pt x="19034" y="5006"/>
                </a:lnTo>
                <a:cubicBezTo>
                  <a:pt x="18982" y="5047"/>
                  <a:pt x="18920" y="5089"/>
                  <a:pt x="18869" y="5130"/>
                </a:cubicBezTo>
                <a:cubicBezTo>
                  <a:pt x="18941" y="5172"/>
                  <a:pt x="19024" y="5202"/>
                  <a:pt x="19106" y="5234"/>
                </a:cubicBezTo>
                <a:cubicBezTo>
                  <a:pt x="19095" y="5233"/>
                  <a:pt x="19085" y="5232"/>
                  <a:pt x="19074" y="5232"/>
                </a:cubicBezTo>
                <a:cubicBezTo>
                  <a:pt x="18983" y="5232"/>
                  <a:pt x="18902" y="5271"/>
                  <a:pt x="18837" y="5327"/>
                </a:cubicBezTo>
                <a:cubicBezTo>
                  <a:pt x="18910" y="5337"/>
                  <a:pt x="18982" y="5358"/>
                  <a:pt x="19055" y="5400"/>
                </a:cubicBezTo>
                <a:cubicBezTo>
                  <a:pt x="18972" y="5441"/>
                  <a:pt x="18889" y="5472"/>
                  <a:pt x="18806" y="5513"/>
                </a:cubicBezTo>
                <a:cubicBezTo>
                  <a:pt x="18982" y="5524"/>
                  <a:pt x="19148" y="5534"/>
                  <a:pt x="19324" y="5555"/>
                </a:cubicBezTo>
                <a:cubicBezTo>
                  <a:pt x="19387" y="5731"/>
                  <a:pt x="19480" y="5938"/>
                  <a:pt x="19594" y="6093"/>
                </a:cubicBezTo>
                <a:cubicBezTo>
                  <a:pt x="19573" y="6135"/>
                  <a:pt x="19552" y="6187"/>
                  <a:pt x="19511" y="6208"/>
                </a:cubicBezTo>
                <a:cubicBezTo>
                  <a:pt x="19498" y="6214"/>
                  <a:pt x="19483" y="6218"/>
                  <a:pt x="19468" y="6218"/>
                </a:cubicBezTo>
                <a:cubicBezTo>
                  <a:pt x="19437" y="6218"/>
                  <a:pt x="19407" y="6202"/>
                  <a:pt x="19407" y="6166"/>
                </a:cubicBezTo>
                <a:cubicBezTo>
                  <a:pt x="19397" y="6135"/>
                  <a:pt x="19428" y="6104"/>
                  <a:pt x="19417" y="6073"/>
                </a:cubicBezTo>
                <a:cubicBezTo>
                  <a:pt x="19410" y="6050"/>
                  <a:pt x="19385" y="6038"/>
                  <a:pt x="19360" y="6038"/>
                </a:cubicBezTo>
                <a:cubicBezTo>
                  <a:pt x="19351" y="6038"/>
                  <a:pt x="19342" y="6039"/>
                  <a:pt x="19334" y="6042"/>
                </a:cubicBezTo>
                <a:cubicBezTo>
                  <a:pt x="19304" y="6052"/>
                  <a:pt x="19283" y="6083"/>
                  <a:pt x="19262" y="6104"/>
                </a:cubicBezTo>
                <a:cubicBezTo>
                  <a:pt x="19221" y="6052"/>
                  <a:pt x="19324" y="5980"/>
                  <a:pt x="19283" y="5928"/>
                </a:cubicBezTo>
                <a:cubicBezTo>
                  <a:pt x="19272" y="5918"/>
                  <a:pt x="19252" y="5918"/>
                  <a:pt x="19231" y="5918"/>
                </a:cubicBezTo>
                <a:cubicBezTo>
                  <a:pt x="19117" y="5918"/>
                  <a:pt x="19014" y="5990"/>
                  <a:pt x="18972" y="6093"/>
                </a:cubicBezTo>
                <a:cubicBezTo>
                  <a:pt x="18961" y="6125"/>
                  <a:pt x="18951" y="6146"/>
                  <a:pt x="18931" y="6166"/>
                </a:cubicBezTo>
                <a:cubicBezTo>
                  <a:pt x="18919" y="6175"/>
                  <a:pt x="18906" y="6179"/>
                  <a:pt x="18893" y="6179"/>
                </a:cubicBezTo>
                <a:cubicBezTo>
                  <a:pt x="18829" y="6179"/>
                  <a:pt x="18756" y="6084"/>
                  <a:pt x="18686" y="6084"/>
                </a:cubicBezTo>
                <a:cubicBezTo>
                  <a:pt x="18674" y="6084"/>
                  <a:pt x="18662" y="6087"/>
                  <a:pt x="18651" y="6093"/>
                </a:cubicBezTo>
                <a:cubicBezTo>
                  <a:pt x="18671" y="6114"/>
                  <a:pt x="18682" y="6135"/>
                  <a:pt x="18682" y="6166"/>
                </a:cubicBezTo>
                <a:cubicBezTo>
                  <a:pt x="18599" y="6156"/>
                  <a:pt x="18526" y="6135"/>
                  <a:pt x="18464" y="6093"/>
                </a:cubicBezTo>
                <a:lnTo>
                  <a:pt x="18464" y="6093"/>
                </a:lnTo>
                <a:cubicBezTo>
                  <a:pt x="18537" y="6197"/>
                  <a:pt x="18609" y="6291"/>
                  <a:pt x="18703" y="6374"/>
                </a:cubicBezTo>
                <a:cubicBezTo>
                  <a:pt x="18724" y="6383"/>
                  <a:pt x="18733" y="6394"/>
                  <a:pt x="18744" y="6394"/>
                </a:cubicBezTo>
                <a:cubicBezTo>
                  <a:pt x="18753" y="6397"/>
                  <a:pt x="18762" y="6398"/>
                  <a:pt x="18771" y="6398"/>
                </a:cubicBezTo>
                <a:cubicBezTo>
                  <a:pt x="18792" y="6398"/>
                  <a:pt x="18812" y="6391"/>
                  <a:pt x="18827" y="6383"/>
                </a:cubicBezTo>
                <a:cubicBezTo>
                  <a:pt x="18891" y="6352"/>
                  <a:pt x="18962" y="6337"/>
                  <a:pt x="19033" y="6337"/>
                </a:cubicBezTo>
                <a:cubicBezTo>
                  <a:pt x="19147" y="6337"/>
                  <a:pt x="19262" y="6376"/>
                  <a:pt x="19345" y="6446"/>
                </a:cubicBezTo>
                <a:cubicBezTo>
                  <a:pt x="19331" y="6474"/>
                  <a:pt x="19298" y="6478"/>
                  <a:pt x="19262" y="6478"/>
                </a:cubicBezTo>
                <a:cubicBezTo>
                  <a:pt x="19245" y="6478"/>
                  <a:pt x="19227" y="6477"/>
                  <a:pt x="19210" y="6477"/>
                </a:cubicBezTo>
                <a:cubicBezTo>
                  <a:pt x="19159" y="6477"/>
                  <a:pt x="19097" y="6498"/>
                  <a:pt x="19097" y="6539"/>
                </a:cubicBezTo>
                <a:cubicBezTo>
                  <a:pt x="19106" y="6570"/>
                  <a:pt x="19127" y="6581"/>
                  <a:pt x="19138" y="6601"/>
                </a:cubicBezTo>
                <a:cubicBezTo>
                  <a:pt x="19200" y="6643"/>
                  <a:pt x="19252" y="6684"/>
                  <a:pt x="19304" y="6726"/>
                </a:cubicBezTo>
                <a:cubicBezTo>
                  <a:pt x="19252" y="6715"/>
                  <a:pt x="19189" y="6705"/>
                  <a:pt x="19127" y="6694"/>
                </a:cubicBezTo>
                <a:lnTo>
                  <a:pt x="19127" y="6694"/>
                </a:lnTo>
                <a:cubicBezTo>
                  <a:pt x="19252" y="6767"/>
                  <a:pt x="19304" y="6809"/>
                  <a:pt x="19334" y="6954"/>
                </a:cubicBezTo>
                <a:cubicBezTo>
                  <a:pt x="19376" y="6975"/>
                  <a:pt x="19387" y="7026"/>
                  <a:pt x="19366" y="7067"/>
                </a:cubicBezTo>
                <a:lnTo>
                  <a:pt x="19210" y="7067"/>
                </a:lnTo>
                <a:cubicBezTo>
                  <a:pt x="19252" y="7161"/>
                  <a:pt x="19117" y="7223"/>
                  <a:pt x="19014" y="7223"/>
                </a:cubicBezTo>
                <a:cubicBezTo>
                  <a:pt x="19148" y="7275"/>
                  <a:pt x="19252" y="7357"/>
                  <a:pt x="19334" y="7472"/>
                </a:cubicBezTo>
                <a:cubicBezTo>
                  <a:pt x="19362" y="7424"/>
                  <a:pt x="19416" y="7399"/>
                  <a:pt x="19470" y="7399"/>
                </a:cubicBezTo>
                <a:cubicBezTo>
                  <a:pt x="19499" y="7399"/>
                  <a:pt x="19527" y="7405"/>
                  <a:pt x="19552" y="7420"/>
                </a:cubicBezTo>
                <a:cubicBezTo>
                  <a:pt x="19615" y="7461"/>
                  <a:pt x="19645" y="7555"/>
                  <a:pt x="19615" y="7627"/>
                </a:cubicBezTo>
                <a:cubicBezTo>
                  <a:pt x="19573" y="7721"/>
                  <a:pt x="19449" y="7762"/>
                  <a:pt x="19407" y="7855"/>
                </a:cubicBezTo>
                <a:cubicBezTo>
                  <a:pt x="19376" y="7803"/>
                  <a:pt x="19355" y="7730"/>
                  <a:pt x="19376" y="7668"/>
                </a:cubicBezTo>
                <a:cubicBezTo>
                  <a:pt x="19345" y="7668"/>
                  <a:pt x="19304" y="7679"/>
                  <a:pt x="19272" y="7679"/>
                </a:cubicBezTo>
                <a:cubicBezTo>
                  <a:pt x="19355" y="7638"/>
                  <a:pt x="19376" y="7503"/>
                  <a:pt x="19304" y="7451"/>
                </a:cubicBezTo>
                <a:cubicBezTo>
                  <a:pt x="19287" y="7439"/>
                  <a:pt x="19269" y="7433"/>
                  <a:pt x="19250" y="7433"/>
                </a:cubicBezTo>
                <a:cubicBezTo>
                  <a:pt x="19178" y="7433"/>
                  <a:pt x="19109" y="7517"/>
                  <a:pt x="19159" y="7575"/>
                </a:cubicBezTo>
                <a:cubicBezTo>
                  <a:pt x="19044" y="7565"/>
                  <a:pt x="18941" y="7482"/>
                  <a:pt x="18910" y="7389"/>
                </a:cubicBezTo>
                <a:lnTo>
                  <a:pt x="18910" y="7389"/>
                </a:lnTo>
                <a:cubicBezTo>
                  <a:pt x="18926" y="7439"/>
                  <a:pt x="18864" y="7481"/>
                  <a:pt x="18807" y="7481"/>
                </a:cubicBezTo>
                <a:cubicBezTo>
                  <a:pt x="18792" y="7481"/>
                  <a:pt x="18778" y="7478"/>
                  <a:pt x="18765" y="7472"/>
                </a:cubicBezTo>
                <a:cubicBezTo>
                  <a:pt x="18703" y="7440"/>
                  <a:pt x="18682" y="7357"/>
                  <a:pt x="18661" y="7295"/>
                </a:cubicBezTo>
                <a:cubicBezTo>
                  <a:pt x="18661" y="7351"/>
                  <a:pt x="18611" y="7390"/>
                  <a:pt x="18556" y="7390"/>
                </a:cubicBezTo>
                <a:cubicBezTo>
                  <a:pt x="18549" y="7390"/>
                  <a:pt x="18543" y="7390"/>
                  <a:pt x="18537" y="7389"/>
                </a:cubicBezTo>
                <a:cubicBezTo>
                  <a:pt x="18485" y="7368"/>
                  <a:pt x="18454" y="7295"/>
                  <a:pt x="18485" y="7244"/>
                </a:cubicBezTo>
                <a:lnTo>
                  <a:pt x="18485" y="7244"/>
                </a:lnTo>
                <a:cubicBezTo>
                  <a:pt x="18463" y="7276"/>
                  <a:pt x="18428" y="7292"/>
                  <a:pt x="18391" y="7292"/>
                </a:cubicBezTo>
                <a:cubicBezTo>
                  <a:pt x="18358" y="7292"/>
                  <a:pt x="18323" y="7279"/>
                  <a:pt x="18298" y="7254"/>
                </a:cubicBezTo>
                <a:cubicBezTo>
                  <a:pt x="18247" y="7212"/>
                  <a:pt x="18226" y="7140"/>
                  <a:pt x="18205" y="7067"/>
                </a:cubicBezTo>
                <a:cubicBezTo>
                  <a:pt x="18195" y="7140"/>
                  <a:pt x="18174" y="7202"/>
                  <a:pt x="18164" y="7275"/>
                </a:cubicBezTo>
                <a:cubicBezTo>
                  <a:pt x="18102" y="7233"/>
                  <a:pt x="18019" y="7212"/>
                  <a:pt x="17936" y="7212"/>
                </a:cubicBezTo>
                <a:cubicBezTo>
                  <a:pt x="17946" y="7265"/>
                  <a:pt x="17957" y="7327"/>
                  <a:pt x="17957" y="7378"/>
                </a:cubicBezTo>
                <a:cubicBezTo>
                  <a:pt x="17770" y="7378"/>
                  <a:pt x="17584" y="7389"/>
                  <a:pt x="17397" y="7420"/>
                </a:cubicBezTo>
                <a:cubicBezTo>
                  <a:pt x="17469" y="7430"/>
                  <a:pt x="17542" y="7451"/>
                  <a:pt x="17614" y="7472"/>
                </a:cubicBezTo>
                <a:cubicBezTo>
                  <a:pt x="17542" y="7503"/>
                  <a:pt x="17480" y="7534"/>
                  <a:pt x="17418" y="7565"/>
                </a:cubicBezTo>
                <a:cubicBezTo>
                  <a:pt x="17605" y="7608"/>
                  <a:pt x="17796" y="7631"/>
                  <a:pt x="17989" y="7631"/>
                </a:cubicBezTo>
                <a:cubicBezTo>
                  <a:pt x="18075" y="7631"/>
                  <a:pt x="18161" y="7626"/>
                  <a:pt x="18247" y="7617"/>
                </a:cubicBezTo>
                <a:lnTo>
                  <a:pt x="18247" y="7617"/>
                </a:lnTo>
                <a:lnTo>
                  <a:pt x="18153" y="7834"/>
                </a:lnTo>
                <a:cubicBezTo>
                  <a:pt x="18257" y="7855"/>
                  <a:pt x="18360" y="7896"/>
                  <a:pt x="18464" y="7938"/>
                </a:cubicBezTo>
                <a:cubicBezTo>
                  <a:pt x="18439" y="7963"/>
                  <a:pt x="18407" y="7982"/>
                  <a:pt x="18373" y="7988"/>
                </a:cubicBezTo>
                <a:lnTo>
                  <a:pt x="18373" y="7988"/>
                </a:lnTo>
                <a:cubicBezTo>
                  <a:pt x="18394" y="7986"/>
                  <a:pt x="18414" y="7986"/>
                  <a:pt x="18434" y="7986"/>
                </a:cubicBezTo>
                <a:cubicBezTo>
                  <a:pt x="18510" y="7986"/>
                  <a:pt x="18586" y="7996"/>
                  <a:pt x="18661" y="8011"/>
                </a:cubicBezTo>
                <a:cubicBezTo>
                  <a:pt x="18651" y="8052"/>
                  <a:pt x="18620" y="8094"/>
                  <a:pt x="18578" y="8114"/>
                </a:cubicBezTo>
                <a:cubicBezTo>
                  <a:pt x="18682" y="8114"/>
                  <a:pt x="18796" y="8156"/>
                  <a:pt x="18879" y="8218"/>
                </a:cubicBezTo>
                <a:cubicBezTo>
                  <a:pt x="18837" y="8259"/>
                  <a:pt x="18796" y="8311"/>
                  <a:pt x="18765" y="8352"/>
                </a:cubicBezTo>
                <a:cubicBezTo>
                  <a:pt x="18787" y="8341"/>
                  <a:pt x="18809" y="8337"/>
                  <a:pt x="18833" y="8337"/>
                </a:cubicBezTo>
                <a:cubicBezTo>
                  <a:pt x="18897" y="8337"/>
                  <a:pt x="18965" y="8371"/>
                  <a:pt x="19034" y="8394"/>
                </a:cubicBezTo>
                <a:cubicBezTo>
                  <a:pt x="19061" y="8404"/>
                  <a:pt x="19093" y="8410"/>
                  <a:pt x="19125" y="8410"/>
                </a:cubicBezTo>
                <a:cubicBezTo>
                  <a:pt x="19192" y="8410"/>
                  <a:pt x="19258" y="8384"/>
                  <a:pt x="19272" y="8321"/>
                </a:cubicBezTo>
                <a:cubicBezTo>
                  <a:pt x="19272" y="8301"/>
                  <a:pt x="19272" y="8280"/>
                  <a:pt x="19283" y="8259"/>
                </a:cubicBezTo>
                <a:cubicBezTo>
                  <a:pt x="19295" y="8243"/>
                  <a:pt x="19313" y="8237"/>
                  <a:pt x="19331" y="8237"/>
                </a:cubicBezTo>
                <a:cubicBezTo>
                  <a:pt x="19362" y="8237"/>
                  <a:pt x="19395" y="8254"/>
                  <a:pt x="19407" y="8280"/>
                </a:cubicBezTo>
                <a:cubicBezTo>
                  <a:pt x="19428" y="8311"/>
                  <a:pt x="19428" y="8352"/>
                  <a:pt x="19428" y="8394"/>
                </a:cubicBezTo>
                <a:cubicBezTo>
                  <a:pt x="19438" y="8373"/>
                  <a:pt x="19470" y="8352"/>
                  <a:pt x="19500" y="8352"/>
                </a:cubicBezTo>
                <a:cubicBezTo>
                  <a:pt x="19532" y="8363"/>
                  <a:pt x="19573" y="8394"/>
                  <a:pt x="19594" y="8414"/>
                </a:cubicBezTo>
                <a:cubicBezTo>
                  <a:pt x="19656" y="8477"/>
                  <a:pt x="19718" y="8539"/>
                  <a:pt x="19718" y="8622"/>
                </a:cubicBezTo>
                <a:cubicBezTo>
                  <a:pt x="19718" y="8746"/>
                  <a:pt x="19552" y="8860"/>
                  <a:pt x="19604" y="8964"/>
                </a:cubicBezTo>
                <a:cubicBezTo>
                  <a:pt x="19559" y="8941"/>
                  <a:pt x="19509" y="8931"/>
                  <a:pt x="19457" y="8931"/>
                </a:cubicBezTo>
                <a:cubicBezTo>
                  <a:pt x="19390" y="8931"/>
                  <a:pt x="19321" y="8949"/>
                  <a:pt x="19262" y="8985"/>
                </a:cubicBezTo>
                <a:cubicBezTo>
                  <a:pt x="19324" y="9057"/>
                  <a:pt x="19387" y="9130"/>
                  <a:pt x="19470" y="9181"/>
                </a:cubicBezTo>
                <a:cubicBezTo>
                  <a:pt x="19437" y="9201"/>
                  <a:pt x="19400" y="9208"/>
                  <a:pt x="19361" y="9208"/>
                </a:cubicBezTo>
                <a:cubicBezTo>
                  <a:pt x="19350" y="9208"/>
                  <a:pt x="19338" y="9208"/>
                  <a:pt x="19326" y="9206"/>
                </a:cubicBezTo>
                <a:lnTo>
                  <a:pt x="19326" y="9206"/>
                </a:lnTo>
                <a:cubicBezTo>
                  <a:pt x="19437" y="9228"/>
                  <a:pt x="19535" y="9306"/>
                  <a:pt x="19573" y="9409"/>
                </a:cubicBezTo>
                <a:cubicBezTo>
                  <a:pt x="19557" y="9414"/>
                  <a:pt x="19540" y="9417"/>
                  <a:pt x="19522" y="9417"/>
                </a:cubicBezTo>
                <a:cubicBezTo>
                  <a:pt x="19471" y="9417"/>
                  <a:pt x="19417" y="9396"/>
                  <a:pt x="19387" y="9358"/>
                </a:cubicBezTo>
                <a:lnTo>
                  <a:pt x="19387" y="9358"/>
                </a:lnTo>
                <a:cubicBezTo>
                  <a:pt x="19459" y="9450"/>
                  <a:pt x="19500" y="9596"/>
                  <a:pt x="19459" y="9720"/>
                </a:cubicBezTo>
                <a:cubicBezTo>
                  <a:pt x="19446" y="9667"/>
                  <a:pt x="19395" y="9636"/>
                  <a:pt x="19346" y="9636"/>
                </a:cubicBezTo>
                <a:cubicBezTo>
                  <a:pt x="19318" y="9636"/>
                  <a:pt x="19291" y="9646"/>
                  <a:pt x="19272" y="9668"/>
                </a:cubicBezTo>
                <a:cubicBezTo>
                  <a:pt x="19272" y="9668"/>
                  <a:pt x="19272" y="9678"/>
                  <a:pt x="19262" y="9678"/>
                </a:cubicBezTo>
                <a:cubicBezTo>
                  <a:pt x="19252" y="9676"/>
                  <a:pt x="19241" y="9675"/>
                  <a:pt x="19230" y="9675"/>
                </a:cubicBezTo>
                <a:cubicBezTo>
                  <a:pt x="19196" y="9675"/>
                  <a:pt x="19158" y="9686"/>
                  <a:pt x="19127" y="9710"/>
                </a:cubicBezTo>
                <a:cubicBezTo>
                  <a:pt x="19159" y="9803"/>
                  <a:pt x="19127" y="9844"/>
                  <a:pt x="19179" y="9927"/>
                </a:cubicBezTo>
                <a:cubicBezTo>
                  <a:pt x="19221" y="9979"/>
                  <a:pt x="19179" y="10083"/>
                  <a:pt x="19106" y="10093"/>
                </a:cubicBezTo>
                <a:cubicBezTo>
                  <a:pt x="19044" y="10093"/>
                  <a:pt x="18982" y="10031"/>
                  <a:pt x="18993" y="9969"/>
                </a:cubicBezTo>
                <a:lnTo>
                  <a:pt x="18993" y="9969"/>
                </a:lnTo>
                <a:cubicBezTo>
                  <a:pt x="18972" y="10031"/>
                  <a:pt x="18982" y="10104"/>
                  <a:pt x="18982" y="10166"/>
                </a:cubicBezTo>
                <a:cubicBezTo>
                  <a:pt x="18982" y="10238"/>
                  <a:pt x="18961" y="10321"/>
                  <a:pt x="18889" y="10352"/>
                </a:cubicBezTo>
                <a:cubicBezTo>
                  <a:pt x="18880" y="10356"/>
                  <a:pt x="18870" y="10358"/>
                  <a:pt x="18860" y="10358"/>
                </a:cubicBezTo>
                <a:cubicBezTo>
                  <a:pt x="18816" y="10358"/>
                  <a:pt x="18771" y="10324"/>
                  <a:pt x="18754" y="10290"/>
                </a:cubicBezTo>
                <a:cubicBezTo>
                  <a:pt x="18733" y="10383"/>
                  <a:pt x="18651" y="10456"/>
                  <a:pt x="18558" y="10456"/>
                </a:cubicBezTo>
                <a:cubicBezTo>
                  <a:pt x="18568" y="10352"/>
                  <a:pt x="18578" y="10238"/>
                  <a:pt x="18588" y="10134"/>
                </a:cubicBezTo>
                <a:lnTo>
                  <a:pt x="18588" y="10134"/>
                </a:lnTo>
                <a:cubicBezTo>
                  <a:pt x="18526" y="10197"/>
                  <a:pt x="18475" y="10269"/>
                  <a:pt x="18413" y="10332"/>
                </a:cubicBezTo>
                <a:cubicBezTo>
                  <a:pt x="18454" y="10197"/>
                  <a:pt x="18475" y="10041"/>
                  <a:pt x="18464" y="9896"/>
                </a:cubicBezTo>
                <a:lnTo>
                  <a:pt x="18464" y="9896"/>
                </a:lnTo>
                <a:cubicBezTo>
                  <a:pt x="18413" y="9969"/>
                  <a:pt x="18371" y="10051"/>
                  <a:pt x="18360" y="10134"/>
                </a:cubicBezTo>
                <a:cubicBezTo>
                  <a:pt x="18360" y="9989"/>
                  <a:pt x="18288" y="9834"/>
                  <a:pt x="18164" y="9751"/>
                </a:cubicBezTo>
                <a:lnTo>
                  <a:pt x="18164" y="9751"/>
                </a:lnTo>
                <a:cubicBezTo>
                  <a:pt x="18133" y="9938"/>
                  <a:pt x="18164" y="10124"/>
                  <a:pt x="18247" y="10290"/>
                </a:cubicBezTo>
                <a:cubicBezTo>
                  <a:pt x="18143" y="10238"/>
                  <a:pt x="18050" y="10187"/>
                  <a:pt x="17946" y="10124"/>
                </a:cubicBezTo>
                <a:lnTo>
                  <a:pt x="17946" y="10124"/>
                </a:lnTo>
                <a:cubicBezTo>
                  <a:pt x="17998" y="10249"/>
                  <a:pt x="18050" y="10373"/>
                  <a:pt x="18102" y="10487"/>
                </a:cubicBezTo>
                <a:cubicBezTo>
                  <a:pt x="18067" y="10497"/>
                  <a:pt x="18032" y="10502"/>
                  <a:pt x="17998" y="10502"/>
                </a:cubicBezTo>
                <a:cubicBezTo>
                  <a:pt x="17929" y="10502"/>
                  <a:pt x="17860" y="10483"/>
                  <a:pt x="17791" y="10456"/>
                </a:cubicBezTo>
                <a:lnTo>
                  <a:pt x="17791" y="10456"/>
                </a:lnTo>
                <a:cubicBezTo>
                  <a:pt x="17842" y="10622"/>
                  <a:pt x="17905" y="10788"/>
                  <a:pt x="17957" y="10953"/>
                </a:cubicBezTo>
                <a:cubicBezTo>
                  <a:pt x="17905" y="10943"/>
                  <a:pt x="17863" y="10943"/>
                  <a:pt x="17812" y="10933"/>
                </a:cubicBezTo>
                <a:lnTo>
                  <a:pt x="17812" y="10933"/>
                </a:lnTo>
                <a:cubicBezTo>
                  <a:pt x="17801" y="11057"/>
                  <a:pt x="17832" y="11181"/>
                  <a:pt x="17884" y="11285"/>
                </a:cubicBezTo>
                <a:cubicBezTo>
                  <a:pt x="17842" y="11316"/>
                  <a:pt x="17801" y="11336"/>
                  <a:pt x="17759" y="11368"/>
                </a:cubicBezTo>
                <a:cubicBezTo>
                  <a:pt x="17750" y="11233"/>
                  <a:pt x="17750" y="11098"/>
                  <a:pt x="17739" y="10963"/>
                </a:cubicBezTo>
                <a:cubicBezTo>
                  <a:pt x="17718" y="11046"/>
                  <a:pt x="17697" y="11119"/>
                  <a:pt x="17677" y="11202"/>
                </a:cubicBezTo>
                <a:cubicBezTo>
                  <a:pt x="17635" y="11191"/>
                  <a:pt x="17625" y="11140"/>
                  <a:pt x="17625" y="11098"/>
                </a:cubicBezTo>
                <a:cubicBezTo>
                  <a:pt x="17625" y="11057"/>
                  <a:pt x="17614" y="11005"/>
                  <a:pt x="17584" y="10984"/>
                </a:cubicBezTo>
                <a:cubicBezTo>
                  <a:pt x="17577" y="10979"/>
                  <a:pt x="17568" y="10977"/>
                  <a:pt x="17560" y="10977"/>
                </a:cubicBezTo>
                <a:cubicBezTo>
                  <a:pt x="17533" y="10977"/>
                  <a:pt x="17505" y="10998"/>
                  <a:pt x="17510" y="11014"/>
                </a:cubicBezTo>
                <a:lnTo>
                  <a:pt x="17510" y="11014"/>
                </a:lnTo>
                <a:cubicBezTo>
                  <a:pt x="17480" y="10942"/>
                  <a:pt x="17428" y="10870"/>
                  <a:pt x="17356" y="10818"/>
                </a:cubicBezTo>
                <a:cubicBezTo>
                  <a:pt x="17356" y="10860"/>
                  <a:pt x="17335" y="10912"/>
                  <a:pt x="17294" y="10933"/>
                </a:cubicBezTo>
                <a:lnTo>
                  <a:pt x="17107" y="10715"/>
                </a:lnTo>
                <a:lnTo>
                  <a:pt x="17107" y="11098"/>
                </a:lnTo>
                <a:cubicBezTo>
                  <a:pt x="17055" y="11015"/>
                  <a:pt x="17013" y="10933"/>
                  <a:pt x="16962" y="10850"/>
                </a:cubicBezTo>
                <a:cubicBezTo>
                  <a:pt x="16951" y="10829"/>
                  <a:pt x="16931" y="10797"/>
                  <a:pt x="16900" y="10797"/>
                </a:cubicBezTo>
                <a:cubicBezTo>
                  <a:pt x="16879" y="10808"/>
                  <a:pt x="16879" y="10818"/>
                  <a:pt x="16879" y="10839"/>
                </a:cubicBezTo>
                <a:cubicBezTo>
                  <a:pt x="16776" y="10767"/>
                  <a:pt x="16651" y="10725"/>
                  <a:pt x="16527" y="10725"/>
                </a:cubicBezTo>
                <a:cubicBezTo>
                  <a:pt x="16537" y="10735"/>
                  <a:pt x="16537" y="10746"/>
                  <a:pt x="16527" y="10756"/>
                </a:cubicBezTo>
                <a:cubicBezTo>
                  <a:pt x="16516" y="10777"/>
                  <a:pt x="16475" y="10777"/>
                  <a:pt x="16444" y="10777"/>
                </a:cubicBezTo>
                <a:cubicBezTo>
                  <a:pt x="16350" y="10788"/>
                  <a:pt x="16258" y="10829"/>
                  <a:pt x="16205" y="10901"/>
                </a:cubicBezTo>
                <a:cubicBezTo>
                  <a:pt x="16258" y="10984"/>
                  <a:pt x="16205" y="11098"/>
                  <a:pt x="16122" y="11150"/>
                </a:cubicBezTo>
                <a:cubicBezTo>
                  <a:pt x="16258" y="11129"/>
                  <a:pt x="16392" y="11119"/>
                  <a:pt x="16537" y="11098"/>
                </a:cubicBezTo>
                <a:lnTo>
                  <a:pt x="16537" y="11098"/>
                </a:lnTo>
                <a:cubicBezTo>
                  <a:pt x="16495" y="11129"/>
                  <a:pt x="16516" y="11191"/>
                  <a:pt x="16548" y="11212"/>
                </a:cubicBezTo>
                <a:cubicBezTo>
                  <a:pt x="16569" y="11223"/>
                  <a:pt x="16590" y="11225"/>
                  <a:pt x="16611" y="11225"/>
                </a:cubicBezTo>
                <a:cubicBezTo>
                  <a:pt x="16631" y="11225"/>
                  <a:pt x="16652" y="11223"/>
                  <a:pt x="16672" y="11223"/>
                </a:cubicBezTo>
                <a:cubicBezTo>
                  <a:pt x="16558" y="11233"/>
                  <a:pt x="16454" y="11274"/>
                  <a:pt x="16361" y="11336"/>
                </a:cubicBezTo>
                <a:cubicBezTo>
                  <a:pt x="16620" y="11451"/>
                  <a:pt x="16879" y="11596"/>
                  <a:pt x="17117" y="11751"/>
                </a:cubicBezTo>
                <a:cubicBezTo>
                  <a:pt x="17066" y="11761"/>
                  <a:pt x="17004" y="11761"/>
                  <a:pt x="16951" y="11771"/>
                </a:cubicBezTo>
                <a:cubicBezTo>
                  <a:pt x="17013" y="11824"/>
                  <a:pt x="17066" y="11875"/>
                  <a:pt x="17128" y="11937"/>
                </a:cubicBezTo>
                <a:cubicBezTo>
                  <a:pt x="17108" y="11935"/>
                  <a:pt x="17089" y="11933"/>
                  <a:pt x="17070" y="11933"/>
                </a:cubicBezTo>
                <a:cubicBezTo>
                  <a:pt x="17017" y="11933"/>
                  <a:pt x="16966" y="11943"/>
                  <a:pt x="16921" y="11958"/>
                </a:cubicBezTo>
                <a:cubicBezTo>
                  <a:pt x="16983" y="12010"/>
                  <a:pt x="17066" y="12041"/>
                  <a:pt x="17138" y="12062"/>
                </a:cubicBezTo>
                <a:cubicBezTo>
                  <a:pt x="17120" y="12058"/>
                  <a:pt x="17103" y="12056"/>
                  <a:pt x="17085" y="12056"/>
                </a:cubicBezTo>
                <a:cubicBezTo>
                  <a:pt x="16998" y="12056"/>
                  <a:pt x="16912" y="12098"/>
                  <a:pt x="16868" y="12176"/>
                </a:cubicBezTo>
                <a:cubicBezTo>
                  <a:pt x="16895" y="12176"/>
                  <a:pt x="16922" y="12175"/>
                  <a:pt x="16949" y="12175"/>
                </a:cubicBezTo>
                <a:cubicBezTo>
                  <a:pt x="17042" y="12175"/>
                  <a:pt x="17141" y="12182"/>
                  <a:pt x="17221" y="12238"/>
                </a:cubicBezTo>
                <a:cubicBezTo>
                  <a:pt x="17324" y="12310"/>
                  <a:pt x="17366" y="12476"/>
                  <a:pt x="17262" y="12549"/>
                </a:cubicBezTo>
                <a:cubicBezTo>
                  <a:pt x="17241" y="12570"/>
                  <a:pt x="17221" y="12580"/>
                  <a:pt x="17221" y="12611"/>
                </a:cubicBezTo>
                <a:cubicBezTo>
                  <a:pt x="17211" y="12632"/>
                  <a:pt x="17231" y="12653"/>
                  <a:pt x="17252" y="12663"/>
                </a:cubicBezTo>
                <a:cubicBezTo>
                  <a:pt x="17324" y="12725"/>
                  <a:pt x="17397" y="12777"/>
                  <a:pt x="17469" y="12818"/>
                </a:cubicBezTo>
                <a:cubicBezTo>
                  <a:pt x="17490" y="12932"/>
                  <a:pt x="17449" y="13036"/>
                  <a:pt x="17386" y="13118"/>
                </a:cubicBezTo>
                <a:cubicBezTo>
                  <a:pt x="17356" y="13088"/>
                  <a:pt x="17335" y="13046"/>
                  <a:pt x="17314" y="13015"/>
                </a:cubicBezTo>
                <a:lnTo>
                  <a:pt x="17314" y="13015"/>
                </a:lnTo>
                <a:cubicBezTo>
                  <a:pt x="17356" y="13098"/>
                  <a:pt x="17294" y="13212"/>
                  <a:pt x="17211" y="13233"/>
                </a:cubicBezTo>
                <a:cubicBezTo>
                  <a:pt x="17128" y="13181"/>
                  <a:pt x="17211" y="13015"/>
                  <a:pt x="17128" y="12973"/>
                </a:cubicBezTo>
                <a:cubicBezTo>
                  <a:pt x="17123" y="12972"/>
                  <a:pt x="17117" y="12972"/>
                  <a:pt x="17112" y="12972"/>
                </a:cubicBezTo>
                <a:cubicBezTo>
                  <a:pt x="17067" y="12972"/>
                  <a:pt x="17031" y="13010"/>
                  <a:pt x="17004" y="13056"/>
                </a:cubicBezTo>
                <a:cubicBezTo>
                  <a:pt x="17012" y="13013"/>
                  <a:pt x="16970" y="12956"/>
                  <a:pt x="16926" y="12956"/>
                </a:cubicBezTo>
                <a:cubicBezTo>
                  <a:pt x="16917" y="12956"/>
                  <a:pt x="16909" y="12958"/>
                  <a:pt x="16900" y="12963"/>
                </a:cubicBezTo>
                <a:cubicBezTo>
                  <a:pt x="16838" y="12994"/>
                  <a:pt x="16868" y="13108"/>
                  <a:pt x="16941" y="13118"/>
                </a:cubicBezTo>
                <a:cubicBezTo>
                  <a:pt x="16900" y="13129"/>
                  <a:pt x="16868" y="13139"/>
                  <a:pt x="16827" y="13150"/>
                </a:cubicBezTo>
                <a:cubicBezTo>
                  <a:pt x="16900" y="13171"/>
                  <a:pt x="16951" y="13233"/>
                  <a:pt x="16972" y="13305"/>
                </a:cubicBezTo>
                <a:cubicBezTo>
                  <a:pt x="16972" y="13346"/>
                  <a:pt x="16983" y="13378"/>
                  <a:pt x="17004" y="13399"/>
                </a:cubicBezTo>
                <a:cubicBezTo>
                  <a:pt x="17013" y="13419"/>
                  <a:pt x="17034" y="13419"/>
                  <a:pt x="17045" y="13440"/>
                </a:cubicBezTo>
                <a:cubicBezTo>
                  <a:pt x="17117" y="13491"/>
                  <a:pt x="17096" y="13627"/>
                  <a:pt x="17013" y="13657"/>
                </a:cubicBezTo>
                <a:cubicBezTo>
                  <a:pt x="17013" y="13612"/>
                  <a:pt x="16965" y="13578"/>
                  <a:pt x="16923" y="13578"/>
                </a:cubicBezTo>
                <a:cubicBezTo>
                  <a:pt x="16906" y="13578"/>
                  <a:pt x="16891" y="13583"/>
                  <a:pt x="16879" y="13595"/>
                </a:cubicBezTo>
                <a:cubicBezTo>
                  <a:pt x="16879" y="13533"/>
                  <a:pt x="16858" y="13471"/>
                  <a:pt x="16817" y="13419"/>
                </a:cubicBezTo>
                <a:cubicBezTo>
                  <a:pt x="16765" y="13491"/>
                  <a:pt x="16744" y="13574"/>
                  <a:pt x="16776" y="13657"/>
                </a:cubicBezTo>
                <a:cubicBezTo>
                  <a:pt x="16734" y="13668"/>
                  <a:pt x="16703" y="13678"/>
                  <a:pt x="16672" y="13678"/>
                </a:cubicBezTo>
                <a:cubicBezTo>
                  <a:pt x="16661" y="13616"/>
                  <a:pt x="16672" y="13554"/>
                  <a:pt x="16713" y="13502"/>
                </a:cubicBezTo>
                <a:lnTo>
                  <a:pt x="16713" y="13502"/>
                </a:lnTo>
                <a:cubicBezTo>
                  <a:pt x="16704" y="13509"/>
                  <a:pt x="16693" y="13513"/>
                  <a:pt x="16683" y="13513"/>
                </a:cubicBezTo>
                <a:cubicBezTo>
                  <a:pt x="16650" y="13513"/>
                  <a:pt x="16617" y="13479"/>
                  <a:pt x="16610" y="13440"/>
                </a:cubicBezTo>
                <a:cubicBezTo>
                  <a:pt x="16599" y="13388"/>
                  <a:pt x="16620" y="13346"/>
                  <a:pt x="16631" y="13295"/>
                </a:cubicBezTo>
                <a:cubicBezTo>
                  <a:pt x="16640" y="13243"/>
                  <a:pt x="16631" y="13181"/>
                  <a:pt x="16578" y="13171"/>
                </a:cubicBezTo>
                <a:cubicBezTo>
                  <a:pt x="16556" y="13216"/>
                  <a:pt x="16505" y="13240"/>
                  <a:pt x="16453" y="13240"/>
                </a:cubicBezTo>
                <a:cubicBezTo>
                  <a:pt x="16411" y="13240"/>
                  <a:pt x="16368" y="13224"/>
                  <a:pt x="16340" y="13191"/>
                </a:cubicBezTo>
                <a:lnTo>
                  <a:pt x="16340" y="13191"/>
                </a:lnTo>
                <a:cubicBezTo>
                  <a:pt x="16347" y="13232"/>
                  <a:pt x="16310" y="13254"/>
                  <a:pt x="16273" y="13254"/>
                </a:cubicBezTo>
                <a:cubicBezTo>
                  <a:pt x="16252" y="13254"/>
                  <a:pt x="16231" y="13248"/>
                  <a:pt x="16216" y="13233"/>
                </a:cubicBezTo>
                <a:cubicBezTo>
                  <a:pt x="16175" y="13181"/>
                  <a:pt x="16185" y="13118"/>
                  <a:pt x="16205" y="13067"/>
                </a:cubicBezTo>
                <a:cubicBezTo>
                  <a:pt x="16164" y="13067"/>
                  <a:pt x="16122" y="13077"/>
                  <a:pt x="16092" y="13088"/>
                </a:cubicBezTo>
                <a:cubicBezTo>
                  <a:pt x="16081" y="13026"/>
                  <a:pt x="16060" y="12973"/>
                  <a:pt x="16030" y="12922"/>
                </a:cubicBezTo>
                <a:cubicBezTo>
                  <a:pt x="16019" y="12911"/>
                  <a:pt x="16009" y="12890"/>
                  <a:pt x="15998" y="12890"/>
                </a:cubicBezTo>
                <a:cubicBezTo>
                  <a:pt x="15991" y="12886"/>
                  <a:pt x="15984" y="12884"/>
                  <a:pt x="15976" y="12884"/>
                </a:cubicBezTo>
                <a:cubicBezTo>
                  <a:pt x="15950" y="12884"/>
                  <a:pt x="15924" y="12908"/>
                  <a:pt x="15915" y="12932"/>
                </a:cubicBezTo>
                <a:cubicBezTo>
                  <a:pt x="15905" y="12973"/>
                  <a:pt x="15926" y="13005"/>
                  <a:pt x="15936" y="13036"/>
                </a:cubicBezTo>
                <a:cubicBezTo>
                  <a:pt x="15884" y="13046"/>
                  <a:pt x="15843" y="13046"/>
                  <a:pt x="15802" y="13046"/>
                </a:cubicBezTo>
                <a:cubicBezTo>
                  <a:pt x="15832" y="13129"/>
                  <a:pt x="15874" y="13201"/>
                  <a:pt x="15905" y="13274"/>
                </a:cubicBezTo>
                <a:cubicBezTo>
                  <a:pt x="15874" y="13251"/>
                  <a:pt x="15837" y="13239"/>
                  <a:pt x="15798" y="13239"/>
                </a:cubicBezTo>
                <a:cubicBezTo>
                  <a:pt x="15786" y="13239"/>
                  <a:pt x="15773" y="13240"/>
                  <a:pt x="15760" y="13243"/>
                </a:cubicBezTo>
                <a:cubicBezTo>
                  <a:pt x="15749" y="13263"/>
                  <a:pt x="15760" y="13295"/>
                  <a:pt x="15781" y="13316"/>
                </a:cubicBezTo>
                <a:cubicBezTo>
                  <a:pt x="15760" y="13336"/>
                  <a:pt x="15739" y="13346"/>
                  <a:pt x="15708" y="13346"/>
                </a:cubicBezTo>
                <a:cubicBezTo>
                  <a:pt x="15719" y="13450"/>
                  <a:pt x="15812" y="13523"/>
                  <a:pt x="15915" y="13554"/>
                </a:cubicBezTo>
                <a:cubicBezTo>
                  <a:pt x="15950" y="13561"/>
                  <a:pt x="15984" y="13563"/>
                  <a:pt x="16019" y="13563"/>
                </a:cubicBezTo>
                <a:cubicBezTo>
                  <a:pt x="16088" y="13563"/>
                  <a:pt x="16157" y="13554"/>
                  <a:pt x="16226" y="13554"/>
                </a:cubicBezTo>
                <a:cubicBezTo>
                  <a:pt x="16330" y="13554"/>
                  <a:pt x="16444" y="13564"/>
                  <a:pt x="16527" y="13637"/>
                </a:cubicBezTo>
                <a:cubicBezTo>
                  <a:pt x="16465" y="13647"/>
                  <a:pt x="16423" y="13699"/>
                  <a:pt x="16423" y="13761"/>
                </a:cubicBezTo>
                <a:cubicBezTo>
                  <a:pt x="16361" y="13751"/>
                  <a:pt x="16288" y="13730"/>
                  <a:pt x="16226" y="13719"/>
                </a:cubicBezTo>
                <a:lnTo>
                  <a:pt x="16226" y="13719"/>
                </a:lnTo>
                <a:cubicBezTo>
                  <a:pt x="16247" y="13792"/>
                  <a:pt x="16288" y="13855"/>
                  <a:pt x="16340" y="13906"/>
                </a:cubicBezTo>
                <a:cubicBezTo>
                  <a:pt x="16297" y="13872"/>
                  <a:pt x="16241" y="13852"/>
                  <a:pt x="16188" y="13852"/>
                </a:cubicBezTo>
                <a:cubicBezTo>
                  <a:pt x="16176" y="13852"/>
                  <a:pt x="16165" y="13853"/>
                  <a:pt x="16154" y="13855"/>
                </a:cubicBezTo>
                <a:cubicBezTo>
                  <a:pt x="16112" y="13947"/>
                  <a:pt x="16205" y="14062"/>
                  <a:pt x="16309" y="14092"/>
                </a:cubicBezTo>
                <a:cubicBezTo>
                  <a:pt x="16337" y="14097"/>
                  <a:pt x="16364" y="14099"/>
                  <a:pt x="16392" y="14099"/>
                </a:cubicBezTo>
                <a:cubicBezTo>
                  <a:pt x="16478" y="14099"/>
                  <a:pt x="16562" y="14080"/>
                  <a:pt x="16640" y="14072"/>
                </a:cubicBezTo>
                <a:cubicBezTo>
                  <a:pt x="16657" y="14070"/>
                  <a:pt x="16674" y="14069"/>
                  <a:pt x="16691" y="14069"/>
                </a:cubicBezTo>
                <a:cubicBezTo>
                  <a:pt x="16790" y="14069"/>
                  <a:pt x="16888" y="14096"/>
                  <a:pt x="16941" y="14175"/>
                </a:cubicBezTo>
                <a:cubicBezTo>
                  <a:pt x="16934" y="14177"/>
                  <a:pt x="16926" y="14178"/>
                  <a:pt x="16918" y="14178"/>
                </a:cubicBezTo>
                <a:cubicBezTo>
                  <a:pt x="16882" y="14178"/>
                  <a:pt x="16842" y="14160"/>
                  <a:pt x="16817" y="14134"/>
                </a:cubicBezTo>
                <a:cubicBezTo>
                  <a:pt x="16776" y="14165"/>
                  <a:pt x="16744" y="14207"/>
                  <a:pt x="16703" y="14237"/>
                </a:cubicBezTo>
                <a:cubicBezTo>
                  <a:pt x="16755" y="14279"/>
                  <a:pt x="16868" y="14383"/>
                  <a:pt x="16951" y="14435"/>
                </a:cubicBezTo>
                <a:cubicBezTo>
                  <a:pt x="16941" y="14424"/>
                  <a:pt x="16931" y="14424"/>
                  <a:pt x="16931" y="14414"/>
                </a:cubicBezTo>
                <a:cubicBezTo>
                  <a:pt x="16933" y="14411"/>
                  <a:pt x="16937" y="14410"/>
                  <a:pt x="16941" y="14410"/>
                </a:cubicBezTo>
                <a:cubicBezTo>
                  <a:pt x="16951" y="14410"/>
                  <a:pt x="16962" y="14420"/>
                  <a:pt x="16962" y="14435"/>
                </a:cubicBezTo>
                <a:cubicBezTo>
                  <a:pt x="16962" y="14455"/>
                  <a:pt x="16962" y="14465"/>
                  <a:pt x="16951" y="14476"/>
                </a:cubicBezTo>
                <a:cubicBezTo>
                  <a:pt x="16939" y="14488"/>
                  <a:pt x="16920" y="14493"/>
                  <a:pt x="16900" y="14493"/>
                </a:cubicBezTo>
                <a:cubicBezTo>
                  <a:pt x="16886" y="14493"/>
                  <a:pt x="16871" y="14491"/>
                  <a:pt x="16858" y="14486"/>
                </a:cubicBezTo>
                <a:lnTo>
                  <a:pt x="16858" y="14486"/>
                </a:lnTo>
                <a:cubicBezTo>
                  <a:pt x="16931" y="14538"/>
                  <a:pt x="17004" y="14601"/>
                  <a:pt x="17086" y="14652"/>
                </a:cubicBezTo>
                <a:cubicBezTo>
                  <a:pt x="17004" y="14693"/>
                  <a:pt x="16931" y="14725"/>
                  <a:pt x="16848" y="14766"/>
                </a:cubicBezTo>
                <a:cubicBezTo>
                  <a:pt x="16951" y="14880"/>
                  <a:pt x="17055" y="15015"/>
                  <a:pt x="17211" y="15036"/>
                </a:cubicBezTo>
                <a:cubicBezTo>
                  <a:pt x="17283" y="15056"/>
                  <a:pt x="17356" y="15046"/>
                  <a:pt x="17428" y="15056"/>
                </a:cubicBezTo>
                <a:cubicBezTo>
                  <a:pt x="17511" y="15066"/>
                  <a:pt x="17584" y="15119"/>
                  <a:pt x="17584" y="15191"/>
                </a:cubicBezTo>
                <a:cubicBezTo>
                  <a:pt x="17594" y="15243"/>
                  <a:pt x="17563" y="15294"/>
                  <a:pt x="17542" y="15347"/>
                </a:cubicBezTo>
                <a:cubicBezTo>
                  <a:pt x="17534" y="15388"/>
                  <a:pt x="17545" y="15437"/>
                  <a:pt x="17578" y="15459"/>
                </a:cubicBezTo>
                <a:lnTo>
                  <a:pt x="17578" y="15459"/>
                </a:lnTo>
                <a:cubicBezTo>
                  <a:pt x="17549" y="15449"/>
                  <a:pt x="17520" y="15444"/>
                  <a:pt x="17491" y="15444"/>
                </a:cubicBezTo>
                <a:cubicBezTo>
                  <a:pt x="17443" y="15444"/>
                  <a:pt x="17396" y="15458"/>
                  <a:pt x="17356" y="15481"/>
                </a:cubicBezTo>
                <a:cubicBezTo>
                  <a:pt x="17563" y="15688"/>
                  <a:pt x="17687" y="15989"/>
                  <a:pt x="17667" y="16289"/>
                </a:cubicBezTo>
                <a:cubicBezTo>
                  <a:pt x="17646" y="16258"/>
                  <a:pt x="17614" y="16238"/>
                  <a:pt x="17594" y="16206"/>
                </a:cubicBezTo>
                <a:cubicBezTo>
                  <a:pt x="17563" y="16300"/>
                  <a:pt x="17532" y="16393"/>
                  <a:pt x="17511" y="16486"/>
                </a:cubicBezTo>
                <a:cubicBezTo>
                  <a:pt x="17469" y="16413"/>
                  <a:pt x="17449" y="16321"/>
                  <a:pt x="17459" y="16238"/>
                </a:cubicBezTo>
                <a:lnTo>
                  <a:pt x="17459" y="16238"/>
                </a:lnTo>
                <a:cubicBezTo>
                  <a:pt x="17418" y="16268"/>
                  <a:pt x="17386" y="16310"/>
                  <a:pt x="17356" y="16341"/>
                </a:cubicBezTo>
                <a:cubicBezTo>
                  <a:pt x="17283" y="16321"/>
                  <a:pt x="17241" y="16227"/>
                  <a:pt x="17262" y="16155"/>
                </a:cubicBezTo>
                <a:cubicBezTo>
                  <a:pt x="17241" y="16155"/>
                  <a:pt x="17231" y="16155"/>
                  <a:pt x="17221" y="16144"/>
                </a:cubicBezTo>
                <a:cubicBezTo>
                  <a:pt x="17200" y="16113"/>
                  <a:pt x="17221" y="16061"/>
                  <a:pt x="17241" y="16020"/>
                </a:cubicBezTo>
                <a:cubicBezTo>
                  <a:pt x="17314" y="15854"/>
                  <a:pt x="17324" y="15647"/>
                  <a:pt x="17262" y="15481"/>
                </a:cubicBezTo>
                <a:lnTo>
                  <a:pt x="17262" y="15481"/>
                </a:lnTo>
                <a:cubicBezTo>
                  <a:pt x="17262" y="15564"/>
                  <a:pt x="17241" y="15647"/>
                  <a:pt x="17190" y="15709"/>
                </a:cubicBezTo>
                <a:cubicBezTo>
                  <a:pt x="17138" y="15657"/>
                  <a:pt x="17086" y="15584"/>
                  <a:pt x="17055" y="15512"/>
                </a:cubicBezTo>
                <a:lnTo>
                  <a:pt x="17055" y="15512"/>
                </a:lnTo>
                <a:cubicBezTo>
                  <a:pt x="17066" y="15564"/>
                  <a:pt x="17066" y="15616"/>
                  <a:pt x="17045" y="15667"/>
                </a:cubicBezTo>
                <a:cubicBezTo>
                  <a:pt x="17013" y="15637"/>
                  <a:pt x="16983" y="15605"/>
                  <a:pt x="16951" y="15564"/>
                </a:cubicBezTo>
                <a:cubicBezTo>
                  <a:pt x="16858" y="15616"/>
                  <a:pt x="16796" y="15740"/>
                  <a:pt x="16838" y="15844"/>
                </a:cubicBezTo>
                <a:cubicBezTo>
                  <a:pt x="16806" y="15812"/>
                  <a:pt x="16776" y="15771"/>
                  <a:pt x="16734" y="15771"/>
                </a:cubicBezTo>
                <a:cubicBezTo>
                  <a:pt x="16703" y="15771"/>
                  <a:pt x="16693" y="15812"/>
                  <a:pt x="16693" y="15833"/>
                </a:cubicBezTo>
                <a:cubicBezTo>
                  <a:pt x="16656" y="15802"/>
                  <a:pt x="16604" y="15787"/>
                  <a:pt x="16553" y="15787"/>
                </a:cubicBezTo>
                <a:cubicBezTo>
                  <a:pt x="16501" y="15787"/>
                  <a:pt x="16449" y="15802"/>
                  <a:pt x="16413" y="15833"/>
                </a:cubicBezTo>
                <a:cubicBezTo>
                  <a:pt x="16558" y="15968"/>
                  <a:pt x="16693" y="16123"/>
                  <a:pt x="16806" y="16289"/>
                </a:cubicBezTo>
                <a:cubicBezTo>
                  <a:pt x="16910" y="16403"/>
                  <a:pt x="16972" y="16558"/>
                  <a:pt x="16972" y="16703"/>
                </a:cubicBezTo>
                <a:cubicBezTo>
                  <a:pt x="16942" y="16686"/>
                  <a:pt x="16908" y="16678"/>
                  <a:pt x="16875" y="16678"/>
                </a:cubicBezTo>
                <a:cubicBezTo>
                  <a:pt x="16829" y="16678"/>
                  <a:pt x="16785" y="16694"/>
                  <a:pt x="16755" y="16724"/>
                </a:cubicBezTo>
                <a:cubicBezTo>
                  <a:pt x="16765" y="16652"/>
                  <a:pt x="16744" y="16579"/>
                  <a:pt x="16693" y="16538"/>
                </a:cubicBezTo>
                <a:cubicBezTo>
                  <a:pt x="16654" y="16591"/>
                  <a:pt x="16639" y="16661"/>
                  <a:pt x="16637" y="16731"/>
                </a:cubicBezTo>
                <a:lnTo>
                  <a:pt x="16637" y="16731"/>
                </a:lnTo>
                <a:cubicBezTo>
                  <a:pt x="16622" y="16645"/>
                  <a:pt x="16568" y="16568"/>
                  <a:pt x="16495" y="16528"/>
                </a:cubicBezTo>
                <a:lnTo>
                  <a:pt x="16495" y="16528"/>
                </a:lnTo>
                <a:cubicBezTo>
                  <a:pt x="16434" y="16650"/>
                  <a:pt x="16473" y="16813"/>
                  <a:pt x="16584" y="16897"/>
                </a:cubicBezTo>
                <a:lnTo>
                  <a:pt x="16584" y="16897"/>
                </a:lnTo>
                <a:cubicBezTo>
                  <a:pt x="16503" y="16837"/>
                  <a:pt x="16421" y="16807"/>
                  <a:pt x="16330" y="16807"/>
                </a:cubicBezTo>
                <a:cubicBezTo>
                  <a:pt x="16403" y="16890"/>
                  <a:pt x="16485" y="16973"/>
                  <a:pt x="16558" y="17056"/>
                </a:cubicBezTo>
                <a:cubicBezTo>
                  <a:pt x="16516" y="17046"/>
                  <a:pt x="16465" y="17035"/>
                  <a:pt x="16423" y="17025"/>
                </a:cubicBezTo>
                <a:lnTo>
                  <a:pt x="16423" y="17025"/>
                </a:lnTo>
                <a:cubicBezTo>
                  <a:pt x="16558" y="17097"/>
                  <a:pt x="16661" y="17232"/>
                  <a:pt x="16672" y="17387"/>
                </a:cubicBezTo>
                <a:cubicBezTo>
                  <a:pt x="16640" y="17419"/>
                  <a:pt x="16610" y="17450"/>
                  <a:pt x="16568" y="17470"/>
                </a:cubicBezTo>
                <a:cubicBezTo>
                  <a:pt x="16540" y="17432"/>
                  <a:pt x="16494" y="17386"/>
                  <a:pt x="16439" y="17386"/>
                </a:cubicBezTo>
                <a:cubicBezTo>
                  <a:pt x="16434" y="17386"/>
                  <a:pt x="16429" y="17387"/>
                  <a:pt x="16423" y="17387"/>
                </a:cubicBezTo>
                <a:cubicBezTo>
                  <a:pt x="16392" y="17387"/>
                  <a:pt x="16361" y="17429"/>
                  <a:pt x="16361" y="17460"/>
                </a:cubicBezTo>
                <a:cubicBezTo>
                  <a:pt x="16341" y="17440"/>
                  <a:pt x="16307" y="17424"/>
                  <a:pt x="16272" y="17424"/>
                </a:cubicBezTo>
                <a:cubicBezTo>
                  <a:pt x="16253" y="17424"/>
                  <a:pt x="16234" y="17429"/>
                  <a:pt x="16216" y="17440"/>
                </a:cubicBezTo>
                <a:cubicBezTo>
                  <a:pt x="16278" y="17564"/>
                  <a:pt x="16361" y="17688"/>
                  <a:pt x="16454" y="17792"/>
                </a:cubicBezTo>
                <a:cubicBezTo>
                  <a:pt x="16413" y="17781"/>
                  <a:pt x="16371" y="17760"/>
                  <a:pt x="16330" y="17750"/>
                </a:cubicBezTo>
                <a:lnTo>
                  <a:pt x="16330" y="17750"/>
                </a:lnTo>
                <a:cubicBezTo>
                  <a:pt x="16444" y="17864"/>
                  <a:pt x="16506" y="18020"/>
                  <a:pt x="16516" y="18175"/>
                </a:cubicBezTo>
                <a:cubicBezTo>
                  <a:pt x="16423" y="18186"/>
                  <a:pt x="16330" y="18237"/>
                  <a:pt x="16258" y="18299"/>
                </a:cubicBezTo>
                <a:cubicBezTo>
                  <a:pt x="16216" y="18548"/>
                  <a:pt x="16060" y="18776"/>
                  <a:pt x="15853" y="18911"/>
                </a:cubicBezTo>
                <a:cubicBezTo>
                  <a:pt x="15864" y="18890"/>
                  <a:pt x="15853" y="18869"/>
                  <a:pt x="15832" y="18859"/>
                </a:cubicBezTo>
                <a:cubicBezTo>
                  <a:pt x="15821" y="18853"/>
                  <a:pt x="15809" y="18850"/>
                  <a:pt x="15798" y="18850"/>
                </a:cubicBezTo>
                <a:cubicBezTo>
                  <a:pt x="15769" y="18850"/>
                  <a:pt x="15741" y="18867"/>
                  <a:pt x="15719" y="18890"/>
                </a:cubicBezTo>
                <a:cubicBezTo>
                  <a:pt x="15687" y="18906"/>
                  <a:pt x="15655" y="18928"/>
                  <a:pt x="15624" y="18928"/>
                </a:cubicBezTo>
                <a:cubicBezTo>
                  <a:pt x="15614" y="18928"/>
                  <a:pt x="15604" y="18926"/>
                  <a:pt x="15594" y="18921"/>
                </a:cubicBezTo>
                <a:cubicBezTo>
                  <a:pt x="15677" y="18838"/>
                  <a:pt x="15749" y="18745"/>
                  <a:pt x="15802" y="18631"/>
                </a:cubicBezTo>
                <a:lnTo>
                  <a:pt x="15802" y="18631"/>
                </a:lnTo>
                <a:cubicBezTo>
                  <a:pt x="15708" y="18693"/>
                  <a:pt x="15604" y="18724"/>
                  <a:pt x="15501" y="18724"/>
                </a:cubicBezTo>
                <a:cubicBezTo>
                  <a:pt x="15521" y="18642"/>
                  <a:pt x="15574" y="18579"/>
                  <a:pt x="15636" y="18517"/>
                </a:cubicBezTo>
                <a:cubicBezTo>
                  <a:pt x="15553" y="18496"/>
                  <a:pt x="15594" y="18372"/>
                  <a:pt x="15666" y="18331"/>
                </a:cubicBezTo>
                <a:cubicBezTo>
                  <a:pt x="15749" y="18299"/>
                  <a:pt x="15843" y="18289"/>
                  <a:pt x="15884" y="18216"/>
                </a:cubicBezTo>
                <a:lnTo>
                  <a:pt x="15781" y="18113"/>
                </a:lnTo>
                <a:cubicBezTo>
                  <a:pt x="15874" y="18071"/>
                  <a:pt x="15957" y="18030"/>
                  <a:pt x="16040" y="17968"/>
                </a:cubicBezTo>
                <a:cubicBezTo>
                  <a:pt x="16071" y="17947"/>
                  <a:pt x="16102" y="17916"/>
                  <a:pt x="16092" y="17875"/>
                </a:cubicBezTo>
                <a:cubicBezTo>
                  <a:pt x="16092" y="17863"/>
                  <a:pt x="16081" y="17858"/>
                  <a:pt x="16067" y="17858"/>
                </a:cubicBezTo>
                <a:cubicBezTo>
                  <a:pt x="16058" y="17858"/>
                  <a:pt x="16048" y="17860"/>
                  <a:pt x="16040" y="17864"/>
                </a:cubicBezTo>
                <a:cubicBezTo>
                  <a:pt x="16060" y="17781"/>
                  <a:pt x="16081" y="17698"/>
                  <a:pt x="16102" y="17626"/>
                </a:cubicBezTo>
                <a:cubicBezTo>
                  <a:pt x="16019" y="17626"/>
                  <a:pt x="15977" y="17730"/>
                  <a:pt x="15936" y="17802"/>
                </a:cubicBezTo>
                <a:cubicBezTo>
                  <a:pt x="15911" y="17837"/>
                  <a:pt x="15864" y="17855"/>
                  <a:pt x="15824" y="17855"/>
                </a:cubicBezTo>
                <a:cubicBezTo>
                  <a:pt x="15785" y="17855"/>
                  <a:pt x="15752" y="17839"/>
                  <a:pt x="15749" y="17805"/>
                </a:cubicBezTo>
                <a:lnTo>
                  <a:pt x="15749" y="17805"/>
                </a:lnTo>
                <a:cubicBezTo>
                  <a:pt x="15743" y="17965"/>
                  <a:pt x="15621" y="18104"/>
                  <a:pt x="15459" y="18133"/>
                </a:cubicBezTo>
                <a:cubicBezTo>
                  <a:pt x="15408" y="18227"/>
                  <a:pt x="15356" y="18320"/>
                  <a:pt x="15273" y="18382"/>
                </a:cubicBezTo>
                <a:cubicBezTo>
                  <a:pt x="15225" y="18418"/>
                  <a:pt x="15162" y="18440"/>
                  <a:pt x="15103" y="18440"/>
                </a:cubicBezTo>
                <a:cubicBezTo>
                  <a:pt x="15059" y="18440"/>
                  <a:pt x="15017" y="18429"/>
                  <a:pt x="14983" y="18403"/>
                </a:cubicBezTo>
                <a:cubicBezTo>
                  <a:pt x="15097" y="18351"/>
                  <a:pt x="15211" y="18268"/>
                  <a:pt x="15293" y="18175"/>
                </a:cubicBezTo>
                <a:lnTo>
                  <a:pt x="15293" y="18175"/>
                </a:lnTo>
                <a:cubicBezTo>
                  <a:pt x="15279" y="18182"/>
                  <a:pt x="15261" y="18186"/>
                  <a:pt x="15243" y="18186"/>
                </a:cubicBezTo>
                <a:cubicBezTo>
                  <a:pt x="15210" y="18186"/>
                  <a:pt x="15175" y="18174"/>
                  <a:pt x="15148" y="18154"/>
                </a:cubicBezTo>
                <a:cubicBezTo>
                  <a:pt x="15201" y="18082"/>
                  <a:pt x="15273" y="18030"/>
                  <a:pt x="15356" y="17999"/>
                </a:cubicBezTo>
                <a:lnTo>
                  <a:pt x="15356" y="17999"/>
                </a:lnTo>
                <a:cubicBezTo>
                  <a:pt x="15350" y="18000"/>
                  <a:pt x="15345" y="18001"/>
                  <a:pt x="15340" y="18001"/>
                </a:cubicBezTo>
                <a:cubicBezTo>
                  <a:pt x="15294" y="18001"/>
                  <a:pt x="15252" y="17963"/>
                  <a:pt x="15252" y="17926"/>
                </a:cubicBezTo>
                <a:cubicBezTo>
                  <a:pt x="15252" y="17880"/>
                  <a:pt x="15294" y="17842"/>
                  <a:pt x="15340" y="17842"/>
                </a:cubicBezTo>
                <a:cubicBezTo>
                  <a:pt x="15345" y="17842"/>
                  <a:pt x="15349" y="17842"/>
                  <a:pt x="15353" y="17843"/>
                </a:cubicBezTo>
                <a:lnTo>
                  <a:pt x="15353" y="17843"/>
                </a:lnTo>
                <a:cubicBezTo>
                  <a:pt x="15293" y="17831"/>
                  <a:pt x="15273" y="17729"/>
                  <a:pt x="15325" y="17688"/>
                </a:cubicBezTo>
                <a:lnTo>
                  <a:pt x="15325" y="17688"/>
                </a:lnTo>
                <a:cubicBezTo>
                  <a:pt x="15381" y="17730"/>
                  <a:pt x="15449" y="17751"/>
                  <a:pt x="15518" y="17751"/>
                </a:cubicBezTo>
                <a:cubicBezTo>
                  <a:pt x="15602" y="17751"/>
                  <a:pt x="15686" y="17720"/>
                  <a:pt x="15749" y="17658"/>
                </a:cubicBezTo>
                <a:lnTo>
                  <a:pt x="15749" y="17658"/>
                </a:lnTo>
                <a:cubicBezTo>
                  <a:pt x="15731" y="17675"/>
                  <a:pt x="15708" y="17683"/>
                  <a:pt x="15685" y="17683"/>
                </a:cubicBezTo>
                <a:cubicBezTo>
                  <a:pt x="15643" y="17683"/>
                  <a:pt x="15601" y="17656"/>
                  <a:pt x="15594" y="17615"/>
                </a:cubicBezTo>
                <a:cubicBezTo>
                  <a:pt x="15574" y="17543"/>
                  <a:pt x="15625" y="17481"/>
                  <a:pt x="15687" y="17450"/>
                </a:cubicBezTo>
                <a:cubicBezTo>
                  <a:pt x="15749" y="17419"/>
                  <a:pt x="15812" y="17419"/>
                  <a:pt x="15884" y="17419"/>
                </a:cubicBezTo>
                <a:cubicBezTo>
                  <a:pt x="15853" y="17377"/>
                  <a:pt x="15812" y="17346"/>
                  <a:pt x="15781" y="17304"/>
                </a:cubicBezTo>
                <a:cubicBezTo>
                  <a:pt x="15874" y="17284"/>
                  <a:pt x="15957" y="17232"/>
                  <a:pt x="16009" y="17149"/>
                </a:cubicBezTo>
                <a:cubicBezTo>
                  <a:pt x="15991" y="17136"/>
                  <a:pt x="15967" y="17128"/>
                  <a:pt x="15943" y="17128"/>
                </a:cubicBezTo>
                <a:cubicBezTo>
                  <a:pt x="15912" y="17128"/>
                  <a:pt x="15881" y="17141"/>
                  <a:pt x="15864" y="17170"/>
                </a:cubicBezTo>
                <a:cubicBezTo>
                  <a:pt x="15905" y="17087"/>
                  <a:pt x="15947" y="17004"/>
                  <a:pt x="15988" y="16931"/>
                </a:cubicBezTo>
                <a:lnTo>
                  <a:pt x="15988" y="16931"/>
                </a:lnTo>
                <a:cubicBezTo>
                  <a:pt x="15915" y="16973"/>
                  <a:pt x="15843" y="17025"/>
                  <a:pt x="15760" y="17067"/>
                </a:cubicBezTo>
                <a:cubicBezTo>
                  <a:pt x="15739" y="17035"/>
                  <a:pt x="15729" y="16984"/>
                  <a:pt x="15749" y="16942"/>
                </a:cubicBezTo>
                <a:lnTo>
                  <a:pt x="15749" y="16942"/>
                </a:lnTo>
                <a:cubicBezTo>
                  <a:pt x="15687" y="17056"/>
                  <a:pt x="15594" y="17139"/>
                  <a:pt x="15491" y="17201"/>
                </a:cubicBezTo>
                <a:cubicBezTo>
                  <a:pt x="15491" y="17149"/>
                  <a:pt x="15491" y="17108"/>
                  <a:pt x="15501" y="17056"/>
                </a:cubicBezTo>
                <a:lnTo>
                  <a:pt x="15501" y="17056"/>
                </a:lnTo>
                <a:cubicBezTo>
                  <a:pt x="15387" y="17159"/>
                  <a:pt x="15231" y="17222"/>
                  <a:pt x="15086" y="17222"/>
                </a:cubicBezTo>
                <a:cubicBezTo>
                  <a:pt x="15169" y="17118"/>
                  <a:pt x="15284" y="17046"/>
                  <a:pt x="15408" y="17025"/>
                </a:cubicBezTo>
                <a:cubicBezTo>
                  <a:pt x="15346" y="16963"/>
                  <a:pt x="15284" y="16911"/>
                  <a:pt x="15211" y="16859"/>
                </a:cubicBezTo>
                <a:cubicBezTo>
                  <a:pt x="15376" y="16859"/>
                  <a:pt x="15532" y="16849"/>
                  <a:pt x="15687" y="16818"/>
                </a:cubicBezTo>
                <a:cubicBezTo>
                  <a:pt x="15657" y="16776"/>
                  <a:pt x="15625" y="16735"/>
                  <a:pt x="15594" y="16703"/>
                </a:cubicBezTo>
                <a:cubicBezTo>
                  <a:pt x="15687" y="16673"/>
                  <a:pt x="15791" y="16652"/>
                  <a:pt x="15894" y="16631"/>
                </a:cubicBezTo>
                <a:cubicBezTo>
                  <a:pt x="15812" y="16611"/>
                  <a:pt x="15729" y="16590"/>
                  <a:pt x="15636" y="16569"/>
                </a:cubicBezTo>
                <a:cubicBezTo>
                  <a:pt x="15770" y="16558"/>
                  <a:pt x="15884" y="16466"/>
                  <a:pt x="15936" y="16351"/>
                </a:cubicBezTo>
                <a:lnTo>
                  <a:pt x="15936" y="16351"/>
                </a:lnTo>
                <a:cubicBezTo>
                  <a:pt x="15853" y="16362"/>
                  <a:pt x="15781" y="16393"/>
                  <a:pt x="15719" y="16445"/>
                </a:cubicBezTo>
                <a:cubicBezTo>
                  <a:pt x="15749" y="16362"/>
                  <a:pt x="15770" y="16279"/>
                  <a:pt x="15802" y="16196"/>
                </a:cubicBezTo>
                <a:lnTo>
                  <a:pt x="15802" y="16196"/>
                </a:lnTo>
                <a:cubicBezTo>
                  <a:pt x="15646" y="16310"/>
                  <a:pt x="15521" y="16445"/>
                  <a:pt x="15418" y="16600"/>
                </a:cubicBezTo>
                <a:cubicBezTo>
                  <a:pt x="15491" y="16455"/>
                  <a:pt x="15749" y="16123"/>
                  <a:pt x="15542" y="16010"/>
                </a:cubicBezTo>
                <a:cubicBezTo>
                  <a:pt x="15568" y="16010"/>
                  <a:pt x="15687" y="15996"/>
                  <a:pt x="15738" y="15996"/>
                </a:cubicBezTo>
                <a:cubicBezTo>
                  <a:pt x="15750" y="15996"/>
                  <a:pt x="15758" y="15997"/>
                  <a:pt x="15760" y="15999"/>
                </a:cubicBezTo>
                <a:cubicBezTo>
                  <a:pt x="15729" y="15968"/>
                  <a:pt x="15708" y="15927"/>
                  <a:pt x="15677" y="15895"/>
                </a:cubicBezTo>
                <a:cubicBezTo>
                  <a:pt x="15770" y="15875"/>
                  <a:pt x="15853" y="15844"/>
                  <a:pt x="15936" y="15802"/>
                </a:cubicBezTo>
                <a:cubicBezTo>
                  <a:pt x="15923" y="15790"/>
                  <a:pt x="15902" y="15781"/>
                  <a:pt x="15883" y="15781"/>
                </a:cubicBezTo>
                <a:cubicBezTo>
                  <a:pt x="15872" y="15781"/>
                  <a:pt x="15861" y="15784"/>
                  <a:pt x="15853" y="15792"/>
                </a:cubicBezTo>
                <a:cubicBezTo>
                  <a:pt x="15894" y="15740"/>
                  <a:pt x="15936" y="15678"/>
                  <a:pt x="15967" y="15616"/>
                </a:cubicBezTo>
                <a:lnTo>
                  <a:pt x="15967" y="15616"/>
                </a:lnTo>
                <a:cubicBezTo>
                  <a:pt x="15947" y="15626"/>
                  <a:pt x="15926" y="15637"/>
                  <a:pt x="15894" y="15647"/>
                </a:cubicBezTo>
                <a:cubicBezTo>
                  <a:pt x="15894" y="15564"/>
                  <a:pt x="15832" y="15481"/>
                  <a:pt x="15749" y="15471"/>
                </a:cubicBezTo>
                <a:cubicBezTo>
                  <a:pt x="15719" y="15575"/>
                  <a:pt x="15666" y="15709"/>
                  <a:pt x="15553" y="15709"/>
                </a:cubicBezTo>
                <a:lnTo>
                  <a:pt x="15480" y="15709"/>
                </a:lnTo>
                <a:cubicBezTo>
                  <a:pt x="15429" y="15720"/>
                  <a:pt x="15387" y="15771"/>
                  <a:pt x="15356" y="15812"/>
                </a:cubicBezTo>
                <a:cubicBezTo>
                  <a:pt x="15376" y="15782"/>
                  <a:pt x="15387" y="15740"/>
                  <a:pt x="15376" y="15699"/>
                </a:cubicBezTo>
                <a:lnTo>
                  <a:pt x="15376" y="15699"/>
                </a:lnTo>
                <a:cubicBezTo>
                  <a:pt x="15325" y="15709"/>
                  <a:pt x="15273" y="15740"/>
                  <a:pt x="15252" y="15792"/>
                </a:cubicBezTo>
                <a:cubicBezTo>
                  <a:pt x="15263" y="15720"/>
                  <a:pt x="15273" y="15657"/>
                  <a:pt x="15273" y="15584"/>
                </a:cubicBezTo>
                <a:lnTo>
                  <a:pt x="15273" y="15584"/>
                </a:lnTo>
                <a:cubicBezTo>
                  <a:pt x="15221" y="15626"/>
                  <a:pt x="15180" y="15678"/>
                  <a:pt x="15148" y="15730"/>
                </a:cubicBezTo>
                <a:cubicBezTo>
                  <a:pt x="15089" y="15730"/>
                  <a:pt x="15096" y="15615"/>
                  <a:pt x="15042" y="15615"/>
                </a:cubicBezTo>
                <a:cubicBezTo>
                  <a:pt x="15040" y="15615"/>
                  <a:pt x="15037" y="15616"/>
                  <a:pt x="15035" y="15616"/>
                </a:cubicBezTo>
                <a:cubicBezTo>
                  <a:pt x="15024" y="15616"/>
                  <a:pt x="15003" y="15626"/>
                  <a:pt x="14993" y="15637"/>
                </a:cubicBezTo>
                <a:cubicBezTo>
                  <a:pt x="14962" y="15678"/>
                  <a:pt x="14952" y="15730"/>
                  <a:pt x="14920" y="15782"/>
                </a:cubicBezTo>
                <a:cubicBezTo>
                  <a:pt x="14902" y="15820"/>
                  <a:pt x="14857" y="15866"/>
                  <a:pt x="14809" y="15866"/>
                </a:cubicBezTo>
                <a:cubicBezTo>
                  <a:pt x="14805" y="15866"/>
                  <a:pt x="14801" y="15865"/>
                  <a:pt x="14796" y="15865"/>
                </a:cubicBezTo>
                <a:cubicBezTo>
                  <a:pt x="14796" y="15807"/>
                  <a:pt x="14736" y="15764"/>
                  <a:pt x="14682" y="15764"/>
                </a:cubicBezTo>
                <a:cubicBezTo>
                  <a:pt x="14659" y="15764"/>
                  <a:pt x="14636" y="15773"/>
                  <a:pt x="14620" y="15792"/>
                </a:cubicBezTo>
                <a:cubicBezTo>
                  <a:pt x="14651" y="15730"/>
                  <a:pt x="14662" y="15647"/>
                  <a:pt x="14641" y="15564"/>
                </a:cubicBezTo>
                <a:lnTo>
                  <a:pt x="14641" y="15564"/>
                </a:lnTo>
                <a:lnTo>
                  <a:pt x="14455" y="15720"/>
                </a:lnTo>
                <a:lnTo>
                  <a:pt x="14455" y="15575"/>
                </a:lnTo>
                <a:cubicBezTo>
                  <a:pt x="14444" y="15575"/>
                  <a:pt x="14423" y="15554"/>
                  <a:pt x="14423" y="15543"/>
                </a:cubicBezTo>
                <a:cubicBezTo>
                  <a:pt x="14467" y="15506"/>
                  <a:pt x="14521" y="15487"/>
                  <a:pt x="14576" y="15487"/>
                </a:cubicBezTo>
                <a:cubicBezTo>
                  <a:pt x="14613" y="15487"/>
                  <a:pt x="14649" y="15496"/>
                  <a:pt x="14683" y="15512"/>
                </a:cubicBezTo>
                <a:cubicBezTo>
                  <a:pt x="14630" y="15481"/>
                  <a:pt x="14589" y="15460"/>
                  <a:pt x="14538" y="15429"/>
                </a:cubicBezTo>
                <a:cubicBezTo>
                  <a:pt x="14603" y="15402"/>
                  <a:pt x="14675" y="15389"/>
                  <a:pt x="14746" y="15389"/>
                </a:cubicBezTo>
                <a:cubicBezTo>
                  <a:pt x="14809" y="15389"/>
                  <a:pt x="14873" y="15399"/>
                  <a:pt x="14931" y="15419"/>
                </a:cubicBezTo>
                <a:cubicBezTo>
                  <a:pt x="14900" y="15388"/>
                  <a:pt x="14869" y="15367"/>
                  <a:pt x="14838" y="15336"/>
                </a:cubicBezTo>
                <a:cubicBezTo>
                  <a:pt x="14973" y="15336"/>
                  <a:pt x="15118" y="15326"/>
                  <a:pt x="15252" y="15315"/>
                </a:cubicBezTo>
                <a:cubicBezTo>
                  <a:pt x="15201" y="15284"/>
                  <a:pt x="15169" y="15243"/>
                  <a:pt x="15148" y="15181"/>
                </a:cubicBezTo>
                <a:cubicBezTo>
                  <a:pt x="15221" y="15181"/>
                  <a:pt x="15284" y="15170"/>
                  <a:pt x="15356" y="15160"/>
                </a:cubicBezTo>
                <a:cubicBezTo>
                  <a:pt x="15325" y="15129"/>
                  <a:pt x="15304" y="15098"/>
                  <a:pt x="15273" y="15056"/>
                </a:cubicBezTo>
                <a:lnTo>
                  <a:pt x="15273" y="15056"/>
                </a:lnTo>
                <a:cubicBezTo>
                  <a:pt x="15279" y="15057"/>
                  <a:pt x="15285" y="15058"/>
                  <a:pt x="15291" y="15058"/>
                </a:cubicBezTo>
                <a:cubicBezTo>
                  <a:pt x="15357" y="15058"/>
                  <a:pt x="15420" y="15009"/>
                  <a:pt x="15439" y="14942"/>
                </a:cubicBezTo>
                <a:cubicBezTo>
                  <a:pt x="15553" y="14808"/>
                  <a:pt x="15594" y="14621"/>
                  <a:pt x="15532" y="14455"/>
                </a:cubicBezTo>
                <a:lnTo>
                  <a:pt x="15532" y="14455"/>
                </a:lnTo>
                <a:cubicBezTo>
                  <a:pt x="15480" y="14548"/>
                  <a:pt x="15418" y="14631"/>
                  <a:pt x="15346" y="14704"/>
                </a:cubicBezTo>
                <a:cubicBezTo>
                  <a:pt x="15314" y="14693"/>
                  <a:pt x="15284" y="14663"/>
                  <a:pt x="15284" y="14621"/>
                </a:cubicBezTo>
                <a:cubicBezTo>
                  <a:pt x="15201" y="14673"/>
                  <a:pt x="15128" y="14735"/>
                  <a:pt x="15066" y="14808"/>
                </a:cubicBezTo>
                <a:cubicBezTo>
                  <a:pt x="15086" y="14746"/>
                  <a:pt x="15086" y="14683"/>
                  <a:pt x="15066" y="14621"/>
                </a:cubicBezTo>
                <a:cubicBezTo>
                  <a:pt x="14983" y="14735"/>
                  <a:pt x="14911" y="14838"/>
                  <a:pt x="14828" y="14953"/>
                </a:cubicBezTo>
                <a:cubicBezTo>
                  <a:pt x="14858" y="14859"/>
                  <a:pt x="14879" y="14766"/>
                  <a:pt x="14900" y="14673"/>
                </a:cubicBezTo>
                <a:lnTo>
                  <a:pt x="14900" y="14673"/>
                </a:lnTo>
                <a:cubicBezTo>
                  <a:pt x="14828" y="14776"/>
                  <a:pt x="14765" y="14891"/>
                  <a:pt x="14713" y="15015"/>
                </a:cubicBezTo>
                <a:cubicBezTo>
                  <a:pt x="14734" y="14953"/>
                  <a:pt x="14745" y="14880"/>
                  <a:pt x="14734" y="14808"/>
                </a:cubicBezTo>
                <a:lnTo>
                  <a:pt x="14734" y="14808"/>
                </a:lnTo>
                <a:cubicBezTo>
                  <a:pt x="14683" y="14942"/>
                  <a:pt x="14620" y="15066"/>
                  <a:pt x="14568" y="15191"/>
                </a:cubicBezTo>
                <a:cubicBezTo>
                  <a:pt x="14568" y="15178"/>
                  <a:pt x="14545" y="15169"/>
                  <a:pt x="14520" y="15169"/>
                </a:cubicBezTo>
                <a:cubicBezTo>
                  <a:pt x="14504" y="15169"/>
                  <a:pt x="14487" y="15173"/>
                  <a:pt x="14475" y="15181"/>
                </a:cubicBezTo>
                <a:cubicBezTo>
                  <a:pt x="14402" y="15222"/>
                  <a:pt x="14330" y="15274"/>
                  <a:pt x="14247" y="15315"/>
                </a:cubicBezTo>
                <a:cubicBezTo>
                  <a:pt x="14330" y="15222"/>
                  <a:pt x="14402" y="15119"/>
                  <a:pt x="14485" y="15015"/>
                </a:cubicBezTo>
                <a:lnTo>
                  <a:pt x="14485" y="15015"/>
                </a:lnTo>
                <a:cubicBezTo>
                  <a:pt x="14351" y="15077"/>
                  <a:pt x="14227" y="15149"/>
                  <a:pt x="14123" y="15232"/>
                </a:cubicBezTo>
                <a:lnTo>
                  <a:pt x="14247" y="15015"/>
                </a:lnTo>
                <a:lnTo>
                  <a:pt x="14247" y="15015"/>
                </a:lnTo>
                <a:cubicBezTo>
                  <a:pt x="14174" y="15025"/>
                  <a:pt x="14102" y="15046"/>
                  <a:pt x="14029" y="15066"/>
                </a:cubicBezTo>
                <a:cubicBezTo>
                  <a:pt x="14050" y="14994"/>
                  <a:pt x="14102" y="14942"/>
                  <a:pt x="14164" y="14901"/>
                </a:cubicBezTo>
                <a:cubicBezTo>
                  <a:pt x="14112" y="14880"/>
                  <a:pt x="14061" y="14849"/>
                  <a:pt x="14009" y="14818"/>
                </a:cubicBezTo>
                <a:cubicBezTo>
                  <a:pt x="14033" y="14786"/>
                  <a:pt x="14075" y="14773"/>
                  <a:pt x="14116" y="14773"/>
                </a:cubicBezTo>
                <a:cubicBezTo>
                  <a:pt x="14129" y="14773"/>
                  <a:pt x="14142" y="14774"/>
                  <a:pt x="14154" y="14776"/>
                </a:cubicBezTo>
                <a:cubicBezTo>
                  <a:pt x="14112" y="14756"/>
                  <a:pt x="14082" y="14725"/>
                  <a:pt x="14061" y="14693"/>
                </a:cubicBezTo>
                <a:cubicBezTo>
                  <a:pt x="14123" y="14683"/>
                  <a:pt x="14185" y="14683"/>
                  <a:pt x="14247" y="14683"/>
                </a:cubicBezTo>
                <a:cubicBezTo>
                  <a:pt x="14206" y="14652"/>
                  <a:pt x="14174" y="14631"/>
                  <a:pt x="14144" y="14601"/>
                </a:cubicBezTo>
                <a:lnTo>
                  <a:pt x="14144" y="14601"/>
                </a:lnTo>
                <a:cubicBezTo>
                  <a:pt x="14184" y="14608"/>
                  <a:pt x="14225" y="14611"/>
                  <a:pt x="14267" y="14611"/>
                </a:cubicBezTo>
                <a:cubicBezTo>
                  <a:pt x="14344" y="14611"/>
                  <a:pt x="14422" y="14600"/>
                  <a:pt x="14496" y="14580"/>
                </a:cubicBezTo>
                <a:cubicBezTo>
                  <a:pt x="14475" y="14548"/>
                  <a:pt x="14455" y="14528"/>
                  <a:pt x="14434" y="14497"/>
                </a:cubicBezTo>
                <a:cubicBezTo>
                  <a:pt x="14517" y="14486"/>
                  <a:pt x="14589" y="14465"/>
                  <a:pt x="14662" y="14455"/>
                </a:cubicBezTo>
                <a:cubicBezTo>
                  <a:pt x="14651" y="14424"/>
                  <a:pt x="14630" y="14393"/>
                  <a:pt x="14610" y="14373"/>
                </a:cubicBezTo>
                <a:cubicBezTo>
                  <a:pt x="14693" y="14320"/>
                  <a:pt x="14765" y="14269"/>
                  <a:pt x="14838" y="14228"/>
                </a:cubicBezTo>
                <a:cubicBezTo>
                  <a:pt x="14786" y="14228"/>
                  <a:pt x="14734" y="14237"/>
                  <a:pt x="14683" y="14269"/>
                </a:cubicBezTo>
                <a:cubicBezTo>
                  <a:pt x="14703" y="14228"/>
                  <a:pt x="14713" y="14186"/>
                  <a:pt x="14734" y="14145"/>
                </a:cubicBezTo>
                <a:lnTo>
                  <a:pt x="14734" y="14145"/>
                </a:lnTo>
                <a:cubicBezTo>
                  <a:pt x="14641" y="14207"/>
                  <a:pt x="14538" y="14279"/>
                  <a:pt x="14444" y="14352"/>
                </a:cubicBezTo>
                <a:cubicBezTo>
                  <a:pt x="14455" y="14320"/>
                  <a:pt x="14455" y="14279"/>
                  <a:pt x="14434" y="14248"/>
                </a:cubicBezTo>
                <a:cubicBezTo>
                  <a:pt x="14330" y="14341"/>
                  <a:pt x="14195" y="14414"/>
                  <a:pt x="14050" y="14435"/>
                </a:cubicBezTo>
                <a:cubicBezTo>
                  <a:pt x="14071" y="14403"/>
                  <a:pt x="14102" y="14383"/>
                  <a:pt x="14133" y="14373"/>
                </a:cubicBezTo>
                <a:cubicBezTo>
                  <a:pt x="14082" y="14373"/>
                  <a:pt x="14019" y="14352"/>
                  <a:pt x="13988" y="14300"/>
                </a:cubicBezTo>
                <a:cubicBezTo>
                  <a:pt x="14014" y="14295"/>
                  <a:pt x="14043" y="14292"/>
                  <a:pt x="14071" y="14292"/>
                </a:cubicBezTo>
                <a:cubicBezTo>
                  <a:pt x="14100" y="14292"/>
                  <a:pt x="14128" y="14295"/>
                  <a:pt x="14154" y="14300"/>
                </a:cubicBezTo>
                <a:cubicBezTo>
                  <a:pt x="14123" y="14258"/>
                  <a:pt x="14082" y="14228"/>
                  <a:pt x="14050" y="14196"/>
                </a:cubicBezTo>
                <a:cubicBezTo>
                  <a:pt x="14144" y="14196"/>
                  <a:pt x="14237" y="14207"/>
                  <a:pt x="14330" y="14207"/>
                </a:cubicBezTo>
                <a:cubicBezTo>
                  <a:pt x="14299" y="14175"/>
                  <a:pt x="14278" y="14145"/>
                  <a:pt x="14268" y="14092"/>
                </a:cubicBezTo>
                <a:cubicBezTo>
                  <a:pt x="14402" y="14082"/>
                  <a:pt x="14517" y="14030"/>
                  <a:pt x="14630" y="13958"/>
                </a:cubicBezTo>
                <a:cubicBezTo>
                  <a:pt x="14683" y="13896"/>
                  <a:pt x="14724" y="13823"/>
                  <a:pt x="14775" y="13751"/>
                </a:cubicBezTo>
                <a:lnTo>
                  <a:pt x="14775" y="13751"/>
                </a:lnTo>
                <a:cubicBezTo>
                  <a:pt x="14745" y="13761"/>
                  <a:pt x="14703" y="13772"/>
                  <a:pt x="14672" y="13782"/>
                </a:cubicBezTo>
                <a:cubicBezTo>
                  <a:pt x="14683" y="13730"/>
                  <a:pt x="14693" y="13689"/>
                  <a:pt x="14703" y="13637"/>
                </a:cubicBezTo>
                <a:lnTo>
                  <a:pt x="14703" y="13637"/>
                </a:lnTo>
                <a:cubicBezTo>
                  <a:pt x="14651" y="13689"/>
                  <a:pt x="14600" y="13730"/>
                  <a:pt x="14547" y="13782"/>
                </a:cubicBezTo>
                <a:lnTo>
                  <a:pt x="14547" y="13668"/>
                </a:lnTo>
                <a:cubicBezTo>
                  <a:pt x="14485" y="13751"/>
                  <a:pt x="14413" y="13834"/>
                  <a:pt x="14340" y="13906"/>
                </a:cubicBezTo>
                <a:cubicBezTo>
                  <a:pt x="14330" y="13917"/>
                  <a:pt x="14310" y="13927"/>
                  <a:pt x="14289" y="13927"/>
                </a:cubicBezTo>
                <a:lnTo>
                  <a:pt x="14289" y="13906"/>
                </a:lnTo>
                <a:cubicBezTo>
                  <a:pt x="14216" y="13968"/>
                  <a:pt x="14133" y="14000"/>
                  <a:pt x="14050" y="14010"/>
                </a:cubicBezTo>
                <a:cubicBezTo>
                  <a:pt x="14069" y="13973"/>
                  <a:pt x="14112" y="13936"/>
                  <a:pt x="14158" y="13936"/>
                </a:cubicBezTo>
                <a:cubicBezTo>
                  <a:pt x="14161" y="13936"/>
                  <a:pt x="14165" y="13936"/>
                  <a:pt x="14168" y="13936"/>
                </a:cubicBezTo>
                <a:lnTo>
                  <a:pt x="14168" y="13936"/>
                </a:lnTo>
                <a:cubicBezTo>
                  <a:pt x="14108" y="13927"/>
                  <a:pt x="14048" y="13926"/>
                  <a:pt x="13988" y="13917"/>
                </a:cubicBezTo>
                <a:cubicBezTo>
                  <a:pt x="13999" y="13855"/>
                  <a:pt x="14071" y="13802"/>
                  <a:pt x="14133" y="13802"/>
                </a:cubicBezTo>
                <a:cubicBezTo>
                  <a:pt x="14061" y="13802"/>
                  <a:pt x="13999" y="13772"/>
                  <a:pt x="13946" y="13719"/>
                </a:cubicBezTo>
                <a:cubicBezTo>
                  <a:pt x="13999" y="13719"/>
                  <a:pt x="14050" y="13730"/>
                  <a:pt x="14102" y="13730"/>
                </a:cubicBezTo>
                <a:cubicBezTo>
                  <a:pt x="14029" y="13709"/>
                  <a:pt x="13988" y="13637"/>
                  <a:pt x="13999" y="13574"/>
                </a:cubicBezTo>
                <a:cubicBezTo>
                  <a:pt x="14061" y="13574"/>
                  <a:pt x="14133" y="13585"/>
                  <a:pt x="14206" y="13616"/>
                </a:cubicBezTo>
                <a:cubicBezTo>
                  <a:pt x="14164" y="13574"/>
                  <a:pt x="14123" y="13544"/>
                  <a:pt x="14082" y="13512"/>
                </a:cubicBezTo>
                <a:lnTo>
                  <a:pt x="14082" y="13512"/>
                </a:lnTo>
                <a:cubicBezTo>
                  <a:pt x="14154" y="13523"/>
                  <a:pt x="14227" y="13544"/>
                  <a:pt x="14289" y="13585"/>
                </a:cubicBezTo>
                <a:lnTo>
                  <a:pt x="14237" y="13533"/>
                </a:lnTo>
                <a:cubicBezTo>
                  <a:pt x="14297" y="13493"/>
                  <a:pt x="14370" y="13470"/>
                  <a:pt x="14443" y="13470"/>
                </a:cubicBezTo>
                <a:cubicBezTo>
                  <a:pt x="14482" y="13470"/>
                  <a:pt x="14522" y="13477"/>
                  <a:pt x="14558" y="13491"/>
                </a:cubicBezTo>
                <a:cubicBezTo>
                  <a:pt x="14517" y="13429"/>
                  <a:pt x="14475" y="13378"/>
                  <a:pt x="14434" y="13326"/>
                </a:cubicBezTo>
                <a:cubicBezTo>
                  <a:pt x="14517" y="13326"/>
                  <a:pt x="14589" y="13316"/>
                  <a:pt x="14662" y="13316"/>
                </a:cubicBezTo>
                <a:cubicBezTo>
                  <a:pt x="14620" y="13316"/>
                  <a:pt x="14641" y="13243"/>
                  <a:pt x="14693" y="13233"/>
                </a:cubicBezTo>
                <a:cubicBezTo>
                  <a:pt x="14734" y="13222"/>
                  <a:pt x="14796" y="13212"/>
                  <a:pt x="14796" y="13171"/>
                </a:cubicBezTo>
                <a:lnTo>
                  <a:pt x="14672" y="13077"/>
                </a:lnTo>
                <a:cubicBezTo>
                  <a:pt x="14724" y="13077"/>
                  <a:pt x="14786" y="13067"/>
                  <a:pt x="14817" y="13015"/>
                </a:cubicBezTo>
                <a:cubicBezTo>
                  <a:pt x="14846" y="12976"/>
                  <a:pt x="14821" y="12910"/>
                  <a:pt x="14775" y="12910"/>
                </a:cubicBezTo>
                <a:cubicBezTo>
                  <a:pt x="14772" y="12910"/>
                  <a:pt x="14769" y="12911"/>
                  <a:pt x="14765" y="12911"/>
                </a:cubicBezTo>
                <a:cubicBezTo>
                  <a:pt x="14796" y="12860"/>
                  <a:pt x="14796" y="12798"/>
                  <a:pt x="14786" y="12735"/>
                </a:cubicBezTo>
                <a:lnTo>
                  <a:pt x="14786" y="12735"/>
                </a:lnTo>
                <a:cubicBezTo>
                  <a:pt x="14672" y="12808"/>
                  <a:pt x="14558" y="12890"/>
                  <a:pt x="14455" y="12973"/>
                </a:cubicBezTo>
                <a:cubicBezTo>
                  <a:pt x="14465" y="12911"/>
                  <a:pt x="14423" y="12849"/>
                  <a:pt x="14361" y="12828"/>
                </a:cubicBezTo>
                <a:cubicBezTo>
                  <a:pt x="14361" y="13026"/>
                  <a:pt x="14185" y="13201"/>
                  <a:pt x="13988" y="13201"/>
                </a:cubicBezTo>
                <a:cubicBezTo>
                  <a:pt x="13999" y="13108"/>
                  <a:pt x="14029" y="13015"/>
                  <a:pt x="14082" y="12943"/>
                </a:cubicBezTo>
                <a:cubicBezTo>
                  <a:pt x="14050" y="12932"/>
                  <a:pt x="14019" y="12932"/>
                  <a:pt x="13988" y="12922"/>
                </a:cubicBezTo>
                <a:cubicBezTo>
                  <a:pt x="14029" y="12849"/>
                  <a:pt x="14061" y="12756"/>
                  <a:pt x="14082" y="12673"/>
                </a:cubicBezTo>
                <a:cubicBezTo>
                  <a:pt x="14029" y="12673"/>
                  <a:pt x="14019" y="12745"/>
                  <a:pt x="14040" y="12798"/>
                </a:cubicBezTo>
                <a:cubicBezTo>
                  <a:pt x="13978" y="12849"/>
                  <a:pt x="13905" y="12890"/>
                  <a:pt x="13843" y="12932"/>
                </a:cubicBezTo>
                <a:cubicBezTo>
                  <a:pt x="13864" y="12890"/>
                  <a:pt x="13884" y="12849"/>
                  <a:pt x="13895" y="12798"/>
                </a:cubicBezTo>
                <a:lnTo>
                  <a:pt x="13895" y="12798"/>
                </a:lnTo>
                <a:cubicBezTo>
                  <a:pt x="13864" y="12808"/>
                  <a:pt x="13833" y="12808"/>
                  <a:pt x="13801" y="12808"/>
                </a:cubicBezTo>
                <a:cubicBezTo>
                  <a:pt x="13812" y="12766"/>
                  <a:pt x="13843" y="12735"/>
                  <a:pt x="13874" y="12704"/>
                </a:cubicBezTo>
                <a:cubicBezTo>
                  <a:pt x="13916" y="12683"/>
                  <a:pt x="13946" y="12642"/>
                  <a:pt x="13937" y="12600"/>
                </a:cubicBezTo>
                <a:cubicBezTo>
                  <a:pt x="13937" y="12573"/>
                  <a:pt x="13904" y="12550"/>
                  <a:pt x="13877" y="12550"/>
                </a:cubicBezTo>
                <a:cubicBezTo>
                  <a:pt x="13869" y="12550"/>
                  <a:pt x="13862" y="12552"/>
                  <a:pt x="13856" y="12555"/>
                </a:cubicBezTo>
                <a:lnTo>
                  <a:pt x="13856" y="12555"/>
                </a:lnTo>
                <a:cubicBezTo>
                  <a:pt x="13918" y="12482"/>
                  <a:pt x="13935" y="12376"/>
                  <a:pt x="13905" y="12280"/>
                </a:cubicBezTo>
                <a:lnTo>
                  <a:pt x="13905" y="12280"/>
                </a:lnTo>
                <a:cubicBezTo>
                  <a:pt x="13843" y="12414"/>
                  <a:pt x="13729" y="12528"/>
                  <a:pt x="13584" y="12570"/>
                </a:cubicBezTo>
                <a:cubicBezTo>
                  <a:pt x="13594" y="12476"/>
                  <a:pt x="13636" y="12383"/>
                  <a:pt x="13709" y="12321"/>
                </a:cubicBezTo>
                <a:cubicBezTo>
                  <a:pt x="13677" y="12280"/>
                  <a:pt x="13636" y="12259"/>
                  <a:pt x="13594" y="12259"/>
                </a:cubicBezTo>
                <a:cubicBezTo>
                  <a:pt x="13656" y="12207"/>
                  <a:pt x="13719" y="12155"/>
                  <a:pt x="13781" y="12093"/>
                </a:cubicBezTo>
                <a:cubicBezTo>
                  <a:pt x="13750" y="12082"/>
                  <a:pt x="13729" y="12062"/>
                  <a:pt x="13698" y="12041"/>
                </a:cubicBezTo>
                <a:cubicBezTo>
                  <a:pt x="13801" y="11969"/>
                  <a:pt x="13854" y="11854"/>
                  <a:pt x="13854" y="11730"/>
                </a:cubicBezTo>
                <a:lnTo>
                  <a:pt x="13854" y="11730"/>
                </a:lnTo>
                <a:cubicBezTo>
                  <a:pt x="13822" y="11751"/>
                  <a:pt x="13781" y="11782"/>
                  <a:pt x="13750" y="11803"/>
                </a:cubicBezTo>
                <a:cubicBezTo>
                  <a:pt x="13667" y="11668"/>
                  <a:pt x="13584" y="11523"/>
                  <a:pt x="13594" y="11357"/>
                </a:cubicBezTo>
                <a:cubicBezTo>
                  <a:pt x="13594" y="11243"/>
                  <a:pt x="13646" y="11140"/>
                  <a:pt x="13709" y="11036"/>
                </a:cubicBezTo>
                <a:cubicBezTo>
                  <a:pt x="13667" y="11036"/>
                  <a:pt x="13626" y="11036"/>
                  <a:pt x="13594" y="11025"/>
                </a:cubicBezTo>
                <a:cubicBezTo>
                  <a:pt x="13605" y="10922"/>
                  <a:pt x="13626" y="10808"/>
                  <a:pt x="13646" y="10705"/>
                </a:cubicBezTo>
                <a:lnTo>
                  <a:pt x="13646" y="10705"/>
                </a:lnTo>
                <a:cubicBezTo>
                  <a:pt x="13638" y="10709"/>
                  <a:pt x="13630" y="10711"/>
                  <a:pt x="13622" y="10711"/>
                </a:cubicBezTo>
                <a:cubicBezTo>
                  <a:pt x="13574" y="10711"/>
                  <a:pt x="13544" y="10634"/>
                  <a:pt x="13553" y="10580"/>
                </a:cubicBezTo>
                <a:cubicBezTo>
                  <a:pt x="13564" y="10518"/>
                  <a:pt x="13564" y="10424"/>
                  <a:pt x="13501" y="10415"/>
                </a:cubicBezTo>
                <a:cubicBezTo>
                  <a:pt x="13366" y="10549"/>
                  <a:pt x="13346" y="10788"/>
                  <a:pt x="13460" y="10943"/>
                </a:cubicBezTo>
                <a:cubicBezTo>
                  <a:pt x="13450" y="10930"/>
                  <a:pt x="13438" y="10925"/>
                  <a:pt x="13426" y="10925"/>
                </a:cubicBezTo>
                <a:cubicBezTo>
                  <a:pt x="13388" y="10925"/>
                  <a:pt x="13348" y="10978"/>
                  <a:pt x="13356" y="11025"/>
                </a:cubicBezTo>
                <a:cubicBezTo>
                  <a:pt x="13356" y="11078"/>
                  <a:pt x="13387" y="11150"/>
                  <a:pt x="13356" y="11202"/>
                </a:cubicBezTo>
                <a:cubicBezTo>
                  <a:pt x="13346" y="11150"/>
                  <a:pt x="13315" y="11108"/>
                  <a:pt x="13273" y="11078"/>
                </a:cubicBezTo>
                <a:lnTo>
                  <a:pt x="13273" y="11078"/>
                </a:lnTo>
                <a:cubicBezTo>
                  <a:pt x="13336" y="11161"/>
                  <a:pt x="13180" y="11253"/>
                  <a:pt x="13211" y="11357"/>
                </a:cubicBezTo>
                <a:cubicBezTo>
                  <a:pt x="13221" y="11388"/>
                  <a:pt x="13242" y="11409"/>
                  <a:pt x="13263" y="11430"/>
                </a:cubicBezTo>
                <a:cubicBezTo>
                  <a:pt x="13336" y="11492"/>
                  <a:pt x="13408" y="11543"/>
                  <a:pt x="13481" y="11606"/>
                </a:cubicBezTo>
                <a:cubicBezTo>
                  <a:pt x="13476" y="11605"/>
                  <a:pt x="13472" y="11605"/>
                  <a:pt x="13467" y="11605"/>
                </a:cubicBezTo>
                <a:cubicBezTo>
                  <a:pt x="13401" y="11605"/>
                  <a:pt x="13356" y="11672"/>
                  <a:pt x="13356" y="11730"/>
                </a:cubicBezTo>
                <a:cubicBezTo>
                  <a:pt x="13346" y="11792"/>
                  <a:pt x="13377" y="11865"/>
                  <a:pt x="13408" y="11917"/>
                </a:cubicBezTo>
                <a:cubicBezTo>
                  <a:pt x="13372" y="11912"/>
                  <a:pt x="13333" y="11909"/>
                  <a:pt x="13294" y="11909"/>
                </a:cubicBezTo>
                <a:cubicBezTo>
                  <a:pt x="13255" y="11909"/>
                  <a:pt x="13216" y="11912"/>
                  <a:pt x="13180" y="11917"/>
                </a:cubicBezTo>
                <a:cubicBezTo>
                  <a:pt x="13221" y="11999"/>
                  <a:pt x="13263" y="12072"/>
                  <a:pt x="13294" y="12155"/>
                </a:cubicBezTo>
                <a:cubicBezTo>
                  <a:pt x="13242" y="12144"/>
                  <a:pt x="13180" y="12135"/>
                  <a:pt x="13118" y="12124"/>
                </a:cubicBezTo>
                <a:lnTo>
                  <a:pt x="13118" y="12124"/>
                </a:lnTo>
                <a:cubicBezTo>
                  <a:pt x="13180" y="12207"/>
                  <a:pt x="13242" y="12290"/>
                  <a:pt x="13304" y="12383"/>
                </a:cubicBezTo>
                <a:cubicBezTo>
                  <a:pt x="13294" y="12378"/>
                  <a:pt x="13283" y="12376"/>
                  <a:pt x="13272" y="12376"/>
                </a:cubicBezTo>
                <a:cubicBezTo>
                  <a:pt x="13220" y="12376"/>
                  <a:pt x="13173" y="12433"/>
                  <a:pt x="13191" y="12476"/>
                </a:cubicBezTo>
                <a:cubicBezTo>
                  <a:pt x="13200" y="12508"/>
                  <a:pt x="13221" y="12528"/>
                  <a:pt x="13242" y="12549"/>
                </a:cubicBezTo>
                <a:cubicBezTo>
                  <a:pt x="13356" y="12673"/>
                  <a:pt x="13336" y="12901"/>
                  <a:pt x="13211" y="13005"/>
                </a:cubicBezTo>
                <a:cubicBezTo>
                  <a:pt x="13183" y="12996"/>
                  <a:pt x="13155" y="12990"/>
                  <a:pt x="13127" y="12990"/>
                </a:cubicBezTo>
                <a:cubicBezTo>
                  <a:pt x="13093" y="12990"/>
                  <a:pt x="13059" y="12998"/>
                  <a:pt x="13025" y="13015"/>
                </a:cubicBezTo>
                <a:cubicBezTo>
                  <a:pt x="13055" y="12943"/>
                  <a:pt x="13055" y="12860"/>
                  <a:pt x="13055" y="12787"/>
                </a:cubicBezTo>
                <a:cubicBezTo>
                  <a:pt x="13045" y="12785"/>
                  <a:pt x="13034" y="12784"/>
                  <a:pt x="13024" y="12784"/>
                </a:cubicBezTo>
                <a:cubicBezTo>
                  <a:pt x="12970" y="12784"/>
                  <a:pt x="12914" y="12805"/>
                  <a:pt x="12880" y="12839"/>
                </a:cubicBezTo>
                <a:cubicBezTo>
                  <a:pt x="12942" y="12766"/>
                  <a:pt x="12973" y="12663"/>
                  <a:pt x="12942" y="12570"/>
                </a:cubicBezTo>
                <a:lnTo>
                  <a:pt x="12942" y="12570"/>
                </a:lnTo>
                <a:cubicBezTo>
                  <a:pt x="12900" y="12621"/>
                  <a:pt x="12869" y="12673"/>
                  <a:pt x="12838" y="12735"/>
                </a:cubicBezTo>
                <a:cubicBezTo>
                  <a:pt x="12831" y="12742"/>
                  <a:pt x="12822" y="12744"/>
                  <a:pt x="12814" y="12744"/>
                </a:cubicBezTo>
                <a:cubicBezTo>
                  <a:pt x="12767" y="12744"/>
                  <a:pt x="12720" y="12653"/>
                  <a:pt x="12755" y="12600"/>
                </a:cubicBezTo>
                <a:cubicBezTo>
                  <a:pt x="12786" y="12528"/>
                  <a:pt x="12869" y="12487"/>
                  <a:pt x="12880" y="12404"/>
                </a:cubicBezTo>
                <a:lnTo>
                  <a:pt x="12880" y="12404"/>
                </a:lnTo>
                <a:cubicBezTo>
                  <a:pt x="12838" y="12425"/>
                  <a:pt x="12797" y="12435"/>
                  <a:pt x="12755" y="12445"/>
                </a:cubicBezTo>
                <a:cubicBezTo>
                  <a:pt x="12776" y="12372"/>
                  <a:pt x="12818" y="12310"/>
                  <a:pt x="12869" y="12259"/>
                </a:cubicBezTo>
                <a:cubicBezTo>
                  <a:pt x="12853" y="12256"/>
                  <a:pt x="12838" y="12255"/>
                  <a:pt x="12822" y="12255"/>
                </a:cubicBezTo>
                <a:cubicBezTo>
                  <a:pt x="12776" y="12255"/>
                  <a:pt x="12732" y="12267"/>
                  <a:pt x="12693" y="12290"/>
                </a:cubicBezTo>
                <a:cubicBezTo>
                  <a:pt x="12693" y="12217"/>
                  <a:pt x="12682" y="12144"/>
                  <a:pt x="12682" y="12062"/>
                </a:cubicBezTo>
                <a:cubicBezTo>
                  <a:pt x="12641" y="12114"/>
                  <a:pt x="12590" y="12165"/>
                  <a:pt x="12548" y="12207"/>
                </a:cubicBezTo>
                <a:cubicBezTo>
                  <a:pt x="12507" y="12093"/>
                  <a:pt x="12454" y="11969"/>
                  <a:pt x="12413" y="11844"/>
                </a:cubicBezTo>
                <a:lnTo>
                  <a:pt x="12413" y="11844"/>
                </a:lnTo>
                <a:cubicBezTo>
                  <a:pt x="12362" y="12020"/>
                  <a:pt x="12372" y="12207"/>
                  <a:pt x="12444" y="12372"/>
                </a:cubicBezTo>
                <a:cubicBezTo>
                  <a:pt x="12382" y="12290"/>
                  <a:pt x="12320" y="12197"/>
                  <a:pt x="12247" y="12114"/>
                </a:cubicBezTo>
                <a:lnTo>
                  <a:pt x="12247" y="12114"/>
                </a:lnTo>
                <a:cubicBezTo>
                  <a:pt x="12226" y="12238"/>
                  <a:pt x="12268" y="12362"/>
                  <a:pt x="12351" y="12455"/>
                </a:cubicBezTo>
                <a:cubicBezTo>
                  <a:pt x="12289" y="12445"/>
                  <a:pt x="12226" y="12435"/>
                  <a:pt x="12164" y="12435"/>
                </a:cubicBezTo>
                <a:cubicBezTo>
                  <a:pt x="12231" y="12548"/>
                  <a:pt x="12331" y="12636"/>
                  <a:pt x="12450" y="12697"/>
                </a:cubicBezTo>
                <a:lnTo>
                  <a:pt x="12450" y="12697"/>
                </a:lnTo>
                <a:cubicBezTo>
                  <a:pt x="12436" y="12693"/>
                  <a:pt x="12421" y="12690"/>
                  <a:pt x="12405" y="12690"/>
                </a:cubicBezTo>
                <a:cubicBezTo>
                  <a:pt x="12394" y="12690"/>
                  <a:pt x="12383" y="12691"/>
                  <a:pt x="12372" y="12694"/>
                </a:cubicBezTo>
                <a:lnTo>
                  <a:pt x="12587" y="12817"/>
                </a:lnTo>
                <a:lnTo>
                  <a:pt x="12587" y="12817"/>
                </a:lnTo>
                <a:cubicBezTo>
                  <a:pt x="12577" y="12811"/>
                  <a:pt x="12566" y="12809"/>
                  <a:pt x="12555" y="12809"/>
                </a:cubicBezTo>
                <a:cubicBezTo>
                  <a:pt x="12511" y="12809"/>
                  <a:pt x="12465" y="12852"/>
                  <a:pt x="12465" y="12901"/>
                </a:cubicBezTo>
                <a:cubicBezTo>
                  <a:pt x="12454" y="12963"/>
                  <a:pt x="12507" y="13015"/>
                  <a:pt x="12558" y="13046"/>
                </a:cubicBezTo>
                <a:cubicBezTo>
                  <a:pt x="12610" y="13077"/>
                  <a:pt x="12672" y="13098"/>
                  <a:pt x="12724" y="13139"/>
                </a:cubicBezTo>
                <a:cubicBezTo>
                  <a:pt x="12848" y="13222"/>
                  <a:pt x="12869" y="13399"/>
                  <a:pt x="12890" y="13554"/>
                </a:cubicBezTo>
                <a:cubicBezTo>
                  <a:pt x="12921" y="13523"/>
                  <a:pt x="12942" y="13481"/>
                  <a:pt x="12973" y="13450"/>
                </a:cubicBezTo>
                <a:lnTo>
                  <a:pt x="12973" y="13450"/>
                </a:lnTo>
                <a:cubicBezTo>
                  <a:pt x="12952" y="13491"/>
                  <a:pt x="12963" y="13544"/>
                  <a:pt x="12963" y="13585"/>
                </a:cubicBezTo>
                <a:cubicBezTo>
                  <a:pt x="12973" y="13637"/>
                  <a:pt x="12963" y="13699"/>
                  <a:pt x="12910" y="13709"/>
                </a:cubicBezTo>
                <a:cubicBezTo>
                  <a:pt x="12921" y="13761"/>
                  <a:pt x="12910" y="13813"/>
                  <a:pt x="12859" y="13813"/>
                </a:cubicBezTo>
                <a:cubicBezTo>
                  <a:pt x="12724" y="13813"/>
                  <a:pt x="12600" y="13823"/>
                  <a:pt x="12465" y="13823"/>
                </a:cubicBezTo>
                <a:cubicBezTo>
                  <a:pt x="12413" y="13802"/>
                  <a:pt x="12351" y="13772"/>
                  <a:pt x="12299" y="13751"/>
                </a:cubicBezTo>
                <a:lnTo>
                  <a:pt x="12299" y="13751"/>
                </a:lnTo>
                <a:lnTo>
                  <a:pt x="12392" y="14000"/>
                </a:lnTo>
                <a:cubicBezTo>
                  <a:pt x="12445" y="13965"/>
                  <a:pt x="12507" y="13949"/>
                  <a:pt x="12569" y="13949"/>
                </a:cubicBezTo>
                <a:cubicBezTo>
                  <a:pt x="12692" y="13949"/>
                  <a:pt x="12818" y="14010"/>
                  <a:pt x="12880" y="14113"/>
                </a:cubicBezTo>
                <a:cubicBezTo>
                  <a:pt x="12849" y="14123"/>
                  <a:pt x="12815" y="14129"/>
                  <a:pt x="12781" y="14129"/>
                </a:cubicBezTo>
                <a:cubicBezTo>
                  <a:pt x="12747" y="14129"/>
                  <a:pt x="12713" y="14123"/>
                  <a:pt x="12682" y="14113"/>
                </a:cubicBezTo>
                <a:lnTo>
                  <a:pt x="12682" y="14113"/>
                </a:lnTo>
                <a:cubicBezTo>
                  <a:pt x="12827" y="14279"/>
                  <a:pt x="12745" y="14580"/>
                  <a:pt x="12527" y="14642"/>
                </a:cubicBezTo>
                <a:cubicBezTo>
                  <a:pt x="12475" y="14631"/>
                  <a:pt x="12475" y="14559"/>
                  <a:pt x="12475" y="14518"/>
                </a:cubicBezTo>
                <a:cubicBezTo>
                  <a:pt x="12486" y="14465"/>
                  <a:pt x="12496" y="14403"/>
                  <a:pt x="12454" y="14373"/>
                </a:cubicBezTo>
                <a:lnTo>
                  <a:pt x="12424" y="14373"/>
                </a:lnTo>
                <a:cubicBezTo>
                  <a:pt x="12434" y="14300"/>
                  <a:pt x="12424" y="14217"/>
                  <a:pt x="12382" y="14145"/>
                </a:cubicBezTo>
                <a:cubicBezTo>
                  <a:pt x="12369" y="14146"/>
                  <a:pt x="12356" y="14146"/>
                  <a:pt x="12343" y="14146"/>
                </a:cubicBezTo>
                <a:cubicBezTo>
                  <a:pt x="12253" y="14146"/>
                  <a:pt x="12163" y="14117"/>
                  <a:pt x="12081" y="14072"/>
                </a:cubicBezTo>
                <a:lnTo>
                  <a:pt x="12081" y="14072"/>
                </a:lnTo>
                <a:cubicBezTo>
                  <a:pt x="12092" y="14175"/>
                  <a:pt x="12102" y="14269"/>
                  <a:pt x="12113" y="14362"/>
                </a:cubicBezTo>
                <a:cubicBezTo>
                  <a:pt x="12196" y="14403"/>
                  <a:pt x="12279" y="14445"/>
                  <a:pt x="12320" y="14518"/>
                </a:cubicBezTo>
                <a:cubicBezTo>
                  <a:pt x="12362" y="14601"/>
                  <a:pt x="12320" y="14725"/>
                  <a:pt x="12226" y="14725"/>
                </a:cubicBezTo>
                <a:cubicBezTo>
                  <a:pt x="12268" y="14746"/>
                  <a:pt x="12320" y="14756"/>
                  <a:pt x="12362" y="14776"/>
                </a:cubicBezTo>
                <a:cubicBezTo>
                  <a:pt x="12330" y="14828"/>
                  <a:pt x="12309" y="14880"/>
                  <a:pt x="12279" y="14921"/>
                </a:cubicBezTo>
                <a:cubicBezTo>
                  <a:pt x="12320" y="14974"/>
                  <a:pt x="12382" y="14983"/>
                  <a:pt x="12444" y="14994"/>
                </a:cubicBezTo>
                <a:cubicBezTo>
                  <a:pt x="12496" y="15004"/>
                  <a:pt x="12569" y="15036"/>
                  <a:pt x="12579" y="15087"/>
                </a:cubicBezTo>
                <a:cubicBezTo>
                  <a:pt x="12590" y="15129"/>
                  <a:pt x="12548" y="15170"/>
                  <a:pt x="12517" y="15170"/>
                </a:cubicBezTo>
                <a:cubicBezTo>
                  <a:pt x="12662" y="15253"/>
                  <a:pt x="12724" y="15450"/>
                  <a:pt x="12641" y="15595"/>
                </a:cubicBezTo>
                <a:lnTo>
                  <a:pt x="12486" y="15502"/>
                </a:lnTo>
                <a:cubicBezTo>
                  <a:pt x="12454" y="15543"/>
                  <a:pt x="12413" y="15575"/>
                  <a:pt x="12382" y="15616"/>
                </a:cubicBezTo>
                <a:cubicBezTo>
                  <a:pt x="12392" y="15554"/>
                  <a:pt x="12403" y="15471"/>
                  <a:pt x="12362" y="15419"/>
                </a:cubicBezTo>
                <a:cubicBezTo>
                  <a:pt x="12348" y="15405"/>
                  <a:pt x="12330" y="15399"/>
                  <a:pt x="12311" y="15399"/>
                </a:cubicBezTo>
                <a:cubicBezTo>
                  <a:pt x="12273" y="15399"/>
                  <a:pt x="12234" y="15422"/>
                  <a:pt x="12226" y="15450"/>
                </a:cubicBezTo>
                <a:cubicBezTo>
                  <a:pt x="12217" y="15347"/>
                  <a:pt x="12154" y="15243"/>
                  <a:pt x="12071" y="15181"/>
                </a:cubicBezTo>
                <a:lnTo>
                  <a:pt x="12071" y="15181"/>
                </a:lnTo>
                <a:cubicBezTo>
                  <a:pt x="12081" y="15253"/>
                  <a:pt x="12071" y="15336"/>
                  <a:pt x="12019" y="15388"/>
                </a:cubicBezTo>
                <a:cubicBezTo>
                  <a:pt x="11926" y="15315"/>
                  <a:pt x="11844" y="15211"/>
                  <a:pt x="11781" y="15119"/>
                </a:cubicBezTo>
                <a:lnTo>
                  <a:pt x="11781" y="15119"/>
                </a:lnTo>
                <a:cubicBezTo>
                  <a:pt x="11812" y="15202"/>
                  <a:pt x="11833" y="15284"/>
                  <a:pt x="11864" y="15377"/>
                </a:cubicBezTo>
                <a:cubicBezTo>
                  <a:pt x="11812" y="15377"/>
                  <a:pt x="11771" y="15377"/>
                  <a:pt x="11719" y="15388"/>
                </a:cubicBezTo>
                <a:cubicBezTo>
                  <a:pt x="11771" y="15439"/>
                  <a:pt x="11823" y="15492"/>
                  <a:pt x="11895" y="15543"/>
                </a:cubicBezTo>
                <a:cubicBezTo>
                  <a:pt x="11853" y="15554"/>
                  <a:pt x="11823" y="15564"/>
                  <a:pt x="11781" y="15575"/>
                </a:cubicBezTo>
                <a:cubicBezTo>
                  <a:pt x="11789" y="15652"/>
                  <a:pt x="11871" y="15711"/>
                  <a:pt x="11951" y="15711"/>
                </a:cubicBezTo>
                <a:cubicBezTo>
                  <a:pt x="11979" y="15711"/>
                  <a:pt x="12006" y="15704"/>
                  <a:pt x="12030" y="15688"/>
                </a:cubicBezTo>
                <a:lnTo>
                  <a:pt x="12030" y="15688"/>
                </a:lnTo>
                <a:cubicBezTo>
                  <a:pt x="11989" y="15720"/>
                  <a:pt x="11947" y="15761"/>
                  <a:pt x="11906" y="15802"/>
                </a:cubicBezTo>
                <a:lnTo>
                  <a:pt x="12217" y="15833"/>
                </a:lnTo>
                <a:cubicBezTo>
                  <a:pt x="12217" y="15852"/>
                  <a:pt x="12217" y="15871"/>
                  <a:pt x="12208" y="15899"/>
                </a:cubicBezTo>
                <a:lnTo>
                  <a:pt x="12208" y="15899"/>
                </a:lnTo>
                <a:cubicBezTo>
                  <a:pt x="12214" y="15888"/>
                  <a:pt x="12230" y="15884"/>
                  <a:pt x="12253" y="15884"/>
                </a:cubicBezTo>
                <a:cubicBezTo>
                  <a:pt x="12369" y="15884"/>
                  <a:pt x="12651" y="16010"/>
                  <a:pt x="12517" y="16103"/>
                </a:cubicBezTo>
                <a:cubicBezTo>
                  <a:pt x="12525" y="16101"/>
                  <a:pt x="12534" y="16100"/>
                  <a:pt x="12543" y="16100"/>
                </a:cubicBezTo>
                <a:cubicBezTo>
                  <a:pt x="12589" y="16100"/>
                  <a:pt x="12636" y="16120"/>
                  <a:pt x="12662" y="16155"/>
                </a:cubicBezTo>
                <a:cubicBezTo>
                  <a:pt x="12641" y="16268"/>
                  <a:pt x="12590" y="16362"/>
                  <a:pt x="12496" y="16434"/>
                </a:cubicBezTo>
                <a:cubicBezTo>
                  <a:pt x="12465" y="16393"/>
                  <a:pt x="12424" y="16341"/>
                  <a:pt x="12382" y="16300"/>
                </a:cubicBezTo>
                <a:cubicBezTo>
                  <a:pt x="12372" y="16341"/>
                  <a:pt x="12351" y="16393"/>
                  <a:pt x="12341" y="16445"/>
                </a:cubicBezTo>
                <a:cubicBezTo>
                  <a:pt x="12309" y="16403"/>
                  <a:pt x="12279" y="16351"/>
                  <a:pt x="12226" y="16351"/>
                </a:cubicBezTo>
                <a:cubicBezTo>
                  <a:pt x="12222" y="16350"/>
                  <a:pt x="12218" y="16350"/>
                  <a:pt x="12214" y="16350"/>
                </a:cubicBezTo>
                <a:cubicBezTo>
                  <a:pt x="12170" y="16350"/>
                  <a:pt x="12144" y="16396"/>
                  <a:pt x="12144" y="16434"/>
                </a:cubicBezTo>
                <a:cubicBezTo>
                  <a:pt x="12031" y="16356"/>
                  <a:pt x="11918" y="16256"/>
                  <a:pt x="11787" y="16256"/>
                </a:cubicBezTo>
                <a:cubicBezTo>
                  <a:pt x="11761" y="16256"/>
                  <a:pt x="11735" y="16260"/>
                  <a:pt x="11708" y="16268"/>
                </a:cubicBezTo>
                <a:cubicBezTo>
                  <a:pt x="11750" y="16330"/>
                  <a:pt x="11812" y="16383"/>
                  <a:pt x="11864" y="16434"/>
                </a:cubicBezTo>
                <a:cubicBezTo>
                  <a:pt x="11853" y="16455"/>
                  <a:pt x="11823" y="16476"/>
                  <a:pt x="11791" y="16476"/>
                </a:cubicBezTo>
                <a:lnTo>
                  <a:pt x="11791" y="16569"/>
                </a:lnTo>
                <a:cubicBezTo>
                  <a:pt x="11844" y="16579"/>
                  <a:pt x="11895" y="16579"/>
                  <a:pt x="11957" y="16579"/>
                </a:cubicBezTo>
                <a:cubicBezTo>
                  <a:pt x="11895" y="16611"/>
                  <a:pt x="11853" y="16662"/>
                  <a:pt x="11823" y="16724"/>
                </a:cubicBezTo>
                <a:cubicBezTo>
                  <a:pt x="11936" y="16694"/>
                  <a:pt x="12040" y="16652"/>
                  <a:pt x="12144" y="16600"/>
                </a:cubicBezTo>
                <a:lnTo>
                  <a:pt x="12144" y="16600"/>
                </a:lnTo>
                <a:cubicBezTo>
                  <a:pt x="12102" y="16673"/>
                  <a:pt x="12071" y="16735"/>
                  <a:pt x="12030" y="16807"/>
                </a:cubicBezTo>
                <a:cubicBezTo>
                  <a:pt x="12092" y="16807"/>
                  <a:pt x="12154" y="16776"/>
                  <a:pt x="12196" y="16735"/>
                </a:cubicBezTo>
                <a:cubicBezTo>
                  <a:pt x="12206" y="16776"/>
                  <a:pt x="12226" y="16818"/>
                  <a:pt x="12258" y="16839"/>
                </a:cubicBezTo>
                <a:cubicBezTo>
                  <a:pt x="12279" y="16839"/>
                  <a:pt x="12309" y="16818"/>
                  <a:pt x="12320" y="16786"/>
                </a:cubicBezTo>
                <a:cubicBezTo>
                  <a:pt x="12330" y="16756"/>
                  <a:pt x="12341" y="16724"/>
                  <a:pt x="12372" y="16714"/>
                </a:cubicBezTo>
                <a:cubicBezTo>
                  <a:pt x="12376" y="16713"/>
                  <a:pt x="12381" y="16712"/>
                  <a:pt x="12385" y="16712"/>
                </a:cubicBezTo>
                <a:cubicBezTo>
                  <a:pt x="12413" y="16712"/>
                  <a:pt x="12441" y="16738"/>
                  <a:pt x="12424" y="16756"/>
                </a:cubicBezTo>
                <a:lnTo>
                  <a:pt x="12424" y="16756"/>
                </a:lnTo>
                <a:cubicBezTo>
                  <a:pt x="12469" y="16710"/>
                  <a:pt x="12668" y="16635"/>
                  <a:pt x="12768" y="16635"/>
                </a:cubicBezTo>
                <a:cubicBezTo>
                  <a:pt x="12784" y="16635"/>
                  <a:pt x="12797" y="16637"/>
                  <a:pt x="12807" y="16641"/>
                </a:cubicBezTo>
                <a:cubicBezTo>
                  <a:pt x="12838" y="16652"/>
                  <a:pt x="12859" y="16673"/>
                  <a:pt x="12869" y="16694"/>
                </a:cubicBezTo>
                <a:cubicBezTo>
                  <a:pt x="13055" y="16901"/>
                  <a:pt x="13035" y="17035"/>
                  <a:pt x="12755" y="17097"/>
                </a:cubicBezTo>
                <a:cubicBezTo>
                  <a:pt x="12693" y="17004"/>
                  <a:pt x="12610" y="16922"/>
                  <a:pt x="12507" y="16859"/>
                </a:cubicBezTo>
                <a:lnTo>
                  <a:pt x="12507" y="16859"/>
                </a:lnTo>
                <a:cubicBezTo>
                  <a:pt x="12537" y="16973"/>
                  <a:pt x="12620" y="17067"/>
                  <a:pt x="12724" y="17108"/>
                </a:cubicBezTo>
                <a:cubicBezTo>
                  <a:pt x="12716" y="17111"/>
                  <a:pt x="12707" y="17112"/>
                  <a:pt x="12697" y="17112"/>
                </a:cubicBezTo>
                <a:cubicBezTo>
                  <a:pt x="12672" y="17112"/>
                  <a:pt x="12643" y="17102"/>
                  <a:pt x="12620" y="17087"/>
                </a:cubicBezTo>
                <a:lnTo>
                  <a:pt x="12620" y="17087"/>
                </a:lnTo>
                <a:cubicBezTo>
                  <a:pt x="12579" y="17108"/>
                  <a:pt x="12631" y="17159"/>
                  <a:pt x="12672" y="17180"/>
                </a:cubicBezTo>
                <a:cubicBezTo>
                  <a:pt x="12735" y="17201"/>
                  <a:pt x="12807" y="17232"/>
                  <a:pt x="12869" y="17253"/>
                </a:cubicBezTo>
                <a:cubicBezTo>
                  <a:pt x="12838" y="17295"/>
                  <a:pt x="12880" y="17346"/>
                  <a:pt x="12921" y="17367"/>
                </a:cubicBezTo>
                <a:cubicBezTo>
                  <a:pt x="12952" y="17387"/>
                  <a:pt x="13004" y="17398"/>
                  <a:pt x="13035" y="17440"/>
                </a:cubicBezTo>
                <a:cubicBezTo>
                  <a:pt x="13054" y="17468"/>
                  <a:pt x="13037" y="17533"/>
                  <a:pt x="13001" y="17533"/>
                </a:cubicBezTo>
                <a:cubicBezTo>
                  <a:pt x="12999" y="17533"/>
                  <a:pt x="12996" y="17533"/>
                  <a:pt x="12993" y="17532"/>
                </a:cubicBezTo>
                <a:cubicBezTo>
                  <a:pt x="12921" y="17491"/>
                  <a:pt x="12859" y="17440"/>
                  <a:pt x="12786" y="17408"/>
                </a:cubicBezTo>
                <a:cubicBezTo>
                  <a:pt x="12735" y="17460"/>
                  <a:pt x="12693" y="17522"/>
                  <a:pt x="12652" y="17585"/>
                </a:cubicBezTo>
                <a:cubicBezTo>
                  <a:pt x="12641" y="17532"/>
                  <a:pt x="12620" y="17481"/>
                  <a:pt x="12569" y="17460"/>
                </a:cubicBezTo>
                <a:cubicBezTo>
                  <a:pt x="12560" y="17455"/>
                  <a:pt x="12550" y="17452"/>
                  <a:pt x="12541" y="17452"/>
                </a:cubicBezTo>
                <a:cubicBezTo>
                  <a:pt x="12516" y="17452"/>
                  <a:pt x="12490" y="17469"/>
                  <a:pt x="12475" y="17491"/>
                </a:cubicBezTo>
                <a:cubicBezTo>
                  <a:pt x="12468" y="17407"/>
                  <a:pt x="12375" y="17340"/>
                  <a:pt x="12285" y="17340"/>
                </a:cubicBezTo>
                <a:cubicBezTo>
                  <a:pt x="12254" y="17340"/>
                  <a:pt x="12223" y="17348"/>
                  <a:pt x="12196" y="17367"/>
                </a:cubicBezTo>
                <a:cubicBezTo>
                  <a:pt x="12134" y="17284"/>
                  <a:pt x="12030" y="17232"/>
                  <a:pt x="11926" y="17222"/>
                </a:cubicBezTo>
                <a:lnTo>
                  <a:pt x="11926" y="17222"/>
                </a:lnTo>
                <a:cubicBezTo>
                  <a:pt x="11968" y="17284"/>
                  <a:pt x="12009" y="17357"/>
                  <a:pt x="12061" y="17419"/>
                </a:cubicBezTo>
                <a:cubicBezTo>
                  <a:pt x="12053" y="17416"/>
                  <a:pt x="12045" y="17415"/>
                  <a:pt x="12036" y="17415"/>
                </a:cubicBezTo>
                <a:cubicBezTo>
                  <a:pt x="12011" y="17415"/>
                  <a:pt x="11986" y="17427"/>
                  <a:pt x="11978" y="17450"/>
                </a:cubicBezTo>
                <a:cubicBezTo>
                  <a:pt x="11957" y="17502"/>
                  <a:pt x="11989" y="17564"/>
                  <a:pt x="12030" y="17615"/>
                </a:cubicBezTo>
                <a:cubicBezTo>
                  <a:pt x="11957" y="17574"/>
                  <a:pt x="11874" y="17543"/>
                  <a:pt x="11802" y="17512"/>
                </a:cubicBezTo>
                <a:lnTo>
                  <a:pt x="11802" y="17512"/>
                </a:lnTo>
                <a:cubicBezTo>
                  <a:pt x="11802" y="17585"/>
                  <a:pt x="11833" y="17657"/>
                  <a:pt x="11885" y="17719"/>
                </a:cubicBezTo>
                <a:cubicBezTo>
                  <a:pt x="11872" y="17722"/>
                  <a:pt x="11858" y="17723"/>
                  <a:pt x="11844" y="17723"/>
                </a:cubicBezTo>
                <a:cubicBezTo>
                  <a:pt x="11803" y="17723"/>
                  <a:pt x="11763" y="17711"/>
                  <a:pt x="11740" y="17688"/>
                </a:cubicBezTo>
                <a:lnTo>
                  <a:pt x="11740" y="17688"/>
                </a:lnTo>
                <a:cubicBezTo>
                  <a:pt x="11708" y="17792"/>
                  <a:pt x="11853" y="17864"/>
                  <a:pt x="11968" y="17885"/>
                </a:cubicBezTo>
                <a:cubicBezTo>
                  <a:pt x="12071" y="17895"/>
                  <a:pt x="12217" y="17916"/>
                  <a:pt x="12247" y="18020"/>
                </a:cubicBezTo>
                <a:cubicBezTo>
                  <a:pt x="12278" y="18015"/>
                  <a:pt x="12309" y="18013"/>
                  <a:pt x="12341" y="18013"/>
                </a:cubicBezTo>
                <a:cubicBezTo>
                  <a:pt x="12510" y="18013"/>
                  <a:pt x="12684" y="18082"/>
                  <a:pt x="12807" y="18196"/>
                </a:cubicBezTo>
                <a:cubicBezTo>
                  <a:pt x="12796" y="18193"/>
                  <a:pt x="12786" y="18191"/>
                  <a:pt x="12775" y="18191"/>
                </a:cubicBezTo>
                <a:cubicBezTo>
                  <a:pt x="12672" y="18191"/>
                  <a:pt x="12575" y="18320"/>
                  <a:pt x="12631" y="18414"/>
                </a:cubicBezTo>
                <a:cubicBezTo>
                  <a:pt x="12594" y="18395"/>
                  <a:pt x="12554" y="18387"/>
                  <a:pt x="12513" y="18387"/>
                </a:cubicBezTo>
                <a:cubicBezTo>
                  <a:pt x="12461" y="18387"/>
                  <a:pt x="12408" y="18400"/>
                  <a:pt x="12362" y="18423"/>
                </a:cubicBezTo>
                <a:cubicBezTo>
                  <a:pt x="12392" y="18465"/>
                  <a:pt x="12444" y="18496"/>
                  <a:pt x="12496" y="18496"/>
                </a:cubicBezTo>
                <a:cubicBezTo>
                  <a:pt x="12424" y="18517"/>
                  <a:pt x="12351" y="18579"/>
                  <a:pt x="12341" y="18662"/>
                </a:cubicBezTo>
                <a:lnTo>
                  <a:pt x="12786" y="18662"/>
                </a:lnTo>
                <a:cubicBezTo>
                  <a:pt x="12797" y="18745"/>
                  <a:pt x="12755" y="18817"/>
                  <a:pt x="12693" y="18869"/>
                </a:cubicBezTo>
                <a:cubicBezTo>
                  <a:pt x="12714" y="18860"/>
                  <a:pt x="12736" y="18856"/>
                  <a:pt x="12757" y="18856"/>
                </a:cubicBezTo>
                <a:cubicBezTo>
                  <a:pt x="12832" y="18856"/>
                  <a:pt x="12908" y="18904"/>
                  <a:pt x="12973" y="18952"/>
                </a:cubicBezTo>
                <a:cubicBezTo>
                  <a:pt x="13149" y="19087"/>
                  <a:pt x="13346" y="19263"/>
                  <a:pt x="13336" y="19480"/>
                </a:cubicBezTo>
                <a:cubicBezTo>
                  <a:pt x="13327" y="19454"/>
                  <a:pt x="13302" y="19443"/>
                  <a:pt x="13276" y="19443"/>
                </a:cubicBezTo>
                <a:cubicBezTo>
                  <a:pt x="13239" y="19443"/>
                  <a:pt x="13200" y="19465"/>
                  <a:pt x="13200" y="19501"/>
                </a:cubicBezTo>
                <a:cubicBezTo>
                  <a:pt x="13170" y="19439"/>
                  <a:pt x="13138" y="19377"/>
                  <a:pt x="13118" y="19315"/>
                </a:cubicBezTo>
                <a:cubicBezTo>
                  <a:pt x="13076" y="19367"/>
                  <a:pt x="13066" y="19439"/>
                  <a:pt x="13087" y="19501"/>
                </a:cubicBezTo>
                <a:cubicBezTo>
                  <a:pt x="13066" y="19439"/>
                  <a:pt x="13025" y="19388"/>
                  <a:pt x="12973" y="19356"/>
                </a:cubicBezTo>
                <a:lnTo>
                  <a:pt x="12973" y="19356"/>
                </a:lnTo>
                <a:cubicBezTo>
                  <a:pt x="12963" y="19408"/>
                  <a:pt x="12973" y="19470"/>
                  <a:pt x="12993" y="19512"/>
                </a:cubicBezTo>
                <a:cubicBezTo>
                  <a:pt x="12988" y="19510"/>
                  <a:pt x="12982" y="19509"/>
                  <a:pt x="12975" y="19509"/>
                </a:cubicBezTo>
                <a:cubicBezTo>
                  <a:pt x="12945" y="19509"/>
                  <a:pt x="12909" y="19529"/>
                  <a:pt x="12900" y="19563"/>
                </a:cubicBezTo>
                <a:cubicBezTo>
                  <a:pt x="12900" y="19600"/>
                  <a:pt x="12921" y="19637"/>
                  <a:pt x="12952" y="19667"/>
                </a:cubicBezTo>
                <a:lnTo>
                  <a:pt x="12952" y="19667"/>
                </a:lnTo>
                <a:cubicBezTo>
                  <a:pt x="12920" y="19648"/>
                  <a:pt x="12883" y="19638"/>
                  <a:pt x="12848" y="19638"/>
                </a:cubicBezTo>
                <a:cubicBezTo>
                  <a:pt x="12830" y="19638"/>
                  <a:pt x="12813" y="19641"/>
                  <a:pt x="12797" y="19646"/>
                </a:cubicBezTo>
                <a:cubicBezTo>
                  <a:pt x="12827" y="19678"/>
                  <a:pt x="12859" y="19719"/>
                  <a:pt x="12890" y="19750"/>
                </a:cubicBezTo>
                <a:cubicBezTo>
                  <a:pt x="12818" y="19770"/>
                  <a:pt x="12745" y="19781"/>
                  <a:pt x="12672" y="19791"/>
                </a:cubicBezTo>
                <a:cubicBezTo>
                  <a:pt x="12746" y="19873"/>
                  <a:pt x="12857" y="19917"/>
                  <a:pt x="12966" y="19917"/>
                </a:cubicBezTo>
                <a:cubicBezTo>
                  <a:pt x="13011" y="19917"/>
                  <a:pt x="13055" y="19910"/>
                  <a:pt x="13097" y="19895"/>
                </a:cubicBezTo>
                <a:lnTo>
                  <a:pt x="13097" y="19895"/>
                </a:lnTo>
                <a:cubicBezTo>
                  <a:pt x="13087" y="19947"/>
                  <a:pt x="13076" y="19998"/>
                  <a:pt x="13097" y="20051"/>
                </a:cubicBezTo>
                <a:cubicBezTo>
                  <a:pt x="13111" y="20086"/>
                  <a:pt x="13149" y="20111"/>
                  <a:pt x="13185" y="20111"/>
                </a:cubicBezTo>
                <a:cubicBezTo>
                  <a:pt x="13202" y="20111"/>
                  <a:pt x="13219" y="20105"/>
                  <a:pt x="13232" y="20092"/>
                </a:cubicBezTo>
                <a:lnTo>
                  <a:pt x="13232" y="20092"/>
                </a:lnTo>
                <a:cubicBezTo>
                  <a:pt x="13221" y="20247"/>
                  <a:pt x="13232" y="20403"/>
                  <a:pt x="13283" y="20548"/>
                </a:cubicBezTo>
                <a:cubicBezTo>
                  <a:pt x="13366" y="20589"/>
                  <a:pt x="13460" y="20641"/>
                  <a:pt x="13543" y="20682"/>
                </a:cubicBezTo>
                <a:cubicBezTo>
                  <a:pt x="13428" y="20848"/>
                  <a:pt x="13522" y="21108"/>
                  <a:pt x="13709" y="21159"/>
                </a:cubicBezTo>
                <a:cubicBezTo>
                  <a:pt x="13656" y="21221"/>
                  <a:pt x="13636" y="21335"/>
                  <a:pt x="13564" y="21366"/>
                </a:cubicBezTo>
                <a:cubicBezTo>
                  <a:pt x="13518" y="21386"/>
                  <a:pt x="13468" y="21393"/>
                  <a:pt x="13419" y="21393"/>
                </a:cubicBezTo>
                <a:cubicBezTo>
                  <a:pt x="13390" y="21393"/>
                  <a:pt x="13362" y="21391"/>
                  <a:pt x="13336" y="21387"/>
                </a:cubicBezTo>
                <a:cubicBezTo>
                  <a:pt x="13336" y="21335"/>
                  <a:pt x="13356" y="21283"/>
                  <a:pt x="13387" y="21253"/>
                </a:cubicBezTo>
                <a:lnTo>
                  <a:pt x="13387" y="21253"/>
                </a:lnTo>
                <a:cubicBezTo>
                  <a:pt x="13361" y="21268"/>
                  <a:pt x="13328" y="21276"/>
                  <a:pt x="13294" y="21276"/>
                </a:cubicBezTo>
                <a:cubicBezTo>
                  <a:pt x="13260" y="21276"/>
                  <a:pt x="13227" y="21268"/>
                  <a:pt x="13200" y="21253"/>
                </a:cubicBezTo>
                <a:cubicBezTo>
                  <a:pt x="13242" y="21200"/>
                  <a:pt x="13273" y="21149"/>
                  <a:pt x="13304" y="21087"/>
                </a:cubicBezTo>
                <a:lnTo>
                  <a:pt x="13304" y="21087"/>
                </a:lnTo>
                <a:cubicBezTo>
                  <a:pt x="13242" y="21097"/>
                  <a:pt x="13191" y="21097"/>
                  <a:pt x="13138" y="21108"/>
                </a:cubicBezTo>
                <a:cubicBezTo>
                  <a:pt x="13149" y="21045"/>
                  <a:pt x="13180" y="20993"/>
                  <a:pt x="13221" y="20952"/>
                </a:cubicBezTo>
                <a:cubicBezTo>
                  <a:pt x="13180" y="20942"/>
                  <a:pt x="13128" y="20942"/>
                  <a:pt x="13087" y="20931"/>
                </a:cubicBezTo>
                <a:cubicBezTo>
                  <a:pt x="13128" y="20910"/>
                  <a:pt x="13170" y="20880"/>
                  <a:pt x="13180" y="20838"/>
                </a:cubicBezTo>
                <a:cubicBezTo>
                  <a:pt x="13188" y="20807"/>
                  <a:pt x="13150" y="20771"/>
                  <a:pt x="13121" y="20771"/>
                </a:cubicBezTo>
                <a:cubicBezTo>
                  <a:pt x="13115" y="20771"/>
                  <a:pt x="13109" y="20772"/>
                  <a:pt x="13104" y="20776"/>
                </a:cubicBezTo>
                <a:lnTo>
                  <a:pt x="13104" y="20776"/>
                </a:lnTo>
                <a:cubicBezTo>
                  <a:pt x="13141" y="20728"/>
                  <a:pt x="13160" y="20678"/>
                  <a:pt x="13170" y="20620"/>
                </a:cubicBezTo>
                <a:lnTo>
                  <a:pt x="13170" y="20620"/>
                </a:lnTo>
                <a:lnTo>
                  <a:pt x="12983" y="20714"/>
                </a:lnTo>
                <a:cubicBezTo>
                  <a:pt x="12993" y="20662"/>
                  <a:pt x="13004" y="20599"/>
                  <a:pt x="13014" y="20548"/>
                </a:cubicBezTo>
                <a:lnTo>
                  <a:pt x="13014" y="20548"/>
                </a:lnTo>
                <a:cubicBezTo>
                  <a:pt x="12963" y="20682"/>
                  <a:pt x="12890" y="20807"/>
                  <a:pt x="12797" y="20931"/>
                </a:cubicBezTo>
                <a:cubicBezTo>
                  <a:pt x="12748" y="20989"/>
                  <a:pt x="12682" y="21056"/>
                  <a:pt x="12606" y="21056"/>
                </a:cubicBezTo>
                <a:cubicBezTo>
                  <a:pt x="12601" y="21056"/>
                  <a:pt x="12595" y="21056"/>
                  <a:pt x="12590" y="21055"/>
                </a:cubicBezTo>
                <a:cubicBezTo>
                  <a:pt x="12496" y="21055"/>
                  <a:pt x="12444" y="20910"/>
                  <a:pt x="12527" y="20880"/>
                </a:cubicBezTo>
                <a:cubicBezTo>
                  <a:pt x="12465" y="20838"/>
                  <a:pt x="12392" y="20817"/>
                  <a:pt x="12320" y="20817"/>
                </a:cubicBezTo>
                <a:cubicBezTo>
                  <a:pt x="12392" y="20765"/>
                  <a:pt x="12486" y="20724"/>
                  <a:pt x="12579" y="20714"/>
                </a:cubicBezTo>
                <a:cubicBezTo>
                  <a:pt x="12537" y="20682"/>
                  <a:pt x="12486" y="20652"/>
                  <a:pt x="12444" y="20631"/>
                </a:cubicBezTo>
                <a:cubicBezTo>
                  <a:pt x="12527" y="20620"/>
                  <a:pt x="12600" y="20610"/>
                  <a:pt x="12682" y="20599"/>
                </a:cubicBezTo>
                <a:cubicBezTo>
                  <a:pt x="12703" y="20599"/>
                  <a:pt x="12714" y="20599"/>
                  <a:pt x="12724" y="20589"/>
                </a:cubicBezTo>
                <a:cubicBezTo>
                  <a:pt x="12745" y="20569"/>
                  <a:pt x="12735" y="20527"/>
                  <a:pt x="12703" y="20517"/>
                </a:cubicBezTo>
                <a:cubicBezTo>
                  <a:pt x="12693" y="20513"/>
                  <a:pt x="12683" y="20512"/>
                  <a:pt x="12673" y="20512"/>
                </a:cubicBezTo>
                <a:cubicBezTo>
                  <a:pt x="12653" y="20512"/>
                  <a:pt x="12634" y="20517"/>
                  <a:pt x="12620" y="20517"/>
                </a:cubicBezTo>
                <a:cubicBezTo>
                  <a:pt x="12714" y="20486"/>
                  <a:pt x="12797" y="20424"/>
                  <a:pt x="12869" y="20351"/>
                </a:cubicBezTo>
                <a:cubicBezTo>
                  <a:pt x="12853" y="20339"/>
                  <a:pt x="12831" y="20333"/>
                  <a:pt x="12810" y="20333"/>
                </a:cubicBezTo>
                <a:cubicBezTo>
                  <a:pt x="12777" y="20333"/>
                  <a:pt x="12743" y="20346"/>
                  <a:pt x="12724" y="20371"/>
                </a:cubicBezTo>
                <a:cubicBezTo>
                  <a:pt x="12786" y="20289"/>
                  <a:pt x="12797" y="20175"/>
                  <a:pt x="12755" y="20081"/>
                </a:cubicBezTo>
                <a:lnTo>
                  <a:pt x="12755" y="20081"/>
                </a:lnTo>
                <a:cubicBezTo>
                  <a:pt x="12745" y="20143"/>
                  <a:pt x="12724" y="20206"/>
                  <a:pt x="12672" y="20247"/>
                </a:cubicBezTo>
                <a:cubicBezTo>
                  <a:pt x="12659" y="20258"/>
                  <a:pt x="12641" y="20262"/>
                  <a:pt x="12623" y="20262"/>
                </a:cubicBezTo>
                <a:cubicBezTo>
                  <a:pt x="12588" y="20262"/>
                  <a:pt x="12551" y="20244"/>
                  <a:pt x="12537" y="20216"/>
                </a:cubicBezTo>
                <a:cubicBezTo>
                  <a:pt x="12507" y="20268"/>
                  <a:pt x="12454" y="20320"/>
                  <a:pt x="12392" y="20362"/>
                </a:cubicBezTo>
                <a:cubicBezTo>
                  <a:pt x="12373" y="20322"/>
                  <a:pt x="12381" y="20273"/>
                  <a:pt x="12418" y="20251"/>
                </a:cubicBezTo>
                <a:lnTo>
                  <a:pt x="12418" y="20251"/>
                </a:lnTo>
                <a:cubicBezTo>
                  <a:pt x="12326" y="20302"/>
                  <a:pt x="12235" y="20363"/>
                  <a:pt x="12134" y="20413"/>
                </a:cubicBezTo>
                <a:cubicBezTo>
                  <a:pt x="12123" y="20351"/>
                  <a:pt x="12154" y="20289"/>
                  <a:pt x="12206" y="20247"/>
                </a:cubicBezTo>
                <a:cubicBezTo>
                  <a:pt x="12154" y="20216"/>
                  <a:pt x="12113" y="20185"/>
                  <a:pt x="12061" y="20164"/>
                </a:cubicBezTo>
                <a:cubicBezTo>
                  <a:pt x="12144" y="20164"/>
                  <a:pt x="12226" y="20175"/>
                  <a:pt x="12299" y="20185"/>
                </a:cubicBezTo>
                <a:cubicBezTo>
                  <a:pt x="12341" y="20071"/>
                  <a:pt x="12258" y="19936"/>
                  <a:pt x="12144" y="19926"/>
                </a:cubicBezTo>
                <a:cubicBezTo>
                  <a:pt x="12237" y="19885"/>
                  <a:pt x="12341" y="19843"/>
                  <a:pt x="12434" y="19791"/>
                </a:cubicBezTo>
                <a:cubicBezTo>
                  <a:pt x="12424" y="19740"/>
                  <a:pt x="12362" y="19688"/>
                  <a:pt x="12299" y="19678"/>
                </a:cubicBezTo>
                <a:lnTo>
                  <a:pt x="12299" y="19678"/>
                </a:lnTo>
                <a:cubicBezTo>
                  <a:pt x="12305" y="19678"/>
                  <a:pt x="12311" y="19678"/>
                  <a:pt x="12316" y="19678"/>
                </a:cubicBezTo>
                <a:cubicBezTo>
                  <a:pt x="12413" y="19678"/>
                  <a:pt x="12496" y="19600"/>
                  <a:pt x="12496" y="19512"/>
                </a:cubicBezTo>
                <a:cubicBezTo>
                  <a:pt x="12434" y="19501"/>
                  <a:pt x="12362" y="19491"/>
                  <a:pt x="12299" y="19480"/>
                </a:cubicBezTo>
                <a:cubicBezTo>
                  <a:pt x="12372" y="19450"/>
                  <a:pt x="12434" y="19388"/>
                  <a:pt x="12465" y="19315"/>
                </a:cubicBezTo>
                <a:cubicBezTo>
                  <a:pt x="12392" y="19315"/>
                  <a:pt x="12320" y="19325"/>
                  <a:pt x="12247" y="19325"/>
                </a:cubicBezTo>
                <a:cubicBezTo>
                  <a:pt x="12289" y="19263"/>
                  <a:pt x="12299" y="19180"/>
                  <a:pt x="12299" y="19107"/>
                </a:cubicBezTo>
                <a:lnTo>
                  <a:pt x="12299" y="19107"/>
                </a:lnTo>
                <a:cubicBezTo>
                  <a:pt x="12206" y="19118"/>
                  <a:pt x="12123" y="19149"/>
                  <a:pt x="12051" y="19201"/>
                </a:cubicBezTo>
                <a:cubicBezTo>
                  <a:pt x="12019" y="19139"/>
                  <a:pt x="12009" y="19077"/>
                  <a:pt x="12019" y="19015"/>
                </a:cubicBezTo>
                <a:lnTo>
                  <a:pt x="12019" y="19015"/>
                </a:lnTo>
                <a:cubicBezTo>
                  <a:pt x="11968" y="19160"/>
                  <a:pt x="11885" y="19294"/>
                  <a:pt x="11771" y="19408"/>
                </a:cubicBezTo>
                <a:cubicBezTo>
                  <a:pt x="11708" y="19377"/>
                  <a:pt x="11657" y="19335"/>
                  <a:pt x="11605" y="19284"/>
                </a:cubicBezTo>
                <a:cubicBezTo>
                  <a:pt x="11553" y="19356"/>
                  <a:pt x="11501" y="19429"/>
                  <a:pt x="11408" y="19460"/>
                </a:cubicBezTo>
                <a:cubicBezTo>
                  <a:pt x="11392" y="19466"/>
                  <a:pt x="11373" y="19469"/>
                  <a:pt x="11355" y="19469"/>
                </a:cubicBezTo>
                <a:cubicBezTo>
                  <a:pt x="11281" y="19469"/>
                  <a:pt x="11201" y="19422"/>
                  <a:pt x="11201" y="19356"/>
                </a:cubicBezTo>
                <a:cubicBezTo>
                  <a:pt x="11201" y="19273"/>
                  <a:pt x="11284" y="19211"/>
                  <a:pt x="11367" y="19211"/>
                </a:cubicBezTo>
                <a:cubicBezTo>
                  <a:pt x="11450" y="19211"/>
                  <a:pt x="11522" y="19263"/>
                  <a:pt x="11584" y="19305"/>
                </a:cubicBezTo>
                <a:cubicBezTo>
                  <a:pt x="11543" y="19232"/>
                  <a:pt x="11491" y="19170"/>
                  <a:pt x="11450" y="19107"/>
                </a:cubicBezTo>
                <a:cubicBezTo>
                  <a:pt x="11533" y="19097"/>
                  <a:pt x="11616" y="19056"/>
                  <a:pt x="11678" y="19004"/>
                </a:cubicBezTo>
                <a:cubicBezTo>
                  <a:pt x="11636" y="18962"/>
                  <a:pt x="11584" y="18921"/>
                  <a:pt x="11533" y="18879"/>
                </a:cubicBezTo>
                <a:cubicBezTo>
                  <a:pt x="11605" y="18859"/>
                  <a:pt x="11678" y="18838"/>
                  <a:pt x="11761" y="18817"/>
                </a:cubicBezTo>
                <a:cubicBezTo>
                  <a:pt x="11698" y="18807"/>
                  <a:pt x="11646" y="18787"/>
                  <a:pt x="11595" y="18776"/>
                </a:cubicBezTo>
                <a:lnTo>
                  <a:pt x="11595" y="18776"/>
                </a:lnTo>
                <a:cubicBezTo>
                  <a:pt x="11607" y="18777"/>
                  <a:pt x="11619" y="18778"/>
                  <a:pt x="11631" y="18778"/>
                </a:cubicBezTo>
                <a:cubicBezTo>
                  <a:pt x="11714" y="18778"/>
                  <a:pt x="11799" y="18746"/>
                  <a:pt x="11853" y="18683"/>
                </a:cubicBezTo>
                <a:cubicBezTo>
                  <a:pt x="11812" y="18672"/>
                  <a:pt x="11761" y="18651"/>
                  <a:pt x="11708" y="18642"/>
                </a:cubicBezTo>
                <a:cubicBezTo>
                  <a:pt x="11750" y="18600"/>
                  <a:pt x="11781" y="18559"/>
                  <a:pt x="11791" y="18506"/>
                </a:cubicBezTo>
                <a:cubicBezTo>
                  <a:pt x="11719" y="18506"/>
                  <a:pt x="11646" y="18527"/>
                  <a:pt x="11595" y="18579"/>
                </a:cubicBezTo>
                <a:cubicBezTo>
                  <a:pt x="11616" y="18527"/>
                  <a:pt x="11626" y="18476"/>
                  <a:pt x="11646" y="18414"/>
                </a:cubicBezTo>
                <a:lnTo>
                  <a:pt x="11646" y="18414"/>
                </a:lnTo>
                <a:cubicBezTo>
                  <a:pt x="11533" y="18465"/>
                  <a:pt x="11429" y="18538"/>
                  <a:pt x="11335" y="18621"/>
                </a:cubicBezTo>
                <a:cubicBezTo>
                  <a:pt x="11325" y="18579"/>
                  <a:pt x="11315" y="18527"/>
                  <a:pt x="11305" y="18476"/>
                </a:cubicBezTo>
                <a:cubicBezTo>
                  <a:pt x="11284" y="18538"/>
                  <a:pt x="11253" y="18610"/>
                  <a:pt x="11190" y="18651"/>
                </a:cubicBezTo>
                <a:cubicBezTo>
                  <a:pt x="11175" y="18661"/>
                  <a:pt x="11155" y="18666"/>
                  <a:pt x="11134" y="18666"/>
                </a:cubicBezTo>
                <a:cubicBezTo>
                  <a:pt x="11089" y="18666"/>
                  <a:pt x="11040" y="18644"/>
                  <a:pt x="11027" y="18601"/>
                </a:cubicBezTo>
                <a:lnTo>
                  <a:pt x="11027" y="18601"/>
                </a:lnTo>
                <a:cubicBezTo>
                  <a:pt x="11042" y="18686"/>
                  <a:pt x="10956" y="18768"/>
                  <a:pt x="10874" y="18768"/>
                </a:cubicBezTo>
                <a:cubicBezTo>
                  <a:pt x="10851" y="18768"/>
                  <a:pt x="10828" y="18761"/>
                  <a:pt x="10807" y="18745"/>
                </a:cubicBezTo>
                <a:cubicBezTo>
                  <a:pt x="10723" y="18679"/>
                  <a:pt x="10791" y="18521"/>
                  <a:pt x="10888" y="18521"/>
                </a:cubicBezTo>
                <a:cubicBezTo>
                  <a:pt x="10899" y="18521"/>
                  <a:pt x="10910" y="18523"/>
                  <a:pt x="10921" y="18527"/>
                </a:cubicBezTo>
                <a:cubicBezTo>
                  <a:pt x="10859" y="18476"/>
                  <a:pt x="10797" y="18414"/>
                  <a:pt x="10745" y="18361"/>
                </a:cubicBezTo>
                <a:cubicBezTo>
                  <a:pt x="10799" y="18325"/>
                  <a:pt x="10869" y="18297"/>
                  <a:pt x="10948" y="18297"/>
                </a:cubicBezTo>
                <a:cubicBezTo>
                  <a:pt x="10959" y="18297"/>
                  <a:pt x="10971" y="18298"/>
                  <a:pt x="10983" y="18299"/>
                </a:cubicBezTo>
                <a:cubicBezTo>
                  <a:pt x="10900" y="18248"/>
                  <a:pt x="10817" y="18206"/>
                  <a:pt x="10745" y="18165"/>
                </a:cubicBezTo>
                <a:cubicBezTo>
                  <a:pt x="10774" y="18150"/>
                  <a:pt x="10805" y="18142"/>
                  <a:pt x="10837" y="18142"/>
                </a:cubicBezTo>
                <a:cubicBezTo>
                  <a:pt x="10872" y="18142"/>
                  <a:pt x="10908" y="18153"/>
                  <a:pt x="10942" y="18175"/>
                </a:cubicBezTo>
                <a:cubicBezTo>
                  <a:pt x="10900" y="18113"/>
                  <a:pt x="10849" y="18061"/>
                  <a:pt x="10807" y="17999"/>
                </a:cubicBezTo>
                <a:lnTo>
                  <a:pt x="10807" y="17999"/>
                </a:lnTo>
                <a:cubicBezTo>
                  <a:pt x="10900" y="18050"/>
                  <a:pt x="10994" y="18071"/>
                  <a:pt x="11098" y="18082"/>
                </a:cubicBezTo>
                <a:cubicBezTo>
                  <a:pt x="11045" y="18030"/>
                  <a:pt x="10994" y="17978"/>
                  <a:pt x="10952" y="17926"/>
                </a:cubicBezTo>
                <a:cubicBezTo>
                  <a:pt x="11035" y="17926"/>
                  <a:pt x="11118" y="17937"/>
                  <a:pt x="11211" y="17947"/>
                </a:cubicBezTo>
                <a:cubicBezTo>
                  <a:pt x="11201" y="17885"/>
                  <a:pt x="11160" y="17843"/>
                  <a:pt x="11098" y="17823"/>
                </a:cubicBezTo>
                <a:lnTo>
                  <a:pt x="11098" y="17823"/>
                </a:lnTo>
                <a:cubicBezTo>
                  <a:pt x="11136" y="17834"/>
                  <a:pt x="11175" y="17845"/>
                  <a:pt x="11211" y="17845"/>
                </a:cubicBezTo>
                <a:cubicBezTo>
                  <a:pt x="11242" y="17845"/>
                  <a:pt x="11270" y="17836"/>
                  <a:pt x="11294" y="17813"/>
                </a:cubicBezTo>
                <a:cubicBezTo>
                  <a:pt x="11340" y="17776"/>
                  <a:pt x="11305" y="17693"/>
                  <a:pt x="11262" y="17693"/>
                </a:cubicBezTo>
                <a:cubicBezTo>
                  <a:pt x="11260" y="17693"/>
                  <a:pt x="11258" y="17693"/>
                  <a:pt x="11256" y="17693"/>
                </a:cubicBezTo>
                <a:lnTo>
                  <a:pt x="11256" y="17693"/>
                </a:lnTo>
                <a:cubicBezTo>
                  <a:pt x="11341" y="17656"/>
                  <a:pt x="11396" y="17539"/>
                  <a:pt x="11367" y="17450"/>
                </a:cubicBezTo>
                <a:lnTo>
                  <a:pt x="11367" y="17450"/>
                </a:lnTo>
                <a:cubicBezTo>
                  <a:pt x="11348" y="17476"/>
                  <a:pt x="11319" y="17487"/>
                  <a:pt x="11288" y="17487"/>
                </a:cubicBezTo>
                <a:cubicBezTo>
                  <a:pt x="11234" y="17487"/>
                  <a:pt x="11177" y="17451"/>
                  <a:pt x="11170" y="17398"/>
                </a:cubicBezTo>
                <a:cubicBezTo>
                  <a:pt x="11118" y="17460"/>
                  <a:pt x="11035" y="17512"/>
                  <a:pt x="10952" y="17522"/>
                </a:cubicBezTo>
                <a:cubicBezTo>
                  <a:pt x="10973" y="17450"/>
                  <a:pt x="10983" y="17367"/>
                  <a:pt x="11004" y="17284"/>
                </a:cubicBezTo>
                <a:cubicBezTo>
                  <a:pt x="10962" y="17253"/>
                  <a:pt x="10921" y="17222"/>
                  <a:pt x="10870" y="17191"/>
                </a:cubicBezTo>
                <a:cubicBezTo>
                  <a:pt x="11139" y="17180"/>
                  <a:pt x="11377" y="16942"/>
                  <a:pt x="11377" y="16683"/>
                </a:cubicBezTo>
                <a:lnTo>
                  <a:pt x="11377" y="16683"/>
                </a:lnTo>
                <a:cubicBezTo>
                  <a:pt x="11330" y="16723"/>
                  <a:pt x="11266" y="16746"/>
                  <a:pt x="11204" y="16746"/>
                </a:cubicBezTo>
                <a:cubicBezTo>
                  <a:pt x="11170" y="16746"/>
                  <a:pt x="11137" y="16739"/>
                  <a:pt x="11107" y="16724"/>
                </a:cubicBezTo>
                <a:cubicBezTo>
                  <a:pt x="11074" y="16758"/>
                  <a:pt x="11026" y="16792"/>
                  <a:pt x="10976" y="16792"/>
                </a:cubicBezTo>
                <a:cubicBezTo>
                  <a:pt x="10964" y="16792"/>
                  <a:pt x="10953" y="16790"/>
                  <a:pt x="10942" y="16786"/>
                </a:cubicBezTo>
                <a:cubicBezTo>
                  <a:pt x="10896" y="16768"/>
                  <a:pt x="10875" y="16693"/>
                  <a:pt x="10906" y="16661"/>
                </a:cubicBezTo>
                <a:lnTo>
                  <a:pt x="10906" y="16661"/>
                </a:lnTo>
                <a:cubicBezTo>
                  <a:pt x="10899" y="16665"/>
                  <a:pt x="10891" y="16666"/>
                  <a:pt x="10883" y="16666"/>
                </a:cubicBezTo>
                <a:cubicBezTo>
                  <a:pt x="10814" y="16666"/>
                  <a:pt x="10738" y="16548"/>
                  <a:pt x="10807" y="16496"/>
                </a:cubicBezTo>
                <a:cubicBezTo>
                  <a:pt x="10840" y="16470"/>
                  <a:pt x="10880" y="16469"/>
                  <a:pt x="10921" y="16469"/>
                </a:cubicBezTo>
                <a:cubicBezTo>
                  <a:pt x="10927" y="16469"/>
                  <a:pt x="10933" y="16469"/>
                  <a:pt x="10939" y="16469"/>
                </a:cubicBezTo>
                <a:cubicBezTo>
                  <a:pt x="10957" y="16469"/>
                  <a:pt x="10976" y="16468"/>
                  <a:pt x="10994" y="16466"/>
                </a:cubicBezTo>
                <a:cubicBezTo>
                  <a:pt x="11056" y="16466"/>
                  <a:pt x="11118" y="16393"/>
                  <a:pt x="11077" y="16341"/>
                </a:cubicBezTo>
                <a:lnTo>
                  <a:pt x="11077" y="16341"/>
                </a:lnTo>
                <a:cubicBezTo>
                  <a:pt x="11104" y="16347"/>
                  <a:pt x="11131" y="16350"/>
                  <a:pt x="11158" y="16350"/>
                </a:cubicBezTo>
                <a:cubicBezTo>
                  <a:pt x="11372" y="16350"/>
                  <a:pt x="11588" y="16178"/>
                  <a:pt x="11616" y="15957"/>
                </a:cubicBezTo>
                <a:lnTo>
                  <a:pt x="11616" y="15957"/>
                </a:lnTo>
                <a:cubicBezTo>
                  <a:pt x="11533" y="15999"/>
                  <a:pt x="11439" y="16040"/>
                  <a:pt x="11356" y="16082"/>
                </a:cubicBezTo>
                <a:cubicBezTo>
                  <a:pt x="11335" y="15999"/>
                  <a:pt x="11356" y="15906"/>
                  <a:pt x="11418" y="15854"/>
                </a:cubicBezTo>
                <a:cubicBezTo>
                  <a:pt x="11377" y="15823"/>
                  <a:pt x="11315" y="15812"/>
                  <a:pt x="11263" y="15812"/>
                </a:cubicBezTo>
                <a:cubicBezTo>
                  <a:pt x="11325" y="15761"/>
                  <a:pt x="11388" y="15709"/>
                  <a:pt x="11460" y="15647"/>
                </a:cubicBezTo>
                <a:cubicBezTo>
                  <a:pt x="11423" y="15630"/>
                  <a:pt x="11382" y="15622"/>
                  <a:pt x="11343" y="15622"/>
                </a:cubicBezTo>
                <a:cubicBezTo>
                  <a:pt x="11283" y="15622"/>
                  <a:pt x="11224" y="15641"/>
                  <a:pt x="11180" y="15678"/>
                </a:cubicBezTo>
                <a:cubicBezTo>
                  <a:pt x="11232" y="15616"/>
                  <a:pt x="11263" y="15543"/>
                  <a:pt x="11263" y="15460"/>
                </a:cubicBezTo>
                <a:lnTo>
                  <a:pt x="11263" y="15460"/>
                </a:lnTo>
                <a:cubicBezTo>
                  <a:pt x="11170" y="15512"/>
                  <a:pt x="11087" y="15564"/>
                  <a:pt x="10994" y="15616"/>
                </a:cubicBezTo>
                <a:cubicBezTo>
                  <a:pt x="11025" y="15554"/>
                  <a:pt x="11035" y="15481"/>
                  <a:pt x="11025" y="15409"/>
                </a:cubicBezTo>
                <a:lnTo>
                  <a:pt x="11025" y="15409"/>
                </a:lnTo>
                <a:cubicBezTo>
                  <a:pt x="10942" y="15533"/>
                  <a:pt x="10870" y="15667"/>
                  <a:pt x="10787" y="15792"/>
                </a:cubicBezTo>
                <a:lnTo>
                  <a:pt x="10787" y="15575"/>
                </a:lnTo>
                <a:cubicBezTo>
                  <a:pt x="10734" y="15750"/>
                  <a:pt x="10569" y="16082"/>
                  <a:pt x="10424" y="16206"/>
                </a:cubicBezTo>
                <a:cubicBezTo>
                  <a:pt x="10376" y="16244"/>
                  <a:pt x="10248" y="16292"/>
                  <a:pt x="10146" y="16292"/>
                </a:cubicBezTo>
                <a:cubicBezTo>
                  <a:pt x="10049" y="16292"/>
                  <a:pt x="9974" y="16249"/>
                  <a:pt x="10009" y="16113"/>
                </a:cubicBezTo>
                <a:lnTo>
                  <a:pt x="10009" y="16113"/>
                </a:lnTo>
                <a:cubicBezTo>
                  <a:pt x="10017" y="16127"/>
                  <a:pt x="10029" y="16132"/>
                  <a:pt x="10042" y="16132"/>
                </a:cubicBezTo>
                <a:cubicBezTo>
                  <a:pt x="10077" y="16132"/>
                  <a:pt x="10121" y="16086"/>
                  <a:pt x="10113" y="16040"/>
                </a:cubicBezTo>
                <a:cubicBezTo>
                  <a:pt x="10103" y="15978"/>
                  <a:pt x="10030" y="15948"/>
                  <a:pt x="9978" y="15927"/>
                </a:cubicBezTo>
                <a:cubicBezTo>
                  <a:pt x="10040" y="15886"/>
                  <a:pt x="10426" y="15439"/>
                  <a:pt x="10454" y="15439"/>
                </a:cubicBezTo>
                <a:cubicBezTo>
                  <a:pt x="10454" y="15439"/>
                  <a:pt x="10454" y="15439"/>
                  <a:pt x="10454" y="15439"/>
                </a:cubicBezTo>
                <a:lnTo>
                  <a:pt x="10454" y="15439"/>
                </a:lnTo>
                <a:cubicBezTo>
                  <a:pt x="10413" y="15429"/>
                  <a:pt x="10382" y="15419"/>
                  <a:pt x="10372" y="15388"/>
                </a:cubicBezTo>
                <a:cubicBezTo>
                  <a:pt x="10424" y="15347"/>
                  <a:pt x="10476" y="15305"/>
                  <a:pt x="10486" y="15243"/>
                </a:cubicBezTo>
                <a:cubicBezTo>
                  <a:pt x="10494" y="15193"/>
                  <a:pt x="10450" y="15137"/>
                  <a:pt x="10405" y="15137"/>
                </a:cubicBezTo>
                <a:cubicBezTo>
                  <a:pt x="10394" y="15137"/>
                  <a:pt x="10383" y="15141"/>
                  <a:pt x="10372" y="15149"/>
                </a:cubicBezTo>
                <a:cubicBezTo>
                  <a:pt x="10434" y="15098"/>
                  <a:pt x="10465" y="15025"/>
                  <a:pt x="10476" y="14953"/>
                </a:cubicBezTo>
                <a:lnTo>
                  <a:pt x="10476" y="14953"/>
                </a:lnTo>
                <a:cubicBezTo>
                  <a:pt x="10414" y="14963"/>
                  <a:pt x="10361" y="15004"/>
                  <a:pt x="10331" y="15056"/>
                </a:cubicBezTo>
                <a:cubicBezTo>
                  <a:pt x="10341" y="14983"/>
                  <a:pt x="10341" y="14911"/>
                  <a:pt x="10341" y="14838"/>
                </a:cubicBezTo>
                <a:lnTo>
                  <a:pt x="10341" y="14838"/>
                </a:lnTo>
                <a:cubicBezTo>
                  <a:pt x="10269" y="14942"/>
                  <a:pt x="10196" y="15036"/>
                  <a:pt x="10124" y="15139"/>
                </a:cubicBezTo>
                <a:cubicBezTo>
                  <a:pt x="10103" y="15149"/>
                  <a:pt x="10092" y="15170"/>
                  <a:pt x="10071" y="15181"/>
                </a:cubicBezTo>
                <a:cubicBezTo>
                  <a:pt x="10009" y="15181"/>
                  <a:pt x="10009" y="15087"/>
                  <a:pt x="10041" y="15046"/>
                </a:cubicBezTo>
                <a:cubicBezTo>
                  <a:pt x="10103" y="14911"/>
                  <a:pt x="10196" y="14797"/>
                  <a:pt x="10320" y="14704"/>
                </a:cubicBezTo>
                <a:cubicBezTo>
                  <a:pt x="10279" y="14704"/>
                  <a:pt x="10248" y="14683"/>
                  <a:pt x="10227" y="14663"/>
                </a:cubicBezTo>
                <a:cubicBezTo>
                  <a:pt x="10299" y="14621"/>
                  <a:pt x="10372" y="14590"/>
                  <a:pt x="10444" y="14548"/>
                </a:cubicBezTo>
                <a:cubicBezTo>
                  <a:pt x="10434" y="14497"/>
                  <a:pt x="10403" y="14445"/>
                  <a:pt x="10351" y="14414"/>
                </a:cubicBezTo>
                <a:lnTo>
                  <a:pt x="10351" y="14414"/>
                </a:lnTo>
                <a:cubicBezTo>
                  <a:pt x="10360" y="14417"/>
                  <a:pt x="10368" y="14418"/>
                  <a:pt x="10377" y="14418"/>
                </a:cubicBezTo>
                <a:cubicBezTo>
                  <a:pt x="10432" y="14418"/>
                  <a:pt x="10486" y="14363"/>
                  <a:pt x="10486" y="14300"/>
                </a:cubicBezTo>
                <a:cubicBezTo>
                  <a:pt x="10486" y="14238"/>
                  <a:pt x="10426" y="14191"/>
                  <a:pt x="10370" y="14191"/>
                </a:cubicBezTo>
                <a:cubicBezTo>
                  <a:pt x="10360" y="14191"/>
                  <a:pt x="10350" y="14193"/>
                  <a:pt x="10341" y="14196"/>
                </a:cubicBezTo>
                <a:cubicBezTo>
                  <a:pt x="10382" y="14134"/>
                  <a:pt x="10424" y="14062"/>
                  <a:pt x="10455" y="13989"/>
                </a:cubicBezTo>
                <a:cubicBezTo>
                  <a:pt x="10382" y="13989"/>
                  <a:pt x="10310" y="14010"/>
                  <a:pt x="10269" y="14062"/>
                </a:cubicBezTo>
                <a:cubicBezTo>
                  <a:pt x="10248" y="14030"/>
                  <a:pt x="10237" y="13989"/>
                  <a:pt x="10227" y="13958"/>
                </a:cubicBezTo>
                <a:cubicBezTo>
                  <a:pt x="10186" y="13989"/>
                  <a:pt x="10165" y="14051"/>
                  <a:pt x="10133" y="14103"/>
                </a:cubicBezTo>
                <a:cubicBezTo>
                  <a:pt x="10119" y="14140"/>
                  <a:pt x="10078" y="14172"/>
                  <a:pt x="10040" y="14172"/>
                </a:cubicBezTo>
                <a:cubicBezTo>
                  <a:pt x="10025" y="14172"/>
                  <a:pt x="10011" y="14166"/>
                  <a:pt x="9999" y="14155"/>
                </a:cubicBezTo>
                <a:cubicBezTo>
                  <a:pt x="9958" y="14124"/>
                  <a:pt x="9968" y="14062"/>
                  <a:pt x="9988" y="14020"/>
                </a:cubicBezTo>
                <a:cubicBezTo>
                  <a:pt x="10020" y="13979"/>
                  <a:pt x="10061" y="13937"/>
                  <a:pt x="10071" y="13896"/>
                </a:cubicBezTo>
                <a:cubicBezTo>
                  <a:pt x="10030" y="13885"/>
                  <a:pt x="9988" y="13885"/>
                  <a:pt x="9947" y="13885"/>
                </a:cubicBezTo>
                <a:cubicBezTo>
                  <a:pt x="9999" y="13740"/>
                  <a:pt x="10133" y="13637"/>
                  <a:pt x="10279" y="13606"/>
                </a:cubicBezTo>
                <a:cubicBezTo>
                  <a:pt x="10269" y="13564"/>
                  <a:pt x="10227" y="13523"/>
                  <a:pt x="10175" y="13523"/>
                </a:cubicBezTo>
                <a:cubicBezTo>
                  <a:pt x="10248" y="13491"/>
                  <a:pt x="10299" y="13440"/>
                  <a:pt x="10341" y="13378"/>
                </a:cubicBezTo>
                <a:cubicBezTo>
                  <a:pt x="10310" y="13353"/>
                  <a:pt x="10267" y="13339"/>
                  <a:pt x="10224" y="13339"/>
                </a:cubicBezTo>
                <a:cubicBezTo>
                  <a:pt x="10196" y="13339"/>
                  <a:pt x="10169" y="13345"/>
                  <a:pt x="10144" y="13357"/>
                </a:cubicBezTo>
                <a:cubicBezTo>
                  <a:pt x="10186" y="13284"/>
                  <a:pt x="10196" y="13212"/>
                  <a:pt x="10186" y="13129"/>
                </a:cubicBezTo>
                <a:lnTo>
                  <a:pt x="10186" y="13129"/>
                </a:lnTo>
                <a:cubicBezTo>
                  <a:pt x="10124" y="13191"/>
                  <a:pt x="10061" y="13243"/>
                  <a:pt x="9999" y="13295"/>
                </a:cubicBezTo>
                <a:cubicBezTo>
                  <a:pt x="9988" y="13222"/>
                  <a:pt x="9968" y="13150"/>
                  <a:pt x="9947" y="13077"/>
                </a:cubicBezTo>
                <a:cubicBezTo>
                  <a:pt x="9926" y="13222"/>
                  <a:pt x="9947" y="13357"/>
                  <a:pt x="9823" y="13399"/>
                </a:cubicBezTo>
                <a:cubicBezTo>
                  <a:pt x="9709" y="12725"/>
                  <a:pt x="9740" y="11999"/>
                  <a:pt x="9678" y="11306"/>
                </a:cubicBezTo>
                <a:cubicBezTo>
                  <a:pt x="9657" y="11098"/>
                  <a:pt x="9636" y="10880"/>
                  <a:pt x="9543" y="10694"/>
                </a:cubicBezTo>
                <a:cubicBezTo>
                  <a:pt x="9523" y="10891"/>
                  <a:pt x="9502" y="11088"/>
                  <a:pt x="9481" y="11295"/>
                </a:cubicBezTo>
                <a:cubicBezTo>
                  <a:pt x="9398" y="12010"/>
                  <a:pt x="9450" y="12798"/>
                  <a:pt x="9336" y="13502"/>
                </a:cubicBezTo>
                <a:cubicBezTo>
                  <a:pt x="9306" y="13472"/>
                  <a:pt x="9237" y="13374"/>
                  <a:pt x="9260" y="13321"/>
                </a:cubicBezTo>
                <a:lnTo>
                  <a:pt x="9260" y="13321"/>
                </a:lnTo>
                <a:cubicBezTo>
                  <a:pt x="9240" y="13361"/>
                  <a:pt x="9211" y="13400"/>
                  <a:pt x="9191" y="13440"/>
                </a:cubicBezTo>
                <a:cubicBezTo>
                  <a:pt x="9180" y="13357"/>
                  <a:pt x="9150" y="13284"/>
                  <a:pt x="9097" y="13233"/>
                </a:cubicBezTo>
                <a:cubicBezTo>
                  <a:pt x="9067" y="13357"/>
                  <a:pt x="9067" y="13481"/>
                  <a:pt x="9097" y="13606"/>
                </a:cubicBezTo>
                <a:cubicBezTo>
                  <a:pt x="9067" y="13544"/>
                  <a:pt x="8994" y="13502"/>
                  <a:pt x="8932" y="13491"/>
                </a:cubicBezTo>
                <a:lnTo>
                  <a:pt x="8932" y="13491"/>
                </a:lnTo>
                <a:cubicBezTo>
                  <a:pt x="8942" y="13595"/>
                  <a:pt x="8973" y="13689"/>
                  <a:pt x="9014" y="13772"/>
                </a:cubicBezTo>
                <a:cubicBezTo>
                  <a:pt x="8963" y="13709"/>
                  <a:pt x="8890" y="13668"/>
                  <a:pt x="8818" y="13668"/>
                </a:cubicBezTo>
                <a:cubicBezTo>
                  <a:pt x="8849" y="13772"/>
                  <a:pt x="8901" y="13885"/>
                  <a:pt x="8942" y="13989"/>
                </a:cubicBezTo>
                <a:cubicBezTo>
                  <a:pt x="9077" y="14051"/>
                  <a:pt x="9201" y="14155"/>
                  <a:pt x="9274" y="14279"/>
                </a:cubicBezTo>
                <a:cubicBezTo>
                  <a:pt x="9170" y="14476"/>
                  <a:pt x="9150" y="14445"/>
                  <a:pt x="9014" y="14507"/>
                </a:cubicBezTo>
                <a:cubicBezTo>
                  <a:pt x="8996" y="14517"/>
                  <a:pt x="8977" y="14520"/>
                  <a:pt x="8957" y="14520"/>
                </a:cubicBezTo>
                <a:cubicBezTo>
                  <a:pt x="8938" y="14520"/>
                  <a:pt x="8918" y="14517"/>
                  <a:pt x="8899" y="14517"/>
                </a:cubicBezTo>
                <a:cubicBezTo>
                  <a:pt x="8862" y="14517"/>
                  <a:pt x="8828" y="14528"/>
                  <a:pt x="8807" y="14590"/>
                </a:cubicBezTo>
                <a:cubicBezTo>
                  <a:pt x="8786" y="14663"/>
                  <a:pt x="8839" y="14746"/>
                  <a:pt x="8807" y="14828"/>
                </a:cubicBezTo>
                <a:cubicBezTo>
                  <a:pt x="8797" y="14838"/>
                  <a:pt x="8777" y="14849"/>
                  <a:pt x="8756" y="14849"/>
                </a:cubicBezTo>
                <a:cubicBezTo>
                  <a:pt x="8859" y="15004"/>
                  <a:pt x="8869" y="15222"/>
                  <a:pt x="8777" y="15388"/>
                </a:cubicBezTo>
                <a:cubicBezTo>
                  <a:pt x="8786" y="15336"/>
                  <a:pt x="8745" y="15274"/>
                  <a:pt x="8694" y="15264"/>
                </a:cubicBezTo>
                <a:cubicBezTo>
                  <a:pt x="8689" y="15263"/>
                  <a:pt x="8685" y="15263"/>
                  <a:pt x="8680" y="15263"/>
                </a:cubicBezTo>
                <a:cubicBezTo>
                  <a:pt x="8596" y="15263"/>
                  <a:pt x="8559" y="15360"/>
                  <a:pt x="8569" y="15429"/>
                </a:cubicBezTo>
                <a:cubicBezTo>
                  <a:pt x="8528" y="15284"/>
                  <a:pt x="8559" y="15129"/>
                  <a:pt x="8496" y="14994"/>
                </a:cubicBezTo>
                <a:cubicBezTo>
                  <a:pt x="8486" y="15004"/>
                  <a:pt x="8383" y="15087"/>
                  <a:pt x="8383" y="15098"/>
                </a:cubicBezTo>
                <a:cubicBezTo>
                  <a:pt x="8362" y="15015"/>
                  <a:pt x="8331" y="14932"/>
                  <a:pt x="8289" y="14859"/>
                </a:cubicBezTo>
                <a:cubicBezTo>
                  <a:pt x="8248" y="14942"/>
                  <a:pt x="8227" y="15046"/>
                  <a:pt x="8227" y="15139"/>
                </a:cubicBezTo>
                <a:cubicBezTo>
                  <a:pt x="8176" y="15119"/>
                  <a:pt x="8113" y="15098"/>
                  <a:pt x="8061" y="15077"/>
                </a:cubicBezTo>
                <a:lnTo>
                  <a:pt x="8061" y="15077"/>
                </a:lnTo>
                <a:cubicBezTo>
                  <a:pt x="8103" y="15129"/>
                  <a:pt x="8123" y="15191"/>
                  <a:pt x="8123" y="15264"/>
                </a:cubicBezTo>
                <a:cubicBezTo>
                  <a:pt x="8111" y="15262"/>
                  <a:pt x="8098" y="15261"/>
                  <a:pt x="8085" y="15261"/>
                </a:cubicBezTo>
                <a:cubicBezTo>
                  <a:pt x="8026" y="15261"/>
                  <a:pt x="7969" y="15281"/>
                  <a:pt x="7927" y="15315"/>
                </a:cubicBezTo>
                <a:cubicBezTo>
                  <a:pt x="8227" y="15492"/>
                  <a:pt x="8455" y="15844"/>
                  <a:pt x="8569" y="16165"/>
                </a:cubicBezTo>
                <a:cubicBezTo>
                  <a:pt x="8424" y="16113"/>
                  <a:pt x="8279" y="16051"/>
                  <a:pt x="8144" y="15978"/>
                </a:cubicBezTo>
                <a:lnTo>
                  <a:pt x="8144" y="15978"/>
                </a:lnTo>
                <a:cubicBezTo>
                  <a:pt x="8186" y="16051"/>
                  <a:pt x="8238" y="16113"/>
                  <a:pt x="8279" y="16185"/>
                </a:cubicBezTo>
                <a:cubicBezTo>
                  <a:pt x="8239" y="16166"/>
                  <a:pt x="8194" y="16154"/>
                  <a:pt x="8151" y="16154"/>
                </a:cubicBezTo>
                <a:cubicBezTo>
                  <a:pt x="8127" y="16154"/>
                  <a:pt x="8104" y="16157"/>
                  <a:pt x="8082" y="16165"/>
                </a:cubicBezTo>
                <a:cubicBezTo>
                  <a:pt x="8123" y="16258"/>
                  <a:pt x="8196" y="16330"/>
                  <a:pt x="8289" y="16372"/>
                </a:cubicBezTo>
                <a:cubicBezTo>
                  <a:pt x="8277" y="16370"/>
                  <a:pt x="8265" y="16369"/>
                  <a:pt x="8253" y="16369"/>
                </a:cubicBezTo>
                <a:cubicBezTo>
                  <a:pt x="8193" y="16369"/>
                  <a:pt x="8136" y="16390"/>
                  <a:pt x="8093" y="16424"/>
                </a:cubicBezTo>
                <a:cubicBezTo>
                  <a:pt x="8134" y="16479"/>
                  <a:pt x="8208" y="16511"/>
                  <a:pt x="8280" y="16511"/>
                </a:cubicBezTo>
                <a:cubicBezTo>
                  <a:pt x="8316" y="16511"/>
                  <a:pt x="8352" y="16503"/>
                  <a:pt x="8383" y="16486"/>
                </a:cubicBezTo>
                <a:lnTo>
                  <a:pt x="8383" y="16486"/>
                </a:lnTo>
                <a:lnTo>
                  <a:pt x="8321" y="16548"/>
                </a:lnTo>
                <a:lnTo>
                  <a:pt x="8538" y="16641"/>
                </a:lnTo>
                <a:cubicBezTo>
                  <a:pt x="8496" y="16683"/>
                  <a:pt x="8445" y="16724"/>
                  <a:pt x="8404" y="16766"/>
                </a:cubicBezTo>
                <a:cubicBezTo>
                  <a:pt x="8486" y="16828"/>
                  <a:pt x="8528" y="16942"/>
                  <a:pt x="8507" y="17046"/>
                </a:cubicBezTo>
                <a:cubicBezTo>
                  <a:pt x="8434" y="16994"/>
                  <a:pt x="8362" y="16942"/>
                  <a:pt x="8289" y="16880"/>
                </a:cubicBezTo>
                <a:lnTo>
                  <a:pt x="8289" y="16880"/>
                </a:lnTo>
                <a:cubicBezTo>
                  <a:pt x="8279" y="16973"/>
                  <a:pt x="8300" y="17077"/>
                  <a:pt x="8341" y="17159"/>
                </a:cubicBezTo>
                <a:cubicBezTo>
                  <a:pt x="8310" y="17139"/>
                  <a:pt x="8268" y="17129"/>
                  <a:pt x="8227" y="17108"/>
                </a:cubicBezTo>
                <a:lnTo>
                  <a:pt x="8227" y="17108"/>
                </a:lnTo>
                <a:cubicBezTo>
                  <a:pt x="8238" y="17201"/>
                  <a:pt x="8248" y="17295"/>
                  <a:pt x="8258" y="17377"/>
                </a:cubicBezTo>
                <a:cubicBezTo>
                  <a:pt x="8246" y="17370"/>
                  <a:pt x="8234" y="17367"/>
                  <a:pt x="8224" y="17367"/>
                </a:cubicBezTo>
                <a:cubicBezTo>
                  <a:pt x="8173" y="17367"/>
                  <a:pt x="8146" y="17440"/>
                  <a:pt x="8155" y="17491"/>
                </a:cubicBezTo>
                <a:cubicBezTo>
                  <a:pt x="8128" y="17476"/>
                  <a:pt x="8104" y="17469"/>
                  <a:pt x="8083" y="17469"/>
                </a:cubicBezTo>
                <a:cubicBezTo>
                  <a:pt x="8031" y="17469"/>
                  <a:pt x="7999" y="17513"/>
                  <a:pt x="7999" y="17595"/>
                </a:cubicBezTo>
                <a:lnTo>
                  <a:pt x="7875" y="17346"/>
                </a:lnTo>
                <a:cubicBezTo>
                  <a:pt x="7885" y="17304"/>
                  <a:pt x="7885" y="17263"/>
                  <a:pt x="7854" y="17232"/>
                </a:cubicBezTo>
                <a:cubicBezTo>
                  <a:pt x="7782" y="17159"/>
                  <a:pt x="7667" y="17159"/>
                  <a:pt x="7564" y="17159"/>
                </a:cubicBezTo>
                <a:cubicBezTo>
                  <a:pt x="7605" y="17046"/>
                  <a:pt x="7658" y="16931"/>
                  <a:pt x="7699" y="16818"/>
                </a:cubicBezTo>
                <a:lnTo>
                  <a:pt x="7699" y="16818"/>
                </a:lnTo>
                <a:cubicBezTo>
                  <a:pt x="7664" y="16830"/>
                  <a:pt x="7635" y="16836"/>
                  <a:pt x="7611" y="16836"/>
                </a:cubicBezTo>
                <a:cubicBezTo>
                  <a:pt x="7430" y="16836"/>
                  <a:pt x="7500" y="16531"/>
                  <a:pt x="7492" y="16403"/>
                </a:cubicBezTo>
                <a:lnTo>
                  <a:pt x="7492" y="16403"/>
                </a:lnTo>
                <a:cubicBezTo>
                  <a:pt x="7450" y="16424"/>
                  <a:pt x="7419" y="16466"/>
                  <a:pt x="7388" y="16517"/>
                </a:cubicBezTo>
                <a:cubicBezTo>
                  <a:pt x="7398" y="16413"/>
                  <a:pt x="7409" y="16321"/>
                  <a:pt x="7419" y="16227"/>
                </a:cubicBezTo>
                <a:lnTo>
                  <a:pt x="7419" y="16227"/>
                </a:lnTo>
                <a:cubicBezTo>
                  <a:pt x="7336" y="16248"/>
                  <a:pt x="7274" y="16321"/>
                  <a:pt x="7253" y="16403"/>
                </a:cubicBezTo>
                <a:cubicBezTo>
                  <a:pt x="7232" y="16321"/>
                  <a:pt x="7202" y="16227"/>
                  <a:pt x="7170" y="16144"/>
                </a:cubicBezTo>
                <a:cubicBezTo>
                  <a:pt x="7149" y="16268"/>
                  <a:pt x="7129" y="16393"/>
                  <a:pt x="7108" y="16507"/>
                </a:cubicBezTo>
                <a:cubicBezTo>
                  <a:pt x="7087" y="16434"/>
                  <a:pt x="7046" y="16372"/>
                  <a:pt x="6994" y="16321"/>
                </a:cubicBezTo>
                <a:lnTo>
                  <a:pt x="6994" y="16321"/>
                </a:lnTo>
                <a:cubicBezTo>
                  <a:pt x="6963" y="16413"/>
                  <a:pt x="6963" y="16528"/>
                  <a:pt x="7004" y="16631"/>
                </a:cubicBezTo>
                <a:cubicBezTo>
                  <a:pt x="6944" y="16597"/>
                  <a:pt x="6877" y="16577"/>
                  <a:pt x="6808" y="16577"/>
                </a:cubicBezTo>
                <a:cubicBezTo>
                  <a:pt x="6794" y="16577"/>
                  <a:pt x="6780" y="16578"/>
                  <a:pt x="6766" y="16579"/>
                </a:cubicBezTo>
                <a:cubicBezTo>
                  <a:pt x="6776" y="16641"/>
                  <a:pt x="6808" y="16694"/>
                  <a:pt x="6859" y="16735"/>
                </a:cubicBezTo>
                <a:cubicBezTo>
                  <a:pt x="6808" y="16735"/>
                  <a:pt x="6756" y="16756"/>
                  <a:pt x="6725" y="16786"/>
                </a:cubicBezTo>
                <a:cubicBezTo>
                  <a:pt x="6859" y="16818"/>
                  <a:pt x="7533" y="17087"/>
                  <a:pt x="7347" y="17315"/>
                </a:cubicBezTo>
                <a:cubicBezTo>
                  <a:pt x="7335" y="17327"/>
                  <a:pt x="7323" y="17332"/>
                  <a:pt x="7308" y="17332"/>
                </a:cubicBezTo>
                <a:cubicBezTo>
                  <a:pt x="7298" y="17332"/>
                  <a:pt x="7287" y="17330"/>
                  <a:pt x="7274" y="17325"/>
                </a:cubicBezTo>
                <a:lnTo>
                  <a:pt x="7274" y="17325"/>
                </a:lnTo>
                <a:cubicBezTo>
                  <a:pt x="7294" y="17460"/>
                  <a:pt x="7285" y="17595"/>
                  <a:pt x="7232" y="17719"/>
                </a:cubicBezTo>
                <a:cubicBezTo>
                  <a:pt x="7194" y="17693"/>
                  <a:pt x="7150" y="17682"/>
                  <a:pt x="7107" y="17682"/>
                </a:cubicBezTo>
                <a:cubicBezTo>
                  <a:pt x="7022" y="17682"/>
                  <a:pt x="6937" y="17728"/>
                  <a:pt x="6894" y="17803"/>
                </a:cubicBezTo>
                <a:lnTo>
                  <a:pt x="6894" y="17803"/>
                </a:lnTo>
                <a:cubicBezTo>
                  <a:pt x="6930" y="17696"/>
                  <a:pt x="6830" y="17552"/>
                  <a:pt x="6714" y="17552"/>
                </a:cubicBezTo>
                <a:cubicBezTo>
                  <a:pt x="6707" y="17552"/>
                  <a:pt x="6700" y="17552"/>
                  <a:pt x="6693" y="17553"/>
                </a:cubicBezTo>
                <a:cubicBezTo>
                  <a:pt x="6756" y="17657"/>
                  <a:pt x="6829" y="17781"/>
                  <a:pt x="6787" y="17895"/>
                </a:cubicBezTo>
                <a:cubicBezTo>
                  <a:pt x="6762" y="17962"/>
                  <a:pt x="6684" y="17995"/>
                  <a:pt x="6623" y="17995"/>
                </a:cubicBezTo>
                <a:cubicBezTo>
                  <a:pt x="6607" y="17995"/>
                  <a:pt x="6592" y="17992"/>
                  <a:pt x="6580" y="17988"/>
                </a:cubicBezTo>
                <a:lnTo>
                  <a:pt x="6580" y="17988"/>
                </a:lnTo>
                <a:cubicBezTo>
                  <a:pt x="6704" y="18165"/>
                  <a:pt x="6704" y="18423"/>
                  <a:pt x="6590" y="18600"/>
                </a:cubicBezTo>
                <a:cubicBezTo>
                  <a:pt x="6634" y="18512"/>
                  <a:pt x="6537" y="18402"/>
                  <a:pt x="6443" y="18402"/>
                </a:cubicBezTo>
                <a:cubicBezTo>
                  <a:pt x="6426" y="18402"/>
                  <a:pt x="6409" y="18406"/>
                  <a:pt x="6393" y="18414"/>
                </a:cubicBezTo>
                <a:cubicBezTo>
                  <a:pt x="6269" y="18268"/>
                  <a:pt x="6155" y="18123"/>
                  <a:pt x="6030" y="17988"/>
                </a:cubicBezTo>
                <a:lnTo>
                  <a:pt x="6030" y="17988"/>
                </a:lnTo>
                <a:cubicBezTo>
                  <a:pt x="5989" y="18123"/>
                  <a:pt x="6020" y="18278"/>
                  <a:pt x="6113" y="18403"/>
                </a:cubicBezTo>
                <a:lnTo>
                  <a:pt x="5710" y="18092"/>
                </a:lnTo>
                <a:lnTo>
                  <a:pt x="5710" y="18092"/>
                </a:lnTo>
                <a:cubicBezTo>
                  <a:pt x="5802" y="18216"/>
                  <a:pt x="5885" y="18351"/>
                  <a:pt x="5979" y="18476"/>
                </a:cubicBezTo>
                <a:cubicBezTo>
                  <a:pt x="5948" y="18449"/>
                  <a:pt x="5909" y="18436"/>
                  <a:pt x="5870" y="18436"/>
                </a:cubicBezTo>
                <a:cubicBezTo>
                  <a:pt x="5804" y="18436"/>
                  <a:pt x="5738" y="18471"/>
                  <a:pt x="5711" y="18535"/>
                </a:cubicBezTo>
                <a:lnTo>
                  <a:pt x="5711" y="18535"/>
                </a:lnTo>
                <a:cubicBezTo>
                  <a:pt x="5714" y="18529"/>
                  <a:pt x="5719" y="18526"/>
                  <a:pt x="5726" y="18526"/>
                </a:cubicBezTo>
                <a:cubicBezTo>
                  <a:pt x="5816" y="18526"/>
                  <a:pt x="6212" y="19033"/>
                  <a:pt x="5990" y="19033"/>
                </a:cubicBezTo>
                <a:cubicBezTo>
                  <a:pt x="5939" y="19033"/>
                  <a:pt x="5856" y="19006"/>
                  <a:pt x="5730" y="18942"/>
                </a:cubicBezTo>
                <a:lnTo>
                  <a:pt x="5730" y="18942"/>
                </a:lnTo>
                <a:cubicBezTo>
                  <a:pt x="5678" y="18983"/>
                  <a:pt x="5740" y="19056"/>
                  <a:pt x="5802" y="19077"/>
                </a:cubicBezTo>
                <a:cubicBezTo>
                  <a:pt x="5906" y="19118"/>
                  <a:pt x="6010" y="19160"/>
                  <a:pt x="6113" y="19211"/>
                </a:cubicBezTo>
                <a:cubicBezTo>
                  <a:pt x="6062" y="19211"/>
                  <a:pt x="6010" y="19222"/>
                  <a:pt x="5958" y="19222"/>
                </a:cubicBezTo>
                <a:cubicBezTo>
                  <a:pt x="6016" y="19272"/>
                  <a:pt x="6094" y="19302"/>
                  <a:pt x="6170" y="19302"/>
                </a:cubicBezTo>
                <a:cubicBezTo>
                  <a:pt x="6204" y="19302"/>
                  <a:pt x="6238" y="19297"/>
                  <a:pt x="6269" y="19284"/>
                </a:cubicBezTo>
                <a:lnTo>
                  <a:pt x="6269" y="19284"/>
                </a:lnTo>
                <a:cubicBezTo>
                  <a:pt x="6248" y="19315"/>
                  <a:pt x="6217" y="19346"/>
                  <a:pt x="6196" y="19377"/>
                </a:cubicBezTo>
                <a:cubicBezTo>
                  <a:pt x="6213" y="19368"/>
                  <a:pt x="6230" y="19365"/>
                  <a:pt x="6248" y="19365"/>
                </a:cubicBezTo>
                <a:cubicBezTo>
                  <a:pt x="6318" y="19365"/>
                  <a:pt x="6391" y="19425"/>
                  <a:pt x="6424" y="19491"/>
                </a:cubicBezTo>
                <a:cubicBezTo>
                  <a:pt x="6528" y="19698"/>
                  <a:pt x="6548" y="19916"/>
                  <a:pt x="6601" y="20134"/>
                </a:cubicBezTo>
                <a:cubicBezTo>
                  <a:pt x="6621" y="20185"/>
                  <a:pt x="6631" y="20247"/>
                  <a:pt x="6601" y="20299"/>
                </a:cubicBezTo>
                <a:cubicBezTo>
                  <a:pt x="6581" y="20332"/>
                  <a:pt x="6545" y="20352"/>
                  <a:pt x="6510" y="20352"/>
                </a:cubicBezTo>
                <a:cubicBezTo>
                  <a:pt x="6490" y="20352"/>
                  <a:pt x="6471" y="20345"/>
                  <a:pt x="6456" y="20330"/>
                </a:cubicBezTo>
                <a:lnTo>
                  <a:pt x="6456" y="20330"/>
                </a:lnTo>
                <a:cubicBezTo>
                  <a:pt x="6485" y="20409"/>
                  <a:pt x="6420" y="20507"/>
                  <a:pt x="6333" y="20507"/>
                </a:cubicBezTo>
                <a:cubicBezTo>
                  <a:pt x="6329" y="20507"/>
                  <a:pt x="6325" y="20507"/>
                  <a:pt x="6320" y="20507"/>
                </a:cubicBezTo>
                <a:cubicBezTo>
                  <a:pt x="6238" y="20507"/>
                  <a:pt x="6186" y="20371"/>
                  <a:pt x="6258" y="20320"/>
                </a:cubicBezTo>
                <a:cubicBezTo>
                  <a:pt x="6242" y="20308"/>
                  <a:pt x="6222" y="20302"/>
                  <a:pt x="6203" y="20302"/>
                </a:cubicBezTo>
                <a:cubicBezTo>
                  <a:pt x="6173" y="20302"/>
                  <a:pt x="6143" y="20316"/>
                  <a:pt x="6124" y="20341"/>
                </a:cubicBezTo>
                <a:cubicBezTo>
                  <a:pt x="6165" y="20279"/>
                  <a:pt x="6196" y="20216"/>
                  <a:pt x="6217" y="20143"/>
                </a:cubicBezTo>
                <a:cubicBezTo>
                  <a:pt x="6212" y="20139"/>
                  <a:pt x="6204" y="20136"/>
                  <a:pt x="6195" y="20136"/>
                </a:cubicBezTo>
                <a:cubicBezTo>
                  <a:pt x="6186" y="20136"/>
                  <a:pt x="6176" y="20139"/>
                  <a:pt x="6165" y="20143"/>
                </a:cubicBezTo>
                <a:cubicBezTo>
                  <a:pt x="6207" y="20081"/>
                  <a:pt x="6228" y="19988"/>
                  <a:pt x="6217" y="19916"/>
                </a:cubicBezTo>
                <a:lnTo>
                  <a:pt x="6217" y="19916"/>
                </a:lnTo>
                <a:cubicBezTo>
                  <a:pt x="6165" y="19947"/>
                  <a:pt x="6124" y="19968"/>
                  <a:pt x="6072" y="19998"/>
                </a:cubicBezTo>
                <a:cubicBezTo>
                  <a:pt x="6134" y="19916"/>
                  <a:pt x="6155" y="19802"/>
                  <a:pt x="6113" y="19698"/>
                </a:cubicBezTo>
                <a:lnTo>
                  <a:pt x="6113" y="19698"/>
                </a:lnTo>
                <a:cubicBezTo>
                  <a:pt x="6051" y="19761"/>
                  <a:pt x="6000" y="19843"/>
                  <a:pt x="5968" y="19926"/>
                </a:cubicBezTo>
                <a:cubicBezTo>
                  <a:pt x="5947" y="19843"/>
                  <a:pt x="5917" y="19761"/>
                  <a:pt x="5875" y="19678"/>
                </a:cubicBezTo>
                <a:cubicBezTo>
                  <a:pt x="5865" y="19657"/>
                  <a:pt x="5834" y="19625"/>
                  <a:pt x="5802" y="19625"/>
                </a:cubicBezTo>
                <a:cubicBezTo>
                  <a:pt x="5782" y="19636"/>
                  <a:pt x="5772" y="19667"/>
                  <a:pt x="5761" y="19698"/>
                </a:cubicBezTo>
                <a:cubicBezTo>
                  <a:pt x="5751" y="19791"/>
                  <a:pt x="5730" y="19895"/>
                  <a:pt x="5720" y="19998"/>
                </a:cubicBezTo>
                <a:cubicBezTo>
                  <a:pt x="5711" y="20051"/>
                  <a:pt x="5672" y="20119"/>
                  <a:pt x="5629" y="20119"/>
                </a:cubicBezTo>
                <a:cubicBezTo>
                  <a:pt x="5621" y="20119"/>
                  <a:pt x="5614" y="20117"/>
                  <a:pt x="5606" y="20113"/>
                </a:cubicBezTo>
                <a:cubicBezTo>
                  <a:pt x="5565" y="20092"/>
                  <a:pt x="5565" y="20040"/>
                  <a:pt x="5574" y="19998"/>
                </a:cubicBezTo>
                <a:cubicBezTo>
                  <a:pt x="5585" y="19936"/>
                  <a:pt x="5595" y="19885"/>
                  <a:pt x="5595" y="19823"/>
                </a:cubicBezTo>
                <a:lnTo>
                  <a:pt x="5595" y="19823"/>
                </a:lnTo>
                <a:cubicBezTo>
                  <a:pt x="5568" y="19832"/>
                  <a:pt x="5532" y="19841"/>
                  <a:pt x="5502" y="19858"/>
                </a:cubicBezTo>
                <a:lnTo>
                  <a:pt x="5502" y="19858"/>
                </a:lnTo>
                <a:cubicBezTo>
                  <a:pt x="5555" y="19820"/>
                  <a:pt x="5561" y="19717"/>
                  <a:pt x="5502" y="19678"/>
                </a:cubicBezTo>
                <a:cubicBezTo>
                  <a:pt x="5486" y="19667"/>
                  <a:pt x="5466" y="19661"/>
                  <a:pt x="5446" y="19661"/>
                </a:cubicBezTo>
                <a:cubicBezTo>
                  <a:pt x="5391" y="19661"/>
                  <a:pt x="5334" y="19700"/>
                  <a:pt x="5326" y="19761"/>
                </a:cubicBezTo>
                <a:cubicBezTo>
                  <a:pt x="5316" y="19678"/>
                  <a:pt x="5295" y="19595"/>
                  <a:pt x="5284" y="19512"/>
                </a:cubicBezTo>
                <a:cubicBezTo>
                  <a:pt x="5222" y="19595"/>
                  <a:pt x="5181" y="19698"/>
                  <a:pt x="5201" y="19791"/>
                </a:cubicBezTo>
                <a:cubicBezTo>
                  <a:pt x="5169" y="19727"/>
                  <a:pt x="5113" y="19657"/>
                  <a:pt x="5055" y="19657"/>
                </a:cubicBezTo>
                <a:cubicBezTo>
                  <a:pt x="5038" y="19657"/>
                  <a:pt x="5021" y="19663"/>
                  <a:pt x="5005" y="19678"/>
                </a:cubicBezTo>
                <a:cubicBezTo>
                  <a:pt x="4964" y="19708"/>
                  <a:pt x="4984" y="19781"/>
                  <a:pt x="5005" y="19833"/>
                </a:cubicBezTo>
                <a:lnTo>
                  <a:pt x="5098" y="20081"/>
                </a:lnTo>
                <a:cubicBezTo>
                  <a:pt x="5087" y="20084"/>
                  <a:pt x="5077" y="20084"/>
                  <a:pt x="5067" y="20084"/>
                </a:cubicBezTo>
                <a:cubicBezTo>
                  <a:pt x="5028" y="20084"/>
                  <a:pt x="4992" y="20071"/>
                  <a:pt x="4943" y="20071"/>
                </a:cubicBezTo>
                <a:cubicBezTo>
                  <a:pt x="4953" y="20154"/>
                  <a:pt x="4964" y="20237"/>
                  <a:pt x="4984" y="20320"/>
                </a:cubicBezTo>
                <a:cubicBezTo>
                  <a:pt x="4881" y="20299"/>
                  <a:pt x="4787" y="20268"/>
                  <a:pt x="4694" y="20247"/>
                </a:cubicBezTo>
                <a:lnTo>
                  <a:pt x="4694" y="20247"/>
                </a:lnTo>
                <a:cubicBezTo>
                  <a:pt x="4756" y="20299"/>
                  <a:pt x="4798" y="20362"/>
                  <a:pt x="4828" y="20424"/>
                </a:cubicBezTo>
                <a:cubicBezTo>
                  <a:pt x="4756" y="20444"/>
                  <a:pt x="4673" y="20465"/>
                  <a:pt x="4591" y="20486"/>
                </a:cubicBezTo>
                <a:cubicBezTo>
                  <a:pt x="4599" y="20485"/>
                  <a:pt x="4607" y="20485"/>
                  <a:pt x="4615" y="20485"/>
                </a:cubicBezTo>
                <a:cubicBezTo>
                  <a:pt x="4763" y="20485"/>
                  <a:pt x="4915" y="20576"/>
                  <a:pt x="4973" y="20714"/>
                </a:cubicBezTo>
                <a:cubicBezTo>
                  <a:pt x="5129" y="20724"/>
                  <a:pt x="5274" y="20724"/>
                  <a:pt x="5429" y="20724"/>
                </a:cubicBezTo>
                <a:cubicBezTo>
                  <a:pt x="5326" y="20848"/>
                  <a:pt x="5627" y="20931"/>
                  <a:pt x="5668" y="20993"/>
                </a:cubicBezTo>
                <a:cubicBezTo>
                  <a:pt x="5782" y="21117"/>
                  <a:pt x="5813" y="21325"/>
                  <a:pt x="5792" y="21481"/>
                </a:cubicBezTo>
                <a:cubicBezTo>
                  <a:pt x="5782" y="21522"/>
                  <a:pt x="5772" y="21563"/>
                  <a:pt x="5740" y="21584"/>
                </a:cubicBezTo>
                <a:cubicBezTo>
                  <a:pt x="5733" y="21591"/>
                  <a:pt x="5722" y="21595"/>
                  <a:pt x="5710" y="21595"/>
                </a:cubicBezTo>
                <a:cubicBezTo>
                  <a:pt x="5688" y="21595"/>
                  <a:pt x="5664" y="21583"/>
                  <a:pt x="5657" y="21563"/>
                </a:cubicBezTo>
                <a:cubicBezTo>
                  <a:pt x="5647" y="21677"/>
                  <a:pt x="5616" y="21791"/>
                  <a:pt x="5544" y="21874"/>
                </a:cubicBezTo>
                <a:lnTo>
                  <a:pt x="5419" y="21688"/>
                </a:lnTo>
                <a:lnTo>
                  <a:pt x="5419" y="21688"/>
                </a:lnTo>
                <a:cubicBezTo>
                  <a:pt x="5429" y="21718"/>
                  <a:pt x="5399" y="21771"/>
                  <a:pt x="5357" y="21781"/>
                </a:cubicBezTo>
                <a:cubicBezTo>
                  <a:pt x="5284" y="21781"/>
                  <a:pt x="5233" y="21729"/>
                  <a:pt x="5201" y="21667"/>
                </a:cubicBezTo>
                <a:cubicBezTo>
                  <a:pt x="5181" y="21626"/>
                  <a:pt x="5171" y="21573"/>
                  <a:pt x="5171" y="21532"/>
                </a:cubicBezTo>
                <a:cubicBezTo>
                  <a:pt x="5171" y="21609"/>
                  <a:pt x="5090" y="21668"/>
                  <a:pt x="5021" y="21668"/>
                </a:cubicBezTo>
                <a:cubicBezTo>
                  <a:pt x="5015" y="21668"/>
                  <a:pt x="5010" y="21668"/>
                  <a:pt x="5005" y="21667"/>
                </a:cubicBezTo>
                <a:cubicBezTo>
                  <a:pt x="5026" y="21594"/>
                  <a:pt x="5046" y="21522"/>
                  <a:pt x="5077" y="21449"/>
                </a:cubicBezTo>
                <a:cubicBezTo>
                  <a:pt x="5077" y="21428"/>
                  <a:pt x="5088" y="21408"/>
                  <a:pt x="5077" y="21398"/>
                </a:cubicBezTo>
                <a:cubicBezTo>
                  <a:pt x="5068" y="21375"/>
                  <a:pt x="5051" y="21366"/>
                  <a:pt x="5032" y="21366"/>
                </a:cubicBezTo>
                <a:cubicBezTo>
                  <a:pt x="5008" y="21366"/>
                  <a:pt x="4981" y="21380"/>
                  <a:pt x="4964" y="21398"/>
                </a:cubicBezTo>
                <a:cubicBezTo>
                  <a:pt x="4932" y="21428"/>
                  <a:pt x="4911" y="21481"/>
                  <a:pt x="4860" y="21490"/>
                </a:cubicBezTo>
                <a:cubicBezTo>
                  <a:pt x="4922" y="21387"/>
                  <a:pt x="4922" y="21263"/>
                  <a:pt x="4860" y="21159"/>
                </a:cubicBezTo>
                <a:cubicBezTo>
                  <a:pt x="4788" y="21282"/>
                  <a:pt x="4675" y="21385"/>
                  <a:pt x="4542" y="21458"/>
                </a:cubicBezTo>
                <a:lnTo>
                  <a:pt x="4542" y="21458"/>
                </a:lnTo>
                <a:cubicBezTo>
                  <a:pt x="4681" y="21377"/>
                  <a:pt x="4507" y="20734"/>
                  <a:pt x="4466" y="20641"/>
                </a:cubicBezTo>
                <a:cubicBezTo>
                  <a:pt x="4435" y="20703"/>
                  <a:pt x="4393" y="20765"/>
                  <a:pt x="4363" y="20827"/>
                </a:cubicBezTo>
                <a:cubicBezTo>
                  <a:pt x="4373" y="20776"/>
                  <a:pt x="4373" y="20714"/>
                  <a:pt x="4383" y="20662"/>
                </a:cubicBezTo>
                <a:lnTo>
                  <a:pt x="4383" y="20662"/>
                </a:lnTo>
                <a:cubicBezTo>
                  <a:pt x="4331" y="20724"/>
                  <a:pt x="4248" y="20776"/>
                  <a:pt x="4165" y="20797"/>
                </a:cubicBezTo>
                <a:cubicBezTo>
                  <a:pt x="4218" y="20693"/>
                  <a:pt x="4248" y="20569"/>
                  <a:pt x="4248" y="20444"/>
                </a:cubicBezTo>
                <a:lnTo>
                  <a:pt x="4248" y="20444"/>
                </a:lnTo>
                <a:cubicBezTo>
                  <a:pt x="4128" y="20547"/>
                  <a:pt x="3980" y="20657"/>
                  <a:pt x="3827" y="20657"/>
                </a:cubicBezTo>
                <a:cubicBezTo>
                  <a:pt x="3795" y="20657"/>
                  <a:pt x="3763" y="20652"/>
                  <a:pt x="3730" y="20641"/>
                </a:cubicBezTo>
                <a:cubicBezTo>
                  <a:pt x="3845" y="20558"/>
                  <a:pt x="3969" y="20486"/>
                  <a:pt x="4093" y="20424"/>
                </a:cubicBezTo>
                <a:cubicBezTo>
                  <a:pt x="4010" y="20371"/>
                  <a:pt x="3917" y="20330"/>
                  <a:pt x="3834" y="20279"/>
                </a:cubicBezTo>
                <a:cubicBezTo>
                  <a:pt x="3896" y="20226"/>
                  <a:pt x="3979" y="20237"/>
                  <a:pt x="4052" y="20216"/>
                </a:cubicBezTo>
                <a:cubicBezTo>
                  <a:pt x="4124" y="20196"/>
                  <a:pt x="4197" y="20102"/>
                  <a:pt x="4145" y="20051"/>
                </a:cubicBezTo>
                <a:cubicBezTo>
                  <a:pt x="4197" y="20040"/>
                  <a:pt x="4238" y="19998"/>
                  <a:pt x="4238" y="19947"/>
                </a:cubicBezTo>
                <a:cubicBezTo>
                  <a:pt x="4145" y="19926"/>
                  <a:pt x="4041" y="19906"/>
                  <a:pt x="3948" y="19885"/>
                </a:cubicBezTo>
                <a:lnTo>
                  <a:pt x="3948" y="19885"/>
                </a:lnTo>
                <a:cubicBezTo>
                  <a:pt x="3957" y="19887"/>
                  <a:pt x="3967" y="19888"/>
                  <a:pt x="3978" y="19888"/>
                </a:cubicBezTo>
                <a:cubicBezTo>
                  <a:pt x="4194" y="19888"/>
                  <a:pt x="4753" y="19517"/>
                  <a:pt x="4497" y="19418"/>
                </a:cubicBezTo>
                <a:cubicBezTo>
                  <a:pt x="4559" y="19367"/>
                  <a:pt x="4591" y="19284"/>
                  <a:pt x="4591" y="19211"/>
                </a:cubicBezTo>
                <a:lnTo>
                  <a:pt x="4591" y="19211"/>
                </a:lnTo>
                <a:cubicBezTo>
                  <a:pt x="4518" y="19222"/>
                  <a:pt x="4445" y="19232"/>
                  <a:pt x="4373" y="19252"/>
                </a:cubicBezTo>
                <a:cubicBezTo>
                  <a:pt x="4363" y="19180"/>
                  <a:pt x="4383" y="19118"/>
                  <a:pt x="4414" y="19056"/>
                </a:cubicBezTo>
                <a:lnTo>
                  <a:pt x="4414" y="19056"/>
                </a:lnTo>
                <a:cubicBezTo>
                  <a:pt x="4344" y="19119"/>
                  <a:pt x="4255" y="19148"/>
                  <a:pt x="4164" y="19148"/>
                </a:cubicBezTo>
                <a:cubicBezTo>
                  <a:pt x="4119" y="19148"/>
                  <a:pt x="4075" y="19142"/>
                  <a:pt x="4031" y="19128"/>
                </a:cubicBezTo>
                <a:lnTo>
                  <a:pt x="4031" y="19128"/>
                </a:lnTo>
                <a:cubicBezTo>
                  <a:pt x="4072" y="19294"/>
                  <a:pt x="3969" y="19480"/>
                  <a:pt x="3813" y="19543"/>
                </a:cubicBezTo>
                <a:cubicBezTo>
                  <a:pt x="3854" y="19522"/>
                  <a:pt x="3824" y="19460"/>
                  <a:pt x="3782" y="19450"/>
                </a:cubicBezTo>
                <a:cubicBezTo>
                  <a:pt x="3769" y="19446"/>
                  <a:pt x="3754" y="19445"/>
                  <a:pt x="3738" y="19445"/>
                </a:cubicBezTo>
                <a:cubicBezTo>
                  <a:pt x="3707" y="19445"/>
                  <a:pt x="3675" y="19450"/>
                  <a:pt x="3647" y="19450"/>
                </a:cubicBezTo>
                <a:cubicBezTo>
                  <a:pt x="3502" y="19439"/>
                  <a:pt x="3451" y="19232"/>
                  <a:pt x="3534" y="19118"/>
                </a:cubicBezTo>
                <a:cubicBezTo>
                  <a:pt x="3627" y="18994"/>
                  <a:pt x="3772" y="18952"/>
                  <a:pt x="3917" y="18921"/>
                </a:cubicBezTo>
                <a:cubicBezTo>
                  <a:pt x="3865" y="18828"/>
                  <a:pt x="3803" y="18734"/>
                  <a:pt x="3751" y="18642"/>
                </a:cubicBezTo>
                <a:lnTo>
                  <a:pt x="4031" y="18423"/>
                </a:lnTo>
                <a:cubicBezTo>
                  <a:pt x="3948" y="18341"/>
                  <a:pt x="3958" y="18196"/>
                  <a:pt x="4041" y="18113"/>
                </a:cubicBezTo>
                <a:cubicBezTo>
                  <a:pt x="4009" y="18102"/>
                  <a:pt x="3975" y="18097"/>
                  <a:pt x="3942" y="18097"/>
                </a:cubicBezTo>
                <a:cubicBezTo>
                  <a:pt x="3846" y="18097"/>
                  <a:pt x="3750" y="18139"/>
                  <a:pt x="3689" y="18216"/>
                </a:cubicBezTo>
                <a:cubicBezTo>
                  <a:pt x="3668" y="18133"/>
                  <a:pt x="3637" y="18061"/>
                  <a:pt x="3617" y="17988"/>
                </a:cubicBezTo>
                <a:cubicBezTo>
                  <a:pt x="3575" y="18064"/>
                  <a:pt x="3493" y="18112"/>
                  <a:pt x="3414" y="18112"/>
                </a:cubicBezTo>
                <a:cubicBezTo>
                  <a:pt x="3395" y="18112"/>
                  <a:pt x="3375" y="18109"/>
                  <a:pt x="3357" y="18103"/>
                </a:cubicBezTo>
                <a:cubicBezTo>
                  <a:pt x="3357" y="17968"/>
                  <a:pt x="3399" y="17843"/>
                  <a:pt x="3481" y="17740"/>
                </a:cubicBezTo>
                <a:cubicBezTo>
                  <a:pt x="3422" y="17706"/>
                  <a:pt x="3355" y="17685"/>
                  <a:pt x="3287" y="17685"/>
                </a:cubicBezTo>
                <a:cubicBezTo>
                  <a:pt x="3273" y="17685"/>
                  <a:pt x="3258" y="17686"/>
                  <a:pt x="3244" y="17688"/>
                </a:cubicBezTo>
                <a:cubicBezTo>
                  <a:pt x="3326" y="17553"/>
                  <a:pt x="3430" y="17440"/>
                  <a:pt x="3564" y="17346"/>
                </a:cubicBezTo>
                <a:cubicBezTo>
                  <a:pt x="3502" y="17304"/>
                  <a:pt x="3430" y="17263"/>
                  <a:pt x="3368" y="17232"/>
                </a:cubicBezTo>
                <a:cubicBezTo>
                  <a:pt x="3523" y="17180"/>
                  <a:pt x="3606" y="16994"/>
                  <a:pt x="3544" y="16849"/>
                </a:cubicBezTo>
                <a:cubicBezTo>
                  <a:pt x="3461" y="16849"/>
                  <a:pt x="3389" y="16901"/>
                  <a:pt x="3347" y="16973"/>
                </a:cubicBezTo>
                <a:cubicBezTo>
                  <a:pt x="3368" y="16869"/>
                  <a:pt x="3357" y="16745"/>
                  <a:pt x="3306" y="16652"/>
                </a:cubicBezTo>
                <a:cubicBezTo>
                  <a:pt x="3212" y="16807"/>
                  <a:pt x="3098" y="16942"/>
                  <a:pt x="2953" y="17046"/>
                </a:cubicBezTo>
                <a:cubicBezTo>
                  <a:pt x="2891" y="16931"/>
                  <a:pt x="2912" y="16776"/>
                  <a:pt x="3016" y="16703"/>
                </a:cubicBezTo>
                <a:cubicBezTo>
                  <a:pt x="2943" y="16694"/>
                  <a:pt x="2871" y="16683"/>
                  <a:pt x="2798" y="16683"/>
                </a:cubicBezTo>
                <a:cubicBezTo>
                  <a:pt x="2943" y="16455"/>
                  <a:pt x="2839" y="16113"/>
                  <a:pt x="2601" y="16010"/>
                </a:cubicBezTo>
                <a:lnTo>
                  <a:pt x="2601" y="16010"/>
                </a:lnTo>
                <a:cubicBezTo>
                  <a:pt x="2570" y="16155"/>
                  <a:pt x="2570" y="16310"/>
                  <a:pt x="2622" y="16455"/>
                </a:cubicBezTo>
                <a:lnTo>
                  <a:pt x="2435" y="16330"/>
                </a:lnTo>
                <a:lnTo>
                  <a:pt x="2435" y="16330"/>
                </a:lnTo>
                <a:cubicBezTo>
                  <a:pt x="2477" y="16403"/>
                  <a:pt x="2507" y="16486"/>
                  <a:pt x="2498" y="16569"/>
                </a:cubicBezTo>
                <a:cubicBezTo>
                  <a:pt x="2488" y="16640"/>
                  <a:pt x="2427" y="16710"/>
                  <a:pt x="2358" y="16710"/>
                </a:cubicBezTo>
                <a:cubicBezTo>
                  <a:pt x="2346" y="16710"/>
                  <a:pt x="2333" y="16708"/>
                  <a:pt x="2321" y="16703"/>
                </a:cubicBezTo>
                <a:lnTo>
                  <a:pt x="2321" y="16703"/>
                </a:lnTo>
                <a:cubicBezTo>
                  <a:pt x="2394" y="16828"/>
                  <a:pt x="2466" y="16963"/>
                  <a:pt x="2415" y="17097"/>
                </a:cubicBezTo>
                <a:cubicBezTo>
                  <a:pt x="2393" y="17161"/>
                  <a:pt x="2318" y="17195"/>
                  <a:pt x="2250" y="17195"/>
                </a:cubicBezTo>
                <a:cubicBezTo>
                  <a:pt x="2184" y="17195"/>
                  <a:pt x="2125" y="17163"/>
                  <a:pt x="2125" y="17097"/>
                </a:cubicBezTo>
                <a:cubicBezTo>
                  <a:pt x="2093" y="17159"/>
                  <a:pt x="2072" y="17232"/>
                  <a:pt x="2052" y="17304"/>
                </a:cubicBezTo>
                <a:cubicBezTo>
                  <a:pt x="1969" y="17232"/>
                  <a:pt x="1917" y="17139"/>
                  <a:pt x="1897" y="17035"/>
                </a:cubicBezTo>
                <a:cubicBezTo>
                  <a:pt x="1897" y="17149"/>
                  <a:pt x="1886" y="17253"/>
                  <a:pt x="1886" y="17357"/>
                </a:cubicBezTo>
                <a:cubicBezTo>
                  <a:pt x="1834" y="17274"/>
                  <a:pt x="1751" y="17212"/>
                  <a:pt x="1669" y="17170"/>
                </a:cubicBezTo>
                <a:lnTo>
                  <a:pt x="1669" y="17170"/>
                </a:lnTo>
                <a:cubicBezTo>
                  <a:pt x="1554" y="17263"/>
                  <a:pt x="1565" y="17460"/>
                  <a:pt x="1689" y="17532"/>
                </a:cubicBezTo>
                <a:cubicBezTo>
                  <a:pt x="1741" y="17564"/>
                  <a:pt x="1814" y="17585"/>
                  <a:pt x="1844" y="17636"/>
                </a:cubicBezTo>
                <a:cubicBezTo>
                  <a:pt x="1855" y="17677"/>
                  <a:pt x="1824" y="17709"/>
                  <a:pt x="1793" y="17719"/>
                </a:cubicBezTo>
                <a:cubicBezTo>
                  <a:pt x="1897" y="17792"/>
                  <a:pt x="2010" y="17864"/>
                  <a:pt x="2114" y="17937"/>
                </a:cubicBezTo>
                <a:cubicBezTo>
                  <a:pt x="2010" y="17978"/>
                  <a:pt x="2052" y="18175"/>
                  <a:pt x="2155" y="18175"/>
                </a:cubicBezTo>
                <a:cubicBezTo>
                  <a:pt x="2072" y="18186"/>
                  <a:pt x="2000" y="18227"/>
                  <a:pt x="1959" y="18299"/>
                </a:cubicBezTo>
                <a:cubicBezTo>
                  <a:pt x="2049" y="18348"/>
                  <a:pt x="2146" y="18378"/>
                  <a:pt x="2244" y="18378"/>
                </a:cubicBezTo>
                <a:cubicBezTo>
                  <a:pt x="2269" y="18378"/>
                  <a:pt x="2295" y="18376"/>
                  <a:pt x="2321" y="18372"/>
                </a:cubicBezTo>
                <a:cubicBezTo>
                  <a:pt x="2332" y="18486"/>
                  <a:pt x="2342" y="18589"/>
                  <a:pt x="2342" y="18704"/>
                </a:cubicBezTo>
                <a:cubicBezTo>
                  <a:pt x="2352" y="18859"/>
                  <a:pt x="2352" y="18952"/>
                  <a:pt x="2311" y="19107"/>
                </a:cubicBezTo>
                <a:lnTo>
                  <a:pt x="2031" y="18859"/>
                </a:lnTo>
                <a:cubicBezTo>
                  <a:pt x="2000" y="18994"/>
                  <a:pt x="1979" y="19118"/>
                  <a:pt x="1948" y="19242"/>
                </a:cubicBezTo>
                <a:cubicBezTo>
                  <a:pt x="1917" y="19170"/>
                  <a:pt x="1876" y="19107"/>
                  <a:pt x="1844" y="19045"/>
                </a:cubicBezTo>
                <a:cubicBezTo>
                  <a:pt x="1793" y="19077"/>
                  <a:pt x="1731" y="19107"/>
                  <a:pt x="1679" y="19149"/>
                </a:cubicBezTo>
                <a:cubicBezTo>
                  <a:pt x="1575" y="18849"/>
                  <a:pt x="1409" y="18579"/>
                  <a:pt x="1181" y="18361"/>
                </a:cubicBezTo>
                <a:lnTo>
                  <a:pt x="1181" y="18361"/>
                </a:lnTo>
                <a:cubicBezTo>
                  <a:pt x="1202" y="18414"/>
                  <a:pt x="1223" y="18465"/>
                  <a:pt x="1233" y="18517"/>
                </a:cubicBezTo>
                <a:cubicBezTo>
                  <a:pt x="1202" y="18455"/>
                  <a:pt x="1160" y="18403"/>
                  <a:pt x="1109" y="18372"/>
                </a:cubicBezTo>
                <a:cubicBezTo>
                  <a:pt x="1087" y="18360"/>
                  <a:pt x="1061" y="18354"/>
                  <a:pt x="1036" y="18354"/>
                </a:cubicBezTo>
                <a:cubicBezTo>
                  <a:pt x="931" y="18354"/>
                  <a:pt x="820" y="18446"/>
                  <a:pt x="870" y="18538"/>
                </a:cubicBezTo>
                <a:cubicBezTo>
                  <a:pt x="891" y="18600"/>
                  <a:pt x="964" y="18621"/>
                  <a:pt x="1005" y="18662"/>
                </a:cubicBezTo>
                <a:cubicBezTo>
                  <a:pt x="1057" y="18693"/>
                  <a:pt x="1088" y="18776"/>
                  <a:pt x="1036" y="18807"/>
                </a:cubicBezTo>
                <a:cubicBezTo>
                  <a:pt x="1022" y="18805"/>
                  <a:pt x="1008" y="18805"/>
                  <a:pt x="994" y="18805"/>
                </a:cubicBezTo>
                <a:cubicBezTo>
                  <a:pt x="923" y="18805"/>
                  <a:pt x="852" y="18828"/>
                  <a:pt x="808" y="18879"/>
                </a:cubicBezTo>
                <a:cubicBezTo>
                  <a:pt x="953" y="19045"/>
                  <a:pt x="1130" y="19201"/>
                  <a:pt x="1316" y="19315"/>
                </a:cubicBezTo>
                <a:cubicBezTo>
                  <a:pt x="1233" y="19325"/>
                  <a:pt x="1140" y="19325"/>
                  <a:pt x="1057" y="19325"/>
                </a:cubicBezTo>
                <a:cubicBezTo>
                  <a:pt x="1067" y="19529"/>
                  <a:pt x="1231" y="19705"/>
                  <a:pt x="1422" y="19744"/>
                </a:cubicBezTo>
                <a:lnTo>
                  <a:pt x="1422" y="19744"/>
                </a:lnTo>
                <a:cubicBezTo>
                  <a:pt x="1417" y="19743"/>
                  <a:pt x="1412" y="19743"/>
                  <a:pt x="1408" y="19743"/>
                </a:cubicBezTo>
                <a:cubicBezTo>
                  <a:pt x="1300" y="19743"/>
                  <a:pt x="1196" y="19818"/>
                  <a:pt x="1160" y="19916"/>
                </a:cubicBezTo>
                <a:cubicBezTo>
                  <a:pt x="1306" y="19968"/>
                  <a:pt x="1461" y="20030"/>
                  <a:pt x="1606" y="20081"/>
                </a:cubicBezTo>
                <a:cubicBezTo>
                  <a:pt x="1679" y="20102"/>
                  <a:pt x="1761" y="20164"/>
                  <a:pt x="1731" y="20226"/>
                </a:cubicBezTo>
                <a:cubicBezTo>
                  <a:pt x="1720" y="20258"/>
                  <a:pt x="1689" y="20279"/>
                  <a:pt x="1658" y="20289"/>
                </a:cubicBezTo>
                <a:cubicBezTo>
                  <a:pt x="1533" y="20351"/>
                  <a:pt x="1409" y="20403"/>
                  <a:pt x="1275" y="20465"/>
                </a:cubicBezTo>
                <a:cubicBezTo>
                  <a:pt x="1461" y="20548"/>
                  <a:pt x="1648" y="20620"/>
                  <a:pt x="1834" y="20703"/>
                </a:cubicBezTo>
                <a:cubicBezTo>
                  <a:pt x="1741" y="20786"/>
                  <a:pt x="1648" y="20869"/>
                  <a:pt x="1554" y="20962"/>
                </a:cubicBezTo>
                <a:cubicBezTo>
                  <a:pt x="1572" y="20959"/>
                  <a:pt x="1589" y="20958"/>
                  <a:pt x="1606" y="20958"/>
                </a:cubicBezTo>
                <a:cubicBezTo>
                  <a:pt x="1766" y="20958"/>
                  <a:pt x="1919" y="21083"/>
                  <a:pt x="1938" y="21242"/>
                </a:cubicBezTo>
                <a:cubicBezTo>
                  <a:pt x="1965" y="21211"/>
                  <a:pt x="2002" y="21197"/>
                  <a:pt x="2040" y="21197"/>
                </a:cubicBezTo>
                <a:cubicBezTo>
                  <a:pt x="2104" y="21197"/>
                  <a:pt x="2171" y="21235"/>
                  <a:pt x="2197" y="21294"/>
                </a:cubicBezTo>
                <a:cubicBezTo>
                  <a:pt x="2236" y="21381"/>
                  <a:pt x="2183" y="21496"/>
                  <a:pt x="2100" y="21544"/>
                </a:cubicBezTo>
                <a:lnTo>
                  <a:pt x="2100" y="21544"/>
                </a:lnTo>
                <a:cubicBezTo>
                  <a:pt x="2118" y="21536"/>
                  <a:pt x="2136" y="21533"/>
                  <a:pt x="2155" y="21533"/>
                </a:cubicBezTo>
                <a:cubicBezTo>
                  <a:pt x="2244" y="21533"/>
                  <a:pt x="2334" y="21611"/>
                  <a:pt x="2342" y="21708"/>
                </a:cubicBezTo>
                <a:cubicBezTo>
                  <a:pt x="2342" y="21822"/>
                  <a:pt x="2238" y="21918"/>
                  <a:pt x="2133" y="21918"/>
                </a:cubicBezTo>
                <a:cubicBezTo>
                  <a:pt x="2124" y="21918"/>
                  <a:pt x="2114" y="21918"/>
                  <a:pt x="2104" y="21916"/>
                </a:cubicBezTo>
                <a:cubicBezTo>
                  <a:pt x="1979" y="21895"/>
                  <a:pt x="1897" y="21760"/>
                  <a:pt x="1917" y="21646"/>
                </a:cubicBezTo>
                <a:lnTo>
                  <a:pt x="1917" y="21646"/>
                </a:lnTo>
                <a:cubicBezTo>
                  <a:pt x="1898" y="21680"/>
                  <a:pt x="1863" y="21696"/>
                  <a:pt x="1827" y="21696"/>
                </a:cubicBezTo>
                <a:cubicBezTo>
                  <a:pt x="1785" y="21696"/>
                  <a:pt x="1742" y="21675"/>
                  <a:pt x="1720" y="21636"/>
                </a:cubicBezTo>
                <a:cubicBezTo>
                  <a:pt x="1669" y="21573"/>
                  <a:pt x="1689" y="21481"/>
                  <a:pt x="1720" y="21408"/>
                </a:cubicBezTo>
                <a:lnTo>
                  <a:pt x="1720" y="21408"/>
                </a:lnTo>
                <a:cubicBezTo>
                  <a:pt x="1681" y="21493"/>
                  <a:pt x="1583" y="21541"/>
                  <a:pt x="1491" y="21541"/>
                </a:cubicBezTo>
                <a:cubicBezTo>
                  <a:pt x="1437" y="21541"/>
                  <a:pt x="1385" y="21525"/>
                  <a:pt x="1347" y="21490"/>
                </a:cubicBezTo>
                <a:cubicBezTo>
                  <a:pt x="1337" y="21418"/>
                  <a:pt x="1358" y="21345"/>
                  <a:pt x="1399" y="21294"/>
                </a:cubicBezTo>
                <a:lnTo>
                  <a:pt x="1399" y="21294"/>
                </a:lnTo>
                <a:cubicBezTo>
                  <a:pt x="1326" y="21325"/>
                  <a:pt x="1243" y="21356"/>
                  <a:pt x="1171" y="21387"/>
                </a:cubicBezTo>
                <a:cubicBezTo>
                  <a:pt x="1160" y="21159"/>
                  <a:pt x="995" y="20942"/>
                  <a:pt x="767" y="20880"/>
                </a:cubicBezTo>
                <a:lnTo>
                  <a:pt x="767" y="20880"/>
                </a:lnTo>
                <a:cubicBezTo>
                  <a:pt x="829" y="20972"/>
                  <a:pt x="891" y="21066"/>
                  <a:pt x="953" y="21149"/>
                </a:cubicBezTo>
                <a:cubicBezTo>
                  <a:pt x="798" y="20972"/>
                  <a:pt x="570" y="20859"/>
                  <a:pt x="342" y="20838"/>
                </a:cubicBezTo>
                <a:lnTo>
                  <a:pt x="342" y="20838"/>
                </a:lnTo>
                <a:cubicBezTo>
                  <a:pt x="352" y="20910"/>
                  <a:pt x="373" y="20983"/>
                  <a:pt x="394" y="21055"/>
                </a:cubicBezTo>
                <a:cubicBezTo>
                  <a:pt x="269" y="21025"/>
                  <a:pt x="135" y="20983"/>
                  <a:pt x="0" y="20952"/>
                </a:cubicBezTo>
                <a:lnTo>
                  <a:pt x="0" y="20952"/>
                </a:lnTo>
                <a:cubicBezTo>
                  <a:pt x="156" y="21045"/>
                  <a:pt x="311" y="21128"/>
                  <a:pt x="487" y="21180"/>
                </a:cubicBezTo>
                <a:cubicBezTo>
                  <a:pt x="497" y="21315"/>
                  <a:pt x="580" y="21449"/>
                  <a:pt x="705" y="21522"/>
                </a:cubicBezTo>
                <a:cubicBezTo>
                  <a:pt x="612" y="21553"/>
                  <a:pt x="508" y="21584"/>
                  <a:pt x="405" y="21615"/>
                </a:cubicBezTo>
                <a:cubicBezTo>
                  <a:pt x="497" y="21592"/>
                  <a:pt x="603" y="21574"/>
                  <a:pt x="706" y="21574"/>
                </a:cubicBezTo>
                <a:cubicBezTo>
                  <a:pt x="880" y="21574"/>
                  <a:pt x="1044" y="21624"/>
                  <a:pt x="1109" y="21781"/>
                </a:cubicBezTo>
                <a:cubicBezTo>
                  <a:pt x="1041" y="21752"/>
                  <a:pt x="969" y="21736"/>
                  <a:pt x="898" y="21736"/>
                </a:cubicBezTo>
                <a:cubicBezTo>
                  <a:pt x="840" y="21736"/>
                  <a:pt x="781" y="21747"/>
                  <a:pt x="725" y="21771"/>
                </a:cubicBezTo>
                <a:cubicBezTo>
                  <a:pt x="808" y="21854"/>
                  <a:pt x="881" y="21936"/>
                  <a:pt x="964" y="22009"/>
                </a:cubicBezTo>
                <a:cubicBezTo>
                  <a:pt x="895" y="22052"/>
                  <a:pt x="812" y="22073"/>
                  <a:pt x="727" y="22073"/>
                </a:cubicBezTo>
                <a:cubicBezTo>
                  <a:pt x="709" y="22073"/>
                  <a:pt x="692" y="22073"/>
                  <a:pt x="674" y="22071"/>
                </a:cubicBezTo>
                <a:lnTo>
                  <a:pt x="674" y="22071"/>
                </a:lnTo>
                <a:cubicBezTo>
                  <a:pt x="755" y="22114"/>
                  <a:pt x="847" y="22135"/>
                  <a:pt x="938" y="22135"/>
                </a:cubicBezTo>
                <a:cubicBezTo>
                  <a:pt x="1044" y="22135"/>
                  <a:pt x="1149" y="22106"/>
                  <a:pt x="1233" y="22050"/>
                </a:cubicBezTo>
                <a:cubicBezTo>
                  <a:pt x="1285" y="22019"/>
                  <a:pt x="1326" y="21978"/>
                  <a:pt x="1378" y="21967"/>
                </a:cubicBezTo>
                <a:cubicBezTo>
                  <a:pt x="1395" y="21962"/>
                  <a:pt x="1410" y="21960"/>
                  <a:pt x="1426" y="21960"/>
                </a:cubicBezTo>
                <a:cubicBezTo>
                  <a:pt x="1567" y="21960"/>
                  <a:pt x="1668" y="22161"/>
                  <a:pt x="1658" y="22319"/>
                </a:cubicBezTo>
                <a:cubicBezTo>
                  <a:pt x="1658" y="22475"/>
                  <a:pt x="1616" y="22630"/>
                  <a:pt x="1533" y="22765"/>
                </a:cubicBezTo>
                <a:lnTo>
                  <a:pt x="1347" y="22517"/>
                </a:lnTo>
                <a:cubicBezTo>
                  <a:pt x="1306" y="22610"/>
                  <a:pt x="1264" y="22703"/>
                  <a:pt x="1223" y="22807"/>
                </a:cubicBezTo>
                <a:cubicBezTo>
                  <a:pt x="1130" y="22713"/>
                  <a:pt x="1068" y="22589"/>
                  <a:pt x="1057" y="22464"/>
                </a:cubicBezTo>
                <a:cubicBezTo>
                  <a:pt x="1047" y="22558"/>
                  <a:pt x="1015" y="22641"/>
                  <a:pt x="953" y="22724"/>
                </a:cubicBezTo>
                <a:lnTo>
                  <a:pt x="746" y="22517"/>
                </a:lnTo>
                <a:cubicBezTo>
                  <a:pt x="736" y="22568"/>
                  <a:pt x="725" y="22620"/>
                  <a:pt x="725" y="22662"/>
                </a:cubicBezTo>
                <a:cubicBezTo>
                  <a:pt x="705" y="22506"/>
                  <a:pt x="591" y="22361"/>
                  <a:pt x="446" y="22289"/>
                </a:cubicBezTo>
                <a:lnTo>
                  <a:pt x="446" y="22289"/>
                </a:lnTo>
                <a:cubicBezTo>
                  <a:pt x="425" y="22371"/>
                  <a:pt x="446" y="22463"/>
                  <a:pt x="496" y="22535"/>
                </a:cubicBezTo>
                <a:lnTo>
                  <a:pt x="496" y="22535"/>
                </a:lnTo>
                <a:cubicBezTo>
                  <a:pt x="424" y="22433"/>
                  <a:pt x="321" y="22351"/>
                  <a:pt x="207" y="22299"/>
                </a:cubicBezTo>
                <a:lnTo>
                  <a:pt x="207" y="22299"/>
                </a:lnTo>
                <a:cubicBezTo>
                  <a:pt x="425" y="22464"/>
                  <a:pt x="550" y="22745"/>
                  <a:pt x="518" y="23003"/>
                </a:cubicBezTo>
                <a:cubicBezTo>
                  <a:pt x="414" y="23014"/>
                  <a:pt x="322" y="23014"/>
                  <a:pt x="218" y="23024"/>
                </a:cubicBezTo>
                <a:cubicBezTo>
                  <a:pt x="280" y="23097"/>
                  <a:pt x="290" y="23221"/>
                  <a:pt x="228" y="23304"/>
                </a:cubicBezTo>
                <a:lnTo>
                  <a:pt x="218" y="24568"/>
                </a:lnTo>
                <a:lnTo>
                  <a:pt x="45238" y="24568"/>
                </a:lnTo>
                <a:lnTo>
                  <a:pt x="45093" y="13699"/>
                </a:lnTo>
                <a:cubicBezTo>
                  <a:pt x="45228" y="13523"/>
                  <a:pt x="45270" y="13274"/>
                  <a:pt x="45207" y="13056"/>
                </a:cubicBezTo>
                <a:lnTo>
                  <a:pt x="45207" y="13056"/>
                </a:lnTo>
                <a:cubicBezTo>
                  <a:pt x="45188" y="13098"/>
                  <a:pt x="45150" y="13115"/>
                  <a:pt x="45109" y="13115"/>
                </a:cubicBezTo>
                <a:cubicBezTo>
                  <a:pt x="45017" y="13115"/>
                  <a:pt x="44908" y="13029"/>
                  <a:pt x="44959" y="12943"/>
                </a:cubicBezTo>
                <a:lnTo>
                  <a:pt x="44959" y="12943"/>
                </a:lnTo>
                <a:lnTo>
                  <a:pt x="44679" y="13067"/>
                </a:lnTo>
                <a:cubicBezTo>
                  <a:pt x="44710" y="12787"/>
                  <a:pt x="44917" y="12538"/>
                  <a:pt x="45187" y="12466"/>
                </a:cubicBezTo>
                <a:cubicBezTo>
                  <a:pt x="45195" y="12126"/>
                  <a:pt x="44860" y="11831"/>
                  <a:pt x="44526" y="11831"/>
                </a:cubicBezTo>
                <a:cubicBezTo>
                  <a:pt x="44462" y="11831"/>
                  <a:pt x="44398" y="11842"/>
                  <a:pt x="44337" y="11865"/>
                </a:cubicBezTo>
                <a:cubicBezTo>
                  <a:pt x="44399" y="11782"/>
                  <a:pt x="44471" y="11709"/>
                  <a:pt x="44544" y="11626"/>
                </a:cubicBezTo>
                <a:lnTo>
                  <a:pt x="44544" y="11626"/>
                </a:lnTo>
                <a:cubicBezTo>
                  <a:pt x="44499" y="11639"/>
                  <a:pt x="44446" y="11648"/>
                  <a:pt x="44392" y="11648"/>
                </a:cubicBezTo>
                <a:cubicBezTo>
                  <a:pt x="44360" y="11648"/>
                  <a:pt x="44327" y="11645"/>
                  <a:pt x="44296" y="11637"/>
                </a:cubicBezTo>
                <a:cubicBezTo>
                  <a:pt x="44338" y="11543"/>
                  <a:pt x="44450" y="11470"/>
                  <a:pt x="44558" y="11470"/>
                </a:cubicBezTo>
                <a:cubicBezTo>
                  <a:pt x="44573" y="11470"/>
                  <a:pt x="44587" y="11472"/>
                  <a:pt x="44601" y="11475"/>
                </a:cubicBezTo>
                <a:lnTo>
                  <a:pt x="44601" y="11475"/>
                </a:lnTo>
                <a:cubicBezTo>
                  <a:pt x="44494" y="11431"/>
                  <a:pt x="44582" y="11227"/>
                  <a:pt x="44689" y="11150"/>
                </a:cubicBezTo>
                <a:cubicBezTo>
                  <a:pt x="44648" y="11078"/>
                  <a:pt x="44565" y="11025"/>
                  <a:pt x="44482" y="11025"/>
                </a:cubicBezTo>
                <a:cubicBezTo>
                  <a:pt x="44513" y="10870"/>
                  <a:pt x="44533" y="10715"/>
                  <a:pt x="44565" y="10549"/>
                </a:cubicBezTo>
                <a:cubicBezTo>
                  <a:pt x="44275" y="10518"/>
                  <a:pt x="43985" y="10487"/>
                  <a:pt x="43705" y="10456"/>
                </a:cubicBezTo>
                <a:cubicBezTo>
                  <a:pt x="43870" y="10311"/>
                  <a:pt x="44036" y="10166"/>
                  <a:pt x="44213" y="10021"/>
                </a:cubicBezTo>
                <a:lnTo>
                  <a:pt x="44213" y="10021"/>
                </a:lnTo>
                <a:cubicBezTo>
                  <a:pt x="44206" y="10022"/>
                  <a:pt x="44199" y="10023"/>
                  <a:pt x="44191" y="10023"/>
                </a:cubicBezTo>
                <a:cubicBezTo>
                  <a:pt x="44152" y="10023"/>
                  <a:pt x="44106" y="10002"/>
                  <a:pt x="44088" y="9959"/>
                </a:cubicBezTo>
                <a:cubicBezTo>
                  <a:pt x="44057" y="9896"/>
                  <a:pt x="44078" y="9823"/>
                  <a:pt x="44109" y="9761"/>
                </a:cubicBezTo>
                <a:lnTo>
                  <a:pt x="44109" y="9761"/>
                </a:lnTo>
                <a:cubicBezTo>
                  <a:pt x="43715" y="9969"/>
                  <a:pt x="43301" y="10155"/>
                  <a:pt x="42876" y="10300"/>
                </a:cubicBezTo>
                <a:cubicBezTo>
                  <a:pt x="42928" y="10217"/>
                  <a:pt x="42979" y="10145"/>
                  <a:pt x="43031" y="10062"/>
                </a:cubicBezTo>
                <a:cubicBezTo>
                  <a:pt x="42970" y="10053"/>
                  <a:pt x="42902" y="10037"/>
                  <a:pt x="42833" y="10026"/>
                </a:cubicBezTo>
                <a:lnTo>
                  <a:pt x="42833" y="10026"/>
                </a:lnTo>
                <a:cubicBezTo>
                  <a:pt x="42859" y="10029"/>
                  <a:pt x="42884" y="10031"/>
                  <a:pt x="42910" y="10031"/>
                </a:cubicBezTo>
                <a:cubicBezTo>
                  <a:pt x="42994" y="10031"/>
                  <a:pt x="43077" y="10015"/>
                  <a:pt x="43156" y="9979"/>
                </a:cubicBezTo>
                <a:lnTo>
                  <a:pt x="43156" y="9979"/>
                </a:lnTo>
                <a:cubicBezTo>
                  <a:pt x="43147" y="9982"/>
                  <a:pt x="43138" y="9983"/>
                  <a:pt x="43130" y="9983"/>
                </a:cubicBezTo>
                <a:cubicBezTo>
                  <a:pt x="43064" y="9983"/>
                  <a:pt x="42999" y="9919"/>
                  <a:pt x="42990" y="9855"/>
                </a:cubicBezTo>
                <a:cubicBezTo>
                  <a:pt x="42969" y="9761"/>
                  <a:pt x="43011" y="9668"/>
                  <a:pt x="43052" y="9586"/>
                </a:cubicBezTo>
                <a:lnTo>
                  <a:pt x="43052" y="9586"/>
                </a:lnTo>
                <a:lnTo>
                  <a:pt x="42617" y="9865"/>
                </a:lnTo>
                <a:cubicBezTo>
                  <a:pt x="42617" y="9855"/>
                  <a:pt x="42617" y="9834"/>
                  <a:pt x="42596" y="9823"/>
                </a:cubicBezTo>
                <a:cubicBezTo>
                  <a:pt x="42581" y="9816"/>
                  <a:pt x="42566" y="9813"/>
                  <a:pt x="42551" y="9813"/>
                </a:cubicBezTo>
                <a:cubicBezTo>
                  <a:pt x="42504" y="9813"/>
                  <a:pt x="42457" y="9844"/>
                  <a:pt x="42410" y="9876"/>
                </a:cubicBezTo>
                <a:cubicBezTo>
                  <a:pt x="42377" y="9902"/>
                  <a:pt x="42332" y="9923"/>
                  <a:pt x="42293" y="9923"/>
                </a:cubicBezTo>
                <a:cubicBezTo>
                  <a:pt x="42270" y="9923"/>
                  <a:pt x="42249" y="9916"/>
                  <a:pt x="42233" y="9896"/>
                </a:cubicBezTo>
                <a:cubicBezTo>
                  <a:pt x="42316" y="9814"/>
                  <a:pt x="42399" y="9731"/>
                  <a:pt x="42493" y="9648"/>
                </a:cubicBezTo>
                <a:cubicBezTo>
                  <a:pt x="42430" y="9586"/>
                  <a:pt x="42368" y="9533"/>
                  <a:pt x="42306" y="9471"/>
                </a:cubicBezTo>
                <a:cubicBezTo>
                  <a:pt x="42534" y="9420"/>
                  <a:pt x="42741" y="9254"/>
                  <a:pt x="42845" y="9026"/>
                </a:cubicBezTo>
                <a:lnTo>
                  <a:pt x="42845" y="9026"/>
                </a:lnTo>
                <a:cubicBezTo>
                  <a:pt x="42689" y="9057"/>
                  <a:pt x="42544" y="9130"/>
                  <a:pt x="42420" y="9233"/>
                </a:cubicBezTo>
                <a:cubicBezTo>
                  <a:pt x="42513" y="9036"/>
                  <a:pt x="42596" y="8850"/>
                  <a:pt x="42689" y="8653"/>
                </a:cubicBezTo>
                <a:lnTo>
                  <a:pt x="42689" y="8653"/>
                </a:lnTo>
                <a:cubicBezTo>
                  <a:pt x="42565" y="8808"/>
                  <a:pt x="42420" y="8943"/>
                  <a:pt x="42254" y="9057"/>
                </a:cubicBezTo>
                <a:cubicBezTo>
                  <a:pt x="42212" y="8922"/>
                  <a:pt x="42244" y="8767"/>
                  <a:pt x="42337" y="8653"/>
                </a:cubicBezTo>
                <a:lnTo>
                  <a:pt x="42337" y="8653"/>
                </a:lnTo>
                <a:cubicBezTo>
                  <a:pt x="42233" y="8695"/>
                  <a:pt x="42140" y="8725"/>
                  <a:pt x="42047" y="8767"/>
                </a:cubicBezTo>
                <a:cubicBezTo>
                  <a:pt x="42099" y="8601"/>
                  <a:pt x="42192" y="8446"/>
                  <a:pt x="42327" y="8331"/>
                </a:cubicBezTo>
                <a:cubicBezTo>
                  <a:pt x="42352" y="8315"/>
                  <a:pt x="42391" y="8298"/>
                  <a:pt x="42421" y="8298"/>
                </a:cubicBezTo>
                <a:cubicBezTo>
                  <a:pt x="42428" y="8298"/>
                  <a:pt x="42435" y="8299"/>
                  <a:pt x="42440" y="8301"/>
                </a:cubicBezTo>
                <a:cubicBezTo>
                  <a:pt x="42451" y="8311"/>
                  <a:pt x="42451" y="8311"/>
                  <a:pt x="42451" y="8321"/>
                </a:cubicBezTo>
                <a:cubicBezTo>
                  <a:pt x="42493" y="8259"/>
                  <a:pt x="42544" y="8197"/>
                  <a:pt x="42585" y="8145"/>
                </a:cubicBezTo>
                <a:lnTo>
                  <a:pt x="42585" y="8145"/>
                </a:lnTo>
                <a:cubicBezTo>
                  <a:pt x="42575" y="8212"/>
                  <a:pt x="42632" y="8244"/>
                  <a:pt x="42701" y="8244"/>
                </a:cubicBezTo>
                <a:cubicBezTo>
                  <a:pt x="42770" y="8244"/>
                  <a:pt x="42850" y="8212"/>
                  <a:pt x="42886" y="8156"/>
                </a:cubicBezTo>
                <a:cubicBezTo>
                  <a:pt x="42959" y="8052"/>
                  <a:pt x="43000" y="7907"/>
                  <a:pt x="43114" y="7855"/>
                </a:cubicBezTo>
                <a:cubicBezTo>
                  <a:pt x="43062" y="7855"/>
                  <a:pt x="43011" y="7813"/>
                  <a:pt x="43011" y="7762"/>
                </a:cubicBezTo>
                <a:cubicBezTo>
                  <a:pt x="43000" y="7700"/>
                  <a:pt x="43031" y="7648"/>
                  <a:pt x="43062" y="7585"/>
                </a:cubicBezTo>
                <a:lnTo>
                  <a:pt x="43062" y="7585"/>
                </a:lnTo>
                <a:cubicBezTo>
                  <a:pt x="42834" y="7700"/>
                  <a:pt x="42596" y="7813"/>
                  <a:pt x="42368" y="7928"/>
                </a:cubicBezTo>
                <a:cubicBezTo>
                  <a:pt x="42292" y="7970"/>
                  <a:pt x="42201" y="8005"/>
                  <a:pt x="42114" y="8005"/>
                </a:cubicBezTo>
                <a:cubicBezTo>
                  <a:pt x="42095" y="8005"/>
                  <a:pt x="42076" y="8004"/>
                  <a:pt x="42057" y="8000"/>
                </a:cubicBezTo>
                <a:cubicBezTo>
                  <a:pt x="41954" y="7979"/>
                  <a:pt x="41881" y="7834"/>
                  <a:pt x="41954" y="7762"/>
                </a:cubicBezTo>
                <a:lnTo>
                  <a:pt x="41954" y="7762"/>
                </a:lnTo>
                <a:cubicBezTo>
                  <a:pt x="42001" y="7804"/>
                  <a:pt x="42061" y="7822"/>
                  <a:pt x="42123" y="7822"/>
                </a:cubicBezTo>
                <a:cubicBezTo>
                  <a:pt x="42278" y="7822"/>
                  <a:pt x="42444" y="7707"/>
                  <a:pt x="42451" y="7544"/>
                </a:cubicBezTo>
                <a:lnTo>
                  <a:pt x="42451" y="7544"/>
                </a:lnTo>
                <a:cubicBezTo>
                  <a:pt x="42348" y="7585"/>
                  <a:pt x="42244" y="7627"/>
                  <a:pt x="42140" y="7658"/>
                </a:cubicBezTo>
                <a:cubicBezTo>
                  <a:pt x="42016" y="7638"/>
                  <a:pt x="41892" y="7617"/>
                  <a:pt x="41767" y="7585"/>
                </a:cubicBezTo>
                <a:cubicBezTo>
                  <a:pt x="41809" y="7503"/>
                  <a:pt x="41902" y="7451"/>
                  <a:pt x="41985" y="7440"/>
                </a:cubicBezTo>
                <a:cubicBezTo>
                  <a:pt x="41902" y="7420"/>
                  <a:pt x="41830" y="7368"/>
                  <a:pt x="41777" y="7306"/>
                </a:cubicBezTo>
                <a:cubicBezTo>
                  <a:pt x="41819" y="7275"/>
                  <a:pt x="41871" y="7265"/>
                  <a:pt x="41922" y="7254"/>
                </a:cubicBezTo>
                <a:cubicBezTo>
                  <a:pt x="41860" y="7233"/>
                  <a:pt x="41809" y="7182"/>
                  <a:pt x="41788" y="7120"/>
                </a:cubicBezTo>
                <a:cubicBezTo>
                  <a:pt x="41811" y="7114"/>
                  <a:pt x="41836" y="7111"/>
                  <a:pt x="41862" y="7111"/>
                </a:cubicBezTo>
                <a:cubicBezTo>
                  <a:pt x="41927" y="7111"/>
                  <a:pt x="41998" y="7128"/>
                  <a:pt x="42057" y="7150"/>
                </a:cubicBezTo>
                <a:cubicBezTo>
                  <a:pt x="42047" y="7130"/>
                  <a:pt x="42057" y="7099"/>
                  <a:pt x="42088" y="7088"/>
                </a:cubicBezTo>
                <a:cubicBezTo>
                  <a:pt x="42103" y="7080"/>
                  <a:pt x="42118" y="7076"/>
                  <a:pt x="42134" y="7076"/>
                </a:cubicBezTo>
                <a:cubicBezTo>
                  <a:pt x="42194" y="7076"/>
                  <a:pt x="42257" y="7132"/>
                  <a:pt x="42306" y="7182"/>
                </a:cubicBezTo>
                <a:cubicBezTo>
                  <a:pt x="42285" y="7099"/>
                  <a:pt x="42265" y="7026"/>
                  <a:pt x="42254" y="6954"/>
                </a:cubicBezTo>
                <a:lnTo>
                  <a:pt x="42254" y="6954"/>
                </a:lnTo>
                <a:cubicBezTo>
                  <a:pt x="42358" y="6984"/>
                  <a:pt x="42472" y="7016"/>
                  <a:pt x="42585" y="7037"/>
                </a:cubicBezTo>
                <a:cubicBezTo>
                  <a:pt x="42534" y="6975"/>
                  <a:pt x="42534" y="6871"/>
                  <a:pt x="42576" y="6798"/>
                </a:cubicBezTo>
                <a:lnTo>
                  <a:pt x="42576" y="6798"/>
                </a:lnTo>
                <a:cubicBezTo>
                  <a:pt x="42635" y="6861"/>
                  <a:pt x="42719" y="6890"/>
                  <a:pt x="42804" y="6890"/>
                </a:cubicBezTo>
                <a:cubicBezTo>
                  <a:pt x="42956" y="6890"/>
                  <a:pt x="43112" y="6799"/>
                  <a:pt x="43145" y="6653"/>
                </a:cubicBezTo>
                <a:lnTo>
                  <a:pt x="43145" y="6653"/>
                </a:lnTo>
                <a:cubicBezTo>
                  <a:pt x="43011" y="6674"/>
                  <a:pt x="42876" y="6684"/>
                  <a:pt x="42741" y="6705"/>
                </a:cubicBezTo>
                <a:cubicBezTo>
                  <a:pt x="42731" y="6674"/>
                  <a:pt x="42710" y="6632"/>
                  <a:pt x="42679" y="6611"/>
                </a:cubicBezTo>
                <a:cubicBezTo>
                  <a:pt x="42597" y="6547"/>
                  <a:pt x="42495" y="6516"/>
                  <a:pt x="42393" y="6516"/>
                </a:cubicBezTo>
                <a:cubicBezTo>
                  <a:pt x="42316" y="6516"/>
                  <a:pt x="42239" y="6534"/>
                  <a:pt x="42171" y="6570"/>
                </a:cubicBezTo>
                <a:cubicBezTo>
                  <a:pt x="42123" y="6602"/>
                  <a:pt x="42063" y="6646"/>
                  <a:pt x="42005" y="6646"/>
                </a:cubicBezTo>
                <a:cubicBezTo>
                  <a:pt x="41988" y="6646"/>
                  <a:pt x="41971" y="6642"/>
                  <a:pt x="41954" y="6632"/>
                </a:cubicBezTo>
                <a:cubicBezTo>
                  <a:pt x="41922" y="6622"/>
                  <a:pt x="41933" y="6581"/>
                  <a:pt x="41943" y="6560"/>
                </a:cubicBezTo>
                <a:lnTo>
                  <a:pt x="41943" y="6560"/>
                </a:lnTo>
                <a:cubicBezTo>
                  <a:pt x="41859" y="6578"/>
                  <a:pt x="41771" y="6589"/>
                  <a:pt x="41684" y="6589"/>
                </a:cubicBezTo>
                <a:cubicBezTo>
                  <a:pt x="41621" y="6589"/>
                  <a:pt x="41559" y="6583"/>
                  <a:pt x="41498" y="6570"/>
                </a:cubicBezTo>
                <a:cubicBezTo>
                  <a:pt x="41534" y="6498"/>
                  <a:pt x="41624" y="6442"/>
                  <a:pt x="41709" y="6442"/>
                </a:cubicBezTo>
                <a:cubicBezTo>
                  <a:pt x="41711" y="6442"/>
                  <a:pt x="41713" y="6442"/>
                  <a:pt x="41715" y="6442"/>
                </a:cubicBezTo>
                <a:lnTo>
                  <a:pt x="41715" y="6442"/>
                </a:lnTo>
                <a:cubicBezTo>
                  <a:pt x="41613" y="6426"/>
                  <a:pt x="41521" y="6375"/>
                  <a:pt x="41446" y="6291"/>
                </a:cubicBezTo>
                <a:lnTo>
                  <a:pt x="41446" y="6291"/>
                </a:lnTo>
                <a:cubicBezTo>
                  <a:pt x="41570" y="6301"/>
                  <a:pt x="41694" y="6311"/>
                  <a:pt x="41819" y="6332"/>
                </a:cubicBezTo>
                <a:cubicBezTo>
                  <a:pt x="41715" y="6291"/>
                  <a:pt x="41622" y="6218"/>
                  <a:pt x="41570" y="6114"/>
                </a:cubicBezTo>
                <a:cubicBezTo>
                  <a:pt x="41634" y="6090"/>
                  <a:pt x="41701" y="6077"/>
                  <a:pt x="41768" y="6077"/>
                </a:cubicBezTo>
                <a:cubicBezTo>
                  <a:pt x="41841" y="6077"/>
                  <a:pt x="41914" y="6092"/>
                  <a:pt x="41985" y="6125"/>
                </a:cubicBezTo>
                <a:cubicBezTo>
                  <a:pt x="41933" y="6073"/>
                  <a:pt x="41881" y="6010"/>
                  <a:pt x="41830" y="5959"/>
                </a:cubicBezTo>
                <a:lnTo>
                  <a:pt x="41830" y="5959"/>
                </a:lnTo>
                <a:lnTo>
                  <a:pt x="42109" y="6021"/>
                </a:lnTo>
                <a:cubicBezTo>
                  <a:pt x="42207" y="5923"/>
                  <a:pt x="42348" y="5867"/>
                  <a:pt x="42490" y="5867"/>
                </a:cubicBezTo>
                <a:cubicBezTo>
                  <a:pt x="42547" y="5867"/>
                  <a:pt x="42603" y="5876"/>
                  <a:pt x="42658" y="5895"/>
                </a:cubicBezTo>
                <a:lnTo>
                  <a:pt x="42658" y="5895"/>
                </a:lnTo>
                <a:cubicBezTo>
                  <a:pt x="42614" y="5868"/>
                  <a:pt x="42591" y="5805"/>
                  <a:pt x="42617" y="5762"/>
                </a:cubicBezTo>
                <a:cubicBezTo>
                  <a:pt x="42633" y="5730"/>
                  <a:pt x="42661" y="5717"/>
                  <a:pt x="42692" y="5717"/>
                </a:cubicBezTo>
                <a:cubicBezTo>
                  <a:pt x="42701" y="5717"/>
                  <a:pt x="42711" y="5718"/>
                  <a:pt x="42721" y="5720"/>
                </a:cubicBezTo>
                <a:cubicBezTo>
                  <a:pt x="42617" y="5669"/>
                  <a:pt x="42523" y="5617"/>
                  <a:pt x="42420" y="5565"/>
                </a:cubicBezTo>
                <a:cubicBezTo>
                  <a:pt x="42420" y="5462"/>
                  <a:pt x="42461" y="5347"/>
                  <a:pt x="42523" y="5255"/>
                </a:cubicBezTo>
                <a:lnTo>
                  <a:pt x="42523" y="5255"/>
                </a:lnTo>
                <a:cubicBezTo>
                  <a:pt x="42451" y="5347"/>
                  <a:pt x="42348" y="5420"/>
                  <a:pt x="42233" y="5472"/>
                </a:cubicBezTo>
                <a:cubicBezTo>
                  <a:pt x="42212" y="5389"/>
                  <a:pt x="42203" y="5296"/>
                  <a:pt x="42212" y="5213"/>
                </a:cubicBezTo>
                <a:lnTo>
                  <a:pt x="42212" y="5213"/>
                </a:lnTo>
                <a:cubicBezTo>
                  <a:pt x="42161" y="5368"/>
                  <a:pt x="42037" y="5492"/>
                  <a:pt x="41881" y="5545"/>
                </a:cubicBezTo>
                <a:cubicBezTo>
                  <a:pt x="41881" y="5441"/>
                  <a:pt x="41881" y="5337"/>
                  <a:pt x="41892" y="5234"/>
                </a:cubicBezTo>
                <a:lnTo>
                  <a:pt x="41892" y="5234"/>
                </a:lnTo>
                <a:cubicBezTo>
                  <a:pt x="41777" y="5462"/>
                  <a:pt x="41736" y="5555"/>
                  <a:pt x="41498" y="5575"/>
                </a:cubicBezTo>
                <a:cubicBezTo>
                  <a:pt x="41363" y="5482"/>
                  <a:pt x="41270" y="5347"/>
                  <a:pt x="41239" y="5202"/>
                </a:cubicBezTo>
                <a:cubicBezTo>
                  <a:pt x="41363" y="5182"/>
                  <a:pt x="41487" y="5172"/>
                  <a:pt x="41612" y="5161"/>
                </a:cubicBezTo>
                <a:cubicBezTo>
                  <a:pt x="41570" y="5099"/>
                  <a:pt x="41539" y="5047"/>
                  <a:pt x="41498" y="4985"/>
                </a:cubicBezTo>
                <a:lnTo>
                  <a:pt x="41498" y="4985"/>
                </a:lnTo>
                <a:cubicBezTo>
                  <a:pt x="41684" y="4995"/>
                  <a:pt x="41871" y="4995"/>
                  <a:pt x="42057" y="4995"/>
                </a:cubicBezTo>
                <a:cubicBezTo>
                  <a:pt x="42161" y="4944"/>
                  <a:pt x="42212" y="4799"/>
                  <a:pt x="42161" y="4684"/>
                </a:cubicBezTo>
                <a:cubicBezTo>
                  <a:pt x="42127" y="4590"/>
                  <a:pt x="42028" y="4531"/>
                  <a:pt x="41931" y="4531"/>
                </a:cubicBezTo>
                <a:cubicBezTo>
                  <a:pt x="41911" y="4531"/>
                  <a:pt x="41890" y="4534"/>
                  <a:pt x="41871" y="4539"/>
                </a:cubicBezTo>
                <a:cubicBezTo>
                  <a:pt x="41777" y="4560"/>
                  <a:pt x="41715" y="4633"/>
                  <a:pt x="41622" y="4643"/>
                </a:cubicBezTo>
                <a:cubicBezTo>
                  <a:pt x="41618" y="4643"/>
                  <a:pt x="41614" y="4644"/>
                  <a:pt x="41610" y="4644"/>
                </a:cubicBezTo>
                <a:cubicBezTo>
                  <a:pt x="41531" y="4644"/>
                  <a:pt x="41449" y="4547"/>
                  <a:pt x="41508" y="4488"/>
                </a:cubicBezTo>
                <a:lnTo>
                  <a:pt x="41508" y="4488"/>
                </a:lnTo>
                <a:cubicBezTo>
                  <a:pt x="41342" y="4550"/>
                  <a:pt x="41166" y="4622"/>
                  <a:pt x="41001" y="4684"/>
                </a:cubicBezTo>
                <a:cubicBezTo>
                  <a:pt x="40980" y="4612"/>
                  <a:pt x="41063" y="4550"/>
                  <a:pt x="41125" y="4498"/>
                </a:cubicBezTo>
                <a:cubicBezTo>
                  <a:pt x="41183" y="4450"/>
                  <a:pt x="41177" y="4330"/>
                  <a:pt x="41119" y="4330"/>
                </a:cubicBezTo>
                <a:cubicBezTo>
                  <a:pt x="41114" y="4330"/>
                  <a:pt x="41109" y="4330"/>
                  <a:pt x="41104" y="4332"/>
                </a:cubicBezTo>
                <a:cubicBezTo>
                  <a:pt x="41259" y="4198"/>
                  <a:pt x="41425" y="4073"/>
                  <a:pt x="41581" y="3949"/>
                </a:cubicBezTo>
                <a:cubicBezTo>
                  <a:pt x="41529" y="3938"/>
                  <a:pt x="41466" y="3938"/>
                  <a:pt x="41404" y="3938"/>
                </a:cubicBezTo>
                <a:cubicBezTo>
                  <a:pt x="41446" y="3866"/>
                  <a:pt x="41436" y="3772"/>
                  <a:pt x="41384" y="3710"/>
                </a:cubicBezTo>
                <a:lnTo>
                  <a:pt x="40669" y="4177"/>
                </a:lnTo>
                <a:cubicBezTo>
                  <a:pt x="40720" y="4094"/>
                  <a:pt x="40658" y="3959"/>
                  <a:pt x="40565" y="3938"/>
                </a:cubicBezTo>
                <a:cubicBezTo>
                  <a:pt x="40617" y="3917"/>
                  <a:pt x="40679" y="3887"/>
                  <a:pt x="40731" y="3855"/>
                </a:cubicBezTo>
                <a:cubicBezTo>
                  <a:pt x="40690" y="3825"/>
                  <a:pt x="40648" y="3783"/>
                  <a:pt x="40617" y="3731"/>
                </a:cubicBezTo>
                <a:lnTo>
                  <a:pt x="40803" y="3669"/>
                </a:lnTo>
                <a:cubicBezTo>
                  <a:pt x="41031" y="3617"/>
                  <a:pt x="41197" y="3389"/>
                  <a:pt x="41187" y="3161"/>
                </a:cubicBezTo>
                <a:lnTo>
                  <a:pt x="41187" y="3161"/>
                </a:lnTo>
                <a:cubicBezTo>
                  <a:pt x="41177" y="3208"/>
                  <a:pt x="41127" y="3231"/>
                  <a:pt x="41078" y="3231"/>
                </a:cubicBezTo>
                <a:cubicBezTo>
                  <a:pt x="41029" y="3231"/>
                  <a:pt x="40979" y="3208"/>
                  <a:pt x="40969" y="3161"/>
                </a:cubicBezTo>
                <a:cubicBezTo>
                  <a:pt x="40948" y="3286"/>
                  <a:pt x="40824" y="3379"/>
                  <a:pt x="40700" y="3379"/>
                </a:cubicBezTo>
                <a:cubicBezTo>
                  <a:pt x="40731" y="3307"/>
                  <a:pt x="40773" y="3234"/>
                  <a:pt x="40814" y="3151"/>
                </a:cubicBezTo>
                <a:lnTo>
                  <a:pt x="40814" y="3151"/>
                </a:lnTo>
                <a:cubicBezTo>
                  <a:pt x="40752" y="3254"/>
                  <a:pt x="40638" y="3317"/>
                  <a:pt x="40524" y="3327"/>
                </a:cubicBezTo>
                <a:cubicBezTo>
                  <a:pt x="40596" y="3254"/>
                  <a:pt x="40638" y="3151"/>
                  <a:pt x="40638" y="3047"/>
                </a:cubicBezTo>
                <a:cubicBezTo>
                  <a:pt x="40918" y="2788"/>
                  <a:pt x="40980" y="2322"/>
                  <a:pt x="40783" y="1990"/>
                </a:cubicBezTo>
                <a:lnTo>
                  <a:pt x="40783" y="1990"/>
                </a:lnTo>
                <a:cubicBezTo>
                  <a:pt x="40762" y="2239"/>
                  <a:pt x="40648" y="2478"/>
                  <a:pt x="40472" y="2643"/>
                </a:cubicBezTo>
                <a:cubicBezTo>
                  <a:pt x="40379" y="2540"/>
                  <a:pt x="40337" y="2405"/>
                  <a:pt x="40358" y="2270"/>
                </a:cubicBezTo>
                <a:lnTo>
                  <a:pt x="40358" y="2270"/>
                </a:lnTo>
                <a:cubicBezTo>
                  <a:pt x="40327" y="2312"/>
                  <a:pt x="40285" y="2363"/>
                  <a:pt x="40255" y="2405"/>
                </a:cubicBezTo>
                <a:cubicBezTo>
                  <a:pt x="40119" y="1939"/>
                  <a:pt x="40057" y="1441"/>
                  <a:pt x="40089" y="954"/>
                </a:cubicBezTo>
                <a:lnTo>
                  <a:pt x="40089" y="954"/>
                </a:lnTo>
                <a:cubicBezTo>
                  <a:pt x="40068" y="1006"/>
                  <a:pt x="40047" y="1068"/>
                  <a:pt x="40016" y="1120"/>
                </a:cubicBezTo>
                <a:cubicBezTo>
                  <a:pt x="39937" y="982"/>
                  <a:pt x="39906" y="817"/>
                  <a:pt x="39920" y="659"/>
                </a:cubicBezTo>
                <a:lnTo>
                  <a:pt x="39920" y="659"/>
                </a:lnTo>
                <a:cubicBezTo>
                  <a:pt x="39890" y="940"/>
                  <a:pt x="39860" y="1211"/>
                  <a:pt x="39829" y="1493"/>
                </a:cubicBezTo>
                <a:cubicBezTo>
                  <a:pt x="39819" y="1628"/>
                  <a:pt x="39799" y="1783"/>
                  <a:pt x="39695" y="1866"/>
                </a:cubicBezTo>
                <a:cubicBezTo>
                  <a:pt x="39746" y="1928"/>
                  <a:pt x="39788" y="2001"/>
                  <a:pt x="39809" y="2084"/>
                </a:cubicBezTo>
                <a:cubicBezTo>
                  <a:pt x="39737" y="2094"/>
                  <a:pt x="39664" y="2094"/>
                  <a:pt x="39601" y="2105"/>
                </a:cubicBezTo>
                <a:cubicBezTo>
                  <a:pt x="39654" y="2177"/>
                  <a:pt x="39571" y="2280"/>
                  <a:pt x="39488" y="2322"/>
                </a:cubicBezTo>
                <a:cubicBezTo>
                  <a:pt x="39405" y="2363"/>
                  <a:pt x="39291" y="2405"/>
                  <a:pt x="39291" y="2508"/>
                </a:cubicBezTo>
                <a:cubicBezTo>
                  <a:pt x="39281" y="2550"/>
                  <a:pt x="39311" y="2591"/>
                  <a:pt x="39332" y="2633"/>
                </a:cubicBezTo>
                <a:cubicBezTo>
                  <a:pt x="39373" y="2706"/>
                  <a:pt x="39415" y="2778"/>
                  <a:pt x="39456" y="2861"/>
                </a:cubicBezTo>
                <a:cubicBezTo>
                  <a:pt x="39465" y="2826"/>
                  <a:pt x="39503" y="2784"/>
                  <a:pt x="39540" y="2784"/>
                </a:cubicBezTo>
                <a:cubicBezTo>
                  <a:pt x="39547" y="2784"/>
                  <a:pt x="39553" y="2785"/>
                  <a:pt x="39560" y="2788"/>
                </a:cubicBezTo>
                <a:cubicBezTo>
                  <a:pt x="39633" y="2819"/>
                  <a:pt x="39654" y="2902"/>
                  <a:pt x="39654" y="2985"/>
                </a:cubicBezTo>
                <a:cubicBezTo>
                  <a:pt x="39654" y="3037"/>
                  <a:pt x="39654" y="3099"/>
                  <a:pt x="39612" y="3130"/>
                </a:cubicBezTo>
                <a:cubicBezTo>
                  <a:pt x="39606" y="3134"/>
                  <a:pt x="39600" y="3136"/>
                  <a:pt x="39594" y="3136"/>
                </a:cubicBezTo>
                <a:cubicBezTo>
                  <a:pt x="39566" y="3136"/>
                  <a:pt x="39537" y="3104"/>
                  <a:pt x="39529" y="3079"/>
                </a:cubicBezTo>
                <a:cubicBezTo>
                  <a:pt x="39477" y="3192"/>
                  <a:pt x="39384" y="3275"/>
                  <a:pt x="39270" y="3317"/>
                </a:cubicBezTo>
                <a:cubicBezTo>
                  <a:pt x="39281" y="3420"/>
                  <a:pt x="39291" y="3535"/>
                  <a:pt x="39301" y="3638"/>
                </a:cubicBezTo>
                <a:cubicBezTo>
                  <a:pt x="39249" y="3638"/>
                  <a:pt x="39198" y="3627"/>
                  <a:pt x="39136" y="3617"/>
                </a:cubicBezTo>
                <a:cubicBezTo>
                  <a:pt x="39136" y="3700"/>
                  <a:pt x="39125" y="3772"/>
                  <a:pt x="39125" y="3845"/>
                </a:cubicBezTo>
                <a:cubicBezTo>
                  <a:pt x="38990" y="3669"/>
                  <a:pt x="38825" y="3514"/>
                  <a:pt x="38638" y="3389"/>
                </a:cubicBezTo>
                <a:lnTo>
                  <a:pt x="38638" y="3389"/>
                </a:lnTo>
                <a:cubicBezTo>
                  <a:pt x="38648" y="3472"/>
                  <a:pt x="38659" y="3565"/>
                  <a:pt x="38669" y="3659"/>
                </a:cubicBezTo>
                <a:cubicBezTo>
                  <a:pt x="38644" y="3665"/>
                  <a:pt x="38619" y="3669"/>
                  <a:pt x="38593" y="3669"/>
                </a:cubicBezTo>
                <a:cubicBezTo>
                  <a:pt x="38503" y="3669"/>
                  <a:pt x="38414" y="3628"/>
                  <a:pt x="38372" y="3551"/>
                </a:cubicBezTo>
                <a:lnTo>
                  <a:pt x="38372" y="3551"/>
                </a:lnTo>
                <a:cubicBezTo>
                  <a:pt x="38440" y="3685"/>
                  <a:pt x="38398" y="3857"/>
                  <a:pt x="38275" y="3938"/>
                </a:cubicBezTo>
                <a:cubicBezTo>
                  <a:pt x="38524" y="4073"/>
                  <a:pt x="38772" y="4198"/>
                  <a:pt x="39011" y="4322"/>
                </a:cubicBezTo>
                <a:cubicBezTo>
                  <a:pt x="38908" y="4363"/>
                  <a:pt x="38876" y="4529"/>
                  <a:pt x="38959" y="4612"/>
                </a:cubicBezTo>
                <a:cubicBezTo>
                  <a:pt x="38930" y="4604"/>
                  <a:pt x="38899" y="4600"/>
                  <a:pt x="38869" y="4600"/>
                </a:cubicBezTo>
                <a:cubicBezTo>
                  <a:pt x="38779" y="4600"/>
                  <a:pt x="38687" y="4633"/>
                  <a:pt x="38617" y="4695"/>
                </a:cubicBezTo>
                <a:cubicBezTo>
                  <a:pt x="38752" y="4850"/>
                  <a:pt x="38887" y="5006"/>
                  <a:pt x="39021" y="5151"/>
                </a:cubicBezTo>
                <a:cubicBezTo>
                  <a:pt x="39021" y="5140"/>
                  <a:pt x="39032" y="5119"/>
                  <a:pt x="39053" y="5109"/>
                </a:cubicBezTo>
                <a:cubicBezTo>
                  <a:pt x="39071" y="5091"/>
                  <a:pt x="39094" y="5083"/>
                  <a:pt x="39117" y="5083"/>
                </a:cubicBezTo>
                <a:cubicBezTo>
                  <a:pt x="39159" y="5083"/>
                  <a:pt x="39202" y="5107"/>
                  <a:pt x="39228" y="5140"/>
                </a:cubicBezTo>
                <a:cubicBezTo>
                  <a:pt x="39270" y="5192"/>
                  <a:pt x="39249" y="5296"/>
                  <a:pt x="39260" y="5368"/>
                </a:cubicBezTo>
                <a:cubicBezTo>
                  <a:pt x="39343" y="5430"/>
                  <a:pt x="39281" y="5565"/>
                  <a:pt x="39187" y="5596"/>
                </a:cubicBezTo>
                <a:cubicBezTo>
                  <a:pt x="39161" y="5605"/>
                  <a:pt x="39133" y="5609"/>
                  <a:pt x="39106" y="5609"/>
                </a:cubicBezTo>
                <a:cubicBezTo>
                  <a:pt x="39036" y="5609"/>
                  <a:pt x="38964" y="5584"/>
                  <a:pt x="38897" y="5555"/>
                </a:cubicBezTo>
                <a:lnTo>
                  <a:pt x="38897" y="5555"/>
                </a:lnTo>
                <a:cubicBezTo>
                  <a:pt x="38938" y="5637"/>
                  <a:pt x="38990" y="5710"/>
                  <a:pt x="39042" y="5783"/>
                </a:cubicBezTo>
                <a:cubicBezTo>
                  <a:pt x="38938" y="5793"/>
                  <a:pt x="38835" y="5835"/>
                  <a:pt x="38752" y="5897"/>
                </a:cubicBezTo>
                <a:cubicBezTo>
                  <a:pt x="38835" y="5980"/>
                  <a:pt x="38918" y="6073"/>
                  <a:pt x="39000" y="6156"/>
                </a:cubicBezTo>
                <a:cubicBezTo>
                  <a:pt x="38990" y="6146"/>
                  <a:pt x="38980" y="6146"/>
                  <a:pt x="38959" y="6135"/>
                </a:cubicBezTo>
                <a:lnTo>
                  <a:pt x="38959" y="6135"/>
                </a:lnTo>
                <a:cubicBezTo>
                  <a:pt x="38990" y="6176"/>
                  <a:pt x="39011" y="6218"/>
                  <a:pt x="39011" y="6270"/>
                </a:cubicBezTo>
                <a:cubicBezTo>
                  <a:pt x="38997" y="6271"/>
                  <a:pt x="38983" y="6272"/>
                  <a:pt x="38969" y="6272"/>
                </a:cubicBezTo>
                <a:cubicBezTo>
                  <a:pt x="38869" y="6272"/>
                  <a:pt x="38772" y="6240"/>
                  <a:pt x="38690" y="6176"/>
                </a:cubicBezTo>
                <a:cubicBezTo>
                  <a:pt x="38597" y="6228"/>
                  <a:pt x="38493" y="6270"/>
                  <a:pt x="38399" y="6311"/>
                </a:cubicBezTo>
                <a:lnTo>
                  <a:pt x="38130" y="6311"/>
                </a:lnTo>
                <a:cubicBezTo>
                  <a:pt x="38244" y="6342"/>
                  <a:pt x="38203" y="6508"/>
                  <a:pt x="38203" y="6622"/>
                </a:cubicBezTo>
                <a:cubicBezTo>
                  <a:pt x="38209" y="6754"/>
                  <a:pt x="38345" y="6839"/>
                  <a:pt x="38475" y="6839"/>
                </a:cubicBezTo>
                <a:cubicBezTo>
                  <a:pt x="38550" y="6839"/>
                  <a:pt x="38623" y="6811"/>
                  <a:pt x="38669" y="6747"/>
                </a:cubicBezTo>
                <a:cubicBezTo>
                  <a:pt x="38669" y="6821"/>
                  <a:pt x="38749" y="6869"/>
                  <a:pt x="38823" y="6869"/>
                </a:cubicBezTo>
                <a:cubicBezTo>
                  <a:pt x="38842" y="6869"/>
                  <a:pt x="38860" y="6866"/>
                  <a:pt x="38876" y="6860"/>
                </a:cubicBezTo>
                <a:lnTo>
                  <a:pt x="38876" y="6860"/>
                </a:lnTo>
                <a:cubicBezTo>
                  <a:pt x="38804" y="6922"/>
                  <a:pt x="38793" y="7047"/>
                  <a:pt x="38866" y="7120"/>
                </a:cubicBezTo>
                <a:cubicBezTo>
                  <a:pt x="38657" y="7234"/>
                  <a:pt x="38420" y="7287"/>
                  <a:pt x="38183" y="7287"/>
                </a:cubicBezTo>
                <a:cubicBezTo>
                  <a:pt x="38162" y="7287"/>
                  <a:pt x="38141" y="7286"/>
                  <a:pt x="38120" y="7285"/>
                </a:cubicBezTo>
                <a:lnTo>
                  <a:pt x="38120" y="7285"/>
                </a:lnTo>
                <a:cubicBezTo>
                  <a:pt x="38254" y="7306"/>
                  <a:pt x="38369" y="7420"/>
                  <a:pt x="38379" y="7544"/>
                </a:cubicBezTo>
                <a:cubicBezTo>
                  <a:pt x="38414" y="7538"/>
                  <a:pt x="38449" y="7535"/>
                  <a:pt x="38484" y="7535"/>
                </a:cubicBezTo>
                <a:cubicBezTo>
                  <a:pt x="38688" y="7535"/>
                  <a:pt x="38886" y="7635"/>
                  <a:pt x="39000" y="7803"/>
                </a:cubicBezTo>
                <a:lnTo>
                  <a:pt x="38876" y="8052"/>
                </a:lnTo>
                <a:cubicBezTo>
                  <a:pt x="38772" y="8041"/>
                  <a:pt x="38680" y="7979"/>
                  <a:pt x="38607" y="7907"/>
                </a:cubicBezTo>
                <a:cubicBezTo>
                  <a:pt x="38555" y="7979"/>
                  <a:pt x="38514" y="8062"/>
                  <a:pt x="38462" y="8145"/>
                </a:cubicBezTo>
                <a:cubicBezTo>
                  <a:pt x="38379" y="8124"/>
                  <a:pt x="38307" y="8094"/>
                  <a:pt x="38254" y="8031"/>
                </a:cubicBezTo>
                <a:cubicBezTo>
                  <a:pt x="38254" y="8062"/>
                  <a:pt x="38234" y="8103"/>
                  <a:pt x="38192" y="8114"/>
                </a:cubicBezTo>
                <a:cubicBezTo>
                  <a:pt x="38130" y="8114"/>
                  <a:pt x="38089" y="8052"/>
                  <a:pt x="38058" y="7990"/>
                </a:cubicBezTo>
                <a:cubicBezTo>
                  <a:pt x="38026" y="7938"/>
                  <a:pt x="37996" y="7876"/>
                  <a:pt x="37934" y="7855"/>
                </a:cubicBezTo>
                <a:cubicBezTo>
                  <a:pt x="37913" y="7938"/>
                  <a:pt x="37840" y="8011"/>
                  <a:pt x="37747" y="8021"/>
                </a:cubicBezTo>
                <a:cubicBezTo>
                  <a:pt x="37757" y="8156"/>
                  <a:pt x="37819" y="8290"/>
                  <a:pt x="37902" y="8404"/>
                </a:cubicBezTo>
                <a:lnTo>
                  <a:pt x="37865" y="8373"/>
                </a:lnTo>
                <a:lnTo>
                  <a:pt x="37865" y="8373"/>
                </a:lnTo>
                <a:cubicBezTo>
                  <a:pt x="37947" y="8453"/>
                  <a:pt x="38019" y="8544"/>
                  <a:pt x="38079" y="8642"/>
                </a:cubicBezTo>
                <a:cubicBezTo>
                  <a:pt x="38186" y="8593"/>
                  <a:pt x="38304" y="8569"/>
                  <a:pt x="38422" y="8569"/>
                </a:cubicBezTo>
                <a:cubicBezTo>
                  <a:pt x="38579" y="8569"/>
                  <a:pt x="38736" y="8612"/>
                  <a:pt x="38866" y="8695"/>
                </a:cubicBezTo>
                <a:cubicBezTo>
                  <a:pt x="38783" y="8808"/>
                  <a:pt x="38783" y="8995"/>
                  <a:pt x="38887" y="9098"/>
                </a:cubicBezTo>
                <a:cubicBezTo>
                  <a:pt x="38825" y="9068"/>
                  <a:pt x="38772" y="9036"/>
                  <a:pt x="38710" y="9005"/>
                </a:cubicBezTo>
                <a:cubicBezTo>
                  <a:pt x="38659" y="9047"/>
                  <a:pt x="38627" y="9109"/>
                  <a:pt x="38617" y="9171"/>
                </a:cubicBezTo>
                <a:cubicBezTo>
                  <a:pt x="38514" y="9098"/>
                  <a:pt x="38420" y="9015"/>
                  <a:pt x="38317" y="8932"/>
                </a:cubicBezTo>
                <a:lnTo>
                  <a:pt x="38317" y="8932"/>
                </a:lnTo>
                <a:cubicBezTo>
                  <a:pt x="38346" y="8981"/>
                  <a:pt x="38295" y="9037"/>
                  <a:pt x="38246" y="9037"/>
                </a:cubicBezTo>
                <a:cubicBezTo>
                  <a:pt x="38242" y="9037"/>
                  <a:pt x="38238" y="9037"/>
                  <a:pt x="38234" y="9036"/>
                </a:cubicBezTo>
                <a:cubicBezTo>
                  <a:pt x="38203" y="9026"/>
                  <a:pt x="38182" y="9015"/>
                  <a:pt x="38162" y="8995"/>
                </a:cubicBezTo>
                <a:lnTo>
                  <a:pt x="38162" y="8995"/>
                </a:lnTo>
                <a:cubicBezTo>
                  <a:pt x="38182" y="9057"/>
                  <a:pt x="38151" y="9140"/>
                  <a:pt x="38089" y="9160"/>
                </a:cubicBezTo>
                <a:cubicBezTo>
                  <a:pt x="38358" y="9358"/>
                  <a:pt x="38627" y="9554"/>
                  <a:pt x="38897" y="9761"/>
                </a:cubicBezTo>
                <a:cubicBezTo>
                  <a:pt x="38980" y="9876"/>
                  <a:pt x="38897" y="10083"/>
                  <a:pt x="38752" y="10114"/>
                </a:cubicBezTo>
                <a:cubicBezTo>
                  <a:pt x="38738" y="10117"/>
                  <a:pt x="38725" y="10118"/>
                  <a:pt x="38711" y="10118"/>
                </a:cubicBezTo>
                <a:cubicBezTo>
                  <a:pt x="38579" y="10118"/>
                  <a:pt x="38455" y="9986"/>
                  <a:pt x="38482" y="9844"/>
                </a:cubicBezTo>
                <a:lnTo>
                  <a:pt x="38482" y="9844"/>
                </a:lnTo>
                <a:cubicBezTo>
                  <a:pt x="38431" y="9917"/>
                  <a:pt x="38379" y="9989"/>
                  <a:pt x="38337" y="10062"/>
                </a:cubicBezTo>
                <a:cubicBezTo>
                  <a:pt x="38337" y="9896"/>
                  <a:pt x="38265" y="9741"/>
                  <a:pt x="38151" y="9627"/>
                </a:cubicBezTo>
                <a:lnTo>
                  <a:pt x="38151" y="9627"/>
                </a:lnTo>
                <a:cubicBezTo>
                  <a:pt x="38182" y="9751"/>
                  <a:pt x="38120" y="9876"/>
                  <a:pt x="38017" y="9938"/>
                </a:cubicBezTo>
                <a:cubicBezTo>
                  <a:pt x="38141" y="10000"/>
                  <a:pt x="38244" y="10093"/>
                  <a:pt x="38327" y="10197"/>
                </a:cubicBezTo>
                <a:cubicBezTo>
                  <a:pt x="38265" y="10197"/>
                  <a:pt x="38192" y="10187"/>
                  <a:pt x="38141" y="10145"/>
                </a:cubicBezTo>
                <a:lnTo>
                  <a:pt x="38141" y="10145"/>
                </a:lnTo>
                <a:cubicBezTo>
                  <a:pt x="38213" y="10228"/>
                  <a:pt x="38254" y="10332"/>
                  <a:pt x="38254" y="10435"/>
                </a:cubicBezTo>
                <a:cubicBezTo>
                  <a:pt x="38230" y="10443"/>
                  <a:pt x="38204" y="10447"/>
                  <a:pt x="38179" y="10447"/>
                </a:cubicBezTo>
                <a:cubicBezTo>
                  <a:pt x="38109" y="10447"/>
                  <a:pt x="38041" y="10419"/>
                  <a:pt x="37996" y="10373"/>
                </a:cubicBezTo>
                <a:lnTo>
                  <a:pt x="37996" y="10373"/>
                </a:lnTo>
                <a:cubicBezTo>
                  <a:pt x="38006" y="10435"/>
                  <a:pt x="38017" y="10497"/>
                  <a:pt x="38037" y="10560"/>
                </a:cubicBezTo>
                <a:cubicBezTo>
                  <a:pt x="38015" y="10610"/>
                  <a:pt x="37963" y="10635"/>
                  <a:pt x="37908" y="10635"/>
                </a:cubicBezTo>
                <a:cubicBezTo>
                  <a:pt x="37885" y="10635"/>
                  <a:pt x="37862" y="10631"/>
                  <a:pt x="37840" y="10622"/>
                </a:cubicBezTo>
                <a:lnTo>
                  <a:pt x="37840" y="10622"/>
                </a:lnTo>
                <a:cubicBezTo>
                  <a:pt x="37892" y="10694"/>
                  <a:pt x="37881" y="10818"/>
                  <a:pt x="37809" y="10870"/>
                </a:cubicBezTo>
                <a:cubicBezTo>
                  <a:pt x="37784" y="10887"/>
                  <a:pt x="37754" y="10895"/>
                  <a:pt x="37723" y="10895"/>
                </a:cubicBezTo>
                <a:cubicBezTo>
                  <a:pt x="37641" y="10895"/>
                  <a:pt x="37552" y="10839"/>
                  <a:pt x="37529" y="10756"/>
                </a:cubicBezTo>
                <a:lnTo>
                  <a:pt x="37529" y="10756"/>
                </a:lnTo>
                <a:cubicBezTo>
                  <a:pt x="37535" y="10761"/>
                  <a:pt x="37542" y="10764"/>
                  <a:pt x="37550" y="10764"/>
                </a:cubicBezTo>
                <a:cubicBezTo>
                  <a:pt x="37558" y="10764"/>
                  <a:pt x="37566" y="10761"/>
                  <a:pt x="37571" y="10756"/>
                </a:cubicBezTo>
                <a:cubicBezTo>
                  <a:pt x="37644" y="10622"/>
                  <a:pt x="37695" y="10477"/>
                  <a:pt x="37695" y="10332"/>
                </a:cubicBezTo>
                <a:lnTo>
                  <a:pt x="37695" y="10332"/>
                </a:lnTo>
                <a:cubicBezTo>
                  <a:pt x="37644" y="10466"/>
                  <a:pt x="37581" y="10601"/>
                  <a:pt x="37529" y="10735"/>
                </a:cubicBezTo>
                <a:cubicBezTo>
                  <a:pt x="37488" y="10632"/>
                  <a:pt x="37426" y="10539"/>
                  <a:pt x="37353" y="10456"/>
                </a:cubicBezTo>
                <a:cubicBezTo>
                  <a:pt x="37156" y="10590"/>
                  <a:pt x="37239" y="10953"/>
                  <a:pt x="37032" y="11078"/>
                </a:cubicBezTo>
                <a:cubicBezTo>
                  <a:pt x="36949" y="11129"/>
                  <a:pt x="36845" y="11119"/>
                  <a:pt x="36742" y="11150"/>
                </a:cubicBezTo>
                <a:cubicBezTo>
                  <a:pt x="36752" y="11067"/>
                  <a:pt x="36742" y="10974"/>
                  <a:pt x="36711" y="10901"/>
                </a:cubicBezTo>
                <a:cubicBezTo>
                  <a:pt x="36576" y="11015"/>
                  <a:pt x="36483" y="11181"/>
                  <a:pt x="36452" y="11357"/>
                </a:cubicBezTo>
                <a:cubicBezTo>
                  <a:pt x="36472" y="11233"/>
                  <a:pt x="36442" y="11098"/>
                  <a:pt x="36379" y="10984"/>
                </a:cubicBezTo>
                <a:lnTo>
                  <a:pt x="36659" y="10549"/>
                </a:lnTo>
                <a:cubicBezTo>
                  <a:pt x="36648" y="10543"/>
                  <a:pt x="36638" y="10540"/>
                  <a:pt x="36627" y="10540"/>
                </a:cubicBezTo>
                <a:cubicBezTo>
                  <a:pt x="36566" y="10540"/>
                  <a:pt x="36508" y="10632"/>
                  <a:pt x="36472" y="10694"/>
                </a:cubicBezTo>
                <a:cubicBezTo>
                  <a:pt x="36440" y="10740"/>
                  <a:pt x="36390" y="10778"/>
                  <a:pt x="36366" y="10778"/>
                </a:cubicBezTo>
                <a:cubicBezTo>
                  <a:pt x="36352" y="10778"/>
                  <a:pt x="36347" y="10766"/>
                  <a:pt x="36359" y="10735"/>
                </a:cubicBezTo>
                <a:cubicBezTo>
                  <a:pt x="36379" y="10735"/>
                  <a:pt x="36389" y="10725"/>
                  <a:pt x="36400" y="10725"/>
                </a:cubicBezTo>
                <a:cubicBezTo>
                  <a:pt x="36442" y="10570"/>
                  <a:pt x="36483" y="10424"/>
                  <a:pt x="36524" y="10279"/>
                </a:cubicBezTo>
                <a:lnTo>
                  <a:pt x="36524" y="10279"/>
                </a:lnTo>
                <a:cubicBezTo>
                  <a:pt x="36462" y="10383"/>
                  <a:pt x="36379" y="10477"/>
                  <a:pt x="36276" y="10560"/>
                </a:cubicBezTo>
                <a:cubicBezTo>
                  <a:pt x="36297" y="10466"/>
                  <a:pt x="36306" y="10373"/>
                  <a:pt x="36317" y="10279"/>
                </a:cubicBezTo>
                <a:lnTo>
                  <a:pt x="36317" y="10279"/>
                </a:lnTo>
                <a:cubicBezTo>
                  <a:pt x="36265" y="10477"/>
                  <a:pt x="36131" y="10652"/>
                  <a:pt x="35954" y="10746"/>
                </a:cubicBezTo>
                <a:cubicBezTo>
                  <a:pt x="35944" y="10705"/>
                  <a:pt x="35944" y="10652"/>
                  <a:pt x="35933" y="10611"/>
                </a:cubicBezTo>
                <a:cubicBezTo>
                  <a:pt x="35849" y="10670"/>
                  <a:pt x="35745" y="10698"/>
                  <a:pt x="35641" y="10698"/>
                </a:cubicBezTo>
                <a:cubicBezTo>
                  <a:pt x="35543" y="10698"/>
                  <a:pt x="35445" y="10672"/>
                  <a:pt x="35364" y="10622"/>
                </a:cubicBezTo>
                <a:cubicBezTo>
                  <a:pt x="35478" y="10549"/>
                  <a:pt x="35602" y="10507"/>
                  <a:pt x="35737" y="10477"/>
                </a:cubicBezTo>
                <a:lnTo>
                  <a:pt x="35519" y="10228"/>
                </a:lnTo>
                <a:cubicBezTo>
                  <a:pt x="35643" y="10134"/>
                  <a:pt x="35788" y="10072"/>
                  <a:pt x="35944" y="10062"/>
                </a:cubicBezTo>
                <a:cubicBezTo>
                  <a:pt x="35913" y="10041"/>
                  <a:pt x="35892" y="10010"/>
                  <a:pt x="35861" y="9989"/>
                </a:cubicBezTo>
                <a:cubicBezTo>
                  <a:pt x="36048" y="9989"/>
                  <a:pt x="36234" y="9876"/>
                  <a:pt x="36327" y="9710"/>
                </a:cubicBezTo>
                <a:lnTo>
                  <a:pt x="36327" y="9710"/>
                </a:lnTo>
                <a:cubicBezTo>
                  <a:pt x="36286" y="9731"/>
                  <a:pt x="36234" y="9751"/>
                  <a:pt x="36182" y="9772"/>
                </a:cubicBezTo>
                <a:cubicBezTo>
                  <a:pt x="36161" y="9616"/>
                  <a:pt x="36161" y="9461"/>
                  <a:pt x="36182" y="9316"/>
                </a:cubicBezTo>
                <a:lnTo>
                  <a:pt x="36182" y="9316"/>
                </a:lnTo>
                <a:cubicBezTo>
                  <a:pt x="36110" y="9492"/>
                  <a:pt x="35996" y="9668"/>
                  <a:pt x="35861" y="9803"/>
                </a:cubicBezTo>
                <a:cubicBezTo>
                  <a:pt x="35851" y="9741"/>
                  <a:pt x="35851" y="9678"/>
                  <a:pt x="35851" y="9616"/>
                </a:cubicBezTo>
                <a:cubicBezTo>
                  <a:pt x="35643" y="9782"/>
                  <a:pt x="35468" y="9969"/>
                  <a:pt x="35302" y="10176"/>
                </a:cubicBezTo>
                <a:cubicBezTo>
                  <a:pt x="35285" y="10181"/>
                  <a:pt x="35268" y="10183"/>
                  <a:pt x="35250" y="10183"/>
                </a:cubicBezTo>
                <a:cubicBezTo>
                  <a:pt x="35130" y="10183"/>
                  <a:pt x="35013" y="10065"/>
                  <a:pt x="35022" y="9938"/>
                </a:cubicBezTo>
                <a:cubicBezTo>
                  <a:pt x="35037" y="9835"/>
                  <a:pt x="35149" y="9757"/>
                  <a:pt x="35256" y="9757"/>
                </a:cubicBezTo>
                <a:cubicBezTo>
                  <a:pt x="35290" y="9757"/>
                  <a:pt x="35323" y="9765"/>
                  <a:pt x="35353" y="9782"/>
                </a:cubicBezTo>
                <a:cubicBezTo>
                  <a:pt x="35332" y="9689"/>
                  <a:pt x="35270" y="9596"/>
                  <a:pt x="35187" y="9544"/>
                </a:cubicBezTo>
                <a:cubicBezTo>
                  <a:pt x="35291" y="9503"/>
                  <a:pt x="35395" y="9461"/>
                  <a:pt x="35498" y="9430"/>
                </a:cubicBezTo>
                <a:cubicBezTo>
                  <a:pt x="35540" y="9409"/>
                  <a:pt x="35581" y="9388"/>
                  <a:pt x="35602" y="9347"/>
                </a:cubicBezTo>
                <a:cubicBezTo>
                  <a:pt x="35611" y="9320"/>
                  <a:pt x="35582" y="9271"/>
                  <a:pt x="35547" y="9271"/>
                </a:cubicBezTo>
                <a:cubicBezTo>
                  <a:pt x="35546" y="9271"/>
                  <a:pt x="35545" y="9271"/>
                  <a:pt x="35544" y="9271"/>
                </a:cubicBezTo>
                <a:lnTo>
                  <a:pt x="35544" y="9271"/>
                </a:lnTo>
                <a:cubicBezTo>
                  <a:pt x="35692" y="9225"/>
                  <a:pt x="35799" y="9084"/>
                  <a:pt x="35809" y="8932"/>
                </a:cubicBezTo>
                <a:lnTo>
                  <a:pt x="35809" y="8932"/>
                </a:lnTo>
                <a:cubicBezTo>
                  <a:pt x="35758" y="8985"/>
                  <a:pt x="35685" y="9015"/>
                  <a:pt x="35613" y="9015"/>
                </a:cubicBezTo>
                <a:cubicBezTo>
                  <a:pt x="35592" y="8932"/>
                  <a:pt x="35602" y="8840"/>
                  <a:pt x="35633" y="8767"/>
                </a:cubicBezTo>
                <a:lnTo>
                  <a:pt x="35633" y="8767"/>
                </a:lnTo>
                <a:cubicBezTo>
                  <a:pt x="35550" y="8860"/>
                  <a:pt x="35457" y="8953"/>
                  <a:pt x="35353" y="9047"/>
                </a:cubicBezTo>
                <a:cubicBezTo>
                  <a:pt x="35302" y="8964"/>
                  <a:pt x="35291" y="8870"/>
                  <a:pt x="35312" y="8777"/>
                </a:cubicBezTo>
                <a:lnTo>
                  <a:pt x="35312" y="8777"/>
                </a:lnTo>
                <a:lnTo>
                  <a:pt x="35095" y="9088"/>
                </a:lnTo>
                <a:cubicBezTo>
                  <a:pt x="35074" y="9130"/>
                  <a:pt x="35042" y="9160"/>
                  <a:pt x="35001" y="9181"/>
                </a:cubicBezTo>
                <a:cubicBezTo>
                  <a:pt x="34994" y="9183"/>
                  <a:pt x="34986" y="9184"/>
                  <a:pt x="34979" y="9184"/>
                </a:cubicBezTo>
                <a:cubicBezTo>
                  <a:pt x="34946" y="9184"/>
                  <a:pt x="34912" y="9165"/>
                  <a:pt x="34908" y="9126"/>
                </a:cubicBezTo>
                <a:lnTo>
                  <a:pt x="34908" y="9126"/>
                </a:lnTo>
                <a:cubicBezTo>
                  <a:pt x="34911" y="9230"/>
                  <a:pt x="34810" y="9314"/>
                  <a:pt x="34718" y="9314"/>
                </a:cubicBezTo>
                <a:cubicBezTo>
                  <a:pt x="34694" y="9314"/>
                  <a:pt x="34670" y="9308"/>
                  <a:pt x="34649" y="9295"/>
                </a:cubicBezTo>
                <a:cubicBezTo>
                  <a:pt x="34535" y="9223"/>
                  <a:pt x="34535" y="9181"/>
                  <a:pt x="34639" y="9098"/>
                </a:cubicBezTo>
                <a:cubicBezTo>
                  <a:pt x="34701" y="9047"/>
                  <a:pt x="34773" y="8995"/>
                  <a:pt x="34835" y="8943"/>
                </a:cubicBezTo>
                <a:lnTo>
                  <a:pt x="34835" y="8943"/>
                </a:lnTo>
                <a:cubicBezTo>
                  <a:pt x="34820" y="8953"/>
                  <a:pt x="34803" y="8957"/>
                  <a:pt x="34786" y="8957"/>
                </a:cubicBezTo>
                <a:cubicBezTo>
                  <a:pt x="34709" y="8957"/>
                  <a:pt x="34626" y="8874"/>
                  <a:pt x="34659" y="8798"/>
                </a:cubicBezTo>
                <a:cubicBezTo>
                  <a:pt x="34690" y="8715"/>
                  <a:pt x="34804" y="8695"/>
                  <a:pt x="34887" y="8653"/>
                </a:cubicBezTo>
                <a:cubicBezTo>
                  <a:pt x="34957" y="8613"/>
                  <a:pt x="34979" y="8455"/>
                  <a:pt x="34895" y="8455"/>
                </a:cubicBezTo>
                <a:cubicBezTo>
                  <a:pt x="34893" y="8455"/>
                  <a:pt x="34890" y="8455"/>
                  <a:pt x="34887" y="8456"/>
                </a:cubicBezTo>
                <a:cubicBezTo>
                  <a:pt x="34950" y="8331"/>
                  <a:pt x="35012" y="8218"/>
                  <a:pt x="35074" y="8103"/>
                </a:cubicBezTo>
                <a:lnTo>
                  <a:pt x="35074" y="8103"/>
                </a:lnTo>
                <a:cubicBezTo>
                  <a:pt x="35059" y="8112"/>
                  <a:pt x="35043" y="8116"/>
                  <a:pt x="35025" y="8116"/>
                </a:cubicBezTo>
                <a:cubicBezTo>
                  <a:pt x="34979" y="8116"/>
                  <a:pt x="34927" y="8089"/>
                  <a:pt x="34897" y="8052"/>
                </a:cubicBezTo>
                <a:cubicBezTo>
                  <a:pt x="34867" y="7990"/>
                  <a:pt x="34867" y="7917"/>
                  <a:pt x="34856" y="7855"/>
                </a:cubicBezTo>
                <a:cubicBezTo>
                  <a:pt x="34794" y="8073"/>
                  <a:pt x="34669" y="8280"/>
                  <a:pt x="34504" y="8435"/>
                </a:cubicBezTo>
                <a:cubicBezTo>
                  <a:pt x="34441" y="8321"/>
                  <a:pt x="34431" y="8186"/>
                  <a:pt x="34462" y="8062"/>
                </a:cubicBezTo>
                <a:lnTo>
                  <a:pt x="34462" y="8062"/>
                </a:lnTo>
                <a:cubicBezTo>
                  <a:pt x="34379" y="8218"/>
                  <a:pt x="34234" y="8352"/>
                  <a:pt x="34058" y="8404"/>
                </a:cubicBezTo>
                <a:cubicBezTo>
                  <a:pt x="34110" y="8321"/>
                  <a:pt x="33923" y="8311"/>
                  <a:pt x="33882" y="8228"/>
                </a:cubicBezTo>
                <a:cubicBezTo>
                  <a:pt x="33861" y="8176"/>
                  <a:pt x="33893" y="8124"/>
                  <a:pt x="33923" y="8083"/>
                </a:cubicBezTo>
                <a:cubicBezTo>
                  <a:pt x="34006" y="7990"/>
                  <a:pt x="34121" y="7907"/>
                  <a:pt x="34234" y="7855"/>
                </a:cubicBezTo>
                <a:cubicBezTo>
                  <a:pt x="34255" y="7907"/>
                  <a:pt x="34286" y="7948"/>
                  <a:pt x="34338" y="7969"/>
                </a:cubicBezTo>
                <a:cubicBezTo>
                  <a:pt x="34421" y="7886"/>
                  <a:pt x="34494" y="7783"/>
                  <a:pt x="34545" y="7668"/>
                </a:cubicBezTo>
                <a:cubicBezTo>
                  <a:pt x="34556" y="7627"/>
                  <a:pt x="34566" y="7585"/>
                  <a:pt x="34535" y="7565"/>
                </a:cubicBezTo>
                <a:cubicBezTo>
                  <a:pt x="34526" y="7559"/>
                  <a:pt x="34516" y="7556"/>
                  <a:pt x="34505" y="7556"/>
                </a:cubicBezTo>
                <a:cubicBezTo>
                  <a:pt x="34480" y="7556"/>
                  <a:pt x="34453" y="7571"/>
                  <a:pt x="34431" y="7585"/>
                </a:cubicBezTo>
                <a:lnTo>
                  <a:pt x="34213" y="7741"/>
                </a:lnTo>
                <a:cubicBezTo>
                  <a:pt x="34110" y="7679"/>
                  <a:pt x="34006" y="7606"/>
                  <a:pt x="33923" y="7513"/>
                </a:cubicBezTo>
                <a:cubicBezTo>
                  <a:pt x="34017" y="7493"/>
                  <a:pt x="34110" y="7472"/>
                  <a:pt x="34204" y="7461"/>
                </a:cubicBezTo>
                <a:cubicBezTo>
                  <a:pt x="34223" y="7404"/>
                  <a:pt x="34207" y="7339"/>
                  <a:pt x="34163" y="7312"/>
                </a:cubicBezTo>
                <a:lnTo>
                  <a:pt x="34163" y="7312"/>
                </a:lnTo>
                <a:cubicBezTo>
                  <a:pt x="34202" y="7330"/>
                  <a:pt x="34244" y="7339"/>
                  <a:pt x="34286" y="7339"/>
                </a:cubicBezTo>
                <a:cubicBezTo>
                  <a:pt x="34412" y="7339"/>
                  <a:pt x="34541" y="7262"/>
                  <a:pt x="34586" y="7140"/>
                </a:cubicBezTo>
                <a:lnTo>
                  <a:pt x="34586" y="7140"/>
                </a:lnTo>
                <a:cubicBezTo>
                  <a:pt x="34556" y="7182"/>
                  <a:pt x="34514" y="7212"/>
                  <a:pt x="34473" y="7254"/>
                </a:cubicBezTo>
                <a:cubicBezTo>
                  <a:pt x="34514" y="7109"/>
                  <a:pt x="34556" y="6954"/>
                  <a:pt x="34597" y="6809"/>
                </a:cubicBezTo>
                <a:lnTo>
                  <a:pt x="34597" y="6809"/>
                </a:lnTo>
                <a:cubicBezTo>
                  <a:pt x="34535" y="6964"/>
                  <a:pt x="34390" y="7088"/>
                  <a:pt x="34213" y="7109"/>
                </a:cubicBezTo>
                <a:cubicBezTo>
                  <a:pt x="34213" y="7047"/>
                  <a:pt x="34255" y="6975"/>
                  <a:pt x="34307" y="6933"/>
                </a:cubicBezTo>
                <a:lnTo>
                  <a:pt x="34307" y="6933"/>
                </a:lnTo>
                <a:cubicBezTo>
                  <a:pt x="34187" y="7004"/>
                  <a:pt x="34052" y="7040"/>
                  <a:pt x="33920" y="7040"/>
                </a:cubicBezTo>
                <a:cubicBezTo>
                  <a:pt x="33858" y="7040"/>
                  <a:pt x="33796" y="7032"/>
                  <a:pt x="33737" y="7016"/>
                </a:cubicBezTo>
                <a:cubicBezTo>
                  <a:pt x="33706" y="6964"/>
                  <a:pt x="33778" y="6912"/>
                  <a:pt x="33831" y="6892"/>
                </a:cubicBezTo>
                <a:cubicBezTo>
                  <a:pt x="33893" y="6881"/>
                  <a:pt x="33965" y="6871"/>
                  <a:pt x="33996" y="6819"/>
                </a:cubicBezTo>
                <a:cubicBezTo>
                  <a:pt x="34048" y="6726"/>
                  <a:pt x="33913" y="6622"/>
                  <a:pt x="33923" y="6508"/>
                </a:cubicBezTo>
                <a:cubicBezTo>
                  <a:pt x="33923" y="6383"/>
                  <a:pt x="34079" y="6342"/>
                  <a:pt x="34204" y="6342"/>
                </a:cubicBezTo>
                <a:cubicBezTo>
                  <a:pt x="34328" y="6342"/>
                  <a:pt x="34483" y="6311"/>
                  <a:pt x="34514" y="6197"/>
                </a:cubicBezTo>
                <a:cubicBezTo>
                  <a:pt x="34473" y="6156"/>
                  <a:pt x="34431" y="6125"/>
                  <a:pt x="34390" y="6083"/>
                </a:cubicBezTo>
                <a:cubicBezTo>
                  <a:pt x="34524" y="6042"/>
                  <a:pt x="34618" y="5897"/>
                  <a:pt x="34597" y="5752"/>
                </a:cubicBezTo>
                <a:cubicBezTo>
                  <a:pt x="34577" y="5741"/>
                  <a:pt x="34566" y="5741"/>
                  <a:pt x="34545" y="5741"/>
                </a:cubicBezTo>
                <a:cubicBezTo>
                  <a:pt x="34607" y="5628"/>
                  <a:pt x="34607" y="5492"/>
                  <a:pt x="34545" y="5379"/>
                </a:cubicBezTo>
                <a:cubicBezTo>
                  <a:pt x="34307" y="5690"/>
                  <a:pt x="33923" y="5803"/>
                  <a:pt x="33603" y="6010"/>
                </a:cubicBezTo>
                <a:cubicBezTo>
                  <a:pt x="33695" y="5855"/>
                  <a:pt x="33748" y="5669"/>
                  <a:pt x="33706" y="5492"/>
                </a:cubicBezTo>
                <a:cubicBezTo>
                  <a:pt x="33913" y="5389"/>
                  <a:pt x="34131" y="5275"/>
                  <a:pt x="34286" y="5109"/>
                </a:cubicBezTo>
                <a:cubicBezTo>
                  <a:pt x="34441" y="4933"/>
                  <a:pt x="34535" y="4674"/>
                  <a:pt x="34452" y="4456"/>
                </a:cubicBezTo>
                <a:lnTo>
                  <a:pt x="34452" y="4456"/>
                </a:lnTo>
                <a:cubicBezTo>
                  <a:pt x="34328" y="4674"/>
                  <a:pt x="34151" y="4861"/>
                  <a:pt x="33934" y="4985"/>
                </a:cubicBezTo>
                <a:cubicBezTo>
                  <a:pt x="33976" y="4799"/>
                  <a:pt x="34017" y="4601"/>
                  <a:pt x="34058" y="4405"/>
                </a:cubicBezTo>
                <a:lnTo>
                  <a:pt x="34058" y="4405"/>
                </a:lnTo>
                <a:cubicBezTo>
                  <a:pt x="34037" y="4422"/>
                  <a:pt x="34008" y="4430"/>
                  <a:pt x="33978" y="4430"/>
                </a:cubicBezTo>
                <a:cubicBezTo>
                  <a:pt x="33936" y="4430"/>
                  <a:pt x="33892" y="4414"/>
                  <a:pt x="33861" y="4384"/>
                </a:cubicBezTo>
                <a:cubicBezTo>
                  <a:pt x="33695" y="4633"/>
                  <a:pt x="33499" y="4850"/>
                  <a:pt x="33260" y="5037"/>
                </a:cubicBezTo>
                <a:cubicBezTo>
                  <a:pt x="33136" y="4633"/>
                  <a:pt x="33136" y="4198"/>
                  <a:pt x="33260" y="3793"/>
                </a:cubicBezTo>
                <a:cubicBezTo>
                  <a:pt x="33250" y="3731"/>
                  <a:pt x="33230" y="3669"/>
                  <a:pt x="33219" y="3607"/>
                </a:cubicBezTo>
                <a:cubicBezTo>
                  <a:pt x="33437" y="3535"/>
                  <a:pt x="33633" y="3358"/>
                  <a:pt x="33737" y="3151"/>
                </a:cubicBezTo>
                <a:lnTo>
                  <a:pt x="33737" y="3151"/>
                </a:lnTo>
                <a:cubicBezTo>
                  <a:pt x="33726" y="3172"/>
                  <a:pt x="33706" y="3181"/>
                  <a:pt x="33684" y="3181"/>
                </a:cubicBezTo>
                <a:cubicBezTo>
                  <a:pt x="33640" y="3181"/>
                  <a:pt x="33588" y="3147"/>
                  <a:pt x="33582" y="3099"/>
                </a:cubicBezTo>
                <a:cubicBezTo>
                  <a:pt x="33561" y="3037"/>
                  <a:pt x="33603" y="2964"/>
                  <a:pt x="33644" y="2902"/>
                </a:cubicBezTo>
                <a:lnTo>
                  <a:pt x="33644" y="2902"/>
                </a:lnTo>
                <a:cubicBezTo>
                  <a:pt x="33509" y="2996"/>
                  <a:pt x="33385" y="3089"/>
                  <a:pt x="33250" y="3182"/>
                </a:cubicBezTo>
                <a:cubicBezTo>
                  <a:pt x="33260" y="2851"/>
                  <a:pt x="33426" y="2529"/>
                  <a:pt x="33685" y="2322"/>
                </a:cubicBezTo>
                <a:cubicBezTo>
                  <a:pt x="33665" y="2239"/>
                  <a:pt x="33633" y="2167"/>
                  <a:pt x="33612" y="2094"/>
                </a:cubicBezTo>
                <a:cubicBezTo>
                  <a:pt x="33478" y="2280"/>
                  <a:pt x="33343" y="2467"/>
                  <a:pt x="33198" y="2653"/>
                </a:cubicBezTo>
                <a:cubicBezTo>
                  <a:pt x="33136" y="1773"/>
                  <a:pt x="33064" y="882"/>
                  <a:pt x="3300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625861" y="4983147"/>
            <a:ext cx="764" cy="64"/>
          </a:xfrm>
          <a:custGeom>
            <a:avLst/>
            <a:gdLst/>
            <a:ahLst/>
            <a:cxnLst/>
            <a:rect l="l" t="t" r="r" b="b"/>
            <a:pathLst>
              <a:path w="12" h="1" extrusionOk="0">
                <a:moveTo>
                  <a:pt x="0" y="1"/>
                </a:move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7"/>
          <p:cNvSpPr/>
          <p:nvPr/>
        </p:nvSpPr>
        <p:spPr>
          <a:xfrm>
            <a:off x="1484451" y="4963338"/>
            <a:ext cx="701" cy="2739"/>
          </a:xfrm>
          <a:custGeom>
            <a:avLst/>
            <a:gdLst/>
            <a:ahLst/>
            <a:cxnLst/>
            <a:rect l="l" t="t" r="r" b="b"/>
            <a:pathLst>
              <a:path w="11" h="43" extrusionOk="0">
                <a:moveTo>
                  <a:pt x="1" y="42"/>
                </a:moveTo>
                <a:cubicBezTo>
                  <a:pt x="1" y="22"/>
                  <a:pt x="1" y="11"/>
                  <a:pt x="11" y="1"/>
                </a:cubicBezTo>
                <a:cubicBezTo>
                  <a:pt x="1" y="11"/>
                  <a:pt x="1" y="22"/>
                  <a:pt x="1" y="42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"/>
          <p:cNvSpPr/>
          <p:nvPr/>
        </p:nvSpPr>
        <p:spPr>
          <a:xfrm>
            <a:off x="2294889" y="4698693"/>
            <a:ext cx="2739" cy="764"/>
          </a:xfrm>
          <a:custGeom>
            <a:avLst/>
            <a:gdLst/>
            <a:ahLst/>
            <a:cxnLst/>
            <a:rect l="l" t="t" r="r" b="b"/>
            <a:pathLst>
              <a:path w="43" h="12" extrusionOk="0">
                <a:moveTo>
                  <a:pt x="42" y="1"/>
                </a:moveTo>
                <a:cubicBezTo>
                  <a:pt x="31" y="1"/>
                  <a:pt x="11" y="11"/>
                  <a:pt x="1" y="11"/>
                </a:cubicBezTo>
                <a:cubicBezTo>
                  <a:pt x="11" y="11"/>
                  <a:pt x="31" y="11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7"/>
          <p:cNvSpPr/>
          <p:nvPr/>
        </p:nvSpPr>
        <p:spPr>
          <a:xfrm>
            <a:off x="2362214" y="4699393"/>
            <a:ext cx="2739" cy="2675"/>
          </a:xfrm>
          <a:custGeom>
            <a:avLst/>
            <a:gdLst/>
            <a:ahLst/>
            <a:cxnLst/>
            <a:rect l="l" t="t" r="r" b="b"/>
            <a:pathLst>
              <a:path w="43" h="42" extrusionOk="0">
                <a:moveTo>
                  <a:pt x="42" y="0"/>
                </a:moveTo>
                <a:cubicBezTo>
                  <a:pt x="21" y="10"/>
                  <a:pt x="11" y="31"/>
                  <a:pt x="1" y="42"/>
                </a:cubicBezTo>
                <a:cubicBezTo>
                  <a:pt x="21" y="31"/>
                  <a:pt x="31" y="21"/>
                  <a:pt x="4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7"/>
          <p:cNvSpPr/>
          <p:nvPr/>
        </p:nvSpPr>
        <p:spPr>
          <a:xfrm>
            <a:off x="1865276" y="4737673"/>
            <a:ext cx="6624" cy="8598"/>
          </a:xfrm>
          <a:custGeom>
            <a:avLst/>
            <a:gdLst/>
            <a:ahLst/>
            <a:cxnLst/>
            <a:rect l="l" t="t" r="r" b="b"/>
            <a:pathLst>
              <a:path w="104" h="135" extrusionOk="0">
                <a:moveTo>
                  <a:pt x="104" y="0"/>
                </a:moveTo>
                <a:cubicBezTo>
                  <a:pt x="73" y="52"/>
                  <a:pt x="32" y="93"/>
                  <a:pt x="0" y="135"/>
                </a:cubicBezTo>
                <a:cubicBezTo>
                  <a:pt x="52" y="104"/>
                  <a:pt x="83" y="62"/>
                  <a:pt x="104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7"/>
          <p:cNvSpPr/>
          <p:nvPr/>
        </p:nvSpPr>
        <p:spPr>
          <a:xfrm>
            <a:off x="1953046" y="4736972"/>
            <a:ext cx="3312" cy="3376"/>
          </a:xfrm>
          <a:custGeom>
            <a:avLst/>
            <a:gdLst/>
            <a:ahLst/>
            <a:cxnLst/>
            <a:rect l="l" t="t" r="r" b="b"/>
            <a:pathLst>
              <a:path w="52" h="53" extrusionOk="0">
                <a:moveTo>
                  <a:pt x="1" y="1"/>
                </a:moveTo>
                <a:lnTo>
                  <a:pt x="1" y="1"/>
                </a:lnTo>
                <a:cubicBezTo>
                  <a:pt x="11" y="21"/>
                  <a:pt x="31" y="42"/>
                  <a:pt x="52" y="53"/>
                </a:cubicBezTo>
                <a:cubicBezTo>
                  <a:pt x="42" y="32"/>
                  <a:pt x="21" y="1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7"/>
          <p:cNvSpPr/>
          <p:nvPr/>
        </p:nvSpPr>
        <p:spPr>
          <a:xfrm>
            <a:off x="1864639" y="4746208"/>
            <a:ext cx="701" cy="764"/>
          </a:xfrm>
          <a:custGeom>
            <a:avLst/>
            <a:gdLst/>
            <a:ahLst/>
            <a:cxnLst/>
            <a:rect l="l" t="t" r="r" b="b"/>
            <a:pathLst>
              <a:path w="11" h="12" extrusionOk="0">
                <a:moveTo>
                  <a:pt x="10" y="1"/>
                </a:moveTo>
                <a:cubicBezTo>
                  <a:pt x="0" y="1"/>
                  <a:pt x="0" y="1"/>
                  <a:pt x="0" y="11"/>
                </a:cubicBezTo>
                <a:lnTo>
                  <a:pt x="1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7"/>
          <p:cNvSpPr/>
          <p:nvPr/>
        </p:nvSpPr>
        <p:spPr>
          <a:xfrm>
            <a:off x="1615151" y="4999006"/>
            <a:ext cx="6688" cy="7962"/>
          </a:xfrm>
          <a:custGeom>
            <a:avLst/>
            <a:gdLst/>
            <a:ahLst/>
            <a:cxnLst/>
            <a:rect l="l" t="t" r="r" b="b"/>
            <a:pathLst>
              <a:path w="105" h="125" extrusionOk="0">
                <a:moveTo>
                  <a:pt x="93" y="0"/>
                </a:moveTo>
                <a:cubicBezTo>
                  <a:pt x="42" y="10"/>
                  <a:pt x="1" y="73"/>
                  <a:pt x="10" y="125"/>
                </a:cubicBezTo>
                <a:cubicBezTo>
                  <a:pt x="63" y="114"/>
                  <a:pt x="93" y="73"/>
                  <a:pt x="104" y="21"/>
                </a:cubicBezTo>
                <a:cubicBezTo>
                  <a:pt x="104" y="10"/>
                  <a:pt x="104" y="1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7"/>
          <p:cNvSpPr/>
          <p:nvPr/>
        </p:nvSpPr>
        <p:spPr>
          <a:xfrm>
            <a:off x="1578845" y="4894741"/>
            <a:ext cx="2675" cy="510"/>
          </a:xfrm>
          <a:custGeom>
            <a:avLst/>
            <a:gdLst/>
            <a:ahLst/>
            <a:cxnLst/>
            <a:rect l="l" t="t" r="r" b="b"/>
            <a:pathLst>
              <a:path w="42" h="8" extrusionOk="0">
                <a:moveTo>
                  <a:pt x="0" y="0"/>
                </a:moveTo>
                <a:cubicBezTo>
                  <a:pt x="6" y="5"/>
                  <a:pt x="13" y="8"/>
                  <a:pt x="21" y="8"/>
                </a:cubicBezTo>
                <a:cubicBezTo>
                  <a:pt x="29" y="8"/>
                  <a:pt x="37" y="5"/>
                  <a:pt x="4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7"/>
          <p:cNvSpPr/>
          <p:nvPr/>
        </p:nvSpPr>
        <p:spPr>
          <a:xfrm>
            <a:off x="1692399" y="4095500"/>
            <a:ext cx="3662765" cy="2135673"/>
          </a:xfrm>
          <a:custGeom>
            <a:avLst/>
            <a:gdLst/>
            <a:ahLst/>
            <a:cxnLst/>
            <a:rect l="l" t="t" r="r" b="b"/>
            <a:pathLst>
              <a:path w="57507" h="33531" extrusionOk="0">
                <a:moveTo>
                  <a:pt x="27872" y="1"/>
                </a:moveTo>
                <a:lnTo>
                  <a:pt x="27872" y="1"/>
                </a:lnTo>
                <a:cubicBezTo>
                  <a:pt x="27883" y="146"/>
                  <a:pt x="27893" y="301"/>
                  <a:pt x="27914" y="446"/>
                </a:cubicBezTo>
                <a:cubicBezTo>
                  <a:pt x="27931" y="440"/>
                  <a:pt x="27948" y="436"/>
                  <a:pt x="27966" y="433"/>
                </a:cubicBezTo>
                <a:lnTo>
                  <a:pt x="27966" y="433"/>
                </a:lnTo>
                <a:cubicBezTo>
                  <a:pt x="27989" y="282"/>
                  <a:pt x="27960" y="125"/>
                  <a:pt x="27872" y="1"/>
                </a:cubicBezTo>
                <a:close/>
                <a:moveTo>
                  <a:pt x="28650" y="3181"/>
                </a:moveTo>
                <a:cubicBezTo>
                  <a:pt x="28629" y="3191"/>
                  <a:pt x="28612" y="3205"/>
                  <a:pt x="28600" y="3222"/>
                </a:cubicBezTo>
                <a:lnTo>
                  <a:pt x="28600" y="3222"/>
                </a:lnTo>
                <a:cubicBezTo>
                  <a:pt x="28616" y="3209"/>
                  <a:pt x="28633" y="3195"/>
                  <a:pt x="28650" y="3181"/>
                </a:cubicBezTo>
                <a:close/>
                <a:moveTo>
                  <a:pt x="48917" y="5078"/>
                </a:moveTo>
                <a:cubicBezTo>
                  <a:pt x="48933" y="5251"/>
                  <a:pt x="48942" y="5419"/>
                  <a:pt x="48951" y="5585"/>
                </a:cubicBezTo>
                <a:lnTo>
                  <a:pt x="48951" y="5585"/>
                </a:lnTo>
                <a:cubicBezTo>
                  <a:pt x="48953" y="5418"/>
                  <a:pt x="48937" y="5248"/>
                  <a:pt x="48917" y="5078"/>
                </a:cubicBezTo>
                <a:close/>
                <a:moveTo>
                  <a:pt x="49228" y="6093"/>
                </a:moveTo>
                <a:cubicBezTo>
                  <a:pt x="49222" y="6107"/>
                  <a:pt x="49216" y="6120"/>
                  <a:pt x="49210" y="6133"/>
                </a:cubicBezTo>
                <a:lnTo>
                  <a:pt x="49210" y="6133"/>
                </a:lnTo>
                <a:cubicBezTo>
                  <a:pt x="49235" y="6127"/>
                  <a:pt x="49254" y="6109"/>
                  <a:pt x="49228" y="6093"/>
                </a:cubicBezTo>
                <a:close/>
                <a:moveTo>
                  <a:pt x="48378" y="6538"/>
                </a:moveTo>
                <a:cubicBezTo>
                  <a:pt x="48385" y="6560"/>
                  <a:pt x="48394" y="6582"/>
                  <a:pt x="48405" y="6602"/>
                </a:cubicBezTo>
                <a:lnTo>
                  <a:pt x="48405" y="6602"/>
                </a:lnTo>
                <a:cubicBezTo>
                  <a:pt x="48412" y="6571"/>
                  <a:pt x="48406" y="6538"/>
                  <a:pt x="48378" y="6538"/>
                </a:cubicBezTo>
                <a:close/>
                <a:moveTo>
                  <a:pt x="48142" y="7072"/>
                </a:moveTo>
                <a:cubicBezTo>
                  <a:pt x="48138" y="7073"/>
                  <a:pt x="48133" y="7075"/>
                  <a:pt x="48129" y="7077"/>
                </a:cubicBezTo>
                <a:cubicBezTo>
                  <a:pt x="48134" y="7076"/>
                  <a:pt x="48138" y="7074"/>
                  <a:pt x="48142" y="7072"/>
                </a:cubicBezTo>
                <a:close/>
                <a:moveTo>
                  <a:pt x="18433" y="8041"/>
                </a:moveTo>
                <a:cubicBezTo>
                  <a:pt x="18433" y="8042"/>
                  <a:pt x="18433" y="8043"/>
                  <a:pt x="18433" y="8044"/>
                </a:cubicBezTo>
                <a:lnTo>
                  <a:pt x="18433" y="8044"/>
                </a:lnTo>
                <a:cubicBezTo>
                  <a:pt x="18433" y="8043"/>
                  <a:pt x="18433" y="8042"/>
                  <a:pt x="18433" y="8041"/>
                </a:cubicBezTo>
                <a:close/>
                <a:moveTo>
                  <a:pt x="50305" y="9274"/>
                </a:moveTo>
                <a:lnTo>
                  <a:pt x="50305" y="9274"/>
                </a:lnTo>
                <a:cubicBezTo>
                  <a:pt x="50298" y="9303"/>
                  <a:pt x="50292" y="9333"/>
                  <a:pt x="50288" y="9364"/>
                </a:cubicBezTo>
                <a:lnTo>
                  <a:pt x="50288" y="9364"/>
                </a:lnTo>
                <a:cubicBezTo>
                  <a:pt x="50299" y="9334"/>
                  <a:pt x="50305" y="9302"/>
                  <a:pt x="50305" y="9274"/>
                </a:cubicBezTo>
                <a:close/>
                <a:moveTo>
                  <a:pt x="24692" y="9357"/>
                </a:moveTo>
                <a:lnTo>
                  <a:pt x="24692" y="9357"/>
                </a:lnTo>
                <a:cubicBezTo>
                  <a:pt x="24719" y="9379"/>
                  <a:pt x="24747" y="9401"/>
                  <a:pt x="24775" y="9423"/>
                </a:cubicBezTo>
                <a:lnTo>
                  <a:pt x="24775" y="9423"/>
                </a:lnTo>
                <a:cubicBezTo>
                  <a:pt x="24755" y="9393"/>
                  <a:pt x="24728" y="9369"/>
                  <a:pt x="24692" y="9357"/>
                </a:cubicBezTo>
                <a:close/>
                <a:moveTo>
                  <a:pt x="17439" y="9761"/>
                </a:moveTo>
                <a:cubicBezTo>
                  <a:pt x="17430" y="9781"/>
                  <a:pt x="17420" y="9801"/>
                  <a:pt x="17411" y="9820"/>
                </a:cubicBezTo>
                <a:lnTo>
                  <a:pt x="17411" y="9820"/>
                </a:lnTo>
                <a:cubicBezTo>
                  <a:pt x="17428" y="9805"/>
                  <a:pt x="17439" y="9785"/>
                  <a:pt x="17439" y="9761"/>
                </a:cubicBezTo>
                <a:close/>
                <a:moveTo>
                  <a:pt x="54326" y="10683"/>
                </a:moveTo>
                <a:cubicBezTo>
                  <a:pt x="54320" y="10695"/>
                  <a:pt x="54316" y="10708"/>
                  <a:pt x="54313" y="10721"/>
                </a:cubicBezTo>
                <a:lnTo>
                  <a:pt x="54313" y="10721"/>
                </a:lnTo>
                <a:cubicBezTo>
                  <a:pt x="54318" y="10708"/>
                  <a:pt x="54322" y="10695"/>
                  <a:pt x="54326" y="10683"/>
                </a:cubicBezTo>
                <a:close/>
                <a:moveTo>
                  <a:pt x="14813" y="11302"/>
                </a:moveTo>
                <a:cubicBezTo>
                  <a:pt x="14794" y="11317"/>
                  <a:pt x="14774" y="11331"/>
                  <a:pt x="14755" y="11346"/>
                </a:cubicBezTo>
                <a:cubicBezTo>
                  <a:pt x="14764" y="11355"/>
                  <a:pt x="14772" y="11359"/>
                  <a:pt x="14779" y="11359"/>
                </a:cubicBezTo>
                <a:cubicBezTo>
                  <a:pt x="14798" y="11359"/>
                  <a:pt x="14811" y="11333"/>
                  <a:pt x="14813" y="11302"/>
                </a:cubicBezTo>
                <a:close/>
                <a:moveTo>
                  <a:pt x="53725" y="12134"/>
                </a:moveTo>
                <a:lnTo>
                  <a:pt x="53725" y="12134"/>
                </a:lnTo>
                <a:cubicBezTo>
                  <a:pt x="53728" y="12134"/>
                  <a:pt x="53732" y="12135"/>
                  <a:pt x="53736" y="12136"/>
                </a:cubicBezTo>
                <a:lnTo>
                  <a:pt x="53736" y="12136"/>
                </a:lnTo>
                <a:cubicBezTo>
                  <a:pt x="53732" y="12135"/>
                  <a:pt x="53728" y="12134"/>
                  <a:pt x="53725" y="12134"/>
                </a:cubicBezTo>
                <a:close/>
                <a:moveTo>
                  <a:pt x="36152" y="12165"/>
                </a:moveTo>
                <a:lnTo>
                  <a:pt x="36152" y="12165"/>
                </a:lnTo>
                <a:cubicBezTo>
                  <a:pt x="36161" y="12189"/>
                  <a:pt x="36176" y="12206"/>
                  <a:pt x="36193" y="12217"/>
                </a:cubicBezTo>
                <a:lnTo>
                  <a:pt x="36193" y="12217"/>
                </a:lnTo>
                <a:cubicBezTo>
                  <a:pt x="36179" y="12200"/>
                  <a:pt x="36166" y="12182"/>
                  <a:pt x="36152" y="12165"/>
                </a:cubicBezTo>
                <a:close/>
                <a:moveTo>
                  <a:pt x="49807" y="12381"/>
                </a:moveTo>
                <a:cubicBezTo>
                  <a:pt x="49817" y="12388"/>
                  <a:pt x="49828" y="12396"/>
                  <a:pt x="49839" y="12403"/>
                </a:cubicBezTo>
                <a:cubicBezTo>
                  <a:pt x="49829" y="12392"/>
                  <a:pt x="49818" y="12385"/>
                  <a:pt x="49807" y="12381"/>
                </a:cubicBezTo>
                <a:close/>
                <a:moveTo>
                  <a:pt x="53579" y="12362"/>
                </a:moveTo>
                <a:lnTo>
                  <a:pt x="53579" y="12362"/>
                </a:lnTo>
                <a:cubicBezTo>
                  <a:pt x="53595" y="12386"/>
                  <a:pt x="53618" y="12403"/>
                  <a:pt x="53645" y="12413"/>
                </a:cubicBezTo>
                <a:lnTo>
                  <a:pt x="53645" y="12413"/>
                </a:lnTo>
                <a:cubicBezTo>
                  <a:pt x="53629" y="12391"/>
                  <a:pt x="53607" y="12372"/>
                  <a:pt x="53579" y="12362"/>
                </a:cubicBezTo>
                <a:close/>
                <a:moveTo>
                  <a:pt x="46026" y="13004"/>
                </a:moveTo>
                <a:lnTo>
                  <a:pt x="46026" y="13004"/>
                </a:lnTo>
                <a:cubicBezTo>
                  <a:pt x="46014" y="13039"/>
                  <a:pt x="46024" y="13071"/>
                  <a:pt x="46046" y="13095"/>
                </a:cubicBezTo>
                <a:lnTo>
                  <a:pt x="46046" y="13095"/>
                </a:lnTo>
                <a:cubicBezTo>
                  <a:pt x="46047" y="13064"/>
                  <a:pt x="46041" y="13032"/>
                  <a:pt x="46026" y="13004"/>
                </a:cubicBezTo>
                <a:close/>
                <a:moveTo>
                  <a:pt x="21021" y="13153"/>
                </a:moveTo>
                <a:lnTo>
                  <a:pt x="21021" y="13153"/>
                </a:lnTo>
                <a:cubicBezTo>
                  <a:pt x="21029" y="13156"/>
                  <a:pt x="21037" y="13158"/>
                  <a:pt x="21045" y="13160"/>
                </a:cubicBezTo>
                <a:cubicBezTo>
                  <a:pt x="21037" y="13156"/>
                  <a:pt x="21029" y="13154"/>
                  <a:pt x="21021" y="13153"/>
                </a:cubicBezTo>
                <a:close/>
                <a:moveTo>
                  <a:pt x="38027" y="13235"/>
                </a:moveTo>
                <a:lnTo>
                  <a:pt x="38027" y="13235"/>
                </a:lnTo>
                <a:cubicBezTo>
                  <a:pt x="38044" y="13241"/>
                  <a:pt x="38061" y="13247"/>
                  <a:pt x="38079" y="13253"/>
                </a:cubicBezTo>
                <a:cubicBezTo>
                  <a:pt x="38062" y="13244"/>
                  <a:pt x="38044" y="13238"/>
                  <a:pt x="38027" y="13235"/>
                </a:cubicBezTo>
                <a:close/>
                <a:moveTo>
                  <a:pt x="20734" y="13481"/>
                </a:moveTo>
                <a:lnTo>
                  <a:pt x="20734" y="13481"/>
                </a:lnTo>
                <a:cubicBezTo>
                  <a:pt x="20718" y="13482"/>
                  <a:pt x="20702" y="13482"/>
                  <a:pt x="20686" y="13483"/>
                </a:cubicBezTo>
                <a:lnTo>
                  <a:pt x="20686" y="13483"/>
                </a:lnTo>
                <a:cubicBezTo>
                  <a:pt x="20692" y="13486"/>
                  <a:pt x="20699" y="13488"/>
                  <a:pt x="20706" y="13488"/>
                </a:cubicBezTo>
                <a:cubicBezTo>
                  <a:pt x="20715" y="13488"/>
                  <a:pt x="20724" y="13485"/>
                  <a:pt x="20734" y="13481"/>
                </a:cubicBezTo>
                <a:close/>
                <a:moveTo>
                  <a:pt x="54923" y="14139"/>
                </a:moveTo>
                <a:lnTo>
                  <a:pt x="54923" y="14139"/>
                </a:lnTo>
                <a:cubicBezTo>
                  <a:pt x="54924" y="14140"/>
                  <a:pt x="54925" y="14142"/>
                  <a:pt x="54926" y="14144"/>
                </a:cubicBezTo>
                <a:cubicBezTo>
                  <a:pt x="54925" y="14142"/>
                  <a:pt x="54924" y="14140"/>
                  <a:pt x="54923" y="14139"/>
                </a:cubicBezTo>
                <a:close/>
                <a:moveTo>
                  <a:pt x="21241" y="14362"/>
                </a:moveTo>
                <a:cubicBezTo>
                  <a:pt x="21219" y="14371"/>
                  <a:pt x="21204" y="14386"/>
                  <a:pt x="21196" y="14404"/>
                </a:cubicBezTo>
                <a:lnTo>
                  <a:pt x="21196" y="14404"/>
                </a:lnTo>
                <a:cubicBezTo>
                  <a:pt x="21211" y="14390"/>
                  <a:pt x="21226" y="14376"/>
                  <a:pt x="21241" y="14362"/>
                </a:cubicBezTo>
                <a:close/>
                <a:moveTo>
                  <a:pt x="14891" y="15043"/>
                </a:moveTo>
                <a:cubicBezTo>
                  <a:pt x="14863" y="15046"/>
                  <a:pt x="14835" y="15050"/>
                  <a:pt x="14807" y="15056"/>
                </a:cubicBezTo>
                <a:cubicBezTo>
                  <a:pt x="14817" y="15058"/>
                  <a:pt x="14827" y="15060"/>
                  <a:pt x="14836" y="15060"/>
                </a:cubicBezTo>
                <a:cubicBezTo>
                  <a:pt x="14857" y="15060"/>
                  <a:pt x="14875" y="15054"/>
                  <a:pt x="14891" y="15043"/>
                </a:cubicBezTo>
                <a:close/>
                <a:moveTo>
                  <a:pt x="44907" y="15138"/>
                </a:moveTo>
                <a:cubicBezTo>
                  <a:pt x="44925" y="15155"/>
                  <a:pt x="44944" y="15173"/>
                  <a:pt x="44963" y="15189"/>
                </a:cubicBezTo>
                <a:lnTo>
                  <a:pt x="44963" y="15189"/>
                </a:lnTo>
                <a:cubicBezTo>
                  <a:pt x="44946" y="15170"/>
                  <a:pt x="44926" y="15153"/>
                  <a:pt x="44907" y="15138"/>
                </a:cubicBezTo>
                <a:close/>
                <a:moveTo>
                  <a:pt x="11874" y="16237"/>
                </a:moveTo>
                <a:lnTo>
                  <a:pt x="11874" y="16237"/>
                </a:lnTo>
                <a:cubicBezTo>
                  <a:pt x="11874" y="16237"/>
                  <a:pt x="11873" y="16237"/>
                  <a:pt x="11873" y="16237"/>
                </a:cubicBezTo>
                <a:lnTo>
                  <a:pt x="11873" y="16237"/>
                </a:lnTo>
                <a:cubicBezTo>
                  <a:pt x="11873" y="16237"/>
                  <a:pt x="11874" y="16237"/>
                  <a:pt x="11874" y="16237"/>
                </a:cubicBezTo>
                <a:close/>
                <a:moveTo>
                  <a:pt x="13273" y="16662"/>
                </a:moveTo>
                <a:cubicBezTo>
                  <a:pt x="13283" y="16663"/>
                  <a:pt x="13293" y="16663"/>
                  <a:pt x="13302" y="16663"/>
                </a:cubicBezTo>
                <a:lnTo>
                  <a:pt x="13302" y="16663"/>
                </a:lnTo>
                <a:cubicBezTo>
                  <a:pt x="13293" y="16662"/>
                  <a:pt x="13283" y="16662"/>
                  <a:pt x="13273" y="16662"/>
                </a:cubicBezTo>
                <a:close/>
                <a:moveTo>
                  <a:pt x="45839" y="17187"/>
                </a:moveTo>
                <a:cubicBezTo>
                  <a:pt x="45830" y="17187"/>
                  <a:pt x="45822" y="17191"/>
                  <a:pt x="45818" y="17201"/>
                </a:cubicBezTo>
                <a:cubicBezTo>
                  <a:pt x="45815" y="17211"/>
                  <a:pt x="45816" y="17222"/>
                  <a:pt x="45820" y="17233"/>
                </a:cubicBezTo>
                <a:lnTo>
                  <a:pt x="45820" y="17233"/>
                </a:lnTo>
                <a:cubicBezTo>
                  <a:pt x="45836" y="17229"/>
                  <a:pt x="45853" y="17225"/>
                  <a:pt x="45871" y="17221"/>
                </a:cubicBezTo>
                <a:cubicBezTo>
                  <a:pt x="45885" y="17207"/>
                  <a:pt x="45859" y="17187"/>
                  <a:pt x="45839" y="17187"/>
                </a:cubicBezTo>
                <a:close/>
                <a:moveTo>
                  <a:pt x="20444" y="17802"/>
                </a:moveTo>
                <a:cubicBezTo>
                  <a:pt x="20409" y="17847"/>
                  <a:pt x="20375" y="17892"/>
                  <a:pt x="20342" y="17939"/>
                </a:cubicBezTo>
                <a:lnTo>
                  <a:pt x="20342" y="17939"/>
                </a:lnTo>
                <a:cubicBezTo>
                  <a:pt x="20425" y="17932"/>
                  <a:pt x="20511" y="17862"/>
                  <a:pt x="20444" y="17802"/>
                </a:cubicBezTo>
                <a:close/>
                <a:moveTo>
                  <a:pt x="21271" y="18533"/>
                </a:moveTo>
                <a:cubicBezTo>
                  <a:pt x="21258" y="18533"/>
                  <a:pt x="21245" y="18535"/>
                  <a:pt x="21231" y="18537"/>
                </a:cubicBezTo>
                <a:cubicBezTo>
                  <a:pt x="21277" y="18542"/>
                  <a:pt x="21324" y="18550"/>
                  <a:pt x="21372" y="18559"/>
                </a:cubicBezTo>
                <a:lnTo>
                  <a:pt x="21372" y="18559"/>
                </a:lnTo>
                <a:cubicBezTo>
                  <a:pt x="21342" y="18543"/>
                  <a:pt x="21308" y="18533"/>
                  <a:pt x="21271" y="18533"/>
                </a:cubicBezTo>
                <a:close/>
                <a:moveTo>
                  <a:pt x="34193" y="19097"/>
                </a:moveTo>
                <a:cubicBezTo>
                  <a:pt x="34198" y="19098"/>
                  <a:pt x="34203" y="19099"/>
                  <a:pt x="34208" y="19101"/>
                </a:cubicBezTo>
                <a:lnTo>
                  <a:pt x="34208" y="19101"/>
                </a:lnTo>
                <a:cubicBezTo>
                  <a:pt x="34203" y="19099"/>
                  <a:pt x="34198" y="19098"/>
                  <a:pt x="34193" y="19097"/>
                </a:cubicBezTo>
                <a:close/>
                <a:moveTo>
                  <a:pt x="12239" y="19298"/>
                </a:moveTo>
                <a:cubicBezTo>
                  <a:pt x="12236" y="19298"/>
                  <a:pt x="12232" y="19303"/>
                  <a:pt x="12227" y="19315"/>
                </a:cubicBezTo>
                <a:cubicBezTo>
                  <a:pt x="12220" y="19329"/>
                  <a:pt x="12232" y="19343"/>
                  <a:pt x="12244" y="19344"/>
                </a:cubicBezTo>
                <a:lnTo>
                  <a:pt x="12244" y="19344"/>
                </a:lnTo>
                <a:cubicBezTo>
                  <a:pt x="12246" y="19318"/>
                  <a:pt x="12245" y="19298"/>
                  <a:pt x="12239" y="19298"/>
                </a:cubicBezTo>
                <a:close/>
                <a:moveTo>
                  <a:pt x="40400" y="19107"/>
                </a:moveTo>
                <a:lnTo>
                  <a:pt x="40400" y="19107"/>
                </a:lnTo>
                <a:cubicBezTo>
                  <a:pt x="40341" y="19203"/>
                  <a:pt x="40291" y="19303"/>
                  <a:pt x="40251" y="19407"/>
                </a:cubicBezTo>
                <a:lnTo>
                  <a:pt x="40251" y="19407"/>
                </a:lnTo>
                <a:cubicBezTo>
                  <a:pt x="40325" y="19324"/>
                  <a:pt x="40379" y="19221"/>
                  <a:pt x="40400" y="19107"/>
                </a:cubicBezTo>
                <a:close/>
                <a:moveTo>
                  <a:pt x="40234" y="21293"/>
                </a:moveTo>
                <a:lnTo>
                  <a:pt x="40234" y="21293"/>
                </a:lnTo>
                <a:cubicBezTo>
                  <a:pt x="40223" y="21299"/>
                  <a:pt x="40212" y="21304"/>
                  <a:pt x="40202" y="21310"/>
                </a:cubicBezTo>
                <a:lnTo>
                  <a:pt x="40202" y="21310"/>
                </a:lnTo>
                <a:cubicBezTo>
                  <a:pt x="40213" y="21305"/>
                  <a:pt x="40223" y="21299"/>
                  <a:pt x="40234" y="21293"/>
                </a:cubicBezTo>
                <a:close/>
                <a:moveTo>
                  <a:pt x="32525" y="21687"/>
                </a:moveTo>
                <a:cubicBezTo>
                  <a:pt x="32522" y="21687"/>
                  <a:pt x="32518" y="21687"/>
                  <a:pt x="32515" y="21688"/>
                </a:cubicBezTo>
                <a:lnTo>
                  <a:pt x="32515" y="21688"/>
                </a:lnTo>
                <a:cubicBezTo>
                  <a:pt x="32513" y="21690"/>
                  <a:pt x="32511" y="21692"/>
                  <a:pt x="32509" y="21695"/>
                </a:cubicBezTo>
                <a:lnTo>
                  <a:pt x="32509" y="21695"/>
                </a:lnTo>
                <a:cubicBezTo>
                  <a:pt x="32515" y="21692"/>
                  <a:pt x="32520" y="21689"/>
                  <a:pt x="32525" y="21687"/>
                </a:cubicBezTo>
                <a:close/>
                <a:moveTo>
                  <a:pt x="32509" y="21695"/>
                </a:moveTo>
                <a:lnTo>
                  <a:pt x="32509" y="21695"/>
                </a:lnTo>
                <a:cubicBezTo>
                  <a:pt x="32432" y="21734"/>
                  <a:pt x="32354" y="21773"/>
                  <a:pt x="32276" y="21822"/>
                </a:cubicBezTo>
                <a:cubicBezTo>
                  <a:pt x="32365" y="21813"/>
                  <a:pt x="32453" y="21766"/>
                  <a:pt x="32509" y="21695"/>
                </a:cubicBezTo>
                <a:close/>
                <a:moveTo>
                  <a:pt x="9636" y="21884"/>
                </a:moveTo>
                <a:cubicBezTo>
                  <a:pt x="9636" y="21885"/>
                  <a:pt x="9636" y="21885"/>
                  <a:pt x="9637" y="21886"/>
                </a:cubicBezTo>
                <a:lnTo>
                  <a:pt x="9637" y="21886"/>
                </a:lnTo>
                <a:cubicBezTo>
                  <a:pt x="9636" y="21885"/>
                  <a:pt x="9636" y="21885"/>
                  <a:pt x="9636" y="21884"/>
                </a:cubicBezTo>
                <a:close/>
                <a:moveTo>
                  <a:pt x="41943" y="22303"/>
                </a:moveTo>
                <a:cubicBezTo>
                  <a:pt x="41940" y="22305"/>
                  <a:pt x="41936" y="22306"/>
                  <a:pt x="41933" y="22309"/>
                </a:cubicBezTo>
                <a:cubicBezTo>
                  <a:pt x="41937" y="22307"/>
                  <a:pt x="41940" y="22305"/>
                  <a:pt x="41943" y="22303"/>
                </a:cubicBezTo>
                <a:close/>
                <a:moveTo>
                  <a:pt x="9657" y="22329"/>
                </a:moveTo>
                <a:lnTo>
                  <a:pt x="9657" y="22329"/>
                </a:lnTo>
                <a:cubicBezTo>
                  <a:pt x="9675" y="22373"/>
                  <a:pt x="9700" y="22414"/>
                  <a:pt x="9731" y="22447"/>
                </a:cubicBezTo>
                <a:lnTo>
                  <a:pt x="9731" y="22447"/>
                </a:lnTo>
                <a:cubicBezTo>
                  <a:pt x="9725" y="22402"/>
                  <a:pt x="9698" y="22356"/>
                  <a:pt x="9657" y="22329"/>
                </a:cubicBezTo>
                <a:close/>
                <a:moveTo>
                  <a:pt x="39909" y="22845"/>
                </a:moveTo>
                <a:cubicBezTo>
                  <a:pt x="39774" y="22845"/>
                  <a:pt x="39663" y="22961"/>
                  <a:pt x="39630" y="23098"/>
                </a:cubicBezTo>
                <a:lnTo>
                  <a:pt x="39630" y="23098"/>
                </a:lnTo>
                <a:cubicBezTo>
                  <a:pt x="39756" y="23044"/>
                  <a:pt x="39870" y="22958"/>
                  <a:pt x="39944" y="22847"/>
                </a:cubicBezTo>
                <a:cubicBezTo>
                  <a:pt x="39932" y="22846"/>
                  <a:pt x="39920" y="22845"/>
                  <a:pt x="39909" y="22845"/>
                </a:cubicBezTo>
                <a:close/>
                <a:moveTo>
                  <a:pt x="9357" y="23521"/>
                </a:moveTo>
                <a:cubicBezTo>
                  <a:pt x="9405" y="23545"/>
                  <a:pt x="9454" y="23565"/>
                  <a:pt x="9504" y="23580"/>
                </a:cubicBezTo>
                <a:lnTo>
                  <a:pt x="9504" y="23580"/>
                </a:lnTo>
                <a:cubicBezTo>
                  <a:pt x="9463" y="23544"/>
                  <a:pt x="9411" y="23521"/>
                  <a:pt x="9357" y="23521"/>
                </a:cubicBezTo>
                <a:close/>
                <a:moveTo>
                  <a:pt x="39914" y="23804"/>
                </a:moveTo>
                <a:cubicBezTo>
                  <a:pt x="40014" y="23925"/>
                  <a:pt x="40123" y="24054"/>
                  <a:pt x="40223" y="24174"/>
                </a:cubicBezTo>
                <a:cubicBezTo>
                  <a:pt x="40155" y="24190"/>
                  <a:pt x="40084" y="24198"/>
                  <a:pt x="40013" y="24198"/>
                </a:cubicBezTo>
                <a:cubicBezTo>
                  <a:pt x="39855" y="24198"/>
                  <a:pt x="39696" y="24159"/>
                  <a:pt x="39560" y="24081"/>
                </a:cubicBezTo>
                <a:cubicBezTo>
                  <a:pt x="39681" y="23988"/>
                  <a:pt x="39796" y="23896"/>
                  <a:pt x="39914" y="23804"/>
                </a:cubicBezTo>
                <a:close/>
                <a:moveTo>
                  <a:pt x="9564" y="25727"/>
                </a:moveTo>
                <a:lnTo>
                  <a:pt x="9564" y="25727"/>
                </a:lnTo>
                <a:cubicBezTo>
                  <a:pt x="9576" y="25741"/>
                  <a:pt x="9590" y="25752"/>
                  <a:pt x="9606" y="25759"/>
                </a:cubicBezTo>
                <a:cubicBezTo>
                  <a:pt x="9592" y="25748"/>
                  <a:pt x="9578" y="25738"/>
                  <a:pt x="9564" y="25727"/>
                </a:cubicBezTo>
                <a:close/>
                <a:moveTo>
                  <a:pt x="9470" y="26132"/>
                </a:moveTo>
                <a:lnTo>
                  <a:pt x="9470" y="26132"/>
                </a:lnTo>
                <a:cubicBezTo>
                  <a:pt x="9430" y="26197"/>
                  <a:pt x="9482" y="26265"/>
                  <a:pt x="9552" y="26292"/>
                </a:cubicBezTo>
                <a:lnTo>
                  <a:pt x="9552" y="26292"/>
                </a:lnTo>
                <a:cubicBezTo>
                  <a:pt x="9542" y="26233"/>
                  <a:pt x="9514" y="26176"/>
                  <a:pt x="9470" y="26132"/>
                </a:cubicBezTo>
                <a:close/>
                <a:moveTo>
                  <a:pt x="560" y="32525"/>
                </a:moveTo>
                <a:cubicBezTo>
                  <a:pt x="560" y="32586"/>
                  <a:pt x="601" y="32613"/>
                  <a:pt x="650" y="32616"/>
                </a:cubicBezTo>
                <a:lnTo>
                  <a:pt x="650" y="32616"/>
                </a:lnTo>
                <a:lnTo>
                  <a:pt x="560" y="32525"/>
                </a:lnTo>
                <a:close/>
                <a:moveTo>
                  <a:pt x="28032" y="428"/>
                </a:moveTo>
                <a:cubicBezTo>
                  <a:pt x="28009" y="428"/>
                  <a:pt x="27988" y="430"/>
                  <a:pt x="27966" y="433"/>
                </a:cubicBezTo>
                <a:lnTo>
                  <a:pt x="27966" y="433"/>
                </a:lnTo>
                <a:cubicBezTo>
                  <a:pt x="27943" y="585"/>
                  <a:pt x="27868" y="731"/>
                  <a:pt x="27748" y="830"/>
                </a:cubicBezTo>
                <a:cubicBezTo>
                  <a:pt x="27637" y="917"/>
                  <a:pt x="27496" y="961"/>
                  <a:pt x="27354" y="961"/>
                </a:cubicBezTo>
                <a:cubicBezTo>
                  <a:pt x="27193" y="961"/>
                  <a:pt x="27030" y="904"/>
                  <a:pt x="26909" y="788"/>
                </a:cubicBezTo>
                <a:lnTo>
                  <a:pt x="26909" y="788"/>
                </a:lnTo>
                <a:cubicBezTo>
                  <a:pt x="27137" y="1120"/>
                  <a:pt x="27406" y="1420"/>
                  <a:pt x="27727" y="1669"/>
                </a:cubicBezTo>
                <a:cubicBezTo>
                  <a:pt x="27676" y="1959"/>
                  <a:pt x="27469" y="2218"/>
                  <a:pt x="27188" y="2332"/>
                </a:cubicBezTo>
                <a:cubicBezTo>
                  <a:pt x="27292" y="2405"/>
                  <a:pt x="27396" y="2467"/>
                  <a:pt x="27489" y="2539"/>
                </a:cubicBezTo>
                <a:cubicBezTo>
                  <a:pt x="27510" y="2757"/>
                  <a:pt x="27541" y="2974"/>
                  <a:pt x="27562" y="3192"/>
                </a:cubicBezTo>
                <a:cubicBezTo>
                  <a:pt x="27344" y="3192"/>
                  <a:pt x="27137" y="3109"/>
                  <a:pt x="26981" y="2964"/>
                </a:cubicBezTo>
                <a:lnTo>
                  <a:pt x="26981" y="2964"/>
                </a:lnTo>
                <a:cubicBezTo>
                  <a:pt x="27033" y="3016"/>
                  <a:pt x="27096" y="3078"/>
                  <a:pt x="27096" y="3161"/>
                </a:cubicBezTo>
                <a:cubicBezTo>
                  <a:pt x="27103" y="3224"/>
                  <a:pt x="27044" y="3282"/>
                  <a:pt x="26988" y="3282"/>
                </a:cubicBezTo>
                <a:cubicBezTo>
                  <a:pt x="26971" y="3282"/>
                  <a:pt x="26954" y="3276"/>
                  <a:pt x="26940" y="3264"/>
                </a:cubicBezTo>
                <a:lnTo>
                  <a:pt x="26940" y="3264"/>
                </a:lnTo>
                <a:cubicBezTo>
                  <a:pt x="27023" y="3389"/>
                  <a:pt x="27096" y="3513"/>
                  <a:pt x="27168" y="3648"/>
                </a:cubicBezTo>
                <a:cubicBezTo>
                  <a:pt x="27075" y="3658"/>
                  <a:pt x="26992" y="3731"/>
                  <a:pt x="26971" y="3824"/>
                </a:cubicBezTo>
                <a:cubicBezTo>
                  <a:pt x="26857" y="3772"/>
                  <a:pt x="26733" y="3720"/>
                  <a:pt x="26619" y="3658"/>
                </a:cubicBezTo>
                <a:lnTo>
                  <a:pt x="26619" y="3658"/>
                </a:lnTo>
                <a:cubicBezTo>
                  <a:pt x="26691" y="3772"/>
                  <a:pt x="26598" y="3959"/>
                  <a:pt x="26463" y="3959"/>
                </a:cubicBezTo>
                <a:cubicBezTo>
                  <a:pt x="26525" y="4000"/>
                  <a:pt x="26588" y="4042"/>
                  <a:pt x="26660" y="4072"/>
                </a:cubicBezTo>
                <a:cubicBezTo>
                  <a:pt x="26608" y="4176"/>
                  <a:pt x="26557" y="4280"/>
                  <a:pt x="26515" y="4383"/>
                </a:cubicBezTo>
                <a:cubicBezTo>
                  <a:pt x="26553" y="4386"/>
                  <a:pt x="26590" y="4388"/>
                  <a:pt x="26627" y="4388"/>
                </a:cubicBezTo>
                <a:cubicBezTo>
                  <a:pt x="26851" y="4388"/>
                  <a:pt x="27076" y="4335"/>
                  <a:pt x="27271" y="4228"/>
                </a:cubicBezTo>
                <a:cubicBezTo>
                  <a:pt x="27479" y="4311"/>
                  <a:pt x="27552" y="4611"/>
                  <a:pt x="27416" y="4788"/>
                </a:cubicBezTo>
                <a:cubicBezTo>
                  <a:pt x="27349" y="4876"/>
                  <a:pt x="27238" y="4920"/>
                  <a:pt x="27127" y="4920"/>
                </a:cubicBezTo>
                <a:cubicBezTo>
                  <a:pt x="27015" y="4920"/>
                  <a:pt x="26904" y="4876"/>
                  <a:pt x="26836" y="4788"/>
                </a:cubicBezTo>
                <a:lnTo>
                  <a:pt x="26836" y="4788"/>
                </a:lnTo>
                <a:cubicBezTo>
                  <a:pt x="26888" y="4954"/>
                  <a:pt x="26785" y="5161"/>
                  <a:pt x="26619" y="5202"/>
                </a:cubicBezTo>
                <a:cubicBezTo>
                  <a:pt x="26774" y="5306"/>
                  <a:pt x="26951" y="5513"/>
                  <a:pt x="26806" y="5637"/>
                </a:cubicBezTo>
                <a:cubicBezTo>
                  <a:pt x="26967" y="5559"/>
                  <a:pt x="27144" y="5520"/>
                  <a:pt x="27320" y="5520"/>
                </a:cubicBezTo>
                <a:cubicBezTo>
                  <a:pt x="27471" y="5520"/>
                  <a:pt x="27620" y="5549"/>
                  <a:pt x="27759" y="5606"/>
                </a:cubicBezTo>
                <a:cubicBezTo>
                  <a:pt x="27755" y="5606"/>
                  <a:pt x="27752" y="5606"/>
                  <a:pt x="27749" y="5606"/>
                </a:cubicBezTo>
                <a:cubicBezTo>
                  <a:pt x="27609" y="5606"/>
                  <a:pt x="27502" y="5806"/>
                  <a:pt x="27603" y="5928"/>
                </a:cubicBezTo>
                <a:cubicBezTo>
                  <a:pt x="27375" y="5990"/>
                  <a:pt x="27158" y="6062"/>
                  <a:pt x="26940" y="6124"/>
                </a:cubicBezTo>
                <a:cubicBezTo>
                  <a:pt x="27070" y="6144"/>
                  <a:pt x="27037" y="6374"/>
                  <a:pt x="26914" y="6374"/>
                </a:cubicBezTo>
                <a:cubicBezTo>
                  <a:pt x="26909" y="6374"/>
                  <a:pt x="26904" y="6373"/>
                  <a:pt x="26898" y="6373"/>
                </a:cubicBezTo>
                <a:lnTo>
                  <a:pt x="26898" y="6373"/>
                </a:lnTo>
                <a:cubicBezTo>
                  <a:pt x="27013" y="6580"/>
                  <a:pt x="27054" y="6829"/>
                  <a:pt x="27023" y="7067"/>
                </a:cubicBezTo>
                <a:cubicBezTo>
                  <a:pt x="26937" y="7048"/>
                  <a:pt x="26850" y="7039"/>
                  <a:pt x="26763" y="7039"/>
                </a:cubicBezTo>
                <a:cubicBezTo>
                  <a:pt x="26517" y="7039"/>
                  <a:pt x="26274" y="7113"/>
                  <a:pt x="26060" y="7243"/>
                </a:cubicBezTo>
                <a:cubicBezTo>
                  <a:pt x="26069" y="7337"/>
                  <a:pt x="26132" y="7430"/>
                  <a:pt x="26215" y="7471"/>
                </a:cubicBezTo>
                <a:cubicBezTo>
                  <a:pt x="26206" y="7469"/>
                  <a:pt x="26197" y="7468"/>
                  <a:pt x="26189" y="7468"/>
                </a:cubicBezTo>
                <a:cubicBezTo>
                  <a:pt x="26070" y="7468"/>
                  <a:pt x="26005" y="7662"/>
                  <a:pt x="26111" y="7730"/>
                </a:cubicBezTo>
                <a:cubicBezTo>
                  <a:pt x="25966" y="7772"/>
                  <a:pt x="25821" y="7813"/>
                  <a:pt x="25666" y="7855"/>
                </a:cubicBezTo>
                <a:cubicBezTo>
                  <a:pt x="25646" y="7954"/>
                  <a:pt x="25740" y="8063"/>
                  <a:pt x="25839" y="8063"/>
                </a:cubicBezTo>
                <a:cubicBezTo>
                  <a:pt x="25844" y="8063"/>
                  <a:pt x="25848" y="8062"/>
                  <a:pt x="25852" y="8062"/>
                </a:cubicBezTo>
                <a:lnTo>
                  <a:pt x="25852" y="8062"/>
                </a:lnTo>
                <a:cubicBezTo>
                  <a:pt x="25738" y="8083"/>
                  <a:pt x="25614" y="8113"/>
                  <a:pt x="25500" y="8145"/>
                </a:cubicBezTo>
                <a:cubicBezTo>
                  <a:pt x="25631" y="8245"/>
                  <a:pt x="25801" y="8299"/>
                  <a:pt x="25970" y="8299"/>
                </a:cubicBezTo>
                <a:cubicBezTo>
                  <a:pt x="26028" y="8299"/>
                  <a:pt x="26086" y="8293"/>
                  <a:pt x="26142" y="8279"/>
                </a:cubicBezTo>
                <a:cubicBezTo>
                  <a:pt x="26194" y="8134"/>
                  <a:pt x="26297" y="8010"/>
                  <a:pt x="26442" y="7938"/>
                </a:cubicBezTo>
                <a:cubicBezTo>
                  <a:pt x="26536" y="8000"/>
                  <a:pt x="26640" y="8051"/>
                  <a:pt x="26733" y="8113"/>
                </a:cubicBezTo>
                <a:cubicBezTo>
                  <a:pt x="26795" y="8155"/>
                  <a:pt x="26868" y="8207"/>
                  <a:pt x="26868" y="8290"/>
                </a:cubicBezTo>
                <a:cubicBezTo>
                  <a:pt x="26864" y="8312"/>
                  <a:pt x="26848" y="8329"/>
                  <a:pt x="26828" y="8339"/>
                </a:cubicBezTo>
                <a:lnTo>
                  <a:pt x="26828" y="8339"/>
                </a:lnTo>
                <a:cubicBezTo>
                  <a:pt x="26795" y="8323"/>
                  <a:pt x="26764" y="8307"/>
                  <a:pt x="26733" y="8290"/>
                </a:cubicBezTo>
                <a:lnTo>
                  <a:pt x="26733" y="8290"/>
                </a:lnTo>
                <a:cubicBezTo>
                  <a:pt x="26723" y="8330"/>
                  <a:pt x="26751" y="8348"/>
                  <a:pt x="26785" y="8348"/>
                </a:cubicBezTo>
                <a:cubicBezTo>
                  <a:pt x="26799" y="8348"/>
                  <a:pt x="26814" y="8345"/>
                  <a:pt x="26828" y="8339"/>
                </a:cubicBezTo>
                <a:lnTo>
                  <a:pt x="26828" y="8339"/>
                </a:lnTo>
                <a:cubicBezTo>
                  <a:pt x="26914" y="8381"/>
                  <a:pt x="27005" y="8420"/>
                  <a:pt x="27096" y="8466"/>
                </a:cubicBezTo>
                <a:cubicBezTo>
                  <a:pt x="27076" y="8456"/>
                  <a:pt x="27056" y="8452"/>
                  <a:pt x="27037" y="8452"/>
                </a:cubicBezTo>
                <a:cubicBezTo>
                  <a:pt x="26888" y="8452"/>
                  <a:pt x="26784" y="8714"/>
                  <a:pt x="26940" y="8787"/>
                </a:cubicBezTo>
                <a:cubicBezTo>
                  <a:pt x="26815" y="8839"/>
                  <a:pt x="26691" y="8891"/>
                  <a:pt x="26578" y="8932"/>
                </a:cubicBezTo>
                <a:cubicBezTo>
                  <a:pt x="26878" y="9160"/>
                  <a:pt x="26992" y="9605"/>
                  <a:pt x="26836" y="9958"/>
                </a:cubicBezTo>
                <a:cubicBezTo>
                  <a:pt x="26754" y="9996"/>
                  <a:pt x="26666" y="10014"/>
                  <a:pt x="26577" y="10014"/>
                </a:cubicBezTo>
                <a:cubicBezTo>
                  <a:pt x="26286" y="10014"/>
                  <a:pt x="25994" y="9822"/>
                  <a:pt x="25914" y="9543"/>
                </a:cubicBezTo>
                <a:cubicBezTo>
                  <a:pt x="25894" y="9470"/>
                  <a:pt x="25827" y="9438"/>
                  <a:pt x="25755" y="9438"/>
                </a:cubicBezTo>
                <a:cubicBezTo>
                  <a:pt x="25644" y="9438"/>
                  <a:pt x="25522" y="9513"/>
                  <a:pt x="25541" y="9626"/>
                </a:cubicBezTo>
                <a:cubicBezTo>
                  <a:pt x="25386" y="9523"/>
                  <a:pt x="25231" y="9409"/>
                  <a:pt x="25075" y="9305"/>
                </a:cubicBezTo>
                <a:cubicBezTo>
                  <a:pt x="25065" y="9409"/>
                  <a:pt x="25054" y="9513"/>
                  <a:pt x="25044" y="9626"/>
                </a:cubicBezTo>
                <a:cubicBezTo>
                  <a:pt x="24957" y="9556"/>
                  <a:pt x="24864" y="9491"/>
                  <a:pt x="24775" y="9423"/>
                </a:cubicBezTo>
                <a:lnTo>
                  <a:pt x="24775" y="9423"/>
                </a:lnTo>
                <a:cubicBezTo>
                  <a:pt x="24852" y="9538"/>
                  <a:pt x="24809" y="9747"/>
                  <a:pt x="24660" y="9771"/>
                </a:cubicBezTo>
                <a:cubicBezTo>
                  <a:pt x="24654" y="9772"/>
                  <a:pt x="24648" y="9772"/>
                  <a:pt x="24642" y="9772"/>
                </a:cubicBezTo>
                <a:cubicBezTo>
                  <a:pt x="24570" y="9772"/>
                  <a:pt x="24509" y="9725"/>
                  <a:pt x="24473" y="9663"/>
                </a:cubicBezTo>
                <a:lnTo>
                  <a:pt x="24473" y="9663"/>
                </a:lnTo>
                <a:cubicBezTo>
                  <a:pt x="24501" y="9668"/>
                  <a:pt x="24529" y="9674"/>
                  <a:pt x="24557" y="9678"/>
                </a:cubicBezTo>
                <a:cubicBezTo>
                  <a:pt x="24536" y="9575"/>
                  <a:pt x="24526" y="9481"/>
                  <a:pt x="24505" y="9388"/>
                </a:cubicBezTo>
                <a:lnTo>
                  <a:pt x="24505" y="9388"/>
                </a:lnTo>
                <a:cubicBezTo>
                  <a:pt x="24416" y="9448"/>
                  <a:pt x="24419" y="9572"/>
                  <a:pt x="24473" y="9663"/>
                </a:cubicBezTo>
                <a:lnTo>
                  <a:pt x="24473" y="9663"/>
                </a:lnTo>
                <a:cubicBezTo>
                  <a:pt x="24192" y="9607"/>
                  <a:pt x="23921" y="9508"/>
                  <a:pt x="23676" y="9357"/>
                </a:cubicBezTo>
                <a:lnTo>
                  <a:pt x="23676" y="9357"/>
                </a:lnTo>
                <a:cubicBezTo>
                  <a:pt x="23987" y="9688"/>
                  <a:pt x="24287" y="10020"/>
                  <a:pt x="24598" y="10351"/>
                </a:cubicBezTo>
                <a:cubicBezTo>
                  <a:pt x="24729" y="10238"/>
                  <a:pt x="24899" y="10181"/>
                  <a:pt x="25071" y="10181"/>
                </a:cubicBezTo>
                <a:cubicBezTo>
                  <a:pt x="25214" y="10181"/>
                  <a:pt x="25357" y="10220"/>
                  <a:pt x="25479" y="10300"/>
                </a:cubicBezTo>
                <a:cubicBezTo>
                  <a:pt x="25241" y="10455"/>
                  <a:pt x="25013" y="10621"/>
                  <a:pt x="24775" y="10777"/>
                </a:cubicBezTo>
                <a:cubicBezTo>
                  <a:pt x="25241" y="10787"/>
                  <a:pt x="25696" y="10787"/>
                  <a:pt x="26152" y="10797"/>
                </a:cubicBezTo>
                <a:cubicBezTo>
                  <a:pt x="26069" y="10849"/>
                  <a:pt x="25977" y="10901"/>
                  <a:pt x="25883" y="10952"/>
                </a:cubicBezTo>
                <a:cubicBezTo>
                  <a:pt x="26080" y="11015"/>
                  <a:pt x="26256" y="11139"/>
                  <a:pt x="26370" y="11315"/>
                </a:cubicBezTo>
                <a:cubicBezTo>
                  <a:pt x="26173" y="11543"/>
                  <a:pt x="25977" y="11781"/>
                  <a:pt x="25790" y="12009"/>
                </a:cubicBezTo>
                <a:cubicBezTo>
                  <a:pt x="25735" y="12023"/>
                  <a:pt x="25678" y="12030"/>
                  <a:pt x="25622" y="12030"/>
                </a:cubicBezTo>
                <a:cubicBezTo>
                  <a:pt x="25510" y="12030"/>
                  <a:pt x="25399" y="12002"/>
                  <a:pt x="25303" y="11947"/>
                </a:cubicBezTo>
                <a:lnTo>
                  <a:pt x="25303" y="11947"/>
                </a:lnTo>
                <a:lnTo>
                  <a:pt x="25427" y="12476"/>
                </a:lnTo>
                <a:lnTo>
                  <a:pt x="25894" y="12662"/>
                </a:lnTo>
                <a:cubicBezTo>
                  <a:pt x="25696" y="12662"/>
                  <a:pt x="25510" y="12849"/>
                  <a:pt x="25531" y="13056"/>
                </a:cubicBezTo>
                <a:cubicBezTo>
                  <a:pt x="25365" y="13004"/>
                  <a:pt x="25189" y="12963"/>
                  <a:pt x="25023" y="12921"/>
                </a:cubicBezTo>
                <a:cubicBezTo>
                  <a:pt x="24973" y="13078"/>
                  <a:pt x="24810" y="13155"/>
                  <a:pt x="24640" y="13155"/>
                </a:cubicBezTo>
                <a:cubicBezTo>
                  <a:pt x="24529" y="13155"/>
                  <a:pt x="24415" y="13122"/>
                  <a:pt x="24329" y="13056"/>
                </a:cubicBezTo>
                <a:cubicBezTo>
                  <a:pt x="24101" y="12890"/>
                  <a:pt x="24008" y="12621"/>
                  <a:pt x="23914" y="12362"/>
                </a:cubicBezTo>
                <a:cubicBezTo>
                  <a:pt x="23821" y="12103"/>
                  <a:pt x="23707" y="11823"/>
                  <a:pt x="23469" y="11678"/>
                </a:cubicBezTo>
                <a:lnTo>
                  <a:pt x="23469" y="11678"/>
                </a:lnTo>
                <a:cubicBezTo>
                  <a:pt x="23521" y="11813"/>
                  <a:pt x="23562" y="11947"/>
                  <a:pt x="23603" y="12071"/>
                </a:cubicBezTo>
                <a:cubicBezTo>
                  <a:pt x="23438" y="11875"/>
                  <a:pt x="23241" y="11698"/>
                  <a:pt x="23013" y="11564"/>
                </a:cubicBezTo>
                <a:lnTo>
                  <a:pt x="23013" y="11564"/>
                </a:lnTo>
                <a:cubicBezTo>
                  <a:pt x="23060" y="11697"/>
                  <a:pt x="22943" y="11837"/>
                  <a:pt x="22812" y="11837"/>
                </a:cubicBezTo>
                <a:cubicBezTo>
                  <a:pt x="22800" y="11837"/>
                  <a:pt x="22787" y="11836"/>
                  <a:pt x="22775" y="11834"/>
                </a:cubicBezTo>
                <a:lnTo>
                  <a:pt x="22775" y="11834"/>
                </a:lnTo>
                <a:cubicBezTo>
                  <a:pt x="22827" y="11926"/>
                  <a:pt x="22878" y="12041"/>
                  <a:pt x="22847" y="12154"/>
                </a:cubicBezTo>
                <a:cubicBezTo>
                  <a:pt x="22832" y="12231"/>
                  <a:pt x="22749" y="12296"/>
                  <a:pt x="22674" y="12296"/>
                </a:cubicBezTo>
                <a:cubicBezTo>
                  <a:pt x="22647" y="12296"/>
                  <a:pt x="22621" y="12288"/>
                  <a:pt x="22599" y="12269"/>
                </a:cubicBezTo>
                <a:lnTo>
                  <a:pt x="22599" y="12269"/>
                </a:lnTo>
                <a:cubicBezTo>
                  <a:pt x="22640" y="12362"/>
                  <a:pt x="22671" y="12465"/>
                  <a:pt x="22712" y="12569"/>
                </a:cubicBezTo>
                <a:cubicBezTo>
                  <a:pt x="22609" y="12569"/>
                  <a:pt x="22505" y="12621"/>
                  <a:pt x="22433" y="12704"/>
                </a:cubicBezTo>
                <a:cubicBezTo>
                  <a:pt x="22599" y="12859"/>
                  <a:pt x="22723" y="13045"/>
                  <a:pt x="22795" y="13253"/>
                </a:cubicBezTo>
                <a:cubicBezTo>
                  <a:pt x="22920" y="13346"/>
                  <a:pt x="23055" y="13429"/>
                  <a:pt x="23179" y="13522"/>
                </a:cubicBezTo>
                <a:cubicBezTo>
                  <a:pt x="23117" y="13626"/>
                  <a:pt x="23065" y="13740"/>
                  <a:pt x="23013" y="13844"/>
                </a:cubicBezTo>
                <a:cubicBezTo>
                  <a:pt x="23148" y="13916"/>
                  <a:pt x="23251" y="14030"/>
                  <a:pt x="23324" y="14164"/>
                </a:cubicBezTo>
                <a:cubicBezTo>
                  <a:pt x="23083" y="14229"/>
                  <a:pt x="22829" y="14268"/>
                  <a:pt x="22577" y="14268"/>
                </a:cubicBezTo>
                <a:cubicBezTo>
                  <a:pt x="22504" y="14268"/>
                  <a:pt x="22432" y="14265"/>
                  <a:pt x="22360" y="14258"/>
                </a:cubicBezTo>
                <a:cubicBezTo>
                  <a:pt x="22298" y="14392"/>
                  <a:pt x="22184" y="14507"/>
                  <a:pt x="22049" y="14558"/>
                </a:cubicBezTo>
                <a:cubicBezTo>
                  <a:pt x="22267" y="14558"/>
                  <a:pt x="22329" y="14880"/>
                  <a:pt x="22256" y="15087"/>
                </a:cubicBezTo>
                <a:cubicBezTo>
                  <a:pt x="22174" y="15294"/>
                  <a:pt x="22039" y="15511"/>
                  <a:pt x="22132" y="15719"/>
                </a:cubicBezTo>
                <a:cubicBezTo>
                  <a:pt x="21946" y="15709"/>
                  <a:pt x="21770" y="15709"/>
                  <a:pt x="21583" y="15709"/>
                </a:cubicBezTo>
                <a:cubicBezTo>
                  <a:pt x="21728" y="15781"/>
                  <a:pt x="21821" y="15947"/>
                  <a:pt x="21811" y="16112"/>
                </a:cubicBezTo>
                <a:cubicBezTo>
                  <a:pt x="21793" y="16110"/>
                  <a:pt x="21775" y="16109"/>
                  <a:pt x="21758" y="16109"/>
                </a:cubicBezTo>
                <a:cubicBezTo>
                  <a:pt x="21600" y="16109"/>
                  <a:pt x="21451" y="16190"/>
                  <a:pt x="21376" y="16330"/>
                </a:cubicBezTo>
                <a:cubicBezTo>
                  <a:pt x="21469" y="16568"/>
                  <a:pt x="21770" y="16651"/>
                  <a:pt x="21987" y="16807"/>
                </a:cubicBezTo>
                <a:cubicBezTo>
                  <a:pt x="22194" y="16973"/>
                  <a:pt x="22267" y="17387"/>
                  <a:pt x="21998" y="17439"/>
                </a:cubicBezTo>
                <a:cubicBezTo>
                  <a:pt x="22008" y="17563"/>
                  <a:pt x="22049" y="17687"/>
                  <a:pt x="22132" y="17781"/>
                </a:cubicBezTo>
                <a:cubicBezTo>
                  <a:pt x="22028" y="17843"/>
                  <a:pt x="21915" y="17885"/>
                  <a:pt x="21791" y="17905"/>
                </a:cubicBezTo>
                <a:cubicBezTo>
                  <a:pt x="21894" y="17915"/>
                  <a:pt x="22039" y="17977"/>
                  <a:pt x="21998" y="18071"/>
                </a:cubicBezTo>
                <a:cubicBezTo>
                  <a:pt x="21966" y="18143"/>
                  <a:pt x="21853" y="18133"/>
                  <a:pt x="21791" y="18185"/>
                </a:cubicBezTo>
                <a:cubicBezTo>
                  <a:pt x="21782" y="18194"/>
                  <a:pt x="21780" y="18204"/>
                  <a:pt x="21780" y="18213"/>
                </a:cubicBezTo>
                <a:lnTo>
                  <a:pt x="21780" y="18213"/>
                </a:lnTo>
                <a:cubicBezTo>
                  <a:pt x="21663" y="18142"/>
                  <a:pt x="21585" y="18003"/>
                  <a:pt x="21593" y="17864"/>
                </a:cubicBezTo>
                <a:lnTo>
                  <a:pt x="21593" y="17864"/>
                </a:lnTo>
                <a:cubicBezTo>
                  <a:pt x="21469" y="17874"/>
                  <a:pt x="21345" y="17947"/>
                  <a:pt x="21293" y="18060"/>
                </a:cubicBezTo>
                <a:cubicBezTo>
                  <a:pt x="21438" y="18195"/>
                  <a:pt x="21521" y="18392"/>
                  <a:pt x="21521" y="18589"/>
                </a:cubicBezTo>
                <a:cubicBezTo>
                  <a:pt x="21469" y="18579"/>
                  <a:pt x="21420" y="18568"/>
                  <a:pt x="21372" y="18559"/>
                </a:cubicBezTo>
                <a:lnTo>
                  <a:pt x="21372" y="18559"/>
                </a:lnTo>
                <a:cubicBezTo>
                  <a:pt x="21557" y="18660"/>
                  <a:pt x="21607" y="19024"/>
                  <a:pt x="21386" y="19117"/>
                </a:cubicBezTo>
                <a:cubicBezTo>
                  <a:pt x="21359" y="19127"/>
                  <a:pt x="21331" y="19132"/>
                  <a:pt x="21305" y="19132"/>
                </a:cubicBezTo>
                <a:cubicBezTo>
                  <a:pt x="21186" y="19132"/>
                  <a:pt x="21081" y="19037"/>
                  <a:pt x="21032" y="18921"/>
                </a:cubicBezTo>
                <a:lnTo>
                  <a:pt x="21032" y="18921"/>
                </a:lnTo>
                <a:cubicBezTo>
                  <a:pt x="21079" y="18937"/>
                  <a:pt x="21130" y="18945"/>
                  <a:pt x="21180" y="18945"/>
                </a:cubicBezTo>
                <a:cubicBezTo>
                  <a:pt x="21229" y="18945"/>
                  <a:pt x="21278" y="18937"/>
                  <a:pt x="21324" y="18921"/>
                </a:cubicBezTo>
                <a:cubicBezTo>
                  <a:pt x="21210" y="18838"/>
                  <a:pt x="21137" y="18714"/>
                  <a:pt x="21096" y="18578"/>
                </a:cubicBezTo>
                <a:lnTo>
                  <a:pt x="21096" y="18578"/>
                </a:lnTo>
                <a:cubicBezTo>
                  <a:pt x="20987" y="18659"/>
                  <a:pt x="20980" y="18801"/>
                  <a:pt x="21032" y="18921"/>
                </a:cubicBezTo>
                <a:lnTo>
                  <a:pt x="21032" y="18921"/>
                </a:lnTo>
                <a:cubicBezTo>
                  <a:pt x="20949" y="18894"/>
                  <a:pt x="20875" y="18844"/>
                  <a:pt x="20827" y="18776"/>
                </a:cubicBezTo>
                <a:cubicBezTo>
                  <a:pt x="20682" y="18744"/>
                  <a:pt x="20485" y="18682"/>
                  <a:pt x="20340" y="18661"/>
                </a:cubicBezTo>
                <a:cubicBezTo>
                  <a:pt x="20329" y="18796"/>
                  <a:pt x="20257" y="18931"/>
                  <a:pt x="20153" y="19024"/>
                </a:cubicBezTo>
                <a:cubicBezTo>
                  <a:pt x="20029" y="18993"/>
                  <a:pt x="19905" y="18921"/>
                  <a:pt x="19832" y="18817"/>
                </a:cubicBezTo>
                <a:cubicBezTo>
                  <a:pt x="19974" y="18507"/>
                  <a:pt x="20146" y="18212"/>
                  <a:pt x="20342" y="17939"/>
                </a:cubicBezTo>
                <a:lnTo>
                  <a:pt x="20342" y="17939"/>
                </a:lnTo>
                <a:cubicBezTo>
                  <a:pt x="20338" y="17939"/>
                  <a:pt x="20333" y="17939"/>
                  <a:pt x="20329" y="17939"/>
                </a:cubicBezTo>
                <a:cubicBezTo>
                  <a:pt x="20289" y="17939"/>
                  <a:pt x="20253" y="17924"/>
                  <a:pt x="20236" y="17885"/>
                </a:cubicBezTo>
                <a:cubicBezTo>
                  <a:pt x="20184" y="17760"/>
                  <a:pt x="20299" y="17625"/>
                  <a:pt x="20412" y="17553"/>
                </a:cubicBezTo>
                <a:cubicBezTo>
                  <a:pt x="20527" y="17491"/>
                  <a:pt x="20672" y="17418"/>
                  <a:pt x="20702" y="17284"/>
                </a:cubicBezTo>
                <a:lnTo>
                  <a:pt x="20547" y="16755"/>
                </a:lnTo>
                <a:lnTo>
                  <a:pt x="20236" y="16879"/>
                </a:lnTo>
                <a:cubicBezTo>
                  <a:pt x="20039" y="16475"/>
                  <a:pt x="20133" y="15947"/>
                  <a:pt x="20454" y="15626"/>
                </a:cubicBezTo>
                <a:cubicBezTo>
                  <a:pt x="20506" y="15564"/>
                  <a:pt x="20578" y="15511"/>
                  <a:pt x="20589" y="15429"/>
                </a:cubicBezTo>
                <a:cubicBezTo>
                  <a:pt x="20593" y="15395"/>
                  <a:pt x="20573" y="15356"/>
                  <a:pt x="20545" y="15330"/>
                </a:cubicBezTo>
                <a:lnTo>
                  <a:pt x="20545" y="15330"/>
                </a:lnTo>
                <a:cubicBezTo>
                  <a:pt x="20550" y="15330"/>
                  <a:pt x="20555" y="15331"/>
                  <a:pt x="20560" y="15331"/>
                </a:cubicBezTo>
                <a:cubicBezTo>
                  <a:pt x="20828" y="15331"/>
                  <a:pt x="21097" y="15097"/>
                  <a:pt x="21107" y="14818"/>
                </a:cubicBezTo>
                <a:cubicBezTo>
                  <a:pt x="21109" y="14850"/>
                  <a:pt x="21124" y="14863"/>
                  <a:pt x="21143" y="14863"/>
                </a:cubicBezTo>
                <a:cubicBezTo>
                  <a:pt x="21198" y="14863"/>
                  <a:pt x="21290" y="14756"/>
                  <a:pt x="21252" y="14673"/>
                </a:cubicBezTo>
                <a:cubicBezTo>
                  <a:pt x="21219" y="14591"/>
                  <a:pt x="21168" y="14472"/>
                  <a:pt x="21196" y="14404"/>
                </a:cubicBezTo>
                <a:lnTo>
                  <a:pt x="21196" y="14404"/>
                </a:lnTo>
                <a:cubicBezTo>
                  <a:pt x="20778" y="14796"/>
                  <a:pt x="20237" y="15070"/>
                  <a:pt x="19666" y="15180"/>
                </a:cubicBezTo>
                <a:cubicBezTo>
                  <a:pt x="19770" y="14931"/>
                  <a:pt x="19749" y="14620"/>
                  <a:pt x="19615" y="14382"/>
                </a:cubicBezTo>
                <a:cubicBezTo>
                  <a:pt x="19905" y="14164"/>
                  <a:pt x="20195" y="13947"/>
                  <a:pt x="20485" y="13719"/>
                </a:cubicBezTo>
                <a:lnTo>
                  <a:pt x="20485" y="13719"/>
                </a:lnTo>
                <a:cubicBezTo>
                  <a:pt x="20391" y="13735"/>
                  <a:pt x="20297" y="13748"/>
                  <a:pt x="20202" y="13759"/>
                </a:cubicBezTo>
                <a:lnTo>
                  <a:pt x="20202" y="13759"/>
                </a:lnTo>
                <a:cubicBezTo>
                  <a:pt x="20207" y="13756"/>
                  <a:pt x="20211" y="13753"/>
                  <a:pt x="20216" y="13750"/>
                </a:cubicBezTo>
                <a:cubicBezTo>
                  <a:pt x="20288" y="13688"/>
                  <a:pt x="20288" y="13533"/>
                  <a:pt x="20184" y="13522"/>
                </a:cubicBezTo>
                <a:cubicBezTo>
                  <a:pt x="20346" y="13503"/>
                  <a:pt x="20516" y="13493"/>
                  <a:pt x="20686" y="13483"/>
                </a:cubicBezTo>
                <a:lnTo>
                  <a:pt x="20686" y="13483"/>
                </a:lnTo>
                <a:cubicBezTo>
                  <a:pt x="20634" y="13461"/>
                  <a:pt x="20614" y="13356"/>
                  <a:pt x="20672" y="13315"/>
                </a:cubicBezTo>
                <a:cubicBezTo>
                  <a:pt x="20699" y="13298"/>
                  <a:pt x="20728" y="13291"/>
                  <a:pt x="20757" y="13291"/>
                </a:cubicBezTo>
                <a:cubicBezTo>
                  <a:pt x="20815" y="13291"/>
                  <a:pt x="20875" y="13319"/>
                  <a:pt x="20930" y="13346"/>
                </a:cubicBezTo>
                <a:cubicBezTo>
                  <a:pt x="20857" y="13282"/>
                  <a:pt x="20930" y="13153"/>
                  <a:pt x="21012" y="13153"/>
                </a:cubicBezTo>
                <a:cubicBezTo>
                  <a:pt x="21015" y="13153"/>
                  <a:pt x="21018" y="13153"/>
                  <a:pt x="21021" y="13153"/>
                </a:cubicBezTo>
                <a:lnTo>
                  <a:pt x="21021" y="13153"/>
                </a:lnTo>
                <a:cubicBezTo>
                  <a:pt x="20913" y="13124"/>
                  <a:pt x="20798" y="13095"/>
                  <a:pt x="20692" y="13066"/>
                </a:cubicBezTo>
                <a:cubicBezTo>
                  <a:pt x="20474" y="13190"/>
                  <a:pt x="20246" y="13294"/>
                  <a:pt x="20008" y="13367"/>
                </a:cubicBezTo>
                <a:cubicBezTo>
                  <a:pt x="19970" y="13354"/>
                  <a:pt x="19930" y="13348"/>
                  <a:pt x="19890" y="13348"/>
                </a:cubicBezTo>
                <a:cubicBezTo>
                  <a:pt x="19706" y="13348"/>
                  <a:pt x="19524" y="13480"/>
                  <a:pt x="19490" y="13667"/>
                </a:cubicBezTo>
                <a:cubicBezTo>
                  <a:pt x="19413" y="13667"/>
                  <a:pt x="19338" y="13681"/>
                  <a:pt x="19267" y="13708"/>
                </a:cubicBezTo>
                <a:lnTo>
                  <a:pt x="19267" y="13708"/>
                </a:lnTo>
                <a:cubicBezTo>
                  <a:pt x="19071" y="13645"/>
                  <a:pt x="18887" y="13555"/>
                  <a:pt x="18703" y="13450"/>
                </a:cubicBezTo>
                <a:cubicBezTo>
                  <a:pt x="18889" y="13377"/>
                  <a:pt x="19086" y="13294"/>
                  <a:pt x="19272" y="13222"/>
                </a:cubicBezTo>
                <a:cubicBezTo>
                  <a:pt x="19148" y="13170"/>
                  <a:pt x="19034" y="13118"/>
                  <a:pt x="18910" y="13056"/>
                </a:cubicBezTo>
                <a:cubicBezTo>
                  <a:pt x="19014" y="13025"/>
                  <a:pt x="19117" y="12983"/>
                  <a:pt x="19231" y="12942"/>
                </a:cubicBezTo>
                <a:cubicBezTo>
                  <a:pt x="19076" y="12849"/>
                  <a:pt x="18931" y="12745"/>
                  <a:pt x="18786" y="12642"/>
                </a:cubicBezTo>
                <a:lnTo>
                  <a:pt x="18786" y="12642"/>
                </a:lnTo>
                <a:cubicBezTo>
                  <a:pt x="18839" y="12666"/>
                  <a:pt x="18897" y="12683"/>
                  <a:pt x="18952" y="12683"/>
                </a:cubicBezTo>
                <a:cubicBezTo>
                  <a:pt x="18992" y="12683"/>
                  <a:pt x="19030" y="12674"/>
                  <a:pt x="19065" y="12652"/>
                </a:cubicBezTo>
                <a:cubicBezTo>
                  <a:pt x="19120" y="12611"/>
                  <a:pt x="19120" y="12525"/>
                  <a:pt x="19088" y="12477"/>
                </a:cubicBezTo>
                <a:lnTo>
                  <a:pt x="19088" y="12477"/>
                </a:lnTo>
                <a:cubicBezTo>
                  <a:pt x="19136" y="12492"/>
                  <a:pt x="19188" y="12498"/>
                  <a:pt x="19241" y="12498"/>
                </a:cubicBezTo>
                <a:cubicBezTo>
                  <a:pt x="19353" y="12498"/>
                  <a:pt x="19472" y="12473"/>
                  <a:pt x="19573" y="12455"/>
                </a:cubicBezTo>
                <a:cubicBezTo>
                  <a:pt x="19645" y="12444"/>
                  <a:pt x="19718" y="12352"/>
                  <a:pt x="19656" y="12310"/>
                </a:cubicBezTo>
                <a:cubicBezTo>
                  <a:pt x="19708" y="12279"/>
                  <a:pt x="19749" y="12237"/>
                  <a:pt x="19780" y="12196"/>
                </a:cubicBezTo>
                <a:cubicBezTo>
                  <a:pt x="19739" y="12154"/>
                  <a:pt x="19687" y="12124"/>
                  <a:pt x="19635" y="12113"/>
                </a:cubicBezTo>
                <a:lnTo>
                  <a:pt x="19698" y="11989"/>
                </a:lnTo>
                <a:cubicBezTo>
                  <a:pt x="19689" y="11971"/>
                  <a:pt x="19673" y="11965"/>
                  <a:pt x="19654" y="11965"/>
                </a:cubicBezTo>
                <a:cubicBezTo>
                  <a:pt x="19628" y="11965"/>
                  <a:pt x="19597" y="11977"/>
                  <a:pt x="19573" y="11989"/>
                </a:cubicBezTo>
                <a:cubicBezTo>
                  <a:pt x="19569" y="11990"/>
                  <a:pt x="19564" y="11990"/>
                  <a:pt x="19559" y="11990"/>
                </a:cubicBezTo>
                <a:cubicBezTo>
                  <a:pt x="19517" y="11990"/>
                  <a:pt x="19463" y="11954"/>
                  <a:pt x="19500" y="11926"/>
                </a:cubicBezTo>
                <a:lnTo>
                  <a:pt x="19500" y="11926"/>
                </a:lnTo>
                <a:cubicBezTo>
                  <a:pt x="19397" y="11958"/>
                  <a:pt x="19314" y="12009"/>
                  <a:pt x="19242" y="12092"/>
                </a:cubicBezTo>
                <a:cubicBezTo>
                  <a:pt x="19200" y="12134"/>
                  <a:pt x="19148" y="12196"/>
                  <a:pt x="19086" y="12196"/>
                </a:cubicBezTo>
                <a:cubicBezTo>
                  <a:pt x="19083" y="12196"/>
                  <a:pt x="19080" y="12197"/>
                  <a:pt x="19077" y="12197"/>
                </a:cubicBezTo>
                <a:cubicBezTo>
                  <a:pt x="19018" y="12197"/>
                  <a:pt x="18965" y="12101"/>
                  <a:pt x="19024" y="12071"/>
                </a:cubicBezTo>
                <a:cubicBezTo>
                  <a:pt x="18972" y="12051"/>
                  <a:pt x="18920" y="12030"/>
                  <a:pt x="18869" y="11999"/>
                </a:cubicBezTo>
                <a:cubicBezTo>
                  <a:pt x="18858" y="11926"/>
                  <a:pt x="19034" y="11896"/>
                  <a:pt x="18993" y="11823"/>
                </a:cubicBezTo>
                <a:cubicBezTo>
                  <a:pt x="18972" y="11792"/>
                  <a:pt x="18910" y="11813"/>
                  <a:pt x="18879" y="11781"/>
                </a:cubicBezTo>
                <a:cubicBezTo>
                  <a:pt x="18931" y="11761"/>
                  <a:pt x="18972" y="11730"/>
                  <a:pt x="19003" y="11688"/>
                </a:cubicBezTo>
                <a:cubicBezTo>
                  <a:pt x="18983" y="11663"/>
                  <a:pt x="18955" y="11655"/>
                  <a:pt x="18922" y="11655"/>
                </a:cubicBezTo>
                <a:cubicBezTo>
                  <a:pt x="18868" y="11655"/>
                  <a:pt x="18804" y="11676"/>
                  <a:pt x="18750" y="11676"/>
                </a:cubicBezTo>
                <a:cubicBezTo>
                  <a:pt x="18714" y="11676"/>
                  <a:pt x="18682" y="11666"/>
                  <a:pt x="18661" y="11636"/>
                </a:cubicBezTo>
                <a:cubicBezTo>
                  <a:pt x="18684" y="11581"/>
                  <a:pt x="18739" y="11561"/>
                  <a:pt x="18802" y="11561"/>
                </a:cubicBezTo>
                <a:cubicBezTo>
                  <a:pt x="18858" y="11561"/>
                  <a:pt x="18919" y="11576"/>
                  <a:pt x="18972" y="11595"/>
                </a:cubicBezTo>
                <a:cubicBezTo>
                  <a:pt x="18972" y="11564"/>
                  <a:pt x="18982" y="11533"/>
                  <a:pt x="18993" y="11512"/>
                </a:cubicBezTo>
                <a:cubicBezTo>
                  <a:pt x="19065" y="11543"/>
                  <a:pt x="19138" y="11585"/>
                  <a:pt x="19210" y="11616"/>
                </a:cubicBezTo>
                <a:cubicBezTo>
                  <a:pt x="19242" y="11574"/>
                  <a:pt x="19252" y="11533"/>
                  <a:pt x="19252" y="11491"/>
                </a:cubicBezTo>
                <a:cubicBezTo>
                  <a:pt x="19345" y="11533"/>
                  <a:pt x="19438" y="11564"/>
                  <a:pt x="19542" y="11574"/>
                </a:cubicBezTo>
                <a:cubicBezTo>
                  <a:pt x="19532" y="11491"/>
                  <a:pt x="19511" y="11419"/>
                  <a:pt x="19470" y="11346"/>
                </a:cubicBezTo>
                <a:lnTo>
                  <a:pt x="19770" y="11346"/>
                </a:lnTo>
                <a:cubicBezTo>
                  <a:pt x="19677" y="11274"/>
                  <a:pt x="19562" y="11212"/>
                  <a:pt x="19449" y="11170"/>
                </a:cubicBezTo>
                <a:cubicBezTo>
                  <a:pt x="19480" y="11150"/>
                  <a:pt x="19500" y="11129"/>
                  <a:pt x="19511" y="11108"/>
                </a:cubicBezTo>
                <a:cubicBezTo>
                  <a:pt x="19496" y="11106"/>
                  <a:pt x="19481" y="11104"/>
                  <a:pt x="19467" y="11104"/>
                </a:cubicBezTo>
                <a:cubicBezTo>
                  <a:pt x="19420" y="11104"/>
                  <a:pt x="19377" y="11118"/>
                  <a:pt x="19345" y="11150"/>
                </a:cubicBezTo>
                <a:cubicBezTo>
                  <a:pt x="19355" y="11108"/>
                  <a:pt x="19376" y="11067"/>
                  <a:pt x="19397" y="11035"/>
                </a:cubicBezTo>
                <a:cubicBezTo>
                  <a:pt x="19304" y="11035"/>
                  <a:pt x="19221" y="11088"/>
                  <a:pt x="19159" y="11150"/>
                </a:cubicBezTo>
                <a:cubicBezTo>
                  <a:pt x="19148" y="11118"/>
                  <a:pt x="19148" y="11077"/>
                  <a:pt x="19159" y="11046"/>
                </a:cubicBezTo>
                <a:lnTo>
                  <a:pt x="19159" y="11046"/>
                </a:lnTo>
                <a:cubicBezTo>
                  <a:pt x="18972" y="11056"/>
                  <a:pt x="18899" y="11346"/>
                  <a:pt x="18713" y="11346"/>
                </a:cubicBezTo>
                <a:cubicBezTo>
                  <a:pt x="18671" y="11263"/>
                  <a:pt x="18703" y="11160"/>
                  <a:pt x="18775" y="11097"/>
                </a:cubicBezTo>
                <a:cubicBezTo>
                  <a:pt x="18807" y="11077"/>
                  <a:pt x="18848" y="11067"/>
                  <a:pt x="18879" y="11035"/>
                </a:cubicBezTo>
                <a:cubicBezTo>
                  <a:pt x="18910" y="11005"/>
                  <a:pt x="18931" y="10963"/>
                  <a:pt x="18899" y="10922"/>
                </a:cubicBezTo>
                <a:lnTo>
                  <a:pt x="18899" y="10922"/>
                </a:lnTo>
                <a:cubicBezTo>
                  <a:pt x="18972" y="10952"/>
                  <a:pt x="19044" y="10963"/>
                  <a:pt x="19117" y="10963"/>
                </a:cubicBezTo>
                <a:cubicBezTo>
                  <a:pt x="19108" y="10909"/>
                  <a:pt x="19161" y="10856"/>
                  <a:pt x="19209" y="10856"/>
                </a:cubicBezTo>
                <a:cubicBezTo>
                  <a:pt x="19217" y="10856"/>
                  <a:pt x="19224" y="10857"/>
                  <a:pt x="19231" y="10860"/>
                </a:cubicBezTo>
                <a:cubicBezTo>
                  <a:pt x="19252" y="10870"/>
                  <a:pt x="19272" y="10880"/>
                  <a:pt x="19293" y="10880"/>
                </a:cubicBezTo>
                <a:cubicBezTo>
                  <a:pt x="19325" y="10870"/>
                  <a:pt x="19314" y="10818"/>
                  <a:pt x="19293" y="10797"/>
                </a:cubicBezTo>
                <a:cubicBezTo>
                  <a:pt x="19262" y="10777"/>
                  <a:pt x="19231" y="10756"/>
                  <a:pt x="19231" y="10724"/>
                </a:cubicBezTo>
                <a:cubicBezTo>
                  <a:pt x="19293" y="10715"/>
                  <a:pt x="19355" y="10715"/>
                  <a:pt x="19417" y="10704"/>
                </a:cubicBezTo>
                <a:cubicBezTo>
                  <a:pt x="19407" y="10642"/>
                  <a:pt x="19355" y="10600"/>
                  <a:pt x="19304" y="10579"/>
                </a:cubicBezTo>
                <a:cubicBezTo>
                  <a:pt x="19252" y="10559"/>
                  <a:pt x="19189" y="10559"/>
                  <a:pt x="19127" y="10559"/>
                </a:cubicBezTo>
                <a:cubicBezTo>
                  <a:pt x="19189" y="10528"/>
                  <a:pt x="19231" y="10466"/>
                  <a:pt x="19252" y="10393"/>
                </a:cubicBezTo>
                <a:lnTo>
                  <a:pt x="19252" y="10393"/>
                </a:lnTo>
                <a:cubicBezTo>
                  <a:pt x="19169" y="10414"/>
                  <a:pt x="19097" y="10424"/>
                  <a:pt x="19014" y="10445"/>
                </a:cubicBezTo>
                <a:cubicBezTo>
                  <a:pt x="19065" y="10393"/>
                  <a:pt x="19107" y="10331"/>
                  <a:pt x="19117" y="10259"/>
                </a:cubicBezTo>
                <a:lnTo>
                  <a:pt x="19117" y="10259"/>
                </a:lnTo>
                <a:cubicBezTo>
                  <a:pt x="19024" y="10279"/>
                  <a:pt x="18931" y="10331"/>
                  <a:pt x="18869" y="10404"/>
                </a:cubicBezTo>
                <a:cubicBezTo>
                  <a:pt x="18869" y="10351"/>
                  <a:pt x="18879" y="10300"/>
                  <a:pt x="18879" y="10259"/>
                </a:cubicBezTo>
                <a:lnTo>
                  <a:pt x="18879" y="10259"/>
                </a:lnTo>
                <a:cubicBezTo>
                  <a:pt x="18828" y="10360"/>
                  <a:pt x="18768" y="10530"/>
                  <a:pt x="18659" y="10586"/>
                </a:cubicBezTo>
                <a:lnTo>
                  <a:pt x="18659" y="10586"/>
                </a:lnTo>
                <a:cubicBezTo>
                  <a:pt x="18642" y="10546"/>
                  <a:pt x="18651" y="10226"/>
                  <a:pt x="18651" y="10196"/>
                </a:cubicBezTo>
                <a:cubicBezTo>
                  <a:pt x="18630" y="9916"/>
                  <a:pt x="18599" y="9637"/>
                  <a:pt x="18579" y="9368"/>
                </a:cubicBezTo>
                <a:cubicBezTo>
                  <a:pt x="18547" y="9077"/>
                  <a:pt x="18516" y="8797"/>
                  <a:pt x="18485" y="8507"/>
                </a:cubicBezTo>
                <a:cubicBezTo>
                  <a:pt x="18475" y="8394"/>
                  <a:pt x="18393" y="8149"/>
                  <a:pt x="18433" y="8044"/>
                </a:cubicBezTo>
                <a:lnTo>
                  <a:pt x="18433" y="8044"/>
                </a:lnTo>
                <a:cubicBezTo>
                  <a:pt x="18381" y="8177"/>
                  <a:pt x="18381" y="8332"/>
                  <a:pt x="18371" y="8486"/>
                </a:cubicBezTo>
                <a:cubicBezTo>
                  <a:pt x="18361" y="9232"/>
                  <a:pt x="18371" y="9989"/>
                  <a:pt x="18330" y="10735"/>
                </a:cubicBezTo>
                <a:cubicBezTo>
                  <a:pt x="18268" y="10621"/>
                  <a:pt x="18195" y="10528"/>
                  <a:pt x="18112" y="10434"/>
                </a:cubicBezTo>
                <a:cubicBezTo>
                  <a:pt x="18102" y="10466"/>
                  <a:pt x="18102" y="10487"/>
                  <a:pt x="18091" y="10517"/>
                </a:cubicBezTo>
                <a:cubicBezTo>
                  <a:pt x="18029" y="10466"/>
                  <a:pt x="17967" y="10424"/>
                  <a:pt x="17905" y="10383"/>
                </a:cubicBezTo>
                <a:lnTo>
                  <a:pt x="17905" y="10383"/>
                </a:lnTo>
                <a:cubicBezTo>
                  <a:pt x="17915" y="10414"/>
                  <a:pt x="17936" y="10455"/>
                  <a:pt x="17946" y="10497"/>
                </a:cubicBezTo>
                <a:cubicBezTo>
                  <a:pt x="17917" y="10482"/>
                  <a:pt x="17882" y="10475"/>
                  <a:pt x="17846" y="10475"/>
                </a:cubicBezTo>
                <a:cubicBezTo>
                  <a:pt x="17805" y="10475"/>
                  <a:pt x="17762" y="10485"/>
                  <a:pt x="17729" y="10507"/>
                </a:cubicBezTo>
                <a:cubicBezTo>
                  <a:pt x="17750" y="10549"/>
                  <a:pt x="17760" y="10579"/>
                  <a:pt x="17780" y="10621"/>
                </a:cubicBezTo>
                <a:cubicBezTo>
                  <a:pt x="17687" y="10600"/>
                  <a:pt x="17594" y="10569"/>
                  <a:pt x="17501" y="10538"/>
                </a:cubicBezTo>
                <a:lnTo>
                  <a:pt x="17501" y="10538"/>
                </a:lnTo>
                <a:cubicBezTo>
                  <a:pt x="17490" y="10611"/>
                  <a:pt x="17542" y="10673"/>
                  <a:pt x="17605" y="10704"/>
                </a:cubicBezTo>
                <a:cubicBezTo>
                  <a:pt x="17667" y="10735"/>
                  <a:pt x="17739" y="10735"/>
                  <a:pt x="17812" y="10745"/>
                </a:cubicBezTo>
                <a:cubicBezTo>
                  <a:pt x="17729" y="10777"/>
                  <a:pt x="17635" y="10797"/>
                  <a:pt x="17552" y="10797"/>
                </a:cubicBezTo>
                <a:cubicBezTo>
                  <a:pt x="17615" y="10797"/>
                  <a:pt x="17667" y="10818"/>
                  <a:pt x="17718" y="10849"/>
                </a:cubicBezTo>
                <a:cubicBezTo>
                  <a:pt x="17656" y="10880"/>
                  <a:pt x="17594" y="10901"/>
                  <a:pt x="17532" y="10932"/>
                </a:cubicBezTo>
                <a:cubicBezTo>
                  <a:pt x="17580" y="10972"/>
                  <a:pt x="17642" y="10991"/>
                  <a:pt x="17704" y="10991"/>
                </a:cubicBezTo>
                <a:cubicBezTo>
                  <a:pt x="17772" y="10991"/>
                  <a:pt x="17840" y="10968"/>
                  <a:pt x="17891" y="10925"/>
                </a:cubicBezTo>
                <a:lnTo>
                  <a:pt x="17891" y="10925"/>
                </a:lnTo>
                <a:cubicBezTo>
                  <a:pt x="17879" y="10949"/>
                  <a:pt x="17878" y="10979"/>
                  <a:pt x="17884" y="11005"/>
                </a:cubicBezTo>
                <a:cubicBezTo>
                  <a:pt x="17998" y="10973"/>
                  <a:pt x="18102" y="10952"/>
                  <a:pt x="18206" y="10922"/>
                </a:cubicBezTo>
                <a:lnTo>
                  <a:pt x="18206" y="10922"/>
                </a:lnTo>
                <a:cubicBezTo>
                  <a:pt x="18174" y="10952"/>
                  <a:pt x="18153" y="11005"/>
                  <a:pt x="18164" y="11056"/>
                </a:cubicBezTo>
                <a:cubicBezTo>
                  <a:pt x="18185" y="11056"/>
                  <a:pt x="18215" y="11056"/>
                  <a:pt x="18236" y="11035"/>
                </a:cubicBezTo>
                <a:lnTo>
                  <a:pt x="18236" y="11035"/>
                </a:lnTo>
                <a:cubicBezTo>
                  <a:pt x="18226" y="11191"/>
                  <a:pt x="18215" y="11336"/>
                  <a:pt x="18174" y="11491"/>
                </a:cubicBezTo>
                <a:cubicBezTo>
                  <a:pt x="18050" y="11408"/>
                  <a:pt x="17915" y="11346"/>
                  <a:pt x="17770" y="11295"/>
                </a:cubicBezTo>
                <a:lnTo>
                  <a:pt x="17770" y="11295"/>
                </a:lnTo>
                <a:cubicBezTo>
                  <a:pt x="17812" y="11325"/>
                  <a:pt x="17842" y="11367"/>
                  <a:pt x="17884" y="11408"/>
                </a:cubicBezTo>
                <a:cubicBezTo>
                  <a:pt x="17812" y="11408"/>
                  <a:pt x="17739" y="11419"/>
                  <a:pt x="17677" y="11419"/>
                </a:cubicBezTo>
                <a:cubicBezTo>
                  <a:pt x="17697" y="11461"/>
                  <a:pt x="17729" y="11502"/>
                  <a:pt x="17750" y="11543"/>
                </a:cubicBezTo>
                <a:cubicBezTo>
                  <a:pt x="17708" y="11543"/>
                  <a:pt x="17656" y="11553"/>
                  <a:pt x="17625" y="11574"/>
                </a:cubicBezTo>
                <a:cubicBezTo>
                  <a:pt x="17594" y="11606"/>
                  <a:pt x="17573" y="11657"/>
                  <a:pt x="17605" y="11688"/>
                </a:cubicBezTo>
                <a:cubicBezTo>
                  <a:pt x="17618" y="11708"/>
                  <a:pt x="17639" y="11715"/>
                  <a:pt x="17664" y="11715"/>
                </a:cubicBezTo>
                <a:cubicBezTo>
                  <a:pt x="17678" y="11715"/>
                  <a:pt x="17693" y="11713"/>
                  <a:pt x="17708" y="11709"/>
                </a:cubicBezTo>
                <a:cubicBezTo>
                  <a:pt x="17791" y="11698"/>
                  <a:pt x="17884" y="11668"/>
                  <a:pt x="17957" y="11626"/>
                </a:cubicBezTo>
                <a:lnTo>
                  <a:pt x="17957" y="11626"/>
                </a:lnTo>
                <a:cubicBezTo>
                  <a:pt x="17905" y="11688"/>
                  <a:pt x="17863" y="11740"/>
                  <a:pt x="17812" y="11792"/>
                </a:cubicBezTo>
                <a:cubicBezTo>
                  <a:pt x="17915" y="11792"/>
                  <a:pt x="18019" y="11802"/>
                  <a:pt x="18123" y="11823"/>
                </a:cubicBezTo>
                <a:cubicBezTo>
                  <a:pt x="18070" y="11885"/>
                  <a:pt x="17998" y="11926"/>
                  <a:pt x="17915" y="11937"/>
                </a:cubicBezTo>
                <a:cubicBezTo>
                  <a:pt x="17978" y="11979"/>
                  <a:pt x="18029" y="12020"/>
                  <a:pt x="18091" y="12061"/>
                </a:cubicBezTo>
                <a:cubicBezTo>
                  <a:pt x="18008" y="12082"/>
                  <a:pt x="17978" y="12217"/>
                  <a:pt x="18040" y="12269"/>
                </a:cubicBezTo>
                <a:cubicBezTo>
                  <a:pt x="18050" y="12269"/>
                  <a:pt x="18019" y="12683"/>
                  <a:pt x="17998" y="12714"/>
                </a:cubicBezTo>
                <a:cubicBezTo>
                  <a:pt x="17981" y="12748"/>
                  <a:pt x="17943" y="12782"/>
                  <a:pt x="17908" y="12782"/>
                </a:cubicBezTo>
                <a:cubicBezTo>
                  <a:pt x="17899" y="12782"/>
                  <a:pt x="17892" y="12780"/>
                  <a:pt x="17884" y="12776"/>
                </a:cubicBezTo>
                <a:cubicBezTo>
                  <a:pt x="17833" y="12745"/>
                  <a:pt x="17884" y="12642"/>
                  <a:pt x="17833" y="12590"/>
                </a:cubicBezTo>
                <a:cubicBezTo>
                  <a:pt x="17791" y="12600"/>
                  <a:pt x="17760" y="12631"/>
                  <a:pt x="17739" y="12672"/>
                </a:cubicBezTo>
                <a:cubicBezTo>
                  <a:pt x="17729" y="12610"/>
                  <a:pt x="17697" y="12559"/>
                  <a:pt x="17646" y="12527"/>
                </a:cubicBezTo>
                <a:cubicBezTo>
                  <a:pt x="17605" y="12600"/>
                  <a:pt x="17573" y="12672"/>
                  <a:pt x="17573" y="12755"/>
                </a:cubicBezTo>
                <a:lnTo>
                  <a:pt x="17449" y="12631"/>
                </a:lnTo>
                <a:lnTo>
                  <a:pt x="17449" y="12631"/>
                </a:lnTo>
                <a:cubicBezTo>
                  <a:pt x="17460" y="12735"/>
                  <a:pt x="17377" y="12838"/>
                  <a:pt x="17283" y="12859"/>
                </a:cubicBezTo>
                <a:cubicBezTo>
                  <a:pt x="17270" y="12863"/>
                  <a:pt x="17255" y="12866"/>
                  <a:pt x="17241" y="12866"/>
                </a:cubicBezTo>
                <a:cubicBezTo>
                  <a:pt x="17221" y="12866"/>
                  <a:pt x="17202" y="12861"/>
                  <a:pt x="17190" y="12849"/>
                </a:cubicBezTo>
                <a:cubicBezTo>
                  <a:pt x="17159" y="12828"/>
                  <a:pt x="17149" y="12787"/>
                  <a:pt x="17169" y="12766"/>
                </a:cubicBezTo>
                <a:cubicBezTo>
                  <a:pt x="17179" y="12745"/>
                  <a:pt x="17200" y="12745"/>
                  <a:pt x="17221" y="12725"/>
                </a:cubicBezTo>
                <a:cubicBezTo>
                  <a:pt x="17242" y="12714"/>
                  <a:pt x="17242" y="12683"/>
                  <a:pt x="17232" y="12672"/>
                </a:cubicBezTo>
                <a:lnTo>
                  <a:pt x="17200" y="12672"/>
                </a:lnTo>
                <a:cubicBezTo>
                  <a:pt x="17169" y="12683"/>
                  <a:pt x="17138" y="12683"/>
                  <a:pt x="17107" y="12683"/>
                </a:cubicBezTo>
                <a:cubicBezTo>
                  <a:pt x="17138" y="12662"/>
                  <a:pt x="17169" y="12631"/>
                  <a:pt x="17190" y="12590"/>
                </a:cubicBezTo>
                <a:cubicBezTo>
                  <a:pt x="17211" y="12548"/>
                  <a:pt x="17221" y="12497"/>
                  <a:pt x="17190" y="12455"/>
                </a:cubicBezTo>
                <a:cubicBezTo>
                  <a:pt x="17138" y="12476"/>
                  <a:pt x="17087" y="12497"/>
                  <a:pt x="17055" y="12538"/>
                </a:cubicBezTo>
                <a:cubicBezTo>
                  <a:pt x="17076" y="12465"/>
                  <a:pt x="17055" y="12382"/>
                  <a:pt x="17014" y="12320"/>
                </a:cubicBezTo>
                <a:cubicBezTo>
                  <a:pt x="16972" y="12424"/>
                  <a:pt x="16900" y="12507"/>
                  <a:pt x="16806" y="12559"/>
                </a:cubicBezTo>
                <a:cubicBezTo>
                  <a:pt x="16776" y="12527"/>
                  <a:pt x="16796" y="12465"/>
                  <a:pt x="16827" y="12424"/>
                </a:cubicBezTo>
                <a:cubicBezTo>
                  <a:pt x="16859" y="12382"/>
                  <a:pt x="16889" y="12331"/>
                  <a:pt x="16869" y="12289"/>
                </a:cubicBezTo>
                <a:lnTo>
                  <a:pt x="16869" y="12289"/>
                </a:lnTo>
                <a:cubicBezTo>
                  <a:pt x="16796" y="12299"/>
                  <a:pt x="16723" y="12341"/>
                  <a:pt x="16661" y="12382"/>
                </a:cubicBezTo>
                <a:cubicBezTo>
                  <a:pt x="16641" y="12248"/>
                  <a:pt x="16776" y="12154"/>
                  <a:pt x="16838" y="12030"/>
                </a:cubicBezTo>
                <a:cubicBezTo>
                  <a:pt x="16838" y="12009"/>
                  <a:pt x="16848" y="11989"/>
                  <a:pt x="16838" y="11979"/>
                </a:cubicBezTo>
                <a:cubicBezTo>
                  <a:pt x="16827" y="11937"/>
                  <a:pt x="16578" y="11761"/>
                  <a:pt x="16589" y="11751"/>
                </a:cubicBezTo>
                <a:cubicBezTo>
                  <a:pt x="16983" y="11419"/>
                  <a:pt x="17169" y="10901"/>
                  <a:pt x="17335" y="10424"/>
                </a:cubicBezTo>
                <a:lnTo>
                  <a:pt x="17335" y="10424"/>
                </a:lnTo>
                <a:cubicBezTo>
                  <a:pt x="17199" y="10512"/>
                  <a:pt x="17068" y="10594"/>
                  <a:pt x="16935" y="10680"/>
                </a:cubicBezTo>
                <a:lnTo>
                  <a:pt x="16935" y="10680"/>
                </a:lnTo>
                <a:cubicBezTo>
                  <a:pt x="16939" y="10650"/>
                  <a:pt x="16933" y="10620"/>
                  <a:pt x="16910" y="10600"/>
                </a:cubicBezTo>
                <a:cubicBezTo>
                  <a:pt x="16881" y="10575"/>
                  <a:pt x="16845" y="10565"/>
                  <a:pt x="16806" y="10565"/>
                </a:cubicBezTo>
                <a:cubicBezTo>
                  <a:pt x="16749" y="10565"/>
                  <a:pt x="16686" y="10586"/>
                  <a:pt x="16631" y="10611"/>
                </a:cubicBezTo>
                <a:cubicBezTo>
                  <a:pt x="16964" y="10435"/>
                  <a:pt x="17241" y="10156"/>
                  <a:pt x="17411" y="9820"/>
                </a:cubicBezTo>
                <a:lnTo>
                  <a:pt x="17411" y="9820"/>
                </a:lnTo>
                <a:cubicBezTo>
                  <a:pt x="17391" y="9837"/>
                  <a:pt x="17365" y="9846"/>
                  <a:pt x="17338" y="9846"/>
                </a:cubicBezTo>
                <a:cubicBezTo>
                  <a:pt x="17315" y="9846"/>
                  <a:pt x="17292" y="9839"/>
                  <a:pt x="17273" y="9823"/>
                </a:cubicBezTo>
                <a:cubicBezTo>
                  <a:pt x="17221" y="9771"/>
                  <a:pt x="17242" y="9678"/>
                  <a:pt x="17304" y="9637"/>
                </a:cubicBezTo>
                <a:lnTo>
                  <a:pt x="17304" y="9637"/>
                </a:lnTo>
                <a:cubicBezTo>
                  <a:pt x="17034" y="9761"/>
                  <a:pt x="16765" y="9875"/>
                  <a:pt x="16495" y="9989"/>
                </a:cubicBezTo>
                <a:cubicBezTo>
                  <a:pt x="16465" y="9844"/>
                  <a:pt x="16371" y="9720"/>
                  <a:pt x="16237" y="9637"/>
                </a:cubicBezTo>
                <a:cubicBezTo>
                  <a:pt x="16258" y="9119"/>
                  <a:pt x="16247" y="8539"/>
                  <a:pt x="16258" y="8021"/>
                </a:cubicBezTo>
                <a:cubicBezTo>
                  <a:pt x="16403" y="8083"/>
                  <a:pt x="16568" y="8113"/>
                  <a:pt x="16734" y="8113"/>
                </a:cubicBezTo>
                <a:cubicBezTo>
                  <a:pt x="16656" y="8085"/>
                  <a:pt x="16679" y="7946"/>
                  <a:pt x="16759" y="7946"/>
                </a:cubicBezTo>
                <a:cubicBezTo>
                  <a:pt x="16764" y="7946"/>
                  <a:pt x="16770" y="7946"/>
                  <a:pt x="16776" y="7948"/>
                </a:cubicBezTo>
                <a:cubicBezTo>
                  <a:pt x="16651" y="7720"/>
                  <a:pt x="16392" y="7575"/>
                  <a:pt x="16133" y="7575"/>
                </a:cubicBezTo>
                <a:cubicBezTo>
                  <a:pt x="16288" y="7367"/>
                  <a:pt x="16548" y="7222"/>
                  <a:pt x="16806" y="7192"/>
                </a:cubicBezTo>
                <a:cubicBezTo>
                  <a:pt x="16801" y="7099"/>
                  <a:pt x="16711" y="7053"/>
                  <a:pt x="16621" y="7053"/>
                </a:cubicBezTo>
                <a:cubicBezTo>
                  <a:pt x="16540" y="7053"/>
                  <a:pt x="16459" y="7092"/>
                  <a:pt x="16444" y="7171"/>
                </a:cubicBezTo>
                <a:cubicBezTo>
                  <a:pt x="16350" y="6984"/>
                  <a:pt x="16258" y="6798"/>
                  <a:pt x="16164" y="6621"/>
                </a:cubicBezTo>
                <a:cubicBezTo>
                  <a:pt x="16413" y="6621"/>
                  <a:pt x="16672" y="6528"/>
                  <a:pt x="16859" y="6373"/>
                </a:cubicBezTo>
                <a:cubicBezTo>
                  <a:pt x="16710" y="6323"/>
                  <a:pt x="16555" y="6300"/>
                  <a:pt x="16398" y="6300"/>
                </a:cubicBezTo>
                <a:cubicBezTo>
                  <a:pt x="16292" y="6300"/>
                  <a:pt x="16186" y="6310"/>
                  <a:pt x="16081" y="6331"/>
                </a:cubicBezTo>
                <a:cubicBezTo>
                  <a:pt x="16175" y="6310"/>
                  <a:pt x="15988" y="4549"/>
                  <a:pt x="15957" y="4404"/>
                </a:cubicBezTo>
                <a:cubicBezTo>
                  <a:pt x="15885" y="5150"/>
                  <a:pt x="15915" y="5917"/>
                  <a:pt x="15885" y="6663"/>
                </a:cubicBezTo>
                <a:cubicBezTo>
                  <a:pt x="15874" y="6663"/>
                  <a:pt x="15864" y="6664"/>
                  <a:pt x="15854" y="6664"/>
                </a:cubicBezTo>
                <a:cubicBezTo>
                  <a:pt x="15688" y="6664"/>
                  <a:pt x="15526" y="6583"/>
                  <a:pt x="15429" y="6456"/>
                </a:cubicBezTo>
                <a:lnTo>
                  <a:pt x="15429" y="6456"/>
                </a:lnTo>
                <a:cubicBezTo>
                  <a:pt x="15522" y="6725"/>
                  <a:pt x="15687" y="6974"/>
                  <a:pt x="15905" y="7171"/>
                </a:cubicBezTo>
                <a:cubicBezTo>
                  <a:pt x="15864" y="7284"/>
                  <a:pt x="15822" y="7399"/>
                  <a:pt x="15770" y="7502"/>
                </a:cubicBezTo>
                <a:cubicBezTo>
                  <a:pt x="15615" y="7502"/>
                  <a:pt x="15470" y="7409"/>
                  <a:pt x="15408" y="7264"/>
                </a:cubicBezTo>
                <a:cubicBezTo>
                  <a:pt x="15263" y="7326"/>
                  <a:pt x="15190" y="7512"/>
                  <a:pt x="15263" y="7648"/>
                </a:cubicBezTo>
                <a:cubicBezTo>
                  <a:pt x="15470" y="7657"/>
                  <a:pt x="15657" y="7751"/>
                  <a:pt x="15791" y="7896"/>
                </a:cubicBezTo>
                <a:cubicBezTo>
                  <a:pt x="15740" y="8021"/>
                  <a:pt x="15698" y="8145"/>
                  <a:pt x="15646" y="8269"/>
                </a:cubicBezTo>
                <a:cubicBezTo>
                  <a:pt x="15542" y="8238"/>
                  <a:pt x="15449" y="8207"/>
                  <a:pt x="15346" y="8176"/>
                </a:cubicBezTo>
                <a:lnTo>
                  <a:pt x="15346" y="8176"/>
                </a:lnTo>
                <a:cubicBezTo>
                  <a:pt x="15708" y="8476"/>
                  <a:pt x="15853" y="9004"/>
                  <a:pt x="15698" y="9440"/>
                </a:cubicBezTo>
                <a:cubicBezTo>
                  <a:pt x="15522" y="9357"/>
                  <a:pt x="15418" y="9160"/>
                  <a:pt x="15449" y="8984"/>
                </a:cubicBezTo>
                <a:lnTo>
                  <a:pt x="15139" y="8953"/>
                </a:lnTo>
                <a:lnTo>
                  <a:pt x="15139" y="8953"/>
                </a:lnTo>
                <a:cubicBezTo>
                  <a:pt x="15201" y="9077"/>
                  <a:pt x="15263" y="9202"/>
                  <a:pt x="15335" y="9326"/>
                </a:cubicBezTo>
                <a:cubicBezTo>
                  <a:pt x="15231" y="9305"/>
                  <a:pt x="15128" y="9285"/>
                  <a:pt x="15024" y="9274"/>
                </a:cubicBezTo>
                <a:lnTo>
                  <a:pt x="15024" y="9274"/>
                </a:lnTo>
                <a:cubicBezTo>
                  <a:pt x="15097" y="9502"/>
                  <a:pt x="15169" y="9730"/>
                  <a:pt x="15242" y="9948"/>
                </a:cubicBezTo>
                <a:cubicBezTo>
                  <a:pt x="14962" y="9875"/>
                  <a:pt x="14672" y="9803"/>
                  <a:pt x="14393" y="9730"/>
                </a:cubicBezTo>
                <a:lnTo>
                  <a:pt x="14393" y="9730"/>
                </a:lnTo>
                <a:cubicBezTo>
                  <a:pt x="14651" y="9948"/>
                  <a:pt x="14911" y="10155"/>
                  <a:pt x="15169" y="10372"/>
                </a:cubicBezTo>
                <a:cubicBezTo>
                  <a:pt x="14941" y="10414"/>
                  <a:pt x="14703" y="10455"/>
                  <a:pt x="14465" y="10507"/>
                </a:cubicBezTo>
                <a:cubicBezTo>
                  <a:pt x="14513" y="10548"/>
                  <a:pt x="14556" y="10594"/>
                  <a:pt x="14598" y="10638"/>
                </a:cubicBezTo>
                <a:lnTo>
                  <a:pt x="14598" y="10638"/>
                </a:lnTo>
                <a:cubicBezTo>
                  <a:pt x="14533" y="10576"/>
                  <a:pt x="14457" y="10527"/>
                  <a:pt x="14371" y="10527"/>
                </a:cubicBezTo>
                <a:cubicBezTo>
                  <a:pt x="14364" y="10527"/>
                  <a:pt x="14358" y="10527"/>
                  <a:pt x="14351" y="10528"/>
                </a:cubicBezTo>
                <a:cubicBezTo>
                  <a:pt x="14227" y="10528"/>
                  <a:pt x="14112" y="10683"/>
                  <a:pt x="14195" y="10777"/>
                </a:cubicBezTo>
                <a:cubicBezTo>
                  <a:pt x="14082" y="10735"/>
                  <a:pt x="13967" y="10694"/>
                  <a:pt x="13843" y="10652"/>
                </a:cubicBezTo>
                <a:lnTo>
                  <a:pt x="13843" y="10652"/>
                </a:lnTo>
                <a:cubicBezTo>
                  <a:pt x="13988" y="10715"/>
                  <a:pt x="14029" y="10942"/>
                  <a:pt x="13916" y="11046"/>
                </a:cubicBezTo>
                <a:cubicBezTo>
                  <a:pt x="14037" y="11090"/>
                  <a:pt x="14162" y="11112"/>
                  <a:pt x="14289" y="11112"/>
                </a:cubicBezTo>
                <a:cubicBezTo>
                  <a:pt x="14349" y="11112"/>
                  <a:pt x="14409" y="11107"/>
                  <a:pt x="14470" y="11098"/>
                </a:cubicBezTo>
                <a:lnTo>
                  <a:pt x="14470" y="11098"/>
                </a:lnTo>
                <a:cubicBezTo>
                  <a:pt x="14448" y="11133"/>
                  <a:pt x="14437" y="11185"/>
                  <a:pt x="14485" y="11201"/>
                </a:cubicBezTo>
                <a:cubicBezTo>
                  <a:pt x="14507" y="11212"/>
                  <a:pt x="14529" y="11216"/>
                  <a:pt x="14552" y="11216"/>
                </a:cubicBezTo>
                <a:cubicBezTo>
                  <a:pt x="14604" y="11216"/>
                  <a:pt x="14658" y="11197"/>
                  <a:pt x="14713" y="11197"/>
                </a:cubicBezTo>
                <a:cubicBezTo>
                  <a:pt x="14727" y="11197"/>
                  <a:pt x="14741" y="11198"/>
                  <a:pt x="14755" y="11201"/>
                </a:cubicBezTo>
                <a:cubicBezTo>
                  <a:pt x="14801" y="11211"/>
                  <a:pt x="14817" y="11261"/>
                  <a:pt x="14813" y="11302"/>
                </a:cubicBezTo>
                <a:lnTo>
                  <a:pt x="14813" y="11302"/>
                </a:lnTo>
                <a:cubicBezTo>
                  <a:pt x="14931" y="11216"/>
                  <a:pt x="15054" y="11136"/>
                  <a:pt x="15169" y="11056"/>
                </a:cubicBezTo>
                <a:lnTo>
                  <a:pt x="15169" y="11056"/>
                </a:lnTo>
                <a:cubicBezTo>
                  <a:pt x="15128" y="11180"/>
                  <a:pt x="15211" y="11346"/>
                  <a:pt x="15346" y="11378"/>
                </a:cubicBezTo>
                <a:cubicBezTo>
                  <a:pt x="15056" y="11491"/>
                  <a:pt x="14807" y="11688"/>
                  <a:pt x="14641" y="11947"/>
                </a:cubicBezTo>
                <a:lnTo>
                  <a:pt x="14393" y="11854"/>
                </a:lnTo>
                <a:lnTo>
                  <a:pt x="14393" y="11854"/>
                </a:lnTo>
                <a:cubicBezTo>
                  <a:pt x="14474" y="11911"/>
                  <a:pt x="14370" y="12044"/>
                  <a:pt x="14287" y="12044"/>
                </a:cubicBezTo>
                <a:cubicBezTo>
                  <a:pt x="14264" y="12044"/>
                  <a:pt x="14242" y="12034"/>
                  <a:pt x="14227" y="12009"/>
                </a:cubicBezTo>
                <a:lnTo>
                  <a:pt x="14227" y="12009"/>
                </a:lnTo>
                <a:cubicBezTo>
                  <a:pt x="14299" y="12217"/>
                  <a:pt x="14465" y="12393"/>
                  <a:pt x="14672" y="12486"/>
                </a:cubicBezTo>
                <a:cubicBezTo>
                  <a:pt x="14455" y="12548"/>
                  <a:pt x="14423" y="12911"/>
                  <a:pt x="14620" y="13015"/>
                </a:cubicBezTo>
                <a:cubicBezTo>
                  <a:pt x="14455" y="13025"/>
                  <a:pt x="14289" y="13128"/>
                  <a:pt x="14206" y="13284"/>
                </a:cubicBezTo>
                <a:cubicBezTo>
                  <a:pt x="14071" y="13211"/>
                  <a:pt x="13926" y="13139"/>
                  <a:pt x="13792" y="13066"/>
                </a:cubicBezTo>
                <a:lnTo>
                  <a:pt x="13792" y="13066"/>
                </a:lnTo>
                <a:cubicBezTo>
                  <a:pt x="13812" y="13211"/>
                  <a:pt x="13884" y="13336"/>
                  <a:pt x="13999" y="13429"/>
                </a:cubicBezTo>
                <a:cubicBezTo>
                  <a:pt x="13802" y="13367"/>
                  <a:pt x="13594" y="13315"/>
                  <a:pt x="13398" y="13253"/>
                </a:cubicBezTo>
                <a:lnTo>
                  <a:pt x="13398" y="13253"/>
                </a:lnTo>
                <a:cubicBezTo>
                  <a:pt x="13491" y="13418"/>
                  <a:pt x="13626" y="13554"/>
                  <a:pt x="13802" y="13636"/>
                </a:cubicBezTo>
                <a:cubicBezTo>
                  <a:pt x="13667" y="13646"/>
                  <a:pt x="13532" y="13667"/>
                  <a:pt x="13398" y="13688"/>
                </a:cubicBezTo>
                <a:cubicBezTo>
                  <a:pt x="13574" y="13791"/>
                  <a:pt x="13771" y="13874"/>
                  <a:pt x="13967" y="13916"/>
                </a:cubicBezTo>
                <a:cubicBezTo>
                  <a:pt x="13874" y="13968"/>
                  <a:pt x="13781" y="14019"/>
                  <a:pt x="13688" y="14061"/>
                </a:cubicBezTo>
                <a:cubicBezTo>
                  <a:pt x="13822" y="14082"/>
                  <a:pt x="13967" y="14102"/>
                  <a:pt x="14102" y="14123"/>
                </a:cubicBezTo>
                <a:cubicBezTo>
                  <a:pt x="13967" y="14155"/>
                  <a:pt x="13854" y="14258"/>
                  <a:pt x="13822" y="14382"/>
                </a:cubicBezTo>
                <a:cubicBezTo>
                  <a:pt x="13833" y="14383"/>
                  <a:pt x="13844" y="14383"/>
                  <a:pt x="13855" y="14383"/>
                </a:cubicBezTo>
                <a:cubicBezTo>
                  <a:pt x="14004" y="14383"/>
                  <a:pt x="14157" y="14326"/>
                  <a:pt x="14272" y="14223"/>
                </a:cubicBezTo>
                <a:lnTo>
                  <a:pt x="14272" y="14223"/>
                </a:lnTo>
                <a:cubicBezTo>
                  <a:pt x="14275" y="14260"/>
                  <a:pt x="14304" y="14310"/>
                  <a:pt x="14344" y="14310"/>
                </a:cubicBezTo>
                <a:cubicBezTo>
                  <a:pt x="14346" y="14310"/>
                  <a:pt x="14349" y="14310"/>
                  <a:pt x="14351" y="14310"/>
                </a:cubicBezTo>
                <a:cubicBezTo>
                  <a:pt x="14423" y="14289"/>
                  <a:pt x="14465" y="14206"/>
                  <a:pt x="14517" y="14155"/>
                </a:cubicBezTo>
                <a:cubicBezTo>
                  <a:pt x="14543" y="14123"/>
                  <a:pt x="14587" y="14105"/>
                  <a:pt x="14626" y="14105"/>
                </a:cubicBezTo>
                <a:cubicBezTo>
                  <a:pt x="14664" y="14105"/>
                  <a:pt x="14698" y="14123"/>
                  <a:pt x="14703" y="14164"/>
                </a:cubicBezTo>
                <a:cubicBezTo>
                  <a:pt x="14610" y="14185"/>
                  <a:pt x="14610" y="14330"/>
                  <a:pt x="14683" y="14382"/>
                </a:cubicBezTo>
                <a:cubicBezTo>
                  <a:pt x="14734" y="14426"/>
                  <a:pt x="14800" y="14439"/>
                  <a:pt x="14868" y="14439"/>
                </a:cubicBezTo>
                <a:cubicBezTo>
                  <a:pt x="14896" y="14439"/>
                  <a:pt x="14925" y="14437"/>
                  <a:pt x="14952" y="14434"/>
                </a:cubicBezTo>
                <a:lnTo>
                  <a:pt x="14952" y="14434"/>
                </a:lnTo>
                <a:cubicBezTo>
                  <a:pt x="14838" y="14548"/>
                  <a:pt x="14734" y="14662"/>
                  <a:pt x="14630" y="14776"/>
                </a:cubicBezTo>
                <a:cubicBezTo>
                  <a:pt x="14668" y="14761"/>
                  <a:pt x="14710" y="14753"/>
                  <a:pt x="14750" y="14753"/>
                </a:cubicBezTo>
                <a:cubicBezTo>
                  <a:pt x="14822" y="14753"/>
                  <a:pt x="14892" y="14779"/>
                  <a:pt x="14931" y="14838"/>
                </a:cubicBezTo>
                <a:cubicBezTo>
                  <a:pt x="14976" y="14905"/>
                  <a:pt x="14951" y="15005"/>
                  <a:pt x="14891" y="15043"/>
                </a:cubicBezTo>
                <a:lnTo>
                  <a:pt x="14891" y="15043"/>
                </a:lnTo>
                <a:cubicBezTo>
                  <a:pt x="14911" y="15042"/>
                  <a:pt x="14931" y="15041"/>
                  <a:pt x="14950" y="15041"/>
                </a:cubicBezTo>
                <a:cubicBezTo>
                  <a:pt x="15353" y="15041"/>
                  <a:pt x="15752" y="15373"/>
                  <a:pt x="15770" y="15781"/>
                </a:cubicBezTo>
                <a:cubicBezTo>
                  <a:pt x="15367" y="15449"/>
                  <a:pt x="14869" y="15242"/>
                  <a:pt x="14351" y="15180"/>
                </a:cubicBezTo>
                <a:cubicBezTo>
                  <a:pt x="14340" y="15178"/>
                  <a:pt x="14329" y="15178"/>
                  <a:pt x="14318" y="15178"/>
                </a:cubicBezTo>
                <a:cubicBezTo>
                  <a:pt x="14175" y="15178"/>
                  <a:pt x="13996" y="15291"/>
                  <a:pt x="14092" y="15387"/>
                </a:cubicBezTo>
                <a:cubicBezTo>
                  <a:pt x="14004" y="15316"/>
                  <a:pt x="13890" y="15279"/>
                  <a:pt x="13776" y="15279"/>
                </a:cubicBezTo>
                <a:cubicBezTo>
                  <a:pt x="13675" y="15279"/>
                  <a:pt x="13574" y="15308"/>
                  <a:pt x="13491" y="15366"/>
                </a:cubicBezTo>
                <a:cubicBezTo>
                  <a:pt x="13477" y="15370"/>
                  <a:pt x="13464" y="15372"/>
                  <a:pt x="13452" y="15372"/>
                </a:cubicBezTo>
                <a:cubicBezTo>
                  <a:pt x="13330" y="15372"/>
                  <a:pt x="13254" y="15199"/>
                  <a:pt x="13170" y="15076"/>
                </a:cubicBezTo>
                <a:cubicBezTo>
                  <a:pt x="13134" y="15029"/>
                  <a:pt x="13070" y="15008"/>
                  <a:pt x="13009" y="15008"/>
                </a:cubicBezTo>
                <a:cubicBezTo>
                  <a:pt x="12926" y="15008"/>
                  <a:pt x="12850" y="15048"/>
                  <a:pt x="12871" y="15108"/>
                </a:cubicBezTo>
                <a:lnTo>
                  <a:pt x="12871" y="15108"/>
                </a:lnTo>
                <a:cubicBezTo>
                  <a:pt x="12789" y="14977"/>
                  <a:pt x="12672" y="14875"/>
                  <a:pt x="12537" y="14807"/>
                </a:cubicBezTo>
                <a:lnTo>
                  <a:pt x="12537" y="14807"/>
                </a:lnTo>
                <a:cubicBezTo>
                  <a:pt x="12558" y="14910"/>
                  <a:pt x="12579" y="15014"/>
                  <a:pt x="12590" y="15108"/>
                </a:cubicBezTo>
                <a:cubicBezTo>
                  <a:pt x="12455" y="14993"/>
                  <a:pt x="12309" y="14869"/>
                  <a:pt x="12164" y="14755"/>
                </a:cubicBezTo>
                <a:lnTo>
                  <a:pt x="12164" y="14755"/>
                </a:lnTo>
                <a:cubicBezTo>
                  <a:pt x="12227" y="14859"/>
                  <a:pt x="12300" y="14963"/>
                  <a:pt x="12362" y="15066"/>
                </a:cubicBezTo>
                <a:cubicBezTo>
                  <a:pt x="12154" y="14983"/>
                  <a:pt x="11947" y="14890"/>
                  <a:pt x="11740" y="14797"/>
                </a:cubicBezTo>
                <a:lnTo>
                  <a:pt x="11740" y="14797"/>
                </a:lnTo>
                <a:cubicBezTo>
                  <a:pt x="11802" y="14942"/>
                  <a:pt x="11895" y="15066"/>
                  <a:pt x="12009" y="15159"/>
                </a:cubicBezTo>
                <a:cubicBezTo>
                  <a:pt x="11882" y="15119"/>
                  <a:pt x="11746" y="15096"/>
                  <a:pt x="11613" y="15096"/>
                </a:cubicBezTo>
                <a:cubicBezTo>
                  <a:pt x="11540" y="15096"/>
                  <a:pt x="11468" y="15103"/>
                  <a:pt x="11398" y="15118"/>
                </a:cubicBezTo>
                <a:cubicBezTo>
                  <a:pt x="11584" y="15232"/>
                  <a:pt x="11791" y="15304"/>
                  <a:pt x="12009" y="15336"/>
                </a:cubicBezTo>
                <a:cubicBezTo>
                  <a:pt x="11823" y="15356"/>
                  <a:pt x="11626" y="15387"/>
                  <a:pt x="11439" y="15408"/>
                </a:cubicBezTo>
                <a:cubicBezTo>
                  <a:pt x="11616" y="15481"/>
                  <a:pt x="11750" y="15667"/>
                  <a:pt x="11740" y="15854"/>
                </a:cubicBezTo>
                <a:lnTo>
                  <a:pt x="12573" y="15607"/>
                </a:lnTo>
                <a:lnTo>
                  <a:pt x="12573" y="15607"/>
                </a:lnTo>
                <a:cubicBezTo>
                  <a:pt x="12446" y="15648"/>
                  <a:pt x="12523" y="15869"/>
                  <a:pt x="12634" y="15869"/>
                </a:cubicBezTo>
                <a:cubicBezTo>
                  <a:pt x="12649" y="15869"/>
                  <a:pt x="12666" y="15864"/>
                  <a:pt x="12682" y="15854"/>
                </a:cubicBezTo>
                <a:lnTo>
                  <a:pt x="12682" y="15854"/>
                </a:lnTo>
                <a:cubicBezTo>
                  <a:pt x="12610" y="16009"/>
                  <a:pt x="12537" y="16154"/>
                  <a:pt x="12465" y="16310"/>
                </a:cubicBezTo>
                <a:cubicBezTo>
                  <a:pt x="12838" y="16123"/>
                  <a:pt x="13242" y="16009"/>
                  <a:pt x="13647" y="15978"/>
                </a:cubicBezTo>
                <a:lnTo>
                  <a:pt x="13647" y="15978"/>
                </a:lnTo>
                <a:cubicBezTo>
                  <a:pt x="13543" y="16165"/>
                  <a:pt x="13511" y="16496"/>
                  <a:pt x="13729" y="16496"/>
                </a:cubicBezTo>
                <a:cubicBezTo>
                  <a:pt x="13624" y="16611"/>
                  <a:pt x="13467" y="16663"/>
                  <a:pt x="13314" y="16663"/>
                </a:cubicBezTo>
                <a:cubicBezTo>
                  <a:pt x="13310" y="16663"/>
                  <a:pt x="13306" y="16663"/>
                  <a:pt x="13302" y="16663"/>
                </a:cubicBezTo>
                <a:lnTo>
                  <a:pt x="13302" y="16663"/>
                </a:lnTo>
                <a:cubicBezTo>
                  <a:pt x="13425" y="16673"/>
                  <a:pt x="13538" y="16742"/>
                  <a:pt x="13615" y="16838"/>
                </a:cubicBezTo>
                <a:cubicBezTo>
                  <a:pt x="13511" y="16890"/>
                  <a:pt x="13408" y="16931"/>
                  <a:pt x="13304" y="16983"/>
                </a:cubicBezTo>
                <a:cubicBezTo>
                  <a:pt x="13615" y="16952"/>
                  <a:pt x="13916" y="16931"/>
                  <a:pt x="14216" y="16911"/>
                </a:cubicBezTo>
                <a:lnTo>
                  <a:pt x="14216" y="16911"/>
                </a:lnTo>
                <a:cubicBezTo>
                  <a:pt x="13937" y="17086"/>
                  <a:pt x="13656" y="17294"/>
                  <a:pt x="13408" y="17522"/>
                </a:cubicBezTo>
                <a:cubicBezTo>
                  <a:pt x="13263" y="17501"/>
                  <a:pt x="13108" y="17480"/>
                  <a:pt x="12963" y="17459"/>
                </a:cubicBezTo>
                <a:lnTo>
                  <a:pt x="12963" y="17459"/>
                </a:lnTo>
                <a:cubicBezTo>
                  <a:pt x="13055" y="17698"/>
                  <a:pt x="13263" y="17885"/>
                  <a:pt x="13501" y="17968"/>
                </a:cubicBezTo>
                <a:cubicBezTo>
                  <a:pt x="13408" y="17947"/>
                  <a:pt x="13304" y="17915"/>
                  <a:pt x="13211" y="17885"/>
                </a:cubicBezTo>
                <a:lnTo>
                  <a:pt x="13211" y="17885"/>
                </a:lnTo>
                <a:cubicBezTo>
                  <a:pt x="13387" y="18030"/>
                  <a:pt x="13564" y="18164"/>
                  <a:pt x="13739" y="18299"/>
                </a:cubicBezTo>
                <a:cubicBezTo>
                  <a:pt x="13722" y="18493"/>
                  <a:pt x="13606" y="18748"/>
                  <a:pt x="13451" y="18748"/>
                </a:cubicBezTo>
                <a:cubicBezTo>
                  <a:pt x="13424" y="18748"/>
                  <a:pt x="13395" y="18740"/>
                  <a:pt x="13366" y="18723"/>
                </a:cubicBezTo>
                <a:lnTo>
                  <a:pt x="13366" y="18723"/>
                </a:lnTo>
                <a:cubicBezTo>
                  <a:pt x="13481" y="18859"/>
                  <a:pt x="13605" y="18983"/>
                  <a:pt x="13729" y="19117"/>
                </a:cubicBezTo>
                <a:cubicBezTo>
                  <a:pt x="13716" y="19115"/>
                  <a:pt x="13702" y="19113"/>
                  <a:pt x="13689" y="19113"/>
                </a:cubicBezTo>
                <a:cubicBezTo>
                  <a:pt x="13597" y="19113"/>
                  <a:pt x="13507" y="19171"/>
                  <a:pt x="13481" y="19252"/>
                </a:cubicBezTo>
                <a:cubicBezTo>
                  <a:pt x="13584" y="19294"/>
                  <a:pt x="13698" y="19335"/>
                  <a:pt x="13802" y="19366"/>
                </a:cubicBezTo>
                <a:cubicBezTo>
                  <a:pt x="13667" y="19377"/>
                  <a:pt x="13532" y="19449"/>
                  <a:pt x="13460" y="19573"/>
                </a:cubicBezTo>
                <a:cubicBezTo>
                  <a:pt x="13578" y="19636"/>
                  <a:pt x="13712" y="19668"/>
                  <a:pt x="13845" y="19668"/>
                </a:cubicBezTo>
                <a:cubicBezTo>
                  <a:pt x="13933" y="19668"/>
                  <a:pt x="14020" y="19654"/>
                  <a:pt x="14102" y="19625"/>
                </a:cubicBezTo>
                <a:lnTo>
                  <a:pt x="14102" y="19625"/>
                </a:lnTo>
                <a:cubicBezTo>
                  <a:pt x="14040" y="19718"/>
                  <a:pt x="13978" y="19801"/>
                  <a:pt x="13916" y="19895"/>
                </a:cubicBezTo>
                <a:lnTo>
                  <a:pt x="14444" y="20112"/>
                </a:lnTo>
                <a:cubicBezTo>
                  <a:pt x="14310" y="20112"/>
                  <a:pt x="14185" y="20112"/>
                  <a:pt x="14050" y="20123"/>
                </a:cubicBezTo>
                <a:lnTo>
                  <a:pt x="14455" y="20309"/>
                </a:lnTo>
                <a:cubicBezTo>
                  <a:pt x="14351" y="20309"/>
                  <a:pt x="14237" y="20340"/>
                  <a:pt x="14154" y="20402"/>
                </a:cubicBezTo>
                <a:cubicBezTo>
                  <a:pt x="14206" y="20547"/>
                  <a:pt x="14340" y="20671"/>
                  <a:pt x="14496" y="20703"/>
                </a:cubicBezTo>
                <a:cubicBezTo>
                  <a:pt x="14589" y="20610"/>
                  <a:pt x="14720" y="20560"/>
                  <a:pt x="14851" y="20560"/>
                </a:cubicBezTo>
                <a:cubicBezTo>
                  <a:pt x="14894" y="20560"/>
                  <a:pt x="14937" y="20565"/>
                  <a:pt x="14979" y="20577"/>
                </a:cubicBezTo>
                <a:lnTo>
                  <a:pt x="14979" y="20577"/>
                </a:lnTo>
                <a:cubicBezTo>
                  <a:pt x="14948" y="20594"/>
                  <a:pt x="14922" y="20626"/>
                  <a:pt x="14931" y="20661"/>
                </a:cubicBezTo>
                <a:cubicBezTo>
                  <a:pt x="14962" y="20734"/>
                  <a:pt x="15056" y="20765"/>
                  <a:pt x="15139" y="20786"/>
                </a:cubicBezTo>
                <a:cubicBezTo>
                  <a:pt x="15221" y="20807"/>
                  <a:pt x="15325" y="20858"/>
                  <a:pt x="15314" y="20941"/>
                </a:cubicBezTo>
                <a:cubicBezTo>
                  <a:pt x="15097" y="21003"/>
                  <a:pt x="14890" y="21076"/>
                  <a:pt x="14672" y="21138"/>
                </a:cubicBezTo>
                <a:cubicBezTo>
                  <a:pt x="14796" y="21169"/>
                  <a:pt x="14911" y="21242"/>
                  <a:pt x="15003" y="21335"/>
                </a:cubicBezTo>
                <a:lnTo>
                  <a:pt x="14724" y="21553"/>
                </a:lnTo>
                <a:cubicBezTo>
                  <a:pt x="14869" y="21635"/>
                  <a:pt x="15014" y="21708"/>
                  <a:pt x="15169" y="21790"/>
                </a:cubicBezTo>
                <a:cubicBezTo>
                  <a:pt x="15086" y="21915"/>
                  <a:pt x="15003" y="22050"/>
                  <a:pt x="14931" y="22184"/>
                </a:cubicBezTo>
                <a:cubicBezTo>
                  <a:pt x="15252" y="22464"/>
                  <a:pt x="15356" y="23055"/>
                  <a:pt x="15056" y="23386"/>
                </a:cubicBezTo>
                <a:cubicBezTo>
                  <a:pt x="15003" y="23137"/>
                  <a:pt x="14745" y="22713"/>
                  <a:pt x="14755" y="22589"/>
                </a:cubicBezTo>
                <a:cubicBezTo>
                  <a:pt x="14734" y="22589"/>
                  <a:pt x="14691" y="22587"/>
                  <a:pt x="14645" y="22587"/>
                </a:cubicBezTo>
                <a:cubicBezTo>
                  <a:pt x="14577" y="22587"/>
                  <a:pt x="14504" y="22591"/>
                  <a:pt x="14485" y="22609"/>
                </a:cubicBezTo>
                <a:cubicBezTo>
                  <a:pt x="14558" y="22537"/>
                  <a:pt x="14630" y="22454"/>
                  <a:pt x="14703" y="22371"/>
                </a:cubicBezTo>
                <a:cubicBezTo>
                  <a:pt x="14630" y="22350"/>
                  <a:pt x="14558" y="22319"/>
                  <a:pt x="14485" y="22288"/>
                </a:cubicBezTo>
                <a:cubicBezTo>
                  <a:pt x="14548" y="22195"/>
                  <a:pt x="14568" y="22091"/>
                  <a:pt x="14568" y="21988"/>
                </a:cubicBezTo>
                <a:lnTo>
                  <a:pt x="14568" y="21988"/>
                </a:lnTo>
                <a:cubicBezTo>
                  <a:pt x="14496" y="22008"/>
                  <a:pt x="14434" y="22039"/>
                  <a:pt x="14372" y="22071"/>
                </a:cubicBezTo>
                <a:cubicBezTo>
                  <a:pt x="14413" y="21977"/>
                  <a:pt x="14413" y="21863"/>
                  <a:pt x="14361" y="21781"/>
                </a:cubicBezTo>
                <a:cubicBezTo>
                  <a:pt x="14216" y="21781"/>
                  <a:pt x="14227" y="22029"/>
                  <a:pt x="14102" y="22101"/>
                </a:cubicBezTo>
                <a:cubicBezTo>
                  <a:pt x="14084" y="22111"/>
                  <a:pt x="14066" y="22116"/>
                  <a:pt x="14048" y="22116"/>
                </a:cubicBezTo>
                <a:cubicBezTo>
                  <a:pt x="13950" y="22116"/>
                  <a:pt x="13857" y="21989"/>
                  <a:pt x="13874" y="21884"/>
                </a:cubicBezTo>
                <a:cubicBezTo>
                  <a:pt x="13905" y="21760"/>
                  <a:pt x="14020" y="21677"/>
                  <a:pt x="14123" y="21604"/>
                </a:cubicBezTo>
                <a:lnTo>
                  <a:pt x="14123" y="21604"/>
                </a:lnTo>
                <a:cubicBezTo>
                  <a:pt x="14091" y="21612"/>
                  <a:pt x="14057" y="21617"/>
                  <a:pt x="14023" y="21617"/>
                </a:cubicBezTo>
                <a:cubicBezTo>
                  <a:pt x="13969" y="21617"/>
                  <a:pt x="13914" y="21605"/>
                  <a:pt x="13864" y="21573"/>
                </a:cubicBezTo>
                <a:cubicBezTo>
                  <a:pt x="13905" y="21480"/>
                  <a:pt x="13978" y="21408"/>
                  <a:pt x="14071" y="21376"/>
                </a:cubicBezTo>
                <a:cubicBezTo>
                  <a:pt x="13988" y="21345"/>
                  <a:pt x="13916" y="21293"/>
                  <a:pt x="13864" y="21231"/>
                </a:cubicBezTo>
                <a:cubicBezTo>
                  <a:pt x="13905" y="21180"/>
                  <a:pt x="13967" y="21148"/>
                  <a:pt x="14029" y="21138"/>
                </a:cubicBezTo>
                <a:cubicBezTo>
                  <a:pt x="13978" y="21065"/>
                  <a:pt x="13905" y="21014"/>
                  <a:pt x="13822" y="20982"/>
                </a:cubicBezTo>
                <a:cubicBezTo>
                  <a:pt x="13874" y="20931"/>
                  <a:pt x="13947" y="20889"/>
                  <a:pt x="14020" y="20869"/>
                </a:cubicBezTo>
                <a:cubicBezTo>
                  <a:pt x="13947" y="20837"/>
                  <a:pt x="13884" y="20807"/>
                  <a:pt x="13812" y="20775"/>
                </a:cubicBezTo>
                <a:lnTo>
                  <a:pt x="13905" y="20526"/>
                </a:lnTo>
                <a:cubicBezTo>
                  <a:pt x="13792" y="20506"/>
                  <a:pt x="13688" y="20475"/>
                  <a:pt x="13574" y="20454"/>
                </a:cubicBezTo>
                <a:cubicBezTo>
                  <a:pt x="13491" y="20485"/>
                  <a:pt x="13398" y="20526"/>
                  <a:pt x="13315" y="20558"/>
                </a:cubicBezTo>
                <a:cubicBezTo>
                  <a:pt x="13273" y="20506"/>
                  <a:pt x="13232" y="20454"/>
                  <a:pt x="13201" y="20392"/>
                </a:cubicBezTo>
                <a:cubicBezTo>
                  <a:pt x="13172" y="20508"/>
                  <a:pt x="13047" y="20583"/>
                  <a:pt x="12929" y="20583"/>
                </a:cubicBezTo>
                <a:cubicBezTo>
                  <a:pt x="12878" y="20583"/>
                  <a:pt x="12827" y="20569"/>
                  <a:pt x="12786" y="20537"/>
                </a:cubicBezTo>
                <a:cubicBezTo>
                  <a:pt x="12838" y="20496"/>
                  <a:pt x="12880" y="20454"/>
                  <a:pt x="12931" y="20413"/>
                </a:cubicBezTo>
                <a:cubicBezTo>
                  <a:pt x="12869" y="20340"/>
                  <a:pt x="12807" y="20278"/>
                  <a:pt x="12755" y="20206"/>
                </a:cubicBezTo>
                <a:lnTo>
                  <a:pt x="12755" y="20206"/>
                </a:lnTo>
                <a:cubicBezTo>
                  <a:pt x="12787" y="20211"/>
                  <a:pt x="12820" y="20216"/>
                  <a:pt x="12854" y="20216"/>
                </a:cubicBezTo>
                <a:cubicBezTo>
                  <a:pt x="12887" y="20216"/>
                  <a:pt x="12921" y="20211"/>
                  <a:pt x="12952" y="20195"/>
                </a:cubicBezTo>
                <a:cubicBezTo>
                  <a:pt x="13014" y="20164"/>
                  <a:pt x="13035" y="20070"/>
                  <a:pt x="12983" y="20029"/>
                </a:cubicBezTo>
                <a:lnTo>
                  <a:pt x="12983" y="20029"/>
                </a:lnTo>
                <a:cubicBezTo>
                  <a:pt x="13037" y="20059"/>
                  <a:pt x="13099" y="20075"/>
                  <a:pt x="13159" y="20075"/>
                </a:cubicBezTo>
                <a:cubicBezTo>
                  <a:pt x="13202" y="20075"/>
                  <a:pt x="13245" y="20067"/>
                  <a:pt x="13283" y="20050"/>
                </a:cubicBezTo>
                <a:cubicBezTo>
                  <a:pt x="13201" y="19957"/>
                  <a:pt x="13191" y="19780"/>
                  <a:pt x="13263" y="19677"/>
                </a:cubicBezTo>
                <a:cubicBezTo>
                  <a:pt x="13201" y="19615"/>
                  <a:pt x="13138" y="19563"/>
                  <a:pt x="13076" y="19511"/>
                </a:cubicBezTo>
                <a:cubicBezTo>
                  <a:pt x="13138" y="19480"/>
                  <a:pt x="13180" y="19407"/>
                  <a:pt x="13191" y="19335"/>
                </a:cubicBezTo>
                <a:cubicBezTo>
                  <a:pt x="13117" y="19317"/>
                  <a:pt x="13044" y="19299"/>
                  <a:pt x="12970" y="19287"/>
                </a:cubicBezTo>
                <a:lnTo>
                  <a:pt x="12970" y="19287"/>
                </a:lnTo>
                <a:cubicBezTo>
                  <a:pt x="13018" y="19277"/>
                  <a:pt x="13046" y="19182"/>
                  <a:pt x="12993" y="19138"/>
                </a:cubicBezTo>
                <a:cubicBezTo>
                  <a:pt x="12969" y="19121"/>
                  <a:pt x="12942" y="19115"/>
                  <a:pt x="12915" y="19115"/>
                </a:cubicBezTo>
                <a:cubicBezTo>
                  <a:pt x="12873" y="19115"/>
                  <a:pt x="12830" y="19130"/>
                  <a:pt x="12786" y="19149"/>
                </a:cubicBezTo>
                <a:cubicBezTo>
                  <a:pt x="12786" y="19066"/>
                  <a:pt x="12786" y="18993"/>
                  <a:pt x="12797" y="18921"/>
                </a:cubicBezTo>
                <a:lnTo>
                  <a:pt x="12797" y="18921"/>
                </a:lnTo>
                <a:cubicBezTo>
                  <a:pt x="12786" y="18993"/>
                  <a:pt x="12590" y="19045"/>
                  <a:pt x="12548" y="19107"/>
                </a:cubicBezTo>
                <a:cubicBezTo>
                  <a:pt x="12558" y="19014"/>
                  <a:pt x="12548" y="18910"/>
                  <a:pt x="12507" y="18827"/>
                </a:cubicBezTo>
                <a:cubicBezTo>
                  <a:pt x="12486" y="18900"/>
                  <a:pt x="12455" y="18972"/>
                  <a:pt x="12434" y="19045"/>
                </a:cubicBezTo>
                <a:cubicBezTo>
                  <a:pt x="12413" y="19014"/>
                  <a:pt x="12392" y="18972"/>
                  <a:pt x="12372" y="18941"/>
                </a:cubicBezTo>
                <a:cubicBezTo>
                  <a:pt x="12362" y="19034"/>
                  <a:pt x="12351" y="19117"/>
                  <a:pt x="12351" y="19200"/>
                </a:cubicBezTo>
                <a:cubicBezTo>
                  <a:pt x="12309" y="19179"/>
                  <a:pt x="12289" y="19138"/>
                  <a:pt x="12268" y="19097"/>
                </a:cubicBezTo>
                <a:lnTo>
                  <a:pt x="12268" y="19097"/>
                </a:lnTo>
                <a:cubicBezTo>
                  <a:pt x="12289" y="19179"/>
                  <a:pt x="12289" y="19262"/>
                  <a:pt x="12258" y="19335"/>
                </a:cubicBezTo>
                <a:cubicBezTo>
                  <a:pt x="12255" y="19341"/>
                  <a:pt x="12250" y="19344"/>
                  <a:pt x="12245" y="19344"/>
                </a:cubicBezTo>
                <a:cubicBezTo>
                  <a:pt x="12245" y="19344"/>
                  <a:pt x="12244" y="19344"/>
                  <a:pt x="12244" y="19344"/>
                </a:cubicBezTo>
                <a:lnTo>
                  <a:pt x="12244" y="19344"/>
                </a:lnTo>
                <a:cubicBezTo>
                  <a:pt x="12241" y="19395"/>
                  <a:pt x="12228" y="19471"/>
                  <a:pt x="12227" y="19471"/>
                </a:cubicBezTo>
                <a:cubicBezTo>
                  <a:pt x="12227" y="19471"/>
                  <a:pt x="12227" y="19470"/>
                  <a:pt x="12227" y="19470"/>
                </a:cubicBezTo>
                <a:cubicBezTo>
                  <a:pt x="12144" y="19076"/>
                  <a:pt x="12082" y="18672"/>
                  <a:pt x="12019" y="18278"/>
                </a:cubicBezTo>
                <a:cubicBezTo>
                  <a:pt x="11968" y="17988"/>
                  <a:pt x="11968" y="17708"/>
                  <a:pt x="11936" y="17418"/>
                </a:cubicBezTo>
                <a:cubicBezTo>
                  <a:pt x="11927" y="17326"/>
                  <a:pt x="11804" y="16265"/>
                  <a:pt x="11873" y="16237"/>
                </a:cubicBezTo>
                <a:lnTo>
                  <a:pt x="11873" y="16237"/>
                </a:lnTo>
                <a:cubicBezTo>
                  <a:pt x="11832" y="16249"/>
                  <a:pt x="11812" y="16300"/>
                  <a:pt x="11812" y="16351"/>
                </a:cubicBezTo>
                <a:cubicBezTo>
                  <a:pt x="11802" y="16672"/>
                  <a:pt x="11791" y="16994"/>
                  <a:pt x="11771" y="17314"/>
                </a:cubicBezTo>
                <a:cubicBezTo>
                  <a:pt x="11761" y="17574"/>
                  <a:pt x="11761" y="17874"/>
                  <a:pt x="11667" y="18123"/>
                </a:cubicBezTo>
                <a:cubicBezTo>
                  <a:pt x="11616" y="18081"/>
                  <a:pt x="11563" y="18050"/>
                  <a:pt x="11512" y="18009"/>
                </a:cubicBezTo>
                <a:lnTo>
                  <a:pt x="11512" y="18009"/>
                </a:lnTo>
                <a:cubicBezTo>
                  <a:pt x="11533" y="18081"/>
                  <a:pt x="11491" y="18164"/>
                  <a:pt x="11418" y="18185"/>
                </a:cubicBezTo>
                <a:cubicBezTo>
                  <a:pt x="11404" y="18191"/>
                  <a:pt x="11388" y="18194"/>
                  <a:pt x="11372" y="18194"/>
                </a:cubicBezTo>
                <a:cubicBezTo>
                  <a:pt x="11311" y="18194"/>
                  <a:pt x="11248" y="18149"/>
                  <a:pt x="11232" y="18092"/>
                </a:cubicBezTo>
                <a:cubicBezTo>
                  <a:pt x="11211" y="18092"/>
                  <a:pt x="11190" y="18123"/>
                  <a:pt x="11180" y="18154"/>
                </a:cubicBezTo>
                <a:cubicBezTo>
                  <a:pt x="11180" y="18175"/>
                  <a:pt x="11190" y="18205"/>
                  <a:pt x="11180" y="18237"/>
                </a:cubicBezTo>
                <a:cubicBezTo>
                  <a:pt x="11174" y="18249"/>
                  <a:pt x="11160" y="18266"/>
                  <a:pt x="11146" y="18272"/>
                </a:cubicBezTo>
                <a:lnTo>
                  <a:pt x="11146" y="18272"/>
                </a:lnTo>
                <a:cubicBezTo>
                  <a:pt x="11149" y="18260"/>
                  <a:pt x="11152" y="18249"/>
                  <a:pt x="11149" y="18237"/>
                </a:cubicBezTo>
                <a:cubicBezTo>
                  <a:pt x="11146" y="18229"/>
                  <a:pt x="11142" y="18225"/>
                  <a:pt x="11137" y="18225"/>
                </a:cubicBezTo>
                <a:cubicBezTo>
                  <a:pt x="11122" y="18225"/>
                  <a:pt x="11103" y="18252"/>
                  <a:pt x="11118" y="18268"/>
                </a:cubicBezTo>
                <a:cubicBezTo>
                  <a:pt x="11123" y="18272"/>
                  <a:pt x="11129" y="18274"/>
                  <a:pt x="11134" y="18274"/>
                </a:cubicBezTo>
                <a:cubicBezTo>
                  <a:pt x="11138" y="18274"/>
                  <a:pt x="11142" y="18274"/>
                  <a:pt x="11146" y="18272"/>
                </a:cubicBezTo>
                <a:lnTo>
                  <a:pt x="11146" y="18272"/>
                </a:lnTo>
                <a:cubicBezTo>
                  <a:pt x="11134" y="18309"/>
                  <a:pt x="11104" y="18347"/>
                  <a:pt x="11160" y="18403"/>
                </a:cubicBezTo>
                <a:cubicBezTo>
                  <a:pt x="11190" y="18426"/>
                  <a:pt x="11218" y="18432"/>
                  <a:pt x="11245" y="18432"/>
                </a:cubicBezTo>
                <a:cubicBezTo>
                  <a:pt x="11275" y="18432"/>
                  <a:pt x="11304" y="18424"/>
                  <a:pt x="11335" y="18424"/>
                </a:cubicBezTo>
                <a:cubicBezTo>
                  <a:pt x="11352" y="18424"/>
                  <a:pt x="11369" y="18427"/>
                  <a:pt x="11388" y="18433"/>
                </a:cubicBezTo>
                <a:cubicBezTo>
                  <a:pt x="11326" y="18465"/>
                  <a:pt x="11273" y="18516"/>
                  <a:pt x="11232" y="18578"/>
                </a:cubicBezTo>
                <a:cubicBezTo>
                  <a:pt x="11305" y="18568"/>
                  <a:pt x="11367" y="18537"/>
                  <a:pt x="11418" y="18486"/>
                </a:cubicBezTo>
                <a:lnTo>
                  <a:pt x="11418" y="18486"/>
                </a:lnTo>
                <a:cubicBezTo>
                  <a:pt x="11418" y="18506"/>
                  <a:pt x="11408" y="18516"/>
                  <a:pt x="11408" y="18537"/>
                </a:cubicBezTo>
                <a:cubicBezTo>
                  <a:pt x="11398" y="18548"/>
                  <a:pt x="11398" y="18578"/>
                  <a:pt x="11418" y="18578"/>
                </a:cubicBezTo>
                <a:cubicBezTo>
                  <a:pt x="11429" y="18578"/>
                  <a:pt x="11439" y="18578"/>
                  <a:pt x="11439" y="18568"/>
                </a:cubicBezTo>
                <a:cubicBezTo>
                  <a:pt x="11483" y="18533"/>
                  <a:pt x="11520" y="18490"/>
                  <a:pt x="11549" y="18447"/>
                </a:cubicBezTo>
                <a:lnTo>
                  <a:pt x="11549" y="18447"/>
                </a:lnTo>
                <a:cubicBezTo>
                  <a:pt x="11552" y="18461"/>
                  <a:pt x="11566" y="18475"/>
                  <a:pt x="11584" y="18475"/>
                </a:cubicBezTo>
                <a:cubicBezTo>
                  <a:pt x="11616" y="18475"/>
                  <a:pt x="11636" y="18444"/>
                  <a:pt x="11646" y="18413"/>
                </a:cubicBezTo>
                <a:cubicBezTo>
                  <a:pt x="11667" y="18465"/>
                  <a:pt x="11709" y="18516"/>
                  <a:pt x="11761" y="18537"/>
                </a:cubicBezTo>
                <a:cubicBezTo>
                  <a:pt x="11750" y="18589"/>
                  <a:pt x="11688" y="18610"/>
                  <a:pt x="11667" y="18651"/>
                </a:cubicBezTo>
                <a:cubicBezTo>
                  <a:pt x="11657" y="18693"/>
                  <a:pt x="11667" y="18734"/>
                  <a:pt x="11678" y="18776"/>
                </a:cubicBezTo>
                <a:cubicBezTo>
                  <a:pt x="11719" y="18921"/>
                  <a:pt x="11699" y="19076"/>
                  <a:pt x="11688" y="19221"/>
                </a:cubicBezTo>
                <a:cubicBezTo>
                  <a:pt x="11657" y="19407"/>
                  <a:pt x="11636" y="19594"/>
                  <a:pt x="11616" y="19780"/>
                </a:cubicBezTo>
                <a:cubicBezTo>
                  <a:pt x="11584" y="19697"/>
                  <a:pt x="11543" y="19615"/>
                  <a:pt x="11512" y="19522"/>
                </a:cubicBezTo>
                <a:cubicBezTo>
                  <a:pt x="11501" y="19542"/>
                  <a:pt x="11491" y="19573"/>
                  <a:pt x="11491" y="19605"/>
                </a:cubicBezTo>
                <a:cubicBezTo>
                  <a:pt x="11491" y="19604"/>
                  <a:pt x="11491" y="19604"/>
                  <a:pt x="11491" y="19604"/>
                </a:cubicBezTo>
                <a:cubicBezTo>
                  <a:pt x="11485" y="19604"/>
                  <a:pt x="11408" y="19719"/>
                  <a:pt x="11398" y="19750"/>
                </a:cubicBezTo>
                <a:cubicBezTo>
                  <a:pt x="11377" y="19822"/>
                  <a:pt x="11367" y="19895"/>
                  <a:pt x="11346" y="19967"/>
                </a:cubicBezTo>
                <a:cubicBezTo>
                  <a:pt x="11305" y="19925"/>
                  <a:pt x="11243" y="19843"/>
                  <a:pt x="11253" y="19780"/>
                </a:cubicBezTo>
                <a:lnTo>
                  <a:pt x="11253" y="19780"/>
                </a:lnTo>
                <a:cubicBezTo>
                  <a:pt x="11232" y="19884"/>
                  <a:pt x="11180" y="19978"/>
                  <a:pt x="11108" y="20040"/>
                </a:cubicBezTo>
                <a:cubicBezTo>
                  <a:pt x="11056" y="19915"/>
                  <a:pt x="11004" y="19780"/>
                  <a:pt x="10962" y="19646"/>
                </a:cubicBezTo>
                <a:cubicBezTo>
                  <a:pt x="10911" y="19760"/>
                  <a:pt x="10900" y="19874"/>
                  <a:pt x="10911" y="19988"/>
                </a:cubicBezTo>
                <a:cubicBezTo>
                  <a:pt x="10817" y="19936"/>
                  <a:pt x="10735" y="19884"/>
                  <a:pt x="10642" y="19833"/>
                </a:cubicBezTo>
                <a:lnTo>
                  <a:pt x="10642" y="19833"/>
                </a:lnTo>
                <a:cubicBezTo>
                  <a:pt x="10714" y="19967"/>
                  <a:pt x="10807" y="20164"/>
                  <a:pt x="10776" y="20319"/>
                </a:cubicBezTo>
                <a:cubicBezTo>
                  <a:pt x="10693" y="20298"/>
                  <a:pt x="10621" y="20247"/>
                  <a:pt x="10548" y="20216"/>
                </a:cubicBezTo>
                <a:cubicBezTo>
                  <a:pt x="10497" y="20194"/>
                  <a:pt x="10441" y="20172"/>
                  <a:pt x="10390" y="20172"/>
                </a:cubicBezTo>
                <a:cubicBezTo>
                  <a:pt x="10369" y="20172"/>
                  <a:pt x="10349" y="20176"/>
                  <a:pt x="10331" y="20185"/>
                </a:cubicBezTo>
                <a:cubicBezTo>
                  <a:pt x="10320" y="20195"/>
                  <a:pt x="10310" y="20206"/>
                  <a:pt x="10310" y="20216"/>
                </a:cubicBezTo>
                <a:cubicBezTo>
                  <a:pt x="10310" y="20226"/>
                  <a:pt x="10320" y="20236"/>
                  <a:pt x="10331" y="20236"/>
                </a:cubicBezTo>
                <a:cubicBezTo>
                  <a:pt x="10382" y="20268"/>
                  <a:pt x="10444" y="20288"/>
                  <a:pt x="10497" y="20309"/>
                </a:cubicBezTo>
                <a:cubicBezTo>
                  <a:pt x="10434" y="20330"/>
                  <a:pt x="10372" y="20371"/>
                  <a:pt x="10331" y="20413"/>
                </a:cubicBezTo>
                <a:cubicBezTo>
                  <a:pt x="10310" y="20423"/>
                  <a:pt x="10289" y="20454"/>
                  <a:pt x="10299" y="20464"/>
                </a:cubicBezTo>
                <a:cubicBezTo>
                  <a:pt x="10310" y="20475"/>
                  <a:pt x="10320" y="20485"/>
                  <a:pt x="10331" y="20485"/>
                </a:cubicBezTo>
                <a:cubicBezTo>
                  <a:pt x="10343" y="20487"/>
                  <a:pt x="10355" y="20487"/>
                  <a:pt x="10368" y="20487"/>
                </a:cubicBezTo>
                <a:cubicBezTo>
                  <a:pt x="10441" y="20487"/>
                  <a:pt x="10520" y="20464"/>
                  <a:pt x="10600" y="20464"/>
                </a:cubicBezTo>
                <a:cubicBezTo>
                  <a:pt x="10600" y="20464"/>
                  <a:pt x="10610" y="20464"/>
                  <a:pt x="10610" y="20475"/>
                </a:cubicBezTo>
                <a:cubicBezTo>
                  <a:pt x="10631" y="20485"/>
                  <a:pt x="10610" y="20516"/>
                  <a:pt x="10589" y="20526"/>
                </a:cubicBezTo>
                <a:cubicBezTo>
                  <a:pt x="10507" y="20579"/>
                  <a:pt x="10434" y="20651"/>
                  <a:pt x="10414" y="20744"/>
                </a:cubicBezTo>
                <a:cubicBezTo>
                  <a:pt x="10438" y="20747"/>
                  <a:pt x="10462" y="20748"/>
                  <a:pt x="10486" y="20748"/>
                </a:cubicBezTo>
                <a:cubicBezTo>
                  <a:pt x="10565" y="20748"/>
                  <a:pt x="10643" y="20735"/>
                  <a:pt x="10714" y="20703"/>
                </a:cubicBezTo>
                <a:lnTo>
                  <a:pt x="10714" y="20703"/>
                </a:lnTo>
                <a:cubicBezTo>
                  <a:pt x="10725" y="20703"/>
                  <a:pt x="10672" y="21014"/>
                  <a:pt x="10672" y="21044"/>
                </a:cubicBezTo>
                <a:cubicBezTo>
                  <a:pt x="10652" y="21138"/>
                  <a:pt x="10642" y="21242"/>
                  <a:pt x="10580" y="21314"/>
                </a:cubicBezTo>
                <a:cubicBezTo>
                  <a:pt x="10535" y="21371"/>
                  <a:pt x="10486" y="21393"/>
                  <a:pt x="10434" y="21393"/>
                </a:cubicBezTo>
                <a:cubicBezTo>
                  <a:pt x="10317" y="21393"/>
                  <a:pt x="10192" y="21276"/>
                  <a:pt x="10113" y="21190"/>
                </a:cubicBezTo>
                <a:lnTo>
                  <a:pt x="10113" y="21190"/>
                </a:lnTo>
                <a:cubicBezTo>
                  <a:pt x="10207" y="21335"/>
                  <a:pt x="10258" y="21521"/>
                  <a:pt x="10237" y="21698"/>
                </a:cubicBezTo>
                <a:cubicBezTo>
                  <a:pt x="10051" y="21677"/>
                  <a:pt x="9885" y="21594"/>
                  <a:pt x="9761" y="21459"/>
                </a:cubicBezTo>
                <a:lnTo>
                  <a:pt x="9761" y="21459"/>
                </a:lnTo>
                <a:cubicBezTo>
                  <a:pt x="9854" y="21563"/>
                  <a:pt x="9958" y="21687"/>
                  <a:pt x="9937" y="21832"/>
                </a:cubicBezTo>
                <a:cubicBezTo>
                  <a:pt x="9918" y="21912"/>
                  <a:pt x="9827" y="21963"/>
                  <a:pt x="9749" y="21963"/>
                </a:cubicBezTo>
                <a:cubicBezTo>
                  <a:pt x="9697" y="21963"/>
                  <a:pt x="9650" y="21939"/>
                  <a:pt x="9637" y="21886"/>
                </a:cubicBezTo>
                <a:lnTo>
                  <a:pt x="9637" y="21886"/>
                </a:lnTo>
                <a:cubicBezTo>
                  <a:pt x="9689" y="22102"/>
                  <a:pt x="9823" y="22320"/>
                  <a:pt x="9885" y="22537"/>
                </a:cubicBezTo>
                <a:cubicBezTo>
                  <a:pt x="9825" y="22525"/>
                  <a:pt x="9773" y="22492"/>
                  <a:pt x="9731" y="22447"/>
                </a:cubicBezTo>
                <a:lnTo>
                  <a:pt x="9731" y="22447"/>
                </a:lnTo>
                <a:cubicBezTo>
                  <a:pt x="9733" y="22471"/>
                  <a:pt x="9730" y="22494"/>
                  <a:pt x="9719" y="22516"/>
                </a:cubicBezTo>
                <a:cubicBezTo>
                  <a:pt x="9595" y="22412"/>
                  <a:pt x="9481" y="22299"/>
                  <a:pt x="9357" y="22195"/>
                </a:cubicBezTo>
                <a:lnTo>
                  <a:pt x="9357" y="22195"/>
                </a:lnTo>
                <a:cubicBezTo>
                  <a:pt x="9398" y="22319"/>
                  <a:pt x="9491" y="22444"/>
                  <a:pt x="9595" y="22527"/>
                </a:cubicBezTo>
                <a:cubicBezTo>
                  <a:pt x="9557" y="22507"/>
                  <a:pt x="9516" y="22498"/>
                  <a:pt x="9475" y="22498"/>
                </a:cubicBezTo>
                <a:cubicBezTo>
                  <a:pt x="9404" y="22498"/>
                  <a:pt x="9333" y="22526"/>
                  <a:pt x="9274" y="22578"/>
                </a:cubicBezTo>
                <a:cubicBezTo>
                  <a:pt x="9440" y="22723"/>
                  <a:pt x="9636" y="22837"/>
                  <a:pt x="9854" y="22910"/>
                </a:cubicBezTo>
                <a:cubicBezTo>
                  <a:pt x="9802" y="22951"/>
                  <a:pt x="9730" y="22972"/>
                  <a:pt x="9668" y="22972"/>
                </a:cubicBezTo>
                <a:cubicBezTo>
                  <a:pt x="9781" y="23003"/>
                  <a:pt x="9906" y="23045"/>
                  <a:pt x="9958" y="23148"/>
                </a:cubicBezTo>
                <a:cubicBezTo>
                  <a:pt x="10040" y="23307"/>
                  <a:pt x="9944" y="23352"/>
                  <a:pt x="9833" y="23352"/>
                </a:cubicBezTo>
                <a:cubicBezTo>
                  <a:pt x="9763" y="23352"/>
                  <a:pt x="9687" y="23334"/>
                  <a:pt x="9647" y="23314"/>
                </a:cubicBezTo>
                <a:lnTo>
                  <a:pt x="9647" y="23314"/>
                </a:lnTo>
                <a:cubicBezTo>
                  <a:pt x="9698" y="23428"/>
                  <a:pt x="9751" y="23521"/>
                  <a:pt x="9813" y="23625"/>
                </a:cubicBezTo>
                <a:cubicBezTo>
                  <a:pt x="9709" y="23625"/>
                  <a:pt x="9605" y="23611"/>
                  <a:pt x="9504" y="23580"/>
                </a:cubicBezTo>
                <a:lnTo>
                  <a:pt x="9504" y="23580"/>
                </a:lnTo>
                <a:cubicBezTo>
                  <a:pt x="9581" y="23647"/>
                  <a:pt x="9621" y="23758"/>
                  <a:pt x="9574" y="23853"/>
                </a:cubicBezTo>
                <a:cubicBezTo>
                  <a:pt x="9542" y="23923"/>
                  <a:pt x="9462" y="23959"/>
                  <a:pt x="9383" y="23959"/>
                </a:cubicBezTo>
                <a:cubicBezTo>
                  <a:pt x="9309" y="23959"/>
                  <a:pt x="9236" y="23928"/>
                  <a:pt x="9201" y="23863"/>
                </a:cubicBezTo>
                <a:cubicBezTo>
                  <a:pt x="9170" y="23987"/>
                  <a:pt x="9150" y="24122"/>
                  <a:pt x="9118" y="24247"/>
                </a:cubicBezTo>
                <a:cubicBezTo>
                  <a:pt x="9015" y="24236"/>
                  <a:pt x="8922" y="24143"/>
                  <a:pt x="8932" y="24039"/>
                </a:cubicBezTo>
                <a:lnTo>
                  <a:pt x="8932" y="24039"/>
                </a:lnTo>
                <a:cubicBezTo>
                  <a:pt x="8880" y="24143"/>
                  <a:pt x="8839" y="24247"/>
                  <a:pt x="8787" y="24350"/>
                </a:cubicBezTo>
                <a:cubicBezTo>
                  <a:pt x="8807" y="24215"/>
                  <a:pt x="8777" y="24081"/>
                  <a:pt x="8694" y="23977"/>
                </a:cubicBezTo>
                <a:cubicBezTo>
                  <a:pt x="8626" y="24053"/>
                  <a:pt x="8607" y="24157"/>
                  <a:pt x="8630" y="24254"/>
                </a:cubicBezTo>
                <a:lnTo>
                  <a:pt x="8630" y="24254"/>
                </a:lnTo>
                <a:cubicBezTo>
                  <a:pt x="8581" y="24152"/>
                  <a:pt x="8474" y="24078"/>
                  <a:pt x="8358" y="24078"/>
                </a:cubicBezTo>
                <a:cubicBezTo>
                  <a:pt x="8345" y="24078"/>
                  <a:pt x="8333" y="24079"/>
                  <a:pt x="8321" y="24081"/>
                </a:cubicBezTo>
                <a:cubicBezTo>
                  <a:pt x="8372" y="24267"/>
                  <a:pt x="8466" y="24454"/>
                  <a:pt x="8600" y="24588"/>
                </a:cubicBezTo>
                <a:cubicBezTo>
                  <a:pt x="8496" y="24557"/>
                  <a:pt x="8393" y="24516"/>
                  <a:pt x="8289" y="24475"/>
                </a:cubicBezTo>
                <a:lnTo>
                  <a:pt x="8289" y="24475"/>
                </a:lnTo>
                <a:cubicBezTo>
                  <a:pt x="8414" y="24588"/>
                  <a:pt x="8528" y="24712"/>
                  <a:pt x="8621" y="24848"/>
                </a:cubicBezTo>
                <a:cubicBezTo>
                  <a:pt x="8589" y="24857"/>
                  <a:pt x="8555" y="24862"/>
                  <a:pt x="8521" y="24862"/>
                </a:cubicBezTo>
                <a:cubicBezTo>
                  <a:pt x="8444" y="24862"/>
                  <a:pt x="8364" y="24838"/>
                  <a:pt x="8300" y="24795"/>
                </a:cubicBezTo>
                <a:lnTo>
                  <a:pt x="8300" y="24795"/>
                </a:lnTo>
                <a:cubicBezTo>
                  <a:pt x="8434" y="24889"/>
                  <a:pt x="8538" y="25034"/>
                  <a:pt x="8569" y="25189"/>
                </a:cubicBezTo>
                <a:cubicBezTo>
                  <a:pt x="8553" y="25193"/>
                  <a:pt x="8537" y="25194"/>
                  <a:pt x="8521" y="25194"/>
                </a:cubicBezTo>
                <a:cubicBezTo>
                  <a:pt x="8441" y="25194"/>
                  <a:pt x="8361" y="25154"/>
                  <a:pt x="8310" y="25085"/>
                </a:cubicBezTo>
                <a:lnTo>
                  <a:pt x="8310" y="25085"/>
                </a:lnTo>
                <a:cubicBezTo>
                  <a:pt x="8351" y="25179"/>
                  <a:pt x="8341" y="25283"/>
                  <a:pt x="8289" y="25355"/>
                </a:cubicBezTo>
                <a:cubicBezTo>
                  <a:pt x="8206" y="25293"/>
                  <a:pt x="8134" y="25200"/>
                  <a:pt x="8114" y="25096"/>
                </a:cubicBezTo>
                <a:cubicBezTo>
                  <a:pt x="8114" y="25189"/>
                  <a:pt x="8103" y="25272"/>
                  <a:pt x="8103" y="25366"/>
                </a:cubicBezTo>
                <a:cubicBezTo>
                  <a:pt x="8037" y="25267"/>
                  <a:pt x="7926" y="25208"/>
                  <a:pt x="7811" y="25208"/>
                </a:cubicBezTo>
                <a:cubicBezTo>
                  <a:pt x="7781" y="25208"/>
                  <a:pt x="7750" y="25212"/>
                  <a:pt x="7720" y="25221"/>
                </a:cubicBezTo>
                <a:cubicBezTo>
                  <a:pt x="7833" y="25334"/>
                  <a:pt x="7948" y="25458"/>
                  <a:pt x="8061" y="25583"/>
                </a:cubicBezTo>
                <a:cubicBezTo>
                  <a:pt x="7962" y="25628"/>
                  <a:pt x="7855" y="25658"/>
                  <a:pt x="7746" y="25658"/>
                </a:cubicBezTo>
                <a:cubicBezTo>
                  <a:pt x="7730" y="25658"/>
                  <a:pt x="7715" y="25657"/>
                  <a:pt x="7699" y="25656"/>
                </a:cubicBezTo>
                <a:lnTo>
                  <a:pt x="7699" y="25656"/>
                </a:lnTo>
                <a:cubicBezTo>
                  <a:pt x="7803" y="25697"/>
                  <a:pt x="7906" y="25749"/>
                  <a:pt x="8020" y="25801"/>
                </a:cubicBezTo>
                <a:cubicBezTo>
                  <a:pt x="7844" y="25831"/>
                  <a:pt x="7668" y="25894"/>
                  <a:pt x="7513" y="25977"/>
                </a:cubicBezTo>
                <a:cubicBezTo>
                  <a:pt x="7570" y="25964"/>
                  <a:pt x="7628" y="25959"/>
                  <a:pt x="7686" y="25959"/>
                </a:cubicBezTo>
                <a:cubicBezTo>
                  <a:pt x="7828" y="25959"/>
                  <a:pt x="7970" y="25994"/>
                  <a:pt x="8103" y="26059"/>
                </a:cubicBezTo>
                <a:cubicBezTo>
                  <a:pt x="8206" y="26017"/>
                  <a:pt x="8319" y="25996"/>
                  <a:pt x="8435" y="25996"/>
                </a:cubicBezTo>
                <a:cubicBezTo>
                  <a:pt x="8517" y="25996"/>
                  <a:pt x="8601" y="26007"/>
                  <a:pt x="8683" y="26029"/>
                </a:cubicBezTo>
                <a:cubicBezTo>
                  <a:pt x="8662" y="25904"/>
                  <a:pt x="8777" y="25790"/>
                  <a:pt x="8901" y="25769"/>
                </a:cubicBezTo>
                <a:cubicBezTo>
                  <a:pt x="8931" y="25762"/>
                  <a:pt x="8961" y="25759"/>
                  <a:pt x="8991" y="25759"/>
                </a:cubicBezTo>
                <a:cubicBezTo>
                  <a:pt x="9085" y="25759"/>
                  <a:pt x="9180" y="25790"/>
                  <a:pt x="9274" y="25822"/>
                </a:cubicBezTo>
                <a:cubicBezTo>
                  <a:pt x="9274" y="25728"/>
                  <a:pt x="9295" y="25635"/>
                  <a:pt x="9325" y="25552"/>
                </a:cubicBezTo>
                <a:cubicBezTo>
                  <a:pt x="9405" y="25614"/>
                  <a:pt x="9484" y="25668"/>
                  <a:pt x="9564" y="25727"/>
                </a:cubicBezTo>
                <a:lnTo>
                  <a:pt x="9564" y="25727"/>
                </a:lnTo>
                <a:cubicBezTo>
                  <a:pt x="9527" y="25687"/>
                  <a:pt x="9507" y="25627"/>
                  <a:pt x="9523" y="25573"/>
                </a:cubicBezTo>
                <a:lnTo>
                  <a:pt x="9523" y="25573"/>
                </a:lnTo>
                <a:cubicBezTo>
                  <a:pt x="9698" y="25645"/>
                  <a:pt x="9802" y="25842"/>
                  <a:pt x="9771" y="26029"/>
                </a:cubicBezTo>
                <a:cubicBezTo>
                  <a:pt x="9763" y="25971"/>
                  <a:pt x="9702" y="25926"/>
                  <a:pt x="9646" y="25926"/>
                </a:cubicBezTo>
                <a:cubicBezTo>
                  <a:pt x="9632" y="25926"/>
                  <a:pt x="9618" y="25929"/>
                  <a:pt x="9606" y="25935"/>
                </a:cubicBezTo>
                <a:cubicBezTo>
                  <a:pt x="9730" y="25987"/>
                  <a:pt x="9802" y="26163"/>
                  <a:pt x="9709" y="26267"/>
                </a:cubicBezTo>
                <a:cubicBezTo>
                  <a:pt x="9684" y="26294"/>
                  <a:pt x="9651" y="26305"/>
                  <a:pt x="9617" y="26305"/>
                </a:cubicBezTo>
                <a:cubicBezTo>
                  <a:pt x="9595" y="26305"/>
                  <a:pt x="9573" y="26301"/>
                  <a:pt x="9552" y="26292"/>
                </a:cubicBezTo>
                <a:lnTo>
                  <a:pt x="9552" y="26292"/>
                </a:lnTo>
                <a:cubicBezTo>
                  <a:pt x="9563" y="26361"/>
                  <a:pt x="9551" y="26434"/>
                  <a:pt x="9512" y="26495"/>
                </a:cubicBezTo>
                <a:cubicBezTo>
                  <a:pt x="9487" y="26428"/>
                  <a:pt x="9416" y="26382"/>
                  <a:pt x="9346" y="26382"/>
                </a:cubicBezTo>
                <a:cubicBezTo>
                  <a:pt x="9329" y="26382"/>
                  <a:pt x="9311" y="26385"/>
                  <a:pt x="9295" y="26391"/>
                </a:cubicBezTo>
                <a:cubicBezTo>
                  <a:pt x="9248" y="26401"/>
                  <a:pt x="9210" y="26429"/>
                  <a:pt x="9185" y="26466"/>
                </a:cubicBezTo>
                <a:lnTo>
                  <a:pt x="9185" y="26466"/>
                </a:lnTo>
                <a:cubicBezTo>
                  <a:pt x="9183" y="26414"/>
                  <a:pt x="9167" y="26364"/>
                  <a:pt x="9139" y="26319"/>
                </a:cubicBezTo>
                <a:cubicBezTo>
                  <a:pt x="9055" y="26412"/>
                  <a:pt x="8987" y="26523"/>
                  <a:pt x="8960" y="26650"/>
                </a:cubicBezTo>
                <a:lnTo>
                  <a:pt x="8960" y="26650"/>
                </a:lnTo>
                <a:cubicBezTo>
                  <a:pt x="8964" y="26592"/>
                  <a:pt x="8944" y="26537"/>
                  <a:pt x="8911" y="26495"/>
                </a:cubicBezTo>
                <a:cubicBezTo>
                  <a:pt x="8818" y="26588"/>
                  <a:pt x="8766" y="26702"/>
                  <a:pt x="8745" y="26837"/>
                </a:cubicBezTo>
                <a:cubicBezTo>
                  <a:pt x="8673" y="26743"/>
                  <a:pt x="8590" y="26650"/>
                  <a:pt x="8517" y="26557"/>
                </a:cubicBezTo>
                <a:lnTo>
                  <a:pt x="8517" y="26557"/>
                </a:lnTo>
                <a:cubicBezTo>
                  <a:pt x="8549" y="26733"/>
                  <a:pt x="8590" y="26858"/>
                  <a:pt x="8496" y="27003"/>
                </a:cubicBezTo>
                <a:cubicBezTo>
                  <a:pt x="8404" y="26878"/>
                  <a:pt x="8259" y="26713"/>
                  <a:pt x="8103" y="26671"/>
                </a:cubicBezTo>
                <a:cubicBezTo>
                  <a:pt x="8083" y="26667"/>
                  <a:pt x="8063" y="26664"/>
                  <a:pt x="8043" y="26664"/>
                </a:cubicBezTo>
                <a:cubicBezTo>
                  <a:pt x="7882" y="26664"/>
                  <a:pt x="7715" y="26804"/>
                  <a:pt x="7761" y="26961"/>
                </a:cubicBezTo>
                <a:cubicBezTo>
                  <a:pt x="7585" y="26713"/>
                  <a:pt x="7398" y="26474"/>
                  <a:pt x="7222" y="26236"/>
                </a:cubicBezTo>
                <a:lnTo>
                  <a:pt x="7222" y="26236"/>
                </a:lnTo>
                <a:cubicBezTo>
                  <a:pt x="7253" y="26422"/>
                  <a:pt x="7285" y="26598"/>
                  <a:pt x="7315" y="26785"/>
                </a:cubicBezTo>
                <a:cubicBezTo>
                  <a:pt x="7067" y="26577"/>
                  <a:pt x="6808" y="26360"/>
                  <a:pt x="6559" y="26153"/>
                </a:cubicBezTo>
                <a:lnTo>
                  <a:pt x="6559" y="26153"/>
                </a:lnTo>
                <a:cubicBezTo>
                  <a:pt x="6714" y="26298"/>
                  <a:pt x="6808" y="26515"/>
                  <a:pt x="6787" y="26723"/>
                </a:cubicBezTo>
                <a:cubicBezTo>
                  <a:pt x="6569" y="26619"/>
                  <a:pt x="6362" y="26515"/>
                  <a:pt x="6145" y="26412"/>
                </a:cubicBezTo>
                <a:lnTo>
                  <a:pt x="6145" y="26412"/>
                </a:lnTo>
                <a:cubicBezTo>
                  <a:pt x="6269" y="26609"/>
                  <a:pt x="6403" y="26805"/>
                  <a:pt x="6528" y="27003"/>
                </a:cubicBezTo>
                <a:cubicBezTo>
                  <a:pt x="6321" y="26992"/>
                  <a:pt x="6113" y="26971"/>
                  <a:pt x="5906" y="26950"/>
                </a:cubicBezTo>
                <a:lnTo>
                  <a:pt x="5906" y="26950"/>
                </a:lnTo>
                <a:cubicBezTo>
                  <a:pt x="6000" y="27199"/>
                  <a:pt x="6093" y="27459"/>
                  <a:pt x="6186" y="27707"/>
                </a:cubicBezTo>
                <a:cubicBezTo>
                  <a:pt x="6062" y="27583"/>
                  <a:pt x="5927" y="27459"/>
                  <a:pt x="5751" y="27459"/>
                </a:cubicBezTo>
                <a:cubicBezTo>
                  <a:pt x="5595" y="27459"/>
                  <a:pt x="5448" y="27650"/>
                  <a:pt x="5526" y="27777"/>
                </a:cubicBezTo>
                <a:lnTo>
                  <a:pt x="5526" y="27777"/>
                </a:lnTo>
                <a:cubicBezTo>
                  <a:pt x="5305" y="27485"/>
                  <a:pt x="5092" y="27202"/>
                  <a:pt x="4870" y="26920"/>
                </a:cubicBezTo>
                <a:lnTo>
                  <a:pt x="4870" y="26920"/>
                </a:lnTo>
                <a:cubicBezTo>
                  <a:pt x="4891" y="27334"/>
                  <a:pt x="4994" y="27738"/>
                  <a:pt x="5181" y="28111"/>
                </a:cubicBezTo>
                <a:cubicBezTo>
                  <a:pt x="4984" y="28184"/>
                  <a:pt x="4839" y="28401"/>
                  <a:pt x="4849" y="28619"/>
                </a:cubicBezTo>
                <a:cubicBezTo>
                  <a:pt x="4704" y="28345"/>
                  <a:pt x="4395" y="28171"/>
                  <a:pt x="4090" y="28171"/>
                </a:cubicBezTo>
                <a:cubicBezTo>
                  <a:pt x="4003" y="28171"/>
                  <a:pt x="3916" y="28185"/>
                  <a:pt x="3834" y="28215"/>
                </a:cubicBezTo>
                <a:cubicBezTo>
                  <a:pt x="3990" y="28277"/>
                  <a:pt x="4155" y="28370"/>
                  <a:pt x="4186" y="28536"/>
                </a:cubicBezTo>
                <a:cubicBezTo>
                  <a:pt x="4198" y="28629"/>
                  <a:pt x="4118" y="28712"/>
                  <a:pt x="4037" y="28738"/>
                </a:cubicBezTo>
                <a:lnTo>
                  <a:pt x="4037" y="28738"/>
                </a:lnTo>
                <a:cubicBezTo>
                  <a:pt x="3986" y="28715"/>
                  <a:pt x="3936" y="28693"/>
                  <a:pt x="3886" y="28670"/>
                </a:cubicBezTo>
                <a:lnTo>
                  <a:pt x="3886" y="28670"/>
                </a:lnTo>
                <a:cubicBezTo>
                  <a:pt x="3903" y="28724"/>
                  <a:pt x="3942" y="28746"/>
                  <a:pt x="3987" y="28746"/>
                </a:cubicBezTo>
                <a:cubicBezTo>
                  <a:pt x="4003" y="28746"/>
                  <a:pt x="4020" y="28743"/>
                  <a:pt x="4037" y="28738"/>
                </a:cubicBezTo>
                <a:lnTo>
                  <a:pt x="4037" y="28738"/>
                </a:lnTo>
                <a:cubicBezTo>
                  <a:pt x="4198" y="28809"/>
                  <a:pt x="4363" y="28880"/>
                  <a:pt x="4528" y="28951"/>
                </a:cubicBezTo>
                <a:cubicBezTo>
                  <a:pt x="4466" y="29096"/>
                  <a:pt x="4456" y="29262"/>
                  <a:pt x="4508" y="29407"/>
                </a:cubicBezTo>
                <a:cubicBezTo>
                  <a:pt x="3564" y="29593"/>
                  <a:pt x="2673" y="30049"/>
                  <a:pt x="1980" y="30701"/>
                </a:cubicBezTo>
                <a:cubicBezTo>
                  <a:pt x="2052" y="30526"/>
                  <a:pt x="2104" y="30277"/>
                  <a:pt x="1948" y="30173"/>
                </a:cubicBezTo>
                <a:cubicBezTo>
                  <a:pt x="1929" y="30161"/>
                  <a:pt x="1910" y="30156"/>
                  <a:pt x="1893" y="30156"/>
                </a:cubicBezTo>
                <a:cubicBezTo>
                  <a:pt x="1864" y="30156"/>
                  <a:pt x="1838" y="30170"/>
                  <a:pt x="1816" y="30192"/>
                </a:cubicBezTo>
                <a:lnTo>
                  <a:pt x="1816" y="30192"/>
                </a:lnTo>
                <a:cubicBezTo>
                  <a:pt x="1783" y="30049"/>
                  <a:pt x="1711" y="29916"/>
                  <a:pt x="1607" y="29810"/>
                </a:cubicBezTo>
                <a:lnTo>
                  <a:pt x="1607" y="29810"/>
                </a:lnTo>
                <a:cubicBezTo>
                  <a:pt x="1285" y="30381"/>
                  <a:pt x="1482" y="31189"/>
                  <a:pt x="2042" y="31541"/>
                </a:cubicBezTo>
                <a:cubicBezTo>
                  <a:pt x="1871" y="31577"/>
                  <a:pt x="1825" y="31829"/>
                  <a:pt x="1936" y="31951"/>
                </a:cubicBezTo>
                <a:lnTo>
                  <a:pt x="1936" y="31951"/>
                </a:lnTo>
                <a:cubicBezTo>
                  <a:pt x="1815" y="31863"/>
                  <a:pt x="1699" y="31776"/>
                  <a:pt x="1575" y="31696"/>
                </a:cubicBezTo>
                <a:cubicBezTo>
                  <a:pt x="1565" y="31873"/>
                  <a:pt x="1565" y="32048"/>
                  <a:pt x="1554" y="32214"/>
                </a:cubicBezTo>
                <a:cubicBezTo>
                  <a:pt x="1529" y="32147"/>
                  <a:pt x="1470" y="32119"/>
                  <a:pt x="1406" y="32119"/>
                </a:cubicBezTo>
                <a:cubicBezTo>
                  <a:pt x="1260" y="32119"/>
                  <a:pt x="1082" y="32257"/>
                  <a:pt x="1161" y="32401"/>
                </a:cubicBezTo>
                <a:cubicBezTo>
                  <a:pt x="943" y="32080"/>
                  <a:pt x="725" y="31769"/>
                  <a:pt x="518" y="31447"/>
                </a:cubicBezTo>
                <a:lnTo>
                  <a:pt x="518" y="31447"/>
                </a:lnTo>
                <a:cubicBezTo>
                  <a:pt x="591" y="31665"/>
                  <a:pt x="653" y="31873"/>
                  <a:pt x="725" y="32080"/>
                </a:cubicBezTo>
                <a:cubicBezTo>
                  <a:pt x="612" y="31976"/>
                  <a:pt x="497" y="31873"/>
                  <a:pt x="384" y="31779"/>
                </a:cubicBezTo>
                <a:lnTo>
                  <a:pt x="384" y="31779"/>
                </a:lnTo>
                <a:cubicBezTo>
                  <a:pt x="342" y="31914"/>
                  <a:pt x="456" y="32048"/>
                  <a:pt x="580" y="32131"/>
                </a:cubicBezTo>
                <a:cubicBezTo>
                  <a:pt x="695" y="32225"/>
                  <a:pt x="829" y="32328"/>
                  <a:pt x="829" y="32474"/>
                </a:cubicBezTo>
                <a:cubicBezTo>
                  <a:pt x="829" y="32559"/>
                  <a:pt x="735" y="32616"/>
                  <a:pt x="658" y="32616"/>
                </a:cubicBezTo>
                <a:cubicBezTo>
                  <a:pt x="656" y="32616"/>
                  <a:pt x="653" y="32616"/>
                  <a:pt x="650" y="32616"/>
                </a:cubicBezTo>
                <a:lnTo>
                  <a:pt x="650" y="32616"/>
                </a:lnTo>
                <a:lnTo>
                  <a:pt x="950" y="32915"/>
                </a:lnTo>
                <a:lnTo>
                  <a:pt x="950" y="32915"/>
                </a:lnTo>
                <a:cubicBezTo>
                  <a:pt x="927" y="32895"/>
                  <a:pt x="901" y="32887"/>
                  <a:pt x="874" y="32887"/>
                </a:cubicBezTo>
                <a:cubicBezTo>
                  <a:pt x="744" y="32887"/>
                  <a:pt x="597" y="33088"/>
                  <a:pt x="709" y="33186"/>
                </a:cubicBezTo>
                <a:lnTo>
                  <a:pt x="709" y="33186"/>
                </a:lnTo>
                <a:cubicBezTo>
                  <a:pt x="642" y="33139"/>
                  <a:pt x="563" y="33118"/>
                  <a:pt x="483" y="33118"/>
                </a:cubicBezTo>
                <a:cubicBezTo>
                  <a:pt x="252" y="33118"/>
                  <a:pt x="8" y="33296"/>
                  <a:pt x="0" y="33530"/>
                </a:cubicBezTo>
                <a:lnTo>
                  <a:pt x="57475" y="33468"/>
                </a:lnTo>
                <a:lnTo>
                  <a:pt x="57506" y="19490"/>
                </a:lnTo>
                <a:lnTo>
                  <a:pt x="57506" y="19490"/>
                </a:lnTo>
                <a:cubicBezTo>
                  <a:pt x="57501" y="19492"/>
                  <a:pt x="57496" y="19493"/>
                  <a:pt x="57491" y="19493"/>
                </a:cubicBezTo>
                <a:cubicBezTo>
                  <a:pt x="57331" y="19493"/>
                  <a:pt x="57015" y="18721"/>
                  <a:pt x="56864" y="18651"/>
                </a:cubicBezTo>
                <a:cubicBezTo>
                  <a:pt x="57082" y="18506"/>
                  <a:pt x="57165" y="18205"/>
                  <a:pt x="57071" y="17977"/>
                </a:cubicBezTo>
                <a:lnTo>
                  <a:pt x="57071" y="17977"/>
                </a:lnTo>
                <a:cubicBezTo>
                  <a:pt x="56975" y="18218"/>
                  <a:pt x="56799" y="18512"/>
                  <a:pt x="56550" y="18512"/>
                </a:cubicBezTo>
                <a:cubicBezTo>
                  <a:pt x="56531" y="18512"/>
                  <a:pt x="56511" y="18510"/>
                  <a:pt x="56491" y="18506"/>
                </a:cubicBezTo>
                <a:cubicBezTo>
                  <a:pt x="56511" y="18423"/>
                  <a:pt x="56522" y="18341"/>
                  <a:pt x="56543" y="18268"/>
                </a:cubicBezTo>
                <a:lnTo>
                  <a:pt x="56543" y="18268"/>
                </a:lnTo>
                <a:cubicBezTo>
                  <a:pt x="56488" y="18277"/>
                  <a:pt x="56442" y="18326"/>
                  <a:pt x="56431" y="18380"/>
                </a:cubicBezTo>
                <a:lnTo>
                  <a:pt x="56431" y="18380"/>
                </a:lnTo>
                <a:cubicBezTo>
                  <a:pt x="56444" y="18262"/>
                  <a:pt x="56485" y="18137"/>
                  <a:pt x="56553" y="18040"/>
                </a:cubicBezTo>
                <a:cubicBezTo>
                  <a:pt x="56543" y="18038"/>
                  <a:pt x="56533" y="18038"/>
                  <a:pt x="56523" y="18038"/>
                </a:cubicBezTo>
                <a:cubicBezTo>
                  <a:pt x="56408" y="18038"/>
                  <a:pt x="56300" y="18129"/>
                  <a:pt x="56271" y="18233"/>
                </a:cubicBezTo>
                <a:lnTo>
                  <a:pt x="56271" y="18233"/>
                </a:lnTo>
                <a:cubicBezTo>
                  <a:pt x="56269" y="18187"/>
                  <a:pt x="56248" y="18139"/>
                  <a:pt x="56211" y="18102"/>
                </a:cubicBezTo>
                <a:cubicBezTo>
                  <a:pt x="56149" y="18237"/>
                  <a:pt x="56055" y="18350"/>
                  <a:pt x="55931" y="18433"/>
                </a:cubicBezTo>
                <a:cubicBezTo>
                  <a:pt x="55880" y="18382"/>
                  <a:pt x="55859" y="18299"/>
                  <a:pt x="55869" y="18216"/>
                </a:cubicBezTo>
                <a:lnTo>
                  <a:pt x="55869" y="18216"/>
                </a:lnTo>
                <a:cubicBezTo>
                  <a:pt x="55786" y="18237"/>
                  <a:pt x="55693" y="18247"/>
                  <a:pt x="55600" y="18268"/>
                </a:cubicBezTo>
                <a:cubicBezTo>
                  <a:pt x="55693" y="18226"/>
                  <a:pt x="55600" y="18081"/>
                  <a:pt x="55496" y="18060"/>
                </a:cubicBezTo>
                <a:cubicBezTo>
                  <a:pt x="55392" y="18040"/>
                  <a:pt x="55247" y="18019"/>
                  <a:pt x="55258" y="17915"/>
                </a:cubicBezTo>
                <a:cubicBezTo>
                  <a:pt x="55332" y="17841"/>
                  <a:pt x="55440" y="17800"/>
                  <a:pt x="55543" y="17800"/>
                </a:cubicBezTo>
                <a:cubicBezTo>
                  <a:pt x="55555" y="17800"/>
                  <a:pt x="55567" y="17801"/>
                  <a:pt x="55579" y="17802"/>
                </a:cubicBezTo>
                <a:cubicBezTo>
                  <a:pt x="55590" y="17719"/>
                  <a:pt x="55600" y="17636"/>
                  <a:pt x="55610" y="17563"/>
                </a:cubicBezTo>
                <a:lnTo>
                  <a:pt x="55268" y="17563"/>
                </a:lnTo>
                <a:cubicBezTo>
                  <a:pt x="55382" y="17459"/>
                  <a:pt x="55517" y="17367"/>
                  <a:pt x="55662" y="17304"/>
                </a:cubicBezTo>
                <a:cubicBezTo>
                  <a:pt x="55610" y="17221"/>
                  <a:pt x="55537" y="17139"/>
                  <a:pt x="55445" y="17128"/>
                </a:cubicBezTo>
                <a:cubicBezTo>
                  <a:pt x="55412" y="17128"/>
                  <a:pt x="55384" y="17146"/>
                  <a:pt x="55364" y="17172"/>
                </a:cubicBezTo>
                <a:lnTo>
                  <a:pt x="55364" y="17172"/>
                </a:lnTo>
                <a:cubicBezTo>
                  <a:pt x="55341" y="17033"/>
                  <a:pt x="55273" y="16902"/>
                  <a:pt x="55164" y="16817"/>
                </a:cubicBezTo>
                <a:cubicBezTo>
                  <a:pt x="55279" y="16724"/>
                  <a:pt x="55434" y="16672"/>
                  <a:pt x="55590" y="16672"/>
                </a:cubicBezTo>
                <a:cubicBezTo>
                  <a:pt x="55548" y="16589"/>
                  <a:pt x="55496" y="16517"/>
                  <a:pt x="55424" y="16475"/>
                </a:cubicBezTo>
                <a:cubicBezTo>
                  <a:pt x="55519" y="16442"/>
                  <a:pt x="55618" y="16423"/>
                  <a:pt x="55716" y="16423"/>
                </a:cubicBezTo>
                <a:cubicBezTo>
                  <a:pt x="55799" y="16423"/>
                  <a:pt x="55882" y="16436"/>
                  <a:pt x="55963" y="16465"/>
                </a:cubicBezTo>
                <a:lnTo>
                  <a:pt x="55869" y="16185"/>
                </a:lnTo>
                <a:lnTo>
                  <a:pt x="55869" y="16185"/>
                </a:lnTo>
                <a:cubicBezTo>
                  <a:pt x="55934" y="16218"/>
                  <a:pt x="56007" y="16233"/>
                  <a:pt x="56080" y="16233"/>
                </a:cubicBezTo>
                <a:cubicBezTo>
                  <a:pt x="56147" y="16233"/>
                  <a:pt x="56214" y="16220"/>
                  <a:pt x="56273" y="16195"/>
                </a:cubicBezTo>
                <a:cubicBezTo>
                  <a:pt x="56248" y="16093"/>
                  <a:pt x="56138" y="16019"/>
                  <a:pt x="56025" y="16019"/>
                </a:cubicBezTo>
                <a:cubicBezTo>
                  <a:pt x="56000" y="16019"/>
                  <a:pt x="55976" y="16022"/>
                  <a:pt x="55952" y="16030"/>
                </a:cubicBezTo>
                <a:cubicBezTo>
                  <a:pt x="56138" y="15967"/>
                  <a:pt x="56325" y="15875"/>
                  <a:pt x="56491" y="15771"/>
                </a:cubicBezTo>
                <a:cubicBezTo>
                  <a:pt x="56427" y="15707"/>
                  <a:pt x="56340" y="15673"/>
                  <a:pt x="56251" y="15667"/>
                </a:cubicBezTo>
                <a:lnTo>
                  <a:pt x="56251" y="15667"/>
                </a:lnTo>
                <a:cubicBezTo>
                  <a:pt x="56409" y="15631"/>
                  <a:pt x="56545" y="15513"/>
                  <a:pt x="56594" y="15356"/>
                </a:cubicBezTo>
                <a:lnTo>
                  <a:pt x="56594" y="15356"/>
                </a:lnTo>
                <a:cubicBezTo>
                  <a:pt x="56481" y="15439"/>
                  <a:pt x="56346" y="15491"/>
                  <a:pt x="56201" y="15511"/>
                </a:cubicBezTo>
                <a:cubicBezTo>
                  <a:pt x="56408" y="15346"/>
                  <a:pt x="56564" y="15108"/>
                  <a:pt x="56615" y="14838"/>
                </a:cubicBezTo>
                <a:lnTo>
                  <a:pt x="56615" y="14838"/>
                </a:lnTo>
                <a:cubicBezTo>
                  <a:pt x="56439" y="14942"/>
                  <a:pt x="56263" y="15035"/>
                  <a:pt x="56076" y="15128"/>
                </a:cubicBezTo>
                <a:cubicBezTo>
                  <a:pt x="56066" y="14921"/>
                  <a:pt x="56138" y="14714"/>
                  <a:pt x="56273" y="14569"/>
                </a:cubicBezTo>
                <a:cubicBezTo>
                  <a:pt x="56268" y="14569"/>
                  <a:pt x="56262" y="14568"/>
                  <a:pt x="56257" y="14568"/>
                </a:cubicBezTo>
                <a:cubicBezTo>
                  <a:pt x="56128" y="14568"/>
                  <a:pt x="56004" y="14688"/>
                  <a:pt x="56014" y="14818"/>
                </a:cubicBezTo>
                <a:cubicBezTo>
                  <a:pt x="55931" y="14786"/>
                  <a:pt x="55848" y="14755"/>
                  <a:pt x="55776" y="14724"/>
                </a:cubicBezTo>
                <a:cubicBezTo>
                  <a:pt x="55776" y="14845"/>
                  <a:pt x="55661" y="14944"/>
                  <a:pt x="55545" y="14944"/>
                </a:cubicBezTo>
                <a:cubicBezTo>
                  <a:pt x="55522" y="14944"/>
                  <a:pt x="55498" y="14940"/>
                  <a:pt x="55475" y="14931"/>
                </a:cubicBezTo>
                <a:cubicBezTo>
                  <a:pt x="55330" y="15149"/>
                  <a:pt x="55144" y="15336"/>
                  <a:pt x="54916" y="15460"/>
                </a:cubicBezTo>
                <a:cubicBezTo>
                  <a:pt x="54913" y="15460"/>
                  <a:pt x="54910" y="15460"/>
                  <a:pt x="54908" y="15460"/>
                </a:cubicBezTo>
                <a:cubicBezTo>
                  <a:pt x="54781" y="15460"/>
                  <a:pt x="54763" y="15232"/>
                  <a:pt x="54885" y="15211"/>
                </a:cubicBezTo>
                <a:cubicBezTo>
                  <a:pt x="54871" y="15202"/>
                  <a:pt x="54856" y="15197"/>
                  <a:pt x="54841" y="15197"/>
                </a:cubicBezTo>
                <a:cubicBezTo>
                  <a:pt x="54775" y="15197"/>
                  <a:pt x="54708" y="15277"/>
                  <a:pt x="54750" y="15336"/>
                </a:cubicBezTo>
                <a:cubicBezTo>
                  <a:pt x="54745" y="15336"/>
                  <a:pt x="54741" y="15336"/>
                  <a:pt x="54736" y="15336"/>
                </a:cubicBezTo>
                <a:cubicBezTo>
                  <a:pt x="54628" y="15336"/>
                  <a:pt x="54534" y="15227"/>
                  <a:pt x="54553" y="15118"/>
                </a:cubicBezTo>
                <a:cubicBezTo>
                  <a:pt x="54569" y="15040"/>
                  <a:pt x="54655" y="14985"/>
                  <a:pt x="54736" y="14985"/>
                </a:cubicBezTo>
                <a:cubicBezTo>
                  <a:pt x="54763" y="14985"/>
                  <a:pt x="54789" y="14991"/>
                  <a:pt x="54812" y="15004"/>
                </a:cubicBezTo>
                <a:cubicBezTo>
                  <a:pt x="54667" y="14869"/>
                  <a:pt x="54699" y="14600"/>
                  <a:pt x="54864" y="14496"/>
                </a:cubicBezTo>
                <a:cubicBezTo>
                  <a:pt x="54853" y="14442"/>
                  <a:pt x="54800" y="14413"/>
                  <a:pt x="54748" y="14413"/>
                </a:cubicBezTo>
                <a:cubicBezTo>
                  <a:pt x="54701" y="14413"/>
                  <a:pt x="54656" y="14437"/>
                  <a:pt x="54646" y="14486"/>
                </a:cubicBezTo>
                <a:cubicBezTo>
                  <a:pt x="54636" y="14382"/>
                  <a:pt x="54626" y="14268"/>
                  <a:pt x="54678" y="14185"/>
                </a:cubicBezTo>
                <a:cubicBezTo>
                  <a:pt x="54710" y="14134"/>
                  <a:pt x="54777" y="14099"/>
                  <a:pt x="54836" y="14099"/>
                </a:cubicBezTo>
                <a:cubicBezTo>
                  <a:pt x="54871" y="14099"/>
                  <a:pt x="54903" y="14111"/>
                  <a:pt x="54923" y="14139"/>
                </a:cubicBezTo>
                <a:lnTo>
                  <a:pt x="54923" y="14139"/>
                </a:lnTo>
                <a:cubicBezTo>
                  <a:pt x="54882" y="14079"/>
                  <a:pt x="54831" y="14028"/>
                  <a:pt x="54781" y="13968"/>
                </a:cubicBezTo>
                <a:cubicBezTo>
                  <a:pt x="54864" y="13916"/>
                  <a:pt x="54936" y="13864"/>
                  <a:pt x="55009" y="13823"/>
                </a:cubicBezTo>
                <a:cubicBezTo>
                  <a:pt x="54926" y="13781"/>
                  <a:pt x="54844" y="13750"/>
                  <a:pt x="54761" y="13709"/>
                </a:cubicBezTo>
                <a:cubicBezTo>
                  <a:pt x="54761" y="13646"/>
                  <a:pt x="54750" y="13574"/>
                  <a:pt x="54750" y="13512"/>
                </a:cubicBezTo>
                <a:lnTo>
                  <a:pt x="54750" y="13512"/>
                </a:lnTo>
                <a:cubicBezTo>
                  <a:pt x="54819" y="13558"/>
                  <a:pt x="54899" y="13579"/>
                  <a:pt x="54979" y="13579"/>
                </a:cubicBezTo>
                <a:cubicBezTo>
                  <a:pt x="55081" y="13579"/>
                  <a:pt x="55182" y="13545"/>
                  <a:pt x="55258" y="13481"/>
                </a:cubicBezTo>
                <a:cubicBezTo>
                  <a:pt x="55196" y="13439"/>
                  <a:pt x="55123" y="13398"/>
                  <a:pt x="55051" y="13356"/>
                </a:cubicBezTo>
                <a:cubicBezTo>
                  <a:pt x="55102" y="13284"/>
                  <a:pt x="55134" y="13201"/>
                  <a:pt x="55134" y="13118"/>
                </a:cubicBezTo>
                <a:cubicBezTo>
                  <a:pt x="55103" y="13072"/>
                  <a:pt x="55048" y="13048"/>
                  <a:pt x="54997" y="13048"/>
                </a:cubicBezTo>
                <a:cubicBezTo>
                  <a:pt x="54980" y="13048"/>
                  <a:pt x="54963" y="13051"/>
                  <a:pt x="54947" y="13056"/>
                </a:cubicBezTo>
                <a:cubicBezTo>
                  <a:pt x="54947" y="13149"/>
                  <a:pt x="54926" y="13232"/>
                  <a:pt x="54895" y="13315"/>
                </a:cubicBezTo>
                <a:cubicBezTo>
                  <a:pt x="54802" y="13294"/>
                  <a:pt x="54708" y="13284"/>
                  <a:pt x="54616" y="13273"/>
                </a:cubicBezTo>
                <a:lnTo>
                  <a:pt x="54460" y="13056"/>
                </a:lnTo>
                <a:lnTo>
                  <a:pt x="54740" y="12994"/>
                </a:lnTo>
                <a:cubicBezTo>
                  <a:pt x="54791" y="12973"/>
                  <a:pt x="54874" y="12942"/>
                  <a:pt x="54864" y="12880"/>
                </a:cubicBezTo>
                <a:cubicBezTo>
                  <a:pt x="54864" y="12858"/>
                  <a:pt x="54849" y="12851"/>
                  <a:pt x="54830" y="12851"/>
                </a:cubicBezTo>
                <a:cubicBezTo>
                  <a:pt x="54814" y="12851"/>
                  <a:pt x="54795" y="12857"/>
                  <a:pt x="54784" y="12866"/>
                </a:cubicBezTo>
                <a:lnTo>
                  <a:pt x="54784" y="12866"/>
                </a:lnTo>
                <a:cubicBezTo>
                  <a:pt x="54767" y="12743"/>
                  <a:pt x="54864" y="12619"/>
                  <a:pt x="54978" y="12600"/>
                </a:cubicBezTo>
                <a:cubicBezTo>
                  <a:pt x="54911" y="12564"/>
                  <a:pt x="54833" y="12546"/>
                  <a:pt x="54755" y="12546"/>
                </a:cubicBezTo>
                <a:cubicBezTo>
                  <a:pt x="54678" y="12546"/>
                  <a:pt x="54600" y="12564"/>
                  <a:pt x="54533" y="12600"/>
                </a:cubicBezTo>
                <a:cubicBezTo>
                  <a:pt x="54460" y="12517"/>
                  <a:pt x="54501" y="12403"/>
                  <a:pt x="54584" y="12352"/>
                </a:cubicBezTo>
                <a:cubicBezTo>
                  <a:pt x="54533" y="12269"/>
                  <a:pt x="54574" y="12165"/>
                  <a:pt x="54512" y="12092"/>
                </a:cubicBezTo>
                <a:cubicBezTo>
                  <a:pt x="54489" y="12057"/>
                  <a:pt x="54445" y="12038"/>
                  <a:pt x="54402" y="12038"/>
                </a:cubicBezTo>
                <a:cubicBezTo>
                  <a:pt x="54370" y="12038"/>
                  <a:pt x="54337" y="12049"/>
                  <a:pt x="54315" y="12071"/>
                </a:cubicBezTo>
                <a:cubicBezTo>
                  <a:pt x="54388" y="11999"/>
                  <a:pt x="54450" y="11926"/>
                  <a:pt x="54522" y="11854"/>
                </a:cubicBezTo>
                <a:cubicBezTo>
                  <a:pt x="54439" y="11802"/>
                  <a:pt x="54335" y="11771"/>
                  <a:pt x="54243" y="11751"/>
                </a:cubicBezTo>
                <a:cubicBezTo>
                  <a:pt x="54284" y="11564"/>
                  <a:pt x="54315" y="11367"/>
                  <a:pt x="54315" y="11180"/>
                </a:cubicBezTo>
                <a:lnTo>
                  <a:pt x="54315" y="11180"/>
                </a:lnTo>
                <a:cubicBezTo>
                  <a:pt x="54311" y="11181"/>
                  <a:pt x="54307" y="11181"/>
                  <a:pt x="54304" y="11181"/>
                </a:cubicBezTo>
                <a:cubicBezTo>
                  <a:pt x="54248" y="11181"/>
                  <a:pt x="54212" y="11105"/>
                  <a:pt x="54232" y="11056"/>
                </a:cubicBezTo>
                <a:cubicBezTo>
                  <a:pt x="54243" y="11005"/>
                  <a:pt x="54294" y="10963"/>
                  <a:pt x="54335" y="10922"/>
                </a:cubicBezTo>
                <a:cubicBezTo>
                  <a:pt x="54310" y="10861"/>
                  <a:pt x="54298" y="10786"/>
                  <a:pt x="54313" y="10721"/>
                </a:cubicBezTo>
                <a:lnTo>
                  <a:pt x="54313" y="10721"/>
                </a:lnTo>
                <a:cubicBezTo>
                  <a:pt x="54290" y="10783"/>
                  <a:pt x="54254" y="10848"/>
                  <a:pt x="54211" y="10890"/>
                </a:cubicBezTo>
                <a:cubicBezTo>
                  <a:pt x="54170" y="10828"/>
                  <a:pt x="54128" y="10766"/>
                  <a:pt x="54087" y="10694"/>
                </a:cubicBezTo>
                <a:lnTo>
                  <a:pt x="54087" y="10694"/>
                </a:lnTo>
                <a:cubicBezTo>
                  <a:pt x="54097" y="10791"/>
                  <a:pt x="54070" y="10924"/>
                  <a:pt x="53982" y="10924"/>
                </a:cubicBezTo>
                <a:cubicBezTo>
                  <a:pt x="53976" y="10924"/>
                  <a:pt x="53969" y="10923"/>
                  <a:pt x="53962" y="10922"/>
                </a:cubicBezTo>
                <a:lnTo>
                  <a:pt x="53962" y="10922"/>
                </a:lnTo>
                <a:cubicBezTo>
                  <a:pt x="54045" y="11005"/>
                  <a:pt x="54066" y="11139"/>
                  <a:pt x="54015" y="11253"/>
                </a:cubicBezTo>
                <a:cubicBezTo>
                  <a:pt x="54004" y="11284"/>
                  <a:pt x="53973" y="11315"/>
                  <a:pt x="53973" y="11346"/>
                </a:cubicBezTo>
                <a:cubicBezTo>
                  <a:pt x="53983" y="11388"/>
                  <a:pt x="54004" y="11419"/>
                  <a:pt x="54025" y="11450"/>
                </a:cubicBezTo>
                <a:cubicBezTo>
                  <a:pt x="54084" y="11569"/>
                  <a:pt x="54058" y="11727"/>
                  <a:pt x="53964" y="11831"/>
                </a:cubicBezTo>
                <a:lnTo>
                  <a:pt x="53964" y="11831"/>
                </a:lnTo>
                <a:cubicBezTo>
                  <a:pt x="53905" y="11761"/>
                  <a:pt x="53829" y="11715"/>
                  <a:pt x="53745" y="11678"/>
                </a:cubicBezTo>
                <a:lnTo>
                  <a:pt x="53745" y="11678"/>
                </a:lnTo>
                <a:cubicBezTo>
                  <a:pt x="53807" y="11751"/>
                  <a:pt x="53880" y="11802"/>
                  <a:pt x="53952" y="11843"/>
                </a:cubicBezTo>
                <a:cubicBezTo>
                  <a:pt x="53957" y="11839"/>
                  <a:pt x="53961" y="11835"/>
                  <a:pt x="53964" y="11831"/>
                </a:cubicBezTo>
                <a:lnTo>
                  <a:pt x="53964" y="11831"/>
                </a:lnTo>
                <a:cubicBezTo>
                  <a:pt x="53971" y="11838"/>
                  <a:pt x="53977" y="11846"/>
                  <a:pt x="53983" y="11854"/>
                </a:cubicBezTo>
                <a:cubicBezTo>
                  <a:pt x="53942" y="11870"/>
                  <a:pt x="53900" y="11877"/>
                  <a:pt x="53859" y="11877"/>
                </a:cubicBezTo>
                <a:cubicBezTo>
                  <a:pt x="53817" y="11877"/>
                  <a:pt x="53776" y="11870"/>
                  <a:pt x="53734" y="11854"/>
                </a:cubicBezTo>
                <a:lnTo>
                  <a:pt x="53734" y="11854"/>
                </a:lnTo>
                <a:cubicBezTo>
                  <a:pt x="53797" y="11958"/>
                  <a:pt x="53859" y="12061"/>
                  <a:pt x="53911" y="12154"/>
                </a:cubicBezTo>
                <a:cubicBezTo>
                  <a:pt x="53853" y="12154"/>
                  <a:pt x="53794" y="12146"/>
                  <a:pt x="53736" y="12136"/>
                </a:cubicBezTo>
                <a:lnTo>
                  <a:pt x="53736" y="12136"/>
                </a:lnTo>
                <a:cubicBezTo>
                  <a:pt x="53823" y="12156"/>
                  <a:pt x="53888" y="12282"/>
                  <a:pt x="53828" y="12362"/>
                </a:cubicBezTo>
                <a:cubicBezTo>
                  <a:pt x="53802" y="12403"/>
                  <a:pt x="53753" y="12424"/>
                  <a:pt x="53704" y="12424"/>
                </a:cubicBezTo>
                <a:cubicBezTo>
                  <a:pt x="53683" y="12424"/>
                  <a:pt x="53663" y="12420"/>
                  <a:pt x="53645" y="12413"/>
                </a:cubicBezTo>
                <a:lnTo>
                  <a:pt x="53645" y="12413"/>
                </a:lnTo>
                <a:cubicBezTo>
                  <a:pt x="53676" y="12459"/>
                  <a:pt x="53683" y="12521"/>
                  <a:pt x="53662" y="12569"/>
                </a:cubicBezTo>
                <a:cubicBezTo>
                  <a:pt x="53631" y="12652"/>
                  <a:pt x="53548" y="12704"/>
                  <a:pt x="53465" y="12714"/>
                </a:cubicBezTo>
                <a:cubicBezTo>
                  <a:pt x="53414" y="12725"/>
                  <a:pt x="53361" y="12725"/>
                  <a:pt x="53331" y="12755"/>
                </a:cubicBezTo>
                <a:cubicBezTo>
                  <a:pt x="53310" y="12787"/>
                  <a:pt x="53320" y="12828"/>
                  <a:pt x="53310" y="12870"/>
                </a:cubicBezTo>
                <a:cubicBezTo>
                  <a:pt x="53302" y="12982"/>
                  <a:pt x="53188" y="13069"/>
                  <a:pt x="53075" y="13069"/>
                </a:cubicBezTo>
                <a:cubicBezTo>
                  <a:pt x="53042" y="13069"/>
                  <a:pt x="53009" y="13062"/>
                  <a:pt x="52979" y="13045"/>
                </a:cubicBezTo>
                <a:lnTo>
                  <a:pt x="52979" y="13045"/>
                </a:lnTo>
                <a:cubicBezTo>
                  <a:pt x="53018" y="13102"/>
                  <a:pt x="53089" y="13108"/>
                  <a:pt x="53157" y="13108"/>
                </a:cubicBezTo>
                <a:cubicBezTo>
                  <a:pt x="53178" y="13108"/>
                  <a:pt x="53198" y="13108"/>
                  <a:pt x="53216" y="13108"/>
                </a:cubicBezTo>
                <a:cubicBezTo>
                  <a:pt x="53299" y="13108"/>
                  <a:pt x="53414" y="13181"/>
                  <a:pt x="53372" y="13253"/>
                </a:cubicBezTo>
                <a:cubicBezTo>
                  <a:pt x="53352" y="13305"/>
                  <a:pt x="53279" y="13315"/>
                  <a:pt x="53269" y="13367"/>
                </a:cubicBezTo>
                <a:cubicBezTo>
                  <a:pt x="53258" y="13418"/>
                  <a:pt x="53320" y="13460"/>
                  <a:pt x="53341" y="13512"/>
                </a:cubicBezTo>
                <a:cubicBezTo>
                  <a:pt x="53372" y="13563"/>
                  <a:pt x="53352" y="13646"/>
                  <a:pt x="53299" y="13678"/>
                </a:cubicBezTo>
                <a:cubicBezTo>
                  <a:pt x="53280" y="13689"/>
                  <a:pt x="53256" y="13695"/>
                  <a:pt x="53232" y="13695"/>
                </a:cubicBezTo>
                <a:cubicBezTo>
                  <a:pt x="53192" y="13695"/>
                  <a:pt x="53149" y="13679"/>
                  <a:pt x="53124" y="13646"/>
                </a:cubicBezTo>
                <a:lnTo>
                  <a:pt x="53124" y="13646"/>
                </a:lnTo>
                <a:cubicBezTo>
                  <a:pt x="53165" y="13729"/>
                  <a:pt x="53113" y="13833"/>
                  <a:pt x="53030" y="13874"/>
                </a:cubicBezTo>
                <a:cubicBezTo>
                  <a:pt x="52986" y="13899"/>
                  <a:pt x="52935" y="13909"/>
                  <a:pt x="52880" y="13916"/>
                </a:cubicBezTo>
                <a:lnTo>
                  <a:pt x="52880" y="13916"/>
                </a:lnTo>
                <a:cubicBezTo>
                  <a:pt x="52863" y="13903"/>
                  <a:pt x="52847" y="13896"/>
                  <a:pt x="52831" y="13896"/>
                </a:cubicBezTo>
                <a:cubicBezTo>
                  <a:pt x="52812" y="13896"/>
                  <a:pt x="52793" y="13905"/>
                  <a:pt x="52771" y="13927"/>
                </a:cubicBezTo>
                <a:cubicBezTo>
                  <a:pt x="52808" y="13922"/>
                  <a:pt x="52845" y="13920"/>
                  <a:pt x="52880" y="13916"/>
                </a:cubicBezTo>
                <a:lnTo>
                  <a:pt x="52880" y="13916"/>
                </a:lnTo>
                <a:cubicBezTo>
                  <a:pt x="52898" y="13929"/>
                  <a:pt x="52916" y="13947"/>
                  <a:pt x="52937" y="13968"/>
                </a:cubicBezTo>
                <a:cubicBezTo>
                  <a:pt x="52999" y="14030"/>
                  <a:pt x="52999" y="14134"/>
                  <a:pt x="52947" y="14206"/>
                </a:cubicBezTo>
                <a:cubicBezTo>
                  <a:pt x="52964" y="14194"/>
                  <a:pt x="52984" y="14189"/>
                  <a:pt x="53003" y="14189"/>
                </a:cubicBezTo>
                <a:cubicBezTo>
                  <a:pt x="53088" y="14189"/>
                  <a:pt x="53178" y="14287"/>
                  <a:pt x="53144" y="14372"/>
                </a:cubicBezTo>
                <a:cubicBezTo>
                  <a:pt x="53248" y="14289"/>
                  <a:pt x="53361" y="14206"/>
                  <a:pt x="53465" y="14123"/>
                </a:cubicBezTo>
                <a:cubicBezTo>
                  <a:pt x="53486" y="14113"/>
                  <a:pt x="53497" y="14102"/>
                  <a:pt x="53517" y="14102"/>
                </a:cubicBezTo>
                <a:cubicBezTo>
                  <a:pt x="53538" y="14102"/>
                  <a:pt x="53548" y="14123"/>
                  <a:pt x="53559" y="14134"/>
                </a:cubicBezTo>
                <a:cubicBezTo>
                  <a:pt x="53600" y="14196"/>
                  <a:pt x="53642" y="14268"/>
                  <a:pt x="53672" y="14341"/>
                </a:cubicBezTo>
                <a:cubicBezTo>
                  <a:pt x="53683" y="14362"/>
                  <a:pt x="53693" y="14392"/>
                  <a:pt x="53693" y="14424"/>
                </a:cubicBezTo>
                <a:cubicBezTo>
                  <a:pt x="53686" y="14496"/>
                  <a:pt x="53610" y="14518"/>
                  <a:pt x="53532" y="14518"/>
                </a:cubicBezTo>
                <a:cubicBezTo>
                  <a:pt x="53498" y="14518"/>
                  <a:pt x="53463" y="14513"/>
                  <a:pt x="53434" y="14507"/>
                </a:cubicBezTo>
                <a:lnTo>
                  <a:pt x="53434" y="14507"/>
                </a:lnTo>
                <a:cubicBezTo>
                  <a:pt x="53476" y="14590"/>
                  <a:pt x="53527" y="14714"/>
                  <a:pt x="53455" y="14776"/>
                </a:cubicBezTo>
                <a:cubicBezTo>
                  <a:pt x="53424" y="14797"/>
                  <a:pt x="53393" y="14807"/>
                  <a:pt x="53361" y="14818"/>
                </a:cubicBezTo>
                <a:cubicBezTo>
                  <a:pt x="53289" y="14838"/>
                  <a:pt x="53227" y="14859"/>
                  <a:pt x="53154" y="14880"/>
                </a:cubicBezTo>
                <a:cubicBezTo>
                  <a:pt x="53135" y="14917"/>
                  <a:pt x="53125" y="14929"/>
                  <a:pt x="53111" y="14929"/>
                </a:cubicBezTo>
                <a:cubicBezTo>
                  <a:pt x="53094" y="14929"/>
                  <a:pt x="53071" y="14912"/>
                  <a:pt x="53020" y="14901"/>
                </a:cubicBezTo>
                <a:lnTo>
                  <a:pt x="53020" y="14901"/>
                </a:lnTo>
                <a:cubicBezTo>
                  <a:pt x="53030" y="14983"/>
                  <a:pt x="53041" y="15056"/>
                  <a:pt x="53051" y="15138"/>
                </a:cubicBezTo>
                <a:cubicBezTo>
                  <a:pt x="52999" y="15138"/>
                  <a:pt x="52958" y="15128"/>
                  <a:pt x="52906" y="15128"/>
                </a:cubicBezTo>
                <a:cubicBezTo>
                  <a:pt x="52958" y="15149"/>
                  <a:pt x="52947" y="15221"/>
                  <a:pt x="52906" y="15263"/>
                </a:cubicBezTo>
                <a:cubicBezTo>
                  <a:pt x="52864" y="15294"/>
                  <a:pt x="52813" y="15304"/>
                  <a:pt x="52761" y="15325"/>
                </a:cubicBezTo>
                <a:cubicBezTo>
                  <a:pt x="52761" y="15460"/>
                  <a:pt x="52698" y="15553"/>
                  <a:pt x="52647" y="15677"/>
                </a:cubicBezTo>
                <a:cubicBezTo>
                  <a:pt x="52585" y="15667"/>
                  <a:pt x="52523" y="15657"/>
                  <a:pt x="52470" y="15657"/>
                </a:cubicBezTo>
                <a:cubicBezTo>
                  <a:pt x="52502" y="15719"/>
                  <a:pt x="52470" y="15802"/>
                  <a:pt x="52408" y="15854"/>
                </a:cubicBezTo>
                <a:cubicBezTo>
                  <a:pt x="52357" y="15895"/>
                  <a:pt x="52274" y="15916"/>
                  <a:pt x="52201" y="15926"/>
                </a:cubicBezTo>
                <a:cubicBezTo>
                  <a:pt x="52087" y="15999"/>
                  <a:pt x="51973" y="16071"/>
                  <a:pt x="51849" y="16144"/>
                </a:cubicBezTo>
                <a:cubicBezTo>
                  <a:pt x="51704" y="16112"/>
                  <a:pt x="51569" y="16050"/>
                  <a:pt x="51445" y="15957"/>
                </a:cubicBezTo>
                <a:cubicBezTo>
                  <a:pt x="51496" y="15937"/>
                  <a:pt x="51549" y="15926"/>
                  <a:pt x="51600" y="15916"/>
                </a:cubicBezTo>
                <a:cubicBezTo>
                  <a:pt x="51528" y="15854"/>
                  <a:pt x="51496" y="15739"/>
                  <a:pt x="51549" y="15647"/>
                </a:cubicBezTo>
                <a:cubicBezTo>
                  <a:pt x="51584" y="15576"/>
                  <a:pt x="51664" y="15528"/>
                  <a:pt x="51745" y="15528"/>
                </a:cubicBezTo>
                <a:cubicBezTo>
                  <a:pt x="51759" y="15528"/>
                  <a:pt x="51773" y="15529"/>
                  <a:pt x="51787" y="15532"/>
                </a:cubicBezTo>
                <a:cubicBezTo>
                  <a:pt x="51804" y="15454"/>
                  <a:pt x="51712" y="15390"/>
                  <a:pt x="51627" y="15390"/>
                </a:cubicBezTo>
                <a:cubicBezTo>
                  <a:pt x="51611" y="15390"/>
                  <a:pt x="51594" y="15393"/>
                  <a:pt x="51579" y="15398"/>
                </a:cubicBezTo>
                <a:cubicBezTo>
                  <a:pt x="51486" y="15429"/>
                  <a:pt x="51414" y="15501"/>
                  <a:pt x="51321" y="15532"/>
                </a:cubicBezTo>
                <a:cubicBezTo>
                  <a:pt x="51302" y="15538"/>
                  <a:pt x="51283" y="15541"/>
                  <a:pt x="51263" y="15541"/>
                </a:cubicBezTo>
                <a:cubicBezTo>
                  <a:pt x="51180" y="15541"/>
                  <a:pt x="51097" y="15491"/>
                  <a:pt x="51113" y="15408"/>
                </a:cubicBezTo>
                <a:cubicBezTo>
                  <a:pt x="51186" y="15398"/>
                  <a:pt x="51259" y="15387"/>
                  <a:pt x="51341" y="15377"/>
                </a:cubicBezTo>
                <a:cubicBezTo>
                  <a:pt x="51268" y="15274"/>
                  <a:pt x="51227" y="15159"/>
                  <a:pt x="51196" y="15035"/>
                </a:cubicBezTo>
                <a:cubicBezTo>
                  <a:pt x="51263" y="15030"/>
                  <a:pt x="51333" y="15027"/>
                  <a:pt x="51403" y="15027"/>
                </a:cubicBezTo>
                <a:cubicBezTo>
                  <a:pt x="51473" y="15027"/>
                  <a:pt x="51543" y="15030"/>
                  <a:pt x="51611" y="15035"/>
                </a:cubicBezTo>
                <a:cubicBezTo>
                  <a:pt x="51611" y="14983"/>
                  <a:pt x="51621" y="14921"/>
                  <a:pt x="51621" y="14869"/>
                </a:cubicBezTo>
                <a:cubicBezTo>
                  <a:pt x="51745" y="14859"/>
                  <a:pt x="51869" y="14828"/>
                  <a:pt x="51984" y="14797"/>
                </a:cubicBezTo>
                <a:cubicBezTo>
                  <a:pt x="51984" y="14678"/>
                  <a:pt x="51861" y="14586"/>
                  <a:pt x="51742" y="14585"/>
                </a:cubicBezTo>
                <a:lnTo>
                  <a:pt x="51742" y="14585"/>
                </a:lnTo>
                <a:cubicBezTo>
                  <a:pt x="51823" y="14531"/>
                  <a:pt x="51877" y="14439"/>
                  <a:pt x="51869" y="14341"/>
                </a:cubicBezTo>
                <a:cubicBezTo>
                  <a:pt x="51803" y="14319"/>
                  <a:pt x="51730" y="14308"/>
                  <a:pt x="51657" y="14308"/>
                </a:cubicBezTo>
                <a:cubicBezTo>
                  <a:pt x="51595" y="14308"/>
                  <a:pt x="51533" y="14316"/>
                  <a:pt x="51476" y="14330"/>
                </a:cubicBezTo>
                <a:cubicBezTo>
                  <a:pt x="51576" y="14250"/>
                  <a:pt x="51702" y="14209"/>
                  <a:pt x="51828" y="14209"/>
                </a:cubicBezTo>
                <a:cubicBezTo>
                  <a:pt x="51898" y="14209"/>
                  <a:pt x="51969" y="14222"/>
                  <a:pt x="52035" y="14247"/>
                </a:cubicBezTo>
                <a:cubicBezTo>
                  <a:pt x="52108" y="14144"/>
                  <a:pt x="52160" y="14040"/>
                  <a:pt x="52201" y="13927"/>
                </a:cubicBezTo>
                <a:cubicBezTo>
                  <a:pt x="52212" y="13885"/>
                  <a:pt x="52222" y="13854"/>
                  <a:pt x="52222" y="13812"/>
                </a:cubicBezTo>
                <a:cubicBezTo>
                  <a:pt x="52212" y="13726"/>
                  <a:pt x="52113" y="13666"/>
                  <a:pt x="52024" y="13666"/>
                </a:cubicBezTo>
                <a:cubicBezTo>
                  <a:pt x="52018" y="13666"/>
                  <a:pt x="52011" y="13666"/>
                  <a:pt x="52005" y="13667"/>
                </a:cubicBezTo>
                <a:cubicBezTo>
                  <a:pt x="51963" y="13672"/>
                  <a:pt x="51923" y="13687"/>
                  <a:pt x="51884" y="13707"/>
                </a:cubicBezTo>
                <a:lnTo>
                  <a:pt x="51884" y="13707"/>
                </a:lnTo>
                <a:cubicBezTo>
                  <a:pt x="51911" y="13669"/>
                  <a:pt x="51926" y="13621"/>
                  <a:pt x="51922" y="13574"/>
                </a:cubicBezTo>
                <a:cubicBezTo>
                  <a:pt x="51854" y="13559"/>
                  <a:pt x="51784" y="13551"/>
                  <a:pt x="51714" y="13551"/>
                </a:cubicBezTo>
                <a:cubicBezTo>
                  <a:pt x="51644" y="13551"/>
                  <a:pt x="51574" y="13559"/>
                  <a:pt x="51507" y="13574"/>
                </a:cubicBezTo>
                <a:cubicBezTo>
                  <a:pt x="51641" y="13512"/>
                  <a:pt x="51777" y="13439"/>
                  <a:pt x="51880" y="13336"/>
                </a:cubicBezTo>
                <a:cubicBezTo>
                  <a:pt x="51984" y="13222"/>
                  <a:pt x="52035" y="13066"/>
                  <a:pt x="51973" y="12932"/>
                </a:cubicBezTo>
                <a:cubicBezTo>
                  <a:pt x="51969" y="12931"/>
                  <a:pt x="51965" y="12931"/>
                  <a:pt x="51961" y="12931"/>
                </a:cubicBezTo>
                <a:cubicBezTo>
                  <a:pt x="51932" y="12931"/>
                  <a:pt x="51907" y="12948"/>
                  <a:pt x="51892" y="12972"/>
                </a:cubicBezTo>
                <a:lnTo>
                  <a:pt x="51892" y="12972"/>
                </a:lnTo>
                <a:cubicBezTo>
                  <a:pt x="51874" y="12904"/>
                  <a:pt x="51795" y="12847"/>
                  <a:pt x="51719" y="12847"/>
                </a:cubicBezTo>
                <a:cubicBezTo>
                  <a:pt x="51711" y="12847"/>
                  <a:pt x="51702" y="12847"/>
                  <a:pt x="51694" y="12849"/>
                </a:cubicBezTo>
                <a:cubicBezTo>
                  <a:pt x="51579" y="12870"/>
                  <a:pt x="51496" y="12973"/>
                  <a:pt x="51434" y="13077"/>
                </a:cubicBezTo>
                <a:cubicBezTo>
                  <a:pt x="51455" y="12983"/>
                  <a:pt x="51486" y="12900"/>
                  <a:pt x="51507" y="12817"/>
                </a:cubicBezTo>
                <a:cubicBezTo>
                  <a:pt x="51434" y="12797"/>
                  <a:pt x="51351" y="12787"/>
                  <a:pt x="51268" y="12787"/>
                </a:cubicBezTo>
                <a:lnTo>
                  <a:pt x="51268" y="12372"/>
                </a:lnTo>
                <a:cubicBezTo>
                  <a:pt x="51093" y="12393"/>
                  <a:pt x="50978" y="12610"/>
                  <a:pt x="51051" y="12776"/>
                </a:cubicBezTo>
                <a:cubicBezTo>
                  <a:pt x="51003" y="12752"/>
                  <a:pt x="50950" y="12741"/>
                  <a:pt x="50897" y="12741"/>
                </a:cubicBezTo>
                <a:cubicBezTo>
                  <a:pt x="50790" y="12741"/>
                  <a:pt x="50682" y="12787"/>
                  <a:pt x="50605" y="12870"/>
                </a:cubicBezTo>
                <a:cubicBezTo>
                  <a:pt x="50637" y="12755"/>
                  <a:pt x="50595" y="12631"/>
                  <a:pt x="50512" y="12548"/>
                </a:cubicBezTo>
                <a:cubicBezTo>
                  <a:pt x="50440" y="12652"/>
                  <a:pt x="50357" y="12755"/>
                  <a:pt x="50274" y="12849"/>
                </a:cubicBezTo>
                <a:cubicBezTo>
                  <a:pt x="50324" y="12759"/>
                  <a:pt x="50240" y="12641"/>
                  <a:pt x="50141" y="12641"/>
                </a:cubicBezTo>
                <a:cubicBezTo>
                  <a:pt x="50137" y="12641"/>
                  <a:pt x="50133" y="12641"/>
                  <a:pt x="50129" y="12642"/>
                </a:cubicBezTo>
                <a:cubicBezTo>
                  <a:pt x="50112" y="12639"/>
                  <a:pt x="50094" y="12637"/>
                  <a:pt x="50076" y="12637"/>
                </a:cubicBezTo>
                <a:cubicBezTo>
                  <a:pt x="49971" y="12637"/>
                  <a:pt x="49849" y="12686"/>
                  <a:pt x="49787" y="12766"/>
                </a:cubicBezTo>
                <a:cubicBezTo>
                  <a:pt x="49714" y="12704"/>
                  <a:pt x="49642" y="12621"/>
                  <a:pt x="49642" y="12517"/>
                </a:cubicBezTo>
                <a:cubicBezTo>
                  <a:pt x="49642" y="12441"/>
                  <a:pt x="49715" y="12376"/>
                  <a:pt x="49778" y="12376"/>
                </a:cubicBezTo>
                <a:cubicBezTo>
                  <a:pt x="49788" y="12376"/>
                  <a:pt x="49798" y="12377"/>
                  <a:pt x="49807" y="12381"/>
                </a:cubicBezTo>
                <a:lnTo>
                  <a:pt x="49807" y="12381"/>
                </a:lnTo>
                <a:cubicBezTo>
                  <a:pt x="49667" y="12278"/>
                  <a:pt x="49556" y="12131"/>
                  <a:pt x="49507" y="11958"/>
                </a:cubicBezTo>
                <a:cubicBezTo>
                  <a:pt x="49562" y="11941"/>
                  <a:pt x="49621" y="11930"/>
                  <a:pt x="49677" y="11930"/>
                </a:cubicBezTo>
                <a:cubicBezTo>
                  <a:pt x="49727" y="11930"/>
                  <a:pt x="49775" y="11939"/>
                  <a:pt x="49818" y="11958"/>
                </a:cubicBezTo>
                <a:cubicBezTo>
                  <a:pt x="49746" y="11864"/>
                  <a:pt x="49704" y="11761"/>
                  <a:pt x="49673" y="11657"/>
                </a:cubicBezTo>
                <a:cubicBezTo>
                  <a:pt x="49699" y="11653"/>
                  <a:pt x="49726" y="11651"/>
                  <a:pt x="49751" y="11651"/>
                </a:cubicBezTo>
                <a:cubicBezTo>
                  <a:pt x="49797" y="11651"/>
                  <a:pt x="49840" y="11658"/>
                  <a:pt x="49880" y="11678"/>
                </a:cubicBezTo>
                <a:cubicBezTo>
                  <a:pt x="49942" y="11709"/>
                  <a:pt x="49984" y="11802"/>
                  <a:pt x="49942" y="11854"/>
                </a:cubicBezTo>
                <a:cubicBezTo>
                  <a:pt x="50057" y="11854"/>
                  <a:pt x="50191" y="11802"/>
                  <a:pt x="50243" y="11698"/>
                </a:cubicBezTo>
                <a:cubicBezTo>
                  <a:pt x="50305" y="11595"/>
                  <a:pt x="50264" y="11440"/>
                  <a:pt x="50149" y="11408"/>
                </a:cubicBezTo>
                <a:lnTo>
                  <a:pt x="50149" y="11408"/>
                </a:lnTo>
                <a:cubicBezTo>
                  <a:pt x="50155" y="11409"/>
                  <a:pt x="50161" y="11409"/>
                  <a:pt x="50167" y="11409"/>
                </a:cubicBezTo>
                <a:cubicBezTo>
                  <a:pt x="50337" y="11409"/>
                  <a:pt x="50492" y="11257"/>
                  <a:pt x="50492" y="11088"/>
                </a:cubicBezTo>
                <a:lnTo>
                  <a:pt x="50492" y="11088"/>
                </a:lnTo>
                <a:cubicBezTo>
                  <a:pt x="50430" y="11160"/>
                  <a:pt x="50357" y="11233"/>
                  <a:pt x="50253" y="11243"/>
                </a:cubicBezTo>
                <a:cubicBezTo>
                  <a:pt x="50248" y="11243"/>
                  <a:pt x="50243" y="11243"/>
                  <a:pt x="50238" y="11243"/>
                </a:cubicBezTo>
                <a:cubicBezTo>
                  <a:pt x="50150" y="11243"/>
                  <a:pt x="50058" y="11155"/>
                  <a:pt x="50087" y="11067"/>
                </a:cubicBezTo>
                <a:lnTo>
                  <a:pt x="50087" y="11067"/>
                </a:lnTo>
                <a:cubicBezTo>
                  <a:pt x="50129" y="11097"/>
                  <a:pt x="50181" y="11118"/>
                  <a:pt x="50222" y="11139"/>
                </a:cubicBezTo>
                <a:cubicBezTo>
                  <a:pt x="50243" y="11046"/>
                  <a:pt x="50243" y="10942"/>
                  <a:pt x="50202" y="10849"/>
                </a:cubicBezTo>
                <a:lnTo>
                  <a:pt x="50202" y="10849"/>
                </a:lnTo>
                <a:cubicBezTo>
                  <a:pt x="50241" y="10860"/>
                  <a:pt x="50284" y="10869"/>
                  <a:pt x="50325" y="10869"/>
                </a:cubicBezTo>
                <a:cubicBezTo>
                  <a:pt x="50359" y="10869"/>
                  <a:pt x="50391" y="10863"/>
                  <a:pt x="50419" y="10849"/>
                </a:cubicBezTo>
                <a:cubicBezTo>
                  <a:pt x="50492" y="10818"/>
                  <a:pt x="50512" y="10704"/>
                  <a:pt x="50450" y="10673"/>
                </a:cubicBezTo>
                <a:cubicBezTo>
                  <a:pt x="50419" y="10662"/>
                  <a:pt x="50388" y="10662"/>
                  <a:pt x="50357" y="10662"/>
                </a:cubicBezTo>
                <a:lnTo>
                  <a:pt x="50077" y="10694"/>
                </a:lnTo>
                <a:cubicBezTo>
                  <a:pt x="50191" y="10579"/>
                  <a:pt x="50367" y="10569"/>
                  <a:pt x="50522" y="10497"/>
                </a:cubicBezTo>
                <a:cubicBezTo>
                  <a:pt x="50667" y="10435"/>
                  <a:pt x="50781" y="10230"/>
                  <a:pt x="50660" y="10125"/>
                </a:cubicBezTo>
                <a:lnTo>
                  <a:pt x="50660" y="10125"/>
                </a:lnTo>
                <a:cubicBezTo>
                  <a:pt x="50694" y="10154"/>
                  <a:pt x="50738" y="10169"/>
                  <a:pt x="50781" y="10169"/>
                </a:cubicBezTo>
                <a:cubicBezTo>
                  <a:pt x="50828" y="10169"/>
                  <a:pt x="50874" y="10151"/>
                  <a:pt x="50906" y="10114"/>
                </a:cubicBezTo>
                <a:cubicBezTo>
                  <a:pt x="50978" y="10051"/>
                  <a:pt x="50978" y="9927"/>
                  <a:pt x="50906" y="9865"/>
                </a:cubicBezTo>
                <a:cubicBezTo>
                  <a:pt x="50803" y="9896"/>
                  <a:pt x="50709" y="9948"/>
                  <a:pt x="50626" y="10010"/>
                </a:cubicBezTo>
                <a:cubicBezTo>
                  <a:pt x="50581" y="9981"/>
                  <a:pt x="50526" y="9965"/>
                  <a:pt x="50470" y="9965"/>
                </a:cubicBezTo>
                <a:cubicBezTo>
                  <a:pt x="50424" y="9965"/>
                  <a:pt x="50378" y="9976"/>
                  <a:pt x="50336" y="9999"/>
                </a:cubicBezTo>
                <a:cubicBezTo>
                  <a:pt x="50481" y="9896"/>
                  <a:pt x="50605" y="9782"/>
                  <a:pt x="50709" y="9637"/>
                </a:cubicBezTo>
                <a:cubicBezTo>
                  <a:pt x="50616" y="9605"/>
                  <a:pt x="50543" y="9543"/>
                  <a:pt x="50502" y="9460"/>
                </a:cubicBezTo>
                <a:cubicBezTo>
                  <a:pt x="50450" y="9543"/>
                  <a:pt x="50377" y="9616"/>
                  <a:pt x="50305" y="9668"/>
                </a:cubicBezTo>
                <a:cubicBezTo>
                  <a:pt x="50281" y="9565"/>
                  <a:pt x="50276" y="9462"/>
                  <a:pt x="50288" y="9364"/>
                </a:cubicBezTo>
                <a:lnTo>
                  <a:pt x="50288" y="9364"/>
                </a:lnTo>
                <a:cubicBezTo>
                  <a:pt x="50279" y="9388"/>
                  <a:pt x="50267" y="9411"/>
                  <a:pt x="50253" y="9430"/>
                </a:cubicBezTo>
                <a:cubicBezTo>
                  <a:pt x="50243" y="9336"/>
                  <a:pt x="50181" y="9232"/>
                  <a:pt x="50098" y="9191"/>
                </a:cubicBezTo>
                <a:cubicBezTo>
                  <a:pt x="50036" y="9315"/>
                  <a:pt x="50036" y="9471"/>
                  <a:pt x="50098" y="9605"/>
                </a:cubicBezTo>
                <a:cubicBezTo>
                  <a:pt x="50074" y="9557"/>
                  <a:pt x="50018" y="9530"/>
                  <a:pt x="49964" y="9530"/>
                </a:cubicBezTo>
                <a:cubicBezTo>
                  <a:pt x="49924" y="9530"/>
                  <a:pt x="49885" y="9544"/>
                  <a:pt x="49859" y="9575"/>
                </a:cubicBezTo>
                <a:cubicBezTo>
                  <a:pt x="49808" y="9658"/>
                  <a:pt x="49859" y="9782"/>
                  <a:pt x="49953" y="9792"/>
                </a:cubicBezTo>
                <a:cubicBezTo>
                  <a:pt x="49906" y="9844"/>
                  <a:pt x="49837" y="9868"/>
                  <a:pt x="49768" y="9868"/>
                </a:cubicBezTo>
                <a:cubicBezTo>
                  <a:pt x="49684" y="9868"/>
                  <a:pt x="49600" y="9834"/>
                  <a:pt x="49548" y="9771"/>
                </a:cubicBezTo>
                <a:cubicBezTo>
                  <a:pt x="49642" y="9741"/>
                  <a:pt x="49714" y="9688"/>
                  <a:pt x="49766" y="9616"/>
                </a:cubicBezTo>
                <a:cubicBezTo>
                  <a:pt x="49747" y="9602"/>
                  <a:pt x="49726" y="9596"/>
                  <a:pt x="49705" y="9596"/>
                </a:cubicBezTo>
                <a:cubicBezTo>
                  <a:pt x="49645" y="9596"/>
                  <a:pt x="49581" y="9640"/>
                  <a:pt x="49528" y="9678"/>
                </a:cubicBezTo>
                <a:cubicBezTo>
                  <a:pt x="49489" y="9701"/>
                  <a:pt x="49435" y="9720"/>
                  <a:pt x="49387" y="9720"/>
                </a:cubicBezTo>
                <a:cubicBezTo>
                  <a:pt x="49346" y="9720"/>
                  <a:pt x="49309" y="9706"/>
                  <a:pt x="49290" y="9668"/>
                </a:cubicBezTo>
                <a:cubicBezTo>
                  <a:pt x="49352" y="9595"/>
                  <a:pt x="49373" y="9502"/>
                  <a:pt x="49362" y="9409"/>
                </a:cubicBezTo>
                <a:cubicBezTo>
                  <a:pt x="49248" y="9409"/>
                  <a:pt x="49124" y="9357"/>
                  <a:pt x="49051" y="9264"/>
                </a:cubicBezTo>
                <a:cubicBezTo>
                  <a:pt x="49145" y="9212"/>
                  <a:pt x="49248" y="9170"/>
                  <a:pt x="49341" y="9119"/>
                </a:cubicBezTo>
                <a:cubicBezTo>
                  <a:pt x="49248" y="9025"/>
                  <a:pt x="49186" y="8922"/>
                  <a:pt x="49145" y="8797"/>
                </a:cubicBezTo>
                <a:cubicBezTo>
                  <a:pt x="49178" y="8778"/>
                  <a:pt x="49214" y="8770"/>
                  <a:pt x="49250" y="8770"/>
                </a:cubicBezTo>
                <a:cubicBezTo>
                  <a:pt x="49292" y="8770"/>
                  <a:pt x="49334" y="8781"/>
                  <a:pt x="49373" y="8797"/>
                </a:cubicBezTo>
                <a:cubicBezTo>
                  <a:pt x="49403" y="8694"/>
                  <a:pt x="49403" y="8580"/>
                  <a:pt x="49362" y="8476"/>
                </a:cubicBezTo>
                <a:cubicBezTo>
                  <a:pt x="49352" y="8500"/>
                  <a:pt x="49330" y="8511"/>
                  <a:pt x="49305" y="8511"/>
                </a:cubicBezTo>
                <a:cubicBezTo>
                  <a:pt x="49256" y="8511"/>
                  <a:pt x="49196" y="8470"/>
                  <a:pt x="49196" y="8414"/>
                </a:cubicBezTo>
                <a:cubicBezTo>
                  <a:pt x="49196" y="8341"/>
                  <a:pt x="49290" y="8279"/>
                  <a:pt x="49373" y="8279"/>
                </a:cubicBezTo>
                <a:cubicBezTo>
                  <a:pt x="49383" y="8278"/>
                  <a:pt x="49393" y="8277"/>
                  <a:pt x="49403" y="8277"/>
                </a:cubicBezTo>
                <a:cubicBezTo>
                  <a:pt x="49467" y="8277"/>
                  <a:pt x="49539" y="8301"/>
                  <a:pt x="49611" y="8311"/>
                </a:cubicBezTo>
                <a:cubicBezTo>
                  <a:pt x="49623" y="8312"/>
                  <a:pt x="49635" y="8312"/>
                  <a:pt x="49647" y="8312"/>
                </a:cubicBezTo>
                <a:cubicBezTo>
                  <a:pt x="49864" y="8312"/>
                  <a:pt x="50080" y="8143"/>
                  <a:pt x="50119" y="7927"/>
                </a:cubicBezTo>
                <a:cubicBezTo>
                  <a:pt x="50093" y="7919"/>
                  <a:pt x="50067" y="7915"/>
                  <a:pt x="50041" y="7915"/>
                </a:cubicBezTo>
                <a:cubicBezTo>
                  <a:pt x="49928" y="7915"/>
                  <a:pt x="49817" y="7984"/>
                  <a:pt x="49766" y="8093"/>
                </a:cubicBezTo>
                <a:cubicBezTo>
                  <a:pt x="49776" y="8030"/>
                  <a:pt x="49787" y="7979"/>
                  <a:pt x="49797" y="7927"/>
                </a:cubicBezTo>
                <a:lnTo>
                  <a:pt x="49797" y="7927"/>
                </a:lnTo>
                <a:cubicBezTo>
                  <a:pt x="49684" y="7938"/>
                  <a:pt x="49580" y="7958"/>
                  <a:pt x="49486" y="8000"/>
                </a:cubicBezTo>
                <a:cubicBezTo>
                  <a:pt x="49539" y="7968"/>
                  <a:pt x="49569" y="7906"/>
                  <a:pt x="49569" y="7844"/>
                </a:cubicBezTo>
                <a:lnTo>
                  <a:pt x="49569" y="7844"/>
                </a:lnTo>
                <a:cubicBezTo>
                  <a:pt x="49466" y="7855"/>
                  <a:pt x="49362" y="7865"/>
                  <a:pt x="49269" y="7875"/>
                </a:cubicBezTo>
                <a:cubicBezTo>
                  <a:pt x="49228" y="7793"/>
                  <a:pt x="49331" y="7720"/>
                  <a:pt x="49424" y="7689"/>
                </a:cubicBezTo>
                <a:cubicBezTo>
                  <a:pt x="49569" y="7637"/>
                  <a:pt x="49714" y="7595"/>
                  <a:pt x="49859" y="7544"/>
                </a:cubicBezTo>
                <a:cubicBezTo>
                  <a:pt x="49921" y="7523"/>
                  <a:pt x="49994" y="7492"/>
                  <a:pt x="50015" y="7430"/>
                </a:cubicBezTo>
                <a:cubicBezTo>
                  <a:pt x="50031" y="7381"/>
                  <a:pt x="49985" y="7320"/>
                  <a:pt x="49944" y="7320"/>
                </a:cubicBezTo>
                <a:cubicBezTo>
                  <a:pt x="49932" y="7320"/>
                  <a:pt x="49921" y="7325"/>
                  <a:pt x="49912" y="7337"/>
                </a:cubicBezTo>
                <a:cubicBezTo>
                  <a:pt x="49932" y="7275"/>
                  <a:pt x="49963" y="7222"/>
                  <a:pt x="49984" y="7160"/>
                </a:cubicBezTo>
                <a:cubicBezTo>
                  <a:pt x="49952" y="7152"/>
                  <a:pt x="49919" y="7148"/>
                  <a:pt x="49886" y="7148"/>
                </a:cubicBezTo>
                <a:cubicBezTo>
                  <a:pt x="49807" y="7148"/>
                  <a:pt x="49729" y="7170"/>
                  <a:pt x="49669" y="7212"/>
                </a:cubicBezTo>
                <a:lnTo>
                  <a:pt x="49669" y="7212"/>
                </a:lnTo>
                <a:cubicBezTo>
                  <a:pt x="49671" y="7183"/>
                  <a:pt x="49656" y="7145"/>
                  <a:pt x="49621" y="7139"/>
                </a:cubicBezTo>
                <a:cubicBezTo>
                  <a:pt x="49616" y="7138"/>
                  <a:pt x="49611" y="7138"/>
                  <a:pt x="49605" y="7138"/>
                </a:cubicBezTo>
                <a:cubicBezTo>
                  <a:pt x="49559" y="7138"/>
                  <a:pt x="49514" y="7174"/>
                  <a:pt x="49476" y="7202"/>
                </a:cubicBezTo>
                <a:cubicBezTo>
                  <a:pt x="49442" y="7222"/>
                  <a:pt x="49404" y="7242"/>
                  <a:pt x="49370" y="7242"/>
                </a:cubicBezTo>
                <a:cubicBezTo>
                  <a:pt x="49352" y="7242"/>
                  <a:pt x="49335" y="7237"/>
                  <a:pt x="49321" y="7222"/>
                </a:cubicBezTo>
                <a:cubicBezTo>
                  <a:pt x="49352" y="7171"/>
                  <a:pt x="49373" y="7119"/>
                  <a:pt x="49403" y="7067"/>
                </a:cubicBezTo>
                <a:cubicBezTo>
                  <a:pt x="49341" y="7067"/>
                  <a:pt x="49290" y="7056"/>
                  <a:pt x="49228" y="7036"/>
                </a:cubicBezTo>
                <a:cubicBezTo>
                  <a:pt x="49300" y="6974"/>
                  <a:pt x="49362" y="6922"/>
                  <a:pt x="49435" y="6860"/>
                </a:cubicBezTo>
                <a:cubicBezTo>
                  <a:pt x="49403" y="6808"/>
                  <a:pt x="49373" y="6746"/>
                  <a:pt x="49341" y="6694"/>
                </a:cubicBezTo>
                <a:lnTo>
                  <a:pt x="49341" y="6694"/>
                </a:lnTo>
                <a:cubicBezTo>
                  <a:pt x="49396" y="6715"/>
                  <a:pt x="49454" y="6725"/>
                  <a:pt x="49513" y="6725"/>
                </a:cubicBezTo>
                <a:cubicBezTo>
                  <a:pt x="49740" y="6725"/>
                  <a:pt x="49970" y="6575"/>
                  <a:pt x="50036" y="6352"/>
                </a:cubicBezTo>
                <a:cubicBezTo>
                  <a:pt x="50023" y="6350"/>
                  <a:pt x="50009" y="6350"/>
                  <a:pt x="49996" y="6350"/>
                </a:cubicBezTo>
                <a:cubicBezTo>
                  <a:pt x="49924" y="6350"/>
                  <a:pt x="49851" y="6373"/>
                  <a:pt x="49808" y="6425"/>
                </a:cubicBezTo>
                <a:cubicBezTo>
                  <a:pt x="49765" y="6405"/>
                  <a:pt x="49719" y="6396"/>
                  <a:pt x="49673" y="6396"/>
                </a:cubicBezTo>
                <a:cubicBezTo>
                  <a:pt x="49598" y="6396"/>
                  <a:pt x="49524" y="6421"/>
                  <a:pt x="49466" y="6466"/>
                </a:cubicBezTo>
                <a:cubicBezTo>
                  <a:pt x="49445" y="6373"/>
                  <a:pt x="49466" y="6280"/>
                  <a:pt x="49518" y="6218"/>
                </a:cubicBezTo>
                <a:lnTo>
                  <a:pt x="49518" y="6218"/>
                </a:lnTo>
                <a:cubicBezTo>
                  <a:pt x="49456" y="6259"/>
                  <a:pt x="49403" y="6310"/>
                  <a:pt x="49352" y="6352"/>
                </a:cubicBezTo>
                <a:cubicBezTo>
                  <a:pt x="49362" y="6269"/>
                  <a:pt x="49373" y="6197"/>
                  <a:pt x="49383" y="6114"/>
                </a:cubicBezTo>
                <a:lnTo>
                  <a:pt x="49383" y="6114"/>
                </a:lnTo>
                <a:cubicBezTo>
                  <a:pt x="49331" y="6186"/>
                  <a:pt x="49238" y="6238"/>
                  <a:pt x="49145" y="6248"/>
                </a:cubicBezTo>
                <a:cubicBezTo>
                  <a:pt x="49168" y="6210"/>
                  <a:pt x="49191" y="6172"/>
                  <a:pt x="49210" y="6133"/>
                </a:cubicBezTo>
                <a:lnTo>
                  <a:pt x="49210" y="6133"/>
                </a:lnTo>
                <a:cubicBezTo>
                  <a:pt x="49204" y="6135"/>
                  <a:pt x="49198" y="6136"/>
                  <a:pt x="49192" y="6136"/>
                </a:cubicBezTo>
                <a:cubicBezTo>
                  <a:pt x="49173" y="6136"/>
                  <a:pt x="49155" y="6127"/>
                  <a:pt x="49155" y="6103"/>
                </a:cubicBezTo>
                <a:cubicBezTo>
                  <a:pt x="49145" y="6041"/>
                  <a:pt x="49207" y="6010"/>
                  <a:pt x="49258" y="5969"/>
                </a:cubicBezTo>
                <a:cubicBezTo>
                  <a:pt x="49300" y="5928"/>
                  <a:pt x="49321" y="5834"/>
                  <a:pt x="49258" y="5813"/>
                </a:cubicBezTo>
                <a:cubicBezTo>
                  <a:pt x="49186" y="5875"/>
                  <a:pt x="49124" y="5948"/>
                  <a:pt x="49051" y="6010"/>
                </a:cubicBezTo>
                <a:cubicBezTo>
                  <a:pt x="49083" y="5917"/>
                  <a:pt x="49113" y="5834"/>
                  <a:pt x="49145" y="5751"/>
                </a:cubicBezTo>
                <a:cubicBezTo>
                  <a:pt x="49072" y="5751"/>
                  <a:pt x="49010" y="5782"/>
                  <a:pt x="48958" y="5834"/>
                </a:cubicBezTo>
                <a:lnTo>
                  <a:pt x="48958" y="5741"/>
                </a:lnTo>
                <a:cubicBezTo>
                  <a:pt x="48956" y="5689"/>
                  <a:pt x="48953" y="5637"/>
                  <a:pt x="48951" y="5585"/>
                </a:cubicBezTo>
                <a:lnTo>
                  <a:pt x="48951" y="5585"/>
                </a:lnTo>
                <a:cubicBezTo>
                  <a:pt x="48948" y="5754"/>
                  <a:pt x="48927" y="5921"/>
                  <a:pt x="48875" y="6083"/>
                </a:cubicBezTo>
                <a:cubicBezTo>
                  <a:pt x="48792" y="6321"/>
                  <a:pt x="48627" y="6611"/>
                  <a:pt x="48782" y="6829"/>
                </a:cubicBezTo>
                <a:cubicBezTo>
                  <a:pt x="48629" y="6829"/>
                  <a:pt x="48476" y="6735"/>
                  <a:pt x="48405" y="6602"/>
                </a:cubicBezTo>
                <a:lnTo>
                  <a:pt x="48405" y="6602"/>
                </a:lnTo>
                <a:cubicBezTo>
                  <a:pt x="48398" y="6628"/>
                  <a:pt x="48381" y="6653"/>
                  <a:pt x="48357" y="6653"/>
                </a:cubicBezTo>
                <a:cubicBezTo>
                  <a:pt x="48352" y="6654"/>
                  <a:pt x="48347" y="6654"/>
                  <a:pt x="48342" y="6654"/>
                </a:cubicBezTo>
                <a:cubicBezTo>
                  <a:pt x="48288" y="6654"/>
                  <a:pt x="48251" y="6607"/>
                  <a:pt x="48222" y="6559"/>
                </a:cubicBezTo>
                <a:cubicBezTo>
                  <a:pt x="48184" y="6521"/>
                  <a:pt x="48146" y="6475"/>
                  <a:pt x="48093" y="6475"/>
                </a:cubicBezTo>
                <a:cubicBezTo>
                  <a:pt x="48088" y="6475"/>
                  <a:pt x="48082" y="6475"/>
                  <a:pt x="48077" y="6476"/>
                </a:cubicBezTo>
                <a:cubicBezTo>
                  <a:pt x="48098" y="6528"/>
                  <a:pt x="48119" y="6580"/>
                  <a:pt x="48150" y="6642"/>
                </a:cubicBezTo>
                <a:cubicBezTo>
                  <a:pt x="48056" y="6694"/>
                  <a:pt x="47974" y="6746"/>
                  <a:pt x="47891" y="6798"/>
                </a:cubicBezTo>
                <a:cubicBezTo>
                  <a:pt x="47870" y="6870"/>
                  <a:pt x="47984" y="6901"/>
                  <a:pt x="48056" y="6922"/>
                </a:cubicBezTo>
                <a:cubicBezTo>
                  <a:pt x="48124" y="6942"/>
                  <a:pt x="48192" y="7042"/>
                  <a:pt x="48142" y="7072"/>
                </a:cubicBezTo>
                <a:lnTo>
                  <a:pt x="48142" y="7072"/>
                </a:lnTo>
                <a:cubicBezTo>
                  <a:pt x="48155" y="7067"/>
                  <a:pt x="48168" y="7065"/>
                  <a:pt x="48181" y="7065"/>
                </a:cubicBezTo>
                <a:cubicBezTo>
                  <a:pt x="48253" y="7065"/>
                  <a:pt x="48326" y="7127"/>
                  <a:pt x="48326" y="7202"/>
                </a:cubicBezTo>
                <a:cubicBezTo>
                  <a:pt x="48334" y="7277"/>
                  <a:pt x="48263" y="7338"/>
                  <a:pt x="48186" y="7338"/>
                </a:cubicBezTo>
                <a:cubicBezTo>
                  <a:pt x="48167" y="7338"/>
                  <a:pt x="48148" y="7334"/>
                  <a:pt x="48129" y="7326"/>
                </a:cubicBezTo>
                <a:cubicBezTo>
                  <a:pt x="48129" y="7378"/>
                  <a:pt x="48129" y="7430"/>
                  <a:pt x="48119" y="7482"/>
                </a:cubicBezTo>
                <a:cubicBezTo>
                  <a:pt x="48036" y="7482"/>
                  <a:pt x="47943" y="7482"/>
                  <a:pt x="47860" y="7492"/>
                </a:cubicBezTo>
                <a:cubicBezTo>
                  <a:pt x="47911" y="7554"/>
                  <a:pt x="47994" y="7595"/>
                  <a:pt x="48077" y="7616"/>
                </a:cubicBezTo>
                <a:cubicBezTo>
                  <a:pt x="48098" y="7575"/>
                  <a:pt x="48119" y="7533"/>
                  <a:pt x="48139" y="7482"/>
                </a:cubicBezTo>
                <a:cubicBezTo>
                  <a:pt x="48192" y="7482"/>
                  <a:pt x="48243" y="7523"/>
                  <a:pt x="48243" y="7575"/>
                </a:cubicBezTo>
                <a:cubicBezTo>
                  <a:pt x="48357" y="7565"/>
                  <a:pt x="48471" y="7544"/>
                  <a:pt x="48585" y="7523"/>
                </a:cubicBezTo>
                <a:lnTo>
                  <a:pt x="48585" y="7523"/>
                </a:lnTo>
                <a:cubicBezTo>
                  <a:pt x="48740" y="7606"/>
                  <a:pt x="48637" y="7855"/>
                  <a:pt x="48471" y="7927"/>
                </a:cubicBezTo>
                <a:cubicBezTo>
                  <a:pt x="48305" y="7989"/>
                  <a:pt x="48109" y="7968"/>
                  <a:pt x="47964" y="8062"/>
                </a:cubicBezTo>
                <a:cubicBezTo>
                  <a:pt x="48026" y="8083"/>
                  <a:pt x="48088" y="8093"/>
                  <a:pt x="48150" y="8103"/>
                </a:cubicBezTo>
                <a:cubicBezTo>
                  <a:pt x="48181" y="8196"/>
                  <a:pt x="48274" y="8269"/>
                  <a:pt x="48367" y="8290"/>
                </a:cubicBezTo>
                <a:cubicBezTo>
                  <a:pt x="48233" y="8341"/>
                  <a:pt x="48171" y="8518"/>
                  <a:pt x="48243" y="8642"/>
                </a:cubicBezTo>
                <a:cubicBezTo>
                  <a:pt x="48192" y="8663"/>
                  <a:pt x="48129" y="8694"/>
                  <a:pt x="48077" y="8714"/>
                </a:cubicBezTo>
                <a:cubicBezTo>
                  <a:pt x="48139" y="8818"/>
                  <a:pt x="48192" y="8922"/>
                  <a:pt x="48254" y="9025"/>
                </a:cubicBezTo>
                <a:cubicBezTo>
                  <a:pt x="48219" y="9053"/>
                  <a:pt x="48170" y="9071"/>
                  <a:pt x="48120" y="9071"/>
                </a:cubicBezTo>
                <a:cubicBezTo>
                  <a:pt x="48095" y="9071"/>
                  <a:pt x="48070" y="9067"/>
                  <a:pt x="48046" y="9057"/>
                </a:cubicBezTo>
                <a:cubicBezTo>
                  <a:pt x="48026" y="9191"/>
                  <a:pt x="47922" y="9315"/>
                  <a:pt x="47787" y="9347"/>
                </a:cubicBezTo>
                <a:cubicBezTo>
                  <a:pt x="47911" y="9398"/>
                  <a:pt x="48046" y="9430"/>
                  <a:pt x="48192" y="9430"/>
                </a:cubicBezTo>
                <a:cubicBezTo>
                  <a:pt x="48233" y="9554"/>
                  <a:pt x="48233" y="9688"/>
                  <a:pt x="48201" y="9803"/>
                </a:cubicBezTo>
                <a:cubicBezTo>
                  <a:pt x="48139" y="9803"/>
                  <a:pt x="48088" y="9792"/>
                  <a:pt x="48036" y="9782"/>
                </a:cubicBezTo>
                <a:cubicBezTo>
                  <a:pt x="48005" y="9886"/>
                  <a:pt x="48005" y="9989"/>
                  <a:pt x="48026" y="10082"/>
                </a:cubicBezTo>
                <a:cubicBezTo>
                  <a:pt x="47922" y="10010"/>
                  <a:pt x="47819" y="9948"/>
                  <a:pt x="47704" y="9875"/>
                </a:cubicBezTo>
                <a:lnTo>
                  <a:pt x="47704" y="9875"/>
                </a:lnTo>
                <a:cubicBezTo>
                  <a:pt x="47715" y="9937"/>
                  <a:pt x="47725" y="9989"/>
                  <a:pt x="47746" y="10051"/>
                </a:cubicBezTo>
                <a:cubicBezTo>
                  <a:pt x="47721" y="10043"/>
                  <a:pt x="47695" y="10039"/>
                  <a:pt x="47668" y="10039"/>
                </a:cubicBezTo>
                <a:cubicBezTo>
                  <a:pt x="47524" y="10039"/>
                  <a:pt x="47361" y="10148"/>
                  <a:pt x="47352" y="10279"/>
                </a:cubicBezTo>
                <a:cubicBezTo>
                  <a:pt x="47290" y="10279"/>
                  <a:pt x="47248" y="10227"/>
                  <a:pt x="47238" y="10176"/>
                </a:cubicBezTo>
                <a:lnTo>
                  <a:pt x="47238" y="10176"/>
                </a:lnTo>
                <a:cubicBezTo>
                  <a:pt x="47259" y="10321"/>
                  <a:pt x="47280" y="10466"/>
                  <a:pt x="47290" y="10611"/>
                </a:cubicBezTo>
                <a:cubicBezTo>
                  <a:pt x="47300" y="10632"/>
                  <a:pt x="47300" y="10662"/>
                  <a:pt x="47290" y="10683"/>
                </a:cubicBezTo>
                <a:cubicBezTo>
                  <a:pt x="47274" y="10710"/>
                  <a:pt x="47251" y="10719"/>
                  <a:pt x="47225" y="10719"/>
                </a:cubicBezTo>
                <a:cubicBezTo>
                  <a:pt x="47162" y="10719"/>
                  <a:pt x="47077" y="10666"/>
                  <a:pt x="47002" y="10666"/>
                </a:cubicBezTo>
                <a:cubicBezTo>
                  <a:pt x="46987" y="10666"/>
                  <a:pt x="46972" y="10668"/>
                  <a:pt x="46958" y="10673"/>
                </a:cubicBezTo>
                <a:cubicBezTo>
                  <a:pt x="46979" y="10724"/>
                  <a:pt x="47000" y="10777"/>
                  <a:pt x="47010" y="10828"/>
                </a:cubicBezTo>
                <a:cubicBezTo>
                  <a:pt x="46985" y="10838"/>
                  <a:pt x="46959" y="10842"/>
                  <a:pt x="46934" y="10842"/>
                </a:cubicBezTo>
                <a:cubicBezTo>
                  <a:pt x="46796" y="10842"/>
                  <a:pt x="46667" y="10710"/>
                  <a:pt x="46606" y="10569"/>
                </a:cubicBezTo>
                <a:cubicBezTo>
                  <a:pt x="46544" y="10404"/>
                  <a:pt x="46523" y="10217"/>
                  <a:pt x="46409" y="10072"/>
                </a:cubicBezTo>
                <a:cubicBezTo>
                  <a:pt x="46409" y="10186"/>
                  <a:pt x="46409" y="10300"/>
                  <a:pt x="46399" y="10414"/>
                </a:cubicBezTo>
                <a:cubicBezTo>
                  <a:pt x="46357" y="10300"/>
                  <a:pt x="46285" y="10196"/>
                  <a:pt x="46202" y="10123"/>
                </a:cubicBezTo>
                <a:cubicBezTo>
                  <a:pt x="46181" y="10176"/>
                  <a:pt x="46171" y="10238"/>
                  <a:pt x="46150" y="10289"/>
                </a:cubicBezTo>
                <a:cubicBezTo>
                  <a:pt x="46026" y="10186"/>
                  <a:pt x="45881" y="10103"/>
                  <a:pt x="45726" y="10061"/>
                </a:cubicBezTo>
                <a:lnTo>
                  <a:pt x="45726" y="10061"/>
                </a:lnTo>
                <a:cubicBezTo>
                  <a:pt x="45788" y="10176"/>
                  <a:pt x="45881" y="10289"/>
                  <a:pt x="45995" y="10362"/>
                </a:cubicBezTo>
                <a:lnTo>
                  <a:pt x="45684" y="10424"/>
                </a:lnTo>
                <a:cubicBezTo>
                  <a:pt x="45767" y="10528"/>
                  <a:pt x="45881" y="10621"/>
                  <a:pt x="46005" y="10662"/>
                </a:cubicBezTo>
                <a:cubicBezTo>
                  <a:pt x="45901" y="10694"/>
                  <a:pt x="45798" y="10756"/>
                  <a:pt x="45746" y="10849"/>
                </a:cubicBezTo>
                <a:cubicBezTo>
                  <a:pt x="45881" y="10890"/>
                  <a:pt x="46016" y="10911"/>
                  <a:pt x="46150" y="10922"/>
                </a:cubicBezTo>
                <a:cubicBezTo>
                  <a:pt x="46119" y="10952"/>
                  <a:pt x="46088" y="10994"/>
                  <a:pt x="46057" y="11025"/>
                </a:cubicBezTo>
                <a:cubicBezTo>
                  <a:pt x="46171" y="11005"/>
                  <a:pt x="46285" y="10994"/>
                  <a:pt x="46399" y="10973"/>
                </a:cubicBezTo>
                <a:lnTo>
                  <a:pt x="46399" y="10973"/>
                </a:lnTo>
                <a:cubicBezTo>
                  <a:pt x="46409" y="11056"/>
                  <a:pt x="46389" y="11139"/>
                  <a:pt x="46336" y="11201"/>
                </a:cubicBezTo>
                <a:cubicBezTo>
                  <a:pt x="46344" y="11224"/>
                  <a:pt x="46363" y="11230"/>
                  <a:pt x="46387" y="11230"/>
                </a:cubicBezTo>
                <a:cubicBezTo>
                  <a:pt x="46412" y="11230"/>
                  <a:pt x="46443" y="11223"/>
                  <a:pt x="46471" y="11223"/>
                </a:cubicBezTo>
                <a:cubicBezTo>
                  <a:pt x="46486" y="11223"/>
                  <a:pt x="46501" y="11225"/>
                  <a:pt x="46513" y="11233"/>
                </a:cubicBezTo>
                <a:cubicBezTo>
                  <a:pt x="46534" y="11243"/>
                  <a:pt x="46544" y="11274"/>
                  <a:pt x="46554" y="11305"/>
                </a:cubicBezTo>
                <a:cubicBezTo>
                  <a:pt x="46585" y="11450"/>
                  <a:pt x="46627" y="11595"/>
                  <a:pt x="46658" y="11740"/>
                </a:cubicBezTo>
                <a:cubicBezTo>
                  <a:pt x="46668" y="11761"/>
                  <a:pt x="46668" y="11781"/>
                  <a:pt x="46668" y="11792"/>
                </a:cubicBezTo>
                <a:cubicBezTo>
                  <a:pt x="46659" y="11837"/>
                  <a:pt x="46611" y="11866"/>
                  <a:pt x="46565" y="11866"/>
                </a:cubicBezTo>
                <a:cubicBezTo>
                  <a:pt x="46558" y="11866"/>
                  <a:pt x="46551" y="11866"/>
                  <a:pt x="46544" y="11864"/>
                </a:cubicBezTo>
                <a:cubicBezTo>
                  <a:pt x="46492" y="11854"/>
                  <a:pt x="46451" y="11823"/>
                  <a:pt x="46409" y="11792"/>
                </a:cubicBezTo>
                <a:cubicBezTo>
                  <a:pt x="46409" y="11834"/>
                  <a:pt x="46389" y="11885"/>
                  <a:pt x="46347" y="11906"/>
                </a:cubicBezTo>
                <a:cubicBezTo>
                  <a:pt x="46212" y="11761"/>
                  <a:pt x="46099" y="11595"/>
                  <a:pt x="46016" y="11408"/>
                </a:cubicBezTo>
                <a:cubicBezTo>
                  <a:pt x="46005" y="11450"/>
                  <a:pt x="46005" y="11491"/>
                  <a:pt x="45995" y="11533"/>
                </a:cubicBezTo>
                <a:cubicBezTo>
                  <a:pt x="45871" y="11419"/>
                  <a:pt x="45726" y="11315"/>
                  <a:pt x="45580" y="11212"/>
                </a:cubicBezTo>
                <a:lnTo>
                  <a:pt x="45580" y="11212"/>
                </a:lnTo>
                <a:cubicBezTo>
                  <a:pt x="45539" y="11325"/>
                  <a:pt x="45570" y="11450"/>
                  <a:pt x="45643" y="11533"/>
                </a:cubicBezTo>
                <a:cubicBezTo>
                  <a:pt x="45512" y="11468"/>
                  <a:pt x="45364" y="11428"/>
                  <a:pt x="45215" y="11428"/>
                </a:cubicBezTo>
                <a:cubicBezTo>
                  <a:pt x="45199" y="11428"/>
                  <a:pt x="45182" y="11428"/>
                  <a:pt x="45166" y="11429"/>
                </a:cubicBezTo>
                <a:cubicBezTo>
                  <a:pt x="45238" y="11502"/>
                  <a:pt x="45321" y="11564"/>
                  <a:pt x="45394" y="11636"/>
                </a:cubicBezTo>
                <a:cubicBezTo>
                  <a:pt x="45290" y="11678"/>
                  <a:pt x="45187" y="11719"/>
                  <a:pt x="45072" y="11761"/>
                </a:cubicBezTo>
                <a:cubicBezTo>
                  <a:pt x="45187" y="11834"/>
                  <a:pt x="45321" y="11864"/>
                  <a:pt x="45445" y="11875"/>
                </a:cubicBezTo>
                <a:cubicBezTo>
                  <a:pt x="45415" y="11937"/>
                  <a:pt x="45362" y="11989"/>
                  <a:pt x="45311" y="12041"/>
                </a:cubicBezTo>
                <a:cubicBezTo>
                  <a:pt x="45466" y="12071"/>
                  <a:pt x="45611" y="12113"/>
                  <a:pt x="45767" y="12144"/>
                </a:cubicBezTo>
                <a:lnTo>
                  <a:pt x="45549" y="12424"/>
                </a:lnTo>
                <a:cubicBezTo>
                  <a:pt x="45705" y="12455"/>
                  <a:pt x="45860" y="12476"/>
                  <a:pt x="46016" y="12507"/>
                </a:cubicBezTo>
                <a:cubicBezTo>
                  <a:pt x="45995" y="12444"/>
                  <a:pt x="46026" y="12362"/>
                  <a:pt x="46099" y="12341"/>
                </a:cubicBezTo>
                <a:cubicBezTo>
                  <a:pt x="46113" y="12334"/>
                  <a:pt x="46128" y="12330"/>
                  <a:pt x="46144" y="12330"/>
                </a:cubicBezTo>
                <a:cubicBezTo>
                  <a:pt x="46196" y="12330"/>
                  <a:pt x="46251" y="12366"/>
                  <a:pt x="46274" y="12414"/>
                </a:cubicBezTo>
                <a:cubicBezTo>
                  <a:pt x="46290" y="12406"/>
                  <a:pt x="46303" y="12395"/>
                  <a:pt x="46312" y="12382"/>
                </a:cubicBezTo>
                <a:lnTo>
                  <a:pt x="46312" y="12382"/>
                </a:lnTo>
                <a:cubicBezTo>
                  <a:pt x="46313" y="12455"/>
                  <a:pt x="46360" y="12525"/>
                  <a:pt x="46430" y="12548"/>
                </a:cubicBezTo>
                <a:cubicBezTo>
                  <a:pt x="46399" y="12559"/>
                  <a:pt x="46378" y="12559"/>
                  <a:pt x="46347" y="12559"/>
                </a:cubicBezTo>
                <a:cubicBezTo>
                  <a:pt x="46368" y="12631"/>
                  <a:pt x="46430" y="12642"/>
                  <a:pt x="46481" y="12672"/>
                </a:cubicBezTo>
                <a:cubicBezTo>
                  <a:pt x="46430" y="12662"/>
                  <a:pt x="46368" y="12642"/>
                  <a:pt x="46316" y="12631"/>
                </a:cubicBezTo>
                <a:cubicBezTo>
                  <a:pt x="46295" y="12714"/>
                  <a:pt x="46316" y="12808"/>
                  <a:pt x="46316" y="12890"/>
                </a:cubicBezTo>
                <a:cubicBezTo>
                  <a:pt x="46316" y="12983"/>
                  <a:pt x="46285" y="13087"/>
                  <a:pt x="46202" y="13128"/>
                </a:cubicBezTo>
                <a:cubicBezTo>
                  <a:pt x="46186" y="13137"/>
                  <a:pt x="46168" y="13140"/>
                  <a:pt x="46149" y="13140"/>
                </a:cubicBezTo>
                <a:cubicBezTo>
                  <a:pt x="46110" y="13140"/>
                  <a:pt x="46071" y="13123"/>
                  <a:pt x="46046" y="13095"/>
                </a:cubicBezTo>
                <a:lnTo>
                  <a:pt x="46046" y="13095"/>
                </a:lnTo>
                <a:cubicBezTo>
                  <a:pt x="46042" y="13169"/>
                  <a:pt x="45995" y="13241"/>
                  <a:pt x="45922" y="13263"/>
                </a:cubicBezTo>
                <a:cubicBezTo>
                  <a:pt x="45912" y="13265"/>
                  <a:pt x="45902" y="13266"/>
                  <a:pt x="45892" y="13266"/>
                </a:cubicBezTo>
                <a:cubicBezTo>
                  <a:pt x="45798" y="13266"/>
                  <a:pt x="45705" y="13181"/>
                  <a:pt x="45705" y="13087"/>
                </a:cubicBezTo>
                <a:cubicBezTo>
                  <a:pt x="45694" y="13222"/>
                  <a:pt x="45684" y="13346"/>
                  <a:pt x="45673" y="13481"/>
                </a:cubicBezTo>
                <a:cubicBezTo>
                  <a:pt x="45560" y="13429"/>
                  <a:pt x="45435" y="13367"/>
                  <a:pt x="45311" y="13305"/>
                </a:cubicBezTo>
                <a:lnTo>
                  <a:pt x="45311" y="13305"/>
                </a:lnTo>
                <a:cubicBezTo>
                  <a:pt x="45332" y="13408"/>
                  <a:pt x="45342" y="13501"/>
                  <a:pt x="45362" y="13605"/>
                </a:cubicBezTo>
                <a:cubicBezTo>
                  <a:pt x="45207" y="13563"/>
                  <a:pt x="45042" y="13512"/>
                  <a:pt x="44886" y="13471"/>
                </a:cubicBezTo>
                <a:lnTo>
                  <a:pt x="44886" y="13471"/>
                </a:lnTo>
                <a:cubicBezTo>
                  <a:pt x="44922" y="13572"/>
                  <a:pt x="44994" y="13663"/>
                  <a:pt x="45087" y="13720"/>
                </a:cubicBezTo>
                <a:lnTo>
                  <a:pt x="45087" y="13720"/>
                </a:lnTo>
                <a:cubicBezTo>
                  <a:pt x="45006" y="13689"/>
                  <a:pt x="44925" y="13660"/>
                  <a:pt x="44844" y="13626"/>
                </a:cubicBezTo>
                <a:lnTo>
                  <a:pt x="44844" y="13626"/>
                </a:lnTo>
                <a:cubicBezTo>
                  <a:pt x="44865" y="13750"/>
                  <a:pt x="45021" y="13771"/>
                  <a:pt x="45145" y="13823"/>
                </a:cubicBezTo>
                <a:cubicBezTo>
                  <a:pt x="45259" y="13864"/>
                  <a:pt x="45352" y="14040"/>
                  <a:pt x="45238" y="14102"/>
                </a:cubicBezTo>
                <a:cubicBezTo>
                  <a:pt x="45243" y="14102"/>
                  <a:pt x="45248" y="14102"/>
                  <a:pt x="45253" y="14102"/>
                </a:cubicBezTo>
                <a:cubicBezTo>
                  <a:pt x="45371" y="14102"/>
                  <a:pt x="45468" y="14211"/>
                  <a:pt x="45508" y="14330"/>
                </a:cubicBezTo>
                <a:cubicBezTo>
                  <a:pt x="45539" y="14445"/>
                  <a:pt x="45518" y="14579"/>
                  <a:pt x="45498" y="14703"/>
                </a:cubicBezTo>
                <a:cubicBezTo>
                  <a:pt x="45373" y="14610"/>
                  <a:pt x="45238" y="14517"/>
                  <a:pt x="45114" y="14424"/>
                </a:cubicBezTo>
                <a:lnTo>
                  <a:pt x="45114" y="14424"/>
                </a:lnTo>
                <a:cubicBezTo>
                  <a:pt x="45187" y="14537"/>
                  <a:pt x="45259" y="14641"/>
                  <a:pt x="45332" y="14755"/>
                </a:cubicBezTo>
                <a:cubicBezTo>
                  <a:pt x="45269" y="14721"/>
                  <a:pt x="45197" y="14706"/>
                  <a:pt x="45125" y="14706"/>
                </a:cubicBezTo>
                <a:cubicBezTo>
                  <a:pt x="45067" y="14706"/>
                  <a:pt x="45010" y="14716"/>
                  <a:pt x="44959" y="14735"/>
                </a:cubicBezTo>
                <a:cubicBezTo>
                  <a:pt x="45082" y="14830"/>
                  <a:pt x="45233" y="14890"/>
                  <a:pt x="45385" y="14907"/>
                </a:cubicBezTo>
                <a:lnTo>
                  <a:pt x="45385" y="14907"/>
                </a:lnTo>
                <a:cubicBezTo>
                  <a:pt x="45375" y="14917"/>
                  <a:pt x="45369" y="14930"/>
                  <a:pt x="45373" y="14942"/>
                </a:cubicBezTo>
                <a:cubicBezTo>
                  <a:pt x="45394" y="14973"/>
                  <a:pt x="45435" y="14983"/>
                  <a:pt x="45477" y="15004"/>
                </a:cubicBezTo>
                <a:cubicBezTo>
                  <a:pt x="45622" y="15076"/>
                  <a:pt x="45518" y="15346"/>
                  <a:pt x="45352" y="15356"/>
                </a:cubicBezTo>
                <a:cubicBezTo>
                  <a:pt x="45339" y="15358"/>
                  <a:pt x="45326" y="15359"/>
                  <a:pt x="45314" y="15359"/>
                </a:cubicBezTo>
                <a:cubicBezTo>
                  <a:pt x="45180" y="15359"/>
                  <a:pt x="45065" y="15278"/>
                  <a:pt x="44963" y="15189"/>
                </a:cubicBezTo>
                <a:lnTo>
                  <a:pt x="44963" y="15189"/>
                </a:lnTo>
                <a:cubicBezTo>
                  <a:pt x="45010" y="15241"/>
                  <a:pt x="45047" y="15309"/>
                  <a:pt x="45062" y="15377"/>
                </a:cubicBezTo>
                <a:cubicBezTo>
                  <a:pt x="44907" y="15356"/>
                  <a:pt x="44752" y="15346"/>
                  <a:pt x="44596" y="15325"/>
                </a:cubicBezTo>
                <a:lnTo>
                  <a:pt x="44596" y="15325"/>
                </a:lnTo>
                <a:cubicBezTo>
                  <a:pt x="44741" y="15439"/>
                  <a:pt x="44876" y="15543"/>
                  <a:pt x="45021" y="15647"/>
                </a:cubicBezTo>
                <a:cubicBezTo>
                  <a:pt x="44986" y="15644"/>
                  <a:pt x="44952" y="15643"/>
                  <a:pt x="44919" y="15643"/>
                </a:cubicBezTo>
                <a:cubicBezTo>
                  <a:pt x="44812" y="15643"/>
                  <a:pt x="44709" y="15656"/>
                  <a:pt x="44606" y="15688"/>
                </a:cubicBezTo>
                <a:cubicBezTo>
                  <a:pt x="44772" y="15739"/>
                  <a:pt x="44948" y="15781"/>
                  <a:pt x="45114" y="15822"/>
                </a:cubicBezTo>
                <a:cubicBezTo>
                  <a:pt x="44979" y="15884"/>
                  <a:pt x="44844" y="15937"/>
                  <a:pt x="44710" y="15988"/>
                </a:cubicBezTo>
                <a:cubicBezTo>
                  <a:pt x="44780" y="16031"/>
                  <a:pt x="44857" y="16052"/>
                  <a:pt x="44935" y="16052"/>
                </a:cubicBezTo>
                <a:cubicBezTo>
                  <a:pt x="45008" y="16052"/>
                  <a:pt x="45080" y="16034"/>
                  <a:pt x="45145" y="15999"/>
                </a:cubicBezTo>
                <a:lnTo>
                  <a:pt x="45145" y="15999"/>
                </a:lnTo>
                <a:cubicBezTo>
                  <a:pt x="45093" y="16050"/>
                  <a:pt x="45052" y="16102"/>
                  <a:pt x="45000" y="16154"/>
                </a:cubicBezTo>
                <a:cubicBezTo>
                  <a:pt x="45166" y="16112"/>
                  <a:pt x="45321" y="16061"/>
                  <a:pt x="45477" y="15988"/>
                </a:cubicBezTo>
                <a:lnTo>
                  <a:pt x="45477" y="15988"/>
                </a:lnTo>
                <a:cubicBezTo>
                  <a:pt x="45425" y="16050"/>
                  <a:pt x="45383" y="16133"/>
                  <a:pt x="45373" y="16206"/>
                </a:cubicBezTo>
                <a:cubicBezTo>
                  <a:pt x="45415" y="16190"/>
                  <a:pt x="45461" y="16182"/>
                  <a:pt x="45508" y="16182"/>
                </a:cubicBezTo>
                <a:cubicBezTo>
                  <a:pt x="45555" y="16182"/>
                  <a:pt x="45601" y="16190"/>
                  <a:pt x="45643" y="16206"/>
                </a:cubicBezTo>
                <a:cubicBezTo>
                  <a:pt x="45549" y="16299"/>
                  <a:pt x="45466" y="16393"/>
                  <a:pt x="45373" y="16475"/>
                </a:cubicBezTo>
                <a:cubicBezTo>
                  <a:pt x="45460" y="16441"/>
                  <a:pt x="45553" y="16421"/>
                  <a:pt x="45641" y="16421"/>
                </a:cubicBezTo>
                <a:cubicBezTo>
                  <a:pt x="45659" y="16421"/>
                  <a:pt x="45677" y="16422"/>
                  <a:pt x="45694" y="16423"/>
                </a:cubicBezTo>
                <a:cubicBezTo>
                  <a:pt x="45694" y="16558"/>
                  <a:pt x="45456" y="16589"/>
                  <a:pt x="45487" y="16713"/>
                </a:cubicBezTo>
                <a:cubicBezTo>
                  <a:pt x="45502" y="16766"/>
                  <a:pt x="45555" y="16781"/>
                  <a:pt x="45607" y="16781"/>
                </a:cubicBezTo>
                <a:cubicBezTo>
                  <a:pt x="45626" y="16781"/>
                  <a:pt x="45646" y="16779"/>
                  <a:pt x="45663" y="16776"/>
                </a:cubicBezTo>
                <a:cubicBezTo>
                  <a:pt x="45788" y="16766"/>
                  <a:pt x="45901" y="16734"/>
                  <a:pt x="46016" y="16693"/>
                </a:cubicBezTo>
                <a:lnTo>
                  <a:pt x="46016" y="16693"/>
                </a:lnTo>
                <a:cubicBezTo>
                  <a:pt x="45943" y="16766"/>
                  <a:pt x="46005" y="16879"/>
                  <a:pt x="46067" y="16962"/>
                </a:cubicBezTo>
                <a:cubicBezTo>
                  <a:pt x="46129" y="17045"/>
                  <a:pt x="46181" y="17169"/>
                  <a:pt x="46088" y="17221"/>
                </a:cubicBezTo>
                <a:cubicBezTo>
                  <a:pt x="46057" y="17252"/>
                  <a:pt x="46016" y="17242"/>
                  <a:pt x="45974" y="17252"/>
                </a:cubicBezTo>
                <a:cubicBezTo>
                  <a:pt x="45943" y="17263"/>
                  <a:pt x="45901" y="17273"/>
                  <a:pt x="45871" y="17273"/>
                </a:cubicBezTo>
                <a:cubicBezTo>
                  <a:pt x="45849" y="17273"/>
                  <a:pt x="45829" y="17254"/>
                  <a:pt x="45820" y="17233"/>
                </a:cubicBezTo>
                <a:lnTo>
                  <a:pt x="45820" y="17233"/>
                </a:lnTo>
                <a:cubicBezTo>
                  <a:pt x="45697" y="17264"/>
                  <a:pt x="45624" y="17308"/>
                  <a:pt x="45477" y="17335"/>
                </a:cubicBezTo>
                <a:cubicBezTo>
                  <a:pt x="45528" y="17449"/>
                  <a:pt x="45632" y="17553"/>
                  <a:pt x="45746" y="17595"/>
                </a:cubicBezTo>
                <a:cubicBezTo>
                  <a:pt x="45549" y="17667"/>
                  <a:pt x="45415" y="17874"/>
                  <a:pt x="45425" y="18081"/>
                </a:cubicBezTo>
                <a:cubicBezTo>
                  <a:pt x="45415" y="17915"/>
                  <a:pt x="45373" y="17750"/>
                  <a:pt x="45290" y="17595"/>
                </a:cubicBezTo>
                <a:cubicBezTo>
                  <a:pt x="45197" y="17667"/>
                  <a:pt x="45114" y="17760"/>
                  <a:pt x="45052" y="17853"/>
                </a:cubicBezTo>
                <a:cubicBezTo>
                  <a:pt x="45072" y="17708"/>
                  <a:pt x="45083" y="17532"/>
                  <a:pt x="44979" y="17429"/>
                </a:cubicBezTo>
                <a:cubicBezTo>
                  <a:pt x="44947" y="17396"/>
                  <a:pt x="44901" y="17382"/>
                  <a:pt x="44855" y="17382"/>
                </a:cubicBezTo>
                <a:cubicBezTo>
                  <a:pt x="44770" y="17382"/>
                  <a:pt x="44683" y="17432"/>
                  <a:pt x="44682" y="17503"/>
                </a:cubicBezTo>
                <a:lnTo>
                  <a:pt x="44682" y="17503"/>
                </a:lnTo>
                <a:cubicBezTo>
                  <a:pt x="44654" y="17379"/>
                  <a:pt x="44584" y="17246"/>
                  <a:pt x="44471" y="17190"/>
                </a:cubicBezTo>
                <a:cubicBezTo>
                  <a:pt x="44441" y="17176"/>
                  <a:pt x="44406" y="17169"/>
                  <a:pt x="44372" y="17169"/>
                </a:cubicBezTo>
                <a:cubicBezTo>
                  <a:pt x="44257" y="17169"/>
                  <a:pt x="44140" y="17244"/>
                  <a:pt x="44140" y="17356"/>
                </a:cubicBezTo>
                <a:cubicBezTo>
                  <a:pt x="43829" y="17076"/>
                  <a:pt x="43518" y="16807"/>
                  <a:pt x="43218" y="16527"/>
                </a:cubicBezTo>
                <a:lnTo>
                  <a:pt x="43218" y="16527"/>
                </a:lnTo>
                <a:cubicBezTo>
                  <a:pt x="43280" y="16683"/>
                  <a:pt x="43342" y="16848"/>
                  <a:pt x="43405" y="17003"/>
                </a:cubicBezTo>
                <a:cubicBezTo>
                  <a:pt x="43249" y="16879"/>
                  <a:pt x="43083" y="16786"/>
                  <a:pt x="42896" y="16703"/>
                </a:cubicBezTo>
                <a:lnTo>
                  <a:pt x="42896" y="16703"/>
                </a:lnTo>
                <a:cubicBezTo>
                  <a:pt x="42938" y="16869"/>
                  <a:pt x="43011" y="17035"/>
                  <a:pt x="43094" y="17190"/>
                </a:cubicBezTo>
                <a:cubicBezTo>
                  <a:pt x="43079" y="17188"/>
                  <a:pt x="43063" y="17188"/>
                  <a:pt x="43048" y="17188"/>
                </a:cubicBezTo>
                <a:cubicBezTo>
                  <a:pt x="42970" y="17188"/>
                  <a:pt x="42895" y="17209"/>
                  <a:pt x="42834" y="17252"/>
                </a:cubicBezTo>
                <a:cubicBezTo>
                  <a:pt x="42949" y="17387"/>
                  <a:pt x="43114" y="17480"/>
                  <a:pt x="43290" y="17522"/>
                </a:cubicBezTo>
                <a:cubicBezTo>
                  <a:pt x="43207" y="17574"/>
                  <a:pt x="43135" y="17615"/>
                  <a:pt x="43062" y="17667"/>
                </a:cubicBezTo>
                <a:cubicBezTo>
                  <a:pt x="43153" y="17699"/>
                  <a:pt x="43248" y="17715"/>
                  <a:pt x="43342" y="17715"/>
                </a:cubicBezTo>
                <a:cubicBezTo>
                  <a:pt x="43398" y="17715"/>
                  <a:pt x="43454" y="17710"/>
                  <a:pt x="43508" y="17698"/>
                </a:cubicBezTo>
                <a:lnTo>
                  <a:pt x="43508" y="17698"/>
                </a:lnTo>
                <a:cubicBezTo>
                  <a:pt x="43405" y="17874"/>
                  <a:pt x="43539" y="18143"/>
                  <a:pt x="43746" y="18175"/>
                </a:cubicBezTo>
                <a:cubicBezTo>
                  <a:pt x="43709" y="18287"/>
                  <a:pt x="43586" y="18374"/>
                  <a:pt x="43471" y="18374"/>
                </a:cubicBezTo>
                <a:cubicBezTo>
                  <a:pt x="43459" y="18374"/>
                  <a:pt x="43447" y="18373"/>
                  <a:pt x="43435" y="18371"/>
                </a:cubicBezTo>
                <a:cubicBezTo>
                  <a:pt x="43414" y="18475"/>
                  <a:pt x="43373" y="18589"/>
                  <a:pt x="43322" y="18682"/>
                </a:cubicBezTo>
                <a:cubicBezTo>
                  <a:pt x="43177" y="18610"/>
                  <a:pt x="43041" y="18496"/>
                  <a:pt x="42949" y="18361"/>
                </a:cubicBezTo>
                <a:cubicBezTo>
                  <a:pt x="42917" y="18486"/>
                  <a:pt x="42876" y="18610"/>
                  <a:pt x="42845" y="18734"/>
                </a:cubicBezTo>
                <a:cubicBezTo>
                  <a:pt x="42762" y="18568"/>
                  <a:pt x="42679" y="18413"/>
                  <a:pt x="42586" y="18258"/>
                </a:cubicBezTo>
                <a:lnTo>
                  <a:pt x="42586" y="18258"/>
                </a:lnTo>
                <a:cubicBezTo>
                  <a:pt x="42586" y="18361"/>
                  <a:pt x="42596" y="18454"/>
                  <a:pt x="42596" y="18558"/>
                </a:cubicBezTo>
                <a:cubicBezTo>
                  <a:pt x="42461" y="18382"/>
                  <a:pt x="42316" y="18216"/>
                  <a:pt x="42182" y="18040"/>
                </a:cubicBezTo>
                <a:lnTo>
                  <a:pt x="42182" y="18040"/>
                </a:lnTo>
                <a:cubicBezTo>
                  <a:pt x="42203" y="18175"/>
                  <a:pt x="42265" y="18309"/>
                  <a:pt x="42337" y="18423"/>
                </a:cubicBezTo>
                <a:cubicBezTo>
                  <a:pt x="42171" y="18330"/>
                  <a:pt x="41995" y="18258"/>
                  <a:pt x="41809" y="18185"/>
                </a:cubicBezTo>
                <a:cubicBezTo>
                  <a:pt x="41787" y="18178"/>
                  <a:pt x="41760" y="18170"/>
                  <a:pt x="41735" y="18170"/>
                </a:cubicBezTo>
                <a:cubicBezTo>
                  <a:pt x="41724" y="18170"/>
                  <a:pt x="41714" y="18172"/>
                  <a:pt x="41705" y="18175"/>
                </a:cubicBezTo>
                <a:cubicBezTo>
                  <a:pt x="41622" y="18185"/>
                  <a:pt x="41612" y="18299"/>
                  <a:pt x="41653" y="18371"/>
                </a:cubicBezTo>
                <a:cubicBezTo>
                  <a:pt x="41694" y="18419"/>
                  <a:pt x="41746" y="18449"/>
                  <a:pt x="41806" y="18470"/>
                </a:cubicBezTo>
                <a:lnTo>
                  <a:pt x="41806" y="18470"/>
                </a:lnTo>
                <a:cubicBezTo>
                  <a:pt x="41727" y="18472"/>
                  <a:pt x="41649" y="18577"/>
                  <a:pt x="41674" y="18661"/>
                </a:cubicBezTo>
                <a:cubicBezTo>
                  <a:pt x="41705" y="18765"/>
                  <a:pt x="41809" y="18827"/>
                  <a:pt x="41913" y="18869"/>
                </a:cubicBezTo>
                <a:cubicBezTo>
                  <a:pt x="42016" y="18910"/>
                  <a:pt x="42120" y="18962"/>
                  <a:pt x="42171" y="19055"/>
                </a:cubicBezTo>
                <a:cubicBezTo>
                  <a:pt x="42148" y="19023"/>
                  <a:pt x="42114" y="19009"/>
                  <a:pt x="42078" y="19009"/>
                </a:cubicBezTo>
                <a:cubicBezTo>
                  <a:pt x="41988" y="19009"/>
                  <a:pt x="41884" y="19096"/>
                  <a:pt x="41892" y="19200"/>
                </a:cubicBezTo>
                <a:cubicBezTo>
                  <a:pt x="41913" y="19335"/>
                  <a:pt x="42058" y="19428"/>
                  <a:pt x="42203" y="19439"/>
                </a:cubicBezTo>
                <a:cubicBezTo>
                  <a:pt x="42047" y="19460"/>
                  <a:pt x="41902" y="19470"/>
                  <a:pt x="41747" y="19490"/>
                </a:cubicBezTo>
                <a:cubicBezTo>
                  <a:pt x="41902" y="19542"/>
                  <a:pt x="42047" y="19615"/>
                  <a:pt x="42182" y="19697"/>
                </a:cubicBezTo>
                <a:cubicBezTo>
                  <a:pt x="42068" y="19697"/>
                  <a:pt x="41954" y="19688"/>
                  <a:pt x="41840" y="19688"/>
                </a:cubicBezTo>
                <a:cubicBezTo>
                  <a:pt x="41974" y="19755"/>
                  <a:pt x="42124" y="19789"/>
                  <a:pt x="42275" y="19789"/>
                </a:cubicBezTo>
                <a:cubicBezTo>
                  <a:pt x="42379" y="19789"/>
                  <a:pt x="42484" y="19773"/>
                  <a:pt x="42586" y="19739"/>
                </a:cubicBezTo>
                <a:cubicBezTo>
                  <a:pt x="42596" y="19801"/>
                  <a:pt x="42606" y="19874"/>
                  <a:pt x="42617" y="19936"/>
                </a:cubicBezTo>
                <a:cubicBezTo>
                  <a:pt x="42638" y="20029"/>
                  <a:pt x="42679" y="20040"/>
                  <a:pt x="42741" y="20112"/>
                </a:cubicBezTo>
                <a:cubicBezTo>
                  <a:pt x="42814" y="20174"/>
                  <a:pt x="42876" y="20257"/>
                  <a:pt x="42886" y="20351"/>
                </a:cubicBezTo>
                <a:cubicBezTo>
                  <a:pt x="42886" y="20428"/>
                  <a:pt x="42822" y="20506"/>
                  <a:pt x="42752" y="20506"/>
                </a:cubicBezTo>
                <a:cubicBezTo>
                  <a:pt x="42738" y="20506"/>
                  <a:pt x="42724" y="20503"/>
                  <a:pt x="42710" y="20496"/>
                </a:cubicBezTo>
                <a:lnTo>
                  <a:pt x="42710" y="20496"/>
                </a:lnTo>
                <a:cubicBezTo>
                  <a:pt x="42731" y="20547"/>
                  <a:pt x="42772" y="20599"/>
                  <a:pt x="42824" y="20620"/>
                </a:cubicBezTo>
                <a:cubicBezTo>
                  <a:pt x="42700" y="20734"/>
                  <a:pt x="42555" y="20858"/>
                  <a:pt x="42378" y="20869"/>
                </a:cubicBezTo>
                <a:cubicBezTo>
                  <a:pt x="42368" y="20870"/>
                  <a:pt x="42358" y="20870"/>
                  <a:pt x="42348" y="20870"/>
                </a:cubicBezTo>
                <a:cubicBezTo>
                  <a:pt x="42181" y="20870"/>
                  <a:pt x="42008" y="20714"/>
                  <a:pt x="42058" y="20558"/>
                </a:cubicBezTo>
                <a:lnTo>
                  <a:pt x="42058" y="20558"/>
                </a:lnTo>
                <a:cubicBezTo>
                  <a:pt x="41881" y="20703"/>
                  <a:pt x="41715" y="20858"/>
                  <a:pt x="41539" y="21003"/>
                </a:cubicBezTo>
                <a:cubicBezTo>
                  <a:pt x="41726" y="21086"/>
                  <a:pt x="41913" y="21169"/>
                  <a:pt x="42088" y="21252"/>
                </a:cubicBezTo>
                <a:cubicBezTo>
                  <a:pt x="41922" y="21283"/>
                  <a:pt x="41757" y="21325"/>
                  <a:pt x="41591" y="21355"/>
                </a:cubicBezTo>
                <a:cubicBezTo>
                  <a:pt x="41539" y="21366"/>
                  <a:pt x="41467" y="21387"/>
                  <a:pt x="41446" y="21438"/>
                </a:cubicBezTo>
                <a:cubicBezTo>
                  <a:pt x="41415" y="21521"/>
                  <a:pt x="41508" y="21604"/>
                  <a:pt x="41581" y="21645"/>
                </a:cubicBezTo>
                <a:lnTo>
                  <a:pt x="42016" y="21863"/>
                </a:lnTo>
                <a:cubicBezTo>
                  <a:pt x="41871" y="21956"/>
                  <a:pt x="41726" y="22050"/>
                  <a:pt x="41581" y="22154"/>
                </a:cubicBezTo>
                <a:cubicBezTo>
                  <a:pt x="41809" y="22081"/>
                  <a:pt x="42026" y="22008"/>
                  <a:pt x="42254" y="21946"/>
                </a:cubicBezTo>
                <a:lnTo>
                  <a:pt x="42254" y="21946"/>
                </a:lnTo>
                <a:cubicBezTo>
                  <a:pt x="42193" y="22088"/>
                  <a:pt x="42083" y="22220"/>
                  <a:pt x="41943" y="22303"/>
                </a:cubicBezTo>
                <a:lnTo>
                  <a:pt x="41943" y="22303"/>
                </a:lnTo>
                <a:cubicBezTo>
                  <a:pt x="41965" y="22291"/>
                  <a:pt x="41988" y="22286"/>
                  <a:pt x="42011" y="22286"/>
                </a:cubicBezTo>
                <a:cubicBezTo>
                  <a:pt x="42107" y="22286"/>
                  <a:pt x="42203" y="22377"/>
                  <a:pt x="42203" y="22474"/>
                </a:cubicBezTo>
                <a:cubicBezTo>
                  <a:pt x="42203" y="22599"/>
                  <a:pt x="42078" y="22713"/>
                  <a:pt x="41954" y="22713"/>
                </a:cubicBezTo>
                <a:cubicBezTo>
                  <a:pt x="41947" y="22714"/>
                  <a:pt x="41939" y="22714"/>
                  <a:pt x="41932" y="22714"/>
                </a:cubicBezTo>
                <a:cubicBezTo>
                  <a:pt x="41806" y="22714"/>
                  <a:pt x="41701" y="22634"/>
                  <a:pt x="41622" y="22537"/>
                </a:cubicBezTo>
                <a:lnTo>
                  <a:pt x="41622" y="22537"/>
                </a:lnTo>
                <a:cubicBezTo>
                  <a:pt x="41602" y="22651"/>
                  <a:pt x="41653" y="22775"/>
                  <a:pt x="41653" y="22900"/>
                </a:cubicBezTo>
                <a:cubicBezTo>
                  <a:pt x="41653" y="23009"/>
                  <a:pt x="41573" y="23135"/>
                  <a:pt x="41476" y="23135"/>
                </a:cubicBezTo>
                <a:cubicBezTo>
                  <a:pt x="41463" y="23135"/>
                  <a:pt x="41449" y="23132"/>
                  <a:pt x="41436" y="23128"/>
                </a:cubicBezTo>
                <a:cubicBezTo>
                  <a:pt x="41321" y="23086"/>
                  <a:pt x="41301" y="22900"/>
                  <a:pt x="41176" y="22900"/>
                </a:cubicBezTo>
                <a:cubicBezTo>
                  <a:pt x="41218" y="23096"/>
                  <a:pt x="41291" y="23293"/>
                  <a:pt x="41394" y="23459"/>
                </a:cubicBezTo>
                <a:cubicBezTo>
                  <a:pt x="41197" y="23459"/>
                  <a:pt x="40939" y="23397"/>
                  <a:pt x="40939" y="23200"/>
                </a:cubicBezTo>
                <a:cubicBezTo>
                  <a:pt x="40939" y="23137"/>
                  <a:pt x="40969" y="23086"/>
                  <a:pt x="40959" y="23024"/>
                </a:cubicBezTo>
                <a:cubicBezTo>
                  <a:pt x="40952" y="22941"/>
                  <a:pt x="40871" y="22890"/>
                  <a:pt x="40794" y="22890"/>
                </a:cubicBezTo>
                <a:cubicBezTo>
                  <a:pt x="40755" y="22890"/>
                  <a:pt x="40717" y="22903"/>
                  <a:pt x="40690" y="22930"/>
                </a:cubicBezTo>
                <a:cubicBezTo>
                  <a:pt x="40690" y="23128"/>
                  <a:pt x="40648" y="23335"/>
                  <a:pt x="40555" y="23510"/>
                </a:cubicBezTo>
                <a:cubicBezTo>
                  <a:pt x="40503" y="23407"/>
                  <a:pt x="40420" y="23324"/>
                  <a:pt x="40327" y="23262"/>
                </a:cubicBezTo>
                <a:lnTo>
                  <a:pt x="40327" y="23262"/>
                </a:lnTo>
                <a:cubicBezTo>
                  <a:pt x="40420" y="23397"/>
                  <a:pt x="40430" y="23583"/>
                  <a:pt x="40327" y="23718"/>
                </a:cubicBezTo>
                <a:cubicBezTo>
                  <a:pt x="40269" y="23796"/>
                  <a:pt x="40165" y="23841"/>
                  <a:pt x="40065" y="23841"/>
                </a:cubicBezTo>
                <a:cubicBezTo>
                  <a:pt x="40013" y="23841"/>
                  <a:pt x="39961" y="23828"/>
                  <a:pt x="39918" y="23801"/>
                </a:cubicBezTo>
                <a:lnTo>
                  <a:pt x="39918" y="23801"/>
                </a:lnTo>
                <a:cubicBezTo>
                  <a:pt x="39971" y="23760"/>
                  <a:pt x="40024" y="23718"/>
                  <a:pt x="40078" y="23676"/>
                </a:cubicBezTo>
                <a:cubicBezTo>
                  <a:pt x="39882" y="23604"/>
                  <a:pt x="39684" y="23469"/>
                  <a:pt x="39633" y="23273"/>
                </a:cubicBezTo>
                <a:cubicBezTo>
                  <a:pt x="39616" y="23215"/>
                  <a:pt x="39616" y="23155"/>
                  <a:pt x="39630" y="23098"/>
                </a:cubicBezTo>
                <a:lnTo>
                  <a:pt x="39630" y="23098"/>
                </a:lnTo>
                <a:cubicBezTo>
                  <a:pt x="39614" y="23105"/>
                  <a:pt x="39597" y="23111"/>
                  <a:pt x="39581" y="23117"/>
                </a:cubicBezTo>
                <a:cubicBezTo>
                  <a:pt x="39654" y="22847"/>
                  <a:pt x="39737" y="22589"/>
                  <a:pt x="39809" y="22329"/>
                </a:cubicBezTo>
                <a:cubicBezTo>
                  <a:pt x="39878" y="22353"/>
                  <a:pt x="39951" y="22364"/>
                  <a:pt x="40024" y="22364"/>
                </a:cubicBezTo>
                <a:cubicBezTo>
                  <a:pt x="40212" y="22364"/>
                  <a:pt x="40400" y="22291"/>
                  <a:pt x="40534" y="22163"/>
                </a:cubicBezTo>
                <a:cubicBezTo>
                  <a:pt x="40711" y="21977"/>
                  <a:pt x="40783" y="21687"/>
                  <a:pt x="40711" y="21438"/>
                </a:cubicBezTo>
                <a:lnTo>
                  <a:pt x="40711" y="21438"/>
                </a:lnTo>
                <a:cubicBezTo>
                  <a:pt x="40566" y="21542"/>
                  <a:pt x="40451" y="21666"/>
                  <a:pt x="40358" y="21811"/>
                </a:cubicBezTo>
                <a:cubicBezTo>
                  <a:pt x="40358" y="21708"/>
                  <a:pt x="40358" y="21604"/>
                  <a:pt x="40368" y="21511"/>
                </a:cubicBezTo>
                <a:lnTo>
                  <a:pt x="40368" y="21511"/>
                </a:lnTo>
                <a:cubicBezTo>
                  <a:pt x="40172" y="21687"/>
                  <a:pt x="39923" y="21790"/>
                  <a:pt x="39664" y="21811"/>
                </a:cubicBezTo>
                <a:cubicBezTo>
                  <a:pt x="39802" y="21604"/>
                  <a:pt x="39987" y="21425"/>
                  <a:pt x="40202" y="21310"/>
                </a:cubicBezTo>
                <a:lnTo>
                  <a:pt x="40202" y="21310"/>
                </a:lnTo>
                <a:cubicBezTo>
                  <a:pt x="40135" y="21341"/>
                  <a:pt x="40061" y="21357"/>
                  <a:pt x="39985" y="21357"/>
                </a:cubicBezTo>
                <a:cubicBezTo>
                  <a:pt x="39904" y="21357"/>
                  <a:pt x="39822" y="21339"/>
                  <a:pt x="39747" y="21304"/>
                </a:cubicBezTo>
                <a:cubicBezTo>
                  <a:pt x="39747" y="20972"/>
                  <a:pt x="40389" y="20931"/>
                  <a:pt x="40358" y="20599"/>
                </a:cubicBezTo>
                <a:lnTo>
                  <a:pt x="40358" y="20599"/>
                </a:lnTo>
                <a:cubicBezTo>
                  <a:pt x="40166" y="20628"/>
                  <a:pt x="39991" y="20701"/>
                  <a:pt x="39834" y="20804"/>
                </a:cubicBezTo>
                <a:lnTo>
                  <a:pt x="39834" y="20804"/>
                </a:lnTo>
                <a:cubicBezTo>
                  <a:pt x="39919" y="20740"/>
                  <a:pt x="39979" y="20647"/>
                  <a:pt x="40016" y="20537"/>
                </a:cubicBezTo>
                <a:cubicBezTo>
                  <a:pt x="39968" y="20507"/>
                  <a:pt x="39913" y="20491"/>
                  <a:pt x="39859" y="20491"/>
                </a:cubicBezTo>
                <a:cubicBezTo>
                  <a:pt x="39820" y="20491"/>
                  <a:pt x="39781" y="20499"/>
                  <a:pt x="39747" y="20516"/>
                </a:cubicBezTo>
                <a:cubicBezTo>
                  <a:pt x="39674" y="20547"/>
                  <a:pt x="39592" y="20651"/>
                  <a:pt x="39519" y="20661"/>
                </a:cubicBezTo>
                <a:cubicBezTo>
                  <a:pt x="39364" y="20547"/>
                  <a:pt x="39415" y="20278"/>
                  <a:pt x="39560" y="20153"/>
                </a:cubicBezTo>
                <a:cubicBezTo>
                  <a:pt x="39716" y="20029"/>
                  <a:pt x="39923" y="20019"/>
                  <a:pt x="40120" y="19998"/>
                </a:cubicBezTo>
                <a:cubicBezTo>
                  <a:pt x="40133" y="19798"/>
                  <a:pt x="40177" y="19597"/>
                  <a:pt x="40251" y="19407"/>
                </a:cubicBezTo>
                <a:lnTo>
                  <a:pt x="40251" y="19407"/>
                </a:lnTo>
                <a:cubicBezTo>
                  <a:pt x="40175" y="19492"/>
                  <a:pt x="40079" y="19558"/>
                  <a:pt x="39974" y="19594"/>
                </a:cubicBezTo>
                <a:cubicBezTo>
                  <a:pt x="40120" y="19366"/>
                  <a:pt x="40265" y="19149"/>
                  <a:pt x="40410" y="18921"/>
                </a:cubicBezTo>
                <a:cubicBezTo>
                  <a:pt x="40303" y="18880"/>
                  <a:pt x="40188" y="18860"/>
                  <a:pt x="40073" y="18860"/>
                </a:cubicBezTo>
                <a:cubicBezTo>
                  <a:pt x="39865" y="18860"/>
                  <a:pt x="39655" y="18925"/>
                  <a:pt x="39488" y="19045"/>
                </a:cubicBezTo>
                <a:cubicBezTo>
                  <a:pt x="39581" y="18972"/>
                  <a:pt x="39643" y="18879"/>
                  <a:pt x="39674" y="18765"/>
                </a:cubicBezTo>
                <a:lnTo>
                  <a:pt x="39674" y="18765"/>
                </a:lnTo>
                <a:cubicBezTo>
                  <a:pt x="39582" y="18819"/>
                  <a:pt x="39473" y="18850"/>
                  <a:pt x="39364" y="18850"/>
                </a:cubicBezTo>
                <a:cubicBezTo>
                  <a:pt x="39326" y="18850"/>
                  <a:pt x="39287" y="18846"/>
                  <a:pt x="39249" y="18838"/>
                </a:cubicBezTo>
                <a:cubicBezTo>
                  <a:pt x="39436" y="18610"/>
                  <a:pt x="39705" y="18454"/>
                  <a:pt x="39995" y="18423"/>
                </a:cubicBezTo>
                <a:cubicBezTo>
                  <a:pt x="40016" y="18258"/>
                  <a:pt x="40037" y="18092"/>
                  <a:pt x="40057" y="17936"/>
                </a:cubicBezTo>
                <a:lnTo>
                  <a:pt x="40057" y="17936"/>
                </a:lnTo>
                <a:cubicBezTo>
                  <a:pt x="39954" y="18102"/>
                  <a:pt x="39829" y="18247"/>
                  <a:pt x="39684" y="18382"/>
                </a:cubicBezTo>
                <a:cubicBezTo>
                  <a:pt x="39684" y="18164"/>
                  <a:pt x="39716" y="17947"/>
                  <a:pt x="39778" y="17729"/>
                </a:cubicBezTo>
                <a:lnTo>
                  <a:pt x="39778" y="17729"/>
                </a:lnTo>
                <a:cubicBezTo>
                  <a:pt x="39665" y="17809"/>
                  <a:pt x="39573" y="17914"/>
                  <a:pt x="39508" y="18034"/>
                </a:cubicBezTo>
                <a:lnTo>
                  <a:pt x="39508" y="18034"/>
                </a:lnTo>
                <a:cubicBezTo>
                  <a:pt x="39531" y="17913"/>
                  <a:pt x="39522" y="17786"/>
                  <a:pt x="39477" y="17677"/>
                </a:cubicBezTo>
                <a:lnTo>
                  <a:pt x="39477" y="17677"/>
                </a:lnTo>
                <a:cubicBezTo>
                  <a:pt x="39332" y="17822"/>
                  <a:pt x="39187" y="17968"/>
                  <a:pt x="39063" y="18133"/>
                </a:cubicBezTo>
                <a:cubicBezTo>
                  <a:pt x="39094" y="17915"/>
                  <a:pt x="39125" y="17708"/>
                  <a:pt x="39166" y="17491"/>
                </a:cubicBezTo>
                <a:lnTo>
                  <a:pt x="39166" y="17491"/>
                </a:lnTo>
                <a:cubicBezTo>
                  <a:pt x="39094" y="17677"/>
                  <a:pt x="38980" y="17843"/>
                  <a:pt x="38846" y="17988"/>
                </a:cubicBezTo>
                <a:cubicBezTo>
                  <a:pt x="38918" y="17781"/>
                  <a:pt x="39001" y="17574"/>
                  <a:pt x="39073" y="17367"/>
                </a:cubicBezTo>
                <a:cubicBezTo>
                  <a:pt x="39104" y="17263"/>
                  <a:pt x="38938" y="17024"/>
                  <a:pt x="38846" y="16973"/>
                </a:cubicBezTo>
                <a:cubicBezTo>
                  <a:pt x="38721" y="17076"/>
                  <a:pt x="38597" y="17169"/>
                  <a:pt x="38482" y="17273"/>
                </a:cubicBezTo>
                <a:cubicBezTo>
                  <a:pt x="38887" y="16838"/>
                  <a:pt x="38980" y="16154"/>
                  <a:pt x="38700" y="15636"/>
                </a:cubicBezTo>
                <a:lnTo>
                  <a:pt x="38700" y="15636"/>
                </a:lnTo>
                <a:cubicBezTo>
                  <a:pt x="38669" y="15833"/>
                  <a:pt x="38586" y="16020"/>
                  <a:pt x="38452" y="16175"/>
                </a:cubicBezTo>
                <a:cubicBezTo>
                  <a:pt x="38535" y="15937"/>
                  <a:pt x="38514" y="15667"/>
                  <a:pt x="38410" y="15439"/>
                </a:cubicBezTo>
                <a:cubicBezTo>
                  <a:pt x="38265" y="15574"/>
                  <a:pt x="38109" y="15698"/>
                  <a:pt x="37954" y="15833"/>
                </a:cubicBezTo>
                <a:cubicBezTo>
                  <a:pt x="37809" y="15647"/>
                  <a:pt x="37623" y="15501"/>
                  <a:pt x="37416" y="15408"/>
                </a:cubicBezTo>
                <a:cubicBezTo>
                  <a:pt x="37499" y="15304"/>
                  <a:pt x="37892" y="14755"/>
                  <a:pt x="37954" y="14724"/>
                </a:cubicBezTo>
                <a:lnTo>
                  <a:pt x="37954" y="14724"/>
                </a:lnTo>
                <a:cubicBezTo>
                  <a:pt x="37900" y="14752"/>
                  <a:pt x="37836" y="14765"/>
                  <a:pt x="37771" y="14765"/>
                </a:cubicBezTo>
                <a:cubicBezTo>
                  <a:pt x="37714" y="14765"/>
                  <a:pt x="37656" y="14754"/>
                  <a:pt x="37602" y="14735"/>
                </a:cubicBezTo>
                <a:cubicBezTo>
                  <a:pt x="37674" y="14673"/>
                  <a:pt x="37747" y="14600"/>
                  <a:pt x="37819" y="14537"/>
                </a:cubicBezTo>
                <a:cubicBezTo>
                  <a:pt x="37747" y="14537"/>
                  <a:pt x="37674" y="14548"/>
                  <a:pt x="37602" y="14558"/>
                </a:cubicBezTo>
                <a:cubicBezTo>
                  <a:pt x="37685" y="14465"/>
                  <a:pt x="37757" y="14372"/>
                  <a:pt x="37830" y="14279"/>
                </a:cubicBezTo>
                <a:lnTo>
                  <a:pt x="37830" y="14279"/>
                </a:lnTo>
                <a:cubicBezTo>
                  <a:pt x="37726" y="14310"/>
                  <a:pt x="37633" y="14341"/>
                  <a:pt x="37529" y="14372"/>
                </a:cubicBezTo>
                <a:cubicBezTo>
                  <a:pt x="37500" y="14379"/>
                  <a:pt x="37476" y="14387"/>
                  <a:pt x="37453" y="14387"/>
                </a:cubicBezTo>
                <a:cubicBezTo>
                  <a:pt x="37444" y="14387"/>
                  <a:pt x="37435" y="14385"/>
                  <a:pt x="37426" y="14382"/>
                </a:cubicBezTo>
                <a:cubicBezTo>
                  <a:pt x="37343" y="14351"/>
                  <a:pt x="37353" y="14227"/>
                  <a:pt x="37405" y="14164"/>
                </a:cubicBezTo>
                <a:cubicBezTo>
                  <a:pt x="37446" y="14102"/>
                  <a:pt x="37499" y="14082"/>
                  <a:pt x="37529" y="14009"/>
                </a:cubicBezTo>
                <a:cubicBezTo>
                  <a:pt x="37520" y="13991"/>
                  <a:pt x="37436" y="13880"/>
                  <a:pt x="37389" y="13880"/>
                </a:cubicBezTo>
                <a:cubicBezTo>
                  <a:pt x="37386" y="13880"/>
                  <a:pt x="37383" y="13881"/>
                  <a:pt x="37381" y="13882"/>
                </a:cubicBezTo>
                <a:lnTo>
                  <a:pt x="37381" y="13882"/>
                </a:lnTo>
                <a:lnTo>
                  <a:pt x="37840" y="13636"/>
                </a:lnTo>
                <a:cubicBezTo>
                  <a:pt x="37687" y="13510"/>
                  <a:pt x="37832" y="13233"/>
                  <a:pt x="38003" y="13233"/>
                </a:cubicBezTo>
                <a:cubicBezTo>
                  <a:pt x="38011" y="13233"/>
                  <a:pt x="38019" y="13234"/>
                  <a:pt x="38027" y="13235"/>
                </a:cubicBezTo>
                <a:lnTo>
                  <a:pt x="38027" y="13235"/>
                </a:lnTo>
                <a:cubicBezTo>
                  <a:pt x="37923" y="13200"/>
                  <a:pt x="37824" y="13165"/>
                  <a:pt x="37726" y="13139"/>
                </a:cubicBezTo>
                <a:cubicBezTo>
                  <a:pt x="37840" y="13108"/>
                  <a:pt x="37954" y="13087"/>
                  <a:pt x="38068" y="13066"/>
                </a:cubicBezTo>
                <a:lnTo>
                  <a:pt x="37819" y="12942"/>
                </a:lnTo>
                <a:cubicBezTo>
                  <a:pt x="37892" y="12870"/>
                  <a:pt x="37975" y="12797"/>
                  <a:pt x="38047" y="12725"/>
                </a:cubicBezTo>
                <a:cubicBezTo>
                  <a:pt x="38022" y="12720"/>
                  <a:pt x="37997" y="12718"/>
                  <a:pt x="37972" y="12718"/>
                </a:cubicBezTo>
                <a:cubicBezTo>
                  <a:pt x="37914" y="12718"/>
                  <a:pt x="37856" y="12730"/>
                  <a:pt x="37802" y="12753"/>
                </a:cubicBezTo>
                <a:lnTo>
                  <a:pt x="37802" y="12753"/>
                </a:lnTo>
                <a:cubicBezTo>
                  <a:pt x="37802" y="12739"/>
                  <a:pt x="37798" y="12726"/>
                  <a:pt x="37789" y="12714"/>
                </a:cubicBezTo>
                <a:cubicBezTo>
                  <a:pt x="37766" y="12691"/>
                  <a:pt x="37735" y="12683"/>
                  <a:pt x="37701" y="12683"/>
                </a:cubicBezTo>
                <a:cubicBezTo>
                  <a:pt x="37659" y="12683"/>
                  <a:pt x="37612" y="12697"/>
                  <a:pt x="37571" y="12714"/>
                </a:cubicBezTo>
                <a:lnTo>
                  <a:pt x="37229" y="12838"/>
                </a:lnTo>
                <a:cubicBezTo>
                  <a:pt x="37322" y="12683"/>
                  <a:pt x="37343" y="12476"/>
                  <a:pt x="37281" y="12310"/>
                </a:cubicBezTo>
                <a:cubicBezTo>
                  <a:pt x="37374" y="12289"/>
                  <a:pt x="37478" y="12227"/>
                  <a:pt x="37519" y="12134"/>
                </a:cubicBezTo>
                <a:cubicBezTo>
                  <a:pt x="37208" y="11834"/>
                  <a:pt x="37073" y="11367"/>
                  <a:pt x="37167" y="10942"/>
                </a:cubicBezTo>
                <a:lnTo>
                  <a:pt x="37167" y="10942"/>
                </a:lnTo>
                <a:cubicBezTo>
                  <a:pt x="37043" y="11253"/>
                  <a:pt x="36990" y="11606"/>
                  <a:pt x="37022" y="11947"/>
                </a:cubicBezTo>
                <a:cubicBezTo>
                  <a:pt x="37002" y="11913"/>
                  <a:pt x="36974" y="11898"/>
                  <a:pt x="36944" y="11898"/>
                </a:cubicBezTo>
                <a:cubicBezTo>
                  <a:pt x="36847" y="11898"/>
                  <a:pt x="36726" y="12046"/>
                  <a:pt x="36773" y="12165"/>
                </a:cubicBezTo>
                <a:cubicBezTo>
                  <a:pt x="36670" y="12113"/>
                  <a:pt x="36555" y="12061"/>
                  <a:pt x="36442" y="12009"/>
                </a:cubicBezTo>
                <a:lnTo>
                  <a:pt x="36442" y="12009"/>
                </a:lnTo>
                <a:cubicBezTo>
                  <a:pt x="36522" y="12112"/>
                  <a:pt x="36378" y="12236"/>
                  <a:pt x="36262" y="12236"/>
                </a:cubicBezTo>
                <a:cubicBezTo>
                  <a:pt x="36237" y="12236"/>
                  <a:pt x="36213" y="12231"/>
                  <a:pt x="36193" y="12217"/>
                </a:cubicBezTo>
                <a:lnTo>
                  <a:pt x="36193" y="12217"/>
                </a:lnTo>
                <a:cubicBezTo>
                  <a:pt x="36269" y="12316"/>
                  <a:pt x="36340" y="12420"/>
                  <a:pt x="36410" y="12517"/>
                </a:cubicBezTo>
                <a:cubicBezTo>
                  <a:pt x="36265" y="12610"/>
                  <a:pt x="36297" y="12870"/>
                  <a:pt x="36462" y="12921"/>
                </a:cubicBezTo>
                <a:cubicBezTo>
                  <a:pt x="36359" y="12932"/>
                  <a:pt x="36265" y="12942"/>
                  <a:pt x="36161" y="12953"/>
                </a:cubicBezTo>
                <a:cubicBezTo>
                  <a:pt x="36269" y="12988"/>
                  <a:pt x="36376" y="13032"/>
                  <a:pt x="36477" y="13076"/>
                </a:cubicBezTo>
                <a:lnTo>
                  <a:pt x="36477" y="13076"/>
                </a:lnTo>
                <a:cubicBezTo>
                  <a:pt x="36425" y="13085"/>
                  <a:pt x="36369" y="13170"/>
                  <a:pt x="36400" y="13232"/>
                </a:cubicBezTo>
                <a:cubicBezTo>
                  <a:pt x="36452" y="13315"/>
                  <a:pt x="36566" y="13315"/>
                  <a:pt x="36659" y="13315"/>
                </a:cubicBezTo>
                <a:cubicBezTo>
                  <a:pt x="36517" y="13470"/>
                  <a:pt x="36306" y="13552"/>
                  <a:pt x="36098" y="13552"/>
                </a:cubicBezTo>
                <a:cubicBezTo>
                  <a:pt x="35972" y="13552"/>
                  <a:pt x="35846" y="13522"/>
                  <a:pt x="35737" y="13460"/>
                </a:cubicBezTo>
                <a:lnTo>
                  <a:pt x="35737" y="13460"/>
                </a:lnTo>
                <a:cubicBezTo>
                  <a:pt x="35871" y="13646"/>
                  <a:pt x="36006" y="13844"/>
                  <a:pt x="36152" y="14030"/>
                </a:cubicBezTo>
                <a:cubicBezTo>
                  <a:pt x="36276" y="14102"/>
                  <a:pt x="36410" y="14185"/>
                  <a:pt x="36545" y="14268"/>
                </a:cubicBezTo>
                <a:cubicBezTo>
                  <a:pt x="36450" y="14354"/>
                  <a:pt x="36425" y="14553"/>
                  <a:pt x="36518" y="14553"/>
                </a:cubicBezTo>
                <a:cubicBezTo>
                  <a:pt x="36526" y="14553"/>
                  <a:pt x="36535" y="14552"/>
                  <a:pt x="36545" y="14548"/>
                </a:cubicBezTo>
                <a:lnTo>
                  <a:pt x="36545" y="14548"/>
                </a:lnTo>
                <a:cubicBezTo>
                  <a:pt x="36514" y="14673"/>
                  <a:pt x="36389" y="14776"/>
                  <a:pt x="36265" y="14786"/>
                </a:cubicBezTo>
                <a:cubicBezTo>
                  <a:pt x="36400" y="14807"/>
                  <a:pt x="36514" y="14921"/>
                  <a:pt x="36535" y="15056"/>
                </a:cubicBezTo>
                <a:cubicBezTo>
                  <a:pt x="36379" y="15097"/>
                  <a:pt x="36224" y="15128"/>
                  <a:pt x="36069" y="15170"/>
                </a:cubicBezTo>
                <a:cubicBezTo>
                  <a:pt x="36203" y="15304"/>
                  <a:pt x="36327" y="15439"/>
                  <a:pt x="36462" y="15574"/>
                </a:cubicBezTo>
                <a:cubicBezTo>
                  <a:pt x="36348" y="15626"/>
                  <a:pt x="36234" y="15688"/>
                  <a:pt x="36120" y="15739"/>
                </a:cubicBezTo>
                <a:cubicBezTo>
                  <a:pt x="36348" y="15760"/>
                  <a:pt x="36483" y="16071"/>
                  <a:pt x="36348" y="16248"/>
                </a:cubicBezTo>
                <a:cubicBezTo>
                  <a:pt x="36288" y="16320"/>
                  <a:pt x="36196" y="16354"/>
                  <a:pt x="36104" y="16354"/>
                </a:cubicBezTo>
                <a:cubicBezTo>
                  <a:pt x="35973" y="16354"/>
                  <a:pt x="35842" y="16286"/>
                  <a:pt x="35799" y="16165"/>
                </a:cubicBezTo>
                <a:cubicBezTo>
                  <a:pt x="35685" y="16175"/>
                  <a:pt x="35581" y="16278"/>
                  <a:pt x="35571" y="16393"/>
                </a:cubicBezTo>
                <a:cubicBezTo>
                  <a:pt x="35643" y="16444"/>
                  <a:pt x="35716" y="16506"/>
                  <a:pt x="35799" y="16568"/>
                </a:cubicBezTo>
                <a:cubicBezTo>
                  <a:pt x="35623" y="16568"/>
                  <a:pt x="35457" y="16610"/>
                  <a:pt x="35302" y="16693"/>
                </a:cubicBezTo>
                <a:cubicBezTo>
                  <a:pt x="35415" y="16786"/>
                  <a:pt x="35530" y="16879"/>
                  <a:pt x="35633" y="16973"/>
                </a:cubicBezTo>
                <a:cubicBezTo>
                  <a:pt x="35551" y="17003"/>
                  <a:pt x="35468" y="17045"/>
                  <a:pt x="35374" y="17076"/>
                </a:cubicBezTo>
                <a:cubicBezTo>
                  <a:pt x="35581" y="17139"/>
                  <a:pt x="35779" y="17201"/>
                  <a:pt x="35986" y="17252"/>
                </a:cubicBezTo>
                <a:cubicBezTo>
                  <a:pt x="35779" y="17470"/>
                  <a:pt x="35509" y="17615"/>
                  <a:pt x="35229" y="17677"/>
                </a:cubicBezTo>
                <a:cubicBezTo>
                  <a:pt x="35084" y="17864"/>
                  <a:pt x="34950" y="18040"/>
                  <a:pt x="34805" y="18226"/>
                </a:cubicBezTo>
                <a:cubicBezTo>
                  <a:pt x="34659" y="18164"/>
                  <a:pt x="34514" y="18113"/>
                  <a:pt x="34369" y="18050"/>
                </a:cubicBezTo>
                <a:lnTo>
                  <a:pt x="34369" y="18050"/>
                </a:lnTo>
                <a:cubicBezTo>
                  <a:pt x="34092" y="18204"/>
                  <a:pt x="34231" y="18724"/>
                  <a:pt x="34546" y="18724"/>
                </a:cubicBezTo>
                <a:cubicBezTo>
                  <a:pt x="34549" y="18724"/>
                  <a:pt x="34553" y="18724"/>
                  <a:pt x="34556" y="18723"/>
                </a:cubicBezTo>
                <a:lnTo>
                  <a:pt x="34556" y="18723"/>
                </a:lnTo>
                <a:lnTo>
                  <a:pt x="34276" y="18848"/>
                </a:lnTo>
                <a:lnTo>
                  <a:pt x="34618" y="19034"/>
                </a:lnTo>
                <a:cubicBezTo>
                  <a:pt x="34535" y="19090"/>
                  <a:pt x="34438" y="19117"/>
                  <a:pt x="34340" y="19117"/>
                </a:cubicBezTo>
                <a:cubicBezTo>
                  <a:pt x="34296" y="19117"/>
                  <a:pt x="34252" y="19112"/>
                  <a:pt x="34208" y="19101"/>
                </a:cubicBezTo>
                <a:lnTo>
                  <a:pt x="34208" y="19101"/>
                </a:lnTo>
                <a:cubicBezTo>
                  <a:pt x="34367" y="19147"/>
                  <a:pt x="34505" y="19288"/>
                  <a:pt x="34535" y="19449"/>
                </a:cubicBezTo>
                <a:lnTo>
                  <a:pt x="33913" y="19729"/>
                </a:lnTo>
                <a:cubicBezTo>
                  <a:pt x="33831" y="19729"/>
                  <a:pt x="33758" y="19729"/>
                  <a:pt x="33675" y="19718"/>
                </a:cubicBezTo>
                <a:cubicBezTo>
                  <a:pt x="33654" y="19853"/>
                  <a:pt x="33633" y="19978"/>
                  <a:pt x="33613" y="20102"/>
                </a:cubicBezTo>
                <a:cubicBezTo>
                  <a:pt x="33733" y="20130"/>
                  <a:pt x="33856" y="20144"/>
                  <a:pt x="33978" y="20144"/>
                </a:cubicBezTo>
                <a:cubicBezTo>
                  <a:pt x="34170" y="20144"/>
                  <a:pt x="34362" y="20109"/>
                  <a:pt x="34545" y="20040"/>
                </a:cubicBezTo>
                <a:cubicBezTo>
                  <a:pt x="34623" y="19900"/>
                  <a:pt x="34788" y="19812"/>
                  <a:pt x="34954" y="19812"/>
                </a:cubicBezTo>
                <a:cubicBezTo>
                  <a:pt x="35009" y="19812"/>
                  <a:pt x="35064" y="19822"/>
                  <a:pt x="35115" y="19843"/>
                </a:cubicBezTo>
                <a:cubicBezTo>
                  <a:pt x="35219" y="19667"/>
                  <a:pt x="35312" y="19501"/>
                  <a:pt x="35415" y="19324"/>
                </a:cubicBezTo>
                <a:cubicBezTo>
                  <a:pt x="35415" y="19507"/>
                  <a:pt x="35485" y="19739"/>
                  <a:pt x="35653" y="19739"/>
                </a:cubicBezTo>
                <a:cubicBezTo>
                  <a:pt x="35657" y="19739"/>
                  <a:pt x="35660" y="19739"/>
                  <a:pt x="35664" y="19739"/>
                </a:cubicBezTo>
                <a:lnTo>
                  <a:pt x="35664" y="19739"/>
                </a:lnTo>
                <a:cubicBezTo>
                  <a:pt x="35631" y="19870"/>
                  <a:pt x="35495" y="19969"/>
                  <a:pt x="35358" y="19969"/>
                </a:cubicBezTo>
                <a:cubicBezTo>
                  <a:pt x="35321" y="19969"/>
                  <a:pt x="35285" y="19962"/>
                  <a:pt x="35250" y="19946"/>
                </a:cubicBezTo>
                <a:lnTo>
                  <a:pt x="35250" y="19946"/>
                </a:lnTo>
                <a:lnTo>
                  <a:pt x="35312" y="20319"/>
                </a:lnTo>
                <a:cubicBezTo>
                  <a:pt x="35261" y="20311"/>
                  <a:pt x="35209" y="20304"/>
                  <a:pt x="35158" y="20304"/>
                </a:cubicBezTo>
                <a:cubicBezTo>
                  <a:pt x="35085" y="20304"/>
                  <a:pt x="35015" y="20318"/>
                  <a:pt x="34960" y="20361"/>
                </a:cubicBezTo>
                <a:cubicBezTo>
                  <a:pt x="34856" y="20423"/>
                  <a:pt x="34846" y="20609"/>
                  <a:pt x="34960" y="20651"/>
                </a:cubicBezTo>
                <a:cubicBezTo>
                  <a:pt x="34794" y="20620"/>
                  <a:pt x="34639" y="20599"/>
                  <a:pt x="34473" y="20568"/>
                </a:cubicBezTo>
                <a:lnTo>
                  <a:pt x="34473" y="20568"/>
                </a:lnTo>
                <a:lnTo>
                  <a:pt x="34628" y="20879"/>
                </a:lnTo>
                <a:cubicBezTo>
                  <a:pt x="34609" y="20878"/>
                  <a:pt x="34591" y="20877"/>
                  <a:pt x="34572" y="20877"/>
                </a:cubicBezTo>
                <a:cubicBezTo>
                  <a:pt x="34365" y="20877"/>
                  <a:pt x="34167" y="20928"/>
                  <a:pt x="33986" y="21014"/>
                </a:cubicBezTo>
                <a:cubicBezTo>
                  <a:pt x="34162" y="21107"/>
                  <a:pt x="34349" y="21210"/>
                  <a:pt x="34524" y="21314"/>
                </a:cubicBezTo>
                <a:cubicBezTo>
                  <a:pt x="34400" y="21355"/>
                  <a:pt x="34296" y="21449"/>
                  <a:pt x="34224" y="21563"/>
                </a:cubicBezTo>
                <a:lnTo>
                  <a:pt x="34535" y="21781"/>
                </a:lnTo>
                <a:cubicBezTo>
                  <a:pt x="34464" y="21796"/>
                  <a:pt x="34390" y="21805"/>
                  <a:pt x="34317" y="21805"/>
                </a:cubicBezTo>
                <a:cubicBezTo>
                  <a:pt x="34199" y="21805"/>
                  <a:pt x="34080" y="21784"/>
                  <a:pt x="33965" y="21739"/>
                </a:cubicBezTo>
                <a:lnTo>
                  <a:pt x="33965" y="21739"/>
                </a:lnTo>
                <a:cubicBezTo>
                  <a:pt x="34027" y="21843"/>
                  <a:pt x="34048" y="21977"/>
                  <a:pt x="34006" y="22101"/>
                </a:cubicBezTo>
                <a:cubicBezTo>
                  <a:pt x="33861" y="22143"/>
                  <a:pt x="33706" y="22195"/>
                  <a:pt x="33550" y="22236"/>
                </a:cubicBezTo>
                <a:cubicBezTo>
                  <a:pt x="33633" y="22299"/>
                  <a:pt x="33706" y="22350"/>
                  <a:pt x="33789" y="22412"/>
                </a:cubicBezTo>
                <a:cubicBezTo>
                  <a:pt x="33706" y="22527"/>
                  <a:pt x="33582" y="22609"/>
                  <a:pt x="33447" y="22630"/>
                </a:cubicBezTo>
                <a:cubicBezTo>
                  <a:pt x="33561" y="22796"/>
                  <a:pt x="33716" y="22930"/>
                  <a:pt x="33893" y="23024"/>
                </a:cubicBezTo>
                <a:cubicBezTo>
                  <a:pt x="33686" y="23137"/>
                  <a:pt x="33582" y="23397"/>
                  <a:pt x="33654" y="23614"/>
                </a:cubicBezTo>
                <a:cubicBezTo>
                  <a:pt x="33499" y="23656"/>
                  <a:pt x="33343" y="23697"/>
                  <a:pt x="33177" y="23738"/>
                </a:cubicBezTo>
                <a:cubicBezTo>
                  <a:pt x="33177" y="23904"/>
                  <a:pt x="33115" y="23966"/>
                  <a:pt x="33115" y="24132"/>
                </a:cubicBezTo>
                <a:cubicBezTo>
                  <a:pt x="32981" y="24102"/>
                  <a:pt x="32908" y="23966"/>
                  <a:pt x="32908" y="23842"/>
                </a:cubicBezTo>
                <a:cubicBezTo>
                  <a:pt x="32898" y="23708"/>
                  <a:pt x="32949" y="23593"/>
                  <a:pt x="33002" y="23469"/>
                </a:cubicBezTo>
                <a:cubicBezTo>
                  <a:pt x="32887" y="23438"/>
                  <a:pt x="32763" y="23407"/>
                  <a:pt x="32649" y="23376"/>
                </a:cubicBezTo>
                <a:cubicBezTo>
                  <a:pt x="32721" y="23355"/>
                  <a:pt x="32732" y="23252"/>
                  <a:pt x="32691" y="23190"/>
                </a:cubicBezTo>
                <a:cubicBezTo>
                  <a:pt x="32649" y="23128"/>
                  <a:pt x="32576" y="23096"/>
                  <a:pt x="32504" y="23065"/>
                </a:cubicBezTo>
                <a:cubicBezTo>
                  <a:pt x="32348" y="23013"/>
                  <a:pt x="32193" y="22951"/>
                  <a:pt x="32038" y="22900"/>
                </a:cubicBezTo>
                <a:lnTo>
                  <a:pt x="32286" y="22900"/>
                </a:lnTo>
                <a:cubicBezTo>
                  <a:pt x="32141" y="22858"/>
                  <a:pt x="31996" y="22806"/>
                  <a:pt x="31851" y="22755"/>
                </a:cubicBezTo>
                <a:cubicBezTo>
                  <a:pt x="31800" y="22744"/>
                  <a:pt x="31758" y="22723"/>
                  <a:pt x="31717" y="22692"/>
                </a:cubicBezTo>
                <a:cubicBezTo>
                  <a:pt x="31593" y="22589"/>
                  <a:pt x="31613" y="22350"/>
                  <a:pt x="31468" y="22278"/>
                </a:cubicBezTo>
                <a:cubicBezTo>
                  <a:pt x="31516" y="22246"/>
                  <a:pt x="31575" y="22233"/>
                  <a:pt x="31632" y="22233"/>
                </a:cubicBezTo>
                <a:cubicBezTo>
                  <a:pt x="31650" y="22233"/>
                  <a:pt x="31668" y="22234"/>
                  <a:pt x="31685" y="22236"/>
                </a:cubicBezTo>
                <a:cubicBezTo>
                  <a:pt x="31675" y="22143"/>
                  <a:pt x="31623" y="22060"/>
                  <a:pt x="31561" y="21998"/>
                </a:cubicBezTo>
                <a:cubicBezTo>
                  <a:pt x="31706" y="21998"/>
                  <a:pt x="31841" y="21998"/>
                  <a:pt x="31975" y="21988"/>
                </a:cubicBezTo>
                <a:cubicBezTo>
                  <a:pt x="32017" y="21988"/>
                  <a:pt x="32048" y="21988"/>
                  <a:pt x="32090" y="21977"/>
                </a:cubicBezTo>
                <a:cubicBezTo>
                  <a:pt x="32131" y="21956"/>
                  <a:pt x="32152" y="21915"/>
                  <a:pt x="32183" y="21873"/>
                </a:cubicBezTo>
                <a:cubicBezTo>
                  <a:pt x="32263" y="21772"/>
                  <a:pt x="32384" y="21701"/>
                  <a:pt x="32515" y="21688"/>
                </a:cubicBezTo>
                <a:lnTo>
                  <a:pt x="32515" y="21688"/>
                </a:lnTo>
                <a:cubicBezTo>
                  <a:pt x="32522" y="21678"/>
                  <a:pt x="32529" y="21667"/>
                  <a:pt x="32535" y="21656"/>
                </a:cubicBezTo>
                <a:cubicBezTo>
                  <a:pt x="32527" y="21630"/>
                  <a:pt x="32498" y="21612"/>
                  <a:pt x="32465" y="21612"/>
                </a:cubicBezTo>
                <a:cubicBezTo>
                  <a:pt x="32457" y="21612"/>
                  <a:pt x="32450" y="21613"/>
                  <a:pt x="32442" y="21615"/>
                </a:cubicBezTo>
                <a:cubicBezTo>
                  <a:pt x="32504" y="21500"/>
                  <a:pt x="32463" y="21366"/>
                  <a:pt x="32431" y="21231"/>
                </a:cubicBezTo>
                <a:cubicBezTo>
                  <a:pt x="32328" y="21200"/>
                  <a:pt x="32224" y="21159"/>
                  <a:pt x="32121" y="21117"/>
                </a:cubicBezTo>
                <a:cubicBezTo>
                  <a:pt x="32152" y="20972"/>
                  <a:pt x="32183" y="20817"/>
                  <a:pt x="32214" y="20671"/>
                </a:cubicBezTo>
                <a:lnTo>
                  <a:pt x="32214" y="20671"/>
                </a:lnTo>
                <a:cubicBezTo>
                  <a:pt x="32100" y="20713"/>
                  <a:pt x="32007" y="20837"/>
                  <a:pt x="32028" y="20962"/>
                </a:cubicBezTo>
                <a:cubicBezTo>
                  <a:pt x="31872" y="20672"/>
                  <a:pt x="31706" y="20382"/>
                  <a:pt x="31531" y="20092"/>
                </a:cubicBezTo>
                <a:lnTo>
                  <a:pt x="31531" y="20092"/>
                </a:lnTo>
                <a:cubicBezTo>
                  <a:pt x="31551" y="20125"/>
                  <a:pt x="31585" y="20138"/>
                  <a:pt x="31622" y="20138"/>
                </a:cubicBezTo>
                <a:cubicBezTo>
                  <a:pt x="31701" y="20138"/>
                  <a:pt x="31790" y="20076"/>
                  <a:pt x="31768" y="19998"/>
                </a:cubicBezTo>
                <a:lnTo>
                  <a:pt x="31768" y="19998"/>
                </a:lnTo>
                <a:cubicBezTo>
                  <a:pt x="31758" y="19999"/>
                  <a:pt x="31748" y="20000"/>
                  <a:pt x="31737" y="20000"/>
                </a:cubicBezTo>
                <a:cubicBezTo>
                  <a:pt x="31624" y="20000"/>
                  <a:pt x="31512" y="19950"/>
                  <a:pt x="31427" y="19874"/>
                </a:cubicBezTo>
                <a:cubicBezTo>
                  <a:pt x="31504" y="19784"/>
                  <a:pt x="31623" y="19739"/>
                  <a:pt x="31742" y="19739"/>
                </a:cubicBezTo>
                <a:cubicBezTo>
                  <a:pt x="31829" y="19739"/>
                  <a:pt x="31916" y="19763"/>
                  <a:pt x="31986" y="19812"/>
                </a:cubicBezTo>
                <a:cubicBezTo>
                  <a:pt x="32051" y="19671"/>
                  <a:pt x="32117" y="19522"/>
                  <a:pt x="32182" y="19381"/>
                </a:cubicBezTo>
                <a:lnTo>
                  <a:pt x="32182" y="19381"/>
                </a:lnTo>
                <a:cubicBezTo>
                  <a:pt x="32178" y="19440"/>
                  <a:pt x="32259" y="19494"/>
                  <a:pt x="32335" y="19494"/>
                </a:cubicBezTo>
                <a:cubicBezTo>
                  <a:pt x="32372" y="19494"/>
                  <a:pt x="32408" y="19481"/>
                  <a:pt x="32431" y="19449"/>
                </a:cubicBezTo>
                <a:cubicBezTo>
                  <a:pt x="32482" y="19379"/>
                  <a:pt x="32478" y="19293"/>
                  <a:pt x="32453" y="19208"/>
                </a:cubicBezTo>
                <a:lnTo>
                  <a:pt x="32453" y="19208"/>
                </a:lnTo>
                <a:cubicBezTo>
                  <a:pt x="32460" y="19210"/>
                  <a:pt x="32467" y="19211"/>
                  <a:pt x="32474" y="19211"/>
                </a:cubicBezTo>
                <a:cubicBezTo>
                  <a:pt x="32487" y="19211"/>
                  <a:pt x="32501" y="19207"/>
                  <a:pt x="32514" y="19200"/>
                </a:cubicBezTo>
                <a:cubicBezTo>
                  <a:pt x="32597" y="19159"/>
                  <a:pt x="32608" y="19034"/>
                  <a:pt x="32608" y="18931"/>
                </a:cubicBezTo>
                <a:cubicBezTo>
                  <a:pt x="32639" y="19045"/>
                  <a:pt x="32721" y="19149"/>
                  <a:pt x="32825" y="19200"/>
                </a:cubicBezTo>
                <a:cubicBezTo>
                  <a:pt x="33136" y="18993"/>
                  <a:pt x="33354" y="18641"/>
                  <a:pt x="33405" y="18268"/>
                </a:cubicBezTo>
                <a:lnTo>
                  <a:pt x="33405" y="18268"/>
                </a:lnTo>
                <a:cubicBezTo>
                  <a:pt x="33240" y="18299"/>
                  <a:pt x="33074" y="18330"/>
                  <a:pt x="32908" y="18371"/>
                </a:cubicBezTo>
                <a:cubicBezTo>
                  <a:pt x="33302" y="18195"/>
                  <a:pt x="33695" y="18030"/>
                  <a:pt x="34079" y="17864"/>
                </a:cubicBezTo>
                <a:cubicBezTo>
                  <a:pt x="33923" y="17791"/>
                  <a:pt x="33799" y="17522"/>
                  <a:pt x="33965" y="17512"/>
                </a:cubicBezTo>
                <a:lnTo>
                  <a:pt x="33965" y="17512"/>
                </a:lnTo>
                <a:cubicBezTo>
                  <a:pt x="33845" y="17519"/>
                  <a:pt x="33730" y="17532"/>
                  <a:pt x="33613" y="17542"/>
                </a:cubicBezTo>
                <a:lnTo>
                  <a:pt x="33613" y="17542"/>
                </a:lnTo>
                <a:cubicBezTo>
                  <a:pt x="33673" y="17487"/>
                  <a:pt x="33704" y="17383"/>
                  <a:pt x="33623" y="17346"/>
                </a:cubicBezTo>
                <a:cubicBezTo>
                  <a:pt x="33607" y="17340"/>
                  <a:pt x="33591" y="17337"/>
                  <a:pt x="33575" y="17337"/>
                </a:cubicBezTo>
                <a:cubicBezTo>
                  <a:pt x="33477" y="17337"/>
                  <a:pt x="33379" y="17435"/>
                  <a:pt x="33281" y="17470"/>
                </a:cubicBezTo>
                <a:cubicBezTo>
                  <a:pt x="33271" y="17474"/>
                  <a:pt x="33261" y="17475"/>
                  <a:pt x="33251" y="17475"/>
                </a:cubicBezTo>
                <a:cubicBezTo>
                  <a:pt x="33150" y="17475"/>
                  <a:pt x="33059" y="17304"/>
                  <a:pt x="33159" y="17304"/>
                </a:cubicBezTo>
                <a:cubicBezTo>
                  <a:pt x="33162" y="17304"/>
                  <a:pt x="33164" y="17304"/>
                  <a:pt x="33167" y="17304"/>
                </a:cubicBezTo>
                <a:cubicBezTo>
                  <a:pt x="33155" y="17303"/>
                  <a:pt x="33142" y="17303"/>
                  <a:pt x="33129" y="17303"/>
                </a:cubicBezTo>
                <a:cubicBezTo>
                  <a:pt x="32943" y="17303"/>
                  <a:pt x="32762" y="17418"/>
                  <a:pt x="32666" y="17580"/>
                </a:cubicBezTo>
                <a:lnTo>
                  <a:pt x="32666" y="17580"/>
                </a:lnTo>
                <a:cubicBezTo>
                  <a:pt x="32655" y="17537"/>
                  <a:pt x="32622" y="17496"/>
                  <a:pt x="32576" y="17491"/>
                </a:cubicBezTo>
                <a:cubicBezTo>
                  <a:pt x="32570" y="17490"/>
                  <a:pt x="32563" y="17490"/>
                  <a:pt x="32556" y="17490"/>
                </a:cubicBezTo>
                <a:cubicBezTo>
                  <a:pt x="32462" y="17490"/>
                  <a:pt x="32386" y="17558"/>
                  <a:pt x="32328" y="17625"/>
                </a:cubicBezTo>
                <a:cubicBezTo>
                  <a:pt x="32421" y="17429"/>
                  <a:pt x="32556" y="17263"/>
                  <a:pt x="32732" y="17128"/>
                </a:cubicBezTo>
                <a:lnTo>
                  <a:pt x="32732" y="17128"/>
                </a:lnTo>
                <a:cubicBezTo>
                  <a:pt x="32576" y="17159"/>
                  <a:pt x="32421" y="17190"/>
                  <a:pt x="32276" y="17221"/>
                </a:cubicBezTo>
                <a:cubicBezTo>
                  <a:pt x="32576" y="17139"/>
                  <a:pt x="32846" y="16962"/>
                  <a:pt x="33053" y="16734"/>
                </a:cubicBezTo>
                <a:cubicBezTo>
                  <a:pt x="32981" y="16610"/>
                  <a:pt x="32908" y="16496"/>
                  <a:pt x="32836" y="16372"/>
                </a:cubicBezTo>
                <a:cubicBezTo>
                  <a:pt x="32742" y="16496"/>
                  <a:pt x="32649" y="16621"/>
                  <a:pt x="32566" y="16734"/>
                </a:cubicBezTo>
                <a:cubicBezTo>
                  <a:pt x="32504" y="16610"/>
                  <a:pt x="32452" y="16475"/>
                  <a:pt x="32390" y="16351"/>
                </a:cubicBezTo>
                <a:lnTo>
                  <a:pt x="32017" y="16848"/>
                </a:lnTo>
                <a:lnTo>
                  <a:pt x="31271" y="17252"/>
                </a:lnTo>
                <a:cubicBezTo>
                  <a:pt x="31271" y="17107"/>
                  <a:pt x="31333" y="16962"/>
                  <a:pt x="31447" y="16869"/>
                </a:cubicBezTo>
                <a:lnTo>
                  <a:pt x="31447" y="16869"/>
                </a:lnTo>
                <a:cubicBezTo>
                  <a:pt x="31340" y="16935"/>
                  <a:pt x="31212" y="16968"/>
                  <a:pt x="31086" y="16968"/>
                </a:cubicBezTo>
                <a:cubicBezTo>
                  <a:pt x="31054" y="16968"/>
                  <a:pt x="31023" y="16966"/>
                  <a:pt x="30992" y="16962"/>
                </a:cubicBezTo>
                <a:cubicBezTo>
                  <a:pt x="31250" y="16776"/>
                  <a:pt x="31510" y="16600"/>
                  <a:pt x="31768" y="16413"/>
                </a:cubicBezTo>
                <a:cubicBezTo>
                  <a:pt x="31655" y="16372"/>
                  <a:pt x="31540" y="16340"/>
                  <a:pt x="31427" y="16310"/>
                </a:cubicBezTo>
                <a:cubicBezTo>
                  <a:pt x="31527" y="16068"/>
                  <a:pt x="31774" y="15905"/>
                  <a:pt x="32026" y="15905"/>
                </a:cubicBezTo>
                <a:cubicBezTo>
                  <a:pt x="32034" y="15905"/>
                  <a:pt x="32041" y="15905"/>
                  <a:pt x="32048" y="15905"/>
                </a:cubicBezTo>
                <a:cubicBezTo>
                  <a:pt x="32100" y="15999"/>
                  <a:pt x="32141" y="16092"/>
                  <a:pt x="32193" y="16185"/>
                </a:cubicBezTo>
                <a:cubicBezTo>
                  <a:pt x="32173" y="16020"/>
                  <a:pt x="32348" y="15905"/>
                  <a:pt x="32494" y="15843"/>
                </a:cubicBezTo>
                <a:cubicBezTo>
                  <a:pt x="32649" y="15781"/>
                  <a:pt x="32836" y="15698"/>
                  <a:pt x="32857" y="15532"/>
                </a:cubicBezTo>
                <a:cubicBezTo>
                  <a:pt x="32867" y="15449"/>
                  <a:pt x="32792" y="15393"/>
                  <a:pt x="32717" y="15376"/>
                </a:cubicBezTo>
                <a:lnTo>
                  <a:pt x="32717" y="15376"/>
                </a:lnTo>
                <a:cubicBezTo>
                  <a:pt x="32770" y="15312"/>
                  <a:pt x="32794" y="15223"/>
                  <a:pt x="32763" y="15149"/>
                </a:cubicBezTo>
                <a:lnTo>
                  <a:pt x="32763" y="15149"/>
                </a:lnTo>
                <a:cubicBezTo>
                  <a:pt x="32587" y="15180"/>
                  <a:pt x="32431" y="15294"/>
                  <a:pt x="32348" y="15449"/>
                </a:cubicBezTo>
                <a:cubicBezTo>
                  <a:pt x="32359" y="15325"/>
                  <a:pt x="32369" y="15201"/>
                  <a:pt x="32380" y="15066"/>
                </a:cubicBezTo>
                <a:lnTo>
                  <a:pt x="32380" y="15066"/>
                </a:lnTo>
                <a:cubicBezTo>
                  <a:pt x="32214" y="15097"/>
                  <a:pt x="32069" y="15221"/>
                  <a:pt x="32017" y="15377"/>
                </a:cubicBezTo>
                <a:cubicBezTo>
                  <a:pt x="31935" y="15302"/>
                  <a:pt x="31831" y="15249"/>
                  <a:pt x="31719" y="15229"/>
                </a:cubicBezTo>
                <a:lnTo>
                  <a:pt x="31719" y="15229"/>
                </a:lnTo>
                <a:cubicBezTo>
                  <a:pt x="31753" y="15227"/>
                  <a:pt x="31788" y="15225"/>
                  <a:pt x="31820" y="15221"/>
                </a:cubicBezTo>
                <a:cubicBezTo>
                  <a:pt x="31696" y="15097"/>
                  <a:pt x="31540" y="14993"/>
                  <a:pt x="31385" y="14910"/>
                </a:cubicBezTo>
                <a:cubicBezTo>
                  <a:pt x="31551" y="14848"/>
                  <a:pt x="31717" y="14786"/>
                  <a:pt x="31883" y="14735"/>
                </a:cubicBezTo>
                <a:cubicBezTo>
                  <a:pt x="31748" y="14600"/>
                  <a:pt x="31623" y="14465"/>
                  <a:pt x="31499" y="14341"/>
                </a:cubicBezTo>
                <a:lnTo>
                  <a:pt x="31499" y="14341"/>
                </a:lnTo>
                <a:cubicBezTo>
                  <a:pt x="31531" y="14349"/>
                  <a:pt x="31564" y="14353"/>
                  <a:pt x="31596" y="14353"/>
                </a:cubicBezTo>
                <a:cubicBezTo>
                  <a:pt x="31858" y="14353"/>
                  <a:pt x="32117" y="14109"/>
                  <a:pt x="32090" y="13833"/>
                </a:cubicBezTo>
                <a:lnTo>
                  <a:pt x="32090" y="13833"/>
                </a:lnTo>
                <a:cubicBezTo>
                  <a:pt x="32007" y="13906"/>
                  <a:pt x="31913" y="13968"/>
                  <a:pt x="31820" y="14040"/>
                </a:cubicBezTo>
                <a:cubicBezTo>
                  <a:pt x="31893" y="13968"/>
                  <a:pt x="31924" y="13864"/>
                  <a:pt x="31924" y="13771"/>
                </a:cubicBezTo>
                <a:lnTo>
                  <a:pt x="31924" y="13771"/>
                </a:lnTo>
                <a:cubicBezTo>
                  <a:pt x="31634" y="13999"/>
                  <a:pt x="31344" y="14237"/>
                  <a:pt x="31054" y="14475"/>
                </a:cubicBezTo>
                <a:cubicBezTo>
                  <a:pt x="31013" y="14417"/>
                  <a:pt x="30947" y="14388"/>
                  <a:pt x="30880" y="14386"/>
                </a:cubicBezTo>
                <a:lnTo>
                  <a:pt x="30880" y="14386"/>
                </a:lnTo>
                <a:cubicBezTo>
                  <a:pt x="30942" y="14331"/>
                  <a:pt x="30991" y="14263"/>
                  <a:pt x="31022" y="14185"/>
                </a:cubicBezTo>
                <a:cubicBezTo>
                  <a:pt x="30919" y="14144"/>
                  <a:pt x="30826" y="14113"/>
                  <a:pt x="30722" y="14072"/>
                </a:cubicBezTo>
                <a:cubicBezTo>
                  <a:pt x="31022" y="14072"/>
                  <a:pt x="31312" y="13927"/>
                  <a:pt x="31499" y="13699"/>
                </a:cubicBezTo>
                <a:lnTo>
                  <a:pt x="31499" y="13699"/>
                </a:lnTo>
                <a:cubicBezTo>
                  <a:pt x="31483" y="13710"/>
                  <a:pt x="31466" y="13714"/>
                  <a:pt x="31448" y="13714"/>
                </a:cubicBezTo>
                <a:cubicBezTo>
                  <a:pt x="31382" y="13714"/>
                  <a:pt x="31310" y="13649"/>
                  <a:pt x="31302" y="13584"/>
                </a:cubicBezTo>
                <a:cubicBezTo>
                  <a:pt x="31292" y="13491"/>
                  <a:pt x="31344" y="13398"/>
                  <a:pt x="31385" y="13326"/>
                </a:cubicBezTo>
                <a:lnTo>
                  <a:pt x="31385" y="13326"/>
                </a:lnTo>
                <a:cubicBezTo>
                  <a:pt x="31379" y="13326"/>
                  <a:pt x="31373" y="13327"/>
                  <a:pt x="31367" y="13328"/>
                </a:cubicBezTo>
                <a:lnTo>
                  <a:pt x="31367" y="13328"/>
                </a:lnTo>
                <a:cubicBezTo>
                  <a:pt x="31434" y="13217"/>
                  <a:pt x="31473" y="13088"/>
                  <a:pt x="31478" y="12953"/>
                </a:cubicBezTo>
                <a:lnTo>
                  <a:pt x="31478" y="12953"/>
                </a:lnTo>
                <a:cubicBezTo>
                  <a:pt x="31375" y="13035"/>
                  <a:pt x="31261" y="13118"/>
                  <a:pt x="31147" y="13201"/>
                </a:cubicBezTo>
                <a:cubicBezTo>
                  <a:pt x="31271" y="12983"/>
                  <a:pt x="31354" y="12735"/>
                  <a:pt x="31385" y="12486"/>
                </a:cubicBezTo>
                <a:lnTo>
                  <a:pt x="31385" y="12486"/>
                </a:lnTo>
                <a:cubicBezTo>
                  <a:pt x="31250" y="12538"/>
                  <a:pt x="31126" y="12590"/>
                  <a:pt x="31001" y="12642"/>
                </a:cubicBezTo>
                <a:cubicBezTo>
                  <a:pt x="31043" y="12455"/>
                  <a:pt x="31095" y="12269"/>
                  <a:pt x="31147" y="12082"/>
                </a:cubicBezTo>
                <a:cubicBezTo>
                  <a:pt x="30794" y="12082"/>
                  <a:pt x="30453" y="11834"/>
                  <a:pt x="30338" y="11502"/>
                </a:cubicBezTo>
                <a:cubicBezTo>
                  <a:pt x="30608" y="11502"/>
                  <a:pt x="30888" y="11491"/>
                  <a:pt x="31105" y="11357"/>
                </a:cubicBezTo>
                <a:cubicBezTo>
                  <a:pt x="31333" y="11212"/>
                  <a:pt x="31457" y="10880"/>
                  <a:pt x="31292" y="10673"/>
                </a:cubicBezTo>
                <a:lnTo>
                  <a:pt x="31292" y="10673"/>
                </a:lnTo>
                <a:cubicBezTo>
                  <a:pt x="31489" y="10766"/>
                  <a:pt x="31675" y="10860"/>
                  <a:pt x="31872" y="10952"/>
                </a:cubicBezTo>
                <a:cubicBezTo>
                  <a:pt x="31830" y="10870"/>
                  <a:pt x="31779" y="10777"/>
                  <a:pt x="31727" y="10694"/>
                </a:cubicBezTo>
                <a:lnTo>
                  <a:pt x="31727" y="10694"/>
                </a:lnTo>
                <a:cubicBezTo>
                  <a:pt x="31903" y="10870"/>
                  <a:pt x="32131" y="10984"/>
                  <a:pt x="32369" y="11035"/>
                </a:cubicBezTo>
                <a:cubicBezTo>
                  <a:pt x="32335" y="10917"/>
                  <a:pt x="32267" y="10806"/>
                  <a:pt x="32181" y="10718"/>
                </a:cubicBezTo>
                <a:lnTo>
                  <a:pt x="32181" y="10718"/>
                </a:lnTo>
                <a:cubicBezTo>
                  <a:pt x="32307" y="10823"/>
                  <a:pt x="32460" y="10895"/>
                  <a:pt x="32629" y="10922"/>
                </a:cubicBezTo>
                <a:cubicBezTo>
                  <a:pt x="32566" y="10777"/>
                  <a:pt x="32463" y="10632"/>
                  <a:pt x="32339" y="10528"/>
                </a:cubicBezTo>
                <a:lnTo>
                  <a:pt x="32339" y="10528"/>
                </a:lnTo>
                <a:cubicBezTo>
                  <a:pt x="32484" y="10611"/>
                  <a:pt x="32659" y="10673"/>
                  <a:pt x="32836" y="10694"/>
                </a:cubicBezTo>
                <a:cubicBezTo>
                  <a:pt x="32774" y="10590"/>
                  <a:pt x="32680" y="10507"/>
                  <a:pt x="32566" y="10445"/>
                </a:cubicBezTo>
                <a:lnTo>
                  <a:pt x="32566" y="10445"/>
                </a:lnTo>
                <a:cubicBezTo>
                  <a:pt x="32721" y="10519"/>
                  <a:pt x="32898" y="10556"/>
                  <a:pt x="33072" y="10556"/>
                </a:cubicBezTo>
                <a:cubicBezTo>
                  <a:pt x="33143" y="10556"/>
                  <a:pt x="33213" y="10550"/>
                  <a:pt x="33281" y="10538"/>
                </a:cubicBezTo>
                <a:cubicBezTo>
                  <a:pt x="33191" y="10393"/>
                  <a:pt x="33030" y="10304"/>
                  <a:pt x="32866" y="10304"/>
                </a:cubicBezTo>
                <a:cubicBezTo>
                  <a:pt x="32850" y="10304"/>
                  <a:pt x="32834" y="10305"/>
                  <a:pt x="32818" y="10307"/>
                </a:cubicBezTo>
                <a:lnTo>
                  <a:pt x="32818" y="10307"/>
                </a:lnTo>
                <a:cubicBezTo>
                  <a:pt x="32965" y="10286"/>
                  <a:pt x="33113" y="10258"/>
                  <a:pt x="33260" y="10238"/>
                </a:cubicBezTo>
                <a:cubicBezTo>
                  <a:pt x="33085" y="10144"/>
                  <a:pt x="32877" y="10072"/>
                  <a:pt x="32680" y="10041"/>
                </a:cubicBezTo>
                <a:cubicBezTo>
                  <a:pt x="32815" y="9999"/>
                  <a:pt x="32949" y="9968"/>
                  <a:pt x="33085" y="9927"/>
                </a:cubicBezTo>
                <a:cubicBezTo>
                  <a:pt x="32877" y="9875"/>
                  <a:pt x="32691" y="9771"/>
                  <a:pt x="32546" y="9626"/>
                </a:cubicBezTo>
                <a:lnTo>
                  <a:pt x="32546" y="9626"/>
                </a:lnTo>
                <a:cubicBezTo>
                  <a:pt x="32557" y="9627"/>
                  <a:pt x="32569" y="9628"/>
                  <a:pt x="32581" y="9628"/>
                </a:cubicBezTo>
                <a:cubicBezTo>
                  <a:pt x="32663" y="9628"/>
                  <a:pt x="32745" y="9594"/>
                  <a:pt x="32763" y="9513"/>
                </a:cubicBezTo>
                <a:cubicBezTo>
                  <a:pt x="32766" y="9498"/>
                  <a:pt x="32765" y="9485"/>
                  <a:pt x="32761" y="9473"/>
                </a:cubicBezTo>
                <a:lnTo>
                  <a:pt x="32761" y="9473"/>
                </a:lnTo>
                <a:cubicBezTo>
                  <a:pt x="32843" y="9482"/>
                  <a:pt x="32925" y="9486"/>
                  <a:pt x="33008" y="9486"/>
                </a:cubicBezTo>
                <a:cubicBezTo>
                  <a:pt x="33340" y="9486"/>
                  <a:pt x="33673" y="9414"/>
                  <a:pt x="33976" y="9274"/>
                </a:cubicBezTo>
                <a:cubicBezTo>
                  <a:pt x="33944" y="9140"/>
                  <a:pt x="33831" y="9046"/>
                  <a:pt x="33695" y="9025"/>
                </a:cubicBezTo>
                <a:cubicBezTo>
                  <a:pt x="33820" y="9025"/>
                  <a:pt x="33934" y="8984"/>
                  <a:pt x="34027" y="8901"/>
                </a:cubicBezTo>
                <a:cubicBezTo>
                  <a:pt x="33966" y="8870"/>
                  <a:pt x="33895" y="8851"/>
                  <a:pt x="33824" y="8851"/>
                </a:cubicBezTo>
                <a:cubicBezTo>
                  <a:pt x="33798" y="8851"/>
                  <a:pt x="33773" y="8854"/>
                  <a:pt x="33748" y="8859"/>
                </a:cubicBezTo>
                <a:cubicBezTo>
                  <a:pt x="33831" y="8808"/>
                  <a:pt x="33903" y="8725"/>
                  <a:pt x="33944" y="8621"/>
                </a:cubicBezTo>
                <a:cubicBezTo>
                  <a:pt x="33901" y="8607"/>
                  <a:pt x="33858" y="8600"/>
                  <a:pt x="33814" y="8600"/>
                </a:cubicBezTo>
                <a:cubicBezTo>
                  <a:pt x="33731" y="8600"/>
                  <a:pt x="33650" y="8626"/>
                  <a:pt x="33582" y="8673"/>
                </a:cubicBezTo>
                <a:lnTo>
                  <a:pt x="33799" y="8331"/>
                </a:lnTo>
                <a:lnTo>
                  <a:pt x="33799" y="8331"/>
                </a:lnTo>
                <a:cubicBezTo>
                  <a:pt x="33633" y="8352"/>
                  <a:pt x="33478" y="8403"/>
                  <a:pt x="33322" y="8476"/>
                </a:cubicBezTo>
                <a:lnTo>
                  <a:pt x="32079" y="9222"/>
                </a:lnTo>
                <a:cubicBezTo>
                  <a:pt x="32026" y="9170"/>
                  <a:pt x="31957" y="9142"/>
                  <a:pt x="31890" y="9142"/>
                </a:cubicBezTo>
                <a:cubicBezTo>
                  <a:pt x="31851" y="9142"/>
                  <a:pt x="31813" y="9151"/>
                  <a:pt x="31779" y="9170"/>
                </a:cubicBezTo>
                <a:lnTo>
                  <a:pt x="31966" y="8891"/>
                </a:lnTo>
                <a:lnTo>
                  <a:pt x="31966" y="8891"/>
                </a:lnTo>
                <a:cubicBezTo>
                  <a:pt x="31860" y="8997"/>
                  <a:pt x="31746" y="9110"/>
                  <a:pt x="31638" y="9224"/>
                </a:cubicBezTo>
                <a:lnTo>
                  <a:pt x="31638" y="9224"/>
                </a:lnTo>
                <a:cubicBezTo>
                  <a:pt x="31641" y="9172"/>
                  <a:pt x="31608" y="9104"/>
                  <a:pt x="31551" y="9098"/>
                </a:cubicBezTo>
                <a:cubicBezTo>
                  <a:pt x="31468" y="9098"/>
                  <a:pt x="31395" y="9170"/>
                  <a:pt x="31344" y="9243"/>
                </a:cubicBezTo>
                <a:cubicBezTo>
                  <a:pt x="31282" y="9315"/>
                  <a:pt x="31220" y="9398"/>
                  <a:pt x="31126" y="9398"/>
                </a:cubicBezTo>
                <a:cubicBezTo>
                  <a:pt x="31199" y="9326"/>
                  <a:pt x="31116" y="9191"/>
                  <a:pt x="31012" y="9181"/>
                </a:cubicBezTo>
                <a:cubicBezTo>
                  <a:pt x="30909" y="9181"/>
                  <a:pt x="30826" y="9243"/>
                  <a:pt x="30743" y="9305"/>
                </a:cubicBezTo>
                <a:cubicBezTo>
                  <a:pt x="30732" y="9202"/>
                  <a:pt x="30774" y="9098"/>
                  <a:pt x="30846" y="9036"/>
                </a:cubicBezTo>
                <a:cubicBezTo>
                  <a:pt x="30821" y="9032"/>
                  <a:pt x="30795" y="9030"/>
                  <a:pt x="30770" y="9030"/>
                </a:cubicBezTo>
                <a:cubicBezTo>
                  <a:pt x="30672" y="9030"/>
                  <a:pt x="30578" y="9059"/>
                  <a:pt x="30498" y="9112"/>
                </a:cubicBezTo>
                <a:lnTo>
                  <a:pt x="30498" y="9112"/>
                </a:lnTo>
                <a:cubicBezTo>
                  <a:pt x="30495" y="9092"/>
                  <a:pt x="30487" y="9072"/>
                  <a:pt x="30473" y="9057"/>
                </a:cubicBezTo>
                <a:cubicBezTo>
                  <a:pt x="30411" y="8963"/>
                  <a:pt x="30276" y="8953"/>
                  <a:pt x="30163" y="8953"/>
                </a:cubicBezTo>
                <a:cubicBezTo>
                  <a:pt x="30297" y="8839"/>
                  <a:pt x="30338" y="8631"/>
                  <a:pt x="30266" y="8486"/>
                </a:cubicBezTo>
                <a:lnTo>
                  <a:pt x="30266" y="8486"/>
                </a:lnTo>
                <a:cubicBezTo>
                  <a:pt x="30323" y="8527"/>
                  <a:pt x="30399" y="8555"/>
                  <a:pt x="30479" y="8555"/>
                </a:cubicBezTo>
                <a:cubicBezTo>
                  <a:pt x="30501" y="8555"/>
                  <a:pt x="30523" y="8553"/>
                  <a:pt x="30546" y="8549"/>
                </a:cubicBezTo>
                <a:cubicBezTo>
                  <a:pt x="30453" y="8497"/>
                  <a:pt x="30349" y="8435"/>
                  <a:pt x="30255" y="8373"/>
                </a:cubicBezTo>
                <a:cubicBezTo>
                  <a:pt x="30473" y="8373"/>
                  <a:pt x="30691" y="8279"/>
                  <a:pt x="30846" y="8124"/>
                </a:cubicBezTo>
                <a:cubicBezTo>
                  <a:pt x="30788" y="8071"/>
                  <a:pt x="30707" y="8045"/>
                  <a:pt x="30627" y="8045"/>
                </a:cubicBezTo>
                <a:cubicBezTo>
                  <a:pt x="30617" y="8045"/>
                  <a:pt x="30607" y="8046"/>
                  <a:pt x="30597" y="8046"/>
                </a:cubicBezTo>
                <a:lnTo>
                  <a:pt x="30597" y="8046"/>
                </a:lnTo>
                <a:cubicBezTo>
                  <a:pt x="30640" y="7964"/>
                  <a:pt x="30641" y="7834"/>
                  <a:pt x="30546" y="7793"/>
                </a:cubicBezTo>
                <a:cubicBezTo>
                  <a:pt x="30510" y="7777"/>
                  <a:pt x="30473" y="7770"/>
                  <a:pt x="30435" y="7770"/>
                </a:cubicBezTo>
                <a:cubicBezTo>
                  <a:pt x="30301" y="7770"/>
                  <a:pt x="30164" y="7861"/>
                  <a:pt x="30059" y="7958"/>
                </a:cubicBezTo>
                <a:cubicBezTo>
                  <a:pt x="30328" y="7699"/>
                  <a:pt x="30473" y="7326"/>
                  <a:pt x="30453" y="6964"/>
                </a:cubicBezTo>
                <a:lnTo>
                  <a:pt x="30453" y="6964"/>
                </a:lnTo>
                <a:cubicBezTo>
                  <a:pt x="30359" y="7056"/>
                  <a:pt x="30266" y="7160"/>
                  <a:pt x="30173" y="7254"/>
                </a:cubicBezTo>
                <a:cubicBezTo>
                  <a:pt x="30246" y="7056"/>
                  <a:pt x="30287" y="6849"/>
                  <a:pt x="30287" y="6642"/>
                </a:cubicBezTo>
                <a:lnTo>
                  <a:pt x="30287" y="6642"/>
                </a:lnTo>
                <a:cubicBezTo>
                  <a:pt x="30214" y="6725"/>
                  <a:pt x="30142" y="6798"/>
                  <a:pt x="30059" y="6870"/>
                </a:cubicBezTo>
                <a:cubicBezTo>
                  <a:pt x="30069" y="6756"/>
                  <a:pt x="30090" y="6632"/>
                  <a:pt x="30100" y="6508"/>
                </a:cubicBezTo>
                <a:lnTo>
                  <a:pt x="30100" y="6508"/>
                </a:lnTo>
                <a:cubicBezTo>
                  <a:pt x="29945" y="6632"/>
                  <a:pt x="29790" y="6746"/>
                  <a:pt x="29645" y="6870"/>
                </a:cubicBezTo>
                <a:cubicBezTo>
                  <a:pt x="29686" y="6736"/>
                  <a:pt x="29737" y="6591"/>
                  <a:pt x="29779" y="6456"/>
                </a:cubicBezTo>
                <a:lnTo>
                  <a:pt x="29779" y="6456"/>
                </a:lnTo>
                <a:cubicBezTo>
                  <a:pt x="29562" y="6559"/>
                  <a:pt x="29323" y="6621"/>
                  <a:pt x="29085" y="6653"/>
                </a:cubicBezTo>
                <a:cubicBezTo>
                  <a:pt x="29230" y="6518"/>
                  <a:pt x="29364" y="6383"/>
                  <a:pt x="29509" y="6259"/>
                </a:cubicBezTo>
                <a:cubicBezTo>
                  <a:pt x="29413" y="6225"/>
                  <a:pt x="29311" y="6208"/>
                  <a:pt x="29209" y="6208"/>
                </a:cubicBezTo>
                <a:cubicBezTo>
                  <a:pt x="28975" y="6208"/>
                  <a:pt x="28741" y="6296"/>
                  <a:pt x="28567" y="6456"/>
                </a:cubicBezTo>
                <a:cubicBezTo>
                  <a:pt x="28304" y="6080"/>
                  <a:pt x="28679" y="5482"/>
                  <a:pt x="29115" y="5482"/>
                </a:cubicBezTo>
                <a:cubicBezTo>
                  <a:pt x="29160" y="5482"/>
                  <a:pt x="29205" y="5489"/>
                  <a:pt x="29251" y="5502"/>
                </a:cubicBezTo>
                <a:cubicBezTo>
                  <a:pt x="29199" y="5389"/>
                  <a:pt x="29095" y="5306"/>
                  <a:pt x="28981" y="5274"/>
                </a:cubicBezTo>
                <a:cubicBezTo>
                  <a:pt x="29106" y="5254"/>
                  <a:pt x="29219" y="5233"/>
                  <a:pt x="29334" y="5212"/>
                </a:cubicBezTo>
                <a:cubicBezTo>
                  <a:pt x="29261" y="5140"/>
                  <a:pt x="29189" y="5057"/>
                  <a:pt x="29116" y="4984"/>
                </a:cubicBezTo>
                <a:lnTo>
                  <a:pt x="29116" y="4984"/>
                </a:lnTo>
                <a:cubicBezTo>
                  <a:pt x="29144" y="4991"/>
                  <a:pt x="29174" y="4995"/>
                  <a:pt x="29203" y="4995"/>
                </a:cubicBezTo>
                <a:cubicBezTo>
                  <a:pt x="29301" y="4995"/>
                  <a:pt x="29399" y="4957"/>
                  <a:pt x="29479" y="4901"/>
                </a:cubicBezTo>
                <a:cubicBezTo>
                  <a:pt x="29240" y="4808"/>
                  <a:pt x="29012" y="4715"/>
                  <a:pt x="28784" y="4632"/>
                </a:cubicBezTo>
                <a:cubicBezTo>
                  <a:pt x="29189" y="4508"/>
                  <a:pt x="29603" y="4415"/>
                  <a:pt x="30028" y="4363"/>
                </a:cubicBezTo>
                <a:cubicBezTo>
                  <a:pt x="30017" y="4296"/>
                  <a:pt x="29984" y="4237"/>
                  <a:pt x="29939" y="4192"/>
                </a:cubicBezTo>
                <a:lnTo>
                  <a:pt x="29939" y="4192"/>
                </a:lnTo>
                <a:cubicBezTo>
                  <a:pt x="29946" y="4193"/>
                  <a:pt x="29954" y="4194"/>
                  <a:pt x="29961" y="4194"/>
                </a:cubicBezTo>
                <a:cubicBezTo>
                  <a:pt x="29993" y="4194"/>
                  <a:pt x="30022" y="4185"/>
                  <a:pt x="30048" y="4166"/>
                </a:cubicBezTo>
                <a:cubicBezTo>
                  <a:pt x="30121" y="4126"/>
                  <a:pt x="30093" y="4004"/>
                  <a:pt x="30034" y="3976"/>
                </a:cubicBezTo>
                <a:lnTo>
                  <a:pt x="30034" y="3976"/>
                </a:lnTo>
                <a:cubicBezTo>
                  <a:pt x="30102" y="3968"/>
                  <a:pt x="30172" y="3943"/>
                  <a:pt x="30204" y="3886"/>
                </a:cubicBezTo>
                <a:cubicBezTo>
                  <a:pt x="30249" y="3823"/>
                  <a:pt x="30200" y="3712"/>
                  <a:pt x="30132" y="3712"/>
                </a:cubicBezTo>
                <a:cubicBezTo>
                  <a:pt x="30122" y="3712"/>
                  <a:pt x="30111" y="3715"/>
                  <a:pt x="30100" y="3720"/>
                </a:cubicBezTo>
                <a:cubicBezTo>
                  <a:pt x="30083" y="3727"/>
                  <a:pt x="30075" y="3739"/>
                  <a:pt x="30074" y="3753"/>
                </a:cubicBezTo>
                <a:lnTo>
                  <a:pt x="30074" y="3753"/>
                </a:lnTo>
                <a:cubicBezTo>
                  <a:pt x="29950" y="3699"/>
                  <a:pt x="29813" y="3672"/>
                  <a:pt x="29675" y="3672"/>
                </a:cubicBezTo>
                <a:cubicBezTo>
                  <a:pt x="29581" y="3672"/>
                  <a:pt x="29486" y="3685"/>
                  <a:pt x="29396" y="3710"/>
                </a:cubicBezTo>
                <a:cubicBezTo>
                  <a:pt x="29758" y="3596"/>
                  <a:pt x="30059" y="3275"/>
                  <a:pt x="30131" y="2902"/>
                </a:cubicBezTo>
                <a:lnTo>
                  <a:pt x="30131" y="2902"/>
                </a:lnTo>
                <a:cubicBezTo>
                  <a:pt x="29852" y="2985"/>
                  <a:pt x="29530" y="3068"/>
                  <a:pt x="29272" y="3192"/>
                </a:cubicBezTo>
                <a:cubicBezTo>
                  <a:pt x="29302" y="3140"/>
                  <a:pt x="29323" y="3068"/>
                  <a:pt x="29313" y="2995"/>
                </a:cubicBezTo>
                <a:lnTo>
                  <a:pt x="29313" y="2995"/>
                </a:lnTo>
                <a:cubicBezTo>
                  <a:pt x="29230" y="3098"/>
                  <a:pt x="29157" y="3202"/>
                  <a:pt x="29085" y="3306"/>
                </a:cubicBezTo>
                <a:cubicBezTo>
                  <a:pt x="29033" y="3275"/>
                  <a:pt x="28981" y="3254"/>
                  <a:pt x="28919" y="3223"/>
                </a:cubicBezTo>
                <a:lnTo>
                  <a:pt x="28919" y="3223"/>
                </a:lnTo>
                <a:cubicBezTo>
                  <a:pt x="28968" y="3350"/>
                  <a:pt x="28851" y="3505"/>
                  <a:pt x="28725" y="3505"/>
                </a:cubicBezTo>
                <a:cubicBezTo>
                  <a:pt x="28717" y="3505"/>
                  <a:pt x="28709" y="3504"/>
                  <a:pt x="28701" y="3503"/>
                </a:cubicBezTo>
                <a:cubicBezTo>
                  <a:pt x="28588" y="3476"/>
                  <a:pt x="28533" y="3310"/>
                  <a:pt x="28600" y="3222"/>
                </a:cubicBezTo>
                <a:lnTo>
                  <a:pt x="28600" y="3222"/>
                </a:lnTo>
                <a:cubicBezTo>
                  <a:pt x="28489" y="3307"/>
                  <a:pt x="28371" y="3375"/>
                  <a:pt x="28245" y="3420"/>
                </a:cubicBezTo>
                <a:cubicBezTo>
                  <a:pt x="28142" y="3285"/>
                  <a:pt x="28204" y="3057"/>
                  <a:pt x="28349" y="2995"/>
                </a:cubicBezTo>
                <a:cubicBezTo>
                  <a:pt x="28162" y="2891"/>
                  <a:pt x="28028" y="2715"/>
                  <a:pt x="27997" y="2497"/>
                </a:cubicBezTo>
                <a:lnTo>
                  <a:pt x="27997" y="2497"/>
                </a:lnTo>
                <a:cubicBezTo>
                  <a:pt x="28121" y="2560"/>
                  <a:pt x="28681" y="2560"/>
                  <a:pt x="28733" y="2622"/>
                </a:cubicBezTo>
                <a:cubicBezTo>
                  <a:pt x="28630" y="2491"/>
                  <a:pt x="28628" y="2218"/>
                  <a:pt x="28750" y="2218"/>
                </a:cubicBezTo>
                <a:cubicBezTo>
                  <a:pt x="28764" y="2218"/>
                  <a:pt x="28779" y="2221"/>
                  <a:pt x="28795" y="2228"/>
                </a:cubicBezTo>
                <a:cubicBezTo>
                  <a:pt x="28683" y="2163"/>
                  <a:pt x="28571" y="2097"/>
                  <a:pt x="28459" y="2024"/>
                </a:cubicBezTo>
                <a:lnTo>
                  <a:pt x="28459" y="2024"/>
                </a:lnTo>
                <a:cubicBezTo>
                  <a:pt x="28461" y="2025"/>
                  <a:pt x="28464" y="2025"/>
                  <a:pt x="28466" y="2025"/>
                </a:cubicBezTo>
                <a:cubicBezTo>
                  <a:pt x="28533" y="2025"/>
                  <a:pt x="28601" y="1885"/>
                  <a:pt x="28526" y="1834"/>
                </a:cubicBezTo>
                <a:cubicBezTo>
                  <a:pt x="28494" y="1807"/>
                  <a:pt x="28454" y="1796"/>
                  <a:pt x="28411" y="1796"/>
                </a:cubicBezTo>
                <a:cubicBezTo>
                  <a:pt x="28343" y="1796"/>
                  <a:pt x="28268" y="1823"/>
                  <a:pt x="28204" y="1855"/>
                </a:cubicBezTo>
                <a:cubicBezTo>
                  <a:pt x="28020" y="1641"/>
                  <a:pt x="28210" y="1244"/>
                  <a:pt x="28493" y="1244"/>
                </a:cubicBezTo>
                <a:cubicBezTo>
                  <a:pt x="28497" y="1244"/>
                  <a:pt x="28501" y="1244"/>
                  <a:pt x="28505" y="1244"/>
                </a:cubicBezTo>
                <a:cubicBezTo>
                  <a:pt x="28519" y="1160"/>
                  <a:pt x="28499" y="1071"/>
                  <a:pt x="28453" y="1000"/>
                </a:cubicBezTo>
                <a:lnTo>
                  <a:pt x="28453" y="1000"/>
                </a:lnTo>
                <a:cubicBezTo>
                  <a:pt x="28480" y="1011"/>
                  <a:pt x="28510" y="1017"/>
                  <a:pt x="28540" y="1017"/>
                </a:cubicBezTo>
                <a:cubicBezTo>
                  <a:pt x="28648" y="1017"/>
                  <a:pt x="28763" y="950"/>
                  <a:pt x="28763" y="840"/>
                </a:cubicBezTo>
                <a:cubicBezTo>
                  <a:pt x="28614" y="762"/>
                  <a:pt x="28445" y="722"/>
                  <a:pt x="28277" y="722"/>
                </a:cubicBezTo>
                <a:cubicBezTo>
                  <a:pt x="28200" y="722"/>
                  <a:pt x="28123" y="730"/>
                  <a:pt x="28049" y="747"/>
                </a:cubicBezTo>
                <a:cubicBezTo>
                  <a:pt x="28100" y="653"/>
                  <a:pt x="28162" y="560"/>
                  <a:pt x="28215" y="467"/>
                </a:cubicBezTo>
                <a:cubicBezTo>
                  <a:pt x="28158" y="442"/>
                  <a:pt x="28094" y="428"/>
                  <a:pt x="28032" y="42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"/>
          <p:cNvSpPr txBox="1">
            <a:spLocks noGrp="1"/>
          </p:cNvSpPr>
          <p:nvPr>
            <p:ph type="title"/>
          </p:nvPr>
        </p:nvSpPr>
        <p:spPr>
          <a:xfrm>
            <a:off x="713225" y="885150"/>
            <a:ext cx="76242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4" name="Google Shape;364;p8"/>
          <p:cNvSpPr/>
          <p:nvPr/>
        </p:nvSpPr>
        <p:spPr>
          <a:xfrm flipH="1">
            <a:off x="-1333542" y="847509"/>
            <a:ext cx="5513871" cy="1038179"/>
          </a:xfrm>
          <a:custGeom>
            <a:avLst/>
            <a:gdLst/>
            <a:ahLst/>
            <a:cxnLst/>
            <a:rect l="l" t="t" r="r" b="b"/>
            <a:pathLst>
              <a:path w="47954" h="5035" extrusionOk="0">
                <a:moveTo>
                  <a:pt x="20821" y="0"/>
                </a:moveTo>
                <a:cubicBezTo>
                  <a:pt x="20654" y="0"/>
                  <a:pt x="20483" y="45"/>
                  <a:pt x="20341" y="94"/>
                </a:cubicBezTo>
                <a:cubicBezTo>
                  <a:pt x="19678" y="322"/>
                  <a:pt x="19325" y="986"/>
                  <a:pt x="18621" y="1141"/>
                </a:cubicBezTo>
                <a:cubicBezTo>
                  <a:pt x="18471" y="1180"/>
                  <a:pt x="18314" y="1189"/>
                  <a:pt x="18157" y="1189"/>
                </a:cubicBezTo>
                <a:cubicBezTo>
                  <a:pt x="18010" y="1189"/>
                  <a:pt x="17862" y="1181"/>
                  <a:pt x="17717" y="1181"/>
                </a:cubicBezTo>
                <a:cubicBezTo>
                  <a:pt x="17683" y="1181"/>
                  <a:pt x="17649" y="1182"/>
                  <a:pt x="17615" y="1183"/>
                </a:cubicBezTo>
                <a:cubicBezTo>
                  <a:pt x="17222" y="1183"/>
                  <a:pt x="16931" y="1110"/>
                  <a:pt x="16673" y="789"/>
                </a:cubicBezTo>
                <a:cubicBezTo>
                  <a:pt x="16445" y="520"/>
                  <a:pt x="16310" y="364"/>
                  <a:pt x="15957" y="250"/>
                </a:cubicBezTo>
                <a:cubicBezTo>
                  <a:pt x="15584" y="136"/>
                  <a:pt x="15202" y="85"/>
                  <a:pt x="14808" y="64"/>
                </a:cubicBezTo>
                <a:cubicBezTo>
                  <a:pt x="14577" y="53"/>
                  <a:pt x="14358" y="31"/>
                  <a:pt x="14138" y="31"/>
                </a:cubicBezTo>
                <a:cubicBezTo>
                  <a:pt x="13933" y="31"/>
                  <a:pt x="13728" y="50"/>
                  <a:pt x="13512" y="115"/>
                </a:cubicBezTo>
                <a:cubicBezTo>
                  <a:pt x="13502" y="126"/>
                  <a:pt x="13482" y="126"/>
                  <a:pt x="13471" y="126"/>
                </a:cubicBezTo>
                <a:cubicBezTo>
                  <a:pt x="13056" y="271"/>
                  <a:pt x="12725" y="613"/>
                  <a:pt x="12435" y="923"/>
                </a:cubicBezTo>
                <a:cubicBezTo>
                  <a:pt x="12238" y="1141"/>
                  <a:pt x="11948" y="1587"/>
                  <a:pt x="11647" y="1669"/>
                </a:cubicBezTo>
                <a:cubicBezTo>
                  <a:pt x="11578" y="1690"/>
                  <a:pt x="11501" y="1697"/>
                  <a:pt x="11421" y="1697"/>
                </a:cubicBezTo>
                <a:cubicBezTo>
                  <a:pt x="11260" y="1697"/>
                  <a:pt x="11088" y="1669"/>
                  <a:pt x="10943" y="1669"/>
                </a:cubicBezTo>
                <a:cubicBezTo>
                  <a:pt x="10487" y="1680"/>
                  <a:pt x="10072" y="1867"/>
                  <a:pt x="9648" y="2001"/>
                </a:cubicBezTo>
                <a:cubicBezTo>
                  <a:pt x="9289" y="2121"/>
                  <a:pt x="8941" y="2156"/>
                  <a:pt x="8586" y="2156"/>
                </a:cubicBezTo>
                <a:cubicBezTo>
                  <a:pt x="8358" y="2156"/>
                  <a:pt x="8126" y="2142"/>
                  <a:pt x="7886" y="2125"/>
                </a:cubicBezTo>
                <a:cubicBezTo>
                  <a:pt x="7792" y="2118"/>
                  <a:pt x="7700" y="2115"/>
                  <a:pt x="7608" y="2115"/>
                </a:cubicBezTo>
                <a:cubicBezTo>
                  <a:pt x="7041" y="2115"/>
                  <a:pt x="6510" y="2242"/>
                  <a:pt x="5948" y="2385"/>
                </a:cubicBezTo>
                <a:cubicBezTo>
                  <a:pt x="5273" y="2565"/>
                  <a:pt x="4570" y="2720"/>
                  <a:pt x="3865" y="2720"/>
                </a:cubicBezTo>
                <a:cubicBezTo>
                  <a:pt x="3804" y="2720"/>
                  <a:pt x="3742" y="2719"/>
                  <a:pt x="3680" y="2716"/>
                </a:cubicBezTo>
                <a:cubicBezTo>
                  <a:pt x="3310" y="2706"/>
                  <a:pt x="2968" y="2663"/>
                  <a:pt x="2595" y="2663"/>
                </a:cubicBezTo>
                <a:cubicBezTo>
                  <a:pt x="2560" y="2663"/>
                  <a:pt x="2524" y="2663"/>
                  <a:pt x="2488" y="2664"/>
                </a:cubicBezTo>
                <a:cubicBezTo>
                  <a:pt x="2094" y="2675"/>
                  <a:pt x="1690" y="2696"/>
                  <a:pt x="1296" y="2747"/>
                </a:cubicBezTo>
                <a:cubicBezTo>
                  <a:pt x="965" y="2778"/>
                  <a:pt x="643" y="2861"/>
                  <a:pt x="312" y="2861"/>
                </a:cubicBezTo>
                <a:cubicBezTo>
                  <a:pt x="243" y="2861"/>
                  <a:pt x="169" y="2847"/>
                  <a:pt x="100" y="2847"/>
                </a:cubicBezTo>
                <a:cubicBezTo>
                  <a:pt x="66" y="2847"/>
                  <a:pt x="32" y="2851"/>
                  <a:pt x="1" y="2861"/>
                </a:cubicBezTo>
                <a:cubicBezTo>
                  <a:pt x="32" y="2944"/>
                  <a:pt x="136" y="3058"/>
                  <a:pt x="198" y="3131"/>
                </a:cubicBezTo>
                <a:cubicBezTo>
                  <a:pt x="353" y="3338"/>
                  <a:pt x="581" y="3462"/>
                  <a:pt x="830" y="3534"/>
                </a:cubicBezTo>
                <a:cubicBezTo>
                  <a:pt x="1259" y="3651"/>
                  <a:pt x="1696" y="3659"/>
                  <a:pt x="2140" y="3659"/>
                </a:cubicBezTo>
                <a:cubicBezTo>
                  <a:pt x="2211" y="3659"/>
                  <a:pt x="2282" y="3659"/>
                  <a:pt x="2353" y="3659"/>
                </a:cubicBezTo>
                <a:cubicBezTo>
                  <a:pt x="2367" y="3659"/>
                  <a:pt x="2380" y="3658"/>
                  <a:pt x="2393" y="3658"/>
                </a:cubicBezTo>
                <a:cubicBezTo>
                  <a:pt x="2895" y="3658"/>
                  <a:pt x="3340" y="3837"/>
                  <a:pt x="3835" y="3898"/>
                </a:cubicBezTo>
                <a:cubicBezTo>
                  <a:pt x="3951" y="3915"/>
                  <a:pt x="4093" y="3929"/>
                  <a:pt x="4228" y="3929"/>
                </a:cubicBezTo>
                <a:cubicBezTo>
                  <a:pt x="4334" y="3929"/>
                  <a:pt x="4436" y="3920"/>
                  <a:pt x="4518" y="3898"/>
                </a:cubicBezTo>
                <a:cubicBezTo>
                  <a:pt x="4903" y="3790"/>
                  <a:pt x="5279" y="3783"/>
                  <a:pt x="5668" y="3783"/>
                </a:cubicBezTo>
                <a:cubicBezTo>
                  <a:pt x="5730" y="3783"/>
                  <a:pt x="5793" y="3783"/>
                  <a:pt x="5855" y="3783"/>
                </a:cubicBezTo>
                <a:cubicBezTo>
                  <a:pt x="6257" y="3783"/>
                  <a:pt x="6655" y="3767"/>
                  <a:pt x="7054" y="3767"/>
                </a:cubicBezTo>
                <a:cubicBezTo>
                  <a:pt x="7375" y="3767"/>
                  <a:pt x="7697" y="3778"/>
                  <a:pt x="8021" y="3815"/>
                </a:cubicBezTo>
                <a:cubicBezTo>
                  <a:pt x="8688" y="3883"/>
                  <a:pt x="9355" y="3970"/>
                  <a:pt x="10031" y="3970"/>
                </a:cubicBezTo>
                <a:cubicBezTo>
                  <a:pt x="10069" y="3970"/>
                  <a:pt x="10107" y="3970"/>
                  <a:pt x="10145" y="3970"/>
                </a:cubicBezTo>
                <a:cubicBezTo>
                  <a:pt x="10191" y="3969"/>
                  <a:pt x="10237" y="3969"/>
                  <a:pt x="10283" y="3969"/>
                </a:cubicBezTo>
                <a:cubicBezTo>
                  <a:pt x="10952" y="3969"/>
                  <a:pt x="11621" y="4032"/>
                  <a:pt x="12290" y="4032"/>
                </a:cubicBezTo>
                <a:cubicBezTo>
                  <a:pt x="12822" y="4032"/>
                  <a:pt x="13349" y="4027"/>
                  <a:pt x="13875" y="4027"/>
                </a:cubicBezTo>
                <a:cubicBezTo>
                  <a:pt x="14138" y="4027"/>
                  <a:pt x="14400" y="4029"/>
                  <a:pt x="14663" y="4032"/>
                </a:cubicBezTo>
                <a:cubicBezTo>
                  <a:pt x="15575" y="4053"/>
                  <a:pt x="16476" y="4177"/>
                  <a:pt x="17377" y="4280"/>
                </a:cubicBezTo>
                <a:cubicBezTo>
                  <a:pt x="18320" y="4393"/>
                  <a:pt x="19263" y="4406"/>
                  <a:pt x="20211" y="4406"/>
                </a:cubicBezTo>
                <a:cubicBezTo>
                  <a:pt x="20482" y="4406"/>
                  <a:pt x="20753" y="4405"/>
                  <a:pt x="21025" y="4405"/>
                </a:cubicBezTo>
                <a:cubicBezTo>
                  <a:pt x="21948" y="4405"/>
                  <a:pt x="22878" y="4346"/>
                  <a:pt x="23803" y="4346"/>
                </a:cubicBezTo>
                <a:cubicBezTo>
                  <a:pt x="23979" y="4346"/>
                  <a:pt x="24154" y="4348"/>
                  <a:pt x="24330" y="4353"/>
                </a:cubicBezTo>
                <a:cubicBezTo>
                  <a:pt x="25397" y="4374"/>
                  <a:pt x="26464" y="4384"/>
                  <a:pt x="27532" y="4457"/>
                </a:cubicBezTo>
                <a:cubicBezTo>
                  <a:pt x="28536" y="4529"/>
                  <a:pt x="29552" y="4654"/>
                  <a:pt x="30557" y="4757"/>
                </a:cubicBezTo>
                <a:cubicBezTo>
                  <a:pt x="31990" y="4919"/>
                  <a:pt x="33423" y="5035"/>
                  <a:pt x="34855" y="5035"/>
                </a:cubicBezTo>
                <a:cubicBezTo>
                  <a:pt x="35070" y="5035"/>
                  <a:pt x="35285" y="5032"/>
                  <a:pt x="35499" y="5027"/>
                </a:cubicBezTo>
                <a:cubicBezTo>
                  <a:pt x="35511" y="5027"/>
                  <a:pt x="35526" y="5027"/>
                  <a:pt x="35546" y="5027"/>
                </a:cubicBezTo>
                <a:cubicBezTo>
                  <a:pt x="35828" y="5027"/>
                  <a:pt x="36887" y="5017"/>
                  <a:pt x="36878" y="4726"/>
                </a:cubicBezTo>
                <a:cubicBezTo>
                  <a:pt x="36690" y="4619"/>
                  <a:pt x="36411" y="4589"/>
                  <a:pt x="36184" y="4589"/>
                </a:cubicBezTo>
                <a:cubicBezTo>
                  <a:pt x="36148" y="4589"/>
                  <a:pt x="36113" y="4590"/>
                  <a:pt x="36079" y="4591"/>
                </a:cubicBezTo>
                <a:cubicBezTo>
                  <a:pt x="35748" y="4591"/>
                  <a:pt x="35437" y="4571"/>
                  <a:pt x="35116" y="4488"/>
                </a:cubicBezTo>
                <a:cubicBezTo>
                  <a:pt x="34577" y="4353"/>
                  <a:pt x="34028" y="4239"/>
                  <a:pt x="33489" y="4146"/>
                </a:cubicBezTo>
                <a:cubicBezTo>
                  <a:pt x="33551" y="4022"/>
                  <a:pt x="33738" y="4001"/>
                  <a:pt x="33862" y="3980"/>
                </a:cubicBezTo>
                <a:cubicBezTo>
                  <a:pt x="34104" y="3943"/>
                  <a:pt x="34346" y="3906"/>
                  <a:pt x="34588" y="3906"/>
                </a:cubicBezTo>
                <a:cubicBezTo>
                  <a:pt x="34615" y="3906"/>
                  <a:pt x="34643" y="3906"/>
                  <a:pt x="34670" y="3907"/>
                </a:cubicBezTo>
                <a:cubicBezTo>
                  <a:pt x="35168" y="3907"/>
                  <a:pt x="35665" y="4011"/>
                  <a:pt x="36162" y="4032"/>
                </a:cubicBezTo>
                <a:cubicBezTo>
                  <a:pt x="36232" y="4035"/>
                  <a:pt x="36301" y="4037"/>
                  <a:pt x="36370" y="4037"/>
                </a:cubicBezTo>
                <a:cubicBezTo>
                  <a:pt x="36730" y="4037"/>
                  <a:pt x="37080" y="3996"/>
                  <a:pt x="37437" y="3970"/>
                </a:cubicBezTo>
                <a:cubicBezTo>
                  <a:pt x="37955" y="3928"/>
                  <a:pt x="38453" y="3783"/>
                  <a:pt x="38981" y="3783"/>
                </a:cubicBezTo>
                <a:cubicBezTo>
                  <a:pt x="39042" y="3782"/>
                  <a:pt x="39104" y="3782"/>
                  <a:pt x="39166" y="3782"/>
                </a:cubicBezTo>
                <a:cubicBezTo>
                  <a:pt x="40268" y="3782"/>
                  <a:pt x="41365" y="3913"/>
                  <a:pt x="42465" y="3913"/>
                </a:cubicBezTo>
                <a:cubicBezTo>
                  <a:pt x="42771" y="3913"/>
                  <a:pt x="43078" y="3903"/>
                  <a:pt x="43385" y="3877"/>
                </a:cubicBezTo>
                <a:cubicBezTo>
                  <a:pt x="44193" y="3815"/>
                  <a:pt x="44969" y="3617"/>
                  <a:pt x="45778" y="3545"/>
                </a:cubicBezTo>
                <a:cubicBezTo>
                  <a:pt x="46254" y="3514"/>
                  <a:pt x="46731" y="3410"/>
                  <a:pt x="47198" y="3410"/>
                </a:cubicBezTo>
                <a:cubicBezTo>
                  <a:pt x="47271" y="3410"/>
                  <a:pt x="47397" y="3429"/>
                  <a:pt x="47513" y="3429"/>
                </a:cubicBezTo>
                <a:cubicBezTo>
                  <a:pt x="47609" y="3429"/>
                  <a:pt x="47699" y="3416"/>
                  <a:pt x="47746" y="3369"/>
                </a:cubicBezTo>
                <a:cubicBezTo>
                  <a:pt x="47954" y="3161"/>
                  <a:pt x="47456" y="3161"/>
                  <a:pt x="47353" y="3161"/>
                </a:cubicBezTo>
                <a:cubicBezTo>
                  <a:pt x="46689" y="3161"/>
                  <a:pt x="46058" y="3286"/>
                  <a:pt x="45405" y="3379"/>
                </a:cubicBezTo>
                <a:cubicBezTo>
                  <a:pt x="45081" y="3423"/>
                  <a:pt x="44741" y="3467"/>
                  <a:pt x="44413" y="3467"/>
                </a:cubicBezTo>
                <a:cubicBezTo>
                  <a:pt x="44353" y="3467"/>
                  <a:pt x="44293" y="3466"/>
                  <a:pt x="44234" y="3462"/>
                </a:cubicBezTo>
                <a:cubicBezTo>
                  <a:pt x="43944" y="3442"/>
                  <a:pt x="43643" y="3389"/>
                  <a:pt x="43343" y="3359"/>
                </a:cubicBezTo>
                <a:cubicBezTo>
                  <a:pt x="43251" y="3350"/>
                  <a:pt x="43159" y="3347"/>
                  <a:pt x="43067" y="3347"/>
                </a:cubicBezTo>
                <a:cubicBezTo>
                  <a:pt x="42478" y="3347"/>
                  <a:pt x="41895" y="3499"/>
                  <a:pt x="41312" y="3534"/>
                </a:cubicBezTo>
                <a:cubicBezTo>
                  <a:pt x="41033" y="3550"/>
                  <a:pt x="40745" y="3558"/>
                  <a:pt x="40457" y="3558"/>
                </a:cubicBezTo>
                <a:cubicBezTo>
                  <a:pt x="40170" y="3558"/>
                  <a:pt x="39882" y="3550"/>
                  <a:pt x="39602" y="3534"/>
                </a:cubicBezTo>
                <a:cubicBezTo>
                  <a:pt x="39229" y="3504"/>
                  <a:pt x="38846" y="3431"/>
                  <a:pt x="38463" y="3421"/>
                </a:cubicBezTo>
                <a:cubicBezTo>
                  <a:pt x="38183" y="3400"/>
                  <a:pt x="37903" y="3410"/>
                  <a:pt x="37624" y="3379"/>
                </a:cubicBezTo>
                <a:cubicBezTo>
                  <a:pt x="37085" y="3317"/>
                  <a:pt x="36546" y="3348"/>
                  <a:pt x="36007" y="3286"/>
                </a:cubicBezTo>
                <a:cubicBezTo>
                  <a:pt x="35696" y="3255"/>
                  <a:pt x="35416" y="3214"/>
                  <a:pt x="35116" y="3120"/>
                </a:cubicBezTo>
                <a:cubicBezTo>
                  <a:pt x="34815" y="3027"/>
                  <a:pt x="34525" y="2913"/>
                  <a:pt x="34225" y="2830"/>
                </a:cubicBezTo>
                <a:cubicBezTo>
                  <a:pt x="33976" y="2768"/>
                  <a:pt x="33728" y="2758"/>
                  <a:pt x="33479" y="2726"/>
                </a:cubicBezTo>
                <a:cubicBezTo>
                  <a:pt x="33240" y="2706"/>
                  <a:pt x="33002" y="2643"/>
                  <a:pt x="32764" y="2602"/>
                </a:cubicBezTo>
                <a:cubicBezTo>
                  <a:pt x="32619" y="2576"/>
                  <a:pt x="32484" y="2566"/>
                  <a:pt x="32349" y="2566"/>
                </a:cubicBezTo>
                <a:cubicBezTo>
                  <a:pt x="32215" y="2566"/>
                  <a:pt x="32080" y="2576"/>
                  <a:pt x="31935" y="2592"/>
                </a:cubicBezTo>
                <a:cubicBezTo>
                  <a:pt x="31840" y="2600"/>
                  <a:pt x="31745" y="2602"/>
                  <a:pt x="31649" y="2602"/>
                </a:cubicBezTo>
                <a:cubicBezTo>
                  <a:pt x="31542" y="2602"/>
                  <a:pt x="31435" y="2599"/>
                  <a:pt x="31327" y="2599"/>
                </a:cubicBezTo>
                <a:cubicBezTo>
                  <a:pt x="31271" y="2599"/>
                  <a:pt x="31215" y="2600"/>
                  <a:pt x="31158" y="2602"/>
                </a:cubicBezTo>
                <a:cubicBezTo>
                  <a:pt x="30930" y="2613"/>
                  <a:pt x="30712" y="2675"/>
                  <a:pt x="30484" y="2675"/>
                </a:cubicBezTo>
                <a:cubicBezTo>
                  <a:pt x="30318" y="2675"/>
                  <a:pt x="30153" y="2623"/>
                  <a:pt x="29998" y="2571"/>
                </a:cubicBezTo>
                <a:cubicBezTo>
                  <a:pt x="29655" y="2457"/>
                  <a:pt x="29303" y="2302"/>
                  <a:pt x="28941" y="2291"/>
                </a:cubicBezTo>
                <a:cubicBezTo>
                  <a:pt x="28671" y="2281"/>
                  <a:pt x="28423" y="2281"/>
                  <a:pt x="28153" y="2219"/>
                </a:cubicBezTo>
                <a:cubicBezTo>
                  <a:pt x="27982" y="2181"/>
                  <a:pt x="27859" y="2128"/>
                  <a:pt x="27711" y="2128"/>
                </a:cubicBezTo>
                <a:cubicBezTo>
                  <a:pt x="27653" y="2128"/>
                  <a:pt x="27591" y="2136"/>
                  <a:pt x="27521" y="2157"/>
                </a:cubicBezTo>
                <a:cubicBezTo>
                  <a:pt x="27359" y="2196"/>
                  <a:pt x="27212" y="2231"/>
                  <a:pt x="27062" y="2231"/>
                </a:cubicBezTo>
                <a:cubicBezTo>
                  <a:pt x="26973" y="2231"/>
                  <a:pt x="26882" y="2218"/>
                  <a:pt x="26786" y="2187"/>
                </a:cubicBezTo>
                <a:cubicBezTo>
                  <a:pt x="26558" y="2115"/>
                  <a:pt x="26288" y="2074"/>
                  <a:pt x="26081" y="1960"/>
                </a:cubicBezTo>
                <a:cubicBezTo>
                  <a:pt x="25791" y="1805"/>
                  <a:pt x="25542" y="1680"/>
                  <a:pt x="25211" y="1607"/>
                </a:cubicBezTo>
                <a:cubicBezTo>
                  <a:pt x="24827" y="1514"/>
                  <a:pt x="24578" y="1141"/>
                  <a:pt x="24237" y="955"/>
                </a:cubicBezTo>
                <a:cubicBezTo>
                  <a:pt x="23988" y="831"/>
                  <a:pt x="23739" y="799"/>
                  <a:pt x="23532" y="613"/>
                </a:cubicBezTo>
                <a:cubicBezTo>
                  <a:pt x="23325" y="405"/>
                  <a:pt x="23065" y="219"/>
                  <a:pt x="22765" y="188"/>
                </a:cubicBezTo>
                <a:cubicBezTo>
                  <a:pt x="22589" y="167"/>
                  <a:pt x="22413" y="188"/>
                  <a:pt x="22237" y="157"/>
                </a:cubicBezTo>
                <a:cubicBezTo>
                  <a:pt x="22091" y="136"/>
                  <a:pt x="21957" y="126"/>
                  <a:pt x="21812" y="126"/>
                </a:cubicBezTo>
                <a:cubicBezTo>
                  <a:pt x="21532" y="126"/>
                  <a:pt x="21315" y="115"/>
                  <a:pt x="21045" y="32"/>
                </a:cubicBezTo>
                <a:cubicBezTo>
                  <a:pt x="20974" y="10"/>
                  <a:pt x="20898" y="0"/>
                  <a:pt x="2082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8"/>
          <p:cNvSpPr/>
          <p:nvPr/>
        </p:nvSpPr>
        <p:spPr>
          <a:xfrm flipH="1">
            <a:off x="411093" y="1803427"/>
            <a:ext cx="3577385" cy="489417"/>
          </a:xfrm>
          <a:custGeom>
            <a:avLst/>
            <a:gdLst/>
            <a:ahLst/>
            <a:cxnLst/>
            <a:rect l="l" t="t" r="r" b="b"/>
            <a:pathLst>
              <a:path w="33065" h="4556" extrusionOk="0">
                <a:moveTo>
                  <a:pt x="147" y="3427"/>
                </a:moveTo>
                <a:cubicBezTo>
                  <a:pt x="78" y="3427"/>
                  <a:pt x="22" y="3445"/>
                  <a:pt x="0" y="3496"/>
                </a:cubicBezTo>
                <a:cubicBezTo>
                  <a:pt x="49" y="3514"/>
                  <a:pt x="107" y="3521"/>
                  <a:pt x="169" y="3521"/>
                </a:cubicBezTo>
                <a:cubicBezTo>
                  <a:pt x="262" y="3521"/>
                  <a:pt x="365" y="3505"/>
                  <a:pt x="465" y="3486"/>
                </a:cubicBezTo>
                <a:lnTo>
                  <a:pt x="465" y="3486"/>
                </a:lnTo>
                <a:cubicBezTo>
                  <a:pt x="367" y="3461"/>
                  <a:pt x="244" y="3427"/>
                  <a:pt x="147" y="3427"/>
                </a:cubicBezTo>
                <a:close/>
                <a:moveTo>
                  <a:pt x="15190" y="4024"/>
                </a:moveTo>
                <a:cubicBezTo>
                  <a:pt x="15440" y="4073"/>
                  <a:pt x="15687" y="4095"/>
                  <a:pt x="15935" y="4100"/>
                </a:cubicBezTo>
                <a:lnTo>
                  <a:pt x="15935" y="4100"/>
                </a:lnTo>
                <a:cubicBezTo>
                  <a:pt x="15928" y="4099"/>
                  <a:pt x="15922" y="4098"/>
                  <a:pt x="15915" y="4097"/>
                </a:cubicBezTo>
                <a:cubicBezTo>
                  <a:pt x="15678" y="4055"/>
                  <a:pt x="15439" y="4024"/>
                  <a:pt x="15190" y="4024"/>
                </a:cubicBezTo>
                <a:close/>
                <a:moveTo>
                  <a:pt x="30780" y="0"/>
                </a:moveTo>
                <a:cubicBezTo>
                  <a:pt x="30516" y="0"/>
                  <a:pt x="30229" y="141"/>
                  <a:pt x="30039" y="252"/>
                </a:cubicBezTo>
                <a:cubicBezTo>
                  <a:pt x="29758" y="418"/>
                  <a:pt x="29510" y="625"/>
                  <a:pt x="29189" y="750"/>
                </a:cubicBezTo>
                <a:cubicBezTo>
                  <a:pt x="29062" y="796"/>
                  <a:pt x="28974" y="814"/>
                  <a:pt x="28890" y="814"/>
                </a:cubicBezTo>
                <a:cubicBezTo>
                  <a:pt x="28789" y="814"/>
                  <a:pt x="28694" y="788"/>
                  <a:pt x="28546" y="760"/>
                </a:cubicBezTo>
                <a:cubicBezTo>
                  <a:pt x="28479" y="748"/>
                  <a:pt x="28412" y="743"/>
                  <a:pt x="28346" y="743"/>
                </a:cubicBezTo>
                <a:cubicBezTo>
                  <a:pt x="28004" y="743"/>
                  <a:pt x="27678" y="882"/>
                  <a:pt x="27365" y="978"/>
                </a:cubicBezTo>
                <a:cubicBezTo>
                  <a:pt x="26930" y="1113"/>
                  <a:pt x="26484" y="1071"/>
                  <a:pt x="26039" y="1133"/>
                </a:cubicBezTo>
                <a:cubicBezTo>
                  <a:pt x="25780" y="1175"/>
                  <a:pt x="25583" y="1268"/>
                  <a:pt x="25314" y="1278"/>
                </a:cubicBezTo>
                <a:cubicBezTo>
                  <a:pt x="25266" y="1280"/>
                  <a:pt x="25217" y="1281"/>
                  <a:pt x="25168" y="1281"/>
                </a:cubicBezTo>
                <a:cubicBezTo>
                  <a:pt x="24965" y="1281"/>
                  <a:pt x="24757" y="1268"/>
                  <a:pt x="24557" y="1268"/>
                </a:cubicBezTo>
                <a:cubicBezTo>
                  <a:pt x="23884" y="1268"/>
                  <a:pt x="23251" y="1226"/>
                  <a:pt x="22599" y="1123"/>
                </a:cubicBezTo>
                <a:cubicBezTo>
                  <a:pt x="22201" y="1053"/>
                  <a:pt x="21794" y="1036"/>
                  <a:pt x="21387" y="1036"/>
                </a:cubicBezTo>
                <a:cubicBezTo>
                  <a:pt x="21009" y="1036"/>
                  <a:pt x="20631" y="1050"/>
                  <a:pt x="20257" y="1050"/>
                </a:cubicBezTo>
                <a:cubicBezTo>
                  <a:pt x="18247" y="1050"/>
                  <a:pt x="16279" y="1123"/>
                  <a:pt x="14289" y="1423"/>
                </a:cubicBezTo>
                <a:cubicBezTo>
                  <a:pt x="13822" y="1496"/>
                  <a:pt x="13367" y="1558"/>
                  <a:pt x="12880" y="1569"/>
                </a:cubicBezTo>
                <a:cubicBezTo>
                  <a:pt x="12403" y="1578"/>
                  <a:pt x="11978" y="1620"/>
                  <a:pt x="11522" y="1734"/>
                </a:cubicBezTo>
                <a:cubicBezTo>
                  <a:pt x="10465" y="1983"/>
                  <a:pt x="9388" y="2242"/>
                  <a:pt x="8310" y="2428"/>
                </a:cubicBezTo>
                <a:cubicBezTo>
                  <a:pt x="7585" y="2563"/>
                  <a:pt x="6860" y="2708"/>
                  <a:pt x="6134" y="2822"/>
                </a:cubicBezTo>
                <a:cubicBezTo>
                  <a:pt x="5876" y="2863"/>
                  <a:pt x="5606" y="2874"/>
                  <a:pt x="5347" y="2905"/>
                </a:cubicBezTo>
                <a:cubicBezTo>
                  <a:pt x="5026" y="2957"/>
                  <a:pt x="4736" y="3040"/>
                  <a:pt x="4414" y="3091"/>
                </a:cubicBezTo>
                <a:cubicBezTo>
                  <a:pt x="4021" y="3153"/>
                  <a:pt x="3606" y="3143"/>
                  <a:pt x="3212" y="3174"/>
                </a:cubicBezTo>
                <a:cubicBezTo>
                  <a:pt x="2798" y="3206"/>
                  <a:pt x="2394" y="3247"/>
                  <a:pt x="1980" y="3289"/>
                </a:cubicBezTo>
                <a:cubicBezTo>
                  <a:pt x="1565" y="3319"/>
                  <a:pt x="1151" y="3381"/>
                  <a:pt x="736" y="3434"/>
                </a:cubicBezTo>
                <a:cubicBezTo>
                  <a:pt x="659" y="3445"/>
                  <a:pt x="564" y="3467"/>
                  <a:pt x="465" y="3486"/>
                </a:cubicBezTo>
                <a:lnTo>
                  <a:pt x="465" y="3486"/>
                </a:lnTo>
                <a:cubicBezTo>
                  <a:pt x="496" y="3494"/>
                  <a:pt x="525" y="3501"/>
                  <a:pt x="550" y="3506"/>
                </a:cubicBezTo>
                <a:cubicBezTo>
                  <a:pt x="775" y="3553"/>
                  <a:pt x="980" y="3570"/>
                  <a:pt x="1190" y="3570"/>
                </a:cubicBezTo>
                <a:cubicBezTo>
                  <a:pt x="1347" y="3570"/>
                  <a:pt x="1506" y="3561"/>
                  <a:pt x="1679" y="3547"/>
                </a:cubicBezTo>
                <a:cubicBezTo>
                  <a:pt x="2788" y="3454"/>
                  <a:pt x="3896" y="3434"/>
                  <a:pt x="5026" y="3434"/>
                </a:cubicBezTo>
                <a:cubicBezTo>
                  <a:pt x="5083" y="3434"/>
                  <a:pt x="5140" y="3435"/>
                  <a:pt x="5197" y="3435"/>
                </a:cubicBezTo>
                <a:cubicBezTo>
                  <a:pt x="6067" y="3435"/>
                  <a:pt x="6969" y="3365"/>
                  <a:pt x="7834" y="3268"/>
                </a:cubicBezTo>
                <a:cubicBezTo>
                  <a:pt x="8041" y="3245"/>
                  <a:pt x="8245" y="3235"/>
                  <a:pt x="8446" y="3235"/>
                </a:cubicBezTo>
                <a:cubicBezTo>
                  <a:pt x="9142" y="3235"/>
                  <a:pt x="9813" y="3345"/>
                  <a:pt x="10528" y="3361"/>
                </a:cubicBezTo>
                <a:cubicBezTo>
                  <a:pt x="10620" y="3363"/>
                  <a:pt x="10713" y="3364"/>
                  <a:pt x="10805" y="3364"/>
                </a:cubicBezTo>
                <a:cubicBezTo>
                  <a:pt x="11050" y="3364"/>
                  <a:pt x="11295" y="3358"/>
                  <a:pt x="11536" y="3358"/>
                </a:cubicBezTo>
                <a:cubicBezTo>
                  <a:pt x="11622" y="3358"/>
                  <a:pt x="11707" y="3359"/>
                  <a:pt x="11792" y="3361"/>
                </a:cubicBezTo>
                <a:cubicBezTo>
                  <a:pt x="12275" y="3369"/>
                  <a:pt x="12728" y="3419"/>
                  <a:pt x="13192" y="3419"/>
                </a:cubicBezTo>
                <a:cubicBezTo>
                  <a:pt x="13335" y="3419"/>
                  <a:pt x="13479" y="3414"/>
                  <a:pt x="13626" y="3402"/>
                </a:cubicBezTo>
                <a:cubicBezTo>
                  <a:pt x="14879" y="3289"/>
                  <a:pt x="16133" y="3091"/>
                  <a:pt x="17398" y="3091"/>
                </a:cubicBezTo>
                <a:cubicBezTo>
                  <a:pt x="17895" y="3102"/>
                  <a:pt x="18392" y="3133"/>
                  <a:pt x="18890" y="3143"/>
                </a:cubicBezTo>
                <a:cubicBezTo>
                  <a:pt x="19312" y="3143"/>
                  <a:pt x="19718" y="3086"/>
                  <a:pt x="20132" y="3086"/>
                </a:cubicBezTo>
                <a:cubicBezTo>
                  <a:pt x="20276" y="3086"/>
                  <a:pt x="20421" y="3093"/>
                  <a:pt x="20568" y="3112"/>
                </a:cubicBezTo>
                <a:cubicBezTo>
                  <a:pt x="20993" y="3164"/>
                  <a:pt x="21428" y="3278"/>
                  <a:pt x="21853" y="3289"/>
                </a:cubicBezTo>
                <a:cubicBezTo>
                  <a:pt x="21861" y="3289"/>
                  <a:pt x="21870" y="3289"/>
                  <a:pt x="21880" y="3289"/>
                </a:cubicBezTo>
                <a:cubicBezTo>
                  <a:pt x="22001" y="3289"/>
                  <a:pt x="22245" y="3258"/>
                  <a:pt x="22451" y="3258"/>
                </a:cubicBezTo>
                <a:cubicBezTo>
                  <a:pt x="22608" y="3258"/>
                  <a:pt x="22743" y="3276"/>
                  <a:pt x="22786" y="3340"/>
                </a:cubicBezTo>
                <a:cubicBezTo>
                  <a:pt x="21894" y="3786"/>
                  <a:pt x="20713" y="3754"/>
                  <a:pt x="19708" y="3858"/>
                </a:cubicBezTo>
                <a:cubicBezTo>
                  <a:pt x="18827" y="3941"/>
                  <a:pt x="17957" y="3993"/>
                  <a:pt x="17076" y="4055"/>
                </a:cubicBezTo>
                <a:cubicBezTo>
                  <a:pt x="16742" y="4077"/>
                  <a:pt x="16410" y="4102"/>
                  <a:pt x="16079" y="4102"/>
                </a:cubicBezTo>
                <a:cubicBezTo>
                  <a:pt x="16031" y="4102"/>
                  <a:pt x="15983" y="4101"/>
                  <a:pt x="15935" y="4100"/>
                </a:cubicBezTo>
                <a:lnTo>
                  <a:pt x="15935" y="4100"/>
                </a:lnTo>
                <a:cubicBezTo>
                  <a:pt x="16270" y="4162"/>
                  <a:pt x="16596" y="4253"/>
                  <a:pt x="16921" y="4314"/>
                </a:cubicBezTo>
                <a:cubicBezTo>
                  <a:pt x="17490" y="4428"/>
                  <a:pt x="18091" y="4470"/>
                  <a:pt x="18672" y="4511"/>
                </a:cubicBezTo>
                <a:cubicBezTo>
                  <a:pt x="19029" y="4542"/>
                  <a:pt x="19384" y="4555"/>
                  <a:pt x="19738" y="4555"/>
                </a:cubicBezTo>
                <a:cubicBezTo>
                  <a:pt x="20462" y="4555"/>
                  <a:pt x="21181" y="4498"/>
                  <a:pt x="21904" y="4408"/>
                </a:cubicBezTo>
                <a:cubicBezTo>
                  <a:pt x="22822" y="4290"/>
                  <a:pt x="23759" y="4136"/>
                  <a:pt x="24696" y="4136"/>
                </a:cubicBezTo>
                <a:cubicBezTo>
                  <a:pt x="24753" y="4136"/>
                  <a:pt x="24810" y="4137"/>
                  <a:pt x="24868" y="4138"/>
                </a:cubicBezTo>
                <a:cubicBezTo>
                  <a:pt x="25303" y="4148"/>
                  <a:pt x="25728" y="4190"/>
                  <a:pt x="26163" y="4263"/>
                </a:cubicBezTo>
                <a:cubicBezTo>
                  <a:pt x="26557" y="4335"/>
                  <a:pt x="26951" y="4438"/>
                  <a:pt x="27354" y="4470"/>
                </a:cubicBezTo>
                <a:cubicBezTo>
                  <a:pt x="27576" y="4486"/>
                  <a:pt x="27800" y="4493"/>
                  <a:pt x="28026" y="4493"/>
                </a:cubicBezTo>
                <a:cubicBezTo>
                  <a:pt x="28498" y="4493"/>
                  <a:pt x="28975" y="4463"/>
                  <a:pt x="29438" y="4428"/>
                </a:cubicBezTo>
                <a:cubicBezTo>
                  <a:pt x="29966" y="4376"/>
                  <a:pt x="30525" y="4366"/>
                  <a:pt x="31043" y="4263"/>
                </a:cubicBezTo>
                <a:cubicBezTo>
                  <a:pt x="31416" y="4180"/>
                  <a:pt x="31893" y="4127"/>
                  <a:pt x="32224" y="3993"/>
                </a:cubicBezTo>
                <a:cubicBezTo>
                  <a:pt x="32753" y="3775"/>
                  <a:pt x="33064" y="3402"/>
                  <a:pt x="32970" y="2925"/>
                </a:cubicBezTo>
                <a:cubicBezTo>
                  <a:pt x="32919" y="2656"/>
                  <a:pt x="32867" y="2397"/>
                  <a:pt x="32836" y="2128"/>
                </a:cubicBezTo>
                <a:cubicBezTo>
                  <a:pt x="32805" y="1848"/>
                  <a:pt x="32712" y="1610"/>
                  <a:pt x="32618" y="1341"/>
                </a:cubicBezTo>
                <a:cubicBezTo>
                  <a:pt x="32505" y="1040"/>
                  <a:pt x="32277" y="781"/>
                  <a:pt x="32090" y="512"/>
                </a:cubicBezTo>
                <a:cubicBezTo>
                  <a:pt x="32017" y="418"/>
                  <a:pt x="31955" y="294"/>
                  <a:pt x="31851" y="222"/>
                </a:cubicBezTo>
                <a:cubicBezTo>
                  <a:pt x="31810" y="190"/>
                  <a:pt x="31779" y="180"/>
                  <a:pt x="31738" y="169"/>
                </a:cubicBezTo>
                <a:cubicBezTo>
                  <a:pt x="31694" y="158"/>
                  <a:pt x="31650" y="155"/>
                  <a:pt x="31606" y="155"/>
                </a:cubicBezTo>
                <a:cubicBezTo>
                  <a:pt x="31544" y="155"/>
                  <a:pt x="31483" y="161"/>
                  <a:pt x="31421" y="161"/>
                </a:cubicBezTo>
                <a:cubicBezTo>
                  <a:pt x="31402" y="161"/>
                  <a:pt x="31384" y="161"/>
                  <a:pt x="31365" y="159"/>
                </a:cubicBezTo>
                <a:cubicBezTo>
                  <a:pt x="31178" y="159"/>
                  <a:pt x="31147" y="107"/>
                  <a:pt x="31012" y="45"/>
                </a:cubicBezTo>
                <a:cubicBezTo>
                  <a:pt x="30939" y="13"/>
                  <a:pt x="30861" y="0"/>
                  <a:pt x="3078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 flipH="1">
            <a:off x="-967781" y="2452205"/>
            <a:ext cx="8769472" cy="3970177"/>
            <a:chOff x="1673353" y="2246981"/>
            <a:chExt cx="8707647" cy="3970177"/>
          </a:xfrm>
        </p:grpSpPr>
        <p:sp>
          <p:nvSpPr>
            <p:cNvPr id="367" name="Google Shape;367;p8"/>
            <p:cNvSpPr/>
            <p:nvPr/>
          </p:nvSpPr>
          <p:spPr>
            <a:xfrm rot="509953" flipH="1">
              <a:off x="2633175" y="2776312"/>
              <a:ext cx="7525148" cy="2631004"/>
            </a:xfrm>
            <a:custGeom>
              <a:avLst/>
              <a:gdLst/>
              <a:ahLst/>
              <a:cxnLst/>
              <a:rect l="l" t="t" r="r" b="b"/>
              <a:pathLst>
                <a:path w="64709" h="31807" extrusionOk="0">
                  <a:moveTo>
                    <a:pt x="11040" y="0"/>
                  </a:moveTo>
                  <a:cubicBezTo>
                    <a:pt x="10904" y="0"/>
                    <a:pt x="10767" y="8"/>
                    <a:pt x="10631" y="18"/>
                  </a:cubicBezTo>
                  <a:cubicBezTo>
                    <a:pt x="9595" y="80"/>
                    <a:pt x="8508" y="246"/>
                    <a:pt x="7481" y="391"/>
                  </a:cubicBezTo>
                  <a:cubicBezTo>
                    <a:pt x="6725" y="495"/>
                    <a:pt x="6042" y="868"/>
                    <a:pt x="5441" y="1344"/>
                  </a:cubicBezTo>
                  <a:cubicBezTo>
                    <a:pt x="4477" y="2121"/>
                    <a:pt x="3513" y="2929"/>
                    <a:pt x="2570" y="3737"/>
                  </a:cubicBezTo>
                  <a:cubicBezTo>
                    <a:pt x="1524" y="4628"/>
                    <a:pt x="882" y="5644"/>
                    <a:pt x="498" y="6970"/>
                  </a:cubicBezTo>
                  <a:cubicBezTo>
                    <a:pt x="0" y="8659"/>
                    <a:pt x="301" y="10421"/>
                    <a:pt x="488" y="12141"/>
                  </a:cubicBezTo>
                  <a:cubicBezTo>
                    <a:pt x="737" y="14545"/>
                    <a:pt x="902" y="16824"/>
                    <a:pt x="2063" y="18989"/>
                  </a:cubicBezTo>
                  <a:cubicBezTo>
                    <a:pt x="3544" y="21777"/>
                    <a:pt x="6104" y="23518"/>
                    <a:pt x="8911" y="24823"/>
                  </a:cubicBezTo>
                  <a:cubicBezTo>
                    <a:pt x="16537" y="28356"/>
                    <a:pt x="25054" y="29185"/>
                    <a:pt x="33281" y="30336"/>
                  </a:cubicBezTo>
                  <a:cubicBezTo>
                    <a:pt x="36639" y="30812"/>
                    <a:pt x="39975" y="31392"/>
                    <a:pt x="43353" y="31672"/>
                  </a:cubicBezTo>
                  <a:cubicBezTo>
                    <a:pt x="44465" y="31763"/>
                    <a:pt x="45566" y="31807"/>
                    <a:pt x="46662" y="31807"/>
                  </a:cubicBezTo>
                  <a:cubicBezTo>
                    <a:pt x="48936" y="31807"/>
                    <a:pt x="51190" y="31618"/>
                    <a:pt x="53476" y="31268"/>
                  </a:cubicBezTo>
                  <a:cubicBezTo>
                    <a:pt x="56896" y="30750"/>
                    <a:pt x="60304" y="30387"/>
                    <a:pt x="63558" y="29144"/>
                  </a:cubicBezTo>
                  <a:cubicBezTo>
                    <a:pt x="64708" y="28708"/>
                    <a:pt x="63216" y="28211"/>
                    <a:pt x="62708" y="27880"/>
                  </a:cubicBezTo>
                  <a:cubicBezTo>
                    <a:pt x="61692" y="27216"/>
                    <a:pt x="60522" y="26823"/>
                    <a:pt x="59486" y="26212"/>
                  </a:cubicBezTo>
                  <a:cubicBezTo>
                    <a:pt x="58853" y="25839"/>
                    <a:pt x="58305" y="25331"/>
                    <a:pt x="57683" y="24948"/>
                  </a:cubicBezTo>
                  <a:cubicBezTo>
                    <a:pt x="57041" y="24543"/>
                    <a:pt x="56398" y="24149"/>
                    <a:pt x="55859" y="23611"/>
                  </a:cubicBezTo>
                  <a:cubicBezTo>
                    <a:pt x="55372" y="23113"/>
                    <a:pt x="55010" y="22565"/>
                    <a:pt x="54430" y="22160"/>
                  </a:cubicBezTo>
                  <a:cubicBezTo>
                    <a:pt x="53994" y="21870"/>
                    <a:pt x="53507" y="21683"/>
                    <a:pt x="53062" y="21414"/>
                  </a:cubicBezTo>
                  <a:cubicBezTo>
                    <a:pt x="52523" y="21082"/>
                    <a:pt x="52150" y="20585"/>
                    <a:pt x="51891" y="20036"/>
                  </a:cubicBezTo>
                  <a:cubicBezTo>
                    <a:pt x="51736" y="19694"/>
                    <a:pt x="51642" y="19518"/>
                    <a:pt x="51290" y="19342"/>
                  </a:cubicBezTo>
                  <a:cubicBezTo>
                    <a:pt x="50804" y="19114"/>
                    <a:pt x="50261" y="18999"/>
                    <a:pt x="49716" y="18999"/>
                  </a:cubicBezTo>
                  <a:cubicBezTo>
                    <a:pt x="49692" y="18999"/>
                    <a:pt x="49667" y="19000"/>
                    <a:pt x="49643" y="19000"/>
                  </a:cubicBezTo>
                  <a:cubicBezTo>
                    <a:pt x="49527" y="19003"/>
                    <a:pt x="49426" y="19006"/>
                    <a:pt x="49333" y="19006"/>
                  </a:cubicBezTo>
                  <a:cubicBezTo>
                    <a:pt x="49053" y="19006"/>
                    <a:pt x="48853" y="18977"/>
                    <a:pt x="48565" y="18814"/>
                  </a:cubicBezTo>
                  <a:cubicBezTo>
                    <a:pt x="48347" y="18689"/>
                    <a:pt x="48202" y="18492"/>
                    <a:pt x="48005" y="18358"/>
                  </a:cubicBezTo>
                  <a:cubicBezTo>
                    <a:pt x="47695" y="18151"/>
                    <a:pt x="47249" y="18088"/>
                    <a:pt x="46938" y="17840"/>
                  </a:cubicBezTo>
                  <a:cubicBezTo>
                    <a:pt x="46762" y="17705"/>
                    <a:pt x="46658" y="17539"/>
                    <a:pt x="46440" y="17414"/>
                  </a:cubicBezTo>
                  <a:cubicBezTo>
                    <a:pt x="46150" y="17249"/>
                    <a:pt x="45850" y="17166"/>
                    <a:pt x="45581" y="16949"/>
                  </a:cubicBezTo>
                  <a:cubicBezTo>
                    <a:pt x="44710" y="16275"/>
                    <a:pt x="44057" y="15549"/>
                    <a:pt x="43405" y="14669"/>
                  </a:cubicBezTo>
                  <a:cubicBezTo>
                    <a:pt x="43239" y="14441"/>
                    <a:pt x="43198" y="14483"/>
                    <a:pt x="43166" y="14172"/>
                  </a:cubicBezTo>
                  <a:cubicBezTo>
                    <a:pt x="43146" y="13912"/>
                    <a:pt x="43228" y="13799"/>
                    <a:pt x="43063" y="13622"/>
                  </a:cubicBezTo>
                  <a:cubicBezTo>
                    <a:pt x="42907" y="13438"/>
                    <a:pt x="42605" y="13409"/>
                    <a:pt x="42324" y="13409"/>
                  </a:cubicBezTo>
                  <a:cubicBezTo>
                    <a:pt x="42194" y="13409"/>
                    <a:pt x="42069" y="13415"/>
                    <a:pt x="41964" y="13415"/>
                  </a:cubicBezTo>
                  <a:cubicBezTo>
                    <a:pt x="41944" y="13415"/>
                    <a:pt x="41925" y="13416"/>
                    <a:pt x="41905" y="13416"/>
                  </a:cubicBezTo>
                  <a:cubicBezTo>
                    <a:pt x="41440" y="13416"/>
                    <a:pt x="41118" y="13293"/>
                    <a:pt x="40711" y="13094"/>
                  </a:cubicBezTo>
                  <a:cubicBezTo>
                    <a:pt x="40359" y="12918"/>
                    <a:pt x="40027" y="12866"/>
                    <a:pt x="39654" y="12721"/>
                  </a:cubicBezTo>
                  <a:cubicBezTo>
                    <a:pt x="39115" y="12524"/>
                    <a:pt x="38690" y="12296"/>
                    <a:pt x="38151" y="12162"/>
                  </a:cubicBezTo>
                  <a:cubicBezTo>
                    <a:pt x="38025" y="12129"/>
                    <a:pt x="37912" y="12116"/>
                    <a:pt x="37807" y="12116"/>
                  </a:cubicBezTo>
                  <a:cubicBezTo>
                    <a:pt x="37477" y="12116"/>
                    <a:pt x="37217" y="12244"/>
                    <a:pt x="36857" y="12307"/>
                  </a:cubicBezTo>
                  <a:cubicBezTo>
                    <a:pt x="36771" y="12322"/>
                    <a:pt x="36675" y="12328"/>
                    <a:pt x="36577" y="12328"/>
                  </a:cubicBezTo>
                  <a:cubicBezTo>
                    <a:pt x="36414" y="12328"/>
                    <a:pt x="36246" y="12313"/>
                    <a:pt x="36111" y="12307"/>
                  </a:cubicBezTo>
                  <a:cubicBezTo>
                    <a:pt x="35872" y="12296"/>
                    <a:pt x="35675" y="12141"/>
                    <a:pt x="35457" y="12120"/>
                  </a:cubicBezTo>
                  <a:cubicBezTo>
                    <a:pt x="35445" y="12120"/>
                    <a:pt x="35432" y="12119"/>
                    <a:pt x="35420" y="12119"/>
                  </a:cubicBezTo>
                  <a:cubicBezTo>
                    <a:pt x="35089" y="12119"/>
                    <a:pt x="34822" y="12335"/>
                    <a:pt x="34514" y="12335"/>
                  </a:cubicBezTo>
                  <a:cubicBezTo>
                    <a:pt x="34454" y="12335"/>
                    <a:pt x="34392" y="12326"/>
                    <a:pt x="34328" y="12307"/>
                  </a:cubicBezTo>
                  <a:cubicBezTo>
                    <a:pt x="34007" y="12213"/>
                    <a:pt x="33758" y="11934"/>
                    <a:pt x="33468" y="11789"/>
                  </a:cubicBezTo>
                  <a:cubicBezTo>
                    <a:pt x="33199" y="11654"/>
                    <a:pt x="32878" y="11654"/>
                    <a:pt x="32608" y="11519"/>
                  </a:cubicBezTo>
                  <a:cubicBezTo>
                    <a:pt x="32173" y="11301"/>
                    <a:pt x="31738" y="11063"/>
                    <a:pt x="31365" y="10732"/>
                  </a:cubicBezTo>
                  <a:cubicBezTo>
                    <a:pt x="30442" y="9882"/>
                    <a:pt x="29883" y="8690"/>
                    <a:pt x="29044" y="7831"/>
                  </a:cubicBezTo>
                  <a:cubicBezTo>
                    <a:pt x="28941" y="7723"/>
                    <a:pt x="28898" y="7688"/>
                    <a:pt x="28867" y="7688"/>
                  </a:cubicBezTo>
                  <a:cubicBezTo>
                    <a:pt x="28820" y="7688"/>
                    <a:pt x="28798" y="7768"/>
                    <a:pt x="28630" y="7799"/>
                  </a:cubicBezTo>
                  <a:cubicBezTo>
                    <a:pt x="28432" y="7831"/>
                    <a:pt x="28225" y="7810"/>
                    <a:pt x="28039" y="7851"/>
                  </a:cubicBezTo>
                  <a:cubicBezTo>
                    <a:pt x="27852" y="7893"/>
                    <a:pt x="27769" y="7996"/>
                    <a:pt x="27562" y="8027"/>
                  </a:cubicBezTo>
                  <a:cubicBezTo>
                    <a:pt x="27483" y="8037"/>
                    <a:pt x="27400" y="8041"/>
                    <a:pt x="27316" y="8041"/>
                  </a:cubicBezTo>
                  <a:cubicBezTo>
                    <a:pt x="27148" y="8041"/>
                    <a:pt x="26975" y="8027"/>
                    <a:pt x="26816" y="8027"/>
                  </a:cubicBezTo>
                  <a:cubicBezTo>
                    <a:pt x="26626" y="8027"/>
                    <a:pt x="26453" y="8034"/>
                    <a:pt x="26290" y="8034"/>
                  </a:cubicBezTo>
                  <a:cubicBezTo>
                    <a:pt x="25920" y="8034"/>
                    <a:pt x="25598" y="7999"/>
                    <a:pt x="25231" y="7768"/>
                  </a:cubicBezTo>
                  <a:cubicBezTo>
                    <a:pt x="24568" y="7354"/>
                    <a:pt x="24195" y="6691"/>
                    <a:pt x="23542" y="6235"/>
                  </a:cubicBezTo>
                  <a:cubicBezTo>
                    <a:pt x="22558" y="5551"/>
                    <a:pt x="21356" y="5001"/>
                    <a:pt x="20258" y="4494"/>
                  </a:cubicBezTo>
                  <a:cubicBezTo>
                    <a:pt x="19242" y="4027"/>
                    <a:pt x="18227" y="3468"/>
                    <a:pt x="17283" y="2867"/>
                  </a:cubicBezTo>
                  <a:cubicBezTo>
                    <a:pt x="16620" y="2443"/>
                    <a:pt x="15989" y="2121"/>
                    <a:pt x="15284" y="1779"/>
                  </a:cubicBezTo>
                  <a:cubicBezTo>
                    <a:pt x="14838" y="1561"/>
                    <a:pt x="14444" y="1199"/>
                    <a:pt x="13978" y="1013"/>
                  </a:cubicBezTo>
                  <a:cubicBezTo>
                    <a:pt x="13869" y="968"/>
                    <a:pt x="13769" y="954"/>
                    <a:pt x="13673" y="954"/>
                  </a:cubicBezTo>
                  <a:cubicBezTo>
                    <a:pt x="13507" y="954"/>
                    <a:pt x="13352" y="995"/>
                    <a:pt x="13178" y="995"/>
                  </a:cubicBezTo>
                  <a:cubicBezTo>
                    <a:pt x="13126" y="995"/>
                    <a:pt x="13071" y="991"/>
                    <a:pt x="13014" y="981"/>
                  </a:cubicBezTo>
                  <a:cubicBezTo>
                    <a:pt x="12673" y="909"/>
                    <a:pt x="12434" y="587"/>
                    <a:pt x="12165" y="350"/>
                  </a:cubicBezTo>
                  <a:cubicBezTo>
                    <a:pt x="12082" y="277"/>
                    <a:pt x="11999" y="214"/>
                    <a:pt x="11906" y="173"/>
                  </a:cubicBezTo>
                  <a:cubicBezTo>
                    <a:pt x="11635" y="38"/>
                    <a:pt x="11340" y="0"/>
                    <a:pt x="1104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255608" flipH="1">
              <a:off x="1795647" y="3084222"/>
              <a:ext cx="8138423" cy="2629097"/>
            </a:xfrm>
            <a:custGeom>
              <a:avLst/>
              <a:gdLst/>
              <a:ahLst/>
              <a:cxnLst/>
              <a:rect l="l" t="t" r="r" b="b"/>
              <a:pathLst>
                <a:path w="76551" h="43251" extrusionOk="0">
                  <a:moveTo>
                    <a:pt x="5923" y="0"/>
                  </a:moveTo>
                  <a:cubicBezTo>
                    <a:pt x="5540" y="0"/>
                    <a:pt x="5246" y="261"/>
                    <a:pt x="5015" y="800"/>
                  </a:cubicBezTo>
                  <a:cubicBezTo>
                    <a:pt x="4476" y="2075"/>
                    <a:pt x="4092" y="3484"/>
                    <a:pt x="3678" y="4789"/>
                  </a:cubicBezTo>
                  <a:cubicBezTo>
                    <a:pt x="2683" y="7939"/>
                    <a:pt x="2124" y="11172"/>
                    <a:pt x="1564" y="14415"/>
                  </a:cubicBezTo>
                  <a:cubicBezTo>
                    <a:pt x="705" y="19388"/>
                    <a:pt x="0" y="24580"/>
                    <a:pt x="435" y="29636"/>
                  </a:cubicBezTo>
                  <a:cubicBezTo>
                    <a:pt x="611" y="31688"/>
                    <a:pt x="1046" y="34092"/>
                    <a:pt x="2280" y="35812"/>
                  </a:cubicBezTo>
                  <a:cubicBezTo>
                    <a:pt x="3719" y="37811"/>
                    <a:pt x="5978" y="38329"/>
                    <a:pt x="8237" y="38879"/>
                  </a:cubicBezTo>
                  <a:cubicBezTo>
                    <a:pt x="10206" y="39355"/>
                    <a:pt x="12164" y="39759"/>
                    <a:pt x="14112" y="40288"/>
                  </a:cubicBezTo>
                  <a:cubicBezTo>
                    <a:pt x="16931" y="41054"/>
                    <a:pt x="19728" y="41790"/>
                    <a:pt x="22629" y="42236"/>
                  </a:cubicBezTo>
                  <a:cubicBezTo>
                    <a:pt x="24815" y="42567"/>
                    <a:pt x="27043" y="42816"/>
                    <a:pt x="29261" y="42971"/>
                  </a:cubicBezTo>
                  <a:cubicBezTo>
                    <a:pt x="30799" y="43074"/>
                    <a:pt x="32340" y="43086"/>
                    <a:pt x="33881" y="43086"/>
                  </a:cubicBezTo>
                  <a:cubicBezTo>
                    <a:pt x="34347" y="43086"/>
                    <a:pt x="34813" y="43085"/>
                    <a:pt x="35278" y="43085"/>
                  </a:cubicBezTo>
                  <a:cubicBezTo>
                    <a:pt x="36209" y="43085"/>
                    <a:pt x="37139" y="43090"/>
                    <a:pt x="38068" y="43116"/>
                  </a:cubicBezTo>
                  <a:cubicBezTo>
                    <a:pt x="39575" y="43156"/>
                    <a:pt x="41076" y="43250"/>
                    <a:pt x="42581" y="43250"/>
                  </a:cubicBezTo>
                  <a:cubicBezTo>
                    <a:pt x="43041" y="43250"/>
                    <a:pt x="43502" y="43241"/>
                    <a:pt x="43963" y="43220"/>
                  </a:cubicBezTo>
                  <a:cubicBezTo>
                    <a:pt x="45673" y="43127"/>
                    <a:pt x="47393" y="42878"/>
                    <a:pt x="49092" y="42639"/>
                  </a:cubicBezTo>
                  <a:cubicBezTo>
                    <a:pt x="50585" y="42422"/>
                    <a:pt x="52045" y="42121"/>
                    <a:pt x="53548" y="41955"/>
                  </a:cubicBezTo>
                  <a:cubicBezTo>
                    <a:pt x="55289" y="41769"/>
                    <a:pt x="57071" y="41479"/>
                    <a:pt x="58821" y="41469"/>
                  </a:cubicBezTo>
                  <a:cubicBezTo>
                    <a:pt x="58865" y="41468"/>
                    <a:pt x="58908" y="41468"/>
                    <a:pt x="58951" y="41468"/>
                  </a:cubicBezTo>
                  <a:cubicBezTo>
                    <a:pt x="59863" y="41468"/>
                    <a:pt x="60768" y="41564"/>
                    <a:pt x="61672" y="41564"/>
                  </a:cubicBezTo>
                  <a:cubicBezTo>
                    <a:pt x="61751" y="41564"/>
                    <a:pt x="61830" y="41563"/>
                    <a:pt x="61909" y="41562"/>
                  </a:cubicBezTo>
                  <a:cubicBezTo>
                    <a:pt x="63039" y="41541"/>
                    <a:pt x="64147" y="41386"/>
                    <a:pt x="65266" y="41303"/>
                  </a:cubicBezTo>
                  <a:cubicBezTo>
                    <a:pt x="65486" y="41284"/>
                    <a:pt x="65690" y="41272"/>
                    <a:pt x="65888" y="41272"/>
                  </a:cubicBezTo>
                  <a:cubicBezTo>
                    <a:pt x="66241" y="41272"/>
                    <a:pt x="66577" y="41310"/>
                    <a:pt x="66956" y="41417"/>
                  </a:cubicBezTo>
                  <a:cubicBezTo>
                    <a:pt x="67203" y="41486"/>
                    <a:pt x="67422" y="41515"/>
                    <a:pt x="67631" y="41515"/>
                  </a:cubicBezTo>
                  <a:cubicBezTo>
                    <a:pt x="68045" y="41515"/>
                    <a:pt x="68422" y="41403"/>
                    <a:pt x="68904" y="41272"/>
                  </a:cubicBezTo>
                  <a:cubicBezTo>
                    <a:pt x="69422" y="41137"/>
                    <a:pt x="69929" y="41002"/>
                    <a:pt x="70447" y="40847"/>
                  </a:cubicBezTo>
                  <a:cubicBezTo>
                    <a:pt x="70671" y="40777"/>
                    <a:pt x="70867" y="40732"/>
                    <a:pt x="71058" y="40732"/>
                  </a:cubicBezTo>
                  <a:cubicBezTo>
                    <a:pt x="71264" y="40732"/>
                    <a:pt x="71464" y="40785"/>
                    <a:pt x="71690" y="40919"/>
                  </a:cubicBezTo>
                  <a:cubicBezTo>
                    <a:pt x="71888" y="41044"/>
                    <a:pt x="72022" y="41209"/>
                    <a:pt x="72261" y="41262"/>
                  </a:cubicBezTo>
                  <a:cubicBezTo>
                    <a:pt x="72334" y="41279"/>
                    <a:pt x="72411" y="41286"/>
                    <a:pt x="72490" y="41286"/>
                  </a:cubicBezTo>
                  <a:cubicBezTo>
                    <a:pt x="72995" y="41286"/>
                    <a:pt x="73602" y="40982"/>
                    <a:pt x="74032" y="40857"/>
                  </a:cubicBezTo>
                  <a:cubicBezTo>
                    <a:pt x="74674" y="40661"/>
                    <a:pt x="75431" y="40536"/>
                    <a:pt x="75876" y="40018"/>
                  </a:cubicBezTo>
                  <a:cubicBezTo>
                    <a:pt x="76519" y="39293"/>
                    <a:pt x="76550" y="38578"/>
                    <a:pt x="76249" y="37914"/>
                  </a:cubicBezTo>
                  <a:cubicBezTo>
                    <a:pt x="76053" y="37469"/>
                    <a:pt x="75721" y="37055"/>
                    <a:pt x="75317" y="36671"/>
                  </a:cubicBezTo>
                  <a:cubicBezTo>
                    <a:pt x="75172" y="36526"/>
                    <a:pt x="75100" y="36422"/>
                    <a:pt x="74902" y="36381"/>
                  </a:cubicBezTo>
                  <a:cubicBezTo>
                    <a:pt x="74887" y="36379"/>
                    <a:pt x="74871" y="36378"/>
                    <a:pt x="74855" y="36378"/>
                  </a:cubicBezTo>
                  <a:cubicBezTo>
                    <a:pt x="74785" y="36378"/>
                    <a:pt x="74716" y="36398"/>
                    <a:pt x="74647" y="36398"/>
                  </a:cubicBezTo>
                  <a:cubicBezTo>
                    <a:pt x="74602" y="36398"/>
                    <a:pt x="74556" y="36389"/>
                    <a:pt x="74509" y="36360"/>
                  </a:cubicBezTo>
                  <a:cubicBezTo>
                    <a:pt x="74281" y="36226"/>
                    <a:pt x="74343" y="35925"/>
                    <a:pt x="74167" y="35729"/>
                  </a:cubicBezTo>
                  <a:cubicBezTo>
                    <a:pt x="73742" y="35231"/>
                    <a:pt x="73525" y="34578"/>
                    <a:pt x="73120" y="34050"/>
                  </a:cubicBezTo>
                  <a:cubicBezTo>
                    <a:pt x="72779" y="33604"/>
                    <a:pt x="72489" y="33065"/>
                    <a:pt x="72074" y="32662"/>
                  </a:cubicBezTo>
                  <a:cubicBezTo>
                    <a:pt x="71784" y="32372"/>
                    <a:pt x="71556" y="32112"/>
                    <a:pt x="71142" y="32061"/>
                  </a:cubicBezTo>
                  <a:cubicBezTo>
                    <a:pt x="70696" y="32019"/>
                    <a:pt x="70509" y="31916"/>
                    <a:pt x="70126" y="31646"/>
                  </a:cubicBezTo>
                  <a:cubicBezTo>
                    <a:pt x="69691" y="31356"/>
                    <a:pt x="69183" y="31211"/>
                    <a:pt x="68758" y="30921"/>
                  </a:cubicBezTo>
                  <a:cubicBezTo>
                    <a:pt x="68665" y="30859"/>
                    <a:pt x="68572" y="30734"/>
                    <a:pt x="68489" y="30672"/>
                  </a:cubicBezTo>
                  <a:cubicBezTo>
                    <a:pt x="68416" y="30610"/>
                    <a:pt x="68323" y="30569"/>
                    <a:pt x="68240" y="30496"/>
                  </a:cubicBezTo>
                  <a:cubicBezTo>
                    <a:pt x="68116" y="30392"/>
                    <a:pt x="67919" y="30258"/>
                    <a:pt x="67826" y="30133"/>
                  </a:cubicBezTo>
                  <a:cubicBezTo>
                    <a:pt x="67536" y="29750"/>
                    <a:pt x="67412" y="29252"/>
                    <a:pt x="67059" y="28890"/>
                  </a:cubicBezTo>
                  <a:cubicBezTo>
                    <a:pt x="66748" y="28568"/>
                    <a:pt x="66375" y="28372"/>
                    <a:pt x="66002" y="28133"/>
                  </a:cubicBezTo>
                  <a:cubicBezTo>
                    <a:pt x="65754" y="27967"/>
                    <a:pt x="65546" y="27594"/>
                    <a:pt x="65277" y="27491"/>
                  </a:cubicBezTo>
                  <a:cubicBezTo>
                    <a:pt x="65186" y="27452"/>
                    <a:pt x="65078" y="27440"/>
                    <a:pt x="64965" y="27440"/>
                  </a:cubicBezTo>
                  <a:cubicBezTo>
                    <a:pt x="64757" y="27440"/>
                    <a:pt x="64530" y="27482"/>
                    <a:pt x="64350" y="27482"/>
                  </a:cubicBezTo>
                  <a:cubicBezTo>
                    <a:pt x="64337" y="27482"/>
                    <a:pt x="64325" y="27481"/>
                    <a:pt x="64313" y="27481"/>
                  </a:cubicBezTo>
                  <a:cubicBezTo>
                    <a:pt x="63754" y="27449"/>
                    <a:pt x="63484" y="27046"/>
                    <a:pt x="63007" y="26859"/>
                  </a:cubicBezTo>
                  <a:cubicBezTo>
                    <a:pt x="62738" y="26756"/>
                    <a:pt x="62303" y="26579"/>
                    <a:pt x="62044" y="26528"/>
                  </a:cubicBezTo>
                  <a:cubicBezTo>
                    <a:pt x="61981" y="26513"/>
                    <a:pt x="61928" y="26506"/>
                    <a:pt x="61879" y="26506"/>
                  </a:cubicBezTo>
                  <a:cubicBezTo>
                    <a:pt x="61689" y="26506"/>
                    <a:pt x="61588" y="26611"/>
                    <a:pt x="61381" y="26735"/>
                  </a:cubicBezTo>
                  <a:cubicBezTo>
                    <a:pt x="61063" y="26918"/>
                    <a:pt x="60714" y="27070"/>
                    <a:pt x="60348" y="27070"/>
                  </a:cubicBezTo>
                  <a:cubicBezTo>
                    <a:pt x="60238" y="27070"/>
                    <a:pt x="60126" y="27056"/>
                    <a:pt x="60013" y="27025"/>
                  </a:cubicBezTo>
                  <a:cubicBezTo>
                    <a:pt x="59640" y="26916"/>
                    <a:pt x="59322" y="26650"/>
                    <a:pt x="58927" y="26650"/>
                  </a:cubicBezTo>
                  <a:cubicBezTo>
                    <a:pt x="58906" y="26650"/>
                    <a:pt x="58885" y="26650"/>
                    <a:pt x="58863" y="26652"/>
                  </a:cubicBezTo>
                  <a:cubicBezTo>
                    <a:pt x="58676" y="26673"/>
                    <a:pt x="58501" y="26766"/>
                    <a:pt x="58293" y="26776"/>
                  </a:cubicBezTo>
                  <a:cubicBezTo>
                    <a:pt x="58165" y="26776"/>
                    <a:pt x="58025" y="26754"/>
                    <a:pt x="57890" y="26754"/>
                  </a:cubicBezTo>
                  <a:cubicBezTo>
                    <a:pt x="57841" y="26754"/>
                    <a:pt x="57792" y="26757"/>
                    <a:pt x="57744" y="26766"/>
                  </a:cubicBezTo>
                  <a:cubicBezTo>
                    <a:pt x="57512" y="26807"/>
                    <a:pt x="57415" y="26870"/>
                    <a:pt x="57280" y="26870"/>
                  </a:cubicBezTo>
                  <a:cubicBezTo>
                    <a:pt x="57211" y="26870"/>
                    <a:pt x="57132" y="26853"/>
                    <a:pt x="57019" y="26807"/>
                  </a:cubicBezTo>
                  <a:cubicBezTo>
                    <a:pt x="56749" y="26693"/>
                    <a:pt x="56656" y="26620"/>
                    <a:pt x="56521" y="26351"/>
                  </a:cubicBezTo>
                  <a:cubicBezTo>
                    <a:pt x="56408" y="26134"/>
                    <a:pt x="56355" y="25885"/>
                    <a:pt x="56252" y="25657"/>
                  </a:cubicBezTo>
                  <a:cubicBezTo>
                    <a:pt x="56221" y="25574"/>
                    <a:pt x="56159" y="25429"/>
                    <a:pt x="56086" y="25367"/>
                  </a:cubicBezTo>
                  <a:cubicBezTo>
                    <a:pt x="55869" y="25170"/>
                    <a:pt x="55589" y="25294"/>
                    <a:pt x="55361" y="25139"/>
                  </a:cubicBezTo>
                  <a:cubicBezTo>
                    <a:pt x="55195" y="25025"/>
                    <a:pt x="55216" y="24880"/>
                    <a:pt x="55102" y="24714"/>
                  </a:cubicBezTo>
                  <a:cubicBezTo>
                    <a:pt x="54978" y="24518"/>
                    <a:pt x="54781" y="24362"/>
                    <a:pt x="54573" y="24248"/>
                  </a:cubicBezTo>
                  <a:cubicBezTo>
                    <a:pt x="54159" y="24020"/>
                    <a:pt x="53714" y="24020"/>
                    <a:pt x="53413" y="23606"/>
                  </a:cubicBezTo>
                  <a:cubicBezTo>
                    <a:pt x="53143" y="23233"/>
                    <a:pt x="53081" y="22922"/>
                    <a:pt x="52719" y="22611"/>
                  </a:cubicBezTo>
                  <a:cubicBezTo>
                    <a:pt x="52522" y="22445"/>
                    <a:pt x="52335" y="22259"/>
                    <a:pt x="52201" y="22031"/>
                  </a:cubicBezTo>
                  <a:cubicBezTo>
                    <a:pt x="51973" y="21647"/>
                    <a:pt x="51890" y="21274"/>
                    <a:pt x="51610" y="20912"/>
                  </a:cubicBezTo>
                  <a:cubicBezTo>
                    <a:pt x="51268" y="20466"/>
                    <a:pt x="50854" y="20207"/>
                    <a:pt x="50367" y="19938"/>
                  </a:cubicBezTo>
                  <a:cubicBezTo>
                    <a:pt x="49839" y="19648"/>
                    <a:pt x="49258" y="19513"/>
                    <a:pt x="48709" y="19275"/>
                  </a:cubicBezTo>
                  <a:cubicBezTo>
                    <a:pt x="48253" y="19077"/>
                    <a:pt x="47880" y="18787"/>
                    <a:pt x="47455" y="18539"/>
                  </a:cubicBezTo>
                  <a:cubicBezTo>
                    <a:pt x="47092" y="18321"/>
                    <a:pt x="46761" y="18135"/>
                    <a:pt x="46316" y="18114"/>
                  </a:cubicBezTo>
                  <a:cubicBezTo>
                    <a:pt x="46298" y="18113"/>
                    <a:pt x="46280" y="18113"/>
                    <a:pt x="46263" y="18113"/>
                  </a:cubicBezTo>
                  <a:cubicBezTo>
                    <a:pt x="46086" y="18113"/>
                    <a:pt x="45906" y="18144"/>
                    <a:pt x="45731" y="18144"/>
                  </a:cubicBezTo>
                  <a:cubicBezTo>
                    <a:pt x="45645" y="18144"/>
                    <a:pt x="45559" y="18136"/>
                    <a:pt x="45476" y="18114"/>
                  </a:cubicBezTo>
                  <a:cubicBezTo>
                    <a:pt x="45114" y="18011"/>
                    <a:pt x="44886" y="17668"/>
                    <a:pt x="44637" y="17420"/>
                  </a:cubicBezTo>
                  <a:cubicBezTo>
                    <a:pt x="44046" y="16839"/>
                    <a:pt x="43435" y="16881"/>
                    <a:pt x="42720" y="16601"/>
                  </a:cubicBezTo>
                  <a:cubicBezTo>
                    <a:pt x="41870" y="16280"/>
                    <a:pt x="41228" y="15575"/>
                    <a:pt x="40430" y="15192"/>
                  </a:cubicBezTo>
                  <a:cubicBezTo>
                    <a:pt x="39643" y="14808"/>
                    <a:pt x="39083" y="14332"/>
                    <a:pt x="38420" y="13783"/>
                  </a:cubicBezTo>
                  <a:cubicBezTo>
                    <a:pt x="37829" y="13306"/>
                    <a:pt x="37311" y="12726"/>
                    <a:pt x="36700" y="12301"/>
                  </a:cubicBezTo>
                  <a:cubicBezTo>
                    <a:pt x="36068" y="11866"/>
                    <a:pt x="35478" y="11451"/>
                    <a:pt x="34877" y="10985"/>
                  </a:cubicBezTo>
                  <a:cubicBezTo>
                    <a:pt x="34223" y="10477"/>
                    <a:pt x="33840" y="9711"/>
                    <a:pt x="33198" y="9183"/>
                  </a:cubicBezTo>
                  <a:cubicBezTo>
                    <a:pt x="33021" y="9038"/>
                    <a:pt x="32773" y="8944"/>
                    <a:pt x="32628" y="8778"/>
                  </a:cubicBezTo>
                  <a:cubicBezTo>
                    <a:pt x="32514" y="8644"/>
                    <a:pt x="32535" y="8540"/>
                    <a:pt x="32369" y="8488"/>
                  </a:cubicBezTo>
                  <a:cubicBezTo>
                    <a:pt x="32315" y="8470"/>
                    <a:pt x="32259" y="8462"/>
                    <a:pt x="32203" y="8462"/>
                  </a:cubicBezTo>
                  <a:cubicBezTo>
                    <a:pt x="32002" y="8462"/>
                    <a:pt x="31797" y="8560"/>
                    <a:pt x="31644" y="8633"/>
                  </a:cubicBezTo>
                  <a:cubicBezTo>
                    <a:pt x="31229" y="8817"/>
                    <a:pt x="30887" y="8928"/>
                    <a:pt x="30460" y="8928"/>
                  </a:cubicBezTo>
                  <a:cubicBezTo>
                    <a:pt x="30407" y="8928"/>
                    <a:pt x="30353" y="8927"/>
                    <a:pt x="30297" y="8923"/>
                  </a:cubicBezTo>
                  <a:cubicBezTo>
                    <a:pt x="30090" y="8902"/>
                    <a:pt x="29955" y="8840"/>
                    <a:pt x="29758" y="8810"/>
                  </a:cubicBezTo>
                  <a:cubicBezTo>
                    <a:pt x="29709" y="8801"/>
                    <a:pt x="29663" y="8797"/>
                    <a:pt x="29618" y="8797"/>
                  </a:cubicBezTo>
                  <a:cubicBezTo>
                    <a:pt x="29349" y="8797"/>
                    <a:pt x="29142" y="8934"/>
                    <a:pt x="28867" y="8934"/>
                  </a:cubicBezTo>
                  <a:cubicBezTo>
                    <a:pt x="28421" y="8923"/>
                    <a:pt x="28338" y="8312"/>
                    <a:pt x="28017" y="8043"/>
                  </a:cubicBezTo>
                  <a:cubicBezTo>
                    <a:pt x="27769" y="7815"/>
                    <a:pt x="27488" y="7804"/>
                    <a:pt x="27198" y="7670"/>
                  </a:cubicBezTo>
                  <a:cubicBezTo>
                    <a:pt x="26908" y="7545"/>
                    <a:pt x="26722" y="7327"/>
                    <a:pt x="26515" y="7110"/>
                  </a:cubicBezTo>
                  <a:cubicBezTo>
                    <a:pt x="26100" y="6706"/>
                    <a:pt x="25789" y="6074"/>
                    <a:pt x="25250" y="5835"/>
                  </a:cubicBezTo>
                  <a:cubicBezTo>
                    <a:pt x="25002" y="5722"/>
                    <a:pt x="24753" y="5701"/>
                    <a:pt x="24515" y="5577"/>
                  </a:cubicBezTo>
                  <a:cubicBezTo>
                    <a:pt x="24184" y="5400"/>
                    <a:pt x="24080" y="5172"/>
                    <a:pt x="23862" y="4903"/>
                  </a:cubicBezTo>
                  <a:cubicBezTo>
                    <a:pt x="23406" y="4364"/>
                    <a:pt x="22660" y="4178"/>
                    <a:pt x="22183" y="3629"/>
                  </a:cubicBezTo>
                  <a:cubicBezTo>
                    <a:pt x="21417" y="2738"/>
                    <a:pt x="20640" y="1877"/>
                    <a:pt x="19780" y="1069"/>
                  </a:cubicBezTo>
                  <a:cubicBezTo>
                    <a:pt x="19562" y="862"/>
                    <a:pt x="19293" y="738"/>
                    <a:pt x="19065" y="541"/>
                  </a:cubicBezTo>
                  <a:cubicBezTo>
                    <a:pt x="18992" y="489"/>
                    <a:pt x="18816" y="251"/>
                    <a:pt x="18702" y="251"/>
                  </a:cubicBezTo>
                  <a:cubicBezTo>
                    <a:pt x="18350" y="251"/>
                    <a:pt x="17977" y="935"/>
                    <a:pt x="17760" y="1142"/>
                  </a:cubicBezTo>
                  <a:cubicBezTo>
                    <a:pt x="17532" y="1380"/>
                    <a:pt x="17283" y="1504"/>
                    <a:pt x="17023" y="1702"/>
                  </a:cubicBezTo>
                  <a:cubicBezTo>
                    <a:pt x="16775" y="1877"/>
                    <a:pt x="16609" y="2085"/>
                    <a:pt x="16340" y="2230"/>
                  </a:cubicBezTo>
                  <a:cubicBezTo>
                    <a:pt x="15667" y="2572"/>
                    <a:pt x="14879" y="3017"/>
                    <a:pt x="14154" y="3183"/>
                  </a:cubicBezTo>
                  <a:cubicBezTo>
                    <a:pt x="13501" y="3328"/>
                    <a:pt x="12869" y="3390"/>
                    <a:pt x="12247" y="3618"/>
                  </a:cubicBezTo>
                  <a:cubicBezTo>
                    <a:pt x="12056" y="3685"/>
                    <a:pt x="11733" y="3887"/>
                    <a:pt x="11507" y="3887"/>
                  </a:cubicBezTo>
                  <a:cubicBezTo>
                    <a:pt x="11415" y="3887"/>
                    <a:pt x="11339" y="3853"/>
                    <a:pt x="11294" y="3763"/>
                  </a:cubicBezTo>
                  <a:cubicBezTo>
                    <a:pt x="11221" y="3618"/>
                    <a:pt x="11294" y="3514"/>
                    <a:pt x="11180" y="3339"/>
                  </a:cubicBezTo>
                  <a:cubicBezTo>
                    <a:pt x="11076" y="3194"/>
                    <a:pt x="10889" y="3049"/>
                    <a:pt x="10755" y="2955"/>
                  </a:cubicBezTo>
                  <a:cubicBezTo>
                    <a:pt x="10299" y="2634"/>
                    <a:pt x="9729" y="2561"/>
                    <a:pt x="9252" y="2271"/>
                  </a:cubicBezTo>
                  <a:cubicBezTo>
                    <a:pt x="8331" y="1722"/>
                    <a:pt x="7647" y="862"/>
                    <a:pt x="6735" y="292"/>
                  </a:cubicBezTo>
                  <a:cubicBezTo>
                    <a:pt x="6427" y="99"/>
                    <a:pt x="6158" y="0"/>
                    <a:pt x="59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flipH="1">
              <a:off x="2171612" y="2251902"/>
              <a:ext cx="7581988" cy="3389619"/>
            </a:xfrm>
            <a:custGeom>
              <a:avLst/>
              <a:gdLst/>
              <a:ahLst/>
              <a:cxnLst/>
              <a:rect l="l" t="t" r="r" b="b"/>
              <a:pathLst>
                <a:path w="73805" h="36932" extrusionOk="0">
                  <a:moveTo>
                    <a:pt x="22515" y="11759"/>
                  </a:moveTo>
                  <a:cubicBezTo>
                    <a:pt x="22526" y="11769"/>
                    <a:pt x="22547" y="11769"/>
                    <a:pt x="22557" y="11769"/>
                  </a:cubicBezTo>
                  <a:lnTo>
                    <a:pt x="22536" y="11790"/>
                  </a:lnTo>
                  <a:cubicBezTo>
                    <a:pt x="22526" y="11780"/>
                    <a:pt x="22526" y="11769"/>
                    <a:pt x="22515" y="11759"/>
                  </a:cubicBezTo>
                  <a:close/>
                  <a:moveTo>
                    <a:pt x="22609" y="11780"/>
                  </a:moveTo>
                  <a:cubicBezTo>
                    <a:pt x="22565" y="11807"/>
                    <a:pt x="22566" y="11814"/>
                    <a:pt x="22583" y="11814"/>
                  </a:cubicBezTo>
                  <a:cubicBezTo>
                    <a:pt x="22607" y="11814"/>
                    <a:pt x="22659" y="11801"/>
                    <a:pt x="22671" y="11801"/>
                  </a:cubicBezTo>
                  <a:cubicBezTo>
                    <a:pt x="22671" y="11801"/>
                    <a:pt x="22630" y="11831"/>
                    <a:pt x="22630" y="11842"/>
                  </a:cubicBezTo>
                  <a:cubicBezTo>
                    <a:pt x="22639" y="11844"/>
                    <a:pt x="22649" y="11846"/>
                    <a:pt x="22660" y="11846"/>
                  </a:cubicBezTo>
                  <a:cubicBezTo>
                    <a:pt x="22698" y="11846"/>
                    <a:pt x="22745" y="11831"/>
                    <a:pt x="22785" y="11790"/>
                  </a:cubicBezTo>
                  <a:lnTo>
                    <a:pt x="22785" y="11790"/>
                  </a:lnTo>
                  <a:cubicBezTo>
                    <a:pt x="22816" y="11847"/>
                    <a:pt x="22785" y="11860"/>
                    <a:pt x="22741" y="11860"/>
                  </a:cubicBezTo>
                  <a:cubicBezTo>
                    <a:pt x="22707" y="11860"/>
                    <a:pt x="22666" y="11853"/>
                    <a:pt x="22639" y="11853"/>
                  </a:cubicBezTo>
                  <a:cubicBezTo>
                    <a:pt x="22617" y="11853"/>
                    <a:pt x="22604" y="11857"/>
                    <a:pt x="22609" y="11873"/>
                  </a:cubicBezTo>
                  <a:lnTo>
                    <a:pt x="22598" y="11873"/>
                  </a:lnTo>
                  <a:cubicBezTo>
                    <a:pt x="22577" y="11852"/>
                    <a:pt x="22557" y="11821"/>
                    <a:pt x="22536" y="11801"/>
                  </a:cubicBezTo>
                  <a:cubicBezTo>
                    <a:pt x="22557" y="11801"/>
                    <a:pt x="22598" y="11780"/>
                    <a:pt x="22609" y="11780"/>
                  </a:cubicBezTo>
                  <a:close/>
                  <a:moveTo>
                    <a:pt x="24806" y="14277"/>
                  </a:moveTo>
                  <a:cubicBezTo>
                    <a:pt x="24806" y="14277"/>
                    <a:pt x="24806" y="14277"/>
                    <a:pt x="24806" y="14277"/>
                  </a:cubicBezTo>
                  <a:cubicBezTo>
                    <a:pt x="24806" y="14277"/>
                    <a:pt x="24806" y="14277"/>
                    <a:pt x="24806" y="14277"/>
                  </a:cubicBezTo>
                  <a:close/>
                  <a:moveTo>
                    <a:pt x="26473" y="16390"/>
                  </a:moveTo>
                  <a:lnTo>
                    <a:pt x="26473" y="16390"/>
                  </a:lnTo>
                  <a:cubicBezTo>
                    <a:pt x="26505" y="16401"/>
                    <a:pt x="26526" y="16411"/>
                    <a:pt x="26526" y="16432"/>
                  </a:cubicBezTo>
                  <a:cubicBezTo>
                    <a:pt x="26534" y="16424"/>
                    <a:pt x="26541" y="16420"/>
                    <a:pt x="26549" y="16420"/>
                  </a:cubicBezTo>
                  <a:cubicBezTo>
                    <a:pt x="26579" y="16420"/>
                    <a:pt x="26606" y="16477"/>
                    <a:pt x="26639" y="16494"/>
                  </a:cubicBezTo>
                  <a:lnTo>
                    <a:pt x="26598" y="16494"/>
                  </a:lnTo>
                  <a:cubicBezTo>
                    <a:pt x="26556" y="16463"/>
                    <a:pt x="26515" y="16432"/>
                    <a:pt x="26473" y="16390"/>
                  </a:cubicBezTo>
                  <a:close/>
                  <a:moveTo>
                    <a:pt x="42586" y="23353"/>
                  </a:moveTo>
                  <a:cubicBezTo>
                    <a:pt x="42586" y="23353"/>
                    <a:pt x="42586" y="23353"/>
                    <a:pt x="42586" y="23353"/>
                  </a:cubicBezTo>
                  <a:cubicBezTo>
                    <a:pt x="42586" y="23353"/>
                    <a:pt x="42586" y="23353"/>
                    <a:pt x="42586" y="23353"/>
                  </a:cubicBezTo>
                  <a:close/>
                  <a:moveTo>
                    <a:pt x="48119" y="25032"/>
                  </a:moveTo>
                  <a:cubicBezTo>
                    <a:pt x="48119" y="25032"/>
                    <a:pt x="48119" y="25032"/>
                    <a:pt x="48119" y="25032"/>
                  </a:cubicBezTo>
                  <a:cubicBezTo>
                    <a:pt x="48119" y="25032"/>
                    <a:pt x="48119" y="25032"/>
                    <a:pt x="48119" y="25032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58801" y="25478"/>
                  </a:moveTo>
                  <a:cubicBezTo>
                    <a:pt x="58801" y="25478"/>
                    <a:pt x="58801" y="25478"/>
                    <a:pt x="58801" y="25478"/>
                  </a:cubicBezTo>
                  <a:cubicBezTo>
                    <a:pt x="58801" y="25478"/>
                    <a:pt x="58801" y="25478"/>
                    <a:pt x="58801" y="25478"/>
                  </a:cubicBezTo>
                  <a:close/>
                  <a:moveTo>
                    <a:pt x="65526" y="27405"/>
                  </a:moveTo>
                  <a:lnTo>
                    <a:pt x="65526" y="27415"/>
                  </a:lnTo>
                  <a:lnTo>
                    <a:pt x="65515" y="27415"/>
                  </a:lnTo>
                  <a:lnTo>
                    <a:pt x="65526" y="27405"/>
                  </a:lnTo>
                  <a:close/>
                  <a:moveTo>
                    <a:pt x="65588" y="27426"/>
                  </a:moveTo>
                  <a:cubicBezTo>
                    <a:pt x="65588" y="27426"/>
                    <a:pt x="65588" y="27436"/>
                    <a:pt x="65577" y="27446"/>
                  </a:cubicBezTo>
                  <a:cubicBezTo>
                    <a:pt x="65567" y="27446"/>
                    <a:pt x="65567" y="27436"/>
                    <a:pt x="65557" y="27436"/>
                  </a:cubicBezTo>
                  <a:cubicBezTo>
                    <a:pt x="65577" y="27436"/>
                    <a:pt x="65588" y="27426"/>
                    <a:pt x="65588" y="27426"/>
                  </a:cubicBezTo>
                  <a:close/>
                  <a:moveTo>
                    <a:pt x="65713" y="27415"/>
                  </a:moveTo>
                  <a:cubicBezTo>
                    <a:pt x="65743" y="27488"/>
                    <a:pt x="65692" y="27488"/>
                    <a:pt x="65640" y="27488"/>
                  </a:cubicBezTo>
                  <a:cubicBezTo>
                    <a:pt x="65630" y="27477"/>
                    <a:pt x="65619" y="27477"/>
                    <a:pt x="65619" y="27467"/>
                  </a:cubicBezTo>
                  <a:cubicBezTo>
                    <a:pt x="65650" y="27467"/>
                    <a:pt x="65681" y="27446"/>
                    <a:pt x="65713" y="27415"/>
                  </a:cubicBezTo>
                  <a:close/>
                  <a:moveTo>
                    <a:pt x="3622" y="1"/>
                  </a:moveTo>
                  <a:cubicBezTo>
                    <a:pt x="2912" y="1"/>
                    <a:pt x="2701" y="1164"/>
                    <a:pt x="2414" y="1688"/>
                  </a:cubicBezTo>
                  <a:cubicBezTo>
                    <a:pt x="1948" y="2506"/>
                    <a:pt x="1472" y="3325"/>
                    <a:pt x="1171" y="4216"/>
                  </a:cubicBezTo>
                  <a:cubicBezTo>
                    <a:pt x="643" y="5750"/>
                    <a:pt x="539" y="7449"/>
                    <a:pt x="373" y="9045"/>
                  </a:cubicBezTo>
                  <a:cubicBezTo>
                    <a:pt x="187" y="10837"/>
                    <a:pt x="10" y="12588"/>
                    <a:pt x="21" y="14391"/>
                  </a:cubicBezTo>
                  <a:cubicBezTo>
                    <a:pt x="31" y="16049"/>
                    <a:pt x="0" y="17696"/>
                    <a:pt x="62" y="19344"/>
                  </a:cubicBezTo>
                  <a:cubicBezTo>
                    <a:pt x="166" y="22400"/>
                    <a:pt x="31" y="25508"/>
                    <a:pt x="508" y="28545"/>
                  </a:cubicBezTo>
                  <a:cubicBezTo>
                    <a:pt x="767" y="30244"/>
                    <a:pt x="1150" y="32202"/>
                    <a:pt x="2238" y="33590"/>
                  </a:cubicBezTo>
                  <a:cubicBezTo>
                    <a:pt x="3160" y="34772"/>
                    <a:pt x="4331" y="35777"/>
                    <a:pt x="5761" y="36284"/>
                  </a:cubicBezTo>
                  <a:cubicBezTo>
                    <a:pt x="6445" y="36440"/>
                    <a:pt x="7139" y="36585"/>
                    <a:pt x="7823" y="36740"/>
                  </a:cubicBezTo>
                  <a:cubicBezTo>
                    <a:pt x="8559" y="36802"/>
                    <a:pt x="9305" y="36865"/>
                    <a:pt x="10040" y="36927"/>
                  </a:cubicBezTo>
                  <a:cubicBezTo>
                    <a:pt x="10184" y="36930"/>
                    <a:pt x="10327" y="36932"/>
                    <a:pt x="10471" y="36932"/>
                  </a:cubicBezTo>
                  <a:cubicBezTo>
                    <a:pt x="12046" y="36932"/>
                    <a:pt x="13612" y="36732"/>
                    <a:pt x="15169" y="36523"/>
                  </a:cubicBezTo>
                  <a:cubicBezTo>
                    <a:pt x="17988" y="36129"/>
                    <a:pt x="20775" y="35476"/>
                    <a:pt x="23583" y="35000"/>
                  </a:cubicBezTo>
                  <a:cubicBezTo>
                    <a:pt x="25904" y="34617"/>
                    <a:pt x="28214" y="34368"/>
                    <a:pt x="30567" y="34306"/>
                  </a:cubicBezTo>
                  <a:cubicBezTo>
                    <a:pt x="31120" y="34292"/>
                    <a:pt x="31673" y="34286"/>
                    <a:pt x="32225" y="34286"/>
                  </a:cubicBezTo>
                  <a:cubicBezTo>
                    <a:pt x="36652" y="34286"/>
                    <a:pt x="41067" y="34680"/>
                    <a:pt x="45497" y="34689"/>
                  </a:cubicBezTo>
                  <a:cubicBezTo>
                    <a:pt x="45540" y="34689"/>
                    <a:pt x="45584" y="34689"/>
                    <a:pt x="45627" y="34689"/>
                  </a:cubicBezTo>
                  <a:cubicBezTo>
                    <a:pt x="50319" y="34689"/>
                    <a:pt x="54980" y="34113"/>
                    <a:pt x="59620" y="33445"/>
                  </a:cubicBezTo>
                  <a:cubicBezTo>
                    <a:pt x="63070" y="32959"/>
                    <a:pt x="66510" y="32420"/>
                    <a:pt x="70002" y="32379"/>
                  </a:cubicBezTo>
                  <a:cubicBezTo>
                    <a:pt x="70079" y="32377"/>
                    <a:pt x="70156" y="32376"/>
                    <a:pt x="70232" y="32376"/>
                  </a:cubicBezTo>
                  <a:cubicBezTo>
                    <a:pt x="71250" y="32376"/>
                    <a:pt x="72192" y="32501"/>
                    <a:pt x="73214" y="32616"/>
                  </a:cubicBezTo>
                  <a:cubicBezTo>
                    <a:pt x="73335" y="32630"/>
                    <a:pt x="73470" y="32657"/>
                    <a:pt x="73600" y="32657"/>
                  </a:cubicBezTo>
                  <a:cubicBezTo>
                    <a:pt x="73670" y="32657"/>
                    <a:pt x="73739" y="32649"/>
                    <a:pt x="73804" y="32627"/>
                  </a:cubicBezTo>
                  <a:cubicBezTo>
                    <a:pt x="73256" y="31964"/>
                    <a:pt x="72406" y="31467"/>
                    <a:pt x="71722" y="30959"/>
                  </a:cubicBezTo>
                  <a:cubicBezTo>
                    <a:pt x="71163" y="30555"/>
                    <a:pt x="70582" y="30161"/>
                    <a:pt x="69971" y="29809"/>
                  </a:cubicBezTo>
                  <a:cubicBezTo>
                    <a:pt x="69991" y="29798"/>
                    <a:pt x="70023" y="29777"/>
                    <a:pt x="70033" y="29767"/>
                  </a:cubicBezTo>
                  <a:cubicBezTo>
                    <a:pt x="70023" y="29767"/>
                    <a:pt x="69950" y="29757"/>
                    <a:pt x="69878" y="29747"/>
                  </a:cubicBezTo>
                  <a:cubicBezTo>
                    <a:pt x="69857" y="29736"/>
                    <a:pt x="69846" y="29726"/>
                    <a:pt x="69826" y="29715"/>
                  </a:cubicBezTo>
                  <a:cubicBezTo>
                    <a:pt x="69867" y="29715"/>
                    <a:pt x="69899" y="29715"/>
                    <a:pt x="69878" y="29695"/>
                  </a:cubicBezTo>
                  <a:lnTo>
                    <a:pt x="69878" y="29695"/>
                  </a:lnTo>
                  <a:cubicBezTo>
                    <a:pt x="69888" y="29698"/>
                    <a:pt x="69895" y="29699"/>
                    <a:pt x="69902" y="29699"/>
                  </a:cubicBezTo>
                  <a:cubicBezTo>
                    <a:pt x="69935" y="29699"/>
                    <a:pt x="69924" y="29657"/>
                    <a:pt x="69950" y="29622"/>
                  </a:cubicBezTo>
                  <a:cubicBezTo>
                    <a:pt x="69947" y="29621"/>
                    <a:pt x="69943" y="29621"/>
                    <a:pt x="69939" y="29621"/>
                  </a:cubicBezTo>
                  <a:cubicBezTo>
                    <a:pt x="69910" y="29621"/>
                    <a:pt x="69869" y="29640"/>
                    <a:pt x="69837" y="29640"/>
                  </a:cubicBezTo>
                  <a:cubicBezTo>
                    <a:pt x="69818" y="29640"/>
                    <a:pt x="69802" y="29633"/>
                    <a:pt x="69795" y="29612"/>
                  </a:cubicBezTo>
                  <a:lnTo>
                    <a:pt x="69836" y="29612"/>
                  </a:lnTo>
                  <a:cubicBezTo>
                    <a:pt x="69836" y="29602"/>
                    <a:pt x="69826" y="29591"/>
                    <a:pt x="69816" y="29581"/>
                  </a:cubicBezTo>
                  <a:cubicBezTo>
                    <a:pt x="69857" y="29581"/>
                    <a:pt x="69867" y="29581"/>
                    <a:pt x="69867" y="29539"/>
                  </a:cubicBezTo>
                  <a:lnTo>
                    <a:pt x="69867" y="29539"/>
                  </a:lnTo>
                  <a:cubicBezTo>
                    <a:pt x="69850" y="29551"/>
                    <a:pt x="69802" y="29559"/>
                    <a:pt x="69757" y="29559"/>
                  </a:cubicBezTo>
                  <a:cubicBezTo>
                    <a:pt x="69720" y="29559"/>
                    <a:pt x="69685" y="29553"/>
                    <a:pt x="69671" y="29539"/>
                  </a:cubicBezTo>
                  <a:cubicBezTo>
                    <a:pt x="69691" y="29539"/>
                    <a:pt x="69743" y="29519"/>
                    <a:pt x="69784" y="29508"/>
                  </a:cubicBezTo>
                  <a:cubicBezTo>
                    <a:pt x="69774" y="29498"/>
                    <a:pt x="69754" y="29487"/>
                    <a:pt x="69743" y="29477"/>
                  </a:cubicBezTo>
                  <a:cubicBezTo>
                    <a:pt x="69754" y="29477"/>
                    <a:pt x="69878" y="29457"/>
                    <a:pt x="69846" y="29436"/>
                  </a:cubicBezTo>
                  <a:cubicBezTo>
                    <a:pt x="69888" y="29425"/>
                    <a:pt x="69888" y="29415"/>
                    <a:pt x="69846" y="29404"/>
                  </a:cubicBezTo>
                  <a:cubicBezTo>
                    <a:pt x="69854" y="29394"/>
                    <a:pt x="69842" y="29390"/>
                    <a:pt x="69824" y="29390"/>
                  </a:cubicBezTo>
                  <a:cubicBezTo>
                    <a:pt x="69800" y="29390"/>
                    <a:pt x="69766" y="29397"/>
                    <a:pt x="69760" y="29397"/>
                  </a:cubicBezTo>
                  <a:cubicBezTo>
                    <a:pt x="69758" y="29397"/>
                    <a:pt x="69759" y="29396"/>
                    <a:pt x="69763" y="29394"/>
                  </a:cubicBezTo>
                  <a:cubicBezTo>
                    <a:pt x="69743" y="29374"/>
                    <a:pt x="69795" y="29384"/>
                    <a:pt x="69784" y="29363"/>
                  </a:cubicBezTo>
                  <a:lnTo>
                    <a:pt x="69784" y="29363"/>
                  </a:lnTo>
                  <a:cubicBezTo>
                    <a:pt x="69779" y="29363"/>
                    <a:pt x="69735" y="29373"/>
                    <a:pt x="69689" y="29373"/>
                  </a:cubicBezTo>
                  <a:cubicBezTo>
                    <a:pt x="69642" y="29373"/>
                    <a:pt x="69593" y="29363"/>
                    <a:pt x="69577" y="29321"/>
                  </a:cubicBezTo>
                  <a:lnTo>
                    <a:pt x="69577" y="29321"/>
                  </a:lnTo>
                  <a:cubicBezTo>
                    <a:pt x="69608" y="29336"/>
                    <a:pt x="69635" y="29342"/>
                    <a:pt x="69659" y="29342"/>
                  </a:cubicBezTo>
                  <a:cubicBezTo>
                    <a:pt x="69738" y="29342"/>
                    <a:pt x="69783" y="29276"/>
                    <a:pt x="69846" y="29229"/>
                  </a:cubicBezTo>
                  <a:cubicBezTo>
                    <a:pt x="69821" y="29222"/>
                    <a:pt x="69804" y="29221"/>
                    <a:pt x="69790" y="29221"/>
                  </a:cubicBezTo>
                  <a:cubicBezTo>
                    <a:pt x="69775" y="29221"/>
                    <a:pt x="69763" y="29223"/>
                    <a:pt x="69749" y="29223"/>
                  </a:cubicBezTo>
                  <a:cubicBezTo>
                    <a:pt x="69733" y="29223"/>
                    <a:pt x="69713" y="29220"/>
                    <a:pt x="69681" y="29208"/>
                  </a:cubicBezTo>
                  <a:cubicBezTo>
                    <a:pt x="69722" y="29197"/>
                    <a:pt x="69515" y="29187"/>
                    <a:pt x="69484" y="29135"/>
                  </a:cubicBezTo>
                  <a:lnTo>
                    <a:pt x="69484" y="29135"/>
                  </a:lnTo>
                  <a:cubicBezTo>
                    <a:pt x="69502" y="29141"/>
                    <a:pt x="69536" y="29147"/>
                    <a:pt x="69567" y="29147"/>
                  </a:cubicBezTo>
                  <a:cubicBezTo>
                    <a:pt x="69589" y="29147"/>
                    <a:pt x="69610" y="29144"/>
                    <a:pt x="69618" y="29135"/>
                  </a:cubicBezTo>
                  <a:cubicBezTo>
                    <a:pt x="69618" y="29147"/>
                    <a:pt x="69626" y="29151"/>
                    <a:pt x="69637" y="29151"/>
                  </a:cubicBezTo>
                  <a:cubicBezTo>
                    <a:pt x="69664" y="29151"/>
                    <a:pt x="69712" y="29125"/>
                    <a:pt x="69712" y="29125"/>
                  </a:cubicBezTo>
                  <a:cubicBezTo>
                    <a:pt x="69701" y="29114"/>
                    <a:pt x="69701" y="29084"/>
                    <a:pt x="69701" y="29073"/>
                  </a:cubicBezTo>
                  <a:lnTo>
                    <a:pt x="69701" y="29073"/>
                  </a:lnTo>
                  <a:cubicBezTo>
                    <a:pt x="69707" y="29079"/>
                    <a:pt x="69718" y="29081"/>
                    <a:pt x="69730" y="29081"/>
                  </a:cubicBezTo>
                  <a:cubicBezTo>
                    <a:pt x="69761" y="29081"/>
                    <a:pt x="69802" y="29064"/>
                    <a:pt x="69795" y="29042"/>
                  </a:cubicBezTo>
                  <a:cubicBezTo>
                    <a:pt x="69731" y="29042"/>
                    <a:pt x="69746" y="29026"/>
                    <a:pt x="69742" y="29026"/>
                  </a:cubicBezTo>
                  <a:lnTo>
                    <a:pt x="69742" y="29026"/>
                  </a:lnTo>
                  <a:cubicBezTo>
                    <a:pt x="69740" y="29026"/>
                    <a:pt x="69731" y="29032"/>
                    <a:pt x="69691" y="29052"/>
                  </a:cubicBezTo>
                  <a:cubicBezTo>
                    <a:pt x="69681" y="29042"/>
                    <a:pt x="69681" y="29031"/>
                    <a:pt x="69691" y="29011"/>
                  </a:cubicBezTo>
                  <a:cubicBezTo>
                    <a:pt x="69646" y="29011"/>
                    <a:pt x="69621" y="29042"/>
                    <a:pt x="69587" y="29042"/>
                  </a:cubicBezTo>
                  <a:cubicBezTo>
                    <a:pt x="69566" y="29042"/>
                    <a:pt x="69541" y="29030"/>
                    <a:pt x="69505" y="28990"/>
                  </a:cubicBezTo>
                  <a:cubicBezTo>
                    <a:pt x="69506" y="28987"/>
                    <a:pt x="69509" y="28986"/>
                    <a:pt x="69512" y="28986"/>
                  </a:cubicBezTo>
                  <a:cubicBezTo>
                    <a:pt x="69524" y="28986"/>
                    <a:pt x="69545" y="29005"/>
                    <a:pt x="69554" y="29005"/>
                  </a:cubicBezTo>
                  <a:cubicBezTo>
                    <a:pt x="69558" y="29005"/>
                    <a:pt x="69559" y="29001"/>
                    <a:pt x="69556" y="28990"/>
                  </a:cubicBezTo>
                  <a:lnTo>
                    <a:pt x="69556" y="28990"/>
                  </a:lnTo>
                  <a:cubicBezTo>
                    <a:pt x="69556" y="28990"/>
                    <a:pt x="69650" y="29001"/>
                    <a:pt x="69671" y="29001"/>
                  </a:cubicBezTo>
                  <a:cubicBezTo>
                    <a:pt x="69642" y="28972"/>
                    <a:pt x="69634" y="28963"/>
                    <a:pt x="69638" y="28963"/>
                  </a:cubicBezTo>
                  <a:cubicBezTo>
                    <a:pt x="69644" y="28963"/>
                    <a:pt x="69676" y="28984"/>
                    <a:pt x="69701" y="28990"/>
                  </a:cubicBezTo>
                  <a:cubicBezTo>
                    <a:pt x="69712" y="28969"/>
                    <a:pt x="69733" y="28959"/>
                    <a:pt x="69712" y="28939"/>
                  </a:cubicBezTo>
                  <a:cubicBezTo>
                    <a:pt x="69722" y="28939"/>
                    <a:pt x="69730" y="28941"/>
                    <a:pt x="69737" y="28941"/>
                  </a:cubicBezTo>
                  <a:cubicBezTo>
                    <a:pt x="69745" y="28941"/>
                    <a:pt x="69753" y="28938"/>
                    <a:pt x="69763" y="28928"/>
                  </a:cubicBezTo>
                  <a:cubicBezTo>
                    <a:pt x="69733" y="28907"/>
                    <a:pt x="69608" y="28918"/>
                    <a:pt x="69629" y="28886"/>
                  </a:cubicBezTo>
                  <a:lnTo>
                    <a:pt x="69629" y="28886"/>
                  </a:lnTo>
                  <a:cubicBezTo>
                    <a:pt x="69614" y="28890"/>
                    <a:pt x="69606" y="28893"/>
                    <a:pt x="69601" y="28893"/>
                  </a:cubicBezTo>
                  <a:cubicBezTo>
                    <a:pt x="69594" y="28893"/>
                    <a:pt x="69598" y="28885"/>
                    <a:pt x="69598" y="28866"/>
                  </a:cubicBezTo>
                  <a:lnTo>
                    <a:pt x="69598" y="28866"/>
                  </a:lnTo>
                  <a:cubicBezTo>
                    <a:pt x="69577" y="28893"/>
                    <a:pt x="69552" y="28903"/>
                    <a:pt x="69528" y="28903"/>
                  </a:cubicBezTo>
                  <a:cubicBezTo>
                    <a:pt x="69516" y="28903"/>
                    <a:pt x="69504" y="28900"/>
                    <a:pt x="69494" y="28897"/>
                  </a:cubicBezTo>
                  <a:cubicBezTo>
                    <a:pt x="69515" y="28876"/>
                    <a:pt x="69484" y="28866"/>
                    <a:pt x="69453" y="28845"/>
                  </a:cubicBezTo>
                  <a:cubicBezTo>
                    <a:pt x="69463" y="28845"/>
                    <a:pt x="69463" y="28845"/>
                    <a:pt x="69473" y="28824"/>
                  </a:cubicBezTo>
                  <a:cubicBezTo>
                    <a:pt x="69484" y="28835"/>
                    <a:pt x="69505" y="28845"/>
                    <a:pt x="69515" y="28856"/>
                  </a:cubicBezTo>
                  <a:cubicBezTo>
                    <a:pt x="69505" y="28835"/>
                    <a:pt x="69608" y="28856"/>
                    <a:pt x="69671" y="28824"/>
                  </a:cubicBezTo>
                  <a:cubicBezTo>
                    <a:pt x="69632" y="28786"/>
                    <a:pt x="69599" y="28765"/>
                    <a:pt x="69559" y="28765"/>
                  </a:cubicBezTo>
                  <a:cubicBezTo>
                    <a:pt x="69546" y="28765"/>
                    <a:pt x="69531" y="28767"/>
                    <a:pt x="69515" y="28773"/>
                  </a:cubicBezTo>
                  <a:cubicBezTo>
                    <a:pt x="69505" y="28731"/>
                    <a:pt x="69639" y="28721"/>
                    <a:pt x="69515" y="28700"/>
                  </a:cubicBezTo>
                  <a:cubicBezTo>
                    <a:pt x="69526" y="28679"/>
                    <a:pt x="69567" y="28669"/>
                    <a:pt x="69598" y="28658"/>
                  </a:cubicBezTo>
                  <a:cubicBezTo>
                    <a:pt x="69588" y="28638"/>
                    <a:pt x="69577" y="28638"/>
                    <a:pt x="69556" y="28638"/>
                  </a:cubicBezTo>
                  <a:cubicBezTo>
                    <a:pt x="69608" y="28566"/>
                    <a:pt x="69577" y="28607"/>
                    <a:pt x="69577" y="28534"/>
                  </a:cubicBezTo>
                  <a:lnTo>
                    <a:pt x="69577" y="28534"/>
                  </a:lnTo>
                  <a:cubicBezTo>
                    <a:pt x="69505" y="28555"/>
                    <a:pt x="69505" y="28628"/>
                    <a:pt x="69411" y="28658"/>
                  </a:cubicBezTo>
                  <a:cubicBezTo>
                    <a:pt x="69411" y="28628"/>
                    <a:pt x="69380" y="28545"/>
                    <a:pt x="69432" y="28545"/>
                  </a:cubicBezTo>
                  <a:cubicBezTo>
                    <a:pt x="69432" y="28559"/>
                    <a:pt x="69435" y="28563"/>
                    <a:pt x="69442" y="28563"/>
                  </a:cubicBezTo>
                  <a:cubicBezTo>
                    <a:pt x="69454" y="28563"/>
                    <a:pt x="69477" y="28545"/>
                    <a:pt x="69505" y="28545"/>
                  </a:cubicBezTo>
                  <a:cubicBezTo>
                    <a:pt x="69484" y="28534"/>
                    <a:pt x="69463" y="28513"/>
                    <a:pt x="69443" y="28503"/>
                  </a:cubicBezTo>
                  <a:cubicBezTo>
                    <a:pt x="69448" y="28501"/>
                    <a:pt x="69454" y="28500"/>
                    <a:pt x="69460" y="28500"/>
                  </a:cubicBezTo>
                  <a:cubicBezTo>
                    <a:pt x="69471" y="28500"/>
                    <a:pt x="69483" y="28502"/>
                    <a:pt x="69493" y="28502"/>
                  </a:cubicBezTo>
                  <a:cubicBezTo>
                    <a:pt x="69503" y="28502"/>
                    <a:pt x="69511" y="28500"/>
                    <a:pt x="69515" y="28493"/>
                  </a:cubicBezTo>
                  <a:cubicBezTo>
                    <a:pt x="69515" y="28483"/>
                    <a:pt x="69505" y="28472"/>
                    <a:pt x="69484" y="28472"/>
                  </a:cubicBezTo>
                  <a:cubicBezTo>
                    <a:pt x="69515" y="28462"/>
                    <a:pt x="69526" y="28451"/>
                    <a:pt x="69515" y="28441"/>
                  </a:cubicBezTo>
                  <a:lnTo>
                    <a:pt x="69515" y="28441"/>
                  </a:lnTo>
                  <a:cubicBezTo>
                    <a:pt x="69492" y="28459"/>
                    <a:pt x="69476" y="28467"/>
                    <a:pt x="69465" y="28467"/>
                  </a:cubicBezTo>
                  <a:cubicBezTo>
                    <a:pt x="69451" y="28467"/>
                    <a:pt x="69447" y="28454"/>
                    <a:pt x="69453" y="28430"/>
                  </a:cubicBezTo>
                  <a:lnTo>
                    <a:pt x="69453" y="28430"/>
                  </a:lnTo>
                  <a:cubicBezTo>
                    <a:pt x="69443" y="28462"/>
                    <a:pt x="69432" y="28483"/>
                    <a:pt x="69411" y="28503"/>
                  </a:cubicBezTo>
                  <a:cubicBezTo>
                    <a:pt x="69421" y="28474"/>
                    <a:pt x="69449" y="28381"/>
                    <a:pt x="69452" y="28378"/>
                  </a:cubicBezTo>
                  <a:lnTo>
                    <a:pt x="69452" y="28378"/>
                  </a:lnTo>
                  <a:cubicBezTo>
                    <a:pt x="69452" y="28379"/>
                    <a:pt x="69452" y="28379"/>
                    <a:pt x="69453" y="28379"/>
                  </a:cubicBezTo>
                  <a:cubicBezTo>
                    <a:pt x="69453" y="28378"/>
                    <a:pt x="69453" y="28378"/>
                    <a:pt x="69452" y="28378"/>
                  </a:cubicBezTo>
                  <a:cubicBezTo>
                    <a:pt x="69452" y="28378"/>
                    <a:pt x="69452" y="28378"/>
                    <a:pt x="69452" y="28378"/>
                  </a:cubicBezTo>
                  <a:lnTo>
                    <a:pt x="69452" y="28378"/>
                  </a:lnTo>
                  <a:cubicBezTo>
                    <a:pt x="69451" y="28375"/>
                    <a:pt x="69448" y="28374"/>
                    <a:pt x="69446" y="28374"/>
                  </a:cubicBezTo>
                  <a:cubicBezTo>
                    <a:pt x="69433" y="28374"/>
                    <a:pt x="69409" y="28410"/>
                    <a:pt x="69401" y="28410"/>
                  </a:cubicBezTo>
                  <a:cubicBezTo>
                    <a:pt x="69401" y="28389"/>
                    <a:pt x="69390" y="28317"/>
                    <a:pt x="69380" y="28317"/>
                  </a:cubicBezTo>
                  <a:lnTo>
                    <a:pt x="69380" y="28317"/>
                  </a:lnTo>
                  <a:cubicBezTo>
                    <a:pt x="69380" y="28391"/>
                    <a:pt x="69388" y="28424"/>
                    <a:pt x="69378" y="28424"/>
                  </a:cubicBezTo>
                  <a:cubicBezTo>
                    <a:pt x="69372" y="28424"/>
                    <a:pt x="69358" y="28408"/>
                    <a:pt x="69328" y="28379"/>
                  </a:cubicBezTo>
                  <a:lnTo>
                    <a:pt x="69328" y="28379"/>
                  </a:lnTo>
                  <a:cubicBezTo>
                    <a:pt x="69328" y="28389"/>
                    <a:pt x="69370" y="28503"/>
                    <a:pt x="69370" y="28524"/>
                  </a:cubicBezTo>
                  <a:cubicBezTo>
                    <a:pt x="69349" y="28483"/>
                    <a:pt x="69360" y="28472"/>
                    <a:pt x="69328" y="28441"/>
                  </a:cubicBezTo>
                  <a:cubicBezTo>
                    <a:pt x="69320" y="28458"/>
                    <a:pt x="69315" y="28463"/>
                    <a:pt x="69310" y="28463"/>
                  </a:cubicBezTo>
                  <a:cubicBezTo>
                    <a:pt x="69303" y="28463"/>
                    <a:pt x="69295" y="28451"/>
                    <a:pt x="69277" y="28451"/>
                  </a:cubicBezTo>
                  <a:cubicBezTo>
                    <a:pt x="69277" y="28524"/>
                    <a:pt x="69328" y="28534"/>
                    <a:pt x="69328" y="28575"/>
                  </a:cubicBezTo>
                  <a:cubicBezTo>
                    <a:pt x="69318" y="28566"/>
                    <a:pt x="69298" y="28555"/>
                    <a:pt x="69287" y="28555"/>
                  </a:cubicBezTo>
                  <a:cubicBezTo>
                    <a:pt x="69277" y="28575"/>
                    <a:pt x="69308" y="28596"/>
                    <a:pt x="69318" y="28607"/>
                  </a:cubicBezTo>
                  <a:cubicBezTo>
                    <a:pt x="69310" y="28608"/>
                    <a:pt x="69302" y="28609"/>
                    <a:pt x="69296" y="28609"/>
                  </a:cubicBezTo>
                  <a:cubicBezTo>
                    <a:pt x="69252" y="28609"/>
                    <a:pt x="69238" y="28585"/>
                    <a:pt x="69194" y="28575"/>
                  </a:cubicBezTo>
                  <a:lnTo>
                    <a:pt x="69194" y="28575"/>
                  </a:lnTo>
                  <a:cubicBezTo>
                    <a:pt x="69204" y="28606"/>
                    <a:pt x="69204" y="28607"/>
                    <a:pt x="69224" y="28627"/>
                  </a:cubicBezTo>
                  <a:lnTo>
                    <a:pt x="69224" y="28627"/>
                  </a:lnTo>
                  <a:cubicBezTo>
                    <a:pt x="69221" y="28624"/>
                    <a:pt x="69218" y="28623"/>
                    <a:pt x="69216" y="28623"/>
                  </a:cubicBezTo>
                  <a:cubicBezTo>
                    <a:pt x="69208" y="28623"/>
                    <a:pt x="69201" y="28631"/>
                    <a:pt x="69194" y="28638"/>
                  </a:cubicBezTo>
                  <a:cubicBezTo>
                    <a:pt x="69194" y="28648"/>
                    <a:pt x="69245" y="28669"/>
                    <a:pt x="69256" y="28690"/>
                  </a:cubicBezTo>
                  <a:cubicBezTo>
                    <a:pt x="69250" y="28687"/>
                    <a:pt x="69244" y="28685"/>
                    <a:pt x="69238" y="28685"/>
                  </a:cubicBezTo>
                  <a:cubicBezTo>
                    <a:pt x="69224" y="28685"/>
                    <a:pt x="69212" y="28693"/>
                    <a:pt x="69204" y="28700"/>
                  </a:cubicBezTo>
                  <a:cubicBezTo>
                    <a:pt x="69204" y="28716"/>
                    <a:pt x="69227" y="28721"/>
                    <a:pt x="69252" y="28721"/>
                  </a:cubicBezTo>
                  <a:cubicBezTo>
                    <a:pt x="69277" y="28721"/>
                    <a:pt x="69303" y="28716"/>
                    <a:pt x="69308" y="28711"/>
                  </a:cubicBezTo>
                  <a:lnTo>
                    <a:pt x="69308" y="28711"/>
                  </a:lnTo>
                  <a:cubicBezTo>
                    <a:pt x="69318" y="28731"/>
                    <a:pt x="69308" y="28731"/>
                    <a:pt x="69287" y="28741"/>
                  </a:cubicBezTo>
                  <a:cubicBezTo>
                    <a:pt x="69294" y="28748"/>
                    <a:pt x="69310" y="28749"/>
                    <a:pt x="69326" y="28749"/>
                  </a:cubicBezTo>
                  <a:cubicBezTo>
                    <a:pt x="69333" y="28749"/>
                    <a:pt x="69341" y="28749"/>
                    <a:pt x="69348" y="28749"/>
                  </a:cubicBezTo>
                  <a:cubicBezTo>
                    <a:pt x="69372" y="28749"/>
                    <a:pt x="69391" y="28752"/>
                    <a:pt x="69380" y="28773"/>
                  </a:cubicBezTo>
                  <a:cubicBezTo>
                    <a:pt x="69379" y="28778"/>
                    <a:pt x="69371" y="28780"/>
                    <a:pt x="69361" y="28780"/>
                  </a:cubicBezTo>
                  <a:cubicBezTo>
                    <a:pt x="69327" y="28780"/>
                    <a:pt x="69258" y="28759"/>
                    <a:pt x="69234" y="28759"/>
                  </a:cubicBezTo>
                  <a:cubicBezTo>
                    <a:pt x="69222" y="28759"/>
                    <a:pt x="69221" y="28765"/>
                    <a:pt x="69245" y="28783"/>
                  </a:cubicBezTo>
                  <a:cubicBezTo>
                    <a:pt x="69183" y="28776"/>
                    <a:pt x="69162" y="28745"/>
                    <a:pt x="69130" y="28745"/>
                  </a:cubicBezTo>
                  <a:cubicBezTo>
                    <a:pt x="69115" y="28745"/>
                    <a:pt x="69097" y="28753"/>
                    <a:pt x="69070" y="28773"/>
                  </a:cubicBezTo>
                  <a:cubicBezTo>
                    <a:pt x="69090" y="28783"/>
                    <a:pt x="69121" y="28793"/>
                    <a:pt x="69153" y="28793"/>
                  </a:cubicBezTo>
                  <a:cubicBezTo>
                    <a:pt x="69128" y="28815"/>
                    <a:pt x="69125" y="28821"/>
                    <a:pt x="69132" y="28821"/>
                  </a:cubicBezTo>
                  <a:cubicBezTo>
                    <a:pt x="69144" y="28821"/>
                    <a:pt x="69186" y="28802"/>
                    <a:pt x="69200" y="28802"/>
                  </a:cubicBezTo>
                  <a:cubicBezTo>
                    <a:pt x="69202" y="28802"/>
                    <a:pt x="69203" y="28803"/>
                    <a:pt x="69204" y="28803"/>
                  </a:cubicBezTo>
                  <a:cubicBezTo>
                    <a:pt x="69164" y="28830"/>
                    <a:pt x="69166" y="28838"/>
                    <a:pt x="69183" y="28838"/>
                  </a:cubicBezTo>
                  <a:cubicBezTo>
                    <a:pt x="69205" y="28838"/>
                    <a:pt x="69254" y="28824"/>
                    <a:pt x="69266" y="28824"/>
                  </a:cubicBezTo>
                  <a:lnTo>
                    <a:pt x="69225" y="28866"/>
                  </a:lnTo>
                  <a:cubicBezTo>
                    <a:pt x="69234" y="28868"/>
                    <a:pt x="69245" y="28869"/>
                    <a:pt x="69257" y="28869"/>
                  </a:cubicBezTo>
                  <a:cubicBezTo>
                    <a:pt x="69298" y="28869"/>
                    <a:pt x="69348" y="28854"/>
                    <a:pt x="69380" y="28814"/>
                  </a:cubicBezTo>
                  <a:lnTo>
                    <a:pt x="69380" y="28814"/>
                  </a:lnTo>
                  <a:cubicBezTo>
                    <a:pt x="69411" y="28871"/>
                    <a:pt x="69380" y="28884"/>
                    <a:pt x="69336" y="28884"/>
                  </a:cubicBezTo>
                  <a:cubicBezTo>
                    <a:pt x="69304" y="28884"/>
                    <a:pt x="69264" y="28877"/>
                    <a:pt x="69239" y="28877"/>
                  </a:cubicBezTo>
                  <a:cubicBezTo>
                    <a:pt x="69218" y="28877"/>
                    <a:pt x="69207" y="28881"/>
                    <a:pt x="69215" y="28897"/>
                  </a:cubicBezTo>
                  <a:cubicBezTo>
                    <a:pt x="69204" y="28897"/>
                    <a:pt x="69176" y="28892"/>
                    <a:pt x="69148" y="28892"/>
                  </a:cubicBezTo>
                  <a:cubicBezTo>
                    <a:pt x="69121" y="28892"/>
                    <a:pt x="69095" y="28897"/>
                    <a:pt x="69090" y="28918"/>
                  </a:cubicBezTo>
                  <a:cubicBezTo>
                    <a:pt x="69090" y="28918"/>
                    <a:pt x="69183" y="28980"/>
                    <a:pt x="69183" y="29001"/>
                  </a:cubicBezTo>
                  <a:cubicBezTo>
                    <a:pt x="69168" y="28995"/>
                    <a:pt x="69155" y="28993"/>
                    <a:pt x="69143" y="28993"/>
                  </a:cubicBezTo>
                  <a:cubicBezTo>
                    <a:pt x="69132" y="28993"/>
                    <a:pt x="69121" y="28995"/>
                    <a:pt x="69111" y="29001"/>
                  </a:cubicBezTo>
                  <a:cubicBezTo>
                    <a:pt x="69132" y="29011"/>
                    <a:pt x="69132" y="29031"/>
                    <a:pt x="69121" y="29052"/>
                  </a:cubicBezTo>
                  <a:cubicBezTo>
                    <a:pt x="69100" y="29034"/>
                    <a:pt x="69090" y="29029"/>
                    <a:pt x="69084" y="29029"/>
                  </a:cubicBezTo>
                  <a:cubicBezTo>
                    <a:pt x="69073" y="29029"/>
                    <a:pt x="69069" y="29043"/>
                    <a:pt x="69030" y="29043"/>
                  </a:cubicBezTo>
                  <a:cubicBezTo>
                    <a:pt x="69024" y="29043"/>
                    <a:pt x="69016" y="29043"/>
                    <a:pt x="69007" y="29042"/>
                  </a:cubicBezTo>
                  <a:lnTo>
                    <a:pt x="69007" y="29042"/>
                  </a:lnTo>
                  <a:cubicBezTo>
                    <a:pt x="69007" y="29084"/>
                    <a:pt x="69121" y="29084"/>
                    <a:pt x="69121" y="29125"/>
                  </a:cubicBezTo>
                  <a:cubicBezTo>
                    <a:pt x="69128" y="29120"/>
                    <a:pt x="69135" y="29117"/>
                    <a:pt x="69142" y="29117"/>
                  </a:cubicBezTo>
                  <a:cubicBezTo>
                    <a:pt x="69174" y="29117"/>
                    <a:pt x="69201" y="29170"/>
                    <a:pt x="69235" y="29187"/>
                  </a:cubicBezTo>
                  <a:cubicBezTo>
                    <a:pt x="69212" y="29194"/>
                    <a:pt x="69185" y="29195"/>
                    <a:pt x="69158" y="29195"/>
                  </a:cubicBezTo>
                  <a:cubicBezTo>
                    <a:pt x="69142" y="29195"/>
                    <a:pt x="69127" y="29195"/>
                    <a:pt x="69112" y="29195"/>
                  </a:cubicBezTo>
                  <a:cubicBezTo>
                    <a:pt x="69073" y="29195"/>
                    <a:pt x="69038" y="29198"/>
                    <a:pt x="69017" y="29218"/>
                  </a:cubicBezTo>
                  <a:cubicBezTo>
                    <a:pt x="69036" y="29256"/>
                    <a:pt x="69089" y="29302"/>
                    <a:pt x="69130" y="29302"/>
                  </a:cubicBezTo>
                  <a:cubicBezTo>
                    <a:pt x="69134" y="29302"/>
                    <a:pt x="69138" y="29302"/>
                    <a:pt x="69142" y="29301"/>
                  </a:cubicBezTo>
                  <a:lnTo>
                    <a:pt x="69142" y="29301"/>
                  </a:lnTo>
                  <a:cubicBezTo>
                    <a:pt x="69142" y="29312"/>
                    <a:pt x="69100" y="29321"/>
                    <a:pt x="69059" y="29321"/>
                  </a:cubicBezTo>
                  <a:cubicBezTo>
                    <a:pt x="68945" y="29259"/>
                    <a:pt x="68821" y="29208"/>
                    <a:pt x="68707" y="29156"/>
                  </a:cubicBezTo>
                  <a:cubicBezTo>
                    <a:pt x="67785" y="28762"/>
                    <a:pt x="66904" y="28265"/>
                    <a:pt x="66033" y="27737"/>
                  </a:cubicBezTo>
                  <a:cubicBezTo>
                    <a:pt x="66033" y="27726"/>
                    <a:pt x="66023" y="27684"/>
                    <a:pt x="66033" y="27684"/>
                  </a:cubicBezTo>
                  <a:cubicBezTo>
                    <a:pt x="66037" y="27686"/>
                    <a:pt x="66043" y="27687"/>
                    <a:pt x="66051" y="27687"/>
                  </a:cubicBezTo>
                  <a:cubicBezTo>
                    <a:pt x="66082" y="27687"/>
                    <a:pt x="66135" y="27671"/>
                    <a:pt x="66127" y="27654"/>
                  </a:cubicBezTo>
                  <a:cubicBezTo>
                    <a:pt x="66058" y="27654"/>
                    <a:pt x="66076" y="27631"/>
                    <a:pt x="66068" y="27631"/>
                  </a:cubicBezTo>
                  <a:cubicBezTo>
                    <a:pt x="66065" y="27631"/>
                    <a:pt x="66054" y="27636"/>
                    <a:pt x="66023" y="27654"/>
                  </a:cubicBezTo>
                  <a:cubicBezTo>
                    <a:pt x="66013" y="27643"/>
                    <a:pt x="66013" y="27643"/>
                    <a:pt x="66023" y="27622"/>
                  </a:cubicBezTo>
                  <a:cubicBezTo>
                    <a:pt x="65979" y="27622"/>
                    <a:pt x="65950" y="27645"/>
                    <a:pt x="65917" y="27645"/>
                  </a:cubicBezTo>
                  <a:cubicBezTo>
                    <a:pt x="65911" y="27645"/>
                    <a:pt x="65905" y="27645"/>
                    <a:pt x="65899" y="27643"/>
                  </a:cubicBezTo>
                  <a:cubicBezTo>
                    <a:pt x="65878" y="27633"/>
                    <a:pt x="65868" y="27622"/>
                    <a:pt x="65847" y="27612"/>
                  </a:cubicBezTo>
                  <a:cubicBezTo>
                    <a:pt x="65837" y="27612"/>
                    <a:pt x="65837" y="27601"/>
                    <a:pt x="65826" y="27601"/>
                  </a:cubicBezTo>
                  <a:cubicBezTo>
                    <a:pt x="65830" y="27598"/>
                    <a:pt x="65834" y="27596"/>
                    <a:pt x="65839" y="27596"/>
                  </a:cubicBezTo>
                  <a:cubicBezTo>
                    <a:pt x="65852" y="27596"/>
                    <a:pt x="65868" y="27608"/>
                    <a:pt x="65875" y="27608"/>
                  </a:cubicBezTo>
                  <a:cubicBezTo>
                    <a:pt x="65880" y="27608"/>
                    <a:pt x="65881" y="27604"/>
                    <a:pt x="65878" y="27592"/>
                  </a:cubicBezTo>
                  <a:lnTo>
                    <a:pt x="65878" y="27592"/>
                  </a:lnTo>
                  <a:cubicBezTo>
                    <a:pt x="65885" y="27599"/>
                    <a:pt x="65934" y="27606"/>
                    <a:pt x="65969" y="27606"/>
                  </a:cubicBezTo>
                  <a:cubicBezTo>
                    <a:pt x="65984" y="27606"/>
                    <a:pt x="65997" y="27605"/>
                    <a:pt x="66003" y="27601"/>
                  </a:cubicBezTo>
                  <a:cubicBezTo>
                    <a:pt x="65974" y="27573"/>
                    <a:pt x="65966" y="27564"/>
                    <a:pt x="65970" y="27564"/>
                  </a:cubicBezTo>
                  <a:cubicBezTo>
                    <a:pt x="65976" y="27564"/>
                    <a:pt x="66008" y="27585"/>
                    <a:pt x="66033" y="27592"/>
                  </a:cubicBezTo>
                  <a:cubicBezTo>
                    <a:pt x="66033" y="27571"/>
                    <a:pt x="66065" y="27560"/>
                    <a:pt x="66033" y="27550"/>
                  </a:cubicBezTo>
                  <a:cubicBezTo>
                    <a:pt x="66065" y="27550"/>
                    <a:pt x="66075" y="27550"/>
                    <a:pt x="66096" y="27529"/>
                  </a:cubicBezTo>
                  <a:cubicBezTo>
                    <a:pt x="66065" y="27509"/>
                    <a:pt x="65940" y="27519"/>
                    <a:pt x="65950" y="27488"/>
                  </a:cubicBezTo>
                  <a:lnTo>
                    <a:pt x="65950" y="27488"/>
                  </a:lnTo>
                  <a:cubicBezTo>
                    <a:pt x="65938" y="27492"/>
                    <a:pt x="65932" y="27494"/>
                    <a:pt x="65929" y="27494"/>
                  </a:cubicBezTo>
                  <a:cubicBezTo>
                    <a:pt x="65925" y="27494"/>
                    <a:pt x="65926" y="27489"/>
                    <a:pt x="65920" y="27477"/>
                  </a:cubicBezTo>
                  <a:cubicBezTo>
                    <a:pt x="65900" y="27497"/>
                    <a:pt x="65880" y="27509"/>
                    <a:pt x="65857" y="27509"/>
                  </a:cubicBezTo>
                  <a:cubicBezTo>
                    <a:pt x="65844" y="27509"/>
                    <a:pt x="65831" y="27505"/>
                    <a:pt x="65816" y="27498"/>
                  </a:cubicBezTo>
                  <a:cubicBezTo>
                    <a:pt x="65837" y="27477"/>
                    <a:pt x="65805" y="27467"/>
                    <a:pt x="65785" y="27456"/>
                  </a:cubicBezTo>
                  <a:cubicBezTo>
                    <a:pt x="65785" y="27456"/>
                    <a:pt x="65795" y="27446"/>
                    <a:pt x="65795" y="27426"/>
                  </a:cubicBezTo>
                  <a:cubicBezTo>
                    <a:pt x="65816" y="27436"/>
                    <a:pt x="65826" y="27446"/>
                    <a:pt x="65847" y="27467"/>
                  </a:cubicBezTo>
                  <a:cubicBezTo>
                    <a:pt x="65837" y="27436"/>
                    <a:pt x="65940" y="27456"/>
                    <a:pt x="66003" y="27436"/>
                  </a:cubicBezTo>
                  <a:cubicBezTo>
                    <a:pt x="65963" y="27389"/>
                    <a:pt x="65930" y="27366"/>
                    <a:pt x="65890" y="27366"/>
                  </a:cubicBezTo>
                  <a:cubicBezTo>
                    <a:pt x="65877" y="27366"/>
                    <a:pt x="65862" y="27368"/>
                    <a:pt x="65847" y="27374"/>
                  </a:cubicBezTo>
                  <a:cubicBezTo>
                    <a:pt x="65826" y="27343"/>
                    <a:pt x="65971" y="27332"/>
                    <a:pt x="65837" y="27301"/>
                  </a:cubicBezTo>
                  <a:cubicBezTo>
                    <a:pt x="65858" y="27281"/>
                    <a:pt x="65899" y="27281"/>
                    <a:pt x="65930" y="27260"/>
                  </a:cubicBezTo>
                  <a:cubicBezTo>
                    <a:pt x="65909" y="27249"/>
                    <a:pt x="65899" y="27249"/>
                    <a:pt x="65888" y="27239"/>
                  </a:cubicBezTo>
                  <a:cubicBezTo>
                    <a:pt x="65940" y="27177"/>
                    <a:pt x="65899" y="27208"/>
                    <a:pt x="65899" y="27136"/>
                  </a:cubicBezTo>
                  <a:lnTo>
                    <a:pt x="65899" y="27136"/>
                  </a:lnTo>
                  <a:cubicBezTo>
                    <a:pt x="65826" y="27166"/>
                    <a:pt x="65837" y="27239"/>
                    <a:pt x="65743" y="27270"/>
                  </a:cubicBezTo>
                  <a:cubicBezTo>
                    <a:pt x="65743" y="27239"/>
                    <a:pt x="65702" y="27146"/>
                    <a:pt x="65764" y="27146"/>
                  </a:cubicBezTo>
                  <a:cubicBezTo>
                    <a:pt x="65764" y="27162"/>
                    <a:pt x="65767" y="27167"/>
                    <a:pt x="65774" y="27167"/>
                  </a:cubicBezTo>
                  <a:cubicBezTo>
                    <a:pt x="65784" y="27167"/>
                    <a:pt x="65801" y="27156"/>
                    <a:pt x="65826" y="27156"/>
                  </a:cubicBezTo>
                  <a:cubicBezTo>
                    <a:pt x="65805" y="27136"/>
                    <a:pt x="65785" y="27125"/>
                    <a:pt x="65764" y="27104"/>
                  </a:cubicBezTo>
                  <a:cubicBezTo>
                    <a:pt x="65778" y="27104"/>
                    <a:pt x="65801" y="27109"/>
                    <a:pt x="65821" y="27109"/>
                  </a:cubicBezTo>
                  <a:cubicBezTo>
                    <a:pt x="65831" y="27109"/>
                    <a:pt x="65840" y="27108"/>
                    <a:pt x="65847" y="27104"/>
                  </a:cubicBezTo>
                  <a:cubicBezTo>
                    <a:pt x="65837" y="27083"/>
                    <a:pt x="65826" y="27073"/>
                    <a:pt x="65805" y="27073"/>
                  </a:cubicBezTo>
                  <a:cubicBezTo>
                    <a:pt x="65847" y="27063"/>
                    <a:pt x="65858" y="27053"/>
                    <a:pt x="65837" y="27042"/>
                  </a:cubicBezTo>
                  <a:lnTo>
                    <a:pt x="65837" y="27042"/>
                  </a:lnTo>
                  <a:cubicBezTo>
                    <a:pt x="65816" y="27063"/>
                    <a:pt x="65801" y="27073"/>
                    <a:pt x="65791" y="27073"/>
                  </a:cubicBezTo>
                  <a:cubicBezTo>
                    <a:pt x="65782" y="27073"/>
                    <a:pt x="65780" y="27063"/>
                    <a:pt x="65785" y="27042"/>
                  </a:cubicBezTo>
                  <a:lnTo>
                    <a:pt x="65785" y="27042"/>
                  </a:lnTo>
                  <a:cubicBezTo>
                    <a:pt x="65775" y="27073"/>
                    <a:pt x="65754" y="27094"/>
                    <a:pt x="65733" y="27104"/>
                  </a:cubicBezTo>
                  <a:cubicBezTo>
                    <a:pt x="65743" y="27073"/>
                    <a:pt x="65775" y="26980"/>
                    <a:pt x="65785" y="26980"/>
                  </a:cubicBezTo>
                  <a:cubicBezTo>
                    <a:pt x="65781" y="26976"/>
                    <a:pt x="65778" y="26975"/>
                    <a:pt x="65774" y="26975"/>
                  </a:cubicBezTo>
                  <a:cubicBezTo>
                    <a:pt x="65757" y="26975"/>
                    <a:pt x="65742" y="27011"/>
                    <a:pt x="65733" y="27011"/>
                  </a:cubicBezTo>
                  <a:cubicBezTo>
                    <a:pt x="65733" y="27001"/>
                    <a:pt x="65713" y="26928"/>
                    <a:pt x="65702" y="26928"/>
                  </a:cubicBezTo>
                  <a:lnTo>
                    <a:pt x="65702" y="26928"/>
                  </a:lnTo>
                  <a:cubicBezTo>
                    <a:pt x="65702" y="26997"/>
                    <a:pt x="65709" y="27028"/>
                    <a:pt x="65702" y="27028"/>
                  </a:cubicBezTo>
                  <a:cubicBezTo>
                    <a:pt x="65696" y="27028"/>
                    <a:pt x="65685" y="27015"/>
                    <a:pt x="65660" y="26991"/>
                  </a:cubicBezTo>
                  <a:lnTo>
                    <a:pt x="65660" y="26991"/>
                  </a:lnTo>
                  <a:cubicBezTo>
                    <a:pt x="65650" y="26991"/>
                    <a:pt x="65702" y="27104"/>
                    <a:pt x="65692" y="27125"/>
                  </a:cubicBezTo>
                  <a:cubicBezTo>
                    <a:pt x="65671" y="27083"/>
                    <a:pt x="65681" y="27083"/>
                    <a:pt x="65660" y="27053"/>
                  </a:cubicBezTo>
                  <a:cubicBezTo>
                    <a:pt x="65650" y="27067"/>
                    <a:pt x="65644" y="27071"/>
                    <a:pt x="65640" y="27071"/>
                  </a:cubicBezTo>
                  <a:cubicBezTo>
                    <a:pt x="65631" y="27071"/>
                    <a:pt x="65626" y="27053"/>
                    <a:pt x="65598" y="27053"/>
                  </a:cubicBezTo>
                  <a:cubicBezTo>
                    <a:pt x="65598" y="27136"/>
                    <a:pt x="65650" y="27136"/>
                    <a:pt x="65650" y="27177"/>
                  </a:cubicBezTo>
                  <a:cubicBezTo>
                    <a:pt x="65640" y="27166"/>
                    <a:pt x="65630" y="27166"/>
                    <a:pt x="65609" y="27166"/>
                  </a:cubicBezTo>
                  <a:cubicBezTo>
                    <a:pt x="65598" y="27177"/>
                    <a:pt x="65640" y="27208"/>
                    <a:pt x="65640" y="27208"/>
                  </a:cubicBezTo>
                  <a:cubicBezTo>
                    <a:pt x="65629" y="27212"/>
                    <a:pt x="65621" y="27214"/>
                    <a:pt x="65613" y="27214"/>
                  </a:cubicBezTo>
                  <a:cubicBezTo>
                    <a:pt x="65582" y="27214"/>
                    <a:pt x="65567" y="27187"/>
                    <a:pt x="65526" y="27187"/>
                  </a:cubicBezTo>
                  <a:cubicBezTo>
                    <a:pt x="65526" y="27208"/>
                    <a:pt x="65536" y="27219"/>
                    <a:pt x="65557" y="27228"/>
                  </a:cubicBezTo>
                  <a:cubicBezTo>
                    <a:pt x="65536" y="27228"/>
                    <a:pt x="65526" y="27228"/>
                    <a:pt x="65526" y="27249"/>
                  </a:cubicBezTo>
                  <a:cubicBezTo>
                    <a:pt x="65526" y="27249"/>
                    <a:pt x="65577" y="27270"/>
                    <a:pt x="65577" y="27291"/>
                  </a:cubicBezTo>
                  <a:cubicBezTo>
                    <a:pt x="65557" y="27291"/>
                    <a:pt x="65547" y="27291"/>
                    <a:pt x="65536" y="27311"/>
                  </a:cubicBezTo>
                  <a:cubicBezTo>
                    <a:pt x="65536" y="27325"/>
                    <a:pt x="65551" y="27329"/>
                    <a:pt x="65571" y="27329"/>
                  </a:cubicBezTo>
                  <a:cubicBezTo>
                    <a:pt x="65596" y="27329"/>
                    <a:pt x="65628" y="27322"/>
                    <a:pt x="65640" y="27322"/>
                  </a:cubicBezTo>
                  <a:cubicBezTo>
                    <a:pt x="65640" y="27332"/>
                    <a:pt x="65640" y="27343"/>
                    <a:pt x="65619" y="27343"/>
                  </a:cubicBezTo>
                  <a:cubicBezTo>
                    <a:pt x="65626" y="27350"/>
                    <a:pt x="65639" y="27351"/>
                    <a:pt x="65653" y="27351"/>
                  </a:cubicBezTo>
                  <a:cubicBezTo>
                    <a:pt x="65662" y="27351"/>
                    <a:pt x="65670" y="27350"/>
                    <a:pt x="65678" y="27350"/>
                  </a:cubicBezTo>
                  <a:cubicBezTo>
                    <a:pt x="65700" y="27350"/>
                    <a:pt x="65717" y="27353"/>
                    <a:pt x="65713" y="27374"/>
                  </a:cubicBezTo>
                  <a:cubicBezTo>
                    <a:pt x="65708" y="27382"/>
                    <a:pt x="65695" y="27386"/>
                    <a:pt x="65679" y="27386"/>
                  </a:cubicBezTo>
                  <a:cubicBezTo>
                    <a:pt x="65639" y="27386"/>
                    <a:pt x="65576" y="27366"/>
                    <a:pt x="65557" y="27366"/>
                  </a:cubicBezTo>
                  <a:cubicBezTo>
                    <a:pt x="65548" y="27366"/>
                    <a:pt x="65549" y="27371"/>
                    <a:pt x="65567" y="27384"/>
                  </a:cubicBezTo>
                  <a:cubicBezTo>
                    <a:pt x="65504" y="27375"/>
                    <a:pt x="65488" y="27351"/>
                    <a:pt x="65452" y="27351"/>
                  </a:cubicBezTo>
                  <a:cubicBezTo>
                    <a:pt x="65446" y="27351"/>
                    <a:pt x="65439" y="27351"/>
                    <a:pt x="65432" y="27353"/>
                  </a:cubicBezTo>
                  <a:cubicBezTo>
                    <a:pt x="64852" y="26980"/>
                    <a:pt x="64272" y="26597"/>
                    <a:pt x="63692" y="26224"/>
                  </a:cubicBezTo>
                  <a:cubicBezTo>
                    <a:pt x="63247" y="25934"/>
                    <a:pt x="62998" y="25664"/>
                    <a:pt x="62635" y="25301"/>
                  </a:cubicBezTo>
                  <a:cubicBezTo>
                    <a:pt x="62531" y="25188"/>
                    <a:pt x="62376" y="25053"/>
                    <a:pt x="62231" y="25022"/>
                  </a:cubicBezTo>
                  <a:cubicBezTo>
                    <a:pt x="62210" y="25019"/>
                    <a:pt x="62189" y="25018"/>
                    <a:pt x="62168" y="25018"/>
                  </a:cubicBezTo>
                  <a:cubicBezTo>
                    <a:pt x="62015" y="25018"/>
                    <a:pt x="61866" y="25081"/>
                    <a:pt x="61702" y="25135"/>
                  </a:cubicBezTo>
                  <a:cubicBezTo>
                    <a:pt x="61547" y="25188"/>
                    <a:pt x="61350" y="25239"/>
                    <a:pt x="61184" y="25301"/>
                  </a:cubicBezTo>
                  <a:cubicBezTo>
                    <a:pt x="60884" y="25416"/>
                    <a:pt x="60698" y="25591"/>
                    <a:pt x="60376" y="25664"/>
                  </a:cubicBezTo>
                  <a:cubicBezTo>
                    <a:pt x="60159" y="25716"/>
                    <a:pt x="59931" y="25716"/>
                    <a:pt x="59713" y="25757"/>
                  </a:cubicBezTo>
                  <a:cubicBezTo>
                    <a:pt x="59485" y="25809"/>
                    <a:pt x="59268" y="25881"/>
                    <a:pt x="59050" y="25954"/>
                  </a:cubicBezTo>
                  <a:cubicBezTo>
                    <a:pt x="59008" y="25944"/>
                    <a:pt x="58967" y="25944"/>
                    <a:pt x="58978" y="25923"/>
                  </a:cubicBezTo>
                  <a:lnTo>
                    <a:pt x="58978" y="25923"/>
                  </a:lnTo>
                  <a:cubicBezTo>
                    <a:pt x="58964" y="25927"/>
                    <a:pt x="58959" y="25930"/>
                    <a:pt x="58956" y="25930"/>
                  </a:cubicBezTo>
                  <a:cubicBezTo>
                    <a:pt x="58951" y="25930"/>
                    <a:pt x="58952" y="25925"/>
                    <a:pt x="58946" y="25913"/>
                  </a:cubicBezTo>
                  <a:cubicBezTo>
                    <a:pt x="58926" y="25933"/>
                    <a:pt x="58906" y="25944"/>
                    <a:pt x="58883" y="25944"/>
                  </a:cubicBezTo>
                  <a:cubicBezTo>
                    <a:pt x="58870" y="25944"/>
                    <a:pt x="58857" y="25941"/>
                    <a:pt x="58842" y="25934"/>
                  </a:cubicBezTo>
                  <a:cubicBezTo>
                    <a:pt x="58863" y="25913"/>
                    <a:pt x="58833" y="25902"/>
                    <a:pt x="58812" y="25892"/>
                  </a:cubicBezTo>
                  <a:cubicBezTo>
                    <a:pt x="58812" y="25892"/>
                    <a:pt x="58822" y="25881"/>
                    <a:pt x="58822" y="25861"/>
                  </a:cubicBezTo>
                  <a:cubicBezTo>
                    <a:pt x="58842" y="25872"/>
                    <a:pt x="58853" y="25881"/>
                    <a:pt x="58874" y="25892"/>
                  </a:cubicBezTo>
                  <a:cubicBezTo>
                    <a:pt x="58863" y="25872"/>
                    <a:pt x="58967" y="25892"/>
                    <a:pt x="59029" y="25861"/>
                  </a:cubicBezTo>
                  <a:cubicBezTo>
                    <a:pt x="58983" y="25823"/>
                    <a:pt x="58954" y="25801"/>
                    <a:pt x="58917" y="25801"/>
                  </a:cubicBezTo>
                  <a:cubicBezTo>
                    <a:pt x="58904" y="25801"/>
                    <a:pt x="58890" y="25804"/>
                    <a:pt x="58874" y="25809"/>
                  </a:cubicBezTo>
                  <a:cubicBezTo>
                    <a:pt x="58853" y="25768"/>
                    <a:pt x="58998" y="25768"/>
                    <a:pt x="58863" y="25736"/>
                  </a:cubicBezTo>
                  <a:cubicBezTo>
                    <a:pt x="58884" y="25716"/>
                    <a:pt x="58925" y="25716"/>
                    <a:pt x="58957" y="25695"/>
                  </a:cubicBezTo>
                  <a:cubicBezTo>
                    <a:pt x="58936" y="25674"/>
                    <a:pt x="58925" y="25685"/>
                    <a:pt x="58905" y="25674"/>
                  </a:cubicBezTo>
                  <a:cubicBezTo>
                    <a:pt x="58967" y="25612"/>
                    <a:pt x="58925" y="25644"/>
                    <a:pt x="58925" y="25571"/>
                  </a:cubicBezTo>
                  <a:lnTo>
                    <a:pt x="58925" y="25571"/>
                  </a:lnTo>
                  <a:cubicBezTo>
                    <a:pt x="58853" y="25602"/>
                    <a:pt x="58863" y="25664"/>
                    <a:pt x="58770" y="25695"/>
                  </a:cubicBezTo>
                  <a:cubicBezTo>
                    <a:pt x="58760" y="25674"/>
                    <a:pt x="58729" y="25581"/>
                    <a:pt x="58791" y="25581"/>
                  </a:cubicBezTo>
                  <a:cubicBezTo>
                    <a:pt x="58791" y="25598"/>
                    <a:pt x="58794" y="25603"/>
                    <a:pt x="58801" y="25603"/>
                  </a:cubicBezTo>
                  <a:cubicBezTo>
                    <a:pt x="58811" y="25603"/>
                    <a:pt x="58828" y="25591"/>
                    <a:pt x="58853" y="25591"/>
                  </a:cubicBezTo>
                  <a:cubicBezTo>
                    <a:pt x="58833" y="25571"/>
                    <a:pt x="58812" y="25561"/>
                    <a:pt x="58791" y="25540"/>
                  </a:cubicBezTo>
                  <a:cubicBezTo>
                    <a:pt x="58805" y="25540"/>
                    <a:pt x="58828" y="25544"/>
                    <a:pt x="58848" y="25544"/>
                  </a:cubicBezTo>
                  <a:cubicBezTo>
                    <a:pt x="58858" y="25544"/>
                    <a:pt x="58867" y="25543"/>
                    <a:pt x="58874" y="25540"/>
                  </a:cubicBezTo>
                  <a:cubicBezTo>
                    <a:pt x="58863" y="25519"/>
                    <a:pt x="58853" y="25508"/>
                    <a:pt x="58833" y="25508"/>
                  </a:cubicBezTo>
                  <a:cubicBezTo>
                    <a:pt x="58874" y="25499"/>
                    <a:pt x="58884" y="25488"/>
                    <a:pt x="58863" y="25478"/>
                  </a:cubicBezTo>
                  <a:lnTo>
                    <a:pt x="58863" y="25478"/>
                  </a:lnTo>
                  <a:cubicBezTo>
                    <a:pt x="58842" y="25499"/>
                    <a:pt x="58827" y="25509"/>
                    <a:pt x="58817" y="25509"/>
                  </a:cubicBezTo>
                  <a:cubicBezTo>
                    <a:pt x="58806" y="25509"/>
                    <a:pt x="58801" y="25499"/>
                    <a:pt x="58801" y="25478"/>
                  </a:cubicBezTo>
                  <a:cubicBezTo>
                    <a:pt x="58801" y="25508"/>
                    <a:pt x="58780" y="25529"/>
                    <a:pt x="58760" y="25540"/>
                  </a:cubicBezTo>
                  <a:cubicBezTo>
                    <a:pt x="58770" y="25508"/>
                    <a:pt x="58801" y="25416"/>
                    <a:pt x="58812" y="25416"/>
                  </a:cubicBezTo>
                  <a:cubicBezTo>
                    <a:pt x="58808" y="25412"/>
                    <a:pt x="58805" y="25411"/>
                    <a:pt x="58801" y="25411"/>
                  </a:cubicBezTo>
                  <a:cubicBezTo>
                    <a:pt x="58784" y="25411"/>
                    <a:pt x="58769" y="25446"/>
                    <a:pt x="58760" y="25446"/>
                  </a:cubicBezTo>
                  <a:cubicBezTo>
                    <a:pt x="58760" y="25436"/>
                    <a:pt x="58739" y="25363"/>
                    <a:pt x="58729" y="25363"/>
                  </a:cubicBezTo>
                  <a:lnTo>
                    <a:pt x="58729" y="25363"/>
                  </a:lnTo>
                  <a:cubicBezTo>
                    <a:pt x="58729" y="25433"/>
                    <a:pt x="58736" y="25464"/>
                    <a:pt x="58729" y="25464"/>
                  </a:cubicBezTo>
                  <a:cubicBezTo>
                    <a:pt x="58724" y="25464"/>
                    <a:pt x="58712" y="25450"/>
                    <a:pt x="58687" y="25426"/>
                  </a:cubicBezTo>
                  <a:lnTo>
                    <a:pt x="58687" y="25426"/>
                  </a:lnTo>
                  <a:cubicBezTo>
                    <a:pt x="58677" y="25426"/>
                    <a:pt x="58729" y="25540"/>
                    <a:pt x="58718" y="25561"/>
                  </a:cubicBezTo>
                  <a:cubicBezTo>
                    <a:pt x="58697" y="25519"/>
                    <a:pt x="58708" y="25519"/>
                    <a:pt x="58687" y="25488"/>
                  </a:cubicBezTo>
                  <a:cubicBezTo>
                    <a:pt x="58677" y="25502"/>
                    <a:pt x="58671" y="25506"/>
                    <a:pt x="58667" y="25506"/>
                  </a:cubicBezTo>
                  <a:cubicBezTo>
                    <a:pt x="58657" y="25506"/>
                    <a:pt x="58653" y="25488"/>
                    <a:pt x="58625" y="25488"/>
                  </a:cubicBezTo>
                  <a:cubicBezTo>
                    <a:pt x="58625" y="25561"/>
                    <a:pt x="58677" y="25571"/>
                    <a:pt x="58677" y="25612"/>
                  </a:cubicBezTo>
                  <a:cubicBezTo>
                    <a:pt x="58670" y="25605"/>
                    <a:pt x="58662" y="25598"/>
                    <a:pt x="58651" y="25598"/>
                  </a:cubicBezTo>
                  <a:cubicBezTo>
                    <a:pt x="58647" y="25598"/>
                    <a:pt x="58641" y="25599"/>
                    <a:pt x="58635" y="25602"/>
                  </a:cubicBezTo>
                  <a:cubicBezTo>
                    <a:pt x="58625" y="25612"/>
                    <a:pt x="58667" y="25633"/>
                    <a:pt x="58667" y="25644"/>
                  </a:cubicBezTo>
                  <a:cubicBezTo>
                    <a:pt x="58656" y="25648"/>
                    <a:pt x="58648" y="25649"/>
                    <a:pt x="58640" y="25649"/>
                  </a:cubicBezTo>
                  <a:cubicBezTo>
                    <a:pt x="58609" y="25649"/>
                    <a:pt x="58594" y="25623"/>
                    <a:pt x="58552" y="25623"/>
                  </a:cubicBezTo>
                  <a:cubicBezTo>
                    <a:pt x="58552" y="25644"/>
                    <a:pt x="58563" y="25654"/>
                    <a:pt x="58584" y="25664"/>
                  </a:cubicBezTo>
                  <a:cubicBezTo>
                    <a:pt x="58563" y="25664"/>
                    <a:pt x="58552" y="25664"/>
                    <a:pt x="58552" y="25674"/>
                  </a:cubicBezTo>
                  <a:cubicBezTo>
                    <a:pt x="58552" y="25685"/>
                    <a:pt x="58605" y="25706"/>
                    <a:pt x="58605" y="25726"/>
                  </a:cubicBezTo>
                  <a:cubicBezTo>
                    <a:pt x="58584" y="25726"/>
                    <a:pt x="58573" y="25726"/>
                    <a:pt x="58563" y="25747"/>
                  </a:cubicBezTo>
                  <a:cubicBezTo>
                    <a:pt x="58563" y="25757"/>
                    <a:pt x="58583" y="25760"/>
                    <a:pt x="58606" y="25760"/>
                  </a:cubicBezTo>
                  <a:cubicBezTo>
                    <a:pt x="58629" y="25760"/>
                    <a:pt x="58656" y="25757"/>
                    <a:pt x="58667" y="25757"/>
                  </a:cubicBezTo>
                  <a:cubicBezTo>
                    <a:pt x="58667" y="25768"/>
                    <a:pt x="58667" y="25778"/>
                    <a:pt x="58646" y="25778"/>
                  </a:cubicBezTo>
                  <a:cubicBezTo>
                    <a:pt x="58653" y="25785"/>
                    <a:pt x="58668" y="25786"/>
                    <a:pt x="58683" y="25786"/>
                  </a:cubicBezTo>
                  <a:cubicBezTo>
                    <a:pt x="58690" y="25786"/>
                    <a:pt x="58696" y="25786"/>
                    <a:pt x="58703" y="25786"/>
                  </a:cubicBezTo>
                  <a:cubicBezTo>
                    <a:pt x="58725" y="25786"/>
                    <a:pt x="58744" y="25788"/>
                    <a:pt x="58739" y="25809"/>
                  </a:cubicBezTo>
                  <a:cubicBezTo>
                    <a:pt x="58734" y="25818"/>
                    <a:pt x="58722" y="25821"/>
                    <a:pt x="58706" y="25821"/>
                  </a:cubicBezTo>
                  <a:cubicBezTo>
                    <a:pt x="58665" y="25821"/>
                    <a:pt x="58602" y="25802"/>
                    <a:pt x="58583" y="25802"/>
                  </a:cubicBezTo>
                  <a:cubicBezTo>
                    <a:pt x="58575" y="25802"/>
                    <a:pt x="58576" y="25806"/>
                    <a:pt x="58594" y="25819"/>
                  </a:cubicBezTo>
                  <a:cubicBezTo>
                    <a:pt x="58531" y="25813"/>
                    <a:pt x="58511" y="25787"/>
                    <a:pt x="58478" y="25787"/>
                  </a:cubicBezTo>
                  <a:cubicBezTo>
                    <a:pt x="58463" y="25787"/>
                    <a:pt x="58445" y="25792"/>
                    <a:pt x="58418" y="25809"/>
                  </a:cubicBezTo>
                  <a:lnTo>
                    <a:pt x="58511" y="25840"/>
                  </a:lnTo>
                  <a:cubicBezTo>
                    <a:pt x="58487" y="25857"/>
                    <a:pt x="58482" y="25863"/>
                    <a:pt x="58487" y="25863"/>
                  </a:cubicBezTo>
                  <a:cubicBezTo>
                    <a:pt x="58497" y="25863"/>
                    <a:pt x="58546" y="25840"/>
                    <a:pt x="58552" y="25840"/>
                  </a:cubicBezTo>
                  <a:lnTo>
                    <a:pt x="58552" y="25840"/>
                  </a:lnTo>
                  <a:cubicBezTo>
                    <a:pt x="58513" y="25867"/>
                    <a:pt x="58515" y="25874"/>
                    <a:pt x="58531" y="25874"/>
                  </a:cubicBezTo>
                  <a:cubicBezTo>
                    <a:pt x="58554" y="25874"/>
                    <a:pt x="58603" y="25861"/>
                    <a:pt x="58615" y="25861"/>
                  </a:cubicBezTo>
                  <a:cubicBezTo>
                    <a:pt x="58625" y="25872"/>
                    <a:pt x="58584" y="25892"/>
                    <a:pt x="58584" y="25902"/>
                  </a:cubicBezTo>
                  <a:cubicBezTo>
                    <a:pt x="58591" y="25905"/>
                    <a:pt x="58600" y="25906"/>
                    <a:pt x="58611" y="25906"/>
                  </a:cubicBezTo>
                  <a:cubicBezTo>
                    <a:pt x="58647" y="25906"/>
                    <a:pt x="58699" y="25891"/>
                    <a:pt x="58739" y="25851"/>
                  </a:cubicBezTo>
                  <a:lnTo>
                    <a:pt x="58739" y="25851"/>
                  </a:lnTo>
                  <a:cubicBezTo>
                    <a:pt x="58771" y="25910"/>
                    <a:pt x="58735" y="25921"/>
                    <a:pt x="58686" y="25921"/>
                  </a:cubicBezTo>
                  <a:cubicBezTo>
                    <a:pt x="58658" y="25921"/>
                    <a:pt x="58625" y="25917"/>
                    <a:pt x="58600" y="25917"/>
                  </a:cubicBezTo>
                  <a:cubicBezTo>
                    <a:pt x="58572" y="25917"/>
                    <a:pt x="58554" y="25922"/>
                    <a:pt x="58563" y="25944"/>
                  </a:cubicBezTo>
                  <a:cubicBezTo>
                    <a:pt x="58554" y="25939"/>
                    <a:pt x="58530" y="25935"/>
                    <a:pt x="58505" y="25935"/>
                  </a:cubicBezTo>
                  <a:cubicBezTo>
                    <a:pt x="58475" y="25935"/>
                    <a:pt x="58444" y="25942"/>
                    <a:pt x="58439" y="25964"/>
                  </a:cubicBezTo>
                  <a:cubicBezTo>
                    <a:pt x="58439" y="25964"/>
                    <a:pt x="58542" y="26017"/>
                    <a:pt x="58532" y="26047"/>
                  </a:cubicBezTo>
                  <a:cubicBezTo>
                    <a:pt x="58520" y="26035"/>
                    <a:pt x="58508" y="26030"/>
                    <a:pt x="58494" y="26030"/>
                  </a:cubicBezTo>
                  <a:cubicBezTo>
                    <a:pt x="58483" y="26030"/>
                    <a:pt x="58472" y="26033"/>
                    <a:pt x="58460" y="26037"/>
                  </a:cubicBezTo>
                  <a:cubicBezTo>
                    <a:pt x="58480" y="26047"/>
                    <a:pt x="58490" y="26068"/>
                    <a:pt x="58480" y="26089"/>
                  </a:cubicBezTo>
                  <a:lnTo>
                    <a:pt x="58469" y="26089"/>
                  </a:lnTo>
                  <a:cubicBezTo>
                    <a:pt x="58452" y="26074"/>
                    <a:pt x="58444" y="26070"/>
                    <a:pt x="58437" y="26070"/>
                  </a:cubicBezTo>
                  <a:cubicBezTo>
                    <a:pt x="58428" y="26070"/>
                    <a:pt x="58422" y="26080"/>
                    <a:pt x="58390" y="26080"/>
                  </a:cubicBezTo>
                  <a:cubicBezTo>
                    <a:pt x="58383" y="26080"/>
                    <a:pt x="58375" y="26080"/>
                    <a:pt x="58366" y="26079"/>
                  </a:cubicBezTo>
                  <a:lnTo>
                    <a:pt x="58366" y="26089"/>
                  </a:lnTo>
                  <a:cubicBezTo>
                    <a:pt x="58286" y="26097"/>
                    <a:pt x="58203" y="26100"/>
                    <a:pt x="58121" y="26100"/>
                  </a:cubicBezTo>
                  <a:cubicBezTo>
                    <a:pt x="57990" y="26100"/>
                    <a:pt x="57863" y="26091"/>
                    <a:pt x="57755" y="26079"/>
                  </a:cubicBezTo>
                  <a:cubicBezTo>
                    <a:pt x="57578" y="26058"/>
                    <a:pt x="57382" y="25923"/>
                    <a:pt x="57205" y="25923"/>
                  </a:cubicBezTo>
                  <a:cubicBezTo>
                    <a:pt x="57019" y="25923"/>
                    <a:pt x="56853" y="26079"/>
                    <a:pt x="56646" y="26079"/>
                  </a:cubicBezTo>
                  <a:cubicBezTo>
                    <a:pt x="56459" y="26089"/>
                    <a:pt x="56346" y="26089"/>
                    <a:pt x="56159" y="26151"/>
                  </a:cubicBezTo>
                  <a:cubicBezTo>
                    <a:pt x="55911" y="26213"/>
                    <a:pt x="55651" y="26327"/>
                    <a:pt x="55393" y="26369"/>
                  </a:cubicBezTo>
                  <a:cubicBezTo>
                    <a:pt x="55331" y="26376"/>
                    <a:pt x="55271" y="26378"/>
                    <a:pt x="55210" y="26378"/>
                  </a:cubicBezTo>
                  <a:cubicBezTo>
                    <a:pt x="55083" y="26378"/>
                    <a:pt x="54958" y="26368"/>
                    <a:pt x="54831" y="26368"/>
                  </a:cubicBezTo>
                  <a:cubicBezTo>
                    <a:pt x="54743" y="26368"/>
                    <a:pt x="54654" y="26373"/>
                    <a:pt x="54564" y="26390"/>
                  </a:cubicBezTo>
                  <a:cubicBezTo>
                    <a:pt x="54398" y="26420"/>
                    <a:pt x="54232" y="26452"/>
                    <a:pt x="54066" y="26493"/>
                  </a:cubicBezTo>
                  <a:cubicBezTo>
                    <a:pt x="54014" y="26493"/>
                    <a:pt x="53952" y="26493"/>
                    <a:pt x="53963" y="26462"/>
                  </a:cubicBezTo>
                  <a:lnTo>
                    <a:pt x="53963" y="26462"/>
                  </a:lnTo>
                  <a:cubicBezTo>
                    <a:pt x="53942" y="26467"/>
                    <a:pt x="53934" y="26472"/>
                    <a:pt x="53931" y="26472"/>
                  </a:cubicBezTo>
                  <a:cubicBezTo>
                    <a:pt x="53929" y="26472"/>
                    <a:pt x="53931" y="26467"/>
                    <a:pt x="53931" y="26452"/>
                  </a:cubicBezTo>
                  <a:lnTo>
                    <a:pt x="53931" y="26452"/>
                  </a:lnTo>
                  <a:cubicBezTo>
                    <a:pt x="53911" y="26472"/>
                    <a:pt x="53887" y="26483"/>
                    <a:pt x="53861" y="26483"/>
                  </a:cubicBezTo>
                  <a:cubicBezTo>
                    <a:pt x="53847" y="26483"/>
                    <a:pt x="53832" y="26480"/>
                    <a:pt x="53818" y="26473"/>
                  </a:cubicBezTo>
                  <a:cubicBezTo>
                    <a:pt x="53838" y="26452"/>
                    <a:pt x="53818" y="26441"/>
                    <a:pt x="53786" y="26431"/>
                  </a:cubicBezTo>
                  <a:cubicBezTo>
                    <a:pt x="53797" y="26431"/>
                    <a:pt x="53797" y="26420"/>
                    <a:pt x="53807" y="26410"/>
                  </a:cubicBezTo>
                  <a:cubicBezTo>
                    <a:pt x="53818" y="26420"/>
                    <a:pt x="53838" y="26431"/>
                    <a:pt x="53848" y="26441"/>
                  </a:cubicBezTo>
                  <a:cubicBezTo>
                    <a:pt x="53843" y="26426"/>
                    <a:pt x="53867" y="26426"/>
                    <a:pt x="53899" y="26426"/>
                  </a:cubicBezTo>
                  <a:cubicBezTo>
                    <a:pt x="53932" y="26426"/>
                    <a:pt x="53973" y="26426"/>
                    <a:pt x="54004" y="26410"/>
                  </a:cubicBezTo>
                  <a:cubicBezTo>
                    <a:pt x="53965" y="26364"/>
                    <a:pt x="53932" y="26340"/>
                    <a:pt x="53892" y="26340"/>
                  </a:cubicBezTo>
                  <a:cubicBezTo>
                    <a:pt x="53878" y="26340"/>
                    <a:pt x="53864" y="26343"/>
                    <a:pt x="53848" y="26348"/>
                  </a:cubicBezTo>
                  <a:cubicBezTo>
                    <a:pt x="53838" y="26317"/>
                    <a:pt x="53973" y="26307"/>
                    <a:pt x="53848" y="26286"/>
                  </a:cubicBezTo>
                  <a:cubicBezTo>
                    <a:pt x="53859" y="26265"/>
                    <a:pt x="53901" y="26254"/>
                    <a:pt x="53931" y="26234"/>
                  </a:cubicBezTo>
                  <a:cubicBezTo>
                    <a:pt x="53921" y="26224"/>
                    <a:pt x="53910" y="26224"/>
                    <a:pt x="53890" y="26213"/>
                  </a:cubicBezTo>
                  <a:cubicBezTo>
                    <a:pt x="53942" y="26151"/>
                    <a:pt x="53910" y="26182"/>
                    <a:pt x="53910" y="26120"/>
                  </a:cubicBezTo>
                  <a:lnTo>
                    <a:pt x="53910" y="26120"/>
                  </a:lnTo>
                  <a:cubicBezTo>
                    <a:pt x="53838" y="26141"/>
                    <a:pt x="53838" y="26213"/>
                    <a:pt x="53745" y="26245"/>
                  </a:cubicBezTo>
                  <a:cubicBezTo>
                    <a:pt x="53745" y="26213"/>
                    <a:pt x="53714" y="26120"/>
                    <a:pt x="53765" y="26120"/>
                  </a:cubicBezTo>
                  <a:cubicBezTo>
                    <a:pt x="53765" y="26140"/>
                    <a:pt x="53770" y="26146"/>
                    <a:pt x="53777" y="26146"/>
                  </a:cubicBezTo>
                  <a:cubicBezTo>
                    <a:pt x="53789" y="26146"/>
                    <a:pt x="53809" y="26130"/>
                    <a:pt x="53828" y="26130"/>
                  </a:cubicBezTo>
                  <a:cubicBezTo>
                    <a:pt x="53818" y="26120"/>
                    <a:pt x="53797" y="26099"/>
                    <a:pt x="53776" y="26089"/>
                  </a:cubicBezTo>
                  <a:cubicBezTo>
                    <a:pt x="53781" y="26087"/>
                    <a:pt x="53786" y="26086"/>
                    <a:pt x="53792" y="26086"/>
                  </a:cubicBezTo>
                  <a:cubicBezTo>
                    <a:pt x="53803" y="26086"/>
                    <a:pt x="53816" y="26088"/>
                    <a:pt x="53827" y="26088"/>
                  </a:cubicBezTo>
                  <a:cubicBezTo>
                    <a:pt x="53837" y="26088"/>
                    <a:pt x="53845" y="26086"/>
                    <a:pt x="53848" y="26079"/>
                  </a:cubicBezTo>
                  <a:cubicBezTo>
                    <a:pt x="53848" y="26068"/>
                    <a:pt x="53838" y="26058"/>
                    <a:pt x="53818" y="26058"/>
                  </a:cubicBezTo>
                  <a:cubicBezTo>
                    <a:pt x="53848" y="26047"/>
                    <a:pt x="53859" y="26037"/>
                    <a:pt x="53848" y="26017"/>
                  </a:cubicBezTo>
                  <a:lnTo>
                    <a:pt x="53848" y="26017"/>
                  </a:lnTo>
                  <a:cubicBezTo>
                    <a:pt x="53823" y="26037"/>
                    <a:pt x="53805" y="26048"/>
                    <a:pt x="53794" y="26048"/>
                  </a:cubicBezTo>
                  <a:cubicBezTo>
                    <a:pt x="53784" y="26048"/>
                    <a:pt x="53781" y="26037"/>
                    <a:pt x="53786" y="26017"/>
                  </a:cubicBezTo>
                  <a:lnTo>
                    <a:pt x="53786" y="26017"/>
                  </a:lnTo>
                  <a:cubicBezTo>
                    <a:pt x="53776" y="26047"/>
                    <a:pt x="53765" y="26068"/>
                    <a:pt x="53735" y="26079"/>
                  </a:cubicBezTo>
                  <a:cubicBezTo>
                    <a:pt x="53755" y="26047"/>
                    <a:pt x="53786" y="25954"/>
                    <a:pt x="53786" y="25954"/>
                  </a:cubicBezTo>
                  <a:cubicBezTo>
                    <a:pt x="53784" y="25953"/>
                    <a:pt x="53782" y="25953"/>
                    <a:pt x="53780" y="25953"/>
                  </a:cubicBezTo>
                  <a:cubicBezTo>
                    <a:pt x="53764" y="25953"/>
                    <a:pt x="53747" y="25987"/>
                    <a:pt x="53738" y="25987"/>
                  </a:cubicBezTo>
                  <a:cubicBezTo>
                    <a:pt x="53737" y="25987"/>
                    <a:pt x="53736" y="25986"/>
                    <a:pt x="53735" y="25985"/>
                  </a:cubicBezTo>
                  <a:cubicBezTo>
                    <a:pt x="53735" y="25975"/>
                    <a:pt x="53724" y="25902"/>
                    <a:pt x="53714" y="25902"/>
                  </a:cubicBezTo>
                  <a:lnTo>
                    <a:pt x="53714" y="25902"/>
                  </a:lnTo>
                  <a:cubicBezTo>
                    <a:pt x="53714" y="25975"/>
                    <a:pt x="53721" y="26005"/>
                    <a:pt x="53712" y="26005"/>
                  </a:cubicBezTo>
                  <a:cubicBezTo>
                    <a:pt x="53706" y="26005"/>
                    <a:pt x="53692" y="25990"/>
                    <a:pt x="53662" y="25964"/>
                  </a:cubicBezTo>
                  <a:lnTo>
                    <a:pt x="53662" y="25964"/>
                  </a:lnTo>
                  <a:cubicBezTo>
                    <a:pt x="53652" y="25964"/>
                    <a:pt x="53703" y="26089"/>
                    <a:pt x="53703" y="26109"/>
                  </a:cubicBezTo>
                  <a:cubicBezTo>
                    <a:pt x="53683" y="26068"/>
                    <a:pt x="53693" y="26058"/>
                    <a:pt x="53662" y="26027"/>
                  </a:cubicBezTo>
                  <a:cubicBezTo>
                    <a:pt x="53653" y="26043"/>
                    <a:pt x="53648" y="26048"/>
                    <a:pt x="53643" y="26048"/>
                  </a:cubicBezTo>
                  <a:cubicBezTo>
                    <a:pt x="53636" y="26048"/>
                    <a:pt x="53629" y="26037"/>
                    <a:pt x="53610" y="26037"/>
                  </a:cubicBezTo>
                  <a:cubicBezTo>
                    <a:pt x="53610" y="26109"/>
                    <a:pt x="53662" y="26109"/>
                    <a:pt x="53662" y="26162"/>
                  </a:cubicBezTo>
                  <a:cubicBezTo>
                    <a:pt x="53652" y="26141"/>
                    <a:pt x="53631" y="26141"/>
                    <a:pt x="53620" y="26141"/>
                  </a:cubicBezTo>
                  <a:cubicBezTo>
                    <a:pt x="53610" y="26151"/>
                    <a:pt x="53641" y="26182"/>
                    <a:pt x="53641" y="26182"/>
                  </a:cubicBezTo>
                  <a:cubicBezTo>
                    <a:pt x="53629" y="26187"/>
                    <a:pt x="53619" y="26189"/>
                    <a:pt x="53610" y="26189"/>
                  </a:cubicBezTo>
                  <a:cubicBezTo>
                    <a:pt x="53582" y="26189"/>
                    <a:pt x="53567" y="26169"/>
                    <a:pt x="53527" y="26162"/>
                  </a:cubicBezTo>
                  <a:lnTo>
                    <a:pt x="53527" y="26162"/>
                  </a:lnTo>
                  <a:cubicBezTo>
                    <a:pt x="53537" y="26182"/>
                    <a:pt x="53537" y="26192"/>
                    <a:pt x="53558" y="26203"/>
                  </a:cubicBezTo>
                  <a:cubicBezTo>
                    <a:pt x="53548" y="26203"/>
                    <a:pt x="53537" y="26213"/>
                    <a:pt x="53527" y="26224"/>
                  </a:cubicBezTo>
                  <a:cubicBezTo>
                    <a:pt x="53527" y="26234"/>
                    <a:pt x="53579" y="26245"/>
                    <a:pt x="53590" y="26265"/>
                  </a:cubicBezTo>
                  <a:cubicBezTo>
                    <a:pt x="53569" y="26265"/>
                    <a:pt x="53548" y="26275"/>
                    <a:pt x="53537" y="26286"/>
                  </a:cubicBezTo>
                  <a:cubicBezTo>
                    <a:pt x="53537" y="26301"/>
                    <a:pt x="53561" y="26307"/>
                    <a:pt x="53586" y="26307"/>
                  </a:cubicBezTo>
                  <a:cubicBezTo>
                    <a:pt x="53610" y="26307"/>
                    <a:pt x="53636" y="26301"/>
                    <a:pt x="53641" y="26296"/>
                  </a:cubicBezTo>
                  <a:lnTo>
                    <a:pt x="53641" y="26296"/>
                  </a:lnTo>
                  <a:cubicBezTo>
                    <a:pt x="53652" y="26307"/>
                    <a:pt x="53641" y="26317"/>
                    <a:pt x="53620" y="26327"/>
                  </a:cubicBezTo>
                  <a:cubicBezTo>
                    <a:pt x="53625" y="26330"/>
                    <a:pt x="53634" y="26330"/>
                    <a:pt x="53645" y="26330"/>
                  </a:cubicBezTo>
                  <a:cubicBezTo>
                    <a:pt x="53657" y="26330"/>
                    <a:pt x="53671" y="26330"/>
                    <a:pt x="53683" y="26330"/>
                  </a:cubicBezTo>
                  <a:cubicBezTo>
                    <a:pt x="53706" y="26330"/>
                    <a:pt x="53724" y="26332"/>
                    <a:pt x="53714" y="26348"/>
                  </a:cubicBezTo>
                  <a:cubicBezTo>
                    <a:pt x="53712" y="26357"/>
                    <a:pt x="53700" y="26360"/>
                    <a:pt x="53685" y="26360"/>
                  </a:cubicBezTo>
                  <a:cubicBezTo>
                    <a:pt x="53646" y="26360"/>
                    <a:pt x="53581" y="26341"/>
                    <a:pt x="53564" y="26341"/>
                  </a:cubicBezTo>
                  <a:cubicBezTo>
                    <a:pt x="53556" y="26341"/>
                    <a:pt x="53558" y="26345"/>
                    <a:pt x="53579" y="26358"/>
                  </a:cubicBezTo>
                  <a:cubicBezTo>
                    <a:pt x="53520" y="26352"/>
                    <a:pt x="53498" y="26328"/>
                    <a:pt x="53469" y="26328"/>
                  </a:cubicBezTo>
                  <a:cubicBezTo>
                    <a:pt x="53452" y="26328"/>
                    <a:pt x="53433" y="26336"/>
                    <a:pt x="53403" y="26358"/>
                  </a:cubicBezTo>
                  <a:cubicBezTo>
                    <a:pt x="53424" y="26369"/>
                    <a:pt x="53455" y="26369"/>
                    <a:pt x="53486" y="26379"/>
                  </a:cubicBezTo>
                  <a:cubicBezTo>
                    <a:pt x="53461" y="26400"/>
                    <a:pt x="53458" y="26407"/>
                    <a:pt x="53465" y="26407"/>
                  </a:cubicBezTo>
                  <a:cubicBezTo>
                    <a:pt x="53478" y="26407"/>
                    <a:pt x="53518" y="26388"/>
                    <a:pt x="53533" y="26388"/>
                  </a:cubicBezTo>
                  <a:cubicBezTo>
                    <a:pt x="53535" y="26388"/>
                    <a:pt x="53537" y="26389"/>
                    <a:pt x="53537" y="26390"/>
                  </a:cubicBezTo>
                  <a:cubicBezTo>
                    <a:pt x="53500" y="26415"/>
                    <a:pt x="53499" y="26423"/>
                    <a:pt x="53514" y="26423"/>
                  </a:cubicBezTo>
                  <a:cubicBezTo>
                    <a:pt x="53535" y="26423"/>
                    <a:pt x="53587" y="26406"/>
                    <a:pt x="53600" y="26400"/>
                  </a:cubicBezTo>
                  <a:lnTo>
                    <a:pt x="53600" y="26400"/>
                  </a:lnTo>
                  <a:cubicBezTo>
                    <a:pt x="53600" y="26410"/>
                    <a:pt x="53558" y="26431"/>
                    <a:pt x="53558" y="26452"/>
                  </a:cubicBezTo>
                  <a:cubicBezTo>
                    <a:pt x="53565" y="26453"/>
                    <a:pt x="53572" y="26454"/>
                    <a:pt x="53581" y="26454"/>
                  </a:cubicBezTo>
                  <a:cubicBezTo>
                    <a:pt x="53622" y="26454"/>
                    <a:pt x="53679" y="26433"/>
                    <a:pt x="53714" y="26390"/>
                  </a:cubicBezTo>
                  <a:lnTo>
                    <a:pt x="53714" y="26390"/>
                  </a:lnTo>
                  <a:cubicBezTo>
                    <a:pt x="53746" y="26455"/>
                    <a:pt x="53710" y="26468"/>
                    <a:pt x="53663" y="26468"/>
                  </a:cubicBezTo>
                  <a:cubicBezTo>
                    <a:pt x="53632" y="26468"/>
                    <a:pt x="53597" y="26462"/>
                    <a:pt x="53573" y="26462"/>
                  </a:cubicBezTo>
                  <a:cubicBezTo>
                    <a:pt x="53552" y="26462"/>
                    <a:pt x="53540" y="26466"/>
                    <a:pt x="53548" y="26482"/>
                  </a:cubicBezTo>
                  <a:cubicBezTo>
                    <a:pt x="53538" y="26482"/>
                    <a:pt x="53509" y="26477"/>
                    <a:pt x="53482" y="26477"/>
                  </a:cubicBezTo>
                  <a:cubicBezTo>
                    <a:pt x="53455" y="26477"/>
                    <a:pt x="53429" y="26482"/>
                    <a:pt x="53424" y="26503"/>
                  </a:cubicBezTo>
                  <a:cubicBezTo>
                    <a:pt x="53424" y="26503"/>
                    <a:pt x="53517" y="26565"/>
                    <a:pt x="53517" y="26586"/>
                  </a:cubicBezTo>
                  <a:cubicBezTo>
                    <a:pt x="53501" y="26581"/>
                    <a:pt x="53489" y="26579"/>
                    <a:pt x="53477" y="26579"/>
                  </a:cubicBezTo>
                  <a:cubicBezTo>
                    <a:pt x="53465" y="26579"/>
                    <a:pt x="53455" y="26581"/>
                    <a:pt x="53445" y="26586"/>
                  </a:cubicBezTo>
                  <a:cubicBezTo>
                    <a:pt x="53465" y="26597"/>
                    <a:pt x="53465" y="26607"/>
                    <a:pt x="53455" y="26638"/>
                  </a:cubicBezTo>
                  <a:cubicBezTo>
                    <a:pt x="53433" y="26620"/>
                    <a:pt x="53424" y="26615"/>
                    <a:pt x="53417" y="26615"/>
                  </a:cubicBezTo>
                  <a:cubicBezTo>
                    <a:pt x="53407" y="26615"/>
                    <a:pt x="53403" y="26629"/>
                    <a:pt x="53365" y="26629"/>
                  </a:cubicBezTo>
                  <a:cubicBezTo>
                    <a:pt x="53358" y="26629"/>
                    <a:pt x="53350" y="26629"/>
                    <a:pt x="53341" y="26628"/>
                  </a:cubicBezTo>
                  <a:lnTo>
                    <a:pt x="53341" y="26628"/>
                  </a:lnTo>
                  <a:cubicBezTo>
                    <a:pt x="53341" y="26659"/>
                    <a:pt x="53403" y="26669"/>
                    <a:pt x="53434" y="26680"/>
                  </a:cubicBezTo>
                  <a:cubicBezTo>
                    <a:pt x="53351" y="26710"/>
                    <a:pt x="53268" y="26742"/>
                    <a:pt x="53196" y="26773"/>
                  </a:cubicBezTo>
                  <a:cubicBezTo>
                    <a:pt x="52844" y="26908"/>
                    <a:pt x="52481" y="27125"/>
                    <a:pt x="52118" y="27187"/>
                  </a:cubicBezTo>
                  <a:cubicBezTo>
                    <a:pt x="52038" y="27202"/>
                    <a:pt x="51960" y="27208"/>
                    <a:pt x="51884" y="27208"/>
                  </a:cubicBezTo>
                  <a:cubicBezTo>
                    <a:pt x="51366" y="27208"/>
                    <a:pt x="50951" y="26895"/>
                    <a:pt x="50481" y="26669"/>
                  </a:cubicBezTo>
                  <a:cubicBezTo>
                    <a:pt x="49901" y="26390"/>
                    <a:pt x="49289" y="26182"/>
                    <a:pt x="48709" y="25861"/>
                  </a:cubicBezTo>
                  <a:cubicBezTo>
                    <a:pt x="48605" y="25799"/>
                    <a:pt x="48492" y="25747"/>
                    <a:pt x="48368" y="25706"/>
                  </a:cubicBezTo>
                  <a:lnTo>
                    <a:pt x="48368" y="25674"/>
                  </a:lnTo>
                  <a:cubicBezTo>
                    <a:pt x="48371" y="25676"/>
                    <a:pt x="48377" y="25677"/>
                    <a:pt x="48384" y="25677"/>
                  </a:cubicBezTo>
                  <a:cubicBezTo>
                    <a:pt x="48415" y="25677"/>
                    <a:pt x="48469" y="25659"/>
                    <a:pt x="48460" y="25633"/>
                  </a:cubicBezTo>
                  <a:cubicBezTo>
                    <a:pt x="48403" y="25633"/>
                    <a:pt x="48416" y="25617"/>
                    <a:pt x="48411" y="25617"/>
                  </a:cubicBezTo>
                  <a:cubicBezTo>
                    <a:pt x="48407" y="25617"/>
                    <a:pt x="48397" y="25623"/>
                    <a:pt x="48357" y="25644"/>
                  </a:cubicBezTo>
                  <a:cubicBezTo>
                    <a:pt x="48357" y="25633"/>
                    <a:pt x="48347" y="25623"/>
                    <a:pt x="48368" y="25612"/>
                  </a:cubicBezTo>
                  <a:cubicBezTo>
                    <a:pt x="48363" y="25612"/>
                    <a:pt x="48358" y="25611"/>
                    <a:pt x="48354" y="25611"/>
                  </a:cubicBezTo>
                  <a:cubicBezTo>
                    <a:pt x="48312" y="25611"/>
                    <a:pt x="48287" y="25634"/>
                    <a:pt x="48255" y="25634"/>
                  </a:cubicBezTo>
                  <a:cubicBezTo>
                    <a:pt x="48233" y="25634"/>
                    <a:pt x="48207" y="25622"/>
                    <a:pt x="48170" y="25581"/>
                  </a:cubicBezTo>
                  <a:cubicBezTo>
                    <a:pt x="48171" y="25580"/>
                    <a:pt x="48173" y="25580"/>
                    <a:pt x="48174" y="25580"/>
                  </a:cubicBezTo>
                  <a:cubicBezTo>
                    <a:pt x="48185" y="25580"/>
                    <a:pt x="48207" y="25598"/>
                    <a:pt x="48218" y="25598"/>
                  </a:cubicBezTo>
                  <a:cubicBezTo>
                    <a:pt x="48223" y="25598"/>
                    <a:pt x="48225" y="25594"/>
                    <a:pt x="48222" y="25581"/>
                  </a:cubicBezTo>
                  <a:lnTo>
                    <a:pt x="48222" y="25581"/>
                  </a:lnTo>
                  <a:cubicBezTo>
                    <a:pt x="48229" y="25588"/>
                    <a:pt x="48273" y="25596"/>
                    <a:pt x="48309" y="25596"/>
                  </a:cubicBezTo>
                  <a:cubicBezTo>
                    <a:pt x="48324" y="25596"/>
                    <a:pt x="48337" y="25595"/>
                    <a:pt x="48347" y="25591"/>
                  </a:cubicBezTo>
                  <a:cubicBezTo>
                    <a:pt x="48318" y="25563"/>
                    <a:pt x="48310" y="25554"/>
                    <a:pt x="48313" y="25554"/>
                  </a:cubicBezTo>
                  <a:cubicBezTo>
                    <a:pt x="48318" y="25554"/>
                    <a:pt x="48348" y="25575"/>
                    <a:pt x="48368" y="25581"/>
                  </a:cubicBezTo>
                  <a:cubicBezTo>
                    <a:pt x="48377" y="25561"/>
                    <a:pt x="48398" y="25550"/>
                    <a:pt x="48377" y="25529"/>
                  </a:cubicBezTo>
                  <a:cubicBezTo>
                    <a:pt x="48394" y="25529"/>
                    <a:pt x="48404" y="25532"/>
                    <a:pt x="48412" y="25532"/>
                  </a:cubicBezTo>
                  <a:cubicBezTo>
                    <a:pt x="48419" y="25532"/>
                    <a:pt x="48424" y="25529"/>
                    <a:pt x="48430" y="25519"/>
                  </a:cubicBezTo>
                  <a:cubicBezTo>
                    <a:pt x="48398" y="25499"/>
                    <a:pt x="48274" y="25508"/>
                    <a:pt x="48295" y="25478"/>
                  </a:cubicBezTo>
                  <a:lnTo>
                    <a:pt x="48295" y="25478"/>
                  </a:lnTo>
                  <a:cubicBezTo>
                    <a:pt x="48278" y="25482"/>
                    <a:pt x="48271" y="25484"/>
                    <a:pt x="48269" y="25484"/>
                  </a:cubicBezTo>
                  <a:cubicBezTo>
                    <a:pt x="48265" y="25484"/>
                    <a:pt x="48270" y="25479"/>
                    <a:pt x="48264" y="25467"/>
                  </a:cubicBezTo>
                  <a:cubicBezTo>
                    <a:pt x="48244" y="25487"/>
                    <a:pt x="48224" y="25499"/>
                    <a:pt x="48201" y="25499"/>
                  </a:cubicBezTo>
                  <a:cubicBezTo>
                    <a:pt x="48188" y="25499"/>
                    <a:pt x="48175" y="25495"/>
                    <a:pt x="48160" y="25488"/>
                  </a:cubicBezTo>
                  <a:cubicBezTo>
                    <a:pt x="48181" y="25467"/>
                    <a:pt x="48149" y="25457"/>
                    <a:pt x="48119" y="25446"/>
                  </a:cubicBezTo>
                  <a:cubicBezTo>
                    <a:pt x="48129" y="25446"/>
                    <a:pt x="48140" y="25436"/>
                    <a:pt x="48140" y="25416"/>
                  </a:cubicBezTo>
                  <a:cubicBezTo>
                    <a:pt x="48160" y="25426"/>
                    <a:pt x="48170" y="25436"/>
                    <a:pt x="48191" y="25446"/>
                  </a:cubicBezTo>
                  <a:cubicBezTo>
                    <a:pt x="48181" y="25426"/>
                    <a:pt x="48285" y="25446"/>
                    <a:pt x="48336" y="25416"/>
                  </a:cubicBezTo>
                  <a:cubicBezTo>
                    <a:pt x="48298" y="25377"/>
                    <a:pt x="48271" y="25355"/>
                    <a:pt x="48234" y="25355"/>
                  </a:cubicBezTo>
                  <a:cubicBezTo>
                    <a:pt x="48221" y="25355"/>
                    <a:pt x="48207" y="25358"/>
                    <a:pt x="48191" y="25363"/>
                  </a:cubicBezTo>
                  <a:cubicBezTo>
                    <a:pt x="48170" y="25322"/>
                    <a:pt x="48305" y="25312"/>
                    <a:pt x="48181" y="25291"/>
                  </a:cubicBezTo>
                  <a:cubicBezTo>
                    <a:pt x="48202" y="25271"/>
                    <a:pt x="48232" y="25271"/>
                    <a:pt x="48264" y="25250"/>
                  </a:cubicBezTo>
                  <a:cubicBezTo>
                    <a:pt x="48253" y="25229"/>
                    <a:pt x="48243" y="25239"/>
                    <a:pt x="48222" y="25229"/>
                  </a:cubicBezTo>
                  <a:cubicBezTo>
                    <a:pt x="48285" y="25167"/>
                    <a:pt x="48243" y="25198"/>
                    <a:pt x="48243" y="25126"/>
                  </a:cubicBezTo>
                  <a:lnTo>
                    <a:pt x="48243" y="25126"/>
                  </a:lnTo>
                  <a:cubicBezTo>
                    <a:pt x="48170" y="25156"/>
                    <a:pt x="48170" y="25218"/>
                    <a:pt x="48077" y="25250"/>
                  </a:cubicBezTo>
                  <a:cubicBezTo>
                    <a:pt x="48077" y="25229"/>
                    <a:pt x="48046" y="25135"/>
                    <a:pt x="48108" y="25135"/>
                  </a:cubicBezTo>
                  <a:cubicBezTo>
                    <a:pt x="48108" y="25152"/>
                    <a:pt x="48111" y="25157"/>
                    <a:pt x="48118" y="25157"/>
                  </a:cubicBezTo>
                  <a:cubicBezTo>
                    <a:pt x="48128" y="25157"/>
                    <a:pt x="48145" y="25146"/>
                    <a:pt x="48170" y="25146"/>
                  </a:cubicBezTo>
                  <a:cubicBezTo>
                    <a:pt x="48149" y="25126"/>
                    <a:pt x="48129" y="25115"/>
                    <a:pt x="48108" y="25094"/>
                  </a:cubicBezTo>
                  <a:cubicBezTo>
                    <a:pt x="48122" y="25094"/>
                    <a:pt x="48145" y="25099"/>
                    <a:pt x="48165" y="25099"/>
                  </a:cubicBezTo>
                  <a:cubicBezTo>
                    <a:pt x="48175" y="25099"/>
                    <a:pt x="48184" y="25098"/>
                    <a:pt x="48191" y="25094"/>
                  </a:cubicBezTo>
                  <a:cubicBezTo>
                    <a:pt x="48181" y="25073"/>
                    <a:pt x="48170" y="25063"/>
                    <a:pt x="48149" y="25063"/>
                  </a:cubicBezTo>
                  <a:cubicBezTo>
                    <a:pt x="48181" y="25053"/>
                    <a:pt x="48191" y="25043"/>
                    <a:pt x="48181" y="25032"/>
                  </a:cubicBezTo>
                  <a:lnTo>
                    <a:pt x="48181" y="25032"/>
                  </a:lnTo>
                  <a:cubicBezTo>
                    <a:pt x="48160" y="25053"/>
                    <a:pt x="48145" y="25063"/>
                    <a:pt x="48134" y="25063"/>
                  </a:cubicBezTo>
                  <a:cubicBezTo>
                    <a:pt x="48124" y="25063"/>
                    <a:pt x="48119" y="25053"/>
                    <a:pt x="48119" y="25032"/>
                  </a:cubicBezTo>
                  <a:cubicBezTo>
                    <a:pt x="48119" y="25063"/>
                    <a:pt x="48098" y="25084"/>
                    <a:pt x="48077" y="25094"/>
                  </a:cubicBezTo>
                  <a:lnTo>
                    <a:pt x="48119" y="24970"/>
                  </a:lnTo>
                  <a:cubicBezTo>
                    <a:pt x="48117" y="24966"/>
                    <a:pt x="48115" y="24965"/>
                    <a:pt x="48113" y="24965"/>
                  </a:cubicBezTo>
                  <a:cubicBezTo>
                    <a:pt x="48101" y="24965"/>
                    <a:pt x="48086" y="25001"/>
                    <a:pt x="48077" y="25001"/>
                  </a:cubicBezTo>
                  <a:cubicBezTo>
                    <a:pt x="48067" y="24990"/>
                    <a:pt x="48057" y="24918"/>
                    <a:pt x="48046" y="24918"/>
                  </a:cubicBezTo>
                  <a:lnTo>
                    <a:pt x="48046" y="24918"/>
                  </a:lnTo>
                  <a:cubicBezTo>
                    <a:pt x="48046" y="24987"/>
                    <a:pt x="48053" y="25018"/>
                    <a:pt x="48043" y="25018"/>
                  </a:cubicBezTo>
                  <a:cubicBezTo>
                    <a:pt x="48037" y="25018"/>
                    <a:pt x="48023" y="25005"/>
                    <a:pt x="47994" y="24980"/>
                  </a:cubicBezTo>
                  <a:lnTo>
                    <a:pt x="47994" y="24980"/>
                  </a:lnTo>
                  <a:cubicBezTo>
                    <a:pt x="47995" y="24980"/>
                    <a:pt x="48036" y="25094"/>
                    <a:pt x="48036" y="25115"/>
                  </a:cubicBezTo>
                  <a:cubicBezTo>
                    <a:pt x="48015" y="25073"/>
                    <a:pt x="48025" y="25063"/>
                    <a:pt x="48004" y="25032"/>
                  </a:cubicBezTo>
                  <a:cubicBezTo>
                    <a:pt x="47992" y="25049"/>
                    <a:pt x="47985" y="25054"/>
                    <a:pt x="47978" y="25054"/>
                  </a:cubicBezTo>
                  <a:cubicBezTo>
                    <a:pt x="47969" y="25054"/>
                    <a:pt x="47961" y="25043"/>
                    <a:pt x="47942" y="25043"/>
                  </a:cubicBezTo>
                  <a:cubicBezTo>
                    <a:pt x="47942" y="25115"/>
                    <a:pt x="47994" y="25126"/>
                    <a:pt x="47994" y="25167"/>
                  </a:cubicBezTo>
                  <a:cubicBezTo>
                    <a:pt x="47987" y="25159"/>
                    <a:pt x="47980" y="25152"/>
                    <a:pt x="47969" y="25152"/>
                  </a:cubicBezTo>
                  <a:cubicBezTo>
                    <a:pt x="47964" y="25152"/>
                    <a:pt x="47959" y="25153"/>
                    <a:pt x="47953" y="25156"/>
                  </a:cubicBezTo>
                  <a:cubicBezTo>
                    <a:pt x="47942" y="25167"/>
                    <a:pt x="47974" y="25188"/>
                    <a:pt x="47984" y="25198"/>
                  </a:cubicBezTo>
                  <a:cubicBezTo>
                    <a:pt x="47973" y="25202"/>
                    <a:pt x="47965" y="25203"/>
                    <a:pt x="47957" y="25203"/>
                  </a:cubicBezTo>
                  <a:cubicBezTo>
                    <a:pt x="47926" y="25203"/>
                    <a:pt x="47911" y="25177"/>
                    <a:pt x="47870" y="25177"/>
                  </a:cubicBezTo>
                  <a:cubicBezTo>
                    <a:pt x="47870" y="25198"/>
                    <a:pt x="47880" y="25208"/>
                    <a:pt x="47901" y="25218"/>
                  </a:cubicBezTo>
                  <a:cubicBezTo>
                    <a:pt x="47880" y="25218"/>
                    <a:pt x="47870" y="25218"/>
                    <a:pt x="47870" y="25229"/>
                  </a:cubicBezTo>
                  <a:cubicBezTo>
                    <a:pt x="47870" y="25239"/>
                    <a:pt x="47912" y="25260"/>
                    <a:pt x="47922" y="25281"/>
                  </a:cubicBezTo>
                  <a:cubicBezTo>
                    <a:pt x="47901" y="25281"/>
                    <a:pt x="47891" y="25281"/>
                    <a:pt x="47880" y="25291"/>
                  </a:cubicBezTo>
                  <a:cubicBezTo>
                    <a:pt x="47880" y="25310"/>
                    <a:pt x="47911" y="25314"/>
                    <a:pt x="47939" y="25314"/>
                  </a:cubicBezTo>
                  <a:cubicBezTo>
                    <a:pt x="47958" y="25314"/>
                    <a:pt x="47976" y="25312"/>
                    <a:pt x="47984" y="25312"/>
                  </a:cubicBezTo>
                  <a:cubicBezTo>
                    <a:pt x="47984" y="25322"/>
                    <a:pt x="47984" y="25333"/>
                    <a:pt x="47953" y="25333"/>
                  </a:cubicBezTo>
                  <a:cubicBezTo>
                    <a:pt x="47960" y="25339"/>
                    <a:pt x="47974" y="25341"/>
                    <a:pt x="47990" y="25341"/>
                  </a:cubicBezTo>
                  <a:cubicBezTo>
                    <a:pt x="47999" y="25341"/>
                    <a:pt x="48008" y="25340"/>
                    <a:pt x="48016" y="25340"/>
                  </a:cubicBezTo>
                  <a:cubicBezTo>
                    <a:pt x="48039" y="25340"/>
                    <a:pt x="48056" y="25343"/>
                    <a:pt x="48046" y="25363"/>
                  </a:cubicBezTo>
                  <a:cubicBezTo>
                    <a:pt x="48044" y="25372"/>
                    <a:pt x="48034" y="25374"/>
                    <a:pt x="48021" y="25374"/>
                  </a:cubicBezTo>
                  <a:cubicBezTo>
                    <a:pt x="47984" y="25374"/>
                    <a:pt x="47918" y="25352"/>
                    <a:pt x="47898" y="25352"/>
                  </a:cubicBezTo>
                  <a:cubicBezTo>
                    <a:pt x="47888" y="25352"/>
                    <a:pt x="47889" y="25358"/>
                    <a:pt x="47912" y="25374"/>
                  </a:cubicBezTo>
                  <a:cubicBezTo>
                    <a:pt x="47848" y="25367"/>
                    <a:pt x="47828" y="25341"/>
                    <a:pt x="47795" y="25341"/>
                  </a:cubicBezTo>
                  <a:cubicBezTo>
                    <a:pt x="47780" y="25341"/>
                    <a:pt x="47762" y="25347"/>
                    <a:pt x="47735" y="25363"/>
                  </a:cubicBezTo>
                  <a:cubicBezTo>
                    <a:pt x="47767" y="25374"/>
                    <a:pt x="47797" y="25384"/>
                    <a:pt x="47818" y="25384"/>
                  </a:cubicBezTo>
                  <a:cubicBezTo>
                    <a:pt x="47795" y="25408"/>
                    <a:pt x="47795" y="25415"/>
                    <a:pt x="47804" y="25415"/>
                  </a:cubicBezTo>
                  <a:cubicBezTo>
                    <a:pt x="47821" y="25415"/>
                    <a:pt x="47863" y="25395"/>
                    <a:pt x="47870" y="25395"/>
                  </a:cubicBezTo>
                  <a:lnTo>
                    <a:pt x="47870" y="25395"/>
                  </a:lnTo>
                  <a:cubicBezTo>
                    <a:pt x="47830" y="25422"/>
                    <a:pt x="47832" y="25429"/>
                    <a:pt x="47849" y="25429"/>
                  </a:cubicBezTo>
                  <a:cubicBezTo>
                    <a:pt x="47871" y="25429"/>
                    <a:pt x="47920" y="25416"/>
                    <a:pt x="47932" y="25416"/>
                  </a:cubicBezTo>
                  <a:lnTo>
                    <a:pt x="47891" y="25457"/>
                  </a:lnTo>
                  <a:cubicBezTo>
                    <a:pt x="47900" y="25459"/>
                    <a:pt x="47911" y="25461"/>
                    <a:pt x="47922" y="25461"/>
                  </a:cubicBezTo>
                  <a:cubicBezTo>
                    <a:pt x="47963" y="25461"/>
                    <a:pt x="48016" y="25445"/>
                    <a:pt x="48057" y="25405"/>
                  </a:cubicBezTo>
                  <a:lnTo>
                    <a:pt x="48057" y="25405"/>
                  </a:lnTo>
                  <a:cubicBezTo>
                    <a:pt x="48084" y="25464"/>
                    <a:pt x="48047" y="25476"/>
                    <a:pt x="48000" y="25476"/>
                  </a:cubicBezTo>
                  <a:cubicBezTo>
                    <a:pt x="47972" y="25476"/>
                    <a:pt x="47940" y="25472"/>
                    <a:pt x="47916" y="25472"/>
                  </a:cubicBezTo>
                  <a:cubicBezTo>
                    <a:pt x="47889" y="25472"/>
                    <a:pt x="47871" y="25477"/>
                    <a:pt x="47880" y="25499"/>
                  </a:cubicBezTo>
                  <a:cubicBezTo>
                    <a:pt x="47870" y="25488"/>
                    <a:pt x="47839" y="25488"/>
                    <a:pt x="47808" y="25488"/>
                  </a:cubicBezTo>
                  <a:cubicBezTo>
                    <a:pt x="47331" y="25322"/>
                    <a:pt x="46855" y="25177"/>
                    <a:pt x="46420" y="24928"/>
                  </a:cubicBezTo>
                  <a:cubicBezTo>
                    <a:pt x="46067" y="24721"/>
                    <a:pt x="45725" y="24493"/>
                    <a:pt x="45352" y="24297"/>
                  </a:cubicBezTo>
                  <a:cubicBezTo>
                    <a:pt x="45126" y="24181"/>
                    <a:pt x="44924" y="24143"/>
                    <a:pt x="44726" y="24143"/>
                  </a:cubicBezTo>
                  <a:cubicBezTo>
                    <a:pt x="44426" y="24143"/>
                    <a:pt x="44133" y="24232"/>
                    <a:pt x="43777" y="24276"/>
                  </a:cubicBezTo>
                  <a:cubicBezTo>
                    <a:pt x="43740" y="24279"/>
                    <a:pt x="43704" y="24281"/>
                    <a:pt x="43669" y="24281"/>
                  </a:cubicBezTo>
                  <a:cubicBezTo>
                    <a:pt x="43405" y="24281"/>
                    <a:pt x="43206" y="24188"/>
                    <a:pt x="42959" y="24152"/>
                  </a:cubicBezTo>
                  <a:cubicBezTo>
                    <a:pt x="42948" y="24152"/>
                    <a:pt x="42948" y="24141"/>
                    <a:pt x="42948" y="24141"/>
                  </a:cubicBezTo>
                  <a:cubicBezTo>
                    <a:pt x="42907" y="24141"/>
                    <a:pt x="42865" y="24131"/>
                    <a:pt x="42824" y="24131"/>
                  </a:cubicBezTo>
                  <a:cubicBezTo>
                    <a:pt x="42834" y="24120"/>
                    <a:pt x="42658" y="24099"/>
                    <a:pt x="42616" y="24058"/>
                  </a:cubicBezTo>
                  <a:lnTo>
                    <a:pt x="42616" y="24058"/>
                  </a:lnTo>
                  <a:cubicBezTo>
                    <a:pt x="42632" y="24063"/>
                    <a:pt x="42663" y="24068"/>
                    <a:pt x="42692" y="24068"/>
                  </a:cubicBezTo>
                  <a:cubicBezTo>
                    <a:pt x="42720" y="24068"/>
                    <a:pt x="42746" y="24063"/>
                    <a:pt x="42752" y="24048"/>
                  </a:cubicBezTo>
                  <a:cubicBezTo>
                    <a:pt x="42752" y="24065"/>
                    <a:pt x="42762" y="24071"/>
                    <a:pt x="42776" y="24071"/>
                  </a:cubicBezTo>
                  <a:cubicBezTo>
                    <a:pt x="42803" y="24071"/>
                    <a:pt x="42844" y="24048"/>
                    <a:pt x="42844" y="24048"/>
                  </a:cubicBezTo>
                  <a:cubicBezTo>
                    <a:pt x="42844" y="24037"/>
                    <a:pt x="42835" y="23996"/>
                    <a:pt x="42834" y="23996"/>
                  </a:cubicBezTo>
                  <a:lnTo>
                    <a:pt x="42834" y="23996"/>
                  </a:lnTo>
                  <a:cubicBezTo>
                    <a:pt x="42840" y="24002"/>
                    <a:pt x="42852" y="24004"/>
                    <a:pt x="42865" y="24004"/>
                  </a:cubicBezTo>
                  <a:cubicBezTo>
                    <a:pt x="42898" y="24004"/>
                    <a:pt x="42942" y="23987"/>
                    <a:pt x="42927" y="23965"/>
                  </a:cubicBezTo>
                  <a:cubicBezTo>
                    <a:pt x="42869" y="23965"/>
                    <a:pt x="42884" y="23945"/>
                    <a:pt x="42880" y="23945"/>
                  </a:cubicBezTo>
                  <a:cubicBezTo>
                    <a:pt x="42878" y="23945"/>
                    <a:pt x="42869" y="23952"/>
                    <a:pt x="42834" y="23975"/>
                  </a:cubicBezTo>
                  <a:cubicBezTo>
                    <a:pt x="42824" y="23954"/>
                    <a:pt x="42824" y="23954"/>
                    <a:pt x="42834" y="23934"/>
                  </a:cubicBezTo>
                  <a:cubicBezTo>
                    <a:pt x="42783" y="23934"/>
                    <a:pt x="42756" y="23965"/>
                    <a:pt x="42721" y="23965"/>
                  </a:cubicBezTo>
                  <a:cubicBezTo>
                    <a:pt x="42698" y="23965"/>
                    <a:pt x="42673" y="23953"/>
                    <a:pt x="42637" y="23913"/>
                  </a:cubicBezTo>
                  <a:cubicBezTo>
                    <a:pt x="42639" y="23910"/>
                    <a:pt x="42641" y="23908"/>
                    <a:pt x="42644" y="23908"/>
                  </a:cubicBezTo>
                  <a:cubicBezTo>
                    <a:pt x="42657" y="23908"/>
                    <a:pt x="42678" y="23927"/>
                    <a:pt x="42686" y="23927"/>
                  </a:cubicBezTo>
                  <a:cubicBezTo>
                    <a:pt x="42690" y="23927"/>
                    <a:pt x="42692" y="23924"/>
                    <a:pt x="42689" y="23913"/>
                  </a:cubicBezTo>
                  <a:cubicBezTo>
                    <a:pt x="42699" y="23913"/>
                    <a:pt x="42782" y="23924"/>
                    <a:pt x="42814" y="23924"/>
                  </a:cubicBezTo>
                  <a:cubicBezTo>
                    <a:pt x="42781" y="23891"/>
                    <a:pt x="42776" y="23881"/>
                    <a:pt x="42783" y="23881"/>
                  </a:cubicBezTo>
                  <a:cubicBezTo>
                    <a:pt x="42792" y="23881"/>
                    <a:pt x="42821" y="23897"/>
                    <a:pt x="42844" y="23903"/>
                  </a:cubicBezTo>
                  <a:cubicBezTo>
                    <a:pt x="42844" y="23892"/>
                    <a:pt x="42865" y="23871"/>
                    <a:pt x="42844" y="23861"/>
                  </a:cubicBezTo>
                  <a:cubicBezTo>
                    <a:pt x="42876" y="23861"/>
                    <a:pt x="42886" y="23861"/>
                    <a:pt x="42897" y="23841"/>
                  </a:cubicBezTo>
                  <a:cubicBezTo>
                    <a:pt x="42876" y="23830"/>
                    <a:pt x="42741" y="23830"/>
                    <a:pt x="42762" y="23809"/>
                  </a:cubicBezTo>
                  <a:cubicBezTo>
                    <a:pt x="42745" y="23809"/>
                    <a:pt x="42738" y="23811"/>
                    <a:pt x="42736" y="23811"/>
                  </a:cubicBezTo>
                  <a:cubicBezTo>
                    <a:pt x="42732" y="23811"/>
                    <a:pt x="42737" y="23807"/>
                    <a:pt x="42731" y="23788"/>
                  </a:cubicBezTo>
                  <a:cubicBezTo>
                    <a:pt x="42711" y="23809"/>
                    <a:pt x="42691" y="23820"/>
                    <a:pt x="42668" y="23820"/>
                  </a:cubicBezTo>
                  <a:cubicBezTo>
                    <a:pt x="42655" y="23820"/>
                    <a:pt x="42642" y="23817"/>
                    <a:pt x="42627" y="23809"/>
                  </a:cubicBezTo>
                  <a:cubicBezTo>
                    <a:pt x="42648" y="23788"/>
                    <a:pt x="42616" y="23779"/>
                    <a:pt x="42586" y="23768"/>
                  </a:cubicBezTo>
                  <a:cubicBezTo>
                    <a:pt x="42596" y="23768"/>
                    <a:pt x="42607" y="23758"/>
                    <a:pt x="42607" y="23747"/>
                  </a:cubicBezTo>
                  <a:cubicBezTo>
                    <a:pt x="42627" y="23758"/>
                    <a:pt x="42637" y="23768"/>
                    <a:pt x="42658" y="23779"/>
                  </a:cubicBezTo>
                  <a:cubicBezTo>
                    <a:pt x="42653" y="23763"/>
                    <a:pt x="42676" y="23763"/>
                    <a:pt x="42709" y="23763"/>
                  </a:cubicBezTo>
                  <a:cubicBezTo>
                    <a:pt x="42741" y="23763"/>
                    <a:pt x="42783" y="23763"/>
                    <a:pt x="42814" y="23747"/>
                  </a:cubicBezTo>
                  <a:cubicBezTo>
                    <a:pt x="42767" y="23700"/>
                    <a:pt x="42738" y="23677"/>
                    <a:pt x="42700" y="23677"/>
                  </a:cubicBezTo>
                  <a:cubicBezTo>
                    <a:pt x="42687" y="23677"/>
                    <a:pt x="42673" y="23680"/>
                    <a:pt x="42658" y="23685"/>
                  </a:cubicBezTo>
                  <a:cubicBezTo>
                    <a:pt x="42637" y="23654"/>
                    <a:pt x="42772" y="23643"/>
                    <a:pt x="42648" y="23623"/>
                  </a:cubicBezTo>
                  <a:cubicBezTo>
                    <a:pt x="42669" y="23602"/>
                    <a:pt x="42699" y="23592"/>
                    <a:pt x="42731" y="23571"/>
                  </a:cubicBezTo>
                  <a:cubicBezTo>
                    <a:pt x="42720" y="23561"/>
                    <a:pt x="42710" y="23561"/>
                    <a:pt x="42689" y="23551"/>
                  </a:cubicBezTo>
                  <a:cubicBezTo>
                    <a:pt x="42752" y="23488"/>
                    <a:pt x="42710" y="23519"/>
                    <a:pt x="42710" y="23457"/>
                  </a:cubicBezTo>
                  <a:lnTo>
                    <a:pt x="42710" y="23457"/>
                  </a:lnTo>
                  <a:cubicBezTo>
                    <a:pt x="42637" y="23478"/>
                    <a:pt x="42637" y="23551"/>
                    <a:pt x="42544" y="23581"/>
                  </a:cubicBezTo>
                  <a:cubicBezTo>
                    <a:pt x="42544" y="23551"/>
                    <a:pt x="42513" y="23457"/>
                    <a:pt x="42575" y="23457"/>
                  </a:cubicBezTo>
                  <a:cubicBezTo>
                    <a:pt x="42575" y="23477"/>
                    <a:pt x="42578" y="23483"/>
                    <a:pt x="42584" y="23483"/>
                  </a:cubicBezTo>
                  <a:cubicBezTo>
                    <a:pt x="42594" y="23483"/>
                    <a:pt x="42612" y="23468"/>
                    <a:pt x="42637" y="23468"/>
                  </a:cubicBezTo>
                  <a:cubicBezTo>
                    <a:pt x="42616" y="23457"/>
                    <a:pt x="42596" y="23436"/>
                    <a:pt x="42575" y="23426"/>
                  </a:cubicBezTo>
                  <a:cubicBezTo>
                    <a:pt x="42580" y="23424"/>
                    <a:pt x="42586" y="23423"/>
                    <a:pt x="42593" y="23423"/>
                  </a:cubicBezTo>
                  <a:cubicBezTo>
                    <a:pt x="42604" y="23423"/>
                    <a:pt x="42616" y="23425"/>
                    <a:pt x="42628" y="23425"/>
                  </a:cubicBezTo>
                  <a:cubicBezTo>
                    <a:pt x="42640" y="23425"/>
                    <a:pt x="42650" y="23423"/>
                    <a:pt x="42658" y="23415"/>
                  </a:cubicBezTo>
                  <a:cubicBezTo>
                    <a:pt x="42648" y="23406"/>
                    <a:pt x="42637" y="23395"/>
                    <a:pt x="42616" y="23395"/>
                  </a:cubicBezTo>
                  <a:cubicBezTo>
                    <a:pt x="42648" y="23385"/>
                    <a:pt x="42658" y="23374"/>
                    <a:pt x="42648" y="23353"/>
                  </a:cubicBezTo>
                  <a:lnTo>
                    <a:pt x="42648" y="23353"/>
                  </a:lnTo>
                  <a:cubicBezTo>
                    <a:pt x="42627" y="23374"/>
                    <a:pt x="42612" y="23384"/>
                    <a:pt x="42601" y="23384"/>
                  </a:cubicBezTo>
                  <a:cubicBezTo>
                    <a:pt x="42591" y="23384"/>
                    <a:pt x="42586" y="23374"/>
                    <a:pt x="42586" y="23353"/>
                  </a:cubicBezTo>
                  <a:cubicBezTo>
                    <a:pt x="42586" y="23385"/>
                    <a:pt x="42565" y="23406"/>
                    <a:pt x="42544" y="23415"/>
                  </a:cubicBezTo>
                  <a:lnTo>
                    <a:pt x="42586" y="23291"/>
                  </a:lnTo>
                  <a:cubicBezTo>
                    <a:pt x="42585" y="23290"/>
                    <a:pt x="42584" y="23290"/>
                    <a:pt x="42583" y="23290"/>
                  </a:cubicBezTo>
                  <a:cubicBezTo>
                    <a:pt x="42573" y="23290"/>
                    <a:pt x="42557" y="23324"/>
                    <a:pt x="42547" y="23324"/>
                  </a:cubicBezTo>
                  <a:cubicBezTo>
                    <a:pt x="42546" y="23324"/>
                    <a:pt x="42545" y="23324"/>
                    <a:pt x="42544" y="23323"/>
                  </a:cubicBezTo>
                  <a:cubicBezTo>
                    <a:pt x="42544" y="23312"/>
                    <a:pt x="42524" y="23240"/>
                    <a:pt x="42513" y="23240"/>
                  </a:cubicBezTo>
                  <a:lnTo>
                    <a:pt x="42513" y="23240"/>
                  </a:lnTo>
                  <a:cubicBezTo>
                    <a:pt x="42513" y="23313"/>
                    <a:pt x="42520" y="23343"/>
                    <a:pt x="42511" y="23343"/>
                  </a:cubicBezTo>
                  <a:cubicBezTo>
                    <a:pt x="42505" y="23343"/>
                    <a:pt x="42491" y="23328"/>
                    <a:pt x="42461" y="23302"/>
                  </a:cubicBezTo>
                  <a:lnTo>
                    <a:pt x="42461" y="23302"/>
                  </a:lnTo>
                  <a:cubicBezTo>
                    <a:pt x="42461" y="23302"/>
                    <a:pt x="42503" y="23426"/>
                    <a:pt x="42503" y="23447"/>
                  </a:cubicBezTo>
                  <a:cubicBezTo>
                    <a:pt x="42482" y="23406"/>
                    <a:pt x="42492" y="23395"/>
                    <a:pt x="42471" y="23364"/>
                  </a:cubicBezTo>
                  <a:cubicBezTo>
                    <a:pt x="42459" y="23381"/>
                    <a:pt x="42453" y="23385"/>
                    <a:pt x="42448" y="23385"/>
                  </a:cubicBezTo>
                  <a:cubicBezTo>
                    <a:pt x="42441" y="23385"/>
                    <a:pt x="42434" y="23374"/>
                    <a:pt x="42409" y="23374"/>
                  </a:cubicBezTo>
                  <a:cubicBezTo>
                    <a:pt x="42409" y="23447"/>
                    <a:pt x="42461" y="23447"/>
                    <a:pt x="42461" y="23498"/>
                  </a:cubicBezTo>
                  <a:cubicBezTo>
                    <a:pt x="42451" y="23478"/>
                    <a:pt x="42441" y="23478"/>
                    <a:pt x="42420" y="23478"/>
                  </a:cubicBezTo>
                  <a:cubicBezTo>
                    <a:pt x="42409" y="23488"/>
                    <a:pt x="42441" y="23519"/>
                    <a:pt x="42451" y="23519"/>
                  </a:cubicBezTo>
                  <a:cubicBezTo>
                    <a:pt x="42438" y="23524"/>
                    <a:pt x="42428" y="23526"/>
                    <a:pt x="42419" y="23526"/>
                  </a:cubicBezTo>
                  <a:cubicBezTo>
                    <a:pt x="42392" y="23526"/>
                    <a:pt x="42376" y="23507"/>
                    <a:pt x="42337" y="23498"/>
                  </a:cubicBezTo>
                  <a:lnTo>
                    <a:pt x="42337" y="23498"/>
                  </a:lnTo>
                  <a:cubicBezTo>
                    <a:pt x="42337" y="23519"/>
                    <a:pt x="42347" y="23530"/>
                    <a:pt x="42368" y="23540"/>
                  </a:cubicBezTo>
                  <a:cubicBezTo>
                    <a:pt x="42347" y="23540"/>
                    <a:pt x="42337" y="23551"/>
                    <a:pt x="42337" y="23561"/>
                  </a:cubicBezTo>
                  <a:cubicBezTo>
                    <a:pt x="42337" y="23571"/>
                    <a:pt x="42379" y="23581"/>
                    <a:pt x="42389" y="23602"/>
                  </a:cubicBezTo>
                  <a:cubicBezTo>
                    <a:pt x="42368" y="23602"/>
                    <a:pt x="42358" y="23613"/>
                    <a:pt x="42347" y="23623"/>
                  </a:cubicBezTo>
                  <a:cubicBezTo>
                    <a:pt x="42347" y="23638"/>
                    <a:pt x="42368" y="23644"/>
                    <a:pt x="42391" y="23644"/>
                  </a:cubicBezTo>
                  <a:cubicBezTo>
                    <a:pt x="42414" y="23644"/>
                    <a:pt x="42440" y="23638"/>
                    <a:pt x="42451" y="23633"/>
                  </a:cubicBezTo>
                  <a:lnTo>
                    <a:pt x="42451" y="23633"/>
                  </a:lnTo>
                  <a:cubicBezTo>
                    <a:pt x="42451" y="23643"/>
                    <a:pt x="42451" y="23654"/>
                    <a:pt x="42430" y="23664"/>
                  </a:cubicBezTo>
                  <a:cubicBezTo>
                    <a:pt x="42433" y="23667"/>
                    <a:pt x="42441" y="23668"/>
                    <a:pt x="42452" y="23668"/>
                  </a:cubicBezTo>
                  <a:cubicBezTo>
                    <a:pt x="42462" y="23668"/>
                    <a:pt x="42473" y="23667"/>
                    <a:pt x="42485" y="23667"/>
                  </a:cubicBezTo>
                  <a:cubicBezTo>
                    <a:pt x="42508" y="23667"/>
                    <a:pt x="42529" y="23670"/>
                    <a:pt x="42524" y="23685"/>
                  </a:cubicBezTo>
                  <a:cubicBezTo>
                    <a:pt x="42519" y="23694"/>
                    <a:pt x="42506" y="23697"/>
                    <a:pt x="42489" y="23697"/>
                  </a:cubicBezTo>
                  <a:cubicBezTo>
                    <a:pt x="42448" y="23697"/>
                    <a:pt x="42382" y="23678"/>
                    <a:pt x="42364" y="23678"/>
                  </a:cubicBezTo>
                  <a:cubicBezTo>
                    <a:pt x="42355" y="23678"/>
                    <a:pt x="42357" y="23682"/>
                    <a:pt x="42379" y="23696"/>
                  </a:cubicBezTo>
                  <a:cubicBezTo>
                    <a:pt x="42319" y="23689"/>
                    <a:pt x="42297" y="23665"/>
                    <a:pt x="42268" y="23665"/>
                  </a:cubicBezTo>
                  <a:cubicBezTo>
                    <a:pt x="42251" y="23665"/>
                    <a:pt x="42232" y="23673"/>
                    <a:pt x="42202" y="23696"/>
                  </a:cubicBezTo>
                  <a:cubicBezTo>
                    <a:pt x="42234" y="23706"/>
                    <a:pt x="42264" y="23706"/>
                    <a:pt x="42285" y="23716"/>
                  </a:cubicBezTo>
                  <a:cubicBezTo>
                    <a:pt x="42264" y="23738"/>
                    <a:pt x="42262" y="23744"/>
                    <a:pt x="42269" y="23744"/>
                  </a:cubicBezTo>
                  <a:cubicBezTo>
                    <a:pt x="42281" y="23744"/>
                    <a:pt x="42319" y="23725"/>
                    <a:pt x="42333" y="23725"/>
                  </a:cubicBezTo>
                  <a:cubicBezTo>
                    <a:pt x="42335" y="23725"/>
                    <a:pt x="42336" y="23726"/>
                    <a:pt x="42337" y="23726"/>
                  </a:cubicBezTo>
                  <a:cubicBezTo>
                    <a:pt x="42299" y="23752"/>
                    <a:pt x="42299" y="23760"/>
                    <a:pt x="42314" y="23760"/>
                  </a:cubicBezTo>
                  <a:cubicBezTo>
                    <a:pt x="42335" y="23760"/>
                    <a:pt x="42387" y="23743"/>
                    <a:pt x="42399" y="23737"/>
                  </a:cubicBezTo>
                  <a:lnTo>
                    <a:pt x="42399" y="23737"/>
                  </a:lnTo>
                  <a:cubicBezTo>
                    <a:pt x="42399" y="23747"/>
                    <a:pt x="42368" y="23768"/>
                    <a:pt x="42358" y="23788"/>
                  </a:cubicBezTo>
                  <a:cubicBezTo>
                    <a:pt x="42365" y="23790"/>
                    <a:pt x="42373" y="23791"/>
                    <a:pt x="42382" y="23791"/>
                  </a:cubicBezTo>
                  <a:cubicBezTo>
                    <a:pt x="42423" y="23791"/>
                    <a:pt x="42480" y="23770"/>
                    <a:pt x="42524" y="23726"/>
                  </a:cubicBezTo>
                  <a:lnTo>
                    <a:pt x="42524" y="23726"/>
                  </a:lnTo>
                  <a:cubicBezTo>
                    <a:pt x="42552" y="23792"/>
                    <a:pt x="42512" y="23805"/>
                    <a:pt x="42463" y="23805"/>
                  </a:cubicBezTo>
                  <a:cubicBezTo>
                    <a:pt x="42432" y="23805"/>
                    <a:pt x="42397" y="23799"/>
                    <a:pt x="42373" y="23799"/>
                  </a:cubicBezTo>
                  <a:cubicBezTo>
                    <a:pt x="42352" y="23799"/>
                    <a:pt x="42339" y="23804"/>
                    <a:pt x="42347" y="23820"/>
                  </a:cubicBezTo>
                  <a:cubicBezTo>
                    <a:pt x="42337" y="23820"/>
                    <a:pt x="42308" y="23815"/>
                    <a:pt x="42281" y="23815"/>
                  </a:cubicBezTo>
                  <a:cubicBezTo>
                    <a:pt x="42254" y="23815"/>
                    <a:pt x="42228" y="23820"/>
                    <a:pt x="42223" y="23841"/>
                  </a:cubicBezTo>
                  <a:cubicBezTo>
                    <a:pt x="42223" y="23841"/>
                    <a:pt x="42326" y="23903"/>
                    <a:pt x="42316" y="23924"/>
                  </a:cubicBezTo>
                  <a:cubicBezTo>
                    <a:pt x="42306" y="23918"/>
                    <a:pt x="42293" y="23916"/>
                    <a:pt x="42280" y="23916"/>
                  </a:cubicBezTo>
                  <a:cubicBezTo>
                    <a:pt x="42267" y="23916"/>
                    <a:pt x="42254" y="23918"/>
                    <a:pt x="42243" y="23924"/>
                  </a:cubicBezTo>
                  <a:cubicBezTo>
                    <a:pt x="42264" y="23934"/>
                    <a:pt x="42275" y="23944"/>
                    <a:pt x="42264" y="23975"/>
                  </a:cubicBezTo>
                  <a:cubicBezTo>
                    <a:pt x="42239" y="23957"/>
                    <a:pt x="42228" y="23952"/>
                    <a:pt x="42220" y="23952"/>
                  </a:cubicBezTo>
                  <a:cubicBezTo>
                    <a:pt x="42208" y="23952"/>
                    <a:pt x="42205" y="23966"/>
                    <a:pt x="42171" y="23966"/>
                  </a:cubicBezTo>
                  <a:cubicBezTo>
                    <a:pt x="42165" y="23966"/>
                    <a:pt x="42158" y="23966"/>
                    <a:pt x="42151" y="23965"/>
                  </a:cubicBezTo>
                  <a:lnTo>
                    <a:pt x="42151" y="23965"/>
                  </a:lnTo>
                  <a:cubicBezTo>
                    <a:pt x="42140" y="24006"/>
                    <a:pt x="42264" y="24006"/>
                    <a:pt x="42264" y="24048"/>
                  </a:cubicBezTo>
                  <a:cubicBezTo>
                    <a:pt x="42270" y="24040"/>
                    <a:pt x="42276" y="24036"/>
                    <a:pt x="42283" y="24036"/>
                  </a:cubicBezTo>
                  <a:cubicBezTo>
                    <a:pt x="42308" y="24036"/>
                    <a:pt x="42334" y="24093"/>
                    <a:pt x="42368" y="24110"/>
                  </a:cubicBezTo>
                  <a:lnTo>
                    <a:pt x="42347" y="24110"/>
                  </a:lnTo>
                  <a:cubicBezTo>
                    <a:pt x="41870" y="24079"/>
                    <a:pt x="41405" y="23986"/>
                    <a:pt x="40917" y="23986"/>
                  </a:cubicBezTo>
                  <a:cubicBezTo>
                    <a:pt x="40213" y="23986"/>
                    <a:pt x="39457" y="23903"/>
                    <a:pt x="38762" y="23747"/>
                  </a:cubicBezTo>
                  <a:cubicBezTo>
                    <a:pt x="38400" y="23664"/>
                    <a:pt x="38006" y="23643"/>
                    <a:pt x="37643" y="23540"/>
                  </a:cubicBezTo>
                  <a:cubicBezTo>
                    <a:pt x="37332" y="23457"/>
                    <a:pt x="37074" y="23219"/>
                    <a:pt x="36763" y="23105"/>
                  </a:cubicBezTo>
                  <a:cubicBezTo>
                    <a:pt x="36503" y="23012"/>
                    <a:pt x="35964" y="23115"/>
                    <a:pt x="35975" y="22752"/>
                  </a:cubicBezTo>
                  <a:cubicBezTo>
                    <a:pt x="35965" y="22751"/>
                    <a:pt x="35956" y="22750"/>
                    <a:pt x="35947" y="22750"/>
                  </a:cubicBezTo>
                  <a:cubicBezTo>
                    <a:pt x="35903" y="22750"/>
                    <a:pt x="35880" y="22771"/>
                    <a:pt x="35872" y="22814"/>
                  </a:cubicBezTo>
                  <a:cubicBezTo>
                    <a:pt x="35768" y="22535"/>
                    <a:pt x="35488" y="22390"/>
                    <a:pt x="35301" y="22172"/>
                  </a:cubicBezTo>
                  <a:cubicBezTo>
                    <a:pt x="35167" y="22006"/>
                    <a:pt x="35084" y="21851"/>
                    <a:pt x="34908" y="21727"/>
                  </a:cubicBezTo>
                  <a:cubicBezTo>
                    <a:pt x="34214" y="21230"/>
                    <a:pt x="33436" y="20732"/>
                    <a:pt x="32660" y="20359"/>
                  </a:cubicBezTo>
                  <a:lnTo>
                    <a:pt x="32473" y="20266"/>
                  </a:lnTo>
                  <a:cubicBezTo>
                    <a:pt x="32483" y="20256"/>
                    <a:pt x="32494" y="20256"/>
                    <a:pt x="32494" y="20245"/>
                  </a:cubicBezTo>
                  <a:cubicBezTo>
                    <a:pt x="32462" y="20245"/>
                    <a:pt x="32452" y="20245"/>
                    <a:pt x="32432" y="20235"/>
                  </a:cubicBezTo>
                  <a:cubicBezTo>
                    <a:pt x="32390" y="20214"/>
                    <a:pt x="32338" y="20193"/>
                    <a:pt x="32297" y="20173"/>
                  </a:cubicBezTo>
                  <a:cubicBezTo>
                    <a:pt x="32328" y="20162"/>
                    <a:pt x="32359" y="20141"/>
                    <a:pt x="32359" y="20141"/>
                  </a:cubicBezTo>
                  <a:cubicBezTo>
                    <a:pt x="32359" y="20131"/>
                    <a:pt x="32349" y="20100"/>
                    <a:pt x="32359" y="20090"/>
                  </a:cubicBezTo>
                  <a:cubicBezTo>
                    <a:pt x="32364" y="20096"/>
                    <a:pt x="32375" y="20098"/>
                    <a:pt x="32387" y="20098"/>
                  </a:cubicBezTo>
                  <a:cubicBezTo>
                    <a:pt x="32418" y="20098"/>
                    <a:pt x="32460" y="20081"/>
                    <a:pt x="32452" y="20058"/>
                  </a:cubicBezTo>
                  <a:cubicBezTo>
                    <a:pt x="32389" y="20058"/>
                    <a:pt x="32399" y="20043"/>
                    <a:pt x="32395" y="20043"/>
                  </a:cubicBezTo>
                  <a:cubicBezTo>
                    <a:pt x="32393" y="20043"/>
                    <a:pt x="32385" y="20049"/>
                    <a:pt x="32349" y="20069"/>
                  </a:cubicBezTo>
                  <a:cubicBezTo>
                    <a:pt x="32338" y="20058"/>
                    <a:pt x="32338" y="20048"/>
                    <a:pt x="32349" y="20028"/>
                  </a:cubicBezTo>
                  <a:cubicBezTo>
                    <a:pt x="32298" y="20028"/>
                    <a:pt x="32270" y="20059"/>
                    <a:pt x="32235" y="20059"/>
                  </a:cubicBezTo>
                  <a:cubicBezTo>
                    <a:pt x="32213" y="20059"/>
                    <a:pt x="32187" y="20047"/>
                    <a:pt x="32151" y="20007"/>
                  </a:cubicBezTo>
                  <a:cubicBezTo>
                    <a:pt x="32155" y="20004"/>
                    <a:pt x="32158" y="20003"/>
                    <a:pt x="32162" y="20003"/>
                  </a:cubicBezTo>
                  <a:cubicBezTo>
                    <a:pt x="32177" y="20003"/>
                    <a:pt x="32195" y="20022"/>
                    <a:pt x="32202" y="20022"/>
                  </a:cubicBezTo>
                  <a:cubicBezTo>
                    <a:pt x="32205" y="20022"/>
                    <a:pt x="32206" y="20018"/>
                    <a:pt x="32204" y="20007"/>
                  </a:cubicBezTo>
                  <a:cubicBezTo>
                    <a:pt x="32212" y="20007"/>
                    <a:pt x="32272" y="20020"/>
                    <a:pt x="32307" y="20020"/>
                  </a:cubicBezTo>
                  <a:cubicBezTo>
                    <a:pt x="32316" y="20020"/>
                    <a:pt x="32324" y="20019"/>
                    <a:pt x="32328" y="20017"/>
                  </a:cubicBezTo>
                  <a:cubicBezTo>
                    <a:pt x="32299" y="19988"/>
                    <a:pt x="32291" y="19979"/>
                    <a:pt x="32295" y="19979"/>
                  </a:cubicBezTo>
                  <a:cubicBezTo>
                    <a:pt x="32301" y="19979"/>
                    <a:pt x="32334" y="20000"/>
                    <a:pt x="32359" y="20007"/>
                  </a:cubicBezTo>
                  <a:cubicBezTo>
                    <a:pt x="32359" y="19986"/>
                    <a:pt x="32390" y="19975"/>
                    <a:pt x="32359" y="19955"/>
                  </a:cubicBezTo>
                  <a:cubicBezTo>
                    <a:pt x="32375" y="19955"/>
                    <a:pt x="32385" y="19958"/>
                    <a:pt x="32394" y="19958"/>
                  </a:cubicBezTo>
                  <a:cubicBezTo>
                    <a:pt x="32403" y="19958"/>
                    <a:pt x="32411" y="19955"/>
                    <a:pt x="32421" y="19945"/>
                  </a:cubicBezTo>
                  <a:cubicBezTo>
                    <a:pt x="32390" y="19924"/>
                    <a:pt x="32266" y="19934"/>
                    <a:pt x="32287" y="19903"/>
                  </a:cubicBezTo>
                  <a:lnTo>
                    <a:pt x="32287" y="19903"/>
                  </a:lnTo>
                  <a:cubicBezTo>
                    <a:pt x="32272" y="19907"/>
                    <a:pt x="32263" y="19909"/>
                    <a:pt x="32258" y="19909"/>
                  </a:cubicBezTo>
                  <a:cubicBezTo>
                    <a:pt x="32250" y="19909"/>
                    <a:pt x="32251" y="19902"/>
                    <a:pt x="32245" y="19883"/>
                  </a:cubicBezTo>
                  <a:cubicBezTo>
                    <a:pt x="32231" y="19910"/>
                    <a:pt x="32209" y="19919"/>
                    <a:pt x="32183" y="19919"/>
                  </a:cubicBezTo>
                  <a:cubicBezTo>
                    <a:pt x="32169" y="19919"/>
                    <a:pt x="32155" y="19917"/>
                    <a:pt x="32141" y="19913"/>
                  </a:cubicBezTo>
                  <a:cubicBezTo>
                    <a:pt x="32162" y="19893"/>
                    <a:pt x="32141" y="19883"/>
                    <a:pt x="32110" y="19872"/>
                  </a:cubicBezTo>
                  <a:cubicBezTo>
                    <a:pt x="32110" y="19862"/>
                    <a:pt x="32121" y="19862"/>
                    <a:pt x="32121" y="19841"/>
                  </a:cubicBezTo>
                  <a:cubicBezTo>
                    <a:pt x="32141" y="19851"/>
                    <a:pt x="32162" y="19862"/>
                    <a:pt x="32172" y="19872"/>
                  </a:cubicBezTo>
                  <a:cubicBezTo>
                    <a:pt x="32162" y="19851"/>
                    <a:pt x="32266" y="19872"/>
                    <a:pt x="32328" y="19841"/>
                  </a:cubicBezTo>
                  <a:cubicBezTo>
                    <a:pt x="32289" y="19802"/>
                    <a:pt x="32256" y="19781"/>
                    <a:pt x="32217" y="19781"/>
                  </a:cubicBezTo>
                  <a:cubicBezTo>
                    <a:pt x="32203" y="19781"/>
                    <a:pt x="32188" y="19784"/>
                    <a:pt x="32172" y="19789"/>
                  </a:cubicBezTo>
                  <a:cubicBezTo>
                    <a:pt x="32162" y="19748"/>
                    <a:pt x="32297" y="19738"/>
                    <a:pt x="32172" y="19717"/>
                  </a:cubicBezTo>
                  <a:cubicBezTo>
                    <a:pt x="32183" y="19696"/>
                    <a:pt x="32224" y="19685"/>
                    <a:pt x="32255" y="19675"/>
                  </a:cubicBezTo>
                  <a:cubicBezTo>
                    <a:pt x="32234" y="19655"/>
                    <a:pt x="32224" y="19655"/>
                    <a:pt x="32214" y="19655"/>
                  </a:cubicBezTo>
                  <a:cubicBezTo>
                    <a:pt x="32266" y="19582"/>
                    <a:pt x="32224" y="19623"/>
                    <a:pt x="32224" y="19551"/>
                  </a:cubicBezTo>
                  <a:lnTo>
                    <a:pt x="32224" y="19551"/>
                  </a:lnTo>
                  <a:cubicBezTo>
                    <a:pt x="32162" y="19572"/>
                    <a:pt x="32162" y="19644"/>
                    <a:pt x="32069" y="19675"/>
                  </a:cubicBezTo>
                  <a:cubicBezTo>
                    <a:pt x="32069" y="19644"/>
                    <a:pt x="32038" y="19561"/>
                    <a:pt x="32089" y="19561"/>
                  </a:cubicBezTo>
                  <a:cubicBezTo>
                    <a:pt x="32089" y="19575"/>
                    <a:pt x="32093" y="19579"/>
                    <a:pt x="32099" y="19579"/>
                  </a:cubicBezTo>
                  <a:cubicBezTo>
                    <a:pt x="32110" y="19579"/>
                    <a:pt x="32131" y="19561"/>
                    <a:pt x="32151" y="19561"/>
                  </a:cubicBezTo>
                  <a:cubicBezTo>
                    <a:pt x="32131" y="19551"/>
                    <a:pt x="32110" y="19530"/>
                    <a:pt x="32089" y="19520"/>
                  </a:cubicBezTo>
                  <a:cubicBezTo>
                    <a:pt x="32105" y="19520"/>
                    <a:pt x="32121" y="19522"/>
                    <a:pt x="32136" y="19522"/>
                  </a:cubicBezTo>
                  <a:cubicBezTo>
                    <a:pt x="32149" y="19522"/>
                    <a:pt x="32162" y="19520"/>
                    <a:pt x="32172" y="19510"/>
                  </a:cubicBezTo>
                  <a:cubicBezTo>
                    <a:pt x="32172" y="19499"/>
                    <a:pt x="32151" y="19489"/>
                    <a:pt x="32131" y="19489"/>
                  </a:cubicBezTo>
                  <a:cubicBezTo>
                    <a:pt x="32172" y="19478"/>
                    <a:pt x="32183" y="19468"/>
                    <a:pt x="32162" y="19457"/>
                  </a:cubicBezTo>
                  <a:lnTo>
                    <a:pt x="32162" y="19457"/>
                  </a:lnTo>
                  <a:cubicBezTo>
                    <a:pt x="32141" y="19478"/>
                    <a:pt x="32126" y="19488"/>
                    <a:pt x="32117" y="19488"/>
                  </a:cubicBezTo>
                  <a:cubicBezTo>
                    <a:pt x="32108" y="19488"/>
                    <a:pt x="32105" y="19478"/>
                    <a:pt x="32110" y="19457"/>
                  </a:cubicBezTo>
                  <a:lnTo>
                    <a:pt x="32110" y="19457"/>
                  </a:lnTo>
                  <a:cubicBezTo>
                    <a:pt x="32100" y="19478"/>
                    <a:pt x="32079" y="19499"/>
                    <a:pt x="32059" y="19520"/>
                  </a:cubicBezTo>
                  <a:cubicBezTo>
                    <a:pt x="32078" y="19490"/>
                    <a:pt x="32098" y="19395"/>
                    <a:pt x="32109" y="19395"/>
                  </a:cubicBezTo>
                  <a:cubicBezTo>
                    <a:pt x="32109" y="19395"/>
                    <a:pt x="32110" y="19395"/>
                    <a:pt x="32110" y="19395"/>
                  </a:cubicBezTo>
                  <a:cubicBezTo>
                    <a:pt x="32107" y="19392"/>
                    <a:pt x="32103" y="19390"/>
                    <a:pt x="32100" y="19390"/>
                  </a:cubicBezTo>
                  <a:cubicBezTo>
                    <a:pt x="32083" y="19390"/>
                    <a:pt x="32067" y="19427"/>
                    <a:pt x="32059" y="19427"/>
                  </a:cubicBezTo>
                  <a:cubicBezTo>
                    <a:pt x="32059" y="19416"/>
                    <a:pt x="32048" y="19333"/>
                    <a:pt x="32027" y="19333"/>
                  </a:cubicBezTo>
                  <a:cubicBezTo>
                    <a:pt x="32027" y="19407"/>
                    <a:pt x="32034" y="19441"/>
                    <a:pt x="32027" y="19441"/>
                  </a:cubicBezTo>
                  <a:cubicBezTo>
                    <a:pt x="32022" y="19441"/>
                    <a:pt x="32011" y="19425"/>
                    <a:pt x="31986" y="19395"/>
                  </a:cubicBezTo>
                  <a:lnTo>
                    <a:pt x="31986" y="19395"/>
                  </a:lnTo>
                  <a:cubicBezTo>
                    <a:pt x="31976" y="19406"/>
                    <a:pt x="32027" y="19520"/>
                    <a:pt x="32017" y="19540"/>
                  </a:cubicBezTo>
                  <a:cubicBezTo>
                    <a:pt x="31996" y="19499"/>
                    <a:pt x="32006" y="19489"/>
                    <a:pt x="31986" y="19457"/>
                  </a:cubicBezTo>
                  <a:cubicBezTo>
                    <a:pt x="31977" y="19474"/>
                    <a:pt x="31972" y="19479"/>
                    <a:pt x="31967" y="19479"/>
                  </a:cubicBezTo>
                  <a:cubicBezTo>
                    <a:pt x="31958" y="19479"/>
                    <a:pt x="31948" y="19468"/>
                    <a:pt x="31923" y="19468"/>
                  </a:cubicBezTo>
                  <a:cubicBezTo>
                    <a:pt x="31923" y="19540"/>
                    <a:pt x="31976" y="19551"/>
                    <a:pt x="31976" y="19593"/>
                  </a:cubicBezTo>
                  <a:cubicBezTo>
                    <a:pt x="31965" y="19582"/>
                    <a:pt x="31955" y="19572"/>
                    <a:pt x="31944" y="19572"/>
                  </a:cubicBezTo>
                  <a:cubicBezTo>
                    <a:pt x="31923" y="19593"/>
                    <a:pt x="31965" y="19613"/>
                    <a:pt x="31965" y="19623"/>
                  </a:cubicBezTo>
                  <a:cubicBezTo>
                    <a:pt x="31958" y="19625"/>
                    <a:pt x="31951" y="19625"/>
                    <a:pt x="31945" y="19625"/>
                  </a:cubicBezTo>
                  <a:cubicBezTo>
                    <a:pt x="31910" y="19625"/>
                    <a:pt x="31895" y="19601"/>
                    <a:pt x="31851" y="19593"/>
                  </a:cubicBezTo>
                  <a:lnTo>
                    <a:pt x="31851" y="19593"/>
                  </a:lnTo>
                  <a:cubicBezTo>
                    <a:pt x="31851" y="19623"/>
                    <a:pt x="31861" y="19623"/>
                    <a:pt x="31882" y="19644"/>
                  </a:cubicBezTo>
                  <a:cubicBezTo>
                    <a:pt x="31879" y="19641"/>
                    <a:pt x="31876" y="19640"/>
                    <a:pt x="31873" y="19640"/>
                  </a:cubicBezTo>
                  <a:cubicBezTo>
                    <a:pt x="31866" y="19640"/>
                    <a:pt x="31858" y="19647"/>
                    <a:pt x="31851" y="19655"/>
                  </a:cubicBezTo>
                  <a:cubicBezTo>
                    <a:pt x="31851" y="19665"/>
                    <a:pt x="31903" y="19685"/>
                    <a:pt x="31903" y="19706"/>
                  </a:cubicBezTo>
                  <a:cubicBezTo>
                    <a:pt x="31897" y="19703"/>
                    <a:pt x="31892" y="19702"/>
                    <a:pt x="31887" y="19702"/>
                  </a:cubicBezTo>
                  <a:cubicBezTo>
                    <a:pt x="31876" y="19702"/>
                    <a:pt x="31869" y="19709"/>
                    <a:pt x="31861" y="19717"/>
                  </a:cubicBezTo>
                  <a:cubicBezTo>
                    <a:pt x="31861" y="19732"/>
                    <a:pt x="31882" y="19737"/>
                    <a:pt x="31905" y="19737"/>
                  </a:cubicBezTo>
                  <a:cubicBezTo>
                    <a:pt x="31929" y="19737"/>
                    <a:pt x="31955" y="19732"/>
                    <a:pt x="31965" y="19727"/>
                  </a:cubicBezTo>
                  <a:lnTo>
                    <a:pt x="31965" y="19727"/>
                  </a:lnTo>
                  <a:cubicBezTo>
                    <a:pt x="31976" y="19748"/>
                    <a:pt x="31965" y="19748"/>
                    <a:pt x="31944" y="19758"/>
                  </a:cubicBezTo>
                  <a:cubicBezTo>
                    <a:pt x="31951" y="19765"/>
                    <a:pt x="31964" y="19766"/>
                    <a:pt x="31979" y="19766"/>
                  </a:cubicBezTo>
                  <a:cubicBezTo>
                    <a:pt x="31987" y="19766"/>
                    <a:pt x="31996" y="19766"/>
                    <a:pt x="32004" y="19766"/>
                  </a:cubicBezTo>
                  <a:cubicBezTo>
                    <a:pt x="32025" y="19766"/>
                    <a:pt x="32043" y="19769"/>
                    <a:pt x="32038" y="19789"/>
                  </a:cubicBezTo>
                  <a:cubicBezTo>
                    <a:pt x="32034" y="19794"/>
                    <a:pt x="32026" y="19796"/>
                    <a:pt x="32014" y="19796"/>
                  </a:cubicBezTo>
                  <a:cubicBezTo>
                    <a:pt x="31977" y="19796"/>
                    <a:pt x="31911" y="19776"/>
                    <a:pt x="31886" y="19776"/>
                  </a:cubicBezTo>
                  <a:cubicBezTo>
                    <a:pt x="31873" y="19776"/>
                    <a:pt x="31872" y="19782"/>
                    <a:pt x="31893" y="19800"/>
                  </a:cubicBezTo>
                  <a:cubicBezTo>
                    <a:pt x="31830" y="19792"/>
                    <a:pt x="31809" y="19762"/>
                    <a:pt x="31777" y="19762"/>
                  </a:cubicBezTo>
                  <a:cubicBezTo>
                    <a:pt x="31761" y="19762"/>
                    <a:pt x="31743" y="19769"/>
                    <a:pt x="31716" y="19789"/>
                  </a:cubicBezTo>
                  <a:cubicBezTo>
                    <a:pt x="31748" y="19800"/>
                    <a:pt x="31778" y="19810"/>
                    <a:pt x="31810" y="19810"/>
                  </a:cubicBezTo>
                  <a:cubicBezTo>
                    <a:pt x="31785" y="19831"/>
                    <a:pt x="31781" y="19838"/>
                    <a:pt x="31786" y="19838"/>
                  </a:cubicBezTo>
                  <a:cubicBezTo>
                    <a:pt x="31796" y="19838"/>
                    <a:pt x="31833" y="19819"/>
                    <a:pt x="31847" y="19819"/>
                  </a:cubicBezTo>
                  <a:cubicBezTo>
                    <a:pt x="31849" y="19819"/>
                    <a:pt x="31850" y="19820"/>
                    <a:pt x="31851" y="19820"/>
                  </a:cubicBezTo>
                  <a:cubicBezTo>
                    <a:pt x="31811" y="19847"/>
                    <a:pt x="31815" y="19855"/>
                    <a:pt x="31833" y="19855"/>
                  </a:cubicBezTo>
                  <a:cubicBezTo>
                    <a:pt x="31857" y="19855"/>
                    <a:pt x="31907" y="19841"/>
                    <a:pt x="31914" y="19841"/>
                  </a:cubicBezTo>
                  <a:cubicBezTo>
                    <a:pt x="31923" y="19841"/>
                    <a:pt x="31882" y="19872"/>
                    <a:pt x="31882" y="19883"/>
                  </a:cubicBezTo>
                  <a:cubicBezTo>
                    <a:pt x="31889" y="19885"/>
                    <a:pt x="31898" y="19886"/>
                    <a:pt x="31908" y="19886"/>
                  </a:cubicBezTo>
                  <a:cubicBezTo>
                    <a:pt x="31945" y="19886"/>
                    <a:pt x="31997" y="19871"/>
                    <a:pt x="32038" y="19830"/>
                  </a:cubicBezTo>
                  <a:lnTo>
                    <a:pt x="32038" y="19830"/>
                  </a:lnTo>
                  <a:cubicBezTo>
                    <a:pt x="32066" y="19886"/>
                    <a:pt x="32035" y="19898"/>
                    <a:pt x="31992" y="19898"/>
                  </a:cubicBezTo>
                  <a:cubicBezTo>
                    <a:pt x="31959" y="19898"/>
                    <a:pt x="31920" y="19892"/>
                    <a:pt x="31893" y="19892"/>
                  </a:cubicBezTo>
                  <a:cubicBezTo>
                    <a:pt x="31876" y="19892"/>
                    <a:pt x="31864" y="19894"/>
                    <a:pt x="31861" y="19903"/>
                  </a:cubicBezTo>
                  <a:cubicBezTo>
                    <a:pt x="31748" y="19841"/>
                    <a:pt x="31644" y="19758"/>
                    <a:pt x="31530" y="19675"/>
                  </a:cubicBezTo>
                  <a:cubicBezTo>
                    <a:pt x="31271" y="19499"/>
                    <a:pt x="31002" y="19261"/>
                    <a:pt x="30712" y="19105"/>
                  </a:cubicBezTo>
                  <a:cubicBezTo>
                    <a:pt x="30742" y="19095"/>
                    <a:pt x="30742" y="19084"/>
                    <a:pt x="30701" y="19084"/>
                  </a:cubicBezTo>
                  <a:cubicBezTo>
                    <a:pt x="30713" y="19066"/>
                    <a:pt x="30695" y="19062"/>
                    <a:pt x="30673" y="19062"/>
                  </a:cubicBezTo>
                  <a:cubicBezTo>
                    <a:pt x="30658" y="19062"/>
                    <a:pt x="30641" y="19064"/>
                    <a:pt x="30629" y="19064"/>
                  </a:cubicBezTo>
                  <a:lnTo>
                    <a:pt x="30618" y="19064"/>
                  </a:lnTo>
                  <a:cubicBezTo>
                    <a:pt x="30618" y="19054"/>
                    <a:pt x="30659" y="19054"/>
                    <a:pt x="30639" y="19033"/>
                  </a:cubicBezTo>
                  <a:lnTo>
                    <a:pt x="30639" y="19033"/>
                  </a:lnTo>
                  <a:cubicBezTo>
                    <a:pt x="30639" y="19043"/>
                    <a:pt x="30618" y="19043"/>
                    <a:pt x="30587" y="19043"/>
                  </a:cubicBezTo>
                  <a:cubicBezTo>
                    <a:pt x="30556" y="19033"/>
                    <a:pt x="30514" y="19022"/>
                    <a:pt x="30484" y="19012"/>
                  </a:cubicBezTo>
                  <a:lnTo>
                    <a:pt x="30484" y="19012"/>
                  </a:lnTo>
                  <a:cubicBezTo>
                    <a:pt x="30495" y="19015"/>
                    <a:pt x="30505" y="19016"/>
                    <a:pt x="30515" y="19016"/>
                  </a:cubicBezTo>
                  <a:cubicBezTo>
                    <a:pt x="30597" y="19016"/>
                    <a:pt x="30637" y="18946"/>
                    <a:pt x="30701" y="18909"/>
                  </a:cubicBezTo>
                  <a:cubicBezTo>
                    <a:pt x="30659" y="18898"/>
                    <a:pt x="30639" y="18898"/>
                    <a:pt x="30619" y="18898"/>
                  </a:cubicBezTo>
                  <a:cubicBezTo>
                    <a:pt x="30600" y="18898"/>
                    <a:pt x="30582" y="18898"/>
                    <a:pt x="30546" y="18888"/>
                  </a:cubicBezTo>
                  <a:cubicBezTo>
                    <a:pt x="30577" y="18867"/>
                    <a:pt x="30380" y="18856"/>
                    <a:pt x="30339" y="18805"/>
                  </a:cubicBezTo>
                  <a:lnTo>
                    <a:pt x="30339" y="18805"/>
                  </a:lnTo>
                  <a:cubicBezTo>
                    <a:pt x="30357" y="18811"/>
                    <a:pt x="30399" y="18821"/>
                    <a:pt x="30432" y="18821"/>
                  </a:cubicBezTo>
                  <a:cubicBezTo>
                    <a:pt x="30452" y="18821"/>
                    <a:pt x="30469" y="18817"/>
                    <a:pt x="30473" y="18805"/>
                  </a:cubicBezTo>
                  <a:cubicBezTo>
                    <a:pt x="30473" y="18822"/>
                    <a:pt x="30483" y="18828"/>
                    <a:pt x="30497" y="18828"/>
                  </a:cubicBezTo>
                  <a:cubicBezTo>
                    <a:pt x="30525" y="18828"/>
                    <a:pt x="30567" y="18805"/>
                    <a:pt x="30567" y="18805"/>
                  </a:cubicBezTo>
                  <a:cubicBezTo>
                    <a:pt x="30567" y="18794"/>
                    <a:pt x="30556" y="18753"/>
                    <a:pt x="30567" y="18753"/>
                  </a:cubicBezTo>
                  <a:cubicBezTo>
                    <a:pt x="30570" y="18755"/>
                    <a:pt x="30577" y="18756"/>
                    <a:pt x="30584" y="18756"/>
                  </a:cubicBezTo>
                  <a:cubicBezTo>
                    <a:pt x="30615" y="18756"/>
                    <a:pt x="30668" y="18739"/>
                    <a:pt x="30659" y="18722"/>
                  </a:cubicBezTo>
                  <a:cubicBezTo>
                    <a:pt x="30590" y="18722"/>
                    <a:pt x="30609" y="18699"/>
                    <a:pt x="30601" y="18699"/>
                  </a:cubicBezTo>
                  <a:cubicBezTo>
                    <a:pt x="30597" y="18699"/>
                    <a:pt x="30587" y="18705"/>
                    <a:pt x="30556" y="18722"/>
                  </a:cubicBezTo>
                  <a:cubicBezTo>
                    <a:pt x="30546" y="18711"/>
                    <a:pt x="30546" y="18711"/>
                    <a:pt x="30556" y="18691"/>
                  </a:cubicBezTo>
                  <a:cubicBezTo>
                    <a:pt x="30505" y="18691"/>
                    <a:pt x="30478" y="18718"/>
                    <a:pt x="30443" y="18718"/>
                  </a:cubicBezTo>
                  <a:cubicBezTo>
                    <a:pt x="30421" y="18718"/>
                    <a:pt x="30396" y="18707"/>
                    <a:pt x="30359" y="18670"/>
                  </a:cubicBezTo>
                  <a:cubicBezTo>
                    <a:pt x="30363" y="18666"/>
                    <a:pt x="30367" y="18665"/>
                    <a:pt x="30372" y="18665"/>
                  </a:cubicBezTo>
                  <a:cubicBezTo>
                    <a:pt x="30385" y="18665"/>
                    <a:pt x="30401" y="18676"/>
                    <a:pt x="30408" y="18676"/>
                  </a:cubicBezTo>
                  <a:cubicBezTo>
                    <a:pt x="30412" y="18676"/>
                    <a:pt x="30414" y="18673"/>
                    <a:pt x="30411" y="18660"/>
                  </a:cubicBezTo>
                  <a:lnTo>
                    <a:pt x="30411" y="18660"/>
                  </a:lnTo>
                  <a:cubicBezTo>
                    <a:pt x="30418" y="18667"/>
                    <a:pt x="30467" y="18674"/>
                    <a:pt x="30502" y="18674"/>
                  </a:cubicBezTo>
                  <a:cubicBezTo>
                    <a:pt x="30517" y="18674"/>
                    <a:pt x="30529" y="18673"/>
                    <a:pt x="30535" y="18670"/>
                  </a:cubicBezTo>
                  <a:cubicBezTo>
                    <a:pt x="30506" y="18641"/>
                    <a:pt x="30499" y="18632"/>
                    <a:pt x="30503" y="18632"/>
                  </a:cubicBezTo>
                  <a:cubicBezTo>
                    <a:pt x="30509" y="18632"/>
                    <a:pt x="30542" y="18653"/>
                    <a:pt x="30567" y="18660"/>
                  </a:cubicBezTo>
                  <a:cubicBezTo>
                    <a:pt x="30567" y="18639"/>
                    <a:pt x="30597" y="18628"/>
                    <a:pt x="30567" y="18619"/>
                  </a:cubicBezTo>
                  <a:cubicBezTo>
                    <a:pt x="30597" y="18619"/>
                    <a:pt x="30608" y="18619"/>
                    <a:pt x="30629" y="18598"/>
                  </a:cubicBezTo>
                  <a:cubicBezTo>
                    <a:pt x="30597" y="18577"/>
                    <a:pt x="30473" y="18587"/>
                    <a:pt x="30484" y="18556"/>
                  </a:cubicBezTo>
                  <a:lnTo>
                    <a:pt x="30484" y="18556"/>
                  </a:lnTo>
                  <a:cubicBezTo>
                    <a:pt x="30471" y="18560"/>
                    <a:pt x="30465" y="18563"/>
                    <a:pt x="30462" y="18563"/>
                  </a:cubicBezTo>
                  <a:cubicBezTo>
                    <a:pt x="30457" y="18563"/>
                    <a:pt x="30459" y="18558"/>
                    <a:pt x="30452" y="18546"/>
                  </a:cubicBezTo>
                  <a:cubicBezTo>
                    <a:pt x="30432" y="18566"/>
                    <a:pt x="30412" y="18577"/>
                    <a:pt x="30390" y="18577"/>
                  </a:cubicBezTo>
                  <a:cubicBezTo>
                    <a:pt x="30377" y="18577"/>
                    <a:pt x="30363" y="18574"/>
                    <a:pt x="30349" y="18566"/>
                  </a:cubicBezTo>
                  <a:cubicBezTo>
                    <a:pt x="30369" y="18546"/>
                    <a:pt x="30339" y="18536"/>
                    <a:pt x="30318" y="18525"/>
                  </a:cubicBezTo>
                  <a:cubicBezTo>
                    <a:pt x="30318" y="18525"/>
                    <a:pt x="30328" y="18515"/>
                    <a:pt x="30328" y="18494"/>
                  </a:cubicBezTo>
                  <a:cubicBezTo>
                    <a:pt x="30349" y="18504"/>
                    <a:pt x="30359" y="18515"/>
                    <a:pt x="30380" y="18536"/>
                  </a:cubicBezTo>
                  <a:cubicBezTo>
                    <a:pt x="30369" y="18504"/>
                    <a:pt x="30473" y="18525"/>
                    <a:pt x="30535" y="18504"/>
                  </a:cubicBezTo>
                  <a:cubicBezTo>
                    <a:pt x="30488" y="18458"/>
                    <a:pt x="30460" y="18434"/>
                    <a:pt x="30422" y="18434"/>
                  </a:cubicBezTo>
                  <a:cubicBezTo>
                    <a:pt x="30409" y="18434"/>
                    <a:pt x="30396" y="18437"/>
                    <a:pt x="30380" y="18442"/>
                  </a:cubicBezTo>
                  <a:cubicBezTo>
                    <a:pt x="30359" y="18401"/>
                    <a:pt x="30504" y="18401"/>
                    <a:pt x="30369" y="18370"/>
                  </a:cubicBezTo>
                  <a:cubicBezTo>
                    <a:pt x="30390" y="18349"/>
                    <a:pt x="30431" y="18349"/>
                    <a:pt x="30463" y="18328"/>
                  </a:cubicBezTo>
                  <a:cubicBezTo>
                    <a:pt x="30442" y="18318"/>
                    <a:pt x="30431" y="18318"/>
                    <a:pt x="30421" y="18308"/>
                  </a:cubicBezTo>
                  <a:cubicBezTo>
                    <a:pt x="30473" y="18246"/>
                    <a:pt x="30431" y="18276"/>
                    <a:pt x="30431" y="18204"/>
                  </a:cubicBezTo>
                  <a:lnTo>
                    <a:pt x="30431" y="18204"/>
                  </a:lnTo>
                  <a:cubicBezTo>
                    <a:pt x="30359" y="18235"/>
                    <a:pt x="30369" y="18308"/>
                    <a:pt x="30276" y="18338"/>
                  </a:cubicBezTo>
                  <a:cubicBezTo>
                    <a:pt x="30276" y="18308"/>
                    <a:pt x="30235" y="18214"/>
                    <a:pt x="30297" y="18214"/>
                  </a:cubicBezTo>
                  <a:cubicBezTo>
                    <a:pt x="30297" y="18231"/>
                    <a:pt x="30301" y="18236"/>
                    <a:pt x="30307" y="18236"/>
                  </a:cubicBezTo>
                  <a:cubicBezTo>
                    <a:pt x="30317" y="18236"/>
                    <a:pt x="30335" y="18225"/>
                    <a:pt x="30359" y="18225"/>
                  </a:cubicBezTo>
                  <a:cubicBezTo>
                    <a:pt x="30339" y="18204"/>
                    <a:pt x="30318" y="18193"/>
                    <a:pt x="30297" y="18173"/>
                  </a:cubicBezTo>
                  <a:cubicBezTo>
                    <a:pt x="30311" y="18173"/>
                    <a:pt x="30334" y="18177"/>
                    <a:pt x="30354" y="18177"/>
                  </a:cubicBezTo>
                  <a:cubicBezTo>
                    <a:pt x="30364" y="18177"/>
                    <a:pt x="30373" y="18176"/>
                    <a:pt x="30380" y="18173"/>
                  </a:cubicBezTo>
                  <a:cubicBezTo>
                    <a:pt x="30369" y="18152"/>
                    <a:pt x="30359" y="18142"/>
                    <a:pt x="30339" y="18142"/>
                  </a:cubicBezTo>
                  <a:cubicBezTo>
                    <a:pt x="30380" y="18131"/>
                    <a:pt x="30390" y="18121"/>
                    <a:pt x="30369" y="18110"/>
                  </a:cubicBezTo>
                  <a:lnTo>
                    <a:pt x="30369" y="18110"/>
                  </a:lnTo>
                  <a:cubicBezTo>
                    <a:pt x="30349" y="18131"/>
                    <a:pt x="30333" y="18141"/>
                    <a:pt x="30324" y="18141"/>
                  </a:cubicBezTo>
                  <a:cubicBezTo>
                    <a:pt x="30315" y="18141"/>
                    <a:pt x="30312" y="18131"/>
                    <a:pt x="30318" y="18110"/>
                  </a:cubicBezTo>
                  <a:lnTo>
                    <a:pt x="30318" y="18110"/>
                  </a:lnTo>
                  <a:cubicBezTo>
                    <a:pt x="30307" y="18142"/>
                    <a:pt x="30286" y="18163"/>
                    <a:pt x="30266" y="18173"/>
                  </a:cubicBezTo>
                  <a:cubicBezTo>
                    <a:pt x="30276" y="18142"/>
                    <a:pt x="30307" y="18048"/>
                    <a:pt x="30318" y="18048"/>
                  </a:cubicBezTo>
                  <a:cubicBezTo>
                    <a:pt x="30314" y="18045"/>
                    <a:pt x="30311" y="18043"/>
                    <a:pt x="30308" y="18043"/>
                  </a:cubicBezTo>
                  <a:cubicBezTo>
                    <a:pt x="30291" y="18043"/>
                    <a:pt x="30275" y="18080"/>
                    <a:pt x="30266" y="18080"/>
                  </a:cubicBezTo>
                  <a:cubicBezTo>
                    <a:pt x="30266" y="18069"/>
                    <a:pt x="30245" y="17997"/>
                    <a:pt x="30235" y="17997"/>
                  </a:cubicBezTo>
                  <a:lnTo>
                    <a:pt x="30235" y="17997"/>
                  </a:lnTo>
                  <a:cubicBezTo>
                    <a:pt x="30235" y="18066"/>
                    <a:pt x="30243" y="18097"/>
                    <a:pt x="30235" y="18097"/>
                  </a:cubicBezTo>
                  <a:cubicBezTo>
                    <a:pt x="30230" y="18097"/>
                    <a:pt x="30218" y="18084"/>
                    <a:pt x="30194" y="18059"/>
                  </a:cubicBezTo>
                  <a:lnTo>
                    <a:pt x="30194" y="18059"/>
                  </a:lnTo>
                  <a:cubicBezTo>
                    <a:pt x="30183" y="18059"/>
                    <a:pt x="30235" y="18173"/>
                    <a:pt x="30224" y="18193"/>
                  </a:cubicBezTo>
                  <a:cubicBezTo>
                    <a:pt x="30203" y="18152"/>
                    <a:pt x="30214" y="18152"/>
                    <a:pt x="30194" y="18121"/>
                  </a:cubicBezTo>
                  <a:cubicBezTo>
                    <a:pt x="30183" y="18135"/>
                    <a:pt x="30177" y="18140"/>
                    <a:pt x="30173" y="18140"/>
                  </a:cubicBezTo>
                  <a:cubicBezTo>
                    <a:pt x="30163" y="18140"/>
                    <a:pt x="30159" y="18121"/>
                    <a:pt x="30131" y="18121"/>
                  </a:cubicBezTo>
                  <a:cubicBezTo>
                    <a:pt x="30131" y="18204"/>
                    <a:pt x="30183" y="18204"/>
                    <a:pt x="30183" y="18246"/>
                  </a:cubicBezTo>
                  <a:cubicBezTo>
                    <a:pt x="30173" y="18235"/>
                    <a:pt x="30162" y="18235"/>
                    <a:pt x="30141" y="18235"/>
                  </a:cubicBezTo>
                  <a:cubicBezTo>
                    <a:pt x="30131" y="18246"/>
                    <a:pt x="30173" y="18276"/>
                    <a:pt x="30173" y="18276"/>
                  </a:cubicBezTo>
                  <a:cubicBezTo>
                    <a:pt x="30162" y="18280"/>
                    <a:pt x="30154" y="18282"/>
                    <a:pt x="30146" y="18282"/>
                  </a:cubicBezTo>
                  <a:cubicBezTo>
                    <a:pt x="30115" y="18282"/>
                    <a:pt x="30100" y="18255"/>
                    <a:pt x="30058" y="18255"/>
                  </a:cubicBezTo>
                  <a:cubicBezTo>
                    <a:pt x="30058" y="18276"/>
                    <a:pt x="30069" y="18287"/>
                    <a:pt x="30090" y="18297"/>
                  </a:cubicBezTo>
                  <a:cubicBezTo>
                    <a:pt x="30069" y="18297"/>
                    <a:pt x="30058" y="18297"/>
                    <a:pt x="30058" y="18318"/>
                  </a:cubicBezTo>
                  <a:cubicBezTo>
                    <a:pt x="30058" y="18318"/>
                    <a:pt x="30111" y="18338"/>
                    <a:pt x="30111" y="18359"/>
                  </a:cubicBezTo>
                  <a:cubicBezTo>
                    <a:pt x="30090" y="18359"/>
                    <a:pt x="30079" y="18359"/>
                    <a:pt x="30069" y="18380"/>
                  </a:cubicBezTo>
                  <a:cubicBezTo>
                    <a:pt x="30069" y="18393"/>
                    <a:pt x="30085" y="18397"/>
                    <a:pt x="30104" y="18397"/>
                  </a:cubicBezTo>
                  <a:cubicBezTo>
                    <a:pt x="30129" y="18397"/>
                    <a:pt x="30161" y="18391"/>
                    <a:pt x="30173" y="18391"/>
                  </a:cubicBezTo>
                  <a:cubicBezTo>
                    <a:pt x="30173" y="18401"/>
                    <a:pt x="30173" y="18411"/>
                    <a:pt x="30152" y="18411"/>
                  </a:cubicBezTo>
                  <a:cubicBezTo>
                    <a:pt x="30159" y="18418"/>
                    <a:pt x="30172" y="18419"/>
                    <a:pt x="30187" y="18419"/>
                  </a:cubicBezTo>
                  <a:cubicBezTo>
                    <a:pt x="30195" y="18419"/>
                    <a:pt x="30204" y="18419"/>
                    <a:pt x="30212" y="18419"/>
                  </a:cubicBezTo>
                  <a:cubicBezTo>
                    <a:pt x="30233" y="18419"/>
                    <a:pt x="30250" y="18422"/>
                    <a:pt x="30245" y="18442"/>
                  </a:cubicBezTo>
                  <a:cubicBezTo>
                    <a:pt x="30240" y="18451"/>
                    <a:pt x="30228" y="18454"/>
                    <a:pt x="30212" y="18454"/>
                  </a:cubicBezTo>
                  <a:cubicBezTo>
                    <a:pt x="30172" y="18454"/>
                    <a:pt x="30109" y="18435"/>
                    <a:pt x="30090" y="18435"/>
                  </a:cubicBezTo>
                  <a:cubicBezTo>
                    <a:pt x="30081" y="18435"/>
                    <a:pt x="30081" y="18439"/>
                    <a:pt x="30100" y="18453"/>
                  </a:cubicBezTo>
                  <a:cubicBezTo>
                    <a:pt x="30041" y="18446"/>
                    <a:pt x="30019" y="18423"/>
                    <a:pt x="29990" y="18423"/>
                  </a:cubicBezTo>
                  <a:cubicBezTo>
                    <a:pt x="29973" y="18423"/>
                    <a:pt x="29954" y="18430"/>
                    <a:pt x="29924" y="18453"/>
                  </a:cubicBezTo>
                  <a:cubicBezTo>
                    <a:pt x="29955" y="18453"/>
                    <a:pt x="29986" y="18463"/>
                    <a:pt x="30017" y="18473"/>
                  </a:cubicBezTo>
                  <a:cubicBezTo>
                    <a:pt x="29993" y="18491"/>
                    <a:pt x="29988" y="18496"/>
                    <a:pt x="29993" y="18496"/>
                  </a:cubicBezTo>
                  <a:cubicBezTo>
                    <a:pt x="30004" y="18496"/>
                    <a:pt x="30052" y="18473"/>
                    <a:pt x="30058" y="18473"/>
                  </a:cubicBezTo>
                  <a:cubicBezTo>
                    <a:pt x="30017" y="18505"/>
                    <a:pt x="30021" y="18515"/>
                    <a:pt x="30039" y="18515"/>
                  </a:cubicBezTo>
                  <a:cubicBezTo>
                    <a:pt x="30062" y="18515"/>
                    <a:pt x="30109" y="18500"/>
                    <a:pt x="30121" y="18494"/>
                  </a:cubicBezTo>
                  <a:lnTo>
                    <a:pt x="30121" y="18494"/>
                  </a:lnTo>
                  <a:cubicBezTo>
                    <a:pt x="30131" y="18504"/>
                    <a:pt x="30090" y="18525"/>
                    <a:pt x="30090" y="18536"/>
                  </a:cubicBezTo>
                  <a:cubicBezTo>
                    <a:pt x="30098" y="18541"/>
                    <a:pt x="30109" y="18544"/>
                    <a:pt x="30121" y="18544"/>
                  </a:cubicBezTo>
                  <a:cubicBezTo>
                    <a:pt x="30157" y="18544"/>
                    <a:pt x="30207" y="18522"/>
                    <a:pt x="30245" y="18483"/>
                  </a:cubicBezTo>
                  <a:lnTo>
                    <a:pt x="30245" y="18483"/>
                  </a:lnTo>
                  <a:cubicBezTo>
                    <a:pt x="30277" y="18543"/>
                    <a:pt x="30241" y="18554"/>
                    <a:pt x="30192" y="18554"/>
                  </a:cubicBezTo>
                  <a:cubicBezTo>
                    <a:pt x="30164" y="18554"/>
                    <a:pt x="30132" y="18550"/>
                    <a:pt x="30107" y="18550"/>
                  </a:cubicBezTo>
                  <a:cubicBezTo>
                    <a:pt x="30078" y="18550"/>
                    <a:pt x="30060" y="18555"/>
                    <a:pt x="30069" y="18577"/>
                  </a:cubicBezTo>
                  <a:cubicBezTo>
                    <a:pt x="30060" y="18572"/>
                    <a:pt x="30036" y="18568"/>
                    <a:pt x="30012" y="18568"/>
                  </a:cubicBezTo>
                  <a:cubicBezTo>
                    <a:pt x="29982" y="18568"/>
                    <a:pt x="29950" y="18575"/>
                    <a:pt x="29945" y="18598"/>
                  </a:cubicBezTo>
                  <a:cubicBezTo>
                    <a:pt x="29945" y="18598"/>
                    <a:pt x="30048" y="18660"/>
                    <a:pt x="30038" y="18681"/>
                  </a:cubicBezTo>
                  <a:cubicBezTo>
                    <a:pt x="30025" y="18668"/>
                    <a:pt x="30013" y="18663"/>
                    <a:pt x="29999" y="18663"/>
                  </a:cubicBezTo>
                  <a:cubicBezTo>
                    <a:pt x="29989" y="18663"/>
                    <a:pt x="29978" y="18666"/>
                    <a:pt x="29966" y="18670"/>
                  </a:cubicBezTo>
                  <a:cubicBezTo>
                    <a:pt x="29986" y="18691"/>
                    <a:pt x="29996" y="18701"/>
                    <a:pt x="29986" y="18722"/>
                  </a:cubicBezTo>
                  <a:cubicBezTo>
                    <a:pt x="29961" y="18708"/>
                    <a:pt x="29949" y="18703"/>
                    <a:pt x="29942" y="18703"/>
                  </a:cubicBezTo>
                  <a:cubicBezTo>
                    <a:pt x="29930" y="18703"/>
                    <a:pt x="29927" y="18713"/>
                    <a:pt x="29897" y="18713"/>
                  </a:cubicBezTo>
                  <a:cubicBezTo>
                    <a:pt x="29890" y="18713"/>
                    <a:pt x="29882" y="18713"/>
                    <a:pt x="29872" y="18711"/>
                  </a:cubicBezTo>
                  <a:lnTo>
                    <a:pt x="29872" y="18711"/>
                  </a:lnTo>
                  <a:cubicBezTo>
                    <a:pt x="29862" y="18764"/>
                    <a:pt x="29986" y="18764"/>
                    <a:pt x="29986" y="18805"/>
                  </a:cubicBezTo>
                  <a:cubicBezTo>
                    <a:pt x="29992" y="18797"/>
                    <a:pt x="29998" y="18794"/>
                    <a:pt x="30004" y="18794"/>
                  </a:cubicBezTo>
                  <a:cubicBezTo>
                    <a:pt x="30030" y="18794"/>
                    <a:pt x="30057" y="18851"/>
                    <a:pt x="30090" y="18867"/>
                  </a:cubicBezTo>
                  <a:lnTo>
                    <a:pt x="30058" y="18867"/>
                  </a:lnTo>
                  <a:cubicBezTo>
                    <a:pt x="29240" y="18556"/>
                    <a:pt x="28577" y="18007"/>
                    <a:pt x="27903" y="17427"/>
                  </a:cubicBezTo>
                  <a:cubicBezTo>
                    <a:pt x="27758" y="17302"/>
                    <a:pt x="27592" y="17189"/>
                    <a:pt x="27427" y="17074"/>
                  </a:cubicBezTo>
                  <a:cubicBezTo>
                    <a:pt x="27385" y="17044"/>
                    <a:pt x="27355" y="17023"/>
                    <a:pt x="27323" y="17002"/>
                  </a:cubicBezTo>
                  <a:cubicBezTo>
                    <a:pt x="27344" y="16991"/>
                    <a:pt x="27334" y="16950"/>
                    <a:pt x="27355" y="16919"/>
                  </a:cubicBezTo>
                  <a:cubicBezTo>
                    <a:pt x="27334" y="16919"/>
                    <a:pt x="27272" y="16950"/>
                    <a:pt x="27240" y="16950"/>
                  </a:cubicBezTo>
                  <a:cubicBezTo>
                    <a:pt x="27219" y="16940"/>
                    <a:pt x="27209" y="16929"/>
                    <a:pt x="27199" y="16919"/>
                  </a:cubicBezTo>
                  <a:cubicBezTo>
                    <a:pt x="27202" y="16916"/>
                    <a:pt x="27207" y="16914"/>
                    <a:pt x="27212" y="16914"/>
                  </a:cubicBezTo>
                  <a:cubicBezTo>
                    <a:pt x="27223" y="16914"/>
                    <a:pt x="27237" y="16919"/>
                    <a:pt x="27251" y="16919"/>
                  </a:cubicBezTo>
                  <a:lnTo>
                    <a:pt x="27219" y="16888"/>
                  </a:lnTo>
                  <a:cubicBezTo>
                    <a:pt x="27261" y="16888"/>
                    <a:pt x="27272" y="16878"/>
                    <a:pt x="27272" y="16846"/>
                  </a:cubicBezTo>
                  <a:lnTo>
                    <a:pt x="27272" y="16846"/>
                  </a:lnTo>
                  <a:cubicBezTo>
                    <a:pt x="27254" y="16852"/>
                    <a:pt x="27212" y="16858"/>
                    <a:pt x="27172" y="16858"/>
                  </a:cubicBezTo>
                  <a:cubicBezTo>
                    <a:pt x="27142" y="16858"/>
                    <a:pt x="27113" y="16855"/>
                    <a:pt x="27095" y="16846"/>
                  </a:cubicBezTo>
                  <a:cubicBezTo>
                    <a:pt x="27085" y="16846"/>
                    <a:pt x="27085" y="16846"/>
                    <a:pt x="27074" y="16836"/>
                  </a:cubicBezTo>
                  <a:lnTo>
                    <a:pt x="27074" y="16836"/>
                  </a:lnTo>
                  <a:cubicBezTo>
                    <a:pt x="27078" y="16838"/>
                    <a:pt x="27083" y="16839"/>
                    <a:pt x="27089" y="16839"/>
                  </a:cubicBezTo>
                  <a:cubicBezTo>
                    <a:pt x="27114" y="16839"/>
                    <a:pt x="27155" y="16824"/>
                    <a:pt x="27189" y="16816"/>
                  </a:cubicBezTo>
                  <a:cubicBezTo>
                    <a:pt x="27178" y="16805"/>
                    <a:pt x="27157" y="16795"/>
                    <a:pt x="27147" y="16784"/>
                  </a:cubicBezTo>
                  <a:cubicBezTo>
                    <a:pt x="27157" y="16784"/>
                    <a:pt x="27282" y="16763"/>
                    <a:pt x="27251" y="16743"/>
                  </a:cubicBezTo>
                  <a:cubicBezTo>
                    <a:pt x="27292" y="16722"/>
                    <a:pt x="27292" y="16712"/>
                    <a:pt x="27251" y="16712"/>
                  </a:cubicBezTo>
                  <a:cubicBezTo>
                    <a:pt x="27260" y="16698"/>
                    <a:pt x="27242" y="16695"/>
                    <a:pt x="27220" y="16695"/>
                  </a:cubicBezTo>
                  <a:cubicBezTo>
                    <a:pt x="27198" y="16695"/>
                    <a:pt x="27173" y="16698"/>
                    <a:pt x="27167" y="16700"/>
                  </a:cubicBezTo>
                  <a:lnTo>
                    <a:pt x="27167" y="16700"/>
                  </a:lnTo>
                  <a:cubicBezTo>
                    <a:pt x="27149" y="16681"/>
                    <a:pt x="27199" y="16680"/>
                    <a:pt x="27189" y="16671"/>
                  </a:cubicBezTo>
                  <a:cubicBezTo>
                    <a:pt x="27184" y="16671"/>
                    <a:pt x="27144" y="16680"/>
                    <a:pt x="27101" y="16680"/>
                  </a:cubicBezTo>
                  <a:cubicBezTo>
                    <a:pt x="27052" y="16680"/>
                    <a:pt x="26998" y="16668"/>
                    <a:pt x="26982" y="16618"/>
                  </a:cubicBezTo>
                  <a:lnTo>
                    <a:pt x="26982" y="16618"/>
                  </a:lnTo>
                  <a:cubicBezTo>
                    <a:pt x="27013" y="16633"/>
                    <a:pt x="27040" y="16639"/>
                    <a:pt x="27064" y="16639"/>
                  </a:cubicBezTo>
                  <a:cubicBezTo>
                    <a:pt x="27142" y="16639"/>
                    <a:pt x="27188" y="16575"/>
                    <a:pt x="27251" y="16535"/>
                  </a:cubicBezTo>
                  <a:cubicBezTo>
                    <a:pt x="27209" y="16525"/>
                    <a:pt x="27189" y="16525"/>
                    <a:pt x="27168" y="16525"/>
                  </a:cubicBezTo>
                  <a:cubicBezTo>
                    <a:pt x="27147" y="16525"/>
                    <a:pt x="27127" y="16525"/>
                    <a:pt x="27085" y="16515"/>
                  </a:cubicBezTo>
                  <a:cubicBezTo>
                    <a:pt x="27127" y="16505"/>
                    <a:pt x="26929" y="16494"/>
                    <a:pt x="26888" y="16443"/>
                  </a:cubicBezTo>
                  <a:lnTo>
                    <a:pt x="26888" y="16443"/>
                  </a:lnTo>
                  <a:cubicBezTo>
                    <a:pt x="26904" y="16448"/>
                    <a:pt x="26935" y="16453"/>
                    <a:pt x="26963" y="16453"/>
                  </a:cubicBezTo>
                  <a:cubicBezTo>
                    <a:pt x="26992" y="16453"/>
                    <a:pt x="27018" y="16448"/>
                    <a:pt x="27023" y="16432"/>
                  </a:cubicBezTo>
                  <a:cubicBezTo>
                    <a:pt x="27023" y="16449"/>
                    <a:pt x="27033" y="16455"/>
                    <a:pt x="27047" y="16455"/>
                  </a:cubicBezTo>
                  <a:cubicBezTo>
                    <a:pt x="27075" y="16455"/>
                    <a:pt x="27116" y="16432"/>
                    <a:pt x="27116" y="16432"/>
                  </a:cubicBezTo>
                  <a:cubicBezTo>
                    <a:pt x="27106" y="16422"/>
                    <a:pt x="27106" y="16380"/>
                    <a:pt x="27106" y="16380"/>
                  </a:cubicBezTo>
                  <a:lnTo>
                    <a:pt x="27106" y="16380"/>
                  </a:lnTo>
                  <a:cubicBezTo>
                    <a:pt x="27112" y="16386"/>
                    <a:pt x="27122" y="16389"/>
                    <a:pt x="27134" y="16389"/>
                  </a:cubicBezTo>
                  <a:cubicBezTo>
                    <a:pt x="27165" y="16389"/>
                    <a:pt x="27206" y="16372"/>
                    <a:pt x="27199" y="16349"/>
                  </a:cubicBezTo>
                  <a:cubicBezTo>
                    <a:pt x="27134" y="16349"/>
                    <a:pt x="27150" y="16329"/>
                    <a:pt x="27146" y="16329"/>
                  </a:cubicBezTo>
                  <a:cubicBezTo>
                    <a:pt x="27144" y="16329"/>
                    <a:pt x="27134" y="16336"/>
                    <a:pt x="27095" y="16360"/>
                  </a:cubicBezTo>
                  <a:cubicBezTo>
                    <a:pt x="27085" y="16339"/>
                    <a:pt x="27085" y="16339"/>
                    <a:pt x="27106" y="16318"/>
                  </a:cubicBezTo>
                  <a:cubicBezTo>
                    <a:pt x="27055" y="16318"/>
                    <a:pt x="27027" y="16350"/>
                    <a:pt x="26992" y="16350"/>
                  </a:cubicBezTo>
                  <a:cubicBezTo>
                    <a:pt x="26970" y="16350"/>
                    <a:pt x="26945" y="16337"/>
                    <a:pt x="26909" y="16298"/>
                  </a:cubicBezTo>
                  <a:cubicBezTo>
                    <a:pt x="26910" y="16294"/>
                    <a:pt x="26913" y="16293"/>
                    <a:pt x="26916" y="16293"/>
                  </a:cubicBezTo>
                  <a:cubicBezTo>
                    <a:pt x="26928" y="16293"/>
                    <a:pt x="26949" y="16312"/>
                    <a:pt x="26958" y="16312"/>
                  </a:cubicBezTo>
                  <a:cubicBezTo>
                    <a:pt x="26962" y="16312"/>
                    <a:pt x="26963" y="16308"/>
                    <a:pt x="26961" y="16298"/>
                  </a:cubicBezTo>
                  <a:cubicBezTo>
                    <a:pt x="26971" y="16298"/>
                    <a:pt x="27054" y="16308"/>
                    <a:pt x="27074" y="16308"/>
                  </a:cubicBezTo>
                  <a:cubicBezTo>
                    <a:pt x="27042" y="16276"/>
                    <a:pt x="27037" y="16266"/>
                    <a:pt x="27044" y="16266"/>
                  </a:cubicBezTo>
                  <a:cubicBezTo>
                    <a:pt x="27053" y="16266"/>
                    <a:pt x="27083" y="16281"/>
                    <a:pt x="27106" y="16287"/>
                  </a:cubicBezTo>
                  <a:cubicBezTo>
                    <a:pt x="27116" y="16277"/>
                    <a:pt x="27137" y="16256"/>
                    <a:pt x="27116" y="16245"/>
                  </a:cubicBezTo>
                  <a:cubicBezTo>
                    <a:pt x="27147" y="16245"/>
                    <a:pt x="27147" y="16245"/>
                    <a:pt x="27168" y="16225"/>
                  </a:cubicBezTo>
                  <a:cubicBezTo>
                    <a:pt x="27137" y="16215"/>
                    <a:pt x="27012" y="16215"/>
                    <a:pt x="27033" y="16183"/>
                  </a:cubicBezTo>
                  <a:lnTo>
                    <a:pt x="27033" y="16183"/>
                  </a:lnTo>
                  <a:cubicBezTo>
                    <a:pt x="27012" y="16189"/>
                    <a:pt x="27005" y="16194"/>
                    <a:pt x="27002" y="16194"/>
                  </a:cubicBezTo>
                  <a:cubicBezTo>
                    <a:pt x="27000" y="16194"/>
                    <a:pt x="27002" y="16189"/>
                    <a:pt x="27002" y="16173"/>
                  </a:cubicBezTo>
                  <a:lnTo>
                    <a:pt x="27002" y="16173"/>
                  </a:lnTo>
                  <a:cubicBezTo>
                    <a:pt x="26982" y="16193"/>
                    <a:pt x="26962" y="16205"/>
                    <a:pt x="26939" y="16205"/>
                  </a:cubicBezTo>
                  <a:cubicBezTo>
                    <a:pt x="26926" y="16205"/>
                    <a:pt x="26913" y="16201"/>
                    <a:pt x="26899" y="16194"/>
                  </a:cubicBezTo>
                  <a:cubicBezTo>
                    <a:pt x="26919" y="16173"/>
                    <a:pt x="26888" y="16162"/>
                    <a:pt x="26857" y="16152"/>
                  </a:cubicBezTo>
                  <a:cubicBezTo>
                    <a:pt x="26867" y="16152"/>
                    <a:pt x="26867" y="16142"/>
                    <a:pt x="26878" y="16132"/>
                  </a:cubicBezTo>
                  <a:cubicBezTo>
                    <a:pt x="26888" y="16142"/>
                    <a:pt x="26909" y="16152"/>
                    <a:pt x="26929" y="16162"/>
                  </a:cubicBezTo>
                  <a:cubicBezTo>
                    <a:pt x="26924" y="16147"/>
                    <a:pt x="26945" y="16147"/>
                    <a:pt x="26975" y="16147"/>
                  </a:cubicBezTo>
                  <a:cubicBezTo>
                    <a:pt x="27005" y="16147"/>
                    <a:pt x="27043" y="16147"/>
                    <a:pt x="27074" y="16132"/>
                  </a:cubicBezTo>
                  <a:cubicBezTo>
                    <a:pt x="27036" y="16085"/>
                    <a:pt x="27008" y="16062"/>
                    <a:pt x="26967" y="16062"/>
                  </a:cubicBezTo>
                  <a:cubicBezTo>
                    <a:pt x="26953" y="16062"/>
                    <a:pt x="26937" y="16064"/>
                    <a:pt x="26919" y="16070"/>
                  </a:cubicBezTo>
                  <a:cubicBezTo>
                    <a:pt x="26909" y="16038"/>
                    <a:pt x="27044" y="16028"/>
                    <a:pt x="26919" y="16007"/>
                  </a:cubicBezTo>
                  <a:cubicBezTo>
                    <a:pt x="26929" y="15987"/>
                    <a:pt x="26971" y="15976"/>
                    <a:pt x="27002" y="15955"/>
                  </a:cubicBezTo>
                  <a:cubicBezTo>
                    <a:pt x="26991" y="15945"/>
                    <a:pt x="26982" y="15945"/>
                    <a:pt x="26961" y="15934"/>
                  </a:cubicBezTo>
                  <a:cubicBezTo>
                    <a:pt x="27012" y="15872"/>
                    <a:pt x="26982" y="15904"/>
                    <a:pt x="26982" y="15842"/>
                  </a:cubicBezTo>
                  <a:lnTo>
                    <a:pt x="26982" y="15842"/>
                  </a:lnTo>
                  <a:cubicBezTo>
                    <a:pt x="26909" y="15862"/>
                    <a:pt x="26909" y="15934"/>
                    <a:pt x="26816" y="15966"/>
                  </a:cubicBezTo>
                  <a:cubicBezTo>
                    <a:pt x="26816" y="15934"/>
                    <a:pt x="26784" y="15842"/>
                    <a:pt x="26836" y="15842"/>
                  </a:cubicBezTo>
                  <a:cubicBezTo>
                    <a:pt x="26836" y="15861"/>
                    <a:pt x="26841" y="15867"/>
                    <a:pt x="26849" y="15867"/>
                  </a:cubicBezTo>
                  <a:cubicBezTo>
                    <a:pt x="26861" y="15867"/>
                    <a:pt x="26883" y="15852"/>
                    <a:pt x="26909" y="15852"/>
                  </a:cubicBezTo>
                  <a:cubicBezTo>
                    <a:pt x="26888" y="15842"/>
                    <a:pt x="26867" y="15821"/>
                    <a:pt x="26846" y="15810"/>
                  </a:cubicBezTo>
                  <a:cubicBezTo>
                    <a:pt x="26851" y="15808"/>
                    <a:pt x="26856" y="15807"/>
                    <a:pt x="26862" y="15807"/>
                  </a:cubicBezTo>
                  <a:cubicBezTo>
                    <a:pt x="26874" y="15807"/>
                    <a:pt x="26888" y="15810"/>
                    <a:pt x="26900" y="15810"/>
                  </a:cubicBezTo>
                  <a:cubicBezTo>
                    <a:pt x="26911" y="15810"/>
                    <a:pt x="26922" y="15808"/>
                    <a:pt x="26929" y="15800"/>
                  </a:cubicBezTo>
                  <a:cubicBezTo>
                    <a:pt x="26919" y="15789"/>
                    <a:pt x="26909" y="15779"/>
                    <a:pt x="26888" y="15779"/>
                  </a:cubicBezTo>
                  <a:cubicBezTo>
                    <a:pt x="26919" y="15769"/>
                    <a:pt x="26929" y="15759"/>
                    <a:pt x="26919" y="15738"/>
                  </a:cubicBezTo>
                  <a:lnTo>
                    <a:pt x="26919" y="15738"/>
                  </a:lnTo>
                  <a:cubicBezTo>
                    <a:pt x="26893" y="15759"/>
                    <a:pt x="26875" y="15769"/>
                    <a:pt x="26865" y="15769"/>
                  </a:cubicBezTo>
                  <a:cubicBezTo>
                    <a:pt x="26854" y="15769"/>
                    <a:pt x="26852" y="15759"/>
                    <a:pt x="26857" y="15738"/>
                  </a:cubicBezTo>
                  <a:lnTo>
                    <a:pt x="26857" y="15738"/>
                  </a:lnTo>
                  <a:cubicBezTo>
                    <a:pt x="26846" y="15769"/>
                    <a:pt x="26836" y="15789"/>
                    <a:pt x="26816" y="15800"/>
                  </a:cubicBezTo>
                  <a:lnTo>
                    <a:pt x="26857" y="15676"/>
                  </a:lnTo>
                  <a:cubicBezTo>
                    <a:pt x="26856" y="15675"/>
                    <a:pt x="26855" y="15674"/>
                    <a:pt x="26854" y="15674"/>
                  </a:cubicBezTo>
                  <a:cubicBezTo>
                    <a:pt x="26844" y="15674"/>
                    <a:pt x="26828" y="15708"/>
                    <a:pt x="26819" y="15708"/>
                  </a:cubicBezTo>
                  <a:cubicBezTo>
                    <a:pt x="26818" y="15708"/>
                    <a:pt x="26817" y="15708"/>
                    <a:pt x="26816" y="15707"/>
                  </a:cubicBezTo>
                  <a:cubicBezTo>
                    <a:pt x="26805" y="15697"/>
                    <a:pt x="26795" y="15624"/>
                    <a:pt x="26784" y="15624"/>
                  </a:cubicBezTo>
                  <a:cubicBezTo>
                    <a:pt x="26784" y="15696"/>
                    <a:pt x="26791" y="15727"/>
                    <a:pt x="26783" y="15727"/>
                  </a:cubicBezTo>
                  <a:cubicBezTo>
                    <a:pt x="26777" y="15727"/>
                    <a:pt x="26763" y="15712"/>
                    <a:pt x="26733" y="15686"/>
                  </a:cubicBezTo>
                  <a:lnTo>
                    <a:pt x="26733" y="15686"/>
                  </a:lnTo>
                  <a:cubicBezTo>
                    <a:pt x="26733" y="15686"/>
                    <a:pt x="26774" y="15810"/>
                    <a:pt x="26774" y="15831"/>
                  </a:cubicBezTo>
                  <a:cubicBezTo>
                    <a:pt x="26754" y="15789"/>
                    <a:pt x="26763" y="15779"/>
                    <a:pt x="26733" y="15748"/>
                  </a:cubicBezTo>
                  <a:cubicBezTo>
                    <a:pt x="26724" y="15765"/>
                    <a:pt x="26719" y="15770"/>
                    <a:pt x="26714" y="15770"/>
                  </a:cubicBezTo>
                  <a:cubicBezTo>
                    <a:pt x="26707" y="15770"/>
                    <a:pt x="26699" y="15759"/>
                    <a:pt x="26681" y="15759"/>
                  </a:cubicBezTo>
                  <a:cubicBezTo>
                    <a:pt x="26681" y="15831"/>
                    <a:pt x="26733" y="15831"/>
                    <a:pt x="26733" y="15872"/>
                  </a:cubicBezTo>
                  <a:cubicBezTo>
                    <a:pt x="26722" y="15862"/>
                    <a:pt x="26701" y="15862"/>
                    <a:pt x="26691" y="15862"/>
                  </a:cubicBezTo>
                  <a:cubicBezTo>
                    <a:pt x="26681" y="15872"/>
                    <a:pt x="26712" y="15904"/>
                    <a:pt x="26722" y="15904"/>
                  </a:cubicBezTo>
                  <a:cubicBezTo>
                    <a:pt x="26710" y="15909"/>
                    <a:pt x="26699" y="15911"/>
                    <a:pt x="26690" y="15911"/>
                  </a:cubicBezTo>
                  <a:cubicBezTo>
                    <a:pt x="26659" y="15911"/>
                    <a:pt x="26637" y="15891"/>
                    <a:pt x="26598" y="15883"/>
                  </a:cubicBezTo>
                  <a:lnTo>
                    <a:pt x="26598" y="15883"/>
                  </a:lnTo>
                  <a:cubicBezTo>
                    <a:pt x="26608" y="15904"/>
                    <a:pt x="26618" y="15914"/>
                    <a:pt x="26629" y="15925"/>
                  </a:cubicBezTo>
                  <a:cubicBezTo>
                    <a:pt x="26618" y="15925"/>
                    <a:pt x="26608" y="15934"/>
                    <a:pt x="26608" y="15945"/>
                  </a:cubicBezTo>
                  <a:cubicBezTo>
                    <a:pt x="26608" y="15955"/>
                    <a:pt x="26650" y="15966"/>
                    <a:pt x="26660" y="15987"/>
                  </a:cubicBezTo>
                  <a:cubicBezTo>
                    <a:pt x="26639" y="15987"/>
                    <a:pt x="26618" y="15997"/>
                    <a:pt x="26608" y="16007"/>
                  </a:cubicBezTo>
                  <a:cubicBezTo>
                    <a:pt x="26613" y="16023"/>
                    <a:pt x="26637" y="16028"/>
                    <a:pt x="26660" y="16028"/>
                  </a:cubicBezTo>
                  <a:cubicBezTo>
                    <a:pt x="26683" y="16028"/>
                    <a:pt x="26707" y="16023"/>
                    <a:pt x="26712" y="16017"/>
                  </a:cubicBezTo>
                  <a:lnTo>
                    <a:pt x="26712" y="16017"/>
                  </a:lnTo>
                  <a:cubicBezTo>
                    <a:pt x="26722" y="16028"/>
                    <a:pt x="26712" y="16038"/>
                    <a:pt x="26691" y="16049"/>
                  </a:cubicBezTo>
                  <a:cubicBezTo>
                    <a:pt x="26696" y="16051"/>
                    <a:pt x="26705" y="16052"/>
                    <a:pt x="26716" y="16052"/>
                  </a:cubicBezTo>
                  <a:cubicBezTo>
                    <a:pt x="26728" y="16052"/>
                    <a:pt x="26741" y="16051"/>
                    <a:pt x="26753" y="16051"/>
                  </a:cubicBezTo>
                  <a:cubicBezTo>
                    <a:pt x="26777" y="16051"/>
                    <a:pt x="26795" y="16054"/>
                    <a:pt x="26784" y="16070"/>
                  </a:cubicBezTo>
                  <a:cubicBezTo>
                    <a:pt x="26782" y="16078"/>
                    <a:pt x="26771" y="16082"/>
                    <a:pt x="26755" y="16082"/>
                  </a:cubicBezTo>
                  <a:cubicBezTo>
                    <a:pt x="26717" y="16082"/>
                    <a:pt x="26652" y="16062"/>
                    <a:pt x="26635" y="16062"/>
                  </a:cubicBezTo>
                  <a:cubicBezTo>
                    <a:pt x="26627" y="16062"/>
                    <a:pt x="26629" y="16067"/>
                    <a:pt x="26650" y="16080"/>
                  </a:cubicBezTo>
                  <a:cubicBezTo>
                    <a:pt x="26590" y="16073"/>
                    <a:pt x="26568" y="16050"/>
                    <a:pt x="26539" y="16050"/>
                  </a:cubicBezTo>
                  <a:cubicBezTo>
                    <a:pt x="26522" y="16050"/>
                    <a:pt x="26503" y="16057"/>
                    <a:pt x="26473" y="16080"/>
                  </a:cubicBezTo>
                  <a:cubicBezTo>
                    <a:pt x="26505" y="16090"/>
                    <a:pt x="26526" y="16090"/>
                    <a:pt x="26556" y="16100"/>
                  </a:cubicBezTo>
                  <a:cubicBezTo>
                    <a:pt x="26535" y="16122"/>
                    <a:pt x="26533" y="16128"/>
                    <a:pt x="26540" y="16128"/>
                  </a:cubicBezTo>
                  <a:cubicBezTo>
                    <a:pt x="26553" y="16128"/>
                    <a:pt x="26590" y="16110"/>
                    <a:pt x="26604" y="16110"/>
                  </a:cubicBezTo>
                  <a:cubicBezTo>
                    <a:pt x="26606" y="16110"/>
                    <a:pt x="26608" y="16110"/>
                    <a:pt x="26608" y="16111"/>
                  </a:cubicBezTo>
                  <a:cubicBezTo>
                    <a:pt x="26570" y="16136"/>
                    <a:pt x="26570" y="16145"/>
                    <a:pt x="26585" y="16145"/>
                  </a:cubicBezTo>
                  <a:cubicBezTo>
                    <a:pt x="26606" y="16145"/>
                    <a:pt x="26658" y="16127"/>
                    <a:pt x="26671" y="16121"/>
                  </a:cubicBezTo>
                  <a:lnTo>
                    <a:pt x="26671" y="16121"/>
                  </a:lnTo>
                  <a:cubicBezTo>
                    <a:pt x="26671" y="16132"/>
                    <a:pt x="26639" y="16152"/>
                    <a:pt x="26629" y="16173"/>
                  </a:cubicBezTo>
                  <a:cubicBezTo>
                    <a:pt x="26636" y="16175"/>
                    <a:pt x="26643" y="16176"/>
                    <a:pt x="26652" y="16176"/>
                  </a:cubicBezTo>
                  <a:cubicBezTo>
                    <a:pt x="26693" y="16176"/>
                    <a:pt x="26749" y="16154"/>
                    <a:pt x="26784" y="16111"/>
                  </a:cubicBezTo>
                  <a:lnTo>
                    <a:pt x="26784" y="16111"/>
                  </a:lnTo>
                  <a:cubicBezTo>
                    <a:pt x="26817" y="16176"/>
                    <a:pt x="26781" y="16189"/>
                    <a:pt x="26734" y="16189"/>
                  </a:cubicBezTo>
                  <a:cubicBezTo>
                    <a:pt x="26703" y="16189"/>
                    <a:pt x="26668" y="16184"/>
                    <a:pt x="26644" y="16184"/>
                  </a:cubicBezTo>
                  <a:cubicBezTo>
                    <a:pt x="26623" y="16184"/>
                    <a:pt x="26611" y="16188"/>
                    <a:pt x="26618" y="16204"/>
                  </a:cubicBezTo>
                  <a:cubicBezTo>
                    <a:pt x="26608" y="16204"/>
                    <a:pt x="26580" y="16199"/>
                    <a:pt x="26553" y="16199"/>
                  </a:cubicBezTo>
                  <a:cubicBezTo>
                    <a:pt x="26525" y="16199"/>
                    <a:pt x="26499" y="16204"/>
                    <a:pt x="26494" y="16225"/>
                  </a:cubicBezTo>
                  <a:cubicBezTo>
                    <a:pt x="26494" y="16225"/>
                    <a:pt x="26588" y="16287"/>
                    <a:pt x="26588" y="16308"/>
                  </a:cubicBezTo>
                  <a:cubicBezTo>
                    <a:pt x="26577" y="16303"/>
                    <a:pt x="26564" y="16300"/>
                    <a:pt x="26551" y="16300"/>
                  </a:cubicBezTo>
                  <a:cubicBezTo>
                    <a:pt x="26538" y="16300"/>
                    <a:pt x="26525" y="16303"/>
                    <a:pt x="26515" y="16308"/>
                  </a:cubicBezTo>
                  <a:cubicBezTo>
                    <a:pt x="26536" y="16318"/>
                    <a:pt x="26536" y="16328"/>
                    <a:pt x="26526" y="16360"/>
                  </a:cubicBezTo>
                  <a:cubicBezTo>
                    <a:pt x="26502" y="16340"/>
                    <a:pt x="26493" y="16333"/>
                    <a:pt x="26487" y="16333"/>
                  </a:cubicBezTo>
                  <a:cubicBezTo>
                    <a:pt x="26477" y="16333"/>
                    <a:pt x="26473" y="16349"/>
                    <a:pt x="26422" y="16349"/>
                  </a:cubicBezTo>
                  <a:cubicBezTo>
                    <a:pt x="26360" y="16287"/>
                    <a:pt x="26298" y="16215"/>
                    <a:pt x="26235" y="16152"/>
                  </a:cubicBezTo>
                  <a:cubicBezTo>
                    <a:pt x="25987" y="15852"/>
                    <a:pt x="25893" y="15437"/>
                    <a:pt x="25655" y="15116"/>
                  </a:cubicBezTo>
                  <a:cubicBezTo>
                    <a:pt x="25479" y="14857"/>
                    <a:pt x="25251" y="14753"/>
                    <a:pt x="25002" y="14650"/>
                  </a:cubicBezTo>
                  <a:cubicBezTo>
                    <a:pt x="24977" y="14624"/>
                    <a:pt x="24951" y="14606"/>
                    <a:pt x="24925" y="14606"/>
                  </a:cubicBezTo>
                  <a:cubicBezTo>
                    <a:pt x="24920" y="14606"/>
                    <a:pt x="24914" y="14607"/>
                    <a:pt x="24909" y="14608"/>
                  </a:cubicBezTo>
                  <a:cubicBezTo>
                    <a:pt x="24898" y="14598"/>
                    <a:pt x="24888" y="14598"/>
                    <a:pt x="24878" y="14598"/>
                  </a:cubicBezTo>
                  <a:cubicBezTo>
                    <a:pt x="24898" y="14567"/>
                    <a:pt x="24971" y="14567"/>
                    <a:pt x="24868" y="14546"/>
                  </a:cubicBezTo>
                  <a:cubicBezTo>
                    <a:pt x="24888" y="14525"/>
                    <a:pt x="24930" y="14515"/>
                    <a:pt x="24961" y="14495"/>
                  </a:cubicBezTo>
                  <a:cubicBezTo>
                    <a:pt x="24940" y="14484"/>
                    <a:pt x="24930" y="14484"/>
                    <a:pt x="24909" y="14474"/>
                  </a:cubicBezTo>
                  <a:cubicBezTo>
                    <a:pt x="24971" y="14412"/>
                    <a:pt x="24930" y="14442"/>
                    <a:pt x="24930" y="14380"/>
                  </a:cubicBezTo>
                  <a:lnTo>
                    <a:pt x="24930" y="14380"/>
                  </a:lnTo>
                  <a:cubicBezTo>
                    <a:pt x="24857" y="14401"/>
                    <a:pt x="24857" y="14474"/>
                    <a:pt x="24774" y="14505"/>
                  </a:cubicBezTo>
                  <a:cubicBezTo>
                    <a:pt x="24764" y="14474"/>
                    <a:pt x="24733" y="14380"/>
                    <a:pt x="24795" y="14380"/>
                  </a:cubicBezTo>
                  <a:cubicBezTo>
                    <a:pt x="24795" y="14400"/>
                    <a:pt x="24798" y="14407"/>
                    <a:pt x="24804" y="14407"/>
                  </a:cubicBezTo>
                  <a:cubicBezTo>
                    <a:pt x="24814" y="14407"/>
                    <a:pt x="24832" y="14391"/>
                    <a:pt x="24857" y="14391"/>
                  </a:cubicBezTo>
                  <a:cubicBezTo>
                    <a:pt x="24836" y="14380"/>
                    <a:pt x="24816" y="14360"/>
                    <a:pt x="24795" y="14350"/>
                  </a:cubicBezTo>
                  <a:cubicBezTo>
                    <a:pt x="24800" y="14347"/>
                    <a:pt x="24806" y="14346"/>
                    <a:pt x="24812" y="14346"/>
                  </a:cubicBezTo>
                  <a:cubicBezTo>
                    <a:pt x="24823" y="14346"/>
                    <a:pt x="24836" y="14349"/>
                    <a:pt x="24848" y="14349"/>
                  </a:cubicBezTo>
                  <a:cubicBezTo>
                    <a:pt x="24859" y="14349"/>
                    <a:pt x="24870" y="14347"/>
                    <a:pt x="24878" y="14339"/>
                  </a:cubicBezTo>
                  <a:cubicBezTo>
                    <a:pt x="24868" y="14329"/>
                    <a:pt x="24857" y="14318"/>
                    <a:pt x="24836" y="14318"/>
                  </a:cubicBezTo>
                  <a:cubicBezTo>
                    <a:pt x="24868" y="14308"/>
                    <a:pt x="24888" y="14297"/>
                    <a:pt x="24868" y="14277"/>
                  </a:cubicBezTo>
                  <a:lnTo>
                    <a:pt x="24868" y="14277"/>
                  </a:lnTo>
                  <a:cubicBezTo>
                    <a:pt x="24847" y="14297"/>
                    <a:pt x="24832" y="14308"/>
                    <a:pt x="24821" y="14308"/>
                  </a:cubicBezTo>
                  <a:cubicBezTo>
                    <a:pt x="24811" y="14308"/>
                    <a:pt x="24806" y="14297"/>
                    <a:pt x="24806" y="14277"/>
                  </a:cubicBezTo>
                  <a:cubicBezTo>
                    <a:pt x="24806" y="14308"/>
                    <a:pt x="24785" y="14329"/>
                    <a:pt x="24764" y="14339"/>
                  </a:cubicBezTo>
                  <a:cubicBezTo>
                    <a:pt x="24774" y="14308"/>
                    <a:pt x="24806" y="14214"/>
                    <a:pt x="24816" y="14214"/>
                  </a:cubicBezTo>
                  <a:cubicBezTo>
                    <a:pt x="24814" y="14214"/>
                    <a:pt x="24812" y="14213"/>
                    <a:pt x="24810" y="14213"/>
                  </a:cubicBezTo>
                  <a:cubicBezTo>
                    <a:pt x="24793" y="14213"/>
                    <a:pt x="24777" y="14247"/>
                    <a:pt x="24767" y="14247"/>
                  </a:cubicBezTo>
                  <a:cubicBezTo>
                    <a:pt x="24766" y="14247"/>
                    <a:pt x="24765" y="14247"/>
                    <a:pt x="24764" y="14246"/>
                  </a:cubicBezTo>
                  <a:cubicBezTo>
                    <a:pt x="24764" y="14235"/>
                    <a:pt x="24743" y="14163"/>
                    <a:pt x="24733" y="14163"/>
                  </a:cubicBezTo>
                  <a:cubicBezTo>
                    <a:pt x="24733" y="14236"/>
                    <a:pt x="24740" y="14266"/>
                    <a:pt x="24733" y="14266"/>
                  </a:cubicBezTo>
                  <a:cubicBezTo>
                    <a:pt x="24728" y="14266"/>
                    <a:pt x="24717" y="14251"/>
                    <a:pt x="24691" y="14225"/>
                  </a:cubicBezTo>
                  <a:lnTo>
                    <a:pt x="24691" y="14225"/>
                  </a:lnTo>
                  <a:cubicBezTo>
                    <a:pt x="24681" y="14225"/>
                    <a:pt x="24733" y="14350"/>
                    <a:pt x="24723" y="14370"/>
                  </a:cubicBezTo>
                  <a:cubicBezTo>
                    <a:pt x="24702" y="14329"/>
                    <a:pt x="24712" y="14318"/>
                    <a:pt x="24691" y="14287"/>
                  </a:cubicBezTo>
                  <a:cubicBezTo>
                    <a:pt x="24679" y="14304"/>
                    <a:pt x="24673" y="14309"/>
                    <a:pt x="24668" y="14309"/>
                  </a:cubicBezTo>
                  <a:cubicBezTo>
                    <a:pt x="24660" y="14309"/>
                    <a:pt x="24654" y="14297"/>
                    <a:pt x="24629" y="14297"/>
                  </a:cubicBezTo>
                  <a:cubicBezTo>
                    <a:pt x="24629" y="14370"/>
                    <a:pt x="24681" y="14370"/>
                    <a:pt x="24681" y="14422"/>
                  </a:cubicBezTo>
                  <a:cubicBezTo>
                    <a:pt x="24670" y="14401"/>
                    <a:pt x="24661" y="14401"/>
                    <a:pt x="24640" y="14401"/>
                  </a:cubicBezTo>
                  <a:cubicBezTo>
                    <a:pt x="24629" y="14412"/>
                    <a:pt x="24661" y="14442"/>
                    <a:pt x="24670" y="14442"/>
                  </a:cubicBezTo>
                  <a:cubicBezTo>
                    <a:pt x="24658" y="14447"/>
                    <a:pt x="24648" y="14449"/>
                    <a:pt x="24639" y="14449"/>
                  </a:cubicBezTo>
                  <a:cubicBezTo>
                    <a:pt x="24611" y="14449"/>
                    <a:pt x="24596" y="14430"/>
                    <a:pt x="24557" y="14422"/>
                  </a:cubicBezTo>
                  <a:cubicBezTo>
                    <a:pt x="24152" y="14132"/>
                    <a:pt x="24007" y="13593"/>
                    <a:pt x="23738" y="13168"/>
                  </a:cubicBezTo>
                  <a:cubicBezTo>
                    <a:pt x="23645" y="13013"/>
                    <a:pt x="23531" y="12888"/>
                    <a:pt x="23406" y="12764"/>
                  </a:cubicBezTo>
                  <a:cubicBezTo>
                    <a:pt x="23417" y="12754"/>
                    <a:pt x="23427" y="12754"/>
                    <a:pt x="23427" y="12743"/>
                  </a:cubicBezTo>
                  <a:lnTo>
                    <a:pt x="23376" y="12743"/>
                  </a:lnTo>
                  <a:cubicBezTo>
                    <a:pt x="23355" y="12722"/>
                    <a:pt x="23334" y="12692"/>
                    <a:pt x="23314" y="12671"/>
                  </a:cubicBezTo>
                  <a:cubicBezTo>
                    <a:pt x="23334" y="12671"/>
                    <a:pt x="23334" y="12630"/>
                    <a:pt x="23355" y="12598"/>
                  </a:cubicBezTo>
                  <a:cubicBezTo>
                    <a:pt x="23351" y="12596"/>
                    <a:pt x="23346" y="12595"/>
                    <a:pt x="23341" y="12595"/>
                  </a:cubicBezTo>
                  <a:cubicBezTo>
                    <a:pt x="23316" y="12595"/>
                    <a:pt x="23276" y="12611"/>
                    <a:pt x="23251" y="12619"/>
                  </a:cubicBezTo>
                  <a:lnTo>
                    <a:pt x="23220" y="12588"/>
                  </a:lnTo>
                  <a:lnTo>
                    <a:pt x="23241" y="12588"/>
                  </a:lnTo>
                  <a:cubicBezTo>
                    <a:pt x="23241" y="12577"/>
                    <a:pt x="23231" y="12567"/>
                    <a:pt x="23220" y="12557"/>
                  </a:cubicBezTo>
                  <a:cubicBezTo>
                    <a:pt x="23261" y="12557"/>
                    <a:pt x="23261" y="12557"/>
                    <a:pt x="23272" y="12515"/>
                  </a:cubicBezTo>
                  <a:lnTo>
                    <a:pt x="23272" y="12515"/>
                  </a:lnTo>
                  <a:cubicBezTo>
                    <a:pt x="23251" y="12526"/>
                    <a:pt x="23199" y="12536"/>
                    <a:pt x="23158" y="12536"/>
                  </a:cubicBezTo>
                  <a:lnTo>
                    <a:pt x="23127" y="12505"/>
                  </a:lnTo>
                  <a:cubicBezTo>
                    <a:pt x="23148" y="12494"/>
                    <a:pt x="23168" y="12494"/>
                    <a:pt x="23189" y="12485"/>
                  </a:cubicBezTo>
                  <a:cubicBezTo>
                    <a:pt x="23168" y="12474"/>
                    <a:pt x="23158" y="12464"/>
                    <a:pt x="23148" y="12453"/>
                  </a:cubicBezTo>
                  <a:cubicBezTo>
                    <a:pt x="23158" y="12453"/>
                    <a:pt x="23282" y="12432"/>
                    <a:pt x="23251" y="12412"/>
                  </a:cubicBezTo>
                  <a:cubicBezTo>
                    <a:pt x="23293" y="12402"/>
                    <a:pt x="23293" y="12391"/>
                    <a:pt x="23251" y="12381"/>
                  </a:cubicBezTo>
                  <a:cubicBezTo>
                    <a:pt x="23259" y="12370"/>
                    <a:pt x="23246" y="12366"/>
                    <a:pt x="23228" y="12366"/>
                  </a:cubicBezTo>
                  <a:cubicBezTo>
                    <a:pt x="23204" y="12366"/>
                    <a:pt x="23169" y="12373"/>
                    <a:pt x="23158" y="12373"/>
                  </a:cubicBezTo>
                  <a:cubicBezTo>
                    <a:pt x="23155" y="12373"/>
                    <a:pt x="23154" y="12372"/>
                    <a:pt x="23158" y="12370"/>
                  </a:cubicBezTo>
                  <a:cubicBezTo>
                    <a:pt x="23148" y="12349"/>
                    <a:pt x="23199" y="12360"/>
                    <a:pt x="23189" y="12339"/>
                  </a:cubicBezTo>
                  <a:cubicBezTo>
                    <a:pt x="23184" y="12339"/>
                    <a:pt x="23137" y="12350"/>
                    <a:pt x="23088" y="12350"/>
                  </a:cubicBezTo>
                  <a:cubicBezTo>
                    <a:pt x="23039" y="12350"/>
                    <a:pt x="22987" y="12339"/>
                    <a:pt x="22971" y="12298"/>
                  </a:cubicBezTo>
                  <a:lnTo>
                    <a:pt x="22971" y="12298"/>
                  </a:lnTo>
                  <a:cubicBezTo>
                    <a:pt x="23003" y="12312"/>
                    <a:pt x="23030" y="12318"/>
                    <a:pt x="23054" y="12318"/>
                  </a:cubicBezTo>
                  <a:cubicBezTo>
                    <a:pt x="23136" y="12318"/>
                    <a:pt x="23185" y="12252"/>
                    <a:pt x="23241" y="12204"/>
                  </a:cubicBezTo>
                  <a:cubicBezTo>
                    <a:pt x="23219" y="12198"/>
                    <a:pt x="23204" y="12197"/>
                    <a:pt x="23190" y="12197"/>
                  </a:cubicBezTo>
                  <a:cubicBezTo>
                    <a:pt x="23175" y="12197"/>
                    <a:pt x="23163" y="12199"/>
                    <a:pt x="23149" y="12199"/>
                  </a:cubicBezTo>
                  <a:cubicBezTo>
                    <a:pt x="23132" y="12199"/>
                    <a:pt x="23114" y="12196"/>
                    <a:pt x="23086" y="12184"/>
                  </a:cubicBezTo>
                  <a:cubicBezTo>
                    <a:pt x="23127" y="12174"/>
                    <a:pt x="22920" y="12163"/>
                    <a:pt x="22888" y="12112"/>
                  </a:cubicBezTo>
                  <a:lnTo>
                    <a:pt x="22888" y="12112"/>
                  </a:lnTo>
                  <a:cubicBezTo>
                    <a:pt x="22900" y="12117"/>
                    <a:pt x="22937" y="12123"/>
                    <a:pt x="22968" y="12123"/>
                  </a:cubicBezTo>
                  <a:cubicBezTo>
                    <a:pt x="22990" y="12123"/>
                    <a:pt x="23008" y="12120"/>
                    <a:pt x="23013" y="12112"/>
                  </a:cubicBezTo>
                  <a:cubicBezTo>
                    <a:pt x="23013" y="12123"/>
                    <a:pt x="23020" y="12128"/>
                    <a:pt x="23031" y="12128"/>
                  </a:cubicBezTo>
                  <a:cubicBezTo>
                    <a:pt x="23058" y="12128"/>
                    <a:pt x="23106" y="12101"/>
                    <a:pt x="23106" y="12101"/>
                  </a:cubicBezTo>
                  <a:cubicBezTo>
                    <a:pt x="23106" y="12091"/>
                    <a:pt x="23096" y="12059"/>
                    <a:pt x="23106" y="12049"/>
                  </a:cubicBezTo>
                  <a:cubicBezTo>
                    <a:pt x="23112" y="12055"/>
                    <a:pt x="23123" y="12058"/>
                    <a:pt x="23135" y="12058"/>
                  </a:cubicBezTo>
                  <a:cubicBezTo>
                    <a:pt x="23166" y="12058"/>
                    <a:pt x="23207" y="12041"/>
                    <a:pt x="23199" y="12018"/>
                  </a:cubicBezTo>
                  <a:cubicBezTo>
                    <a:pt x="23136" y="12018"/>
                    <a:pt x="23150" y="12002"/>
                    <a:pt x="23147" y="12002"/>
                  </a:cubicBezTo>
                  <a:cubicBezTo>
                    <a:pt x="23145" y="12002"/>
                    <a:pt x="23136" y="12008"/>
                    <a:pt x="23096" y="12029"/>
                  </a:cubicBezTo>
                  <a:cubicBezTo>
                    <a:pt x="23086" y="12018"/>
                    <a:pt x="23086" y="12008"/>
                    <a:pt x="23096" y="11987"/>
                  </a:cubicBezTo>
                  <a:cubicBezTo>
                    <a:pt x="23051" y="11987"/>
                    <a:pt x="23026" y="12019"/>
                    <a:pt x="22990" y="12019"/>
                  </a:cubicBezTo>
                  <a:cubicBezTo>
                    <a:pt x="22967" y="12019"/>
                    <a:pt x="22939" y="12006"/>
                    <a:pt x="22899" y="11966"/>
                  </a:cubicBezTo>
                  <a:cubicBezTo>
                    <a:pt x="22902" y="11963"/>
                    <a:pt x="22906" y="11962"/>
                    <a:pt x="22910" y="11962"/>
                  </a:cubicBezTo>
                  <a:cubicBezTo>
                    <a:pt x="22925" y="11962"/>
                    <a:pt x="22944" y="11981"/>
                    <a:pt x="22954" y="11981"/>
                  </a:cubicBezTo>
                  <a:cubicBezTo>
                    <a:pt x="22958" y="11981"/>
                    <a:pt x="22961" y="11977"/>
                    <a:pt x="22961" y="11966"/>
                  </a:cubicBezTo>
                  <a:cubicBezTo>
                    <a:pt x="22961" y="11966"/>
                    <a:pt x="23054" y="11976"/>
                    <a:pt x="23075" y="11976"/>
                  </a:cubicBezTo>
                  <a:cubicBezTo>
                    <a:pt x="23046" y="11948"/>
                    <a:pt x="23039" y="11939"/>
                    <a:pt x="23043" y="11939"/>
                  </a:cubicBezTo>
                  <a:cubicBezTo>
                    <a:pt x="23049" y="11939"/>
                    <a:pt x="23081" y="11960"/>
                    <a:pt x="23106" y="11966"/>
                  </a:cubicBezTo>
                  <a:cubicBezTo>
                    <a:pt x="23106" y="11946"/>
                    <a:pt x="23137" y="11935"/>
                    <a:pt x="23116" y="11914"/>
                  </a:cubicBezTo>
                  <a:cubicBezTo>
                    <a:pt x="23127" y="11914"/>
                    <a:pt x="23135" y="11917"/>
                    <a:pt x="23143" y="11917"/>
                  </a:cubicBezTo>
                  <a:cubicBezTo>
                    <a:pt x="23151" y="11917"/>
                    <a:pt x="23158" y="11914"/>
                    <a:pt x="23168" y="11904"/>
                  </a:cubicBezTo>
                  <a:cubicBezTo>
                    <a:pt x="23137" y="11884"/>
                    <a:pt x="23013" y="11894"/>
                    <a:pt x="23033" y="11863"/>
                  </a:cubicBezTo>
                  <a:lnTo>
                    <a:pt x="23033" y="11863"/>
                  </a:lnTo>
                  <a:cubicBezTo>
                    <a:pt x="23018" y="11866"/>
                    <a:pt x="23010" y="11869"/>
                    <a:pt x="23006" y="11869"/>
                  </a:cubicBezTo>
                  <a:cubicBezTo>
                    <a:pt x="22998" y="11869"/>
                    <a:pt x="23003" y="11862"/>
                    <a:pt x="23003" y="11842"/>
                  </a:cubicBezTo>
                  <a:lnTo>
                    <a:pt x="23003" y="11842"/>
                  </a:lnTo>
                  <a:cubicBezTo>
                    <a:pt x="22982" y="11870"/>
                    <a:pt x="22957" y="11879"/>
                    <a:pt x="22930" y="11879"/>
                  </a:cubicBezTo>
                  <a:cubicBezTo>
                    <a:pt x="22916" y="11879"/>
                    <a:pt x="22902" y="11876"/>
                    <a:pt x="22888" y="11873"/>
                  </a:cubicBezTo>
                  <a:cubicBezTo>
                    <a:pt x="22909" y="11852"/>
                    <a:pt x="22888" y="11842"/>
                    <a:pt x="22858" y="11821"/>
                  </a:cubicBezTo>
                  <a:cubicBezTo>
                    <a:pt x="22858" y="11821"/>
                    <a:pt x="22868" y="11821"/>
                    <a:pt x="22878" y="11801"/>
                  </a:cubicBezTo>
                  <a:cubicBezTo>
                    <a:pt x="22888" y="11811"/>
                    <a:pt x="22909" y="11821"/>
                    <a:pt x="22920" y="11831"/>
                  </a:cubicBezTo>
                  <a:cubicBezTo>
                    <a:pt x="22909" y="11811"/>
                    <a:pt x="23013" y="11831"/>
                    <a:pt x="23075" y="11801"/>
                  </a:cubicBezTo>
                  <a:cubicBezTo>
                    <a:pt x="23037" y="11762"/>
                    <a:pt x="23004" y="11741"/>
                    <a:pt x="22964" y="11741"/>
                  </a:cubicBezTo>
                  <a:cubicBezTo>
                    <a:pt x="22951" y="11741"/>
                    <a:pt x="22936" y="11743"/>
                    <a:pt x="22920" y="11748"/>
                  </a:cubicBezTo>
                  <a:cubicBezTo>
                    <a:pt x="22909" y="11707"/>
                    <a:pt x="23044" y="11697"/>
                    <a:pt x="22920" y="11676"/>
                  </a:cubicBezTo>
                  <a:cubicBezTo>
                    <a:pt x="22930" y="11656"/>
                    <a:pt x="22971" y="11645"/>
                    <a:pt x="23003" y="11635"/>
                  </a:cubicBezTo>
                  <a:cubicBezTo>
                    <a:pt x="22982" y="11614"/>
                    <a:pt x="22982" y="11614"/>
                    <a:pt x="22961" y="11614"/>
                  </a:cubicBezTo>
                  <a:cubicBezTo>
                    <a:pt x="23013" y="11541"/>
                    <a:pt x="22982" y="11583"/>
                    <a:pt x="22982" y="11511"/>
                  </a:cubicBezTo>
                  <a:lnTo>
                    <a:pt x="22982" y="11511"/>
                  </a:lnTo>
                  <a:cubicBezTo>
                    <a:pt x="22909" y="11531"/>
                    <a:pt x="22909" y="11603"/>
                    <a:pt x="22816" y="11635"/>
                  </a:cubicBezTo>
                  <a:cubicBezTo>
                    <a:pt x="22816" y="11603"/>
                    <a:pt x="22785" y="11521"/>
                    <a:pt x="22837" y="11521"/>
                  </a:cubicBezTo>
                  <a:cubicBezTo>
                    <a:pt x="22837" y="11534"/>
                    <a:pt x="22840" y="11539"/>
                    <a:pt x="22846" y="11539"/>
                  </a:cubicBezTo>
                  <a:cubicBezTo>
                    <a:pt x="22857" y="11539"/>
                    <a:pt x="22878" y="11521"/>
                    <a:pt x="22899" y="11521"/>
                  </a:cubicBezTo>
                  <a:cubicBezTo>
                    <a:pt x="22878" y="11511"/>
                    <a:pt x="22868" y="11490"/>
                    <a:pt x="22847" y="11479"/>
                  </a:cubicBezTo>
                  <a:cubicBezTo>
                    <a:pt x="22851" y="11477"/>
                    <a:pt x="22857" y="11476"/>
                    <a:pt x="22863" y="11476"/>
                  </a:cubicBezTo>
                  <a:cubicBezTo>
                    <a:pt x="22874" y="11476"/>
                    <a:pt x="22887" y="11479"/>
                    <a:pt x="22898" y="11479"/>
                  </a:cubicBezTo>
                  <a:cubicBezTo>
                    <a:pt x="22908" y="11479"/>
                    <a:pt x="22916" y="11477"/>
                    <a:pt x="22920" y="11469"/>
                  </a:cubicBezTo>
                  <a:cubicBezTo>
                    <a:pt x="22920" y="11458"/>
                    <a:pt x="22899" y="11448"/>
                    <a:pt x="22878" y="11448"/>
                  </a:cubicBezTo>
                  <a:cubicBezTo>
                    <a:pt x="22920" y="11438"/>
                    <a:pt x="22930" y="11428"/>
                    <a:pt x="22920" y="11417"/>
                  </a:cubicBezTo>
                  <a:lnTo>
                    <a:pt x="22920" y="11417"/>
                  </a:lnTo>
                  <a:cubicBezTo>
                    <a:pt x="22895" y="11432"/>
                    <a:pt x="22878" y="11439"/>
                    <a:pt x="22867" y="11439"/>
                  </a:cubicBezTo>
                  <a:cubicBezTo>
                    <a:pt x="22855" y="11439"/>
                    <a:pt x="22852" y="11429"/>
                    <a:pt x="22858" y="11407"/>
                  </a:cubicBezTo>
                  <a:lnTo>
                    <a:pt x="22858" y="11407"/>
                  </a:lnTo>
                  <a:cubicBezTo>
                    <a:pt x="22847" y="11438"/>
                    <a:pt x="22837" y="11458"/>
                    <a:pt x="22805" y="11479"/>
                  </a:cubicBezTo>
                  <a:cubicBezTo>
                    <a:pt x="22825" y="11451"/>
                    <a:pt x="22853" y="11359"/>
                    <a:pt x="22857" y="11354"/>
                  </a:cubicBezTo>
                  <a:lnTo>
                    <a:pt x="22857" y="11354"/>
                  </a:lnTo>
                  <a:cubicBezTo>
                    <a:pt x="22857" y="11354"/>
                    <a:pt x="22857" y="11355"/>
                    <a:pt x="22858" y="11355"/>
                  </a:cubicBezTo>
                  <a:cubicBezTo>
                    <a:pt x="22858" y="11354"/>
                    <a:pt x="22858" y="11354"/>
                    <a:pt x="22857" y="11354"/>
                  </a:cubicBezTo>
                  <a:cubicBezTo>
                    <a:pt x="22857" y="11354"/>
                    <a:pt x="22857" y="11354"/>
                    <a:pt x="22857" y="11354"/>
                  </a:cubicBezTo>
                  <a:lnTo>
                    <a:pt x="22857" y="11354"/>
                  </a:lnTo>
                  <a:cubicBezTo>
                    <a:pt x="22854" y="11351"/>
                    <a:pt x="22851" y="11350"/>
                    <a:pt x="22847" y="11350"/>
                  </a:cubicBezTo>
                  <a:cubicBezTo>
                    <a:pt x="22830" y="11350"/>
                    <a:pt x="22814" y="11386"/>
                    <a:pt x="22805" y="11386"/>
                  </a:cubicBezTo>
                  <a:cubicBezTo>
                    <a:pt x="22805" y="11366"/>
                    <a:pt x="22795" y="11293"/>
                    <a:pt x="22785" y="11293"/>
                  </a:cubicBezTo>
                  <a:cubicBezTo>
                    <a:pt x="22785" y="11366"/>
                    <a:pt x="22792" y="11400"/>
                    <a:pt x="22783" y="11400"/>
                  </a:cubicBezTo>
                  <a:cubicBezTo>
                    <a:pt x="22777" y="11400"/>
                    <a:pt x="22763" y="11384"/>
                    <a:pt x="22733" y="11355"/>
                  </a:cubicBezTo>
                  <a:lnTo>
                    <a:pt x="22733" y="11355"/>
                  </a:lnTo>
                  <a:cubicBezTo>
                    <a:pt x="22723" y="11366"/>
                    <a:pt x="22775" y="11479"/>
                    <a:pt x="22775" y="11500"/>
                  </a:cubicBezTo>
                  <a:cubicBezTo>
                    <a:pt x="22743" y="11458"/>
                    <a:pt x="22754" y="11448"/>
                    <a:pt x="22733" y="11417"/>
                  </a:cubicBezTo>
                  <a:cubicBezTo>
                    <a:pt x="22725" y="11434"/>
                    <a:pt x="22720" y="11439"/>
                    <a:pt x="22714" y="11439"/>
                  </a:cubicBezTo>
                  <a:cubicBezTo>
                    <a:pt x="22706" y="11439"/>
                    <a:pt x="22696" y="11428"/>
                    <a:pt x="22671" y="11428"/>
                  </a:cubicBezTo>
                  <a:cubicBezTo>
                    <a:pt x="22671" y="11500"/>
                    <a:pt x="22733" y="11511"/>
                    <a:pt x="22733" y="11552"/>
                  </a:cubicBezTo>
                  <a:cubicBezTo>
                    <a:pt x="22713" y="11541"/>
                    <a:pt x="22702" y="11531"/>
                    <a:pt x="22692" y="11531"/>
                  </a:cubicBezTo>
                  <a:cubicBezTo>
                    <a:pt x="22681" y="11552"/>
                    <a:pt x="22713" y="11573"/>
                    <a:pt x="22713" y="11583"/>
                  </a:cubicBezTo>
                  <a:cubicBezTo>
                    <a:pt x="22705" y="11584"/>
                    <a:pt x="22699" y="11585"/>
                    <a:pt x="22693" y="11585"/>
                  </a:cubicBezTo>
                  <a:cubicBezTo>
                    <a:pt x="22657" y="11585"/>
                    <a:pt x="22643" y="11561"/>
                    <a:pt x="22598" y="11552"/>
                  </a:cubicBezTo>
                  <a:lnTo>
                    <a:pt x="22598" y="11552"/>
                  </a:lnTo>
                  <a:cubicBezTo>
                    <a:pt x="22609" y="11583"/>
                    <a:pt x="22609" y="11583"/>
                    <a:pt x="22630" y="11603"/>
                  </a:cubicBezTo>
                  <a:cubicBezTo>
                    <a:pt x="22627" y="11601"/>
                    <a:pt x="22624" y="11599"/>
                    <a:pt x="22620" y="11599"/>
                  </a:cubicBezTo>
                  <a:cubicBezTo>
                    <a:pt x="22613" y="11599"/>
                    <a:pt x="22606" y="11607"/>
                    <a:pt x="22598" y="11614"/>
                  </a:cubicBezTo>
                  <a:cubicBezTo>
                    <a:pt x="22598" y="11624"/>
                    <a:pt x="22650" y="11645"/>
                    <a:pt x="22650" y="11666"/>
                  </a:cubicBezTo>
                  <a:cubicBezTo>
                    <a:pt x="22647" y="11663"/>
                    <a:pt x="22643" y="11661"/>
                    <a:pt x="22639" y="11661"/>
                  </a:cubicBezTo>
                  <a:cubicBezTo>
                    <a:pt x="22629" y="11661"/>
                    <a:pt x="22616" y="11669"/>
                    <a:pt x="22609" y="11676"/>
                  </a:cubicBezTo>
                  <a:cubicBezTo>
                    <a:pt x="22609" y="11692"/>
                    <a:pt x="22630" y="11697"/>
                    <a:pt x="22653" y="11697"/>
                  </a:cubicBezTo>
                  <a:cubicBezTo>
                    <a:pt x="22676" y="11697"/>
                    <a:pt x="22702" y="11692"/>
                    <a:pt x="22713" y="11686"/>
                  </a:cubicBezTo>
                  <a:lnTo>
                    <a:pt x="22713" y="11686"/>
                  </a:lnTo>
                  <a:cubicBezTo>
                    <a:pt x="22723" y="11707"/>
                    <a:pt x="22713" y="11707"/>
                    <a:pt x="22692" y="11718"/>
                  </a:cubicBezTo>
                  <a:cubicBezTo>
                    <a:pt x="22699" y="11725"/>
                    <a:pt x="22713" y="11726"/>
                    <a:pt x="22729" y="11726"/>
                  </a:cubicBezTo>
                  <a:cubicBezTo>
                    <a:pt x="22737" y="11726"/>
                    <a:pt x="22747" y="11725"/>
                    <a:pt x="22755" y="11725"/>
                  </a:cubicBezTo>
                  <a:cubicBezTo>
                    <a:pt x="22778" y="11725"/>
                    <a:pt x="22795" y="11728"/>
                    <a:pt x="22785" y="11748"/>
                  </a:cubicBezTo>
                  <a:cubicBezTo>
                    <a:pt x="22783" y="11754"/>
                    <a:pt x="22776" y="11756"/>
                    <a:pt x="22765" y="11756"/>
                  </a:cubicBezTo>
                  <a:cubicBezTo>
                    <a:pt x="22731" y="11756"/>
                    <a:pt x="22663" y="11735"/>
                    <a:pt x="22639" y="11735"/>
                  </a:cubicBezTo>
                  <a:cubicBezTo>
                    <a:pt x="22627" y="11735"/>
                    <a:pt x="22626" y="11741"/>
                    <a:pt x="22650" y="11759"/>
                  </a:cubicBezTo>
                  <a:cubicBezTo>
                    <a:pt x="22591" y="11751"/>
                    <a:pt x="22568" y="11723"/>
                    <a:pt x="22537" y="11723"/>
                  </a:cubicBezTo>
                  <a:cubicBezTo>
                    <a:pt x="22525" y="11723"/>
                    <a:pt x="22512" y="11727"/>
                    <a:pt x="22495" y="11739"/>
                  </a:cubicBezTo>
                  <a:cubicBezTo>
                    <a:pt x="22267" y="11407"/>
                    <a:pt x="22059" y="11075"/>
                    <a:pt x="21780" y="10785"/>
                  </a:cubicBezTo>
                  <a:cubicBezTo>
                    <a:pt x="21552" y="10557"/>
                    <a:pt x="21479" y="10267"/>
                    <a:pt x="21262" y="10039"/>
                  </a:cubicBezTo>
                  <a:cubicBezTo>
                    <a:pt x="21065" y="9821"/>
                    <a:pt x="20940" y="9894"/>
                    <a:pt x="20661" y="9832"/>
                  </a:cubicBezTo>
                  <a:cubicBezTo>
                    <a:pt x="20402" y="9780"/>
                    <a:pt x="20298" y="9604"/>
                    <a:pt x="20091" y="9480"/>
                  </a:cubicBezTo>
                  <a:cubicBezTo>
                    <a:pt x="19847" y="9333"/>
                    <a:pt x="19599" y="9294"/>
                    <a:pt x="19342" y="9294"/>
                  </a:cubicBezTo>
                  <a:cubicBezTo>
                    <a:pt x="19217" y="9294"/>
                    <a:pt x="19091" y="9304"/>
                    <a:pt x="18962" y="9314"/>
                  </a:cubicBezTo>
                  <a:cubicBezTo>
                    <a:pt x="18905" y="9319"/>
                    <a:pt x="18837" y="9321"/>
                    <a:pt x="18766" y="9321"/>
                  </a:cubicBezTo>
                  <a:cubicBezTo>
                    <a:pt x="18695" y="9321"/>
                    <a:pt x="18620" y="9319"/>
                    <a:pt x="18547" y="9314"/>
                  </a:cubicBezTo>
                  <a:cubicBezTo>
                    <a:pt x="18557" y="9303"/>
                    <a:pt x="18568" y="9303"/>
                    <a:pt x="18557" y="9293"/>
                  </a:cubicBezTo>
                  <a:cubicBezTo>
                    <a:pt x="18599" y="9282"/>
                    <a:pt x="18599" y="9272"/>
                    <a:pt x="18557" y="9262"/>
                  </a:cubicBezTo>
                  <a:cubicBezTo>
                    <a:pt x="18566" y="9249"/>
                    <a:pt x="18547" y="9245"/>
                    <a:pt x="18523" y="9245"/>
                  </a:cubicBezTo>
                  <a:cubicBezTo>
                    <a:pt x="18499" y="9245"/>
                    <a:pt x="18471" y="9249"/>
                    <a:pt x="18464" y="9251"/>
                  </a:cubicBezTo>
                  <a:lnTo>
                    <a:pt x="18464" y="9251"/>
                  </a:lnTo>
                  <a:cubicBezTo>
                    <a:pt x="18455" y="9231"/>
                    <a:pt x="18506" y="9231"/>
                    <a:pt x="18495" y="9220"/>
                  </a:cubicBezTo>
                  <a:cubicBezTo>
                    <a:pt x="18490" y="9220"/>
                    <a:pt x="18443" y="9231"/>
                    <a:pt x="18394" y="9231"/>
                  </a:cubicBezTo>
                  <a:cubicBezTo>
                    <a:pt x="18345" y="9231"/>
                    <a:pt x="18293" y="9220"/>
                    <a:pt x="18278" y="9179"/>
                  </a:cubicBezTo>
                  <a:lnTo>
                    <a:pt x="18278" y="9179"/>
                  </a:lnTo>
                  <a:cubicBezTo>
                    <a:pt x="18309" y="9193"/>
                    <a:pt x="18337" y="9199"/>
                    <a:pt x="18361" y="9199"/>
                  </a:cubicBezTo>
                  <a:cubicBezTo>
                    <a:pt x="18442" y="9199"/>
                    <a:pt x="18491" y="9134"/>
                    <a:pt x="18547" y="9086"/>
                  </a:cubicBezTo>
                  <a:cubicBezTo>
                    <a:pt x="18525" y="9080"/>
                    <a:pt x="18509" y="9078"/>
                    <a:pt x="18495" y="9078"/>
                  </a:cubicBezTo>
                  <a:cubicBezTo>
                    <a:pt x="18481" y="9078"/>
                    <a:pt x="18469" y="9080"/>
                    <a:pt x="18455" y="9080"/>
                  </a:cubicBezTo>
                  <a:cubicBezTo>
                    <a:pt x="18439" y="9080"/>
                    <a:pt x="18420" y="9077"/>
                    <a:pt x="18391" y="9065"/>
                  </a:cubicBezTo>
                  <a:cubicBezTo>
                    <a:pt x="18433" y="9054"/>
                    <a:pt x="18226" y="9045"/>
                    <a:pt x="18195" y="8992"/>
                  </a:cubicBezTo>
                  <a:lnTo>
                    <a:pt x="18195" y="8992"/>
                  </a:lnTo>
                  <a:cubicBezTo>
                    <a:pt x="18207" y="8999"/>
                    <a:pt x="18243" y="9004"/>
                    <a:pt x="18273" y="9004"/>
                  </a:cubicBezTo>
                  <a:cubicBezTo>
                    <a:pt x="18295" y="9004"/>
                    <a:pt x="18315" y="9001"/>
                    <a:pt x="18319" y="8992"/>
                  </a:cubicBezTo>
                  <a:cubicBezTo>
                    <a:pt x="18319" y="9004"/>
                    <a:pt x="18327" y="9008"/>
                    <a:pt x="18338" y="9008"/>
                  </a:cubicBezTo>
                  <a:cubicBezTo>
                    <a:pt x="18366" y="9008"/>
                    <a:pt x="18415" y="8982"/>
                    <a:pt x="18423" y="8982"/>
                  </a:cubicBezTo>
                  <a:cubicBezTo>
                    <a:pt x="18412" y="8972"/>
                    <a:pt x="18412" y="8941"/>
                    <a:pt x="18412" y="8930"/>
                  </a:cubicBezTo>
                  <a:lnTo>
                    <a:pt x="18412" y="8930"/>
                  </a:lnTo>
                  <a:cubicBezTo>
                    <a:pt x="18418" y="8936"/>
                    <a:pt x="18429" y="8939"/>
                    <a:pt x="18441" y="8939"/>
                  </a:cubicBezTo>
                  <a:cubicBezTo>
                    <a:pt x="18472" y="8939"/>
                    <a:pt x="18513" y="8922"/>
                    <a:pt x="18506" y="8899"/>
                  </a:cubicBezTo>
                  <a:cubicBezTo>
                    <a:pt x="18442" y="8899"/>
                    <a:pt x="18457" y="8884"/>
                    <a:pt x="18453" y="8884"/>
                  </a:cubicBezTo>
                  <a:cubicBezTo>
                    <a:pt x="18451" y="8884"/>
                    <a:pt x="18442" y="8890"/>
                    <a:pt x="18402" y="8909"/>
                  </a:cubicBezTo>
                  <a:cubicBezTo>
                    <a:pt x="18391" y="8899"/>
                    <a:pt x="18391" y="8889"/>
                    <a:pt x="18402" y="8868"/>
                  </a:cubicBezTo>
                  <a:cubicBezTo>
                    <a:pt x="18357" y="8868"/>
                    <a:pt x="18332" y="8899"/>
                    <a:pt x="18295" y="8899"/>
                  </a:cubicBezTo>
                  <a:cubicBezTo>
                    <a:pt x="18272" y="8899"/>
                    <a:pt x="18245" y="8887"/>
                    <a:pt x="18205" y="8847"/>
                  </a:cubicBezTo>
                  <a:cubicBezTo>
                    <a:pt x="18208" y="8844"/>
                    <a:pt x="18212" y="8843"/>
                    <a:pt x="18216" y="8843"/>
                  </a:cubicBezTo>
                  <a:cubicBezTo>
                    <a:pt x="18231" y="8843"/>
                    <a:pt x="18249" y="8862"/>
                    <a:pt x="18260" y="8862"/>
                  </a:cubicBezTo>
                  <a:cubicBezTo>
                    <a:pt x="18264" y="8862"/>
                    <a:pt x="18267" y="8858"/>
                    <a:pt x="18267" y="8847"/>
                  </a:cubicBezTo>
                  <a:cubicBezTo>
                    <a:pt x="18267" y="8847"/>
                    <a:pt x="18361" y="8858"/>
                    <a:pt x="18382" y="8858"/>
                  </a:cubicBezTo>
                  <a:cubicBezTo>
                    <a:pt x="18353" y="8829"/>
                    <a:pt x="18345" y="8820"/>
                    <a:pt x="18349" y="8820"/>
                  </a:cubicBezTo>
                  <a:cubicBezTo>
                    <a:pt x="18355" y="8820"/>
                    <a:pt x="18387" y="8841"/>
                    <a:pt x="18412" y="8847"/>
                  </a:cubicBezTo>
                  <a:cubicBezTo>
                    <a:pt x="18412" y="8827"/>
                    <a:pt x="18444" y="8817"/>
                    <a:pt x="18423" y="8796"/>
                  </a:cubicBezTo>
                  <a:cubicBezTo>
                    <a:pt x="18444" y="8796"/>
                    <a:pt x="18454" y="8796"/>
                    <a:pt x="18474" y="8775"/>
                  </a:cubicBezTo>
                  <a:cubicBezTo>
                    <a:pt x="18444" y="8764"/>
                    <a:pt x="18319" y="8764"/>
                    <a:pt x="18340" y="8744"/>
                  </a:cubicBezTo>
                  <a:lnTo>
                    <a:pt x="18340" y="8744"/>
                  </a:lnTo>
                  <a:cubicBezTo>
                    <a:pt x="18325" y="8748"/>
                    <a:pt x="18316" y="8750"/>
                    <a:pt x="18312" y="8750"/>
                  </a:cubicBezTo>
                  <a:cubicBezTo>
                    <a:pt x="18305" y="8750"/>
                    <a:pt x="18309" y="8743"/>
                    <a:pt x="18309" y="8723"/>
                  </a:cubicBezTo>
                  <a:lnTo>
                    <a:pt x="18309" y="8723"/>
                  </a:lnTo>
                  <a:cubicBezTo>
                    <a:pt x="18288" y="8751"/>
                    <a:pt x="18263" y="8760"/>
                    <a:pt x="18236" y="8760"/>
                  </a:cubicBezTo>
                  <a:cubicBezTo>
                    <a:pt x="18222" y="8760"/>
                    <a:pt x="18209" y="8758"/>
                    <a:pt x="18195" y="8754"/>
                  </a:cubicBezTo>
                  <a:cubicBezTo>
                    <a:pt x="18216" y="8734"/>
                    <a:pt x="18195" y="8723"/>
                    <a:pt x="18164" y="8702"/>
                  </a:cubicBezTo>
                  <a:cubicBezTo>
                    <a:pt x="18174" y="8702"/>
                    <a:pt x="18174" y="8702"/>
                    <a:pt x="18184" y="8681"/>
                  </a:cubicBezTo>
                  <a:cubicBezTo>
                    <a:pt x="18195" y="8692"/>
                    <a:pt x="18216" y="8702"/>
                    <a:pt x="18226" y="8713"/>
                  </a:cubicBezTo>
                  <a:cubicBezTo>
                    <a:pt x="18216" y="8692"/>
                    <a:pt x="18319" y="8713"/>
                    <a:pt x="18382" y="8681"/>
                  </a:cubicBezTo>
                  <a:cubicBezTo>
                    <a:pt x="18344" y="8644"/>
                    <a:pt x="18312" y="8617"/>
                    <a:pt x="18273" y="8617"/>
                  </a:cubicBezTo>
                  <a:cubicBezTo>
                    <a:pt x="18258" y="8617"/>
                    <a:pt x="18243" y="8621"/>
                    <a:pt x="18226" y="8630"/>
                  </a:cubicBezTo>
                  <a:cubicBezTo>
                    <a:pt x="18216" y="8589"/>
                    <a:pt x="18350" y="8578"/>
                    <a:pt x="18226" y="8557"/>
                  </a:cubicBezTo>
                  <a:cubicBezTo>
                    <a:pt x="18236" y="8536"/>
                    <a:pt x="18278" y="8526"/>
                    <a:pt x="18309" y="8506"/>
                  </a:cubicBezTo>
                  <a:cubicBezTo>
                    <a:pt x="18299" y="8495"/>
                    <a:pt x="18288" y="8495"/>
                    <a:pt x="18267" y="8485"/>
                  </a:cubicBezTo>
                  <a:cubicBezTo>
                    <a:pt x="18319" y="8423"/>
                    <a:pt x="18288" y="8454"/>
                    <a:pt x="18288" y="8391"/>
                  </a:cubicBezTo>
                  <a:lnTo>
                    <a:pt x="18288" y="8391"/>
                  </a:lnTo>
                  <a:cubicBezTo>
                    <a:pt x="18216" y="8412"/>
                    <a:pt x="18216" y="8485"/>
                    <a:pt x="18122" y="8516"/>
                  </a:cubicBezTo>
                  <a:cubicBezTo>
                    <a:pt x="18122" y="8487"/>
                    <a:pt x="18095" y="8401"/>
                    <a:pt x="18135" y="8401"/>
                  </a:cubicBezTo>
                  <a:cubicBezTo>
                    <a:pt x="18137" y="8401"/>
                    <a:pt x="18140" y="8402"/>
                    <a:pt x="18143" y="8402"/>
                  </a:cubicBezTo>
                  <a:cubicBezTo>
                    <a:pt x="18143" y="8416"/>
                    <a:pt x="18146" y="8421"/>
                    <a:pt x="18152" y="8421"/>
                  </a:cubicBezTo>
                  <a:cubicBezTo>
                    <a:pt x="18164" y="8421"/>
                    <a:pt x="18185" y="8402"/>
                    <a:pt x="18205" y="8402"/>
                  </a:cubicBezTo>
                  <a:cubicBezTo>
                    <a:pt x="18184" y="8391"/>
                    <a:pt x="18174" y="8371"/>
                    <a:pt x="18154" y="8361"/>
                  </a:cubicBezTo>
                  <a:cubicBezTo>
                    <a:pt x="18158" y="8358"/>
                    <a:pt x="18164" y="8357"/>
                    <a:pt x="18171" y="8357"/>
                  </a:cubicBezTo>
                  <a:cubicBezTo>
                    <a:pt x="18182" y="8357"/>
                    <a:pt x="18194" y="8360"/>
                    <a:pt x="18204" y="8360"/>
                  </a:cubicBezTo>
                  <a:cubicBezTo>
                    <a:pt x="18214" y="8360"/>
                    <a:pt x="18222" y="8358"/>
                    <a:pt x="18226" y="8350"/>
                  </a:cubicBezTo>
                  <a:cubicBezTo>
                    <a:pt x="18226" y="8340"/>
                    <a:pt x="18216" y="8329"/>
                    <a:pt x="18195" y="8329"/>
                  </a:cubicBezTo>
                  <a:cubicBezTo>
                    <a:pt x="18226" y="8319"/>
                    <a:pt x="18236" y="8308"/>
                    <a:pt x="18226" y="8288"/>
                  </a:cubicBezTo>
                  <a:lnTo>
                    <a:pt x="18226" y="8288"/>
                  </a:lnTo>
                  <a:cubicBezTo>
                    <a:pt x="18200" y="8308"/>
                    <a:pt x="18182" y="8319"/>
                    <a:pt x="18172" y="8319"/>
                  </a:cubicBezTo>
                  <a:cubicBezTo>
                    <a:pt x="18161" y="8319"/>
                    <a:pt x="18159" y="8308"/>
                    <a:pt x="18164" y="8288"/>
                  </a:cubicBezTo>
                  <a:lnTo>
                    <a:pt x="18164" y="8288"/>
                  </a:lnTo>
                  <a:cubicBezTo>
                    <a:pt x="18154" y="8319"/>
                    <a:pt x="18143" y="8340"/>
                    <a:pt x="18112" y="8361"/>
                  </a:cubicBezTo>
                  <a:cubicBezTo>
                    <a:pt x="18131" y="8332"/>
                    <a:pt x="18159" y="8241"/>
                    <a:pt x="18163" y="8236"/>
                  </a:cubicBezTo>
                  <a:lnTo>
                    <a:pt x="18163" y="8236"/>
                  </a:lnTo>
                  <a:cubicBezTo>
                    <a:pt x="18163" y="8236"/>
                    <a:pt x="18163" y="8236"/>
                    <a:pt x="18164" y="8236"/>
                  </a:cubicBezTo>
                  <a:cubicBezTo>
                    <a:pt x="18164" y="8236"/>
                    <a:pt x="18163" y="8236"/>
                    <a:pt x="18163" y="8236"/>
                  </a:cubicBezTo>
                  <a:cubicBezTo>
                    <a:pt x="18163" y="8236"/>
                    <a:pt x="18163" y="8236"/>
                    <a:pt x="18163" y="8236"/>
                  </a:cubicBezTo>
                  <a:lnTo>
                    <a:pt x="18163" y="8236"/>
                  </a:lnTo>
                  <a:cubicBezTo>
                    <a:pt x="18160" y="8233"/>
                    <a:pt x="18156" y="8231"/>
                    <a:pt x="18153" y="8231"/>
                  </a:cubicBezTo>
                  <a:cubicBezTo>
                    <a:pt x="18136" y="8231"/>
                    <a:pt x="18120" y="8267"/>
                    <a:pt x="18112" y="8267"/>
                  </a:cubicBezTo>
                  <a:cubicBezTo>
                    <a:pt x="18112" y="8246"/>
                    <a:pt x="18101" y="8174"/>
                    <a:pt x="18091" y="8174"/>
                  </a:cubicBezTo>
                  <a:cubicBezTo>
                    <a:pt x="18091" y="8248"/>
                    <a:pt x="18099" y="8281"/>
                    <a:pt x="18089" y="8281"/>
                  </a:cubicBezTo>
                  <a:cubicBezTo>
                    <a:pt x="18083" y="8281"/>
                    <a:pt x="18069" y="8266"/>
                    <a:pt x="18039" y="8236"/>
                  </a:cubicBezTo>
                  <a:lnTo>
                    <a:pt x="18039" y="8236"/>
                  </a:lnTo>
                  <a:cubicBezTo>
                    <a:pt x="18029" y="8246"/>
                    <a:pt x="18081" y="8361"/>
                    <a:pt x="18081" y="8381"/>
                  </a:cubicBezTo>
                  <a:cubicBezTo>
                    <a:pt x="18050" y="8340"/>
                    <a:pt x="18060" y="8329"/>
                    <a:pt x="18039" y="8299"/>
                  </a:cubicBezTo>
                  <a:cubicBezTo>
                    <a:pt x="18031" y="8315"/>
                    <a:pt x="18026" y="8320"/>
                    <a:pt x="18020" y="8320"/>
                  </a:cubicBezTo>
                  <a:cubicBezTo>
                    <a:pt x="18012" y="8320"/>
                    <a:pt x="18002" y="8308"/>
                    <a:pt x="17977" y="8308"/>
                  </a:cubicBezTo>
                  <a:cubicBezTo>
                    <a:pt x="17977" y="8381"/>
                    <a:pt x="18039" y="8391"/>
                    <a:pt x="18039" y="8433"/>
                  </a:cubicBezTo>
                  <a:cubicBezTo>
                    <a:pt x="18018" y="8423"/>
                    <a:pt x="18009" y="8412"/>
                    <a:pt x="17998" y="8412"/>
                  </a:cubicBezTo>
                  <a:cubicBezTo>
                    <a:pt x="17988" y="8433"/>
                    <a:pt x="18018" y="8454"/>
                    <a:pt x="18018" y="8464"/>
                  </a:cubicBezTo>
                  <a:cubicBezTo>
                    <a:pt x="18011" y="8466"/>
                    <a:pt x="18005" y="8466"/>
                    <a:pt x="17999" y="8466"/>
                  </a:cubicBezTo>
                  <a:cubicBezTo>
                    <a:pt x="17963" y="8466"/>
                    <a:pt x="17949" y="8442"/>
                    <a:pt x="17905" y="8433"/>
                  </a:cubicBezTo>
                  <a:lnTo>
                    <a:pt x="17905" y="8433"/>
                  </a:lnTo>
                  <a:cubicBezTo>
                    <a:pt x="17915" y="8464"/>
                    <a:pt x="17915" y="8464"/>
                    <a:pt x="17936" y="8474"/>
                  </a:cubicBezTo>
                  <a:cubicBezTo>
                    <a:pt x="17926" y="8474"/>
                    <a:pt x="17915" y="8485"/>
                    <a:pt x="17905" y="8495"/>
                  </a:cubicBezTo>
                  <a:cubicBezTo>
                    <a:pt x="17905" y="8506"/>
                    <a:pt x="17956" y="8516"/>
                    <a:pt x="17956" y="8536"/>
                  </a:cubicBezTo>
                  <a:cubicBezTo>
                    <a:pt x="17946" y="8536"/>
                    <a:pt x="17926" y="8547"/>
                    <a:pt x="17915" y="8557"/>
                  </a:cubicBezTo>
                  <a:cubicBezTo>
                    <a:pt x="17915" y="8573"/>
                    <a:pt x="17938" y="8578"/>
                    <a:pt x="17963" y="8578"/>
                  </a:cubicBezTo>
                  <a:cubicBezTo>
                    <a:pt x="17988" y="8578"/>
                    <a:pt x="18013" y="8573"/>
                    <a:pt x="18018" y="8568"/>
                  </a:cubicBezTo>
                  <a:lnTo>
                    <a:pt x="18018" y="8568"/>
                  </a:lnTo>
                  <a:cubicBezTo>
                    <a:pt x="18029" y="8578"/>
                    <a:pt x="18018" y="8589"/>
                    <a:pt x="17998" y="8599"/>
                  </a:cubicBezTo>
                  <a:cubicBezTo>
                    <a:pt x="18005" y="8606"/>
                    <a:pt x="18021" y="8607"/>
                    <a:pt x="18037" y="8607"/>
                  </a:cubicBezTo>
                  <a:cubicBezTo>
                    <a:pt x="18044" y="8607"/>
                    <a:pt x="18052" y="8607"/>
                    <a:pt x="18059" y="8607"/>
                  </a:cubicBezTo>
                  <a:cubicBezTo>
                    <a:pt x="18083" y="8607"/>
                    <a:pt x="18102" y="8609"/>
                    <a:pt x="18091" y="8630"/>
                  </a:cubicBezTo>
                  <a:cubicBezTo>
                    <a:pt x="18090" y="8635"/>
                    <a:pt x="18082" y="8637"/>
                    <a:pt x="18072" y="8637"/>
                  </a:cubicBezTo>
                  <a:cubicBezTo>
                    <a:pt x="18038" y="8637"/>
                    <a:pt x="17969" y="8616"/>
                    <a:pt x="17945" y="8616"/>
                  </a:cubicBezTo>
                  <a:cubicBezTo>
                    <a:pt x="17933" y="8616"/>
                    <a:pt x="17932" y="8622"/>
                    <a:pt x="17956" y="8640"/>
                  </a:cubicBezTo>
                  <a:cubicBezTo>
                    <a:pt x="17896" y="8627"/>
                    <a:pt x="17870" y="8600"/>
                    <a:pt x="17837" y="8600"/>
                  </a:cubicBezTo>
                  <a:cubicBezTo>
                    <a:pt x="17819" y="8600"/>
                    <a:pt x="17799" y="8608"/>
                    <a:pt x="17770" y="8630"/>
                  </a:cubicBezTo>
                  <a:cubicBezTo>
                    <a:pt x="17801" y="8640"/>
                    <a:pt x="17832" y="8640"/>
                    <a:pt x="17863" y="8651"/>
                  </a:cubicBezTo>
                  <a:cubicBezTo>
                    <a:pt x="17838" y="8672"/>
                    <a:pt x="17835" y="8679"/>
                    <a:pt x="17843" y="8679"/>
                  </a:cubicBezTo>
                  <a:cubicBezTo>
                    <a:pt x="17855" y="8679"/>
                    <a:pt x="17897" y="8660"/>
                    <a:pt x="17911" y="8660"/>
                  </a:cubicBezTo>
                  <a:cubicBezTo>
                    <a:pt x="17913" y="8660"/>
                    <a:pt x="17914" y="8660"/>
                    <a:pt x="17915" y="8661"/>
                  </a:cubicBezTo>
                  <a:cubicBezTo>
                    <a:pt x="17870" y="8687"/>
                    <a:pt x="17872" y="8695"/>
                    <a:pt x="17889" y="8695"/>
                  </a:cubicBezTo>
                  <a:cubicBezTo>
                    <a:pt x="17913" y="8695"/>
                    <a:pt x="17965" y="8681"/>
                    <a:pt x="17977" y="8681"/>
                  </a:cubicBezTo>
                  <a:cubicBezTo>
                    <a:pt x="17977" y="8681"/>
                    <a:pt x="17936" y="8713"/>
                    <a:pt x="17936" y="8723"/>
                  </a:cubicBezTo>
                  <a:cubicBezTo>
                    <a:pt x="17945" y="8725"/>
                    <a:pt x="17955" y="8727"/>
                    <a:pt x="17966" y="8727"/>
                  </a:cubicBezTo>
                  <a:cubicBezTo>
                    <a:pt x="18007" y="8727"/>
                    <a:pt x="18059" y="8709"/>
                    <a:pt x="18091" y="8661"/>
                  </a:cubicBezTo>
                  <a:lnTo>
                    <a:pt x="18091" y="8661"/>
                  </a:lnTo>
                  <a:cubicBezTo>
                    <a:pt x="18124" y="8726"/>
                    <a:pt x="18087" y="8739"/>
                    <a:pt x="18038" y="8739"/>
                  </a:cubicBezTo>
                  <a:cubicBezTo>
                    <a:pt x="18007" y="8739"/>
                    <a:pt x="17972" y="8734"/>
                    <a:pt x="17947" y="8734"/>
                  </a:cubicBezTo>
                  <a:cubicBezTo>
                    <a:pt x="17924" y="8734"/>
                    <a:pt x="17909" y="8738"/>
                    <a:pt x="17915" y="8754"/>
                  </a:cubicBezTo>
                  <a:cubicBezTo>
                    <a:pt x="17908" y="8754"/>
                    <a:pt x="17883" y="8750"/>
                    <a:pt x="17857" y="8750"/>
                  </a:cubicBezTo>
                  <a:cubicBezTo>
                    <a:pt x="17845" y="8750"/>
                    <a:pt x="17832" y="8751"/>
                    <a:pt x="17822" y="8754"/>
                  </a:cubicBezTo>
                  <a:cubicBezTo>
                    <a:pt x="17666" y="8619"/>
                    <a:pt x="17490" y="8536"/>
                    <a:pt x="17304" y="8474"/>
                  </a:cubicBezTo>
                  <a:cubicBezTo>
                    <a:pt x="16941" y="8340"/>
                    <a:pt x="16630" y="8319"/>
                    <a:pt x="16309" y="8101"/>
                  </a:cubicBezTo>
                  <a:cubicBezTo>
                    <a:pt x="16185" y="8018"/>
                    <a:pt x="16070" y="7926"/>
                    <a:pt x="15946" y="7832"/>
                  </a:cubicBezTo>
                  <a:cubicBezTo>
                    <a:pt x="15967" y="7832"/>
                    <a:pt x="15988" y="7822"/>
                    <a:pt x="16008" y="7811"/>
                  </a:cubicBezTo>
                  <a:cubicBezTo>
                    <a:pt x="15998" y="7811"/>
                    <a:pt x="15957" y="7811"/>
                    <a:pt x="15905" y="7801"/>
                  </a:cubicBezTo>
                  <a:cubicBezTo>
                    <a:pt x="15884" y="7780"/>
                    <a:pt x="15853" y="7760"/>
                    <a:pt x="15833" y="7739"/>
                  </a:cubicBezTo>
                  <a:cubicBezTo>
                    <a:pt x="15827" y="7734"/>
                    <a:pt x="15830" y="7731"/>
                    <a:pt x="15839" y="7731"/>
                  </a:cubicBezTo>
                  <a:cubicBezTo>
                    <a:pt x="15848" y="7731"/>
                    <a:pt x="15863" y="7734"/>
                    <a:pt x="15884" y="7739"/>
                  </a:cubicBezTo>
                  <a:cubicBezTo>
                    <a:pt x="15874" y="7728"/>
                    <a:pt x="15863" y="7718"/>
                    <a:pt x="15853" y="7718"/>
                  </a:cubicBezTo>
                  <a:cubicBezTo>
                    <a:pt x="15874" y="7718"/>
                    <a:pt x="15915" y="7687"/>
                    <a:pt x="15925" y="7677"/>
                  </a:cubicBezTo>
                  <a:cubicBezTo>
                    <a:pt x="15925" y="7677"/>
                    <a:pt x="15760" y="7656"/>
                    <a:pt x="15697" y="7635"/>
                  </a:cubicBezTo>
                  <a:lnTo>
                    <a:pt x="15688" y="7625"/>
                  </a:lnTo>
                  <a:cubicBezTo>
                    <a:pt x="15704" y="7625"/>
                    <a:pt x="15728" y="7626"/>
                    <a:pt x="15748" y="7626"/>
                  </a:cubicBezTo>
                  <a:cubicBezTo>
                    <a:pt x="15777" y="7626"/>
                    <a:pt x="15799" y="7623"/>
                    <a:pt x="15780" y="7604"/>
                  </a:cubicBezTo>
                  <a:lnTo>
                    <a:pt x="15780" y="7604"/>
                  </a:lnTo>
                  <a:cubicBezTo>
                    <a:pt x="15789" y="7607"/>
                    <a:pt x="15796" y="7608"/>
                    <a:pt x="15802" y="7608"/>
                  </a:cubicBezTo>
                  <a:cubicBezTo>
                    <a:pt x="15838" y="7608"/>
                    <a:pt x="15826" y="7557"/>
                    <a:pt x="15853" y="7521"/>
                  </a:cubicBezTo>
                  <a:cubicBezTo>
                    <a:pt x="15826" y="7521"/>
                    <a:pt x="15775" y="7549"/>
                    <a:pt x="15735" y="7549"/>
                  </a:cubicBezTo>
                  <a:cubicBezTo>
                    <a:pt x="15715" y="7549"/>
                    <a:pt x="15698" y="7542"/>
                    <a:pt x="15688" y="7521"/>
                  </a:cubicBezTo>
                  <a:cubicBezTo>
                    <a:pt x="15694" y="7518"/>
                    <a:pt x="15701" y="7517"/>
                    <a:pt x="15708" y="7517"/>
                  </a:cubicBezTo>
                  <a:cubicBezTo>
                    <a:pt x="15721" y="7517"/>
                    <a:pt x="15732" y="7521"/>
                    <a:pt x="15739" y="7521"/>
                  </a:cubicBezTo>
                  <a:cubicBezTo>
                    <a:pt x="15739" y="7511"/>
                    <a:pt x="15729" y="7500"/>
                    <a:pt x="15718" y="7490"/>
                  </a:cubicBezTo>
                  <a:cubicBezTo>
                    <a:pt x="15760" y="7490"/>
                    <a:pt x="15760" y="7480"/>
                    <a:pt x="15770" y="7449"/>
                  </a:cubicBezTo>
                  <a:lnTo>
                    <a:pt x="15770" y="7449"/>
                  </a:lnTo>
                  <a:cubicBezTo>
                    <a:pt x="15753" y="7454"/>
                    <a:pt x="15702" y="7463"/>
                    <a:pt x="15656" y="7463"/>
                  </a:cubicBezTo>
                  <a:cubicBezTo>
                    <a:pt x="15618" y="7463"/>
                    <a:pt x="15583" y="7457"/>
                    <a:pt x="15573" y="7438"/>
                  </a:cubicBezTo>
                  <a:lnTo>
                    <a:pt x="15573" y="7438"/>
                  </a:lnTo>
                  <a:cubicBezTo>
                    <a:pt x="15575" y="7440"/>
                    <a:pt x="15579" y="7441"/>
                    <a:pt x="15585" y="7441"/>
                  </a:cubicBezTo>
                  <a:cubicBezTo>
                    <a:pt x="15608" y="7441"/>
                    <a:pt x="15654" y="7426"/>
                    <a:pt x="15688" y="7417"/>
                  </a:cubicBezTo>
                  <a:cubicBezTo>
                    <a:pt x="15667" y="7407"/>
                    <a:pt x="15656" y="7397"/>
                    <a:pt x="15646" y="7387"/>
                  </a:cubicBezTo>
                  <a:cubicBezTo>
                    <a:pt x="15656" y="7387"/>
                    <a:pt x="15780" y="7366"/>
                    <a:pt x="15750" y="7345"/>
                  </a:cubicBezTo>
                  <a:cubicBezTo>
                    <a:pt x="15791" y="7325"/>
                    <a:pt x="15791" y="7314"/>
                    <a:pt x="15750" y="7314"/>
                  </a:cubicBezTo>
                  <a:cubicBezTo>
                    <a:pt x="15759" y="7301"/>
                    <a:pt x="15739" y="7297"/>
                    <a:pt x="15716" y="7297"/>
                  </a:cubicBezTo>
                  <a:cubicBezTo>
                    <a:pt x="15691" y="7297"/>
                    <a:pt x="15663" y="7301"/>
                    <a:pt x="15656" y="7303"/>
                  </a:cubicBezTo>
                  <a:lnTo>
                    <a:pt x="15656" y="7303"/>
                  </a:lnTo>
                  <a:cubicBezTo>
                    <a:pt x="15648" y="7283"/>
                    <a:pt x="15697" y="7283"/>
                    <a:pt x="15688" y="7272"/>
                  </a:cubicBezTo>
                  <a:cubicBezTo>
                    <a:pt x="15682" y="7272"/>
                    <a:pt x="15641" y="7282"/>
                    <a:pt x="15595" y="7282"/>
                  </a:cubicBezTo>
                  <a:cubicBezTo>
                    <a:pt x="15543" y="7282"/>
                    <a:pt x="15486" y="7270"/>
                    <a:pt x="15470" y="7221"/>
                  </a:cubicBezTo>
                  <a:lnTo>
                    <a:pt x="15470" y="7221"/>
                  </a:lnTo>
                  <a:cubicBezTo>
                    <a:pt x="15501" y="7235"/>
                    <a:pt x="15529" y="7242"/>
                    <a:pt x="15554" y="7242"/>
                  </a:cubicBezTo>
                  <a:cubicBezTo>
                    <a:pt x="15634" y="7242"/>
                    <a:pt x="15684" y="7177"/>
                    <a:pt x="15739" y="7138"/>
                  </a:cubicBezTo>
                  <a:cubicBezTo>
                    <a:pt x="15703" y="7128"/>
                    <a:pt x="15682" y="7128"/>
                    <a:pt x="15661" y="7128"/>
                  </a:cubicBezTo>
                  <a:cubicBezTo>
                    <a:pt x="15641" y="7128"/>
                    <a:pt x="15620" y="7128"/>
                    <a:pt x="15584" y="7117"/>
                  </a:cubicBezTo>
                  <a:cubicBezTo>
                    <a:pt x="15625" y="7107"/>
                    <a:pt x="15418" y="7097"/>
                    <a:pt x="15387" y="7044"/>
                  </a:cubicBezTo>
                  <a:lnTo>
                    <a:pt x="15387" y="7044"/>
                  </a:lnTo>
                  <a:cubicBezTo>
                    <a:pt x="15397" y="7050"/>
                    <a:pt x="15426" y="7055"/>
                    <a:pt x="15453" y="7055"/>
                  </a:cubicBezTo>
                  <a:cubicBezTo>
                    <a:pt x="15480" y="7055"/>
                    <a:pt x="15506" y="7050"/>
                    <a:pt x="15511" y="7034"/>
                  </a:cubicBezTo>
                  <a:cubicBezTo>
                    <a:pt x="15511" y="7052"/>
                    <a:pt x="15521" y="7057"/>
                    <a:pt x="15535" y="7057"/>
                  </a:cubicBezTo>
                  <a:cubicBezTo>
                    <a:pt x="15563" y="7057"/>
                    <a:pt x="15605" y="7034"/>
                    <a:pt x="15605" y="7034"/>
                  </a:cubicBezTo>
                  <a:cubicBezTo>
                    <a:pt x="15605" y="7024"/>
                    <a:pt x="15594" y="6982"/>
                    <a:pt x="15605" y="6982"/>
                  </a:cubicBezTo>
                  <a:cubicBezTo>
                    <a:pt x="15609" y="6984"/>
                    <a:pt x="15615" y="6985"/>
                    <a:pt x="15622" y="6985"/>
                  </a:cubicBezTo>
                  <a:cubicBezTo>
                    <a:pt x="15653" y="6985"/>
                    <a:pt x="15706" y="6968"/>
                    <a:pt x="15697" y="6952"/>
                  </a:cubicBezTo>
                  <a:cubicBezTo>
                    <a:pt x="15633" y="6952"/>
                    <a:pt x="15649" y="6931"/>
                    <a:pt x="15645" y="6931"/>
                  </a:cubicBezTo>
                  <a:cubicBezTo>
                    <a:pt x="15642" y="6931"/>
                    <a:pt x="15633" y="6938"/>
                    <a:pt x="15594" y="6961"/>
                  </a:cubicBezTo>
                  <a:cubicBezTo>
                    <a:pt x="15584" y="6941"/>
                    <a:pt x="15584" y="6941"/>
                    <a:pt x="15594" y="6920"/>
                  </a:cubicBezTo>
                  <a:cubicBezTo>
                    <a:pt x="15549" y="6920"/>
                    <a:pt x="15525" y="6951"/>
                    <a:pt x="15488" y="6951"/>
                  </a:cubicBezTo>
                  <a:cubicBezTo>
                    <a:pt x="15465" y="6951"/>
                    <a:pt x="15437" y="6939"/>
                    <a:pt x="15397" y="6899"/>
                  </a:cubicBezTo>
                  <a:cubicBezTo>
                    <a:pt x="15401" y="6896"/>
                    <a:pt x="15404" y="6895"/>
                    <a:pt x="15408" y="6895"/>
                  </a:cubicBezTo>
                  <a:cubicBezTo>
                    <a:pt x="15423" y="6895"/>
                    <a:pt x="15442" y="6914"/>
                    <a:pt x="15452" y="6914"/>
                  </a:cubicBezTo>
                  <a:cubicBezTo>
                    <a:pt x="15457" y="6914"/>
                    <a:pt x="15460" y="6910"/>
                    <a:pt x="15460" y="6899"/>
                  </a:cubicBezTo>
                  <a:cubicBezTo>
                    <a:pt x="15460" y="6899"/>
                    <a:pt x="15552" y="6910"/>
                    <a:pt x="15573" y="6910"/>
                  </a:cubicBezTo>
                  <a:cubicBezTo>
                    <a:pt x="15541" y="6878"/>
                    <a:pt x="15536" y="6868"/>
                    <a:pt x="15543" y="6868"/>
                  </a:cubicBezTo>
                  <a:cubicBezTo>
                    <a:pt x="15552" y="6868"/>
                    <a:pt x="15582" y="6883"/>
                    <a:pt x="15605" y="6889"/>
                  </a:cubicBezTo>
                  <a:cubicBezTo>
                    <a:pt x="15605" y="6879"/>
                    <a:pt x="15635" y="6858"/>
                    <a:pt x="15615" y="6848"/>
                  </a:cubicBezTo>
                  <a:cubicBezTo>
                    <a:pt x="15635" y="6848"/>
                    <a:pt x="15646" y="6848"/>
                    <a:pt x="15667" y="6827"/>
                  </a:cubicBezTo>
                  <a:cubicBezTo>
                    <a:pt x="15635" y="6816"/>
                    <a:pt x="15511" y="6816"/>
                    <a:pt x="15532" y="6786"/>
                  </a:cubicBezTo>
                  <a:lnTo>
                    <a:pt x="15532" y="6786"/>
                  </a:lnTo>
                  <a:cubicBezTo>
                    <a:pt x="15511" y="6791"/>
                    <a:pt x="15503" y="6796"/>
                    <a:pt x="15501" y="6796"/>
                  </a:cubicBezTo>
                  <a:cubicBezTo>
                    <a:pt x="15498" y="6796"/>
                    <a:pt x="15501" y="6791"/>
                    <a:pt x="15501" y="6775"/>
                  </a:cubicBezTo>
                  <a:lnTo>
                    <a:pt x="15501" y="6775"/>
                  </a:lnTo>
                  <a:cubicBezTo>
                    <a:pt x="15481" y="6795"/>
                    <a:pt x="15456" y="6807"/>
                    <a:pt x="15431" y="6807"/>
                  </a:cubicBezTo>
                  <a:cubicBezTo>
                    <a:pt x="15416" y="6807"/>
                    <a:pt x="15401" y="6803"/>
                    <a:pt x="15387" y="6796"/>
                  </a:cubicBezTo>
                  <a:cubicBezTo>
                    <a:pt x="15407" y="6775"/>
                    <a:pt x="15387" y="6765"/>
                    <a:pt x="15356" y="6754"/>
                  </a:cubicBezTo>
                  <a:lnTo>
                    <a:pt x="15377" y="6734"/>
                  </a:lnTo>
                  <a:cubicBezTo>
                    <a:pt x="15387" y="6744"/>
                    <a:pt x="15407" y="6754"/>
                    <a:pt x="15418" y="6765"/>
                  </a:cubicBezTo>
                  <a:cubicBezTo>
                    <a:pt x="15413" y="6749"/>
                    <a:pt x="15436" y="6749"/>
                    <a:pt x="15468" y="6749"/>
                  </a:cubicBezTo>
                  <a:cubicBezTo>
                    <a:pt x="15501" y="6749"/>
                    <a:pt x="15542" y="6749"/>
                    <a:pt x="15573" y="6734"/>
                  </a:cubicBezTo>
                  <a:cubicBezTo>
                    <a:pt x="15535" y="6687"/>
                    <a:pt x="15502" y="6664"/>
                    <a:pt x="15461" y="6664"/>
                  </a:cubicBezTo>
                  <a:cubicBezTo>
                    <a:pt x="15448" y="6664"/>
                    <a:pt x="15434" y="6666"/>
                    <a:pt x="15418" y="6671"/>
                  </a:cubicBezTo>
                  <a:cubicBezTo>
                    <a:pt x="15407" y="6641"/>
                    <a:pt x="15542" y="6630"/>
                    <a:pt x="15418" y="6609"/>
                  </a:cubicBezTo>
                  <a:cubicBezTo>
                    <a:pt x="15428" y="6579"/>
                    <a:pt x="15470" y="6579"/>
                    <a:pt x="15501" y="6558"/>
                  </a:cubicBezTo>
                  <a:lnTo>
                    <a:pt x="15460" y="6537"/>
                  </a:lnTo>
                  <a:cubicBezTo>
                    <a:pt x="15511" y="6475"/>
                    <a:pt x="15480" y="6506"/>
                    <a:pt x="15480" y="6443"/>
                  </a:cubicBezTo>
                  <a:lnTo>
                    <a:pt x="15480" y="6443"/>
                  </a:lnTo>
                  <a:cubicBezTo>
                    <a:pt x="15407" y="6464"/>
                    <a:pt x="15407" y="6537"/>
                    <a:pt x="15315" y="6568"/>
                  </a:cubicBezTo>
                  <a:cubicBezTo>
                    <a:pt x="15315" y="6537"/>
                    <a:pt x="15283" y="6443"/>
                    <a:pt x="15335" y="6443"/>
                  </a:cubicBezTo>
                  <a:cubicBezTo>
                    <a:pt x="15335" y="6464"/>
                    <a:pt x="15340" y="6470"/>
                    <a:pt x="15347" y="6470"/>
                  </a:cubicBezTo>
                  <a:cubicBezTo>
                    <a:pt x="15359" y="6470"/>
                    <a:pt x="15378" y="6454"/>
                    <a:pt x="15397" y="6454"/>
                  </a:cubicBezTo>
                  <a:cubicBezTo>
                    <a:pt x="15377" y="6433"/>
                    <a:pt x="15366" y="6423"/>
                    <a:pt x="15345" y="6413"/>
                  </a:cubicBezTo>
                  <a:cubicBezTo>
                    <a:pt x="15350" y="6410"/>
                    <a:pt x="15356" y="6409"/>
                    <a:pt x="15363" y="6409"/>
                  </a:cubicBezTo>
                  <a:cubicBezTo>
                    <a:pt x="15373" y="6409"/>
                    <a:pt x="15386" y="6412"/>
                    <a:pt x="15396" y="6412"/>
                  </a:cubicBezTo>
                  <a:cubicBezTo>
                    <a:pt x="15406" y="6412"/>
                    <a:pt x="15414" y="6410"/>
                    <a:pt x="15418" y="6402"/>
                  </a:cubicBezTo>
                  <a:cubicBezTo>
                    <a:pt x="15418" y="6381"/>
                    <a:pt x="15407" y="6381"/>
                    <a:pt x="15387" y="6381"/>
                  </a:cubicBezTo>
                  <a:cubicBezTo>
                    <a:pt x="15418" y="6371"/>
                    <a:pt x="15428" y="6361"/>
                    <a:pt x="15418" y="6340"/>
                  </a:cubicBezTo>
                  <a:lnTo>
                    <a:pt x="15418" y="6340"/>
                  </a:lnTo>
                  <a:cubicBezTo>
                    <a:pt x="15392" y="6361"/>
                    <a:pt x="15374" y="6371"/>
                    <a:pt x="15363" y="6371"/>
                  </a:cubicBezTo>
                  <a:cubicBezTo>
                    <a:pt x="15353" y="6371"/>
                    <a:pt x="15351" y="6361"/>
                    <a:pt x="15356" y="6340"/>
                  </a:cubicBezTo>
                  <a:lnTo>
                    <a:pt x="15356" y="6340"/>
                  </a:lnTo>
                  <a:cubicBezTo>
                    <a:pt x="15345" y="6371"/>
                    <a:pt x="15335" y="6392"/>
                    <a:pt x="15304" y="6402"/>
                  </a:cubicBezTo>
                  <a:cubicBezTo>
                    <a:pt x="15324" y="6371"/>
                    <a:pt x="15356" y="6278"/>
                    <a:pt x="15356" y="6278"/>
                  </a:cubicBezTo>
                  <a:cubicBezTo>
                    <a:pt x="15354" y="6277"/>
                    <a:pt x="15352" y="6276"/>
                    <a:pt x="15350" y="6276"/>
                  </a:cubicBezTo>
                  <a:cubicBezTo>
                    <a:pt x="15333" y="6276"/>
                    <a:pt x="15317" y="6310"/>
                    <a:pt x="15307" y="6310"/>
                  </a:cubicBezTo>
                  <a:cubicBezTo>
                    <a:pt x="15306" y="6310"/>
                    <a:pt x="15305" y="6310"/>
                    <a:pt x="15304" y="6309"/>
                  </a:cubicBezTo>
                  <a:cubicBezTo>
                    <a:pt x="15304" y="6298"/>
                    <a:pt x="15294" y="6226"/>
                    <a:pt x="15283" y="6226"/>
                  </a:cubicBezTo>
                  <a:cubicBezTo>
                    <a:pt x="15283" y="6299"/>
                    <a:pt x="15290" y="6329"/>
                    <a:pt x="15282" y="6329"/>
                  </a:cubicBezTo>
                  <a:cubicBezTo>
                    <a:pt x="15275" y="6329"/>
                    <a:pt x="15262" y="6314"/>
                    <a:pt x="15232" y="6288"/>
                  </a:cubicBezTo>
                  <a:lnTo>
                    <a:pt x="15232" y="6288"/>
                  </a:lnTo>
                  <a:cubicBezTo>
                    <a:pt x="15221" y="6288"/>
                    <a:pt x="15273" y="6413"/>
                    <a:pt x="15273" y="6423"/>
                  </a:cubicBezTo>
                  <a:cubicBezTo>
                    <a:pt x="15242" y="6392"/>
                    <a:pt x="15252" y="6381"/>
                    <a:pt x="15232" y="6351"/>
                  </a:cubicBezTo>
                  <a:cubicBezTo>
                    <a:pt x="15223" y="6367"/>
                    <a:pt x="15218" y="6372"/>
                    <a:pt x="15213" y="6372"/>
                  </a:cubicBezTo>
                  <a:cubicBezTo>
                    <a:pt x="15204" y="6372"/>
                    <a:pt x="15194" y="6361"/>
                    <a:pt x="15169" y="6361"/>
                  </a:cubicBezTo>
                  <a:cubicBezTo>
                    <a:pt x="15169" y="6433"/>
                    <a:pt x="15232" y="6433"/>
                    <a:pt x="15232" y="6475"/>
                  </a:cubicBezTo>
                  <a:cubicBezTo>
                    <a:pt x="15211" y="6464"/>
                    <a:pt x="15200" y="6464"/>
                    <a:pt x="15190" y="6464"/>
                  </a:cubicBezTo>
                  <a:cubicBezTo>
                    <a:pt x="15179" y="6475"/>
                    <a:pt x="15211" y="6506"/>
                    <a:pt x="15211" y="6506"/>
                  </a:cubicBezTo>
                  <a:cubicBezTo>
                    <a:pt x="15198" y="6511"/>
                    <a:pt x="15188" y="6513"/>
                    <a:pt x="15179" y="6513"/>
                  </a:cubicBezTo>
                  <a:cubicBezTo>
                    <a:pt x="15151" y="6513"/>
                    <a:pt x="15136" y="6493"/>
                    <a:pt x="15097" y="6485"/>
                  </a:cubicBezTo>
                  <a:lnTo>
                    <a:pt x="15097" y="6485"/>
                  </a:lnTo>
                  <a:cubicBezTo>
                    <a:pt x="15107" y="6506"/>
                    <a:pt x="15107" y="6516"/>
                    <a:pt x="15128" y="6526"/>
                  </a:cubicBezTo>
                  <a:cubicBezTo>
                    <a:pt x="15117" y="6526"/>
                    <a:pt x="15107" y="6537"/>
                    <a:pt x="15097" y="6547"/>
                  </a:cubicBezTo>
                  <a:cubicBezTo>
                    <a:pt x="15097" y="6558"/>
                    <a:pt x="15149" y="6568"/>
                    <a:pt x="15149" y="6588"/>
                  </a:cubicBezTo>
                  <a:cubicBezTo>
                    <a:pt x="15138" y="6588"/>
                    <a:pt x="15117" y="6599"/>
                    <a:pt x="15107" y="6609"/>
                  </a:cubicBezTo>
                  <a:cubicBezTo>
                    <a:pt x="15107" y="6625"/>
                    <a:pt x="15131" y="6630"/>
                    <a:pt x="15155" y="6630"/>
                  </a:cubicBezTo>
                  <a:cubicBezTo>
                    <a:pt x="15180" y="6630"/>
                    <a:pt x="15206" y="6625"/>
                    <a:pt x="15211" y="6620"/>
                  </a:cubicBezTo>
                  <a:lnTo>
                    <a:pt x="15211" y="6620"/>
                  </a:lnTo>
                  <a:cubicBezTo>
                    <a:pt x="15221" y="6630"/>
                    <a:pt x="15211" y="6641"/>
                    <a:pt x="15190" y="6651"/>
                  </a:cubicBezTo>
                  <a:cubicBezTo>
                    <a:pt x="15196" y="6653"/>
                    <a:pt x="15206" y="6654"/>
                    <a:pt x="15218" y="6654"/>
                  </a:cubicBezTo>
                  <a:cubicBezTo>
                    <a:pt x="15229" y="6654"/>
                    <a:pt x="15241" y="6654"/>
                    <a:pt x="15252" y="6654"/>
                  </a:cubicBezTo>
                  <a:cubicBezTo>
                    <a:pt x="15275" y="6654"/>
                    <a:pt x="15293" y="6656"/>
                    <a:pt x="15283" y="6671"/>
                  </a:cubicBezTo>
                  <a:cubicBezTo>
                    <a:pt x="15281" y="6680"/>
                    <a:pt x="15270" y="6683"/>
                    <a:pt x="15254" y="6683"/>
                  </a:cubicBezTo>
                  <a:cubicBezTo>
                    <a:pt x="15216" y="6683"/>
                    <a:pt x="15152" y="6664"/>
                    <a:pt x="15134" y="6664"/>
                  </a:cubicBezTo>
                  <a:cubicBezTo>
                    <a:pt x="15125" y="6664"/>
                    <a:pt x="15127" y="6669"/>
                    <a:pt x="15149" y="6682"/>
                  </a:cubicBezTo>
                  <a:cubicBezTo>
                    <a:pt x="15089" y="6675"/>
                    <a:pt x="15063" y="6652"/>
                    <a:pt x="15031" y="6652"/>
                  </a:cubicBezTo>
                  <a:cubicBezTo>
                    <a:pt x="15013" y="6652"/>
                    <a:pt x="14992" y="6660"/>
                    <a:pt x="14962" y="6682"/>
                  </a:cubicBezTo>
                  <a:cubicBezTo>
                    <a:pt x="14993" y="6692"/>
                    <a:pt x="15024" y="6692"/>
                    <a:pt x="15055" y="6703"/>
                  </a:cubicBezTo>
                  <a:cubicBezTo>
                    <a:pt x="15030" y="6724"/>
                    <a:pt x="15027" y="6731"/>
                    <a:pt x="15035" y="6731"/>
                  </a:cubicBezTo>
                  <a:cubicBezTo>
                    <a:pt x="15047" y="6731"/>
                    <a:pt x="15089" y="6712"/>
                    <a:pt x="15103" y="6712"/>
                  </a:cubicBezTo>
                  <a:cubicBezTo>
                    <a:pt x="15105" y="6712"/>
                    <a:pt x="15106" y="6712"/>
                    <a:pt x="15107" y="6713"/>
                  </a:cubicBezTo>
                  <a:cubicBezTo>
                    <a:pt x="15065" y="6738"/>
                    <a:pt x="15064" y="6746"/>
                    <a:pt x="15079" y="6746"/>
                  </a:cubicBezTo>
                  <a:cubicBezTo>
                    <a:pt x="15102" y="6746"/>
                    <a:pt x="15157" y="6729"/>
                    <a:pt x="15169" y="6724"/>
                  </a:cubicBezTo>
                  <a:lnTo>
                    <a:pt x="15169" y="6724"/>
                  </a:lnTo>
                  <a:cubicBezTo>
                    <a:pt x="15169" y="6734"/>
                    <a:pt x="15128" y="6754"/>
                    <a:pt x="15128" y="6765"/>
                  </a:cubicBezTo>
                  <a:cubicBezTo>
                    <a:pt x="15139" y="6770"/>
                    <a:pt x="15151" y="6773"/>
                    <a:pt x="15164" y="6773"/>
                  </a:cubicBezTo>
                  <a:cubicBezTo>
                    <a:pt x="15201" y="6773"/>
                    <a:pt x="15245" y="6752"/>
                    <a:pt x="15283" y="6713"/>
                  </a:cubicBezTo>
                  <a:lnTo>
                    <a:pt x="15283" y="6713"/>
                  </a:lnTo>
                  <a:cubicBezTo>
                    <a:pt x="15316" y="6778"/>
                    <a:pt x="15279" y="6791"/>
                    <a:pt x="15231" y="6791"/>
                  </a:cubicBezTo>
                  <a:cubicBezTo>
                    <a:pt x="15200" y="6791"/>
                    <a:pt x="15164" y="6786"/>
                    <a:pt x="15139" y="6786"/>
                  </a:cubicBezTo>
                  <a:cubicBezTo>
                    <a:pt x="15116" y="6786"/>
                    <a:pt x="15102" y="6790"/>
                    <a:pt x="15107" y="6806"/>
                  </a:cubicBezTo>
                  <a:cubicBezTo>
                    <a:pt x="15102" y="6806"/>
                    <a:pt x="15073" y="6801"/>
                    <a:pt x="15046" y="6801"/>
                  </a:cubicBezTo>
                  <a:cubicBezTo>
                    <a:pt x="15019" y="6801"/>
                    <a:pt x="14993" y="6806"/>
                    <a:pt x="14993" y="6827"/>
                  </a:cubicBezTo>
                  <a:cubicBezTo>
                    <a:pt x="14983" y="6827"/>
                    <a:pt x="15087" y="6889"/>
                    <a:pt x="15087" y="6910"/>
                  </a:cubicBezTo>
                  <a:cubicBezTo>
                    <a:pt x="15071" y="6905"/>
                    <a:pt x="15058" y="6902"/>
                    <a:pt x="15045" y="6902"/>
                  </a:cubicBezTo>
                  <a:cubicBezTo>
                    <a:pt x="15032" y="6902"/>
                    <a:pt x="15019" y="6905"/>
                    <a:pt x="15004" y="6910"/>
                  </a:cubicBezTo>
                  <a:cubicBezTo>
                    <a:pt x="15034" y="6920"/>
                    <a:pt x="15034" y="6931"/>
                    <a:pt x="15024" y="6961"/>
                  </a:cubicBezTo>
                  <a:cubicBezTo>
                    <a:pt x="14999" y="6941"/>
                    <a:pt x="14991" y="6935"/>
                    <a:pt x="14984" y="6935"/>
                  </a:cubicBezTo>
                  <a:cubicBezTo>
                    <a:pt x="14976" y="6935"/>
                    <a:pt x="14969" y="6943"/>
                    <a:pt x="14939" y="6943"/>
                  </a:cubicBezTo>
                  <a:cubicBezTo>
                    <a:pt x="14931" y="6943"/>
                    <a:pt x="14922" y="6942"/>
                    <a:pt x="14910" y="6941"/>
                  </a:cubicBezTo>
                  <a:lnTo>
                    <a:pt x="14910" y="6941"/>
                  </a:lnTo>
                  <a:cubicBezTo>
                    <a:pt x="14900" y="6993"/>
                    <a:pt x="15024" y="6993"/>
                    <a:pt x="15024" y="7034"/>
                  </a:cubicBezTo>
                  <a:cubicBezTo>
                    <a:pt x="15033" y="7026"/>
                    <a:pt x="15040" y="7023"/>
                    <a:pt x="15048" y="7023"/>
                  </a:cubicBezTo>
                  <a:cubicBezTo>
                    <a:pt x="15078" y="7023"/>
                    <a:pt x="15103" y="7080"/>
                    <a:pt x="15128" y="7097"/>
                  </a:cubicBezTo>
                  <a:cubicBezTo>
                    <a:pt x="15107" y="7102"/>
                    <a:pt x="15079" y="7102"/>
                    <a:pt x="15049" y="7102"/>
                  </a:cubicBezTo>
                  <a:cubicBezTo>
                    <a:pt x="15019" y="7102"/>
                    <a:pt x="14988" y="7102"/>
                    <a:pt x="14962" y="7107"/>
                  </a:cubicBezTo>
                  <a:cubicBezTo>
                    <a:pt x="14755" y="6972"/>
                    <a:pt x="14558" y="6848"/>
                    <a:pt x="14309" y="6765"/>
                  </a:cubicBezTo>
                  <a:cubicBezTo>
                    <a:pt x="14113" y="6713"/>
                    <a:pt x="13905" y="6713"/>
                    <a:pt x="13708" y="6661"/>
                  </a:cubicBezTo>
                  <a:cubicBezTo>
                    <a:pt x="13367" y="6568"/>
                    <a:pt x="13169" y="6268"/>
                    <a:pt x="12849" y="6164"/>
                  </a:cubicBezTo>
                  <a:cubicBezTo>
                    <a:pt x="12869" y="6143"/>
                    <a:pt x="12890" y="6133"/>
                    <a:pt x="12911" y="6112"/>
                  </a:cubicBezTo>
                  <a:cubicBezTo>
                    <a:pt x="12886" y="6106"/>
                    <a:pt x="12869" y="6104"/>
                    <a:pt x="12855" y="6104"/>
                  </a:cubicBezTo>
                  <a:cubicBezTo>
                    <a:pt x="12839" y="6104"/>
                    <a:pt x="12827" y="6106"/>
                    <a:pt x="12813" y="6106"/>
                  </a:cubicBezTo>
                  <a:cubicBezTo>
                    <a:pt x="12797" y="6106"/>
                    <a:pt x="12777" y="6103"/>
                    <a:pt x="12745" y="6091"/>
                  </a:cubicBezTo>
                  <a:cubicBezTo>
                    <a:pt x="12786" y="6081"/>
                    <a:pt x="12589" y="6070"/>
                    <a:pt x="12548" y="6019"/>
                  </a:cubicBezTo>
                  <a:lnTo>
                    <a:pt x="12548" y="6019"/>
                  </a:lnTo>
                  <a:cubicBezTo>
                    <a:pt x="12566" y="6025"/>
                    <a:pt x="12605" y="6031"/>
                    <a:pt x="12636" y="6031"/>
                  </a:cubicBezTo>
                  <a:cubicBezTo>
                    <a:pt x="12659" y="6031"/>
                    <a:pt x="12678" y="6028"/>
                    <a:pt x="12683" y="6019"/>
                  </a:cubicBezTo>
                  <a:cubicBezTo>
                    <a:pt x="12683" y="6031"/>
                    <a:pt x="12690" y="6035"/>
                    <a:pt x="12701" y="6035"/>
                  </a:cubicBezTo>
                  <a:cubicBezTo>
                    <a:pt x="12728" y="6035"/>
                    <a:pt x="12776" y="6008"/>
                    <a:pt x="12776" y="6008"/>
                  </a:cubicBezTo>
                  <a:cubicBezTo>
                    <a:pt x="12766" y="5998"/>
                    <a:pt x="12766" y="5967"/>
                    <a:pt x="12766" y="5957"/>
                  </a:cubicBezTo>
                  <a:lnTo>
                    <a:pt x="12766" y="5957"/>
                  </a:lnTo>
                  <a:cubicBezTo>
                    <a:pt x="12771" y="5963"/>
                    <a:pt x="12782" y="5965"/>
                    <a:pt x="12794" y="5965"/>
                  </a:cubicBezTo>
                  <a:cubicBezTo>
                    <a:pt x="12825" y="5965"/>
                    <a:pt x="12866" y="5948"/>
                    <a:pt x="12858" y="5925"/>
                  </a:cubicBezTo>
                  <a:cubicBezTo>
                    <a:pt x="12795" y="5925"/>
                    <a:pt x="12809" y="5910"/>
                    <a:pt x="12806" y="5910"/>
                  </a:cubicBezTo>
                  <a:cubicBezTo>
                    <a:pt x="12804" y="5910"/>
                    <a:pt x="12795" y="5916"/>
                    <a:pt x="12755" y="5936"/>
                  </a:cubicBezTo>
                  <a:cubicBezTo>
                    <a:pt x="12755" y="5925"/>
                    <a:pt x="12745" y="5915"/>
                    <a:pt x="12766" y="5895"/>
                  </a:cubicBezTo>
                  <a:cubicBezTo>
                    <a:pt x="12715" y="5895"/>
                    <a:pt x="12687" y="5926"/>
                    <a:pt x="12652" y="5926"/>
                  </a:cubicBezTo>
                  <a:cubicBezTo>
                    <a:pt x="12630" y="5926"/>
                    <a:pt x="12604" y="5914"/>
                    <a:pt x="12568" y="5874"/>
                  </a:cubicBezTo>
                  <a:cubicBezTo>
                    <a:pt x="12570" y="5871"/>
                    <a:pt x="12572" y="5870"/>
                    <a:pt x="12576" y="5870"/>
                  </a:cubicBezTo>
                  <a:cubicBezTo>
                    <a:pt x="12588" y="5870"/>
                    <a:pt x="12609" y="5889"/>
                    <a:pt x="12618" y="5889"/>
                  </a:cubicBezTo>
                  <a:cubicBezTo>
                    <a:pt x="12622" y="5889"/>
                    <a:pt x="12623" y="5885"/>
                    <a:pt x="12621" y="5874"/>
                  </a:cubicBezTo>
                  <a:cubicBezTo>
                    <a:pt x="12630" y="5874"/>
                    <a:pt x="12713" y="5884"/>
                    <a:pt x="12734" y="5884"/>
                  </a:cubicBezTo>
                  <a:cubicBezTo>
                    <a:pt x="12706" y="5855"/>
                    <a:pt x="12698" y="5846"/>
                    <a:pt x="12702" y="5846"/>
                  </a:cubicBezTo>
                  <a:cubicBezTo>
                    <a:pt x="12708" y="5846"/>
                    <a:pt x="12741" y="5867"/>
                    <a:pt x="12766" y="5874"/>
                  </a:cubicBezTo>
                  <a:cubicBezTo>
                    <a:pt x="12776" y="5853"/>
                    <a:pt x="12796" y="5842"/>
                    <a:pt x="12776" y="5822"/>
                  </a:cubicBezTo>
                  <a:cubicBezTo>
                    <a:pt x="12807" y="5822"/>
                    <a:pt x="12807" y="5822"/>
                    <a:pt x="12828" y="5812"/>
                  </a:cubicBezTo>
                  <a:cubicBezTo>
                    <a:pt x="12796" y="5791"/>
                    <a:pt x="12672" y="5791"/>
                    <a:pt x="12693" y="5770"/>
                  </a:cubicBezTo>
                  <a:lnTo>
                    <a:pt x="12693" y="5770"/>
                  </a:lnTo>
                  <a:cubicBezTo>
                    <a:pt x="12678" y="5774"/>
                    <a:pt x="12669" y="5776"/>
                    <a:pt x="12665" y="5776"/>
                  </a:cubicBezTo>
                  <a:cubicBezTo>
                    <a:pt x="12658" y="5776"/>
                    <a:pt x="12662" y="5769"/>
                    <a:pt x="12662" y="5750"/>
                  </a:cubicBezTo>
                  <a:lnTo>
                    <a:pt x="12662" y="5750"/>
                  </a:lnTo>
                  <a:cubicBezTo>
                    <a:pt x="12641" y="5777"/>
                    <a:pt x="12621" y="5786"/>
                    <a:pt x="12597" y="5786"/>
                  </a:cubicBezTo>
                  <a:cubicBezTo>
                    <a:pt x="12585" y="5786"/>
                    <a:pt x="12572" y="5784"/>
                    <a:pt x="12558" y="5780"/>
                  </a:cubicBezTo>
                  <a:cubicBezTo>
                    <a:pt x="12579" y="5760"/>
                    <a:pt x="12548" y="5750"/>
                    <a:pt x="12517" y="5729"/>
                  </a:cubicBezTo>
                  <a:cubicBezTo>
                    <a:pt x="12527" y="5729"/>
                    <a:pt x="12527" y="5729"/>
                    <a:pt x="12538" y="5708"/>
                  </a:cubicBezTo>
                  <a:cubicBezTo>
                    <a:pt x="12548" y="5718"/>
                    <a:pt x="12568" y="5729"/>
                    <a:pt x="12589" y="5739"/>
                  </a:cubicBezTo>
                  <a:cubicBezTo>
                    <a:pt x="12579" y="5718"/>
                    <a:pt x="12672" y="5739"/>
                    <a:pt x="12734" y="5708"/>
                  </a:cubicBezTo>
                  <a:cubicBezTo>
                    <a:pt x="12697" y="5670"/>
                    <a:pt x="12670" y="5644"/>
                    <a:pt x="12631" y="5644"/>
                  </a:cubicBezTo>
                  <a:cubicBezTo>
                    <a:pt x="12616" y="5644"/>
                    <a:pt x="12599" y="5648"/>
                    <a:pt x="12579" y="5656"/>
                  </a:cubicBezTo>
                  <a:cubicBezTo>
                    <a:pt x="12568" y="5614"/>
                    <a:pt x="12703" y="5605"/>
                    <a:pt x="12579" y="5584"/>
                  </a:cubicBezTo>
                  <a:cubicBezTo>
                    <a:pt x="12589" y="5563"/>
                    <a:pt x="12630" y="5552"/>
                    <a:pt x="12662" y="5542"/>
                  </a:cubicBezTo>
                  <a:cubicBezTo>
                    <a:pt x="12651" y="5522"/>
                    <a:pt x="12641" y="5522"/>
                    <a:pt x="12621" y="5511"/>
                  </a:cubicBezTo>
                  <a:cubicBezTo>
                    <a:pt x="12672" y="5449"/>
                    <a:pt x="12641" y="5490"/>
                    <a:pt x="12641" y="5418"/>
                  </a:cubicBezTo>
                  <a:lnTo>
                    <a:pt x="12641" y="5418"/>
                  </a:lnTo>
                  <a:cubicBezTo>
                    <a:pt x="12568" y="5439"/>
                    <a:pt x="12568" y="5511"/>
                    <a:pt x="12475" y="5542"/>
                  </a:cubicBezTo>
                  <a:cubicBezTo>
                    <a:pt x="12475" y="5512"/>
                    <a:pt x="12447" y="5427"/>
                    <a:pt x="12489" y="5427"/>
                  </a:cubicBezTo>
                  <a:cubicBezTo>
                    <a:pt x="12491" y="5427"/>
                    <a:pt x="12494" y="5427"/>
                    <a:pt x="12496" y="5428"/>
                  </a:cubicBezTo>
                  <a:cubicBezTo>
                    <a:pt x="12496" y="5442"/>
                    <a:pt x="12500" y="5446"/>
                    <a:pt x="12506" y="5446"/>
                  </a:cubicBezTo>
                  <a:cubicBezTo>
                    <a:pt x="12518" y="5446"/>
                    <a:pt x="12541" y="5428"/>
                    <a:pt x="12568" y="5428"/>
                  </a:cubicBezTo>
                  <a:cubicBezTo>
                    <a:pt x="12548" y="5418"/>
                    <a:pt x="12527" y="5397"/>
                    <a:pt x="12506" y="5387"/>
                  </a:cubicBezTo>
                  <a:cubicBezTo>
                    <a:pt x="12511" y="5384"/>
                    <a:pt x="12516" y="5384"/>
                    <a:pt x="12522" y="5384"/>
                  </a:cubicBezTo>
                  <a:cubicBezTo>
                    <a:pt x="12534" y="5384"/>
                    <a:pt x="12547" y="5386"/>
                    <a:pt x="12560" y="5386"/>
                  </a:cubicBezTo>
                  <a:cubicBezTo>
                    <a:pt x="12571" y="5386"/>
                    <a:pt x="12581" y="5384"/>
                    <a:pt x="12589" y="5377"/>
                  </a:cubicBezTo>
                  <a:cubicBezTo>
                    <a:pt x="12579" y="5366"/>
                    <a:pt x="12568" y="5356"/>
                    <a:pt x="12548" y="5356"/>
                  </a:cubicBezTo>
                  <a:cubicBezTo>
                    <a:pt x="12579" y="5345"/>
                    <a:pt x="12589" y="5335"/>
                    <a:pt x="12579" y="5314"/>
                  </a:cubicBezTo>
                  <a:lnTo>
                    <a:pt x="12579" y="5314"/>
                  </a:lnTo>
                  <a:cubicBezTo>
                    <a:pt x="12553" y="5335"/>
                    <a:pt x="12535" y="5346"/>
                    <a:pt x="12524" y="5346"/>
                  </a:cubicBezTo>
                  <a:cubicBezTo>
                    <a:pt x="12514" y="5346"/>
                    <a:pt x="12512" y="5335"/>
                    <a:pt x="12517" y="5314"/>
                  </a:cubicBezTo>
                  <a:lnTo>
                    <a:pt x="12517" y="5314"/>
                  </a:lnTo>
                  <a:cubicBezTo>
                    <a:pt x="12506" y="5345"/>
                    <a:pt x="12496" y="5366"/>
                    <a:pt x="12475" y="5387"/>
                  </a:cubicBezTo>
                  <a:cubicBezTo>
                    <a:pt x="12485" y="5358"/>
                    <a:pt x="12513" y="5264"/>
                    <a:pt x="12517" y="5262"/>
                  </a:cubicBezTo>
                  <a:lnTo>
                    <a:pt x="12517" y="5262"/>
                  </a:ln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cubicBezTo>
                    <a:pt x="12517" y="5262"/>
                    <a:pt x="12517" y="5262"/>
                    <a:pt x="12517" y="5262"/>
                  </a:cubicBezTo>
                  <a:lnTo>
                    <a:pt x="12517" y="5262"/>
                  </a:lnTo>
                  <a:cubicBezTo>
                    <a:pt x="12515" y="5259"/>
                    <a:pt x="12513" y="5257"/>
                    <a:pt x="12511" y="5257"/>
                  </a:cubicBezTo>
                  <a:cubicBezTo>
                    <a:pt x="12500" y="5257"/>
                    <a:pt x="12484" y="5294"/>
                    <a:pt x="12475" y="5294"/>
                  </a:cubicBezTo>
                  <a:cubicBezTo>
                    <a:pt x="12465" y="5273"/>
                    <a:pt x="12455" y="5200"/>
                    <a:pt x="12444" y="5200"/>
                  </a:cubicBezTo>
                  <a:cubicBezTo>
                    <a:pt x="12444" y="5274"/>
                    <a:pt x="12451" y="5308"/>
                    <a:pt x="12442" y="5308"/>
                  </a:cubicBezTo>
                  <a:cubicBezTo>
                    <a:pt x="12436" y="5308"/>
                    <a:pt x="12422" y="5292"/>
                    <a:pt x="12393" y="5262"/>
                  </a:cubicBezTo>
                  <a:lnTo>
                    <a:pt x="12393" y="5262"/>
                  </a:lnTo>
                  <a:cubicBezTo>
                    <a:pt x="12393" y="5273"/>
                    <a:pt x="12434" y="5387"/>
                    <a:pt x="12434" y="5407"/>
                  </a:cubicBezTo>
                  <a:cubicBezTo>
                    <a:pt x="12413" y="5366"/>
                    <a:pt x="12423" y="5356"/>
                    <a:pt x="12393" y="5324"/>
                  </a:cubicBezTo>
                  <a:cubicBezTo>
                    <a:pt x="12384" y="5341"/>
                    <a:pt x="12379" y="5346"/>
                    <a:pt x="12374" y="5346"/>
                  </a:cubicBezTo>
                  <a:cubicBezTo>
                    <a:pt x="12367" y="5346"/>
                    <a:pt x="12359" y="5335"/>
                    <a:pt x="12340" y="5335"/>
                  </a:cubicBezTo>
                  <a:cubicBezTo>
                    <a:pt x="12340" y="5407"/>
                    <a:pt x="12393" y="5418"/>
                    <a:pt x="12393" y="5459"/>
                  </a:cubicBezTo>
                  <a:cubicBezTo>
                    <a:pt x="12382" y="5449"/>
                    <a:pt x="12361" y="5439"/>
                    <a:pt x="12351" y="5439"/>
                  </a:cubicBezTo>
                  <a:cubicBezTo>
                    <a:pt x="12340" y="5459"/>
                    <a:pt x="12372" y="5480"/>
                    <a:pt x="12382" y="5490"/>
                  </a:cubicBezTo>
                  <a:cubicBezTo>
                    <a:pt x="12374" y="5492"/>
                    <a:pt x="12368" y="5492"/>
                    <a:pt x="12362" y="5492"/>
                  </a:cubicBezTo>
                  <a:cubicBezTo>
                    <a:pt x="12324" y="5492"/>
                    <a:pt x="12304" y="5468"/>
                    <a:pt x="12268" y="5459"/>
                  </a:cubicBezTo>
                  <a:lnTo>
                    <a:pt x="12268" y="5459"/>
                  </a:lnTo>
                  <a:cubicBezTo>
                    <a:pt x="12268" y="5490"/>
                    <a:pt x="12278" y="5490"/>
                    <a:pt x="12289" y="5501"/>
                  </a:cubicBezTo>
                  <a:cubicBezTo>
                    <a:pt x="12278" y="5501"/>
                    <a:pt x="12268" y="5511"/>
                    <a:pt x="12268" y="5522"/>
                  </a:cubicBezTo>
                  <a:cubicBezTo>
                    <a:pt x="12268" y="5532"/>
                    <a:pt x="12310" y="5542"/>
                    <a:pt x="12320" y="5573"/>
                  </a:cubicBezTo>
                  <a:cubicBezTo>
                    <a:pt x="12314" y="5570"/>
                    <a:pt x="12308" y="5569"/>
                    <a:pt x="12302" y="5569"/>
                  </a:cubicBezTo>
                  <a:cubicBezTo>
                    <a:pt x="12288" y="5569"/>
                    <a:pt x="12275" y="5576"/>
                    <a:pt x="12268" y="5584"/>
                  </a:cubicBezTo>
                  <a:cubicBezTo>
                    <a:pt x="12273" y="5599"/>
                    <a:pt x="12296" y="5604"/>
                    <a:pt x="12320" y="5604"/>
                  </a:cubicBezTo>
                  <a:cubicBezTo>
                    <a:pt x="12343" y="5604"/>
                    <a:pt x="12366" y="5599"/>
                    <a:pt x="12372" y="5594"/>
                  </a:cubicBezTo>
                  <a:lnTo>
                    <a:pt x="12372" y="5594"/>
                  </a:lnTo>
                  <a:cubicBezTo>
                    <a:pt x="12382" y="5605"/>
                    <a:pt x="12372" y="5614"/>
                    <a:pt x="12351" y="5625"/>
                  </a:cubicBezTo>
                  <a:cubicBezTo>
                    <a:pt x="12358" y="5632"/>
                    <a:pt x="12372" y="5633"/>
                    <a:pt x="12388" y="5633"/>
                  </a:cubicBezTo>
                  <a:cubicBezTo>
                    <a:pt x="12397" y="5633"/>
                    <a:pt x="12406" y="5633"/>
                    <a:pt x="12414" y="5633"/>
                  </a:cubicBezTo>
                  <a:cubicBezTo>
                    <a:pt x="12437" y="5633"/>
                    <a:pt x="12454" y="5636"/>
                    <a:pt x="12444" y="5656"/>
                  </a:cubicBezTo>
                  <a:cubicBezTo>
                    <a:pt x="12442" y="5661"/>
                    <a:pt x="12435" y="5663"/>
                    <a:pt x="12424" y="5663"/>
                  </a:cubicBezTo>
                  <a:cubicBezTo>
                    <a:pt x="12390" y="5663"/>
                    <a:pt x="12323" y="5643"/>
                    <a:pt x="12299" y="5643"/>
                  </a:cubicBezTo>
                  <a:cubicBezTo>
                    <a:pt x="12286" y="5643"/>
                    <a:pt x="12286" y="5649"/>
                    <a:pt x="12310" y="5667"/>
                  </a:cubicBezTo>
                  <a:cubicBezTo>
                    <a:pt x="12249" y="5653"/>
                    <a:pt x="12227" y="5626"/>
                    <a:pt x="12197" y="5626"/>
                  </a:cubicBezTo>
                  <a:cubicBezTo>
                    <a:pt x="12181" y="5626"/>
                    <a:pt x="12162" y="5634"/>
                    <a:pt x="12133" y="5656"/>
                  </a:cubicBezTo>
                  <a:cubicBezTo>
                    <a:pt x="12165" y="5667"/>
                    <a:pt x="12185" y="5677"/>
                    <a:pt x="12216" y="5677"/>
                  </a:cubicBezTo>
                  <a:cubicBezTo>
                    <a:pt x="12195" y="5698"/>
                    <a:pt x="12193" y="5705"/>
                    <a:pt x="12200" y="5705"/>
                  </a:cubicBezTo>
                  <a:cubicBezTo>
                    <a:pt x="12212" y="5705"/>
                    <a:pt x="12250" y="5686"/>
                    <a:pt x="12264" y="5686"/>
                  </a:cubicBezTo>
                  <a:cubicBezTo>
                    <a:pt x="12266" y="5686"/>
                    <a:pt x="12267" y="5687"/>
                    <a:pt x="12268" y="5687"/>
                  </a:cubicBezTo>
                  <a:cubicBezTo>
                    <a:pt x="12228" y="5714"/>
                    <a:pt x="12230" y="5722"/>
                    <a:pt x="12247" y="5722"/>
                  </a:cubicBezTo>
                  <a:cubicBezTo>
                    <a:pt x="12269" y="5722"/>
                    <a:pt x="12319" y="5708"/>
                    <a:pt x="12330" y="5708"/>
                  </a:cubicBezTo>
                  <a:lnTo>
                    <a:pt x="12289" y="5750"/>
                  </a:lnTo>
                  <a:cubicBezTo>
                    <a:pt x="12298" y="5752"/>
                    <a:pt x="12308" y="5753"/>
                    <a:pt x="12319" y="5753"/>
                  </a:cubicBezTo>
                  <a:cubicBezTo>
                    <a:pt x="12360" y="5753"/>
                    <a:pt x="12411" y="5736"/>
                    <a:pt x="12444" y="5687"/>
                  </a:cubicBezTo>
                  <a:lnTo>
                    <a:pt x="12444" y="5687"/>
                  </a:lnTo>
                  <a:cubicBezTo>
                    <a:pt x="12477" y="5753"/>
                    <a:pt x="12441" y="5765"/>
                    <a:pt x="12393" y="5765"/>
                  </a:cubicBezTo>
                  <a:cubicBezTo>
                    <a:pt x="12363" y="5765"/>
                    <a:pt x="12327" y="5760"/>
                    <a:pt x="12304" y="5760"/>
                  </a:cubicBezTo>
                  <a:cubicBezTo>
                    <a:pt x="12282" y="5760"/>
                    <a:pt x="12270" y="5764"/>
                    <a:pt x="12278" y="5780"/>
                  </a:cubicBezTo>
                  <a:cubicBezTo>
                    <a:pt x="12268" y="5780"/>
                    <a:pt x="12239" y="5775"/>
                    <a:pt x="12212" y="5775"/>
                  </a:cubicBezTo>
                  <a:cubicBezTo>
                    <a:pt x="12185" y="5775"/>
                    <a:pt x="12159" y="5780"/>
                    <a:pt x="12154" y="5801"/>
                  </a:cubicBezTo>
                  <a:cubicBezTo>
                    <a:pt x="12154" y="5801"/>
                    <a:pt x="12248" y="5863"/>
                    <a:pt x="12248" y="5884"/>
                  </a:cubicBezTo>
                  <a:cubicBezTo>
                    <a:pt x="12237" y="5879"/>
                    <a:pt x="12224" y="5876"/>
                    <a:pt x="12211" y="5876"/>
                  </a:cubicBezTo>
                  <a:cubicBezTo>
                    <a:pt x="12198" y="5876"/>
                    <a:pt x="12185" y="5879"/>
                    <a:pt x="12175" y="5884"/>
                  </a:cubicBezTo>
                  <a:cubicBezTo>
                    <a:pt x="12195" y="5895"/>
                    <a:pt x="12195" y="5915"/>
                    <a:pt x="12185" y="5936"/>
                  </a:cubicBezTo>
                  <a:cubicBezTo>
                    <a:pt x="12164" y="5918"/>
                    <a:pt x="12155" y="5912"/>
                    <a:pt x="12148" y="5912"/>
                  </a:cubicBezTo>
                  <a:cubicBezTo>
                    <a:pt x="12138" y="5912"/>
                    <a:pt x="12133" y="5927"/>
                    <a:pt x="12095" y="5927"/>
                  </a:cubicBezTo>
                  <a:cubicBezTo>
                    <a:pt x="12088" y="5927"/>
                    <a:pt x="12080" y="5926"/>
                    <a:pt x="12071" y="5925"/>
                  </a:cubicBezTo>
                  <a:lnTo>
                    <a:pt x="12071" y="5925"/>
                  </a:lnTo>
                  <a:cubicBezTo>
                    <a:pt x="12071" y="5967"/>
                    <a:pt x="12195" y="5967"/>
                    <a:pt x="12185" y="6008"/>
                  </a:cubicBezTo>
                  <a:cubicBezTo>
                    <a:pt x="12192" y="6003"/>
                    <a:pt x="12199" y="6001"/>
                    <a:pt x="12206" y="6001"/>
                  </a:cubicBezTo>
                  <a:cubicBezTo>
                    <a:pt x="12238" y="6001"/>
                    <a:pt x="12265" y="6053"/>
                    <a:pt x="12299" y="6070"/>
                  </a:cubicBezTo>
                  <a:cubicBezTo>
                    <a:pt x="12273" y="6081"/>
                    <a:pt x="12240" y="6081"/>
                    <a:pt x="12206" y="6081"/>
                  </a:cubicBezTo>
                  <a:cubicBezTo>
                    <a:pt x="12172" y="6081"/>
                    <a:pt x="12139" y="6081"/>
                    <a:pt x="12112" y="6091"/>
                  </a:cubicBezTo>
                  <a:cubicBezTo>
                    <a:pt x="11916" y="6008"/>
                    <a:pt x="11864" y="5853"/>
                    <a:pt x="11709" y="5739"/>
                  </a:cubicBezTo>
                  <a:cubicBezTo>
                    <a:pt x="11315" y="5480"/>
                    <a:pt x="10776" y="5584"/>
                    <a:pt x="10341" y="5335"/>
                  </a:cubicBezTo>
                  <a:cubicBezTo>
                    <a:pt x="10155" y="5221"/>
                    <a:pt x="10155" y="5179"/>
                    <a:pt x="9937" y="5159"/>
                  </a:cubicBezTo>
                  <a:cubicBezTo>
                    <a:pt x="9646" y="5117"/>
                    <a:pt x="9471" y="5179"/>
                    <a:pt x="9191" y="5034"/>
                  </a:cubicBezTo>
                  <a:cubicBezTo>
                    <a:pt x="8787" y="4817"/>
                    <a:pt x="8610" y="4350"/>
                    <a:pt x="8279" y="4050"/>
                  </a:cubicBezTo>
                  <a:cubicBezTo>
                    <a:pt x="7968" y="3760"/>
                    <a:pt x="7585" y="3615"/>
                    <a:pt x="7253" y="3356"/>
                  </a:cubicBezTo>
                  <a:cubicBezTo>
                    <a:pt x="6973" y="3118"/>
                    <a:pt x="6715" y="2745"/>
                    <a:pt x="6372" y="2589"/>
                  </a:cubicBezTo>
                  <a:cubicBezTo>
                    <a:pt x="6061" y="2434"/>
                    <a:pt x="5833" y="2423"/>
                    <a:pt x="5596" y="2123"/>
                  </a:cubicBezTo>
                  <a:cubicBezTo>
                    <a:pt x="5388" y="1864"/>
                    <a:pt x="5129" y="1656"/>
                    <a:pt x="4912" y="1408"/>
                  </a:cubicBezTo>
                  <a:cubicBezTo>
                    <a:pt x="4466" y="900"/>
                    <a:pt x="4569" y="309"/>
                    <a:pt x="3885" y="51"/>
                  </a:cubicBezTo>
                  <a:cubicBezTo>
                    <a:pt x="3834" y="40"/>
                    <a:pt x="3772" y="19"/>
                    <a:pt x="3730" y="9"/>
                  </a:cubicBezTo>
                  <a:cubicBezTo>
                    <a:pt x="3693" y="4"/>
                    <a:pt x="3657" y="1"/>
                    <a:pt x="36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flipH="1">
              <a:off x="5281642" y="3636485"/>
              <a:ext cx="4471951" cy="2580673"/>
            </a:xfrm>
            <a:custGeom>
              <a:avLst/>
              <a:gdLst/>
              <a:ahLst/>
              <a:cxnLst/>
              <a:rect l="l" t="t" r="r" b="b"/>
              <a:pathLst>
                <a:path w="50265" h="32922" extrusionOk="0">
                  <a:moveTo>
                    <a:pt x="3420" y="1"/>
                  </a:moveTo>
                  <a:lnTo>
                    <a:pt x="3420" y="1"/>
                  </a:lnTo>
                  <a:cubicBezTo>
                    <a:pt x="3443" y="129"/>
                    <a:pt x="3462" y="164"/>
                    <a:pt x="3455" y="164"/>
                  </a:cubicBezTo>
                  <a:cubicBezTo>
                    <a:pt x="3446" y="164"/>
                    <a:pt x="3399" y="114"/>
                    <a:pt x="3271" y="114"/>
                  </a:cubicBezTo>
                  <a:cubicBezTo>
                    <a:pt x="3211" y="114"/>
                    <a:pt x="3135" y="125"/>
                    <a:pt x="3037" y="156"/>
                  </a:cubicBezTo>
                  <a:cubicBezTo>
                    <a:pt x="2436" y="342"/>
                    <a:pt x="2032" y="1151"/>
                    <a:pt x="1752" y="1669"/>
                  </a:cubicBezTo>
                  <a:cubicBezTo>
                    <a:pt x="1358" y="2405"/>
                    <a:pt x="820" y="2995"/>
                    <a:pt x="550" y="3824"/>
                  </a:cubicBezTo>
                  <a:cubicBezTo>
                    <a:pt x="156" y="5057"/>
                    <a:pt x="219" y="6321"/>
                    <a:pt x="322" y="7595"/>
                  </a:cubicBezTo>
                  <a:cubicBezTo>
                    <a:pt x="467" y="9295"/>
                    <a:pt x="239" y="10942"/>
                    <a:pt x="94" y="12631"/>
                  </a:cubicBezTo>
                  <a:cubicBezTo>
                    <a:pt x="1" y="13833"/>
                    <a:pt x="177" y="15025"/>
                    <a:pt x="208" y="16227"/>
                  </a:cubicBezTo>
                  <a:cubicBezTo>
                    <a:pt x="249" y="17677"/>
                    <a:pt x="260" y="19159"/>
                    <a:pt x="519" y="20589"/>
                  </a:cubicBezTo>
                  <a:cubicBezTo>
                    <a:pt x="809" y="22174"/>
                    <a:pt x="1172" y="23977"/>
                    <a:pt x="2125" y="25313"/>
                  </a:cubicBezTo>
                  <a:cubicBezTo>
                    <a:pt x="3088" y="26650"/>
                    <a:pt x="4716" y="27314"/>
                    <a:pt x="6208" y="27883"/>
                  </a:cubicBezTo>
                  <a:cubicBezTo>
                    <a:pt x="8715" y="28836"/>
                    <a:pt x="11357" y="29458"/>
                    <a:pt x="13906" y="30287"/>
                  </a:cubicBezTo>
                  <a:cubicBezTo>
                    <a:pt x="16019" y="30982"/>
                    <a:pt x="18112" y="31717"/>
                    <a:pt x="20278" y="32214"/>
                  </a:cubicBezTo>
                  <a:cubicBezTo>
                    <a:pt x="22428" y="32716"/>
                    <a:pt x="24591" y="32921"/>
                    <a:pt x="26771" y="32921"/>
                  </a:cubicBezTo>
                  <a:cubicBezTo>
                    <a:pt x="27880" y="32921"/>
                    <a:pt x="28993" y="32868"/>
                    <a:pt x="30111" y="32774"/>
                  </a:cubicBezTo>
                  <a:cubicBezTo>
                    <a:pt x="32515" y="32566"/>
                    <a:pt x="34981" y="32266"/>
                    <a:pt x="37333" y="31758"/>
                  </a:cubicBezTo>
                  <a:cubicBezTo>
                    <a:pt x="38805" y="31437"/>
                    <a:pt x="40235" y="31074"/>
                    <a:pt x="41644" y="30536"/>
                  </a:cubicBezTo>
                  <a:cubicBezTo>
                    <a:pt x="43405" y="29863"/>
                    <a:pt x="45052" y="28930"/>
                    <a:pt x="46742" y="28111"/>
                  </a:cubicBezTo>
                  <a:cubicBezTo>
                    <a:pt x="47705" y="27634"/>
                    <a:pt x="49031" y="27210"/>
                    <a:pt x="49860" y="26495"/>
                  </a:cubicBezTo>
                  <a:cubicBezTo>
                    <a:pt x="50191" y="26215"/>
                    <a:pt x="50264" y="26080"/>
                    <a:pt x="50005" y="25739"/>
                  </a:cubicBezTo>
                  <a:cubicBezTo>
                    <a:pt x="49694" y="25303"/>
                    <a:pt x="49238" y="25076"/>
                    <a:pt x="48782" y="24816"/>
                  </a:cubicBezTo>
                  <a:cubicBezTo>
                    <a:pt x="48326" y="24567"/>
                    <a:pt x="47891" y="24236"/>
                    <a:pt x="47415" y="23998"/>
                  </a:cubicBezTo>
                  <a:cubicBezTo>
                    <a:pt x="46887" y="23738"/>
                    <a:pt x="46410" y="23729"/>
                    <a:pt x="45840" y="23708"/>
                  </a:cubicBezTo>
                  <a:cubicBezTo>
                    <a:pt x="45632" y="23708"/>
                    <a:pt x="45477" y="23687"/>
                    <a:pt x="45291" y="23583"/>
                  </a:cubicBezTo>
                  <a:cubicBezTo>
                    <a:pt x="45022" y="23438"/>
                    <a:pt x="44856" y="23138"/>
                    <a:pt x="44566" y="22992"/>
                  </a:cubicBezTo>
                  <a:cubicBezTo>
                    <a:pt x="44381" y="22898"/>
                    <a:pt x="44217" y="22861"/>
                    <a:pt x="44043" y="22861"/>
                  </a:cubicBezTo>
                  <a:cubicBezTo>
                    <a:pt x="43933" y="22861"/>
                    <a:pt x="43820" y="22876"/>
                    <a:pt x="43695" y="22900"/>
                  </a:cubicBezTo>
                  <a:cubicBezTo>
                    <a:pt x="43367" y="22957"/>
                    <a:pt x="43061" y="22990"/>
                    <a:pt x="42757" y="22990"/>
                  </a:cubicBezTo>
                  <a:cubicBezTo>
                    <a:pt x="42400" y="22990"/>
                    <a:pt x="42046" y="22944"/>
                    <a:pt x="41664" y="22837"/>
                  </a:cubicBezTo>
                  <a:cubicBezTo>
                    <a:pt x="41084" y="22683"/>
                    <a:pt x="40685" y="22393"/>
                    <a:pt x="40108" y="22393"/>
                  </a:cubicBezTo>
                  <a:cubicBezTo>
                    <a:pt x="40026" y="22393"/>
                    <a:pt x="39941" y="22399"/>
                    <a:pt x="39851" y="22412"/>
                  </a:cubicBezTo>
                  <a:cubicBezTo>
                    <a:pt x="39765" y="22425"/>
                    <a:pt x="39689" y="22431"/>
                    <a:pt x="39621" y="22431"/>
                  </a:cubicBezTo>
                  <a:cubicBezTo>
                    <a:pt x="39064" y="22431"/>
                    <a:pt x="39000" y="22040"/>
                    <a:pt x="38566" y="21625"/>
                  </a:cubicBezTo>
                  <a:cubicBezTo>
                    <a:pt x="38460" y="21523"/>
                    <a:pt x="38357" y="21486"/>
                    <a:pt x="38255" y="21486"/>
                  </a:cubicBezTo>
                  <a:cubicBezTo>
                    <a:pt x="37972" y="21486"/>
                    <a:pt x="37698" y="21773"/>
                    <a:pt x="37381" y="21773"/>
                  </a:cubicBezTo>
                  <a:cubicBezTo>
                    <a:pt x="37321" y="21773"/>
                    <a:pt x="37261" y="21763"/>
                    <a:pt x="37198" y="21739"/>
                  </a:cubicBezTo>
                  <a:cubicBezTo>
                    <a:pt x="36919" y="21636"/>
                    <a:pt x="36960" y="21376"/>
                    <a:pt x="36763" y="21210"/>
                  </a:cubicBezTo>
                  <a:cubicBezTo>
                    <a:pt x="36546" y="21035"/>
                    <a:pt x="36431" y="21076"/>
                    <a:pt x="36162" y="21024"/>
                  </a:cubicBezTo>
                  <a:cubicBezTo>
                    <a:pt x="35593" y="20920"/>
                    <a:pt x="35261" y="20671"/>
                    <a:pt x="34794" y="20319"/>
                  </a:cubicBezTo>
                  <a:cubicBezTo>
                    <a:pt x="34152" y="19812"/>
                    <a:pt x="33344" y="19656"/>
                    <a:pt x="32701" y="19149"/>
                  </a:cubicBezTo>
                  <a:cubicBezTo>
                    <a:pt x="32401" y="18910"/>
                    <a:pt x="32349" y="18734"/>
                    <a:pt x="32183" y="18423"/>
                  </a:cubicBezTo>
                  <a:cubicBezTo>
                    <a:pt x="32038" y="18185"/>
                    <a:pt x="32070" y="18268"/>
                    <a:pt x="31872" y="18102"/>
                  </a:cubicBezTo>
                  <a:cubicBezTo>
                    <a:pt x="31655" y="17926"/>
                    <a:pt x="31686" y="17781"/>
                    <a:pt x="31593" y="17553"/>
                  </a:cubicBezTo>
                  <a:cubicBezTo>
                    <a:pt x="31520" y="17397"/>
                    <a:pt x="31489" y="17408"/>
                    <a:pt x="31386" y="17294"/>
                  </a:cubicBezTo>
                  <a:cubicBezTo>
                    <a:pt x="31271" y="17159"/>
                    <a:pt x="31168" y="17169"/>
                    <a:pt x="31064" y="16994"/>
                  </a:cubicBezTo>
                  <a:cubicBezTo>
                    <a:pt x="30919" y="16755"/>
                    <a:pt x="30919" y="16423"/>
                    <a:pt x="30764" y="16165"/>
                  </a:cubicBezTo>
                  <a:cubicBezTo>
                    <a:pt x="30422" y="15605"/>
                    <a:pt x="29842" y="15118"/>
                    <a:pt x="29396" y="14641"/>
                  </a:cubicBezTo>
                  <a:cubicBezTo>
                    <a:pt x="29023" y="14247"/>
                    <a:pt x="28847" y="13657"/>
                    <a:pt x="28381" y="13367"/>
                  </a:cubicBezTo>
                  <a:cubicBezTo>
                    <a:pt x="28112" y="13211"/>
                    <a:pt x="27656" y="13128"/>
                    <a:pt x="27438" y="12942"/>
                  </a:cubicBezTo>
                  <a:cubicBezTo>
                    <a:pt x="27241" y="12776"/>
                    <a:pt x="27168" y="12465"/>
                    <a:pt x="26961" y="12299"/>
                  </a:cubicBezTo>
                  <a:cubicBezTo>
                    <a:pt x="26848" y="12217"/>
                    <a:pt x="26702" y="12207"/>
                    <a:pt x="26578" y="12113"/>
                  </a:cubicBezTo>
                  <a:cubicBezTo>
                    <a:pt x="26392" y="11958"/>
                    <a:pt x="26339" y="11709"/>
                    <a:pt x="26153" y="11553"/>
                  </a:cubicBezTo>
                  <a:cubicBezTo>
                    <a:pt x="25884" y="11325"/>
                    <a:pt x="25490" y="11325"/>
                    <a:pt x="25179" y="11160"/>
                  </a:cubicBezTo>
                  <a:cubicBezTo>
                    <a:pt x="24941" y="11035"/>
                    <a:pt x="24744" y="10839"/>
                    <a:pt x="24474" y="10724"/>
                  </a:cubicBezTo>
                  <a:cubicBezTo>
                    <a:pt x="24226" y="10621"/>
                    <a:pt x="23956" y="10579"/>
                    <a:pt x="23708" y="10455"/>
                  </a:cubicBezTo>
                  <a:cubicBezTo>
                    <a:pt x="23490" y="10351"/>
                    <a:pt x="23169" y="10269"/>
                    <a:pt x="22972" y="10144"/>
                  </a:cubicBezTo>
                  <a:cubicBezTo>
                    <a:pt x="22775" y="10031"/>
                    <a:pt x="22692" y="9865"/>
                    <a:pt x="22506" y="9751"/>
                  </a:cubicBezTo>
                  <a:cubicBezTo>
                    <a:pt x="22345" y="9652"/>
                    <a:pt x="22193" y="9642"/>
                    <a:pt x="22041" y="9642"/>
                  </a:cubicBezTo>
                  <a:cubicBezTo>
                    <a:pt x="22001" y="9642"/>
                    <a:pt x="21960" y="9643"/>
                    <a:pt x="21920" y="9643"/>
                  </a:cubicBezTo>
                  <a:cubicBezTo>
                    <a:pt x="21809" y="9643"/>
                    <a:pt x="21698" y="9637"/>
                    <a:pt x="21584" y="9596"/>
                  </a:cubicBezTo>
                  <a:cubicBezTo>
                    <a:pt x="21397" y="9533"/>
                    <a:pt x="21324" y="9368"/>
                    <a:pt x="21128" y="9326"/>
                  </a:cubicBezTo>
                  <a:cubicBezTo>
                    <a:pt x="21104" y="9322"/>
                    <a:pt x="21081" y="9320"/>
                    <a:pt x="21058" y="9320"/>
                  </a:cubicBezTo>
                  <a:cubicBezTo>
                    <a:pt x="20841" y="9320"/>
                    <a:pt x="20663" y="9490"/>
                    <a:pt x="20443" y="9490"/>
                  </a:cubicBezTo>
                  <a:cubicBezTo>
                    <a:pt x="20394" y="9490"/>
                    <a:pt x="20343" y="9481"/>
                    <a:pt x="20288" y="9460"/>
                  </a:cubicBezTo>
                  <a:cubicBezTo>
                    <a:pt x="19874" y="9295"/>
                    <a:pt x="19853" y="8818"/>
                    <a:pt x="19325" y="8777"/>
                  </a:cubicBezTo>
                  <a:cubicBezTo>
                    <a:pt x="19266" y="8773"/>
                    <a:pt x="19209" y="8772"/>
                    <a:pt x="19154" y="8772"/>
                  </a:cubicBezTo>
                  <a:cubicBezTo>
                    <a:pt x="19105" y="8772"/>
                    <a:pt x="19057" y="8772"/>
                    <a:pt x="19010" y="8772"/>
                  </a:cubicBezTo>
                  <a:cubicBezTo>
                    <a:pt x="18834" y="8772"/>
                    <a:pt x="18667" y="8762"/>
                    <a:pt x="18476" y="8663"/>
                  </a:cubicBezTo>
                  <a:cubicBezTo>
                    <a:pt x="18206" y="8507"/>
                    <a:pt x="18040" y="8249"/>
                    <a:pt x="17822" y="8041"/>
                  </a:cubicBezTo>
                  <a:cubicBezTo>
                    <a:pt x="17553" y="7793"/>
                    <a:pt x="17304" y="7710"/>
                    <a:pt x="16942" y="7668"/>
                  </a:cubicBezTo>
                  <a:cubicBezTo>
                    <a:pt x="16925" y="7665"/>
                    <a:pt x="16907" y="7664"/>
                    <a:pt x="16889" y="7664"/>
                  </a:cubicBezTo>
                  <a:cubicBezTo>
                    <a:pt x="16817" y="7664"/>
                    <a:pt x="16735" y="7680"/>
                    <a:pt x="16658" y="7680"/>
                  </a:cubicBezTo>
                  <a:cubicBezTo>
                    <a:pt x="16606" y="7680"/>
                    <a:pt x="16557" y="7673"/>
                    <a:pt x="16517" y="7648"/>
                  </a:cubicBezTo>
                  <a:cubicBezTo>
                    <a:pt x="16320" y="7533"/>
                    <a:pt x="16413" y="7284"/>
                    <a:pt x="16289" y="7129"/>
                  </a:cubicBezTo>
                  <a:cubicBezTo>
                    <a:pt x="16186" y="7002"/>
                    <a:pt x="16186" y="6988"/>
                    <a:pt x="16152" y="6988"/>
                  </a:cubicBezTo>
                  <a:cubicBezTo>
                    <a:pt x="16142" y="6988"/>
                    <a:pt x="16130" y="6989"/>
                    <a:pt x="16112" y="6989"/>
                  </a:cubicBezTo>
                  <a:cubicBezTo>
                    <a:pt x="16084" y="6989"/>
                    <a:pt x="16043" y="6987"/>
                    <a:pt x="15978" y="6974"/>
                  </a:cubicBezTo>
                  <a:cubicBezTo>
                    <a:pt x="15491" y="6870"/>
                    <a:pt x="15512" y="6746"/>
                    <a:pt x="15315" y="6301"/>
                  </a:cubicBezTo>
                  <a:cubicBezTo>
                    <a:pt x="15223" y="6097"/>
                    <a:pt x="15136" y="6028"/>
                    <a:pt x="15035" y="6028"/>
                  </a:cubicBezTo>
                  <a:cubicBezTo>
                    <a:pt x="14908" y="6028"/>
                    <a:pt x="14757" y="6136"/>
                    <a:pt x="14538" y="6228"/>
                  </a:cubicBezTo>
                  <a:cubicBezTo>
                    <a:pt x="14362" y="6052"/>
                    <a:pt x="14299" y="5710"/>
                    <a:pt x="14124" y="5555"/>
                  </a:cubicBezTo>
                  <a:cubicBezTo>
                    <a:pt x="14048" y="5488"/>
                    <a:pt x="13995" y="5465"/>
                    <a:pt x="13951" y="5465"/>
                  </a:cubicBezTo>
                  <a:cubicBezTo>
                    <a:pt x="13850" y="5465"/>
                    <a:pt x="13793" y="5585"/>
                    <a:pt x="13606" y="5585"/>
                  </a:cubicBezTo>
                  <a:cubicBezTo>
                    <a:pt x="13600" y="5586"/>
                    <a:pt x="13594" y="5586"/>
                    <a:pt x="13588" y="5586"/>
                  </a:cubicBezTo>
                  <a:cubicBezTo>
                    <a:pt x="13457" y="5586"/>
                    <a:pt x="13311" y="5478"/>
                    <a:pt x="13222" y="5399"/>
                  </a:cubicBezTo>
                  <a:cubicBezTo>
                    <a:pt x="13025" y="5244"/>
                    <a:pt x="12911" y="5119"/>
                    <a:pt x="12632" y="5046"/>
                  </a:cubicBezTo>
                  <a:cubicBezTo>
                    <a:pt x="12259" y="4954"/>
                    <a:pt x="12082" y="5005"/>
                    <a:pt x="11782" y="4736"/>
                  </a:cubicBezTo>
                  <a:cubicBezTo>
                    <a:pt x="11647" y="4611"/>
                    <a:pt x="11502" y="4539"/>
                    <a:pt x="11368" y="4425"/>
                  </a:cubicBezTo>
                  <a:cubicBezTo>
                    <a:pt x="11235" y="4316"/>
                    <a:pt x="11062" y="4003"/>
                    <a:pt x="10870" y="4003"/>
                  </a:cubicBezTo>
                  <a:cubicBezTo>
                    <a:pt x="10806" y="4003"/>
                    <a:pt x="10740" y="4037"/>
                    <a:pt x="10673" y="4125"/>
                  </a:cubicBezTo>
                  <a:cubicBezTo>
                    <a:pt x="10601" y="4052"/>
                    <a:pt x="10549" y="3803"/>
                    <a:pt x="10507" y="3782"/>
                  </a:cubicBezTo>
                  <a:cubicBezTo>
                    <a:pt x="10474" y="3766"/>
                    <a:pt x="10447" y="3759"/>
                    <a:pt x="10425" y="3759"/>
                  </a:cubicBezTo>
                  <a:cubicBezTo>
                    <a:pt x="10333" y="3759"/>
                    <a:pt x="10309" y="3867"/>
                    <a:pt x="10217" y="3876"/>
                  </a:cubicBezTo>
                  <a:cubicBezTo>
                    <a:pt x="10146" y="3884"/>
                    <a:pt x="10109" y="3889"/>
                    <a:pt x="10089" y="3889"/>
                  </a:cubicBezTo>
                  <a:cubicBezTo>
                    <a:pt x="10032" y="3889"/>
                    <a:pt x="10108" y="3853"/>
                    <a:pt x="9948" y="3762"/>
                  </a:cubicBezTo>
                  <a:cubicBezTo>
                    <a:pt x="9782" y="3669"/>
                    <a:pt x="9730" y="3679"/>
                    <a:pt x="9554" y="3627"/>
                  </a:cubicBezTo>
                  <a:cubicBezTo>
                    <a:pt x="9088" y="3513"/>
                    <a:pt x="8902" y="2974"/>
                    <a:pt x="8580" y="2674"/>
                  </a:cubicBezTo>
                  <a:cubicBezTo>
                    <a:pt x="8228" y="2332"/>
                    <a:pt x="7855" y="2497"/>
                    <a:pt x="7461" y="2342"/>
                  </a:cubicBezTo>
                  <a:cubicBezTo>
                    <a:pt x="7274" y="2280"/>
                    <a:pt x="7119" y="2062"/>
                    <a:pt x="6912" y="1979"/>
                  </a:cubicBezTo>
                  <a:cubicBezTo>
                    <a:pt x="6643" y="1866"/>
                    <a:pt x="6342" y="1845"/>
                    <a:pt x="6083" y="1721"/>
                  </a:cubicBezTo>
                  <a:cubicBezTo>
                    <a:pt x="5720" y="1565"/>
                    <a:pt x="5379" y="1378"/>
                    <a:pt x="5098" y="1109"/>
                  </a:cubicBezTo>
                  <a:cubicBezTo>
                    <a:pt x="4902" y="933"/>
                    <a:pt x="4663" y="913"/>
                    <a:pt x="4446" y="788"/>
                  </a:cubicBezTo>
                  <a:cubicBezTo>
                    <a:pt x="4260" y="685"/>
                    <a:pt x="4177" y="487"/>
                    <a:pt x="3990" y="374"/>
                  </a:cubicBezTo>
                  <a:cubicBezTo>
                    <a:pt x="3710" y="197"/>
                    <a:pt x="3544" y="384"/>
                    <a:pt x="342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flipH="1">
              <a:off x="7693197" y="2827525"/>
              <a:ext cx="1720187" cy="2597527"/>
            </a:xfrm>
            <a:custGeom>
              <a:avLst/>
              <a:gdLst/>
              <a:ahLst/>
              <a:cxnLst/>
              <a:rect l="l" t="t" r="r" b="b"/>
              <a:pathLst>
                <a:path w="19335" h="33137" extrusionOk="0">
                  <a:moveTo>
                    <a:pt x="9906" y="798"/>
                  </a:moveTo>
                  <a:cubicBezTo>
                    <a:pt x="9906" y="798"/>
                    <a:pt x="9906" y="798"/>
                    <a:pt x="9906" y="798"/>
                  </a:cubicBezTo>
                  <a:cubicBezTo>
                    <a:pt x="9906" y="798"/>
                    <a:pt x="9906" y="798"/>
                    <a:pt x="9906" y="798"/>
                  </a:cubicBezTo>
                  <a:close/>
                  <a:moveTo>
                    <a:pt x="18122" y="20671"/>
                  </a:moveTo>
                  <a:lnTo>
                    <a:pt x="18122" y="20671"/>
                  </a:lnTo>
                  <a:cubicBezTo>
                    <a:pt x="18122" y="20672"/>
                    <a:pt x="18122" y="20672"/>
                    <a:pt x="18122" y="20672"/>
                  </a:cubicBezTo>
                  <a:lnTo>
                    <a:pt x="18122" y="20672"/>
                  </a:lnTo>
                  <a:cubicBezTo>
                    <a:pt x="18122" y="20672"/>
                    <a:pt x="18122" y="20672"/>
                    <a:pt x="18122" y="20671"/>
                  </a:cubicBezTo>
                  <a:close/>
                  <a:moveTo>
                    <a:pt x="8818" y="1"/>
                  </a:moveTo>
                  <a:cubicBezTo>
                    <a:pt x="8818" y="1024"/>
                    <a:pt x="8928" y="1479"/>
                    <a:pt x="8805" y="1479"/>
                  </a:cubicBezTo>
                  <a:cubicBezTo>
                    <a:pt x="8722" y="1479"/>
                    <a:pt x="8531" y="1267"/>
                    <a:pt x="8124" y="881"/>
                  </a:cubicBezTo>
                  <a:lnTo>
                    <a:pt x="8124" y="881"/>
                  </a:lnTo>
                  <a:cubicBezTo>
                    <a:pt x="8041" y="933"/>
                    <a:pt x="8725" y="2612"/>
                    <a:pt x="8663" y="2881"/>
                  </a:cubicBezTo>
                  <a:cubicBezTo>
                    <a:pt x="8352" y="2311"/>
                    <a:pt x="8486" y="2207"/>
                    <a:pt x="8154" y="1762"/>
                  </a:cubicBezTo>
                  <a:cubicBezTo>
                    <a:pt x="8016" y="1988"/>
                    <a:pt x="7938" y="2059"/>
                    <a:pt x="7865" y="2059"/>
                  </a:cubicBezTo>
                  <a:cubicBezTo>
                    <a:pt x="7747" y="2059"/>
                    <a:pt x="7641" y="1875"/>
                    <a:pt x="7316" y="1855"/>
                  </a:cubicBezTo>
                  <a:lnTo>
                    <a:pt x="7316" y="1855"/>
                  </a:lnTo>
                  <a:cubicBezTo>
                    <a:pt x="7316" y="2933"/>
                    <a:pt x="8072" y="3026"/>
                    <a:pt x="8072" y="3627"/>
                  </a:cubicBezTo>
                  <a:cubicBezTo>
                    <a:pt x="7923" y="3478"/>
                    <a:pt x="7757" y="3396"/>
                    <a:pt x="7567" y="3396"/>
                  </a:cubicBezTo>
                  <a:cubicBezTo>
                    <a:pt x="7546" y="3396"/>
                    <a:pt x="7524" y="3397"/>
                    <a:pt x="7502" y="3399"/>
                  </a:cubicBezTo>
                  <a:cubicBezTo>
                    <a:pt x="7336" y="3607"/>
                    <a:pt x="7823" y="3969"/>
                    <a:pt x="7885" y="4042"/>
                  </a:cubicBezTo>
                  <a:cubicBezTo>
                    <a:pt x="7736" y="4094"/>
                    <a:pt x="7610" y="4116"/>
                    <a:pt x="7498" y="4116"/>
                  </a:cubicBezTo>
                  <a:cubicBezTo>
                    <a:pt x="7056" y="4116"/>
                    <a:pt x="6826" y="3784"/>
                    <a:pt x="6248" y="3710"/>
                  </a:cubicBezTo>
                  <a:lnTo>
                    <a:pt x="6248" y="3710"/>
                  </a:lnTo>
                  <a:cubicBezTo>
                    <a:pt x="6300" y="4052"/>
                    <a:pt x="6404" y="4145"/>
                    <a:pt x="6683" y="4321"/>
                  </a:cubicBezTo>
                  <a:cubicBezTo>
                    <a:pt x="6661" y="4319"/>
                    <a:pt x="6640" y="4318"/>
                    <a:pt x="6620" y="4318"/>
                  </a:cubicBezTo>
                  <a:cubicBezTo>
                    <a:pt x="6438" y="4318"/>
                    <a:pt x="6314" y="4402"/>
                    <a:pt x="6248" y="4570"/>
                  </a:cubicBezTo>
                  <a:cubicBezTo>
                    <a:pt x="6248" y="4673"/>
                    <a:pt x="6932" y="4912"/>
                    <a:pt x="7015" y="5212"/>
                  </a:cubicBezTo>
                  <a:cubicBezTo>
                    <a:pt x="6988" y="5210"/>
                    <a:pt x="6961" y="5209"/>
                    <a:pt x="6936" y="5209"/>
                  </a:cubicBezTo>
                  <a:cubicBezTo>
                    <a:pt x="6704" y="5209"/>
                    <a:pt x="6523" y="5293"/>
                    <a:pt x="6383" y="5461"/>
                  </a:cubicBezTo>
                  <a:cubicBezTo>
                    <a:pt x="6388" y="5683"/>
                    <a:pt x="6712" y="5751"/>
                    <a:pt x="7058" y="5751"/>
                  </a:cubicBezTo>
                  <a:cubicBezTo>
                    <a:pt x="7390" y="5751"/>
                    <a:pt x="7743" y="5688"/>
                    <a:pt x="7854" y="5637"/>
                  </a:cubicBezTo>
                  <a:lnTo>
                    <a:pt x="7854" y="5637"/>
                  </a:lnTo>
                  <a:cubicBezTo>
                    <a:pt x="7947" y="5803"/>
                    <a:pt x="7854" y="5917"/>
                    <a:pt x="7554" y="6000"/>
                  </a:cubicBezTo>
                  <a:cubicBezTo>
                    <a:pt x="7656" y="6106"/>
                    <a:pt x="7905" y="6115"/>
                    <a:pt x="8162" y="6115"/>
                  </a:cubicBezTo>
                  <a:cubicBezTo>
                    <a:pt x="8216" y="6115"/>
                    <a:pt x="8270" y="6115"/>
                    <a:pt x="8323" y="6115"/>
                  </a:cubicBezTo>
                  <a:cubicBezTo>
                    <a:pt x="8686" y="6115"/>
                    <a:pt x="9008" y="6134"/>
                    <a:pt x="8891" y="6425"/>
                  </a:cubicBezTo>
                  <a:cubicBezTo>
                    <a:pt x="8848" y="6531"/>
                    <a:pt x="8701" y="6569"/>
                    <a:pt x="8501" y="6569"/>
                  </a:cubicBezTo>
                  <a:cubicBezTo>
                    <a:pt x="7951" y="6569"/>
                    <a:pt x="7000" y="6277"/>
                    <a:pt x="6710" y="6277"/>
                  </a:cubicBezTo>
                  <a:cubicBezTo>
                    <a:pt x="6568" y="6277"/>
                    <a:pt x="6585" y="6348"/>
                    <a:pt x="6890" y="6559"/>
                  </a:cubicBezTo>
                  <a:cubicBezTo>
                    <a:pt x="6024" y="6451"/>
                    <a:pt x="5710" y="6082"/>
                    <a:pt x="5268" y="6082"/>
                  </a:cubicBezTo>
                  <a:cubicBezTo>
                    <a:pt x="5033" y="6082"/>
                    <a:pt x="4762" y="6185"/>
                    <a:pt x="4352" y="6487"/>
                  </a:cubicBezTo>
                  <a:cubicBezTo>
                    <a:pt x="4777" y="6591"/>
                    <a:pt x="5191" y="6694"/>
                    <a:pt x="5616" y="6798"/>
                  </a:cubicBezTo>
                  <a:cubicBezTo>
                    <a:pt x="5274" y="7093"/>
                    <a:pt x="5236" y="7187"/>
                    <a:pt x="5338" y="7187"/>
                  </a:cubicBezTo>
                  <a:cubicBezTo>
                    <a:pt x="5516" y="7187"/>
                    <a:pt x="6114" y="6905"/>
                    <a:pt x="6279" y="6905"/>
                  </a:cubicBezTo>
                  <a:cubicBezTo>
                    <a:pt x="6292" y="6905"/>
                    <a:pt x="6303" y="6907"/>
                    <a:pt x="6310" y="6911"/>
                  </a:cubicBezTo>
                  <a:cubicBezTo>
                    <a:pt x="5733" y="7297"/>
                    <a:pt x="5752" y="7412"/>
                    <a:pt x="5986" y="7412"/>
                  </a:cubicBezTo>
                  <a:cubicBezTo>
                    <a:pt x="6307" y="7412"/>
                    <a:pt x="7031" y="7196"/>
                    <a:pt x="7181" y="7160"/>
                  </a:cubicBezTo>
                  <a:lnTo>
                    <a:pt x="7181" y="7160"/>
                  </a:lnTo>
                  <a:cubicBezTo>
                    <a:pt x="7233" y="7243"/>
                    <a:pt x="6704" y="7606"/>
                    <a:pt x="6632" y="7772"/>
                  </a:cubicBezTo>
                  <a:cubicBezTo>
                    <a:pt x="6759" y="7819"/>
                    <a:pt x="6911" y="7843"/>
                    <a:pt x="7077" y="7843"/>
                  </a:cubicBezTo>
                  <a:cubicBezTo>
                    <a:pt x="7638" y="7843"/>
                    <a:pt x="8365" y="7568"/>
                    <a:pt x="8901" y="6984"/>
                  </a:cubicBezTo>
                  <a:lnTo>
                    <a:pt x="8901" y="6984"/>
                  </a:lnTo>
                  <a:cubicBezTo>
                    <a:pt x="9340" y="7863"/>
                    <a:pt x="8826" y="8032"/>
                    <a:pt x="8151" y="8032"/>
                  </a:cubicBezTo>
                  <a:cubicBezTo>
                    <a:pt x="7727" y="8032"/>
                    <a:pt x="7240" y="7965"/>
                    <a:pt x="6886" y="7965"/>
                  </a:cubicBezTo>
                  <a:cubicBezTo>
                    <a:pt x="6527" y="7965"/>
                    <a:pt x="6305" y="8034"/>
                    <a:pt x="6425" y="8311"/>
                  </a:cubicBezTo>
                  <a:cubicBezTo>
                    <a:pt x="6290" y="8276"/>
                    <a:pt x="5910" y="8208"/>
                    <a:pt x="5535" y="8208"/>
                  </a:cubicBezTo>
                  <a:cubicBezTo>
                    <a:pt x="5128" y="8208"/>
                    <a:pt x="4728" y="8288"/>
                    <a:pt x="4663" y="8580"/>
                  </a:cubicBezTo>
                  <a:cubicBezTo>
                    <a:pt x="4652" y="8580"/>
                    <a:pt x="6082" y="9460"/>
                    <a:pt x="6010" y="9761"/>
                  </a:cubicBezTo>
                  <a:cubicBezTo>
                    <a:pt x="5829" y="9662"/>
                    <a:pt x="5642" y="9613"/>
                    <a:pt x="5452" y="9613"/>
                  </a:cubicBezTo>
                  <a:cubicBezTo>
                    <a:pt x="5284" y="9613"/>
                    <a:pt x="5113" y="9652"/>
                    <a:pt x="4942" y="9730"/>
                  </a:cubicBezTo>
                  <a:cubicBezTo>
                    <a:pt x="5253" y="9896"/>
                    <a:pt x="5336" y="10134"/>
                    <a:pt x="5181" y="10445"/>
                  </a:cubicBezTo>
                  <a:cubicBezTo>
                    <a:pt x="4847" y="10201"/>
                    <a:pt x="4702" y="10126"/>
                    <a:pt x="4602" y="10126"/>
                  </a:cubicBezTo>
                  <a:cubicBezTo>
                    <a:pt x="4445" y="10126"/>
                    <a:pt x="4400" y="10313"/>
                    <a:pt x="3898" y="10313"/>
                  </a:cubicBezTo>
                  <a:cubicBezTo>
                    <a:pt x="3801" y="10313"/>
                    <a:pt x="3688" y="10306"/>
                    <a:pt x="3554" y="10289"/>
                  </a:cubicBezTo>
                  <a:lnTo>
                    <a:pt x="3554" y="10289"/>
                  </a:lnTo>
                  <a:cubicBezTo>
                    <a:pt x="3450" y="10932"/>
                    <a:pt x="5202" y="10963"/>
                    <a:pt x="5181" y="11553"/>
                  </a:cubicBezTo>
                  <a:cubicBezTo>
                    <a:pt x="5281" y="11445"/>
                    <a:pt x="5380" y="11400"/>
                    <a:pt x="5477" y="11400"/>
                  </a:cubicBezTo>
                  <a:cubicBezTo>
                    <a:pt x="5883" y="11400"/>
                    <a:pt x="6273" y="12182"/>
                    <a:pt x="6725" y="12424"/>
                  </a:cubicBezTo>
                  <a:cubicBezTo>
                    <a:pt x="6477" y="12489"/>
                    <a:pt x="6182" y="12503"/>
                    <a:pt x="5872" y="12503"/>
                  </a:cubicBezTo>
                  <a:cubicBezTo>
                    <a:pt x="5624" y="12503"/>
                    <a:pt x="5367" y="12494"/>
                    <a:pt x="5116" y="12494"/>
                  </a:cubicBezTo>
                  <a:cubicBezTo>
                    <a:pt x="4519" y="12494"/>
                    <a:pt x="3956" y="12545"/>
                    <a:pt x="3637" y="12890"/>
                  </a:cubicBezTo>
                  <a:cubicBezTo>
                    <a:pt x="3959" y="13354"/>
                    <a:pt x="4870" y="14053"/>
                    <a:pt x="5453" y="14053"/>
                  </a:cubicBezTo>
                  <a:cubicBezTo>
                    <a:pt x="5470" y="14053"/>
                    <a:pt x="5486" y="14052"/>
                    <a:pt x="5502" y="14051"/>
                  </a:cubicBezTo>
                  <a:lnTo>
                    <a:pt x="5502" y="14051"/>
                  </a:lnTo>
                  <a:cubicBezTo>
                    <a:pt x="5461" y="14320"/>
                    <a:pt x="3565" y="14330"/>
                    <a:pt x="3295" y="14330"/>
                  </a:cubicBezTo>
                  <a:cubicBezTo>
                    <a:pt x="3128" y="15019"/>
                    <a:pt x="4962" y="15307"/>
                    <a:pt x="5776" y="15307"/>
                  </a:cubicBezTo>
                  <a:cubicBezTo>
                    <a:pt x="5819" y="15307"/>
                    <a:pt x="5859" y="15306"/>
                    <a:pt x="5896" y="15304"/>
                  </a:cubicBezTo>
                  <a:lnTo>
                    <a:pt x="5896" y="15304"/>
                  </a:lnTo>
                  <a:cubicBezTo>
                    <a:pt x="5202" y="15594"/>
                    <a:pt x="3699" y="16683"/>
                    <a:pt x="2559" y="16786"/>
                  </a:cubicBezTo>
                  <a:cubicBezTo>
                    <a:pt x="3284" y="17629"/>
                    <a:pt x="4018" y="17857"/>
                    <a:pt x="4746" y="17857"/>
                  </a:cubicBezTo>
                  <a:cubicBezTo>
                    <a:pt x="5487" y="17857"/>
                    <a:pt x="6221" y="17621"/>
                    <a:pt x="6932" y="17553"/>
                  </a:cubicBezTo>
                  <a:lnTo>
                    <a:pt x="6932" y="17553"/>
                  </a:lnTo>
                  <a:cubicBezTo>
                    <a:pt x="6766" y="18081"/>
                    <a:pt x="5440" y="18237"/>
                    <a:pt x="4974" y="18278"/>
                  </a:cubicBezTo>
                  <a:cubicBezTo>
                    <a:pt x="5173" y="18557"/>
                    <a:pt x="5429" y="18683"/>
                    <a:pt x="5752" y="18683"/>
                  </a:cubicBezTo>
                  <a:cubicBezTo>
                    <a:pt x="5765" y="18683"/>
                    <a:pt x="5779" y="18683"/>
                    <a:pt x="5792" y="18682"/>
                  </a:cubicBezTo>
                  <a:lnTo>
                    <a:pt x="5792" y="18682"/>
                  </a:lnTo>
                  <a:cubicBezTo>
                    <a:pt x="5528" y="18898"/>
                    <a:pt x="5138" y="18959"/>
                    <a:pt x="4698" y="18959"/>
                  </a:cubicBezTo>
                  <a:cubicBezTo>
                    <a:pt x="4115" y="18959"/>
                    <a:pt x="3446" y="18851"/>
                    <a:pt x="2876" y="18851"/>
                  </a:cubicBezTo>
                  <a:cubicBezTo>
                    <a:pt x="2391" y="18851"/>
                    <a:pt x="1978" y="18930"/>
                    <a:pt x="1751" y="19221"/>
                  </a:cubicBezTo>
                  <a:cubicBezTo>
                    <a:pt x="1938" y="19428"/>
                    <a:pt x="2166" y="19542"/>
                    <a:pt x="2446" y="19563"/>
                  </a:cubicBezTo>
                  <a:cubicBezTo>
                    <a:pt x="1824" y="20027"/>
                    <a:pt x="2102" y="20189"/>
                    <a:pt x="2509" y="20189"/>
                  </a:cubicBezTo>
                  <a:cubicBezTo>
                    <a:pt x="2793" y="20189"/>
                    <a:pt x="3140" y="20109"/>
                    <a:pt x="3285" y="19998"/>
                  </a:cubicBezTo>
                  <a:lnTo>
                    <a:pt x="3285" y="19998"/>
                  </a:lnTo>
                  <a:cubicBezTo>
                    <a:pt x="3409" y="20133"/>
                    <a:pt x="3036" y="20268"/>
                    <a:pt x="3160" y="20454"/>
                  </a:cubicBezTo>
                  <a:cubicBezTo>
                    <a:pt x="3308" y="20401"/>
                    <a:pt x="3424" y="20384"/>
                    <a:pt x="3523" y="20384"/>
                  </a:cubicBezTo>
                  <a:cubicBezTo>
                    <a:pt x="3704" y="20384"/>
                    <a:pt x="3828" y="20441"/>
                    <a:pt x="3979" y="20441"/>
                  </a:cubicBezTo>
                  <a:cubicBezTo>
                    <a:pt x="4102" y="20441"/>
                    <a:pt x="4242" y="20403"/>
                    <a:pt x="4445" y="20268"/>
                  </a:cubicBezTo>
                  <a:lnTo>
                    <a:pt x="4445" y="20268"/>
                  </a:lnTo>
                  <a:cubicBezTo>
                    <a:pt x="4412" y="20639"/>
                    <a:pt x="4388" y="20786"/>
                    <a:pt x="4471" y="20786"/>
                  </a:cubicBezTo>
                  <a:cubicBezTo>
                    <a:pt x="4546" y="20786"/>
                    <a:pt x="4707" y="20667"/>
                    <a:pt x="5025" y="20485"/>
                  </a:cubicBezTo>
                  <a:lnTo>
                    <a:pt x="5025" y="20485"/>
                  </a:lnTo>
                  <a:cubicBezTo>
                    <a:pt x="4922" y="20910"/>
                    <a:pt x="5875" y="20993"/>
                    <a:pt x="6300" y="20993"/>
                  </a:cubicBezTo>
                  <a:cubicBezTo>
                    <a:pt x="5948" y="21439"/>
                    <a:pt x="5425" y="21558"/>
                    <a:pt x="4876" y="21558"/>
                  </a:cubicBezTo>
                  <a:cubicBezTo>
                    <a:pt x="4326" y="21558"/>
                    <a:pt x="3751" y="21439"/>
                    <a:pt x="3295" y="21408"/>
                  </a:cubicBezTo>
                  <a:lnTo>
                    <a:pt x="3295" y="21408"/>
                  </a:lnTo>
                  <a:cubicBezTo>
                    <a:pt x="3525" y="21722"/>
                    <a:pt x="3563" y="21829"/>
                    <a:pt x="3427" y="21829"/>
                  </a:cubicBezTo>
                  <a:cubicBezTo>
                    <a:pt x="3212" y="21829"/>
                    <a:pt x="2564" y="21563"/>
                    <a:pt x="1544" y="21417"/>
                  </a:cubicBezTo>
                  <a:lnTo>
                    <a:pt x="1544" y="21417"/>
                  </a:lnTo>
                  <a:cubicBezTo>
                    <a:pt x="1875" y="21728"/>
                    <a:pt x="2207" y="21884"/>
                    <a:pt x="2591" y="21936"/>
                  </a:cubicBezTo>
                  <a:cubicBezTo>
                    <a:pt x="1804" y="22047"/>
                    <a:pt x="2637" y="22637"/>
                    <a:pt x="3437" y="22637"/>
                  </a:cubicBezTo>
                  <a:cubicBezTo>
                    <a:pt x="3532" y="22637"/>
                    <a:pt x="3628" y="22628"/>
                    <a:pt x="3720" y="22609"/>
                  </a:cubicBezTo>
                  <a:lnTo>
                    <a:pt x="3720" y="22609"/>
                  </a:lnTo>
                  <a:cubicBezTo>
                    <a:pt x="3548" y="22830"/>
                    <a:pt x="3703" y="22938"/>
                    <a:pt x="3912" y="22938"/>
                  </a:cubicBezTo>
                  <a:cubicBezTo>
                    <a:pt x="4056" y="22938"/>
                    <a:pt x="4226" y="22887"/>
                    <a:pt x="4332" y="22785"/>
                  </a:cubicBezTo>
                  <a:lnTo>
                    <a:pt x="4332" y="22785"/>
                  </a:lnTo>
                  <a:cubicBezTo>
                    <a:pt x="4076" y="23144"/>
                    <a:pt x="4035" y="23324"/>
                    <a:pt x="4207" y="23324"/>
                  </a:cubicBezTo>
                  <a:cubicBezTo>
                    <a:pt x="4329" y="23324"/>
                    <a:pt x="4557" y="23235"/>
                    <a:pt x="4891" y="23055"/>
                  </a:cubicBezTo>
                  <a:lnTo>
                    <a:pt x="4891" y="23055"/>
                  </a:lnTo>
                  <a:cubicBezTo>
                    <a:pt x="4362" y="24236"/>
                    <a:pt x="674" y="23469"/>
                    <a:pt x="1285" y="24226"/>
                  </a:cubicBezTo>
                  <a:cubicBezTo>
                    <a:pt x="1080" y="24121"/>
                    <a:pt x="883" y="24069"/>
                    <a:pt x="693" y="24069"/>
                  </a:cubicBezTo>
                  <a:cubicBezTo>
                    <a:pt x="508" y="24069"/>
                    <a:pt x="329" y="24118"/>
                    <a:pt x="155" y="24215"/>
                  </a:cubicBezTo>
                  <a:cubicBezTo>
                    <a:pt x="236" y="24286"/>
                    <a:pt x="1138" y="25554"/>
                    <a:pt x="1812" y="25554"/>
                  </a:cubicBezTo>
                  <a:cubicBezTo>
                    <a:pt x="1924" y="25554"/>
                    <a:pt x="2030" y="25519"/>
                    <a:pt x="2124" y="25438"/>
                  </a:cubicBezTo>
                  <a:lnTo>
                    <a:pt x="2124" y="25438"/>
                  </a:lnTo>
                  <a:cubicBezTo>
                    <a:pt x="3036" y="26080"/>
                    <a:pt x="1274" y="26163"/>
                    <a:pt x="1026" y="26225"/>
                  </a:cubicBezTo>
                  <a:cubicBezTo>
                    <a:pt x="1238" y="26402"/>
                    <a:pt x="1464" y="26487"/>
                    <a:pt x="1705" y="26487"/>
                  </a:cubicBezTo>
                  <a:cubicBezTo>
                    <a:pt x="1818" y="26487"/>
                    <a:pt x="1933" y="26469"/>
                    <a:pt x="2052" y="26432"/>
                  </a:cubicBezTo>
                  <a:lnTo>
                    <a:pt x="2052" y="26432"/>
                  </a:lnTo>
                  <a:cubicBezTo>
                    <a:pt x="1757" y="26618"/>
                    <a:pt x="1455" y="26934"/>
                    <a:pt x="1709" y="26934"/>
                  </a:cubicBezTo>
                  <a:cubicBezTo>
                    <a:pt x="1768" y="26934"/>
                    <a:pt x="1855" y="26917"/>
                    <a:pt x="1979" y="26878"/>
                  </a:cubicBezTo>
                  <a:lnTo>
                    <a:pt x="1979" y="26878"/>
                  </a:lnTo>
                  <a:cubicBezTo>
                    <a:pt x="1832" y="27053"/>
                    <a:pt x="2030" y="27102"/>
                    <a:pt x="2263" y="27102"/>
                  </a:cubicBezTo>
                  <a:cubicBezTo>
                    <a:pt x="2459" y="27102"/>
                    <a:pt x="2680" y="27068"/>
                    <a:pt x="2746" y="27044"/>
                  </a:cubicBezTo>
                  <a:lnTo>
                    <a:pt x="2746" y="27044"/>
                  </a:lnTo>
                  <a:cubicBezTo>
                    <a:pt x="2870" y="27293"/>
                    <a:pt x="2559" y="27334"/>
                    <a:pt x="3367" y="27365"/>
                  </a:cubicBezTo>
                  <a:cubicBezTo>
                    <a:pt x="3160" y="27582"/>
                    <a:pt x="2729" y="27637"/>
                    <a:pt x="2260" y="27637"/>
                  </a:cubicBezTo>
                  <a:cubicBezTo>
                    <a:pt x="1790" y="27637"/>
                    <a:pt x="1283" y="27582"/>
                    <a:pt x="923" y="27582"/>
                  </a:cubicBezTo>
                  <a:cubicBezTo>
                    <a:pt x="838" y="27582"/>
                    <a:pt x="760" y="27585"/>
                    <a:pt x="694" y="27593"/>
                  </a:cubicBezTo>
                  <a:cubicBezTo>
                    <a:pt x="1301" y="27926"/>
                    <a:pt x="1289" y="27970"/>
                    <a:pt x="1084" y="27970"/>
                  </a:cubicBezTo>
                  <a:cubicBezTo>
                    <a:pt x="1011" y="27970"/>
                    <a:pt x="913" y="27964"/>
                    <a:pt x="810" y="27964"/>
                  </a:cubicBezTo>
                  <a:cubicBezTo>
                    <a:pt x="555" y="27964"/>
                    <a:pt x="267" y="27998"/>
                    <a:pt x="238" y="28235"/>
                  </a:cubicBezTo>
                  <a:cubicBezTo>
                    <a:pt x="228" y="28340"/>
                    <a:pt x="353" y="28375"/>
                    <a:pt x="530" y="28375"/>
                  </a:cubicBezTo>
                  <a:cubicBezTo>
                    <a:pt x="862" y="28375"/>
                    <a:pt x="1378" y="28249"/>
                    <a:pt x="1513" y="28215"/>
                  </a:cubicBezTo>
                  <a:lnTo>
                    <a:pt x="1513" y="28215"/>
                  </a:lnTo>
                  <a:cubicBezTo>
                    <a:pt x="1052" y="28779"/>
                    <a:pt x="1478" y="29001"/>
                    <a:pt x="1950" y="29001"/>
                  </a:cubicBezTo>
                  <a:cubicBezTo>
                    <a:pt x="2188" y="29001"/>
                    <a:pt x="2438" y="28944"/>
                    <a:pt x="2591" y="28847"/>
                  </a:cubicBezTo>
                  <a:lnTo>
                    <a:pt x="2591" y="28847"/>
                  </a:lnTo>
                  <a:cubicBezTo>
                    <a:pt x="2601" y="29034"/>
                    <a:pt x="2591" y="29220"/>
                    <a:pt x="2559" y="29407"/>
                  </a:cubicBezTo>
                  <a:cubicBezTo>
                    <a:pt x="1617" y="29635"/>
                    <a:pt x="477" y="29821"/>
                    <a:pt x="404" y="29842"/>
                  </a:cubicBezTo>
                  <a:cubicBezTo>
                    <a:pt x="404" y="30002"/>
                    <a:pt x="491" y="30080"/>
                    <a:pt x="665" y="30080"/>
                  </a:cubicBezTo>
                  <a:cubicBezTo>
                    <a:pt x="739" y="30080"/>
                    <a:pt x="828" y="30066"/>
                    <a:pt x="933" y="30038"/>
                  </a:cubicBezTo>
                  <a:lnTo>
                    <a:pt x="933" y="30038"/>
                  </a:lnTo>
                  <a:cubicBezTo>
                    <a:pt x="839" y="30132"/>
                    <a:pt x="0" y="30463"/>
                    <a:pt x="83" y="30691"/>
                  </a:cubicBezTo>
                  <a:cubicBezTo>
                    <a:pt x="436" y="30609"/>
                    <a:pt x="777" y="30526"/>
                    <a:pt x="1129" y="30443"/>
                  </a:cubicBezTo>
                  <a:lnTo>
                    <a:pt x="1129" y="30443"/>
                  </a:lnTo>
                  <a:cubicBezTo>
                    <a:pt x="875" y="30811"/>
                    <a:pt x="876" y="31072"/>
                    <a:pt x="1144" y="31072"/>
                  </a:cubicBezTo>
                  <a:cubicBezTo>
                    <a:pt x="1268" y="31072"/>
                    <a:pt x="1449" y="31016"/>
                    <a:pt x="1689" y="30888"/>
                  </a:cubicBezTo>
                  <a:lnTo>
                    <a:pt x="1689" y="30888"/>
                  </a:lnTo>
                  <a:cubicBezTo>
                    <a:pt x="1664" y="31098"/>
                    <a:pt x="1806" y="31156"/>
                    <a:pt x="2035" y="31156"/>
                  </a:cubicBezTo>
                  <a:cubicBezTo>
                    <a:pt x="2316" y="31156"/>
                    <a:pt x="2726" y="31068"/>
                    <a:pt x="3118" y="31068"/>
                  </a:cubicBezTo>
                  <a:cubicBezTo>
                    <a:pt x="3210" y="31068"/>
                    <a:pt x="3300" y="31073"/>
                    <a:pt x="3388" y="31085"/>
                  </a:cubicBezTo>
                  <a:cubicBezTo>
                    <a:pt x="2964" y="31219"/>
                    <a:pt x="2414" y="31251"/>
                    <a:pt x="2114" y="31572"/>
                  </a:cubicBezTo>
                  <a:cubicBezTo>
                    <a:pt x="2233" y="31631"/>
                    <a:pt x="2352" y="31660"/>
                    <a:pt x="2473" y="31660"/>
                  </a:cubicBezTo>
                  <a:cubicBezTo>
                    <a:pt x="2563" y="31660"/>
                    <a:pt x="2653" y="31644"/>
                    <a:pt x="2746" y="31613"/>
                  </a:cubicBezTo>
                  <a:lnTo>
                    <a:pt x="2746" y="31613"/>
                  </a:lnTo>
                  <a:cubicBezTo>
                    <a:pt x="2414" y="31769"/>
                    <a:pt x="2331" y="31945"/>
                    <a:pt x="2476" y="32152"/>
                  </a:cubicBezTo>
                  <a:cubicBezTo>
                    <a:pt x="2798" y="32048"/>
                    <a:pt x="3130" y="31945"/>
                    <a:pt x="3450" y="31841"/>
                  </a:cubicBezTo>
                  <a:lnTo>
                    <a:pt x="3450" y="31841"/>
                  </a:lnTo>
                  <a:cubicBezTo>
                    <a:pt x="3183" y="32332"/>
                    <a:pt x="3445" y="32510"/>
                    <a:pt x="3810" y="32510"/>
                  </a:cubicBezTo>
                  <a:cubicBezTo>
                    <a:pt x="4154" y="32510"/>
                    <a:pt x="4591" y="32353"/>
                    <a:pt x="4767" y="32152"/>
                  </a:cubicBezTo>
                  <a:cubicBezTo>
                    <a:pt x="4832" y="32444"/>
                    <a:pt x="4890" y="32564"/>
                    <a:pt x="4979" y="32564"/>
                  </a:cubicBezTo>
                  <a:cubicBezTo>
                    <a:pt x="5088" y="32564"/>
                    <a:pt x="5243" y="32380"/>
                    <a:pt x="5513" y="32111"/>
                  </a:cubicBezTo>
                  <a:cubicBezTo>
                    <a:pt x="5570" y="32461"/>
                    <a:pt x="5720" y="32589"/>
                    <a:pt x="5917" y="32589"/>
                  </a:cubicBezTo>
                  <a:cubicBezTo>
                    <a:pt x="6454" y="32589"/>
                    <a:pt x="7335" y="31626"/>
                    <a:pt x="7585" y="31626"/>
                  </a:cubicBezTo>
                  <a:cubicBezTo>
                    <a:pt x="7640" y="31626"/>
                    <a:pt x="7665" y="31674"/>
                    <a:pt x="7647" y="31790"/>
                  </a:cubicBezTo>
                  <a:cubicBezTo>
                    <a:pt x="7823" y="31613"/>
                    <a:pt x="7989" y="31427"/>
                    <a:pt x="8165" y="31251"/>
                  </a:cubicBezTo>
                  <a:cubicBezTo>
                    <a:pt x="8242" y="31357"/>
                    <a:pt x="8289" y="31403"/>
                    <a:pt x="8320" y="31403"/>
                  </a:cubicBezTo>
                  <a:cubicBezTo>
                    <a:pt x="8388" y="31403"/>
                    <a:pt x="8374" y="31172"/>
                    <a:pt x="8424" y="30857"/>
                  </a:cubicBezTo>
                  <a:cubicBezTo>
                    <a:pt x="9367" y="31302"/>
                    <a:pt x="8704" y="32391"/>
                    <a:pt x="8445" y="33137"/>
                  </a:cubicBezTo>
                  <a:lnTo>
                    <a:pt x="10548" y="33137"/>
                  </a:lnTo>
                  <a:cubicBezTo>
                    <a:pt x="10569" y="32598"/>
                    <a:pt x="10362" y="32111"/>
                    <a:pt x="10372" y="31562"/>
                  </a:cubicBezTo>
                  <a:cubicBezTo>
                    <a:pt x="10381" y="31560"/>
                    <a:pt x="10390" y="31560"/>
                    <a:pt x="10399" y="31560"/>
                  </a:cubicBezTo>
                  <a:cubicBezTo>
                    <a:pt x="10647" y="31560"/>
                    <a:pt x="10843" y="32044"/>
                    <a:pt x="10896" y="32044"/>
                  </a:cubicBezTo>
                  <a:cubicBezTo>
                    <a:pt x="10915" y="32044"/>
                    <a:pt x="10914" y="31979"/>
                    <a:pt x="10890" y="31800"/>
                  </a:cubicBezTo>
                  <a:lnTo>
                    <a:pt x="10890" y="31800"/>
                  </a:lnTo>
                  <a:cubicBezTo>
                    <a:pt x="11280" y="32219"/>
                    <a:pt x="12247" y="32504"/>
                    <a:pt x="12912" y="32504"/>
                  </a:cubicBezTo>
                  <a:cubicBezTo>
                    <a:pt x="13430" y="32504"/>
                    <a:pt x="13764" y="32331"/>
                    <a:pt x="13501" y="31914"/>
                  </a:cubicBezTo>
                  <a:lnTo>
                    <a:pt x="13501" y="31914"/>
                  </a:lnTo>
                  <a:cubicBezTo>
                    <a:pt x="13738" y="32007"/>
                    <a:pt x="14677" y="32375"/>
                    <a:pt x="15294" y="32375"/>
                  </a:cubicBezTo>
                  <a:cubicBezTo>
                    <a:pt x="15703" y="32375"/>
                    <a:pt x="15971" y="32214"/>
                    <a:pt x="15801" y="31707"/>
                  </a:cubicBezTo>
                  <a:lnTo>
                    <a:pt x="15801" y="31707"/>
                  </a:lnTo>
                  <a:cubicBezTo>
                    <a:pt x="16073" y="31875"/>
                    <a:pt x="17013" y="32238"/>
                    <a:pt x="17482" y="32238"/>
                  </a:cubicBezTo>
                  <a:cubicBezTo>
                    <a:pt x="17532" y="32238"/>
                    <a:pt x="17577" y="32234"/>
                    <a:pt x="17615" y="32225"/>
                  </a:cubicBezTo>
                  <a:cubicBezTo>
                    <a:pt x="17387" y="31857"/>
                    <a:pt x="17483" y="31806"/>
                    <a:pt x="17599" y="31806"/>
                  </a:cubicBezTo>
                  <a:cubicBezTo>
                    <a:pt x="17644" y="31806"/>
                    <a:pt x="17691" y="31813"/>
                    <a:pt x="17724" y="31813"/>
                  </a:cubicBezTo>
                  <a:cubicBezTo>
                    <a:pt x="17808" y="31813"/>
                    <a:pt x="17798" y="31764"/>
                    <a:pt x="17408" y="31417"/>
                  </a:cubicBezTo>
                  <a:lnTo>
                    <a:pt x="17408" y="31417"/>
                  </a:lnTo>
                  <a:cubicBezTo>
                    <a:pt x="17728" y="31520"/>
                    <a:pt x="18039" y="31624"/>
                    <a:pt x="18350" y="31738"/>
                  </a:cubicBezTo>
                  <a:cubicBezTo>
                    <a:pt x="18184" y="31937"/>
                    <a:pt x="17989" y="32217"/>
                    <a:pt x="18043" y="32217"/>
                  </a:cubicBezTo>
                  <a:cubicBezTo>
                    <a:pt x="18093" y="32217"/>
                    <a:pt x="18357" y="31977"/>
                    <a:pt x="19055" y="31209"/>
                  </a:cubicBezTo>
                  <a:cubicBezTo>
                    <a:pt x="18257" y="31116"/>
                    <a:pt x="17325" y="31064"/>
                    <a:pt x="16630" y="30639"/>
                  </a:cubicBezTo>
                  <a:cubicBezTo>
                    <a:pt x="16679" y="30563"/>
                    <a:pt x="16748" y="30538"/>
                    <a:pt x="16821" y="30538"/>
                  </a:cubicBezTo>
                  <a:cubicBezTo>
                    <a:pt x="16967" y="30538"/>
                    <a:pt x="17129" y="30639"/>
                    <a:pt x="17171" y="30639"/>
                  </a:cubicBezTo>
                  <a:cubicBezTo>
                    <a:pt x="17203" y="30639"/>
                    <a:pt x="17166" y="30582"/>
                    <a:pt x="17003" y="30381"/>
                  </a:cubicBezTo>
                  <a:cubicBezTo>
                    <a:pt x="17265" y="30381"/>
                    <a:pt x="17459" y="30396"/>
                    <a:pt x="17574" y="30396"/>
                  </a:cubicBezTo>
                  <a:cubicBezTo>
                    <a:pt x="17767" y="30396"/>
                    <a:pt x="17738" y="30352"/>
                    <a:pt x="17438" y="30111"/>
                  </a:cubicBezTo>
                  <a:cubicBezTo>
                    <a:pt x="18382" y="30080"/>
                    <a:pt x="18485" y="29976"/>
                    <a:pt x="17770" y="29790"/>
                  </a:cubicBezTo>
                  <a:cubicBezTo>
                    <a:pt x="18345" y="29790"/>
                    <a:pt x="18411" y="29668"/>
                    <a:pt x="17990" y="29444"/>
                  </a:cubicBezTo>
                  <a:lnTo>
                    <a:pt x="17990" y="29444"/>
                  </a:lnTo>
                  <a:cubicBezTo>
                    <a:pt x="18220" y="29565"/>
                    <a:pt x="18404" y="29625"/>
                    <a:pt x="18543" y="29625"/>
                  </a:cubicBezTo>
                  <a:cubicBezTo>
                    <a:pt x="18706" y="29625"/>
                    <a:pt x="18804" y="29542"/>
                    <a:pt x="18838" y="29375"/>
                  </a:cubicBezTo>
                  <a:cubicBezTo>
                    <a:pt x="18009" y="29034"/>
                    <a:pt x="18050" y="29085"/>
                    <a:pt x="18972" y="29034"/>
                  </a:cubicBezTo>
                  <a:cubicBezTo>
                    <a:pt x="18998" y="28757"/>
                    <a:pt x="18857" y="28618"/>
                    <a:pt x="18547" y="28618"/>
                  </a:cubicBezTo>
                  <a:cubicBezTo>
                    <a:pt x="18370" y="28618"/>
                    <a:pt x="18139" y="28663"/>
                    <a:pt x="17853" y="28753"/>
                  </a:cubicBezTo>
                  <a:cubicBezTo>
                    <a:pt x="17864" y="28463"/>
                    <a:pt x="19335" y="28505"/>
                    <a:pt x="19107" y="28090"/>
                  </a:cubicBezTo>
                  <a:lnTo>
                    <a:pt x="19107" y="28090"/>
                  </a:lnTo>
                  <a:lnTo>
                    <a:pt x="17832" y="28339"/>
                  </a:lnTo>
                  <a:cubicBezTo>
                    <a:pt x="18267" y="28194"/>
                    <a:pt x="18412" y="28028"/>
                    <a:pt x="18247" y="27832"/>
                  </a:cubicBezTo>
                  <a:lnTo>
                    <a:pt x="18247" y="27832"/>
                  </a:lnTo>
                  <a:cubicBezTo>
                    <a:pt x="17548" y="27963"/>
                    <a:pt x="16802" y="28124"/>
                    <a:pt x="16084" y="28124"/>
                  </a:cubicBezTo>
                  <a:cubicBezTo>
                    <a:pt x="15160" y="28124"/>
                    <a:pt x="14281" y="27858"/>
                    <a:pt x="13605" y="26920"/>
                  </a:cubicBezTo>
                  <a:lnTo>
                    <a:pt x="13605" y="26920"/>
                  </a:lnTo>
                  <a:cubicBezTo>
                    <a:pt x="14005" y="27174"/>
                    <a:pt x="14175" y="27241"/>
                    <a:pt x="14250" y="27241"/>
                  </a:cubicBezTo>
                  <a:cubicBezTo>
                    <a:pt x="14332" y="27241"/>
                    <a:pt x="14300" y="27159"/>
                    <a:pt x="14338" y="27159"/>
                  </a:cubicBezTo>
                  <a:cubicBezTo>
                    <a:pt x="14374" y="27159"/>
                    <a:pt x="14477" y="27236"/>
                    <a:pt x="14817" y="27542"/>
                  </a:cubicBezTo>
                  <a:cubicBezTo>
                    <a:pt x="14760" y="27156"/>
                    <a:pt x="14734" y="27004"/>
                    <a:pt x="14812" y="27004"/>
                  </a:cubicBezTo>
                  <a:cubicBezTo>
                    <a:pt x="14904" y="27004"/>
                    <a:pt x="15142" y="27214"/>
                    <a:pt x="15646" y="27500"/>
                  </a:cubicBezTo>
                  <a:cubicBezTo>
                    <a:pt x="15614" y="27140"/>
                    <a:pt x="15760" y="27010"/>
                    <a:pt x="15975" y="27010"/>
                  </a:cubicBezTo>
                  <a:cubicBezTo>
                    <a:pt x="16242" y="27010"/>
                    <a:pt x="16615" y="27210"/>
                    <a:pt x="16879" y="27417"/>
                  </a:cubicBezTo>
                  <a:cubicBezTo>
                    <a:pt x="17107" y="27251"/>
                    <a:pt x="17014" y="27054"/>
                    <a:pt x="16609" y="26826"/>
                  </a:cubicBezTo>
                  <a:cubicBezTo>
                    <a:pt x="16689" y="26757"/>
                    <a:pt x="18364" y="26484"/>
                    <a:pt x="18600" y="26484"/>
                  </a:cubicBezTo>
                  <a:cubicBezTo>
                    <a:pt x="18608" y="26484"/>
                    <a:pt x="18615" y="26484"/>
                    <a:pt x="18620" y="26485"/>
                  </a:cubicBezTo>
                  <a:cubicBezTo>
                    <a:pt x="18340" y="26329"/>
                    <a:pt x="18060" y="26174"/>
                    <a:pt x="17791" y="26018"/>
                  </a:cubicBezTo>
                  <a:cubicBezTo>
                    <a:pt x="17819" y="26016"/>
                    <a:pt x="17846" y="26015"/>
                    <a:pt x="17874" y="26015"/>
                  </a:cubicBezTo>
                  <a:cubicBezTo>
                    <a:pt x="18157" y="26015"/>
                    <a:pt x="18432" y="26102"/>
                    <a:pt x="18702" y="26102"/>
                  </a:cubicBezTo>
                  <a:cubicBezTo>
                    <a:pt x="18848" y="26102"/>
                    <a:pt x="18993" y="26076"/>
                    <a:pt x="19138" y="25997"/>
                  </a:cubicBezTo>
                  <a:cubicBezTo>
                    <a:pt x="18966" y="25842"/>
                    <a:pt x="18768" y="25764"/>
                    <a:pt x="18544" y="25764"/>
                  </a:cubicBezTo>
                  <a:cubicBezTo>
                    <a:pt x="18485" y="25764"/>
                    <a:pt x="18424" y="25769"/>
                    <a:pt x="18361" y="25780"/>
                  </a:cubicBezTo>
                  <a:cubicBezTo>
                    <a:pt x="18796" y="25541"/>
                    <a:pt x="14288" y="25117"/>
                    <a:pt x="13480" y="24329"/>
                  </a:cubicBezTo>
                  <a:cubicBezTo>
                    <a:pt x="14221" y="24256"/>
                    <a:pt x="14769" y="24240"/>
                    <a:pt x="15212" y="24240"/>
                  </a:cubicBezTo>
                  <a:cubicBezTo>
                    <a:pt x="15588" y="24240"/>
                    <a:pt x="15889" y="24252"/>
                    <a:pt x="16169" y="24252"/>
                  </a:cubicBezTo>
                  <a:cubicBezTo>
                    <a:pt x="16920" y="24252"/>
                    <a:pt x="17523" y="24165"/>
                    <a:pt x="19013" y="23531"/>
                  </a:cubicBezTo>
                  <a:cubicBezTo>
                    <a:pt x="18702" y="23428"/>
                    <a:pt x="18620" y="23096"/>
                    <a:pt x="18392" y="23024"/>
                  </a:cubicBezTo>
                  <a:cubicBezTo>
                    <a:pt x="18672" y="22900"/>
                    <a:pt x="18962" y="22785"/>
                    <a:pt x="19252" y="22672"/>
                  </a:cubicBezTo>
                  <a:lnTo>
                    <a:pt x="19252" y="22672"/>
                  </a:lnTo>
                  <a:cubicBezTo>
                    <a:pt x="19239" y="22673"/>
                    <a:pt x="19223" y="22673"/>
                    <a:pt x="19206" y="22673"/>
                  </a:cubicBezTo>
                  <a:cubicBezTo>
                    <a:pt x="18625" y="22673"/>
                    <a:pt x="15814" y="22191"/>
                    <a:pt x="15553" y="22050"/>
                  </a:cubicBezTo>
                  <a:cubicBezTo>
                    <a:pt x="15821" y="21863"/>
                    <a:pt x="16096" y="21772"/>
                    <a:pt x="16375" y="21772"/>
                  </a:cubicBezTo>
                  <a:cubicBezTo>
                    <a:pt x="16593" y="21772"/>
                    <a:pt x="16813" y="21827"/>
                    <a:pt x="17035" y="21936"/>
                  </a:cubicBezTo>
                  <a:cubicBezTo>
                    <a:pt x="16598" y="21663"/>
                    <a:pt x="16572" y="21531"/>
                    <a:pt x="16957" y="21531"/>
                  </a:cubicBezTo>
                  <a:cubicBezTo>
                    <a:pt x="17083" y="21531"/>
                    <a:pt x="17254" y="21545"/>
                    <a:pt x="17470" y="21573"/>
                  </a:cubicBezTo>
                  <a:cubicBezTo>
                    <a:pt x="17273" y="21470"/>
                    <a:pt x="17118" y="21397"/>
                    <a:pt x="16962" y="21314"/>
                  </a:cubicBezTo>
                  <a:lnTo>
                    <a:pt x="16962" y="21314"/>
                  </a:lnTo>
                  <a:cubicBezTo>
                    <a:pt x="16976" y="21316"/>
                    <a:pt x="16991" y="21317"/>
                    <a:pt x="17008" y="21317"/>
                  </a:cubicBezTo>
                  <a:cubicBezTo>
                    <a:pt x="17327" y="21317"/>
                    <a:pt x="17955" y="20938"/>
                    <a:pt x="18122" y="20672"/>
                  </a:cubicBezTo>
                  <a:lnTo>
                    <a:pt x="18122" y="20672"/>
                  </a:lnTo>
                  <a:cubicBezTo>
                    <a:pt x="18113" y="20686"/>
                    <a:pt x="18068" y="20693"/>
                    <a:pt x="17995" y="20693"/>
                  </a:cubicBezTo>
                  <a:cubicBezTo>
                    <a:pt x="17384" y="20693"/>
                    <a:pt x="14795" y="20234"/>
                    <a:pt x="14527" y="20040"/>
                  </a:cubicBezTo>
                  <a:cubicBezTo>
                    <a:pt x="15025" y="19936"/>
                    <a:pt x="16444" y="20143"/>
                    <a:pt x="16019" y="19677"/>
                  </a:cubicBezTo>
                  <a:lnTo>
                    <a:pt x="16019" y="19677"/>
                  </a:lnTo>
                  <a:cubicBezTo>
                    <a:pt x="16142" y="19716"/>
                    <a:pt x="16241" y="19734"/>
                    <a:pt x="16322" y="19734"/>
                  </a:cubicBezTo>
                  <a:cubicBezTo>
                    <a:pt x="16817" y="19734"/>
                    <a:pt x="16640" y="19066"/>
                    <a:pt x="17014" y="18558"/>
                  </a:cubicBezTo>
                  <a:cubicBezTo>
                    <a:pt x="16981" y="18551"/>
                    <a:pt x="16946" y="18548"/>
                    <a:pt x="16908" y="18548"/>
                  </a:cubicBezTo>
                  <a:cubicBezTo>
                    <a:pt x="16502" y="18548"/>
                    <a:pt x="15837" y="18890"/>
                    <a:pt x="15328" y="18890"/>
                  </a:cubicBezTo>
                  <a:cubicBezTo>
                    <a:pt x="15051" y="18890"/>
                    <a:pt x="14820" y="18789"/>
                    <a:pt x="14703" y="18475"/>
                  </a:cubicBezTo>
                  <a:cubicBezTo>
                    <a:pt x="14763" y="18458"/>
                    <a:pt x="14821" y="18452"/>
                    <a:pt x="14877" y="18452"/>
                  </a:cubicBezTo>
                  <a:cubicBezTo>
                    <a:pt x="15037" y="18452"/>
                    <a:pt x="15187" y="18501"/>
                    <a:pt x="15350" y="18501"/>
                  </a:cubicBezTo>
                  <a:cubicBezTo>
                    <a:pt x="15379" y="18501"/>
                    <a:pt x="15409" y="18499"/>
                    <a:pt x="15439" y="18496"/>
                  </a:cubicBezTo>
                  <a:cubicBezTo>
                    <a:pt x="15377" y="18330"/>
                    <a:pt x="15273" y="18185"/>
                    <a:pt x="15117" y="18081"/>
                  </a:cubicBezTo>
                  <a:cubicBezTo>
                    <a:pt x="15625" y="18019"/>
                    <a:pt x="15750" y="17957"/>
                    <a:pt x="15771" y="17480"/>
                  </a:cubicBezTo>
                  <a:lnTo>
                    <a:pt x="15771" y="17480"/>
                  </a:lnTo>
                  <a:cubicBezTo>
                    <a:pt x="15537" y="17584"/>
                    <a:pt x="14895" y="17687"/>
                    <a:pt x="14281" y="17687"/>
                  </a:cubicBezTo>
                  <a:cubicBezTo>
                    <a:pt x="13725" y="17687"/>
                    <a:pt x="13191" y="17602"/>
                    <a:pt x="13004" y="17356"/>
                  </a:cubicBezTo>
                  <a:lnTo>
                    <a:pt x="13004" y="17356"/>
                  </a:lnTo>
                  <a:cubicBezTo>
                    <a:pt x="13022" y="17359"/>
                    <a:pt x="13045" y="17361"/>
                    <a:pt x="13071" y="17361"/>
                  </a:cubicBezTo>
                  <a:cubicBezTo>
                    <a:pt x="13369" y="17361"/>
                    <a:pt x="14133" y="17159"/>
                    <a:pt x="14589" y="17045"/>
                  </a:cubicBezTo>
                  <a:cubicBezTo>
                    <a:pt x="14413" y="16879"/>
                    <a:pt x="14226" y="16703"/>
                    <a:pt x="14040" y="16538"/>
                  </a:cubicBezTo>
                  <a:cubicBezTo>
                    <a:pt x="14164" y="16538"/>
                    <a:pt x="15978" y="16237"/>
                    <a:pt x="15501" y="15957"/>
                  </a:cubicBezTo>
                  <a:cubicBezTo>
                    <a:pt x="16123" y="15739"/>
                    <a:pt x="16112" y="15594"/>
                    <a:pt x="15480" y="15522"/>
                  </a:cubicBezTo>
                  <a:cubicBezTo>
                    <a:pt x="15635" y="15346"/>
                    <a:pt x="15416" y="15297"/>
                    <a:pt x="15120" y="15297"/>
                  </a:cubicBezTo>
                  <a:cubicBezTo>
                    <a:pt x="14749" y="15297"/>
                    <a:pt x="14258" y="15374"/>
                    <a:pt x="14234" y="15374"/>
                  </a:cubicBezTo>
                  <a:cubicBezTo>
                    <a:pt x="14230" y="15374"/>
                    <a:pt x="14240" y="15372"/>
                    <a:pt x="14268" y="15366"/>
                  </a:cubicBezTo>
                  <a:cubicBezTo>
                    <a:pt x="14081" y="15108"/>
                    <a:pt x="14817" y="15149"/>
                    <a:pt x="14599" y="14921"/>
                  </a:cubicBezTo>
                  <a:lnTo>
                    <a:pt x="14599" y="14921"/>
                  </a:lnTo>
                  <a:cubicBezTo>
                    <a:pt x="14559" y="14936"/>
                    <a:pt x="13957" y="15078"/>
                    <a:pt x="13296" y="15078"/>
                  </a:cubicBezTo>
                  <a:cubicBezTo>
                    <a:pt x="12596" y="15078"/>
                    <a:pt x="11829" y="14919"/>
                    <a:pt x="11594" y="14279"/>
                  </a:cubicBezTo>
                  <a:lnTo>
                    <a:pt x="11594" y="14279"/>
                  </a:lnTo>
                  <a:cubicBezTo>
                    <a:pt x="12049" y="14487"/>
                    <a:pt x="12439" y="14573"/>
                    <a:pt x="12784" y="14573"/>
                  </a:cubicBezTo>
                  <a:cubicBezTo>
                    <a:pt x="13920" y="14573"/>
                    <a:pt x="14575" y="13642"/>
                    <a:pt x="15449" y="13045"/>
                  </a:cubicBezTo>
                  <a:cubicBezTo>
                    <a:pt x="14998" y="12920"/>
                    <a:pt x="14717" y="12897"/>
                    <a:pt x="14477" y="12897"/>
                  </a:cubicBezTo>
                  <a:cubicBezTo>
                    <a:pt x="14346" y="12897"/>
                    <a:pt x="14227" y="12904"/>
                    <a:pt x="14098" y="12904"/>
                  </a:cubicBezTo>
                  <a:cubicBezTo>
                    <a:pt x="13863" y="12904"/>
                    <a:pt x="13597" y="12882"/>
                    <a:pt x="13169" y="12755"/>
                  </a:cubicBezTo>
                  <a:cubicBezTo>
                    <a:pt x="13698" y="12559"/>
                    <a:pt x="10839" y="12372"/>
                    <a:pt x="10320" y="11636"/>
                  </a:cubicBezTo>
                  <a:lnTo>
                    <a:pt x="10320" y="11636"/>
                  </a:lnTo>
                  <a:cubicBezTo>
                    <a:pt x="10544" y="11721"/>
                    <a:pt x="11089" y="11838"/>
                    <a:pt x="11539" y="11838"/>
                  </a:cubicBezTo>
                  <a:cubicBezTo>
                    <a:pt x="11860" y="11838"/>
                    <a:pt x="12133" y="11778"/>
                    <a:pt x="12206" y="11606"/>
                  </a:cubicBezTo>
                  <a:lnTo>
                    <a:pt x="12206" y="11606"/>
                  </a:lnTo>
                  <a:cubicBezTo>
                    <a:pt x="12203" y="11820"/>
                    <a:pt x="12328" y="11894"/>
                    <a:pt x="12502" y="11894"/>
                  </a:cubicBezTo>
                  <a:cubicBezTo>
                    <a:pt x="12887" y="11894"/>
                    <a:pt x="13516" y="11533"/>
                    <a:pt x="13542" y="11533"/>
                  </a:cubicBezTo>
                  <a:cubicBezTo>
                    <a:pt x="13542" y="11533"/>
                    <a:pt x="13542" y="11533"/>
                    <a:pt x="13542" y="11533"/>
                  </a:cubicBezTo>
                  <a:cubicBezTo>
                    <a:pt x="13480" y="11419"/>
                    <a:pt x="13397" y="10870"/>
                    <a:pt x="13460" y="10818"/>
                  </a:cubicBezTo>
                  <a:lnTo>
                    <a:pt x="13460" y="10818"/>
                  </a:lnTo>
                  <a:cubicBezTo>
                    <a:pt x="13524" y="10866"/>
                    <a:pt x="13637" y="10887"/>
                    <a:pt x="13772" y="10887"/>
                  </a:cubicBezTo>
                  <a:cubicBezTo>
                    <a:pt x="14227" y="10887"/>
                    <a:pt x="14922" y="10645"/>
                    <a:pt x="14786" y="10342"/>
                  </a:cubicBezTo>
                  <a:cubicBezTo>
                    <a:pt x="13876" y="10342"/>
                    <a:pt x="14096" y="10080"/>
                    <a:pt x="14033" y="10080"/>
                  </a:cubicBezTo>
                  <a:cubicBezTo>
                    <a:pt x="13995" y="10080"/>
                    <a:pt x="13858" y="10172"/>
                    <a:pt x="13325" y="10466"/>
                  </a:cubicBezTo>
                  <a:cubicBezTo>
                    <a:pt x="13211" y="10279"/>
                    <a:pt x="13180" y="10206"/>
                    <a:pt x="13356" y="9916"/>
                  </a:cubicBezTo>
                  <a:cubicBezTo>
                    <a:pt x="13351" y="9916"/>
                    <a:pt x="13346" y="9916"/>
                    <a:pt x="13341" y="9916"/>
                  </a:cubicBezTo>
                  <a:cubicBezTo>
                    <a:pt x="12667" y="9916"/>
                    <a:pt x="12291" y="10333"/>
                    <a:pt x="11791" y="10333"/>
                  </a:cubicBezTo>
                  <a:cubicBezTo>
                    <a:pt x="11469" y="10333"/>
                    <a:pt x="11095" y="10161"/>
                    <a:pt x="10558" y="9595"/>
                  </a:cubicBezTo>
                  <a:cubicBezTo>
                    <a:pt x="10590" y="9557"/>
                    <a:pt x="10631" y="9541"/>
                    <a:pt x="10678" y="9541"/>
                  </a:cubicBezTo>
                  <a:cubicBezTo>
                    <a:pt x="10865" y="9541"/>
                    <a:pt x="11145" y="9791"/>
                    <a:pt x="11279" y="9791"/>
                  </a:cubicBezTo>
                  <a:cubicBezTo>
                    <a:pt x="11344" y="9791"/>
                    <a:pt x="11375" y="9734"/>
                    <a:pt x="11346" y="9564"/>
                  </a:cubicBezTo>
                  <a:lnTo>
                    <a:pt x="11346" y="9564"/>
                  </a:lnTo>
                  <a:cubicBezTo>
                    <a:pt x="11421" y="9622"/>
                    <a:pt x="12255" y="9733"/>
                    <a:pt x="12751" y="9733"/>
                  </a:cubicBezTo>
                  <a:cubicBezTo>
                    <a:pt x="12877" y="9733"/>
                    <a:pt x="12980" y="9726"/>
                    <a:pt x="13045" y="9709"/>
                  </a:cubicBezTo>
                  <a:cubicBezTo>
                    <a:pt x="12631" y="9295"/>
                    <a:pt x="12528" y="9165"/>
                    <a:pt x="12589" y="9165"/>
                  </a:cubicBezTo>
                  <a:cubicBezTo>
                    <a:pt x="12680" y="9165"/>
                    <a:pt x="13130" y="9448"/>
                    <a:pt x="13470" y="9523"/>
                  </a:cubicBezTo>
                  <a:cubicBezTo>
                    <a:pt x="13532" y="9274"/>
                    <a:pt x="13895" y="9087"/>
                    <a:pt x="13563" y="8859"/>
                  </a:cubicBezTo>
                  <a:cubicBezTo>
                    <a:pt x="13665" y="8859"/>
                    <a:pt x="13749" y="8863"/>
                    <a:pt x="13823" y="8863"/>
                  </a:cubicBezTo>
                  <a:cubicBezTo>
                    <a:pt x="14027" y="8863"/>
                    <a:pt x="14153" y="8835"/>
                    <a:pt x="14351" y="8622"/>
                  </a:cubicBezTo>
                  <a:cubicBezTo>
                    <a:pt x="13915" y="8383"/>
                    <a:pt x="12123" y="8466"/>
                    <a:pt x="12393" y="8062"/>
                  </a:cubicBezTo>
                  <a:lnTo>
                    <a:pt x="12393" y="8062"/>
                  </a:lnTo>
                  <a:cubicBezTo>
                    <a:pt x="12162" y="8116"/>
                    <a:pt x="12055" y="8154"/>
                    <a:pt x="12004" y="8154"/>
                  </a:cubicBezTo>
                  <a:cubicBezTo>
                    <a:pt x="11929" y="8154"/>
                    <a:pt x="11975" y="8073"/>
                    <a:pt x="11926" y="7844"/>
                  </a:cubicBezTo>
                  <a:cubicBezTo>
                    <a:pt x="11649" y="8162"/>
                    <a:pt x="11336" y="8321"/>
                    <a:pt x="10991" y="8321"/>
                  </a:cubicBezTo>
                  <a:cubicBezTo>
                    <a:pt x="10807" y="8321"/>
                    <a:pt x="10615" y="8276"/>
                    <a:pt x="10413" y="8186"/>
                  </a:cubicBezTo>
                  <a:cubicBezTo>
                    <a:pt x="10703" y="7917"/>
                    <a:pt x="10320" y="7751"/>
                    <a:pt x="9906" y="7575"/>
                  </a:cubicBezTo>
                  <a:cubicBezTo>
                    <a:pt x="9989" y="7565"/>
                    <a:pt x="10072" y="7461"/>
                    <a:pt x="10155" y="7202"/>
                  </a:cubicBezTo>
                  <a:lnTo>
                    <a:pt x="10839" y="7668"/>
                  </a:lnTo>
                  <a:cubicBezTo>
                    <a:pt x="10693" y="7295"/>
                    <a:pt x="12154" y="7648"/>
                    <a:pt x="13024" y="7233"/>
                  </a:cubicBezTo>
                  <a:cubicBezTo>
                    <a:pt x="12443" y="6636"/>
                    <a:pt x="12007" y="6294"/>
                    <a:pt x="11447" y="6294"/>
                  </a:cubicBezTo>
                  <a:cubicBezTo>
                    <a:pt x="11258" y="6294"/>
                    <a:pt x="11055" y="6333"/>
                    <a:pt x="10828" y="6414"/>
                  </a:cubicBezTo>
                  <a:cubicBezTo>
                    <a:pt x="10611" y="5886"/>
                    <a:pt x="12568" y="5762"/>
                    <a:pt x="10766" y="5440"/>
                  </a:cubicBezTo>
                  <a:cubicBezTo>
                    <a:pt x="10984" y="5109"/>
                    <a:pt x="11543" y="5046"/>
                    <a:pt x="11988" y="4777"/>
                  </a:cubicBezTo>
                  <a:cubicBezTo>
                    <a:pt x="11760" y="4570"/>
                    <a:pt x="11636" y="4581"/>
                    <a:pt x="11367" y="4466"/>
                  </a:cubicBezTo>
                  <a:cubicBezTo>
                    <a:pt x="12154" y="3565"/>
                    <a:pt x="11636" y="4031"/>
                    <a:pt x="11636" y="3057"/>
                  </a:cubicBezTo>
                  <a:lnTo>
                    <a:pt x="11636" y="3057"/>
                  </a:lnTo>
                  <a:cubicBezTo>
                    <a:pt x="10611" y="3420"/>
                    <a:pt x="10631" y="4425"/>
                    <a:pt x="9315" y="4860"/>
                  </a:cubicBezTo>
                  <a:cubicBezTo>
                    <a:pt x="9295" y="4442"/>
                    <a:pt x="8852" y="3170"/>
                    <a:pt x="9610" y="3170"/>
                  </a:cubicBezTo>
                  <a:cubicBezTo>
                    <a:pt x="9622" y="3170"/>
                    <a:pt x="9634" y="3171"/>
                    <a:pt x="9647" y="3171"/>
                  </a:cubicBezTo>
                  <a:cubicBezTo>
                    <a:pt x="9647" y="3402"/>
                    <a:pt x="9698" y="3475"/>
                    <a:pt x="9788" y="3475"/>
                  </a:cubicBezTo>
                  <a:cubicBezTo>
                    <a:pt x="9946" y="3475"/>
                    <a:pt x="10223" y="3254"/>
                    <a:pt x="10558" y="3254"/>
                  </a:cubicBezTo>
                  <a:lnTo>
                    <a:pt x="9719" y="2601"/>
                  </a:lnTo>
                  <a:cubicBezTo>
                    <a:pt x="9770" y="2589"/>
                    <a:pt x="9828" y="2585"/>
                    <a:pt x="9890" y="2585"/>
                  </a:cubicBezTo>
                  <a:cubicBezTo>
                    <a:pt x="10063" y="2585"/>
                    <a:pt x="10269" y="2619"/>
                    <a:pt x="10454" y="2619"/>
                  </a:cubicBezTo>
                  <a:cubicBezTo>
                    <a:pt x="10608" y="2619"/>
                    <a:pt x="10748" y="2595"/>
                    <a:pt x="10839" y="2508"/>
                  </a:cubicBezTo>
                  <a:cubicBezTo>
                    <a:pt x="10766" y="2290"/>
                    <a:pt x="10579" y="2177"/>
                    <a:pt x="10289" y="2166"/>
                  </a:cubicBezTo>
                  <a:cubicBezTo>
                    <a:pt x="10786" y="2032"/>
                    <a:pt x="10942" y="1855"/>
                    <a:pt x="10756" y="1659"/>
                  </a:cubicBezTo>
                  <a:lnTo>
                    <a:pt x="10756" y="1659"/>
                  </a:lnTo>
                  <a:cubicBezTo>
                    <a:pt x="10426" y="1947"/>
                    <a:pt x="10185" y="2092"/>
                    <a:pt x="10039" y="2092"/>
                  </a:cubicBezTo>
                  <a:cubicBezTo>
                    <a:pt x="9891" y="2092"/>
                    <a:pt x="9838" y="1945"/>
                    <a:pt x="9885" y="1648"/>
                  </a:cubicBezTo>
                  <a:lnTo>
                    <a:pt x="9885" y="1648"/>
                  </a:lnTo>
                  <a:cubicBezTo>
                    <a:pt x="9782" y="2073"/>
                    <a:pt x="9564" y="2384"/>
                    <a:pt x="9222" y="2560"/>
                  </a:cubicBezTo>
                  <a:cubicBezTo>
                    <a:pt x="9425" y="2144"/>
                    <a:pt x="9835" y="796"/>
                    <a:pt x="9902" y="796"/>
                  </a:cubicBezTo>
                  <a:cubicBezTo>
                    <a:pt x="9904" y="796"/>
                    <a:pt x="9905" y="797"/>
                    <a:pt x="9906" y="798"/>
                  </a:cubicBezTo>
                  <a:lnTo>
                    <a:pt x="9906" y="798"/>
                  </a:lnTo>
                  <a:cubicBezTo>
                    <a:pt x="9868" y="754"/>
                    <a:pt x="9829" y="735"/>
                    <a:pt x="9789" y="735"/>
                  </a:cubicBezTo>
                  <a:cubicBezTo>
                    <a:pt x="9581" y="735"/>
                    <a:pt x="9354" y="1234"/>
                    <a:pt x="9221" y="1234"/>
                  </a:cubicBezTo>
                  <a:cubicBezTo>
                    <a:pt x="9218" y="1234"/>
                    <a:pt x="9215" y="1234"/>
                    <a:pt x="9211" y="1233"/>
                  </a:cubicBezTo>
                  <a:cubicBezTo>
                    <a:pt x="9181" y="1058"/>
                    <a:pt x="8983" y="1"/>
                    <a:pt x="8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flipH="1">
              <a:off x="7065447" y="3448041"/>
              <a:ext cx="1414138" cy="2137000"/>
            </a:xfrm>
            <a:custGeom>
              <a:avLst/>
              <a:gdLst/>
              <a:ahLst/>
              <a:cxnLst/>
              <a:rect l="l" t="t" r="r" b="b"/>
              <a:pathLst>
                <a:path w="15895" h="27262" extrusionOk="0">
                  <a:moveTo>
                    <a:pt x="8144" y="653"/>
                  </a:moveTo>
                  <a:cubicBezTo>
                    <a:pt x="8144" y="653"/>
                    <a:pt x="8144" y="653"/>
                    <a:pt x="8144" y="653"/>
                  </a:cubicBezTo>
                  <a:cubicBezTo>
                    <a:pt x="8144" y="653"/>
                    <a:pt x="8144" y="653"/>
                    <a:pt x="8144" y="653"/>
                  </a:cubicBezTo>
                  <a:close/>
                  <a:moveTo>
                    <a:pt x="14900" y="17004"/>
                  </a:moveTo>
                  <a:cubicBezTo>
                    <a:pt x="14900" y="17004"/>
                    <a:pt x="14900" y="17004"/>
                    <a:pt x="14900" y="17004"/>
                  </a:cubicBezTo>
                  <a:lnTo>
                    <a:pt x="14900" y="17004"/>
                  </a:lnTo>
                  <a:cubicBezTo>
                    <a:pt x="14900" y="17004"/>
                    <a:pt x="14900" y="17004"/>
                    <a:pt x="14900" y="17004"/>
                  </a:cubicBezTo>
                  <a:close/>
                  <a:moveTo>
                    <a:pt x="7243" y="1"/>
                  </a:moveTo>
                  <a:cubicBezTo>
                    <a:pt x="7243" y="841"/>
                    <a:pt x="7335" y="1217"/>
                    <a:pt x="7234" y="1217"/>
                  </a:cubicBezTo>
                  <a:cubicBezTo>
                    <a:pt x="7165" y="1217"/>
                    <a:pt x="7008" y="1044"/>
                    <a:pt x="6673" y="726"/>
                  </a:cubicBezTo>
                  <a:lnTo>
                    <a:pt x="6673" y="726"/>
                  </a:lnTo>
                  <a:cubicBezTo>
                    <a:pt x="6611" y="768"/>
                    <a:pt x="7170" y="2145"/>
                    <a:pt x="7129" y="2373"/>
                  </a:cubicBezTo>
                  <a:cubicBezTo>
                    <a:pt x="6870" y="1907"/>
                    <a:pt x="6984" y="1814"/>
                    <a:pt x="6704" y="1452"/>
                  </a:cubicBezTo>
                  <a:cubicBezTo>
                    <a:pt x="6593" y="1638"/>
                    <a:pt x="6531" y="1697"/>
                    <a:pt x="6471" y="1697"/>
                  </a:cubicBezTo>
                  <a:cubicBezTo>
                    <a:pt x="6375" y="1697"/>
                    <a:pt x="6285" y="1543"/>
                    <a:pt x="6010" y="1524"/>
                  </a:cubicBezTo>
                  <a:lnTo>
                    <a:pt x="6010" y="1524"/>
                  </a:lnTo>
                  <a:cubicBezTo>
                    <a:pt x="6021" y="2415"/>
                    <a:pt x="6642" y="2488"/>
                    <a:pt x="6642" y="2985"/>
                  </a:cubicBezTo>
                  <a:cubicBezTo>
                    <a:pt x="6508" y="2860"/>
                    <a:pt x="6364" y="2797"/>
                    <a:pt x="6212" y="2797"/>
                  </a:cubicBezTo>
                  <a:cubicBezTo>
                    <a:pt x="6200" y="2797"/>
                    <a:pt x="6188" y="2798"/>
                    <a:pt x="6176" y="2799"/>
                  </a:cubicBezTo>
                  <a:cubicBezTo>
                    <a:pt x="6031" y="2964"/>
                    <a:pt x="6424" y="3264"/>
                    <a:pt x="6486" y="3327"/>
                  </a:cubicBezTo>
                  <a:cubicBezTo>
                    <a:pt x="6361" y="3371"/>
                    <a:pt x="6256" y="3389"/>
                    <a:pt x="6162" y="3389"/>
                  </a:cubicBezTo>
                  <a:cubicBezTo>
                    <a:pt x="5797" y="3389"/>
                    <a:pt x="5608" y="3115"/>
                    <a:pt x="5129" y="3057"/>
                  </a:cubicBezTo>
                  <a:lnTo>
                    <a:pt x="5129" y="3057"/>
                  </a:lnTo>
                  <a:cubicBezTo>
                    <a:pt x="5181" y="3337"/>
                    <a:pt x="5264" y="3409"/>
                    <a:pt x="5492" y="3555"/>
                  </a:cubicBezTo>
                  <a:cubicBezTo>
                    <a:pt x="5480" y="3554"/>
                    <a:pt x="5468" y="3553"/>
                    <a:pt x="5456" y="3553"/>
                  </a:cubicBezTo>
                  <a:cubicBezTo>
                    <a:pt x="5299" y="3553"/>
                    <a:pt x="5188" y="3617"/>
                    <a:pt x="5139" y="3762"/>
                  </a:cubicBezTo>
                  <a:cubicBezTo>
                    <a:pt x="5139" y="3845"/>
                    <a:pt x="5699" y="4042"/>
                    <a:pt x="5772" y="4291"/>
                  </a:cubicBezTo>
                  <a:cubicBezTo>
                    <a:pt x="5746" y="4288"/>
                    <a:pt x="5722" y="4287"/>
                    <a:pt x="5697" y="4287"/>
                  </a:cubicBezTo>
                  <a:cubicBezTo>
                    <a:pt x="5507" y="4287"/>
                    <a:pt x="5363" y="4359"/>
                    <a:pt x="5243" y="4498"/>
                  </a:cubicBezTo>
                  <a:cubicBezTo>
                    <a:pt x="5249" y="4678"/>
                    <a:pt x="5518" y="4734"/>
                    <a:pt x="5804" y="4734"/>
                  </a:cubicBezTo>
                  <a:cubicBezTo>
                    <a:pt x="6076" y="4734"/>
                    <a:pt x="6365" y="4683"/>
                    <a:pt x="6456" y="4643"/>
                  </a:cubicBezTo>
                  <a:lnTo>
                    <a:pt x="6456" y="4643"/>
                  </a:lnTo>
                  <a:cubicBezTo>
                    <a:pt x="6539" y="4767"/>
                    <a:pt x="6456" y="4871"/>
                    <a:pt x="6207" y="4943"/>
                  </a:cubicBezTo>
                  <a:cubicBezTo>
                    <a:pt x="6283" y="5023"/>
                    <a:pt x="6462" y="5034"/>
                    <a:pt x="6656" y="5034"/>
                  </a:cubicBezTo>
                  <a:cubicBezTo>
                    <a:pt x="6731" y="5034"/>
                    <a:pt x="6808" y="5032"/>
                    <a:pt x="6882" y="5032"/>
                  </a:cubicBezTo>
                  <a:cubicBezTo>
                    <a:pt x="7161" y="5032"/>
                    <a:pt x="7396" y="5056"/>
                    <a:pt x="7305" y="5285"/>
                  </a:cubicBezTo>
                  <a:cubicBezTo>
                    <a:pt x="7270" y="5373"/>
                    <a:pt x="7148" y="5405"/>
                    <a:pt x="6982" y="5405"/>
                  </a:cubicBezTo>
                  <a:cubicBezTo>
                    <a:pt x="6530" y="5405"/>
                    <a:pt x="5751" y="5168"/>
                    <a:pt x="5516" y="5168"/>
                  </a:cubicBezTo>
                  <a:cubicBezTo>
                    <a:pt x="5399" y="5168"/>
                    <a:pt x="5415" y="5226"/>
                    <a:pt x="5668" y="5399"/>
                  </a:cubicBezTo>
                  <a:cubicBezTo>
                    <a:pt x="4949" y="5311"/>
                    <a:pt x="4692" y="5005"/>
                    <a:pt x="4327" y="5005"/>
                  </a:cubicBezTo>
                  <a:cubicBezTo>
                    <a:pt x="4134" y="5005"/>
                    <a:pt x="3911" y="5090"/>
                    <a:pt x="3575" y="5337"/>
                  </a:cubicBezTo>
                  <a:cubicBezTo>
                    <a:pt x="3928" y="5420"/>
                    <a:pt x="4269" y="5513"/>
                    <a:pt x="4621" y="5596"/>
                  </a:cubicBezTo>
                  <a:cubicBezTo>
                    <a:pt x="4338" y="5837"/>
                    <a:pt x="4304" y="5913"/>
                    <a:pt x="4386" y="5913"/>
                  </a:cubicBezTo>
                  <a:cubicBezTo>
                    <a:pt x="4529" y="5913"/>
                    <a:pt x="5019" y="5683"/>
                    <a:pt x="5154" y="5683"/>
                  </a:cubicBezTo>
                  <a:cubicBezTo>
                    <a:pt x="5166" y="5683"/>
                    <a:pt x="5175" y="5685"/>
                    <a:pt x="5181" y="5689"/>
                  </a:cubicBezTo>
                  <a:cubicBezTo>
                    <a:pt x="4710" y="6008"/>
                    <a:pt x="4725" y="6104"/>
                    <a:pt x="4918" y="6104"/>
                  </a:cubicBezTo>
                  <a:cubicBezTo>
                    <a:pt x="5182" y="6104"/>
                    <a:pt x="5780" y="5922"/>
                    <a:pt x="5906" y="5886"/>
                  </a:cubicBezTo>
                  <a:lnTo>
                    <a:pt x="5906" y="5886"/>
                  </a:lnTo>
                  <a:cubicBezTo>
                    <a:pt x="5948" y="5958"/>
                    <a:pt x="5512" y="6259"/>
                    <a:pt x="5450" y="6394"/>
                  </a:cubicBezTo>
                  <a:cubicBezTo>
                    <a:pt x="5555" y="6432"/>
                    <a:pt x="5679" y="6451"/>
                    <a:pt x="5816" y="6451"/>
                  </a:cubicBezTo>
                  <a:cubicBezTo>
                    <a:pt x="6277" y="6451"/>
                    <a:pt x="6876" y="6230"/>
                    <a:pt x="7315" y="5751"/>
                  </a:cubicBezTo>
                  <a:lnTo>
                    <a:pt x="7315" y="5751"/>
                  </a:lnTo>
                  <a:cubicBezTo>
                    <a:pt x="7676" y="6473"/>
                    <a:pt x="7256" y="6613"/>
                    <a:pt x="6703" y="6613"/>
                  </a:cubicBezTo>
                  <a:cubicBezTo>
                    <a:pt x="6353" y="6613"/>
                    <a:pt x="5950" y="6557"/>
                    <a:pt x="5659" y="6557"/>
                  </a:cubicBezTo>
                  <a:cubicBezTo>
                    <a:pt x="5366" y="6557"/>
                    <a:pt x="5186" y="6613"/>
                    <a:pt x="5284" y="6839"/>
                  </a:cubicBezTo>
                  <a:cubicBezTo>
                    <a:pt x="5174" y="6809"/>
                    <a:pt x="4854" y="6750"/>
                    <a:pt x="4541" y="6750"/>
                  </a:cubicBezTo>
                  <a:cubicBezTo>
                    <a:pt x="4210" y="6750"/>
                    <a:pt x="3887" y="6817"/>
                    <a:pt x="3834" y="7057"/>
                  </a:cubicBezTo>
                  <a:cubicBezTo>
                    <a:pt x="3824" y="7057"/>
                    <a:pt x="5005" y="7782"/>
                    <a:pt x="4943" y="8031"/>
                  </a:cubicBezTo>
                  <a:cubicBezTo>
                    <a:pt x="4788" y="7948"/>
                    <a:pt x="4632" y="7906"/>
                    <a:pt x="4475" y="7906"/>
                  </a:cubicBezTo>
                  <a:cubicBezTo>
                    <a:pt x="4339" y="7906"/>
                    <a:pt x="4202" y="7937"/>
                    <a:pt x="4062" y="8000"/>
                  </a:cubicBezTo>
                  <a:cubicBezTo>
                    <a:pt x="4321" y="8134"/>
                    <a:pt x="4383" y="8332"/>
                    <a:pt x="4259" y="8590"/>
                  </a:cubicBezTo>
                  <a:cubicBezTo>
                    <a:pt x="3982" y="8393"/>
                    <a:pt x="3863" y="8332"/>
                    <a:pt x="3781" y="8332"/>
                  </a:cubicBezTo>
                  <a:cubicBezTo>
                    <a:pt x="3651" y="8332"/>
                    <a:pt x="3616" y="8484"/>
                    <a:pt x="3201" y="8484"/>
                  </a:cubicBezTo>
                  <a:cubicBezTo>
                    <a:pt x="3123" y="8484"/>
                    <a:pt x="3031" y="8479"/>
                    <a:pt x="2922" y="8466"/>
                  </a:cubicBezTo>
                  <a:lnTo>
                    <a:pt x="2922" y="8466"/>
                  </a:lnTo>
                  <a:cubicBezTo>
                    <a:pt x="2829" y="8995"/>
                    <a:pt x="4280" y="9025"/>
                    <a:pt x="4259" y="9513"/>
                  </a:cubicBezTo>
                  <a:cubicBezTo>
                    <a:pt x="4343" y="9421"/>
                    <a:pt x="4425" y="9383"/>
                    <a:pt x="4506" y="9383"/>
                  </a:cubicBezTo>
                  <a:cubicBezTo>
                    <a:pt x="4837" y="9383"/>
                    <a:pt x="5157" y="10018"/>
                    <a:pt x="5523" y="10217"/>
                  </a:cubicBezTo>
                  <a:cubicBezTo>
                    <a:pt x="5317" y="10272"/>
                    <a:pt x="5071" y="10283"/>
                    <a:pt x="4812" y="10283"/>
                  </a:cubicBezTo>
                  <a:cubicBezTo>
                    <a:pt x="4616" y="10283"/>
                    <a:pt x="4413" y="10277"/>
                    <a:pt x="4213" y="10277"/>
                  </a:cubicBezTo>
                  <a:cubicBezTo>
                    <a:pt x="3720" y="10277"/>
                    <a:pt x="3251" y="10317"/>
                    <a:pt x="2984" y="10600"/>
                  </a:cubicBezTo>
                  <a:cubicBezTo>
                    <a:pt x="3255" y="10991"/>
                    <a:pt x="4000" y="11556"/>
                    <a:pt x="4480" y="11556"/>
                  </a:cubicBezTo>
                  <a:cubicBezTo>
                    <a:pt x="4496" y="11556"/>
                    <a:pt x="4513" y="11555"/>
                    <a:pt x="4529" y="11554"/>
                  </a:cubicBezTo>
                  <a:lnTo>
                    <a:pt x="4529" y="11554"/>
                  </a:lnTo>
                  <a:cubicBezTo>
                    <a:pt x="4487" y="11781"/>
                    <a:pt x="2922" y="11792"/>
                    <a:pt x="2705" y="11792"/>
                  </a:cubicBezTo>
                  <a:cubicBezTo>
                    <a:pt x="2568" y="12348"/>
                    <a:pt x="4051" y="12592"/>
                    <a:pt x="4733" y="12592"/>
                  </a:cubicBezTo>
                  <a:cubicBezTo>
                    <a:pt x="4775" y="12592"/>
                    <a:pt x="4814" y="12592"/>
                    <a:pt x="4849" y="12590"/>
                  </a:cubicBezTo>
                  <a:lnTo>
                    <a:pt x="4849" y="12590"/>
                  </a:lnTo>
                  <a:cubicBezTo>
                    <a:pt x="4280" y="12828"/>
                    <a:pt x="3046" y="13729"/>
                    <a:pt x="2104" y="13812"/>
                  </a:cubicBezTo>
                  <a:cubicBezTo>
                    <a:pt x="2701" y="14502"/>
                    <a:pt x="3305" y="14688"/>
                    <a:pt x="3905" y="14688"/>
                  </a:cubicBezTo>
                  <a:cubicBezTo>
                    <a:pt x="4513" y="14688"/>
                    <a:pt x="5115" y="14497"/>
                    <a:pt x="5699" y="14445"/>
                  </a:cubicBezTo>
                  <a:lnTo>
                    <a:pt x="5699" y="14445"/>
                  </a:lnTo>
                  <a:cubicBezTo>
                    <a:pt x="5565" y="14880"/>
                    <a:pt x="4466" y="15004"/>
                    <a:pt x="4093" y="15035"/>
                  </a:cubicBezTo>
                  <a:cubicBezTo>
                    <a:pt x="4251" y="15263"/>
                    <a:pt x="4456" y="15367"/>
                    <a:pt x="4726" y="15367"/>
                  </a:cubicBezTo>
                  <a:cubicBezTo>
                    <a:pt x="4739" y="15367"/>
                    <a:pt x="4753" y="15367"/>
                    <a:pt x="4766" y="15367"/>
                  </a:cubicBezTo>
                  <a:lnTo>
                    <a:pt x="4766" y="15367"/>
                  </a:lnTo>
                  <a:cubicBezTo>
                    <a:pt x="4548" y="15543"/>
                    <a:pt x="4225" y="15594"/>
                    <a:pt x="3864" y="15594"/>
                  </a:cubicBezTo>
                  <a:cubicBezTo>
                    <a:pt x="3385" y="15594"/>
                    <a:pt x="2837" y="15506"/>
                    <a:pt x="2371" y="15506"/>
                  </a:cubicBezTo>
                  <a:cubicBezTo>
                    <a:pt x="1969" y="15506"/>
                    <a:pt x="1628" y="15571"/>
                    <a:pt x="1441" y="15813"/>
                  </a:cubicBezTo>
                  <a:cubicBezTo>
                    <a:pt x="1586" y="15978"/>
                    <a:pt x="1782" y="16071"/>
                    <a:pt x="2010" y="16092"/>
                  </a:cubicBezTo>
                  <a:cubicBezTo>
                    <a:pt x="1498" y="16476"/>
                    <a:pt x="1729" y="16609"/>
                    <a:pt x="2065" y="16609"/>
                  </a:cubicBezTo>
                  <a:cubicBezTo>
                    <a:pt x="2300" y="16609"/>
                    <a:pt x="2586" y="16544"/>
                    <a:pt x="2705" y="16455"/>
                  </a:cubicBezTo>
                  <a:lnTo>
                    <a:pt x="2705" y="16455"/>
                  </a:lnTo>
                  <a:cubicBezTo>
                    <a:pt x="2809" y="16559"/>
                    <a:pt x="2498" y="16672"/>
                    <a:pt x="2591" y="16828"/>
                  </a:cubicBezTo>
                  <a:cubicBezTo>
                    <a:pt x="2711" y="16785"/>
                    <a:pt x="2807" y="16771"/>
                    <a:pt x="2889" y="16771"/>
                  </a:cubicBezTo>
                  <a:cubicBezTo>
                    <a:pt x="3045" y="16771"/>
                    <a:pt x="3150" y="16822"/>
                    <a:pt x="3278" y="16822"/>
                  </a:cubicBezTo>
                  <a:cubicBezTo>
                    <a:pt x="3379" y="16822"/>
                    <a:pt x="3494" y="16791"/>
                    <a:pt x="3658" y="16683"/>
                  </a:cubicBezTo>
                  <a:lnTo>
                    <a:pt x="3658" y="16683"/>
                  </a:lnTo>
                  <a:cubicBezTo>
                    <a:pt x="3631" y="16981"/>
                    <a:pt x="3609" y="17098"/>
                    <a:pt x="3674" y="17098"/>
                  </a:cubicBezTo>
                  <a:cubicBezTo>
                    <a:pt x="3733" y="17098"/>
                    <a:pt x="3863" y="17002"/>
                    <a:pt x="4124" y="16859"/>
                  </a:cubicBezTo>
                  <a:lnTo>
                    <a:pt x="4124" y="16859"/>
                  </a:lnTo>
                  <a:cubicBezTo>
                    <a:pt x="4041" y="17201"/>
                    <a:pt x="4829" y="17273"/>
                    <a:pt x="5171" y="17273"/>
                  </a:cubicBezTo>
                  <a:cubicBezTo>
                    <a:pt x="4884" y="17638"/>
                    <a:pt x="4450" y="17736"/>
                    <a:pt x="3994" y="17736"/>
                  </a:cubicBezTo>
                  <a:cubicBezTo>
                    <a:pt x="3545" y="17736"/>
                    <a:pt x="3075" y="17641"/>
                    <a:pt x="2705" y="17615"/>
                  </a:cubicBezTo>
                  <a:lnTo>
                    <a:pt x="2705" y="17615"/>
                  </a:lnTo>
                  <a:cubicBezTo>
                    <a:pt x="2894" y="17868"/>
                    <a:pt x="2927" y="17955"/>
                    <a:pt x="2816" y="17955"/>
                  </a:cubicBezTo>
                  <a:cubicBezTo>
                    <a:pt x="2641" y="17955"/>
                    <a:pt x="2108" y="17740"/>
                    <a:pt x="1264" y="17625"/>
                  </a:cubicBezTo>
                  <a:lnTo>
                    <a:pt x="1264" y="17625"/>
                  </a:lnTo>
                  <a:cubicBezTo>
                    <a:pt x="1544" y="17874"/>
                    <a:pt x="1814" y="18009"/>
                    <a:pt x="2135" y="18040"/>
                  </a:cubicBezTo>
                  <a:cubicBezTo>
                    <a:pt x="1479" y="18142"/>
                    <a:pt x="2166" y="18622"/>
                    <a:pt x="2822" y="18622"/>
                  </a:cubicBezTo>
                  <a:cubicBezTo>
                    <a:pt x="2902" y="18622"/>
                    <a:pt x="2981" y="18615"/>
                    <a:pt x="3057" y="18599"/>
                  </a:cubicBezTo>
                  <a:lnTo>
                    <a:pt x="3057" y="18599"/>
                  </a:lnTo>
                  <a:cubicBezTo>
                    <a:pt x="2916" y="18783"/>
                    <a:pt x="3043" y="18872"/>
                    <a:pt x="3215" y="18872"/>
                  </a:cubicBezTo>
                  <a:cubicBezTo>
                    <a:pt x="3334" y="18872"/>
                    <a:pt x="3476" y="18829"/>
                    <a:pt x="3564" y="18744"/>
                  </a:cubicBezTo>
                  <a:lnTo>
                    <a:pt x="3564" y="18744"/>
                  </a:lnTo>
                  <a:cubicBezTo>
                    <a:pt x="3352" y="19036"/>
                    <a:pt x="3317" y="19186"/>
                    <a:pt x="3460" y="19186"/>
                  </a:cubicBezTo>
                  <a:cubicBezTo>
                    <a:pt x="3560" y="19186"/>
                    <a:pt x="3747" y="19112"/>
                    <a:pt x="4020" y="18962"/>
                  </a:cubicBezTo>
                  <a:lnTo>
                    <a:pt x="4020" y="18962"/>
                  </a:lnTo>
                  <a:cubicBezTo>
                    <a:pt x="3585" y="19936"/>
                    <a:pt x="550" y="19304"/>
                    <a:pt x="1047" y="19936"/>
                  </a:cubicBezTo>
                  <a:cubicBezTo>
                    <a:pt x="884" y="19847"/>
                    <a:pt x="723" y="19803"/>
                    <a:pt x="567" y="19803"/>
                  </a:cubicBezTo>
                  <a:cubicBezTo>
                    <a:pt x="415" y="19803"/>
                    <a:pt x="267" y="19844"/>
                    <a:pt x="125" y="19926"/>
                  </a:cubicBezTo>
                  <a:cubicBezTo>
                    <a:pt x="196" y="19979"/>
                    <a:pt x="932" y="21025"/>
                    <a:pt x="1486" y="21025"/>
                  </a:cubicBezTo>
                  <a:cubicBezTo>
                    <a:pt x="1577" y="21025"/>
                    <a:pt x="1663" y="20997"/>
                    <a:pt x="1741" y="20931"/>
                  </a:cubicBezTo>
                  <a:lnTo>
                    <a:pt x="1741" y="20931"/>
                  </a:lnTo>
                  <a:cubicBezTo>
                    <a:pt x="2498" y="21449"/>
                    <a:pt x="1047" y="21532"/>
                    <a:pt x="840" y="21573"/>
                  </a:cubicBezTo>
                  <a:cubicBezTo>
                    <a:pt x="1020" y="21718"/>
                    <a:pt x="1210" y="21792"/>
                    <a:pt x="1414" y="21792"/>
                  </a:cubicBezTo>
                  <a:cubicBezTo>
                    <a:pt x="1504" y="21792"/>
                    <a:pt x="1595" y="21778"/>
                    <a:pt x="1689" y="21749"/>
                  </a:cubicBezTo>
                  <a:lnTo>
                    <a:pt x="1689" y="21749"/>
                  </a:lnTo>
                  <a:cubicBezTo>
                    <a:pt x="1445" y="21893"/>
                    <a:pt x="1194" y="22159"/>
                    <a:pt x="1404" y="22159"/>
                  </a:cubicBezTo>
                  <a:cubicBezTo>
                    <a:pt x="1452" y="22159"/>
                    <a:pt x="1525" y="22145"/>
                    <a:pt x="1627" y="22112"/>
                  </a:cubicBezTo>
                  <a:lnTo>
                    <a:pt x="1627" y="22112"/>
                  </a:lnTo>
                  <a:cubicBezTo>
                    <a:pt x="1503" y="22253"/>
                    <a:pt x="1665" y="22293"/>
                    <a:pt x="1859" y="22293"/>
                  </a:cubicBezTo>
                  <a:cubicBezTo>
                    <a:pt x="2020" y="22293"/>
                    <a:pt x="2202" y="22265"/>
                    <a:pt x="2259" y="22247"/>
                  </a:cubicBezTo>
                  <a:lnTo>
                    <a:pt x="2259" y="22247"/>
                  </a:lnTo>
                  <a:cubicBezTo>
                    <a:pt x="2353" y="22454"/>
                    <a:pt x="2104" y="22485"/>
                    <a:pt x="2767" y="22506"/>
                  </a:cubicBezTo>
                  <a:cubicBezTo>
                    <a:pt x="2595" y="22692"/>
                    <a:pt x="2238" y="22738"/>
                    <a:pt x="1850" y="22738"/>
                  </a:cubicBezTo>
                  <a:cubicBezTo>
                    <a:pt x="1467" y="22738"/>
                    <a:pt x="1054" y="22693"/>
                    <a:pt x="762" y="22693"/>
                  </a:cubicBezTo>
                  <a:cubicBezTo>
                    <a:pt x="690" y="22693"/>
                    <a:pt x="626" y="22696"/>
                    <a:pt x="570" y="22702"/>
                  </a:cubicBezTo>
                  <a:cubicBezTo>
                    <a:pt x="1063" y="22972"/>
                    <a:pt x="1060" y="23010"/>
                    <a:pt x="897" y="23010"/>
                  </a:cubicBezTo>
                  <a:cubicBezTo>
                    <a:pt x="832" y="23010"/>
                    <a:pt x="743" y="23004"/>
                    <a:pt x="649" y="23004"/>
                  </a:cubicBezTo>
                  <a:cubicBezTo>
                    <a:pt x="443" y="23004"/>
                    <a:pt x="217" y="23033"/>
                    <a:pt x="197" y="23221"/>
                  </a:cubicBezTo>
                  <a:cubicBezTo>
                    <a:pt x="186" y="23312"/>
                    <a:pt x="291" y="23343"/>
                    <a:pt x="438" y="23343"/>
                  </a:cubicBezTo>
                  <a:cubicBezTo>
                    <a:pt x="710" y="23343"/>
                    <a:pt x="1130" y="23237"/>
                    <a:pt x="1244" y="23211"/>
                  </a:cubicBezTo>
                  <a:lnTo>
                    <a:pt x="1244" y="23211"/>
                  </a:lnTo>
                  <a:cubicBezTo>
                    <a:pt x="865" y="23672"/>
                    <a:pt x="1215" y="23854"/>
                    <a:pt x="1602" y="23854"/>
                  </a:cubicBezTo>
                  <a:cubicBezTo>
                    <a:pt x="1796" y="23854"/>
                    <a:pt x="2000" y="23808"/>
                    <a:pt x="2125" y="23729"/>
                  </a:cubicBezTo>
                  <a:lnTo>
                    <a:pt x="2125" y="23729"/>
                  </a:lnTo>
                  <a:cubicBezTo>
                    <a:pt x="2135" y="23884"/>
                    <a:pt x="2125" y="24040"/>
                    <a:pt x="2104" y="24195"/>
                  </a:cubicBezTo>
                  <a:cubicBezTo>
                    <a:pt x="1326" y="24371"/>
                    <a:pt x="384" y="24537"/>
                    <a:pt x="332" y="24547"/>
                  </a:cubicBezTo>
                  <a:cubicBezTo>
                    <a:pt x="325" y="24679"/>
                    <a:pt x="395" y="24749"/>
                    <a:pt x="540" y="24749"/>
                  </a:cubicBezTo>
                  <a:cubicBezTo>
                    <a:pt x="600" y="24749"/>
                    <a:pt x="672" y="24737"/>
                    <a:pt x="757" y="24713"/>
                  </a:cubicBezTo>
                  <a:lnTo>
                    <a:pt x="757" y="24713"/>
                  </a:lnTo>
                  <a:cubicBezTo>
                    <a:pt x="684" y="24786"/>
                    <a:pt x="0" y="25055"/>
                    <a:pt x="62" y="25241"/>
                  </a:cubicBezTo>
                  <a:cubicBezTo>
                    <a:pt x="352" y="25179"/>
                    <a:pt x="643" y="25106"/>
                    <a:pt x="933" y="25044"/>
                  </a:cubicBezTo>
                  <a:lnTo>
                    <a:pt x="933" y="25044"/>
                  </a:lnTo>
                  <a:cubicBezTo>
                    <a:pt x="720" y="25350"/>
                    <a:pt x="721" y="25563"/>
                    <a:pt x="943" y="25563"/>
                  </a:cubicBezTo>
                  <a:cubicBezTo>
                    <a:pt x="1045" y="25563"/>
                    <a:pt x="1193" y="25518"/>
                    <a:pt x="1389" y="25417"/>
                  </a:cubicBezTo>
                  <a:lnTo>
                    <a:pt x="1389" y="25417"/>
                  </a:lnTo>
                  <a:cubicBezTo>
                    <a:pt x="1368" y="25585"/>
                    <a:pt x="1482" y="25632"/>
                    <a:pt x="1667" y="25632"/>
                  </a:cubicBezTo>
                  <a:cubicBezTo>
                    <a:pt x="1896" y="25632"/>
                    <a:pt x="2234" y="25560"/>
                    <a:pt x="2558" y="25560"/>
                  </a:cubicBezTo>
                  <a:cubicBezTo>
                    <a:pt x="2632" y="25560"/>
                    <a:pt x="2706" y="25564"/>
                    <a:pt x="2777" y="25573"/>
                  </a:cubicBezTo>
                  <a:cubicBezTo>
                    <a:pt x="2436" y="25687"/>
                    <a:pt x="1980" y="25707"/>
                    <a:pt x="1731" y="25977"/>
                  </a:cubicBezTo>
                  <a:cubicBezTo>
                    <a:pt x="1832" y="26024"/>
                    <a:pt x="1933" y="26048"/>
                    <a:pt x="2033" y="26048"/>
                  </a:cubicBezTo>
                  <a:cubicBezTo>
                    <a:pt x="2109" y="26048"/>
                    <a:pt x="2184" y="26035"/>
                    <a:pt x="2259" y="26008"/>
                  </a:cubicBezTo>
                  <a:lnTo>
                    <a:pt x="2259" y="26008"/>
                  </a:lnTo>
                  <a:cubicBezTo>
                    <a:pt x="1990" y="26133"/>
                    <a:pt x="1907" y="26288"/>
                    <a:pt x="2031" y="26453"/>
                  </a:cubicBezTo>
                  <a:cubicBezTo>
                    <a:pt x="2300" y="26360"/>
                    <a:pt x="2570" y="26278"/>
                    <a:pt x="2829" y="26195"/>
                  </a:cubicBezTo>
                  <a:lnTo>
                    <a:pt x="2829" y="26195"/>
                  </a:lnTo>
                  <a:cubicBezTo>
                    <a:pt x="2616" y="26599"/>
                    <a:pt x="2830" y="26747"/>
                    <a:pt x="3129" y="26747"/>
                  </a:cubicBezTo>
                  <a:cubicBezTo>
                    <a:pt x="3412" y="26747"/>
                    <a:pt x="3771" y="26615"/>
                    <a:pt x="3917" y="26443"/>
                  </a:cubicBezTo>
                  <a:cubicBezTo>
                    <a:pt x="3972" y="26689"/>
                    <a:pt x="4022" y="26789"/>
                    <a:pt x="4095" y="26789"/>
                  </a:cubicBezTo>
                  <a:cubicBezTo>
                    <a:pt x="4185" y="26789"/>
                    <a:pt x="4311" y="26636"/>
                    <a:pt x="4529" y="26412"/>
                  </a:cubicBezTo>
                  <a:cubicBezTo>
                    <a:pt x="4576" y="26704"/>
                    <a:pt x="4701" y="26811"/>
                    <a:pt x="4863" y="26811"/>
                  </a:cubicBezTo>
                  <a:cubicBezTo>
                    <a:pt x="5306" y="26811"/>
                    <a:pt x="6027" y="26019"/>
                    <a:pt x="6236" y="26019"/>
                  </a:cubicBezTo>
                  <a:cubicBezTo>
                    <a:pt x="6282" y="26019"/>
                    <a:pt x="6303" y="26058"/>
                    <a:pt x="6290" y="26153"/>
                  </a:cubicBezTo>
                  <a:cubicBezTo>
                    <a:pt x="6435" y="26008"/>
                    <a:pt x="6569" y="25852"/>
                    <a:pt x="6714" y="25707"/>
                  </a:cubicBezTo>
                  <a:cubicBezTo>
                    <a:pt x="6776" y="25794"/>
                    <a:pt x="6814" y="25832"/>
                    <a:pt x="6839" y="25832"/>
                  </a:cubicBezTo>
                  <a:cubicBezTo>
                    <a:pt x="6896" y="25832"/>
                    <a:pt x="6889" y="25644"/>
                    <a:pt x="6932" y="25386"/>
                  </a:cubicBezTo>
                  <a:cubicBezTo>
                    <a:pt x="7699" y="25749"/>
                    <a:pt x="7150" y="26640"/>
                    <a:pt x="6942" y="27262"/>
                  </a:cubicBezTo>
                  <a:lnTo>
                    <a:pt x="8673" y="27262"/>
                  </a:lnTo>
                  <a:cubicBezTo>
                    <a:pt x="8694" y="26816"/>
                    <a:pt x="8517" y="26412"/>
                    <a:pt x="8528" y="25967"/>
                  </a:cubicBezTo>
                  <a:cubicBezTo>
                    <a:pt x="8535" y="25966"/>
                    <a:pt x="8543" y="25965"/>
                    <a:pt x="8550" y="25965"/>
                  </a:cubicBezTo>
                  <a:cubicBezTo>
                    <a:pt x="8753" y="25965"/>
                    <a:pt x="8917" y="26359"/>
                    <a:pt x="8959" y="26359"/>
                  </a:cubicBezTo>
                  <a:cubicBezTo>
                    <a:pt x="8975" y="26359"/>
                    <a:pt x="8974" y="26304"/>
                    <a:pt x="8952" y="26153"/>
                  </a:cubicBezTo>
                  <a:lnTo>
                    <a:pt x="8952" y="26153"/>
                  </a:lnTo>
                  <a:cubicBezTo>
                    <a:pt x="9274" y="26504"/>
                    <a:pt x="10074" y="26743"/>
                    <a:pt x="10621" y="26743"/>
                  </a:cubicBezTo>
                  <a:cubicBezTo>
                    <a:pt x="11043" y="26743"/>
                    <a:pt x="11314" y="26600"/>
                    <a:pt x="11098" y="26257"/>
                  </a:cubicBezTo>
                  <a:lnTo>
                    <a:pt x="11098" y="26257"/>
                  </a:lnTo>
                  <a:cubicBezTo>
                    <a:pt x="11297" y="26332"/>
                    <a:pt x="12070" y="26635"/>
                    <a:pt x="12577" y="26635"/>
                  </a:cubicBezTo>
                  <a:cubicBezTo>
                    <a:pt x="12914" y="26635"/>
                    <a:pt x="13134" y="26502"/>
                    <a:pt x="12993" y="26080"/>
                  </a:cubicBezTo>
                  <a:lnTo>
                    <a:pt x="12993" y="26080"/>
                  </a:lnTo>
                  <a:cubicBezTo>
                    <a:pt x="13219" y="26222"/>
                    <a:pt x="14001" y="26525"/>
                    <a:pt x="14383" y="26525"/>
                  </a:cubicBezTo>
                  <a:cubicBezTo>
                    <a:pt x="14421" y="26525"/>
                    <a:pt x="14456" y="26522"/>
                    <a:pt x="14485" y="26515"/>
                  </a:cubicBezTo>
                  <a:cubicBezTo>
                    <a:pt x="14291" y="26203"/>
                    <a:pt x="14381" y="26166"/>
                    <a:pt x="14481" y="26166"/>
                  </a:cubicBezTo>
                  <a:cubicBezTo>
                    <a:pt x="14512" y="26166"/>
                    <a:pt x="14543" y="26169"/>
                    <a:pt x="14568" y="26169"/>
                  </a:cubicBezTo>
                  <a:cubicBezTo>
                    <a:pt x="14644" y="26169"/>
                    <a:pt x="14647" y="26134"/>
                    <a:pt x="14320" y="25842"/>
                  </a:cubicBezTo>
                  <a:lnTo>
                    <a:pt x="14320" y="25842"/>
                  </a:lnTo>
                  <a:cubicBezTo>
                    <a:pt x="14579" y="25925"/>
                    <a:pt x="14828" y="26018"/>
                    <a:pt x="15086" y="26101"/>
                  </a:cubicBezTo>
                  <a:cubicBezTo>
                    <a:pt x="14952" y="26268"/>
                    <a:pt x="14792" y="26500"/>
                    <a:pt x="14837" y="26500"/>
                  </a:cubicBezTo>
                  <a:cubicBezTo>
                    <a:pt x="14879" y="26500"/>
                    <a:pt x="15095" y="26303"/>
                    <a:pt x="15667" y="25677"/>
                  </a:cubicBezTo>
                  <a:cubicBezTo>
                    <a:pt x="15014" y="25604"/>
                    <a:pt x="14248" y="25562"/>
                    <a:pt x="13677" y="25200"/>
                  </a:cubicBezTo>
                  <a:cubicBezTo>
                    <a:pt x="13716" y="25139"/>
                    <a:pt x="13771" y="25118"/>
                    <a:pt x="13830" y="25118"/>
                  </a:cubicBezTo>
                  <a:cubicBezTo>
                    <a:pt x="13951" y="25118"/>
                    <a:pt x="14087" y="25205"/>
                    <a:pt x="14122" y="25205"/>
                  </a:cubicBezTo>
                  <a:cubicBezTo>
                    <a:pt x="14148" y="25205"/>
                    <a:pt x="14119" y="25158"/>
                    <a:pt x="13988" y="24993"/>
                  </a:cubicBezTo>
                  <a:cubicBezTo>
                    <a:pt x="14197" y="24993"/>
                    <a:pt x="14353" y="25005"/>
                    <a:pt x="14448" y="25005"/>
                  </a:cubicBezTo>
                  <a:cubicBezTo>
                    <a:pt x="14611" y="25005"/>
                    <a:pt x="14590" y="24968"/>
                    <a:pt x="14340" y="24765"/>
                  </a:cubicBezTo>
                  <a:cubicBezTo>
                    <a:pt x="15118" y="24744"/>
                    <a:pt x="15211" y="24661"/>
                    <a:pt x="14610" y="24505"/>
                  </a:cubicBezTo>
                  <a:cubicBezTo>
                    <a:pt x="15078" y="24505"/>
                    <a:pt x="15146" y="24405"/>
                    <a:pt x="14804" y="24225"/>
                  </a:cubicBezTo>
                  <a:lnTo>
                    <a:pt x="14804" y="24225"/>
                  </a:lnTo>
                  <a:cubicBezTo>
                    <a:pt x="14990" y="24320"/>
                    <a:pt x="15139" y="24369"/>
                    <a:pt x="15251" y="24369"/>
                  </a:cubicBezTo>
                  <a:cubicBezTo>
                    <a:pt x="15383" y="24369"/>
                    <a:pt x="15463" y="24302"/>
                    <a:pt x="15491" y="24164"/>
                  </a:cubicBezTo>
                  <a:cubicBezTo>
                    <a:pt x="14807" y="23884"/>
                    <a:pt x="14849" y="23925"/>
                    <a:pt x="15604" y="23884"/>
                  </a:cubicBezTo>
                  <a:cubicBezTo>
                    <a:pt x="15624" y="23655"/>
                    <a:pt x="15511" y="23541"/>
                    <a:pt x="15261" y="23541"/>
                  </a:cubicBezTo>
                  <a:cubicBezTo>
                    <a:pt x="15115" y="23541"/>
                    <a:pt x="14923" y="23580"/>
                    <a:pt x="14683" y="23656"/>
                  </a:cubicBezTo>
                  <a:cubicBezTo>
                    <a:pt x="14693" y="23418"/>
                    <a:pt x="15895" y="23448"/>
                    <a:pt x="15708" y="23107"/>
                  </a:cubicBezTo>
                  <a:lnTo>
                    <a:pt x="15708" y="23107"/>
                  </a:lnTo>
                  <a:cubicBezTo>
                    <a:pt x="15367" y="23179"/>
                    <a:pt x="15014" y="23252"/>
                    <a:pt x="14662" y="23314"/>
                  </a:cubicBezTo>
                  <a:cubicBezTo>
                    <a:pt x="15024" y="23190"/>
                    <a:pt x="15139" y="23055"/>
                    <a:pt x="15004" y="22889"/>
                  </a:cubicBezTo>
                  <a:lnTo>
                    <a:pt x="15004" y="22889"/>
                  </a:lnTo>
                  <a:cubicBezTo>
                    <a:pt x="14427" y="23003"/>
                    <a:pt x="13813" y="23136"/>
                    <a:pt x="13222" y="23136"/>
                  </a:cubicBezTo>
                  <a:cubicBezTo>
                    <a:pt x="12464" y="23136"/>
                    <a:pt x="11744" y="22916"/>
                    <a:pt x="11191" y="22154"/>
                  </a:cubicBezTo>
                  <a:lnTo>
                    <a:pt x="11191" y="22154"/>
                  </a:lnTo>
                  <a:cubicBezTo>
                    <a:pt x="11517" y="22360"/>
                    <a:pt x="11656" y="22415"/>
                    <a:pt x="11718" y="22415"/>
                  </a:cubicBezTo>
                  <a:cubicBezTo>
                    <a:pt x="11787" y="22415"/>
                    <a:pt x="11759" y="22345"/>
                    <a:pt x="11791" y="22345"/>
                  </a:cubicBezTo>
                  <a:cubicBezTo>
                    <a:pt x="11821" y="22345"/>
                    <a:pt x="11906" y="22409"/>
                    <a:pt x="12185" y="22661"/>
                  </a:cubicBezTo>
                  <a:cubicBezTo>
                    <a:pt x="12142" y="22341"/>
                    <a:pt x="12121" y="22214"/>
                    <a:pt x="12187" y="22214"/>
                  </a:cubicBezTo>
                  <a:cubicBezTo>
                    <a:pt x="12263" y="22214"/>
                    <a:pt x="12457" y="22385"/>
                    <a:pt x="12869" y="22620"/>
                  </a:cubicBezTo>
                  <a:cubicBezTo>
                    <a:pt x="12841" y="22324"/>
                    <a:pt x="12962" y="22218"/>
                    <a:pt x="13139" y="22218"/>
                  </a:cubicBezTo>
                  <a:cubicBezTo>
                    <a:pt x="13360" y="22218"/>
                    <a:pt x="13666" y="22381"/>
                    <a:pt x="13884" y="22547"/>
                  </a:cubicBezTo>
                  <a:cubicBezTo>
                    <a:pt x="14071" y="22412"/>
                    <a:pt x="13999" y="22257"/>
                    <a:pt x="13657" y="22071"/>
                  </a:cubicBezTo>
                  <a:cubicBezTo>
                    <a:pt x="13726" y="22011"/>
                    <a:pt x="15081" y="21789"/>
                    <a:pt x="15293" y="21789"/>
                  </a:cubicBezTo>
                  <a:cubicBezTo>
                    <a:pt x="15303" y="21789"/>
                    <a:pt x="15310" y="21790"/>
                    <a:pt x="15314" y="21791"/>
                  </a:cubicBezTo>
                  <a:cubicBezTo>
                    <a:pt x="15086" y="21656"/>
                    <a:pt x="14858" y="21532"/>
                    <a:pt x="14631" y="21408"/>
                  </a:cubicBezTo>
                  <a:cubicBezTo>
                    <a:pt x="14650" y="21407"/>
                    <a:pt x="14670" y="21406"/>
                    <a:pt x="14690" y="21406"/>
                  </a:cubicBezTo>
                  <a:cubicBezTo>
                    <a:pt x="14923" y="21406"/>
                    <a:pt x="15152" y="21475"/>
                    <a:pt x="15374" y="21475"/>
                  </a:cubicBezTo>
                  <a:cubicBezTo>
                    <a:pt x="15498" y="21475"/>
                    <a:pt x="15620" y="21454"/>
                    <a:pt x="15740" y="21387"/>
                  </a:cubicBezTo>
                  <a:cubicBezTo>
                    <a:pt x="15599" y="21263"/>
                    <a:pt x="15432" y="21198"/>
                    <a:pt x="15244" y="21198"/>
                  </a:cubicBezTo>
                  <a:cubicBezTo>
                    <a:pt x="15196" y="21198"/>
                    <a:pt x="15147" y="21202"/>
                    <a:pt x="15097" y="21210"/>
                  </a:cubicBezTo>
                  <a:cubicBezTo>
                    <a:pt x="15459" y="21014"/>
                    <a:pt x="11750" y="20662"/>
                    <a:pt x="11087" y="20019"/>
                  </a:cubicBezTo>
                  <a:cubicBezTo>
                    <a:pt x="11730" y="19953"/>
                    <a:pt x="12196" y="19939"/>
                    <a:pt x="12572" y="19939"/>
                  </a:cubicBezTo>
                  <a:cubicBezTo>
                    <a:pt x="12847" y="19939"/>
                    <a:pt x="13073" y="19946"/>
                    <a:pt x="13284" y="19946"/>
                  </a:cubicBezTo>
                  <a:cubicBezTo>
                    <a:pt x="13910" y="19946"/>
                    <a:pt x="14403" y="19880"/>
                    <a:pt x="15636" y="19356"/>
                  </a:cubicBezTo>
                  <a:cubicBezTo>
                    <a:pt x="15377" y="19273"/>
                    <a:pt x="15314" y="19004"/>
                    <a:pt x="15128" y="18942"/>
                  </a:cubicBezTo>
                  <a:cubicBezTo>
                    <a:pt x="15356" y="18838"/>
                    <a:pt x="15595" y="18744"/>
                    <a:pt x="15832" y="18652"/>
                  </a:cubicBezTo>
                  <a:lnTo>
                    <a:pt x="15832" y="18652"/>
                  </a:lnTo>
                  <a:cubicBezTo>
                    <a:pt x="15819" y="18653"/>
                    <a:pt x="15803" y="18653"/>
                    <a:pt x="15785" y="18653"/>
                  </a:cubicBezTo>
                  <a:cubicBezTo>
                    <a:pt x="15283" y="18653"/>
                    <a:pt x="13007" y="18254"/>
                    <a:pt x="12797" y="18133"/>
                  </a:cubicBezTo>
                  <a:cubicBezTo>
                    <a:pt x="13020" y="17981"/>
                    <a:pt x="13246" y="17905"/>
                    <a:pt x="13475" y="17905"/>
                  </a:cubicBezTo>
                  <a:cubicBezTo>
                    <a:pt x="13651" y="17905"/>
                    <a:pt x="13829" y="17950"/>
                    <a:pt x="14009" y="18040"/>
                  </a:cubicBezTo>
                  <a:cubicBezTo>
                    <a:pt x="13650" y="17822"/>
                    <a:pt x="13626" y="17715"/>
                    <a:pt x="13945" y="17715"/>
                  </a:cubicBezTo>
                  <a:cubicBezTo>
                    <a:pt x="14050" y="17715"/>
                    <a:pt x="14192" y="17727"/>
                    <a:pt x="14372" y="17750"/>
                  </a:cubicBezTo>
                  <a:cubicBezTo>
                    <a:pt x="14206" y="17667"/>
                    <a:pt x="14082" y="17595"/>
                    <a:pt x="13947" y="17533"/>
                  </a:cubicBezTo>
                  <a:lnTo>
                    <a:pt x="13947" y="17533"/>
                  </a:lnTo>
                  <a:cubicBezTo>
                    <a:pt x="13958" y="17534"/>
                    <a:pt x="13970" y="17535"/>
                    <a:pt x="13982" y="17535"/>
                  </a:cubicBezTo>
                  <a:cubicBezTo>
                    <a:pt x="14246" y="17535"/>
                    <a:pt x="14771" y="17232"/>
                    <a:pt x="14900" y="17004"/>
                  </a:cubicBezTo>
                  <a:lnTo>
                    <a:pt x="14900" y="17004"/>
                  </a:lnTo>
                  <a:cubicBezTo>
                    <a:pt x="14893" y="17016"/>
                    <a:pt x="14855" y="17022"/>
                    <a:pt x="14794" y="17022"/>
                  </a:cubicBezTo>
                  <a:cubicBezTo>
                    <a:pt x="14289" y="17022"/>
                    <a:pt x="12169" y="16643"/>
                    <a:pt x="11947" y="16486"/>
                  </a:cubicBezTo>
                  <a:cubicBezTo>
                    <a:pt x="12362" y="16403"/>
                    <a:pt x="13522" y="16579"/>
                    <a:pt x="13170" y="16186"/>
                  </a:cubicBezTo>
                  <a:lnTo>
                    <a:pt x="13170" y="16186"/>
                  </a:lnTo>
                  <a:cubicBezTo>
                    <a:pt x="13271" y="16217"/>
                    <a:pt x="13353" y="16232"/>
                    <a:pt x="13421" y="16232"/>
                  </a:cubicBezTo>
                  <a:cubicBezTo>
                    <a:pt x="13835" y="16232"/>
                    <a:pt x="13687" y="15684"/>
                    <a:pt x="13999" y="15274"/>
                  </a:cubicBezTo>
                  <a:cubicBezTo>
                    <a:pt x="13972" y="15268"/>
                    <a:pt x="13942" y="15266"/>
                    <a:pt x="13911" y="15266"/>
                  </a:cubicBezTo>
                  <a:cubicBezTo>
                    <a:pt x="13578" y="15266"/>
                    <a:pt x="13031" y="15544"/>
                    <a:pt x="12611" y="15544"/>
                  </a:cubicBezTo>
                  <a:cubicBezTo>
                    <a:pt x="12381" y="15544"/>
                    <a:pt x="12189" y="15461"/>
                    <a:pt x="12092" y="15201"/>
                  </a:cubicBezTo>
                  <a:cubicBezTo>
                    <a:pt x="12144" y="15186"/>
                    <a:pt x="12193" y="15181"/>
                    <a:pt x="12241" y="15181"/>
                  </a:cubicBezTo>
                  <a:cubicBezTo>
                    <a:pt x="12376" y="15181"/>
                    <a:pt x="12502" y="15224"/>
                    <a:pt x="12643" y="15224"/>
                  </a:cubicBezTo>
                  <a:cubicBezTo>
                    <a:pt x="12663" y="15224"/>
                    <a:pt x="12683" y="15223"/>
                    <a:pt x="12703" y="15221"/>
                  </a:cubicBezTo>
                  <a:cubicBezTo>
                    <a:pt x="12652" y="15076"/>
                    <a:pt x="12558" y="14963"/>
                    <a:pt x="12434" y="14869"/>
                  </a:cubicBezTo>
                  <a:cubicBezTo>
                    <a:pt x="12848" y="14828"/>
                    <a:pt x="12952" y="14776"/>
                    <a:pt x="12973" y="14383"/>
                  </a:cubicBezTo>
                  <a:lnTo>
                    <a:pt x="12973" y="14383"/>
                  </a:lnTo>
                  <a:cubicBezTo>
                    <a:pt x="12784" y="14469"/>
                    <a:pt x="12260" y="14553"/>
                    <a:pt x="11756" y="14553"/>
                  </a:cubicBezTo>
                  <a:cubicBezTo>
                    <a:pt x="11293" y="14553"/>
                    <a:pt x="10847" y="14482"/>
                    <a:pt x="10693" y="14279"/>
                  </a:cubicBezTo>
                  <a:lnTo>
                    <a:pt x="10693" y="14279"/>
                  </a:lnTo>
                  <a:cubicBezTo>
                    <a:pt x="10710" y="14283"/>
                    <a:pt x="10732" y="14285"/>
                    <a:pt x="10758" y="14285"/>
                  </a:cubicBezTo>
                  <a:cubicBezTo>
                    <a:pt x="11008" y="14285"/>
                    <a:pt x="11623" y="14114"/>
                    <a:pt x="11999" y="14020"/>
                  </a:cubicBezTo>
                  <a:cubicBezTo>
                    <a:pt x="11854" y="13885"/>
                    <a:pt x="11699" y="13740"/>
                    <a:pt x="11554" y="13605"/>
                  </a:cubicBezTo>
                  <a:cubicBezTo>
                    <a:pt x="11646" y="13605"/>
                    <a:pt x="13138" y="13356"/>
                    <a:pt x="12745" y="13128"/>
                  </a:cubicBezTo>
                  <a:cubicBezTo>
                    <a:pt x="13253" y="12953"/>
                    <a:pt x="13253" y="12828"/>
                    <a:pt x="12735" y="12766"/>
                  </a:cubicBezTo>
                  <a:cubicBezTo>
                    <a:pt x="12860" y="12625"/>
                    <a:pt x="12682" y="12585"/>
                    <a:pt x="12440" y="12585"/>
                  </a:cubicBezTo>
                  <a:cubicBezTo>
                    <a:pt x="12134" y="12585"/>
                    <a:pt x="11727" y="12648"/>
                    <a:pt x="11703" y="12648"/>
                  </a:cubicBezTo>
                  <a:cubicBezTo>
                    <a:pt x="11699" y="12648"/>
                    <a:pt x="11707" y="12647"/>
                    <a:pt x="11729" y="12642"/>
                  </a:cubicBezTo>
                  <a:cubicBezTo>
                    <a:pt x="11584" y="12424"/>
                    <a:pt x="12185" y="12455"/>
                    <a:pt x="12009" y="12279"/>
                  </a:cubicBezTo>
                  <a:lnTo>
                    <a:pt x="12009" y="12279"/>
                  </a:lnTo>
                  <a:cubicBezTo>
                    <a:pt x="11974" y="12289"/>
                    <a:pt x="11473" y="12407"/>
                    <a:pt x="10926" y="12407"/>
                  </a:cubicBezTo>
                  <a:cubicBezTo>
                    <a:pt x="10351" y="12407"/>
                    <a:pt x="9724" y="12276"/>
                    <a:pt x="9533" y="11751"/>
                  </a:cubicBezTo>
                  <a:lnTo>
                    <a:pt x="9533" y="11751"/>
                  </a:lnTo>
                  <a:cubicBezTo>
                    <a:pt x="9907" y="11920"/>
                    <a:pt x="10227" y="11990"/>
                    <a:pt x="10511" y="11990"/>
                  </a:cubicBezTo>
                  <a:cubicBezTo>
                    <a:pt x="11446" y="11990"/>
                    <a:pt x="11980" y="11228"/>
                    <a:pt x="12703" y="10735"/>
                  </a:cubicBezTo>
                  <a:cubicBezTo>
                    <a:pt x="12324" y="10631"/>
                    <a:pt x="12093" y="10614"/>
                    <a:pt x="11893" y="10614"/>
                  </a:cubicBezTo>
                  <a:cubicBezTo>
                    <a:pt x="11795" y="10614"/>
                    <a:pt x="11705" y="10618"/>
                    <a:pt x="11609" y="10618"/>
                  </a:cubicBezTo>
                  <a:cubicBezTo>
                    <a:pt x="11412" y="10618"/>
                    <a:pt x="11191" y="10601"/>
                    <a:pt x="10828" y="10497"/>
                  </a:cubicBezTo>
                  <a:cubicBezTo>
                    <a:pt x="11263" y="10331"/>
                    <a:pt x="8911" y="10176"/>
                    <a:pt x="8487" y="9575"/>
                  </a:cubicBezTo>
                  <a:lnTo>
                    <a:pt x="8487" y="9575"/>
                  </a:lnTo>
                  <a:cubicBezTo>
                    <a:pt x="8671" y="9647"/>
                    <a:pt x="9110" y="9739"/>
                    <a:pt x="9478" y="9739"/>
                  </a:cubicBezTo>
                  <a:cubicBezTo>
                    <a:pt x="9748" y="9739"/>
                    <a:pt x="9979" y="9689"/>
                    <a:pt x="10041" y="9543"/>
                  </a:cubicBezTo>
                  <a:lnTo>
                    <a:pt x="10041" y="9543"/>
                  </a:lnTo>
                  <a:cubicBezTo>
                    <a:pt x="10037" y="9724"/>
                    <a:pt x="10140" y="9786"/>
                    <a:pt x="10285" y="9786"/>
                  </a:cubicBezTo>
                  <a:cubicBezTo>
                    <a:pt x="10604" y="9786"/>
                    <a:pt x="11125" y="9481"/>
                    <a:pt x="11139" y="9481"/>
                  </a:cubicBezTo>
                  <a:cubicBezTo>
                    <a:pt x="11087" y="9398"/>
                    <a:pt x="11015" y="8942"/>
                    <a:pt x="11066" y="8901"/>
                  </a:cubicBezTo>
                  <a:lnTo>
                    <a:pt x="11066" y="8901"/>
                  </a:lnTo>
                  <a:cubicBezTo>
                    <a:pt x="11121" y="8942"/>
                    <a:pt x="11215" y="8960"/>
                    <a:pt x="11327" y="8960"/>
                  </a:cubicBezTo>
                  <a:cubicBezTo>
                    <a:pt x="11702" y="8960"/>
                    <a:pt x="12269" y="8755"/>
                    <a:pt x="12164" y="8507"/>
                  </a:cubicBezTo>
                  <a:cubicBezTo>
                    <a:pt x="11411" y="8507"/>
                    <a:pt x="11590" y="8291"/>
                    <a:pt x="11540" y="8291"/>
                  </a:cubicBezTo>
                  <a:cubicBezTo>
                    <a:pt x="11510" y="8291"/>
                    <a:pt x="11399" y="8368"/>
                    <a:pt x="10963" y="8611"/>
                  </a:cubicBezTo>
                  <a:cubicBezTo>
                    <a:pt x="10859" y="8456"/>
                    <a:pt x="10838" y="8394"/>
                    <a:pt x="10983" y="8155"/>
                  </a:cubicBezTo>
                  <a:cubicBezTo>
                    <a:pt x="10421" y="8155"/>
                    <a:pt x="10109" y="8502"/>
                    <a:pt x="9695" y="8502"/>
                  </a:cubicBezTo>
                  <a:cubicBezTo>
                    <a:pt x="9430" y="8502"/>
                    <a:pt x="9123" y="8361"/>
                    <a:pt x="8683" y="7896"/>
                  </a:cubicBezTo>
                  <a:cubicBezTo>
                    <a:pt x="8710" y="7865"/>
                    <a:pt x="8744" y="7853"/>
                    <a:pt x="8782" y="7853"/>
                  </a:cubicBezTo>
                  <a:cubicBezTo>
                    <a:pt x="8936" y="7853"/>
                    <a:pt x="9161" y="8055"/>
                    <a:pt x="9270" y="8055"/>
                  </a:cubicBezTo>
                  <a:cubicBezTo>
                    <a:pt x="9323" y="8055"/>
                    <a:pt x="9349" y="8007"/>
                    <a:pt x="9325" y="7865"/>
                  </a:cubicBezTo>
                  <a:lnTo>
                    <a:pt x="9325" y="7865"/>
                  </a:lnTo>
                  <a:cubicBezTo>
                    <a:pt x="9392" y="7914"/>
                    <a:pt x="10076" y="8010"/>
                    <a:pt x="10483" y="8010"/>
                  </a:cubicBezTo>
                  <a:cubicBezTo>
                    <a:pt x="10586" y="8010"/>
                    <a:pt x="10672" y="8004"/>
                    <a:pt x="10725" y="7989"/>
                  </a:cubicBezTo>
                  <a:cubicBezTo>
                    <a:pt x="10385" y="7646"/>
                    <a:pt x="10302" y="7538"/>
                    <a:pt x="10353" y="7538"/>
                  </a:cubicBezTo>
                  <a:cubicBezTo>
                    <a:pt x="10429" y="7538"/>
                    <a:pt x="10799" y="7772"/>
                    <a:pt x="11077" y="7834"/>
                  </a:cubicBezTo>
                  <a:cubicBezTo>
                    <a:pt x="11128" y="7637"/>
                    <a:pt x="11418" y="7471"/>
                    <a:pt x="11149" y="7295"/>
                  </a:cubicBezTo>
                  <a:cubicBezTo>
                    <a:pt x="11217" y="7295"/>
                    <a:pt x="11276" y="7297"/>
                    <a:pt x="11329" y="7297"/>
                  </a:cubicBezTo>
                  <a:cubicBezTo>
                    <a:pt x="11524" y="7297"/>
                    <a:pt x="11630" y="7278"/>
                    <a:pt x="11802" y="7098"/>
                  </a:cubicBezTo>
                  <a:cubicBezTo>
                    <a:pt x="11450" y="6902"/>
                    <a:pt x="9979" y="6964"/>
                    <a:pt x="10186" y="6632"/>
                  </a:cubicBezTo>
                  <a:lnTo>
                    <a:pt x="10186" y="6632"/>
                  </a:lnTo>
                  <a:cubicBezTo>
                    <a:pt x="9998" y="6678"/>
                    <a:pt x="9911" y="6709"/>
                    <a:pt x="9869" y="6709"/>
                  </a:cubicBezTo>
                  <a:cubicBezTo>
                    <a:pt x="9808" y="6709"/>
                    <a:pt x="9846" y="6641"/>
                    <a:pt x="9802" y="6456"/>
                  </a:cubicBezTo>
                  <a:cubicBezTo>
                    <a:pt x="9580" y="6719"/>
                    <a:pt x="9327" y="6850"/>
                    <a:pt x="9044" y="6850"/>
                  </a:cubicBezTo>
                  <a:cubicBezTo>
                    <a:pt x="8891" y="6850"/>
                    <a:pt x="8729" y="6812"/>
                    <a:pt x="8559" y="6736"/>
                  </a:cubicBezTo>
                  <a:cubicBezTo>
                    <a:pt x="8807" y="6508"/>
                    <a:pt x="8487" y="6373"/>
                    <a:pt x="8144" y="6228"/>
                  </a:cubicBezTo>
                  <a:cubicBezTo>
                    <a:pt x="8217" y="6228"/>
                    <a:pt x="8279" y="6135"/>
                    <a:pt x="8342" y="5928"/>
                  </a:cubicBezTo>
                  <a:cubicBezTo>
                    <a:pt x="8538" y="6052"/>
                    <a:pt x="8724" y="6186"/>
                    <a:pt x="8922" y="6311"/>
                  </a:cubicBezTo>
                  <a:cubicBezTo>
                    <a:pt x="8797" y="6011"/>
                    <a:pt x="9999" y="6290"/>
                    <a:pt x="10714" y="5948"/>
                  </a:cubicBezTo>
                  <a:cubicBezTo>
                    <a:pt x="10232" y="5458"/>
                    <a:pt x="9873" y="5179"/>
                    <a:pt x="9413" y="5179"/>
                  </a:cubicBezTo>
                  <a:cubicBezTo>
                    <a:pt x="9259" y="5179"/>
                    <a:pt x="9095" y="5210"/>
                    <a:pt x="8911" y="5275"/>
                  </a:cubicBezTo>
                  <a:cubicBezTo>
                    <a:pt x="8724" y="4839"/>
                    <a:pt x="10331" y="4736"/>
                    <a:pt x="8849" y="4477"/>
                  </a:cubicBezTo>
                  <a:cubicBezTo>
                    <a:pt x="9025" y="4197"/>
                    <a:pt x="9491" y="4155"/>
                    <a:pt x="9854" y="3928"/>
                  </a:cubicBezTo>
                  <a:cubicBezTo>
                    <a:pt x="9678" y="3762"/>
                    <a:pt x="9564" y="3773"/>
                    <a:pt x="9346" y="3679"/>
                  </a:cubicBezTo>
                  <a:cubicBezTo>
                    <a:pt x="9999" y="2933"/>
                    <a:pt x="9564" y="3317"/>
                    <a:pt x="9564" y="2518"/>
                  </a:cubicBezTo>
                  <a:lnTo>
                    <a:pt x="9564" y="2518"/>
                  </a:lnTo>
                  <a:cubicBezTo>
                    <a:pt x="8724" y="2808"/>
                    <a:pt x="8745" y="3637"/>
                    <a:pt x="7658" y="4000"/>
                  </a:cubicBezTo>
                  <a:cubicBezTo>
                    <a:pt x="7637" y="3653"/>
                    <a:pt x="7284" y="2611"/>
                    <a:pt x="7899" y="2611"/>
                  </a:cubicBezTo>
                  <a:cubicBezTo>
                    <a:pt x="7908" y="2611"/>
                    <a:pt x="7918" y="2612"/>
                    <a:pt x="7927" y="2612"/>
                  </a:cubicBezTo>
                  <a:cubicBezTo>
                    <a:pt x="7927" y="2800"/>
                    <a:pt x="7969" y="2860"/>
                    <a:pt x="8044" y="2860"/>
                  </a:cubicBezTo>
                  <a:cubicBezTo>
                    <a:pt x="8175" y="2860"/>
                    <a:pt x="8406" y="2674"/>
                    <a:pt x="8683" y="2674"/>
                  </a:cubicBezTo>
                  <a:cubicBezTo>
                    <a:pt x="8455" y="2498"/>
                    <a:pt x="8217" y="2322"/>
                    <a:pt x="7989" y="2135"/>
                  </a:cubicBezTo>
                  <a:cubicBezTo>
                    <a:pt x="8025" y="2128"/>
                    <a:pt x="8066" y="2125"/>
                    <a:pt x="8109" y="2125"/>
                  </a:cubicBezTo>
                  <a:cubicBezTo>
                    <a:pt x="8256" y="2125"/>
                    <a:pt x="8436" y="2158"/>
                    <a:pt x="8596" y="2158"/>
                  </a:cubicBezTo>
                  <a:cubicBezTo>
                    <a:pt x="8722" y="2158"/>
                    <a:pt x="8836" y="2138"/>
                    <a:pt x="8911" y="2062"/>
                  </a:cubicBezTo>
                  <a:cubicBezTo>
                    <a:pt x="8860" y="1887"/>
                    <a:pt x="8704" y="1793"/>
                    <a:pt x="8455" y="1783"/>
                  </a:cubicBezTo>
                  <a:cubicBezTo>
                    <a:pt x="8870" y="1669"/>
                    <a:pt x="8994" y="1524"/>
                    <a:pt x="8849" y="1358"/>
                  </a:cubicBezTo>
                  <a:lnTo>
                    <a:pt x="8849" y="1358"/>
                  </a:lnTo>
                  <a:cubicBezTo>
                    <a:pt x="8569" y="1602"/>
                    <a:pt x="8370" y="1723"/>
                    <a:pt x="8249" y="1723"/>
                  </a:cubicBezTo>
                  <a:cubicBezTo>
                    <a:pt x="8129" y="1723"/>
                    <a:pt x="8087" y="1602"/>
                    <a:pt x="8124" y="1358"/>
                  </a:cubicBezTo>
                  <a:lnTo>
                    <a:pt x="8124" y="1358"/>
                  </a:lnTo>
                  <a:cubicBezTo>
                    <a:pt x="8051" y="1710"/>
                    <a:pt x="7865" y="1959"/>
                    <a:pt x="7585" y="2104"/>
                  </a:cubicBezTo>
                  <a:cubicBezTo>
                    <a:pt x="7747" y="1759"/>
                    <a:pt x="8088" y="652"/>
                    <a:pt x="8141" y="652"/>
                  </a:cubicBezTo>
                  <a:cubicBezTo>
                    <a:pt x="8142" y="652"/>
                    <a:pt x="8143" y="652"/>
                    <a:pt x="8144" y="653"/>
                  </a:cubicBezTo>
                  <a:lnTo>
                    <a:pt x="8144" y="653"/>
                  </a:lnTo>
                  <a:cubicBezTo>
                    <a:pt x="8113" y="617"/>
                    <a:pt x="8081" y="602"/>
                    <a:pt x="8048" y="602"/>
                  </a:cubicBezTo>
                  <a:cubicBezTo>
                    <a:pt x="7876" y="602"/>
                    <a:pt x="7687" y="1017"/>
                    <a:pt x="7581" y="1017"/>
                  </a:cubicBezTo>
                  <a:cubicBezTo>
                    <a:pt x="7579" y="1017"/>
                    <a:pt x="7577" y="1017"/>
                    <a:pt x="7575" y="1016"/>
                  </a:cubicBezTo>
                  <a:cubicBezTo>
                    <a:pt x="7543" y="871"/>
                    <a:pt x="7388" y="1"/>
                    <a:pt x="7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flipH="1">
              <a:off x="6679153" y="3924010"/>
              <a:ext cx="1028820" cy="1553013"/>
            </a:xfrm>
            <a:custGeom>
              <a:avLst/>
              <a:gdLst/>
              <a:ahLst/>
              <a:cxnLst/>
              <a:rect l="l" t="t" r="r" b="b"/>
              <a:pathLst>
                <a:path w="11564" h="19812" extrusionOk="0">
                  <a:moveTo>
                    <a:pt x="5926" y="477"/>
                  </a:moveTo>
                  <a:cubicBezTo>
                    <a:pt x="5927" y="477"/>
                    <a:pt x="5927" y="477"/>
                    <a:pt x="5927" y="477"/>
                  </a:cubicBezTo>
                  <a:cubicBezTo>
                    <a:pt x="5927" y="477"/>
                    <a:pt x="5927" y="477"/>
                    <a:pt x="5926" y="477"/>
                  </a:cubicBezTo>
                  <a:close/>
                  <a:moveTo>
                    <a:pt x="5274" y="1"/>
                  </a:moveTo>
                  <a:cubicBezTo>
                    <a:pt x="5274" y="612"/>
                    <a:pt x="5340" y="885"/>
                    <a:pt x="5266" y="885"/>
                  </a:cubicBezTo>
                  <a:cubicBezTo>
                    <a:pt x="5216" y="885"/>
                    <a:pt x="5102" y="759"/>
                    <a:pt x="4859" y="529"/>
                  </a:cubicBezTo>
                  <a:lnTo>
                    <a:pt x="4859" y="529"/>
                  </a:lnTo>
                  <a:cubicBezTo>
                    <a:pt x="4808" y="560"/>
                    <a:pt x="5211" y="1565"/>
                    <a:pt x="5181" y="1721"/>
                  </a:cubicBezTo>
                  <a:cubicBezTo>
                    <a:pt x="4994" y="1389"/>
                    <a:pt x="5077" y="1316"/>
                    <a:pt x="4870" y="1058"/>
                  </a:cubicBezTo>
                  <a:cubicBezTo>
                    <a:pt x="4791" y="1192"/>
                    <a:pt x="4747" y="1234"/>
                    <a:pt x="4704" y="1234"/>
                  </a:cubicBezTo>
                  <a:cubicBezTo>
                    <a:pt x="4635" y="1234"/>
                    <a:pt x="4571" y="1122"/>
                    <a:pt x="4373" y="1109"/>
                  </a:cubicBezTo>
                  <a:lnTo>
                    <a:pt x="4373" y="1109"/>
                  </a:lnTo>
                  <a:cubicBezTo>
                    <a:pt x="4373" y="1751"/>
                    <a:pt x="4829" y="1814"/>
                    <a:pt x="4829" y="2166"/>
                  </a:cubicBezTo>
                  <a:cubicBezTo>
                    <a:pt x="4734" y="2081"/>
                    <a:pt x="4630" y="2030"/>
                    <a:pt x="4518" y="2030"/>
                  </a:cubicBezTo>
                  <a:cubicBezTo>
                    <a:pt x="4508" y="2030"/>
                    <a:pt x="4497" y="2031"/>
                    <a:pt x="4486" y="2032"/>
                  </a:cubicBezTo>
                  <a:cubicBezTo>
                    <a:pt x="4383" y="2156"/>
                    <a:pt x="4673" y="2373"/>
                    <a:pt x="4714" y="2415"/>
                  </a:cubicBezTo>
                  <a:cubicBezTo>
                    <a:pt x="4624" y="2447"/>
                    <a:pt x="4548" y="2460"/>
                    <a:pt x="4479" y="2460"/>
                  </a:cubicBezTo>
                  <a:cubicBezTo>
                    <a:pt x="4218" y="2460"/>
                    <a:pt x="4075" y="2267"/>
                    <a:pt x="3730" y="2218"/>
                  </a:cubicBezTo>
                  <a:lnTo>
                    <a:pt x="3730" y="2218"/>
                  </a:lnTo>
                  <a:cubicBezTo>
                    <a:pt x="3772" y="2425"/>
                    <a:pt x="3834" y="2477"/>
                    <a:pt x="4000" y="2580"/>
                  </a:cubicBezTo>
                  <a:cubicBezTo>
                    <a:pt x="3989" y="2580"/>
                    <a:pt x="3978" y="2579"/>
                    <a:pt x="3968" y="2579"/>
                  </a:cubicBezTo>
                  <a:cubicBezTo>
                    <a:pt x="3851" y="2579"/>
                    <a:pt x="3778" y="2630"/>
                    <a:pt x="3740" y="2725"/>
                  </a:cubicBezTo>
                  <a:cubicBezTo>
                    <a:pt x="3740" y="2798"/>
                    <a:pt x="4145" y="2943"/>
                    <a:pt x="4196" y="3119"/>
                  </a:cubicBezTo>
                  <a:cubicBezTo>
                    <a:pt x="4181" y="3118"/>
                    <a:pt x="4167" y="3118"/>
                    <a:pt x="4152" y="3118"/>
                  </a:cubicBezTo>
                  <a:cubicBezTo>
                    <a:pt x="4016" y="3118"/>
                    <a:pt x="3897" y="3161"/>
                    <a:pt x="3813" y="3264"/>
                  </a:cubicBezTo>
                  <a:cubicBezTo>
                    <a:pt x="3818" y="3396"/>
                    <a:pt x="4010" y="3437"/>
                    <a:pt x="4216" y="3437"/>
                  </a:cubicBezTo>
                  <a:cubicBezTo>
                    <a:pt x="4415" y="3437"/>
                    <a:pt x="4627" y="3398"/>
                    <a:pt x="4693" y="3368"/>
                  </a:cubicBezTo>
                  <a:lnTo>
                    <a:pt x="4693" y="3368"/>
                  </a:lnTo>
                  <a:cubicBezTo>
                    <a:pt x="4756" y="3471"/>
                    <a:pt x="4693" y="3544"/>
                    <a:pt x="4518" y="3596"/>
                  </a:cubicBezTo>
                  <a:cubicBezTo>
                    <a:pt x="4569" y="3648"/>
                    <a:pt x="4689" y="3656"/>
                    <a:pt x="4821" y="3656"/>
                  </a:cubicBezTo>
                  <a:cubicBezTo>
                    <a:pt x="4881" y="3656"/>
                    <a:pt x="4943" y="3654"/>
                    <a:pt x="5003" y="3654"/>
                  </a:cubicBezTo>
                  <a:cubicBezTo>
                    <a:pt x="5207" y="3654"/>
                    <a:pt x="5379" y="3674"/>
                    <a:pt x="5315" y="3844"/>
                  </a:cubicBezTo>
                  <a:cubicBezTo>
                    <a:pt x="5289" y="3908"/>
                    <a:pt x="5200" y="3931"/>
                    <a:pt x="5079" y="3931"/>
                  </a:cubicBezTo>
                  <a:cubicBezTo>
                    <a:pt x="4750" y="3931"/>
                    <a:pt x="4184" y="3758"/>
                    <a:pt x="4013" y="3758"/>
                  </a:cubicBezTo>
                  <a:cubicBezTo>
                    <a:pt x="3927" y="3758"/>
                    <a:pt x="3939" y="3800"/>
                    <a:pt x="4124" y="3927"/>
                  </a:cubicBezTo>
                  <a:cubicBezTo>
                    <a:pt x="3601" y="3859"/>
                    <a:pt x="3411" y="3636"/>
                    <a:pt x="3145" y="3636"/>
                  </a:cubicBezTo>
                  <a:cubicBezTo>
                    <a:pt x="3005" y="3636"/>
                    <a:pt x="2843" y="3698"/>
                    <a:pt x="2600" y="3876"/>
                  </a:cubicBezTo>
                  <a:cubicBezTo>
                    <a:pt x="2860" y="3938"/>
                    <a:pt x="3109" y="4000"/>
                    <a:pt x="3357" y="4062"/>
                  </a:cubicBezTo>
                  <a:cubicBezTo>
                    <a:pt x="3151" y="4240"/>
                    <a:pt x="3129" y="4296"/>
                    <a:pt x="3192" y="4296"/>
                  </a:cubicBezTo>
                  <a:cubicBezTo>
                    <a:pt x="3299" y="4296"/>
                    <a:pt x="3655" y="4131"/>
                    <a:pt x="3752" y="4131"/>
                  </a:cubicBezTo>
                  <a:cubicBezTo>
                    <a:pt x="3761" y="4131"/>
                    <a:pt x="3767" y="4132"/>
                    <a:pt x="3772" y="4135"/>
                  </a:cubicBezTo>
                  <a:cubicBezTo>
                    <a:pt x="3432" y="4366"/>
                    <a:pt x="3442" y="4435"/>
                    <a:pt x="3580" y="4435"/>
                  </a:cubicBezTo>
                  <a:cubicBezTo>
                    <a:pt x="3771" y="4435"/>
                    <a:pt x="4204" y="4304"/>
                    <a:pt x="4300" y="4280"/>
                  </a:cubicBezTo>
                  <a:lnTo>
                    <a:pt x="4300" y="4280"/>
                  </a:lnTo>
                  <a:cubicBezTo>
                    <a:pt x="4331" y="4332"/>
                    <a:pt x="4010" y="4549"/>
                    <a:pt x="3968" y="4653"/>
                  </a:cubicBezTo>
                  <a:cubicBezTo>
                    <a:pt x="4042" y="4678"/>
                    <a:pt x="4129" y="4691"/>
                    <a:pt x="4225" y="4691"/>
                  </a:cubicBezTo>
                  <a:cubicBezTo>
                    <a:pt x="4562" y="4691"/>
                    <a:pt x="5004" y="4531"/>
                    <a:pt x="5326" y="4176"/>
                  </a:cubicBezTo>
                  <a:lnTo>
                    <a:pt x="5326" y="4176"/>
                  </a:lnTo>
                  <a:cubicBezTo>
                    <a:pt x="5587" y="4704"/>
                    <a:pt x="5276" y="4805"/>
                    <a:pt x="4870" y="4805"/>
                  </a:cubicBezTo>
                  <a:cubicBezTo>
                    <a:pt x="4618" y="4805"/>
                    <a:pt x="4331" y="4766"/>
                    <a:pt x="4121" y="4766"/>
                  </a:cubicBezTo>
                  <a:cubicBezTo>
                    <a:pt x="3904" y="4766"/>
                    <a:pt x="3771" y="4807"/>
                    <a:pt x="3844" y="4974"/>
                  </a:cubicBezTo>
                  <a:cubicBezTo>
                    <a:pt x="3764" y="4949"/>
                    <a:pt x="3537" y="4908"/>
                    <a:pt x="3313" y="4908"/>
                  </a:cubicBezTo>
                  <a:cubicBezTo>
                    <a:pt x="3070" y="4908"/>
                    <a:pt x="2830" y="4957"/>
                    <a:pt x="2787" y="5129"/>
                  </a:cubicBezTo>
                  <a:cubicBezTo>
                    <a:pt x="2777" y="5129"/>
                    <a:pt x="3637" y="5658"/>
                    <a:pt x="3595" y="5834"/>
                  </a:cubicBezTo>
                  <a:cubicBezTo>
                    <a:pt x="3483" y="5778"/>
                    <a:pt x="3369" y="5749"/>
                    <a:pt x="3253" y="5749"/>
                  </a:cubicBezTo>
                  <a:cubicBezTo>
                    <a:pt x="3154" y="5749"/>
                    <a:pt x="3053" y="5770"/>
                    <a:pt x="2953" y="5813"/>
                  </a:cubicBezTo>
                  <a:cubicBezTo>
                    <a:pt x="3139" y="5917"/>
                    <a:pt x="3191" y="6052"/>
                    <a:pt x="3098" y="6238"/>
                  </a:cubicBezTo>
                  <a:cubicBezTo>
                    <a:pt x="2897" y="6095"/>
                    <a:pt x="2811" y="6051"/>
                    <a:pt x="2751" y="6051"/>
                  </a:cubicBezTo>
                  <a:cubicBezTo>
                    <a:pt x="2656" y="6051"/>
                    <a:pt x="2632" y="6167"/>
                    <a:pt x="2314" y="6167"/>
                  </a:cubicBezTo>
                  <a:cubicBezTo>
                    <a:pt x="2260" y="6167"/>
                    <a:pt x="2197" y="6163"/>
                    <a:pt x="2124" y="6155"/>
                  </a:cubicBezTo>
                  <a:lnTo>
                    <a:pt x="2124" y="6155"/>
                  </a:lnTo>
                  <a:cubicBezTo>
                    <a:pt x="2062" y="6538"/>
                    <a:pt x="3118" y="6559"/>
                    <a:pt x="3098" y="6911"/>
                  </a:cubicBezTo>
                  <a:cubicBezTo>
                    <a:pt x="3159" y="6844"/>
                    <a:pt x="3219" y="6816"/>
                    <a:pt x="3279" y="6816"/>
                  </a:cubicBezTo>
                  <a:cubicBezTo>
                    <a:pt x="3521" y="6816"/>
                    <a:pt x="3754" y="7280"/>
                    <a:pt x="4020" y="7429"/>
                  </a:cubicBezTo>
                  <a:cubicBezTo>
                    <a:pt x="3871" y="7469"/>
                    <a:pt x="3693" y="7478"/>
                    <a:pt x="3507" y="7478"/>
                  </a:cubicBezTo>
                  <a:cubicBezTo>
                    <a:pt x="3359" y="7478"/>
                    <a:pt x="3205" y="7472"/>
                    <a:pt x="3055" y="7472"/>
                  </a:cubicBezTo>
                  <a:cubicBezTo>
                    <a:pt x="2700" y="7472"/>
                    <a:pt x="2367" y="7503"/>
                    <a:pt x="2176" y="7710"/>
                  </a:cubicBezTo>
                  <a:cubicBezTo>
                    <a:pt x="2368" y="7993"/>
                    <a:pt x="2916" y="8404"/>
                    <a:pt x="3270" y="8404"/>
                  </a:cubicBezTo>
                  <a:cubicBezTo>
                    <a:pt x="3278" y="8404"/>
                    <a:pt x="3287" y="8404"/>
                    <a:pt x="3295" y="8403"/>
                  </a:cubicBezTo>
                  <a:lnTo>
                    <a:pt x="3295" y="8403"/>
                  </a:lnTo>
                  <a:cubicBezTo>
                    <a:pt x="3264" y="8559"/>
                    <a:pt x="2135" y="8569"/>
                    <a:pt x="1969" y="8569"/>
                  </a:cubicBezTo>
                  <a:cubicBezTo>
                    <a:pt x="1871" y="8981"/>
                    <a:pt x="2958" y="9151"/>
                    <a:pt x="3445" y="9151"/>
                  </a:cubicBezTo>
                  <a:cubicBezTo>
                    <a:pt x="3473" y="9151"/>
                    <a:pt x="3499" y="9151"/>
                    <a:pt x="3523" y="9149"/>
                  </a:cubicBezTo>
                  <a:lnTo>
                    <a:pt x="3523" y="9149"/>
                  </a:lnTo>
                  <a:cubicBezTo>
                    <a:pt x="3109" y="9326"/>
                    <a:pt x="2217" y="9978"/>
                    <a:pt x="1534" y="10041"/>
                  </a:cubicBezTo>
                  <a:cubicBezTo>
                    <a:pt x="1963" y="10541"/>
                    <a:pt x="2399" y="10677"/>
                    <a:pt x="2832" y="10677"/>
                  </a:cubicBezTo>
                  <a:cubicBezTo>
                    <a:pt x="3278" y="10677"/>
                    <a:pt x="3719" y="10533"/>
                    <a:pt x="4145" y="10496"/>
                  </a:cubicBezTo>
                  <a:lnTo>
                    <a:pt x="4145" y="10496"/>
                  </a:lnTo>
                  <a:cubicBezTo>
                    <a:pt x="4041" y="10818"/>
                    <a:pt x="3254" y="10901"/>
                    <a:pt x="2973" y="10932"/>
                  </a:cubicBezTo>
                  <a:cubicBezTo>
                    <a:pt x="3091" y="11089"/>
                    <a:pt x="3237" y="11171"/>
                    <a:pt x="3428" y="11171"/>
                  </a:cubicBezTo>
                  <a:cubicBezTo>
                    <a:pt x="3439" y="11171"/>
                    <a:pt x="3450" y="11171"/>
                    <a:pt x="3461" y="11170"/>
                  </a:cubicBezTo>
                  <a:lnTo>
                    <a:pt x="3461" y="11170"/>
                  </a:lnTo>
                  <a:cubicBezTo>
                    <a:pt x="3307" y="11298"/>
                    <a:pt x="3078" y="11334"/>
                    <a:pt x="2820" y="11334"/>
                  </a:cubicBezTo>
                  <a:cubicBezTo>
                    <a:pt x="2470" y="11334"/>
                    <a:pt x="2068" y="11267"/>
                    <a:pt x="1724" y="11267"/>
                  </a:cubicBezTo>
                  <a:cubicBezTo>
                    <a:pt x="1434" y="11267"/>
                    <a:pt x="1185" y="11315"/>
                    <a:pt x="1046" y="11491"/>
                  </a:cubicBezTo>
                  <a:cubicBezTo>
                    <a:pt x="1161" y="11616"/>
                    <a:pt x="1295" y="11688"/>
                    <a:pt x="1461" y="11698"/>
                  </a:cubicBezTo>
                  <a:cubicBezTo>
                    <a:pt x="1091" y="11978"/>
                    <a:pt x="1254" y="12076"/>
                    <a:pt x="1496" y="12076"/>
                  </a:cubicBezTo>
                  <a:cubicBezTo>
                    <a:pt x="1667" y="12076"/>
                    <a:pt x="1878" y="12027"/>
                    <a:pt x="1969" y="11958"/>
                  </a:cubicBezTo>
                  <a:lnTo>
                    <a:pt x="1969" y="11958"/>
                  </a:lnTo>
                  <a:cubicBezTo>
                    <a:pt x="2041" y="12041"/>
                    <a:pt x="1813" y="12113"/>
                    <a:pt x="1886" y="12227"/>
                  </a:cubicBezTo>
                  <a:cubicBezTo>
                    <a:pt x="1974" y="12196"/>
                    <a:pt x="2044" y="12186"/>
                    <a:pt x="2104" y="12186"/>
                  </a:cubicBezTo>
                  <a:cubicBezTo>
                    <a:pt x="2217" y="12186"/>
                    <a:pt x="2294" y="12222"/>
                    <a:pt x="2388" y="12222"/>
                  </a:cubicBezTo>
                  <a:cubicBezTo>
                    <a:pt x="2461" y="12222"/>
                    <a:pt x="2544" y="12200"/>
                    <a:pt x="2663" y="12124"/>
                  </a:cubicBezTo>
                  <a:lnTo>
                    <a:pt x="2663" y="12124"/>
                  </a:lnTo>
                  <a:cubicBezTo>
                    <a:pt x="2641" y="12341"/>
                    <a:pt x="2625" y="12427"/>
                    <a:pt x="2673" y="12427"/>
                  </a:cubicBezTo>
                  <a:cubicBezTo>
                    <a:pt x="2716" y="12427"/>
                    <a:pt x="2813" y="12356"/>
                    <a:pt x="3005" y="12248"/>
                  </a:cubicBezTo>
                  <a:lnTo>
                    <a:pt x="3005" y="12248"/>
                  </a:lnTo>
                  <a:cubicBezTo>
                    <a:pt x="2943" y="12497"/>
                    <a:pt x="3512" y="12548"/>
                    <a:pt x="3761" y="12548"/>
                  </a:cubicBezTo>
                  <a:cubicBezTo>
                    <a:pt x="3554" y="12817"/>
                    <a:pt x="3243" y="12890"/>
                    <a:pt x="2915" y="12890"/>
                  </a:cubicBezTo>
                  <a:cubicBezTo>
                    <a:pt x="2588" y="12890"/>
                    <a:pt x="2243" y="12817"/>
                    <a:pt x="1969" y="12797"/>
                  </a:cubicBezTo>
                  <a:lnTo>
                    <a:pt x="1969" y="12797"/>
                  </a:lnTo>
                  <a:cubicBezTo>
                    <a:pt x="2107" y="12988"/>
                    <a:pt x="2129" y="13053"/>
                    <a:pt x="2044" y="13053"/>
                  </a:cubicBezTo>
                  <a:cubicBezTo>
                    <a:pt x="1913" y="13053"/>
                    <a:pt x="1527" y="12896"/>
                    <a:pt x="922" y="12808"/>
                  </a:cubicBezTo>
                  <a:lnTo>
                    <a:pt x="922" y="12808"/>
                  </a:lnTo>
                  <a:cubicBezTo>
                    <a:pt x="1119" y="12994"/>
                    <a:pt x="1316" y="13087"/>
                    <a:pt x="1554" y="13118"/>
                  </a:cubicBezTo>
                  <a:cubicBezTo>
                    <a:pt x="1078" y="13183"/>
                    <a:pt x="1586" y="13535"/>
                    <a:pt x="2071" y="13535"/>
                  </a:cubicBezTo>
                  <a:cubicBezTo>
                    <a:pt x="2124" y="13535"/>
                    <a:pt x="2176" y="13531"/>
                    <a:pt x="2227" y="13522"/>
                  </a:cubicBezTo>
                  <a:lnTo>
                    <a:pt x="2227" y="13522"/>
                  </a:lnTo>
                  <a:cubicBezTo>
                    <a:pt x="2123" y="13651"/>
                    <a:pt x="2215" y="13715"/>
                    <a:pt x="2340" y="13715"/>
                  </a:cubicBezTo>
                  <a:cubicBezTo>
                    <a:pt x="2426" y="13715"/>
                    <a:pt x="2527" y="13685"/>
                    <a:pt x="2590" y="13626"/>
                  </a:cubicBezTo>
                  <a:lnTo>
                    <a:pt x="2590" y="13626"/>
                  </a:lnTo>
                  <a:cubicBezTo>
                    <a:pt x="2439" y="13837"/>
                    <a:pt x="2415" y="13943"/>
                    <a:pt x="2516" y="13943"/>
                  </a:cubicBezTo>
                  <a:cubicBezTo>
                    <a:pt x="2588" y="13943"/>
                    <a:pt x="2723" y="13889"/>
                    <a:pt x="2922" y="13781"/>
                  </a:cubicBezTo>
                  <a:lnTo>
                    <a:pt x="2922" y="13781"/>
                  </a:lnTo>
                  <a:cubicBezTo>
                    <a:pt x="2611" y="14486"/>
                    <a:pt x="404" y="14030"/>
                    <a:pt x="767" y="14486"/>
                  </a:cubicBezTo>
                  <a:cubicBezTo>
                    <a:pt x="645" y="14422"/>
                    <a:pt x="526" y="14391"/>
                    <a:pt x="410" y="14391"/>
                  </a:cubicBezTo>
                  <a:cubicBezTo>
                    <a:pt x="300" y="14391"/>
                    <a:pt x="194" y="14420"/>
                    <a:pt x="93" y="14475"/>
                  </a:cubicBezTo>
                  <a:cubicBezTo>
                    <a:pt x="146" y="14520"/>
                    <a:pt x="683" y="15278"/>
                    <a:pt x="1083" y="15278"/>
                  </a:cubicBezTo>
                  <a:cubicBezTo>
                    <a:pt x="1148" y="15278"/>
                    <a:pt x="1209" y="15258"/>
                    <a:pt x="1264" y="15211"/>
                  </a:cubicBezTo>
                  <a:lnTo>
                    <a:pt x="1264" y="15211"/>
                  </a:lnTo>
                  <a:cubicBezTo>
                    <a:pt x="1824" y="15594"/>
                    <a:pt x="767" y="15647"/>
                    <a:pt x="611" y="15677"/>
                  </a:cubicBezTo>
                  <a:cubicBezTo>
                    <a:pt x="738" y="15783"/>
                    <a:pt x="875" y="15836"/>
                    <a:pt x="1021" y="15836"/>
                  </a:cubicBezTo>
                  <a:cubicBezTo>
                    <a:pt x="1089" y="15836"/>
                    <a:pt x="1160" y="15825"/>
                    <a:pt x="1233" y="15802"/>
                  </a:cubicBezTo>
                  <a:lnTo>
                    <a:pt x="1233" y="15802"/>
                  </a:lnTo>
                  <a:cubicBezTo>
                    <a:pt x="1056" y="15912"/>
                    <a:pt x="872" y="16104"/>
                    <a:pt x="1023" y="16104"/>
                  </a:cubicBezTo>
                  <a:cubicBezTo>
                    <a:pt x="1057" y="16104"/>
                    <a:pt x="1108" y="16094"/>
                    <a:pt x="1181" y="16071"/>
                  </a:cubicBezTo>
                  <a:lnTo>
                    <a:pt x="1181" y="16071"/>
                  </a:lnTo>
                  <a:cubicBezTo>
                    <a:pt x="1093" y="16176"/>
                    <a:pt x="1224" y="16206"/>
                    <a:pt x="1371" y="16206"/>
                  </a:cubicBezTo>
                  <a:cubicBezTo>
                    <a:pt x="1484" y="16206"/>
                    <a:pt x="1607" y="16188"/>
                    <a:pt x="1647" y="16175"/>
                  </a:cubicBezTo>
                  <a:lnTo>
                    <a:pt x="1647" y="16175"/>
                  </a:lnTo>
                  <a:cubicBezTo>
                    <a:pt x="1720" y="16320"/>
                    <a:pt x="1534" y="16340"/>
                    <a:pt x="2010" y="16361"/>
                  </a:cubicBezTo>
                  <a:cubicBezTo>
                    <a:pt x="1885" y="16491"/>
                    <a:pt x="1628" y="16523"/>
                    <a:pt x="1348" y="16523"/>
                  </a:cubicBezTo>
                  <a:cubicBezTo>
                    <a:pt x="1066" y="16523"/>
                    <a:pt x="762" y="16490"/>
                    <a:pt x="547" y="16490"/>
                  </a:cubicBezTo>
                  <a:cubicBezTo>
                    <a:pt x="498" y="16490"/>
                    <a:pt x="453" y="16492"/>
                    <a:pt x="415" y="16496"/>
                  </a:cubicBezTo>
                  <a:cubicBezTo>
                    <a:pt x="776" y="16693"/>
                    <a:pt x="774" y="16720"/>
                    <a:pt x="654" y="16720"/>
                  </a:cubicBezTo>
                  <a:cubicBezTo>
                    <a:pt x="610" y="16720"/>
                    <a:pt x="549" y="16716"/>
                    <a:pt x="484" y="16716"/>
                  </a:cubicBezTo>
                  <a:cubicBezTo>
                    <a:pt x="332" y="16716"/>
                    <a:pt x="161" y="16737"/>
                    <a:pt x="145" y="16879"/>
                  </a:cubicBezTo>
                  <a:cubicBezTo>
                    <a:pt x="138" y="16944"/>
                    <a:pt x="213" y="16966"/>
                    <a:pt x="319" y="16966"/>
                  </a:cubicBezTo>
                  <a:cubicBezTo>
                    <a:pt x="517" y="16966"/>
                    <a:pt x="824" y="16889"/>
                    <a:pt x="912" y="16869"/>
                  </a:cubicBezTo>
                  <a:lnTo>
                    <a:pt x="912" y="16869"/>
                  </a:lnTo>
                  <a:cubicBezTo>
                    <a:pt x="631" y="17205"/>
                    <a:pt x="880" y="17336"/>
                    <a:pt x="1162" y="17336"/>
                  </a:cubicBezTo>
                  <a:cubicBezTo>
                    <a:pt x="1306" y="17336"/>
                    <a:pt x="1459" y="17302"/>
                    <a:pt x="1554" y="17242"/>
                  </a:cubicBezTo>
                  <a:lnTo>
                    <a:pt x="1554" y="17242"/>
                  </a:lnTo>
                  <a:cubicBezTo>
                    <a:pt x="1554" y="17356"/>
                    <a:pt x="1544" y="17470"/>
                    <a:pt x="1534" y="17584"/>
                  </a:cubicBezTo>
                  <a:cubicBezTo>
                    <a:pt x="963" y="17719"/>
                    <a:pt x="290" y="17832"/>
                    <a:pt x="238" y="17843"/>
                  </a:cubicBezTo>
                  <a:cubicBezTo>
                    <a:pt x="238" y="17937"/>
                    <a:pt x="288" y="17985"/>
                    <a:pt x="392" y="17985"/>
                  </a:cubicBezTo>
                  <a:cubicBezTo>
                    <a:pt x="437" y="17985"/>
                    <a:pt x="493" y="17976"/>
                    <a:pt x="560" y="17957"/>
                  </a:cubicBezTo>
                  <a:lnTo>
                    <a:pt x="560" y="17957"/>
                  </a:lnTo>
                  <a:cubicBezTo>
                    <a:pt x="507" y="18019"/>
                    <a:pt x="0" y="18216"/>
                    <a:pt x="51" y="18350"/>
                  </a:cubicBezTo>
                  <a:cubicBezTo>
                    <a:pt x="259" y="18299"/>
                    <a:pt x="466" y="18247"/>
                    <a:pt x="673" y="18205"/>
                  </a:cubicBezTo>
                  <a:lnTo>
                    <a:pt x="673" y="18205"/>
                  </a:lnTo>
                  <a:cubicBezTo>
                    <a:pt x="524" y="18426"/>
                    <a:pt x="526" y="18578"/>
                    <a:pt x="689" y="18578"/>
                  </a:cubicBezTo>
                  <a:cubicBezTo>
                    <a:pt x="764" y="18578"/>
                    <a:pt x="872" y="18546"/>
                    <a:pt x="1016" y="18475"/>
                  </a:cubicBezTo>
                  <a:lnTo>
                    <a:pt x="1016" y="18475"/>
                  </a:lnTo>
                  <a:cubicBezTo>
                    <a:pt x="999" y="18597"/>
                    <a:pt x="1081" y="18631"/>
                    <a:pt x="1215" y="18631"/>
                  </a:cubicBezTo>
                  <a:cubicBezTo>
                    <a:pt x="1382" y="18631"/>
                    <a:pt x="1628" y="18579"/>
                    <a:pt x="1866" y="18579"/>
                  </a:cubicBezTo>
                  <a:cubicBezTo>
                    <a:pt x="1922" y="18579"/>
                    <a:pt x="1977" y="18582"/>
                    <a:pt x="2031" y="18589"/>
                  </a:cubicBezTo>
                  <a:cubicBezTo>
                    <a:pt x="1771" y="18661"/>
                    <a:pt x="1440" y="18682"/>
                    <a:pt x="1264" y="18879"/>
                  </a:cubicBezTo>
                  <a:cubicBezTo>
                    <a:pt x="1337" y="18909"/>
                    <a:pt x="1409" y="18925"/>
                    <a:pt x="1484" y="18925"/>
                  </a:cubicBezTo>
                  <a:cubicBezTo>
                    <a:pt x="1537" y="18925"/>
                    <a:pt x="1591" y="18917"/>
                    <a:pt x="1647" y="18900"/>
                  </a:cubicBezTo>
                  <a:lnTo>
                    <a:pt x="1647" y="18900"/>
                  </a:lnTo>
                  <a:cubicBezTo>
                    <a:pt x="1451" y="18993"/>
                    <a:pt x="1389" y="19096"/>
                    <a:pt x="1481" y="19221"/>
                  </a:cubicBezTo>
                  <a:cubicBezTo>
                    <a:pt x="1679" y="19159"/>
                    <a:pt x="1865" y="19096"/>
                    <a:pt x="2062" y="19034"/>
                  </a:cubicBezTo>
                  <a:lnTo>
                    <a:pt x="2062" y="19034"/>
                  </a:lnTo>
                  <a:cubicBezTo>
                    <a:pt x="1901" y="19329"/>
                    <a:pt x="2058" y="19435"/>
                    <a:pt x="2277" y="19435"/>
                  </a:cubicBezTo>
                  <a:cubicBezTo>
                    <a:pt x="2483" y="19435"/>
                    <a:pt x="2744" y="19341"/>
                    <a:pt x="2849" y="19221"/>
                  </a:cubicBezTo>
                  <a:cubicBezTo>
                    <a:pt x="2891" y="19397"/>
                    <a:pt x="2927" y="19470"/>
                    <a:pt x="2979" y="19470"/>
                  </a:cubicBezTo>
                  <a:cubicBezTo>
                    <a:pt x="3044" y="19470"/>
                    <a:pt x="3135" y="19360"/>
                    <a:pt x="3295" y="19200"/>
                  </a:cubicBezTo>
                  <a:cubicBezTo>
                    <a:pt x="3331" y="19409"/>
                    <a:pt x="3421" y="19486"/>
                    <a:pt x="3538" y="19486"/>
                  </a:cubicBezTo>
                  <a:cubicBezTo>
                    <a:pt x="3859" y="19486"/>
                    <a:pt x="4383" y="18906"/>
                    <a:pt x="4532" y="18906"/>
                  </a:cubicBezTo>
                  <a:cubicBezTo>
                    <a:pt x="4565" y="18906"/>
                    <a:pt x="4579" y="18934"/>
                    <a:pt x="4569" y="19004"/>
                  </a:cubicBezTo>
                  <a:cubicBezTo>
                    <a:pt x="4673" y="18900"/>
                    <a:pt x="4776" y="18786"/>
                    <a:pt x="4880" y="18682"/>
                  </a:cubicBezTo>
                  <a:cubicBezTo>
                    <a:pt x="4925" y="18747"/>
                    <a:pt x="4954" y="18775"/>
                    <a:pt x="4972" y="18775"/>
                  </a:cubicBezTo>
                  <a:cubicBezTo>
                    <a:pt x="5013" y="18775"/>
                    <a:pt x="5007" y="18639"/>
                    <a:pt x="5036" y="18454"/>
                  </a:cubicBezTo>
                  <a:cubicBezTo>
                    <a:pt x="5605" y="18714"/>
                    <a:pt x="5202" y="19366"/>
                    <a:pt x="5046" y="19812"/>
                  </a:cubicBezTo>
                  <a:lnTo>
                    <a:pt x="6310" y="19812"/>
                  </a:lnTo>
                  <a:cubicBezTo>
                    <a:pt x="6321" y="19490"/>
                    <a:pt x="6196" y="19200"/>
                    <a:pt x="6206" y="18869"/>
                  </a:cubicBezTo>
                  <a:cubicBezTo>
                    <a:pt x="6212" y="18868"/>
                    <a:pt x="6217" y="18867"/>
                    <a:pt x="6222" y="18867"/>
                  </a:cubicBezTo>
                  <a:cubicBezTo>
                    <a:pt x="6368" y="18867"/>
                    <a:pt x="6486" y="19157"/>
                    <a:pt x="6514" y="19157"/>
                  </a:cubicBezTo>
                  <a:cubicBezTo>
                    <a:pt x="6525" y="19157"/>
                    <a:pt x="6523" y="19119"/>
                    <a:pt x="6507" y="19014"/>
                  </a:cubicBezTo>
                  <a:lnTo>
                    <a:pt x="6507" y="19014"/>
                  </a:lnTo>
                  <a:cubicBezTo>
                    <a:pt x="6740" y="19264"/>
                    <a:pt x="7318" y="19435"/>
                    <a:pt x="7717" y="19435"/>
                  </a:cubicBezTo>
                  <a:cubicBezTo>
                    <a:pt x="8029" y="19435"/>
                    <a:pt x="8231" y="19330"/>
                    <a:pt x="8071" y="19076"/>
                  </a:cubicBezTo>
                  <a:lnTo>
                    <a:pt x="8071" y="19076"/>
                  </a:lnTo>
                  <a:cubicBezTo>
                    <a:pt x="8215" y="19132"/>
                    <a:pt x="8775" y="19353"/>
                    <a:pt x="9144" y="19353"/>
                  </a:cubicBezTo>
                  <a:cubicBezTo>
                    <a:pt x="9388" y="19353"/>
                    <a:pt x="9549" y="19257"/>
                    <a:pt x="9450" y="18951"/>
                  </a:cubicBezTo>
                  <a:lnTo>
                    <a:pt x="9450" y="18951"/>
                  </a:lnTo>
                  <a:cubicBezTo>
                    <a:pt x="9610" y="19056"/>
                    <a:pt x="10184" y="19280"/>
                    <a:pt x="10457" y="19280"/>
                  </a:cubicBezTo>
                  <a:cubicBezTo>
                    <a:pt x="10483" y="19280"/>
                    <a:pt x="10507" y="19278"/>
                    <a:pt x="10527" y="19273"/>
                  </a:cubicBezTo>
                  <a:cubicBezTo>
                    <a:pt x="10389" y="19046"/>
                    <a:pt x="10452" y="19016"/>
                    <a:pt x="10524" y="19016"/>
                  </a:cubicBezTo>
                  <a:cubicBezTo>
                    <a:pt x="10550" y="19016"/>
                    <a:pt x="10578" y="19020"/>
                    <a:pt x="10597" y="19020"/>
                  </a:cubicBezTo>
                  <a:cubicBezTo>
                    <a:pt x="10649" y="19020"/>
                    <a:pt x="10645" y="18992"/>
                    <a:pt x="10413" y="18786"/>
                  </a:cubicBezTo>
                  <a:lnTo>
                    <a:pt x="10413" y="18786"/>
                  </a:lnTo>
                  <a:lnTo>
                    <a:pt x="10972" y="18972"/>
                  </a:lnTo>
                  <a:cubicBezTo>
                    <a:pt x="10875" y="19091"/>
                    <a:pt x="10758" y="19261"/>
                    <a:pt x="10792" y="19261"/>
                  </a:cubicBezTo>
                  <a:cubicBezTo>
                    <a:pt x="10823" y="19261"/>
                    <a:pt x="10981" y="19118"/>
                    <a:pt x="11398" y="18661"/>
                  </a:cubicBezTo>
                  <a:cubicBezTo>
                    <a:pt x="10921" y="18599"/>
                    <a:pt x="10362" y="18578"/>
                    <a:pt x="9947" y="18320"/>
                  </a:cubicBezTo>
                  <a:cubicBezTo>
                    <a:pt x="9975" y="18274"/>
                    <a:pt x="10015" y="18258"/>
                    <a:pt x="10058" y="18258"/>
                  </a:cubicBezTo>
                  <a:cubicBezTo>
                    <a:pt x="10144" y="18258"/>
                    <a:pt x="10240" y="18320"/>
                    <a:pt x="10264" y="18320"/>
                  </a:cubicBezTo>
                  <a:cubicBezTo>
                    <a:pt x="10283" y="18320"/>
                    <a:pt x="10261" y="18285"/>
                    <a:pt x="10164" y="18164"/>
                  </a:cubicBezTo>
                  <a:cubicBezTo>
                    <a:pt x="10326" y="18164"/>
                    <a:pt x="10444" y="18174"/>
                    <a:pt x="10512" y="18174"/>
                  </a:cubicBezTo>
                  <a:cubicBezTo>
                    <a:pt x="10624" y="18174"/>
                    <a:pt x="10604" y="18146"/>
                    <a:pt x="10424" y="17998"/>
                  </a:cubicBezTo>
                  <a:cubicBezTo>
                    <a:pt x="10993" y="17988"/>
                    <a:pt x="11055" y="17926"/>
                    <a:pt x="10620" y="17812"/>
                  </a:cubicBezTo>
                  <a:cubicBezTo>
                    <a:pt x="10972" y="17812"/>
                    <a:pt x="11014" y="17740"/>
                    <a:pt x="10744" y="17594"/>
                  </a:cubicBezTo>
                  <a:lnTo>
                    <a:pt x="10744" y="17594"/>
                  </a:lnTo>
                  <a:cubicBezTo>
                    <a:pt x="10891" y="17672"/>
                    <a:pt x="11005" y="17711"/>
                    <a:pt x="11089" y="17711"/>
                  </a:cubicBezTo>
                  <a:cubicBezTo>
                    <a:pt x="11184" y="17711"/>
                    <a:pt x="11241" y="17662"/>
                    <a:pt x="11263" y="17563"/>
                  </a:cubicBezTo>
                  <a:cubicBezTo>
                    <a:pt x="10765" y="17356"/>
                    <a:pt x="10797" y="17387"/>
                    <a:pt x="11345" y="17356"/>
                  </a:cubicBezTo>
                  <a:cubicBezTo>
                    <a:pt x="11359" y="17191"/>
                    <a:pt x="11276" y="17110"/>
                    <a:pt x="11091" y="17110"/>
                  </a:cubicBezTo>
                  <a:cubicBezTo>
                    <a:pt x="10985" y="17110"/>
                    <a:pt x="10846" y="17137"/>
                    <a:pt x="10672" y="17190"/>
                  </a:cubicBezTo>
                  <a:cubicBezTo>
                    <a:pt x="10682" y="17014"/>
                    <a:pt x="11563" y="17045"/>
                    <a:pt x="11418" y="16796"/>
                  </a:cubicBezTo>
                  <a:lnTo>
                    <a:pt x="11418" y="16796"/>
                  </a:lnTo>
                  <a:cubicBezTo>
                    <a:pt x="11170" y="16848"/>
                    <a:pt x="10910" y="16900"/>
                    <a:pt x="10662" y="16941"/>
                  </a:cubicBezTo>
                  <a:cubicBezTo>
                    <a:pt x="10921" y="16858"/>
                    <a:pt x="11004" y="16755"/>
                    <a:pt x="10910" y="16641"/>
                  </a:cubicBezTo>
                  <a:lnTo>
                    <a:pt x="10910" y="16641"/>
                  </a:lnTo>
                  <a:cubicBezTo>
                    <a:pt x="10495" y="16718"/>
                    <a:pt x="10051" y="16812"/>
                    <a:pt x="9623" y="16812"/>
                  </a:cubicBezTo>
                  <a:cubicBezTo>
                    <a:pt x="9067" y="16812"/>
                    <a:pt x="8537" y="16653"/>
                    <a:pt x="8133" y="16092"/>
                  </a:cubicBezTo>
                  <a:lnTo>
                    <a:pt x="8133" y="16092"/>
                  </a:lnTo>
                  <a:cubicBezTo>
                    <a:pt x="8372" y="16245"/>
                    <a:pt x="8473" y="16286"/>
                    <a:pt x="8517" y="16286"/>
                  </a:cubicBezTo>
                  <a:cubicBezTo>
                    <a:pt x="8566" y="16286"/>
                    <a:pt x="8548" y="16237"/>
                    <a:pt x="8571" y="16237"/>
                  </a:cubicBezTo>
                  <a:cubicBezTo>
                    <a:pt x="8594" y="16237"/>
                    <a:pt x="8656" y="16283"/>
                    <a:pt x="8859" y="16465"/>
                  </a:cubicBezTo>
                  <a:cubicBezTo>
                    <a:pt x="8826" y="16236"/>
                    <a:pt x="8810" y="16145"/>
                    <a:pt x="8857" y="16145"/>
                  </a:cubicBezTo>
                  <a:cubicBezTo>
                    <a:pt x="8912" y="16145"/>
                    <a:pt x="9054" y="16271"/>
                    <a:pt x="9356" y="16444"/>
                  </a:cubicBezTo>
                  <a:cubicBezTo>
                    <a:pt x="9337" y="16226"/>
                    <a:pt x="9427" y="16147"/>
                    <a:pt x="9557" y="16147"/>
                  </a:cubicBezTo>
                  <a:cubicBezTo>
                    <a:pt x="9717" y="16147"/>
                    <a:pt x="9937" y="16267"/>
                    <a:pt x="10092" y="16393"/>
                  </a:cubicBezTo>
                  <a:cubicBezTo>
                    <a:pt x="10226" y="16289"/>
                    <a:pt x="10175" y="16175"/>
                    <a:pt x="9926" y="16040"/>
                  </a:cubicBezTo>
                  <a:cubicBezTo>
                    <a:pt x="9976" y="16000"/>
                    <a:pt x="10983" y="15833"/>
                    <a:pt x="11118" y="15833"/>
                  </a:cubicBezTo>
                  <a:cubicBezTo>
                    <a:pt x="11123" y="15833"/>
                    <a:pt x="11126" y="15833"/>
                    <a:pt x="11128" y="15833"/>
                  </a:cubicBezTo>
                  <a:lnTo>
                    <a:pt x="10631" y="15553"/>
                  </a:lnTo>
                  <a:cubicBezTo>
                    <a:pt x="10640" y="15553"/>
                    <a:pt x="10650" y="15552"/>
                    <a:pt x="10659" y="15552"/>
                  </a:cubicBezTo>
                  <a:cubicBezTo>
                    <a:pt x="10834" y="15552"/>
                    <a:pt x="11006" y="15608"/>
                    <a:pt x="11173" y="15608"/>
                  </a:cubicBezTo>
                  <a:cubicBezTo>
                    <a:pt x="11263" y="15608"/>
                    <a:pt x="11352" y="15592"/>
                    <a:pt x="11439" y="15543"/>
                  </a:cubicBezTo>
                  <a:cubicBezTo>
                    <a:pt x="11335" y="15447"/>
                    <a:pt x="11209" y="15403"/>
                    <a:pt x="11062" y="15403"/>
                  </a:cubicBezTo>
                  <a:cubicBezTo>
                    <a:pt x="11033" y="15403"/>
                    <a:pt x="11003" y="15404"/>
                    <a:pt x="10972" y="15408"/>
                  </a:cubicBezTo>
                  <a:cubicBezTo>
                    <a:pt x="11242" y="15274"/>
                    <a:pt x="8548" y="15014"/>
                    <a:pt x="8061" y="14548"/>
                  </a:cubicBezTo>
                  <a:cubicBezTo>
                    <a:pt x="8517" y="14502"/>
                    <a:pt x="8851" y="14491"/>
                    <a:pt x="9120" y="14491"/>
                  </a:cubicBezTo>
                  <a:cubicBezTo>
                    <a:pt x="9335" y="14491"/>
                    <a:pt x="9509" y="14498"/>
                    <a:pt x="9671" y="14498"/>
                  </a:cubicBezTo>
                  <a:cubicBezTo>
                    <a:pt x="10118" y="14498"/>
                    <a:pt x="10477" y="14448"/>
                    <a:pt x="11366" y="14072"/>
                  </a:cubicBezTo>
                  <a:cubicBezTo>
                    <a:pt x="11180" y="14009"/>
                    <a:pt x="11138" y="13812"/>
                    <a:pt x="10993" y="13761"/>
                  </a:cubicBezTo>
                  <a:cubicBezTo>
                    <a:pt x="11170" y="13699"/>
                    <a:pt x="11336" y="13626"/>
                    <a:pt x="11511" y="13554"/>
                  </a:cubicBezTo>
                  <a:lnTo>
                    <a:pt x="11511" y="13554"/>
                  </a:lnTo>
                  <a:cubicBezTo>
                    <a:pt x="11502" y="13554"/>
                    <a:pt x="11492" y="13555"/>
                    <a:pt x="11480" y="13555"/>
                  </a:cubicBezTo>
                  <a:cubicBezTo>
                    <a:pt x="11120" y="13555"/>
                    <a:pt x="9455" y="13261"/>
                    <a:pt x="9305" y="13181"/>
                  </a:cubicBezTo>
                  <a:cubicBezTo>
                    <a:pt x="9461" y="13070"/>
                    <a:pt x="9624" y="13015"/>
                    <a:pt x="9789" y="13015"/>
                  </a:cubicBezTo>
                  <a:cubicBezTo>
                    <a:pt x="9920" y="13015"/>
                    <a:pt x="10053" y="13050"/>
                    <a:pt x="10185" y="13118"/>
                  </a:cubicBezTo>
                  <a:cubicBezTo>
                    <a:pt x="9921" y="12955"/>
                    <a:pt x="9907" y="12873"/>
                    <a:pt x="10136" y="12873"/>
                  </a:cubicBezTo>
                  <a:cubicBezTo>
                    <a:pt x="10212" y="12873"/>
                    <a:pt x="10315" y="12882"/>
                    <a:pt x="10444" y="12900"/>
                  </a:cubicBezTo>
                  <a:cubicBezTo>
                    <a:pt x="10330" y="12838"/>
                    <a:pt x="10237" y="12787"/>
                    <a:pt x="10144" y="12745"/>
                  </a:cubicBezTo>
                  <a:lnTo>
                    <a:pt x="10144" y="12745"/>
                  </a:lnTo>
                  <a:cubicBezTo>
                    <a:pt x="10151" y="12746"/>
                    <a:pt x="10158" y="12747"/>
                    <a:pt x="10166" y="12747"/>
                  </a:cubicBezTo>
                  <a:cubicBezTo>
                    <a:pt x="10354" y="12747"/>
                    <a:pt x="10739" y="12521"/>
                    <a:pt x="10838" y="12362"/>
                  </a:cubicBezTo>
                  <a:lnTo>
                    <a:pt x="10838" y="12362"/>
                  </a:lnTo>
                  <a:cubicBezTo>
                    <a:pt x="10833" y="12369"/>
                    <a:pt x="10809" y="12372"/>
                    <a:pt x="10770" y="12372"/>
                  </a:cubicBezTo>
                  <a:cubicBezTo>
                    <a:pt x="10421" y="12372"/>
                    <a:pt x="8851" y="12099"/>
                    <a:pt x="8683" y="11979"/>
                  </a:cubicBezTo>
                  <a:cubicBezTo>
                    <a:pt x="8983" y="11916"/>
                    <a:pt x="9833" y="12041"/>
                    <a:pt x="9574" y="11761"/>
                  </a:cubicBezTo>
                  <a:lnTo>
                    <a:pt x="9574" y="11761"/>
                  </a:lnTo>
                  <a:cubicBezTo>
                    <a:pt x="9648" y="11784"/>
                    <a:pt x="9709" y="11795"/>
                    <a:pt x="9758" y="11795"/>
                  </a:cubicBezTo>
                  <a:cubicBezTo>
                    <a:pt x="10058" y="11795"/>
                    <a:pt x="9952" y="11400"/>
                    <a:pt x="10175" y="11097"/>
                  </a:cubicBezTo>
                  <a:cubicBezTo>
                    <a:pt x="10155" y="11093"/>
                    <a:pt x="10133" y="11091"/>
                    <a:pt x="10109" y="11091"/>
                  </a:cubicBezTo>
                  <a:cubicBezTo>
                    <a:pt x="9868" y="11091"/>
                    <a:pt x="9471" y="11296"/>
                    <a:pt x="9168" y="11296"/>
                  </a:cubicBezTo>
                  <a:cubicBezTo>
                    <a:pt x="9003" y="11296"/>
                    <a:pt x="8865" y="11235"/>
                    <a:pt x="8797" y="11046"/>
                  </a:cubicBezTo>
                  <a:cubicBezTo>
                    <a:pt x="8830" y="11036"/>
                    <a:pt x="8863" y="11033"/>
                    <a:pt x="8896" y="11033"/>
                  </a:cubicBezTo>
                  <a:cubicBezTo>
                    <a:pt x="8987" y="11033"/>
                    <a:pt x="9076" y="11060"/>
                    <a:pt x="9172" y="11060"/>
                  </a:cubicBezTo>
                  <a:cubicBezTo>
                    <a:pt x="9192" y="11060"/>
                    <a:pt x="9211" y="11059"/>
                    <a:pt x="9232" y="11056"/>
                  </a:cubicBezTo>
                  <a:cubicBezTo>
                    <a:pt x="9190" y="10963"/>
                    <a:pt x="9128" y="10869"/>
                    <a:pt x="9045" y="10807"/>
                  </a:cubicBezTo>
                  <a:cubicBezTo>
                    <a:pt x="9346" y="10777"/>
                    <a:pt x="9418" y="10735"/>
                    <a:pt x="9429" y="10445"/>
                  </a:cubicBezTo>
                  <a:lnTo>
                    <a:pt x="9429" y="10445"/>
                  </a:lnTo>
                  <a:cubicBezTo>
                    <a:pt x="9292" y="10511"/>
                    <a:pt x="8902" y="10574"/>
                    <a:pt x="8530" y="10574"/>
                  </a:cubicBezTo>
                  <a:cubicBezTo>
                    <a:pt x="8199" y="10574"/>
                    <a:pt x="7883" y="10524"/>
                    <a:pt x="7771" y="10383"/>
                  </a:cubicBezTo>
                  <a:lnTo>
                    <a:pt x="7771" y="10383"/>
                  </a:lnTo>
                  <a:cubicBezTo>
                    <a:pt x="7781" y="10384"/>
                    <a:pt x="7793" y="10385"/>
                    <a:pt x="7807" y="10385"/>
                  </a:cubicBezTo>
                  <a:cubicBezTo>
                    <a:pt x="7986" y="10385"/>
                    <a:pt x="8445" y="10263"/>
                    <a:pt x="8724" y="10186"/>
                  </a:cubicBezTo>
                  <a:cubicBezTo>
                    <a:pt x="8621" y="10093"/>
                    <a:pt x="8506" y="9989"/>
                    <a:pt x="8393" y="9886"/>
                  </a:cubicBezTo>
                  <a:lnTo>
                    <a:pt x="8393" y="9886"/>
                  </a:lnTo>
                  <a:cubicBezTo>
                    <a:pt x="8395" y="9886"/>
                    <a:pt x="8397" y="9886"/>
                    <a:pt x="8400" y="9886"/>
                  </a:cubicBezTo>
                  <a:cubicBezTo>
                    <a:pt x="8520" y="9886"/>
                    <a:pt x="9546" y="9705"/>
                    <a:pt x="9273" y="9543"/>
                  </a:cubicBezTo>
                  <a:cubicBezTo>
                    <a:pt x="9636" y="9409"/>
                    <a:pt x="9636" y="9326"/>
                    <a:pt x="9263" y="9285"/>
                  </a:cubicBezTo>
                  <a:cubicBezTo>
                    <a:pt x="9352" y="9178"/>
                    <a:pt x="9215" y="9149"/>
                    <a:pt x="9034" y="9149"/>
                  </a:cubicBezTo>
                  <a:cubicBezTo>
                    <a:pt x="8808" y="9149"/>
                    <a:pt x="8514" y="9194"/>
                    <a:pt x="8509" y="9194"/>
                  </a:cubicBezTo>
                  <a:cubicBezTo>
                    <a:pt x="8508" y="9194"/>
                    <a:pt x="8513" y="9193"/>
                    <a:pt x="8527" y="9191"/>
                  </a:cubicBezTo>
                  <a:cubicBezTo>
                    <a:pt x="8424" y="9036"/>
                    <a:pt x="8859" y="9057"/>
                    <a:pt x="8734" y="8922"/>
                  </a:cubicBezTo>
                  <a:lnTo>
                    <a:pt x="8734" y="8922"/>
                  </a:lnTo>
                  <a:cubicBezTo>
                    <a:pt x="8709" y="8932"/>
                    <a:pt x="8346" y="9018"/>
                    <a:pt x="7948" y="9018"/>
                  </a:cubicBezTo>
                  <a:cubicBezTo>
                    <a:pt x="7528" y="9018"/>
                    <a:pt x="7070" y="8922"/>
                    <a:pt x="6931" y="8539"/>
                  </a:cubicBezTo>
                  <a:lnTo>
                    <a:pt x="6931" y="8539"/>
                  </a:lnTo>
                  <a:cubicBezTo>
                    <a:pt x="7202" y="8662"/>
                    <a:pt x="7435" y="8713"/>
                    <a:pt x="7641" y="8713"/>
                  </a:cubicBezTo>
                  <a:cubicBezTo>
                    <a:pt x="8321" y="8713"/>
                    <a:pt x="8716" y="8160"/>
                    <a:pt x="9232" y="7803"/>
                  </a:cubicBezTo>
                  <a:cubicBezTo>
                    <a:pt x="8962" y="7729"/>
                    <a:pt x="8796" y="7717"/>
                    <a:pt x="8653" y="7717"/>
                  </a:cubicBezTo>
                  <a:cubicBezTo>
                    <a:pt x="8581" y="7717"/>
                    <a:pt x="8515" y="7720"/>
                    <a:pt x="8444" y="7720"/>
                  </a:cubicBezTo>
                  <a:cubicBezTo>
                    <a:pt x="8301" y="7720"/>
                    <a:pt x="8140" y="7707"/>
                    <a:pt x="7875" y="7627"/>
                  </a:cubicBezTo>
                  <a:cubicBezTo>
                    <a:pt x="8186" y="7502"/>
                    <a:pt x="6486" y="7399"/>
                    <a:pt x="6176" y="6953"/>
                  </a:cubicBezTo>
                  <a:lnTo>
                    <a:pt x="6176" y="6953"/>
                  </a:lnTo>
                  <a:cubicBezTo>
                    <a:pt x="6307" y="7007"/>
                    <a:pt x="6624" y="7074"/>
                    <a:pt x="6890" y="7074"/>
                  </a:cubicBezTo>
                  <a:cubicBezTo>
                    <a:pt x="7087" y="7074"/>
                    <a:pt x="7256" y="7038"/>
                    <a:pt x="7304" y="6932"/>
                  </a:cubicBezTo>
                  <a:lnTo>
                    <a:pt x="7304" y="6932"/>
                  </a:lnTo>
                  <a:cubicBezTo>
                    <a:pt x="7301" y="7065"/>
                    <a:pt x="7376" y="7111"/>
                    <a:pt x="7482" y="7111"/>
                  </a:cubicBezTo>
                  <a:cubicBezTo>
                    <a:pt x="7712" y="7111"/>
                    <a:pt x="8089" y="6891"/>
                    <a:pt x="8103" y="6891"/>
                  </a:cubicBezTo>
                  <a:cubicBezTo>
                    <a:pt x="8061" y="6829"/>
                    <a:pt x="8009" y="6497"/>
                    <a:pt x="8041" y="6466"/>
                  </a:cubicBezTo>
                  <a:lnTo>
                    <a:pt x="8041" y="6466"/>
                  </a:lnTo>
                  <a:cubicBezTo>
                    <a:pt x="8081" y="6495"/>
                    <a:pt x="8149" y="6507"/>
                    <a:pt x="8230" y="6507"/>
                  </a:cubicBezTo>
                  <a:cubicBezTo>
                    <a:pt x="8504" y="6507"/>
                    <a:pt x="8918" y="6362"/>
                    <a:pt x="8838" y="6186"/>
                  </a:cubicBezTo>
                  <a:cubicBezTo>
                    <a:pt x="8291" y="6186"/>
                    <a:pt x="8428" y="6027"/>
                    <a:pt x="8391" y="6027"/>
                  </a:cubicBezTo>
                  <a:cubicBezTo>
                    <a:pt x="8369" y="6027"/>
                    <a:pt x="8287" y="6082"/>
                    <a:pt x="7968" y="6259"/>
                  </a:cubicBezTo>
                  <a:cubicBezTo>
                    <a:pt x="7896" y="6145"/>
                    <a:pt x="7875" y="6103"/>
                    <a:pt x="7988" y="5928"/>
                  </a:cubicBezTo>
                  <a:cubicBezTo>
                    <a:pt x="7578" y="5928"/>
                    <a:pt x="7352" y="6178"/>
                    <a:pt x="7050" y="6178"/>
                  </a:cubicBezTo>
                  <a:cubicBezTo>
                    <a:pt x="6857" y="6178"/>
                    <a:pt x="6633" y="6076"/>
                    <a:pt x="6310" y="5741"/>
                  </a:cubicBezTo>
                  <a:cubicBezTo>
                    <a:pt x="6330" y="5716"/>
                    <a:pt x="6356" y="5707"/>
                    <a:pt x="6385" y="5707"/>
                  </a:cubicBezTo>
                  <a:cubicBezTo>
                    <a:pt x="6500" y="5707"/>
                    <a:pt x="6667" y="5854"/>
                    <a:pt x="6747" y="5854"/>
                  </a:cubicBezTo>
                  <a:cubicBezTo>
                    <a:pt x="6785" y="5854"/>
                    <a:pt x="6804" y="5820"/>
                    <a:pt x="6786" y="5720"/>
                  </a:cubicBezTo>
                  <a:lnTo>
                    <a:pt x="6786" y="5720"/>
                  </a:lnTo>
                  <a:cubicBezTo>
                    <a:pt x="6828" y="5753"/>
                    <a:pt x="7318" y="5818"/>
                    <a:pt x="7618" y="5818"/>
                  </a:cubicBezTo>
                  <a:cubicBezTo>
                    <a:pt x="7696" y="5818"/>
                    <a:pt x="7761" y="5814"/>
                    <a:pt x="7802" y="5803"/>
                  </a:cubicBezTo>
                  <a:cubicBezTo>
                    <a:pt x="7555" y="5556"/>
                    <a:pt x="7494" y="5478"/>
                    <a:pt x="7531" y="5478"/>
                  </a:cubicBezTo>
                  <a:cubicBezTo>
                    <a:pt x="7586" y="5478"/>
                    <a:pt x="7853" y="5646"/>
                    <a:pt x="8051" y="5689"/>
                  </a:cubicBezTo>
                  <a:cubicBezTo>
                    <a:pt x="8092" y="5544"/>
                    <a:pt x="8310" y="5430"/>
                    <a:pt x="8113" y="5295"/>
                  </a:cubicBezTo>
                  <a:cubicBezTo>
                    <a:pt x="8175" y="5295"/>
                    <a:pt x="8227" y="5297"/>
                    <a:pt x="8273" y="5297"/>
                  </a:cubicBezTo>
                  <a:cubicBezTo>
                    <a:pt x="8392" y="5297"/>
                    <a:pt x="8466" y="5281"/>
                    <a:pt x="8579" y="5161"/>
                  </a:cubicBezTo>
                  <a:cubicBezTo>
                    <a:pt x="8320" y="5016"/>
                    <a:pt x="7253" y="5067"/>
                    <a:pt x="7408" y="4818"/>
                  </a:cubicBezTo>
                  <a:lnTo>
                    <a:pt x="7408" y="4818"/>
                  </a:lnTo>
                  <a:cubicBezTo>
                    <a:pt x="7267" y="4853"/>
                    <a:pt x="7204" y="4876"/>
                    <a:pt x="7174" y="4876"/>
                  </a:cubicBezTo>
                  <a:cubicBezTo>
                    <a:pt x="7132" y="4876"/>
                    <a:pt x="7159" y="4828"/>
                    <a:pt x="7129" y="4694"/>
                  </a:cubicBezTo>
                  <a:cubicBezTo>
                    <a:pt x="6968" y="4882"/>
                    <a:pt x="6785" y="4979"/>
                    <a:pt x="6581" y="4979"/>
                  </a:cubicBezTo>
                  <a:cubicBezTo>
                    <a:pt x="6469" y="4979"/>
                    <a:pt x="6351" y="4950"/>
                    <a:pt x="6227" y="4891"/>
                  </a:cubicBezTo>
                  <a:cubicBezTo>
                    <a:pt x="6403" y="4736"/>
                    <a:pt x="6165" y="4632"/>
                    <a:pt x="5927" y="4528"/>
                  </a:cubicBezTo>
                  <a:cubicBezTo>
                    <a:pt x="5978" y="4518"/>
                    <a:pt x="6020" y="4456"/>
                    <a:pt x="6072" y="4300"/>
                  </a:cubicBezTo>
                  <a:cubicBezTo>
                    <a:pt x="6206" y="4394"/>
                    <a:pt x="6341" y="4498"/>
                    <a:pt x="6486" y="4590"/>
                  </a:cubicBezTo>
                  <a:cubicBezTo>
                    <a:pt x="6393" y="4363"/>
                    <a:pt x="7274" y="4581"/>
                    <a:pt x="7792" y="4321"/>
                  </a:cubicBezTo>
                  <a:cubicBezTo>
                    <a:pt x="7443" y="3965"/>
                    <a:pt x="7181" y="3765"/>
                    <a:pt x="6846" y="3765"/>
                  </a:cubicBezTo>
                  <a:cubicBezTo>
                    <a:pt x="6733" y="3765"/>
                    <a:pt x="6611" y="3787"/>
                    <a:pt x="6476" y="3834"/>
                  </a:cubicBezTo>
                  <a:cubicBezTo>
                    <a:pt x="6351" y="3524"/>
                    <a:pt x="7512" y="3441"/>
                    <a:pt x="6434" y="3254"/>
                  </a:cubicBezTo>
                  <a:cubicBezTo>
                    <a:pt x="6569" y="3057"/>
                    <a:pt x="6901" y="3016"/>
                    <a:pt x="7170" y="2861"/>
                  </a:cubicBezTo>
                  <a:cubicBezTo>
                    <a:pt x="7035" y="2736"/>
                    <a:pt x="6952" y="2736"/>
                    <a:pt x="6797" y="2674"/>
                  </a:cubicBezTo>
                  <a:cubicBezTo>
                    <a:pt x="7263" y="2135"/>
                    <a:pt x="6952" y="2405"/>
                    <a:pt x="6952" y="1834"/>
                  </a:cubicBezTo>
                  <a:lnTo>
                    <a:pt x="6952" y="1834"/>
                  </a:lnTo>
                  <a:cubicBezTo>
                    <a:pt x="6341" y="2042"/>
                    <a:pt x="6362" y="2643"/>
                    <a:pt x="5575" y="2902"/>
                  </a:cubicBezTo>
                  <a:cubicBezTo>
                    <a:pt x="5554" y="2657"/>
                    <a:pt x="5291" y="1896"/>
                    <a:pt x="5752" y="1896"/>
                  </a:cubicBezTo>
                  <a:cubicBezTo>
                    <a:pt x="5758" y="1896"/>
                    <a:pt x="5765" y="1896"/>
                    <a:pt x="5771" y="1896"/>
                  </a:cubicBezTo>
                  <a:cubicBezTo>
                    <a:pt x="5771" y="2037"/>
                    <a:pt x="5802" y="2082"/>
                    <a:pt x="5856" y="2082"/>
                  </a:cubicBezTo>
                  <a:cubicBezTo>
                    <a:pt x="5949" y="2082"/>
                    <a:pt x="6113" y="1949"/>
                    <a:pt x="6310" y="1949"/>
                  </a:cubicBezTo>
                  <a:cubicBezTo>
                    <a:pt x="6144" y="1814"/>
                    <a:pt x="5978" y="1689"/>
                    <a:pt x="5812" y="1555"/>
                  </a:cubicBezTo>
                  <a:cubicBezTo>
                    <a:pt x="5842" y="1548"/>
                    <a:pt x="5875" y="1546"/>
                    <a:pt x="5910" y="1546"/>
                  </a:cubicBezTo>
                  <a:cubicBezTo>
                    <a:pt x="6016" y="1546"/>
                    <a:pt x="6144" y="1568"/>
                    <a:pt x="6257" y="1568"/>
                  </a:cubicBezTo>
                  <a:cubicBezTo>
                    <a:pt x="6349" y="1568"/>
                    <a:pt x="6432" y="1554"/>
                    <a:pt x="6486" y="1503"/>
                  </a:cubicBezTo>
                  <a:cubicBezTo>
                    <a:pt x="6434" y="1368"/>
                    <a:pt x="6331" y="1306"/>
                    <a:pt x="6155" y="1296"/>
                  </a:cubicBezTo>
                  <a:cubicBezTo>
                    <a:pt x="6455" y="1213"/>
                    <a:pt x="6549" y="1109"/>
                    <a:pt x="6434" y="995"/>
                  </a:cubicBezTo>
                  <a:lnTo>
                    <a:pt x="6434" y="995"/>
                  </a:lnTo>
                  <a:cubicBezTo>
                    <a:pt x="6235" y="1169"/>
                    <a:pt x="6092" y="1254"/>
                    <a:pt x="6003" y="1254"/>
                  </a:cubicBezTo>
                  <a:cubicBezTo>
                    <a:pt x="5912" y="1254"/>
                    <a:pt x="5880" y="1164"/>
                    <a:pt x="5906" y="985"/>
                  </a:cubicBezTo>
                  <a:lnTo>
                    <a:pt x="5906" y="985"/>
                  </a:lnTo>
                  <a:cubicBezTo>
                    <a:pt x="5854" y="1244"/>
                    <a:pt x="5720" y="1420"/>
                    <a:pt x="5512" y="1534"/>
                  </a:cubicBezTo>
                  <a:cubicBezTo>
                    <a:pt x="5634" y="1281"/>
                    <a:pt x="5883" y="476"/>
                    <a:pt x="5924" y="476"/>
                  </a:cubicBezTo>
                  <a:cubicBezTo>
                    <a:pt x="5925" y="476"/>
                    <a:pt x="5926" y="476"/>
                    <a:pt x="5926" y="477"/>
                  </a:cubicBezTo>
                  <a:lnTo>
                    <a:pt x="5926" y="477"/>
                  </a:lnTo>
                  <a:cubicBezTo>
                    <a:pt x="5904" y="451"/>
                    <a:pt x="5880" y="440"/>
                    <a:pt x="5856" y="440"/>
                  </a:cubicBezTo>
                  <a:cubicBezTo>
                    <a:pt x="5727" y="440"/>
                    <a:pt x="5586" y="747"/>
                    <a:pt x="5515" y="747"/>
                  </a:cubicBezTo>
                  <a:cubicBezTo>
                    <a:pt x="5514" y="747"/>
                    <a:pt x="5513" y="747"/>
                    <a:pt x="5512" y="747"/>
                  </a:cubicBezTo>
                  <a:cubicBezTo>
                    <a:pt x="5492" y="632"/>
                    <a:pt x="5367" y="1"/>
                    <a:pt x="527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flipH="1">
              <a:off x="6139924" y="4224548"/>
              <a:ext cx="883180" cy="1333685"/>
            </a:xfrm>
            <a:custGeom>
              <a:avLst/>
              <a:gdLst/>
              <a:ahLst/>
              <a:cxnLst/>
              <a:rect l="l" t="t" r="r" b="b"/>
              <a:pathLst>
                <a:path w="9927" h="17014" extrusionOk="0">
                  <a:moveTo>
                    <a:pt x="9305" y="10611"/>
                  </a:moveTo>
                  <a:cubicBezTo>
                    <a:pt x="9305" y="10611"/>
                    <a:pt x="9305" y="10611"/>
                    <a:pt x="9304" y="10611"/>
                  </a:cubicBezTo>
                  <a:lnTo>
                    <a:pt x="9304" y="10611"/>
                  </a:lnTo>
                  <a:cubicBezTo>
                    <a:pt x="9305" y="10611"/>
                    <a:pt x="9305" y="10611"/>
                    <a:pt x="9305" y="10611"/>
                  </a:cubicBezTo>
                  <a:close/>
                  <a:moveTo>
                    <a:pt x="4529" y="0"/>
                  </a:moveTo>
                  <a:cubicBezTo>
                    <a:pt x="4529" y="526"/>
                    <a:pt x="4584" y="760"/>
                    <a:pt x="4518" y="760"/>
                  </a:cubicBezTo>
                  <a:cubicBezTo>
                    <a:pt x="4474" y="760"/>
                    <a:pt x="4375" y="653"/>
                    <a:pt x="4166" y="456"/>
                  </a:cubicBezTo>
                  <a:lnTo>
                    <a:pt x="4166" y="456"/>
                  </a:lnTo>
                  <a:cubicBezTo>
                    <a:pt x="4124" y="477"/>
                    <a:pt x="4476" y="1337"/>
                    <a:pt x="4446" y="1482"/>
                  </a:cubicBezTo>
                  <a:cubicBezTo>
                    <a:pt x="4290" y="1192"/>
                    <a:pt x="4363" y="1129"/>
                    <a:pt x="4186" y="902"/>
                  </a:cubicBezTo>
                  <a:cubicBezTo>
                    <a:pt x="4115" y="1020"/>
                    <a:pt x="4076" y="1057"/>
                    <a:pt x="4039" y="1057"/>
                  </a:cubicBezTo>
                  <a:cubicBezTo>
                    <a:pt x="3978" y="1057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51" y="1502"/>
                    <a:pt x="4145" y="1555"/>
                    <a:pt x="4145" y="1866"/>
                  </a:cubicBezTo>
                  <a:cubicBezTo>
                    <a:pt x="4062" y="1772"/>
                    <a:pt x="3958" y="1741"/>
                    <a:pt x="3855" y="1741"/>
                  </a:cubicBezTo>
                  <a:cubicBezTo>
                    <a:pt x="3762" y="1855"/>
                    <a:pt x="4011" y="2041"/>
                    <a:pt x="4052" y="2073"/>
                  </a:cubicBezTo>
                  <a:cubicBezTo>
                    <a:pt x="3972" y="2101"/>
                    <a:pt x="3905" y="2112"/>
                    <a:pt x="3845" y="2112"/>
                  </a:cubicBezTo>
                  <a:cubicBezTo>
                    <a:pt x="3617" y="2112"/>
                    <a:pt x="3498" y="1948"/>
                    <a:pt x="3202" y="1907"/>
                  </a:cubicBezTo>
                  <a:lnTo>
                    <a:pt x="3202" y="1907"/>
                  </a:lnTo>
                  <a:cubicBezTo>
                    <a:pt x="3233" y="2083"/>
                    <a:pt x="3285" y="2135"/>
                    <a:pt x="3430" y="2218"/>
                  </a:cubicBezTo>
                  <a:cubicBezTo>
                    <a:pt x="3418" y="2217"/>
                    <a:pt x="3407" y="2216"/>
                    <a:pt x="3396" y="2216"/>
                  </a:cubicBezTo>
                  <a:cubicBezTo>
                    <a:pt x="3301" y="2216"/>
                    <a:pt x="3241" y="2258"/>
                    <a:pt x="3212" y="2342"/>
                  </a:cubicBezTo>
                  <a:cubicBezTo>
                    <a:pt x="3212" y="2404"/>
                    <a:pt x="3555" y="2518"/>
                    <a:pt x="3606" y="2674"/>
                  </a:cubicBezTo>
                  <a:cubicBezTo>
                    <a:pt x="3591" y="2673"/>
                    <a:pt x="3577" y="2672"/>
                    <a:pt x="3563" y="2672"/>
                  </a:cubicBezTo>
                  <a:cubicBezTo>
                    <a:pt x="3440" y="2672"/>
                    <a:pt x="3349" y="2715"/>
                    <a:pt x="3274" y="2808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8" y="2951"/>
                    <a:pt x="3974" y="2917"/>
                    <a:pt x="4031" y="2891"/>
                  </a:cubicBezTo>
                  <a:lnTo>
                    <a:pt x="4031" y="2891"/>
                  </a:lnTo>
                  <a:cubicBezTo>
                    <a:pt x="4083" y="2974"/>
                    <a:pt x="4031" y="3036"/>
                    <a:pt x="3875" y="3088"/>
                  </a:cubicBezTo>
                  <a:cubicBezTo>
                    <a:pt x="3919" y="3132"/>
                    <a:pt x="4018" y="3139"/>
                    <a:pt x="4129" y="3139"/>
                  </a:cubicBezTo>
                  <a:cubicBezTo>
                    <a:pt x="4189" y="3139"/>
                    <a:pt x="4252" y="3137"/>
                    <a:pt x="4311" y="3137"/>
                  </a:cubicBezTo>
                  <a:cubicBezTo>
                    <a:pt x="4479" y="3137"/>
                    <a:pt x="4616" y="3155"/>
                    <a:pt x="4559" y="3295"/>
                  </a:cubicBezTo>
                  <a:cubicBezTo>
                    <a:pt x="4537" y="3351"/>
                    <a:pt x="4459" y="3371"/>
                    <a:pt x="4353" y="3371"/>
                  </a:cubicBezTo>
                  <a:cubicBezTo>
                    <a:pt x="4070" y="3371"/>
                    <a:pt x="3587" y="3225"/>
                    <a:pt x="3440" y="3225"/>
                  </a:cubicBezTo>
                  <a:cubicBezTo>
                    <a:pt x="3368" y="3225"/>
                    <a:pt x="3377" y="3261"/>
                    <a:pt x="3534" y="3368"/>
                  </a:cubicBezTo>
                  <a:cubicBezTo>
                    <a:pt x="3088" y="3314"/>
                    <a:pt x="2929" y="3123"/>
                    <a:pt x="2705" y="3123"/>
                  </a:cubicBezTo>
                  <a:cubicBezTo>
                    <a:pt x="2586" y="3123"/>
                    <a:pt x="2448" y="3178"/>
                    <a:pt x="2238" y="3337"/>
                  </a:cubicBezTo>
                  <a:cubicBezTo>
                    <a:pt x="2456" y="3388"/>
                    <a:pt x="2664" y="3440"/>
                    <a:pt x="2881" y="3492"/>
                  </a:cubicBezTo>
                  <a:cubicBezTo>
                    <a:pt x="2705" y="3643"/>
                    <a:pt x="2685" y="3690"/>
                    <a:pt x="2736" y="3690"/>
                  </a:cubicBezTo>
                  <a:cubicBezTo>
                    <a:pt x="2824" y="3690"/>
                    <a:pt x="3124" y="3550"/>
                    <a:pt x="3213" y="3550"/>
                  </a:cubicBezTo>
                  <a:cubicBezTo>
                    <a:pt x="3222" y="3550"/>
                    <a:pt x="3229" y="3551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7" y="3809"/>
                    <a:pt x="3611" y="3697"/>
                    <a:pt x="3689" y="3678"/>
                  </a:cubicBezTo>
                  <a:lnTo>
                    <a:pt x="3689" y="3678"/>
                  </a:lnTo>
                  <a:cubicBezTo>
                    <a:pt x="3710" y="3720"/>
                    <a:pt x="3440" y="3906"/>
                    <a:pt x="3399" y="3989"/>
                  </a:cubicBezTo>
                  <a:cubicBezTo>
                    <a:pt x="3466" y="4013"/>
                    <a:pt x="3545" y="4025"/>
                    <a:pt x="3633" y="4025"/>
                  </a:cubicBezTo>
                  <a:cubicBezTo>
                    <a:pt x="3924" y="4025"/>
                    <a:pt x="4299" y="3888"/>
                    <a:pt x="4570" y="3586"/>
                  </a:cubicBezTo>
                  <a:lnTo>
                    <a:pt x="4570" y="3586"/>
                  </a:lnTo>
                  <a:cubicBezTo>
                    <a:pt x="4794" y="4038"/>
                    <a:pt x="4530" y="4125"/>
                    <a:pt x="4183" y="4125"/>
                  </a:cubicBezTo>
                  <a:cubicBezTo>
                    <a:pt x="3965" y="4125"/>
                    <a:pt x="3715" y="4091"/>
                    <a:pt x="3533" y="4091"/>
                  </a:cubicBezTo>
                  <a:cubicBezTo>
                    <a:pt x="3348" y="4091"/>
                    <a:pt x="3234" y="4126"/>
                    <a:pt x="3295" y="4269"/>
                  </a:cubicBezTo>
                  <a:cubicBezTo>
                    <a:pt x="3225" y="4249"/>
                    <a:pt x="3026" y="4212"/>
                    <a:pt x="2832" y="4212"/>
                  </a:cubicBezTo>
                  <a:cubicBezTo>
                    <a:pt x="2626" y="4212"/>
                    <a:pt x="2426" y="4254"/>
                    <a:pt x="2394" y="4404"/>
                  </a:cubicBezTo>
                  <a:cubicBezTo>
                    <a:pt x="2383" y="4404"/>
                    <a:pt x="3129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694" y="5078"/>
                    <a:pt x="2736" y="5202"/>
                    <a:pt x="2653" y="5357"/>
                  </a:cubicBezTo>
                  <a:cubicBezTo>
                    <a:pt x="2484" y="5235"/>
                    <a:pt x="2412" y="5198"/>
                    <a:pt x="2361" y="5198"/>
                  </a:cubicBezTo>
                  <a:cubicBezTo>
                    <a:pt x="2280" y="5198"/>
                    <a:pt x="2257" y="5295"/>
                    <a:pt x="1989" y="5295"/>
                  </a:cubicBezTo>
                  <a:cubicBezTo>
                    <a:pt x="1942" y="5295"/>
                    <a:pt x="1888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3" y="5626"/>
                    <a:pt x="2664" y="5937"/>
                  </a:cubicBezTo>
                  <a:cubicBezTo>
                    <a:pt x="2714" y="5881"/>
                    <a:pt x="2764" y="5857"/>
                    <a:pt x="2813" y="5857"/>
                  </a:cubicBezTo>
                  <a:cubicBezTo>
                    <a:pt x="3017" y="5857"/>
                    <a:pt x="3218" y="6256"/>
                    <a:pt x="3451" y="6372"/>
                  </a:cubicBezTo>
                  <a:cubicBezTo>
                    <a:pt x="3310" y="6410"/>
                    <a:pt x="3138" y="6416"/>
                    <a:pt x="2958" y="6416"/>
                  </a:cubicBezTo>
                  <a:cubicBezTo>
                    <a:pt x="2867" y="6416"/>
                    <a:pt x="2775" y="6415"/>
                    <a:pt x="2684" y="6415"/>
                  </a:cubicBezTo>
                  <a:cubicBezTo>
                    <a:pt x="2357" y="6415"/>
                    <a:pt x="2040" y="6435"/>
                    <a:pt x="1865" y="6621"/>
                  </a:cubicBezTo>
                  <a:cubicBezTo>
                    <a:pt x="2037" y="6863"/>
                    <a:pt x="2502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798" y="7357"/>
                    <a:pt x="1824" y="7357"/>
                    <a:pt x="1690" y="7357"/>
                  </a:cubicBezTo>
                  <a:cubicBezTo>
                    <a:pt x="1599" y="7717"/>
                    <a:pt x="2582" y="7865"/>
                    <a:pt x="2985" y="7865"/>
                  </a:cubicBezTo>
                  <a:cubicBezTo>
                    <a:pt x="2999" y="7865"/>
                    <a:pt x="3013" y="7865"/>
                    <a:pt x="3026" y="7864"/>
                  </a:cubicBezTo>
                  <a:lnTo>
                    <a:pt x="3026" y="7864"/>
                  </a:lnTo>
                  <a:cubicBezTo>
                    <a:pt x="2673" y="8009"/>
                    <a:pt x="1897" y="8569"/>
                    <a:pt x="1317" y="8621"/>
                  </a:cubicBezTo>
                  <a:cubicBezTo>
                    <a:pt x="1685" y="9052"/>
                    <a:pt x="2062" y="9168"/>
                    <a:pt x="2435" y="9168"/>
                  </a:cubicBezTo>
                  <a:cubicBezTo>
                    <a:pt x="2816" y="9168"/>
                    <a:pt x="3193" y="9046"/>
                    <a:pt x="3555" y="9015"/>
                  </a:cubicBezTo>
                  <a:lnTo>
                    <a:pt x="3555" y="9015"/>
                  </a:lnTo>
                  <a:cubicBezTo>
                    <a:pt x="3472" y="9284"/>
                    <a:pt x="2788" y="9367"/>
                    <a:pt x="2560" y="9388"/>
                  </a:cubicBezTo>
                  <a:cubicBezTo>
                    <a:pt x="2653" y="9533"/>
                    <a:pt x="2798" y="9595"/>
                    <a:pt x="2974" y="9595"/>
                  </a:cubicBezTo>
                  <a:cubicBezTo>
                    <a:pt x="2841" y="9705"/>
                    <a:pt x="2643" y="9736"/>
                    <a:pt x="2421" y="9736"/>
                  </a:cubicBezTo>
                  <a:cubicBezTo>
                    <a:pt x="2116" y="9736"/>
                    <a:pt x="1765" y="9677"/>
                    <a:pt x="1468" y="9677"/>
                  </a:cubicBezTo>
                  <a:cubicBezTo>
                    <a:pt x="1223" y="9677"/>
                    <a:pt x="1016" y="9717"/>
                    <a:pt x="902" y="9865"/>
                  </a:cubicBezTo>
                  <a:cubicBezTo>
                    <a:pt x="995" y="9978"/>
                    <a:pt x="1109" y="10030"/>
                    <a:pt x="1254" y="10040"/>
                  </a:cubicBezTo>
                  <a:cubicBezTo>
                    <a:pt x="939" y="10283"/>
                    <a:pt x="1078" y="10366"/>
                    <a:pt x="1285" y="10366"/>
                  </a:cubicBezTo>
                  <a:cubicBezTo>
                    <a:pt x="1432" y="10366"/>
                    <a:pt x="1612" y="10324"/>
                    <a:pt x="1690" y="10268"/>
                  </a:cubicBezTo>
                  <a:lnTo>
                    <a:pt x="1690" y="10268"/>
                  </a:lnTo>
                  <a:cubicBezTo>
                    <a:pt x="1752" y="10330"/>
                    <a:pt x="1554" y="10403"/>
                    <a:pt x="1617" y="10496"/>
                  </a:cubicBezTo>
                  <a:cubicBezTo>
                    <a:pt x="1690" y="10471"/>
                    <a:pt x="1749" y="10463"/>
                    <a:pt x="1800" y="10463"/>
                  </a:cubicBezTo>
                  <a:cubicBezTo>
                    <a:pt x="1898" y="10463"/>
                    <a:pt x="1963" y="10494"/>
                    <a:pt x="2043" y="10494"/>
                  </a:cubicBezTo>
                  <a:cubicBezTo>
                    <a:pt x="2105" y="10494"/>
                    <a:pt x="2177" y="10475"/>
                    <a:pt x="2280" y="10403"/>
                  </a:cubicBezTo>
                  <a:lnTo>
                    <a:pt x="2280" y="10403"/>
                  </a:lnTo>
                  <a:cubicBezTo>
                    <a:pt x="2264" y="10595"/>
                    <a:pt x="2253" y="10671"/>
                    <a:pt x="2297" y="10671"/>
                  </a:cubicBezTo>
                  <a:cubicBezTo>
                    <a:pt x="2336" y="10671"/>
                    <a:pt x="2419" y="10610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16" y="10776"/>
                    <a:pt x="3233" y="10776"/>
                  </a:cubicBezTo>
                  <a:cubicBezTo>
                    <a:pt x="3050" y="11007"/>
                    <a:pt x="2777" y="11068"/>
                    <a:pt x="2491" y="11068"/>
                  </a:cubicBezTo>
                  <a:cubicBezTo>
                    <a:pt x="2212" y="11068"/>
                    <a:pt x="1920" y="11009"/>
                    <a:pt x="1690" y="10994"/>
                  </a:cubicBezTo>
                  <a:lnTo>
                    <a:pt x="1690" y="10994"/>
                  </a:lnTo>
                  <a:cubicBezTo>
                    <a:pt x="1805" y="11154"/>
                    <a:pt x="1826" y="11209"/>
                    <a:pt x="1758" y="11209"/>
                  </a:cubicBezTo>
                  <a:cubicBezTo>
                    <a:pt x="1650" y="11209"/>
                    <a:pt x="1320" y="11070"/>
                    <a:pt x="798" y="10994"/>
                  </a:cubicBezTo>
                  <a:lnTo>
                    <a:pt x="798" y="10994"/>
                  </a:lnTo>
                  <a:cubicBezTo>
                    <a:pt x="964" y="11159"/>
                    <a:pt x="1130" y="11242"/>
                    <a:pt x="1337" y="11263"/>
                  </a:cubicBezTo>
                  <a:cubicBezTo>
                    <a:pt x="922" y="11318"/>
                    <a:pt x="1353" y="11620"/>
                    <a:pt x="1759" y="11620"/>
                  </a:cubicBezTo>
                  <a:cubicBezTo>
                    <a:pt x="1809" y="11620"/>
                    <a:pt x="1859" y="11615"/>
                    <a:pt x="1907" y="11605"/>
                  </a:cubicBezTo>
                  <a:lnTo>
                    <a:pt x="1907" y="11605"/>
                  </a:lnTo>
                  <a:cubicBezTo>
                    <a:pt x="1821" y="11721"/>
                    <a:pt x="1901" y="11776"/>
                    <a:pt x="2009" y="11776"/>
                  </a:cubicBezTo>
                  <a:cubicBezTo>
                    <a:pt x="2084" y="11776"/>
                    <a:pt x="2173" y="11749"/>
                    <a:pt x="2228" y="11698"/>
                  </a:cubicBezTo>
                  <a:lnTo>
                    <a:pt x="2228" y="11698"/>
                  </a:lnTo>
                  <a:cubicBezTo>
                    <a:pt x="2095" y="11881"/>
                    <a:pt x="2071" y="11974"/>
                    <a:pt x="2159" y="11974"/>
                  </a:cubicBezTo>
                  <a:cubicBezTo>
                    <a:pt x="2220" y="11974"/>
                    <a:pt x="2336" y="11927"/>
                    <a:pt x="2508" y="11833"/>
                  </a:cubicBezTo>
                  <a:lnTo>
                    <a:pt x="2508" y="11833"/>
                  </a:lnTo>
                  <a:cubicBezTo>
                    <a:pt x="2238" y="12444"/>
                    <a:pt x="343" y="12050"/>
                    <a:pt x="653" y="12434"/>
                  </a:cubicBezTo>
                  <a:cubicBezTo>
                    <a:pt x="555" y="12382"/>
                    <a:pt x="456" y="12357"/>
                    <a:pt x="360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6" y="13115"/>
                    <a:pt x="1040" y="13097"/>
                    <a:pt x="1089" y="13056"/>
                  </a:cubicBezTo>
                  <a:lnTo>
                    <a:pt x="1089" y="13056"/>
                  </a:lnTo>
                  <a:cubicBezTo>
                    <a:pt x="1565" y="13387"/>
                    <a:pt x="653" y="13439"/>
                    <a:pt x="529" y="13470"/>
                  </a:cubicBezTo>
                  <a:cubicBezTo>
                    <a:pt x="637" y="13557"/>
                    <a:pt x="754" y="13598"/>
                    <a:pt x="882" y="13598"/>
                  </a:cubicBezTo>
                  <a:cubicBezTo>
                    <a:pt x="939" y="13598"/>
                    <a:pt x="997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9" y="13829"/>
                  </a:cubicBezTo>
                  <a:cubicBezTo>
                    <a:pt x="909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2" y="13918"/>
                  </a:cubicBezTo>
                  <a:cubicBezTo>
                    <a:pt x="1262" y="13918"/>
                    <a:pt x="1376" y="13899"/>
                    <a:pt x="1409" y="13885"/>
                  </a:cubicBezTo>
                  <a:lnTo>
                    <a:pt x="1409" y="13885"/>
                  </a:lnTo>
                  <a:cubicBezTo>
                    <a:pt x="1472" y="14009"/>
                    <a:pt x="1317" y="14030"/>
                    <a:pt x="1731" y="14051"/>
                  </a:cubicBezTo>
                  <a:cubicBezTo>
                    <a:pt x="1624" y="14162"/>
                    <a:pt x="1401" y="14190"/>
                    <a:pt x="1158" y="14190"/>
                  </a:cubicBezTo>
                  <a:cubicBezTo>
                    <a:pt x="908" y="14190"/>
                    <a:pt x="638" y="14160"/>
                    <a:pt x="452" y="14160"/>
                  </a:cubicBezTo>
                  <a:cubicBezTo>
                    <a:pt x="415" y="14160"/>
                    <a:pt x="382" y="14161"/>
                    <a:pt x="353" y="14164"/>
                  </a:cubicBezTo>
                  <a:cubicBezTo>
                    <a:pt x="667" y="14336"/>
                    <a:pt x="662" y="14358"/>
                    <a:pt x="556" y="14358"/>
                  </a:cubicBezTo>
                  <a:cubicBezTo>
                    <a:pt x="519" y="14358"/>
                    <a:pt x="469" y="14355"/>
                    <a:pt x="417" y="14355"/>
                  </a:cubicBezTo>
                  <a:cubicBezTo>
                    <a:pt x="286" y="14355"/>
                    <a:pt x="137" y="14373"/>
                    <a:pt x="125" y="14496"/>
                  </a:cubicBezTo>
                  <a:cubicBezTo>
                    <a:pt x="117" y="14551"/>
                    <a:pt x="183" y="14569"/>
                    <a:pt x="276" y="14569"/>
                  </a:cubicBezTo>
                  <a:cubicBezTo>
                    <a:pt x="448" y="14569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5" y="14774"/>
                    <a:pt x="761" y="14889"/>
                    <a:pt x="1000" y="14889"/>
                  </a:cubicBezTo>
                  <a:cubicBezTo>
                    <a:pt x="1122" y="14889"/>
                    <a:pt x="1249" y="14859"/>
                    <a:pt x="1326" y="14807"/>
                  </a:cubicBezTo>
                  <a:lnTo>
                    <a:pt x="1326" y="14807"/>
                  </a:lnTo>
                  <a:cubicBezTo>
                    <a:pt x="1337" y="14910"/>
                    <a:pt x="1326" y="15004"/>
                    <a:pt x="1317" y="15097"/>
                  </a:cubicBezTo>
                  <a:cubicBezTo>
                    <a:pt x="829" y="15211"/>
                    <a:pt x="239" y="15315"/>
                    <a:pt x="207" y="15325"/>
                  </a:cubicBezTo>
                  <a:cubicBezTo>
                    <a:pt x="207" y="15403"/>
                    <a:pt x="247" y="15442"/>
                    <a:pt x="332" y="15442"/>
                  </a:cubicBezTo>
                  <a:cubicBezTo>
                    <a:pt x="371" y="15442"/>
                    <a:pt x="419" y="15434"/>
                    <a:pt x="477" y="15418"/>
                  </a:cubicBezTo>
                  <a:lnTo>
                    <a:pt x="477" y="15418"/>
                  </a:lnTo>
                  <a:cubicBezTo>
                    <a:pt x="435" y="15470"/>
                    <a:pt x="0" y="15636"/>
                    <a:pt x="42" y="15760"/>
                  </a:cubicBezTo>
                  <a:cubicBezTo>
                    <a:pt x="218" y="15708"/>
                    <a:pt x="405" y="15667"/>
                    <a:pt x="580" y="15626"/>
                  </a:cubicBezTo>
                  <a:lnTo>
                    <a:pt x="580" y="15626"/>
                  </a:lnTo>
                  <a:cubicBezTo>
                    <a:pt x="452" y="15818"/>
                    <a:pt x="451" y="15952"/>
                    <a:pt x="592" y="15952"/>
                  </a:cubicBezTo>
                  <a:cubicBezTo>
                    <a:pt x="656" y="15952"/>
                    <a:pt x="748" y="15925"/>
                    <a:pt x="871" y="15863"/>
                  </a:cubicBezTo>
                  <a:lnTo>
                    <a:pt x="871" y="15863"/>
                  </a:lnTo>
                  <a:cubicBezTo>
                    <a:pt x="854" y="15965"/>
                    <a:pt x="924" y="15994"/>
                    <a:pt x="1039" y="15994"/>
                  </a:cubicBezTo>
                  <a:cubicBezTo>
                    <a:pt x="1183" y="15994"/>
                    <a:pt x="1398" y="15949"/>
                    <a:pt x="1601" y="15949"/>
                  </a:cubicBezTo>
                  <a:cubicBezTo>
                    <a:pt x="1649" y="15949"/>
                    <a:pt x="1696" y="15951"/>
                    <a:pt x="1741" y="15957"/>
                  </a:cubicBezTo>
                  <a:cubicBezTo>
                    <a:pt x="1524" y="16029"/>
                    <a:pt x="1244" y="16040"/>
                    <a:pt x="1089" y="16206"/>
                  </a:cubicBezTo>
                  <a:cubicBezTo>
                    <a:pt x="1149" y="16236"/>
                    <a:pt x="1210" y="16252"/>
                    <a:pt x="1272" y="16252"/>
                  </a:cubicBezTo>
                  <a:cubicBezTo>
                    <a:pt x="1317" y="16252"/>
                    <a:pt x="1362" y="16244"/>
                    <a:pt x="1409" y="16227"/>
                  </a:cubicBezTo>
                  <a:lnTo>
                    <a:pt x="1409" y="16227"/>
                  </a:lnTo>
                  <a:cubicBezTo>
                    <a:pt x="1244" y="16309"/>
                    <a:pt x="1192" y="16402"/>
                    <a:pt x="1275" y="16506"/>
                  </a:cubicBezTo>
                  <a:cubicBezTo>
                    <a:pt x="1441" y="16454"/>
                    <a:pt x="1607" y="16402"/>
                    <a:pt x="1772" y="16340"/>
                  </a:cubicBezTo>
                  <a:lnTo>
                    <a:pt x="1772" y="16340"/>
                  </a:lnTo>
                  <a:cubicBezTo>
                    <a:pt x="1633" y="16598"/>
                    <a:pt x="1769" y="16692"/>
                    <a:pt x="1958" y="16692"/>
                  </a:cubicBezTo>
                  <a:cubicBezTo>
                    <a:pt x="2134" y="16692"/>
                    <a:pt x="2356" y="16611"/>
                    <a:pt x="2446" y="16506"/>
                  </a:cubicBezTo>
                  <a:cubicBezTo>
                    <a:pt x="2478" y="16658"/>
                    <a:pt x="2508" y="16720"/>
                    <a:pt x="2554" y="16720"/>
                  </a:cubicBezTo>
                  <a:cubicBezTo>
                    <a:pt x="2611" y="16720"/>
                    <a:pt x="2691" y="16623"/>
                    <a:pt x="2829" y="16485"/>
                  </a:cubicBezTo>
                  <a:cubicBezTo>
                    <a:pt x="2860" y="16667"/>
                    <a:pt x="2939" y="16733"/>
                    <a:pt x="3040" y="16733"/>
                  </a:cubicBezTo>
                  <a:cubicBezTo>
                    <a:pt x="3318" y="16733"/>
                    <a:pt x="3768" y="16236"/>
                    <a:pt x="3896" y="16236"/>
                  </a:cubicBezTo>
                  <a:cubicBezTo>
                    <a:pt x="3924" y="16236"/>
                    <a:pt x="3936" y="16260"/>
                    <a:pt x="3928" y="16319"/>
                  </a:cubicBezTo>
                  <a:cubicBezTo>
                    <a:pt x="4011" y="16227"/>
                    <a:pt x="4103" y="16133"/>
                    <a:pt x="4197" y="16040"/>
                  </a:cubicBezTo>
                  <a:cubicBezTo>
                    <a:pt x="4235" y="16094"/>
                    <a:pt x="4259" y="16118"/>
                    <a:pt x="4274" y="16118"/>
                  </a:cubicBezTo>
                  <a:cubicBezTo>
                    <a:pt x="4309" y="16118"/>
                    <a:pt x="4303" y="16000"/>
                    <a:pt x="4331" y="15843"/>
                  </a:cubicBezTo>
                  <a:cubicBezTo>
                    <a:pt x="4808" y="16071"/>
                    <a:pt x="4466" y="16630"/>
                    <a:pt x="4331" y="17014"/>
                  </a:cubicBezTo>
                  <a:lnTo>
                    <a:pt x="5420" y="17014"/>
                  </a:lnTo>
                  <a:cubicBezTo>
                    <a:pt x="5430" y="16734"/>
                    <a:pt x="5316" y="16485"/>
                    <a:pt x="5326" y="16206"/>
                  </a:cubicBezTo>
                  <a:cubicBezTo>
                    <a:pt x="5331" y="16205"/>
                    <a:pt x="5337" y="16204"/>
                    <a:pt x="5342" y="16204"/>
                  </a:cubicBezTo>
                  <a:cubicBezTo>
                    <a:pt x="5465" y="16204"/>
                    <a:pt x="5564" y="16446"/>
                    <a:pt x="5590" y="16446"/>
                  </a:cubicBezTo>
                  <a:cubicBezTo>
                    <a:pt x="5600" y="16446"/>
                    <a:pt x="5599" y="16412"/>
                    <a:pt x="5585" y="16319"/>
                  </a:cubicBezTo>
                  <a:lnTo>
                    <a:pt x="5585" y="16319"/>
                  </a:lnTo>
                  <a:cubicBezTo>
                    <a:pt x="5789" y="16541"/>
                    <a:pt x="6288" y="16690"/>
                    <a:pt x="6630" y="16690"/>
                  </a:cubicBezTo>
                  <a:cubicBezTo>
                    <a:pt x="6897" y="16690"/>
                    <a:pt x="7069" y="16599"/>
                    <a:pt x="6932" y="16382"/>
                  </a:cubicBezTo>
                  <a:lnTo>
                    <a:pt x="6932" y="16382"/>
                  </a:lnTo>
                  <a:cubicBezTo>
                    <a:pt x="7057" y="16431"/>
                    <a:pt x="7539" y="16620"/>
                    <a:pt x="7855" y="16620"/>
                  </a:cubicBezTo>
                  <a:cubicBezTo>
                    <a:pt x="8063" y="16620"/>
                    <a:pt x="8200" y="16538"/>
                    <a:pt x="8114" y="16278"/>
                  </a:cubicBezTo>
                  <a:lnTo>
                    <a:pt x="8114" y="16278"/>
                  </a:lnTo>
                  <a:cubicBezTo>
                    <a:pt x="8255" y="16364"/>
                    <a:pt x="8744" y="16553"/>
                    <a:pt x="8986" y="16553"/>
                  </a:cubicBezTo>
                  <a:cubicBezTo>
                    <a:pt x="9008" y="16553"/>
                    <a:pt x="9028" y="16551"/>
                    <a:pt x="9046" y="16547"/>
                  </a:cubicBezTo>
                  <a:cubicBezTo>
                    <a:pt x="8924" y="16353"/>
                    <a:pt x="8979" y="16330"/>
                    <a:pt x="9041" y="16330"/>
                  </a:cubicBezTo>
                  <a:cubicBezTo>
                    <a:pt x="9060" y="16330"/>
                    <a:pt x="9079" y="16332"/>
                    <a:pt x="9094" y="16332"/>
                  </a:cubicBezTo>
                  <a:cubicBezTo>
                    <a:pt x="9144" y="16332"/>
                    <a:pt x="9148" y="16310"/>
                    <a:pt x="8943" y="16123"/>
                  </a:cubicBezTo>
                  <a:lnTo>
                    <a:pt x="8943" y="16123"/>
                  </a:lnTo>
                  <a:cubicBezTo>
                    <a:pt x="9098" y="16185"/>
                    <a:pt x="9263" y="16236"/>
                    <a:pt x="9419" y="16289"/>
                  </a:cubicBezTo>
                  <a:cubicBezTo>
                    <a:pt x="9333" y="16391"/>
                    <a:pt x="9233" y="16535"/>
                    <a:pt x="9261" y="16535"/>
                  </a:cubicBezTo>
                  <a:cubicBezTo>
                    <a:pt x="9287" y="16535"/>
                    <a:pt x="9423" y="16412"/>
                    <a:pt x="9781" y="16019"/>
                  </a:cubicBezTo>
                  <a:cubicBezTo>
                    <a:pt x="9378" y="15978"/>
                    <a:pt x="8890" y="15946"/>
                    <a:pt x="8538" y="15729"/>
                  </a:cubicBezTo>
                  <a:cubicBezTo>
                    <a:pt x="8564" y="15690"/>
                    <a:pt x="8599" y="15677"/>
                    <a:pt x="8637" y="15677"/>
                  </a:cubicBezTo>
                  <a:cubicBezTo>
                    <a:pt x="8711" y="15677"/>
                    <a:pt x="8793" y="15728"/>
                    <a:pt x="8815" y="15728"/>
                  </a:cubicBezTo>
                  <a:cubicBezTo>
                    <a:pt x="8832" y="15728"/>
                    <a:pt x="8815" y="15698"/>
                    <a:pt x="8735" y="15594"/>
                  </a:cubicBezTo>
                  <a:cubicBezTo>
                    <a:pt x="8872" y="15594"/>
                    <a:pt x="8973" y="15603"/>
                    <a:pt x="9030" y="15603"/>
                  </a:cubicBezTo>
                  <a:cubicBezTo>
                    <a:pt x="9121" y="15603"/>
                    <a:pt x="9105" y="15580"/>
                    <a:pt x="8953" y="15460"/>
                  </a:cubicBezTo>
                  <a:cubicBezTo>
                    <a:pt x="9440" y="15439"/>
                    <a:pt x="9491" y="15387"/>
                    <a:pt x="9118" y="15294"/>
                  </a:cubicBezTo>
                  <a:cubicBezTo>
                    <a:pt x="9419" y="15294"/>
                    <a:pt x="9450" y="15232"/>
                    <a:pt x="9233" y="15107"/>
                  </a:cubicBezTo>
                  <a:lnTo>
                    <a:pt x="9233" y="15107"/>
                  </a:lnTo>
                  <a:cubicBezTo>
                    <a:pt x="9353" y="15175"/>
                    <a:pt x="9449" y="15209"/>
                    <a:pt x="9520" y="15209"/>
                  </a:cubicBezTo>
                  <a:cubicBezTo>
                    <a:pt x="9602" y="15209"/>
                    <a:pt x="9651" y="15165"/>
                    <a:pt x="9668" y="15076"/>
                  </a:cubicBezTo>
                  <a:cubicBezTo>
                    <a:pt x="9243" y="14900"/>
                    <a:pt x="9263" y="14931"/>
                    <a:pt x="9740" y="14900"/>
                  </a:cubicBezTo>
                  <a:cubicBezTo>
                    <a:pt x="9753" y="14763"/>
                    <a:pt x="9684" y="14691"/>
                    <a:pt x="9529" y="14691"/>
                  </a:cubicBezTo>
                  <a:cubicBezTo>
                    <a:pt x="9439" y="14691"/>
                    <a:pt x="9319" y="14716"/>
                    <a:pt x="9171" y="14765"/>
                  </a:cubicBezTo>
                  <a:cubicBezTo>
                    <a:pt x="9171" y="14610"/>
                    <a:pt x="9926" y="14631"/>
                    <a:pt x="9813" y="14424"/>
                  </a:cubicBezTo>
                  <a:lnTo>
                    <a:pt x="9813" y="14424"/>
                  </a:lnTo>
                  <a:cubicBezTo>
                    <a:pt x="9585" y="14465"/>
                    <a:pt x="9367" y="14507"/>
                    <a:pt x="9150" y="14548"/>
                  </a:cubicBezTo>
                  <a:cubicBezTo>
                    <a:pt x="9378" y="14475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6"/>
                    <a:pt x="8629" y="14438"/>
                    <a:pt x="8262" y="14438"/>
                  </a:cubicBezTo>
                  <a:cubicBezTo>
                    <a:pt x="7787" y="14438"/>
                    <a:pt x="7334" y="14302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5"/>
                    <a:pt x="7358" y="13945"/>
                  </a:cubicBezTo>
                  <a:cubicBezTo>
                    <a:pt x="7377" y="13945"/>
                    <a:pt x="7430" y="13985"/>
                    <a:pt x="7606" y="14143"/>
                  </a:cubicBezTo>
                  <a:cubicBezTo>
                    <a:pt x="7577" y="13943"/>
                    <a:pt x="7564" y="13863"/>
                    <a:pt x="7605" y="13863"/>
                  </a:cubicBezTo>
                  <a:cubicBezTo>
                    <a:pt x="7652" y="13863"/>
                    <a:pt x="7774" y="13972"/>
                    <a:pt x="8031" y="14123"/>
                  </a:cubicBezTo>
                  <a:cubicBezTo>
                    <a:pt x="8017" y="13936"/>
                    <a:pt x="8095" y="13869"/>
                    <a:pt x="8207" y="13869"/>
                  </a:cubicBezTo>
                  <a:cubicBezTo>
                    <a:pt x="8344" y="13869"/>
                    <a:pt x="8532" y="13969"/>
                    <a:pt x="8662" y="14071"/>
                  </a:cubicBezTo>
                  <a:cubicBezTo>
                    <a:pt x="8787" y="13988"/>
                    <a:pt x="8735" y="13885"/>
                    <a:pt x="8528" y="13770"/>
                  </a:cubicBezTo>
                  <a:cubicBezTo>
                    <a:pt x="8568" y="13730"/>
                    <a:pt x="9427" y="13594"/>
                    <a:pt x="9544" y="13594"/>
                  </a:cubicBezTo>
                  <a:cubicBezTo>
                    <a:pt x="9548" y="13594"/>
                    <a:pt x="9551" y="13594"/>
                    <a:pt x="9553" y="13595"/>
                  </a:cubicBezTo>
                  <a:cubicBezTo>
                    <a:pt x="9419" y="13512"/>
                    <a:pt x="9274" y="13439"/>
                    <a:pt x="9129" y="13356"/>
                  </a:cubicBezTo>
                  <a:cubicBezTo>
                    <a:pt x="9138" y="13356"/>
                    <a:pt x="9148" y="13355"/>
                    <a:pt x="9157" y="13355"/>
                  </a:cubicBezTo>
                  <a:cubicBezTo>
                    <a:pt x="9305" y="13355"/>
                    <a:pt x="9453" y="13402"/>
                    <a:pt x="9596" y="13402"/>
                  </a:cubicBezTo>
                  <a:cubicBezTo>
                    <a:pt x="9674" y="13402"/>
                    <a:pt x="9749" y="13388"/>
                    <a:pt x="9823" y="13346"/>
                  </a:cubicBezTo>
                  <a:cubicBezTo>
                    <a:pt x="9728" y="13268"/>
                    <a:pt x="9627" y="13226"/>
                    <a:pt x="9506" y="13226"/>
                  </a:cubicBezTo>
                  <a:cubicBezTo>
                    <a:pt x="9481" y="13226"/>
                    <a:pt x="9455" y="13228"/>
                    <a:pt x="9429" y="13232"/>
                  </a:cubicBezTo>
                  <a:cubicBezTo>
                    <a:pt x="9647" y="13107"/>
                    <a:pt x="7336" y="12890"/>
                    <a:pt x="6922" y="12486"/>
                  </a:cubicBezTo>
                  <a:cubicBezTo>
                    <a:pt x="7292" y="12449"/>
                    <a:pt x="7568" y="12440"/>
                    <a:pt x="7793" y="12440"/>
                  </a:cubicBezTo>
                  <a:cubicBezTo>
                    <a:pt x="8003" y="12440"/>
                    <a:pt x="8168" y="12448"/>
                    <a:pt x="8322" y="12448"/>
                  </a:cubicBezTo>
                  <a:cubicBezTo>
                    <a:pt x="8698" y="12448"/>
                    <a:pt x="9009" y="12401"/>
                    <a:pt x="9761" y="12082"/>
                  </a:cubicBezTo>
                  <a:cubicBezTo>
                    <a:pt x="9606" y="12030"/>
                    <a:pt x="9564" y="11854"/>
                    <a:pt x="9440" y="11822"/>
                  </a:cubicBezTo>
                  <a:cubicBezTo>
                    <a:pt x="9585" y="11760"/>
                    <a:pt x="9740" y="11698"/>
                    <a:pt x="9885" y="11636"/>
                  </a:cubicBezTo>
                  <a:lnTo>
                    <a:pt x="9885" y="11636"/>
                  </a:lnTo>
                  <a:cubicBezTo>
                    <a:pt x="9876" y="11637"/>
                    <a:pt x="9865" y="11637"/>
                    <a:pt x="9852" y="11637"/>
                  </a:cubicBezTo>
                  <a:cubicBezTo>
                    <a:pt x="9533" y="11637"/>
                    <a:pt x="8118" y="11395"/>
                    <a:pt x="7989" y="11315"/>
                  </a:cubicBezTo>
                  <a:cubicBezTo>
                    <a:pt x="8123" y="11222"/>
                    <a:pt x="8263" y="11175"/>
                    <a:pt x="8406" y="11175"/>
                  </a:cubicBezTo>
                  <a:cubicBezTo>
                    <a:pt x="8518" y="11175"/>
                    <a:pt x="8632" y="11204"/>
                    <a:pt x="8745" y="11263"/>
                  </a:cubicBezTo>
                  <a:cubicBezTo>
                    <a:pt x="8520" y="11123"/>
                    <a:pt x="8505" y="11053"/>
                    <a:pt x="8703" y="11053"/>
                  </a:cubicBezTo>
                  <a:cubicBezTo>
                    <a:pt x="8769" y="11053"/>
                    <a:pt x="8859" y="11061"/>
                    <a:pt x="8973" y="11076"/>
                  </a:cubicBezTo>
                  <a:lnTo>
                    <a:pt x="8704" y="10942"/>
                  </a:lnTo>
                  <a:lnTo>
                    <a:pt x="8704" y="10942"/>
                  </a:lnTo>
                  <a:cubicBezTo>
                    <a:pt x="8711" y="10943"/>
                    <a:pt x="8719" y="10944"/>
                    <a:pt x="8727" y="10944"/>
                  </a:cubicBezTo>
                  <a:cubicBezTo>
                    <a:pt x="8892" y="10944"/>
                    <a:pt x="9215" y="10749"/>
                    <a:pt x="9304" y="10611"/>
                  </a:cubicBezTo>
                  <a:lnTo>
                    <a:pt x="9304" y="10611"/>
                  </a:lnTo>
                  <a:cubicBezTo>
                    <a:pt x="9299" y="10619"/>
                    <a:pt x="9275" y="10622"/>
                    <a:pt x="9235" y="10622"/>
                  </a:cubicBezTo>
                  <a:cubicBezTo>
                    <a:pt x="8914" y="10622"/>
                    <a:pt x="7599" y="10391"/>
                    <a:pt x="7460" y="10289"/>
                  </a:cubicBezTo>
                  <a:cubicBezTo>
                    <a:pt x="7709" y="10238"/>
                    <a:pt x="8445" y="10341"/>
                    <a:pt x="8227" y="10102"/>
                  </a:cubicBezTo>
                  <a:lnTo>
                    <a:pt x="8227" y="10102"/>
                  </a:lnTo>
                  <a:cubicBezTo>
                    <a:pt x="8290" y="10123"/>
                    <a:pt x="8341" y="10132"/>
                    <a:pt x="8383" y="10132"/>
                  </a:cubicBezTo>
                  <a:cubicBezTo>
                    <a:pt x="8634" y="10132"/>
                    <a:pt x="8540" y="9791"/>
                    <a:pt x="8735" y="9533"/>
                  </a:cubicBezTo>
                  <a:cubicBezTo>
                    <a:pt x="8717" y="9529"/>
                    <a:pt x="8697" y="9528"/>
                    <a:pt x="8676" y="9528"/>
                  </a:cubicBezTo>
                  <a:cubicBezTo>
                    <a:pt x="8466" y="9528"/>
                    <a:pt x="8126" y="9700"/>
                    <a:pt x="7868" y="9700"/>
                  </a:cubicBezTo>
                  <a:cubicBezTo>
                    <a:pt x="7728" y="9700"/>
                    <a:pt x="7612" y="9649"/>
                    <a:pt x="7554" y="9492"/>
                  </a:cubicBezTo>
                  <a:cubicBezTo>
                    <a:pt x="7586" y="9481"/>
                    <a:pt x="7617" y="9477"/>
                    <a:pt x="7648" y="9477"/>
                  </a:cubicBezTo>
                  <a:cubicBezTo>
                    <a:pt x="7728" y="9477"/>
                    <a:pt x="7807" y="9503"/>
                    <a:pt x="7894" y="9503"/>
                  </a:cubicBezTo>
                  <a:cubicBezTo>
                    <a:pt x="7905" y="9503"/>
                    <a:pt x="7916" y="9502"/>
                    <a:pt x="7927" y="9502"/>
                  </a:cubicBezTo>
                  <a:cubicBezTo>
                    <a:pt x="7896" y="9409"/>
                    <a:pt x="7844" y="9336"/>
                    <a:pt x="7761" y="9284"/>
                  </a:cubicBezTo>
                  <a:cubicBezTo>
                    <a:pt x="8020" y="9253"/>
                    <a:pt x="8082" y="9222"/>
                    <a:pt x="8093" y="8974"/>
                  </a:cubicBezTo>
                  <a:lnTo>
                    <a:pt x="8093" y="8974"/>
                  </a:lnTo>
                  <a:cubicBezTo>
                    <a:pt x="7974" y="9027"/>
                    <a:pt x="7650" y="9079"/>
                    <a:pt x="7338" y="9079"/>
                  </a:cubicBezTo>
                  <a:cubicBezTo>
                    <a:pt x="7050" y="9079"/>
                    <a:pt x="6772" y="9035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5" y="8914"/>
                    <a:pt x="6709" y="8914"/>
                  </a:cubicBezTo>
                  <a:cubicBezTo>
                    <a:pt x="6867" y="8914"/>
                    <a:pt x="7254" y="8812"/>
                    <a:pt x="7492" y="8746"/>
                  </a:cubicBezTo>
                  <a:cubicBezTo>
                    <a:pt x="7398" y="8663"/>
                    <a:pt x="7305" y="8580"/>
                    <a:pt x="7212" y="8486"/>
                  </a:cubicBezTo>
                  <a:lnTo>
                    <a:pt x="7212" y="8486"/>
                  </a:lnTo>
                  <a:cubicBezTo>
                    <a:pt x="7214" y="8486"/>
                    <a:pt x="7217" y="8487"/>
                    <a:pt x="7221" y="8487"/>
                  </a:cubicBezTo>
                  <a:cubicBezTo>
                    <a:pt x="7334" y="8487"/>
                    <a:pt x="8198" y="8336"/>
                    <a:pt x="7958" y="8196"/>
                  </a:cubicBezTo>
                  <a:cubicBezTo>
                    <a:pt x="8279" y="8082"/>
                    <a:pt x="8269" y="8009"/>
                    <a:pt x="7948" y="7968"/>
                  </a:cubicBezTo>
                  <a:cubicBezTo>
                    <a:pt x="8029" y="7878"/>
                    <a:pt x="7911" y="7854"/>
                    <a:pt x="7755" y="7854"/>
                  </a:cubicBezTo>
                  <a:cubicBezTo>
                    <a:pt x="7568" y="7854"/>
                    <a:pt x="7327" y="7889"/>
                    <a:pt x="7310" y="7889"/>
                  </a:cubicBezTo>
                  <a:cubicBezTo>
                    <a:pt x="7307" y="7889"/>
                    <a:pt x="7312" y="7888"/>
                    <a:pt x="7326" y="7885"/>
                  </a:cubicBezTo>
                  <a:cubicBezTo>
                    <a:pt x="7233" y="7761"/>
                    <a:pt x="7606" y="7772"/>
                    <a:pt x="7492" y="7657"/>
                  </a:cubicBezTo>
                  <a:lnTo>
                    <a:pt x="7492" y="7657"/>
                  </a:lnTo>
                  <a:cubicBezTo>
                    <a:pt x="7472" y="7667"/>
                    <a:pt x="7160" y="7742"/>
                    <a:pt x="6820" y="7742"/>
                  </a:cubicBezTo>
                  <a:cubicBezTo>
                    <a:pt x="6464" y="7742"/>
                    <a:pt x="6075" y="7660"/>
                    <a:pt x="5958" y="7336"/>
                  </a:cubicBezTo>
                  <a:lnTo>
                    <a:pt x="5958" y="7336"/>
                  </a:lnTo>
                  <a:cubicBezTo>
                    <a:pt x="6189" y="7442"/>
                    <a:pt x="6387" y="7486"/>
                    <a:pt x="6563" y="7486"/>
                  </a:cubicBezTo>
                  <a:cubicBezTo>
                    <a:pt x="7146" y="7486"/>
                    <a:pt x="7481" y="7004"/>
                    <a:pt x="7927" y="6694"/>
                  </a:cubicBezTo>
                  <a:cubicBezTo>
                    <a:pt x="7700" y="6634"/>
                    <a:pt x="7559" y="6623"/>
                    <a:pt x="7438" y="6623"/>
                  </a:cubicBezTo>
                  <a:cubicBezTo>
                    <a:pt x="7371" y="6623"/>
                    <a:pt x="7310" y="6627"/>
                    <a:pt x="7243" y="6627"/>
                  </a:cubicBezTo>
                  <a:cubicBezTo>
                    <a:pt x="7122" y="6627"/>
                    <a:pt x="6983" y="6615"/>
                    <a:pt x="6756" y="6549"/>
                  </a:cubicBezTo>
                  <a:cubicBezTo>
                    <a:pt x="7036" y="6445"/>
                    <a:pt x="5565" y="6352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88" y="6076"/>
                    <a:pt x="5917" y="6076"/>
                  </a:cubicBezTo>
                  <a:cubicBezTo>
                    <a:pt x="6085" y="6076"/>
                    <a:pt x="6230" y="6046"/>
                    <a:pt x="6269" y="5958"/>
                  </a:cubicBezTo>
                  <a:lnTo>
                    <a:pt x="6269" y="5958"/>
                  </a:lnTo>
                  <a:cubicBezTo>
                    <a:pt x="6266" y="6067"/>
                    <a:pt x="6329" y="6104"/>
                    <a:pt x="6418" y="6104"/>
                  </a:cubicBezTo>
                  <a:cubicBezTo>
                    <a:pt x="6617" y="6104"/>
                    <a:pt x="6946" y="5916"/>
                    <a:pt x="6953" y="5916"/>
                  </a:cubicBezTo>
                  <a:cubicBezTo>
                    <a:pt x="6922" y="5865"/>
                    <a:pt x="6880" y="5575"/>
                    <a:pt x="6912" y="5554"/>
                  </a:cubicBezTo>
                  <a:lnTo>
                    <a:pt x="6912" y="5554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6"/>
                    <a:pt x="7596" y="5315"/>
                  </a:cubicBezTo>
                  <a:cubicBezTo>
                    <a:pt x="7126" y="5315"/>
                    <a:pt x="7239" y="5176"/>
                    <a:pt x="7204" y="5176"/>
                  </a:cubicBezTo>
                  <a:cubicBezTo>
                    <a:pt x="7184" y="5176"/>
                    <a:pt x="7111" y="5224"/>
                    <a:pt x="6839" y="5378"/>
                  </a:cubicBezTo>
                  <a:cubicBezTo>
                    <a:pt x="6777" y="5285"/>
                    <a:pt x="6767" y="5243"/>
                    <a:pt x="6860" y="5088"/>
                  </a:cubicBezTo>
                  <a:cubicBezTo>
                    <a:pt x="6504" y="5088"/>
                    <a:pt x="6308" y="5305"/>
                    <a:pt x="6048" y="5305"/>
                  </a:cubicBezTo>
                  <a:cubicBezTo>
                    <a:pt x="5884" y="5305"/>
                    <a:pt x="5693" y="5218"/>
                    <a:pt x="5420" y="4933"/>
                  </a:cubicBezTo>
                  <a:cubicBezTo>
                    <a:pt x="5437" y="4911"/>
                    <a:pt x="5459" y="4902"/>
                    <a:pt x="5485" y="4902"/>
                  </a:cubicBezTo>
                  <a:cubicBezTo>
                    <a:pt x="5581" y="4902"/>
                    <a:pt x="5722" y="5027"/>
                    <a:pt x="5790" y="5027"/>
                  </a:cubicBezTo>
                  <a:cubicBezTo>
                    <a:pt x="5822" y="5027"/>
                    <a:pt x="5838" y="4998"/>
                    <a:pt x="5823" y="4912"/>
                  </a:cubicBezTo>
                  <a:lnTo>
                    <a:pt x="5823" y="4912"/>
                  </a:lnTo>
                  <a:cubicBezTo>
                    <a:pt x="5865" y="4937"/>
                    <a:pt x="6298" y="4995"/>
                    <a:pt x="6551" y="4995"/>
                  </a:cubicBezTo>
                  <a:cubicBezTo>
                    <a:pt x="6612" y="4995"/>
                    <a:pt x="6662" y="4992"/>
                    <a:pt x="6694" y="4984"/>
                  </a:cubicBezTo>
                  <a:cubicBezTo>
                    <a:pt x="6482" y="4772"/>
                    <a:pt x="6428" y="4705"/>
                    <a:pt x="6459" y="4705"/>
                  </a:cubicBezTo>
                  <a:cubicBezTo>
                    <a:pt x="6505" y="4705"/>
                    <a:pt x="6738" y="4854"/>
                    <a:pt x="6912" y="4891"/>
                  </a:cubicBezTo>
                  <a:cubicBezTo>
                    <a:pt x="6953" y="4767"/>
                    <a:pt x="7129" y="4663"/>
                    <a:pt x="6963" y="4549"/>
                  </a:cubicBezTo>
                  <a:cubicBezTo>
                    <a:pt x="7007" y="4549"/>
                    <a:pt x="7045" y="4550"/>
                    <a:pt x="7078" y="4550"/>
                  </a:cubicBezTo>
                  <a:cubicBezTo>
                    <a:pt x="7196" y="4550"/>
                    <a:pt x="7263" y="4537"/>
                    <a:pt x="7368" y="4424"/>
                  </a:cubicBezTo>
                  <a:cubicBezTo>
                    <a:pt x="7150" y="4300"/>
                    <a:pt x="6228" y="4352"/>
                    <a:pt x="6362" y="4145"/>
                  </a:cubicBezTo>
                  <a:lnTo>
                    <a:pt x="6362" y="4145"/>
                  </a:lnTo>
                  <a:cubicBezTo>
                    <a:pt x="6245" y="4170"/>
                    <a:pt x="6191" y="4188"/>
                    <a:pt x="6164" y="4188"/>
                  </a:cubicBezTo>
                  <a:cubicBezTo>
                    <a:pt x="6126" y="4188"/>
                    <a:pt x="6149" y="4148"/>
                    <a:pt x="6124" y="4031"/>
                  </a:cubicBezTo>
                  <a:cubicBezTo>
                    <a:pt x="5981" y="4194"/>
                    <a:pt x="5821" y="4276"/>
                    <a:pt x="5643" y="4276"/>
                  </a:cubicBezTo>
                  <a:cubicBezTo>
                    <a:pt x="5549" y="4276"/>
                    <a:pt x="5450" y="4254"/>
                    <a:pt x="5347" y="4207"/>
                  </a:cubicBezTo>
                  <a:cubicBezTo>
                    <a:pt x="5503" y="4062"/>
                    <a:pt x="5295" y="3979"/>
                    <a:pt x="5088" y="3886"/>
                  </a:cubicBezTo>
                  <a:cubicBezTo>
                    <a:pt x="5130" y="3886"/>
                    <a:pt x="5171" y="3823"/>
                    <a:pt x="5212" y="3699"/>
                  </a:cubicBezTo>
                  <a:cubicBezTo>
                    <a:pt x="5326" y="3772"/>
                    <a:pt x="5450" y="3855"/>
                    <a:pt x="5565" y="3938"/>
                  </a:cubicBezTo>
                  <a:cubicBezTo>
                    <a:pt x="5492" y="3751"/>
                    <a:pt x="6238" y="3927"/>
                    <a:pt x="6684" y="3710"/>
                  </a:cubicBezTo>
                  <a:cubicBezTo>
                    <a:pt x="6390" y="3408"/>
                    <a:pt x="6165" y="3233"/>
                    <a:pt x="5880" y="3233"/>
                  </a:cubicBezTo>
                  <a:cubicBezTo>
                    <a:pt x="5784" y="3233"/>
                    <a:pt x="5680" y="3253"/>
                    <a:pt x="5565" y="3295"/>
                  </a:cubicBezTo>
                  <a:cubicBezTo>
                    <a:pt x="5450" y="3026"/>
                    <a:pt x="6456" y="2953"/>
                    <a:pt x="5523" y="2787"/>
                  </a:cubicBezTo>
                  <a:cubicBezTo>
                    <a:pt x="5637" y="2622"/>
                    <a:pt x="5927" y="2591"/>
                    <a:pt x="6155" y="2456"/>
                  </a:cubicBezTo>
                  <a:cubicBezTo>
                    <a:pt x="6041" y="2342"/>
                    <a:pt x="5968" y="2352"/>
                    <a:pt x="5834" y="2301"/>
                  </a:cubicBezTo>
                  <a:cubicBezTo>
                    <a:pt x="6238" y="1834"/>
                    <a:pt x="5968" y="2073"/>
                    <a:pt x="5968" y="1575"/>
                  </a:cubicBezTo>
                  <a:lnTo>
                    <a:pt x="5968" y="1575"/>
                  </a:lnTo>
                  <a:cubicBezTo>
                    <a:pt x="5450" y="1751"/>
                    <a:pt x="5461" y="2269"/>
                    <a:pt x="4787" y="2497"/>
                  </a:cubicBezTo>
                  <a:cubicBezTo>
                    <a:pt x="4767" y="2283"/>
                    <a:pt x="4545" y="1626"/>
                    <a:pt x="4935" y="1626"/>
                  </a:cubicBezTo>
                  <a:cubicBezTo>
                    <a:pt x="4941" y="1626"/>
                    <a:pt x="4947" y="1627"/>
                    <a:pt x="4953" y="1627"/>
                  </a:cubicBezTo>
                  <a:cubicBezTo>
                    <a:pt x="4953" y="1747"/>
                    <a:pt x="4979" y="1786"/>
                    <a:pt x="5025" y="1786"/>
                  </a:cubicBezTo>
                  <a:cubicBezTo>
                    <a:pt x="5106" y="1786"/>
                    <a:pt x="5248" y="1668"/>
                    <a:pt x="5420" y="1668"/>
                  </a:cubicBezTo>
                  <a:cubicBezTo>
                    <a:pt x="5275" y="1555"/>
                    <a:pt x="5130" y="1451"/>
                    <a:pt x="4994" y="1337"/>
                  </a:cubicBezTo>
                  <a:cubicBezTo>
                    <a:pt x="5016" y="1332"/>
                    <a:pt x="5041" y="1331"/>
                    <a:pt x="5068" y="1331"/>
                  </a:cubicBezTo>
                  <a:cubicBezTo>
                    <a:pt x="5154" y="1331"/>
                    <a:pt x="5259" y="1348"/>
                    <a:pt x="5355" y="1348"/>
                  </a:cubicBezTo>
                  <a:cubicBezTo>
                    <a:pt x="5439" y="1348"/>
                    <a:pt x="5515" y="1335"/>
                    <a:pt x="5565" y="1285"/>
                  </a:cubicBezTo>
                  <a:cubicBezTo>
                    <a:pt x="5523" y="1182"/>
                    <a:pt x="5430" y="1120"/>
                    <a:pt x="5285" y="1109"/>
                  </a:cubicBezTo>
                  <a:cubicBezTo>
                    <a:pt x="553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2" y="1000"/>
                    <a:pt x="5228" y="1075"/>
                    <a:pt x="5153" y="1075"/>
                  </a:cubicBezTo>
                  <a:cubicBezTo>
                    <a:pt x="5078" y="1075"/>
                    <a:pt x="5052" y="1000"/>
                    <a:pt x="5077" y="850"/>
                  </a:cubicBezTo>
                  <a:lnTo>
                    <a:pt x="5077" y="850"/>
                  </a:lnTo>
                  <a:cubicBezTo>
                    <a:pt x="5026" y="1067"/>
                    <a:pt x="4912" y="1223"/>
                    <a:pt x="4736" y="1316"/>
                  </a:cubicBezTo>
                  <a:cubicBezTo>
                    <a:pt x="4837" y="1103"/>
                    <a:pt x="5048" y="403"/>
                    <a:pt x="5086" y="403"/>
                  </a:cubicBezTo>
                  <a:cubicBezTo>
                    <a:pt x="5087" y="403"/>
                    <a:pt x="5087" y="404"/>
                    <a:pt x="5088" y="404"/>
                  </a:cubicBezTo>
                  <a:cubicBezTo>
                    <a:pt x="5069" y="384"/>
                    <a:pt x="5050" y="376"/>
                    <a:pt x="5030" y="376"/>
                  </a:cubicBezTo>
                  <a:cubicBezTo>
                    <a:pt x="4922" y="376"/>
                    <a:pt x="4803" y="633"/>
                    <a:pt x="4732" y="633"/>
                  </a:cubicBezTo>
                  <a:cubicBezTo>
                    <a:pt x="4729" y="633"/>
                    <a:pt x="4727" y="633"/>
                    <a:pt x="4725" y="632"/>
                  </a:cubicBezTo>
                  <a:cubicBezTo>
                    <a:pt x="4715" y="539"/>
                    <a:pt x="4611" y="0"/>
                    <a:pt x="452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flipH="1">
              <a:off x="6372217" y="4245634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5088" y="415"/>
                  </a:moveTo>
                  <a:cubicBezTo>
                    <a:pt x="5088" y="415"/>
                    <a:pt x="5088" y="415"/>
                    <a:pt x="5088" y="415"/>
                  </a:cubicBezTo>
                  <a:cubicBezTo>
                    <a:pt x="5088" y="415"/>
                    <a:pt x="5088" y="415"/>
                    <a:pt x="5088" y="415"/>
                  </a:cubicBezTo>
                  <a:close/>
                  <a:moveTo>
                    <a:pt x="4529" y="1"/>
                  </a:moveTo>
                  <a:cubicBezTo>
                    <a:pt x="4529" y="526"/>
                    <a:pt x="4588" y="760"/>
                    <a:pt x="4525" y="760"/>
                  </a:cubicBezTo>
                  <a:cubicBezTo>
                    <a:pt x="4483" y="760"/>
                    <a:pt x="4385" y="653"/>
                    <a:pt x="4176" y="457"/>
                  </a:cubicBezTo>
                  <a:lnTo>
                    <a:pt x="4176" y="457"/>
                  </a:lnTo>
                  <a:cubicBezTo>
                    <a:pt x="4135" y="478"/>
                    <a:pt x="4476" y="1348"/>
                    <a:pt x="4456" y="1482"/>
                  </a:cubicBezTo>
                  <a:cubicBezTo>
                    <a:pt x="4290" y="1192"/>
                    <a:pt x="4363" y="1141"/>
                    <a:pt x="4186" y="913"/>
                  </a:cubicBezTo>
                  <a:cubicBezTo>
                    <a:pt x="4119" y="1027"/>
                    <a:pt x="4081" y="1063"/>
                    <a:pt x="4044" y="1063"/>
                  </a:cubicBezTo>
                  <a:cubicBezTo>
                    <a:pt x="3984" y="1063"/>
                    <a:pt x="3929" y="967"/>
                    <a:pt x="3762" y="954"/>
                  </a:cubicBezTo>
                  <a:lnTo>
                    <a:pt x="3762" y="954"/>
                  </a:lnTo>
                  <a:cubicBezTo>
                    <a:pt x="3762" y="1514"/>
                    <a:pt x="4145" y="1555"/>
                    <a:pt x="4145" y="1866"/>
                  </a:cubicBezTo>
                  <a:cubicBezTo>
                    <a:pt x="4070" y="1791"/>
                    <a:pt x="3987" y="1750"/>
                    <a:pt x="3888" y="1750"/>
                  </a:cubicBezTo>
                  <a:cubicBezTo>
                    <a:pt x="3877" y="1750"/>
                    <a:pt x="3866" y="1751"/>
                    <a:pt x="3855" y="1752"/>
                  </a:cubicBezTo>
                  <a:cubicBezTo>
                    <a:pt x="3772" y="1855"/>
                    <a:pt x="4020" y="2042"/>
                    <a:pt x="4052" y="2073"/>
                  </a:cubicBezTo>
                  <a:cubicBezTo>
                    <a:pt x="3972" y="2101"/>
                    <a:pt x="3905" y="2112"/>
                    <a:pt x="3846" y="2112"/>
                  </a:cubicBezTo>
                  <a:cubicBezTo>
                    <a:pt x="3621" y="2112"/>
                    <a:pt x="3508" y="1948"/>
                    <a:pt x="3212" y="1907"/>
                  </a:cubicBezTo>
                  <a:lnTo>
                    <a:pt x="3212" y="1907"/>
                  </a:lnTo>
                  <a:cubicBezTo>
                    <a:pt x="3233" y="2083"/>
                    <a:pt x="3295" y="2135"/>
                    <a:pt x="3440" y="2218"/>
                  </a:cubicBezTo>
                  <a:cubicBezTo>
                    <a:pt x="3430" y="2217"/>
                    <a:pt x="3421" y="2217"/>
                    <a:pt x="3411" y="2217"/>
                  </a:cubicBezTo>
                  <a:cubicBezTo>
                    <a:pt x="3313" y="2217"/>
                    <a:pt x="3241" y="2268"/>
                    <a:pt x="3212" y="2353"/>
                  </a:cubicBezTo>
                  <a:cubicBezTo>
                    <a:pt x="3212" y="2405"/>
                    <a:pt x="3564" y="2529"/>
                    <a:pt x="3606" y="2684"/>
                  </a:cubicBezTo>
                  <a:cubicBezTo>
                    <a:pt x="3593" y="2683"/>
                    <a:pt x="3580" y="2683"/>
                    <a:pt x="3568" y="2683"/>
                  </a:cubicBezTo>
                  <a:cubicBezTo>
                    <a:pt x="3450" y="2683"/>
                    <a:pt x="3349" y="2725"/>
                    <a:pt x="3274" y="2808"/>
                  </a:cubicBezTo>
                  <a:cubicBezTo>
                    <a:pt x="3280" y="2922"/>
                    <a:pt x="3453" y="2956"/>
                    <a:pt x="3634" y="2956"/>
                  </a:cubicBezTo>
                  <a:cubicBezTo>
                    <a:pt x="3802" y="2956"/>
                    <a:pt x="3976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5" y="3089"/>
                  </a:cubicBezTo>
                  <a:cubicBezTo>
                    <a:pt x="3928" y="3141"/>
                    <a:pt x="4046" y="3147"/>
                    <a:pt x="4172" y="3147"/>
                  </a:cubicBezTo>
                  <a:cubicBezTo>
                    <a:pt x="4213" y="3147"/>
                    <a:pt x="4254" y="3147"/>
                    <a:pt x="4294" y="3147"/>
                  </a:cubicBezTo>
                  <a:cubicBezTo>
                    <a:pt x="4472" y="3147"/>
                    <a:pt x="4624" y="3160"/>
                    <a:pt x="4570" y="3306"/>
                  </a:cubicBezTo>
                  <a:cubicBezTo>
                    <a:pt x="4548" y="3358"/>
                    <a:pt x="4474" y="3377"/>
                    <a:pt x="4373" y="3377"/>
                  </a:cubicBezTo>
                  <a:cubicBezTo>
                    <a:pt x="4093" y="3377"/>
                    <a:pt x="3608" y="3230"/>
                    <a:pt x="3455" y="3230"/>
                  </a:cubicBezTo>
                  <a:cubicBezTo>
                    <a:pt x="3378" y="3230"/>
                    <a:pt x="3385" y="3267"/>
                    <a:pt x="3544" y="3379"/>
                  </a:cubicBezTo>
                  <a:cubicBezTo>
                    <a:pt x="3098" y="3318"/>
                    <a:pt x="2934" y="3129"/>
                    <a:pt x="2707" y="3129"/>
                  </a:cubicBezTo>
                  <a:cubicBezTo>
                    <a:pt x="2586" y="3129"/>
                    <a:pt x="2447" y="3182"/>
                    <a:pt x="2238" y="3337"/>
                  </a:cubicBezTo>
                  <a:lnTo>
                    <a:pt x="2891" y="3492"/>
                  </a:lnTo>
                  <a:cubicBezTo>
                    <a:pt x="2715" y="3643"/>
                    <a:pt x="2695" y="3691"/>
                    <a:pt x="2746" y="3691"/>
                  </a:cubicBezTo>
                  <a:cubicBezTo>
                    <a:pt x="2834" y="3691"/>
                    <a:pt x="3135" y="3550"/>
                    <a:pt x="3224" y="3550"/>
                  </a:cubicBezTo>
                  <a:cubicBezTo>
                    <a:pt x="3233" y="3550"/>
                    <a:pt x="3239" y="3551"/>
                    <a:pt x="3244" y="3554"/>
                  </a:cubicBezTo>
                  <a:cubicBezTo>
                    <a:pt x="2948" y="3750"/>
                    <a:pt x="2955" y="3809"/>
                    <a:pt x="3073" y="3809"/>
                  </a:cubicBezTo>
                  <a:cubicBezTo>
                    <a:pt x="3237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20" y="3720"/>
                    <a:pt x="3451" y="3907"/>
                    <a:pt x="3409" y="3990"/>
                  </a:cubicBezTo>
                  <a:cubicBezTo>
                    <a:pt x="3478" y="4017"/>
                    <a:pt x="3560" y="4030"/>
                    <a:pt x="3649" y="4030"/>
                  </a:cubicBezTo>
                  <a:cubicBezTo>
                    <a:pt x="3936" y="4030"/>
                    <a:pt x="4301" y="3889"/>
                    <a:pt x="4570" y="3596"/>
                  </a:cubicBezTo>
                  <a:lnTo>
                    <a:pt x="4570" y="3596"/>
                  </a:lnTo>
                  <a:cubicBezTo>
                    <a:pt x="4799" y="4044"/>
                    <a:pt x="4537" y="4131"/>
                    <a:pt x="4191" y="4131"/>
                  </a:cubicBezTo>
                  <a:cubicBezTo>
                    <a:pt x="3973" y="4131"/>
                    <a:pt x="3721" y="4096"/>
                    <a:pt x="3539" y="4096"/>
                  </a:cubicBezTo>
                  <a:cubicBezTo>
                    <a:pt x="3357" y="4096"/>
                    <a:pt x="3245" y="4131"/>
                    <a:pt x="3306" y="4270"/>
                  </a:cubicBezTo>
                  <a:cubicBezTo>
                    <a:pt x="3237" y="4250"/>
                    <a:pt x="3044" y="4216"/>
                    <a:pt x="2852" y="4216"/>
                  </a:cubicBezTo>
                  <a:cubicBezTo>
                    <a:pt x="2641" y="4216"/>
                    <a:pt x="2432" y="4258"/>
                    <a:pt x="2394" y="4404"/>
                  </a:cubicBezTo>
                  <a:cubicBezTo>
                    <a:pt x="2394" y="4404"/>
                    <a:pt x="3129" y="4860"/>
                    <a:pt x="3088" y="5016"/>
                  </a:cubicBezTo>
                  <a:cubicBezTo>
                    <a:pt x="2992" y="4965"/>
                    <a:pt x="2894" y="4939"/>
                    <a:pt x="2794" y="4939"/>
                  </a:cubicBezTo>
                  <a:cubicBezTo>
                    <a:pt x="2709" y="4939"/>
                    <a:pt x="2624" y="4957"/>
                    <a:pt x="2539" y="4995"/>
                  </a:cubicBezTo>
                  <a:cubicBezTo>
                    <a:pt x="2705" y="5078"/>
                    <a:pt x="2746" y="5202"/>
                    <a:pt x="2663" y="5368"/>
                  </a:cubicBezTo>
                  <a:cubicBezTo>
                    <a:pt x="2491" y="5242"/>
                    <a:pt x="2417" y="5203"/>
                    <a:pt x="2366" y="5203"/>
                  </a:cubicBezTo>
                  <a:cubicBezTo>
                    <a:pt x="2287" y="5203"/>
                    <a:pt x="2266" y="5298"/>
                    <a:pt x="2015" y="5298"/>
                  </a:cubicBezTo>
                  <a:cubicBezTo>
                    <a:pt x="1965" y="5298"/>
                    <a:pt x="1905" y="5294"/>
                    <a:pt x="1835" y="5285"/>
                  </a:cubicBezTo>
                  <a:lnTo>
                    <a:pt x="1835" y="5285"/>
                  </a:lnTo>
                  <a:cubicBezTo>
                    <a:pt x="1772" y="5617"/>
                    <a:pt x="2673" y="5638"/>
                    <a:pt x="2663" y="5938"/>
                  </a:cubicBezTo>
                  <a:cubicBezTo>
                    <a:pt x="2716" y="5881"/>
                    <a:pt x="2767" y="5858"/>
                    <a:pt x="2818" y="5858"/>
                  </a:cubicBezTo>
                  <a:cubicBezTo>
                    <a:pt x="3028" y="5858"/>
                    <a:pt x="3227" y="6258"/>
                    <a:pt x="3461" y="6384"/>
                  </a:cubicBezTo>
                  <a:cubicBezTo>
                    <a:pt x="3329" y="6418"/>
                    <a:pt x="3174" y="6425"/>
                    <a:pt x="3010" y="6425"/>
                  </a:cubicBezTo>
                  <a:cubicBezTo>
                    <a:pt x="2886" y="6425"/>
                    <a:pt x="2757" y="6421"/>
                    <a:pt x="2630" y="6421"/>
                  </a:cubicBezTo>
                  <a:cubicBezTo>
                    <a:pt x="2324" y="6421"/>
                    <a:pt x="2035" y="6447"/>
                    <a:pt x="1865" y="6621"/>
                  </a:cubicBezTo>
                  <a:cubicBezTo>
                    <a:pt x="2035" y="6860"/>
                    <a:pt x="2491" y="7214"/>
                    <a:pt x="2793" y="7214"/>
                  </a:cubicBezTo>
                  <a:cubicBezTo>
                    <a:pt x="2805" y="7214"/>
                    <a:pt x="2818" y="7214"/>
                    <a:pt x="2829" y="7212"/>
                  </a:cubicBezTo>
                  <a:lnTo>
                    <a:pt x="2829" y="7212"/>
                  </a:lnTo>
                  <a:cubicBezTo>
                    <a:pt x="2809" y="7358"/>
                    <a:pt x="1835" y="7358"/>
                    <a:pt x="1699" y="7358"/>
                  </a:cubicBezTo>
                  <a:cubicBezTo>
                    <a:pt x="1610" y="7718"/>
                    <a:pt x="2582" y="7865"/>
                    <a:pt x="2995" y="7865"/>
                  </a:cubicBezTo>
                  <a:cubicBezTo>
                    <a:pt x="3009" y="7865"/>
                    <a:pt x="3023" y="7865"/>
                    <a:pt x="3036" y="7865"/>
                  </a:cubicBezTo>
                  <a:lnTo>
                    <a:pt x="3036" y="7865"/>
                  </a:lnTo>
                  <a:cubicBezTo>
                    <a:pt x="2673" y="8010"/>
                    <a:pt x="1907" y="8569"/>
                    <a:pt x="1316" y="8622"/>
                  </a:cubicBezTo>
                  <a:cubicBezTo>
                    <a:pt x="1685" y="9052"/>
                    <a:pt x="2062" y="9168"/>
                    <a:pt x="2436" y="9168"/>
                  </a:cubicBezTo>
                  <a:cubicBezTo>
                    <a:pt x="2818" y="9168"/>
                    <a:pt x="3198" y="9047"/>
                    <a:pt x="3564" y="9015"/>
                  </a:cubicBezTo>
                  <a:lnTo>
                    <a:pt x="3564" y="9015"/>
                  </a:lnTo>
                  <a:cubicBezTo>
                    <a:pt x="3482" y="9285"/>
                    <a:pt x="2798" y="9368"/>
                    <a:pt x="2560" y="9388"/>
                  </a:cubicBezTo>
                  <a:cubicBezTo>
                    <a:pt x="2657" y="9525"/>
                    <a:pt x="2782" y="9596"/>
                    <a:pt x="2943" y="9596"/>
                  </a:cubicBezTo>
                  <a:cubicBezTo>
                    <a:pt x="2953" y="9596"/>
                    <a:pt x="2964" y="9596"/>
                    <a:pt x="2974" y="9596"/>
                  </a:cubicBezTo>
                  <a:lnTo>
                    <a:pt x="2974" y="9596"/>
                  </a:lnTo>
                  <a:cubicBezTo>
                    <a:pt x="2840" y="9705"/>
                    <a:pt x="2642" y="9737"/>
                    <a:pt x="2420" y="9737"/>
                  </a:cubicBezTo>
                  <a:cubicBezTo>
                    <a:pt x="2122" y="9737"/>
                    <a:pt x="1779" y="9681"/>
                    <a:pt x="1486" y="9681"/>
                  </a:cubicBezTo>
                  <a:cubicBezTo>
                    <a:pt x="1235" y="9681"/>
                    <a:pt x="1021" y="9722"/>
                    <a:pt x="902" y="9875"/>
                  </a:cubicBezTo>
                  <a:cubicBezTo>
                    <a:pt x="995" y="9979"/>
                    <a:pt x="1119" y="10041"/>
                    <a:pt x="1254" y="10051"/>
                  </a:cubicBezTo>
                  <a:cubicBezTo>
                    <a:pt x="939" y="10287"/>
                    <a:pt x="1081" y="10371"/>
                    <a:pt x="1288" y="10371"/>
                  </a:cubicBezTo>
                  <a:cubicBezTo>
                    <a:pt x="1436" y="10371"/>
                    <a:pt x="1616" y="10329"/>
                    <a:pt x="1689" y="10269"/>
                  </a:cubicBezTo>
                  <a:lnTo>
                    <a:pt x="1689" y="10269"/>
                  </a:lnTo>
                  <a:cubicBezTo>
                    <a:pt x="1762" y="10342"/>
                    <a:pt x="1565" y="10414"/>
                    <a:pt x="1627" y="10507"/>
                  </a:cubicBezTo>
                  <a:cubicBezTo>
                    <a:pt x="1702" y="10481"/>
                    <a:pt x="1762" y="10472"/>
                    <a:pt x="1813" y="10472"/>
                  </a:cubicBezTo>
                  <a:cubicBezTo>
                    <a:pt x="1906" y="10472"/>
                    <a:pt x="1971" y="10500"/>
                    <a:pt x="2050" y="10500"/>
                  </a:cubicBezTo>
                  <a:cubicBezTo>
                    <a:pt x="2114" y="10500"/>
                    <a:pt x="2187" y="10482"/>
                    <a:pt x="2290" y="10414"/>
                  </a:cubicBezTo>
                  <a:lnTo>
                    <a:pt x="2290" y="10414"/>
                  </a:lnTo>
                  <a:cubicBezTo>
                    <a:pt x="2274" y="10598"/>
                    <a:pt x="2260" y="10672"/>
                    <a:pt x="2300" y="10672"/>
                  </a:cubicBezTo>
                  <a:cubicBezTo>
                    <a:pt x="2337" y="10672"/>
                    <a:pt x="2418" y="10611"/>
                    <a:pt x="2581" y="10517"/>
                  </a:cubicBezTo>
                  <a:lnTo>
                    <a:pt x="2581" y="10517"/>
                  </a:lnTo>
                  <a:cubicBezTo>
                    <a:pt x="2528" y="10735"/>
                    <a:pt x="3026" y="10777"/>
                    <a:pt x="3233" y="10777"/>
                  </a:cubicBezTo>
                  <a:cubicBezTo>
                    <a:pt x="3052" y="11010"/>
                    <a:pt x="2785" y="11072"/>
                    <a:pt x="2505" y="11072"/>
                  </a:cubicBezTo>
                  <a:cubicBezTo>
                    <a:pt x="2226" y="11072"/>
                    <a:pt x="1933" y="11010"/>
                    <a:pt x="1699" y="10994"/>
                  </a:cubicBezTo>
                  <a:lnTo>
                    <a:pt x="1699" y="10994"/>
                  </a:lnTo>
                  <a:cubicBezTo>
                    <a:pt x="1816" y="11155"/>
                    <a:pt x="1835" y="11210"/>
                    <a:pt x="1764" y="11210"/>
                  </a:cubicBezTo>
                  <a:cubicBezTo>
                    <a:pt x="1652" y="11210"/>
                    <a:pt x="1318" y="11074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40" y="11243"/>
                    <a:pt x="1337" y="11263"/>
                  </a:cubicBezTo>
                  <a:cubicBezTo>
                    <a:pt x="927" y="11319"/>
                    <a:pt x="1365" y="11628"/>
                    <a:pt x="1782" y="11628"/>
                  </a:cubicBezTo>
                  <a:cubicBezTo>
                    <a:pt x="1828" y="11628"/>
                    <a:pt x="1873" y="11624"/>
                    <a:pt x="1917" y="11616"/>
                  </a:cubicBezTo>
                  <a:lnTo>
                    <a:pt x="1917" y="11616"/>
                  </a:lnTo>
                  <a:cubicBezTo>
                    <a:pt x="1826" y="11725"/>
                    <a:pt x="1903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100" y="11887"/>
                    <a:pt x="2080" y="11979"/>
                    <a:pt x="2168" y="11979"/>
                  </a:cubicBezTo>
                  <a:cubicBezTo>
                    <a:pt x="2231" y="11979"/>
                    <a:pt x="2347" y="11934"/>
                    <a:pt x="2518" y="11844"/>
                  </a:cubicBezTo>
                  <a:lnTo>
                    <a:pt x="2518" y="11844"/>
                  </a:lnTo>
                  <a:cubicBezTo>
                    <a:pt x="2238" y="12445"/>
                    <a:pt x="352" y="12051"/>
                    <a:pt x="663" y="12445"/>
                  </a:cubicBezTo>
                  <a:cubicBezTo>
                    <a:pt x="555" y="12390"/>
                    <a:pt x="449" y="12362"/>
                    <a:pt x="348" y="12362"/>
                  </a:cubicBezTo>
                  <a:cubicBezTo>
                    <a:pt x="256" y="12362"/>
                    <a:pt x="167" y="12385"/>
                    <a:pt x="83" y="12435"/>
                  </a:cubicBezTo>
                  <a:cubicBezTo>
                    <a:pt x="128" y="12470"/>
                    <a:pt x="593" y="13125"/>
                    <a:pt x="933" y="13125"/>
                  </a:cubicBezTo>
                  <a:cubicBezTo>
                    <a:pt x="989" y="13125"/>
                    <a:pt x="1042" y="13107"/>
                    <a:pt x="1089" y="13066"/>
                  </a:cubicBezTo>
                  <a:lnTo>
                    <a:pt x="1089" y="13066"/>
                  </a:lnTo>
                  <a:cubicBezTo>
                    <a:pt x="1565" y="13388"/>
                    <a:pt x="663" y="13439"/>
                    <a:pt x="529" y="13471"/>
                  </a:cubicBezTo>
                  <a:cubicBezTo>
                    <a:pt x="643" y="13557"/>
                    <a:pt x="763" y="13603"/>
                    <a:pt x="887" y="13603"/>
                  </a:cubicBezTo>
                  <a:cubicBezTo>
                    <a:pt x="943" y="13603"/>
                    <a:pt x="999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9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3" y="13892"/>
                    <a:pt x="1043" y="13918"/>
                    <a:pt x="1163" y="13918"/>
                  </a:cubicBezTo>
                  <a:cubicBezTo>
                    <a:pt x="1265" y="13918"/>
                    <a:pt x="1382" y="13899"/>
                    <a:pt x="1420" y="13885"/>
                  </a:cubicBezTo>
                  <a:lnTo>
                    <a:pt x="1420" y="13885"/>
                  </a:lnTo>
                  <a:cubicBezTo>
                    <a:pt x="1482" y="14020"/>
                    <a:pt x="1316" y="14040"/>
                    <a:pt x="1731" y="14051"/>
                  </a:cubicBezTo>
                  <a:cubicBezTo>
                    <a:pt x="1626" y="14165"/>
                    <a:pt x="1409" y="14195"/>
                    <a:pt x="1173" y="14195"/>
                  </a:cubicBezTo>
                  <a:cubicBezTo>
                    <a:pt x="920" y="14195"/>
                    <a:pt x="643" y="14161"/>
                    <a:pt x="456" y="14161"/>
                  </a:cubicBezTo>
                  <a:cubicBezTo>
                    <a:pt x="422" y="14161"/>
                    <a:pt x="391" y="14162"/>
                    <a:pt x="363" y="14165"/>
                  </a:cubicBezTo>
                  <a:cubicBezTo>
                    <a:pt x="673" y="14336"/>
                    <a:pt x="667" y="14358"/>
                    <a:pt x="561" y="14358"/>
                  </a:cubicBezTo>
                  <a:cubicBezTo>
                    <a:pt x="524" y="14358"/>
                    <a:pt x="474" y="14356"/>
                    <a:pt x="422" y="14356"/>
                  </a:cubicBezTo>
                  <a:cubicBezTo>
                    <a:pt x="290" y="14356"/>
                    <a:pt x="141" y="14373"/>
                    <a:pt x="124" y="14496"/>
                  </a:cubicBezTo>
                  <a:cubicBezTo>
                    <a:pt x="121" y="14551"/>
                    <a:pt x="188" y="14570"/>
                    <a:pt x="281" y="14570"/>
                  </a:cubicBezTo>
                  <a:cubicBezTo>
                    <a:pt x="452" y="14570"/>
                    <a:pt x="711" y="14506"/>
                    <a:pt x="778" y="14486"/>
                  </a:cubicBezTo>
                  <a:lnTo>
                    <a:pt x="778" y="14486"/>
                  </a:lnTo>
                  <a:cubicBezTo>
                    <a:pt x="541" y="14778"/>
                    <a:pt x="767" y="14893"/>
                    <a:pt x="1013" y="14893"/>
                  </a:cubicBezTo>
                  <a:cubicBezTo>
                    <a:pt x="1133" y="14893"/>
                    <a:pt x="1259" y="14865"/>
                    <a:pt x="1337" y="14818"/>
                  </a:cubicBezTo>
                  <a:lnTo>
                    <a:pt x="1337" y="14818"/>
                  </a:lnTo>
                  <a:cubicBezTo>
                    <a:pt x="1337" y="14911"/>
                    <a:pt x="1337" y="15004"/>
                    <a:pt x="1316" y="15097"/>
                  </a:cubicBezTo>
                  <a:cubicBezTo>
                    <a:pt x="829" y="15211"/>
                    <a:pt x="249" y="15315"/>
                    <a:pt x="207" y="15325"/>
                  </a:cubicBezTo>
                  <a:cubicBezTo>
                    <a:pt x="207" y="15407"/>
                    <a:pt x="256" y="15446"/>
                    <a:pt x="348" y="15446"/>
                  </a:cubicBezTo>
                  <a:cubicBezTo>
                    <a:pt x="384" y="15446"/>
                    <a:pt x="427" y="15440"/>
                    <a:pt x="477" y="15429"/>
                  </a:cubicBezTo>
                  <a:lnTo>
                    <a:pt x="477" y="15429"/>
                  </a:lnTo>
                  <a:cubicBezTo>
                    <a:pt x="435" y="15470"/>
                    <a:pt x="0" y="15647"/>
                    <a:pt x="42" y="15760"/>
                  </a:cubicBezTo>
                  <a:cubicBezTo>
                    <a:pt x="228" y="15719"/>
                    <a:pt x="405" y="15677"/>
                    <a:pt x="580" y="15636"/>
                  </a:cubicBezTo>
                  <a:lnTo>
                    <a:pt x="580" y="15636"/>
                  </a:lnTo>
                  <a:cubicBezTo>
                    <a:pt x="452" y="15821"/>
                    <a:pt x="456" y="15957"/>
                    <a:pt x="596" y="15957"/>
                  </a:cubicBezTo>
                  <a:cubicBezTo>
                    <a:pt x="659" y="15957"/>
                    <a:pt x="751" y="15929"/>
                    <a:pt x="871" y="15864"/>
                  </a:cubicBezTo>
                  <a:lnTo>
                    <a:pt x="871" y="15864"/>
                  </a:lnTo>
                  <a:cubicBezTo>
                    <a:pt x="858" y="15970"/>
                    <a:pt x="930" y="15999"/>
                    <a:pt x="1044" y="15999"/>
                  </a:cubicBezTo>
                  <a:cubicBezTo>
                    <a:pt x="1183" y="15999"/>
                    <a:pt x="1386" y="15956"/>
                    <a:pt x="1583" y="15956"/>
                  </a:cubicBezTo>
                  <a:cubicBezTo>
                    <a:pt x="1636" y="15956"/>
                    <a:pt x="1690" y="15959"/>
                    <a:pt x="1741" y="15967"/>
                  </a:cubicBezTo>
                  <a:cubicBezTo>
                    <a:pt x="1524" y="16030"/>
                    <a:pt x="1244" y="16050"/>
                    <a:pt x="1089" y="16216"/>
                  </a:cubicBezTo>
                  <a:cubicBezTo>
                    <a:pt x="1147" y="16246"/>
                    <a:pt x="1208" y="16258"/>
                    <a:pt x="1269" y="16258"/>
                  </a:cubicBezTo>
                  <a:cubicBezTo>
                    <a:pt x="1317" y="16258"/>
                    <a:pt x="1364" y="16251"/>
                    <a:pt x="1409" y="16237"/>
                  </a:cubicBezTo>
                  <a:lnTo>
                    <a:pt x="1409" y="16237"/>
                  </a:lnTo>
                  <a:cubicBezTo>
                    <a:pt x="1244" y="16310"/>
                    <a:pt x="1202" y="16403"/>
                    <a:pt x="1275" y="16506"/>
                  </a:cubicBezTo>
                  <a:lnTo>
                    <a:pt x="1772" y="16351"/>
                  </a:lnTo>
                  <a:lnTo>
                    <a:pt x="1772" y="16351"/>
                  </a:lnTo>
                  <a:cubicBezTo>
                    <a:pt x="1639" y="16602"/>
                    <a:pt x="1775" y="16693"/>
                    <a:pt x="1963" y="16693"/>
                  </a:cubicBezTo>
                  <a:cubicBezTo>
                    <a:pt x="2141" y="16693"/>
                    <a:pt x="2366" y="16612"/>
                    <a:pt x="2456" y="16506"/>
                  </a:cubicBezTo>
                  <a:cubicBezTo>
                    <a:pt x="2488" y="16658"/>
                    <a:pt x="2516" y="16720"/>
                    <a:pt x="2560" y="16720"/>
                  </a:cubicBezTo>
                  <a:cubicBezTo>
                    <a:pt x="2616" y="16720"/>
                    <a:pt x="2696" y="16624"/>
                    <a:pt x="2839" y="16486"/>
                  </a:cubicBezTo>
                  <a:cubicBezTo>
                    <a:pt x="2868" y="16667"/>
                    <a:pt x="2944" y="16734"/>
                    <a:pt x="3045" y="16734"/>
                  </a:cubicBezTo>
                  <a:cubicBezTo>
                    <a:pt x="3318" y="16734"/>
                    <a:pt x="3768" y="16237"/>
                    <a:pt x="3896" y="16237"/>
                  </a:cubicBezTo>
                  <a:cubicBezTo>
                    <a:pt x="3924" y="16237"/>
                    <a:pt x="3936" y="16261"/>
                    <a:pt x="3928" y="16320"/>
                  </a:cubicBezTo>
                  <a:lnTo>
                    <a:pt x="4197" y="16050"/>
                  </a:lnTo>
                  <a:cubicBezTo>
                    <a:pt x="4235" y="16105"/>
                    <a:pt x="4259" y="16129"/>
                    <a:pt x="4274" y="16129"/>
                  </a:cubicBezTo>
                  <a:cubicBezTo>
                    <a:pt x="4309" y="16129"/>
                    <a:pt x="4303" y="16008"/>
                    <a:pt x="4331" y="15843"/>
                  </a:cubicBezTo>
                  <a:cubicBezTo>
                    <a:pt x="4819" y="16071"/>
                    <a:pt x="4476" y="16631"/>
                    <a:pt x="4342" y="17014"/>
                  </a:cubicBezTo>
                  <a:lnTo>
                    <a:pt x="5420" y="17014"/>
                  </a:lnTo>
                  <a:cubicBezTo>
                    <a:pt x="5430" y="16734"/>
                    <a:pt x="5326" y="1648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9" y="16206"/>
                    <a:pt x="5574" y="16457"/>
                    <a:pt x="5600" y="16457"/>
                  </a:cubicBezTo>
                  <a:cubicBezTo>
                    <a:pt x="5610" y="16457"/>
                    <a:pt x="5609" y="16423"/>
                    <a:pt x="5595" y="16331"/>
                  </a:cubicBezTo>
                  <a:lnTo>
                    <a:pt x="5595" y="16331"/>
                  </a:lnTo>
                  <a:cubicBezTo>
                    <a:pt x="5793" y="16545"/>
                    <a:pt x="6285" y="16691"/>
                    <a:pt x="6627" y="16691"/>
                  </a:cubicBezTo>
                  <a:cubicBezTo>
                    <a:pt x="6895" y="16691"/>
                    <a:pt x="7069" y="16601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40" y="16625"/>
                    <a:pt x="7856" y="16625"/>
                  </a:cubicBezTo>
                  <a:cubicBezTo>
                    <a:pt x="8064" y="16625"/>
                    <a:pt x="8200" y="16541"/>
                    <a:pt x="8114" y="16278"/>
                  </a:cubicBezTo>
                  <a:lnTo>
                    <a:pt x="8114" y="16278"/>
                  </a:lnTo>
                  <a:cubicBezTo>
                    <a:pt x="8252" y="16371"/>
                    <a:pt x="8732" y="16556"/>
                    <a:pt x="8973" y="16556"/>
                  </a:cubicBezTo>
                  <a:cubicBezTo>
                    <a:pt x="9001" y="16556"/>
                    <a:pt x="9026" y="16553"/>
                    <a:pt x="9046" y="16548"/>
                  </a:cubicBezTo>
                  <a:cubicBezTo>
                    <a:pt x="8926" y="16357"/>
                    <a:pt x="8979" y="16332"/>
                    <a:pt x="9041" y="16332"/>
                  </a:cubicBezTo>
                  <a:cubicBezTo>
                    <a:pt x="9063" y="16332"/>
                    <a:pt x="9086" y="16335"/>
                    <a:pt x="9103" y="16335"/>
                  </a:cubicBezTo>
                  <a:cubicBezTo>
                    <a:pt x="9148" y="16335"/>
                    <a:pt x="9146" y="16311"/>
                    <a:pt x="8942" y="16133"/>
                  </a:cubicBezTo>
                  <a:lnTo>
                    <a:pt x="8942" y="16133"/>
                  </a:lnTo>
                  <a:cubicBezTo>
                    <a:pt x="9108" y="16185"/>
                    <a:pt x="9263" y="16237"/>
                    <a:pt x="9419" y="16299"/>
                  </a:cubicBezTo>
                  <a:cubicBezTo>
                    <a:pt x="9338" y="16402"/>
                    <a:pt x="9241" y="16546"/>
                    <a:pt x="9269" y="16546"/>
                  </a:cubicBezTo>
                  <a:cubicBezTo>
                    <a:pt x="9295" y="16546"/>
                    <a:pt x="9428" y="16423"/>
                    <a:pt x="9781" y="16030"/>
                  </a:cubicBezTo>
                  <a:cubicBezTo>
                    <a:pt x="9378" y="15978"/>
                    <a:pt x="8901" y="15958"/>
                    <a:pt x="8538" y="15730"/>
                  </a:cubicBezTo>
                  <a:cubicBezTo>
                    <a:pt x="8563" y="15690"/>
                    <a:pt x="8599" y="15677"/>
                    <a:pt x="8638" y="15677"/>
                  </a:cubicBezTo>
                  <a:cubicBezTo>
                    <a:pt x="8715" y="15677"/>
                    <a:pt x="8801" y="15732"/>
                    <a:pt x="8821" y="15732"/>
                  </a:cubicBezTo>
                  <a:cubicBezTo>
                    <a:pt x="8836" y="15732"/>
                    <a:pt x="8816" y="15703"/>
                    <a:pt x="8735" y="15605"/>
                  </a:cubicBezTo>
                  <a:cubicBezTo>
                    <a:pt x="8860" y="15605"/>
                    <a:pt x="8954" y="15611"/>
                    <a:pt x="9013" y="15611"/>
                  </a:cubicBezTo>
                  <a:cubicBezTo>
                    <a:pt x="9127" y="15611"/>
                    <a:pt x="9116" y="15589"/>
                    <a:pt x="8952" y="15460"/>
                  </a:cubicBezTo>
                  <a:cubicBezTo>
                    <a:pt x="9440" y="15449"/>
                    <a:pt x="9491" y="15398"/>
                    <a:pt x="9129" y="15304"/>
                  </a:cubicBezTo>
                  <a:cubicBezTo>
                    <a:pt x="9410" y="15295"/>
                    <a:pt x="9458" y="15236"/>
                    <a:pt x="9252" y="15128"/>
                  </a:cubicBezTo>
                  <a:lnTo>
                    <a:pt x="9252" y="15128"/>
                  </a:lnTo>
                  <a:cubicBezTo>
                    <a:pt x="9363" y="15184"/>
                    <a:pt x="9455" y="15212"/>
                    <a:pt x="9524" y="15212"/>
                  </a:cubicBezTo>
                  <a:cubicBezTo>
                    <a:pt x="9609" y="15212"/>
                    <a:pt x="9661" y="15170"/>
                    <a:pt x="9678" y="15087"/>
                  </a:cubicBezTo>
                  <a:cubicBezTo>
                    <a:pt x="9253" y="14911"/>
                    <a:pt x="9274" y="14931"/>
                    <a:pt x="9751" y="14911"/>
                  </a:cubicBezTo>
                  <a:cubicBezTo>
                    <a:pt x="9764" y="14766"/>
                    <a:pt x="9689" y="14697"/>
                    <a:pt x="9531" y="14697"/>
                  </a:cubicBezTo>
                  <a:cubicBezTo>
                    <a:pt x="9439" y="14697"/>
                    <a:pt x="9318" y="14720"/>
                    <a:pt x="9170" y="14766"/>
                  </a:cubicBezTo>
                  <a:cubicBezTo>
                    <a:pt x="9170" y="14620"/>
                    <a:pt x="9926" y="14641"/>
                    <a:pt x="9813" y="14424"/>
                  </a:cubicBezTo>
                  <a:lnTo>
                    <a:pt x="9813" y="14424"/>
                  </a:lnTo>
                  <a:cubicBezTo>
                    <a:pt x="9595" y="14465"/>
                    <a:pt x="9378" y="14507"/>
                    <a:pt x="9160" y="14558"/>
                  </a:cubicBezTo>
                  <a:cubicBezTo>
                    <a:pt x="9388" y="14475"/>
                    <a:pt x="9461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1" y="14442"/>
                    <a:pt x="7332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6" y="13987"/>
                    <a:pt x="7316" y="13987"/>
                  </a:cubicBezTo>
                  <a:cubicBezTo>
                    <a:pt x="7359" y="13987"/>
                    <a:pt x="7344" y="13946"/>
                    <a:pt x="7363" y="13946"/>
                  </a:cubicBezTo>
                  <a:cubicBezTo>
                    <a:pt x="7382" y="13946"/>
                    <a:pt x="7433" y="13986"/>
                    <a:pt x="7605" y="14144"/>
                  </a:cubicBezTo>
                  <a:cubicBezTo>
                    <a:pt x="7582" y="13949"/>
                    <a:pt x="7569" y="13872"/>
                    <a:pt x="7610" y="13872"/>
                  </a:cubicBezTo>
                  <a:cubicBezTo>
                    <a:pt x="7657" y="13872"/>
                    <a:pt x="7778" y="13978"/>
                    <a:pt x="8041" y="14123"/>
                  </a:cubicBezTo>
                  <a:cubicBezTo>
                    <a:pt x="8022" y="13938"/>
                    <a:pt x="8097" y="13871"/>
                    <a:pt x="8208" y="13871"/>
                  </a:cubicBezTo>
                  <a:cubicBezTo>
                    <a:pt x="8344" y="13871"/>
                    <a:pt x="8536" y="13973"/>
                    <a:pt x="8673" y="14082"/>
                  </a:cubicBezTo>
                  <a:cubicBezTo>
                    <a:pt x="8787" y="13989"/>
                    <a:pt x="8735" y="13895"/>
                    <a:pt x="8528" y="13771"/>
                  </a:cubicBezTo>
                  <a:cubicBezTo>
                    <a:pt x="8567" y="13742"/>
                    <a:pt x="9380" y="13603"/>
                    <a:pt x="9541" y="13603"/>
                  </a:cubicBezTo>
                  <a:cubicBezTo>
                    <a:pt x="9552" y="13603"/>
                    <a:pt x="9560" y="13604"/>
                    <a:pt x="9564" y="13605"/>
                  </a:cubicBezTo>
                  <a:cubicBezTo>
                    <a:pt x="9419" y="13522"/>
                    <a:pt x="9274" y="13439"/>
                    <a:pt x="9139" y="13356"/>
                  </a:cubicBezTo>
                  <a:cubicBezTo>
                    <a:pt x="9148" y="13356"/>
                    <a:pt x="9158" y="13356"/>
                    <a:pt x="9167" y="13356"/>
                  </a:cubicBezTo>
                  <a:cubicBezTo>
                    <a:pt x="9315" y="13356"/>
                    <a:pt x="9459" y="13402"/>
                    <a:pt x="9599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2" y="13274"/>
                    <a:pt x="9643" y="13232"/>
                    <a:pt x="9530" y="13232"/>
                  </a:cubicBezTo>
                  <a:cubicBezTo>
                    <a:pt x="9497" y="13232"/>
                    <a:pt x="9464" y="13236"/>
                    <a:pt x="9429" y="13243"/>
                  </a:cubicBezTo>
                  <a:cubicBezTo>
                    <a:pt x="9657" y="13118"/>
                    <a:pt x="7336" y="12900"/>
                    <a:pt x="6922" y="12497"/>
                  </a:cubicBezTo>
                  <a:cubicBezTo>
                    <a:pt x="7314" y="12458"/>
                    <a:pt x="7602" y="12449"/>
                    <a:pt x="7834" y="12449"/>
                  </a:cubicBezTo>
                  <a:cubicBezTo>
                    <a:pt x="8010" y="12449"/>
                    <a:pt x="8154" y="12454"/>
                    <a:pt x="8289" y="12454"/>
                  </a:cubicBezTo>
                  <a:cubicBezTo>
                    <a:pt x="8683" y="12454"/>
                    <a:pt x="8991" y="12412"/>
                    <a:pt x="9761" y="12082"/>
                  </a:cubicBezTo>
                  <a:cubicBezTo>
                    <a:pt x="9606" y="12030"/>
                    <a:pt x="9564" y="11864"/>
                    <a:pt x="9440" y="11823"/>
                  </a:cubicBezTo>
                  <a:cubicBezTo>
                    <a:pt x="9595" y="11761"/>
                    <a:pt x="9740" y="11699"/>
                    <a:pt x="9885" y="11647"/>
                  </a:cubicBezTo>
                  <a:lnTo>
                    <a:pt x="9885" y="11647"/>
                  </a:lnTo>
                  <a:cubicBezTo>
                    <a:pt x="9880" y="11647"/>
                    <a:pt x="9876" y="11647"/>
                    <a:pt x="9870" y="11647"/>
                  </a:cubicBezTo>
                  <a:cubicBezTo>
                    <a:pt x="9590" y="11647"/>
                    <a:pt x="8121" y="11397"/>
                    <a:pt x="7989" y="11326"/>
                  </a:cubicBezTo>
                  <a:cubicBezTo>
                    <a:pt x="8129" y="11227"/>
                    <a:pt x="8268" y="11180"/>
                    <a:pt x="8410" y="11180"/>
                  </a:cubicBezTo>
                  <a:cubicBezTo>
                    <a:pt x="8520" y="11180"/>
                    <a:pt x="8632" y="11209"/>
                    <a:pt x="8745" y="11263"/>
                  </a:cubicBezTo>
                  <a:cubicBezTo>
                    <a:pt x="8520" y="11123"/>
                    <a:pt x="8511" y="11054"/>
                    <a:pt x="8708" y="11054"/>
                  </a:cubicBezTo>
                  <a:cubicBezTo>
                    <a:pt x="8773" y="11054"/>
                    <a:pt x="8862" y="11061"/>
                    <a:pt x="8973" y="11077"/>
                  </a:cubicBezTo>
                  <a:cubicBezTo>
                    <a:pt x="8870" y="11025"/>
                    <a:pt x="8787" y="10984"/>
                    <a:pt x="8715" y="10943"/>
                  </a:cubicBezTo>
                  <a:lnTo>
                    <a:pt x="8715" y="10943"/>
                  </a:lnTo>
                  <a:cubicBezTo>
                    <a:pt x="8722" y="10944"/>
                    <a:pt x="8730" y="10944"/>
                    <a:pt x="8739" y="10944"/>
                  </a:cubicBezTo>
                  <a:cubicBezTo>
                    <a:pt x="8903" y="10944"/>
                    <a:pt x="922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1" y="10630"/>
                    <a:pt x="9249" y="10630"/>
                  </a:cubicBezTo>
                  <a:cubicBezTo>
                    <a:pt x="8954" y="10630"/>
                    <a:pt x="7601" y="10393"/>
                    <a:pt x="7460" y="10289"/>
                  </a:cubicBezTo>
                  <a:cubicBezTo>
                    <a:pt x="7536" y="10274"/>
                    <a:pt x="7652" y="10273"/>
                    <a:pt x="7772" y="10273"/>
                  </a:cubicBezTo>
                  <a:cubicBezTo>
                    <a:pt x="7789" y="10273"/>
                    <a:pt x="7806" y="10273"/>
                    <a:pt x="7823" y="10273"/>
                  </a:cubicBezTo>
                  <a:cubicBezTo>
                    <a:pt x="8099" y="10273"/>
                    <a:pt x="8372" y="10269"/>
                    <a:pt x="8227" y="10103"/>
                  </a:cubicBezTo>
                  <a:lnTo>
                    <a:pt x="8227" y="10103"/>
                  </a:lnTo>
                  <a:cubicBezTo>
                    <a:pt x="8290" y="10123"/>
                    <a:pt x="8341" y="10133"/>
                    <a:pt x="8383" y="10133"/>
                  </a:cubicBezTo>
                  <a:cubicBezTo>
                    <a:pt x="8637" y="10133"/>
                    <a:pt x="8550" y="9791"/>
                    <a:pt x="8745" y="9533"/>
                  </a:cubicBezTo>
                  <a:cubicBezTo>
                    <a:pt x="8727" y="9530"/>
                    <a:pt x="8708" y="9528"/>
                    <a:pt x="8687" y="9528"/>
                  </a:cubicBezTo>
                  <a:cubicBezTo>
                    <a:pt x="8477" y="9528"/>
                    <a:pt x="8132" y="9705"/>
                    <a:pt x="7871" y="9705"/>
                  </a:cubicBezTo>
                  <a:cubicBezTo>
                    <a:pt x="7729" y="9705"/>
                    <a:pt x="7612" y="9653"/>
                    <a:pt x="7554" y="9492"/>
                  </a:cubicBezTo>
                  <a:cubicBezTo>
                    <a:pt x="7588" y="9481"/>
                    <a:pt x="7621" y="9478"/>
                    <a:pt x="7652" y="9478"/>
                  </a:cubicBezTo>
                  <a:cubicBezTo>
                    <a:pt x="7733" y="9478"/>
                    <a:pt x="7808" y="9503"/>
                    <a:pt x="7894" y="9503"/>
                  </a:cubicBezTo>
                  <a:cubicBezTo>
                    <a:pt x="7905" y="9503"/>
                    <a:pt x="7916" y="9503"/>
                    <a:pt x="7927" y="9502"/>
                  </a:cubicBezTo>
                  <a:cubicBezTo>
                    <a:pt x="7896" y="9419"/>
                    <a:pt x="7844" y="9347"/>
                    <a:pt x="7771" y="9285"/>
                  </a:cubicBezTo>
                  <a:cubicBezTo>
                    <a:pt x="8031" y="9253"/>
                    <a:pt x="8082" y="9223"/>
                    <a:pt x="8103" y="8974"/>
                  </a:cubicBezTo>
                  <a:lnTo>
                    <a:pt x="8103" y="8974"/>
                  </a:lnTo>
                  <a:cubicBezTo>
                    <a:pt x="7981" y="9029"/>
                    <a:pt x="7640" y="9085"/>
                    <a:pt x="7320" y="9085"/>
                  </a:cubicBezTo>
                  <a:cubicBezTo>
                    <a:pt x="7040" y="9085"/>
                    <a:pt x="6775" y="9043"/>
                    <a:pt x="6684" y="8922"/>
                  </a:cubicBezTo>
                  <a:lnTo>
                    <a:pt x="6684" y="8922"/>
                  </a:lnTo>
                  <a:cubicBezTo>
                    <a:pt x="6692" y="8923"/>
                    <a:pt x="6703" y="8924"/>
                    <a:pt x="6715" y="8924"/>
                  </a:cubicBezTo>
                  <a:cubicBezTo>
                    <a:pt x="6863" y="8924"/>
                    <a:pt x="7262" y="8813"/>
                    <a:pt x="7492" y="8756"/>
                  </a:cubicBezTo>
                  <a:cubicBezTo>
                    <a:pt x="7398" y="8663"/>
                    <a:pt x="7305" y="8580"/>
                    <a:pt x="7212" y="8497"/>
                  </a:cubicBezTo>
                  <a:cubicBezTo>
                    <a:pt x="7274" y="8497"/>
                    <a:pt x="8206" y="8341"/>
                    <a:pt x="7958" y="8196"/>
                  </a:cubicBezTo>
                  <a:cubicBezTo>
                    <a:pt x="8279" y="8083"/>
                    <a:pt x="8279" y="8010"/>
                    <a:pt x="7958" y="7968"/>
                  </a:cubicBezTo>
                  <a:cubicBezTo>
                    <a:pt x="8032" y="7882"/>
                    <a:pt x="7924" y="7858"/>
                    <a:pt x="7776" y="7858"/>
                  </a:cubicBezTo>
                  <a:cubicBezTo>
                    <a:pt x="7582" y="7858"/>
                    <a:pt x="7319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2" y="7761"/>
                    <a:pt x="7605" y="7782"/>
                    <a:pt x="7502" y="7668"/>
                  </a:cubicBezTo>
                  <a:lnTo>
                    <a:pt x="7502" y="7668"/>
                  </a:lnTo>
                  <a:cubicBezTo>
                    <a:pt x="7482" y="7673"/>
                    <a:pt x="7168" y="7747"/>
                    <a:pt x="6825" y="7747"/>
                  </a:cubicBezTo>
                  <a:cubicBezTo>
                    <a:pt x="6466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89" y="7443"/>
                    <a:pt x="6388" y="7486"/>
                    <a:pt x="6564" y="7486"/>
                  </a:cubicBezTo>
                  <a:cubicBezTo>
                    <a:pt x="7146" y="7486"/>
                    <a:pt x="7484" y="7007"/>
                    <a:pt x="7937" y="6704"/>
                  </a:cubicBezTo>
                  <a:cubicBezTo>
                    <a:pt x="7694" y="6636"/>
                    <a:pt x="7548" y="6626"/>
                    <a:pt x="7421" y="6626"/>
                  </a:cubicBezTo>
                  <a:cubicBezTo>
                    <a:pt x="7366" y="6626"/>
                    <a:pt x="7315" y="6628"/>
                    <a:pt x="7261" y="6628"/>
                  </a:cubicBezTo>
                  <a:cubicBezTo>
                    <a:pt x="7136" y="6628"/>
                    <a:pt x="6997" y="6618"/>
                    <a:pt x="6767" y="6549"/>
                  </a:cubicBezTo>
                  <a:cubicBezTo>
                    <a:pt x="7036" y="6446"/>
                    <a:pt x="5575" y="6352"/>
                    <a:pt x="5305" y="5979"/>
                  </a:cubicBezTo>
                  <a:lnTo>
                    <a:pt x="5305" y="5979"/>
                  </a:lnTo>
                  <a:cubicBezTo>
                    <a:pt x="5420" y="6021"/>
                    <a:pt x="5698" y="6081"/>
                    <a:pt x="5928" y="6081"/>
                  </a:cubicBezTo>
                  <a:cubicBezTo>
                    <a:pt x="6094" y="6081"/>
                    <a:pt x="6234" y="6050"/>
                    <a:pt x="6269" y="5958"/>
                  </a:cubicBezTo>
                  <a:lnTo>
                    <a:pt x="6269" y="5958"/>
                  </a:lnTo>
                  <a:cubicBezTo>
                    <a:pt x="6266" y="6071"/>
                    <a:pt x="6330" y="6110"/>
                    <a:pt x="6420" y="6110"/>
                  </a:cubicBezTo>
                  <a:cubicBezTo>
                    <a:pt x="6615" y="6110"/>
                    <a:pt x="6933" y="5927"/>
                    <a:pt x="6952" y="5927"/>
                  </a:cubicBezTo>
                  <a:cubicBezTo>
                    <a:pt x="6953" y="5927"/>
                    <a:pt x="6953" y="5927"/>
                    <a:pt x="6953" y="5928"/>
                  </a:cubicBezTo>
                  <a:cubicBezTo>
                    <a:pt x="6922" y="5865"/>
                    <a:pt x="6880" y="5585"/>
                    <a:pt x="6912" y="5555"/>
                  </a:cubicBezTo>
                  <a:lnTo>
                    <a:pt x="6912" y="5555"/>
                  </a:lnTo>
                  <a:cubicBezTo>
                    <a:pt x="6946" y="5581"/>
                    <a:pt x="7006" y="5593"/>
                    <a:pt x="7077" y="5593"/>
                  </a:cubicBezTo>
                  <a:cubicBezTo>
                    <a:pt x="7310" y="5593"/>
                    <a:pt x="7659" y="5467"/>
                    <a:pt x="7595" y="5316"/>
                  </a:cubicBezTo>
                  <a:cubicBezTo>
                    <a:pt x="7127" y="5316"/>
                    <a:pt x="7239" y="5181"/>
                    <a:pt x="7207" y="5181"/>
                  </a:cubicBezTo>
                  <a:cubicBezTo>
                    <a:pt x="7188" y="5181"/>
                    <a:pt x="7119" y="5228"/>
                    <a:pt x="6849" y="5378"/>
                  </a:cubicBezTo>
                  <a:cubicBezTo>
                    <a:pt x="6787" y="5285"/>
                    <a:pt x="6767" y="5244"/>
                    <a:pt x="6859" y="5099"/>
                  </a:cubicBezTo>
                  <a:cubicBezTo>
                    <a:pt x="6854" y="5099"/>
                    <a:pt x="6849" y="5099"/>
                    <a:pt x="6844" y="5099"/>
                  </a:cubicBezTo>
                  <a:cubicBezTo>
                    <a:pt x="6505" y="5099"/>
                    <a:pt x="6314" y="5311"/>
                    <a:pt x="6056" y="5311"/>
                  </a:cubicBezTo>
                  <a:cubicBezTo>
                    <a:pt x="5890" y="5311"/>
                    <a:pt x="5697" y="5223"/>
                    <a:pt x="5420" y="4933"/>
                  </a:cubicBezTo>
                  <a:cubicBezTo>
                    <a:pt x="5437" y="4914"/>
                    <a:pt x="5459" y="4906"/>
                    <a:pt x="5484" y="4906"/>
                  </a:cubicBezTo>
                  <a:cubicBezTo>
                    <a:pt x="5584" y="4906"/>
                    <a:pt x="5727" y="5033"/>
                    <a:pt x="5794" y="5033"/>
                  </a:cubicBezTo>
                  <a:cubicBezTo>
                    <a:pt x="5826" y="5033"/>
                    <a:pt x="5841" y="5003"/>
                    <a:pt x="5823" y="4912"/>
                  </a:cubicBezTo>
                  <a:lnTo>
                    <a:pt x="5823" y="4912"/>
                  </a:lnTo>
                  <a:cubicBezTo>
                    <a:pt x="5864" y="4944"/>
                    <a:pt x="6269" y="5001"/>
                    <a:pt x="6523" y="5001"/>
                  </a:cubicBezTo>
                  <a:cubicBezTo>
                    <a:pt x="6597" y="5001"/>
                    <a:pt x="6658" y="4996"/>
                    <a:pt x="6694" y="4984"/>
                  </a:cubicBezTo>
                  <a:cubicBezTo>
                    <a:pt x="6485" y="4776"/>
                    <a:pt x="6434" y="4710"/>
                    <a:pt x="6467" y="4710"/>
                  </a:cubicBezTo>
                  <a:cubicBezTo>
                    <a:pt x="6516" y="4710"/>
                    <a:pt x="6748" y="4854"/>
                    <a:pt x="6922" y="4891"/>
                  </a:cubicBezTo>
                  <a:cubicBezTo>
                    <a:pt x="6953" y="4767"/>
                    <a:pt x="7140" y="4664"/>
                    <a:pt x="6963" y="4560"/>
                  </a:cubicBezTo>
                  <a:cubicBezTo>
                    <a:pt x="7009" y="4560"/>
                    <a:pt x="7048" y="4561"/>
                    <a:pt x="7082" y="4561"/>
                  </a:cubicBezTo>
                  <a:cubicBezTo>
                    <a:pt x="7201" y="4561"/>
                    <a:pt x="7262" y="4548"/>
                    <a:pt x="7368" y="4436"/>
                  </a:cubicBezTo>
                  <a:cubicBezTo>
                    <a:pt x="7150" y="4311"/>
                    <a:pt x="6228" y="4353"/>
                    <a:pt x="6362" y="4145"/>
                  </a:cubicBezTo>
                  <a:lnTo>
                    <a:pt x="6362" y="4145"/>
                  </a:lnTo>
                  <a:cubicBezTo>
                    <a:pt x="6245" y="4171"/>
                    <a:pt x="6190" y="4189"/>
                    <a:pt x="6164" y="4189"/>
                  </a:cubicBezTo>
                  <a:cubicBezTo>
                    <a:pt x="6126" y="4189"/>
                    <a:pt x="6149" y="4149"/>
                    <a:pt x="6124" y="4031"/>
                  </a:cubicBezTo>
                  <a:cubicBezTo>
                    <a:pt x="5981" y="4194"/>
                    <a:pt x="5821" y="4277"/>
                    <a:pt x="5643" y="4277"/>
                  </a:cubicBezTo>
                  <a:cubicBezTo>
                    <a:pt x="5549" y="4277"/>
                    <a:pt x="5450" y="4254"/>
                    <a:pt x="5347" y="4208"/>
                  </a:cubicBezTo>
                  <a:cubicBezTo>
                    <a:pt x="5502" y="4073"/>
                    <a:pt x="5305" y="398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37" y="3782"/>
                    <a:pt x="5450" y="3865"/>
                    <a:pt x="5575" y="3938"/>
                  </a:cubicBezTo>
                  <a:cubicBezTo>
                    <a:pt x="5492" y="3752"/>
                    <a:pt x="6249" y="3927"/>
                    <a:pt x="6694" y="3720"/>
                  </a:cubicBezTo>
                  <a:cubicBezTo>
                    <a:pt x="6392" y="3410"/>
                    <a:pt x="6171" y="3234"/>
                    <a:pt x="5883" y="3234"/>
                  </a:cubicBezTo>
                  <a:cubicBezTo>
                    <a:pt x="5787" y="3234"/>
                    <a:pt x="5682" y="3254"/>
                    <a:pt x="5565" y="3296"/>
                  </a:cubicBezTo>
                  <a:cubicBezTo>
                    <a:pt x="5450" y="3026"/>
                    <a:pt x="6456" y="2964"/>
                    <a:pt x="5533" y="2798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79" y="2353"/>
                    <a:pt x="5834" y="2301"/>
                  </a:cubicBezTo>
                  <a:cubicBezTo>
                    <a:pt x="6249" y="1834"/>
                    <a:pt x="5979" y="2073"/>
                    <a:pt x="5979" y="1576"/>
                  </a:cubicBezTo>
                  <a:lnTo>
                    <a:pt x="5979" y="1576"/>
                  </a:lnTo>
                  <a:cubicBezTo>
                    <a:pt x="5450" y="1762"/>
                    <a:pt x="5461" y="2280"/>
                    <a:pt x="4787" y="2498"/>
                  </a:cubicBezTo>
                  <a:cubicBezTo>
                    <a:pt x="4777" y="2282"/>
                    <a:pt x="4542" y="1627"/>
                    <a:pt x="4944" y="1627"/>
                  </a:cubicBezTo>
                  <a:cubicBezTo>
                    <a:pt x="4947" y="1627"/>
                    <a:pt x="4950" y="1627"/>
                    <a:pt x="4953" y="1627"/>
                  </a:cubicBezTo>
                  <a:cubicBezTo>
                    <a:pt x="4953" y="1751"/>
                    <a:pt x="4980" y="1789"/>
                    <a:pt x="5029" y="1789"/>
                  </a:cubicBezTo>
                  <a:cubicBezTo>
                    <a:pt x="5110" y="1789"/>
                    <a:pt x="5251" y="1679"/>
                    <a:pt x="5420" y="1679"/>
                  </a:cubicBezTo>
                  <a:cubicBezTo>
                    <a:pt x="5284" y="1565"/>
                    <a:pt x="5139" y="1451"/>
                    <a:pt x="4994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9" y="1331"/>
                    <a:pt x="5274" y="1351"/>
                    <a:pt x="5376" y="1351"/>
                  </a:cubicBezTo>
                  <a:cubicBezTo>
                    <a:pt x="5456" y="1351"/>
                    <a:pt x="5528" y="1339"/>
                    <a:pt x="5575" y="1296"/>
                  </a:cubicBezTo>
                  <a:cubicBezTo>
                    <a:pt x="5533" y="1182"/>
                    <a:pt x="5440" y="1120"/>
                    <a:pt x="5284" y="1120"/>
                  </a:cubicBezTo>
                  <a:cubicBezTo>
                    <a:pt x="5544" y="1047"/>
                    <a:pt x="5627" y="954"/>
                    <a:pt x="5523" y="851"/>
                  </a:cubicBezTo>
                  <a:lnTo>
                    <a:pt x="5523" y="851"/>
                  </a:lnTo>
                  <a:cubicBezTo>
                    <a:pt x="5354" y="1005"/>
                    <a:pt x="5232" y="1080"/>
                    <a:pt x="5158" y="1080"/>
                  </a:cubicBezTo>
                  <a:cubicBezTo>
                    <a:pt x="5083" y="1080"/>
                    <a:pt x="5056" y="1002"/>
                    <a:pt x="5077" y="851"/>
                  </a:cubicBezTo>
                  <a:lnTo>
                    <a:pt x="5077" y="851"/>
                  </a:lnTo>
                  <a:cubicBezTo>
                    <a:pt x="5026" y="1068"/>
                    <a:pt x="4911" y="1224"/>
                    <a:pt x="4736" y="1316"/>
                  </a:cubicBezTo>
                  <a:cubicBezTo>
                    <a:pt x="4847" y="1104"/>
                    <a:pt x="5058" y="414"/>
                    <a:pt x="5086" y="414"/>
                  </a:cubicBezTo>
                  <a:cubicBezTo>
                    <a:pt x="5087" y="414"/>
                    <a:pt x="5087" y="415"/>
                    <a:pt x="5088" y="415"/>
                  </a:cubicBezTo>
                  <a:lnTo>
                    <a:pt x="5088" y="415"/>
                  </a:lnTo>
                  <a:cubicBezTo>
                    <a:pt x="5070" y="392"/>
                    <a:pt x="5050" y="382"/>
                    <a:pt x="5030" y="382"/>
                  </a:cubicBezTo>
                  <a:cubicBezTo>
                    <a:pt x="4925" y="382"/>
                    <a:pt x="4800" y="643"/>
                    <a:pt x="4739" y="643"/>
                  </a:cubicBezTo>
                  <a:cubicBezTo>
                    <a:pt x="4738" y="643"/>
                    <a:pt x="4737" y="643"/>
                    <a:pt x="4736" y="643"/>
                  </a:cubicBezTo>
                  <a:cubicBezTo>
                    <a:pt x="4715" y="550"/>
                    <a:pt x="4611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flipH="1">
              <a:off x="6701307" y="4218826"/>
              <a:ext cx="883180" cy="1332979"/>
            </a:xfrm>
            <a:custGeom>
              <a:avLst/>
              <a:gdLst/>
              <a:ahLst/>
              <a:cxnLst/>
              <a:rect l="l" t="t" r="r" b="b"/>
              <a:pathLst>
                <a:path w="9927" h="17005" extrusionOk="0">
                  <a:moveTo>
                    <a:pt x="4528" y="1"/>
                  </a:moveTo>
                  <a:cubicBezTo>
                    <a:pt x="4528" y="524"/>
                    <a:pt x="4583" y="758"/>
                    <a:pt x="4521" y="758"/>
                  </a:cubicBezTo>
                  <a:cubicBezTo>
                    <a:pt x="4479" y="758"/>
                    <a:pt x="4382" y="649"/>
                    <a:pt x="4176" y="447"/>
                  </a:cubicBezTo>
                  <a:lnTo>
                    <a:pt x="4176" y="447"/>
                  </a:lnTo>
                  <a:cubicBezTo>
                    <a:pt x="4134" y="477"/>
                    <a:pt x="4477" y="1338"/>
                    <a:pt x="4456" y="1483"/>
                  </a:cubicBezTo>
                  <a:cubicBezTo>
                    <a:pt x="4290" y="1193"/>
                    <a:pt x="4362" y="1130"/>
                    <a:pt x="4187" y="902"/>
                  </a:cubicBezTo>
                  <a:cubicBezTo>
                    <a:pt x="4115" y="1017"/>
                    <a:pt x="4075" y="1053"/>
                    <a:pt x="4038" y="1053"/>
                  </a:cubicBezTo>
                  <a:cubicBezTo>
                    <a:pt x="3978" y="1053"/>
                    <a:pt x="3924" y="960"/>
                    <a:pt x="3751" y="954"/>
                  </a:cubicBezTo>
                  <a:lnTo>
                    <a:pt x="3751" y="954"/>
                  </a:lnTo>
                  <a:cubicBezTo>
                    <a:pt x="3761" y="1503"/>
                    <a:pt x="4145" y="1555"/>
                    <a:pt x="4145" y="1856"/>
                  </a:cubicBezTo>
                  <a:cubicBezTo>
                    <a:pt x="4070" y="1781"/>
                    <a:pt x="3987" y="1740"/>
                    <a:pt x="3888" y="1740"/>
                  </a:cubicBezTo>
                  <a:cubicBezTo>
                    <a:pt x="3877" y="1740"/>
                    <a:pt x="3866" y="1740"/>
                    <a:pt x="3855" y="1741"/>
                  </a:cubicBezTo>
                  <a:cubicBezTo>
                    <a:pt x="3761" y="1845"/>
                    <a:pt x="4010" y="2042"/>
                    <a:pt x="4051" y="2073"/>
                  </a:cubicBezTo>
                  <a:cubicBezTo>
                    <a:pt x="3974" y="2100"/>
                    <a:pt x="3908" y="2111"/>
                    <a:pt x="3850" y="2111"/>
                  </a:cubicBezTo>
                  <a:cubicBezTo>
                    <a:pt x="3623" y="2111"/>
                    <a:pt x="3510" y="1940"/>
                    <a:pt x="3213" y="1907"/>
                  </a:cubicBezTo>
                  <a:lnTo>
                    <a:pt x="3213" y="1907"/>
                  </a:lnTo>
                  <a:cubicBezTo>
                    <a:pt x="3233" y="2084"/>
                    <a:pt x="3285" y="2125"/>
                    <a:pt x="3430" y="2218"/>
                  </a:cubicBezTo>
                  <a:cubicBezTo>
                    <a:pt x="3419" y="2217"/>
                    <a:pt x="3408" y="2216"/>
                    <a:pt x="3398" y="2216"/>
                  </a:cubicBezTo>
                  <a:cubicBezTo>
                    <a:pt x="3302" y="2216"/>
                    <a:pt x="3240" y="2258"/>
                    <a:pt x="3213" y="2342"/>
                  </a:cubicBezTo>
                  <a:cubicBezTo>
                    <a:pt x="3213" y="2404"/>
                    <a:pt x="3565" y="2519"/>
                    <a:pt x="3606" y="2674"/>
                  </a:cubicBezTo>
                  <a:cubicBezTo>
                    <a:pt x="3593" y="2673"/>
                    <a:pt x="3581" y="2672"/>
                    <a:pt x="3568" y="2672"/>
                  </a:cubicBezTo>
                  <a:cubicBezTo>
                    <a:pt x="3450" y="2672"/>
                    <a:pt x="3350" y="2715"/>
                    <a:pt x="3275" y="2809"/>
                  </a:cubicBezTo>
                  <a:cubicBezTo>
                    <a:pt x="3280" y="2917"/>
                    <a:pt x="3440" y="2951"/>
                    <a:pt x="3614" y="2951"/>
                  </a:cubicBezTo>
                  <a:cubicBezTo>
                    <a:pt x="3787" y="2951"/>
                    <a:pt x="3974" y="2917"/>
                    <a:pt x="4031" y="2892"/>
                  </a:cubicBezTo>
                  <a:lnTo>
                    <a:pt x="4031" y="2892"/>
                  </a:lnTo>
                  <a:cubicBezTo>
                    <a:pt x="4083" y="2975"/>
                    <a:pt x="4031" y="3037"/>
                    <a:pt x="3876" y="3078"/>
                  </a:cubicBezTo>
                  <a:cubicBezTo>
                    <a:pt x="3928" y="3131"/>
                    <a:pt x="4047" y="3137"/>
                    <a:pt x="4172" y="3137"/>
                  </a:cubicBezTo>
                  <a:cubicBezTo>
                    <a:pt x="4212" y="3137"/>
                    <a:pt x="4253" y="3136"/>
                    <a:pt x="4293" y="3136"/>
                  </a:cubicBezTo>
                  <a:cubicBezTo>
                    <a:pt x="4470" y="3136"/>
                    <a:pt x="4619" y="3150"/>
                    <a:pt x="4560" y="3295"/>
                  </a:cubicBezTo>
                  <a:cubicBezTo>
                    <a:pt x="4539" y="3351"/>
                    <a:pt x="4464" y="3371"/>
                    <a:pt x="4361" y="3371"/>
                  </a:cubicBezTo>
                  <a:cubicBezTo>
                    <a:pt x="4081" y="3371"/>
                    <a:pt x="3594" y="3221"/>
                    <a:pt x="3443" y="3221"/>
                  </a:cubicBezTo>
                  <a:cubicBezTo>
                    <a:pt x="3368" y="3221"/>
                    <a:pt x="3376" y="3258"/>
                    <a:pt x="3533" y="3368"/>
                  </a:cubicBezTo>
                  <a:cubicBezTo>
                    <a:pt x="3091" y="3314"/>
                    <a:pt x="2931" y="3121"/>
                    <a:pt x="2702" y="3121"/>
                  </a:cubicBezTo>
                  <a:cubicBezTo>
                    <a:pt x="2583" y="3121"/>
                    <a:pt x="2445" y="3174"/>
                    <a:pt x="2239" y="3327"/>
                  </a:cubicBezTo>
                  <a:cubicBezTo>
                    <a:pt x="2456" y="3378"/>
                    <a:pt x="2674" y="3441"/>
                    <a:pt x="2881" y="3493"/>
                  </a:cubicBezTo>
                  <a:cubicBezTo>
                    <a:pt x="2706" y="3643"/>
                    <a:pt x="2686" y="3690"/>
                    <a:pt x="2738" y="3690"/>
                  </a:cubicBezTo>
                  <a:cubicBezTo>
                    <a:pt x="2829" y="3690"/>
                    <a:pt x="3145" y="3541"/>
                    <a:pt x="3228" y="3541"/>
                  </a:cubicBezTo>
                  <a:cubicBezTo>
                    <a:pt x="3235" y="3541"/>
                    <a:pt x="3240" y="3542"/>
                    <a:pt x="3243" y="3544"/>
                  </a:cubicBezTo>
                  <a:cubicBezTo>
                    <a:pt x="2944" y="3747"/>
                    <a:pt x="2955" y="3807"/>
                    <a:pt x="3077" y="3807"/>
                  </a:cubicBezTo>
                  <a:cubicBezTo>
                    <a:pt x="3243" y="3807"/>
                    <a:pt x="3612" y="3697"/>
                    <a:pt x="3689" y="3679"/>
                  </a:cubicBezTo>
                  <a:lnTo>
                    <a:pt x="3689" y="3679"/>
                  </a:lnTo>
                  <a:cubicBezTo>
                    <a:pt x="3720" y="3721"/>
                    <a:pt x="3441" y="3907"/>
                    <a:pt x="3409" y="3990"/>
                  </a:cubicBezTo>
                  <a:cubicBezTo>
                    <a:pt x="3472" y="4013"/>
                    <a:pt x="3547" y="4025"/>
                    <a:pt x="3630" y="4025"/>
                  </a:cubicBezTo>
                  <a:cubicBezTo>
                    <a:pt x="3917" y="4025"/>
                    <a:pt x="4296" y="3883"/>
                    <a:pt x="4570" y="3586"/>
                  </a:cubicBezTo>
                  <a:lnTo>
                    <a:pt x="4570" y="3586"/>
                  </a:lnTo>
                  <a:cubicBezTo>
                    <a:pt x="4795" y="4036"/>
                    <a:pt x="4527" y="4122"/>
                    <a:pt x="4177" y="4122"/>
                  </a:cubicBezTo>
                  <a:cubicBezTo>
                    <a:pt x="3964" y="4122"/>
                    <a:pt x="3720" y="4090"/>
                    <a:pt x="3540" y="4090"/>
                  </a:cubicBezTo>
                  <a:cubicBezTo>
                    <a:pt x="3351" y="4090"/>
                    <a:pt x="3233" y="4125"/>
                    <a:pt x="3295" y="4269"/>
                  </a:cubicBezTo>
                  <a:cubicBezTo>
                    <a:pt x="3230" y="4249"/>
                    <a:pt x="3034" y="4213"/>
                    <a:pt x="2841" y="4213"/>
                  </a:cubicBezTo>
                  <a:cubicBezTo>
                    <a:pt x="2635" y="4213"/>
                    <a:pt x="2431" y="4255"/>
                    <a:pt x="2394" y="4405"/>
                  </a:cubicBezTo>
                  <a:cubicBezTo>
                    <a:pt x="2394" y="4405"/>
                    <a:pt x="3130" y="4860"/>
                    <a:pt x="3088" y="5015"/>
                  </a:cubicBezTo>
                  <a:cubicBezTo>
                    <a:pt x="2995" y="4961"/>
                    <a:pt x="2899" y="4935"/>
                    <a:pt x="2802" y="4935"/>
                  </a:cubicBezTo>
                  <a:cubicBezTo>
                    <a:pt x="2715" y="4935"/>
                    <a:pt x="2627" y="4956"/>
                    <a:pt x="2539" y="4995"/>
                  </a:cubicBezTo>
                  <a:cubicBezTo>
                    <a:pt x="2704" y="5078"/>
                    <a:pt x="2736" y="5202"/>
                    <a:pt x="2663" y="5358"/>
                  </a:cubicBezTo>
                  <a:cubicBezTo>
                    <a:pt x="2491" y="5236"/>
                    <a:pt x="2416" y="5198"/>
                    <a:pt x="2364" y="5198"/>
                  </a:cubicBezTo>
                  <a:cubicBezTo>
                    <a:pt x="2280" y="5198"/>
                    <a:pt x="2257" y="5295"/>
                    <a:pt x="1991" y="5295"/>
                  </a:cubicBezTo>
                  <a:cubicBezTo>
                    <a:pt x="1944" y="5295"/>
                    <a:pt x="1889" y="5292"/>
                    <a:pt x="1824" y="5285"/>
                  </a:cubicBezTo>
                  <a:lnTo>
                    <a:pt x="1824" y="5285"/>
                  </a:lnTo>
                  <a:cubicBezTo>
                    <a:pt x="1772" y="5616"/>
                    <a:pt x="2674" y="5627"/>
                    <a:pt x="2663" y="5938"/>
                  </a:cubicBezTo>
                  <a:cubicBezTo>
                    <a:pt x="2714" y="5881"/>
                    <a:pt x="2765" y="5857"/>
                    <a:pt x="2816" y="5857"/>
                  </a:cubicBezTo>
                  <a:cubicBezTo>
                    <a:pt x="3022" y="5857"/>
                    <a:pt x="3226" y="6248"/>
                    <a:pt x="3450" y="6373"/>
                  </a:cubicBezTo>
                  <a:cubicBezTo>
                    <a:pt x="3322" y="6408"/>
                    <a:pt x="3167" y="6415"/>
                    <a:pt x="3005" y="6415"/>
                  </a:cubicBezTo>
                  <a:cubicBezTo>
                    <a:pt x="2881" y="6415"/>
                    <a:pt x="2752" y="6411"/>
                    <a:pt x="2625" y="6411"/>
                  </a:cubicBezTo>
                  <a:cubicBezTo>
                    <a:pt x="2319" y="6411"/>
                    <a:pt x="2030" y="6436"/>
                    <a:pt x="1866" y="6611"/>
                  </a:cubicBezTo>
                  <a:cubicBezTo>
                    <a:pt x="2037" y="6853"/>
                    <a:pt x="2503" y="7213"/>
                    <a:pt x="2804" y="7213"/>
                  </a:cubicBezTo>
                  <a:cubicBezTo>
                    <a:pt x="2813" y="7213"/>
                    <a:pt x="2821" y="7213"/>
                    <a:pt x="2829" y="7212"/>
                  </a:cubicBezTo>
                  <a:lnTo>
                    <a:pt x="2829" y="7212"/>
                  </a:lnTo>
                  <a:cubicBezTo>
                    <a:pt x="2808" y="7347"/>
                    <a:pt x="1834" y="7357"/>
                    <a:pt x="1689" y="7357"/>
                  </a:cubicBezTo>
                  <a:cubicBezTo>
                    <a:pt x="1611" y="7707"/>
                    <a:pt x="2528" y="7856"/>
                    <a:pt x="2950" y="7856"/>
                  </a:cubicBezTo>
                  <a:cubicBezTo>
                    <a:pt x="2977" y="7856"/>
                    <a:pt x="3003" y="7856"/>
                    <a:pt x="3026" y="7855"/>
                  </a:cubicBezTo>
                  <a:lnTo>
                    <a:pt x="3026" y="7855"/>
                  </a:lnTo>
                  <a:cubicBezTo>
                    <a:pt x="2674" y="8000"/>
                    <a:pt x="1907" y="8559"/>
                    <a:pt x="1316" y="8621"/>
                  </a:cubicBezTo>
                  <a:cubicBezTo>
                    <a:pt x="1685" y="9052"/>
                    <a:pt x="2062" y="9168"/>
                    <a:pt x="2434" y="9168"/>
                  </a:cubicBezTo>
                  <a:cubicBezTo>
                    <a:pt x="2816" y="9168"/>
                    <a:pt x="3193" y="9046"/>
                    <a:pt x="3554" y="9015"/>
                  </a:cubicBezTo>
                  <a:lnTo>
                    <a:pt x="3554" y="9015"/>
                  </a:lnTo>
                  <a:cubicBezTo>
                    <a:pt x="3471" y="9284"/>
                    <a:pt x="2787" y="9357"/>
                    <a:pt x="2559" y="9388"/>
                  </a:cubicBezTo>
                  <a:cubicBezTo>
                    <a:pt x="2656" y="9523"/>
                    <a:pt x="2780" y="9586"/>
                    <a:pt x="2938" y="9586"/>
                  </a:cubicBezTo>
                  <a:cubicBezTo>
                    <a:pt x="2950" y="9586"/>
                    <a:pt x="2962" y="9586"/>
                    <a:pt x="2974" y="9585"/>
                  </a:cubicBezTo>
                  <a:lnTo>
                    <a:pt x="2974" y="9585"/>
                  </a:lnTo>
                  <a:cubicBezTo>
                    <a:pt x="2838" y="9697"/>
                    <a:pt x="2636" y="9728"/>
                    <a:pt x="2410" y="9728"/>
                  </a:cubicBezTo>
                  <a:cubicBezTo>
                    <a:pt x="2114" y="9728"/>
                    <a:pt x="1776" y="9675"/>
                    <a:pt x="1486" y="9675"/>
                  </a:cubicBezTo>
                  <a:cubicBezTo>
                    <a:pt x="1235" y="9675"/>
                    <a:pt x="1021" y="9715"/>
                    <a:pt x="902" y="9865"/>
                  </a:cubicBezTo>
                  <a:cubicBezTo>
                    <a:pt x="995" y="9968"/>
                    <a:pt x="1120" y="10030"/>
                    <a:pt x="1254" y="10041"/>
                  </a:cubicBezTo>
                  <a:cubicBezTo>
                    <a:pt x="935" y="10280"/>
                    <a:pt x="1085" y="10363"/>
                    <a:pt x="1296" y="10363"/>
                  </a:cubicBezTo>
                  <a:cubicBezTo>
                    <a:pt x="1442" y="10363"/>
                    <a:pt x="1617" y="10324"/>
                    <a:pt x="1689" y="10269"/>
                  </a:cubicBezTo>
                  <a:lnTo>
                    <a:pt x="1689" y="10269"/>
                  </a:lnTo>
                  <a:cubicBezTo>
                    <a:pt x="1751" y="10331"/>
                    <a:pt x="1565" y="10403"/>
                    <a:pt x="1617" y="10497"/>
                  </a:cubicBezTo>
                  <a:cubicBezTo>
                    <a:pt x="1691" y="10471"/>
                    <a:pt x="1750" y="10463"/>
                    <a:pt x="1801" y="10463"/>
                  </a:cubicBezTo>
                  <a:cubicBezTo>
                    <a:pt x="1899" y="10463"/>
                    <a:pt x="1964" y="10494"/>
                    <a:pt x="2045" y="10494"/>
                  </a:cubicBezTo>
                  <a:cubicBezTo>
                    <a:pt x="2110" y="10494"/>
                    <a:pt x="2183" y="10475"/>
                    <a:pt x="2290" y="10403"/>
                  </a:cubicBezTo>
                  <a:lnTo>
                    <a:pt x="2290" y="10403"/>
                  </a:lnTo>
                  <a:cubicBezTo>
                    <a:pt x="2274" y="10595"/>
                    <a:pt x="2260" y="10671"/>
                    <a:pt x="2302" y="10671"/>
                  </a:cubicBezTo>
                  <a:cubicBezTo>
                    <a:pt x="2338" y="10671"/>
                    <a:pt x="2419" y="10611"/>
                    <a:pt x="2580" y="10518"/>
                  </a:cubicBezTo>
                  <a:lnTo>
                    <a:pt x="2580" y="10518"/>
                  </a:lnTo>
                  <a:cubicBezTo>
                    <a:pt x="2529" y="10735"/>
                    <a:pt x="3015" y="10776"/>
                    <a:pt x="3233" y="10776"/>
                  </a:cubicBezTo>
                  <a:cubicBezTo>
                    <a:pt x="3050" y="11007"/>
                    <a:pt x="2776" y="11068"/>
                    <a:pt x="2492" y="11068"/>
                  </a:cubicBezTo>
                  <a:cubicBezTo>
                    <a:pt x="2214" y="11068"/>
                    <a:pt x="1925" y="11010"/>
                    <a:pt x="1700" y="10994"/>
                  </a:cubicBezTo>
                  <a:lnTo>
                    <a:pt x="1700" y="10994"/>
                  </a:lnTo>
                  <a:cubicBezTo>
                    <a:pt x="1816" y="11151"/>
                    <a:pt x="1834" y="11205"/>
                    <a:pt x="1764" y="11205"/>
                  </a:cubicBezTo>
                  <a:cubicBezTo>
                    <a:pt x="1652" y="11205"/>
                    <a:pt x="1318" y="11071"/>
                    <a:pt x="798" y="10994"/>
                  </a:cubicBezTo>
                  <a:lnTo>
                    <a:pt x="798" y="10994"/>
                  </a:lnTo>
                  <a:cubicBezTo>
                    <a:pt x="964" y="11149"/>
                    <a:pt x="1130" y="11232"/>
                    <a:pt x="1337" y="11264"/>
                  </a:cubicBezTo>
                  <a:cubicBezTo>
                    <a:pt x="927" y="11320"/>
                    <a:pt x="1362" y="11618"/>
                    <a:pt x="1771" y="11618"/>
                  </a:cubicBezTo>
                  <a:cubicBezTo>
                    <a:pt x="1817" y="11618"/>
                    <a:pt x="1863" y="11614"/>
                    <a:pt x="1907" y="11605"/>
                  </a:cubicBezTo>
                  <a:lnTo>
                    <a:pt x="1907" y="11605"/>
                  </a:lnTo>
                  <a:cubicBezTo>
                    <a:pt x="1820" y="11717"/>
                    <a:pt x="1905" y="11773"/>
                    <a:pt x="2015" y="11773"/>
                  </a:cubicBezTo>
                  <a:cubicBezTo>
                    <a:pt x="2089" y="11773"/>
                    <a:pt x="2174" y="11749"/>
                    <a:pt x="2228" y="11699"/>
                  </a:cubicBezTo>
                  <a:lnTo>
                    <a:pt x="2228" y="11699"/>
                  </a:lnTo>
                  <a:cubicBezTo>
                    <a:pt x="2095" y="11880"/>
                    <a:pt x="2071" y="11970"/>
                    <a:pt x="2157" y="11970"/>
                  </a:cubicBezTo>
                  <a:cubicBezTo>
                    <a:pt x="2218" y="11970"/>
                    <a:pt x="2335" y="11924"/>
                    <a:pt x="2508" y="11833"/>
                  </a:cubicBezTo>
                  <a:lnTo>
                    <a:pt x="2508" y="11833"/>
                  </a:lnTo>
                  <a:cubicBezTo>
                    <a:pt x="2239" y="12445"/>
                    <a:pt x="342" y="12041"/>
                    <a:pt x="664" y="12434"/>
                  </a:cubicBezTo>
                  <a:cubicBezTo>
                    <a:pt x="560" y="12382"/>
                    <a:pt x="459" y="12357"/>
                    <a:pt x="362" y="12357"/>
                  </a:cubicBezTo>
                  <a:cubicBezTo>
                    <a:pt x="265" y="12357"/>
                    <a:pt x="171" y="12382"/>
                    <a:pt x="83" y="12434"/>
                  </a:cubicBezTo>
                  <a:cubicBezTo>
                    <a:pt x="128" y="12470"/>
                    <a:pt x="584" y="13115"/>
                    <a:pt x="928" y="13115"/>
                  </a:cubicBezTo>
                  <a:cubicBezTo>
                    <a:pt x="985" y="13115"/>
                    <a:pt x="1039" y="13097"/>
                    <a:pt x="1088" y="13056"/>
                  </a:cubicBezTo>
                  <a:lnTo>
                    <a:pt x="1088" y="13056"/>
                  </a:lnTo>
                  <a:cubicBezTo>
                    <a:pt x="1565" y="13388"/>
                    <a:pt x="653" y="13429"/>
                    <a:pt x="529" y="13460"/>
                  </a:cubicBezTo>
                  <a:cubicBezTo>
                    <a:pt x="637" y="13554"/>
                    <a:pt x="756" y="13598"/>
                    <a:pt x="885" y="13598"/>
                  </a:cubicBezTo>
                  <a:cubicBezTo>
                    <a:pt x="940" y="13598"/>
                    <a:pt x="998" y="13590"/>
                    <a:pt x="1057" y="13574"/>
                  </a:cubicBezTo>
                  <a:lnTo>
                    <a:pt x="1057" y="13574"/>
                  </a:lnTo>
                  <a:cubicBezTo>
                    <a:pt x="905" y="13667"/>
                    <a:pt x="746" y="13829"/>
                    <a:pt x="878" y="13829"/>
                  </a:cubicBezTo>
                  <a:cubicBezTo>
                    <a:pt x="908" y="13829"/>
                    <a:pt x="953" y="13821"/>
                    <a:pt x="1016" y="13802"/>
                  </a:cubicBezTo>
                  <a:lnTo>
                    <a:pt x="1016" y="13802"/>
                  </a:lnTo>
                  <a:cubicBezTo>
                    <a:pt x="942" y="13887"/>
                    <a:pt x="1045" y="13910"/>
                    <a:pt x="1165" y="13910"/>
                  </a:cubicBezTo>
                  <a:cubicBezTo>
                    <a:pt x="1265" y="13910"/>
                    <a:pt x="1377" y="13894"/>
                    <a:pt x="1410" y="13885"/>
                  </a:cubicBezTo>
                  <a:lnTo>
                    <a:pt x="1410" y="13885"/>
                  </a:lnTo>
                  <a:cubicBezTo>
                    <a:pt x="1472" y="14009"/>
                    <a:pt x="1316" y="14030"/>
                    <a:pt x="1730" y="14051"/>
                  </a:cubicBezTo>
                  <a:cubicBezTo>
                    <a:pt x="1626" y="14160"/>
                    <a:pt x="1413" y="14187"/>
                    <a:pt x="1178" y="14187"/>
                  </a:cubicBezTo>
                  <a:cubicBezTo>
                    <a:pt x="938" y="14187"/>
                    <a:pt x="676" y="14158"/>
                    <a:pt x="484" y="14158"/>
                  </a:cubicBezTo>
                  <a:cubicBezTo>
                    <a:pt x="435" y="14158"/>
                    <a:pt x="391" y="14160"/>
                    <a:pt x="353" y="14165"/>
                  </a:cubicBezTo>
                  <a:cubicBezTo>
                    <a:pt x="668" y="14336"/>
                    <a:pt x="664" y="14359"/>
                    <a:pt x="559" y="14359"/>
                  </a:cubicBezTo>
                  <a:cubicBezTo>
                    <a:pt x="523" y="14359"/>
                    <a:pt x="474" y="14356"/>
                    <a:pt x="423" y="14356"/>
                  </a:cubicBezTo>
                  <a:cubicBezTo>
                    <a:pt x="292" y="14356"/>
                    <a:pt x="141" y="14373"/>
                    <a:pt x="125" y="14497"/>
                  </a:cubicBezTo>
                  <a:cubicBezTo>
                    <a:pt x="118" y="14549"/>
                    <a:pt x="179" y="14567"/>
                    <a:pt x="267" y="14567"/>
                  </a:cubicBezTo>
                  <a:cubicBezTo>
                    <a:pt x="438" y="14567"/>
                    <a:pt x="709" y="14500"/>
                    <a:pt x="777" y="14486"/>
                  </a:cubicBezTo>
                  <a:lnTo>
                    <a:pt x="777" y="14486"/>
                  </a:lnTo>
                  <a:cubicBezTo>
                    <a:pt x="544" y="14774"/>
                    <a:pt x="761" y="14885"/>
                    <a:pt x="1003" y="14885"/>
                  </a:cubicBezTo>
                  <a:cubicBezTo>
                    <a:pt x="1126" y="14885"/>
                    <a:pt x="1256" y="14856"/>
                    <a:pt x="1337" y="14807"/>
                  </a:cubicBezTo>
                  <a:lnTo>
                    <a:pt x="1337" y="14807"/>
                  </a:lnTo>
                  <a:cubicBezTo>
                    <a:pt x="1337" y="14900"/>
                    <a:pt x="1327" y="15004"/>
                    <a:pt x="1316" y="15098"/>
                  </a:cubicBezTo>
                  <a:cubicBezTo>
                    <a:pt x="829" y="15211"/>
                    <a:pt x="249" y="15305"/>
                    <a:pt x="208" y="15315"/>
                  </a:cubicBezTo>
                  <a:cubicBezTo>
                    <a:pt x="208" y="15401"/>
                    <a:pt x="252" y="15443"/>
                    <a:pt x="339" y="15443"/>
                  </a:cubicBezTo>
                  <a:cubicBezTo>
                    <a:pt x="377" y="15443"/>
                    <a:pt x="423" y="15434"/>
                    <a:pt x="477" y="15418"/>
                  </a:cubicBezTo>
                  <a:lnTo>
                    <a:pt x="477" y="15418"/>
                  </a:lnTo>
                  <a:cubicBezTo>
                    <a:pt x="436" y="15471"/>
                    <a:pt x="1" y="15636"/>
                    <a:pt x="42" y="15750"/>
                  </a:cubicBezTo>
                  <a:cubicBezTo>
                    <a:pt x="228" y="15709"/>
                    <a:pt x="404" y="15667"/>
                    <a:pt x="581" y="15626"/>
                  </a:cubicBezTo>
                  <a:lnTo>
                    <a:pt x="581" y="15626"/>
                  </a:lnTo>
                  <a:cubicBezTo>
                    <a:pt x="454" y="15816"/>
                    <a:pt x="452" y="15949"/>
                    <a:pt x="587" y="15949"/>
                  </a:cubicBezTo>
                  <a:cubicBezTo>
                    <a:pt x="651" y="15949"/>
                    <a:pt x="745" y="15920"/>
                    <a:pt x="871" y="15854"/>
                  </a:cubicBezTo>
                  <a:lnTo>
                    <a:pt x="871" y="15854"/>
                  </a:lnTo>
                  <a:cubicBezTo>
                    <a:pt x="858" y="15962"/>
                    <a:pt x="933" y="15992"/>
                    <a:pt x="1053" y="15992"/>
                  </a:cubicBezTo>
                  <a:cubicBezTo>
                    <a:pt x="1196" y="15992"/>
                    <a:pt x="1404" y="15949"/>
                    <a:pt x="1603" y="15949"/>
                  </a:cubicBezTo>
                  <a:cubicBezTo>
                    <a:pt x="1650" y="15949"/>
                    <a:pt x="1696" y="15951"/>
                    <a:pt x="1741" y="15957"/>
                  </a:cubicBezTo>
                  <a:cubicBezTo>
                    <a:pt x="1523" y="16030"/>
                    <a:pt x="1244" y="16040"/>
                    <a:pt x="1088" y="16206"/>
                  </a:cubicBezTo>
                  <a:cubicBezTo>
                    <a:pt x="1148" y="16236"/>
                    <a:pt x="1212" y="16252"/>
                    <a:pt x="1275" y="16252"/>
                  </a:cubicBezTo>
                  <a:cubicBezTo>
                    <a:pt x="1321" y="16252"/>
                    <a:pt x="1366" y="16244"/>
                    <a:pt x="1410" y="16227"/>
                  </a:cubicBezTo>
                  <a:lnTo>
                    <a:pt x="1410" y="16227"/>
                  </a:lnTo>
                  <a:cubicBezTo>
                    <a:pt x="1244" y="16309"/>
                    <a:pt x="1192" y="16403"/>
                    <a:pt x="1275" y="16507"/>
                  </a:cubicBezTo>
                  <a:cubicBezTo>
                    <a:pt x="1440" y="16455"/>
                    <a:pt x="1606" y="16392"/>
                    <a:pt x="1772" y="16341"/>
                  </a:cubicBezTo>
                  <a:lnTo>
                    <a:pt x="1772" y="16341"/>
                  </a:lnTo>
                  <a:cubicBezTo>
                    <a:pt x="1638" y="16599"/>
                    <a:pt x="1774" y="16692"/>
                    <a:pt x="1963" y="16692"/>
                  </a:cubicBezTo>
                  <a:cubicBezTo>
                    <a:pt x="2139" y="16692"/>
                    <a:pt x="2361" y="16611"/>
                    <a:pt x="2456" y="16507"/>
                  </a:cubicBezTo>
                  <a:cubicBezTo>
                    <a:pt x="2484" y="16655"/>
                    <a:pt x="2511" y="16716"/>
                    <a:pt x="2556" y="16716"/>
                  </a:cubicBezTo>
                  <a:cubicBezTo>
                    <a:pt x="2611" y="16716"/>
                    <a:pt x="2691" y="16623"/>
                    <a:pt x="2829" y="16486"/>
                  </a:cubicBezTo>
                  <a:cubicBezTo>
                    <a:pt x="2860" y="16664"/>
                    <a:pt x="2938" y="16730"/>
                    <a:pt x="3038" y="16730"/>
                  </a:cubicBezTo>
                  <a:cubicBezTo>
                    <a:pt x="3316" y="16730"/>
                    <a:pt x="3766" y="16236"/>
                    <a:pt x="3895" y="16236"/>
                  </a:cubicBezTo>
                  <a:cubicBezTo>
                    <a:pt x="3923" y="16236"/>
                    <a:pt x="3936" y="16261"/>
                    <a:pt x="3927" y="16320"/>
                  </a:cubicBezTo>
                  <a:cubicBezTo>
                    <a:pt x="4021" y="16227"/>
                    <a:pt x="4104" y="16134"/>
                    <a:pt x="4196" y="16040"/>
                  </a:cubicBezTo>
                  <a:cubicBezTo>
                    <a:pt x="4235" y="16095"/>
                    <a:pt x="4259" y="16119"/>
                    <a:pt x="4274" y="16119"/>
                  </a:cubicBezTo>
                  <a:cubicBezTo>
                    <a:pt x="4309" y="16119"/>
                    <a:pt x="4303" y="16001"/>
                    <a:pt x="4332" y="15844"/>
                  </a:cubicBezTo>
                  <a:cubicBezTo>
                    <a:pt x="4808" y="16072"/>
                    <a:pt x="4466" y="16620"/>
                    <a:pt x="4332" y="17004"/>
                  </a:cubicBezTo>
                  <a:lnTo>
                    <a:pt x="5419" y="17004"/>
                  </a:lnTo>
                  <a:cubicBezTo>
                    <a:pt x="5430" y="16735"/>
                    <a:pt x="5316" y="16486"/>
                    <a:pt x="5326" y="16206"/>
                  </a:cubicBezTo>
                  <a:cubicBezTo>
                    <a:pt x="5332" y="16205"/>
                    <a:pt x="5337" y="16204"/>
                    <a:pt x="5342" y="16204"/>
                  </a:cubicBezTo>
                  <a:cubicBezTo>
                    <a:pt x="5464" y="16204"/>
                    <a:pt x="5564" y="16447"/>
                    <a:pt x="5594" y="16447"/>
                  </a:cubicBezTo>
                  <a:cubicBezTo>
                    <a:pt x="5605" y="16447"/>
                    <a:pt x="5607" y="16413"/>
                    <a:pt x="5596" y="16320"/>
                  </a:cubicBezTo>
                  <a:lnTo>
                    <a:pt x="5596" y="16320"/>
                  </a:lnTo>
                  <a:cubicBezTo>
                    <a:pt x="5794" y="16536"/>
                    <a:pt x="6292" y="16683"/>
                    <a:pt x="6633" y="16683"/>
                  </a:cubicBezTo>
                  <a:cubicBezTo>
                    <a:pt x="6897" y="16683"/>
                    <a:pt x="7068" y="16595"/>
                    <a:pt x="6932" y="16382"/>
                  </a:cubicBezTo>
                  <a:lnTo>
                    <a:pt x="6932" y="16382"/>
                  </a:lnTo>
                  <a:cubicBezTo>
                    <a:pt x="7057" y="16432"/>
                    <a:pt x="7538" y="16621"/>
                    <a:pt x="7854" y="16621"/>
                  </a:cubicBezTo>
                  <a:cubicBezTo>
                    <a:pt x="8063" y="16621"/>
                    <a:pt x="8200" y="16538"/>
                    <a:pt x="8113" y="16279"/>
                  </a:cubicBezTo>
                  <a:lnTo>
                    <a:pt x="8113" y="16279"/>
                  </a:lnTo>
                  <a:cubicBezTo>
                    <a:pt x="8256" y="16364"/>
                    <a:pt x="8744" y="16553"/>
                    <a:pt x="8985" y="16553"/>
                  </a:cubicBezTo>
                  <a:cubicBezTo>
                    <a:pt x="9008" y="16553"/>
                    <a:pt x="9028" y="16552"/>
                    <a:pt x="9046" y="16548"/>
                  </a:cubicBezTo>
                  <a:cubicBezTo>
                    <a:pt x="8925" y="16352"/>
                    <a:pt x="8978" y="16326"/>
                    <a:pt x="9039" y="16326"/>
                  </a:cubicBezTo>
                  <a:cubicBezTo>
                    <a:pt x="9060" y="16326"/>
                    <a:pt x="9082" y="16330"/>
                    <a:pt x="9098" y="16330"/>
                  </a:cubicBezTo>
                  <a:cubicBezTo>
                    <a:pt x="9143" y="16330"/>
                    <a:pt x="9142" y="16306"/>
                    <a:pt x="8942" y="16123"/>
                  </a:cubicBezTo>
                  <a:lnTo>
                    <a:pt x="8942" y="16123"/>
                  </a:lnTo>
                  <a:cubicBezTo>
                    <a:pt x="9098" y="16175"/>
                    <a:pt x="9264" y="16237"/>
                    <a:pt x="9419" y="16289"/>
                  </a:cubicBezTo>
                  <a:cubicBezTo>
                    <a:pt x="9338" y="16391"/>
                    <a:pt x="9238" y="16536"/>
                    <a:pt x="9265" y="16536"/>
                  </a:cubicBezTo>
                  <a:cubicBezTo>
                    <a:pt x="9290" y="16536"/>
                    <a:pt x="9424" y="16413"/>
                    <a:pt x="9782" y="16019"/>
                  </a:cubicBezTo>
                  <a:cubicBezTo>
                    <a:pt x="9377" y="15978"/>
                    <a:pt x="8901" y="15947"/>
                    <a:pt x="8538" y="15729"/>
                  </a:cubicBezTo>
                  <a:cubicBezTo>
                    <a:pt x="8564" y="15690"/>
                    <a:pt x="8600" y="15677"/>
                    <a:pt x="8637" y="15677"/>
                  </a:cubicBezTo>
                  <a:cubicBezTo>
                    <a:pt x="8713" y="15677"/>
                    <a:pt x="8797" y="15729"/>
                    <a:pt x="8819" y="15729"/>
                  </a:cubicBezTo>
                  <a:cubicBezTo>
                    <a:pt x="8836" y="15729"/>
                    <a:pt x="8818" y="15699"/>
                    <a:pt x="8735" y="15595"/>
                  </a:cubicBezTo>
                  <a:cubicBezTo>
                    <a:pt x="8867" y="15595"/>
                    <a:pt x="8966" y="15604"/>
                    <a:pt x="9024" y="15604"/>
                  </a:cubicBezTo>
                  <a:cubicBezTo>
                    <a:pt x="9122" y="15604"/>
                    <a:pt x="9108" y="15579"/>
                    <a:pt x="8953" y="15450"/>
                  </a:cubicBezTo>
                  <a:cubicBezTo>
                    <a:pt x="9439" y="15439"/>
                    <a:pt x="9492" y="15388"/>
                    <a:pt x="9119" y="15294"/>
                  </a:cubicBezTo>
                  <a:cubicBezTo>
                    <a:pt x="9413" y="15294"/>
                    <a:pt x="9458" y="15234"/>
                    <a:pt x="9245" y="15115"/>
                  </a:cubicBezTo>
                  <a:lnTo>
                    <a:pt x="9245" y="15115"/>
                  </a:lnTo>
                  <a:cubicBezTo>
                    <a:pt x="9360" y="15178"/>
                    <a:pt x="9452" y="15209"/>
                    <a:pt x="9522" y="15209"/>
                  </a:cubicBezTo>
                  <a:cubicBezTo>
                    <a:pt x="9605" y="15209"/>
                    <a:pt x="9656" y="15165"/>
                    <a:pt x="9678" y="15077"/>
                  </a:cubicBezTo>
                  <a:cubicBezTo>
                    <a:pt x="9243" y="14900"/>
                    <a:pt x="9274" y="14932"/>
                    <a:pt x="9740" y="14900"/>
                  </a:cubicBezTo>
                  <a:cubicBezTo>
                    <a:pt x="9754" y="14761"/>
                    <a:pt x="9681" y="14689"/>
                    <a:pt x="9520" y="14689"/>
                  </a:cubicBezTo>
                  <a:cubicBezTo>
                    <a:pt x="9431" y="14689"/>
                    <a:pt x="9314" y="14711"/>
                    <a:pt x="9170" y="14755"/>
                  </a:cubicBezTo>
                  <a:cubicBezTo>
                    <a:pt x="9170" y="14610"/>
                    <a:pt x="9927" y="14631"/>
                    <a:pt x="9812" y="14424"/>
                  </a:cubicBezTo>
                  <a:lnTo>
                    <a:pt x="9812" y="14424"/>
                  </a:lnTo>
                  <a:cubicBezTo>
                    <a:pt x="9595" y="14465"/>
                    <a:pt x="9377" y="14507"/>
                    <a:pt x="9149" y="14548"/>
                  </a:cubicBezTo>
                  <a:cubicBezTo>
                    <a:pt x="9377" y="14476"/>
                    <a:pt x="9450" y="14382"/>
                    <a:pt x="9367" y="14289"/>
                  </a:cubicBezTo>
                  <a:lnTo>
                    <a:pt x="9367" y="14289"/>
                  </a:lnTo>
                  <a:cubicBezTo>
                    <a:pt x="9010" y="14357"/>
                    <a:pt x="8630" y="14438"/>
                    <a:pt x="8263" y="14438"/>
                  </a:cubicBezTo>
                  <a:cubicBezTo>
                    <a:pt x="7788" y="14438"/>
                    <a:pt x="7335" y="14302"/>
                    <a:pt x="6984" y="13823"/>
                  </a:cubicBezTo>
                  <a:lnTo>
                    <a:pt x="6984" y="13823"/>
                  </a:lnTo>
                  <a:cubicBezTo>
                    <a:pt x="7188" y="13952"/>
                    <a:pt x="7275" y="13987"/>
                    <a:pt x="7313" y="13987"/>
                  </a:cubicBezTo>
                  <a:cubicBezTo>
                    <a:pt x="7357" y="13987"/>
                    <a:pt x="7339" y="13942"/>
                    <a:pt x="7359" y="13942"/>
                  </a:cubicBezTo>
                  <a:cubicBezTo>
                    <a:pt x="7379" y="13942"/>
                    <a:pt x="7433" y="13982"/>
                    <a:pt x="7606" y="14134"/>
                  </a:cubicBezTo>
                  <a:cubicBezTo>
                    <a:pt x="7577" y="13938"/>
                    <a:pt x="7564" y="13861"/>
                    <a:pt x="7605" y="13861"/>
                  </a:cubicBezTo>
                  <a:cubicBezTo>
                    <a:pt x="7654" y="13861"/>
                    <a:pt x="7778" y="13967"/>
                    <a:pt x="8041" y="14113"/>
                  </a:cubicBezTo>
                  <a:cubicBezTo>
                    <a:pt x="8023" y="13929"/>
                    <a:pt x="8096" y="13864"/>
                    <a:pt x="8203" y="13864"/>
                  </a:cubicBezTo>
                  <a:cubicBezTo>
                    <a:pt x="8339" y="13864"/>
                    <a:pt x="8530" y="13967"/>
                    <a:pt x="8663" y="14071"/>
                  </a:cubicBezTo>
                  <a:cubicBezTo>
                    <a:pt x="8787" y="13989"/>
                    <a:pt x="8735" y="13885"/>
                    <a:pt x="8528" y="13771"/>
                  </a:cubicBezTo>
                  <a:cubicBezTo>
                    <a:pt x="8568" y="13731"/>
                    <a:pt x="9432" y="13594"/>
                    <a:pt x="9554" y="13594"/>
                  </a:cubicBezTo>
                  <a:cubicBezTo>
                    <a:pt x="9558" y="13594"/>
                    <a:pt x="9561" y="13594"/>
                    <a:pt x="9564" y="13595"/>
                  </a:cubicBezTo>
                  <a:cubicBezTo>
                    <a:pt x="9419" y="13512"/>
                    <a:pt x="9274" y="13440"/>
                    <a:pt x="9129" y="13357"/>
                  </a:cubicBezTo>
                  <a:cubicBezTo>
                    <a:pt x="9139" y="13356"/>
                    <a:pt x="9150" y="13356"/>
                    <a:pt x="9160" y="13356"/>
                  </a:cubicBezTo>
                  <a:cubicBezTo>
                    <a:pt x="9313" y="13356"/>
                    <a:pt x="9458" y="13402"/>
                    <a:pt x="9598" y="13402"/>
                  </a:cubicBezTo>
                  <a:cubicBezTo>
                    <a:pt x="9675" y="13402"/>
                    <a:pt x="9749" y="13388"/>
                    <a:pt x="9823" y="13346"/>
                  </a:cubicBezTo>
                  <a:cubicBezTo>
                    <a:pt x="9740" y="13263"/>
                    <a:pt x="9636" y="13226"/>
                    <a:pt x="9517" y="13226"/>
                  </a:cubicBezTo>
                  <a:cubicBezTo>
                    <a:pt x="9489" y="13226"/>
                    <a:pt x="9459" y="13229"/>
                    <a:pt x="9429" y="13233"/>
                  </a:cubicBezTo>
                  <a:cubicBezTo>
                    <a:pt x="9647" y="13108"/>
                    <a:pt x="7336" y="12890"/>
                    <a:pt x="6922" y="12487"/>
                  </a:cubicBezTo>
                  <a:cubicBezTo>
                    <a:pt x="7296" y="12449"/>
                    <a:pt x="7574" y="12440"/>
                    <a:pt x="7800" y="12440"/>
                  </a:cubicBezTo>
                  <a:cubicBezTo>
                    <a:pt x="8001" y="12440"/>
                    <a:pt x="8160" y="12447"/>
                    <a:pt x="8308" y="12447"/>
                  </a:cubicBezTo>
                  <a:cubicBezTo>
                    <a:pt x="8690" y="12447"/>
                    <a:pt x="9000" y="12401"/>
                    <a:pt x="9761" y="12072"/>
                  </a:cubicBezTo>
                  <a:cubicBezTo>
                    <a:pt x="9605" y="12031"/>
                    <a:pt x="9564" y="11854"/>
                    <a:pt x="9439" y="11813"/>
                  </a:cubicBezTo>
                  <a:cubicBezTo>
                    <a:pt x="9584" y="11761"/>
                    <a:pt x="9740" y="11699"/>
                    <a:pt x="9885" y="11637"/>
                  </a:cubicBezTo>
                  <a:lnTo>
                    <a:pt x="9885" y="11637"/>
                  </a:lnTo>
                  <a:cubicBezTo>
                    <a:pt x="9877" y="11638"/>
                    <a:pt x="9866" y="11638"/>
                    <a:pt x="9854" y="11638"/>
                  </a:cubicBezTo>
                  <a:cubicBezTo>
                    <a:pt x="9536" y="11638"/>
                    <a:pt x="8119" y="11386"/>
                    <a:pt x="7989" y="11315"/>
                  </a:cubicBezTo>
                  <a:cubicBezTo>
                    <a:pt x="8128" y="11222"/>
                    <a:pt x="8267" y="11175"/>
                    <a:pt x="8408" y="11175"/>
                  </a:cubicBezTo>
                  <a:cubicBezTo>
                    <a:pt x="8519" y="11175"/>
                    <a:pt x="8631" y="11204"/>
                    <a:pt x="8746" y="11264"/>
                  </a:cubicBezTo>
                  <a:cubicBezTo>
                    <a:pt x="8520" y="11124"/>
                    <a:pt x="8505" y="11054"/>
                    <a:pt x="8703" y="11054"/>
                  </a:cubicBezTo>
                  <a:cubicBezTo>
                    <a:pt x="8770" y="11054"/>
                    <a:pt x="8860" y="11062"/>
                    <a:pt x="8974" y="11077"/>
                  </a:cubicBezTo>
                  <a:cubicBezTo>
                    <a:pt x="8870" y="11025"/>
                    <a:pt x="8787" y="10984"/>
                    <a:pt x="8714" y="10942"/>
                  </a:cubicBezTo>
                  <a:lnTo>
                    <a:pt x="8714" y="10942"/>
                  </a:lnTo>
                  <a:cubicBezTo>
                    <a:pt x="8721" y="10943"/>
                    <a:pt x="8728" y="10944"/>
                    <a:pt x="8736" y="10944"/>
                  </a:cubicBezTo>
                  <a:cubicBezTo>
                    <a:pt x="8892" y="10944"/>
                    <a:pt x="9216" y="10749"/>
                    <a:pt x="9305" y="10611"/>
                  </a:cubicBezTo>
                  <a:lnTo>
                    <a:pt x="9305" y="10611"/>
                  </a:lnTo>
                  <a:cubicBezTo>
                    <a:pt x="9301" y="10617"/>
                    <a:pt x="9281" y="10620"/>
                    <a:pt x="9249" y="10620"/>
                  </a:cubicBezTo>
                  <a:cubicBezTo>
                    <a:pt x="8954" y="10620"/>
                    <a:pt x="7601" y="10383"/>
                    <a:pt x="7461" y="10290"/>
                  </a:cubicBezTo>
                  <a:cubicBezTo>
                    <a:pt x="7719" y="10238"/>
                    <a:pt x="8445" y="10341"/>
                    <a:pt x="8228" y="10103"/>
                  </a:cubicBezTo>
                  <a:lnTo>
                    <a:pt x="8228" y="10103"/>
                  </a:lnTo>
                  <a:cubicBezTo>
                    <a:pt x="8288" y="10122"/>
                    <a:pt x="8337" y="10130"/>
                    <a:pt x="8378" y="10130"/>
                  </a:cubicBezTo>
                  <a:cubicBezTo>
                    <a:pt x="8637" y="10130"/>
                    <a:pt x="8547" y="9792"/>
                    <a:pt x="8735" y="9523"/>
                  </a:cubicBezTo>
                  <a:cubicBezTo>
                    <a:pt x="8720" y="9520"/>
                    <a:pt x="8704" y="9519"/>
                    <a:pt x="8687" y="9519"/>
                  </a:cubicBezTo>
                  <a:cubicBezTo>
                    <a:pt x="8484" y="9519"/>
                    <a:pt x="8139" y="9697"/>
                    <a:pt x="7875" y="9697"/>
                  </a:cubicBezTo>
                  <a:cubicBezTo>
                    <a:pt x="7732" y="9697"/>
                    <a:pt x="7613" y="9644"/>
                    <a:pt x="7554" y="9482"/>
                  </a:cubicBezTo>
                  <a:cubicBezTo>
                    <a:pt x="7580" y="9475"/>
                    <a:pt x="7605" y="9473"/>
                    <a:pt x="7631" y="9473"/>
                  </a:cubicBezTo>
                  <a:cubicBezTo>
                    <a:pt x="7709" y="9473"/>
                    <a:pt x="7785" y="9496"/>
                    <a:pt x="7868" y="9496"/>
                  </a:cubicBezTo>
                  <a:cubicBezTo>
                    <a:pt x="7887" y="9496"/>
                    <a:pt x="7907" y="9495"/>
                    <a:pt x="7927" y="9492"/>
                  </a:cubicBezTo>
                  <a:cubicBezTo>
                    <a:pt x="7896" y="9409"/>
                    <a:pt x="7844" y="9337"/>
                    <a:pt x="7761" y="9274"/>
                  </a:cubicBezTo>
                  <a:cubicBezTo>
                    <a:pt x="8030" y="9254"/>
                    <a:pt x="8082" y="9222"/>
                    <a:pt x="8103" y="8974"/>
                  </a:cubicBezTo>
                  <a:lnTo>
                    <a:pt x="8103" y="8974"/>
                  </a:lnTo>
                  <a:cubicBezTo>
                    <a:pt x="7984" y="9028"/>
                    <a:pt x="7657" y="9079"/>
                    <a:pt x="7342" y="9079"/>
                  </a:cubicBezTo>
                  <a:cubicBezTo>
                    <a:pt x="7052" y="9079"/>
                    <a:pt x="6773" y="9036"/>
                    <a:pt x="6673" y="8911"/>
                  </a:cubicBezTo>
                  <a:lnTo>
                    <a:pt x="6673" y="8911"/>
                  </a:lnTo>
                  <a:cubicBezTo>
                    <a:pt x="6683" y="8913"/>
                    <a:pt x="6696" y="8914"/>
                    <a:pt x="6710" y="8914"/>
                  </a:cubicBezTo>
                  <a:cubicBezTo>
                    <a:pt x="6867" y="8914"/>
                    <a:pt x="7254" y="8813"/>
                    <a:pt x="7491" y="8746"/>
                  </a:cubicBezTo>
                  <a:cubicBezTo>
                    <a:pt x="7399" y="8663"/>
                    <a:pt x="7305" y="8580"/>
                    <a:pt x="7212" y="8487"/>
                  </a:cubicBezTo>
                  <a:cubicBezTo>
                    <a:pt x="7274" y="8487"/>
                    <a:pt x="8207" y="8342"/>
                    <a:pt x="7958" y="8197"/>
                  </a:cubicBezTo>
                  <a:cubicBezTo>
                    <a:pt x="8279" y="8082"/>
                    <a:pt x="8269" y="8000"/>
                    <a:pt x="7947" y="7969"/>
                  </a:cubicBezTo>
                  <a:cubicBezTo>
                    <a:pt x="8028" y="7876"/>
                    <a:pt x="7913" y="7850"/>
                    <a:pt x="7760" y="7850"/>
                  </a:cubicBezTo>
                  <a:cubicBezTo>
                    <a:pt x="7569" y="7850"/>
                    <a:pt x="7319" y="7890"/>
                    <a:pt x="7309" y="7890"/>
                  </a:cubicBezTo>
                  <a:cubicBezTo>
                    <a:pt x="7307" y="7890"/>
                    <a:pt x="7312" y="7889"/>
                    <a:pt x="7326" y="7886"/>
                  </a:cubicBezTo>
                  <a:cubicBezTo>
                    <a:pt x="7233" y="7751"/>
                    <a:pt x="7606" y="7772"/>
                    <a:pt x="7502" y="7658"/>
                  </a:cubicBezTo>
                  <a:lnTo>
                    <a:pt x="7502" y="7658"/>
                  </a:lnTo>
                  <a:cubicBezTo>
                    <a:pt x="7477" y="7668"/>
                    <a:pt x="7168" y="7741"/>
                    <a:pt x="6830" y="7741"/>
                  </a:cubicBezTo>
                  <a:cubicBezTo>
                    <a:pt x="6469" y="7741"/>
                    <a:pt x="6076" y="7658"/>
                    <a:pt x="5958" y="7327"/>
                  </a:cubicBezTo>
                  <a:lnTo>
                    <a:pt x="5958" y="7327"/>
                  </a:lnTo>
                  <a:cubicBezTo>
                    <a:pt x="6191" y="7433"/>
                    <a:pt x="6391" y="7478"/>
                    <a:pt x="6568" y="7478"/>
                  </a:cubicBezTo>
                  <a:cubicBezTo>
                    <a:pt x="7148" y="7478"/>
                    <a:pt x="7485" y="7004"/>
                    <a:pt x="7937" y="6694"/>
                  </a:cubicBezTo>
                  <a:cubicBezTo>
                    <a:pt x="7706" y="6634"/>
                    <a:pt x="7562" y="6624"/>
                    <a:pt x="7441" y="6624"/>
                  </a:cubicBezTo>
                  <a:cubicBezTo>
                    <a:pt x="7373" y="6624"/>
                    <a:pt x="7313" y="6627"/>
                    <a:pt x="7248" y="6627"/>
                  </a:cubicBezTo>
                  <a:cubicBezTo>
                    <a:pt x="7127" y="6627"/>
                    <a:pt x="6990" y="6615"/>
                    <a:pt x="6766" y="6549"/>
                  </a:cubicBezTo>
                  <a:cubicBezTo>
                    <a:pt x="7036" y="6445"/>
                    <a:pt x="5564" y="6353"/>
                    <a:pt x="5306" y="5969"/>
                  </a:cubicBezTo>
                  <a:lnTo>
                    <a:pt x="5306" y="5969"/>
                  </a:lnTo>
                  <a:cubicBezTo>
                    <a:pt x="5420" y="6017"/>
                    <a:pt x="5696" y="6076"/>
                    <a:pt x="5925" y="6076"/>
                  </a:cubicBezTo>
                  <a:cubicBezTo>
                    <a:pt x="6090" y="6076"/>
                    <a:pt x="6230" y="6045"/>
                    <a:pt x="6269" y="5959"/>
                  </a:cubicBezTo>
                  <a:lnTo>
                    <a:pt x="6269" y="5959"/>
                  </a:lnTo>
                  <a:cubicBezTo>
                    <a:pt x="6266" y="6068"/>
                    <a:pt x="6329" y="6105"/>
                    <a:pt x="6418" y="6105"/>
                  </a:cubicBezTo>
                  <a:cubicBezTo>
                    <a:pt x="6617" y="6105"/>
                    <a:pt x="6946" y="5917"/>
                    <a:pt x="6953" y="5917"/>
                  </a:cubicBezTo>
                  <a:cubicBezTo>
                    <a:pt x="6922" y="5865"/>
                    <a:pt x="6881" y="5575"/>
                    <a:pt x="6911" y="5554"/>
                  </a:cubicBezTo>
                  <a:lnTo>
                    <a:pt x="6911" y="5554"/>
                  </a:lnTo>
                  <a:cubicBezTo>
                    <a:pt x="6944" y="5578"/>
                    <a:pt x="7002" y="5589"/>
                    <a:pt x="7071" y="5589"/>
                  </a:cubicBezTo>
                  <a:cubicBezTo>
                    <a:pt x="7303" y="5589"/>
                    <a:pt x="7659" y="5466"/>
                    <a:pt x="7595" y="5306"/>
                  </a:cubicBezTo>
                  <a:cubicBezTo>
                    <a:pt x="7131" y="5306"/>
                    <a:pt x="7236" y="5173"/>
                    <a:pt x="7205" y="5173"/>
                  </a:cubicBezTo>
                  <a:cubicBezTo>
                    <a:pt x="7186" y="5173"/>
                    <a:pt x="7117" y="5222"/>
                    <a:pt x="6839" y="5379"/>
                  </a:cubicBezTo>
                  <a:cubicBezTo>
                    <a:pt x="6777" y="5275"/>
                    <a:pt x="6766" y="5233"/>
                    <a:pt x="6860" y="5088"/>
                  </a:cubicBezTo>
                  <a:cubicBezTo>
                    <a:pt x="6507" y="5088"/>
                    <a:pt x="6311" y="5303"/>
                    <a:pt x="6053" y="5303"/>
                  </a:cubicBezTo>
                  <a:cubicBezTo>
                    <a:pt x="5887" y="5303"/>
                    <a:pt x="5695" y="5215"/>
                    <a:pt x="5419" y="4923"/>
                  </a:cubicBezTo>
                  <a:cubicBezTo>
                    <a:pt x="5435" y="4904"/>
                    <a:pt x="5456" y="4896"/>
                    <a:pt x="5480" y="4896"/>
                  </a:cubicBezTo>
                  <a:cubicBezTo>
                    <a:pt x="5577" y="4896"/>
                    <a:pt x="5721" y="5026"/>
                    <a:pt x="5790" y="5026"/>
                  </a:cubicBezTo>
                  <a:cubicBezTo>
                    <a:pt x="5822" y="5026"/>
                    <a:pt x="5838" y="4997"/>
                    <a:pt x="5824" y="4912"/>
                  </a:cubicBezTo>
                  <a:lnTo>
                    <a:pt x="5824" y="4912"/>
                  </a:lnTo>
                  <a:cubicBezTo>
                    <a:pt x="5865" y="4937"/>
                    <a:pt x="6305" y="4996"/>
                    <a:pt x="6555" y="4996"/>
                  </a:cubicBezTo>
                  <a:cubicBezTo>
                    <a:pt x="6615" y="4996"/>
                    <a:pt x="6664" y="4993"/>
                    <a:pt x="6694" y="4985"/>
                  </a:cubicBezTo>
                  <a:cubicBezTo>
                    <a:pt x="6483" y="4769"/>
                    <a:pt x="6432" y="4702"/>
                    <a:pt x="6466" y="4702"/>
                  </a:cubicBezTo>
                  <a:cubicBezTo>
                    <a:pt x="6515" y="4702"/>
                    <a:pt x="6744" y="4844"/>
                    <a:pt x="6922" y="4881"/>
                  </a:cubicBezTo>
                  <a:cubicBezTo>
                    <a:pt x="6953" y="4767"/>
                    <a:pt x="7129" y="4663"/>
                    <a:pt x="6963" y="4550"/>
                  </a:cubicBezTo>
                  <a:cubicBezTo>
                    <a:pt x="7007" y="4550"/>
                    <a:pt x="7045" y="4551"/>
                    <a:pt x="7078" y="4551"/>
                  </a:cubicBezTo>
                  <a:cubicBezTo>
                    <a:pt x="7195" y="4551"/>
                    <a:pt x="7263" y="4538"/>
                    <a:pt x="7367" y="4425"/>
                  </a:cubicBezTo>
                  <a:cubicBezTo>
                    <a:pt x="7150" y="4301"/>
                    <a:pt x="6227" y="4342"/>
                    <a:pt x="6362" y="4135"/>
                  </a:cubicBezTo>
                  <a:lnTo>
                    <a:pt x="6362" y="4135"/>
                  </a:lnTo>
                  <a:cubicBezTo>
                    <a:pt x="6245" y="4164"/>
                    <a:pt x="6190" y="4184"/>
                    <a:pt x="6164" y="4184"/>
                  </a:cubicBezTo>
                  <a:cubicBezTo>
                    <a:pt x="6126" y="4184"/>
                    <a:pt x="6148" y="4142"/>
                    <a:pt x="6124" y="4032"/>
                  </a:cubicBezTo>
                  <a:cubicBezTo>
                    <a:pt x="5984" y="4191"/>
                    <a:pt x="5827" y="4270"/>
                    <a:pt x="5653" y="4270"/>
                  </a:cubicBezTo>
                  <a:cubicBezTo>
                    <a:pt x="5556" y="4270"/>
                    <a:pt x="5454" y="4245"/>
                    <a:pt x="5347" y="4197"/>
                  </a:cubicBezTo>
                  <a:cubicBezTo>
                    <a:pt x="5502" y="4062"/>
                    <a:pt x="5295" y="3979"/>
                    <a:pt x="5088" y="3887"/>
                  </a:cubicBezTo>
                  <a:cubicBezTo>
                    <a:pt x="5129" y="3887"/>
                    <a:pt x="5170" y="3824"/>
                    <a:pt x="5212" y="3689"/>
                  </a:cubicBezTo>
                  <a:cubicBezTo>
                    <a:pt x="5326" y="3772"/>
                    <a:pt x="5451" y="3855"/>
                    <a:pt x="5564" y="3938"/>
                  </a:cubicBezTo>
                  <a:cubicBezTo>
                    <a:pt x="5492" y="3751"/>
                    <a:pt x="6248" y="3928"/>
                    <a:pt x="6694" y="3710"/>
                  </a:cubicBezTo>
                  <a:cubicBezTo>
                    <a:pt x="6388" y="3405"/>
                    <a:pt x="6160" y="3229"/>
                    <a:pt x="5869" y="3229"/>
                  </a:cubicBezTo>
                  <a:cubicBezTo>
                    <a:pt x="5775" y="3229"/>
                    <a:pt x="5675" y="3248"/>
                    <a:pt x="5564" y="3286"/>
                  </a:cubicBezTo>
                  <a:cubicBezTo>
                    <a:pt x="5451" y="3026"/>
                    <a:pt x="6455" y="2954"/>
                    <a:pt x="5523" y="2788"/>
                  </a:cubicBezTo>
                  <a:cubicBezTo>
                    <a:pt x="5637" y="2622"/>
                    <a:pt x="5927" y="2591"/>
                    <a:pt x="6155" y="2446"/>
                  </a:cubicBezTo>
                  <a:cubicBezTo>
                    <a:pt x="6041" y="2342"/>
                    <a:pt x="5979" y="2353"/>
                    <a:pt x="5834" y="2291"/>
                  </a:cubicBezTo>
                  <a:cubicBezTo>
                    <a:pt x="6238" y="1835"/>
                    <a:pt x="5979" y="2063"/>
                    <a:pt x="5979" y="1575"/>
                  </a:cubicBezTo>
                  <a:lnTo>
                    <a:pt x="5979" y="1575"/>
                  </a:lnTo>
                  <a:cubicBezTo>
                    <a:pt x="5451" y="1752"/>
                    <a:pt x="5461" y="2270"/>
                    <a:pt x="4788" y="2487"/>
                  </a:cubicBezTo>
                  <a:cubicBezTo>
                    <a:pt x="4767" y="2283"/>
                    <a:pt x="4546" y="1627"/>
                    <a:pt x="4935" y="1627"/>
                  </a:cubicBezTo>
                  <a:cubicBezTo>
                    <a:pt x="4941" y="1627"/>
                    <a:pt x="4947" y="1627"/>
                    <a:pt x="4953" y="1628"/>
                  </a:cubicBezTo>
                  <a:cubicBezTo>
                    <a:pt x="4953" y="1745"/>
                    <a:pt x="4979" y="1782"/>
                    <a:pt x="5026" y="1782"/>
                  </a:cubicBezTo>
                  <a:cubicBezTo>
                    <a:pt x="5106" y="1782"/>
                    <a:pt x="5248" y="1669"/>
                    <a:pt x="5419" y="1669"/>
                  </a:cubicBezTo>
                  <a:cubicBezTo>
                    <a:pt x="5274" y="1555"/>
                    <a:pt x="5140" y="1441"/>
                    <a:pt x="4995" y="1338"/>
                  </a:cubicBezTo>
                  <a:cubicBezTo>
                    <a:pt x="5021" y="1331"/>
                    <a:pt x="5052" y="1328"/>
                    <a:pt x="5084" y="1328"/>
                  </a:cubicBezTo>
                  <a:cubicBezTo>
                    <a:pt x="5171" y="1328"/>
                    <a:pt x="5273" y="1346"/>
                    <a:pt x="5366" y="1346"/>
                  </a:cubicBezTo>
                  <a:cubicBezTo>
                    <a:pt x="5445" y="1346"/>
                    <a:pt x="5517" y="1333"/>
                    <a:pt x="5564" y="1285"/>
                  </a:cubicBezTo>
                  <a:cubicBezTo>
                    <a:pt x="5534" y="1172"/>
                    <a:pt x="5430" y="1120"/>
                    <a:pt x="5285" y="1110"/>
                  </a:cubicBezTo>
                  <a:cubicBezTo>
                    <a:pt x="5543" y="1037"/>
                    <a:pt x="5616" y="954"/>
                    <a:pt x="5523" y="850"/>
                  </a:cubicBezTo>
                  <a:lnTo>
                    <a:pt x="5523" y="850"/>
                  </a:lnTo>
                  <a:cubicBezTo>
                    <a:pt x="5353" y="999"/>
                    <a:pt x="5230" y="1075"/>
                    <a:pt x="5154" y="1075"/>
                  </a:cubicBezTo>
                  <a:cubicBezTo>
                    <a:pt x="5078" y="1075"/>
                    <a:pt x="5051" y="997"/>
                    <a:pt x="5078" y="840"/>
                  </a:cubicBezTo>
                  <a:lnTo>
                    <a:pt x="5078" y="840"/>
                  </a:lnTo>
                  <a:cubicBezTo>
                    <a:pt x="5025" y="1068"/>
                    <a:pt x="4912" y="1223"/>
                    <a:pt x="4735" y="1317"/>
                  </a:cubicBezTo>
                  <a:cubicBezTo>
                    <a:pt x="4837" y="1103"/>
                    <a:pt x="5048" y="404"/>
                    <a:pt x="5085" y="404"/>
                  </a:cubicBezTo>
                  <a:cubicBezTo>
                    <a:pt x="5086" y="404"/>
                    <a:pt x="5087" y="404"/>
                    <a:pt x="5088" y="405"/>
                  </a:cubicBezTo>
                  <a:cubicBezTo>
                    <a:pt x="5068" y="382"/>
                    <a:pt x="5047" y="372"/>
                    <a:pt x="5026" y="372"/>
                  </a:cubicBezTo>
                  <a:cubicBezTo>
                    <a:pt x="4918" y="372"/>
                    <a:pt x="4800" y="633"/>
                    <a:pt x="4738" y="633"/>
                  </a:cubicBezTo>
                  <a:cubicBezTo>
                    <a:pt x="4737" y="633"/>
                    <a:pt x="4736" y="633"/>
                    <a:pt x="4735" y="633"/>
                  </a:cubicBezTo>
                  <a:cubicBezTo>
                    <a:pt x="4715" y="539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flipH="1">
              <a:off x="6994453" y="4063697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4528" y="1"/>
                  </a:moveTo>
                  <a:cubicBezTo>
                    <a:pt x="4528" y="530"/>
                    <a:pt x="4583" y="763"/>
                    <a:pt x="4519" y="763"/>
                  </a:cubicBezTo>
                  <a:cubicBezTo>
                    <a:pt x="4475" y="763"/>
                    <a:pt x="4376" y="654"/>
                    <a:pt x="4166" y="457"/>
                  </a:cubicBezTo>
                  <a:lnTo>
                    <a:pt x="4166" y="457"/>
                  </a:lnTo>
                  <a:cubicBezTo>
                    <a:pt x="4124" y="487"/>
                    <a:pt x="4477" y="1348"/>
                    <a:pt x="4445" y="1482"/>
                  </a:cubicBezTo>
                  <a:cubicBezTo>
                    <a:pt x="4290" y="1192"/>
                    <a:pt x="436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4"/>
                  </a:cubicBezTo>
                  <a:lnTo>
                    <a:pt x="3751" y="964"/>
                  </a:lnTo>
                  <a:cubicBezTo>
                    <a:pt x="3751" y="1514"/>
                    <a:pt x="4145" y="1555"/>
                    <a:pt x="4145" y="1866"/>
                  </a:cubicBezTo>
                  <a:cubicBezTo>
                    <a:pt x="4070" y="1791"/>
                    <a:pt x="3979" y="1750"/>
                    <a:pt x="3885" y="1750"/>
                  </a:cubicBezTo>
                  <a:cubicBezTo>
                    <a:pt x="3875" y="1750"/>
                    <a:pt x="3865" y="1751"/>
                    <a:pt x="3855" y="1752"/>
                  </a:cubicBezTo>
                  <a:cubicBezTo>
                    <a:pt x="3761" y="1855"/>
                    <a:pt x="4010" y="2042"/>
                    <a:pt x="4052" y="2083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0"/>
                    <a:pt x="3202" y="1917"/>
                  </a:cubicBezTo>
                  <a:lnTo>
                    <a:pt x="3202" y="1917"/>
                  </a:lnTo>
                  <a:cubicBezTo>
                    <a:pt x="3233" y="2083"/>
                    <a:pt x="3285" y="2135"/>
                    <a:pt x="3430" y="2228"/>
                  </a:cubicBezTo>
                  <a:cubicBezTo>
                    <a:pt x="3419" y="2227"/>
                    <a:pt x="3408" y="2227"/>
                    <a:pt x="3398" y="2227"/>
                  </a:cubicBezTo>
                  <a:cubicBezTo>
                    <a:pt x="3303" y="2227"/>
                    <a:pt x="3240" y="2269"/>
                    <a:pt x="3213" y="2353"/>
                  </a:cubicBezTo>
                  <a:cubicBezTo>
                    <a:pt x="3213" y="2405"/>
                    <a:pt x="3554" y="2529"/>
                    <a:pt x="3606" y="2684"/>
                  </a:cubicBezTo>
                  <a:cubicBezTo>
                    <a:pt x="3592" y="2683"/>
                    <a:pt x="3579" y="2683"/>
                    <a:pt x="3565" y="2683"/>
                  </a:cubicBezTo>
                  <a:cubicBezTo>
                    <a:pt x="3441" y="2683"/>
                    <a:pt x="3350" y="2725"/>
                    <a:pt x="3275" y="2808"/>
                  </a:cubicBezTo>
                  <a:cubicBezTo>
                    <a:pt x="3280" y="2925"/>
                    <a:pt x="3447" y="2960"/>
                    <a:pt x="3624" y="2960"/>
                  </a:cubicBezTo>
                  <a:cubicBezTo>
                    <a:pt x="3795" y="2960"/>
                    <a:pt x="3975" y="2927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9"/>
                  </a:cubicBezTo>
                  <a:cubicBezTo>
                    <a:pt x="3924" y="3141"/>
                    <a:pt x="4042" y="3147"/>
                    <a:pt x="4167" y="3147"/>
                  </a:cubicBezTo>
                  <a:cubicBezTo>
                    <a:pt x="4207" y="3147"/>
                    <a:pt x="4249" y="3147"/>
                    <a:pt x="4289" y="3147"/>
                  </a:cubicBezTo>
                  <a:cubicBezTo>
                    <a:pt x="4467" y="3147"/>
                    <a:pt x="4619" y="3160"/>
                    <a:pt x="4560" y="3306"/>
                  </a:cubicBezTo>
                  <a:cubicBezTo>
                    <a:pt x="4537" y="3358"/>
                    <a:pt x="4463" y="3377"/>
                    <a:pt x="4362" y="3377"/>
                  </a:cubicBezTo>
                  <a:cubicBezTo>
                    <a:pt x="4083" y="3377"/>
                    <a:pt x="3597" y="3230"/>
                    <a:pt x="3444" y="3230"/>
                  </a:cubicBezTo>
                  <a:cubicBezTo>
                    <a:pt x="3367" y="3230"/>
                    <a:pt x="3374" y="3267"/>
                    <a:pt x="3533" y="3379"/>
                  </a:cubicBezTo>
                  <a:cubicBezTo>
                    <a:pt x="3087" y="3318"/>
                    <a:pt x="2928" y="3129"/>
                    <a:pt x="2704" y="3129"/>
                  </a:cubicBezTo>
                  <a:cubicBezTo>
                    <a:pt x="2585" y="3129"/>
                    <a:pt x="2448" y="3182"/>
                    <a:pt x="2239" y="3337"/>
                  </a:cubicBezTo>
                  <a:cubicBezTo>
                    <a:pt x="2456" y="3389"/>
                    <a:pt x="2663" y="3441"/>
                    <a:pt x="2881" y="3492"/>
                  </a:cubicBezTo>
                  <a:cubicBezTo>
                    <a:pt x="2703" y="3648"/>
                    <a:pt x="2684" y="3698"/>
                    <a:pt x="2737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4"/>
                  </a:cubicBezTo>
                  <a:cubicBezTo>
                    <a:pt x="2942" y="3750"/>
                    <a:pt x="2952" y="3809"/>
                    <a:pt x="3071" y="3809"/>
                  </a:cubicBezTo>
                  <a:cubicBezTo>
                    <a:pt x="3236" y="3809"/>
                    <a:pt x="3611" y="3697"/>
                    <a:pt x="3689" y="3679"/>
                  </a:cubicBezTo>
                  <a:lnTo>
                    <a:pt x="3689" y="3679"/>
                  </a:lnTo>
                  <a:cubicBezTo>
                    <a:pt x="3710" y="3720"/>
                    <a:pt x="3441" y="3907"/>
                    <a:pt x="3399" y="4000"/>
                  </a:cubicBezTo>
                  <a:cubicBezTo>
                    <a:pt x="3464" y="4024"/>
                    <a:pt x="3541" y="4035"/>
                    <a:pt x="3625" y="4035"/>
                  </a:cubicBezTo>
                  <a:cubicBezTo>
                    <a:pt x="3917" y="4035"/>
                    <a:pt x="4296" y="3894"/>
                    <a:pt x="4570" y="3596"/>
                  </a:cubicBezTo>
                  <a:lnTo>
                    <a:pt x="4570" y="3596"/>
                  </a:lnTo>
                  <a:cubicBezTo>
                    <a:pt x="4794" y="4044"/>
                    <a:pt x="4529" y="4131"/>
                    <a:pt x="4183" y="4131"/>
                  </a:cubicBezTo>
                  <a:cubicBezTo>
                    <a:pt x="3963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28" y="4250"/>
                    <a:pt x="3040" y="4218"/>
                    <a:pt x="2853" y="4218"/>
                  </a:cubicBezTo>
                  <a:cubicBezTo>
                    <a:pt x="2639" y="4218"/>
                    <a:pt x="2427" y="4260"/>
                    <a:pt x="2394" y="4415"/>
                  </a:cubicBezTo>
                  <a:cubicBezTo>
                    <a:pt x="2384" y="4415"/>
                    <a:pt x="3130" y="4860"/>
                    <a:pt x="3088" y="5016"/>
                  </a:cubicBezTo>
                  <a:cubicBezTo>
                    <a:pt x="2995" y="4966"/>
                    <a:pt x="2899" y="4940"/>
                    <a:pt x="2802" y="4940"/>
                  </a:cubicBezTo>
                  <a:cubicBezTo>
                    <a:pt x="2715" y="4940"/>
                    <a:pt x="2627" y="4961"/>
                    <a:pt x="2539" y="5005"/>
                  </a:cubicBezTo>
                  <a:cubicBezTo>
                    <a:pt x="2695" y="5088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4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8"/>
                    <a:pt x="2663" y="5938"/>
                  </a:cubicBezTo>
                  <a:cubicBezTo>
                    <a:pt x="2714" y="5881"/>
                    <a:pt x="2763" y="5858"/>
                    <a:pt x="2813" y="5858"/>
                  </a:cubicBezTo>
                  <a:cubicBezTo>
                    <a:pt x="3017" y="5858"/>
                    <a:pt x="3217" y="6258"/>
                    <a:pt x="3451" y="6384"/>
                  </a:cubicBezTo>
                  <a:cubicBezTo>
                    <a:pt x="3322" y="6418"/>
                    <a:pt x="3168" y="6425"/>
                    <a:pt x="3005" y="6425"/>
                  </a:cubicBezTo>
                  <a:cubicBezTo>
                    <a:pt x="2881" y="6425"/>
                    <a:pt x="2752" y="6421"/>
                    <a:pt x="2625" y="6421"/>
                  </a:cubicBezTo>
                  <a:cubicBezTo>
                    <a:pt x="2319" y="6421"/>
                    <a:pt x="2030" y="6447"/>
                    <a:pt x="1866" y="6621"/>
                  </a:cubicBezTo>
                  <a:cubicBezTo>
                    <a:pt x="2037" y="6863"/>
                    <a:pt x="2503" y="7223"/>
                    <a:pt x="2804" y="7223"/>
                  </a:cubicBezTo>
                  <a:cubicBezTo>
                    <a:pt x="2813" y="7223"/>
                    <a:pt x="2821" y="7223"/>
                    <a:pt x="2829" y="7222"/>
                  </a:cubicBezTo>
                  <a:lnTo>
                    <a:pt x="2829" y="7222"/>
                  </a:lnTo>
                  <a:cubicBezTo>
                    <a:pt x="2798" y="7358"/>
                    <a:pt x="1824" y="7358"/>
                    <a:pt x="1689" y="7358"/>
                  </a:cubicBezTo>
                  <a:cubicBezTo>
                    <a:pt x="1599" y="7718"/>
                    <a:pt x="2582" y="7865"/>
                    <a:pt x="2985" y="7865"/>
                  </a:cubicBezTo>
                  <a:cubicBezTo>
                    <a:pt x="3000" y="7865"/>
                    <a:pt x="3013" y="7865"/>
                    <a:pt x="3026" y="7865"/>
                  </a:cubicBezTo>
                  <a:lnTo>
                    <a:pt x="3026" y="7865"/>
                  </a:lnTo>
                  <a:cubicBezTo>
                    <a:pt x="2674" y="8010"/>
                    <a:pt x="1896" y="8569"/>
                    <a:pt x="1316" y="8622"/>
                  </a:cubicBezTo>
                  <a:cubicBezTo>
                    <a:pt x="1687" y="9054"/>
                    <a:pt x="2066" y="9172"/>
                    <a:pt x="2440" y="9172"/>
                  </a:cubicBezTo>
                  <a:cubicBezTo>
                    <a:pt x="2820" y="9172"/>
                    <a:pt x="3195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8"/>
                    <a:pt x="2559" y="9388"/>
                  </a:cubicBezTo>
                  <a:cubicBezTo>
                    <a:pt x="2647" y="9525"/>
                    <a:pt x="2781" y="9597"/>
                    <a:pt x="2942" y="9597"/>
                  </a:cubicBezTo>
                  <a:cubicBezTo>
                    <a:pt x="2953" y="9597"/>
                    <a:pt x="2963" y="9596"/>
                    <a:pt x="2974" y="9596"/>
                  </a:cubicBezTo>
                  <a:lnTo>
                    <a:pt x="2974" y="9596"/>
                  </a:lnTo>
                  <a:cubicBezTo>
                    <a:pt x="2838" y="9707"/>
                    <a:pt x="2636" y="9739"/>
                    <a:pt x="2408" y="9739"/>
                  </a:cubicBezTo>
                  <a:cubicBezTo>
                    <a:pt x="2111" y="9739"/>
                    <a:pt x="1771" y="9685"/>
                    <a:pt x="1481" y="9685"/>
                  </a:cubicBezTo>
                  <a:cubicBezTo>
                    <a:pt x="1230" y="9685"/>
                    <a:pt x="1017" y="9725"/>
                    <a:pt x="902" y="9875"/>
                  </a:cubicBezTo>
                  <a:cubicBezTo>
                    <a:pt x="995" y="9979"/>
                    <a:pt x="1109" y="10041"/>
                    <a:pt x="1254" y="10052"/>
                  </a:cubicBezTo>
                  <a:cubicBezTo>
                    <a:pt x="939" y="10287"/>
                    <a:pt x="1077" y="10371"/>
                    <a:pt x="1284" y="10371"/>
                  </a:cubicBezTo>
                  <a:cubicBezTo>
                    <a:pt x="1430" y="10371"/>
                    <a:pt x="1612" y="10329"/>
                    <a:pt x="1689" y="10269"/>
                  </a:cubicBezTo>
                  <a:lnTo>
                    <a:pt x="1689" y="10269"/>
                  </a:lnTo>
                  <a:cubicBezTo>
                    <a:pt x="1751" y="10342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0"/>
                    <a:pt x="2042" y="10500"/>
                  </a:cubicBezTo>
                  <a:cubicBezTo>
                    <a:pt x="2105" y="10500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8"/>
                    <a:pt x="2296" y="10678"/>
                  </a:cubicBezTo>
                  <a:cubicBezTo>
                    <a:pt x="2335" y="10678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2"/>
                    <a:pt x="2788" y="11073"/>
                    <a:pt x="2509" y="11073"/>
                  </a:cubicBezTo>
                  <a:cubicBezTo>
                    <a:pt x="2224" y="11073"/>
                    <a:pt x="1925" y="11010"/>
                    <a:pt x="1689" y="10994"/>
                  </a:cubicBezTo>
                  <a:lnTo>
                    <a:pt x="1689" y="10994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2" y="11213"/>
                    <a:pt x="1313" y="11080"/>
                    <a:pt x="798" y="11005"/>
                  </a:cubicBezTo>
                  <a:lnTo>
                    <a:pt x="798" y="11005"/>
                  </a:lnTo>
                  <a:cubicBezTo>
                    <a:pt x="964" y="11160"/>
                    <a:pt x="1130" y="11243"/>
                    <a:pt x="1337" y="11263"/>
                  </a:cubicBezTo>
                  <a:cubicBezTo>
                    <a:pt x="918" y="11329"/>
                    <a:pt x="1361" y="11628"/>
                    <a:pt x="1771" y="11628"/>
                  </a:cubicBezTo>
                  <a:cubicBezTo>
                    <a:pt x="1817" y="11628"/>
                    <a:pt x="1863" y="11624"/>
                    <a:pt x="1907" y="11616"/>
                  </a:cubicBezTo>
                  <a:lnTo>
                    <a:pt x="1907" y="11616"/>
                  </a:lnTo>
                  <a:cubicBezTo>
                    <a:pt x="1822" y="11725"/>
                    <a:pt x="1901" y="11782"/>
                    <a:pt x="2009" y="11782"/>
                  </a:cubicBezTo>
                  <a:cubicBezTo>
                    <a:pt x="2084" y="11782"/>
                    <a:pt x="2173" y="11754"/>
                    <a:pt x="2228" y="11699"/>
                  </a:cubicBezTo>
                  <a:lnTo>
                    <a:pt x="2228" y="11699"/>
                  </a:lnTo>
                  <a:cubicBezTo>
                    <a:pt x="2094" y="11887"/>
                    <a:pt x="2071" y="11980"/>
                    <a:pt x="2159" y="11980"/>
                  </a:cubicBezTo>
                  <a:cubicBezTo>
                    <a:pt x="2220" y="11980"/>
                    <a:pt x="2337" y="11934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1"/>
                    <a:pt x="653" y="12445"/>
                  </a:cubicBezTo>
                  <a:cubicBezTo>
                    <a:pt x="552" y="12391"/>
                    <a:pt x="451" y="12366"/>
                    <a:pt x="353" y="12366"/>
                  </a:cubicBezTo>
                  <a:cubicBezTo>
                    <a:pt x="260" y="12366"/>
                    <a:pt x="169" y="12389"/>
                    <a:pt x="83" y="12435"/>
                  </a:cubicBezTo>
                  <a:cubicBezTo>
                    <a:pt x="119" y="12479"/>
                    <a:pt x="581" y="13125"/>
                    <a:pt x="928" y="13125"/>
                  </a:cubicBezTo>
                  <a:cubicBezTo>
                    <a:pt x="985" y="13125"/>
                    <a:pt x="1040" y="13108"/>
                    <a:pt x="1088" y="13066"/>
                  </a:cubicBezTo>
                  <a:lnTo>
                    <a:pt x="1088" y="13066"/>
                  </a:lnTo>
                  <a:cubicBezTo>
                    <a:pt x="1565" y="13398"/>
                    <a:pt x="653" y="13439"/>
                    <a:pt x="529" y="13471"/>
                  </a:cubicBezTo>
                  <a:cubicBezTo>
                    <a:pt x="636" y="13557"/>
                    <a:pt x="753" y="13603"/>
                    <a:pt x="880" y="13603"/>
                  </a:cubicBezTo>
                  <a:cubicBezTo>
                    <a:pt x="937" y="13603"/>
                    <a:pt x="996" y="13594"/>
                    <a:pt x="1057" y="13574"/>
                  </a:cubicBezTo>
                  <a:lnTo>
                    <a:pt x="1057" y="13574"/>
                  </a:lnTo>
                  <a:cubicBezTo>
                    <a:pt x="906" y="13666"/>
                    <a:pt x="748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0" y="13895"/>
                    <a:pt x="1050" y="13920"/>
                    <a:pt x="1173" y="13920"/>
                  </a:cubicBezTo>
                  <a:cubicBezTo>
                    <a:pt x="1271" y="13920"/>
                    <a:pt x="1378" y="13904"/>
                    <a:pt x="1410" y="13895"/>
                  </a:cubicBezTo>
                  <a:lnTo>
                    <a:pt x="1410" y="13895"/>
                  </a:lnTo>
                  <a:cubicBezTo>
                    <a:pt x="1472" y="14020"/>
                    <a:pt x="1316" y="14040"/>
                    <a:pt x="1731" y="14051"/>
                  </a:cubicBezTo>
                  <a:cubicBezTo>
                    <a:pt x="1624" y="14167"/>
                    <a:pt x="1400" y="14196"/>
                    <a:pt x="1157" y="14196"/>
                  </a:cubicBezTo>
                  <a:cubicBezTo>
                    <a:pt x="921" y="14196"/>
                    <a:pt x="666" y="14169"/>
                    <a:pt x="482" y="14169"/>
                  </a:cubicBezTo>
                  <a:cubicBezTo>
                    <a:pt x="434" y="14169"/>
                    <a:pt x="390" y="14171"/>
                    <a:pt x="353" y="14175"/>
                  </a:cubicBezTo>
                  <a:cubicBezTo>
                    <a:pt x="658" y="14337"/>
                    <a:pt x="662" y="14360"/>
                    <a:pt x="566" y="14360"/>
                  </a:cubicBezTo>
                  <a:cubicBezTo>
                    <a:pt x="526" y="14360"/>
                    <a:pt x="470" y="14356"/>
                    <a:pt x="410" y="14356"/>
                  </a:cubicBezTo>
                  <a:cubicBezTo>
                    <a:pt x="280" y="14356"/>
                    <a:pt x="137" y="14375"/>
                    <a:pt x="125" y="14496"/>
                  </a:cubicBezTo>
                  <a:cubicBezTo>
                    <a:pt x="118" y="14551"/>
                    <a:pt x="183" y="14570"/>
                    <a:pt x="276" y="14570"/>
                  </a:cubicBezTo>
                  <a:cubicBezTo>
                    <a:pt x="447" y="14570"/>
                    <a:pt x="710" y="14506"/>
                    <a:pt x="777" y="14486"/>
                  </a:cubicBezTo>
                  <a:lnTo>
                    <a:pt x="777" y="14486"/>
                  </a:lnTo>
                  <a:cubicBezTo>
                    <a:pt x="543" y="14782"/>
                    <a:pt x="762" y="14895"/>
                    <a:pt x="1003" y="14895"/>
                  </a:cubicBezTo>
                  <a:cubicBezTo>
                    <a:pt x="1124" y="14895"/>
                    <a:pt x="1250" y="14866"/>
                    <a:pt x="1327" y="14818"/>
                  </a:cubicBezTo>
                  <a:lnTo>
                    <a:pt x="1327" y="14818"/>
                  </a:lnTo>
                  <a:cubicBezTo>
                    <a:pt x="1337" y="14911"/>
                    <a:pt x="1327" y="15004"/>
                    <a:pt x="1316" y="15108"/>
                  </a:cubicBezTo>
                  <a:cubicBezTo>
                    <a:pt x="830" y="15221"/>
                    <a:pt x="238" y="15315"/>
                    <a:pt x="208" y="15325"/>
                  </a:cubicBezTo>
                  <a:cubicBezTo>
                    <a:pt x="208" y="15407"/>
                    <a:pt x="250" y="15451"/>
                    <a:pt x="341" y="15451"/>
                  </a:cubicBezTo>
                  <a:cubicBezTo>
                    <a:pt x="378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36" y="15481"/>
                    <a:pt x="1" y="15647"/>
                    <a:pt x="42" y="15760"/>
                  </a:cubicBezTo>
                  <a:cubicBezTo>
                    <a:pt x="218" y="15719"/>
                    <a:pt x="404" y="15677"/>
                    <a:pt x="581" y="15636"/>
                  </a:cubicBezTo>
                  <a:lnTo>
                    <a:pt x="581" y="15636"/>
                  </a:lnTo>
                  <a:cubicBezTo>
                    <a:pt x="447" y="15827"/>
                    <a:pt x="447" y="15959"/>
                    <a:pt x="585" y="15959"/>
                  </a:cubicBezTo>
                  <a:cubicBezTo>
                    <a:pt x="650" y="15959"/>
                    <a:pt x="745" y="15930"/>
                    <a:pt x="871" y="15864"/>
                  </a:cubicBezTo>
                  <a:lnTo>
                    <a:pt x="871" y="15864"/>
                  </a:lnTo>
                  <a:cubicBezTo>
                    <a:pt x="854" y="15972"/>
                    <a:pt x="928" y="16002"/>
                    <a:pt x="1048" y="16002"/>
                  </a:cubicBezTo>
                  <a:cubicBezTo>
                    <a:pt x="1193" y="16002"/>
                    <a:pt x="1403" y="15959"/>
                    <a:pt x="1603" y="15959"/>
                  </a:cubicBezTo>
                  <a:cubicBezTo>
                    <a:pt x="1650" y="15959"/>
                    <a:pt x="1696" y="15962"/>
                    <a:pt x="1741" y="15968"/>
                  </a:cubicBezTo>
                  <a:cubicBezTo>
                    <a:pt x="1523" y="16030"/>
                    <a:pt x="1244" y="16050"/>
                    <a:pt x="1088" y="16216"/>
                  </a:cubicBezTo>
                  <a:cubicBezTo>
                    <a:pt x="1146" y="16246"/>
                    <a:pt x="1205" y="16258"/>
                    <a:pt x="1265" y="16258"/>
                  </a:cubicBezTo>
                  <a:cubicBezTo>
                    <a:pt x="1312" y="16258"/>
                    <a:pt x="1360" y="16251"/>
                    <a:pt x="1410" y="16237"/>
                  </a:cubicBezTo>
                  <a:lnTo>
                    <a:pt x="1410" y="16237"/>
                  </a:lnTo>
                  <a:cubicBezTo>
                    <a:pt x="1244" y="16320"/>
                    <a:pt x="1192" y="1640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6"/>
                  </a:cubicBezTo>
                  <a:cubicBezTo>
                    <a:pt x="2478" y="16658"/>
                    <a:pt x="2508" y="16720"/>
                    <a:pt x="2553" y="16720"/>
                  </a:cubicBezTo>
                  <a:cubicBezTo>
                    <a:pt x="2610" y="16720"/>
                    <a:pt x="2691" y="16624"/>
                    <a:pt x="2829" y="16486"/>
                  </a:cubicBezTo>
                  <a:cubicBezTo>
                    <a:pt x="2860" y="16667"/>
                    <a:pt x="2939" y="16734"/>
                    <a:pt x="3040" y="16734"/>
                  </a:cubicBezTo>
                  <a:cubicBezTo>
                    <a:pt x="3317" y="16734"/>
                    <a:pt x="3763" y="16243"/>
                    <a:pt x="3893" y="16243"/>
                  </a:cubicBezTo>
                  <a:cubicBezTo>
                    <a:pt x="3923" y="16243"/>
                    <a:pt x="3936" y="16269"/>
                    <a:pt x="3927" y="16331"/>
                  </a:cubicBezTo>
                  <a:cubicBezTo>
                    <a:pt x="4010" y="16237"/>
                    <a:pt x="4104" y="16144"/>
                    <a:pt x="4197" y="16050"/>
                  </a:cubicBezTo>
                  <a:cubicBezTo>
                    <a:pt x="4235" y="16105"/>
                    <a:pt x="4258" y="16129"/>
                    <a:pt x="4274" y="16129"/>
                  </a:cubicBezTo>
                  <a:cubicBezTo>
                    <a:pt x="4309" y="16129"/>
                    <a:pt x="4303" y="16008"/>
                    <a:pt x="4332" y="15843"/>
                  </a:cubicBezTo>
                  <a:cubicBezTo>
                    <a:pt x="4808" y="16071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34"/>
                    <a:pt x="5316" y="16496"/>
                    <a:pt x="5326" y="16206"/>
                  </a:cubicBezTo>
                  <a:cubicBezTo>
                    <a:pt x="5330" y="16206"/>
                    <a:pt x="5334" y="16206"/>
                    <a:pt x="5337" y="16206"/>
                  </a:cubicBezTo>
                  <a:cubicBezTo>
                    <a:pt x="5462" y="16206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1"/>
                  </a:cubicBezTo>
                  <a:lnTo>
                    <a:pt x="5585" y="16331"/>
                  </a:lnTo>
                  <a:cubicBezTo>
                    <a:pt x="5790" y="16546"/>
                    <a:pt x="6290" y="16693"/>
                    <a:pt x="6632" y="16693"/>
                  </a:cubicBezTo>
                  <a:cubicBezTo>
                    <a:pt x="6897" y="16693"/>
                    <a:pt x="7068" y="16605"/>
                    <a:pt x="6932" y="16393"/>
                  </a:cubicBezTo>
                  <a:lnTo>
                    <a:pt x="6932" y="16393"/>
                  </a:lnTo>
                  <a:cubicBezTo>
                    <a:pt x="7057" y="16436"/>
                    <a:pt x="7538" y="16626"/>
                    <a:pt x="7854" y="16626"/>
                  </a:cubicBezTo>
                  <a:cubicBezTo>
                    <a:pt x="8063" y="16626"/>
                    <a:pt x="8200" y="16543"/>
                    <a:pt x="8113" y="16278"/>
                  </a:cubicBezTo>
                  <a:lnTo>
                    <a:pt x="8113" y="16278"/>
                  </a:lnTo>
                  <a:cubicBezTo>
                    <a:pt x="8253" y="16371"/>
                    <a:pt x="8724" y="16556"/>
                    <a:pt x="8970" y="16556"/>
                  </a:cubicBezTo>
                  <a:cubicBezTo>
                    <a:pt x="8999" y="16556"/>
                    <a:pt x="9024" y="16553"/>
                    <a:pt x="9046" y="16548"/>
                  </a:cubicBezTo>
                  <a:cubicBezTo>
                    <a:pt x="8926" y="16357"/>
                    <a:pt x="8978" y="16332"/>
                    <a:pt x="9038" y="16332"/>
                  </a:cubicBezTo>
                  <a:cubicBezTo>
                    <a:pt x="9059" y="16332"/>
                    <a:pt x="9082" y="16335"/>
                    <a:pt x="9099" y="16335"/>
                  </a:cubicBezTo>
                  <a:cubicBezTo>
                    <a:pt x="9143" y="16335"/>
                    <a:pt x="9141" y="16311"/>
                    <a:pt x="8942" y="16133"/>
                  </a:cubicBezTo>
                  <a:lnTo>
                    <a:pt x="8942" y="16133"/>
                  </a:lnTo>
                  <a:cubicBezTo>
                    <a:pt x="9098" y="16186"/>
                    <a:pt x="9264" y="16237"/>
                    <a:pt x="9419" y="16299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7" y="16546"/>
                    <a:pt x="9424" y="16423"/>
                    <a:pt x="9782" y="16030"/>
                  </a:cubicBezTo>
                  <a:cubicBezTo>
                    <a:pt x="9377" y="15978"/>
                    <a:pt x="8891" y="15958"/>
                    <a:pt x="8538" y="15730"/>
                  </a:cubicBezTo>
                  <a:cubicBezTo>
                    <a:pt x="8562" y="15695"/>
                    <a:pt x="8595" y="15683"/>
                    <a:pt x="8631" y="15683"/>
                  </a:cubicBezTo>
                  <a:cubicBezTo>
                    <a:pt x="8707" y="15683"/>
                    <a:pt x="8792" y="15739"/>
                    <a:pt x="8812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49" y="15605"/>
                    <a:pt x="8945" y="15611"/>
                    <a:pt x="9006" y="15611"/>
                  </a:cubicBezTo>
                  <a:cubicBezTo>
                    <a:pt x="9123" y="15611"/>
                    <a:pt x="9116" y="15589"/>
                    <a:pt x="8953" y="15460"/>
                  </a:cubicBezTo>
                  <a:cubicBezTo>
                    <a:pt x="9439" y="15449"/>
                    <a:pt x="9492" y="15398"/>
                    <a:pt x="9119" y="15304"/>
                  </a:cubicBezTo>
                  <a:cubicBezTo>
                    <a:pt x="9419" y="15294"/>
                    <a:pt x="9450" y="15232"/>
                    <a:pt x="9232" y="15118"/>
                  </a:cubicBezTo>
                  <a:lnTo>
                    <a:pt x="9232" y="15118"/>
                  </a:lnTo>
                  <a:cubicBezTo>
                    <a:pt x="9353" y="15181"/>
                    <a:pt x="9448" y="15212"/>
                    <a:pt x="9520" y="15212"/>
                  </a:cubicBezTo>
                  <a:cubicBezTo>
                    <a:pt x="9602" y="15212"/>
                    <a:pt x="9651" y="15170"/>
                    <a:pt x="9667" y="15087"/>
                  </a:cubicBezTo>
                  <a:cubicBezTo>
                    <a:pt x="9243" y="14911"/>
                    <a:pt x="9264" y="14931"/>
                    <a:pt x="9740" y="14911"/>
                  </a:cubicBezTo>
                  <a:cubicBezTo>
                    <a:pt x="9753" y="14766"/>
                    <a:pt x="9683" y="14697"/>
                    <a:pt x="9528" y="14697"/>
                  </a:cubicBezTo>
                  <a:cubicBezTo>
                    <a:pt x="9437" y="14697"/>
                    <a:pt x="9318" y="14720"/>
                    <a:pt x="9170" y="14766"/>
                  </a:cubicBezTo>
                  <a:cubicBezTo>
                    <a:pt x="9170" y="14621"/>
                    <a:pt x="9927" y="14641"/>
                    <a:pt x="9812" y="14424"/>
                  </a:cubicBezTo>
                  <a:lnTo>
                    <a:pt x="9812" y="14424"/>
                  </a:lnTo>
                  <a:cubicBezTo>
                    <a:pt x="9585" y="14466"/>
                    <a:pt x="9367" y="14517"/>
                    <a:pt x="9149" y="14558"/>
                  </a:cubicBezTo>
                  <a:cubicBezTo>
                    <a:pt x="9377" y="14475"/>
                    <a:pt x="9450" y="14393"/>
                    <a:pt x="9367" y="14289"/>
                  </a:cubicBezTo>
                  <a:lnTo>
                    <a:pt x="9367" y="14289"/>
                  </a:lnTo>
                  <a:cubicBezTo>
                    <a:pt x="9007" y="14357"/>
                    <a:pt x="8623" y="14442"/>
                    <a:pt x="8253" y="14442"/>
                  </a:cubicBezTo>
                  <a:cubicBezTo>
                    <a:pt x="7782" y="14442"/>
                    <a:pt x="7333" y="14305"/>
                    <a:pt x="6984" y="13823"/>
                  </a:cubicBezTo>
                  <a:lnTo>
                    <a:pt x="6984" y="13823"/>
                  </a:lnTo>
                  <a:cubicBezTo>
                    <a:pt x="7189" y="13953"/>
                    <a:pt x="7275" y="13987"/>
                    <a:pt x="7314" y="13987"/>
                  </a:cubicBezTo>
                  <a:cubicBezTo>
                    <a:pt x="7356" y="13987"/>
                    <a:pt x="7339" y="13946"/>
                    <a:pt x="7358" y="13946"/>
                  </a:cubicBezTo>
                  <a:cubicBezTo>
                    <a:pt x="7377" y="13946"/>
                    <a:pt x="7430" y="13986"/>
                    <a:pt x="7606" y="14144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3"/>
                  </a:cubicBezTo>
                  <a:cubicBezTo>
                    <a:pt x="8017" y="13938"/>
                    <a:pt x="8094" y="13871"/>
                    <a:pt x="8205" y="13871"/>
                  </a:cubicBezTo>
                  <a:cubicBezTo>
                    <a:pt x="8342" y="13871"/>
                    <a:pt x="8531" y="13973"/>
                    <a:pt x="8663" y="14082"/>
                  </a:cubicBezTo>
                  <a:cubicBezTo>
                    <a:pt x="8787" y="13999"/>
                    <a:pt x="8735" y="13895"/>
                    <a:pt x="8528" y="13782"/>
                  </a:cubicBezTo>
                  <a:cubicBezTo>
                    <a:pt x="8567" y="13743"/>
                    <a:pt x="9381" y="13603"/>
                    <a:pt x="9533" y="13603"/>
                  </a:cubicBezTo>
                  <a:cubicBezTo>
                    <a:pt x="9543" y="13603"/>
                    <a:pt x="9550" y="13604"/>
                    <a:pt x="9554" y="13605"/>
                  </a:cubicBezTo>
                  <a:cubicBezTo>
                    <a:pt x="9419" y="13522"/>
                    <a:pt x="9274" y="13439"/>
                    <a:pt x="9129" y="13367"/>
                  </a:cubicBezTo>
                  <a:cubicBezTo>
                    <a:pt x="9146" y="13366"/>
                    <a:pt x="9164" y="13365"/>
                    <a:pt x="9182" y="13365"/>
                  </a:cubicBezTo>
                  <a:cubicBezTo>
                    <a:pt x="9325" y="13365"/>
                    <a:pt x="9468" y="13410"/>
                    <a:pt x="9605" y="13410"/>
                  </a:cubicBezTo>
                  <a:cubicBezTo>
                    <a:pt x="9680" y="13410"/>
                    <a:pt x="9752" y="13397"/>
                    <a:pt x="9823" y="13356"/>
                  </a:cubicBezTo>
                  <a:cubicBezTo>
                    <a:pt x="9734" y="13276"/>
                    <a:pt x="9639" y="13233"/>
                    <a:pt x="9527" y="13233"/>
                  </a:cubicBezTo>
                  <a:cubicBezTo>
                    <a:pt x="9496" y="13233"/>
                    <a:pt x="9464" y="13236"/>
                    <a:pt x="9430" y="13243"/>
                  </a:cubicBezTo>
                  <a:cubicBezTo>
                    <a:pt x="9647" y="13119"/>
                    <a:pt x="7336" y="12901"/>
                    <a:pt x="6922" y="12497"/>
                  </a:cubicBezTo>
                  <a:cubicBezTo>
                    <a:pt x="7314" y="12458"/>
                    <a:pt x="7601" y="12449"/>
                    <a:pt x="7832" y="12449"/>
                  </a:cubicBezTo>
                  <a:cubicBezTo>
                    <a:pt x="8008" y="12449"/>
                    <a:pt x="8152" y="12454"/>
                    <a:pt x="8285" y="12454"/>
                  </a:cubicBezTo>
                  <a:cubicBezTo>
                    <a:pt x="8678" y="12454"/>
                    <a:pt x="8985" y="12412"/>
                    <a:pt x="9761" y="12082"/>
                  </a:cubicBezTo>
                  <a:cubicBezTo>
                    <a:pt x="9605" y="12030"/>
                    <a:pt x="9564" y="11864"/>
                    <a:pt x="9439" y="11823"/>
                  </a:cubicBezTo>
                  <a:cubicBezTo>
                    <a:pt x="9585" y="11761"/>
                    <a:pt x="974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89" y="11326"/>
                  </a:cubicBezTo>
                  <a:cubicBezTo>
                    <a:pt x="8125" y="11231"/>
                    <a:pt x="8268" y="11183"/>
                    <a:pt x="8414" y="11183"/>
                  </a:cubicBezTo>
                  <a:cubicBezTo>
                    <a:pt x="8523" y="11183"/>
                    <a:pt x="8634" y="11210"/>
                    <a:pt x="8746" y="11263"/>
                  </a:cubicBezTo>
                  <a:cubicBezTo>
                    <a:pt x="8513" y="11127"/>
                    <a:pt x="8504" y="11059"/>
                    <a:pt x="8723" y="11059"/>
                  </a:cubicBezTo>
                  <a:cubicBezTo>
                    <a:pt x="8787" y="11059"/>
                    <a:pt x="8870" y="11065"/>
                    <a:pt x="8974" y="11077"/>
                  </a:cubicBezTo>
                  <a:cubicBezTo>
                    <a:pt x="8870" y="11026"/>
                    <a:pt x="8787" y="10984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4"/>
                    <a:pt x="8727" y="10954"/>
                  </a:cubicBezTo>
                  <a:cubicBezTo>
                    <a:pt x="8892" y="10954"/>
                    <a:pt x="9216" y="10759"/>
                    <a:pt x="9305" y="10621"/>
                  </a:cubicBezTo>
                  <a:lnTo>
                    <a:pt x="9305" y="10621"/>
                  </a:lnTo>
                  <a:cubicBezTo>
                    <a:pt x="9301" y="10627"/>
                    <a:pt x="9282" y="10630"/>
                    <a:pt x="9249" y="10630"/>
                  </a:cubicBezTo>
                  <a:cubicBezTo>
                    <a:pt x="8955" y="10630"/>
                    <a:pt x="7601" y="10393"/>
                    <a:pt x="7461" y="10289"/>
                  </a:cubicBezTo>
                  <a:cubicBezTo>
                    <a:pt x="7534" y="10274"/>
                    <a:pt x="7648" y="10273"/>
                    <a:pt x="7768" y="10273"/>
                  </a:cubicBezTo>
                  <a:cubicBezTo>
                    <a:pt x="7785" y="10273"/>
                    <a:pt x="7802" y="10273"/>
                    <a:pt x="7818" y="10273"/>
                  </a:cubicBezTo>
                  <a:cubicBezTo>
                    <a:pt x="8094" y="10273"/>
                    <a:pt x="8372" y="10269"/>
                    <a:pt x="8228" y="10103"/>
                  </a:cubicBezTo>
                  <a:lnTo>
                    <a:pt x="8228" y="10103"/>
                  </a:lnTo>
                  <a:cubicBezTo>
                    <a:pt x="8291" y="10123"/>
                    <a:pt x="8341" y="10133"/>
                    <a:pt x="8383" y="10133"/>
                  </a:cubicBezTo>
                  <a:cubicBezTo>
                    <a:pt x="8634" y="10133"/>
                    <a:pt x="8539" y="9791"/>
                    <a:pt x="8735" y="9533"/>
                  </a:cubicBezTo>
                  <a:cubicBezTo>
                    <a:pt x="8720" y="9531"/>
                    <a:pt x="8703" y="9530"/>
                    <a:pt x="8686" y="9530"/>
                  </a:cubicBezTo>
                  <a:cubicBezTo>
                    <a:pt x="8477" y="9530"/>
                    <a:pt x="8134" y="9707"/>
                    <a:pt x="7873" y="9707"/>
                  </a:cubicBezTo>
                  <a:cubicBezTo>
                    <a:pt x="7731" y="9707"/>
                    <a:pt x="7613" y="9655"/>
                    <a:pt x="7554" y="9492"/>
                  </a:cubicBezTo>
                  <a:cubicBezTo>
                    <a:pt x="7582" y="9482"/>
                    <a:pt x="7611" y="9479"/>
                    <a:pt x="7639" y="9479"/>
                  </a:cubicBezTo>
                  <a:cubicBezTo>
                    <a:pt x="7716" y="9479"/>
                    <a:pt x="7792" y="9506"/>
                    <a:pt x="7875" y="9506"/>
                  </a:cubicBezTo>
                  <a:cubicBezTo>
                    <a:pt x="7892" y="9506"/>
                    <a:pt x="7909" y="9505"/>
                    <a:pt x="7927" y="9502"/>
                  </a:cubicBezTo>
                  <a:cubicBezTo>
                    <a:pt x="7896" y="9419"/>
                    <a:pt x="7844" y="9347"/>
                    <a:pt x="7761" y="9285"/>
                  </a:cubicBezTo>
                  <a:cubicBezTo>
                    <a:pt x="8020" y="9253"/>
                    <a:pt x="8083" y="9223"/>
                    <a:pt x="8092" y="8974"/>
                  </a:cubicBezTo>
                  <a:lnTo>
                    <a:pt x="8092" y="8974"/>
                  </a:lnTo>
                  <a:cubicBezTo>
                    <a:pt x="7971" y="9029"/>
                    <a:pt x="7633" y="9085"/>
                    <a:pt x="7314" y="9085"/>
                  </a:cubicBezTo>
                  <a:cubicBezTo>
                    <a:pt x="7035" y="9085"/>
                    <a:pt x="6770" y="9043"/>
                    <a:pt x="6673" y="8922"/>
                  </a:cubicBezTo>
                  <a:lnTo>
                    <a:pt x="6673" y="8922"/>
                  </a:lnTo>
                  <a:cubicBezTo>
                    <a:pt x="6683" y="8923"/>
                    <a:pt x="6694" y="8924"/>
                    <a:pt x="6707" y="8924"/>
                  </a:cubicBezTo>
                  <a:cubicBezTo>
                    <a:pt x="6862" y="8924"/>
                    <a:pt x="7252" y="8813"/>
                    <a:pt x="7491" y="8756"/>
                  </a:cubicBezTo>
                  <a:cubicBezTo>
                    <a:pt x="7399" y="8673"/>
                    <a:pt x="7305" y="8580"/>
                    <a:pt x="7212" y="8497"/>
                  </a:cubicBezTo>
                  <a:cubicBezTo>
                    <a:pt x="7274" y="8497"/>
                    <a:pt x="8207" y="8341"/>
                    <a:pt x="7958" y="8196"/>
                  </a:cubicBezTo>
                  <a:cubicBezTo>
                    <a:pt x="8279" y="8083"/>
                    <a:pt x="8269" y="8010"/>
                    <a:pt x="7947" y="7979"/>
                  </a:cubicBezTo>
                  <a:cubicBezTo>
                    <a:pt x="8028" y="7886"/>
                    <a:pt x="7913" y="7860"/>
                    <a:pt x="7760" y="7860"/>
                  </a:cubicBezTo>
                  <a:cubicBezTo>
                    <a:pt x="7569" y="7860"/>
                    <a:pt x="7320" y="7900"/>
                    <a:pt x="7309" y="7900"/>
                  </a:cubicBezTo>
                  <a:cubicBezTo>
                    <a:pt x="7308" y="7900"/>
                    <a:pt x="7313" y="7899"/>
                    <a:pt x="7326" y="7896"/>
                  </a:cubicBezTo>
                  <a:cubicBezTo>
                    <a:pt x="7233" y="7761"/>
                    <a:pt x="7606" y="7782"/>
                    <a:pt x="7491" y="7668"/>
                  </a:cubicBezTo>
                  <a:lnTo>
                    <a:pt x="7491" y="7668"/>
                  </a:lnTo>
                  <a:cubicBezTo>
                    <a:pt x="7471" y="7673"/>
                    <a:pt x="7160" y="7747"/>
                    <a:pt x="6820" y="7747"/>
                  </a:cubicBezTo>
                  <a:cubicBezTo>
                    <a:pt x="6463" y="7747"/>
                    <a:pt x="6075" y="7666"/>
                    <a:pt x="5958" y="7337"/>
                  </a:cubicBezTo>
                  <a:lnTo>
                    <a:pt x="5958" y="7337"/>
                  </a:lnTo>
                  <a:cubicBezTo>
                    <a:pt x="6191" y="7444"/>
                    <a:pt x="6391" y="7488"/>
                    <a:pt x="6568" y="7488"/>
                  </a:cubicBezTo>
                  <a:cubicBezTo>
                    <a:pt x="7147" y="7488"/>
                    <a:pt x="7482" y="7014"/>
                    <a:pt x="7927" y="6704"/>
                  </a:cubicBezTo>
                  <a:cubicBezTo>
                    <a:pt x="7703" y="6642"/>
                    <a:pt x="7563" y="6629"/>
                    <a:pt x="7444" y="6629"/>
                  </a:cubicBezTo>
                  <a:cubicBezTo>
                    <a:pt x="7367" y="6629"/>
                    <a:pt x="7300" y="6634"/>
                    <a:pt x="7225" y="6634"/>
                  </a:cubicBezTo>
                  <a:cubicBezTo>
                    <a:pt x="7107" y="6634"/>
                    <a:pt x="6972" y="6622"/>
                    <a:pt x="6756" y="6559"/>
                  </a:cubicBezTo>
                  <a:cubicBezTo>
                    <a:pt x="7036" y="6456"/>
                    <a:pt x="5564" y="6363"/>
                    <a:pt x="5295" y="5979"/>
                  </a:cubicBezTo>
                  <a:lnTo>
                    <a:pt x="5295" y="5979"/>
                  </a:lnTo>
                  <a:cubicBezTo>
                    <a:pt x="5415" y="6021"/>
                    <a:pt x="5693" y="6081"/>
                    <a:pt x="5922" y="6081"/>
                  </a:cubicBezTo>
                  <a:cubicBezTo>
                    <a:pt x="6089" y="6081"/>
                    <a:pt x="6230" y="6050"/>
                    <a:pt x="6269" y="5958"/>
                  </a:cubicBezTo>
                  <a:lnTo>
                    <a:pt x="6269" y="5958"/>
                  </a:lnTo>
                  <a:cubicBezTo>
                    <a:pt x="6266" y="6073"/>
                    <a:pt x="6332" y="6112"/>
                    <a:pt x="6424" y="6112"/>
                  </a:cubicBezTo>
                  <a:cubicBezTo>
                    <a:pt x="6623" y="6112"/>
                    <a:pt x="6946" y="5928"/>
                    <a:pt x="6953" y="5928"/>
                  </a:cubicBezTo>
                  <a:cubicBezTo>
                    <a:pt x="6922" y="5866"/>
                    <a:pt x="6881" y="5585"/>
                    <a:pt x="6911" y="5565"/>
                  </a:cubicBezTo>
                  <a:lnTo>
                    <a:pt x="6911" y="5565"/>
                  </a:lnTo>
                  <a:cubicBezTo>
                    <a:pt x="6943" y="5587"/>
                    <a:pt x="6999" y="5598"/>
                    <a:pt x="7064" y="5598"/>
                  </a:cubicBezTo>
                  <a:cubicBezTo>
                    <a:pt x="7296" y="5598"/>
                    <a:pt x="7660" y="5470"/>
                    <a:pt x="7595" y="5316"/>
                  </a:cubicBezTo>
                  <a:cubicBezTo>
                    <a:pt x="7126" y="5316"/>
                    <a:pt x="7239" y="5181"/>
                    <a:pt x="7204" y="5181"/>
                  </a:cubicBezTo>
                  <a:cubicBezTo>
                    <a:pt x="7184" y="5181"/>
                    <a:pt x="7112" y="5228"/>
                    <a:pt x="6839" y="5378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9"/>
                    <a:pt x="6849" y="5099"/>
                    <a:pt x="6844" y="5099"/>
                  </a:cubicBezTo>
                  <a:cubicBezTo>
                    <a:pt x="6499" y="5099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80" y="4906"/>
                  </a:cubicBezTo>
                  <a:cubicBezTo>
                    <a:pt x="5576" y="4906"/>
                    <a:pt x="5718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2"/>
                  </a:cubicBezTo>
                  <a:cubicBezTo>
                    <a:pt x="6953" y="4767"/>
                    <a:pt x="7129" y="4674"/>
                    <a:pt x="6963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6"/>
                  </a:cubicBezTo>
                  <a:cubicBezTo>
                    <a:pt x="7150" y="4311"/>
                    <a:pt x="6227" y="4353"/>
                    <a:pt x="6363" y="4146"/>
                  </a:cubicBezTo>
                  <a:lnTo>
                    <a:pt x="6363" y="4146"/>
                  </a:lnTo>
                  <a:cubicBezTo>
                    <a:pt x="6247" y="4174"/>
                    <a:pt x="6192" y="4193"/>
                    <a:pt x="6165" y="4193"/>
                  </a:cubicBezTo>
                  <a:cubicBezTo>
                    <a:pt x="6125" y="4193"/>
                    <a:pt x="6149" y="4150"/>
                    <a:pt x="6124" y="4031"/>
                  </a:cubicBezTo>
                  <a:cubicBezTo>
                    <a:pt x="5984" y="4199"/>
                    <a:pt x="5826" y="4279"/>
                    <a:pt x="5650" y="4279"/>
                  </a:cubicBezTo>
                  <a:cubicBezTo>
                    <a:pt x="5554" y="4279"/>
                    <a:pt x="5453" y="4255"/>
                    <a:pt x="5347" y="4208"/>
                  </a:cubicBezTo>
                  <a:cubicBezTo>
                    <a:pt x="5502" y="4073"/>
                    <a:pt x="5295" y="3990"/>
                    <a:pt x="5088" y="3897"/>
                  </a:cubicBezTo>
                  <a:cubicBezTo>
                    <a:pt x="5129" y="3886"/>
                    <a:pt x="5171" y="3835"/>
                    <a:pt x="5212" y="3700"/>
                  </a:cubicBezTo>
                  <a:cubicBezTo>
                    <a:pt x="5326" y="3782"/>
                    <a:pt x="5451" y="3865"/>
                    <a:pt x="5564" y="3948"/>
                  </a:cubicBezTo>
                  <a:cubicBezTo>
                    <a:pt x="5492" y="3752"/>
                    <a:pt x="6238" y="3938"/>
                    <a:pt x="6683" y="3720"/>
                  </a:cubicBezTo>
                  <a:cubicBezTo>
                    <a:pt x="6388" y="3409"/>
                    <a:pt x="6162" y="3238"/>
                    <a:pt x="5875" y="3238"/>
                  </a:cubicBezTo>
                  <a:cubicBezTo>
                    <a:pt x="5780" y="3238"/>
                    <a:pt x="5678" y="3257"/>
                    <a:pt x="5564" y="3296"/>
                  </a:cubicBezTo>
                  <a:cubicBezTo>
                    <a:pt x="5451" y="3026"/>
                    <a:pt x="6445" y="2964"/>
                    <a:pt x="5523" y="2799"/>
                  </a:cubicBezTo>
                  <a:cubicBezTo>
                    <a:pt x="5637" y="2622"/>
                    <a:pt x="5927" y="2601"/>
                    <a:pt x="6155" y="2456"/>
                  </a:cubicBezTo>
                  <a:cubicBezTo>
                    <a:pt x="6041" y="2353"/>
                    <a:pt x="5969" y="2353"/>
                    <a:pt x="5834" y="2301"/>
                  </a:cubicBezTo>
                  <a:cubicBezTo>
                    <a:pt x="6238" y="1834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88" y="2498"/>
                  </a:cubicBezTo>
                  <a:cubicBezTo>
                    <a:pt x="4767" y="2284"/>
                    <a:pt x="4546" y="1638"/>
                    <a:pt x="4935" y="1638"/>
                  </a:cubicBezTo>
                  <a:cubicBezTo>
                    <a:pt x="4941" y="1638"/>
                    <a:pt x="4947" y="1638"/>
                    <a:pt x="4953" y="1638"/>
                  </a:cubicBezTo>
                  <a:cubicBezTo>
                    <a:pt x="4953" y="1755"/>
                    <a:pt x="4979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cubicBezTo>
                    <a:pt x="5274" y="1565"/>
                    <a:pt x="5129" y="1452"/>
                    <a:pt x="4995" y="1337"/>
                  </a:cubicBezTo>
                  <a:cubicBezTo>
                    <a:pt x="5016" y="1333"/>
                    <a:pt x="5041" y="1331"/>
                    <a:pt x="5067" y="1331"/>
                  </a:cubicBezTo>
                  <a:cubicBezTo>
                    <a:pt x="5157" y="1331"/>
                    <a:pt x="5269" y="1351"/>
                    <a:pt x="5369" y="1351"/>
                  </a:cubicBezTo>
                  <a:cubicBezTo>
                    <a:pt x="5447" y="1351"/>
                    <a:pt x="5517" y="1339"/>
                    <a:pt x="5564" y="1296"/>
                  </a:cubicBezTo>
                  <a:cubicBezTo>
                    <a:pt x="5523" y="1182"/>
                    <a:pt x="5430" y="1130"/>
                    <a:pt x="5285" y="1120"/>
                  </a:cubicBezTo>
                  <a:cubicBezTo>
                    <a:pt x="5534" y="1047"/>
                    <a:pt x="5616" y="964"/>
                    <a:pt x="5523" y="861"/>
                  </a:cubicBezTo>
                  <a:lnTo>
                    <a:pt x="5523" y="861"/>
                  </a:lnTo>
                  <a:cubicBezTo>
                    <a:pt x="5353" y="1010"/>
                    <a:pt x="5230" y="1085"/>
                    <a:pt x="5154" y="1085"/>
                  </a:cubicBezTo>
                  <a:cubicBezTo>
                    <a:pt x="5078" y="1085"/>
                    <a:pt x="5051" y="1007"/>
                    <a:pt x="5078" y="851"/>
                  </a:cubicBezTo>
                  <a:lnTo>
                    <a:pt x="5078" y="851"/>
                  </a:lnTo>
                  <a:cubicBezTo>
                    <a:pt x="5025" y="1068"/>
                    <a:pt x="4912" y="1224"/>
                    <a:pt x="4735" y="1316"/>
                  </a:cubicBezTo>
                  <a:cubicBezTo>
                    <a:pt x="4837" y="1104"/>
                    <a:pt x="5048" y="414"/>
                    <a:pt x="5085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3"/>
                    <a:pt x="5026" y="383"/>
                  </a:cubicBezTo>
                  <a:cubicBezTo>
                    <a:pt x="4917" y="383"/>
                    <a:pt x="4799" y="644"/>
                    <a:pt x="4729" y="644"/>
                  </a:cubicBezTo>
                  <a:cubicBezTo>
                    <a:pt x="4728" y="644"/>
                    <a:pt x="4726" y="643"/>
                    <a:pt x="4725" y="643"/>
                  </a:cubicBezTo>
                  <a:cubicBezTo>
                    <a:pt x="4715" y="550"/>
                    <a:pt x="4611" y="1"/>
                    <a:pt x="4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flipH="1">
              <a:off x="7234131" y="4041748"/>
              <a:ext cx="883180" cy="1333763"/>
            </a:xfrm>
            <a:custGeom>
              <a:avLst/>
              <a:gdLst/>
              <a:ahLst/>
              <a:cxnLst/>
              <a:rect l="l" t="t" r="r" b="b"/>
              <a:pathLst>
                <a:path w="9927" h="17015" extrusionOk="0">
                  <a:moveTo>
                    <a:pt x="9294" y="10622"/>
                  </a:move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lnTo>
                    <a:pt x="9294" y="10622"/>
                  </a:lnTo>
                  <a:cubicBezTo>
                    <a:pt x="9294" y="10622"/>
                    <a:pt x="9294" y="10622"/>
                    <a:pt x="9294" y="10622"/>
                  </a:cubicBezTo>
                  <a:close/>
                  <a:moveTo>
                    <a:pt x="4518" y="1"/>
                  </a:moveTo>
                  <a:cubicBezTo>
                    <a:pt x="4518" y="530"/>
                    <a:pt x="4577" y="763"/>
                    <a:pt x="4516" y="763"/>
                  </a:cubicBezTo>
                  <a:cubicBezTo>
                    <a:pt x="4474" y="763"/>
                    <a:pt x="4376" y="655"/>
                    <a:pt x="4166" y="457"/>
                  </a:cubicBezTo>
                  <a:lnTo>
                    <a:pt x="4166" y="457"/>
                  </a:lnTo>
                  <a:cubicBezTo>
                    <a:pt x="4124" y="488"/>
                    <a:pt x="4477" y="1348"/>
                    <a:pt x="4445" y="1493"/>
                  </a:cubicBezTo>
                  <a:cubicBezTo>
                    <a:pt x="4290" y="1193"/>
                    <a:pt x="4352" y="1141"/>
                    <a:pt x="4187" y="913"/>
                  </a:cubicBezTo>
                  <a:cubicBezTo>
                    <a:pt x="4115" y="1028"/>
                    <a:pt x="4076" y="1064"/>
                    <a:pt x="4038" y="1064"/>
                  </a:cubicBezTo>
                  <a:cubicBezTo>
                    <a:pt x="3978" y="1064"/>
                    <a:pt x="3924" y="971"/>
                    <a:pt x="3751" y="965"/>
                  </a:cubicBezTo>
                  <a:lnTo>
                    <a:pt x="3751" y="965"/>
                  </a:lnTo>
                  <a:cubicBezTo>
                    <a:pt x="3751" y="1514"/>
                    <a:pt x="4145" y="1566"/>
                    <a:pt x="4145" y="1866"/>
                  </a:cubicBezTo>
                  <a:cubicBezTo>
                    <a:pt x="4061" y="1792"/>
                    <a:pt x="3978" y="1751"/>
                    <a:pt x="3887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1" y="1856"/>
                    <a:pt x="4010" y="2042"/>
                    <a:pt x="4052" y="2084"/>
                  </a:cubicBezTo>
                  <a:cubicBezTo>
                    <a:pt x="3974" y="2111"/>
                    <a:pt x="3908" y="2122"/>
                    <a:pt x="3849" y="2122"/>
                  </a:cubicBezTo>
                  <a:cubicBezTo>
                    <a:pt x="3619" y="2122"/>
                    <a:pt x="3499" y="1951"/>
                    <a:pt x="3202" y="1918"/>
                  </a:cubicBezTo>
                  <a:lnTo>
                    <a:pt x="3202" y="1918"/>
                  </a:lnTo>
                  <a:cubicBezTo>
                    <a:pt x="3233" y="2084"/>
                    <a:pt x="3285" y="2135"/>
                    <a:pt x="3430" y="2229"/>
                  </a:cubicBezTo>
                  <a:cubicBezTo>
                    <a:pt x="3418" y="2228"/>
                    <a:pt x="3407" y="2227"/>
                    <a:pt x="3396" y="2227"/>
                  </a:cubicBezTo>
                  <a:cubicBezTo>
                    <a:pt x="3302" y="2227"/>
                    <a:pt x="3239" y="2269"/>
                    <a:pt x="3202" y="2353"/>
                  </a:cubicBezTo>
                  <a:cubicBezTo>
                    <a:pt x="3202" y="2405"/>
                    <a:pt x="3554" y="2529"/>
                    <a:pt x="3596" y="2685"/>
                  </a:cubicBezTo>
                  <a:cubicBezTo>
                    <a:pt x="3582" y="2684"/>
                    <a:pt x="3568" y="2683"/>
                    <a:pt x="3555" y="2683"/>
                  </a:cubicBezTo>
                  <a:cubicBezTo>
                    <a:pt x="3440" y="2683"/>
                    <a:pt x="3349" y="2725"/>
                    <a:pt x="3275" y="2809"/>
                  </a:cubicBezTo>
                  <a:cubicBezTo>
                    <a:pt x="3280" y="2925"/>
                    <a:pt x="3443" y="2961"/>
                    <a:pt x="3619" y="2961"/>
                  </a:cubicBezTo>
                  <a:cubicBezTo>
                    <a:pt x="3789" y="2961"/>
                    <a:pt x="3970" y="2928"/>
                    <a:pt x="4031" y="2902"/>
                  </a:cubicBezTo>
                  <a:lnTo>
                    <a:pt x="4031" y="2902"/>
                  </a:lnTo>
                  <a:cubicBezTo>
                    <a:pt x="4083" y="2985"/>
                    <a:pt x="4031" y="3047"/>
                    <a:pt x="3876" y="3088"/>
                  </a:cubicBezTo>
                  <a:cubicBezTo>
                    <a:pt x="3924" y="3141"/>
                    <a:pt x="4043" y="3147"/>
                    <a:pt x="4168" y="3147"/>
                  </a:cubicBezTo>
                  <a:cubicBezTo>
                    <a:pt x="4208" y="3147"/>
                    <a:pt x="4248" y="3147"/>
                    <a:pt x="4287" y="3147"/>
                  </a:cubicBezTo>
                  <a:cubicBezTo>
                    <a:pt x="4466" y="3147"/>
                    <a:pt x="4619" y="3160"/>
                    <a:pt x="4560" y="3306"/>
                  </a:cubicBezTo>
                  <a:cubicBezTo>
                    <a:pt x="4537" y="3361"/>
                    <a:pt x="4461" y="3381"/>
                    <a:pt x="4358" y="3381"/>
                  </a:cubicBezTo>
                  <a:cubicBezTo>
                    <a:pt x="4076" y="3381"/>
                    <a:pt x="3590" y="3231"/>
                    <a:pt x="3441" y="3231"/>
                  </a:cubicBezTo>
                  <a:cubicBezTo>
                    <a:pt x="3367" y="3231"/>
                    <a:pt x="3376" y="3268"/>
                    <a:pt x="3533" y="3379"/>
                  </a:cubicBezTo>
                  <a:cubicBezTo>
                    <a:pt x="3087" y="3318"/>
                    <a:pt x="2928" y="3129"/>
                    <a:pt x="2701" y="3129"/>
                  </a:cubicBezTo>
                  <a:cubicBezTo>
                    <a:pt x="2580" y="3129"/>
                    <a:pt x="2440" y="3183"/>
                    <a:pt x="2228" y="3337"/>
                  </a:cubicBezTo>
                  <a:lnTo>
                    <a:pt x="2881" y="3493"/>
                  </a:lnTo>
                  <a:cubicBezTo>
                    <a:pt x="2703" y="3649"/>
                    <a:pt x="2684" y="3698"/>
                    <a:pt x="2738" y="3698"/>
                  </a:cubicBezTo>
                  <a:cubicBezTo>
                    <a:pt x="2829" y="3698"/>
                    <a:pt x="3136" y="3552"/>
                    <a:pt x="3218" y="3552"/>
                  </a:cubicBezTo>
                  <a:cubicBezTo>
                    <a:pt x="3225" y="3552"/>
                    <a:pt x="3230" y="3553"/>
                    <a:pt x="3233" y="3555"/>
                  </a:cubicBezTo>
                  <a:cubicBezTo>
                    <a:pt x="2938" y="3753"/>
                    <a:pt x="2952" y="3813"/>
                    <a:pt x="3075" y="3813"/>
                  </a:cubicBezTo>
                  <a:cubicBezTo>
                    <a:pt x="3243" y="3813"/>
                    <a:pt x="3612" y="3703"/>
                    <a:pt x="3689" y="3679"/>
                  </a:cubicBezTo>
                  <a:lnTo>
                    <a:pt x="3689" y="3679"/>
                  </a:lnTo>
                  <a:cubicBezTo>
                    <a:pt x="3710" y="3721"/>
                    <a:pt x="3441" y="3917"/>
                    <a:pt x="3399" y="4000"/>
                  </a:cubicBezTo>
                  <a:cubicBezTo>
                    <a:pt x="3464" y="4023"/>
                    <a:pt x="3541" y="4035"/>
                    <a:pt x="3624" y="4035"/>
                  </a:cubicBezTo>
                  <a:cubicBezTo>
                    <a:pt x="3913" y="4035"/>
                    <a:pt x="4288" y="3894"/>
                    <a:pt x="4570" y="3597"/>
                  </a:cubicBezTo>
                  <a:lnTo>
                    <a:pt x="4570" y="3597"/>
                  </a:lnTo>
                  <a:cubicBezTo>
                    <a:pt x="4794" y="4044"/>
                    <a:pt x="4530" y="4131"/>
                    <a:pt x="4184" y="4131"/>
                  </a:cubicBezTo>
                  <a:cubicBezTo>
                    <a:pt x="3964" y="4131"/>
                    <a:pt x="3710" y="4096"/>
                    <a:pt x="3528" y="4096"/>
                  </a:cubicBezTo>
                  <a:cubicBezTo>
                    <a:pt x="3346" y="4096"/>
                    <a:pt x="3235" y="4131"/>
                    <a:pt x="3296" y="4270"/>
                  </a:cubicBezTo>
                  <a:cubicBezTo>
                    <a:pt x="3227" y="4255"/>
                    <a:pt x="3034" y="4222"/>
                    <a:pt x="2843" y="4222"/>
                  </a:cubicBezTo>
                  <a:cubicBezTo>
                    <a:pt x="2633" y="4222"/>
                    <a:pt x="2426" y="4262"/>
                    <a:pt x="2394" y="4415"/>
                  </a:cubicBezTo>
                  <a:cubicBezTo>
                    <a:pt x="2384" y="4415"/>
                    <a:pt x="3119" y="4861"/>
                    <a:pt x="3088" y="5016"/>
                  </a:cubicBezTo>
                  <a:cubicBezTo>
                    <a:pt x="2992" y="4968"/>
                    <a:pt x="2899" y="4945"/>
                    <a:pt x="2806" y="4945"/>
                  </a:cubicBezTo>
                  <a:cubicBezTo>
                    <a:pt x="2718" y="4945"/>
                    <a:pt x="2629" y="4965"/>
                    <a:pt x="2539" y="5006"/>
                  </a:cubicBezTo>
                  <a:cubicBezTo>
                    <a:pt x="2695" y="5089"/>
                    <a:pt x="2736" y="5202"/>
                    <a:pt x="2653" y="5368"/>
                  </a:cubicBezTo>
                  <a:cubicBezTo>
                    <a:pt x="2484" y="5242"/>
                    <a:pt x="2411" y="5204"/>
                    <a:pt x="2360" y="5204"/>
                  </a:cubicBezTo>
                  <a:cubicBezTo>
                    <a:pt x="2281" y="5204"/>
                    <a:pt x="2257" y="5298"/>
                    <a:pt x="2005" y="5298"/>
                  </a:cubicBezTo>
                  <a:cubicBezTo>
                    <a:pt x="1955" y="5298"/>
                    <a:pt x="1895" y="5294"/>
                    <a:pt x="1824" y="5285"/>
                  </a:cubicBezTo>
                  <a:lnTo>
                    <a:pt x="1824" y="5285"/>
                  </a:lnTo>
                  <a:cubicBezTo>
                    <a:pt x="1772" y="5617"/>
                    <a:pt x="2674" y="5637"/>
                    <a:pt x="2653" y="5938"/>
                  </a:cubicBezTo>
                  <a:cubicBezTo>
                    <a:pt x="2706" y="5882"/>
                    <a:pt x="2757" y="5858"/>
                    <a:pt x="2808" y="5858"/>
                  </a:cubicBezTo>
                  <a:cubicBezTo>
                    <a:pt x="3017" y="5858"/>
                    <a:pt x="3217" y="6259"/>
                    <a:pt x="3451" y="6383"/>
                  </a:cubicBezTo>
                  <a:cubicBezTo>
                    <a:pt x="3322" y="6418"/>
                    <a:pt x="3167" y="6425"/>
                    <a:pt x="3005" y="6425"/>
                  </a:cubicBezTo>
                  <a:cubicBezTo>
                    <a:pt x="2881" y="6425"/>
                    <a:pt x="2753" y="6421"/>
                    <a:pt x="2627" y="6421"/>
                  </a:cubicBezTo>
                  <a:cubicBezTo>
                    <a:pt x="2321" y="6421"/>
                    <a:pt x="2030" y="6446"/>
                    <a:pt x="1866" y="6622"/>
                  </a:cubicBezTo>
                  <a:cubicBezTo>
                    <a:pt x="2027" y="6864"/>
                    <a:pt x="2502" y="7224"/>
                    <a:pt x="2804" y="7224"/>
                  </a:cubicBezTo>
                  <a:cubicBezTo>
                    <a:pt x="2813" y="7224"/>
                    <a:pt x="2821" y="7224"/>
                    <a:pt x="2829" y="7223"/>
                  </a:cubicBezTo>
                  <a:lnTo>
                    <a:pt x="2829" y="7223"/>
                  </a:lnTo>
                  <a:cubicBezTo>
                    <a:pt x="2798" y="7357"/>
                    <a:pt x="1824" y="7368"/>
                    <a:pt x="1689" y="7368"/>
                  </a:cubicBezTo>
                  <a:cubicBezTo>
                    <a:pt x="1599" y="7719"/>
                    <a:pt x="2577" y="7866"/>
                    <a:pt x="2987" y="7866"/>
                  </a:cubicBezTo>
                  <a:cubicBezTo>
                    <a:pt x="3001" y="7866"/>
                    <a:pt x="3014" y="7866"/>
                    <a:pt x="3026" y="7866"/>
                  </a:cubicBezTo>
                  <a:lnTo>
                    <a:pt x="3026" y="7866"/>
                  </a:lnTo>
                  <a:cubicBezTo>
                    <a:pt x="2663" y="8011"/>
                    <a:pt x="1896" y="8570"/>
                    <a:pt x="1316" y="8632"/>
                  </a:cubicBezTo>
                  <a:cubicBezTo>
                    <a:pt x="1685" y="9057"/>
                    <a:pt x="2062" y="9173"/>
                    <a:pt x="2435" y="9173"/>
                  </a:cubicBezTo>
                  <a:cubicBezTo>
                    <a:pt x="2816" y="9173"/>
                    <a:pt x="3193" y="9052"/>
                    <a:pt x="3554" y="9015"/>
                  </a:cubicBezTo>
                  <a:lnTo>
                    <a:pt x="3554" y="9015"/>
                  </a:lnTo>
                  <a:cubicBezTo>
                    <a:pt x="3471" y="9295"/>
                    <a:pt x="2787" y="9367"/>
                    <a:pt x="2550" y="9388"/>
                  </a:cubicBezTo>
                  <a:cubicBezTo>
                    <a:pt x="2646" y="9524"/>
                    <a:pt x="2780" y="9596"/>
                    <a:pt x="2940" y="9596"/>
                  </a:cubicBezTo>
                  <a:cubicBezTo>
                    <a:pt x="2951" y="9596"/>
                    <a:pt x="2963" y="9596"/>
                    <a:pt x="2974" y="9595"/>
                  </a:cubicBezTo>
                  <a:lnTo>
                    <a:pt x="2974" y="9595"/>
                  </a:lnTo>
                  <a:cubicBezTo>
                    <a:pt x="2838" y="9707"/>
                    <a:pt x="2635" y="9739"/>
                    <a:pt x="2406" y="9739"/>
                  </a:cubicBezTo>
                  <a:cubicBezTo>
                    <a:pt x="2109" y="9739"/>
                    <a:pt x="1769" y="9686"/>
                    <a:pt x="1478" y="9686"/>
                  </a:cubicBezTo>
                  <a:cubicBezTo>
                    <a:pt x="1226" y="9686"/>
                    <a:pt x="1011" y="9726"/>
                    <a:pt x="892" y="9876"/>
                  </a:cubicBezTo>
                  <a:cubicBezTo>
                    <a:pt x="995" y="9979"/>
                    <a:pt x="1109" y="10041"/>
                    <a:pt x="1254" y="10051"/>
                  </a:cubicBezTo>
                  <a:cubicBezTo>
                    <a:pt x="933" y="10288"/>
                    <a:pt x="1073" y="10372"/>
                    <a:pt x="1281" y="10372"/>
                  </a:cubicBezTo>
                  <a:cubicBezTo>
                    <a:pt x="1429" y="10372"/>
                    <a:pt x="1612" y="10330"/>
                    <a:pt x="1689" y="10269"/>
                  </a:cubicBezTo>
                  <a:lnTo>
                    <a:pt x="1689" y="10269"/>
                  </a:lnTo>
                  <a:cubicBezTo>
                    <a:pt x="1751" y="10341"/>
                    <a:pt x="1555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1" y="10472"/>
                    <a:pt x="1965" y="10501"/>
                    <a:pt x="2042" y="10501"/>
                  </a:cubicBezTo>
                  <a:cubicBezTo>
                    <a:pt x="2105" y="10501"/>
                    <a:pt x="2177" y="10482"/>
                    <a:pt x="2280" y="10414"/>
                  </a:cubicBezTo>
                  <a:lnTo>
                    <a:pt x="2280" y="10414"/>
                  </a:lnTo>
                  <a:cubicBezTo>
                    <a:pt x="2264" y="10604"/>
                    <a:pt x="2253" y="10677"/>
                    <a:pt x="2296" y="10677"/>
                  </a:cubicBezTo>
                  <a:cubicBezTo>
                    <a:pt x="2335" y="10677"/>
                    <a:pt x="2418" y="10617"/>
                    <a:pt x="2580" y="10528"/>
                  </a:cubicBezTo>
                  <a:lnTo>
                    <a:pt x="2580" y="10528"/>
                  </a:lnTo>
                  <a:cubicBezTo>
                    <a:pt x="2529" y="10735"/>
                    <a:pt x="3015" y="10787"/>
                    <a:pt x="3233" y="10787"/>
                  </a:cubicBezTo>
                  <a:cubicBezTo>
                    <a:pt x="3054" y="11013"/>
                    <a:pt x="2788" y="11074"/>
                    <a:pt x="2509" y="11074"/>
                  </a:cubicBezTo>
                  <a:cubicBezTo>
                    <a:pt x="2224" y="11074"/>
                    <a:pt x="1925" y="11010"/>
                    <a:pt x="1689" y="10995"/>
                  </a:cubicBezTo>
                  <a:lnTo>
                    <a:pt x="1689" y="10995"/>
                  </a:lnTo>
                  <a:cubicBezTo>
                    <a:pt x="1807" y="11157"/>
                    <a:pt x="1826" y="11213"/>
                    <a:pt x="1754" y="11213"/>
                  </a:cubicBezTo>
                  <a:cubicBezTo>
                    <a:pt x="1641" y="11213"/>
                    <a:pt x="1310" y="11080"/>
                    <a:pt x="788" y="11005"/>
                  </a:cubicBezTo>
                  <a:lnTo>
                    <a:pt x="788" y="11005"/>
                  </a:lnTo>
                  <a:cubicBezTo>
                    <a:pt x="964" y="11160"/>
                    <a:pt x="1130" y="11243"/>
                    <a:pt x="1327" y="11264"/>
                  </a:cubicBezTo>
                  <a:cubicBezTo>
                    <a:pt x="917" y="11329"/>
                    <a:pt x="1352" y="11629"/>
                    <a:pt x="1768" y="11629"/>
                  </a:cubicBezTo>
                  <a:cubicBezTo>
                    <a:pt x="1815" y="11629"/>
                    <a:pt x="1862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4" y="11784"/>
                    <a:pt x="2013" y="11784"/>
                  </a:cubicBezTo>
                  <a:cubicBezTo>
                    <a:pt x="2085" y="11784"/>
                    <a:pt x="2168" y="11759"/>
                    <a:pt x="2218" y="11709"/>
                  </a:cubicBezTo>
                  <a:lnTo>
                    <a:pt x="2218" y="11709"/>
                  </a:lnTo>
                  <a:cubicBezTo>
                    <a:pt x="2091" y="11891"/>
                    <a:pt x="2070" y="11980"/>
                    <a:pt x="2157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2" y="12052"/>
                    <a:pt x="653" y="12445"/>
                  </a:cubicBezTo>
                  <a:cubicBezTo>
                    <a:pt x="547" y="12392"/>
                    <a:pt x="446" y="12366"/>
                    <a:pt x="347" y="12366"/>
                  </a:cubicBezTo>
                  <a:cubicBezTo>
                    <a:pt x="254" y="12366"/>
                    <a:pt x="163" y="12389"/>
                    <a:pt x="73" y="12434"/>
                  </a:cubicBezTo>
                  <a:cubicBezTo>
                    <a:pt x="118" y="12479"/>
                    <a:pt x="581" y="13126"/>
                    <a:pt x="928" y="13126"/>
                  </a:cubicBezTo>
                  <a:cubicBezTo>
                    <a:pt x="985" y="13126"/>
                    <a:pt x="1040" y="13108"/>
                    <a:pt x="1088" y="13067"/>
                  </a:cubicBezTo>
                  <a:lnTo>
                    <a:pt x="1088" y="13067"/>
                  </a:lnTo>
                  <a:cubicBezTo>
                    <a:pt x="1555" y="13399"/>
                    <a:pt x="653" y="13440"/>
                    <a:pt x="529" y="13471"/>
                  </a:cubicBezTo>
                  <a:cubicBezTo>
                    <a:pt x="633" y="13561"/>
                    <a:pt x="747" y="13605"/>
                    <a:pt x="870" y="13605"/>
                  </a:cubicBezTo>
                  <a:cubicBezTo>
                    <a:pt x="930" y="13605"/>
                    <a:pt x="993" y="13595"/>
                    <a:pt x="1057" y="13574"/>
                  </a:cubicBezTo>
                  <a:lnTo>
                    <a:pt x="1057" y="13574"/>
                  </a:lnTo>
                  <a:cubicBezTo>
                    <a:pt x="907" y="13667"/>
                    <a:pt x="749" y="13833"/>
                    <a:pt x="875" y="13833"/>
                  </a:cubicBezTo>
                  <a:cubicBezTo>
                    <a:pt x="905" y="13833"/>
                    <a:pt x="950" y="13824"/>
                    <a:pt x="1016" y="13802"/>
                  </a:cubicBezTo>
                  <a:lnTo>
                    <a:pt x="1016" y="13802"/>
                  </a:lnTo>
                  <a:cubicBezTo>
                    <a:pt x="935" y="13895"/>
                    <a:pt x="1046" y="13920"/>
                    <a:pt x="1172" y="13920"/>
                  </a:cubicBezTo>
                  <a:cubicBezTo>
                    <a:pt x="1270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06" y="14041"/>
                    <a:pt x="1721" y="14051"/>
                  </a:cubicBezTo>
                  <a:cubicBezTo>
                    <a:pt x="1614" y="14167"/>
                    <a:pt x="1392" y="14196"/>
                    <a:pt x="1152" y="14196"/>
                  </a:cubicBezTo>
                  <a:cubicBezTo>
                    <a:pt x="917" y="14196"/>
                    <a:pt x="664" y="14169"/>
                    <a:pt x="481" y="14169"/>
                  </a:cubicBezTo>
                  <a:cubicBezTo>
                    <a:pt x="433" y="14169"/>
                    <a:pt x="390" y="14170"/>
                    <a:pt x="353" y="14175"/>
                  </a:cubicBezTo>
                  <a:cubicBezTo>
                    <a:pt x="668" y="14342"/>
                    <a:pt x="662" y="14364"/>
                    <a:pt x="556" y="14364"/>
                  </a:cubicBezTo>
                  <a:cubicBezTo>
                    <a:pt x="519" y="14364"/>
                    <a:pt x="469" y="14361"/>
                    <a:pt x="416" y="14361"/>
                  </a:cubicBezTo>
                  <a:cubicBezTo>
                    <a:pt x="285" y="14361"/>
                    <a:pt x="137" y="14378"/>
                    <a:pt x="125" y="14497"/>
                  </a:cubicBezTo>
                  <a:cubicBezTo>
                    <a:pt x="118" y="14555"/>
                    <a:pt x="182" y="14575"/>
                    <a:pt x="273" y="14575"/>
                  </a:cubicBezTo>
                  <a:cubicBezTo>
                    <a:pt x="442" y="14575"/>
                    <a:pt x="704" y="14507"/>
                    <a:pt x="777" y="14486"/>
                  </a:cubicBezTo>
                  <a:lnTo>
                    <a:pt x="777" y="14486"/>
                  </a:lnTo>
                  <a:cubicBezTo>
                    <a:pt x="537" y="14782"/>
                    <a:pt x="753" y="14895"/>
                    <a:pt x="995" y="14895"/>
                  </a:cubicBezTo>
                  <a:cubicBezTo>
                    <a:pt x="1118" y="14895"/>
                    <a:pt x="1247" y="14866"/>
                    <a:pt x="1327" y="14818"/>
                  </a:cubicBezTo>
                  <a:lnTo>
                    <a:pt x="1327" y="14818"/>
                  </a:lnTo>
                  <a:cubicBezTo>
                    <a:pt x="1327" y="14911"/>
                    <a:pt x="1327" y="15004"/>
                    <a:pt x="1306" y="15108"/>
                  </a:cubicBezTo>
                  <a:cubicBezTo>
                    <a:pt x="830" y="15222"/>
                    <a:pt x="239" y="15315"/>
                    <a:pt x="208" y="15326"/>
                  </a:cubicBezTo>
                  <a:cubicBezTo>
                    <a:pt x="208" y="15407"/>
                    <a:pt x="250" y="15451"/>
                    <a:pt x="342" y="15451"/>
                  </a:cubicBezTo>
                  <a:cubicBezTo>
                    <a:pt x="379" y="15451"/>
                    <a:pt x="424" y="15444"/>
                    <a:pt x="477" y="15429"/>
                  </a:cubicBezTo>
                  <a:lnTo>
                    <a:pt x="477" y="15429"/>
                  </a:lnTo>
                  <a:cubicBezTo>
                    <a:pt x="425" y="15481"/>
                    <a:pt x="1" y="15647"/>
                    <a:pt x="42" y="15761"/>
                  </a:cubicBezTo>
                  <a:cubicBezTo>
                    <a:pt x="218" y="15719"/>
                    <a:pt x="394" y="15678"/>
                    <a:pt x="581" y="15637"/>
                  </a:cubicBezTo>
                  <a:lnTo>
                    <a:pt x="581" y="15637"/>
                  </a:lnTo>
                  <a:cubicBezTo>
                    <a:pt x="447" y="15827"/>
                    <a:pt x="447" y="15960"/>
                    <a:pt x="586" y="15960"/>
                  </a:cubicBezTo>
                  <a:cubicBezTo>
                    <a:pt x="650" y="15960"/>
                    <a:pt x="745" y="15931"/>
                    <a:pt x="871" y="15865"/>
                  </a:cubicBezTo>
                  <a:lnTo>
                    <a:pt x="871" y="15865"/>
                  </a:lnTo>
                  <a:cubicBezTo>
                    <a:pt x="854" y="15973"/>
                    <a:pt x="926" y="16002"/>
                    <a:pt x="1044" y="16002"/>
                  </a:cubicBezTo>
                  <a:cubicBezTo>
                    <a:pt x="1185" y="16002"/>
                    <a:pt x="1392" y="15960"/>
                    <a:pt x="1591" y="15960"/>
                  </a:cubicBezTo>
                  <a:cubicBezTo>
                    <a:pt x="1638" y="15960"/>
                    <a:pt x="1685" y="15962"/>
                    <a:pt x="1731" y="15968"/>
                  </a:cubicBezTo>
                  <a:cubicBezTo>
                    <a:pt x="1523" y="16040"/>
                    <a:pt x="1233" y="16051"/>
                    <a:pt x="1078" y="16217"/>
                  </a:cubicBezTo>
                  <a:cubicBezTo>
                    <a:pt x="1142" y="16246"/>
                    <a:pt x="1203" y="16258"/>
                    <a:pt x="1265" y="16258"/>
                  </a:cubicBezTo>
                  <a:cubicBezTo>
                    <a:pt x="1312" y="16258"/>
                    <a:pt x="1360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2" y="16413"/>
                    <a:pt x="1275" y="16517"/>
                  </a:cubicBezTo>
                  <a:cubicBezTo>
                    <a:pt x="1440" y="16455"/>
                    <a:pt x="1606" y="16403"/>
                    <a:pt x="1772" y="16351"/>
                  </a:cubicBezTo>
                  <a:lnTo>
                    <a:pt x="1772" y="16351"/>
                  </a:lnTo>
                  <a:cubicBezTo>
                    <a:pt x="1633" y="16602"/>
                    <a:pt x="1767" y="16693"/>
                    <a:pt x="1954" y="16693"/>
                  </a:cubicBezTo>
                  <a:cubicBezTo>
                    <a:pt x="2131" y="16693"/>
                    <a:pt x="2355" y="16612"/>
                    <a:pt x="2446" y="16507"/>
                  </a:cubicBezTo>
                  <a:cubicBezTo>
                    <a:pt x="2478" y="16660"/>
                    <a:pt x="2509" y="16724"/>
                    <a:pt x="2555" y="16724"/>
                  </a:cubicBezTo>
                  <a:cubicBezTo>
                    <a:pt x="2612" y="16724"/>
                    <a:pt x="2692" y="16629"/>
                    <a:pt x="2829" y="16486"/>
                  </a:cubicBezTo>
                  <a:cubicBezTo>
                    <a:pt x="2858" y="16669"/>
                    <a:pt x="2936" y="16736"/>
                    <a:pt x="3038" y="16736"/>
                  </a:cubicBezTo>
                  <a:cubicBezTo>
                    <a:pt x="3313" y="16736"/>
                    <a:pt x="3765" y="16247"/>
                    <a:pt x="3894" y="16247"/>
                  </a:cubicBezTo>
                  <a:cubicBezTo>
                    <a:pt x="3923" y="16247"/>
                    <a:pt x="3936" y="16271"/>
                    <a:pt x="3927" y="16330"/>
                  </a:cubicBezTo>
                  <a:cubicBezTo>
                    <a:pt x="4010" y="16238"/>
                    <a:pt x="4104" y="16144"/>
                    <a:pt x="4187" y="16051"/>
                  </a:cubicBezTo>
                  <a:cubicBezTo>
                    <a:pt x="4225" y="16105"/>
                    <a:pt x="4250" y="16129"/>
                    <a:pt x="4266" y="16129"/>
                  </a:cubicBezTo>
                  <a:cubicBezTo>
                    <a:pt x="4303" y="16129"/>
                    <a:pt x="4300" y="16011"/>
                    <a:pt x="4321" y="15854"/>
                  </a:cubicBezTo>
                  <a:cubicBezTo>
                    <a:pt x="4808" y="16072"/>
                    <a:pt x="4466" y="16631"/>
                    <a:pt x="4332" y="17014"/>
                  </a:cubicBezTo>
                  <a:lnTo>
                    <a:pt x="5419" y="17014"/>
                  </a:lnTo>
                  <a:cubicBezTo>
                    <a:pt x="5430" y="16745"/>
                    <a:pt x="5316" y="16496"/>
                    <a:pt x="5326" y="16206"/>
                  </a:cubicBezTo>
                  <a:cubicBezTo>
                    <a:pt x="5330" y="16206"/>
                    <a:pt x="5334" y="16205"/>
                    <a:pt x="5337" y="16205"/>
                  </a:cubicBezTo>
                  <a:cubicBezTo>
                    <a:pt x="5462" y="16205"/>
                    <a:pt x="5564" y="16457"/>
                    <a:pt x="5590" y="16457"/>
                  </a:cubicBezTo>
                  <a:cubicBezTo>
                    <a:pt x="5600" y="16457"/>
                    <a:pt x="5599" y="16423"/>
                    <a:pt x="5585" y="16330"/>
                  </a:cubicBezTo>
                  <a:lnTo>
                    <a:pt x="5585" y="16330"/>
                  </a:lnTo>
                  <a:cubicBezTo>
                    <a:pt x="5784" y="16547"/>
                    <a:pt x="6281" y="16694"/>
                    <a:pt x="6625" y="16694"/>
                  </a:cubicBezTo>
                  <a:cubicBezTo>
                    <a:pt x="6890" y="16694"/>
                    <a:pt x="7063" y="16605"/>
                    <a:pt x="6932" y="16393"/>
                  </a:cubicBezTo>
                  <a:lnTo>
                    <a:pt x="6932" y="16393"/>
                  </a:lnTo>
                  <a:cubicBezTo>
                    <a:pt x="7050" y="16442"/>
                    <a:pt x="7528" y="16629"/>
                    <a:pt x="7846" y="16629"/>
                  </a:cubicBezTo>
                  <a:cubicBezTo>
                    <a:pt x="8059" y="16629"/>
                    <a:pt x="8201" y="16545"/>
                    <a:pt x="8113" y="16279"/>
                  </a:cubicBezTo>
                  <a:lnTo>
                    <a:pt x="8113" y="16279"/>
                  </a:lnTo>
                  <a:cubicBezTo>
                    <a:pt x="8243" y="16372"/>
                    <a:pt x="8723" y="16556"/>
                    <a:pt x="8963" y="16556"/>
                  </a:cubicBezTo>
                  <a:cubicBezTo>
                    <a:pt x="8991" y="16556"/>
                    <a:pt x="9015" y="16554"/>
                    <a:pt x="9036" y="16548"/>
                  </a:cubicBezTo>
                  <a:cubicBezTo>
                    <a:pt x="8923" y="16362"/>
                    <a:pt x="8972" y="16335"/>
                    <a:pt x="9031" y="16335"/>
                  </a:cubicBezTo>
                  <a:cubicBezTo>
                    <a:pt x="9055" y="16335"/>
                    <a:pt x="9080" y="16339"/>
                    <a:pt x="9098" y="16339"/>
                  </a:cubicBezTo>
                  <a:cubicBezTo>
                    <a:pt x="9140" y="16339"/>
                    <a:pt x="9133" y="16313"/>
                    <a:pt x="8932" y="16134"/>
                  </a:cubicBezTo>
                  <a:lnTo>
                    <a:pt x="8932" y="16134"/>
                  </a:lnTo>
                  <a:cubicBezTo>
                    <a:pt x="9098" y="16185"/>
                    <a:pt x="9253" y="16248"/>
                    <a:pt x="9419" y="16300"/>
                  </a:cubicBezTo>
                  <a:cubicBezTo>
                    <a:pt x="9333" y="16402"/>
                    <a:pt x="9232" y="16546"/>
                    <a:pt x="9261" y="16546"/>
                  </a:cubicBezTo>
                  <a:cubicBezTo>
                    <a:pt x="9288" y="16546"/>
                    <a:pt x="9424" y="16423"/>
                    <a:pt x="9782" y="16030"/>
                  </a:cubicBezTo>
                  <a:cubicBezTo>
                    <a:pt x="9367" y="15978"/>
                    <a:pt x="8891" y="15957"/>
                    <a:pt x="8538" y="15740"/>
                  </a:cubicBezTo>
                  <a:cubicBezTo>
                    <a:pt x="8562" y="15701"/>
                    <a:pt x="8596" y="15688"/>
                    <a:pt x="8633" y="15688"/>
                  </a:cubicBezTo>
                  <a:cubicBezTo>
                    <a:pt x="8706" y="15688"/>
                    <a:pt x="8788" y="15739"/>
                    <a:pt x="8810" y="15739"/>
                  </a:cubicBezTo>
                  <a:cubicBezTo>
                    <a:pt x="8827" y="15739"/>
                    <a:pt x="8808" y="15709"/>
                    <a:pt x="8725" y="15605"/>
                  </a:cubicBezTo>
                  <a:cubicBezTo>
                    <a:pt x="8861" y="15605"/>
                    <a:pt x="8960" y="15614"/>
                    <a:pt x="9019" y="15614"/>
                  </a:cubicBezTo>
                  <a:cubicBezTo>
                    <a:pt x="9117" y="15614"/>
                    <a:pt x="9102" y="15590"/>
                    <a:pt x="8953" y="15460"/>
                  </a:cubicBezTo>
                  <a:cubicBezTo>
                    <a:pt x="9430" y="15450"/>
                    <a:pt x="9492" y="15398"/>
                    <a:pt x="9119" y="15305"/>
                  </a:cubicBezTo>
                  <a:cubicBezTo>
                    <a:pt x="9419" y="15294"/>
                    <a:pt x="9450" y="15232"/>
                    <a:pt x="9223" y="15119"/>
                  </a:cubicBezTo>
                  <a:lnTo>
                    <a:pt x="9223" y="15119"/>
                  </a:lnTo>
                  <a:cubicBezTo>
                    <a:pt x="9348" y="15181"/>
                    <a:pt x="9446" y="15212"/>
                    <a:pt x="9518" y="15212"/>
                  </a:cubicBezTo>
                  <a:cubicBezTo>
                    <a:pt x="9602" y="15212"/>
                    <a:pt x="9651" y="15171"/>
                    <a:pt x="9667" y="15087"/>
                  </a:cubicBezTo>
                  <a:cubicBezTo>
                    <a:pt x="9243" y="14911"/>
                    <a:pt x="9264" y="14942"/>
                    <a:pt x="9740" y="14911"/>
                  </a:cubicBezTo>
                  <a:cubicBezTo>
                    <a:pt x="9753" y="14767"/>
                    <a:pt x="9679" y="14697"/>
                    <a:pt x="9520" y="14697"/>
                  </a:cubicBezTo>
                  <a:cubicBezTo>
                    <a:pt x="9428" y="14697"/>
                    <a:pt x="9308" y="14721"/>
                    <a:pt x="9160" y="14766"/>
                  </a:cubicBezTo>
                  <a:cubicBezTo>
                    <a:pt x="9170" y="14621"/>
                    <a:pt x="9927" y="14642"/>
                    <a:pt x="9803" y="14424"/>
                  </a:cubicBezTo>
                  <a:lnTo>
                    <a:pt x="9803" y="14424"/>
                  </a:lnTo>
                  <a:cubicBezTo>
                    <a:pt x="9585" y="14476"/>
                    <a:pt x="9367" y="14518"/>
                    <a:pt x="9149" y="14559"/>
                  </a:cubicBezTo>
                  <a:cubicBezTo>
                    <a:pt x="9377" y="14486"/>
                    <a:pt x="9450" y="14393"/>
                    <a:pt x="9367" y="14290"/>
                  </a:cubicBezTo>
                  <a:lnTo>
                    <a:pt x="9367" y="14290"/>
                  </a:lnTo>
                  <a:cubicBezTo>
                    <a:pt x="9001" y="14358"/>
                    <a:pt x="8612" y="14443"/>
                    <a:pt x="8240" y="14443"/>
                  </a:cubicBezTo>
                  <a:cubicBezTo>
                    <a:pt x="7769" y="14443"/>
                    <a:pt x="7325" y="14308"/>
                    <a:pt x="6984" y="13834"/>
                  </a:cubicBezTo>
                  <a:lnTo>
                    <a:pt x="6984" y="13834"/>
                  </a:lnTo>
                  <a:cubicBezTo>
                    <a:pt x="7188" y="13963"/>
                    <a:pt x="7275" y="13998"/>
                    <a:pt x="7313" y="13998"/>
                  </a:cubicBezTo>
                  <a:cubicBezTo>
                    <a:pt x="7357" y="13998"/>
                    <a:pt x="7339" y="13953"/>
                    <a:pt x="7359" y="13953"/>
                  </a:cubicBezTo>
                  <a:cubicBezTo>
                    <a:pt x="7379" y="13953"/>
                    <a:pt x="7433" y="13993"/>
                    <a:pt x="7606" y="14145"/>
                  </a:cubicBezTo>
                  <a:cubicBezTo>
                    <a:pt x="7577" y="13949"/>
                    <a:pt x="7564" y="13872"/>
                    <a:pt x="7604" y="13872"/>
                  </a:cubicBezTo>
                  <a:cubicBezTo>
                    <a:pt x="7652" y="13872"/>
                    <a:pt x="7773" y="13978"/>
                    <a:pt x="8030" y="14124"/>
                  </a:cubicBezTo>
                  <a:cubicBezTo>
                    <a:pt x="8012" y="13938"/>
                    <a:pt x="8087" y="13871"/>
                    <a:pt x="8198" y="13871"/>
                  </a:cubicBezTo>
                  <a:cubicBezTo>
                    <a:pt x="8334" y="13871"/>
                    <a:pt x="8525" y="13973"/>
                    <a:pt x="8663" y="14082"/>
                  </a:cubicBezTo>
                  <a:cubicBezTo>
                    <a:pt x="8776" y="13999"/>
                    <a:pt x="8735" y="13896"/>
                    <a:pt x="8528" y="13781"/>
                  </a:cubicBezTo>
                  <a:cubicBezTo>
                    <a:pt x="8568" y="13742"/>
                    <a:pt x="9417" y="13605"/>
                    <a:pt x="9543" y="13605"/>
                  </a:cubicBezTo>
                  <a:cubicBezTo>
                    <a:pt x="9548" y="13605"/>
                    <a:pt x="9551" y="13605"/>
                    <a:pt x="9554" y="13606"/>
                  </a:cubicBezTo>
                  <a:cubicBezTo>
                    <a:pt x="9409" y="13523"/>
                    <a:pt x="9274" y="13440"/>
                    <a:pt x="9129" y="13367"/>
                  </a:cubicBezTo>
                  <a:cubicBezTo>
                    <a:pt x="9146" y="13365"/>
                    <a:pt x="9164" y="13365"/>
                    <a:pt x="9181" y="13365"/>
                  </a:cubicBezTo>
                  <a:cubicBezTo>
                    <a:pt x="9324" y="13365"/>
                    <a:pt x="9464" y="13410"/>
                    <a:pt x="9602" y="13410"/>
                  </a:cubicBezTo>
                  <a:cubicBezTo>
                    <a:pt x="9676" y="13410"/>
                    <a:pt x="9750" y="13397"/>
                    <a:pt x="9823" y="13357"/>
                  </a:cubicBezTo>
                  <a:cubicBezTo>
                    <a:pt x="9734" y="13276"/>
                    <a:pt x="9632" y="13233"/>
                    <a:pt x="9517" y="13233"/>
                  </a:cubicBezTo>
                  <a:cubicBezTo>
                    <a:pt x="9485" y="13233"/>
                    <a:pt x="9452" y="13236"/>
                    <a:pt x="9419" y="13243"/>
                  </a:cubicBezTo>
                  <a:cubicBezTo>
                    <a:pt x="9647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8" y="12450"/>
                  </a:cubicBezTo>
                  <a:cubicBezTo>
                    <a:pt x="8006" y="12450"/>
                    <a:pt x="8151" y="12455"/>
                    <a:pt x="8286" y="12455"/>
                  </a:cubicBezTo>
                  <a:cubicBezTo>
                    <a:pt x="8679" y="12455"/>
                    <a:pt x="8985" y="12412"/>
                    <a:pt x="9761" y="12082"/>
                  </a:cubicBezTo>
                  <a:cubicBezTo>
                    <a:pt x="9595" y="12031"/>
                    <a:pt x="9554" y="11865"/>
                    <a:pt x="9439" y="11824"/>
                  </a:cubicBezTo>
                  <a:cubicBezTo>
                    <a:pt x="9585" y="11761"/>
                    <a:pt x="9730" y="11709"/>
                    <a:pt x="9885" y="11647"/>
                  </a:cubicBezTo>
                  <a:lnTo>
                    <a:pt x="9885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6" y="11648"/>
                    <a:pt x="8119" y="11396"/>
                    <a:pt x="7979" y="11326"/>
                  </a:cubicBezTo>
                  <a:cubicBezTo>
                    <a:pt x="8121" y="11231"/>
                    <a:pt x="8263" y="11184"/>
                    <a:pt x="8409" y="11184"/>
                  </a:cubicBezTo>
                  <a:cubicBezTo>
                    <a:pt x="8519" y="11184"/>
                    <a:pt x="8630" y="11211"/>
                    <a:pt x="8746" y="11264"/>
                  </a:cubicBezTo>
                  <a:cubicBezTo>
                    <a:pt x="8513" y="11128"/>
                    <a:pt x="8504" y="11060"/>
                    <a:pt x="8716" y="11060"/>
                  </a:cubicBezTo>
                  <a:cubicBezTo>
                    <a:pt x="8779" y="11060"/>
                    <a:pt x="8861" y="11066"/>
                    <a:pt x="8963" y="11078"/>
                  </a:cubicBezTo>
                  <a:cubicBezTo>
                    <a:pt x="8859" y="11025"/>
                    <a:pt x="8787" y="10995"/>
                    <a:pt x="8704" y="10953"/>
                  </a:cubicBezTo>
                  <a:lnTo>
                    <a:pt x="8704" y="10953"/>
                  </a:lnTo>
                  <a:cubicBezTo>
                    <a:pt x="8711" y="10954"/>
                    <a:pt x="8719" y="10955"/>
                    <a:pt x="8727" y="10955"/>
                  </a:cubicBezTo>
                  <a:cubicBezTo>
                    <a:pt x="8891" y="10955"/>
                    <a:pt x="9215" y="10760"/>
                    <a:pt x="9294" y="10622"/>
                  </a:cubicBezTo>
                  <a:lnTo>
                    <a:pt x="9294" y="10622"/>
                  </a:lnTo>
                  <a:cubicBezTo>
                    <a:pt x="9290" y="10628"/>
                    <a:pt x="9272" y="10631"/>
                    <a:pt x="9241" y="10631"/>
                  </a:cubicBezTo>
                  <a:cubicBezTo>
                    <a:pt x="8953" y="10631"/>
                    <a:pt x="7591" y="10393"/>
                    <a:pt x="7450" y="10300"/>
                  </a:cubicBezTo>
                  <a:cubicBezTo>
                    <a:pt x="7710" y="10249"/>
                    <a:pt x="8445" y="10352"/>
                    <a:pt x="8217" y="10104"/>
                  </a:cubicBezTo>
                  <a:lnTo>
                    <a:pt x="8217" y="10104"/>
                  </a:lnTo>
                  <a:cubicBezTo>
                    <a:pt x="8281" y="10124"/>
                    <a:pt x="8334" y="10133"/>
                    <a:pt x="8376" y="10133"/>
                  </a:cubicBezTo>
                  <a:cubicBezTo>
                    <a:pt x="8634" y="10133"/>
                    <a:pt x="8539" y="9792"/>
                    <a:pt x="8735" y="9533"/>
                  </a:cubicBezTo>
                  <a:cubicBezTo>
                    <a:pt x="8720" y="9531"/>
                    <a:pt x="8704" y="9529"/>
                    <a:pt x="8687" y="9529"/>
                  </a:cubicBezTo>
                  <a:cubicBezTo>
                    <a:pt x="8478" y="9529"/>
                    <a:pt x="8135" y="9708"/>
                    <a:pt x="7871" y="9708"/>
                  </a:cubicBezTo>
                  <a:cubicBezTo>
                    <a:pt x="7727" y="9708"/>
                    <a:pt x="7606" y="9655"/>
                    <a:pt x="7544" y="9492"/>
                  </a:cubicBezTo>
                  <a:cubicBezTo>
                    <a:pt x="7574" y="9482"/>
                    <a:pt x="7604" y="9479"/>
                    <a:pt x="7633" y="9479"/>
                  </a:cubicBezTo>
                  <a:cubicBezTo>
                    <a:pt x="7715" y="9479"/>
                    <a:pt x="7792" y="9506"/>
                    <a:pt x="7876" y="9506"/>
                  </a:cubicBezTo>
                  <a:cubicBezTo>
                    <a:pt x="7892" y="9506"/>
                    <a:pt x="7909" y="9505"/>
                    <a:pt x="7927" y="9503"/>
                  </a:cubicBezTo>
                  <a:cubicBezTo>
                    <a:pt x="7896" y="9420"/>
                    <a:pt x="7834" y="9347"/>
                    <a:pt x="7761" y="9285"/>
                  </a:cubicBezTo>
                  <a:cubicBezTo>
                    <a:pt x="8020" y="9254"/>
                    <a:pt x="8083" y="9222"/>
                    <a:pt x="8092" y="8985"/>
                  </a:cubicBezTo>
                  <a:lnTo>
                    <a:pt x="8092" y="8985"/>
                  </a:lnTo>
                  <a:cubicBezTo>
                    <a:pt x="7974" y="9038"/>
                    <a:pt x="7647" y="9090"/>
                    <a:pt x="7334" y="9090"/>
                  </a:cubicBezTo>
                  <a:cubicBezTo>
                    <a:pt x="7045" y="9090"/>
                    <a:pt x="6768" y="9046"/>
                    <a:pt x="6673" y="8922"/>
                  </a:cubicBezTo>
                  <a:lnTo>
                    <a:pt x="6673" y="8922"/>
                  </a:lnTo>
                  <a:cubicBezTo>
                    <a:pt x="6682" y="8924"/>
                    <a:pt x="6692" y="8925"/>
                    <a:pt x="6705" y="8925"/>
                  </a:cubicBezTo>
                  <a:cubicBezTo>
                    <a:pt x="6853" y="8925"/>
                    <a:pt x="7252" y="8814"/>
                    <a:pt x="7492" y="8757"/>
                  </a:cubicBezTo>
                  <a:cubicBezTo>
                    <a:pt x="7399" y="8674"/>
                    <a:pt x="7305" y="8580"/>
                    <a:pt x="7212" y="8497"/>
                  </a:cubicBezTo>
                  <a:cubicBezTo>
                    <a:pt x="7264" y="8497"/>
                    <a:pt x="8196" y="8342"/>
                    <a:pt x="7958" y="8197"/>
                  </a:cubicBezTo>
                  <a:cubicBezTo>
                    <a:pt x="8269" y="8083"/>
                    <a:pt x="8269" y="8011"/>
                    <a:pt x="7947" y="7979"/>
                  </a:cubicBezTo>
                  <a:cubicBezTo>
                    <a:pt x="8028" y="7886"/>
                    <a:pt x="7912" y="7860"/>
                    <a:pt x="7758" y="7860"/>
                  </a:cubicBezTo>
                  <a:cubicBezTo>
                    <a:pt x="7566" y="7860"/>
                    <a:pt x="7315" y="7900"/>
                    <a:pt x="7307" y="7900"/>
                  </a:cubicBezTo>
                  <a:cubicBezTo>
                    <a:pt x="7306" y="7900"/>
                    <a:pt x="7311" y="7899"/>
                    <a:pt x="7326" y="7896"/>
                  </a:cubicBezTo>
                  <a:cubicBezTo>
                    <a:pt x="7233" y="7762"/>
                    <a:pt x="7606" y="7783"/>
                    <a:pt x="7492" y="7668"/>
                  </a:cubicBezTo>
                  <a:lnTo>
                    <a:pt x="7492" y="7668"/>
                  </a:lnTo>
                  <a:cubicBezTo>
                    <a:pt x="7471" y="7673"/>
                    <a:pt x="7160" y="7748"/>
                    <a:pt x="6819" y="7748"/>
                  </a:cubicBezTo>
                  <a:cubicBezTo>
                    <a:pt x="6461" y="7748"/>
                    <a:pt x="6070" y="7666"/>
                    <a:pt x="5948" y="7337"/>
                  </a:cubicBezTo>
                  <a:lnTo>
                    <a:pt x="5948" y="7337"/>
                  </a:lnTo>
                  <a:cubicBezTo>
                    <a:pt x="6183" y="7443"/>
                    <a:pt x="6385" y="7488"/>
                    <a:pt x="6564" y="7488"/>
                  </a:cubicBezTo>
                  <a:cubicBezTo>
                    <a:pt x="7147" y="7488"/>
                    <a:pt x="7482" y="7014"/>
                    <a:pt x="7927" y="6705"/>
                  </a:cubicBezTo>
                  <a:cubicBezTo>
                    <a:pt x="7703" y="6642"/>
                    <a:pt x="7561" y="6630"/>
                    <a:pt x="7441" y="6630"/>
                  </a:cubicBezTo>
                  <a:cubicBezTo>
                    <a:pt x="7364" y="6630"/>
                    <a:pt x="7296" y="6635"/>
                    <a:pt x="7220" y="6635"/>
                  </a:cubicBezTo>
                  <a:cubicBezTo>
                    <a:pt x="7103" y="6635"/>
                    <a:pt x="6968" y="6623"/>
                    <a:pt x="6756" y="6560"/>
                  </a:cubicBezTo>
                  <a:cubicBezTo>
                    <a:pt x="7026" y="6456"/>
                    <a:pt x="5564" y="6363"/>
                    <a:pt x="5295" y="5980"/>
                  </a:cubicBezTo>
                  <a:lnTo>
                    <a:pt x="5295" y="5980"/>
                  </a:lnTo>
                  <a:cubicBezTo>
                    <a:pt x="5408" y="6027"/>
                    <a:pt x="5679" y="6084"/>
                    <a:pt x="5908" y="6084"/>
                  </a:cubicBezTo>
                  <a:cubicBezTo>
                    <a:pt x="6081" y="6084"/>
                    <a:pt x="6229" y="6052"/>
                    <a:pt x="6269" y="5959"/>
                  </a:cubicBezTo>
                  <a:lnTo>
                    <a:pt x="6269" y="5959"/>
                  </a:lnTo>
                  <a:cubicBezTo>
                    <a:pt x="6266" y="6073"/>
                    <a:pt x="6331" y="6112"/>
                    <a:pt x="6423" y="6112"/>
                  </a:cubicBezTo>
                  <a:cubicBezTo>
                    <a:pt x="6623" y="6112"/>
                    <a:pt x="6946" y="5927"/>
                    <a:pt x="6953" y="5927"/>
                  </a:cubicBezTo>
                  <a:cubicBezTo>
                    <a:pt x="6922" y="5865"/>
                    <a:pt x="6870" y="5586"/>
                    <a:pt x="6901" y="5565"/>
                  </a:cubicBezTo>
                  <a:lnTo>
                    <a:pt x="6901" y="5565"/>
                  </a:lnTo>
                  <a:cubicBezTo>
                    <a:pt x="6937" y="5589"/>
                    <a:pt x="6996" y="5600"/>
                    <a:pt x="7066" y="5600"/>
                  </a:cubicBezTo>
                  <a:cubicBezTo>
                    <a:pt x="7303" y="5600"/>
                    <a:pt x="7657" y="5477"/>
                    <a:pt x="7585" y="5317"/>
                  </a:cubicBezTo>
                  <a:cubicBezTo>
                    <a:pt x="7116" y="5317"/>
                    <a:pt x="7233" y="5181"/>
                    <a:pt x="7201" y="5181"/>
                  </a:cubicBezTo>
                  <a:cubicBezTo>
                    <a:pt x="7182" y="5181"/>
                    <a:pt x="7112" y="5229"/>
                    <a:pt x="6839" y="5379"/>
                  </a:cubicBezTo>
                  <a:cubicBezTo>
                    <a:pt x="6777" y="5285"/>
                    <a:pt x="6766" y="5244"/>
                    <a:pt x="6860" y="5099"/>
                  </a:cubicBezTo>
                  <a:cubicBezTo>
                    <a:pt x="6855" y="5098"/>
                    <a:pt x="6850" y="5098"/>
                    <a:pt x="6845" y="5098"/>
                  </a:cubicBezTo>
                  <a:cubicBezTo>
                    <a:pt x="6500" y="5098"/>
                    <a:pt x="6305" y="5311"/>
                    <a:pt x="6049" y="5311"/>
                  </a:cubicBezTo>
                  <a:cubicBezTo>
                    <a:pt x="5884" y="5311"/>
                    <a:pt x="5693" y="5223"/>
                    <a:pt x="5419" y="4933"/>
                  </a:cubicBezTo>
                  <a:cubicBezTo>
                    <a:pt x="5435" y="4914"/>
                    <a:pt x="5456" y="4906"/>
                    <a:pt x="5479" y="4906"/>
                  </a:cubicBezTo>
                  <a:cubicBezTo>
                    <a:pt x="5575" y="4906"/>
                    <a:pt x="5717" y="5033"/>
                    <a:pt x="5787" y="5033"/>
                  </a:cubicBezTo>
                  <a:cubicBezTo>
                    <a:pt x="5821" y="5033"/>
                    <a:pt x="5838" y="5003"/>
                    <a:pt x="5824" y="4912"/>
                  </a:cubicBezTo>
                  <a:lnTo>
                    <a:pt x="5824" y="4912"/>
                  </a:lnTo>
                  <a:cubicBezTo>
                    <a:pt x="5865" y="4946"/>
                    <a:pt x="6301" y="5006"/>
                    <a:pt x="6553" y="5006"/>
                  </a:cubicBezTo>
                  <a:cubicBezTo>
                    <a:pt x="6613" y="5006"/>
                    <a:pt x="6662" y="5003"/>
                    <a:pt x="6694" y="4995"/>
                  </a:cubicBezTo>
                  <a:cubicBezTo>
                    <a:pt x="6479" y="4780"/>
                    <a:pt x="6427" y="4712"/>
                    <a:pt x="6460" y="4712"/>
                  </a:cubicBezTo>
                  <a:cubicBezTo>
                    <a:pt x="6509" y="4712"/>
                    <a:pt x="6739" y="4855"/>
                    <a:pt x="6911" y="4891"/>
                  </a:cubicBezTo>
                  <a:cubicBezTo>
                    <a:pt x="6943" y="4767"/>
                    <a:pt x="7129" y="4674"/>
                    <a:pt x="6964" y="4560"/>
                  </a:cubicBezTo>
                  <a:cubicBezTo>
                    <a:pt x="7007" y="4560"/>
                    <a:pt x="7045" y="4561"/>
                    <a:pt x="7078" y="4561"/>
                  </a:cubicBezTo>
                  <a:cubicBezTo>
                    <a:pt x="7195" y="4561"/>
                    <a:pt x="7263" y="4548"/>
                    <a:pt x="7367" y="4435"/>
                  </a:cubicBezTo>
                  <a:cubicBezTo>
                    <a:pt x="7139" y="4311"/>
                    <a:pt x="6227" y="4353"/>
                    <a:pt x="6363" y="4145"/>
                  </a:cubicBezTo>
                  <a:lnTo>
                    <a:pt x="6363" y="4145"/>
                  </a:lnTo>
                  <a:cubicBezTo>
                    <a:pt x="6243" y="4174"/>
                    <a:pt x="6187" y="4193"/>
                    <a:pt x="6160" y="4193"/>
                  </a:cubicBezTo>
                  <a:cubicBezTo>
                    <a:pt x="6120" y="4193"/>
                    <a:pt x="6145" y="4150"/>
                    <a:pt x="6114" y="4032"/>
                  </a:cubicBezTo>
                  <a:cubicBezTo>
                    <a:pt x="5980" y="4199"/>
                    <a:pt x="5824" y="4280"/>
                    <a:pt x="5650" y="4280"/>
                  </a:cubicBezTo>
                  <a:cubicBezTo>
                    <a:pt x="5555" y="4280"/>
                    <a:pt x="5453" y="4255"/>
                    <a:pt x="5347" y="4207"/>
                  </a:cubicBezTo>
                  <a:cubicBezTo>
                    <a:pt x="5492" y="4073"/>
                    <a:pt x="5295" y="3990"/>
                    <a:pt x="5088" y="3897"/>
                  </a:cubicBezTo>
                  <a:cubicBezTo>
                    <a:pt x="5129" y="3887"/>
                    <a:pt x="5171" y="3834"/>
                    <a:pt x="5212" y="3700"/>
                  </a:cubicBezTo>
                  <a:cubicBezTo>
                    <a:pt x="5326" y="3783"/>
                    <a:pt x="5451" y="3866"/>
                    <a:pt x="5564" y="3949"/>
                  </a:cubicBezTo>
                  <a:cubicBezTo>
                    <a:pt x="5481" y="3752"/>
                    <a:pt x="6238" y="3938"/>
                    <a:pt x="6683" y="3721"/>
                  </a:cubicBezTo>
                  <a:cubicBezTo>
                    <a:pt x="6387" y="3409"/>
                    <a:pt x="6162" y="3238"/>
                    <a:pt x="5870" y="3238"/>
                  </a:cubicBezTo>
                  <a:cubicBezTo>
                    <a:pt x="5774" y="3238"/>
                    <a:pt x="5670" y="3257"/>
                    <a:pt x="5554" y="3296"/>
                  </a:cubicBezTo>
                  <a:cubicBezTo>
                    <a:pt x="5451" y="3026"/>
                    <a:pt x="6445" y="2964"/>
                    <a:pt x="5523" y="2798"/>
                  </a:cubicBezTo>
                  <a:cubicBezTo>
                    <a:pt x="5637" y="2633"/>
                    <a:pt x="5917" y="2602"/>
                    <a:pt x="6155" y="2457"/>
                  </a:cubicBezTo>
                  <a:cubicBezTo>
                    <a:pt x="6041" y="2353"/>
                    <a:pt x="5969" y="2363"/>
                    <a:pt x="5834" y="2301"/>
                  </a:cubicBezTo>
                  <a:cubicBezTo>
                    <a:pt x="6238" y="1835"/>
                    <a:pt x="5969" y="2073"/>
                    <a:pt x="5969" y="1576"/>
                  </a:cubicBezTo>
                  <a:lnTo>
                    <a:pt x="5969" y="1576"/>
                  </a:lnTo>
                  <a:cubicBezTo>
                    <a:pt x="5451" y="1762"/>
                    <a:pt x="5461" y="2280"/>
                    <a:pt x="4777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3" y="1638"/>
                  </a:cubicBezTo>
                  <a:cubicBezTo>
                    <a:pt x="4953" y="1755"/>
                    <a:pt x="4980" y="1792"/>
                    <a:pt x="5026" y="1792"/>
                  </a:cubicBezTo>
                  <a:cubicBezTo>
                    <a:pt x="5106" y="1792"/>
                    <a:pt x="5248" y="1679"/>
                    <a:pt x="5419" y="1679"/>
                  </a:cubicBezTo>
                  <a:lnTo>
                    <a:pt x="4984" y="1338"/>
                  </a:lnTo>
                  <a:cubicBezTo>
                    <a:pt x="5006" y="1333"/>
                    <a:pt x="5032" y="1332"/>
                    <a:pt x="5059" y="1332"/>
                  </a:cubicBezTo>
                  <a:cubicBezTo>
                    <a:pt x="5151" y="1332"/>
                    <a:pt x="5265" y="1351"/>
                    <a:pt x="5366" y="1351"/>
                  </a:cubicBezTo>
                  <a:cubicBezTo>
                    <a:pt x="5446" y="1351"/>
                    <a:pt x="5518" y="1339"/>
                    <a:pt x="5564" y="1296"/>
                  </a:cubicBezTo>
                  <a:cubicBezTo>
                    <a:pt x="5523" y="1182"/>
                    <a:pt x="5430" y="1131"/>
                    <a:pt x="5274" y="1120"/>
                  </a:cubicBezTo>
                  <a:cubicBezTo>
                    <a:pt x="5534" y="1048"/>
                    <a:pt x="5617" y="965"/>
                    <a:pt x="5523" y="861"/>
                  </a:cubicBezTo>
                  <a:lnTo>
                    <a:pt x="5523" y="861"/>
                  </a:lnTo>
                  <a:cubicBezTo>
                    <a:pt x="5354" y="1010"/>
                    <a:pt x="5230" y="1085"/>
                    <a:pt x="5153" y="1085"/>
                  </a:cubicBezTo>
                  <a:cubicBezTo>
                    <a:pt x="5075" y="1085"/>
                    <a:pt x="5046" y="1007"/>
                    <a:pt x="5067" y="850"/>
                  </a:cubicBezTo>
                  <a:lnTo>
                    <a:pt x="5067" y="850"/>
                  </a:lnTo>
                  <a:cubicBezTo>
                    <a:pt x="5026" y="1068"/>
                    <a:pt x="4912" y="1234"/>
                    <a:pt x="4735" y="1317"/>
                  </a:cubicBezTo>
                  <a:cubicBezTo>
                    <a:pt x="4837" y="1104"/>
                    <a:pt x="5048" y="414"/>
                    <a:pt x="5086" y="414"/>
                  </a:cubicBezTo>
                  <a:cubicBezTo>
                    <a:pt x="5086" y="414"/>
                    <a:pt x="5087" y="415"/>
                    <a:pt x="5088" y="415"/>
                  </a:cubicBezTo>
                  <a:cubicBezTo>
                    <a:pt x="5068" y="392"/>
                    <a:pt x="5047" y="382"/>
                    <a:pt x="5026" y="382"/>
                  </a:cubicBezTo>
                  <a:cubicBezTo>
                    <a:pt x="4918" y="382"/>
                    <a:pt x="4799" y="643"/>
                    <a:pt x="4729" y="643"/>
                  </a:cubicBezTo>
                  <a:cubicBezTo>
                    <a:pt x="4728" y="643"/>
                    <a:pt x="4727" y="643"/>
                    <a:pt x="4725" y="643"/>
                  </a:cubicBezTo>
                  <a:cubicBezTo>
                    <a:pt x="4705" y="550"/>
                    <a:pt x="4611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flipH="1">
              <a:off x="8293284" y="4041748"/>
              <a:ext cx="883269" cy="1333763"/>
            </a:xfrm>
            <a:custGeom>
              <a:avLst/>
              <a:gdLst/>
              <a:ahLst/>
              <a:cxnLst/>
              <a:rect l="l" t="t" r="r" b="b"/>
              <a:pathLst>
                <a:path w="9928" h="17015" extrusionOk="0">
                  <a:moveTo>
                    <a:pt x="4529" y="1"/>
                  </a:moveTo>
                  <a:cubicBezTo>
                    <a:pt x="4529" y="530"/>
                    <a:pt x="4584" y="763"/>
                    <a:pt x="4522" y="763"/>
                  </a:cubicBezTo>
                  <a:cubicBezTo>
                    <a:pt x="4480" y="763"/>
                    <a:pt x="4383" y="655"/>
                    <a:pt x="4177" y="457"/>
                  </a:cubicBezTo>
                  <a:lnTo>
                    <a:pt x="4177" y="457"/>
                  </a:lnTo>
                  <a:cubicBezTo>
                    <a:pt x="4136" y="488"/>
                    <a:pt x="4477" y="1348"/>
                    <a:pt x="4456" y="1493"/>
                  </a:cubicBezTo>
                  <a:cubicBezTo>
                    <a:pt x="4291" y="1193"/>
                    <a:pt x="4363" y="1141"/>
                    <a:pt x="4187" y="913"/>
                  </a:cubicBezTo>
                  <a:cubicBezTo>
                    <a:pt x="4115" y="1028"/>
                    <a:pt x="4076" y="1064"/>
                    <a:pt x="4039" y="1064"/>
                  </a:cubicBezTo>
                  <a:cubicBezTo>
                    <a:pt x="3979" y="1064"/>
                    <a:pt x="3924" y="971"/>
                    <a:pt x="3752" y="965"/>
                  </a:cubicBezTo>
                  <a:lnTo>
                    <a:pt x="3752" y="965"/>
                  </a:lnTo>
                  <a:cubicBezTo>
                    <a:pt x="3763" y="1514"/>
                    <a:pt x="4145" y="1566"/>
                    <a:pt x="4145" y="1866"/>
                  </a:cubicBezTo>
                  <a:cubicBezTo>
                    <a:pt x="4071" y="1792"/>
                    <a:pt x="3980" y="1751"/>
                    <a:pt x="3888" y="1751"/>
                  </a:cubicBezTo>
                  <a:cubicBezTo>
                    <a:pt x="3877" y="1751"/>
                    <a:pt x="3866" y="1751"/>
                    <a:pt x="3855" y="1752"/>
                  </a:cubicBezTo>
                  <a:cubicBezTo>
                    <a:pt x="3763" y="1856"/>
                    <a:pt x="4011" y="2042"/>
                    <a:pt x="4053" y="2084"/>
                  </a:cubicBezTo>
                  <a:cubicBezTo>
                    <a:pt x="3975" y="2111"/>
                    <a:pt x="3909" y="2122"/>
                    <a:pt x="3851" y="2122"/>
                  </a:cubicBezTo>
                  <a:cubicBezTo>
                    <a:pt x="3623" y="2122"/>
                    <a:pt x="3510" y="1951"/>
                    <a:pt x="3213" y="1918"/>
                  </a:cubicBezTo>
                  <a:lnTo>
                    <a:pt x="3213" y="1918"/>
                  </a:lnTo>
                  <a:cubicBezTo>
                    <a:pt x="3234" y="2084"/>
                    <a:pt x="3286" y="2135"/>
                    <a:pt x="3431" y="2229"/>
                  </a:cubicBezTo>
                  <a:cubicBezTo>
                    <a:pt x="3419" y="2228"/>
                    <a:pt x="3408" y="2227"/>
                    <a:pt x="3397" y="2227"/>
                  </a:cubicBezTo>
                  <a:cubicBezTo>
                    <a:pt x="3302" y="2227"/>
                    <a:pt x="3241" y="2269"/>
                    <a:pt x="3213" y="2353"/>
                  </a:cubicBezTo>
                  <a:cubicBezTo>
                    <a:pt x="3213" y="2405"/>
                    <a:pt x="3565" y="2529"/>
                    <a:pt x="3607" y="2685"/>
                  </a:cubicBezTo>
                  <a:cubicBezTo>
                    <a:pt x="3593" y="2684"/>
                    <a:pt x="3579" y="2683"/>
                    <a:pt x="3566" y="2683"/>
                  </a:cubicBezTo>
                  <a:cubicBezTo>
                    <a:pt x="3449" y="2683"/>
                    <a:pt x="3349" y="2725"/>
                    <a:pt x="3275" y="2809"/>
                  </a:cubicBezTo>
                  <a:cubicBezTo>
                    <a:pt x="3281" y="2925"/>
                    <a:pt x="3447" y="2961"/>
                    <a:pt x="3624" y="2961"/>
                  </a:cubicBezTo>
                  <a:cubicBezTo>
                    <a:pt x="3795" y="2961"/>
                    <a:pt x="3976" y="2928"/>
                    <a:pt x="4032" y="2902"/>
                  </a:cubicBezTo>
                  <a:lnTo>
                    <a:pt x="4032" y="2902"/>
                  </a:lnTo>
                  <a:cubicBezTo>
                    <a:pt x="4083" y="2985"/>
                    <a:pt x="4032" y="3047"/>
                    <a:pt x="3876" y="3088"/>
                  </a:cubicBezTo>
                  <a:cubicBezTo>
                    <a:pt x="3929" y="3141"/>
                    <a:pt x="4048" y="3147"/>
                    <a:pt x="4173" y="3147"/>
                  </a:cubicBezTo>
                  <a:cubicBezTo>
                    <a:pt x="4213" y="3147"/>
                    <a:pt x="4253" y="3147"/>
                    <a:pt x="4292" y="3147"/>
                  </a:cubicBezTo>
                  <a:cubicBezTo>
                    <a:pt x="4469" y="3147"/>
                    <a:pt x="4620" y="3160"/>
                    <a:pt x="4560" y="3306"/>
                  </a:cubicBezTo>
                  <a:cubicBezTo>
                    <a:pt x="4540" y="3361"/>
                    <a:pt x="4465" y="3381"/>
                    <a:pt x="4362" y="3381"/>
                  </a:cubicBezTo>
                  <a:cubicBezTo>
                    <a:pt x="4082" y="3381"/>
                    <a:pt x="3594" y="3231"/>
                    <a:pt x="3444" y="3231"/>
                  </a:cubicBezTo>
                  <a:cubicBezTo>
                    <a:pt x="3369" y="3231"/>
                    <a:pt x="3377" y="3268"/>
                    <a:pt x="3535" y="3379"/>
                  </a:cubicBezTo>
                  <a:cubicBezTo>
                    <a:pt x="3095" y="3318"/>
                    <a:pt x="2933" y="3129"/>
                    <a:pt x="2707" y="3129"/>
                  </a:cubicBezTo>
                  <a:cubicBezTo>
                    <a:pt x="2586" y="3129"/>
                    <a:pt x="2448" y="3183"/>
                    <a:pt x="2239" y="3337"/>
                  </a:cubicBezTo>
                  <a:cubicBezTo>
                    <a:pt x="2457" y="3389"/>
                    <a:pt x="2674" y="3441"/>
                    <a:pt x="2881" y="3493"/>
                  </a:cubicBezTo>
                  <a:cubicBezTo>
                    <a:pt x="2704" y="3649"/>
                    <a:pt x="2686" y="3698"/>
                    <a:pt x="2741" y="3698"/>
                  </a:cubicBezTo>
                  <a:cubicBezTo>
                    <a:pt x="2836" y="3698"/>
                    <a:pt x="3146" y="3552"/>
                    <a:pt x="3229" y="3552"/>
                  </a:cubicBezTo>
                  <a:cubicBezTo>
                    <a:pt x="3236" y="3552"/>
                    <a:pt x="3241" y="3553"/>
                    <a:pt x="3244" y="3555"/>
                  </a:cubicBezTo>
                  <a:cubicBezTo>
                    <a:pt x="2945" y="3753"/>
                    <a:pt x="2956" y="3813"/>
                    <a:pt x="3078" y="3813"/>
                  </a:cubicBezTo>
                  <a:cubicBezTo>
                    <a:pt x="3244" y="3813"/>
                    <a:pt x="3612" y="3703"/>
                    <a:pt x="3690" y="3679"/>
                  </a:cubicBezTo>
                  <a:lnTo>
                    <a:pt x="3690" y="3679"/>
                  </a:lnTo>
                  <a:cubicBezTo>
                    <a:pt x="3721" y="3721"/>
                    <a:pt x="3441" y="3917"/>
                    <a:pt x="3410" y="4000"/>
                  </a:cubicBezTo>
                  <a:cubicBezTo>
                    <a:pt x="3473" y="4023"/>
                    <a:pt x="3548" y="4035"/>
                    <a:pt x="3631" y="4035"/>
                  </a:cubicBezTo>
                  <a:cubicBezTo>
                    <a:pt x="3918" y="4035"/>
                    <a:pt x="4297" y="3894"/>
                    <a:pt x="4571" y="3597"/>
                  </a:cubicBezTo>
                  <a:lnTo>
                    <a:pt x="4571" y="3597"/>
                  </a:lnTo>
                  <a:cubicBezTo>
                    <a:pt x="4794" y="4044"/>
                    <a:pt x="4531" y="4131"/>
                    <a:pt x="4184" y="4131"/>
                  </a:cubicBezTo>
                  <a:cubicBezTo>
                    <a:pt x="3964" y="4131"/>
                    <a:pt x="3711" y="4096"/>
                    <a:pt x="3529" y="4096"/>
                  </a:cubicBezTo>
                  <a:cubicBezTo>
                    <a:pt x="3347" y="4096"/>
                    <a:pt x="3235" y="4131"/>
                    <a:pt x="3296" y="4270"/>
                  </a:cubicBezTo>
                  <a:cubicBezTo>
                    <a:pt x="3232" y="4255"/>
                    <a:pt x="3039" y="4222"/>
                    <a:pt x="2848" y="4222"/>
                  </a:cubicBezTo>
                  <a:cubicBezTo>
                    <a:pt x="2637" y="4222"/>
                    <a:pt x="2427" y="4262"/>
                    <a:pt x="2395" y="4415"/>
                  </a:cubicBezTo>
                  <a:cubicBezTo>
                    <a:pt x="2395" y="4415"/>
                    <a:pt x="3130" y="4861"/>
                    <a:pt x="3089" y="5016"/>
                  </a:cubicBezTo>
                  <a:cubicBezTo>
                    <a:pt x="2998" y="4968"/>
                    <a:pt x="2905" y="4945"/>
                    <a:pt x="2810" y="4945"/>
                  </a:cubicBezTo>
                  <a:cubicBezTo>
                    <a:pt x="2721" y="4945"/>
                    <a:pt x="2630" y="4965"/>
                    <a:pt x="2540" y="5006"/>
                  </a:cubicBezTo>
                  <a:cubicBezTo>
                    <a:pt x="2706" y="5089"/>
                    <a:pt x="2736" y="5202"/>
                    <a:pt x="2664" y="5368"/>
                  </a:cubicBezTo>
                  <a:cubicBezTo>
                    <a:pt x="2491" y="5242"/>
                    <a:pt x="2416" y="5204"/>
                    <a:pt x="2364" y="5204"/>
                  </a:cubicBezTo>
                  <a:cubicBezTo>
                    <a:pt x="2283" y="5204"/>
                    <a:pt x="2258" y="5298"/>
                    <a:pt x="2006" y="5298"/>
                  </a:cubicBezTo>
                  <a:cubicBezTo>
                    <a:pt x="1955" y="5298"/>
                    <a:pt x="1895" y="5294"/>
                    <a:pt x="1825" y="5285"/>
                  </a:cubicBezTo>
                  <a:lnTo>
                    <a:pt x="1825" y="5285"/>
                  </a:lnTo>
                  <a:cubicBezTo>
                    <a:pt x="1773" y="5617"/>
                    <a:pt x="2674" y="5637"/>
                    <a:pt x="2664" y="5938"/>
                  </a:cubicBezTo>
                  <a:cubicBezTo>
                    <a:pt x="2715" y="5882"/>
                    <a:pt x="2765" y="5858"/>
                    <a:pt x="2815" y="5858"/>
                  </a:cubicBezTo>
                  <a:cubicBezTo>
                    <a:pt x="3021" y="5858"/>
                    <a:pt x="3226" y="6259"/>
                    <a:pt x="3452" y="6383"/>
                  </a:cubicBezTo>
                  <a:cubicBezTo>
                    <a:pt x="3323" y="6418"/>
                    <a:pt x="3168" y="6425"/>
                    <a:pt x="3005" y="6425"/>
                  </a:cubicBezTo>
                  <a:cubicBezTo>
                    <a:pt x="2882" y="6425"/>
                    <a:pt x="2753" y="6421"/>
                    <a:pt x="2628" y="6421"/>
                  </a:cubicBezTo>
                  <a:cubicBezTo>
                    <a:pt x="2321" y="6421"/>
                    <a:pt x="2031" y="6446"/>
                    <a:pt x="1866" y="6622"/>
                  </a:cubicBezTo>
                  <a:cubicBezTo>
                    <a:pt x="2038" y="6864"/>
                    <a:pt x="2503" y="7224"/>
                    <a:pt x="2805" y="7224"/>
                  </a:cubicBezTo>
                  <a:cubicBezTo>
                    <a:pt x="2814" y="7224"/>
                    <a:pt x="2822" y="7224"/>
                    <a:pt x="2830" y="7223"/>
                  </a:cubicBezTo>
                  <a:lnTo>
                    <a:pt x="2830" y="7223"/>
                  </a:lnTo>
                  <a:cubicBezTo>
                    <a:pt x="2809" y="7357"/>
                    <a:pt x="1835" y="7368"/>
                    <a:pt x="1690" y="7368"/>
                  </a:cubicBezTo>
                  <a:cubicBezTo>
                    <a:pt x="1610" y="7719"/>
                    <a:pt x="2588" y="7866"/>
                    <a:pt x="2989" y="7866"/>
                  </a:cubicBezTo>
                  <a:cubicBezTo>
                    <a:pt x="3002" y="7866"/>
                    <a:pt x="3015" y="7866"/>
                    <a:pt x="3026" y="7866"/>
                  </a:cubicBezTo>
                  <a:lnTo>
                    <a:pt x="3026" y="7866"/>
                  </a:lnTo>
                  <a:cubicBezTo>
                    <a:pt x="2674" y="8011"/>
                    <a:pt x="1907" y="8570"/>
                    <a:pt x="1317" y="8632"/>
                  </a:cubicBezTo>
                  <a:cubicBezTo>
                    <a:pt x="1686" y="9057"/>
                    <a:pt x="2063" y="9173"/>
                    <a:pt x="2435" y="9173"/>
                  </a:cubicBezTo>
                  <a:cubicBezTo>
                    <a:pt x="2816" y="9173"/>
                    <a:pt x="3194" y="9052"/>
                    <a:pt x="3555" y="9015"/>
                  </a:cubicBezTo>
                  <a:lnTo>
                    <a:pt x="3555" y="9015"/>
                  </a:lnTo>
                  <a:cubicBezTo>
                    <a:pt x="3472" y="9295"/>
                    <a:pt x="2789" y="9367"/>
                    <a:pt x="2561" y="9388"/>
                  </a:cubicBezTo>
                  <a:cubicBezTo>
                    <a:pt x="2658" y="9524"/>
                    <a:pt x="2781" y="9596"/>
                    <a:pt x="2941" y="9596"/>
                  </a:cubicBezTo>
                  <a:cubicBezTo>
                    <a:pt x="2952" y="9596"/>
                    <a:pt x="2964" y="9596"/>
                    <a:pt x="2975" y="9595"/>
                  </a:cubicBezTo>
                  <a:lnTo>
                    <a:pt x="2975" y="9595"/>
                  </a:lnTo>
                  <a:cubicBezTo>
                    <a:pt x="2839" y="9707"/>
                    <a:pt x="2636" y="9739"/>
                    <a:pt x="2409" y="9739"/>
                  </a:cubicBezTo>
                  <a:cubicBezTo>
                    <a:pt x="2114" y="9739"/>
                    <a:pt x="1776" y="9686"/>
                    <a:pt x="1487" y="9686"/>
                  </a:cubicBezTo>
                  <a:cubicBezTo>
                    <a:pt x="1236" y="9686"/>
                    <a:pt x="1022" y="9726"/>
                    <a:pt x="903" y="9876"/>
                  </a:cubicBezTo>
                  <a:cubicBezTo>
                    <a:pt x="996" y="9979"/>
                    <a:pt x="1110" y="10041"/>
                    <a:pt x="1255" y="10051"/>
                  </a:cubicBezTo>
                  <a:cubicBezTo>
                    <a:pt x="940" y="10288"/>
                    <a:pt x="1078" y="10372"/>
                    <a:pt x="1285" y="10372"/>
                  </a:cubicBezTo>
                  <a:cubicBezTo>
                    <a:pt x="1432" y="10372"/>
                    <a:pt x="1613" y="10330"/>
                    <a:pt x="1690" y="10269"/>
                  </a:cubicBezTo>
                  <a:lnTo>
                    <a:pt x="1690" y="10269"/>
                  </a:lnTo>
                  <a:cubicBezTo>
                    <a:pt x="1752" y="10341"/>
                    <a:pt x="1566" y="10414"/>
                    <a:pt x="1617" y="10507"/>
                  </a:cubicBezTo>
                  <a:cubicBezTo>
                    <a:pt x="1694" y="10481"/>
                    <a:pt x="1755" y="10472"/>
                    <a:pt x="1807" y="10472"/>
                  </a:cubicBezTo>
                  <a:cubicBezTo>
                    <a:pt x="1902" y="10472"/>
                    <a:pt x="1967" y="10501"/>
                    <a:pt x="2046" y="10501"/>
                  </a:cubicBezTo>
                  <a:cubicBezTo>
                    <a:pt x="2110" y="10501"/>
                    <a:pt x="2184" y="10482"/>
                    <a:pt x="2291" y="10414"/>
                  </a:cubicBezTo>
                  <a:lnTo>
                    <a:pt x="2291" y="10414"/>
                  </a:lnTo>
                  <a:cubicBezTo>
                    <a:pt x="2275" y="10604"/>
                    <a:pt x="2261" y="10677"/>
                    <a:pt x="2301" y="10677"/>
                  </a:cubicBezTo>
                  <a:cubicBezTo>
                    <a:pt x="2338" y="10677"/>
                    <a:pt x="2418" y="10617"/>
                    <a:pt x="2581" y="10528"/>
                  </a:cubicBezTo>
                  <a:lnTo>
                    <a:pt x="2581" y="10528"/>
                  </a:lnTo>
                  <a:cubicBezTo>
                    <a:pt x="2529" y="10735"/>
                    <a:pt x="3017" y="10787"/>
                    <a:pt x="3234" y="10787"/>
                  </a:cubicBezTo>
                  <a:cubicBezTo>
                    <a:pt x="3055" y="11013"/>
                    <a:pt x="2789" y="11074"/>
                    <a:pt x="2511" y="11074"/>
                  </a:cubicBezTo>
                  <a:cubicBezTo>
                    <a:pt x="2227" y="11074"/>
                    <a:pt x="1931" y="11010"/>
                    <a:pt x="1700" y="10995"/>
                  </a:cubicBezTo>
                  <a:lnTo>
                    <a:pt x="1700" y="10995"/>
                  </a:lnTo>
                  <a:cubicBezTo>
                    <a:pt x="1818" y="11157"/>
                    <a:pt x="1836" y="11213"/>
                    <a:pt x="1762" y="11213"/>
                  </a:cubicBezTo>
                  <a:cubicBezTo>
                    <a:pt x="1648" y="11213"/>
                    <a:pt x="1315" y="11080"/>
                    <a:pt x="799" y="11005"/>
                  </a:cubicBezTo>
                  <a:lnTo>
                    <a:pt x="799" y="11005"/>
                  </a:lnTo>
                  <a:cubicBezTo>
                    <a:pt x="965" y="11160"/>
                    <a:pt x="1131" y="11243"/>
                    <a:pt x="1338" y="11264"/>
                  </a:cubicBezTo>
                  <a:cubicBezTo>
                    <a:pt x="928" y="11329"/>
                    <a:pt x="1363" y="11629"/>
                    <a:pt x="1771" y="11629"/>
                  </a:cubicBezTo>
                  <a:cubicBezTo>
                    <a:pt x="1818" y="11629"/>
                    <a:pt x="1863" y="11625"/>
                    <a:pt x="1907" y="11616"/>
                  </a:cubicBezTo>
                  <a:lnTo>
                    <a:pt x="1907" y="11616"/>
                  </a:lnTo>
                  <a:cubicBezTo>
                    <a:pt x="1820" y="11728"/>
                    <a:pt x="1905" y="11784"/>
                    <a:pt x="2015" y="11784"/>
                  </a:cubicBezTo>
                  <a:cubicBezTo>
                    <a:pt x="2089" y="11784"/>
                    <a:pt x="2175" y="11759"/>
                    <a:pt x="2229" y="11709"/>
                  </a:cubicBezTo>
                  <a:lnTo>
                    <a:pt x="2229" y="11709"/>
                  </a:lnTo>
                  <a:cubicBezTo>
                    <a:pt x="2096" y="11891"/>
                    <a:pt x="2072" y="11980"/>
                    <a:pt x="2158" y="11980"/>
                  </a:cubicBezTo>
                  <a:cubicBezTo>
                    <a:pt x="2219" y="11980"/>
                    <a:pt x="2336" y="11935"/>
                    <a:pt x="2508" y="11844"/>
                  </a:cubicBezTo>
                  <a:lnTo>
                    <a:pt x="2508" y="11844"/>
                  </a:lnTo>
                  <a:cubicBezTo>
                    <a:pt x="2239" y="12445"/>
                    <a:pt x="343" y="12052"/>
                    <a:pt x="664" y="12445"/>
                  </a:cubicBezTo>
                  <a:cubicBezTo>
                    <a:pt x="558" y="12392"/>
                    <a:pt x="454" y="12366"/>
                    <a:pt x="354" y="12366"/>
                  </a:cubicBezTo>
                  <a:cubicBezTo>
                    <a:pt x="260" y="12366"/>
                    <a:pt x="170" y="12389"/>
                    <a:pt x="84" y="12434"/>
                  </a:cubicBezTo>
                  <a:cubicBezTo>
                    <a:pt x="129" y="12479"/>
                    <a:pt x="584" y="13126"/>
                    <a:pt x="929" y="13126"/>
                  </a:cubicBezTo>
                  <a:cubicBezTo>
                    <a:pt x="986" y="13126"/>
                    <a:pt x="1041" y="13108"/>
                    <a:pt x="1089" y="13067"/>
                  </a:cubicBezTo>
                  <a:lnTo>
                    <a:pt x="1089" y="13067"/>
                  </a:lnTo>
                  <a:cubicBezTo>
                    <a:pt x="1566" y="13399"/>
                    <a:pt x="654" y="13440"/>
                    <a:pt x="530" y="13471"/>
                  </a:cubicBezTo>
                  <a:cubicBezTo>
                    <a:pt x="634" y="13561"/>
                    <a:pt x="748" y="13605"/>
                    <a:pt x="871" y="13605"/>
                  </a:cubicBezTo>
                  <a:cubicBezTo>
                    <a:pt x="931" y="13605"/>
                    <a:pt x="993" y="13595"/>
                    <a:pt x="1058" y="13574"/>
                  </a:cubicBezTo>
                  <a:lnTo>
                    <a:pt x="1058" y="13574"/>
                  </a:lnTo>
                  <a:cubicBezTo>
                    <a:pt x="907" y="13667"/>
                    <a:pt x="750" y="13833"/>
                    <a:pt x="875" y="13833"/>
                  </a:cubicBezTo>
                  <a:cubicBezTo>
                    <a:pt x="905" y="13833"/>
                    <a:pt x="951" y="13824"/>
                    <a:pt x="1016" y="13802"/>
                  </a:cubicBezTo>
                  <a:lnTo>
                    <a:pt x="1016" y="13802"/>
                  </a:lnTo>
                  <a:cubicBezTo>
                    <a:pt x="941" y="13895"/>
                    <a:pt x="1052" y="13920"/>
                    <a:pt x="1176" y="13920"/>
                  </a:cubicBezTo>
                  <a:cubicBezTo>
                    <a:pt x="1273" y="13920"/>
                    <a:pt x="1378" y="13905"/>
                    <a:pt x="1410" y="13896"/>
                  </a:cubicBezTo>
                  <a:lnTo>
                    <a:pt x="1410" y="13896"/>
                  </a:lnTo>
                  <a:cubicBezTo>
                    <a:pt x="1472" y="14020"/>
                    <a:pt x="1317" y="14041"/>
                    <a:pt x="1732" y="14051"/>
                  </a:cubicBezTo>
                  <a:cubicBezTo>
                    <a:pt x="1625" y="14167"/>
                    <a:pt x="1403" y="14196"/>
                    <a:pt x="1162" y="14196"/>
                  </a:cubicBezTo>
                  <a:cubicBezTo>
                    <a:pt x="926" y="14196"/>
                    <a:pt x="671" y="14169"/>
                    <a:pt x="485" y="14169"/>
                  </a:cubicBezTo>
                  <a:cubicBezTo>
                    <a:pt x="436" y="14169"/>
                    <a:pt x="391" y="14170"/>
                    <a:pt x="353" y="14175"/>
                  </a:cubicBezTo>
                  <a:cubicBezTo>
                    <a:pt x="668" y="14342"/>
                    <a:pt x="664" y="14364"/>
                    <a:pt x="560" y="14364"/>
                  </a:cubicBezTo>
                  <a:cubicBezTo>
                    <a:pt x="523" y="14364"/>
                    <a:pt x="474" y="14361"/>
                    <a:pt x="421" y="14361"/>
                  </a:cubicBezTo>
                  <a:cubicBezTo>
                    <a:pt x="290" y="14361"/>
                    <a:pt x="142" y="14378"/>
                    <a:pt x="125" y="14497"/>
                  </a:cubicBezTo>
                  <a:cubicBezTo>
                    <a:pt x="118" y="14555"/>
                    <a:pt x="183" y="14575"/>
                    <a:pt x="276" y="14575"/>
                  </a:cubicBezTo>
                  <a:cubicBezTo>
                    <a:pt x="447" y="14575"/>
                    <a:pt x="711" y="14507"/>
                    <a:pt x="778" y="14486"/>
                  </a:cubicBezTo>
                  <a:lnTo>
                    <a:pt x="778" y="14486"/>
                  </a:lnTo>
                  <a:cubicBezTo>
                    <a:pt x="544" y="14782"/>
                    <a:pt x="763" y="14895"/>
                    <a:pt x="1003" y="14895"/>
                  </a:cubicBezTo>
                  <a:cubicBezTo>
                    <a:pt x="1124" y="14895"/>
                    <a:pt x="1251" y="14866"/>
                    <a:pt x="1327" y="14818"/>
                  </a:cubicBezTo>
                  <a:lnTo>
                    <a:pt x="1327" y="14818"/>
                  </a:lnTo>
                  <a:cubicBezTo>
                    <a:pt x="1338" y="14911"/>
                    <a:pt x="1327" y="15004"/>
                    <a:pt x="1317" y="15108"/>
                  </a:cubicBezTo>
                  <a:cubicBezTo>
                    <a:pt x="830" y="15222"/>
                    <a:pt x="250" y="15315"/>
                    <a:pt x="208" y="15326"/>
                  </a:cubicBezTo>
                  <a:cubicBezTo>
                    <a:pt x="208" y="15407"/>
                    <a:pt x="256" y="15451"/>
                    <a:pt x="347" y="15451"/>
                  </a:cubicBezTo>
                  <a:cubicBezTo>
                    <a:pt x="384" y="15451"/>
                    <a:pt x="427" y="15444"/>
                    <a:pt x="478" y="15429"/>
                  </a:cubicBezTo>
                  <a:lnTo>
                    <a:pt x="478" y="15429"/>
                  </a:lnTo>
                  <a:cubicBezTo>
                    <a:pt x="436" y="15481"/>
                    <a:pt x="1" y="15647"/>
                    <a:pt x="42" y="15761"/>
                  </a:cubicBezTo>
                  <a:cubicBezTo>
                    <a:pt x="229" y="15719"/>
                    <a:pt x="405" y="15678"/>
                    <a:pt x="581" y="15637"/>
                  </a:cubicBezTo>
                  <a:lnTo>
                    <a:pt x="581" y="15637"/>
                  </a:lnTo>
                  <a:cubicBezTo>
                    <a:pt x="454" y="15827"/>
                    <a:pt x="452" y="15960"/>
                    <a:pt x="588" y="15960"/>
                  </a:cubicBezTo>
                  <a:cubicBezTo>
                    <a:pt x="652" y="15960"/>
                    <a:pt x="746" y="15931"/>
                    <a:pt x="871" y="15865"/>
                  </a:cubicBezTo>
                  <a:lnTo>
                    <a:pt x="871" y="15865"/>
                  </a:lnTo>
                  <a:cubicBezTo>
                    <a:pt x="859" y="15973"/>
                    <a:pt x="934" y="16002"/>
                    <a:pt x="1053" y="16002"/>
                  </a:cubicBezTo>
                  <a:cubicBezTo>
                    <a:pt x="1196" y="16002"/>
                    <a:pt x="1403" y="15960"/>
                    <a:pt x="1602" y="15960"/>
                  </a:cubicBezTo>
                  <a:cubicBezTo>
                    <a:pt x="1649" y="15960"/>
                    <a:pt x="1696" y="15962"/>
                    <a:pt x="1742" y="15968"/>
                  </a:cubicBezTo>
                  <a:cubicBezTo>
                    <a:pt x="1524" y="16040"/>
                    <a:pt x="1244" y="16051"/>
                    <a:pt x="1089" y="16217"/>
                  </a:cubicBezTo>
                  <a:cubicBezTo>
                    <a:pt x="1148" y="16246"/>
                    <a:pt x="1209" y="16258"/>
                    <a:pt x="1271" y="16258"/>
                  </a:cubicBezTo>
                  <a:cubicBezTo>
                    <a:pt x="1318" y="16258"/>
                    <a:pt x="1365" y="16251"/>
                    <a:pt x="1410" y="16238"/>
                  </a:cubicBezTo>
                  <a:lnTo>
                    <a:pt x="1410" y="16238"/>
                  </a:lnTo>
                  <a:cubicBezTo>
                    <a:pt x="1244" y="16320"/>
                    <a:pt x="1193" y="16413"/>
                    <a:pt x="1276" y="16517"/>
                  </a:cubicBezTo>
                  <a:cubicBezTo>
                    <a:pt x="1442" y="16455"/>
                    <a:pt x="1607" y="16403"/>
                    <a:pt x="1773" y="16351"/>
                  </a:cubicBezTo>
                  <a:lnTo>
                    <a:pt x="1773" y="16351"/>
                  </a:lnTo>
                  <a:cubicBezTo>
                    <a:pt x="1640" y="16602"/>
                    <a:pt x="1773" y="16693"/>
                    <a:pt x="1960" y="16693"/>
                  </a:cubicBezTo>
                  <a:cubicBezTo>
                    <a:pt x="2136" y="16693"/>
                    <a:pt x="2361" y="16612"/>
                    <a:pt x="2457" y="16507"/>
                  </a:cubicBezTo>
                  <a:cubicBezTo>
                    <a:pt x="2485" y="16660"/>
                    <a:pt x="2513" y="16724"/>
                    <a:pt x="2558" y="16724"/>
                  </a:cubicBezTo>
                  <a:cubicBezTo>
                    <a:pt x="2613" y="16724"/>
                    <a:pt x="2693" y="16629"/>
                    <a:pt x="2830" y="16486"/>
                  </a:cubicBezTo>
                  <a:cubicBezTo>
                    <a:pt x="2861" y="16669"/>
                    <a:pt x="2940" y="16736"/>
                    <a:pt x="3043" y="16736"/>
                  </a:cubicBezTo>
                  <a:cubicBezTo>
                    <a:pt x="3320" y="16736"/>
                    <a:pt x="3768" y="16247"/>
                    <a:pt x="3896" y="16247"/>
                  </a:cubicBezTo>
                  <a:cubicBezTo>
                    <a:pt x="3924" y="16247"/>
                    <a:pt x="3937" y="16271"/>
                    <a:pt x="3928" y="16330"/>
                  </a:cubicBezTo>
                  <a:cubicBezTo>
                    <a:pt x="4021" y="16238"/>
                    <a:pt x="4104" y="16144"/>
                    <a:pt x="4198" y="16051"/>
                  </a:cubicBezTo>
                  <a:cubicBezTo>
                    <a:pt x="4236" y="16105"/>
                    <a:pt x="4260" y="16129"/>
                    <a:pt x="4275" y="16129"/>
                  </a:cubicBezTo>
                  <a:cubicBezTo>
                    <a:pt x="4310" y="16129"/>
                    <a:pt x="4303" y="16011"/>
                    <a:pt x="4332" y="15854"/>
                  </a:cubicBezTo>
                  <a:cubicBezTo>
                    <a:pt x="4809" y="16072"/>
                    <a:pt x="4467" y="16631"/>
                    <a:pt x="4332" y="17014"/>
                  </a:cubicBezTo>
                  <a:lnTo>
                    <a:pt x="5420" y="17014"/>
                  </a:lnTo>
                  <a:cubicBezTo>
                    <a:pt x="5430" y="16745"/>
                    <a:pt x="5317" y="16496"/>
                    <a:pt x="5327" y="16206"/>
                  </a:cubicBezTo>
                  <a:cubicBezTo>
                    <a:pt x="5330" y="16206"/>
                    <a:pt x="5334" y="16205"/>
                    <a:pt x="5338" y="16205"/>
                  </a:cubicBezTo>
                  <a:cubicBezTo>
                    <a:pt x="5463" y="16205"/>
                    <a:pt x="5565" y="16457"/>
                    <a:pt x="5595" y="16457"/>
                  </a:cubicBezTo>
                  <a:cubicBezTo>
                    <a:pt x="5606" y="16457"/>
                    <a:pt x="5607" y="16423"/>
                    <a:pt x="5596" y="16330"/>
                  </a:cubicBezTo>
                  <a:lnTo>
                    <a:pt x="5596" y="16330"/>
                  </a:lnTo>
                  <a:cubicBezTo>
                    <a:pt x="5795" y="16547"/>
                    <a:pt x="6292" y="16694"/>
                    <a:pt x="6634" y="16694"/>
                  </a:cubicBezTo>
                  <a:cubicBezTo>
                    <a:pt x="6898" y="16694"/>
                    <a:pt x="7069" y="16605"/>
                    <a:pt x="6933" y="16393"/>
                  </a:cubicBezTo>
                  <a:lnTo>
                    <a:pt x="6933" y="16393"/>
                  </a:lnTo>
                  <a:cubicBezTo>
                    <a:pt x="7057" y="16442"/>
                    <a:pt x="7534" y="16629"/>
                    <a:pt x="7850" y="16629"/>
                  </a:cubicBezTo>
                  <a:cubicBezTo>
                    <a:pt x="8062" y="16629"/>
                    <a:pt x="8202" y="16545"/>
                    <a:pt x="8114" y="16279"/>
                  </a:cubicBezTo>
                  <a:lnTo>
                    <a:pt x="8114" y="16279"/>
                  </a:lnTo>
                  <a:cubicBezTo>
                    <a:pt x="8253" y="16372"/>
                    <a:pt x="8726" y="16556"/>
                    <a:pt x="8972" y="16556"/>
                  </a:cubicBezTo>
                  <a:cubicBezTo>
                    <a:pt x="9000" y="16556"/>
                    <a:pt x="9025" y="16554"/>
                    <a:pt x="9047" y="16548"/>
                  </a:cubicBezTo>
                  <a:cubicBezTo>
                    <a:pt x="8930" y="16362"/>
                    <a:pt x="8976" y="16335"/>
                    <a:pt x="9034" y="16335"/>
                  </a:cubicBezTo>
                  <a:cubicBezTo>
                    <a:pt x="9058" y="16335"/>
                    <a:pt x="9084" y="16339"/>
                    <a:pt x="9101" y="16339"/>
                  </a:cubicBezTo>
                  <a:cubicBezTo>
                    <a:pt x="9144" y="16339"/>
                    <a:pt x="9140" y="16313"/>
                    <a:pt x="8943" y="16134"/>
                  </a:cubicBezTo>
                  <a:lnTo>
                    <a:pt x="8943" y="16134"/>
                  </a:lnTo>
                  <a:cubicBezTo>
                    <a:pt x="9098" y="16185"/>
                    <a:pt x="9264" y="16248"/>
                    <a:pt x="9420" y="16300"/>
                  </a:cubicBezTo>
                  <a:cubicBezTo>
                    <a:pt x="9339" y="16402"/>
                    <a:pt x="9238" y="16546"/>
                    <a:pt x="9265" y="16546"/>
                  </a:cubicBezTo>
                  <a:cubicBezTo>
                    <a:pt x="9290" y="16546"/>
                    <a:pt x="9424" y="16423"/>
                    <a:pt x="9782" y="16030"/>
                  </a:cubicBezTo>
                  <a:cubicBezTo>
                    <a:pt x="9378" y="15978"/>
                    <a:pt x="8902" y="15957"/>
                    <a:pt x="8539" y="15740"/>
                  </a:cubicBezTo>
                  <a:cubicBezTo>
                    <a:pt x="8564" y="15701"/>
                    <a:pt x="8601" y="15688"/>
                    <a:pt x="8639" y="15688"/>
                  </a:cubicBezTo>
                  <a:cubicBezTo>
                    <a:pt x="8715" y="15688"/>
                    <a:pt x="8798" y="15739"/>
                    <a:pt x="8820" y="15739"/>
                  </a:cubicBezTo>
                  <a:cubicBezTo>
                    <a:pt x="8838" y="15739"/>
                    <a:pt x="8819" y="15709"/>
                    <a:pt x="8736" y="15605"/>
                  </a:cubicBezTo>
                  <a:cubicBezTo>
                    <a:pt x="8868" y="15605"/>
                    <a:pt x="8967" y="15614"/>
                    <a:pt x="9025" y="15614"/>
                  </a:cubicBezTo>
                  <a:cubicBezTo>
                    <a:pt x="9123" y="15614"/>
                    <a:pt x="9109" y="15590"/>
                    <a:pt x="8953" y="15460"/>
                  </a:cubicBezTo>
                  <a:cubicBezTo>
                    <a:pt x="9441" y="15450"/>
                    <a:pt x="9492" y="15398"/>
                    <a:pt x="9119" y="15305"/>
                  </a:cubicBezTo>
                  <a:cubicBezTo>
                    <a:pt x="9410" y="15295"/>
                    <a:pt x="9458" y="15236"/>
                    <a:pt x="9254" y="15129"/>
                  </a:cubicBezTo>
                  <a:lnTo>
                    <a:pt x="9254" y="15129"/>
                  </a:lnTo>
                  <a:cubicBezTo>
                    <a:pt x="9365" y="15184"/>
                    <a:pt x="9453" y="15212"/>
                    <a:pt x="9521" y="15212"/>
                  </a:cubicBezTo>
                  <a:cubicBezTo>
                    <a:pt x="9604" y="15212"/>
                    <a:pt x="9656" y="15171"/>
                    <a:pt x="9678" y="15087"/>
                  </a:cubicBezTo>
                  <a:cubicBezTo>
                    <a:pt x="9243" y="14911"/>
                    <a:pt x="9275" y="14942"/>
                    <a:pt x="9741" y="14911"/>
                  </a:cubicBezTo>
                  <a:cubicBezTo>
                    <a:pt x="9754" y="14767"/>
                    <a:pt x="9684" y="14697"/>
                    <a:pt x="9528" y="14697"/>
                  </a:cubicBezTo>
                  <a:cubicBezTo>
                    <a:pt x="9438" y="14697"/>
                    <a:pt x="9319" y="14721"/>
                    <a:pt x="9171" y="14766"/>
                  </a:cubicBezTo>
                  <a:cubicBezTo>
                    <a:pt x="9171" y="14621"/>
                    <a:pt x="9927" y="14642"/>
                    <a:pt x="9814" y="14424"/>
                  </a:cubicBezTo>
                  <a:lnTo>
                    <a:pt x="9814" y="14424"/>
                  </a:lnTo>
                  <a:cubicBezTo>
                    <a:pt x="9596" y="14476"/>
                    <a:pt x="9378" y="14518"/>
                    <a:pt x="9150" y="14559"/>
                  </a:cubicBezTo>
                  <a:cubicBezTo>
                    <a:pt x="9378" y="14486"/>
                    <a:pt x="9451" y="14393"/>
                    <a:pt x="9368" y="14290"/>
                  </a:cubicBezTo>
                  <a:lnTo>
                    <a:pt x="9368" y="14290"/>
                  </a:lnTo>
                  <a:cubicBezTo>
                    <a:pt x="9006" y="14358"/>
                    <a:pt x="8620" y="14443"/>
                    <a:pt x="8248" y="14443"/>
                  </a:cubicBezTo>
                  <a:cubicBezTo>
                    <a:pt x="7778" y="14443"/>
                    <a:pt x="7331" y="14308"/>
                    <a:pt x="6985" y="13834"/>
                  </a:cubicBezTo>
                  <a:lnTo>
                    <a:pt x="6985" y="13834"/>
                  </a:lnTo>
                  <a:cubicBezTo>
                    <a:pt x="7189" y="13963"/>
                    <a:pt x="7275" y="13998"/>
                    <a:pt x="7314" y="13998"/>
                  </a:cubicBezTo>
                  <a:cubicBezTo>
                    <a:pt x="7357" y="13998"/>
                    <a:pt x="7339" y="13953"/>
                    <a:pt x="7360" y="13953"/>
                  </a:cubicBezTo>
                  <a:cubicBezTo>
                    <a:pt x="7379" y="13953"/>
                    <a:pt x="7434" y="13993"/>
                    <a:pt x="7606" y="14145"/>
                  </a:cubicBezTo>
                  <a:cubicBezTo>
                    <a:pt x="7578" y="13949"/>
                    <a:pt x="7564" y="13872"/>
                    <a:pt x="7606" y="13872"/>
                  </a:cubicBezTo>
                  <a:cubicBezTo>
                    <a:pt x="7655" y="13872"/>
                    <a:pt x="7779" y="13978"/>
                    <a:pt x="8041" y="14124"/>
                  </a:cubicBezTo>
                  <a:cubicBezTo>
                    <a:pt x="8023" y="13938"/>
                    <a:pt x="8098" y="13871"/>
                    <a:pt x="8208" y="13871"/>
                  </a:cubicBezTo>
                  <a:cubicBezTo>
                    <a:pt x="8343" y="13871"/>
                    <a:pt x="8532" y="13973"/>
                    <a:pt x="8663" y="14082"/>
                  </a:cubicBezTo>
                  <a:cubicBezTo>
                    <a:pt x="8787" y="13999"/>
                    <a:pt x="8736" y="13896"/>
                    <a:pt x="8529" y="13781"/>
                  </a:cubicBezTo>
                  <a:cubicBezTo>
                    <a:pt x="8569" y="13742"/>
                    <a:pt x="9427" y="13605"/>
                    <a:pt x="9554" y="13605"/>
                  </a:cubicBezTo>
                  <a:cubicBezTo>
                    <a:pt x="9559" y="13605"/>
                    <a:pt x="9562" y="13605"/>
                    <a:pt x="9565" y="13606"/>
                  </a:cubicBezTo>
                  <a:cubicBezTo>
                    <a:pt x="9420" y="13523"/>
                    <a:pt x="9275" y="13440"/>
                    <a:pt x="9130" y="13367"/>
                  </a:cubicBezTo>
                  <a:cubicBezTo>
                    <a:pt x="9148" y="13365"/>
                    <a:pt x="9166" y="13365"/>
                    <a:pt x="9184" y="13365"/>
                  </a:cubicBezTo>
                  <a:cubicBezTo>
                    <a:pt x="9333" y="13365"/>
                    <a:pt x="9473" y="13410"/>
                    <a:pt x="9609" y="13410"/>
                  </a:cubicBezTo>
                  <a:cubicBezTo>
                    <a:pt x="9682" y="13410"/>
                    <a:pt x="9753" y="13397"/>
                    <a:pt x="9824" y="13357"/>
                  </a:cubicBezTo>
                  <a:cubicBezTo>
                    <a:pt x="9742" y="13276"/>
                    <a:pt x="9642" y="13233"/>
                    <a:pt x="9528" y="13233"/>
                  </a:cubicBezTo>
                  <a:cubicBezTo>
                    <a:pt x="9496" y="13233"/>
                    <a:pt x="9463" y="13236"/>
                    <a:pt x="9430" y="13243"/>
                  </a:cubicBezTo>
                  <a:cubicBezTo>
                    <a:pt x="9648" y="13118"/>
                    <a:pt x="7337" y="12901"/>
                    <a:pt x="6922" y="12497"/>
                  </a:cubicBezTo>
                  <a:cubicBezTo>
                    <a:pt x="7312" y="12458"/>
                    <a:pt x="7598" y="12450"/>
                    <a:pt x="7829" y="12450"/>
                  </a:cubicBezTo>
                  <a:cubicBezTo>
                    <a:pt x="8007" y="12450"/>
                    <a:pt x="8152" y="12455"/>
                    <a:pt x="8287" y="12455"/>
                  </a:cubicBezTo>
                  <a:cubicBezTo>
                    <a:pt x="8679" y="12455"/>
                    <a:pt x="8986" y="12412"/>
                    <a:pt x="9761" y="12082"/>
                  </a:cubicBezTo>
                  <a:cubicBezTo>
                    <a:pt x="9606" y="12031"/>
                    <a:pt x="9565" y="11865"/>
                    <a:pt x="9441" y="11824"/>
                  </a:cubicBezTo>
                  <a:cubicBezTo>
                    <a:pt x="9586" y="11761"/>
                    <a:pt x="9741" y="11709"/>
                    <a:pt x="9886" y="11647"/>
                  </a:cubicBezTo>
                  <a:lnTo>
                    <a:pt x="9886" y="11647"/>
                  </a:lnTo>
                  <a:cubicBezTo>
                    <a:pt x="9877" y="11648"/>
                    <a:pt x="9866" y="11648"/>
                    <a:pt x="9854" y="11648"/>
                  </a:cubicBezTo>
                  <a:cubicBezTo>
                    <a:pt x="9537" y="11648"/>
                    <a:pt x="8119" y="11396"/>
                    <a:pt x="7990" y="11326"/>
                  </a:cubicBezTo>
                  <a:cubicBezTo>
                    <a:pt x="8132" y="11231"/>
                    <a:pt x="8274" y="11184"/>
                    <a:pt x="8418" y="11184"/>
                  </a:cubicBezTo>
                  <a:cubicBezTo>
                    <a:pt x="8526" y="11184"/>
                    <a:pt x="8635" y="11211"/>
                    <a:pt x="8746" y="11264"/>
                  </a:cubicBezTo>
                  <a:cubicBezTo>
                    <a:pt x="8514" y="11128"/>
                    <a:pt x="8504" y="11060"/>
                    <a:pt x="8722" y="11060"/>
                  </a:cubicBezTo>
                  <a:cubicBezTo>
                    <a:pt x="8786" y="11060"/>
                    <a:pt x="8870" y="11066"/>
                    <a:pt x="8974" y="11078"/>
                  </a:cubicBezTo>
                  <a:cubicBezTo>
                    <a:pt x="8870" y="11025"/>
                    <a:pt x="8787" y="10995"/>
                    <a:pt x="8715" y="10953"/>
                  </a:cubicBezTo>
                  <a:lnTo>
                    <a:pt x="8715" y="10953"/>
                  </a:lnTo>
                  <a:cubicBezTo>
                    <a:pt x="8722" y="10954"/>
                    <a:pt x="8729" y="10955"/>
                    <a:pt x="8737" y="10955"/>
                  </a:cubicBezTo>
                  <a:cubicBezTo>
                    <a:pt x="8893" y="10955"/>
                    <a:pt x="9217" y="10760"/>
                    <a:pt x="9305" y="10622"/>
                  </a:cubicBezTo>
                  <a:lnTo>
                    <a:pt x="9305" y="10622"/>
                  </a:lnTo>
                  <a:cubicBezTo>
                    <a:pt x="9301" y="10628"/>
                    <a:pt x="9282" y="10631"/>
                    <a:pt x="9250" y="10631"/>
                  </a:cubicBezTo>
                  <a:cubicBezTo>
                    <a:pt x="8955" y="10631"/>
                    <a:pt x="7602" y="10393"/>
                    <a:pt x="7461" y="10300"/>
                  </a:cubicBezTo>
                  <a:cubicBezTo>
                    <a:pt x="7721" y="10249"/>
                    <a:pt x="8446" y="10352"/>
                    <a:pt x="8228" y="10104"/>
                  </a:cubicBezTo>
                  <a:lnTo>
                    <a:pt x="8228" y="10104"/>
                  </a:lnTo>
                  <a:cubicBezTo>
                    <a:pt x="8291" y="10124"/>
                    <a:pt x="8342" y="10133"/>
                    <a:pt x="8384" y="10133"/>
                  </a:cubicBezTo>
                  <a:cubicBezTo>
                    <a:pt x="8637" y="10133"/>
                    <a:pt x="8549" y="9792"/>
                    <a:pt x="8736" y="9533"/>
                  </a:cubicBezTo>
                  <a:cubicBezTo>
                    <a:pt x="8721" y="9531"/>
                    <a:pt x="8706" y="9529"/>
                    <a:pt x="8689" y="9529"/>
                  </a:cubicBezTo>
                  <a:cubicBezTo>
                    <a:pt x="8486" y="9529"/>
                    <a:pt x="8140" y="9708"/>
                    <a:pt x="7876" y="9708"/>
                  </a:cubicBezTo>
                  <a:cubicBezTo>
                    <a:pt x="7733" y="9708"/>
                    <a:pt x="7614" y="9655"/>
                    <a:pt x="7555" y="9492"/>
                  </a:cubicBezTo>
                  <a:cubicBezTo>
                    <a:pt x="7583" y="9482"/>
                    <a:pt x="7611" y="9479"/>
                    <a:pt x="7639" y="9479"/>
                  </a:cubicBezTo>
                  <a:cubicBezTo>
                    <a:pt x="7717" y="9479"/>
                    <a:pt x="7793" y="9506"/>
                    <a:pt x="7876" y="9506"/>
                  </a:cubicBezTo>
                  <a:cubicBezTo>
                    <a:pt x="7893" y="9506"/>
                    <a:pt x="7910" y="9505"/>
                    <a:pt x="7928" y="9503"/>
                  </a:cubicBezTo>
                  <a:cubicBezTo>
                    <a:pt x="7896" y="9420"/>
                    <a:pt x="7845" y="9347"/>
                    <a:pt x="7762" y="9285"/>
                  </a:cubicBezTo>
                  <a:cubicBezTo>
                    <a:pt x="8021" y="9254"/>
                    <a:pt x="8083" y="9222"/>
                    <a:pt x="8104" y="8985"/>
                  </a:cubicBezTo>
                  <a:lnTo>
                    <a:pt x="8104" y="8985"/>
                  </a:lnTo>
                  <a:cubicBezTo>
                    <a:pt x="7985" y="9038"/>
                    <a:pt x="7658" y="9090"/>
                    <a:pt x="7343" y="9090"/>
                  </a:cubicBezTo>
                  <a:cubicBezTo>
                    <a:pt x="7053" y="9090"/>
                    <a:pt x="6773" y="9046"/>
                    <a:pt x="6674" y="8922"/>
                  </a:cubicBezTo>
                  <a:lnTo>
                    <a:pt x="6674" y="8922"/>
                  </a:lnTo>
                  <a:cubicBezTo>
                    <a:pt x="6683" y="8924"/>
                    <a:pt x="6694" y="8925"/>
                    <a:pt x="6707" y="8925"/>
                  </a:cubicBezTo>
                  <a:cubicBezTo>
                    <a:pt x="6863" y="8925"/>
                    <a:pt x="7253" y="8814"/>
                    <a:pt x="7493" y="8757"/>
                  </a:cubicBezTo>
                  <a:cubicBezTo>
                    <a:pt x="7399" y="8674"/>
                    <a:pt x="7306" y="8580"/>
                    <a:pt x="7212" y="8497"/>
                  </a:cubicBezTo>
                  <a:cubicBezTo>
                    <a:pt x="7275" y="8497"/>
                    <a:pt x="8207" y="8342"/>
                    <a:pt x="7959" y="8197"/>
                  </a:cubicBezTo>
                  <a:cubicBezTo>
                    <a:pt x="8280" y="8083"/>
                    <a:pt x="8269" y="8011"/>
                    <a:pt x="7949" y="7979"/>
                  </a:cubicBezTo>
                  <a:cubicBezTo>
                    <a:pt x="8029" y="7886"/>
                    <a:pt x="7914" y="7860"/>
                    <a:pt x="7761" y="7860"/>
                  </a:cubicBezTo>
                  <a:cubicBezTo>
                    <a:pt x="7571" y="7860"/>
                    <a:pt x="7322" y="7900"/>
                    <a:pt x="7310" y="7900"/>
                  </a:cubicBezTo>
                  <a:cubicBezTo>
                    <a:pt x="7308" y="7900"/>
                    <a:pt x="7313" y="7899"/>
                    <a:pt x="7327" y="7896"/>
                  </a:cubicBezTo>
                  <a:cubicBezTo>
                    <a:pt x="7233" y="7762"/>
                    <a:pt x="7606" y="7783"/>
                    <a:pt x="7503" y="7668"/>
                  </a:cubicBezTo>
                  <a:lnTo>
                    <a:pt x="7503" y="7668"/>
                  </a:lnTo>
                  <a:cubicBezTo>
                    <a:pt x="7478" y="7673"/>
                    <a:pt x="7164" y="7748"/>
                    <a:pt x="6823" y="7748"/>
                  </a:cubicBezTo>
                  <a:cubicBezTo>
                    <a:pt x="6465" y="7748"/>
                    <a:pt x="6076" y="7666"/>
                    <a:pt x="5959" y="7337"/>
                  </a:cubicBezTo>
                  <a:lnTo>
                    <a:pt x="5959" y="7337"/>
                  </a:lnTo>
                  <a:cubicBezTo>
                    <a:pt x="6192" y="7443"/>
                    <a:pt x="6392" y="7488"/>
                    <a:pt x="6569" y="7488"/>
                  </a:cubicBezTo>
                  <a:cubicBezTo>
                    <a:pt x="7149" y="7488"/>
                    <a:pt x="7486" y="7014"/>
                    <a:pt x="7938" y="6705"/>
                  </a:cubicBezTo>
                  <a:cubicBezTo>
                    <a:pt x="7710" y="6642"/>
                    <a:pt x="7567" y="6630"/>
                    <a:pt x="7447" y="6630"/>
                  </a:cubicBezTo>
                  <a:cubicBezTo>
                    <a:pt x="7370" y="6630"/>
                    <a:pt x="7303" y="6635"/>
                    <a:pt x="7229" y="6635"/>
                  </a:cubicBezTo>
                  <a:cubicBezTo>
                    <a:pt x="7112" y="6635"/>
                    <a:pt x="6979" y="6623"/>
                    <a:pt x="6767" y="6560"/>
                  </a:cubicBezTo>
                  <a:cubicBezTo>
                    <a:pt x="7037" y="6456"/>
                    <a:pt x="5565" y="6363"/>
                    <a:pt x="5306" y="5980"/>
                  </a:cubicBezTo>
                  <a:lnTo>
                    <a:pt x="5306" y="5980"/>
                  </a:lnTo>
                  <a:cubicBezTo>
                    <a:pt x="5419" y="6027"/>
                    <a:pt x="5687" y="6084"/>
                    <a:pt x="5913" y="6084"/>
                  </a:cubicBezTo>
                  <a:cubicBezTo>
                    <a:pt x="6083" y="6084"/>
                    <a:pt x="6230" y="6052"/>
                    <a:pt x="6270" y="5959"/>
                  </a:cubicBezTo>
                  <a:lnTo>
                    <a:pt x="6270" y="5959"/>
                  </a:lnTo>
                  <a:cubicBezTo>
                    <a:pt x="6267" y="6073"/>
                    <a:pt x="6332" y="6112"/>
                    <a:pt x="6424" y="6112"/>
                  </a:cubicBezTo>
                  <a:cubicBezTo>
                    <a:pt x="6623" y="6112"/>
                    <a:pt x="6946" y="5927"/>
                    <a:pt x="6954" y="5927"/>
                  </a:cubicBezTo>
                  <a:cubicBezTo>
                    <a:pt x="6922" y="5865"/>
                    <a:pt x="6881" y="5586"/>
                    <a:pt x="6912" y="5565"/>
                  </a:cubicBezTo>
                  <a:lnTo>
                    <a:pt x="6912" y="5565"/>
                  </a:lnTo>
                  <a:cubicBezTo>
                    <a:pt x="6945" y="5589"/>
                    <a:pt x="7003" y="5600"/>
                    <a:pt x="7072" y="5600"/>
                  </a:cubicBezTo>
                  <a:cubicBezTo>
                    <a:pt x="7304" y="5600"/>
                    <a:pt x="7660" y="5477"/>
                    <a:pt x="7596" y="5317"/>
                  </a:cubicBezTo>
                  <a:cubicBezTo>
                    <a:pt x="7127" y="5317"/>
                    <a:pt x="7240" y="5181"/>
                    <a:pt x="7205" y="5181"/>
                  </a:cubicBezTo>
                  <a:cubicBezTo>
                    <a:pt x="7185" y="5181"/>
                    <a:pt x="7113" y="5229"/>
                    <a:pt x="6839" y="5379"/>
                  </a:cubicBezTo>
                  <a:cubicBezTo>
                    <a:pt x="6777" y="5285"/>
                    <a:pt x="6767" y="5244"/>
                    <a:pt x="6860" y="5099"/>
                  </a:cubicBezTo>
                  <a:cubicBezTo>
                    <a:pt x="6855" y="5098"/>
                    <a:pt x="6850" y="5098"/>
                    <a:pt x="6846" y="5098"/>
                  </a:cubicBezTo>
                  <a:cubicBezTo>
                    <a:pt x="6500" y="5098"/>
                    <a:pt x="6306" y="5311"/>
                    <a:pt x="6050" y="5311"/>
                  </a:cubicBezTo>
                  <a:cubicBezTo>
                    <a:pt x="5885" y="5311"/>
                    <a:pt x="5694" y="5223"/>
                    <a:pt x="5420" y="4933"/>
                  </a:cubicBezTo>
                  <a:cubicBezTo>
                    <a:pt x="5436" y="4914"/>
                    <a:pt x="5457" y="4906"/>
                    <a:pt x="5480" y="4906"/>
                  </a:cubicBezTo>
                  <a:cubicBezTo>
                    <a:pt x="5576" y="4906"/>
                    <a:pt x="5718" y="5033"/>
                    <a:pt x="5788" y="5033"/>
                  </a:cubicBezTo>
                  <a:cubicBezTo>
                    <a:pt x="5822" y="5033"/>
                    <a:pt x="5839" y="5003"/>
                    <a:pt x="5824" y="4912"/>
                  </a:cubicBezTo>
                  <a:lnTo>
                    <a:pt x="5824" y="4912"/>
                  </a:lnTo>
                  <a:cubicBezTo>
                    <a:pt x="5866" y="4946"/>
                    <a:pt x="6308" y="5006"/>
                    <a:pt x="6558" y="5006"/>
                  </a:cubicBezTo>
                  <a:cubicBezTo>
                    <a:pt x="6617" y="5006"/>
                    <a:pt x="6665" y="5003"/>
                    <a:pt x="6694" y="4995"/>
                  </a:cubicBezTo>
                  <a:cubicBezTo>
                    <a:pt x="6483" y="4780"/>
                    <a:pt x="6432" y="4712"/>
                    <a:pt x="6466" y="4712"/>
                  </a:cubicBezTo>
                  <a:cubicBezTo>
                    <a:pt x="6516" y="4712"/>
                    <a:pt x="6745" y="4855"/>
                    <a:pt x="6922" y="4891"/>
                  </a:cubicBezTo>
                  <a:cubicBezTo>
                    <a:pt x="6954" y="4767"/>
                    <a:pt x="7130" y="4674"/>
                    <a:pt x="6964" y="4560"/>
                  </a:cubicBezTo>
                  <a:cubicBezTo>
                    <a:pt x="7008" y="4560"/>
                    <a:pt x="7045" y="4561"/>
                    <a:pt x="7079" y="4561"/>
                  </a:cubicBezTo>
                  <a:cubicBezTo>
                    <a:pt x="7196" y="4561"/>
                    <a:pt x="7263" y="4548"/>
                    <a:pt x="7368" y="4435"/>
                  </a:cubicBezTo>
                  <a:cubicBezTo>
                    <a:pt x="7150" y="4311"/>
                    <a:pt x="6229" y="4353"/>
                    <a:pt x="6363" y="4145"/>
                  </a:cubicBezTo>
                  <a:lnTo>
                    <a:pt x="6363" y="4145"/>
                  </a:lnTo>
                  <a:cubicBezTo>
                    <a:pt x="6247" y="4174"/>
                    <a:pt x="6193" y="4193"/>
                    <a:pt x="6166" y="4193"/>
                  </a:cubicBezTo>
                  <a:cubicBezTo>
                    <a:pt x="6126" y="4193"/>
                    <a:pt x="6150" y="4150"/>
                    <a:pt x="6125" y="4032"/>
                  </a:cubicBezTo>
                  <a:cubicBezTo>
                    <a:pt x="5984" y="4199"/>
                    <a:pt x="5826" y="4280"/>
                    <a:pt x="5651" y="4280"/>
                  </a:cubicBezTo>
                  <a:cubicBezTo>
                    <a:pt x="5555" y="4280"/>
                    <a:pt x="5454" y="4255"/>
                    <a:pt x="5347" y="4207"/>
                  </a:cubicBezTo>
                  <a:cubicBezTo>
                    <a:pt x="5503" y="4073"/>
                    <a:pt x="5296" y="3990"/>
                    <a:pt x="5089" y="3897"/>
                  </a:cubicBezTo>
                  <a:cubicBezTo>
                    <a:pt x="5130" y="3887"/>
                    <a:pt x="5172" y="3834"/>
                    <a:pt x="5213" y="3700"/>
                  </a:cubicBezTo>
                  <a:cubicBezTo>
                    <a:pt x="5327" y="3783"/>
                    <a:pt x="5451" y="3866"/>
                    <a:pt x="5565" y="3949"/>
                  </a:cubicBezTo>
                  <a:cubicBezTo>
                    <a:pt x="5492" y="3752"/>
                    <a:pt x="6249" y="3938"/>
                    <a:pt x="6694" y="3721"/>
                  </a:cubicBezTo>
                  <a:cubicBezTo>
                    <a:pt x="6391" y="3409"/>
                    <a:pt x="6164" y="3238"/>
                    <a:pt x="5876" y="3238"/>
                  </a:cubicBezTo>
                  <a:cubicBezTo>
                    <a:pt x="5781" y="3238"/>
                    <a:pt x="5679" y="3257"/>
                    <a:pt x="5565" y="3296"/>
                  </a:cubicBezTo>
                  <a:cubicBezTo>
                    <a:pt x="5451" y="3026"/>
                    <a:pt x="6457" y="2964"/>
                    <a:pt x="5524" y="2798"/>
                  </a:cubicBezTo>
                  <a:cubicBezTo>
                    <a:pt x="5638" y="2633"/>
                    <a:pt x="5928" y="2602"/>
                    <a:pt x="6156" y="2457"/>
                  </a:cubicBezTo>
                  <a:cubicBezTo>
                    <a:pt x="6042" y="2353"/>
                    <a:pt x="5980" y="2363"/>
                    <a:pt x="5835" y="2301"/>
                  </a:cubicBezTo>
                  <a:cubicBezTo>
                    <a:pt x="6239" y="1835"/>
                    <a:pt x="5980" y="2073"/>
                    <a:pt x="5980" y="1576"/>
                  </a:cubicBezTo>
                  <a:lnTo>
                    <a:pt x="5980" y="1576"/>
                  </a:lnTo>
                  <a:cubicBezTo>
                    <a:pt x="5451" y="1762"/>
                    <a:pt x="5462" y="2280"/>
                    <a:pt x="4788" y="2498"/>
                  </a:cubicBezTo>
                  <a:cubicBezTo>
                    <a:pt x="4767" y="2284"/>
                    <a:pt x="4546" y="1637"/>
                    <a:pt x="4935" y="1637"/>
                  </a:cubicBezTo>
                  <a:cubicBezTo>
                    <a:pt x="4941" y="1637"/>
                    <a:pt x="4947" y="1638"/>
                    <a:pt x="4954" y="1638"/>
                  </a:cubicBezTo>
                  <a:cubicBezTo>
                    <a:pt x="4954" y="1755"/>
                    <a:pt x="4980" y="1792"/>
                    <a:pt x="5026" y="1792"/>
                  </a:cubicBezTo>
                  <a:cubicBezTo>
                    <a:pt x="5107" y="1792"/>
                    <a:pt x="5249" y="1679"/>
                    <a:pt x="5420" y="1679"/>
                  </a:cubicBezTo>
                  <a:cubicBezTo>
                    <a:pt x="5275" y="1566"/>
                    <a:pt x="5140" y="1451"/>
                    <a:pt x="4995" y="1338"/>
                  </a:cubicBezTo>
                  <a:cubicBezTo>
                    <a:pt x="5017" y="1333"/>
                    <a:pt x="5043" y="1332"/>
                    <a:pt x="5070" y="1332"/>
                  </a:cubicBezTo>
                  <a:cubicBezTo>
                    <a:pt x="5160" y="1332"/>
                    <a:pt x="5271" y="1351"/>
                    <a:pt x="5371" y="1351"/>
                  </a:cubicBezTo>
                  <a:cubicBezTo>
                    <a:pt x="5448" y="1351"/>
                    <a:pt x="5519" y="1339"/>
                    <a:pt x="5565" y="1296"/>
                  </a:cubicBezTo>
                  <a:cubicBezTo>
                    <a:pt x="5534" y="1182"/>
                    <a:pt x="5430" y="1131"/>
                    <a:pt x="5285" y="1120"/>
                  </a:cubicBezTo>
                  <a:cubicBezTo>
                    <a:pt x="5545" y="1048"/>
                    <a:pt x="5617" y="965"/>
                    <a:pt x="5524" y="861"/>
                  </a:cubicBezTo>
                  <a:lnTo>
                    <a:pt x="5524" y="861"/>
                  </a:lnTo>
                  <a:cubicBezTo>
                    <a:pt x="5354" y="1010"/>
                    <a:pt x="5231" y="1085"/>
                    <a:pt x="5155" y="1085"/>
                  </a:cubicBezTo>
                  <a:cubicBezTo>
                    <a:pt x="5079" y="1085"/>
                    <a:pt x="5052" y="1007"/>
                    <a:pt x="5078" y="850"/>
                  </a:cubicBezTo>
                  <a:lnTo>
                    <a:pt x="5078" y="850"/>
                  </a:lnTo>
                  <a:cubicBezTo>
                    <a:pt x="5027" y="1068"/>
                    <a:pt x="4912" y="1234"/>
                    <a:pt x="4737" y="1317"/>
                  </a:cubicBezTo>
                  <a:cubicBezTo>
                    <a:pt x="4838" y="1104"/>
                    <a:pt x="5048" y="414"/>
                    <a:pt x="5087" y="414"/>
                  </a:cubicBezTo>
                  <a:cubicBezTo>
                    <a:pt x="5087" y="414"/>
                    <a:pt x="5088" y="415"/>
                    <a:pt x="5089" y="415"/>
                  </a:cubicBezTo>
                  <a:cubicBezTo>
                    <a:pt x="5069" y="392"/>
                    <a:pt x="5048" y="382"/>
                    <a:pt x="5027" y="382"/>
                  </a:cubicBezTo>
                  <a:cubicBezTo>
                    <a:pt x="4919" y="382"/>
                    <a:pt x="4801" y="643"/>
                    <a:pt x="4740" y="643"/>
                  </a:cubicBezTo>
                  <a:cubicBezTo>
                    <a:pt x="4739" y="643"/>
                    <a:pt x="4738" y="643"/>
                    <a:pt x="4737" y="643"/>
                  </a:cubicBezTo>
                  <a:cubicBezTo>
                    <a:pt x="4716" y="550"/>
                    <a:pt x="4612" y="1"/>
                    <a:pt x="4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flipH="1">
              <a:off x="5714929" y="4000360"/>
              <a:ext cx="877664" cy="1326395"/>
            </a:xfrm>
            <a:custGeom>
              <a:avLst/>
              <a:gdLst/>
              <a:ahLst/>
              <a:cxnLst/>
              <a:rect l="l" t="t" r="r" b="b"/>
              <a:pathLst>
                <a:path w="9865" h="16921" extrusionOk="0">
                  <a:moveTo>
                    <a:pt x="5056" y="415"/>
                  </a:moveTo>
                  <a:cubicBezTo>
                    <a:pt x="5056" y="415"/>
                    <a:pt x="5057" y="415"/>
                    <a:pt x="5057" y="415"/>
                  </a:cubicBezTo>
                  <a:cubicBezTo>
                    <a:pt x="5057" y="415"/>
                    <a:pt x="5056" y="415"/>
                    <a:pt x="5056" y="415"/>
                  </a:cubicBezTo>
                  <a:close/>
                  <a:moveTo>
                    <a:pt x="4497" y="1"/>
                  </a:moveTo>
                  <a:cubicBezTo>
                    <a:pt x="4497" y="526"/>
                    <a:pt x="4556" y="760"/>
                    <a:pt x="4494" y="760"/>
                  </a:cubicBezTo>
                  <a:cubicBezTo>
                    <a:pt x="4452" y="760"/>
                    <a:pt x="4354" y="653"/>
                    <a:pt x="4145" y="457"/>
                  </a:cubicBezTo>
                  <a:lnTo>
                    <a:pt x="4145" y="457"/>
                  </a:lnTo>
                  <a:cubicBezTo>
                    <a:pt x="4104" y="477"/>
                    <a:pt x="4445" y="1337"/>
                    <a:pt x="4424" y="1482"/>
                  </a:cubicBezTo>
                  <a:cubicBezTo>
                    <a:pt x="4259" y="1192"/>
                    <a:pt x="4332" y="1130"/>
                    <a:pt x="4155" y="902"/>
                  </a:cubicBezTo>
                  <a:cubicBezTo>
                    <a:pt x="4088" y="1017"/>
                    <a:pt x="4049" y="1053"/>
                    <a:pt x="4012" y="1053"/>
                  </a:cubicBezTo>
                  <a:cubicBezTo>
                    <a:pt x="3952" y="1053"/>
                    <a:pt x="3897" y="960"/>
                    <a:pt x="3731" y="954"/>
                  </a:cubicBezTo>
                  <a:lnTo>
                    <a:pt x="3731" y="954"/>
                  </a:lnTo>
                  <a:cubicBezTo>
                    <a:pt x="3731" y="1503"/>
                    <a:pt x="4124" y="1544"/>
                    <a:pt x="4124" y="1855"/>
                  </a:cubicBezTo>
                  <a:cubicBezTo>
                    <a:pt x="4040" y="1781"/>
                    <a:pt x="3957" y="1740"/>
                    <a:pt x="3866" y="1740"/>
                  </a:cubicBezTo>
                  <a:cubicBezTo>
                    <a:pt x="3856" y="1740"/>
                    <a:pt x="3845" y="1740"/>
                    <a:pt x="3834" y="1741"/>
                  </a:cubicBezTo>
                  <a:cubicBezTo>
                    <a:pt x="3740" y="1845"/>
                    <a:pt x="3989" y="2032"/>
                    <a:pt x="4021" y="2062"/>
                  </a:cubicBezTo>
                  <a:cubicBezTo>
                    <a:pt x="3943" y="2090"/>
                    <a:pt x="3877" y="2102"/>
                    <a:pt x="3818" y="2102"/>
                  </a:cubicBezTo>
                  <a:cubicBezTo>
                    <a:pt x="3596" y="2102"/>
                    <a:pt x="3476" y="1938"/>
                    <a:pt x="3181" y="1896"/>
                  </a:cubicBezTo>
                  <a:lnTo>
                    <a:pt x="3181" y="1896"/>
                  </a:lnTo>
                  <a:cubicBezTo>
                    <a:pt x="3212" y="2073"/>
                    <a:pt x="3264" y="2124"/>
                    <a:pt x="3409" y="2207"/>
                  </a:cubicBezTo>
                  <a:cubicBezTo>
                    <a:pt x="3398" y="2206"/>
                    <a:pt x="3387" y="2206"/>
                    <a:pt x="3377" y="2206"/>
                  </a:cubicBezTo>
                  <a:cubicBezTo>
                    <a:pt x="3282" y="2206"/>
                    <a:pt x="3219" y="2248"/>
                    <a:pt x="3192" y="2332"/>
                  </a:cubicBezTo>
                  <a:cubicBezTo>
                    <a:pt x="3192" y="2394"/>
                    <a:pt x="3533" y="2518"/>
                    <a:pt x="3575" y="2663"/>
                  </a:cubicBezTo>
                  <a:cubicBezTo>
                    <a:pt x="3562" y="2662"/>
                    <a:pt x="3549" y="2662"/>
                    <a:pt x="3537" y="2662"/>
                  </a:cubicBezTo>
                  <a:cubicBezTo>
                    <a:pt x="3421" y="2662"/>
                    <a:pt x="3329" y="2705"/>
                    <a:pt x="3254" y="2798"/>
                  </a:cubicBezTo>
                  <a:cubicBezTo>
                    <a:pt x="3259" y="2907"/>
                    <a:pt x="3417" y="2940"/>
                    <a:pt x="3589" y="2940"/>
                  </a:cubicBezTo>
                  <a:cubicBezTo>
                    <a:pt x="3761" y="2940"/>
                    <a:pt x="3948" y="2907"/>
                    <a:pt x="4010" y="2881"/>
                  </a:cubicBezTo>
                  <a:lnTo>
                    <a:pt x="4010" y="2881"/>
                  </a:lnTo>
                  <a:cubicBezTo>
                    <a:pt x="4062" y="2964"/>
                    <a:pt x="4010" y="3026"/>
                    <a:pt x="3855" y="3068"/>
                  </a:cubicBezTo>
                  <a:cubicBezTo>
                    <a:pt x="3903" y="3120"/>
                    <a:pt x="4020" y="3127"/>
                    <a:pt x="4143" y="3127"/>
                  </a:cubicBezTo>
                  <a:cubicBezTo>
                    <a:pt x="4184" y="3127"/>
                    <a:pt x="4225" y="3126"/>
                    <a:pt x="4264" y="3126"/>
                  </a:cubicBezTo>
                  <a:cubicBezTo>
                    <a:pt x="4441" y="3126"/>
                    <a:pt x="4593" y="3139"/>
                    <a:pt x="4539" y="3285"/>
                  </a:cubicBezTo>
                  <a:cubicBezTo>
                    <a:pt x="4517" y="3337"/>
                    <a:pt x="4443" y="3356"/>
                    <a:pt x="4342" y="3356"/>
                  </a:cubicBezTo>
                  <a:cubicBezTo>
                    <a:pt x="4064" y="3356"/>
                    <a:pt x="3581" y="3209"/>
                    <a:pt x="3428" y="3209"/>
                  </a:cubicBezTo>
                  <a:cubicBezTo>
                    <a:pt x="3350" y="3209"/>
                    <a:pt x="3356" y="3246"/>
                    <a:pt x="3513" y="3358"/>
                  </a:cubicBezTo>
                  <a:cubicBezTo>
                    <a:pt x="3073" y="3297"/>
                    <a:pt x="2912" y="3108"/>
                    <a:pt x="2686" y="3108"/>
                  </a:cubicBezTo>
                  <a:cubicBezTo>
                    <a:pt x="2565" y="3108"/>
                    <a:pt x="2427" y="3161"/>
                    <a:pt x="2218" y="3316"/>
                  </a:cubicBezTo>
                  <a:cubicBezTo>
                    <a:pt x="2435" y="3368"/>
                    <a:pt x="2653" y="3420"/>
                    <a:pt x="2860" y="3471"/>
                  </a:cubicBezTo>
                  <a:cubicBezTo>
                    <a:pt x="2686" y="3624"/>
                    <a:pt x="2669" y="3672"/>
                    <a:pt x="2724" y="3672"/>
                  </a:cubicBezTo>
                  <a:cubicBezTo>
                    <a:pt x="2818" y="3672"/>
                    <a:pt x="3121" y="3531"/>
                    <a:pt x="3198" y="3531"/>
                  </a:cubicBezTo>
                  <a:cubicBezTo>
                    <a:pt x="3205" y="3531"/>
                    <a:pt x="3209" y="3532"/>
                    <a:pt x="3212" y="3534"/>
                  </a:cubicBezTo>
                  <a:cubicBezTo>
                    <a:pt x="2921" y="3730"/>
                    <a:pt x="2931" y="3788"/>
                    <a:pt x="3050" y="3788"/>
                  </a:cubicBezTo>
                  <a:cubicBezTo>
                    <a:pt x="3216" y="3788"/>
                    <a:pt x="3590" y="3676"/>
                    <a:pt x="3668" y="3658"/>
                  </a:cubicBezTo>
                  <a:lnTo>
                    <a:pt x="3668" y="3658"/>
                  </a:lnTo>
                  <a:cubicBezTo>
                    <a:pt x="3689" y="3699"/>
                    <a:pt x="3420" y="3886"/>
                    <a:pt x="3378" y="3969"/>
                  </a:cubicBezTo>
                  <a:cubicBezTo>
                    <a:pt x="3447" y="3996"/>
                    <a:pt x="3529" y="4010"/>
                    <a:pt x="3618" y="4010"/>
                  </a:cubicBezTo>
                  <a:cubicBezTo>
                    <a:pt x="3905" y="4010"/>
                    <a:pt x="4270" y="3868"/>
                    <a:pt x="4539" y="3575"/>
                  </a:cubicBezTo>
                  <a:lnTo>
                    <a:pt x="4539" y="3575"/>
                  </a:lnTo>
                  <a:cubicBezTo>
                    <a:pt x="4763" y="4023"/>
                    <a:pt x="4500" y="4110"/>
                    <a:pt x="4156" y="4110"/>
                  </a:cubicBezTo>
                  <a:cubicBezTo>
                    <a:pt x="3938" y="4110"/>
                    <a:pt x="3687" y="4075"/>
                    <a:pt x="3506" y="4075"/>
                  </a:cubicBezTo>
                  <a:cubicBezTo>
                    <a:pt x="3325" y="4075"/>
                    <a:pt x="3214" y="4110"/>
                    <a:pt x="3275" y="4249"/>
                  </a:cubicBezTo>
                  <a:cubicBezTo>
                    <a:pt x="3209" y="4229"/>
                    <a:pt x="3012" y="4192"/>
                    <a:pt x="2820" y="4192"/>
                  </a:cubicBezTo>
                  <a:cubicBezTo>
                    <a:pt x="2615" y="4192"/>
                    <a:pt x="2416" y="4234"/>
                    <a:pt x="2384" y="4383"/>
                  </a:cubicBezTo>
                  <a:cubicBezTo>
                    <a:pt x="2373" y="4383"/>
                    <a:pt x="3109" y="4839"/>
                    <a:pt x="3067" y="4984"/>
                  </a:cubicBezTo>
                  <a:cubicBezTo>
                    <a:pt x="2977" y="4936"/>
                    <a:pt x="2883" y="4913"/>
                    <a:pt x="2789" y="4913"/>
                  </a:cubicBezTo>
                  <a:cubicBezTo>
                    <a:pt x="2699" y="4913"/>
                    <a:pt x="2608" y="4934"/>
                    <a:pt x="2518" y="4974"/>
                  </a:cubicBezTo>
                  <a:cubicBezTo>
                    <a:pt x="2684" y="5057"/>
                    <a:pt x="2725" y="5181"/>
                    <a:pt x="2642" y="5336"/>
                  </a:cubicBezTo>
                  <a:cubicBezTo>
                    <a:pt x="2469" y="5214"/>
                    <a:pt x="2395" y="5177"/>
                    <a:pt x="2345" y="5177"/>
                  </a:cubicBezTo>
                  <a:cubicBezTo>
                    <a:pt x="2267" y="5177"/>
                    <a:pt x="2246" y="5267"/>
                    <a:pt x="1998" y="5267"/>
                  </a:cubicBezTo>
                  <a:cubicBezTo>
                    <a:pt x="1947" y="5267"/>
                    <a:pt x="1886" y="5263"/>
                    <a:pt x="1813" y="5254"/>
                  </a:cubicBezTo>
                  <a:lnTo>
                    <a:pt x="1813" y="5254"/>
                  </a:lnTo>
                  <a:cubicBezTo>
                    <a:pt x="1762" y="5585"/>
                    <a:pt x="2653" y="5606"/>
                    <a:pt x="2642" y="5907"/>
                  </a:cubicBezTo>
                  <a:cubicBezTo>
                    <a:pt x="2693" y="5850"/>
                    <a:pt x="2743" y="5827"/>
                    <a:pt x="2793" y="5827"/>
                  </a:cubicBezTo>
                  <a:cubicBezTo>
                    <a:pt x="3000" y="5827"/>
                    <a:pt x="3205" y="6225"/>
                    <a:pt x="3430" y="6342"/>
                  </a:cubicBezTo>
                  <a:cubicBezTo>
                    <a:pt x="3292" y="6379"/>
                    <a:pt x="3127" y="6385"/>
                    <a:pt x="2954" y="6385"/>
                  </a:cubicBezTo>
                  <a:cubicBezTo>
                    <a:pt x="2849" y="6385"/>
                    <a:pt x="2742" y="6383"/>
                    <a:pt x="2636" y="6383"/>
                  </a:cubicBezTo>
                  <a:cubicBezTo>
                    <a:pt x="2323" y="6383"/>
                    <a:pt x="2024" y="6405"/>
                    <a:pt x="1855" y="6580"/>
                  </a:cubicBezTo>
                  <a:cubicBezTo>
                    <a:pt x="2016" y="6822"/>
                    <a:pt x="2482" y="7182"/>
                    <a:pt x="2783" y="7182"/>
                  </a:cubicBezTo>
                  <a:cubicBezTo>
                    <a:pt x="2792" y="7182"/>
                    <a:pt x="2800" y="7181"/>
                    <a:pt x="2808" y="7181"/>
                  </a:cubicBezTo>
                  <a:lnTo>
                    <a:pt x="2808" y="7181"/>
                  </a:lnTo>
                  <a:cubicBezTo>
                    <a:pt x="2787" y="7316"/>
                    <a:pt x="1813" y="7316"/>
                    <a:pt x="1679" y="7316"/>
                  </a:cubicBezTo>
                  <a:cubicBezTo>
                    <a:pt x="1589" y="7676"/>
                    <a:pt x="2562" y="7824"/>
                    <a:pt x="2965" y="7824"/>
                  </a:cubicBezTo>
                  <a:cubicBezTo>
                    <a:pt x="2979" y="7824"/>
                    <a:pt x="2992" y="7824"/>
                    <a:pt x="3005" y="7823"/>
                  </a:cubicBezTo>
                  <a:lnTo>
                    <a:pt x="3005" y="7823"/>
                  </a:lnTo>
                  <a:cubicBezTo>
                    <a:pt x="2653" y="7968"/>
                    <a:pt x="1886" y="8528"/>
                    <a:pt x="1306" y="8580"/>
                  </a:cubicBezTo>
                  <a:cubicBezTo>
                    <a:pt x="1675" y="9005"/>
                    <a:pt x="2049" y="9121"/>
                    <a:pt x="2419" y="9121"/>
                  </a:cubicBezTo>
                  <a:cubicBezTo>
                    <a:pt x="2798" y="9121"/>
                    <a:pt x="3172" y="9000"/>
                    <a:pt x="3533" y="8963"/>
                  </a:cubicBezTo>
                  <a:lnTo>
                    <a:pt x="3533" y="8963"/>
                  </a:lnTo>
                  <a:cubicBezTo>
                    <a:pt x="3450" y="9243"/>
                    <a:pt x="2777" y="9315"/>
                    <a:pt x="2539" y="9336"/>
                  </a:cubicBezTo>
                  <a:cubicBezTo>
                    <a:pt x="2635" y="9472"/>
                    <a:pt x="2760" y="9544"/>
                    <a:pt x="2919" y="9544"/>
                  </a:cubicBezTo>
                  <a:cubicBezTo>
                    <a:pt x="2930" y="9544"/>
                    <a:pt x="2942" y="9544"/>
                    <a:pt x="2953" y="9543"/>
                  </a:cubicBezTo>
                  <a:lnTo>
                    <a:pt x="2953" y="9543"/>
                  </a:lnTo>
                  <a:cubicBezTo>
                    <a:pt x="2819" y="9653"/>
                    <a:pt x="2621" y="9685"/>
                    <a:pt x="2399" y="9685"/>
                  </a:cubicBezTo>
                  <a:cubicBezTo>
                    <a:pt x="2101" y="9685"/>
                    <a:pt x="1760" y="9629"/>
                    <a:pt x="1469" y="9629"/>
                  </a:cubicBezTo>
                  <a:cubicBezTo>
                    <a:pt x="1220" y="9629"/>
                    <a:pt x="1007" y="9670"/>
                    <a:pt x="892" y="9823"/>
                  </a:cubicBezTo>
                  <a:cubicBezTo>
                    <a:pt x="984" y="9927"/>
                    <a:pt x="1109" y="9978"/>
                    <a:pt x="1244" y="9989"/>
                  </a:cubicBezTo>
                  <a:cubicBezTo>
                    <a:pt x="925" y="10228"/>
                    <a:pt x="1071" y="10311"/>
                    <a:pt x="1282" y="10311"/>
                  </a:cubicBezTo>
                  <a:cubicBezTo>
                    <a:pt x="1427" y="10311"/>
                    <a:pt x="1603" y="10272"/>
                    <a:pt x="1679" y="10217"/>
                  </a:cubicBezTo>
                  <a:lnTo>
                    <a:pt x="1679" y="10217"/>
                  </a:lnTo>
                  <a:cubicBezTo>
                    <a:pt x="1741" y="10279"/>
                    <a:pt x="1544" y="10351"/>
                    <a:pt x="1606" y="10445"/>
                  </a:cubicBezTo>
                  <a:cubicBezTo>
                    <a:pt x="1680" y="10419"/>
                    <a:pt x="1740" y="10411"/>
                    <a:pt x="1790" y="10411"/>
                  </a:cubicBezTo>
                  <a:cubicBezTo>
                    <a:pt x="1888" y="10411"/>
                    <a:pt x="1953" y="10442"/>
                    <a:pt x="2032" y="10442"/>
                  </a:cubicBezTo>
                  <a:cubicBezTo>
                    <a:pt x="2095" y="10442"/>
                    <a:pt x="2166" y="10423"/>
                    <a:pt x="2269" y="10351"/>
                  </a:cubicBezTo>
                  <a:lnTo>
                    <a:pt x="2269" y="10351"/>
                  </a:lnTo>
                  <a:cubicBezTo>
                    <a:pt x="2253" y="10542"/>
                    <a:pt x="2240" y="10615"/>
                    <a:pt x="2280" y="10615"/>
                  </a:cubicBezTo>
                  <a:cubicBezTo>
                    <a:pt x="2316" y="10615"/>
                    <a:pt x="2397" y="10555"/>
                    <a:pt x="2559" y="10466"/>
                  </a:cubicBezTo>
                  <a:lnTo>
                    <a:pt x="2559" y="10466"/>
                  </a:lnTo>
                  <a:cubicBezTo>
                    <a:pt x="2508" y="10683"/>
                    <a:pt x="2994" y="10724"/>
                    <a:pt x="3212" y="10724"/>
                  </a:cubicBezTo>
                  <a:cubicBezTo>
                    <a:pt x="3033" y="10950"/>
                    <a:pt x="2769" y="11011"/>
                    <a:pt x="2493" y="11011"/>
                  </a:cubicBezTo>
                  <a:cubicBezTo>
                    <a:pt x="2210" y="11011"/>
                    <a:pt x="1914" y="10948"/>
                    <a:pt x="1679" y="10932"/>
                  </a:cubicBezTo>
                  <a:lnTo>
                    <a:pt x="1679" y="10932"/>
                  </a:lnTo>
                  <a:cubicBezTo>
                    <a:pt x="1797" y="11095"/>
                    <a:pt x="1816" y="11150"/>
                    <a:pt x="1743" y="11150"/>
                  </a:cubicBezTo>
                  <a:cubicBezTo>
                    <a:pt x="1632" y="11150"/>
                    <a:pt x="1303" y="11018"/>
                    <a:pt x="788" y="10942"/>
                  </a:cubicBezTo>
                  <a:lnTo>
                    <a:pt x="788" y="10942"/>
                  </a:lnTo>
                  <a:cubicBezTo>
                    <a:pt x="954" y="11097"/>
                    <a:pt x="1119" y="11180"/>
                    <a:pt x="1327" y="11201"/>
                  </a:cubicBezTo>
                  <a:cubicBezTo>
                    <a:pt x="916" y="11257"/>
                    <a:pt x="1354" y="11565"/>
                    <a:pt x="1763" y="11565"/>
                  </a:cubicBezTo>
                  <a:cubicBezTo>
                    <a:pt x="1808" y="11565"/>
                    <a:pt x="1853" y="11562"/>
                    <a:pt x="1896" y="11553"/>
                  </a:cubicBezTo>
                  <a:lnTo>
                    <a:pt x="1896" y="11553"/>
                  </a:lnTo>
                  <a:cubicBezTo>
                    <a:pt x="1811" y="11662"/>
                    <a:pt x="1886" y="11715"/>
                    <a:pt x="1989" y="11715"/>
                  </a:cubicBezTo>
                  <a:cubicBezTo>
                    <a:pt x="2063" y="11715"/>
                    <a:pt x="2151" y="11688"/>
                    <a:pt x="2207" y="11636"/>
                  </a:cubicBezTo>
                  <a:lnTo>
                    <a:pt x="2207" y="11636"/>
                  </a:lnTo>
                  <a:cubicBezTo>
                    <a:pt x="2080" y="11819"/>
                    <a:pt x="2059" y="11912"/>
                    <a:pt x="2147" y="11912"/>
                  </a:cubicBezTo>
                  <a:cubicBezTo>
                    <a:pt x="2209" y="11912"/>
                    <a:pt x="2326" y="11866"/>
                    <a:pt x="2497" y="11771"/>
                  </a:cubicBezTo>
                  <a:lnTo>
                    <a:pt x="2497" y="11771"/>
                  </a:lnTo>
                  <a:cubicBezTo>
                    <a:pt x="2228" y="12382"/>
                    <a:pt x="342" y="11989"/>
                    <a:pt x="653" y="12372"/>
                  </a:cubicBezTo>
                  <a:cubicBezTo>
                    <a:pt x="549" y="12320"/>
                    <a:pt x="451" y="12295"/>
                    <a:pt x="355" y="12295"/>
                  </a:cubicBezTo>
                  <a:cubicBezTo>
                    <a:pt x="259" y="12295"/>
                    <a:pt x="166" y="12320"/>
                    <a:pt x="73" y="12372"/>
                  </a:cubicBezTo>
                  <a:cubicBezTo>
                    <a:pt x="117" y="12408"/>
                    <a:pt x="581" y="13053"/>
                    <a:pt x="921" y="13053"/>
                  </a:cubicBezTo>
                  <a:cubicBezTo>
                    <a:pt x="978" y="13053"/>
                    <a:pt x="1031" y="13035"/>
                    <a:pt x="1078" y="12994"/>
                  </a:cubicBezTo>
                  <a:lnTo>
                    <a:pt x="1078" y="12994"/>
                  </a:lnTo>
                  <a:cubicBezTo>
                    <a:pt x="1555" y="13315"/>
                    <a:pt x="653" y="13367"/>
                    <a:pt x="519" y="13398"/>
                  </a:cubicBezTo>
                  <a:cubicBezTo>
                    <a:pt x="633" y="13484"/>
                    <a:pt x="747" y="13530"/>
                    <a:pt x="872" y="13530"/>
                  </a:cubicBezTo>
                  <a:cubicBezTo>
                    <a:pt x="928" y="13530"/>
                    <a:pt x="986" y="13521"/>
                    <a:pt x="1047" y="13501"/>
                  </a:cubicBezTo>
                  <a:lnTo>
                    <a:pt x="1047" y="13501"/>
                  </a:lnTo>
                  <a:cubicBezTo>
                    <a:pt x="894" y="13595"/>
                    <a:pt x="735" y="13756"/>
                    <a:pt x="868" y="13756"/>
                  </a:cubicBezTo>
                  <a:cubicBezTo>
                    <a:pt x="898" y="13756"/>
                    <a:pt x="942" y="13748"/>
                    <a:pt x="1005" y="13729"/>
                  </a:cubicBezTo>
                  <a:lnTo>
                    <a:pt x="1005" y="13729"/>
                  </a:lnTo>
                  <a:cubicBezTo>
                    <a:pt x="932" y="13819"/>
                    <a:pt x="1033" y="13845"/>
                    <a:pt x="1152" y="13845"/>
                  </a:cubicBezTo>
                  <a:cubicBezTo>
                    <a:pt x="1252" y="13845"/>
                    <a:pt x="1366" y="13827"/>
                    <a:pt x="1399" y="13812"/>
                  </a:cubicBezTo>
                  <a:lnTo>
                    <a:pt x="1399" y="13812"/>
                  </a:lnTo>
                  <a:cubicBezTo>
                    <a:pt x="1461" y="13936"/>
                    <a:pt x="1306" y="13957"/>
                    <a:pt x="1720" y="13978"/>
                  </a:cubicBezTo>
                  <a:cubicBezTo>
                    <a:pt x="1616" y="14087"/>
                    <a:pt x="1402" y="14114"/>
                    <a:pt x="1168" y="14114"/>
                  </a:cubicBezTo>
                  <a:cubicBezTo>
                    <a:pt x="929" y="14114"/>
                    <a:pt x="668" y="14086"/>
                    <a:pt x="481" y="14086"/>
                  </a:cubicBezTo>
                  <a:cubicBezTo>
                    <a:pt x="433" y="14086"/>
                    <a:pt x="390" y="14088"/>
                    <a:pt x="353" y="14092"/>
                  </a:cubicBezTo>
                  <a:cubicBezTo>
                    <a:pt x="657" y="14260"/>
                    <a:pt x="656" y="14285"/>
                    <a:pt x="557" y="14285"/>
                  </a:cubicBezTo>
                  <a:cubicBezTo>
                    <a:pt x="516" y="14285"/>
                    <a:pt x="458" y="14281"/>
                    <a:pt x="398" y="14281"/>
                  </a:cubicBezTo>
                  <a:cubicBezTo>
                    <a:pt x="272" y="14281"/>
                    <a:pt x="136" y="14299"/>
                    <a:pt x="125" y="14413"/>
                  </a:cubicBezTo>
                  <a:cubicBezTo>
                    <a:pt x="118" y="14471"/>
                    <a:pt x="182" y="14491"/>
                    <a:pt x="273" y="14491"/>
                  </a:cubicBezTo>
                  <a:cubicBezTo>
                    <a:pt x="441" y="14491"/>
                    <a:pt x="700" y="14423"/>
                    <a:pt x="767" y="14403"/>
                  </a:cubicBezTo>
                  <a:lnTo>
                    <a:pt x="767" y="14403"/>
                  </a:lnTo>
                  <a:cubicBezTo>
                    <a:pt x="533" y="14699"/>
                    <a:pt x="752" y="14812"/>
                    <a:pt x="992" y="14812"/>
                  </a:cubicBezTo>
                  <a:cubicBezTo>
                    <a:pt x="1113" y="14812"/>
                    <a:pt x="1239" y="14783"/>
                    <a:pt x="1316" y="14735"/>
                  </a:cubicBezTo>
                  <a:lnTo>
                    <a:pt x="1316" y="14735"/>
                  </a:lnTo>
                  <a:cubicBezTo>
                    <a:pt x="1327" y="14828"/>
                    <a:pt x="1316" y="14921"/>
                    <a:pt x="1306" y="15025"/>
                  </a:cubicBezTo>
                  <a:cubicBezTo>
                    <a:pt x="819" y="15128"/>
                    <a:pt x="238" y="15232"/>
                    <a:pt x="208" y="15242"/>
                  </a:cubicBezTo>
                  <a:cubicBezTo>
                    <a:pt x="200" y="15324"/>
                    <a:pt x="246" y="15363"/>
                    <a:pt x="342" y="15363"/>
                  </a:cubicBezTo>
                  <a:cubicBezTo>
                    <a:pt x="380" y="15363"/>
                    <a:pt x="425" y="15357"/>
                    <a:pt x="477" y="15346"/>
                  </a:cubicBezTo>
                  <a:lnTo>
                    <a:pt x="477" y="15346"/>
                  </a:lnTo>
                  <a:cubicBezTo>
                    <a:pt x="425" y="15387"/>
                    <a:pt x="0" y="15553"/>
                    <a:pt x="42" y="15677"/>
                  </a:cubicBezTo>
                  <a:cubicBezTo>
                    <a:pt x="218" y="15636"/>
                    <a:pt x="394" y="15594"/>
                    <a:pt x="581" y="15543"/>
                  </a:cubicBezTo>
                  <a:lnTo>
                    <a:pt x="581" y="15543"/>
                  </a:lnTo>
                  <a:cubicBezTo>
                    <a:pt x="445" y="15735"/>
                    <a:pt x="447" y="15869"/>
                    <a:pt x="587" y="15869"/>
                  </a:cubicBezTo>
                  <a:cubicBezTo>
                    <a:pt x="650" y="15869"/>
                    <a:pt x="741" y="15842"/>
                    <a:pt x="860" y="15781"/>
                  </a:cubicBezTo>
                  <a:lnTo>
                    <a:pt x="860" y="15781"/>
                  </a:lnTo>
                  <a:cubicBezTo>
                    <a:pt x="848" y="15883"/>
                    <a:pt x="919" y="15911"/>
                    <a:pt x="1033" y="15911"/>
                  </a:cubicBezTo>
                  <a:cubicBezTo>
                    <a:pt x="1176" y="15911"/>
                    <a:pt x="1388" y="15866"/>
                    <a:pt x="1591" y="15866"/>
                  </a:cubicBezTo>
                  <a:cubicBezTo>
                    <a:pt x="1638" y="15866"/>
                    <a:pt x="1685" y="15868"/>
                    <a:pt x="1730" y="15874"/>
                  </a:cubicBezTo>
                  <a:cubicBezTo>
                    <a:pt x="1513" y="15947"/>
                    <a:pt x="1233" y="15957"/>
                    <a:pt x="1078" y="16123"/>
                  </a:cubicBezTo>
                  <a:cubicBezTo>
                    <a:pt x="1139" y="16153"/>
                    <a:pt x="1199" y="16169"/>
                    <a:pt x="1262" y="16169"/>
                  </a:cubicBezTo>
                  <a:cubicBezTo>
                    <a:pt x="1306" y="16169"/>
                    <a:pt x="1352" y="16161"/>
                    <a:pt x="1399" y="16144"/>
                  </a:cubicBezTo>
                  <a:lnTo>
                    <a:pt x="1399" y="16144"/>
                  </a:lnTo>
                  <a:cubicBezTo>
                    <a:pt x="1233" y="16227"/>
                    <a:pt x="1182" y="16320"/>
                    <a:pt x="1265" y="16423"/>
                  </a:cubicBezTo>
                  <a:cubicBezTo>
                    <a:pt x="1430" y="16372"/>
                    <a:pt x="1596" y="16310"/>
                    <a:pt x="1762" y="16257"/>
                  </a:cubicBezTo>
                  <a:lnTo>
                    <a:pt x="1762" y="16257"/>
                  </a:lnTo>
                  <a:cubicBezTo>
                    <a:pt x="1622" y="16510"/>
                    <a:pt x="1758" y="16601"/>
                    <a:pt x="1948" y="16601"/>
                  </a:cubicBezTo>
                  <a:cubicBezTo>
                    <a:pt x="2124" y="16601"/>
                    <a:pt x="2345" y="16523"/>
                    <a:pt x="2435" y="16423"/>
                  </a:cubicBezTo>
                  <a:cubicBezTo>
                    <a:pt x="2467" y="16571"/>
                    <a:pt x="2496" y="16632"/>
                    <a:pt x="2539" y="16632"/>
                  </a:cubicBezTo>
                  <a:cubicBezTo>
                    <a:pt x="2593" y="16632"/>
                    <a:pt x="2670" y="16536"/>
                    <a:pt x="2808" y="16393"/>
                  </a:cubicBezTo>
                  <a:cubicBezTo>
                    <a:pt x="2839" y="16575"/>
                    <a:pt x="2918" y="16642"/>
                    <a:pt x="3020" y="16642"/>
                  </a:cubicBezTo>
                  <a:cubicBezTo>
                    <a:pt x="3295" y="16642"/>
                    <a:pt x="3740" y="16153"/>
                    <a:pt x="3871" y="16153"/>
                  </a:cubicBezTo>
                  <a:cubicBezTo>
                    <a:pt x="3900" y="16153"/>
                    <a:pt x="3914" y="16177"/>
                    <a:pt x="3906" y="16237"/>
                  </a:cubicBezTo>
                  <a:cubicBezTo>
                    <a:pt x="3989" y="16144"/>
                    <a:pt x="4083" y="16050"/>
                    <a:pt x="4166" y="15957"/>
                  </a:cubicBezTo>
                  <a:cubicBezTo>
                    <a:pt x="4204" y="16012"/>
                    <a:pt x="4228" y="16035"/>
                    <a:pt x="4243" y="16035"/>
                  </a:cubicBezTo>
                  <a:cubicBezTo>
                    <a:pt x="4278" y="16035"/>
                    <a:pt x="4271" y="15918"/>
                    <a:pt x="4300" y="15760"/>
                  </a:cubicBezTo>
                  <a:cubicBezTo>
                    <a:pt x="4777" y="15988"/>
                    <a:pt x="4445" y="16538"/>
                    <a:pt x="4311" y="16921"/>
                  </a:cubicBezTo>
                  <a:lnTo>
                    <a:pt x="5388" y="16921"/>
                  </a:lnTo>
                  <a:cubicBezTo>
                    <a:pt x="5398" y="16651"/>
                    <a:pt x="5285" y="16402"/>
                    <a:pt x="5295" y="16123"/>
                  </a:cubicBezTo>
                  <a:cubicBezTo>
                    <a:pt x="5300" y="16122"/>
                    <a:pt x="5306" y="16122"/>
                    <a:pt x="5311" y="16122"/>
                  </a:cubicBezTo>
                  <a:cubicBezTo>
                    <a:pt x="5434" y="16122"/>
                    <a:pt x="5533" y="16363"/>
                    <a:pt x="5559" y="16363"/>
                  </a:cubicBezTo>
                  <a:cubicBezTo>
                    <a:pt x="5568" y="16363"/>
                    <a:pt x="5568" y="16330"/>
                    <a:pt x="5554" y="16237"/>
                  </a:cubicBezTo>
                  <a:lnTo>
                    <a:pt x="5554" y="16237"/>
                  </a:lnTo>
                  <a:cubicBezTo>
                    <a:pt x="5753" y="16453"/>
                    <a:pt x="6250" y="16600"/>
                    <a:pt x="6591" y="16600"/>
                  </a:cubicBezTo>
                  <a:cubicBezTo>
                    <a:pt x="6856" y="16600"/>
                    <a:pt x="7026" y="16512"/>
                    <a:pt x="6890" y="16299"/>
                  </a:cubicBezTo>
                  <a:lnTo>
                    <a:pt x="6890" y="16299"/>
                  </a:lnTo>
                  <a:cubicBezTo>
                    <a:pt x="7015" y="16349"/>
                    <a:pt x="7493" y="16538"/>
                    <a:pt x="7806" y="16538"/>
                  </a:cubicBezTo>
                  <a:cubicBezTo>
                    <a:pt x="8013" y="16538"/>
                    <a:pt x="8148" y="16455"/>
                    <a:pt x="8062" y="16195"/>
                  </a:cubicBezTo>
                  <a:lnTo>
                    <a:pt x="8062" y="16195"/>
                  </a:lnTo>
                  <a:cubicBezTo>
                    <a:pt x="8203" y="16281"/>
                    <a:pt x="8692" y="16470"/>
                    <a:pt x="8934" y="16470"/>
                  </a:cubicBezTo>
                  <a:cubicBezTo>
                    <a:pt x="8956" y="16470"/>
                    <a:pt x="8976" y="16468"/>
                    <a:pt x="8994" y="16465"/>
                  </a:cubicBezTo>
                  <a:cubicBezTo>
                    <a:pt x="8872" y="16270"/>
                    <a:pt x="8927" y="16248"/>
                    <a:pt x="8989" y="16248"/>
                  </a:cubicBezTo>
                  <a:cubicBezTo>
                    <a:pt x="9008" y="16248"/>
                    <a:pt x="9027" y="16250"/>
                    <a:pt x="9042" y="16250"/>
                  </a:cubicBezTo>
                  <a:cubicBezTo>
                    <a:pt x="9092" y="16250"/>
                    <a:pt x="9096" y="16228"/>
                    <a:pt x="8891" y="16040"/>
                  </a:cubicBezTo>
                  <a:lnTo>
                    <a:pt x="8891" y="16040"/>
                  </a:lnTo>
                  <a:cubicBezTo>
                    <a:pt x="9046" y="16102"/>
                    <a:pt x="9201" y="16154"/>
                    <a:pt x="9367" y="16206"/>
                  </a:cubicBezTo>
                  <a:cubicBezTo>
                    <a:pt x="9281" y="16308"/>
                    <a:pt x="9181" y="16452"/>
                    <a:pt x="9209" y="16452"/>
                  </a:cubicBezTo>
                  <a:cubicBezTo>
                    <a:pt x="9235" y="16452"/>
                    <a:pt x="9371" y="16329"/>
                    <a:pt x="9729" y="15937"/>
                  </a:cubicBezTo>
                  <a:cubicBezTo>
                    <a:pt x="9315" y="15895"/>
                    <a:pt x="8838" y="15864"/>
                    <a:pt x="8486" y="15647"/>
                  </a:cubicBezTo>
                  <a:cubicBezTo>
                    <a:pt x="8511" y="15607"/>
                    <a:pt x="8547" y="15594"/>
                    <a:pt x="8584" y="15594"/>
                  </a:cubicBezTo>
                  <a:cubicBezTo>
                    <a:pt x="8660" y="15594"/>
                    <a:pt x="8744" y="15649"/>
                    <a:pt x="8764" y="15649"/>
                  </a:cubicBezTo>
                  <a:cubicBezTo>
                    <a:pt x="8779" y="15649"/>
                    <a:pt x="8761" y="15620"/>
                    <a:pt x="8683" y="15522"/>
                  </a:cubicBezTo>
                  <a:cubicBezTo>
                    <a:pt x="8804" y="15522"/>
                    <a:pt x="8897" y="15528"/>
                    <a:pt x="8957" y="15528"/>
                  </a:cubicBezTo>
                  <a:cubicBezTo>
                    <a:pt x="9071" y="15528"/>
                    <a:pt x="9064" y="15506"/>
                    <a:pt x="8900" y="15377"/>
                  </a:cubicBezTo>
                  <a:cubicBezTo>
                    <a:pt x="9377" y="15366"/>
                    <a:pt x="9439" y="15304"/>
                    <a:pt x="9066" y="15221"/>
                  </a:cubicBezTo>
                  <a:cubicBezTo>
                    <a:pt x="9367" y="15211"/>
                    <a:pt x="9398" y="15149"/>
                    <a:pt x="9170" y="15035"/>
                  </a:cubicBezTo>
                  <a:lnTo>
                    <a:pt x="9170" y="15035"/>
                  </a:lnTo>
                  <a:cubicBezTo>
                    <a:pt x="9295" y="15098"/>
                    <a:pt x="9393" y="15129"/>
                    <a:pt x="9466" y="15129"/>
                  </a:cubicBezTo>
                  <a:cubicBezTo>
                    <a:pt x="9550" y="15129"/>
                    <a:pt x="9599" y="15087"/>
                    <a:pt x="9616" y="15004"/>
                  </a:cubicBezTo>
                  <a:cubicBezTo>
                    <a:pt x="9191" y="14828"/>
                    <a:pt x="9211" y="14848"/>
                    <a:pt x="9688" y="14828"/>
                  </a:cubicBezTo>
                  <a:cubicBezTo>
                    <a:pt x="9701" y="14683"/>
                    <a:pt x="9627" y="14614"/>
                    <a:pt x="9471" y="14614"/>
                  </a:cubicBezTo>
                  <a:cubicBezTo>
                    <a:pt x="9381" y="14614"/>
                    <a:pt x="9263" y="14637"/>
                    <a:pt x="9118" y="14682"/>
                  </a:cubicBezTo>
                  <a:cubicBezTo>
                    <a:pt x="9118" y="14537"/>
                    <a:pt x="9865" y="14558"/>
                    <a:pt x="9750" y="14351"/>
                  </a:cubicBezTo>
                  <a:lnTo>
                    <a:pt x="9750" y="14351"/>
                  </a:lnTo>
                  <a:lnTo>
                    <a:pt x="9098" y="14475"/>
                  </a:lnTo>
                  <a:cubicBezTo>
                    <a:pt x="9326" y="14403"/>
                    <a:pt x="9398" y="14309"/>
                    <a:pt x="9315" y="14217"/>
                  </a:cubicBezTo>
                  <a:lnTo>
                    <a:pt x="9315" y="14217"/>
                  </a:lnTo>
                  <a:cubicBezTo>
                    <a:pt x="8958" y="14284"/>
                    <a:pt x="8578" y="14366"/>
                    <a:pt x="8212" y="14366"/>
                  </a:cubicBezTo>
                  <a:cubicBezTo>
                    <a:pt x="7738" y="14366"/>
                    <a:pt x="7287" y="14229"/>
                    <a:pt x="6943" y="13750"/>
                  </a:cubicBezTo>
                  <a:lnTo>
                    <a:pt x="6943" y="13750"/>
                  </a:lnTo>
                  <a:cubicBezTo>
                    <a:pt x="7147" y="13880"/>
                    <a:pt x="7234" y="13914"/>
                    <a:pt x="7272" y="13914"/>
                  </a:cubicBezTo>
                  <a:cubicBezTo>
                    <a:pt x="7314" y="13914"/>
                    <a:pt x="7298" y="13873"/>
                    <a:pt x="7317" y="13873"/>
                  </a:cubicBezTo>
                  <a:cubicBezTo>
                    <a:pt x="7335" y="13873"/>
                    <a:pt x="7388" y="13913"/>
                    <a:pt x="7564" y="14072"/>
                  </a:cubicBezTo>
                  <a:cubicBezTo>
                    <a:pt x="7536" y="13871"/>
                    <a:pt x="7522" y="13791"/>
                    <a:pt x="7563" y="13791"/>
                  </a:cubicBezTo>
                  <a:cubicBezTo>
                    <a:pt x="7611" y="13791"/>
                    <a:pt x="7732" y="13900"/>
                    <a:pt x="7989" y="14051"/>
                  </a:cubicBezTo>
                  <a:cubicBezTo>
                    <a:pt x="7970" y="13864"/>
                    <a:pt x="8046" y="13797"/>
                    <a:pt x="8157" y="13797"/>
                  </a:cubicBezTo>
                  <a:cubicBezTo>
                    <a:pt x="8293" y="13797"/>
                    <a:pt x="8480" y="13896"/>
                    <a:pt x="8610" y="13999"/>
                  </a:cubicBezTo>
                  <a:cubicBezTo>
                    <a:pt x="8735" y="13916"/>
                    <a:pt x="8683" y="13812"/>
                    <a:pt x="8476" y="13699"/>
                  </a:cubicBezTo>
                  <a:cubicBezTo>
                    <a:pt x="8516" y="13668"/>
                    <a:pt x="9374" y="13522"/>
                    <a:pt x="9492" y="13522"/>
                  </a:cubicBezTo>
                  <a:cubicBezTo>
                    <a:pt x="9496" y="13522"/>
                    <a:pt x="9499" y="13522"/>
                    <a:pt x="9501" y="13522"/>
                  </a:cubicBezTo>
                  <a:cubicBezTo>
                    <a:pt x="9356" y="13450"/>
                    <a:pt x="9222" y="13367"/>
                    <a:pt x="9077" y="13284"/>
                  </a:cubicBezTo>
                  <a:cubicBezTo>
                    <a:pt x="9087" y="13284"/>
                    <a:pt x="9097" y="13283"/>
                    <a:pt x="9107" y="13283"/>
                  </a:cubicBezTo>
                  <a:cubicBezTo>
                    <a:pt x="9254" y="13283"/>
                    <a:pt x="9397" y="13329"/>
                    <a:pt x="9539" y="13329"/>
                  </a:cubicBezTo>
                  <a:cubicBezTo>
                    <a:pt x="9617" y="13329"/>
                    <a:pt x="9694" y="13315"/>
                    <a:pt x="9771" y="13273"/>
                  </a:cubicBezTo>
                  <a:cubicBezTo>
                    <a:pt x="9682" y="13201"/>
                    <a:pt x="9580" y="13160"/>
                    <a:pt x="9466" y="13160"/>
                  </a:cubicBezTo>
                  <a:cubicBezTo>
                    <a:pt x="9434" y="13160"/>
                    <a:pt x="9401" y="13163"/>
                    <a:pt x="9367" y="13170"/>
                  </a:cubicBezTo>
                  <a:cubicBezTo>
                    <a:pt x="9595" y="13045"/>
                    <a:pt x="7295" y="12828"/>
                    <a:pt x="6880" y="12424"/>
                  </a:cubicBezTo>
                  <a:cubicBezTo>
                    <a:pt x="7248" y="12387"/>
                    <a:pt x="7523" y="12378"/>
                    <a:pt x="7747" y="12378"/>
                  </a:cubicBezTo>
                  <a:cubicBezTo>
                    <a:pt x="7957" y="12378"/>
                    <a:pt x="8121" y="12386"/>
                    <a:pt x="8275" y="12386"/>
                  </a:cubicBezTo>
                  <a:cubicBezTo>
                    <a:pt x="8649" y="12386"/>
                    <a:pt x="8958" y="12339"/>
                    <a:pt x="9699" y="12020"/>
                  </a:cubicBezTo>
                  <a:cubicBezTo>
                    <a:pt x="9543" y="11968"/>
                    <a:pt x="9501" y="11792"/>
                    <a:pt x="9388" y="11761"/>
                  </a:cubicBezTo>
                  <a:cubicBezTo>
                    <a:pt x="9533" y="11698"/>
                    <a:pt x="9678" y="11636"/>
                    <a:pt x="9823" y="11585"/>
                  </a:cubicBezTo>
                  <a:lnTo>
                    <a:pt x="9823" y="11585"/>
                  </a:lnTo>
                  <a:cubicBezTo>
                    <a:pt x="9819" y="11585"/>
                    <a:pt x="9814" y="11585"/>
                    <a:pt x="9809" y="11585"/>
                  </a:cubicBezTo>
                  <a:cubicBezTo>
                    <a:pt x="9538" y="11585"/>
                    <a:pt x="8069" y="11335"/>
                    <a:pt x="7937" y="11263"/>
                  </a:cubicBezTo>
                  <a:cubicBezTo>
                    <a:pt x="8079" y="11168"/>
                    <a:pt x="8221" y="11121"/>
                    <a:pt x="8365" y="11121"/>
                  </a:cubicBezTo>
                  <a:cubicBezTo>
                    <a:pt x="8473" y="11121"/>
                    <a:pt x="8582" y="11148"/>
                    <a:pt x="8693" y="11201"/>
                  </a:cubicBezTo>
                  <a:cubicBezTo>
                    <a:pt x="8461" y="11065"/>
                    <a:pt x="8458" y="10997"/>
                    <a:pt x="8675" y="10997"/>
                  </a:cubicBezTo>
                  <a:cubicBezTo>
                    <a:pt x="8738" y="10997"/>
                    <a:pt x="8820" y="11003"/>
                    <a:pt x="8921" y="11015"/>
                  </a:cubicBezTo>
                  <a:cubicBezTo>
                    <a:pt x="8818" y="10963"/>
                    <a:pt x="8735" y="10932"/>
                    <a:pt x="8663" y="10890"/>
                  </a:cubicBezTo>
                  <a:lnTo>
                    <a:pt x="8663" y="10890"/>
                  </a:lnTo>
                  <a:cubicBezTo>
                    <a:pt x="8669" y="10891"/>
                    <a:pt x="8677" y="10892"/>
                    <a:pt x="8684" y="10892"/>
                  </a:cubicBezTo>
                  <a:cubicBezTo>
                    <a:pt x="8840" y="10892"/>
                    <a:pt x="9164" y="10697"/>
                    <a:pt x="9253" y="10559"/>
                  </a:cubicBezTo>
                  <a:lnTo>
                    <a:pt x="9253" y="10559"/>
                  </a:lnTo>
                  <a:cubicBezTo>
                    <a:pt x="9249" y="10565"/>
                    <a:pt x="9228" y="10568"/>
                    <a:pt x="9194" y="10568"/>
                  </a:cubicBezTo>
                  <a:cubicBezTo>
                    <a:pt x="8893" y="10568"/>
                    <a:pt x="7548" y="10340"/>
                    <a:pt x="7408" y="10238"/>
                  </a:cubicBezTo>
                  <a:cubicBezTo>
                    <a:pt x="7668" y="10186"/>
                    <a:pt x="8393" y="10289"/>
                    <a:pt x="8175" y="10051"/>
                  </a:cubicBezTo>
                  <a:lnTo>
                    <a:pt x="8175" y="10051"/>
                  </a:lnTo>
                  <a:cubicBezTo>
                    <a:pt x="8238" y="10072"/>
                    <a:pt x="8290" y="10081"/>
                    <a:pt x="8331" y="10081"/>
                  </a:cubicBezTo>
                  <a:cubicBezTo>
                    <a:pt x="8584" y="10081"/>
                    <a:pt x="8496" y="9739"/>
                    <a:pt x="8683" y="9481"/>
                  </a:cubicBezTo>
                  <a:cubicBezTo>
                    <a:pt x="8666" y="9477"/>
                    <a:pt x="8647" y="9476"/>
                    <a:pt x="8626" y="9476"/>
                  </a:cubicBezTo>
                  <a:cubicBezTo>
                    <a:pt x="8421" y="9476"/>
                    <a:pt x="8084" y="9648"/>
                    <a:pt x="7824" y="9648"/>
                  </a:cubicBezTo>
                  <a:cubicBezTo>
                    <a:pt x="7682" y="9648"/>
                    <a:pt x="7564" y="9597"/>
                    <a:pt x="7502" y="9440"/>
                  </a:cubicBezTo>
                  <a:cubicBezTo>
                    <a:pt x="7536" y="9429"/>
                    <a:pt x="7569" y="9425"/>
                    <a:pt x="7602" y="9425"/>
                  </a:cubicBezTo>
                  <a:cubicBezTo>
                    <a:pt x="7686" y="9425"/>
                    <a:pt x="7767" y="9451"/>
                    <a:pt x="7855" y="9451"/>
                  </a:cubicBezTo>
                  <a:cubicBezTo>
                    <a:pt x="7865" y="9451"/>
                    <a:pt x="7875" y="9451"/>
                    <a:pt x="7885" y="9450"/>
                  </a:cubicBezTo>
                  <a:cubicBezTo>
                    <a:pt x="7854" y="9367"/>
                    <a:pt x="7792" y="9295"/>
                    <a:pt x="7719" y="9232"/>
                  </a:cubicBezTo>
                  <a:cubicBezTo>
                    <a:pt x="7979" y="9202"/>
                    <a:pt x="8041" y="9170"/>
                    <a:pt x="8051" y="8932"/>
                  </a:cubicBezTo>
                  <a:lnTo>
                    <a:pt x="8051" y="8932"/>
                  </a:lnTo>
                  <a:cubicBezTo>
                    <a:pt x="7932" y="8986"/>
                    <a:pt x="7608" y="9037"/>
                    <a:pt x="7296" y="9037"/>
                  </a:cubicBezTo>
                  <a:cubicBezTo>
                    <a:pt x="7009" y="9037"/>
                    <a:pt x="6731" y="8994"/>
                    <a:pt x="6632" y="8870"/>
                  </a:cubicBezTo>
                  <a:lnTo>
                    <a:pt x="6632" y="8870"/>
                  </a:lnTo>
                  <a:cubicBezTo>
                    <a:pt x="6642" y="8872"/>
                    <a:pt x="6654" y="8873"/>
                    <a:pt x="6668" y="8873"/>
                  </a:cubicBezTo>
                  <a:cubicBezTo>
                    <a:pt x="6825" y="8873"/>
                    <a:pt x="7212" y="8771"/>
                    <a:pt x="7450" y="8704"/>
                  </a:cubicBezTo>
                  <a:cubicBezTo>
                    <a:pt x="7357" y="8621"/>
                    <a:pt x="7263" y="8539"/>
                    <a:pt x="7171" y="8445"/>
                  </a:cubicBezTo>
                  <a:lnTo>
                    <a:pt x="7171" y="8445"/>
                  </a:lnTo>
                  <a:cubicBezTo>
                    <a:pt x="7173" y="8445"/>
                    <a:pt x="7176" y="8445"/>
                    <a:pt x="7179" y="8445"/>
                  </a:cubicBezTo>
                  <a:cubicBezTo>
                    <a:pt x="7292" y="8445"/>
                    <a:pt x="8147" y="8295"/>
                    <a:pt x="7917" y="8155"/>
                  </a:cubicBezTo>
                  <a:cubicBezTo>
                    <a:pt x="8227" y="8041"/>
                    <a:pt x="8227" y="7968"/>
                    <a:pt x="7906" y="7927"/>
                  </a:cubicBezTo>
                  <a:cubicBezTo>
                    <a:pt x="7980" y="7841"/>
                    <a:pt x="7873" y="7816"/>
                    <a:pt x="7727" y="7816"/>
                  </a:cubicBezTo>
                  <a:cubicBezTo>
                    <a:pt x="7536" y="7816"/>
                    <a:pt x="7277" y="7858"/>
                    <a:pt x="7267" y="7858"/>
                  </a:cubicBezTo>
                  <a:cubicBezTo>
                    <a:pt x="7266" y="7858"/>
                    <a:pt x="7271" y="7857"/>
                    <a:pt x="7284" y="7855"/>
                  </a:cubicBezTo>
                  <a:cubicBezTo>
                    <a:pt x="7191" y="7720"/>
                    <a:pt x="7564" y="7740"/>
                    <a:pt x="7450" y="7627"/>
                  </a:cubicBezTo>
                  <a:lnTo>
                    <a:pt x="7450" y="7627"/>
                  </a:lnTo>
                  <a:cubicBezTo>
                    <a:pt x="7430" y="7632"/>
                    <a:pt x="7124" y="7702"/>
                    <a:pt x="6788" y="7702"/>
                  </a:cubicBezTo>
                  <a:cubicBezTo>
                    <a:pt x="6429" y="7702"/>
                    <a:pt x="6034" y="7622"/>
                    <a:pt x="5916" y="7295"/>
                  </a:cubicBezTo>
                  <a:lnTo>
                    <a:pt x="5916" y="7295"/>
                  </a:lnTo>
                  <a:cubicBezTo>
                    <a:pt x="6149" y="7402"/>
                    <a:pt x="6349" y="7446"/>
                    <a:pt x="6526" y="7446"/>
                  </a:cubicBezTo>
                  <a:cubicBezTo>
                    <a:pt x="7106" y="7446"/>
                    <a:pt x="7441" y="6973"/>
                    <a:pt x="7885" y="6663"/>
                  </a:cubicBezTo>
                  <a:cubicBezTo>
                    <a:pt x="7658" y="6603"/>
                    <a:pt x="7517" y="6592"/>
                    <a:pt x="7397" y="6592"/>
                  </a:cubicBezTo>
                  <a:cubicBezTo>
                    <a:pt x="7330" y="6592"/>
                    <a:pt x="7270" y="6596"/>
                    <a:pt x="7206" y="6596"/>
                  </a:cubicBezTo>
                  <a:cubicBezTo>
                    <a:pt x="7085" y="6596"/>
                    <a:pt x="6949" y="6584"/>
                    <a:pt x="6725" y="6518"/>
                  </a:cubicBezTo>
                  <a:cubicBezTo>
                    <a:pt x="6994" y="6414"/>
                    <a:pt x="5533" y="6321"/>
                    <a:pt x="5264" y="5948"/>
                  </a:cubicBezTo>
                  <a:lnTo>
                    <a:pt x="5264" y="5948"/>
                  </a:lnTo>
                  <a:cubicBezTo>
                    <a:pt x="5377" y="5990"/>
                    <a:pt x="5652" y="6045"/>
                    <a:pt x="5881" y="6045"/>
                  </a:cubicBezTo>
                  <a:cubicBezTo>
                    <a:pt x="6049" y="6045"/>
                    <a:pt x="6192" y="6015"/>
                    <a:pt x="6227" y="5927"/>
                  </a:cubicBezTo>
                  <a:cubicBezTo>
                    <a:pt x="6227" y="6037"/>
                    <a:pt x="6292" y="6074"/>
                    <a:pt x="6382" y="6074"/>
                  </a:cubicBezTo>
                  <a:cubicBezTo>
                    <a:pt x="6578" y="6074"/>
                    <a:pt x="6893" y="5896"/>
                    <a:pt x="6910" y="5896"/>
                  </a:cubicBezTo>
                  <a:cubicBezTo>
                    <a:pt x="6911" y="5896"/>
                    <a:pt x="6911" y="5896"/>
                    <a:pt x="6911" y="5896"/>
                  </a:cubicBezTo>
                  <a:cubicBezTo>
                    <a:pt x="6880" y="5834"/>
                    <a:pt x="6839" y="5554"/>
                    <a:pt x="6870" y="5534"/>
                  </a:cubicBezTo>
                  <a:lnTo>
                    <a:pt x="6870" y="5534"/>
                  </a:lnTo>
                  <a:cubicBezTo>
                    <a:pt x="6902" y="5557"/>
                    <a:pt x="6957" y="5567"/>
                    <a:pt x="7022" y="5567"/>
                  </a:cubicBezTo>
                  <a:cubicBezTo>
                    <a:pt x="7254" y="5567"/>
                    <a:pt x="7616" y="5438"/>
                    <a:pt x="7544" y="5285"/>
                  </a:cubicBezTo>
                  <a:cubicBezTo>
                    <a:pt x="7081" y="5285"/>
                    <a:pt x="7196" y="5150"/>
                    <a:pt x="7162" y="5150"/>
                  </a:cubicBezTo>
                  <a:cubicBezTo>
                    <a:pt x="7142" y="5150"/>
                    <a:pt x="7071" y="5197"/>
                    <a:pt x="6798" y="5347"/>
                  </a:cubicBezTo>
                  <a:cubicBezTo>
                    <a:pt x="6745" y="5254"/>
                    <a:pt x="6725" y="5212"/>
                    <a:pt x="6818" y="5067"/>
                  </a:cubicBezTo>
                  <a:cubicBezTo>
                    <a:pt x="6471" y="5067"/>
                    <a:pt x="6278" y="5282"/>
                    <a:pt x="6021" y="5282"/>
                  </a:cubicBezTo>
                  <a:cubicBezTo>
                    <a:pt x="5856" y="5282"/>
                    <a:pt x="5664" y="5193"/>
                    <a:pt x="5388" y="4901"/>
                  </a:cubicBezTo>
                  <a:cubicBezTo>
                    <a:pt x="5404" y="4882"/>
                    <a:pt x="5425" y="4875"/>
                    <a:pt x="5448" y="4875"/>
                  </a:cubicBezTo>
                  <a:cubicBezTo>
                    <a:pt x="5545" y="4875"/>
                    <a:pt x="5690" y="5006"/>
                    <a:pt x="5759" y="5006"/>
                  </a:cubicBezTo>
                  <a:cubicBezTo>
                    <a:pt x="5791" y="5006"/>
                    <a:pt x="5806" y="4977"/>
                    <a:pt x="5792" y="4891"/>
                  </a:cubicBezTo>
                  <a:lnTo>
                    <a:pt x="5792" y="4891"/>
                  </a:lnTo>
                  <a:cubicBezTo>
                    <a:pt x="5826" y="4916"/>
                    <a:pt x="6264" y="4975"/>
                    <a:pt x="6514" y="4975"/>
                  </a:cubicBezTo>
                  <a:cubicBezTo>
                    <a:pt x="6573" y="4975"/>
                    <a:pt x="6622" y="4971"/>
                    <a:pt x="6652" y="4963"/>
                  </a:cubicBezTo>
                  <a:cubicBezTo>
                    <a:pt x="6441" y="4748"/>
                    <a:pt x="6392" y="4681"/>
                    <a:pt x="6427" y="4681"/>
                  </a:cubicBezTo>
                  <a:cubicBezTo>
                    <a:pt x="6479" y="4681"/>
                    <a:pt x="6709" y="4823"/>
                    <a:pt x="6880" y="4860"/>
                  </a:cubicBezTo>
                  <a:cubicBezTo>
                    <a:pt x="6911" y="4746"/>
                    <a:pt x="7088" y="4643"/>
                    <a:pt x="6922" y="4528"/>
                  </a:cubicBezTo>
                  <a:cubicBezTo>
                    <a:pt x="6966" y="4528"/>
                    <a:pt x="7003" y="4529"/>
                    <a:pt x="7037" y="4529"/>
                  </a:cubicBezTo>
                  <a:cubicBezTo>
                    <a:pt x="7154" y="4529"/>
                    <a:pt x="7221" y="4517"/>
                    <a:pt x="7326" y="4404"/>
                  </a:cubicBezTo>
                  <a:cubicBezTo>
                    <a:pt x="7108" y="4280"/>
                    <a:pt x="6186" y="4332"/>
                    <a:pt x="6321" y="4125"/>
                  </a:cubicBezTo>
                  <a:lnTo>
                    <a:pt x="6321" y="4125"/>
                  </a:lnTo>
                  <a:cubicBezTo>
                    <a:pt x="6204" y="4150"/>
                    <a:pt x="6151" y="4168"/>
                    <a:pt x="6126" y="4168"/>
                  </a:cubicBezTo>
                  <a:cubicBezTo>
                    <a:pt x="6089" y="4168"/>
                    <a:pt x="6113" y="4128"/>
                    <a:pt x="6082" y="4010"/>
                  </a:cubicBezTo>
                  <a:cubicBezTo>
                    <a:pt x="5940" y="4173"/>
                    <a:pt x="5784" y="4256"/>
                    <a:pt x="5609" y="4256"/>
                  </a:cubicBezTo>
                  <a:cubicBezTo>
                    <a:pt x="5517" y="4256"/>
                    <a:pt x="5419" y="4233"/>
                    <a:pt x="5315" y="4187"/>
                  </a:cubicBezTo>
                  <a:cubicBezTo>
                    <a:pt x="5460" y="4042"/>
                    <a:pt x="5264" y="3959"/>
                    <a:pt x="5057" y="3876"/>
                  </a:cubicBezTo>
                  <a:cubicBezTo>
                    <a:pt x="5098" y="3865"/>
                    <a:pt x="5140" y="3814"/>
                    <a:pt x="5181" y="3679"/>
                  </a:cubicBezTo>
                  <a:cubicBezTo>
                    <a:pt x="5295" y="3762"/>
                    <a:pt x="5419" y="3844"/>
                    <a:pt x="5533" y="3917"/>
                  </a:cubicBezTo>
                  <a:cubicBezTo>
                    <a:pt x="5460" y="3731"/>
                    <a:pt x="6207" y="3907"/>
                    <a:pt x="6652" y="3699"/>
                  </a:cubicBezTo>
                  <a:cubicBezTo>
                    <a:pt x="6349" y="3388"/>
                    <a:pt x="6127" y="3217"/>
                    <a:pt x="5838" y="3217"/>
                  </a:cubicBezTo>
                  <a:cubicBezTo>
                    <a:pt x="5742" y="3217"/>
                    <a:pt x="5639" y="3236"/>
                    <a:pt x="5523" y="3275"/>
                  </a:cubicBezTo>
                  <a:cubicBezTo>
                    <a:pt x="5419" y="3015"/>
                    <a:pt x="6414" y="2943"/>
                    <a:pt x="5492" y="2778"/>
                  </a:cubicBezTo>
                  <a:cubicBezTo>
                    <a:pt x="5606" y="2612"/>
                    <a:pt x="5886" y="2580"/>
                    <a:pt x="6114" y="2446"/>
                  </a:cubicBezTo>
                  <a:cubicBezTo>
                    <a:pt x="5999" y="2332"/>
                    <a:pt x="5937" y="2342"/>
                    <a:pt x="5803" y="2290"/>
                  </a:cubicBezTo>
                  <a:cubicBezTo>
                    <a:pt x="6207" y="1824"/>
                    <a:pt x="5937" y="2062"/>
                    <a:pt x="5937" y="1565"/>
                  </a:cubicBezTo>
                  <a:lnTo>
                    <a:pt x="5937" y="1565"/>
                  </a:lnTo>
                  <a:cubicBezTo>
                    <a:pt x="5419" y="1751"/>
                    <a:pt x="5430" y="2260"/>
                    <a:pt x="4756" y="2487"/>
                  </a:cubicBezTo>
                  <a:cubicBezTo>
                    <a:pt x="4746" y="2273"/>
                    <a:pt x="4515" y="1627"/>
                    <a:pt x="4903" y="1627"/>
                  </a:cubicBezTo>
                  <a:cubicBezTo>
                    <a:pt x="4909" y="1627"/>
                    <a:pt x="4915" y="1627"/>
                    <a:pt x="4922" y="1627"/>
                  </a:cubicBezTo>
                  <a:cubicBezTo>
                    <a:pt x="4922" y="1744"/>
                    <a:pt x="4948" y="1782"/>
                    <a:pt x="4994" y="1782"/>
                  </a:cubicBezTo>
                  <a:cubicBezTo>
                    <a:pt x="5075" y="1782"/>
                    <a:pt x="5217" y="1669"/>
                    <a:pt x="5388" y="1669"/>
                  </a:cubicBezTo>
                  <a:cubicBezTo>
                    <a:pt x="5243" y="1555"/>
                    <a:pt x="5098" y="1441"/>
                    <a:pt x="4963" y="1327"/>
                  </a:cubicBezTo>
                  <a:cubicBezTo>
                    <a:pt x="4985" y="1322"/>
                    <a:pt x="5011" y="1321"/>
                    <a:pt x="5038" y="1321"/>
                  </a:cubicBezTo>
                  <a:cubicBezTo>
                    <a:pt x="5128" y="1321"/>
                    <a:pt x="5239" y="1340"/>
                    <a:pt x="5339" y="1340"/>
                  </a:cubicBezTo>
                  <a:cubicBezTo>
                    <a:pt x="5416" y="1340"/>
                    <a:pt x="5487" y="1328"/>
                    <a:pt x="5533" y="1286"/>
                  </a:cubicBezTo>
                  <a:cubicBezTo>
                    <a:pt x="5492" y="1171"/>
                    <a:pt x="5398" y="1120"/>
                    <a:pt x="5253" y="1109"/>
                  </a:cubicBezTo>
                  <a:cubicBezTo>
                    <a:pt x="5502" y="1037"/>
                    <a:pt x="5585" y="954"/>
                    <a:pt x="5492" y="850"/>
                  </a:cubicBezTo>
                  <a:lnTo>
                    <a:pt x="5492" y="850"/>
                  </a:lnTo>
                  <a:cubicBezTo>
                    <a:pt x="5321" y="1000"/>
                    <a:pt x="5196" y="1075"/>
                    <a:pt x="5121" y="1075"/>
                  </a:cubicBezTo>
                  <a:cubicBezTo>
                    <a:pt x="5046" y="1075"/>
                    <a:pt x="5020" y="1000"/>
                    <a:pt x="5046" y="850"/>
                  </a:cubicBezTo>
                  <a:lnTo>
                    <a:pt x="5046" y="850"/>
                  </a:lnTo>
                  <a:cubicBezTo>
                    <a:pt x="4995" y="1068"/>
                    <a:pt x="4880" y="1223"/>
                    <a:pt x="4705" y="1316"/>
                  </a:cubicBezTo>
                  <a:cubicBezTo>
                    <a:pt x="4805" y="1105"/>
                    <a:pt x="5013" y="413"/>
                    <a:pt x="5054" y="413"/>
                  </a:cubicBezTo>
                  <a:cubicBezTo>
                    <a:pt x="5055" y="413"/>
                    <a:pt x="5056" y="414"/>
                    <a:pt x="5056" y="415"/>
                  </a:cubicBezTo>
                  <a:lnTo>
                    <a:pt x="5056" y="415"/>
                  </a:lnTo>
                  <a:cubicBezTo>
                    <a:pt x="5037" y="392"/>
                    <a:pt x="5016" y="382"/>
                    <a:pt x="4995" y="382"/>
                  </a:cubicBezTo>
                  <a:cubicBezTo>
                    <a:pt x="4888" y="382"/>
                    <a:pt x="4773" y="633"/>
                    <a:pt x="4710" y="633"/>
                  </a:cubicBezTo>
                  <a:cubicBezTo>
                    <a:pt x="4708" y="633"/>
                    <a:pt x="4706" y="633"/>
                    <a:pt x="4705" y="632"/>
                  </a:cubicBezTo>
                  <a:cubicBezTo>
                    <a:pt x="4684" y="540"/>
                    <a:pt x="4580" y="1"/>
                    <a:pt x="44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flipH="1">
              <a:off x="5394114" y="4317124"/>
              <a:ext cx="721971" cy="1091703"/>
            </a:xfrm>
            <a:custGeom>
              <a:avLst/>
              <a:gdLst/>
              <a:ahLst/>
              <a:cxnLst/>
              <a:rect l="l" t="t" r="r" b="b"/>
              <a:pathLst>
                <a:path w="8115" h="13927" extrusionOk="0">
                  <a:moveTo>
                    <a:pt x="4156" y="342"/>
                  </a:moveTo>
                  <a:cubicBezTo>
                    <a:pt x="4156" y="342"/>
                    <a:pt x="4156" y="342"/>
                    <a:pt x="4156" y="342"/>
                  </a:cubicBezTo>
                  <a:cubicBezTo>
                    <a:pt x="4156" y="342"/>
                    <a:pt x="4156" y="342"/>
                    <a:pt x="4156" y="342"/>
                  </a:cubicBezTo>
                  <a:close/>
                  <a:moveTo>
                    <a:pt x="7606" y="8684"/>
                  </a:moveTo>
                  <a:cubicBezTo>
                    <a:pt x="7606" y="8684"/>
                    <a:pt x="7606" y="8684"/>
                    <a:pt x="7606" y="8684"/>
                  </a:cubicBezTo>
                  <a:lnTo>
                    <a:pt x="7606" y="8684"/>
                  </a:lnTo>
                  <a:cubicBezTo>
                    <a:pt x="7606" y="8684"/>
                    <a:pt x="7606" y="8684"/>
                    <a:pt x="7606" y="8684"/>
                  </a:cubicBezTo>
                  <a:close/>
                  <a:moveTo>
                    <a:pt x="3700" y="1"/>
                  </a:moveTo>
                  <a:cubicBezTo>
                    <a:pt x="3700" y="433"/>
                    <a:pt x="3748" y="626"/>
                    <a:pt x="3697" y="626"/>
                  </a:cubicBezTo>
                  <a:cubicBezTo>
                    <a:pt x="3662" y="626"/>
                    <a:pt x="3582" y="537"/>
                    <a:pt x="3410" y="374"/>
                  </a:cubicBezTo>
                  <a:lnTo>
                    <a:pt x="3410" y="374"/>
                  </a:lnTo>
                  <a:cubicBezTo>
                    <a:pt x="3379" y="394"/>
                    <a:pt x="3659" y="1099"/>
                    <a:pt x="3638" y="1213"/>
                  </a:cubicBezTo>
                  <a:cubicBezTo>
                    <a:pt x="3503" y="975"/>
                    <a:pt x="3565" y="933"/>
                    <a:pt x="3420" y="747"/>
                  </a:cubicBezTo>
                  <a:cubicBezTo>
                    <a:pt x="3365" y="842"/>
                    <a:pt x="3333" y="872"/>
                    <a:pt x="3303" y="872"/>
                  </a:cubicBezTo>
                  <a:cubicBezTo>
                    <a:pt x="3255" y="872"/>
                    <a:pt x="3209" y="794"/>
                    <a:pt x="3068" y="788"/>
                  </a:cubicBezTo>
                  <a:lnTo>
                    <a:pt x="3068" y="788"/>
                  </a:lnTo>
                  <a:cubicBezTo>
                    <a:pt x="3068" y="1233"/>
                    <a:pt x="3389" y="1275"/>
                    <a:pt x="3389" y="1523"/>
                  </a:cubicBezTo>
                  <a:cubicBezTo>
                    <a:pt x="3317" y="1461"/>
                    <a:pt x="3244" y="1431"/>
                    <a:pt x="3151" y="1431"/>
                  </a:cubicBezTo>
                  <a:cubicBezTo>
                    <a:pt x="3079" y="1523"/>
                    <a:pt x="3286" y="1679"/>
                    <a:pt x="3317" y="1700"/>
                  </a:cubicBezTo>
                  <a:cubicBezTo>
                    <a:pt x="3249" y="1724"/>
                    <a:pt x="3192" y="1734"/>
                    <a:pt x="3142" y="1734"/>
                  </a:cubicBezTo>
                  <a:cubicBezTo>
                    <a:pt x="2955" y="1734"/>
                    <a:pt x="2860" y="1598"/>
                    <a:pt x="2623" y="1565"/>
                  </a:cubicBezTo>
                  <a:lnTo>
                    <a:pt x="2623" y="1565"/>
                  </a:lnTo>
                  <a:cubicBezTo>
                    <a:pt x="2643" y="1710"/>
                    <a:pt x="2685" y="1751"/>
                    <a:pt x="2809" y="1824"/>
                  </a:cubicBezTo>
                  <a:cubicBezTo>
                    <a:pt x="2797" y="1823"/>
                    <a:pt x="2786" y="1822"/>
                    <a:pt x="2775" y="1822"/>
                  </a:cubicBezTo>
                  <a:cubicBezTo>
                    <a:pt x="2700" y="1822"/>
                    <a:pt x="2650" y="1855"/>
                    <a:pt x="2623" y="1928"/>
                  </a:cubicBezTo>
                  <a:cubicBezTo>
                    <a:pt x="2623" y="1969"/>
                    <a:pt x="2913" y="2073"/>
                    <a:pt x="2944" y="2197"/>
                  </a:cubicBezTo>
                  <a:cubicBezTo>
                    <a:pt x="2929" y="2196"/>
                    <a:pt x="2915" y="2195"/>
                    <a:pt x="2902" y="2195"/>
                  </a:cubicBezTo>
                  <a:cubicBezTo>
                    <a:pt x="2809" y="2195"/>
                    <a:pt x="2738" y="2228"/>
                    <a:pt x="2674" y="2301"/>
                  </a:cubicBezTo>
                  <a:cubicBezTo>
                    <a:pt x="2680" y="2394"/>
                    <a:pt x="2811" y="2422"/>
                    <a:pt x="2953" y="2422"/>
                  </a:cubicBezTo>
                  <a:cubicBezTo>
                    <a:pt x="3096" y="2422"/>
                    <a:pt x="3249" y="2394"/>
                    <a:pt x="3296" y="2373"/>
                  </a:cubicBezTo>
                  <a:lnTo>
                    <a:pt x="3296" y="2373"/>
                  </a:lnTo>
                  <a:cubicBezTo>
                    <a:pt x="3337" y="2446"/>
                    <a:pt x="3296" y="2497"/>
                    <a:pt x="3171" y="2529"/>
                  </a:cubicBezTo>
                  <a:cubicBezTo>
                    <a:pt x="3212" y="2569"/>
                    <a:pt x="3307" y="2574"/>
                    <a:pt x="3407" y="2574"/>
                  </a:cubicBezTo>
                  <a:cubicBezTo>
                    <a:pt x="3441" y="2574"/>
                    <a:pt x="3475" y="2574"/>
                    <a:pt x="3508" y="2574"/>
                  </a:cubicBezTo>
                  <a:cubicBezTo>
                    <a:pt x="3655" y="2574"/>
                    <a:pt x="3780" y="2585"/>
                    <a:pt x="3731" y="2705"/>
                  </a:cubicBezTo>
                  <a:cubicBezTo>
                    <a:pt x="3713" y="2749"/>
                    <a:pt x="3650" y="2766"/>
                    <a:pt x="3566" y="2766"/>
                  </a:cubicBezTo>
                  <a:cubicBezTo>
                    <a:pt x="3335" y="2766"/>
                    <a:pt x="2939" y="2645"/>
                    <a:pt x="2816" y="2645"/>
                  </a:cubicBezTo>
                  <a:cubicBezTo>
                    <a:pt x="2754" y="2645"/>
                    <a:pt x="2761" y="2675"/>
                    <a:pt x="2892" y="2767"/>
                  </a:cubicBezTo>
                  <a:cubicBezTo>
                    <a:pt x="2527" y="2720"/>
                    <a:pt x="2395" y="2562"/>
                    <a:pt x="2210" y="2562"/>
                  </a:cubicBezTo>
                  <a:cubicBezTo>
                    <a:pt x="2111" y="2562"/>
                    <a:pt x="1997" y="2607"/>
                    <a:pt x="1824" y="2736"/>
                  </a:cubicBezTo>
                  <a:lnTo>
                    <a:pt x="2353" y="2860"/>
                  </a:lnTo>
                  <a:cubicBezTo>
                    <a:pt x="2210" y="2986"/>
                    <a:pt x="2194" y="3026"/>
                    <a:pt x="2237" y="3026"/>
                  </a:cubicBezTo>
                  <a:cubicBezTo>
                    <a:pt x="2312" y="3026"/>
                    <a:pt x="2560" y="2908"/>
                    <a:pt x="2629" y="2908"/>
                  </a:cubicBezTo>
                  <a:cubicBezTo>
                    <a:pt x="2636" y="2908"/>
                    <a:pt x="2640" y="2909"/>
                    <a:pt x="2643" y="2912"/>
                  </a:cubicBezTo>
                  <a:cubicBezTo>
                    <a:pt x="2405" y="3072"/>
                    <a:pt x="2411" y="3120"/>
                    <a:pt x="2508" y="3120"/>
                  </a:cubicBezTo>
                  <a:cubicBezTo>
                    <a:pt x="2642" y="3120"/>
                    <a:pt x="2950" y="3028"/>
                    <a:pt x="3016" y="3015"/>
                  </a:cubicBezTo>
                  <a:lnTo>
                    <a:pt x="3016" y="3015"/>
                  </a:lnTo>
                  <a:cubicBezTo>
                    <a:pt x="3037" y="3047"/>
                    <a:pt x="2809" y="3202"/>
                    <a:pt x="2778" y="3275"/>
                  </a:cubicBezTo>
                  <a:cubicBezTo>
                    <a:pt x="2830" y="3293"/>
                    <a:pt x="2892" y="3302"/>
                    <a:pt x="2960" y="3302"/>
                  </a:cubicBezTo>
                  <a:cubicBezTo>
                    <a:pt x="3200" y="3302"/>
                    <a:pt x="3513" y="3186"/>
                    <a:pt x="3731" y="2943"/>
                  </a:cubicBezTo>
                  <a:lnTo>
                    <a:pt x="3731" y="2943"/>
                  </a:lnTo>
                  <a:cubicBezTo>
                    <a:pt x="3919" y="3309"/>
                    <a:pt x="3704" y="3380"/>
                    <a:pt x="3422" y="3380"/>
                  </a:cubicBezTo>
                  <a:cubicBezTo>
                    <a:pt x="3242" y="3380"/>
                    <a:pt x="3035" y="3352"/>
                    <a:pt x="2885" y="3352"/>
                  </a:cubicBezTo>
                  <a:cubicBezTo>
                    <a:pt x="2737" y="3352"/>
                    <a:pt x="2646" y="3380"/>
                    <a:pt x="2695" y="3492"/>
                  </a:cubicBezTo>
                  <a:cubicBezTo>
                    <a:pt x="2640" y="3477"/>
                    <a:pt x="2480" y="3448"/>
                    <a:pt x="2323" y="3448"/>
                  </a:cubicBezTo>
                  <a:cubicBezTo>
                    <a:pt x="2153" y="3448"/>
                    <a:pt x="1986" y="3482"/>
                    <a:pt x="1960" y="3606"/>
                  </a:cubicBezTo>
                  <a:cubicBezTo>
                    <a:pt x="1949" y="3606"/>
                    <a:pt x="2550" y="3979"/>
                    <a:pt x="2529" y="4104"/>
                  </a:cubicBezTo>
                  <a:cubicBezTo>
                    <a:pt x="2446" y="4065"/>
                    <a:pt x="2366" y="4044"/>
                    <a:pt x="2285" y="4044"/>
                  </a:cubicBezTo>
                  <a:cubicBezTo>
                    <a:pt x="2216" y="4044"/>
                    <a:pt x="2146" y="4060"/>
                    <a:pt x="2073" y="4093"/>
                  </a:cubicBezTo>
                  <a:cubicBezTo>
                    <a:pt x="2208" y="4166"/>
                    <a:pt x="2239" y="4259"/>
                    <a:pt x="2177" y="4394"/>
                  </a:cubicBezTo>
                  <a:cubicBezTo>
                    <a:pt x="2037" y="4293"/>
                    <a:pt x="1977" y="4263"/>
                    <a:pt x="1935" y="4263"/>
                  </a:cubicBezTo>
                  <a:cubicBezTo>
                    <a:pt x="1869" y="4263"/>
                    <a:pt x="1850" y="4341"/>
                    <a:pt x="1634" y="4341"/>
                  </a:cubicBezTo>
                  <a:cubicBezTo>
                    <a:pt x="1595" y="4341"/>
                    <a:pt x="1548" y="4338"/>
                    <a:pt x="1493" y="4332"/>
                  </a:cubicBezTo>
                  <a:lnTo>
                    <a:pt x="1493" y="4332"/>
                  </a:lnTo>
                  <a:cubicBezTo>
                    <a:pt x="1451" y="4601"/>
                    <a:pt x="2188" y="4611"/>
                    <a:pt x="2177" y="4860"/>
                  </a:cubicBezTo>
                  <a:cubicBezTo>
                    <a:pt x="2219" y="4813"/>
                    <a:pt x="2261" y="4794"/>
                    <a:pt x="2302" y="4794"/>
                  </a:cubicBezTo>
                  <a:cubicBezTo>
                    <a:pt x="2473" y="4794"/>
                    <a:pt x="2636" y="5123"/>
                    <a:pt x="2819" y="5223"/>
                  </a:cubicBezTo>
                  <a:cubicBezTo>
                    <a:pt x="2711" y="5252"/>
                    <a:pt x="2582" y="5258"/>
                    <a:pt x="2447" y="5258"/>
                  </a:cubicBezTo>
                  <a:cubicBezTo>
                    <a:pt x="2350" y="5258"/>
                    <a:pt x="2249" y="5255"/>
                    <a:pt x="2151" y="5255"/>
                  </a:cubicBezTo>
                  <a:cubicBezTo>
                    <a:pt x="1901" y="5255"/>
                    <a:pt x="1663" y="5275"/>
                    <a:pt x="1524" y="5419"/>
                  </a:cubicBezTo>
                  <a:cubicBezTo>
                    <a:pt x="1665" y="5620"/>
                    <a:pt x="2038" y="5908"/>
                    <a:pt x="2287" y="5908"/>
                  </a:cubicBezTo>
                  <a:cubicBezTo>
                    <a:pt x="2295" y="5908"/>
                    <a:pt x="2304" y="5907"/>
                    <a:pt x="2312" y="5907"/>
                  </a:cubicBezTo>
                  <a:lnTo>
                    <a:pt x="2312" y="5907"/>
                  </a:lnTo>
                  <a:cubicBezTo>
                    <a:pt x="2291" y="6020"/>
                    <a:pt x="1493" y="6020"/>
                    <a:pt x="1379" y="6020"/>
                  </a:cubicBezTo>
                  <a:cubicBezTo>
                    <a:pt x="1310" y="6318"/>
                    <a:pt x="2095" y="6435"/>
                    <a:pt x="2435" y="6435"/>
                  </a:cubicBezTo>
                  <a:cubicBezTo>
                    <a:pt x="2450" y="6435"/>
                    <a:pt x="2464" y="6435"/>
                    <a:pt x="2478" y="6435"/>
                  </a:cubicBezTo>
                  <a:lnTo>
                    <a:pt x="2478" y="6435"/>
                  </a:lnTo>
                  <a:cubicBezTo>
                    <a:pt x="2188" y="6559"/>
                    <a:pt x="1555" y="7015"/>
                    <a:pt x="1078" y="7056"/>
                  </a:cubicBezTo>
                  <a:cubicBezTo>
                    <a:pt x="1380" y="7409"/>
                    <a:pt x="1687" y="7505"/>
                    <a:pt x="1991" y="7505"/>
                  </a:cubicBezTo>
                  <a:cubicBezTo>
                    <a:pt x="2304" y="7505"/>
                    <a:pt x="2613" y="7404"/>
                    <a:pt x="2913" y="7378"/>
                  </a:cubicBezTo>
                  <a:lnTo>
                    <a:pt x="2913" y="7378"/>
                  </a:lnTo>
                  <a:cubicBezTo>
                    <a:pt x="2840" y="7606"/>
                    <a:pt x="2280" y="7668"/>
                    <a:pt x="2094" y="7689"/>
                  </a:cubicBezTo>
                  <a:cubicBezTo>
                    <a:pt x="2177" y="7802"/>
                    <a:pt x="2291" y="7855"/>
                    <a:pt x="2436" y="7855"/>
                  </a:cubicBezTo>
                  <a:cubicBezTo>
                    <a:pt x="2327" y="7943"/>
                    <a:pt x="2166" y="7969"/>
                    <a:pt x="1984" y="7969"/>
                  </a:cubicBezTo>
                  <a:cubicBezTo>
                    <a:pt x="1738" y="7969"/>
                    <a:pt x="1455" y="7922"/>
                    <a:pt x="1214" y="7922"/>
                  </a:cubicBezTo>
                  <a:cubicBezTo>
                    <a:pt x="1008" y="7922"/>
                    <a:pt x="833" y="7956"/>
                    <a:pt x="737" y="8083"/>
                  </a:cubicBezTo>
                  <a:cubicBezTo>
                    <a:pt x="809" y="8166"/>
                    <a:pt x="913" y="8217"/>
                    <a:pt x="1027" y="8228"/>
                  </a:cubicBezTo>
                  <a:cubicBezTo>
                    <a:pt x="769" y="8420"/>
                    <a:pt x="879" y="8487"/>
                    <a:pt x="1046" y="8487"/>
                  </a:cubicBezTo>
                  <a:cubicBezTo>
                    <a:pt x="1168" y="8487"/>
                    <a:pt x="1318" y="8452"/>
                    <a:pt x="1379" y="8403"/>
                  </a:cubicBezTo>
                  <a:lnTo>
                    <a:pt x="1379" y="8403"/>
                  </a:lnTo>
                  <a:cubicBezTo>
                    <a:pt x="1431" y="8466"/>
                    <a:pt x="1276" y="8518"/>
                    <a:pt x="1327" y="8590"/>
                  </a:cubicBezTo>
                  <a:cubicBezTo>
                    <a:pt x="1382" y="8572"/>
                    <a:pt x="1427" y="8566"/>
                    <a:pt x="1465" y="8566"/>
                  </a:cubicBezTo>
                  <a:cubicBezTo>
                    <a:pt x="1546" y="8566"/>
                    <a:pt x="1600" y="8592"/>
                    <a:pt x="1666" y="8592"/>
                  </a:cubicBezTo>
                  <a:cubicBezTo>
                    <a:pt x="1719" y="8592"/>
                    <a:pt x="1779" y="8576"/>
                    <a:pt x="1866" y="8518"/>
                  </a:cubicBezTo>
                  <a:lnTo>
                    <a:pt x="1866" y="8518"/>
                  </a:lnTo>
                  <a:cubicBezTo>
                    <a:pt x="1855" y="8675"/>
                    <a:pt x="1844" y="8736"/>
                    <a:pt x="1876" y="8736"/>
                  </a:cubicBezTo>
                  <a:cubicBezTo>
                    <a:pt x="1906" y="8736"/>
                    <a:pt x="1971" y="8685"/>
                    <a:pt x="2105" y="8611"/>
                  </a:cubicBezTo>
                  <a:lnTo>
                    <a:pt x="2105" y="8611"/>
                  </a:lnTo>
                  <a:cubicBezTo>
                    <a:pt x="2063" y="8787"/>
                    <a:pt x="2467" y="8818"/>
                    <a:pt x="2643" y="8818"/>
                  </a:cubicBezTo>
                  <a:cubicBezTo>
                    <a:pt x="2491" y="9007"/>
                    <a:pt x="2267" y="9058"/>
                    <a:pt x="2033" y="9058"/>
                  </a:cubicBezTo>
                  <a:cubicBezTo>
                    <a:pt x="1805" y="9058"/>
                    <a:pt x="1568" y="9010"/>
                    <a:pt x="1379" y="8994"/>
                  </a:cubicBezTo>
                  <a:lnTo>
                    <a:pt x="1379" y="8994"/>
                  </a:lnTo>
                  <a:cubicBezTo>
                    <a:pt x="1476" y="9127"/>
                    <a:pt x="1493" y="9173"/>
                    <a:pt x="1435" y="9173"/>
                  </a:cubicBezTo>
                  <a:cubicBezTo>
                    <a:pt x="1345" y="9173"/>
                    <a:pt x="1074" y="9062"/>
                    <a:pt x="643" y="9004"/>
                  </a:cubicBezTo>
                  <a:lnTo>
                    <a:pt x="643" y="9004"/>
                  </a:lnTo>
                  <a:cubicBezTo>
                    <a:pt x="788" y="9129"/>
                    <a:pt x="923" y="9202"/>
                    <a:pt x="1089" y="9222"/>
                  </a:cubicBezTo>
                  <a:cubicBezTo>
                    <a:pt x="756" y="9268"/>
                    <a:pt x="1108" y="9513"/>
                    <a:pt x="1438" y="9513"/>
                  </a:cubicBezTo>
                  <a:cubicBezTo>
                    <a:pt x="1478" y="9513"/>
                    <a:pt x="1517" y="9510"/>
                    <a:pt x="1555" y="9502"/>
                  </a:cubicBezTo>
                  <a:lnTo>
                    <a:pt x="1555" y="9502"/>
                  </a:lnTo>
                  <a:cubicBezTo>
                    <a:pt x="1488" y="9594"/>
                    <a:pt x="1555" y="9639"/>
                    <a:pt x="1642" y="9639"/>
                  </a:cubicBezTo>
                  <a:cubicBezTo>
                    <a:pt x="1702" y="9639"/>
                    <a:pt x="1772" y="9617"/>
                    <a:pt x="1815" y="9575"/>
                  </a:cubicBezTo>
                  <a:lnTo>
                    <a:pt x="1815" y="9575"/>
                  </a:lnTo>
                  <a:cubicBezTo>
                    <a:pt x="1712" y="9726"/>
                    <a:pt x="1693" y="9799"/>
                    <a:pt x="1764" y="9799"/>
                  </a:cubicBezTo>
                  <a:cubicBezTo>
                    <a:pt x="1815" y="9799"/>
                    <a:pt x="1910" y="9762"/>
                    <a:pt x="2052" y="9688"/>
                  </a:cubicBezTo>
                  <a:lnTo>
                    <a:pt x="2052" y="9688"/>
                  </a:lnTo>
                  <a:cubicBezTo>
                    <a:pt x="1824" y="10186"/>
                    <a:pt x="281" y="9865"/>
                    <a:pt x="540" y="10186"/>
                  </a:cubicBezTo>
                  <a:cubicBezTo>
                    <a:pt x="454" y="10138"/>
                    <a:pt x="369" y="10115"/>
                    <a:pt x="287" y="10115"/>
                  </a:cubicBezTo>
                  <a:cubicBezTo>
                    <a:pt x="209" y="10115"/>
                    <a:pt x="134" y="10135"/>
                    <a:pt x="63" y="10176"/>
                  </a:cubicBezTo>
                  <a:cubicBezTo>
                    <a:pt x="99" y="10211"/>
                    <a:pt x="478" y="10742"/>
                    <a:pt x="761" y="10742"/>
                  </a:cubicBezTo>
                  <a:cubicBezTo>
                    <a:pt x="808" y="10742"/>
                    <a:pt x="852" y="10728"/>
                    <a:pt x="892" y="10694"/>
                  </a:cubicBezTo>
                  <a:lnTo>
                    <a:pt x="892" y="10694"/>
                  </a:lnTo>
                  <a:cubicBezTo>
                    <a:pt x="1276" y="10963"/>
                    <a:pt x="530" y="10994"/>
                    <a:pt x="426" y="11025"/>
                  </a:cubicBezTo>
                  <a:cubicBezTo>
                    <a:pt x="518" y="11096"/>
                    <a:pt x="614" y="11133"/>
                    <a:pt x="716" y="11133"/>
                  </a:cubicBezTo>
                  <a:cubicBezTo>
                    <a:pt x="763" y="11133"/>
                    <a:pt x="812" y="11125"/>
                    <a:pt x="861" y="11108"/>
                  </a:cubicBezTo>
                  <a:lnTo>
                    <a:pt x="861" y="11108"/>
                  </a:lnTo>
                  <a:cubicBezTo>
                    <a:pt x="735" y="11183"/>
                    <a:pt x="610" y="11320"/>
                    <a:pt x="714" y="11320"/>
                  </a:cubicBezTo>
                  <a:cubicBezTo>
                    <a:pt x="739" y="11320"/>
                    <a:pt x="777" y="11312"/>
                    <a:pt x="830" y="11295"/>
                  </a:cubicBezTo>
                  <a:lnTo>
                    <a:pt x="830" y="11295"/>
                  </a:lnTo>
                  <a:cubicBezTo>
                    <a:pt x="767" y="11369"/>
                    <a:pt x="853" y="11389"/>
                    <a:pt x="953" y="11389"/>
                  </a:cubicBezTo>
                  <a:cubicBezTo>
                    <a:pt x="1034" y="11389"/>
                    <a:pt x="1124" y="11376"/>
                    <a:pt x="1151" y="11367"/>
                  </a:cubicBezTo>
                  <a:lnTo>
                    <a:pt x="1151" y="11367"/>
                  </a:lnTo>
                  <a:cubicBezTo>
                    <a:pt x="1203" y="11470"/>
                    <a:pt x="1069" y="11491"/>
                    <a:pt x="1410" y="11502"/>
                  </a:cubicBezTo>
                  <a:cubicBezTo>
                    <a:pt x="1324" y="11593"/>
                    <a:pt x="1149" y="11616"/>
                    <a:pt x="957" y="11616"/>
                  </a:cubicBezTo>
                  <a:cubicBezTo>
                    <a:pt x="756" y="11616"/>
                    <a:pt x="536" y="11590"/>
                    <a:pt x="383" y="11590"/>
                  </a:cubicBezTo>
                  <a:cubicBezTo>
                    <a:pt x="349" y="11590"/>
                    <a:pt x="318" y="11592"/>
                    <a:pt x="291" y="11595"/>
                  </a:cubicBezTo>
                  <a:cubicBezTo>
                    <a:pt x="541" y="11731"/>
                    <a:pt x="540" y="11750"/>
                    <a:pt x="458" y="11750"/>
                  </a:cubicBezTo>
                  <a:cubicBezTo>
                    <a:pt x="427" y="11750"/>
                    <a:pt x="384" y="11747"/>
                    <a:pt x="338" y="11747"/>
                  </a:cubicBezTo>
                  <a:cubicBezTo>
                    <a:pt x="232" y="11747"/>
                    <a:pt x="113" y="11762"/>
                    <a:pt x="104" y="11864"/>
                  </a:cubicBezTo>
                  <a:cubicBezTo>
                    <a:pt x="97" y="11907"/>
                    <a:pt x="148" y="11921"/>
                    <a:pt x="220" y="11921"/>
                  </a:cubicBezTo>
                  <a:cubicBezTo>
                    <a:pt x="359" y="11921"/>
                    <a:pt x="579" y="11868"/>
                    <a:pt x="633" y="11854"/>
                  </a:cubicBezTo>
                  <a:lnTo>
                    <a:pt x="633" y="11854"/>
                  </a:lnTo>
                  <a:cubicBezTo>
                    <a:pt x="441" y="12095"/>
                    <a:pt x="618" y="12185"/>
                    <a:pt x="817" y="12185"/>
                  </a:cubicBezTo>
                  <a:cubicBezTo>
                    <a:pt x="917" y="12185"/>
                    <a:pt x="1023" y="12162"/>
                    <a:pt x="1089" y="12124"/>
                  </a:cubicBezTo>
                  <a:lnTo>
                    <a:pt x="1089" y="12124"/>
                  </a:lnTo>
                  <a:cubicBezTo>
                    <a:pt x="1089" y="12196"/>
                    <a:pt x="1089" y="12279"/>
                    <a:pt x="1069" y="12361"/>
                  </a:cubicBezTo>
                  <a:cubicBezTo>
                    <a:pt x="675" y="12455"/>
                    <a:pt x="198" y="12527"/>
                    <a:pt x="167" y="12538"/>
                  </a:cubicBezTo>
                  <a:cubicBezTo>
                    <a:pt x="167" y="12604"/>
                    <a:pt x="203" y="12639"/>
                    <a:pt x="276" y="12639"/>
                  </a:cubicBezTo>
                  <a:cubicBezTo>
                    <a:pt x="306" y="12639"/>
                    <a:pt x="342" y="12633"/>
                    <a:pt x="385" y="12621"/>
                  </a:cubicBezTo>
                  <a:lnTo>
                    <a:pt x="385" y="12621"/>
                  </a:lnTo>
                  <a:cubicBezTo>
                    <a:pt x="353" y="12662"/>
                    <a:pt x="1" y="12797"/>
                    <a:pt x="32" y="12890"/>
                  </a:cubicBezTo>
                  <a:cubicBezTo>
                    <a:pt x="177" y="12859"/>
                    <a:pt x="323" y="12828"/>
                    <a:pt x="478" y="12797"/>
                  </a:cubicBezTo>
                  <a:lnTo>
                    <a:pt x="478" y="12797"/>
                  </a:lnTo>
                  <a:cubicBezTo>
                    <a:pt x="363" y="12947"/>
                    <a:pt x="367" y="13057"/>
                    <a:pt x="482" y="13057"/>
                  </a:cubicBezTo>
                  <a:cubicBezTo>
                    <a:pt x="534" y="13057"/>
                    <a:pt x="609" y="13035"/>
                    <a:pt x="705" y="12983"/>
                  </a:cubicBezTo>
                  <a:lnTo>
                    <a:pt x="705" y="12983"/>
                  </a:lnTo>
                  <a:cubicBezTo>
                    <a:pt x="697" y="13068"/>
                    <a:pt x="756" y="13092"/>
                    <a:pt x="849" y="13092"/>
                  </a:cubicBezTo>
                  <a:cubicBezTo>
                    <a:pt x="963" y="13092"/>
                    <a:pt x="1129" y="13057"/>
                    <a:pt x="1291" y="13057"/>
                  </a:cubicBezTo>
                  <a:cubicBezTo>
                    <a:pt x="1335" y="13057"/>
                    <a:pt x="1379" y="13059"/>
                    <a:pt x="1421" y="13066"/>
                  </a:cubicBezTo>
                  <a:cubicBezTo>
                    <a:pt x="1244" y="13118"/>
                    <a:pt x="1016" y="13128"/>
                    <a:pt x="882" y="13263"/>
                  </a:cubicBezTo>
                  <a:cubicBezTo>
                    <a:pt x="938" y="13288"/>
                    <a:pt x="991" y="13302"/>
                    <a:pt x="1044" y="13302"/>
                  </a:cubicBezTo>
                  <a:cubicBezTo>
                    <a:pt x="1079" y="13302"/>
                    <a:pt x="1114" y="13296"/>
                    <a:pt x="1151" y="13284"/>
                  </a:cubicBezTo>
                  <a:lnTo>
                    <a:pt x="1151" y="13284"/>
                  </a:lnTo>
                  <a:cubicBezTo>
                    <a:pt x="1016" y="13346"/>
                    <a:pt x="975" y="13429"/>
                    <a:pt x="1037" y="13512"/>
                  </a:cubicBezTo>
                  <a:cubicBezTo>
                    <a:pt x="1172" y="13471"/>
                    <a:pt x="1306" y="13418"/>
                    <a:pt x="1451" y="13377"/>
                  </a:cubicBezTo>
                  <a:lnTo>
                    <a:pt x="1451" y="13377"/>
                  </a:lnTo>
                  <a:cubicBezTo>
                    <a:pt x="1339" y="13586"/>
                    <a:pt x="1449" y="13662"/>
                    <a:pt x="1602" y="13662"/>
                  </a:cubicBezTo>
                  <a:cubicBezTo>
                    <a:pt x="1745" y="13662"/>
                    <a:pt x="1926" y="13597"/>
                    <a:pt x="2001" y="13512"/>
                  </a:cubicBezTo>
                  <a:cubicBezTo>
                    <a:pt x="2029" y="13632"/>
                    <a:pt x="2054" y="13682"/>
                    <a:pt x="2092" y="13682"/>
                  </a:cubicBezTo>
                  <a:cubicBezTo>
                    <a:pt x="2138" y="13682"/>
                    <a:pt x="2203" y="13606"/>
                    <a:pt x="2312" y="13491"/>
                  </a:cubicBezTo>
                  <a:cubicBezTo>
                    <a:pt x="2336" y="13639"/>
                    <a:pt x="2399" y="13693"/>
                    <a:pt x="2481" y="13693"/>
                  </a:cubicBezTo>
                  <a:cubicBezTo>
                    <a:pt x="2708" y="13693"/>
                    <a:pt x="3080" y="13286"/>
                    <a:pt x="3186" y="13286"/>
                  </a:cubicBezTo>
                  <a:cubicBezTo>
                    <a:pt x="3210" y="13286"/>
                    <a:pt x="3220" y="13307"/>
                    <a:pt x="3213" y="13356"/>
                  </a:cubicBezTo>
                  <a:cubicBezTo>
                    <a:pt x="3286" y="13284"/>
                    <a:pt x="3358" y="13201"/>
                    <a:pt x="3431" y="13128"/>
                  </a:cubicBezTo>
                  <a:cubicBezTo>
                    <a:pt x="3463" y="13174"/>
                    <a:pt x="3483" y="13194"/>
                    <a:pt x="3495" y="13194"/>
                  </a:cubicBezTo>
                  <a:cubicBezTo>
                    <a:pt x="3521" y="13194"/>
                    <a:pt x="3513" y="13098"/>
                    <a:pt x="3535" y="12962"/>
                  </a:cubicBezTo>
                  <a:cubicBezTo>
                    <a:pt x="3928" y="13149"/>
                    <a:pt x="3648" y="13605"/>
                    <a:pt x="3544" y="13926"/>
                  </a:cubicBezTo>
                  <a:lnTo>
                    <a:pt x="4436" y="13926"/>
                  </a:lnTo>
                  <a:cubicBezTo>
                    <a:pt x="4436" y="13699"/>
                    <a:pt x="4353" y="13491"/>
                    <a:pt x="4353" y="13263"/>
                  </a:cubicBezTo>
                  <a:cubicBezTo>
                    <a:pt x="4356" y="13263"/>
                    <a:pt x="4360" y="13263"/>
                    <a:pt x="4364" y="13263"/>
                  </a:cubicBezTo>
                  <a:cubicBezTo>
                    <a:pt x="4465" y="13263"/>
                    <a:pt x="4550" y="13461"/>
                    <a:pt x="4573" y="13461"/>
                  </a:cubicBezTo>
                  <a:cubicBezTo>
                    <a:pt x="4582" y="13461"/>
                    <a:pt x="4582" y="13433"/>
                    <a:pt x="4571" y="13356"/>
                  </a:cubicBezTo>
                  <a:lnTo>
                    <a:pt x="4571" y="13356"/>
                  </a:lnTo>
                  <a:cubicBezTo>
                    <a:pt x="4734" y="13537"/>
                    <a:pt x="5140" y="13659"/>
                    <a:pt x="5419" y="13659"/>
                  </a:cubicBezTo>
                  <a:cubicBezTo>
                    <a:pt x="5637" y="13659"/>
                    <a:pt x="5778" y="13585"/>
                    <a:pt x="5669" y="13408"/>
                  </a:cubicBezTo>
                  <a:lnTo>
                    <a:pt x="5669" y="13408"/>
                  </a:lnTo>
                  <a:cubicBezTo>
                    <a:pt x="5769" y="13446"/>
                    <a:pt x="6166" y="13605"/>
                    <a:pt x="6425" y="13605"/>
                  </a:cubicBezTo>
                  <a:cubicBezTo>
                    <a:pt x="6593" y="13605"/>
                    <a:pt x="6702" y="13538"/>
                    <a:pt x="6632" y="13326"/>
                  </a:cubicBezTo>
                  <a:lnTo>
                    <a:pt x="6632" y="13326"/>
                  </a:lnTo>
                  <a:cubicBezTo>
                    <a:pt x="6747" y="13392"/>
                    <a:pt x="7159" y="13546"/>
                    <a:pt x="7353" y="13546"/>
                  </a:cubicBezTo>
                  <a:cubicBezTo>
                    <a:pt x="7370" y="13546"/>
                    <a:pt x="7386" y="13545"/>
                    <a:pt x="7399" y="13543"/>
                  </a:cubicBezTo>
                  <a:cubicBezTo>
                    <a:pt x="7301" y="13387"/>
                    <a:pt x="7345" y="13367"/>
                    <a:pt x="7395" y="13367"/>
                  </a:cubicBezTo>
                  <a:cubicBezTo>
                    <a:pt x="7412" y="13367"/>
                    <a:pt x="7430" y="13369"/>
                    <a:pt x="7444" y="13369"/>
                  </a:cubicBezTo>
                  <a:cubicBezTo>
                    <a:pt x="7482" y="13369"/>
                    <a:pt x="7483" y="13350"/>
                    <a:pt x="7316" y="13201"/>
                  </a:cubicBezTo>
                  <a:lnTo>
                    <a:pt x="7316" y="13201"/>
                  </a:lnTo>
                  <a:cubicBezTo>
                    <a:pt x="7440" y="13243"/>
                    <a:pt x="7576" y="13284"/>
                    <a:pt x="7700" y="13335"/>
                  </a:cubicBezTo>
                  <a:cubicBezTo>
                    <a:pt x="7635" y="13417"/>
                    <a:pt x="7553" y="13535"/>
                    <a:pt x="7577" y="13535"/>
                  </a:cubicBezTo>
                  <a:cubicBezTo>
                    <a:pt x="7598" y="13535"/>
                    <a:pt x="7708" y="13436"/>
                    <a:pt x="8000" y="13118"/>
                  </a:cubicBezTo>
                  <a:cubicBezTo>
                    <a:pt x="7668" y="13077"/>
                    <a:pt x="7275" y="13056"/>
                    <a:pt x="6984" y="12870"/>
                  </a:cubicBezTo>
                  <a:cubicBezTo>
                    <a:pt x="7005" y="12841"/>
                    <a:pt x="7033" y="12831"/>
                    <a:pt x="7063" y="12831"/>
                  </a:cubicBezTo>
                  <a:cubicBezTo>
                    <a:pt x="7125" y="12831"/>
                    <a:pt x="7195" y="12873"/>
                    <a:pt x="7213" y="12873"/>
                  </a:cubicBezTo>
                  <a:cubicBezTo>
                    <a:pt x="7226" y="12873"/>
                    <a:pt x="7210" y="12849"/>
                    <a:pt x="7140" y="12766"/>
                  </a:cubicBezTo>
                  <a:cubicBezTo>
                    <a:pt x="7251" y="12766"/>
                    <a:pt x="7333" y="12774"/>
                    <a:pt x="7382" y="12774"/>
                  </a:cubicBezTo>
                  <a:cubicBezTo>
                    <a:pt x="7459" y="12774"/>
                    <a:pt x="7448" y="12754"/>
                    <a:pt x="7327" y="12652"/>
                  </a:cubicBezTo>
                  <a:cubicBezTo>
                    <a:pt x="7721" y="12642"/>
                    <a:pt x="7762" y="12600"/>
                    <a:pt x="7461" y="12517"/>
                  </a:cubicBezTo>
                  <a:cubicBezTo>
                    <a:pt x="7692" y="12517"/>
                    <a:pt x="7728" y="12469"/>
                    <a:pt x="7563" y="12382"/>
                  </a:cubicBezTo>
                  <a:lnTo>
                    <a:pt x="7563" y="12382"/>
                  </a:lnTo>
                  <a:cubicBezTo>
                    <a:pt x="7654" y="12428"/>
                    <a:pt x="7728" y="12450"/>
                    <a:pt x="7784" y="12450"/>
                  </a:cubicBezTo>
                  <a:cubicBezTo>
                    <a:pt x="7854" y="12450"/>
                    <a:pt x="7896" y="12414"/>
                    <a:pt x="7907" y="12341"/>
                  </a:cubicBezTo>
                  <a:cubicBezTo>
                    <a:pt x="7565" y="12196"/>
                    <a:pt x="7585" y="12216"/>
                    <a:pt x="7969" y="12196"/>
                  </a:cubicBezTo>
                  <a:cubicBezTo>
                    <a:pt x="7982" y="12084"/>
                    <a:pt x="7920" y="12026"/>
                    <a:pt x="7787" y="12026"/>
                  </a:cubicBezTo>
                  <a:cubicBezTo>
                    <a:pt x="7711" y="12026"/>
                    <a:pt x="7613" y="12045"/>
                    <a:pt x="7493" y="12082"/>
                  </a:cubicBezTo>
                  <a:cubicBezTo>
                    <a:pt x="7503" y="11958"/>
                    <a:pt x="8114" y="11979"/>
                    <a:pt x="8021" y="11802"/>
                  </a:cubicBezTo>
                  <a:lnTo>
                    <a:pt x="8021" y="11802"/>
                  </a:lnTo>
                  <a:cubicBezTo>
                    <a:pt x="7845" y="11843"/>
                    <a:pt x="7668" y="11875"/>
                    <a:pt x="7482" y="11906"/>
                  </a:cubicBezTo>
                  <a:cubicBezTo>
                    <a:pt x="7668" y="11843"/>
                    <a:pt x="7731" y="11771"/>
                    <a:pt x="7658" y="11698"/>
                  </a:cubicBezTo>
                  <a:lnTo>
                    <a:pt x="7658" y="11698"/>
                  </a:lnTo>
                  <a:cubicBezTo>
                    <a:pt x="7365" y="11752"/>
                    <a:pt x="7054" y="11818"/>
                    <a:pt x="6755" y="11818"/>
                  </a:cubicBezTo>
                  <a:cubicBezTo>
                    <a:pt x="6366" y="11818"/>
                    <a:pt x="5997" y="11707"/>
                    <a:pt x="5710" y="11315"/>
                  </a:cubicBezTo>
                  <a:lnTo>
                    <a:pt x="5710" y="11315"/>
                  </a:lnTo>
                  <a:cubicBezTo>
                    <a:pt x="5878" y="11421"/>
                    <a:pt x="5949" y="11450"/>
                    <a:pt x="5981" y="11450"/>
                  </a:cubicBezTo>
                  <a:cubicBezTo>
                    <a:pt x="6017" y="11450"/>
                    <a:pt x="6001" y="11413"/>
                    <a:pt x="6017" y="11413"/>
                  </a:cubicBezTo>
                  <a:cubicBezTo>
                    <a:pt x="6032" y="11413"/>
                    <a:pt x="6075" y="11446"/>
                    <a:pt x="6218" y="11574"/>
                  </a:cubicBezTo>
                  <a:cubicBezTo>
                    <a:pt x="6199" y="11412"/>
                    <a:pt x="6188" y="11349"/>
                    <a:pt x="6221" y="11349"/>
                  </a:cubicBezTo>
                  <a:cubicBezTo>
                    <a:pt x="6260" y="11349"/>
                    <a:pt x="6357" y="11436"/>
                    <a:pt x="6570" y="11553"/>
                  </a:cubicBezTo>
                  <a:cubicBezTo>
                    <a:pt x="6556" y="11406"/>
                    <a:pt x="6618" y="11353"/>
                    <a:pt x="6709" y="11353"/>
                  </a:cubicBezTo>
                  <a:cubicBezTo>
                    <a:pt x="6822" y="11353"/>
                    <a:pt x="6979" y="11436"/>
                    <a:pt x="7088" y="11523"/>
                  </a:cubicBezTo>
                  <a:cubicBezTo>
                    <a:pt x="7182" y="11450"/>
                    <a:pt x="7150" y="11367"/>
                    <a:pt x="6975" y="11274"/>
                  </a:cubicBezTo>
                  <a:cubicBezTo>
                    <a:pt x="7004" y="11244"/>
                    <a:pt x="7701" y="11128"/>
                    <a:pt x="7804" y="11128"/>
                  </a:cubicBezTo>
                  <a:cubicBezTo>
                    <a:pt x="7808" y="11128"/>
                    <a:pt x="7811" y="11128"/>
                    <a:pt x="7813" y="11129"/>
                  </a:cubicBezTo>
                  <a:cubicBezTo>
                    <a:pt x="7700" y="11067"/>
                    <a:pt x="7585" y="10994"/>
                    <a:pt x="7472" y="10932"/>
                  </a:cubicBezTo>
                  <a:cubicBezTo>
                    <a:pt x="7481" y="10931"/>
                    <a:pt x="7490" y="10931"/>
                    <a:pt x="7499" y="10931"/>
                  </a:cubicBezTo>
                  <a:cubicBezTo>
                    <a:pt x="7620" y="10931"/>
                    <a:pt x="7736" y="10968"/>
                    <a:pt x="7848" y="10968"/>
                  </a:cubicBezTo>
                  <a:cubicBezTo>
                    <a:pt x="7911" y="10968"/>
                    <a:pt x="7972" y="10957"/>
                    <a:pt x="8031" y="10922"/>
                  </a:cubicBezTo>
                  <a:cubicBezTo>
                    <a:pt x="7961" y="10851"/>
                    <a:pt x="7868" y="10826"/>
                    <a:pt x="7765" y="10826"/>
                  </a:cubicBezTo>
                  <a:cubicBezTo>
                    <a:pt x="7747" y="10826"/>
                    <a:pt x="7729" y="10826"/>
                    <a:pt x="7710" y="10828"/>
                  </a:cubicBezTo>
                  <a:cubicBezTo>
                    <a:pt x="7896" y="10735"/>
                    <a:pt x="6001" y="10559"/>
                    <a:pt x="5658" y="10227"/>
                  </a:cubicBezTo>
                  <a:cubicBezTo>
                    <a:pt x="5986" y="10193"/>
                    <a:pt x="6224" y="10185"/>
                    <a:pt x="6416" y="10185"/>
                  </a:cubicBezTo>
                  <a:cubicBezTo>
                    <a:pt x="6559" y="10185"/>
                    <a:pt x="6677" y="10190"/>
                    <a:pt x="6786" y="10190"/>
                  </a:cubicBezTo>
                  <a:cubicBezTo>
                    <a:pt x="7103" y="10190"/>
                    <a:pt x="7354" y="10155"/>
                    <a:pt x="7979" y="9886"/>
                  </a:cubicBezTo>
                  <a:cubicBezTo>
                    <a:pt x="7855" y="9844"/>
                    <a:pt x="7824" y="9709"/>
                    <a:pt x="7721" y="9678"/>
                  </a:cubicBezTo>
                  <a:cubicBezTo>
                    <a:pt x="7845" y="9626"/>
                    <a:pt x="7958" y="9575"/>
                    <a:pt x="8083" y="9533"/>
                  </a:cubicBezTo>
                  <a:lnTo>
                    <a:pt x="8083" y="9533"/>
                  </a:lnTo>
                  <a:cubicBezTo>
                    <a:pt x="8078" y="9533"/>
                    <a:pt x="8074" y="9534"/>
                    <a:pt x="8068" y="9534"/>
                  </a:cubicBezTo>
                  <a:cubicBezTo>
                    <a:pt x="7831" y="9534"/>
                    <a:pt x="6640" y="9325"/>
                    <a:pt x="6529" y="9264"/>
                  </a:cubicBezTo>
                  <a:cubicBezTo>
                    <a:pt x="6645" y="9188"/>
                    <a:pt x="6762" y="9148"/>
                    <a:pt x="6878" y="9148"/>
                  </a:cubicBezTo>
                  <a:cubicBezTo>
                    <a:pt x="6969" y="9148"/>
                    <a:pt x="7060" y="9172"/>
                    <a:pt x="7150" y="9222"/>
                  </a:cubicBezTo>
                  <a:cubicBezTo>
                    <a:pt x="6972" y="9105"/>
                    <a:pt x="6956" y="9047"/>
                    <a:pt x="7117" y="9047"/>
                  </a:cubicBezTo>
                  <a:cubicBezTo>
                    <a:pt x="7171" y="9047"/>
                    <a:pt x="7244" y="9054"/>
                    <a:pt x="7337" y="9067"/>
                  </a:cubicBezTo>
                  <a:cubicBezTo>
                    <a:pt x="7254" y="9025"/>
                    <a:pt x="7192" y="8994"/>
                    <a:pt x="7120" y="8963"/>
                  </a:cubicBezTo>
                  <a:lnTo>
                    <a:pt x="7120" y="8963"/>
                  </a:lnTo>
                  <a:cubicBezTo>
                    <a:pt x="7123" y="8963"/>
                    <a:pt x="7128" y="8963"/>
                    <a:pt x="7132" y="8963"/>
                  </a:cubicBezTo>
                  <a:cubicBezTo>
                    <a:pt x="7262" y="8963"/>
                    <a:pt x="7535" y="8805"/>
                    <a:pt x="7606" y="8684"/>
                  </a:cubicBezTo>
                  <a:lnTo>
                    <a:pt x="7606" y="8684"/>
                  </a:lnTo>
                  <a:cubicBezTo>
                    <a:pt x="7601" y="8691"/>
                    <a:pt x="7580" y="8694"/>
                    <a:pt x="7545" y="8694"/>
                  </a:cubicBezTo>
                  <a:cubicBezTo>
                    <a:pt x="7276" y="8694"/>
                    <a:pt x="6213" y="8507"/>
                    <a:pt x="6093" y="8424"/>
                  </a:cubicBezTo>
                  <a:cubicBezTo>
                    <a:pt x="6311" y="8383"/>
                    <a:pt x="6902" y="8466"/>
                    <a:pt x="6726" y="8269"/>
                  </a:cubicBezTo>
                  <a:lnTo>
                    <a:pt x="6726" y="8269"/>
                  </a:lnTo>
                  <a:cubicBezTo>
                    <a:pt x="6776" y="8285"/>
                    <a:pt x="6817" y="8292"/>
                    <a:pt x="6851" y="8292"/>
                  </a:cubicBezTo>
                  <a:cubicBezTo>
                    <a:pt x="7060" y="8292"/>
                    <a:pt x="6990" y="8017"/>
                    <a:pt x="7150" y="7802"/>
                  </a:cubicBezTo>
                  <a:cubicBezTo>
                    <a:pt x="7135" y="7799"/>
                    <a:pt x="7119" y="7798"/>
                    <a:pt x="7102" y="7798"/>
                  </a:cubicBezTo>
                  <a:cubicBezTo>
                    <a:pt x="6927" y="7798"/>
                    <a:pt x="6646" y="7943"/>
                    <a:pt x="6433" y="7943"/>
                  </a:cubicBezTo>
                  <a:cubicBezTo>
                    <a:pt x="6319" y="7943"/>
                    <a:pt x="6224" y="7901"/>
                    <a:pt x="6176" y="7772"/>
                  </a:cubicBezTo>
                  <a:cubicBezTo>
                    <a:pt x="6202" y="7764"/>
                    <a:pt x="6226" y="7761"/>
                    <a:pt x="6251" y="7761"/>
                  </a:cubicBezTo>
                  <a:cubicBezTo>
                    <a:pt x="6309" y="7761"/>
                    <a:pt x="6367" y="7777"/>
                    <a:pt x="6429" y="7777"/>
                  </a:cubicBezTo>
                  <a:cubicBezTo>
                    <a:pt x="6448" y="7777"/>
                    <a:pt x="6467" y="7775"/>
                    <a:pt x="6487" y="7772"/>
                  </a:cubicBezTo>
                  <a:cubicBezTo>
                    <a:pt x="6456" y="7699"/>
                    <a:pt x="6415" y="7647"/>
                    <a:pt x="6353" y="7595"/>
                  </a:cubicBezTo>
                  <a:cubicBezTo>
                    <a:pt x="6560" y="7575"/>
                    <a:pt x="6611" y="7554"/>
                    <a:pt x="6622" y="7347"/>
                  </a:cubicBezTo>
                  <a:lnTo>
                    <a:pt x="6622" y="7347"/>
                  </a:lnTo>
                  <a:cubicBezTo>
                    <a:pt x="6524" y="7390"/>
                    <a:pt x="6254" y="7434"/>
                    <a:pt x="5997" y="7434"/>
                  </a:cubicBezTo>
                  <a:cubicBezTo>
                    <a:pt x="5764" y="7434"/>
                    <a:pt x="5540" y="7398"/>
                    <a:pt x="5462" y="7295"/>
                  </a:cubicBezTo>
                  <a:lnTo>
                    <a:pt x="5462" y="7295"/>
                  </a:lnTo>
                  <a:cubicBezTo>
                    <a:pt x="5471" y="7297"/>
                    <a:pt x="5482" y="7298"/>
                    <a:pt x="5496" y="7298"/>
                  </a:cubicBezTo>
                  <a:cubicBezTo>
                    <a:pt x="5623" y="7298"/>
                    <a:pt x="5938" y="7216"/>
                    <a:pt x="6125" y="7160"/>
                  </a:cubicBezTo>
                  <a:cubicBezTo>
                    <a:pt x="6052" y="7098"/>
                    <a:pt x="5969" y="7026"/>
                    <a:pt x="5897" y="6953"/>
                  </a:cubicBezTo>
                  <a:cubicBezTo>
                    <a:pt x="5948" y="6953"/>
                    <a:pt x="6705" y="6828"/>
                    <a:pt x="6508" y="6704"/>
                  </a:cubicBezTo>
                  <a:cubicBezTo>
                    <a:pt x="6767" y="6611"/>
                    <a:pt x="6767" y="6559"/>
                    <a:pt x="6498" y="6528"/>
                  </a:cubicBezTo>
                  <a:cubicBezTo>
                    <a:pt x="6566" y="6452"/>
                    <a:pt x="6472" y="6431"/>
                    <a:pt x="6346" y="6431"/>
                  </a:cubicBezTo>
                  <a:cubicBezTo>
                    <a:pt x="6196" y="6431"/>
                    <a:pt x="6003" y="6460"/>
                    <a:pt x="5979" y="6460"/>
                  </a:cubicBezTo>
                  <a:cubicBezTo>
                    <a:pt x="5974" y="6460"/>
                    <a:pt x="5977" y="6459"/>
                    <a:pt x="5990" y="6455"/>
                  </a:cubicBezTo>
                  <a:cubicBezTo>
                    <a:pt x="5918" y="6352"/>
                    <a:pt x="6218" y="6363"/>
                    <a:pt x="6135" y="6269"/>
                  </a:cubicBezTo>
                  <a:lnTo>
                    <a:pt x="6135" y="6269"/>
                  </a:lnTo>
                  <a:cubicBezTo>
                    <a:pt x="6115" y="6279"/>
                    <a:pt x="5860" y="6341"/>
                    <a:pt x="5582" y="6341"/>
                  </a:cubicBezTo>
                  <a:cubicBezTo>
                    <a:pt x="5287" y="6341"/>
                    <a:pt x="4967" y="6272"/>
                    <a:pt x="4871" y="6000"/>
                  </a:cubicBezTo>
                  <a:lnTo>
                    <a:pt x="4871" y="6000"/>
                  </a:lnTo>
                  <a:cubicBezTo>
                    <a:pt x="5062" y="6087"/>
                    <a:pt x="5227" y="6123"/>
                    <a:pt x="5372" y="6123"/>
                  </a:cubicBezTo>
                  <a:cubicBezTo>
                    <a:pt x="5848" y="6123"/>
                    <a:pt x="6122" y="5735"/>
                    <a:pt x="6487" y="5481"/>
                  </a:cubicBezTo>
                  <a:cubicBezTo>
                    <a:pt x="6307" y="5435"/>
                    <a:pt x="6192" y="5426"/>
                    <a:pt x="6095" y="5426"/>
                  </a:cubicBezTo>
                  <a:cubicBezTo>
                    <a:pt x="6032" y="5426"/>
                    <a:pt x="5976" y="5430"/>
                    <a:pt x="5916" y="5430"/>
                  </a:cubicBezTo>
                  <a:cubicBezTo>
                    <a:pt x="5817" y="5430"/>
                    <a:pt x="5705" y="5420"/>
                    <a:pt x="5524" y="5368"/>
                  </a:cubicBezTo>
                  <a:cubicBezTo>
                    <a:pt x="5752" y="5274"/>
                    <a:pt x="4550" y="5202"/>
                    <a:pt x="4332" y="4891"/>
                  </a:cubicBezTo>
                  <a:lnTo>
                    <a:pt x="4332" y="4891"/>
                  </a:lnTo>
                  <a:cubicBezTo>
                    <a:pt x="4429" y="4928"/>
                    <a:pt x="4662" y="4979"/>
                    <a:pt x="4853" y="4979"/>
                  </a:cubicBezTo>
                  <a:cubicBezTo>
                    <a:pt x="4987" y="4979"/>
                    <a:pt x="5100" y="4953"/>
                    <a:pt x="5130" y="4881"/>
                  </a:cubicBezTo>
                  <a:lnTo>
                    <a:pt x="5130" y="4881"/>
                  </a:lnTo>
                  <a:cubicBezTo>
                    <a:pt x="5127" y="4971"/>
                    <a:pt x="5179" y="5002"/>
                    <a:pt x="5252" y="5002"/>
                  </a:cubicBezTo>
                  <a:cubicBezTo>
                    <a:pt x="5415" y="5002"/>
                    <a:pt x="5682" y="4850"/>
                    <a:pt x="5690" y="4850"/>
                  </a:cubicBezTo>
                  <a:cubicBezTo>
                    <a:pt x="5658" y="4798"/>
                    <a:pt x="5628" y="4570"/>
                    <a:pt x="5648" y="4549"/>
                  </a:cubicBezTo>
                  <a:lnTo>
                    <a:pt x="5648" y="4549"/>
                  </a:lnTo>
                  <a:cubicBezTo>
                    <a:pt x="5678" y="4571"/>
                    <a:pt x="5729" y="4581"/>
                    <a:pt x="5789" y="4581"/>
                  </a:cubicBezTo>
                  <a:cubicBezTo>
                    <a:pt x="5981" y="4581"/>
                    <a:pt x="6263" y="4479"/>
                    <a:pt x="6208" y="4353"/>
                  </a:cubicBezTo>
                  <a:cubicBezTo>
                    <a:pt x="5823" y="4353"/>
                    <a:pt x="5918" y="4242"/>
                    <a:pt x="5892" y="4242"/>
                  </a:cubicBezTo>
                  <a:cubicBezTo>
                    <a:pt x="5877" y="4242"/>
                    <a:pt x="5819" y="4281"/>
                    <a:pt x="5596" y="4404"/>
                  </a:cubicBezTo>
                  <a:cubicBezTo>
                    <a:pt x="5545" y="4321"/>
                    <a:pt x="5534" y="4290"/>
                    <a:pt x="5607" y="4166"/>
                  </a:cubicBezTo>
                  <a:cubicBezTo>
                    <a:pt x="5321" y="4166"/>
                    <a:pt x="5159" y="4345"/>
                    <a:pt x="4946" y="4345"/>
                  </a:cubicBezTo>
                  <a:cubicBezTo>
                    <a:pt x="4811" y="4345"/>
                    <a:pt x="4656" y="4274"/>
                    <a:pt x="4436" y="4042"/>
                  </a:cubicBezTo>
                  <a:cubicBezTo>
                    <a:pt x="4449" y="4025"/>
                    <a:pt x="4467" y="4018"/>
                    <a:pt x="4488" y="4018"/>
                  </a:cubicBezTo>
                  <a:cubicBezTo>
                    <a:pt x="4566" y="4018"/>
                    <a:pt x="4680" y="4118"/>
                    <a:pt x="4733" y="4118"/>
                  </a:cubicBezTo>
                  <a:cubicBezTo>
                    <a:pt x="4760" y="4118"/>
                    <a:pt x="4772" y="4094"/>
                    <a:pt x="4757" y="4021"/>
                  </a:cubicBezTo>
                  <a:lnTo>
                    <a:pt x="4757" y="4021"/>
                  </a:lnTo>
                  <a:cubicBezTo>
                    <a:pt x="4798" y="4045"/>
                    <a:pt x="5135" y="4096"/>
                    <a:pt x="5341" y="4096"/>
                  </a:cubicBezTo>
                  <a:cubicBezTo>
                    <a:pt x="5397" y="4096"/>
                    <a:pt x="5443" y="4092"/>
                    <a:pt x="5472" y="4083"/>
                  </a:cubicBezTo>
                  <a:cubicBezTo>
                    <a:pt x="5298" y="3909"/>
                    <a:pt x="5258" y="3855"/>
                    <a:pt x="5287" y="3855"/>
                  </a:cubicBezTo>
                  <a:cubicBezTo>
                    <a:pt x="5329" y="3855"/>
                    <a:pt x="5517" y="3969"/>
                    <a:pt x="5658" y="4000"/>
                  </a:cubicBezTo>
                  <a:cubicBezTo>
                    <a:pt x="5679" y="3907"/>
                    <a:pt x="5835" y="3824"/>
                    <a:pt x="5690" y="3731"/>
                  </a:cubicBezTo>
                  <a:cubicBezTo>
                    <a:pt x="5731" y="3731"/>
                    <a:pt x="5766" y="3732"/>
                    <a:pt x="5797" y="3732"/>
                  </a:cubicBezTo>
                  <a:cubicBezTo>
                    <a:pt x="5889" y="3732"/>
                    <a:pt x="5944" y="3720"/>
                    <a:pt x="6021" y="3627"/>
                  </a:cubicBezTo>
                  <a:cubicBezTo>
                    <a:pt x="5845" y="3524"/>
                    <a:pt x="5089" y="3565"/>
                    <a:pt x="5202" y="3388"/>
                  </a:cubicBezTo>
                  <a:lnTo>
                    <a:pt x="5202" y="3388"/>
                  </a:lnTo>
                  <a:cubicBezTo>
                    <a:pt x="5104" y="3414"/>
                    <a:pt x="5060" y="3431"/>
                    <a:pt x="5040" y="3431"/>
                  </a:cubicBezTo>
                  <a:cubicBezTo>
                    <a:pt x="5012" y="3431"/>
                    <a:pt x="5030" y="3397"/>
                    <a:pt x="5006" y="3306"/>
                  </a:cubicBezTo>
                  <a:cubicBezTo>
                    <a:pt x="4891" y="3434"/>
                    <a:pt x="4764" y="3500"/>
                    <a:pt x="4621" y="3500"/>
                  </a:cubicBezTo>
                  <a:cubicBezTo>
                    <a:pt x="4543" y="3500"/>
                    <a:pt x="4461" y="3481"/>
                    <a:pt x="4373" y="3441"/>
                  </a:cubicBezTo>
                  <a:cubicBezTo>
                    <a:pt x="4498" y="3326"/>
                    <a:pt x="4332" y="3264"/>
                    <a:pt x="4156" y="3192"/>
                  </a:cubicBezTo>
                  <a:cubicBezTo>
                    <a:pt x="4198" y="3181"/>
                    <a:pt x="4228" y="3140"/>
                    <a:pt x="4260" y="3026"/>
                  </a:cubicBezTo>
                  <a:cubicBezTo>
                    <a:pt x="4363" y="3098"/>
                    <a:pt x="4456" y="3161"/>
                    <a:pt x="4550" y="3223"/>
                  </a:cubicBezTo>
                  <a:cubicBezTo>
                    <a:pt x="4488" y="3068"/>
                    <a:pt x="5109" y="3223"/>
                    <a:pt x="5472" y="3047"/>
                  </a:cubicBezTo>
                  <a:cubicBezTo>
                    <a:pt x="5222" y="2789"/>
                    <a:pt x="5037" y="2649"/>
                    <a:pt x="4801" y="2649"/>
                  </a:cubicBezTo>
                  <a:cubicBezTo>
                    <a:pt x="4724" y="2649"/>
                    <a:pt x="4642" y="2664"/>
                    <a:pt x="4550" y="2695"/>
                  </a:cubicBezTo>
                  <a:cubicBezTo>
                    <a:pt x="4456" y="2477"/>
                    <a:pt x="5275" y="2425"/>
                    <a:pt x="4518" y="2290"/>
                  </a:cubicBezTo>
                  <a:cubicBezTo>
                    <a:pt x="4612" y="2145"/>
                    <a:pt x="4840" y="2124"/>
                    <a:pt x="5037" y="2011"/>
                  </a:cubicBezTo>
                  <a:cubicBezTo>
                    <a:pt x="4944" y="1928"/>
                    <a:pt x="4882" y="1928"/>
                    <a:pt x="4767" y="1886"/>
                  </a:cubicBezTo>
                  <a:cubicBezTo>
                    <a:pt x="5099" y="1503"/>
                    <a:pt x="4882" y="1700"/>
                    <a:pt x="4882" y="1295"/>
                  </a:cubicBezTo>
                  <a:lnTo>
                    <a:pt x="4882" y="1295"/>
                  </a:lnTo>
                  <a:cubicBezTo>
                    <a:pt x="4456" y="1441"/>
                    <a:pt x="4467" y="1866"/>
                    <a:pt x="3908" y="2041"/>
                  </a:cubicBezTo>
                  <a:cubicBezTo>
                    <a:pt x="3897" y="1867"/>
                    <a:pt x="3714" y="1337"/>
                    <a:pt x="4043" y="1337"/>
                  </a:cubicBezTo>
                  <a:cubicBezTo>
                    <a:pt x="4046" y="1337"/>
                    <a:pt x="4049" y="1337"/>
                    <a:pt x="4053" y="1337"/>
                  </a:cubicBezTo>
                  <a:cubicBezTo>
                    <a:pt x="4053" y="1434"/>
                    <a:pt x="4073" y="1465"/>
                    <a:pt x="4110" y="1465"/>
                  </a:cubicBezTo>
                  <a:cubicBezTo>
                    <a:pt x="4174" y="1465"/>
                    <a:pt x="4290" y="1368"/>
                    <a:pt x="4436" y="1368"/>
                  </a:cubicBezTo>
                  <a:cubicBezTo>
                    <a:pt x="4311" y="1286"/>
                    <a:pt x="4198" y="1192"/>
                    <a:pt x="4083" y="1099"/>
                  </a:cubicBezTo>
                  <a:cubicBezTo>
                    <a:pt x="4103" y="1094"/>
                    <a:pt x="4125" y="1092"/>
                    <a:pt x="4150" y="1092"/>
                  </a:cubicBezTo>
                  <a:cubicBezTo>
                    <a:pt x="4221" y="1092"/>
                    <a:pt x="4308" y="1108"/>
                    <a:pt x="4386" y="1108"/>
                  </a:cubicBezTo>
                  <a:cubicBezTo>
                    <a:pt x="4451" y="1108"/>
                    <a:pt x="4510" y="1097"/>
                    <a:pt x="4550" y="1058"/>
                  </a:cubicBezTo>
                  <a:cubicBezTo>
                    <a:pt x="4518" y="975"/>
                    <a:pt x="4446" y="922"/>
                    <a:pt x="4322" y="913"/>
                  </a:cubicBezTo>
                  <a:cubicBezTo>
                    <a:pt x="4529" y="860"/>
                    <a:pt x="4591" y="788"/>
                    <a:pt x="4518" y="705"/>
                  </a:cubicBezTo>
                  <a:lnTo>
                    <a:pt x="4518" y="705"/>
                  </a:lnTo>
                  <a:cubicBezTo>
                    <a:pt x="4380" y="823"/>
                    <a:pt x="4280" y="882"/>
                    <a:pt x="4218" y="882"/>
                  </a:cubicBezTo>
                  <a:cubicBezTo>
                    <a:pt x="4154" y="882"/>
                    <a:pt x="4130" y="820"/>
                    <a:pt x="4145" y="694"/>
                  </a:cubicBezTo>
                  <a:lnTo>
                    <a:pt x="4145" y="694"/>
                  </a:lnTo>
                  <a:cubicBezTo>
                    <a:pt x="4104" y="881"/>
                    <a:pt x="4011" y="1005"/>
                    <a:pt x="3876" y="1078"/>
                  </a:cubicBezTo>
                  <a:cubicBezTo>
                    <a:pt x="3957" y="906"/>
                    <a:pt x="4127" y="341"/>
                    <a:pt x="4154" y="341"/>
                  </a:cubicBezTo>
                  <a:cubicBezTo>
                    <a:pt x="4155" y="341"/>
                    <a:pt x="4155" y="341"/>
                    <a:pt x="4156" y="342"/>
                  </a:cubicBezTo>
                  <a:lnTo>
                    <a:pt x="4156" y="342"/>
                  </a:lnTo>
                  <a:cubicBezTo>
                    <a:pt x="4141" y="324"/>
                    <a:pt x="4126" y="317"/>
                    <a:pt x="4110" y="317"/>
                  </a:cubicBezTo>
                  <a:cubicBezTo>
                    <a:pt x="4024" y="317"/>
                    <a:pt x="3923" y="529"/>
                    <a:pt x="3869" y="529"/>
                  </a:cubicBezTo>
                  <a:cubicBezTo>
                    <a:pt x="3868" y="529"/>
                    <a:pt x="3867" y="529"/>
                    <a:pt x="3866" y="529"/>
                  </a:cubicBezTo>
                  <a:cubicBezTo>
                    <a:pt x="3855" y="446"/>
                    <a:pt x="3772" y="1"/>
                    <a:pt x="37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flipH="1">
              <a:off x="5196875" y="4560830"/>
              <a:ext cx="525531" cy="792733"/>
            </a:xfrm>
            <a:custGeom>
              <a:avLst/>
              <a:gdLst/>
              <a:ahLst/>
              <a:cxnLst/>
              <a:rect l="l" t="t" r="r" b="b"/>
              <a:pathLst>
                <a:path w="5907" h="10113" extrusionOk="0">
                  <a:moveTo>
                    <a:pt x="3026" y="237"/>
                  </a:moveTo>
                  <a:lnTo>
                    <a:pt x="3026" y="237"/>
                  </a:lnTo>
                  <a:cubicBezTo>
                    <a:pt x="3026" y="238"/>
                    <a:pt x="3026" y="238"/>
                    <a:pt x="3026" y="238"/>
                  </a:cubicBezTo>
                  <a:cubicBezTo>
                    <a:pt x="3026" y="238"/>
                    <a:pt x="3026" y="238"/>
                    <a:pt x="3026" y="237"/>
                  </a:cubicBezTo>
                  <a:close/>
                  <a:moveTo>
                    <a:pt x="5534" y="6310"/>
                  </a:moveTo>
                  <a:cubicBezTo>
                    <a:pt x="5534" y="6310"/>
                    <a:pt x="5533" y="6310"/>
                    <a:pt x="5533" y="6310"/>
                  </a:cubicBezTo>
                  <a:lnTo>
                    <a:pt x="5533" y="6310"/>
                  </a:lnTo>
                  <a:cubicBezTo>
                    <a:pt x="5533" y="6310"/>
                    <a:pt x="5534" y="6310"/>
                    <a:pt x="5534" y="6310"/>
                  </a:cubicBezTo>
                  <a:close/>
                  <a:moveTo>
                    <a:pt x="2695" y="0"/>
                  </a:moveTo>
                  <a:cubicBezTo>
                    <a:pt x="2695" y="310"/>
                    <a:pt x="2728" y="449"/>
                    <a:pt x="2690" y="449"/>
                  </a:cubicBezTo>
                  <a:cubicBezTo>
                    <a:pt x="2665" y="449"/>
                    <a:pt x="2608" y="386"/>
                    <a:pt x="2487" y="270"/>
                  </a:cubicBezTo>
                  <a:lnTo>
                    <a:pt x="2487" y="270"/>
                  </a:lnTo>
                  <a:cubicBezTo>
                    <a:pt x="2456" y="279"/>
                    <a:pt x="2663" y="798"/>
                    <a:pt x="2653" y="880"/>
                  </a:cubicBezTo>
                  <a:cubicBezTo>
                    <a:pt x="2550" y="705"/>
                    <a:pt x="2591" y="673"/>
                    <a:pt x="2487" y="539"/>
                  </a:cubicBezTo>
                  <a:cubicBezTo>
                    <a:pt x="2449" y="604"/>
                    <a:pt x="2427" y="625"/>
                    <a:pt x="2407" y="625"/>
                  </a:cubicBezTo>
                  <a:cubicBezTo>
                    <a:pt x="2373" y="625"/>
                    <a:pt x="2343" y="566"/>
                    <a:pt x="2239" y="560"/>
                  </a:cubicBezTo>
                  <a:lnTo>
                    <a:pt x="2239" y="560"/>
                  </a:lnTo>
                  <a:cubicBezTo>
                    <a:pt x="2239" y="891"/>
                    <a:pt x="2467" y="922"/>
                    <a:pt x="2467" y="1098"/>
                  </a:cubicBezTo>
                  <a:cubicBezTo>
                    <a:pt x="2421" y="1063"/>
                    <a:pt x="2377" y="1034"/>
                    <a:pt x="2318" y="1034"/>
                  </a:cubicBezTo>
                  <a:cubicBezTo>
                    <a:pt x="2309" y="1034"/>
                    <a:pt x="2300" y="1035"/>
                    <a:pt x="2290" y="1036"/>
                  </a:cubicBezTo>
                  <a:cubicBezTo>
                    <a:pt x="2239" y="1098"/>
                    <a:pt x="2394" y="1212"/>
                    <a:pt x="2414" y="1233"/>
                  </a:cubicBezTo>
                  <a:cubicBezTo>
                    <a:pt x="2370" y="1247"/>
                    <a:pt x="2332" y="1253"/>
                    <a:pt x="2298" y="1253"/>
                  </a:cubicBezTo>
                  <a:cubicBezTo>
                    <a:pt x="2159" y="1253"/>
                    <a:pt x="2090" y="1154"/>
                    <a:pt x="1907" y="1129"/>
                  </a:cubicBezTo>
                  <a:lnTo>
                    <a:pt x="1907" y="1129"/>
                  </a:lnTo>
                  <a:cubicBezTo>
                    <a:pt x="1928" y="1233"/>
                    <a:pt x="1959" y="1264"/>
                    <a:pt x="2041" y="1316"/>
                  </a:cubicBezTo>
                  <a:cubicBezTo>
                    <a:pt x="2034" y="1314"/>
                    <a:pt x="2026" y="1314"/>
                    <a:pt x="2018" y="1314"/>
                  </a:cubicBezTo>
                  <a:cubicBezTo>
                    <a:pt x="1967" y="1314"/>
                    <a:pt x="1925" y="1343"/>
                    <a:pt x="1907" y="1389"/>
                  </a:cubicBezTo>
                  <a:cubicBezTo>
                    <a:pt x="1907" y="1430"/>
                    <a:pt x="2124" y="1492"/>
                    <a:pt x="2145" y="1585"/>
                  </a:cubicBezTo>
                  <a:cubicBezTo>
                    <a:pt x="2062" y="1585"/>
                    <a:pt x="2000" y="1606"/>
                    <a:pt x="1949" y="1668"/>
                  </a:cubicBezTo>
                  <a:cubicBezTo>
                    <a:pt x="1954" y="1732"/>
                    <a:pt x="2056" y="1752"/>
                    <a:pt x="2164" y="1752"/>
                  </a:cubicBezTo>
                  <a:cubicBezTo>
                    <a:pt x="2264" y="1752"/>
                    <a:pt x="2369" y="1735"/>
                    <a:pt x="2404" y="1720"/>
                  </a:cubicBezTo>
                  <a:lnTo>
                    <a:pt x="2404" y="1720"/>
                  </a:lnTo>
                  <a:cubicBezTo>
                    <a:pt x="2435" y="1772"/>
                    <a:pt x="2404" y="1803"/>
                    <a:pt x="2311" y="1834"/>
                  </a:cubicBezTo>
                  <a:cubicBezTo>
                    <a:pt x="2338" y="1861"/>
                    <a:pt x="2401" y="1866"/>
                    <a:pt x="2469" y="1866"/>
                  </a:cubicBezTo>
                  <a:cubicBezTo>
                    <a:pt x="2503" y="1866"/>
                    <a:pt x="2538" y="1865"/>
                    <a:pt x="2571" y="1865"/>
                  </a:cubicBezTo>
                  <a:cubicBezTo>
                    <a:pt x="2671" y="1865"/>
                    <a:pt x="2751" y="1875"/>
                    <a:pt x="2715" y="1958"/>
                  </a:cubicBezTo>
                  <a:cubicBezTo>
                    <a:pt x="2703" y="1990"/>
                    <a:pt x="2659" y="2002"/>
                    <a:pt x="2599" y="2002"/>
                  </a:cubicBezTo>
                  <a:cubicBezTo>
                    <a:pt x="2432" y="2002"/>
                    <a:pt x="2139" y="1911"/>
                    <a:pt x="2049" y="1911"/>
                  </a:cubicBezTo>
                  <a:cubicBezTo>
                    <a:pt x="2005" y="1911"/>
                    <a:pt x="2010" y="1933"/>
                    <a:pt x="2104" y="1999"/>
                  </a:cubicBezTo>
                  <a:cubicBezTo>
                    <a:pt x="1840" y="1966"/>
                    <a:pt x="1744" y="1853"/>
                    <a:pt x="1611" y="1853"/>
                  </a:cubicBezTo>
                  <a:cubicBezTo>
                    <a:pt x="1541" y="1853"/>
                    <a:pt x="1459" y="1885"/>
                    <a:pt x="1337" y="1979"/>
                  </a:cubicBezTo>
                  <a:cubicBezTo>
                    <a:pt x="1461" y="2010"/>
                    <a:pt x="1586" y="2041"/>
                    <a:pt x="1721" y="2072"/>
                  </a:cubicBezTo>
                  <a:cubicBezTo>
                    <a:pt x="1616" y="2162"/>
                    <a:pt x="1604" y="2191"/>
                    <a:pt x="1635" y="2191"/>
                  </a:cubicBezTo>
                  <a:cubicBezTo>
                    <a:pt x="1689" y="2191"/>
                    <a:pt x="1875" y="2102"/>
                    <a:pt x="1921" y="2102"/>
                  </a:cubicBezTo>
                  <a:cubicBezTo>
                    <a:pt x="1924" y="2102"/>
                    <a:pt x="1926" y="2102"/>
                    <a:pt x="1928" y="2103"/>
                  </a:cubicBezTo>
                  <a:cubicBezTo>
                    <a:pt x="1749" y="2224"/>
                    <a:pt x="1759" y="2260"/>
                    <a:pt x="1835" y="2260"/>
                  </a:cubicBezTo>
                  <a:cubicBezTo>
                    <a:pt x="1936" y="2260"/>
                    <a:pt x="2150" y="2198"/>
                    <a:pt x="2197" y="2186"/>
                  </a:cubicBezTo>
                  <a:lnTo>
                    <a:pt x="2197" y="2186"/>
                  </a:lnTo>
                  <a:cubicBezTo>
                    <a:pt x="2207" y="2207"/>
                    <a:pt x="2052" y="2321"/>
                    <a:pt x="2031" y="2372"/>
                  </a:cubicBezTo>
                  <a:cubicBezTo>
                    <a:pt x="2069" y="2387"/>
                    <a:pt x="2114" y="2394"/>
                    <a:pt x="2164" y="2394"/>
                  </a:cubicBezTo>
                  <a:cubicBezTo>
                    <a:pt x="2333" y="2394"/>
                    <a:pt x="2555" y="2311"/>
                    <a:pt x="2715" y="2135"/>
                  </a:cubicBezTo>
                  <a:lnTo>
                    <a:pt x="2715" y="2135"/>
                  </a:lnTo>
                  <a:cubicBezTo>
                    <a:pt x="2853" y="2401"/>
                    <a:pt x="2696" y="2451"/>
                    <a:pt x="2490" y="2451"/>
                  </a:cubicBezTo>
                  <a:cubicBezTo>
                    <a:pt x="2363" y="2451"/>
                    <a:pt x="2217" y="2432"/>
                    <a:pt x="2111" y="2432"/>
                  </a:cubicBezTo>
                  <a:cubicBezTo>
                    <a:pt x="2000" y="2432"/>
                    <a:pt x="1931" y="2453"/>
                    <a:pt x="1969" y="2538"/>
                  </a:cubicBezTo>
                  <a:cubicBezTo>
                    <a:pt x="1924" y="2523"/>
                    <a:pt x="1802" y="2501"/>
                    <a:pt x="1686" y="2501"/>
                  </a:cubicBezTo>
                  <a:cubicBezTo>
                    <a:pt x="1563" y="2501"/>
                    <a:pt x="1446" y="2526"/>
                    <a:pt x="1431" y="2611"/>
                  </a:cubicBezTo>
                  <a:cubicBezTo>
                    <a:pt x="1420" y="2611"/>
                    <a:pt x="1866" y="2881"/>
                    <a:pt x="1845" y="2973"/>
                  </a:cubicBezTo>
                  <a:cubicBezTo>
                    <a:pt x="1782" y="2945"/>
                    <a:pt x="1723" y="2929"/>
                    <a:pt x="1663" y="2929"/>
                  </a:cubicBezTo>
                  <a:cubicBezTo>
                    <a:pt x="1614" y="2929"/>
                    <a:pt x="1565" y="2940"/>
                    <a:pt x="1513" y="2964"/>
                  </a:cubicBezTo>
                  <a:cubicBezTo>
                    <a:pt x="1606" y="3015"/>
                    <a:pt x="1627" y="3088"/>
                    <a:pt x="1586" y="3181"/>
                  </a:cubicBezTo>
                  <a:cubicBezTo>
                    <a:pt x="1485" y="3109"/>
                    <a:pt x="1442" y="3087"/>
                    <a:pt x="1412" y="3087"/>
                  </a:cubicBezTo>
                  <a:cubicBezTo>
                    <a:pt x="1363" y="3087"/>
                    <a:pt x="1350" y="3145"/>
                    <a:pt x="1186" y="3145"/>
                  </a:cubicBezTo>
                  <a:cubicBezTo>
                    <a:pt x="1158" y="3145"/>
                    <a:pt x="1126" y="3143"/>
                    <a:pt x="1088" y="3139"/>
                  </a:cubicBezTo>
                  <a:lnTo>
                    <a:pt x="1088" y="3139"/>
                  </a:lnTo>
                  <a:cubicBezTo>
                    <a:pt x="1057" y="3337"/>
                    <a:pt x="1596" y="3346"/>
                    <a:pt x="1586" y="3523"/>
                  </a:cubicBezTo>
                  <a:cubicBezTo>
                    <a:pt x="1615" y="3491"/>
                    <a:pt x="1644" y="3478"/>
                    <a:pt x="1674" y="3478"/>
                  </a:cubicBezTo>
                  <a:cubicBezTo>
                    <a:pt x="1797" y="3478"/>
                    <a:pt x="1918" y="3717"/>
                    <a:pt x="2052" y="3792"/>
                  </a:cubicBezTo>
                  <a:cubicBezTo>
                    <a:pt x="1980" y="3812"/>
                    <a:pt x="1893" y="3816"/>
                    <a:pt x="1800" y="3816"/>
                  </a:cubicBezTo>
                  <a:cubicBezTo>
                    <a:pt x="1720" y="3816"/>
                    <a:pt x="1636" y="3813"/>
                    <a:pt x="1553" y="3813"/>
                  </a:cubicBezTo>
                  <a:cubicBezTo>
                    <a:pt x="1376" y="3813"/>
                    <a:pt x="1208" y="3828"/>
                    <a:pt x="1109" y="3927"/>
                  </a:cubicBezTo>
                  <a:cubicBezTo>
                    <a:pt x="1210" y="4079"/>
                    <a:pt x="1490" y="4290"/>
                    <a:pt x="1677" y="4290"/>
                  </a:cubicBezTo>
                  <a:cubicBezTo>
                    <a:pt x="1681" y="4290"/>
                    <a:pt x="1685" y="4290"/>
                    <a:pt x="1689" y="4290"/>
                  </a:cubicBezTo>
                  <a:lnTo>
                    <a:pt x="1689" y="4290"/>
                  </a:lnTo>
                  <a:cubicBezTo>
                    <a:pt x="1668" y="4373"/>
                    <a:pt x="1088" y="4373"/>
                    <a:pt x="1005" y="4373"/>
                  </a:cubicBezTo>
                  <a:cubicBezTo>
                    <a:pt x="957" y="4579"/>
                    <a:pt x="1514" y="4674"/>
                    <a:pt x="1765" y="4674"/>
                  </a:cubicBezTo>
                  <a:cubicBezTo>
                    <a:pt x="1779" y="4674"/>
                    <a:pt x="1792" y="4673"/>
                    <a:pt x="1804" y="4673"/>
                  </a:cubicBezTo>
                  <a:lnTo>
                    <a:pt x="1804" y="4673"/>
                  </a:lnTo>
                  <a:cubicBezTo>
                    <a:pt x="1596" y="4756"/>
                    <a:pt x="1130" y="5087"/>
                    <a:pt x="788" y="5119"/>
                  </a:cubicBezTo>
                  <a:cubicBezTo>
                    <a:pt x="1010" y="5378"/>
                    <a:pt x="1236" y="5447"/>
                    <a:pt x="1458" y="5447"/>
                  </a:cubicBezTo>
                  <a:cubicBezTo>
                    <a:pt x="1681" y="5447"/>
                    <a:pt x="1902" y="5377"/>
                    <a:pt x="2114" y="5357"/>
                  </a:cubicBezTo>
                  <a:lnTo>
                    <a:pt x="2114" y="5357"/>
                  </a:lnTo>
                  <a:cubicBezTo>
                    <a:pt x="2073" y="5512"/>
                    <a:pt x="1658" y="5564"/>
                    <a:pt x="1523" y="5575"/>
                  </a:cubicBezTo>
                  <a:cubicBezTo>
                    <a:pt x="1579" y="5658"/>
                    <a:pt x="1653" y="5700"/>
                    <a:pt x="1743" y="5700"/>
                  </a:cubicBezTo>
                  <a:cubicBezTo>
                    <a:pt x="1752" y="5700"/>
                    <a:pt x="1762" y="5700"/>
                    <a:pt x="1772" y="5699"/>
                  </a:cubicBezTo>
                  <a:lnTo>
                    <a:pt x="1772" y="5699"/>
                  </a:lnTo>
                  <a:cubicBezTo>
                    <a:pt x="1690" y="5766"/>
                    <a:pt x="1570" y="5784"/>
                    <a:pt x="1434" y="5784"/>
                  </a:cubicBezTo>
                  <a:cubicBezTo>
                    <a:pt x="1259" y="5784"/>
                    <a:pt x="1058" y="5753"/>
                    <a:pt x="886" y="5753"/>
                  </a:cubicBezTo>
                  <a:cubicBezTo>
                    <a:pt x="738" y="5753"/>
                    <a:pt x="611" y="5776"/>
                    <a:pt x="539" y="5865"/>
                  </a:cubicBezTo>
                  <a:cubicBezTo>
                    <a:pt x="591" y="5927"/>
                    <a:pt x="664" y="5958"/>
                    <a:pt x="747" y="5968"/>
                  </a:cubicBezTo>
                  <a:cubicBezTo>
                    <a:pt x="556" y="6110"/>
                    <a:pt x="646" y="6160"/>
                    <a:pt x="773" y="6160"/>
                  </a:cubicBezTo>
                  <a:cubicBezTo>
                    <a:pt x="860" y="6160"/>
                    <a:pt x="963" y="6136"/>
                    <a:pt x="1005" y="6103"/>
                  </a:cubicBezTo>
                  <a:lnTo>
                    <a:pt x="1005" y="6103"/>
                  </a:lnTo>
                  <a:cubicBezTo>
                    <a:pt x="1047" y="6144"/>
                    <a:pt x="933" y="6186"/>
                    <a:pt x="964" y="6238"/>
                  </a:cubicBezTo>
                  <a:cubicBezTo>
                    <a:pt x="1008" y="6224"/>
                    <a:pt x="1043" y="6219"/>
                    <a:pt x="1073" y="6219"/>
                  </a:cubicBezTo>
                  <a:cubicBezTo>
                    <a:pt x="1131" y="6219"/>
                    <a:pt x="1170" y="6236"/>
                    <a:pt x="1217" y="6236"/>
                  </a:cubicBezTo>
                  <a:cubicBezTo>
                    <a:pt x="1254" y="6236"/>
                    <a:pt x="1297" y="6225"/>
                    <a:pt x="1358" y="6186"/>
                  </a:cubicBezTo>
                  <a:lnTo>
                    <a:pt x="1358" y="6186"/>
                  </a:lnTo>
                  <a:cubicBezTo>
                    <a:pt x="1352" y="6298"/>
                    <a:pt x="1347" y="6341"/>
                    <a:pt x="1370" y="6341"/>
                  </a:cubicBezTo>
                  <a:cubicBezTo>
                    <a:pt x="1392" y="6341"/>
                    <a:pt x="1439" y="6303"/>
                    <a:pt x="1534" y="6248"/>
                  </a:cubicBezTo>
                  <a:lnTo>
                    <a:pt x="1534" y="6248"/>
                  </a:lnTo>
                  <a:cubicBezTo>
                    <a:pt x="1503" y="6383"/>
                    <a:pt x="1804" y="6404"/>
                    <a:pt x="1928" y="6404"/>
                  </a:cubicBezTo>
                  <a:cubicBezTo>
                    <a:pt x="1819" y="6538"/>
                    <a:pt x="1658" y="6574"/>
                    <a:pt x="1491" y="6574"/>
                  </a:cubicBezTo>
                  <a:cubicBezTo>
                    <a:pt x="1324" y="6574"/>
                    <a:pt x="1151" y="6538"/>
                    <a:pt x="1016" y="6528"/>
                  </a:cubicBezTo>
                  <a:lnTo>
                    <a:pt x="1016" y="6528"/>
                  </a:lnTo>
                  <a:cubicBezTo>
                    <a:pt x="1086" y="6626"/>
                    <a:pt x="1095" y="6660"/>
                    <a:pt x="1050" y="6660"/>
                  </a:cubicBezTo>
                  <a:cubicBezTo>
                    <a:pt x="981" y="6660"/>
                    <a:pt x="784" y="6582"/>
                    <a:pt x="477" y="6538"/>
                  </a:cubicBezTo>
                  <a:lnTo>
                    <a:pt x="477" y="6538"/>
                  </a:lnTo>
                  <a:cubicBezTo>
                    <a:pt x="581" y="6631"/>
                    <a:pt x="674" y="6683"/>
                    <a:pt x="798" y="6694"/>
                  </a:cubicBezTo>
                  <a:cubicBezTo>
                    <a:pt x="557" y="6731"/>
                    <a:pt x="814" y="6909"/>
                    <a:pt x="1057" y="6909"/>
                  </a:cubicBezTo>
                  <a:cubicBezTo>
                    <a:pt x="1085" y="6909"/>
                    <a:pt x="1113" y="6906"/>
                    <a:pt x="1140" y="6901"/>
                  </a:cubicBezTo>
                  <a:lnTo>
                    <a:pt x="1140" y="6901"/>
                  </a:lnTo>
                  <a:cubicBezTo>
                    <a:pt x="1086" y="6967"/>
                    <a:pt x="1130" y="6998"/>
                    <a:pt x="1193" y="6998"/>
                  </a:cubicBezTo>
                  <a:cubicBezTo>
                    <a:pt x="1238" y="6998"/>
                    <a:pt x="1292" y="6983"/>
                    <a:pt x="1327" y="6952"/>
                  </a:cubicBezTo>
                  <a:lnTo>
                    <a:pt x="1327" y="6952"/>
                  </a:lnTo>
                  <a:cubicBezTo>
                    <a:pt x="1247" y="7062"/>
                    <a:pt x="1236" y="7118"/>
                    <a:pt x="1289" y="7118"/>
                  </a:cubicBezTo>
                  <a:cubicBezTo>
                    <a:pt x="1326" y="7118"/>
                    <a:pt x="1394" y="7091"/>
                    <a:pt x="1493" y="7035"/>
                  </a:cubicBezTo>
                  <a:lnTo>
                    <a:pt x="1493" y="7035"/>
                  </a:lnTo>
                  <a:cubicBezTo>
                    <a:pt x="1337" y="7398"/>
                    <a:pt x="208" y="7159"/>
                    <a:pt x="394" y="7387"/>
                  </a:cubicBezTo>
                  <a:cubicBezTo>
                    <a:pt x="332" y="7356"/>
                    <a:pt x="273" y="7341"/>
                    <a:pt x="215" y="7341"/>
                  </a:cubicBezTo>
                  <a:cubicBezTo>
                    <a:pt x="158" y="7341"/>
                    <a:pt x="104" y="7356"/>
                    <a:pt x="52" y="7387"/>
                  </a:cubicBezTo>
                  <a:cubicBezTo>
                    <a:pt x="79" y="7414"/>
                    <a:pt x="348" y="7797"/>
                    <a:pt x="555" y="7797"/>
                  </a:cubicBezTo>
                  <a:cubicBezTo>
                    <a:pt x="590" y="7797"/>
                    <a:pt x="623" y="7786"/>
                    <a:pt x="653" y="7760"/>
                  </a:cubicBezTo>
                  <a:lnTo>
                    <a:pt x="653" y="7760"/>
                  </a:lnTo>
                  <a:cubicBezTo>
                    <a:pt x="933" y="7958"/>
                    <a:pt x="394" y="7988"/>
                    <a:pt x="321" y="7999"/>
                  </a:cubicBezTo>
                  <a:cubicBezTo>
                    <a:pt x="384" y="8054"/>
                    <a:pt x="451" y="8082"/>
                    <a:pt x="522" y="8082"/>
                  </a:cubicBezTo>
                  <a:cubicBezTo>
                    <a:pt x="558" y="8082"/>
                    <a:pt x="594" y="8075"/>
                    <a:pt x="632" y="8061"/>
                  </a:cubicBezTo>
                  <a:lnTo>
                    <a:pt x="632" y="8061"/>
                  </a:lnTo>
                  <a:cubicBezTo>
                    <a:pt x="539" y="8121"/>
                    <a:pt x="445" y="8222"/>
                    <a:pt x="529" y="8222"/>
                  </a:cubicBezTo>
                  <a:cubicBezTo>
                    <a:pt x="548" y="8222"/>
                    <a:pt x="575" y="8218"/>
                    <a:pt x="612" y="8206"/>
                  </a:cubicBezTo>
                  <a:lnTo>
                    <a:pt x="612" y="8206"/>
                  </a:lnTo>
                  <a:cubicBezTo>
                    <a:pt x="568" y="8255"/>
                    <a:pt x="621" y="8270"/>
                    <a:pt x="688" y="8270"/>
                  </a:cubicBezTo>
                  <a:cubicBezTo>
                    <a:pt x="749" y="8270"/>
                    <a:pt x="820" y="8258"/>
                    <a:pt x="839" y="8248"/>
                  </a:cubicBezTo>
                  <a:lnTo>
                    <a:pt x="839" y="8248"/>
                  </a:lnTo>
                  <a:cubicBezTo>
                    <a:pt x="881" y="8331"/>
                    <a:pt x="788" y="8341"/>
                    <a:pt x="1026" y="8351"/>
                  </a:cubicBezTo>
                  <a:cubicBezTo>
                    <a:pt x="967" y="8416"/>
                    <a:pt x="838" y="8431"/>
                    <a:pt x="697" y="8431"/>
                  </a:cubicBezTo>
                  <a:cubicBezTo>
                    <a:pt x="565" y="8431"/>
                    <a:pt x="422" y="8418"/>
                    <a:pt x="315" y="8418"/>
                  </a:cubicBezTo>
                  <a:cubicBezTo>
                    <a:pt x="278" y="8418"/>
                    <a:pt x="245" y="8419"/>
                    <a:pt x="218" y="8424"/>
                  </a:cubicBezTo>
                  <a:cubicBezTo>
                    <a:pt x="401" y="8520"/>
                    <a:pt x="400" y="8533"/>
                    <a:pt x="340" y="8533"/>
                  </a:cubicBezTo>
                  <a:cubicBezTo>
                    <a:pt x="317" y="8533"/>
                    <a:pt x="286" y="8531"/>
                    <a:pt x="253" y="8531"/>
                  </a:cubicBezTo>
                  <a:cubicBezTo>
                    <a:pt x="177" y="8531"/>
                    <a:pt x="92" y="8542"/>
                    <a:pt x="84" y="8610"/>
                  </a:cubicBezTo>
                  <a:cubicBezTo>
                    <a:pt x="76" y="8643"/>
                    <a:pt x="114" y="8654"/>
                    <a:pt x="169" y="8654"/>
                  </a:cubicBezTo>
                  <a:cubicBezTo>
                    <a:pt x="269" y="8654"/>
                    <a:pt x="426" y="8617"/>
                    <a:pt x="466" y="8610"/>
                  </a:cubicBezTo>
                  <a:lnTo>
                    <a:pt x="466" y="8610"/>
                  </a:lnTo>
                  <a:cubicBezTo>
                    <a:pt x="324" y="8780"/>
                    <a:pt x="448" y="8848"/>
                    <a:pt x="592" y="8848"/>
                  </a:cubicBezTo>
                  <a:cubicBezTo>
                    <a:pt x="667" y="8848"/>
                    <a:pt x="748" y="8829"/>
                    <a:pt x="798" y="8797"/>
                  </a:cubicBezTo>
                  <a:lnTo>
                    <a:pt x="798" y="8797"/>
                  </a:lnTo>
                  <a:cubicBezTo>
                    <a:pt x="798" y="8859"/>
                    <a:pt x="798" y="8921"/>
                    <a:pt x="788" y="8973"/>
                  </a:cubicBezTo>
                  <a:cubicBezTo>
                    <a:pt x="498" y="9045"/>
                    <a:pt x="146" y="9097"/>
                    <a:pt x="125" y="9107"/>
                  </a:cubicBezTo>
                  <a:cubicBezTo>
                    <a:pt x="125" y="9154"/>
                    <a:pt x="154" y="9177"/>
                    <a:pt x="217" y="9177"/>
                  </a:cubicBezTo>
                  <a:cubicBezTo>
                    <a:pt x="237" y="9177"/>
                    <a:pt x="262" y="9175"/>
                    <a:pt x="291" y="9170"/>
                  </a:cubicBezTo>
                  <a:lnTo>
                    <a:pt x="291" y="9170"/>
                  </a:lnTo>
                  <a:cubicBezTo>
                    <a:pt x="259" y="9190"/>
                    <a:pt x="1" y="9294"/>
                    <a:pt x="31" y="9367"/>
                  </a:cubicBezTo>
                  <a:cubicBezTo>
                    <a:pt x="135" y="9335"/>
                    <a:pt x="239" y="9315"/>
                    <a:pt x="353" y="9294"/>
                  </a:cubicBezTo>
                  <a:lnTo>
                    <a:pt x="353" y="9294"/>
                  </a:lnTo>
                  <a:cubicBezTo>
                    <a:pt x="274" y="9402"/>
                    <a:pt x="274" y="9479"/>
                    <a:pt x="358" y="9479"/>
                  </a:cubicBezTo>
                  <a:cubicBezTo>
                    <a:pt x="395" y="9479"/>
                    <a:pt x="448" y="9464"/>
                    <a:pt x="519" y="9429"/>
                  </a:cubicBezTo>
                  <a:lnTo>
                    <a:pt x="519" y="9429"/>
                  </a:lnTo>
                  <a:cubicBezTo>
                    <a:pt x="511" y="9488"/>
                    <a:pt x="550" y="9505"/>
                    <a:pt x="615" y="9505"/>
                  </a:cubicBezTo>
                  <a:cubicBezTo>
                    <a:pt x="700" y="9505"/>
                    <a:pt x="831" y="9476"/>
                    <a:pt x="957" y="9476"/>
                  </a:cubicBezTo>
                  <a:cubicBezTo>
                    <a:pt x="984" y="9476"/>
                    <a:pt x="1011" y="9477"/>
                    <a:pt x="1037" y="9480"/>
                  </a:cubicBezTo>
                  <a:cubicBezTo>
                    <a:pt x="912" y="9522"/>
                    <a:pt x="736" y="9533"/>
                    <a:pt x="653" y="9636"/>
                  </a:cubicBezTo>
                  <a:cubicBezTo>
                    <a:pt x="687" y="9653"/>
                    <a:pt x="721" y="9661"/>
                    <a:pt x="755" y="9661"/>
                  </a:cubicBezTo>
                  <a:cubicBezTo>
                    <a:pt x="783" y="9661"/>
                    <a:pt x="811" y="9656"/>
                    <a:pt x="839" y="9646"/>
                  </a:cubicBezTo>
                  <a:lnTo>
                    <a:pt x="839" y="9646"/>
                  </a:lnTo>
                  <a:cubicBezTo>
                    <a:pt x="747" y="9698"/>
                    <a:pt x="715" y="9750"/>
                    <a:pt x="757" y="9812"/>
                  </a:cubicBezTo>
                  <a:cubicBezTo>
                    <a:pt x="860" y="9781"/>
                    <a:pt x="954" y="9750"/>
                    <a:pt x="1057" y="9719"/>
                  </a:cubicBezTo>
                  <a:lnTo>
                    <a:pt x="1057" y="9719"/>
                  </a:lnTo>
                  <a:cubicBezTo>
                    <a:pt x="978" y="9868"/>
                    <a:pt x="1056" y="9921"/>
                    <a:pt x="1166" y="9921"/>
                  </a:cubicBezTo>
                  <a:cubicBezTo>
                    <a:pt x="1271" y="9921"/>
                    <a:pt x="1406" y="9873"/>
                    <a:pt x="1461" y="9812"/>
                  </a:cubicBezTo>
                  <a:cubicBezTo>
                    <a:pt x="1480" y="9901"/>
                    <a:pt x="1496" y="9937"/>
                    <a:pt x="1523" y="9937"/>
                  </a:cubicBezTo>
                  <a:cubicBezTo>
                    <a:pt x="1556" y="9937"/>
                    <a:pt x="1604" y="9882"/>
                    <a:pt x="1689" y="9802"/>
                  </a:cubicBezTo>
                  <a:cubicBezTo>
                    <a:pt x="1706" y="9909"/>
                    <a:pt x="1751" y="9948"/>
                    <a:pt x="1810" y="9948"/>
                  </a:cubicBezTo>
                  <a:cubicBezTo>
                    <a:pt x="1973" y="9948"/>
                    <a:pt x="2244" y="9650"/>
                    <a:pt x="2322" y="9650"/>
                  </a:cubicBezTo>
                  <a:cubicBezTo>
                    <a:pt x="2339" y="9650"/>
                    <a:pt x="2347" y="9664"/>
                    <a:pt x="2342" y="9698"/>
                  </a:cubicBezTo>
                  <a:cubicBezTo>
                    <a:pt x="2394" y="9646"/>
                    <a:pt x="2446" y="9595"/>
                    <a:pt x="2497" y="9533"/>
                  </a:cubicBezTo>
                  <a:cubicBezTo>
                    <a:pt x="2520" y="9565"/>
                    <a:pt x="2534" y="9579"/>
                    <a:pt x="2543" y="9579"/>
                  </a:cubicBezTo>
                  <a:cubicBezTo>
                    <a:pt x="2562" y="9579"/>
                    <a:pt x="2559" y="9511"/>
                    <a:pt x="2580" y="9418"/>
                  </a:cubicBezTo>
                  <a:cubicBezTo>
                    <a:pt x="2860" y="9553"/>
                    <a:pt x="2663" y="9885"/>
                    <a:pt x="2580" y="10113"/>
                  </a:cubicBezTo>
                  <a:lnTo>
                    <a:pt x="3223" y="10113"/>
                  </a:lnTo>
                  <a:cubicBezTo>
                    <a:pt x="3233" y="9947"/>
                    <a:pt x="3160" y="9802"/>
                    <a:pt x="3171" y="9626"/>
                  </a:cubicBezTo>
                  <a:cubicBezTo>
                    <a:pt x="3173" y="9625"/>
                    <a:pt x="3175" y="9625"/>
                    <a:pt x="3176" y="9625"/>
                  </a:cubicBezTo>
                  <a:cubicBezTo>
                    <a:pt x="3250" y="9625"/>
                    <a:pt x="3312" y="9778"/>
                    <a:pt x="3329" y="9778"/>
                  </a:cubicBezTo>
                  <a:cubicBezTo>
                    <a:pt x="3335" y="9778"/>
                    <a:pt x="3335" y="9756"/>
                    <a:pt x="3326" y="9698"/>
                  </a:cubicBezTo>
                  <a:lnTo>
                    <a:pt x="3326" y="9698"/>
                  </a:lnTo>
                  <a:cubicBezTo>
                    <a:pt x="3444" y="9828"/>
                    <a:pt x="3745" y="9917"/>
                    <a:pt x="3950" y="9917"/>
                  </a:cubicBezTo>
                  <a:cubicBezTo>
                    <a:pt x="4106" y="9917"/>
                    <a:pt x="4205" y="9865"/>
                    <a:pt x="4124" y="9740"/>
                  </a:cubicBezTo>
                  <a:lnTo>
                    <a:pt x="4124" y="9740"/>
                  </a:lnTo>
                  <a:cubicBezTo>
                    <a:pt x="4200" y="9765"/>
                    <a:pt x="4487" y="9877"/>
                    <a:pt x="4675" y="9877"/>
                  </a:cubicBezTo>
                  <a:cubicBezTo>
                    <a:pt x="4798" y="9877"/>
                    <a:pt x="4878" y="9829"/>
                    <a:pt x="4829" y="9678"/>
                  </a:cubicBezTo>
                  <a:lnTo>
                    <a:pt x="4829" y="9678"/>
                  </a:lnTo>
                  <a:cubicBezTo>
                    <a:pt x="4912" y="9724"/>
                    <a:pt x="5197" y="9837"/>
                    <a:pt x="5336" y="9837"/>
                  </a:cubicBezTo>
                  <a:cubicBezTo>
                    <a:pt x="5352" y="9837"/>
                    <a:pt x="5366" y="9836"/>
                    <a:pt x="5378" y="9833"/>
                  </a:cubicBezTo>
                  <a:cubicBezTo>
                    <a:pt x="5308" y="9720"/>
                    <a:pt x="5337" y="9703"/>
                    <a:pt x="5373" y="9703"/>
                  </a:cubicBezTo>
                  <a:cubicBezTo>
                    <a:pt x="5387" y="9703"/>
                    <a:pt x="5403" y="9706"/>
                    <a:pt x="5413" y="9706"/>
                  </a:cubicBezTo>
                  <a:cubicBezTo>
                    <a:pt x="5439" y="9706"/>
                    <a:pt x="5435" y="9691"/>
                    <a:pt x="5316" y="9584"/>
                  </a:cubicBezTo>
                  <a:lnTo>
                    <a:pt x="5316" y="9584"/>
                  </a:lnTo>
                  <a:cubicBezTo>
                    <a:pt x="5409" y="9616"/>
                    <a:pt x="5513" y="9646"/>
                    <a:pt x="5606" y="9678"/>
                  </a:cubicBezTo>
                  <a:cubicBezTo>
                    <a:pt x="5557" y="9742"/>
                    <a:pt x="5498" y="9830"/>
                    <a:pt x="5514" y="9830"/>
                  </a:cubicBezTo>
                  <a:cubicBezTo>
                    <a:pt x="5530" y="9830"/>
                    <a:pt x="5610" y="9756"/>
                    <a:pt x="5824" y="9522"/>
                  </a:cubicBezTo>
                  <a:cubicBezTo>
                    <a:pt x="5575" y="9491"/>
                    <a:pt x="5295" y="9480"/>
                    <a:pt x="5078" y="9346"/>
                  </a:cubicBezTo>
                  <a:cubicBezTo>
                    <a:pt x="5094" y="9323"/>
                    <a:pt x="5116" y="9316"/>
                    <a:pt x="5139" y="9316"/>
                  </a:cubicBezTo>
                  <a:cubicBezTo>
                    <a:pt x="5186" y="9316"/>
                    <a:pt x="5237" y="9348"/>
                    <a:pt x="5248" y="9348"/>
                  </a:cubicBezTo>
                  <a:cubicBezTo>
                    <a:pt x="5255" y="9348"/>
                    <a:pt x="5242" y="9331"/>
                    <a:pt x="5191" y="9273"/>
                  </a:cubicBezTo>
                  <a:cubicBezTo>
                    <a:pt x="5269" y="9273"/>
                    <a:pt x="5326" y="9277"/>
                    <a:pt x="5362" y="9277"/>
                  </a:cubicBezTo>
                  <a:cubicBezTo>
                    <a:pt x="5427" y="9277"/>
                    <a:pt x="5420" y="9264"/>
                    <a:pt x="5326" y="9190"/>
                  </a:cubicBezTo>
                  <a:cubicBezTo>
                    <a:pt x="5617" y="9180"/>
                    <a:pt x="5647" y="9149"/>
                    <a:pt x="5430" y="9087"/>
                  </a:cubicBezTo>
                  <a:cubicBezTo>
                    <a:pt x="5606" y="9087"/>
                    <a:pt x="5626" y="9056"/>
                    <a:pt x="5492" y="8983"/>
                  </a:cubicBezTo>
                  <a:lnTo>
                    <a:pt x="5492" y="8983"/>
                  </a:lnTo>
                  <a:cubicBezTo>
                    <a:pt x="5563" y="9021"/>
                    <a:pt x="5619" y="9039"/>
                    <a:pt x="5660" y="9039"/>
                  </a:cubicBezTo>
                  <a:cubicBezTo>
                    <a:pt x="5710" y="9039"/>
                    <a:pt x="5740" y="9013"/>
                    <a:pt x="5751" y="8962"/>
                  </a:cubicBezTo>
                  <a:cubicBezTo>
                    <a:pt x="5502" y="8859"/>
                    <a:pt x="5513" y="8870"/>
                    <a:pt x="5792" y="8859"/>
                  </a:cubicBezTo>
                  <a:cubicBezTo>
                    <a:pt x="5805" y="8774"/>
                    <a:pt x="5765" y="8730"/>
                    <a:pt x="5671" y="8730"/>
                  </a:cubicBezTo>
                  <a:cubicBezTo>
                    <a:pt x="5616" y="8730"/>
                    <a:pt x="5543" y="8745"/>
                    <a:pt x="5451" y="8776"/>
                  </a:cubicBezTo>
                  <a:cubicBezTo>
                    <a:pt x="5451" y="8683"/>
                    <a:pt x="5907" y="8693"/>
                    <a:pt x="5834" y="8569"/>
                  </a:cubicBezTo>
                  <a:lnTo>
                    <a:pt x="5834" y="8569"/>
                  </a:lnTo>
                  <a:cubicBezTo>
                    <a:pt x="5709" y="8600"/>
                    <a:pt x="5575" y="8621"/>
                    <a:pt x="5451" y="8652"/>
                  </a:cubicBezTo>
                  <a:cubicBezTo>
                    <a:pt x="5585" y="8600"/>
                    <a:pt x="5626" y="8548"/>
                    <a:pt x="5575" y="8486"/>
                  </a:cubicBezTo>
                  <a:lnTo>
                    <a:pt x="5575" y="8486"/>
                  </a:lnTo>
                  <a:cubicBezTo>
                    <a:pt x="5358" y="8527"/>
                    <a:pt x="5127" y="8579"/>
                    <a:pt x="4905" y="8579"/>
                  </a:cubicBezTo>
                  <a:cubicBezTo>
                    <a:pt x="4627" y="8579"/>
                    <a:pt x="4362" y="8498"/>
                    <a:pt x="4155" y="8216"/>
                  </a:cubicBezTo>
                  <a:lnTo>
                    <a:pt x="4155" y="8216"/>
                  </a:lnTo>
                  <a:cubicBezTo>
                    <a:pt x="4279" y="8295"/>
                    <a:pt x="4331" y="8316"/>
                    <a:pt x="4354" y="8316"/>
                  </a:cubicBezTo>
                  <a:cubicBezTo>
                    <a:pt x="4380" y="8316"/>
                    <a:pt x="4369" y="8290"/>
                    <a:pt x="4381" y="8290"/>
                  </a:cubicBezTo>
                  <a:cubicBezTo>
                    <a:pt x="4392" y="8290"/>
                    <a:pt x="4425" y="8313"/>
                    <a:pt x="4528" y="8403"/>
                  </a:cubicBezTo>
                  <a:cubicBezTo>
                    <a:pt x="4509" y="8284"/>
                    <a:pt x="4501" y="8238"/>
                    <a:pt x="4525" y="8238"/>
                  </a:cubicBezTo>
                  <a:cubicBezTo>
                    <a:pt x="4553" y="8238"/>
                    <a:pt x="4625" y="8303"/>
                    <a:pt x="4777" y="8393"/>
                  </a:cubicBezTo>
                  <a:cubicBezTo>
                    <a:pt x="4767" y="8280"/>
                    <a:pt x="4815" y="8240"/>
                    <a:pt x="4884" y="8240"/>
                  </a:cubicBezTo>
                  <a:cubicBezTo>
                    <a:pt x="4967" y="8240"/>
                    <a:pt x="5081" y="8299"/>
                    <a:pt x="5161" y="8361"/>
                  </a:cubicBezTo>
                  <a:cubicBezTo>
                    <a:pt x="5223" y="8310"/>
                    <a:pt x="5202" y="8258"/>
                    <a:pt x="5078" y="8186"/>
                  </a:cubicBezTo>
                  <a:cubicBezTo>
                    <a:pt x="5097" y="8166"/>
                    <a:pt x="5589" y="8081"/>
                    <a:pt x="5678" y="8081"/>
                  </a:cubicBezTo>
                  <a:cubicBezTo>
                    <a:pt x="5683" y="8081"/>
                    <a:pt x="5686" y="8081"/>
                    <a:pt x="5689" y="8082"/>
                  </a:cubicBezTo>
                  <a:cubicBezTo>
                    <a:pt x="5606" y="8030"/>
                    <a:pt x="5513" y="7988"/>
                    <a:pt x="5430" y="7937"/>
                  </a:cubicBezTo>
                  <a:cubicBezTo>
                    <a:pt x="5439" y="7936"/>
                    <a:pt x="5448" y="7936"/>
                    <a:pt x="5457" y="7936"/>
                  </a:cubicBezTo>
                  <a:cubicBezTo>
                    <a:pt x="5547" y="7936"/>
                    <a:pt x="5634" y="7967"/>
                    <a:pt x="5719" y="7967"/>
                  </a:cubicBezTo>
                  <a:cubicBezTo>
                    <a:pt x="5761" y="7967"/>
                    <a:pt x="5803" y="7959"/>
                    <a:pt x="5844" y="7937"/>
                  </a:cubicBezTo>
                  <a:cubicBezTo>
                    <a:pt x="5792" y="7885"/>
                    <a:pt x="5725" y="7862"/>
                    <a:pt x="5649" y="7862"/>
                  </a:cubicBezTo>
                  <a:cubicBezTo>
                    <a:pt x="5635" y="7862"/>
                    <a:pt x="5621" y="7862"/>
                    <a:pt x="5606" y="7864"/>
                  </a:cubicBezTo>
                  <a:cubicBezTo>
                    <a:pt x="5741" y="7792"/>
                    <a:pt x="4362" y="7668"/>
                    <a:pt x="4114" y="7419"/>
                  </a:cubicBezTo>
                  <a:cubicBezTo>
                    <a:pt x="4332" y="7397"/>
                    <a:pt x="4495" y="7392"/>
                    <a:pt x="4629" y="7392"/>
                  </a:cubicBezTo>
                  <a:cubicBezTo>
                    <a:pt x="4761" y="7392"/>
                    <a:pt x="4863" y="7397"/>
                    <a:pt x="4959" y="7397"/>
                  </a:cubicBezTo>
                  <a:cubicBezTo>
                    <a:pt x="5179" y="7397"/>
                    <a:pt x="5365" y="7368"/>
                    <a:pt x="5803" y="7180"/>
                  </a:cubicBezTo>
                  <a:cubicBezTo>
                    <a:pt x="5709" y="7150"/>
                    <a:pt x="5689" y="7046"/>
                    <a:pt x="5617" y="7025"/>
                  </a:cubicBezTo>
                  <a:cubicBezTo>
                    <a:pt x="5699" y="6984"/>
                    <a:pt x="5792" y="6952"/>
                    <a:pt x="5875" y="6922"/>
                  </a:cubicBezTo>
                  <a:lnTo>
                    <a:pt x="5875" y="6922"/>
                  </a:lnTo>
                  <a:cubicBezTo>
                    <a:pt x="5871" y="6922"/>
                    <a:pt x="5867" y="6922"/>
                    <a:pt x="5862" y="6922"/>
                  </a:cubicBezTo>
                  <a:cubicBezTo>
                    <a:pt x="5689" y="6922"/>
                    <a:pt x="4827" y="6765"/>
                    <a:pt x="4756" y="6724"/>
                  </a:cubicBezTo>
                  <a:cubicBezTo>
                    <a:pt x="4839" y="6671"/>
                    <a:pt x="4922" y="6642"/>
                    <a:pt x="5007" y="6642"/>
                  </a:cubicBezTo>
                  <a:cubicBezTo>
                    <a:pt x="5071" y="6642"/>
                    <a:pt x="5135" y="6658"/>
                    <a:pt x="5202" y="6694"/>
                  </a:cubicBezTo>
                  <a:cubicBezTo>
                    <a:pt x="5068" y="6607"/>
                    <a:pt x="5060" y="6568"/>
                    <a:pt x="5182" y="6568"/>
                  </a:cubicBezTo>
                  <a:cubicBezTo>
                    <a:pt x="5220" y="6568"/>
                    <a:pt x="5272" y="6572"/>
                    <a:pt x="5336" y="6579"/>
                  </a:cubicBezTo>
                  <a:cubicBezTo>
                    <a:pt x="5274" y="6549"/>
                    <a:pt x="5233" y="6528"/>
                    <a:pt x="5181" y="6507"/>
                  </a:cubicBezTo>
                  <a:lnTo>
                    <a:pt x="5181" y="6507"/>
                  </a:lnTo>
                  <a:cubicBezTo>
                    <a:pt x="5185" y="6507"/>
                    <a:pt x="5189" y="6508"/>
                    <a:pt x="5192" y="6508"/>
                  </a:cubicBezTo>
                  <a:cubicBezTo>
                    <a:pt x="5289" y="6508"/>
                    <a:pt x="5482" y="6390"/>
                    <a:pt x="5533" y="6310"/>
                  </a:cubicBezTo>
                  <a:lnTo>
                    <a:pt x="5533" y="6310"/>
                  </a:lnTo>
                  <a:cubicBezTo>
                    <a:pt x="5530" y="6314"/>
                    <a:pt x="5518" y="6316"/>
                    <a:pt x="5498" y="6316"/>
                  </a:cubicBezTo>
                  <a:cubicBezTo>
                    <a:pt x="5318" y="6316"/>
                    <a:pt x="4519" y="6169"/>
                    <a:pt x="4435" y="6113"/>
                  </a:cubicBezTo>
                  <a:cubicBezTo>
                    <a:pt x="4590" y="6082"/>
                    <a:pt x="5026" y="6144"/>
                    <a:pt x="4891" y="5999"/>
                  </a:cubicBezTo>
                  <a:lnTo>
                    <a:pt x="4891" y="5999"/>
                  </a:lnTo>
                  <a:cubicBezTo>
                    <a:pt x="4932" y="6013"/>
                    <a:pt x="4964" y="6019"/>
                    <a:pt x="4990" y="6019"/>
                  </a:cubicBezTo>
                  <a:cubicBezTo>
                    <a:pt x="5138" y="6019"/>
                    <a:pt x="5087" y="5816"/>
                    <a:pt x="5202" y="5657"/>
                  </a:cubicBezTo>
                  <a:cubicBezTo>
                    <a:pt x="5193" y="5656"/>
                    <a:pt x="5183" y="5655"/>
                    <a:pt x="5173" y="5655"/>
                  </a:cubicBezTo>
                  <a:cubicBezTo>
                    <a:pt x="5049" y="5655"/>
                    <a:pt x="4842" y="5764"/>
                    <a:pt x="4685" y="5764"/>
                  </a:cubicBezTo>
                  <a:cubicBezTo>
                    <a:pt x="4601" y="5764"/>
                    <a:pt x="4532" y="5733"/>
                    <a:pt x="4497" y="5637"/>
                  </a:cubicBezTo>
                  <a:cubicBezTo>
                    <a:pt x="4512" y="5633"/>
                    <a:pt x="4527" y="5631"/>
                    <a:pt x="4541" y="5631"/>
                  </a:cubicBezTo>
                  <a:cubicBezTo>
                    <a:pt x="4588" y="5631"/>
                    <a:pt x="4633" y="5649"/>
                    <a:pt x="4686" y="5649"/>
                  </a:cubicBezTo>
                  <a:cubicBezTo>
                    <a:pt x="4695" y="5649"/>
                    <a:pt x="4705" y="5648"/>
                    <a:pt x="4715" y="5647"/>
                  </a:cubicBezTo>
                  <a:cubicBezTo>
                    <a:pt x="4694" y="5595"/>
                    <a:pt x="4663" y="5543"/>
                    <a:pt x="4622" y="5512"/>
                  </a:cubicBezTo>
                  <a:cubicBezTo>
                    <a:pt x="4777" y="5502"/>
                    <a:pt x="4808" y="5481"/>
                    <a:pt x="4818" y="5336"/>
                  </a:cubicBezTo>
                  <a:lnTo>
                    <a:pt x="4818" y="5336"/>
                  </a:lnTo>
                  <a:cubicBezTo>
                    <a:pt x="4748" y="5363"/>
                    <a:pt x="4552" y="5393"/>
                    <a:pt x="4364" y="5393"/>
                  </a:cubicBezTo>
                  <a:cubicBezTo>
                    <a:pt x="4193" y="5393"/>
                    <a:pt x="4028" y="5369"/>
                    <a:pt x="3969" y="5294"/>
                  </a:cubicBezTo>
                  <a:lnTo>
                    <a:pt x="3969" y="5294"/>
                  </a:lnTo>
                  <a:cubicBezTo>
                    <a:pt x="3974" y="5295"/>
                    <a:pt x="3981" y="5296"/>
                    <a:pt x="3989" y="5296"/>
                  </a:cubicBezTo>
                  <a:cubicBezTo>
                    <a:pt x="4081" y="5296"/>
                    <a:pt x="4312" y="5240"/>
                    <a:pt x="4456" y="5202"/>
                  </a:cubicBezTo>
                  <a:cubicBezTo>
                    <a:pt x="4404" y="5149"/>
                    <a:pt x="4342" y="5098"/>
                    <a:pt x="4290" y="5046"/>
                  </a:cubicBezTo>
                  <a:cubicBezTo>
                    <a:pt x="4332" y="5046"/>
                    <a:pt x="4880" y="4953"/>
                    <a:pt x="4735" y="4870"/>
                  </a:cubicBezTo>
                  <a:cubicBezTo>
                    <a:pt x="4922" y="4797"/>
                    <a:pt x="4922" y="4756"/>
                    <a:pt x="4725" y="4735"/>
                  </a:cubicBezTo>
                  <a:cubicBezTo>
                    <a:pt x="4776" y="4680"/>
                    <a:pt x="4709" y="4665"/>
                    <a:pt x="4618" y="4665"/>
                  </a:cubicBezTo>
                  <a:cubicBezTo>
                    <a:pt x="4508" y="4665"/>
                    <a:pt x="4365" y="4686"/>
                    <a:pt x="4353" y="4686"/>
                  </a:cubicBezTo>
                  <a:cubicBezTo>
                    <a:pt x="4351" y="4686"/>
                    <a:pt x="4353" y="4686"/>
                    <a:pt x="4362" y="4684"/>
                  </a:cubicBezTo>
                  <a:cubicBezTo>
                    <a:pt x="4300" y="4611"/>
                    <a:pt x="4528" y="4621"/>
                    <a:pt x="4456" y="4548"/>
                  </a:cubicBezTo>
                  <a:lnTo>
                    <a:pt x="4456" y="4548"/>
                  </a:lnTo>
                  <a:cubicBezTo>
                    <a:pt x="4446" y="4554"/>
                    <a:pt x="4262" y="4598"/>
                    <a:pt x="4060" y="4598"/>
                  </a:cubicBezTo>
                  <a:cubicBezTo>
                    <a:pt x="3846" y="4598"/>
                    <a:pt x="3613" y="4549"/>
                    <a:pt x="3544" y="4352"/>
                  </a:cubicBezTo>
                  <a:lnTo>
                    <a:pt x="3544" y="4352"/>
                  </a:lnTo>
                  <a:cubicBezTo>
                    <a:pt x="3684" y="4418"/>
                    <a:pt x="3804" y="4445"/>
                    <a:pt x="3910" y="4445"/>
                  </a:cubicBezTo>
                  <a:cubicBezTo>
                    <a:pt x="4253" y="4445"/>
                    <a:pt x="4454" y="4161"/>
                    <a:pt x="4715" y="3979"/>
                  </a:cubicBezTo>
                  <a:cubicBezTo>
                    <a:pt x="4579" y="3943"/>
                    <a:pt x="4494" y="3936"/>
                    <a:pt x="4421" y="3936"/>
                  </a:cubicBezTo>
                  <a:cubicBezTo>
                    <a:pt x="4378" y="3936"/>
                    <a:pt x="4340" y="3938"/>
                    <a:pt x="4298" y="3938"/>
                  </a:cubicBezTo>
                  <a:cubicBezTo>
                    <a:pt x="4228" y="3938"/>
                    <a:pt x="4148" y="3932"/>
                    <a:pt x="4021" y="3896"/>
                  </a:cubicBezTo>
                  <a:cubicBezTo>
                    <a:pt x="4187" y="3834"/>
                    <a:pt x="3316" y="3772"/>
                    <a:pt x="3151" y="3544"/>
                  </a:cubicBezTo>
                  <a:lnTo>
                    <a:pt x="3151" y="3544"/>
                  </a:lnTo>
                  <a:cubicBezTo>
                    <a:pt x="3222" y="3573"/>
                    <a:pt x="3387" y="3610"/>
                    <a:pt x="3523" y="3610"/>
                  </a:cubicBezTo>
                  <a:cubicBezTo>
                    <a:pt x="3623" y="3610"/>
                    <a:pt x="3709" y="3590"/>
                    <a:pt x="3731" y="3533"/>
                  </a:cubicBezTo>
                  <a:cubicBezTo>
                    <a:pt x="3731" y="3601"/>
                    <a:pt x="3770" y="3625"/>
                    <a:pt x="3825" y="3625"/>
                  </a:cubicBezTo>
                  <a:cubicBezTo>
                    <a:pt x="3944" y="3625"/>
                    <a:pt x="4134" y="3512"/>
                    <a:pt x="4134" y="3512"/>
                  </a:cubicBezTo>
                  <a:cubicBezTo>
                    <a:pt x="4114" y="3482"/>
                    <a:pt x="4093" y="3316"/>
                    <a:pt x="4114" y="3295"/>
                  </a:cubicBezTo>
                  <a:lnTo>
                    <a:pt x="4114" y="3295"/>
                  </a:lnTo>
                  <a:cubicBezTo>
                    <a:pt x="4134" y="3313"/>
                    <a:pt x="4171" y="3320"/>
                    <a:pt x="4215" y="3320"/>
                  </a:cubicBezTo>
                  <a:cubicBezTo>
                    <a:pt x="4352" y="3320"/>
                    <a:pt x="4557" y="3244"/>
                    <a:pt x="4518" y="3150"/>
                  </a:cubicBezTo>
                  <a:cubicBezTo>
                    <a:pt x="4240" y="3150"/>
                    <a:pt x="4305" y="3073"/>
                    <a:pt x="4287" y="3073"/>
                  </a:cubicBezTo>
                  <a:cubicBezTo>
                    <a:pt x="4277" y="3073"/>
                    <a:pt x="4236" y="3101"/>
                    <a:pt x="4072" y="3191"/>
                  </a:cubicBezTo>
                  <a:cubicBezTo>
                    <a:pt x="4031" y="3139"/>
                    <a:pt x="4021" y="3109"/>
                    <a:pt x="4083" y="3026"/>
                  </a:cubicBezTo>
                  <a:cubicBezTo>
                    <a:pt x="3876" y="3026"/>
                    <a:pt x="3760" y="3151"/>
                    <a:pt x="3606" y="3151"/>
                  </a:cubicBezTo>
                  <a:cubicBezTo>
                    <a:pt x="3506" y="3151"/>
                    <a:pt x="3390" y="3098"/>
                    <a:pt x="3223" y="2922"/>
                  </a:cubicBezTo>
                  <a:cubicBezTo>
                    <a:pt x="3232" y="2913"/>
                    <a:pt x="3244" y="2909"/>
                    <a:pt x="3257" y="2909"/>
                  </a:cubicBezTo>
                  <a:cubicBezTo>
                    <a:pt x="3316" y="2909"/>
                    <a:pt x="3404" y="2987"/>
                    <a:pt x="3445" y="2987"/>
                  </a:cubicBezTo>
                  <a:cubicBezTo>
                    <a:pt x="3465" y="2987"/>
                    <a:pt x="3473" y="2968"/>
                    <a:pt x="3461" y="2911"/>
                  </a:cubicBezTo>
                  <a:lnTo>
                    <a:pt x="3461" y="2911"/>
                  </a:lnTo>
                  <a:cubicBezTo>
                    <a:pt x="3486" y="2937"/>
                    <a:pt x="3751" y="2969"/>
                    <a:pt x="3900" y="2969"/>
                  </a:cubicBezTo>
                  <a:cubicBezTo>
                    <a:pt x="3934" y="2969"/>
                    <a:pt x="3962" y="2967"/>
                    <a:pt x="3979" y="2964"/>
                  </a:cubicBezTo>
                  <a:cubicBezTo>
                    <a:pt x="3851" y="2835"/>
                    <a:pt x="3822" y="2795"/>
                    <a:pt x="3844" y="2795"/>
                  </a:cubicBezTo>
                  <a:cubicBezTo>
                    <a:pt x="3875" y="2795"/>
                    <a:pt x="4010" y="2877"/>
                    <a:pt x="4114" y="2901"/>
                  </a:cubicBezTo>
                  <a:cubicBezTo>
                    <a:pt x="4134" y="2828"/>
                    <a:pt x="4249" y="2766"/>
                    <a:pt x="4145" y="2704"/>
                  </a:cubicBezTo>
                  <a:cubicBezTo>
                    <a:pt x="4169" y="2704"/>
                    <a:pt x="4189" y="2705"/>
                    <a:pt x="4207" y="2705"/>
                  </a:cubicBezTo>
                  <a:cubicBezTo>
                    <a:pt x="4278" y="2705"/>
                    <a:pt x="4317" y="2698"/>
                    <a:pt x="4383" y="2632"/>
                  </a:cubicBezTo>
                  <a:cubicBezTo>
                    <a:pt x="4249" y="2559"/>
                    <a:pt x="3710" y="2580"/>
                    <a:pt x="3782" y="2455"/>
                  </a:cubicBezTo>
                  <a:lnTo>
                    <a:pt x="3782" y="2455"/>
                  </a:lnTo>
                  <a:cubicBezTo>
                    <a:pt x="3714" y="2472"/>
                    <a:pt x="3682" y="2484"/>
                    <a:pt x="3668" y="2484"/>
                  </a:cubicBezTo>
                  <a:cubicBezTo>
                    <a:pt x="3647" y="2484"/>
                    <a:pt x="3660" y="2460"/>
                    <a:pt x="3648" y="2393"/>
                  </a:cubicBezTo>
                  <a:lnTo>
                    <a:pt x="3648" y="2393"/>
                  </a:lnTo>
                  <a:cubicBezTo>
                    <a:pt x="3559" y="2488"/>
                    <a:pt x="3462" y="2539"/>
                    <a:pt x="3355" y="2539"/>
                  </a:cubicBezTo>
                  <a:cubicBezTo>
                    <a:pt x="3300" y="2539"/>
                    <a:pt x="3242" y="2525"/>
                    <a:pt x="3181" y="2497"/>
                  </a:cubicBezTo>
                  <a:cubicBezTo>
                    <a:pt x="3275" y="2414"/>
                    <a:pt x="3151" y="2363"/>
                    <a:pt x="3026" y="2310"/>
                  </a:cubicBezTo>
                  <a:cubicBezTo>
                    <a:pt x="3057" y="2310"/>
                    <a:pt x="3078" y="2269"/>
                    <a:pt x="3098" y="2197"/>
                  </a:cubicBezTo>
                  <a:cubicBezTo>
                    <a:pt x="3171" y="2238"/>
                    <a:pt x="3243" y="2290"/>
                    <a:pt x="3316" y="2342"/>
                  </a:cubicBezTo>
                  <a:cubicBezTo>
                    <a:pt x="3264" y="2227"/>
                    <a:pt x="3720" y="2331"/>
                    <a:pt x="3979" y="2207"/>
                  </a:cubicBezTo>
                  <a:cubicBezTo>
                    <a:pt x="3803" y="2023"/>
                    <a:pt x="3672" y="1918"/>
                    <a:pt x="3502" y="1918"/>
                  </a:cubicBezTo>
                  <a:cubicBezTo>
                    <a:pt x="3443" y="1918"/>
                    <a:pt x="3378" y="1931"/>
                    <a:pt x="3306" y="1958"/>
                  </a:cubicBezTo>
                  <a:cubicBezTo>
                    <a:pt x="3243" y="1792"/>
                    <a:pt x="3834" y="1751"/>
                    <a:pt x="3285" y="1658"/>
                  </a:cubicBezTo>
                  <a:cubicBezTo>
                    <a:pt x="3358" y="1554"/>
                    <a:pt x="3524" y="1534"/>
                    <a:pt x="3658" y="1451"/>
                  </a:cubicBezTo>
                  <a:cubicBezTo>
                    <a:pt x="3596" y="1389"/>
                    <a:pt x="3554" y="1399"/>
                    <a:pt x="3471" y="1357"/>
                  </a:cubicBezTo>
                  <a:cubicBezTo>
                    <a:pt x="3710" y="1088"/>
                    <a:pt x="3554" y="1223"/>
                    <a:pt x="3554" y="933"/>
                  </a:cubicBezTo>
                  <a:lnTo>
                    <a:pt x="3554" y="933"/>
                  </a:lnTo>
                  <a:cubicBezTo>
                    <a:pt x="3243" y="1036"/>
                    <a:pt x="3254" y="1347"/>
                    <a:pt x="2850" y="1481"/>
                  </a:cubicBezTo>
                  <a:cubicBezTo>
                    <a:pt x="2840" y="1349"/>
                    <a:pt x="2708" y="963"/>
                    <a:pt x="2935" y="963"/>
                  </a:cubicBezTo>
                  <a:cubicBezTo>
                    <a:pt x="2937" y="963"/>
                    <a:pt x="2940" y="963"/>
                    <a:pt x="2943" y="963"/>
                  </a:cubicBezTo>
                  <a:cubicBezTo>
                    <a:pt x="2943" y="1037"/>
                    <a:pt x="2961" y="1060"/>
                    <a:pt x="2990" y="1060"/>
                  </a:cubicBezTo>
                  <a:cubicBezTo>
                    <a:pt x="3040" y="1060"/>
                    <a:pt x="3125" y="995"/>
                    <a:pt x="3223" y="995"/>
                  </a:cubicBezTo>
                  <a:cubicBezTo>
                    <a:pt x="3140" y="922"/>
                    <a:pt x="3057" y="860"/>
                    <a:pt x="2974" y="788"/>
                  </a:cubicBezTo>
                  <a:cubicBezTo>
                    <a:pt x="2988" y="784"/>
                    <a:pt x="3005" y="783"/>
                    <a:pt x="3023" y="783"/>
                  </a:cubicBezTo>
                  <a:cubicBezTo>
                    <a:pt x="3079" y="783"/>
                    <a:pt x="3148" y="795"/>
                    <a:pt x="3208" y="795"/>
                  </a:cubicBezTo>
                  <a:cubicBezTo>
                    <a:pt x="3252" y="795"/>
                    <a:pt x="3290" y="789"/>
                    <a:pt x="3316" y="767"/>
                  </a:cubicBezTo>
                  <a:cubicBezTo>
                    <a:pt x="3296" y="694"/>
                    <a:pt x="3233" y="663"/>
                    <a:pt x="3140" y="663"/>
                  </a:cubicBezTo>
                  <a:cubicBezTo>
                    <a:pt x="3296" y="611"/>
                    <a:pt x="3347" y="560"/>
                    <a:pt x="3285" y="497"/>
                  </a:cubicBezTo>
                  <a:lnTo>
                    <a:pt x="3285" y="497"/>
                  </a:lnTo>
                  <a:cubicBezTo>
                    <a:pt x="3181" y="591"/>
                    <a:pt x="3109" y="637"/>
                    <a:pt x="3065" y="637"/>
                  </a:cubicBezTo>
                  <a:cubicBezTo>
                    <a:pt x="3021" y="637"/>
                    <a:pt x="3005" y="591"/>
                    <a:pt x="3015" y="497"/>
                  </a:cubicBezTo>
                  <a:lnTo>
                    <a:pt x="3015" y="497"/>
                  </a:lnTo>
                  <a:cubicBezTo>
                    <a:pt x="2995" y="632"/>
                    <a:pt x="2923" y="725"/>
                    <a:pt x="2819" y="777"/>
                  </a:cubicBezTo>
                  <a:cubicBezTo>
                    <a:pt x="2880" y="655"/>
                    <a:pt x="3009" y="237"/>
                    <a:pt x="3025" y="237"/>
                  </a:cubicBezTo>
                  <a:cubicBezTo>
                    <a:pt x="3025" y="237"/>
                    <a:pt x="3025" y="237"/>
                    <a:pt x="3026" y="237"/>
                  </a:cubicBezTo>
                  <a:lnTo>
                    <a:pt x="3026" y="237"/>
                  </a:lnTo>
                  <a:cubicBezTo>
                    <a:pt x="3015" y="225"/>
                    <a:pt x="3003" y="220"/>
                    <a:pt x="2991" y="220"/>
                  </a:cubicBezTo>
                  <a:cubicBezTo>
                    <a:pt x="2927" y="220"/>
                    <a:pt x="2858" y="373"/>
                    <a:pt x="2822" y="373"/>
                  </a:cubicBezTo>
                  <a:cubicBezTo>
                    <a:pt x="2821" y="373"/>
                    <a:pt x="2820" y="373"/>
                    <a:pt x="2819" y="373"/>
                  </a:cubicBezTo>
                  <a:cubicBezTo>
                    <a:pt x="2808" y="321"/>
                    <a:pt x="2746" y="0"/>
                    <a:pt x="269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flipH="1">
              <a:off x="4921255" y="4714313"/>
              <a:ext cx="450887" cy="680639"/>
            </a:xfrm>
            <a:custGeom>
              <a:avLst/>
              <a:gdLst/>
              <a:ahLst/>
              <a:cxnLst/>
              <a:rect l="l" t="t" r="r" b="b"/>
              <a:pathLst>
                <a:path w="5068" h="8683" extrusionOk="0">
                  <a:moveTo>
                    <a:pt x="2591" y="207"/>
                  </a:moveTo>
                  <a:lnTo>
                    <a:pt x="2591" y="207"/>
                  </a:lnTo>
                  <a:cubicBezTo>
                    <a:pt x="2591" y="207"/>
                    <a:pt x="2591" y="207"/>
                    <a:pt x="2591" y="207"/>
                  </a:cubicBezTo>
                  <a:cubicBezTo>
                    <a:pt x="2591" y="207"/>
                    <a:pt x="2591" y="207"/>
                    <a:pt x="2591" y="207"/>
                  </a:cubicBezTo>
                  <a:close/>
                  <a:moveTo>
                    <a:pt x="2311" y="0"/>
                  </a:moveTo>
                  <a:cubicBezTo>
                    <a:pt x="2311" y="265"/>
                    <a:pt x="2337" y="384"/>
                    <a:pt x="2303" y="384"/>
                  </a:cubicBezTo>
                  <a:cubicBezTo>
                    <a:pt x="2280" y="384"/>
                    <a:pt x="2230" y="329"/>
                    <a:pt x="2125" y="228"/>
                  </a:cubicBezTo>
                  <a:lnTo>
                    <a:pt x="2125" y="228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01"/>
                    <a:pt x="2218" y="570"/>
                    <a:pt x="2135" y="456"/>
                  </a:cubicBezTo>
                  <a:cubicBezTo>
                    <a:pt x="2099" y="516"/>
                    <a:pt x="2079" y="534"/>
                    <a:pt x="2059" y="534"/>
                  </a:cubicBezTo>
                  <a:cubicBezTo>
                    <a:pt x="2028" y="534"/>
                    <a:pt x="2000" y="487"/>
                    <a:pt x="1917" y="487"/>
                  </a:cubicBezTo>
                  <a:cubicBezTo>
                    <a:pt x="1917" y="767"/>
                    <a:pt x="2115" y="787"/>
                    <a:pt x="2115" y="943"/>
                  </a:cubicBezTo>
                  <a:cubicBezTo>
                    <a:pt x="2080" y="909"/>
                    <a:pt x="2038" y="889"/>
                    <a:pt x="1989" y="889"/>
                  </a:cubicBezTo>
                  <a:cubicBezTo>
                    <a:pt x="1979" y="889"/>
                    <a:pt x="1969" y="889"/>
                    <a:pt x="1959" y="891"/>
                  </a:cubicBezTo>
                  <a:cubicBezTo>
                    <a:pt x="1917" y="943"/>
                    <a:pt x="2042" y="1036"/>
                    <a:pt x="2062" y="1057"/>
                  </a:cubicBezTo>
                  <a:cubicBezTo>
                    <a:pt x="2024" y="1069"/>
                    <a:pt x="1991" y="1074"/>
                    <a:pt x="1962" y="1074"/>
                  </a:cubicBezTo>
                  <a:cubicBezTo>
                    <a:pt x="1844" y="1074"/>
                    <a:pt x="1788" y="991"/>
                    <a:pt x="1638" y="974"/>
                  </a:cubicBezTo>
                  <a:lnTo>
                    <a:pt x="1638" y="974"/>
                  </a:lnTo>
                  <a:cubicBezTo>
                    <a:pt x="1648" y="1057"/>
                    <a:pt x="1680" y="1088"/>
                    <a:pt x="1752" y="1130"/>
                  </a:cubicBezTo>
                  <a:cubicBezTo>
                    <a:pt x="1741" y="1128"/>
                    <a:pt x="1731" y="1127"/>
                    <a:pt x="1722" y="1127"/>
                  </a:cubicBezTo>
                  <a:cubicBezTo>
                    <a:pt x="1676" y="1127"/>
                    <a:pt x="1646" y="1149"/>
                    <a:pt x="1638" y="1192"/>
                  </a:cubicBezTo>
                  <a:cubicBezTo>
                    <a:pt x="1638" y="1223"/>
                    <a:pt x="1814" y="1285"/>
                    <a:pt x="1835" y="1368"/>
                  </a:cubicBezTo>
                  <a:cubicBezTo>
                    <a:pt x="1823" y="1366"/>
                    <a:pt x="1812" y="1365"/>
                    <a:pt x="1801" y="1365"/>
                  </a:cubicBezTo>
                  <a:cubicBezTo>
                    <a:pt x="1746" y="1365"/>
                    <a:pt x="1703" y="1387"/>
                    <a:pt x="1669" y="1430"/>
                  </a:cubicBezTo>
                  <a:cubicBezTo>
                    <a:pt x="1669" y="1487"/>
                    <a:pt x="1749" y="1505"/>
                    <a:pt x="1837" y="1505"/>
                  </a:cubicBezTo>
                  <a:cubicBezTo>
                    <a:pt x="1926" y="1505"/>
                    <a:pt x="2021" y="1487"/>
                    <a:pt x="2053" y="1471"/>
                  </a:cubicBezTo>
                  <a:lnTo>
                    <a:pt x="2053" y="1471"/>
                  </a:lnTo>
                  <a:cubicBezTo>
                    <a:pt x="2083" y="1513"/>
                    <a:pt x="2053" y="1544"/>
                    <a:pt x="1980" y="1575"/>
                  </a:cubicBezTo>
                  <a:cubicBezTo>
                    <a:pt x="1998" y="1594"/>
                    <a:pt x="2042" y="1597"/>
                    <a:pt x="2093" y="1597"/>
                  </a:cubicBezTo>
                  <a:cubicBezTo>
                    <a:pt x="2126" y="1597"/>
                    <a:pt x="2163" y="1596"/>
                    <a:pt x="2197" y="1596"/>
                  </a:cubicBezTo>
                  <a:cubicBezTo>
                    <a:pt x="2283" y="1596"/>
                    <a:pt x="2353" y="1606"/>
                    <a:pt x="2322" y="1679"/>
                  </a:cubicBezTo>
                  <a:cubicBezTo>
                    <a:pt x="2312" y="1707"/>
                    <a:pt x="2273" y="1718"/>
                    <a:pt x="2221" y="1718"/>
                  </a:cubicBezTo>
                  <a:cubicBezTo>
                    <a:pt x="2080" y="1718"/>
                    <a:pt x="1836" y="1642"/>
                    <a:pt x="1758" y="1642"/>
                  </a:cubicBezTo>
                  <a:cubicBezTo>
                    <a:pt x="1719" y="1642"/>
                    <a:pt x="1723" y="1661"/>
                    <a:pt x="1804" y="1720"/>
                  </a:cubicBezTo>
                  <a:cubicBezTo>
                    <a:pt x="1575" y="1687"/>
                    <a:pt x="1495" y="1592"/>
                    <a:pt x="1382" y="1592"/>
                  </a:cubicBezTo>
                  <a:cubicBezTo>
                    <a:pt x="1320" y="1592"/>
                    <a:pt x="1250" y="1619"/>
                    <a:pt x="1141" y="1699"/>
                  </a:cubicBezTo>
                  <a:cubicBezTo>
                    <a:pt x="1244" y="1720"/>
                    <a:pt x="1358" y="1752"/>
                    <a:pt x="1472" y="1782"/>
                  </a:cubicBezTo>
                  <a:cubicBezTo>
                    <a:pt x="1384" y="1856"/>
                    <a:pt x="1373" y="1880"/>
                    <a:pt x="1397" y="1880"/>
                  </a:cubicBezTo>
                  <a:cubicBezTo>
                    <a:pt x="1441" y="1880"/>
                    <a:pt x="1603" y="1802"/>
                    <a:pt x="1641" y="1802"/>
                  </a:cubicBezTo>
                  <a:cubicBezTo>
                    <a:pt x="1644" y="1802"/>
                    <a:pt x="1647" y="1802"/>
                    <a:pt x="1648" y="1803"/>
                  </a:cubicBezTo>
                  <a:cubicBezTo>
                    <a:pt x="1499" y="1908"/>
                    <a:pt x="1506" y="1939"/>
                    <a:pt x="1568" y="1939"/>
                  </a:cubicBezTo>
                  <a:cubicBezTo>
                    <a:pt x="1653" y="1939"/>
                    <a:pt x="1840" y="1882"/>
                    <a:pt x="1876" y="1876"/>
                  </a:cubicBezTo>
                  <a:lnTo>
                    <a:pt x="1876" y="1876"/>
                  </a:lnTo>
                  <a:cubicBezTo>
                    <a:pt x="1897" y="1897"/>
                    <a:pt x="1752" y="1989"/>
                    <a:pt x="1731" y="2031"/>
                  </a:cubicBezTo>
                  <a:cubicBezTo>
                    <a:pt x="1763" y="2043"/>
                    <a:pt x="1802" y="2049"/>
                    <a:pt x="1845" y="2049"/>
                  </a:cubicBezTo>
                  <a:cubicBezTo>
                    <a:pt x="1992" y="2049"/>
                    <a:pt x="2187" y="1977"/>
                    <a:pt x="2332" y="1824"/>
                  </a:cubicBezTo>
                  <a:lnTo>
                    <a:pt x="2332" y="1824"/>
                  </a:lnTo>
                  <a:cubicBezTo>
                    <a:pt x="2447" y="2058"/>
                    <a:pt x="2309" y="2103"/>
                    <a:pt x="2131" y="2103"/>
                  </a:cubicBezTo>
                  <a:cubicBezTo>
                    <a:pt x="2019" y="2103"/>
                    <a:pt x="1891" y="2085"/>
                    <a:pt x="1799" y="2085"/>
                  </a:cubicBezTo>
                  <a:cubicBezTo>
                    <a:pt x="1705" y="2085"/>
                    <a:pt x="1647" y="2103"/>
                    <a:pt x="1680" y="2176"/>
                  </a:cubicBezTo>
                  <a:cubicBezTo>
                    <a:pt x="1644" y="2166"/>
                    <a:pt x="1543" y="2146"/>
                    <a:pt x="1445" y="2146"/>
                  </a:cubicBezTo>
                  <a:cubicBezTo>
                    <a:pt x="1341" y="2146"/>
                    <a:pt x="1239" y="2169"/>
                    <a:pt x="1224" y="2249"/>
                  </a:cubicBezTo>
                  <a:cubicBezTo>
                    <a:pt x="1213" y="2249"/>
                    <a:pt x="1597" y="2477"/>
                    <a:pt x="1576" y="2560"/>
                  </a:cubicBezTo>
                  <a:cubicBezTo>
                    <a:pt x="1526" y="2532"/>
                    <a:pt x="1477" y="2519"/>
                    <a:pt x="1428" y="2519"/>
                  </a:cubicBezTo>
                  <a:cubicBezTo>
                    <a:pt x="1384" y="2519"/>
                    <a:pt x="1340" y="2529"/>
                    <a:pt x="1296" y="2549"/>
                  </a:cubicBezTo>
                  <a:cubicBezTo>
                    <a:pt x="1379" y="2590"/>
                    <a:pt x="1389" y="2653"/>
                    <a:pt x="1358" y="2735"/>
                  </a:cubicBezTo>
                  <a:cubicBezTo>
                    <a:pt x="1268" y="2671"/>
                    <a:pt x="1230" y="2651"/>
                    <a:pt x="1203" y="2651"/>
                  </a:cubicBezTo>
                  <a:cubicBezTo>
                    <a:pt x="1162" y="2651"/>
                    <a:pt x="1153" y="2700"/>
                    <a:pt x="1023" y="2700"/>
                  </a:cubicBezTo>
                  <a:cubicBezTo>
                    <a:pt x="998" y="2700"/>
                    <a:pt x="969" y="2698"/>
                    <a:pt x="934" y="2694"/>
                  </a:cubicBezTo>
                  <a:lnTo>
                    <a:pt x="934" y="2694"/>
                  </a:lnTo>
                  <a:cubicBezTo>
                    <a:pt x="902" y="2860"/>
                    <a:pt x="1358" y="2871"/>
                    <a:pt x="1358" y="3026"/>
                  </a:cubicBezTo>
                  <a:cubicBezTo>
                    <a:pt x="1384" y="2997"/>
                    <a:pt x="1410" y="2986"/>
                    <a:pt x="1436" y="2986"/>
                  </a:cubicBezTo>
                  <a:cubicBezTo>
                    <a:pt x="1542" y="2986"/>
                    <a:pt x="1646" y="3187"/>
                    <a:pt x="1762" y="3254"/>
                  </a:cubicBezTo>
                  <a:cubicBezTo>
                    <a:pt x="1695" y="3271"/>
                    <a:pt x="1614" y="3275"/>
                    <a:pt x="1528" y="3275"/>
                  </a:cubicBezTo>
                  <a:cubicBezTo>
                    <a:pt x="1470" y="3275"/>
                    <a:pt x="1410" y="3273"/>
                    <a:pt x="1351" y="3273"/>
                  </a:cubicBezTo>
                  <a:cubicBezTo>
                    <a:pt x="1189" y="3273"/>
                    <a:pt x="1036" y="3285"/>
                    <a:pt x="954" y="3378"/>
                  </a:cubicBezTo>
                  <a:cubicBezTo>
                    <a:pt x="1035" y="3499"/>
                    <a:pt x="1273" y="3679"/>
                    <a:pt x="1429" y="3679"/>
                  </a:cubicBezTo>
                  <a:cubicBezTo>
                    <a:pt x="1433" y="3679"/>
                    <a:pt x="1437" y="3679"/>
                    <a:pt x="1441" y="3679"/>
                  </a:cubicBezTo>
                  <a:lnTo>
                    <a:pt x="1441" y="3679"/>
                  </a:lnTo>
                  <a:cubicBezTo>
                    <a:pt x="1431" y="3751"/>
                    <a:pt x="934" y="3751"/>
                    <a:pt x="861" y="3751"/>
                  </a:cubicBezTo>
                  <a:cubicBezTo>
                    <a:pt x="812" y="3927"/>
                    <a:pt x="1292" y="4011"/>
                    <a:pt x="1510" y="4011"/>
                  </a:cubicBezTo>
                  <a:cubicBezTo>
                    <a:pt x="1522" y="4011"/>
                    <a:pt x="1534" y="4011"/>
                    <a:pt x="1544" y="4010"/>
                  </a:cubicBezTo>
                  <a:lnTo>
                    <a:pt x="1544" y="4010"/>
                  </a:lnTo>
                  <a:cubicBezTo>
                    <a:pt x="1358" y="4082"/>
                    <a:pt x="964" y="4373"/>
                    <a:pt x="664" y="4393"/>
                  </a:cubicBezTo>
                  <a:cubicBezTo>
                    <a:pt x="856" y="4616"/>
                    <a:pt x="1050" y="4676"/>
                    <a:pt x="1243" y="4676"/>
                  </a:cubicBezTo>
                  <a:cubicBezTo>
                    <a:pt x="1436" y="4676"/>
                    <a:pt x="1627" y="4616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7"/>
                    <a:pt x="1296" y="4787"/>
                  </a:cubicBezTo>
                  <a:cubicBezTo>
                    <a:pt x="1351" y="4852"/>
                    <a:pt x="1407" y="4892"/>
                    <a:pt x="1485" y="4892"/>
                  </a:cubicBezTo>
                  <a:cubicBezTo>
                    <a:pt x="1494" y="4892"/>
                    <a:pt x="1504" y="4892"/>
                    <a:pt x="1514" y="4891"/>
                  </a:cubicBezTo>
                  <a:lnTo>
                    <a:pt x="1514" y="4891"/>
                  </a:lnTo>
                  <a:cubicBezTo>
                    <a:pt x="1445" y="4948"/>
                    <a:pt x="1342" y="4964"/>
                    <a:pt x="1227" y="4964"/>
                  </a:cubicBezTo>
                  <a:cubicBezTo>
                    <a:pt x="1077" y="4964"/>
                    <a:pt x="905" y="4936"/>
                    <a:pt x="757" y="4936"/>
                  </a:cubicBezTo>
                  <a:cubicBezTo>
                    <a:pt x="628" y="4936"/>
                    <a:pt x="518" y="4957"/>
                    <a:pt x="457" y="5036"/>
                  </a:cubicBezTo>
                  <a:cubicBezTo>
                    <a:pt x="508" y="5088"/>
                    <a:pt x="560" y="5119"/>
                    <a:pt x="633" y="5119"/>
                  </a:cubicBezTo>
                  <a:cubicBezTo>
                    <a:pt x="478" y="5244"/>
                    <a:pt x="546" y="5287"/>
                    <a:pt x="649" y="5287"/>
                  </a:cubicBezTo>
                  <a:cubicBezTo>
                    <a:pt x="726" y="5287"/>
                    <a:pt x="821" y="5264"/>
                    <a:pt x="861" y="5233"/>
                  </a:cubicBezTo>
                  <a:lnTo>
                    <a:pt x="861" y="5233"/>
                  </a:lnTo>
                  <a:cubicBezTo>
                    <a:pt x="892" y="5274"/>
                    <a:pt x="788" y="5305"/>
                    <a:pt x="819" y="5357"/>
                  </a:cubicBezTo>
                  <a:cubicBezTo>
                    <a:pt x="859" y="5342"/>
                    <a:pt x="891" y="5337"/>
                    <a:pt x="918" y="5337"/>
                  </a:cubicBezTo>
                  <a:cubicBezTo>
                    <a:pt x="964" y="5337"/>
                    <a:pt x="997" y="5351"/>
                    <a:pt x="1036" y="5351"/>
                  </a:cubicBezTo>
                  <a:cubicBezTo>
                    <a:pt x="1069" y="5351"/>
                    <a:pt x="1107" y="5341"/>
                    <a:pt x="1161" y="5305"/>
                  </a:cubicBezTo>
                  <a:lnTo>
                    <a:pt x="1161" y="5305"/>
                  </a:lnTo>
                  <a:cubicBezTo>
                    <a:pt x="1156" y="5404"/>
                    <a:pt x="1150" y="5442"/>
                    <a:pt x="1172" y="5442"/>
                  </a:cubicBezTo>
                  <a:cubicBezTo>
                    <a:pt x="1192" y="5442"/>
                    <a:pt x="1234" y="5411"/>
                    <a:pt x="1316" y="5367"/>
                  </a:cubicBezTo>
                  <a:lnTo>
                    <a:pt x="1316" y="5367"/>
                  </a:lnTo>
                  <a:cubicBezTo>
                    <a:pt x="1286" y="5471"/>
                    <a:pt x="1534" y="5502"/>
                    <a:pt x="1648" y="5502"/>
                  </a:cubicBezTo>
                  <a:cubicBezTo>
                    <a:pt x="1555" y="5616"/>
                    <a:pt x="1418" y="5647"/>
                    <a:pt x="1274" y="5647"/>
                  </a:cubicBezTo>
                  <a:cubicBezTo>
                    <a:pt x="1130" y="5647"/>
                    <a:pt x="980" y="5616"/>
                    <a:pt x="861" y="5606"/>
                  </a:cubicBezTo>
                  <a:lnTo>
                    <a:pt x="861" y="5606"/>
                  </a:lnTo>
                  <a:cubicBezTo>
                    <a:pt x="921" y="5686"/>
                    <a:pt x="931" y="5714"/>
                    <a:pt x="897" y="5714"/>
                  </a:cubicBezTo>
                  <a:cubicBezTo>
                    <a:pt x="841" y="5714"/>
                    <a:pt x="672" y="5644"/>
                    <a:pt x="405" y="5606"/>
                  </a:cubicBezTo>
                  <a:lnTo>
                    <a:pt x="405" y="5606"/>
                  </a:lnTo>
                  <a:cubicBezTo>
                    <a:pt x="488" y="5689"/>
                    <a:pt x="570" y="5730"/>
                    <a:pt x="674" y="5740"/>
                  </a:cubicBezTo>
                  <a:cubicBezTo>
                    <a:pt x="469" y="5778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27" y="5981"/>
                    <a:pt x="966" y="6008"/>
                    <a:pt x="1020" y="6008"/>
                  </a:cubicBezTo>
                  <a:cubicBezTo>
                    <a:pt x="1058" y="6008"/>
                    <a:pt x="1104" y="5994"/>
                    <a:pt x="1130" y="5968"/>
                  </a:cubicBezTo>
                  <a:lnTo>
                    <a:pt x="1130" y="5968"/>
                  </a:lnTo>
                  <a:cubicBezTo>
                    <a:pt x="1062" y="6061"/>
                    <a:pt x="1053" y="6109"/>
                    <a:pt x="1101" y="6109"/>
                  </a:cubicBezTo>
                  <a:cubicBezTo>
                    <a:pt x="1133" y="6109"/>
                    <a:pt x="1191" y="6087"/>
                    <a:pt x="1275" y="6041"/>
                  </a:cubicBezTo>
                  <a:lnTo>
                    <a:pt x="1275" y="6041"/>
                  </a:lnTo>
                  <a:cubicBezTo>
                    <a:pt x="1141" y="6352"/>
                    <a:pt x="177" y="6145"/>
                    <a:pt x="333" y="6341"/>
                  </a:cubicBezTo>
                  <a:cubicBezTo>
                    <a:pt x="281" y="6316"/>
                    <a:pt x="229" y="6303"/>
                    <a:pt x="180" y="6303"/>
                  </a:cubicBezTo>
                  <a:cubicBezTo>
                    <a:pt x="130" y="6303"/>
                    <a:pt x="84" y="6316"/>
                    <a:pt x="42" y="6341"/>
                  </a:cubicBezTo>
                  <a:cubicBezTo>
                    <a:pt x="60" y="6359"/>
                    <a:pt x="293" y="6692"/>
                    <a:pt x="469" y="6692"/>
                  </a:cubicBezTo>
                  <a:cubicBezTo>
                    <a:pt x="498" y="6692"/>
                    <a:pt x="525" y="6683"/>
                    <a:pt x="550" y="6663"/>
                  </a:cubicBezTo>
                  <a:lnTo>
                    <a:pt x="550" y="6663"/>
                  </a:lnTo>
                  <a:cubicBezTo>
                    <a:pt x="788" y="6829"/>
                    <a:pt x="333" y="6859"/>
                    <a:pt x="270" y="6870"/>
                  </a:cubicBezTo>
                  <a:cubicBezTo>
                    <a:pt x="320" y="6913"/>
                    <a:pt x="380" y="6936"/>
                    <a:pt x="446" y="6936"/>
                  </a:cubicBezTo>
                  <a:cubicBezTo>
                    <a:pt x="476" y="6936"/>
                    <a:pt x="507" y="6931"/>
                    <a:pt x="540" y="6921"/>
                  </a:cubicBezTo>
                  <a:lnTo>
                    <a:pt x="540" y="6921"/>
                  </a:lnTo>
                  <a:cubicBezTo>
                    <a:pt x="455" y="6973"/>
                    <a:pt x="376" y="7059"/>
                    <a:pt x="449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80" y="7090"/>
                    <a:pt x="526" y="7102"/>
                    <a:pt x="584" y="7102"/>
                  </a:cubicBezTo>
                  <a:cubicBezTo>
                    <a:pt x="635" y="7102"/>
                    <a:pt x="696" y="7092"/>
                    <a:pt x="715" y="7087"/>
                  </a:cubicBezTo>
                  <a:lnTo>
                    <a:pt x="715" y="7087"/>
                  </a:lnTo>
                  <a:cubicBezTo>
                    <a:pt x="747" y="7149"/>
                    <a:pt x="664" y="7160"/>
                    <a:pt x="881" y="7170"/>
                  </a:cubicBezTo>
                  <a:cubicBezTo>
                    <a:pt x="825" y="7227"/>
                    <a:pt x="708" y="7240"/>
                    <a:pt x="581" y="7240"/>
                  </a:cubicBezTo>
                  <a:cubicBezTo>
                    <a:pt x="465" y="7240"/>
                    <a:pt x="340" y="7229"/>
                    <a:pt x="248" y="7229"/>
                  </a:cubicBezTo>
                  <a:cubicBezTo>
                    <a:pt x="221" y="7229"/>
                    <a:pt x="197" y="7230"/>
                    <a:pt x="177" y="7232"/>
                  </a:cubicBezTo>
                  <a:cubicBezTo>
                    <a:pt x="343" y="7318"/>
                    <a:pt x="335" y="7327"/>
                    <a:pt x="277" y="7327"/>
                  </a:cubicBezTo>
                  <a:cubicBezTo>
                    <a:pt x="260" y="7327"/>
                    <a:pt x="240" y="7326"/>
                    <a:pt x="219" y="7326"/>
                  </a:cubicBezTo>
                  <a:cubicBezTo>
                    <a:pt x="149" y="7326"/>
                    <a:pt x="67" y="7334"/>
                    <a:pt x="63" y="7398"/>
                  </a:cubicBezTo>
                  <a:cubicBezTo>
                    <a:pt x="59" y="7424"/>
                    <a:pt x="92" y="7433"/>
                    <a:pt x="139" y="7433"/>
                  </a:cubicBezTo>
                  <a:cubicBezTo>
                    <a:pt x="226" y="7433"/>
                    <a:pt x="361" y="7402"/>
                    <a:pt x="395" y="7388"/>
                  </a:cubicBezTo>
                  <a:lnTo>
                    <a:pt x="395" y="7388"/>
                  </a:lnTo>
                  <a:cubicBezTo>
                    <a:pt x="272" y="7538"/>
                    <a:pt x="378" y="7598"/>
                    <a:pt x="500" y="7598"/>
                  </a:cubicBezTo>
                  <a:cubicBezTo>
                    <a:pt x="564" y="7598"/>
                    <a:pt x="632" y="7582"/>
                    <a:pt x="674" y="7554"/>
                  </a:cubicBezTo>
                  <a:lnTo>
                    <a:pt x="674" y="7554"/>
                  </a:lnTo>
                  <a:cubicBezTo>
                    <a:pt x="674" y="7605"/>
                    <a:pt x="674" y="7658"/>
                    <a:pt x="664" y="7709"/>
                  </a:cubicBezTo>
                  <a:cubicBezTo>
                    <a:pt x="415" y="7761"/>
                    <a:pt x="125" y="7813"/>
                    <a:pt x="105" y="7823"/>
                  </a:cubicBezTo>
                  <a:cubicBezTo>
                    <a:pt x="105" y="7858"/>
                    <a:pt x="124" y="7879"/>
                    <a:pt x="165" y="7879"/>
                  </a:cubicBezTo>
                  <a:cubicBezTo>
                    <a:pt x="185" y="7879"/>
                    <a:pt x="209" y="7875"/>
                    <a:pt x="239" y="7865"/>
                  </a:cubicBezTo>
                  <a:lnTo>
                    <a:pt x="239" y="7865"/>
                  </a:lnTo>
                  <a:cubicBezTo>
                    <a:pt x="218" y="7895"/>
                    <a:pt x="1" y="7978"/>
                    <a:pt x="22" y="8041"/>
                  </a:cubicBezTo>
                  <a:cubicBezTo>
                    <a:pt x="115" y="8020"/>
                    <a:pt x="197" y="7999"/>
                    <a:pt x="291" y="7978"/>
                  </a:cubicBezTo>
                  <a:lnTo>
                    <a:pt x="291" y="7978"/>
                  </a:lnTo>
                  <a:cubicBezTo>
                    <a:pt x="227" y="8071"/>
                    <a:pt x="226" y="8139"/>
                    <a:pt x="296" y="8139"/>
                  </a:cubicBezTo>
                  <a:cubicBezTo>
                    <a:pt x="328" y="8139"/>
                    <a:pt x="374" y="8125"/>
                    <a:pt x="436" y="8093"/>
                  </a:cubicBezTo>
                  <a:lnTo>
                    <a:pt x="436" y="8093"/>
                  </a:lnTo>
                  <a:cubicBezTo>
                    <a:pt x="432" y="8146"/>
                    <a:pt x="469" y="8160"/>
                    <a:pt x="529" y="8160"/>
                  </a:cubicBezTo>
                  <a:cubicBezTo>
                    <a:pt x="600" y="8160"/>
                    <a:pt x="704" y="8139"/>
                    <a:pt x="803" y="8139"/>
                  </a:cubicBezTo>
                  <a:cubicBezTo>
                    <a:pt x="830" y="8139"/>
                    <a:pt x="856" y="8140"/>
                    <a:pt x="881" y="8144"/>
                  </a:cubicBezTo>
                  <a:cubicBezTo>
                    <a:pt x="778" y="8176"/>
                    <a:pt x="633" y="8186"/>
                    <a:pt x="550" y="8268"/>
                  </a:cubicBezTo>
                  <a:cubicBezTo>
                    <a:pt x="579" y="8286"/>
                    <a:pt x="610" y="8294"/>
                    <a:pt x="642" y="8294"/>
                  </a:cubicBezTo>
                  <a:cubicBezTo>
                    <a:pt x="667" y="8294"/>
                    <a:pt x="692" y="8289"/>
                    <a:pt x="715" y="8279"/>
                  </a:cubicBezTo>
                  <a:lnTo>
                    <a:pt x="715" y="8279"/>
                  </a:lnTo>
                  <a:cubicBezTo>
                    <a:pt x="633" y="8321"/>
                    <a:pt x="602" y="8372"/>
                    <a:pt x="643" y="8424"/>
                  </a:cubicBezTo>
                  <a:cubicBezTo>
                    <a:pt x="726" y="8393"/>
                    <a:pt x="819" y="8372"/>
                    <a:pt x="902" y="8341"/>
                  </a:cubicBezTo>
                  <a:lnTo>
                    <a:pt x="902" y="8341"/>
                  </a:lnTo>
                  <a:cubicBezTo>
                    <a:pt x="833" y="8469"/>
                    <a:pt x="901" y="8515"/>
                    <a:pt x="996" y="8515"/>
                  </a:cubicBezTo>
                  <a:cubicBezTo>
                    <a:pt x="1085" y="8515"/>
                    <a:pt x="1199" y="8475"/>
                    <a:pt x="1244" y="8424"/>
                  </a:cubicBezTo>
                  <a:cubicBezTo>
                    <a:pt x="1263" y="8502"/>
                    <a:pt x="1279" y="8533"/>
                    <a:pt x="1302" y="8533"/>
                  </a:cubicBezTo>
                  <a:cubicBezTo>
                    <a:pt x="1331" y="8533"/>
                    <a:pt x="1371" y="8483"/>
                    <a:pt x="1441" y="8414"/>
                  </a:cubicBezTo>
                  <a:cubicBezTo>
                    <a:pt x="1455" y="8504"/>
                    <a:pt x="1494" y="8537"/>
                    <a:pt x="1545" y="8537"/>
                  </a:cubicBezTo>
                  <a:cubicBezTo>
                    <a:pt x="1685" y="8537"/>
                    <a:pt x="1916" y="8288"/>
                    <a:pt x="1983" y="8288"/>
                  </a:cubicBezTo>
                  <a:cubicBezTo>
                    <a:pt x="1998" y="8288"/>
                    <a:pt x="2005" y="8300"/>
                    <a:pt x="2000" y="8331"/>
                  </a:cubicBezTo>
                  <a:cubicBezTo>
                    <a:pt x="2042" y="8279"/>
                    <a:pt x="2094" y="8238"/>
                    <a:pt x="2135" y="8186"/>
                  </a:cubicBezTo>
                  <a:cubicBezTo>
                    <a:pt x="2155" y="8215"/>
                    <a:pt x="2167" y="8228"/>
                    <a:pt x="2176" y="8228"/>
                  </a:cubicBezTo>
                  <a:cubicBezTo>
                    <a:pt x="2194" y="8228"/>
                    <a:pt x="2193" y="8167"/>
                    <a:pt x="2208" y="8082"/>
                  </a:cubicBezTo>
                  <a:cubicBezTo>
                    <a:pt x="2456" y="8196"/>
                    <a:pt x="2280" y="8486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6" y="8414"/>
                    <a:pt x="2716" y="8268"/>
                  </a:cubicBezTo>
                  <a:cubicBezTo>
                    <a:pt x="2718" y="8268"/>
                    <a:pt x="2719" y="8268"/>
                    <a:pt x="2721" y="8268"/>
                  </a:cubicBezTo>
                  <a:cubicBezTo>
                    <a:pt x="2787" y="8268"/>
                    <a:pt x="2842" y="8394"/>
                    <a:pt x="2855" y="8394"/>
                  </a:cubicBezTo>
                  <a:cubicBezTo>
                    <a:pt x="2859" y="8394"/>
                    <a:pt x="2858" y="8377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6"/>
                    <a:pt x="3380" y="8516"/>
                  </a:cubicBezTo>
                  <a:cubicBezTo>
                    <a:pt x="3515" y="8516"/>
                    <a:pt x="3602" y="8471"/>
                    <a:pt x="3534" y="8362"/>
                  </a:cubicBezTo>
                  <a:lnTo>
                    <a:pt x="3534" y="8362"/>
                  </a:lnTo>
                  <a:cubicBezTo>
                    <a:pt x="3596" y="8387"/>
                    <a:pt x="3843" y="8483"/>
                    <a:pt x="4005" y="8483"/>
                  </a:cubicBezTo>
                  <a:cubicBezTo>
                    <a:pt x="4111" y="8483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1" y="8348"/>
                    <a:pt x="4462" y="8448"/>
                    <a:pt x="4582" y="8448"/>
                  </a:cubicBezTo>
                  <a:cubicBezTo>
                    <a:pt x="4593" y="8448"/>
                    <a:pt x="4603" y="8447"/>
                    <a:pt x="4611" y="8445"/>
                  </a:cubicBezTo>
                  <a:cubicBezTo>
                    <a:pt x="4546" y="8342"/>
                    <a:pt x="4580" y="8332"/>
                    <a:pt x="4614" y="8332"/>
                  </a:cubicBezTo>
                  <a:cubicBezTo>
                    <a:pt x="4622" y="8332"/>
                    <a:pt x="4630" y="8333"/>
                    <a:pt x="4637" y="8333"/>
                  </a:cubicBezTo>
                  <a:cubicBezTo>
                    <a:pt x="4664" y="8333"/>
                    <a:pt x="4670" y="8323"/>
                    <a:pt x="4560" y="8227"/>
                  </a:cubicBezTo>
                  <a:lnTo>
                    <a:pt x="4560" y="8227"/>
                  </a:lnTo>
                  <a:cubicBezTo>
                    <a:pt x="4643" y="8259"/>
                    <a:pt x="4726" y="8289"/>
                    <a:pt x="4809" y="8310"/>
                  </a:cubicBezTo>
                  <a:cubicBezTo>
                    <a:pt x="4766" y="8364"/>
                    <a:pt x="4714" y="8437"/>
                    <a:pt x="4728" y="8437"/>
                  </a:cubicBezTo>
                  <a:cubicBezTo>
                    <a:pt x="4741" y="8437"/>
                    <a:pt x="4811" y="8375"/>
                    <a:pt x="4995" y="8176"/>
                  </a:cubicBezTo>
                  <a:cubicBezTo>
                    <a:pt x="4777" y="8155"/>
                    <a:pt x="4539" y="8134"/>
                    <a:pt x="4353" y="8031"/>
                  </a:cubicBezTo>
                  <a:cubicBezTo>
                    <a:pt x="4367" y="8009"/>
                    <a:pt x="4388" y="8001"/>
                    <a:pt x="4409" y="8001"/>
                  </a:cubicBezTo>
                  <a:cubicBezTo>
                    <a:pt x="4447" y="8001"/>
                    <a:pt x="4487" y="8025"/>
                    <a:pt x="4498" y="8025"/>
                  </a:cubicBezTo>
                  <a:cubicBezTo>
                    <a:pt x="4507" y="8025"/>
                    <a:pt x="4498" y="8010"/>
                    <a:pt x="4456" y="7958"/>
                  </a:cubicBezTo>
                  <a:cubicBezTo>
                    <a:pt x="4523" y="7958"/>
                    <a:pt x="4573" y="7962"/>
                    <a:pt x="4603" y="7962"/>
                  </a:cubicBezTo>
                  <a:cubicBezTo>
                    <a:pt x="4652" y="7962"/>
                    <a:pt x="4647" y="7950"/>
                    <a:pt x="4570" y="7886"/>
                  </a:cubicBezTo>
                  <a:cubicBezTo>
                    <a:pt x="4819" y="7886"/>
                    <a:pt x="4839" y="7854"/>
                    <a:pt x="4653" y="7803"/>
                  </a:cubicBezTo>
                  <a:cubicBezTo>
                    <a:pt x="4809" y="7803"/>
                    <a:pt x="4819" y="7771"/>
                    <a:pt x="4705" y="7709"/>
                  </a:cubicBezTo>
                  <a:lnTo>
                    <a:pt x="4705" y="7709"/>
                  </a:lnTo>
                  <a:cubicBezTo>
                    <a:pt x="4770" y="7744"/>
                    <a:pt x="4823" y="7762"/>
                    <a:pt x="4862" y="7762"/>
                  </a:cubicBezTo>
                  <a:cubicBezTo>
                    <a:pt x="4903" y="7762"/>
                    <a:pt x="4927" y="7742"/>
                    <a:pt x="4933" y="7699"/>
                  </a:cubicBezTo>
                  <a:cubicBezTo>
                    <a:pt x="4715" y="7605"/>
                    <a:pt x="4726" y="7616"/>
                    <a:pt x="4974" y="7605"/>
                  </a:cubicBezTo>
                  <a:cubicBezTo>
                    <a:pt x="4981" y="7533"/>
                    <a:pt x="4942" y="7499"/>
                    <a:pt x="4859" y="7499"/>
                  </a:cubicBezTo>
                  <a:cubicBezTo>
                    <a:pt x="4812" y="7499"/>
                    <a:pt x="4750" y="7510"/>
                    <a:pt x="4674" y="7533"/>
                  </a:cubicBezTo>
                  <a:cubicBezTo>
                    <a:pt x="4674" y="7460"/>
                    <a:pt x="5067" y="7471"/>
                    <a:pt x="5005" y="7357"/>
                  </a:cubicBezTo>
                  <a:lnTo>
                    <a:pt x="5005" y="7357"/>
                  </a:lnTo>
                  <a:cubicBezTo>
                    <a:pt x="4892" y="7377"/>
                    <a:pt x="4777" y="7398"/>
                    <a:pt x="4674" y="7430"/>
                  </a:cubicBezTo>
                  <a:cubicBezTo>
                    <a:pt x="4788" y="7388"/>
                    <a:pt x="4819" y="7336"/>
                    <a:pt x="4777" y="7294"/>
                  </a:cubicBezTo>
                  <a:lnTo>
                    <a:pt x="4777" y="7294"/>
                  </a:lnTo>
                  <a:cubicBezTo>
                    <a:pt x="4595" y="7327"/>
                    <a:pt x="4399" y="7369"/>
                    <a:pt x="4210" y="7369"/>
                  </a:cubicBezTo>
                  <a:cubicBezTo>
                    <a:pt x="3969" y="7369"/>
                    <a:pt x="3739" y="7300"/>
                    <a:pt x="3565" y="7057"/>
                  </a:cubicBezTo>
                  <a:lnTo>
                    <a:pt x="3565" y="7057"/>
                  </a:lnTo>
                  <a:cubicBezTo>
                    <a:pt x="3669" y="7121"/>
                    <a:pt x="3713" y="7138"/>
                    <a:pt x="3732" y="7138"/>
                  </a:cubicBezTo>
                  <a:cubicBezTo>
                    <a:pt x="3754" y="7138"/>
                    <a:pt x="3744" y="7116"/>
                    <a:pt x="3754" y="7116"/>
                  </a:cubicBezTo>
                  <a:cubicBezTo>
                    <a:pt x="3763" y="7116"/>
                    <a:pt x="3790" y="7136"/>
                    <a:pt x="3876" y="7212"/>
                  </a:cubicBezTo>
                  <a:cubicBezTo>
                    <a:pt x="3862" y="7112"/>
                    <a:pt x="3856" y="7074"/>
                    <a:pt x="3877" y="7074"/>
                  </a:cubicBezTo>
                  <a:cubicBezTo>
                    <a:pt x="3902" y="7074"/>
                    <a:pt x="3964" y="7128"/>
                    <a:pt x="4093" y="7202"/>
                  </a:cubicBezTo>
                  <a:cubicBezTo>
                    <a:pt x="4089" y="7110"/>
                    <a:pt x="4127" y="7077"/>
                    <a:pt x="4183" y="7077"/>
                  </a:cubicBezTo>
                  <a:cubicBezTo>
                    <a:pt x="4253" y="7077"/>
                    <a:pt x="4350" y="7129"/>
                    <a:pt x="4425" y="7181"/>
                  </a:cubicBezTo>
                  <a:cubicBezTo>
                    <a:pt x="4477" y="7139"/>
                    <a:pt x="4456" y="7087"/>
                    <a:pt x="4353" y="7025"/>
                  </a:cubicBezTo>
                  <a:cubicBezTo>
                    <a:pt x="4372" y="7006"/>
                    <a:pt x="4782" y="6941"/>
                    <a:pt x="4868" y="6941"/>
                  </a:cubicBezTo>
                  <a:cubicBezTo>
                    <a:pt x="4874" y="6941"/>
                    <a:pt x="4878" y="6942"/>
                    <a:pt x="4881" y="6942"/>
                  </a:cubicBezTo>
                  <a:lnTo>
                    <a:pt x="4664" y="6818"/>
                  </a:lnTo>
                  <a:cubicBezTo>
                    <a:pt x="4672" y="6817"/>
                    <a:pt x="4681" y="6817"/>
                    <a:pt x="4690" y="6817"/>
                  </a:cubicBezTo>
                  <a:cubicBezTo>
                    <a:pt x="4757" y="6817"/>
                    <a:pt x="4827" y="6836"/>
                    <a:pt x="4896" y="6836"/>
                  </a:cubicBezTo>
                  <a:cubicBezTo>
                    <a:pt x="4936" y="6836"/>
                    <a:pt x="4977" y="6829"/>
                    <a:pt x="5016" y="6808"/>
                  </a:cubicBezTo>
                  <a:cubicBezTo>
                    <a:pt x="4970" y="6769"/>
                    <a:pt x="4924" y="6748"/>
                    <a:pt x="4869" y="6748"/>
                  </a:cubicBezTo>
                  <a:cubicBezTo>
                    <a:pt x="4850" y="6748"/>
                    <a:pt x="4830" y="6750"/>
                    <a:pt x="4809" y="6756"/>
                  </a:cubicBezTo>
                  <a:cubicBezTo>
                    <a:pt x="4922" y="6694"/>
                    <a:pt x="3741" y="6580"/>
                    <a:pt x="3534" y="6373"/>
                  </a:cubicBezTo>
                  <a:cubicBezTo>
                    <a:pt x="3731" y="6352"/>
                    <a:pt x="3875" y="6348"/>
                    <a:pt x="3992" y="6348"/>
                  </a:cubicBezTo>
                  <a:cubicBezTo>
                    <a:pt x="4092" y="6348"/>
                    <a:pt x="4171" y="6351"/>
                    <a:pt x="4245" y="6351"/>
                  </a:cubicBezTo>
                  <a:cubicBezTo>
                    <a:pt x="4436" y="6351"/>
                    <a:pt x="4592" y="6328"/>
                    <a:pt x="4974" y="6166"/>
                  </a:cubicBezTo>
                  <a:cubicBezTo>
                    <a:pt x="4902" y="6134"/>
                    <a:pt x="4881" y="6051"/>
                    <a:pt x="4819" y="6030"/>
                  </a:cubicBezTo>
                  <a:cubicBezTo>
                    <a:pt x="4892" y="6000"/>
                    <a:pt x="4964" y="5968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8"/>
                    <a:pt x="5031" y="5938"/>
                  </a:cubicBezTo>
                  <a:cubicBezTo>
                    <a:pt x="4868" y="5938"/>
                    <a:pt x="4143" y="5812"/>
                    <a:pt x="4073" y="5772"/>
                  </a:cubicBezTo>
                  <a:cubicBezTo>
                    <a:pt x="4144" y="5724"/>
                    <a:pt x="4219" y="5700"/>
                    <a:pt x="4293" y="5700"/>
                  </a:cubicBezTo>
                  <a:cubicBezTo>
                    <a:pt x="4348" y="5700"/>
                    <a:pt x="4403" y="5714"/>
                    <a:pt x="4456" y="5740"/>
                  </a:cubicBezTo>
                  <a:cubicBezTo>
                    <a:pt x="4348" y="5671"/>
                    <a:pt x="4338" y="5636"/>
                    <a:pt x="4440" y="5636"/>
                  </a:cubicBezTo>
                  <a:cubicBezTo>
                    <a:pt x="4474" y="5636"/>
                    <a:pt x="4521" y="5640"/>
                    <a:pt x="4581" y="5647"/>
                  </a:cubicBezTo>
                  <a:cubicBezTo>
                    <a:pt x="451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5" y="5586"/>
                    <a:pt x="4707" y="5488"/>
                    <a:pt x="4747" y="5419"/>
                  </a:cubicBezTo>
                  <a:lnTo>
                    <a:pt x="4747" y="5419"/>
                  </a:lnTo>
                  <a:cubicBezTo>
                    <a:pt x="4745" y="5422"/>
                    <a:pt x="4735" y="5424"/>
                    <a:pt x="4720" y="5424"/>
                  </a:cubicBezTo>
                  <a:cubicBezTo>
                    <a:pt x="4575" y="5424"/>
                    <a:pt x="3878" y="5300"/>
                    <a:pt x="3803" y="5254"/>
                  </a:cubicBezTo>
                  <a:cubicBezTo>
                    <a:pt x="3938" y="5222"/>
                    <a:pt x="4311" y="5274"/>
                    <a:pt x="4197" y="5150"/>
                  </a:cubicBezTo>
                  <a:lnTo>
                    <a:pt x="4197" y="5150"/>
                  </a:lnTo>
                  <a:cubicBezTo>
                    <a:pt x="4229" y="5160"/>
                    <a:pt x="4255" y="5165"/>
                    <a:pt x="4276" y="5165"/>
                  </a:cubicBezTo>
                  <a:cubicBezTo>
                    <a:pt x="4405" y="5165"/>
                    <a:pt x="4358" y="4993"/>
                    <a:pt x="4456" y="4860"/>
                  </a:cubicBezTo>
                  <a:cubicBezTo>
                    <a:pt x="4447" y="4858"/>
                    <a:pt x="4437" y="4857"/>
                    <a:pt x="4427" y="4857"/>
                  </a:cubicBezTo>
                  <a:cubicBezTo>
                    <a:pt x="4318" y="4857"/>
                    <a:pt x="4143" y="4948"/>
                    <a:pt x="4012" y="4948"/>
                  </a:cubicBezTo>
                  <a:cubicBezTo>
                    <a:pt x="3941" y="4948"/>
                    <a:pt x="3883" y="4921"/>
                    <a:pt x="3855" y="4839"/>
                  </a:cubicBezTo>
                  <a:cubicBezTo>
                    <a:pt x="3871" y="4834"/>
                    <a:pt x="3887" y="4832"/>
                    <a:pt x="3903" y="4832"/>
                  </a:cubicBezTo>
                  <a:cubicBezTo>
                    <a:pt x="3949" y="4832"/>
                    <a:pt x="3995" y="4849"/>
                    <a:pt x="4042" y="4849"/>
                  </a:cubicBezTo>
                  <a:cubicBezTo>
                    <a:pt x="4031" y="4798"/>
                    <a:pt x="4000" y="4766"/>
                    <a:pt x="3959" y="4736"/>
                  </a:cubicBezTo>
                  <a:cubicBezTo>
                    <a:pt x="4093" y="4715"/>
                    <a:pt x="4125" y="4704"/>
                    <a:pt x="4135" y="4580"/>
                  </a:cubicBezTo>
                  <a:lnTo>
                    <a:pt x="4135" y="4580"/>
                  </a:lnTo>
                  <a:cubicBezTo>
                    <a:pt x="4069" y="4607"/>
                    <a:pt x="3897" y="4635"/>
                    <a:pt x="3734" y="4635"/>
                  </a:cubicBezTo>
                  <a:cubicBezTo>
                    <a:pt x="3588" y="4635"/>
                    <a:pt x="3449" y="4613"/>
                    <a:pt x="3400" y="4549"/>
                  </a:cubicBezTo>
                  <a:lnTo>
                    <a:pt x="3400" y="4549"/>
                  </a:lnTo>
                  <a:cubicBezTo>
                    <a:pt x="3404" y="4550"/>
                    <a:pt x="3409" y="4550"/>
                    <a:pt x="3416" y="4550"/>
                  </a:cubicBezTo>
                  <a:cubicBezTo>
                    <a:pt x="3494" y="4550"/>
                    <a:pt x="3699" y="4495"/>
                    <a:pt x="3824" y="4466"/>
                  </a:cubicBezTo>
                  <a:cubicBezTo>
                    <a:pt x="3773" y="4414"/>
                    <a:pt x="3720" y="4373"/>
                    <a:pt x="3679" y="4331"/>
                  </a:cubicBezTo>
                  <a:cubicBezTo>
                    <a:pt x="3710" y="4331"/>
                    <a:pt x="4187" y="4248"/>
                    <a:pt x="4063" y="4176"/>
                  </a:cubicBezTo>
                  <a:cubicBezTo>
                    <a:pt x="4218" y="4124"/>
                    <a:pt x="4218" y="4082"/>
                    <a:pt x="4052" y="4062"/>
                  </a:cubicBezTo>
                  <a:cubicBezTo>
                    <a:pt x="4093" y="4017"/>
                    <a:pt x="4039" y="4004"/>
                    <a:pt x="3964" y="4004"/>
                  </a:cubicBezTo>
                  <a:cubicBezTo>
                    <a:pt x="3870" y="4004"/>
                    <a:pt x="3744" y="4023"/>
                    <a:pt x="3726" y="4023"/>
                  </a:cubicBezTo>
                  <a:cubicBezTo>
                    <a:pt x="3722" y="4023"/>
                    <a:pt x="3723" y="4023"/>
                    <a:pt x="3731" y="4020"/>
                  </a:cubicBezTo>
                  <a:cubicBezTo>
                    <a:pt x="3690" y="3958"/>
                    <a:pt x="3876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6" y="3948"/>
                    <a:pt x="3483" y="3948"/>
                  </a:cubicBezTo>
                  <a:cubicBezTo>
                    <a:pt x="3298" y="3948"/>
                    <a:pt x="3096" y="3906"/>
                    <a:pt x="3036" y="3741"/>
                  </a:cubicBezTo>
                  <a:lnTo>
                    <a:pt x="3036" y="3741"/>
                  </a:lnTo>
                  <a:cubicBezTo>
                    <a:pt x="3153" y="3793"/>
                    <a:pt x="3254" y="3815"/>
                    <a:pt x="3343" y="3815"/>
                  </a:cubicBezTo>
                  <a:cubicBezTo>
                    <a:pt x="3640" y="3815"/>
                    <a:pt x="3810" y="3571"/>
                    <a:pt x="4042" y="3419"/>
                  </a:cubicBezTo>
                  <a:cubicBezTo>
                    <a:pt x="3891" y="3378"/>
                    <a:pt x="3814" y="3378"/>
                    <a:pt x="3739" y="3378"/>
                  </a:cubicBezTo>
                  <a:cubicBezTo>
                    <a:pt x="3664" y="3378"/>
                    <a:pt x="3591" y="3378"/>
                    <a:pt x="3451" y="3336"/>
                  </a:cubicBezTo>
                  <a:cubicBezTo>
                    <a:pt x="3586" y="3285"/>
                    <a:pt x="2840" y="3244"/>
                    <a:pt x="2705" y="3046"/>
                  </a:cubicBezTo>
                  <a:lnTo>
                    <a:pt x="2705" y="3046"/>
                  </a:lnTo>
                  <a:cubicBezTo>
                    <a:pt x="2759" y="3070"/>
                    <a:pt x="2899" y="3101"/>
                    <a:pt x="3016" y="3101"/>
                  </a:cubicBezTo>
                  <a:cubicBezTo>
                    <a:pt x="3102" y="3101"/>
                    <a:pt x="3175" y="3084"/>
                    <a:pt x="3192" y="3036"/>
                  </a:cubicBezTo>
                  <a:cubicBezTo>
                    <a:pt x="3192" y="3094"/>
                    <a:pt x="3226" y="3114"/>
                    <a:pt x="3273" y="3114"/>
                  </a:cubicBezTo>
                  <a:cubicBezTo>
                    <a:pt x="3377" y="3114"/>
                    <a:pt x="3545" y="3016"/>
                    <a:pt x="3545" y="3016"/>
                  </a:cubicBezTo>
                  <a:cubicBezTo>
                    <a:pt x="3534" y="2984"/>
                    <a:pt x="3503" y="2839"/>
                    <a:pt x="3524" y="2829"/>
                  </a:cubicBezTo>
                  <a:lnTo>
                    <a:pt x="3524" y="2829"/>
                  </a:lnTo>
                  <a:cubicBezTo>
                    <a:pt x="3541" y="2844"/>
                    <a:pt x="3573" y="2851"/>
                    <a:pt x="3610" y="2851"/>
                  </a:cubicBezTo>
                  <a:cubicBezTo>
                    <a:pt x="3729" y="2851"/>
                    <a:pt x="3908" y="2784"/>
                    <a:pt x="3876" y="2705"/>
                  </a:cubicBezTo>
                  <a:cubicBezTo>
                    <a:pt x="3634" y="2705"/>
                    <a:pt x="3693" y="2635"/>
                    <a:pt x="3676" y="2635"/>
                  </a:cubicBezTo>
                  <a:cubicBezTo>
                    <a:pt x="3666" y="2635"/>
                    <a:pt x="3630" y="2659"/>
                    <a:pt x="3492" y="2735"/>
                  </a:cubicBezTo>
                  <a:cubicBezTo>
                    <a:pt x="3462" y="2694"/>
                    <a:pt x="3451" y="2673"/>
                    <a:pt x="3503" y="2590"/>
                  </a:cubicBezTo>
                  <a:cubicBezTo>
                    <a:pt x="3319" y="2590"/>
                    <a:pt x="3217" y="2703"/>
                    <a:pt x="3085" y="2703"/>
                  </a:cubicBezTo>
                  <a:cubicBezTo>
                    <a:pt x="3001" y="2703"/>
                    <a:pt x="2904" y="2657"/>
                    <a:pt x="2767" y="2508"/>
                  </a:cubicBezTo>
                  <a:cubicBezTo>
                    <a:pt x="2774" y="2499"/>
                    <a:pt x="2783" y="2496"/>
                    <a:pt x="2793" y="2496"/>
                  </a:cubicBezTo>
                  <a:cubicBezTo>
                    <a:pt x="2839" y="2496"/>
                    <a:pt x="2912" y="2561"/>
                    <a:pt x="2947" y="2561"/>
                  </a:cubicBezTo>
                  <a:cubicBezTo>
                    <a:pt x="2965" y="2561"/>
                    <a:pt x="2973" y="2545"/>
                    <a:pt x="2964" y="2498"/>
                  </a:cubicBezTo>
                  <a:lnTo>
                    <a:pt x="2964" y="2498"/>
                  </a:lnTo>
                  <a:cubicBezTo>
                    <a:pt x="2989" y="2514"/>
                    <a:pt x="3211" y="2545"/>
                    <a:pt x="3339" y="2545"/>
                  </a:cubicBezTo>
                  <a:cubicBezTo>
                    <a:pt x="3369" y="2545"/>
                    <a:pt x="3394" y="2543"/>
                    <a:pt x="3409" y="2539"/>
                  </a:cubicBezTo>
                  <a:cubicBezTo>
                    <a:pt x="3304" y="2430"/>
                    <a:pt x="3280" y="2395"/>
                    <a:pt x="3297" y="2395"/>
                  </a:cubicBezTo>
                  <a:cubicBezTo>
                    <a:pt x="3322" y="2395"/>
                    <a:pt x="3438" y="2469"/>
                    <a:pt x="3524" y="2487"/>
                  </a:cubicBezTo>
                  <a:cubicBezTo>
                    <a:pt x="3545" y="2425"/>
                    <a:pt x="3637" y="2373"/>
                    <a:pt x="3555" y="2321"/>
                  </a:cubicBezTo>
                  <a:cubicBezTo>
                    <a:pt x="3576" y="2321"/>
                    <a:pt x="3595" y="2322"/>
                    <a:pt x="3611" y="2322"/>
                  </a:cubicBezTo>
                  <a:cubicBezTo>
                    <a:pt x="3669" y="2322"/>
                    <a:pt x="3706" y="2315"/>
                    <a:pt x="3762" y="2259"/>
                  </a:cubicBezTo>
                  <a:cubicBezTo>
                    <a:pt x="3648" y="2197"/>
                    <a:pt x="3172" y="2217"/>
                    <a:pt x="3244" y="2114"/>
                  </a:cubicBezTo>
                  <a:lnTo>
                    <a:pt x="3244" y="2114"/>
                  </a:lnTo>
                  <a:cubicBezTo>
                    <a:pt x="3186" y="2126"/>
                    <a:pt x="3158" y="2135"/>
                    <a:pt x="3144" y="2135"/>
                  </a:cubicBezTo>
                  <a:cubicBezTo>
                    <a:pt x="3122" y="2135"/>
                    <a:pt x="3132" y="2114"/>
                    <a:pt x="3119" y="2052"/>
                  </a:cubicBezTo>
                  <a:cubicBezTo>
                    <a:pt x="3050" y="2135"/>
                    <a:pt x="2967" y="2176"/>
                    <a:pt x="2874" y="2176"/>
                  </a:cubicBezTo>
                  <a:cubicBezTo>
                    <a:pt x="2827" y="2176"/>
                    <a:pt x="2777" y="2166"/>
                    <a:pt x="2726" y="2145"/>
                  </a:cubicBezTo>
                  <a:cubicBezTo>
                    <a:pt x="2799" y="2072"/>
                    <a:pt x="2705" y="2031"/>
                    <a:pt x="2591" y="1979"/>
                  </a:cubicBezTo>
                  <a:cubicBezTo>
                    <a:pt x="2612" y="1979"/>
                    <a:pt x="2633" y="1948"/>
                    <a:pt x="2654" y="1886"/>
                  </a:cubicBezTo>
                  <a:lnTo>
                    <a:pt x="2840" y="2010"/>
                  </a:lnTo>
                  <a:cubicBezTo>
                    <a:pt x="2799" y="1907"/>
                    <a:pt x="3182" y="2000"/>
                    <a:pt x="3409" y="1897"/>
                  </a:cubicBezTo>
                  <a:cubicBezTo>
                    <a:pt x="3263" y="1734"/>
                    <a:pt x="3146" y="1647"/>
                    <a:pt x="3001" y="1647"/>
                  </a:cubicBezTo>
                  <a:cubicBezTo>
                    <a:pt x="2951" y="1647"/>
                    <a:pt x="2898" y="1657"/>
                    <a:pt x="2840" y="1679"/>
                  </a:cubicBezTo>
                  <a:cubicBezTo>
                    <a:pt x="2778" y="1544"/>
                    <a:pt x="3285" y="1503"/>
                    <a:pt x="2819" y="1420"/>
                  </a:cubicBezTo>
                  <a:cubicBezTo>
                    <a:pt x="2871" y="1337"/>
                    <a:pt x="3016" y="1316"/>
                    <a:pt x="3140" y="1243"/>
                  </a:cubicBezTo>
                  <a:cubicBezTo>
                    <a:pt x="3078" y="1192"/>
                    <a:pt x="3047" y="1192"/>
                    <a:pt x="2974" y="1171"/>
                  </a:cubicBezTo>
                  <a:cubicBezTo>
                    <a:pt x="3182" y="933"/>
                    <a:pt x="3047" y="1057"/>
                    <a:pt x="3047" y="798"/>
                  </a:cubicBezTo>
                  <a:lnTo>
                    <a:pt x="3047" y="798"/>
                  </a:lnTo>
                  <a:cubicBezTo>
                    <a:pt x="2778" y="891"/>
                    <a:pt x="2788" y="1151"/>
                    <a:pt x="2435" y="1264"/>
                  </a:cubicBezTo>
                  <a:cubicBezTo>
                    <a:pt x="2435" y="1162"/>
                    <a:pt x="231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1" y="908"/>
                    <a:pt x="2564" y="908"/>
                  </a:cubicBezTo>
                  <a:cubicBezTo>
                    <a:pt x="2604" y="908"/>
                    <a:pt x="2675" y="850"/>
                    <a:pt x="2767" y="850"/>
                  </a:cubicBezTo>
                  <a:cubicBezTo>
                    <a:pt x="2695" y="787"/>
                    <a:pt x="2622" y="736"/>
                    <a:pt x="2539" y="674"/>
                  </a:cubicBezTo>
                  <a:cubicBezTo>
                    <a:pt x="2547" y="673"/>
                    <a:pt x="2556" y="672"/>
                    <a:pt x="2566" y="672"/>
                  </a:cubicBezTo>
                  <a:cubicBezTo>
                    <a:pt x="2615" y="672"/>
                    <a:pt x="2679" y="684"/>
                    <a:pt x="2735" y="684"/>
                  </a:cubicBezTo>
                  <a:cubicBezTo>
                    <a:pt x="2777" y="684"/>
                    <a:pt x="2816" y="677"/>
                    <a:pt x="2840" y="653"/>
                  </a:cubicBezTo>
                  <a:cubicBezTo>
                    <a:pt x="2819" y="601"/>
                    <a:pt x="2767" y="570"/>
                    <a:pt x="2695" y="560"/>
                  </a:cubicBezTo>
                  <a:cubicBezTo>
                    <a:pt x="2819" y="529"/>
                    <a:pt x="2861" y="487"/>
                    <a:pt x="2819" y="425"/>
                  </a:cubicBezTo>
                  <a:lnTo>
                    <a:pt x="2819" y="425"/>
                  </a:lnTo>
                  <a:cubicBezTo>
                    <a:pt x="2731" y="503"/>
                    <a:pt x="2666" y="542"/>
                    <a:pt x="2627" y="542"/>
                  </a:cubicBezTo>
                  <a:cubicBezTo>
                    <a:pt x="2588" y="542"/>
                    <a:pt x="2576" y="503"/>
                    <a:pt x="2591" y="425"/>
                  </a:cubicBezTo>
                  <a:lnTo>
                    <a:pt x="2591" y="425"/>
                  </a:lnTo>
                  <a:cubicBezTo>
                    <a:pt x="2560" y="539"/>
                    <a:pt x="2508" y="622"/>
                    <a:pt x="2415" y="663"/>
                  </a:cubicBezTo>
                  <a:cubicBezTo>
                    <a:pt x="2466" y="562"/>
                    <a:pt x="2574" y="206"/>
                    <a:pt x="2590" y="206"/>
                  </a:cubicBezTo>
                  <a:cubicBezTo>
                    <a:pt x="2590" y="206"/>
                    <a:pt x="2591" y="206"/>
                    <a:pt x="2591" y="207"/>
                  </a:cubicBezTo>
                  <a:lnTo>
                    <a:pt x="2591" y="207"/>
                  </a:lnTo>
                  <a:cubicBezTo>
                    <a:pt x="2581" y="196"/>
                    <a:pt x="2571" y="191"/>
                    <a:pt x="2561" y="191"/>
                  </a:cubicBezTo>
                  <a:cubicBezTo>
                    <a:pt x="2506" y="191"/>
                    <a:pt x="2445" y="322"/>
                    <a:pt x="2417" y="322"/>
                  </a:cubicBezTo>
                  <a:cubicBezTo>
                    <a:pt x="2416" y="322"/>
                    <a:pt x="2416" y="322"/>
                    <a:pt x="2415" y="322"/>
                  </a:cubicBezTo>
                  <a:cubicBezTo>
                    <a:pt x="2405" y="269"/>
                    <a:pt x="2353" y="0"/>
                    <a:pt x="231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flipH="1">
              <a:off x="5040115" y="4724896"/>
              <a:ext cx="450976" cy="680717"/>
            </a:xfrm>
            <a:custGeom>
              <a:avLst/>
              <a:gdLst/>
              <a:ahLst/>
              <a:cxnLst/>
              <a:rect l="l" t="t" r="r" b="b"/>
              <a:pathLst>
                <a:path w="5069" h="8684" extrusionOk="0">
                  <a:moveTo>
                    <a:pt x="2312" y="0"/>
                  </a:moveTo>
                  <a:cubicBezTo>
                    <a:pt x="2312" y="265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8"/>
                  </a:cubicBezTo>
                  <a:lnTo>
                    <a:pt x="2135" y="228"/>
                  </a:lnTo>
                  <a:cubicBezTo>
                    <a:pt x="2115" y="249"/>
                    <a:pt x="2291" y="684"/>
                    <a:pt x="2271" y="756"/>
                  </a:cubicBezTo>
                  <a:cubicBezTo>
                    <a:pt x="2188" y="611"/>
                    <a:pt x="2229" y="580"/>
                    <a:pt x="2135" y="466"/>
                  </a:cubicBezTo>
                  <a:cubicBezTo>
                    <a:pt x="2100" y="525"/>
                    <a:pt x="2081" y="544"/>
                    <a:pt x="2064" y="544"/>
                  </a:cubicBezTo>
                  <a:cubicBezTo>
                    <a:pt x="2034" y="544"/>
                    <a:pt x="2008" y="493"/>
                    <a:pt x="1918" y="487"/>
                  </a:cubicBezTo>
                  <a:lnTo>
                    <a:pt x="1918" y="487"/>
                  </a:lnTo>
                  <a:cubicBezTo>
                    <a:pt x="1918" y="767"/>
                    <a:pt x="2115" y="798"/>
                    <a:pt x="2115" y="953"/>
                  </a:cubicBezTo>
                  <a:cubicBezTo>
                    <a:pt x="2073" y="912"/>
                    <a:pt x="2022" y="891"/>
                    <a:pt x="1970" y="891"/>
                  </a:cubicBezTo>
                  <a:cubicBezTo>
                    <a:pt x="1928" y="943"/>
                    <a:pt x="2052" y="1046"/>
                    <a:pt x="2073" y="1057"/>
                  </a:cubicBezTo>
                  <a:cubicBezTo>
                    <a:pt x="2032" y="1072"/>
                    <a:pt x="1998" y="1078"/>
                    <a:pt x="1968" y="1078"/>
                  </a:cubicBezTo>
                  <a:cubicBezTo>
                    <a:pt x="1853" y="1078"/>
                    <a:pt x="1794" y="991"/>
                    <a:pt x="1638" y="974"/>
                  </a:cubicBezTo>
                  <a:lnTo>
                    <a:pt x="1638" y="974"/>
                  </a:lnTo>
                  <a:cubicBezTo>
                    <a:pt x="1649" y="1067"/>
                    <a:pt x="1679" y="1088"/>
                    <a:pt x="1752" y="1129"/>
                  </a:cubicBezTo>
                  <a:cubicBezTo>
                    <a:pt x="1700" y="1129"/>
                    <a:pt x="1659" y="1150"/>
                    <a:pt x="1638" y="1202"/>
                  </a:cubicBezTo>
                  <a:cubicBezTo>
                    <a:pt x="1638" y="1223"/>
                    <a:pt x="1815" y="1285"/>
                    <a:pt x="1845" y="1368"/>
                  </a:cubicBezTo>
                  <a:cubicBezTo>
                    <a:pt x="1833" y="1366"/>
                    <a:pt x="1821" y="1365"/>
                    <a:pt x="1809" y="1365"/>
                  </a:cubicBezTo>
                  <a:cubicBezTo>
                    <a:pt x="1752" y="1365"/>
                    <a:pt x="1704" y="1387"/>
                    <a:pt x="1670" y="1430"/>
                  </a:cubicBezTo>
                  <a:cubicBezTo>
                    <a:pt x="1675" y="1489"/>
                    <a:pt x="1764" y="1506"/>
                    <a:pt x="1857" y="1506"/>
                  </a:cubicBezTo>
                  <a:cubicBezTo>
                    <a:pt x="1943" y="1506"/>
                    <a:pt x="2033" y="1491"/>
                    <a:pt x="2063" y="1481"/>
                  </a:cubicBezTo>
                  <a:lnTo>
                    <a:pt x="2063" y="1481"/>
                  </a:lnTo>
                  <a:cubicBezTo>
                    <a:pt x="2084" y="1523"/>
                    <a:pt x="2063" y="1554"/>
                    <a:pt x="1980" y="1575"/>
                  </a:cubicBezTo>
                  <a:cubicBezTo>
                    <a:pt x="2007" y="1602"/>
                    <a:pt x="2071" y="1604"/>
                    <a:pt x="2137" y="1604"/>
                  </a:cubicBezTo>
                  <a:cubicBezTo>
                    <a:pt x="2151" y="1604"/>
                    <a:pt x="2165" y="1604"/>
                    <a:pt x="2178" y="1604"/>
                  </a:cubicBezTo>
                  <a:cubicBezTo>
                    <a:pt x="2274" y="1604"/>
                    <a:pt x="2361" y="1609"/>
                    <a:pt x="2333" y="1689"/>
                  </a:cubicBezTo>
                  <a:cubicBezTo>
                    <a:pt x="2321" y="1714"/>
                    <a:pt x="2283" y="1724"/>
                    <a:pt x="2232" y="1724"/>
                  </a:cubicBezTo>
                  <a:cubicBezTo>
                    <a:pt x="2088" y="1724"/>
                    <a:pt x="1834" y="1647"/>
                    <a:pt x="1757" y="1647"/>
                  </a:cubicBezTo>
                  <a:cubicBezTo>
                    <a:pt x="1720" y="1647"/>
                    <a:pt x="1724" y="1665"/>
                    <a:pt x="1804" y="1720"/>
                  </a:cubicBezTo>
                  <a:cubicBezTo>
                    <a:pt x="1580" y="1693"/>
                    <a:pt x="1498" y="1594"/>
                    <a:pt x="1380" y="1594"/>
                  </a:cubicBezTo>
                  <a:cubicBezTo>
                    <a:pt x="1319" y="1594"/>
                    <a:pt x="1247" y="1621"/>
                    <a:pt x="1141" y="1699"/>
                  </a:cubicBezTo>
                  <a:cubicBezTo>
                    <a:pt x="1255" y="1730"/>
                    <a:pt x="1369" y="1751"/>
                    <a:pt x="1472" y="1782"/>
                  </a:cubicBezTo>
                  <a:cubicBezTo>
                    <a:pt x="1382" y="1862"/>
                    <a:pt x="1372" y="1887"/>
                    <a:pt x="1400" y="1887"/>
                  </a:cubicBezTo>
                  <a:cubicBezTo>
                    <a:pt x="1448" y="1887"/>
                    <a:pt x="1607" y="1812"/>
                    <a:pt x="1651" y="1812"/>
                  </a:cubicBezTo>
                  <a:cubicBezTo>
                    <a:pt x="1654" y="1812"/>
                    <a:pt x="1657" y="1812"/>
                    <a:pt x="1659" y="1813"/>
                  </a:cubicBezTo>
                  <a:cubicBezTo>
                    <a:pt x="1506" y="1914"/>
                    <a:pt x="1510" y="1944"/>
                    <a:pt x="1571" y="1944"/>
                  </a:cubicBezTo>
                  <a:cubicBezTo>
                    <a:pt x="1654" y="1944"/>
                    <a:pt x="1845" y="1887"/>
                    <a:pt x="1887" y="1875"/>
                  </a:cubicBezTo>
                  <a:lnTo>
                    <a:pt x="1887" y="1875"/>
                  </a:lnTo>
                  <a:cubicBezTo>
                    <a:pt x="1897" y="1896"/>
                    <a:pt x="1762" y="1999"/>
                    <a:pt x="1742" y="2041"/>
                  </a:cubicBezTo>
                  <a:cubicBezTo>
                    <a:pt x="1774" y="2053"/>
                    <a:pt x="1813" y="2059"/>
                    <a:pt x="1855" y="2059"/>
                  </a:cubicBezTo>
                  <a:cubicBezTo>
                    <a:pt x="2003" y="2059"/>
                    <a:pt x="2196" y="1987"/>
                    <a:pt x="2333" y="1834"/>
                  </a:cubicBezTo>
                  <a:lnTo>
                    <a:pt x="2333" y="1834"/>
                  </a:lnTo>
                  <a:cubicBezTo>
                    <a:pt x="2445" y="2060"/>
                    <a:pt x="2316" y="2104"/>
                    <a:pt x="2143" y="2104"/>
                  </a:cubicBezTo>
                  <a:cubicBezTo>
                    <a:pt x="2031" y="2104"/>
                    <a:pt x="1900" y="2085"/>
                    <a:pt x="1806" y="2085"/>
                  </a:cubicBezTo>
                  <a:cubicBezTo>
                    <a:pt x="1714" y="2085"/>
                    <a:pt x="1658" y="2104"/>
                    <a:pt x="1690" y="2176"/>
                  </a:cubicBezTo>
                  <a:cubicBezTo>
                    <a:pt x="1656" y="2166"/>
                    <a:pt x="1558" y="2150"/>
                    <a:pt x="1461" y="2150"/>
                  </a:cubicBezTo>
                  <a:cubicBezTo>
                    <a:pt x="1350" y="2150"/>
                    <a:pt x="1240" y="2171"/>
                    <a:pt x="1224" y="2248"/>
                  </a:cubicBezTo>
                  <a:cubicBezTo>
                    <a:pt x="1224" y="2248"/>
                    <a:pt x="1597" y="2476"/>
                    <a:pt x="1576" y="2559"/>
                  </a:cubicBezTo>
                  <a:cubicBezTo>
                    <a:pt x="1527" y="2532"/>
                    <a:pt x="1478" y="2519"/>
                    <a:pt x="1429" y="2519"/>
                  </a:cubicBezTo>
                  <a:cubicBezTo>
                    <a:pt x="1385" y="2519"/>
                    <a:pt x="1340" y="2529"/>
                    <a:pt x="1297" y="2549"/>
                  </a:cubicBezTo>
                  <a:cubicBezTo>
                    <a:pt x="1379" y="2591"/>
                    <a:pt x="1400" y="2653"/>
                    <a:pt x="1359" y="2736"/>
                  </a:cubicBezTo>
                  <a:cubicBezTo>
                    <a:pt x="1272" y="2674"/>
                    <a:pt x="1235" y="2655"/>
                    <a:pt x="1208" y="2655"/>
                  </a:cubicBezTo>
                  <a:cubicBezTo>
                    <a:pt x="1167" y="2655"/>
                    <a:pt x="1154" y="2701"/>
                    <a:pt x="1027" y="2701"/>
                  </a:cubicBezTo>
                  <a:cubicBezTo>
                    <a:pt x="1001" y="2701"/>
                    <a:pt x="970" y="2699"/>
                    <a:pt x="933" y="2694"/>
                  </a:cubicBezTo>
                  <a:lnTo>
                    <a:pt x="933" y="2694"/>
                  </a:lnTo>
                  <a:cubicBezTo>
                    <a:pt x="903" y="2870"/>
                    <a:pt x="1369" y="2870"/>
                    <a:pt x="1359" y="3026"/>
                  </a:cubicBezTo>
                  <a:cubicBezTo>
                    <a:pt x="1384" y="2998"/>
                    <a:pt x="1409" y="2987"/>
                    <a:pt x="1434" y="2987"/>
                  </a:cubicBezTo>
                  <a:cubicBezTo>
                    <a:pt x="1541" y="2987"/>
                    <a:pt x="1645" y="3195"/>
                    <a:pt x="1762" y="3254"/>
                  </a:cubicBezTo>
                  <a:cubicBezTo>
                    <a:pt x="1696" y="3271"/>
                    <a:pt x="1616" y="3275"/>
                    <a:pt x="1533" y="3275"/>
                  </a:cubicBezTo>
                  <a:cubicBezTo>
                    <a:pt x="1474" y="3275"/>
                    <a:pt x="1413" y="3273"/>
                    <a:pt x="1353" y="3273"/>
                  </a:cubicBezTo>
                  <a:cubicBezTo>
                    <a:pt x="1194" y="3273"/>
                    <a:pt x="1041" y="3285"/>
                    <a:pt x="954" y="3378"/>
                  </a:cubicBezTo>
                  <a:cubicBezTo>
                    <a:pt x="1043" y="3496"/>
                    <a:pt x="1272" y="3680"/>
                    <a:pt x="1419" y="3680"/>
                  </a:cubicBezTo>
                  <a:cubicBezTo>
                    <a:pt x="1427" y="3680"/>
                    <a:pt x="1434" y="3679"/>
                    <a:pt x="1442" y="3678"/>
                  </a:cubicBezTo>
                  <a:lnTo>
                    <a:pt x="1442" y="3678"/>
                  </a:lnTo>
                  <a:cubicBezTo>
                    <a:pt x="1431" y="3751"/>
                    <a:pt x="933" y="3751"/>
                    <a:pt x="861" y="3751"/>
                  </a:cubicBezTo>
                  <a:cubicBezTo>
                    <a:pt x="823" y="3935"/>
                    <a:pt x="1293" y="4011"/>
                    <a:pt x="1506" y="4011"/>
                  </a:cubicBezTo>
                  <a:cubicBezTo>
                    <a:pt x="1520" y="4011"/>
                    <a:pt x="1533" y="4010"/>
                    <a:pt x="1545" y="4010"/>
                  </a:cubicBezTo>
                  <a:lnTo>
                    <a:pt x="1545" y="4010"/>
                  </a:lnTo>
                  <a:cubicBezTo>
                    <a:pt x="1369" y="4093"/>
                    <a:pt x="975" y="4373"/>
                    <a:pt x="675" y="4403"/>
                  </a:cubicBezTo>
                  <a:cubicBezTo>
                    <a:pt x="862" y="4622"/>
                    <a:pt x="1052" y="4681"/>
                    <a:pt x="1240" y="4681"/>
                  </a:cubicBezTo>
                  <a:cubicBezTo>
                    <a:pt x="1436" y="4681"/>
                    <a:pt x="1629" y="4616"/>
                    <a:pt x="1815" y="4601"/>
                  </a:cubicBezTo>
                  <a:lnTo>
                    <a:pt x="1815" y="4601"/>
                  </a:lnTo>
                  <a:cubicBezTo>
                    <a:pt x="1773" y="4746"/>
                    <a:pt x="1431" y="4776"/>
                    <a:pt x="1306" y="4787"/>
                  </a:cubicBezTo>
                  <a:cubicBezTo>
                    <a:pt x="1359" y="4870"/>
                    <a:pt x="1431" y="4901"/>
                    <a:pt x="1524" y="4901"/>
                  </a:cubicBezTo>
                  <a:cubicBezTo>
                    <a:pt x="1456" y="4957"/>
                    <a:pt x="1354" y="4974"/>
                    <a:pt x="1238" y="4974"/>
                  </a:cubicBezTo>
                  <a:cubicBezTo>
                    <a:pt x="1081" y="4974"/>
                    <a:pt x="899" y="4943"/>
                    <a:pt x="746" y="4943"/>
                  </a:cubicBezTo>
                  <a:cubicBezTo>
                    <a:pt x="622" y="4943"/>
                    <a:pt x="516" y="4963"/>
                    <a:pt x="457" y="5036"/>
                  </a:cubicBezTo>
                  <a:cubicBezTo>
                    <a:pt x="509" y="5087"/>
                    <a:pt x="571" y="5119"/>
                    <a:pt x="643" y="5129"/>
                  </a:cubicBezTo>
                  <a:cubicBezTo>
                    <a:pt x="479" y="5251"/>
                    <a:pt x="551" y="5294"/>
                    <a:pt x="658" y="5294"/>
                  </a:cubicBezTo>
                  <a:cubicBezTo>
                    <a:pt x="732" y="5294"/>
                    <a:pt x="823" y="5273"/>
                    <a:pt x="861" y="5243"/>
                  </a:cubicBezTo>
                  <a:lnTo>
                    <a:pt x="861" y="5243"/>
                  </a:lnTo>
                  <a:cubicBezTo>
                    <a:pt x="903" y="5274"/>
                    <a:pt x="799" y="5315"/>
                    <a:pt x="830" y="5357"/>
                  </a:cubicBezTo>
                  <a:cubicBezTo>
                    <a:pt x="864" y="5346"/>
                    <a:pt x="891" y="5342"/>
                    <a:pt x="916" y="5342"/>
                  </a:cubicBezTo>
                  <a:cubicBezTo>
                    <a:pt x="969" y="5342"/>
                    <a:pt x="1005" y="5361"/>
                    <a:pt x="1049" y="5361"/>
                  </a:cubicBezTo>
                  <a:cubicBezTo>
                    <a:pt x="1082" y="5361"/>
                    <a:pt x="1119" y="5350"/>
                    <a:pt x="1172" y="5315"/>
                  </a:cubicBezTo>
                  <a:lnTo>
                    <a:pt x="1172" y="5315"/>
                  </a:lnTo>
                  <a:cubicBezTo>
                    <a:pt x="1161" y="5412"/>
                    <a:pt x="1153" y="5450"/>
                    <a:pt x="1173" y="5450"/>
                  </a:cubicBezTo>
                  <a:cubicBezTo>
                    <a:pt x="1191" y="5450"/>
                    <a:pt x="1232" y="5417"/>
                    <a:pt x="1317" y="5367"/>
                  </a:cubicBezTo>
                  <a:lnTo>
                    <a:pt x="1317" y="5367"/>
                  </a:lnTo>
                  <a:cubicBezTo>
                    <a:pt x="1297" y="5481"/>
                    <a:pt x="1545" y="5502"/>
                    <a:pt x="1649" y="5502"/>
                  </a:cubicBezTo>
                  <a:cubicBezTo>
                    <a:pt x="1561" y="5621"/>
                    <a:pt x="1423" y="5652"/>
                    <a:pt x="1279" y="5652"/>
                  </a:cubicBezTo>
                  <a:cubicBezTo>
                    <a:pt x="1136" y="5652"/>
                    <a:pt x="985" y="5621"/>
                    <a:pt x="871" y="5616"/>
                  </a:cubicBezTo>
                  <a:lnTo>
                    <a:pt x="871" y="5616"/>
                  </a:lnTo>
                  <a:cubicBezTo>
                    <a:pt x="927" y="5696"/>
                    <a:pt x="935" y="5724"/>
                    <a:pt x="899" y="5724"/>
                  </a:cubicBezTo>
                  <a:cubicBezTo>
                    <a:pt x="842" y="5724"/>
                    <a:pt x="673" y="5654"/>
                    <a:pt x="405" y="5616"/>
                  </a:cubicBezTo>
                  <a:lnTo>
                    <a:pt x="405" y="5616"/>
                  </a:lnTo>
                  <a:cubicBezTo>
                    <a:pt x="498" y="5699"/>
                    <a:pt x="581" y="5740"/>
                    <a:pt x="685" y="5750"/>
                  </a:cubicBezTo>
                  <a:cubicBezTo>
                    <a:pt x="470" y="5779"/>
                    <a:pt x="693" y="5933"/>
                    <a:pt x="906" y="5933"/>
                  </a:cubicBezTo>
                  <a:cubicBezTo>
                    <a:pt x="929" y="5933"/>
                    <a:pt x="952" y="5931"/>
                    <a:pt x="975" y="5927"/>
                  </a:cubicBezTo>
                  <a:lnTo>
                    <a:pt x="975" y="5927"/>
                  </a:lnTo>
                  <a:cubicBezTo>
                    <a:pt x="932" y="5982"/>
                    <a:pt x="973" y="6012"/>
                    <a:pt x="1028" y="6012"/>
                  </a:cubicBezTo>
                  <a:cubicBezTo>
                    <a:pt x="1067" y="6012"/>
                    <a:pt x="1111" y="5998"/>
                    <a:pt x="1141" y="5968"/>
                  </a:cubicBezTo>
                  <a:lnTo>
                    <a:pt x="1141" y="5968"/>
                  </a:lnTo>
                  <a:cubicBezTo>
                    <a:pt x="1074" y="6065"/>
                    <a:pt x="1061" y="6112"/>
                    <a:pt x="1104" y="6112"/>
                  </a:cubicBezTo>
                  <a:cubicBezTo>
                    <a:pt x="1135" y="6112"/>
                    <a:pt x="1195" y="6088"/>
                    <a:pt x="1286" y="6040"/>
                  </a:cubicBezTo>
                  <a:lnTo>
                    <a:pt x="1286" y="6040"/>
                  </a:lnTo>
                  <a:cubicBezTo>
                    <a:pt x="1141" y="6351"/>
                    <a:pt x="177" y="6155"/>
                    <a:pt x="343" y="6351"/>
                  </a:cubicBezTo>
                  <a:cubicBezTo>
                    <a:pt x="286" y="6326"/>
                    <a:pt x="234" y="6313"/>
                    <a:pt x="185" y="6313"/>
                  </a:cubicBezTo>
                  <a:cubicBezTo>
                    <a:pt x="136" y="6313"/>
                    <a:pt x="89" y="6326"/>
                    <a:pt x="42" y="6351"/>
                  </a:cubicBezTo>
                  <a:cubicBezTo>
                    <a:pt x="69" y="6369"/>
                    <a:pt x="303" y="6702"/>
                    <a:pt x="480" y="6702"/>
                  </a:cubicBezTo>
                  <a:cubicBezTo>
                    <a:pt x="509" y="6702"/>
                    <a:pt x="536" y="6693"/>
                    <a:pt x="560" y="6673"/>
                  </a:cubicBezTo>
                  <a:lnTo>
                    <a:pt x="560" y="6673"/>
                  </a:lnTo>
                  <a:cubicBezTo>
                    <a:pt x="799" y="6839"/>
                    <a:pt x="333" y="6859"/>
                    <a:pt x="270" y="6880"/>
                  </a:cubicBezTo>
                  <a:cubicBezTo>
                    <a:pt x="327" y="6923"/>
                    <a:pt x="390" y="6946"/>
                    <a:pt x="453" y="6946"/>
                  </a:cubicBezTo>
                  <a:cubicBezTo>
                    <a:pt x="482" y="6946"/>
                    <a:pt x="511" y="6941"/>
                    <a:pt x="540" y="6932"/>
                  </a:cubicBezTo>
                  <a:lnTo>
                    <a:pt x="540" y="6932"/>
                  </a:lnTo>
                  <a:cubicBezTo>
                    <a:pt x="463" y="6974"/>
                    <a:pt x="380" y="7059"/>
                    <a:pt x="450" y="7059"/>
                  </a:cubicBezTo>
                  <a:cubicBezTo>
                    <a:pt x="465" y="7059"/>
                    <a:pt x="488" y="7055"/>
                    <a:pt x="519" y="7046"/>
                  </a:cubicBezTo>
                  <a:lnTo>
                    <a:pt x="519" y="7046"/>
                  </a:lnTo>
                  <a:cubicBezTo>
                    <a:pt x="479" y="7092"/>
                    <a:pt x="534" y="7106"/>
                    <a:pt x="598" y="7106"/>
                  </a:cubicBezTo>
                  <a:cubicBezTo>
                    <a:pt x="650" y="7106"/>
                    <a:pt x="708" y="7097"/>
                    <a:pt x="726" y="7087"/>
                  </a:cubicBezTo>
                  <a:lnTo>
                    <a:pt x="726" y="7087"/>
                  </a:lnTo>
                  <a:cubicBezTo>
                    <a:pt x="758" y="7150"/>
                    <a:pt x="675" y="7170"/>
                    <a:pt x="882" y="7170"/>
                  </a:cubicBezTo>
                  <a:cubicBezTo>
                    <a:pt x="827" y="7230"/>
                    <a:pt x="717" y="7245"/>
                    <a:pt x="597" y="7245"/>
                  </a:cubicBezTo>
                  <a:cubicBezTo>
                    <a:pt x="476" y="7245"/>
                    <a:pt x="344" y="7229"/>
                    <a:pt x="250" y="7229"/>
                  </a:cubicBezTo>
                  <a:cubicBezTo>
                    <a:pt x="226" y="7229"/>
                    <a:pt x="206" y="7230"/>
                    <a:pt x="187" y="7232"/>
                  </a:cubicBezTo>
                  <a:cubicBezTo>
                    <a:pt x="342" y="7319"/>
                    <a:pt x="341" y="7331"/>
                    <a:pt x="289" y="7331"/>
                  </a:cubicBezTo>
                  <a:cubicBezTo>
                    <a:pt x="268" y="7331"/>
                    <a:pt x="239" y="7329"/>
                    <a:pt x="209" y="7329"/>
                  </a:cubicBezTo>
                  <a:cubicBezTo>
                    <a:pt x="143" y="7329"/>
                    <a:pt x="71" y="7339"/>
                    <a:pt x="63" y="7398"/>
                  </a:cubicBezTo>
                  <a:cubicBezTo>
                    <a:pt x="60" y="7428"/>
                    <a:pt x="94" y="7437"/>
                    <a:pt x="141" y="7437"/>
                  </a:cubicBezTo>
                  <a:cubicBezTo>
                    <a:pt x="229" y="7437"/>
                    <a:pt x="361" y="7405"/>
                    <a:pt x="395" y="7398"/>
                  </a:cubicBezTo>
                  <a:lnTo>
                    <a:pt x="395" y="7398"/>
                  </a:lnTo>
                  <a:cubicBezTo>
                    <a:pt x="277" y="7544"/>
                    <a:pt x="392" y="7601"/>
                    <a:pt x="518" y="7601"/>
                  </a:cubicBezTo>
                  <a:cubicBezTo>
                    <a:pt x="580" y="7601"/>
                    <a:pt x="644" y="7588"/>
                    <a:pt x="685" y="7564"/>
                  </a:cubicBezTo>
                  <a:lnTo>
                    <a:pt x="685" y="7564"/>
                  </a:lnTo>
                  <a:cubicBezTo>
                    <a:pt x="685" y="7615"/>
                    <a:pt x="685" y="7657"/>
                    <a:pt x="675" y="7709"/>
                  </a:cubicBezTo>
                  <a:cubicBezTo>
                    <a:pt x="426" y="7771"/>
                    <a:pt x="125" y="7813"/>
                    <a:pt x="105" y="7823"/>
                  </a:cubicBezTo>
                  <a:cubicBezTo>
                    <a:pt x="105" y="7866"/>
                    <a:pt x="130" y="7884"/>
                    <a:pt x="177" y="7884"/>
                  </a:cubicBezTo>
                  <a:cubicBezTo>
                    <a:pt x="197" y="7884"/>
                    <a:pt x="222" y="7881"/>
                    <a:pt x="250" y="7875"/>
                  </a:cubicBezTo>
                  <a:lnTo>
                    <a:pt x="250" y="7875"/>
                  </a:lnTo>
                  <a:cubicBezTo>
                    <a:pt x="219" y="7896"/>
                    <a:pt x="1" y="7988"/>
                    <a:pt x="22" y="8041"/>
                  </a:cubicBezTo>
                  <a:lnTo>
                    <a:pt x="302" y="7978"/>
                  </a:lnTo>
                  <a:lnTo>
                    <a:pt x="302" y="7978"/>
                  </a:lnTo>
                  <a:cubicBezTo>
                    <a:pt x="230" y="8079"/>
                    <a:pt x="233" y="8149"/>
                    <a:pt x="306" y="8149"/>
                  </a:cubicBezTo>
                  <a:cubicBezTo>
                    <a:pt x="339" y="8149"/>
                    <a:pt x="386" y="8135"/>
                    <a:pt x="447" y="8103"/>
                  </a:cubicBezTo>
                  <a:lnTo>
                    <a:pt x="447" y="8103"/>
                  </a:lnTo>
                  <a:cubicBezTo>
                    <a:pt x="439" y="8155"/>
                    <a:pt x="472" y="8169"/>
                    <a:pt x="528" y="8169"/>
                  </a:cubicBezTo>
                  <a:cubicBezTo>
                    <a:pt x="605" y="8169"/>
                    <a:pt x="724" y="8142"/>
                    <a:pt x="836" y="8142"/>
                  </a:cubicBezTo>
                  <a:cubicBezTo>
                    <a:pt x="855" y="8142"/>
                    <a:pt x="874" y="8142"/>
                    <a:pt x="892" y="8144"/>
                  </a:cubicBezTo>
                  <a:cubicBezTo>
                    <a:pt x="778" y="8186"/>
                    <a:pt x="633" y="8186"/>
                    <a:pt x="560" y="8279"/>
                  </a:cubicBezTo>
                  <a:cubicBezTo>
                    <a:pt x="593" y="8291"/>
                    <a:pt x="625" y="8300"/>
                    <a:pt x="660" y="8300"/>
                  </a:cubicBezTo>
                  <a:cubicBezTo>
                    <a:pt x="681" y="8300"/>
                    <a:pt x="703" y="8297"/>
                    <a:pt x="726" y="8289"/>
                  </a:cubicBezTo>
                  <a:lnTo>
                    <a:pt x="726" y="8289"/>
                  </a:lnTo>
                  <a:cubicBezTo>
                    <a:pt x="633" y="8331"/>
                    <a:pt x="613" y="8372"/>
                    <a:pt x="654" y="8424"/>
                  </a:cubicBezTo>
                  <a:cubicBezTo>
                    <a:pt x="737" y="8403"/>
                    <a:pt x="820" y="8372"/>
                    <a:pt x="903" y="8341"/>
                  </a:cubicBezTo>
                  <a:lnTo>
                    <a:pt x="903" y="8341"/>
                  </a:lnTo>
                  <a:cubicBezTo>
                    <a:pt x="833" y="8474"/>
                    <a:pt x="904" y="8522"/>
                    <a:pt x="1001" y="8522"/>
                  </a:cubicBezTo>
                  <a:cubicBezTo>
                    <a:pt x="1093" y="8522"/>
                    <a:pt x="1210" y="8479"/>
                    <a:pt x="1255" y="8424"/>
                  </a:cubicBezTo>
                  <a:cubicBezTo>
                    <a:pt x="1269" y="8503"/>
                    <a:pt x="1283" y="8536"/>
                    <a:pt x="1306" y="8536"/>
                  </a:cubicBezTo>
                  <a:cubicBezTo>
                    <a:pt x="1335" y="8536"/>
                    <a:pt x="1378" y="8487"/>
                    <a:pt x="1452" y="8414"/>
                  </a:cubicBezTo>
                  <a:cubicBezTo>
                    <a:pt x="1466" y="8507"/>
                    <a:pt x="1505" y="8541"/>
                    <a:pt x="1557" y="8541"/>
                  </a:cubicBezTo>
                  <a:cubicBezTo>
                    <a:pt x="1697" y="8541"/>
                    <a:pt x="1928" y="8288"/>
                    <a:pt x="1994" y="8288"/>
                  </a:cubicBezTo>
                  <a:cubicBezTo>
                    <a:pt x="2009" y="8288"/>
                    <a:pt x="2015" y="8300"/>
                    <a:pt x="2011" y="8331"/>
                  </a:cubicBezTo>
                  <a:cubicBezTo>
                    <a:pt x="2052" y="8289"/>
                    <a:pt x="2094" y="8237"/>
                    <a:pt x="2146" y="8186"/>
                  </a:cubicBezTo>
                  <a:cubicBezTo>
                    <a:pt x="2166" y="8215"/>
                    <a:pt x="2177" y="8228"/>
                    <a:pt x="2184" y="8228"/>
                  </a:cubicBezTo>
                  <a:cubicBezTo>
                    <a:pt x="2199" y="8228"/>
                    <a:pt x="2194" y="8170"/>
                    <a:pt x="2208" y="8092"/>
                  </a:cubicBezTo>
                  <a:cubicBezTo>
                    <a:pt x="2457" y="8206"/>
                    <a:pt x="2280" y="8486"/>
                    <a:pt x="2218" y="8683"/>
                  </a:cubicBezTo>
                  <a:lnTo>
                    <a:pt x="2768" y="8683"/>
                  </a:lnTo>
                  <a:cubicBezTo>
                    <a:pt x="2778" y="8548"/>
                    <a:pt x="2716" y="8414"/>
                    <a:pt x="2726" y="8269"/>
                  </a:cubicBezTo>
                  <a:cubicBezTo>
                    <a:pt x="2728" y="8268"/>
                    <a:pt x="2730" y="8268"/>
                    <a:pt x="2731" y="8268"/>
                  </a:cubicBezTo>
                  <a:cubicBezTo>
                    <a:pt x="2790" y="8268"/>
                    <a:pt x="2843" y="8398"/>
                    <a:pt x="2859" y="8398"/>
                  </a:cubicBezTo>
                  <a:cubicBezTo>
                    <a:pt x="2865" y="8398"/>
                    <a:pt x="2866" y="8380"/>
                    <a:pt x="2861" y="8331"/>
                  </a:cubicBezTo>
                  <a:lnTo>
                    <a:pt x="2861" y="8331"/>
                  </a:lnTo>
                  <a:cubicBezTo>
                    <a:pt x="2961" y="8442"/>
                    <a:pt x="3216" y="8520"/>
                    <a:pt x="3391" y="8520"/>
                  </a:cubicBezTo>
                  <a:cubicBezTo>
                    <a:pt x="3525" y="8520"/>
                    <a:pt x="3612" y="8474"/>
                    <a:pt x="3545" y="8361"/>
                  </a:cubicBezTo>
                  <a:lnTo>
                    <a:pt x="3545" y="8361"/>
                  </a:lnTo>
                  <a:cubicBezTo>
                    <a:pt x="3607" y="8386"/>
                    <a:pt x="3855" y="8483"/>
                    <a:pt x="4016" y="8483"/>
                  </a:cubicBezTo>
                  <a:cubicBezTo>
                    <a:pt x="4122" y="8483"/>
                    <a:pt x="4191" y="8441"/>
                    <a:pt x="4146" y="8310"/>
                  </a:cubicBezTo>
                  <a:lnTo>
                    <a:pt x="4146" y="8310"/>
                  </a:lnTo>
                  <a:cubicBezTo>
                    <a:pt x="4210" y="8355"/>
                    <a:pt x="4451" y="8450"/>
                    <a:pt x="4578" y="8450"/>
                  </a:cubicBezTo>
                  <a:cubicBezTo>
                    <a:pt x="4595" y="8450"/>
                    <a:pt x="4610" y="8448"/>
                    <a:pt x="4622" y="8444"/>
                  </a:cubicBezTo>
                  <a:cubicBezTo>
                    <a:pt x="4562" y="8350"/>
                    <a:pt x="4584" y="8336"/>
                    <a:pt x="4613" y="8336"/>
                  </a:cubicBezTo>
                  <a:cubicBezTo>
                    <a:pt x="4626" y="8336"/>
                    <a:pt x="4640" y="8339"/>
                    <a:pt x="4650" y="8339"/>
                  </a:cubicBezTo>
                  <a:cubicBezTo>
                    <a:pt x="4670" y="8339"/>
                    <a:pt x="4666" y="8325"/>
                    <a:pt x="4571" y="8237"/>
                  </a:cubicBezTo>
                  <a:lnTo>
                    <a:pt x="4571" y="8237"/>
                  </a:lnTo>
                  <a:cubicBezTo>
                    <a:pt x="4643" y="8258"/>
                    <a:pt x="4726" y="8289"/>
                    <a:pt x="4809" y="8320"/>
                  </a:cubicBezTo>
                  <a:cubicBezTo>
                    <a:pt x="4766" y="8374"/>
                    <a:pt x="4714" y="8447"/>
                    <a:pt x="4729" y="8447"/>
                  </a:cubicBezTo>
                  <a:cubicBezTo>
                    <a:pt x="4742" y="8447"/>
                    <a:pt x="4811" y="8385"/>
                    <a:pt x="4995" y="8186"/>
                  </a:cubicBezTo>
                  <a:cubicBezTo>
                    <a:pt x="4788" y="8154"/>
                    <a:pt x="4539" y="8144"/>
                    <a:pt x="4364" y="8030"/>
                  </a:cubicBezTo>
                  <a:cubicBezTo>
                    <a:pt x="4375" y="8009"/>
                    <a:pt x="4392" y="8003"/>
                    <a:pt x="4411" y="8003"/>
                  </a:cubicBezTo>
                  <a:cubicBezTo>
                    <a:pt x="4450" y="8003"/>
                    <a:pt x="4495" y="8032"/>
                    <a:pt x="4505" y="8032"/>
                  </a:cubicBezTo>
                  <a:cubicBezTo>
                    <a:pt x="4511" y="8032"/>
                    <a:pt x="4500" y="8018"/>
                    <a:pt x="4456" y="7968"/>
                  </a:cubicBezTo>
                  <a:cubicBezTo>
                    <a:pt x="4514" y="7968"/>
                    <a:pt x="4559" y="7970"/>
                    <a:pt x="4589" y="7970"/>
                  </a:cubicBezTo>
                  <a:cubicBezTo>
                    <a:pt x="4658" y="7970"/>
                    <a:pt x="4657" y="7960"/>
                    <a:pt x="4571" y="7896"/>
                  </a:cubicBezTo>
                  <a:cubicBezTo>
                    <a:pt x="4819" y="7885"/>
                    <a:pt x="4850" y="7854"/>
                    <a:pt x="4664" y="7813"/>
                  </a:cubicBezTo>
                  <a:cubicBezTo>
                    <a:pt x="4808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9" y="7748"/>
                    <a:pt x="4828" y="7763"/>
                    <a:pt x="4864" y="7763"/>
                  </a:cubicBezTo>
                  <a:cubicBezTo>
                    <a:pt x="4907" y="7763"/>
                    <a:pt x="4933" y="7743"/>
                    <a:pt x="4944" y="7698"/>
                  </a:cubicBezTo>
                  <a:cubicBezTo>
                    <a:pt x="4726" y="7605"/>
                    <a:pt x="4737" y="7626"/>
                    <a:pt x="4974" y="7605"/>
                  </a:cubicBezTo>
                  <a:cubicBezTo>
                    <a:pt x="4981" y="7533"/>
                    <a:pt x="4946" y="7498"/>
                    <a:pt x="4867" y="7498"/>
                  </a:cubicBezTo>
                  <a:cubicBezTo>
                    <a:pt x="4821" y="7498"/>
                    <a:pt x="4760" y="7510"/>
                    <a:pt x="4684" y="7533"/>
                  </a:cubicBezTo>
                  <a:cubicBezTo>
                    <a:pt x="4684" y="7460"/>
                    <a:pt x="5068" y="7470"/>
                    <a:pt x="5006" y="7367"/>
                  </a:cubicBezTo>
                  <a:lnTo>
                    <a:pt x="5006" y="7367"/>
                  </a:lnTo>
                  <a:cubicBezTo>
                    <a:pt x="4902" y="7387"/>
                    <a:pt x="4788" y="7408"/>
                    <a:pt x="4674" y="7429"/>
                  </a:cubicBezTo>
                  <a:cubicBezTo>
                    <a:pt x="4788" y="7387"/>
                    <a:pt x="4829" y="7346"/>
                    <a:pt x="4788" y="7295"/>
                  </a:cubicBezTo>
                  <a:lnTo>
                    <a:pt x="4788" y="7295"/>
                  </a:lnTo>
                  <a:cubicBezTo>
                    <a:pt x="4603" y="7331"/>
                    <a:pt x="4409" y="7372"/>
                    <a:pt x="4222" y="7372"/>
                  </a:cubicBezTo>
                  <a:cubicBezTo>
                    <a:pt x="3978" y="7372"/>
                    <a:pt x="3747" y="7302"/>
                    <a:pt x="3565" y="7056"/>
                  </a:cubicBezTo>
                  <a:lnTo>
                    <a:pt x="3565" y="7056"/>
                  </a:lnTo>
                  <a:cubicBezTo>
                    <a:pt x="3670" y="7125"/>
                    <a:pt x="3714" y="7143"/>
                    <a:pt x="3733" y="7143"/>
                  </a:cubicBezTo>
                  <a:cubicBezTo>
                    <a:pt x="3754" y="7143"/>
                    <a:pt x="3746" y="7121"/>
                    <a:pt x="3757" y="7121"/>
                  </a:cubicBezTo>
                  <a:cubicBezTo>
                    <a:pt x="3768" y="7121"/>
                    <a:pt x="3796" y="7142"/>
                    <a:pt x="3887" y="7222"/>
                  </a:cubicBezTo>
                  <a:cubicBezTo>
                    <a:pt x="3872" y="7121"/>
                    <a:pt x="3864" y="7080"/>
                    <a:pt x="3885" y="7080"/>
                  </a:cubicBezTo>
                  <a:cubicBezTo>
                    <a:pt x="3909" y="7080"/>
                    <a:pt x="3971" y="7134"/>
                    <a:pt x="4104" y="7212"/>
                  </a:cubicBezTo>
                  <a:cubicBezTo>
                    <a:pt x="4095" y="7114"/>
                    <a:pt x="4133" y="7079"/>
                    <a:pt x="4189" y="7079"/>
                  </a:cubicBezTo>
                  <a:cubicBezTo>
                    <a:pt x="4259" y="7079"/>
                    <a:pt x="4357" y="7134"/>
                    <a:pt x="4426" y="7191"/>
                  </a:cubicBezTo>
                  <a:cubicBezTo>
                    <a:pt x="4488" y="7139"/>
                    <a:pt x="4467" y="7087"/>
                    <a:pt x="4353" y="7035"/>
                  </a:cubicBezTo>
                  <a:cubicBezTo>
                    <a:pt x="4372" y="7016"/>
                    <a:pt x="4794" y="6941"/>
                    <a:pt x="4871" y="6941"/>
                  </a:cubicBezTo>
                  <a:cubicBezTo>
                    <a:pt x="4876" y="6941"/>
                    <a:pt x="4880" y="6942"/>
                    <a:pt x="4882" y="6942"/>
                  </a:cubicBezTo>
                  <a:lnTo>
                    <a:pt x="4664" y="6818"/>
                  </a:lnTo>
                  <a:cubicBezTo>
                    <a:pt x="4746" y="6818"/>
                    <a:pt x="4825" y="6846"/>
                    <a:pt x="4902" y="6846"/>
                  </a:cubicBezTo>
                  <a:cubicBezTo>
                    <a:pt x="4940" y="6846"/>
                    <a:pt x="4978" y="6839"/>
                    <a:pt x="5016" y="6818"/>
                  </a:cubicBezTo>
                  <a:cubicBezTo>
                    <a:pt x="4973" y="6775"/>
                    <a:pt x="4916" y="6753"/>
                    <a:pt x="4856" y="6753"/>
                  </a:cubicBezTo>
                  <a:cubicBezTo>
                    <a:pt x="4844" y="6753"/>
                    <a:pt x="4832" y="6754"/>
                    <a:pt x="4819" y="6756"/>
                  </a:cubicBezTo>
                  <a:cubicBezTo>
                    <a:pt x="4933" y="6694"/>
                    <a:pt x="3752" y="6579"/>
                    <a:pt x="3535" y="6372"/>
                  </a:cubicBezTo>
                  <a:cubicBezTo>
                    <a:pt x="3718" y="6355"/>
                    <a:pt x="3856" y="6351"/>
                    <a:pt x="3969" y="6351"/>
                  </a:cubicBezTo>
                  <a:cubicBezTo>
                    <a:pt x="4075" y="6351"/>
                    <a:pt x="4159" y="6355"/>
                    <a:pt x="4237" y="6355"/>
                  </a:cubicBezTo>
                  <a:cubicBezTo>
                    <a:pt x="4436" y="6355"/>
                    <a:pt x="4595" y="6332"/>
                    <a:pt x="4985" y="6165"/>
                  </a:cubicBezTo>
                  <a:cubicBezTo>
                    <a:pt x="4902" y="6144"/>
                    <a:pt x="4882" y="6051"/>
                    <a:pt x="4819" y="6031"/>
                  </a:cubicBezTo>
                  <a:cubicBezTo>
                    <a:pt x="4902" y="5999"/>
                    <a:pt x="4974" y="5978"/>
                    <a:pt x="5047" y="5948"/>
                  </a:cubicBezTo>
                  <a:cubicBezTo>
                    <a:pt x="4923" y="5948"/>
                    <a:pt x="4146" y="5813"/>
                    <a:pt x="4083" y="5782"/>
                  </a:cubicBezTo>
                  <a:cubicBezTo>
                    <a:pt x="4152" y="5730"/>
                    <a:pt x="4220" y="5707"/>
                    <a:pt x="4291" y="5707"/>
                  </a:cubicBezTo>
                  <a:cubicBezTo>
                    <a:pt x="4348" y="5707"/>
                    <a:pt x="4406" y="5722"/>
                    <a:pt x="4467" y="5750"/>
                  </a:cubicBezTo>
                  <a:cubicBezTo>
                    <a:pt x="4350" y="5681"/>
                    <a:pt x="4344" y="5646"/>
                    <a:pt x="4445" y="5646"/>
                  </a:cubicBezTo>
                  <a:cubicBezTo>
                    <a:pt x="4478" y="5646"/>
                    <a:pt x="4524" y="5650"/>
                    <a:pt x="4581" y="5657"/>
                  </a:cubicBezTo>
                  <a:cubicBezTo>
                    <a:pt x="4529" y="5626"/>
                    <a:pt x="4488" y="5605"/>
                    <a:pt x="4446" y="5585"/>
                  </a:cubicBezTo>
                  <a:lnTo>
                    <a:pt x="4446" y="5585"/>
                  </a:lnTo>
                  <a:cubicBezTo>
                    <a:pt x="4450" y="5585"/>
                    <a:pt x="4455" y="5585"/>
                    <a:pt x="4459" y="5585"/>
                  </a:cubicBezTo>
                  <a:cubicBezTo>
                    <a:pt x="4546" y="5585"/>
                    <a:pt x="4707" y="5488"/>
                    <a:pt x="4746" y="5419"/>
                  </a:cubicBezTo>
                  <a:lnTo>
                    <a:pt x="4746" y="5419"/>
                  </a:lnTo>
                  <a:cubicBezTo>
                    <a:pt x="4744" y="5422"/>
                    <a:pt x="4735" y="5423"/>
                    <a:pt x="4719" y="5423"/>
                  </a:cubicBezTo>
                  <a:cubicBezTo>
                    <a:pt x="4571" y="5423"/>
                    <a:pt x="3880" y="5300"/>
                    <a:pt x="3814" y="5253"/>
                  </a:cubicBezTo>
                  <a:cubicBezTo>
                    <a:pt x="3852" y="5244"/>
                    <a:pt x="3914" y="5243"/>
                    <a:pt x="3977" y="5243"/>
                  </a:cubicBezTo>
                  <a:cubicBezTo>
                    <a:pt x="3988" y="5243"/>
                    <a:pt x="3999" y="5243"/>
                    <a:pt x="4009" y="5243"/>
                  </a:cubicBezTo>
                  <a:cubicBezTo>
                    <a:pt x="4143" y="5243"/>
                    <a:pt x="4271" y="5240"/>
                    <a:pt x="4198" y="5160"/>
                  </a:cubicBezTo>
                  <a:lnTo>
                    <a:pt x="4198" y="5160"/>
                  </a:lnTo>
                  <a:cubicBezTo>
                    <a:pt x="4229" y="5170"/>
                    <a:pt x="4254" y="5174"/>
                    <a:pt x="4275" y="5174"/>
                  </a:cubicBezTo>
                  <a:cubicBezTo>
                    <a:pt x="4409" y="5174"/>
                    <a:pt x="4368" y="4995"/>
                    <a:pt x="4467" y="4870"/>
                  </a:cubicBezTo>
                  <a:cubicBezTo>
                    <a:pt x="4458" y="4868"/>
                    <a:pt x="4447" y="4867"/>
                    <a:pt x="4436" y="4867"/>
                  </a:cubicBezTo>
                  <a:cubicBezTo>
                    <a:pt x="4327" y="4867"/>
                    <a:pt x="4153" y="4953"/>
                    <a:pt x="4019" y="4953"/>
                  </a:cubicBezTo>
                  <a:cubicBezTo>
                    <a:pt x="3947" y="4953"/>
                    <a:pt x="3886" y="4928"/>
                    <a:pt x="3855" y="4849"/>
                  </a:cubicBezTo>
                  <a:cubicBezTo>
                    <a:pt x="3875" y="4844"/>
                    <a:pt x="3892" y="4842"/>
                    <a:pt x="3909" y="4842"/>
                  </a:cubicBezTo>
                  <a:cubicBezTo>
                    <a:pt x="3947" y="4842"/>
                    <a:pt x="3982" y="4851"/>
                    <a:pt x="4022" y="4851"/>
                  </a:cubicBezTo>
                  <a:cubicBezTo>
                    <a:pt x="4032" y="4851"/>
                    <a:pt x="4042" y="4851"/>
                    <a:pt x="4053" y="4849"/>
                  </a:cubicBezTo>
                  <a:cubicBezTo>
                    <a:pt x="4032" y="4808"/>
                    <a:pt x="4000" y="4766"/>
                    <a:pt x="3970" y="4735"/>
                  </a:cubicBezTo>
                  <a:cubicBezTo>
                    <a:pt x="4094" y="4725"/>
                    <a:pt x="4125" y="4704"/>
                    <a:pt x="4136" y="4580"/>
                  </a:cubicBezTo>
                  <a:lnTo>
                    <a:pt x="4136" y="4580"/>
                  </a:lnTo>
                  <a:cubicBezTo>
                    <a:pt x="4075" y="4607"/>
                    <a:pt x="3906" y="4634"/>
                    <a:pt x="3744" y="4634"/>
                  </a:cubicBezTo>
                  <a:cubicBezTo>
                    <a:pt x="3599" y="4634"/>
                    <a:pt x="3459" y="4612"/>
                    <a:pt x="3410" y="4548"/>
                  </a:cubicBezTo>
                  <a:lnTo>
                    <a:pt x="3410" y="4548"/>
                  </a:lnTo>
                  <a:cubicBezTo>
                    <a:pt x="3415" y="4549"/>
                    <a:pt x="3421" y="4550"/>
                    <a:pt x="3428" y="4550"/>
                  </a:cubicBezTo>
                  <a:cubicBezTo>
                    <a:pt x="3507" y="4550"/>
                    <a:pt x="3710" y="4495"/>
                    <a:pt x="3825" y="4466"/>
                  </a:cubicBezTo>
                  <a:cubicBezTo>
                    <a:pt x="3783" y="4424"/>
                    <a:pt x="3731" y="4383"/>
                    <a:pt x="3680" y="4331"/>
                  </a:cubicBezTo>
                  <a:lnTo>
                    <a:pt x="3680" y="4331"/>
                  </a:lnTo>
                  <a:cubicBezTo>
                    <a:pt x="3681" y="4332"/>
                    <a:pt x="3684" y="4332"/>
                    <a:pt x="3689" y="4332"/>
                  </a:cubicBezTo>
                  <a:cubicBezTo>
                    <a:pt x="3761" y="4332"/>
                    <a:pt x="4180" y="4254"/>
                    <a:pt x="4063" y="4186"/>
                  </a:cubicBezTo>
                  <a:cubicBezTo>
                    <a:pt x="4228" y="4124"/>
                    <a:pt x="4228" y="4083"/>
                    <a:pt x="4063" y="4072"/>
                  </a:cubicBezTo>
                  <a:cubicBezTo>
                    <a:pt x="4102" y="4024"/>
                    <a:pt x="4038" y="4011"/>
                    <a:pt x="3956" y="4011"/>
                  </a:cubicBezTo>
                  <a:cubicBezTo>
                    <a:pt x="3873" y="4011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1" y="3958"/>
                    <a:pt x="3887" y="3968"/>
                    <a:pt x="3825" y="3917"/>
                  </a:cubicBezTo>
                  <a:cubicBezTo>
                    <a:pt x="3815" y="3917"/>
                    <a:pt x="3660" y="3953"/>
                    <a:pt x="3489" y="3953"/>
                  </a:cubicBezTo>
                  <a:cubicBezTo>
                    <a:pt x="3306" y="3953"/>
                    <a:pt x="3106" y="3912"/>
                    <a:pt x="3047" y="3740"/>
                  </a:cubicBezTo>
                  <a:lnTo>
                    <a:pt x="3047" y="3740"/>
                  </a:lnTo>
                  <a:cubicBezTo>
                    <a:pt x="3168" y="3797"/>
                    <a:pt x="3270" y="3820"/>
                    <a:pt x="3361" y="3820"/>
                  </a:cubicBezTo>
                  <a:cubicBezTo>
                    <a:pt x="3654" y="3820"/>
                    <a:pt x="3823" y="3578"/>
                    <a:pt x="4053" y="3419"/>
                  </a:cubicBezTo>
                  <a:cubicBezTo>
                    <a:pt x="3938" y="3388"/>
                    <a:pt x="3866" y="3382"/>
                    <a:pt x="3804" y="3382"/>
                  </a:cubicBezTo>
                  <a:cubicBezTo>
                    <a:pt x="3765" y="3382"/>
                    <a:pt x="3731" y="3384"/>
                    <a:pt x="3693" y="3384"/>
                  </a:cubicBezTo>
                  <a:cubicBezTo>
                    <a:pt x="3632" y="3384"/>
                    <a:pt x="3562" y="3378"/>
                    <a:pt x="3452" y="3346"/>
                  </a:cubicBezTo>
                  <a:cubicBezTo>
                    <a:pt x="3597" y="3295"/>
                    <a:pt x="2840" y="3243"/>
                    <a:pt x="2706" y="3046"/>
                  </a:cubicBezTo>
                  <a:lnTo>
                    <a:pt x="2706" y="3046"/>
                  </a:lnTo>
                  <a:cubicBezTo>
                    <a:pt x="2767" y="3071"/>
                    <a:pt x="2917" y="3103"/>
                    <a:pt x="3037" y="3103"/>
                  </a:cubicBezTo>
                  <a:cubicBezTo>
                    <a:pt x="3119" y="3103"/>
                    <a:pt x="3186" y="3088"/>
                    <a:pt x="3203" y="3046"/>
                  </a:cubicBezTo>
                  <a:cubicBezTo>
                    <a:pt x="3203" y="3101"/>
                    <a:pt x="3236" y="3119"/>
                    <a:pt x="3281" y="3119"/>
                  </a:cubicBezTo>
                  <a:cubicBezTo>
                    <a:pt x="3383" y="3119"/>
                    <a:pt x="3548" y="3026"/>
                    <a:pt x="3555" y="3026"/>
                  </a:cubicBezTo>
                  <a:cubicBezTo>
                    <a:pt x="3535" y="2994"/>
                    <a:pt x="3514" y="2849"/>
                    <a:pt x="3524" y="2839"/>
                  </a:cubicBezTo>
                  <a:lnTo>
                    <a:pt x="3524" y="2839"/>
                  </a:lnTo>
                  <a:cubicBezTo>
                    <a:pt x="3543" y="2851"/>
                    <a:pt x="3573" y="2856"/>
                    <a:pt x="3609" y="2856"/>
                  </a:cubicBezTo>
                  <a:cubicBezTo>
                    <a:pt x="3730" y="2856"/>
                    <a:pt x="3908" y="2795"/>
                    <a:pt x="3876" y="2715"/>
                  </a:cubicBezTo>
                  <a:cubicBezTo>
                    <a:pt x="3635" y="2715"/>
                    <a:pt x="3694" y="2645"/>
                    <a:pt x="3677" y="2645"/>
                  </a:cubicBezTo>
                  <a:cubicBezTo>
                    <a:pt x="3667" y="2645"/>
                    <a:pt x="3631" y="2669"/>
                    <a:pt x="3493" y="2746"/>
                  </a:cubicBezTo>
                  <a:cubicBezTo>
                    <a:pt x="3462" y="2694"/>
                    <a:pt x="3452" y="2673"/>
                    <a:pt x="3503" y="2600"/>
                  </a:cubicBezTo>
                  <a:cubicBezTo>
                    <a:pt x="3327" y="2600"/>
                    <a:pt x="3227" y="2708"/>
                    <a:pt x="3094" y="2708"/>
                  </a:cubicBezTo>
                  <a:cubicBezTo>
                    <a:pt x="3009" y="2708"/>
                    <a:pt x="2910" y="2664"/>
                    <a:pt x="2768" y="2518"/>
                  </a:cubicBezTo>
                  <a:cubicBezTo>
                    <a:pt x="2777" y="2507"/>
                    <a:pt x="2788" y="2503"/>
                    <a:pt x="2801" y="2503"/>
                  </a:cubicBezTo>
                  <a:cubicBezTo>
                    <a:pt x="2852" y="2503"/>
                    <a:pt x="2925" y="2569"/>
                    <a:pt x="2959" y="2569"/>
                  </a:cubicBezTo>
                  <a:cubicBezTo>
                    <a:pt x="2976" y="2569"/>
                    <a:pt x="2984" y="2554"/>
                    <a:pt x="2975" y="2508"/>
                  </a:cubicBezTo>
                  <a:lnTo>
                    <a:pt x="2975" y="2508"/>
                  </a:lnTo>
                  <a:cubicBezTo>
                    <a:pt x="3000" y="2524"/>
                    <a:pt x="3222" y="2555"/>
                    <a:pt x="3349" y="2555"/>
                  </a:cubicBezTo>
                  <a:cubicBezTo>
                    <a:pt x="3379" y="2555"/>
                    <a:pt x="3404" y="2553"/>
                    <a:pt x="3420" y="2549"/>
                  </a:cubicBezTo>
                  <a:cubicBezTo>
                    <a:pt x="3311" y="2440"/>
                    <a:pt x="3285" y="2405"/>
                    <a:pt x="3303" y="2405"/>
                  </a:cubicBezTo>
                  <a:cubicBezTo>
                    <a:pt x="3329" y="2405"/>
                    <a:pt x="3448" y="2479"/>
                    <a:pt x="3535" y="2497"/>
                  </a:cubicBezTo>
                  <a:cubicBezTo>
                    <a:pt x="3545" y="2435"/>
                    <a:pt x="3648" y="2383"/>
                    <a:pt x="3555" y="2321"/>
                  </a:cubicBezTo>
                  <a:cubicBezTo>
                    <a:pt x="3578" y="2321"/>
                    <a:pt x="3597" y="2322"/>
                    <a:pt x="3613" y="2322"/>
                  </a:cubicBezTo>
                  <a:cubicBezTo>
                    <a:pt x="3674" y="2322"/>
                    <a:pt x="3705" y="2315"/>
                    <a:pt x="3763" y="2259"/>
                  </a:cubicBezTo>
                  <a:cubicBezTo>
                    <a:pt x="3648" y="2197"/>
                    <a:pt x="3182" y="2217"/>
                    <a:pt x="3254" y="2114"/>
                  </a:cubicBezTo>
                  <a:lnTo>
                    <a:pt x="3254" y="2114"/>
                  </a:lnTo>
                  <a:cubicBezTo>
                    <a:pt x="3191" y="2126"/>
                    <a:pt x="3162" y="2136"/>
                    <a:pt x="3149" y="2136"/>
                  </a:cubicBezTo>
                  <a:cubicBezTo>
                    <a:pt x="3129" y="2136"/>
                    <a:pt x="3142" y="2117"/>
                    <a:pt x="3130" y="2062"/>
                  </a:cubicBezTo>
                  <a:lnTo>
                    <a:pt x="3130" y="2062"/>
                  </a:lnTo>
                  <a:cubicBezTo>
                    <a:pt x="3057" y="2142"/>
                    <a:pt x="2975" y="2183"/>
                    <a:pt x="2887" y="2183"/>
                  </a:cubicBezTo>
                  <a:cubicBezTo>
                    <a:pt x="2838" y="2183"/>
                    <a:pt x="2788" y="2171"/>
                    <a:pt x="2736" y="2145"/>
                  </a:cubicBezTo>
                  <a:cubicBezTo>
                    <a:pt x="2809" y="2072"/>
                    <a:pt x="2706" y="2031"/>
                    <a:pt x="2602" y="1990"/>
                  </a:cubicBezTo>
                  <a:cubicBezTo>
                    <a:pt x="2623" y="1979"/>
                    <a:pt x="2644" y="1958"/>
                    <a:pt x="2664" y="1886"/>
                  </a:cubicBezTo>
                  <a:cubicBezTo>
                    <a:pt x="2726" y="1927"/>
                    <a:pt x="2789" y="1969"/>
                    <a:pt x="2840" y="2010"/>
                  </a:cubicBezTo>
                  <a:cubicBezTo>
                    <a:pt x="2809" y="1917"/>
                    <a:pt x="3192" y="2010"/>
                    <a:pt x="3420" y="1896"/>
                  </a:cubicBezTo>
                  <a:cubicBezTo>
                    <a:pt x="3264" y="1740"/>
                    <a:pt x="3149" y="1649"/>
                    <a:pt x="3000" y="1649"/>
                  </a:cubicBezTo>
                  <a:cubicBezTo>
                    <a:pt x="2951" y="1649"/>
                    <a:pt x="2899" y="1658"/>
                    <a:pt x="2840" y="1679"/>
                  </a:cubicBezTo>
                  <a:cubicBezTo>
                    <a:pt x="2789" y="1544"/>
                    <a:pt x="3296" y="1513"/>
                    <a:pt x="2819" y="1430"/>
                  </a:cubicBezTo>
                  <a:cubicBezTo>
                    <a:pt x="2881" y="1336"/>
                    <a:pt x="3026" y="1326"/>
                    <a:pt x="3141" y="1253"/>
                  </a:cubicBezTo>
                  <a:cubicBezTo>
                    <a:pt x="3089" y="1202"/>
                    <a:pt x="3047" y="1202"/>
                    <a:pt x="2985" y="1171"/>
                  </a:cubicBezTo>
                  <a:cubicBezTo>
                    <a:pt x="3192" y="933"/>
                    <a:pt x="3047" y="1057"/>
                    <a:pt x="3047" y="808"/>
                  </a:cubicBezTo>
                  <a:lnTo>
                    <a:pt x="3047" y="808"/>
                  </a:lnTo>
                  <a:cubicBezTo>
                    <a:pt x="2789" y="891"/>
                    <a:pt x="2789" y="1161"/>
                    <a:pt x="2446" y="1274"/>
                  </a:cubicBezTo>
                  <a:cubicBezTo>
                    <a:pt x="2436" y="1162"/>
                    <a:pt x="2325" y="829"/>
                    <a:pt x="2520" y="829"/>
                  </a:cubicBezTo>
                  <a:cubicBezTo>
                    <a:pt x="2523" y="829"/>
                    <a:pt x="2526" y="829"/>
                    <a:pt x="2529" y="829"/>
                  </a:cubicBezTo>
                  <a:cubicBezTo>
                    <a:pt x="2529" y="889"/>
                    <a:pt x="2543" y="909"/>
                    <a:pt x="2567" y="909"/>
                  </a:cubicBezTo>
                  <a:cubicBezTo>
                    <a:pt x="2609" y="909"/>
                    <a:pt x="2682" y="850"/>
                    <a:pt x="2768" y="850"/>
                  </a:cubicBezTo>
                  <a:cubicBezTo>
                    <a:pt x="2695" y="798"/>
                    <a:pt x="2623" y="735"/>
                    <a:pt x="2550" y="684"/>
                  </a:cubicBezTo>
                  <a:cubicBezTo>
                    <a:pt x="2565" y="680"/>
                    <a:pt x="2583" y="679"/>
                    <a:pt x="2601" y="679"/>
                  </a:cubicBezTo>
                  <a:cubicBezTo>
                    <a:pt x="2647" y="679"/>
                    <a:pt x="2700" y="687"/>
                    <a:pt x="2747" y="687"/>
                  </a:cubicBezTo>
                  <a:cubicBezTo>
                    <a:pt x="2784" y="687"/>
                    <a:pt x="2818" y="682"/>
                    <a:pt x="2840" y="663"/>
                  </a:cubicBezTo>
                  <a:cubicBezTo>
                    <a:pt x="2830" y="601"/>
                    <a:pt x="2778" y="570"/>
                    <a:pt x="2695" y="570"/>
                  </a:cubicBezTo>
                  <a:cubicBezTo>
                    <a:pt x="2830" y="528"/>
                    <a:pt x="2871" y="487"/>
                    <a:pt x="2819" y="435"/>
                  </a:cubicBezTo>
                  <a:lnTo>
                    <a:pt x="2819" y="435"/>
                  </a:lnTo>
                  <a:cubicBezTo>
                    <a:pt x="2731" y="513"/>
                    <a:pt x="2669" y="552"/>
                    <a:pt x="2632" y="552"/>
                  </a:cubicBezTo>
                  <a:cubicBezTo>
                    <a:pt x="2594" y="552"/>
                    <a:pt x="2581" y="513"/>
                    <a:pt x="2591" y="435"/>
                  </a:cubicBezTo>
                  <a:lnTo>
                    <a:pt x="2591" y="435"/>
                  </a:lnTo>
                  <a:cubicBezTo>
                    <a:pt x="2571" y="549"/>
                    <a:pt x="2508" y="622"/>
                    <a:pt x="2416" y="673"/>
                  </a:cubicBezTo>
                  <a:cubicBezTo>
                    <a:pt x="2477" y="561"/>
                    <a:pt x="2578" y="207"/>
                    <a:pt x="2601" y="207"/>
                  </a:cubicBezTo>
                  <a:cubicBezTo>
                    <a:pt x="2601" y="207"/>
                    <a:pt x="2602" y="207"/>
                    <a:pt x="2602" y="207"/>
                  </a:cubicBezTo>
                  <a:cubicBezTo>
                    <a:pt x="2592" y="196"/>
                    <a:pt x="2582" y="191"/>
                    <a:pt x="2572" y="191"/>
                  </a:cubicBezTo>
                  <a:cubicBezTo>
                    <a:pt x="2517" y="191"/>
                    <a:pt x="2455" y="321"/>
                    <a:pt x="2419" y="321"/>
                  </a:cubicBezTo>
                  <a:cubicBezTo>
                    <a:pt x="2418" y="321"/>
                    <a:pt x="2417" y="321"/>
                    <a:pt x="2416" y="321"/>
                  </a:cubicBezTo>
                  <a:cubicBezTo>
                    <a:pt x="2405" y="279"/>
                    <a:pt x="2353" y="0"/>
                    <a:pt x="2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flipH="1">
              <a:off x="5207907" y="4711021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590" y="207"/>
                  </a:moveTo>
                  <a:lnTo>
                    <a:pt x="2590" y="207"/>
                  </a:lnTo>
                  <a:cubicBezTo>
                    <a:pt x="2590" y="207"/>
                    <a:pt x="2590" y="208"/>
                    <a:pt x="2591" y="208"/>
                  </a:cubicBezTo>
                  <a:cubicBezTo>
                    <a:pt x="2590" y="207"/>
                    <a:pt x="2590" y="207"/>
                    <a:pt x="2590" y="207"/>
                  </a:cubicBezTo>
                  <a:close/>
                  <a:moveTo>
                    <a:pt x="3544" y="3026"/>
                  </a:moveTo>
                  <a:cubicBezTo>
                    <a:pt x="3544" y="3026"/>
                    <a:pt x="3544" y="3026"/>
                    <a:pt x="3544" y="3026"/>
                  </a:cubicBezTo>
                  <a:cubicBezTo>
                    <a:pt x="3544" y="3026"/>
                    <a:pt x="3544" y="3026"/>
                    <a:pt x="3544" y="3026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04" y="239"/>
                    <a:pt x="2280" y="684"/>
                    <a:pt x="2270" y="757"/>
                  </a:cubicBezTo>
                  <a:cubicBezTo>
                    <a:pt x="2187" y="612"/>
                    <a:pt x="2218" y="581"/>
                    <a:pt x="2135" y="456"/>
                  </a:cubicBezTo>
                  <a:cubicBezTo>
                    <a:pt x="2098" y="519"/>
                    <a:pt x="2077" y="538"/>
                    <a:pt x="2057" y="538"/>
                  </a:cubicBezTo>
                  <a:cubicBezTo>
                    <a:pt x="2027" y="538"/>
                    <a:pt x="1998" y="494"/>
                    <a:pt x="1917" y="488"/>
                  </a:cubicBezTo>
                  <a:lnTo>
                    <a:pt x="1917" y="488"/>
                  </a:lnTo>
                  <a:cubicBezTo>
                    <a:pt x="1917" y="767"/>
                    <a:pt x="2114" y="788"/>
                    <a:pt x="2114" y="954"/>
                  </a:cubicBezTo>
                  <a:cubicBezTo>
                    <a:pt x="2072" y="902"/>
                    <a:pt x="2021" y="892"/>
                    <a:pt x="1969" y="892"/>
                  </a:cubicBezTo>
                  <a:cubicBezTo>
                    <a:pt x="1917" y="944"/>
                    <a:pt x="2052" y="1037"/>
                    <a:pt x="2062" y="1057"/>
                  </a:cubicBezTo>
                  <a:cubicBezTo>
                    <a:pt x="2023" y="1073"/>
                    <a:pt x="1990" y="1079"/>
                    <a:pt x="1961" y="1079"/>
                  </a:cubicBezTo>
                  <a:cubicBezTo>
                    <a:pt x="1848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57"/>
                    <a:pt x="1679" y="1089"/>
                    <a:pt x="1752" y="1130"/>
                  </a:cubicBezTo>
                  <a:cubicBezTo>
                    <a:pt x="1689" y="1130"/>
                    <a:pt x="1658" y="1151"/>
                    <a:pt x="1637" y="1193"/>
                  </a:cubicBezTo>
                  <a:cubicBezTo>
                    <a:pt x="1637" y="1223"/>
                    <a:pt x="1814" y="1285"/>
                    <a:pt x="1835" y="1368"/>
                  </a:cubicBezTo>
                  <a:cubicBezTo>
                    <a:pt x="1823" y="1367"/>
                    <a:pt x="1811" y="1366"/>
                    <a:pt x="1801" y="1366"/>
                  </a:cubicBezTo>
                  <a:cubicBezTo>
                    <a:pt x="1745" y="1366"/>
                    <a:pt x="1703" y="1387"/>
                    <a:pt x="1669" y="1430"/>
                  </a:cubicBezTo>
                  <a:cubicBezTo>
                    <a:pt x="1674" y="1490"/>
                    <a:pt x="1764" y="1507"/>
                    <a:pt x="1856" y="1507"/>
                  </a:cubicBezTo>
                  <a:cubicBezTo>
                    <a:pt x="1940" y="1507"/>
                    <a:pt x="2027" y="1493"/>
                    <a:pt x="2052" y="1483"/>
                  </a:cubicBezTo>
                  <a:lnTo>
                    <a:pt x="2052" y="1483"/>
                  </a:lnTo>
                  <a:cubicBezTo>
                    <a:pt x="2083" y="1524"/>
                    <a:pt x="2052" y="1555"/>
                    <a:pt x="1980" y="1576"/>
                  </a:cubicBezTo>
                  <a:cubicBezTo>
                    <a:pt x="2005" y="1601"/>
                    <a:pt x="2063" y="1605"/>
                    <a:pt x="2124" y="1605"/>
                  </a:cubicBezTo>
                  <a:cubicBezTo>
                    <a:pt x="2150" y="1605"/>
                    <a:pt x="2177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19"/>
                    <a:pt x="2222" y="1719"/>
                  </a:cubicBezTo>
                  <a:cubicBezTo>
                    <a:pt x="2076" y="1719"/>
                    <a:pt x="1833" y="1647"/>
                    <a:pt x="1757" y="1647"/>
                  </a:cubicBezTo>
                  <a:cubicBezTo>
                    <a:pt x="1719" y="1647"/>
                    <a:pt x="1723" y="1665"/>
                    <a:pt x="1803" y="1721"/>
                  </a:cubicBezTo>
                  <a:cubicBezTo>
                    <a:pt x="1572" y="1693"/>
                    <a:pt x="1492" y="1595"/>
                    <a:pt x="1377" y="1595"/>
                  </a:cubicBezTo>
                  <a:cubicBezTo>
                    <a:pt x="1317" y="1595"/>
                    <a:pt x="1247" y="1622"/>
                    <a:pt x="1140" y="1700"/>
                  </a:cubicBezTo>
                  <a:cubicBezTo>
                    <a:pt x="1254" y="1731"/>
                    <a:pt x="1358" y="1752"/>
                    <a:pt x="1471" y="1783"/>
                  </a:cubicBezTo>
                  <a:cubicBezTo>
                    <a:pt x="1381" y="1859"/>
                    <a:pt x="1372" y="1883"/>
                    <a:pt x="1399" y="1883"/>
                  </a:cubicBezTo>
                  <a:cubicBezTo>
                    <a:pt x="1446" y="1883"/>
                    <a:pt x="1602" y="1813"/>
                    <a:pt x="1641" y="1813"/>
                  </a:cubicBezTo>
                  <a:cubicBezTo>
                    <a:pt x="1644" y="1813"/>
                    <a:pt x="1646" y="1813"/>
                    <a:pt x="1648" y="1814"/>
                  </a:cubicBezTo>
                  <a:cubicBezTo>
                    <a:pt x="1499" y="1915"/>
                    <a:pt x="1506" y="1945"/>
                    <a:pt x="1568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52" y="1990"/>
                    <a:pt x="1731" y="2042"/>
                  </a:cubicBezTo>
                  <a:cubicBezTo>
                    <a:pt x="1765" y="2054"/>
                    <a:pt x="1805" y="2059"/>
                    <a:pt x="1848" y="2059"/>
                  </a:cubicBezTo>
                  <a:cubicBezTo>
                    <a:pt x="1997" y="2059"/>
                    <a:pt x="2187" y="1988"/>
                    <a:pt x="2332" y="1835"/>
                  </a:cubicBezTo>
                  <a:lnTo>
                    <a:pt x="2332" y="1835"/>
                  </a:lnTo>
                  <a:cubicBezTo>
                    <a:pt x="2445" y="2061"/>
                    <a:pt x="2313" y="2105"/>
                    <a:pt x="2139" y="2105"/>
                  </a:cubicBezTo>
                  <a:cubicBezTo>
                    <a:pt x="2024" y="2105"/>
                    <a:pt x="1891" y="2086"/>
                    <a:pt x="1796" y="2086"/>
                  </a:cubicBezTo>
                  <a:cubicBezTo>
                    <a:pt x="1704" y="2086"/>
                    <a:pt x="1647" y="2105"/>
                    <a:pt x="1679" y="2176"/>
                  </a:cubicBezTo>
                  <a:cubicBezTo>
                    <a:pt x="1645" y="2167"/>
                    <a:pt x="1551" y="2151"/>
                    <a:pt x="1456" y="2151"/>
                  </a:cubicBezTo>
                  <a:cubicBezTo>
                    <a:pt x="1348" y="2151"/>
                    <a:pt x="1240" y="2172"/>
                    <a:pt x="1223" y="2249"/>
                  </a:cubicBezTo>
                  <a:cubicBezTo>
                    <a:pt x="121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7" y="2520"/>
                  </a:cubicBezTo>
                  <a:cubicBezTo>
                    <a:pt x="1383" y="2520"/>
                    <a:pt x="1339" y="2530"/>
                    <a:pt x="129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68" y="2671"/>
                    <a:pt x="1229" y="2651"/>
                    <a:pt x="1203" y="2651"/>
                  </a:cubicBezTo>
                  <a:cubicBezTo>
                    <a:pt x="1162" y="2651"/>
                    <a:pt x="1152" y="2701"/>
                    <a:pt x="1022" y="2701"/>
                  </a:cubicBezTo>
                  <a:cubicBezTo>
                    <a:pt x="997" y="2701"/>
                    <a:pt x="968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58" y="2871"/>
                    <a:pt x="1358" y="3026"/>
                  </a:cubicBezTo>
                  <a:cubicBezTo>
                    <a:pt x="1383" y="2999"/>
                    <a:pt x="1409" y="2987"/>
                    <a:pt x="1434" y="2987"/>
                  </a:cubicBezTo>
                  <a:cubicBezTo>
                    <a:pt x="1540" y="2987"/>
                    <a:pt x="1644" y="3196"/>
                    <a:pt x="1762" y="3254"/>
                  </a:cubicBezTo>
                  <a:cubicBezTo>
                    <a:pt x="1694" y="3272"/>
                    <a:pt x="1614" y="3275"/>
                    <a:pt x="1529" y="3275"/>
                  </a:cubicBezTo>
                  <a:cubicBezTo>
                    <a:pt x="1472" y="3275"/>
                    <a:pt x="1413" y="3274"/>
                    <a:pt x="1355" y="3274"/>
                  </a:cubicBezTo>
                  <a:cubicBezTo>
                    <a:pt x="1194" y="3274"/>
                    <a:pt x="1041" y="3286"/>
                    <a:pt x="953" y="3378"/>
                  </a:cubicBezTo>
                  <a:cubicBezTo>
                    <a:pt x="1034" y="3500"/>
                    <a:pt x="1272" y="3680"/>
                    <a:pt x="1429" y="3680"/>
                  </a:cubicBezTo>
                  <a:cubicBezTo>
                    <a:pt x="1433" y="3680"/>
                    <a:pt x="1437" y="3680"/>
                    <a:pt x="1441" y="3679"/>
                  </a:cubicBezTo>
                  <a:lnTo>
                    <a:pt x="1441" y="3679"/>
                  </a:lnTo>
                  <a:cubicBezTo>
                    <a:pt x="1430" y="3751"/>
                    <a:pt x="933" y="3751"/>
                    <a:pt x="861" y="3751"/>
                  </a:cubicBezTo>
                  <a:cubicBezTo>
                    <a:pt x="822" y="3937"/>
                    <a:pt x="1286" y="4012"/>
                    <a:pt x="1506" y="4012"/>
                  </a:cubicBezTo>
                  <a:cubicBezTo>
                    <a:pt x="1520" y="4012"/>
                    <a:pt x="1533" y="4011"/>
                    <a:pt x="1544" y="4011"/>
                  </a:cubicBezTo>
                  <a:lnTo>
                    <a:pt x="1544" y="4011"/>
                  </a:lnTo>
                  <a:cubicBezTo>
                    <a:pt x="1358" y="4083"/>
                    <a:pt x="964" y="4373"/>
                    <a:pt x="674" y="4405"/>
                  </a:cubicBezTo>
                  <a:cubicBezTo>
                    <a:pt x="858" y="4620"/>
                    <a:pt x="1050" y="4678"/>
                    <a:pt x="1241" y="4678"/>
                  </a:cubicBezTo>
                  <a:cubicBezTo>
                    <a:pt x="1436" y="4678"/>
                    <a:pt x="1630" y="4617"/>
                    <a:pt x="1814" y="4601"/>
                  </a:cubicBezTo>
                  <a:lnTo>
                    <a:pt x="1814" y="4601"/>
                  </a:lnTo>
                  <a:cubicBezTo>
                    <a:pt x="1772" y="4736"/>
                    <a:pt x="1420" y="4778"/>
                    <a:pt x="1306" y="4788"/>
                  </a:cubicBezTo>
                  <a:cubicBezTo>
                    <a:pt x="1351" y="4860"/>
                    <a:pt x="1412" y="4893"/>
                    <a:pt x="1482" y="4893"/>
                  </a:cubicBezTo>
                  <a:cubicBezTo>
                    <a:pt x="1492" y="4893"/>
                    <a:pt x="1503" y="4893"/>
                    <a:pt x="1513" y="4891"/>
                  </a:cubicBezTo>
                  <a:lnTo>
                    <a:pt x="1513" y="4891"/>
                  </a:lnTo>
                  <a:cubicBezTo>
                    <a:pt x="1442" y="4950"/>
                    <a:pt x="1336" y="4966"/>
                    <a:pt x="1217" y="4966"/>
                  </a:cubicBezTo>
                  <a:cubicBezTo>
                    <a:pt x="1068" y="4966"/>
                    <a:pt x="901" y="4941"/>
                    <a:pt x="756" y="4941"/>
                  </a:cubicBezTo>
                  <a:cubicBezTo>
                    <a:pt x="628" y="4941"/>
                    <a:pt x="518" y="4961"/>
                    <a:pt x="456" y="5036"/>
                  </a:cubicBezTo>
                  <a:cubicBezTo>
                    <a:pt x="508" y="5088"/>
                    <a:pt x="570" y="5119"/>
                    <a:pt x="643" y="5130"/>
                  </a:cubicBezTo>
                  <a:cubicBezTo>
                    <a:pt x="478" y="5252"/>
                    <a:pt x="550" y="5295"/>
                    <a:pt x="656" y="5295"/>
                  </a:cubicBezTo>
                  <a:cubicBezTo>
                    <a:pt x="731" y="5295"/>
                    <a:pt x="822" y="5274"/>
                    <a:pt x="861" y="5243"/>
                  </a:cubicBezTo>
                  <a:lnTo>
                    <a:pt x="861" y="5243"/>
                  </a:lnTo>
                  <a:cubicBezTo>
                    <a:pt x="891" y="5275"/>
                    <a:pt x="798" y="5316"/>
                    <a:pt x="829" y="5358"/>
                  </a:cubicBezTo>
                  <a:cubicBezTo>
                    <a:pt x="863" y="5347"/>
                    <a:pt x="891" y="5343"/>
                    <a:pt x="914" y="5343"/>
                  </a:cubicBezTo>
                  <a:cubicBezTo>
                    <a:pt x="966" y="5343"/>
                    <a:pt x="999" y="5362"/>
                    <a:pt x="1041" y="5362"/>
                  </a:cubicBezTo>
                  <a:cubicBezTo>
                    <a:pt x="1072" y="5362"/>
                    <a:pt x="1108" y="5352"/>
                    <a:pt x="1161" y="5316"/>
                  </a:cubicBezTo>
                  <a:lnTo>
                    <a:pt x="1161" y="5316"/>
                  </a:lnTo>
                  <a:cubicBezTo>
                    <a:pt x="1155" y="5409"/>
                    <a:pt x="1150" y="5447"/>
                    <a:pt x="1172" y="5447"/>
                  </a:cubicBezTo>
                  <a:cubicBezTo>
                    <a:pt x="1191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85" y="5482"/>
                    <a:pt x="1534" y="5503"/>
                    <a:pt x="1648" y="5503"/>
                  </a:cubicBezTo>
                  <a:cubicBezTo>
                    <a:pt x="1555" y="5617"/>
                    <a:pt x="1417" y="5648"/>
                    <a:pt x="1274" y="5648"/>
                  </a:cubicBezTo>
                  <a:cubicBezTo>
                    <a:pt x="1130" y="5648"/>
                    <a:pt x="980" y="5617"/>
                    <a:pt x="861" y="5607"/>
                  </a:cubicBezTo>
                  <a:lnTo>
                    <a:pt x="861" y="5607"/>
                  </a:lnTo>
                  <a:cubicBezTo>
                    <a:pt x="922" y="5693"/>
                    <a:pt x="931" y="5722"/>
                    <a:pt x="893" y="5722"/>
                  </a:cubicBezTo>
                  <a:cubicBezTo>
                    <a:pt x="836" y="5722"/>
                    <a:pt x="667" y="5654"/>
                    <a:pt x="405" y="5616"/>
                  </a:cubicBezTo>
                  <a:lnTo>
                    <a:pt x="405" y="5616"/>
                  </a:lnTo>
                  <a:cubicBezTo>
                    <a:pt x="488" y="5699"/>
                    <a:pt x="580" y="5741"/>
                    <a:pt x="674" y="5752"/>
                  </a:cubicBezTo>
                  <a:cubicBezTo>
                    <a:pt x="469" y="5779"/>
                    <a:pt x="692" y="5933"/>
                    <a:pt x="905" y="5933"/>
                  </a:cubicBezTo>
                  <a:cubicBezTo>
                    <a:pt x="928" y="5933"/>
                    <a:pt x="952" y="5931"/>
                    <a:pt x="974" y="5927"/>
                  </a:cubicBezTo>
                  <a:lnTo>
                    <a:pt x="974" y="5927"/>
                  </a:lnTo>
                  <a:cubicBezTo>
                    <a:pt x="931" y="5983"/>
                    <a:pt x="972" y="6013"/>
                    <a:pt x="1025" y="6013"/>
                  </a:cubicBezTo>
                  <a:cubicBezTo>
                    <a:pt x="1062" y="6013"/>
                    <a:pt x="1105" y="5999"/>
                    <a:pt x="1130" y="5969"/>
                  </a:cubicBezTo>
                  <a:lnTo>
                    <a:pt x="1130" y="5969"/>
                  </a:lnTo>
                  <a:cubicBezTo>
                    <a:pt x="1063" y="6066"/>
                    <a:pt x="1053" y="6113"/>
                    <a:pt x="1098" y="6113"/>
                  </a:cubicBezTo>
                  <a:cubicBezTo>
                    <a:pt x="1129" y="6113"/>
                    <a:pt x="1189" y="6089"/>
                    <a:pt x="1275" y="6042"/>
                  </a:cubicBezTo>
                  <a:lnTo>
                    <a:pt x="1275" y="6042"/>
                  </a:lnTo>
                  <a:cubicBezTo>
                    <a:pt x="1140" y="6353"/>
                    <a:pt x="177" y="6145"/>
                    <a:pt x="332" y="6353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8" y="6326"/>
                    <a:pt x="42" y="6353"/>
                  </a:cubicBezTo>
                  <a:cubicBezTo>
                    <a:pt x="59" y="6370"/>
                    <a:pt x="295" y="6696"/>
                    <a:pt x="467" y="6696"/>
                  </a:cubicBezTo>
                  <a:cubicBezTo>
                    <a:pt x="497" y="6696"/>
                    <a:pt x="525" y="6686"/>
                    <a:pt x="550" y="6663"/>
                  </a:cubicBezTo>
                  <a:lnTo>
                    <a:pt x="550" y="6663"/>
                  </a:lnTo>
                  <a:cubicBezTo>
                    <a:pt x="798" y="6839"/>
                    <a:pt x="332" y="6860"/>
                    <a:pt x="270" y="6871"/>
                  </a:cubicBezTo>
                  <a:cubicBezTo>
                    <a:pt x="328" y="6922"/>
                    <a:pt x="387" y="6942"/>
                    <a:pt x="454" y="6942"/>
                  </a:cubicBezTo>
                  <a:cubicBezTo>
                    <a:pt x="481" y="6942"/>
                    <a:pt x="509" y="6939"/>
                    <a:pt x="539" y="6933"/>
                  </a:cubicBezTo>
                  <a:lnTo>
                    <a:pt x="539" y="6933"/>
                  </a:lnTo>
                  <a:cubicBezTo>
                    <a:pt x="463" y="6975"/>
                    <a:pt x="379" y="7060"/>
                    <a:pt x="449" y="7060"/>
                  </a:cubicBezTo>
                  <a:cubicBezTo>
                    <a:pt x="464" y="7060"/>
                    <a:pt x="487" y="7056"/>
                    <a:pt x="518" y="7046"/>
                  </a:cubicBezTo>
                  <a:lnTo>
                    <a:pt x="518" y="7046"/>
                  </a:lnTo>
                  <a:cubicBezTo>
                    <a:pt x="480" y="7090"/>
                    <a:pt x="529" y="7102"/>
                    <a:pt x="588" y="7102"/>
                  </a:cubicBezTo>
                  <a:cubicBezTo>
                    <a:pt x="640" y="7102"/>
                    <a:pt x="701" y="7093"/>
                    <a:pt x="716" y="7088"/>
                  </a:cubicBezTo>
                  <a:lnTo>
                    <a:pt x="716" y="7088"/>
                  </a:lnTo>
                  <a:cubicBezTo>
                    <a:pt x="746" y="7150"/>
                    <a:pt x="663" y="7161"/>
                    <a:pt x="881" y="7171"/>
                  </a:cubicBezTo>
                  <a:cubicBezTo>
                    <a:pt x="826" y="7230"/>
                    <a:pt x="715" y="7245"/>
                    <a:pt x="593" y="7245"/>
                  </a:cubicBezTo>
                  <a:cubicBezTo>
                    <a:pt x="469" y="7245"/>
                    <a:pt x="335" y="7230"/>
                    <a:pt x="239" y="7230"/>
                  </a:cubicBezTo>
                  <a:cubicBezTo>
                    <a:pt x="215" y="7230"/>
                    <a:pt x="195" y="7231"/>
                    <a:pt x="177" y="7233"/>
                  </a:cubicBezTo>
                  <a:cubicBezTo>
                    <a:pt x="336" y="7320"/>
                    <a:pt x="337" y="7332"/>
                    <a:pt x="287" y="7332"/>
                  </a:cubicBezTo>
                  <a:cubicBezTo>
                    <a:pt x="266" y="7332"/>
                    <a:pt x="237" y="7330"/>
                    <a:pt x="206" y="7330"/>
                  </a:cubicBezTo>
                  <a:cubicBezTo>
                    <a:pt x="141" y="7330"/>
                    <a:pt x="70" y="7340"/>
                    <a:pt x="62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9" y="7438"/>
                    <a:pt x="361" y="7406"/>
                    <a:pt x="394" y="7399"/>
                  </a:cubicBezTo>
                  <a:lnTo>
                    <a:pt x="394" y="7399"/>
                  </a:lnTo>
                  <a:cubicBezTo>
                    <a:pt x="269" y="7545"/>
                    <a:pt x="386" y="7602"/>
                    <a:pt x="511" y="7602"/>
                  </a:cubicBezTo>
                  <a:cubicBezTo>
                    <a:pt x="573" y="7602"/>
                    <a:pt x="636" y="7588"/>
                    <a:pt x="674" y="7564"/>
                  </a:cubicBezTo>
                  <a:lnTo>
                    <a:pt x="674" y="7564"/>
                  </a:lnTo>
                  <a:cubicBezTo>
                    <a:pt x="684" y="7606"/>
                    <a:pt x="674" y="7658"/>
                    <a:pt x="663" y="7710"/>
                  </a:cubicBezTo>
                  <a:cubicBezTo>
                    <a:pt x="425" y="7762"/>
                    <a:pt x="124" y="7813"/>
                    <a:pt x="104" y="7824"/>
                  </a:cubicBezTo>
                  <a:cubicBezTo>
                    <a:pt x="104" y="7867"/>
                    <a:pt x="124" y="7885"/>
                    <a:pt x="167" y="7885"/>
                  </a:cubicBezTo>
                  <a:cubicBezTo>
                    <a:pt x="187" y="7885"/>
                    <a:pt x="210" y="7882"/>
                    <a:pt x="239" y="7875"/>
                  </a:cubicBezTo>
                  <a:lnTo>
                    <a:pt x="239" y="7875"/>
                  </a:lnTo>
                  <a:cubicBezTo>
                    <a:pt x="218" y="7896"/>
                    <a:pt x="0" y="7979"/>
                    <a:pt x="21" y="8041"/>
                  </a:cubicBezTo>
                  <a:cubicBezTo>
                    <a:pt x="115" y="8020"/>
                    <a:pt x="207" y="8000"/>
                    <a:pt x="290" y="7979"/>
                  </a:cubicBezTo>
                  <a:lnTo>
                    <a:pt x="290" y="7979"/>
                  </a:lnTo>
                  <a:cubicBezTo>
                    <a:pt x="228" y="8077"/>
                    <a:pt x="226" y="8142"/>
                    <a:pt x="296" y="8142"/>
                  </a:cubicBezTo>
                  <a:cubicBezTo>
                    <a:pt x="329" y="8142"/>
                    <a:pt x="379" y="8127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5" y="8168"/>
                  </a:cubicBezTo>
                  <a:cubicBezTo>
                    <a:pt x="611" y="8168"/>
                    <a:pt x="723" y="8142"/>
                    <a:pt x="828" y="8142"/>
                  </a:cubicBezTo>
                  <a:cubicBezTo>
                    <a:pt x="846" y="8142"/>
                    <a:pt x="864" y="8143"/>
                    <a:pt x="881" y="8145"/>
                  </a:cubicBezTo>
                  <a:cubicBezTo>
                    <a:pt x="778" y="8186"/>
                    <a:pt x="633" y="8186"/>
                    <a:pt x="550" y="8280"/>
                  </a:cubicBezTo>
                  <a:cubicBezTo>
                    <a:pt x="580" y="8292"/>
                    <a:pt x="613" y="8297"/>
                    <a:pt x="646" y="8297"/>
                  </a:cubicBezTo>
                  <a:cubicBezTo>
                    <a:pt x="670" y="8297"/>
                    <a:pt x="694" y="8294"/>
                    <a:pt x="716" y="8290"/>
                  </a:cubicBezTo>
                  <a:lnTo>
                    <a:pt x="716" y="8290"/>
                  </a:lnTo>
                  <a:cubicBezTo>
                    <a:pt x="633" y="8331"/>
                    <a:pt x="612" y="8373"/>
                    <a:pt x="643" y="8425"/>
                  </a:cubicBezTo>
                  <a:cubicBezTo>
                    <a:pt x="736" y="8404"/>
                    <a:pt x="819" y="8373"/>
                    <a:pt x="902" y="8342"/>
                  </a:cubicBezTo>
                  <a:lnTo>
                    <a:pt x="902" y="8342"/>
                  </a:lnTo>
                  <a:cubicBezTo>
                    <a:pt x="833" y="8475"/>
                    <a:pt x="900" y="8523"/>
                    <a:pt x="995" y="8523"/>
                  </a:cubicBezTo>
                  <a:cubicBezTo>
                    <a:pt x="1085" y="8523"/>
                    <a:pt x="1198" y="8480"/>
                    <a:pt x="1244" y="8425"/>
                  </a:cubicBezTo>
                  <a:cubicBezTo>
                    <a:pt x="1262" y="8502"/>
                    <a:pt x="1278" y="8534"/>
                    <a:pt x="1301" y="8534"/>
                  </a:cubicBezTo>
                  <a:cubicBezTo>
                    <a:pt x="1331" y="8534"/>
                    <a:pt x="1371" y="8484"/>
                    <a:pt x="1441" y="8414"/>
                  </a:cubicBezTo>
                  <a:cubicBezTo>
                    <a:pt x="1457" y="8508"/>
                    <a:pt x="1498" y="8542"/>
                    <a:pt x="1550" y="8542"/>
                  </a:cubicBezTo>
                  <a:cubicBezTo>
                    <a:pt x="1692" y="8542"/>
                    <a:pt x="1919" y="8289"/>
                    <a:pt x="1984" y="8289"/>
                  </a:cubicBezTo>
                  <a:cubicBezTo>
                    <a:pt x="1998" y="8289"/>
                    <a:pt x="2005" y="8301"/>
                    <a:pt x="2000" y="8331"/>
                  </a:cubicBezTo>
                  <a:cubicBezTo>
                    <a:pt x="2052" y="8280"/>
                    <a:pt x="2093" y="8238"/>
                    <a:pt x="2135" y="8186"/>
                  </a:cubicBezTo>
                  <a:cubicBezTo>
                    <a:pt x="2158" y="8216"/>
                    <a:pt x="2172" y="8229"/>
                    <a:pt x="2180" y="8229"/>
                  </a:cubicBezTo>
                  <a:cubicBezTo>
                    <a:pt x="2199" y="8229"/>
                    <a:pt x="2193" y="8171"/>
                    <a:pt x="2208" y="8093"/>
                  </a:cubicBezTo>
                  <a:cubicBezTo>
                    <a:pt x="2456" y="8207"/>
                    <a:pt x="2280" y="8487"/>
                    <a:pt x="2208" y="8683"/>
                  </a:cubicBezTo>
                  <a:lnTo>
                    <a:pt x="2767" y="8683"/>
                  </a:lnTo>
                  <a:cubicBezTo>
                    <a:pt x="2767" y="8538"/>
                    <a:pt x="2715" y="8414"/>
                    <a:pt x="2715" y="8269"/>
                  </a:cubicBezTo>
                  <a:cubicBezTo>
                    <a:pt x="2717" y="8269"/>
                    <a:pt x="2718" y="8269"/>
                    <a:pt x="2720" y="8269"/>
                  </a:cubicBezTo>
                  <a:cubicBezTo>
                    <a:pt x="2786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07" y="8517"/>
                    <a:pt x="3380" y="8517"/>
                  </a:cubicBezTo>
                  <a:cubicBezTo>
                    <a:pt x="3515" y="8517"/>
                    <a:pt x="3602" y="8472"/>
                    <a:pt x="3534" y="8363"/>
                  </a:cubicBezTo>
                  <a:lnTo>
                    <a:pt x="3534" y="8363"/>
                  </a:lnTo>
                  <a:cubicBezTo>
                    <a:pt x="3596" y="8388"/>
                    <a:pt x="3843" y="8484"/>
                    <a:pt x="4004" y="8484"/>
                  </a:cubicBezTo>
                  <a:cubicBezTo>
                    <a:pt x="4111" y="8484"/>
                    <a:pt x="4180" y="8442"/>
                    <a:pt x="4135" y="8310"/>
                  </a:cubicBezTo>
                  <a:lnTo>
                    <a:pt x="4135" y="8310"/>
                  </a:lnTo>
                  <a:cubicBezTo>
                    <a:pt x="4210" y="8358"/>
                    <a:pt x="4458" y="8448"/>
                    <a:pt x="4580" y="8448"/>
                  </a:cubicBezTo>
                  <a:cubicBezTo>
                    <a:pt x="4592" y="8448"/>
                    <a:pt x="4602" y="8447"/>
                    <a:pt x="4611" y="8446"/>
                  </a:cubicBezTo>
                  <a:cubicBezTo>
                    <a:pt x="4555" y="8351"/>
                    <a:pt x="4580" y="8337"/>
                    <a:pt x="4609" y="8337"/>
                  </a:cubicBezTo>
                  <a:cubicBezTo>
                    <a:pt x="4623" y="8337"/>
                    <a:pt x="4637" y="8339"/>
                    <a:pt x="4646" y="8339"/>
                  </a:cubicBezTo>
                  <a:cubicBezTo>
                    <a:pt x="4665" y="8339"/>
                    <a:pt x="4659" y="8326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69"/>
                    <a:pt x="4713" y="8443"/>
                    <a:pt x="4728" y="8443"/>
                  </a:cubicBezTo>
                  <a:cubicBezTo>
                    <a:pt x="4741" y="8443"/>
                    <a:pt x="4810" y="8380"/>
                    <a:pt x="4994" y="8176"/>
                  </a:cubicBezTo>
                  <a:cubicBezTo>
                    <a:pt x="4787" y="8155"/>
                    <a:pt x="4538" y="8145"/>
                    <a:pt x="4352" y="8031"/>
                  </a:cubicBezTo>
                  <a:cubicBezTo>
                    <a:pt x="4366" y="8010"/>
                    <a:pt x="4385" y="8003"/>
                    <a:pt x="4404" y="8003"/>
                  </a:cubicBezTo>
                  <a:cubicBezTo>
                    <a:pt x="4445" y="8003"/>
                    <a:pt x="4489" y="8033"/>
                    <a:pt x="4499" y="8033"/>
                  </a:cubicBezTo>
                  <a:cubicBezTo>
                    <a:pt x="4505" y="8033"/>
                    <a:pt x="4495" y="8019"/>
                    <a:pt x="4456" y="7969"/>
                  </a:cubicBezTo>
                  <a:cubicBezTo>
                    <a:pt x="4513" y="7969"/>
                    <a:pt x="4557" y="7971"/>
                    <a:pt x="4588" y="7971"/>
                  </a:cubicBezTo>
                  <a:cubicBezTo>
                    <a:pt x="4658" y="7971"/>
                    <a:pt x="4656" y="7961"/>
                    <a:pt x="4570" y="7896"/>
                  </a:cubicBezTo>
                  <a:cubicBezTo>
                    <a:pt x="4819" y="7886"/>
                    <a:pt x="4839" y="7855"/>
                    <a:pt x="4653" y="7813"/>
                  </a:cubicBezTo>
                  <a:cubicBezTo>
                    <a:pt x="4798" y="7804"/>
                    <a:pt x="4826" y="7775"/>
                    <a:pt x="4725" y="7720"/>
                  </a:cubicBezTo>
                  <a:lnTo>
                    <a:pt x="4725" y="7720"/>
                  </a:lnTo>
                  <a:cubicBezTo>
                    <a:pt x="4781" y="7749"/>
                    <a:pt x="4827" y="7763"/>
                    <a:pt x="4861" y="7763"/>
                  </a:cubicBezTo>
                  <a:cubicBezTo>
                    <a:pt x="4903" y="7763"/>
                    <a:pt x="4927" y="7742"/>
                    <a:pt x="4932" y="7700"/>
                  </a:cubicBezTo>
                  <a:cubicBezTo>
                    <a:pt x="4715" y="7606"/>
                    <a:pt x="4725" y="7627"/>
                    <a:pt x="4974" y="7606"/>
                  </a:cubicBezTo>
                  <a:cubicBezTo>
                    <a:pt x="4980" y="7534"/>
                    <a:pt x="4941" y="7499"/>
                    <a:pt x="4859" y="7499"/>
                  </a:cubicBezTo>
                  <a:cubicBezTo>
                    <a:pt x="4812" y="7499"/>
                    <a:pt x="4750" y="7511"/>
                    <a:pt x="4674" y="7534"/>
                  </a:cubicBezTo>
                  <a:cubicBezTo>
                    <a:pt x="4684" y="7461"/>
                    <a:pt x="5067" y="7472"/>
                    <a:pt x="5005" y="7357"/>
                  </a:cubicBezTo>
                  <a:lnTo>
                    <a:pt x="5005" y="7357"/>
                  </a:lnTo>
                  <a:cubicBezTo>
                    <a:pt x="4891" y="7389"/>
                    <a:pt x="4787" y="7409"/>
                    <a:pt x="4674" y="7430"/>
                  </a:cubicBezTo>
                  <a:cubicBezTo>
                    <a:pt x="4787" y="7389"/>
                    <a:pt x="4819" y="7347"/>
                    <a:pt x="4777" y="7295"/>
                  </a:cubicBezTo>
                  <a:lnTo>
                    <a:pt x="4777" y="7295"/>
                  </a:lnTo>
                  <a:cubicBezTo>
                    <a:pt x="4597" y="7331"/>
                    <a:pt x="4402" y="7373"/>
                    <a:pt x="4214" y="7373"/>
                  </a:cubicBezTo>
                  <a:cubicBezTo>
                    <a:pt x="3971" y="7373"/>
                    <a:pt x="3740" y="7303"/>
                    <a:pt x="3564" y="7057"/>
                  </a:cubicBezTo>
                  <a:lnTo>
                    <a:pt x="3564" y="7057"/>
                  </a:lnTo>
                  <a:cubicBezTo>
                    <a:pt x="3669" y="7122"/>
                    <a:pt x="3713" y="7139"/>
                    <a:pt x="3732" y="7139"/>
                  </a:cubicBezTo>
                  <a:cubicBezTo>
                    <a:pt x="3753" y="7139"/>
                    <a:pt x="3746" y="7120"/>
                    <a:pt x="3755" y="7120"/>
                  </a:cubicBezTo>
                  <a:cubicBezTo>
                    <a:pt x="3765" y="7120"/>
                    <a:pt x="3793" y="7140"/>
                    <a:pt x="3886" y="7223"/>
                  </a:cubicBezTo>
                  <a:cubicBezTo>
                    <a:pt x="3872" y="7118"/>
                    <a:pt x="3864" y="7077"/>
                    <a:pt x="3884" y="7077"/>
                  </a:cubicBezTo>
                  <a:cubicBezTo>
                    <a:pt x="3907" y="7077"/>
                    <a:pt x="3969" y="7134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76" y="7140"/>
                    <a:pt x="4456" y="7088"/>
                    <a:pt x="4352" y="7026"/>
                  </a:cubicBezTo>
                  <a:cubicBezTo>
                    <a:pt x="4372" y="7016"/>
                    <a:pt x="4788" y="6942"/>
                    <a:pt x="4870" y="6942"/>
                  </a:cubicBezTo>
                  <a:cubicBezTo>
                    <a:pt x="4875" y="6942"/>
                    <a:pt x="4878" y="6942"/>
                    <a:pt x="4881" y="6943"/>
                  </a:cubicBezTo>
                  <a:lnTo>
                    <a:pt x="4663" y="6818"/>
                  </a:lnTo>
                  <a:cubicBezTo>
                    <a:pt x="4671" y="6818"/>
                    <a:pt x="4679" y="6817"/>
                    <a:pt x="4687" y="6817"/>
                  </a:cubicBezTo>
                  <a:cubicBezTo>
                    <a:pt x="4764" y="6817"/>
                    <a:pt x="4838" y="6844"/>
                    <a:pt x="4910" y="6844"/>
                  </a:cubicBezTo>
                  <a:cubicBezTo>
                    <a:pt x="4945" y="6844"/>
                    <a:pt x="4980" y="6838"/>
                    <a:pt x="5015" y="6818"/>
                  </a:cubicBezTo>
                  <a:cubicBezTo>
                    <a:pt x="4963" y="6775"/>
                    <a:pt x="4911" y="6754"/>
                    <a:pt x="4847" y="6754"/>
                  </a:cubicBezTo>
                  <a:cubicBezTo>
                    <a:pt x="4834" y="6754"/>
                    <a:pt x="4821" y="6755"/>
                    <a:pt x="4808" y="6756"/>
                  </a:cubicBezTo>
                  <a:cubicBezTo>
                    <a:pt x="4922" y="6694"/>
                    <a:pt x="3741" y="6581"/>
                    <a:pt x="3534" y="6373"/>
                  </a:cubicBezTo>
                  <a:cubicBezTo>
                    <a:pt x="3719" y="6356"/>
                    <a:pt x="3858" y="6352"/>
                    <a:pt x="3971" y="6352"/>
                  </a:cubicBezTo>
                  <a:cubicBezTo>
                    <a:pt x="4075" y="6352"/>
                    <a:pt x="4156" y="6356"/>
                    <a:pt x="4232" y="6356"/>
                  </a:cubicBezTo>
                  <a:cubicBezTo>
                    <a:pt x="4430" y="6356"/>
                    <a:pt x="4587" y="6333"/>
                    <a:pt x="4984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64" y="5969"/>
                    <a:pt x="5047" y="5938"/>
                  </a:cubicBezTo>
                  <a:lnTo>
                    <a:pt x="5047" y="5938"/>
                  </a:lnTo>
                  <a:cubicBezTo>
                    <a:pt x="5042" y="5938"/>
                    <a:pt x="5037" y="5939"/>
                    <a:pt x="5031" y="5939"/>
                  </a:cubicBezTo>
                  <a:cubicBezTo>
                    <a:pt x="4868" y="5939"/>
                    <a:pt x="4142" y="5813"/>
                    <a:pt x="4073" y="5782"/>
                  </a:cubicBezTo>
                  <a:cubicBezTo>
                    <a:pt x="4143" y="5730"/>
                    <a:pt x="4216" y="5704"/>
                    <a:pt x="4290" y="5704"/>
                  </a:cubicBezTo>
                  <a:cubicBezTo>
                    <a:pt x="4348" y="5704"/>
                    <a:pt x="4407" y="5720"/>
                    <a:pt x="4466" y="5752"/>
                  </a:cubicBezTo>
                  <a:cubicBezTo>
                    <a:pt x="4349" y="5681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7"/>
                    <a:pt x="4446" y="5586"/>
                  </a:cubicBezTo>
                  <a:lnTo>
                    <a:pt x="4446" y="5586"/>
                  </a:lnTo>
                  <a:cubicBezTo>
                    <a:pt x="4449" y="5586"/>
                    <a:pt x="4452" y="5586"/>
                    <a:pt x="4456" y="5586"/>
                  </a:cubicBezTo>
                  <a:cubicBezTo>
                    <a:pt x="4534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5" y="5424"/>
                    <a:pt x="4719" y="5424"/>
                  </a:cubicBezTo>
                  <a:cubicBezTo>
                    <a:pt x="4574" y="5424"/>
                    <a:pt x="3878" y="5301"/>
                    <a:pt x="3803" y="5254"/>
                  </a:cubicBezTo>
                  <a:cubicBezTo>
                    <a:pt x="3937" y="5223"/>
                    <a:pt x="4311" y="5285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3" y="5175"/>
                    <a:pt x="4274" y="5175"/>
                  </a:cubicBezTo>
                  <a:cubicBezTo>
                    <a:pt x="4406" y="5175"/>
                    <a:pt x="4358" y="4994"/>
                    <a:pt x="4456" y="4861"/>
                  </a:cubicBezTo>
                  <a:cubicBezTo>
                    <a:pt x="4450" y="4860"/>
                    <a:pt x="4443" y="4859"/>
                    <a:pt x="4437" y="4859"/>
                  </a:cubicBezTo>
                  <a:cubicBezTo>
                    <a:pt x="4336" y="4859"/>
                    <a:pt x="4159" y="4951"/>
                    <a:pt x="4023" y="4951"/>
                  </a:cubicBezTo>
                  <a:cubicBezTo>
                    <a:pt x="3949" y="4951"/>
                    <a:pt x="3886" y="4924"/>
                    <a:pt x="3855" y="4840"/>
                  </a:cubicBezTo>
                  <a:cubicBezTo>
                    <a:pt x="3867" y="4836"/>
                    <a:pt x="3880" y="4834"/>
                    <a:pt x="3893" y="4834"/>
                  </a:cubicBezTo>
                  <a:cubicBezTo>
                    <a:pt x="3935" y="4834"/>
                    <a:pt x="3977" y="4852"/>
                    <a:pt x="4019" y="4852"/>
                  </a:cubicBezTo>
                  <a:cubicBezTo>
                    <a:pt x="4026" y="4852"/>
                    <a:pt x="4034" y="4851"/>
                    <a:pt x="4041" y="4850"/>
                  </a:cubicBezTo>
                  <a:cubicBezTo>
                    <a:pt x="4031" y="4808"/>
                    <a:pt x="4000" y="4767"/>
                    <a:pt x="3958" y="4736"/>
                  </a:cubicBezTo>
                  <a:cubicBezTo>
                    <a:pt x="4093" y="4725"/>
                    <a:pt x="4124" y="4705"/>
                    <a:pt x="4135" y="4580"/>
                  </a:cubicBezTo>
                  <a:lnTo>
                    <a:pt x="4135" y="4580"/>
                  </a:lnTo>
                  <a:cubicBezTo>
                    <a:pt x="4074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50"/>
                  </a:cubicBezTo>
                  <a:lnTo>
                    <a:pt x="3409" y="4550"/>
                  </a:lnTo>
                  <a:cubicBezTo>
                    <a:pt x="3413" y="4550"/>
                    <a:pt x="3418" y="4551"/>
                    <a:pt x="3423" y="4551"/>
                  </a:cubicBezTo>
                  <a:cubicBezTo>
                    <a:pt x="3494" y="4551"/>
                    <a:pt x="3699" y="4495"/>
                    <a:pt x="3824" y="4467"/>
                  </a:cubicBezTo>
                  <a:cubicBezTo>
                    <a:pt x="3772" y="4425"/>
                    <a:pt x="3730" y="4384"/>
                    <a:pt x="3679" y="4332"/>
                  </a:cubicBezTo>
                  <a:cubicBezTo>
                    <a:pt x="3710" y="4332"/>
                    <a:pt x="4186" y="4260"/>
                    <a:pt x="4062" y="4187"/>
                  </a:cubicBezTo>
                  <a:cubicBezTo>
                    <a:pt x="4218" y="4124"/>
                    <a:pt x="4218" y="4083"/>
                    <a:pt x="4052" y="4073"/>
                  </a:cubicBezTo>
                  <a:cubicBezTo>
                    <a:pt x="4095" y="4025"/>
                    <a:pt x="4033" y="4012"/>
                    <a:pt x="3952" y="4012"/>
                  </a:cubicBezTo>
                  <a:cubicBezTo>
                    <a:pt x="3871" y="4012"/>
                    <a:pt x="3770" y="4025"/>
                    <a:pt x="3740" y="4031"/>
                  </a:cubicBezTo>
                  <a:lnTo>
                    <a:pt x="3740" y="4031"/>
                  </a:lnTo>
                  <a:cubicBezTo>
                    <a:pt x="3691" y="3959"/>
                    <a:pt x="3875" y="3969"/>
                    <a:pt x="3824" y="3907"/>
                  </a:cubicBezTo>
                  <a:lnTo>
                    <a:pt x="3824" y="3907"/>
                  </a:lnTo>
                  <a:cubicBezTo>
                    <a:pt x="3814" y="3912"/>
                    <a:pt x="3653" y="3952"/>
                    <a:pt x="3477" y="3952"/>
                  </a:cubicBezTo>
                  <a:cubicBezTo>
                    <a:pt x="3296" y="3952"/>
                    <a:pt x="3100" y="3910"/>
                    <a:pt x="3036" y="3741"/>
                  </a:cubicBezTo>
                  <a:lnTo>
                    <a:pt x="3036" y="3741"/>
                  </a:lnTo>
                  <a:cubicBezTo>
                    <a:pt x="3156" y="3798"/>
                    <a:pt x="3259" y="3821"/>
                    <a:pt x="3351" y="3821"/>
                  </a:cubicBezTo>
                  <a:cubicBezTo>
                    <a:pt x="3647" y="3821"/>
                    <a:pt x="3822" y="3578"/>
                    <a:pt x="4052" y="3420"/>
                  </a:cubicBezTo>
                  <a:cubicBezTo>
                    <a:pt x="3935" y="3389"/>
                    <a:pt x="3862" y="3382"/>
                    <a:pt x="3801" y="3382"/>
                  </a:cubicBezTo>
                  <a:cubicBezTo>
                    <a:pt x="3761" y="3382"/>
                    <a:pt x="3726" y="3385"/>
                    <a:pt x="3687" y="3385"/>
                  </a:cubicBezTo>
                  <a:cubicBezTo>
                    <a:pt x="3628" y="3385"/>
                    <a:pt x="3560" y="3379"/>
                    <a:pt x="3451" y="3348"/>
                  </a:cubicBezTo>
                  <a:cubicBezTo>
                    <a:pt x="3585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5" y="3071"/>
                    <a:pt x="2904" y="3102"/>
                    <a:pt x="3020" y="3102"/>
                  </a:cubicBezTo>
                  <a:cubicBezTo>
                    <a:pt x="3106" y="3102"/>
                    <a:pt x="3180" y="3085"/>
                    <a:pt x="3202" y="3037"/>
                  </a:cubicBezTo>
                  <a:lnTo>
                    <a:pt x="3202" y="3037"/>
                  </a:lnTo>
                  <a:cubicBezTo>
                    <a:pt x="3199" y="3095"/>
                    <a:pt x="3231" y="3115"/>
                    <a:pt x="3277" y="3115"/>
                  </a:cubicBezTo>
                  <a:cubicBezTo>
                    <a:pt x="3374" y="3115"/>
                    <a:pt x="3532" y="3026"/>
                    <a:pt x="3543" y="3026"/>
                  </a:cubicBezTo>
                  <a:cubicBezTo>
                    <a:pt x="3543" y="3026"/>
                    <a:pt x="3544" y="3026"/>
                    <a:pt x="3544" y="3026"/>
                  </a:cubicBezTo>
                  <a:lnTo>
                    <a:pt x="3544" y="3026"/>
                  </a:ln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0" y="2852"/>
                    <a:pt x="3569" y="2857"/>
                    <a:pt x="3604" y="2857"/>
                  </a:cubicBezTo>
                  <a:cubicBezTo>
                    <a:pt x="3724" y="2857"/>
                    <a:pt x="3907" y="2795"/>
                    <a:pt x="3875" y="2715"/>
                  </a:cubicBezTo>
                  <a:cubicBezTo>
                    <a:pt x="3634" y="2715"/>
                    <a:pt x="3693" y="2646"/>
                    <a:pt x="3676" y="2646"/>
                  </a:cubicBezTo>
                  <a:cubicBezTo>
                    <a:pt x="3666" y="2646"/>
                    <a:pt x="3631" y="2670"/>
                    <a:pt x="3492" y="2747"/>
                  </a:cubicBezTo>
                  <a:cubicBezTo>
                    <a:pt x="3461" y="2695"/>
                    <a:pt x="3451" y="2674"/>
                    <a:pt x="3502" y="2602"/>
                  </a:cubicBezTo>
                  <a:cubicBezTo>
                    <a:pt x="3320" y="2602"/>
                    <a:pt x="3221" y="2709"/>
                    <a:pt x="3090" y="2709"/>
                  </a:cubicBezTo>
                  <a:cubicBezTo>
                    <a:pt x="3006" y="2709"/>
                    <a:pt x="2909" y="2665"/>
                    <a:pt x="2767" y="2519"/>
                  </a:cubicBezTo>
                  <a:cubicBezTo>
                    <a:pt x="2775" y="2508"/>
                    <a:pt x="2786" y="2503"/>
                    <a:pt x="2798" y="2503"/>
                  </a:cubicBezTo>
                  <a:cubicBezTo>
                    <a:pt x="2845" y="2503"/>
                    <a:pt x="2917" y="2566"/>
                    <a:pt x="2953" y="2566"/>
                  </a:cubicBezTo>
                  <a:cubicBezTo>
                    <a:pt x="2971" y="2566"/>
                    <a:pt x="2980" y="2551"/>
                    <a:pt x="2974" y="2508"/>
                  </a:cubicBezTo>
                  <a:lnTo>
                    <a:pt x="2974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8" y="2555"/>
                    <a:pt x="3404" y="2553"/>
                    <a:pt x="3419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6"/>
                    <a:pt x="3637" y="2384"/>
                    <a:pt x="3555" y="2322"/>
                  </a:cubicBezTo>
                  <a:cubicBezTo>
                    <a:pt x="3578" y="2322"/>
                    <a:pt x="3598" y="2322"/>
                    <a:pt x="3615" y="2322"/>
                  </a:cubicBezTo>
                  <a:cubicBezTo>
                    <a:pt x="3674" y="2322"/>
                    <a:pt x="3705" y="2316"/>
                    <a:pt x="3762" y="2259"/>
                  </a:cubicBezTo>
                  <a:cubicBezTo>
                    <a:pt x="3647" y="2197"/>
                    <a:pt x="3182" y="2218"/>
                    <a:pt x="3244" y="2114"/>
                  </a:cubicBezTo>
                  <a:lnTo>
                    <a:pt x="3244" y="2114"/>
                  </a:lnTo>
                  <a:cubicBezTo>
                    <a:pt x="3186" y="2127"/>
                    <a:pt x="3160" y="2136"/>
                    <a:pt x="3146" y="2136"/>
                  </a:cubicBezTo>
                  <a:cubicBezTo>
                    <a:pt x="3126" y="2136"/>
                    <a:pt x="3138" y="2115"/>
                    <a:pt x="3119" y="2052"/>
                  </a:cubicBezTo>
                  <a:cubicBezTo>
                    <a:pt x="3052" y="2140"/>
                    <a:pt x="2971" y="2184"/>
                    <a:pt x="2880" y="2184"/>
                  </a:cubicBezTo>
                  <a:cubicBezTo>
                    <a:pt x="2832" y="2184"/>
                    <a:pt x="2780" y="2171"/>
                    <a:pt x="2726" y="2146"/>
                  </a:cubicBezTo>
                  <a:cubicBezTo>
                    <a:pt x="2809" y="2073"/>
                    <a:pt x="2705" y="2031"/>
                    <a:pt x="2591" y="1990"/>
                  </a:cubicBezTo>
                  <a:cubicBezTo>
                    <a:pt x="2611" y="1980"/>
                    <a:pt x="2643" y="1959"/>
                    <a:pt x="2663" y="1886"/>
                  </a:cubicBezTo>
                  <a:cubicBezTo>
                    <a:pt x="2715" y="1928"/>
                    <a:pt x="2777" y="1969"/>
                    <a:pt x="2839" y="2011"/>
                  </a:cubicBezTo>
                  <a:cubicBezTo>
                    <a:pt x="2798" y="1918"/>
                    <a:pt x="3182" y="2001"/>
                    <a:pt x="3409" y="1897"/>
                  </a:cubicBezTo>
                  <a:cubicBezTo>
                    <a:pt x="3261" y="1741"/>
                    <a:pt x="3142" y="1649"/>
                    <a:pt x="2994" y="1649"/>
                  </a:cubicBezTo>
                  <a:cubicBezTo>
                    <a:pt x="2946" y="1649"/>
                    <a:pt x="2895" y="1659"/>
                    <a:pt x="2839" y="1679"/>
                  </a:cubicBezTo>
                  <a:cubicBezTo>
                    <a:pt x="2777" y="1545"/>
                    <a:pt x="3295" y="1513"/>
                    <a:pt x="2818" y="1421"/>
                  </a:cubicBezTo>
                  <a:cubicBezTo>
                    <a:pt x="2881" y="1338"/>
                    <a:pt x="3026" y="1327"/>
                    <a:pt x="3140" y="1255"/>
                  </a:cubicBezTo>
                  <a:cubicBezTo>
                    <a:pt x="3078" y="1193"/>
                    <a:pt x="3046" y="1203"/>
                    <a:pt x="2974" y="1172"/>
                  </a:cubicBezTo>
                  <a:cubicBezTo>
                    <a:pt x="3182" y="933"/>
                    <a:pt x="3046" y="1057"/>
                    <a:pt x="3046" y="799"/>
                  </a:cubicBezTo>
                  <a:lnTo>
                    <a:pt x="3046" y="799"/>
                  </a:lnTo>
                  <a:cubicBezTo>
                    <a:pt x="2777" y="892"/>
                    <a:pt x="2788" y="1161"/>
                    <a:pt x="2436" y="1275"/>
                  </a:cubicBezTo>
                  <a:cubicBezTo>
                    <a:pt x="2436" y="1163"/>
                    <a:pt x="2315" y="829"/>
                    <a:pt x="2519" y="829"/>
                  </a:cubicBezTo>
                  <a:cubicBezTo>
                    <a:pt x="2522" y="829"/>
                    <a:pt x="2525" y="829"/>
                    <a:pt x="2528" y="829"/>
                  </a:cubicBezTo>
                  <a:cubicBezTo>
                    <a:pt x="2528" y="890"/>
                    <a:pt x="2541" y="909"/>
                    <a:pt x="2563" y="909"/>
                  </a:cubicBezTo>
                  <a:cubicBezTo>
                    <a:pt x="2603" y="909"/>
                    <a:pt x="2675" y="850"/>
                    <a:pt x="2767" y="850"/>
                  </a:cubicBezTo>
                  <a:cubicBezTo>
                    <a:pt x="2694" y="799"/>
                    <a:pt x="2622" y="737"/>
                    <a:pt x="2549" y="684"/>
                  </a:cubicBezTo>
                  <a:cubicBezTo>
                    <a:pt x="2563" y="681"/>
                    <a:pt x="2579" y="679"/>
                    <a:pt x="2597" y="679"/>
                  </a:cubicBezTo>
                  <a:cubicBezTo>
                    <a:pt x="2637" y="679"/>
                    <a:pt x="2684" y="685"/>
                    <a:pt x="2729" y="685"/>
                  </a:cubicBezTo>
                  <a:cubicBezTo>
                    <a:pt x="2773" y="685"/>
                    <a:pt x="2814" y="679"/>
                    <a:pt x="2839" y="654"/>
                  </a:cubicBezTo>
                  <a:cubicBezTo>
                    <a:pt x="2818" y="602"/>
                    <a:pt x="2767" y="571"/>
                    <a:pt x="2694" y="571"/>
                  </a:cubicBezTo>
                  <a:cubicBezTo>
                    <a:pt x="2829" y="529"/>
                    <a:pt x="2871" y="488"/>
                    <a:pt x="2818" y="436"/>
                  </a:cubicBezTo>
                  <a:lnTo>
                    <a:pt x="2818" y="436"/>
                  </a:lnTo>
                  <a:cubicBezTo>
                    <a:pt x="2731" y="514"/>
                    <a:pt x="2668" y="553"/>
                    <a:pt x="2631" y="553"/>
                  </a:cubicBezTo>
                  <a:cubicBezTo>
                    <a:pt x="2593" y="553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60" y="539"/>
                    <a:pt x="2508" y="622"/>
                    <a:pt x="2415" y="674"/>
                  </a:cubicBezTo>
                  <a:cubicBezTo>
                    <a:pt x="2465" y="563"/>
                    <a:pt x="2574" y="207"/>
                    <a:pt x="2589" y="207"/>
                  </a:cubicBezTo>
                  <a:cubicBezTo>
                    <a:pt x="2590" y="207"/>
                    <a:pt x="2590" y="207"/>
                    <a:pt x="2590" y="207"/>
                  </a:cubicBezTo>
                  <a:lnTo>
                    <a:pt x="2590" y="207"/>
                  </a:lnTo>
                  <a:cubicBezTo>
                    <a:pt x="2580" y="196"/>
                    <a:pt x="2571" y="192"/>
                    <a:pt x="2561" y="192"/>
                  </a:cubicBezTo>
                  <a:cubicBezTo>
                    <a:pt x="2508" y="192"/>
                    <a:pt x="2453" y="323"/>
                    <a:pt x="2418" y="323"/>
                  </a:cubicBezTo>
                  <a:cubicBezTo>
                    <a:pt x="2417" y="323"/>
                    <a:pt x="2416" y="322"/>
                    <a:pt x="2415" y="322"/>
                  </a:cubicBezTo>
                  <a:cubicBezTo>
                    <a:pt x="2404" y="281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flipH="1">
              <a:off x="5358261" y="4632241"/>
              <a:ext cx="450798" cy="680717"/>
            </a:xfrm>
            <a:custGeom>
              <a:avLst/>
              <a:gdLst/>
              <a:ahLst/>
              <a:cxnLst/>
              <a:rect l="l" t="t" r="r" b="b"/>
              <a:pathLst>
                <a:path w="5067" h="8684" extrusionOk="0">
                  <a:moveTo>
                    <a:pt x="2600" y="207"/>
                  </a:moveTo>
                  <a:lnTo>
                    <a:pt x="2600" y="207"/>
                  </a:lnTo>
                  <a:cubicBezTo>
                    <a:pt x="2601" y="208"/>
                    <a:pt x="2601" y="208"/>
                    <a:pt x="2601" y="208"/>
                  </a:cubicBezTo>
                  <a:cubicBezTo>
                    <a:pt x="2601" y="208"/>
                    <a:pt x="2601" y="208"/>
                    <a:pt x="2600" y="207"/>
                  </a:cubicBezTo>
                  <a:close/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0" y="384"/>
                    <a:pt x="2309" y="384"/>
                  </a:cubicBezTo>
                  <a:cubicBezTo>
                    <a:pt x="2289" y="384"/>
                    <a:pt x="2240" y="330"/>
                    <a:pt x="2135" y="229"/>
                  </a:cubicBezTo>
                  <a:lnTo>
                    <a:pt x="2135" y="229"/>
                  </a:lnTo>
                  <a:cubicBezTo>
                    <a:pt x="2114" y="239"/>
                    <a:pt x="2290" y="685"/>
                    <a:pt x="2280" y="757"/>
                  </a:cubicBezTo>
                  <a:cubicBezTo>
                    <a:pt x="2197" y="602"/>
                    <a:pt x="2228" y="581"/>
                    <a:pt x="2135" y="457"/>
                  </a:cubicBezTo>
                  <a:cubicBezTo>
                    <a:pt x="2103" y="516"/>
                    <a:pt x="2085" y="535"/>
                    <a:pt x="2067" y="535"/>
                  </a:cubicBezTo>
                  <a:cubicBezTo>
                    <a:pt x="2037" y="535"/>
                    <a:pt x="2006" y="488"/>
                    <a:pt x="1917" y="488"/>
                  </a:cubicBezTo>
                  <a:cubicBezTo>
                    <a:pt x="1917" y="768"/>
                    <a:pt x="2124" y="788"/>
                    <a:pt x="2124" y="943"/>
                  </a:cubicBezTo>
                  <a:cubicBezTo>
                    <a:pt x="2082" y="909"/>
                    <a:pt x="2046" y="889"/>
                    <a:pt x="2000" y="889"/>
                  </a:cubicBezTo>
                  <a:cubicBezTo>
                    <a:pt x="1991" y="889"/>
                    <a:pt x="1980" y="890"/>
                    <a:pt x="1969" y="892"/>
                  </a:cubicBezTo>
                  <a:cubicBezTo>
                    <a:pt x="1928" y="943"/>
                    <a:pt x="2052" y="1037"/>
                    <a:pt x="2073" y="1058"/>
                  </a:cubicBezTo>
                  <a:cubicBezTo>
                    <a:pt x="2032" y="1073"/>
                    <a:pt x="1998" y="1079"/>
                    <a:pt x="1967" y="1079"/>
                  </a:cubicBezTo>
                  <a:cubicBezTo>
                    <a:pt x="1852" y="1079"/>
                    <a:pt x="1793" y="991"/>
                    <a:pt x="1638" y="975"/>
                  </a:cubicBezTo>
                  <a:lnTo>
                    <a:pt x="1638" y="975"/>
                  </a:lnTo>
                  <a:cubicBezTo>
                    <a:pt x="1658" y="1058"/>
                    <a:pt x="1679" y="1088"/>
                    <a:pt x="1751" y="1130"/>
                  </a:cubicBezTo>
                  <a:cubicBezTo>
                    <a:pt x="1700" y="1130"/>
                    <a:pt x="1658" y="1151"/>
                    <a:pt x="1638" y="1192"/>
                  </a:cubicBezTo>
                  <a:cubicBezTo>
                    <a:pt x="1638" y="1224"/>
                    <a:pt x="1824" y="1286"/>
                    <a:pt x="1845" y="1369"/>
                  </a:cubicBezTo>
                  <a:cubicBezTo>
                    <a:pt x="1833" y="1367"/>
                    <a:pt x="1821" y="1366"/>
                    <a:pt x="1809" y="1366"/>
                  </a:cubicBezTo>
                  <a:cubicBezTo>
                    <a:pt x="1755" y="1366"/>
                    <a:pt x="1714" y="1388"/>
                    <a:pt x="1679" y="1431"/>
                  </a:cubicBezTo>
                  <a:cubicBezTo>
                    <a:pt x="1679" y="1488"/>
                    <a:pt x="1759" y="1506"/>
                    <a:pt x="1847" y="1506"/>
                  </a:cubicBezTo>
                  <a:cubicBezTo>
                    <a:pt x="1935" y="1506"/>
                    <a:pt x="2031" y="1488"/>
                    <a:pt x="2062" y="1472"/>
                  </a:cubicBezTo>
                  <a:lnTo>
                    <a:pt x="2062" y="1472"/>
                  </a:lnTo>
                  <a:cubicBezTo>
                    <a:pt x="2083" y="1514"/>
                    <a:pt x="2062" y="1555"/>
                    <a:pt x="1979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6" y="1720"/>
                  </a:cubicBezTo>
                  <a:cubicBezTo>
                    <a:pt x="2082" y="1720"/>
                    <a:pt x="1837" y="1647"/>
                    <a:pt x="1763" y="1647"/>
                  </a:cubicBezTo>
                  <a:cubicBezTo>
                    <a:pt x="1725" y="1647"/>
                    <a:pt x="1730" y="1666"/>
                    <a:pt x="1813" y="1721"/>
                  </a:cubicBezTo>
                  <a:cubicBezTo>
                    <a:pt x="1582" y="1694"/>
                    <a:pt x="1498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4" y="1731"/>
                    <a:pt x="1368" y="1752"/>
                    <a:pt x="1472" y="1783"/>
                  </a:cubicBezTo>
                  <a:cubicBezTo>
                    <a:pt x="1383" y="1857"/>
                    <a:pt x="1372" y="1881"/>
                    <a:pt x="1398" y="1881"/>
                  </a:cubicBezTo>
                  <a:cubicBezTo>
                    <a:pt x="1441" y="1881"/>
                    <a:pt x="1594" y="1811"/>
                    <a:pt x="1645" y="1811"/>
                  </a:cubicBezTo>
                  <a:cubicBezTo>
                    <a:pt x="1651" y="1811"/>
                    <a:pt x="1656" y="1812"/>
                    <a:pt x="1658" y="1814"/>
                  </a:cubicBezTo>
                  <a:cubicBezTo>
                    <a:pt x="1505" y="1915"/>
                    <a:pt x="1509" y="1945"/>
                    <a:pt x="1570" y="1945"/>
                  </a:cubicBezTo>
                  <a:cubicBezTo>
                    <a:pt x="1653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6" y="1897"/>
                    <a:pt x="1762" y="1990"/>
                    <a:pt x="1741" y="2032"/>
                  </a:cubicBezTo>
                  <a:cubicBezTo>
                    <a:pt x="1777" y="2047"/>
                    <a:pt x="1821" y="2055"/>
                    <a:pt x="1869" y="2055"/>
                  </a:cubicBezTo>
                  <a:cubicBezTo>
                    <a:pt x="2014" y="2055"/>
                    <a:pt x="2199" y="1983"/>
                    <a:pt x="2332" y="1834"/>
                  </a:cubicBezTo>
                  <a:lnTo>
                    <a:pt x="2332" y="1834"/>
                  </a:lnTo>
                  <a:cubicBezTo>
                    <a:pt x="2449" y="2060"/>
                    <a:pt x="2320" y="2105"/>
                    <a:pt x="2147" y="2105"/>
                  </a:cubicBezTo>
                  <a:cubicBezTo>
                    <a:pt x="2034" y="2105"/>
                    <a:pt x="1902" y="2086"/>
                    <a:pt x="1807" y="2086"/>
                  </a:cubicBezTo>
                  <a:cubicBezTo>
                    <a:pt x="1715" y="2086"/>
                    <a:pt x="1657" y="2104"/>
                    <a:pt x="1689" y="2177"/>
                  </a:cubicBezTo>
                  <a:cubicBezTo>
                    <a:pt x="1655" y="2167"/>
                    <a:pt x="1558" y="2151"/>
                    <a:pt x="1460" y="2151"/>
                  </a:cubicBezTo>
                  <a:cubicBezTo>
                    <a:pt x="1350" y="2151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6" y="2560"/>
                  </a:cubicBezTo>
                  <a:cubicBezTo>
                    <a:pt x="1532" y="2533"/>
                    <a:pt x="1485" y="2520"/>
                    <a:pt x="1436" y="2520"/>
                  </a:cubicBezTo>
                  <a:cubicBezTo>
                    <a:pt x="1391" y="2520"/>
                    <a:pt x="1344" y="2530"/>
                    <a:pt x="1295" y="2550"/>
                  </a:cubicBezTo>
                  <a:cubicBezTo>
                    <a:pt x="1378" y="2591"/>
                    <a:pt x="1399" y="2653"/>
                    <a:pt x="1358" y="2736"/>
                  </a:cubicBezTo>
                  <a:cubicBezTo>
                    <a:pt x="1271" y="2672"/>
                    <a:pt x="1235" y="2652"/>
                    <a:pt x="1210" y="2652"/>
                  </a:cubicBezTo>
                  <a:cubicBezTo>
                    <a:pt x="1170" y="2652"/>
                    <a:pt x="1159" y="2701"/>
                    <a:pt x="1025" y="2701"/>
                  </a:cubicBezTo>
                  <a:cubicBezTo>
                    <a:pt x="1000" y="2701"/>
                    <a:pt x="969" y="2699"/>
                    <a:pt x="933" y="2695"/>
                  </a:cubicBezTo>
                  <a:lnTo>
                    <a:pt x="933" y="2695"/>
                  </a:lnTo>
                  <a:cubicBezTo>
                    <a:pt x="912" y="2861"/>
                    <a:pt x="1368" y="2871"/>
                    <a:pt x="1358" y="3026"/>
                  </a:cubicBezTo>
                  <a:cubicBezTo>
                    <a:pt x="1384" y="2998"/>
                    <a:pt x="1410" y="2987"/>
                    <a:pt x="1435" y="2987"/>
                  </a:cubicBezTo>
                  <a:cubicBezTo>
                    <a:pt x="1542" y="2987"/>
                    <a:pt x="1645" y="3188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2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44" y="3500"/>
                    <a:pt x="1282" y="3679"/>
                    <a:pt x="1438" y="3679"/>
                  </a:cubicBezTo>
                  <a:cubicBezTo>
                    <a:pt x="1443" y="3679"/>
                    <a:pt x="1447" y="3679"/>
                    <a:pt x="1451" y="3679"/>
                  </a:cubicBezTo>
                  <a:lnTo>
                    <a:pt x="1451" y="3679"/>
                  </a:lnTo>
                  <a:cubicBezTo>
                    <a:pt x="1431" y="3752"/>
                    <a:pt x="933" y="3752"/>
                    <a:pt x="87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19" y="4011"/>
                    <a:pt x="1532" y="4011"/>
                    <a:pt x="1544" y="4010"/>
                  </a:cubicBezTo>
                  <a:lnTo>
                    <a:pt x="1544" y="4010"/>
                  </a:lnTo>
                  <a:cubicBezTo>
                    <a:pt x="1368" y="4083"/>
                    <a:pt x="975" y="4373"/>
                    <a:pt x="674" y="4404"/>
                  </a:cubicBezTo>
                  <a:cubicBezTo>
                    <a:pt x="864" y="4619"/>
                    <a:pt x="1056" y="4677"/>
                    <a:pt x="1247" y="4677"/>
                  </a:cubicBezTo>
                  <a:cubicBezTo>
                    <a:pt x="1442" y="4677"/>
                    <a:pt x="1636" y="4617"/>
                    <a:pt x="1824" y="4601"/>
                  </a:cubicBezTo>
                  <a:lnTo>
                    <a:pt x="1824" y="4601"/>
                  </a:lnTo>
                  <a:cubicBezTo>
                    <a:pt x="1772" y="4736"/>
                    <a:pt x="1431" y="4777"/>
                    <a:pt x="1306" y="4788"/>
                  </a:cubicBezTo>
                  <a:cubicBezTo>
                    <a:pt x="1353" y="4853"/>
                    <a:pt x="1416" y="4893"/>
                    <a:pt x="1496" y="4893"/>
                  </a:cubicBezTo>
                  <a:cubicBezTo>
                    <a:pt x="1505" y="4893"/>
                    <a:pt x="1514" y="4893"/>
                    <a:pt x="1523" y="4892"/>
                  </a:cubicBezTo>
                  <a:lnTo>
                    <a:pt x="1523" y="4892"/>
                  </a:lnTo>
                  <a:cubicBezTo>
                    <a:pt x="1455" y="4948"/>
                    <a:pt x="1352" y="4964"/>
                    <a:pt x="1237" y="4964"/>
                  </a:cubicBezTo>
                  <a:cubicBezTo>
                    <a:pt x="1085" y="4964"/>
                    <a:pt x="911" y="4937"/>
                    <a:pt x="763" y="4937"/>
                  </a:cubicBezTo>
                  <a:cubicBezTo>
                    <a:pt x="634" y="4937"/>
                    <a:pt x="525" y="4958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78" y="5251"/>
                    <a:pt x="554" y="5294"/>
                    <a:pt x="661" y="5294"/>
                  </a:cubicBezTo>
                  <a:cubicBezTo>
                    <a:pt x="736" y="5294"/>
                    <a:pt x="826" y="5273"/>
                    <a:pt x="860" y="5244"/>
                  </a:cubicBezTo>
                  <a:lnTo>
                    <a:pt x="860" y="5244"/>
                  </a:lnTo>
                  <a:cubicBezTo>
                    <a:pt x="902" y="5275"/>
                    <a:pt x="798" y="5306"/>
                    <a:pt x="830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5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0" y="5409"/>
                    <a:pt x="1152" y="5447"/>
                    <a:pt x="1173" y="5447"/>
                  </a:cubicBezTo>
                  <a:cubicBezTo>
                    <a:pt x="1192" y="5447"/>
                    <a:pt x="1233" y="5417"/>
                    <a:pt x="1316" y="5368"/>
                  </a:cubicBezTo>
                  <a:lnTo>
                    <a:pt x="1316" y="5368"/>
                  </a:lnTo>
                  <a:cubicBezTo>
                    <a:pt x="1295" y="5482"/>
                    <a:pt x="1544" y="5502"/>
                    <a:pt x="1658" y="5502"/>
                  </a:cubicBezTo>
                  <a:cubicBezTo>
                    <a:pt x="1565" y="5616"/>
                    <a:pt x="1428" y="5648"/>
                    <a:pt x="1284" y="5648"/>
                  </a:cubicBezTo>
                  <a:cubicBezTo>
                    <a:pt x="1140" y="5648"/>
                    <a:pt x="990" y="5616"/>
                    <a:pt x="871" y="5606"/>
                  </a:cubicBezTo>
                  <a:lnTo>
                    <a:pt x="871" y="5606"/>
                  </a:lnTo>
                  <a:cubicBezTo>
                    <a:pt x="933" y="5693"/>
                    <a:pt x="942" y="5722"/>
                    <a:pt x="903" y="5722"/>
                  </a:cubicBezTo>
                  <a:cubicBezTo>
                    <a:pt x="844" y="5722"/>
                    <a:pt x="673" y="5654"/>
                    <a:pt x="404" y="5617"/>
                  </a:cubicBezTo>
                  <a:lnTo>
                    <a:pt x="404" y="5617"/>
                  </a:lnTo>
                  <a:cubicBezTo>
                    <a:pt x="498" y="5689"/>
                    <a:pt x="581" y="5730"/>
                    <a:pt x="685" y="5751"/>
                  </a:cubicBezTo>
                  <a:cubicBezTo>
                    <a:pt x="469" y="5780"/>
                    <a:pt x="700" y="5934"/>
                    <a:pt x="908" y="5934"/>
                  </a:cubicBezTo>
                  <a:cubicBezTo>
                    <a:pt x="930" y="5934"/>
                    <a:pt x="953" y="5932"/>
                    <a:pt x="975" y="5928"/>
                  </a:cubicBezTo>
                  <a:lnTo>
                    <a:pt x="975" y="5928"/>
                  </a:lnTo>
                  <a:cubicBezTo>
                    <a:pt x="932" y="5982"/>
                    <a:pt x="971" y="6008"/>
                    <a:pt x="1025" y="6008"/>
                  </a:cubicBezTo>
                  <a:cubicBezTo>
                    <a:pt x="1064" y="6008"/>
                    <a:pt x="1110" y="5995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40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0" y="6352"/>
                    <a:pt x="176" y="6145"/>
                    <a:pt x="342" y="6352"/>
                  </a:cubicBezTo>
                  <a:cubicBezTo>
                    <a:pt x="288" y="6320"/>
                    <a:pt x="234" y="6304"/>
                    <a:pt x="182" y="6304"/>
                  </a:cubicBezTo>
                  <a:cubicBezTo>
                    <a:pt x="133" y="6304"/>
                    <a:pt x="86" y="6317"/>
                    <a:pt x="42" y="6342"/>
                  </a:cubicBezTo>
                  <a:cubicBezTo>
                    <a:pt x="68" y="6368"/>
                    <a:pt x="298" y="6696"/>
                    <a:pt x="474" y="6696"/>
                  </a:cubicBezTo>
                  <a:cubicBezTo>
                    <a:pt x="505" y="6696"/>
                    <a:pt x="534" y="6686"/>
                    <a:pt x="560" y="6663"/>
                  </a:cubicBezTo>
                  <a:lnTo>
                    <a:pt x="560" y="6663"/>
                  </a:lnTo>
                  <a:cubicBezTo>
                    <a:pt x="798" y="6829"/>
                    <a:pt x="342" y="6860"/>
                    <a:pt x="270" y="6870"/>
                  </a:cubicBezTo>
                  <a:cubicBezTo>
                    <a:pt x="324" y="6918"/>
                    <a:pt x="383" y="6939"/>
                    <a:pt x="443" y="6939"/>
                  </a:cubicBezTo>
                  <a:cubicBezTo>
                    <a:pt x="475" y="6939"/>
                    <a:pt x="507" y="6933"/>
                    <a:pt x="539" y="6922"/>
                  </a:cubicBezTo>
                  <a:lnTo>
                    <a:pt x="539" y="6922"/>
                  </a:lnTo>
                  <a:cubicBezTo>
                    <a:pt x="462" y="6974"/>
                    <a:pt x="386" y="7060"/>
                    <a:pt x="454" y="7060"/>
                  </a:cubicBezTo>
                  <a:cubicBezTo>
                    <a:pt x="468" y="7060"/>
                    <a:pt x="490" y="7056"/>
                    <a:pt x="519" y="7047"/>
                  </a:cubicBezTo>
                  <a:lnTo>
                    <a:pt x="519" y="7047"/>
                  </a:lnTo>
                  <a:cubicBezTo>
                    <a:pt x="486" y="7090"/>
                    <a:pt x="534" y="7102"/>
                    <a:pt x="593" y="7102"/>
                  </a:cubicBezTo>
                  <a:cubicBezTo>
                    <a:pt x="645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60"/>
                    <a:pt x="881" y="7171"/>
                  </a:cubicBezTo>
                  <a:cubicBezTo>
                    <a:pt x="829" y="7228"/>
                    <a:pt x="715" y="7241"/>
                    <a:pt x="590" y="7241"/>
                  </a:cubicBezTo>
                  <a:cubicBezTo>
                    <a:pt x="475" y="7241"/>
                    <a:pt x="350" y="7230"/>
                    <a:pt x="258" y="7230"/>
                  </a:cubicBezTo>
                  <a:cubicBezTo>
                    <a:pt x="232" y="7230"/>
                    <a:pt x="207" y="7231"/>
                    <a:pt x="187" y="7233"/>
                  </a:cubicBezTo>
                  <a:cubicBezTo>
                    <a:pt x="342" y="7319"/>
                    <a:pt x="341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3" y="7330"/>
                    <a:pt x="71" y="7339"/>
                    <a:pt x="63" y="7399"/>
                  </a:cubicBezTo>
                  <a:cubicBezTo>
                    <a:pt x="63" y="7428"/>
                    <a:pt x="96" y="7438"/>
                    <a:pt x="142" y="7438"/>
                  </a:cubicBezTo>
                  <a:cubicBezTo>
                    <a:pt x="230" y="7438"/>
                    <a:pt x="364" y="7402"/>
                    <a:pt x="404" y="7388"/>
                  </a:cubicBezTo>
                  <a:lnTo>
                    <a:pt x="404" y="7388"/>
                  </a:lnTo>
                  <a:cubicBezTo>
                    <a:pt x="282" y="7538"/>
                    <a:pt x="388" y="7599"/>
                    <a:pt x="511" y="7599"/>
                  </a:cubicBezTo>
                  <a:cubicBezTo>
                    <a:pt x="574" y="7599"/>
                    <a:pt x="642" y="7582"/>
                    <a:pt x="685" y="7554"/>
                  </a:cubicBezTo>
                  <a:lnTo>
                    <a:pt x="685" y="7554"/>
                  </a:lnTo>
                  <a:cubicBezTo>
                    <a:pt x="685" y="7606"/>
                    <a:pt x="685" y="7658"/>
                    <a:pt x="674" y="7710"/>
                  </a:cubicBezTo>
                  <a:cubicBezTo>
                    <a:pt x="425" y="7761"/>
                    <a:pt x="125" y="7813"/>
                    <a:pt x="114" y="7823"/>
                  </a:cubicBezTo>
                  <a:cubicBezTo>
                    <a:pt x="107" y="7862"/>
                    <a:pt x="133" y="7884"/>
                    <a:pt x="186" y="7884"/>
                  </a:cubicBezTo>
                  <a:cubicBezTo>
                    <a:pt x="204" y="7884"/>
                    <a:pt x="225" y="7881"/>
                    <a:pt x="249" y="7876"/>
                  </a:cubicBezTo>
                  <a:lnTo>
                    <a:pt x="249" y="7876"/>
                  </a:lnTo>
                  <a:cubicBezTo>
                    <a:pt x="229" y="7896"/>
                    <a:pt x="1" y="797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0" y="8071"/>
                    <a:pt x="232" y="8139"/>
                    <a:pt x="304" y="8139"/>
                  </a:cubicBezTo>
                  <a:cubicBezTo>
                    <a:pt x="337" y="8139"/>
                    <a:pt x="384" y="8125"/>
                    <a:pt x="446" y="8093"/>
                  </a:cubicBezTo>
                  <a:lnTo>
                    <a:pt x="446" y="8093"/>
                  </a:lnTo>
                  <a:cubicBezTo>
                    <a:pt x="437" y="8149"/>
                    <a:pt x="478" y="8164"/>
                    <a:pt x="543" y="8164"/>
                  </a:cubicBezTo>
                  <a:cubicBezTo>
                    <a:pt x="620" y="8164"/>
                    <a:pt x="731" y="8142"/>
                    <a:pt x="833" y="8142"/>
                  </a:cubicBezTo>
                  <a:cubicBezTo>
                    <a:pt x="853" y="8142"/>
                    <a:pt x="873" y="8143"/>
                    <a:pt x="892" y="8145"/>
                  </a:cubicBezTo>
                  <a:cubicBezTo>
                    <a:pt x="777" y="8186"/>
                    <a:pt x="632" y="8186"/>
                    <a:pt x="560" y="8269"/>
                  </a:cubicBezTo>
                  <a:cubicBezTo>
                    <a:pt x="593" y="8289"/>
                    <a:pt x="626" y="8296"/>
                    <a:pt x="662" y="8296"/>
                  </a:cubicBezTo>
                  <a:cubicBezTo>
                    <a:pt x="682" y="8296"/>
                    <a:pt x="703" y="8294"/>
                    <a:pt x="726" y="8290"/>
                  </a:cubicBezTo>
                  <a:lnTo>
                    <a:pt x="726" y="8290"/>
                  </a:lnTo>
                  <a:cubicBezTo>
                    <a:pt x="632" y="8321"/>
                    <a:pt x="612" y="8373"/>
                    <a:pt x="653" y="8424"/>
                  </a:cubicBezTo>
                  <a:cubicBezTo>
                    <a:pt x="736" y="8394"/>
                    <a:pt x="819" y="8373"/>
                    <a:pt x="912" y="8341"/>
                  </a:cubicBezTo>
                  <a:lnTo>
                    <a:pt x="912" y="8341"/>
                  </a:lnTo>
                  <a:cubicBezTo>
                    <a:pt x="842" y="8471"/>
                    <a:pt x="913" y="8519"/>
                    <a:pt x="1010" y="8519"/>
                  </a:cubicBezTo>
                  <a:cubicBezTo>
                    <a:pt x="1099" y="8519"/>
                    <a:pt x="1210" y="8479"/>
                    <a:pt x="1254" y="8424"/>
                  </a:cubicBezTo>
                  <a:cubicBezTo>
                    <a:pt x="1272" y="8502"/>
                    <a:pt x="1287" y="8534"/>
                    <a:pt x="1308" y="8534"/>
                  </a:cubicBezTo>
                  <a:cubicBezTo>
                    <a:pt x="1336" y="8534"/>
                    <a:pt x="1376" y="8484"/>
                    <a:pt x="1451" y="8414"/>
                  </a:cubicBezTo>
                  <a:cubicBezTo>
                    <a:pt x="1466" y="8508"/>
                    <a:pt x="1505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1" y="8332"/>
                  </a:cubicBezTo>
                  <a:cubicBezTo>
                    <a:pt x="2052" y="8279"/>
                    <a:pt x="2104" y="8238"/>
                    <a:pt x="2145" y="8186"/>
                  </a:cubicBezTo>
                  <a:cubicBezTo>
                    <a:pt x="2165" y="8216"/>
                    <a:pt x="2177" y="8229"/>
                    <a:pt x="2186" y="8229"/>
                  </a:cubicBezTo>
                  <a:cubicBezTo>
                    <a:pt x="2204" y="8229"/>
                    <a:pt x="2204" y="8168"/>
                    <a:pt x="2218" y="8083"/>
                  </a:cubicBezTo>
                  <a:cubicBezTo>
                    <a:pt x="2456" y="8196"/>
                    <a:pt x="2280" y="8487"/>
                    <a:pt x="2218" y="8684"/>
                  </a:cubicBezTo>
                  <a:lnTo>
                    <a:pt x="2767" y="8684"/>
                  </a:lnTo>
                  <a:cubicBezTo>
                    <a:pt x="2778" y="8539"/>
                    <a:pt x="2715" y="8414"/>
                    <a:pt x="2725" y="8269"/>
                  </a:cubicBezTo>
                  <a:cubicBezTo>
                    <a:pt x="2727" y="8269"/>
                    <a:pt x="2729" y="8269"/>
                    <a:pt x="2731" y="8269"/>
                  </a:cubicBezTo>
                  <a:cubicBezTo>
                    <a:pt x="2797" y="8269"/>
                    <a:pt x="2847" y="8395"/>
                    <a:pt x="2861" y="8395"/>
                  </a:cubicBezTo>
                  <a:cubicBezTo>
                    <a:pt x="2866" y="8395"/>
                    <a:pt x="2866" y="8378"/>
                    <a:pt x="2860" y="8332"/>
                  </a:cubicBezTo>
                  <a:lnTo>
                    <a:pt x="2860" y="8332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7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21" y="8358"/>
                    <a:pt x="4468" y="8448"/>
                    <a:pt x="4590" y="8448"/>
                  </a:cubicBezTo>
                  <a:cubicBezTo>
                    <a:pt x="4602" y="8448"/>
                    <a:pt x="4613" y="8447"/>
                    <a:pt x="4622" y="8445"/>
                  </a:cubicBezTo>
                  <a:cubicBezTo>
                    <a:pt x="4560" y="8348"/>
                    <a:pt x="4585" y="8336"/>
                    <a:pt x="4615" y="8336"/>
                  </a:cubicBezTo>
                  <a:cubicBezTo>
                    <a:pt x="4625" y="8336"/>
                    <a:pt x="4637" y="8337"/>
                    <a:pt x="4646" y="8337"/>
                  </a:cubicBezTo>
                  <a:cubicBezTo>
                    <a:pt x="4670" y="8337"/>
                    <a:pt x="4671" y="8325"/>
                    <a:pt x="4570" y="8228"/>
                  </a:cubicBezTo>
                  <a:lnTo>
                    <a:pt x="4570" y="8228"/>
                  </a:lnTo>
                  <a:cubicBezTo>
                    <a:pt x="4653" y="8259"/>
                    <a:pt x="4735" y="8290"/>
                    <a:pt x="4808" y="8311"/>
                  </a:cubicBezTo>
                  <a:cubicBezTo>
                    <a:pt x="4765" y="8365"/>
                    <a:pt x="4716" y="8442"/>
                    <a:pt x="4733" y="8442"/>
                  </a:cubicBezTo>
                  <a:cubicBezTo>
                    <a:pt x="4748" y="8442"/>
                    <a:pt x="4817" y="8378"/>
                    <a:pt x="4995" y="8176"/>
                  </a:cubicBezTo>
                  <a:cubicBezTo>
                    <a:pt x="4788" y="8155"/>
                    <a:pt x="4549" y="8145"/>
                    <a:pt x="4362" y="8031"/>
                  </a:cubicBezTo>
                  <a:cubicBezTo>
                    <a:pt x="4375" y="8009"/>
                    <a:pt x="4394" y="8002"/>
                    <a:pt x="4414" y="8002"/>
                  </a:cubicBezTo>
                  <a:cubicBezTo>
                    <a:pt x="4451" y="8002"/>
                    <a:pt x="4492" y="8025"/>
                    <a:pt x="4503" y="8025"/>
                  </a:cubicBezTo>
                  <a:cubicBezTo>
                    <a:pt x="4511" y="8025"/>
                    <a:pt x="4501" y="8011"/>
                    <a:pt x="4456" y="7959"/>
                  </a:cubicBezTo>
                  <a:cubicBezTo>
                    <a:pt x="4525" y="7959"/>
                    <a:pt x="4578" y="7963"/>
                    <a:pt x="4609" y="7963"/>
                  </a:cubicBezTo>
                  <a:cubicBezTo>
                    <a:pt x="4662" y="7963"/>
                    <a:pt x="4655" y="7951"/>
                    <a:pt x="4570" y="7886"/>
                  </a:cubicBezTo>
                  <a:cubicBezTo>
                    <a:pt x="4818" y="7886"/>
                    <a:pt x="4850" y="7855"/>
                    <a:pt x="4663" y="7803"/>
                  </a:cubicBezTo>
                  <a:cubicBezTo>
                    <a:pt x="4808" y="7803"/>
                    <a:pt x="4829" y="7772"/>
                    <a:pt x="4715" y="7710"/>
                  </a:cubicBezTo>
                  <a:lnTo>
                    <a:pt x="4715" y="7710"/>
                  </a:lnTo>
                  <a:cubicBezTo>
                    <a:pt x="4780" y="7745"/>
                    <a:pt x="4830" y="7763"/>
                    <a:pt x="4868" y="7763"/>
                  </a:cubicBezTo>
                  <a:cubicBezTo>
                    <a:pt x="4907" y="7763"/>
                    <a:pt x="4932" y="7742"/>
                    <a:pt x="4943" y="7699"/>
                  </a:cubicBezTo>
                  <a:cubicBezTo>
                    <a:pt x="4725" y="7606"/>
                    <a:pt x="4735" y="7616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60" y="7511"/>
                    <a:pt x="4684" y="7533"/>
                  </a:cubicBezTo>
                  <a:cubicBezTo>
                    <a:pt x="4684" y="7461"/>
                    <a:pt x="5067" y="7471"/>
                    <a:pt x="5016" y="7358"/>
                  </a:cubicBezTo>
                  <a:lnTo>
                    <a:pt x="5016" y="7358"/>
                  </a:lnTo>
                  <a:cubicBezTo>
                    <a:pt x="4901" y="7378"/>
                    <a:pt x="4788" y="7409"/>
                    <a:pt x="4673" y="7430"/>
                  </a:cubicBezTo>
                  <a:cubicBezTo>
                    <a:pt x="4798" y="7388"/>
                    <a:pt x="4829" y="7347"/>
                    <a:pt x="4788" y="7295"/>
                  </a:cubicBezTo>
                  <a:lnTo>
                    <a:pt x="4788" y="7295"/>
                  </a:lnTo>
                  <a:cubicBezTo>
                    <a:pt x="4601" y="7327"/>
                    <a:pt x="4404" y="7369"/>
                    <a:pt x="4215" y="7369"/>
                  </a:cubicBezTo>
                  <a:cubicBezTo>
                    <a:pt x="3974" y="7369"/>
                    <a:pt x="3745" y="7301"/>
                    <a:pt x="3565" y="7057"/>
                  </a:cubicBezTo>
                  <a:lnTo>
                    <a:pt x="3565" y="7057"/>
                  </a:lnTo>
                  <a:cubicBezTo>
                    <a:pt x="3672" y="7122"/>
                    <a:pt x="3718" y="7139"/>
                    <a:pt x="3739" y="7139"/>
                  </a:cubicBezTo>
                  <a:cubicBezTo>
                    <a:pt x="3762" y="7139"/>
                    <a:pt x="3753" y="7117"/>
                    <a:pt x="3764" y="7117"/>
                  </a:cubicBezTo>
                  <a:cubicBezTo>
                    <a:pt x="3773" y="7117"/>
                    <a:pt x="3799" y="7136"/>
                    <a:pt x="3886" y="7213"/>
                  </a:cubicBezTo>
                  <a:cubicBezTo>
                    <a:pt x="3872" y="7113"/>
                    <a:pt x="3864" y="7074"/>
                    <a:pt x="3884" y="7074"/>
                  </a:cubicBezTo>
                  <a:cubicBezTo>
                    <a:pt x="3907" y="7074"/>
                    <a:pt x="3969" y="7129"/>
                    <a:pt x="4104" y="7202"/>
                  </a:cubicBezTo>
                  <a:cubicBezTo>
                    <a:pt x="4095" y="7110"/>
                    <a:pt x="4132" y="7077"/>
                    <a:pt x="4187" y="7077"/>
                  </a:cubicBezTo>
                  <a:cubicBezTo>
                    <a:pt x="4257" y="7077"/>
                    <a:pt x="4355" y="7129"/>
                    <a:pt x="4425" y="7181"/>
                  </a:cubicBezTo>
                  <a:cubicBezTo>
                    <a:pt x="4487" y="7140"/>
                    <a:pt x="4466" y="7088"/>
                    <a:pt x="4352" y="7026"/>
                  </a:cubicBezTo>
                  <a:cubicBezTo>
                    <a:pt x="4381" y="7007"/>
                    <a:pt x="4788" y="6942"/>
                    <a:pt x="4868" y="6942"/>
                  </a:cubicBezTo>
                  <a:cubicBezTo>
                    <a:pt x="4874" y="6942"/>
                    <a:pt x="4878" y="6942"/>
                    <a:pt x="4880" y="6943"/>
                  </a:cubicBezTo>
                  <a:lnTo>
                    <a:pt x="4663" y="6819"/>
                  </a:lnTo>
                  <a:cubicBezTo>
                    <a:pt x="4672" y="6818"/>
                    <a:pt x="4681" y="6818"/>
                    <a:pt x="4690" y="6818"/>
                  </a:cubicBezTo>
                  <a:cubicBezTo>
                    <a:pt x="4762" y="6818"/>
                    <a:pt x="4830" y="6841"/>
                    <a:pt x="4898" y="6841"/>
                  </a:cubicBezTo>
                  <a:cubicBezTo>
                    <a:pt x="4937" y="6841"/>
                    <a:pt x="4976" y="6833"/>
                    <a:pt x="5016" y="6808"/>
                  </a:cubicBezTo>
                  <a:cubicBezTo>
                    <a:pt x="4973" y="6774"/>
                    <a:pt x="4916" y="6754"/>
                    <a:pt x="4857" y="6754"/>
                  </a:cubicBezTo>
                  <a:cubicBezTo>
                    <a:pt x="4844" y="6754"/>
                    <a:pt x="4831" y="6755"/>
                    <a:pt x="4818" y="6757"/>
                  </a:cubicBezTo>
                  <a:cubicBezTo>
                    <a:pt x="4933" y="6694"/>
                    <a:pt x="3751" y="6580"/>
                    <a:pt x="3533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5" y="6356"/>
                    <a:pt x="4593" y="6332"/>
                    <a:pt x="4984" y="6166"/>
                  </a:cubicBezTo>
                  <a:cubicBezTo>
                    <a:pt x="4901" y="6135"/>
                    <a:pt x="4880" y="6052"/>
                    <a:pt x="4818" y="6031"/>
                  </a:cubicBezTo>
                  <a:cubicBezTo>
                    <a:pt x="4901" y="6000"/>
                    <a:pt x="4974" y="5969"/>
                    <a:pt x="5046" y="5938"/>
                  </a:cubicBezTo>
                  <a:lnTo>
                    <a:pt x="5046" y="5938"/>
                  </a:lnTo>
                  <a:cubicBezTo>
                    <a:pt x="5042" y="5938"/>
                    <a:pt x="5037" y="5938"/>
                    <a:pt x="5030" y="5938"/>
                  </a:cubicBezTo>
                  <a:cubicBezTo>
                    <a:pt x="4874" y="5938"/>
                    <a:pt x="4152" y="5812"/>
                    <a:pt x="4083" y="5772"/>
                  </a:cubicBezTo>
                  <a:cubicBezTo>
                    <a:pt x="4151" y="5726"/>
                    <a:pt x="4220" y="5703"/>
                    <a:pt x="4290" y="5703"/>
                  </a:cubicBezTo>
                  <a:cubicBezTo>
                    <a:pt x="4347" y="5703"/>
                    <a:pt x="4406" y="5719"/>
                    <a:pt x="4466" y="5751"/>
                  </a:cubicBezTo>
                  <a:cubicBezTo>
                    <a:pt x="4341" y="5676"/>
                    <a:pt x="4344" y="5641"/>
                    <a:pt x="4468" y="5641"/>
                  </a:cubicBezTo>
                  <a:cubicBezTo>
                    <a:pt x="4499" y="5641"/>
                    <a:pt x="4536" y="5643"/>
                    <a:pt x="4580" y="5648"/>
                  </a:cubicBezTo>
                  <a:cubicBezTo>
                    <a:pt x="4528" y="5627"/>
                    <a:pt x="4487" y="5606"/>
                    <a:pt x="4445" y="5585"/>
                  </a:cubicBezTo>
                  <a:lnTo>
                    <a:pt x="4445" y="5585"/>
                  </a:lnTo>
                  <a:cubicBezTo>
                    <a:pt x="4449" y="5586"/>
                    <a:pt x="4454" y="5586"/>
                    <a:pt x="4458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4" y="5424"/>
                    <a:pt x="4729" y="5424"/>
                  </a:cubicBezTo>
                  <a:cubicBezTo>
                    <a:pt x="4579" y="5424"/>
                    <a:pt x="3879" y="5301"/>
                    <a:pt x="3814" y="5254"/>
                  </a:cubicBezTo>
                  <a:cubicBezTo>
                    <a:pt x="3938" y="5223"/>
                    <a:pt x="4311" y="5275"/>
                    <a:pt x="4207" y="5150"/>
                  </a:cubicBezTo>
                  <a:lnTo>
                    <a:pt x="4207" y="5150"/>
                  </a:lnTo>
                  <a:cubicBezTo>
                    <a:pt x="4242" y="5163"/>
                    <a:pt x="4270" y="5168"/>
                    <a:pt x="4292" y="5168"/>
                  </a:cubicBezTo>
                  <a:cubicBezTo>
                    <a:pt x="4415" y="5168"/>
                    <a:pt x="4370" y="4992"/>
                    <a:pt x="4466" y="4860"/>
                  </a:cubicBezTo>
                  <a:cubicBezTo>
                    <a:pt x="4457" y="4858"/>
                    <a:pt x="4447" y="4857"/>
                    <a:pt x="4437" y="4857"/>
                  </a:cubicBezTo>
                  <a:cubicBezTo>
                    <a:pt x="4329" y="4857"/>
                    <a:pt x="4153" y="4948"/>
                    <a:pt x="4019" y="4948"/>
                  </a:cubicBezTo>
                  <a:cubicBezTo>
                    <a:pt x="3946" y="4948"/>
                    <a:pt x="3886" y="4922"/>
                    <a:pt x="3855" y="4839"/>
                  </a:cubicBezTo>
                  <a:cubicBezTo>
                    <a:pt x="3873" y="4834"/>
                    <a:pt x="3890" y="4832"/>
                    <a:pt x="3906" y="4832"/>
                  </a:cubicBezTo>
                  <a:cubicBezTo>
                    <a:pt x="3954" y="4832"/>
                    <a:pt x="3997" y="4850"/>
                    <a:pt x="4052" y="4850"/>
                  </a:cubicBezTo>
                  <a:cubicBezTo>
                    <a:pt x="4031" y="4798"/>
                    <a:pt x="4010" y="4767"/>
                    <a:pt x="3969" y="4736"/>
                  </a:cubicBezTo>
                  <a:cubicBezTo>
                    <a:pt x="4104" y="4726"/>
                    <a:pt x="4134" y="4705"/>
                    <a:pt x="4134" y="4581"/>
                  </a:cubicBezTo>
                  <a:lnTo>
                    <a:pt x="4134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8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6" y="4550"/>
                    <a:pt x="3709" y="4495"/>
                    <a:pt x="3824" y="4466"/>
                  </a:cubicBezTo>
                  <a:lnTo>
                    <a:pt x="3689" y="4332"/>
                  </a:lnTo>
                  <a:cubicBezTo>
                    <a:pt x="3720" y="4332"/>
                    <a:pt x="4187" y="4259"/>
                    <a:pt x="4062" y="4176"/>
                  </a:cubicBezTo>
                  <a:cubicBezTo>
                    <a:pt x="4228" y="4125"/>
                    <a:pt x="4228" y="4083"/>
                    <a:pt x="4062" y="4063"/>
                  </a:cubicBezTo>
                  <a:cubicBezTo>
                    <a:pt x="4103" y="4022"/>
                    <a:pt x="4049" y="4010"/>
                    <a:pt x="3973" y="4010"/>
                  </a:cubicBezTo>
                  <a:cubicBezTo>
                    <a:pt x="3887" y="4010"/>
                    <a:pt x="3773" y="4025"/>
                    <a:pt x="3740" y="4030"/>
                  </a:cubicBezTo>
                  <a:lnTo>
                    <a:pt x="3740" y="4030"/>
                  </a:lnTo>
                  <a:cubicBezTo>
                    <a:pt x="3700" y="3959"/>
                    <a:pt x="3886" y="3969"/>
                    <a:pt x="3834" y="3907"/>
                  </a:cubicBezTo>
                  <a:lnTo>
                    <a:pt x="3834" y="3907"/>
                  </a:lnTo>
                  <a:cubicBezTo>
                    <a:pt x="3824" y="3912"/>
                    <a:pt x="3661" y="3952"/>
                    <a:pt x="3484" y="3952"/>
                  </a:cubicBezTo>
                  <a:cubicBezTo>
                    <a:pt x="3302" y="3952"/>
                    <a:pt x="3105" y="3909"/>
                    <a:pt x="3047" y="3741"/>
                  </a:cubicBezTo>
                  <a:lnTo>
                    <a:pt x="3047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3" y="3821"/>
                    <a:pt x="3823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1" y="3385"/>
                    <a:pt x="3561" y="3379"/>
                    <a:pt x="3451" y="3347"/>
                  </a:cubicBezTo>
                  <a:cubicBezTo>
                    <a:pt x="3596" y="3285"/>
                    <a:pt x="2850" y="3244"/>
                    <a:pt x="2705" y="3047"/>
                  </a:cubicBezTo>
                  <a:lnTo>
                    <a:pt x="2705" y="3047"/>
                  </a:lnTo>
                  <a:cubicBezTo>
                    <a:pt x="2764" y="3071"/>
                    <a:pt x="2906" y="3102"/>
                    <a:pt x="3024" y="3102"/>
                  </a:cubicBezTo>
                  <a:cubicBezTo>
                    <a:pt x="3111" y="3102"/>
                    <a:pt x="3184" y="3085"/>
                    <a:pt x="3202" y="3036"/>
                  </a:cubicBezTo>
                  <a:cubicBezTo>
                    <a:pt x="3202" y="3094"/>
                    <a:pt x="3235" y="3114"/>
                    <a:pt x="3281" y="3114"/>
                  </a:cubicBezTo>
                  <a:cubicBezTo>
                    <a:pt x="3382" y="3114"/>
                    <a:pt x="3547" y="3016"/>
                    <a:pt x="3554" y="3016"/>
                  </a:cubicBezTo>
                  <a:cubicBezTo>
                    <a:pt x="3533" y="2995"/>
                    <a:pt x="3513" y="2850"/>
                    <a:pt x="3533" y="2829"/>
                  </a:cubicBezTo>
                  <a:lnTo>
                    <a:pt x="3533" y="2829"/>
                  </a:lnTo>
                  <a:cubicBezTo>
                    <a:pt x="3551" y="2844"/>
                    <a:pt x="3582" y="2851"/>
                    <a:pt x="3620" y="2851"/>
                  </a:cubicBezTo>
                  <a:cubicBezTo>
                    <a:pt x="3738" y="2851"/>
                    <a:pt x="3915" y="2784"/>
                    <a:pt x="3876" y="2705"/>
                  </a:cubicBezTo>
                  <a:cubicBezTo>
                    <a:pt x="3645" y="2705"/>
                    <a:pt x="3700" y="2638"/>
                    <a:pt x="3684" y="2638"/>
                  </a:cubicBezTo>
                  <a:cubicBezTo>
                    <a:pt x="3675" y="2638"/>
                    <a:pt x="3639" y="2663"/>
                    <a:pt x="3492" y="2746"/>
                  </a:cubicBezTo>
                  <a:cubicBezTo>
                    <a:pt x="3461" y="2695"/>
                    <a:pt x="3461" y="2674"/>
                    <a:pt x="3503" y="2601"/>
                  </a:cubicBezTo>
                  <a:cubicBezTo>
                    <a:pt x="3498" y="2601"/>
                    <a:pt x="3493" y="2601"/>
                    <a:pt x="3489" y="2601"/>
                  </a:cubicBezTo>
                  <a:cubicBezTo>
                    <a:pt x="3319" y="2601"/>
                    <a:pt x="3221" y="2706"/>
                    <a:pt x="3090" y="2706"/>
                  </a:cubicBezTo>
                  <a:cubicBezTo>
                    <a:pt x="3005" y="2706"/>
                    <a:pt x="2907" y="2662"/>
                    <a:pt x="2767" y="2518"/>
                  </a:cubicBezTo>
                  <a:cubicBezTo>
                    <a:pt x="2776" y="2507"/>
                    <a:pt x="2788" y="2503"/>
                    <a:pt x="2802" y="2503"/>
                  </a:cubicBezTo>
                  <a:cubicBezTo>
                    <a:pt x="2853" y="2503"/>
                    <a:pt x="2926" y="2566"/>
                    <a:pt x="2959" y="2566"/>
                  </a:cubicBezTo>
                  <a:cubicBezTo>
                    <a:pt x="2976" y="2566"/>
                    <a:pt x="2983" y="2551"/>
                    <a:pt x="2974" y="2508"/>
                  </a:cubicBezTo>
                  <a:lnTo>
                    <a:pt x="2974" y="2508"/>
                  </a:lnTo>
                  <a:cubicBezTo>
                    <a:pt x="2997" y="2524"/>
                    <a:pt x="3185" y="2551"/>
                    <a:pt x="3315" y="2551"/>
                  </a:cubicBezTo>
                  <a:cubicBezTo>
                    <a:pt x="3360" y="2551"/>
                    <a:pt x="3398" y="2547"/>
                    <a:pt x="3420" y="2539"/>
                  </a:cubicBezTo>
                  <a:cubicBezTo>
                    <a:pt x="3312" y="2431"/>
                    <a:pt x="3285" y="2396"/>
                    <a:pt x="3302" y="2396"/>
                  </a:cubicBezTo>
                  <a:cubicBezTo>
                    <a:pt x="3327" y="2396"/>
                    <a:pt x="3447" y="2473"/>
                    <a:pt x="3533" y="2498"/>
                  </a:cubicBezTo>
                  <a:cubicBezTo>
                    <a:pt x="3554" y="2426"/>
                    <a:pt x="3648" y="2384"/>
                    <a:pt x="3554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1" y="2260"/>
                  </a:cubicBezTo>
                  <a:cubicBezTo>
                    <a:pt x="3648" y="2198"/>
                    <a:pt x="3181" y="2218"/>
                    <a:pt x="3254" y="2115"/>
                  </a:cubicBezTo>
                  <a:lnTo>
                    <a:pt x="3254" y="2115"/>
                  </a:lnTo>
                  <a:cubicBezTo>
                    <a:pt x="3192" y="2127"/>
                    <a:pt x="3163" y="2136"/>
                    <a:pt x="3149" y="2136"/>
                  </a:cubicBezTo>
                  <a:cubicBezTo>
                    <a:pt x="3128" y="2136"/>
                    <a:pt x="3142" y="2115"/>
                    <a:pt x="3130" y="2053"/>
                  </a:cubicBezTo>
                  <a:lnTo>
                    <a:pt x="3130" y="2053"/>
                  </a:lnTo>
                  <a:cubicBezTo>
                    <a:pt x="3056" y="2140"/>
                    <a:pt x="2977" y="2179"/>
                    <a:pt x="2889" y="2179"/>
                  </a:cubicBezTo>
                  <a:cubicBezTo>
                    <a:pt x="2841" y="2179"/>
                    <a:pt x="2791" y="2167"/>
                    <a:pt x="2736" y="2145"/>
                  </a:cubicBezTo>
                  <a:cubicBezTo>
                    <a:pt x="2808" y="2073"/>
                    <a:pt x="2705" y="2032"/>
                    <a:pt x="2601" y="1980"/>
                  </a:cubicBezTo>
                  <a:cubicBezTo>
                    <a:pt x="2622" y="1980"/>
                    <a:pt x="2642" y="1949"/>
                    <a:pt x="2663" y="1887"/>
                  </a:cubicBezTo>
                  <a:lnTo>
                    <a:pt x="2850" y="2011"/>
                  </a:lnTo>
                  <a:cubicBezTo>
                    <a:pt x="2808" y="1907"/>
                    <a:pt x="3192" y="2000"/>
                    <a:pt x="3420" y="1897"/>
                  </a:cubicBezTo>
                  <a:cubicBezTo>
                    <a:pt x="3264" y="1741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40" y="1679"/>
                  </a:cubicBezTo>
                  <a:cubicBezTo>
                    <a:pt x="2787" y="1544"/>
                    <a:pt x="3296" y="1514"/>
                    <a:pt x="2829" y="1420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192"/>
                    <a:pt x="3057" y="1203"/>
                    <a:pt x="2985" y="1171"/>
                  </a:cubicBezTo>
                  <a:cubicBezTo>
                    <a:pt x="3192" y="933"/>
                    <a:pt x="3057" y="1058"/>
                    <a:pt x="3057" y="798"/>
                  </a:cubicBezTo>
                  <a:lnTo>
                    <a:pt x="3057" y="798"/>
                  </a:lnTo>
                  <a:cubicBezTo>
                    <a:pt x="2787" y="892"/>
                    <a:pt x="2787" y="1161"/>
                    <a:pt x="2446" y="1275"/>
                  </a:cubicBezTo>
                  <a:cubicBezTo>
                    <a:pt x="2435" y="1163"/>
                    <a:pt x="2325" y="830"/>
                    <a:pt x="2519" y="830"/>
                  </a:cubicBezTo>
                  <a:cubicBezTo>
                    <a:pt x="2523" y="830"/>
                    <a:pt x="2526" y="830"/>
                    <a:pt x="2529" y="830"/>
                  </a:cubicBezTo>
                  <a:cubicBezTo>
                    <a:pt x="2529" y="890"/>
                    <a:pt x="2543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5" y="798"/>
                    <a:pt x="2622" y="736"/>
                    <a:pt x="2550" y="674"/>
                  </a:cubicBezTo>
                  <a:cubicBezTo>
                    <a:pt x="2557" y="673"/>
                    <a:pt x="2566" y="673"/>
                    <a:pt x="2574" y="673"/>
                  </a:cubicBezTo>
                  <a:cubicBezTo>
                    <a:pt x="2622" y="673"/>
                    <a:pt x="2683" y="685"/>
                    <a:pt x="2739" y="685"/>
                  </a:cubicBezTo>
                  <a:cubicBezTo>
                    <a:pt x="2782" y="685"/>
                    <a:pt x="2821" y="678"/>
                    <a:pt x="2850" y="653"/>
                  </a:cubicBezTo>
                  <a:cubicBezTo>
                    <a:pt x="2829" y="602"/>
                    <a:pt x="2778" y="570"/>
                    <a:pt x="2705" y="570"/>
                  </a:cubicBezTo>
                  <a:cubicBezTo>
                    <a:pt x="2829" y="529"/>
                    <a:pt x="2870" y="488"/>
                    <a:pt x="2819" y="436"/>
                  </a:cubicBezTo>
                  <a:lnTo>
                    <a:pt x="2819" y="436"/>
                  </a:lnTo>
                  <a:cubicBezTo>
                    <a:pt x="2734" y="511"/>
                    <a:pt x="2673" y="547"/>
                    <a:pt x="2635" y="547"/>
                  </a:cubicBezTo>
                  <a:cubicBezTo>
                    <a:pt x="2594" y="547"/>
                    <a:pt x="2580" y="506"/>
                    <a:pt x="2591" y="425"/>
                  </a:cubicBezTo>
                  <a:lnTo>
                    <a:pt x="2591" y="425"/>
                  </a:lnTo>
                  <a:cubicBezTo>
                    <a:pt x="2570" y="540"/>
                    <a:pt x="2508" y="623"/>
                    <a:pt x="2425" y="674"/>
                  </a:cubicBezTo>
                  <a:cubicBezTo>
                    <a:pt x="2475" y="564"/>
                    <a:pt x="2585" y="207"/>
                    <a:pt x="2600" y="207"/>
                  </a:cubicBezTo>
                  <a:cubicBezTo>
                    <a:pt x="2600" y="207"/>
                    <a:pt x="2600" y="207"/>
                    <a:pt x="2600" y="207"/>
                  </a:cubicBezTo>
                  <a:lnTo>
                    <a:pt x="2600" y="207"/>
                  </a:lnTo>
                  <a:cubicBezTo>
                    <a:pt x="2591" y="197"/>
                    <a:pt x="2581" y="192"/>
                    <a:pt x="2570" y="192"/>
                  </a:cubicBezTo>
                  <a:cubicBezTo>
                    <a:pt x="2516" y="192"/>
                    <a:pt x="2453" y="322"/>
                    <a:pt x="2418" y="322"/>
                  </a:cubicBezTo>
                  <a:cubicBezTo>
                    <a:pt x="2417" y="322"/>
                    <a:pt x="2416" y="322"/>
                    <a:pt x="2414" y="322"/>
                  </a:cubicBezTo>
                  <a:cubicBezTo>
                    <a:pt x="2405" y="280"/>
                    <a:pt x="2352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flipH="1">
              <a:off x="5480769" y="4620875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4756" y="5420"/>
                  </a:move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lnTo>
                    <a:pt x="4756" y="5420"/>
                  </a:lnTo>
                  <a:cubicBezTo>
                    <a:pt x="4756" y="5420"/>
                    <a:pt x="4756" y="5420"/>
                    <a:pt x="4756" y="5420"/>
                  </a:cubicBezTo>
                  <a:close/>
                  <a:moveTo>
                    <a:pt x="2311" y="1"/>
                  </a:moveTo>
                  <a:cubicBezTo>
                    <a:pt x="2311" y="266"/>
                    <a:pt x="2341" y="384"/>
                    <a:pt x="2310" y="384"/>
                  </a:cubicBezTo>
                  <a:cubicBezTo>
                    <a:pt x="2289" y="384"/>
                    <a:pt x="2240" y="329"/>
                    <a:pt x="2135" y="229"/>
                  </a:cubicBezTo>
                  <a:lnTo>
                    <a:pt x="2135" y="229"/>
                  </a:lnTo>
                  <a:cubicBezTo>
                    <a:pt x="2114" y="250"/>
                    <a:pt x="2290" y="685"/>
                    <a:pt x="2280" y="757"/>
                  </a:cubicBezTo>
                  <a:cubicBezTo>
                    <a:pt x="2197" y="612"/>
                    <a:pt x="2228" y="581"/>
                    <a:pt x="2145" y="467"/>
                  </a:cubicBezTo>
                  <a:cubicBezTo>
                    <a:pt x="2110" y="526"/>
                    <a:pt x="2089" y="545"/>
                    <a:pt x="2070" y="545"/>
                  </a:cubicBezTo>
                  <a:cubicBezTo>
                    <a:pt x="2038" y="545"/>
                    <a:pt x="2008" y="494"/>
                    <a:pt x="1917" y="487"/>
                  </a:cubicBezTo>
                  <a:lnTo>
                    <a:pt x="1917" y="487"/>
                  </a:lnTo>
                  <a:cubicBezTo>
                    <a:pt x="1927" y="768"/>
                    <a:pt x="2125" y="798"/>
                    <a:pt x="2125" y="954"/>
                  </a:cubicBezTo>
                  <a:cubicBezTo>
                    <a:pt x="2072" y="913"/>
                    <a:pt x="2031" y="892"/>
                    <a:pt x="1969" y="892"/>
                  </a:cubicBezTo>
                  <a:cubicBezTo>
                    <a:pt x="1927" y="943"/>
                    <a:pt x="2052" y="1047"/>
                    <a:pt x="2072" y="1058"/>
                  </a:cubicBezTo>
                  <a:cubicBezTo>
                    <a:pt x="2032" y="1073"/>
                    <a:pt x="1997" y="1079"/>
                    <a:pt x="1967" y="1079"/>
                  </a:cubicBezTo>
                  <a:cubicBezTo>
                    <a:pt x="1852" y="1079"/>
                    <a:pt x="1793" y="991"/>
                    <a:pt x="1637" y="975"/>
                  </a:cubicBezTo>
                  <a:lnTo>
                    <a:pt x="1637" y="975"/>
                  </a:lnTo>
                  <a:cubicBezTo>
                    <a:pt x="1658" y="1068"/>
                    <a:pt x="1679" y="1088"/>
                    <a:pt x="1762" y="1130"/>
                  </a:cubicBezTo>
                  <a:cubicBezTo>
                    <a:pt x="1699" y="1130"/>
                    <a:pt x="1658" y="1151"/>
                    <a:pt x="1648" y="1203"/>
                  </a:cubicBezTo>
                  <a:cubicBezTo>
                    <a:pt x="1637" y="1224"/>
                    <a:pt x="182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5" y="1366"/>
                    <a:pt x="1713" y="1387"/>
                    <a:pt x="1679" y="1431"/>
                  </a:cubicBezTo>
                  <a:cubicBezTo>
                    <a:pt x="1679" y="1490"/>
                    <a:pt x="1765" y="1507"/>
                    <a:pt x="1857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93" y="1524"/>
                    <a:pt x="2063" y="1555"/>
                    <a:pt x="1980" y="1576"/>
                  </a:cubicBezTo>
                  <a:cubicBezTo>
                    <a:pt x="2005" y="1601"/>
                    <a:pt x="2063" y="1605"/>
                    <a:pt x="2125" y="1605"/>
                  </a:cubicBezTo>
                  <a:cubicBezTo>
                    <a:pt x="2152" y="1605"/>
                    <a:pt x="2180" y="1604"/>
                    <a:pt x="2206" y="1604"/>
                  </a:cubicBezTo>
                  <a:cubicBezTo>
                    <a:pt x="2293" y="1604"/>
                    <a:pt x="2363" y="1612"/>
                    <a:pt x="2332" y="1679"/>
                  </a:cubicBezTo>
                  <a:cubicBezTo>
                    <a:pt x="2321" y="1709"/>
                    <a:pt x="2281" y="1720"/>
                    <a:pt x="2227" y="1720"/>
                  </a:cubicBezTo>
                  <a:cubicBezTo>
                    <a:pt x="2084" y="1720"/>
                    <a:pt x="1843" y="1647"/>
                    <a:pt x="1767" y="1647"/>
                  </a:cubicBezTo>
                  <a:cubicBezTo>
                    <a:pt x="1729" y="1647"/>
                    <a:pt x="1733" y="1666"/>
                    <a:pt x="1814" y="1721"/>
                  </a:cubicBezTo>
                  <a:cubicBezTo>
                    <a:pt x="1582" y="1694"/>
                    <a:pt x="1498" y="1595"/>
                    <a:pt x="1383" y="1595"/>
                  </a:cubicBezTo>
                  <a:cubicBezTo>
                    <a:pt x="1323" y="1595"/>
                    <a:pt x="1254" y="1622"/>
                    <a:pt x="1151" y="1700"/>
                  </a:cubicBezTo>
                  <a:cubicBezTo>
                    <a:pt x="1254" y="1731"/>
                    <a:pt x="1368" y="1752"/>
                    <a:pt x="1482" y="1783"/>
                  </a:cubicBezTo>
                  <a:cubicBezTo>
                    <a:pt x="1392" y="1863"/>
                    <a:pt x="1381" y="1888"/>
                    <a:pt x="1407" y="1888"/>
                  </a:cubicBezTo>
                  <a:cubicBezTo>
                    <a:pt x="1451" y="1888"/>
                    <a:pt x="1606" y="1812"/>
                    <a:pt x="1650" y="1812"/>
                  </a:cubicBezTo>
                  <a:cubicBezTo>
                    <a:pt x="1653" y="1812"/>
                    <a:pt x="1656" y="1813"/>
                    <a:pt x="1658" y="1814"/>
                  </a:cubicBezTo>
                  <a:cubicBezTo>
                    <a:pt x="1509" y="1914"/>
                    <a:pt x="1514" y="1945"/>
                    <a:pt x="1574" y="1945"/>
                  </a:cubicBezTo>
                  <a:cubicBezTo>
                    <a:pt x="1657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3" y="2053"/>
                    <a:pt x="1812" y="2059"/>
                    <a:pt x="1855" y="2059"/>
                  </a:cubicBezTo>
                  <a:cubicBezTo>
                    <a:pt x="2002" y="2059"/>
                    <a:pt x="2197" y="1988"/>
                    <a:pt x="2342" y="1834"/>
                  </a:cubicBezTo>
                  <a:lnTo>
                    <a:pt x="2342" y="1834"/>
                  </a:lnTo>
                  <a:cubicBezTo>
                    <a:pt x="2455" y="2060"/>
                    <a:pt x="2324" y="2105"/>
                    <a:pt x="2149" y="2105"/>
                  </a:cubicBezTo>
                  <a:cubicBezTo>
                    <a:pt x="2035" y="2105"/>
                    <a:pt x="1903" y="2086"/>
                    <a:pt x="1808" y="2086"/>
                  </a:cubicBezTo>
                  <a:cubicBezTo>
                    <a:pt x="1715" y="2086"/>
                    <a:pt x="1658" y="2104"/>
                    <a:pt x="1689" y="2177"/>
                  </a:cubicBezTo>
                  <a:cubicBezTo>
                    <a:pt x="1655" y="2167"/>
                    <a:pt x="1560" y="2150"/>
                    <a:pt x="1464" y="2150"/>
                  </a:cubicBezTo>
                  <a:cubicBezTo>
                    <a:pt x="1355" y="2150"/>
                    <a:pt x="1245" y="2172"/>
                    <a:pt x="1223" y="2249"/>
                  </a:cubicBezTo>
                  <a:cubicBezTo>
                    <a:pt x="1223" y="2249"/>
                    <a:pt x="1596" y="2477"/>
                    <a:pt x="1586" y="2560"/>
                  </a:cubicBezTo>
                  <a:cubicBezTo>
                    <a:pt x="1537" y="2533"/>
                    <a:pt x="1487" y="2520"/>
                    <a:pt x="1438" y="2520"/>
                  </a:cubicBezTo>
                  <a:cubicBezTo>
                    <a:pt x="1394" y="2520"/>
                    <a:pt x="1350" y="2530"/>
                    <a:pt x="1306" y="2550"/>
                  </a:cubicBezTo>
                  <a:cubicBezTo>
                    <a:pt x="1379" y="2591"/>
                    <a:pt x="1399" y="2653"/>
                    <a:pt x="1358" y="2736"/>
                  </a:cubicBezTo>
                  <a:cubicBezTo>
                    <a:pt x="1271" y="2675"/>
                    <a:pt x="1235" y="2656"/>
                    <a:pt x="1210" y="2656"/>
                  </a:cubicBezTo>
                  <a:cubicBezTo>
                    <a:pt x="1171" y="2656"/>
                    <a:pt x="1160" y="2701"/>
                    <a:pt x="1029" y="2701"/>
                  </a:cubicBezTo>
                  <a:cubicBezTo>
                    <a:pt x="1003" y="2701"/>
                    <a:pt x="971" y="2699"/>
                    <a:pt x="933" y="2695"/>
                  </a:cubicBezTo>
                  <a:lnTo>
                    <a:pt x="933" y="2695"/>
                  </a:lnTo>
                  <a:cubicBezTo>
                    <a:pt x="912" y="2871"/>
                    <a:pt x="1368" y="2871"/>
                    <a:pt x="1368" y="3026"/>
                  </a:cubicBezTo>
                  <a:cubicBezTo>
                    <a:pt x="1394" y="2999"/>
                    <a:pt x="1419" y="2987"/>
                    <a:pt x="1443" y="2987"/>
                  </a:cubicBezTo>
                  <a:cubicBezTo>
                    <a:pt x="1548" y="2987"/>
                    <a:pt x="1646" y="3195"/>
                    <a:pt x="1772" y="3254"/>
                  </a:cubicBezTo>
                  <a:cubicBezTo>
                    <a:pt x="1703" y="3272"/>
                    <a:pt x="1621" y="3275"/>
                    <a:pt x="1536" y="3275"/>
                  </a:cubicBezTo>
                  <a:cubicBezTo>
                    <a:pt x="1476" y="3275"/>
                    <a:pt x="1414" y="3274"/>
                    <a:pt x="1354" y="3274"/>
                  </a:cubicBezTo>
                  <a:cubicBezTo>
                    <a:pt x="1193" y="3274"/>
                    <a:pt x="1040" y="3286"/>
                    <a:pt x="953" y="3379"/>
                  </a:cubicBezTo>
                  <a:cubicBezTo>
                    <a:pt x="1042" y="3497"/>
                    <a:pt x="1272" y="3680"/>
                    <a:pt x="1427" y="3680"/>
                  </a:cubicBezTo>
                  <a:cubicBezTo>
                    <a:pt x="1435" y="3680"/>
                    <a:pt x="1443" y="3680"/>
                    <a:pt x="1451" y="3679"/>
                  </a:cubicBezTo>
                  <a:lnTo>
                    <a:pt x="1451" y="3679"/>
                  </a:lnTo>
                  <a:cubicBezTo>
                    <a:pt x="1441" y="3752"/>
                    <a:pt x="943" y="3752"/>
                    <a:pt x="871" y="3752"/>
                  </a:cubicBezTo>
                  <a:cubicBezTo>
                    <a:pt x="822" y="3936"/>
                    <a:pt x="1292" y="4011"/>
                    <a:pt x="1513" y="4011"/>
                  </a:cubicBezTo>
                  <a:cubicBezTo>
                    <a:pt x="1528" y="4011"/>
                    <a:pt x="1542" y="4011"/>
                    <a:pt x="1554" y="4010"/>
                  </a:cubicBezTo>
                  <a:lnTo>
                    <a:pt x="1554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1" y="4622"/>
                    <a:pt x="1051" y="4682"/>
                    <a:pt x="1240" y="4682"/>
                  </a:cubicBezTo>
                  <a:cubicBezTo>
                    <a:pt x="1437" y="4682"/>
                    <a:pt x="1633" y="4617"/>
                    <a:pt x="1824" y="4601"/>
                  </a:cubicBezTo>
                  <a:lnTo>
                    <a:pt x="1824" y="4601"/>
                  </a:lnTo>
                  <a:cubicBezTo>
                    <a:pt x="1782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10" y="4942"/>
                    <a:pt x="759" y="4942"/>
                  </a:cubicBezTo>
                  <a:cubicBezTo>
                    <a:pt x="632" y="4942"/>
                    <a:pt x="524" y="4962"/>
                    <a:pt x="467" y="5037"/>
                  </a:cubicBezTo>
                  <a:cubicBezTo>
                    <a:pt x="508" y="5088"/>
                    <a:pt x="570" y="5119"/>
                    <a:pt x="643" y="5129"/>
                  </a:cubicBezTo>
                  <a:cubicBezTo>
                    <a:pt x="484" y="5251"/>
                    <a:pt x="559" y="5294"/>
                    <a:pt x="666" y="5294"/>
                  </a:cubicBezTo>
                  <a:cubicBezTo>
                    <a:pt x="741" y="5294"/>
                    <a:pt x="832" y="5273"/>
                    <a:pt x="871" y="5244"/>
                  </a:cubicBezTo>
                  <a:lnTo>
                    <a:pt x="871" y="5244"/>
                  </a:lnTo>
                  <a:cubicBezTo>
                    <a:pt x="902" y="5274"/>
                    <a:pt x="798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8" y="5351"/>
                    <a:pt x="1171" y="5316"/>
                  </a:cubicBezTo>
                  <a:lnTo>
                    <a:pt x="1171" y="5316"/>
                  </a:lnTo>
                  <a:cubicBezTo>
                    <a:pt x="1161" y="5413"/>
                    <a:pt x="1156" y="5451"/>
                    <a:pt x="1178" y="5451"/>
                  </a:cubicBezTo>
                  <a:cubicBezTo>
                    <a:pt x="1198" y="5451"/>
                    <a:pt x="1242" y="5418"/>
                    <a:pt x="1326" y="5368"/>
                  </a:cubicBezTo>
                  <a:lnTo>
                    <a:pt x="1326" y="5368"/>
                  </a:lnTo>
                  <a:cubicBezTo>
                    <a:pt x="1296" y="5482"/>
                    <a:pt x="1544" y="5502"/>
                    <a:pt x="1658" y="5502"/>
                  </a:cubicBezTo>
                  <a:cubicBezTo>
                    <a:pt x="1565" y="5622"/>
                    <a:pt x="1428" y="5653"/>
                    <a:pt x="1284" y="5653"/>
                  </a:cubicBezTo>
                  <a:cubicBezTo>
                    <a:pt x="1140" y="5653"/>
                    <a:pt x="990" y="5622"/>
                    <a:pt x="871" y="5617"/>
                  </a:cubicBezTo>
                  <a:lnTo>
                    <a:pt x="871" y="5617"/>
                  </a:lnTo>
                  <a:cubicBezTo>
                    <a:pt x="931" y="5697"/>
                    <a:pt x="941" y="5724"/>
                    <a:pt x="907" y="5724"/>
                  </a:cubicBezTo>
                  <a:cubicBezTo>
                    <a:pt x="851" y="5724"/>
                    <a:pt x="682" y="5655"/>
                    <a:pt x="415" y="5617"/>
                  </a:cubicBezTo>
                  <a:lnTo>
                    <a:pt x="415" y="5617"/>
                  </a:lnTo>
                  <a:cubicBezTo>
                    <a:pt x="498" y="5700"/>
                    <a:pt x="580" y="5741"/>
                    <a:pt x="684" y="5751"/>
                  </a:cubicBezTo>
                  <a:cubicBezTo>
                    <a:pt x="479" y="5779"/>
                    <a:pt x="702" y="5934"/>
                    <a:pt x="916" y="5934"/>
                  </a:cubicBezTo>
                  <a:cubicBezTo>
                    <a:pt x="939" y="5934"/>
                    <a:pt x="962" y="5932"/>
                    <a:pt x="985" y="5928"/>
                  </a:cubicBezTo>
                  <a:lnTo>
                    <a:pt x="985" y="5928"/>
                  </a:lnTo>
                  <a:cubicBezTo>
                    <a:pt x="936" y="5983"/>
                    <a:pt x="974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4" y="6113"/>
                    <a:pt x="1108" y="6113"/>
                  </a:cubicBezTo>
                  <a:cubicBezTo>
                    <a:pt x="1139" y="6113"/>
                    <a:pt x="1199" y="6089"/>
                    <a:pt x="1285" y="6041"/>
                  </a:cubicBezTo>
                  <a:lnTo>
                    <a:pt x="1285" y="6041"/>
                  </a:lnTo>
                  <a:cubicBezTo>
                    <a:pt x="1151" y="6352"/>
                    <a:pt x="177" y="6156"/>
                    <a:pt x="343" y="6352"/>
                  </a:cubicBezTo>
                  <a:cubicBezTo>
                    <a:pt x="291" y="6326"/>
                    <a:pt x="239" y="6313"/>
                    <a:pt x="188" y="6313"/>
                  </a:cubicBezTo>
                  <a:cubicBezTo>
                    <a:pt x="138" y="6313"/>
                    <a:pt x="88" y="6326"/>
                    <a:pt x="42" y="6352"/>
                  </a:cubicBezTo>
                  <a:cubicBezTo>
                    <a:pt x="69" y="6370"/>
                    <a:pt x="303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8" y="6839"/>
                    <a:pt x="343" y="6860"/>
                    <a:pt x="270" y="6870"/>
                  </a:cubicBezTo>
                  <a:cubicBezTo>
                    <a:pt x="327" y="6921"/>
                    <a:pt x="391" y="6947"/>
                    <a:pt x="455" y="6947"/>
                  </a:cubicBezTo>
                  <a:cubicBezTo>
                    <a:pt x="483" y="6947"/>
                    <a:pt x="511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86" y="7060"/>
                    <a:pt x="453" y="7060"/>
                  </a:cubicBezTo>
                  <a:cubicBezTo>
                    <a:pt x="468" y="7060"/>
                    <a:pt x="489" y="7056"/>
                    <a:pt x="518" y="7047"/>
                  </a:cubicBezTo>
                  <a:lnTo>
                    <a:pt x="518" y="7047"/>
                  </a:lnTo>
                  <a:cubicBezTo>
                    <a:pt x="485" y="7090"/>
                    <a:pt x="533" y="7102"/>
                    <a:pt x="592" y="7102"/>
                  </a:cubicBezTo>
                  <a:cubicBezTo>
                    <a:pt x="645" y="7102"/>
                    <a:pt x="706" y="7093"/>
                    <a:pt x="725" y="7088"/>
                  </a:cubicBezTo>
                  <a:lnTo>
                    <a:pt x="725" y="7088"/>
                  </a:lnTo>
                  <a:cubicBezTo>
                    <a:pt x="757" y="7150"/>
                    <a:pt x="674" y="7171"/>
                    <a:pt x="891" y="7171"/>
                  </a:cubicBezTo>
                  <a:cubicBezTo>
                    <a:pt x="836" y="7230"/>
                    <a:pt x="724" y="7245"/>
                    <a:pt x="603" y="7245"/>
                  </a:cubicBezTo>
                  <a:cubicBezTo>
                    <a:pt x="479" y="7245"/>
                    <a:pt x="345" y="7230"/>
                    <a:pt x="249" y="7230"/>
                  </a:cubicBezTo>
                  <a:cubicBezTo>
                    <a:pt x="226" y="7230"/>
                    <a:pt x="205" y="7231"/>
                    <a:pt x="187" y="7233"/>
                  </a:cubicBezTo>
                  <a:cubicBezTo>
                    <a:pt x="341" y="7319"/>
                    <a:pt x="340" y="7332"/>
                    <a:pt x="289" y="7332"/>
                  </a:cubicBezTo>
                  <a:cubicBezTo>
                    <a:pt x="269" y="7332"/>
                    <a:pt x="240" y="7330"/>
                    <a:pt x="210" y="7330"/>
                  </a:cubicBezTo>
                  <a:cubicBezTo>
                    <a:pt x="146" y="7330"/>
                    <a:pt x="77" y="7339"/>
                    <a:pt x="73" y="7399"/>
                  </a:cubicBezTo>
                  <a:cubicBezTo>
                    <a:pt x="69" y="7428"/>
                    <a:pt x="102" y="7438"/>
                    <a:pt x="148" y="7438"/>
                  </a:cubicBezTo>
                  <a:cubicBezTo>
                    <a:pt x="233" y="7438"/>
                    <a:pt x="365" y="7405"/>
                    <a:pt x="405" y="7399"/>
                  </a:cubicBezTo>
                  <a:lnTo>
                    <a:pt x="405" y="7399"/>
                  </a:lnTo>
                  <a:cubicBezTo>
                    <a:pt x="279" y="7545"/>
                    <a:pt x="392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84" y="7658"/>
                    <a:pt x="674" y="7710"/>
                  </a:cubicBezTo>
                  <a:cubicBezTo>
                    <a:pt x="425" y="7772"/>
                    <a:pt x="125" y="7813"/>
                    <a:pt x="115" y="7823"/>
                  </a:cubicBezTo>
                  <a:cubicBezTo>
                    <a:pt x="115" y="7867"/>
                    <a:pt x="135" y="7885"/>
                    <a:pt x="179" y="7885"/>
                  </a:cubicBezTo>
                  <a:cubicBezTo>
                    <a:pt x="198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28" y="7896"/>
                    <a:pt x="0" y="7989"/>
                    <a:pt x="32" y="8041"/>
                  </a:cubicBezTo>
                  <a:cubicBezTo>
                    <a:pt x="115" y="8021"/>
                    <a:pt x="207" y="8000"/>
                    <a:pt x="301" y="7979"/>
                  </a:cubicBezTo>
                  <a:lnTo>
                    <a:pt x="301" y="7979"/>
                  </a:lnTo>
                  <a:cubicBezTo>
                    <a:pt x="238" y="8077"/>
                    <a:pt x="236" y="8146"/>
                    <a:pt x="302" y="8146"/>
                  </a:cubicBezTo>
                  <a:cubicBezTo>
                    <a:pt x="334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42" y="8152"/>
                    <a:pt x="482" y="8168"/>
                    <a:pt x="544" y="8168"/>
                  </a:cubicBezTo>
                  <a:cubicBezTo>
                    <a:pt x="622" y="8168"/>
                    <a:pt x="734" y="8142"/>
                    <a:pt x="838" y="8142"/>
                  </a:cubicBezTo>
                  <a:cubicBezTo>
                    <a:pt x="856" y="8142"/>
                    <a:pt x="874" y="8143"/>
                    <a:pt x="891" y="8145"/>
                  </a:cubicBezTo>
                  <a:cubicBezTo>
                    <a:pt x="788" y="8186"/>
                    <a:pt x="643" y="8186"/>
                    <a:pt x="560" y="8279"/>
                  </a:cubicBezTo>
                  <a:cubicBezTo>
                    <a:pt x="592" y="8292"/>
                    <a:pt x="624" y="8301"/>
                    <a:pt x="659" y="8301"/>
                  </a:cubicBezTo>
                  <a:cubicBezTo>
                    <a:pt x="680" y="8301"/>
                    <a:pt x="702" y="8298"/>
                    <a:pt x="725" y="8290"/>
                  </a:cubicBezTo>
                  <a:lnTo>
                    <a:pt x="725" y="8290"/>
                  </a:lnTo>
                  <a:cubicBezTo>
                    <a:pt x="643" y="8331"/>
                    <a:pt x="612" y="8373"/>
                    <a:pt x="653" y="8424"/>
                  </a:cubicBezTo>
                  <a:cubicBezTo>
                    <a:pt x="736" y="8404"/>
                    <a:pt x="829" y="8373"/>
                    <a:pt x="912" y="8341"/>
                  </a:cubicBezTo>
                  <a:lnTo>
                    <a:pt x="912" y="8341"/>
                  </a:lnTo>
                  <a:cubicBezTo>
                    <a:pt x="843" y="8475"/>
                    <a:pt x="911" y="8523"/>
                    <a:pt x="1005" y="8523"/>
                  </a:cubicBezTo>
                  <a:cubicBezTo>
                    <a:pt x="1095" y="8523"/>
                    <a:pt x="1209" y="8480"/>
                    <a:pt x="1254" y="8424"/>
                  </a:cubicBezTo>
                  <a:cubicBezTo>
                    <a:pt x="1273" y="8504"/>
                    <a:pt x="1290" y="8537"/>
                    <a:pt x="1313" y="8537"/>
                  </a:cubicBezTo>
                  <a:cubicBezTo>
                    <a:pt x="1342" y="8537"/>
                    <a:pt x="1383" y="8488"/>
                    <a:pt x="1451" y="8414"/>
                  </a:cubicBezTo>
                  <a:cubicBezTo>
                    <a:pt x="1465" y="8508"/>
                    <a:pt x="1504" y="8542"/>
                    <a:pt x="1556" y="8542"/>
                  </a:cubicBezTo>
                  <a:cubicBezTo>
                    <a:pt x="1696" y="8542"/>
                    <a:pt x="1927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104" y="8238"/>
                    <a:pt x="2145" y="8186"/>
                  </a:cubicBezTo>
                  <a:cubicBezTo>
                    <a:pt x="2165" y="8216"/>
                    <a:pt x="2178" y="8229"/>
                    <a:pt x="2186" y="8229"/>
                  </a:cubicBezTo>
                  <a:cubicBezTo>
                    <a:pt x="2204" y="8229"/>
                    <a:pt x="2203" y="8171"/>
                    <a:pt x="2218" y="8093"/>
                  </a:cubicBezTo>
                  <a:cubicBezTo>
                    <a:pt x="2456" y="8207"/>
                    <a:pt x="2290" y="8486"/>
                    <a:pt x="2218" y="8684"/>
                  </a:cubicBezTo>
                  <a:lnTo>
                    <a:pt x="2767" y="8684"/>
                  </a:lnTo>
                  <a:cubicBezTo>
                    <a:pt x="2777" y="8549"/>
                    <a:pt x="2715" y="8414"/>
                    <a:pt x="2726" y="8269"/>
                  </a:cubicBezTo>
                  <a:cubicBezTo>
                    <a:pt x="2728" y="8269"/>
                    <a:pt x="2729" y="8269"/>
                    <a:pt x="2731" y="8269"/>
                  </a:cubicBezTo>
                  <a:cubicBezTo>
                    <a:pt x="2797" y="8269"/>
                    <a:pt x="2846" y="8399"/>
                    <a:pt x="2860" y="8399"/>
                  </a:cubicBezTo>
                  <a:cubicBezTo>
                    <a:pt x="2865" y="8399"/>
                    <a:pt x="2865" y="8381"/>
                    <a:pt x="2860" y="8331"/>
                  </a:cubicBezTo>
                  <a:lnTo>
                    <a:pt x="2860" y="8331"/>
                  </a:lnTo>
                  <a:cubicBezTo>
                    <a:pt x="2959" y="8442"/>
                    <a:pt x="3212" y="8516"/>
                    <a:pt x="3387" y="8516"/>
                  </a:cubicBezTo>
                  <a:cubicBezTo>
                    <a:pt x="3523" y="8516"/>
                    <a:pt x="3612" y="8471"/>
                    <a:pt x="3544" y="8362"/>
                  </a:cubicBezTo>
                  <a:lnTo>
                    <a:pt x="3544" y="8362"/>
                  </a:lnTo>
                  <a:cubicBezTo>
                    <a:pt x="3606" y="8387"/>
                    <a:pt x="3854" y="8484"/>
                    <a:pt x="4015" y="8484"/>
                  </a:cubicBezTo>
                  <a:cubicBezTo>
                    <a:pt x="4121" y="8484"/>
                    <a:pt x="4190" y="8442"/>
                    <a:pt x="4145" y="8311"/>
                  </a:cubicBezTo>
                  <a:lnTo>
                    <a:pt x="4145" y="8311"/>
                  </a:lnTo>
                  <a:cubicBezTo>
                    <a:pt x="4218" y="8356"/>
                    <a:pt x="4452" y="8450"/>
                    <a:pt x="4578" y="8450"/>
                  </a:cubicBezTo>
                  <a:cubicBezTo>
                    <a:pt x="4594" y="8450"/>
                    <a:pt x="4609" y="8449"/>
                    <a:pt x="4621" y="8445"/>
                  </a:cubicBezTo>
                  <a:cubicBezTo>
                    <a:pt x="4561" y="8351"/>
                    <a:pt x="4585" y="8336"/>
                    <a:pt x="4615" y="8336"/>
                  </a:cubicBezTo>
                  <a:cubicBezTo>
                    <a:pt x="4629" y="8336"/>
                    <a:pt x="4644" y="8339"/>
                    <a:pt x="4653" y="8339"/>
                  </a:cubicBezTo>
                  <a:cubicBezTo>
                    <a:pt x="4674" y="8339"/>
                    <a:pt x="4670" y="8325"/>
                    <a:pt x="4570" y="8238"/>
                  </a:cubicBezTo>
                  <a:lnTo>
                    <a:pt x="4570" y="8238"/>
                  </a:lnTo>
                  <a:cubicBezTo>
                    <a:pt x="4653" y="8259"/>
                    <a:pt x="4736" y="8290"/>
                    <a:pt x="4819" y="8321"/>
                  </a:cubicBezTo>
                  <a:cubicBezTo>
                    <a:pt x="4776" y="8375"/>
                    <a:pt x="4724" y="8448"/>
                    <a:pt x="4737" y="8448"/>
                  </a:cubicBezTo>
                  <a:cubicBezTo>
                    <a:pt x="4749" y="8448"/>
                    <a:pt x="4815" y="8385"/>
                    <a:pt x="4994" y="8186"/>
                  </a:cubicBezTo>
                  <a:cubicBezTo>
                    <a:pt x="4787" y="8155"/>
                    <a:pt x="4549" y="8145"/>
                    <a:pt x="4363" y="8031"/>
                  </a:cubicBezTo>
                  <a:cubicBezTo>
                    <a:pt x="4376" y="8010"/>
                    <a:pt x="4395" y="8003"/>
                    <a:pt x="4415" y="8003"/>
                  </a:cubicBezTo>
                  <a:cubicBezTo>
                    <a:pt x="4455" y="8003"/>
                    <a:pt x="4500" y="8033"/>
                    <a:pt x="4509" y="8033"/>
                  </a:cubicBezTo>
                  <a:cubicBezTo>
                    <a:pt x="4516" y="8033"/>
                    <a:pt x="4506" y="8019"/>
                    <a:pt x="4466" y="7968"/>
                  </a:cubicBezTo>
                  <a:cubicBezTo>
                    <a:pt x="4521" y="7968"/>
                    <a:pt x="4564" y="7970"/>
                    <a:pt x="4594" y="7970"/>
                  </a:cubicBezTo>
                  <a:cubicBezTo>
                    <a:pt x="4663" y="7970"/>
                    <a:pt x="4666" y="7960"/>
                    <a:pt x="4580" y="7896"/>
                  </a:cubicBezTo>
                  <a:cubicBezTo>
                    <a:pt x="4819" y="7886"/>
                    <a:pt x="4849" y="7855"/>
                    <a:pt x="4663" y="7813"/>
                  </a:cubicBezTo>
                  <a:cubicBezTo>
                    <a:pt x="4818" y="7813"/>
                    <a:pt x="4828" y="7772"/>
                    <a:pt x="4717" y="7721"/>
                  </a:cubicBezTo>
                  <a:lnTo>
                    <a:pt x="4717" y="7721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0" y="7534"/>
                    <a:pt x="4945" y="7499"/>
                    <a:pt x="4866" y="7499"/>
                  </a:cubicBezTo>
                  <a:cubicBezTo>
                    <a:pt x="4820" y="7499"/>
                    <a:pt x="4759" y="7510"/>
                    <a:pt x="4684" y="7533"/>
                  </a:cubicBezTo>
                  <a:cubicBezTo>
                    <a:pt x="4684" y="7461"/>
                    <a:pt x="5067" y="7471"/>
                    <a:pt x="5015" y="7367"/>
                  </a:cubicBezTo>
                  <a:lnTo>
                    <a:pt x="5015" y="7367"/>
                  </a:lnTo>
                  <a:lnTo>
                    <a:pt x="4674" y="7430"/>
                  </a:lnTo>
                  <a:cubicBezTo>
                    <a:pt x="4798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7" y="7331"/>
                    <a:pt x="4413" y="7373"/>
                    <a:pt x="4226" y="7373"/>
                  </a:cubicBezTo>
                  <a:cubicBezTo>
                    <a:pt x="3983" y="7373"/>
                    <a:pt x="3751" y="7303"/>
                    <a:pt x="3575" y="7057"/>
                  </a:cubicBezTo>
                  <a:lnTo>
                    <a:pt x="3575" y="7057"/>
                  </a:lnTo>
                  <a:cubicBezTo>
                    <a:pt x="3680" y="7122"/>
                    <a:pt x="3724" y="7139"/>
                    <a:pt x="3743" y="7139"/>
                  </a:cubicBezTo>
                  <a:cubicBezTo>
                    <a:pt x="3763" y="7139"/>
                    <a:pt x="3755" y="7120"/>
                    <a:pt x="3763" y="7120"/>
                  </a:cubicBezTo>
                  <a:cubicBezTo>
                    <a:pt x="3771" y="7120"/>
                    <a:pt x="3796" y="7140"/>
                    <a:pt x="3886" y="7222"/>
                  </a:cubicBezTo>
                  <a:cubicBezTo>
                    <a:pt x="3871" y="7121"/>
                    <a:pt x="3866" y="7081"/>
                    <a:pt x="3888" y="7081"/>
                  </a:cubicBezTo>
                  <a:cubicBezTo>
                    <a:pt x="3914" y="7081"/>
                    <a:pt x="3976" y="7135"/>
                    <a:pt x="4103" y="7212"/>
                  </a:cubicBezTo>
                  <a:cubicBezTo>
                    <a:pt x="4094" y="7114"/>
                    <a:pt x="4133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66" y="7088"/>
                    <a:pt x="4363" y="7036"/>
                  </a:cubicBezTo>
                  <a:cubicBezTo>
                    <a:pt x="4382" y="7016"/>
                    <a:pt x="4795" y="6942"/>
                    <a:pt x="4871" y="6942"/>
                  </a:cubicBezTo>
                  <a:cubicBezTo>
                    <a:pt x="4875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9" y="6846"/>
                    <a:pt x="4905" y="6846"/>
                  </a:cubicBezTo>
                  <a:cubicBezTo>
                    <a:pt x="4944" y="6846"/>
                    <a:pt x="4981" y="6839"/>
                    <a:pt x="5015" y="6819"/>
                  </a:cubicBezTo>
                  <a:cubicBezTo>
                    <a:pt x="4973" y="6775"/>
                    <a:pt x="4922" y="6754"/>
                    <a:pt x="4859" y="6754"/>
                  </a:cubicBezTo>
                  <a:cubicBezTo>
                    <a:pt x="4846" y="6754"/>
                    <a:pt x="4833" y="6755"/>
                    <a:pt x="4819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5" y="6352"/>
                    <a:pt x="3968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4" y="6166"/>
                  </a:cubicBezTo>
                  <a:cubicBezTo>
                    <a:pt x="4911" y="6145"/>
                    <a:pt x="4881" y="6052"/>
                    <a:pt x="4829" y="6031"/>
                  </a:cubicBezTo>
                  <a:cubicBezTo>
                    <a:pt x="4902" y="6000"/>
                    <a:pt x="4974" y="5969"/>
                    <a:pt x="5047" y="5948"/>
                  </a:cubicBezTo>
                  <a:cubicBezTo>
                    <a:pt x="4932" y="5948"/>
                    <a:pt x="4156" y="5813"/>
                    <a:pt x="4083" y="5783"/>
                  </a:cubicBezTo>
                  <a:cubicBezTo>
                    <a:pt x="4153" y="5730"/>
                    <a:pt x="4222" y="5704"/>
                    <a:pt x="4294" y="5704"/>
                  </a:cubicBezTo>
                  <a:cubicBezTo>
                    <a:pt x="4350" y="5704"/>
                    <a:pt x="4407" y="5720"/>
                    <a:pt x="4466" y="5751"/>
                  </a:cubicBezTo>
                  <a:cubicBezTo>
                    <a:pt x="4358" y="5682"/>
                    <a:pt x="4348" y="5646"/>
                    <a:pt x="4445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56" y="5585"/>
                  </a:cubicBezTo>
                  <a:lnTo>
                    <a:pt x="4456" y="5585"/>
                  </a:lnTo>
                  <a:cubicBezTo>
                    <a:pt x="4459" y="5586"/>
                    <a:pt x="4463" y="5586"/>
                    <a:pt x="4467" y="5586"/>
                  </a:cubicBezTo>
                  <a:cubicBezTo>
                    <a:pt x="4545" y="5586"/>
                    <a:pt x="4707" y="5489"/>
                    <a:pt x="4756" y="5420"/>
                  </a:cubicBezTo>
                  <a:lnTo>
                    <a:pt x="4756" y="5420"/>
                  </a:lnTo>
                  <a:cubicBezTo>
                    <a:pt x="4754" y="5423"/>
                    <a:pt x="4745" y="5424"/>
                    <a:pt x="4729" y="5424"/>
                  </a:cubicBezTo>
                  <a:cubicBezTo>
                    <a:pt x="4581" y="5424"/>
                    <a:pt x="3888" y="5301"/>
                    <a:pt x="3813" y="5254"/>
                  </a:cubicBezTo>
                  <a:cubicBezTo>
                    <a:pt x="3855" y="5244"/>
                    <a:pt x="3917" y="5244"/>
                    <a:pt x="3982" y="5244"/>
                  </a:cubicBezTo>
                  <a:cubicBezTo>
                    <a:pt x="3992" y="5244"/>
                    <a:pt x="4003" y="5244"/>
                    <a:pt x="4014" y="5244"/>
                  </a:cubicBezTo>
                  <a:cubicBezTo>
                    <a:pt x="4148" y="5244"/>
                    <a:pt x="4273" y="5241"/>
                    <a:pt x="4207" y="5161"/>
                  </a:cubicBezTo>
                  <a:lnTo>
                    <a:pt x="4207" y="5161"/>
                  </a:lnTo>
                  <a:cubicBezTo>
                    <a:pt x="4238" y="5171"/>
                    <a:pt x="4263" y="5175"/>
                    <a:pt x="4284" y="5175"/>
                  </a:cubicBezTo>
                  <a:cubicBezTo>
                    <a:pt x="4416" y="5175"/>
                    <a:pt x="4368" y="4996"/>
                    <a:pt x="4466" y="4871"/>
                  </a:cubicBezTo>
                  <a:cubicBezTo>
                    <a:pt x="4457" y="4869"/>
                    <a:pt x="4446" y="4868"/>
                    <a:pt x="4435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1" y="4851"/>
                    <a:pt x="4052" y="4850"/>
                  </a:cubicBezTo>
                  <a:cubicBezTo>
                    <a:pt x="4031" y="4809"/>
                    <a:pt x="4010" y="4767"/>
                    <a:pt x="3969" y="4736"/>
                  </a:cubicBezTo>
                  <a:cubicBezTo>
                    <a:pt x="4103" y="4726"/>
                    <a:pt x="4135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09" y="4549"/>
                  </a:cubicBezTo>
                  <a:lnTo>
                    <a:pt x="3409" y="4549"/>
                  </a:lnTo>
                  <a:cubicBezTo>
                    <a:pt x="3414" y="4550"/>
                    <a:pt x="3420" y="4550"/>
                    <a:pt x="3427" y="4550"/>
                  </a:cubicBezTo>
                  <a:cubicBezTo>
                    <a:pt x="3507" y="4550"/>
                    <a:pt x="3710" y="4495"/>
                    <a:pt x="3834" y="4466"/>
                  </a:cubicBezTo>
                  <a:cubicBezTo>
                    <a:pt x="3783" y="4425"/>
                    <a:pt x="3730" y="4383"/>
                    <a:pt x="3689" y="4332"/>
                  </a:cubicBezTo>
                  <a:cubicBezTo>
                    <a:pt x="3720" y="4332"/>
                    <a:pt x="4197" y="4259"/>
                    <a:pt x="4073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5" y="4025"/>
                    <a:pt x="4043" y="4012"/>
                    <a:pt x="3962" y="4012"/>
                  </a:cubicBezTo>
                  <a:cubicBezTo>
                    <a:pt x="3877" y="4012"/>
                    <a:pt x="3769" y="4026"/>
                    <a:pt x="3741" y="4031"/>
                  </a:cubicBezTo>
                  <a:lnTo>
                    <a:pt x="3741" y="4031"/>
                  </a:lnTo>
                  <a:cubicBezTo>
                    <a:pt x="3700" y="3959"/>
                    <a:pt x="3886" y="3969"/>
                    <a:pt x="3834" y="3918"/>
                  </a:cubicBezTo>
                  <a:cubicBezTo>
                    <a:pt x="3824" y="3918"/>
                    <a:pt x="3666" y="3954"/>
                    <a:pt x="3493" y="3954"/>
                  </a:cubicBezTo>
                  <a:cubicBezTo>
                    <a:pt x="3308" y="3954"/>
                    <a:pt x="3106" y="3912"/>
                    <a:pt x="3046" y="3741"/>
                  </a:cubicBezTo>
                  <a:lnTo>
                    <a:pt x="3046" y="3741"/>
                  </a:lnTo>
                  <a:cubicBezTo>
                    <a:pt x="3167" y="3798"/>
                    <a:pt x="3270" y="3821"/>
                    <a:pt x="3361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4" y="3383"/>
                  </a:cubicBezTo>
                  <a:cubicBezTo>
                    <a:pt x="3765" y="3383"/>
                    <a:pt x="3732" y="3385"/>
                    <a:pt x="3695" y="3385"/>
                  </a:cubicBezTo>
                  <a:cubicBezTo>
                    <a:pt x="3635" y="3385"/>
                    <a:pt x="3568" y="3379"/>
                    <a:pt x="3461" y="3347"/>
                  </a:cubicBezTo>
                  <a:cubicBezTo>
                    <a:pt x="3596" y="3296"/>
                    <a:pt x="2850" y="3244"/>
                    <a:pt x="2715" y="3047"/>
                  </a:cubicBezTo>
                  <a:lnTo>
                    <a:pt x="2715" y="3047"/>
                  </a:lnTo>
                  <a:cubicBezTo>
                    <a:pt x="2771" y="3072"/>
                    <a:pt x="2918" y="3104"/>
                    <a:pt x="3037" y="3104"/>
                  </a:cubicBezTo>
                  <a:cubicBezTo>
                    <a:pt x="3118" y="3104"/>
                    <a:pt x="3186" y="3089"/>
                    <a:pt x="3202" y="3047"/>
                  </a:cubicBezTo>
                  <a:cubicBezTo>
                    <a:pt x="3202" y="3101"/>
                    <a:pt x="3235" y="3120"/>
                    <a:pt x="3280" y="3120"/>
                  </a:cubicBezTo>
                  <a:cubicBezTo>
                    <a:pt x="3382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34" y="2840"/>
                  </a:cubicBezTo>
                  <a:lnTo>
                    <a:pt x="3534" y="2840"/>
                  </a:lnTo>
                  <a:cubicBezTo>
                    <a:pt x="3550" y="2852"/>
                    <a:pt x="3580" y="2857"/>
                    <a:pt x="3614" y="2857"/>
                  </a:cubicBezTo>
                  <a:cubicBezTo>
                    <a:pt x="3733" y="2857"/>
                    <a:pt x="3918" y="2796"/>
                    <a:pt x="3886" y="2716"/>
                  </a:cubicBezTo>
                  <a:cubicBezTo>
                    <a:pt x="3644" y="2716"/>
                    <a:pt x="3703" y="2645"/>
                    <a:pt x="3686" y="2645"/>
                  </a:cubicBezTo>
                  <a:cubicBezTo>
                    <a:pt x="3676" y="2645"/>
                    <a:pt x="3640" y="2670"/>
                    <a:pt x="3502" y="2746"/>
                  </a:cubicBezTo>
                  <a:cubicBezTo>
                    <a:pt x="3472" y="2695"/>
                    <a:pt x="3461" y="2674"/>
                    <a:pt x="3502" y="2601"/>
                  </a:cubicBezTo>
                  <a:cubicBezTo>
                    <a:pt x="3326" y="2601"/>
                    <a:pt x="3226" y="2709"/>
                    <a:pt x="3095" y="2709"/>
                  </a:cubicBezTo>
                  <a:cubicBezTo>
                    <a:pt x="3011" y="2709"/>
                    <a:pt x="2915" y="2664"/>
                    <a:pt x="2777" y="2518"/>
                  </a:cubicBezTo>
                  <a:cubicBezTo>
                    <a:pt x="2785" y="2508"/>
                    <a:pt x="2795" y="2504"/>
                    <a:pt x="2806" y="2504"/>
                  </a:cubicBezTo>
                  <a:cubicBezTo>
                    <a:pt x="2853" y="2504"/>
                    <a:pt x="2925" y="2570"/>
                    <a:pt x="2959" y="2570"/>
                  </a:cubicBezTo>
                  <a:cubicBezTo>
                    <a:pt x="2975" y="2570"/>
                    <a:pt x="2983" y="2555"/>
                    <a:pt x="2974" y="2508"/>
                  </a:cubicBezTo>
                  <a:lnTo>
                    <a:pt x="2974" y="2508"/>
                  </a:lnTo>
                  <a:cubicBezTo>
                    <a:pt x="2999" y="2525"/>
                    <a:pt x="3221" y="2555"/>
                    <a:pt x="3349" y="2555"/>
                  </a:cubicBezTo>
                  <a:cubicBezTo>
                    <a:pt x="3379" y="2555"/>
                    <a:pt x="3404" y="2554"/>
                    <a:pt x="3419" y="2550"/>
                  </a:cubicBezTo>
                  <a:cubicBezTo>
                    <a:pt x="3310" y="2440"/>
                    <a:pt x="3284" y="2406"/>
                    <a:pt x="3302" y="2406"/>
                  </a:cubicBezTo>
                  <a:cubicBezTo>
                    <a:pt x="3328" y="2406"/>
                    <a:pt x="3448" y="2479"/>
                    <a:pt x="3534" y="2498"/>
                  </a:cubicBezTo>
                  <a:cubicBezTo>
                    <a:pt x="3555" y="2435"/>
                    <a:pt x="3647" y="2384"/>
                    <a:pt x="3555" y="2322"/>
                  </a:cubicBezTo>
                  <a:cubicBezTo>
                    <a:pt x="3577" y="2322"/>
                    <a:pt x="3596" y="2322"/>
                    <a:pt x="3614" y="2322"/>
                  </a:cubicBezTo>
                  <a:cubicBezTo>
                    <a:pt x="3677" y="2322"/>
                    <a:pt x="3713" y="2316"/>
                    <a:pt x="3762" y="2260"/>
                  </a:cubicBezTo>
                  <a:cubicBezTo>
                    <a:pt x="3658" y="2198"/>
                    <a:pt x="3182" y="2218"/>
                    <a:pt x="3254" y="2115"/>
                  </a:cubicBezTo>
                  <a:lnTo>
                    <a:pt x="3254" y="2115"/>
                  </a:lnTo>
                  <a:cubicBezTo>
                    <a:pt x="3190" y="2127"/>
                    <a:pt x="3161" y="2136"/>
                    <a:pt x="3148" y="2136"/>
                  </a:cubicBezTo>
                  <a:cubicBezTo>
                    <a:pt x="3129" y="2136"/>
                    <a:pt x="3142" y="2118"/>
                    <a:pt x="3129" y="2062"/>
                  </a:cubicBezTo>
                  <a:lnTo>
                    <a:pt x="3129" y="2062"/>
                  </a:lnTo>
                  <a:cubicBezTo>
                    <a:pt x="3056" y="2142"/>
                    <a:pt x="2979" y="2184"/>
                    <a:pt x="2891" y="2184"/>
                  </a:cubicBezTo>
                  <a:cubicBezTo>
                    <a:pt x="2843" y="2184"/>
                    <a:pt x="2791" y="2171"/>
                    <a:pt x="2736" y="2145"/>
                  </a:cubicBezTo>
                  <a:cubicBezTo>
                    <a:pt x="2809" y="2073"/>
                    <a:pt x="2705" y="2032"/>
                    <a:pt x="2601" y="1990"/>
                  </a:cubicBezTo>
                  <a:cubicBezTo>
                    <a:pt x="2622" y="1979"/>
                    <a:pt x="2643" y="1959"/>
                    <a:pt x="2663" y="1887"/>
                  </a:cubicBezTo>
                  <a:lnTo>
                    <a:pt x="2850" y="2011"/>
                  </a:lnTo>
                  <a:cubicBezTo>
                    <a:pt x="2809" y="1917"/>
                    <a:pt x="3191" y="2011"/>
                    <a:pt x="3419" y="1897"/>
                  </a:cubicBezTo>
                  <a:cubicBezTo>
                    <a:pt x="3263" y="1740"/>
                    <a:pt x="3149" y="1649"/>
                    <a:pt x="2999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29" y="1431"/>
                  </a:cubicBezTo>
                  <a:cubicBezTo>
                    <a:pt x="2881" y="1337"/>
                    <a:pt x="3026" y="1327"/>
                    <a:pt x="3150" y="1254"/>
                  </a:cubicBezTo>
                  <a:cubicBezTo>
                    <a:pt x="3088" y="1203"/>
                    <a:pt x="3057" y="1203"/>
                    <a:pt x="2984" y="1171"/>
                  </a:cubicBezTo>
                  <a:cubicBezTo>
                    <a:pt x="3191" y="933"/>
                    <a:pt x="3057" y="1058"/>
                    <a:pt x="3057" y="809"/>
                  </a:cubicBezTo>
                  <a:lnTo>
                    <a:pt x="3057" y="809"/>
                  </a:lnTo>
                  <a:cubicBezTo>
                    <a:pt x="2788" y="892"/>
                    <a:pt x="2788" y="1161"/>
                    <a:pt x="2445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8" y="830"/>
                  </a:cubicBezTo>
                  <a:cubicBezTo>
                    <a:pt x="2528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4" y="681"/>
                    <a:pt x="2582" y="680"/>
                    <a:pt x="2602" y="680"/>
                  </a:cubicBezTo>
                  <a:cubicBezTo>
                    <a:pt x="2649" y="680"/>
                    <a:pt x="2705" y="688"/>
                    <a:pt x="2754" y="688"/>
                  </a:cubicBezTo>
                  <a:cubicBezTo>
                    <a:pt x="2793" y="688"/>
                    <a:pt x="2828" y="683"/>
                    <a:pt x="2850" y="664"/>
                  </a:cubicBezTo>
                  <a:cubicBezTo>
                    <a:pt x="2829" y="602"/>
                    <a:pt x="2777" y="570"/>
                    <a:pt x="2705" y="570"/>
                  </a:cubicBezTo>
                  <a:cubicBezTo>
                    <a:pt x="2829" y="529"/>
                    <a:pt x="2871" y="487"/>
                    <a:pt x="2829" y="436"/>
                  </a:cubicBezTo>
                  <a:lnTo>
                    <a:pt x="2829" y="436"/>
                  </a:lnTo>
                  <a:cubicBezTo>
                    <a:pt x="2741" y="514"/>
                    <a:pt x="2676" y="552"/>
                    <a:pt x="2636" y="552"/>
                  </a:cubicBezTo>
                  <a:cubicBezTo>
                    <a:pt x="2596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25" y="674"/>
                  </a:cubicBezTo>
                  <a:cubicBezTo>
                    <a:pt x="2476" y="562"/>
                    <a:pt x="2587" y="208"/>
                    <a:pt x="2601" y="208"/>
                  </a:cubicBezTo>
                  <a:cubicBezTo>
                    <a:pt x="2601" y="208"/>
                    <a:pt x="2601" y="208"/>
                    <a:pt x="2601" y="208"/>
                  </a:cubicBezTo>
                  <a:cubicBezTo>
                    <a:pt x="2592" y="197"/>
                    <a:pt x="2581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15" y="280"/>
                    <a:pt x="236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flipH="1">
              <a:off x="6020977" y="4620875"/>
              <a:ext cx="450887" cy="680717"/>
            </a:xfrm>
            <a:custGeom>
              <a:avLst/>
              <a:gdLst/>
              <a:ahLst/>
              <a:cxnLst/>
              <a:rect l="l" t="t" r="r" b="b"/>
              <a:pathLst>
                <a:path w="5068" h="8684" extrusionOk="0">
                  <a:moveTo>
                    <a:pt x="2311" y="1"/>
                  </a:moveTo>
                  <a:cubicBezTo>
                    <a:pt x="2311" y="266"/>
                    <a:pt x="2341" y="384"/>
                    <a:pt x="2308" y="384"/>
                  </a:cubicBezTo>
                  <a:cubicBezTo>
                    <a:pt x="2285" y="384"/>
                    <a:pt x="2234" y="329"/>
                    <a:pt x="2125" y="229"/>
                  </a:cubicBezTo>
                  <a:lnTo>
                    <a:pt x="2125" y="229"/>
                  </a:lnTo>
                  <a:cubicBezTo>
                    <a:pt x="2114" y="250"/>
                    <a:pt x="2291" y="685"/>
                    <a:pt x="2270" y="757"/>
                  </a:cubicBezTo>
                  <a:cubicBezTo>
                    <a:pt x="2187" y="612"/>
                    <a:pt x="2228" y="581"/>
                    <a:pt x="2135" y="467"/>
                  </a:cubicBezTo>
                  <a:cubicBezTo>
                    <a:pt x="2100" y="526"/>
                    <a:pt x="2081" y="545"/>
                    <a:pt x="2063" y="545"/>
                  </a:cubicBezTo>
                  <a:cubicBezTo>
                    <a:pt x="2034" y="545"/>
                    <a:pt x="2008" y="494"/>
                    <a:pt x="1918" y="487"/>
                  </a:cubicBezTo>
                  <a:lnTo>
                    <a:pt x="1918" y="487"/>
                  </a:lnTo>
                  <a:cubicBezTo>
                    <a:pt x="1918" y="768"/>
                    <a:pt x="2114" y="798"/>
                    <a:pt x="2114" y="954"/>
                  </a:cubicBezTo>
                  <a:cubicBezTo>
                    <a:pt x="2073" y="913"/>
                    <a:pt x="2021" y="892"/>
                    <a:pt x="1969" y="892"/>
                  </a:cubicBezTo>
                  <a:cubicBezTo>
                    <a:pt x="1918" y="943"/>
                    <a:pt x="2052" y="1047"/>
                    <a:pt x="2073" y="1058"/>
                  </a:cubicBezTo>
                  <a:cubicBezTo>
                    <a:pt x="2032" y="1073"/>
                    <a:pt x="1997" y="1079"/>
                    <a:pt x="1966" y="1079"/>
                  </a:cubicBezTo>
                  <a:cubicBezTo>
                    <a:pt x="1849" y="1079"/>
                    <a:pt x="1785" y="991"/>
                    <a:pt x="1637" y="975"/>
                  </a:cubicBezTo>
                  <a:lnTo>
                    <a:pt x="1637" y="975"/>
                  </a:lnTo>
                  <a:cubicBezTo>
                    <a:pt x="1648" y="1068"/>
                    <a:pt x="1679" y="1088"/>
                    <a:pt x="1752" y="1130"/>
                  </a:cubicBezTo>
                  <a:cubicBezTo>
                    <a:pt x="1700" y="1130"/>
                    <a:pt x="1658" y="1151"/>
                    <a:pt x="1637" y="1203"/>
                  </a:cubicBezTo>
                  <a:cubicBezTo>
                    <a:pt x="1637" y="1224"/>
                    <a:pt x="1814" y="1286"/>
                    <a:pt x="1845" y="1369"/>
                  </a:cubicBezTo>
                  <a:cubicBezTo>
                    <a:pt x="1832" y="1367"/>
                    <a:pt x="1820" y="1366"/>
                    <a:pt x="1809" y="1366"/>
                  </a:cubicBezTo>
                  <a:cubicBezTo>
                    <a:pt x="1752" y="1366"/>
                    <a:pt x="1703" y="1387"/>
                    <a:pt x="1669" y="1431"/>
                  </a:cubicBezTo>
                  <a:cubicBezTo>
                    <a:pt x="1674" y="1490"/>
                    <a:pt x="1763" y="1507"/>
                    <a:pt x="1856" y="1507"/>
                  </a:cubicBezTo>
                  <a:cubicBezTo>
                    <a:pt x="1943" y="1507"/>
                    <a:pt x="2033" y="1492"/>
                    <a:pt x="2063" y="1482"/>
                  </a:cubicBezTo>
                  <a:lnTo>
                    <a:pt x="2063" y="1482"/>
                  </a:lnTo>
                  <a:cubicBezTo>
                    <a:pt x="2083" y="1524"/>
                    <a:pt x="2063" y="1555"/>
                    <a:pt x="1980" y="1576"/>
                  </a:cubicBezTo>
                  <a:cubicBezTo>
                    <a:pt x="2005" y="1601"/>
                    <a:pt x="2061" y="1605"/>
                    <a:pt x="2122" y="1605"/>
                  </a:cubicBezTo>
                  <a:cubicBezTo>
                    <a:pt x="2149" y="1605"/>
                    <a:pt x="2176" y="1604"/>
                    <a:pt x="2202" y="1604"/>
                  </a:cubicBezTo>
                  <a:cubicBezTo>
                    <a:pt x="2288" y="1604"/>
                    <a:pt x="2358" y="1612"/>
                    <a:pt x="2332" y="1679"/>
                  </a:cubicBezTo>
                  <a:cubicBezTo>
                    <a:pt x="2319" y="1709"/>
                    <a:pt x="2278" y="1720"/>
                    <a:pt x="2222" y="1720"/>
                  </a:cubicBezTo>
                  <a:cubicBezTo>
                    <a:pt x="2076" y="1720"/>
                    <a:pt x="1833" y="1647"/>
                    <a:pt x="1757" y="1647"/>
                  </a:cubicBezTo>
                  <a:cubicBezTo>
                    <a:pt x="1719" y="1647"/>
                    <a:pt x="1723" y="1666"/>
                    <a:pt x="1803" y="1721"/>
                  </a:cubicBezTo>
                  <a:cubicBezTo>
                    <a:pt x="1579" y="1694"/>
                    <a:pt x="1497" y="1595"/>
                    <a:pt x="1380" y="1595"/>
                  </a:cubicBezTo>
                  <a:cubicBezTo>
                    <a:pt x="1318" y="1595"/>
                    <a:pt x="1247" y="1622"/>
                    <a:pt x="1140" y="1700"/>
                  </a:cubicBezTo>
                  <a:cubicBezTo>
                    <a:pt x="1255" y="1731"/>
                    <a:pt x="1358" y="1752"/>
                    <a:pt x="1472" y="1783"/>
                  </a:cubicBezTo>
                  <a:cubicBezTo>
                    <a:pt x="1381" y="1863"/>
                    <a:pt x="1372" y="1888"/>
                    <a:pt x="1399" y="1888"/>
                  </a:cubicBezTo>
                  <a:cubicBezTo>
                    <a:pt x="1447" y="1888"/>
                    <a:pt x="1606" y="1812"/>
                    <a:pt x="1650" y="1812"/>
                  </a:cubicBezTo>
                  <a:cubicBezTo>
                    <a:pt x="1654" y="1812"/>
                    <a:pt x="1656" y="1813"/>
                    <a:pt x="1658" y="1814"/>
                  </a:cubicBezTo>
                  <a:cubicBezTo>
                    <a:pt x="1505" y="1914"/>
                    <a:pt x="1509" y="1945"/>
                    <a:pt x="1570" y="1945"/>
                  </a:cubicBezTo>
                  <a:cubicBezTo>
                    <a:pt x="1654" y="1945"/>
                    <a:pt x="1844" y="1888"/>
                    <a:pt x="1886" y="1876"/>
                  </a:cubicBezTo>
                  <a:lnTo>
                    <a:pt x="1886" y="1876"/>
                  </a:lnTo>
                  <a:cubicBezTo>
                    <a:pt x="1897" y="1897"/>
                    <a:pt x="1762" y="1990"/>
                    <a:pt x="1741" y="2042"/>
                  </a:cubicBezTo>
                  <a:cubicBezTo>
                    <a:pt x="1774" y="2053"/>
                    <a:pt x="1812" y="2059"/>
                    <a:pt x="1855" y="2059"/>
                  </a:cubicBezTo>
                  <a:cubicBezTo>
                    <a:pt x="2002" y="2059"/>
                    <a:pt x="2195" y="1988"/>
                    <a:pt x="2332" y="1834"/>
                  </a:cubicBezTo>
                  <a:lnTo>
                    <a:pt x="2332" y="1834"/>
                  </a:lnTo>
                  <a:cubicBezTo>
                    <a:pt x="2445" y="2060"/>
                    <a:pt x="2315" y="2105"/>
                    <a:pt x="2143" y="2105"/>
                  </a:cubicBezTo>
                  <a:cubicBezTo>
                    <a:pt x="2030" y="2105"/>
                    <a:pt x="1899" y="2086"/>
                    <a:pt x="1806" y="2086"/>
                  </a:cubicBezTo>
                  <a:cubicBezTo>
                    <a:pt x="1714" y="2086"/>
                    <a:pt x="1658" y="2104"/>
                    <a:pt x="1690" y="2177"/>
                  </a:cubicBezTo>
                  <a:cubicBezTo>
                    <a:pt x="1651" y="2167"/>
                    <a:pt x="1553" y="2150"/>
                    <a:pt x="1456" y="2150"/>
                  </a:cubicBezTo>
                  <a:cubicBezTo>
                    <a:pt x="1347" y="2150"/>
                    <a:pt x="1240" y="2172"/>
                    <a:pt x="1223" y="2249"/>
                  </a:cubicBezTo>
                  <a:cubicBezTo>
                    <a:pt x="1223" y="2249"/>
                    <a:pt x="1596" y="2477"/>
                    <a:pt x="1575" y="2560"/>
                  </a:cubicBezTo>
                  <a:cubicBezTo>
                    <a:pt x="1526" y="2533"/>
                    <a:pt x="1477" y="2520"/>
                    <a:pt x="1428" y="2520"/>
                  </a:cubicBezTo>
                  <a:cubicBezTo>
                    <a:pt x="1384" y="2520"/>
                    <a:pt x="1340" y="2530"/>
                    <a:pt x="1296" y="2550"/>
                  </a:cubicBezTo>
                  <a:cubicBezTo>
                    <a:pt x="1379" y="2591"/>
                    <a:pt x="1400" y="2653"/>
                    <a:pt x="1358" y="2736"/>
                  </a:cubicBezTo>
                  <a:cubicBezTo>
                    <a:pt x="1272" y="2675"/>
                    <a:pt x="1234" y="2656"/>
                    <a:pt x="1208" y="2656"/>
                  </a:cubicBezTo>
                  <a:cubicBezTo>
                    <a:pt x="1167" y="2656"/>
                    <a:pt x="1153" y="2701"/>
                    <a:pt x="1027" y="2701"/>
                  </a:cubicBezTo>
                  <a:cubicBezTo>
                    <a:pt x="1001" y="2701"/>
                    <a:pt x="970" y="2699"/>
                    <a:pt x="933" y="2695"/>
                  </a:cubicBezTo>
                  <a:lnTo>
                    <a:pt x="933" y="2695"/>
                  </a:lnTo>
                  <a:cubicBezTo>
                    <a:pt x="902" y="2871"/>
                    <a:pt x="1368" y="2871"/>
                    <a:pt x="1358" y="3026"/>
                  </a:cubicBezTo>
                  <a:cubicBezTo>
                    <a:pt x="1384" y="2999"/>
                    <a:pt x="1409" y="2987"/>
                    <a:pt x="1434" y="2987"/>
                  </a:cubicBezTo>
                  <a:cubicBezTo>
                    <a:pt x="1540" y="2987"/>
                    <a:pt x="1644" y="3195"/>
                    <a:pt x="1762" y="3254"/>
                  </a:cubicBezTo>
                  <a:cubicBezTo>
                    <a:pt x="1695" y="3272"/>
                    <a:pt x="1616" y="3275"/>
                    <a:pt x="1532" y="3275"/>
                  </a:cubicBezTo>
                  <a:cubicBezTo>
                    <a:pt x="1473" y="3275"/>
                    <a:pt x="1413" y="3274"/>
                    <a:pt x="1353" y="3274"/>
                  </a:cubicBezTo>
                  <a:cubicBezTo>
                    <a:pt x="1193" y="3274"/>
                    <a:pt x="1041" y="3286"/>
                    <a:pt x="954" y="3379"/>
                  </a:cubicBezTo>
                  <a:cubicBezTo>
                    <a:pt x="1032" y="3497"/>
                    <a:pt x="1271" y="3680"/>
                    <a:pt x="1419" y="3680"/>
                  </a:cubicBezTo>
                  <a:cubicBezTo>
                    <a:pt x="1426" y="3680"/>
                    <a:pt x="1434" y="3680"/>
                    <a:pt x="1441" y="3679"/>
                  </a:cubicBezTo>
                  <a:lnTo>
                    <a:pt x="1441" y="3679"/>
                  </a:lnTo>
                  <a:cubicBezTo>
                    <a:pt x="1430" y="3752"/>
                    <a:pt x="933" y="3752"/>
                    <a:pt x="861" y="3752"/>
                  </a:cubicBezTo>
                  <a:cubicBezTo>
                    <a:pt x="822" y="3936"/>
                    <a:pt x="1292" y="4011"/>
                    <a:pt x="1505" y="4011"/>
                  </a:cubicBezTo>
                  <a:cubicBezTo>
                    <a:pt x="1520" y="4011"/>
                    <a:pt x="1533" y="4011"/>
                    <a:pt x="1545" y="4010"/>
                  </a:cubicBezTo>
                  <a:lnTo>
                    <a:pt x="1545" y="4010"/>
                  </a:lnTo>
                  <a:cubicBezTo>
                    <a:pt x="1368" y="4083"/>
                    <a:pt x="974" y="4373"/>
                    <a:pt x="674" y="4404"/>
                  </a:cubicBezTo>
                  <a:cubicBezTo>
                    <a:pt x="862" y="4622"/>
                    <a:pt x="1052" y="4682"/>
                    <a:pt x="1239" y="4682"/>
                  </a:cubicBezTo>
                  <a:cubicBezTo>
                    <a:pt x="1435" y="4682"/>
                    <a:pt x="1629" y="4617"/>
                    <a:pt x="1814" y="4601"/>
                  </a:cubicBezTo>
                  <a:lnTo>
                    <a:pt x="1814" y="4601"/>
                  </a:lnTo>
                  <a:cubicBezTo>
                    <a:pt x="1773" y="4746"/>
                    <a:pt x="1430" y="4777"/>
                    <a:pt x="1306" y="4788"/>
                  </a:cubicBezTo>
                  <a:cubicBezTo>
                    <a:pt x="1358" y="4871"/>
                    <a:pt x="1430" y="4901"/>
                    <a:pt x="1524" y="4901"/>
                  </a:cubicBezTo>
                  <a:cubicBezTo>
                    <a:pt x="1456" y="4955"/>
                    <a:pt x="1355" y="4970"/>
                    <a:pt x="1241" y="4970"/>
                  </a:cubicBezTo>
                  <a:cubicBezTo>
                    <a:pt x="1087" y="4970"/>
                    <a:pt x="908" y="4942"/>
                    <a:pt x="756" y="4942"/>
                  </a:cubicBezTo>
                  <a:cubicBezTo>
                    <a:pt x="627" y="4942"/>
                    <a:pt x="517" y="4962"/>
                    <a:pt x="456" y="5037"/>
                  </a:cubicBezTo>
                  <a:cubicBezTo>
                    <a:pt x="508" y="5088"/>
                    <a:pt x="571" y="5119"/>
                    <a:pt x="643" y="5129"/>
                  </a:cubicBezTo>
                  <a:cubicBezTo>
                    <a:pt x="478" y="5251"/>
                    <a:pt x="551" y="5294"/>
                    <a:pt x="657" y="5294"/>
                  </a:cubicBezTo>
                  <a:cubicBezTo>
                    <a:pt x="731" y="5294"/>
                    <a:pt x="822" y="5273"/>
                    <a:pt x="861" y="5244"/>
                  </a:cubicBezTo>
                  <a:lnTo>
                    <a:pt x="861" y="5244"/>
                  </a:lnTo>
                  <a:cubicBezTo>
                    <a:pt x="891" y="5274"/>
                    <a:pt x="799" y="5316"/>
                    <a:pt x="829" y="5357"/>
                  </a:cubicBezTo>
                  <a:cubicBezTo>
                    <a:pt x="863" y="5347"/>
                    <a:pt x="891" y="5343"/>
                    <a:pt x="915" y="5343"/>
                  </a:cubicBezTo>
                  <a:cubicBezTo>
                    <a:pt x="969" y="5343"/>
                    <a:pt x="1004" y="5361"/>
                    <a:pt x="1048" y="5361"/>
                  </a:cubicBezTo>
                  <a:cubicBezTo>
                    <a:pt x="1081" y="5361"/>
                    <a:pt x="1119" y="5351"/>
                    <a:pt x="1172" y="5316"/>
                  </a:cubicBezTo>
                  <a:lnTo>
                    <a:pt x="1172" y="5316"/>
                  </a:lnTo>
                  <a:cubicBezTo>
                    <a:pt x="1161" y="5413"/>
                    <a:pt x="1153" y="5451"/>
                    <a:pt x="1172" y="5451"/>
                  </a:cubicBezTo>
                  <a:cubicBezTo>
                    <a:pt x="1190" y="5451"/>
                    <a:pt x="1232" y="5418"/>
                    <a:pt x="1317" y="5368"/>
                  </a:cubicBezTo>
                  <a:lnTo>
                    <a:pt x="1317" y="5368"/>
                  </a:lnTo>
                  <a:cubicBezTo>
                    <a:pt x="1296" y="5482"/>
                    <a:pt x="1545" y="5502"/>
                    <a:pt x="1648" y="5502"/>
                  </a:cubicBezTo>
                  <a:cubicBezTo>
                    <a:pt x="1555" y="5622"/>
                    <a:pt x="1418" y="5653"/>
                    <a:pt x="1274" y="5653"/>
                  </a:cubicBezTo>
                  <a:cubicBezTo>
                    <a:pt x="1130" y="5653"/>
                    <a:pt x="980" y="5622"/>
                    <a:pt x="861" y="5617"/>
                  </a:cubicBezTo>
                  <a:lnTo>
                    <a:pt x="861" y="5617"/>
                  </a:lnTo>
                  <a:cubicBezTo>
                    <a:pt x="921" y="5697"/>
                    <a:pt x="931" y="5724"/>
                    <a:pt x="896" y="5724"/>
                  </a:cubicBezTo>
                  <a:cubicBezTo>
                    <a:pt x="841" y="5724"/>
                    <a:pt x="672" y="5655"/>
                    <a:pt x="405" y="5617"/>
                  </a:cubicBezTo>
                  <a:lnTo>
                    <a:pt x="405" y="5617"/>
                  </a:lnTo>
                  <a:cubicBezTo>
                    <a:pt x="488" y="5700"/>
                    <a:pt x="581" y="5741"/>
                    <a:pt x="684" y="5751"/>
                  </a:cubicBezTo>
                  <a:cubicBezTo>
                    <a:pt x="470" y="5779"/>
                    <a:pt x="692" y="5934"/>
                    <a:pt x="905" y="5934"/>
                  </a:cubicBezTo>
                  <a:cubicBezTo>
                    <a:pt x="928" y="5934"/>
                    <a:pt x="952" y="5932"/>
                    <a:pt x="974" y="5928"/>
                  </a:cubicBezTo>
                  <a:lnTo>
                    <a:pt x="974" y="5928"/>
                  </a:lnTo>
                  <a:cubicBezTo>
                    <a:pt x="932" y="5983"/>
                    <a:pt x="972" y="6012"/>
                    <a:pt x="1028" y="6012"/>
                  </a:cubicBezTo>
                  <a:cubicBezTo>
                    <a:pt x="1066" y="6012"/>
                    <a:pt x="1111" y="5998"/>
                    <a:pt x="1140" y="5969"/>
                  </a:cubicBezTo>
                  <a:lnTo>
                    <a:pt x="1140" y="5969"/>
                  </a:lnTo>
                  <a:cubicBezTo>
                    <a:pt x="1074" y="6066"/>
                    <a:pt x="1060" y="6113"/>
                    <a:pt x="1104" y="6113"/>
                  </a:cubicBezTo>
                  <a:cubicBezTo>
                    <a:pt x="1135" y="6113"/>
                    <a:pt x="1195" y="6089"/>
                    <a:pt x="1285" y="6041"/>
                  </a:cubicBezTo>
                  <a:lnTo>
                    <a:pt x="1285" y="6041"/>
                  </a:lnTo>
                  <a:cubicBezTo>
                    <a:pt x="1140" y="6352"/>
                    <a:pt x="177" y="6156"/>
                    <a:pt x="332" y="6352"/>
                  </a:cubicBezTo>
                  <a:cubicBezTo>
                    <a:pt x="280" y="6326"/>
                    <a:pt x="231" y="6313"/>
                    <a:pt x="183" y="6313"/>
                  </a:cubicBezTo>
                  <a:cubicBezTo>
                    <a:pt x="135" y="6313"/>
                    <a:pt x="89" y="6326"/>
                    <a:pt x="42" y="6352"/>
                  </a:cubicBezTo>
                  <a:cubicBezTo>
                    <a:pt x="60" y="6370"/>
                    <a:pt x="300" y="6703"/>
                    <a:pt x="479" y="6703"/>
                  </a:cubicBezTo>
                  <a:cubicBezTo>
                    <a:pt x="508" y="6703"/>
                    <a:pt x="535" y="6694"/>
                    <a:pt x="560" y="6674"/>
                  </a:cubicBezTo>
                  <a:lnTo>
                    <a:pt x="560" y="6674"/>
                  </a:lnTo>
                  <a:cubicBezTo>
                    <a:pt x="799" y="6839"/>
                    <a:pt x="332" y="6860"/>
                    <a:pt x="270" y="6870"/>
                  </a:cubicBezTo>
                  <a:cubicBezTo>
                    <a:pt x="328" y="6921"/>
                    <a:pt x="386" y="6947"/>
                    <a:pt x="451" y="6947"/>
                  </a:cubicBezTo>
                  <a:cubicBezTo>
                    <a:pt x="479" y="6947"/>
                    <a:pt x="508" y="6942"/>
                    <a:pt x="539" y="6932"/>
                  </a:cubicBezTo>
                  <a:lnTo>
                    <a:pt x="539" y="6932"/>
                  </a:lnTo>
                  <a:cubicBezTo>
                    <a:pt x="463" y="6975"/>
                    <a:pt x="379" y="7060"/>
                    <a:pt x="450" y="7060"/>
                  </a:cubicBezTo>
                  <a:cubicBezTo>
                    <a:pt x="465" y="7060"/>
                    <a:pt x="487" y="7056"/>
                    <a:pt x="518" y="7047"/>
                  </a:cubicBezTo>
                  <a:lnTo>
                    <a:pt x="518" y="7047"/>
                  </a:lnTo>
                  <a:cubicBezTo>
                    <a:pt x="480" y="7090"/>
                    <a:pt x="529" y="7102"/>
                    <a:pt x="589" y="7102"/>
                  </a:cubicBezTo>
                  <a:cubicBezTo>
                    <a:pt x="643" y="7102"/>
                    <a:pt x="706" y="7093"/>
                    <a:pt x="726" y="7088"/>
                  </a:cubicBezTo>
                  <a:lnTo>
                    <a:pt x="726" y="7088"/>
                  </a:lnTo>
                  <a:cubicBezTo>
                    <a:pt x="757" y="7150"/>
                    <a:pt x="674" y="7171"/>
                    <a:pt x="882" y="7171"/>
                  </a:cubicBezTo>
                  <a:cubicBezTo>
                    <a:pt x="826" y="7230"/>
                    <a:pt x="715" y="7245"/>
                    <a:pt x="594" y="7245"/>
                  </a:cubicBezTo>
                  <a:cubicBezTo>
                    <a:pt x="471" y="7245"/>
                    <a:pt x="339" y="7230"/>
                    <a:pt x="246" y="7230"/>
                  </a:cubicBezTo>
                  <a:cubicBezTo>
                    <a:pt x="224" y="7230"/>
                    <a:pt x="204" y="7231"/>
                    <a:pt x="187" y="7233"/>
                  </a:cubicBezTo>
                  <a:cubicBezTo>
                    <a:pt x="342" y="7319"/>
                    <a:pt x="340" y="7332"/>
                    <a:pt x="289" y="7332"/>
                  </a:cubicBezTo>
                  <a:cubicBezTo>
                    <a:pt x="268" y="7332"/>
                    <a:pt x="239" y="7330"/>
                    <a:pt x="208" y="7330"/>
                  </a:cubicBezTo>
                  <a:cubicBezTo>
                    <a:pt x="142" y="7330"/>
                    <a:pt x="70" y="7339"/>
                    <a:pt x="63" y="7399"/>
                  </a:cubicBezTo>
                  <a:cubicBezTo>
                    <a:pt x="59" y="7428"/>
                    <a:pt x="93" y="7438"/>
                    <a:pt x="141" y="7438"/>
                  </a:cubicBezTo>
                  <a:cubicBezTo>
                    <a:pt x="228" y="7438"/>
                    <a:pt x="361" y="7405"/>
                    <a:pt x="394" y="7399"/>
                  </a:cubicBezTo>
                  <a:lnTo>
                    <a:pt x="394" y="7399"/>
                  </a:lnTo>
                  <a:cubicBezTo>
                    <a:pt x="276" y="7545"/>
                    <a:pt x="391" y="7602"/>
                    <a:pt x="518" y="7602"/>
                  </a:cubicBezTo>
                  <a:cubicBezTo>
                    <a:pt x="579" y="7602"/>
                    <a:pt x="643" y="7588"/>
                    <a:pt x="684" y="7565"/>
                  </a:cubicBezTo>
                  <a:lnTo>
                    <a:pt x="684" y="7565"/>
                  </a:lnTo>
                  <a:cubicBezTo>
                    <a:pt x="684" y="7606"/>
                    <a:pt x="674" y="7658"/>
                    <a:pt x="674" y="7710"/>
                  </a:cubicBezTo>
                  <a:cubicBezTo>
                    <a:pt x="426" y="7772"/>
                    <a:pt x="125" y="7813"/>
                    <a:pt x="104" y="7823"/>
                  </a:cubicBezTo>
                  <a:cubicBezTo>
                    <a:pt x="104" y="7867"/>
                    <a:pt x="130" y="7885"/>
                    <a:pt x="177" y="7885"/>
                  </a:cubicBezTo>
                  <a:cubicBezTo>
                    <a:pt x="197" y="7885"/>
                    <a:pt x="221" y="7882"/>
                    <a:pt x="249" y="7876"/>
                  </a:cubicBezTo>
                  <a:lnTo>
                    <a:pt x="249" y="7876"/>
                  </a:lnTo>
                  <a:cubicBezTo>
                    <a:pt x="218" y="7896"/>
                    <a:pt x="0" y="7989"/>
                    <a:pt x="21" y="8041"/>
                  </a:cubicBezTo>
                  <a:lnTo>
                    <a:pt x="301" y="7979"/>
                  </a:lnTo>
                  <a:lnTo>
                    <a:pt x="301" y="7979"/>
                  </a:lnTo>
                  <a:cubicBezTo>
                    <a:pt x="231" y="8077"/>
                    <a:pt x="232" y="8146"/>
                    <a:pt x="300" y="8146"/>
                  </a:cubicBezTo>
                  <a:cubicBezTo>
                    <a:pt x="333" y="8146"/>
                    <a:pt x="382" y="8130"/>
                    <a:pt x="446" y="8093"/>
                  </a:cubicBezTo>
                  <a:lnTo>
                    <a:pt x="446" y="8093"/>
                  </a:lnTo>
                  <a:cubicBezTo>
                    <a:pt x="438" y="8152"/>
                    <a:pt x="475" y="8168"/>
                    <a:pt x="537" y="8168"/>
                  </a:cubicBezTo>
                  <a:cubicBezTo>
                    <a:pt x="613" y="8168"/>
                    <a:pt x="727" y="8142"/>
                    <a:pt x="835" y="8142"/>
                  </a:cubicBezTo>
                  <a:cubicBezTo>
                    <a:pt x="854" y="8142"/>
                    <a:pt x="873" y="8143"/>
                    <a:pt x="891" y="8145"/>
                  </a:cubicBezTo>
                  <a:cubicBezTo>
                    <a:pt x="778" y="8186"/>
                    <a:pt x="633" y="8186"/>
                    <a:pt x="550" y="8279"/>
                  </a:cubicBezTo>
                  <a:cubicBezTo>
                    <a:pt x="589" y="8292"/>
                    <a:pt x="623" y="8301"/>
                    <a:pt x="659" y="8301"/>
                  </a:cubicBezTo>
                  <a:cubicBezTo>
                    <a:pt x="680" y="8301"/>
                    <a:pt x="702" y="8298"/>
                    <a:pt x="726" y="8290"/>
                  </a:cubicBezTo>
                  <a:lnTo>
                    <a:pt x="726" y="8290"/>
                  </a:lnTo>
                  <a:cubicBezTo>
                    <a:pt x="633" y="8331"/>
                    <a:pt x="612" y="8373"/>
                    <a:pt x="654" y="8424"/>
                  </a:cubicBezTo>
                  <a:cubicBezTo>
                    <a:pt x="736" y="8404"/>
                    <a:pt x="819" y="8373"/>
                    <a:pt x="902" y="8341"/>
                  </a:cubicBezTo>
                  <a:lnTo>
                    <a:pt x="902" y="8341"/>
                  </a:lnTo>
                  <a:cubicBezTo>
                    <a:pt x="833" y="8475"/>
                    <a:pt x="903" y="8523"/>
                    <a:pt x="1000" y="8523"/>
                  </a:cubicBezTo>
                  <a:cubicBezTo>
                    <a:pt x="1093" y="8523"/>
                    <a:pt x="1209" y="8480"/>
                    <a:pt x="1255" y="8424"/>
                  </a:cubicBezTo>
                  <a:cubicBezTo>
                    <a:pt x="1268" y="8504"/>
                    <a:pt x="1282" y="8537"/>
                    <a:pt x="1306" y="8537"/>
                  </a:cubicBezTo>
                  <a:cubicBezTo>
                    <a:pt x="1335" y="8537"/>
                    <a:pt x="1377" y="8488"/>
                    <a:pt x="1451" y="8414"/>
                  </a:cubicBezTo>
                  <a:cubicBezTo>
                    <a:pt x="1465" y="8508"/>
                    <a:pt x="1505" y="8542"/>
                    <a:pt x="1556" y="8542"/>
                  </a:cubicBezTo>
                  <a:cubicBezTo>
                    <a:pt x="1696" y="8542"/>
                    <a:pt x="1928" y="8289"/>
                    <a:pt x="1994" y="8289"/>
                  </a:cubicBezTo>
                  <a:cubicBezTo>
                    <a:pt x="2008" y="8289"/>
                    <a:pt x="2015" y="8301"/>
                    <a:pt x="2010" y="8331"/>
                  </a:cubicBezTo>
                  <a:cubicBezTo>
                    <a:pt x="2052" y="8290"/>
                    <a:pt x="2093" y="8238"/>
                    <a:pt x="2146" y="8186"/>
                  </a:cubicBezTo>
                  <a:cubicBezTo>
                    <a:pt x="2165" y="8216"/>
                    <a:pt x="2177" y="8229"/>
                    <a:pt x="2184" y="8229"/>
                  </a:cubicBezTo>
                  <a:cubicBezTo>
                    <a:pt x="2199" y="8229"/>
                    <a:pt x="2194" y="8171"/>
                    <a:pt x="2208" y="8093"/>
                  </a:cubicBezTo>
                  <a:cubicBezTo>
                    <a:pt x="2456" y="8207"/>
                    <a:pt x="2280" y="8486"/>
                    <a:pt x="2218" y="8684"/>
                  </a:cubicBezTo>
                  <a:lnTo>
                    <a:pt x="2767" y="8684"/>
                  </a:lnTo>
                  <a:cubicBezTo>
                    <a:pt x="2767" y="8549"/>
                    <a:pt x="2715" y="8414"/>
                    <a:pt x="2715" y="8269"/>
                  </a:cubicBezTo>
                  <a:cubicBezTo>
                    <a:pt x="2717" y="8269"/>
                    <a:pt x="2719" y="8269"/>
                    <a:pt x="2721" y="8269"/>
                  </a:cubicBezTo>
                  <a:cubicBezTo>
                    <a:pt x="2787" y="8269"/>
                    <a:pt x="2841" y="8399"/>
                    <a:pt x="2854" y="8399"/>
                  </a:cubicBezTo>
                  <a:cubicBezTo>
                    <a:pt x="2859" y="8399"/>
                    <a:pt x="2858" y="8381"/>
                    <a:pt x="2850" y="8331"/>
                  </a:cubicBezTo>
                  <a:lnTo>
                    <a:pt x="2850" y="8331"/>
                  </a:lnTo>
                  <a:cubicBezTo>
                    <a:pt x="2955" y="8442"/>
                    <a:pt x="3210" y="8516"/>
                    <a:pt x="3384" y="8516"/>
                  </a:cubicBezTo>
                  <a:cubicBezTo>
                    <a:pt x="3520" y="8516"/>
                    <a:pt x="3607" y="8471"/>
                    <a:pt x="3534" y="8362"/>
                  </a:cubicBezTo>
                  <a:lnTo>
                    <a:pt x="3534" y="8362"/>
                  </a:lnTo>
                  <a:cubicBezTo>
                    <a:pt x="3603" y="8387"/>
                    <a:pt x="3849" y="8484"/>
                    <a:pt x="4010" y="8484"/>
                  </a:cubicBezTo>
                  <a:cubicBezTo>
                    <a:pt x="4116" y="8484"/>
                    <a:pt x="4186" y="8442"/>
                    <a:pt x="4145" y="8311"/>
                  </a:cubicBezTo>
                  <a:lnTo>
                    <a:pt x="4145" y="8311"/>
                  </a:lnTo>
                  <a:cubicBezTo>
                    <a:pt x="4209" y="8356"/>
                    <a:pt x="4450" y="8450"/>
                    <a:pt x="4577" y="8450"/>
                  </a:cubicBezTo>
                  <a:cubicBezTo>
                    <a:pt x="4594" y="8450"/>
                    <a:pt x="4609" y="8449"/>
                    <a:pt x="4622" y="8445"/>
                  </a:cubicBezTo>
                  <a:cubicBezTo>
                    <a:pt x="4562" y="8351"/>
                    <a:pt x="4583" y="8336"/>
                    <a:pt x="4611" y="8336"/>
                  </a:cubicBezTo>
                  <a:cubicBezTo>
                    <a:pt x="4624" y="8336"/>
                    <a:pt x="4638" y="8339"/>
                    <a:pt x="4647" y="8339"/>
                  </a:cubicBezTo>
                  <a:cubicBezTo>
                    <a:pt x="4666" y="8339"/>
                    <a:pt x="4659" y="8325"/>
                    <a:pt x="4559" y="8238"/>
                  </a:cubicBezTo>
                  <a:lnTo>
                    <a:pt x="4559" y="8238"/>
                  </a:lnTo>
                  <a:cubicBezTo>
                    <a:pt x="4642" y="8259"/>
                    <a:pt x="4725" y="8290"/>
                    <a:pt x="4808" y="8321"/>
                  </a:cubicBezTo>
                  <a:cubicBezTo>
                    <a:pt x="4765" y="8375"/>
                    <a:pt x="4714" y="8448"/>
                    <a:pt x="4728" y="8448"/>
                  </a:cubicBezTo>
                  <a:cubicBezTo>
                    <a:pt x="4741" y="8448"/>
                    <a:pt x="4811" y="8385"/>
                    <a:pt x="4995" y="8186"/>
                  </a:cubicBezTo>
                  <a:cubicBezTo>
                    <a:pt x="4787" y="8155"/>
                    <a:pt x="4539" y="8145"/>
                    <a:pt x="4363" y="8031"/>
                  </a:cubicBezTo>
                  <a:cubicBezTo>
                    <a:pt x="4374" y="8010"/>
                    <a:pt x="4391" y="8003"/>
                    <a:pt x="4409" y="8003"/>
                  </a:cubicBezTo>
                  <a:cubicBezTo>
                    <a:pt x="4447" y="8003"/>
                    <a:pt x="4490" y="8033"/>
                    <a:pt x="4499" y="8033"/>
                  </a:cubicBezTo>
                  <a:cubicBezTo>
                    <a:pt x="4506" y="8033"/>
                    <a:pt x="4496" y="8019"/>
                    <a:pt x="4456" y="7968"/>
                  </a:cubicBezTo>
                  <a:cubicBezTo>
                    <a:pt x="4513" y="7968"/>
                    <a:pt x="4558" y="7970"/>
                    <a:pt x="4589" y="7970"/>
                  </a:cubicBezTo>
                  <a:cubicBezTo>
                    <a:pt x="4658" y="7970"/>
                    <a:pt x="4656" y="7960"/>
                    <a:pt x="4570" y="7896"/>
                  </a:cubicBezTo>
                  <a:cubicBezTo>
                    <a:pt x="4819" y="7886"/>
                    <a:pt x="4850" y="7855"/>
                    <a:pt x="4653" y="7813"/>
                  </a:cubicBezTo>
                  <a:cubicBezTo>
                    <a:pt x="4807" y="7813"/>
                    <a:pt x="4829" y="7772"/>
                    <a:pt x="4717" y="7720"/>
                  </a:cubicBezTo>
                  <a:lnTo>
                    <a:pt x="4717" y="7720"/>
                  </a:lnTo>
                  <a:cubicBezTo>
                    <a:pt x="4778" y="7749"/>
                    <a:pt x="4827" y="7764"/>
                    <a:pt x="4863" y="7764"/>
                  </a:cubicBezTo>
                  <a:cubicBezTo>
                    <a:pt x="4906" y="7764"/>
                    <a:pt x="4932" y="7743"/>
                    <a:pt x="4943" y="7699"/>
                  </a:cubicBezTo>
                  <a:cubicBezTo>
                    <a:pt x="4725" y="7606"/>
                    <a:pt x="4736" y="7627"/>
                    <a:pt x="4974" y="7606"/>
                  </a:cubicBezTo>
                  <a:cubicBezTo>
                    <a:pt x="4981" y="7534"/>
                    <a:pt x="4946" y="7499"/>
                    <a:pt x="4866" y="7499"/>
                  </a:cubicBezTo>
                  <a:cubicBezTo>
                    <a:pt x="4820" y="7499"/>
                    <a:pt x="4760" y="7510"/>
                    <a:pt x="4684" y="7533"/>
                  </a:cubicBezTo>
                  <a:cubicBezTo>
                    <a:pt x="4684" y="7461"/>
                    <a:pt x="5068" y="7471"/>
                    <a:pt x="5005" y="7367"/>
                  </a:cubicBezTo>
                  <a:lnTo>
                    <a:pt x="5005" y="7367"/>
                  </a:lnTo>
                  <a:cubicBezTo>
                    <a:pt x="4902" y="7388"/>
                    <a:pt x="4787" y="7409"/>
                    <a:pt x="4674" y="7430"/>
                  </a:cubicBezTo>
                  <a:cubicBezTo>
                    <a:pt x="4787" y="7388"/>
                    <a:pt x="4829" y="7347"/>
                    <a:pt x="4787" y="7295"/>
                  </a:cubicBezTo>
                  <a:lnTo>
                    <a:pt x="4787" y="7295"/>
                  </a:lnTo>
                  <a:cubicBezTo>
                    <a:pt x="4603" y="7331"/>
                    <a:pt x="4408" y="7373"/>
                    <a:pt x="4221" y="7373"/>
                  </a:cubicBezTo>
                  <a:cubicBezTo>
                    <a:pt x="3978" y="7373"/>
                    <a:pt x="3746" y="7303"/>
                    <a:pt x="3565" y="7057"/>
                  </a:cubicBezTo>
                  <a:lnTo>
                    <a:pt x="3565" y="7057"/>
                  </a:lnTo>
                  <a:cubicBezTo>
                    <a:pt x="3669" y="7122"/>
                    <a:pt x="3713" y="7139"/>
                    <a:pt x="3733" y="7139"/>
                  </a:cubicBezTo>
                  <a:cubicBezTo>
                    <a:pt x="3753" y="7139"/>
                    <a:pt x="3746" y="7120"/>
                    <a:pt x="3756" y="7120"/>
                  </a:cubicBezTo>
                  <a:cubicBezTo>
                    <a:pt x="3766" y="7120"/>
                    <a:pt x="3793" y="7140"/>
                    <a:pt x="3886" y="7222"/>
                  </a:cubicBezTo>
                  <a:cubicBezTo>
                    <a:pt x="3872" y="7121"/>
                    <a:pt x="3864" y="7081"/>
                    <a:pt x="3885" y="7081"/>
                  </a:cubicBezTo>
                  <a:cubicBezTo>
                    <a:pt x="3909" y="7081"/>
                    <a:pt x="3970" y="7135"/>
                    <a:pt x="4103" y="7212"/>
                  </a:cubicBezTo>
                  <a:cubicBezTo>
                    <a:pt x="4094" y="7114"/>
                    <a:pt x="4134" y="7079"/>
                    <a:pt x="4191" y="7079"/>
                  </a:cubicBezTo>
                  <a:cubicBezTo>
                    <a:pt x="4261" y="7079"/>
                    <a:pt x="4357" y="7130"/>
                    <a:pt x="4425" y="7181"/>
                  </a:cubicBezTo>
                  <a:cubicBezTo>
                    <a:pt x="4487" y="7140"/>
                    <a:pt x="4456" y="7088"/>
                    <a:pt x="4352" y="7036"/>
                  </a:cubicBezTo>
                  <a:cubicBezTo>
                    <a:pt x="4372" y="7016"/>
                    <a:pt x="4793" y="6942"/>
                    <a:pt x="4871" y="6942"/>
                  </a:cubicBezTo>
                  <a:cubicBezTo>
                    <a:pt x="4876" y="6942"/>
                    <a:pt x="4879" y="6942"/>
                    <a:pt x="4881" y="6943"/>
                  </a:cubicBezTo>
                  <a:lnTo>
                    <a:pt x="4663" y="6819"/>
                  </a:lnTo>
                  <a:cubicBezTo>
                    <a:pt x="4746" y="6819"/>
                    <a:pt x="4824" y="6846"/>
                    <a:pt x="4901" y="6846"/>
                  </a:cubicBezTo>
                  <a:cubicBezTo>
                    <a:pt x="4940" y="6846"/>
                    <a:pt x="4977" y="6839"/>
                    <a:pt x="5015" y="6819"/>
                  </a:cubicBezTo>
                  <a:cubicBezTo>
                    <a:pt x="4973" y="6775"/>
                    <a:pt x="4915" y="6754"/>
                    <a:pt x="4850" y="6754"/>
                  </a:cubicBezTo>
                  <a:cubicBezTo>
                    <a:pt x="4836" y="6754"/>
                    <a:pt x="4822" y="6755"/>
                    <a:pt x="4808" y="6757"/>
                  </a:cubicBezTo>
                  <a:cubicBezTo>
                    <a:pt x="4932" y="6694"/>
                    <a:pt x="3751" y="6580"/>
                    <a:pt x="3534" y="6373"/>
                  </a:cubicBezTo>
                  <a:cubicBezTo>
                    <a:pt x="3717" y="6356"/>
                    <a:pt x="3856" y="6352"/>
                    <a:pt x="3969" y="6352"/>
                  </a:cubicBezTo>
                  <a:cubicBezTo>
                    <a:pt x="4075" y="6352"/>
                    <a:pt x="4159" y="6356"/>
                    <a:pt x="4236" y="6356"/>
                  </a:cubicBezTo>
                  <a:cubicBezTo>
                    <a:pt x="4436" y="6356"/>
                    <a:pt x="4594" y="6332"/>
                    <a:pt x="4985" y="6166"/>
                  </a:cubicBezTo>
                  <a:cubicBezTo>
                    <a:pt x="4902" y="6145"/>
                    <a:pt x="4881" y="6052"/>
                    <a:pt x="4819" y="6031"/>
                  </a:cubicBezTo>
                  <a:cubicBezTo>
                    <a:pt x="4891" y="6000"/>
                    <a:pt x="4974" y="5969"/>
                    <a:pt x="5047" y="5948"/>
                  </a:cubicBezTo>
                  <a:cubicBezTo>
                    <a:pt x="4922" y="5948"/>
                    <a:pt x="4145" y="5813"/>
                    <a:pt x="4083" y="5783"/>
                  </a:cubicBezTo>
                  <a:cubicBezTo>
                    <a:pt x="4153" y="5730"/>
                    <a:pt x="4223" y="5704"/>
                    <a:pt x="4295" y="5704"/>
                  </a:cubicBezTo>
                  <a:cubicBezTo>
                    <a:pt x="4350" y="5704"/>
                    <a:pt x="4407" y="5720"/>
                    <a:pt x="4467" y="5751"/>
                  </a:cubicBezTo>
                  <a:cubicBezTo>
                    <a:pt x="4350" y="5682"/>
                    <a:pt x="4344" y="5646"/>
                    <a:pt x="4444" y="5646"/>
                  </a:cubicBezTo>
                  <a:cubicBezTo>
                    <a:pt x="4478" y="5646"/>
                    <a:pt x="4523" y="5650"/>
                    <a:pt x="4580" y="5658"/>
                  </a:cubicBezTo>
                  <a:cubicBezTo>
                    <a:pt x="4529" y="5627"/>
                    <a:pt x="4487" y="5606"/>
                    <a:pt x="4446" y="5585"/>
                  </a:cubicBezTo>
                  <a:lnTo>
                    <a:pt x="4446" y="5585"/>
                  </a:lnTo>
                  <a:cubicBezTo>
                    <a:pt x="4450" y="5586"/>
                    <a:pt x="4454" y="5586"/>
                    <a:pt x="4459" y="5586"/>
                  </a:cubicBezTo>
                  <a:cubicBezTo>
                    <a:pt x="4545" y="5586"/>
                    <a:pt x="4706" y="5489"/>
                    <a:pt x="4746" y="5420"/>
                  </a:cubicBezTo>
                  <a:lnTo>
                    <a:pt x="4746" y="5420"/>
                  </a:lnTo>
                  <a:cubicBezTo>
                    <a:pt x="4744" y="5423"/>
                    <a:pt x="4734" y="5424"/>
                    <a:pt x="4719" y="5424"/>
                  </a:cubicBezTo>
                  <a:cubicBezTo>
                    <a:pt x="4571" y="5424"/>
                    <a:pt x="3878" y="5301"/>
                    <a:pt x="3803" y="5254"/>
                  </a:cubicBezTo>
                  <a:cubicBezTo>
                    <a:pt x="3845" y="5244"/>
                    <a:pt x="3908" y="5244"/>
                    <a:pt x="3973" y="5244"/>
                  </a:cubicBezTo>
                  <a:cubicBezTo>
                    <a:pt x="3984" y="5244"/>
                    <a:pt x="3995" y="5244"/>
                    <a:pt x="4006" y="5244"/>
                  </a:cubicBezTo>
                  <a:cubicBezTo>
                    <a:pt x="4142" y="5244"/>
                    <a:pt x="4270" y="5241"/>
                    <a:pt x="4197" y="5161"/>
                  </a:cubicBezTo>
                  <a:lnTo>
                    <a:pt x="4197" y="5161"/>
                  </a:lnTo>
                  <a:cubicBezTo>
                    <a:pt x="4228" y="5171"/>
                    <a:pt x="4254" y="5175"/>
                    <a:pt x="4274" y="5175"/>
                  </a:cubicBezTo>
                  <a:cubicBezTo>
                    <a:pt x="4406" y="5175"/>
                    <a:pt x="4359" y="4996"/>
                    <a:pt x="4467" y="4871"/>
                  </a:cubicBezTo>
                  <a:cubicBezTo>
                    <a:pt x="4457" y="4869"/>
                    <a:pt x="4447" y="4868"/>
                    <a:pt x="4436" y="4868"/>
                  </a:cubicBezTo>
                  <a:cubicBezTo>
                    <a:pt x="4328" y="4868"/>
                    <a:pt x="4158" y="4951"/>
                    <a:pt x="4025" y="4951"/>
                  </a:cubicBezTo>
                  <a:cubicBezTo>
                    <a:pt x="3950" y="4951"/>
                    <a:pt x="3887" y="4924"/>
                    <a:pt x="3855" y="4839"/>
                  </a:cubicBezTo>
                  <a:cubicBezTo>
                    <a:pt x="3865" y="4838"/>
                    <a:pt x="3875" y="4837"/>
                    <a:pt x="3885" y="4837"/>
                  </a:cubicBezTo>
                  <a:cubicBezTo>
                    <a:pt x="3933" y="4837"/>
                    <a:pt x="3974" y="4852"/>
                    <a:pt x="4022" y="4852"/>
                  </a:cubicBezTo>
                  <a:cubicBezTo>
                    <a:pt x="4032" y="4852"/>
                    <a:pt x="4042" y="4851"/>
                    <a:pt x="4052" y="4850"/>
                  </a:cubicBezTo>
                  <a:cubicBezTo>
                    <a:pt x="4031" y="4809"/>
                    <a:pt x="4000" y="4767"/>
                    <a:pt x="3969" y="4736"/>
                  </a:cubicBezTo>
                  <a:cubicBezTo>
                    <a:pt x="4094" y="4726"/>
                    <a:pt x="4124" y="4705"/>
                    <a:pt x="4135" y="4581"/>
                  </a:cubicBezTo>
                  <a:lnTo>
                    <a:pt x="4135" y="4581"/>
                  </a:lnTo>
                  <a:cubicBezTo>
                    <a:pt x="4075" y="4608"/>
                    <a:pt x="3905" y="4635"/>
                    <a:pt x="3743" y="4635"/>
                  </a:cubicBezTo>
                  <a:cubicBezTo>
                    <a:pt x="3598" y="4635"/>
                    <a:pt x="3459" y="4613"/>
                    <a:pt x="3410" y="4549"/>
                  </a:cubicBezTo>
                  <a:lnTo>
                    <a:pt x="3410" y="4549"/>
                  </a:lnTo>
                  <a:cubicBezTo>
                    <a:pt x="3415" y="4550"/>
                    <a:pt x="3420" y="4550"/>
                    <a:pt x="3427" y="4550"/>
                  </a:cubicBezTo>
                  <a:cubicBezTo>
                    <a:pt x="3505" y="4550"/>
                    <a:pt x="3700" y="4495"/>
                    <a:pt x="3824" y="4466"/>
                  </a:cubicBezTo>
                  <a:cubicBezTo>
                    <a:pt x="3783" y="4425"/>
                    <a:pt x="3730" y="4383"/>
                    <a:pt x="3679" y="4332"/>
                  </a:cubicBezTo>
                  <a:cubicBezTo>
                    <a:pt x="3710" y="4332"/>
                    <a:pt x="4186" y="4259"/>
                    <a:pt x="4062" y="4187"/>
                  </a:cubicBezTo>
                  <a:cubicBezTo>
                    <a:pt x="4228" y="4125"/>
                    <a:pt x="4228" y="4083"/>
                    <a:pt x="4062" y="4073"/>
                  </a:cubicBezTo>
                  <a:cubicBezTo>
                    <a:pt x="4101" y="4025"/>
                    <a:pt x="4037" y="4012"/>
                    <a:pt x="3955" y="4012"/>
                  </a:cubicBezTo>
                  <a:cubicBezTo>
                    <a:pt x="3872" y="4012"/>
                    <a:pt x="3771" y="4025"/>
                    <a:pt x="3741" y="4030"/>
                  </a:cubicBezTo>
                  <a:lnTo>
                    <a:pt x="3741" y="4030"/>
                  </a:lnTo>
                  <a:cubicBezTo>
                    <a:pt x="3690" y="3959"/>
                    <a:pt x="3886" y="3969"/>
                    <a:pt x="3824" y="3918"/>
                  </a:cubicBezTo>
                  <a:cubicBezTo>
                    <a:pt x="3814" y="3918"/>
                    <a:pt x="3659" y="3954"/>
                    <a:pt x="3487" y="3954"/>
                  </a:cubicBezTo>
                  <a:cubicBezTo>
                    <a:pt x="3304" y="3954"/>
                    <a:pt x="3101" y="3912"/>
                    <a:pt x="3037" y="3741"/>
                  </a:cubicBezTo>
                  <a:lnTo>
                    <a:pt x="3037" y="3741"/>
                  </a:lnTo>
                  <a:cubicBezTo>
                    <a:pt x="3159" y="3798"/>
                    <a:pt x="3264" y="3821"/>
                    <a:pt x="3356" y="3821"/>
                  </a:cubicBezTo>
                  <a:cubicBezTo>
                    <a:pt x="3654" y="3821"/>
                    <a:pt x="3822" y="3578"/>
                    <a:pt x="4052" y="3420"/>
                  </a:cubicBezTo>
                  <a:cubicBezTo>
                    <a:pt x="3937" y="3389"/>
                    <a:pt x="3865" y="3383"/>
                    <a:pt x="3803" y="3383"/>
                  </a:cubicBezTo>
                  <a:cubicBezTo>
                    <a:pt x="3765" y="3383"/>
                    <a:pt x="3730" y="3385"/>
                    <a:pt x="3692" y="3385"/>
                  </a:cubicBezTo>
                  <a:cubicBezTo>
                    <a:pt x="3632" y="3385"/>
                    <a:pt x="3562" y="3379"/>
                    <a:pt x="3451" y="3347"/>
                  </a:cubicBezTo>
                  <a:cubicBezTo>
                    <a:pt x="3596" y="3296"/>
                    <a:pt x="2839" y="3244"/>
                    <a:pt x="2705" y="3047"/>
                  </a:cubicBezTo>
                  <a:lnTo>
                    <a:pt x="2705" y="3047"/>
                  </a:lnTo>
                  <a:cubicBezTo>
                    <a:pt x="2767" y="3072"/>
                    <a:pt x="2913" y="3104"/>
                    <a:pt x="3032" y="3104"/>
                  </a:cubicBezTo>
                  <a:cubicBezTo>
                    <a:pt x="3113" y="3104"/>
                    <a:pt x="3181" y="3089"/>
                    <a:pt x="3202" y="3047"/>
                  </a:cubicBezTo>
                  <a:lnTo>
                    <a:pt x="3202" y="3047"/>
                  </a:lnTo>
                  <a:cubicBezTo>
                    <a:pt x="3199" y="3101"/>
                    <a:pt x="3230" y="3120"/>
                    <a:pt x="3276" y="3120"/>
                  </a:cubicBezTo>
                  <a:cubicBezTo>
                    <a:pt x="3377" y="3120"/>
                    <a:pt x="3547" y="3026"/>
                    <a:pt x="3555" y="3026"/>
                  </a:cubicBezTo>
                  <a:cubicBezTo>
                    <a:pt x="3534" y="2995"/>
                    <a:pt x="3513" y="2850"/>
                    <a:pt x="3523" y="2840"/>
                  </a:cubicBezTo>
                  <a:lnTo>
                    <a:pt x="3523" y="2840"/>
                  </a:lnTo>
                  <a:cubicBezTo>
                    <a:pt x="3542" y="2852"/>
                    <a:pt x="3573" y="2857"/>
                    <a:pt x="3608" y="2857"/>
                  </a:cubicBezTo>
                  <a:cubicBezTo>
                    <a:pt x="3729" y="2857"/>
                    <a:pt x="3908" y="2796"/>
                    <a:pt x="3876" y="2716"/>
                  </a:cubicBezTo>
                  <a:cubicBezTo>
                    <a:pt x="3634" y="2716"/>
                    <a:pt x="3693" y="2645"/>
                    <a:pt x="3676" y="2645"/>
                  </a:cubicBezTo>
                  <a:cubicBezTo>
                    <a:pt x="3666" y="2645"/>
                    <a:pt x="3631" y="2670"/>
                    <a:pt x="3493" y="2746"/>
                  </a:cubicBezTo>
                  <a:cubicBezTo>
                    <a:pt x="3461" y="2695"/>
                    <a:pt x="3451" y="2674"/>
                    <a:pt x="3503" y="2601"/>
                  </a:cubicBezTo>
                  <a:cubicBezTo>
                    <a:pt x="3326" y="2601"/>
                    <a:pt x="3226" y="2709"/>
                    <a:pt x="3093" y="2709"/>
                  </a:cubicBezTo>
                  <a:cubicBezTo>
                    <a:pt x="3008" y="2709"/>
                    <a:pt x="2909" y="2664"/>
                    <a:pt x="2767" y="2518"/>
                  </a:cubicBezTo>
                  <a:cubicBezTo>
                    <a:pt x="2776" y="2508"/>
                    <a:pt x="2788" y="2504"/>
                    <a:pt x="2800" y="2504"/>
                  </a:cubicBezTo>
                  <a:cubicBezTo>
                    <a:pt x="2851" y="2504"/>
                    <a:pt x="2925" y="2570"/>
                    <a:pt x="2959" y="2570"/>
                  </a:cubicBezTo>
                  <a:cubicBezTo>
                    <a:pt x="2976" y="2570"/>
                    <a:pt x="2983" y="2555"/>
                    <a:pt x="2975" y="2508"/>
                  </a:cubicBezTo>
                  <a:lnTo>
                    <a:pt x="2975" y="2508"/>
                  </a:lnTo>
                  <a:cubicBezTo>
                    <a:pt x="2991" y="2525"/>
                    <a:pt x="3218" y="2555"/>
                    <a:pt x="3348" y="2555"/>
                  </a:cubicBezTo>
                  <a:cubicBezTo>
                    <a:pt x="3379" y="2555"/>
                    <a:pt x="3404" y="2554"/>
                    <a:pt x="3420" y="2550"/>
                  </a:cubicBezTo>
                  <a:cubicBezTo>
                    <a:pt x="3310" y="2440"/>
                    <a:pt x="3283" y="2406"/>
                    <a:pt x="3299" y="2406"/>
                  </a:cubicBezTo>
                  <a:cubicBezTo>
                    <a:pt x="3323" y="2406"/>
                    <a:pt x="3441" y="2479"/>
                    <a:pt x="3534" y="2498"/>
                  </a:cubicBezTo>
                  <a:cubicBezTo>
                    <a:pt x="3544" y="2435"/>
                    <a:pt x="3638" y="2384"/>
                    <a:pt x="3555" y="2322"/>
                  </a:cubicBezTo>
                  <a:cubicBezTo>
                    <a:pt x="3577" y="2322"/>
                    <a:pt x="3596" y="2322"/>
                    <a:pt x="3613" y="2322"/>
                  </a:cubicBezTo>
                  <a:cubicBezTo>
                    <a:pt x="3674" y="2322"/>
                    <a:pt x="3705" y="2316"/>
                    <a:pt x="3762" y="2260"/>
                  </a:cubicBezTo>
                  <a:cubicBezTo>
                    <a:pt x="3648" y="2198"/>
                    <a:pt x="3182" y="2218"/>
                    <a:pt x="3244" y="2115"/>
                  </a:cubicBezTo>
                  <a:lnTo>
                    <a:pt x="3244" y="2115"/>
                  </a:lnTo>
                  <a:cubicBezTo>
                    <a:pt x="3184" y="2127"/>
                    <a:pt x="3158" y="2136"/>
                    <a:pt x="3146" y="2136"/>
                  </a:cubicBezTo>
                  <a:cubicBezTo>
                    <a:pt x="3129" y="2136"/>
                    <a:pt x="3142" y="2118"/>
                    <a:pt x="3130" y="2062"/>
                  </a:cubicBezTo>
                  <a:lnTo>
                    <a:pt x="3130" y="2062"/>
                  </a:lnTo>
                  <a:cubicBezTo>
                    <a:pt x="3056" y="2142"/>
                    <a:pt x="2974" y="2184"/>
                    <a:pt x="2884" y="2184"/>
                  </a:cubicBezTo>
                  <a:cubicBezTo>
                    <a:pt x="2834" y="2184"/>
                    <a:pt x="2781" y="2171"/>
                    <a:pt x="2726" y="2145"/>
                  </a:cubicBezTo>
                  <a:cubicBezTo>
                    <a:pt x="2809" y="2073"/>
                    <a:pt x="2705" y="2032"/>
                    <a:pt x="2602" y="1990"/>
                  </a:cubicBezTo>
                  <a:cubicBezTo>
                    <a:pt x="2622" y="1979"/>
                    <a:pt x="2643" y="1959"/>
                    <a:pt x="2664" y="1887"/>
                  </a:cubicBezTo>
                  <a:cubicBezTo>
                    <a:pt x="2726" y="1928"/>
                    <a:pt x="2777" y="1970"/>
                    <a:pt x="2839" y="2011"/>
                  </a:cubicBezTo>
                  <a:cubicBezTo>
                    <a:pt x="2809" y="1917"/>
                    <a:pt x="3192" y="2011"/>
                    <a:pt x="3420" y="1897"/>
                  </a:cubicBezTo>
                  <a:cubicBezTo>
                    <a:pt x="3263" y="1740"/>
                    <a:pt x="3149" y="1649"/>
                    <a:pt x="3000" y="1649"/>
                  </a:cubicBezTo>
                  <a:cubicBezTo>
                    <a:pt x="2951" y="1649"/>
                    <a:pt x="2898" y="1659"/>
                    <a:pt x="2839" y="1679"/>
                  </a:cubicBezTo>
                  <a:cubicBezTo>
                    <a:pt x="2788" y="1544"/>
                    <a:pt x="3295" y="1514"/>
                    <a:pt x="2819" y="1431"/>
                  </a:cubicBezTo>
                  <a:cubicBezTo>
                    <a:pt x="2881" y="1337"/>
                    <a:pt x="3026" y="1327"/>
                    <a:pt x="3140" y="1254"/>
                  </a:cubicBezTo>
                  <a:cubicBezTo>
                    <a:pt x="3088" y="1203"/>
                    <a:pt x="3047" y="1203"/>
                    <a:pt x="2984" y="1171"/>
                  </a:cubicBezTo>
                  <a:cubicBezTo>
                    <a:pt x="3192" y="933"/>
                    <a:pt x="3047" y="1058"/>
                    <a:pt x="3047" y="809"/>
                  </a:cubicBezTo>
                  <a:lnTo>
                    <a:pt x="3047" y="809"/>
                  </a:lnTo>
                  <a:cubicBezTo>
                    <a:pt x="2788" y="892"/>
                    <a:pt x="2788" y="1161"/>
                    <a:pt x="2446" y="1275"/>
                  </a:cubicBezTo>
                  <a:cubicBezTo>
                    <a:pt x="2436" y="1163"/>
                    <a:pt x="2325" y="830"/>
                    <a:pt x="2519" y="830"/>
                  </a:cubicBezTo>
                  <a:cubicBezTo>
                    <a:pt x="2522" y="830"/>
                    <a:pt x="2525" y="830"/>
                    <a:pt x="2529" y="830"/>
                  </a:cubicBezTo>
                  <a:cubicBezTo>
                    <a:pt x="2529" y="890"/>
                    <a:pt x="2542" y="909"/>
                    <a:pt x="2566" y="909"/>
                  </a:cubicBezTo>
                  <a:cubicBezTo>
                    <a:pt x="2608" y="909"/>
                    <a:pt x="2681" y="851"/>
                    <a:pt x="2767" y="851"/>
                  </a:cubicBezTo>
                  <a:cubicBezTo>
                    <a:pt x="2694" y="798"/>
                    <a:pt x="2622" y="736"/>
                    <a:pt x="2549" y="685"/>
                  </a:cubicBezTo>
                  <a:cubicBezTo>
                    <a:pt x="2565" y="681"/>
                    <a:pt x="2582" y="680"/>
                    <a:pt x="2601" y="680"/>
                  </a:cubicBezTo>
                  <a:cubicBezTo>
                    <a:pt x="2647" y="680"/>
                    <a:pt x="2700" y="688"/>
                    <a:pt x="2747" y="688"/>
                  </a:cubicBezTo>
                  <a:cubicBezTo>
                    <a:pt x="2784" y="688"/>
                    <a:pt x="2817" y="683"/>
                    <a:pt x="2839" y="664"/>
                  </a:cubicBezTo>
                  <a:cubicBezTo>
                    <a:pt x="2819" y="602"/>
                    <a:pt x="2777" y="570"/>
                    <a:pt x="2694" y="570"/>
                  </a:cubicBezTo>
                  <a:cubicBezTo>
                    <a:pt x="2829" y="529"/>
                    <a:pt x="2871" y="487"/>
                    <a:pt x="2819" y="436"/>
                  </a:cubicBezTo>
                  <a:lnTo>
                    <a:pt x="2819" y="436"/>
                  </a:lnTo>
                  <a:cubicBezTo>
                    <a:pt x="2731" y="514"/>
                    <a:pt x="2669" y="552"/>
                    <a:pt x="2631" y="552"/>
                  </a:cubicBezTo>
                  <a:cubicBezTo>
                    <a:pt x="2593" y="552"/>
                    <a:pt x="2580" y="514"/>
                    <a:pt x="2591" y="436"/>
                  </a:cubicBezTo>
                  <a:lnTo>
                    <a:pt x="2591" y="436"/>
                  </a:lnTo>
                  <a:cubicBezTo>
                    <a:pt x="2570" y="550"/>
                    <a:pt x="2508" y="623"/>
                    <a:pt x="2415" y="674"/>
                  </a:cubicBezTo>
                  <a:cubicBezTo>
                    <a:pt x="2476" y="562"/>
                    <a:pt x="2578" y="208"/>
                    <a:pt x="2601" y="208"/>
                  </a:cubicBezTo>
                  <a:cubicBezTo>
                    <a:pt x="2601" y="208"/>
                    <a:pt x="2601" y="208"/>
                    <a:pt x="2602" y="208"/>
                  </a:cubicBezTo>
                  <a:cubicBezTo>
                    <a:pt x="2592" y="197"/>
                    <a:pt x="2582" y="192"/>
                    <a:pt x="2571" y="192"/>
                  </a:cubicBezTo>
                  <a:cubicBezTo>
                    <a:pt x="2516" y="192"/>
                    <a:pt x="2454" y="322"/>
                    <a:pt x="2418" y="322"/>
                  </a:cubicBezTo>
                  <a:cubicBezTo>
                    <a:pt x="2417" y="322"/>
                    <a:pt x="2416" y="322"/>
                    <a:pt x="2415" y="322"/>
                  </a:cubicBezTo>
                  <a:cubicBezTo>
                    <a:pt x="2404" y="280"/>
                    <a:pt x="2353" y="1"/>
                    <a:pt x="2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8"/>
          <p:cNvSpPr/>
          <p:nvPr/>
        </p:nvSpPr>
        <p:spPr>
          <a:xfrm flipH="1">
            <a:off x="6350824" y="4183645"/>
            <a:ext cx="3612326" cy="1451552"/>
          </a:xfrm>
          <a:custGeom>
            <a:avLst/>
            <a:gdLst/>
            <a:ahLst/>
            <a:cxnLst/>
            <a:rect l="l" t="t" r="r" b="b"/>
            <a:pathLst>
              <a:path w="56315" h="22790" extrusionOk="0">
                <a:moveTo>
                  <a:pt x="5534" y="4570"/>
                </a:moveTo>
                <a:lnTo>
                  <a:pt x="5534" y="4570"/>
                </a:lnTo>
                <a:cubicBezTo>
                  <a:pt x="5537" y="4572"/>
                  <a:pt x="5540" y="4573"/>
                  <a:pt x="5544" y="4574"/>
                </a:cubicBezTo>
                <a:cubicBezTo>
                  <a:pt x="5541" y="4573"/>
                  <a:pt x="5537" y="4571"/>
                  <a:pt x="5534" y="4570"/>
                </a:cubicBezTo>
                <a:close/>
                <a:moveTo>
                  <a:pt x="4269" y="6149"/>
                </a:moveTo>
                <a:cubicBezTo>
                  <a:pt x="4269" y="6149"/>
                  <a:pt x="4269" y="6149"/>
                  <a:pt x="4269" y="6149"/>
                </a:cubicBezTo>
                <a:cubicBezTo>
                  <a:pt x="4269" y="6149"/>
                  <a:pt x="4269" y="6149"/>
                  <a:pt x="4269" y="6149"/>
                </a:cubicBezTo>
                <a:close/>
                <a:moveTo>
                  <a:pt x="29882" y="6263"/>
                </a:moveTo>
                <a:lnTo>
                  <a:pt x="29882" y="6263"/>
                </a:lnTo>
                <a:cubicBezTo>
                  <a:pt x="29883" y="6278"/>
                  <a:pt x="29884" y="6293"/>
                  <a:pt x="29885" y="6307"/>
                </a:cubicBezTo>
                <a:lnTo>
                  <a:pt x="29885" y="6307"/>
                </a:lnTo>
                <a:cubicBezTo>
                  <a:pt x="29885" y="6292"/>
                  <a:pt x="29884" y="6278"/>
                  <a:pt x="29882" y="6263"/>
                </a:cubicBezTo>
                <a:close/>
                <a:moveTo>
                  <a:pt x="25800" y="7030"/>
                </a:moveTo>
                <a:lnTo>
                  <a:pt x="25800" y="7030"/>
                </a:lnTo>
                <a:cubicBezTo>
                  <a:pt x="25800" y="7030"/>
                  <a:pt x="25799" y="7030"/>
                  <a:pt x="25799" y="7030"/>
                </a:cubicBezTo>
                <a:lnTo>
                  <a:pt x="25799" y="7030"/>
                </a:lnTo>
                <a:cubicBezTo>
                  <a:pt x="25799" y="7030"/>
                  <a:pt x="25800" y="7030"/>
                  <a:pt x="25800" y="7030"/>
                </a:cubicBezTo>
                <a:close/>
                <a:moveTo>
                  <a:pt x="33530" y="7994"/>
                </a:moveTo>
                <a:cubicBezTo>
                  <a:pt x="33530" y="7995"/>
                  <a:pt x="33530" y="7995"/>
                  <a:pt x="33531" y="7996"/>
                </a:cubicBezTo>
                <a:lnTo>
                  <a:pt x="33531" y="7996"/>
                </a:lnTo>
                <a:cubicBezTo>
                  <a:pt x="33530" y="7995"/>
                  <a:pt x="33530" y="7995"/>
                  <a:pt x="33530" y="7994"/>
                </a:cubicBezTo>
                <a:close/>
                <a:moveTo>
                  <a:pt x="2238" y="8056"/>
                </a:moveTo>
                <a:lnTo>
                  <a:pt x="2238" y="8056"/>
                </a:lnTo>
                <a:cubicBezTo>
                  <a:pt x="2235" y="8056"/>
                  <a:pt x="2232" y="8057"/>
                  <a:pt x="2229" y="8058"/>
                </a:cubicBezTo>
                <a:lnTo>
                  <a:pt x="2229" y="8058"/>
                </a:lnTo>
                <a:cubicBezTo>
                  <a:pt x="2232" y="8057"/>
                  <a:pt x="2235" y="8057"/>
                  <a:pt x="2238" y="8056"/>
                </a:cubicBezTo>
                <a:close/>
                <a:moveTo>
                  <a:pt x="4546" y="8228"/>
                </a:moveTo>
                <a:cubicBezTo>
                  <a:pt x="4540" y="8231"/>
                  <a:pt x="4534" y="8236"/>
                  <a:pt x="4528" y="8242"/>
                </a:cubicBezTo>
                <a:cubicBezTo>
                  <a:pt x="4534" y="8238"/>
                  <a:pt x="4540" y="8233"/>
                  <a:pt x="4546" y="8228"/>
                </a:cubicBezTo>
                <a:close/>
                <a:moveTo>
                  <a:pt x="30794" y="8273"/>
                </a:moveTo>
                <a:cubicBezTo>
                  <a:pt x="30794" y="8273"/>
                  <a:pt x="30794" y="8274"/>
                  <a:pt x="30794" y="8274"/>
                </a:cubicBezTo>
                <a:lnTo>
                  <a:pt x="30794" y="8274"/>
                </a:lnTo>
                <a:cubicBezTo>
                  <a:pt x="30794" y="8274"/>
                  <a:pt x="30794" y="8273"/>
                  <a:pt x="30794" y="8273"/>
                </a:cubicBezTo>
                <a:close/>
                <a:moveTo>
                  <a:pt x="21568" y="8755"/>
                </a:moveTo>
                <a:cubicBezTo>
                  <a:pt x="21563" y="8756"/>
                  <a:pt x="21557" y="8757"/>
                  <a:pt x="21552" y="8760"/>
                </a:cubicBezTo>
                <a:cubicBezTo>
                  <a:pt x="21557" y="8759"/>
                  <a:pt x="21563" y="8757"/>
                  <a:pt x="21568" y="8755"/>
                </a:cubicBezTo>
                <a:close/>
                <a:moveTo>
                  <a:pt x="1537" y="9425"/>
                </a:moveTo>
                <a:lnTo>
                  <a:pt x="1537" y="9425"/>
                </a:lnTo>
                <a:cubicBezTo>
                  <a:pt x="1532" y="9430"/>
                  <a:pt x="1527" y="9436"/>
                  <a:pt x="1524" y="9444"/>
                </a:cubicBezTo>
                <a:cubicBezTo>
                  <a:pt x="1528" y="9438"/>
                  <a:pt x="1533" y="9431"/>
                  <a:pt x="1537" y="9425"/>
                </a:cubicBezTo>
                <a:close/>
                <a:moveTo>
                  <a:pt x="11553" y="9838"/>
                </a:moveTo>
                <a:lnTo>
                  <a:pt x="11553" y="9838"/>
                </a:lnTo>
                <a:cubicBezTo>
                  <a:pt x="11555" y="9839"/>
                  <a:pt x="11556" y="9840"/>
                  <a:pt x="11557" y="9840"/>
                </a:cubicBezTo>
                <a:lnTo>
                  <a:pt x="11557" y="9840"/>
                </a:lnTo>
                <a:cubicBezTo>
                  <a:pt x="11556" y="9839"/>
                  <a:pt x="11554" y="9839"/>
                  <a:pt x="11553" y="9838"/>
                </a:cubicBezTo>
                <a:close/>
                <a:moveTo>
                  <a:pt x="28266" y="9881"/>
                </a:moveTo>
                <a:cubicBezTo>
                  <a:pt x="28259" y="9884"/>
                  <a:pt x="28252" y="9886"/>
                  <a:pt x="28245" y="9889"/>
                </a:cubicBezTo>
                <a:cubicBezTo>
                  <a:pt x="28252" y="9889"/>
                  <a:pt x="28259" y="9886"/>
                  <a:pt x="28266" y="9881"/>
                </a:cubicBezTo>
                <a:close/>
                <a:moveTo>
                  <a:pt x="7450" y="10117"/>
                </a:moveTo>
                <a:cubicBezTo>
                  <a:pt x="7432" y="10132"/>
                  <a:pt x="7417" y="10148"/>
                  <a:pt x="7404" y="10166"/>
                </a:cubicBezTo>
                <a:lnTo>
                  <a:pt x="7404" y="10166"/>
                </a:lnTo>
                <a:cubicBezTo>
                  <a:pt x="7420" y="10151"/>
                  <a:pt x="7436" y="10134"/>
                  <a:pt x="7450" y="10117"/>
                </a:cubicBezTo>
                <a:close/>
                <a:moveTo>
                  <a:pt x="28820" y="10268"/>
                </a:moveTo>
                <a:cubicBezTo>
                  <a:pt x="28812" y="10269"/>
                  <a:pt x="28803" y="10270"/>
                  <a:pt x="28795" y="10273"/>
                </a:cubicBezTo>
                <a:cubicBezTo>
                  <a:pt x="28803" y="10272"/>
                  <a:pt x="28812" y="10270"/>
                  <a:pt x="28820" y="10268"/>
                </a:cubicBezTo>
                <a:close/>
                <a:moveTo>
                  <a:pt x="34359" y="10387"/>
                </a:moveTo>
                <a:cubicBezTo>
                  <a:pt x="34359" y="10389"/>
                  <a:pt x="34359" y="10391"/>
                  <a:pt x="34359" y="10393"/>
                </a:cubicBezTo>
                <a:lnTo>
                  <a:pt x="34359" y="10393"/>
                </a:lnTo>
                <a:cubicBezTo>
                  <a:pt x="34359" y="10391"/>
                  <a:pt x="34359" y="10389"/>
                  <a:pt x="34359" y="10387"/>
                </a:cubicBezTo>
                <a:close/>
                <a:moveTo>
                  <a:pt x="26142" y="11174"/>
                </a:moveTo>
                <a:cubicBezTo>
                  <a:pt x="26133" y="11174"/>
                  <a:pt x="26123" y="11175"/>
                  <a:pt x="26114" y="11176"/>
                </a:cubicBezTo>
                <a:lnTo>
                  <a:pt x="26114" y="11176"/>
                </a:lnTo>
                <a:cubicBezTo>
                  <a:pt x="26123" y="11176"/>
                  <a:pt x="26133" y="11175"/>
                  <a:pt x="26142" y="11174"/>
                </a:cubicBezTo>
                <a:close/>
                <a:moveTo>
                  <a:pt x="42610" y="11328"/>
                </a:moveTo>
                <a:cubicBezTo>
                  <a:pt x="42616" y="11329"/>
                  <a:pt x="42621" y="11330"/>
                  <a:pt x="42627" y="11330"/>
                </a:cubicBezTo>
                <a:cubicBezTo>
                  <a:pt x="42621" y="11329"/>
                  <a:pt x="42616" y="11328"/>
                  <a:pt x="42610" y="11328"/>
                </a:cubicBezTo>
                <a:close/>
                <a:moveTo>
                  <a:pt x="37032" y="11289"/>
                </a:moveTo>
                <a:cubicBezTo>
                  <a:pt x="37025" y="11309"/>
                  <a:pt x="37020" y="11329"/>
                  <a:pt x="37016" y="11350"/>
                </a:cubicBezTo>
                <a:lnTo>
                  <a:pt x="37016" y="11350"/>
                </a:lnTo>
                <a:cubicBezTo>
                  <a:pt x="37024" y="11330"/>
                  <a:pt x="37029" y="11309"/>
                  <a:pt x="37032" y="11289"/>
                </a:cubicBezTo>
                <a:close/>
                <a:moveTo>
                  <a:pt x="34452" y="11537"/>
                </a:moveTo>
                <a:cubicBezTo>
                  <a:pt x="34450" y="11542"/>
                  <a:pt x="34447" y="11547"/>
                  <a:pt x="34444" y="11552"/>
                </a:cubicBezTo>
                <a:lnTo>
                  <a:pt x="34444" y="11552"/>
                </a:lnTo>
                <a:cubicBezTo>
                  <a:pt x="34447" y="11547"/>
                  <a:pt x="34450" y="11542"/>
                  <a:pt x="34452" y="11537"/>
                </a:cubicBezTo>
                <a:close/>
                <a:moveTo>
                  <a:pt x="14389" y="11620"/>
                </a:moveTo>
                <a:cubicBezTo>
                  <a:pt x="14387" y="11620"/>
                  <a:pt x="14384" y="11620"/>
                  <a:pt x="14382" y="11620"/>
                </a:cubicBezTo>
                <a:cubicBezTo>
                  <a:pt x="14384" y="11620"/>
                  <a:pt x="14387" y="11620"/>
                  <a:pt x="14390" y="11620"/>
                </a:cubicBezTo>
                <a:lnTo>
                  <a:pt x="14390" y="11620"/>
                </a:lnTo>
                <a:cubicBezTo>
                  <a:pt x="14389" y="11620"/>
                  <a:pt x="14389" y="11620"/>
                  <a:pt x="14389" y="11620"/>
                </a:cubicBezTo>
                <a:close/>
                <a:moveTo>
                  <a:pt x="13916" y="11755"/>
                </a:moveTo>
                <a:lnTo>
                  <a:pt x="13916" y="11755"/>
                </a:lnTo>
                <a:cubicBezTo>
                  <a:pt x="13918" y="11755"/>
                  <a:pt x="13920" y="11755"/>
                  <a:pt x="13923" y="11756"/>
                </a:cubicBezTo>
                <a:lnTo>
                  <a:pt x="13923" y="11756"/>
                </a:lnTo>
                <a:cubicBezTo>
                  <a:pt x="13920" y="11755"/>
                  <a:pt x="13918" y="11755"/>
                  <a:pt x="13916" y="11755"/>
                </a:cubicBezTo>
                <a:close/>
                <a:moveTo>
                  <a:pt x="40410" y="12076"/>
                </a:moveTo>
                <a:lnTo>
                  <a:pt x="40410" y="12076"/>
                </a:lnTo>
                <a:cubicBezTo>
                  <a:pt x="40414" y="12081"/>
                  <a:pt x="40418" y="12085"/>
                  <a:pt x="40423" y="12089"/>
                </a:cubicBezTo>
                <a:lnTo>
                  <a:pt x="40423" y="12089"/>
                </a:lnTo>
                <a:cubicBezTo>
                  <a:pt x="40420" y="12084"/>
                  <a:pt x="40416" y="12079"/>
                  <a:pt x="40410" y="12076"/>
                </a:cubicBezTo>
                <a:close/>
                <a:moveTo>
                  <a:pt x="32846" y="12107"/>
                </a:moveTo>
                <a:cubicBezTo>
                  <a:pt x="32845" y="12109"/>
                  <a:pt x="32845" y="12112"/>
                  <a:pt x="32845" y="12114"/>
                </a:cubicBezTo>
                <a:lnTo>
                  <a:pt x="32845" y="12114"/>
                </a:lnTo>
                <a:cubicBezTo>
                  <a:pt x="32846" y="12112"/>
                  <a:pt x="32846" y="12109"/>
                  <a:pt x="32846" y="12107"/>
                </a:cubicBezTo>
                <a:close/>
                <a:moveTo>
                  <a:pt x="42016" y="12273"/>
                </a:moveTo>
                <a:lnTo>
                  <a:pt x="42016" y="12273"/>
                </a:lnTo>
                <a:cubicBezTo>
                  <a:pt x="42016" y="12273"/>
                  <a:pt x="42016" y="12273"/>
                  <a:pt x="42016" y="12273"/>
                </a:cubicBezTo>
                <a:lnTo>
                  <a:pt x="42016" y="12273"/>
                </a:lnTo>
                <a:cubicBezTo>
                  <a:pt x="42016" y="12273"/>
                  <a:pt x="42016" y="12273"/>
                  <a:pt x="42016" y="12273"/>
                </a:cubicBezTo>
                <a:close/>
                <a:moveTo>
                  <a:pt x="42254" y="12698"/>
                </a:moveTo>
                <a:cubicBezTo>
                  <a:pt x="42254" y="12698"/>
                  <a:pt x="42254" y="12698"/>
                  <a:pt x="42254" y="12698"/>
                </a:cubicBezTo>
                <a:lnTo>
                  <a:pt x="42254" y="12698"/>
                </a:lnTo>
                <a:close/>
                <a:moveTo>
                  <a:pt x="26432" y="12728"/>
                </a:moveTo>
                <a:lnTo>
                  <a:pt x="26432" y="12728"/>
                </a:lnTo>
                <a:cubicBezTo>
                  <a:pt x="26432" y="12728"/>
                  <a:pt x="26432" y="12728"/>
                  <a:pt x="26432" y="12728"/>
                </a:cubicBezTo>
                <a:close/>
                <a:moveTo>
                  <a:pt x="13781" y="12853"/>
                </a:moveTo>
                <a:lnTo>
                  <a:pt x="13781" y="12853"/>
                </a:lnTo>
                <a:cubicBezTo>
                  <a:pt x="13777" y="12854"/>
                  <a:pt x="13773" y="12854"/>
                  <a:pt x="13769" y="12856"/>
                </a:cubicBezTo>
                <a:lnTo>
                  <a:pt x="13769" y="12856"/>
                </a:lnTo>
                <a:cubicBezTo>
                  <a:pt x="13773" y="12855"/>
                  <a:pt x="13777" y="12854"/>
                  <a:pt x="13781" y="12853"/>
                </a:cubicBezTo>
                <a:close/>
                <a:moveTo>
                  <a:pt x="10206" y="14356"/>
                </a:moveTo>
                <a:lnTo>
                  <a:pt x="10206" y="14356"/>
                </a:lnTo>
                <a:cubicBezTo>
                  <a:pt x="10211" y="14359"/>
                  <a:pt x="10216" y="14362"/>
                  <a:pt x="10221" y="14365"/>
                </a:cubicBezTo>
                <a:lnTo>
                  <a:pt x="10221" y="14365"/>
                </a:lnTo>
                <a:cubicBezTo>
                  <a:pt x="10216" y="14362"/>
                  <a:pt x="10211" y="14359"/>
                  <a:pt x="10206" y="14356"/>
                </a:cubicBezTo>
                <a:close/>
                <a:moveTo>
                  <a:pt x="45155" y="14552"/>
                </a:moveTo>
                <a:cubicBezTo>
                  <a:pt x="45160" y="14583"/>
                  <a:pt x="45168" y="14611"/>
                  <a:pt x="45177" y="14640"/>
                </a:cubicBezTo>
                <a:lnTo>
                  <a:pt x="45177" y="14640"/>
                </a:lnTo>
                <a:cubicBezTo>
                  <a:pt x="45187" y="14599"/>
                  <a:pt x="45185" y="14552"/>
                  <a:pt x="45155" y="14552"/>
                </a:cubicBezTo>
                <a:close/>
                <a:moveTo>
                  <a:pt x="45177" y="14640"/>
                </a:moveTo>
                <a:lnTo>
                  <a:pt x="45177" y="14640"/>
                </a:lnTo>
                <a:cubicBezTo>
                  <a:pt x="45177" y="14642"/>
                  <a:pt x="45176" y="14644"/>
                  <a:pt x="45176" y="14646"/>
                </a:cubicBezTo>
                <a:cubicBezTo>
                  <a:pt x="45177" y="14647"/>
                  <a:pt x="45179" y="14648"/>
                  <a:pt x="45180" y="14649"/>
                </a:cubicBezTo>
                <a:lnTo>
                  <a:pt x="45180" y="14649"/>
                </a:lnTo>
                <a:cubicBezTo>
                  <a:pt x="45179" y="14646"/>
                  <a:pt x="45178" y="14643"/>
                  <a:pt x="45177" y="14640"/>
                </a:cubicBezTo>
                <a:close/>
                <a:moveTo>
                  <a:pt x="9195" y="15055"/>
                </a:moveTo>
                <a:lnTo>
                  <a:pt x="9195" y="15055"/>
                </a:lnTo>
                <a:cubicBezTo>
                  <a:pt x="9197" y="15057"/>
                  <a:pt x="9199" y="15059"/>
                  <a:pt x="9201" y="15060"/>
                </a:cubicBezTo>
                <a:cubicBezTo>
                  <a:pt x="9199" y="15058"/>
                  <a:pt x="9197" y="15057"/>
                  <a:pt x="9195" y="15055"/>
                </a:cubicBezTo>
                <a:close/>
                <a:moveTo>
                  <a:pt x="43446" y="15765"/>
                </a:moveTo>
                <a:cubicBezTo>
                  <a:pt x="43435" y="15775"/>
                  <a:pt x="43425" y="15786"/>
                  <a:pt x="43414" y="15786"/>
                </a:cubicBezTo>
                <a:cubicBezTo>
                  <a:pt x="43425" y="15775"/>
                  <a:pt x="43435" y="15775"/>
                  <a:pt x="43446" y="15765"/>
                </a:cubicBezTo>
                <a:close/>
                <a:moveTo>
                  <a:pt x="11418" y="16251"/>
                </a:moveTo>
                <a:cubicBezTo>
                  <a:pt x="11501" y="16314"/>
                  <a:pt x="11574" y="16376"/>
                  <a:pt x="11646" y="16438"/>
                </a:cubicBezTo>
                <a:cubicBezTo>
                  <a:pt x="11563" y="16493"/>
                  <a:pt x="11467" y="16521"/>
                  <a:pt x="11369" y="16521"/>
                </a:cubicBezTo>
                <a:cubicBezTo>
                  <a:pt x="11320" y="16521"/>
                  <a:pt x="11270" y="16514"/>
                  <a:pt x="11222" y="16500"/>
                </a:cubicBezTo>
                <a:cubicBezTo>
                  <a:pt x="11284" y="16417"/>
                  <a:pt x="11356" y="16334"/>
                  <a:pt x="11418" y="16251"/>
                </a:cubicBezTo>
                <a:close/>
                <a:moveTo>
                  <a:pt x="46260" y="16772"/>
                </a:moveTo>
                <a:cubicBezTo>
                  <a:pt x="46262" y="16775"/>
                  <a:pt x="46263" y="16777"/>
                  <a:pt x="46264" y="16780"/>
                </a:cubicBezTo>
                <a:cubicBezTo>
                  <a:pt x="46264" y="16777"/>
                  <a:pt x="46262" y="16774"/>
                  <a:pt x="46260" y="16772"/>
                </a:cubicBezTo>
                <a:close/>
                <a:moveTo>
                  <a:pt x="47020" y="17288"/>
                </a:moveTo>
                <a:lnTo>
                  <a:pt x="47020" y="17288"/>
                </a:lnTo>
                <a:cubicBezTo>
                  <a:pt x="47023" y="17291"/>
                  <a:pt x="47026" y="17294"/>
                  <a:pt x="47029" y="17296"/>
                </a:cubicBezTo>
                <a:lnTo>
                  <a:pt x="47029" y="17296"/>
                </a:lnTo>
                <a:cubicBezTo>
                  <a:pt x="47027" y="17293"/>
                  <a:pt x="47024" y="17290"/>
                  <a:pt x="47020" y="17288"/>
                </a:cubicBezTo>
                <a:close/>
                <a:moveTo>
                  <a:pt x="46134" y="17355"/>
                </a:moveTo>
                <a:cubicBezTo>
                  <a:pt x="46135" y="17357"/>
                  <a:pt x="46137" y="17359"/>
                  <a:pt x="46140" y="17360"/>
                </a:cubicBezTo>
                <a:cubicBezTo>
                  <a:pt x="46138" y="17359"/>
                  <a:pt x="46136" y="17357"/>
                  <a:pt x="46134" y="17355"/>
                </a:cubicBezTo>
                <a:close/>
                <a:moveTo>
                  <a:pt x="44171" y="17495"/>
                </a:moveTo>
                <a:lnTo>
                  <a:pt x="44171" y="17495"/>
                </a:lnTo>
                <a:cubicBezTo>
                  <a:pt x="44172" y="17496"/>
                  <a:pt x="44172" y="17497"/>
                  <a:pt x="44172" y="17497"/>
                </a:cubicBezTo>
                <a:lnTo>
                  <a:pt x="44172" y="17497"/>
                </a:lnTo>
                <a:cubicBezTo>
                  <a:pt x="44172" y="17496"/>
                  <a:pt x="44172" y="17496"/>
                  <a:pt x="44171" y="17495"/>
                </a:cubicBezTo>
                <a:close/>
                <a:moveTo>
                  <a:pt x="44171" y="17982"/>
                </a:moveTo>
                <a:cubicBezTo>
                  <a:pt x="44174" y="17988"/>
                  <a:pt x="44178" y="17992"/>
                  <a:pt x="44182" y="17996"/>
                </a:cubicBezTo>
                <a:lnTo>
                  <a:pt x="44182" y="17996"/>
                </a:lnTo>
                <a:cubicBezTo>
                  <a:pt x="44178" y="17991"/>
                  <a:pt x="44175" y="17987"/>
                  <a:pt x="44171" y="17982"/>
                </a:cubicBezTo>
                <a:close/>
                <a:moveTo>
                  <a:pt x="44160" y="18075"/>
                </a:moveTo>
                <a:cubicBezTo>
                  <a:pt x="44161" y="18078"/>
                  <a:pt x="44161" y="18081"/>
                  <a:pt x="44161" y="18084"/>
                </a:cubicBezTo>
                <a:lnTo>
                  <a:pt x="44161" y="18084"/>
                </a:lnTo>
                <a:cubicBezTo>
                  <a:pt x="44161" y="18081"/>
                  <a:pt x="44161" y="18078"/>
                  <a:pt x="44160" y="18075"/>
                </a:cubicBezTo>
                <a:close/>
                <a:moveTo>
                  <a:pt x="50097" y="18580"/>
                </a:moveTo>
                <a:cubicBezTo>
                  <a:pt x="50097" y="18581"/>
                  <a:pt x="50098" y="18582"/>
                  <a:pt x="50098" y="18583"/>
                </a:cubicBezTo>
                <a:cubicBezTo>
                  <a:pt x="50098" y="18582"/>
                  <a:pt x="50097" y="18581"/>
                  <a:pt x="50097" y="18580"/>
                </a:cubicBezTo>
                <a:close/>
                <a:moveTo>
                  <a:pt x="46958" y="18625"/>
                </a:moveTo>
                <a:cubicBezTo>
                  <a:pt x="46958" y="18626"/>
                  <a:pt x="46957" y="18628"/>
                  <a:pt x="46957" y="18629"/>
                </a:cubicBezTo>
                <a:lnTo>
                  <a:pt x="46957" y="18629"/>
                </a:lnTo>
                <a:cubicBezTo>
                  <a:pt x="46957" y="18628"/>
                  <a:pt x="46958" y="18626"/>
                  <a:pt x="46958" y="18625"/>
                </a:cubicBezTo>
                <a:close/>
                <a:moveTo>
                  <a:pt x="46129" y="19764"/>
                </a:moveTo>
                <a:cubicBezTo>
                  <a:pt x="46131" y="19766"/>
                  <a:pt x="46133" y="19767"/>
                  <a:pt x="46135" y="19769"/>
                </a:cubicBezTo>
                <a:lnTo>
                  <a:pt x="46135" y="19769"/>
                </a:lnTo>
                <a:cubicBezTo>
                  <a:pt x="46133" y="19767"/>
                  <a:pt x="46131" y="19765"/>
                  <a:pt x="46129" y="19764"/>
                </a:cubicBezTo>
                <a:close/>
                <a:moveTo>
                  <a:pt x="52460" y="20562"/>
                </a:moveTo>
                <a:cubicBezTo>
                  <a:pt x="52462" y="20565"/>
                  <a:pt x="52463" y="20569"/>
                  <a:pt x="52464" y="20573"/>
                </a:cubicBezTo>
                <a:lnTo>
                  <a:pt x="52464" y="20573"/>
                </a:lnTo>
                <a:cubicBezTo>
                  <a:pt x="52463" y="20569"/>
                  <a:pt x="52462" y="20565"/>
                  <a:pt x="52460" y="20562"/>
                </a:cubicBezTo>
                <a:close/>
                <a:moveTo>
                  <a:pt x="52238" y="20663"/>
                </a:moveTo>
                <a:cubicBezTo>
                  <a:pt x="52240" y="20664"/>
                  <a:pt x="52241" y="20665"/>
                  <a:pt x="52242" y="20665"/>
                </a:cubicBezTo>
                <a:cubicBezTo>
                  <a:pt x="52241" y="20664"/>
                  <a:pt x="52240" y="20664"/>
                  <a:pt x="52238" y="20663"/>
                </a:cubicBezTo>
                <a:close/>
                <a:moveTo>
                  <a:pt x="55735" y="21992"/>
                </a:moveTo>
                <a:cubicBezTo>
                  <a:pt x="55724" y="22002"/>
                  <a:pt x="55703" y="22012"/>
                  <a:pt x="55693" y="22023"/>
                </a:cubicBezTo>
                <a:cubicBezTo>
                  <a:pt x="55714" y="22012"/>
                  <a:pt x="55724" y="22002"/>
                  <a:pt x="55735" y="21992"/>
                </a:cubicBezTo>
                <a:close/>
                <a:moveTo>
                  <a:pt x="17418" y="1"/>
                </a:moveTo>
                <a:cubicBezTo>
                  <a:pt x="17381" y="1"/>
                  <a:pt x="17345" y="10"/>
                  <a:pt x="17314" y="25"/>
                </a:cubicBezTo>
                <a:cubicBezTo>
                  <a:pt x="17345" y="88"/>
                  <a:pt x="17377" y="150"/>
                  <a:pt x="17407" y="223"/>
                </a:cubicBezTo>
                <a:cubicBezTo>
                  <a:pt x="17362" y="209"/>
                  <a:pt x="17315" y="202"/>
                  <a:pt x="17267" y="202"/>
                </a:cubicBezTo>
                <a:cubicBezTo>
                  <a:pt x="17171" y="202"/>
                  <a:pt x="17072" y="230"/>
                  <a:pt x="16983" y="285"/>
                </a:cubicBezTo>
                <a:cubicBezTo>
                  <a:pt x="16983" y="356"/>
                  <a:pt x="17049" y="403"/>
                  <a:pt x="17113" y="403"/>
                </a:cubicBezTo>
                <a:cubicBezTo>
                  <a:pt x="17132" y="403"/>
                  <a:pt x="17152" y="398"/>
                  <a:pt x="17169" y="388"/>
                </a:cubicBezTo>
                <a:lnTo>
                  <a:pt x="17169" y="388"/>
                </a:lnTo>
                <a:cubicBezTo>
                  <a:pt x="17138" y="440"/>
                  <a:pt x="17128" y="502"/>
                  <a:pt x="17138" y="564"/>
                </a:cubicBezTo>
                <a:cubicBezTo>
                  <a:pt x="17141" y="564"/>
                  <a:pt x="17144" y="564"/>
                  <a:pt x="17147" y="564"/>
                </a:cubicBezTo>
                <a:cubicBezTo>
                  <a:pt x="17318" y="564"/>
                  <a:pt x="17426" y="836"/>
                  <a:pt x="17314" y="979"/>
                </a:cubicBezTo>
                <a:cubicBezTo>
                  <a:pt x="17274" y="958"/>
                  <a:pt x="17228" y="938"/>
                  <a:pt x="17187" y="938"/>
                </a:cubicBezTo>
                <a:cubicBezTo>
                  <a:pt x="17166" y="938"/>
                  <a:pt x="17146" y="944"/>
                  <a:pt x="17128" y="958"/>
                </a:cubicBezTo>
                <a:cubicBezTo>
                  <a:pt x="17078" y="997"/>
                  <a:pt x="17123" y="1094"/>
                  <a:pt x="17164" y="1094"/>
                </a:cubicBezTo>
                <a:cubicBezTo>
                  <a:pt x="17166" y="1094"/>
                  <a:pt x="17167" y="1093"/>
                  <a:pt x="17169" y="1093"/>
                </a:cubicBezTo>
                <a:lnTo>
                  <a:pt x="17169" y="1093"/>
                </a:lnTo>
                <a:cubicBezTo>
                  <a:pt x="17107" y="1144"/>
                  <a:pt x="17034" y="1197"/>
                  <a:pt x="16972" y="1238"/>
                </a:cubicBezTo>
                <a:cubicBezTo>
                  <a:pt x="16981" y="1233"/>
                  <a:pt x="16990" y="1230"/>
                  <a:pt x="16998" y="1230"/>
                </a:cubicBezTo>
                <a:cubicBezTo>
                  <a:pt x="17067" y="1230"/>
                  <a:pt x="17068" y="1423"/>
                  <a:pt x="17004" y="1507"/>
                </a:cubicBezTo>
                <a:cubicBezTo>
                  <a:pt x="17045" y="1466"/>
                  <a:pt x="17366" y="1466"/>
                  <a:pt x="17439" y="1425"/>
                </a:cubicBezTo>
                <a:lnTo>
                  <a:pt x="17439" y="1425"/>
                </a:lnTo>
                <a:cubicBezTo>
                  <a:pt x="17418" y="1570"/>
                  <a:pt x="17345" y="1694"/>
                  <a:pt x="17231" y="1766"/>
                </a:cubicBezTo>
                <a:cubicBezTo>
                  <a:pt x="17324" y="1808"/>
                  <a:pt x="17356" y="1963"/>
                  <a:pt x="17294" y="2056"/>
                </a:cubicBezTo>
                <a:cubicBezTo>
                  <a:pt x="17221" y="2026"/>
                  <a:pt x="17149" y="1973"/>
                  <a:pt x="17076" y="1911"/>
                </a:cubicBezTo>
                <a:lnTo>
                  <a:pt x="17076" y="1911"/>
                </a:lnTo>
                <a:cubicBezTo>
                  <a:pt x="17128" y="1973"/>
                  <a:pt x="17096" y="2098"/>
                  <a:pt x="17024" y="2108"/>
                </a:cubicBezTo>
                <a:cubicBezTo>
                  <a:pt x="17018" y="2110"/>
                  <a:pt x="17011" y="2111"/>
                  <a:pt x="17004" y="2111"/>
                </a:cubicBezTo>
                <a:cubicBezTo>
                  <a:pt x="16930" y="2111"/>
                  <a:pt x="16870" y="2007"/>
                  <a:pt x="16889" y="1922"/>
                </a:cubicBezTo>
                <a:lnTo>
                  <a:pt x="16889" y="1922"/>
                </a:lnTo>
                <a:lnTo>
                  <a:pt x="16796" y="1984"/>
                </a:lnTo>
                <a:cubicBezTo>
                  <a:pt x="16755" y="1911"/>
                  <a:pt x="16713" y="1839"/>
                  <a:pt x="16661" y="1766"/>
                </a:cubicBezTo>
                <a:lnTo>
                  <a:pt x="16661" y="1766"/>
                </a:lnTo>
                <a:cubicBezTo>
                  <a:pt x="16661" y="1808"/>
                  <a:pt x="16661" y="1860"/>
                  <a:pt x="16693" y="1901"/>
                </a:cubicBezTo>
                <a:cubicBezTo>
                  <a:pt x="16537" y="1808"/>
                  <a:pt x="16340" y="1756"/>
                  <a:pt x="16175" y="1704"/>
                </a:cubicBezTo>
                <a:lnTo>
                  <a:pt x="16175" y="1704"/>
                </a:lnTo>
                <a:cubicBezTo>
                  <a:pt x="16226" y="1963"/>
                  <a:pt x="16403" y="2181"/>
                  <a:pt x="16610" y="2253"/>
                </a:cubicBezTo>
                <a:cubicBezTo>
                  <a:pt x="16560" y="2237"/>
                  <a:pt x="16506" y="2228"/>
                  <a:pt x="16453" y="2228"/>
                </a:cubicBezTo>
                <a:cubicBezTo>
                  <a:pt x="16372" y="2228"/>
                  <a:pt x="16290" y="2247"/>
                  <a:pt x="16216" y="2284"/>
                </a:cubicBezTo>
                <a:cubicBezTo>
                  <a:pt x="16216" y="2274"/>
                  <a:pt x="16205" y="2263"/>
                  <a:pt x="16195" y="2263"/>
                </a:cubicBezTo>
                <a:cubicBezTo>
                  <a:pt x="16191" y="2261"/>
                  <a:pt x="16186" y="2260"/>
                  <a:pt x="16182" y="2260"/>
                </a:cubicBezTo>
                <a:cubicBezTo>
                  <a:pt x="16144" y="2260"/>
                  <a:pt x="16105" y="2331"/>
                  <a:pt x="16133" y="2378"/>
                </a:cubicBezTo>
                <a:cubicBezTo>
                  <a:pt x="16154" y="2419"/>
                  <a:pt x="16195" y="2440"/>
                  <a:pt x="16237" y="2440"/>
                </a:cubicBezTo>
                <a:cubicBezTo>
                  <a:pt x="16205" y="2461"/>
                  <a:pt x="16185" y="2544"/>
                  <a:pt x="16226" y="2574"/>
                </a:cubicBezTo>
                <a:cubicBezTo>
                  <a:pt x="16241" y="2582"/>
                  <a:pt x="16255" y="2589"/>
                  <a:pt x="16274" y="2589"/>
                </a:cubicBezTo>
                <a:cubicBezTo>
                  <a:pt x="16282" y="2589"/>
                  <a:pt x="16290" y="2588"/>
                  <a:pt x="16299" y="2585"/>
                </a:cubicBezTo>
                <a:lnTo>
                  <a:pt x="16299" y="2585"/>
                </a:lnTo>
                <a:cubicBezTo>
                  <a:pt x="16267" y="2616"/>
                  <a:pt x="16247" y="2657"/>
                  <a:pt x="16247" y="2699"/>
                </a:cubicBezTo>
                <a:cubicBezTo>
                  <a:pt x="16495" y="2740"/>
                  <a:pt x="16734" y="2802"/>
                  <a:pt x="16972" y="2896"/>
                </a:cubicBezTo>
                <a:cubicBezTo>
                  <a:pt x="16838" y="2947"/>
                  <a:pt x="16703" y="3009"/>
                  <a:pt x="16568" y="3072"/>
                </a:cubicBezTo>
                <a:cubicBezTo>
                  <a:pt x="16607" y="3118"/>
                  <a:pt x="16663" y="3142"/>
                  <a:pt x="16720" y="3142"/>
                </a:cubicBezTo>
                <a:cubicBezTo>
                  <a:pt x="16738" y="3142"/>
                  <a:pt x="16757" y="3139"/>
                  <a:pt x="16776" y="3134"/>
                </a:cubicBezTo>
                <a:lnTo>
                  <a:pt x="16776" y="3134"/>
                </a:lnTo>
                <a:lnTo>
                  <a:pt x="16651" y="3290"/>
                </a:lnTo>
                <a:cubicBezTo>
                  <a:pt x="16723" y="3310"/>
                  <a:pt x="16786" y="3320"/>
                  <a:pt x="16858" y="3331"/>
                </a:cubicBezTo>
                <a:cubicBezTo>
                  <a:pt x="16786" y="3362"/>
                  <a:pt x="16734" y="3414"/>
                  <a:pt x="16703" y="3486"/>
                </a:cubicBezTo>
                <a:cubicBezTo>
                  <a:pt x="16728" y="3478"/>
                  <a:pt x="16754" y="3474"/>
                  <a:pt x="16779" y="3474"/>
                </a:cubicBezTo>
                <a:cubicBezTo>
                  <a:pt x="17040" y="3474"/>
                  <a:pt x="17266" y="3885"/>
                  <a:pt x="17096" y="4149"/>
                </a:cubicBezTo>
                <a:cubicBezTo>
                  <a:pt x="16992" y="4038"/>
                  <a:pt x="16850" y="3974"/>
                  <a:pt x="16710" y="3974"/>
                </a:cubicBezTo>
                <a:cubicBezTo>
                  <a:pt x="16655" y="3974"/>
                  <a:pt x="16600" y="3984"/>
                  <a:pt x="16548" y="4004"/>
                </a:cubicBezTo>
                <a:lnTo>
                  <a:pt x="16796" y="4284"/>
                </a:lnTo>
                <a:cubicBezTo>
                  <a:pt x="16651" y="4264"/>
                  <a:pt x="16516" y="4222"/>
                  <a:pt x="16382" y="4149"/>
                </a:cubicBezTo>
                <a:lnTo>
                  <a:pt x="16382" y="4149"/>
                </a:lnTo>
                <a:cubicBezTo>
                  <a:pt x="16413" y="4243"/>
                  <a:pt x="16444" y="4336"/>
                  <a:pt x="16465" y="4429"/>
                </a:cubicBezTo>
                <a:cubicBezTo>
                  <a:pt x="16382" y="4346"/>
                  <a:pt x="16288" y="4264"/>
                  <a:pt x="16195" y="4181"/>
                </a:cubicBezTo>
                <a:lnTo>
                  <a:pt x="16195" y="4181"/>
                </a:lnTo>
                <a:cubicBezTo>
                  <a:pt x="16205" y="4264"/>
                  <a:pt x="16216" y="4356"/>
                  <a:pt x="16216" y="4439"/>
                </a:cubicBezTo>
                <a:cubicBezTo>
                  <a:pt x="16175" y="4388"/>
                  <a:pt x="16133" y="4336"/>
                  <a:pt x="16092" y="4274"/>
                </a:cubicBezTo>
                <a:lnTo>
                  <a:pt x="16092" y="4274"/>
                </a:lnTo>
                <a:cubicBezTo>
                  <a:pt x="16081" y="4419"/>
                  <a:pt x="16112" y="4564"/>
                  <a:pt x="16154" y="4699"/>
                </a:cubicBezTo>
                <a:cubicBezTo>
                  <a:pt x="16102" y="4626"/>
                  <a:pt x="16050" y="4564"/>
                  <a:pt x="15988" y="4492"/>
                </a:cubicBezTo>
                <a:lnTo>
                  <a:pt x="15988" y="4492"/>
                </a:lnTo>
                <a:cubicBezTo>
                  <a:pt x="15977" y="4750"/>
                  <a:pt x="16060" y="4999"/>
                  <a:pt x="16226" y="5175"/>
                </a:cubicBezTo>
                <a:cubicBezTo>
                  <a:pt x="16162" y="5119"/>
                  <a:pt x="16080" y="5051"/>
                  <a:pt x="16003" y="5051"/>
                </a:cubicBezTo>
                <a:cubicBezTo>
                  <a:pt x="15980" y="5051"/>
                  <a:pt x="15957" y="5057"/>
                  <a:pt x="15936" y="5072"/>
                </a:cubicBezTo>
                <a:cubicBezTo>
                  <a:pt x="15874" y="5093"/>
                  <a:pt x="15874" y="5185"/>
                  <a:pt x="15905" y="5238"/>
                </a:cubicBezTo>
                <a:cubicBezTo>
                  <a:pt x="15853" y="5238"/>
                  <a:pt x="15802" y="5258"/>
                  <a:pt x="15760" y="5300"/>
                </a:cubicBezTo>
                <a:cubicBezTo>
                  <a:pt x="15853" y="5403"/>
                  <a:pt x="15977" y="5466"/>
                  <a:pt x="16102" y="5466"/>
                </a:cubicBezTo>
                <a:cubicBezTo>
                  <a:pt x="16050" y="5507"/>
                  <a:pt x="15988" y="5548"/>
                  <a:pt x="15936" y="5590"/>
                </a:cubicBezTo>
                <a:cubicBezTo>
                  <a:pt x="15946" y="5592"/>
                  <a:pt x="15956" y="5592"/>
                  <a:pt x="15966" y="5592"/>
                </a:cubicBezTo>
                <a:cubicBezTo>
                  <a:pt x="16015" y="5592"/>
                  <a:pt x="16059" y="5572"/>
                  <a:pt x="16102" y="5538"/>
                </a:cubicBezTo>
                <a:lnTo>
                  <a:pt x="16102" y="5538"/>
                </a:lnTo>
                <a:cubicBezTo>
                  <a:pt x="16050" y="5652"/>
                  <a:pt x="16081" y="5786"/>
                  <a:pt x="16154" y="5869"/>
                </a:cubicBezTo>
                <a:cubicBezTo>
                  <a:pt x="16092" y="5869"/>
                  <a:pt x="16019" y="5869"/>
                  <a:pt x="15977" y="5931"/>
                </a:cubicBezTo>
                <a:cubicBezTo>
                  <a:pt x="15967" y="5942"/>
                  <a:pt x="15967" y="5963"/>
                  <a:pt x="15967" y="5973"/>
                </a:cubicBezTo>
                <a:cubicBezTo>
                  <a:pt x="15916" y="5939"/>
                  <a:pt x="15858" y="5919"/>
                  <a:pt x="15798" y="5919"/>
                </a:cubicBezTo>
                <a:cubicBezTo>
                  <a:pt x="15786" y="5919"/>
                  <a:pt x="15773" y="5920"/>
                  <a:pt x="15760" y="5921"/>
                </a:cubicBezTo>
                <a:cubicBezTo>
                  <a:pt x="15802" y="5973"/>
                  <a:pt x="15822" y="6035"/>
                  <a:pt x="15822" y="6108"/>
                </a:cubicBezTo>
                <a:cubicBezTo>
                  <a:pt x="15770" y="6066"/>
                  <a:pt x="15719" y="6025"/>
                  <a:pt x="15657" y="6025"/>
                </a:cubicBezTo>
                <a:cubicBezTo>
                  <a:pt x="15594" y="6035"/>
                  <a:pt x="15553" y="6118"/>
                  <a:pt x="15594" y="6170"/>
                </a:cubicBezTo>
                <a:cubicBezTo>
                  <a:pt x="15542" y="6170"/>
                  <a:pt x="15501" y="6118"/>
                  <a:pt x="15470" y="6066"/>
                </a:cubicBezTo>
                <a:cubicBezTo>
                  <a:pt x="15441" y="6019"/>
                  <a:pt x="15396" y="5972"/>
                  <a:pt x="15348" y="5972"/>
                </a:cubicBezTo>
                <a:cubicBezTo>
                  <a:pt x="15344" y="5972"/>
                  <a:pt x="15339" y="5972"/>
                  <a:pt x="15335" y="5973"/>
                </a:cubicBezTo>
                <a:cubicBezTo>
                  <a:pt x="15304" y="5973"/>
                  <a:pt x="15284" y="6014"/>
                  <a:pt x="15293" y="6056"/>
                </a:cubicBezTo>
                <a:cubicBezTo>
                  <a:pt x="15221" y="5973"/>
                  <a:pt x="15159" y="5901"/>
                  <a:pt x="15097" y="5818"/>
                </a:cubicBezTo>
                <a:lnTo>
                  <a:pt x="15097" y="5818"/>
                </a:lnTo>
                <a:cubicBezTo>
                  <a:pt x="15138" y="5890"/>
                  <a:pt x="15169" y="5952"/>
                  <a:pt x="15211" y="6014"/>
                </a:cubicBezTo>
                <a:cubicBezTo>
                  <a:pt x="15187" y="6003"/>
                  <a:pt x="15163" y="5997"/>
                  <a:pt x="15139" y="5997"/>
                </a:cubicBezTo>
                <a:cubicBezTo>
                  <a:pt x="15099" y="5997"/>
                  <a:pt x="15061" y="6013"/>
                  <a:pt x="15035" y="6046"/>
                </a:cubicBezTo>
                <a:cubicBezTo>
                  <a:pt x="14786" y="5880"/>
                  <a:pt x="14538" y="5703"/>
                  <a:pt x="14289" y="5538"/>
                </a:cubicBezTo>
                <a:cubicBezTo>
                  <a:pt x="14206" y="5486"/>
                  <a:pt x="14112" y="5455"/>
                  <a:pt x="14009" y="5434"/>
                </a:cubicBezTo>
                <a:lnTo>
                  <a:pt x="14009" y="5434"/>
                </a:lnTo>
                <a:cubicBezTo>
                  <a:pt x="14050" y="5517"/>
                  <a:pt x="14092" y="5590"/>
                  <a:pt x="14133" y="5673"/>
                </a:cubicBezTo>
                <a:cubicBezTo>
                  <a:pt x="14101" y="5640"/>
                  <a:pt x="14056" y="5624"/>
                  <a:pt x="14010" y="5624"/>
                </a:cubicBezTo>
                <a:cubicBezTo>
                  <a:pt x="13982" y="5624"/>
                  <a:pt x="13953" y="5630"/>
                  <a:pt x="13926" y="5641"/>
                </a:cubicBezTo>
                <a:cubicBezTo>
                  <a:pt x="13946" y="5703"/>
                  <a:pt x="13988" y="5766"/>
                  <a:pt x="14040" y="5797"/>
                </a:cubicBezTo>
                <a:cubicBezTo>
                  <a:pt x="14027" y="5794"/>
                  <a:pt x="14013" y="5793"/>
                  <a:pt x="13999" y="5793"/>
                </a:cubicBezTo>
                <a:cubicBezTo>
                  <a:pt x="13957" y="5793"/>
                  <a:pt x="13913" y="5805"/>
                  <a:pt x="13874" y="5828"/>
                </a:cubicBezTo>
                <a:cubicBezTo>
                  <a:pt x="13926" y="5890"/>
                  <a:pt x="13999" y="5921"/>
                  <a:pt x="14071" y="5921"/>
                </a:cubicBezTo>
                <a:cubicBezTo>
                  <a:pt x="13999" y="5931"/>
                  <a:pt x="13926" y="5994"/>
                  <a:pt x="13905" y="6087"/>
                </a:cubicBezTo>
                <a:cubicBezTo>
                  <a:pt x="14089" y="6179"/>
                  <a:pt x="14286" y="6231"/>
                  <a:pt x="14481" y="6231"/>
                </a:cubicBezTo>
                <a:cubicBezTo>
                  <a:pt x="14528" y="6231"/>
                  <a:pt x="14574" y="6228"/>
                  <a:pt x="14620" y="6221"/>
                </a:cubicBezTo>
                <a:lnTo>
                  <a:pt x="14620" y="6253"/>
                </a:lnTo>
                <a:cubicBezTo>
                  <a:pt x="14629" y="6305"/>
                  <a:pt x="14681" y="6328"/>
                  <a:pt x="14728" y="6328"/>
                </a:cubicBezTo>
                <a:cubicBezTo>
                  <a:pt x="14737" y="6328"/>
                  <a:pt x="14746" y="6327"/>
                  <a:pt x="14755" y="6325"/>
                </a:cubicBezTo>
                <a:lnTo>
                  <a:pt x="14755" y="6325"/>
                </a:lnTo>
                <a:cubicBezTo>
                  <a:pt x="14662" y="6429"/>
                  <a:pt x="14558" y="6502"/>
                  <a:pt x="14434" y="6532"/>
                </a:cubicBezTo>
                <a:cubicBezTo>
                  <a:pt x="14517" y="6564"/>
                  <a:pt x="14600" y="6585"/>
                  <a:pt x="14672" y="6615"/>
                </a:cubicBezTo>
                <a:cubicBezTo>
                  <a:pt x="14558" y="6636"/>
                  <a:pt x="14434" y="6688"/>
                  <a:pt x="14330" y="6750"/>
                </a:cubicBezTo>
                <a:cubicBezTo>
                  <a:pt x="14423" y="6771"/>
                  <a:pt x="14517" y="6781"/>
                  <a:pt x="14610" y="6802"/>
                </a:cubicBezTo>
                <a:cubicBezTo>
                  <a:pt x="14595" y="6799"/>
                  <a:pt x="14581" y="6798"/>
                  <a:pt x="14566" y="6798"/>
                </a:cubicBezTo>
                <a:cubicBezTo>
                  <a:pt x="14468" y="6798"/>
                  <a:pt x="14374" y="6858"/>
                  <a:pt x="14320" y="6958"/>
                </a:cubicBezTo>
                <a:cubicBezTo>
                  <a:pt x="14360" y="6967"/>
                  <a:pt x="14402" y="6971"/>
                  <a:pt x="14445" y="6971"/>
                </a:cubicBezTo>
                <a:cubicBezTo>
                  <a:pt x="14545" y="6971"/>
                  <a:pt x="14650" y="6946"/>
                  <a:pt x="14745" y="6895"/>
                </a:cubicBezTo>
                <a:lnTo>
                  <a:pt x="14745" y="6895"/>
                </a:lnTo>
                <a:cubicBezTo>
                  <a:pt x="14672" y="6937"/>
                  <a:pt x="14620" y="6999"/>
                  <a:pt x="14579" y="7071"/>
                </a:cubicBezTo>
                <a:cubicBezTo>
                  <a:pt x="14683" y="7050"/>
                  <a:pt x="14786" y="7009"/>
                  <a:pt x="14879" y="6947"/>
                </a:cubicBezTo>
                <a:lnTo>
                  <a:pt x="14879" y="6947"/>
                </a:lnTo>
                <a:cubicBezTo>
                  <a:pt x="14807" y="7020"/>
                  <a:pt x="14745" y="7113"/>
                  <a:pt x="14703" y="7227"/>
                </a:cubicBezTo>
                <a:cubicBezTo>
                  <a:pt x="14804" y="7209"/>
                  <a:pt x="14897" y="7149"/>
                  <a:pt x="14975" y="7071"/>
                </a:cubicBezTo>
                <a:lnTo>
                  <a:pt x="14975" y="7071"/>
                </a:lnTo>
                <a:cubicBezTo>
                  <a:pt x="14918" y="7136"/>
                  <a:pt x="14876" y="7210"/>
                  <a:pt x="14858" y="7299"/>
                </a:cubicBezTo>
                <a:cubicBezTo>
                  <a:pt x="14993" y="7268"/>
                  <a:pt x="15128" y="7186"/>
                  <a:pt x="15231" y="7061"/>
                </a:cubicBezTo>
                <a:lnTo>
                  <a:pt x="15231" y="7061"/>
                </a:lnTo>
                <a:cubicBezTo>
                  <a:pt x="15211" y="7123"/>
                  <a:pt x="15180" y="7186"/>
                  <a:pt x="15148" y="7248"/>
                </a:cubicBezTo>
                <a:cubicBezTo>
                  <a:pt x="15263" y="7186"/>
                  <a:pt x="15376" y="7113"/>
                  <a:pt x="15491" y="7050"/>
                </a:cubicBezTo>
                <a:lnTo>
                  <a:pt x="15491" y="7050"/>
                </a:lnTo>
                <a:cubicBezTo>
                  <a:pt x="15397" y="7195"/>
                  <a:pt x="15470" y="7423"/>
                  <a:pt x="15604" y="7517"/>
                </a:cubicBezTo>
                <a:cubicBezTo>
                  <a:pt x="15729" y="7621"/>
                  <a:pt x="15894" y="7621"/>
                  <a:pt x="16050" y="7621"/>
                </a:cubicBezTo>
                <a:cubicBezTo>
                  <a:pt x="15988" y="7849"/>
                  <a:pt x="15791" y="8014"/>
                  <a:pt x="15584" y="8014"/>
                </a:cubicBezTo>
                <a:cubicBezTo>
                  <a:pt x="15615" y="8149"/>
                  <a:pt x="15636" y="8273"/>
                  <a:pt x="15666" y="8408"/>
                </a:cubicBezTo>
                <a:cubicBezTo>
                  <a:pt x="15594" y="8367"/>
                  <a:pt x="15521" y="8335"/>
                  <a:pt x="15439" y="8305"/>
                </a:cubicBezTo>
                <a:lnTo>
                  <a:pt x="15439" y="8305"/>
                </a:lnTo>
                <a:cubicBezTo>
                  <a:pt x="15459" y="8470"/>
                  <a:pt x="15511" y="8636"/>
                  <a:pt x="15584" y="8791"/>
                </a:cubicBezTo>
                <a:cubicBezTo>
                  <a:pt x="15511" y="8729"/>
                  <a:pt x="15449" y="8678"/>
                  <a:pt x="15376" y="8625"/>
                </a:cubicBezTo>
                <a:lnTo>
                  <a:pt x="15376" y="8625"/>
                </a:lnTo>
                <a:cubicBezTo>
                  <a:pt x="15387" y="8708"/>
                  <a:pt x="15408" y="8802"/>
                  <a:pt x="15449" y="8874"/>
                </a:cubicBezTo>
                <a:lnTo>
                  <a:pt x="15439" y="8874"/>
                </a:lnTo>
                <a:cubicBezTo>
                  <a:pt x="15470" y="8926"/>
                  <a:pt x="15501" y="8988"/>
                  <a:pt x="15491" y="9051"/>
                </a:cubicBezTo>
                <a:cubicBezTo>
                  <a:pt x="15482" y="9100"/>
                  <a:pt x="15441" y="9143"/>
                  <a:pt x="15399" y="9143"/>
                </a:cubicBezTo>
                <a:cubicBezTo>
                  <a:pt x="15388" y="9143"/>
                  <a:pt x="15377" y="9140"/>
                  <a:pt x="15366" y="9133"/>
                </a:cubicBezTo>
                <a:lnTo>
                  <a:pt x="15366" y="9133"/>
                </a:lnTo>
                <a:cubicBezTo>
                  <a:pt x="15480" y="9288"/>
                  <a:pt x="15657" y="9382"/>
                  <a:pt x="15832" y="9392"/>
                </a:cubicBezTo>
                <a:cubicBezTo>
                  <a:pt x="15770" y="9413"/>
                  <a:pt x="15708" y="9444"/>
                  <a:pt x="15657" y="9465"/>
                </a:cubicBezTo>
                <a:cubicBezTo>
                  <a:pt x="15677" y="9516"/>
                  <a:pt x="15708" y="9569"/>
                  <a:pt x="15739" y="9610"/>
                </a:cubicBezTo>
                <a:cubicBezTo>
                  <a:pt x="15698" y="9610"/>
                  <a:pt x="15657" y="9620"/>
                  <a:pt x="15636" y="9661"/>
                </a:cubicBezTo>
                <a:cubicBezTo>
                  <a:pt x="15459" y="9506"/>
                  <a:pt x="15293" y="9341"/>
                  <a:pt x="15118" y="9175"/>
                </a:cubicBezTo>
                <a:lnTo>
                  <a:pt x="15118" y="9175"/>
                </a:lnTo>
                <a:cubicBezTo>
                  <a:pt x="15118" y="9247"/>
                  <a:pt x="15138" y="9320"/>
                  <a:pt x="15180" y="9361"/>
                </a:cubicBezTo>
                <a:cubicBezTo>
                  <a:pt x="15128" y="9320"/>
                  <a:pt x="15076" y="9279"/>
                  <a:pt x="15024" y="9226"/>
                </a:cubicBezTo>
                <a:lnTo>
                  <a:pt x="15024" y="9226"/>
                </a:lnTo>
                <a:cubicBezTo>
                  <a:pt x="15006" y="9407"/>
                  <a:pt x="15154" y="9580"/>
                  <a:pt x="15309" y="9580"/>
                </a:cubicBezTo>
                <a:cubicBezTo>
                  <a:pt x="15331" y="9580"/>
                  <a:pt x="15354" y="9577"/>
                  <a:pt x="15376" y="9569"/>
                </a:cubicBezTo>
                <a:lnTo>
                  <a:pt x="15376" y="9569"/>
                </a:lnTo>
                <a:cubicBezTo>
                  <a:pt x="15293" y="9661"/>
                  <a:pt x="15221" y="9755"/>
                  <a:pt x="15148" y="9848"/>
                </a:cubicBezTo>
                <a:cubicBezTo>
                  <a:pt x="15242" y="9879"/>
                  <a:pt x="15346" y="9921"/>
                  <a:pt x="15439" y="9962"/>
                </a:cubicBezTo>
                <a:cubicBezTo>
                  <a:pt x="15346" y="10025"/>
                  <a:pt x="15252" y="10097"/>
                  <a:pt x="15180" y="10180"/>
                </a:cubicBezTo>
                <a:lnTo>
                  <a:pt x="15242" y="10180"/>
                </a:lnTo>
                <a:cubicBezTo>
                  <a:pt x="15180" y="10200"/>
                  <a:pt x="15118" y="10232"/>
                  <a:pt x="15066" y="10294"/>
                </a:cubicBezTo>
                <a:cubicBezTo>
                  <a:pt x="15035" y="10180"/>
                  <a:pt x="14941" y="10097"/>
                  <a:pt x="14848" y="10076"/>
                </a:cubicBezTo>
                <a:lnTo>
                  <a:pt x="14848" y="10076"/>
                </a:lnTo>
                <a:cubicBezTo>
                  <a:pt x="14858" y="10159"/>
                  <a:pt x="14858" y="10253"/>
                  <a:pt x="14869" y="10345"/>
                </a:cubicBezTo>
                <a:cubicBezTo>
                  <a:pt x="14817" y="10232"/>
                  <a:pt x="14724" y="10149"/>
                  <a:pt x="14620" y="10128"/>
                </a:cubicBezTo>
                <a:lnTo>
                  <a:pt x="14620" y="10128"/>
                </a:lnTo>
                <a:cubicBezTo>
                  <a:pt x="14610" y="10180"/>
                  <a:pt x="14620" y="10242"/>
                  <a:pt x="14651" y="10283"/>
                </a:cubicBezTo>
                <a:cubicBezTo>
                  <a:pt x="14610" y="10304"/>
                  <a:pt x="14568" y="10335"/>
                  <a:pt x="14568" y="10398"/>
                </a:cubicBezTo>
                <a:cubicBezTo>
                  <a:pt x="14579" y="10511"/>
                  <a:pt x="14693" y="10563"/>
                  <a:pt x="14775" y="10605"/>
                </a:cubicBezTo>
                <a:cubicBezTo>
                  <a:pt x="14869" y="10656"/>
                  <a:pt x="14973" y="10729"/>
                  <a:pt x="14962" y="10843"/>
                </a:cubicBezTo>
                <a:cubicBezTo>
                  <a:pt x="14993" y="10781"/>
                  <a:pt x="15014" y="10718"/>
                  <a:pt x="15045" y="10646"/>
                </a:cubicBezTo>
                <a:cubicBezTo>
                  <a:pt x="15201" y="10646"/>
                  <a:pt x="15356" y="10760"/>
                  <a:pt x="15408" y="10926"/>
                </a:cubicBezTo>
                <a:cubicBezTo>
                  <a:pt x="15346" y="10946"/>
                  <a:pt x="15284" y="10978"/>
                  <a:pt x="15211" y="10999"/>
                </a:cubicBezTo>
                <a:cubicBezTo>
                  <a:pt x="15366" y="11123"/>
                  <a:pt x="15521" y="11257"/>
                  <a:pt x="15666" y="11381"/>
                </a:cubicBezTo>
                <a:cubicBezTo>
                  <a:pt x="15651" y="11383"/>
                  <a:pt x="15635" y="11384"/>
                  <a:pt x="15619" y="11384"/>
                </a:cubicBezTo>
                <a:cubicBezTo>
                  <a:pt x="15542" y="11384"/>
                  <a:pt x="15466" y="11363"/>
                  <a:pt x="15397" y="11319"/>
                </a:cubicBezTo>
                <a:lnTo>
                  <a:pt x="15397" y="11319"/>
                </a:lnTo>
                <a:cubicBezTo>
                  <a:pt x="15470" y="11381"/>
                  <a:pt x="15511" y="11485"/>
                  <a:pt x="15511" y="11579"/>
                </a:cubicBezTo>
                <a:cubicBezTo>
                  <a:pt x="15356" y="11485"/>
                  <a:pt x="15211" y="11392"/>
                  <a:pt x="15066" y="11299"/>
                </a:cubicBezTo>
                <a:lnTo>
                  <a:pt x="14848" y="10957"/>
                </a:lnTo>
                <a:cubicBezTo>
                  <a:pt x="14807" y="11040"/>
                  <a:pt x="14775" y="11133"/>
                  <a:pt x="14745" y="11226"/>
                </a:cubicBezTo>
                <a:cubicBezTo>
                  <a:pt x="14693" y="11144"/>
                  <a:pt x="14630" y="11061"/>
                  <a:pt x="14579" y="10967"/>
                </a:cubicBezTo>
                <a:cubicBezTo>
                  <a:pt x="14538" y="11050"/>
                  <a:pt x="14496" y="11144"/>
                  <a:pt x="14455" y="11226"/>
                </a:cubicBezTo>
                <a:cubicBezTo>
                  <a:pt x="14579" y="11381"/>
                  <a:pt x="14734" y="11496"/>
                  <a:pt x="14911" y="11558"/>
                </a:cubicBezTo>
                <a:cubicBezTo>
                  <a:pt x="14828" y="11537"/>
                  <a:pt x="14734" y="11517"/>
                  <a:pt x="14641" y="11496"/>
                </a:cubicBezTo>
                <a:lnTo>
                  <a:pt x="14641" y="11496"/>
                </a:lnTo>
                <a:cubicBezTo>
                  <a:pt x="14745" y="11579"/>
                  <a:pt x="14828" y="11703"/>
                  <a:pt x="14879" y="11837"/>
                </a:cubicBezTo>
                <a:cubicBezTo>
                  <a:pt x="14841" y="11791"/>
                  <a:pt x="14804" y="11743"/>
                  <a:pt x="14750" y="11743"/>
                </a:cubicBezTo>
                <a:cubicBezTo>
                  <a:pt x="14745" y="11743"/>
                  <a:pt x="14740" y="11744"/>
                  <a:pt x="14734" y="11745"/>
                </a:cubicBezTo>
                <a:cubicBezTo>
                  <a:pt x="14713" y="11745"/>
                  <a:pt x="14693" y="11775"/>
                  <a:pt x="14683" y="11807"/>
                </a:cubicBezTo>
                <a:cubicBezTo>
                  <a:pt x="14624" y="11690"/>
                  <a:pt x="14521" y="11619"/>
                  <a:pt x="14406" y="11619"/>
                </a:cubicBezTo>
                <a:cubicBezTo>
                  <a:pt x="14400" y="11619"/>
                  <a:pt x="14395" y="11619"/>
                  <a:pt x="14390" y="11620"/>
                </a:cubicBezTo>
                <a:lnTo>
                  <a:pt x="14390" y="11620"/>
                </a:lnTo>
                <a:cubicBezTo>
                  <a:pt x="14445" y="11620"/>
                  <a:pt x="14388" y="11736"/>
                  <a:pt x="14332" y="11736"/>
                </a:cubicBezTo>
                <a:cubicBezTo>
                  <a:pt x="14328" y="11736"/>
                  <a:pt x="14324" y="11735"/>
                  <a:pt x="14320" y="11734"/>
                </a:cubicBezTo>
                <a:cubicBezTo>
                  <a:pt x="14258" y="11707"/>
                  <a:pt x="14203" y="11635"/>
                  <a:pt x="14142" y="11635"/>
                </a:cubicBezTo>
                <a:cubicBezTo>
                  <a:pt x="14133" y="11635"/>
                  <a:pt x="14123" y="11637"/>
                  <a:pt x="14112" y="11641"/>
                </a:cubicBezTo>
                <a:cubicBezTo>
                  <a:pt x="14071" y="11672"/>
                  <a:pt x="14082" y="11745"/>
                  <a:pt x="14123" y="11775"/>
                </a:cubicBezTo>
                <a:cubicBezTo>
                  <a:pt x="14053" y="11775"/>
                  <a:pt x="13983" y="11766"/>
                  <a:pt x="13923" y="11756"/>
                </a:cubicBezTo>
                <a:lnTo>
                  <a:pt x="13923" y="11756"/>
                </a:lnTo>
                <a:cubicBezTo>
                  <a:pt x="14005" y="11775"/>
                  <a:pt x="13934" y="11953"/>
                  <a:pt x="13843" y="11993"/>
                </a:cubicBezTo>
                <a:cubicBezTo>
                  <a:pt x="14071" y="12118"/>
                  <a:pt x="14310" y="12231"/>
                  <a:pt x="14538" y="12346"/>
                </a:cubicBezTo>
                <a:cubicBezTo>
                  <a:pt x="14444" y="12325"/>
                  <a:pt x="14340" y="12293"/>
                  <a:pt x="14247" y="12273"/>
                </a:cubicBezTo>
                <a:lnTo>
                  <a:pt x="14247" y="12273"/>
                </a:lnTo>
                <a:cubicBezTo>
                  <a:pt x="14278" y="12532"/>
                  <a:pt x="14402" y="12770"/>
                  <a:pt x="14589" y="12926"/>
                </a:cubicBezTo>
                <a:cubicBezTo>
                  <a:pt x="14651" y="12884"/>
                  <a:pt x="14693" y="12811"/>
                  <a:pt x="14713" y="12739"/>
                </a:cubicBezTo>
                <a:cubicBezTo>
                  <a:pt x="14713" y="12801"/>
                  <a:pt x="14724" y="12884"/>
                  <a:pt x="14775" y="12926"/>
                </a:cubicBezTo>
                <a:lnTo>
                  <a:pt x="14807" y="12926"/>
                </a:lnTo>
                <a:cubicBezTo>
                  <a:pt x="14796" y="12988"/>
                  <a:pt x="14786" y="13039"/>
                  <a:pt x="14817" y="13092"/>
                </a:cubicBezTo>
                <a:cubicBezTo>
                  <a:pt x="14830" y="13111"/>
                  <a:pt x="14851" y="13120"/>
                  <a:pt x="14872" y="13120"/>
                </a:cubicBezTo>
                <a:cubicBezTo>
                  <a:pt x="14918" y="13120"/>
                  <a:pt x="14969" y="13082"/>
                  <a:pt x="14962" y="13039"/>
                </a:cubicBezTo>
                <a:lnTo>
                  <a:pt x="14962" y="13039"/>
                </a:lnTo>
                <a:cubicBezTo>
                  <a:pt x="15003" y="13143"/>
                  <a:pt x="15045" y="13247"/>
                  <a:pt x="15086" y="13340"/>
                </a:cubicBezTo>
                <a:cubicBezTo>
                  <a:pt x="15125" y="13306"/>
                  <a:pt x="15175" y="13289"/>
                  <a:pt x="15226" y="13289"/>
                </a:cubicBezTo>
                <a:cubicBezTo>
                  <a:pt x="15297" y="13289"/>
                  <a:pt x="15370" y="13321"/>
                  <a:pt x="15418" y="13382"/>
                </a:cubicBezTo>
                <a:cubicBezTo>
                  <a:pt x="15363" y="13436"/>
                  <a:pt x="15301" y="13466"/>
                  <a:pt x="15238" y="13466"/>
                </a:cubicBezTo>
                <a:cubicBezTo>
                  <a:pt x="15229" y="13466"/>
                  <a:pt x="15220" y="13466"/>
                  <a:pt x="15211" y="13465"/>
                </a:cubicBezTo>
                <a:lnTo>
                  <a:pt x="15211" y="13465"/>
                </a:lnTo>
                <a:cubicBezTo>
                  <a:pt x="15196" y="13522"/>
                  <a:pt x="15251" y="13569"/>
                  <a:pt x="15300" y="13569"/>
                </a:cubicBezTo>
                <a:cubicBezTo>
                  <a:pt x="15322" y="13569"/>
                  <a:pt x="15343" y="13559"/>
                  <a:pt x="15356" y="13537"/>
                </a:cubicBezTo>
                <a:lnTo>
                  <a:pt x="15356" y="13537"/>
                </a:lnTo>
                <a:cubicBezTo>
                  <a:pt x="15252" y="13734"/>
                  <a:pt x="15148" y="13930"/>
                  <a:pt x="15066" y="14128"/>
                </a:cubicBezTo>
                <a:cubicBezTo>
                  <a:pt x="15066" y="14045"/>
                  <a:pt x="15014" y="13962"/>
                  <a:pt x="14952" y="13930"/>
                </a:cubicBezTo>
                <a:lnTo>
                  <a:pt x="14952" y="13930"/>
                </a:lnTo>
                <a:cubicBezTo>
                  <a:pt x="14962" y="14034"/>
                  <a:pt x="14983" y="14138"/>
                  <a:pt x="15003" y="14241"/>
                </a:cubicBezTo>
                <a:cubicBezTo>
                  <a:pt x="14941" y="14262"/>
                  <a:pt x="14879" y="14293"/>
                  <a:pt x="14817" y="14314"/>
                </a:cubicBezTo>
                <a:cubicBezTo>
                  <a:pt x="14796" y="14407"/>
                  <a:pt x="14775" y="14501"/>
                  <a:pt x="14807" y="14584"/>
                </a:cubicBezTo>
                <a:cubicBezTo>
                  <a:pt x="14804" y="14581"/>
                  <a:pt x="14800" y="14579"/>
                  <a:pt x="14795" y="14579"/>
                </a:cubicBezTo>
                <a:cubicBezTo>
                  <a:pt x="14781" y="14579"/>
                  <a:pt x="14763" y="14589"/>
                  <a:pt x="14755" y="14604"/>
                </a:cubicBezTo>
                <a:cubicBezTo>
                  <a:pt x="14765" y="14614"/>
                  <a:pt x="14765" y="14625"/>
                  <a:pt x="14775" y="14635"/>
                </a:cubicBezTo>
                <a:cubicBezTo>
                  <a:pt x="14848" y="14646"/>
                  <a:pt x="14920" y="14687"/>
                  <a:pt x="14962" y="14759"/>
                </a:cubicBezTo>
                <a:cubicBezTo>
                  <a:pt x="14983" y="14780"/>
                  <a:pt x="15003" y="14812"/>
                  <a:pt x="15024" y="14832"/>
                </a:cubicBezTo>
                <a:cubicBezTo>
                  <a:pt x="15045" y="14842"/>
                  <a:pt x="15066" y="14842"/>
                  <a:pt x="15086" y="14842"/>
                </a:cubicBezTo>
                <a:lnTo>
                  <a:pt x="15335" y="14842"/>
                </a:lnTo>
                <a:cubicBezTo>
                  <a:pt x="15293" y="14884"/>
                  <a:pt x="15273" y="14946"/>
                  <a:pt x="15263" y="15008"/>
                </a:cubicBezTo>
                <a:cubicBezTo>
                  <a:pt x="15273" y="15006"/>
                  <a:pt x="15284" y="15004"/>
                  <a:pt x="15295" y="15004"/>
                </a:cubicBezTo>
                <a:cubicBezTo>
                  <a:pt x="15328" y="15004"/>
                  <a:pt x="15363" y="15016"/>
                  <a:pt x="15387" y="15040"/>
                </a:cubicBezTo>
                <a:cubicBezTo>
                  <a:pt x="15304" y="15091"/>
                  <a:pt x="15314" y="15247"/>
                  <a:pt x="15242" y="15319"/>
                </a:cubicBezTo>
                <a:cubicBezTo>
                  <a:pt x="15221" y="15350"/>
                  <a:pt x="15190" y="15360"/>
                  <a:pt x="15159" y="15371"/>
                </a:cubicBezTo>
                <a:lnTo>
                  <a:pt x="14911" y="15464"/>
                </a:lnTo>
                <a:lnTo>
                  <a:pt x="15056" y="15464"/>
                </a:lnTo>
                <a:cubicBezTo>
                  <a:pt x="14962" y="15505"/>
                  <a:pt x="14869" y="15547"/>
                  <a:pt x="14775" y="15578"/>
                </a:cubicBezTo>
                <a:cubicBezTo>
                  <a:pt x="14734" y="15599"/>
                  <a:pt x="14693" y="15620"/>
                  <a:pt x="14662" y="15661"/>
                </a:cubicBezTo>
                <a:cubicBezTo>
                  <a:pt x="14641" y="15703"/>
                  <a:pt x="14651" y="15775"/>
                  <a:pt x="14693" y="15795"/>
                </a:cubicBezTo>
                <a:cubicBezTo>
                  <a:pt x="14620" y="15816"/>
                  <a:pt x="14547" y="15837"/>
                  <a:pt x="14485" y="15858"/>
                </a:cubicBezTo>
                <a:cubicBezTo>
                  <a:pt x="14517" y="15941"/>
                  <a:pt x="14547" y="16023"/>
                  <a:pt x="14538" y="16117"/>
                </a:cubicBezTo>
                <a:cubicBezTo>
                  <a:pt x="14538" y="16200"/>
                  <a:pt x="14496" y="16293"/>
                  <a:pt x="14423" y="16314"/>
                </a:cubicBezTo>
                <a:cubicBezTo>
                  <a:pt x="14413" y="16200"/>
                  <a:pt x="14382" y="16159"/>
                  <a:pt x="14382" y="16044"/>
                </a:cubicBezTo>
                <a:cubicBezTo>
                  <a:pt x="14289" y="16013"/>
                  <a:pt x="14185" y="15982"/>
                  <a:pt x="14092" y="15951"/>
                </a:cubicBezTo>
                <a:cubicBezTo>
                  <a:pt x="14144" y="15806"/>
                  <a:pt x="14082" y="15630"/>
                  <a:pt x="13957" y="15558"/>
                </a:cubicBezTo>
                <a:cubicBezTo>
                  <a:pt x="14061" y="15485"/>
                  <a:pt x="14154" y="15392"/>
                  <a:pt x="14216" y="15277"/>
                </a:cubicBezTo>
                <a:cubicBezTo>
                  <a:pt x="14144" y="15267"/>
                  <a:pt x="14061" y="15205"/>
                  <a:pt x="14019" y="15132"/>
                </a:cubicBezTo>
                <a:cubicBezTo>
                  <a:pt x="14061" y="15091"/>
                  <a:pt x="14112" y="15049"/>
                  <a:pt x="14154" y="15008"/>
                </a:cubicBezTo>
                <a:cubicBezTo>
                  <a:pt x="14071" y="14977"/>
                  <a:pt x="13978" y="14946"/>
                  <a:pt x="13884" y="14915"/>
                </a:cubicBezTo>
                <a:cubicBezTo>
                  <a:pt x="13864" y="14832"/>
                  <a:pt x="13874" y="14739"/>
                  <a:pt x="13916" y="14666"/>
                </a:cubicBezTo>
                <a:lnTo>
                  <a:pt x="13916" y="14666"/>
                </a:lnTo>
                <a:cubicBezTo>
                  <a:pt x="13844" y="14699"/>
                  <a:pt x="13773" y="14715"/>
                  <a:pt x="13702" y="14715"/>
                </a:cubicBezTo>
                <a:cubicBezTo>
                  <a:pt x="13659" y="14715"/>
                  <a:pt x="13616" y="14709"/>
                  <a:pt x="13573" y="14697"/>
                </a:cubicBezTo>
                <a:lnTo>
                  <a:pt x="13760" y="14542"/>
                </a:lnTo>
                <a:cubicBezTo>
                  <a:pt x="13719" y="14469"/>
                  <a:pt x="13656" y="14407"/>
                  <a:pt x="13584" y="14376"/>
                </a:cubicBezTo>
                <a:cubicBezTo>
                  <a:pt x="13688" y="14303"/>
                  <a:pt x="13801" y="14231"/>
                  <a:pt x="13905" y="14169"/>
                </a:cubicBezTo>
                <a:cubicBezTo>
                  <a:pt x="13796" y="14105"/>
                  <a:pt x="13687" y="14074"/>
                  <a:pt x="13571" y="14074"/>
                </a:cubicBezTo>
                <a:cubicBezTo>
                  <a:pt x="13555" y="14074"/>
                  <a:pt x="13538" y="14074"/>
                  <a:pt x="13522" y="14075"/>
                </a:cubicBezTo>
                <a:lnTo>
                  <a:pt x="13615" y="13858"/>
                </a:lnTo>
                <a:lnTo>
                  <a:pt x="13615" y="13858"/>
                </a:lnTo>
                <a:cubicBezTo>
                  <a:pt x="13522" y="13879"/>
                  <a:pt x="13418" y="13900"/>
                  <a:pt x="13325" y="13920"/>
                </a:cubicBezTo>
                <a:cubicBezTo>
                  <a:pt x="13398" y="13889"/>
                  <a:pt x="13387" y="13765"/>
                  <a:pt x="13325" y="13713"/>
                </a:cubicBezTo>
                <a:cubicBezTo>
                  <a:pt x="13290" y="13690"/>
                  <a:pt x="13253" y="13683"/>
                  <a:pt x="13214" y="13683"/>
                </a:cubicBezTo>
                <a:cubicBezTo>
                  <a:pt x="13182" y="13683"/>
                  <a:pt x="13150" y="13688"/>
                  <a:pt x="13118" y="13693"/>
                </a:cubicBezTo>
                <a:cubicBezTo>
                  <a:pt x="13128" y="13610"/>
                  <a:pt x="13138" y="13516"/>
                  <a:pt x="13159" y="13433"/>
                </a:cubicBezTo>
                <a:lnTo>
                  <a:pt x="13159" y="13433"/>
                </a:lnTo>
                <a:cubicBezTo>
                  <a:pt x="13137" y="13444"/>
                  <a:pt x="13115" y="13449"/>
                  <a:pt x="13092" y="13449"/>
                </a:cubicBezTo>
                <a:cubicBezTo>
                  <a:pt x="13008" y="13449"/>
                  <a:pt x="12927" y="13378"/>
                  <a:pt x="12910" y="13288"/>
                </a:cubicBezTo>
                <a:lnTo>
                  <a:pt x="12910" y="13288"/>
                </a:lnTo>
                <a:cubicBezTo>
                  <a:pt x="12914" y="13288"/>
                  <a:pt x="12917" y="13289"/>
                  <a:pt x="12920" y="13289"/>
                </a:cubicBezTo>
                <a:cubicBezTo>
                  <a:pt x="13017" y="13289"/>
                  <a:pt x="13055" y="13129"/>
                  <a:pt x="13055" y="13009"/>
                </a:cubicBezTo>
                <a:cubicBezTo>
                  <a:pt x="13118" y="13122"/>
                  <a:pt x="13170" y="13247"/>
                  <a:pt x="13232" y="13361"/>
                </a:cubicBezTo>
                <a:cubicBezTo>
                  <a:pt x="13262" y="13348"/>
                  <a:pt x="13294" y="13342"/>
                  <a:pt x="13326" y="13342"/>
                </a:cubicBezTo>
                <a:cubicBezTo>
                  <a:pt x="13426" y="13342"/>
                  <a:pt x="13526" y="13401"/>
                  <a:pt x="13573" y="13495"/>
                </a:cubicBezTo>
                <a:cubicBezTo>
                  <a:pt x="13679" y="13545"/>
                  <a:pt x="13788" y="13569"/>
                  <a:pt x="13898" y="13569"/>
                </a:cubicBezTo>
                <a:cubicBezTo>
                  <a:pt x="13973" y="13569"/>
                  <a:pt x="14048" y="13558"/>
                  <a:pt x="14123" y="13537"/>
                </a:cubicBezTo>
                <a:cubicBezTo>
                  <a:pt x="14112" y="13454"/>
                  <a:pt x="14092" y="13361"/>
                  <a:pt x="14082" y="13278"/>
                </a:cubicBezTo>
                <a:cubicBezTo>
                  <a:pt x="14040" y="13278"/>
                  <a:pt x="13988" y="13278"/>
                  <a:pt x="13946" y="13288"/>
                </a:cubicBezTo>
                <a:cubicBezTo>
                  <a:pt x="13822" y="13216"/>
                  <a:pt x="13698" y="13154"/>
                  <a:pt x="13584" y="13092"/>
                </a:cubicBezTo>
                <a:cubicBezTo>
                  <a:pt x="13594" y="12981"/>
                  <a:pt x="13671" y="12881"/>
                  <a:pt x="13769" y="12856"/>
                </a:cubicBezTo>
                <a:lnTo>
                  <a:pt x="13769" y="12856"/>
                </a:lnTo>
                <a:cubicBezTo>
                  <a:pt x="13746" y="12860"/>
                  <a:pt x="13723" y="12863"/>
                  <a:pt x="13699" y="12863"/>
                </a:cubicBezTo>
                <a:cubicBezTo>
                  <a:pt x="13640" y="12863"/>
                  <a:pt x="13579" y="12847"/>
                  <a:pt x="13522" y="12811"/>
                </a:cubicBezTo>
                <a:cubicBezTo>
                  <a:pt x="13594" y="12760"/>
                  <a:pt x="13656" y="12719"/>
                  <a:pt x="13729" y="12677"/>
                </a:cubicBezTo>
                <a:cubicBezTo>
                  <a:pt x="13677" y="12646"/>
                  <a:pt x="13615" y="12615"/>
                  <a:pt x="13564" y="12594"/>
                </a:cubicBezTo>
                <a:cubicBezTo>
                  <a:pt x="13750" y="12594"/>
                  <a:pt x="13843" y="12231"/>
                  <a:pt x="13677" y="12128"/>
                </a:cubicBezTo>
                <a:lnTo>
                  <a:pt x="13677" y="12128"/>
                </a:lnTo>
                <a:cubicBezTo>
                  <a:pt x="13594" y="12169"/>
                  <a:pt x="13501" y="12210"/>
                  <a:pt x="13418" y="12242"/>
                </a:cubicBezTo>
                <a:lnTo>
                  <a:pt x="13170" y="11869"/>
                </a:lnTo>
                <a:cubicBezTo>
                  <a:pt x="12993" y="11827"/>
                  <a:pt x="12838" y="11724"/>
                  <a:pt x="12724" y="11579"/>
                </a:cubicBezTo>
                <a:cubicBezTo>
                  <a:pt x="12838" y="11537"/>
                  <a:pt x="12963" y="11496"/>
                  <a:pt x="13076" y="11454"/>
                </a:cubicBezTo>
                <a:cubicBezTo>
                  <a:pt x="13025" y="11434"/>
                  <a:pt x="12973" y="11413"/>
                  <a:pt x="12921" y="11381"/>
                </a:cubicBezTo>
                <a:cubicBezTo>
                  <a:pt x="12993" y="11319"/>
                  <a:pt x="13055" y="11257"/>
                  <a:pt x="13118" y="11195"/>
                </a:cubicBezTo>
                <a:cubicBezTo>
                  <a:pt x="13035" y="11133"/>
                  <a:pt x="12931" y="11102"/>
                  <a:pt x="12827" y="11102"/>
                </a:cubicBezTo>
                <a:cubicBezTo>
                  <a:pt x="12880" y="11061"/>
                  <a:pt x="12921" y="11029"/>
                  <a:pt x="12963" y="10988"/>
                </a:cubicBezTo>
                <a:cubicBezTo>
                  <a:pt x="12952" y="10905"/>
                  <a:pt x="12900" y="10843"/>
                  <a:pt x="12827" y="10833"/>
                </a:cubicBezTo>
                <a:cubicBezTo>
                  <a:pt x="12804" y="10916"/>
                  <a:pt x="12728" y="10962"/>
                  <a:pt x="12653" y="10962"/>
                </a:cubicBezTo>
                <a:cubicBezTo>
                  <a:pt x="12598" y="10962"/>
                  <a:pt x="12542" y="10937"/>
                  <a:pt x="12507" y="10884"/>
                </a:cubicBezTo>
                <a:cubicBezTo>
                  <a:pt x="12424" y="10760"/>
                  <a:pt x="12507" y="10553"/>
                  <a:pt x="12641" y="10543"/>
                </a:cubicBezTo>
                <a:cubicBezTo>
                  <a:pt x="12569" y="10501"/>
                  <a:pt x="12507" y="10460"/>
                  <a:pt x="12434" y="10418"/>
                </a:cubicBezTo>
                <a:cubicBezTo>
                  <a:pt x="12517" y="10325"/>
                  <a:pt x="12590" y="10232"/>
                  <a:pt x="12672" y="10138"/>
                </a:cubicBezTo>
                <a:cubicBezTo>
                  <a:pt x="12579" y="10117"/>
                  <a:pt x="12486" y="10097"/>
                  <a:pt x="12392" y="10066"/>
                </a:cubicBezTo>
                <a:cubicBezTo>
                  <a:pt x="12403" y="9972"/>
                  <a:pt x="12475" y="9889"/>
                  <a:pt x="12558" y="9879"/>
                </a:cubicBezTo>
                <a:cubicBezTo>
                  <a:pt x="12475" y="9869"/>
                  <a:pt x="12413" y="9807"/>
                  <a:pt x="12392" y="9724"/>
                </a:cubicBezTo>
                <a:lnTo>
                  <a:pt x="12392" y="9724"/>
                </a:lnTo>
                <a:cubicBezTo>
                  <a:pt x="12397" y="9725"/>
                  <a:pt x="12401" y="9726"/>
                  <a:pt x="12405" y="9726"/>
                </a:cubicBezTo>
                <a:cubicBezTo>
                  <a:pt x="12463" y="9726"/>
                  <a:pt x="12441" y="9586"/>
                  <a:pt x="12392" y="9527"/>
                </a:cubicBezTo>
                <a:cubicBezTo>
                  <a:pt x="12465" y="9465"/>
                  <a:pt x="12548" y="9413"/>
                  <a:pt x="12620" y="9361"/>
                </a:cubicBezTo>
                <a:cubicBezTo>
                  <a:pt x="12703" y="9226"/>
                  <a:pt x="12786" y="9102"/>
                  <a:pt x="12869" y="8968"/>
                </a:cubicBezTo>
                <a:lnTo>
                  <a:pt x="12869" y="8968"/>
                </a:lnTo>
                <a:cubicBezTo>
                  <a:pt x="12802" y="9011"/>
                  <a:pt x="12726" y="9032"/>
                  <a:pt x="12650" y="9032"/>
                </a:cubicBezTo>
                <a:cubicBezTo>
                  <a:pt x="12527" y="9032"/>
                  <a:pt x="12403" y="8977"/>
                  <a:pt x="12320" y="8874"/>
                </a:cubicBezTo>
                <a:cubicBezTo>
                  <a:pt x="12372" y="8874"/>
                  <a:pt x="12444" y="8864"/>
                  <a:pt x="12475" y="8812"/>
                </a:cubicBezTo>
                <a:cubicBezTo>
                  <a:pt x="12496" y="8770"/>
                  <a:pt x="12454" y="8708"/>
                  <a:pt x="12424" y="8698"/>
                </a:cubicBezTo>
                <a:cubicBezTo>
                  <a:pt x="12486" y="8678"/>
                  <a:pt x="12548" y="8646"/>
                  <a:pt x="12610" y="8615"/>
                </a:cubicBezTo>
                <a:cubicBezTo>
                  <a:pt x="12558" y="8605"/>
                  <a:pt x="12496" y="8605"/>
                  <a:pt x="12434" y="8595"/>
                </a:cubicBezTo>
                <a:cubicBezTo>
                  <a:pt x="12537" y="8563"/>
                  <a:pt x="12558" y="8377"/>
                  <a:pt x="12465" y="8315"/>
                </a:cubicBezTo>
                <a:cubicBezTo>
                  <a:pt x="12507" y="8252"/>
                  <a:pt x="12558" y="8180"/>
                  <a:pt x="12600" y="8118"/>
                </a:cubicBezTo>
                <a:lnTo>
                  <a:pt x="12600" y="8118"/>
                </a:lnTo>
                <a:cubicBezTo>
                  <a:pt x="12589" y="8127"/>
                  <a:pt x="12576" y="8131"/>
                  <a:pt x="12561" y="8131"/>
                </a:cubicBezTo>
                <a:cubicBezTo>
                  <a:pt x="12493" y="8131"/>
                  <a:pt x="12403" y="8040"/>
                  <a:pt x="12454" y="7962"/>
                </a:cubicBezTo>
                <a:lnTo>
                  <a:pt x="12454" y="7962"/>
                </a:lnTo>
                <a:cubicBezTo>
                  <a:pt x="12382" y="8004"/>
                  <a:pt x="12320" y="8045"/>
                  <a:pt x="12247" y="8077"/>
                </a:cubicBezTo>
                <a:cubicBezTo>
                  <a:pt x="12279" y="7998"/>
                  <a:pt x="12209" y="7896"/>
                  <a:pt x="12151" y="7896"/>
                </a:cubicBezTo>
                <a:cubicBezTo>
                  <a:pt x="12132" y="7896"/>
                  <a:pt x="12115" y="7906"/>
                  <a:pt x="12102" y="7932"/>
                </a:cubicBezTo>
                <a:cubicBezTo>
                  <a:pt x="12123" y="7693"/>
                  <a:pt x="12092" y="7455"/>
                  <a:pt x="12019" y="7227"/>
                </a:cubicBezTo>
                <a:lnTo>
                  <a:pt x="12019" y="7227"/>
                </a:lnTo>
                <a:cubicBezTo>
                  <a:pt x="12071" y="7527"/>
                  <a:pt x="11999" y="7849"/>
                  <a:pt x="11812" y="8056"/>
                </a:cubicBezTo>
                <a:cubicBezTo>
                  <a:pt x="11844" y="8118"/>
                  <a:pt x="11895" y="8169"/>
                  <a:pt x="11957" y="8180"/>
                </a:cubicBezTo>
                <a:cubicBezTo>
                  <a:pt x="11916" y="8294"/>
                  <a:pt x="11926" y="8429"/>
                  <a:pt x="11989" y="8542"/>
                </a:cubicBezTo>
                <a:cubicBezTo>
                  <a:pt x="11916" y="8512"/>
                  <a:pt x="11853" y="8480"/>
                  <a:pt x="11781" y="8450"/>
                </a:cubicBezTo>
                <a:cubicBezTo>
                  <a:pt x="11761" y="8439"/>
                  <a:pt x="11737" y="8431"/>
                  <a:pt x="11715" y="8431"/>
                </a:cubicBezTo>
                <a:cubicBezTo>
                  <a:pt x="11693" y="8431"/>
                  <a:pt x="11672" y="8439"/>
                  <a:pt x="11657" y="8460"/>
                </a:cubicBezTo>
                <a:cubicBezTo>
                  <a:pt x="11646" y="8460"/>
                  <a:pt x="11646" y="8470"/>
                  <a:pt x="11646" y="8480"/>
                </a:cubicBezTo>
                <a:cubicBezTo>
                  <a:pt x="11616" y="8465"/>
                  <a:pt x="11580" y="8456"/>
                  <a:pt x="11543" y="8456"/>
                </a:cubicBezTo>
                <a:cubicBezTo>
                  <a:pt x="11529" y="8456"/>
                  <a:pt x="11515" y="8457"/>
                  <a:pt x="11501" y="8460"/>
                </a:cubicBezTo>
                <a:cubicBezTo>
                  <a:pt x="11543" y="8512"/>
                  <a:pt x="11595" y="8563"/>
                  <a:pt x="11636" y="8605"/>
                </a:cubicBezTo>
                <a:cubicBezTo>
                  <a:pt x="11584" y="8636"/>
                  <a:pt x="11543" y="8667"/>
                  <a:pt x="11491" y="8698"/>
                </a:cubicBezTo>
                <a:cubicBezTo>
                  <a:pt x="11553" y="8708"/>
                  <a:pt x="11626" y="8729"/>
                  <a:pt x="11688" y="8750"/>
                </a:cubicBezTo>
                <a:cubicBezTo>
                  <a:pt x="11626" y="8770"/>
                  <a:pt x="11574" y="8791"/>
                  <a:pt x="11512" y="8812"/>
                </a:cubicBezTo>
                <a:cubicBezTo>
                  <a:pt x="11517" y="8811"/>
                  <a:pt x="11522" y="8810"/>
                  <a:pt x="11527" y="8810"/>
                </a:cubicBezTo>
                <a:cubicBezTo>
                  <a:pt x="11625" y="8810"/>
                  <a:pt x="11715" y="9002"/>
                  <a:pt x="11626" y="9081"/>
                </a:cubicBezTo>
                <a:cubicBezTo>
                  <a:pt x="11719" y="9143"/>
                  <a:pt x="11812" y="9196"/>
                  <a:pt x="11895" y="9258"/>
                </a:cubicBezTo>
                <a:cubicBezTo>
                  <a:pt x="11894" y="9257"/>
                  <a:pt x="11892" y="9257"/>
                  <a:pt x="11891" y="9257"/>
                </a:cubicBezTo>
                <a:cubicBezTo>
                  <a:pt x="11867" y="9257"/>
                  <a:pt x="11811" y="9331"/>
                  <a:pt x="11802" y="9351"/>
                </a:cubicBezTo>
                <a:cubicBezTo>
                  <a:pt x="11823" y="9392"/>
                  <a:pt x="11853" y="9413"/>
                  <a:pt x="11885" y="9454"/>
                </a:cubicBezTo>
                <a:cubicBezTo>
                  <a:pt x="11916" y="9496"/>
                  <a:pt x="11916" y="9579"/>
                  <a:pt x="11874" y="9599"/>
                </a:cubicBezTo>
                <a:cubicBezTo>
                  <a:pt x="11867" y="9603"/>
                  <a:pt x="11860" y="9604"/>
                  <a:pt x="11853" y="9604"/>
                </a:cubicBezTo>
                <a:cubicBezTo>
                  <a:pt x="11840" y="9604"/>
                  <a:pt x="11826" y="9599"/>
                  <a:pt x="11812" y="9599"/>
                </a:cubicBezTo>
                <a:cubicBezTo>
                  <a:pt x="11750" y="9579"/>
                  <a:pt x="11688" y="9548"/>
                  <a:pt x="11626" y="9527"/>
                </a:cubicBezTo>
                <a:lnTo>
                  <a:pt x="11626" y="9527"/>
                </a:lnTo>
                <a:cubicBezTo>
                  <a:pt x="11667" y="9599"/>
                  <a:pt x="11719" y="9661"/>
                  <a:pt x="11761" y="9724"/>
                </a:cubicBezTo>
                <a:cubicBezTo>
                  <a:pt x="11719" y="9714"/>
                  <a:pt x="11678" y="9714"/>
                  <a:pt x="11636" y="9714"/>
                </a:cubicBezTo>
                <a:cubicBezTo>
                  <a:pt x="11678" y="9755"/>
                  <a:pt x="11719" y="9797"/>
                  <a:pt x="11761" y="9848"/>
                </a:cubicBezTo>
                <a:cubicBezTo>
                  <a:pt x="11732" y="9863"/>
                  <a:pt x="11698" y="9871"/>
                  <a:pt x="11664" y="9871"/>
                </a:cubicBezTo>
                <a:cubicBezTo>
                  <a:pt x="11627" y="9871"/>
                  <a:pt x="11589" y="9861"/>
                  <a:pt x="11557" y="9840"/>
                </a:cubicBezTo>
                <a:lnTo>
                  <a:pt x="11557" y="9840"/>
                </a:lnTo>
                <a:cubicBezTo>
                  <a:pt x="11607" y="9879"/>
                  <a:pt x="11824" y="10243"/>
                  <a:pt x="11874" y="10304"/>
                </a:cubicBezTo>
                <a:cubicBezTo>
                  <a:pt x="11750" y="10377"/>
                  <a:pt x="11636" y="10480"/>
                  <a:pt x="11553" y="10594"/>
                </a:cubicBezTo>
                <a:cubicBezTo>
                  <a:pt x="11460" y="10511"/>
                  <a:pt x="11377" y="10418"/>
                  <a:pt x="11284" y="10335"/>
                </a:cubicBezTo>
                <a:cubicBezTo>
                  <a:pt x="11222" y="10490"/>
                  <a:pt x="11211" y="10677"/>
                  <a:pt x="11263" y="10833"/>
                </a:cubicBezTo>
                <a:cubicBezTo>
                  <a:pt x="11180" y="10729"/>
                  <a:pt x="11128" y="10605"/>
                  <a:pt x="11118" y="10460"/>
                </a:cubicBezTo>
                <a:lnTo>
                  <a:pt x="11118" y="10460"/>
                </a:lnTo>
                <a:cubicBezTo>
                  <a:pt x="10952" y="10822"/>
                  <a:pt x="11004" y="11299"/>
                  <a:pt x="11243" y="11589"/>
                </a:cubicBezTo>
                <a:cubicBezTo>
                  <a:pt x="11170" y="11527"/>
                  <a:pt x="11098" y="11454"/>
                  <a:pt x="11025" y="11381"/>
                </a:cubicBezTo>
                <a:cubicBezTo>
                  <a:pt x="10973" y="11423"/>
                  <a:pt x="10870" y="11579"/>
                  <a:pt x="10900" y="11651"/>
                </a:cubicBezTo>
                <a:lnTo>
                  <a:pt x="11025" y="12086"/>
                </a:lnTo>
                <a:cubicBezTo>
                  <a:pt x="10952" y="11982"/>
                  <a:pt x="10880" y="11869"/>
                  <a:pt x="10838" y="11745"/>
                </a:cubicBezTo>
                <a:lnTo>
                  <a:pt x="10838" y="11745"/>
                </a:lnTo>
                <a:lnTo>
                  <a:pt x="10900" y="12180"/>
                </a:lnTo>
                <a:cubicBezTo>
                  <a:pt x="10828" y="12076"/>
                  <a:pt x="10745" y="11973"/>
                  <a:pt x="10662" y="11869"/>
                </a:cubicBezTo>
                <a:cubicBezTo>
                  <a:pt x="10631" y="11952"/>
                  <a:pt x="10621" y="12035"/>
                  <a:pt x="10642" y="12118"/>
                </a:cubicBezTo>
                <a:cubicBezTo>
                  <a:pt x="10600" y="12035"/>
                  <a:pt x="10548" y="11962"/>
                  <a:pt x="10476" y="11910"/>
                </a:cubicBezTo>
                <a:lnTo>
                  <a:pt x="10476" y="11910"/>
                </a:lnTo>
                <a:cubicBezTo>
                  <a:pt x="10517" y="12055"/>
                  <a:pt x="10527" y="12200"/>
                  <a:pt x="10538" y="12355"/>
                </a:cubicBezTo>
                <a:cubicBezTo>
                  <a:pt x="10444" y="12263"/>
                  <a:pt x="10372" y="12159"/>
                  <a:pt x="10310" y="12045"/>
                </a:cubicBezTo>
                <a:lnTo>
                  <a:pt x="10310" y="12045"/>
                </a:lnTo>
                <a:cubicBezTo>
                  <a:pt x="10320" y="12159"/>
                  <a:pt x="10331" y="12273"/>
                  <a:pt x="10351" y="12387"/>
                </a:cubicBezTo>
                <a:cubicBezTo>
                  <a:pt x="10517" y="12408"/>
                  <a:pt x="10683" y="12511"/>
                  <a:pt x="10787" y="12677"/>
                </a:cubicBezTo>
                <a:cubicBezTo>
                  <a:pt x="10773" y="12679"/>
                  <a:pt x="10760" y="12680"/>
                  <a:pt x="10746" y="12680"/>
                </a:cubicBezTo>
                <a:cubicBezTo>
                  <a:pt x="10674" y="12680"/>
                  <a:pt x="10598" y="12658"/>
                  <a:pt x="10538" y="12615"/>
                </a:cubicBezTo>
                <a:lnTo>
                  <a:pt x="10538" y="12615"/>
                </a:lnTo>
                <a:cubicBezTo>
                  <a:pt x="10558" y="12693"/>
                  <a:pt x="10596" y="12762"/>
                  <a:pt x="10643" y="12804"/>
                </a:cubicBezTo>
                <a:lnTo>
                  <a:pt x="10643" y="12804"/>
                </a:lnTo>
                <a:cubicBezTo>
                  <a:pt x="10547" y="12724"/>
                  <a:pt x="10427" y="12683"/>
                  <a:pt x="10309" y="12683"/>
                </a:cubicBezTo>
                <a:cubicBezTo>
                  <a:pt x="10238" y="12683"/>
                  <a:pt x="10168" y="12698"/>
                  <a:pt x="10103" y="12728"/>
                </a:cubicBezTo>
                <a:cubicBezTo>
                  <a:pt x="10196" y="12884"/>
                  <a:pt x="10279" y="13029"/>
                  <a:pt x="10361" y="13184"/>
                </a:cubicBezTo>
                <a:cubicBezTo>
                  <a:pt x="10299" y="13164"/>
                  <a:pt x="10237" y="13122"/>
                  <a:pt x="10196" y="13060"/>
                </a:cubicBezTo>
                <a:lnTo>
                  <a:pt x="10196" y="13060"/>
                </a:lnTo>
                <a:cubicBezTo>
                  <a:pt x="10248" y="13184"/>
                  <a:pt x="10269" y="13329"/>
                  <a:pt x="10279" y="13465"/>
                </a:cubicBezTo>
                <a:cubicBezTo>
                  <a:pt x="10393" y="13475"/>
                  <a:pt x="10517" y="13495"/>
                  <a:pt x="10600" y="13578"/>
                </a:cubicBezTo>
                <a:cubicBezTo>
                  <a:pt x="10693" y="13661"/>
                  <a:pt x="10725" y="13848"/>
                  <a:pt x="10631" y="13930"/>
                </a:cubicBezTo>
                <a:cubicBezTo>
                  <a:pt x="10589" y="13920"/>
                  <a:pt x="10538" y="13848"/>
                  <a:pt x="10497" y="13827"/>
                </a:cubicBezTo>
                <a:cubicBezTo>
                  <a:pt x="10475" y="13814"/>
                  <a:pt x="10451" y="13808"/>
                  <a:pt x="10428" y="13808"/>
                </a:cubicBezTo>
                <a:cubicBezTo>
                  <a:pt x="10396" y="13808"/>
                  <a:pt x="10365" y="13819"/>
                  <a:pt x="10341" y="13838"/>
                </a:cubicBezTo>
                <a:cubicBezTo>
                  <a:pt x="10360" y="13916"/>
                  <a:pt x="10398" y="13984"/>
                  <a:pt x="10454" y="14035"/>
                </a:cubicBezTo>
                <a:lnTo>
                  <a:pt x="10454" y="14035"/>
                </a:lnTo>
                <a:cubicBezTo>
                  <a:pt x="10363" y="13957"/>
                  <a:pt x="10253" y="13899"/>
                  <a:pt x="10133" y="13879"/>
                </a:cubicBezTo>
                <a:lnTo>
                  <a:pt x="10133" y="13879"/>
                </a:lnTo>
                <a:cubicBezTo>
                  <a:pt x="10113" y="14107"/>
                  <a:pt x="10497" y="14138"/>
                  <a:pt x="10497" y="14366"/>
                </a:cubicBezTo>
                <a:cubicBezTo>
                  <a:pt x="10452" y="14391"/>
                  <a:pt x="10405" y="14404"/>
                  <a:pt x="10358" y="14404"/>
                </a:cubicBezTo>
                <a:cubicBezTo>
                  <a:pt x="10311" y="14404"/>
                  <a:pt x="10265" y="14391"/>
                  <a:pt x="10221" y="14365"/>
                </a:cubicBezTo>
                <a:lnTo>
                  <a:pt x="10221" y="14365"/>
                </a:lnTo>
                <a:cubicBezTo>
                  <a:pt x="10350" y="14448"/>
                  <a:pt x="10468" y="14569"/>
                  <a:pt x="10538" y="14718"/>
                </a:cubicBezTo>
                <a:cubicBezTo>
                  <a:pt x="10393" y="14708"/>
                  <a:pt x="10248" y="14625"/>
                  <a:pt x="10133" y="14511"/>
                </a:cubicBezTo>
                <a:lnTo>
                  <a:pt x="10133" y="14718"/>
                </a:lnTo>
                <a:cubicBezTo>
                  <a:pt x="10082" y="14614"/>
                  <a:pt x="10009" y="14531"/>
                  <a:pt x="9926" y="14459"/>
                </a:cubicBezTo>
                <a:lnTo>
                  <a:pt x="9926" y="14459"/>
                </a:lnTo>
                <a:cubicBezTo>
                  <a:pt x="9885" y="14635"/>
                  <a:pt x="9926" y="14832"/>
                  <a:pt x="10030" y="14957"/>
                </a:cubicBezTo>
                <a:cubicBezTo>
                  <a:pt x="10111" y="15045"/>
                  <a:pt x="10219" y="15097"/>
                  <a:pt x="10330" y="15097"/>
                </a:cubicBezTo>
                <a:cubicBezTo>
                  <a:pt x="10375" y="15097"/>
                  <a:pt x="10420" y="15088"/>
                  <a:pt x="10465" y="15070"/>
                </a:cubicBezTo>
                <a:cubicBezTo>
                  <a:pt x="10506" y="15257"/>
                  <a:pt x="10548" y="15433"/>
                  <a:pt x="10589" y="15609"/>
                </a:cubicBezTo>
                <a:cubicBezTo>
                  <a:pt x="10579" y="15609"/>
                  <a:pt x="10569" y="15599"/>
                  <a:pt x="10559" y="15599"/>
                </a:cubicBezTo>
                <a:cubicBezTo>
                  <a:pt x="10569" y="15640"/>
                  <a:pt x="10579" y="15682"/>
                  <a:pt x="10569" y="15723"/>
                </a:cubicBezTo>
                <a:cubicBezTo>
                  <a:pt x="10538" y="15858"/>
                  <a:pt x="10424" y="15951"/>
                  <a:pt x="10299" y="15993"/>
                </a:cubicBezTo>
                <a:lnTo>
                  <a:pt x="10393" y="16086"/>
                </a:lnTo>
                <a:cubicBezTo>
                  <a:pt x="10367" y="16104"/>
                  <a:pt x="10336" y="16114"/>
                  <a:pt x="10304" y="16114"/>
                </a:cubicBezTo>
                <a:cubicBezTo>
                  <a:pt x="10247" y="16114"/>
                  <a:pt x="10188" y="16084"/>
                  <a:pt x="10154" y="16023"/>
                </a:cubicBezTo>
                <a:cubicBezTo>
                  <a:pt x="10092" y="15941"/>
                  <a:pt x="10103" y="15806"/>
                  <a:pt x="10154" y="15713"/>
                </a:cubicBezTo>
                <a:lnTo>
                  <a:pt x="10154" y="15713"/>
                </a:lnTo>
                <a:cubicBezTo>
                  <a:pt x="10092" y="15754"/>
                  <a:pt x="10051" y="15816"/>
                  <a:pt x="10020" y="15889"/>
                </a:cubicBezTo>
                <a:cubicBezTo>
                  <a:pt x="9968" y="15765"/>
                  <a:pt x="9937" y="15630"/>
                  <a:pt x="9937" y="15485"/>
                </a:cubicBezTo>
                <a:cubicBezTo>
                  <a:pt x="9920" y="15464"/>
                  <a:pt x="9897" y="15455"/>
                  <a:pt x="9873" y="15455"/>
                </a:cubicBezTo>
                <a:cubicBezTo>
                  <a:pt x="9827" y="15455"/>
                  <a:pt x="9781" y="15492"/>
                  <a:pt x="9781" y="15547"/>
                </a:cubicBezTo>
                <a:cubicBezTo>
                  <a:pt x="9771" y="15588"/>
                  <a:pt x="9792" y="15630"/>
                  <a:pt x="9792" y="15671"/>
                </a:cubicBezTo>
                <a:cubicBezTo>
                  <a:pt x="9792" y="15806"/>
                  <a:pt x="9636" y="15848"/>
                  <a:pt x="9523" y="15858"/>
                </a:cubicBezTo>
                <a:cubicBezTo>
                  <a:pt x="9585" y="15733"/>
                  <a:pt x="9626" y="15599"/>
                  <a:pt x="9647" y="15464"/>
                </a:cubicBezTo>
                <a:cubicBezTo>
                  <a:pt x="9585" y="15464"/>
                  <a:pt x="9564" y="15588"/>
                  <a:pt x="9502" y="15620"/>
                </a:cubicBezTo>
                <a:cubicBezTo>
                  <a:pt x="9493" y="15624"/>
                  <a:pt x="9484" y="15625"/>
                  <a:pt x="9476" y="15625"/>
                </a:cubicBezTo>
                <a:cubicBezTo>
                  <a:pt x="9415" y="15625"/>
                  <a:pt x="9367" y="15537"/>
                  <a:pt x="9367" y="15464"/>
                </a:cubicBezTo>
                <a:cubicBezTo>
                  <a:pt x="9367" y="15381"/>
                  <a:pt x="9398" y="15298"/>
                  <a:pt x="9387" y="15215"/>
                </a:cubicBezTo>
                <a:lnTo>
                  <a:pt x="9387" y="15215"/>
                </a:lnTo>
                <a:cubicBezTo>
                  <a:pt x="9346" y="15288"/>
                  <a:pt x="9274" y="15340"/>
                  <a:pt x="9191" y="15340"/>
                </a:cubicBezTo>
                <a:cubicBezTo>
                  <a:pt x="9118" y="15330"/>
                  <a:pt x="9046" y="15257"/>
                  <a:pt x="9046" y="15174"/>
                </a:cubicBezTo>
                <a:cubicBezTo>
                  <a:pt x="9046" y="15102"/>
                  <a:pt x="9101" y="15043"/>
                  <a:pt x="9154" y="15043"/>
                </a:cubicBezTo>
                <a:cubicBezTo>
                  <a:pt x="9168" y="15043"/>
                  <a:pt x="9182" y="15047"/>
                  <a:pt x="9195" y="15055"/>
                </a:cubicBezTo>
                <a:lnTo>
                  <a:pt x="9195" y="15055"/>
                </a:lnTo>
                <a:cubicBezTo>
                  <a:pt x="9115" y="14994"/>
                  <a:pt x="9055" y="14913"/>
                  <a:pt x="9014" y="14812"/>
                </a:cubicBezTo>
                <a:lnTo>
                  <a:pt x="9014" y="14812"/>
                </a:lnTo>
                <a:cubicBezTo>
                  <a:pt x="9150" y="14853"/>
                  <a:pt x="9284" y="14904"/>
                  <a:pt x="9408" y="14946"/>
                </a:cubicBezTo>
                <a:cubicBezTo>
                  <a:pt x="9325" y="14884"/>
                  <a:pt x="9242" y="14821"/>
                  <a:pt x="9160" y="14749"/>
                </a:cubicBezTo>
                <a:cubicBezTo>
                  <a:pt x="9242" y="14697"/>
                  <a:pt x="9325" y="14646"/>
                  <a:pt x="9408" y="14604"/>
                </a:cubicBezTo>
                <a:cubicBezTo>
                  <a:pt x="9460" y="14573"/>
                  <a:pt x="9512" y="14521"/>
                  <a:pt x="9491" y="14459"/>
                </a:cubicBezTo>
                <a:cubicBezTo>
                  <a:pt x="9481" y="14428"/>
                  <a:pt x="9440" y="14407"/>
                  <a:pt x="9408" y="14407"/>
                </a:cubicBezTo>
                <a:cubicBezTo>
                  <a:pt x="9305" y="14376"/>
                  <a:pt x="9212" y="14356"/>
                  <a:pt x="9108" y="14335"/>
                </a:cubicBezTo>
                <a:cubicBezTo>
                  <a:pt x="9222" y="14273"/>
                  <a:pt x="9325" y="14221"/>
                  <a:pt x="9440" y="14158"/>
                </a:cubicBezTo>
                <a:cubicBezTo>
                  <a:pt x="9336" y="14055"/>
                  <a:pt x="9232" y="13962"/>
                  <a:pt x="9129" y="13858"/>
                </a:cubicBezTo>
                <a:lnTo>
                  <a:pt x="9129" y="13858"/>
                </a:lnTo>
                <a:cubicBezTo>
                  <a:pt x="9160" y="13972"/>
                  <a:pt x="9046" y="14075"/>
                  <a:pt x="8942" y="14075"/>
                </a:cubicBezTo>
                <a:cubicBezTo>
                  <a:pt x="8839" y="14066"/>
                  <a:pt x="8756" y="13983"/>
                  <a:pt x="8673" y="13900"/>
                </a:cubicBezTo>
                <a:cubicBezTo>
                  <a:pt x="8704" y="13879"/>
                  <a:pt x="8735" y="13848"/>
                  <a:pt x="8745" y="13817"/>
                </a:cubicBezTo>
                <a:lnTo>
                  <a:pt x="8745" y="13817"/>
                </a:lnTo>
                <a:cubicBezTo>
                  <a:pt x="8738" y="13820"/>
                  <a:pt x="8731" y="13821"/>
                  <a:pt x="8724" y="13821"/>
                </a:cubicBezTo>
                <a:cubicBezTo>
                  <a:pt x="8681" y="13821"/>
                  <a:pt x="8641" y="13767"/>
                  <a:pt x="8641" y="13713"/>
                </a:cubicBezTo>
                <a:cubicBezTo>
                  <a:pt x="8641" y="13640"/>
                  <a:pt x="8683" y="13589"/>
                  <a:pt x="8724" y="13547"/>
                </a:cubicBezTo>
                <a:cubicBezTo>
                  <a:pt x="8766" y="13495"/>
                  <a:pt x="8786" y="13485"/>
                  <a:pt x="8797" y="13423"/>
                </a:cubicBezTo>
                <a:cubicBezTo>
                  <a:pt x="8807" y="13382"/>
                  <a:pt x="8818" y="13340"/>
                  <a:pt x="8818" y="13288"/>
                </a:cubicBezTo>
                <a:cubicBezTo>
                  <a:pt x="8877" y="13313"/>
                  <a:pt x="8939" y="13325"/>
                  <a:pt x="9002" y="13325"/>
                </a:cubicBezTo>
                <a:cubicBezTo>
                  <a:pt x="9093" y="13325"/>
                  <a:pt x="9183" y="13300"/>
                  <a:pt x="9263" y="13257"/>
                </a:cubicBezTo>
                <a:cubicBezTo>
                  <a:pt x="9191" y="13257"/>
                  <a:pt x="9129" y="13257"/>
                  <a:pt x="9056" y="13267"/>
                </a:cubicBezTo>
                <a:cubicBezTo>
                  <a:pt x="9139" y="13205"/>
                  <a:pt x="9222" y="13154"/>
                  <a:pt x="9315" y="13122"/>
                </a:cubicBezTo>
                <a:cubicBezTo>
                  <a:pt x="9222" y="13112"/>
                  <a:pt x="9139" y="13092"/>
                  <a:pt x="9046" y="13081"/>
                </a:cubicBezTo>
                <a:cubicBezTo>
                  <a:pt x="9129" y="13081"/>
                  <a:pt x="9222" y="13019"/>
                  <a:pt x="9232" y="12915"/>
                </a:cubicBezTo>
                <a:cubicBezTo>
                  <a:pt x="9232" y="12849"/>
                  <a:pt x="9170" y="12788"/>
                  <a:pt x="9118" y="12788"/>
                </a:cubicBezTo>
                <a:cubicBezTo>
                  <a:pt x="9098" y="12788"/>
                  <a:pt x="9079" y="12798"/>
                  <a:pt x="9067" y="12822"/>
                </a:cubicBezTo>
                <a:cubicBezTo>
                  <a:pt x="9097" y="12749"/>
                  <a:pt x="9160" y="12719"/>
                  <a:pt x="9212" y="12687"/>
                </a:cubicBezTo>
                <a:cubicBezTo>
                  <a:pt x="9274" y="12656"/>
                  <a:pt x="9336" y="12615"/>
                  <a:pt x="9357" y="12542"/>
                </a:cubicBezTo>
                <a:cubicBezTo>
                  <a:pt x="9367" y="12480"/>
                  <a:pt x="9325" y="12418"/>
                  <a:pt x="9274" y="12418"/>
                </a:cubicBezTo>
                <a:cubicBezTo>
                  <a:pt x="9315" y="12397"/>
                  <a:pt x="9346" y="12387"/>
                  <a:pt x="9367" y="12346"/>
                </a:cubicBezTo>
                <a:cubicBezTo>
                  <a:pt x="9398" y="12304"/>
                  <a:pt x="9387" y="12221"/>
                  <a:pt x="9336" y="12210"/>
                </a:cubicBezTo>
                <a:cubicBezTo>
                  <a:pt x="9330" y="12208"/>
                  <a:pt x="9324" y="12206"/>
                  <a:pt x="9318" y="12206"/>
                </a:cubicBezTo>
                <a:cubicBezTo>
                  <a:pt x="9303" y="12206"/>
                  <a:pt x="9289" y="12214"/>
                  <a:pt x="9274" y="12221"/>
                </a:cubicBezTo>
                <a:cubicBezTo>
                  <a:pt x="9170" y="12273"/>
                  <a:pt x="9067" y="12325"/>
                  <a:pt x="8963" y="12387"/>
                </a:cubicBezTo>
                <a:cubicBezTo>
                  <a:pt x="9014" y="12304"/>
                  <a:pt x="9046" y="12221"/>
                  <a:pt x="9056" y="12128"/>
                </a:cubicBezTo>
                <a:lnTo>
                  <a:pt x="9056" y="12128"/>
                </a:lnTo>
                <a:cubicBezTo>
                  <a:pt x="8973" y="12242"/>
                  <a:pt x="8890" y="12355"/>
                  <a:pt x="8807" y="12480"/>
                </a:cubicBezTo>
                <a:cubicBezTo>
                  <a:pt x="8818" y="12408"/>
                  <a:pt x="8818" y="12335"/>
                  <a:pt x="8818" y="12273"/>
                </a:cubicBezTo>
                <a:lnTo>
                  <a:pt x="8818" y="12273"/>
                </a:lnTo>
                <a:cubicBezTo>
                  <a:pt x="8766" y="12376"/>
                  <a:pt x="8714" y="12491"/>
                  <a:pt x="8662" y="12594"/>
                </a:cubicBezTo>
                <a:cubicBezTo>
                  <a:pt x="8641" y="12511"/>
                  <a:pt x="8621" y="12428"/>
                  <a:pt x="8611" y="12346"/>
                </a:cubicBezTo>
                <a:cubicBezTo>
                  <a:pt x="8549" y="12428"/>
                  <a:pt x="8476" y="12511"/>
                  <a:pt x="8383" y="12563"/>
                </a:cubicBezTo>
                <a:cubicBezTo>
                  <a:pt x="8351" y="12501"/>
                  <a:pt x="8331" y="12418"/>
                  <a:pt x="8321" y="12346"/>
                </a:cubicBezTo>
                <a:cubicBezTo>
                  <a:pt x="8310" y="12348"/>
                  <a:pt x="8299" y="12350"/>
                  <a:pt x="8288" y="12350"/>
                </a:cubicBezTo>
                <a:cubicBezTo>
                  <a:pt x="8217" y="12350"/>
                  <a:pt x="8152" y="12292"/>
                  <a:pt x="8134" y="12210"/>
                </a:cubicBezTo>
                <a:cubicBezTo>
                  <a:pt x="8258" y="12190"/>
                  <a:pt x="8341" y="12003"/>
                  <a:pt x="8279" y="11879"/>
                </a:cubicBezTo>
                <a:lnTo>
                  <a:pt x="8279" y="11879"/>
                </a:lnTo>
                <a:cubicBezTo>
                  <a:pt x="8314" y="11887"/>
                  <a:pt x="8350" y="11892"/>
                  <a:pt x="8386" y="11892"/>
                </a:cubicBezTo>
                <a:cubicBezTo>
                  <a:pt x="8437" y="11892"/>
                  <a:pt x="8489" y="11882"/>
                  <a:pt x="8538" y="11858"/>
                </a:cubicBezTo>
                <a:cubicBezTo>
                  <a:pt x="8496" y="11827"/>
                  <a:pt x="8445" y="11796"/>
                  <a:pt x="8404" y="11765"/>
                </a:cubicBezTo>
                <a:cubicBezTo>
                  <a:pt x="8507" y="11734"/>
                  <a:pt x="8600" y="11672"/>
                  <a:pt x="8673" y="11579"/>
                </a:cubicBezTo>
                <a:cubicBezTo>
                  <a:pt x="8639" y="11553"/>
                  <a:pt x="8591" y="11534"/>
                  <a:pt x="8546" y="11534"/>
                </a:cubicBezTo>
                <a:cubicBezTo>
                  <a:pt x="8536" y="11534"/>
                  <a:pt x="8527" y="11535"/>
                  <a:pt x="8517" y="11537"/>
                </a:cubicBezTo>
                <a:cubicBezTo>
                  <a:pt x="8569" y="11434"/>
                  <a:pt x="8611" y="11319"/>
                  <a:pt x="8631" y="11206"/>
                </a:cubicBezTo>
                <a:lnTo>
                  <a:pt x="8631" y="11206"/>
                </a:lnTo>
                <a:cubicBezTo>
                  <a:pt x="8528" y="11257"/>
                  <a:pt x="8424" y="11330"/>
                  <a:pt x="8331" y="11402"/>
                </a:cubicBezTo>
                <a:cubicBezTo>
                  <a:pt x="8372" y="11299"/>
                  <a:pt x="8413" y="11185"/>
                  <a:pt x="8445" y="11081"/>
                </a:cubicBezTo>
                <a:lnTo>
                  <a:pt x="8445" y="11081"/>
                </a:lnTo>
                <a:cubicBezTo>
                  <a:pt x="8268" y="11268"/>
                  <a:pt x="8082" y="11454"/>
                  <a:pt x="7895" y="11651"/>
                </a:cubicBezTo>
                <a:cubicBezTo>
                  <a:pt x="7895" y="11572"/>
                  <a:pt x="7829" y="11523"/>
                  <a:pt x="7765" y="11523"/>
                </a:cubicBezTo>
                <a:cubicBezTo>
                  <a:pt x="7745" y="11523"/>
                  <a:pt x="7726" y="11528"/>
                  <a:pt x="7709" y="11537"/>
                </a:cubicBezTo>
                <a:cubicBezTo>
                  <a:pt x="7637" y="11579"/>
                  <a:pt x="7595" y="11662"/>
                  <a:pt x="7585" y="11755"/>
                </a:cubicBezTo>
                <a:cubicBezTo>
                  <a:pt x="7585" y="11701"/>
                  <a:pt x="7534" y="11665"/>
                  <a:pt x="7481" y="11665"/>
                </a:cubicBezTo>
                <a:cubicBezTo>
                  <a:pt x="7451" y="11665"/>
                  <a:pt x="7420" y="11677"/>
                  <a:pt x="7398" y="11703"/>
                </a:cubicBezTo>
                <a:cubicBezTo>
                  <a:pt x="7347" y="11775"/>
                  <a:pt x="7347" y="11890"/>
                  <a:pt x="7367" y="11993"/>
                </a:cubicBezTo>
                <a:cubicBezTo>
                  <a:pt x="7326" y="11920"/>
                  <a:pt x="7274" y="11869"/>
                  <a:pt x="7222" y="11817"/>
                </a:cubicBezTo>
                <a:cubicBezTo>
                  <a:pt x="7170" y="11920"/>
                  <a:pt x="7149" y="12035"/>
                  <a:pt x="7139" y="12148"/>
                </a:cubicBezTo>
                <a:cubicBezTo>
                  <a:pt x="7149" y="12003"/>
                  <a:pt x="7067" y="11869"/>
                  <a:pt x="6953" y="11817"/>
                </a:cubicBezTo>
                <a:cubicBezTo>
                  <a:pt x="7015" y="11786"/>
                  <a:pt x="7077" y="11713"/>
                  <a:pt x="7108" y="11641"/>
                </a:cubicBezTo>
                <a:cubicBezTo>
                  <a:pt x="7025" y="11620"/>
                  <a:pt x="6984" y="11589"/>
                  <a:pt x="6911" y="11568"/>
                </a:cubicBezTo>
                <a:cubicBezTo>
                  <a:pt x="6901" y="11579"/>
                  <a:pt x="6891" y="11589"/>
                  <a:pt x="6880" y="11589"/>
                </a:cubicBezTo>
                <a:cubicBezTo>
                  <a:pt x="6859" y="11589"/>
                  <a:pt x="6839" y="11579"/>
                  <a:pt x="6818" y="11579"/>
                </a:cubicBezTo>
                <a:cubicBezTo>
                  <a:pt x="6797" y="11568"/>
                  <a:pt x="6766" y="11579"/>
                  <a:pt x="6746" y="11558"/>
                </a:cubicBezTo>
                <a:cubicBezTo>
                  <a:pt x="6693" y="11527"/>
                  <a:pt x="6725" y="11434"/>
                  <a:pt x="6756" y="11381"/>
                </a:cubicBezTo>
                <a:cubicBezTo>
                  <a:pt x="6797" y="11319"/>
                  <a:pt x="6839" y="11247"/>
                  <a:pt x="6787" y="11195"/>
                </a:cubicBezTo>
                <a:lnTo>
                  <a:pt x="6787" y="11195"/>
                </a:lnTo>
                <a:cubicBezTo>
                  <a:pt x="6859" y="11226"/>
                  <a:pt x="6921" y="11247"/>
                  <a:pt x="6994" y="11257"/>
                </a:cubicBezTo>
                <a:cubicBezTo>
                  <a:pt x="7036" y="11257"/>
                  <a:pt x="7098" y="11257"/>
                  <a:pt x="7108" y="11206"/>
                </a:cubicBezTo>
                <a:cubicBezTo>
                  <a:pt x="7129" y="11123"/>
                  <a:pt x="6984" y="11102"/>
                  <a:pt x="6984" y="11008"/>
                </a:cubicBezTo>
                <a:cubicBezTo>
                  <a:pt x="6998" y="11006"/>
                  <a:pt x="7013" y="11005"/>
                  <a:pt x="7027" y="11005"/>
                </a:cubicBezTo>
                <a:cubicBezTo>
                  <a:pt x="7075" y="11005"/>
                  <a:pt x="7122" y="11018"/>
                  <a:pt x="7170" y="11050"/>
                </a:cubicBezTo>
                <a:lnTo>
                  <a:pt x="7015" y="10863"/>
                </a:lnTo>
                <a:cubicBezTo>
                  <a:pt x="7041" y="10848"/>
                  <a:pt x="7067" y="10840"/>
                  <a:pt x="7093" y="10840"/>
                </a:cubicBezTo>
                <a:cubicBezTo>
                  <a:pt x="7119" y="10840"/>
                  <a:pt x="7144" y="10848"/>
                  <a:pt x="7170" y="10863"/>
                </a:cubicBezTo>
                <a:cubicBezTo>
                  <a:pt x="7160" y="10801"/>
                  <a:pt x="7139" y="10750"/>
                  <a:pt x="7108" y="10708"/>
                </a:cubicBezTo>
                <a:lnTo>
                  <a:pt x="7108" y="10708"/>
                </a:lnTo>
                <a:cubicBezTo>
                  <a:pt x="7202" y="10760"/>
                  <a:pt x="7294" y="10791"/>
                  <a:pt x="7388" y="10822"/>
                </a:cubicBezTo>
                <a:cubicBezTo>
                  <a:pt x="7357" y="10781"/>
                  <a:pt x="7336" y="10750"/>
                  <a:pt x="7305" y="10708"/>
                </a:cubicBezTo>
                <a:lnTo>
                  <a:pt x="7305" y="10708"/>
                </a:lnTo>
                <a:cubicBezTo>
                  <a:pt x="7347" y="10734"/>
                  <a:pt x="7391" y="10747"/>
                  <a:pt x="7435" y="10747"/>
                </a:cubicBezTo>
                <a:cubicBezTo>
                  <a:pt x="7478" y="10747"/>
                  <a:pt x="7522" y="10734"/>
                  <a:pt x="7564" y="10708"/>
                </a:cubicBezTo>
                <a:cubicBezTo>
                  <a:pt x="7481" y="10667"/>
                  <a:pt x="7398" y="10635"/>
                  <a:pt x="7326" y="10594"/>
                </a:cubicBezTo>
                <a:cubicBezTo>
                  <a:pt x="7419" y="10563"/>
                  <a:pt x="7522" y="10532"/>
                  <a:pt x="7626" y="10501"/>
                </a:cubicBezTo>
                <a:cubicBezTo>
                  <a:pt x="7564" y="10477"/>
                  <a:pt x="7501" y="10466"/>
                  <a:pt x="7439" y="10466"/>
                </a:cubicBezTo>
                <a:cubicBezTo>
                  <a:pt x="7418" y="10466"/>
                  <a:pt x="7398" y="10467"/>
                  <a:pt x="7377" y="10470"/>
                </a:cubicBezTo>
                <a:lnTo>
                  <a:pt x="7626" y="10253"/>
                </a:lnTo>
                <a:lnTo>
                  <a:pt x="7626" y="10253"/>
                </a:lnTo>
                <a:cubicBezTo>
                  <a:pt x="7533" y="10262"/>
                  <a:pt x="7450" y="10273"/>
                  <a:pt x="7357" y="10283"/>
                </a:cubicBezTo>
                <a:cubicBezTo>
                  <a:pt x="7364" y="10242"/>
                  <a:pt x="7379" y="10201"/>
                  <a:pt x="7404" y="10166"/>
                </a:cubicBezTo>
                <a:lnTo>
                  <a:pt x="7404" y="10166"/>
                </a:lnTo>
                <a:cubicBezTo>
                  <a:pt x="7344" y="10225"/>
                  <a:pt x="7274" y="10274"/>
                  <a:pt x="7198" y="10274"/>
                </a:cubicBezTo>
                <a:cubicBezTo>
                  <a:pt x="7192" y="10274"/>
                  <a:pt x="7187" y="10274"/>
                  <a:pt x="7181" y="10273"/>
                </a:cubicBezTo>
                <a:cubicBezTo>
                  <a:pt x="7087" y="10262"/>
                  <a:pt x="7025" y="10076"/>
                  <a:pt x="7108" y="10025"/>
                </a:cubicBezTo>
                <a:cubicBezTo>
                  <a:pt x="7129" y="10014"/>
                  <a:pt x="7160" y="10014"/>
                  <a:pt x="7170" y="9993"/>
                </a:cubicBezTo>
                <a:cubicBezTo>
                  <a:pt x="7170" y="9983"/>
                  <a:pt x="7170" y="9972"/>
                  <a:pt x="7160" y="9962"/>
                </a:cubicBezTo>
                <a:cubicBezTo>
                  <a:pt x="7253" y="9952"/>
                  <a:pt x="7347" y="9910"/>
                  <a:pt x="7419" y="9848"/>
                </a:cubicBezTo>
                <a:cubicBezTo>
                  <a:pt x="7385" y="9834"/>
                  <a:pt x="7350" y="9826"/>
                  <a:pt x="7315" y="9826"/>
                </a:cubicBezTo>
                <a:cubicBezTo>
                  <a:pt x="7274" y="9826"/>
                  <a:pt x="7235" y="9836"/>
                  <a:pt x="7202" y="9859"/>
                </a:cubicBezTo>
                <a:cubicBezTo>
                  <a:pt x="7243" y="9786"/>
                  <a:pt x="7285" y="9703"/>
                  <a:pt x="7326" y="9631"/>
                </a:cubicBezTo>
                <a:lnTo>
                  <a:pt x="7326" y="9631"/>
                </a:lnTo>
                <a:cubicBezTo>
                  <a:pt x="7253" y="9693"/>
                  <a:pt x="7170" y="9755"/>
                  <a:pt x="7098" y="9827"/>
                </a:cubicBezTo>
                <a:cubicBezTo>
                  <a:pt x="7087" y="9734"/>
                  <a:pt x="7077" y="9652"/>
                  <a:pt x="7098" y="9569"/>
                </a:cubicBezTo>
                <a:cubicBezTo>
                  <a:pt x="7118" y="9490"/>
                  <a:pt x="7174" y="9412"/>
                  <a:pt x="7241" y="9412"/>
                </a:cubicBezTo>
                <a:cubicBezTo>
                  <a:pt x="7245" y="9412"/>
                  <a:pt x="7249" y="9412"/>
                  <a:pt x="7253" y="9413"/>
                </a:cubicBezTo>
                <a:cubicBezTo>
                  <a:pt x="7181" y="9371"/>
                  <a:pt x="7243" y="9247"/>
                  <a:pt x="7305" y="9216"/>
                </a:cubicBezTo>
                <a:cubicBezTo>
                  <a:pt x="7377" y="9185"/>
                  <a:pt x="7471" y="9164"/>
                  <a:pt x="7481" y="9081"/>
                </a:cubicBezTo>
                <a:lnTo>
                  <a:pt x="7481" y="9081"/>
                </a:lnTo>
                <a:cubicBezTo>
                  <a:pt x="7440" y="9102"/>
                  <a:pt x="7388" y="9123"/>
                  <a:pt x="7336" y="9154"/>
                </a:cubicBezTo>
                <a:cubicBezTo>
                  <a:pt x="7388" y="9113"/>
                  <a:pt x="7440" y="9051"/>
                  <a:pt x="7460" y="8968"/>
                </a:cubicBezTo>
                <a:lnTo>
                  <a:pt x="7460" y="8968"/>
                </a:lnTo>
                <a:cubicBezTo>
                  <a:pt x="7367" y="9009"/>
                  <a:pt x="7274" y="9040"/>
                  <a:pt x="7181" y="9071"/>
                </a:cubicBezTo>
                <a:cubicBezTo>
                  <a:pt x="7191" y="8998"/>
                  <a:pt x="7202" y="8926"/>
                  <a:pt x="7212" y="8864"/>
                </a:cubicBezTo>
                <a:lnTo>
                  <a:pt x="7212" y="8864"/>
                </a:lnTo>
                <a:lnTo>
                  <a:pt x="6994" y="8988"/>
                </a:lnTo>
                <a:cubicBezTo>
                  <a:pt x="6984" y="8895"/>
                  <a:pt x="6984" y="8802"/>
                  <a:pt x="6974" y="8708"/>
                </a:cubicBezTo>
                <a:cubicBezTo>
                  <a:pt x="6974" y="8776"/>
                  <a:pt x="6921" y="8834"/>
                  <a:pt x="6864" y="8834"/>
                </a:cubicBezTo>
                <a:cubicBezTo>
                  <a:pt x="6859" y="8834"/>
                  <a:pt x="6854" y="8833"/>
                  <a:pt x="6849" y="8833"/>
                </a:cubicBezTo>
                <a:cubicBezTo>
                  <a:pt x="6808" y="8823"/>
                  <a:pt x="6776" y="8760"/>
                  <a:pt x="6776" y="8708"/>
                </a:cubicBezTo>
                <a:cubicBezTo>
                  <a:pt x="6761" y="8731"/>
                  <a:pt x="6736" y="8748"/>
                  <a:pt x="6711" y="8748"/>
                </a:cubicBezTo>
                <a:cubicBezTo>
                  <a:pt x="6701" y="8748"/>
                  <a:pt x="6692" y="8746"/>
                  <a:pt x="6684" y="8740"/>
                </a:cubicBezTo>
                <a:cubicBezTo>
                  <a:pt x="6631" y="8708"/>
                  <a:pt x="6621" y="8636"/>
                  <a:pt x="6611" y="8574"/>
                </a:cubicBezTo>
                <a:cubicBezTo>
                  <a:pt x="6611" y="8522"/>
                  <a:pt x="6621" y="8450"/>
                  <a:pt x="6611" y="8397"/>
                </a:cubicBezTo>
                <a:lnTo>
                  <a:pt x="6518" y="8429"/>
                </a:lnTo>
                <a:cubicBezTo>
                  <a:pt x="6548" y="8408"/>
                  <a:pt x="6590" y="8397"/>
                  <a:pt x="6590" y="8346"/>
                </a:cubicBezTo>
                <a:lnTo>
                  <a:pt x="6548" y="8346"/>
                </a:lnTo>
                <a:cubicBezTo>
                  <a:pt x="6590" y="8325"/>
                  <a:pt x="6621" y="8273"/>
                  <a:pt x="6621" y="8222"/>
                </a:cubicBezTo>
                <a:cubicBezTo>
                  <a:pt x="6621" y="8232"/>
                  <a:pt x="6631" y="8242"/>
                  <a:pt x="6642" y="8242"/>
                </a:cubicBezTo>
                <a:cubicBezTo>
                  <a:pt x="6650" y="8208"/>
                  <a:pt x="6688" y="8188"/>
                  <a:pt x="6724" y="8188"/>
                </a:cubicBezTo>
                <a:cubicBezTo>
                  <a:pt x="6732" y="8188"/>
                  <a:pt x="6739" y="8189"/>
                  <a:pt x="6746" y="8190"/>
                </a:cubicBezTo>
                <a:cubicBezTo>
                  <a:pt x="6787" y="8211"/>
                  <a:pt x="6808" y="8263"/>
                  <a:pt x="6797" y="8315"/>
                </a:cubicBezTo>
                <a:cubicBezTo>
                  <a:pt x="6880" y="8294"/>
                  <a:pt x="6974" y="8273"/>
                  <a:pt x="7067" y="8252"/>
                </a:cubicBezTo>
                <a:lnTo>
                  <a:pt x="6942" y="8066"/>
                </a:lnTo>
                <a:cubicBezTo>
                  <a:pt x="7025" y="8035"/>
                  <a:pt x="7119" y="8014"/>
                  <a:pt x="7212" y="7983"/>
                </a:cubicBezTo>
                <a:cubicBezTo>
                  <a:pt x="7170" y="7962"/>
                  <a:pt x="7149" y="7921"/>
                  <a:pt x="7129" y="7879"/>
                </a:cubicBezTo>
                <a:cubicBezTo>
                  <a:pt x="7202" y="7869"/>
                  <a:pt x="7274" y="7849"/>
                  <a:pt x="7347" y="7796"/>
                </a:cubicBezTo>
                <a:cubicBezTo>
                  <a:pt x="7285" y="7776"/>
                  <a:pt x="7222" y="7745"/>
                  <a:pt x="7160" y="7714"/>
                </a:cubicBezTo>
                <a:cubicBezTo>
                  <a:pt x="7202" y="7662"/>
                  <a:pt x="7253" y="7621"/>
                  <a:pt x="7294" y="7568"/>
                </a:cubicBezTo>
                <a:cubicBezTo>
                  <a:pt x="7202" y="7568"/>
                  <a:pt x="7098" y="7589"/>
                  <a:pt x="7015" y="7641"/>
                </a:cubicBezTo>
                <a:cubicBezTo>
                  <a:pt x="7057" y="7579"/>
                  <a:pt x="7077" y="7496"/>
                  <a:pt x="7057" y="7423"/>
                </a:cubicBezTo>
                <a:lnTo>
                  <a:pt x="7057" y="7423"/>
                </a:lnTo>
                <a:cubicBezTo>
                  <a:pt x="6963" y="7486"/>
                  <a:pt x="6880" y="7568"/>
                  <a:pt x="6797" y="7641"/>
                </a:cubicBezTo>
                <a:lnTo>
                  <a:pt x="6797" y="7559"/>
                </a:lnTo>
                <a:cubicBezTo>
                  <a:pt x="6746" y="7683"/>
                  <a:pt x="6673" y="7796"/>
                  <a:pt x="6590" y="7900"/>
                </a:cubicBezTo>
                <a:cubicBezTo>
                  <a:pt x="6569" y="7879"/>
                  <a:pt x="6559" y="7849"/>
                  <a:pt x="6559" y="7817"/>
                </a:cubicBezTo>
                <a:cubicBezTo>
                  <a:pt x="6528" y="7838"/>
                  <a:pt x="6507" y="7869"/>
                  <a:pt x="6476" y="7869"/>
                </a:cubicBezTo>
                <a:cubicBezTo>
                  <a:pt x="6471" y="7871"/>
                  <a:pt x="6465" y="7872"/>
                  <a:pt x="6460" y="7872"/>
                </a:cubicBezTo>
                <a:cubicBezTo>
                  <a:pt x="6435" y="7872"/>
                  <a:pt x="6412" y="7853"/>
                  <a:pt x="6403" y="7828"/>
                </a:cubicBezTo>
                <a:cubicBezTo>
                  <a:pt x="6403" y="7807"/>
                  <a:pt x="6403" y="7796"/>
                  <a:pt x="6414" y="7786"/>
                </a:cubicBezTo>
                <a:cubicBezTo>
                  <a:pt x="6435" y="7683"/>
                  <a:pt x="6456" y="7579"/>
                  <a:pt x="6476" y="7486"/>
                </a:cubicBezTo>
                <a:cubicBezTo>
                  <a:pt x="6476" y="7465"/>
                  <a:pt x="6486" y="7444"/>
                  <a:pt x="6497" y="7434"/>
                </a:cubicBezTo>
                <a:cubicBezTo>
                  <a:pt x="6504" y="7430"/>
                  <a:pt x="6513" y="7428"/>
                  <a:pt x="6522" y="7428"/>
                </a:cubicBezTo>
                <a:cubicBezTo>
                  <a:pt x="6538" y="7428"/>
                  <a:pt x="6557" y="7433"/>
                  <a:pt x="6572" y="7433"/>
                </a:cubicBezTo>
                <a:cubicBezTo>
                  <a:pt x="6586" y="7433"/>
                  <a:pt x="6597" y="7429"/>
                  <a:pt x="6601" y="7413"/>
                </a:cubicBezTo>
                <a:cubicBezTo>
                  <a:pt x="6569" y="7372"/>
                  <a:pt x="6559" y="7310"/>
                  <a:pt x="6569" y="7258"/>
                </a:cubicBezTo>
                <a:lnTo>
                  <a:pt x="6569" y="7258"/>
                </a:lnTo>
                <a:cubicBezTo>
                  <a:pt x="6631" y="7268"/>
                  <a:pt x="6704" y="7278"/>
                  <a:pt x="6766" y="7289"/>
                </a:cubicBezTo>
                <a:cubicBezTo>
                  <a:pt x="6746" y="7268"/>
                  <a:pt x="6735" y="7248"/>
                  <a:pt x="6714" y="7227"/>
                </a:cubicBezTo>
                <a:cubicBezTo>
                  <a:pt x="6797" y="7216"/>
                  <a:pt x="6870" y="7195"/>
                  <a:pt x="6953" y="7175"/>
                </a:cubicBezTo>
                <a:cubicBezTo>
                  <a:pt x="6921" y="7113"/>
                  <a:pt x="6859" y="7061"/>
                  <a:pt x="6797" y="7040"/>
                </a:cubicBezTo>
                <a:cubicBezTo>
                  <a:pt x="6870" y="7009"/>
                  <a:pt x="6942" y="6947"/>
                  <a:pt x="6984" y="6875"/>
                </a:cubicBezTo>
                <a:cubicBezTo>
                  <a:pt x="6921" y="6864"/>
                  <a:pt x="6859" y="6854"/>
                  <a:pt x="6808" y="6843"/>
                </a:cubicBezTo>
                <a:cubicBezTo>
                  <a:pt x="6870" y="6781"/>
                  <a:pt x="6921" y="6709"/>
                  <a:pt x="6963" y="6626"/>
                </a:cubicBezTo>
                <a:lnTo>
                  <a:pt x="6963" y="6626"/>
                </a:lnTo>
                <a:cubicBezTo>
                  <a:pt x="6870" y="6657"/>
                  <a:pt x="6787" y="6709"/>
                  <a:pt x="6714" y="6781"/>
                </a:cubicBezTo>
                <a:cubicBezTo>
                  <a:pt x="6704" y="6750"/>
                  <a:pt x="6693" y="6709"/>
                  <a:pt x="6684" y="6667"/>
                </a:cubicBezTo>
                <a:cubicBezTo>
                  <a:pt x="6631" y="6719"/>
                  <a:pt x="6590" y="6792"/>
                  <a:pt x="6559" y="6864"/>
                </a:cubicBezTo>
                <a:lnTo>
                  <a:pt x="6559" y="6636"/>
                </a:lnTo>
                <a:cubicBezTo>
                  <a:pt x="6486" y="6730"/>
                  <a:pt x="6476" y="6864"/>
                  <a:pt x="6445" y="6978"/>
                </a:cubicBezTo>
                <a:cubicBezTo>
                  <a:pt x="6410" y="7074"/>
                  <a:pt x="6330" y="7163"/>
                  <a:pt x="6250" y="7163"/>
                </a:cubicBezTo>
                <a:cubicBezTo>
                  <a:pt x="6236" y="7163"/>
                  <a:pt x="6221" y="7160"/>
                  <a:pt x="6207" y="7154"/>
                </a:cubicBezTo>
                <a:cubicBezTo>
                  <a:pt x="6217" y="7123"/>
                  <a:pt x="6217" y="7082"/>
                  <a:pt x="6228" y="7050"/>
                </a:cubicBezTo>
                <a:cubicBezTo>
                  <a:pt x="6220" y="7047"/>
                  <a:pt x="6212" y="7045"/>
                  <a:pt x="6203" y="7045"/>
                </a:cubicBezTo>
                <a:cubicBezTo>
                  <a:pt x="6160" y="7045"/>
                  <a:pt x="6110" y="7086"/>
                  <a:pt x="6074" y="7086"/>
                </a:cubicBezTo>
                <a:cubicBezTo>
                  <a:pt x="6060" y="7086"/>
                  <a:pt x="6049" y="7079"/>
                  <a:pt x="6041" y="7061"/>
                </a:cubicBezTo>
                <a:cubicBezTo>
                  <a:pt x="6030" y="7040"/>
                  <a:pt x="6030" y="7020"/>
                  <a:pt x="6041" y="7009"/>
                </a:cubicBezTo>
                <a:cubicBezTo>
                  <a:pt x="6051" y="6905"/>
                  <a:pt x="6062" y="6802"/>
                  <a:pt x="6072" y="6709"/>
                </a:cubicBezTo>
                <a:lnTo>
                  <a:pt x="6072" y="6709"/>
                </a:lnTo>
                <a:cubicBezTo>
                  <a:pt x="6062" y="6740"/>
                  <a:pt x="6041" y="6771"/>
                  <a:pt x="6000" y="6781"/>
                </a:cubicBezTo>
                <a:cubicBezTo>
                  <a:pt x="6000" y="6684"/>
                  <a:pt x="5900" y="6609"/>
                  <a:pt x="5813" y="6609"/>
                </a:cubicBezTo>
                <a:cubicBezTo>
                  <a:pt x="5799" y="6609"/>
                  <a:pt x="5785" y="6611"/>
                  <a:pt x="5772" y="6615"/>
                </a:cubicBezTo>
                <a:cubicBezTo>
                  <a:pt x="5782" y="6585"/>
                  <a:pt x="5782" y="6543"/>
                  <a:pt x="5792" y="6502"/>
                </a:cubicBezTo>
                <a:lnTo>
                  <a:pt x="5792" y="6502"/>
                </a:lnTo>
                <a:cubicBezTo>
                  <a:pt x="5730" y="6553"/>
                  <a:pt x="5668" y="6595"/>
                  <a:pt x="5606" y="6647"/>
                </a:cubicBezTo>
                <a:cubicBezTo>
                  <a:pt x="5616" y="6574"/>
                  <a:pt x="5616" y="6502"/>
                  <a:pt x="5595" y="6439"/>
                </a:cubicBezTo>
                <a:cubicBezTo>
                  <a:pt x="5565" y="6439"/>
                  <a:pt x="5533" y="6449"/>
                  <a:pt x="5502" y="6449"/>
                </a:cubicBezTo>
                <a:cubicBezTo>
                  <a:pt x="5482" y="6367"/>
                  <a:pt x="5482" y="6274"/>
                  <a:pt x="5502" y="6191"/>
                </a:cubicBezTo>
                <a:cubicBezTo>
                  <a:pt x="5585" y="6191"/>
                  <a:pt x="5668" y="6170"/>
                  <a:pt x="5751" y="6139"/>
                </a:cubicBezTo>
                <a:cubicBezTo>
                  <a:pt x="5668" y="6108"/>
                  <a:pt x="5606" y="6035"/>
                  <a:pt x="5595" y="5931"/>
                </a:cubicBezTo>
                <a:cubicBezTo>
                  <a:pt x="5580" y="5939"/>
                  <a:pt x="5564" y="5942"/>
                  <a:pt x="5548" y="5942"/>
                </a:cubicBezTo>
                <a:cubicBezTo>
                  <a:pt x="5520" y="5942"/>
                  <a:pt x="5491" y="5931"/>
                  <a:pt x="5471" y="5911"/>
                </a:cubicBezTo>
                <a:cubicBezTo>
                  <a:pt x="5502" y="5839"/>
                  <a:pt x="5533" y="5776"/>
                  <a:pt x="5574" y="5703"/>
                </a:cubicBezTo>
                <a:cubicBezTo>
                  <a:pt x="5544" y="5683"/>
                  <a:pt x="5512" y="5673"/>
                  <a:pt x="5471" y="5652"/>
                </a:cubicBezTo>
                <a:cubicBezTo>
                  <a:pt x="5523" y="5569"/>
                  <a:pt x="5482" y="5445"/>
                  <a:pt x="5399" y="5403"/>
                </a:cubicBezTo>
                <a:cubicBezTo>
                  <a:pt x="5461" y="5393"/>
                  <a:pt x="5512" y="5341"/>
                  <a:pt x="5533" y="5279"/>
                </a:cubicBezTo>
                <a:cubicBezTo>
                  <a:pt x="5565" y="5268"/>
                  <a:pt x="5606" y="5268"/>
                  <a:pt x="5637" y="5258"/>
                </a:cubicBezTo>
                <a:cubicBezTo>
                  <a:pt x="5554" y="5185"/>
                  <a:pt x="5440" y="5196"/>
                  <a:pt x="5347" y="5155"/>
                </a:cubicBezTo>
                <a:cubicBezTo>
                  <a:pt x="5243" y="5113"/>
                  <a:pt x="5181" y="4937"/>
                  <a:pt x="5274" y="4885"/>
                </a:cubicBezTo>
                <a:lnTo>
                  <a:pt x="5274" y="4885"/>
                </a:lnTo>
                <a:cubicBezTo>
                  <a:pt x="5337" y="4895"/>
                  <a:pt x="5409" y="4906"/>
                  <a:pt x="5471" y="4916"/>
                </a:cubicBezTo>
                <a:cubicBezTo>
                  <a:pt x="5471" y="4885"/>
                  <a:pt x="5502" y="4854"/>
                  <a:pt x="5533" y="4854"/>
                </a:cubicBezTo>
                <a:cubicBezTo>
                  <a:pt x="5544" y="4885"/>
                  <a:pt x="5565" y="4916"/>
                  <a:pt x="5574" y="4947"/>
                </a:cubicBezTo>
                <a:cubicBezTo>
                  <a:pt x="5627" y="4937"/>
                  <a:pt x="5668" y="4906"/>
                  <a:pt x="5699" y="4854"/>
                </a:cubicBezTo>
                <a:lnTo>
                  <a:pt x="5544" y="4854"/>
                </a:lnTo>
                <a:lnTo>
                  <a:pt x="5544" y="4750"/>
                </a:lnTo>
                <a:cubicBezTo>
                  <a:pt x="5536" y="4753"/>
                  <a:pt x="5527" y="4755"/>
                  <a:pt x="5519" y="4755"/>
                </a:cubicBezTo>
                <a:cubicBezTo>
                  <a:pt x="5471" y="4755"/>
                  <a:pt x="5419" y="4710"/>
                  <a:pt x="5419" y="4657"/>
                </a:cubicBezTo>
                <a:cubicBezTo>
                  <a:pt x="5427" y="4608"/>
                  <a:pt x="5468" y="4565"/>
                  <a:pt x="5511" y="4565"/>
                </a:cubicBezTo>
                <a:cubicBezTo>
                  <a:pt x="5519" y="4565"/>
                  <a:pt x="5526" y="4566"/>
                  <a:pt x="5534" y="4570"/>
                </a:cubicBezTo>
                <a:lnTo>
                  <a:pt x="5534" y="4570"/>
                </a:lnTo>
                <a:cubicBezTo>
                  <a:pt x="5510" y="4549"/>
                  <a:pt x="5548" y="4480"/>
                  <a:pt x="5585" y="4471"/>
                </a:cubicBezTo>
                <a:cubicBezTo>
                  <a:pt x="5627" y="4450"/>
                  <a:pt x="5689" y="4429"/>
                  <a:pt x="5689" y="4377"/>
                </a:cubicBezTo>
                <a:cubicBezTo>
                  <a:pt x="5637" y="4346"/>
                  <a:pt x="5585" y="4305"/>
                  <a:pt x="5533" y="4274"/>
                </a:cubicBezTo>
                <a:cubicBezTo>
                  <a:pt x="5544" y="4232"/>
                  <a:pt x="5554" y="4201"/>
                  <a:pt x="5574" y="4160"/>
                </a:cubicBezTo>
                <a:cubicBezTo>
                  <a:pt x="5544" y="4160"/>
                  <a:pt x="5512" y="4191"/>
                  <a:pt x="5492" y="4222"/>
                </a:cubicBezTo>
                <a:cubicBezTo>
                  <a:pt x="5471" y="4253"/>
                  <a:pt x="5440" y="4284"/>
                  <a:pt x="5409" y="4284"/>
                </a:cubicBezTo>
                <a:cubicBezTo>
                  <a:pt x="5388" y="4284"/>
                  <a:pt x="5388" y="4264"/>
                  <a:pt x="5378" y="4253"/>
                </a:cubicBezTo>
                <a:cubicBezTo>
                  <a:pt x="5337" y="4346"/>
                  <a:pt x="5243" y="4398"/>
                  <a:pt x="5160" y="4398"/>
                </a:cubicBezTo>
                <a:cubicBezTo>
                  <a:pt x="5243" y="4253"/>
                  <a:pt x="5150" y="4056"/>
                  <a:pt x="5098" y="3891"/>
                </a:cubicBezTo>
                <a:cubicBezTo>
                  <a:pt x="5067" y="3787"/>
                  <a:pt x="5056" y="3673"/>
                  <a:pt x="5056" y="3569"/>
                </a:cubicBezTo>
                <a:lnTo>
                  <a:pt x="5056" y="3652"/>
                </a:lnTo>
                <a:lnTo>
                  <a:pt x="5056" y="3714"/>
                </a:lnTo>
                <a:cubicBezTo>
                  <a:pt x="5026" y="3683"/>
                  <a:pt x="4984" y="3663"/>
                  <a:pt x="4943" y="3663"/>
                </a:cubicBezTo>
                <a:cubicBezTo>
                  <a:pt x="4964" y="3714"/>
                  <a:pt x="4973" y="3776"/>
                  <a:pt x="4994" y="3838"/>
                </a:cubicBezTo>
                <a:cubicBezTo>
                  <a:pt x="4953" y="3797"/>
                  <a:pt x="4911" y="3755"/>
                  <a:pt x="4870" y="3704"/>
                </a:cubicBezTo>
                <a:lnTo>
                  <a:pt x="4870" y="3704"/>
                </a:lnTo>
                <a:cubicBezTo>
                  <a:pt x="4839" y="3714"/>
                  <a:pt x="4849" y="3776"/>
                  <a:pt x="4881" y="3808"/>
                </a:cubicBezTo>
                <a:cubicBezTo>
                  <a:pt x="4901" y="3838"/>
                  <a:pt x="4943" y="3859"/>
                  <a:pt x="4943" y="3911"/>
                </a:cubicBezTo>
                <a:cubicBezTo>
                  <a:pt x="4935" y="3918"/>
                  <a:pt x="4928" y="3926"/>
                  <a:pt x="4917" y="3926"/>
                </a:cubicBezTo>
                <a:cubicBezTo>
                  <a:pt x="4913" y="3926"/>
                  <a:pt x="4907" y="3924"/>
                  <a:pt x="4901" y="3921"/>
                </a:cubicBezTo>
                <a:lnTo>
                  <a:pt x="4901" y="3921"/>
                </a:lnTo>
                <a:cubicBezTo>
                  <a:pt x="4911" y="3953"/>
                  <a:pt x="4932" y="3973"/>
                  <a:pt x="4943" y="4004"/>
                </a:cubicBezTo>
                <a:cubicBezTo>
                  <a:pt x="4881" y="4004"/>
                  <a:pt x="4828" y="3963"/>
                  <a:pt x="4798" y="3911"/>
                </a:cubicBezTo>
                <a:lnTo>
                  <a:pt x="4798" y="3911"/>
                </a:lnTo>
                <a:cubicBezTo>
                  <a:pt x="4808" y="3963"/>
                  <a:pt x="4818" y="4025"/>
                  <a:pt x="4818" y="4077"/>
                </a:cubicBezTo>
                <a:lnTo>
                  <a:pt x="4725" y="3983"/>
                </a:lnTo>
                <a:lnTo>
                  <a:pt x="4725" y="3983"/>
                </a:lnTo>
                <a:cubicBezTo>
                  <a:pt x="4756" y="4025"/>
                  <a:pt x="4766" y="4087"/>
                  <a:pt x="4756" y="4149"/>
                </a:cubicBezTo>
                <a:cubicBezTo>
                  <a:pt x="4720" y="4119"/>
                  <a:pt x="4677" y="4103"/>
                  <a:pt x="4634" y="4103"/>
                </a:cubicBezTo>
                <a:cubicBezTo>
                  <a:pt x="4604" y="4103"/>
                  <a:pt x="4575" y="4111"/>
                  <a:pt x="4549" y="4128"/>
                </a:cubicBezTo>
                <a:cubicBezTo>
                  <a:pt x="4523" y="4094"/>
                  <a:pt x="4484" y="4074"/>
                  <a:pt x="4441" y="4074"/>
                </a:cubicBezTo>
                <a:cubicBezTo>
                  <a:pt x="4432" y="4074"/>
                  <a:pt x="4423" y="4075"/>
                  <a:pt x="4414" y="4077"/>
                </a:cubicBezTo>
                <a:cubicBezTo>
                  <a:pt x="4455" y="4225"/>
                  <a:pt x="4587" y="4327"/>
                  <a:pt x="4723" y="4327"/>
                </a:cubicBezTo>
                <a:cubicBezTo>
                  <a:pt x="4758" y="4327"/>
                  <a:pt x="4794" y="4320"/>
                  <a:pt x="4828" y="4305"/>
                </a:cubicBezTo>
                <a:lnTo>
                  <a:pt x="4828" y="4305"/>
                </a:lnTo>
                <a:lnTo>
                  <a:pt x="4766" y="4429"/>
                </a:lnTo>
                <a:cubicBezTo>
                  <a:pt x="4808" y="4471"/>
                  <a:pt x="4849" y="4501"/>
                  <a:pt x="4891" y="4543"/>
                </a:cubicBezTo>
                <a:cubicBezTo>
                  <a:pt x="4860" y="4564"/>
                  <a:pt x="4828" y="4564"/>
                  <a:pt x="4787" y="4564"/>
                </a:cubicBezTo>
                <a:cubicBezTo>
                  <a:pt x="4808" y="4605"/>
                  <a:pt x="4818" y="4637"/>
                  <a:pt x="4839" y="4678"/>
                </a:cubicBezTo>
                <a:cubicBezTo>
                  <a:pt x="4832" y="4685"/>
                  <a:pt x="4822" y="4689"/>
                  <a:pt x="4811" y="4689"/>
                </a:cubicBezTo>
                <a:cubicBezTo>
                  <a:pt x="4791" y="4689"/>
                  <a:pt x="4766" y="4677"/>
                  <a:pt x="4746" y="4657"/>
                </a:cubicBezTo>
                <a:cubicBezTo>
                  <a:pt x="4728" y="4639"/>
                  <a:pt x="4703" y="4614"/>
                  <a:pt x="4669" y="4614"/>
                </a:cubicBezTo>
                <a:cubicBezTo>
                  <a:pt x="4664" y="4614"/>
                  <a:pt x="4658" y="4614"/>
                  <a:pt x="4653" y="4616"/>
                </a:cubicBezTo>
                <a:cubicBezTo>
                  <a:pt x="4642" y="4626"/>
                  <a:pt x="4632" y="4647"/>
                  <a:pt x="4632" y="4667"/>
                </a:cubicBezTo>
                <a:cubicBezTo>
                  <a:pt x="4597" y="4640"/>
                  <a:pt x="4554" y="4621"/>
                  <a:pt x="4510" y="4621"/>
                </a:cubicBezTo>
                <a:cubicBezTo>
                  <a:pt x="4488" y="4621"/>
                  <a:pt x="4466" y="4626"/>
                  <a:pt x="4445" y="4637"/>
                </a:cubicBezTo>
                <a:cubicBezTo>
                  <a:pt x="4455" y="4678"/>
                  <a:pt x="4476" y="4709"/>
                  <a:pt x="4487" y="4750"/>
                </a:cubicBezTo>
                <a:cubicBezTo>
                  <a:pt x="4483" y="4744"/>
                  <a:pt x="4477" y="4741"/>
                  <a:pt x="4471" y="4741"/>
                </a:cubicBezTo>
                <a:cubicBezTo>
                  <a:pt x="4447" y="4741"/>
                  <a:pt x="4416" y="4782"/>
                  <a:pt x="4425" y="4823"/>
                </a:cubicBezTo>
                <a:cubicBezTo>
                  <a:pt x="4435" y="4865"/>
                  <a:pt x="4476" y="4885"/>
                  <a:pt x="4518" y="4895"/>
                </a:cubicBezTo>
                <a:cubicBezTo>
                  <a:pt x="4600" y="4927"/>
                  <a:pt x="4694" y="4968"/>
                  <a:pt x="4777" y="4999"/>
                </a:cubicBezTo>
                <a:cubicBezTo>
                  <a:pt x="4828" y="5020"/>
                  <a:pt x="4891" y="5072"/>
                  <a:pt x="4870" y="5123"/>
                </a:cubicBezTo>
                <a:cubicBezTo>
                  <a:pt x="4808" y="5113"/>
                  <a:pt x="4756" y="5113"/>
                  <a:pt x="4694" y="5102"/>
                </a:cubicBezTo>
                <a:lnTo>
                  <a:pt x="4694" y="5102"/>
                </a:lnTo>
                <a:cubicBezTo>
                  <a:pt x="4694" y="5144"/>
                  <a:pt x="4704" y="5185"/>
                  <a:pt x="4736" y="5206"/>
                </a:cubicBezTo>
                <a:cubicBezTo>
                  <a:pt x="4683" y="5185"/>
                  <a:pt x="4621" y="5165"/>
                  <a:pt x="4559" y="5165"/>
                </a:cubicBezTo>
                <a:cubicBezTo>
                  <a:pt x="4559" y="5196"/>
                  <a:pt x="4570" y="5238"/>
                  <a:pt x="4570" y="5268"/>
                </a:cubicBezTo>
                <a:cubicBezTo>
                  <a:pt x="4543" y="5198"/>
                  <a:pt x="4472" y="5150"/>
                  <a:pt x="4400" y="5150"/>
                </a:cubicBezTo>
                <a:cubicBezTo>
                  <a:pt x="4388" y="5150"/>
                  <a:pt x="4375" y="5152"/>
                  <a:pt x="4363" y="5155"/>
                </a:cubicBezTo>
                <a:cubicBezTo>
                  <a:pt x="4392" y="5304"/>
                  <a:pt x="4518" y="5425"/>
                  <a:pt x="4648" y="5425"/>
                </a:cubicBezTo>
                <a:cubicBezTo>
                  <a:pt x="4653" y="5425"/>
                  <a:pt x="4658" y="5424"/>
                  <a:pt x="4663" y="5424"/>
                </a:cubicBezTo>
                <a:cubicBezTo>
                  <a:pt x="4705" y="5415"/>
                  <a:pt x="4746" y="5400"/>
                  <a:pt x="4782" y="5400"/>
                </a:cubicBezTo>
                <a:cubicBezTo>
                  <a:pt x="4791" y="5400"/>
                  <a:pt x="4800" y="5401"/>
                  <a:pt x="4808" y="5403"/>
                </a:cubicBezTo>
                <a:cubicBezTo>
                  <a:pt x="4860" y="5403"/>
                  <a:pt x="4911" y="5445"/>
                  <a:pt x="4911" y="5496"/>
                </a:cubicBezTo>
                <a:cubicBezTo>
                  <a:pt x="4911" y="5537"/>
                  <a:pt x="4876" y="5564"/>
                  <a:pt x="4849" y="5564"/>
                </a:cubicBezTo>
                <a:cubicBezTo>
                  <a:pt x="4834" y="5564"/>
                  <a:pt x="4822" y="5556"/>
                  <a:pt x="4818" y="5538"/>
                </a:cubicBezTo>
                <a:cubicBezTo>
                  <a:pt x="4787" y="5611"/>
                  <a:pt x="4787" y="5693"/>
                  <a:pt x="4808" y="5766"/>
                </a:cubicBezTo>
                <a:cubicBezTo>
                  <a:pt x="4830" y="5749"/>
                  <a:pt x="4856" y="5741"/>
                  <a:pt x="4882" y="5741"/>
                </a:cubicBezTo>
                <a:cubicBezTo>
                  <a:pt x="4903" y="5741"/>
                  <a:pt x="4924" y="5746"/>
                  <a:pt x="4943" y="5756"/>
                </a:cubicBezTo>
                <a:cubicBezTo>
                  <a:pt x="4922" y="5839"/>
                  <a:pt x="4881" y="5921"/>
                  <a:pt x="4828" y="5984"/>
                </a:cubicBezTo>
                <a:cubicBezTo>
                  <a:pt x="4881" y="6014"/>
                  <a:pt x="4943" y="6046"/>
                  <a:pt x="4994" y="6076"/>
                </a:cubicBezTo>
                <a:cubicBezTo>
                  <a:pt x="4953" y="6149"/>
                  <a:pt x="4881" y="6180"/>
                  <a:pt x="4808" y="6180"/>
                </a:cubicBezTo>
                <a:cubicBezTo>
                  <a:pt x="4808" y="6242"/>
                  <a:pt x="4818" y="6304"/>
                  <a:pt x="4849" y="6357"/>
                </a:cubicBezTo>
                <a:cubicBezTo>
                  <a:pt x="4839" y="6382"/>
                  <a:pt x="4816" y="6393"/>
                  <a:pt x="4790" y="6393"/>
                </a:cubicBezTo>
                <a:cubicBezTo>
                  <a:pt x="4764" y="6393"/>
                  <a:pt x="4736" y="6382"/>
                  <a:pt x="4715" y="6367"/>
                </a:cubicBezTo>
                <a:cubicBezTo>
                  <a:pt x="4684" y="6343"/>
                  <a:pt x="4646" y="6314"/>
                  <a:pt x="4608" y="6314"/>
                </a:cubicBezTo>
                <a:cubicBezTo>
                  <a:pt x="4595" y="6314"/>
                  <a:pt x="4583" y="6318"/>
                  <a:pt x="4570" y="6325"/>
                </a:cubicBezTo>
                <a:cubicBezTo>
                  <a:pt x="4600" y="6367"/>
                  <a:pt x="4653" y="6408"/>
                  <a:pt x="4704" y="6429"/>
                </a:cubicBezTo>
                <a:cubicBezTo>
                  <a:pt x="4677" y="6473"/>
                  <a:pt x="4629" y="6497"/>
                  <a:pt x="4580" y="6497"/>
                </a:cubicBezTo>
                <a:cubicBezTo>
                  <a:pt x="4538" y="6497"/>
                  <a:pt x="4495" y="6478"/>
                  <a:pt x="4466" y="6439"/>
                </a:cubicBezTo>
                <a:cubicBezTo>
                  <a:pt x="4518" y="6439"/>
                  <a:pt x="4549" y="6346"/>
                  <a:pt x="4518" y="6294"/>
                </a:cubicBezTo>
                <a:cubicBezTo>
                  <a:pt x="4504" y="6272"/>
                  <a:pt x="4481" y="6261"/>
                  <a:pt x="4458" y="6261"/>
                </a:cubicBezTo>
                <a:cubicBezTo>
                  <a:pt x="4427" y="6261"/>
                  <a:pt x="4395" y="6280"/>
                  <a:pt x="4383" y="6315"/>
                </a:cubicBezTo>
                <a:cubicBezTo>
                  <a:pt x="4414" y="6221"/>
                  <a:pt x="4414" y="6118"/>
                  <a:pt x="4383" y="6025"/>
                </a:cubicBezTo>
                <a:cubicBezTo>
                  <a:pt x="4331" y="6066"/>
                  <a:pt x="4290" y="6129"/>
                  <a:pt x="4290" y="6201"/>
                </a:cubicBezTo>
                <a:cubicBezTo>
                  <a:pt x="4280" y="6180"/>
                  <a:pt x="4269" y="6170"/>
                  <a:pt x="4269" y="6149"/>
                </a:cubicBezTo>
                <a:cubicBezTo>
                  <a:pt x="4269" y="6221"/>
                  <a:pt x="4269" y="6284"/>
                  <a:pt x="4259" y="6357"/>
                </a:cubicBezTo>
                <a:cubicBezTo>
                  <a:pt x="4207" y="6325"/>
                  <a:pt x="4165" y="6274"/>
                  <a:pt x="4145" y="6221"/>
                </a:cubicBezTo>
                <a:cubicBezTo>
                  <a:pt x="4114" y="6274"/>
                  <a:pt x="4072" y="6315"/>
                  <a:pt x="4020" y="6336"/>
                </a:cubicBezTo>
                <a:cubicBezTo>
                  <a:pt x="4082" y="6429"/>
                  <a:pt x="4155" y="6522"/>
                  <a:pt x="4238" y="6585"/>
                </a:cubicBezTo>
                <a:cubicBezTo>
                  <a:pt x="4214" y="6570"/>
                  <a:pt x="4185" y="6562"/>
                  <a:pt x="4156" y="6562"/>
                </a:cubicBezTo>
                <a:cubicBezTo>
                  <a:pt x="4123" y="6562"/>
                  <a:pt x="4090" y="6572"/>
                  <a:pt x="4062" y="6595"/>
                </a:cubicBezTo>
                <a:cubicBezTo>
                  <a:pt x="4020" y="6553"/>
                  <a:pt x="3958" y="6512"/>
                  <a:pt x="3896" y="6491"/>
                </a:cubicBezTo>
                <a:cubicBezTo>
                  <a:pt x="3865" y="6543"/>
                  <a:pt x="3865" y="6615"/>
                  <a:pt x="3896" y="6667"/>
                </a:cubicBezTo>
                <a:cubicBezTo>
                  <a:pt x="3917" y="6688"/>
                  <a:pt x="3945" y="6699"/>
                  <a:pt x="3972" y="6699"/>
                </a:cubicBezTo>
                <a:cubicBezTo>
                  <a:pt x="3998" y="6699"/>
                  <a:pt x="4022" y="6690"/>
                  <a:pt x="4037" y="6672"/>
                </a:cubicBezTo>
                <a:lnTo>
                  <a:pt x="4037" y="6672"/>
                </a:lnTo>
                <a:cubicBezTo>
                  <a:pt x="3981" y="6746"/>
                  <a:pt x="4043" y="6885"/>
                  <a:pt x="4135" y="6926"/>
                </a:cubicBezTo>
                <a:cubicBezTo>
                  <a:pt x="4218" y="6978"/>
                  <a:pt x="4321" y="6978"/>
                  <a:pt x="4383" y="7061"/>
                </a:cubicBezTo>
                <a:cubicBezTo>
                  <a:pt x="4331" y="7050"/>
                  <a:pt x="4280" y="7050"/>
                  <a:pt x="4227" y="7040"/>
                </a:cubicBezTo>
                <a:cubicBezTo>
                  <a:pt x="4207" y="7040"/>
                  <a:pt x="4186" y="7040"/>
                  <a:pt x="4176" y="7050"/>
                </a:cubicBezTo>
                <a:cubicBezTo>
                  <a:pt x="4135" y="7071"/>
                  <a:pt x="4145" y="7144"/>
                  <a:pt x="4186" y="7175"/>
                </a:cubicBezTo>
                <a:cubicBezTo>
                  <a:pt x="4204" y="7184"/>
                  <a:pt x="4221" y="7187"/>
                  <a:pt x="4240" y="7187"/>
                </a:cubicBezTo>
                <a:cubicBezTo>
                  <a:pt x="4265" y="7187"/>
                  <a:pt x="4291" y="7181"/>
                  <a:pt x="4321" y="7175"/>
                </a:cubicBezTo>
                <a:lnTo>
                  <a:pt x="4321" y="7175"/>
                </a:lnTo>
                <a:cubicBezTo>
                  <a:pt x="4290" y="7237"/>
                  <a:pt x="4290" y="7310"/>
                  <a:pt x="4300" y="7372"/>
                </a:cubicBezTo>
                <a:cubicBezTo>
                  <a:pt x="4331" y="7361"/>
                  <a:pt x="4363" y="7341"/>
                  <a:pt x="4383" y="7320"/>
                </a:cubicBezTo>
                <a:lnTo>
                  <a:pt x="4383" y="7320"/>
                </a:lnTo>
                <a:cubicBezTo>
                  <a:pt x="4404" y="7382"/>
                  <a:pt x="4342" y="7444"/>
                  <a:pt x="4290" y="7444"/>
                </a:cubicBezTo>
                <a:cubicBezTo>
                  <a:pt x="4227" y="7434"/>
                  <a:pt x="4186" y="7382"/>
                  <a:pt x="4145" y="7331"/>
                </a:cubicBezTo>
                <a:lnTo>
                  <a:pt x="4145" y="7331"/>
                </a:lnTo>
                <a:cubicBezTo>
                  <a:pt x="4145" y="7455"/>
                  <a:pt x="4248" y="7559"/>
                  <a:pt x="4352" y="7559"/>
                </a:cubicBezTo>
                <a:cubicBezTo>
                  <a:pt x="4280" y="7579"/>
                  <a:pt x="4259" y="7683"/>
                  <a:pt x="4290" y="7755"/>
                </a:cubicBezTo>
                <a:cubicBezTo>
                  <a:pt x="4331" y="7828"/>
                  <a:pt x="4404" y="7859"/>
                  <a:pt x="4466" y="7869"/>
                </a:cubicBezTo>
                <a:cubicBezTo>
                  <a:pt x="4445" y="7828"/>
                  <a:pt x="4466" y="7766"/>
                  <a:pt x="4508" y="7745"/>
                </a:cubicBezTo>
                <a:cubicBezTo>
                  <a:pt x="4538" y="7724"/>
                  <a:pt x="4591" y="7724"/>
                  <a:pt x="4632" y="7724"/>
                </a:cubicBezTo>
                <a:cubicBezTo>
                  <a:pt x="4611" y="7796"/>
                  <a:pt x="4580" y="7869"/>
                  <a:pt x="4538" y="7932"/>
                </a:cubicBezTo>
                <a:cubicBezTo>
                  <a:pt x="4566" y="7922"/>
                  <a:pt x="4597" y="7917"/>
                  <a:pt x="4626" y="7917"/>
                </a:cubicBezTo>
                <a:cubicBezTo>
                  <a:pt x="4662" y="7917"/>
                  <a:pt x="4697" y="7925"/>
                  <a:pt x="4725" y="7941"/>
                </a:cubicBezTo>
                <a:cubicBezTo>
                  <a:pt x="4696" y="8048"/>
                  <a:pt x="4631" y="8155"/>
                  <a:pt x="4546" y="8228"/>
                </a:cubicBezTo>
                <a:lnTo>
                  <a:pt x="4546" y="8228"/>
                </a:lnTo>
                <a:cubicBezTo>
                  <a:pt x="4553" y="8224"/>
                  <a:pt x="4560" y="8223"/>
                  <a:pt x="4567" y="8223"/>
                </a:cubicBezTo>
                <a:cubicBezTo>
                  <a:pt x="4608" y="8223"/>
                  <a:pt x="4653" y="8269"/>
                  <a:pt x="4653" y="8315"/>
                </a:cubicBezTo>
                <a:cubicBezTo>
                  <a:pt x="4653" y="8387"/>
                  <a:pt x="4600" y="8439"/>
                  <a:pt x="4559" y="8491"/>
                </a:cubicBezTo>
                <a:cubicBezTo>
                  <a:pt x="4525" y="8440"/>
                  <a:pt x="4456" y="8403"/>
                  <a:pt x="4398" y="8403"/>
                </a:cubicBezTo>
                <a:cubicBezTo>
                  <a:pt x="4386" y="8403"/>
                  <a:pt x="4374" y="8405"/>
                  <a:pt x="4363" y="8408"/>
                </a:cubicBezTo>
                <a:cubicBezTo>
                  <a:pt x="4359" y="8408"/>
                  <a:pt x="4355" y="8407"/>
                  <a:pt x="4352" y="8407"/>
                </a:cubicBezTo>
                <a:cubicBezTo>
                  <a:pt x="4294" y="8407"/>
                  <a:pt x="4250" y="8484"/>
                  <a:pt x="4280" y="8542"/>
                </a:cubicBezTo>
                <a:cubicBezTo>
                  <a:pt x="4227" y="8480"/>
                  <a:pt x="4176" y="8408"/>
                  <a:pt x="4135" y="8335"/>
                </a:cubicBezTo>
                <a:cubicBezTo>
                  <a:pt x="4082" y="8397"/>
                  <a:pt x="4062" y="8480"/>
                  <a:pt x="4082" y="8563"/>
                </a:cubicBezTo>
                <a:cubicBezTo>
                  <a:pt x="4032" y="8505"/>
                  <a:pt x="3961" y="8473"/>
                  <a:pt x="3894" y="8473"/>
                </a:cubicBezTo>
                <a:cubicBezTo>
                  <a:pt x="3866" y="8473"/>
                  <a:pt x="3838" y="8479"/>
                  <a:pt x="3813" y="8491"/>
                </a:cubicBezTo>
                <a:cubicBezTo>
                  <a:pt x="3865" y="8387"/>
                  <a:pt x="3792" y="8232"/>
                  <a:pt x="3689" y="8222"/>
                </a:cubicBezTo>
                <a:lnTo>
                  <a:pt x="3689" y="8512"/>
                </a:lnTo>
                <a:cubicBezTo>
                  <a:pt x="3673" y="8509"/>
                  <a:pt x="3658" y="8507"/>
                  <a:pt x="3643" y="8507"/>
                </a:cubicBezTo>
                <a:cubicBezTo>
                  <a:pt x="3607" y="8507"/>
                  <a:pt x="3573" y="8515"/>
                  <a:pt x="3544" y="8522"/>
                </a:cubicBezTo>
                <a:cubicBezTo>
                  <a:pt x="3554" y="8584"/>
                  <a:pt x="3575" y="8646"/>
                  <a:pt x="3585" y="8698"/>
                </a:cubicBezTo>
                <a:cubicBezTo>
                  <a:pt x="3554" y="8636"/>
                  <a:pt x="3502" y="8563"/>
                  <a:pt x="3440" y="8553"/>
                </a:cubicBezTo>
                <a:cubicBezTo>
                  <a:pt x="3432" y="8550"/>
                  <a:pt x="3424" y="8549"/>
                  <a:pt x="3415" y="8549"/>
                </a:cubicBezTo>
                <a:cubicBezTo>
                  <a:pt x="3370" y="8549"/>
                  <a:pt x="3325" y="8592"/>
                  <a:pt x="3316" y="8636"/>
                </a:cubicBezTo>
                <a:cubicBezTo>
                  <a:pt x="3307" y="8619"/>
                  <a:pt x="3292" y="8602"/>
                  <a:pt x="3275" y="8602"/>
                </a:cubicBezTo>
                <a:cubicBezTo>
                  <a:pt x="3272" y="8602"/>
                  <a:pt x="3268" y="8603"/>
                  <a:pt x="3264" y="8605"/>
                </a:cubicBezTo>
                <a:cubicBezTo>
                  <a:pt x="3233" y="8698"/>
                  <a:pt x="3264" y="8812"/>
                  <a:pt x="3326" y="8885"/>
                </a:cubicBezTo>
                <a:cubicBezTo>
                  <a:pt x="3389" y="8957"/>
                  <a:pt x="3471" y="8998"/>
                  <a:pt x="3544" y="9051"/>
                </a:cubicBezTo>
                <a:cubicBezTo>
                  <a:pt x="3495" y="9038"/>
                  <a:pt x="3446" y="9033"/>
                  <a:pt x="3397" y="9033"/>
                </a:cubicBezTo>
                <a:cubicBezTo>
                  <a:pt x="3363" y="9033"/>
                  <a:pt x="3329" y="9036"/>
                  <a:pt x="3295" y="9040"/>
                </a:cubicBezTo>
                <a:cubicBezTo>
                  <a:pt x="3295" y="9081"/>
                  <a:pt x="3306" y="9113"/>
                  <a:pt x="3326" y="9143"/>
                </a:cubicBezTo>
                <a:cubicBezTo>
                  <a:pt x="3306" y="9123"/>
                  <a:pt x="3274" y="9113"/>
                  <a:pt x="3253" y="9113"/>
                </a:cubicBezTo>
                <a:cubicBezTo>
                  <a:pt x="3248" y="9112"/>
                  <a:pt x="3242" y="9111"/>
                  <a:pt x="3236" y="9111"/>
                </a:cubicBezTo>
                <a:cubicBezTo>
                  <a:pt x="3187" y="9111"/>
                  <a:pt x="3129" y="9150"/>
                  <a:pt x="3129" y="9206"/>
                </a:cubicBezTo>
                <a:cubicBezTo>
                  <a:pt x="3119" y="9237"/>
                  <a:pt x="3129" y="9268"/>
                  <a:pt x="3140" y="9288"/>
                </a:cubicBezTo>
                <a:cubicBezTo>
                  <a:pt x="3161" y="9371"/>
                  <a:pt x="3191" y="9444"/>
                  <a:pt x="3233" y="9506"/>
                </a:cubicBezTo>
                <a:cubicBezTo>
                  <a:pt x="3271" y="9489"/>
                  <a:pt x="3310" y="9481"/>
                  <a:pt x="3349" y="9481"/>
                </a:cubicBezTo>
                <a:cubicBezTo>
                  <a:pt x="3427" y="9481"/>
                  <a:pt x="3502" y="9513"/>
                  <a:pt x="3564" y="9569"/>
                </a:cubicBezTo>
                <a:cubicBezTo>
                  <a:pt x="3532" y="9559"/>
                  <a:pt x="3497" y="9554"/>
                  <a:pt x="3462" y="9554"/>
                </a:cubicBezTo>
                <a:cubicBezTo>
                  <a:pt x="3419" y="9554"/>
                  <a:pt x="3376" y="9562"/>
                  <a:pt x="3336" y="9579"/>
                </a:cubicBezTo>
                <a:cubicBezTo>
                  <a:pt x="3326" y="9641"/>
                  <a:pt x="3357" y="9703"/>
                  <a:pt x="3409" y="9744"/>
                </a:cubicBezTo>
                <a:cubicBezTo>
                  <a:pt x="3336" y="9744"/>
                  <a:pt x="3264" y="9807"/>
                  <a:pt x="3264" y="9889"/>
                </a:cubicBezTo>
                <a:cubicBezTo>
                  <a:pt x="3336" y="9910"/>
                  <a:pt x="3409" y="9931"/>
                  <a:pt x="3481" y="9942"/>
                </a:cubicBezTo>
                <a:lnTo>
                  <a:pt x="3481" y="10055"/>
                </a:lnTo>
                <a:cubicBezTo>
                  <a:pt x="3523" y="10050"/>
                  <a:pt x="3564" y="10048"/>
                  <a:pt x="3606" y="10048"/>
                </a:cubicBezTo>
                <a:cubicBezTo>
                  <a:pt x="3647" y="10048"/>
                  <a:pt x="3689" y="10050"/>
                  <a:pt x="3730" y="10055"/>
                </a:cubicBezTo>
                <a:cubicBezTo>
                  <a:pt x="3709" y="10138"/>
                  <a:pt x="3689" y="10211"/>
                  <a:pt x="3647" y="10283"/>
                </a:cubicBezTo>
                <a:cubicBezTo>
                  <a:pt x="3689" y="10294"/>
                  <a:pt x="3741" y="10304"/>
                  <a:pt x="3782" y="10315"/>
                </a:cubicBezTo>
                <a:cubicBezTo>
                  <a:pt x="3791" y="10366"/>
                  <a:pt x="3736" y="10403"/>
                  <a:pt x="3688" y="10403"/>
                </a:cubicBezTo>
                <a:cubicBezTo>
                  <a:pt x="3677" y="10403"/>
                  <a:pt x="3667" y="10401"/>
                  <a:pt x="3658" y="10398"/>
                </a:cubicBezTo>
                <a:cubicBezTo>
                  <a:pt x="3596" y="10377"/>
                  <a:pt x="3554" y="10325"/>
                  <a:pt x="3502" y="10304"/>
                </a:cubicBezTo>
                <a:cubicBezTo>
                  <a:pt x="3491" y="10300"/>
                  <a:pt x="3480" y="10299"/>
                  <a:pt x="3469" y="10299"/>
                </a:cubicBezTo>
                <a:cubicBezTo>
                  <a:pt x="3417" y="10299"/>
                  <a:pt x="3370" y="10337"/>
                  <a:pt x="3378" y="10398"/>
                </a:cubicBezTo>
                <a:cubicBezTo>
                  <a:pt x="3389" y="10394"/>
                  <a:pt x="3400" y="10392"/>
                  <a:pt x="3411" y="10392"/>
                </a:cubicBezTo>
                <a:cubicBezTo>
                  <a:pt x="3461" y="10392"/>
                  <a:pt x="3506" y="10429"/>
                  <a:pt x="3523" y="10480"/>
                </a:cubicBezTo>
                <a:cubicBezTo>
                  <a:pt x="3554" y="10532"/>
                  <a:pt x="3534" y="10615"/>
                  <a:pt x="3492" y="10656"/>
                </a:cubicBezTo>
                <a:lnTo>
                  <a:pt x="3585" y="10688"/>
                </a:lnTo>
                <a:cubicBezTo>
                  <a:pt x="3513" y="10750"/>
                  <a:pt x="3430" y="10791"/>
                  <a:pt x="3347" y="10812"/>
                </a:cubicBezTo>
                <a:cubicBezTo>
                  <a:pt x="3274" y="10760"/>
                  <a:pt x="3202" y="10718"/>
                  <a:pt x="3129" y="10667"/>
                </a:cubicBezTo>
                <a:cubicBezTo>
                  <a:pt x="3088" y="10656"/>
                  <a:pt x="3046" y="10646"/>
                  <a:pt x="3016" y="10615"/>
                </a:cubicBezTo>
                <a:cubicBezTo>
                  <a:pt x="2974" y="10584"/>
                  <a:pt x="2953" y="10522"/>
                  <a:pt x="2974" y="10480"/>
                </a:cubicBezTo>
                <a:cubicBezTo>
                  <a:pt x="2943" y="10480"/>
                  <a:pt x="2912" y="10490"/>
                  <a:pt x="2871" y="10490"/>
                </a:cubicBezTo>
                <a:cubicBezTo>
                  <a:pt x="2839" y="10408"/>
                  <a:pt x="2798" y="10345"/>
                  <a:pt x="2808" y="10253"/>
                </a:cubicBezTo>
                <a:cubicBezTo>
                  <a:pt x="2777" y="10242"/>
                  <a:pt x="2746" y="10232"/>
                  <a:pt x="2715" y="10211"/>
                </a:cubicBezTo>
                <a:cubicBezTo>
                  <a:pt x="2694" y="10180"/>
                  <a:pt x="2694" y="10128"/>
                  <a:pt x="2715" y="10117"/>
                </a:cubicBezTo>
                <a:cubicBezTo>
                  <a:pt x="2694" y="10117"/>
                  <a:pt x="2663" y="10117"/>
                  <a:pt x="2632" y="10128"/>
                </a:cubicBezTo>
                <a:cubicBezTo>
                  <a:pt x="2643" y="10066"/>
                  <a:pt x="2643" y="10014"/>
                  <a:pt x="2653" y="9952"/>
                </a:cubicBezTo>
                <a:lnTo>
                  <a:pt x="2653" y="9952"/>
                </a:lnTo>
                <a:cubicBezTo>
                  <a:pt x="2618" y="9963"/>
                  <a:pt x="2606" y="9978"/>
                  <a:pt x="2596" y="9978"/>
                </a:cubicBezTo>
                <a:cubicBezTo>
                  <a:pt x="2589" y="9978"/>
                  <a:pt x="2583" y="9969"/>
                  <a:pt x="2570" y="9942"/>
                </a:cubicBezTo>
                <a:cubicBezTo>
                  <a:pt x="2528" y="9931"/>
                  <a:pt x="2487" y="9921"/>
                  <a:pt x="2456" y="9900"/>
                </a:cubicBezTo>
                <a:cubicBezTo>
                  <a:pt x="2435" y="9900"/>
                  <a:pt x="2415" y="9889"/>
                  <a:pt x="2394" y="9879"/>
                </a:cubicBezTo>
                <a:cubicBezTo>
                  <a:pt x="2352" y="9827"/>
                  <a:pt x="2383" y="9744"/>
                  <a:pt x="2415" y="9682"/>
                </a:cubicBezTo>
                <a:lnTo>
                  <a:pt x="2415" y="9682"/>
                </a:lnTo>
                <a:cubicBezTo>
                  <a:pt x="2393" y="9689"/>
                  <a:pt x="2367" y="9694"/>
                  <a:pt x="2343" y="9694"/>
                </a:cubicBezTo>
                <a:cubicBezTo>
                  <a:pt x="2298" y="9694"/>
                  <a:pt x="2259" y="9678"/>
                  <a:pt x="2259" y="9631"/>
                </a:cubicBezTo>
                <a:cubicBezTo>
                  <a:pt x="2259" y="9610"/>
                  <a:pt x="2259" y="9589"/>
                  <a:pt x="2270" y="9569"/>
                </a:cubicBezTo>
                <a:cubicBezTo>
                  <a:pt x="2280" y="9527"/>
                  <a:pt x="2311" y="9475"/>
                  <a:pt x="2332" y="9434"/>
                </a:cubicBezTo>
                <a:cubicBezTo>
                  <a:pt x="2342" y="9424"/>
                  <a:pt x="2342" y="9413"/>
                  <a:pt x="2352" y="9413"/>
                </a:cubicBezTo>
                <a:cubicBezTo>
                  <a:pt x="2355" y="9410"/>
                  <a:pt x="2358" y="9409"/>
                  <a:pt x="2361" y="9409"/>
                </a:cubicBezTo>
                <a:cubicBezTo>
                  <a:pt x="2369" y="9409"/>
                  <a:pt x="2376" y="9416"/>
                  <a:pt x="2383" y="9424"/>
                </a:cubicBezTo>
                <a:cubicBezTo>
                  <a:pt x="2445" y="9475"/>
                  <a:pt x="2518" y="9537"/>
                  <a:pt x="2580" y="9589"/>
                </a:cubicBezTo>
                <a:cubicBezTo>
                  <a:pt x="2564" y="9539"/>
                  <a:pt x="2615" y="9475"/>
                  <a:pt x="2663" y="9475"/>
                </a:cubicBezTo>
                <a:cubicBezTo>
                  <a:pt x="2674" y="9475"/>
                  <a:pt x="2684" y="9478"/>
                  <a:pt x="2694" y="9486"/>
                </a:cubicBezTo>
                <a:cubicBezTo>
                  <a:pt x="2663" y="9434"/>
                  <a:pt x="2663" y="9361"/>
                  <a:pt x="2705" y="9320"/>
                </a:cubicBezTo>
                <a:cubicBezTo>
                  <a:pt x="2715" y="9299"/>
                  <a:pt x="2725" y="9288"/>
                  <a:pt x="2735" y="9279"/>
                </a:cubicBezTo>
                <a:cubicBezTo>
                  <a:pt x="2705" y="9279"/>
                  <a:pt x="2673" y="9268"/>
                  <a:pt x="2643" y="9247"/>
                </a:cubicBezTo>
                <a:cubicBezTo>
                  <a:pt x="2601" y="9226"/>
                  <a:pt x="2570" y="9154"/>
                  <a:pt x="2590" y="9092"/>
                </a:cubicBezTo>
                <a:lnTo>
                  <a:pt x="2590" y="9092"/>
                </a:lnTo>
                <a:cubicBezTo>
                  <a:pt x="2578" y="9117"/>
                  <a:pt x="2554" y="9131"/>
                  <a:pt x="2530" y="9131"/>
                </a:cubicBezTo>
                <a:cubicBezTo>
                  <a:pt x="2515" y="9131"/>
                  <a:pt x="2499" y="9125"/>
                  <a:pt x="2487" y="9113"/>
                </a:cubicBezTo>
                <a:cubicBezTo>
                  <a:pt x="2456" y="9092"/>
                  <a:pt x="2445" y="9040"/>
                  <a:pt x="2466" y="8998"/>
                </a:cubicBezTo>
                <a:cubicBezTo>
                  <a:pt x="2477" y="8968"/>
                  <a:pt x="2507" y="8936"/>
                  <a:pt x="2507" y="8906"/>
                </a:cubicBezTo>
                <a:cubicBezTo>
                  <a:pt x="2498" y="8874"/>
                  <a:pt x="2456" y="8853"/>
                  <a:pt x="2445" y="8823"/>
                </a:cubicBezTo>
                <a:cubicBezTo>
                  <a:pt x="2425" y="8770"/>
                  <a:pt x="2487" y="8729"/>
                  <a:pt x="2539" y="8729"/>
                </a:cubicBezTo>
                <a:cubicBezTo>
                  <a:pt x="2590" y="8719"/>
                  <a:pt x="2653" y="8729"/>
                  <a:pt x="2673" y="8678"/>
                </a:cubicBezTo>
                <a:lnTo>
                  <a:pt x="2673" y="8678"/>
                </a:lnTo>
                <a:cubicBezTo>
                  <a:pt x="2656" y="8690"/>
                  <a:pt x="2635" y="8696"/>
                  <a:pt x="2615" y="8696"/>
                </a:cubicBezTo>
                <a:cubicBezTo>
                  <a:pt x="2551" y="8696"/>
                  <a:pt x="2484" y="8641"/>
                  <a:pt x="2477" y="8563"/>
                </a:cubicBezTo>
                <a:cubicBezTo>
                  <a:pt x="2477" y="8533"/>
                  <a:pt x="2477" y="8501"/>
                  <a:pt x="2466" y="8480"/>
                </a:cubicBezTo>
                <a:cubicBezTo>
                  <a:pt x="2445" y="8460"/>
                  <a:pt x="2415" y="8460"/>
                  <a:pt x="2394" y="8460"/>
                </a:cubicBezTo>
                <a:cubicBezTo>
                  <a:pt x="2342" y="8450"/>
                  <a:pt x="2290" y="8408"/>
                  <a:pt x="2270" y="8356"/>
                </a:cubicBezTo>
                <a:cubicBezTo>
                  <a:pt x="2259" y="8325"/>
                  <a:pt x="2270" y="8284"/>
                  <a:pt x="2280" y="8252"/>
                </a:cubicBezTo>
                <a:lnTo>
                  <a:pt x="2280" y="8252"/>
                </a:lnTo>
                <a:cubicBezTo>
                  <a:pt x="2272" y="8255"/>
                  <a:pt x="2264" y="8256"/>
                  <a:pt x="2255" y="8256"/>
                </a:cubicBezTo>
                <a:cubicBezTo>
                  <a:pt x="2226" y="8256"/>
                  <a:pt x="2192" y="8242"/>
                  <a:pt x="2176" y="8211"/>
                </a:cubicBezTo>
                <a:cubicBezTo>
                  <a:pt x="2147" y="8162"/>
                  <a:pt x="2173" y="8075"/>
                  <a:pt x="2229" y="8058"/>
                </a:cubicBezTo>
                <a:lnTo>
                  <a:pt x="2229" y="8058"/>
                </a:lnTo>
                <a:cubicBezTo>
                  <a:pt x="2192" y="8066"/>
                  <a:pt x="2163" y="8067"/>
                  <a:pt x="2125" y="8077"/>
                </a:cubicBezTo>
                <a:cubicBezTo>
                  <a:pt x="2155" y="8004"/>
                  <a:pt x="2197" y="7932"/>
                  <a:pt x="2228" y="7859"/>
                </a:cubicBezTo>
                <a:lnTo>
                  <a:pt x="2228" y="7859"/>
                </a:lnTo>
                <a:cubicBezTo>
                  <a:pt x="2207" y="7869"/>
                  <a:pt x="2181" y="7874"/>
                  <a:pt x="2156" y="7874"/>
                </a:cubicBezTo>
                <a:cubicBezTo>
                  <a:pt x="2130" y="7874"/>
                  <a:pt x="2104" y="7869"/>
                  <a:pt x="2083" y="7859"/>
                </a:cubicBezTo>
                <a:lnTo>
                  <a:pt x="2093" y="7849"/>
                </a:lnTo>
                <a:cubicBezTo>
                  <a:pt x="2031" y="7776"/>
                  <a:pt x="2021" y="7672"/>
                  <a:pt x="2062" y="7589"/>
                </a:cubicBezTo>
                <a:cubicBezTo>
                  <a:pt x="2072" y="7559"/>
                  <a:pt x="2083" y="7538"/>
                  <a:pt x="2083" y="7517"/>
                </a:cubicBezTo>
                <a:cubicBezTo>
                  <a:pt x="2083" y="7486"/>
                  <a:pt x="2072" y="7465"/>
                  <a:pt x="2062" y="7444"/>
                </a:cubicBezTo>
                <a:cubicBezTo>
                  <a:pt x="2031" y="7372"/>
                  <a:pt x="2042" y="7278"/>
                  <a:pt x="2093" y="7216"/>
                </a:cubicBezTo>
                <a:lnTo>
                  <a:pt x="2093" y="7216"/>
                </a:lnTo>
                <a:cubicBezTo>
                  <a:pt x="2090" y="7217"/>
                  <a:pt x="2087" y="7217"/>
                  <a:pt x="2083" y="7217"/>
                </a:cubicBezTo>
                <a:cubicBezTo>
                  <a:pt x="2029" y="7217"/>
                  <a:pt x="2011" y="7129"/>
                  <a:pt x="2021" y="7061"/>
                </a:cubicBezTo>
                <a:lnTo>
                  <a:pt x="2021" y="7061"/>
                </a:lnTo>
                <a:cubicBezTo>
                  <a:pt x="2000" y="7113"/>
                  <a:pt x="1969" y="7154"/>
                  <a:pt x="1948" y="7206"/>
                </a:cubicBezTo>
                <a:cubicBezTo>
                  <a:pt x="1917" y="7165"/>
                  <a:pt x="1897" y="7113"/>
                  <a:pt x="1876" y="7050"/>
                </a:cubicBezTo>
                <a:lnTo>
                  <a:pt x="1876" y="7050"/>
                </a:lnTo>
                <a:cubicBezTo>
                  <a:pt x="1897" y="7113"/>
                  <a:pt x="1897" y="7175"/>
                  <a:pt x="1876" y="7227"/>
                </a:cubicBezTo>
                <a:cubicBezTo>
                  <a:pt x="1897" y="7248"/>
                  <a:pt x="1927" y="7278"/>
                  <a:pt x="1938" y="7310"/>
                </a:cubicBezTo>
                <a:cubicBezTo>
                  <a:pt x="1947" y="7348"/>
                  <a:pt x="1922" y="7394"/>
                  <a:pt x="1894" y="7394"/>
                </a:cubicBezTo>
                <a:cubicBezTo>
                  <a:pt x="1891" y="7394"/>
                  <a:pt x="1888" y="7394"/>
                  <a:pt x="1886" y="7393"/>
                </a:cubicBezTo>
                <a:lnTo>
                  <a:pt x="1886" y="7393"/>
                </a:lnTo>
                <a:cubicBezTo>
                  <a:pt x="1886" y="7527"/>
                  <a:pt x="1907" y="7662"/>
                  <a:pt x="1927" y="7796"/>
                </a:cubicBezTo>
                <a:cubicBezTo>
                  <a:pt x="1876" y="7807"/>
                  <a:pt x="1814" y="7828"/>
                  <a:pt x="1761" y="7859"/>
                </a:cubicBezTo>
                <a:cubicBezTo>
                  <a:pt x="1803" y="7911"/>
                  <a:pt x="1844" y="7962"/>
                  <a:pt x="1886" y="8004"/>
                </a:cubicBezTo>
                <a:cubicBezTo>
                  <a:pt x="1874" y="7992"/>
                  <a:pt x="1857" y="7986"/>
                  <a:pt x="1839" y="7986"/>
                </a:cubicBezTo>
                <a:cubicBezTo>
                  <a:pt x="1812" y="7986"/>
                  <a:pt x="1785" y="7999"/>
                  <a:pt x="1772" y="8024"/>
                </a:cubicBezTo>
                <a:cubicBezTo>
                  <a:pt x="1731" y="8077"/>
                  <a:pt x="1761" y="8149"/>
                  <a:pt x="1731" y="8201"/>
                </a:cubicBezTo>
                <a:cubicBezTo>
                  <a:pt x="1772" y="8242"/>
                  <a:pt x="1803" y="8315"/>
                  <a:pt x="1761" y="8377"/>
                </a:cubicBezTo>
                <a:cubicBezTo>
                  <a:pt x="1720" y="8351"/>
                  <a:pt x="1673" y="8338"/>
                  <a:pt x="1627" y="8338"/>
                </a:cubicBezTo>
                <a:cubicBezTo>
                  <a:pt x="1580" y="8338"/>
                  <a:pt x="1533" y="8351"/>
                  <a:pt x="1492" y="8377"/>
                </a:cubicBezTo>
                <a:cubicBezTo>
                  <a:pt x="1565" y="8387"/>
                  <a:pt x="1616" y="8480"/>
                  <a:pt x="1606" y="8563"/>
                </a:cubicBezTo>
                <a:cubicBezTo>
                  <a:pt x="1601" y="8553"/>
                  <a:pt x="1591" y="8548"/>
                  <a:pt x="1582" y="8548"/>
                </a:cubicBezTo>
                <a:cubicBezTo>
                  <a:pt x="1573" y="8548"/>
                  <a:pt x="1565" y="8553"/>
                  <a:pt x="1565" y="8563"/>
                </a:cubicBezTo>
                <a:cubicBezTo>
                  <a:pt x="1554" y="8615"/>
                  <a:pt x="1606" y="8636"/>
                  <a:pt x="1637" y="8646"/>
                </a:cubicBezTo>
                <a:cubicBezTo>
                  <a:pt x="1689" y="8657"/>
                  <a:pt x="1751" y="8678"/>
                  <a:pt x="1803" y="8698"/>
                </a:cubicBezTo>
                <a:cubicBezTo>
                  <a:pt x="1772" y="8740"/>
                  <a:pt x="1741" y="8791"/>
                  <a:pt x="1710" y="8843"/>
                </a:cubicBezTo>
                <a:cubicBezTo>
                  <a:pt x="1658" y="8853"/>
                  <a:pt x="1596" y="8853"/>
                  <a:pt x="1544" y="8864"/>
                </a:cubicBezTo>
                <a:cubicBezTo>
                  <a:pt x="1524" y="8812"/>
                  <a:pt x="1513" y="8750"/>
                  <a:pt x="1513" y="8698"/>
                </a:cubicBezTo>
                <a:cubicBezTo>
                  <a:pt x="1499" y="8691"/>
                  <a:pt x="1485" y="8688"/>
                  <a:pt x="1471" y="8688"/>
                </a:cubicBezTo>
                <a:cubicBezTo>
                  <a:pt x="1445" y="8688"/>
                  <a:pt x="1420" y="8701"/>
                  <a:pt x="1399" y="8729"/>
                </a:cubicBezTo>
                <a:cubicBezTo>
                  <a:pt x="1399" y="8791"/>
                  <a:pt x="1420" y="8853"/>
                  <a:pt x="1451" y="8895"/>
                </a:cubicBezTo>
                <a:cubicBezTo>
                  <a:pt x="1409" y="8926"/>
                  <a:pt x="1368" y="8957"/>
                  <a:pt x="1326" y="8978"/>
                </a:cubicBezTo>
                <a:cubicBezTo>
                  <a:pt x="1374" y="9025"/>
                  <a:pt x="1438" y="9049"/>
                  <a:pt x="1500" y="9049"/>
                </a:cubicBezTo>
                <a:cubicBezTo>
                  <a:pt x="1547" y="9049"/>
                  <a:pt x="1592" y="9036"/>
                  <a:pt x="1627" y="9009"/>
                </a:cubicBezTo>
                <a:lnTo>
                  <a:pt x="1627" y="9143"/>
                </a:lnTo>
                <a:cubicBezTo>
                  <a:pt x="1575" y="9164"/>
                  <a:pt x="1524" y="9185"/>
                  <a:pt x="1471" y="9216"/>
                </a:cubicBezTo>
                <a:cubicBezTo>
                  <a:pt x="1524" y="9247"/>
                  <a:pt x="1565" y="9279"/>
                  <a:pt x="1606" y="9320"/>
                </a:cubicBezTo>
                <a:cubicBezTo>
                  <a:pt x="1580" y="9355"/>
                  <a:pt x="1561" y="9390"/>
                  <a:pt x="1537" y="9425"/>
                </a:cubicBezTo>
                <a:lnTo>
                  <a:pt x="1537" y="9425"/>
                </a:lnTo>
                <a:cubicBezTo>
                  <a:pt x="1550" y="9412"/>
                  <a:pt x="1565" y="9407"/>
                  <a:pt x="1582" y="9407"/>
                </a:cubicBezTo>
                <a:cubicBezTo>
                  <a:pt x="1615" y="9407"/>
                  <a:pt x="1650" y="9429"/>
                  <a:pt x="1669" y="9465"/>
                </a:cubicBezTo>
                <a:cubicBezTo>
                  <a:pt x="1699" y="9527"/>
                  <a:pt x="1699" y="9599"/>
                  <a:pt x="1689" y="9672"/>
                </a:cubicBezTo>
                <a:cubicBezTo>
                  <a:pt x="1684" y="9642"/>
                  <a:pt x="1657" y="9627"/>
                  <a:pt x="1630" y="9627"/>
                </a:cubicBezTo>
                <a:cubicBezTo>
                  <a:pt x="1600" y="9627"/>
                  <a:pt x="1570" y="9645"/>
                  <a:pt x="1565" y="9682"/>
                </a:cubicBezTo>
                <a:cubicBezTo>
                  <a:pt x="1658" y="9755"/>
                  <a:pt x="1679" y="9942"/>
                  <a:pt x="1586" y="10035"/>
                </a:cubicBezTo>
                <a:cubicBezTo>
                  <a:pt x="1602" y="10023"/>
                  <a:pt x="1621" y="10018"/>
                  <a:pt x="1638" y="10018"/>
                </a:cubicBezTo>
                <a:cubicBezTo>
                  <a:pt x="1687" y="10018"/>
                  <a:pt x="1733" y="10057"/>
                  <a:pt x="1741" y="10117"/>
                </a:cubicBezTo>
                <a:cubicBezTo>
                  <a:pt x="1760" y="10186"/>
                  <a:pt x="1706" y="10263"/>
                  <a:pt x="1640" y="10263"/>
                </a:cubicBezTo>
                <a:cubicBezTo>
                  <a:pt x="1636" y="10263"/>
                  <a:pt x="1631" y="10263"/>
                  <a:pt x="1627" y="10262"/>
                </a:cubicBezTo>
                <a:cubicBezTo>
                  <a:pt x="1653" y="10220"/>
                  <a:pt x="1614" y="10162"/>
                  <a:pt x="1576" y="10162"/>
                </a:cubicBezTo>
                <a:cubicBezTo>
                  <a:pt x="1569" y="10162"/>
                  <a:pt x="1561" y="10164"/>
                  <a:pt x="1554" y="10170"/>
                </a:cubicBezTo>
                <a:cubicBezTo>
                  <a:pt x="1625" y="10190"/>
                  <a:pt x="1608" y="10346"/>
                  <a:pt x="1540" y="10346"/>
                </a:cubicBezTo>
                <a:cubicBezTo>
                  <a:pt x="1538" y="10346"/>
                  <a:pt x="1536" y="10346"/>
                  <a:pt x="1533" y="10345"/>
                </a:cubicBezTo>
                <a:cubicBezTo>
                  <a:pt x="1399" y="10253"/>
                  <a:pt x="1285" y="10128"/>
                  <a:pt x="1202" y="9983"/>
                </a:cubicBezTo>
                <a:cubicBezTo>
                  <a:pt x="1187" y="9991"/>
                  <a:pt x="1171" y="9994"/>
                  <a:pt x="1156" y="9994"/>
                </a:cubicBezTo>
                <a:cubicBezTo>
                  <a:pt x="1085" y="9994"/>
                  <a:pt x="1017" y="9923"/>
                  <a:pt x="1026" y="9838"/>
                </a:cubicBezTo>
                <a:lnTo>
                  <a:pt x="1026" y="9838"/>
                </a:lnTo>
                <a:cubicBezTo>
                  <a:pt x="974" y="9859"/>
                  <a:pt x="933" y="9879"/>
                  <a:pt x="881" y="9900"/>
                </a:cubicBezTo>
                <a:cubicBezTo>
                  <a:pt x="891" y="9807"/>
                  <a:pt x="808" y="9724"/>
                  <a:pt x="725" y="9724"/>
                </a:cubicBezTo>
                <a:cubicBezTo>
                  <a:pt x="808" y="9838"/>
                  <a:pt x="850" y="9972"/>
                  <a:pt x="840" y="10117"/>
                </a:cubicBezTo>
                <a:cubicBezTo>
                  <a:pt x="736" y="10055"/>
                  <a:pt x="632" y="9983"/>
                  <a:pt x="529" y="9921"/>
                </a:cubicBezTo>
                <a:lnTo>
                  <a:pt x="529" y="9921"/>
                </a:lnTo>
                <a:cubicBezTo>
                  <a:pt x="560" y="10097"/>
                  <a:pt x="642" y="10262"/>
                  <a:pt x="767" y="10377"/>
                </a:cubicBezTo>
                <a:cubicBezTo>
                  <a:pt x="684" y="10366"/>
                  <a:pt x="601" y="10325"/>
                  <a:pt x="539" y="10273"/>
                </a:cubicBezTo>
                <a:lnTo>
                  <a:pt x="539" y="10273"/>
                </a:lnTo>
                <a:cubicBezTo>
                  <a:pt x="570" y="10387"/>
                  <a:pt x="653" y="10470"/>
                  <a:pt x="746" y="10490"/>
                </a:cubicBezTo>
                <a:cubicBezTo>
                  <a:pt x="695" y="10490"/>
                  <a:pt x="642" y="10511"/>
                  <a:pt x="601" y="10563"/>
                </a:cubicBezTo>
                <a:cubicBezTo>
                  <a:pt x="694" y="10635"/>
                  <a:pt x="807" y="10697"/>
                  <a:pt x="921" y="10738"/>
                </a:cubicBezTo>
                <a:lnTo>
                  <a:pt x="921" y="10738"/>
                </a:lnTo>
                <a:cubicBezTo>
                  <a:pt x="905" y="10733"/>
                  <a:pt x="889" y="10730"/>
                  <a:pt x="873" y="10730"/>
                </a:cubicBezTo>
                <a:cubicBezTo>
                  <a:pt x="806" y="10730"/>
                  <a:pt x="742" y="10778"/>
                  <a:pt x="725" y="10853"/>
                </a:cubicBezTo>
                <a:cubicBezTo>
                  <a:pt x="759" y="10868"/>
                  <a:pt x="797" y="10875"/>
                  <a:pt x="835" y="10875"/>
                </a:cubicBezTo>
                <a:cubicBezTo>
                  <a:pt x="880" y="10875"/>
                  <a:pt x="925" y="10865"/>
                  <a:pt x="964" y="10843"/>
                </a:cubicBezTo>
                <a:lnTo>
                  <a:pt x="964" y="10843"/>
                </a:lnTo>
                <a:cubicBezTo>
                  <a:pt x="943" y="10905"/>
                  <a:pt x="933" y="10967"/>
                  <a:pt x="912" y="11040"/>
                </a:cubicBezTo>
                <a:cubicBezTo>
                  <a:pt x="964" y="11019"/>
                  <a:pt x="1018" y="11009"/>
                  <a:pt x="1073" y="11009"/>
                </a:cubicBezTo>
                <a:cubicBezTo>
                  <a:pt x="1127" y="11009"/>
                  <a:pt x="1182" y="11019"/>
                  <a:pt x="1233" y="11040"/>
                </a:cubicBezTo>
                <a:cubicBezTo>
                  <a:pt x="1192" y="11071"/>
                  <a:pt x="1151" y="11123"/>
                  <a:pt x="1130" y="11185"/>
                </a:cubicBezTo>
                <a:cubicBezTo>
                  <a:pt x="1140" y="11184"/>
                  <a:pt x="1150" y="11183"/>
                  <a:pt x="1160" y="11183"/>
                </a:cubicBezTo>
                <a:cubicBezTo>
                  <a:pt x="1242" y="11183"/>
                  <a:pt x="1324" y="11222"/>
                  <a:pt x="1388" y="11278"/>
                </a:cubicBezTo>
                <a:cubicBezTo>
                  <a:pt x="1326" y="11340"/>
                  <a:pt x="1275" y="11423"/>
                  <a:pt x="1264" y="11527"/>
                </a:cubicBezTo>
                <a:cubicBezTo>
                  <a:pt x="1254" y="11506"/>
                  <a:pt x="1233" y="11496"/>
                  <a:pt x="1213" y="11496"/>
                </a:cubicBezTo>
                <a:cubicBezTo>
                  <a:pt x="1160" y="11496"/>
                  <a:pt x="1119" y="11558"/>
                  <a:pt x="1088" y="11609"/>
                </a:cubicBezTo>
                <a:cubicBezTo>
                  <a:pt x="1181" y="11662"/>
                  <a:pt x="1254" y="11724"/>
                  <a:pt x="1326" y="11796"/>
                </a:cubicBezTo>
                <a:cubicBezTo>
                  <a:pt x="1254" y="11796"/>
                  <a:pt x="1192" y="11796"/>
                  <a:pt x="1119" y="11786"/>
                </a:cubicBezTo>
                <a:lnTo>
                  <a:pt x="1119" y="11786"/>
                </a:lnTo>
                <a:cubicBezTo>
                  <a:pt x="1130" y="11848"/>
                  <a:pt x="1130" y="11900"/>
                  <a:pt x="1140" y="11952"/>
                </a:cubicBezTo>
                <a:cubicBezTo>
                  <a:pt x="1202" y="11952"/>
                  <a:pt x="1275" y="11982"/>
                  <a:pt x="1326" y="12035"/>
                </a:cubicBezTo>
                <a:cubicBezTo>
                  <a:pt x="1337" y="12107"/>
                  <a:pt x="1254" y="12128"/>
                  <a:pt x="1192" y="12138"/>
                </a:cubicBezTo>
                <a:cubicBezTo>
                  <a:pt x="1130" y="12148"/>
                  <a:pt x="1068" y="12252"/>
                  <a:pt x="1130" y="12273"/>
                </a:cubicBezTo>
                <a:cubicBezTo>
                  <a:pt x="1068" y="12263"/>
                  <a:pt x="1015" y="12252"/>
                  <a:pt x="964" y="12242"/>
                </a:cubicBezTo>
                <a:lnTo>
                  <a:pt x="964" y="12242"/>
                </a:lnTo>
                <a:cubicBezTo>
                  <a:pt x="974" y="12293"/>
                  <a:pt x="964" y="12355"/>
                  <a:pt x="933" y="12397"/>
                </a:cubicBezTo>
                <a:cubicBezTo>
                  <a:pt x="860" y="12335"/>
                  <a:pt x="798" y="12252"/>
                  <a:pt x="767" y="12169"/>
                </a:cubicBezTo>
                <a:cubicBezTo>
                  <a:pt x="746" y="12190"/>
                  <a:pt x="725" y="12221"/>
                  <a:pt x="725" y="12252"/>
                </a:cubicBezTo>
                <a:cubicBezTo>
                  <a:pt x="716" y="12185"/>
                  <a:pt x="652" y="12117"/>
                  <a:pt x="585" y="12117"/>
                </a:cubicBezTo>
                <a:cubicBezTo>
                  <a:pt x="580" y="12117"/>
                  <a:pt x="575" y="12117"/>
                  <a:pt x="570" y="12118"/>
                </a:cubicBezTo>
                <a:cubicBezTo>
                  <a:pt x="612" y="12200"/>
                  <a:pt x="632" y="12283"/>
                  <a:pt x="632" y="12366"/>
                </a:cubicBezTo>
                <a:cubicBezTo>
                  <a:pt x="632" y="12325"/>
                  <a:pt x="601" y="12283"/>
                  <a:pt x="570" y="12273"/>
                </a:cubicBezTo>
                <a:lnTo>
                  <a:pt x="570" y="12273"/>
                </a:lnTo>
                <a:cubicBezTo>
                  <a:pt x="580" y="12325"/>
                  <a:pt x="591" y="12387"/>
                  <a:pt x="601" y="12438"/>
                </a:cubicBezTo>
                <a:cubicBezTo>
                  <a:pt x="587" y="12442"/>
                  <a:pt x="573" y="12444"/>
                  <a:pt x="560" y="12444"/>
                </a:cubicBezTo>
                <a:cubicBezTo>
                  <a:pt x="416" y="12444"/>
                  <a:pt x="316" y="12247"/>
                  <a:pt x="259" y="12076"/>
                </a:cubicBezTo>
                <a:lnTo>
                  <a:pt x="259" y="12076"/>
                </a:lnTo>
                <a:cubicBezTo>
                  <a:pt x="197" y="12242"/>
                  <a:pt x="249" y="12438"/>
                  <a:pt x="373" y="12542"/>
                </a:cubicBezTo>
                <a:cubicBezTo>
                  <a:pt x="293" y="12582"/>
                  <a:pt x="107" y="13114"/>
                  <a:pt x="10" y="13114"/>
                </a:cubicBezTo>
                <a:cubicBezTo>
                  <a:pt x="7" y="13114"/>
                  <a:pt x="3" y="13114"/>
                  <a:pt x="0" y="13112"/>
                </a:cubicBezTo>
                <a:lnTo>
                  <a:pt x="0" y="13112"/>
                </a:lnTo>
                <a:lnTo>
                  <a:pt x="21" y="22738"/>
                </a:lnTo>
                <a:lnTo>
                  <a:pt x="33986" y="22790"/>
                </a:lnTo>
                <a:lnTo>
                  <a:pt x="33986" y="22738"/>
                </a:lnTo>
                <a:lnTo>
                  <a:pt x="53341" y="22738"/>
                </a:lnTo>
                <a:lnTo>
                  <a:pt x="53341" y="21867"/>
                </a:lnTo>
                <a:cubicBezTo>
                  <a:pt x="53310" y="21816"/>
                  <a:pt x="53310" y="21733"/>
                  <a:pt x="53351" y="21681"/>
                </a:cubicBezTo>
                <a:cubicBezTo>
                  <a:pt x="53289" y="21671"/>
                  <a:pt x="53227" y="21671"/>
                  <a:pt x="53165" y="21660"/>
                </a:cubicBezTo>
                <a:cubicBezTo>
                  <a:pt x="53154" y="21484"/>
                  <a:pt x="53227" y="21287"/>
                  <a:pt x="53351" y="21183"/>
                </a:cubicBezTo>
                <a:lnTo>
                  <a:pt x="53351" y="21183"/>
                </a:lnTo>
                <a:cubicBezTo>
                  <a:pt x="53278" y="21215"/>
                  <a:pt x="53227" y="21266"/>
                  <a:pt x="53186" y="21349"/>
                </a:cubicBezTo>
                <a:cubicBezTo>
                  <a:pt x="53206" y="21298"/>
                  <a:pt x="53227" y="21236"/>
                  <a:pt x="53216" y="21173"/>
                </a:cubicBezTo>
                <a:lnTo>
                  <a:pt x="53216" y="21173"/>
                </a:lnTo>
                <a:cubicBezTo>
                  <a:pt x="53123" y="21215"/>
                  <a:pt x="53061" y="21319"/>
                  <a:pt x="53051" y="21432"/>
                </a:cubicBezTo>
                <a:cubicBezTo>
                  <a:pt x="53041" y="21391"/>
                  <a:pt x="53041" y="21360"/>
                  <a:pt x="53041" y="21328"/>
                </a:cubicBezTo>
                <a:lnTo>
                  <a:pt x="52905" y="21464"/>
                </a:lnTo>
                <a:cubicBezTo>
                  <a:pt x="52875" y="21411"/>
                  <a:pt x="52854" y="21349"/>
                  <a:pt x="52854" y="21287"/>
                </a:cubicBezTo>
                <a:cubicBezTo>
                  <a:pt x="52843" y="21381"/>
                  <a:pt x="52802" y="21464"/>
                  <a:pt x="52750" y="21526"/>
                </a:cubicBezTo>
                <a:cubicBezTo>
                  <a:pt x="52730" y="21464"/>
                  <a:pt x="52698" y="21391"/>
                  <a:pt x="52678" y="21328"/>
                </a:cubicBezTo>
                <a:cubicBezTo>
                  <a:pt x="52636" y="21391"/>
                  <a:pt x="52605" y="21443"/>
                  <a:pt x="52564" y="21505"/>
                </a:cubicBezTo>
                <a:cubicBezTo>
                  <a:pt x="52523" y="21411"/>
                  <a:pt x="52491" y="21298"/>
                  <a:pt x="52491" y="21194"/>
                </a:cubicBezTo>
                <a:cubicBezTo>
                  <a:pt x="52491" y="21081"/>
                  <a:pt x="52552" y="20941"/>
                  <a:pt x="52633" y="20941"/>
                </a:cubicBezTo>
                <a:cubicBezTo>
                  <a:pt x="52641" y="20941"/>
                  <a:pt x="52649" y="20943"/>
                  <a:pt x="52657" y="20946"/>
                </a:cubicBezTo>
                <a:cubicBezTo>
                  <a:pt x="52688" y="20955"/>
                  <a:pt x="52719" y="20987"/>
                  <a:pt x="52740" y="21008"/>
                </a:cubicBezTo>
                <a:cubicBezTo>
                  <a:pt x="52793" y="21045"/>
                  <a:pt x="52853" y="21063"/>
                  <a:pt x="52912" y="21063"/>
                </a:cubicBezTo>
                <a:cubicBezTo>
                  <a:pt x="52967" y="21063"/>
                  <a:pt x="53021" y="21048"/>
                  <a:pt x="53071" y="21018"/>
                </a:cubicBezTo>
                <a:lnTo>
                  <a:pt x="53071" y="21018"/>
                </a:lnTo>
                <a:cubicBezTo>
                  <a:pt x="53059" y="21020"/>
                  <a:pt x="53046" y="21022"/>
                  <a:pt x="53033" y="21022"/>
                </a:cubicBezTo>
                <a:cubicBezTo>
                  <a:pt x="52991" y="21022"/>
                  <a:pt x="52945" y="21008"/>
                  <a:pt x="52905" y="20976"/>
                </a:cubicBezTo>
                <a:cubicBezTo>
                  <a:pt x="52947" y="20925"/>
                  <a:pt x="52999" y="20873"/>
                  <a:pt x="53051" y="20810"/>
                </a:cubicBezTo>
                <a:cubicBezTo>
                  <a:pt x="53017" y="20796"/>
                  <a:pt x="52982" y="20789"/>
                  <a:pt x="52946" y="20789"/>
                </a:cubicBezTo>
                <a:cubicBezTo>
                  <a:pt x="52904" y="20789"/>
                  <a:pt x="52862" y="20799"/>
                  <a:pt x="52823" y="20821"/>
                </a:cubicBezTo>
                <a:cubicBezTo>
                  <a:pt x="52856" y="20715"/>
                  <a:pt x="52953" y="20681"/>
                  <a:pt x="53059" y="20681"/>
                </a:cubicBezTo>
                <a:cubicBezTo>
                  <a:pt x="53119" y="20681"/>
                  <a:pt x="53181" y="20692"/>
                  <a:pt x="53237" y="20707"/>
                </a:cubicBezTo>
                <a:lnTo>
                  <a:pt x="53051" y="20645"/>
                </a:lnTo>
                <a:cubicBezTo>
                  <a:pt x="53133" y="20593"/>
                  <a:pt x="53175" y="20500"/>
                  <a:pt x="53186" y="20407"/>
                </a:cubicBezTo>
                <a:cubicBezTo>
                  <a:pt x="53289" y="20375"/>
                  <a:pt x="53382" y="20313"/>
                  <a:pt x="53476" y="20251"/>
                </a:cubicBezTo>
                <a:lnTo>
                  <a:pt x="53476" y="20251"/>
                </a:lnTo>
                <a:cubicBezTo>
                  <a:pt x="53393" y="20272"/>
                  <a:pt x="53320" y="20303"/>
                  <a:pt x="53237" y="20324"/>
                </a:cubicBezTo>
                <a:cubicBezTo>
                  <a:pt x="53248" y="20272"/>
                  <a:pt x="53269" y="20230"/>
                  <a:pt x="53278" y="20179"/>
                </a:cubicBezTo>
                <a:lnTo>
                  <a:pt x="53278" y="20179"/>
                </a:lnTo>
                <a:cubicBezTo>
                  <a:pt x="53133" y="20189"/>
                  <a:pt x="52999" y="20262"/>
                  <a:pt x="52916" y="20386"/>
                </a:cubicBezTo>
                <a:cubicBezTo>
                  <a:pt x="52947" y="20324"/>
                  <a:pt x="52978" y="20262"/>
                  <a:pt x="53020" y="20200"/>
                </a:cubicBezTo>
                <a:lnTo>
                  <a:pt x="53020" y="20200"/>
                </a:lnTo>
                <a:cubicBezTo>
                  <a:pt x="52885" y="20241"/>
                  <a:pt x="52792" y="20396"/>
                  <a:pt x="52781" y="20552"/>
                </a:cubicBezTo>
                <a:cubicBezTo>
                  <a:pt x="52740" y="20531"/>
                  <a:pt x="52688" y="20510"/>
                  <a:pt x="52647" y="20490"/>
                </a:cubicBezTo>
                <a:lnTo>
                  <a:pt x="52647" y="20490"/>
                </a:lnTo>
                <a:cubicBezTo>
                  <a:pt x="52678" y="20520"/>
                  <a:pt x="52688" y="20573"/>
                  <a:pt x="52678" y="20614"/>
                </a:cubicBezTo>
                <a:cubicBezTo>
                  <a:pt x="52654" y="20641"/>
                  <a:pt x="52622" y="20654"/>
                  <a:pt x="52589" y="20654"/>
                </a:cubicBezTo>
                <a:cubicBezTo>
                  <a:pt x="52538" y="20654"/>
                  <a:pt x="52487" y="20624"/>
                  <a:pt x="52464" y="20573"/>
                </a:cubicBezTo>
                <a:lnTo>
                  <a:pt x="52464" y="20573"/>
                </a:lnTo>
                <a:cubicBezTo>
                  <a:pt x="52482" y="20623"/>
                  <a:pt x="52489" y="20680"/>
                  <a:pt x="52460" y="20728"/>
                </a:cubicBezTo>
                <a:cubicBezTo>
                  <a:pt x="52449" y="20749"/>
                  <a:pt x="52424" y="20763"/>
                  <a:pt x="52399" y="20763"/>
                </a:cubicBezTo>
                <a:cubicBezTo>
                  <a:pt x="52377" y="20763"/>
                  <a:pt x="52356" y="20752"/>
                  <a:pt x="52346" y="20728"/>
                </a:cubicBezTo>
                <a:lnTo>
                  <a:pt x="52346" y="20728"/>
                </a:lnTo>
                <a:cubicBezTo>
                  <a:pt x="52357" y="20810"/>
                  <a:pt x="52305" y="20904"/>
                  <a:pt x="52232" y="20914"/>
                </a:cubicBezTo>
                <a:cubicBezTo>
                  <a:pt x="52228" y="20915"/>
                  <a:pt x="52223" y="20915"/>
                  <a:pt x="52218" y="20915"/>
                </a:cubicBezTo>
                <a:cubicBezTo>
                  <a:pt x="52150" y="20915"/>
                  <a:pt x="52087" y="20846"/>
                  <a:pt x="52087" y="20769"/>
                </a:cubicBezTo>
                <a:cubicBezTo>
                  <a:pt x="52095" y="20704"/>
                  <a:pt x="52147" y="20652"/>
                  <a:pt x="52199" y="20652"/>
                </a:cubicBezTo>
                <a:cubicBezTo>
                  <a:pt x="52213" y="20652"/>
                  <a:pt x="52226" y="20656"/>
                  <a:pt x="52238" y="20663"/>
                </a:cubicBezTo>
                <a:lnTo>
                  <a:pt x="52238" y="20663"/>
                </a:lnTo>
                <a:cubicBezTo>
                  <a:pt x="52189" y="20630"/>
                  <a:pt x="52150" y="20550"/>
                  <a:pt x="52180" y="20490"/>
                </a:cubicBezTo>
                <a:cubicBezTo>
                  <a:pt x="52193" y="20444"/>
                  <a:pt x="52230" y="20419"/>
                  <a:pt x="52266" y="20419"/>
                </a:cubicBezTo>
                <a:cubicBezTo>
                  <a:pt x="52288" y="20419"/>
                  <a:pt x="52310" y="20428"/>
                  <a:pt x="52325" y="20448"/>
                </a:cubicBezTo>
                <a:cubicBezTo>
                  <a:pt x="52343" y="20340"/>
                  <a:pt x="52424" y="20256"/>
                  <a:pt x="52512" y="20256"/>
                </a:cubicBezTo>
                <a:cubicBezTo>
                  <a:pt x="52526" y="20256"/>
                  <a:pt x="52539" y="20258"/>
                  <a:pt x="52553" y="20262"/>
                </a:cubicBezTo>
                <a:cubicBezTo>
                  <a:pt x="52502" y="20200"/>
                  <a:pt x="52440" y="20137"/>
                  <a:pt x="52387" y="20075"/>
                </a:cubicBezTo>
                <a:cubicBezTo>
                  <a:pt x="52502" y="20023"/>
                  <a:pt x="52605" y="19972"/>
                  <a:pt x="52719" y="19919"/>
                </a:cubicBezTo>
                <a:cubicBezTo>
                  <a:pt x="52647" y="19878"/>
                  <a:pt x="52564" y="19836"/>
                  <a:pt x="52491" y="19795"/>
                </a:cubicBezTo>
                <a:cubicBezTo>
                  <a:pt x="52481" y="19785"/>
                  <a:pt x="52460" y="19774"/>
                  <a:pt x="52450" y="19754"/>
                </a:cubicBezTo>
                <a:cubicBezTo>
                  <a:pt x="52429" y="19712"/>
                  <a:pt x="52481" y="19671"/>
                  <a:pt x="52523" y="19650"/>
                </a:cubicBezTo>
                <a:cubicBezTo>
                  <a:pt x="52615" y="19619"/>
                  <a:pt x="52698" y="19578"/>
                  <a:pt x="52792" y="19536"/>
                </a:cubicBezTo>
                <a:cubicBezTo>
                  <a:pt x="52765" y="19466"/>
                  <a:pt x="52701" y="19417"/>
                  <a:pt x="52638" y="19417"/>
                </a:cubicBezTo>
                <a:cubicBezTo>
                  <a:pt x="52637" y="19417"/>
                  <a:pt x="52637" y="19417"/>
                  <a:pt x="52636" y="19417"/>
                </a:cubicBezTo>
                <a:lnTo>
                  <a:pt x="52636" y="19417"/>
                </a:lnTo>
                <a:cubicBezTo>
                  <a:pt x="52755" y="19391"/>
                  <a:pt x="52844" y="19266"/>
                  <a:pt x="52854" y="19132"/>
                </a:cubicBezTo>
                <a:cubicBezTo>
                  <a:pt x="52802" y="19132"/>
                  <a:pt x="52750" y="19132"/>
                  <a:pt x="52698" y="19122"/>
                </a:cubicBezTo>
                <a:cubicBezTo>
                  <a:pt x="52813" y="19049"/>
                  <a:pt x="52916" y="18945"/>
                  <a:pt x="52999" y="18821"/>
                </a:cubicBezTo>
                <a:cubicBezTo>
                  <a:pt x="52975" y="18789"/>
                  <a:pt x="52939" y="18776"/>
                  <a:pt x="52900" y="18776"/>
                </a:cubicBezTo>
                <a:cubicBezTo>
                  <a:pt x="52888" y="18776"/>
                  <a:pt x="52876" y="18777"/>
                  <a:pt x="52864" y="18780"/>
                </a:cubicBezTo>
                <a:cubicBezTo>
                  <a:pt x="52833" y="18759"/>
                  <a:pt x="52854" y="18697"/>
                  <a:pt x="52875" y="18676"/>
                </a:cubicBezTo>
                <a:cubicBezTo>
                  <a:pt x="52905" y="18645"/>
                  <a:pt x="52947" y="18625"/>
                  <a:pt x="52958" y="18593"/>
                </a:cubicBezTo>
                <a:cubicBezTo>
                  <a:pt x="52991" y="18527"/>
                  <a:pt x="52924" y="18467"/>
                  <a:pt x="52865" y="18467"/>
                </a:cubicBezTo>
                <a:cubicBezTo>
                  <a:pt x="52850" y="18467"/>
                  <a:pt x="52835" y="18471"/>
                  <a:pt x="52823" y="18480"/>
                </a:cubicBezTo>
                <a:cubicBezTo>
                  <a:pt x="52781" y="18500"/>
                  <a:pt x="52760" y="18531"/>
                  <a:pt x="52740" y="18572"/>
                </a:cubicBezTo>
                <a:cubicBezTo>
                  <a:pt x="52750" y="18542"/>
                  <a:pt x="52760" y="18500"/>
                  <a:pt x="52771" y="18469"/>
                </a:cubicBezTo>
                <a:lnTo>
                  <a:pt x="52771" y="18469"/>
                </a:lnTo>
                <a:cubicBezTo>
                  <a:pt x="52647" y="18625"/>
                  <a:pt x="52543" y="18800"/>
                  <a:pt x="52481" y="19008"/>
                </a:cubicBezTo>
                <a:cubicBezTo>
                  <a:pt x="52450" y="18987"/>
                  <a:pt x="52419" y="18956"/>
                  <a:pt x="52387" y="18935"/>
                </a:cubicBezTo>
                <a:cubicBezTo>
                  <a:pt x="52367" y="18977"/>
                  <a:pt x="52346" y="19028"/>
                  <a:pt x="52325" y="19070"/>
                </a:cubicBezTo>
                <a:cubicBezTo>
                  <a:pt x="52305" y="18987"/>
                  <a:pt x="52295" y="18904"/>
                  <a:pt x="52274" y="18811"/>
                </a:cubicBezTo>
                <a:cubicBezTo>
                  <a:pt x="52222" y="18873"/>
                  <a:pt x="52159" y="18925"/>
                  <a:pt x="52108" y="18977"/>
                </a:cubicBezTo>
                <a:cubicBezTo>
                  <a:pt x="52087" y="18873"/>
                  <a:pt x="52077" y="18811"/>
                  <a:pt x="52087" y="18707"/>
                </a:cubicBezTo>
                <a:cubicBezTo>
                  <a:pt x="52087" y="18625"/>
                  <a:pt x="52097" y="18552"/>
                  <a:pt x="52097" y="18480"/>
                </a:cubicBezTo>
                <a:cubicBezTo>
                  <a:pt x="52109" y="18481"/>
                  <a:pt x="52122" y="18482"/>
                  <a:pt x="52134" y="18482"/>
                </a:cubicBezTo>
                <a:cubicBezTo>
                  <a:pt x="52197" y="18482"/>
                  <a:pt x="52263" y="18462"/>
                  <a:pt x="52315" y="18427"/>
                </a:cubicBezTo>
                <a:cubicBezTo>
                  <a:pt x="52295" y="18376"/>
                  <a:pt x="52242" y="18344"/>
                  <a:pt x="52201" y="18344"/>
                </a:cubicBezTo>
                <a:cubicBezTo>
                  <a:pt x="52263" y="18334"/>
                  <a:pt x="52284" y="18210"/>
                  <a:pt x="52222" y="18169"/>
                </a:cubicBezTo>
                <a:cubicBezTo>
                  <a:pt x="52284" y="18127"/>
                  <a:pt x="52357" y="18075"/>
                  <a:pt x="52419" y="18024"/>
                </a:cubicBezTo>
                <a:cubicBezTo>
                  <a:pt x="52398" y="18024"/>
                  <a:pt x="52377" y="17992"/>
                  <a:pt x="52387" y="17971"/>
                </a:cubicBezTo>
                <a:cubicBezTo>
                  <a:pt x="52398" y="17930"/>
                  <a:pt x="52440" y="17920"/>
                  <a:pt x="52481" y="17899"/>
                </a:cubicBezTo>
                <a:cubicBezTo>
                  <a:pt x="52553" y="17847"/>
                  <a:pt x="52553" y="17713"/>
                  <a:pt x="52491" y="17651"/>
                </a:cubicBezTo>
                <a:lnTo>
                  <a:pt x="52491" y="17651"/>
                </a:lnTo>
                <a:cubicBezTo>
                  <a:pt x="52440" y="17681"/>
                  <a:pt x="52398" y="17723"/>
                  <a:pt x="52357" y="17775"/>
                </a:cubicBezTo>
                <a:lnTo>
                  <a:pt x="52357" y="17557"/>
                </a:lnTo>
                <a:cubicBezTo>
                  <a:pt x="52346" y="17630"/>
                  <a:pt x="52315" y="17692"/>
                  <a:pt x="52263" y="17743"/>
                </a:cubicBezTo>
                <a:cubicBezTo>
                  <a:pt x="52253" y="17692"/>
                  <a:pt x="52232" y="17640"/>
                  <a:pt x="52222" y="17598"/>
                </a:cubicBezTo>
                <a:cubicBezTo>
                  <a:pt x="52222" y="17644"/>
                  <a:pt x="52188" y="17665"/>
                  <a:pt x="52149" y="17665"/>
                </a:cubicBezTo>
                <a:cubicBezTo>
                  <a:pt x="52108" y="17665"/>
                  <a:pt x="52062" y="17641"/>
                  <a:pt x="52046" y="17598"/>
                </a:cubicBezTo>
                <a:cubicBezTo>
                  <a:pt x="52014" y="17506"/>
                  <a:pt x="52056" y="17412"/>
                  <a:pt x="52108" y="17329"/>
                </a:cubicBezTo>
                <a:lnTo>
                  <a:pt x="52108" y="17329"/>
                </a:lnTo>
                <a:cubicBezTo>
                  <a:pt x="52100" y="17332"/>
                  <a:pt x="52092" y="17334"/>
                  <a:pt x="52084" y="17334"/>
                </a:cubicBezTo>
                <a:cubicBezTo>
                  <a:pt x="52041" y="17334"/>
                  <a:pt x="52003" y="17289"/>
                  <a:pt x="51994" y="17236"/>
                </a:cubicBezTo>
                <a:cubicBezTo>
                  <a:pt x="51994" y="17174"/>
                  <a:pt x="52014" y="17122"/>
                  <a:pt x="52035" y="17070"/>
                </a:cubicBezTo>
                <a:lnTo>
                  <a:pt x="52035" y="17070"/>
                </a:lnTo>
                <a:cubicBezTo>
                  <a:pt x="51994" y="17101"/>
                  <a:pt x="51963" y="17133"/>
                  <a:pt x="51922" y="17153"/>
                </a:cubicBezTo>
                <a:cubicBezTo>
                  <a:pt x="51952" y="17060"/>
                  <a:pt x="51952" y="16946"/>
                  <a:pt x="51942" y="16852"/>
                </a:cubicBezTo>
                <a:lnTo>
                  <a:pt x="51942" y="16852"/>
                </a:lnTo>
                <a:cubicBezTo>
                  <a:pt x="51797" y="16925"/>
                  <a:pt x="51735" y="17153"/>
                  <a:pt x="51818" y="17308"/>
                </a:cubicBezTo>
                <a:cubicBezTo>
                  <a:pt x="51777" y="17319"/>
                  <a:pt x="51735" y="17319"/>
                  <a:pt x="51694" y="17329"/>
                </a:cubicBezTo>
                <a:cubicBezTo>
                  <a:pt x="51756" y="17381"/>
                  <a:pt x="51766" y="17485"/>
                  <a:pt x="51724" y="17557"/>
                </a:cubicBezTo>
                <a:cubicBezTo>
                  <a:pt x="51641" y="17485"/>
                  <a:pt x="51579" y="17391"/>
                  <a:pt x="51528" y="17288"/>
                </a:cubicBezTo>
                <a:cubicBezTo>
                  <a:pt x="51496" y="17360"/>
                  <a:pt x="51486" y="17443"/>
                  <a:pt x="51496" y="17515"/>
                </a:cubicBezTo>
                <a:cubicBezTo>
                  <a:pt x="51476" y="17464"/>
                  <a:pt x="51424" y="17433"/>
                  <a:pt x="51383" y="17433"/>
                </a:cubicBezTo>
                <a:cubicBezTo>
                  <a:pt x="51341" y="17526"/>
                  <a:pt x="51393" y="17661"/>
                  <a:pt x="51486" y="17692"/>
                </a:cubicBezTo>
                <a:cubicBezTo>
                  <a:pt x="51445" y="17713"/>
                  <a:pt x="51403" y="17743"/>
                  <a:pt x="51372" y="17764"/>
                </a:cubicBezTo>
                <a:cubicBezTo>
                  <a:pt x="51445" y="17826"/>
                  <a:pt x="51507" y="17909"/>
                  <a:pt x="51558" y="18003"/>
                </a:cubicBezTo>
                <a:cubicBezTo>
                  <a:pt x="51549" y="18001"/>
                  <a:pt x="51540" y="18000"/>
                  <a:pt x="51530" y="18000"/>
                </a:cubicBezTo>
                <a:cubicBezTo>
                  <a:pt x="51488" y="18000"/>
                  <a:pt x="51447" y="18019"/>
                  <a:pt x="51413" y="18044"/>
                </a:cubicBezTo>
                <a:cubicBezTo>
                  <a:pt x="51466" y="18116"/>
                  <a:pt x="51486" y="18199"/>
                  <a:pt x="51496" y="18282"/>
                </a:cubicBezTo>
                <a:cubicBezTo>
                  <a:pt x="51483" y="18287"/>
                  <a:pt x="51470" y="18289"/>
                  <a:pt x="51456" y="18289"/>
                </a:cubicBezTo>
                <a:cubicBezTo>
                  <a:pt x="51406" y="18289"/>
                  <a:pt x="51358" y="18259"/>
                  <a:pt x="51341" y="18210"/>
                </a:cubicBezTo>
                <a:cubicBezTo>
                  <a:pt x="51321" y="18261"/>
                  <a:pt x="51310" y="18314"/>
                  <a:pt x="51289" y="18365"/>
                </a:cubicBezTo>
                <a:cubicBezTo>
                  <a:pt x="51256" y="18316"/>
                  <a:pt x="51198" y="18287"/>
                  <a:pt x="51139" y="18287"/>
                </a:cubicBezTo>
                <a:cubicBezTo>
                  <a:pt x="51123" y="18287"/>
                  <a:pt x="51108" y="18289"/>
                  <a:pt x="51093" y="18293"/>
                </a:cubicBezTo>
                <a:cubicBezTo>
                  <a:pt x="51134" y="18355"/>
                  <a:pt x="51134" y="18459"/>
                  <a:pt x="51093" y="18510"/>
                </a:cubicBezTo>
                <a:cubicBezTo>
                  <a:pt x="51144" y="18562"/>
                  <a:pt x="51196" y="18614"/>
                  <a:pt x="51258" y="18666"/>
                </a:cubicBezTo>
                <a:cubicBezTo>
                  <a:pt x="51227" y="18728"/>
                  <a:pt x="51196" y="18790"/>
                  <a:pt x="51155" y="18853"/>
                </a:cubicBezTo>
                <a:cubicBezTo>
                  <a:pt x="51238" y="18873"/>
                  <a:pt x="51331" y="18904"/>
                  <a:pt x="51383" y="18987"/>
                </a:cubicBezTo>
                <a:cubicBezTo>
                  <a:pt x="51434" y="19070"/>
                  <a:pt x="51403" y="19215"/>
                  <a:pt x="51321" y="19215"/>
                </a:cubicBezTo>
                <a:cubicBezTo>
                  <a:pt x="51300" y="19215"/>
                  <a:pt x="51283" y="19210"/>
                  <a:pt x="51266" y="19210"/>
                </a:cubicBezTo>
                <a:cubicBezTo>
                  <a:pt x="51257" y="19210"/>
                  <a:pt x="51248" y="19211"/>
                  <a:pt x="51238" y="19215"/>
                </a:cubicBezTo>
                <a:cubicBezTo>
                  <a:pt x="51217" y="19226"/>
                  <a:pt x="51196" y="19267"/>
                  <a:pt x="51217" y="19277"/>
                </a:cubicBezTo>
                <a:cubicBezTo>
                  <a:pt x="51123" y="19235"/>
                  <a:pt x="51072" y="19111"/>
                  <a:pt x="51093" y="18998"/>
                </a:cubicBezTo>
                <a:lnTo>
                  <a:pt x="51093" y="18998"/>
                </a:lnTo>
                <a:cubicBezTo>
                  <a:pt x="51067" y="19007"/>
                  <a:pt x="51042" y="19012"/>
                  <a:pt x="51017" y="19012"/>
                </a:cubicBezTo>
                <a:cubicBezTo>
                  <a:pt x="50961" y="19012"/>
                  <a:pt x="50908" y="18988"/>
                  <a:pt x="50865" y="18945"/>
                </a:cubicBezTo>
                <a:lnTo>
                  <a:pt x="50865" y="18945"/>
                </a:lnTo>
                <a:cubicBezTo>
                  <a:pt x="50885" y="18987"/>
                  <a:pt x="50895" y="19039"/>
                  <a:pt x="50895" y="19080"/>
                </a:cubicBezTo>
                <a:cubicBezTo>
                  <a:pt x="50854" y="19070"/>
                  <a:pt x="50803" y="19060"/>
                  <a:pt x="50761" y="19049"/>
                </a:cubicBezTo>
                <a:lnTo>
                  <a:pt x="50761" y="19049"/>
                </a:lnTo>
                <a:cubicBezTo>
                  <a:pt x="50761" y="19101"/>
                  <a:pt x="50782" y="19153"/>
                  <a:pt x="50812" y="19194"/>
                </a:cubicBezTo>
                <a:cubicBezTo>
                  <a:pt x="50665" y="19263"/>
                  <a:pt x="50993" y="19518"/>
                  <a:pt x="51124" y="19518"/>
                </a:cubicBezTo>
                <a:cubicBezTo>
                  <a:pt x="51132" y="19518"/>
                  <a:pt x="51138" y="19517"/>
                  <a:pt x="51144" y="19516"/>
                </a:cubicBezTo>
                <a:lnTo>
                  <a:pt x="51144" y="19516"/>
                </a:lnTo>
                <a:cubicBezTo>
                  <a:pt x="51082" y="19536"/>
                  <a:pt x="51030" y="19546"/>
                  <a:pt x="50968" y="19557"/>
                </a:cubicBezTo>
                <a:cubicBezTo>
                  <a:pt x="50968" y="19599"/>
                  <a:pt x="50999" y="19619"/>
                  <a:pt x="51020" y="19629"/>
                </a:cubicBezTo>
                <a:cubicBezTo>
                  <a:pt x="50999" y="19671"/>
                  <a:pt x="51040" y="19733"/>
                  <a:pt x="51082" y="19744"/>
                </a:cubicBezTo>
                <a:cubicBezTo>
                  <a:pt x="51123" y="19754"/>
                  <a:pt x="51176" y="19754"/>
                  <a:pt x="51206" y="19785"/>
                </a:cubicBezTo>
                <a:cubicBezTo>
                  <a:pt x="51155" y="19816"/>
                  <a:pt x="51103" y="19847"/>
                  <a:pt x="51051" y="19889"/>
                </a:cubicBezTo>
                <a:cubicBezTo>
                  <a:pt x="51123" y="19930"/>
                  <a:pt x="51196" y="19981"/>
                  <a:pt x="51268" y="20034"/>
                </a:cubicBezTo>
                <a:cubicBezTo>
                  <a:pt x="51248" y="20044"/>
                  <a:pt x="51227" y="20048"/>
                  <a:pt x="51206" y="20048"/>
                </a:cubicBezTo>
                <a:cubicBezTo>
                  <a:pt x="51121" y="20048"/>
                  <a:pt x="51033" y="19974"/>
                  <a:pt x="50958" y="19899"/>
                </a:cubicBezTo>
                <a:lnTo>
                  <a:pt x="50958" y="19899"/>
                </a:lnTo>
                <a:cubicBezTo>
                  <a:pt x="50968" y="19981"/>
                  <a:pt x="50978" y="20064"/>
                  <a:pt x="51020" y="20147"/>
                </a:cubicBezTo>
                <a:cubicBezTo>
                  <a:pt x="50968" y="20127"/>
                  <a:pt x="50916" y="20096"/>
                  <a:pt x="50885" y="20054"/>
                </a:cubicBezTo>
                <a:lnTo>
                  <a:pt x="50885" y="20054"/>
                </a:lnTo>
                <a:cubicBezTo>
                  <a:pt x="50885" y="20085"/>
                  <a:pt x="50895" y="20127"/>
                  <a:pt x="50895" y="20168"/>
                </a:cubicBezTo>
                <a:cubicBezTo>
                  <a:pt x="50875" y="20127"/>
                  <a:pt x="50854" y="20075"/>
                  <a:pt x="50833" y="20034"/>
                </a:cubicBezTo>
                <a:cubicBezTo>
                  <a:pt x="50812" y="20106"/>
                  <a:pt x="50709" y="20552"/>
                  <a:pt x="50792" y="20603"/>
                </a:cubicBezTo>
                <a:cubicBezTo>
                  <a:pt x="50709" y="20552"/>
                  <a:pt x="50647" y="20479"/>
                  <a:pt x="50595" y="20396"/>
                </a:cubicBezTo>
                <a:cubicBezTo>
                  <a:pt x="50564" y="20458"/>
                  <a:pt x="50564" y="20552"/>
                  <a:pt x="50595" y="20624"/>
                </a:cubicBezTo>
                <a:cubicBezTo>
                  <a:pt x="50575" y="20614"/>
                  <a:pt x="50564" y="20582"/>
                  <a:pt x="50543" y="20562"/>
                </a:cubicBezTo>
                <a:cubicBezTo>
                  <a:pt x="50531" y="20544"/>
                  <a:pt x="50512" y="20533"/>
                  <a:pt x="50496" y="20533"/>
                </a:cubicBezTo>
                <a:cubicBezTo>
                  <a:pt x="50485" y="20533"/>
                  <a:pt x="50475" y="20539"/>
                  <a:pt x="50471" y="20552"/>
                </a:cubicBezTo>
                <a:cubicBezTo>
                  <a:pt x="50471" y="20562"/>
                  <a:pt x="50471" y="20582"/>
                  <a:pt x="50481" y="20593"/>
                </a:cubicBezTo>
                <a:cubicBezTo>
                  <a:pt x="50492" y="20645"/>
                  <a:pt x="50502" y="20697"/>
                  <a:pt x="50522" y="20748"/>
                </a:cubicBezTo>
                <a:cubicBezTo>
                  <a:pt x="50471" y="20748"/>
                  <a:pt x="50419" y="20707"/>
                  <a:pt x="50419" y="20645"/>
                </a:cubicBezTo>
                <a:cubicBezTo>
                  <a:pt x="50419" y="20686"/>
                  <a:pt x="50409" y="20718"/>
                  <a:pt x="50398" y="20748"/>
                </a:cubicBezTo>
                <a:cubicBezTo>
                  <a:pt x="50377" y="20790"/>
                  <a:pt x="50347" y="20821"/>
                  <a:pt x="50315" y="20821"/>
                </a:cubicBezTo>
                <a:cubicBezTo>
                  <a:pt x="50284" y="20810"/>
                  <a:pt x="50264" y="20780"/>
                  <a:pt x="50274" y="20759"/>
                </a:cubicBezTo>
                <a:lnTo>
                  <a:pt x="50274" y="20759"/>
                </a:lnTo>
                <a:cubicBezTo>
                  <a:pt x="50243" y="20800"/>
                  <a:pt x="50222" y="20842"/>
                  <a:pt x="50202" y="20883"/>
                </a:cubicBezTo>
                <a:cubicBezTo>
                  <a:pt x="50160" y="20821"/>
                  <a:pt x="50139" y="20748"/>
                  <a:pt x="50129" y="20676"/>
                </a:cubicBezTo>
                <a:cubicBezTo>
                  <a:pt x="50129" y="20688"/>
                  <a:pt x="50118" y="20693"/>
                  <a:pt x="50106" y="20693"/>
                </a:cubicBezTo>
                <a:cubicBezTo>
                  <a:pt x="50096" y="20693"/>
                  <a:pt x="50086" y="20691"/>
                  <a:pt x="50077" y="20686"/>
                </a:cubicBezTo>
                <a:cubicBezTo>
                  <a:pt x="50066" y="20665"/>
                  <a:pt x="50057" y="20645"/>
                  <a:pt x="50057" y="20614"/>
                </a:cubicBezTo>
                <a:cubicBezTo>
                  <a:pt x="50036" y="20510"/>
                  <a:pt x="50057" y="20365"/>
                  <a:pt x="50119" y="20272"/>
                </a:cubicBezTo>
                <a:cubicBezTo>
                  <a:pt x="50149" y="20230"/>
                  <a:pt x="50326" y="20179"/>
                  <a:pt x="50264" y="20096"/>
                </a:cubicBezTo>
                <a:cubicBezTo>
                  <a:pt x="50357" y="20096"/>
                  <a:pt x="50439" y="20096"/>
                  <a:pt x="50533" y="20085"/>
                </a:cubicBezTo>
                <a:cubicBezTo>
                  <a:pt x="50572" y="19998"/>
                  <a:pt x="50655" y="19929"/>
                  <a:pt x="50743" y="19929"/>
                </a:cubicBezTo>
                <a:cubicBezTo>
                  <a:pt x="50749" y="19929"/>
                  <a:pt x="50755" y="19929"/>
                  <a:pt x="50761" y="19930"/>
                </a:cubicBezTo>
                <a:cubicBezTo>
                  <a:pt x="50709" y="19919"/>
                  <a:pt x="50667" y="19899"/>
                  <a:pt x="50616" y="19889"/>
                </a:cubicBezTo>
                <a:cubicBezTo>
                  <a:pt x="50637" y="19847"/>
                  <a:pt x="50667" y="19795"/>
                  <a:pt x="50699" y="19764"/>
                </a:cubicBezTo>
                <a:lnTo>
                  <a:pt x="50699" y="19764"/>
                </a:lnTo>
                <a:cubicBezTo>
                  <a:pt x="50647" y="19785"/>
                  <a:pt x="50585" y="19795"/>
                  <a:pt x="50533" y="19816"/>
                </a:cubicBezTo>
                <a:cubicBezTo>
                  <a:pt x="50543" y="19754"/>
                  <a:pt x="50543" y="19702"/>
                  <a:pt x="50554" y="19640"/>
                </a:cubicBezTo>
                <a:cubicBezTo>
                  <a:pt x="50529" y="19640"/>
                  <a:pt x="50504" y="19653"/>
                  <a:pt x="50480" y="19653"/>
                </a:cubicBezTo>
                <a:cubicBezTo>
                  <a:pt x="50473" y="19653"/>
                  <a:pt x="50467" y="19652"/>
                  <a:pt x="50460" y="19650"/>
                </a:cubicBezTo>
                <a:cubicBezTo>
                  <a:pt x="50481" y="19588"/>
                  <a:pt x="50502" y="19536"/>
                  <a:pt x="50522" y="19484"/>
                </a:cubicBezTo>
                <a:cubicBezTo>
                  <a:pt x="50533" y="19443"/>
                  <a:pt x="50543" y="19401"/>
                  <a:pt x="50512" y="19371"/>
                </a:cubicBezTo>
                <a:cubicBezTo>
                  <a:pt x="50506" y="19362"/>
                  <a:pt x="50498" y="19358"/>
                  <a:pt x="50489" y="19358"/>
                </a:cubicBezTo>
                <a:cubicBezTo>
                  <a:pt x="50457" y="19358"/>
                  <a:pt x="50414" y="19412"/>
                  <a:pt x="50398" y="19453"/>
                </a:cubicBezTo>
                <a:cubicBezTo>
                  <a:pt x="50409" y="19381"/>
                  <a:pt x="50388" y="19308"/>
                  <a:pt x="50347" y="19267"/>
                </a:cubicBezTo>
                <a:cubicBezTo>
                  <a:pt x="50347" y="19318"/>
                  <a:pt x="50336" y="19371"/>
                  <a:pt x="50326" y="19433"/>
                </a:cubicBezTo>
                <a:cubicBezTo>
                  <a:pt x="50317" y="19392"/>
                  <a:pt x="50284" y="19364"/>
                  <a:pt x="50250" y="19364"/>
                </a:cubicBezTo>
                <a:cubicBezTo>
                  <a:pt x="50241" y="19364"/>
                  <a:pt x="50231" y="19366"/>
                  <a:pt x="50222" y="19371"/>
                </a:cubicBezTo>
                <a:cubicBezTo>
                  <a:pt x="50196" y="19396"/>
                  <a:pt x="50192" y="19458"/>
                  <a:pt x="50215" y="19490"/>
                </a:cubicBezTo>
                <a:lnTo>
                  <a:pt x="50215" y="19490"/>
                </a:lnTo>
                <a:cubicBezTo>
                  <a:pt x="50200" y="19479"/>
                  <a:pt x="50185" y="19474"/>
                  <a:pt x="50170" y="19474"/>
                </a:cubicBezTo>
                <a:cubicBezTo>
                  <a:pt x="50170" y="19516"/>
                  <a:pt x="50181" y="19557"/>
                  <a:pt x="50181" y="19599"/>
                </a:cubicBezTo>
                <a:cubicBezTo>
                  <a:pt x="50181" y="19629"/>
                  <a:pt x="50181" y="19661"/>
                  <a:pt x="50160" y="19671"/>
                </a:cubicBezTo>
                <a:cubicBezTo>
                  <a:pt x="50155" y="19674"/>
                  <a:pt x="50150" y="19675"/>
                  <a:pt x="50146" y="19675"/>
                </a:cubicBezTo>
                <a:cubicBezTo>
                  <a:pt x="50120" y="19675"/>
                  <a:pt x="50098" y="19632"/>
                  <a:pt x="50098" y="19588"/>
                </a:cubicBezTo>
                <a:cubicBezTo>
                  <a:pt x="50087" y="19526"/>
                  <a:pt x="50077" y="19453"/>
                  <a:pt x="50066" y="19391"/>
                </a:cubicBezTo>
                <a:cubicBezTo>
                  <a:pt x="50066" y="19371"/>
                  <a:pt x="50057" y="19350"/>
                  <a:pt x="50046" y="19339"/>
                </a:cubicBezTo>
                <a:cubicBezTo>
                  <a:pt x="50025" y="19339"/>
                  <a:pt x="50015" y="19360"/>
                  <a:pt x="50004" y="19371"/>
                </a:cubicBezTo>
                <a:cubicBezTo>
                  <a:pt x="49974" y="19433"/>
                  <a:pt x="49963" y="19484"/>
                  <a:pt x="49942" y="19546"/>
                </a:cubicBezTo>
                <a:cubicBezTo>
                  <a:pt x="49932" y="19484"/>
                  <a:pt x="49901" y="19433"/>
                  <a:pt x="49859" y="19391"/>
                </a:cubicBezTo>
                <a:lnTo>
                  <a:pt x="49859" y="19391"/>
                </a:lnTo>
                <a:cubicBezTo>
                  <a:pt x="49839" y="19453"/>
                  <a:pt x="49849" y="19536"/>
                  <a:pt x="49891" y="19599"/>
                </a:cubicBezTo>
                <a:lnTo>
                  <a:pt x="49797" y="19536"/>
                </a:lnTo>
                <a:lnTo>
                  <a:pt x="49797" y="19536"/>
                </a:lnTo>
                <a:cubicBezTo>
                  <a:pt x="49797" y="19588"/>
                  <a:pt x="49808" y="19650"/>
                  <a:pt x="49829" y="19691"/>
                </a:cubicBezTo>
                <a:lnTo>
                  <a:pt x="49797" y="19691"/>
                </a:lnTo>
                <a:cubicBezTo>
                  <a:pt x="49808" y="19742"/>
                  <a:pt x="49828" y="19783"/>
                  <a:pt x="49848" y="19833"/>
                </a:cubicBezTo>
                <a:lnTo>
                  <a:pt x="49848" y="19833"/>
                </a:lnTo>
                <a:cubicBezTo>
                  <a:pt x="49840" y="19815"/>
                  <a:pt x="49821" y="19805"/>
                  <a:pt x="49804" y="19805"/>
                </a:cubicBezTo>
                <a:cubicBezTo>
                  <a:pt x="49793" y="19805"/>
                  <a:pt x="49784" y="19808"/>
                  <a:pt x="49776" y="19816"/>
                </a:cubicBezTo>
                <a:cubicBezTo>
                  <a:pt x="49818" y="19857"/>
                  <a:pt x="49787" y="19940"/>
                  <a:pt x="49735" y="19951"/>
                </a:cubicBezTo>
                <a:cubicBezTo>
                  <a:pt x="49683" y="19951"/>
                  <a:pt x="49642" y="19878"/>
                  <a:pt x="49663" y="19826"/>
                </a:cubicBezTo>
                <a:lnTo>
                  <a:pt x="49663" y="19826"/>
                </a:lnTo>
                <a:cubicBezTo>
                  <a:pt x="49652" y="19837"/>
                  <a:pt x="49640" y="19842"/>
                  <a:pt x="49628" y="19842"/>
                </a:cubicBezTo>
                <a:cubicBezTo>
                  <a:pt x="49605" y="19842"/>
                  <a:pt x="49583" y="19826"/>
                  <a:pt x="49569" y="19806"/>
                </a:cubicBezTo>
                <a:cubicBezTo>
                  <a:pt x="49559" y="19764"/>
                  <a:pt x="49559" y="19723"/>
                  <a:pt x="49569" y="19691"/>
                </a:cubicBezTo>
                <a:cubicBezTo>
                  <a:pt x="49601" y="19536"/>
                  <a:pt x="49611" y="19381"/>
                  <a:pt x="49673" y="19246"/>
                </a:cubicBezTo>
                <a:cubicBezTo>
                  <a:pt x="49698" y="19197"/>
                  <a:pt x="49742" y="19154"/>
                  <a:pt x="49780" y="19154"/>
                </a:cubicBezTo>
                <a:cubicBezTo>
                  <a:pt x="49790" y="19154"/>
                  <a:pt x="49799" y="19157"/>
                  <a:pt x="49808" y="19163"/>
                </a:cubicBezTo>
                <a:cubicBezTo>
                  <a:pt x="49797" y="19143"/>
                  <a:pt x="49787" y="19122"/>
                  <a:pt x="49766" y="19101"/>
                </a:cubicBezTo>
                <a:lnTo>
                  <a:pt x="49766" y="19101"/>
                </a:lnTo>
                <a:cubicBezTo>
                  <a:pt x="49786" y="19111"/>
                  <a:pt x="49808" y="19116"/>
                  <a:pt x="49830" y="19116"/>
                </a:cubicBezTo>
                <a:cubicBezTo>
                  <a:pt x="49877" y="19116"/>
                  <a:pt x="49925" y="19095"/>
                  <a:pt x="49953" y="19060"/>
                </a:cubicBezTo>
                <a:cubicBezTo>
                  <a:pt x="49921" y="19060"/>
                  <a:pt x="49891" y="19049"/>
                  <a:pt x="49859" y="19049"/>
                </a:cubicBezTo>
                <a:lnTo>
                  <a:pt x="50046" y="18956"/>
                </a:lnTo>
                <a:cubicBezTo>
                  <a:pt x="50077" y="18945"/>
                  <a:pt x="50119" y="18894"/>
                  <a:pt x="50087" y="18873"/>
                </a:cubicBezTo>
                <a:lnTo>
                  <a:pt x="50087" y="18873"/>
                </a:lnTo>
                <a:cubicBezTo>
                  <a:pt x="50016" y="18915"/>
                  <a:pt x="49968" y="18932"/>
                  <a:pt x="49938" y="18932"/>
                </a:cubicBezTo>
                <a:cubicBezTo>
                  <a:pt x="49802" y="18932"/>
                  <a:pt x="50039" y="18575"/>
                  <a:pt x="50090" y="18575"/>
                </a:cubicBezTo>
                <a:cubicBezTo>
                  <a:pt x="50093" y="18575"/>
                  <a:pt x="50095" y="18577"/>
                  <a:pt x="50097" y="18580"/>
                </a:cubicBezTo>
                <a:lnTo>
                  <a:pt x="50097" y="18580"/>
                </a:lnTo>
                <a:cubicBezTo>
                  <a:pt x="50082" y="18541"/>
                  <a:pt x="50039" y="18515"/>
                  <a:pt x="50000" y="18515"/>
                </a:cubicBezTo>
                <a:cubicBezTo>
                  <a:pt x="49978" y="18515"/>
                  <a:pt x="49957" y="18523"/>
                  <a:pt x="49942" y="18542"/>
                </a:cubicBezTo>
                <a:cubicBezTo>
                  <a:pt x="49994" y="18459"/>
                  <a:pt x="50046" y="18376"/>
                  <a:pt x="50098" y="18282"/>
                </a:cubicBezTo>
                <a:lnTo>
                  <a:pt x="50098" y="18282"/>
                </a:lnTo>
                <a:cubicBezTo>
                  <a:pt x="50025" y="18355"/>
                  <a:pt x="49942" y="18427"/>
                  <a:pt x="49859" y="18489"/>
                </a:cubicBezTo>
                <a:cubicBezTo>
                  <a:pt x="49911" y="18417"/>
                  <a:pt x="49932" y="18303"/>
                  <a:pt x="49911" y="18210"/>
                </a:cubicBezTo>
                <a:lnTo>
                  <a:pt x="49911" y="18210"/>
                </a:lnTo>
                <a:cubicBezTo>
                  <a:pt x="49839" y="18303"/>
                  <a:pt x="49766" y="18407"/>
                  <a:pt x="49693" y="18500"/>
                </a:cubicBezTo>
                <a:cubicBezTo>
                  <a:pt x="49685" y="18496"/>
                  <a:pt x="49676" y="18494"/>
                  <a:pt x="49667" y="18494"/>
                </a:cubicBezTo>
                <a:cubicBezTo>
                  <a:pt x="49611" y="18494"/>
                  <a:pt x="49553" y="18572"/>
                  <a:pt x="49580" y="18635"/>
                </a:cubicBezTo>
                <a:cubicBezTo>
                  <a:pt x="49507" y="18510"/>
                  <a:pt x="49518" y="18334"/>
                  <a:pt x="49590" y="18210"/>
                </a:cubicBezTo>
                <a:lnTo>
                  <a:pt x="49590" y="18210"/>
                </a:lnTo>
                <a:cubicBezTo>
                  <a:pt x="49581" y="18215"/>
                  <a:pt x="49571" y="18217"/>
                  <a:pt x="49560" y="18217"/>
                </a:cubicBezTo>
                <a:cubicBezTo>
                  <a:pt x="49521" y="18217"/>
                  <a:pt x="49474" y="18188"/>
                  <a:pt x="49465" y="18148"/>
                </a:cubicBezTo>
                <a:cubicBezTo>
                  <a:pt x="49445" y="18065"/>
                  <a:pt x="49486" y="17982"/>
                  <a:pt x="49518" y="17909"/>
                </a:cubicBezTo>
                <a:cubicBezTo>
                  <a:pt x="49515" y="17909"/>
                  <a:pt x="49511" y="17909"/>
                  <a:pt x="49508" y="17909"/>
                </a:cubicBezTo>
                <a:cubicBezTo>
                  <a:pt x="49438" y="17909"/>
                  <a:pt x="49379" y="18002"/>
                  <a:pt x="49401" y="18078"/>
                </a:cubicBezTo>
                <a:lnTo>
                  <a:pt x="49401" y="18078"/>
                </a:lnTo>
                <a:cubicBezTo>
                  <a:pt x="49373" y="18030"/>
                  <a:pt x="49320" y="18001"/>
                  <a:pt x="49269" y="18001"/>
                </a:cubicBezTo>
                <a:cubicBezTo>
                  <a:pt x="49243" y="18001"/>
                  <a:pt x="49218" y="18008"/>
                  <a:pt x="49196" y="18024"/>
                </a:cubicBezTo>
                <a:cubicBezTo>
                  <a:pt x="49165" y="17941"/>
                  <a:pt x="49165" y="17847"/>
                  <a:pt x="49175" y="17754"/>
                </a:cubicBezTo>
                <a:lnTo>
                  <a:pt x="49175" y="17754"/>
                </a:lnTo>
                <a:cubicBezTo>
                  <a:pt x="49167" y="17758"/>
                  <a:pt x="49160" y="17761"/>
                  <a:pt x="49155" y="17761"/>
                </a:cubicBezTo>
                <a:cubicBezTo>
                  <a:pt x="49146" y="17761"/>
                  <a:pt x="49140" y="17756"/>
                  <a:pt x="49134" y="17743"/>
                </a:cubicBezTo>
                <a:cubicBezTo>
                  <a:pt x="49020" y="17588"/>
                  <a:pt x="49424" y="17402"/>
                  <a:pt x="49497" y="17381"/>
                </a:cubicBezTo>
                <a:cubicBezTo>
                  <a:pt x="49476" y="17360"/>
                  <a:pt x="49456" y="17350"/>
                  <a:pt x="49424" y="17350"/>
                </a:cubicBezTo>
                <a:cubicBezTo>
                  <a:pt x="49456" y="17319"/>
                  <a:pt x="49465" y="17288"/>
                  <a:pt x="49476" y="17236"/>
                </a:cubicBezTo>
                <a:cubicBezTo>
                  <a:pt x="49424" y="17236"/>
                  <a:pt x="49373" y="17246"/>
                  <a:pt x="49331" y="17278"/>
                </a:cubicBezTo>
                <a:cubicBezTo>
                  <a:pt x="49352" y="17205"/>
                  <a:pt x="49362" y="17133"/>
                  <a:pt x="49341" y="17060"/>
                </a:cubicBezTo>
                <a:lnTo>
                  <a:pt x="49341" y="17060"/>
                </a:lnTo>
                <a:cubicBezTo>
                  <a:pt x="49310" y="17091"/>
                  <a:pt x="49279" y="17142"/>
                  <a:pt x="49269" y="17195"/>
                </a:cubicBezTo>
                <a:lnTo>
                  <a:pt x="49238" y="16946"/>
                </a:lnTo>
                <a:cubicBezTo>
                  <a:pt x="49217" y="16997"/>
                  <a:pt x="49207" y="17060"/>
                  <a:pt x="49186" y="17122"/>
                </a:cubicBezTo>
                <a:cubicBezTo>
                  <a:pt x="49175" y="17060"/>
                  <a:pt x="49134" y="17018"/>
                  <a:pt x="49092" y="16997"/>
                </a:cubicBezTo>
                <a:lnTo>
                  <a:pt x="49092" y="16997"/>
                </a:lnTo>
                <a:cubicBezTo>
                  <a:pt x="49092" y="17060"/>
                  <a:pt x="49103" y="17133"/>
                  <a:pt x="49103" y="17195"/>
                </a:cubicBezTo>
                <a:cubicBezTo>
                  <a:pt x="49092" y="17163"/>
                  <a:pt x="49072" y="17133"/>
                  <a:pt x="49041" y="17112"/>
                </a:cubicBezTo>
                <a:lnTo>
                  <a:pt x="49041" y="17112"/>
                </a:lnTo>
                <a:cubicBezTo>
                  <a:pt x="49041" y="17203"/>
                  <a:pt x="49081" y="17414"/>
                  <a:pt x="48977" y="17414"/>
                </a:cubicBezTo>
                <a:cubicBezTo>
                  <a:pt x="48963" y="17414"/>
                  <a:pt x="48947" y="17411"/>
                  <a:pt x="48927" y="17402"/>
                </a:cubicBezTo>
                <a:lnTo>
                  <a:pt x="48927" y="17402"/>
                </a:lnTo>
                <a:cubicBezTo>
                  <a:pt x="48947" y="17485"/>
                  <a:pt x="48979" y="17568"/>
                  <a:pt x="49000" y="17640"/>
                </a:cubicBezTo>
                <a:cubicBezTo>
                  <a:pt x="48937" y="17640"/>
                  <a:pt x="48875" y="17640"/>
                  <a:pt x="48834" y="17692"/>
                </a:cubicBezTo>
                <a:cubicBezTo>
                  <a:pt x="48813" y="17713"/>
                  <a:pt x="48813" y="17743"/>
                  <a:pt x="48823" y="17764"/>
                </a:cubicBezTo>
                <a:cubicBezTo>
                  <a:pt x="48792" y="17826"/>
                  <a:pt x="48772" y="17879"/>
                  <a:pt x="48740" y="17941"/>
                </a:cubicBezTo>
                <a:cubicBezTo>
                  <a:pt x="48748" y="17882"/>
                  <a:pt x="48729" y="17854"/>
                  <a:pt x="48699" y="17854"/>
                </a:cubicBezTo>
                <a:cubicBezTo>
                  <a:pt x="48687" y="17854"/>
                  <a:pt x="48672" y="17859"/>
                  <a:pt x="48657" y="17868"/>
                </a:cubicBezTo>
                <a:cubicBezTo>
                  <a:pt x="48657" y="17834"/>
                  <a:pt x="48644" y="17787"/>
                  <a:pt x="48617" y="17787"/>
                </a:cubicBezTo>
                <a:cubicBezTo>
                  <a:pt x="48610" y="17787"/>
                  <a:pt x="48603" y="17790"/>
                  <a:pt x="48595" y="17796"/>
                </a:cubicBezTo>
                <a:cubicBezTo>
                  <a:pt x="48595" y="17733"/>
                  <a:pt x="48606" y="17671"/>
                  <a:pt x="48606" y="17609"/>
                </a:cubicBezTo>
                <a:lnTo>
                  <a:pt x="48606" y="17609"/>
                </a:lnTo>
                <a:lnTo>
                  <a:pt x="48544" y="17640"/>
                </a:lnTo>
                <a:cubicBezTo>
                  <a:pt x="48564" y="17578"/>
                  <a:pt x="48574" y="17515"/>
                  <a:pt x="48574" y="17453"/>
                </a:cubicBezTo>
                <a:lnTo>
                  <a:pt x="48574" y="17453"/>
                </a:lnTo>
                <a:cubicBezTo>
                  <a:pt x="48533" y="17485"/>
                  <a:pt x="48492" y="17526"/>
                  <a:pt x="48450" y="17568"/>
                </a:cubicBezTo>
                <a:cubicBezTo>
                  <a:pt x="48429" y="17495"/>
                  <a:pt x="48461" y="17412"/>
                  <a:pt x="48512" y="17370"/>
                </a:cubicBezTo>
                <a:lnTo>
                  <a:pt x="48429" y="17288"/>
                </a:lnTo>
                <a:cubicBezTo>
                  <a:pt x="48471" y="17257"/>
                  <a:pt x="48512" y="17236"/>
                  <a:pt x="48554" y="17215"/>
                </a:cubicBezTo>
                <a:cubicBezTo>
                  <a:pt x="48545" y="17206"/>
                  <a:pt x="48537" y="17191"/>
                  <a:pt x="48522" y="17180"/>
                </a:cubicBezTo>
                <a:lnTo>
                  <a:pt x="48522" y="17180"/>
                </a:lnTo>
                <a:cubicBezTo>
                  <a:pt x="48541" y="17190"/>
                  <a:pt x="48562" y="17196"/>
                  <a:pt x="48583" y="17196"/>
                </a:cubicBezTo>
                <a:cubicBezTo>
                  <a:pt x="48628" y="17196"/>
                  <a:pt x="48672" y="17173"/>
                  <a:pt x="48699" y="17133"/>
                </a:cubicBezTo>
                <a:cubicBezTo>
                  <a:pt x="48668" y="17109"/>
                  <a:pt x="48636" y="17097"/>
                  <a:pt x="48605" y="17097"/>
                </a:cubicBezTo>
                <a:cubicBezTo>
                  <a:pt x="48595" y="17097"/>
                  <a:pt x="48585" y="17099"/>
                  <a:pt x="48574" y="17101"/>
                </a:cubicBezTo>
                <a:cubicBezTo>
                  <a:pt x="48627" y="17070"/>
                  <a:pt x="48678" y="17018"/>
                  <a:pt x="48699" y="16956"/>
                </a:cubicBezTo>
                <a:cubicBezTo>
                  <a:pt x="48682" y="16952"/>
                  <a:pt x="48665" y="16949"/>
                  <a:pt x="48649" y="16949"/>
                </a:cubicBezTo>
                <a:cubicBezTo>
                  <a:pt x="48625" y="16949"/>
                  <a:pt x="48603" y="16954"/>
                  <a:pt x="48585" y="16967"/>
                </a:cubicBezTo>
                <a:cubicBezTo>
                  <a:pt x="48606" y="16925"/>
                  <a:pt x="48637" y="16873"/>
                  <a:pt x="48657" y="16822"/>
                </a:cubicBezTo>
                <a:lnTo>
                  <a:pt x="48657" y="16822"/>
                </a:lnTo>
                <a:cubicBezTo>
                  <a:pt x="48585" y="16873"/>
                  <a:pt x="48492" y="16925"/>
                  <a:pt x="48409" y="16956"/>
                </a:cubicBezTo>
                <a:cubicBezTo>
                  <a:pt x="48482" y="16739"/>
                  <a:pt x="48616" y="16490"/>
                  <a:pt x="48792" y="16366"/>
                </a:cubicBezTo>
                <a:cubicBezTo>
                  <a:pt x="48769" y="16342"/>
                  <a:pt x="48739" y="16331"/>
                  <a:pt x="48709" y="16331"/>
                </a:cubicBezTo>
                <a:cubicBezTo>
                  <a:pt x="48699" y="16331"/>
                  <a:pt x="48688" y="16332"/>
                  <a:pt x="48678" y="16334"/>
                </a:cubicBezTo>
                <a:cubicBezTo>
                  <a:pt x="48678" y="16283"/>
                  <a:pt x="48689" y="16241"/>
                  <a:pt x="48710" y="16200"/>
                </a:cubicBezTo>
                <a:lnTo>
                  <a:pt x="48710" y="16200"/>
                </a:lnTo>
                <a:cubicBezTo>
                  <a:pt x="48678" y="16221"/>
                  <a:pt x="48647" y="16231"/>
                  <a:pt x="48616" y="16251"/>
                </a:cubicBezTo>
                <a:cubicBezTo>
                  <a:pt x="48616" y="16179"/>
                  <a:pt x="48595" y="16117"/>
                  <a:pt x="48574" y="16055"/>
                </a:cubicBezTo>
                <a:cubicBezTo>
                  <a:pt x="48554" y="16106"/>
                  <a:pt x="48533" y="16159"/>
                  <a:pt x="48523" y="16221"/>
                </a:cubicBezTo>
                <a:cubicBezTo>
                  <a:pt x="48523" y="16210"/>
                  <a:pt x="48461" y="16159"/>
                  <a:pt x="48450" y="16148"/>
                </a:cubicBezTo>
                <a:cubicBezTo>
                  <a:pt x="48419" y="16241"/>
                  <a:pt x="48429" y="16345"/>
                  <a:pt x="48409" y="16449"/>
                </a:cubicBezTo>
                <a:cubicBezTo>
                  <a:pt x="48409" y="16396"/>
                  <a:pt x="48388" y="16334"/>
                  <a:pt x="48337" y="16334"/>
                </a:cubicBezTo>
                <a:cubicBezTo>
                  <a:pt x="48305" y="16345"/>
                  <a:pt x="48284" y="16386"/>
                  <a:pt x="48284" y="16428"/>
                </a:cubicBezTo>
                <a:cubicBezTo>
                  <a:pt x="48233" y="16314"/>
                  <a:pt x="48233" y="16159"/>
                  <a:pt x="48295" y="16055"/>
                </a:cubicBezTo>
                <a:cubicBezTo>
                  <a:pt x="48284" y="16055"/>
                  <a:pt x="48274" y="16044"/>
                  <a:pt x="48274" y="16034"/>
                </a:cubicBezTo>
                <a:cubicBezTo>
                  <a:pt x="48254" y="15982"/>
                  <a:pt x="48284" y="15920"/>
                  <a:pt x="48264" y="15868"/>
                </a:cubicBezTo>
                <a:cubicBezTo>
                  <a:pt x="48253" y="15827"/>
                  <a:pt x="48235" y="15819"/>
                  <a:pt x="48214" y="15819"/>
                </a:cubicBezTo>
                <a:cubicBezTo>
                  <a:pt x="48202" y="15819"/>
                  <a:pt x="48189" y="15822"/>
                  <a:pt x="48176" y="15822"/>
                </a:cubicBezTo>
                <a:cubicBezTo>
                  <a:pt x="48167" y="15822"/>
                  <a:pt x="48158" y="15820"/>
                  <a:pt x="48150" y="15816"/>
                </a:cubicBezTo>
                <a:cubicBezTo>
                  <a:pt x="48067" y="15775"/>
                  <a:pt x="48056" y="15795"/>
                  <a:pt x="47994" y="15661"/>
                </a:cubicBezTo>
                <a:cubicBezTo>
                  <a:pt x="48036" y="15568"/>
                  <a:pt x="48109" y="15495"/>
                  <a:pt x="48191" y="15454"/>
                </a:cubicBezTo>
                <a:cubicBezTo>
                  <a:pt x="48212" y="15381"/>
                  <a:pt x="48243" y="15309"/>
                  <a:pt x="48264" y="15236"/>
                </a:cubicBezTo>
                <a:cubicBezTo>
                  <a:pt x="48222" y="15236"/>
                  <a:pt x="48171" y="15267"/>
                  <a:pt x="48150" y="15309"/>
                </a:cubicBezTo>
                <a:cubicBezTo>
                  <a:pt x="48171" y="15247"/>
                  <a:pt x="48191" y="15185"/>
                  <a:pt x="48201" y="15122"/>
                </a:cubicBezTo>
                <a:cubicBezTo>
                  <a:pt x="48160" y="15122"/>
                  <a:pt x="48119" y="15153"/>
                  <a:pt x="48098" y="15195"/>
                </a:cubicBezTo>
                <a:cubicBezTo>
                  <a:pt x="48119" y="15112"/>
                  <a:pt x="48119" y="15019"/>
                  <a:pt x="48098" y="14936"/>
                </a:cubicBezTo>
                <a:cubicBezTo>
                  <a:pt x="48067" y="14977"/>
                  <a:pt x="48046" y="15029"/>
                  <a:pt x="48046" y="15081"/>
                </a:cubicBezTo>
                <a:cubicBezTo>
                  <a:pt x="48026" y="15049"/>
                  <a:pt x="48015" y="15019"/>
                  <a:pt x="48005" y="14987"/>
                </a:cubicBezTo>
                <a:lnTo>
                  <a:pt x="48005" y="14987"/>
                </a:lnTo>
                <a:cubicBezTo>
                  <a:pt x="48015" y="15029"/>
                  <a:pt x="47973" y="15102"/>
                  <a:pt x="47953" y="15122"/>
                </a:cubicBezTo>
                <a:cubicBezTo>
                  <a:pt x="47891" y="14635"/>
                  <a:pt x="47922" y="14096"/>
                  <a:pt x="47870" y="13599"/>
                </a:cubicBezTo>
                <a:cubicBezTo>
                  <a:pt x="47860" y="13465"/>
                  <a:pt x="47849" y="13329"/>
                  <a:pt x="47828" y="13184"/>
                </a:cubicBezTo>
                <a:cubicBezTo>
                  <a:pt x="47777" y="13320"/>
                  <a:pt x="47766" y="13465"/>
                  <a:pt x="47756" y="13610"/>
                </a:cubicBezTo>
                <a:cubicBezTo>
                  <a:pt x="47715" y="14086"/>
                  <a:pt x="47736" y="14584"/>
                  <a:pt x="47673" y="15049"/>
                </a:cubicBezTo>
                <a:cubicBezTo>
                  <a:pt x="47590" y="15019"/>
                  <a:pt x="47600" y="14925"/>
                  <a:pt x="47590" y="14832"/>
                </a:cubicBezTo>
                <a:lnTo>
                  <a:pt x="47559" y="14987"/>
                </a:lnTo>
                <a:cubicBezTo>
                  <a:pt x="47528" y="14946"/>
                  <a:pt x="47487" y="14904"/>
                  <a:pt x="47455" y="14874"/>
                </a:cubicBezTo>
                <a:lnTo>
                  <a:pt x="47455" y="14874"/>
                </a:lnTo>
                <a:cubicBezTo>
                  <a:pt x="47445" y="14925"/>
                  <a:pt x="47455" y="14977"/>
                  <a:pt x="47476" y="15019"/>
                </a:cubicBezTo>
                <a:cubicBezTo>
                  <a:pt x="47465" y="15011"/>
                  <a:pt x="47451" y="15008"/>
                  <a:pt x="47437" y="15008"/>
                </a:cubicBezTo>
                <a:cubicBezTo>
                  <a:pt x="47411" y="15008"/>
                  <a:pt x="47382" y="15019"/>
                  <a:pt x="47363" y="15040"/>
                </a:cubicBezTo>
                <a:cubicBezTo>
                  <a:pt x="47383" y="15081"/>
                  <a:pt x="47425" y="15122"/>
                  <a:pt x="47455" y="15143"/>
                </a:cubicBezTo>
                <a:cubicBezTo>
                  <a:pt x="47435" y="15143"/>
                  <a:pt x="47404" y="15164"/>
                  <a:pt x="47393" y="15195"/>
                </a:cubicBezTo>
                <a:cubicBezTo>
                  <a:pt x="47487" y="15215"/>
                  <a:pt x="47559" y="15288"/>
                  <a:pt x="47600" y="15381"/>
                </a:cubicBezTo>
                <a:cubicBezTo>
                  <a:pt x="47570" y="15392"/>
                  <a:pt x="47549" y="15392"/>
                  <a:pt x="47518" y="15392"/>
                </a:cubicBezTo>
                <a:cubicBezTo>
                  <a:pt x="47528" y="15422"/>
                  <a:pt x="47549" y="15454"/>
                  <a:pt x="47570" y="15485"/>
                </a:cubicBezTo>
                <a:cubicBezTo>
                  <a:pt x="47580" y="15505"/>
                  <a:pt x="47590" y="15558"/>
                  <a:pt x="47570" y="15578"/>
                </a:cubicBezTo>
                <a:cubicBezTo>
                  <a:pt x="47563" y="15583"/>
                  <a:pt x="47555" y="15585"/>
                  <a:pt x="47548" y="15585"/>
                </a:cubicBezTo>
                <a:cubicBezTo>
                  <a:pt x="47521" y="15585"/>
                  <a:pt x="47495" y="15561"/>
                  <a:pt x="47487" y="15537"/>
                </a:cubicBezTo>
                <a:cubicBezTo>
                  <a:pt x="47466" y="15505"/>
                  <a:pt x="47455" y="15464"/>
                  <a:pt x="47425" y="15433"/>
                </a:cubicBezTo>
                <a:cubicBezTo>
                  <a:pt x="47425" y="15464"/>
                  <a:pt x="47414" y="15485"/>
                  <a:pt x="47404" y="15505"/>
                </a:cubicBezTo>
                <a:cubicBezTo>
                  <a:pt x="47383" y="15475"/>
                  <a:pt x="47342" y="15454"/>
                  <a:pt x="47300" y="15454"/>
                </a:cubicBezTo>
                <a:cubicBezTo>
                  <a:pt x="47310" y="15505"/>
                  <a:pt x="47331" y="15558"/>
                  <a:pt x="47363" y="15599"/>
                </a:cubicBezTo>
                <a:cubicBezTo>
                  <a:pt x="47358" y="15598"/>
                  <a:pt x="47353" y="15597"/>
                  <a:pt x="47349" y="15597"/>
                </a:cubicBezTo>
                <a:cubicBezTo>
                  <a:pt x="47313" y="15597"/>
                  <a:pt x="47280" y="15634"/>
                  <a:pt x="47280" y="15671"/>
                </a:cubicBezTo>
                <a:cubicBezTo>
                  <a:pt x="47270" y="15718"/>
                  <a:pt x="47311" y="15756"/>
                  <a:pt x="47349" y="15756"/>
                </a:cubicBezTo>
                <a:cubicBezTo>
                  <a:pt x="47353" y="15756"/>
                  <a:pt x="47358" y="15755"/>
                  <a:pt x="47363" y="15754"/>
                </a:cubicBezTo>
                <a:lnTo>
                  <a:pt x="47363" y="15754"/>
                </a:lnTo>
                <a:cubicBezTo>
                  <a:pt x="47331" y="15765"/>
                  <a:pt x="47310" y="15806"/>
                  <a:pt x="47300" y="15848"/>
                </a:cubicBezTo>
                <a:cubicBezTo>
                  <a:pt x="47342" y="15868"/>
                  <a:pt x="47383" y="15899"/>
                  <a:pt x="47435" y="15920"/>
                </a:cubicBezTo>
                <a:cubicBezTo>
                  <a:pt x="47414" y="15941"/>
                  <a:pt x="47404" y="15951"/>
                  <a:pt x="47383" y="15951"/>
                </a:cubicBezTo>
                <a:cubicBezTo>
                  <a:pt x="47445" y="16013"/>
                  <a:pt x="47508" y="16096"/>
                  <a:pt x="47538" y="16179"/>
                </a:cubicBezTo>
                <a:cubicBezTo>
                  <a:pt x="47557" y="16217"/>
                  <a:pt x="47559" y="16273"/>
                  <a:pt x="47535" y="16273"/>
                </a:cubicBezTo>
                <a:cubicBezTo>
                  <a:pt x="47533" y="16273"/>
                  <a:pt x="47531" y="16273"/>
                  <a:pt x="47528" y="16272"/>
                </a:cubicBezTo>
                <a:cubicBezTo>
                  <a:pt x="47508" y="16272"/>
                  <a:pt x="47497" y="16262"/>
                  <a:pt x="47497" y="16251"/>
                </a:cubicBezTo>
                <a:cubicBezTo>
                  <a:pt x="47445" y="16179"/>
                  <a:pt x="47404" y="16106"/>
                  <a:pt x="47363" y="16044"/>
                </a:cubicBezTo>
                <a:lnTo>
                  <a:pt x="47363" y="16044"/>
                </a:lnTo>
                <a:cubicBezTo>
                  <a:pt x="47363" y="16096"/>
                  <a:pt x="47363" y="16148"/>
                  <a:pt x="47372" y="16189"/>
                </a:cubicBezTo>
                <a:cubicBezTo>
                  <a:pt x="47352" y="16159"/>
                  <a:pt x="47321" y="16127"/>
                  <a:pt x="47280" y="16127"/>
                </a:cubicBezTo>
                <a:cubicBezTo>
                  <a:pt x="47290" y="16168"/>
                  <a:pt x="47310" y="16221"/>
                  <a:pt x="47342" y="16251"/>
                </a:cubicBezTo>
                <a:cubicBezTo>
                  <a:pt x="47337" y="16248"/>
                  <a:pt x="47332" y="16247"/>
                  <a:pt x="47327" y="16247"/>
                </a:cubicBezTo>
                <a:cubicBezTo>
                  <a:pt x="47299" y="16247"/>
                  <a:pt x="47271" y="16289"/>
                  <a:pt x="47280" y="16324"/>
                </a:cubicBezTo>
                <a:cubicBezTo>
                  <a:pt x="47280" y="16366"/>
                  <a:pt x="47310" y="16396"/>
                  <a:pt x="47342" y="16417"/>
                </a:cubicBezTo>
                <a:cubicBezTo>
                  <a:pt x="47331" y="16438"/>
                  <a:pt x="47321" y="16449"/>
                  <a:pt x="47300" y="16449"/>
                </a:cubicBezTo>
                <a:cubicBezTo>
                  <a:pt x="47310" y="16449"/>
                  <a:pt x="47538" y="16760"/>
                  <a:pt x="47580" y="16790"/>
                </a:cubicBezTo>
                <a:cubicBezTo>
                  <a:pt x="47538" y="16811"/>
                  <a:pt x="47508" y="16832"/>
                  <a:pt x="47497" y="16873"/>
                </a:cubicBezTo>
                <a:cubicBezTo>
                  <a:pt x="47489" y="16904"/>
                  <a:pt x="47517" y="16936"/>
                  <a:pt x="47540" y="16936"/>
                </a:cubicBezTo>
                <a:cubicBezTo>
                  <a:pt x="47547" y="16936"/>
                  <a:pt x="47554" y="16933"/>
                  <a:pt x="47559" y="16925"/>
                </a:cubicBezTo>
                <a:lnTo>
                  <a:pt x="47559" y="16925"/>
                </a:lnTo>
                <a:cubicBezTo>
                  <a:pt x="47579" y="17015"/>
                  <a:pt x="47537" y="17044"/>
                  <a:pt x="47481" y="17044"/>
                </a:cubicBezTo>
                <a:cubicBezTo>
                  <a:pt x="47420" y="17044"/>
                  <a:pt x="47343" y="17009"/>
                  <a:pt x="47310" y="16977"/>
                </a:cubicBezTo>
                <a:cubicBezTo>
                  <a:pt x="47227" y="16905"/>
                  <a:pt x="47124" y="16666"/>
                  <a:pt x="47103" y="16552"/>
                </a:cubicBezTo>
                <a:cubicBezTo>
                  <a:pt x="47103" y="16604"/>
                  <a:pt x="47093" y="16645"/>
                  <a:pt x="47093" y="16697"/>
                </a:cubicBezTo>
                <a:cubicBezTo>
                  <a:pt x="47052" y="16614"/>
                  <a:pt x="47010" y="16521"/>
                  <a:pt x="46958" y="16438"/>
                </a:cubicBezTo>
                <a:lnTo>
                  <a:pt x="46958" y="16438"/>
                </a:lnTo>
                <a:cubicBezTo>
                  <a:pt x="46958" y="16479"/>
                  <a:pt x="46958" y="16532"/>
                  <a:pt x="46979" y="16583"/>
                </a:cubicBezTo>
                <a:cubicBezTo>
                  <a:pt x="46927" y="16541"/>
                  <a:pt x="46865" y="16511"/>
                  <a:pt x="46813" y="16469"/>
                </a:cubicBezTo>
                <a:lnTo>
                  <a:pt x="46813" y="16469"/>
                </a:lnTo>
                <a:cubicBezTo>
                  <a:pt x="46813" y="16521"/>
                  <a:pt x="46834" y="16573"/>
                  <a:pt x="46865" y="16614"/>
                </a:cubicBezTo>
                <a:cubicBezTo>
                  <a:pt x="46843" y="16592"/>
                  <a:pt x="46812" y="16582"/>
                  <a:pt x="46779" y="16582"/>
                </a:cubicBezTo>
                <a:cubicBezTo>
                  <a:pt x="46752" y="16582"/>
                  <a:pt x="46723" y="16589"/>
                  <a:pt x="46699" y="16604"/>
                </a:cubicBezTo>
                <a:cubicBezTo>
                  <a:pt x="46741" y="16645"/>
                  <a:pt x="46782" y="16677"/>
                  <a:pt x="46813" y="16718"/>
                </a:cubicBezTo>
                <a:cubicBezTo>
                  <a:pt x="46805" y="16715"/>
                  <a:pt x="46796" y="16714"/>
                  <a:pt x="46788" y="16714"/>
                </a:cubicBezTo>
                <a:cubicBezTo>
                  <a:pt x="46765" y="16714"/>
                  <a:pt x="46743" y="16724"/>
                  <a:pt x="46720" y="16739"/>
                </a:cubicBezTo>
                <a:cubicBezTo>
                  <a:pt x="46762" y="16780"/>
                  <a:pt x="46782" y="16842"/>
                  <a:pt x="46762" y="16894"/>
                </a:cubicBezTo>
                <a:cubicBezTo>
                  <a:pt x="46709" y="16873"/>
                  <a:pt x="46658" y="16842"/>
                  <a:pt x="46606" y="16811"/>
                </a:cubicBezTo>
                <a:lnTo>
                  <a:pt x="46606" y="16811"/>
                </a:lnTo>
                <a:cubicBezTo>
                  <a:pt x="46624" y="16969"/>
                  <a:pt x="46751" y="17085"/>
                  <a:pt x="46882" y="17085"/>
                </a:cubicBezTo>
                <a:cubicBezTo>
                  <a:pt x="46897" y="17085"/>
                  <a:pt x="46912" y="17084"/>
                  <a:pt x="46927" y="17080"/>
                </a:cubicBezTo>
                <a:lnTo>
                  <a:pt x="46927" y="17080"/>
                </a:lnTo>
                <a:cubicBezTo>
                  <a:pt x="46907" y="17112"/>
                  <a:pt x="46937" y="17163"/>
                  <a:pt x="46979" y="17163"/>
                </a:cubicBezTo>
                <a:cubicBezTo>
                  <a:pt x="46990" y="17166"/>
                  <a:pt x="47000" y="17167"/>
                  <a:pt x="47011" y="17167"/>
                </a:cubicBezTo>
                <a:cubicBezTo>
                  <a:pt x="47020" y="17167"/>
                  <a:pt x="47030" y="17166"/>
                  <a:pt x="47038" y="17166"/>
                </a:cubicBezTo>
                <a:cubicBezTo>
                  <a:pt x="47056" y="17166"/>
                  <a:pt x="47072" y="17169"/>
                  <a:pt x="47082" y="17184"/>
                </a:cubicBezTo>
                <a:cubicBezTo>
                  <a:pt x="47125" y="17218"/>
                  <a:pt x="47084" y="17301"/>
                  <a:pt x="47045" y="17301"/>
                </a:cubicBezTo>
                <a:cubicBezTo>
                  <a:pt x="47040" y="17301"/>
                  <a:pt x="47034" y="17299"/>
                  <a:pt x="47029" y="17296"/>
                </a:cubicBezTo>
                <a:lnTo>
                  <a:pt x="47029" y="17296"/>
                </a:lnTo>
                <a:cubicBezTo>
                  <a:pt x="47049" y="17322"/>
                  <a:pt x="47036" y="17372"/>
                  <a:pt x="46999" y="17381"/>
                </a:cubicBezTo>
                <a:cubicBezTo>
                  <a:pt x="46994" y="17383"/>
                  <a:pt x="46989" y="17384"/>
                  <a:pt x="46984" y="17384"/>
                </a:cubicBezTo>
                <a:cubicBezTo>
                  <a:pt x="46958" y="17384"/>
                  <a:pt x="46934" y="17365"/>
                  <a:pt x="46917" y="17340"/>
                </a:cubicBezTo>
                <a:cubicBezTo>
                  <a:pt x="46897" y="17351"/>
                  <a:pt x="46875" y="17357"/>
                  <a:pt x="46853" y="17357"/>
                </a:cubicBezTo>
                <a:cubicBezTo>
                  <a:pt x="46815" y="17357"/>
                  <a:pt x="46777" y="17341"/>
                  <a:pt x="46751" y="17308"/>
                </a:cubicBezTo>
                <a:lnTo>
                  <a:pt x="46751" y="17308"/>
                </a:lnTo>
                <a:cubicBezTo>
                  <a:pt x="46751" y="17495"/>
                  <a:pt x="46896" y="17651"/>
                  <a:pt x="47052" y="17661"/>
                </a:cubicBezTo>
                <a:cubicBezTo>
                  <a:pt x="47020" y="17681"/>
                  <a:pt x="46999" y="17702"/>
                  <a:pt x="46969" y="17723"/>
                </a:cubicBezTo>
                <a:cubicBezTo>
                  <a:pt x="46979" y="17785"/>
                  <a:pt x="46990" y="17837"/>
                  <a:pt x="46999" y="17888"/>
                </a:cubicBezTo>
                <a:cubicBezTo>
                  <a:pt x="46948" y="17888"/>
                  <a:pt x="46907" y="17847"/>
                  <a:pt x="46875" y="17806"/>
                </a:cubicBezTo>
                <a:cubicBezTo>
                  <a:pt x="46869" y="17844"/>
                  <a:pt x="46836" y="17866"/>
                  <a:pt x="46803" y="17866"/>
                </a:cubicBezTo>
                <a:cubicBezTo>
                  <a:pt x="46783" y="17866"/>
                  <a:pt x="46763" y="17857"/>
                  <a:pt x="46751" y="17837"/>
                </a:cubicBezTo>
                <a:lnTo>
                  <a:pt x="46751" y="17837"/>
                </a:lnTo>
                <a:cubicBezTo>
                  <a:pt x="46741" y="17906"/>
                  <a:pt x="46769" y="17986"/>
                  <a:pt x="46826" y="18010"/>
                </a:cubicBezTo>
                <a:lnTo>
                  <a:pt x="46826" y="18010"/>
                </a:lnTo>
                <a:cubicBezTo>
                  <a:pt x="46824" y="18009"/>
                  <a:pt x="46822" y="18009"/>
                  <a:pt x="46820" y="18009"/>
                </a:cubicBezTo>
                <a:cubicBezTo>
                  <a:pt x="46788" y="18009"/>
                  <a:pt x="46775" y="18069"/>
                  <a:pt x="46803" y="18096"/>
                </a:cubicBezTo>
                <a:cubicBezTo>
                  <a:pt x="46817" y="18110"/>
                  <a:pt x="46833" y="18116"/>
                  <a:pt x="46850" y="18116"/>
                </a:cubicBezTo>
                <a:cubicBezTo>
                  <a:pt x="46866" y="18116"/>
                  <a:pt x="46883" y="18111"/>
                  <a:pt x="46900" y="18103"/>
                </a:cubicBezTo>
                <a:lnTo>
                  <a:pt x="46900" y="18103"/>
                </a:lnTo>
                <a:cubicBezTo>
                  <a:pt x="46876" y="18118"/>
                  <a:pt x="46854" y="18144"/>
                  <a:pt x="46854" y="18179"/>
                </a:cubicBezTo>
                <a:cubicBezTo>
                  <a:pt x="46907" y="18179"/>
                  <a:pt x="46948" y="18169"/>
                  <a:pt x="46999" y="18169"/>
                </a:cubicBezTo>
                <a:cubicBezTo>
                  <a:pt x="46979" y="18199"/>
                  <a:pt x="46948" y="18241"/>
                  <a:pt x="46917" y="18272"/>
                </a:cubicBezTo>
                <a:cubicBezTo>
                  <a:pt x="46979" y="18272"/>
                  <a:pt x="47031" y="18252"/>
                  <a:pt x="47082" y="18220"/>
                </a:cubicBezTo>
                <a:lnTo>
                  <a:pt x="47082" y="18220"/>
                </a:lnTo>
                <a:cubicBezTo>
                  <a:pt x="47062" y="18261"/>
                  <a:pt x="47031" y="18303"/>
                  <a:pt x="47010" y="18334"/>
                </a:cubicBezTo>
                <a:cubicBezTo>
                  <a:pt x="47026" y="18324"/>
                  <a:pt x="47046" y="18319"/>
                  <a:pt x="47067" y="18319"/>
                </a:cubicBezTo>
                <a:cubicBezTo>
                  <a:pt x="47088" y="18319"/>
                  <a:pt x="47108" y="18324"/>
                  <a:pt x="47124" y="18334"/>
                </a:cubicBezTo>
                <a:cubicBezTo>
                  <a:pt x="47082" y="18365"/>
                  <a:pt x="47031" y="18397"/>
                  <a:pt x="46990" y="18417"/>
                </a:cubicBezTo>
                <a:cubicBezTo>
                  <a:pt x="47031" y="18417"/>
                  <a:pt x="47082" y="18438"/>
                  <a:pt x="47124" y="18469"/>
                </a:cubicBezTo>
                <a:cubicBezTo>
                  <a:pt x="47093" y="18510"/>
                  <a:pt x="47052" y="18542"/>
                  <a:pt x="47020" y="18583"/>
                </a:cubicBezTo>
                <a:cubicBezTo>
                  <a:pt x="47027" y="18580"/>
                  <a:pt x="47033" y="18578"/>
                  <a:pt x="47039" y="18578"/>
                </a:cubicBezTo>
                <a:cubicBezTo>
                  <a:pt x="47094" y="18578"/>
                  <a:pt x="47138" y="18691"/>
                  <a:pt x="47082" y="18728"/>
                </a:cubicBezTo>
                <a:cubicBezTo>
                  <a:pt x="47070" y="18740"/>
                  <a:pt x="47056" y="18745"/>
                  <a:pt x="47042" y="18745"/>
                </a:cubicBezTo>
                <a:cubicBezTo>
                  <a:pt x="46995" y="18745"/>
                  <a:pt x="46945" y="18691"/>
                  <a:pt x="46957" y="18629"/>
                </a:cubicBezTo>
                <a:lnTo>
                  <a:pt x="46957" y="18629"/>
                </a:lnTo>
                <a:cubicBezTo>
                  <a:pt x="46949" y="18661"/>
                  <a:pt x="46923" y="18676"/>
                  <a:pt x="46895" y="18676"/>
                </a:cubicBezTo>
                <a:cubicBezTo>
                  <a:pt x="46882" y="18676"/>
                  <a:pt x="46867" y="18673"/>
                  <a:pt x="46854" y="18666"/>
                </a:cubicBezTo>
                <a:cubicBezTo>
                  <a:pt x="46824" y="18635"/>
                  <a:pt x="46803" y="18593"/>
                  <a:pt x="46792" y="18552"/>
                </a:cubicBezTo>
                <a:cubicBezTo>
                  <a:pt x="46782" y="18583"/>
                  <a:pt x="46782" y="18614"/>
                  <a:pt x="46772" y="18645"/>
                </a:cubicBezTo>
                <a:cubicBezTo>
                  <a:pt x="46720" y="18593"/>
                  <a:pt x="46658" y="18542"/>
                  <a:pt x="46585" y="18510"/>
                </a:cubicBezTo>
                <a:lnTo>
                  <a:pt x="46585" y="18510"/>
                </a:lnTo>
                <a:cubicBezTo>
                  <a:pt x="46596" y="18542"/>
                  <a:pt x="46617" y="18583"/>
                  <a:pt x="46626" y="18614"/>
                </a:cubicBezTo>
                <a:cubicBezTo>
                  <a:pt x="46601" y="18588"/>
                  <a:pt x="46561" y="18570"/>
                  <a:pt x="46524" y="18570"/>
                </a:cubicBezTo>
                <a:cubicBezTo>
                  <a:pt x="46517" y="18570"/>
                  <a:pt x="46509" y="18571"/>
                  <a:pt x="46502" y="18572"/>
                </a:cubicBezTo>
                <a:cubicBezTo>
                  <a:pt x="46513" y="18604"/>
                  <a:pt x="46534" y="18635"/>
                  <a:pt x="46554" y="18655"/>
                </a:cubicBezTo>
                <a:cubicBezTo>
                  <a:pt x="46523" y="18666"/>
                  <a:pt x="46492" y="18676"/>
                  <a:pt x="46471" y="18687"/>
                </a:cubicBezTo>
                <a:cubicBezTo>
                  <a:pt x="46506" y="18730"/>
                  <a:pt x="46548" y="18751"/>
                  <a:pt x="46597" y="18751"/>
                </a:cubicBezTo>
                <a:cubicBezTo>
                  <a:pt x="46607" y="18751"/>
                  <a:pt x="46616" y="18751"/>
                  <a:pt x="46626" y="18749"/>
                </a:cubicBezTo>
                <a:lnTo>
                  <a:pt x="46626" y="18749"/>
                </a:lnTo>
                <a:cubicBezTo>
                  <a:pt x="46596" y="18759"/>
                  <a:pt x="46554" y="18770"/>
                  <a:pt x="46523" y="18780"/>
                </a:cubicBezTo>
                <a:cubicBezTo>
                  <a:pt x="46575" y="18800"/>
                  <a:pt x="46617" y="18811"/>
                  <a:pt x="46658" y="18821"/>
                </a:cubicBezTo>
                <a:cubicBezTo>
                  <a:pt x="46626" y="18853"/>
                  <a:pt x="46596" y="18883"/>
                  <a:pt x="46575" y="18915"/>
                </a:cubicBezTo>
                <a:cubicBezTo>
                  <a:pt x="46606" y="18945"/>
                  <a:pt x="46658" y="18966"/>
                  <a:pt x="46709" y="18977"/>
                </a:cubicBezTo>
                <a:cubicBezTo>
                  <a:pt x="46679" y="19028"/>
                  <a:pt x="46658" y="19070"/>
                  <a:pt x="46626" y="19111"/>
                </a:cubicBezTo>
                <a:cubicBezTo>
                  <a:pt x="46668" y="19080"/>
                  <a:pt x="46709" y="19049"/>
                  <a:pt x="46762" y="19049"/>
                </a:cubicBezTo>
                <a:cubicBezTo>
                  <a:pt x="46803" y="19049"/>
                  <a:pt x="46854" y="19090"/>
                  <a:pt x="46854" y="19153"/>
                </a:cubicBezTo>
                <a:cubicBezTo>
                  <a:pt x="46854" y="19202"/>
                  <a:pt x="46809" y="19232"/>
                  <a:pt x="46764" y="19232"/>
                </a:cubicBezTo>
                <a:cubicBezTo>
                  <a:pt x="46753" y="19232"/>
                  <a:pt x="46741" y="19230"/>
                  <a:pt x="46730" y="19226"/>
                </a:cubicBezTo>
                <a:cubicBezTo>
                  <a:pt x="46679" y="19205"/>
                  <a:pt x="46647" y="19153"/>
                  <a:pt x="46617" y="19101"/>
                </a:cubicBezTo>
                <a:cubicBezTo>
                  <a:pt x="46585" y="19132"/>
                  <a:pt x="46554" y="19163"/>
                  <a:pt x="46513" y="19184"/>
                </a:cubicBezTo>
                <a:cubicBezTo>
                  <a:pt x="46451" y="19111"/>
                  <a:pt x="46399" y="19018"/>
                  <a:pt x="46368" y="18915"/>
                </a:cubicBezTo>
                <a:lnTo>
                  <a:pt x="46368" y="18915"/>
                </a:lnTo>
                <a:cubicBezTo>
                  <a:pt x="46378" y="18956"/>
                  <a:pt x="46378" y="19008"/>
                  <a:pt x="46357" y="19039"/>
                </a:cubicBezTo>
                <a:cubicBezTo>
                  <a:pt x="46316" y="19008"/>
                  <a:pt x="46264" y="18987"/>
                  <a:pt x="46202" y="18977"/>
                </a:cubicBezTo>
                <a:lnTo>
                  <a:pt x="46202" y="18977"/>
                </a:lnTo>
                <a:cubicBezTo>
                  <a:pt x="46202" y="19028"/>
                  <a:pt x="46212" y="19080"/>
                  <a:pt x="46233" y="19132"/>
                </a:cubicBezTo>
                <a:cubicBezTo>
                  <a:pt x="46191" y="19132"/>
                  <a:pt x="46150" y="19122"/>
                  <a:pt x="46108" y="19122"/>
                </a:cubicBezTo>
                <a:cubicBezTo>
                  <a:pt x="46129" y="19173"/>
                  <a:pt x="46161" y="19215"/>
                  <a:pt x="46202" y="19235"/>
                </a:cubicBezTo>
                <a:cubicBezTo>
                  <a:pt x="46171" y="19246"/>
                  <a:pt x="46129" y="19246"/>
                  <a:pt x="46088" y="19256"/>
                </a:cubicBezTo>
                <a:cubicBezTo>
                  <a:pt x="46088" y="19323"/>
                  <a:pt x="46140" y="19372"/>
                  <a:pt x="46189" y="19372"/>
                </a:cubicBezTo>
                <a:cubicBezTo>
                  <a:pt x="46193" y="19372"/>
                  <a:pt x="46198" y="19371"/>
                  <a:pt x="46202" y="19371"/>
                </a:cubicBezTo>
                <a:lnTo>
                  <a:pt x="46202" y="19371"/>
                </a:lnTo>
                <a:cubicBezTo>
                  <a:pt x="46171" y="19381"/>
                  <a:pt x="46129" y="19412"/>
                  <a:pt x="46119" y="19453"/>
                </a:cubicBezTo>
                <a:cubicBezTo>
                  <a:pt x="46181" y="19484"/>
                  <a:pt x="46243" y="19516"/>
                  <a:pt x="46295" y="19546"/>
                </a:cubicBezTo>
                <a:cubicBezTo>
                  <a:pt x="46233" y="19557"/>
                  <a:pt x="46181" y="19650"/>
                  <a:pt x="46202" y="19723"/>
                </a:cubicBezTo>
                <a:cubicBezTo>
                  <a:pt x="46253" y="19712"/>
                  <a:pt x="46295" y="19712"/>
                  <a:pt x="46347" y="19702"/>
                </a:cubicBezTo>
                <a:lnTo>
                  <a:pt x="46347" y="19702"/>
                </a:lnTo>
                <a:cubicBezTo>
                  <a:pt x="46316" y="19723"/>
                  <a:pt x="46285" y="19744"/>
                  <a:pt x="46264" y="19764"/>
                </a:cubicBezTo>
                <a:cubicBezTo>
                  <a:pt x="46295" y="19795"/>
                  <a:pt x="46306" y="19836"/>
                  <a:pt x="46306" y="19878"/>
                </a:cubicBezTo>
                <a:cubicBezTo>
                  <a:pt x="46246" y="19848"/>
                  <a:pt x="46195" y="19809"/>
                  <a:pt x="46135" y="19769"/>
                </a:cubicBezTo>
                <a:lnTo>
                  <a:pt x="46135" y="19769"/>
                </a:lnTo>
                <a:cubicBezTo>
                  <a:pt x="46152" y="19783"/>
                  <a:pt x="46159" y="19819"/>
                  <a:pt x="46150" y="19847"/>
                </a:cubicBezTo>
                <a:cubicBezTo>
                  <a:pt x="46119" y="19816"/>
                  <a:pt x="46088" y="19785"/>
                  <a:pt x="46067" y="19744"/>
                </a:cubicBezTo>
                <a:cubicBezTo>
                  <a:pt x="46060" y="19763"/>
                  <a:pt x="46036" y="19775"/>
                  <a:pt x="46014" y="19775"/>
                </a:cubicBezTo>
                <a:cubicBezTo>
                  <a:pt x="46003" y="19775"/>
                  <a:pt x="45991" y="19772"/>
                  <a:pt x="45984" y="19764"/>
                </a:cubicBezTo>
                <a:cubicBezTo>
                  <a:pt x="45953" y="19733"/>
                  <a:pt x="45943" y="19691"/>
                  <a:pt x="45933" y="19650"/>
                </a:cubicBezTo>
                <a:lnTo>
                  <a:pt x="45933" y="19650"/>
                </a:lnTo>
                <a:cubicBezTo>
                  <a:pt x="45912" y="19712"/>
                  <a:pt x="45922" y="19794"/>
                  <a:pt x="45953" y="19857"/>
                </a:cubicBezTo>
                <a:lnTo>
                  <a:pt x="45953" y="19857"/>
                </a:lnTo>
                <a:cubicBezTo>
                  <a:pt x="45941" y="19833"/>
                  <a:pt x="45922" y="19823"/>
                  <a:pt x="45904" y="19823"/>
                </a:cubicBezTo>
                <a:cubicBezTo>
                  <a:pt x="45891" y="19823"/>
                  <a:pt x="45879" y="19828"/>
                  <a:pt x="45870" y="19836"/>
                </a:cubicBezTo>
                <a:cubicBezTo>
                  <a:pt x="45912" y="19889"/>
                  <a:pt x="45963" y="19930"/>
                  <a:pt x="46016" y="19951"/>
                </a:cubicBezTo>
                <a:cubicBezTo>
                  <a:pt x="46008" y="19951"/>
                  <a:pt x="45997" y="19946"/>
                  <a:pt x="45984" y="19946"/>
                </a:cubicBezTo>
                <a:cubicBezTo>
                  <a:pt x="45977" y="19946"/>
                  <a:pt x="45970" y="19947"/>
                  <a:pt x="45963" y="19951"/>
                </a:cubicBezTo>
                <a:cubicBezTo>
                  <a:pt x="45953" y="19961"/>
                  <a:pt x="45943" y="19981"/>
                  <a:pt x="45953" y="20002"/>
                </a:cubicBezTo>
                <a:cubicBezTo>
                  <a:pt x="45953" y="20013"/>
                  <a:pt x="45963" y="20013"/>
                  <a:pt x="45974" y="20013"/>
                </a:cubicBezTo>
                <a:cubicBezTo>
                  <a:pt x="46025" y="20013"/>
                  <a:pt x="46078" y="20023"/>
                  <a:pt x="46119" y="20034"/>
                </a:cubicBezTo>
                <a:cubicBezTo>
                  <a:pt x="46088" y="20044"/>
                  <a:pt x="46067" y="20064"/>
                  <a:pt x="46036" y="20085"/>
                </a:cubicBezTo>
                <a:cubicBezTo>
                  <a:pt x="46098" y="20096"/>
                  <a:pt x="46150" y="20127"/>
                  <a:pt x="46191" y="20158"/>
                </a:cubicBezTo>
                <a:cubicBezTo>
                  <a:pt x="46150" y="20158"/>
                  <a:pt x="46108" y="20168"/>
                  <a:pt x="46067" y="20200"/>
                </a:cubicBezTo>
                <a:cubicBezTo>
                  <a:pt x="46119" y="20220"/>
                  <a:pt x="46088" y="20324"/>
                  <a:pt x="46036" y="20324"/>
                </a:cubicBezTo>
                <a:cubicBezTo>
                  <a:pt x="46032" y="20325"/>
                  <a:pt x="46028" y="20325"/>
                  <a:pt x="46023" y="20325"/>
                </a:cubicBezTo>
                <a:cubicBezTo>
                  <a:pt x="45977" y="20325"/>
                  <a:pt x="45940" y="20278"/>
                  <a:pt x="45912" y="20230"/>
                </a:cubicBezTo>
                <a:cubicBezTo>
                  <a:pt x="45860" y="20158"/>
                  <a:pt x="45818" y="20064"/>
                  <a:pt x="45788" y="19972"/>
                </a:cubicBezTo>
                <a:lnTo>
                  <a:pt x="45788" y="19972"/>
                </a:lnTo>
                <a:cubicBezTo>
                  <a:pt x="45788" y="20013"/>
                  <a:pt x="45798" y="20054"/>
                  <a:pt x="45798" y="20085"/>
                </a:cubicBezTo>
                <a:cubicBezTo>
                  <a:pt x="45767" y="20064"/>
                  <a:pt x="45725" y="20044"/>
                  <a:pt x="45694" y="20023"/>
                </a:cubicBezTo>
                <a:lnTo>
                  <a:pt x="45694" y="20023"/>
                </a:lnTo>
                <a:cubicBezTo>
                  <a:pt x="45694" y="20064"/>
                  <a:pt x="45715" y="20106"/>
                  <a:pt x="45735" y="20137"/>
                </a:cubicBezTo>
                <a:cubicBezTo>
                  <a:pt x="45729" y="20128"/>
                  <a:pt x="45721" y="20124"/>
                  <a:pt x="45714" y="20124"/>
                </a:cubicBezTo>
                <a:cubicBezTo>
                  <a:pt x="45695" y="20124"/>
                  <a:pt x="45676" y="20146"/>
                  <a:pt x="45684" y="20168"/>
                </a:cubicBezTo>
                <a:cubicBezTo>
                  <a:pt x="45694" y="20200"/>
                  <a:pt x="45715" y="20220"/>
                  <a:pt x="45746" y="20241"/>
                </a:cubicBezTo>
                <a:cubicBezTo>
                  <a:pt x="45715" y="20241"/>
                  <a:pt x="45684" y="20241"/>
                  <a:pt x="45663" y="20251"/>
                </a:cubicBezTo>
                <a:cubicBezTo>
                  <a:pt x="45684" y="20282"/>
                  <a:pt x="45705" y="20313"/>
                  <a:pt x="45715" y="20355"/>
                </a:cubicBezTo>
                <a:cubicBezTo>
                  <a:pt x="45684" y="20355"/>
                  <a:pt x="45643" y="20345"/>
                  <a:pt x="45611" y="20345"/>
                </a:cubicBezTo>
                <a:cubicBezTo>
                  <a:pt x="45632" y="20386"/>
                  <a:pt x="45652" y="20427"/>
                  <a:pt x="45673" y="20458"/>
                </a:cubicBezTo>
                <a:cubicBezTo>
                  <a:pt x="45658" y="20468"/>
                  <a:pt x="45637" y="20474"/>
                  <a:pt x="45616" y="20474"/>
                </a:cubicBezTo>
                <a:cubicBezTo>
                  <a:pt x="45596" y="20474"/>
                  <a:pt x="45575" y="20468"/>
                  <a:pt x="45560" y="20458"/>
                </a:cubicBezTo>
                <a:lnTo>
                  <a:pt x="45560" y="20458"/>
                </a:lnTo>
                <a:cubicBezTo>
                  <a:pt x="45580" y="20479"/>
                  <a:pt x="45590" y="20510"/>
                  <a:pt x="45590" y="20552"/>
                </a:cubicBezTo>
                <a:cubicBezTo>
                  <a:pt x="45579" y="20554"/>
                  <a:pt x="45568" y="20556"/>
                  <a:pt x="45555" y="20556"/>
                </a:cubicBezTo>
                <a:cubicBezTo>
                  <a:pt x="45522" y="20556"/>
                  <a:pt x="45486" y="20546"/>
                  <a:pt x="45456" y="20531"/>
                </a:cubicBezTo>
                <a:cubicBezTo>
                  <a:pt x="45415" y="20510"/>
                  <a:pt x="45404" y="20437"/>
                  <a:pt x="45373" y="20396"/>
                </a:cubicBezTo>
                <a:cubicBezTo>
                  <a:pt x="45477" y="20355"/>
                  <a:pt x="45539" y="20179"/>
                  <a:pt x="45466" y="20064"/>
                </a:cubicBezTo>
                <a:lnTo>
                  <a:pt x="45622" y="19972"/>
                </a:lnTo>
                <a:cubicBezTo>
                  <a:pt x="45652" y="19868"/>
                  <a:pt x="45663" y="19764"/>
                  <a:pt x="45652" y="19661"/>
                </a:cubicBezTo>
                <a:lnTo>
                  <a:pt x="45652" y="19661"/>
                </a:lnTo>
                <a:cubicBezTo>
                  <a:pt x="45659" y="19671"/>
                  <a:pt x="45670" y="19675"/>
                  <a:pt x="45681" y="19675"/>
                </a:cubicBezTo>
                <a:cubicBezTo>
                  <a:pt x="45703" y="19675"/>
                  <a:pt x="45729" y="19657"/>
                  <a:pt x="45735" y="19629"/>
                </a:cubicBezTo>
                <a:cubicBezTo>
                  <a:pt x="45746" y="19599"/>
                  <a:pt x="45746" y="19557"/>
                  <a:pt x="45735" y="19516"/>
                </a:cubicBezTo>
                <a:lnTo>
                  <a:pt x="45735" y="19516"/>
                </a:lnTo>
                <a:cubicBezTo>
                  <a:pt x="45761" y="19528"/>
                  <a:pt x="45788" y="19534"/>
                  <a:pt x="45815" y="19534"/>
                </a:cubicBezTo>
                <a:cubicBezTo>
                  <a:pt x="45878" y="19534"/>
                  <a:pt x="45941" y="19504"/>
                  <a:pt x="45984" y="19453"/>
                </a:cubicBezTo>
                <a:lnTo>
                  <a:pt x="45860" y="19422"/>
                </a:lnTo>
                <a:cubicBezTo>
                  <a:pt x="45880" y="19401"/>
                  <a:pt x="45891" y="19381"/>
                  <a:pt x="45912" y="19350"/>
                </a:cubicBezTo>
                <a:cubicBezTo>
                  <a:pt x="45902" y="19347"/>
                  <a:pt x="45892" y="19346"/>
                  <a:pt x="45882" y="19346"/>
                </a:cubicBezTo>
                <a:cubicBezTo>
                  <a:pt x="45851" y="19346"/>
                  <a:pt x="45822" y="19360"/>
                  <a:pt x="45798" y="19391"/>
                </a:cubicBezTo>
                <a:cubicBezTo>
                  <a:pt x="45818" y="19360"/>
                  <a:pt x="45850" y="19329"/>
                  <a:pt x="45850" y="19288"/>
                </a:cubicBezTo>
                <a:cubicBezTo>
                  <a:pt x="45850" y="19273"/>
                  <a:pt x="45828" y="19263"/>
                  <a:pt x="45812" y="19263"/>
                </a:cubicBezTo>
                <a:cubicBezTo>
                  <a:pt x="45806" y="19263"/>
                  <a:pt x="45800" y="19264"/>
                  <a:pt x="45798" y="19267"/>
                </a:cubicBezTo>
                <a:cubicBezTo>
                  <a:pt x="45808" y="19226"/>
                  <a:pt x="45818" y="19184"/>
                  <a:pt x="45808" y="19153"/>
                </a:cubicBezTo>
                <a:lnTo>
                  <a:pt x="45808" y="19153"/>
                </a:lnTo>
                <a:cubicBezTo>
                  <a:pt x="45783" y="19169"/>
                  <a:pt x="45759" y="19199"/>
                  <a:pt x="45750" y="19231"/>
                </a:cubicBezTo>
                <a:lnTo>
                  <a:pt x="45750" y="19231"/>
                </a:lnTo>
                <a:cubicBezTo>
                  <a:pt x="45752" y="19195"/>
                  <a:pt x="45742" y="19155"/>
                  <a:pt x="45725" y="19122"/>
                </a:cubicBezTo>
                <a:cubicBezTo>
                  <a:pt x="45705" y="19163"/>
                  <a:pt x="45694" y="19205"/>
                  <a:pt x="45673" y="19256"/>
                </a:cubicBezTo>
                <a:cubicBezTo>
                  <a:pt x="45673" y="19226"/>
                  <a:pt x="45649" y="19210"/>
                  <a:pt x="45626" y="19210"/>
                </a:cubicBezTo>
                <a:cubicBezTo>
                  <a:pt x="45610" y="19210"/>
                  <a:pt x="45595" y="19218"/>
                  <a:pt x="45590" y="19235"/>
                </a:cubicBezTo>
                <a:cubicBezTo>
                  <a:pt x="45590" y="19090"/>
                  <a:pt x="45705" y="18966"/>
                  <a:pt x="45808" y="18873"/>
                </a:cubicBezTo>
                <a:cubicBezTo>
                  <a:pt x="45850" y="18839"/>
                  <a:pt x="45899" y="18806"/>
                  <a:pt x="45944" y="18806"/>
                </a:cubicBezTo>
                <a:cubicBezTo>
                  <a:pt x="45955" y="18806"/>
                  <a:pt x="45965" y="18807"/>
                  <a:pt x="45974" y="18811"/>
                </a:cubicBezTo>
                <a:cubicBezTo>
                  <a:pt x="45933" y="18780"/>
                  <a:pt x="45912" y="18728"/>
                  <a:pt x="45922" y="18676"/>
                </a:cubicBezTo>
                <a:lnTo>
                  <a:pt x="46181" y="18676"/>
                </a:lnTo>
                <a:cubicBezTo>
                  <a:pt x="46171" y="18625"/>
                  <a:pt x="46129" y="18572"/>
                  <a:pt x="46088" y="18562"/>
                </a:cubicBezTo>
                <a:cubicBezTo>
                  <a:pt x="46119" y="18562"/>
                  <a:pt x="46150" y="18542"/>
                  <a:pt x="46171" y="18510"/>
                </a:cubicBezTo>
                <a:cubicBezTo>
                  <a:pt x="46145" y="18495"/>
                  <a:pt x="46116" y="18487"/>
                  <a:pt x="46088" y="18487"/>
                </a:cubicBezTo>
                <a:cubicBezTo>
                  <a:pt x="46059" y="18487"/>
                  <a:pt x="46031" y="18495"/>
                  <a:pt x="46005" y="18510"/>
                </a:cubicBezTo>
                <a:cubicBezTo>
                  <a:pt x="46043" y="18444"/>
                  <a:pt x="45986" y="18352"/>
                  <a:pt x="45920" y="18352"/>
                </a:cubicBezTo>
                <a:cubicBezTo>
                  <a:pt x="45914" y="18352"/>
                  <a:pt x="45908" y="18353"/>
                  <a:pt x="45901" y="18355"/>
                </a:cubicBezTo>
                <a:cubicBezTo>
                  <a:pt x="45981" y="18275"/>
                  <a:pt x="46083" y="18226"/>
                  <a:pt x="46182" y="18226"/>
                </a:cubicBezTo>
                <a:cubicBezTo>
                  <a:pt x="46199" y="18226"/>
                  <a:pt x="46216" y="18228"/>
                  <a:pt x="46233" y="18231"/>
                </a:cubicBezTo>
                <a:cubicBezTo>
                  <a:pt x="46253" y="18158"/>
                  <a:pt x="46336" y="18148"/>
                  <a:pt x="46409" y="18137"/>
                </a:cubicBezTo>
                <a:cubicBezTo>
                  <a:pt x="46471" y="18127"/>
                  <a:pt x="46554" y="18075"/>
                  <a:pt x="46534" y="18003"/>
                </a:cubicBezTo>
                <a:lnTo>
                  <a:pt x="46534" y="18003"/>
                </a:lnTo>
                <a:cubicBezTo>
                  <a:pt x="46518" y="18018"/>
                  <a:pt x="46497" y="18027"/>
                  <a:pt x="46475" y="18027"/>
                </a:cubicBezTo>
                <a:cubicBezTo>
                  <a:pt x="46467" y="18027"/>
                  <a:pt x="46459" y="18026"/>
                  <a:pt x="46451" y="18024"/>
                </a:cubicBezTo>
                <a:cubicBezTo>
                  <a:pt x="46481" y="17982"/>
                  <a:pt x="46502" y="17930"/>
                  <a:pt x="46502" y="17879"/>
                </a:cubicBezTo>
                <a:lnTo>
                  <a:pt x="46502" y="17879"/>
                </a:lnTo>
                <a:cubicBezTo>
                  <a:pt x="46461" y="17899"/>
                  <a:pt x="46409" y="17930"/>
                  <a:pt x="46368" y="17951"/>
                </a:cubicBezTo>
                <a:cubicBezTo>
                  <a:pt x="46389" y="17920"/>
                  <a:pt x="46409" y="17879"/>
                  <a:pt x="46399" y="17837"/>
                </a:cubicBezTo>
                <a:cubicBezTo>
                  <a:pt x="46389" y="17816"/>
                  <a:pt x="46368" y="17816"/>
                  <a:pt x="46347" y="17816"/>
                </a:cubicBezTo>
                <a:cubicBezTo>
                  <a:pt x="46378" y="17775"/>
                  <a:pt x="46399" y="17733"/>
                  <a:pt x="46419" y="17681"/>
                </a:cubicBezTo>
                <a:lnTo>
                  <a:pt x="46419" y="17681"/>
                </a:lnTo>
                <a:cubicBezTo>
                  <a:pt x="46368" y="17692"/>
                  <a:pt x="46306" y="17723"/>
                  <a:pt x="46264" y="17785"/>
                </a:cubicBezTo>
                <a:cubicBezTo>
                  <a:pt x="46250" y="17771"/>
                  <a:pt x="46231" y="17764"/>
                  <a:pt x="46212" y="17764"/>
                </a:cubicBezTo>
                <a:cubicBezTo>
                  <a:pt x="46162" y="17764"/>
                  <a:pt x="46106" y="17808"/>
                  <a:pt x="46098" y="17868"/>
                </a:cubicBezTo>
                <a:cubicBezTo>
                  <a:pt x="46091" y="17853"/>
                  <a:pt x="46077" y="17843"/>
                  <a:pt x="46063" y="17843"/>
                </a:cubicBezTo>
                <a:cubicBezTo>
                  <a:pt x="46057" y="17843"/>
                  <a:pt x="46052" y="17844"/>
                  <a:pt x="46046" y="17847"/>
                </a:cubicBezTo>
                <a:cubicBezTo>
                  <a:pt x="46016" y="17858"/>
                  <a:pt x="46005" y="17899"/>
                  <a:pt x="45995" y="17930"/>
                </a:cubicBezTo>
                <a:cubicBezTo>
                  <a:pt x="45974" y="17888"/>
                  <a:pt x="45943" y="17847"/>
                  <a:pt x="45922" y="17806"/>
                </a:cubicBezTo>
                <a:cubicBezTo>
                  <a:pt x="45880" y="17826"/>
                  <a:pt x="45839" y="17868"/>
                  <a:pt x="45798" y="17899"/>
                </a:cubicBezTo>
                <a:cubicBezTo>
                  <a:pt x="45795" y="17900"/>
                  <a:pt x="45792" y="17901"/>
                  <a:pt x="45790" y="17901"/>
                </a:cubicBezTo>
                <a:cubicBezTo>
                  <a:pt x="45765" y="17901"/>
                  <a:pt x="45758" y="17855"/>
                  <a:pt x="45777" y="17826"/>
                </a:cubicBezTo>
                <a:cubicBezTo>
                  <a:pt x="45788" y="17806"/>
                  <a:pt x="45818" y="17796"/>
                  <a:pt x="45839" y="17785"/>
                </a:cubicBezTo>
                <a:cubicBezTo>
                  <a:pt x="45860" y="17764"/>
                  <a:pt x="45880" y="17733"/>
                  <a:pt x="45870" y="17713"/>
                </a:cubicBezTo>
                <a:cubicBezTo>
                  <a:pt x="45912" y="17692"/>
                  <a:pt x="45943" y="17671"/>
                  <a:pt x="45984" y="17651"/>
                </a:cubicBezTo>
                <a:cubicBezTo>
                  <a:pt x="46005" y="17640"/>
                  <a:pt x="46036" y="17609"/>
                  <a:pt x="46016" y="17588"/>
                </a:cubicBezTo>
                <a:lnTo>
                  <a:pt x="46016" y="17588"/>
                </a:lnTo>
                <a:cubicBezTo>
                  <a:pt x="46004" y="17600"/>
                  <a:pt x="45991" y="17606"/>
                  <a:pt x="45979" y="17606"/>
                </a:cubicBezTo>
                <a:cubicBezTo>
                  <a:pt x="45971" y="17606"/>
                  <a:pt x="45962" y="17603"/>
                  <a:pt x="45953" y="17598"/>
                </a:cubicBezTo>
                <a:cubicBezTo>
                  <a:pt x="46016" y="17578"/>
                  <a:pt x="46067" y="17515"/>
                  <a:pt x="46078" y="17433"/>
                </a:cubicBezTo>
                <a:lnTo>
                  <a:pt x="46078" y="17433"/>
                </a:lnTo>
                <a:cubicBezTo>
                  <a:pt x="46025" y="17474"/>
                  <a:pt x="45974" y="17536"/>
                  <a:pt x="45933" y="17598"/>
                </a:cubicBezTo>
                <a:cubicBezTo>
                  <a:pt x="45767" y="17557"/>
                  <a:pt x="45756" y="17464"/>
                  <a:pt x="45870" y="17319"/>
                </a:cubicBezTo>
                <a:cubicBezTo>
                  <a:pt x="45880" y="17308"/>
                  <a:pt x="45891" y="17288"/>
                  <a:pt x="45901" y="17288"/>
                </a:cubicBezTo>
                <a:cubicBezTo>
                  <a:pt x="45909" y="17284"/>
                  <a:pt x="45920" y="17283"/>
                  <a:pt x="45932" y="17283"/>
                </a:cubicBezTo>
                <a:cubicBezTo>
                  <a:pt x="45993" y="17283"/>
                  <a:pt x="46094" y="17321"/>
                  <a:pt x="46134" y="17355"/>
                </a:cubicBezTo>
                <a:lnTo>
                  <a:pt x="46134" y="17355"/>
                </a:lnTo>
                <a:cubicBezTo>
                  <a:pt x="46128" y="17344"/>
                  <a:pt x="46144" y="17327"/>
                  <a:pt x="46155" y="17327"/>
                </a:cubicBezTo>
                <a:cubicBezTo>
                  <a:pt x="46157" y="17327"/>
                  <a:pt x="46159" y="17328"/>
                  <a:pt x="46161" y="17329"/>
                </a:cubicBezTo>
                <a:cubicBezTo>
                  <a:pt x="46181" y="17340"/>
                  <a:pt x="46181" y="17360"/>
                  <a:pt x="46191" y="17381"/>
                </a:cubicBezTo>
                <a:cubicBezTo>
                  <a:pt x="46200" y="17398"/>
                  <a:pt x="46208" y="17415"/>
                  <a:pt x="46222" y="17415"/>
                </a:cubicBezTo>
                <a:cubicBezTo>
                  <a:pt x="46225" y="17415"/>
                  <a:pt x="46229" y="17414"/>
                  <a:pt x="46233" y="17412"/>
                </a:cubicBezTo>
                <a:cubicBezTo>
                  <a:pt x="46253" y="17402"/>
                  <a:pt x="46264" y="17381"/>
                  <a:pt x="46264" y="17350"/>
                </a:cubicBezTo>
                <a:cubicBezTo>
                  <a:pt x="46295" y="17381"/>
                  <a:pt x="46326" y="17391"/>
                  <a:pt x="46368" y="17391"/>
                </a:cubicBezTo>
                <a:cubicBezTo>
                  <a:pt x="46347" y="17350"/>
                  <a:pt x="46316" y="17298"/>
                  <a:pt x="46295" y="17257"/>
                </a:cubicBezTo>
                <a:lnTo>
                  <a:pt x="46295" y="17257"/>
                </a:lnTo>
                <a:cubicBezTo>
                  <a:pt x="46357" y="17298"/>
                  <a:pt x="46419" y="17319"/>
                  <a:pt x="46481" y="17340"/>
                </a:cubicBezTo>
                <a:cubicBezTo>
                  <a:pt x="46471" y="17298"/>
                  <a:pt x="46440" y="17267"/>
                  <a:pt x="46409" y="17246"/>
                </a:cubicBezTo>
                <a:cubicBezTo>
                  <a:pt x="46440" y="17236"/>
                  <a:pt x="46471" y="17236"/>
                  <a:pt x="46502" y="17236"/>
                </a:cubicBezTo>
                <a:cubicBezTo>
                  <a:pt x="46502" y="17215"/>
                  <a:pt x="46513" y="17195"/>
                  <a:pt x="46513" y="17163"/>
                </a:cubicBezTo>
                <a:cubicBezTo>
                  <a:pt x="46492" y="17163"/>
                  <a:pt x="46471" y="17153"/>
                  <a:pt x="46461" y="17142"/>
                </a:cubicBezTo>
                <a:cubicBezTo>
                  <a:pt x="46492" y="17112"/>
                  <a:pt x="46523" y="17070"/>
                  <a:pt x="46554" y="17029"/>
                </a:cubicBezTo>
                <a:cubicBezTo>
                  <a:pt x="46536" y="17022"/>
                  <a:pt x="46519" y="17019"/>
                  <a:pt x="46503" y="17019"/>
                </a:cubicBezTo>
                <a:cubicBezTo>
                  <a:pt x="46425" y="17019"/>
                  <a:pt x="46363" y="17091"/>
                  <a:pt x="46295" y="17142"/>
                </a:cubicBezTo>
                <a:cubicBezTo>
                  <a:pt x="46295" y="17112"/>
                  <a:pt x="46274" y="17080"/>
                  <a:pt x="46253" y="17080"/>
                </a:cubicBezTo>
                <a:cubicBezTo>
                  <a:pt x="46223" y="17091"/>
                  <a:pt x="46202" y="17122"/>
                  <a:pt x="46181" y="17142"/>
                </a:cubicBezTo>
                <a:lnTo>
                  <a:pt x="46150" y="17050"/>
                </a:lnTo>
                <a:lnTo>
                  <a:pt x="46088" y="17142"/>
                </a:lnTo>
                <a:cubicBezTo>
                  <a:pt x="46036" y="17091"/>
                  <a:pt x="46005" y="17029"/>
                  <a:pt x="45995" y="16946"/>
                </a:cubicBezTo>
                <a:cubicBezTo>
                  <a:pt x="46012" y="16929"/>
                  <a:pt x="46036" y="16912"/>
                  <a:pt x="46061" y="16912"/>
                </a:cubicBezTo>
                <a:cubicBezTo>
                  <a:pt x="46067" y="16912"/>
                  <a:pt x="46072" y="16913"/>
                  <a:pt x="46078" y="16915"/>
                </a:cubicBezTo>
                <a:cubicBezTo>
                  <a:pt x="45995" y="16848"/>
                  <a:pt x="46157" y="16762"/>
                  <a:pt x="46231" y="16762"/>
                </a:cubicBezTo>
                <a:cubicBezTo>
                  <a:pt x="46244" y="16762"/>
                  <a:pt x="46255" y="16765"/>
                  <a:pt x="46260" y="16772"/>
                </a:cubicBezTo>
                <a:lnTo>
                  <a:pt x="46260" y="16772"/>
                </a:lnTo>
                <a:cubicBezTo>
                  <a:pt x="46253" y="16754"/>
                  <a:pt x="46253" y="16737"/>
                  <a:pt x="46253" y="16728"/>
                </a:cubicBezTo>
                <a:cubicBezTo>
                  <a:pt x="46316" y="16718"/>
                  <a:pt x="46378" y="16707"/>
                  <a:pt x="46440" y="16707"/>
                </a:cubicBezTo>
                <a:cubicBezTo>
                  <a:pt x="46409" y="16677"/>
                  <a:pt x="46389" y="16656"/>
                  <a:pt x="46368" y="16624"/>
                </a:cubicBezTo>
                <a:lnTo>
                  <a:pt x="46368" y="16624"/>
                </a:lnTo>
                <a:cubicBezTo>
                  <a:pt x="46382" y="16639"/>
                  <a:pt x="46399" y="16646"/>
                  <a:pt x="46417" y="16646"/>
                </a:cubicBezTo>
                <a:cubicBezTo>
                  <a:pt x="46460" y="16646"/>
                  <a:pt x="46505" y="16604"/>
                  <a:pt x="46513" y="16552"/>
                </a:cubicBezTo>
                <a:lnTo>
                  <a:pt x="46451" y="16521"/>
                </a:lnTo>
                <a:cubicBezTo>
                  <a:pt x="46481" y="16490"/>
                  <a:pt x="46523" y="16459"/>
                  <a:pt x="46554" y="16417"/>
                </a:cubicBezTo>
                <a:cubicBezTo>
                  <a:pt x="46523" y="16417"/>
                  <a:pt x="46492" y="16417"/>
                  <a:pt x="46461" y="16407"/>
                </a:cubicBezTo>
                <a:cubicBezTo>
                  <a:pt x="46481" y="16355"/>
                  <a:pt x="46492" y="16293"/>
                  <a:pt x="46513" y="16231"/>
                </a:cubicBezTo>
                <a:lnTo>
                  <a:pt x="46513" y="16231"/>
                </a:lnTo>
                <a:cubicBezTo>
                  <a:pt x="46471" y="16304"/>
                  <a:pt x="46430" y="16366"/>
                  <a:pt x="46368" y="16417"/>
                </a:cubicBezTo>
                <a:cubicBezTo>
                  <a:pt x="46336" y="16386"/>
                  <a:pt x="46336" y="16324"/>
                  <a:pt x="46336" y="16283"/>
                </a:cubicBezTo>
                <a:cubicBezTo>
                  <a:pt x="46285" y="16324"/>
                  <a:pt x="46253" y="16386"/>
                  <a:pt x="46243" y="16459"/>
                </a:cubicBezTo>
                <a:cubicBezTo>
                  <a:pt x="46243" y="16444"/>
                  <a:pt x="46217" y="16429"/>
                  <a:pt x="46195" y="16429"/>
                </a:cubicBezTo>
                <a:cubicBezTo>
                  <a:pt x="46185" y="16429"/>
                  <a:pt x="46177" y="16432"/>
                  <a:pt x="46171" y="16438"/>
                </a:cubicBezTo>
                <a:cubicBezTo>
                  <a:pt x="46140" y="16479"/>
                  <a:pt x="46150" y="16532"/>
                  <a:pt x="46161" y="16583"/>
                </a:cubicBezTo>
                <a:cubicBezTo>
                  <a:pt x="46140" y="16552"/>
                  <a:pt x="46119" y="16521"/>
                  <a:pt x="46098" y="16500"/>
                </a:cubicBezTo>
                <a:lnTo>
                  <a:pt x="46005" y="16562"/>
                </a:lnTo>
                <a:cubicBezTo>
                  <a:pt x="45953" y="16469"/>
                  <a:pt x="45995" y="16324"/>
                  <a:pt x="46078" y="16272"/>
                </a:cubicBezTo>
                <a:cubicBezTo>
                  <a:pt x="46057" y="16272"/>
                  <a:pt x="46036" y="16241"/>
                  <a:pt x="46036" y="16221"/>
                </a:cubicBezTo>
                <a:cubicBezTo>
                  <a:pt x="46046" y="16179"/>
                  <a:pt x="46088" y="16159"/>
                  <a:pt x="46119" y="16148"/>
                </a:cubicBezTo>
                <a:cubicBezTo>
                  <a:pt x="46161" y="16138"/>
                  <a:pt x="46191" y="16138"/>
                  <a:pt x="46212" y="16106"/>
                </a:cubicBezTo>
                <a:cubicBezTo>
                  <a:pt x="46202" y="16065"/>
                  <a:pt x="46181" y="16034"/>
                  <a:pt x="46171" y="16003"/>
                </a:cubicBezTo>
                <a:cubicBezTo>
                  <a:pt x="46191" y="15993"/>
                  <a:pt x="46223" y="15972"/>
                  <a:pt x="46253" y="15961"/>
                </a:cubicBezTo>
                <a:cubicBezTo>
                  <a:pt x="46191" y="15961"/>
                  <a:pt x="46171" y="15878"/>
                  <a:pt x="46191" y="15827"/>
                </a:cubicBezTo>
                <a:cubicBezTo>
                  <a:pt x="46212" y="15765"/>
                  <a:pt x="46264" y="15744"/>
                  <a:pt x="46316" y="15713"/>
                </a:cubicBezTo>
                <a:cubicBezTo>
                  <a:pt x="46326" y="15650"/>
                  <a:pt x="46326" y="15588"/>
                  <a:pt x="46336" y="15516"/>
                </a:cubicBezTo>
                <a:lnTo>
                  <a:pt x="46336" y="15516"/>
                </a:lnTo>
                <a:cubicBezTo>
                  <a:pt x="46274" y="15558"/>
                  <a:pt x="46212" y="15568"/>
                  <a:pt x="46150" y="15568"/>
                </a:cubicBezTo>
                <a:cubicBezTo>
                  <a:pt x="46129" y="15609"/>
                  <a:pt x="46119" y="15671"/>
                  <a:pt x="46129" y="15723"/>
                </a:cubicBezTo>
                <a:lnTo>
                  <a:pt x="46119" y="15723"/>
                </a:lnTo>
                <a:cubicBezTo>
                  <a:pt x="46088" y="15744"/>
                  <a:pt x="46098" y="15786"/>
                  <a:pt x="46098" y="15816"/>
                </a:cubicBezTo>
                <a:cubicBezTo>
                  <a:pt x="46098" y="15858"/>
                  <a:pt x="46098" y="15899"/>
                  <a:pt x="46067" y="15910"/>
                </a:cubicBezTo>
                <a:cubicBezTo>
                  <a:pt x="45943" y="15868"/>
                  <a:pt x="45891" y="15650"/>
                  <a:pt x="45984" y="15547"/>
                </a:cubicBezTo>
                <a:lnTo>
                  <a:pt x="45984" y="15547"/>
                </a:lnTo>
                <a:cubicBezTo>
                  <a:pt x="45963" y="15552"/>
                  <a:pt x="45943" y="15555"/>
                  <a:pt x="45923" y="15555"/>
                </a:cubicBezTo>
                <a:cubicBezTo>
                  <a:pt x="45904" y="15555"/>
                  <a:pt x="45886" y="15552"/>
                  <a:pt x="45870" y="15547"/>
                </a:cubicBezTo>
                <a:cubicBezTo>
                  <a:pt x="45904" y="15472"/>
                  <a:pt x="45975" y="15428"/>
                  <a:pt x="46046" y="15428"/>
                </a:cubicBezTo>
                <a:cubicBezTo>
                  <a:pt x="46082" y="15428"/>
                  <a:pt x="46118" y="15440"/>
                  <a:pt x="46150" y="15464"/>
                </a:cubicBezTo>
                <a:cubicBezTo>
                  <a:pt x="46171" y="15402"/>
                  <a:pt x="46191" y="15350"/>
                  <a:pt x="46212" y="15288"/>
                </a:cubicBezTo>
                <a:lnTo>
                  <a:pt x="46212" y="15288"/>
                </a:lnTo>
                <a:cubicBezTo>
                  <a:pt x="46171" y="15309"/>
                  <a:pt x="46140" y="15330"/>
                  <a:pt x="46108" y="15340"/>
                </a:cubicBezTo>
                <a:lnTo>
                  <a:pt x="45870" y="15340"/>
                </a:lnTo>
                <a:cubicBezTo>
                  <a:pt x="45850" y="15340"/>
                  <a:pt x="45839" y="15298"/>
                  <a:pt x="45850" y="15267"/>
                </a:cubicBezTo>
                <a:lnTo>
                  <a:pt x="45839" y="15267"/>
                </a:lnTo>
                <a:cubicBezTo>
                  <a:pt x="45818" y="15257"/>
                  <a:pt x="45808" y="15215"/>
                  <a:pt x="45808" y="15185"/>
                </a:cubicBezTo>
                <a:cubicBezTo>
                  <a:pt x="45818" y="15153"/>
                  <a:pt x="45818" y="15112"/>
                  <a:pt x="45808" y="15091"/>
                </a:cubicBezTo>
                <a:lnTo>
                  <a:pt x="45808" y="15091"/>
                </a:lnTo>
                <a:cubicBezTo>
                  <a:pt x="45818" y="15112"/>
                  <a:pt x="45839" y="15132"/>
                  <a:pt x="45860" y="15153"/>
                </a:cubicBezTo>
                <a:cubicBezTo>
                  <a:pt x="45870" y="15049"/>
                  <a:pt x="45880" y="14936"/>
                  <a:pt x="45953" y="14874"/>
                </a:cubicBezTo>
                <a:cubicBezTo>
                  <a:pt x="45984" y="14842"/>
                  <a:pt x="46016" y="14832"/>
                  <a:pt x="46046" y="14812"/>
                </a:cubicBezTo>
                <a:cubicBezTo>
                  <a:pt x="46078" y="14791"/>
                  <a:pt x="46108" y="14749"/>
                  <a:pt x="46108" y="14708"/>
                </a:cubicBezTo>
                <a:cubicBezTo>
                  <a:pt x="46108" y="14677"/>
                  <a:pt x="46085" y="14645"/>
                  <a:pt x="46060" y="14645"/>
                </a:cubicBezTo>
                <a:cubicBezTo>
                  <a:pt x="46055" y="14645"/>
                  <a:pt x="46050" y="14646"/>
                  <a:pt x="46046" y="14649"/>
                </a:cubicBezTo>
                <a:lnTo>
                  <a:pt x="46046" y="14649"/>
                </a:lnTo>
                <a:lnTo>
                  <a:pt x="46161" y="14563"/>
                </a:lnTo>
                <a:cubicBezTo>
                  <a:pt x="46140" y="14563"/>
                  <a:pt x="46119" y="14573"/>
                  <a:pt x="46098" y="14584"/>
                </a:cubicBezTo>
                <a:cubicBezTo>
                  <a:pt x="46171" y="14542"/>
                  <a:pt x="46243" y="14469"/>
                  <a:pt x="46285" y="14386"/>
                </a:cubicBezTo>
                <a:lnTo>
                  <a:pt x="46285" y="14386"/>
                </a:lnTo>
                <a:cubicBezTo>
                  <a:pt x="46253" y="14397"/>
                  <a:pt x="46212" y="14397"/>
                  <a:pt x="46181" y="14397"/>
                </a:cubicBezTo>
                <a:cubicBezTo>
                  <a:pt x="46223" y="14335"/>
                  <a:pt x="46243" y="14252"/>
                  <a:pt x="46233" y="14169"/>
                </a:cubicBezTo>
                <a:lnTo>
                  <a:pt x="46233" y="14169"/>
                </a:lnTo>
                <a:cubicBezTo>
                  <a:pt x="46191" y="14231"/>
                  <a:pt x="46161" y="14283"/>
                  <a:pt x="46119" y="14345"/>
                </a:cubicBezTo>
                <a:cubicBezTo>
                  <a:pt x="46161" y="14231"/>
                  <a:pt x="46171" y="14107"/>
                  <a:pt x="46140" y="13983"/>
                </a:cubicBezTo>
                <a:lnTo>
                  <a:pt x="46140" y="13983"/>
                </a:lnTo>
                <a:cubicBezTo>
                  <a:pt x="46108" y="14066"/>
                  <a:pt x="46088" y="14148"/>
                  <a:pt x="46057" y="14231"/>
                </a:cubicBezTo>
                <a:cubicBezTo>
                  <a:pt x="46036" y="14200"/>
                  <a:pt x="46005" y="14169"/>
                  <a:pt x="45974" y="14138"/>
                </a:cubicBezTo>
                <a:lnTo>
                  <a:pt x="45974" y="14293"/>
                </a:lnTo>
                <a:cubicBezTo>
                  <a:pt x="45943" y="14262"/>
                  <a:pt x="45901" y="14262"/>
                  <a:pt x="45870" y="14262"/>
                </a:cubicBezTo>
                <a:cubicBezTo>
                  <a:pt x="45901" y="14303"/>
                  <a:pt x="45922" y="14345"/>
                  <a:pt x="45943" y="14397"/>
                </a:cubicBezTo>
                <a:cubicBezTo>
                  <a:pt x="45912" y="14386"/>
                  <a:pt x="45891" y="14376"/>
                  <a:pt x="45860" y="14366"/>
                </a:cubicBezTo>
                <a:lnTo>
                  <a:pt x="45860" y="14366"/>
                </a:lnTo>
                <a:cubicBezTo>
                  <a:pt x="45870" y="14418"/>
                  <a:pt x="45912" y="14448"/>
                  <a:pt x="45943" y="14501"/>
                </a:cubicBezTo>
                <a:cubicBezTo>
                  <a:pt x="45960" y="14536"/>
                  <a:pt x="45933" y="14601"/>
                  <a:pt x="45899" y="14601"/>
                </a:cubicBezTo>
                <a:cubicBezTo>
                  <a:pt x="45893" y="14601"/>
                  <a:pt x="45887" y="14598"/>
                  <a:pt x="45880" y="14594"/>
                </a:cubicBezTo>
                <a:cubicBezTo>
                  <a:pt x="45870" y="14552"/>
                  <a:pt x="45850" y="14521"/>
                  <a:pt x="45829" y="14480"/>
                </a:cubicBezTo>
                <a:lnTo>
                  <a:pt x="45829" y="14480"/>
                </a:lnTo>
                <a:cubicBezTo>
                  <a:pt x="45809" y="14539"/>
                  <a:pt x="45817" y="14608"/>
                  <a:pt x="45854" y="14659"/>
                </a:cubicBezTo>
                <a:lnTo>
                  <a:pt x="45854" y="14659"/>
                </a:lnTo>
                <a:cubicBezTo>
                  <a:pt x="45838" y="14640"/>
                  <a:pt x="45813" y="14631"/>
                  <a:pt x="45787" y="14631"/>
                </a:cubicBezTo>
                <a:cubicBezTo>
                  <a:pt x="45777" y="14631"/>
                  <a:pt x="45766" y="14633"/>
                  <a:pt x="45756" y="14635"/>
                </a:cubicBezTo>
                <a:cubicBezTo>
                  <a:pt x="45756" y="14687"/>
                  <a:pt x="45756" y="14739"/>
                  <a:pt x="45777" y="14780"/>
                </a:cubicBezTo>
                <a:cubicBezTo>
                  <a:pt x="45761" y="14775"/>
                  <a:pt x="45743" y="14773"/>
                  <a:pt x="45725" y="14773"/>
                </a:cubicBezTo>
                <a:cubicBezTo>
                  <a:pt x="45707" y="14773"/>
                  <a:pt x="45689" y="14775"/>
                  <a:pt x="45673" y="14780"/>
                </a:cubicBezTo>
                <a:cubicBezTo>
                  <a:pt x="45590" y="14708"/>
                  <a:pt x="45580" y="14552"/>
                  <a:pt x="45652" y="14469"/>
                </a:cubicBezTo>
                <a:cubicBezTo>
                  <a:pt x="45663" y="14448"/>
                  <a:pt x="45673" y="14439"/>
                  <a:pt x="45684" y="14418"/>
                </a:cubicBezTo>
                <a:cubicBezTo>
                  <a:pt x="45693" y="14381"/>
                  <a:pt x="45660" y="14343"/>
                  <a:pt x="45624" y="14343"/>
                </a:cubicBezTo>
                <a:cubicBezTo>
                  <a:pt x="45619" y="14343"/>
                  <a:pt x="45615" y="14344"/>
                  <a:pt x="45611" y="14345"/>
                </a:cubicBezTo>
                <a:cubicBezTo>
                  <a:pt x="45652" y="14293"/>
                  <a:pt x="45684" y="14231"/>
                  <a:pt x="45715" y="14179"/>
                </a:cubicBezTo>
                <a:cubicBezTo>
                  <a:pt x="45684" y="14179"/>
                  <a:pt x="45652" y="14190"/>
                  <a:pt x="45611" y="14190"/>
                </a:cubicBezTo>
                <a:cubicBezTo>
                  <a:pt x="45643" y="14138"/>
                  <a:pt x="45663" y="14086"/>
                  <a:pt x="45684" y="14034"/>
                </a:cubicBezTo>
                <a:cubicBezTo>
                  <a:pt x="45663" y="14029"/>
                  <a:pt x="45640" y="14027"/>
                  <a:pt x="45616" y="14027"/>
                </a:cubicBezTo>
                <a:cubicBezTo>
                  <a:pt x="45593" y="14027"/>
                  <a:pt x="45570" y="14029"/>
                  <a:pt x="45549" y="14034"/>
                </a:cubicBezTo>
                <a:cubicBezTo>
                  <a:pt x="45570" y="13993"/>
                  <a:pt x="45590" y="13951"/>
                  <a:pt x="45580" y="13900"/>
                </a:cubicBezTo>
                <a:cubicBezTo>
                  <a:pt x="45580" y="13858"/>
                  <a:pt x="45549" y="13817"/>
                  <a:pt x="45507" y="13817"/>
                </a:cubicBezTo>
                <a:lnTo>
                  <a:pt x="45632" y="13693"/>
                </a:lnTo>
                <a:cubicBezTo>
                  <a:pt x="45643" y="13682"/>
                  <a:pt x="45663" y="13661"/>
                  <a:pt x="45663" y="13640"/>
                </a:cubicBezTo>
                <a:cubicBezTo>
                  <a:pt x="45684" y="13578"/>
                  <a:pt x="45590" y="13506"/>
                  <a:pt x="45632" y="13454"/>
                </a:cubicBezTo>
                <a:lnTo>
                  <a:pt x="45632" y="13454"/>
                </a:lnTo>
                <a:cubicBezTo>
                  <a:pt x="45601" y="13475"/>
                  <a:pt x="45580" y="13506"/>
                  <a:pt x="45580" y="13537"/>
                </a:cubicBezTo>
                <a:cubicBezTo>
                  <a:pt x="45560" y="13506"/>
                  <a:pt x="45580" y="13454"/>
                  <a:pt x="45580" y="13412"/>
                </a:cubicBezTo>
                <a:cubicBezTo>
                  <a:pt x="45580" y="13381"/>
                  <a:pt x="45557" y="13350"/>
                  <a:pt x="45536" y="13350"/>
                </a:cubicBezTo>
                <a:cubicBezTo>
                  <a:pt x="45530" y="13350"/>
                  <a:pt x="45523" y="13353"/>
                  <a:pt x="45518" y="13361"/>
                </a:cubicBezTo>
                <a:cubicBezTo>
                  <a:pt x="45580" y="13247"/>
                  <a:pt x="45570" y="13092"/>
                  <a:pt x="45497" y="12998"/>
                </a:cubicBezTo>
                <a:cubicBezTo>
                  <a:pt x="45456" y="13009"/>
                  <a:pt x="45456" y="13071"/>
                  <a:pt x="45466" y="13112"/>
                </a:cubicBezTo>
                <a:cubicBezTo>
                  <a:pt x="45466" y="13148"/>
                  <a:pt x="45451" y="13199"/>
                  <a:pt x="45427" y="13199"/>
                </a:cubicBezTo>
                <a:cubicBezTo>
                  <a:pt x="45423" y="13199"/>
                  <a:pt x="45419" y="13198"/>
                  <a:pt x="45415" y="13195"/>
                </a:cubicBezTo>
                <a:lnTo>
                  <a:pt x="45415" y="13195"/>
                </a:lnTo>
                <a:cubicBezTo>
                  <a:pt x="45425" y="13267"/>
                  <a:pt x="45435" y="13350"/>
                  <a:pt x="45445" y="13423"/>
                </a:cubicBezTo>
                <a:lnTo>
                  <a:pt x="45373" y="13423"/>
                </a:lnTo>
                <a:cubicBezTo>
                  <a:pt x="45404" y="13495"/>
                  <a:pt x="45435" y="13568"/>
                  <a:pt x="45445" y="13651"/>
                </a:cubicBezTo>
                <a:cubicBezTo>
                  <a:pt x="45445" y="13755"/>
                  <a:pt x="45394" y="13858"/>
                  <a:pt x="45352" y="13951"/>
                </a:cubicBezTo>
                <a:cubicBezTo>
                  <a:pt x="45332" y="13930"/>
                  <a:pt x="45311" y="13920"/>
                  <a:pt x="45290" y="13900"/>
                </a:cubicBezTo>
                <a:lnTo>
                  <a:pt x="45290" y="13900"/>
                </a:lnTo>
                <a:cubicBezTo>
                  <a:pt x="45290" y="13983"/>
                  <a:pt x="45321" y="14066"/>
                  <a:pt x="45373" y="14117"/>
                </a:cubicBezTo>
                <a:cubicBezTo>
                  <a:pt x="45362" y="14128"/>
                  <a:pt x="45342" y="14138"/>
                  <a:pt x="45332" y="14158"/>
                </a:cubicBezTo>
                <a:lnTo>
                  <a:pt x="45445" y="14273"/>
                </a:lnTo>
                <a:cubicBezTo>
                  <a:pt x="45415" y="14273"/>
                  <a:pt x="45383" y="14283"/>
                  <a:pt x="45373" y="14303"/>
                </a:cubicBezTo>
                <a:cubicBezTo>
                  <a:pt x="45415" y="14356"/>
                  <a:pt x="45445" y="14418"/>
                  <a:pt x="45445" y="14480"/>
                </a:cubicBezTo>
                <a:cubicBezTo>
                  <a:pt x="45362" y="14448"/>
                  <a:pt x="45290" y="14376"/>
                  <a:pt x="45259" y="14283"/>
                </a:cubicBezTo>
                <a:lnTo>
                  <a:pt x="45259" y="14283"/>
                </a:lnTo>
                <a:cubicBezTo>
                  <a:pt x="45239" y="14353"/>
                  <a:pt x="45248" y="14423"/>
                  <a:pt x="45286" y="14475"/>
                </a:cubicBezTo>
                <a:lnTo>
                  <a:pt x="45286" y="14475"/>
                </a:lnTo>
                <a:cubicBezTo>
                  <a:pt x="45282" y="14471"/>
                  <a:pt x="45276" y="14469"/>
                  <a:pt x="45270" y="14469"/>
                </a:cubicBezTo>
                <a:cubicBezTo>
                  <a:pt x="45255" y="14469"/>
                  <a:pt x="45238" y="14480"/>
                  <a:pt x="45238" y="14501"/>
                </a:cubicBezTo>
                <a:cubicBezTo>
                  <a:pt x="45228" y="14531"/>
                  <a:pt x="45249" y="14563"/>
                  <a:pt x="45270" y="14573"/>
                </a:cubicBezTo>
                <a:cubicBezTo>
                  <a:pt x="45290" y="14594"/>
                  <a:pt x="45311" y="14614"/>
                  <a:pt x="45321" y="14646"/>
                </a:cubicBezTo>
                <a:lnTo>
                  <a:pt x="45259" y="14646"/>
                </a:lnTo>
                <a:lnTo>
                  <a:pt x="45290" y="14739"/>
                </a:lnTo>
                <a:cubicBezTo>
                  <a:pt x="45250" y="14709"/>
                  <a:pt x="45220" y="14679"/>
                  <a:pt x="45180" y="14649"/>
                </a:cubicBezTo>
                <a:lnTo>
                  <a:pt x="45180" y="14649"/>
                </a:lnTo>
                <a:cubicBezTo>
                  <a:pt x="45189" y="14675"/>
                  <a:pt x="45198" y="14701"/>
                  <a:pt x="45207" y="14729"/>
                </a:cubicBezTo>
                <a:cubicBezTo>
                  <a:pt x="45187" y="14729"/>
                  <a:pt x="45166" y="14729"/>
                  <a:pt x="45155" y="14739"/>
                </a:cubicBezTo>
                <a:cubicBezTo>
                  <a:pt x="45187" y="14791"/>
                  <a:pt x="45197" y="14853"/>
                  <a:pt x="45207" y="14915"/>
                </a:cubicBezTo>
                <a:cubicBezTo>
                  <a:pt x="45093" y="14915"/>
                  <a:pt x="44989" y="14791"/>
                  <a:pt x="44989" y="14666"/>
                </a:cubicBezTo>
                <a:cubicBezTo>
                  <a:pt x="44948" y="14666"/>
                  <a:pt x="44927" y="14718"/>
                  <a:pt x="44927" y="14759"/>
                </a:cubicBezTo>
                <a:cubicBezTo>
                  <a:pt x="44865" y="14697"/>
                  <a:pt x="44803" y="14646"/>
                  <a:pt x="44731" y="14594"/>
                </a:cubicBezTo>
                <a:lnTo>
                  <a:pt x="44731" y="14594"/>
                </a:lnTo>
                <a:cubicBezTo>
                  <a:pt x="44731" y="14635"/>
                  <a:pt x="44731" y="14676"/>
                  <a:pt x="44751" y="14718"/>
                </a:cubicBezTo>
                <a:cubicBezTo>
                  <a:pt x="44749" y="14717"/>
                  <a:pt x="44746" y="14717"/>
                  <a:pt x="44744" y="14717"/>
                </a:cubicBezTo>
                <a:cubicBezTo>
                  <a:pt x="44717" y="14717"/>
                  <a:pt x="44701" y="14762"/>
                  <a:pt x="44720" y="14791"/>
                </a:cubicBezTo>
                <a:cubicBezTo>
                  <a:pt x="44731" y="14821"/>
                  <a:pt x="44772" y="14832"/>
                  <a:pt x="44803" y="14832"/>
                </a:cubicBezTo>
                <a:cubicBezTo>
                  <a:pt x="44772" y="14853"/>
                  <a:pt x="44751" y="14874"/>
                  <a:pt x="44731" y="14894"/>
                </a:cubicBezTo>
                <a:cubicBezTo>
                  <a:pt x="44731" y="14925"/>
                  <a:pt x="44772" y="14925"/>
                  <a:pt x="44793" y="14936"/>
                </a:cubicBezTo>
                <a:cubicBezTo>
                  <a:pt x="44824" y="14946"/>
                  <a:pt x="44834" y="14998"/>
                  <a:pt x="44803" y="14998"/>
                </a:cubicBezTo>
                <a:lnTo>
                  <a:pt x="44938" y="14998"/>
                </a:lnTo>
                <a:cubicBezTo>
                  <a:pt x="44917" y="15040"/>
                  <a:pt x="44897" y="15081"/>
                  <a:pt x="44865" y="15112"/>
                </a:cubicBezTo>
                <a:cubicBezTo>
                  <a:pt x="44886" y="15105"/>
                  <a:pt x="44907" y="15101"/>
                  <a:pt x="44929" y="15101"/>
                </a:cubicBezTo>
                <a:cubicBezTo>
                  <a:pt x="44974" y="15101"/>
                  <a:pt x="45021" y="15115"/>
                  <a:pt x="45062" y="15143"/>
                </a:cubicBezTo>
                <a:lnTo>
                  <a:pt x="45031" y="15174"/>
                </a:lnTo>
                <a:cubicBezTo>
                  <a:pt x="45072" y="15153"/>
                  <a:pt x="45104" y="15132"/>
                  <a:pt x="45145" y="15122"/>
                </a:cubicBezTo>
                <a:lnTo>
                  <a:pt x="45145" y="15122"/>
                </a:lnTo>
                <a:cubicBezTo>
                  <a:pt x="45124" y="15153"/>
                  <a:pt x="45104" y="15174"/>
                  <a:pt x="45083" y="15195"/>
                </a:cubicBezTo>
                <a:cubicBezTo>
                  <a:pt x="45114" y="15185"/>
                  <a:pt x="45166" y="15174"/>
                  <a:pt x="45207" y="15174"/>
                </a:cubicBezTo>
                <a:cubicBezTo>
                  <a:pt x="45207" y="15215"/>
                  <a:pt x="45176" y="15267"/>
                  <a:pt x="45145" y="15277"/>
                </a:cubicBezTo>
                <a:cubicBezTo>
                  <a:pt x="45176" y="15277"/>
                  <a:pt x="45197" y="15277"/>
                  <a:pt x="45228" y="15267"/>
                </a:cubicBezTo>
                <a:lnTo>
                  <a:pt x="45228" y="15267"/>
                </a:lnTo>
                <a:cubicBezTo>
                  <a:pt x="45207" y="15309"/>
                  <a:pt x="45166" y="15330"/>
                  <a:pt x="45124" y="15330"/>
                </a:cubicBezTo>
                <a:cubicBezTo>
                  <a:pt x="45155" y="15330"/>
                  <a:pt x="45197" y="15360"/>
                  <a:pt x="45207" y="15413"/>
                </a:cubicBezTo>
                <a:cubicBezTo>
                  <a:pt x="45166" y="15413"/>
                  <a:pt x="45134" y="15413"/>
                  <a:pt x="45093" y="15422"/>
                </a:cubicBezTo>
                <a:cubicBezTo>
                  <a:pt x="45124" y="15422"/>
                  <a:pt x="45155" y="15443"/>
                  <a:pt x="45176" y="15475"/>
                </a:cubicBezTo>
                <a:cubicBezTo>
                  <a:pt x="45124" y="15464"/>
                  <a:pt x="45072" y="15443"/>
                  <a:pt x="45031" y="15402"/>
                </a:cubicBezTo>
                <a:lnTo>
                  <a:pt x="45031" y="15413"/>
                </a:lnTo>
                <a:cubicBezTo>
                  <a:pt x="45028" y="15415"/>
                  <a:pt x="45025" y="15417"/>
                  <a:pt x="45022" y="15417"/>
                </a:cubicBezTo>
                <a:cubicBezTo>
                  <a:pt x="45015" y="15417"/>
                  <a:pt x="45007" y="15409"/>
                  <a:pt x="45000" y="15402"/>
                </a:cubicBezTo>
                <a:cubicBezTo>
                  <a:pt x="44959" y="15350"/>
                  <a:pt x="44917" y="15288"/>
                  <a:pt x="44876" y="15236"/>
                </a:cubicBezTo>
                <a:lnTo>
                  <a:pt x="44876" y="15319"/>
                </a:lnTo>
                <a:cubicBezTo>
                  <a:pt x="44844" y="15277"/>
                  <a:pt x="44814" y="15247"/>
                  <a:pt x="44782" y="15215"/>
                </a:cubicBezTo>
                <a:lnTo>
                  <a:pt x="44782" y="15215"/>
                </a:lnTo>
                <a:cubicBezTo>
                  <a:pt x="44793" y="15247"/>
                  <a:pt x="44793" y="15277"/>
                  <a:pt x="44803" y="15319"/>
                </a:cubicBezTo>
                <a:cubicBezTo>
                  <a:pt x="44782" y="15309"/>
                  <a:pt x="44761" y="15298"/>
                  <a:pt x="44741" y="15298"/>
                </a:cubicBezTo>
                <a:cubicBezTo>
                  <a:pt x="44772" y="15340"/>
                  <a:pt x="44803" y="15392"/>
                  <a:pt x="44824" y="15443"/>
                </a:cubicBezTo>
                <a:cubicBezTo>
                  <a:pt x="44897" y="15485"/>
                  <a:pt x="44969" y="15516"/>
                  <a:pt x="45042" y="15537"/>
                </a:cubicBezTo>
                <a:cubicBezTo>
                  <a:pt x="45031" y="15558"/>
                  <a:pt x="45021" y="15588"/>
                  <a:pt x="45000" y="15609"/>
                </a:cubicBezTo>
                <a:cubicBezTo>
                  <a:pt x="45062" y="15609"/>
                  <a:pt x="45114" y="15599"/>
                  <a:pt x="45176" y="15599"/>
                </a:cubicBezTo>
                <a:lnTo>
                  <a:pt x="45104" y="15671"/>
                </a:lnTo>
                <a:cubicBezTo>
                  <a:pt x="45124" y="15666"/>
                  <a:pt x="45142" y="15664"/>
                  <a:pt x="45159" y="15664"/>
                </a:cubicBezTo>
                <a:cubicBezTo>
                  <a:pt x="45176" y="15664"/>
                  <a:pt x="45192" y="15666"/>
                  <a:pt x="45207" y="15671"/>
                </a:cubicBezTo>
                <a:cubicBezTo>
                  <a:pt x="45187" y="15703"/>
                  <a:pt x="45155" y="15723"/>
                  <a:pt x="45124" y="15723"/>
                </a:cubicBezTo>
                <a:cubicBezTo>
                  <a:pt x="45145" y="15723"/>
                  <a:pt x="45155" y="15744"/>
                  <a:pt x="45166" y="15765"/>
                </a:cubicBezTo>
                <a:cubicBezTo>
                  <a:pt x="45083" y="15744"/>
                  <a:pt x="45010" y="15703"/>
                  <a:pt x="44948" y="15630"/>
                </a:cubicBezTo>
                <a:cubicBezTo>
                  <a:pt x="44938" y="15661"/>
                  <a:pt x="44927" y="15682"/>
                  <a:pt x="44938" y="15703"/>
                </a:cubicBezTo>
                <a:cubicBezTo>
                  <a:pt x="44876" y="15661"/>
                  <a:pt x="44824" y="15609"/>
                  <a:pt x="44772" y="15568"/>
                </a:cubicBezTo>
                <a:lnTo>
                  <a:pt x="44772" y="15568"/>
                </a:lnTo>
                <a:cubicBezTo>
                  <a:pt x="44772" y="15588"/>
                  <a:pt x="44782" y="15620"/>
                  <a:pt x="44793" y="15650"/>
                </a:cubicBezTo>
                <a:cubicBezTo>
                  <a:pt x="44761" y="15630"/>
                  <a:pt x="44731" y="15620"/>
                  <a:pt x="44699" y="15620"/>
                </a:cubicBezTo>
                <a:cubicBezTo>
                  <a:pt x="44751" y="15650"/>
                  <a:pt x="44793" y="15682"/>
                  <a:pt x="44834" y="15723"/>
                </a:cubicBezTo>
                <a:cubicBezTo>
                  <a:pt x="44824" y="15733"/>
                  <a:pt x="44814" y="15754"/>
                  <a:pt x="44803" y="15775"/>
                </a:cubicBezTo>
                <a:cubicBezTo>
                  <a:pt x="44855" y="15786"/>
                  <a:pt x="44897" y="15795"/>
                  <a:pt x="44938" y="15806"/>
                </a:cubicBezTo>
                <a:cubicBezTo>
                  <a:pt x="44927" y="15827"/>
                  <a:pt x="44917" y="15848"/>
                  <a:pt x="44906" y="15858"/>
                </a:cubicBezTo>
                <a:cubicBezTo>
                  <a:pt x="44946" y="15878"/>
                  <a:pt x="44991" y="15889"/>
                  <a:pt x="45037" y="15889"/>
                </a:cubicBezTo>
                <a:cubicBezTo>
                  <a:pt x="45062" y="15889"/>
                  <a:pt x="45088" y="15886"/>
                  <a:pt x="45114" y="15878"/>
                </a:cubicBezTo>
                <a:lnTo>
                  <a:pt x="45114" y="15878"/>
                </a:lnTo>
                <a:lnTo>
                  <a:pt x="45052" y="15941"/>
                </a:lnTo>
                <a:lnTo>
                  <a:pt x="45166" y="15941"/>
                </a:lnTo>
                <a:cubicBezTo>
                  <a:pt x="45155" y="15961"/>
                  <a:pt x="45134" y="15982"/>
                  <a:pt x="45114" y="16003"/>
                </a:cubicBezTo>
                <a:cubicBezTo>
                  <a:pt x="45121" y="16000"/>
                  <a:pt x="45129" y="15999"/>
                  <a:pt x="45137" y="15999"/>
                </a:cubicBezTo>
                <a:cubicBezTo>
                  <a:pt x="45160" y="15999"/>
                  <a:pt x="45181" y="16010"/>
                  <a:pt x="45197" y="16034"/>
                </a:cubicBezTo>
                <a:cubicBezTo>
                  <a:pt x="45166" y="16055"/>
                  <a:pt x="45134" y="16065"/>
                  <a:pt x="45104" y="16086"/>
                </a:cubicBezTo>
                <a:cubicBezTo>
                  <a:pt x="45134" y="16117"/>
                  <a:pt x="45166" y="16148"/>
                  <a:pt x="45187" y="16200"/>
                </a:cubicBezTo>
                <a:cubicBezTo>
                  <a:pt x="45134" y="16189"/>
                  <a:pt x="45093" y="16168"/>
                  <a:pt x="45052" y="16159"/>
                </a:cubicBezTo>
                <a:lnTo>
                  <a:pt x="45052" y="16159"/>
                </a:lnTo>
                <a:cubicBezTo>
                  <a:pt x="45072" y="16210"/>
                  <a:pt x="45104" y="16262"/>
                  <a:pt x="45124" y="16314"/>
                </a:cubicBezTo>
                <a:cubicBezTo>
                  <a:pt x="45062" y="16251"/>
                  <a:pt x="44989" y="16200"/>
                  <a:pt x="44917" y="16168"/>
                </a:cubicBezTo>
                <a:lnTo>
                  <a:pt x="44917" y="16168"/>
                </a:lnTo>
                <a:cubicBezTo>
                  <a:pt x="44959" y="16231"/>
                  <a:pt x="45010" y="16304"/>
                  <a:pt x="45052" y="16376"/>
                </a:cubicBezTo>
                <a:cubicBezTo>
                  <a:pt x="45010" y="16345"/>
                  <a:pt x="44969" y="16314"/>
                  <a:pt x="44917" y="16283"/>
                </a:cubicBezTo>
                <a:cubicBezTo>
                  <a:pt x="44909" y="16275"/>
                  <a:pt x="44900" y="16271"/>
                  <a:pt x="44891" y="16271"/>
                </a:cubicBezTo>
                <a:cubicBezTo>
                  <a:pt x="44877" y="16271"/>
                  <a:pt x="44865" y="16280"/>
                  <a:pt x="44865" y="16293"/>
                </a:cubicBezTo>
                <a:cubicBezTo>
                  <a:pt x="44834" y="16200"/>
                  <a:pt x="44793" y="16117"/>
                  <a:pt x="44761" y="16023"/>
                </a:cubicBezTo>
                <a:lnTo>
                  <a:pt x="44761" y="16023"/>
                </a:lnTo>
                <a:cubicBezTo>
                  <a:pt x="44761" y="16063"/>
                  <a:pt x="44761" y="16097"/>
                  <a:pt x="44771" y="16129"/>
                </a:cubicBezTo>
                <a:lnTo>
                  <a:pt x="44771" y="16129"/>
                </a:lnTo>
                <a:cubicBezTo>
                  <a:pt x="44742" y="16058"/>
                  <a:pt x="44705" y="15994"/>
                  <a:pt x="44669" y="15931"/>
                </a:cubicBezTo>
                <a:lnTo>
                  <a:pt x="44669" y="15931"/>
                </a:lnTo>
                <a:cubicBezTo>
                  <a:pt x="44679" y="15993"/>
                  <a:pt x="44699" y="16055"/>
                  <a:pt x="44710" y="16117"/>
                </a:cubicBezTo>
                <a:cubicBezTo>
                  <a:pt x="44658" y="16044"/>
                  <a:pt x="44616" y="15972"/>
                  <a:pt x="44575" y="15889"/>
                </a:cubicBezTo>
                <a:cubicBezTo>
                  <a:pt x="44554" y="15931"/>
                  <a:pt x="44554" y="15982"/>
                  <a:pt x="44575" y="16023"/>
                </a:cubicBezTo>
                <a:cubicBezTo>
                  <a:pt x="44533" y="15972"/>
                  <a:pt x="44492" y="15931"/>
                  <a:pt x="44441" y="15899"/>
                </a:cubicBezTo>
                <a:cubicBezTo>
                  <a:pt x="44441" y="15920"/>
                  <a:pt x="44420" y="15941"/>
                  <a:pt x="44399" y="15951"/>
                </a:cubicBezTo>
                <a:cubicBezTo>
                  <a:pt x="44358" y="15899"/>
                  <a:pt x="44326" y="15837"/>
                  <a:pt x="44296" y="15775"/>
                </a:cubicBezTo>
                <a:lnTo>
                  <a:pt x="44296" y="15775"/>
                </a:lnTo>
                <a:cubicBezTo>
                  <a:pt x="44254" y="15889"/>
                  <a:pt x="44275" y="16023"/>
                  <a:pt x="44347" y="16117"/>
                </a:cubicBezTo>
                <a:cubicBezTo>
                  <a:pt x="44358" y="16159"/>
                  <a:pt x="44399" y="16200"/>
                  <a:pt x="44451" y="16200"/>
                </a:cubicBezTo>
                <a:cubicBezTo>
                  <a:pt x="44430" y="16221"/>
                  <a:pt x="44420" y="16241"/>
                  <a:pt x="44399" y="16262"/>
                </a:cubicBezTo>
                <a:cubicBezTo>
                  <a:pt x="44441" y="16272"/>
                  <a:pt x="44482" y="16272"/>
                  <a:pt x="44524" y="16283"/>
                </a:cubicBezTo>
                <a:cubicBezTo>
                  <a:pt x="44513" y="16314"/>
                  <a:pt x="44492" y="16355"/>
                  <a:pt x="44461" y="16366"/>
                </a:cubicBezTo>
                <a:cubicBezTo>
                  <a:pt x="44544" y="16376"/>
                  <a:pt x="44627" y="16386"/>
                  <a:pt x="44710" y="16386"/>
                </a:cubicBezTo>
                <a:cubicBezTo>
                  <a:pt x="44689" y="16407"/>
                  <a:pt x="44669" y="16428"/>
                  <a:pt x="44648" y="16438"/>
                </a:cubicBezTo>
                <a:cubicBezTo>
                  <a:pt x="44685" y="16429"/>
                  <a:pt x="44720" y="16423"/>
                  <a:pt x="44755" y="16423"/>
                </a:cubicBezTo>
                <a:cubicBezTo>
                  <a:pt x="44797" y="16423"/>
                  <a:pt x="44840" y="16431"/>
                  <a:pt x="44886" y="16449"/>
                </a:cubicBezTo>
                <a:lnTo>
                  <a:pt x="44793" y="16511"/>
                </a:lnTo>
                <a:cubicBezTo>
                  <a:pt x="44814" y="16498"/>
                  <a:pt x="44838" y="16492"/>
                  <a:pt x="44861" y="16492"/>
                </a:cubicBezTo>
                <a:cubicBezTo>
                  <a:pt x="44893" y="16492"/>
                  <a:pt x="44924" y="16503"/>
                  <a:pt x="44948" y="16521"/>
                </a:cubicBezTo>
                <a:cubicBezTo>
                  <a:pt x="44948" y="16541"/>
                  <a:pt x="44938" y="16552"/>
                  <a:pt x="44927" y="16552"/>
                </a:cubicBezTo>
                <a:lnTo>
                  <a:pt x="44927" y="16645"/>
                </a:lnTo>
                <a:cubicBezTo>
                  <a:pt x="44897" y="16614"/>
                  <a:pt x="44855" y="16583"/>
                  <a:pt x="44824" y="16541"/>
                </a:cubicBezTo>
                <a:lnTo>
                  <a:pt x="44824" y="16541"/>
                </a:lnTo>
                <a:cubicBezTo>
                  <a:pt x="44814" y="16594"/>
                  <a:pt x="44814" y="16656"/>
                  <a:pt x="44834" y="16697"/>
                </a:cubicBezTo>
                <a:cubicBezTo>
                  <a:pt x="44824" y="16684"/>
                  <a:pt x="44810" y="16678"/>
                  <a:pt x="44796" y="16678"/>
                </a:cubicBezTo>
                <a:cubicBezTo>
                  <a:pt x="44765" y="16678"/>
                  <a:pt x="44731" y="16706"/>
                  <a:pt x="44731" y="16749"/>
                </a:cubicBezTo>
                <a:cubicBezTo>
                  <a:pt x="44699" y="16749"/>
                  <a:pt x="44669" y="16728"/>
                  <a:pt x="44658" y="16687"/>
                </a:cubicBezTo>
                <a:cubicBezTo>
                  <a:pt x="44637" y="16656"/>
                  <a:pt x="44627" y="16624"/>
                  <a:pt x="44606" y="16594"/>
                </a:cubicBezTo>
                <a:cubicBezTo>
                  <a:pt x="44606" y="16583"/>
                  <a:pt x="44596" y="16573"/>
                  <a:pt x="44586" y="16573"/>
                </a:cubicBezTo>
                <a:cubicBezTo>
                  <a:pt x="44554" y="16573"/>
                  <a:pt x="44554" y="16656"/>
                  <a:pt x="44524" y="16656"/>
                </a:cubicBezTo>
                <a:cubicBezTo>
                  <a:pt x="44503" y="16614"/>
                  <a:pt x="44482" y="16583"/>
                  <a:pt x="44441" y="16562"/>
                </a:cubicBezTo>
                <a:lnTo>
                  <a:pt x="44441" y="16562"/>
                </a:lnTo>
                <a:cubicBezTo>
                  <a:pt x="44451" y="16604"/>
                  <a:pt x="44451" y="16656"/>
                  <a:pt x="44461" y="16697"/>
                </a:cubicBezTo>
                <a:cubicBezTo>
                  <a:pt x="44451" y="16666"/>
                  <a:pt x="44420" y="16635"/>
                  <a:pt x="44388" y="16635"/>
                </a:cubicBezTo>
                <a:cubicBezTo>
                  <a:pt x="44378" y="16656"/>
                  <a:pt x="44388" y="16687"/>
                  <a:pt x="44399" y="16718"/>
                </a:cubicBezTo>
                <a:cubicBezTo>
                  <a:pt x="44378" y="16687"/>
                  <a:pt x="44358" y="16645"/>
                  <a:pt x="44326" y="16645"/>
                </a:cubicBezTo>
                <a:lnTo>
                  <a:pt x="44285" y="16645"/>
                </a:lnTo>
                <a:cubicBezTo>
                  <a:pt x="44213" y="16645"/>
                  <a:pt x="44181" y="16552"/>
                  <a:pt x="44171" y="16479"/>
                </a:cubicBezTo>
                <a:cubicBezTo>
                  <a:pt x="44119" y="16479"/>
                  <a:pt x="44078" y="16541"/>
                  <a:pt x="44078" y="16594"/>
                </a:cubicBezTo>
                <a:cubicBezTo>
                  <a:pt x="44068" y="16594"/>
                  <a:pt x="44047" y="16583"/>
                  <a:pt x="44036" y="16573"/>
                </a:cubicBezTo>
                <a:lnTo>
                  <a:pt x="44036" y="16573"/>
                </a:lnTo>
                <a:cubicBezTo>
                  <a:pt x="44057" y="16624"/>
                  <a:pt x="44078" y="16666"/>
                  <a:pt x="44109" y="16697"/>
                </a:cubicBezTo>
                <a:cubicBezTo>
                  <a:pt x="44100" y="16693"/>
                  <a:pt x="44092" y="16690"/>
                  <a:pt x="44084" y="16690"/>
                </a:cubicBezTo>
                <a:cubicBezTo>
                  <a:pt x="44073" y="16690"/>
                  <a:pt x="44063" y="16695"/>
                  <a:pt x="44057" y="16707"/>
                </a:cubicBezTo>
                <a:cubicBezTo>
                  <a:pt x="44109" y="16739"/>
                  <a:pt x="44160" y="16760"/>
                  <a:pt x="44213" y="16769"/>
                </a:cubicBezTo>
                <a:cubicBezTo>
                  <a:pt x="44192" y="16790"/>
                  <a:pt x="44181" y="16822"/>
                  <a:pt x="44160" y="16842"/>
                </a:cubicBezTo>
                <a:cubicBezTo>
                  <a:pt x="44163" y="16840"/>
                  <a:pt x="44169" y="16839"/>
                  <a:pt x="44177" y="16839"/>
                </a:cubicBezTo>
                <a:cubicBezTo>
                  <a:pt x="44210" y="16839"/>
                  <a:pt x="44277" y="16852"/>
                  <a:pt x="44285" y="16852"/>
                </a:cubicBezTo>
                <a:cubicBezTo>
                  <a:pt x="44160" y="16925"/>
                  <a:pt x="44326" y="17153"/>
                  <a:pt x="44368" y="17257"/>
                </a:cubicBezTo>
                <a:cubicBezTo>
                  <a:pt x="44305" y="17142"/>
                  <a:pt x="44223" y="17050"/>
                  <a:pt x="44140" y="16977"/>
                </a:cubicBezTo>
                <a:lnTo>
                  <a:pt x="44140" y="16977"/>
                </a:lnTo>
                <a:cubicBezTo>
                  <a:pt x="44150" y="17039"/>
                  <a:pt x="44171" y="17091"/>
                  <a:pt x="44181" y="17153"/>
                </a:cubicBezTo>
                <a:cubicBezTo>
                  <a:pt x="44150" y="17112"/>
                  <a:pt x="44098" y="17091"/>
                  <a:pt x="44057" y="17080"/>
                </a:cubicBezTo>
                <a:lnTo>
                  <a:pt x="44057" y="17080"/>
                </a:lnTo>
                <a:cubicBezTo>
                  <a:pt x="44088" y="17163"/>
                  <a:pt x="44150" y="17225"/>
                  <a:pt x="44233" y="17236"/>
                </a:cubicBezTo>
                <a:cubicBezTo>
                  <a:pt x="44181" y="17246"/>
                  <a:pt x="44130" y="17257"/>
                  <a:pt x="44078" y="17278"/>
                </a:cubicBezTo>
                <a:cubicBezTo>
                  <a:pt x="44140" y="17288"/>
                  <a:pt x="44202" y="17308"/>
                  <a:pt x="44264" y="17329"/>
                </a:cubicBezTo>
                <a:cubicBezTo>
                  <a:pt x="44243" y="17350"/>
                  <a:pt x="44223" y="17381"/>
                  <a:pt x="44202" y="17402"/>
                </a:cubicBezTo>
                <a:cubicBezTo>
                  <a:pt x="44296" y="17423"/>
                  <a:pt x="44388" y="17433"/>
                  <a:pt x="44482" y="17433"/>
                </a:cubicBezTo>
                <a:cubicBezTo>
                  <a:pt x="44441" y="17474"/>
                  <a:pt x="44399" y="17506"/>
                  <a:pt x="44368" y="17547"/>
                </a:cubicBezTo>
                <a:cubicBezTo>
                  <a:pt x="44441" y="17568"/>
                  <a:pt x="44513" y="17609"/>
                  <a:pt x="44554" y="17681"/>
                </a:cubicBezTo>
                <a:cubicBezTo>
                  <a:pt x="44471" y="17681"/>
                  <a:pt x="44378" y="17640"/>
                  <a:pt x="44316" y="17568"/>
                </a:cubicBezTo>
                <a:lnTo>
                  <a:pt x="44316" y="17671"/>
                </a:lnTo>
                <a:cubicBezTo>
                  <a:pt x="44255" y="17630"/>
                  <a:pt x="44203" y="17569"/>
                  <a:pt x="44172" y="17497"/>
                </a:cubicBezTo>
                <a:lnTo>
                  <a:pt x="44172" y="17497"/>
                </a:lnTo>
                <a:cubicBezTo>
                  <a:pt x="44180" y="17519"/>
                  <a:pt x="44171" y="17558"/>
                  <a:pt x="44160" y="17578"/>
                </a:cubicBezTo>
                <a:cubicBezTo>
                  <a:pt x="44109" y="17547"/>
                  <a:pt x="44068" y="17515"/>
                  <a:pt x="44026" y="17485"/>
                </a:cubicBezTo>
                <a:lnTo>
                  <a:pt x="44026" y="17485"/>
                </a:lnTo>
                <a:cubicBezTo>
                  <a:pt x="44047" y="17536"/>
                  <a:pt x="44078" y="17588"/>
                  <a:pt x="44098" y="17640"/>
                </a:cubicBezTo>
                <a:cubicBezTo>
                  <a:pt x="44088" y="17624"/>
                  <a:pt x="44072" y="17617"/>
                  <a:pt x="44057" y="17617"/>
                </a:cubicBezTo>
                <a:cubicBezTo>
                  <a:pt x="44041" y="17617"/>
                  <a:pt x="44026" y="17624"/>
                  <a:pt x="44015" y="17640"/>
                </a:cubicBezTo>
                <a:cubicBezTo>
                  <a:pt x="44047" y="17692"/>
                  <a:pt x="44088" y="17733"/>
                  <a:pt x="44150" y="17733"/>
                </a:cubicBezTo>
                <a:cubicBezTo>
                  <a:pt x="44130" y="17764"/>
                  <a:pt x="44109" y="17796"/>
                  <a:pt x="44088" y="17816"/>
                </a:cubicBezTo>
                <a:cubicBezTo>
                  <a:pt x="44130" y="17816"/>
                  <a:pt x="44171" y="17816"/>
                  <a:pt x="44202" y="17837"/>
                </a:cubicBezTo>
                <a:cubicBezTo>
                  <a:pt x="44243" y="17858"/>
                  <a:pt x="44264" y="17909"/>
                  <a:pt x="44264" y="17951"/>
                </a:cubicBezTo>
                <a:cubicBezTo>
                  <a:pt x="44257" y="17978"/>
                  <a:pt x="44227" y="18002"/>
                  <a:pt x="44202" y="18002"/>
                </a:cubicBezTo>
                <a:cubicBezTo>
                  <a:pt x="44195" y="18002"/>
                  <a:pt x="44188" y="18000"/>
                  <a:pt x="44182" y="17996"/>
                </a:cubicBezTo>
                <a:lnTo>
                  <a:pt x="44182" y="17996"/>
                </a:lnTo>
                <a:cubicBezTo>
                  <a:pt x="44216" y="18032"/>
                  <a:pt x="44260" y="18051"/>
                  <a:pt x="44305" y="18051"/>
                </a:cubicBezTo>
                <a:cubicBezTo>
                  <a:pt x="44346" y="18051"/>
                  <a:pt x="44387" y="18035"/>
                  <a:pt x="44420" y="18003"/>
                </a:cubicBezTo>
                <a:lnTo>
                  <a:pt x="44420" y="18003"/>
                </a:lnTo>
                <a:cubicBezTo>
                  <a:pt x="44451" y="18034"/>
                  <a:pt x="44441" y="18096"/>
                  <a:pt x="44399" y="18116"/>
                </a:cubicBezTo>
                <a:cubicBezTo>
                  <a:pt x="44404" y="18115"/>
                  <a:pt x="44409" y="18114"/>
                  <a:pt x="44414" y="18114"/>
                </a:cubicBezTo>
                <a:cubicBezTo>
                  <a:pt x="44439" y="18114"/>
                  <a:pt x="44461" y="18134"/>
                  <a:pt x="44461" y="18169"/>
                </a:cubicBezTo>
                <a:cubicBezTo>
                  <a:pt x="44461" y="18195"/>
                  <a:pt x="44438" y="18222"/>
                  <a:pt x="44412" y="18222"/>
                </a:cubicBezTo>
                <a:cubicBezTo>
                  <a:pt x="44408" y="18222"/>
                  <a:pt x="44403" y="18222"/>
                  <a:pt x="44399" y="18220"/>
                </a:cubicBezTo>
                <a:lnTo>
                  <a:pt x="44399" y="18220"/>
                </a:lnTo>
                <a:cubicBezTo>
                  <a:pt x="44451" y="18241"/>
                  <a:pt x="44492" y="18272"/>
                  <a:pt x="44524" y="18324"/>
                </a:cubicBezTo>
                <a:cubicBezTo>
                  <a:pt x="44504" y="18337"/>
                  <a:pt x="44485" y="18346"/>
                  <a:pt x="44465" y="18346"/>
                </a:cubicBezTo>
                <a:cubicBezTo>
                  <a:pt x="44454" y="18346"/>
                  <a:pt x="44442" y="18342"/>
                  <a:pt x="44430" y="18334"/>
                </a:cubicBezTo>
                <a:lnTo>
                  <a:pt x="44430" y="18334"/>
                </a:lnTo>
                <a:cubicBezTo>
                  <a:pt x="44482" y="18407"/>
                  <a:pt x="44554" y="18459"/>
                  <a:pt x="44616" y="18489"/>
                </a:cubicBezTo>
                <a:cubicBezTo>
                  <a:pt x="44599" y="18511"/>
                  <a:pt x="44576" y="18521"/>
                  <a:pt x="44551" y="18521"/>
                </a:cubicBezTo>
                <a:cubicBezTo>
                  <a:pt x="44518" y="18521"/>
                  <a:pt x="44481" y="18503"/>
                  <a:pt x="44451" y="18480"/>
                </a:cubicBezTo>
                <a:cubicBezTo>
                  <a:pt x="44399" y="18438"/>
                  <a:pt x="44368" y="18376"/>
                  <a:pt x="44337" y="18314"/>
                </a:cubicBezTo>
                <a:cubicBezTo>
                  <a:pt x="44246" y="18294"/>
                  <a:pt x="44175" y="18195"/>
                  <a:pt x="44161" y="18084"/>
                </a:cubicBezTo>
                <a:lnTo>
                  <a:pt x="44161" y="18084"/>
                </a:lnTo>
                <a:cubicBezTo>
                  <a:pt x="44162" y="18109"/>
                  <a:pt x="44145" y="18119"/>
                  <a:pt x="44124" y="18119"/>
                </a:cubicBezTo>
                <a:cubicBezTo>
                  <a:pt x="44101" y="18119"/>
                  <a:pt x="44073" y="18106"/>
                  <a:pt x="44057" y="18086"/>
                </a:cubicBezTo>
                <a:cubicBezTo>
                  <a:pt x="44026" y="18034"/>
                  <a:pt x="44005" y="17961"/>
                  <a:pt x="43953" y="17961"/>
                </a:cubicBezTo>
                <a:cubicBezTo>
                  <a:pt x="43974" y="18013"/>
                  <a:pt x="43985" y="18075"/>
                  <a:pt x="43995" y="18127"/>
                </a:cubicBezTo>
                <a:cubicBezTo>
                  <a:pt x="43990" y="18123"/>
                  <a:pt x="43984" y="18120"/>
                  <a:pt x="43979" y="18120"/>
                </a:cubicBezTo>
                <a:cubicBezTo>
                  <a:pt x="43971" y="18120"/>
                  <a:pt x="43964" y="18125"/>
                  <a:pt x="43964" y="18137"/>
                </a:cubicBezTo>
                <a:cubicBezTo>
                  <a:pt x="43953" y="18158"/>
                  <a:pt x="43974" y="18189"/>
                  <a:pt x="43995" y="18199"/>
                </a:cubicBezTo>
                <a:cubicBezTo>
                  <a:pt x="44036" y="18241"/>
                  <a:pt x="44088" y="18272"/>
                  <a:pt x="44150" y="18293"/>
                </a:cubicBezTo>
                <a:cubicBezTo>
                  <a:pt x="44130" y="18324"/>
                  <a:pt x="44109" y="18344"/>
                  <a:pt x="44088" y="18365"/>
                </a:cubicBezTo>
                <a:cubicBezTo>
                  <a:pt x="44109" y="18417"/>
                  <a:pt x="44171" y="18427"/>
                  <a:pt x="44213" y="18448"/>
                </a:cubicBezTo>
                <a:cubicBezTo>
                  <a:pt x="44254" y="18469"/>
                  <a:pt x="44285" y="18562"/>
                  <a:pt x="44233" y="18572"/>
                </a:cubicBezTo>
                <a:cubicBezTo>
                  <a:pt x="44275" y="18614"/>
                  <a:pt x="44296" y="18666"/>
                  <a:pt x="44316" y="18717"/>
                </a:cubicBezTo>
                <a:cubicBezTo>
                  <a:pt x="44254" y="18717"/>
                  <a:pt x="44192" y="18697"/>
                  <a:pt x="44140" y="18655"/>
                </a:cubicBezTo>
                <a:lnTo>
                  <a:pt x="44140" y="18655"/>
                </a:lnTo>
                <a:cubicBezTo>
                  <a:pt x="44171" y="18728"/>
                  <a:pt x="44213" y="18800"/>
                  <a:pt x="44254" y="18853"/>
                </a:cubicBezTo>
                <a:cubicBezTo>
                  <a:pt x="44249" y="18855"/>
                  <a:pt x="44243" y="18856"/>
                  <a:pt x="44238" y="18856"/>
                </a:cubicBezTo>
                <a:cubicBezTo>
                  <a:pt x="44222" y="18856"/>
                  <a:pt x="44207" y="18847"/>
                  <a:pt x="44192" y="18832"/>
                </a:cubicBezTo>
                <a:cubicBezTo>
                  <a:pt x="44177" y="18817"/>
                  <a:pt x="44156" y="18807"/>
                  <a:pt x="44138" y="18807"/>
                </a:cubicBezTo>
                <a:cubicBezTo>
                  <a:pt x="44131" y="18807"/>
                  <a:pt x="44125" y="18808"/>
                  <a:pt x="44119" y="18811"/>
                </a:cubicBezTo>
                <a:cubicBezTo>
                  <a:pt x="44109" y="18811"/>
                  <a:pt x="44098" y="18832"/>
                  <a:pt x="44109" y="18853"/>
                </a:cubicBezTo>
                <a:cubicBezTo>
                  <a:pt x="43985" y="18749"/>
                  <a:pt x="43891" y="18593"/>
                  <a:pt x="43860" y="18427"/>
                </a:cubicBezTo>
                <a:cubicBezTo>
                  <a:pt x="43819" y="18386"/>
                  <a:pt x="43767" y="18344"/>
                  <a:pt x="43715" y="18334"/>
                </a:cubicBezTo>
                <a:cubicBezTo>
                  <a:pt x="43715" y="18231"/>
                  <a:pt x="43757" y="18127"/>
                  <a:pt x="43819" y="18044"/>
                </a:cubicBezTo>
                <a:lnTo>
                  <a:pt x="43819" y="18044"/>
                </a:lnTo>
                <a:cubicBezTo>
                  <a:pt x="43798" y="18054"/>
                  <a:pt x="43777" y="18065"/>
                  <a:pt x="43746" y="18075"/>
                </a:cubicBezTo>
                <a:cubicBezTo>
                  <a:pt x="43808" y="18003"/>
                  <a:pt x="43850" y="17920"/>
                  <a:pt x="43891" y="17826"/>
                </a:cubicBezTo>
                <a:cubicBezTo>
                  <a:pt x="43883" y="17824"/>
                  <a:pt x="43875" y="17822"/>
                  <a:pt x="43866" y="17822"/>
                </a:cubicBezTo>
                <a:cubicBezTo>
                  <a:pt x="43844" y="17822"/>
                  <a:pt x="43821" y="17832"/>
                  <a:pt x="43798" y="17847"/>
                </a:cubicBezTo>
                <a:cubicBezTo>
                  <a:pt x="43798" y="17826"/>
                  <a:pt x="43787" y="17796"/>
                  <a:pt x="43767" y="17796"/>
                </a:cubicBezTo>
                <a:cubicBezTo>
                  <a:pt x="43736" y="17796"/>
                  <a:pt x="43705" y="17826"/>
                  <a:pt x="43684" y="17858"/>
                </a:cubicBezTo>
                <a:lnTo>
                  <a:pt x="43622" y="17796"/>
                </a:lnTo>
                <a:cubicBezTo>
                  <a:pt x="43632" y="17692"/>
                  <a:pt x="43684" y="17598"/>
                  <a:pt x="43767" y="17547"/>
                </a:cubicBezTo>
                <a:lnTo>
                  <a:pt x="43767" y="17547"/>
                </a:lnTo>
                <a:cubicBezTo>
                  <a:pt x="43746" y="17557"/>
                  <a:pt x="43715" y="17557"/>
                  <a:pt x="43684" y="17568"/>
                </a:cubicBezTo>
                <a:cubicBezTo>
                  <a:pt x="43736" y="17515"/>
                  <a:pt x="43777" y="17453"/>
                  <a:pt x="43829" y="17402"/>
                </a:cubicBezTo>
                <a:cubicBezTo>
                  <a:pt x="43767" y="17402"/>
                  <a:pt x="43715" y="17423"/>
                  <a:pt x="43674" y="17464"/>
                </a:cubicBezTo>
                <a:cubicBezTo>
                  <a:pt x="43736" y="17402"/>
                  <a:pt x="43757" y="17288"/>
                  <a:pt x="43725" y="17205"/>
                </a:cubicBezTo>
                <a:lnTo>
                  <a:pt x="43725" y="17205"/>
                </a:lnTo>
                <a:cubicBezTo>
                  <a:pt x="43682" y="17239"/>
                  <a:pt x="43646" y="17297"/>
                  <a:pt x="43641" y="17357"/>
                </a:cubicBezTo>
                <a:lnTo>
                  <a:pt x="43641" y="17357"/>
                </a:lnTo>
                <a:cubicBezTo>
                  <a:pt x="43638" y="17306"/>
                  <a:pt x="43629" y="17255"/>
                  <a:pt x="43612" y="17205"/>
                </a:cubicBezTo>
                <a:cubicBezTo>
                  <a:pt x="43580" y="17246"/>
                  <a:pt x="43570" y="17288"/>
                  <a:pt x="43570" y="17340"/>
                </a:cubicBezTo>
                <a:cubicBezTo>
                  <a:pt x="43552" y="17321"/>
                  <a:pt x="43527" y="17310"/>
                  <a:pt x="43501" y="17310"/>
                </a:cubicBezTo>
                <a:cubicBezTo>
                  <a:pt x="43482" y="17310"/>
                  <a:pt x="43463" y="17316"/>
                  <a:pt x="43446" y="17329"/>
                </a:cubicBezTo>
                <a:cubicBezTo>
                  <a:pt x="43446" y="17225"/>
                  <a:pt x="43477" y="17122"/>
                  <a:pt x="43539" y="17039"/>
                </a:cubicBezTo>
                <a:cubicBezTo>
                  <a:pt x="43612" y="16925"/>
                  <a:pt x="43684" y="16822"/>
                  <a:pt x="43777" y="16728"/>
                </a:cubicBezTo>
                <a:cubicBezTo>
                  <a:pt x="43757" y="16707"/>
                  <a:pt x="43726" y="16697"/>
                  <a:pt x="43695" y="16697"/>
                </a:cubicBezTo>
                <a:cubicBezTo>
                  <a:pt x="43664" y="16697"/>
                  <a:pt x="43632" y="16707"/>
                  <a:pt x="43612" y="16728"/>
                </a:cubicBezTo>
                <a:cubicBezTo>
                  <a:pt x="43612" y="16718"/>
                  <a:pt x="43601" y="16687"/>
                  <a:pt x="43580" y="16687"/>
                </a:cubicBezTo>
                <a:cubicBezTo>
                  <a:pt x="43559" y="16687"/>
                  <a:pt x="43539" y="16707"/>
                  <a:pt x="43529" y="16739"/>
                </a:cubicBezTo>
                <a:cubicBezTo>
                  <a:pt x="43550" y="16666"/>
                  <a:pt x="43518" y="16573"/>
                  <a:pt x="43456" y="16541"/>
                </a:cubicBezTo>
                <a:cubicBezTo>
                  <a:pt x="43435" y="16573"/>
                  <a:pt x="43425" y="16594"/>
                  <a:pt x="43404" y="16614"/>
                </a:cubicBezTo>
                <a:cubicBezTo>
                  <a:pt x="43394" y="16583"/>
                  <a:pt x="43384" y="16541"/>
                  <a:pt x="43394" y="16500"/>
                </a:cubicBezTo>
                <a:lnTo>
                  <a:pt x="43394" y="16500"/>
                </a:lnTo>
                <a:cubicBezTo>
                  <a:pt x="43373" y="16552"/>
                  <a:pt x="43342" y="16604"/>
                  <a:pt x="43311" y="16645"/>
                </a:cubicBezTo>
                <a:cubicBezTo>
                  <a:pt x="43280" y="16604"/>
                  <a:pt x="43269" y="16541"/>
                  <a:pt x="43269" y="16479"/>
                </a:cubicBezTo>
                <a:lnTo>
                  <a:pt x="43269" y="16479"/>
                </a:lnTo>
                <a:cubicBezTo>
                  <a:pt x="43239" y="16604"/>
                  <a:pt x="43239" y="16739"/>
                  <a:pt x="43290" y="16852"/>
                </a:cubicBezTo>
                <a:cubicBezTo>
                  <a:pt x="43301" y="16884"/>
                  <a:pt x="43311" y="16915"/>
                  <a:pt x="43290" y="16946"/>
                </a:cubicBezTo>
                <a:cubicBezTo>
                  <a:pt x="43290" y="16946"/>
                  <a:pt x="43286" y="16950"/>
                  <a:pt x="43280" y="16950"/>
                </a:cubicBezTo>
                <a:cubicBezTo>
                  <a:pt x="43276" y="16950"/>
                  <a:pt x="43273" y="16949"/>
                  <a:pt x="43269" y="16946"/>
                </a:cubicBezTo>
                <a:lnTo>
                  <a:pt x="43269" y="16946"/>
                </a:lnTo>
                <a:cubicBezTo>
                  <a:pt x="43280" y="16997"/>
                  <a:pt x="43259" y="17060"/>
                  <a:pt x="43218" y="17080"/>
                </a:cubicBezTo>
                <a:cubicBezTo>
                  <a:pt x="43197" y="17050"/>
                  <a:pt x="43177" y="17029"/>
                  <a:pt x="43156" y="17008"/>
                </a:cubicBezTo>
                <a:lnTo>
                  <a:pt x="43156" y="17008"/>
                </a:lnTo>
                <a:cubicBezTo>
                  <a:pt x="43166" y="17060"/>
                  <a:pt x="43156" y="17122"/>
                  <a:pt x="43124" y="17174"/>
                </a:cubicBezTo>
                <a:cubicBezTo>
                  <a:pt x="43114" y="17112"/>
                  <a:pt x="43094" y="17050"/>
                  <a:pt x="43073" y="16987"/>
                </a:cubicBezTo>
                <a:cubicBezTo>
                  <a:pt x="43062" y="17008"/>
                  <a:pt x="43052" y="17018"/>
                  <a:pt x="43031" y="17039"/>
                </a:cubicBezTo>
                <a:cubicBezTo>
                  <a:pt x="43021" y="16842"/>
                  <a:pt x="43094" y="16624"/>
                  <a:pt x="43218" y="16490"/>
                </a:cubicBezTo>
                <a:cubicBezTo>
                  <a:pt x="43194" y="16472"/>
                  <a:pt x="43163" y="16461"/>
                  <a:pt x="43133" y="16461"/>
                </a:cubicBezTo>
                <a:cubicBezTo>
                  <a:pt x="43120" y="16461"/>
                  <a:pt x="43107" y="16463"/>
                  <a:pt x="43095" y="16467"/>
                </a:cubicBezTo>
                <a:lnTo>
                  <a:pt x="43095" y="16467"/>
                </a:lnTo>
                <a:cubicBezTo>
                  <a:pt x="43108" y="16450"/>
                  <a:pt x="43111" y="16416"/>
                  <a:pt x="43104" y="16386"/>
                </a:cubicBezTo>
                <a:cubicBezTo>
                  <a:pt x="43094" y="16355"/>
                  <a:pt x="43073" y="16324"/>
                  <a:pt x="43083" y="16283"/>
                </a:cubicBezTo>
                <a:cubicBezTo>
                  <a:pt x="43083" y="16231"/>
                  <a:pt x="43124" y="16200"/>
                  <a:pt x="43177" y="16189"/>
                </a:cubicBezTo>
                <a:cubicBezTo>
                  <a:pt x="43197" y="16184"/>
                  <a:pt x="43218" y="16184"/>
                  <a:pt x="43239" y="16184"/>
                </a:cubicBezTo>
                <a:cubicBezTo>
                  <a:pt x="43259" y="16184"/>
                  <a:pt x="43280" y="16184"/>
                  <a:pt x="43301" y="16179"/>
                </a:cubicBezTo>
                <a:cubicBezTo>
                  <a:pt x="43394" y="16159"/>
                  <a:pt x="43456" y="16076"/>
                  <a:pt x="43518" y="15993"/>
                </a:cubicBezTo>
                <a:cubicBezTo>
                  <a:pt x="43467" y="15961"/>
                  <a:pt x="43425" y="15941"/>
                  <a:pt x="43373" y="15920"/>
                </a:cubicBezTo>
                <a:cubicBezTo>
                  <a:pt x="43425" y="15878"/>
                  <a:pt x="43467" y="15837"/>
                  <a:pt x="43508" y="15806"/>
                </a:cubicBezTo>
                <a:cubicBezTo>
                  <a:pt x="43487" y="15806"/>
                  <a:pt x="43467" y="15806"/>
                  <a:pt x="43456" y="15795"/>
                </a:cubicBezTo>
                <a:cubicBezTo>
                  <a:pt x="43446" y="15786"/>
                  <a:pt x="43446" y="15775"/>
                  <a:pt x="43446" y="15765"/>
                </a:cubicBezTo>
                <a:cubicBezTo>
                  <a:pt x="43456" y="15754"/>
                  <a:pt x="43456" y="15744"/>
                  <a:pt x="43467" y="15744"/>
                </a:cubicBezTo>
                <a:cubicBezTo>
                  <a:pt x="43467" y="15754"/>
                  <a:pt x="43456" y="15754"/>
                  <a:pt x="43456" y="15765"/>
                </a:cubicBezTo>
                <a:cubicBezTo>
                  <a:pt x="43508" y="15733"/>
                  <a:pt x="43570" y="15661"/>
                  <a:pt x="43601" y="15630"/>
                </a:cubicBezTo>
                <a:cubicBezTo>
                  <a:pt x="43580" y="15609"/>
                  <a:pt x="43559" y="15578"/>
                  <a:pt x="43539" y="15558"/>
                </a:cubicBezTo>
                <a:cubicBezTo>
                  <a:pt x="43518" y="15578"/>
                  <a:pt x="43487" y="15588"/>
                  <a:pt x="43456" y="15588"/>
                </a:cubicBezTo>
                <a:cubicBezTo>
                  <a:pt x="43490" y="15536"/>
                  <a:pt x="43547" y="15513"/>
                  <a:pt x="43606" y="15513"/>
                </a:cubicBezTo>
                <a:cubicBezTo>
                  <a:pt x="43618" y="15513"/>
                  <a:pt x="43630" y="15514"/>
                  <a:pt x="43642" y="15516"/>
                </a:cubicBezTo>
                <a:cubicBezTo>
                  <a:pt x="43685" y="15523"/>
                  <a:pt x="43728" y="15535"/>
                  <a:pt x="43771" y="15535"/>
                </a:cubicBezTo>
                <a:cubicBezTo>
                  <a:pt x="43790" y="15535"/>
                  <a:pt x="43810" y="15533"/>
                  <a:pt x="43829" y="15526"/>
                </a:cubicBezTo>
                <a:cubicBezTo>
                  <a:pt x="43902" y="15516"/>
                  <a:pt x="43953" y="15433"/>
                  <a:pt x="43932" y="15360"/>
                </a:cubicBezTo>
                <a:cubicBezTo>
                  <a:pt x="43891" y="15360"/>
                  <a:pt x="43850" y="15371"/>
                  <a:pt x="43819" y="15402"/>
                </a:cubicBezTo>
                <a:cubicBezTo>
                  <a:pt x="43850" y="15360"/>
                  <a:pt x="43870" y="15319"/>
                  <a:pt x="43891" y="15277"/>
                </a:cubicBezTo>
                <a:lnTo>
                  <a:pt x="43891" y="15277"/>
                </a:lnTo>
                <a:cubicBezTo>
                  <a:pt x="43850" y="15288"/>
                  <a:pt x="43808" y="15288"/>
                  <a:pt x="43767" y="15298"/>
                </a:cubicBezTo>
                <a:cubicBezTo>
                  <a:pt x="43767" y="15257"/>
                  <a:pt x="43746" y="15226"/>
                  <a:pt x="43705" y="15215"/>
                </a:cubicBezTo>
                <a:cubicBezTo>
                  <a:pt x="43745" y="15176"/>
                  <a:pt x="43791" y="15160"/>
                  <a:pt x="43839" y="15160"/>
                </a:cubicBezTo>
                <a:cubicBezTo>
                  <a:pt x="43853" y="15160"/>
                  <a:pt x="43867" y="15161"/>
                  <a:pt x="43881" y="15164"/>
                </a:cubicBezTo>
                <a:cubicBezTo>
                  <a:pt x="43912" y="15164"/>
                  <a:pt x="43942" y="15166"/>
                  <a:pt x="43972" y="15166"/>
                </a:cubicBezTo>
                <a:cubicBezTo>
                  <a:pt x="44004" y="15166"/>
                  <a:pt x="44036" y="15164"/>
                  <a:pt x="44068" y="15153"/>
                </a:cubicBezTo>
                <a:cubicBezTo>
                  <a:pt x="44130" y="15143"/>
                  <a:pt x="44181" y="15091"/>
                  <a:pt x="44192" y="15019"/>
                </a:cubicBezTo>
                <a:cubicBezTo>
                  <a:pt x="44171" y="15019"/>
                  <a:pt x="44160" y="15008"/>
                  <a:pt x="44150" y="14998"/>
                </a:cubicBezTo>
                <a:cubicBezTo>
                  <a:pt x="44160" y="14977"/>
                  <a:pt x="44160" y="14957"/>
                  <a:pt x="44160" y="14946"/>
                </a:cubicBezTo>
                <a:cubicBezTo>
                  <a:pt x="44152" y="14943"/>
                  <a:pt x="44144" y="14942"/>
                  <a:pt x="44136" y="14942"/>
                </a:cubicBezTo>
                <a:cubicBezTo>
                  <a:pt x="44113" y="14942"/>
                  <a:pt x="44090" y="14951"/>
                  <a:pt x="44068" y="14967"/>
                </a:cubicBezTo>
                <a:cubicBezTo>
                  <a:pt x="44098" y="14915"/>
                  <a:pt x="44119" y="14863"/>
                  <a:pt x="44140" y="14812"/>
                </a:cubicBezTo>
                <a:cubicBezTo>
                  <a:pt x="44109" y="14812"/>
                  <a:pt x="44088" y="14812"/>
                  <a:pt x="44057" y="14801"/>
                </a:cubicBezTo>
                <a:cubicBezTo>
                  <a:pt x="44068" y="14780"/>
                  <a:pt x="44068" y="14759"/>
                  <a:pt x="44068" y="14729"/>
                </a:cubicBezTo>
                <a:cubicBezTo>
                  <a:pt x="44059" y="14712"/>
                  <a:pt x="44043" y="14695"/>
                  <a:pt x="44026" y="14695"/>
                </a:cubicBezTo>
                <a:cubicBezTo>
                  <a:pt x="44023" y="14695"/>
                  <a:pt x="44019" y="14695"/>
                  <a:pt x="44015" y="14697"/>
                </a:cubicBezTo>
                <a:cubicBezTo>
                  <a:pt x="44005" y="14708"/>
                  <a:pt x="44005" y="14718"/>
                  <a:pt x="43995" y="14729"/>
                </a:cubicBezTo>
                <a:cubicBezTo>
                  <a:pt x="43985" y="14759"/>
                  <a:pt x="43974" y="14801"/>
                  <a:pt x="43964" y="14842"/>
                </a:cubicBezTo>
                <a:cubicBezTo>
                  <a:pt x="43943" y="14832"/>
                  <a:pt x="43923" y="14821"/>
                  <a:pt x="43902" y="14821"/>
                </a:cubicBezTo>
                <a:cubicBezTo>
                  <a:pt x="43902" y="14863"/>
                  <a:pt x="43912" y="14904"/>
                  <a:pt x="43891" y="14936"/>
                </a:cubicBezTo>
                <a:cubicBezTo>
                  <a:pt x="43884" y="14947"/>
                  <a:pt x="43872" y="14951"/>
                  <a:pt x="43859" y="14951"/>
                </a:cubicBezTo>
                <a:cubicBezTo>
                  <a:pt x="43836" y="14951"/>
                  <a:pt x="43812" y="14935"/>
                  <a:pt x="43819" y="14915"/>
                </a:cubicBezTo>
                <a:lnTo>
                  <a:pt x="43819" y="14915"/>
                </a:lnTo>
                <a:cubicBezTo>
                  <a:pt x="43802" y="14932"/>
                  <a:pt x="43779" y="14941"/>
                  <a:pt x="43756" y="14941"/>
                </a:cubicBezTo>
                <a:cubicBezTo>
                  <a:pt x="43724" y="14941"/>
                  <a:pt x="43692" y="14924"/>
                  <a:pt x="43674" y="14894"/>
                </a:cubicBezTo>
                <a:cubicBezTo>
                  <a:pt x="43642" y="14904"/>
                  <a:pt x="43642" y="14946"/>
                  <a:pt x="43642" y="14977"/>
                </a:cubicBezTo>
                <a:cubicBezTo>
                  <a:pt x="43653" y="15008"/>
                  <a:pt x="43663" y="15049"/>
                  <a:pt x="43653" y="15081"/>
                </a:cubicBezTo>
                <a:cubicBezTo>
                  <a:pt x="43653" y="15105"/>
                  <a:pt x="43634" y="15129"/>
                  <a:pt x="43611" y="15129"/>
                </a:cubicBezTo>
                <a:cubicBezTo>
                  <a:pt x="43605" y="15129"/>
                  <a:pt x="43598" y="15127"/>
                  <a:pt x="43591" y="15122"/>
                </a:cubicBezTo>
                <a:lnTo>
                  <a:pt x="43591" y="15122"/>
                </a:lnTo>
                <a:cubicBezTo>
                  <a:pt x="43622" y="15153"/>
                  <a:pt x="43622" y="15205"/>
                  <a:pt x="43622" y="15247"/>
                </a:cubicBezTo>
                <a:cubicBezTo>
                  <a:pt x="43601" y="15236"/>
                  <a:pt x="43580" y="15236"/>
                  <a:pt x="43559" y="15226"/>
                </a:cubicBezTo>
                <a:cubicBezTo>
                  <a:pt x="43580" y="15174"/>
                  <a:pt x="43570" y="15112"/>
                  <a:pt x="43539" y="15070"/>
                </a:cubicBezTo>
                <a:cubicBezTo>
                  <a:pt x="43508" y="15102"/>
                  <a:pt x="43497" y="15143"/>
                  <a:pt x="43497" y="15185"/>
                </a:cubicBezTo>
                <a:cubicBezTo>
                  <a:pt x="43492" y="15179"/>
                  <a:pt x="43484" y="15176"/>
                  <a:pt x="43476" y="15176"/>
                </a:cubicBezTo>
                <a:cubicBezTo>
                  <a:pt x="43453" y="15176"/>
                  <a:pt x="43425" y="15196"/>
                  <a:pt x="43425" y="15226"/>
                </a:cubicBezTo>
                <a:cubicBezTo>
                  <a:pt x="43373" y="15205"/>
                  <a:pt x="43352" y="15112"/>
                  <a:pt x="43404" y="15081"/>
                </a:cubicBezTo>
                <a:cubicBezTo>
                  <a:pt x="43404" y="15070"/>
                  <a:pt x="43425" y="15060"/>
                  <a:pt x="43425" y="15049"/>
                </a:cubicBezTo>
                <a:cubicBezTo>
                  <a:pt x="43435" y="15040"/>
                  <a:pt x="43435" y="15008"/>
                  <a:pt x="43446" y="14987"/>
                </a:cubicBezTo>
                <a:cubicBezTo>
                  <a:pt x="43456" y="14936"/>
                  <a:pt x="43487" y="14894"/>
                  <a:pt x="43529" y="14874"/>
                </a:cubicBezTo>
                <a:cubicBezTo>
                  <a:pt x="43508" y="14874"/>
                  <a:pt x="43487" y="14863"/>
                  <a:pt x="43467" y="14853"/>
                </a:cubicBezTo>
                <a:cubicBezTo>
                  <a:pt x="43508" y="14853"/>
                  <a:pt x="43518" y="14770"/>
                  <a:pt x="43487" y="14749"/>
                </a:cubicBezTo>
                <a:cubicBezTo>
                  <a:pt x="43482" y="14746"/>
                  <a:pt x="43477" y="14745"/>
                  <a:pt x="43472" y="14745"/>
                </a:cubicBezTo>
                <a:cubicBezTo>
                  <a:pt x="43444" y="14745"/>
                  <a:pt x="43416" y="14785"/>
                  <a:pt x="43425" y="14812"/>
                </a:cubicBezTo>
                <a:cubicBezTo>
                  <a:pt x="43407" y="14784"/>
                  <a:pt x="43389" y="14757"/>
                  <a:pt x="43364" y="14757"/>
                </a:cubicBezTo>
                <a:cubicBezTo>
                  <a:pt x="43360" y="14757"/>
                  <a:pt x="43356" y="14758"/>
                  <a:pt x="43352" y="14759"/>
                </a:cubicBezTo>
                <a:cubicBezTo>
                  <a:pt x="43301" y="14791"/>
                  <a:pt x="43352" y="14904"/>
                  <a:pt x="43301" y="14936"/>
                </a:cubicBezTo>
                <a:cubicBezTo>
                  <a:pt x="43249" y="14925"/>
                  <a:pt x="43218" y="14842"/>
                  <a:pt x="43239" y="14791"/>
                </a:cubicBezTo>
                <a:lnTo>
                  <a:pt x="43239" y="14791"/>
                </a:lnTo>
                <a:cubicBezTo>
                  <a:pt x="43228" y="14812"/>
                  <a:pt x="43218" y="14832"/>
                  <a:pt x="43197" y="14863"/>
                </a:cubicBezTo>
                <a:cubicBezTo>
                  <a:pt x="43156" y="14801"/>
                  <a:pt x="43135" y="14729"/>
                  <a:pt x="43145" y="14656"/>
                </a:cubicBezTo>
                <a:cubicBezTo>
                  <a:pt x="43197" y="14625"/>
                  <a:pt x="43239" y="14584"/>
                  <a:pt x="43280" y="14542"/>
                </a:cubicBezTo>
                <a:cubicBezTo>
                  <a:pt x="43290" y="14531"/>
                  <a:pt x="43301" y="14521"/>
                  <a:pt x="43301" y="14511"/>
                </a:cubicBezTo>
                <a:cubicBezTo>
                  <a:pt x="43301" y="14490"/>
                  <a:pt x="43280" y="14480"/>
                  <a:pt x="43269" y="14469"/>
                </a:cubicBezTo>
                <a:cubicBezTo>
                  <a:pt x="43218" y="14418"/>
                  <a:pt x="43239" y="14303"/>
                  <a:pt x="43301" y="14252"/>
                </a:cubicBezTo>
                <a:cubicBezTo>
                  <a:pt x="43352" y="14211"/>
                  <a:pt x="43435" y="14211"/>
                  <a:pt x="43508" y="14211"/>
                </a:cubicBezTo>
                <a:cubicBezTo>
                  <a:pt x="43483" y="14161"/>
                  <a:pt x="43433" y="14131"/>
                  <a:pt x="43382" y="14131"/>
                </a:cubicBezTo>
                <a:cubicBezTo>
                  <a:pt x="43368" y="14131"/>
                  <a:pt x="43355" y="14133"/>
                  <a:pt x="43342" y="14138"/>
                </a:cubicBezTo>
                <a:cubicBezTo>
                  <a:pt x="43394" y="14117"/>
                  <a:pt x="43435" y="14096"/>
                  <a:pt x="43477" y="14055"/>
                </a:cubicBezTo>
                <a:cubicBezTo>
                  <a:pt x="43447" y="14048"/>
                  <a:pt x="43418" y="14040"/>
                  <a:pt x="43389" y="14040"/>
                </a:cubicBezTo>
                <a:cubicBezTo>
                  <a:pt x="43377" y="14040"/>
                  <a:pt x="43364" y="14042"/>
                  <a:pt x="43352" y="14045"/>
                </a:cubicBezTo>
                <a:cubicBezTo>
                  <a:pt x="43384" y="14003"/>
                  <a:pt x="43425" y="13972"/>
                  <a:pt x="43456" y="13930"/>
                </a:cubicBezTo>
                <a:cubicBezTo>
                  <a:pt x="43425" y="13930"/>
                  <a:pt x="43394" y="13920"/>
                  <a:pt x="43352" y="13920"/>
                </a:cubicBezTo>
                <a:cubicBezTo>
                  <a:pt x="43497" y="13806"/>
                  <a:pt x="43653" y="13713"/>
                  <a:pt x="43808" y="13630"/>
                </a:cubicBezTo>
                <a:cubicBezTo>
                  <a:pt x="43766" y="13596"/>
                  <a:pt x="43709" y="13569"/>
                  <a:pt x="43656" y="13555"/>
                </a:cubicBezTo>
                <a:lnTo>
                  <a:pt x="43656" y="13555"/>
                </a:lnTo>
                <a:cubicBezTo>
                  <a:pt x="43657" y="13555"/>
                  <a:pt x="43657" y="13555"/>
                  <a:pt x="43658" y="13555"/>
                </a:cubicBezTo>
                <a:cubicBezTo>
                  <a:pt x="43671" y="13555"/>
                  <a:pt x="43684" y="13552"/>
                  <a:pt x="43695" y="13547"/>
                </a:cubicBezTo>
                <a:cubicBezTo>
                  <a:pt x="43715" y="13527"/>
                  <a:pt x="43725" y="13485"/>
                  <a:pt x="43705" y="13475"/>
                </a:cubicBezTo>
                <a:lnTo>
                  <a:pt x="43705" y="13475"/>
                </a:lnTo>
                <a:cubicBezTo>
                  <a:pt x="43787" y="13485"/>
                  <a:pt x="43870" y="13495"/>
                  <a:pt x="43943" y="13506"/>
                </a:cubicBezTo>
                <a:cubicBezTo>
                  <a:pt x="43902" y="13475"/>
                  <a:pt x="43870" y="13392"/>
                  <a:pt x="43902" y="13329"/>
                </a:cubicBezTo>
                <a:cubicBezTo>
                  <a:pt x="43860" y="13288"/>
                  <a:pt x="43808" y="13257"/>
                  <a:pt x="43757" y="13247"/>
                </a:cubicBezTo>
                <a:cubicBezTo>
                  <a:pt x="43736" y="13247"/>
                  <a:pt x="43715" y="13247"/>
                  <a:pt x="43705" y="13226"/>
                </a:cubicBezTo>
                <a:lnTo>
                  <a:pt x="43705" y="13216"/>
                </a:lnTo>
                <a:cubicBezTo>
                  <a:pt x="43632" y="13216"/>
                  <a:pt x="43559" y="13237"/>
                  <a:pt x="43497" y="13288"/>
                </a:cubicBezTo>
                <a:cubicBezTo>
                  <a:pt x="43497" y="13278"/>
                  <a:pt x="43497" y="13267"/>
                  <a:pt x="43487" y="13267"/>
                </a:cubicBezTo>
                <a:cubicBezTo>
                  <a:pt x="43484" y="13266"/>
                  <a:pt x="43480" y="13265"/>
                  <a:pt x="43477" y="13265"/>
                </a:cubicBezTo>
                <a:cubicBezTo>
                  <a:pt x="43463" y="13265"/>
                  <a:pt x="43454" y="13282"/>
                  <a:pt x="43446" y="13299"/>
                </a:cubicBezTo>
                <a:cubicBezTo>
                  <a:pt x="43425" y="13350"/>
                  <a:pt x="43394" y="13412"/>
                  <a:pt x="43363" y="13465"/>
                </a:cubicBezTo>
                <a:lnTo>
                  <a:pt x="43363" y="13205"/>
                </a:lnTo>
                <a:cubicBezTo>
                  <a:pt x="43322" y="13257"/>
                  <a:pt x="43290" y="13309"/>
                  <a:pt x="43249" y="13350"/>
                </a:cubicBezTo>
                <a:cubicBezTo>
                  <a:pt x="43228" y="13340"/>
                  <a:pt x="43218" y="13309"/>
                  <a:pt x="43218" y="13278"/>
                </a:cubicBezTo>
                <a:cubicBezTo>
                  <a:pt x="43177" y="13309"/>
                  <a:pt x="43145" y="13361"/>
                  <a:pt x="43124" y="13412"/>
                </a:cubicBezTo>
                <a:cubicBezTo>
                  <a:pt x="43124" y="13398"/>
                  <a:pt x="43114" y="13383"/>
                  <a:pt x="43101" y="13383"/>
                </a:cubicBezTo>
                <a:cubicBezTo>
                  <a:pt x="43095" y="13383"/>
                  <a:pt x="43089" y="13386"/>
                  <a:pt x="43083" y="13392"/>
                </a:cubicBezTo>
                <a:cubicBezTo>
                  <a:pt x="43062" y="13402"/>
                  <a:pt x="43062" y="13433"/>
                  <a:pt x="43062" y="13465"/>
                </a:cubicBezTo>
                <a:cubicBezTo>
                  <a:pt x="43052" y="13495"/>
                  <a:pt x="43052" y="13527"/>
                  <a:pt x="43021" y="13537"/>
                </a:cubicBezTo>
                <a:lnTo>
                  <a:pt x="42990" y="13382"/>
                </a:lnTo>
                <a:cubicBezTo>
                  <a:pt x="42990" y="13465"/>
                  <a:pt x="42979" y="13557"/>
                  <a:pt x="42979" y="13651"/>
                </a:cubicBezTo>
                <a:cubicBezTo>
                  <a:pt x="42959" y="13630"/>
                  <a:pt x="42928" y="13620"/>
                  <a:pt x="42907" y="13599"/>
                </a:cubicBezTo>
                <a:cubicBezTo>
                  <a:pt x="42938" y="13527"/>
                  <a:pt x="42949" y="13433"/>
                  <a:pt x="42949" y="13350"/>
                </a:cubicBezTo>
                <a:lnTo>
                  <a:pt x="42949" y="13350"/>
                </a:lnTo>
                <a:cubicBezTo>
                  <a:pt x="42917" y="13361"/>
                  <a:pt x="42886" y="13361"/>
                  <a:pt x="42866" y="13371"/>
                </a:cubicBezTo>
                <a:lnTo>
                  <a:pt x="42959" y="13029"/>
                </a:lnTo>
                <a:lnTo>
                  <a:pt x="42959" y="13029"/>
                </a:lnTo>
                <a:cubicBezTo>
                  <a:pt x="42918" y="13049"/>
                  <a:pt x="42878" y="13061"/>
                  <a:pt x="42838" y="13061"/>
                </a:cubicBezTo>
                <a:cubicBezTo>
                  <a:pt x="42816" y="13061"/>
                  <a:pt x="42794" y="13057"/>
                  <a:pt x="42772" y="13050"/>
                </a:cubicBezTo>
                <a:lnTo>
                  <a:pt x="42866" y="12801"/>
                </a:lnTo>
                <a:lnTo>
                  <a:pt x="42866" y="12801"/>
                </a:lnTo>
                <a:cubicBezTo>
                  <a:pt x="42804" y="12832"/>
                  <a:pt x="42751" y="12874"/>
                  <a:pt x="42689" y="12915"/>
                </a:cubicBezTo>
                <a:cubicBezTo>
                  <a:pt x="42741" y="12801"/>
                  <a:pt x="42762" y="12666"/>
                  <a:pt x="42741" y="12542"/>
                </a:cubicBezTo>
                <a:lnTo>
                  <a:pt x="42741" y="12542"/>
                </a:lnTo>
                <a:cubicBezTo>
                  <a:pt x="42668" y="12604"/>
                  <a:pt x="42627" y="12698"/>
                  <a:pt x="42627" y="12801"/>
                </a:cubicBezTo>
                <a:cubicBezTo>
                  <a:pt x="42617" y="12749"/>
                  <a:pt x="42596" y="12687"/>
                  <a:pt x="42565" y="12646"/>
                </a:cubicBezTo>
                <a:lnTo>
                  <a:pt x="42565" y="12646"/>
                </a:lnTo>
                <a:cubicBezTo>
                  <a:pt x="42555" y="12739"/>
                  <a:pt x="42565" y="12843"/>
                  <a:pt x="42596" y="12936"/>
                </a:cubicBezTo>
                <a:cubicBezTo>
                  <a:pt x="42555" y="12894"/>
                  <a:pt x="42523" y="12853"/>
                  <a:pt x="42493" y="12801"/>
                </a:cubicBezTo>
                <a:lnTo>
                  <a:pt x="42493" y="12801"/>
                </a:lnTo>
                <a:cubicBezTo>
                  <a:pt x="42493" y="12874"/>
                  <a:pt x="42503" y="12956"/>
                  <a:pt x="42503" y="13029"/>
                </a:cubicBezTo>
                <a:cubicBezTo>
                  <a:pt x="42451" y="13029"/>
                  <a:pt x="42399" y="12977"/>
                  <a:pt x="42389" y="12915"/>
                </a:cubicBezTo>
                <a:cubicBezTo>
                  <a:pt x="42380" y="12941"/>
                  <a:pt x="42351" y="12959"/>
                  <a:pt x="42324" y="12959"/>
                </a:cubicBezTo>
                <a:cubicBezTo>
                  <a:pt x="42318" y="12959"/>
                  <a:pt x="42312" y="12958"/>
                  <a:pt x="42306" y="12956"/>
                </a:cubicBezTo>
                <a:cubicBezTo>
                  <a:pt x="42265" y="12936"/>
                  <a:pt x="42254" y="12874"/>
                  <a:pt x="42254" y="12822"/>
                </a:cubicBezTo>
                <a:lnTo>
                  <a:pt x="42254" y="12698"/>
                </a:lnTo>
                <a:cubicBezTo>
                  <a:pt x="42254" y="12735"/>
                  <a:pt x="42230" y="12772"/>
                  <a:pt x="42195" y="12772"/>
                </a:cubicBezTo>
                <a:cubicBezTo>
                  <a:pt x="42191" y="12772"/>
                  <a:pt x="42186" y="12771"/>
                  <a:pt x="42182" y="12770"/>
                </a:cubicBezTo>
                <a:cubicBezTo>
                  <a:pt x="42140" y="12770"/>
                  <a:pt x="42109" y="12698"/>
                  <a:pt x="42140" y="12656"/>
                </a:cubicBezTo>
                <a:cubicBezTo>
                  <a:pt x="42171" y="12604"/>
                  <a:pt x="42150" y="12573"/>
                  <a:pt x="42171" y="12511"/>
                </a:cubicBezTo>
                <a:cubicBezTo>
                  <a:pt x="42156" y="12496"/>
                  <a:pt x="42135" y="12486"/>
                  <a:pt x="42113" y="12486"/>
                </a:cubicBezTo>
                <a:cubicBezTo>
                  <a:pt x="42105" y="12486"/>
                  <a:pt x="42097" y="12488"/>
                  <a:pt x="42088" y="12491"/>
                </a:cubicBezTo>
                <a:cubicBezTo>
                  <a:pt x="42088" y="12491"/>
                  <a:pt x="42088" y="12480"/>
                  <a:pt x="42078" y="12480"/>
                </a:cubicBezTo>
                <a:cubicBezTo>
                  <a:pt x="42068" y="12466"/>
                  <a:pt x="42055" y="12461"/>
                  <a:pt x="42041" y="12461"/>
                </a:cubicBezTo>
                <a:cubicBezTo>
                  <a:pt x="42012" y="12461"/>
                  <a:pt x="41981" y="12486"/>
                  <a:pt x="41975" y="12521"/>
                </a:cubicBezTo>
                <a:cubicBezTo>
                  <a:pt x="41954" y="12429"/>
                  <a:pt x="41974" y="12335"/>
                  <a:pt x="42016" y="12273"/>
                </a:cubicBezTo>
                <a:lnTo>
                  <a:pt x="42016" y="12273"/>
                </a:lnTo>
                <a:cubicBezTo>
                  <a:pt x="42001" y="12296"/>
                  <a:pt x="41970" y="12312"/>
                  <a:pt x="41942" y="12312"/>
                </a:cubicBezTo>
                <a:cubicBezTo>
                  <a:pt x="41931" y="12312"/>
                  <a:pt x="41921" y="12310"/>
                  <a:pt x="41912" y="12304"/>
                </a:cubicBezTo>
                <a:cubicBezTo>
                  <a:pt x="41933" y="12231"/>
                  <a:pt x="41995" y="12169"/>
                  <a:pt x="42067" y="12169"/>
                </a:cubicBezTo>
                <a:cubicBezTo>
                  <a:pt x="42037" y="12169"/>
                  <a:pt x="42005" y="12169"/>
                  <a:pt x="41975" y="12148"/>
                </a:cubicBezTo>
                <a:cubicBezTo>
                  <a:pt x="42016" y="12107"/>
                  <a:pt x="42057" y="12065"/>
                  <a:pt x="42088" y="12014"/>
                </a:cubicBezTo>
                <a:cubicBezTo>
                  <a:pt x="42053" y="11991"/>
                  <a:pt x="42015" y="11977"/>
                  <a:pt x="41975" y="11977"/>
                </a:cubicBezTo>
                <a:cubicBezTo>
                  <a:pt x="41944" y="11977"/>
                  <a:pt x="41913" y="11985"/>
                  <a:pt x="41881" y="12003"/>
                </a:cubicBezTo>
                <a:cubicBezTo>
                  <a:pt x="41922" y="11920"/>
                  <a:pt x="41819" y="11848"/>
                  <a:pt x="41819" y="11765"/>
                </a:cubicBezTo>
                <a:cubicBezTo>
                  <a:pt x="41819" y="11703"/>
                  <a:pt x="41860" y="11662"/>
                  <a:pt x="41892" y="11620"/>
                </a:cubicBezTo>
                <a:cubicBezTo>
                  <a:pt x="41912" y="11599"/>
                  <a:pt x="41933" y="11589"/>
                  <a:pt x="41954" y="11579"/>
                </a:cubicBezTo>
                <a:cubicBezTo>
                  <a:pt x="41964" y="11579"/>
                  <a:pt x="41985" y="11589"/>
                  <a:pt x="41995" y="11609"/>
                </a:cubicBezTo>
                <a:cubicBezTo>
                  <a:pt x="41995" y="11579"/>
                  <a:pt x="41995" y="11547"/>
                  <a:pt x="42005" y="11527"/>
                </a:cubicBezTo>
                <a:cubicBezTo>
                  <a:pt x="42012" y="11509"/>
                  <a:pt x="42028" y="11498"/>
                  <a:pt x="42045" y="11498"/>
                </a:cubicBezTo>
                <a:cubicBezTo>
                  <a:pt x="42057" y="11498"/>
                  <a:pt x="42070" y="11503"/>
                  <a:pt x="42078" y="11517"/>
                </a:cubicBezTo>
                <a:cubicBezTo>
                  <a:pt x="42078" y="11527"/>
                  <a:pt x="42078" y="11547"/>
                  <a:pt x="42088" y="11558"/>
                </a:cubicBezTo>
                <a:cubicBezTo>
                  <a:pt x="42096" y="11601"/>
                  <a:pt x="42133" y="11619"/>
                  <a:pt x="42172" y="11619"/>
                </a:cubicBezTo>
                <a:cubicBezTo>
                  <a:pt x="42190" y="11619"/>
                  <a:pt x="42207" y="11616"/>
                  <a:pt x="42223" y="11609"/>
                </a:cubicBezTo>
                <a:cubicBezTo>
                  <a:pt x="42261" y="11594"/>
                  <a:pt x="42305" y="11567"/>
                  <a:pt x="42347" y="11567"/>
                </a:cubicBezTo>
                <a:cubicBezTo>
                  <a:pt x="42361" y="11567"/>
                  <a:pt x="42376" y="11571"/>
                  <a:pt x="42389" y="11579"/>
                </a:cubicBezTo>
                <a:cubicBezTo>
                  <a:pt x="42368" y="11547"/>
                  <a:pt x="42337" y="11517"/>
                  <a:pt x="42316" y="11485"/>
                </a:cubicBezTo>
                <a:cubicBezTo>
                  <a:pt x="42368" y="11444"/>
                  <a:pt x="42430" y="11413"/>
                  <a:pt x="42493" y="11413"/>
                </a:cubicBezTo>
                <a:cubicBezTo>
                  <a:pt x="42472" y="11402"/>
                  <a:pt x="42451" y="11372"/>
                  <a:pt x="42440" y="11340"/>
                </a:cubicBezTo>
                <a:cubicBezTo>
                  <a:pt x="42484" y="11333"/>
                  <a:pt x="42528" y="11326"/>
                  <a:pt x="42572" y="11326"/>
                </a:cubicBezTo>
                <a:cubicBezTo>
                  <a:pt x="42585" y="11326"/>
                  <a:pt x="42597" y="11326"/>
                  <a:pt x="42610" y="11328"/>
                </a:cubicBezTo>
                <a:lnTo>
                  <a:pt x="42610" y="11328"/>
                </a:lnTo>
                <a:cubicBezTo>
                  <a:pt x="42595" y="11323"/>
                  <a:pt x="42580" y="11314"/>
                  <a:pt x="42565" y="11299"/>
                </a:cubicBezTo>
                <a:cubicBezTo>
                  <a:pt x="42617" y="11257"/>
                  <a:pt x="42679" y="11236"/>
                  <a:pt x="42741" y="11216"/>
                </a:cubicBezTo>
                <a:cubicBezTo>
                  <a:pt x="42731" y="11164"/>
                  <a:pt x="42710" y="11123"/>
                  <a:pt x="42689" y="11071"/>
                </a:cubicBezTo>
                <a:lnTo>
                  <a:pt x="42689" y="11071"/>
                </a:lnTo>
                <a:cubicBezTo>
                  <a:pt x="42745" y="11078"/>
                  <a:pt x="42801" y="11081"/>
                  <a:pt x="42856" y="11081"/>
                </a:cubicBezTo>
                <a:cubicBezTo>
                  <a:pt x="42966" y="11081"/>
                  <a:pt x="43076" y="11067"/>
                  <a:pt x="43186" y="11040"/>
                </a:cubicBezTo>
                <a:cubicBezTo>
                  <a:pt x="43145" y="11019"/>
                  <a:pt x="43104" y="10999"/>
                  <a:pt x="43062" y="10967"/>
                </a:cubicBezTo>
                <a:cubicBezTo>
                  <a:pt x="43104" y="10957"/>
                  <a:pt x="43156" y="10946"/>
                  <a:pt x="43197" y="10936"/>
                </a:cubicBezTo>
                <a:cubicBezTo>
                  <a:pt x="43083" y="10916"/>
                  <a:pt x="42969" y="10905"/>
                  <a:pt x="42855" y="10905"/>
                </a:cubicBezTo>
                <a:cubicBezTo>
                  <a:pt x="42866" y="10874"/>
                  <a:pt x="42866" y="10833"/>
                  <a:pt x="42876" y="10791"/>
                </a:cubicBezTo>
                <a:cubicBezTo>
                  <a:pt x="42824" y="10791"/>
                  <a:pt x="42772" y="10801"/>
                  <a:pt x="42741" y="10833"/>
                </a:cubicBezTo>
                <a:cubicBezTo>
                  <a:pt x="42731" y="10791"/>
                  <a:pt x="42721" y="10739"/>
                  <a:pt x="42721" y="10698"/>
                </a:cubicBezTo>
                <a:cubicBezTo>
                  <a:pt x="42700" y="10739"/>
                  <a:pt x="42689" y="10791"/>
                  <a:pt x="42658" y="10822"/>
                </a:cubicBezTo>
                <a:cubicBezTo>
                  <a:pt x="42644" y="10837"/>
                  <a:pt x="42625" y="10844"/>
                  <a:pt x="42607" y="10844"/>
                </a:cubicBezTo>
                <a:cubicBezTo>
                  <a:pt x="42586" y="10844"/>
                  <a:pt x="42566" y="10834"/>
                  <a:pt x="42555" y="10812"/>
                </a:cubicBezTo>
                <a:lnTo>
                  <a:pt x="42555" y="10812"/>
                </a:lnTo>
                <a:cubicBezTo>
                  <a:pt x="42565" y="10853"/>
                  <a:pt x="42555" y="10905"/>
                  <a:pt x="42513" y="10916"/>
                </a:cubicBezTo>
                <a:cubicBezTo>
                  <a:pt x="42509" y="10917"/>
                  <a:pt x="42505" y="10918"/>
                  <a:pt x="42501" y="10918"/>
                </a:cubicBezTo>
                <a:cubicBezTo>
                  <a:pt x="42472" y="10918"/>
                  <a:pt x="42440" y="10890"/>
                  <a:pt x="42440" y="10853"/>
                </a:cubicBezTo>
                <a:cubicBezTo>
                  <a:pt x="42430" y="10895"/>
                  <a:pt x="42420" y="10946"/>
                  <a:pt x="42378" y="10967"/>
                </a:cubicBezTo>
                <a:cubicBezTo>
                  <a:pt x="42371" y="10975"/>
                  <a:pt x="42361" y="10978"/>
                  <a:pt x="42351" y="10978"/>
                </a:cubicBezTo>
                <a:cubicBezTo>
                  <a:pt x="42321" y="10978"/>
                  <a:pt x="42288" y="10947"/>
                  <a:pt x="42295" y="10916"/>
                </a:cubicBezTo>
                <a:lnTo>
                  <a:pt x="42295" y="10916"/>
                </a:lnTo>
                <a:cubicBezTo>
                  <a:pt x="42275" y="10978"/>
                  <a:pt x="42223" y="11040"/>
                  <a:pt x="42150" y="11050"/>
                </a:cubicBezTo>
                <a:cubicBezTo>
                  <a:pt x="42184" y="11008"/>
                  <a:pt x="42136" y="10946"/>
                  <a:pt x="42094" y="10946"/>
                </a:cubicBezTo>
                <a:cubicBezTo>
                  <a:pt x="42085" y="10946"/>
                  <a:pt x="42075" y="10949"/>
                  <a:pt x="42067" y="10957"/>
                </a:cubicBezTo>
                <a:cubicBezTo>
                  <a:pt x="42016" y="10988"/>
                  <a:pt x="42037" y="11081"/>
                  <a:pt x="42088" y="11112"/>
                </a:cubicBezTo>
                <a:cubicBezTo>
                  <a:pt x="42067" y="11112"/>
                  <a:pt x="42047" y="11112"/>
                  <a:pt x="42026" y="11102"/>
                </a:cubicBezTo>
                <a:lnTo>
                  <a:pt x="42026" y="11102"/>
                </a:lnTo>
                <a:cubicBezTo>
                  <a:pt x="42037" y="11154"/>
                  <a:pt x="42026" y="11195"/>
                  <a:pt x="42005" y="11236"/>
                </a:cubicBezTo>
                <a:cubicBezTo>
                  <a:pt x="41985" y="11164"/>
                  <a:pt x="41902" y="11144"/>
                  <a:pt x="41881" y="11081"/>
                </a:cubicBezTo>
                <a:cubicBezTo>
                  <a:pt x="41860" y="11029"/>
                  <a:pt x="41881" y="10967"/>
                  <a:pt x="41922" y="10936"/>
                </a:cubicBezTo>
                <a:cubicBezTo>
                  <a:pt x="41936" y="10926"/>
                  <a:pt x="41951" y="10921"/>
                  <a:pt x="41967" y="10921"/>
                </a:cubicBezTo>
                <a:cubicBezTo>
                  <a:pt x="41996" y="10921"/>
                  <a:pt x="42026" y="10939"/>
                  <a:pt x="42047" y="10967"/>
                </a:cubicBezTo>
                <a:cubicBezTo>
                  <a:pt x="42099" y="10895"/>
                  <a:pt x="42161" y="10843"/>
                  <a:pt x="42233" y="10801"/>
                </a:cubicBezTo>
                <a:cubicBezTo>
                  <a:pt x="42171" y="10801"/>
                  <a:pt x="42099" y="10760"/>
                  <a:pt x="42120" y="10688"/>
                </a:cubicBezTo>
                <a:lnTo>
                  <a:pt x="42026" y="10688"/>
                </a:lnTo>
                <a:cubicBezTo>
                  <a:pt x="42016" y="10667"/>
                  <a:pt x="42026" y="10626"/>
                  <a:pt x="42047" y="10615"/>
                </a:cubicBezTo>
                <a:cubicBezTo>
                  <a:pt x="42067" y="10511"/>
                  <a:pt x="42099" y="10490"/>
                  <a:pt x="42171" y="10439"/>
                </a:cubicBezTo>
                <a:lnTo>
                  <a:pt x="42171" y="10439"/>
                </a:lnTo>
                <a:cubicBezTo>
                  <a:pt x="42140" y="10449"/>
                  <a:pt x="42099" y="10449"/>
                  <a:pt x="42067" y="10460"/>
                </a:cubicBezTo>
                <a:cubicBezTo>
                  <a:pt x="42099" y="10428"/>
                  <a:pt x="42130" y="10398"/>
                  <a:pt x="42161" y="10377"/>
                </a:cubicBezTo>
                <a:cubicBezTo>
                  <a:pt x="42171" y="10366"/>
                  <a:pt x="42182" y="10345"/>
                  <a:pt x="42182" y="10335"/>
                </a:cubicBezTo>
                <a:cubicBezTo>
                  <a:pt x="42192" y="10304"/>
                  <a:pt x="42150" y="10283"/>
                  <a:pt x="42120" y="10283"/>
                </a:cubicBezTo>
                <a:cubicBezTo>
                  <a:pt x="42108" y="10287"/>
                  <a:pt x="42097" y="10290"/>
                  <a:pt x="42086" y="10290"/>
                </a:cubicBezTo>
                <a:cubicBezTo>
                  <a:pt x="42067" y="10290"/>
                  <a:pt x="42050" y="10282"/>
                  <a:pt x="42037" y="10262"/>
                </a:cubicBezTo>
                <a:cubicBezTo>
                  <a:pt x="42088" y="10218"/>
                  <a:pt x="42156" y="10193"/>
                  <a:pt x="42225" y="10193"/>
                </a:cubicBezTo>
                <a:cubicBezTo>
                  <a:pt x="42267" y="10193"/>
                  <a:pt x="42309" y="10202"/>
                  <a:pt x="42348" y="10221"/>
                </a:cubicBezTo>
                <a:cubicBezTo>
                  <a:pt x="42355" y="10229"/>
                  <a:pt x="42367" y="10236"/>
                  <a:pt x="42381" y="10236"/>
                </a:cubicBezTo>
                <a:cubicBezTo>
                  <a:pt x="42387" y="10236"/>
                  <a:pt x="42393" y="10235"/>
                  <a:pt x="42399" y="10232"/>
                </a:cubicBezTo>
                <a:lnTo>
                  <a:pt x="42420" y="10211"/>
                </a:lnTo>
                <a:cubicBezTo>
                  <a:pt x="42472" y="10159"/>
                  <a:pt x="42523" y="10097"/>
                  <a:pt x="42565" y="10025"/>
                </a:cubicBezTo>
                <a:lnTo>
                  <a:pt x="42565" y="10025"/>
                </a:lnTo>
                <a:cubicBezTo>
                  <a:pt x="42523" y="10045"/>
                  <a:pt x="42482" y="10066"/>
                  <a:pt x="42430" y="10076"/>
                </a:cubicBezTo>
                <a:cubicBezTo>
                  <a:pt x="42430" y="10055"/>
                  <a:pt x="42440" y="10035"/>
                  <a:pt x="42451" y="10025"/>
                </a:cubicBezTo>
                <a:cubicBezTo>
                  <a:pt x="42444" y="10019"/>
                  <a:pt x="42437" y="10017"/>
                  <a:pt x="42429" y="10017"/>
                </a:cubicBezTo>
                <a:cubicBezTo>
                  <a:pt x="42390" y="10017"/>
                  <a:pt x="42346" y="10084"/>
                  <a:pt x="42307" y="10084"/>
                </a:cubicBezTo>
                <a:cubicBezTo>
                  <a:pt x="42300" y="10084"/>
                  <a:pt x="42292" y="10082"/>
                  <a:pt x="42285" y="10076"/>
                </a:cubicBezTo>
                <a:cubicBezTo>
                  <a:pt x="42275" y="10066"/>
                  <a:pt x="42265" y="10045"/>
                  <a:pt x="42265" y="10025"/>
                </a:cubicBezTo>
                <a:cubicBezTo>
                  <a:pt x="42233" y="9952"/>
                  <a:pt x="42171" y="9900"/>
                  <a:pt x="42109" y="9900"/>
                </a:cubicBezTo>
                <a:cubicBezTo>
                  <a:pt x="42099" y="9900"/>
                  <a:pt x="42088" y="9900"/>
                  <a:pt x="42078" y="9910"/>
                </a:cubicBezTo>
                <a:cubicBezTo>
                  <a:pt x="42057" y="9942"/>
                  <a:pt x="42109" y="9993"/>
                  <a:pt x="42088" y="10035"/>
                </a:cubicBezTo>
                <a:cubicBezTo>
                  <a:pt x="42078" y="10014"/>
                  <a:pt x="42067" y="9993"/>
                  <a:pt x="42047" y="9983"/>
                </a:cubicBezTo>
                <a:cubicBezTo>
                  <a:pt x="42026" y="9983"/>
                  <a:pt x="42005" y="9993"/>
                  <a:pt x="41995" y="10014"/>
                </a:cubicBezTo>
                <a:cubicBezTo>
                  <a:pt x="41995" y="10035"/>
                  <a:pt x="42005" y="10055"/>
                  <a:pt x="42005" y="10076"/>
                </a:cubicBezTo>
                <a:cubicBezTo>
                  <a:pt x="42005" y="10096"/>
                  <a:pt x="41988" y="10108"/>
                  <a:pt x="41970" y="10108"/>
                </a:cubicBezTo>
                <a:cubicBezTo>
                  <a:pt x="41961" y="10108"/>
                  <a:pt x="41950" y="10104"/>
                  <a:pt x="41943" y="10097"/>
                </a:cubicBezTo>
                <a:cubicBezTo>
                  <a:pt x="41922" y="10087"/>
                  <a:pt x="41902" y="10055"/>
                  <a:pt x="41892" y="10025"/>
                </a:cubicBezTo>
                <a:cubicBezTo>
                  <a:pt x="41964" y="9921"/>
                  <a:pt x="42016" y="9776"/>
                  <a:pt x="42047" y="9652"/>
                </a:cubicBezTo>
                <a:lnTo>
                  <a:pt x="42358" y="9620"/>
                </a:lnTo>
                <a:cubicBezTo>
                  <a:pt x="42316" y="9599"/>
                  <a:pt x="42265" y="9569"/>
                  <a:pt x="42212" y="9548"/>
                </a:cubicBezTo>
                <a:cubicBezTo>
                  <a:pt x="42254" y="9516"/>
                  <a:pt x="42295" y="9496"/>
                  <a:pt x="42348" y="9496"/>
                </a:cubicBezTo>
                <a:cubicBezTo>
                  <a:pt x="42302" y="9460"/>
                  <a:pt x="42257" y="9432"/>
                  <a:pt x="42205" y="9432"/>
                </a:cubicBezTo>
                <a:cubicBezTo>
                  <a:pt x="42198" y="9432"/>
                  <a:pt x="42190" y="9432"/>
                  <a:pt x="42182" y="9434"/>
                </a:cubicBezTo>
                <a:cubicBezTo>
                  <a:pt x="42233" y="9413"/>
                  <a:pt x="42275" y="9382"/>
                  <a:pt x="42327" y="9361"/>
                </a:cubicBezTo>
                <a:cubicBezTo>
                  <a:pt x="42295" y="9330"/>
                  <a:pt x="42254" y="9299"/>
                  <a:pt x="42223" y="9268"/>
                </a:cubicBezTo>
                <a:lnTo>
                  <a:pt x="42223" y="9268"/>
                </a:lnTo>
                <a:cubicBezTo>
                  <a:pt x="42247" y="9271"/>
                  <a:pt x="42271" y="9272"/>
                  <a:pt x="42295" y="9272"/>
                </a:cubicBezTo>
                <a:cubicBezTo>
                  <a:pt x="42436" y="9272"/>
                  <a:pt x="42574" y="9221"/>
                  <a:pt x="42689" y="9123"/>
                </a:cubicBezTo>
                <a:lnTo>
                  <a:pt x="42565" y="9123"/>
                </a:lnTo>
                <a:lnTo>
                  <a:pt x="42627" y="8998"/>
                </a:lnTo>
                <a:lnTo>
                  <a:pt x="42627" y="8998"/>
                </a:lnTo>
                <a:cubicBezTo>
                  <a:pt x="42576" y="9019"/>
                  <a:pt x="42523" y="9040"/>
                  <a:pt x="42461" y="9051"/>
                </a:cubicBezTo>
                <a:cubicBezTo>
                  <a:pt x="42482" y="8978"/>
                  <a:pt x="42482" y="8906"/>
                  <a:pt x="42461" y="8833"/>
                </a:cubicBezTo>
                <a:cubicBezTo>
                  <a:pt x="42420" y="8885"/>
                  <a:pt x="42368" y="8947"/>
                  <a:pt x="42327" y="8998"/>
                </a:cubicBezTo>
                <a:cubicBezTo>
                  <a:pt x="42306" y="8968"/>
                  <a:pt x="42285" y="8936"/>
                  <a:pt x="42265" y="8915"/>
                </a:cubicBezTo>
                <a:cubicBezTo>
                  <a:pt x="42244" y="8978"/>
                  <a:pt x="42244" y="9040"/>
                  <a:pt x="42244" y="9113"/>
                </a:cubicBezTo>
                <a:cubicBezTo>
                  <a:pt x="42203" y="9102"/>
                  <a:pt x="42171" y="9071"/>
                  <a:pt x="42150" y="9030"/>
                </a:cubicBezTo>
                <a:cubicBezTo>
                  <a:pt x="42150" y="9092"/>
                  <a:pt x="42140" y="9154"/>
                  <a:pt x="42130" y="9216"/>
                </a:cubicBezTo>
                <a:cubicBezTo>
                  <a:pt x="42109" y="9185"/>
                  <a:pt x="42078" y="9154"/>
                  <a:pt x="42057" y="9123"/>
                </a:cubicBezTo>
                <a:cubicBezTo>
                  <a:pt x="42047" y="9196"/>
                  <a:pt x="42047" y="9258"/>
                  <a:pt x="42037" y="9320"/>
                </a:cubicBezTo>
                <a:cubicBezTo>
                  <a:pt x="41995" y="9320"/>
                  <a:pt x="41954" y="9288"/>
                  <a:pt x="41922" y="9247"/>
                </a:cubicBezTo>
                <a:lnTo>
                  <a:pt x="41922" y="9247"/>
                </a:lnTo>
                <a:cubicBezTo>
                  <a:pt x="41960" y="9303"/>
                  <a:pt x="41905" y="9385"/>
                  <a:pt x="41848" y="9385"/>
                </a:cubicBezTo>
                <a:cubicBezTo>
                  <a:pt x="41842" y="9385"/>
                  <a:pt x="41836" y="9384"/>
                  <a:pt x="41830" y="9382"/>
                </a:cubicBezTo>
                <a:cubicBezTo>
                  <a:pt x="41767" y="9371"/>
                  <a:pt x="41726" y="9299"/>
                  <a:pt x="41694" y="9237"/>
                </a:cubicBezTo>
                <a:cubicBezTo>
                  <a:pt x="41684" y="9123"/>
                  <a:pt x="41726" y="9019"/>
                  <a:pt x="41777" y="8936"/>
                </a:cubicBezTo>
                <a:cubicBezTo>
                  <a:pt x="41912" y="8906"/>
                  <a:pt x="42037" y="8874"/>
                  <a:pt x="42161" y="8843"/>
                </a:cubicBezTo>
                <a:cubicBezTo>
                  <a:pt x="42109" y="8823"/>
                  <a:pt x="42067" y="8791"/>
                  <a:pt x="42016" y="8760"/>
                </a:cubicBezTo>
                <a:cubicBezTo>
                  <a:pt x="42037" y="8708"/>
                  <a:pt x="42078" y="8667"/>
                  <a:pt x="42130" y="8657"/>
                </a:cubicBezTo>
                <a:cubicBezTo>
                  <a:pt x="42078" y="8646"/>
                  <a:pt x="42026" y="8625"/>
                  <a:pt x="41975" y="8615"/>
                </a:cubicBezTo>
                <a:lnTo>
                  <a:pt x="42130" y="8460"/>
                </a:lnTo>
                <a:cubicBezTo>
                  <a:pt x="42088" y="8450"/>
                  <a:pt x="42057" y="8450"/>
                  <a:pt x="42016" y="8439"/>
                </a:cubicBezTo>
                <a:cubicBezTo>
                  <a:pt x="42047" y="8325"/>
                  <a:pt x="42088" y="8201"/>
                  <a:pt x="42120" y="8087"/>
                </a:cubicBezTo>
                <a:lnTo>
                  <a:pt x="42120" y="8087"/>
                </a:lnTo>
                <a:cubicBezTo>
                  <a:pt x="42057" y="8107"/>
                  <a:pt x="42005" y="8159"/>
                  <a:pt x="41985" y="8222"/>
                </a:cubicBezTo>
                <a:cubicBezTo>
                  <a:pt x="41954" y="8201"/>
                  <a:pt x="41933" y="8180"/>
                  <a:pt x="41902" y="8159"/>
                </a:cubicBezTo>
                <a:cubicBezTo>
                  <a:pt x="41881" y="8242"/>
                  <a:pt x="41871" y="8325"/>
                  <a:pt x="41881" y="8408"/>
                </a:cubicBezTo>
                <a:cubicBezTo>
                  <a:pt x="41850" y="8387"/>
                  <a:pt x="41819" y="8356"/>
                  <a:pt x="41788" y="8335"/>
                </a:cubicBezTo>
                <a:lnTo>
                  <a:pt x="41788" y="8335"/>
                </a:lnTo>
                <a:cubicBezTo>
                  <a:pt x="41798" y="8408"/>
                  <a:pt x="41798" y="8480"/>
                  <a:pt x="41788" y="8553"/>
                </a:cubicBezTo>
                <a:cubicBezTo>
                  <a:pt x="41747" y="8542"/>
                  <a:pt x="41705" y="8512"/>
                  <a:pt x="41684" y="8470"/>
                </a:cubicBezTo>
                <a:cubicBezTo>
                  <a:pt x="41664" y="8491"/>
                  <a:pt x="41643" y="8512"/>
                  <a:pt x="41612" y="8522"/>
                </a:cubicBezTo>
                <a:cubicBezTo>
                  <a:pt x="41539" y="8501"/>
                  <a:pt x="41560" y="8377"/>
                  <a:pt x="41591" y="8294"/>
                </a:cubicBezTo>
                <a:cubicBezTo>
                  <a:pt x="41643" y="8169"/>
                  <a:pt x="41694" y="8035"/>
                  <a:pt x="41747" y="7911"/>
                </a:cubicBezTo>
                <a:lnTo>
                  <a:pt x="41747" y="7911"/>
                </a:lnTo>
                <a:cubicBezTo>
                  <a:pt x="41705" y="7921"/>
                  <a:pt x="41674" y="7941"/>
                  <a:pt x="41632" y="7952"/>
                </a:cubicBezTo>
                <a:cubicBezTo>
                  <a:pt x="41612" y="7890"/>
                  <a:pt x="41612" y="7828"/>
                  <a:pt x="41612" y="7766"/>
                </a:cubicBezTo>
                <a:cubicBezTo>
                  <a:pt x="41570" y="7828"/>
                  <a:pt x="41529" y="7900"/>
                  <a:pt x="41487" y="7962"/>
                </a:cubicBezTo>
                <a:cubicBezTo>
                  <a:pt x="41363" y="7859"/>
                  <a:pt x="41425" y="7641"/>
                  <a:pt x="41446" y="7455"/>
                </a:cubicBezTo>
                <a:cubicBezTo>
                  <a:pt x="41466" y="7341"/>
                  <a:pt x="41457" y="7216"/>
                  <a:pt x="41415" y="7103"/>
                </a:cubicBezTo>
                <a:cubicBezTo>
                  <a:pt x="41394" y="7040"/>
                  <a:pt x="41363" y="6968"/>
                  <a:pt x="41301" y="6937"/>
                </a:cubicBezTo>
                <a:cubicBezTo>
                  <a:pt x="41332" y="6677"/>
                  <a:pt x="41280" y="6398"/>
                  <a:pt x="41146" y="6180"/>
                </a:cubicBezTo>
                <a:lnTo>
                  <a:pt x="41146" y="7186"/>
                </a:lnTo>
                <a:cubicBezTo>
                  <a:pt x="41146" y="7231"/>
                  <a:pt x="41130" y="7293"/>
                  <a:pt x="41097" y="7293"/>
                </a:cubicBezTo>
                <a:cubicBezTo>
                  <a:pt x="41093" y="7293"/>
                  <a:pt x="41088" y="7292"/>
                  <a:pt x="41084" y="7289"/>
                </a:cubicBezTo>
                <a:lnTo>
                  <a:pt x="41084" y="7289"/>
                </a:lnTo>
                <a:cubicBezTo>
                  <a:pt x="41104" y="7559"/>
                  <a:pt x="41093" y="7817"/>
                  <a:pt x="41042" y="8077"/>
                </a:cubicBezTo>
                <a:cubicBezTo>
                  <a:pt x="40990" y="7962"/>
                  <a:pt x="40938" y="7859"/>
                  <a:pt x="40886" y="7745"/>
                </a:cubicBezTo>
                <a:lnTo>
                  <a:pt x="40886" y="7745"/>
                </a:lnTo>
                <a:cubicBezTo>
                  <a:pt x="40824" y="7941"/>
                  <a:pt x="40856" y="8180"/>
                  <a:pt x="40969" y="8346"/>
                </a:cubicBezTo>
                <a:cubicBezTo>
                  <a:pt x="40948" y="8397"/>
                  <a:pt x="40928" y="8460"/>
                  <a:pt x="40918" y="8522"/>
                </a:cubicBezTo>
                <a:cubicBezTo>
                  <a:pt x="40824" y="8429"/>
                  <a:pt x="40731" y="8325"/>
                  <a:pt x="40638" y="8232"/>
                </a:cubicBezTo>
                <a:cubicBezTo>
                  <a:pt x="40628" y="8294"/>
                  <a:pt x="40607" y="8356"/>
                  <a:pt x="40596" y="8418"/>
                </a:cubicBezTo>
                <a:cubicBezTo>
                  <a:pt x="40570" y="8372"/>
                  <a:pt x="40529" y="8354"/>
                  <a:pt x="40484" y="8354"/>
                </a:cubicBezTo>
                <a:cubicBezTo>
                  <a:pt x="40438" y="8354"/>
                  <a:pt x="40389" y="8372"/>
                  <a:pt x="40347" y="8397"/>
                </a:cubicBezTo>
                <a:cubicBezTo>
                  <a:pt x="40292" y="8433"/>
                  <a:pt x="40226" y="8467"/>
                  <a:pt x="40168" y="8467"/>
                </a:cubicBezTo>
                <a:cubicBezTo>
                  <a:pt x="40139" y="8467"/>
                  <a:pt x="40112" y="8459"/>
                  <a:pt x="40089" y="8439"/>
                </a:cubicBezTo>
                <a:cubicBezTo>
                  <a:pt x="40027" y="8387"/>
                  <a:pt x="40006" y="8242"/>
                  <a:pt x="39923" y="8242"/>
                </a:cubicBezTo>
                <a:cubicBezTo>
                  <a:pt x="39850" y="8335"/>
                  <a:pt x="39892" y="8512"/>
                  <a:pt x="39995" y="8542"/>
                </a:cubicBezTo>
                <a:cubicBezTo>
                  <a:pt x="39974" y="8574"/>
                  <a:pt x="39954" y="8625"/>
                  <a:pt x="39944" y="8667"/>
                </a:cubicBezTo>
                <a:cubicBezTo>
                  <a:pt x="39985" y="8678"/>
                  <a:pt x="40027" y="8688"/>
                  <a:pt x="40078" y="8698"/>
                </a:cubicBezTo>
                <a:cubicBezTo>
                  <a:pt x="40068" y="8760"/>
                  <a:pt x="40057" y="8823"/>
                  <a:pt x="40057" y="8885"/>
                </a:cubicBezTo>
                <a:cubicBezTo>
                  <a:pt x="40136" y="8865"/>
                  <a:pt x="40215" y="8827"/>
                  <a:pt x="40285" y="8769"/>
                </a:cubicBezTo>
                <a:lnTo>
                  <a:pt x="40285" y="8769"/>
                </a:lnTo>
                <a:cubicBezTo>
                  <a:pt x="40263" y="8797"/>
                  <a:pt x="40307" y="8840"/>
                  <a:pt x="40350" y="8840"/>
                </a:cubicBezTo>
                <a:cubicBezTo>
                  <a:pt x="40360" y="8840"/>
                  <a:pt x="40370" y="8838"/>
                  <a:pt x="40379" y="8833"/>
                </a:cubicBezTo>
                <a:cubicBezTo>
                  <a:pt x="40415" y="8806"/>
                  <a:pt x="40458" y="8756"/>
                  <a:pt x="40502" y="8756"/>
                </a:cubicBezTo>
                <a:cubicBezTo>
                  <a:pt x="40510" y="8756"/>
                  <a:pt x="40517" y="8758"/>
                  <a:pt x="40524" y="8760"/>
                </a:cubicBezTo>
                <a:cubicBezTo>
                  <a:pt x="40483" y="8812"/>
                  <a:pt x="40462" y="8874"/>
                  <a:pt x="40441" y="8936"/>
                </a:cubicBezTo>
                <a:cubicBezTo>
                  <a:pt x="40513" y="8915"/>
                  <a:pt x="40586" y="8906"/>
                  <a:pt x="40658" y="8885"/>
                </a:cubicBezTo>
                <a:lnTo>
                  <a:pt x="40658" y="8885"/>
                </a:lnTo>
                <a:cubicBezTo>
                  <a:pt x="40658" y="8936"/>
                  <a:pt x="40648" y="8988"/>
                  <a:pt x="40617" y="9030"/>
                </a:cubicBezTo>
                <a:cubicBezTo>
                  <a:pt x="40700" y="9051"/>
                  <a:pt x="40773" y="9081"/>
                  <a:pt x="40845" y="9133"/>
                </a:cubicBezTo>
                <a:cubicBezTo>
                  <a:pt x="40791" y="9196"/>
                  <a:pt x="40713" y="9228"/>
                  <a:pt x="40632" y="9228"/>
                </a:cubicBezTo>
                <a:cubicBezTo>
                  <a:pt x="40620" y="9228"/>
                  <a:pt x="40608" y="9228"/>
                  <a:pt x="40596" y="9226"/>
                </a:cubicBezTo>
                <a:lnTo>
                  <a:pt x="40596" y="9226"/>
                </a:lnTo>
                <a:cubicBezTo>
                  <a:pt x="40679" y="9268"/>
                  <a:pt x="40731" y="9392"/>
                  <a:pt x="40700" y="9496"/>
                </a:cubicBezTo>
                <a:cubicBezTo>
                  <a:pt x="40596" y="9413"/>
                  <a:pt x="40492" y="9341"/>
                  <a:pt x="40389" y="9268"/>
                </a:cubicBezTo>
                <a:lnTo>
                  <a:pt x="40389" y="9268"/>
                </a:lnTo>
                <a:cubicBezTo>
                  <a:pt x="40400" y="9309"/>
                  <a:pt x="40410" y="9351"/>
                  <a:pt x="40410" y="9403"/>
                </a:cubicBezTo>
                <a:cubicBezTo>
                  <a:pt x="40337" y="9392"/>
                  <a:pt x="40255" y="9392"/>
                  <a:pt x="40182" y="9392"/>
                </a:cubicBezTo>
                <a:cubicBezTo>
                  <a:pt x="40202" y="9454"/>
                  <a:pt x="40234" y="9516"/>
                  <a:pt x="40275" y="9558"/>
                </a:cubicBezTo>
                <a:cubicBezTo>
                  <a:pt x="40161" y="9569"/>
                  <a:pt x="40068" y="9661"/>
                  <a:pt x="40027" y="9786"/>
                </a:cubicBezTo>
                <a:cubicBezTo>
                  <a:pt x="40078" y="9817"/>
                  <a:pt x="40140" y="9838"/>
                  <a:pt x="40192" y="9859"/>
                </a:cubicBezTo>
                <a:cubicBezTo>
                  <a:pt x="40192" y="9889"/>
                  <a:pt x="40182" y="9921"/>
                  <a:pt x="40161" y="9942"/>
                </a:cubicBezTo>
                <a:lnTo>
                  <a:pt x="40441" y="9817"/>
                </a:lnTo>
                <a:lnTo>
                  <a:pt x="40441" y="9817"/>
                </a:lnTo>
                <a:cubicBezTo>
                  <a:pt x="40420" y="9869"/>
                  <a:pt x="40400" y="9921"/>
                  <a:pt x="40358" y="9962"/>
                </a:cubicBezTo>
                <a:cubicBezTo>
                  <a:pt x="40420" y="9942"/>
                  <a:pt x="40492" y="9921"/>
                  <a:pt x="40555" y="9900"/>
                </a:cubicBezTo>
                <a:lnTo>
                  <a:pt x="40555" y="9900"/>
                </a:lnTo>
                <a:cubicBezTo>
                  <a:pt x="40534" y="9972"/>
                  <a:pt x="40492" y="10025"/>
                  <a:pt x="40441" y="10055"/>
                </a:cubicBezTo>
                <a:cubicBezTo>
                  <a:pt x="40503" y="10055"/>
                  <a:pt x="40575" y="10076"/>
                  <a:pt x="40638" y="10107"/>
                </a:cubicBezTo>
                <a:cubicBezTo>
                  <a:pt x="40596" y="10138"/>
                  <a:pt x="40555" y="10170"/>
                  <a:pt x="40513" y="10170"/>
                </a:cubicBezTo>
                <a:cubicBezTo>
                  <a:pt x="40607" y="10190"/>
                  <a:pt x="40710" y="10253"/>
                  <a:pt x="40773" y="10335"/>
                </a:cubicBezTo>
                <a:lnTo>
                  <a:pt x="40679" y="10366"/>
                </a:lnTo>
                <a:cubicBezTo>
                  <a:pt x="40720" y="10398"/>
                  <a:pt x="40752" y="10439"/>
                  <a:pt x="40773" y="10490"/>
                </a:cubicBezTo>
                <a:cubicBezTo>
                  <a:pt x="40766" y="10516"/>
                  <a:pt x="40745" y="10529"/>
                  <a:pt x="40724" y="10529"/>
                </a:cubicBezTo>
                <a:cubicBezTo>
                  <a:pt x="40711" y="10529"/>
                  <a:pt x="40698" y="10524"/>
                  <a:pt x="40690" y="10511"/>
                </a:cubicBezTo>
                <a:cubicBezTo>
                  <a:pt x="40650" y="10458"/>
                  <a:pt x="40577" y="10427"/>
                  <a:pt x="40510" y="10427"/>
                </a:cubicBezTo>
                <a:cubicBezTo>
                  <a:pt x="40472" y="10427"/>
                  <a:pt x="40436" y="10437"/>
                  <a:pt x="40410" y="10460"/>
                </a:cubicBezTo>
                <a:cubicBezTo>
                  <a:pt x="40347" y="10439"/>
                  <a:pt x="40285" y="10408"/>
                  <a:pt x="40234" y="10377"/>
                </a:cubicBezTo>
                <a:lnTo>
                  <a:pt x="40234" y="10377"/>
                </a:lnTo>
                <a:cubicBezTo>
                  <a:pt x="40213" y="10428"/>
                  <a:pt x="40223" y="10501"/>
                  <a:pt x="40255" y="10543"/>
                </a:cubicBezTo>
                <a:cubicBezTo>
                  <a:pt x="40213" y="10543"/>
                  <a:pt x="40161" y="10532"/>
                  <a:pt x="40119" y="10522"/>
                </a:cubicBezTo>
                <a:lnTo>
                  <a:pt x="40119" y="10522"/>
                </a:lnTo>
                <a:cubicBezTo>
                  <a:pt x="40223" y="10688"/>
                  <a:pt x="40368" y="10822"/>
                  <a:pt x="40534" y="10916"/>
                </a:cubicBezTo>
                <a:cubicBezTo>
                  <a:pt x="40472" y="10967"/>
                  <a:pt x="40441" y="11050"/>
                  <a:pt x="40430" y="11133"/>
                </a:cubicBezTo>
                <a:cubicBezTo>
                  <a:pt x="40371" y="11093"/>
                  <a:pt x="40307" y="11075"/>
                  <a:pt x="40244" y="11075"/>
                </a:cubicBezTo>
                <a:cubicBezTo>
                  <a:pt x="40209" y="11075"/>
                  <a:pt x="40174" y="11080"/>
                  <a:pt x="40140" y="11091"/>
                </a:cubicBezTo>
                <a:lnTo>
                  <a:pt x="40140" y="11102"/>
                </a:lnTo>
                <a:lnTo>
                  <a:pt x="40110" y="11071"/>
                </a:lnTo>
                <a:cubicBezTo>
                  <a:pt x="40082" y="11051"/>
                  <a:pt x="40046" y="11030"/>
                  <a:pt x="40013" y="11030"/>
                </a:cubicBezTo>
                <a:cubicBezTo>
                  <a:pt x="39995" y="11030"/>
                  <a:pt x="39979" y="11036"/>
                  <a:pt x="39964" y="11050"/>
                </a:cubicBezTo>
                <a:cubicBezTo>
                  <a:pt x="39933" y="11071"/>
                  <a:pt x="39933" y="11144"/>
                  <a:pt x="39954" y="11164"/>
                </a:cubicBezTo>
                <a:cubicBezTo>
                  <a:pt x="39938" y="11159"/>
                  <a:pt x="39920" y="11156"/>
                  <a:pt x="39901" y="11156"/>
                </a:cubicBezTo>
                <a:cubicBezTo>
                  <a:pt x="39882" y="11156"/>
                  <a:pt x="39861" y="11159"/>
                  <a:pt x="39840" y="11164"/>
                </a:cubicBezTo>
                <a:cubicBezTo>
                  <a:pt x="39892" y="11236"/>
                  <a:pt x="39964" y="11289"/>
                  <a:pt x="40047" y="11289"/>
                </a:cubicBezTo>
                <a:cubicBezTo>
                  <a:pt x="39995" y="11330"/>
                  <a:pt x="39933" y="11372"/>
                  <a:pt x="39882" y="11413"/>
                </a:cubicBezTo>
                <a:cubicBezTo>
                  <a:pt x="39912" y="11423"/>
                  <a:pt x="39954" y="11444"/>
                  <a:pt x="39985" y="11464"/>
                </a:cubicBezTo>
                <a:cubicBezTo>
                  <a:pt x="39941" y="11494"/>
                  <a:pt x="39891" y="11508"/>
                  <a:pt x="39840" y="11508"/>
                </a:cubicBezTo>
                <a:cubicBezTo>
                  <a:pt x="39748" y="11508"/>
                  <a:pt x="39655" y="11462"/>
                  <a:pt x="39601" y="11381"/>
                </a:cubicBezTo>
                <a:cubicBezTo>
                  <a:pt x="39519" y="11434"/>
                  <a:pt x="39456" y="11517"/>
                  <a:pt x="39415" y="11620"/>
                </a:cubicBezTo>
                <a:cubicBezTo>
                  <a:pt x="39467" y="11620"/>
                  <a:pt x="39509" y="11630"/>
                  <a:pt x="39560" y="11641"/>
                </a:cubicBezTo>
                <a:cubicBezTo>
                  <a:pt x="39519" y="11672"/>
                  <a:pt x="39488" y="11713"/>
                  <a:pt x="39446" y="11755"/>
                </a:cubicBezTo>
                <a:cubicBezTo>
                  <a:pt x="39477" y="11758"/>
                  <a:pt x="39508" y="11761"/>
                  <a:pt x="39538" y="11761"/>
                </a:cubicBezTo>
                <a:cubicBezTo>
                  <a:pt x="39590" y="11761"/>
                  <a:pt x="39643" y="11754"/>
                  <a:pt x="39695" y="11734"/>
                </a:cubicBezTo>
                <a:lnTo>
                  <a:pt x="39695" y="11734"/>
                </a:lnTo>
                <a:cubicBezTo>
                  <a:pt x="39684" y="11775"/>
                  <a:pt x="39664" y="11827"/>
                  <a:pt x="39643" y="11879"/>
                </a:cubicBezTo>
                <a:cubicBezTo>
                  <a:pt x="39705" y="11858"/>
                  <a:pt x="39767" y="11837"/>
                  <a:pt x="39829" y="11807"/>
                </a:cubicBezTo>
                <a:lnTo>
                  <a:pt x="39861" y="12024"/>
                </a:lnTo>
                <a:cubicBezTo>
                  <a:pt x="39923" y="11952"/>
                  <a:pt x="39985" y="11879"/>
                  <a:pt x="40027" y="11796"/>
                </a:cubicBezTo>
                <a:cubicBezTo>
                  <a:pt x="40035" y="11831"/>
                  <a:pt x="40059" y="11846"/>
                  <a:pt x="40086" y="11846"/>
                </a:cubicBezTo>
                <a:cubicBezTo>
                  <a:pt x="40124" y="11846"/>
                  <a:pt x="40168" y="11818"/>
                  <a:pt x="40192" y="11775"/>
                </a:cubicBezTo>
                <a:cubicBezTo>
                  <a:pt x="40223" y="11713"/>
                  <a:pt x="40265" y="11630"/>
                  <a:pt x="40337" y="11630"/>
                </a:cubicBezTo>
                <a:cubicBezTo>
                  <a:pt x="40337" y="11682"/>
                  <a:pt x="40337" y="11734"/>
                  <a:pt x="40347" y="11786"/>
                </a:cubicBezTo>
                <a:lnTo>
                  <a:pt x="40410" y="11692"/>
                </a:lnTo>
                <a:lnTo>
                  <a:pt x="40410" y="11692"/>
                </a:lnTo>
                <a:cubicBezTo>
                  <a:pt x="40400" y="11745"/>
                  <a:pt x="40379" y="11796"/>
                  <a:pt x="40368" y="11848"/>
                </a:cubicBezTo>
                <a:cubicBezTo>
                  <a:pt x="40398" y="11818"/>
                  <a:pt x="40446" y="11799"/>
                  <a:pt x="40489" y="11799"/>
                </a:cubicBezTo>
                <a:cubicBezTo>
                  <a:pt x="40505" y="11799"/>
                  <a:pt x="40520" y="11801"/>
                  <a:pt x="40534" y="11807"/>
                </a:cubicBezTo>
                <a:lnTo>
                  <a:pt x="40430" y="11910"/>
                </a:lnTo>
                <a:cubicBezTo>
                  <a:pt x="40443" y="11902"/>
                  <a:pt x="40456" y="11898"/>
                  <a:pt x="40470" y="11898"/>
                </a:cubicBezTo>
                <a:cubicBezTo>
                  <a:pt x="40522" y="11898"/>
                  <a:pt x="40573" y="11956"/>
                  <a:pt x="40565" y="12014"/>
                </a:cubicBezTo>
                <a:cubicBezTo>
                  <a:pt x="40558" y="12069"/>
                  <a:pt x="40515" y="12106"/>
                  <a:pt x="40471" y="12106"/>
                </a:cubicBezTo>
                <a:cubicBezTo>
                  <a:pt x="40454" y="12106"/>
                  <a:pt x="40438" y="12101"/>
                  <a:pt x="40423" y="12089"/>
                </a:cubicBezTo>
                <a:lnTo>
                  <a:pt x="40423" y="12089"/>
                </a:lnTo>
                <a:cubicBezTo>
                  <a:pt x="40439" y="12120"/>
                  <a:pt x="40403" y="12180"/>
                  <a:pt x="40368" y="12180"/>
                </a:cubicBezTo>
                <a:cubicBezTo>
                  <a:pt x="40327" y="12180"/>
                  <a:pt x="40285" y="12138"/>
                  <a:pt x="40244" y="12138"/>
                </a:cubicBezTo>
                <a:cubicBezTo>
                  <a:pt x="40240" y="12138"/>
                  <a:pt x="40237" y="12137"/>
                  <a:pt x="40234" y="12137"/>
                </a:cubicBezTo>
                <a:cubicBezTo>
                  <a:pt x="40187" y="12137"/>
                  <a:pt x="40154" y="12203"/>
                  <a:pt x="40192" y="12231"/>
                </a:cubicBezTo>
                <a:cubicBezTo>
                  <a:pt x="40182" y="12230"/>
                  <a:pt x="40172" y="12230"/>
                  <a:pt x="40162" y="12230"/>
                </a:cubicBezTo>
                <a:cubicBezTo>
                  <a:pt x="40071" y="12230"/>
                  <a:pt x="39988" y="12270"/>
                  <a:pt x="39923" y="12335"/>
                </a:cubicBezTo>
                <a:cubicBezTo>
                  <a:pt x="39936" y="12355"/>
                  <a:pt x="39953" y="12362"/>
                  <a:pt x="39969" y="12362"/>
                </a:cubicBezTo>
                <a:cubicBezTo>
                  <a:pt x="39978" y="12362"/>
                  <a:pt x="39987" y="12359"/>
                  <a:pt x="39995" y="12355"/>
                </a:cubicBezTo>
                <a:lnTo>
                  <a:pt x="39995" y="12355"/>
                </a:lnTo>
                <a:cubicBezTo>
                  <a:pt x="39985" y="12387"/>
                  <a:pt x="39995" y="12428"/>
                  <a:pt x="40016" y="12449"/>
                </a:cubicBezTo>
                <a:cubicBezTo>
                  <a:pt x="40034" y="12463"/>
                  <a:pt x="40053" y="12469"/>
                  <a:pt x="40072" y="12469"/>
                </a:cubicBezTo>
                <a:cubicBezTo>
                  <a:pt x="40110" y="12469"/>
                  <a:pt x="40148" y="12449"/>
                  <a:pt x="40182" y="12428"/>
                </a:cubicBezTo>
                <a:lnTo>
                  <a:pt x="40182" y="12428"/>
                </a:lnTo>
                <a:cubicBezTo>
                  <a:pt x="40151" y="12480"/>
                  <a:pt x="40110" y="12532"/>
                  <a:pt x="40078" y="12573"/>
                </a:cubicBezTo>
                <a:cubicBezTo>
                  <a:pt x="40104" y="12561"/>
                  <a:pt x="40134" y="12552"/>
                  <a:pt x="40163" y="12552"/>
                </a:cubicBezTo>
                <a:cubicBezTo>
                  <a:pt x="40180" y="12552"/>
                  <a:pt x="40197" y="12555"/>
                  <a:pt x="40213" y="12563"/>
                </a:cubicBezTo>
                <a:cubicBezTo>
                  <a:pt x="40172" y="12625"/>
                  <a:pt x="40151" y="12708"/>
                  <a:pt x="40140" y="12791"/>
                </a:cubicBezTo>
                <a:cubicBezTo>
                  <a:pt x="40153" y="12786"/>
                  <a:pt x="40166" y="12784"/>
                  <a:pt x="40180" y="12784"/>
                </a:cubicBezTo>
                <a:cubicBezTo>
                  <a:pt x="40231" y="12784"/>
                  <a:pt x="40284" y="12814"/>
                  <a:pt x="40317" y="12864"/>
                </a:cubicBezTo>
                <a:cubicBezTo>
                  <a:pt x="40347" y="12781"/>
                  <a:pt x="40389" y="12719"/>
                  <a:pt x="40451" y="12656"/>
                </a:cubicBezTo>
                <a:cubicBezTo>
                  <a:pt x="40483" y="12698"/>
                  <a:pt x="40492" y="12749"/>
                  <a:pt x="40492" y="12811"/>
                </a:cubicBezTo>
                <a:cubicBezTo>
                  <a:pt x="40534" y="12760"/>
                  <a:pt x="40586" y="12708"/>
                  <a:pt x="40628" y="12656"/>
                </a:cubicBezTo>
                <a:lnTo>
                  <a:pt x="40628" y="12656"/>
                </a:lnTo>
                <a:cubicBezTo>
                  <a:pt x="40607" y="12739"/>
                  <a:pt x="40586" y="12832"/>
                  <a:pt x="40575" y="12926"/>
                </a:cubicBezTo>
                <a:cubicBezTo>
                  <a:pt x="40638" y="12936"/>
                  <a:pt x="40638" y="13050"/>
                  <a:pt x="40586" y="13081"/>
                </a:cubicBezTo>
                <a:cubicBezTo>
                  <a:pt x="40565" y="13097"/>
                  <a:pt x="40541" y="13104"/>
                  <a:pt x="40516" y="13104"/>
                </a:cubicBezTo>
                <a:cubicBezTo>
                  <a:pt x="40479" y="13104"/>
                  <a:pt x="40441" y="13089"/>
                  <a:pt x="40410" y="13071"/>
                </a:cubicBezTo>
                <a:cubicBezTo>
                  <a:pt x="40364" y="13052"/>
                  <a:pt x="40309" y="13017"/>
                  <a:pt x="40253" y="13017"/>
                </a:cubicBezTo>
                <a:cubicBezTo>
                  <a:pt x="40247" y="13017"/>
                  <a:pt x="40240" y="13018"/>
                  <a:pt x="40234" y="13019"/>
                </a:cubicBezTo>
                <a:cubicBezTo>
                  <a:pt x="40244" y="13071"/>
                  <a:pt x="40265" y="13122"/>
                  <a:pt x="40275" y="13174"/>
                </a:cubicBezTo>
                <a:cubicBezTo>
                  <a:pt x="40151" y="13154"/>
                  <a:pt x="40027" y="13101"/>
                  <a:pt x="39923" y="13019"/>
                </a:cubicBezTo>
                <a:lnTo>
                  <a:pt x="39923" y="13019"/>
                </a:lnTo>
                <a:cubicBezTo>
                  <a:pt x="39944" y="13060"/>
                  <a:pt x="39964" y="13101"/>
                  <a:pt x="39995" y="13133"/>
                </a:cubicBezTo>
                <a:cubicBezTo>
                  <a:pt x="39912" y="13101"/>
                  <a:pt x="39829" y="13081"/>
                  <a:pt x="39746" y="13081"/>
                </a:cubicBezTo>
                <a:cubicBezTo>
                  <a:pt x="39746" y="13164"/>
                  <a:pt x="39799" y="13247"/>
                  <a:pt x="39861" y="13288"/>
                </a:cubicBezTo>
                <a:cubicBezTo>
                  <a:pt x="39840" y="13288"/>
                  <a:pt x="39819" y="13299"/>
                  <a:pt x="39809" y="13309"/>
                </a:cubicBezTo>
                <a:cubicBezTo>
                  <a:pt x="39871" y="13361"/>
                  <a:pt x="39933" y="13402"/>
                  <a:pt x="40006" y="13423"/>
                </a:cubicBezTo>
                <a:cubicBezTo>
                  <a:pt x="39995" y="13465"/>
                  <a:pt x="39974" y="13495"/>
                  <a:pt x="39944" y="13516"/>
                </a:cubicBezTo>
                <a:cubicBezTo>
                  <a:pt x="39829" y="13465"/>
                  <a:pt x="39716" y="13475"/>
                  <a:pt x="39633" y="13371"/>
                </a:cubicBezTo>
                <a:lnTo>
                  <a:pt x="39633" y="13371"/>
                </a:lnTo>
                <a:cubicBezTo>
                  <a:pt x="39633" y="13444"/>
                  <a:pt x="39643" y="13527"/>
                  <a:pt x="39654" y="13599"/>
                </a:cubicBezTo>
                <a:cubicBezTo>
                  <a:pt x="39591" y="13527"/>
                  <a:pt x="39509" y="13485"/>
                  <a:pt x="39415" y="13454"/>
                </a:cubicBezTo>
                <a:lnTo>
                  <a:pt x="39415" y="13454"/>
                </a:lnTo>
                <a:cubicBezTo>
                  <a:pt x="39415" y="13537"/>
                  <a:pt x="39446" y="13620"/>
                  <a:pt x="39498" y="13661"/>
                </a:cubicBezTo>
                <a:cubicBezTo>
                  <a:pt x="39477" y="13651"/>
                  <a:pt x="39456" y="13645"/>
                  <a:pt x="39436" y="13645"/>
                </a:cubicBezTo>
                <a:cubicBezTo>
                  <a:pt x="39415" y="13645"/>
                  <a:pt x="39394" y="13651"/>
                  <a:pt x="39373" y="13661"/>
                </a:cubicBezTo>
                <a:cubicBezTo>
                  <a:pt x="39393" y="13779"/>
                  <a:pt x="39496" y="13859"/>
                  <a:pt x="39595" y="13859"/>
                </a:cubicBezTo>
                <a:cubicBezTo>
                  <a:pt x="39601" y="13859"/>
                  <a:pt x="39607" y="13859"/>
                  <a:pt x="39612" y="13858"/>
                </a:cubicBezTo>
                <a:lnTo>
                  <a:pt x="39612" y="13858"/>
                </a:lnTo>
                <a:cubicBezTo>
                  <a:pt x="39563" y="13887"/>
                  <a:pt x="39509" y="13901"/>
                  <a:pt x="39454" y="13901"/>
                </a:cubicBezTo>
                <a:cubicBezTo>
                  <a:pt x="39333" y="13901"/>
                  <a:pt x="39210" y="13834"/>
                  <a:pt x="39146" y="13713"/>
                </a:cubicBezTo>
                <a:cubicBezTo>
                  <a:pt x="39136" y="13765"/>
                  <a:pt x="39125" y="13817"/>
                  <a:pt x="39125" y="13868"/>
                </a:cubicBezTo>
                <a:cubicBezTo>
                  <a:pt x="39073" y="13806"/>
                  <a:pt x="39011" y="13765"/>
                  <a:pt x="38938" y="13734"/>
                </a:cubicBezTo>
                <a:lnTo>
                  <a:pt x="38938" y="13734"/>
                </a:lnTo>
                <a:cubicBezTo>
                  <a:pt x="38938" y="13817"/>
                  <a:pt x="38959" y="13900"/>
                  <a:pt x="39000" y="13962"/>
                </a:cubicBezTo>
                <a:cubicBezTo>
                  <a:pt x="38949" y="13900"/>
                  <a:pt x="38876" y="13879"/>
                  <a:pt x="38804" y="13879"/>
                </a:cubicBezTo>
                <a:cubicBezTo>
                  <a:pt x="38793" y="13951"/>
                  <a:pt x="38814" y="14024"/>
                  <a:pt x="38855" y="14066"/>
                </a:cubicBezTo>
                <a:cubicBezTo>
                  <a:pt x="38843" y="14061"/>
                  <a:pt x="38830" y="14058"/>
                  <a:pt x="38817" y="14058"/>
                </a:cubicBezTo>
                <a:cubicBezTo>
                  <a:pt x="38798" y="14058"/>
                  <a:pt x="38780" y="14063"/>
                  <a:pt x="38763" y="14075"/>
                </a:cubicBezTo>
                <a:cubicBezTo>
                  <a:pt x="38845" y="14138"/>
                  <a:pt x="38949" y="14179"/>
                  <a:pt x="39042" y="14190"/>
                </a:cubicBezTo>
                <a:cubicBezTo>
                  <a:pt x="39000" y="14190"/>
                  <a:pt x="38949" y="14200"/>
                  <a:pt x="38897" y="14200"/>
                </a:cubicBezTo>
                <a:cubicBezTo>
                  <a:pt x="39011" y="14231"/>
                  <a:pt x="39115" y="14252"/>
                  <a:pt x="39228" y="14273"/>
                </a:cubicBezTo>
                <a:cubicBezTo>
                  <a:pt x="39198" y="14324"/>
                  <a:pt x="39177" y="14376"/>
                  <a:pt x="39146" y="14418"/>
                </a:cubicBezTo>
                <a:cubicBezTo>
                  <a:pt x="39169" y="14420"/>
                  <a:pt x="39192" y="14422"/>
                  <a:pt x="39215" y="14422"/>
                </a:cubicBezTo>
                <a:cubicBezTo>
                  <a:pt x="39285" y="14422"/>
                  <a:pt x="39355" y="14410"/>
                  <a:pt x="39426" y="14386"/>
                </a:cubicBezTo>
                <a:lnTo>
                  <a:pt x="39426" y="14386"/>
                </a:lnTo>
                <a:cubicBezTo>
                  <a:pt x="39384" y="14448"/>
                  <a:pt x="39343" y="14521"/>
                  <a:pt x="39301" y="14584"/>
                </a:cubicBezTo>
                <a:cubicBezTo>
                  <a:pt x="39353" y="14563"/>
                  <a:pt x="39394" y="14542"/>
                  <a:pt x="39436" y="14521"/>
                </a:cubicBezTo>
                <a:lnTo>
                  <a:pt x="39436" y="14521"/>
                </a:lnTo>
                <a:cubicBezTo>
                  <a:pt x="39375" y="14612"/>
                  <a:pt x="39281" y="14656"/>
                  <a:pt x="39185" y="14656"/>
                </a:cubicBezTo>
                <a:cubicBezTo>
                  <a:pt x="39084" y="14656"/>
                  <a:pt x="38982" y="14607"/>
                  <a:pt x="38918" y="14511"/>
                </a:cubicBezTo>
                <a:cubicBezTo>
                  <a:pt x="38908" y="14490"/>
                  <a:pt x="38897" y="14469"/>
                  <a:pt x="38876" y="14459"/>
                </a:cubicBezTo>
                <a:cubicBezTo>
                  <a:pt x="38863" y="14446"/>
                  <a:pt x="38847" y="14440"/>
                  <a:pt x="38829" y="14440"/>
                </a:cubicBezTo>
                <a:cubicBezTo>
                  <a:pt x="38805" y="14440"/>
                  <a:pt x="38780" y="14451"/>
                  <a:pt x="38763" y="14469"/>
                </a:cubicBezTo>
                <a:cubicBezTo>
                  <a:pt x="38742" y="14511"/>
                  <a:pt x="38742" y="14573"/>
                  <a:pt x="38772" y="14604"/>
                </a:cubicBezTo>
                <a:cubicBezTo>
                  <a:pt x="38752" y="14584"/>
                  <a:pt x="38731" y="14563"/>
                  <a:pt x="38700" y="14552"/>
                </a:cubicBezTo>
                <a:lnTo>
                  <a:pt x="38700" y="14552"/>
                </a:lnTo>
                <a:cubicBezTo>
                  <a:pt x="38669" y="14604"/>
                  <a:pt x="38710" y="14687"/>
                  <a:pt x="38763" y="14718"/>
                </a:cubicBezTo>
                <a:cubicBezTo>
                  <a:pt x="38781" y="14724"/>
                  <a:pt x="38799" y="14726"/>
                  <a:pt x="38817" y="14726"/>
                </a:cubicBezTo>
                <a:cubicBezTo>
                  <a:pt x="38852" y="14726"/>
                  <a:pt x="38886" y="14717"/>
                  <a:pt x="38918" y="14705"/>
                </a:cubicBezTo>
                <a:lnTo>
                  <a:pt x="38918" y="14705"/>
                </a:lnTo>
                <a:cubicBezTo>
                  <a:pt x="38862" y="14730"/>
                  <a:pt x="38808" y="14777"/>
                  <a:pt x="38763" y="14832"/>
                </a:cubicBezTo>
                <a:cubicBezTo>
                  <a:pt x="38812" y="14820"/>
                  <a:pt x="38860" y="14815"/>
                  <a:pt x="38909" y="14815"/>
                </a:cubicBezTo>
                <a:cubicBezTo>
                  <a:pt x="38943" y="14815"/>
                  <a:pt x="38977" y="14817"/>
                  <a:pt x="39011" y="14821"/>
                </a:cubicBezTo>
                <a:cubicBezTo>
                  <a:pt x="39042" y="14821"/>
                  <a:pt x="39073" y="14832"/>
                  <a:pt x="39094" y="14863"/>
                </a:cubicBezTo>
                <a:cubicBezTo>
                  <a:pt x="39156" y="14936"/>
                  <a:pt x="39073" y="15040"/>
                  <a:pt x="39000" y="15102"/>
                </a:cubicBezTo>
                <a:lnTo>
                  <a:pt x="39343" y="14977"/>
                </a:lnTo>
                <a:lnTo>
                  <a:pt x="39343" y="14977"/>
                </a:lnTo>
                <a:cubicBezTo>
                  <a:pt x="39332" y="15019"/>
                  <a:pt x="39322" y="15049"/>
                  <a:pt x="39311" y="15091"/>
                </a:cubicBezTo>
                <a:cubicBezTo>
                  <a:pt x="39364" y="15029"/>
                  <a:pt x="39426" y="14977"/>
                  <a:pt x="39488" y="14936"/>
                </a:cubicBezTo>
                <a:lnTo>
                  <a:pt x="39488" y="14936"/>
                </a:lnTo>
                <a:cubicBezTo>
                  <a:pt x="39456" y="15040"/>
                  <a:pt x="39415" y="15143"/>
                  <a:pt x="39373" y="15236"/>
                </a:cubicBezTo>
                <a:cubicBezTo>
                  <a:pt x="39456" y="15174"/>
                  <a:pt x="39550" y="15132"/>
                  <a:pt x="39643" y="15122"/>
                </a:cubicBezTo>
                <a:lnTo>
                  <a:pt x="39643" y="15122"/>
                </a:lnTo>
                <a:cubicBezTo>
                  <a:pt x="39633" y="15164"/>
                  <a:pt x="39622" y="15205"/>
                  <a:pt x="39612" y="15257"/>
                </a:cubicBezTo>
                <a:cubicBezTo>
                  <a:pt x="39674" y="15257"/>
                  <a:pt x="39737" y="15257"/>
                  <a:pt x="39799" y="15267"/>
                </a:cubicBezTo>
                <a:cubicBezTo>
                  <a:pt x="39737" y="15330"/>
                  <a:pt x="39664" y="15381"/>
                  <a:pt x="39581" y="15392"/>
                </a:cubicBezTo>
                <a:cubicBezTo>
                  <a:pt x="39633" y="15402"/>
                  <a:pt x="39664" y="15454"/>
                  <a:pt x="39664" y="15505"/>
                </a:cubicBezTo>
                <a:cubicBezTo>
                  <a:pt x="39529" y="15464"/>
                  <a:pt x="39394" y="15413"/>
                  <a:pt x="39260" y="15350"/>
                </a:cubicBezTo>
                <a:lnTo>
                  <a:pt x="39260" y="15350"/>
                </a:lnTo>
                <a:cubicBezTo>
                  <a:pt x="39270" y="15443"/>
                  <a:pt x="39311" y="15526"/>
                  <a:pt x="39373" y="15578"/>
                </a:cubicBezTo>
                <a:cubicBezTo>
                  <a:pt x="39353" y="15620"/>
                  <a:pt x="39332" y="15650"/>
                  <a:pt x="39301" y="15682"/>
                </a:cubicBezTo>
                <a:cubicBezTo>
                  <a:pt x="39405" y="15703"/>
                  <a:pt x="39509" y="15733"/>
                  <a:pt x="39622" y="15754"/>
                </a:cubicBezTo>
                <a:cubicBezTo>
                  <a:pt x="39550" y="15827"/>
                  <a:pt x="39467" y="15889"/>
                  <a:pt x="39384" y="15931"/>
                </a:cubicBezTo>
                <a:cubicBezTo>
                  <a:pt x="39414" y="15924"/>
                  <a:pt x="39443" y="15918"/>
                  <a:pt x="39471" y="15918"/>
                </a:cubicBezTo>
                <a:cubicBezTo>
                  <a:pt x="39492" y="15918"/>
                  <a:pt x="39512" y="15922"/>
                  <a:pt x="39529" y="15931"/>
                </a:cubicBezTo>
                <a:cubicBezTo>
                  <a:pt x="39571" y="15951"/>
                  <a:pt x="39601" y="16023"/>
                  <a:pt x="39571" y="16076"/>
                </a:cubicBezTo>
                <a:cubicBezTo>
                  <a:pt x="39557" y="16093"/>
                  <a:pt x="39539" y="16100"/>
                  <a:pt x="39517" y="16100"/>
                </a:cubicBezTo>
                <a:cubicBezTo>
                  <a:pt x="39489" y="16100"/>
                  <a:pt x="39455" y="16088"/>
                  <a:pt x="39426" y="16076"/>
                </a:cubicBezTo>
                <a:cubicBezTo>
                  <a:pt x="39301" y="16003"/>
                  <a:pt x="39166" y="15931"/>
                  <a:pt x="39042" y="15868"/>
                </a:cubicBezTo>
                <a:lnTo>
                  <a:pt x="39042" y="15868"/>
                </a:lnTo>
                <a:cubicBezTo>
                  <a:pt x="39063" y="15972"/>
                  <a:pt x="39115" y="16055"/>
                  <a:pt x="39187" y="16117"/>
                </a:cubicBezTo>
                <a:cubicBezTo>
                  <a:pt x="39146" y="16117"/>
                  <a:pt x="39104" y="16106"/>
                  <a:pt x="39053" y="16106"/>
                </a:cubicBezTo>
                <a:cubicBezTo>
                  <a:pt x="39136" y="16179"/>
                  <a:pt x="39208" y="16262"/>
                  <a:pt x="39291" y="16345"/>
                </a:cubicBezTo>
                <a:cubicBezTo>
                  <a:pt x="39332" y="16345"/>
                  <a:pt x="39384" y="16396"/>
                  <a:pt x="39373" y="16449"/>
                </a:cubicBezTo>
                <a:cubicBezTo>
                  <a:pt x="39373" y="16500"/>
                  <a:pt x="39325" y="16537"/>
                  <a:pt x="39278" y="16537"/>
                </a:cubicBezTo>
                <a:cubicBezTo>
                  <a:pt x="39268" y="16537"/>
                  <a:pt x="39258" y="16535"/>
                  <a:pt x="39249" y="16532"/>
                </a:cubicBezTo>
                <a:lnTo>
                  <a:pt x="39249" y="16532"/>
                </a:lnTo>
                <a:cubicBezTo>
                  <a:pt x="39270" y="16552"/>
                  <a:pt x="39270" y="16583"/>
                  <a:pt x="39270" y="16604"/>
                </a:cubicBezTo>
                <a:cubicBezTo>
                  <a:pt x="39177" y="16562"/>
                  <a:pt x="39073" y="16521"/>
                  <a:pt x="38980" y="16479"/>
                </a:cubicBezTo>
                <a:lnTo>
                  <a:pt x="38980" y="16479"/>
                </a:lnTo>
                <a:cubicBezTo>
                  <a:pt x="38990" y="16552"/>
                  <a:pt x="38990" y="16614"/>
                  <a:pt x="39000" y="16677"/>
                </a:cubicBezTo>
                <a:cubicBezTo>
                  <a:pt x="38938" y="16656"/>
                  <a:pt x="38876" y="16624"/>
                  <a:pt x="38825" y="16583"/>
                </a:cubicBezTo>
                <a:cubicBezTo>
                  <a:pt x="38814" y="16594"/>
                  <a:pt x="38814" y="16604"/>
                  <a:pt x="38814" y="16614"/>
                </a:cubicBezTo>
                <a:cubicBezTo>
                  <a:pt x="38772" y="16541"/>
                  <a:pt x="38731" y="16469"/>
                  <a:pt x="38669" y="16438"/>
                </a:cubicBezTo>
                <a:lnTo>
                  <a:pt x="38669" y="16438"/>
                </a:lnTo>
                <a:cubicBezTo>
                  <a:pt x="38680" y="16532"/>
                  <a:pt x="38721" y="16624"/>
                  <a:pt x="38804" y="16677"/>
                </a:cubicBezTo>
                <a:cubicBezTo>
                  <a:pt x="38742" y="16677"/>
                  <a:pt x="38721" y="16769"/>
                  <a:pt x="38742" y="16832"/>
                </a:cubicBezTo>
                <a:cubicBezTo>
                  <a:pt x="38772" y="16894"/>
                  <a:pt x="38825" y="16925"/>
                  <a:pt x="38876" y="16956"/>
                </a:cubicBezTo>
                <a:cubicBezTo>
                  <a:pt x="38869" y="17032"/>
                  <a:pt x="38795" y="17080"/>
                  <a:pt x="38723" y="17080"/>
                </a:cubicBezTo>
                <a:cubicBezTo>
                  <a:pt x="38696" y="17080"/>
                  <a:pt x="38670" y="17074"/>
                  <a:pt x="38648" y="17060"/>
                </a:cubicBezTo>
                <a:cubicBezTo>
                  <a:pt x="38576" y="17029"/>
                  <a:pt x="38535" y="16946"/>
                  <a:pt x="38493" y="16873"/>
                </a:cubicBezTo>
                <a:lnTo>
                  <a:pt x="38493" y="16873"/>
                </a:lnTo>
                <a:cubicBezTo>
                  <a:pt x="38535" y="16977"/>
                  <a:pt x="38545" y="17091"/>
                  <a:pt x="38524" y="17195"/>
                </a:cubicBezTo>
                <a:cubicBezTo>
                  <a:pt x="38627" y="17205"/>
                  <a:pt x="38742" y="17236"/>
                  <a:pt x="38825" y="17298"/>
                </a:cubicBezTo>
                <a:cubicBezTo>
                  <a:pt x="38783" y="17360"/>
                  <a:pt x="38742" y="17412"/>
                  <a:pt x="38700" y="17474"/>
                </a:cubicBezTo>
                <a:cubicBezTo>
                  <a:pt x="38763" y="17495"/>
                  <a:pt x="38814" y="17547"/>
                  <a:pt x="38855" y="17609"/>
                </a:cubicBezTo>
                <a:cubicBezTo>
                  <a:pt x="38772" y="17630"/>
                  <a:pt x="38690" y="17661"/>
                  <a:pt x="38607" y="17681"/>
                </a:cubicBezTo>
                <a:cubicBezTo>
                  <a:pt x="38607" y="17733"/>
                  <a:pt x="38617" y="17785"/>
                  <a:pt x="38617" y="17837"/>
                </a:cubicBezTo>
                <a:cubicBezTo>
                  <a:pt x="38545" y="17868"/>
                  <a:pt x="38462" y="17899"/>
                  <a:pt x="38390" y="17930"/>
                </a:cubicBezTo>
                <a:cubicBezTo>
                  <a:pt x="38420" y="17992"/>
                  <a:pt x="38441" y="18044"/>
                  <a:pt x="38472" y="18106"/>
                </a:cubicBezTo>
                <a:cubicBezTo>
                  <a:pt x="38420" y="18137"/>
                  <a:pt x="38369" y="18169"/>
                  <a:pt x="38327" y="18199"/>
                </a:cubicBezTo>
                <a:cubicBezTo>
                  <a:pt x="38337" y="18282"/>
                  <a:pt x="38369" y="18365"/>
                  <a:pt x="38420" y="18438"/>
                </a:cubicBezTo>
                <a:cubicBezTo>
                  <a:pt x="38399" y="18459"/>
                  <a:pt x="38379" y="18469"/>
                  <a:pt x="38358" y="18489"/>
                </a:cubicBezTo>
                <a:cubicBezTo>
                  <a:pt x="38410" y="18459"/>
                  <a:pt x="38462" y="18438"/>
                  <a:pt x="38514" y="18438"/>
                </a:cubicBezTo>
                <a:lnTo>
                  <a:pt x="38358" y="18655"/>
                </a:lnTo>
                <a:cubicBezTo>
                  <a:pt x="38472" y="18604"/>
                  <a:pt x="38576" y="18552"/>
                  <a:pt x="38690" y="18489"/>
                </a:cubicBezTo>
                <a:lnTo>
                  <a:pt x="38690" y="18489"/>
                </a:lnTo>
                <a:cubicBezTo>
                  <a:pt x="38680" y="18604"/>
                  <a:pt x="38535" y="18604"/>
                  <a:pt x="38482" y="18687"/>
                </a:cubicBezTo>
                <a:cubicBezTo>
                  <a:pt x="38462" y="18717"/>
                  <a:pt x="38462" y="18759"/>
                  <a:pt x="38441" y="18790"/>
                </a:cubicBezTo>
                <a:cubicBezTo>
                  <a:pt x="38420" y="18836"/>
                  <a:pt x="38384" y="18855"/>
                  <a:pt x="38345" y="18855"/>
                </a:cubicBezTo>
                <a:cubicBezTo>
                  <a:pt x="38270" y="18855"/>
                  <a:pt x="38182" y="18782"/>
                  <a:pt x="38162" y="18687"/>
                </a:cubicBezTo>
                <a:cubicBezTo>
                  <a:pt x="38141" y="18542"/>
                  <a:pt x="38213" y="18407"/>
                  <a:pt x="38286" y="18282"/>
                </a:cubicBezTo>
                <a:lnTo>
                  <a:pt x="38151" y="18282"/>
                </a:lnTo>
                <a:cubicBezTo>
                  <a:pt x="38203" y="18169"/>
                  <a:pt x="38254" y="18054"/>
                  <a:pt x="38307" y="17930"/>
                </a:cubicBezTo>
                <a:lnTo>
                  <a:pt x="38307" y="17930"/>
                </a:lnTo>
                <a:cubicBezTo>
                  <a:pt x="38265" y="17941"/>
                  <a:pt x="38213" y="17951"/>
                  <a:pt x="38172" y="17951"/>
                </a:cubicBezTo>
                <a:cubicBezTo>
                  <a:pt x="38275" y="17826"/>
                  <a:pt x="38358" y="17692"/>
                  <a:pt x="38431" y="17547"/>
                </a:cubicBezTo>
                <a:cubicBezTo>
                  <a:pt x="38379" y="17547"/>
                  <a:pt x="38327" y="17536"/>
                  <a:pt x="38265" y="17536"/>
                </a:cubicBezTo>
                <a:cubicBezTo>
                  <a:pt x="38296" y="17464"/>
                  <a:pt x="38317" y="17381"/>
                  <a:pt x="38307" y="17308"/>
                </a:cubicBezTo>
                <a:cubicBezTo>
                  <a:pt x="38284" y="17305"/>
                  <a:pt x="38260" y="17302"/>
                  <a:pt x="38235" y="17302"/>
                </a:cubicBezTo>
                <a:cubicBezTo>
                  <a:pt x="38192" y="17302"/>
                  <a:pt x="38145" y="17309"/>
                  <a:pt x="38099" y="17329"/>
                </a:cubicBezTo>
                <a:cubicBezTo>
                  <a:pt x="38151" y="17278"/>
                  <a:pt x="38109" y="17174"/>
                  <a:pt x="38058" y="17133"/>
                </a:cubicBezTo>
                <a:cubicBezTo>
                  <a:pt x="37996" y="17080"/>
                  <a:pt x="37923" y="17039"/>
                  <a:pt x="37913" y="16967"/>
                </a:cubicBezTo>
                <a:cubicBezTo>
                  <a:pt x="37902" y="16842"/>
                  <a:pt x="38037" y="16780"/>
                  <a:pt x="38141" y="16769"/>
                </a:cubicBezTo>
                <a:cubicBezTo>
                  <a:pt x="38109" y="16707"/>
                  <a:pt x="38089" y="16656"/>
                  <a:pt x="38068" y="16594"/>
                </a:cubicBezTo>
                <a:lnTo>
                  <a:pt x="38068" y="16594"/>
                </a:lnTo>
                <a:cubicBezTo>
                  <a:pt x="38105" y="16617"/>
                  <a:pt x="38147" y="16628"/>
                  <a:pt x="38188" y="16628"/>
                </a:cubicBezTo>
                <a:cubicBezTo>
                  <a:pt x="38330" y="16628"/>
                  <a:pt x="38475" y="16503"/>
                  <a:pt x="38482" y="16334"/>
                </a:cubicBezTo>
                <a:lnTo>
                  <a:pt x="38482" y="16334"/>
                </a:lnTo>
                <a:cubicBezTo>
                  <a:pt x="38399" y="16355"/>
                  <a:pt x="38317" y="16386"/>
                  <a:pt x="38244" y="16407"/>
                </a:cubicBezTo>
                <a:cubicBezTo>
                  <a:pt x="38265" y="16376"/>
                  <a:pt x="38296" y="16334"/>
                  <a:pt x="38317" y="16293"/>
                </a:cubicBezTo>
                <a:lnTo>
                  <a:pt x="38203" y="16293"/>
                </a:lnTo>
                <a:cubicBezTo>
                  <a:pt x="38254" y="16179"/>
                  <a:pt x="38348" y="16086"/>
                  <a:pt x="38452" y="16055"/>
                </a:cubicBezTo>
                <a:lnTo>
                  <a:pt x="38452" y="16055"/>
                </a:lnTo>
                <a:cubicBezTo>
                  <a:pt x="38435" y="16059"/>
                  <a:pt x="38418" y="16061"/>
                  <a:pt x="38401" y="16061"/>
                </a:cubicBezTo>
                <a:cubicBezTo>
                  <a:pt x="38378" y="16061"/>
                  <a:pt x="38356" y="16056"/>
                  <a:pt x="38337" y="16044"/>
                </a:cubicBezTo>
                <a:cubicBezTo>
                  <a:pt x="38337" y="15972"/>
                  <a:pt x="38337" y="15889"/>
                  <a:pt x="38327" y="15806"/>
                </a:cubicBezTo>
                <a:cubicBezTo>
                  <a:pt x="38244" y="15806"/>
                  <a:pt x="38172" y="15889"/>
                  <a:pt x="38172" y="15982"/>
                </a:cubicBezTo>
                <a:cubicBezTo>
                  <a:pt x="38151" y="15951"/>
                  <a:pt x="38120" y="15931"/>
                  <a:pt x="38089" y="15931"/>
                </a:cubicBezTo>
                <a:cubicBezTo>
                  <a:pt x="38099" y="16034"/>
                  <a:pt x="38109" y="16138"/>
                  <a:pt x="38141" y="16241"/>
                </a:cubicBezTo>
                <a:cubicBezTo>
                  <a:pt x="38089" y="16189"/>
                  <a:pt x="38037" y="16138"/>
                  <a:pt x="37985" y="16076"/>
                </a:cubicBezTo>
                <a:lnTo>
                  <a:pt x="37985" y="16076"/>
                </a:lnTo>
                <a:cubicBezTo>
                  <a:pt x="38017" y="16179"/>
                  <a:pt x="38017" y="16283"/>
                  <a:pt x="37985" y="16386"/>
                </a:cubicBezTo>
                <a:cubicBezTo>
                  <a:pt x="37892" y="16314"/>
                  <a:pt x="37861" y="16159"/>
                  <a:pt x="37881" y="16023"/>
                </a:cubicBezTo>
                <a:cubicBezTo>
                  <a:pt x="37902" y="15899"/>
                  <a:pt x="37964" y="15786"/>
                  <a:pt x="38026" y="15671"/>
                </a:cubicBezTo>
                <a:cubicBezTo>
                  <a:pt x="38008" y="15644"/>
                  <a:pt x="37978" y="15630"/>
                  <a:pt x="37947" y="15630"/>
                </a:cubicBezTo>
                <a:cubicBezTo>
                  <a:pt x="37913" y="15630"/>
                  <a:pt x="37879" y="15646"/>
                  <a:pt x="37859" y="15676"/>
                </a:cubicBezTo>
                <a:lnTo>
                  <a:pt x="37859" y="15676"/>
                </a:lnTo>
                <a:cubicBezTo>
                  <a:pt x="37874" y="15636"/>
                  <a:pt x="37847" y="15588"/>
                  <a:pt x="37819" y="15588"/>
                </a:cubicBezTo>
                <a:cubicBezTo>
                  <a:pt x="37809" y="15682"/>
                  <a:pt x="37809" y="15765"/>
                  <a:pt x="37809" y="15848"/>
                </a:cubicBezTo>
                <a:cubicBezTo>
                  <a:pt x="37768" y="15837"/>
                  <a:pt x="37726" y="15806"/>
                  <a:pt x="37706" y="15765"/>
                </a:cubicBezTo>
                <a:lnTo>
                  <a:pt x="37706" y="15765"/>
                </a:lnTo>
                <a:cubicBezTo>
                  <a:pt x="37726" y="15837"/>
                  <a:pt x="37695" y="15910"/>
                  <a:pt x="37644" y="15961"/>
                </a:cubicBezTo>
                <a:cubicBezTo>
                  <a:pt x="37602" y="15899"/>
                  <a:pt x="37591" y="15795"/>
                  <a:pt x="37644" y="15723"/>
                </a:cubicBezTo>
                <a:lnTo>
                  <a:pt x="37644" y="15723"/>
                </a:lnTo>
                <a:cubicBezTo>
                  <a:pt x="37640" y="15724"/>
                  <a:pt x="37636" y="15724"/>
                  <a:pt x="37632" y="15724"/>
                </a:cubicBezTo>
                <a:cubicBezTo>
                  <a:pt x="37583" y="15724"/>
                  <a:pt x="37529" y="15667"/>
                  <a:pt x="37529" y="15609"/>
                </a:cubicBezTo>
                <a:cubicBezTo>
                  <a:pt x="37436" y="15578"/>
                  <a:pt x="37374" y="15454"/>
                  <a:pt x="37395" y="15340"/>
                </a:cubicBezTo>
                <a:cubicBezTo>
                  <a:pt x="37412" y="15244"/>
                  <a:pt x="37495" y="15177"/>
                  <a:pt x="37577" y="15177"/>
                </a:cubicBezTo>
                <a:cubicBezTo>
                  <a:pt x="37593" y="15177"/>
                  <a:pt x="37608" y="15180"/>
                  <a:pt x="37623" y="15185"/>
                </a:cubicBezTo>
                <a:cubicBezTo>
                  <a:pt x="37550" y="15112"/>
                  <a:pt x="37571" y="14957"/>
                  <a:pt x="37664" y="14915"/>
                </a:cubicBezTo>
                <a:lnTo>
                  <a:pt x="37664" y="14915"/>
                </a:lnTo>
                <a:cubicBezTo>
                  <a:pt x="37612" y="14925"/>
                  <a:pt x="37550" y="14946"/>
                  <a:pt x="37498" y="14967"/>
                </a:cubicBezTo>
                <a:cubicBezTo>
                  <a:pt x="37478" y="14925"/>
                  <a:pt x="37467" y="14894"/>
                  <a:pt x="37446" y="14863"/>
                </a:cubicBezTo>
                <a:cubicBezTo>
                  <a:pt x="37519" y="14780"/>
                  <a:pt x="37623" y="14708"/>
                  <a:pt x="37726" y="14687"/>
                </a:cubicBezTo>
                <a:cubicBezTo>
                  <a:pt x="37726" y="14594"/>
                  <a:pt x="37778" y="14501"/>
                  <a:pt x="37851" y="14459"/>
                </a:cubicBezTo>
                <a:cubicBezTo>
                  <a:pt x="37835" y="14457"/>
                  <a:pt x="37819" y="14456"/>
                  <a:pt x="37804" y="14456"/>
                </a:cubicBezTo>
                <a:cubicBezTo>
                  <a:pt x="37729" y="14456"/>
                  <a:pt x="37660" y="14478"/>
                  <a:pt x="37591" y="14521"/>
                </a:cubicBezTo>
                <a:cubicBezTo>
                  <a:pt x="37602" y="14480"/>
                  <a:pt x="37612" y="14428"/>
                  <a:pt x="37623" y="14386"/>
                </a:cubicBezTo>
                <a:lnTo>
                  <a:pt x="37623" y="14386"/>
                </a:lnTo>
                <a:cubicBezTo>
                  <a:pt x="37581" y="14459"/>
                  <a:pt x="37529" y="14521"/>
                  <a:pt x="37467" y="14573"/>
                </a:cubicBezTo>
                <a:lnTo>
                  <a:pt x="37467" y="14459"/>
                </a:lnTo>
                <a:cubicBezTo>
                  <a:pt x="37436" y="14501"/>
                  <a:pt x="37405" y="14531"/>
                  <a:pt x="37374" y="14552"/>
                </a:cubicBezTo>
                <a:cubicBezTo>
                  <a:pt x="37361" y="14559"/>
                  <a:pt x="37347" y="14562"/>
                  <a:pt x="37333" y="14562"/>
                </a:cubicBezTo>
                <a:cubicBezTo>
                  <a:pt x="37303" y="14562"/>
                  <a:pt x="37274" y="14546"/>
                  <a:pt x="37260" y="14511"/>
                </a:cubicBezTo>
                <a:cubicBezTo>
                  <a:pt x="37250" y="14501"/>
                  <a:pt x="37250" y="14480"/>
                  <a:pt x="37260" y="14459"/>
                </a:cubicBezTo>
                <a:cubicBezTo>
                  <a:pt x="37239" y="14459"/>
                  <a:pt x="37218" y="14448"/>
                  <a:pt x="37208" y="14428"/>
                </a:cubicBezTo>
                <a:cubicBezTo>
                  <a:pt x="37177" y="14386"/>
                  <a:pt x="37188" y="14324"/>
                  <a:pt x="37208" y="14273"/>
                </a:cubicBezTo>
                <a:cubicBezTo>
                  <a:pt x="37218" y="14221"/>
                  <a:pt x="37250" y="14169"/>
                  <a:pt x="37291" y="14148"/>
                </a:cubicBezTo>
                <a:cubicBezTo>
                  <a:pt x="37405" y="14086"/>
                  <a:pt x="37508" y="14003"/>
                  <a:pt x="37602" y="13910"/>
                </a:cubicBezTo>
                <a:lnTo>
                  <a:pt x="37602" y="13910"/>
                </a:lnTo>
                <a:cubicBezTo>
                  <a:pt x="37508" y="13920"/>
                  <a:pt x="37416" y="13920"/>
                  <a:pt x="37322" y="13920"/>
                </a:cubicBezTo>
                <a:cubicBezTo>
                  <a:pt x="37374" y="13879"/>
                  <a:pt x="37426" y="13827"/>
                  <a:pt x="37457" y="13775"/>
                </a:cubicBezTo>
                <a:lnTo>
                  <a:pt x="37457" y="13775"/>
                </a:lnTo>
                <a:cubicBezTo>
                  <a:pt x="37439" y="13778"/>
                  <a:pt x="37420" y="13779"/>
                  <a:pt x="37401" y="13779"/>
                </a:cubicBezTo>
                <a:cubicBezTo>
                  <a:pt x="37344" y="13779"/>
                  <a:pt x="37283" y="13768"/>
                  <a:pt x="37229" y="13744"/>
                </a:cubicBezTo>
                <a:cubicBezTo>
                  <a:pt x="37291" y="13661"/>
                  <a:pt x="37374" y="13610"/>
                  <a:pt x="37457" y="13589"/>
                </a:cubicBezTo>
                <a:cubicBezTo>
                  <a:pt x="37488" y="13578"/>
                  <a:pt x="37508" y="13578"/>
                  <a:pt x="37529" y="13557"/>
                </a:cubicBezTo>
                <a:cubicBezTo>
                  <a:pt x="37581" y="13516"/>
                  <a:pt x="37561" y="13423"/>
                  <a:pt x="37529" y="13371"/>
                </a:cubicBezTo>
                <a:cubicBezTo>
                  <a:pt x="37498" y="13309"/>
                  <a:pt x="37467" y="13237"/>
                  <a:pt x="37488" y="13174"/>
                </a:cubicBezTo>
                <a:lnTo>
                  <a:pt x="37488" y="13174"/>
                </a:lnTo>
                <a:cubicBezTo>
                  <a:pt x="37471" y="13185"/>
                  <a:pt x="37452" y="13190"/>
                  <a:pt x="37432" y="13190"/>
                </a:cubicBezTo>
                <a:cubicBezTo>
                  <a:pt x="37377" y="13190"/>
                  <a:pt x="37316" y="13150"/>
                  <a:pt x="37301" y="13081"/>
                </a:cubicBezTo>
                <a:cubicBezTo>
                  <a:pt x="37363" y="12967"/>
                  <a:pt x="37405" y="12926"/>
                  <a:pt x="37457" y="12811"/>
                </a:cubicBezTo>
                <a:cubicBezTo>
                  <a:pt x="37426" y="12719"/>
                  <a:pt x="37416" y="12615"/>
                  <a:pt x="37446" y="12521"/>
                </a:cubicBezTo>
                <a:lnTo>
                  <a:pt x="37446" y="12521"/>
                </a:lnTo>
                <a:cubicBezTo>
                  <a:pt x="37374" y="12615"/>
                  <a:pt x="37301" y="12698"/>
                  <a:pt x="37218" y="12781"/>
                </a:cubicBezTo>
                <a:cubicBezTo>
                  <a:pt x="37208" y="12687"/>
                  <a:pt x="37188" y="12604"/>
                  <a:pt x="37177" y="12511"/>
                </a:cubicBezTo>
                <a:cubicBezTo>
                  <a:pt x="37156" y="12573"/>
                  <a:pt x="37146" y="12625"/>
                  <a:pt x="37135" y="12687"/>
                </a:cubicBezTo>
                <a:cubicBezTo>
                  <a:pt x="37032" y="12470"/>
                  <a:pt x="37063" y="12190"/>
                  <a:pt x="37198" y="11993"/>
                </a:cubicBezTo>
                <a:lnTo>
                  <a:pt x="37198" y="11993"/>
                </a:lnTo>
                <a:cubicBezTo>
                  <a:pt x="37167" y="12024"/>
                  <a:pt x="37135" y="12045"/>
                  <a:pt x="37094" y="12055"/>
                </a:cubicBezTo>
                <a:cubicBezTo>
                  <a:pt x="37167" y="11931"/>
                  <a:pt x="37218" y="11796"/>
                  <a:pt x="37250" y="11651"/>
                </a:cubicBezTo>
                <a:cubicBezTo>
                  <a:pt x="37239" y="11649"/>
                  <a:pt x="37229" y="11648"/>
                  <a:pt x="37218" y="11648"/>
                </a:cubicBezTo>
                <a:cubicBezTo>
                  <a:pt x="37164" y="11648"/>
                  <a:pt x="37106" y="11669"/>
                  <a:pt x="37063" y="11703"/>
                </a:cubicBezTo>
                <a:cubicBezTo>
                  <a:pt x="37115" y="11630"/>
                  <a:pt x="37125" y="11517"/>
                  <a:pt x="37073" y="11434"/>
                </a:cubicBezTo>
                <a:lnTo>
                  <a:pt x="37073" y="11434"/>
                </a:lnTo>
                <a:lnTo>
                  <a:pt x="37011" y="11589"/>
                </a:lnTo>
                <a:cubicBezTo>
                  <a:pt x="37003" y="11507"/>
                  <a:pt x="37002" y="11426"/>
                  <a:pt x="37016" y="11350"/>
                </a:cubicBezTo>
                <a:lnTo>
                  <a:pt x="37016" y="11350"/>
                </a:lnTo>
                <a:cubicBezTo>
                  <a:pt x="36997" y="11400"/>
                  <a:pt x="36965" y="11446"/>
                  <a:pt x="36928" y="11475"/>
                </a:cubicBezTo>
                <a:lnTo>
                  <a:pt x="36960" y="11133"/>
                </a:lnTo>
                <a:lnTo>
                  <a:pt x="36960" y="11133"/>
                </a:lnTo>
                <a:cubicBezTo>
                  <a:pt x="36918" y="11216"/>
                  <a:pt x="36887" y="11299"/>
                  <a:pt x="36845" y="11381"/>
                </a:cubicBezTo>
                <a:cubicBezTo>
                  <a:pt x="36835" y="11236"/>
                  <a:pt x="36815" y="11091"/>
                  <a:pt x="36794" y="10957"/>
                </a:cubicBezTo>
                <a:cubicBezTo>
                  <a:pt x="36742" y="10999"/>
                  <a:pt x="36711" y="11071"/>
                  <a:pt x="36700" y="11133"/>
                </a:cubicBezTo>
                <a:cubicBezTo>
                  <a:pt x="36638" y="11081"/>
                  <a:pt x="36587" y="11029"/>
                  <a:pt x="36534" y="10978"/>
                </a:cubicBezTo>
                <a:lnTo>
                  <a:pt x="36534" y="10978"/>
                </a:lnTo>
                <a:cubicBezTo>
                  <a:pt x="36545" y="11091"/>
                  <a:pt x="36566" y="11195"/>
                  <a:pt x="36607" y="11299"/>
                </a:cubicBezTo>
                <a:cubicBezTo>
                  <a:pt x="36555" y="11289"/>
                  <a:pt x="36504" y="11268"/>
                  <a:pt x="36452" y="11257"/>
                </a:cubicBezTo>
                <a:lnTo>
                  <a:pt x="36452" y="11257"/>
                </a:lnTo>
                <a:cubicBezTo>
                  <a:pt x="36524" y="11423"/>
                  <a:pt x="36587" y="11599"/>
                  <a:pt x="36659" y="11765"/>
                </a:cubicBezTo>
                <a:cubicBezTo>
                  <a:pt x="36690" y="11837"/>
                  <a:pt x="36700" y="11941"/>
                  <a:pt x="36649" y="11973"/>
                </a:cubicBezTo>
                <a:cubicBezTo>
                  <a:pt x="36639" y="11978"/>
                  <a:pt x="36629" y="11981"/>
                  <a:pt x="36619" y="11981"/>
                </a:cubicBezTo>
                <a:cubicBezTo>
                  <a:pt x="36575" y="11981"/>
                  <a:pt x="36529" y="11932"/>
                  <a:pt x="36504" y="11890"/>
                </a:cubicBezTo>
                <a:cubicBezTo>
                  <a:pt x="36442" y="11807"/>
                  <a:pt x="36389" y="11724"/>
                  <a:pt x="36338" y="11641"/>
                </a:cubicBezTo>
                <a:lnTo>
                  <a:pt x="36338" y="11641"/>
                </a:lnTo>
                <a:cubicBezTo>
                  <a:pt x="36286" y="11734"/>
                  <a:pt x="36297" y="11858"/>
                  <a:pt x="36348" y="11941"/>
                </a:cubicBezTo>
                <a:cubicBezTo>
                  <a:pt x="36306" y="11910"/>
                  <a:pt x="36265" y="11879"/>
                  <a:pt x="36234" y="11848"/>
                </a:cubicBezTo>
                <a:lnTo>
                  <a:pt x="36234" y="11848"/>
                </a:lnTo>
                <a:cubicBezTo>
                  <a:pt x="36161" y="11920"/>
                  <a:pt x="36244" y="12055"/>
                  <a:pt x="36306" y="12128"/>
                </a:cubicBezTo>
                <a:cubicBezTo>
                  <a:pt x="36379" y="12210"/>
                  <a:pt x="36421" y="12366"/>
                  <a:pt x="36338" y="12408"/>
                </a:cubicBezTo>
                <a:cubicBezTo>
                  <a:pt x="36234" y="12293"/>
                  <a:pt x="36141" y="12190"/>
                  <a:pt x="36048" y="12076"/>
                </a:cubicBezTo>
                <a:lnTo>
                  <a:pt x="36048" y="12076"/>
                </a:lnTo>
                <a:cubicBezTo>
                  <a:pt x="36038" y="12199"/>
                  <a:pt x="36090" y="12341"/>
                  <a:pt x="36178" y="12411"/>
                </a:cubicBezTo>
                <a:lnTo>
                  <a:pt x="36178" y="12411"/>
                </a:lnTo>
                <a:cubicBezTo>
                  <a:pt x="36145" y="12392"/>
                  <a:pt x="36109" y="12383"/>
                  <a:pt x="36071" y="12383"/>
                </a:cubicBezTo>
                <a:cubicBezTo>
                  <a:pt x="36057" y="12383"/>
                  <a:pt x="36042" y="12384"/>
                  <a:pt x="36027" y="12387"/>
                </a:cubicBezTo>
                <a:cubicBezTo>
                  <a:pt x="36089" y="12470"/>
                  <a:pt x="36151" y="12563"/>
                  <a:pt x="36214" y="12646"/>
                </a:cubicBezTo>
                <a:cubicBezTo>
                  <a:pt x="36224" y="12666"/>
                  <a:pt x="36234" y="12687"/>
                  <a:pt x="36224" y="12708"/>
                </a:cubicBezTo>
                <a:cubicBezTo>
                  <a:pt x="36297" y="12728"/>
                  <a:pt x="36359" y="12770"/>
                  <a:pt x="36410" y="12822"/>
                </a:cubicBezTo>
                <a:lnTo>
                  <a:pt x="36286" y="12884"/>
                </a:lnTo>
                <a:cubicBezTo>
                  <a:pt x="36348" y="12936"/>
                  <a:pt x="36400" y="13009"/>
                  <a:pt x="36421" y="13101"/>
                </a:cubicBezTo>
                <a:cubicBezTo>
                  <a:pt x="36327" y="13081"/>
                  <a:pt x="36234" y="13039"/>
                  <a:pt x="36151" y="12977"/>
                </a:cubicBezTo>
                <a:lnTo>
                  <a:pt x="36151" y="12977"/>
                </a:lnTo>
                <a:cubicBezTo>
                  <a:pt x="36193" y="13101"/>
                  <a:pt x="36286" y="13205"/>
                  <a:pt x="36379" y="13267"/>
                </a:cubicBezTo>
                <a:cubicBezTo>
                  <a:pt x="36338" y="13257"/>
                  <a:pt x="36297" y="13257"/>
                  <a:pt x="36255" y="13247"/>
                </a:cubicBezTo>
                <a:lnTo>
                  <a:pt x="36255" y="13247"/>
                </a:lnTo>
                <a:cubicBezTo>
                  <a:pt x="36224" y="13309"/>
                  <a:pt x="36265" y="13371"/>
                  <a:pt x="36306" y="13412"/>
                </a:cubicBezTo>
                <a:cubicBezTo>
                  <a:pt x="36359" y="13444"/>
                  <a:pt x="36410" y="13475"/>
                  <a:pt x="36442" y="13527"/>
                </a:cubicBezTo>
                <a:cubicBezTo>
                  <a:pt x="36472" y="13578"/>
                  <a:pt x="36452" y="13672"/>
                  <a:pt x="36400" y="13672"/>
                </a:cubicBezTo>
                <a:cubicBezTo>
                  <a:pt x="36396" y="13673"/>
                  <a:pt x="36392" y="13674"/>
                  <a:pt x="36388" y="13674"/>
                </a:cubicBezTo>
                <a:cubicBezTo>
                  <a:pt x="36363" y="13674"/>
                  <a:pt x="36345" y="13648"/>
                  <a:pt x="36327" y="13630"/>
                </a:cubicBezTo>
                <a:cubicBezTo>
                  <a:pt x="36255" y="13557"/>
                  <a:pt x="36193" y="13485"/>
                  <a:pt x="36120" y="13412"/>
                </a:cubicBezTo>
                <a:lnTo>
                  <a:pt x="36120" y="13412"/>
                </a:lnTo>
                <a:cubicBezTo>
                  <a:pt x="36131" y="13525"/>
                  <a:pt x="36171" y="13636"/>
                  <a:pt x="36231" y="13719"/>
                </a:cubicBezTo>
                <a:lnTo>
                  <a:pt x="36231" y="13719"/>
                </a:lnTo>
                <a:cubicBezTo>
                  <a:pt x="36212" y="13696"/>
                  <a:pt x="36176" y="13679"/>
                  <a:pt x="36142" y="13679"/>
                </a:cubicBezTo>
                <a:cubicBezTo>
                  <a:pt x="36135" y="13679"/>
                  <a:pt x="36127" y="13680"/>
                  <a:pt x="36120" y="13682"/>
                </a:cubicBezTo>
                <a:cubicBezTo>
                  <a:pt x="36193" y="13817"/>
                  <a:pt x="36265" y="13962"/>
                  <a:pt x="36338" y="14096"/>
                </a:cubicBezTo>
                <a:cubicBezTo>
                  <a:pt x="36286" y="14086"/>
                  <a:pt x="36234" y="14066"/>
                  <a:pt x="36182" y="14055"/>
                </a:cubicBezTo>
                <a:lnTo>
                  <a:pt x="36182" y="14055"/>
                </a:lnTo>
                <a:cubicBezTo>
                  <a:pt x="36234" y="14107"/>
                  <a:pt x="36286" y="14158"/>
                  <a:pt x="36317" y="14231"/>
                </a:cubicBezTo>
                <a:cubicBezTo>
                  <a:pt x="36348" y="14293"/>
                  <a:pt x="36338" y="14397"/>
                  <a:pt x="36286" y="14439"/>
                </a:cubicBezTo>
                <a:cubicBezTo>
                  <a:pt x="36214" y="14345"/>
                  <a:pt x="36141" y="14241"/>
                  <a:pt x="36069" y="14148"/>
                </a:cubicBezTo>
                <a:lnTo>
                  <a:pt x="36069" y="14148"/>
                </a:lnTo>
                <a:cubicBezTo>
                  <a:pt x="36079" y="14221"/>
                  <a:pt x="36089" y="14293"/>
                  <a:pt x="36089" y="14366"/>
                </a:cubicBezTo>
                <a:cubicBezTo>
                  <a:pt x="36048" y="14303"/>
                  <a:pt x="35975" y="14262"/>
                  <a:pt x="35913" y="14252"/>
                </a:cubicBezTo>
                <a:lnTo>
                  <a:pt x="35913" y="14252"/>
                </a:lnTo>
                <a:cubicBezTo>
                  <a:pt x="35954" y="14366"/>
                  <a:pt x="35996" y="14480"/>
                  <a:pt x="36037" y="14584"/>
                </a:cubicBezTo>
                <a:cubicBezTo>
                  <a:pt x="35975" y="14542"/>
                  <a:pt x="35913" y="14490"/>
                  <a:pt x="35851" y="14448"/>
                </a:cubicBezTo>
                <a:lnTo>
                  <a:pt x="35851" y="14448"/>
                </a:lnTo>
                <a:cubicBezTo>
                  <a:pt x="35861" y="14480"/>
                  <a:pt x="35861" y="14521"/>
                  <a:pt x="35861" y="14563"/>
                </a:cubicBezTo>
                <a:cubicBezTo>
                  <a:pt x="35861" y="14614"/>
                  <a:pt x="35861" y="14666"/>
                  <a:pt x="35851" y="14729"/>
                </a:cubicBezTo>
                <a:cubicBezTo>
                  <a:pt x="35809" y="14697"/>
                  <a:pt x="35768" y="14646"/>
                  <a:pt x="35737" y="14594"/>
                </a:cubicBezTo>
                <a:cubicBezTo>
                  <a:pt x="35706" y="14635"/>
                  <a:pt x="35675" y="14676"/>
                  <a:pt x="35643" y="14729"/>
                </a:cubicBezTo>
                <a:cubicBezTo>
                  <a:pt x="35623" y="14625"/>
                  <a:pt x="35571" y="14542"/>
                  <a:pt x="35509" y="14490"/>
                </a:cubicBezTo>
                <a:cubicBezTo>
                  <a:pt x="35468" y="14584"/>
                  <a:pt x="35478" y="14708"/>
                  <a:pt x="35509" y="14801"/>
                </a:cubicBezTo>
                <a:cubicBezTo>
                  <a:pt x="35500" y="14791"/>
                  <a:pt x="35486" y="14786"/>
                  <a:pt x="35472" y="14786"/>
                </a:cubicBezTo>
                <a:cubicBezTo>
                  <a:pt x="35455" y="14786"/>
                  <a:pt x="35438" y="14794"/>
                  <a:pt x="35426" y="14812"/>
                </a:cubicBezTo>
                <a:cubicBezTo>
                  <a:pt x="35405" y="14853"/>
                  <a:pt x="35415" y="14915"/>
                  <a:pt x="35447" y="14957"/>
                </a:cubicBezTo>
                <a:cubicBezTo>
                  <a:pt x="35478" y="14987"/>
                  <a:pt x="35519" y="15008"/>
                  <a:pt x="35560" y="15019"/>
                </a:cubicBezTo>
                <a:cubicBezTo>
                  <a:pt x="35509" y="15060"/>
                  <a:pt x="35478" y="15143"/>
                  <a:pt x="35498" y="15215"/>
                </a:cubicBezTo>
                <a:lnTo>
                  <a:pt x="35706" y="15215"/>
                </a:lnTo>
                <a:cubicBezTo>
                  <a:pt x="35675" y="15288"/>
                  <a:pt x="35571" y="15298"/>
                  <a:pt x="35571" y="15381"/>
                </a:cubicBezTo>
                <a:cubicBezTo>
                  <a:pt x="35560" y="15485"/>
                  <a:pt x="35758" y="15475"/>
                  <a:pt x="35758" y="15588"/>
                </a:cubicBezTo>
                <a:cubicBezTo>
                  <a:pt x="35696" y="15609"/>
                  <a:pt x="35602" y="15578"/>
                  <a:pt x="35592" y="15650"/>
                </a:cubicBezTo>
                <a:cubicBezTo>
                  <a:pt x="35581" y="15692"/>
                  <a:pt x="35623" y="15733"/>
                  <a:pt x="35664" y="15733"/>
                </a:cubicBezTo>
                <a:cubicBezTo>
                  <a:pt x="35706" y="15744"/>
                  <a:pt x="35747" y="15733"/>
                  <a:pt x="35788" y="15754"/>
                </a:cubicBezTo>
                <a:cubicBezTo>
                  <a:pt x="35841" y="15775"/>
                  <a:pt x="35861" y="15858"/>
                  <a:pt x="35841" y="15920"/>
                </a:cubicBezTo>
                <a:cubicBezTo>
                  <a:pt x="35830" y="15993"/>
                  <a:pt x="35788" y="16044"/>
                  <a:pt x="35747" y="16086"/>
                </a:cubicBezTo>
                <a:cubicBezTo>
                  <a:pt x="35685" y="16013"/>
                  <a:pt x="35643" y="15920"/>
                  <a:pt x="35602" y="15827"/>
                </a:cubicBezTo>
                <a:cubicBezTo>
                  <a:pt x="35592" y="15868"/>
                  <a:pt x="35581" y="15920"/>
                  <a:pt x="35560" y="15961"/>
                </a:cubicBezTo>
                <a:cubicBezTo>
                  <a:pt x="35530" y="15837"/>
                  <a:pt x="35498" y="15703"/>
                  <a:pt x="35488" y="15578"/>
                </a:cubicBezTo>
                <a:cubicBezTo>
                  <a:pt x="35488" y="15611"/>
                  <a:pt x="35451" y="15636"/>
                  <a:pt x="35419" y="15636"/>
                </a:cubicBezTo>
                <a:cubicBezTo>
                  <a:pt x="35410" y="15636"/>
                  <a:pt x="35402" y="15634"/>
                  <a:pt x="35395" y="15630"/>
                </a:cubicBezTo>
                <a:cubicBezTo>
                  <a:pt x="35353" y="15599"/>
                  <a:pt x="35332" y="15537"/>
                  <a:pt x="35343" y="15485"/>
                </a:cubicBezTo>
                <a:cubicBezTo>
                  <a:pt x="35343" y="15422"/>
                  <a:pt x="35353" y="15371"/>
                  <a:pt x="35353" y="15309"/>
                </a:cubicBezTo>
                <a:lnTo>
                  <a:pt x="35353" y="15309"/>
                </a:lnTo>
                <a:cubicBezTo>
                  <a:pt x="35312" y="15402"/>
                  <a:pt x="35270" y="15485"/>
                  <a:pt x="35229" y="15568"/>
                </a:cubicBezTo>
                <a:cubicBezTo>
                  <a:pt x="35291" y="15754"/>
                  <a:pt x="35364" y="15920"/>
                  <a:pt x="35468" y="16065"/>
                </a:cubicBezTo>
                <a:cubicBezTo>
                  <a:pt x="35519" y="16127"/>
                  <a:pt x="35571" y="16200"/>
                  <a:pt x="35560" y="16283"/>
                </a:cubicBezTo>
                <a:cubicBezTo>
                  <a:pt x="35560" y="16342"/>
                  <a:pt x="35508" y="16395"/>
                  <a:pt x="35463" y="16395"/>
                </a:cubicBezTo>
                <a:cubicBezTo>
                  <a:pt x="35444" y="16395"/>
                  <a:pt x="35427" y="16387"/>
                  <a:pt x="35415" y="16366"/>
                </a:cubicBezTo>
                <a:cubicBezTo>
                  <a:pt x="35405" y="16345"/>
                  <a:pt x="35405" y="16324"/>
                  <a:pt x="35395" y="16304"/>
                </a:cubicBezTo>
                <a:cubicBezTo>
                  <a:pt x="35385" y="16168"/>
                  <a:pt x="35364" y="16044"/>
                  <a:pt x="35353" y="15910"/>
                </a:cubicBezTo>
                <a:cubicBezTo>
                  <a:pt x="35323" y="15961"/>
                  <a:pt x="35302" y="16013"/>
                  <a:pt x="35270" y="16065"/>
                </a:cubicBezTo>
                <a:cubicBezTo>
                  <a:pt x="35187" y="15889"/>
                  <a:pt x="35146" y="15682"/>
                  <a:pt x="35146" y="15485"/>
                </a:cubicBezTo>
                <a:cubicBezTo>
                  <a:pt x="35125" y="15526"/>
                  <a:pt x="35105" y="15578"/>
                  <a:pt x="35084" y="15630"/>
                </a:cubicBezTo>
                <a:cubicBezTo>
                  <a:pt x="35032" y="15578"/>
                  <a:pt x="34980" y="15516"/>
                  <a:pt x="34939" y="15443"/>
                </a:cubicBezTo>
                <a:lnTo>
                  <a:pt x="34939" y="15443"/>
                </a:lnTo>
                <a:cubicBezTo>
                  <a:pt x="34970" y="15558"/>
                  <a:pt x="34991" y="15682"/>
                  <a:pt x="35012" y="15795"/>
                </a:cubicBezTo>
                <a:cubicBezTo>
                  <a:pt x="34980" y="15775"/>
                  <a:pt x="34939" y="15754"/>
                  <a:pt x="34908" y="15733"/>
                </a:cubicBezTo>
                <a:lnTo>
                  <a:pt x="34908" y="15733"/>
                </a:lnTo>
                <a:cubicBezTo>
                  <a:pt x="34950" y="15795"/>
                  <a:pt x="34991" y="15848"/>
                  <a:pt x="35032" y="15910"/>
                </a:cubicBezTo>
                <a:cubicBezTo>
                  <a:pt x="34970" y="15889"/>
                  <a:pt x="34897" y="15868"/>
                  <a:pt x="34835" y="15858"/>
                </a:cubicBezTo>
                <a:lnTo>
                  <a:pt x="34835" y="15961"/>
                </a:lnTo>
                <a:cubicBezTo>
                  <a:pt x="34763" y="15868"/>
                  <a:pt x="34701" y="15765"/>
                  <a:pt x="34649" y="15650"/>
                </a:cubicBezTo>
                <a:cubicBezTo>
                  <a:pt x="34639" y="15723"/>
                  <a:pt x="34618" y="15786"/>
                  <a:pt x="34566" y="15827"/>
                </a:cubicBezTo>
                <a:cubicBezTo>
                  <a:pt x="34535" y="15795"/>
                  <a:pt x="34504" y="15765"/>
                  <a:pt x="34494" y="15713"/>
                </a:cubicBezTo>
                <a:lnTo>
                  <a:pt x="34494" y="15713"/>
                </a:lnTo>
                <a:cubicBezTo>
                  <a:pt x="34514" y="15858"/>
                  <a:pt x="34524" y="16003"/>
                  <a:pt x="34545" y="16148"/>
                </a:cubicBezTo>
                <a:cubicBezTo>
                  <a:pt x="34573" y="16137"/>
                  <a:pt x="34602" y="16132"/>
                  <a:pt x="34631" y="16132"/>
                </a:cubicBezTo>
                <a:cubicBezTo>
                  <a:pt x="34766" y="16132"/>
                  <a:pt x="34905" y="16243"/>
                  <a:pt x="34939" y="16396"/>
                </a:cubicBezTo>
                <a:lnTo>
                  <a:pt x="34814" y="16428"/>
                </a:lnTo>
                <a:cubicBezTo>
                  <a:pt x="34950" y="16490"/>
                  <a:pt x="35053" y="16614"/>
                  <a:pt x="35105" y="16760"/>
                </a:cubicBezTo>
                <a:cubicBezTo>
                  <a:pt x="35068" y="16772"/>
                  <a:pt x="35030" y="16777"/>
                  <a:pt x="34991" y="16777"/>
                </a:cubicBezTo>
                <a:cubicBezTo>
                  <a:pt x="34931" y="16777"/>
                  <a:pt x="34871" y="16764"/>
                  <a:pt x="34814" y="16739"/>
                </a:cubicBezTo>
                <a:lnTo>
                  <a:pt x="34814" y="16739"/>
                </a:lnTo>
                <a:cubicBezTo>
                  <a:pt x="34897" y="16822"/>
                  <a:pt x="34939" y="16946"/>
                  <a:pt x="34939" y="17060"/>
                </a:cubicBezTo>
                <a:cubicBezTo>
                  <a:pt x="34784" y="17008"/>
                  <a:pt x="34659" y="16822"/>
                  <a:pt x="34659" y="16635"/>
                </a:cubicBezTo>
                <a:cubicBezTo>
                  <a:pt x="34649" y="16677"/>
                  <a:pt x="34628" y="16728"/>
                  <a:pt x="34586" y="16749"/>
                </a:cubicBezTo>
                <a:cubicBezTo>
                  <a:pt x="34535" y="16624"/>
                  <a:pt x="34462" y="16500"/>
                  <a:pt x="34369" y="16396"/>
                </a:cubicBezTo>
                <a:lnTo>
                  <a:pt x="34369" y="16645"/>
                </a:lnTo>
                <a:cubicBezTo>
                  <a:pt x="34359" y="16604"/>
                  <a:pt x="34338" y="16573"/>
                  <a:pt x="34317" y="16552"/>
                </a:cubicBezTo>
                <a:cubicBezTo>
                  <a:pt x="34286" y="16532"/>
                  <a:pt x="34255" y="16532"/>
                  <a:pt x="34234" y="16511"/>
                </a:cubicBezTo>
                <a:cubicBezTo>
                  <a:pt x="34141" y="16469"/>
                  <a:pt x="34110" y="16345"/>
                  <a:pt x="34110" y="16241"/>
                </a:cubicBezTo>
                <a:cubicBezTo>
                  <a:pt x="34121" y="16138"/>
                  <a:pt x="34172" y="16044"/>
                  <a:pt x="34213" y="15951"/>
                </a:cubicBezTo>
                <a:cubicBezTo>
                  <a:pt x="34204" y="15910"/>
                  <a:pt x="34213" y="15858"/>
                  <a:pt x="34234" y="15827"/>
                </a:cubicBezTo>
                <a:cubicBezTo>
                  <a:pt x="34286" y="15765"/>
                  <a:pt x="34359" y="15733"/>
                  <a:pt x="34411" y="15692"/>
                </a:cubicBezTo>
                <a:cubicBezTo>
                  <a:pt x="34566" y="15578"/>
                  <a:pt x="34628" y="15350"/>
                  <a:pt x="34680" y="15143"/>
                </a:cubicBezTo>
                <a:cubicBezTo>
                  <a:pt x="34643" y="15131"/>
                  <a:pt x="34603" y="15126"/>
                  <a:pt x="34561" y="15126"/>
                </a:cubicBezTo>
                <a:cubicBezTo>
                  <a:pt x="34532" y="15126"/>
                  <a:pt x="34502" y="15128"/>
                  <a:pt x="34473" y="15132"/>
                </a:cubicBezTo>
                <a:cubicBezTo>
                  <a:pt x="34494" y="15112"/>
                  <a:pt x="34494" y="15081"/>
                  <a:pt x="34494" y="15049"/>
                </a:cubicBezTo>
                <a:lnTo>
                  <a:pt x="34494" y="15049"/>
                </a:lnTo>
                <a:cubicBezTo>
                  <a:pt x="34441" y="15060"/>
                  <a:pt x="34390" y="15060"/>
                  <a:pt x="34338" y="15070"/>
                </a:cubicBezTo>
                <a:cubicBezTo>
                  <a:pt x="34369" y="14936"/>
                  <a:pt x="34473" y="14832"/>
                  <a:pt x="34586" y="14812"/>
                </a:cubicBezTo>
                <a:cubicBezTo>
                  <a:pt x="34566" y="14801"/>
                  <a:pt x="34545" y="14770"/>
                  <a:pt x="34556" y="14739"/>
                </a:cubicBezTo>
                <a:cubicBezTo>
                  <a:pt x="34566" y="14697"/>
                  <a:pt x="34607" y="14676"/>
                  <a:pt x="34639" y="14666"/>
                </a:cubicBezTo>
                <a:cubicBezTo>
                  <a:pt x="34680" y="14646"/>
                  <a:pt x="34711" y="14625"/>
                  <a:pt x="34722" y="14573"/>
                </a:cubicBezTo>
                <a:cubicBezTo>
                  <a:pt x="34659" y="14531"/>
                  <a:pt x="34586" y="14501"/>
                  <a:pt x="34524" y="14490"/>
                </a:cubicBezTo>
                <a:cubicBezTo>
                  <a:pt x="34566" y="14480"/>
                  <a:pt x="34607" y="14428"/>
                  <a:pt x="34607" y="14376"/>
                </a:cubicBezTo>
                <a:cubicBezTo>
                  <a:pt x="34545" y="14376"/>
                  <a:pt x="34483" y="14407"/>
                  <a:pt x="34441" y="14459"/>
                </a:cubicBezTo>
                <a:cubicBezTo>
                  <a:pt x="34452" y="14428"/>
                  <a:pt x="34452" y="14386"/>
                  <a:pt x="34441" y="14345"/>
                </a:cubicBezTo>
                <a:cubicBezTo>
                  <a:pt x="34473" y="14252"/>
                  <a:pt x="34556" y="14138"/>
                  <a:pt x="34639" y="14086"/>
                </a:cubicBezTo>
                <a:lnTo>
                  <a:pt x="34639" y="14086"/>
                </a:lnTo>
                <a:cubicBezTo>
                  <a:pt x="34630" y="14089"/>
                  <a:pt x="34622" y="14090"/>
                  <a:pt x="34614" y="14090"/>
                </a:cubicBezTo>
                <a:cubicBezTo>
                  <a:pt x="34592" y="14090"/>
                  <a:pt x="34574" y="14081"/>
                  <a:pt x="34566" y="14066"/>
                </a:cubicBezTo>
                <a:cubicBezTo>
                  <a:pt x="34628" y="13900"/>
                  <a:pt x="34742" y="13765"/>
                  <a:pt x="34877" y="13682"/>
                </a:cubicBezTo>
                <a:cubicBezTo>
                  <a:pt x="34819" y="13624"/>
                  <a:pt x="34761" y="13576"/>
                  <a:pt x="34695" y="13519"/>
                </a:cubicBezTo>
                <a:lnTo>
                  <a:pt x="34695" y="13519"/>
                </a:lnTo>
                <a:cubicBezTo>
                  <a:pt x="34701" y="13522"/>
                  <a:pt x="34706" y="13523"/>
                  <a:pt x="34712" y="13523"/>
                </a:cubicBezTo>
                <a:cubicBezTo>
                  <a:pt x="34741" y="13523"/>
                  <a:pt x="34773" y="13491"/>
                  <a:pt x="34773" y="13454"/>
                </a:cubicBezTo>
                <a:cubicBezTo>
                  <a:pt x="34784" y="13402"/>
                  <a:pt x="34742" y="13361"/>
                  <a:pt x="34701" y="13340"/>
                </a:cubicBezTo>
                <a:cubicBezTo>
                  <a:pt x="34669" y="13320"/>
                  <a:pt x="34618" y="13309"/>
                  <a:pt x="34577" y="13288"/>
                </a:cubicBezTo>
                <a:cubicBezTo>
                  <a:pt x="34628" y="13216"/>
                  <a:pt x="34669" y="13133"/>
                  <a:pt x="34711" y="13060"/>
                </a:cubicBezTo>
                <a:cubicBezTo>
                  <a:pt x="34722" y="13029"/>
                  <a:pt x="34742" y="13009"/>
                  <a:pt x="34763" y="12988"/>
                </a:cubicBezTo>
                <a:cubicBezTo>
                  <a:pt x="34794" y="12956"/>
                  <a:pt x="34825" y="12946"/>
                  <a:pt x="34867" y="12936"/>
                </a:cubicBezTo>
                <a:cubicBezTo>
                  <a:pt x="34991" y="12894"/>
                  <a:pt x="35115" y="12864"/>
                  <a:pt x="35240" y="12822"/>
                </a:cubicBezTo>
                <a:cubicBezTo>
                  <a:pt x="35223" y="12796"/>
                  <a:pt x="35199" y="12778"/>
                  <a:pt x="35174" y="12778"/>
                </a:cubicBezTo>
                <a:cubicBezTo>
                  <a:pt x="35168" y="12778"/>
                  <a:pt x="35162" y="12779"/>
                  <a:pt x="35157" y="12781"/>
                </a:cubicBezTo>
                <a:cubicBezTo>
                  <a:pt x="35177" y="12719"/>
                  <a:pt x="35208" y="12656"/>
                  <a:pt x="35260" y="12615"/>
                </a:cubicBezTo>
                <a:lnTo>
                  <a:pt x="35260" y="12615"/>
                </a:lnTo>
                <a:cubicBezTo>
                  <a:pt x="35198" y="12636"/>
                  <a:pt x="35146" y="12646"/>
                  <a:pt x="35084" y="12666"/>
                </a:cubicBezTo>
                <a:cubicBezTo>
                  <a:pt x="35157" y="12594"/>
                  <a:pt x="35208" y="12511"/>
                  <a:pt x="35240" y="12418"/>
                </a:cubicBezTo>
                <a:cubicBezTo>
                  <a:pt x="35233" y="12416"/>
                  <a:pt x="35227" y="12416"/>
                  <a:pt x="35220" y="12416"/>
                </a:cubicBezTo>
                <a:cubicBezTo>
                  <a:pt x="35172" y="12416"/>
                  <a:pt x="35121" y="12446"/>
                  <a:pt x="35095" y="12501"/>
                </a:cubicBezTo>
                <a:cubicBezTo>
                  <a:pt x="35125" y="12408"/>
                  <a:pt x="35157" y="12304"/>
                  <a:pt x="35167" y="12210"/>
                </a:cubicBezTo>
                <a:cubicBezTo>
                  <a:pt x="35162" y="12210"/>
                  <a:pt x="35156" y="12209"/>
                  <a:pt x="35151" y="12209"/>
                </a:cubicBezTo>
                <a:cubicBezTo>
                  <a:pt x="35083" y="12209"/>
                  <a:pt x="35010" y="12268"/>
                  <a:pt x="34991" y="12346"/>
                </a:cubicBezTo>
                <a:cubicBezTo>
                  <a:pt x="34980" y="12304"/>
                  <a:pt x="34959" y="12263"/>
                  <a:pt x="34918" y="12242"/>
                </a:cubicBezTo>
                <a:cubicBezTo>
                  <a:pt x="34908" y="12304"/>
                  <a:pt x="34877" y="12366"/>
                  <a:pt x="34835" y="12428"/>
                </a:cubicBezTo>
                <a:cubicBezTo>
                  <a:pt x="34827" y="12446"/>
                  <a:pt x="34802" y="12472"/>
                  <a:pt x="34782" y="12472"/>
                </a:cubicBezTo>
                <a:cubicBezTo>
                  <a:pt x="34779" y="12472"/>
                  <a:pt x="34776" y="12471"/>
                  <a:pt x="34773" y="12470"/>
                </a:cubicBezTo>
                <a:cubicBezTo>
                  <a:pt x="34752" y="12470"/>
                  <a:pt x="34742" y="12449"/>
                  <a:pt x="34732" y="12418"/>
                </a:cubicBezTo>
                <a:cubicBezTo>
                  <a:pt x="34680" y="12293"/>
                  <a:pt x="34742" y="12118"/>
                  <a:pt x="34867" y="12086"/>
                </a:cubicBezTo>
                <a:lnTo>
                  <a:pt x="34742" y="12086"/>
                </a:lnTo>
                <a:cubicBezTo>
                  <a:pt x="34804" y="12055"/>
                  <a:pt x="34856" y="11993"/>
                  <a:pt x="34877" y="11910"/>
                </a:cubicBezTo>
                <a:lnTo>
                  <a:pt x="34877" y="11910"/>
                </a:lnTo>
                <a:cubicBezTo>
                  <a:pt x="34804" y="11931"/>
                  <a:pt x="34742" y="11941"/>
                  <a:pt x="34669" y="11962"/>
                </a:cubicBezTo>
                <a:cubicBezTo>
                  <a:pt x="34722" y="11931"/>
                  <a:pt x="34711" y="11827"/>
                  <a:pt x="34659" y="11796"/>
                </a:cubicBezTo>
                <a:cubicBezTo>
                  <a:pt x="34654" y="11794"/>
                  <a:pt x="34648" y="11793"/>
                  <a:pt x="34642" y="11793"/>
                </a:cubicBezTo>
                <a:cubicBezTo>
                  <a:pt x="34595" y="11793"/>
                  <a:pt x="34547" y="11865"/>
                  <a:pt x="34566" y="11920"/>
                </a:cubicBezTo>
                <a:cubicBezTo>
                  <a:pt x="34563" y="11926"/>
                  <a:pt x="34558" y="11929"/>
                  <a:pt x="34553" y="11929"/>
                </a:cubicBezTo>
                <a:cubicBezTo>
                  <a:pt x="34540" y="11929"/>
                  <a:pt x="34524" y="11914"/>
                  <a:pt x="34524" y="11900"/>
                </a:cubicBezTo>
                <a:cubicBezTo>
                  <a:pt x="34483" y="11952"/>
                  <a:pt x="34431" y="11982"/>
                  <a:pt x="34369" y="11982"/>
                </a:cubicBezTo>
                <a:cubicBezTo>
                  <a:pt x="34349" y="11843"/>
                  <a:pt x="34377" y="11684"/>
                  <a:pt x="34444" y="11552"/>
                </a:cubicBezTo>
                <a:lnTo>
                  <a:pt x="34444" y="11552"/>
                </a:lnTo>
                <a:cubicBezTo>
                  <a:pt x="34414" y="11608"/>
                  <a:pt x="34375" y="11653"/>
                  <a:pt x="34328" y="11672"/>
                </a:cubicBezTo>
                <a:cubicBezTo>
                  <a:pt x="34286" y="11558"/>
                  <a:pt x="34307" y="11434"/>
                  <a:pt x="34379" y="11340"/>
                </a:cubicBezTo>
                <a:cubicBezTo>
                  <a:pt x="34245" y="11330"/>
                  <a:pt x="34204" y="11102"/>
                  <a:pt x="34276" y="10978"/>
                </a:cubicBezTo>
                <a:cubicBezTo>
                  <a:pt x="34349" y="10853"/>
                  <a:pt x="34494" y="10801"/>
                  <a:pt x="34618" y="10760"/>
                </a:cubicBezTo>
                <a:cubicBezTo>
                  <a:pt x="34586" y="10718"/>
                  <a:pt x="34556" y="10667"/>
                  <a:pt x="34524" y="10615"/>
                </a:cubicBezTo>
                <a:cubicBezTo>
                  <a:pt x="34566" y="10594"/>
                  <a:pt x="34607" y="10543"/>
                  <a:pt x="34618" y="10480"/>
                </a:cubicBezTo>
                <a:cubicBezTo>
                  <a:pt x="34577" y="10480"/>
                  <a:pt x="34535" y="10511"/>
                  <a:pt x="34494" y="10543"/>
                </a:cubicBezTo>
                <a:cubicBezTo>
                  <a:pt x="34514" y="10511"/>
                  <a:pt x="34524" y="10480"/>
                  <a:pt x="34535" y="10449"/>
                </a:cubicBezTo>
                <a:lnTo>
                  <a:pt x="34535" y="10449"/>
                </a:lnTo>
                <a:lnTo>
                  <a:pt x="34369" y="10615"/>
                </a:lnTo>
                <a:cubicBezTo>
                  <a:pt x="34369" y="10534"/>
                  <a:pt x="34369" y="10464"/>
                  <a:pt x="34359" y="10393"/>
                </a:cubicBezTo>
                <a:lnTo>
                  <a:pt x="34359" y="10393"/>
                </a:lnTo>
                <a:cubicBezTo>
                  <a:pt x="34361" y="10419"/>
                  <a:pt x="34341" y="10433"/>
                  <a:pt x="34319" y="10433"/>
                </a:cubicBezTo>
                <a:cubicBezTo>
                  <a:pt x="34302" y="10433"/>
                  <a:pt x="34284" y="10425"/>
                  <a:pt x="34276" y="10408"/>
                </a:cubicBezTo>
                <a:cubicBezTo>
                  <a:pt x="34255" y="10356"/>
                  <a:pt x="34276" y="10304"/>
                  <a:pt x="34296" y="10262"/>
                </a:cubicBezTo>
                <a:cubicBezTo>
                  <a:pt x="34421" y="10035"/>
                  <a:pt x="34607" y="9848"/>
                  <a:pt x="34825" y="9734"/>
                </a:cubicBezTo>
                <a:lnTo>
                  <a:pt x="34825" y="9734"/>
                </a:lnTo>
                <a:cubicBezTo>
                  <a:pt x="34820" y="9737"/>
                  <a:pt x="34816" y="9738"/>
                  <a:pt x="34811" y="9738"/>
                </a:cubicBezTo>
                <a:cubicBezTo>
                  <a:pt x="34779" y="9738"/>
                  <a:pt x="34764" y="9677"/>
                  <a:pt x="34773" y="9641"/>
                </a:cubicBezTo>
                <a:cubicBezTo>
                  <a:pt x="34784" y="9599"/>
                  <a:pt x="34814" y="9558"/>
                  <a:pt x="34804" y="9516"/>
                </a:cubicBezTo>
                <a:cubicBezTo>
                  <a:pt x="34804" y="9500"/>
                  <a:pt x="34792" y="9492"/>
                  <a:pt x="34779" y="9492"/>
                </a:cubicBezTo>
                <a:cubicBezTo>
                  <a:pt x="34768" y="9492"/>
                  <a:pt x="34757" y="9497"/>
                  <a:pt x="34752" y="9506"/>
                </a:cubicBezTo>
                <a:cubicBezTo>
                  <a:pt x="34742" y="9434"/>
                  <a:pt x="34742" y="9361"/>
                  <a:pt x="34742" y="9288"/>
                </a:cubicBezTo>
                <a:cubicBezTo>
                  <a:pt x="34680" y="9341"/>
                  <a:pt x="34649" y="9413"/>
                  <a:pt x="34639" y="9486"/>
                </a:cubicBezTo>
                <a:lnTo>
                  <a:pt x="34577" y="9330"/>
                </a:lnTo>
                <a:cubicBezTo>
                  <a:pt x="34577" y="9434"/>
                  <a:pt x="34545" y="9537"/>
                  <a:pt x="34504" y="9620"/>
                </a:cubicBezTo>
                <a:cubicBezTo>
                  <a:pt x="34462" y="9579"/>
                  <a:pt x="34441" y="9516"/>
                  <a:pt x="34452" y="9454"/>
                </a:cubicBezTo>
                <a:lnTo>
                  <a:pt x="34452" y="9454"/>
                </a:lnTo>
                <a:cubicBezTo>
                  <a:pt x="34411" y="9496"/>
                  <a:pt x="34379" y="9537"/>
                  <a:pt x="34349" y="9579"/>
                </a:cubicBezTo>
                <a:cubicBezTo>
                  <a:pt x="34349" y="9496"/>
                  <a:pt x="34307" y="9413"/>
                  <a:pt x="34234" y="9392"/>
                </a:cubicBezTo>
                <a:cubicBezTo>
                  <a:pt x="34286" y="9268"/>
                  <a:pt x="34359" y="9154"/>
                  <a:pt x="34441" y="9071"/>
                </a:cubicBezTo>
                <a:cubicBezTo>
                  <a:pt x="34409" y="9057"/>
                  <a:pt x="34373" y="9050"/>
                  <a:pt x="34337" y="9050"/>
                </a:cubicBezTo>
                <a:cubicBezTo>
                  <a:pt x="34271" y="9050"/>
                  <a:pt x="34205" y="9073"/>
                  <a:pt x="34151" y="9113"/>
                </a:cubicBezTo>
                <a:cubicBezTo>
                  <a:pt x="34068" y="8906"/>
                  <a:pt x="34006" y="8584"/>
                  <a:pt x="34193" y="8491"/>
                </a:cubicBezTo>
                <a:cubicBezTo>
                  <a:pt x="34276" y="8439"/>
                  <a:pt x="34431" y="8418"/>
                  <a:pt x="34411" y="8305"/>
                </a:cubicBezTo>
                <a:cubicBezTo>
                  <a:pt x="34359" y="8305"/>
                  <a:pt x="34317" y="8335"/>
                  <a:pt x="34296" y="8387"/>
                </a:cubicBezTo>
                <a:cubicBezTo>
                  <a:pt x="34307" y="8335"/>
                  <a:pt x="34317" y="8284"/>
                  <a:pt x="34317" y="8222"/>
                </a:cubicBezTo>
                <a:lnTo>
                  <a:pt x="34317" y="8222"/>
                </a:lnTo>
                <a:cubicBezTo>
                  <a:pt x="34266" y="8242"/>
                  <a:pt x="34213" y="8252"/>
                  <a:pt x="34162" y="8273"/>
                </a:cubicBezTo>
                <a:cubicBezTo>
                  <a:pt x="34255" y="8149"/>
                  <a:pt x="34349" y="8024"/>
                  <a:pt x="34431" y="7890"/>
                </a:cubicBezTo>
                <a:cubicBezTo>
                  <a:pt x="34412" y="7875"/>
                  <a:pt x="34386" y="7868"/>
                  <a:pt x="34359" y="7868"/>
                </a:cubicBezTo>
                <a:cubicBezTo>
                  <a:pt x="34329" y="7868"/>
                  <a:pt x="34298" y="7878"/>
                  <a:pt x="34276" y="7900"/>
                </a:cubicBezTo>
                <a:cubicBezTo>
                  <a:pt x="34296" y="7838"/>
                  <a:pt x="34307" y="7766"/>
                  <a:pt x="34296" y="7704"/>
                </a:cubicBezTo>
                <a:cubicBezTo>
                  <a:pt x="34245" y="7704"/>
                  <a:pt x="34193" y="7693"/>
                  <a:pt x="34141" y="7693"/>
                </a:cubicBezTo>
                <a:cubicBezTo>
                  <a:pt x="34172" y="7621"/>
                  <a:pt x="34193" y="7559"/>
                  <a:pt x="34213" y="7496"/>
                </a:cubicBezTo>
                <a:lnTo>
                  <a:pt x="34213" y="7496"/>
                </a:lnTo>
                <a:cubicBezTo>
                  <a:pt x="34202" y="7514"/>
                  <a:pt x="34189" y="7522"/>
                  <a:pt x="34175" y="7522"/>
                </a:cubicBezTo>
                <a:cubicBezTo>
                  <a:pt x="34126" y="7522"/>
                  <a:pt x="34068" y="7422"/>
                  <a:pt x="34068" y="7341"/>
                </a:cubicBezTo>
                <a:cubicBezTo>
                  <a:pt x="34038" y="6833"/>
                  <a:pt x="34006" y="6336"/>
                  <a:pt x="33976" y="5828"/>
                </a:cubicBezTo>
                <a:cubicBezTo>
                  <a:pt x="33934" y="6439"/>
                  <a:pt x="33893" y="7050"/>
                  <a:pt x="33851" y="7651"/>
                </a:cubicBezTo>
                <a:cubicBezTo>
                  <a:pt x="33768" y="7527"/>
                  <a:pt x="33685" y="7393"/>
                  <a:pt x="33612" y="7268"/>
                </a:cubicBezTo>
                <a:cubicBezTo>
                  <a:pt x="33592" y="7320"/>
                  <a:pt x="33582" y="7372"/>
                  <a:pt x="33561" y="7423"/>
                </a:cubicBezTo>
                <a:cubicBezTo>
                  <a:pt x="33716" y="7568"/>
                  <a:pt x="33820" y="7796"/>
                  <a:pt x="33820" y="8024"/>
                </a:cubicBezTo>
                <a:cubicBezTo>
                  <a:pt x="33748" y="7952"/>
                  <a:pt x="33665" y="7890"/>
                  <a:pt x="33592" y="7828"/>
                </a:cubicBezTo>
                <a:lnTo>
                  <a:pt x="33592" y="7828"/>
                </a:lnTo>
                <a:cubicBezTo>
                  <a:pt x="33612" y="7869"/>
                  <a:pt x="33644" y="7921"/>
                  <a:pt x="33633" y="7962"/>
                </a:cubicBezTo>
                <a:cubicBezTo>
                  <a:pt x="33627" y="7996"/>
                  <a:pt x="33595" y="8020"/>
                  <a:pt x="33567" y="8020"/>
                </a:cubicBezTo>
                <a:cubicBezTo>
                  <a:pt x="33552" y="8020"/>
                  <a:pt x="33538" y="8013"/>
                  <a:pt x="33531" y="7996"/>
                </a:cubicBezTo>
                <a:lnTo>
                  <a:pt x="33531" y="7996"/>
                </a:lnTo>
                <a:cubicBezTo>
                  <a:pt x="33593" y="8140"/>
                  <a:pt x="33707" y="8263"/>
                  <a:pt x="33840" y="8315"/>
                </a:cubicBezTo>
                <a:cubicBezTo>
                  <a:pt x="33831" y="8356"/>
                  <a:pt x="33831" y="8397"/>
                  <a:pt x="33820" y="8439"/>
                </a:cubicBezTo>
                <a:cubicBezTo>
                  <a:pt x="33893" y="8719"/>
                  <a:pt x="33893" y="9019"/>
                  <a:pt x="33820" y="9299"/>
                </a:cubicBezTo>
                <a:cubicBezTo>
                  <a:pt x="33675" y="9175"/>
                  <a:pt x="33561" y="9019"/>
                  <a:pt x="33457" y="8843"/>
                </a:cubicBezTo>
                <a:cubicBezTo>
                  <a:pt x="33445" y="8868"/>
                  <a:pt x="33417" y="8882"/>
                  <a:pt x="33390" y="8882"/>
                </a:cubicBezTo>
                <a:cubicBezTo>
                  <a:pt x="33373" y="8882"/>
                  <a:pt x="33356" y="8876"/>
                  <a:pt x="33343" y="8864"/>
                </a:cubicBezTo>
                <a:lnTo>
                  <a:pt x="33343" y="8864"/>
                </a:lnTo>
                <a:cubicBezTo>
                  <a:pt x="33364" y="8998"/>
                  <a:pt x="33395" y="9133"/>
                  <a:pt x="33416" y="9268"/>
                </a:cubicBezTo>
                <a:cubicBezTo>
                  <a:pt x="33292" y="9175"/>
                  <a:pt x="33188" y="9040"/>
                  <a:pt x="33115" y="8895"/>
                </a:cubicBezTo>
                <a:lnTo>
                  <a:pt x="33115" y="8895"/>
                </a:lnTo>
                <a:cubicBezTo>
                  <a:pt x="33064" y="9051"/>
                  <a:pt x="33115" y="9226"/>
                  <a:pt x="33209" y="9341"/>
                </a:cubicBezTo>
                <a:cubicBezTo>
                  <a:pt x="33302" y="9465"/>
                  <a:pt x="33437" y="9537"/>
                  <a:pt x="33561" y="9610"/>
                </a:cubicBezTo>
                <a:cubicBezTo>
                  <a:pt x="33530" y="9734"/>
                  <a:pt x="33561" y="9859"/>
                  <a:pt x="33612" y="9962"/>
                </a:cubicBezTo>
                <a:cubicBezTo>
                  <a:pt x="33426" y="9827"/>
                  <a:pt x="33198" y="9744"/>
                  <a:pt x="33053" y="9527"/>
                </a:cubicBezTo>
                <a:cubicBezTo>
                  <a:pt x="33022" y="9610"/>
                  <a:pt x="33022" y="9703"/>
                  <a:pt x="33053" y="9786"/>
                </a:cubicBezTo>
                <a:lnTo>
                  <a:pt x="33032" y="9786"/>
                </a:lnTo>
                <a:cubicBezTo>
                  <a:pt x="33012" y="9889"/>
                  <a:pt x="33074" y="9983"/>
                  <a:pt x="33147" y="10025"/>
                </a:cubicBezTo>
                <a:lnTo>
                  <a:pt x="33074" y="10097"/>
                </a:lnTo>
                <a:cubicBezTo>
                  <a:pt x="33094" y="10180"/>
                  <a:pt x="33188" y="10190"/>
                  <a:pt x="33260" y="10190"/>
                </a:cubicBezTo>
                <a:cubicBezTo>
                  <a:pt x="33333" y="10200"/>
                  <a:pt x="33426" y="10221"/>
                  <a:pt x="33426" y="10315"/>
                </a:cubicBezTo>
                <a:cubicBezTo>
                  <a:pt x="33426" y="10387"/>
                  <a:pt x="33354" y="10460"/>
                  <a:pt x="33385" y="10522"/>
                </a:cubicBezTo>
                <a:cubicBezTo>
                  <a:pt x="33405" y="10563"/>
                  <a:pt x="33447" y="10563"/>
                  <a:pt x="33478" y="10573"/>
                </a:cubicBezTo>
                <a:cubicBezTo>
                  <a:pt x="33509" y="10584"/>
                  <a:pt x="33550" y="10626"/>
                  <a:pt x="33540" y="10667"/>
                </a:cubicBezTo>
                <a:cubicBezTo>
                  <a:pt x="33506" y="10676"/>
                  <a:pt x="33471" y="10681"/>
                  <a:pt x="33436" y="10681"/>
                </a:cubicBezTo>
                <a:cubicBezTo>
                  <a:pt x="33354" y="10681"/>
                  <a:pt x="33271" y="10655"/>
                  <a:pt x="33198" y="10605"/>
                </a:cubicBezTo>
                <a:lnTo>
                  <a:pt x="33198" y="10605"/>
                </a:lnTo>
                <a:cubicBezTo>
                  <a:pt x="33230" y="10635"/>
                  <a:pt x="33250" y="10677"/>
                  <a:pt x="33250" y="10729"/>
                </a:cubicBezTo>
                <a:cubicBezTo>
                  <a:pt x="33147" y="10708"/>
                  <a:pt x="33064" y="10626"/>
                  <a:pt x="33022" y="10511"/>
                </a:cubicBezTo>
                <a:lnTo>
                  <a:pt x="33022" y="10511"/>
                </a:lnTo>
                <a:cubicBezTo>
                  <a:pt x="33053" y="10615"/>
                  <a:pt x="33074" y="10718"/>
                  <a:pt x="33105" y="10822"/>
                </a:cubicBezTo>
                <a:cubicBezTo>
                  <a:pt x="33074" y="10801"/>
                  <a:pt x="33053" y="10771"/>
                  <a:pt x="33032" y="10750"/>
                </a:cubicBezTo>
                <a:lnTo>
                  <a:pt x="33032" y="10750"/>
                </a:lnTo>
                <a:cubicBezTo>
                  <a:pt x="33055" y="10830"/>
                  <a:pt x="33128" y="10880"/>
                  <a:pt x="33203" y="10880"/>
                </a:cubicBezTo>
                <a:cubicBezTo>
                  <a:pt x="33234" y="10880"/>
                  <a:pt x="33264" y="10872"/>
                  <a:pt x="33291" y="10854"/>
                </a:cubicBezTo>
                <a:lnTo>
                  <a:pt x="33291" y="10854"/>
                </a:lnTo>
                <a:cubicBezTo>
                  <a:pt x="33260" y="10875"/>
                  <a:pt x="33240" y="10926"/>
                  <a:pt x="33260" y="10957"/>
                </a:cubicBezTo>
                <a:cubicBezTo>
                  <a:pt x="33312" y="10978"/>
                  <a:pt x="33375" y="10988"/>
                  <a:pt x="33426" y="10999"/>
                </a:cubicBezTo>
                <a:cubicBezTo>
                  <a:pt x="33375" y="11061"/>
                  <a:pt x="33312" y="11112"/>
                  <a:pt x="33250" y="11164"/>
                </a:cubicBezTo>
                <a:cubicBezTo>
                  <a:pt x="33209" y="11123"/>
                  <a:pt x="33167" y="11081"/>
                  <a:pt x="33126" y="11050"/>
                </a:cubicBezTo>
                <a:cubicBezTo>
                  <a:pt x="33111" y="11035"/>
                  <a:pt x="33096" y="11025"/>
                  <a:pt x="33080" y="11025"/>
                </a:cubicBezTo>
                <a:cubicBezTo>
                  <a:pt x="33075" y="11025"/>
                  <a:pt x="33069" y="11027"/>
                  <a:pt x="33064" y="11029"/>
                </a:cubicBezTo>
                <a:cubicBezTo>
                  <a:pt x="33043" y="11050"/>
                  <a:pt x="33053" y="11081"/>
                  <a:pt x="33064" y="11102"/>
                </a:cubicBezTo>
                <a:cubicBezTo>
                  <a:pt x="33084" y="11185"/>
                  <a:pt x="33126" y="11257"/>
                  <a:pt x="33177" y="11309"/>
                </a:cubicBezTo>
                <a:cubicBezTo>
                  <a:pt x="33209" y="11299"/>
                  <a:pt x="33230" y="11268"/>
                  <a:pt x="33239" y="11236"/>
                </a:cubicBezTo>
                <a:cubicBezTo>
                  <a:pt x="33312" y="11278"/>
                  <a:pt x="33375" y="11330"/>
                  <a:pt x="33426" y="11392"/>
                </a:cubicBezTo>
                <a:cubicBezTo>
                  <a:pt x="33437" y="11423"/>
                  <a:pt x="33457" y="11454"/>
                  <a:pt x="33447" y="11496"/>
                </a:cubicBezTo>
                <a:cubicBezTo>
                  <a:pt x="33426" y="11547"/>
                  <a:pt x="33312" y="11558"/>
                  <a:pt x="33343" y="11609"/>
                </a:cubicBezTo>
                <a:cubicBezTo>
                  <a:pt x="33239" y="11579"/>
                  <a:pt x="33157" y="11485"/>
                  <a:pt x="33105" y="11372"/>
                </a:cubicBezTo>
                <a:lnTo>
                  <a:pt x="33105" y="11372"/>
                </a:lnTo>
                <a:cubicBezTo>
                  <a:pt x="33126" y="11464"/>
                  <a:pt x="33115" y="11558"/>
                  <a:pt x="33084" y="11641"/>
                </a:cubicBezTo>
                <a:cubicBezTo>
                  <a:pt x="32981" y="11527"/>
                  <a:pt x="32908" y="11392"/>
                  <a:pt x="32866" y="11236"/>
                </a:cubicBezTo>
                <a:cubicBezTo>
                  <a:pt x="32866" y="11278"/>
                  <a:pt x="32866" y="11330"/>
                  <a:pt x="32846" y="11372"/>
                </a:cubicBezTo>
                <a:cubicBezTo>
                  <a:pt x="32832" y="11399"/>
                  <a:pt x="32805" y="11417"/>
                  <a:pt x="32779" y="11417"/>
                </a:cubicBezTo>
                <a:cubicBezTo>
                  <a:pt x="32766" y="11417"/>
                  <a:pt x="32753" y="11413"/>
                  <a:pt x="32742" y="11402"/>
                </a:cubicBezTo>
                <a:lnTo>
                  <a:pt x="32742" y="11402"/>
                </a:lnTo>
                <a:cubicBezTo>
                  <a:pt x="32784" y="11485"/>
                  <a:pt x="32815" y="11568"/>
                  <a:pt x="32857" y="11651"/>
                </a:cubicBezTo>
                <a:cubicBezTo>
                  <a:pt x="32854" y="11650"/>
                  <a:pt x="32851" y="11650"/>
                  <a:pt x="32849" y="11650"/>
                </a:cubicBezTo>
                <a:cubicBezTo>
                  <a:pt x="32796" y="11650"/>
                  <a:pt x="32817" y="11756"/>
                  <a:pt x="32857" y="11786"/>
                </a:cubicBezTo>
                <a:cubicBezTo>
                  <a:pt x="32908" y="11817"/>
                  <a:pt x="32970" y="11827"/>
                  <a:pt x="32991" y="11890"/>
                </a:cubicBezTo>
                <a:cubicBezTo>
                  <a:pt x="33007" y="11939"/>
                  <a:pt x="32958" y="11995"/>
                  <a:pt x="32917" y="11995"/>
                </a:cubicBezTo>
                <a:cubicBezTo>
                  <a:pt x="32906" y="11995"/>
                  <a:pt x="32896" y="11991"/>
                  <a:pt x="32887" y="11982"/>
                </a:cubicBezTo>
                <a:lnTo>
                  <a:pt x="32887" y="11982"/>
                </a:lnTo>
                <a:cubicBezTo>
                  <a:pt x="32919" y="12024"/>
                  <a:pt x="32960" y="12055"/>
                  <a:pt x="33002" y="12097"/>
                </a:cubicBezTo>
                <a:cubicBezTo>
                  <a:pt x="33064" y="12148"/>
                  <a:pt x="33064" y="12180"/>
                  <a:pt x="33002" y="12221"/>
                </a:cubicBezTo>
                <a:cubicBezTo>
                  <a:pt x="32985" y="12233"/>
                  <a:pt x="32967" y="12238"/>
                  <a:pt x="32950" y="12238"/>
                </a:cubicBezTo>
                <a:cubicBezTo>
                  <a:pt x="32893" y="12238"/>
                  <a:pt x="32842" y="12183"/>
                  <a:pt x="32845" y="12114"/>
                </a:cubicBezTo>
                <a:lnTo>
                  <a:pt x="32845" y="12114"/>
                </a:lnTo>
                <a:cubicBezTo>
                  <a:pt x="32842" y="12136"/>
                  <a:pt x="32823" y="12151"/>
                  <a:pt x="32801" y="12151"/>
                </a:cubicBezTo>
                <a:cubicBezTo>
                  <a:pt x="32795" y="12151"/>
                  <a:pt x="32789" y="12150"/>
                  <a:pt x="32784" y="12148"/>
                </a:cubicBezTo>
                <a:cubicBezTo>
                  <a:pt x="32763" y="12138"/>
                  <a:pt x="32742" y="12107"/>
                  <a:pt x="32732" y="12086"/>
                </a:cubicBezTo>
                <a:cubicBezTo>
                  <a:pt x="32691" y="12014"/>
                  <a:pt x="32649" y="11941"/>
                  <a:pt x="32597" y="11869"/>
                </a:cubicBezTo>
                <a:lnTo>
                  <a:pt x="32597" y="11869"/>
                </a:lnTo>
                <a:cubicBezTo>
                  <a:pt x="32618" y="11931"/>
                  <a:pt x="32608" y="12003"/>
                  <a:pt x="32576" y="12055"/>
                </a:cubicBezTo>
                <a:cubicBezTo>
                  <a:pt x="32525" y="11993"/>
                  <a:pt x="32463" y="11931"/>
                  <a:pt x="32411" y="11858"/>
                </a:cubicBezTo>
                <a:lnTo>
                  <a:pt x="32411" y="11858"/>
                </a:lnTo>
                <a:cubicBezTo>
                  <a:pt x="32431" y="11920"/>
                  <a:pt x="32431" y="11982"/>
                  <a:pt x="32431" y="12035"/>
                </a:cubicBezTo>
                <a:cubicBezTo>
                  <a:pt x="32380" y="12035"/>
                  <a:pt x="32338" y="12014"/>
                  <a:pt x="32307" y="11982"/>
                </a:cubicBezTo>
                <a:lnTo>
                  <a:pt x="32307" y="11982"/>
                </a:lnTo>
                <a:cubicBezTo>
                  <a:pt x="32318" y="12085"/>
                  <a:pt x="32378" y="12177"/>
                  <a:pt x="32469" y="12209"/>
                </a:cubicBezTo>
                <a:lnTo>
                  <a:pt x="32469" y="12209"/>
                </a:lnTo>
                <a:cubicBezTo>
                  <a:pt x="32468" y="12209"/>
                  <a:pt x="32467" y="12209"/>
                  <a:pt x="32466" y="12209"/>
                </a:cubicBezTo>
                <a:cubicBezTo>
                  <a:pt x="32446" y="12209"/>
                  <a:pt x="32422" y="12244"/>
                  <a:pt x="32431" y="12263"/>
                </a:cubicBezTo>
                <a:cubicBezTo>
                  <a:pt x="32442" y="12293"/>
                  <a:pt x="32473" y="12304"/>
                  <a:pt x="32493" y="12314"/>
                </a:cubicBezTo>
                <a:cubicBezTo>
                  <a:pt x="32556" y="12346"/>
                  <a:pt x="32618" y="12366"/>
                  <a:pt x="32680" y="12397"/>
                </a:cubicBezTo>
                <a:cubicBezTo>
                  <a:pt x="32629" y="12438"/>
                  <a:pt x="32597" y="12491"/>
                  <a:pt x="32587" y="12563"/>
                </a:cubicBezTo>
                <a:cubicBezTo>
                  <a:pt x="32603" y="12550"/>
                  <a:pt x="32621" y="12544"/>
                  <a:pt x="32641" y="12544"/>
                </a:cubicBezTo>
                <a:cubicBezTo>
                  <a:pt x="32699" y="12544"/>
                  <a:pt x="32766" y="12597"/>
                  <a:pt x="32774" y="12666"/>
                </a:cubicBezTo>
                <a:cubicBezTo>
                  <a:pt x="32782" y="12756"/>
                  <a:pt x="32714" y="12838"/>
                  <a:pt x="32641" y="12838"/>
                </a:cubicBezTo>
                <a:cubicBezTo>
                  <a:pt x="32630" y="12838"/>
                  <a:pt x="32619" y="12836"/>
                  <a:pt x="32608" y="12832"/>
                </a:cubicBezTo>
                <a:cubicBezTo>
                  <a:pt x="32514" y="12698"/>
                  <a:pt x="32401" y="12563"/>
                  <a:pt x="32286" y="12449"/>
                </a:cubicBezTo>
                <a:lnTo>
                  <a:pt x="32286" y="12573"/>
                </a:lnTo>
                <a:cubicBezTo>
                  <a:pt x="32203" y="12480"/>
                  <a:pt x="32131" y="12366"/>
                  <a:pt x="32090" y="12242"/>
                </a:cubicBezTo>
                <a:lnTo>
                  <a:pt x="32090" y="12242"/>
                </a:lnTo>
                <a:cubicBezTo>
                  <a:pt x="32100" y="12346"/>
                  <a:pt x="32100" y="12449"/>
                  <a:pt x="32090" y="12553"/>
                </a:cubicBezTo>
                <a:cubicBezTo>
                  <a:pt x="32058" y="12542"/>
                  <a:pt x="32028" y="12521"/>
                  <a:pt x="31996" y="12511"/>
                </a:cubicBezTo>
                <a:lnTo>
                  <a:pt x="31996" y="12511"/>
                </a:lnTo>
                <a:cubicBezTo>
                  <a:pt x="32058" y="12625"/>
                  <a:pt x="32173" y="12708"/>
                  <a:pt x="32276" y="12708"/>
                </a:cubicBezTo>
                <a:cubicBezTo>
                  <a:pt x="32266" y="12719"/>
                  <a:pt x="32245" y="12739"/>
                  <a:pt x="32235" y="12760"/>
                </a:cubicBezTo>
                <a:cubicBezTo>
                  <a:pt x="32318" y="12760"/>
                  <a:pt x="32411" y="12801"/>
                  <a:pt x="32484" y="12864"/>
                </a:cubicBezTo>
                <a:cubicBezTo>
                  <a:pt x="32431" y="12926"/>
                  <a:pt x="32390" y="12977"/>
                  <a:pt x="32348" y="13039"/>
                </a:cubicBezTo>
                <a:cubicBezTo>
                  <a:pt x="32431" y="13060"/>
                  <a:pt x="32504" y="13092"/>
                  <a:pt x="32576" y="13143"/>
                </a:cubicBezTo>
                <a:cubicBezTo>
                  <a:pt x="32528" y="13177"/>
                  <a:pt x="32473" y="13193"/>
                  <a:pt x="32418" y="13193"/>
                </a:cubicBezTo>
                <a:cubicBezTo>
                  <a:pt x="32355" y="13193"/>
                  <a:pt x="32290" y="13172"/>
                  <a:pt x="32235" y="13133"/>
                </a:cubicBezTo>
                <a:cubicBezTo>
                  <a:pt x="32235" y="13164"/>
                  <a:pt x="32235" y="13195"/>
                  <a:pt x="32224" y="13226"/>
                </a:cubicBezTo>
                <a:cubicBezTo>
                  <a:pt x="32120" y="13164"/>
                  <a:pt x="32038" y="13039"/>
                  <a:pt x="32007" y="12905"/>
                </a:cubicBezTo>
                <a:lnTo>
                  <a:pt x="32007" y="12905"/>
                </a:lnTo>
                <a:cubicBezTo>
                  <a:pt x="32017" y="12967"/>
                  <a:pt x="32028" y="13039"/>
                  <a:pt x="32028" y="13101"/>
                </a:cubicBezTo>
                <a:cubicBezTo>
                  <a:pt x="31975" y="13039"/>
                  <a:pt x="31924" y="12977"/>
                  <a:pt x="31892" y="12905"/>
                </a:cubicBezTo>
                <a:lnTo>
                  <a:pt x="31892" y="12905"/>
                </a:lnTo>
                <a:cubicBezTo>
                  <a:pt x="31913" y="13009"/>
                  <a:pt x="31934" y="13101"/>
                  <a:pt x="31965" y="13205"/>
                </a:cubicBezTo>
                <a:cubicBezTo>
                  <a:pt x="31965" y="13216"/>
                  <a:pt x="31975" y="13216"/>
                  <a:pt x="31986" y="13216"/>
                </a:cubicBezTo>
                <a:cubicBezTo>
                  <a:pt x="31994" y="13238"/>
                  <a:pt x="31990" y="13247"/>
                  <a:pt x="31982" y="13247"/>
                </a:cubicBezTo>
                <a:cubicBezTo>
                  <a:pt x="31968" y="13247"/>
                  <a:pt x="31937" y="13218"/>
                  <a:pt x="31924" y="13184"/>
                </a:cubicBezTo>
                <a:cubicBezTo>
                  <a:pt x="31898" y="13142"/>
                  <a:pt x="31865" y="13084"/>
                  <a:pt x="31830" y="13084"/>
                </a:cubicBezTo>
                <a:cubicBezTo>
                  <a:pt x="31824" y="13084"/>
                  <a:pt x="31817" y="13086"/>
                  <a:pt x="31810" y="13092"/>
                </a:cubicBezTo>
                <a:cubicBezTo>
                  <a:pt x="31862" y="13184"/>
                  <a:pt x="31913" y="13288"/>
                  <a:pt x="31975" y="13392"/>
                </a:cubicBezTo>
                <a:cubicBezTo>
                  <a:pt x="31934" y="13465"/>
                  <a:pt x="31924" y="13557"/>
                  <a:pt x="31924" y="13651"/>
                </a:cubicBezTo>
                <a:cubicBezTo>
                  <a:pt x="31913" y="13527"/>
                  <a:pt x="31862" y="13412"/>
                  <a:pt x="31779" y="13329"/>
                </a:cubicBezTo>
                <a:cubicBezTo>
                  <a:pt x="31758" y="13382"/>
                  <a:pt x="31758" y="13444"/>
                  <a:pt x="31758" y="13506"/>
                </a:cubicBezTo>
                <a:cubicBezTo>
                  <a:pt x="31696" y="13485"/>
                  <a:pt x="31634" y="13485"/>
                  <a:pt x="31582" y="13454"/>
                </a:cubicBezTo>
                <a:cubicBezTo>
                  <a:pt x="31468" y="13361"/>
                  <a:pt x="31510" y="13122"/>
                  <a:pt x="31395" y="13029"/>
                </a:cubicBezTo>
                <a:cubicBezTo>
                  <a:pt x="31354" y="13081"/>
                  <a:pt x="31312" y="13143"/>
                  <a:pt x="31292" y="13216"/>
                </a:cubicBezTo>
                <a:cubicBezTo>
                  <a:pt x="31261" y="13122"/>
                  <a:pt x="31229" y="13029"/>
                  <a:pt x="31188" y="12936"/>
                </a:cubicBezTo>
                <a:lnTo>
                  <a:pt x="31188" y="12936"/>
                </a:lnTo>
                <a:cubicBezTo>
                  <a:pt x="31199" y="13039"/>
                  <a:pt x="31229" y="13143"/>
                  <a:pt x="31271" y="13226"/>
                </a:cubicBezTo>
                <a:cubicBezTo>
                  <a:pt x="31271" y="13237"/>
                  <a:pt x="31282" y="13237"/>
                  <a:pt x="31292" y="13237"/>
                </a:cubicBezTo>
                <a:cubicBezTo>
                  <a:pt x="31284" y="13288"/>
                  <a:pt x="31234" y="13330"/>
                  <a:pt x="31183" y="13330"/>
                </a:cubicBezTo>
                <a:cubicBezTo>
                  <a:pt x="31163" y="13330"/>
                  <a:pt x="31143" y="13323"/>
                  <a:pt x="31126" y="13309"/>
                </a:cubicBezTo>
                <a:cubicBezTo>
                  <a:pt x="31084" y="13267"/>
                  <a:pt x="31074" y="13195"/>
                  <a:pt x="31105" y="13143"/>
                </a:cubicBezTo>
                <a:lnTo>
                  <a:pt x="31105" y="13143"/>
                </a:lnTo>
                <a:cubicBezTo>
                  <a:pt x="31094" y="13148"/>
                  <a:pt x="31082" y="13151"/>
                  <a:pt x="31070" y="13151"/>
                </a:cubicBezTo>
                <a:cubicBezTo>
                  <a:pt x="31038" y="13151"/>
                  <a:pt x="31007" y="13132"/>
                  <a:pt x="30991" y="13101"/>
                </a:cubicBezTo>
                <a:cubicBezTo>
                  <a:pt x="31001" y="13060"/>
                  <a:pt x="31012" y="13019"/>
                  <a:pt x="31022" y="12967"/>
                </a:cubicBezTo>
                <a:lnTo>
                  <a:pt x="31022" y="12967"/>
                </a:lnTo>
                <a:cubicBezTo>
                  <a:pt x="30990" y="13007"/>
                  <a:pt x="30946" y="13022"/>
                  <a:pt x="30903" y="13022"/>
                </a:cubicBezTo>
                <a:cubicBezTo>
                  <a:pt x="30891" y="13022"/>
                  <a:pt x="30879" y="13021"/>
                  <a:pt x="30867" y="13019"/>
                </a:cubicBezTo>
                <a:cubicBezTo>
                  <a:pt x="30867" y="12936"/>
                  <a:pt x="30888" y="12864"/>
                  <a:pt x="30929" y="12811"/>
                </a:cubicBezTo>
                <a:lnTo>
                  <a:pt x="30929" y="12811"/>
                </a:lnTo>
                <a:cubicBezTo>
                  <a:pt x="30898" y="12843"/>
                  <a:pt x="30856" y="12853"/>
                  <a:pt x="30826" y="12853"/>
                </a:cubicBezTo>
                <a:cubicBezTo>
                  <a:pt x="30867" y="12770"/>
                  <a:pt x="30929" y="12708"/>
                  <a:pt x="31001" y="12666"/>
                </a:cubicBezTo>
                <a:cubicBezTo>
                  <a:pt x="30939" y="12625"/>
                  <a:pt x="30909" y="12542"/>
                  <a:pt x="30929" y="12459"/>
                </a:cubicBezTo>
                <a:lnTo>
                  <a:pt x="30929" y="12459"/>
                </a:lnTo>
                <a:cubicBezTo>
                  <a:pt x="30856" y="12532"/>
                  <a:pt x="30815" y="12646"/>
                  <a:pt x="30815" y="12749"/>
                </a:cubicBezTo>
                <a:cubicBezTo>
                  <a:pt x="30794" y="12708"/>
                  <a:pt x="30764" y="12656"/>
                  <a:pt x="30732" y="12604"/>
                </a:cubicBezTo>
                <a:lnTo>
                  <a:pt x="30732" y="12604"/>
                </a:lnTo>
                <a:cubicBezTo>
                  <a:pt x="30742" y="12699"/>
                  <a:pt x="30674" y="12793"/>
                  <a:pt x="30590" y="12793"/>
                </a:cubicBezTo>
                <a:cubicBezTo>
                  <a:pt x="30582" y="12793"/>
                  <a:pt x="30574" y="12792"/>
                  <a:pt x="30566" y="12791"/>
                </a:cubicBezTo>
                <a:cubicBezTo>
                  <a:pt x="30483" y="12770"/>
                  <a:pt x="30432" y="12625"/>
                  <a:pt x="30483" y="12542"/>
                </a:cubicBezTo>
                <a:cubicBezTo>
                  <a:pt x="30649" y="12408"/>
                  <a:pt x="30805" y="12273"/>
                  <a:pt x="30960" y="12138"/>
                </a:cubicBezTo>
                <a:cubicBezTo>
                  <a:pt x="30919" y="12118"/>
                  <a:pt x="30909" y="12065"/>
                  <a:pt x="30919" y="12024"/>
                </a:cubicBezTo>
                <a:lnTo>
                  <a:pt x="30919" y="12024"/>
                </a:lnTo>
                <a:cubicBezTo>
                  <a:pt x="30909" y="12035"/>
                  <a:pt x="30898" y="12045"/>
                  <a:pt x="30877" y="12045"/>
                </a:cubicBezTo>
                <a:cubicBezTo>
                  <a:pt x="30874" y="12046"/>
                  <a:pt x="30870" y="12046"/>
                  <a:pt x="30867" y="12046"/>
                </a:cubicBezTo>
                <a:cubicBezTo>
                  <a:pt x="30838" y="12046"/>
                  <a:pt x="30807" y="12010"/>
                  <a:pt x="30826" y="11982"/>
                </a:cubicBezTo>
                <a:lnTo>
                  <a:pt x="30826" y="11982"/>
                </a:lnTo>
                <a:cubicBezTo>
                  <a:pt x="30773" y="12035"/>
                  <a:pt x="30711" y="12086"/>
                  <a:pt x="30649" y="12148"/>
                </a:cubicBezTo>
                <a:cubicBezTo>
                  <a:pt x="30649" y="12097"/>
                  <a:pt x="30628" y="12055"/>
                  <a:pt x="30598" y="12035"/>
                </a:cubicBezTo>
                <a:cubicBezTo>
                  <a:pt x="30556" y="12055"/>
                  <a:pt x="30525" y="12065"/>
                  <a:pt x="30494" y="12086"/>
                </a:cubicBezTo>
                <a:cubicBezTo>
                  <a:pt x="30546" y="12014"/>
                  <a:pt x="30556" y="11900"/>
                  <a:pt x="30504" y="11817"/>
                </a:cubicBezTo>
                <a:cubicBezTo>
                  <a:pt x="30582" y="11757"/>
                  <a:pt x="30672" y="11729"/>
                  <a:pt x="30765" y="11729"/>
                </a:cubicBezTo>
                <a:cubicBezTo>
                  <a:pt x="30834" y="11729"/>
                  <a:pt x="30904" y="11744"/>
                  <a:pt x="30971" y="11775"/>
                </a:cubicBezTo>
                <a:cubicBezTo>
                  <a:pt x="31022" y="11672"/>
                  <a:pt x="31095" y="11579"/>
                  <a:pt x="31188" y="11506"/>
                </a:cubicBezTo>
                <a:lnTo>
                  <a:pt x="31188" y="11506"/>
                </a:lnTo>
                <a:cubicBezTo>
                  <a:pt x="31146" y="11537"/>
                  <a:pt x="31105" y="11579"/>
                  <a:pt x="31074" y="11609"/>
                </a:cubicBezTo>
                <a:cubicBezTo>
                  <a:pt x="31126" y="11537"/>
                  <a:pt x="31157" y="11444"/>
                  <a:pt x="31167" y="11351"/>
                </a:cubicBezTo>
                <a:cubicBezTo>
                  <a:pt x="31116" y="11340"/>
                  <a:pt x="31064" y="11299"/>
                  <a:pt x="31054" y="11236"/>
                </a:cubicBezTo>
                <a:cubicBezTo>
                  <a:pt x="31022" y="11247"/>
                  <a:pt x="31001" y="11289"/>
                  <a:pt x="30981" y="11330"/>
                </a:cubicBezTo>
                <a:cubicBezTo>
                  <a:pt x="30960" y="11372"/>
                  <a:pt x="30939" y="11413"/>
                  <a:pt x="30898" y="11413"/>
                </a:cubicBezTo>
                <a:cubicBezTo>
                  <a:pt x="30877" y="11413"/>
                  <a:pt x="30867" y="11381"/>
                  <a:pt x="30867" y="11361"/>
                </a:cubicBezTo>
                <a:cubicBezTo>
                  <a:pt x="30836" y="11392"/>
                  <a:pt x="30784" y="11423"/>
                  <a:pt x="30743" y="11434"/>
                </a:cubicBezTo>
                <a:cubicBezTo>
                  <a:pt x="30711" y="11381"/>
                  <a:pt x="30681" y="11319"/>
                  <a:pt x="30660" y="11268"/>
                </a:cubicBezTo>
                <a:cubicBezTo>
                  <a:pt x="30618" y="11319"/>
                  <a:pt x="30556" y="11361"/>
                  <a:pt x="30494" y="11372"/>
                </a:cubicBezTo>
                <a:cubicBezTo>
                  <a:pt x="30473" y="11319"/>
                  <a:pt x="30453" y="11257"/>
                  <a:pt x="30421" y="11206"/>
                </a:cubicBezTo>
                <a:cubicBezTo>
                  <a:pt x="30491" y="11091"/>
                  <a:pt x="30606" y="11022"/>
                  <a:pt x="30721" y="11022"/>
                </a:cubicBezTo>
                <a:cubicBezTo>
                  <a:pt x="30742" y="11022"/>
                  <a:pt x="30763" y="11024"/>
                  <a:pt x="30784" y="11029"/>
                </a:cubicBezTo>
                <a:cubicBezTo>
                  <a:pt x="30794" y="10936"/>
                  <a:pt x="30867" y="10853"/>
                  <a:pt x="30939" y="10843"/>
                </a:cubicBezTo>
                <a:lnTo>
                  <a:pt x="30939" y="10843"/>
                </a:lnTo>
                <a:cubicBezTo>
                  <a:pt x="30924" y="10844"/>
                  <a:pt x="30909" y="10844"/>
                  <a:pt x="30894" y="10844"/>
                </a:cubicBezTo>
                <a:cubicBezTo>
                  <a:pt x="30762" y="10844"/>
                  <a:pt x="30625" y="10803"/>
                  <a:pt x="30504" y="10729"/>
                </a:cubicBezTo>
                <a:cubicBezTo>
                  <a:pt x="30546" y="10688"/>
                  <a:pt x="30536" y="10594"/>
                  <a:pt x="30494" y="10553"/>
                </a:cubicBezTo>
                <a:lnTo>
                  <a:pt x="30494" y="10553"/>
                </a:lnTo>
                <a:cubicBezTo>
                  <a:pt x="30505" y="10557"/>
                  <a:pt x="30517" y="10559"/>
                  <a:pt x="30528" y="10559"/>
                </a:cubicBezTo>
                <a:cubicBezTo>
                  <a:pt x="30573" y="10559"/>
                  <a:pt x="30618" y="10530"/>
                  <a:pt x="30618" y="10480"/>
                </a:cubicBezTo>
                <a:cubicBezTo>
                  <a:pt x="30644" y="10521"/>
                  <a:pt x="30686" y="10539"/>
                  <a:pt x="30729" y="10539"/>
                </a:cubicBezTo>
                <a:cubicBezTo>
                  <a:pt x="30807" y="10539"/>
                  <a:pt x="30891" y="10480"/>
                  <a:pt x="30898" y="10387"/>
                </a:cubicBezTo>
                <a:cubicBezTo>
                  <a:pt x="30898" y="10304"/>
                  <a:pt x="30877" y="10200"/>
                  <a:pt x="30939" y="10180"/>
                </a:cubicBezTo>
                <a:cubicBezTo>
                  <a:pt x="30888" y="10180"/>
                  <a:pt x="30836" y="10180"/>
                  <a:pt x="30773" y="10170"/>
                </a:cubicBezTo>
                <a:cubicBezTo>
                  <a:pt x="30722" y="10149"/>
                  <a:pt x="30660" y="10117"/>
                  <a:pt x="30608" y="10087"/>
                </a:cubicBezTo>
                <a:cubicBezTo>
                  <a:pt x="30565" y="10121"/>
                  <a:pt x="30508" y="10141"/>
                  <a:pt x="30455" y="10141"/>
                </a:cubicBezTo>
                <a:cubicBezTo>
                  <a:pt x="30443" y="10141"/>
                  <a:pt x="30432" y="10140"/>
                  <a:pt x="30421" y="10138"/>
                </a:cubicBezTo>
                <a:cubicBezTo>
                  <a:pt x="30421" y="10107"/>
                  <a:pt x="30432" y="10076"/>
                  <a:pt x="30442" y="10055"/>
                </a:cubicBezTo>
                <a:lnTo>
                  <a:pt x="30442" y="10055"/>
                </a:lnTo>
                <a:cubicBezTo>
                  <a:pt x="30442" y="10055"/>
                  <a:pt x="30432" y="10066"/>
                  <a:pt x="30421" y="10066"/>
                </a:cubicBezTo>
                <a:cubicBezTo>
                  <a:pt x="30473" y="10004"/>
                  <a:pt x="30525" y="9952"/>
                  <a:pt x="30566" y="9889"/>
                </a:cubicBezTo>
                <a:cubicBezTo>
                  <a:pt x="30525" y="9848"/>
                  <a:pt x="30463" y="9817"/>
                  <a:pt x="30400" y="9817"/>
                </a:cubicBezTo>
                <a:cubicBezTo>
                  <a:pt x="30432" y="9755"/>
                  <a:pt x="30453" y="9703"/>
                  <a:pt x="30483" y="9652"/>
                </a:cubicBezTo>
                <a:lnTo>
                  <a:pt x="30483" y="9652"/>
                </a:lnTo>
                <a:cubicBezTo>
                  <a:pt x="30446" y="9674"/>
                  <a:pt x="30404" y="9691"/>
                  <a:pt x="30363" y="9691"/>
                </a:cubicBezTo>
                <a:cubicBezTo>
                  <a:pt x="30348" y="9691"/>
                  <a:pt x="30332" y="9688"/>
                  <a:pt x="30318" y="9682"/>
                </a:cubicBezTo>
                <a:cubicBezTo>
                  <a:pt x="30255" y="9661"/>
                  <a:pt x="30225" y="9569"/>
                  <a:pt x="30266" y="9527"/>
                </a:cubicBezTo>
                <a:cubicBezTo>
                  <a:pt x="30276" y="9475"/>
                  <a:pt x="30266" y="9403"/>
                  <a:pt x="30287" y="9371"/>
                </a:cubicBezTo>
                <a:cubicBezTo>
                  <a:pt x="30307" y="9344"/>
                  <a:pt x="30337" y="9325"/>
                  <a:pt x="30364" y="9325"/>
                </a:cubicBezTo>
                <a:cubicBezTo>
                  <a:pt x="30377" y="9325"/>
                  <a:pt x="30390" y="9330"/>
                  <a:pt x="30400" y="9341"/>
                </a:cubicBezTo>
                <a:cubicBezTo>
                  <a:pt x="30400" y="9351"/>
                  <a:pt x="30411" y="9361"/>
                  <a:pt x="30411" y="9382"/>
                </a:cubicBezTo>
                <a:cubicBezTo>
                  <a:pt x="30494" y="9268"/>
                  <a:pt x="30566" y="9164"/>
                  <a:pt x="30649" y="9061"/>
                </a:cubicBezTo>
                <a:cubicBezTo>
                  <a:pt x="30606" y="9017"/>
                  <a:pt x="30541" y="8996"/>
                  <a:pt x="30478" y="8996"/>
                </a:cubicBezTo>
                <a:cubicBezTo>
                  <a:pt x="30466" y="8996"/>
                  <a:pt x="30454" y="8997"/>
                  <a:pt x="30442" y="8998"/>
                </a:cubicBezTo>
                <a:cubicBezTo>
                  <a:pt x="30494" y="8947"/>
                  <a:pt x="30483" y="8833"/>
                  <a:pt x="30411" y="8802"/>
                </a:cubicBezTo>
                <a:cubicBezTo>
                  <a:pt x="30556" y="8719"/>
                  <a:pt x="30701" y="8625"/>
                  <a:pt x="30846" y="8542"/>
                </a:cubicBezTo>
                <a:cubicBezTo>
                  <a:pt x="30784" y="8480"/>
                  <a:pt x="30753" y="8357"/>
                  <a:pt x="30794" y="8274"/>
                </a:cubicBezTo>
                <a:lnTo>
                  <a:pt x="30794" y="8274"/>
                </a:lnTo>
                <a:cubicBezTo>
                  <a:pt x="30770" y="8321"/>
                  <a:pt x="30716" y="8356"/>
                  <a:pt x="30664" y="8356"/>
                </a:cubicBezTo>
                <a:cubicBezTo>
                  <a:pt x="30648" y="8356"/>
                  <a:pt x="30633" y="8353"/>
                  <a:pt x="30618" y="8346"/>
                </a:cubicBezTo>
                <a:cubicBezTo>
                  <a:pt x="30628" y="8284"/>
                  <a:pt x="30628" y="8222"/>
                  <a:pt x="30639" y="8159"/>
                </a:cubicBezTo>
                <a:lnTo>
                  <a:pt x="30639" y="8159"/>
                </a:lnTo>
                <a:cubicBezTo>
                  <a:pt x="30525" y="8242"/>
                  <a:pt x="30432" y="8356"/>
                  <a:pt x="30349" y="8480"/>
                </a:cubicBezTo>
                <a:cubicBezTo>
                  <a:pt x="30349" y="8429"/>
                  <a:pt x="30349" y="8377"/>
                  <a:pt x="30338" y="8325"/>
                </a:cubicBezTo>
                <a:cubicBezTo>
                  <a:pt x="30308" y="8325"/>
                  <a:pt x="30276" y="8335"/>
                  <a:pt x="30245" y="8335"/>
                </a:cubicBezTo>
                <a:cubicBezTo>
                  <a:pt x="30245" y="8263"/>
                  <a:pt x="30255" y="8190"/>
                  <a:pt x="30266" y="8107"/>
                </a:cubicBezTo>
                <a:cubicBezTo>
                  <a:pt x="30193" y="8087"/>
                  <a:pt x="30142" y="8024"/>
                  <a:pt x="30110" y="7952"/>
                </a:cubicBezTo>
                <a:cubicBezTo>
                  <a:pt x="30110" y="7969"/>
                  <a:pt x="30090" y="7986"/>
                  <a:pt x="30077" y="7986"/>
                </a:cubicBezTo>
                <a:cubicBezTo>
                  <a:pt x="30074" y="7986"/>
                  <a:pt x="30071" y="7985"/>
                  <a:pt x="30069" y="7983"/>
                </a:cubicBezTo>
                <a:cubicBezTo>
                  <a:pt x="30038" y="7962"/>
                  <a:pt x="30038" y="7921"/>
                  <a:pt x="30038" y="7879"/>
                </a:cubicBezTo>
                <a:cubicBezTo>
                  <a:pt x="30038" y="7828"/>
                  <a:pt x="30048" y="7766"/>
                  <a:pt x="30090" y="7745"/>
                </a:cubicBezTo>
                <a:cubicBezTo>
                  <a:pt x="30094" y="7744"/>
                  <a:pt x="30098" y="7743"/>
                  <a:pt x="30102" y="7743"/>
                </a:cubicBezTo>
                <a:cubicBezTo>
                  <a:pt x="30129" y="7743"/>
                  <a:pt x="30152" y="7770"/>
                  <a:pt x="30152" y="7796"/>
                </a:cubicBezTo>
                <a:cubicBezTo>
                  <a:pt x="30183" y="7745"/>
                  <a:pt x="30204" y="7693"/>
                  <a:pt x="30225" y="7641"/>
                </a:cubicBezTo>
                <a:cubicBezTo>
                  <a:pt x="30245" y="7610"/>
                  <a:pt x="30255" y="7589"/>
                  <a:pt x="30255" y="7548"/>
                </a:cubicBezTo>
                <a:cubicBezTo>
                  <a:pt x="30245" y="7486"/>
                  <a:pt x="30183" y="7455"/>
                  <a:pt x="30142" y="7423"/>
                </a:cubicBezTo>
                <a:cubicBezTo>
                  <a:pt x="30090" y="7403"/>
                  <a:pt x="30038" y="7331"/>
                  <a:pt x="30069" y="7278"/>
                </a:cubicBezTo>
                <a:cubicBezTo>
                  <a:pt x="30027" y="7278"/>
                  <a:pt x="29986" y="7268"/>
                  <a:pt x="29945" y="7268"/>
                </a:cubicBezTo>
                <a:cubicBezTo>
                  <a:pt x="29955" y="7206"/>
                  <a:pt x="29986" y="7154"/>
                  <a:pt x="30017" y="7113"/>
                </a:cubicBezTo>
                <a:cubicBezTo>
                  <a:pt x="29955" y="7050"/>
                  <a:pt x="29935" y="6947"/>
                  <a:pt x="29935" y="6854"/>
                </a:cubicBezTo>
                <a:cubicBezTo>
                  <a:pt x="29915" y="6671"/>
                  <a:pt x="29896" y="6490"/>
                  <a:pt x="29885" y="6307"/>
                </a:cubicBezTo>
                <a:lnTo>
                  <a:pt x="29885" y="6307"/>
                </a:lnTo>
                <a:cubicBezTo>
                  <a:pt x="29887" y="6409"/>
                  <a:pt x="29866" y="6514"/>
                  <a:pt x="29820" y="6595"/>
                </a:cubicBezTo>
                <a:cubicBezTo>
                  <a:pt x="29810" y="6564"/>
                  <a:pt x="29790" y="6522"/>
                  <a:pt x="29779" y="6481"/>
                </a:cubicBezTo>
                <a:lnTo>
                  <a:pt x="29779" y="6481"/>
                </a:lnTo>
                <a:cubicBezTo>
                  <a:pt x="29799" y="6822"/>
                  <a:pt x="29769" y="7165"/>
                  <a:pt x="29686" y="7486"/>
                </a:cubicBezTo>
                <a:lnTo>
                  <a:pt x="29624" y="7393"/>
                </a:lnTo>
                <a:lnTo>
                  <a:pt x="29624" y="7393"/>
                </a:lnTo>
                <a:cubicBezTo>
                  <a:pt x="29634" y="7486"/>
                  <a:pt x="29613" y="7579"/>
                  <a:pt x="29551" y="7651"/>
                </a:cubicBezTo>
                <a:cubicBezTo>
                  <a:pt x="29447" y="7527"/>
                  <a:pt x="29385" y="7372"/>
                  <a:pt x="29364" y="7195"/>
                </a:cubicBezTo>
                <a:lnTo>
                  <a:pt x="29364" y="7195"/>
                </a:lnTo>
                <a:cubicBezTo>
                  <a:pt x="29251" y="7423"/>
                  <a:pt x="29292" y="7745"/>
                  <a:pt x="29458" y="7932"/>
                </a:cubicBezTo>
                <a:cubicBezTo>
                  <a:pt x="29458" y="8004"/>
                  <a:pt x="29479" y="8066"/>
                  <a:pt x="29520" y="8118"/>
                </a:cubicBezTo>
                <a:cubicBezTo>
                  <a:pt x="29458" y="8107"/>
                  <a:pt x="29396" y="8066"/>
                  <a:pt x="29354" y="8004"/>
                </a:cubicBezTo>
                <a:lnTo>
                  <a:pt x="29354" y="8004"/>
                </a:lnTo>
                <a:lnTo>
                  <a:pt x="29417" y="8159"/>
                </a:lnTo>
                <a:cubicBezTo>
                  <a:pt x="29344" y="8159"/>
                  <a:pt x="29271" y="8087"/>
                  <a:pt x="29261" y="8004"/>
                </a:cubicBezTo>
                <a:cubicBezTo>
                  <a:pt x="29256" y="8036"/>
                  <a:pt x="29225" y="8054"/>
                  <a:pt x="29195" y="8054"/>
                </a:cubicBezTo>
                <a:cubicBezTo>
                  <a:pt x="29168" y="8054"/>
                  <a:pt x="29142" y="8039"/>
                  <a:pt x="29136" y="8004"/>
                </a:cubicBezTo>
                <a:lnTo>
                  <a:pt x="29136" y="8004"/>
                </a:lnTo>
                <a:cubicBezTo>
                  <a:pt x="29126" y="8159"/>
                  <a:pt x="29230" y="8315"/>
                  <a:pt x="29354" y="8356"/>
                </a:cubicBezTo>
                <a:cubicBezTo>
                  <a:pt x="29396" y="8367"/>
                  <a:pt x="29437" y="8387"/>
                  <a:pt x="29468" y="8397"/>
                </a:cubicBezTo>
                <a:cubicBezTo>
                  <a:pt x="29458" y="8439"/>
                  <a:pt x="29426" y="8460"/>
                  <a:pt x="29396" y="8480"/>
                </a:cubicBezTo>
                <a:cubicBezTo>
                  <a:pt x="29437" y="8501"/>
                  <a:pt x="29468" y="8522"/>
                  <a:pt x="29499" y="8542"/>
                </a:cubicBezTo>
                <a:cubicBezTo>
                  <a:pt x="29437" y="8553"/>
                  <a:pt x="29406" y="8646"/>
                  <a:pt x="29437" y="8708"/>
                </a:cubicBezTo>
                <a:cubicBezTo>
                  <a:pt x="29292" y="8595"/>
                  <a:pt x="29157" y="8491"/>
                  <a:pt x="29012" y="8387"/>
                </a:cubicBezTo>
                <a:cubicBezTo>
                  <a:pt x="28981" y="8429"/>
                  <a:pt x="28981" y="8491"/>
                  <a:pt x="29002" y="8542"/>
                </a:cubicBezTo>
                <a:lnTo>
                  <a:pt x="28898" y="8542"/>
                </a:lnTo>
                <a:cubicBezTo>
                  <a:pt x="28991" y="8636"/>
                  <a:pt x="29085" y="8719"/>
                  <a:pt x="29178" y="8812"/>
                </a:cubicBezTo>
                <a:cubicBezTo>
                  <a:pt x="29174" y="8810"/>
                  <a:pt x="29171" y="8809"/>
                  <a:pt x="29168" y="8809"/>
                </a:cubicBezTo>
                <a:cubicBezTo>
                  <a:pt x="29137" y="8809"/>
                  <a:pt x="29139" y="8898"/>
                  <a:pt x="29168" y="8926"/>
                </a:cubicBezTo>
                <a:cubicBezTo>
                  <a:pt x="29199" y="8968"/>
                  <a:pt x="29261" y="8998"/>
                  <a:pt x="29240" y="9051"/>
                </a:cubicBezTo>
                <a:cubicBezTo>
                  <a:pt x="29147" y="9009"/>
                  <a:pt x="29044" y="8968"/>
                  <a:pt x="28940" y="8915"/>
                </a:cubicBezTo>
                <a:lnTo>
                  <a:pt x="28940" y="8915"/>
                </a:lnTo>
                <a:cubicBezTo>
                  <a:pt x="28981" y="8957"/>
                  <a:pt x="28919" y="9030"/>
                  <a:pt x="28867" y="9030"/>
                </a:cubicBezTo>
                <a:cubicBezTo>
                  <a:pt x="28826" y="9019"/>
                  <a:pt x="28784" y="8968"/>
                  <a:pt x="28733" y="8957"/>
                </a:cubicBezTo>
                <a:cubicBezTo>
                  <a:pt x="28720" y="8953"/>
                  <a:pt x="28707" y="8952"/>
                  <a:pt x="28694" y="8952"/>
                </a:cubicBezTo>
                <a:cubicBezTo>
                  <a:pt x="28633" y="8952"/>
                  <a:pt x="28573" y="8990"/>
                  <a:pt x="28556" y="9051"/>
                </a:cubicBezTo>
                <a:cubicBezTo>
                  <a:pt x="28525" y="9133"/>
                  <a:pt x="28556" y="9226"/>
                  <a:pt x="28618" y="9268"/>
                </a:cubicBezTo>
                <a:cubicBezTo>
                  <a:pt x="28733" y="9268"/>
                  <a:pt x="28836" y="9268"/>
                  <a:pt x="28950" y="9258"/>
                </a:cubicBezTo>
                <a:lnTo>
                  <a:pt x="28950" y="9258"/>
                </a:lnTo>
                <a:cubicBezTo>
                  <a:pt x="28929" y="9299"/>
                  <a:pt x="28898" y="9341"/>
                  <a:pt x="28878" y="9382"/>
                </a:cubicBezTo>
                <a:cubicBezTo>
                  <a:pt x="28950" y="9392"/>
                  <a:pt x="29023" y="9403"/>
                  <a:pt x="29095" y="9403"/>
                </a:cubicBezTo>
                <a:cubicBezTo>
                  <a:pt x="29085" y="9506"/>
                  <a:pt x="29023" y="9610"/>
                  <a:pt x="28950" y="9661"/>
                </a:cubicBezTo>
                <a:cubicBezTo>
                  <a:pt x="28805" y="9652"/>
                  <a:pt x="28784" y="9589"/>
                  <a:pt x="28712" y="9434"/>
                </a:cubicBezTo>
                <a:lnTo>
                  <a:pt x="28712" y="9434"/>
                </a:lnTo>
                <a:cubicBezTo>
                  <a:pt x="28722" y="9506"/>
                  <a:pt x="28722" y="9579"/>
                  <a:pt x="28722" y="9641"/>
                </a:cubicBezTo>
                <a:cubicBezTo>
                  <a:pt x="28629" y="9610"/>
                  <a:pt x="28556" y="9527"/>
                  <a:pt x="28525" y="9413"/>
                </a:cubicBezTo>
                <a:lnTo>
                  <a:pt x="28525" y="9413"/>
                </a:lnTo>
                <a:cubicBezTo>
                  <a:pt x="28535" y="9475"/>
                  <a:pt x="28525" y="9537"/>
                  <a:pt x="28515" y="9599"/>
                </a:cubicBezTo>
                <a:cubicBezTo>
                  <a:pt x="28443" y="9558"/>
                  <a:pt x="28390" y="9506"/>
                  <a:pt x="28339" y="9444"/>
                </a:cubicBezTo>
                <a:lnTo>
                  <a:pt x="28339" y="9444"/>
                </a:lnTo>
                <a:cubicBezTo>
                  <a:pt x="28380" y="9506"/>
                  <a:pt x="28401" y="9589"/>
                  <a:pt x="28401" y="9661"/>
                </a:cubicBezTo>
                <a:cubicBezTo>
                  <a:pt x="28339" y="9693"/>
                  <a:pt x="28287" y="9734"/>
                  <a:pt x="28225" y="9765"/>
                </a:cubicBezTo>
                <a:cubicBezTo>
                  <a:pt x="28245" y="9765"/>
                  <a:pt x="28277" y="9765"/>
                  <a:pt x="28287" y="9797"/>
                </a:cubicBezTo>
                <a:cubicBezTo>
                  <a:pt x="28303" y="9820"/>
                  <a:pt x="28288" y="9863"/>
                  <a:pt x="28266" y="9881"/>
                </a:cubicBezTo>
                <a:lnTo>
                  <a:pt x="28266" y="9881"/>
                </a:lnTo>
                <a:cubicBezTo>
                  <a:pt x="28296" y="9870"/>
                  <a:pt x="28327" y="9865"/>
                  <a:pt x="28359" y="9865"/>
                </a:cubicBezTo>
                <a:cubicBezTo>
                  <a:pt x="28441" y="9865"/>
                  <a:pt x="28524" y="9902"/>
                  <a:pt x="28588" y="9972"/>
                </a:cubicBezTo>
                <a:cubicBezTo>
                  <a:pt x="28639" y="9962"/>
                  <a:pt x="28701" y="9942"/>
                  <a:pt x="28753" y="9931"/>
                </a:cubicBezTo>
                <a:lnTo>
                  <a:pt x="28753" y="9931"/>
                </a:lnTo>
                <a:cubicBezTo>
                  <a:pt x="28722" y="9972"/>
                  <a:pt x="28691" y="10004"/>
                  <a:pt x="28660" y="10045"/>
                </a:cubicBezTo>
                <a:cubicBezTo>
                  <a:pt x="28704" y="10023"/>
                  <a:pt x="28749" y="10013"/>
                  <a:pt x="28793" y="10013"/>
                </a:cubicBezTo>
                <a:cubicBezTo>
                  <a:pt x="28832" y="10013"/>
                  <a:pt x="28870" y="10020"/>
                  <a:pt x="28908" y="10035"/>
                </a:cubicBezTo>
                <a:cubicBezTo>
                  <a:pt x="28878" y="10107"/>
                  <a:pt x="28826" y="10159"/>
                  <a:pt x="28763" y="10180"/>
                </a:cubicBezTo>
                <a:cubicBezTo>
                  <a:pt x="28836" y="10180"/>
                  <a:pt x="28908" y="10170"/>
                  <a:pt x="28981" y="10159"/>
                </a:cubicBezTo>
                <a:lnTo>
                  <a:pt x="28981" y="10159"/>
                </a:lnTo>
                <a:cubicBezTo>
                  <a:pt x="28935" y="10214"/>
                  <a:pt x="28882" y="10252"/>
                  <a:pt x="28820" y="10268"/>
                </a:cubicBezTo>
                <a:lnTo>
                  <a:pt x="28820" y="10268"/>
                </a:lnTo>
                <a:cubicBezTo>
                  <a:pt x="28823" y="10268"/>
                  <a:pt x="28825" y="10268"/>
                  <a:pt x="28828" y="10268"/>
                </a:cubicBezTo>
                <a:cubicBezTo>
                  <a:pt x="28878" y="10268"/>
                  <a:pt x="28925" y="10305"/>
                  <a:pt x="28950" y="10356"/>
                </a:cubicBezTo>
                <a:cubicBezTo>
                  <a:pt x="28912" y="10360"/>
                  <a:pt x="28876" y="10363"/>
                  <a:pt x="28839" y="10363"/>
                </a:cubicBezTo>
                <a:cubicBezTo>
                  <a:pt x="28787" y="10363"/>
                  <a:pt x="28736" y="10358"/>
                  <a:pt x="28680" y="10345"/>
                </a:cubicBezTo>
                <a:lnTo>
                  <a:pt x="28680" y="10345"/>
                </a:lnTo>
                <a:cubicBezTo>
                  <a:pt x="28691" y="10366"/>
                  <a:pt x="28691" y="10387"/>
                  <a:pt x="28680" y="10398"/>
                </a:cubicBezTo>
                <a:cubicBezTo>
                  <a:pt x="28673" y="10402"/>
                  <a:pt x="28664" y="10403"/>
                  <a:pt x="28656" y="10403"/>
                </a:cubicBezTo>
                <a:cubicBezTo>
                  <a:pt x="28620" y="10403"/>
                  <a:pt x="28580" y="10373"/>
                  <a:pt x="28546" y="10356"/>
                </a:cubicBezTo>
                <a:cubicBezTo>
                  <a:pt x="28505" y="10329"/>
                  <a:pt x="28457" y="10315"/>
                  <a:pt x="28411" y="10315"/>
                </a:cubicBezTo>
                <a:cubicBezTo>
                  <a:pt x="28352" y="10315"/>
                  <a:pt x="28296" y="10336"/>
                  <a:pt x="28256" y="10377"/>
                </a:cubicBezTo>
                <a:cubicBezTo>
                  <a:pt x="28235" y="10398"/>
                  <a:pt x="28215" y="10418"/>
                  <a:pt x="28215" y="10449"/>
                </a:cubicBezTo>
                <a:cubicBezTo>
                  <a:pt x="28132" y="10428"/>
                  <a:pt x="28059" y="10418"/>
                  <a:pt x="27976" y="10408"/>
                </a:cubicBezTo>
                <a:lnTo>
                  <a:pt x="27976" y="10408"/>
                </a:lnTo>
                <a:cubicBezTo>
                  <a:pt x="27996" y="10513"/>
                  <a:pt x="28087" y="10577"/>
                  <a:pt x="28175" y="10577"/>
                </a:cubicBezTo>
                <a:cubicBezTo>
                  <a:pt x="28225" y="10577"/>
                  <a:pt x="28274" y="10556"/>
                  <a:pt x="28307" y="10511"/>
                </a:cubicBezTo>
                <a:cubicBezTo>
                  <a:pt x="28339" y="10553"/>
                  <a:pt x="28339" y="10626"/>
                  <a:pt x="28307" y="10677"/>
                </a:cubicBezTo>
                <a:cubicBezTo>
                  <a:pt x="28370" y="10656"/>
                  <a:pt x="28443" y="10635"/>
                  <a:pt x="28505" y="10615"/>
                </a:cubicBezTo>
                <a:lnTo>
                  <a:pt x="28505" y="10615"/>
                </a:lnTo>
                <a:lnTo>
                  <a:pt x="28473" y="10771"/>
                </a:lnTo>
                <a:cubicBezTo>
                  <a:pt x="28498" y="10738"/>
                  <a:pt x="28535" y="10699"/>
                  <a:pt x="28570" y="10699"/>
                </a:cubicBezTo>
                <a:cubicBezTo>
                  <a:pt x="28579" y="10699"/>
                  <a:pt x="28589" y="10702"/>
                  <a:pt x="28598" y="10708"/>
                </a:cubicBezTo>
                <a:cubicBezTo>
                  <a:pt x="28618" y="10718"/>
                  <a:pt x="28618" y="10739"/>
                  <a:pt x="28618" y="10750"/>
                </a:cubicBezTo>
                <a:cubicBezTo>
                  <a:pt x="28656" y="10735"/>
                  <a:pt x="28694" y="10725"/>
                  <a:pt x="28736" y="10725"/>
                </a:cubicBezTo>
                <a:cubicBezTo>
                  <a:pt x="28751" y="10725"/>
                  <a:pt x="28767" y="10726"/>
                  <a:pt x="28784" y="10729"/>
                </a:cubicBezTo>
                <a:cubicBezTo>
                  <a:pt x="28763" y="10771"/>
                  <a:pt x="28733" y="10801"/>
                  <a:pt x="28701" y="10822"/>
                </a:cubicBezTo>
                <a:cubicBezTo>
                  <a:pt x="28733" y="10833"/>
                  <a:pt x="28753" y="10833"/>
                  <a:pt x="28784" y="10853"/>
                </a:cubicBezTo>
                <a:cubicBezTo>
                  <a:pt x="28753" y="10905"/>
                  <a:pt x="28712" y="10936"/>
                  <a:pt x="28660" y="10946"/>
                </a:cubicBezTo>
                <a:cubicBezTo>
                  <a:pt x="28712" y="10957"/>
                  <a:pt x="28763" y="10999"/>
                  <a:pt x="28784" y="11050"/>
                </a:cubicBezTo>
                <a:cubicBezTo>
                  <a:pt x="28712" y="11071"/>
                  <a:pt x="28639" y="11091"/>
                  <a:pt x="28567" y="11102"/>
                </a:cubicBezTo>
                <a:cubicBezTo>
                  <a:pt x="28505" y="11081"/>
                  <a:pt x="28443" y="11050"/>
                  <a:pt x="28380" y="11029"/>
                </a:cubicBezTo>
                <a:lnTo>
                  <a:pt x="28380" y="11029"/>
                </a:lnTo>
                <a:cubicBezTo>
                  <a:pt x="28388" y="11134"/>
                  <a:pt x="28487" y="11212"/>
                  <a:pt x="28580" y="11212"/>
                </a:cubicBezTo>
                <a:cubicBezTo>
                  <a:pt x="28616" y="11212"/>
                  <a:pt x="28652" y="11200"/>
                  <a:pt x="28680" y="11174"/>
                </a:cubicBezTo>
                <a:lnTo>
                  <a:pt x="28680" y="11174"/>
                </a:lnTo>
                <a:cubicBezTo>
                  <a:pt x="28722" y="11226"/>
                  <a:pt x="28680" y="11319"/>
                  <a:pt x="28618" y="11340"/>
                </a:cubicBezTo>
                <a:cubicBezTo>
                  <a:pt x="28610" y="11342"/>
                  <a:pt x="28601" y="11342"/>
                  <a:pt x="28593" y="11342"/>
                </a:cubicBezTo>
                <a:cubicBezTo>
                  <a:pt x="28539" y="11342"/>
                  <a:pt x="28485" y="11315"/>
                  <a:pt x="28432" y="11289"/>
                </a:cubicBezTo>
                <a:cubicBezTo>
                  <a:pt x="28297" y="11206"/>
                  <a:pt x="28162" y="11133"/>
                  <a:pt x="28017" y="11050"/>
                </a:cubicBezTo>
                <a:lnTo>
                  <a:pt x="28017" y="11050"/>
                </a:lnTo>
                <a:cubicBezTo>
                  <a:pt x="28038" y="11091"/>
                  <a:pt x="28059" y="11133"/>
                  <a:pt x="28059" y="11174"/>
                </a:cubicBezTo>
                <a:cubicBezTo>
                  <a:pt x="28049" y="11206"/>
                  <a:pt x="28017" y="11236"/>
                  <a:pt x="27997" y="11236"/>
                </a:cubicBezTo>
                <a:cubicBezTo>
                  <a:pt x="28059" y="11268"/>
                  <a:pt x="28079" y="11372"/>
                  <a:pt x="28121" y="11444"/>
                </a:cubicBezTo>
                <a:cubicBezTo>
                  <a:pt x="28146" y="11484"/>
                  <a:pt x="28194" y="11505"/>
                  <a:pt x="28234" y="11505"/>
                </a:cubicBezTo>
                <a:cubicBezTo>
                  <a:pt x="28277" y="11505"/>
                  <a:pt x="28313" y="11481"/>
                  <a:pt x="28307" y="11434"/>
                </a:cubicBezTo>
                <a:lnTo>
                  <a:pt x="28307" y="11434"/>
                </a:lnTo>
                <a:cubicBezTo>
                  <a:pt x="28328" y="11475"/>
                  <a:pt x="28360" y="11517"/>
                  <a:pt x="28380" y="11558"/>
                </a:cubicBezTo>
                <a:cubicBezTo>
                  <a:pt x="28380" y="11547"/>
                  <a:pt x="28390" y="11547"/>
                  <a:pt x="28390" y="11547"/>
                </a:cubicBezTo>
                <a:cubicBezTo>
                  <a:pt x="28396" y="11545"/>
                  <a:pt x="28401" y="11543"/>
                  <a:pt x="28407" y="11543"/>
                </a:cubicBezTo>
                <a:cubicBezTo>
                  <a:pt x="28422" y="11543"/>
                  <a:pt x="28437" y="11553"/>
                  <a:pt x="28453" y="11568"/>
                </a:cubicBezTo>
                <a:cubicBezTo>
                  <a:pt x="28535" y="11641"/>
                  <a:pt x="28598" y="11745"/>
                  <a:pt x="28629" y="11858"/>
                </a:cubicBezTo>
                <a:cubicBezTo>
                  <a:pt x="28567" y="11837"/>
                  <a:pt x="28515" y="11817"/>
                  <a:pt x="28453" y="11786"/>
                </a:cubicBezTo>
                <a:lnTo>
                  <a:pt x="28453" y="11786"/>
                </a:lnTo>
                <a:cubicBezTo>
                  <a:pt x="28505" y="11858"/>
                  <a:pt x="28525" y="11973"/>
                  <a:pt x="28505" y="12065"/>
                </a:cubicBezTo>
                <a:cubicBezTo>
                  <a:pt x="28401" y="11982"/>
                  <a:pt x="28318" y="11890"/>
                  <a:pt x="28245" y="11786"/>
                </a:cubicBezTo>
                <a:lnTo>
                  <a:pt x="28245" y="11786"/>
                </a:lnTo>
                <a:cubicBezTo>
                  <a:pt x="28297" y="11920"/>
                  <a:pt x="28349" y="12055"/>
                  <a:pt x="28401" y="12180"/>
                </a:cubicBezTo>
                <a:cubicBezTo>
                  <a:pt x="28328" y="12118"/>
                  <a:pt x="28245" y="12065"/>
                  <a:pt x="28152" y="12045"/>
                </a:cubicBezTo>
                <a:lnTo>
                  <a:pt x="28152" y="12045"/>
                </a:lnTo>
                <a:cubicBezTo>
                  <a:pt x="28215" y="12200"/>
                  <a:pt x="28339" y="12314"/>
                  <a:pt x="28473" y="12355"/>
                </a:cubicBezTo>
                <a:cubicBezTo>
                  <a:pt x="28432" y="12387"/>
                  <a:pt x="28401" y="12428"/>
                  <a:pt x="28360" y="12470"/>
                </a:cubicBezTo>
                <a:cubicBezTo>
                  <a:pt x="28411" y="12521"/>
                  <a:pt x="28463" y="12583"/>
                  <a:pt x="28515" y="12646"/>
                </a:cubicBezTo>
                <a:cubicBezTo>
                  <a:pt x="28504" y="12657"/>
                  <a:pt x="28492" y="12661"/>
                  <a:pt x="28479" y="12661"/>
                </a:cubicBezTo>
                <a:cubicBezTo>
                  <a:pt x="28456" y="12661"/>
                  <a:pt x="28432" y="12645"/>
                  <a:pt x="28411" y="12625"/>
                </a:cubicBezTo>
                <a:cubicBezTo>
                  <a:pt x="28379" y="12609"/>
                  <a:pt x="28348" y="12587"/>
                  <a:pt x="28321" y="12587"/>
                </a:cubicBezTo>
                <a:cubicBezTo>
                  <a:pt x="28312" y="12587"/>
                  <a:pt x="28305" y="12589"/>
                  <a:pt x="28297" y="12594"/>
                </a:cubicBezTo>
                <a:cubicBezTo>
                  <a:pt x="28287" y="12594"/>
                  <a:pt x="28287" y="12615"/>
                  <a:pt x="28287" y="12625"/>
                </a:cubicBezTo>
                <a:cubicBezTo>
                  <a:pt x="28204" y="12553"/>
                  <a:pt x="28111" y="12491"/>
                  <a:pt x="28028" y="12428"/>
                </a:cubicBezTo>
                <a:lnTo>
                  <a:pt x="28028" y="12428"/>
                </a:lnTo>
                <a:cubicBezTo>
                  <a:pt x="28059" y="12480"/>
                  <a:pt x="28079" y="12553"/>
                  <a:pt x="28070" y="12615"/>
                </a:cubicBezTo>
                <a:cubicBezTo>
                  <a:pt x="28060" y="12661"/>
                  <a:pt x="28017" y="12699"/>
                  <a:pt x="27979" y="12699"/>
                </a:cubicBezTo>
                <a:cubicBezTo>
                  <a:pt x="27974" y="12699"/>
                  <a:pt x="27970" y="12699"/>
                  <a:pt x="27966" y="12698"/>
                </a:cubicBezTo>
                <a:lnTo>
                  <a:pt x="27966" y="12698"/>
                </a:lnTo>
                <a:cubicBezTo>
                  <a:pt x="28020" y="12721"/>
                  <a:pt x="28074" y="12733"/>
                  <a:pt x="28128" y="12733"/>
                </a:cubicBezTo>
                <a:cubicBezTo>
                  <a:pt x="28147" y="12733"/>
                  <a:pt x="28165" y="12731"/>
                  <a:pt x="28183" y="12728"/>
                </a:cubicBezTo>
                <a:lnTo>
                  <a:pt x="28183" y="12728"/>
                </a:lnTo>
                <a:cubicBezTo>
                  <a:pt x="28132" y="12739"/>
                  <a:pt x="28090" y="12749"/>
                  <a:pt x="28038" y="12749"/>
                </a:cubicBezTo>
                <a:cubicBezTo>
                  <a:pt x="28070" y="12811"/>
                  <a:pt x="28100" y="12864"/>
                  <a:pt x="28132" y="12926"/>
                </a:cubicBezTo>
                <a:cubicBezTo>
                  <a:pt x="27883" y="12822"/>
                  <a:pt x="27644" y="12687"/>
                  <a:pt x="27406" y="12542"/>
                </a:cubicBezTo>
                <a:lnTo>
                  <a:pt x="27406" y="12542"/>
                </a:lnTo>
                <a:cubicBezTo>
                  <a:pt x="27416" y="12594"/>
                  <a:pt x="27437" y="12646"/>
                  <a:pt x="27416" y="12687"/>
                </a:cubicBezTo>
                <a:cubicBezTo>
                  <a:pt x="27406" y="12719"/>
                  <a:pt x="27375" y="12728"/>
                  <a:pt x="27344" y="12728"/>
                </a:cubicBezTo>
                <a:cubicBezTo>
                  <a:pt x="27448" y="12822"/>
                  <a:pt x="27541" y="12926"/>
                  <a:pt x="27644" y="13029"/>
                </a:cubicBezTo>
                <a:cubicBezTo>
                  <a:pt x="27479" y="13050"/>
                  <a:pt x="27303" y="13071"/>
                  <a:pt x="27137" y="13092"/>
                </a:cubicBezTo>
                <a:cubicBezTo>
                  <a:pt x="27147" y="13133"/>
                  <a:pt x="27147" y="13184"/>
                  <a:pt x="27158" y="13226"/>
                </a:cubicBezTo>
                <a:lnTo>
                  <a:pt x="27126" y="13320"/>
                </a:lnTo>
                <a:cubicBezTo>
                  <a:pt x="27106" y="13195"/>
                  <a:pt x="27096" y="13060"/>
                  <a:pt x="27085" y="12936"/>
                </a:cubicBezTo>
                <a:cubicBezTo>
                  <a:pt x="27075" y="12832"/>
                  <a:pt x="27064" y="12728"/>
                  <a:pt x="27085" y="12625"/>
                </a:cubicBezTo>
                <a:cubicBezTo>
                  <a:pt x="27096" y="12604"/>
                  <a:pt x="27096" y="12573"/>
                  <a:pt x="27085" y="12542"/>
                </a:cubicBezTo>
                <a:cubicBezTo>
                  <a:pt x="27075" y="12511"/>
                  <a:pt x="27043" y="12501"/>
                  <a:pt x="27043" y="12459"/>
                </a:cubicBezTo>
                <a:cubicBezTo>
                  <a:pt x="27064" y="12449"/>
                  <a:pt x="27096" y="12418"/>
                  <a:pt x="27106" y="12376"/>
                </a:cubicBezTo>
                <a:cubicBezTo>
                  <a:pt x="27116" y="12397"/>
                  <a:pt x="27126" y="12418"/>
                  <a:pt x="27137" y="12418"/>
                </a:cubicBezTo>
                <a:cubicBezTo>
                  <a:pt x="27147" y="12418"/>
                  <a:pt x="27158" y="12408"/>
                  <a:pt x="27158" y="12397"/>
                </a:cubicBezTo>
                <a:cubicBezTo>
                  <a:pt x="27178" y="12428"/>
                  <a:pt x="27199" y="12459"/>
                  <a:pt x="27230" y="12480"/>
                </a:cubicBezTo>
                <a:cubicBezTo>
                  <a:pt x="27230" y="12491"/>
                  <a:pt x="27230" y="12491"/>
                  <a:pt x="27241" y="12491"/>
                </a:cubicBezTo>
                <a:cubicBezTo>
                  <a:pt x="27251" y="12491"/>
                  <a:pt x="27251" y="12470"/>
                  <a:pt x="27251" y="12459"/>
                </a:cubicBezTo>
                <a:cubicBezTo>
                  <a:pt x="27241" y="12449"/>
                  <a:pt x="27241" y="12438"/>
                  <a:pt x="27241" y="12428"/>
                </a:cubicBezTo>
                <a:lnTo>
                  <a:pt x="27241" y="12428"/>
                </a:lnTo>
                <a:cubicBezTo>
                  <a:pt x="27271" y="12459"/>
                  <a:pt x="27303" y="12480"/>
                  <a:pt x="27344" y="12491"/>
                </a:cubicBezTo>
                <a:cubicBezTo>
                  <a:pt x="27324" y="12449"/>
                  <a:pt x="27292" y="12418"/>
                  <a:pt x="27261" y="12397"/>
                </a:cubicBezTo>
                <a:cubicBezTo>
                  <a:pt x="27273" y="12392"/>
                  <a:pt x="27285" y="12391"/>
                  <a:pt x="27295" y="12391"/>
                </a:cubicBezTo>
                <a:cubicBezTo>
                  <a:pt x="27309" y="12391"/>
                  <a:pt x="27322" y="12393"/>
                  <a:pt x="27335" y="12393"/>
                </a:cubicBezTo>
                <a:cubicBezTo>
                  <a:pt x="27352" y="12393"/>
                  <a:pt x="27368" y="12389"/>
                  <a:pt x="27386" y="12366"/>
                </a:cubicBezTo>
                <a:cubicBezTo>
                  <a:pt x="27427" y="12325"/>
                  <a:pt x="27406" y="12304"/>
                  <a:pt x="27396" y="12283"/>
                </a:cubicBezTo>
                <a:cubicBezTo>
                  <a:pt x="27396" y="12273"/>
                  <a:pt x="27386" y="12263"/>
                  <a:pt x="27375" y="12252"/>
                </a:cubicBezTo>
                <a:lnTo>
                  <a:pt x="27375" y="12200"/>
                </a:lnTo>
                <a:cubicBezTo>
                  <a:pt x="27375" y="12180"/>
                  <a:pt x="27365" y="12159"/>
                  <a:pt x="27344" y="12159"/>
                </a:cubicBezTo>
                <a:cubicBezTo>
                  <a:pt x="27336" y="12199"/>
                  <a:pt x="27302" y="12228"/>
                  <a:pt x="27268" y="12228"/>
                </a:cubicBezTo>
                <a:cubicBezTo>
                  <a:pt x="27259" y="12228"/>
                  <a:pt x="27249" y="12226"/>
                  <a:pt x="27241" y="12221"/>
                </a:cubicBezTo>
                <a:cubicBezTo>
                  <a:pt x="27199" y="12210"/>
                  <a:pt x="27168" y="12148"/>
                  <a:pt x="27188" y="12097"/>
                </a:cubicBezTo>
                <a:lnTo>
                  <a:pt x="27188" y="12097"/>
                </a:lnTo>
                <a:cubicBezTo>
                  <a:pt x="27158" y="12128"/>
                  <a:pt x="27126" y="12148"/>
                  <a:pt x="27096" y="12180"/>
                </a:cubicBezTo>
                <a:cubicBezTo>
                  <a:pt x="27033" y="12003"/>
                  <a:pt x="27043" y="11796"/>
                  <a:pt x="27033" y="11620"/>
                </a:cubicBezTo>
                <a:cubicBezTo>
                  <a:pt x="27023" y="11402"/>
                  <a:pt x="27013" y="11174"/>
                  <a:pt x="27002" y="10957"/>
                </a:cubicBezTo>
                <a:cubicBezTo>
                  <a:pt x="27002" y="10926"/>
                  <a:pt x="26992" y="10884"/>
                  <a:pt x="26971" y="10884"/>
                </a:cubicBezTo>
                <a:cubicBezTo>
                  <a:pt x="27013" y="10895"/>
                  <a:pt x="26940" y="11630"/>
                  <a:pt x="26930" y="11692"/>
                </a:cubicBezTo>
                <a:cubicBezTo>
                  <a:pt x="26919" y="11890"/>
                  <a:pt x="26909" y="12086"/>
                  <a:pt x="26888" y="12283"/>
                </a:cubicBezTo>
                <a:cubicBezTo>
                  <a:pt x="26847" y="12563"/>
                  <a:pt x="26805" y="12832"/>
                  <a:pt x="26764" y="13101"/>
                </a:cubicBezTo>
                <a:cubicBezTo>
                  <a:pt x="26764" y="13102"/>
                  <a:pt x="26764" y="13103"/>
                  <a:pt x="26764" y="13103"/>
                </a:cubicBezTo>
                <a:cubicBezTo>
                  <a:pt x="26762" y="13103"/>
                  <a:pt x="26753" y="13048"/>
                  <a:pt x="26753" y="13019"/>
                </a:cubicBezTo>
                <a:cubicBezTo>
                  <a:pt x="26753" y="13019"/>
                  <a:pt x="26743" y="13019"/>
                  <a:pt x="26743" y="13009"/>
                </a:cubicBezTo>
                <a:cubicBezTo>
                  <a:pt x="26723" y="12956"/>
                  <a:pt x="26723" y="12905"/>
                  <a:pt x="26733" y="12853"/>
                </a:cubicBezTo>
                <a:lnTo>
                  <a:pt x="26733" y="12853"/>
                </a:lnTo>
                <a:cubicBezTo>
                  <a:pt x="26723" y="12874"/>
                  <a:pt x="26712" y="12905"/>
                  <a:pt x="26691" y="12915"/>
                </a:cubicBezTo>
                <a:cubicBezTo>
                  <a:pt x="26691" y="12864"/>
                  <a:pt x="26681" y="12801"/>
                  <a:pt x="26681" y="12739"/>
                </a:cubicBezTo>
                <a:cubicBezTo>
                  <a:pt x="26670" y="12770"/>
                  <a:pt x="26650" y="12791"/>
                  <a:pt x="26640" y="12811"/>
                </a:cubicBezTo>
                <a:cubicBezTo>
                  <a:pt x="26629" y="12760"/>
                  <a:pt x="26608" y="12708"/>
                  <a:pt x="26598" y="12666"/>
                </a:cubicBezTo>
                <a:cubicBezTo>
                  <a:pt x="26577" y="12719"/>
                  <a:pt x="26567" y="12791"/>
                  <a:pt x="26577" y="12853"/>
                </a:cubicBezTo>
                <a:cubicBezTo>
                  <a:pt x="26546" y="12811"/>
                  <a:pt x="26432" y="12770"/>
                  <a:pt x="26432" y="12728"/>
                </a:cubicBezTo>
                <a:lnTo>
                  <a:pt x="26432" y="12884"/>
                </a:lnTo>
                <a:cubicBezTo>
                  <a:pt x="26407" y="12871"/>
                  <a:pt x="26377" y="12862"/>
                  <a:pt x="26350" y="12862"/>
                </a:cubicBezTo>
                <a:cubicBezTo>
                  <a:pt x="26334" y="12862"/>
                  <a:pt x="26320" y="12866"/>
                  <a:pt x="26308" y="12874"/>
                </a:cubicBezTo>
                <a:cubicBezTo>
                  <a:pt x="26280" y="12901"/>
                  <a:pt x="26293" y="12977"/>
                  <a:pt x="26325" y="12980"/>
                </a:cubicBezTo>
                <a:lnTo>
                  <a:pt x="26325" y="12980"/>
                </a:lnTo>
                <a:cubicBezTo>
                  <a:pt x="26280" y="12990"/>
                  <a:pt x="26241" y="13000"/>
                  <a:pt x="26194" y="13019"/>
                </a:cubicBezTo>
                <a:cubicBezTo>
                  <a:pt x="26194" y="13060"/>
                  <a:pt x="26225" y="13112"/>
                  <a:pt x="26256" y="13133"/>
                </a:cubicBezTo>
                <a:cubicBezTo>
                  <a:pt x="26225" y="13174"/>
                  <a:pt x="26184" y="13205"/>
                  <a:pt x="26142" y="13247"/>
                </a:cubicBezTo>
                <a:cubicBezTo>
                  <a:pt x="26194" y="13320"/>
                  <a:pt x="26194" y="13433"/>
                  <a:pt x="26132" y="13506"/>
                </a:cubicBezTo>
                <a:cubicBezTo>
                  <a:pt x="26156" y="13518"/>
                  <a:pt x="26182" y="13524"/>
                  <a:pt x="26208" y="13524"/>
                </a:cubicBezTo>
                <a:cubicBezTo>
                  <a:pt x="26248" y="13524"/>
                  <a:pt x="26287" y="13510"/>
                  <a:pt x="26318" y="13485"/>
                </a:cubicBezTo>
                <a:lnTo>
                  <a:pt x="26318" y="13485"/>
                </a:lnTo>
                <a:cubicBezTo>
                  <a:pt x="26287" y="13516"/>
                  <a:pt x="26297" y="13578"/>
                  <a:pt x="26329" y="13610"/>
                </a:cubicBezTo>
                <a:cubicBezTo>
                  <a:pt x="26346" y="13618"/>
                  <a:pt x="26364" y="13621"/>
                  <a:pt x="26381" y="13621"/>
                </a:cubicBezTo>
                <a:cubicBezTo>
                  <a:pt x="26405" y="13621"/>
                  <a:pt x="26429" y="13615"/>
                  <a:pt x="26453" y="13610"/>
                </a:cubicBezTo>
                <a:lnTo>
                  <a:pt x="26453" y="13610"/>
                </a:lnTo>
                <a:cubicBezTo>
                  <a:pt x="26412" y="13661"/>
                  <a:pt x="26380" y="13702"/>
                  <a:pt x="26350" y="13755"/>
                </a:cubicBezTo>
                <a:lnTo>
                  <a:pt x="26432" y="13838"/>
                </a:lnTo>
                <a:cubicBezTo>
                  <a:pt x="26406" y="13860"/>
                  <a:pt x="26375" y="13871"/>
                  <a:pt x="26343" y="13871"/>
                </a:cubicBezTo>
                <a:cubicBezTo>
                  <a:pt x="26275" y="13871"/>
                  <a:pt x="26208" y="13822"/>
                  <a:pt x="26194" y="13744"/>
                </a:cubicBezTo>
                <a:cubicBezTo>
                  <a:pt x="26163" y="13775"/>
                  <a:pt x="26142" y="13817"/>
                  <a:pt x="26122" y="13858"/>
                </a:cubicBezTo>
                <a:cubicBezTo>
                  <a:pt x="26069" y="13827"/>
                  <a:pt x="26018" y="13806"/>
                  <a:pt x="25966" y="13775"/>
                </a:cubicBezTo>
                <a:cubicBezTo>
                  <a:pt x="25904" y="13796"/>
                  <a:pt x="25831" y="13817"/>
                  <a:pt x="25769" y="13838"/>
                </a:cubicBezTo>
                <a:cubicBezTo>
                  <a:pt x="25790" y="13889"/>
                  <a:pt x="25800" y="13951"/>
                  <a:pt x="25821" y="14003"/>
                </a:cubicBezTo>
                <a:cubicBezTo>
                  <a:pt x="25779" y="14024"/>
                  <a:pt x="25738" y="14045"/>
                  <a:pt x="25707" y="14066"/>
                </a:cubicBezTo>
                <a:cubicBezTo>
                  <a:pt x="25749" y="14075"/>
                  <a:pt x="25790" y="14107"/>
                  <a:pt x="25821" y="14148"/>
                </a:cubicBezTo>
                <a:cubicBezTo>
                  <a:pt x="25769" y="14169"/>
                  <a:pt x="25728" y="14211"/>
                  <a:pt x="25696" y="14252"/>
                </a:cubicBezTo>
                <a:cubicBezTo>
                  <a:pt x="25738" y="14262"/>
                  <a:pt x="25769" y="14283"/>
                  <a:pt x="25800" y="14314"/>
                </a:cubicBezTo>
                <a:cubicBezTo>
                  <a:pt x="25769" y="14366"/>
                  <a:pt x="25717" y="14397"/>
                  <a:pt x="25676" y="14418"/>
                </a:cubicBezTo>
                <a:cubicBezTo>
                  <a:pt x="25728" y="14439"/>
                  <a:pt x="25769" y="14490"/>
                  <a:pt x="25790" y="14552"/>
                </a:cubicBezTo>
                <a:cubicBezTo>
                  <a:pt x="25763" y="14572"/>
                  <a:pt x="25728" y="14584"/>
                  <a:pt x="25695" y="14584"/>
                </a:cubicBezTo>
                <a:cubicBezTo>
                  <a:pt x="25677" y="14584"/>
                  <a:pt x="25660" y="14580"/>
                  <a:pt x="25645" y="14573"/>
                </a:cubicBezTo>
                <a:lnTo>
                  <a:pt x="25645" y="14573"/>
                </a:lnTo>
                <a:cubicBezTo>
                  <a:pt x="25707" y="14625"/>
                  <a:pt x="25769" y="14676"/>
                  <a:pt x="25790" y="14770"/>
                </a:cubicBezTo>
                <a:cubicBezTo>
                  <a:pt x="25798" y="14840"/>
                  <a:pt x="25741" y="14925"/>
                  <a:pt x="25685" y="14925"/>
                </a:cubicBezTo>
                <a:cubicBezTo>
                  <a:pt x="25675" y="14925"/>
                  <a:pt x="25665" y="14922"/>
                  <a:pt x="25655" y="14915"/>
                </a:cubicBezTo>
                <a:cubicBezTo>
                  <a:pt x="25585" y="14864"/>
                  <a:pt x="25583" y="14697"/>
                  <a:pt x="25507" y="14697"/>
                </a:cubicBezTo>
                <a:cubicBezTo>
                  <a:pt x="25504" y="14697"/>
                  <a:pt x="25502" y="14697"/>
                  <a:pt x="25500" y="14697"/>
                </a:cubicBezTo>
                <a:cubicBezTo>
                  <a:pt x="25468" y="14749"/>
                  <a:pt x="25468" y="14832"/>
                  <a:pt x="25500" y="14894"/>
                </a:cubicBezTo>
                <a:lnTo>
                  <a:pt x="25376" y="14832"/>
                </a:lnTo>
                <a:lnTo>
                  <a:pt x="25376" y="14832"/>
                </a:lnTo>
                <a:cubicBezTo>
                  <a:pt x="25376" y="14904"/>
                  <a:pt x="25396" y="14977"/>
                  <a:pt x="25427" y="15040"/>
                </a:cubicBezTo>
                <a:lnTo>
                  <a:pt x="25303" y="15102"/>
                </a:lnTo>
                <a:cubicBezTo>
                  <a:pt x="25344" y="15153"/>
                  <a:pt x="25386" y="15215"/>
                  <a:pt x="25427" y="15267"/>
                </a:cubicBezTo>
                <a:cubicBezTo>
                  <a:pt x="25406" y="15247"/>
                  <a:pt x="25293" y="15247"/>
                  <a:pt x="25272" y="15247"/>
                </a:cubicBezTo>
                <a:cubicBezTo>
                  <a:pt x="25272" y="15340"/>
                  <a:pt x="25116" y="15630"/>
                  <a:pt x="25085" y="15806"/>
                </a:cubicBezTo>
                <a:cubicBezTo>
                  <a:pt x="24909" y="15578"/>
                  <a:pt x="24971" y="15164"/>
                  <a:pt x="25168" y="14977"/>
                </a:cubicBezTo>
                <a:cubicBezTo>
                  <a:pt x="25116" y="14884"/>
                  <a:pt x="25075" y="14791"/>
                  <a:pt x="25023" y="14697"/>
                </a:cubicBezTo>
                <a:cubicBezTo>
                  <a:pt x="25116" y="14646"/>
                  <a:pt x="25199" y="14594"/>
                  <a:pt x="25282" y="14542"/>
                </a:cubicBezTo>
                <a:lnTo>
                  <a:pt x="25127" y="14386"/>
                </a:lnTo>
                <a:cubicBezTo>
                  <a:pt x="25178" y="14324"/>
                  <a:pt x="25240" y="14273"/>
                  <a:pt x="25313" y="14252"/>
                </a:cubicBezTo>
                <a:cubicBezTo>
                  <a:pt x="25189" y="14211"/>
                  <a:pt x="25065" y="14158"/>
                  <a:pt x="24940" y="14117"/>
                </a:cubicBezTo>
                <a:cubicBezTo>
                  <a:pt x="24930" y="14055"/>
                  <a:pt x="24992" y="14024"/>
                  <a:pt x="25044" y="14013"/>
                </a:cubicBezTo>
                <a:cubicBezTo>
                  <a:pt x="25085" y="13993"/>
                  <a:pt x="25148" y="13983"/>
                  <a:pt x="25158" y="13920"/>
                </a:cubicBezTo>
                <a:cubicBezTo>
                  <a:pt x="25168" y="13900"/>
                  <a:pt x="25148" y="13879"/>
                  <a:pt x="25137" y="13868"/>
                </a:cubicBezTo>
                <a:cubicBezTo>
                  <a:pt x="25161" y="13860"/>
                  <a:pt x="25186" y="13857"/>
                  <a:pt x="25211" y="13857"/>
                </a:cubicBezTo>
                <a:cubicBezTo>
                  <a:pt x="25286" y="13857"/>
                  <a:pt x="25363" y="13889"/>
                  <a:pt x="25417" y="13951"/>
                </a:cubicBezTo>
                <a:cubicBezTo>
                  <a:pt x="25510" y="13930"/>
                  <a:pt x="25593" y="13848"/>
                  <a:pt x="25624" y="13744"/>
                </a:cubicBezTo>
                <a:cubicBezTo>
                  <a:pt x="25572" y="13702"/>
                  <a:pt x="25510" y="13682"/>
                  <a:pt x="25448" y="13682"/>
                </a:cubicBezTo>
                <a:cubicBezTo>
                  <a:pt x="25531" y="13640"/>
                  <a:pt x="25604" y="13599"/>
                  <a:pt x="25686" y="13547"/>
                </a:cubicBezTo>
                <a:lnTo>
                  <a:pt x="25448" y="13547"/>
                </a:lnTo>
                <a:cubicBezTo>
                  <a:pt x="25551" y="13495"/>
                  <a:pt x="25655" y="13444"/>
                  <a:pt x="25769" y="13392"/>
                </a:cubicBezTo>
                <a:cubicBezTo>
                  <a:pt x="25728" y="13340"/>
                  <a:pt x="25686" y="13278"/>
                  <a:pt x="25655" y="13216"/>
                </a:cubicBezTo>
                <a:lnTo>
                  <a:pt x="25655" y="13216"/>
                </a:lnTo>
                <a:cubicBezTo>
                  <a:pt x="25703" y="13232"/>
                  <a:pt x="25752" y="13240"/>
                  <a:pt x="25801" y="13240"/>
                </a:cubicBezTo>
                <a:cubicBezTo>
                  <a:pt x="25880" y="13240"/>
                  <a:pt x="25958" y="13219"/>
                  <a:pt x="26028" y="13174"/>
                </a:cubicBezTo>
                <a:cubicBezTo>
                  <a:pt x="25986" y="13092"/>
                  <a:pt x="25914" y="13039"/>
                  <a:pt x="25831" y="13039"/>
                </a:cubicBezTo>
                <a:cubicBezTo>
                  <a:pt x="25894" y="13009"/>
                  <a:pt x="25956" y="12977"/>
                  <a:pt x="26018" y="12956"/>
                </a:cubicBezTo>
                <a:cubicBezTo>
                  <a:pt x="26001" y="12897"/>
                  <a:pt x="25956" y="12858"/>
                  <a:pt x="25905" y="12858"/>
                </a:cubicBezTo>
                <a:cubicBezTo>
                  <a:pt x="25895" y="12858"/>
                  <a:pt x="25884" y="12860"/>
                  <a:pt x="25873" y="12864"/>
                </a:cubicBezTo>
                <a:cubicBezTo>
                  <a:pt x="25945" y="12770"/>
                  <a:pt x="26018" y="12677"/>
                  <a:pt x="26090" y="12594"/>
                </a:cubicBezTo>
                <a:lnTo>
                  <a:pt x="26090" y="12594"/>
                </a:lnTo>
                <a:cubicBezTo>
                  <a:pt x="26075" y="12604"/>
                  <a:pt x="26060" y="12608"/>
                  <a:pt x="26045" y="12608"/>
                </a:cubicBezTo>
                <a:cubicBezTo>
                  <a:pt x="25953" y="12608"/>
                  <a:pt x="25882" y="12428"/>
                  <a:pt x="25873" y="12293"/>
                </a:cubicBezTo>
                <a:cubicBezTo>
                  <a:pt x="25977" y="12200"/>
                  <a:pt x="26080" y="12107"/>
                  <a:pt x="26173" y="12014"/>
                </a:cubicBezTo>
                <a:lnTo>
                  <a:pt x="26173" y="12014"/>
                </a:lnTo>
                <a:cubicBezTo>
                  <a:pt x="26122" y="12035"/>
                  <a:pt x="26069" y="12055"/>
                  <a:pt x="26007" y="12076"/>
                </a:cubicBezTo>
                <a:cubicBezTo>
                  <a:pt x="26152" y="12014"/>
                  <a:pt x="26267" y="11890"/>
                  <a:pt x="26329" y="11724"/>
                </a:cubicBezTo>
                <a:lnTo>
                  <a:pt x="26329" y="11724"/>
                </a:lnTo>
                <a:cubicBezTo>
                  <a:pt x="26235" y="11734"/>
                  <a:pt x="26152" y="11755"/>
                  <a:pt x="26069" y="11765"/>
                </a:cubicBezTo>
                <a:cubicBezTo>
                  <a:pt x="25914" y="11609"/>
                  <a:pt x="25749" y="11464"/>
                  <a:pt x="25583" y="11340"/>
                </a:cubicBezTo>
                <a:lnTo>
                  <a:pt x="25583" y="11340"/>
                </a:lnTo>
                <a:cubicBezTo>
                  <a:pt x="25759" y="11361"/>
                  <a:pt x="25945" y="11372"/>
                  <a:pt x="26122" y="11392"/>
                </a:cubicBezTo>
                <a:cubicBezTo>
                  <a:pt x="26059" y="11361"/>
                  <a:pt x="26007" y="11330"/>
                  <a:pt x="25945" y="11299"/>
                </a:cubicBezTo>
                <a:cubicBezTo>
                  <a:pt x="25982" y="11225"/>
                  <a:pt x="26043" y="11184"/>
                  <a:pt x="26114" y="11176"/>
                </a:cubicBezTo>
                <a:lnTo>
                  <a:pt x="26114" y="11176"/>
                </a:lnTo>
                <a:cubicBezTo>
                  <a:pt x="26113" y="11176"/>
                  <a:pt x="26113" y="11176"/>
                  <a:pt x="26113" y="11176"/>
                </a:cubicBezTo>
                <a:cubicBezTo>
                  <a:pt x="26027" y="11176"/>
                  <a:pt x="25938" y="11135"/>
                  <a:pt x="25873" y="11061"/>
                </a:cubicBezTo>
                <a:cubicBezTo>
                  <a:pt x="25997" y="11061"/>
                  <a:pt x="25986" y="10833"/>
                  <a:pt x="25924" y="10698"/>
                </a:cubicBezTo>
                <a:lnTo>
                  <a:pt x="25924" y="10698"/>
                </a:lnTo>
                <a:cubicBezTo>
                  <a:pt x="26163" y="10718"/>
                  <a:pt x="26401" y="10801"/>
                  <a:pt x="26619" y="10926"/>
                </a:cubicBezTo>
                <a:lnTo>
                  <a:pt x="26495" y="10615"/>
                </a:lnTo>
                <a:lnTo>
                  <a:pt x="26495" y="10615"/>
                </a:lnTo>
                <a:cubicBezTo>
                  <a:pt x="26504" y="10623"/>
                  <a:pt x="26513" y="10626"/>
                  <a:pt x="26523" y="10626"/>
                </a:cubicBezTo>
                <a:cubicBezTo>
                  <a:pt x="26584" y="10626"/>
                  <a:pt x="26636" y="10472"/>
                  <a:pt x="26561" y="10441"/>
                </a:cubicBezTo>
                <a:lnTo>
                  <a:pt x="26561" y="10441"/>
                </a:lnTo>
                <a:cubicBezTo>
                  <a:pt x="26726" y="10502"/>
                  <a:pt x="26890" y="10553"/>
                  <a:pt x="27054" y="10615"/>
                </a:cubicBezTo>
                <a:cubicBezTo>
                  <a:pt x="27043" y="10480"/>
                  <a:pt x="27116" y="10356"/>
                  <a:pt x="27230" y="10304"/>
                </a:cubicBezTo>
                <a:cubicBezTo>
                  <a:pt x="27116" y="10294"/>
                  <a:pt x="27002" y="10273"/>
                  <a:pt x="26888" y="10262"/>
                </a:cubicBezTo>
                <a:cubicBezTo>
                  <a:pt x="27023" y="10232"/>
                  <a:pt x="27147" y="10180"/>
                  <a:pt x="27251" y="10107"/>
                </a:cubicBezTo>
                <a:cubicBezTo>
                  <a:pt x="27206" y="10099"/>
                  <a:pt x="27159" y="10094"/>
                  <a:pt x="27111" y="10094"/>
                </a:cubicBezTo>
                <a:cubicBezTo>
                  <a:pt x="27035" y="10094"/>
                  <a:pt x="26958" y="10107"/>
                  <a:pt x="26888" y="10138"/>
                </a:cubicBezTo>
                <a:cubicBezTo>
                  <a:pt x="26960" y="10076"/>
                  <a:pt x="27013" y="9983"/>
                  <a:pt x="27054" y="9889"/>
                </a:cubicBezTo>
                <a:lnTo>
                  <a:pt x="27054" y="9889"/>
                </a:lnTo>
                <a:lnTo>
                  <a:pt x="26681" y="10076"/>
                </a:lnTo>
                <a:cubicBezTo>
                  <a:pt x="26723" y="10004"/>
                  <a:pt x="26764" y="9931"/>
                  <a:pt x="26795" y="9859"/>
                </a:cubicBezTo>
                <a:lnTo>
                  <a:pt x="26795" y="9859"/>
                </a:lnTo>
                <a:lnTo>
                  <a:pt x="26546" y="10107"/>
                </a:lnTo>
                <a:cubicBezTo>
                  <a:pt x="26557" y="10035"/>
                  <a:pt x="26567" y="9962"/>
                  <a:pt x="26577" y="9900"/>
                </a:cubicBezTo>
                <a:lnTo>
                  <a:pt x="26577" y="9900"/>
                </a:lnTo>
                <a:cubicBezTo>
                  <a:pt x="26495" y="9942"/>
                  <a:pt x="26422" y="10014"/>
                  <a:pt x="26380" y="10107"/>
                </a:cubicBezTo>
                <a:cubicBezTo>
                  <a:pt x="26398" y="10065"/>
                  <a:pt x="26354" y="10037"/>
                  <a:pt x="26303" y="10037"/>
                </a:cubicBezTo>
                <a:cubicBezTo>
                  <a:pt x="26266" y="10037"/>
                  <a:pt x="26226" y="10052"/>
                  <a:pt x="26204" y="10087"/>
                </a:cubicBezTo>
                <a:cubicBezTo>
                  <a:pt x="26157" y="10162"/>
                  <a:pt x="26111" y="10288"/>
                  <a:pt x="26033" y="10288"/>
                </a:cubicBezTo>
                <a:cubicBezTo>
                  <a:pt x="26025" y="10288"/>
                  <a:pt x="26016" y="10286"/>
                  <a:pt x="26007" y="10283"/>
                </a:cubicBezTo>
                <a:cubicBezTo>
                  <a:pt x="25963" y="10239"/>
                  <a:pt x="25905" y="10218"/>
                  <a:pt x="25846" y="10218"/>
                </a:cubicBezTo>
                <a:cubicBezTo>
                  <a:pt x="25779" y="10218"/>
                  <a:pt x="25710" y="10245"/>
                  <a:pt x="25655" y="10294"/>
                </a:cubicBezTo>
                <a:cubicBezTo>
                  <a:pt x="25713" y="10225"/>
                  <a:pt x="25607" y="10148"/>
                  <a:pt x="25525" y="10148"/>
                </a:cubicBezTo>
                <a:cubicBezTo>
                  <a:pt x="25520" y="10148"/>
                  <a:pt x="25515" y="10148"/>
                  <a:pt x="25510" y="10149"/>
                </a:cubicBezTo>
                <a:cubicBezTo>
                  <a:pt x="25199" y="10190"/>
                  <a:pt x="24909" y="10335"/>
                  <a:pt x="24671" y="10573"/>
                </a:cubicBezTo>
                <a:cubicBezTo>
                  <a:pt x="24680" y="10295"/>
                  <a:pt x="24904" y="10061"/>
                  <a:pt x="25134" y="10061"/>
                </a:cubicBezTo>
                <a:cubicBezTo>
                  <a:pt x="25152" y="10061"/>
                  <a:pt x="25171" y="10063"/>
                  <a:pt x="25189" y="10066"/>
                </a:cubicBezTo>
                <a:cubicBezTo>
                  <a:pt x="25158" y="10035"/>
                  <a:pt x="25137" y="9962"/>
                  <a:pt x="25168" y="9921"/>
                </a:cubicBezTo>
                <a:cubicBezTo>
                  <a:pt x="25188" y="9881"/>
                  <a:pt x="25229" y="9862"/>
                  <a:pt x="25270" y="9862"/>
                </a:cubicBezTo>
                <a:cubicBezTo>
                  <a:pt x="25293" y="9862"/>
                  <a:pt x="25315" y="9868"/>
                  <a:pt x="25334" y="9879"/>
                </a:cubicBezTo>
                <a:cubicBezTo>
                  <a:pt x="25282" y="9797"/>
                  <a:pt x="25220" y="9724"/>
                  <a:pt x="25158" y="9641"/>
                </a:cubicBezTo>
                <a:cubicBezTo>
                  <a:pt x="25210" y="9641"/>
                  <a:pt x="25272" y="9641"/>
                  <a:pt x="25313" y="9599"/>
                </a:cubicBezTo>
                <a:cubicBezTo>
                  <a:pt x="25355" y="9569"/>
                  <a:pt x="25355" y="9465"/>
                  <a:pt x="25303" y="9454"/>
                </a:cubicBezTo>
                <a:cubicBezTo>
                  <a:pt x="25303" y="9427"/>
                  <a:pt x="25323" y="9414"/>
                  <a:pt x="25347" y="9414"/>
                </a:cubicBezTo>
                <a:cubicBezTo>
                  <a:pt x="25368" y="9414"/>
                  <a:pt x="25392" y="9425"/>
                  <a:pt x="25406" y="9444"/>
                </a:cubicBezTo>
                <a:cubicBezTo>
                  <a:pt x="25438" y="9486"/>
                  <a:pt x="25458" y="9537"/>
                  <a:pt x="25510" y="9548"/>
                </a:cubicBezTo>
                <a:cubicBezTo>
                  <a:pt x="25512" y="9549"/>
                  <a:pt x="25514" y="9549"/>
                  <a:pt x="25516" y="9549"/>
                </a:cubicBezTo>
                <a:cubicBezTo>
                  <a:pt x="25535" y="9549"/>
                  <a:pt x="25551" y="9514"/>
                  <a:pt x="25551" y="9496"/>
                </a:cubicBezTo>
                <a:cubicBezTo>
                  <a:pt x="25617" y="9561"/>
                  <a:pt x="25706" y="9601"/>
                  <a:pt x="25791" y="9601"/>
                </a:cubicBezTo>
                <a:cubicBezTo>
                  <a:pt x="25801" y="9601"/>
                  <a:pt x="25811" y="9600"/>
                  <a:pt x="25821" y="9599"/>
                </a:cubicBezTo>
                <a:cubicBezTo>
                  <a:pt x="25800" y="9516"/>
                  <a:pt x="25728" y="9444"/>
                  <a:pt x="25655" y="9424"/>
                </a:cubicBezTo>
                <a:cubicBezTo>
                  <a:pt x="25738" y="9413"/>
                  <a:pt x="25821" y="9403"/>
                  <a:pt x="25904" y="9382"/>
                </a:cubicBezTo>
                <a:cubicBezTo>
                  <a:pt x="25841" y="9351"/>
                  <a:pt x="25790" y="9320"/>
                  <a:pt x="25728" y="9288"/>
                </a:cubicBezTo>
                <a:cubicBezTo>
                  <a:pt x="25852" y="9258"/>
                  <a:pt x="25966" y="9196"/>
                  <a:pt x="26069" y="9123"/>
                </a:cubicBezTo>
                <a:cubicBezTo>
                  <a:pt x="25986" y="9113"/>
                  <a:pt x="25914" y="9102"/>
                  <a:pt x="25831" y="9092"/>
                </a:cubicBezTo>
                <a:cubicBezTo>
                  <a:pt x="25935" y="9030"/>
                  <a:pt x="26018" y="8936"/>
                  <a:pt x="26069" y="8823"/>
                </a:cubicBezTo>
                <a:lnTo>
                  <a:pt x="26069" y="8823"/>
                </a:lnTo>
                <a:cubicBezTo>
                  <a:pt x="25956" y="8864"/>
                  <a:pt x="25831" y="8906"/>
                  <a:pt x="25717" y="8947"/>
                </a:cubicBezTo>
                <a:cubicBezTo>
                  <a:pt x="25779" y="8885"/>
                  <a:pt x="25821" y="8791"/>
                  <a:pt x="25841" y="8698"/>
                </a:cubicBezTo>
                <a:lnTo>
                  <a:pt x="25841" y="8698"/>
                </a:lnTo>
                <a:cubicBezTo>
                  <a:pt x="25759" y="8750"/>
                  <a:pt x="25676" y="8791"/>
                  <a:pt x="25593" y="8843"/>
                </a:cubicBezTo>
                <a:cubicBezTo>
                  <a:pt x="25541" y="8740"/>
                  <a:pt x="25448" y="8667"/>
                  <a:pt x="25344" y="8657"/>
                </a:cubicBezTo>
                <a:cubicBezTo>
                  <a:pt x="25468" y="8584"/>
                  <a:pt x="25448" y="8335"/>
                  <a:pt x="25313" y="8294"/>
                </a:cubicBezTo>
                <a:cubicBezTo>
                  <a:pt x="25438" y="8232"/>
                  <a:pt x="25541" y="8107"/>
                  <a:pt x="25583" y="7962"/>
                </a:cubicBezTo>
                <a:lnTo>
                  <a:pt x="25583" y="7962"/>
                </a:lnTo>
                <a:cubicBezTo>
                  <a:pt x="25573" y="7982"/>
                  <a:pt x="25559" y="7990"/>
                  <a:pt x="25543" y="7990"/>
                </a:cubicBezTo>
                <a:cubicBezTo>
                  <a:pt x="25494" y="7990"/>
                  <a:pt x="25434" y="7906"/>
                  <a:pt x="25489" y="7859"/>
                </a:cubicBezTo>
                <a:lnTo>
                  <a:pt x="25489" y="7859"/>
                </a:lnTo>
                <a:cubicBezTo>
                  <a:pt x="25438" y="7879"/>
                  <a:pt x="25386" y="7911"/>
                  <a:pt x="25334" y="7932"/>
                </a:cubicBezTo>
                <a:cubicBezTo>
                  <a:pt x="25240" y="7755"/>
                  <a:pt x="25085" y="7610"/>
                  <a:pt x="24920" y="7538"/>
                </a:cubicBezTo>
                <a:cubicBezTo>
                  <a:pt x="25003" y="7506"/>
                  <a:pt x="25044" y="7403"/>
                  <a:pt x="25023" y="7310"/>
                </a:cubicBezTo>
                <a:lnTo>
                  <a:pt x="25023" y="7310"/>
                </a:lnTo>
                <a:cubicBezTo>
                  <a:pt x="25095" y="7372"/>
                  <a:pt x="25158" y="7423"/>
                  <a:pt x="25231" y="7486"/>
                </a:cubicBezTo>
                <a:cubicBezTo>
                  <a:pt x="25231" y="7455"/>
                  <a:pt x="25240" y="7413"/>
                  <a:pt x="25261" y="7413"/>
                </a:cubicBezTo>
                <a:cubicBezTo>
                  <a:pt x="25269" y="7412"/>
                  <a:pt x="25276" y="7412"/>
                  <a:pt x="25283" y="7412"/>
                </a:cubicBezTo>
                <a:cubicBezTo>
                  <a:pt x="25319" y="7412"/>
                  <a:pt x="25352" y="7425"/>
                  <a:pt x="25383" y="7425"/>
                </a:cubicBezTo>
                <a:cubicBezTo>
                  <a:pt x="25398" y="7425"/>
                  <a:pt x="25413" y="7422"/>
                  <a:pt x="25427" y="7413"/>
                </a:cubicBezTo>
                <a:cubicBezTo>
                  <a:pt x="25458" y="7403"/>
                  <a:pt x="25448" y="7372"/>
                  <a:pt x="25438" y="7341"/>
                </a:cubicBezTo>
                <a:lnTo>
                  <a:pt x="25438" y="7341"/>
                </a:lnTo>
                <a:cubicBezTo>
                  <a:pt x="25476" y="7347"/>
                  <a:pt x="25514" y="7351"/>
                  <a:pt x="25552" y="7351"/>
                </a:cubicBezTo>
                <a:cubicBezTo>
                  <a:pt x="25627" y="7351"/>
                  <a:pt x="25701" y="7337"/>
                  <a:pt x="25769" y="7310"/>
                </a:cubicBezTo>
                <a:cubicBezTo>
                  <a:pt x="25697" y="7237"/>
                  <a:pt x="25717" y="7072"/>
                  <a:pt x="25799" y="7030"/>
                </a:cubicBezTo>
                <a:lnTo>
                  <a:pt x="25799" y="7030"/>
                </a:lnTo>
                <a:cubicBezTo>
                  <a:pt x="25737" y="7061"/>
                  <a:pt x="25665" y="7092"/>
                  <a:pt x="25593" y="7123"/>
                </a:cubicBezTo>
                <a:cubicBezTo>
                  <a:pt x="25645" y="7061"/>
                  <a:pt x="25583" y="6947"/>
                  <a:pt x="25510" y="6947"/>
                </a:cubicBezTo>
                <a:cubicBezTo>
                  <a:pt x="25438" y="6947"/>
                  <a:pt x="25376" y="7009"/>
                  <a:pt x="25323" y="7071"/>
                </a:cubicBezTo>
                <a:cubicBezTo>
                  <a:pt x="25355" y="7030"/>
                  <a:pt x="25396" y="6978"/>
                  <a:pt x="25438" y="6937"/>
                </a:cubicBezTo>
                <a:cubicBezTo>
                  <a:pt x="25303" y="6905"/>
                  <a:pt x="25158" y="6875"/>
                  <a:pt x="25023" y="6843"/>
                </a:cubicBezTo>
                <a:cubicBezTo>
                  <a:pt x="25178" y="6698"/>
                  <a:pt x="25334" y="6553"/>
                  <a:pt x="25479" y="6408"/>
                </a:cubicBezTo>
                <a:lnTo>
                  <a:pt x="25479" y="6408"/>
                </a:lnTo>
                <a:cubicBezTo>
                  <a:pt x="25313" y="6449"/>
                  <a:pt x="25148" y="6502"/>
                  <a:pt x="24982" y="6553"/>
                </a:cubicBezTo>
                <a:cubicBezTo>
                  <a:pt x="25023" y="6398"/>
                  <a:pt x="25065" y="6242"/>
                  <a:pt x="25116" y="6087"/>
                </a:cubicBezTo>
                <a:lnTo>
                  <a:pt x="25116" y="6087"/>
                </a:lnTo>
                <a:lnTo>
                  <a:pt x="24930" y="6118"/>
                </a:lnTo>
                <a:cubicBezTo>
                  <a:pt x="24961" y="6035"/>
                  <a:pt x="25003" y="5952"/>
                  <a:pt x="25044" y="5869"/>
                </a:cubicBezTo>
                <a:cubicBezTo>
                  <a:pt x="24982" y="5869"/>
                  <a:pt x="24920" y="5880"/>
                  <a:pt x="24857" y="5880"/>
                </a:cubicBezTo>
                <a:cubicBezTo>
                  <a:pt x="24867" y="6014"/>
                  <a:pt x="24816" y="6149"/>
                  <a:pt x="24712" y="6201"/>
                </a:cubicBezTo>
                <a:cubicBezTo>
                  <a:pt x="24619" y="5901"/>
                  <a:pt x="24702" y="5538"/>
                  <a:pt x="24920" y="5330"/>
                </a:cubicBezTo>
                <a:lnTo>
                  <a:pt x="24920" y="5330"/>
                </a:lnTo>
                <a:cubicBezTo>
                  <a:pt x="24857" y="5351"/>
                  <a:pt x="24795" y="5372"/>
                  <a:pt x="24743" y="5393"/>
                </a:cubicBezTo>
                <a:lnTo>
                  <a:pt x="24650" y="5144"/>
                </a:lnTo>
                <a:cubicBezTo>
                  <a:pt x="24733" y="5040"/>
                  <a:pt x="24847" y="4978"/>
                  <a:pt x="24961" y="4968"/>
                </a:cubicBezTo>
                <a:cubicBezTo>
                  <a:pt x="25003" y="4875"/>
                  <a:pt x="24961" y="4740"/>
                  <a:pt x="24878" y="4699"/>
                </a:cubicBezTo>
                <a:cubicBezTo>
                  <a:pt x="24847" y="4802"/>
                  <a:pt x="24754" y="4865"/>
                  <a:pt x="24660" y="4875"/>
                </a:cubicBezTo>
                <a:cubicBezTo>
                  <a:pt x="24639" y="4792"/>
                  <a:pt x="24609" y="4719"/>
                  <a:pt x="24588" y="4637"/>
                </a:cubicBezTo>
                <a:cubicBezTo>
                  <a:pt x="24712" y="4501"/>
                  <a:pt x="24816" y="4336"/>
                  <a:pt x="24867" y="4149"/>
                </a:cubicBezTo>
                <a:lnTo>
                  <a:pt x="24867" y="4149"/>
                </a:lnTo>
                <a:cubicBezTo>
                  <a:pt x="24805" y="4243"/>
                  <a:pt x="24702" y="4294"/>
                  <a:pt x="24598" y="4294"/>
                </a:cubicBezTo>
                <a:cubicBezTo>
                  <a:pt x="24588" y="3776"/>
                  <a:pt x="24598" y="3248"/>
                  <a:pt x="24557" y="2730"/>
                </a:cubicBezTo>
                <a:cubicBezTo>
                  <a:pt x="24536" y="2834"/>
                  <a:pt x="24432" y="4046"/>
                  <a:pt x="24484" y="4056"/>
                </a:cubicBezTo>
                <a:cubicBezTo>
                  <a:pt x="24426" y="4045"/>
                  <a:pt x="24368" y="4039"/>
                  <a:pt x="24310" y="4039"/>
                </a:cubicBezTo>
                <a:cubicBezTo>
                  <a:pt x="24214" y="4039"/>
                  <a:pt x="24119" y="4055"/>
                  <a:pt x="24029" y="4087"/>
                </a:cubicBezTo>
                <a:cubicBezTo>
                  <a:pt x="24124" y="4193"/>
                  <a:pt x="24264" y="4254"/>
                  <a:pt x="24400" y="4254"/>
                </a:cubicBezTo>
                <a:cubicBezTo>
                  <a:pt x="24411" y="4254"/>
                  <a:pt x="24421" y="4254"/>
                  <a:pt x="24432" y="4253"/>
                </a:cubicBezTo>
                <a:lnTo>
                  <a:pt x="24432" y="4253"/>
                </a:lnTo>
                <a:cubicBezTo>
                  <a:pt x="24381" y="4388"/>
                  <a:pt x="24329" y="4512"/>
                  <a:pt x="24266" y="4637"/>
                </a:cubicBezTo>
                <a:cubicBezTo>
                  <a:pt x="24257" y="4583"/>
                  <a:pt x="24211" y="4557"/>
                  <a:pt x="24165" y="4557"/>
                </a:cubicBezTo>
                <a:cubicBezTo>
                  <a:pt x="24112" y="4557"/>
                  <a:pt x="24059" y="4591"/>
                  <a:pt x="24059" y="4657"/>
                </a:cubicBezTo>
                <a:cubicBezTo>
                  <a:pt x="24215" y="4678"/>
                  <a:pt x="24360" y="4771"/>
                  <a:pt x="24453" y="4916"/>
                </a:cubicBezTo>
                <a:cubicBezTo>
                  <a:pt x="24298" y="4916"/>
                  <a:pt x="24153" y="5020"/>
                  <a:pt x="24080" y="5175"/>
                </a:cubicBezTo>
                <a:cubicBezTo>
                  <a:pt x="24082" y="5175"/>
                  <a:pt x="24084" y="5175"/>
                  <a:pt x="24086" y="5175"/>
                </a:cubicBezTo>
                <a:cubicBezTo>
                  <a:pt x="24124" y="5175"/>
                  <a:pt x="24150" y="5269"/>
                  <a:pt x="24101" y="5289"/>
                </a:cubicBezTo>
                <a:cubicBezTo>
                  <a:pt x="24194" y="5289"/>
                  <a:pt x="24287" y="5268"/>
                  <a:pt x="24381" y="5227"/>
                </a:cubicBezTo>
                <a:cubicBezTo>
                  <a:pt x="24391" y="5579"/>
                  <a:pt x="24381" y="5984"/>
                  <a:pt x="24391" y="6336"/>
                </a:cubicBezTo>
                <a:cubicBezTo>
                  <a:pt x="24319" y="6387"/>
                  <a:pt x="24257" y="6481"/>
                  <a:pt x="24236" y="6585"/>
                </a:cubicBezTo>
                <a:cubicBezTo>
                  <a:pt x="24080" y="6502"/>
                  <a:pt x="23925" y="6419"/>
                  <a:pt x="23759" y="6336"/>
                </a:cubicBezTo>
                <a:lnTo>
                  <a:pt x="23759" y="6336"/>
                </a:lnTo>
                <a:cubicBezTo>
                  <a:pt x="23801" y="6367"/>
                  <a:pt x="23811" y="6429"/>
                  <a:pt x="23780" y="6460"/>
                </a:cubicBezTo>
                <a:cubicBezTo>
                  <a:pt x="23771" y="6474"/>
                  <a:pt x="23757" y="6480"/>
                  <a:pt x="23743" y="6480"/>
                </a:cubicBezTo>
                <a:cubicBezTo>
                  <a:pt x="23726" y="6480"/>
                  <a:pt x="23708" y="6472"/>
                  <a:pt x="23697" y="6460"/>
                </a:cubicBezTo>
                <a:lnTo>
                  <a:pt x="23697" y="6460"/>
                </a:lnTo>
                <a:cubicBezTo>
                  <a:pt x="23801" y="6688"/>
                  <a:pt x="23956" y="6885"/>
                  <a:pt x="24153" y="7009"/>
                </a:cubicBezTo>
                <a:cubicBezTo>
                  <a:pt x="24122" y="6991"/>
                  <a:pt x="24087" y="6976"/>
                  <a:pt x="24055" y="6976"/>
                </a:cubicBezTo>
                <a:cubicBezTo>
                  <a:pt x="24034" y="6976"/>
                  <a:pt x="24014" y="6982"/>
                  <a:pt x="23997" y="6999"/>
                </a:cubicBezTo>
                <a:cubicBezTo>
                  <a:pt x="23976" y="7020"/>
                  <a:pt x="23976" y="7040"/>
                  <a:pt x="23976" y="7061"/>
                </a:cubicBezTo>
                <a:cubicBezTo>
                  <a:pt x="23904" y="6999"/>
                  <a:pt x="23821" y="6937"/>
                  <a:pt x="23738" y="6875"/>
                </a:cubicBezTo>
                <a:lnTo>
                  <a:pt x="23738" y="6875"/>
                </a:lnTo>
                <a:cubicBezTo>
                  <a:pt x="23842" y="7206"/>
                  <a:pt x="23946" y="7559"/>
                  <a:pt x="24184" y="7786"/>
                </a:cubicBezTo>
                <a:cubicBezTo>
                  <a:pt x="24184" y="7796"/>
                  <a:pt x="24039" y="7921"/>
                  <a:pt x="24039" y="7941"/>
                </a:cubicBezTo>
                <a:cubicBezTo>
                  <a:pt x="24029" y="7952"/>
                  <a:pt x="24029" y="7973"/>
                  <a:pt x="24039" y="7983"/>
                </a:cubicBezTo>
                <a:cubicBezTo>
                  <a:pt x="24070" y="8066"/>
                  <a:pt x="24153" y="8139"/>
                  <a:pt x="24142" y="8222"/>
                </a:cubicBezTo>
                <a:cubicBezTo>
                  <a:pt x="24101" y="8190"/>
                  <a:pt x="24059" y="8169"/>
                  <a:pt x="24018" y="8159"/>
                </a:cubicBezTo>
                <a:lnTo>
                  <a:pt x="24018" y="8159"/>
                </a:lnTo>
                <a:cubicBezTo>
                  <a:pt x="24008" y="8190"/>
                  <a:pt x="24018" y="8232"/>
                  <a:pt x="24039" y="8252"/>
                </a:cubicBezTo>
                <a:cubicBezTo>
                  <a:pt x="24059" y="8284"/>
                  <a:pt x="24070" y="8325"/>
                  <a:pt x="24059" y="8346"/>
                </a:cubicBezTo>
                <a:cubicBezTo>
                  <a:pt x="23997" y="8315"/>
                  <a:pt x="23956" y="8252"/>
                  <a:pt x="23935" y="8180"/>
                </a:cubicBezTo>
                <a:cubicBezTo>
                  <a:pt x="23904" y="8232"/>
                  <a:pt x="23893" y="8284"/>
                  <a:pt x="23904" y="8335"/>
                </a:cubicBezTo>
                <a:cubicBezTo>
                  <a:pt x="23884" y="8305"/>
                  <a:pt x="23852" y="8284"/>
                  <a:pt x="23821" y="8284"/>
                </a:cubicBezTo>
                <a:cubicBezTo>
                  <a:pt x="23811" y="8305"/>
                  <a:pt x="23811" y="8346"/>
                  <a:pt x="23831" y="8367"/>
                </a:cubicBezTo>
                <a:cubicBezTo>
                  <a:pt x="23842" y="8397"/>
                  <a:pt x="23863" y="8418"/>
                  <a:pt x="23884" y="8439"/>
                </a:cubicBezTo>
                <a:cubicBezTo>
                  <a:pt x="23863" y="8429"/>
                  <a:pt x="23842" y="8429"/>
                  <a:pt x="23821" y="8429"/>
                </a:cubicBezTo>
                <a:lnTo>
                  <a:pt x="23811" y="8429"/>
                </a:lnTo>
                <a:cubicBezTo>
                  <a:pt x="23801" y="8439"/>
                  <a:pt x="23801" y="8460"/>
                  <a:pt x="23811" y="8460"/>
                </a:cubicBezTo>
                <a:lnTo>
                  <a:pt x="23842" y="8491"/>
                </a:lnTo>
                <a:cubicBezTo>
                  <a:pt x="23852" y="8501"/>
                  <a:pt x="23842" y="8533"/>
                  <a:pt x="23831" y="8542"/>
                </a:cubicBezTo>
                <a:cubicBezTo>
                  <a:pt x="23819" y="8555"/>
                  <a:pt x="23807" y="8560"/>
                  <a:pt x="23795" y="8560"/>
                </a:cubicBezTo>
                <a:cubicBezTo>
                  <a:pt x="23786" y="8560"/>
                  <a:pt x="23778" y="8557"/>
                  <a:pt x="23769" y="8553"/>
                </a:cubicBezTo>
                <a:cubicBezTo>
                  <a:pt x="23718" y="8542"/>
                  <a:pt x="23676" y="8470"/>
                  <a:pt x="23676" y="8397"/>
                </a:cubicBezTo>
                <a:cubicBezTo>
                  <a:pt x="23656" y="8429"/>
                  <a:pt x="23624" y="8460"/>
                  <a:pt x="23603" y="8480"/>
                </a:cubicBezTo>
                <a:cubicBezTo>
                  <a:pt x="23603" y="8429"/>
                  <a:pt x="23583" y="8377"/>
                  <a:pt x="23562" y="8325"/>
                </a:cubicBezTo>
                <a:cubicBezTo>
                  <a:pt x="23531" y="8346"/>
                  <a:pt x="23511" y="8387"/>
                  <a:pt x="23500" y="8429"/>
                </a:cubicBezTo>
                <a:cubicBezTo>
                  <a:pt x="23490" y="8397"/>
                  <a:pt x="23469" y="8377"/>
                  <a:pt x="23448" y="8367"/>
                </a:cubicBezTo>
                <a:cubicBezTo>
                  <a:pt x="23417" y="8397"/>
                  <a:pt x="23448" y="8470"/>
                  <a:pt x="23417" y="8501"/>
                </a:cubicBezTo>
                <a:cubicBezTo>
                  <a:pt x="23414" y="8502"/>
                  <a:pt x="23411" y="8503"/>
                  <a:pt x="23408" y="8503"/>
                </a:cubicBezTo>
                <a:cubicBezTo>
                  <a:pt x="23388" y="8503"/>
                  <a:pt x="23364" y="8476"/>
                  <a:pt x="23355" y="8450"/>
                </a:cubicBezTo>
                <a:cubicBezTo>
                  <a:pt x="23345" y="8429"/>
                  <a:pt x="23324" y="8149"/>
                  <a:pt x="23324" y="8149"/>
                </a:cubicBezTo>
                <a:cubicBezTo>
                  <a:pt x="23365" y="8107"/>
                  <a:pt x="23345" y="8024"/>
                  <a:pt x="23293" y="8004"/>
                </a:cubicBezTo>
                <a:cubicBezTo>
                  <a:pt x="23334" y="7973"/>
                  <a:pt x="23365" y="7952"/>
                  <a:pt x="23396" y="7921"/>
                </a:cubicBezTo>
                <a:cubicBezTo>
                  <a:pt x="23355" y="7911"/>
                  <a:pt x="23313" y="7879"/>
                  <a:pt x="23283" y="7838"/>
                </a:cubicBezTo>
                <a:cubicBezTo>
                  <a:pt x="23334" y="7828"/>
                  <a:pt x="23396" y="7817"/>
                  <a:pt x="23458" y="7817"/>
                </a:cubicBezTo>
                <a:cubicBezTo>
                  <a:pt x="23438" y="7786"/>
                  <a:pt x="23407" y="7745"/>
                  <a:pt x="23375" y="7704"/>
                </a:cubicBezTo>
                <a:lnTo>
                  <a:pt x="23375" y="7704"/>
                </a:lnTo>
                <a:cubicBezTo>
                  <a:pt x="23417" y="7734"/>
                  <a:pt x="23469" y="7755"/>
                  <a:pt x="23520" y="7766"/>
                </a:cubicBezTo>
                <a:cubicBezTo>
                  <a:pt x="23541" y="7766"/>
                  <a:pt x="23573" y="7766"/>
                  <a:pt x="23583" y="7745"/>
                </a:cubicBezTo>
                <a:cubicBezTo>
                  <a:pt x="23603" y="7724"/>
                  <a:pt x="23593" y="7693"/>
                  <a:pt x="23573" y="7672"/>
                </a:cubicBezTo>
                <a:cubicBezTo>
                  <a:pt x="23552" y="7651"/>
                  <a:pt x="23520" y="7651"/>
                  <a:pt x="23500" y="7651"/>
                </a:cubicBezTo>
                <a:cubicBezTo>
                  <a:pt x="23511" y="7621"/>
                  <a:pt x="23531" y="7589"/>
                  <a:pt x="23541" y="7559"/>
                </a:cubicBezTo>
                <a:lnTo>
                  <a:pt x="23417" y="7559"/>
                </a:lnTo>
                <a:cubicBezTo>
                  <a:pt x="23438" y="7527"/>
                  <a:pt x="23458" y="7506"/>
                  <a:pt x="23479" y="7476"/>
                </a:cubicBezTo>
                <a:lnTo>
                  <a:pt x="23479" y="7476"/>
                </a:lnTo>
                <a:cubicBezTo>
                  <a:pt x="23396" y="7506"/>
                  <a:pt x="23324" y="7559"/>
                  <a:pt x="23251" y="7610"/>
                </a:cubicBezTo>
                <a:cubicBezTo>
                  <a:pt x="23220" y="7506"/>
                  <a:pt x="23210" y="7403"/>
                  <a:pt x="23210" y="7299"/>
                </a:cubicBezTo>
                <a:lnTo>
                  <a:pt x="23210" y="7299"/>
                </a:lnTo>
                <a:cubicBezTo>
                  <a:pt x="23217" y="7307"/>
                  <a:pt x="23230" y="7314"/>
                  <a:pt x="23240" y="7314"/>
                </a:cubicBezTo>
                <a:cubicBezTo>
                  <a:pt x="23244" y="7314"/>
                  <a:pt x="23248" y="7313"/>
                  <a:pt x="23251" y="7310"/>
                </a:cubicBezTo>
                <a:cubicBezTo>
                  <a:pt x="23262" y="7278"/>
                  <a:pt x="23251" y="7248"/>
                  <a:pt x="23230" y="7216"/>
                </a:cubicBezTo>
                <a:lnTo>
                  <a:pt x="23230" y="7216"/>
                </a:lnTo>
                <a:lnTo>
                  <a:pt x="23417" y="7278"/>
                </a:lnTo>
                <a:cubicBezTo>
                  <a:pt x="23428" y="7258"/>
                  <a:pt x="23417" y="7237"/>
                  <a:pt x="23407" y="7216"/>
                </a:cubicBezTo>
                <a:lnTo>
                  <a:pt x="23407" y="7216"/>
                </a:lnTo>
                <a:cubicBezTo>
                  <a:pt x="23441" y="7250"/>
                  <a:pt x="23483" y="7269"/>
                  <a:pt x="23525" y="7269"/>
                </a:cubicBezTo>
                <a:cubicBezTo>
                  <a:pt x="23561" y="7269"/>
                  <a:pt x="23596" y="7255"/>
                  <a:pt x="23624" y="7227"/>
                </a:cubicBezTo>
                <a:cubicBezTo>
                  <a:pt x="23593" y="7206"/>
                  <a:pt x="23552" y="7195"/>
                  <a:pt x="23511" y="7175"/>
                </a:cubicBezTo>
                <a:cubicBezTo>
                  <a:pt x="23541" y="7154"/>
                  <a:pt x="23583" y="7133"/>
                  <a:pt x="23614" y="7133"/>
                </a:cubicBezTo>
                <a:cubicBezTo>
                  <a:pt x="23562" y="7133"/>
                  <a:pt x="23511" y="7123"/>
                  <a:pt x="23458" y="7092"/>
                </a:cubicBezTo>
                <a:cubicBezTo>
                  <a:pt x="23500" y="7092"/>
                  <a:pt x="23541" y="7092"/>
                  <a:pt x="23583" y="7071"/>
                </a:cubicBezTo>
                <a:cubicBezTo>
                  <a:pt x="23624" y="7050"/>
                  <a:pt x="23656" y="7009"/>
                  <a:pt x="23645" y="6958"/>
                </a:cubicBezTo>
                <a:lnTo>
                  <a:pt x="23645" y="6958"/>
                </a:lnTo>
                <a:cubicBezTo>
                  <a:pt x="23593" y="6978"/>
                  <a:pt x="23531" y="6999"/>
                  <a:pt x="23479" y="7020"/>
                </a:cubicBezTo>
                <a:cubicBezTo>
                  <a:pt x="23490" y="6988"/>
                  <a:pt x="23500" y="6958"/>
                  <a:pt x="23511" y="6937"/>
                </a:cubicBezTo>
                <a:cubicBezTo>
                  <a:pt x="23488" y="6919"/>
                  <a:pt x="23461" y="6912"/>
                  <a:pt x="23436" y="6912"/>
                </a:cubicBezTo>
                <a:cubicBezTo>
                  <a:pt x="23415" y="6912"/>
                  <a:pt x="23394" y="6917"/>
                  <a:pt x="23375" y="6926"/>
                </a:cubicBezTo>
                <a:cubicBezTo>
                  <a:pt x="23386" y="6905"/>
                  <a:pt x="23396" y="6875"/>
                  <a:pt x="23407" y="6843"/>
                </a:cubicBezTo>
                <a:lnTo>
                  <a:pt x="23407" y="6843"/>
                </a:lnTo>
                <a:cubicBezTo>
                  <a:pt x="23365" y="6875"/>
                  <a:pt x="23334" y="6905"/>
                  <a:pt x="23293" y="6937"/>
                </a:cubicBezTo>
                <a:cubicBezTo>
                  <a:pt x="23293" y="6926"/>
                  <a:pt x="23293" y="6905"/>
                  <a:pt x="23283" y="6885"/>
                </a:cubicBezTo>
                <a:cubicBezTo>
                  <a:pt x="23230" y="6947"/>
                  <a:pt x="23189" y="7020"/>
                  <a:pt x="23158" y="7092"/>
                </a:cubicBezTo>
                <a:cubicBezTo>
                  <a:pt x="23127" y="6574"/>
                  <a:pt x="23138" y="6056"/>
                  <a:pt x="23127" y="5548"/>
                </a:cubicBezTo>
                <a:cubicBezTo>
                  <a:pt x="23127" y="5434"/>
                  <a:pt x="23127" y="5330"/>
                  <a:pt x="23096" y="5238"/>
                </a:cubicBezTo>
                <a:lnTo>
                  <a:pt x="23096" y="5238"/>
                </a:lnTo>
                <a:cubicBezTo>
                  <a:pt x="23117" y="5310"/>
                  <a:pt x="23065" y="5486"/>
                  <a:pt x="23065" y="5558"/>
                </a:cubicBezTo>
                <a:cubicBezTo>
                  <a:pt x="23044" y="5756"/>
                  <a:pt x="23023" y="5952"/>
                  <a:pt x="23013" y="6149"/>
                </a:cubicBezTo>
                <a:cubicBezTo>
                  <a:pt x="22992" y="6336"/>
                  <a:pt x="22982" y="6532"/>
                  <a:pt x="22961" y="6719"/>
                </a:cubicBezTo>
                <a:cubicBezTo>
                  <a:pt x="22961" y="6740"/>
                  <a:pt x="22972" y="6988"/>
                  <a:pt x="22961" y="6988"/>
                </a:cubicBezTo>
                <a:cubicBezTo>
                  <a:pt x="22899" y="6947"/>
                  <a:pt x="22868" y="6833"/>
                  <a:pt x="22827" y="6760"/>
                </a:cubicBezTo>
                <a:lnTo>
                  <a:pt x="22827" y="6760"/>
                </a:lnTo>
                <a:cubicBezTo>
                  <a:pt x="22827" y="6792"/>
                  <a:pt x="22837" y="6833"/>
                  <a:pt x="22837" y="6864"/>
                </a:cubicBezTo>
                <a:cubicBezTo>
                  <a:pt x="22795" y="6813"/>
                  <a:pt x="22744" y="6781"/>
                  <a:pt x="22692" y="6760"/>
                </a:cubicBezTo>
                <a:lnTo>
                  <a:pt x="22692" y="6760"/>
                </a:lnTo>
                <a:cubicBezTo>
                  <a:pt x="22702" y="6813"/>
                  <a:pt x="22712" y="6854"/>
                  <a:pt x="22744" y="6895"/>
                </a:cubicBezTo>
                <a:cubicBezTo>
                  <a:pt x="22702" y="6885"/>
                  <a:pt x="22661" y="6864"/>
                  <a:pt x="22609" y="6854"/>
                </a:cubicBezTo>
                <a:lnTo>
                  <a:pt x="22609" y="6854"/>
                </a:lnTo>
                <a:cubicBezTo>
                  <a:pt x="22619" y="6905"/>
                  <a:pt x="22650" y="6947"/>
                  <a:pt x="22682" y="6968"/>
                </a:cubicBezTo>
                <a:cubicBezTo>
                  <a:pt x="22650" y="6968"/>
                  <a:pt x="22609" y="6968"/>
                  <a:pt x="22578" y="6978"/>
                </a:cubicBezTo>
                <a:cubicBezTo>
                  <a:pt x="22546" y="6999"/>
                  <a:pt x="22516" y="7030"/>
                  <a:pt x="22516" y="7071"/>
                </a:cubicBezTo>
                <a:cubicBezTo>
                  <a:pt x="22546" y="7071"/>
                  <a:pt x="22588" y="7082"/>
                  <a:pt x="22619" y="7082"/>
                </a:cubicBezTo>
                <a:cubicBezTo>
                  <a:pt x="22619" y="7103"/>
                  <a:pt x="22599" y="7123"/>
                  <a:pt x="22588" y="7133"/>
                </a:cubicBezTo>
                <a:cubicBezTo>
                  <a:pt x="22578" y="7154"/>
                  <a:pt x="22567" y="7186"/>
                  <a:pt x="22588" y="7195"/>
                </a:cubicBezTo>
                <a:cubicBezTo>
                  <a:pt x="22599" y="7195"/>
                  <a:pt x="22609" y="7186"/>
                  <a:pt x="22619" y="7186"/>
                </a:cubicBezTo>
                <a:cubicBezTo>
                  <a:pt x="22625" y="7182"/>
                  <a:pt x="22631" y="7180"/>
                  <a:pt x="22637" y="7180"/>
                </a:cubicBezTo>
                <a:cubicBezTo>
                  <a:pt x="22664" y="7180"/>
                  <a:pt x="22692" y="7214"/>
                  <a:pt x="22692" y="7248"/>
                </a:cubicBezTo>
                <a:cubicBezTo>
                  <a:pt x="22733" y="7248"/>
                  <a:pt x="22774" y="7237"/>
                  <a:pt x="22816" y="7227"/>
                </a:cubicBezTo>
                <a:lnTo>
                  <a:pt x="22816" y="7227"/>
                </a:lnTo>
                <a:cubicBezTo>
                  <a:pt x="22806" y="7248"/>
                  <a:pt x="22816" y="7278"/>
                  <a:pt x="22837" y="7299"/>
                </a:cubicBezTo>
                <a:cubicBezTo>
                  <a:pt x="22847" y="7320"/>
                  <a:pt x="22878" y="7331"/>
                  <a:pt x="22899" y="7341"/>
                </a:cubicBezTo>
                <a:cubicBezTo>
                  <a:pt x="22940" y="7382"/>
                  <a:pt x="22951" y="7455"/>
                  <a:pt x="22930" y="7506"/>
                </a:cubicBezTo>
                <a:cubicBezTo>
                  <a:pt x="22816" y="7506"/>
                  <a:pt x="22774" y="7310"/>
                  <a:pt x="22661" y="7310"/>
                </a:cubicBezTo>
                <a:cubicBezTo>
                  <a:pt x="22671" y="7331"/>
                  <a:pt x="22671" y="7361"/>
                  <a:pt x="22661" y="7382"/>
                </a:cubicBezTo>
                <a:cubicBezTo>
                  <a:pt x="22629" y="7331"/>
                  <a:pt x="22578" y="7299"/>
                  <a:pt x="22526" y="7299"/>
                </a:cubicBezTo>
                <a:cubicBezTo>
                  <a:pt x="22537" y="7320"/>
                  <a:pt x="22546" y="7351"/>
                  <a:pt x="22557" y="7372"/>
                </a:cubicBezTo>
                <a:cubicBezTo>
                  <a:pt x="22534" y="7357"/>
                  <a:pt x="22512" y="7347"/>
                  <a:pt x="22485" y="7347"/>
                </a:cubicBezTo>
                <a:cubicBezTo>
                  <a:pt x="22475" y="7347"/>
                  <a:pt x="22465" y="7348"/>
                  <a:pt x="22454" y="7351"/>
                </a:cubicBezTo>
                <a:cubicBezTo>
                  <a:pt x="22464" y="7361"/>
                  <a:pt x="22474" y="7382"/>
                  <a:pt x="22495" y="7393"/>
                </a:cubicBezTo>
                <a:cubicBezTo>
                  <a:pt x="22422" y="7423"/>
                  <a:pt x="22360" y="7465"/>
                  <a:pt x="22309" y="7517"/>
                </a:cubicBezTo>
                <a:cubicBezTo>
                  <a:pt x="22360" y="7506"/>
                  <a:pt x="22422" y="7506"/>
                  <a:pt x="22484" y="7506"/>
                </a:cubicBezTo>
                <a:cubicBezTo>
                  <a:pt x="22464" y="7559"/>
                  <a:pt x="22443" y="7621"/>
                  <a:pt x="22443" y="7672"/>
                </a:cubicBezTo>
                <a:cubicBezTo>
                  <a:pt x="22495" y="7662"/>
                  <a:pt x="22557" y="7641"/>
                  <a:pt x="22609" y="7610"/>
                </a:cubicBezTo>
                <a:cubicBezTo>
                  <a:pt x="22609" y="7641"/>
                  <a:pt x="22619" y="7672"/>
                  <a:pt x="22629" y="7693"/>
                </a:cubicBezTo>
                <a:cubicBezTo>
                  <a:pt x="22671" y="7672"/>
                  <a:pt x="22723" y="7651"/>
                  <a:pt x="22764" y="7621"/>
                </a:cubicBezTo>
                <a:cubicBezTo>
                  <a:pt x="22774" y="7641"/>
                  <a:pt x="22774" y="7662"/>
                  <a:pt x="22774" y="7683"/>
                </a:cubicBezTo>
                <a:cubicBezTo>
                  <a:pt x="22802" y="7669"/>
                  <a:pt x="22837" y="7659"/>
                  <a:pt x="22869" y="7659"/>
                </a:cubicBezTo>
                <a:cubicBezTo>
                  <a:pt x="22908" y="7659"/>
                  <a:pt x="22944" y="7674"/>
                  <a:pt x="22961" y="7714"/>
                </a:cubicBezTo>
                <a:cubicBezTo>
                  <a:pt x="22949" y="7735"/>
                  <a:pt x="22930" y="7741"/>
                  <a:pt x="22908" y="7741"/>
                </a:cubicBezTo>
                <a:cubicBezTo>
                  <a:pt x="22876" y="7741"/>
                  <a:pt x="22838" y="7728"/>
                  <a:pt x="22806" y="7728"/>
                </a:cubicBezTo>
                <a:cubicBezTo>
                  <a:pt x="22785" y="7728"/>
                  <a:pt x="22766" y="7734"/>
                  <a:pt x="22754" y="7755"/>
                </a:cubicBezTo>
                <a:cubicBezTo>
                  <a:pt x="22774" y="7776"/>
                  <a:pt x="22806" y="7796"/>
                  <a:pt x="22827" y="7817"/>
                </a:cubicBezTo>
                <a:cubicBezTo>
                  <a:pt x="22806" y="7838"/>
                  <a:pt x="22774" y="7817"/>
                  <a:pt x="22764" y="7849"/>
                </a:cubicBezTo>
                <a:cubicBezTo>
                  <a:pt x="22733" y="7890"/>
                  <a:pt x="22847" y="7911"/>
                  <a:pt x="22837" y="7962"/>
                </a:cubicBezTo>
                <a:cubicBezTo>
                  <a:pt x="22806" y="7983"/>
                  <a:pt x="22774" y="7994"/>
                  <a:pt x="22744" y="8014"/>
                </a:cubicBezTo>
                <a:cubicBezTo>
                  <a:pt x="22772" y="8034"/>
                  <a:pt x="22747" y="8098"/>
                  <a:pt x="22710" y="8098"/>
                </a:cubicBezTo>
                <a:cubicBezTo>
                  <a:pt x="22708" y="8098"/>
                  <a:pt x="22705" y="8098"/>
                  <a:pt x="22702" y="8097"/>
                </a:cubicBezTo>
                <a:cubicBezTo>
                  <a:pt x="22671" y="8097"/>
                  <a:pt x="22640" y="8056"/>
                  <a:pt x="22619" y="8024"/>
                </a:cubicBezTo>
                <a:cubicBezTo>
                  <a:pt x="22578" y="7973"/>
                  <a:pt x="22526" y="7932"/>
                  <a:pt x="22464" y="7911"/>
                </a:cubicBezTo>
                <a:lnTo>
                  <a:pt x="22464" y="7911"/>
                </a:lnTo>
                <a:cubicBezTo>
                  <a:pt x="22482" y="7929"/>
                  <a:pt x="22453" y="7954"/>
                  <a:pt x="22431" y="7954"/>
                </a:cubicBezTo>
                <a:cubicBezTo>
                  <a:pt x="22428" y="7954"/>
                  <a:pt x="22425" y="7954"/>
                  <a:pt x="22422" y="7952"/>
                </a:cubicBezTo>
                <a:cubicBezTo>
                  <a:pt x="22405" y="7946"/>
                  <a:pt x="22387" y="7940"/>
                  <a:pt x="22373" y="7940"/>
                </a:cubicBezTo>
                <a:cubicBezTo>
                  <a:pt x="22362" y="7940"/>
                  <a:pt x="22354" y="7943"/>
                  <a:pt x="22350" y="7952"/>
                </a:cubicBezTo>
                <a:lnTo>
                  <a:pt x="22381" y="8045"/>
                </a:lnTo>
                <a:cubicBezTo>
                  <a:pt x="22350" y="8056"/>
                  <a:pt x="22319" y="8066"/>
                  <a:pt x="22298" y="8097"/>
                </a:cubicBezTo>
                <a:cubicBezTo>
                  <a:pt x="22319" y="8128"/>
                  <a:pt x="22339" y="8149"/>
                  <a:pt x="22371" y="8169"/>
                </a:cubicBezTo>
                <a:cubicBezTo>
                  <a:pt x="22329" y="8211"/>
                  <a:pt x="22381" y="8273"/>
                  <a:pt x="22422" y="8284"/>
                </a:cubicBezTo>
                <a:cubicBezTo>
                  <a:pt x="22486" y="8291"/>
                  <a:pt x="22555" y="8307"/>
                  <a:pt x="22621" y="8307"/>
                </a:cubicBezTo>
                <a:cubicBezTo>
                  <a:pt x="22652" y="8307"/>
                  <a:pt x="22683" y="8304"/>
                  <a:pt x="22712" y="8294"/>
                </a:cubicBezTo>
                <a:lnTo>
                  <a:pt x="22712" y="8294"/>
                </a:lnTo>
                <a:cubicBezTo>
                  <a:pt x="22692" y="8325"/>
                  <a:pt x="22692" y="8387"/>
                  <a:pt x="22723" y="8408"/>
                </a:cubicBezTo>
                <a:cubicBezTo>
                  <a:pt x="22741" y="8426"/>
                  <a:pt x="22764" y="8432"/>
                  <a:pt x="22788" y="8432"/>
                </a:cubicBezTo>
                <a:cubicBezTo>
                  <a:pt x="22822" y="8432"/>
                  <a:pt x="22859" y="8420"/>
                  <a:pt x="22889" y="8408"/>
                </a:cubicBezTo>
                <a:lnTo>
                  <a:pt x="22889" y="8408"/>
                </a:lnTo>
                <a:cubicBezTo>
                  <a:pt x="22795" y="8470"/>
                  <a:pt x="22712" y="8542"/>
                  <a:pt x="22619" y="8615"/>
                </a:cubicBezTo>
                <a:cubicBezTo>
                  <a:pt x="22682" y="8636"/>
                  <a:pt x="22744" y="8667"/>
                  <a:pt x="22806" y="8688"/>
                </a:cubicBezTo>
                <a:cubicBezTo>
                  <a:pt x="22744" y="8729"/>
                  <a:pt x="22671" y="8770"/>
                  <a:pt x="22599" y="8802"/>
                </a:cubicBezTo>
                <a:cubicBezTo>
                  <a:pt x="22712" y="8853"/>
                  <a:pt x="22816" y="8915"/>
                  <a:pt x="22930" y="8968"/>
                </a:cubicBezTo>
                <a:cubicBezTo>
                  <a:pt x="22827" y="9040"/>
                  <a:pt x="22712" y="9092"/>
                  <a:pt x="22599" y="9143"/>
                </a:cubicBezTo>
                <a:cubicBezTo>
                  <a:pt x="22557" y="9123"/>
                  <a:pt x="22516" y="9113"/>
                  <a:pt x="22464" y="9113"/>
                </a:cubicBezTo>
                <a:cubicBezTo>
                  <a:pt x="22447" y="8985"/>
                  <a:pt x="22339" y="8892"/>
                  <a:pt x="22232" y="8892"/>
                </a:cubicBezTo>
                <a:cubicBezTo>
                  <a:pt x="22209" y="8892"/>
                  <a:pt x="22186" y="8896"/>
                  <a:pt x="22164" y="8906"/>
                </a:cubicBezTo>
                <a:cubicBezTo>
                  <a:pt x="22018" y="8853"/>
                  <a:pt x="21883" y="8781"/>
                  <a:pt x="21759" y="8698"/>
                </a:cubicBezTo>
                <a:cubicBezTo>
                  <a:pt x="21693" y="8717"/>
                  <a:pt x="21626" y="8736"/>
                  <a:pt x="21568" y="8755"/>
                </a:cubicBezTo>
                <a:lnTo>
                  <a:pt x="21568" y="8755"/>
                </a:lnTo>
                <a:cubicBezTo>
                  <a:pt x="21569" y="8755"/>
                  <a:pt x="21570" y="8755"/>
                  <a:pt x="21571" y="8755"/>
                </a:cubicBezTo>
                <a:cubicBezTo>
                  <a:pt x="21617" y="8755"/>
                  <a:pt x="21661" y="8848"/>
                  <a:pt x="21625" y="8885"/>
                </a:cubicBezTo>
                <a:cubicBezTo>
                  <a:pt x="21654" y="8870"/>
                  <a:pt x="21692" y="8851"/>
                  <a:pt x="21727" y="8851"/>
                </a:cubicBezTo>
                <a:cubicBezTo>
                  <a:pt x="21743" y="8851"/>
                  <a:pt x="21757" y="8854"/>
                  <a:pt x="21770" y="8864"/>
                </a:cubicBezTo>
                <a:cubicBezTo>
                  <a:pt x="21800" y="8895"/>
                  <a:pt x="21791" y="8968"/>
                  <a:pt x="21759" y="8988"/>
                </a:cubicBezTo>
                <a:cubicBezTo>
                  <a:pt x="21863" y="8988"/>
                  <a:pt x="21956" y="8998"/>
                  <a:pt x="22060" y="9009"/>
                </a:cubicBezTo>
                <a:cubicBezTo>
                  <a:pt x="21999" y="9019"/>
                  <a:pt x="21998" y="9130"/>
                  <a:pt x="22037" y="9173"/>
                </a:cubicBezTo>
                <a:lnTo>
                  <a:pt x="22037" y="9173"/>
                </a:lnTo>
                <a:cubicBezTo>
                  <a:pt x="21980" y="9163"/>
                  <a:pt x="21932" y="9154"/>
                  <a:pt x="21873" y="9154"/>
                </a:cubicBezTo>
                <a:cubicBezTo>
                  <a:pt x="22049" y="9299"/>
                  <a:pt x="22226" y="9454"/>
                  <a:pt x="22391" y="9599"/>
                </a:cubicBezTo>
                <a:cubicBezTo>
                  <a:pt x="22319" y="9765"/>
                  <a:pt x="22309" y="9972"/>
                  <a:pt x="22371" y="10149"/>
                </a:cubicBezTo>
                <a:cubicBezTo>
                  <a:pt x="22028" y="10076"/>
                  <a:pt x="21708" y="9889"/>
                  <a:pt x="21459" y="9610"/>
                </a:cubicBezTo>
                <a:lnTo>
                  <a:pt x="21459" y="9610"/>
                </a:lnTo>
                <a:cubicBezTo>
                  <a:pt x="21480" y="9661"/>
                  <a:pt x="21448" y="9744"/>
                  <a:pt x="21427" y="9807"/>
                </a:cubicBezTo>
                <a:cubicBezTo>
                  <a:pt x="21405" y="9860"/>
                  <a:pt x="21455" y="9931"/>
                  <a:pt x="21487" y="9931"/>
                </a:cubicBezTo>
                <a:cubicBezTo>
                  <a:pt x="21499" y="9931"/>
                  <a:pt x="21508" y="9922"/>
                  <a:pt x="21510" y="9900"/>
                </a:cubicBezTo>
                <a:cubicBezTo>
                  <a:pt x="21521" y="10091"/>
                  <a:pt x="21667" y="10253"/>
                  <a:pt x="21828" y="10253"/>
                </a:cubicBezTo>
                <a:cubicBezTo>
                  <a:pt x="21832" y="10253"/>
                  <a:pt x="21837" y="10253"/>
                  <a:pt x="21842" y="10253"/>
                </a:cubicBezTo>
                <a:lnTo>
                  <a:pt x="21842" y="10253"/>
                </a:lnTo>
                <a:cubicBezTo>
                  <a:pt x="21832" y="10273"/>
                  <a:pt x="21821" y="10304"/>
                  <a:pt x="21821" y="10325"/>
                </a:cubicBezTo>
                <a:cubicBezTo>
                  <a:pt x="21832" y="10377"/>
                  <a:pt x="21863" y="10418"/>
                  <a:pt x="21904" y="10460"/>
                </a:cubicBezTo>
                <a:cubicBezTo>
                  <a:pt x="22091" y="10677"/>
                  <a:pt x="22143" y="11040"/>
                  <a:pt x="22028" y="11319"/>
                </a:cubicBezTo>
                <a:cubicBezTo>
                  <a:pt x="21966" y="11299"/>
                  <a:pt x="21904" y="11268"/>
                  <a:pt x="21842" y="11236"/>
                </a:cubicBezTo>
                <a:cubicBezTo>
                  <a:pt x="21811" y="11361"/>
                  <a:pt x="21780" y="11485"/>
                  <a:pt x="21749" y="11599"/>
                </a:cubicBezTo>
                <a:cubicBezTo>
                  <a:pt x="21770" y="11692"/>
                  <a:pt x="21853" y="11745"/>
                  <a:pt x="21925" y="11786"/>
                </a:cubicBezTo>
                <a:cubicBezTo>
                  <a:pt x="21987" y="11837"/>
                  <a:pt x="22060" y="11931"/>
                  <a:pt x="22028" y="12014"/>
                </a:cubicBezTo>
                <a:cubicBezTo>
                  <a:pt x="22021" y="12037"/>
                  <a:pt x="22001" y="12049"/>
                  <a:pt x="21983" y="12049"/>
                </a:cubicBezTo>
                <a:cubicBezTo>
                  <a:pt x="21977" y="12049"/>
                  <a:pt x="21971" y="12047"/>
                  <a:pt x="21966" y="12045"/>
                </a:cubicBezTo>
                <a:lnTo>
                  <a:pt x="21966" y="12045"/>
                </a:lnTo>
                <a:cubicBezTo>
                  <a:pt x="22081" y="12242"/>
                  <a:pt x="22184" y="12438"/>
                  <a:pt x="22267" y="12656"/>
                </a:cubicBezTo>
                <a:cubicBezTo>
                  <a:pt x="22226" y="12728"/>
                  <a:pt x="22153" y="12781"/>
                  <a:pt x="22081" y="12801"/>
                </a:cubicBezTo>
                <a:cubicBezTo>
                  <a:pt x="22018" y="12739"/>
                  <a:pt x="21977" y="12646"/>
                  <a:pt x="21966" y="12553"/>
                </a:cubicBezTo>
                <a:cubicBezTo>
                  <a:pt x="21873" y="12563"/>
                  <a:pt x="21770" y="12604"/>
                  <a:pt x="21676" y="12625"/>
                </a:cubicBezTo>
                <a:cubicBezTo>
                  <a:pt x="21645" y="12677"/>
                  <a:pt x="21604" y="12708"/>
                  <a:pt x="21552" y="12728"/>
                </a:cubicBezTo>
                <a:cubicBezTo>
                  <a:pt x="21527" y="12805"/>
                  <a:pt x="21467" y="12875"/>
                  <a:pt x="21394" y="12875"/>
                </a:cubicBezTo>
                <a:cubicBezTo>
                  <a:pt x="21378" y="12875"/>
                  <a:pt x="21362" y="12871"/>
                  <a:pt x="21345" y="12864"/>
                </a:cubicBezTo>
                <a:cubicBezTo>
                  <a:pt x="21220" y="12801"/>
                  <a:pt x="21252" y="12553"/>
                  <a:pt x="21355" y="12480"/>
                </a:cubicBezTo>
                <a:lnTo>
                  <a:pt x="21355" y="12480"/>
                </a:lnTo>
                <a:cubicBezTo>
                  <a:pt x="21324" y="12491"/>
                  <a:pt x="21303" y="12491"/>
                  <a:pt x="21272" y="12501"/>
                </a:cubicBezTo>
                <a:cubicBezTo>
                  <a:pt x="21272" y="12366"/>
                  <a:pt x="21314" y="12231"/>
                  <a:pt x="21397" y="12138"/>
                </a:cubicBezTo>
                <a:cubicBezTo>
                  <a:pt x="21365" y="12055"/>
                  <a:pt x="21303" y="12003"/>
                  <a:pt x="21231" y="12003"/>
                </a:cubicBezTo>
                <a:cubicBezTo>
                  <a:pt x="21231" y="12097"/>
                  <a:pt x="21179" y="12190"/>
                  <a:pt x="21117" y="12242"/>
                </a:cubicBezTo>
                <a:cubicBezTo>
                  <a:pt x="21117" y="12231"/>
                  <a:pt x="21107" y="12231"/>
                  <a:pt x="21107" y="12221"/>
                </a:cubicBezTo>
                <a:cubicBezTo>
                  <a:pt x="21075" y="12190"/>
                  <a:pt x="21003" y="12190"/>
                  <a:pt x="20992" y="12148"/>
                </a:cubicBezTo>
                <a:cubicBezTo>
                  <a:pt x="20962" y="12076"/>
                  <a:pt x="21044" y="12035"/>
                  <a:pt x="21107" y="12024"/>
                </a:cubicBezTo>
                <a:cubicBezTo>
                  <a:pt x="21034" y="12014"/>
                  <a:pt x="20972" y="11982"/>
                  <a:pt x="20909" y="11941"/>
                </a:cubicBezTo>
                <a:cubicBezTo>
                  <a:pt x="20951" y="11879"/>
                  <a:pt x="20982" y="11786"/>
                  <a:pt x="20982" y="11703"/>
                </a:cubicBezTo>
                <a:cubicBezTo>
                  <a:pt x="20826" y="11672"/>
                  <a:pt x="20868" y="11381"/>
                  <a:pt x="20992" y="11278"/>
                </a:cubicBezTo>
                <a:cubicBezTo>
                  <a:pt x="21117" y="11164"/>
                  <a:pt x="21293" y="11112"/>
                  <a:pt x="21355" y="10946"/>
                </a:cubicBezTo>
                <a:cubicBezTo>
                  <a:pt x="21307" y="10850"/>
                  <a:pt x="21215" y="10790"/>
                  <a:pt x="21119" y="10790"/>
                </a:cubicBezTo>
                <a:cubicBezTo>
                  <a:pt x="21111" y="10790"/>
                  <a:pt x="21104" y="10790"/>
                  <a:pt x="21096" y="10791"/>
                </a:cubicBezTo>
                <a:cubicBezTo>
                  <a:pt x="21086" y="10688"/>
                  <a:pt x="21148" y="10563"/>
                  <a:pt x="21231" y="10511"/>
                </a:cubicBezTo>
                <a:cubicBezTo>
                  <a:pt x="21127" y="10511"/>
                  <a:pt x="21013" y="10522"/>
                  <a:pt x="20909" y="10522"/>
                </a:cubicBezTo>
                <a:cubicBezTo>
                  <a:pt x="20962" y="10387"/>
                  <a:pt x="20879" y="10232"/>
                  <a:pt x="20837" y="10087"/>
                </a:cubicBezTo>
                <a:cubicBezTo>
                  <a:pt x="20785" y="9942"/>
                  <a:pt x="20826" y="9724"/>
                  <a:pt x="20962" y="9724"/>
                </a:cubicBezTo>
                <a:cubicBezTo>
                  <a:pt x="20879" y="9682"/>
                  <a:pt x="20806" y="9610"/>
                  <a:pt x="20775" y="9516"/>
                </a:cubicBezTo>
                <a:cubicBezTo>
                  <a:pt x="20726" y="9522"/>
                  <a:pt x="20677" y="9524"/>
                  <a:pt x="20629" y="9524"/>
                </a:cubicBezTo>
                <a:cubicBezTo>
                  <a:pt x="20485" y="9524"/>
                  <a:pt x="20345" y="9501"/>
                  <a:pt x="20205" y="9454"/>
                </a:cubicBezTo>
                <a:cubicBezTo>
                  <a:pt x="20246" y="9361"/>
                  <a:pt x="20308" y="9279"/>
                  <a:pt x="20391" y="9237"/>
                </a:cubicBezTo>
                <a:cubicBezTo>
                  <a:pt x="20361" y="9154"/>
                  <a:pt x="20319" y="9081"/>
                  <a:pt x="20288" y="9009"/>
                </a:cubicBezTo>
                <a:cubicBezTo>
                  <a:pt x="20361" y="8947"/>
                  <a:pt x="20444" y="8885"/>
                  <a:pt x="20516" y="8833"/>
                </a:cubicBezTo>
                <a:cubicBezTo>
                  <a:pt x="20557" y="8688"/>
                  <a:pt x="20630" y="8553"/>
                  <a:pt x="20723" y="8450"/>
                </a:cubicBezTo>
                <a:cubicBezTo>
                  <a:pt x="20692" y="8387"/>
                  <a:pt x="20630" y="8356"/>
                  <a:pt x="20557" y="8356"/>
                </a:cubicBezTo>
                <a:cubicBezTo>
                  <a:pt x="20589" y="8284"/>
                  <a:pt x="20609" y="8211"/>
                  <a:pt x="20630" y="8149"/>
                </a:cubicBezTo>
                <a:lnTo>
                  <a:pt x="20630" y="8149"/>
                </a:lnTo>
                <a:cubicBezTo>
                  <a:pt x="20619" y="8162"/>
                  <a:pt x="20605" y="8168"/>
                  <a:pt x="20590" y="8168"/>
                </a:cubicBezTo>
                <a:cubicBezTo>
                  <a:pt x="20546" y="8168"/>
                  <a:pt x="20492" y="8120"/>
                  <a:pt x="20485" y="8066"/>
                </a:cubicBezTo>
                <a:cubicBezTo>
                  <a:pt x="20464" y="7994"/>
                  <a:pt x="20495" y="7911"/>
                  <a:pt x="20526" y="7849"/>
                </a:cubicBezTo>
                <a:lnTo>
                  <a:pt x="20526" y="7849"/>
                </a:lnTo>
                <a:cubicBezTo>
                  <a:pt x="20520" y="7850"/>
                  <a:pt x="20513" y="7851"/>
                  <a:pt x="20506" y="7851"/>
                </a:cubicBezTo>
                <a:cubicBezTo>
                  <a:pt x="20431" y="7851"/>
                  <a:pt x="20362" y="7748"/>
                  <a:pt x="20381" y="7662"/>
                </a:cubicBezTo>
                <a:lnTo>
                  <a:pt x="20381" y="7662"/>
                </a:lnTo>
                <a:cubicBezTo>
                  <a:pt x="20257" y="7755"/>
                  <a:pt x="20133" y="7879"/>
                  <a:pt x="20039" y="8014"/>
                </a:cubicBezTo>
                <a:cubicBezTo>
                  <a:pt x="20060" y="7921"/>
                  <a:pt x="20091" y="7838"/>
                  <a:pt x="20112" y="7745"/>
                </a:cubicBezTo>
                <a:lnTo>
                  <a:pt x="20112" y="7745"/>
                </a:lnTo>
                <a:cubicBezTo>
                  <a:pt x="19977" y="7838"/>
                  <a:pt x="19915" y="8035"/>
                  <a:pt x="19853" y="8211"/>
                </a:cubicBezTo>
                <a:cubicBezTo>
                  <a:pt x="19801" y="8387"/>
                  <a:pt x="19739" y="8584"/>
                  <a:pt x="19615" y="8688"/>
                </a:cubicBezTo>
                <a:cubicBezTo>
                  <a:pt x="19562" y="8732"/>
                  <a:pt x="19494" y="8755"/>
                  <a:pt x="19429" y="8755"/>
                </a:cubicBezTo>
                <a:cubicBezTo>
                  <a:pt x="19328" y="8755"/>
                  <a:pt x="19231" y="8701"/>
                  <a:pt x="19200" y="8595"/>
                </a:cubicBezTo>
                <a:cubicBezTo>
                  <a:pt x="19097" y="8625"/>
                  <a:pt x="19003" y="8657"/>
                  <a:pt x="18899" y="8688"/>
                </a:cubicBezTo>
                <a:cubicBezTo>
                  <a:pt x="18910" y="8553"/>
                  <a:pt x="18806" y="8418"/>
                  <a:pt x="18682" y="8418"/>
                </a:cubicBezTo>
                <a:lnTo>
                  <a:pt x="18961" y="8294"/>
                </a:lnTo>
                <a:cubicBezTo>
                  <a:pt x="18982" y="8169"/>
                  <a:pt x="19014" y="8045"/>
                  <a:pt x="19034" y="7932"/>
                </a:cubicBezTo>
                <a:lnTo>
                  <a:pt x="19034" y="7932"/>
                </a:lnTo>
                <a:cubicBezTo>
                  <a:pt x="18978" y="7967"/>
                  <a:pt x="18912" y="7987"/>
                  <a:pt x="18843" y="7987"/>
                </a:cubicBezTo>
                <a:cubicBezTo>
                  <a:pt x="18810" y="7987"/>
                  <a:pt x="18777" y="7983"/>
                  <a:pt x="18744" y="7973"/>
                </a:cubicBezTo>
                <a:cubicBezTo>
                  <a:pt x="18630" y="7807"/>
                  <a:pt x="18516" y="7651"/>
                  <a:pt x="18402" y="7486"/>
                </a:cubicBezTo>
                <a:cubicBezTo>
                  <a:pt x="18475" y="7372"/>
                  <a:pt x="18568" y="7278"/>
                  <a:pt x="18692" y="7237"/>
                </a:cubicBezTo>
                <a:cubicBezTo>
                  <a:pt x="18641" y="7206"/>
                  <a:pt x="18578" y="7165"/>
                  <a:pt x="18526" y="7133"/>
                </a:cubicBezTo>
                <a:cubicBezTo>
                  <a:pt x="18806" y="7133"/>
                  <a:pt x="19076" y="7123"/>
                  <a:pt x="19345" y="7123"/>
                </a:cubicBezTo>
                <a:cubicBezTo>
                  <a:pt x="19210" y="7009"/>
                  <a:pt x="19065" y="6905"/>
                  <a:pt x="18931" y="6792"/>
                </a:cubicBezTo>
                <a:cubicBezTo>
                  <a:pt x="19001" y="6736"/>
                  <a:pt x="19085" y="6709"/>
                  <a:pt x="19170" y="6709"/>
                </a:cubicBezTo>
                <a:cubicBezTo>
                  <a:pt x="19272" y="6709"/>
                  <a:pt x="19375" y="6749"/>
                  <a:pt x="19449" y="6822"/>
                </a:cubicBezTo>
                <a:cubicBezTo>
                  <a:pt x="19635" y="6595"/>
                  <a:pt x="19811" y="6367"/>
                  <a:pt x="19998" y="6149"/>
                </a:cubicBezTo>
                <a:lnTo>
                  <a:pt x="19998" y="6149"/>
                </a:lnTo>
                <a:cubicBezTo>
                  <a:pt x="19853" y="6242"/>
                  <a:pt x="19687" y="6315"/>
                  <a:pt x="19521" y="6346"/>
                </a:cubicBezTo>
                <a:cubicBezTo>
                  <a:pt x="19502" y="6392"/>
                  <a:pt x="19467" y="6430"/>
                  <a:pt x="19431" y="6430"/>
                </a:cubicBezTo>
                <a:cubicBezTo>
                  <a:pt x="19426" y="6430"/>
                  <a:pt x="19422" y="6430"/>
                  <a:pt x="19417" y="6429"/>
                </a:cubicBezTo>
                <a:cubicBezTo>
                  <a:pt x="19324" y="6408"/>
                  <a:pt x="19304" y="6263"/>
                  <a:pt x="19345" y="6191"/>
                </a:cubicBezTo>
                <a:lnTo>
                  <a:pt x="19345" y="6191"/>
                </a:lnTo>
                <a:cubicBezTo>
                  <a:pt x="19293" y="6232"/>
                  <a:pt x="19242" y="6284"/>
                  <a:pt x="19179" y="6325"/>
                </a:cubicBezTo>
                <a:cubicBezTo>
                  <a:pt x="19179" y="6253"/>
                  <a:pt x="19179" y="6180"/>
                  <a:pt x="19169" y="6108"/>
                </a:cubicBezTo>
                <a:lnTo>
                  <a:pt x="18889" y="6325"/>
                </a:lnTo>
                <a:cubicBezTo>
                  <a:pt x="18902" y="6251"/>
                  <a:pt x="18832" y="6202"/>
                  <a:pt x="18768" y="6202"/>
                </a:cubicBezTo>
                <a:cubicBezTo>
                  <a:pt x="18725" y="6202"/>
                  <a:pt x="18684" y="6224"/>
                  <a:pt x="18671" y="6274"/>
                </a:cubicBezTo>
                <a:cubicBezTo>
                  <a:pt x="18624" y="6463"/>
                  <a:pt x="18450" y="6593"/>
                  <a:pt x="18283" y="6593"/>
                </a:cubicBezTo>
                <a:cubicBezTo>
                  <a:pt x="18231" y="6593"/>
                  <a:pt x="18179" y="6580"/>
                  <a:pt x="18133" y="6553"/>
                </a:cubicBezTo>
                <a:cubicBezTo>
                  <a:pt x="18029" y="6315"/>
                  <a:pt x="18102" y="6004"/>
                  <a:pt x="18278" y="5859"/>
                </a:cubicBezTo>
                <a:cubicBezTo>
                  <a:pt x="18215" y="5818"/>
                  <a:pt x="18143" y="5786"/>
                  <a:pt x="18070" y="5756"/>
                </a:cubicBezTo>
                <a:cubicBezTo>
                  <a:pt x="18154" y="5700"/>
                  <a:pt x="18097" y="5520"/>
                  <a:pt x="18009" y="5520"/>
                </a:cubicBezTo>
                <a:cubicBezTo>
                  <a:pt x="17999" y="5520"/>
                  <a:pt x="17988" y="5522"/>
                  <a:pt x="17978" y="5528"/>
                </a:cubicBezTo>
                <a:cubicBezTo>
                  <a:pt x="18029" y="5496"/>
                  <a:pt x="18081" y="5475"/>
                  <a:pt x="18133" y="5445"/>
                </a:cubicBezTo>
                <a:cubicBezTo>
                  <a:pt x="18123" y="5434"/>
                  <a:pt x="18112" y="5424"/>
                  <a:pt x="18112" y="5403"/>
                </a:cubicBezTo>
                <a:cubicBezTo>
                  <a:pt x="18102" y="5351"/>
                  <a:pt x="18153" y="5320"/>
                  <a:pt x="18185" y="5289"/>
                </a:cubicBezTo>
                <a:cubicBezTo>
                  <a:pt x="18247" y="5248"/>
                  <a:pt x="18298" y="5206"/>
                  <a:pt x="18360" y="5165"/>
                </a:cubicBezTo>
                <a:cubicBezTo>
                  <a:pt x="18443" y="5217"/>
                  <a:pt x="18506" y="5300"/>
                  <a:pt x="18537" y="5403"/>
                </a:cubicBezTo>
                <a:cubicBezTo>
                  <a:pt x="18570" y="5411"/>
                  <a:pt x="18604" y="5415"/>
                  <a:pt x="18637" y="5415"/>
                </a:cubicBezTo>
                <a:cubicBezTo>
                  <a:pt x="18737" y="5415"/>
                  <a:pt x="18835" y="5380"/>
                  <a:pt x="18920" y="5310"/>
                </a:cubicBezTo>
                <a:cubicBezTo>
                  <a:pt x="18848" y="5289"/>
                  <a:pt x="18775" y="5268"/>
                  <a:pt x="18713" y="5248"/>
                </a:cubicBezTo>
                <a:lnTo>
                  <a:pt x="18713" y="5248"/>
                </a:lnTo>
                <a:cubicBezTo>
                  <a:pt x="18716" y="5248"/>
                  <a:pt x="18720" y="5248"/>
                  <a:pt x="18724" y="5248"/>
                </a:cubicBezTo>
                <a:cubicBezTo>
                  <a:pt x="18781" y="5248"/>
                  <a:pt x="18826" y="5172"/>
                  <a:pt x="18816" y="5113"/>
                </a:cubicBezTo>
                <a:cubicBezTo>
                  <a:pt x="18733" y="5082"/>
                  <a:pt x="18641" y="5051"/>
                  <a:pt x="18558" y="5030"/>
                </a:cubicBezTo>
                <a:cubicBezTo>
                  <a:pt x="18616" y="4981"/>
                  <a:pt x="18574" y="4842"/>
                  <a:pt x="18509" y="4842"/>
                </a:cubicBezTo>
                <a:cubicBezTo>
                  <a:pt x="18504" y="4842"/>
                  <a:pt x="18500" y="4843"/>
                  <a:pt x="18496" y="4844"/>
                </a:cubicBezTo>
                <a:cubicBezTo>
                  <a:pt x="18547" y="4812"/>
                  <a:pt x="18578" y="4750"/>
                  <a:pt x="18588" y="4688"/>
                </a:cubicBezTo>
                <a:cubicBezTo>
                  <a:pt x="18457" y="4595"/>
                  <a:pt x="18307" y="4548"/>
                  <a:pt x="18162" y="4548"/>
                </a:cubicBezTo>
                <a:cubicBezTo>
                  <a:pt x="18113" y="4548"/>
                  <a:pt x="18066" y="4553"/>
                  <a:pt x="18019" y="4564"/>
                </a:cubicBezTo>
                <a:cubicBezTo>
                  <a:pt x="17998" y="4398"/>
                  <a:pt x="18019" y="4232"/>
                  <a:pt x="18091" y="4087"/>
                </a:cubicBezTo>
                <a:lnTo>
                  <a:pt x="18091" y="4087"/>
                </a:lnTo>
                <a:cubicBezTo>
                  <a:pt x="18086" y="4088"/>
                  <a:pt x="18082" y="4089"/>
                  <a:pt x="18078" y="4089"/>
                </a:cubicBezTo>
                <a:cubicBezTo>
                  <a:pt x="18006" y="4089"/>
                  <a:pt x="17992" y="3931"/>
                  <a:pt x="18060" y="3921"/>
                </a:cubicBezTo>
                <a:cubicBezTo>
                  <a:pt x="17936" y="3870"/>
                  <a:pt x="17801" y="3828"/>
                  <a:pt x="17677" y="3776"/>
                </a:cubicBezTo>
                <a:cubicBezTo>
                  <a:pt x="17729" y="3704"/>
                  <a:pt x="17667" y="3559"/>
                  <a:pt x="17584" y="3559"/>
                </a:cubicBezTo>
                <a:cubicBezTo>
                  <a:pt x="17664" y="3521"/>
                  <a:pt x="17751" y="3503"/>
                  <a:pt x="17838" y="3503"/>
                </a:cubicBezTo>
                <a:cubicBezTo>
                  <a:pt x="17942" y="3503"/>
                  <a:pt x="18047" y="3529"/>
                  <a:pt x="18143" y="3580"/>
                </a:cubicBezTo>
                <a:cubicBezTo>
                  <a:pt x="18060" y="3497"/>
                  <a:pt x="18164" y="3352"/>
                  <a:pt x="18257" y="3290"/>
                </a:cubicBezTo>
                <a:cubicBezTo>
                  <a:pt x="18153" y="3248"/>
                  <a:pt x="18091" y="3113"/>
                  <a:pt x="18123" y="2999"/>
                </a:cubicBezTo>
                <a:lnTo>
                  <a:pt x="18123" y="2999"/>
                </a:lnTo>
                <a:cubicBezTo>
                  <a:pt x="18086" y="3056"/>
                  <a:pt x="18021" y="3085"/>
                  <a:pt x="17955" y="3085"/>
                </a:cubicBezTo>
                <a:cubicBezTo>
                  <a:pt x="17889" y="3085"/>
                  <a:pt x="17822" y="3056"/>
                  <a:pt x="17780" y="2999"/>
                </a:cubicBezTo>
                <a:cubicBezTo>
                  <a:pt x="17708" y="2875"/>
                  <a:pt x="17750" y="2678"/>
                  <a:pt x="17863" y="2616"/>
                </a:cubicBezTo>
                <a:cubicBezTo>
                  <a:pt x="17983" y="2684"/>
                  <a:pt x="18111" y="2725"/>
                  <a:pt x="18239" y="2725"/>
                </a:cubicBezTo>
                <a:cubicBezTo>
                  <a:pt x="18266" y="2725"/>
                  <a:pt x="18292" y="2723"/>
                  <a:pt x="18319" y="2719"/>
                </a:cubicBezTo>
                <a:cubicBezTo>
                  <a:pt x="18288" y="2647"/>
                  <a:pt x="18257" y="2585"/>
                  <a:pt x="18236" y="2512"/>
                </a:cubicBezTo>
                <a:cubicBezTo>
                  <a:pt x="18268" y="2481"/>
                  <a:pt x="18309" y="2450"/>
                  <a:pt x="18351" y="2429"/>
                </a:cubicBezTo>
                <a:cubicBezTo>
                  <a:pt x="18268" y="2429"/>
                  <a:pt x="18215" y="2305"/>
                  <a:pt x="18257" y="2222"/>
                </a:cubicBezTo>
                <a:lnTo>
                  <a:pt x="18257" y="2222"/>
                </a:lnTo>
                <a:cubicBezTo>
                  <a:pt x="18185" y="2263"/>
                  <a:pt x="18112" y="2305"/>
                  <a:pt x="18040" y="2336"/>
                </a:cubicBezTo>
                <a:cubicBezTo>
                  <a:pt x="18040" y="2274"/>
                  <a:pt x="17987" y="2222"/>
                  <a:pt x="17925" y="2212"/>
                </a:cubicBezTo>
                <a:cubicBezTo>
                  <a:pt x="17978" y="2129"/>
                  <a:pt x="18019" y="2035"/>
                  <a:pt x="18060" y="1953"/>
                </a:cubicBezTo>
                <a:lnTo>
                  <a:pt x="18060" y="1953"/>
                </a:lnTo>
                <a:cubicBezTo>
                  <a:pt x="18054" y="1959"/>
                  <a:pt x="18046" y="1962"/>
                  <a:pt x="18037" y="1962"/>
                </a:cubicBezTo>
                <a:cubicBezTo>
                  <a:pt x="18005" y="1962"/>
                  <a:pt x="17967" y="1921"/>
                  <a:pt x="17967" y="1880"/>
                </a:cubicBezTo>
                <a:cubicBezTo>
                  <a:pt x="17978" y="1828"/>
                  <a:pt x="18008" y="1777"/>
                  <a:pt x="18040" y="1745"/>
                </a:cubicBezTo>
                <a:lnTo>
                  <a:pt x="18040" y="1745"/>
                </a:lnTo>
                <a:cubicBezTo>
                  <a:pt x="17946" y="1839"/>
                  <a:pt x="17822" y="1901"/>
                  <a:pt x="17697" y="1901"/>
                </a:cubicBezTo>
                <a:cubicBezTo>
                  <a:pt x="17708" y="1756"/>
                  <a:pt x="17729" y="1600"/>
                  <a:pt x="17739" y="1445"/>
                </a:cubicBezTo>
                <a:cubicBezTo>
                  <a:pt x="17801" y="1404"/>
                  <a:pt x="17863" y="1352"/>
                  <a:pt x="17915" y="1310"/>
                </a:cubicBezTo>
                <a:cubicBezTo>
                  <a:pt x="17759" y="1227"/>
                  <a:pt x="17635" y="1052"/>
                  <a:pt x="17604" y="854"/>
                </a:cubicBezTo>
                <a:cubicBezTo>
                  <a:pt x="17791" y="679"/>
                  <a:pt x="17957" y="481"/>
                  <a:pt x="18081" y="243"/>
                </a:cubicBezTo>
                <a:lnTo>
                  <a:pt x="18081" y="243"/>
                </a:lnTo>
                <a:cubicBezTo>
                  <a:pt x="18013" y="322"/>
                  <a:pt x="17915" y="365"/>
                  <a:pt x="17815" y="365"/>
                </a:cubicBezTo>
                <a:cubicBezTo>
                  <a:pt x="17733" y="365"/>
                  <a:pt x="17650" y="335"/>
                  <a:pt x="17584" y="274"/>
                </a:cubicBezTo>
                <a:cubicBezTo>
                  <a:pt x="17511" y="202"/>
                  <a:pt x="17469" y="108"/>
                  <a:pt x="17459" y="5"/>
                </a:cubicBezTo>
                <a:cubicBezTo>
                  <a:pt x="17446" y="2"/>
                  <a:pt x="17432" y="1"/>
                  <a:pt x="17418" y="1"/>
                </a:cubicBezTo>
                <a:close/>
                <a:moveTo>
                  <a:pt x="55444" y="21411"/>
                </a:moveTo>
                <a:lnTo>
                  <a:pt x="55444" y="21411"/>
                </a:lnTo>
                <a:cubicBezTo>
                  <a:pt x="55454" y="21474"/>
                  <a:pt x="55465" y="21536"/>
                  <a:pt x="55486" y="21598"/>
                </a:cubicBezTo>
                <a:cubicBezTo>
                  <a:pt x="55478" y="21582"/>
                  <a:pt x="55464" y="21575"/>
                  <a:pt x="55450" y="21575"/>
                </a:cubicBezTo>
                <a:cubicBezTo>
                  <a:pt x="55427" y="21575"/>
                  <a:pt x="55403" y="21593"/>
                  <a:pt x="55403" y="21619"/>
                </a:cubicBezTo>
                <a:cubicBezTo>
                  <a:pt x="55392" y="21660"/>
                  <a:pt x="55424" y="21692"/>
                  <a:pt x="55444" y="21722"/>
                </a:cubicBezTo>
                <a:cubicBezTo>
                  <a:pt x="55413" y="21722"/>
                  <a:pt x="55392" y="21733"/>
                  <a:pt x="55362" y="21733"/>
                </a:cubicBezTo>
                <a:cubicBezTo>
                  <a:pt x="55392" y="21784"/>
                  <a:pt x="55413" y="21847"/>
                  <a:pt x="55424" y="21909"/>
                </a:cubicBezTo>
                <a:cubicBezTo>
                  <a:pt x="55419" y="21910"/>
                  <a:pt x="55415" y="21910"/>
                  <a:pt x="55410" y="21910"/>
                </a:cubicBezTo>
                <a:cubicBezTo>
                  <a:pt x="55371" y="21910"/>
                  <a:pt x="55328" y="21874"/>
                  <a:pt x="55309" y="21837"/>
                </a:cubicBezTo>
                <a:cubicBezTo>
                  <a:pt x="55279" y="21795"/>
                  <a:pt x="55279" y="21733"/>
                  <a:pt x="55258" y="21692"/>
                </a:cubicBezTo>
                <a:cubicBezTo>
                  <a:pt x="55247" y="21681"/>
                  <a:pt x="55247" y="21671"/>
                  <a:pt x="55237" y="21660"/>
                </a:cubicBezTo>
                <a:cubicBezTo>
                  <a:pt x="55234" y="21659"/>
                  <a:pt x="55231" y="21659"/>
                  <a:pt x="55228" y="21659"/>
                </a:cubicBezTo>
                <a:cubicBezTo>
                  <a:pt x="55202" y="21659"/>
                  <a:pt x="55186" y="21694"/>
                  <a:pt x="55196" y="21712"/>
                </a:cubicBezTo>
                <a:cubicBezTo>
                  <a:pt x="55196" y="21743"/>
                  <a:pt x="55217" y="21774"/>
                  <a:pt x="55217" y="21805"/>
                </a:cubicBezTo>
                <a:cubicBezTo>
                  <a:pt x="55197" y="21780"/>
                  <a:pt x="55167" y="21766"/>
                  <a:pt x="55137" y="21766"/>
                </a:cubicBezTo>
                <a:cubicBezTo>
                  <a:pt x="55117" y="21766"/>
                  <a:pt x="55098" y="21772"/>
                  <a:pt x="55081" y="21784"/>
                </a:cubicBezTo>
                <a:cubicBezTo>
                  <a:pt x="55144" y="21857"/>
                  <a:pt x="55206" y="21920"/>
                  <a:pt x="55268" y="21992"/>
                </a:cubicBezTo>
                <a:cubicBezTo>
                  <a:pt x="55237" y="22012"/>
                  <a:pt x="55258" y="22075"/>
                  <a:pt x="55289" y="22095"/>
                </a:cubicBezTo>
                <a:cubicBezTo>
                  <a:pt x="55320" y="22127"/>
                  <a:pt x="55362" y="22137"/>
                  <a:pt x="55382" y="22178"/>
                </a:cubicBezTo>
                <a:cubicBezTo>
                  <a:pt x="55413" y="22210"/>
                  <a:pt x="55403" y="22272"/>
                  <a:pt x="55362" y="22272"/>
                </a:cubicBezTo>
                <a:cubicBezTo>
                  <a:pt x="55413" y="22302"/>
                  <a:pt x="55465" y="22334"/>
                  <a:pt x="55507" y="22385"/>
                </a:cubicBezTo>
                <a:cubicBezTo>
                  <a:pt x="55548" y="22427"/>
                  <a:pt x="55579" y="22489"/>
                  <a:pt x="55569" y="22562"/>
                </a:cubicBezTo>
                <a:cubicBezTo>
                  <a:pt x="55569" y="22572"/>
                  <a:pt x="55558" y="22593"/>
                  <a:pt x="55558" y="22613"/>
                </a:cubicBezTo>
                <a:cubicBezTo>
                  <a:pt x="55564" y="22636"/>
                  <a:pt x="55584" y="22646"/>
                  <a:pt x="55609" y="22646"/>
                </a:cubicBezTo>
                <a:cubicBezTo>
                  <a:pt x="55630" y="22646"/>
                  <a:pt x="55653" y="22638"/>
                  <a:pt x="55672" y="22624"/>
                </a:cubicBezTo>
                <a:cubicBezTo>
                  <a:pt x="55703" y="22603"/>
                  <a:pt x="55735" y="22562"/>
                  <a:pt x="55776" y="22551"/>
                </a:cubicBezTo>
                <a:cubicBezTo>
                  <a:pt x="55827" y="22551"/>
                  <a:pt x="55880" y="22624"/>
                  <a:pt x="55848" y="22675"/>
                </a:cubicBezTo>
                <a:cubicBezTo>
                  <a:pt x="55874" y="22665"/>
                  <a:pt x="55903" y="22660"/>
                  <a:pt x="55930" y="22660"/>
                </a:cubicBezTo>
                <a:cubicBezTo>
                  <a:pt x="55957" y="22660"/>
                  <a:pt x="55983" y="22665"/>
                  <a:pt x="56004" y="22675"/>
                </a:cubicBezTo>
                <a:cubicBezTo>
                  <a:pt x="56045" y="22696"/>
                  <a:pt x="56076" y="22748"/>
                  <a:pt x="56097" y="22790"/>
                </a:cubicBezTo>
                <a:cubicBezTo>
                  <a:pt x="56190" y="22686"/>
                  <a:pt x="56263" y="22520"/>
                  <a:pt x="56315" y="22385"/>
                </a:cubicBezTo>
                <a:lnTo>
                  <a:pt x="56315" y="22385"/>
                </a:lnTo>
                <a:cubicBezTo>
                  <a:pt x="56273" y="22406"/>
                  <a:pt x="56232" y="22427"/>
                  <a:pt x="56190" y="22438"/>
                </a:cubicBezTo>
                <a:cubicBezTo>
                  <a:pt x="56180" y="22448"/>
                  <a:pt x="56159" y="22448"/>
                  <a:pt x="56149" y="22448"/>
                </a:cubicBezTo>
                <a:cubicBezTo>
                  <a:pt x="56118" y="22438"/>
                  <a:pt x="56118" y="22385"/>
                  <a:pt x="56138" y="22344"/>
                </a:cubicBezTo>
                <a:cubicBezTo>
                  <a:pt x="56159" y="22313"/>
                  <a:pt x="56180" y="22261"/>
                  <a:pt x="56159" y="22240"/>
                </a:cubicBezTo>
                <a:cubicBezTo>
                  <a:pt x="56148" y="22230"/>
                  <a:pt x="56136" y="22225"/>
                  <a:pt x="56125" y="22225"/>
                </a:cubicBezTo>
                <a:cubicBezTo>
                  <a:pt x="56103" y="22225"/>
                  <a:pt x="56083" y="22241"/>
                  <a:pt x="56076" y="22261"/>
                </a:cubicBezTo>
                <a:cubicBezTo>
                  <a:pt x="56060" y="22285"/>
                  <a:pt x="56063" y="22315"/>
                  <a:pt x="56069" y="22342"/>
                </a:cubicBezTo>
                <a:lnTo>
                  <a:pt x="56069" y="22342"/>
                </a:lnTo>
                <a:cubicBezTo>
                  <a:pt x="56054" y="22302"/>
                  <a:pt x="56018" y="22272"/>
                  <a:pt x="55983" y="22272"/>
                </a:cubicBezTo>
                <a:cubicBezTo>
                  <a:pt x="55963" y="22168"/>
                  <a:pt x="56004" y="22065"/>
                  <a:pt x="56087" y="22023"/>
                </a:cubicBezTo>
                <a:cubicBezTo>
                  <a:pt x="56076" y="22023"/>
                  <a:pt x="56066" y="22012"/>
                  <a:pt x="56066" y="22002"/>
                </a:cubicBezTo>
                <a:cubicBezTo>
                  <a:pt x="56066" y="21992"/>
                  <a:pt x="56076" y="21971"/>
                  <a:pt x="56087" y="21961"/>
                </a:cubicBezTo>
                <a:cubicBezTo>
                  <a:pt x="56118" y="21920"/>
                  <a:pt x="56159" y="21878"/>
                  <a:pt x="56190" y="21837"/>
                </a:cubicBezTo>
                <a:cubicBezTo>
                  <a:pt x="56159" y="21816"/>
                  <a:pt x="56118" y="21795"/>
                  <a:pt x="56087" y="21774"/>
                </a:cubicBezTo>
                <a:cubicBezTo>
                  <a:pt x="56108" y="21733"/>
                  <a:pt x="56076" y="21660"/>
                  <a:pt x="56025" y="21660"/>
                </a:cubicBezTo>
                <a:cubicBezTo>
                  <a:pt x="55983" y="21660"/>
                  <a:pt x="55963" y="21722"/>
                  <a:pt x="55972" y="21754"/>
                </a:cubicBezTo>
                <a:cubicBezTo>
                  <a:pt x="55952" y="21733"/>
                  <a:pt x="55931" y="21702"/>
                  <a:pt x="55910" y="21692"/>
                </a:cubicBezTo>
                <a:cubicBezTo>
                  <a:pt x="55910" y="21733"/>
                  <a:pt x="55900" y="21784"/>
                  <a:pt x="55900" y="21826"/>
                </a:cubicBezTo>
                <a:cubicBezTo>
                  <a:pt x="55869" y="21826"/>
                  <a:pt x="55848" y="21795"/>
                  <a:pt x="55848" y="21764"/>
                </a:cubicBezTo>
                <a:cubicBezTo>
                  <a:pt x="55838" y="21774"/>
                  <a:pt x="55827" y="21795"/>
                  <a:pt x="55817" y="21805"/>
                </a:cubicBezTo>
                <a:cubicBezTo>
                  <a:pt x="55817" y="21784"/>
                  <a:pt x="55807" y="21754"/>
                  <a:pt x="55797" y="21733"/>
                </a:cubicBezTo>
                <a:lnTo>
                  <a:pt x="55797" y="21733"/>
                </a:lnTo>
                <a:cubicBezTo>
                  <a:pt x="55817" y="21878"/>
                  <a:pt x="55848" y="22012"/>
                  <a:pt x="55910" y="22147"/>
                </a:cubicBezTo>
                <a:cubicBezTo>
                  <a:pt x="55869" y="22157"/>
                  <a:pt x="55827" y="22168"/>
                  <a:pt x="55797" y="22178"/>
                </a:cubicBezTo>
                <a:cubicBezTo>
                  <a:pt x="55827" y="22230"/>
                  <a:pt x="55859" y="22293"/>
                  <a:pt x="55848" y="22365"/>
                </a:cubicBezTo>
                <a:cubicBezTo>
                  <a:pt x="55776" y="22344"/>
                  <a:pt x="55703" y="22293"/>
                  <a:pt x="55672" y="22210"/>
                </a:cubicBezTo>
                <a:cubicBezTo>
                  <a:pt x="55652" y="22147"/>
                  <a:pt x="55662" y="22075"/>
                  <a:pt x="55693" y="22023"/>
                </a:cubicBezTo>
                <a:lnTo>
                  <a:pt x="55693" y="22023"/>
                </a:lnTo>
                <a:cubicBezTo>
                  <a:pt x="55672" y="22044"/>
                  <a:pt x="55641" y="22044"/>
                  <a:pt x="55610" y="22044"/>
                </a:cubicBezTo>
                <a:cubicBezTo>
                  <a:pt x="55620" y="21950"/>
                  <a:pt x="55631" y="21857"/>
                  <a:pt x="55662" y="21764"/>
                </a:cubicBezTo>
                <a:lnTo>
                  <a:pt x="55662" y="21764"/>
                </a:lnTo>
                <a:cubicBezTo>
                  <a:pt x="55631" y="21774"/>
                  <a:pt x="55610" y="21784"/>
                  <a:pt x="55579" y="21805"/>
                </a:cubicBezTo>
                <a:cubicBezTo>
                  <a:pt x="55631" y="21692"/>
                  <a:pt x="55620" y="21546"/>
                  <a:pt x="55548" y="21453"/>
                </a:cubicBezTo>
                <a:cubicBezTo>
                  <a:pt x="55548" y="21474"/>
                  <a:pt x="55548" y="21494"/>
                  <a:pt x="55537" y="21505"/>
                </a:cubicBezTo>
                <a:cubicBezTo>
                  <a:pt x="55527" y="21464"/>
                  <a:pt x="55496" y="21422"/>
                  <a:pt x="55444" y="2141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8"/>
          <p:cNvSpPr/>
          <p:nvPr/>
        </p:nvSpPr>
        <p:spPr>
          <a:xfrm flipH="1">
            <a:off x="6220434" y="5436485"/>
            <a:ext cx="7377" cy="29107"/>
          </a:xfrm>
          <a:custGeom>
            <a:avLst/>
            <a:gdLst/>
            <a:ahLst/>
            <a:cxnLst/>
            <a:rect l="l" t="t" r="r" b="b"/>
            <a:pathLst>
              <a:path w="115" h="457" extrusionOk="0">
                <a:moveTo>
                  <a:pt x="0" y="1"/>
                </a:moveTo>
                <a:lnTo>
                  <a:pt x="0" y="1"/>
                </a:lnTo>
                <a:cubicBezTo>
                  <a:pt x="11" y="156"/>
                  <a:pt x="21" y="302"/>
                  <a:pt x="42" y="457"/>
                </a:cubicBezTo>
                <a:cubicBezTo>
                  <a:pt x="52" y="447"/>
                  <a:pt x="73" y="447"/>
                  <a:pt x="94" y="447"/>
                </a:cubicBezTo>
                <a:cubicBezTo>
                  <a:pt x="115" y="291"/>
                  <a:pt x="83" y="1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8"/>
          <p:cNvSpPr/>
          <p:nvPr/>
        </p:nvSpPr>
        <p:spPr>
          <a:xfrm flipH="1">
            <a:off x="6177904" y="5639729"/>
            <a:ext cx="2694" cy="2102"/>
          </a:xfrm>
          <a:custGeom>
            <a:avLst/>
            <a:gdLst/>
            <a:ahLst/>
            <a:cxnLst/>
            <a:rect l="l" t="t" r="r" b="b"/>
            <a:pathLst>
              <a:path w="42" h="33" extrusionOk="0">
                <a:moveTo>
                  <a:pt x="42" y="1"/>
                </a:moveTo>
                <a:cubicBezTo>
                  <a:pt x="21" y="1"/>
                  <a:pt x="10" y="12"/>
                  <a:pt x="0" y="32"/>
                </a:cubicBezTo>
                <a:cubicBezTo>
                  <a:pt x="10" y="22"/>
                  <a:pt x="21" y="12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8"/>
          <p:cNvSpPr/>
          <p:nvPr/>
        </p:nvSpPr>
        <p:spPr>
          <a:xfrm flipH="1">
            <a:off x="8448320" y="4947705"/>
            <a:ext cx="7441" cy="1146"/>
          </a:xfrm>
          <a:custGeom>
            <a:avLst/>
            <a:gdLst/>
            <a:ahLst/>
            <a:cxnLst/>
            <a:rect l="l" t="t" r="r" b="b"/>
            <a:pathLst>
              <a:path w="116" h="18" extrusionOk="0">
                <a:moveTo>
                  <a:pt x="51" y="1"/>
                </a:moveTo>
                <a:cubicBezTo>
                  <a:pt x="35" y="1"/>
                  <a:pt x="18" y="3"/>
                  <a:pt x="1" y="7"/>
                </a:cubicBezTo>
                <a:cubicBezTo>
                  <a:pt x="42" y="18"/>
                  <a:pt x="84" y="18"/>
                  <a:pt x="115" y="18"/>
                </a:cubicBezTo>
                <a:cubicBezTo>
                  <a:pt x="97" y="6"/>
                  <a:pt x="74" y="1"/>
                  <a:pt x="5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8"/>
          <p:cNvSpPr/>
          <p:nvPr/>
        </p:nvSpPr>
        <p:spPr>
          <a:xfrm flipH="1">
            <a:off x="8902993" y="4746117"/>
            <a:ext cx="2694" cy="828"/>
          </a:xfrm>
          <a:custGeom>
            <a:avLst/>
            <a:gdLst/>
            <a:ahLst/>
            <a:cxnLst/>
            <a:rect l="l" t="t" r="r" b="b"/>
            <a:pathLst>
              <a:path w="42" h="13" extrusionOk="0">
                <a:moveTo>
                  <a:pt x="13" y="0"/>
                </a:moveTo>
                <a:cubicBezTo>
                  <a:pt x="6" y="0"/>
                  <a:pt x="0" y="4"/>
                  <a:pt x="0" y="12"/>
                </a:cubicBezTo>
                <a:lnTo>
                  <a:pt x="42" y="12"/>
                </a:lnTo>
                <a:cubicBezTo>
                  <a:pt x="36" y="6"/>
                  <a:pt x="23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8"/>
          <p:cNvSpPr/>
          <p:nvPr/>
        </p:nvSpPr>
        <p:spPr>
          <a:xfrm flipH="1">
            <a:off x="8744807" y="4697328"/>
            <a:ext cx="64" cy="1401"/>
          </a:xfrm>
          <a:custGeom>
            <a:avLst/>
            <a:gdLst/>
            <a:ahLst/>
            <a:cxnLst/>
            <a:rect l="l" t="t" r="r" b="b"/>
            <a:pathLst>
              <a:path w="1" h="22" extrusionOk="0">
                <a:moveTo>
                  <a:pt x="1" y="22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8"/>
          <p:cNvSpPr/>
          <p:nvPr/>
        </p:nvSpPr>
        <p:spPr>
          <a:xfrm flipH="1">
            <a:off x="8416439" y="5036557"/>
            <a:ext cx="8018" cy="2102"/>
          </a:xfrm>
          <a:custGeom>
            <a:avLst/>
            <a:gdLst/>
            <a:ahLst/>
            <a:cxnLst/>
            <a:rect l="l" t="t" r="r" b="b"/>
            <a:pathLst>
              <a:path w="125" h="33" extrusionOk="0">
                <a:moveTo>
                  <a:pt x="21" y="1"/>
                </a:moveTo>
                <a:lnTo>
                  <a:pt x="0" y="21"/>
                </a:lnTo>
                <a:cubicBezTo>
                  <a:pt x="42" y="21"/>
                  <a:pt x="83" y="32"/>
                  <a:pt x="124" y="32"/>
                </a:cubicBezTo>
                <a:cubicBezTo>
                  <a:pt x="93" y="1"/>
                  <a:pt x="52" y="1"/>
                  <a:pt x="2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8"/>
          <p:cNvSpPr/>
          <p:nvPr/>
        </p:nvSpPr>
        <p:spPr>
          <a:xfrm flipH="1">
            <a:off x="8759433" y="4715799"/>
            <a:ext cx="706" cy="3439"/>
          </a:xfrm>
          <a:custGeom>
            <a:avLst/>
            <a:gdLst/>
            <a:ahLst/>
            <a:cxnLst/>
            <a:rect l="l" t="t" r="r" b="b"/>
            <a:pathLst>
              <a:path w="11" h="54" extrusionOk="0">
                <a:moveTo>
                  <a:pt x="11" y="1"/>
                </a:moveTo>
                <a:lnTo>
                  <a:pt x="11" y="1"/>
                </a:lnTo>
                <a:cubicBezTo>
                  <a:pt x="0" y="22"/>
                  <a:pt x="0" y="32"/>
                  <a:pt x="0" y="53"/>
                </a:cubicBezTo>
                <a:cubicBezTo>
                  <a:pt x="11" y="32"/>
                  <a:pt x="11" y="22"/>
                  <a:pt x="1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8"/>
          <p:cNvSpPr/>
          <p:nvPr/>
        </p:nvSpPr>
        <p:spPr>
          <a:xfrm flipH="1">
            <a:off x="8207128" y="4832230"/>
            <a:ext cx="7313" cy="2357"/>
          </a:xfrm>
          <a:custGeom>
            <a:avLst/>
            <a:gdLst/>
            <a:ahLst/>
            <a:cxnLst/>
            <a:rect l="l" t="t" r="r" b="b"/>
            <a:pathLst>
              <a:path w="114" h="37" extrusionOk="0">
                <a:moveTo>
                  <a:pt x="52" y="0"/>
                </a:moveTo>
                <a:cubicBezTo>
                  <a:pt x="35" y="0"/>
                  <a:pt x="18" y="3"/>
                  <a:pt x="0" y="7"/>
                </a:cubicBezTo>
                <a:cubicBezTo>
                  <a:pt x="12" y="25"/>
                  <a:pt x="38" y="36"/>
                  <a:pt x="64" y="36"/>
                </a:cubicBezTo>
                <a:cubicBezTo>
                  <a:pt x="83" y="36"/>
                  <a:pt x="101" y="30"/>
                  <a:pt x="114" y="17"/>
                </a:cubicBezTo>
                <a:cubicBezTo>
                  <a:pt x="96" y="5"/>
                  <a:pt x="75" y="0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8"/>
          <p:cNvSpPr/>
          <p:nvPr/>
        </p:nvSpPr>
        <p:spPr>
          <a:xfrm flipH="1">
            <a:off x="8415092" y="5051079"/>
            <a:ext cx="4041" cy="2675"/>
          </a:xfrm>
          <a:custGeom>
            <a:avLst/>
            <a:gdLst/>
            <a:ahLst/>
            <a:cxnLst/>
            <a:rect l="l" t="t" r="r" b="b"/>
            <a:pathLst>
              <a:path w="63" h="42" extrusionOk="0">
                <a:moveTo>
                  <a:pt x="62" y="1"/>
                </a:moveTo>
                <a:lnTo>
                  <a:pt x="62" y="1"/>
                </a:lnTo>
                <a:cubicBezTo>
                  <a:pt x="31" y="11"/>
                  <a:pt x="10" y="21"/>
                  <a:pt x="0" y="42"/>
                </a:cubicBezTo>
                <a:cubicBezTo>
                  <a:pt x="21" y="42"/>
                  <a:pt x="41" y="21"/>
                  <a:pt x="6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8"/>
          <p:cNvSpPr/>
          <p:nvPr/>
        </p:nvSpPr>
        <p:spPr>
          <a:xfrm flipH="1">
            <a:off x="8928909" y="4773887"/>
            <a:ext cx="8660" cy="1465"/>
          </a:xfrm>
          <a:custGeom>
            <a:avLst/>
            <a:gdLst/>
            <a:ahLst/>
            <a:cxnLst/>
            <a:rect l="l" t="t" r="r" b="b"/>
            <a:pathLst>
              <a:path w="135" h="23" extrusionOk="0">
                <a:moveTo>
                  <a:pt x="134" y="1"/>
                </a:moveTo>
                <a:cubicBezTo>
                  <a:pt x="93" y="1"/>
                  <a:pt x="52" y="12"/>
                  <a:pt x="0" y="12"/>
                </a:cubicBezTo>
                <a:cubicBezTo>
                  <a:pt x="20" y="19"/>
                  <a:pt x="38" y="23"/>
                  <a:pt x="55" y="23"/>
                </a:cubicBezTo>
                <a:cubicBezTo>
                  <a:pt x="83" y="23"/>
                  <a:pt x="109" y="14"/>
                  <a:pt x="13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8"/>
          <p:cNvSpPr/>
          <p:nvPr/>
        </p:nvSpPr>
        <p:spPr>
          <a:xfrm flipH="1">
            <a:off x="8086660" y="4699366"/>
            <a:ext cx="4169" cy="1911"/>
          </a:xfrm>
          <a:custGeom>
            <a:avLst/>
            <a:gdLst/>
            <a:ahLst/>
            <a:cxnLst/>
            <a:rect l="l" t="t" r="r" b="b"/>
            <a:pathLst>
              <a:path w="65" h="30" extrusionOk="0">
                <a:moveTo>
                  <a:pt x="52" y="0"/>
                </a:moveTo>
                <a:cubicBezTo>
                  <a:pt x="31" y="0"/>
                  <a:pt x="11" y="10"/>
                  <a:pt x="1" y="10"/>
                </a:cubicBezTo>
                <a:cubicBezTo>
                  <a:pt x="5" y="23"/>
                  <a:pt x="18" y="29"/>
                  <a:pt x="31" y="29"/>
                </a:cubicBezTo>
                <a:cubicBezTo>
                  <a:pt x="48" y="29"/>
                  <a:pt x="64" y="18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8"/>
          <p:cNvSpPr/>
          <p:nvPr/>
        </p:nvSpPr>
        <p:spPr>
          <a:xfrm flipH="1">
            <a:off x="8316755" y="5235852"/>
            <a:ext cx="6030" cy="4713"/>
          </a:xfrm>
          <a:custGeom>
            <a:avLst/>
            <a:gdLst/>
            <a:ahLst/>
            <a:cxnLst/>
            <a:rect l="l" t="t" r="r" b="b"/>
            <a:pathLst>
              <a:path w="94" h="74" extrusionOk="0">
                <a:moveTo>
                  <a:pt x="0" y="1"/>
                </a:moveTo>
                <a:cubicBezTo>
                  <a:pt x="32" y="22"/>
                  <a:pt x="62" y="53"/>
                  <a:pt x="94" y="74"/>
                </a:cubicBezTo>
                <a:cubicBezTo>
                  <a:pt x="62" y="42"/>
                  <a:pt x="32" y="2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8"/>
          <p:cNvSpPr/>
          <p:nvPr/>
        </p:nvSpPr>
        <p:spPr>
          <a:xfrm flipH="1">
            <a:off x="8334716" y="5078785"/>
            <a:ext cx="2694" cy="6688"/>
          </a:xfrm>
          <a:custGeom>
            <a:avLst/>
            <a:gdLst/>
            <a:ahLst/>
            <a:cxnLst/>
            <a:rect l="l" t="t" r="r" b="b"/>
            <a:pathLst>
              <a:path w="42" h="105" extrusionOk="0">
                <a:moveTo>
                  <a:pt x="42" y="1"/>
                </a:moveTo>
                <a:cubicBezTo>
                  <a:pt x="32" y="32"/>
                  <a:pt x="11" y="74"/>
                  <a:pt x="0" y="104"/>
                </a:cubicBezTo>
                <a:cubicBezTo>
                  <a:pt x="11" y="74"/>
                  <a:pt x="32" y="42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8"/>
          <p:cNvSpPr/>
          <p:nvPr/>
        </p:nvSpPr>
        <p:spPr>
          <a:xfrm flipH="1">
            <a:off x="8203087" y="4858662"/>
            <a:ext cx="6735" cy="3885"/>
          </a:xfrm>
          <a:custGeom>
            <a:avLst/>
            <a:gdLst/>
            <a:ahLst/>
            <a:cxnLst/>
            <a:rect l="l" t="t" r="r" b="b"/>
            <a:pathLst>
              <a:path w="105" h="61" extrusionOk="0">
                <a:moveTo>
                  <a:pt x="28" y="0"/>
                </a:moveTo>
                <a:cubicBezTo>
                  <a:pt x="19" y="0"/>
                  <a:pt x="10" y="2"/>
                  <a:pt x="0" y="7"/>
                </a:cubicBezTo>
                <a:cubicBezTo>
                  <a:pt x="18" y="41"/>
                  <a:pt x="49" y="61"/>
                  <a:pt x="82" y="61"/>
                </a:cubicBezTo>
                <a:cubicBezTo>
                  <a:pt x="89" y="61"/>
                  <a:pt x="97" y="60"/>
                  <a:pt x="104" y="58"/>
                </a:cubicBezTo>
                <a:cubicBezTo>
                  <a:pt x="88" y="26"/>
                  <a:pt x="59" y="0"/>
                  <a:pt x="2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8"/>
          <p:cNvSpPr/>
          <p:nvPr/>
        </p:nvSpPr>
        <p:spPr>
          <a:xfrm flipH="1">
            <a:off x="9496545" y="5159293"/>
            <a:ext cx="7313" cy="8025"/>
          </a:xfrm>
          <a:custGeom>
            <a:avLst/>
            <a:gdLst/>
            <a:ahLst/>
            <a:cxnLst/>
            <a:rect l="l" t="t" r="r" b="b"/>
            <a:pathLst>
              <a:path w="114" h="126" extrusionOk="0">
                <a:moveTo>
                  <a:pt x="72" y="1"/>
                </a:moveTo>
                <a:lnTo>
                  <a:pt x="72" y="1"/>
                </a:lnTo>
                <a:cubicBezTo>
                  <a:pt x="0" y="12"/>
                  <a:pt x="52" y="104"/>
                  <a:pt x="114" y="125"/>
                </a:cubicBezTo>
                <a:cubicBezTo>
                  <a:pt x="104" y="84"/>
                  <a:pt x="93" y="42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8"/>
          <p:cNvSpPr/>
          <p:nvPr/>
        </p:nvSpPr>
        <p:spPr>
          <a:xfrm flipH="1">
            <a:off x="9154898" y="5342792"/>
            <a:ext cx="4041" cy="8662"/>
          </a:xfrm>
          <a:custGeom>
            <a:avLst/>
            <a:gdLst/>
            <a:ahLst/>
            <a:cxnLst/>
            <a:rect l="l" t="t" r="r" b="b"/>
            <a:pathLst>
              <a:path w="63" h="136" extrusionOk="0">
                <a:moveTo>
                  <a:pt x="62" y="0"/>
                </a:moveTo>
                <a:cubicBezTo>
                  <a:pt x="53" y="42"/>
                  <a:pt x="0" y="63"/>
                  <a:pt x="0" y="104"/>
                </a:cubicBezTo>
                <a:lnTo>
                  <a:pt x="0" y="135"/>
                </a:lnTo>
                <a:cubicBezTo>
                  <a:pt x="32" y="94"/>
                  <a:pt x="53" y="42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8"/>
          <p:cNvSpPr/>
          <p:nvPr/>
        </p:nvSpPr>
        <p:spPr>
          <a:xfrm flipH="1">
            <a:off x="9401479" y="5005602"/>
            <a:ext cx="6671" cy="4013"/>
          </a:xfrm>
          <a:custGeom>
            <a:avLst/>
            <a:gdLst/>
            <a:ahLst/>
            <a:cxnLst/>
            <a:rect l="l" t="t" r="r" b="b"/>
            <a:pathLst>
              <a:path w="104" h="63" extrusionOk="0">
                <a:moveTo>
                  <a:pt x="52" y="0"/>
                </a:moveTo>
                <a:lnTo>
                  <a:pt x="52" y="0"/>
                </a:lnTo>
                <a:cubicBezTo>
                  <a:pt x="0" y="10"/>
                  <a:pt x="62" y="62"/>
                  <a:pt x="104" y="62"/>
                </a:cubicBezTo>
                <a:cubicBezTo>
                  <a:pt x="93" y="41"/>
                  <a:pt x="72" y="21"/>
                  <a:pt x="5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8"/>
          <p:cNvSpPr/>
          <p:nvPr/>
        </p:nvSpPr>
        <p:spPr>
          <a:xfrm flipH="1">
            <a:off x="9541063" y="5204897"/>
            <a:ext cx="4041" cy="4650"/>
          </a:xfrm>
          <a:custGeom>
            <a:avLst/>
            <a:gdLst/>
            <a:ahLst/>
            <a:cxnLst/>
            <a:rect l="l" t="t" r="r" b="b"/>
            <a:pathLst>
              <a:path w="63" h="73" extrusionOk="0">
                <a:moveTo>
                  <a:pt x="1" y="0"/>
                </a:moveTo>
                <a:lnTo>
                  <a:pt x="1" y="0"/>
                </a:lnTo>
                <a:cubicBezTo>
                  <a:pt x="11" y="31"/>
                  <a:pt x="31" y="52"/>
                  <a:pt x="63" y="72"/>
                </a:cubicBezTo>
                <a:cubicBezTo>
                  <a:pt x="42" y="42"/>
                  <a:pt x="21" y="21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8"/>
          <p:cNvSpPr/>
          <p:nvPr/>
        </p:nvSpPr>
        <p:spPr>
          <a:xfrm flipH="1">
            <a:off x="9848134" y="5190375"/>
            <a:ext cx="2694" cy="1974"/>
          </a:xfrm>
          <a:custGeom>
            <a:avLst/>
            <a:gdLst/>
            <a:ahLst/>
            <a:cxnLst/>
            <a:rect l="l" t="t" r="r" b="b"/>
            <a:pathLst>
              <a:path w="42" h="31" extrusionOk="0">
                <a:moveTo>
                  <a:pt x="0" y="0"/>
                </a:moveTo>
                <a:cubicBezTo>
                  <a:pt x="0" y="31"/>
                  <a:pt x="21" y="31"/>
                  <a:pt x="42" y="31"/>
                </a:cubicBezTo>
                <a:cubicBezTo>
                  <a:pt x="31" y="21"/>
                  <a:pt x="10" y="1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8"/>
          <p:cNvSpPr/>
          <p:nvPr/>
        </p:nvSpPr>
        <p:spPr>
          <a:xfrm flipH="1">
            <a:off x="9615473" y="5441771"/>
            <a:ext cx="1411" cy="3376"/>
          </a:xfrm>
          <a:custGeom>
            <a:avLst/>
            <a:gdLst/>
            <a:ahLst/>
            <a:cxnLst/>
            <a:rect l="l" t="t" r="r" b="b"/>
            <a:pathLst>
              <a:path w="22" h="53" extrusionOk="0">
                <a:moveTo>
                  <a:pt x="1" y="1"/>
                </a:moveTo>
                <a:lnTo>
                  <a:pt x="1" y="1"/>
                </a:lnTo>
                <a:cubicBezTo>
                  <a:pt x="11" y="21"/>
                  <a:pt x="11" y="32"/>
                  <a:pt x="21" y="53"/>
                </a:cubicBezTo>
                <a:cubicBezTo>
                  <a:pt x="21" y="32"/>
                  <a:pt x="11" y="1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8"/>
          <p:cNvSpPr/>
          <p:nvPr/>
        </p:nvSpPr>
        <p:spPr>
          <a:xfrm flipH="1">
            <a:off x="9032570" y="5053117"/>
            <a:ext cx="3400" cy="3312"/>
          </a:xfrm>
          <a:custGeom>
            <a:avLst/>
            <a:gdLst/>
            <a:ahLst/>
            <a:cxnLst/>
            <a:rect l="l" t="t" r="r" b="b"/>
            <a:pathLst>
              <a:path w="53" h="52" extrusionOk="0">
                <a:moveTo>
                  <a:pt x="21" y="0"/>
                </a:moveTo>
                <a:cubicBezTo>
                  <a:pt x="11" y="10"/>
                  <a:pt x="1" y="31"/>
                  <a:pt x="1" y="42"/>
                </a:cubicBezTo>
                <a:cubicBezTo>
                  <a:pt x="21" y="51"/>
                  <a:pt x="31" y="51"/>
                  <a:pt x="52" y="51"/>
                </a:cubicBezTo>
                <a:cubicBezTo>
                  <a:pt x="42" y="31"/>
                  <a:pt x="31" y="10"/>
                  <a:pt x="2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8"/>
          <p:cNvSpPr/>
          <p:nvPr/>
        </p:nvSpPr>
        <p:spPr>
          <a:xfrm flipH="1">
            <a:off x="8852446" y="5089358"/>
            <a:ext cx="3400" cy="3376"/>
          </a:xfrm>
          <a:custGeom>
            <a:avLst/>
            <a:gdLst/>
            <a:ahLst/>
            <a:cxnLst/>
            <a:rect l="l" t="t" r="r" b="b"/>
            <a:pathLst>
              <a:path w="53" h="53" extrusionOk="0">
                <a:moveTo>
                  <a:pt x="21" y="1"/>
                </a:moveTo>
                <a:lnTo>
                  <a:pt x="21" y="1"/>
                </a:lnTo>
                <a:cubicBezTo>
                  <a:pt x="11" y="21"/>
                  <a:pt x="0" y="32"/>
                  <a:pt x="0" y="53"/>
                </a:cubicBezTo>
                <a:cubicBezTo>
                  <a:pt x="21" y="42"/>
                  <a:pt x="52" y="11"/>
                  <a:pt x="2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8"/>
          <p:cNvSpPr/>
          <p:nvPr/>
        </p:nvSpPr>
        <p:spPr>
          <a:xfrm flipH="1">
            <a:off x="9045913" y="4948533"/>
            <a:ext cx="706" cy="955"/>
          </a:xfrm>
          <a:custGeom>
            <a:avLst/>
            <a:gdLst/>
            <a:ahLst/>
            <a:cxnLst/>
            <a:rect l="l" t="t" r="r" b="b"/>
            <a:pathLst>
              <a:path w="11" h="15" extrusionOk="0">
                <a:moveTo>
                  <a:pt x="9" y="0"/>
                </a:moveTo>
                <a:cubicBezTo>
                  <a:pt x="6" y="0"/>
                  <a:pt x="1" y="8"/>
                  <a:pt x="1" y="15"/>
                </a:cubicBezTo>
                <a:lnTo>
                  <a:pt x="11" y="5"/>
                </a:lnTo>
                <a:cubicBezTo>
                  <a:pt x="11" y="2"/>
                  <a:pt x="10" y="0"/>
                  <a:pt x="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8"/>
          <p:cNvSpPr/>
          <p:nvPr/>
        </p:nvSpPr>
        <p:spPr>
          <a:xfrm flipH="1">
            <a:off x="9134949" y="4932291"/>
            <a:ext cx="4683" cy="4713"/>
          </a:xfrm>
          <a:custGeom>
            <a:avLst/>
            <a:gdLst/>
            <a:ahLst/>
            <a:cxnLst/>
            <a:rect l="l" t="t" r="r" b="b"/>
            <a:pathLst>
              <a:path w="73" h="74" extrusionOk="0">
                <a:moveTo>
                  <a:pt x="42" y="1"/>
                </a:moveTo>
                <a:cubicBezTo>
                  <a:pt x="0" y="1"/>
                  <a:pt x="31" y="73"/>
                  <a:pt x="72" y="73"/>
                </a:cubicBezTo>
                <a:cubicBezTo>
                  <a:pt x="62" y="53"/>
                  <a:pt x="52" y="21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8"/>
          <p:cNvSpPr/>
          <p:nvPr/>
        </p:nvSpPr>
        <p:spPr>
          <a:xfrm flipH="1">
            <a:off x="9160222" y="5028659"/>
            <a:ext cx="2694" cy="1338"/>
          </a:xfrm>
          <a:custGeom>
            <a:avLst/>
            <a:gdLst/>
            <a:ahLst/>
            <a:cxnLst/>
            <a:rect l="l" t="t" r="r" b="b"/>
            <a:pathLst>
              <a:path w="42" h="21" extrusionOk="0">
                <a:moveTo>
                  <a:pt x="0" y="0"/>
                </a:moveTo>
                <a:lnTo>
                  <a:pt x="0" y="0"/>
                </a:lnTo>
                <a:cubicBezTo>
                  <a:pt x="11" y="21"/>
                  <a:pt x="21" y="21"/>
                  <a:pt x="42" y="21"/>
                </a:cubicBezTo>
                <a:cubicBezTo>
                  <a:pt x="32" y="11"/>
                  <a:pt x="21" y="11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8"/>
          <p:cNvSpPr/>
          <p:nvPr/>
        </p:nvSpPr>
        <p:spPr>
          <a:xfrm flipH="1">
            <a:off x="9042577" y="4929043"/>
            <a:ext cx="4041" cy="2675"/>
          </a:xfrm>
          <a:custGeom>
            <a:avLst/>
            <a:gdLst/>
            <a:ahLst/>
            <a:cxnLst/>
            <a:rect l="l" t="t" r="r" b="b"/>
            <a:pathLst>
              <a:path w="63" h="42" extrusionOk="0">
                <a:moveTo>
                  <a:pt x="1" y="0"/>
                </a:moveTo>
                <a:lnTo>
                  <a:pt x="1" y="0"/>
                </a:lnTo>
                <a:cubicBezTo>
                  <a:pt x="22" y="10"/>
                  <a:pt x="42" y="31"/>
                  <a:pt x="63" y="42"/>
                </a:cubicBezTo>
                <a:cubicBezTo>
                  <a:pt x="42" y="21"/>
                  <a:pt x="22" y="1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8"/>
          <p:cNvSpPr/>
          <p:nvPr/>
        </p:nvSpPr>
        <p:spPr>
          <a:xfrm flipH="1">
            <a:off x="9052520" y="5004901"/>
            <a:ext cx="2758" cy="764"/>
          </a:xfrm>
          <a:custGeom>
            <a:avLst/>
            <a:gdLst/>
            <a:ahLst/>
            <a:cxnLst/>
            <a:rect l="l" t="t" r="r" b="b"/>
            <a:pathLst>
              <a:path w="43" h="12" extrusionOk="0">
                <a:moveTo>
                  <a:pt x="1" y="0"/>
                </a:moveTo>
                <a:cubicBezTo>
                  <a:pt x="11" y="0"/>
                  <a:pt x="32" y="11"/>
                  <a:pt x="42" y="11"/>
                </a:cubicBezTo>
                <a:cubicBezTo>
                  <a:pt x="32" y="11"/>
                  <a:pt x="11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8"/>
          <p:cNvSpPr/>
          <p:nvPr/>
        </p:nvSpPr>
        <p:spPr>
          <a:xfrm flipH="1">
            <a:off x="6978855" y="3654862"/>
            <a:ext cx="2903844" cy="1564861"/>
          </a:xfrm>
          <a:custGeom>
            <a:avLst/>
            <a:gdLst/>
            <a:ahLst/>
            <a:cxnLst/>
            <a:rect l="l" t="t" r="r" b="b"/>
            <a:pathLst>
              <a:path w="45270" h="24569" extrusionOk="0">
                <a:moveTo>
                  <a:pt x="39923" y="633"/>
                </a:moveTo>
                <a:cubicBezTo>
                  <a:pt x="39922" y="642"/>
                  <a:pt x="39921" y="651"/>
                  <a:pt x="39920" y="659"/>
                </a:cubicBezTo>
                <a:lnTo>
                  <a:pt x="39920" y="659"/>
                </a:lnTo>
                <a:cubicBezTo>
                  <a:pt x="39921" y="651"/>
                  <a:pt x="39922" y="642"/>
                  <a:pt x="39923" y="633"/>
                </a:cubicBezTo>
                <a:close/>
                <a:moveTo>
                  <a:pt x="33737" y="3151"/>
                </a:moveTo>
                <a:lnTo>
                  <a:pt x="33737" y="3151"/>
                </a:lnTo>
                <a:cubicBezTo>
                  <a:pt x="33737" y="3151"/>
                  <a:pt x="33737" y="3151"/>
                  <a:pt x="33737" y="3151"/>
                </a:cubicBezTo>
                <a:lnTo>
                  <a:pt x="33737" y="3151"/>
                </a:lnTo>
                <a:cubicBezTo>
                  <a:pt x="33737" y="3151"/>
                  <a:pt x="33737" y="3151"/>
                  <a:pt x="33737" y="3151"/>
                </a:cubicBezTo>
                <a:close/>
                <a:moveTo>
                  <a:pt x="38369" y="3544"/>
                </a:moveTo>
                <a:cubicBezTo>
                  <a:pt x="38370" y="3547"/>
                  <a:pt x="38371" y="3549"/>
                  <a:pt x="38372" y="3551"/>
                </a:cubicBezTo>
                <a:lnTo>
                  <a:pt x="38372" y="3551"/>
                </a:lnTo>
                <a:cubicBezTo>
                  <a:pt x="38371" y="3549"/>
                  <a:pt x="38370" y="3547"/>
                  <a:pt x="38369" y="3544"/>
                </a:cubicBezTo>
                <a:close/>
                <a:moveTo>
                  <a:pt x="19542" y="4974"/>
                </a:moveTo>
                <a:cubicBezTo>
                  <a:pt x="19540" y="4976"/>
                  <a:pt x="19539" y="4978"/>
                  <a:pt x="19538" y="4980"/>
                </a:cubicBezTo>
                <a:lnTo>
                  <a:pt x="19538" y="4980"/>
                </a:lnTo>
                <a:cubicBezTo>
                  <a:pt x="19539" y="4978"/>
                  <a:pt x="19540" y="4976"/>
                  <a:pt x="19542" y="4974"/>
                </a:cubicBezTo>
                <a:close/>
                <a:moveTo>
                  <a:pt x="31561" y="5669"/>
                </a:moveTo>
                <a:lnTo>
                  <a:pt x="31561" y="5669"/>
                </a:lnTo>
                <a:cubicBezTo>
                  <a:pt x="31564" y="5670"/>
                  <a:pt x="31566" y="5672"/>
                  <a:pt x="31569" y="5673"/>
                </a:cubicBezTo>
                <a:lnTo>
                  <a:pt x="31569" y="5673"/>
                </a:lnTo>
                <a:cubicBezTo>
                  <a:pt x="31566" y="5671"/>
                  <a:pt x="31564" y="5670"/>
                  <a:pt x="31561" y="5669"/>
                </a:cubicBezTo>
                <a:close/>
                <a:moveTo>
                  <a:pt x="42658" y="5895"/>
                </a:moveTo>
                <a:cubicBezTo>
                  <a:pt x="42667" y="5901"/>
                  <a:pt x="42678" y="5905"/>
                  <a:pt x="42689" y="5907"/>
                </a:cubicBezTo>
                <a:cubicBezTo>
                  <a:pt x="42679" y="5902"/>
                  <a:pt x="42668" y="5898"/>
                  <a:pt x="42658" y="5895"/>
                </a:cubicBezTo>
                <a:close/>
                <a:moveTo>
                  <a:pt x="41715" y="6442"/>
                </a:moveTo>
                <a:cubicBezTo>
                  <a:pt x="41725" y="6443"/>
                  <a:pt x="41736" y="6445"/>
                  <a:pt x="41747" y="6446"/>
                </a:cubicBezTo>
                <a:cubicBezTo>
                  <a:pt x="41736" y="6443"/>
                  <a:pt x="41725" y="6442"/>
                  <a:pt x="41715" y="6442"/>
                </a:cubicBezTo>
                <a:close/>
                <a:moveTo>
                  <a:pt x="32338" y="6622"/>
                </a:moveTo>
                <a:cubicBezTo>
                  <a:pt x="32336" y="6632"/>
                  <a:pt x="32336" y="6642"/>
                  <a:pt x="32338" y="6650"/>
                </a:cubicBezTo>
                <a:lnTo>
                  <a:pt x="32338" y="6650"/>
                </a:lnTo>
                <a:cubicBezTo>
                  <a:pt x="32338" y="6640"/>
                  <a:pt x="32338" y="6631"/>
                  <a:pt x="32338" y="6622"/>
                </a:cubicBezTo>
                <a:close/>
                <a:moveTo>
                  <a:pt x="18910" y="7389"/>
                </a:moveTo>
                <a:cubicBezTo>
                  <a:pt x="18910" y="7389"/>
                  <a:pt x="18910" y="7389"/>
                  <a:pt x="18910" y="7389"/>
                </a:cubicBezTo>
                <a:lnTo>
                  <a:pt x="18910" y="7389"/>
                </a:lnTo>
                <a:cubicBezTo>
                  <a:pt x="18910" y="7389"/>
                  <a:pt x="18910" y="7389"/>
                  <a:pt x="18910" y="7389"/>
                </a:cubicBezTo>
                <a:close/>
                <a:moveTo>
                  <a:pt x="18373" y="7988"/>
                </a:moveTo>
                <a:cubicBezTo>
                  <a:pt x="18366" y="7988"/>
                  <a:pt x="18358" y="7989"/>
                  <a:pt x="18351" y="7990"/>
                </a:cubicBezTo>
                <a:cubicBezTo>
                  <a:pt x="18358" y="7990"/>
                  <a:pt x="18366" y="7989"/>
                  <a:pt x="18373" y="7988"/>
                </a:cubicBezTo>
                <a:close/>
                <a:moveTo>
                  <a:pt x="27821" y="7928"/>
                </a:moveTo>
                <a:cubicBezTo>
                  <a:pt x="27825" y="7951"/>
                  <a:pt x="27831" y="7973"/>
                  <a:pt x="27838" y="7995"/>
                </a:cubicBezTo>
                <a:lnTo>
                  <a:pt x="27838" y="7995"/>
                </a:lnTo>
                <a:cubicBezTo>
                  <a:pt x="27833" y="7973"/>
                  <a:pt x="27827" y="7950"/>
                  <a:pt x="27821" y="7928"/>
                </a:cubicBezTo>
                <a:close/>
                <a:moveTo>
                  <a:pt x="32193" y="8301"/>
                </a:moveTo>
                <a:lnTo>
                  <a:pt x="32193" y="8301"/>
                </a:lnTo>
                <a:cubicBezTo>
                  <a:pt x="32200" y="8315"/>
                  <a:pt x="32208" y="8328"/>
                  <a:pt x="32217" y="8341"/>
                </a:cubicBezTo>
                <a:lnTo>
                  <a:pt x="32217" y="8341"/>
                </a:lnTo>
                <a:cubicBezTo>
                  <a:pt x="32209" y="8327"/>
                  <a:pt x="32201" y="8314"/>
                  <a:pt x="32193" y="8301"/>
                </a:cubicBezTo>
                <a:close/>
                <a:moveTo>
                  <a:pt x="37716" y="8249"/>
                </a:moveTo>
                <a:lnTo>
                  <a:pt x="37865" y="8373"/>
                </a:lnTo>
                <a:lnTo>
                  <a:pt x="37865" y="8373"/>
                </a:lnTo>
                <a:cubicBezTo>
                  <a:pt x="37818" y="8328"/>
                  <a:pt x="37768" y="8286"/>
                  <a:pt x="37716" y="8249"/>
                </a:cubicBezTo>
                <a:close/>
                <a:moveTo>
                  <a:pt x="22101" y="9077"/>
                </a:moveTo>
                <a:lnTo>
                  <a:pt x="22101" y="9077"/>
                </a:lnTo>
                <a:cubicBezTo>
                  <a:pt x="22094" y="9081"/>
                  <a:pt x="22088" y="9086"/>
                  <a:pt x="22084" y="9092"/>
                </a:cubicBezTo>
                <a:lnTo>
                  <a:pt x="22084" y="9092"/>
                </a:lnTo>
                <a:cubicBezTo>
                  <a:pt x="22090" y="9088"/>
                  <a:pt x="22096" y="9083"/>
                  <a:pt x="22101" y="9077"/>
                </a:cubicBezTo>
                <a:close/>
                <a:moveTo>
                  <a:pt x="34908" y="9119"/>
                </a:moveTo>
                <a:lnTo>
                  <a:pt x="34908" y="9119"/>
                </a:lnTo>
                <a:cubicBezTo>
                  <a:pt x="34908" y="9122"/>
                  <a:pt x="34908" y="9124"/>
                  <a:pt x="34908" y="9126"/>
                </a:cubicBezTo>
                <a:lnTo>
                  <a:pt x="34908" y="9126"/>
                </a:lnTo>
                <a:cubicBezTo>
                  <a:pt x="34908" y="9124"/>
                  <a:pt x="34908" y="9121"/>
                  <a:pt x="34908" y="9119"/>
                </a:cubicBezTo>
                <a:close/>
                <a:moveTo>
                  <a:pt x="19293" y="9202"/>
                </a:moveTo>
                <a:lnTo>
                  <a:pt x="19293" y="9202"/>
                </a:lnTo>
                <a:cubicBezTo>
                  <a:pt x="19304" y="9204"/>
                  <a:pt x="19315" y="9205"/>
                  <a:pt x="19326" y="9206"/>
                </a:cubicBezTo>
                <a:lnTo>
                  <a:pt x="19326" y="9206"/>
                </a:lnTo>
                <a:cubicBezTo>
                  <a:pt x="19315" y="9204"/>
                  <a:pt x="19304" y="9203"/>
                  <a:pt x="19293" y="9202"/>
                </a:cubicBezTo>
                <a:close/>
                <a:moveTo>
                  <a:pt x="44601" y="11475"/>
                </a:moveTo>
                <a:cubicBezTo>
                  <a:pt x="44609" y="11478"/>
                  <a:pt x="44617" y="11480"/>
                  <a:pt x="44627" y="11481"/>
                </a:cubicBezTo>
                <a:cubicBezTo>
                  <a:pt x="44619" y="11478"/>
                  <a:pt x="44610" y="11476"/>
                  <a:pt x="44601" y="11475"/>
                </a:cubicBezTo>
                <a:close/>
                <a:moveTo>
                  <a:pt x="9263" y="13316"/>
                </a:moveTo>
                <a:cubicBezTo>
                  <a:pt x="9262" y="13318"/>
                  <a:pt x="9261" y="13319"/>
                  <a:pt x="9260" y="13321"/>
                </a:cubicBezTo>
                <a:lnTo>
                  <a:pt x="9260" y="13321"/>
                </a:lnTo>
                <a:cubicBezTo>
                  <a:pt x="9261" y="13319"/>
                  <a:pt x="9262" y="13318"/>
                  <a:pt x="9263" y="13316"/>
                </a:cubicBezTo>
                <a:close/>
                <a:moveTo>
                  <a:pt x="14168" y="13936"/>
                </a:moveTo>
                <a:lnTo>
                  <a:pt x="14168" y="13936"/>
                </a:lnTo>
                <a:cubicBezTo>
                  <a:pt x="14170" y="13937"/>
                  <a:pt x="14172" y="13937"/>
                  <a:pt x="14174" y="13937"/>
                </a:cubicBezTo>
                <a:cubicBezTo>
                  <a:pt x="14172" y="13937"/>
                  <a:pt x="14170" y="13937"/>
                  <a:pt x="14168" y="13936"/>
                </a:cubicBezTo>
                <a:close/>
                <a:moveTo>
                  <a:pt x="25417" y="14849"/>
                </a:moveTo>
                <a:lnTo>
                  <a:pt x="25417" y="14849"/>
                </a:lnTo>
                <a:cubicBezTo>
                  <a:pt x="25435" y="14858"/>
                  <a:pt x="25454" y="14864"/>
                  <a:pt x="25475" y="14868"/>
                </a:cubicBezTo>
                <a:lnTo>
                  <a:pt x="25475" y="14868"/>
                </a:lnTo>
                <a:cubicBezTo>
                  <a:pt x="25456" y="14861"/>
                  <a:pt x="25437" y="14855"/>
                  <a:pt x="25417" y="14849"/>
                </a:cubicBezTo>
                <a:close/>
                <a:moveTo>
                  <a:pt x="10454" y="15439"/>
                </a:moveTo>
                <a:cubicBezTo>
                  <a:pt x="10455" y="15439"/>
                  <a:pt x="10455" y="15439"/>
                  <a:pt x="10455" y="15439"/>
                </a:cubicBezTo>
                <a:cubicBezTo>
                  <a:pt x="10455" y="15439"/>
                  <a:pt x="10455" y="15439"/>
                  <a:pt x="10454" y="15439"/>
                </a:cubicBezTo>
                <a:close/>
                <a:moveTo>
                  <a:pt x="12208" y="15899"/>
                </a:moveTo>
                <a:cubicBezTo>
                  <a:pt x="12207" y="15901"/>
                  <a:pt x="12206" y="15904"/>
                  <a:pt x="12206" y="15906"/>
                </a:cubicBezTo>
                <a:cubicBezTo>
                  <a:pt x="12207" y="15904"/>
                  <a:pt x="12207" y="15901"/>
                  <a:pt x="12208" y="15899"/>
                </a:cubicBezTo>
                <a:close/>
                <a:moveTo>
                  <a:pt x="10921" y="16652"/>
                </a:moveTo>
                <a:cubicBezTo>
                  <a:pt x="10915" y="16654"/>
                  <a:pt x="10910" y="16658"/>
                  <a:pt x="10906" y="16661"/>
                </a:cubicBezTo>
                <a:lnTo>
                  <a:pt x="10906" y="16661"/>
                </a:lnTo>
                <a:cubicBezTo>
                  <a:pt x="10911" y="16659"/>
                  <a:pt x="10916" y="16656"/>
                  <a:pt x="10921" y="16652"/>
                </a:cubicBezTo>
                <a:close/>
                <a:moveTo>
                  <a:pt x="12424" y="16756"/>
                </a:moveTo>
                <a:cubicBezTo>
                  <a:pt x="12424" y="16756"/>
                  <a:pt x="12424" y="16756"/>
                  <a:pt x="12424" y="16756"/>
                </a:cubicBezTo>
                <a:cubicBezTo>
                  <a:pt x="12424" y="16756"/>
                  <a:pt x="12424" y="16756"/>
                  <a:pt x="12424" y="16756"/>
                </a:cubicBezTo>
                <a:close/>
                <a:moveTo>
                  <a:pt x="15749" y="17657"/>
                </a:moveTo>
                <a:cubicBezTo>
                  <a:pt x="15749" y="17657"/>
                  <a:pt x="15749" y="17657"/>
                  <a:pt x="15749" y="17658"/>
                </a:cubicBezTo>
                <a:lnTo>
                  <a:pt x="15749" y="17658"/>
                </a:lnTo>
                <a:cubicBezTo>
                  <a:pt x="15749" y="17657"/>
                  <a:pt x="15749" y="17657"/>
                  <a:pt x="15749" y="17657"/>
                </a:cubicBezTo>
                <a:close/>
                <a:moveTo>
                  <a:pt x="15749" y="17792"/>
                </a:moveTo>
                <a:lnTo>
                  <a:pt x="15749" y="17792"/>
                </a:lnTo>
                <a:cubicBezTo>
                  <a:pt x="15749" y="17796"/>
                  <a:pt x="15749" y="17801"/>
                  <a:pt x="15749" y="17805"/>
                </a:cubicBezTo>
                <a:lnTo>
                  <a:pt x="15749" y="17805"/>
                </a:lnTo>
                <a:cubicBezTo>
                  <a:pt x="15749" y="17801"/>
                  <a:pt x="15749" y="17796"/>
                  <a:pt x="15749" y="17792"/>
                </a:cubicBezTo>
                <a:close/>
                <a:moveTo>
                  <a:pt x="15353" y="17843"/>
                </a:moveTo>
                <a:cubicBezTo>
                  <a:pt x="15354" y="17843"/>
                  <a:pt x="15355" y="17843"/>
                  <a:pt x="15356" y="17843"/>
                </a:cubicBezTo>
                <a:cubicBezTo>
                  <a:pt x="15355" y="17843"/>
                  <a:pt x="15354" y="17843"/>
                  <a:pt x="15353" y="17843"/>
                </a:cubicBezTo>
                <a:close/>
                <a:moveTo>
                  <a:pt x="5711" y="18535"/>
                </a:moveTo>
                <a:cubicBezTo>
                  <a:pt x="5710" y="18536"/>
                  <a:pt x="5710" y="18537"/>
                  <a:pt x="5710" y="18538"/>
                </a:cubicBezTo>
                <a:cubicBezTo>
                  <a:pt x="5710" y="18537"/>
                  <a:pt x="5710" y="18536"/>
                  <a:pt x="5711" y="18535"/>
                </a:cubicBezTo>
                <a:close/>
                <a:moveTo>
                  <a:pt x="11025" y="18589"/>
                </a:moveTo>
                <a:cubicBezTo>
                  <a:pt x="11025" y="18593"/>
                  <a:pt x="11026" y="18597"/>
                  <a:pt x="11027" y="18601"/>
                </a:cubicBezTo>
                <a:lnTo>
                  <a:pt x="11027" y="18601"/>
                </a:lnTo>
                <a:cubicBezTo>
                  <a:pt x="11026" y="18597"/>
                  <a:pt x="11026" y="18593"/>
                  <a:pt x="11025" y="18589"/>
                </a:cubicBezTo>
                <a:close/>
                <a:moveTo>
                  <a:pt x="12424" y="20247"/>
                </a:moveTo>
                <a:cubicBezTo>
                  <a:pt x="12422" y="20248"/>
                  <a:pt x="12420" y="20249"/>
                  <a:pt x="12418" y="20251"/>
                </a:cubicBezTo>
                <a:lnTo>
                  <a:pt x="12418" y="20251"/>
                </a:lnTo>
                <a:cubicBezTo>
                  <a:pt x="12420" y="20249"/>
                  <a:pt x="12422" y="20248"/>
                  <a:pt x="12424" y="20247"/>
                </a:cubicBezTo>
                <a:close/>
                <a:moveTo>
                  <a:pt x="2100" y="21544"/>
                </a:moveTo>
                <a:lnTo>
                  <a:pt x="2100" y="21544"/>
                </a:lnTo>
                <a:cubicBezTo>
                  <a:pt x="2094" y="21546"/>
                  <a:pt x="2089" y="21549"/>
                  <a:pt x="2083" y="21553"/>
                </a:cubicBezTo>
                <a:cubicBezTo>
                  <a:pt x="2089" y="21550"/>
                  <a:pt x="2094" y="21547"/>
                  <a:pt x="2100" y="21544"/>
                </a:cubicBezTo>
                <a:close/>
                <a:moveTo>
                  <a:pt x="5015" y="22599"/>
                </a:moveTo>
                <a:lnTo>
                  <a:pt x="5015" y="22599"/>
                </a:lnTo>
                <a:cubicBezTo>
                  <a:pt x="5015" y="22599"/>
                  <a:pt x="5015" y="22599"/>
                  <a:pt x="5015" y="22600"/>
                </a:cubicBezTo>
                <a:cubicBezTo>
                  <a:pt x="5015" y="22599"/>
                  <a:pt x="5015" y="22599"/>
                  <a:pt x="5015" y="22599"/>
                </a:cubicBezTo>
                <a:close/>
                <a:moveTo>
                  <a:pt x="4621" y="23159"/>
                </a:moveTo>
                <a:lnTo>
                  <a:pt x="4621" y="23159"/>
                </a:lnTo>
                <a:cubicBezTo>
                  <a:pt x="4653" y="23180"/>
                  <a:pt x="4673" y="23190"/>
                  <a:pt x="4683" y="23210"/>
                </a:cubicBezTo>
                <a:cubicBezTo>
                  <a:pt x="4663" y="23201"/>
                  <a:pt x="4642" y="23190"/>
                  <a:pt x="4621" y="23159"/>
                </a:cubicBezTo>
                <a:close/>
                <a:moveTo>
                  <a:pt x="4107" y="23691"/>
                </a:moveTo>
                <a:cubicBezTo>
                  <a:pt x="4105" y="23697"/>
                  <a:pt x="4104" y="23702"/>
                  <a:pt x="4103" y="23708"/>
                </a:cubicBezTo>
                <a:cubicBezTo>
                  <a:pt x="4104" y="23702"/>
                  <a:pt x="4105" y="23697"/>
                  <a:pt x="4107" y="23691"/>
                </a:cubicBezTo>
                <a:close/>
                <a:moveTo>
                  <a:pt x="5067" y="22330"/>
                </a:moveTo>
                <a:lnTo>
                  <a:pt x="5067" y="22330"/>
                </a:lnTo>
                <a:cubicBezTo>
                  <a:pt x="5056" y="22423"/>
                  <a:pt x="5046" y="22506"/>
                  <a:pt x="5015" y="22599"/>
                </a:cubicBezTo>
                <a:lnTo>
                  <a:pt x="5015" y="22599"/>
                </a:lnTo>
                <a:cubicBezTo>
                  <a:pt x="5023" y="22576"/>
                  <a:pt x="5043" y="22566"/>
                  <a:pt x="5065" y="22566"/>
                </a:cubicBezTo>
                <a:cubicBezTo>
                  <a:pt x="5101" y="22566"/>
                  <a:pt x="5143" y="22592"/>
                  <a:pt x="5150" y="22630"/>
                </a:cubicBezTo>
                <a:cubicBezTo>
                  <a:pt x="5160" y="22692"/>
                  <a:pt x="5119" y="22745"/>
                  <a:pt x="5067" y="22786"/>
                </a:cubicBezTo>
                <a:cubicBezTo>
                  <a:pt x="5119" y="22786"/>
                  <a:pt x="5160" y="22786"/>
                  <a:pt x="5201" y="22796"/>
                </a:cubicBezTo>
                <a:cubicBezTo>
                  <a:pt x="5150" y="22869"/>
                  <a:pt x="5119" y="22962"/>
                  <a:pt x="5098" y="23055"/>
                </a:cubicBezTo>
                <a:cubicBezTo>
                  <a:pt x="5105" y="23056"/>
                  <a:pt x="5112" y="23057"/>
                  <a:pt x="5118" y="23057"/>
                </a:cubicBezTo>
                <a:cubicBezTo>
                  <a:pt x="5193" y="23057"/>
                  <a:pt x="5256" y="23008"/>
                  <a:pt x="5284" y="22941"/>
                </a:cubicBezTo>
                <a:cubicBezTo>
                  <a:pt x="5326" y="22879"/>
                  <a:pt x="5337" y="22796"/>
                  <a:pt x="5367" y="22734"/>
                </a:cubicBezTo>
                <a:cubicBezTo>
                  <a:pt x="5367" y="22713"/>
                  <a:pt x="5378" y="22703"/>
                  <a:pt x="5399" y="22692"/>
                </a:cubicBezTo>
                <a:cubicBezTo>
                  <a:pt x="5403" y="22690"/>
                  <a:pt x="5407" y="22688"/>
                  <a:pt x="5412" y="22688"/>
                </a:cubicBezTo>
                <a:cubicBezTo>
                  <a:pt x="5440" y="22688"/>
                  <a:pt x="5469" y="22740"/>
                  <a:pt x="5461" y="22775"/>
                </a:cubicBezTo>
                <a:cubicBezTo>
                  <a:pt x="5450" y="22817"/>
                  <a:pt x="5429" y="22848"/>
                  <a:pt x="5429" y="22890"/>
                </a:cubicBezTo>
                <a:cubicBezTo>
                  <a:pt x="5453" y="22859"/>
                  <a:pt x="5499" y="22843"/>
                  <a:pt x="5542" y="22843"/>
                </a:cubicBezTo>
                <a:cubicBezTo>
                  <a:pt x="5574" y="22843"/>
                  <a:pt x="5605" y="22852"/>
                  <a:pt x="5627" y="22869"/>
                </a:cubicBezTo>
                <a:cubicBezTo>
                  <a:pt x="5533" y="22973"/>
                  <a:pt x="5440" y="23065"/>
                  <a:pt x="5347" y="23159"/>
                </a:cubicBezTo>
                <a:cubicBezTo>
                  <a:pt x="5388" y="23201"/>
                  <a:pt x="5367" y="23283"/>
                  <a:pt x="5316" y="23325"/>
                </a:cubicBezTo>
                <a:cubicBezTo>
                  <a:pt x="5264" y="23366"/>
                  <a:pt x="5201" y="23387"/>
                  <a:pt x="5160" y="23428"/>
                </a:cubicBezTo>
                <a:cubicBezTo>
                  <a:pt x="5129" y="23480"/>
                  <a:pt x="5139" y="23574"/>
                  <a:pt x="5201" y="23574"/>
                </a:cubicBezTo>
                <a:cubicBezTo>
                  <a:pt x="5119" y="23615"/>
                  <a:pt x="5036" y="23666"/>
                  <a:pt x="4973" y="23729"/>
                </a:cubicBezTo>
                <a:cubicBezTo>
                  <a:pt x="4911" y="23791"/>
                  <a:pt x="4870" y="23894"/>
                  <a:pt x="4881" y="23977"/>
                </a:cubicBezTo>
                <a:cubicBezTo>
                  <a:pt x="4891" y="24009"/>
                  <a:pt x="4901" y="24029"/>
                  <a:pt x="4891" y="24060"/>
                </a:cubicBezTo>
                <a:cubicBezTo>
                  <a:pt x="4885" y="24094"/>
                  <a:pt x="4854" y="24110"/>
                  <a:pt x="4817" y="24110"/>
                </a:cubicBezTo>
                <a:cubicBezTo>
                  <a:pt x="4787" y="24110"/>
                  <a:pt x="4753" y="24099"/>
                  <a:pt x="4725" y="24081"/>
                </a:cubicBezTo>
                <a:cubicBezTo>
                  <a:pt x="4673" y="24050"/>
                  <a:pt x="4632" y="23988"/>
                  <a:pt x="4559" y="23977"/>
                </a:cubicBezTo>
                <a:cubicBezTo>
                  <a:pt x="4556" y="23977"/>
                  <a:pt x="4552" y="23977"/>
                  <a:pt x="4549" y="23977"/>
                </a:cubicBezTo>
                <a:cubicBezTo>
                  <a:pt x="4470" y="23977"/>
                  <a:pt x="4406" y="24084"/>
                  <a:pt x="4445" y="24154"/>
                </a:cubicBezTo>
                <a:cubicBezTo>
                  <a:pt x="4407" y="24137"/>
                  <a:pt x="4362" y="24126"/>
                  <a:pt x="4318" y="24126"/>
                </a:cubicBezTo>
                <a:cubicBezTo>
                  <a:pt x="4279" y="24126"/>
                  <a:pt x="4241" y="24134"/>
                  <a:pt x="4207" y="24154"/>
                </a:cubicBezTo>
                <a:cubicBezTo>
                  <a:pt x="4155" y="24175"/>
                  <a:pt x="4103" y="24257"/>
                  <a:pt x="4072" y="24309"/>
                </a:cubicBezTo>
                <a:cubicBezTo>
                  <a:pt x="3917" y="24164"/>
                  <a:pt x="3813" y="23926"/>
                  <a:pt x="3730" y="23739"/>
                </a:cubicBezTo>
                <a:lnTo>
                  <a:pt x="3730" y="23739"/>
                </a:lnTo>
                <a:cubicBezTo>
                  <a:pt x="3792" y="23760"/>
                  <a:pt x="3865" y="23791"/>
                  <a:pt x="3927" y="23811"/>
                </a:cubicBezTo>
                <a:cubicBezTo>
                  <a:pt x="3942" y="23819"/>
                  <a:pt x="3957" y="23826"/>
                  <a:pt x="3972" y="23826"/>
                </a:cubicBezTo>
                <a:cubicBezTo>
                  <a:pt x="3978" y="23826"/>
                  <a:pt x="3984" y="23825"/>
                  <a:pt x="3990" y="23822"/>
                </a:cubicBezTo>
                <a:cubicBezTo>
                  <a:pt x="4041" y="23811"/>
                  <a:pt x="4031" y="23729"/>
                  <a:pt x="4010" y="23677"/>
                </a:cubicBezTo>
                <a:cubicBezTo>
                  <a:pt x="3979" y="23625"/>
                  <a:pt x="3937" y="23563"/>
                  <a:pt x="3979" y="23521"/>
                </a:cubicBezTo>
                <a:cubicBezTo>
                  <a:pt x="3989" y="23508"/>
                  <a:pt x="4004" y="23502"/>
                  <a:pt x="4020" y="23502"/>
                </a:cubicBezTo>
                <a:cubicBezTo>
                  <a:pt x="4052" y="23502"/>
                  <a:pt x="4089" y="23525"/>
                  <a:pt x="4103" y="23553"/>
                </a:cubicBezTo>
                <a:cubicBezTo>
                  <a:pt x="4122" y="23599"/>
                  <a:pt x="4116" y="23645"/>
                  <a:pt x="4107" y="23691"/>
                </a:cubicBezTo>
                <a:lnTo>
                  <a:pt x="4107" y="23691"/>
                </a:lnTo>
                <a:cubicBezTo>
                  <a:pt x="4124" y="23626"/>
                  <a:pt x="4182" y="23573"/>
                  <a:pt x="4248" y="23563"/>
                </a:cubicBezTo>
                <a:cubicBezTo>
                  <a:pt x="4279" y="23430"/>
                  <a:pt x="4209" y="23277"/>
                  <a:pt x="4088" y="23204"/>
                </a:cubicBezTo>
                <a:lnTo>
                  <a:pt x="4088" y="23204"/>
                </a:lnTo>
                <a:cubicBezTo>
                  <a:pt x="4089" y="23204"/>
                  <a:pt x="4091" y="23204"/>
                  <a:pt x="4093" y="23204"/>
                </a:cubicBezTo>
                <a:cubicBezTo>
                  <a:pt x="4103" y="23204"/>
                  <a:pt x="4114" y="23195"/>
                  <a:pt x="4114" y="23180"/>
                </a:cubicBezTo>
                <a:cubicBezTo>
                  <a:pt x="4114" y="23159"/>
                  <a:pt x="4103" y="23138"/>
                  <a:pt x="4082" y="23128"/>
                </a:cubicBezTo>
                <a:cubicBezTo>
                  <a:pt x="4031" y="23065"/>
                  <a:pt x="3979" y="23003"/>
                  <a:pt x="3917" y="22941"/>
                </a:cubicBezTo>
                <a:cubicBezTo>
                  <a:pt x="3979" y="22910"/>
                  <a:pt x="4031" y="22890"/>
                  <a:pt x="4093" y="22858"/>
                </a:cubicBezTo>
                <a:cubicBezTo>
                  <a:pt x="4052" y="22796"/>
                  <a:pt x="4103" y="22692"/>
                  <a:pt x="4176" y="22692"/>
                </a:cubicBezTo>
                <a:cubicBezTo>
                  <a:pt x="4238" y="22692"/>
                  <a:pt x="4280" y="22775"/>
                  <a:pt x="4259" y="22828"/>
                </a:cubicBezTo>
                <a:cubicBezTo>
                  <a:pt x="4290" y="22786"/>
                  <a:pt x="4321" y="22755"/>
                  <a:pt x="4363" y="22734"/>
                </a:cubicBezTo>
                <a:cubicBezTo>
                  <a:pt x="4363" y="22796"/>
                  <a:pt x="4363" y="22858"/>
                  <a:pt x="4373" y="22931"/>
                </a:cubicBezTo>
                <a:cubicBezTo>
                  <a:pt x="4414" y="22931"/>
                  <a:pt x="4455" y="22890"/>
                  <a:pt x="4455" y="22848"/>
                </a:cubicBezTo>
                <a:cubicBezTo>
                  <a:pt x="4476" y="22858"/>
                  <a:pt x="4487" y="22879"/>
                  <a:pt x="4497" y="22900"/>
                </a:cubicBezTo>
                <a:cubicBezTo>
                  <a:pt x="4508" y="22858"/>
                  <a:pt x="4518" y="22828"/>
                  <a:pt x="4528" y="22796"/>
                </a:cubicBezTo>
                <a:lnTo>
                  <a:pt x="4528" y="22796"/>
                </a:lnTo>
                <a:cubicBezTo>
                  <a:pt x="4508" y="23003"/>
                  <a:pt x="4445" y="23201"/>
                  <a:pt x="4363" y="23397"/>
                </a:cubicBezTo>
                <a:cubicBezTo>
                  <a:pt x="4425" y="23408"/>
                  <a:pt x="4476" y="23428"/>
                  <a:pt x="4538" y="23438"/>
                </a:cubicBezTo>
                <a:cubicBezTo>
                  <a:pt x="4476" y="23511"/>
                  <a:pt x="4445" y="23604"/>
                  <a:pt x="4445" y="23698"/>
                </a:cubicBezTo>
                <a:cubicBezTo>
                  <a:pt x="4570" y="23677"/>
                  <a:pt x="4683" y="23594"/>
                  <a:pt x="4725" y="23480"/>
                </a:cubicBezTo>
                <a:cubicBezTo>
                  <a:pt x="4766" y="23397"/>
                  <a:pt x="4746" y="23283"/>
                  <a:pt x="4683" y="23210"/>
                </a:cubicBezTo>
                <a:lnTo>
                  <a:pt x="4683" y="23210"/>
                </a:lnTo>
                <a:cubicBezTo>
                  <a:pt x="4710" y="23230"/>
                  <a:pt x="4736" y="23238"/>
                  <a:pt x="4765" y="23238"/>
                </a:cubicBezTo>
                <a:cubicBezTo>
                  <a:pt x="4781" y="23238"/>
                  <a:pt x="4799" y="23235"/>
                  <a:pt x="4818" y="23231"/>
                </a:cubicBezTo>
                <a:cubicBezTo>
                  <a:pt x="4808" y="23107"/>
                  <a:pt x="4787" y="22973"/>
                  <a:pt x="4736" y="22848"/>
                </a:cubicBezTo>
                <a:lnTo>
                  <a:pt x="4736" y="22848"/>
                </a:lnTo>
                <a:cubicBezTo>
                  <a:pt x="4787" y="22858"/>
                  <a:pt x="4828" y="22879"/>
                  <a:pt x="4860" y="22900"/>
                </a:cubicBezTo>
                <a:cubicBezTo>
                  <a:pt x="4787" y="22734"/>
                  <a:pt x="4808" y="22537"/>
                  <a:pt x="4911" y="22392"/>
                </a:cubicBezTo>
                <a:cubicBezTo>
                  <a:pt x="4922" y="22413"/>
                  <a:pt x="4922" y="22444"/>
                  <a:pt x="4932" y="22475"/>
                </a:cubicBezTo>
                <a:cubicBezTo>
                  <a:pt x="4943" y="22402"/>
                  <a:pt x="4994" y="22340"/>
                  <a:pt x="5067" y="22330"/>
                </a:cubicBezTo>
                <a:close/>
                <a:moveTo>
                  <a:pt x="33002" y="1"/>
                </a:moveTo>
                <a:cubicBezTo>
                  <a:pt x="32949" y="726"/>
                  <a:pt x="32898" y="1462"/>
                  <a:pt x="32846" y="2197"/>
                </a:cubicBezTo>
                <a:cubicBezTo>
                  <a:pt x="32838" y="2312"/>
                  <a:pt x="32739" y="2460"/>
                  <a:pt x="32652" y="2460"/>
                </a:cubicBezTo>
                <a:cubicBezTo>
                  <a:pt x="32629" y="2460"/>
                  <a:pt x="32607" y="2449"/>
                  <a:pt x="32587" y="2425"/>
                </a:cubicBezTo>
                <a:lnTo>
                  <a:pt x="32587" y="2425"/>
                </a:lnTo>
                <a:cubicBezTo>
                  <a:pt x="32629" y="2519"/>
                  <a:pt x="32670" y="2612"/>
                  <a:pt x="32701" y="2706"/>
                </a:cubicBezTo>
                <a:cubicBezTo>
                  <a:pt x="32618" y="2706"/>
                  <a:pt x="32535" y="2716"/>
                  <a:pt x="32452" y="2726"/>
                </a:cubicBezTo>
                <a:cubicBezTo>
                  <a:pt x="32442" y="2819"/>
                  <a:pt x="32452" y="2913"/>
                  <a:pt x="32484" y="3006"/>
                </a:cubicBezTo>
                <a:cubicBezTo>
                  <a:pt x="32445" y="2973"/>
                  <a:pt x="32396" y="2958"/>
                  <a:pt x="32346" y="2958"/>
                </a:cubicBezTo>
                <a:cubicBezTo>
                  <a:pt x="32300" y="2958"/>
                  <a:pt x="32254" y="2971"/>
                  <a:pt x="32214" y="2996"/>
                </a:cubicBezTo>
                <a:cubicBezTo>
                  <a:pt x="32359" y="3192"/>
                  <a:pt x="32514" y="3369"/>
                  <a:pt x="32680" y="3544"/>
                </a:cubicBezTo>
                <a:cubicBezTo>
                  <a:pt x="32587" y="3524"/>
                  <a:pt x="32493" y="3503"/>
                  <a:pt x="32411" y="3482"/>
                </a:cubicBezTo>
                <a:lnTo>
                  <a:pt x="32411" y="3482"/>
                </a:lnTo>
                <a:cubicBezTo>
                  <a:pt x="32421" y="3555"/>
                  <a:pt x="32431" y="3638"/>
                  <a:pt x="32452" y="3721"/>
                </a:cubicBezTo>
                <a:cubicBezTo>
                  <a:pt x="32411" y="3648"/>
                  <a:pt x="32338" y="3597"/>
                  <a:pt x="32256" y="3597"/>
                </a:cubicBezTo>
                <a:cubicBezTo>
                  <a:pt x="32214" y="3762"/>
                  <a:pt x="32473" y="3793"/>
                  <a:pt x="32629" y="3866"/>
                </a:cubicBezTo>
                <a:cubicBezTo>
                  <a:pt x="32939" y="4000"/>
                  <a:pt x="32836" y="4467"/>
                  <a:pt x="32691" y="4767"/>
                </a:cubicBezTo>
                <a:cubicBezTo>
                  <a:pt x="32594" y="4712"/>
                  <a:pt x="32483" y="4680"/>
                  <a:pt x="32371" y="4680"/>
                </a:cubicBezTo>
                <a:cubicBezTo>
                  <a:pt x="32315" y="4680"/>
                  <a:pt x="32259" y="4688"/>
                  <a:pt x="32203" y="4705"/>
                </a:cubicBezTo>
                <a:cubicBezTo>
                  <a:pt x="32348" y="4829"/>
                  <a:pt x="32463" y="4995"/>
                  <a:pt x="32546" y="5172"/>
                </a:cubicBezTo>
                <a:cubicBezTo>
                  <a:pt x="32431" y="5213"/>
                  <a:pt x="32348" y="5337"/>
                  <a:pt x="32369" y="5451"/>
                </a:cubicBezTo>
                <a:cubicBezTo>
                  <a:pt x="32307" y="5389"/>
                  <a:pt x="32256" y="5327"/>
                  <a:pt x="32193" y="5264"/>
                </a:cubicBezTo>
                <a:cubicBezTo>
                  <a:pt x="32193" y="5347"/>
                  <a:pt x="32162" y="5441"/>
                  <a:pt x="32111" y="5513"/>
                </a:cubicBezTo>
                <a:cubicBezTo>
                  <a:pt x="32028" y="5379"/>
                  <a:pt x="31986" y="5234"/>
                  <a:pt x="31986" y="5078"/>
                </a:cubicBezTo>
                <a:cubicBezTo>
                  <a:pt x="31945" y="5161"/>
                  <a:pt x="31913" y="5234"/>
                  <a:pt x="31872" y="5317"/>
                </a:cubicBezTo>
                <a:cubicBezTo>
                  <a:pt x="31851" y="5202"/>
                  <a:pt x="31789" y="5099"/>
                  <a:pt x="31706" y="5027"/>
                </a:cubicBezTo>
                <a:cubicBezTo>
                  <a:pt x="31696" y="5130"/>
                  <a:pt x="31685" y="5234"/>
                  <a:pt x="31685" y="5337"/>
                </a:cubicBezTo>
                <a:cubicBezTo>
                  <a:pt x="31676" y="5328"/>
                  <a:pt x="31655" y="5320"/>
                  <a:pt x="31634" y="5320"/>
                </a:cubicBezTo>
                <a:cubicBezTo>
                  <a:pt x="31611" y="5320"/>
                  <a:pt x="31587" y="5330"/>
                  <a:pt x="31582" y="5358"/>
                </a:cubicBezTo>
                <a:cubicBezTo>
                  <a:pt x="31561" y="5420"/>
                  <a:pt x="31613" y="5482"/>
                  <a:pt x="31644" y="5545"/>
                </a:cubicBezTo>
                <a:cubicBezTo>
                  <a:pt x="31662" y="5598"/>
                  <a:pt x="31626" y="5675"/>
                  <a:pt x="31582" y="5675"/>
                </a:cubicBezTo>
                <a:cubicBezTo>
                  <a:pt x="31578" y="5675"/>
                  <a:pt x="31573" y="5674"/>
                  <a:pt x="31569" y="5673"/>
                </a:cubicBezTo>
                <a:lnTo>
                  <a:pt x="31569" y="5673"/>
                </a:lnTo>
                <a:cubicBezTo>
                  <a:pt x="31918" y="5839"/>
                  <a:pt x="32236" y="6107"/>
                  <a:pt x="32442" y="6436"/>
                </a:cubicBezTo>
                <a:cubicBezTo>
                  <a:pt x="32484" y="6498"/>
                  <a:pt x="32525" y="6581"/>
                  <a:pt x="32484" y="6643"/>
                </a:cubicBezTo>
                <a:cubicBezTo>
                  <a:pt x="32470" y="6674"/>
                  <a:pt x="32437" y="6688"/>
                  <a:pt x="32406" y="6688"/>
                </a:cubicBezTo>
                <a:cubicBezTo>
                  <a:pt x="32375" y="6688"/>
                  <a:pt x="32346" y="6674"/>
                  <a:pt x="32338" y="6650"/>
                </a:cubicBezTo>
                <a:lnTo>
                  <a:pt x="32338" y="6650"/>
                </a:lnTo>
                <a:cubicBezTo>
                  <a:pt x="32337" y="6746"/>
                  <a:pt x="32328" y="6849"/>
                  <a:pt x="32328" y="6954"/>
                </a:cubicBezTo>
                <a:cubicBezTo>
                  <a:pt x="32235" y="6871"/>
                  <a:pt x="32141" y="6788"/>
                  <a:pt x="32048" y="6715"/>
                </a:cubicBezTo>
                <a:lnTo>
                  <a:pt x="32048" y="6715"/>
                </a:lnTo>
                <a:cubicBezTo>
                  <a:pt x="32058" y="6757"/>
                  <a:pt x="32079" y="6809"/>
                  <a:pt x="32111" y="6850"/>
                </a:cubicBezTo>
                <a:cubicBezTo>
                  <a:pt x="32048" y="6798"/>
                  <a:pt x="31986" y="6767"/>
                  <a:pt x="31913" y="6757"/>
                </a:cubicBezTo>
                <a:lnTo>
                  <a:pt x="31913" y="6757"/>
                </a:lnTo>
                <a:cubicBezTo>
                  <a:pt x="31924" y="6839"/>
                  <a:pt x="31986" y="6922"/>
                  <a:pt x="32069" y="6964"/>
                </a:cubicBezTo>
                <a:cubicBezTo>
                  <a:pt x="32017" y="7026"/>
                  <a:pt x="31955" y="7099"/>
                  <a:pt x="31903" y="7171"/>
                </a:cubicBezTo>
                <a:cubicBezTo>
                  <a:pt x="32120" y="7223"/>
                  <a:pt x="32359" y="7295"/>
                  <a:pt x="32484" y="7482"/>
                </a:cubicBezTo>
                <a:cubicBezTo>
                  <a:pt x="32608" y="7668"/>
                  <a:pt x="32535" y="7990"/>
                  <a:pt x="32307" y="8011"/>
                </a:cubicBezTo>
                <a:cubicBezTo>
                  <a:pt x="32421" y="8135"/>
                  <a:pt x="32463" y="8331"/>
                  <a:pt x="32401" y="8487"/>
                </a:cubicBezTo>
                <a:cubicBezTo>
                  <a:pt x="32322" y="8461"/>
                  <a:pt x="32259" y="8406"/>
                  <a:pt x="32217" y="8341"/>
                </a:cubicBezTo>
                <a:lnTo>
                  <a:pt x="32217" y="8341"/>
                </a:lnTo>
                <a:cubicBezTo>
                  <a:pt x="32314" y="8521"/>
                  <a:pt x="32357" y="8741"/>
                  <a:pt x="32328" y="8943"/>
                </a:cubicBezTo>
                <a:cubicBezTo>
                  <a:pt x="32214" y="8932"/>
                  <a:pt x="32131" y="8902"/>
                  <a:pt x="32069" y="8808"/>
                </a:cubicBezTo>
                <a:cubicBezTo>
                  <a:pt x="32061" y="8838"/>
                  <a:pt x="32033" y="8862"/>
                  <a:pt x="32013" y="8862"/>
                </a:cubicBezTo>
                <a:cubicBezTo>
                  <a:pt x="32006" y="8862"/>
                  <a:pt x="31999" y="8858"/>
                  <a:pt x="31996" y="8850"/>
                </a:cubicBezTo>
                <a:cubicBezTo>
                  <a:pt x="32033" y="8767"/>
                  <a:pt x="31956" y="8668"/>
                  <a:pt x="31874" y="8668"/>
                </a:cubicBezTo>
                <a:cubicBezTo>
                  <a:pt x="31863" y="8668"/>
                  <a:pt x="31852" y="8670"/>
                  <a:pt x="31841" y="8674"/>
                </a:cubicBezTo>
                <a:cubicBezTo>
                  <a:pt x="31747" y="8704"/>
                  <a:pt x="31727" y="8860"/>
                  <a:pt x="31810" y="8912"/>
                </a:cubicBezTo>
                <a:cubicBezTo>
                  <a:pt x="31696" y="8891"/>
                  <a:pt x="31582" y="8860"/>
                  <a:pt x="31468" y="8840"/>
                </a:cubicBezTo>
                <a:lnTo>
                  <a:pt x="31468" y="8840"/>
                </a:lnTo>
                <a:cubicBezTo>
                  <a:pt x="31499" y="8953"/>
                  <a:pt x="31592" y="9047"/>
                  <a:pt x="31696" y="9088"/>
                </a:cubicBezTo>
                <a:lnTo>
                  <a:pt x="31489" y="9088"/>
                </a:lnTo>
                <a:cubicBezTo>
                  <a:pt x="31685" y="9140"/>
                  <a:pt x="31810" y="9388"/>
                  <a:pt x="31717" y="9575"/>
                </a:cubicBezTo>
                <a:cubicBezTo>
                  <a:pt x="31696" y="9606"/>
                  <a:pt x="31675" y="9637"/>
                  <a:pt x="31644" y="9648"/>
                </a:cubicBezTo>
                <a:cubicBezTo>
                  <a:pt x="31640" y="9649"/>
                  <a:pt x="31635" y="9649"/>
                  <a:pt x="31631" y="9649"/>
                </a:cubicBezTo>
                <a:cubicBezTo>
                  <a:pt x="31594" y="9649"/>
                  <a:pt x="31558" y="9613"/>
                  <a:pt x="31530" y="9586"/>
                </a:cubicBezTo>
                <a:cubicBezTo>
                  <a:pt x="31468" y="9503"/>
                  <a:pt x="31427" y="9409"/>
                  <a:pt x="31385" y="9316"/>
                </a:cubicBezTo>
                <a:cubicBezTo>
                  <a:pt x="31323" y="9337"/>
                  <a:pt x="31282" y="9399"/>
                  <a:pt x="31271" y="9471"/>
                </a:cubicBezTo>
                <a:cubicBezTo>
                  <a:pt x="31231" y="9353"/>
                  <a:pt x="31117" y="9263"/>
                  <a:pt x="30990" y="9263"/>
                </a:cubicBezTo>
                <a:cubicBezTo>
                  <a:pt x="30984" y="9263"/>
                  <a:pt x="30977" y="9263"/>
                  <a:pt x="30971" y="9264"/>
                </a:cubicBezTo>
                <a:cubicBezTo>
                  <a:pt x="31001" y="9409"/>
                  <a:pt x="31043" y="9554"/>
                  <a:pt x="31105" y="9689"/>
                </a:cubicBezTo>
                <a:cubicBezTo>
                  <a:pt x="31062" y="9611"/>
                  <a:pt x="30984" y="9570"/>
                  <a:pt x="30904" y="9570"/>
                </a:cubicBezTo>
                <a:cubicBezTo>
                  <a:pt x="30888" y="9570"/>
                  <a:pt x="30872" y="9571"/>
                  <a:pt x="30856" y="9575"/>
                </a:cubicBezTo>
                <a:cubicBezTo>
                  <a:pt x="30909" y="9710"/>
                  <a:pt x="31001" y="9834"/>
                  <a:pt x="31116" y="9927"/>
                </a:cubicBezTo>
                <a:cubicBezTo>
                  <a:pt x="31012" y="9906"/>
                  <a:pt x="30919" y="9886"/>
                  <a:pt x="30826" y="9865"/>
                </a:cubicBezTo>
                <a:lnTo>
                  <a:pt x="30826" y="9865"/>
                </a:lnTo>
                <a:cubicBezTo>
                  <a:pt x="30898" y="9927"/>
                  <a:pt x="30960" y="10010"/>
                  <a:pt x="30991" y="10104"/>
                </a:cubicBezTo>
                <a:cubicBezTo>
                  <a:pt x="30982" y="10102"/>
                  <a:pt x="30973" y="10101"/>
                  <a:pt x="30963" y="10101"/>
                </a:cubicBezTo>
                <a:cubicBezTo>
                  <a:pt x="30918" y="10101"/>
                  <a:pt x="30872" y="10121"/>
                  <a:pt x="30846" y="10155"/>
                </a:cubicBezTo>
                <a:cubicBezTo>
                  <a:pt x="31064" y="10217"/>
                  <a:pt x="31271" y="10269"/>
                  <a:pt x="31489" y="10321"/>
                </a:cubicBezTo>
                <a:cubicBezTo>
                  <a:pt x="31551" y="10342"/>
                  <a:pt x="31613" y="10352"/>
                  <a:pt x="31665" y="10394"/>
                </a:cubicBezTo>
                <a:cubicBezTo>
                  <a:pt x="31696" y="10424"/>
                  <a:pt x="31727" y="10466"/>
                  <a:pt x="31747" y="10507"/>
                </a:cubicBezTo>
                <a:cubicBezTo>
                  <a:pt x="31820" y="10611"/>
                  <a:pt x="31892" y="10725"/>
                  <a:pt x="31965" y="10839"/>
                </a:cubicBezTo>
                <a:cubicBezTo>
                  <a:pt x="31903" y="10870"/>
                  <a:pt x="31820" y="10880"/>
                  <a:pt x="31758" y="10912"/>
                </a:cubicBezTo>
                <a:cubicBezTo>
                  <a:pt x="31685" y="10943"/>
                  <a:pt x="31634" y="11005"/>
                  <a:pt x="31634" y="11078"/>
                </a:cubicBezTo>
                <a:cubicBezTo>
                  <a:pt x="31634" y="11138"/>
                  <a:pt x="31693" y="11181"/>
                  <a:pt x="31742" y="11181"/>
                </a:cubicBezTo>
                <a:cubicBezTo>
                  <a:pt x="31752" y="11181"/>
                  <a:pt x="31762" y="11179"/>
                  <a:pt x="31771" y="11175"/>
                </a:cubicBezTo>
                <a:lnTo>
                  <a:pt x="31771" y="11175"/>
                </a:lnTo>
                <a:cubicBezTo>
                  <a:pt x="31672" y="11253"/>
                  <a:pt x="31566" y="11331"/>
                  <a:pt x="31468" y="11409"/>
                </a:cubicBezTo>
                <a:cubicBezTo>
                  <a:pt x="31696" y="11534"/>
                  <a:pt x="31883" y="11730"/>
                  <a:pt x="31996" y="11958"/>
                </a:cubicBezTo>
                <a:cubicBezTo>
                  <a:pt x="31980" y="11990"/>
                  <a:pt x="31940" y="12003"/>
                  <a:pt x="31904" y="12003"/>
                </a:cubicBezTo>
                <a:cubicBezTo>
                  <a:pt x="31893" y="12003"/>
                  <a:pt x="31882" y="12002"/>
                  <a:pt x="31872" y="11999"/>
                </a:cubicBezTo>
                <a:lnTo>
                  <a:pt x="31872" y="11999"/>
                </a:lnTo>
                <a:cubicBezTo>
                  <a:pt x="32007" y="12072"/>
                  <a:pt x="32152" y="12238"/>
                  <a:pt x="32203" y="12383"/>
                </a:cubicBezTo>
                <a:cubicBezTo>
                  <a:pt x="32183" y="12425"/>
                  <a:pt x="32183" y="12487"/>
                  <a:pt x="32203" y="12538"/>
                </a:cubicBezTo>
                <a:cubicBezTo>
                  <a:pt x="32131" y="12455"/>
                  <a:pt x="32028" y="12414"/>
                  <a:pt x="31934" y="12414"/>
                </a:cubicBezTo>
                <a:cubicBezTo>
                  <a:pt x="31924" y="12497"/>
                  <a:pt x="31986" y="12570"/>
                  <a:pt x="32069" y="12590"/>
                </a:cubicBezTo>
                <a:cubicBezTo>
                  <a:pt x="31945" y="12600"/>
                  <a:pt x="31830" y="12642"/>
                  <a:pt x="31737" y="12715"/>
                </a:cubicBezTo>
                <a:cubicBezTo>
                  <a:pt x="31747" y="12777"/>
                  <a:pt x="31810" y="12808"/>
                  <a:pt x="31862" y="12828"/>
                </a:cubicBezTo>
                <a:cubicBezTo>
                  <a:pt x="31924" y="12860"/>
                  <a:pt x="31986" y="12890"/>
                  <a:pt x="32007" y="12943"/>
                </a:cubicBezTo>
                <a:cubicBezTo>
                  <a:pt x="32017" y="12984"/>
                  <a:pt x="31996" y="13036"/>
                  <a:pt x="31955" y="13046"/>
                </a:cubicBezTo>
                <a:cubicBezTo>
                  <a:pt x="32152" y="13077"/>
                  <a:pt x="32328" y="13233"/>
                  <a:pt x="32369" y="13429"/>
                </a:cubicBezTo>
                <a:cubicBezTo>
                  <a:pt x="32286" y="13419"/>
                  <a:pt x="32203" y="13409"/>
                  <a:pt x="32120" y="13388"/>
                </a:cubicBezTo>
                <a:lnTo>
                  <a:pt x="32120" y="13388"/>
                </a:lnTo>
                <a:cubicBezTo>
                  <a:pt x="32111" y="13440"/>
                  <a:pt x="32120" y="13481"/>
                  <a:pt x="32141" y="13512"/>
                </a:cubicBezTo>
                <a:cubicBezTo>
                  <a:pt x="32101" y="13505"/>
                  <a:pt x="32061" y="13501"/>
                  <a:pt x="32022" y="13501"/>
                </a:cubicBezTo>
                <a:cubicBezTo>
                  <a:pt x="31948" y="13501"/>
                  <a:pt x="31877" y="13513"/>
                  <a:pt x="31810" y="13533"/>
                </a:cubicBezTo>
                <a:cubicBezTo>
                  <a:pt x="31883" y="13834"/>
                  <a:pt x="31986" y="14165"/>
                  <a:pt x="32245" y="14331"/>
                </a:cubicBezTo>
                <a:cubicBezTo>
                  <a:pt x="32348" y="14393"/>
                  <a:pt x="32473" y="14435"/>
                  <a:pt x="32546" y="14518"/>
                </a:cubicBezTo>
                <a:cubicBezTo>
                  <a:pt x="32587" y="14569"/>
                  <a:pt x="32597" y="14642"/>
                  <a:pt x="32587" y="14704"/>
                </a:cubicBezTo>
                <a:cubicBezTo>
                  <a:pt x="32670" y="14838"/>
                  <a:pt x="32742" y="14974"/>
                  <a:pt x="32753" y="15129"/>
                </a:cubicBezTo>
                <a:cubicBezTo>
                  <a:pt x="32774" y="15284"/>
                  <a:pt x="32701" y="15460"/>
                  <a:pt x="32556" y="15522"/>
                </a:cubicBezTo>
                <a:cubicBezTo>
                  <a:pt x="32514" y="15543"/>
                  <a:pt x="32463" y="15554"/>
                  <a:pt x="32421" y="15575"/>
                </a:cubicBezTo>
                <a:cubicBezTo>
                  <a:pt x="32369" y="15605"/>
                  <a:pt x="32338" y="15657"/>
                  <a:pt x="32328" y="15720"/>
                </a:cubicBezTo>
                <a:cubicBezTo>
                  <a:pt x="32328" y="15595"/>
                  <a:pt x="32318" y="15471"/>
                  <a:pt x="32318" y="15347"/>
                </a:cubicBezTo>
                <a:cubicBezTo>
                  <a:pt x="32173" y="15502"/>
                  <a:pt x="32048" y="15678"/>
                  <a:pt x="31955" y="15875"/>
                </a:cubicBezTo>
                <a:cubicBezTo>
                  <a:pt x="31892" y="15833"/>
                  <a:pt x="31841" y="15761"/>
                  <a:pt x="31830" y="15699"/>
                </a:cubicBezTo>
                <a:cubicBezTo>
                  <a:pt x="31830" y="15968"/>
                  <a:pt x="31634" y="16238"/>
                  <a:pt x="31364" y="16321"/>
                </a:cubicBezTo>
                <a:cubicBezTo>
                  <a:pt x="31354" y="16144"/>
                  <a:pt x="31427" y="15968"/>
                  <a:pt x="31561" y="15854"/>
                </a:cubicBezTo>
                <a:lnTo>
                  <a:pt x="31561" y="15854"/>
                </a:lnTo>
                <a:cubicBezTo>
                  <a:pt x="31469" y="15887"/>
                  <a:pt x="31369" y="15907"/>
                  <a:pt x="31266" y="15907"/>
                </a:cubicBezTo>
                <a:cubicBezTo>
                  <a:pt x="31206" y="15907"/>
                  <a:pt x="31145" y="15901"/>
                  <a:pt x="31084" y="15885"/>
                </a:cubicBezTo>
                <a:cubicBezTo>
                  <a:pt x="31178" y="15667"/>
                  <a:pt x="31354" y="15492"/>
                  <a:pt x="31561" y="15398"/>
                </a:cubicBezTo>
                <a:cubicBezTo>
                  <a:pt x="31499" y="15377"/>
                  <a:pt x="31437" y="15367"/>
                  <a:pt x="31364" y="15347"/>
                </a:cubicBezTo>
                <a:cubicBezTo>
                  <a:pt x="31424" y="15123"/>
                  <a:pt x="31657" y="14963"/>
                  <a:pt x="31888" y="14963"/>
                </a:cubicBezTo>
                <a:cubicBezTo>
                  <a:pt x="31935" y="14963"/>
                  <a:pt x="31982" y="14969"/>
                  <a:pt x="32028" y="14983"/>
                </a:cubicBezTo>
                <a:cubicBezTo>
                  <a:pt x="32058" y="14776"/>
                  <a:pt x="32079" y="14569"/>
                  <a:pt x="32111" y="14362"/>
                </a:cubicBezTo>
                <a:lnTo>
                  <a:pt x="32111" y="14362"/>
                </a:lnTo>
                <a:cubicBezTo>
                  <a:pt x="32090" y="14424"/>
                  <a:pt x="32048" y="14486"/>
                  <a:pt x="31986" y="14518"/>
                </a:cubicBezTo>
                <a:cubicBezTo>
                  <a:pt x="31913" y="14465"/>
                  <a:pt x="31862" y="14373"/>
                  <a:pt x="31851" y="14269"/>
                </a:cubicBezTo>
                <a:cubicBezTo>
                  <a:pt x="31758" y="14435"/>
                  <a:pt x="31655" y="14580"/>
                  <a:pt x="31540" y="14725"/>
                </a:cubicBezTo>
                <a:lnTo>
                  <a:pt x="31540" y="14559"/>
                </a:lnTo>
                <a:lnTo>
                  <a:pt x="31199" y="14652"/>
                </a:lnTo>
                <a:cubicBezTo>
                  <a:pt x="31271" y="14559"/>
                  <a:pt x="31344" y="14476"/>
                  <a:pt x="31416" y="14383"/>
                </a:cubicBezTo>
                <a:lnTo>
                  <a:pt x="31416" y="14383"/>
                </a:lnTo>
                <a:lnTo>
                  <a:pt x="31229" y="14476"/>
                </a:lnTo>
                <a:cubicBezTo>
                  <a:pt x="31271" y="14310"/>
                  <a:pt x="31312" y="14134"/>
                  <a:pt x="31354" y="13968"/>
                </a:cubicBezTo>
                <a:lnTo>
                  <a:pt x="31354" y="13968"/>
                </a:lnTo>
                <a:cubicBezTo>
                  <a:pt x="31292" y="14072"/>
                  <a:pt x="31209" y="14155"/>
                  <a:pt x="31105" y="14237"/>
                </a:cubicBezTo>
                <a:lnTo>
                  <a:pt x="31012" y="14020"/>
                </a:lnTo>
                <a:cubicBezTo>
                  <a:pt x="31012" y="14310"/>
                  <a:pt x="30939" y="14610"/>
                  <a:pt x="30794" y="14870"/>
                </a:cubicBezTo>
                <a:cubicBezTo>
                  <a:pt x="30753" y="14797"/>
                  <a:pt x="30711" y="14725"/>
                  <a:pt x="30670" y="14642"/>
                </a:cubicBezTo>
                <a:cubicBezTo>
                  <a:pt x="30639" y="14838"/>
                  <a:pt x="30608" y="15025"/>
                  <a:pt x="30587" y="15211"/>
                </a:cubicBezTo>
                <a:cubicBezTo>
                  <a:pt x="30577" y="15243"/>
                  <a:pt x="30577" y="15284"/>
                  <a:pt x="30556" y="15305"/>
                </a:cubicBezTo>
                <a:cubicBezTo>
                  <a:pt x="30535" y="15335"/>
                  <a:pt x="30505" y="15348"/>
                  <a:pt x="30473" y="15348"/>
                </a:cubicBezTo>
                <a:cubicBezTo>
                  <a:pt x="30395" y="15348"/>
                  <a:pt x="30304" y="15272"/>
                  <a:pt x="30297" y="15191"/>
                </a:cubicBezTo>
                <a:cubicBezTo>
                  <a:pt x="30297" y="15066"/>
                  <a:pt x="30391" y="14963"/>
                  <a:pt x="30463" y="14870"/>
                </a:cubicBezTo>
                <a:cubicBezTo>
                  <a:pt x="30639" y="14652"/>
                  <a:pt x="30773" y="14414"/>
                  <a:pt x="30867" y="14155"/>
                </a:cubicBezTo>
                <a:cubicBezTo>
                  <a:pt x="30794" y="14030"/>
                  <a:pt x="30732" y="13906"/>
                  <a:pt x="30670" y="13782"/>
                </a:cubicBezTo>
                <a:lnTo>
                  <a:pt x="30670" y="13782"/>
                </a:lnTo>
                <a:cubicBezTo>
                  <a:pt x="30660" y="13855"/>
                  <a:pt x="30681" y="13937"/>
                  <a:pt x="30681" y="14020"/>
                </a:cubicBezTo>
                <a:cubicBezTo>
                  <a:pt x="30691" y="14103"/>
                  <a:pt x="30660" y="14196"/>
                  <a:pt x="30587" y="14237"/>
                </a:cubicBezTo>
                <a:cubicBezTo>
                  <a:pt x="30574" y="14244"/>
                  <a:pt x="30560" y="14247"/>
                  <a:pt x="30546" y="14247"/>
                </a:cubicBezTo>
                <a:cubicBezTo>
                  <a:pt x="30493" y="14247"/>
                  <a:pt x="30440" y="14206"/>
                  <a:pt x="30432" y="14165"/>
                </a:cubicBezTo>
                <a:cubicBezTo>
                  <a:pt x="30411" y="14352"/>
                  <a:pt x="30370" y="14538"/>
                  <a:pt x="30308" y="14714"/>
                </a:cubicBezTo>
                <a:cubicBezTo>
                  <a:pt x="30276" y="14652"/>
                  <a:pt x="30255" y="14590"/>
                  <a:pt x="30235" y="14518"/>
                </a:cubicBezTo>
                <a:cubicBezTo>
                  <a:pt x="30172" y="14663"/>
                  <a:pt x="30100" y="14797"/>
                  <a:pt x="29997" y="14911"/>
                </a:cubicBezTo>
                <a:cubicBezTo>
                  <a:pt x="29924" y="14838"/>
                  <a:pt x="29862" y="14756"/>
                  <a:pt x="29831" y="14663"/>
                </a:cubicBezTo>
                <a:cubicBezTo>
                  <a:pt x="29810" y="14569"/>
                  <a:pt x="29831" y="14455"/>
                  <a:pt x="29924" y="14414"/>
                </a:cubicBezTo>
                <a:cubicBezTo>
                  <a:pt x="29955" y="14398"/>
                  <a:pt x="29989" y="14396"/>
                  <a:pt x="30024" y="14396"/>
                </a:cubicBezTo>
                <a:cubicBezTo>
                  <a:pt x="30042" y="14396"/>
                  <a:pt x="30060" y="14396"/>
                  <a:pt x="30079" y="14396"/>
                </a:cubicBezTo>
                <a:cubicBezTo>
                  <a:pt x="30096" y="14396"/>
                  <a:pt x="30114" y="14396"/>
                  <a:pt x="30131" y="14393"/>
                </a:cubicBezTo>
                <a:cubicBezTo>
                  <a:pt x="30193" y="14383"/>
                  <a:pt x="30276" y="14331"/>
                  <a:pt x="30255" y="14258"/>
                </a:cubicBezTo>
                <a:cubicBezTo>
                  <a:pt x="30235" y="14155"/>
                  <a:pt x="30069" y="14207"/>
                  <a:pt x="29976" y="14175"/>
                </a:cubicBezTo>
                <a:cubicBezTo>
                  <a:pt x="29976" y="14020"/>
                  <a:pt x="30308" y="14030"/>
                  <a:pt x="30297" y="13875"/>
                </a:cubicBezTo>
                <a:cubicBezTo>
                  <a:pt x="30297" y="13761"/>
                  <a:pt x="30110" y="13740"/>
                  <a:pt x="30069" y="13637"/>
                </a:cubicBezTo>
                <a:cubicBezTo>
                  <a:pt x="30183" y="13637"/>
                  <a:pt x="30308" y="13627"/>
                  <a:pt x="30421" y="13627"/>
                </a:cubicBezTo>
                <a:cubicBezTo>
                  <a:pt x="30453" y="13533"/>
                  <a:pt x="30400" y="13409"/>
                  <a:pt x="30308" y="13357"/>
                </a:cubicBezTo>
                <a:cubicBezTo>
                  <a:pt x="30380" y="13336"/>
                  <a:pt x="30453" y="13305"/>
                  <a:pt x="30504" y="13254"/>
                </a:cubicBezTo>
                <a:cubicBezTo>
                  <a:pt x="30556" y="13201"/>
                  <a:pt x="30577" y="13108"/>
                  <a:pt x="30536" y="13046"/>
                </a:cubicBezTo>
                <a:cubicBezTo>
                  <a:pt x="30513" y="13024"/>
                  <a:pt x="30485" y="13014"/>
                  <a:pt x="30457" y="13014"/>
                </a:cubicBezTo>
                <a:cubicBezTo>
                  <a:pt x="30433" y="13014"/>
                  <a:pt x="30410" y="13021"/>
                  <a:pt x="30391" y="13036"/>
                </a:cubicBezTo>
                <a:cubicBezTo>
                  <a:pt x="30453" y="12901"/>
                  <a:pt x="30463" y="12725"/>
                  <a:pt x="30400" y="12580"/>
                </a:cubicBezTo>
                <a:lnTo>
                  <a:pt x="30400" y="12580"/>
                </a:lnTo>
                <a:cubicBezTo>
                  <a:pt x="30287" y="12663"/>
                  <a:pt x="30204" y="12787"/>
                  <a:pt x="30172" y="12922"/>
                </a:cubicBezTo>
                <a:cubicBezTo>
                  <a:pt x="30110" y="12860"/>
                  <a:pt x="30059" y="12798"/>
                  <a:pt x="30007" y="12735"/>
                </a:cubicBezTo>
                <a:cubicBezTo>
                  <a:pt x="29965" y="12818"/>
                  <a:pt x="29893" y="12881"/>
                  <a:pt x="29810" y="12922"/>
                </a:cubicBezTo>
                <a:cubicBezTo>
                  <a:pt x="29810" y="12839"/>
                  <a:pt x="29799" y="12766"/>
                  <a:pt x="29810" y="12683"/>
                </a:cubicBezTo>
                <a:lnTo>
                  <a:pt x="29810" y="12517"/>
                </a:lnTo>
                <a:cubicBezTo>
                  <a:pt x="29707" y="12590"/>
                  <a:pt x="29603" y="12653"/>
                  <a:pt x="29499" y="12725"/>
                </a:cubicBezTo>
                <a:cubicBezTo>
                  <a:pt x="29572" y="12559"/>
                  <a:pt x="29644" y="12404"/>
                  <a:pt x="29717" y="12238"/>
                </a:cubicBezTo>
                <a:lnTo>
                  <a:pt x="29717" y="12238"/>
                </a:lnTo>
                <a:cubicBezTo>
                  <a:pt x="29603" y="12259"/>
                  <a:pt x="29489" y="12310"/>
                  <a:pt x="29406" y="12404"/>
                </a:cubicBezTo>
                <a:cubicBezTo>
                  <a:pt x="29426" y="12300"/>
                  <a:pt x="29437" y="12186"/>
                  <a:pt x="29447" y="12082"/>
                </a:cubicBezTo>
                <a:lnTo>
                  <a:pt x="29447" y="12082"/>
                </a:lnTo>
                <a:lnTo>
                  <a:pt x="29074" y="12517"/>
                </a:lnTo>
                <a:cubicBezTo>
                  <a:pt x="28991" y="12445"/>
                  <a:pt x="28981" y="12300"/>
                  <a:pt x="29033" y="12197"/>
                </a:cubicBezTo>
                <a:cubicBezTo>
                  <a:pt x="29085" y="12093"/>
                  <a:pt x="29178" y="12020"/>
                  <a:pt x="29261" y="11948"/>
                </a:cubicBezTo>
                <a:lnTo>
                  <a:pt x="29261" y="11948"/>
                </a:lnTo>
                <a:cubicBezTo>
                  <a:pt x="29178" y="11969"/>
                  <a:pt x="29085" y="11989"/>
                  <a:pt x="29002" y="12020"/>
                </a:cubicBezTo>
                <a:cubicBezTo>
                  <a:pt x="29126" y="11813"/>
                  <a:pt x="29240" y="11606"/>
                  <a:pt x="29364" y="11398"/>
                </a:cubicBezTo>
                <a:cubicBezTo>
                  <a:pt x="29355" y="11397"/>
                  <a:pt x="29346" y="11397"/>
                  <a:pt x="29337" y="11397"/>
                </a:cubicBezTo>
                <a:cubicBezTo>
                  <a:pt x="29278" y="11397"/>
                  <a:pt x="29217" y="11420"/>
                  <a:pt x="29179" y="11458"/>
                </a:cubicBezTo>
                <a:lnTo>
                  <a:pt x="29179" y="11458"/>
                </a:lnTo>
                <a:cubicBezTo>
                  <a:pt x="29286" y="11336"/>
                  <a:pt x="29344" y="11186"/>
                  <a:pt x="29354" y="11025"/>
                </a:cubicBezTo>
                <a:lnTo>
                  <a:pt x="29354" y="11025"/>
                </a:lnTo>
                <a:cubicBezTo>
                  <a:pt x="29251" y="11129"/>
                  <a:pt x="29136" y="11233"/>
                  <a:pt x="29023" y="11336"/>
                </a:cubicBezTo>
                <a:cubicBezTo>
                  <a:pt x="28981" y="11368"/>
                  <a:pt x="28940" y="11398"/>
                  <a:pt x="28888" y="11398"/>
                </a:cubicBezTo>
                <a:cubicBezTo>
                  <a:pt x="28795" y="11398"/>
                  <a:pt x="28774" y="11253"/>
                  <a:pt x="28826" y="11181"/>
                </a:cubicBezTo>
                <a:cubicBezTo>
                  <a:pt x="28878" y="11108"/>
                  <a:pt x="28971" y="11067"/>
                  <a:pt x="29044" y="11015"/>
                </a:cubicBezTo>
                <a:cubicBezTo>
                  <a:pt x="29116" y="10963"/>
                  <a:pt x="29178" y="10860"/>
                  <a:pt x="29147" y="10777"/>
                </a:cubicBezTo>
                <a:lnTo>
                  <a:pt x="29147" y="10777"/>
                </a:lnTo>
                <a:cubicBezTo>
                  <a:pt x="29064" y="10788"/>
                  <a:pt x="28991" y="10797"/>
                  <a:pt x="28919" y="10797"/>
                </a:cubicBezTo>
                <a:cubicBezTo>
                  <a:pt x="29085" y="10705"/>
                  <a:pt x="29230" y="10560"/>
                  <a:pt x="29313" y="10383"/>
                </a:cubicBezTo>
                <a:lnTo>
                  <a:pt x="29313" y="10383"/>
                </a:lnTo>
                <a:cubicBezTo>
                  <a:pt x="29178" y="10466"/>
                  <a:pt x="29023" y="10528"/>
                  <a:pt x="28857" y="10570"/>
                </a:cubicBezTo>
                <a:cubicBezTo>
                  <a:pt x="28898" y="10435"/>
                  <a:pt x="28981" y="10321"/>
                  <a:pt x="29085" y="10249"/>
                </a:cubicBezTo>
                <a:cubicBezTo>
                  <a:pt x="29023" y="10217"/>
                  <a:pt x="28950" y="10197"/>
                  <a:pt x="28878" y="10166"/>
                </a:cubicBezTo>
                <a:cubicBezTo>
                  <a:pt x="28961" y="10083"/>
                  <a:pt x="29074" y="10031"/>
                  <a:pt x="29189" y="9989"/>
                </a:cubicBezTo>
                <a:cubicBezTo>
                  <a:pt x="29168" y="9969"/>
                  <a:pt x="29189" y="9927"/>
                  <a:pt x="29209" y="9906"/>
                </a:cubicBezTo>
                <a:cubicBezTo>
                  <a:pt x="29313" y="9782"/>
                  <a:pt x="29417" y="9648"/>
                  <a:pt x="29520" y="9523"/>
                </a:cubicBezTo>
                <a:cubicBezTo>
                  <a:pt x="29503" y="9522"/>
                  <a:pt x="29486" y="9521"/>
                  <a:pt x="29468" y="9521"/>
                </a:cubicBezTo>
                <a:cubicBezTo>
                  <a:pt x="29394" y="9521"/>
                  <a:pt x="29320" y="9538"/>
                  <a:pt x="29251" y="9576"/>
                </a:cubicBezTo>
                <a:lnTo>
                  <a:pt x="29251" y="9576"/>
                </a:lnTo>
                <a:cubicBezTo>
                  <a:pt x="29418" y="9466"/>
                  <a:pt x="29508" y="9263"/>
                  <a:pt x="29479" y="9077"/>
                </a:cubicBezTo>
                <a:lnTo>
                  <a:pt x="29479" y="9077"/>
                </a:lnTo>
                <a:cubicBezTo>
                  <a:pt x="29323" y="9233"/>
                  <a:pt x="29157" y="9399"/>
                  <a:pt x="29002" y="9565"/>
                </a:cubicBezTo>
                <a:cubicBezTo>
                  <a:pt x="28846" y="9503"/>
                  <a:pt x="28929" y="9275"/>
                  <a:pt x="29044" y="9150"/>
                </a:cubicBezTo>
                <a:cubicBezTo>
                  <a:pt x="29157" y="9036"/>
                  <a:pt x="29292" y="8850"/>
                  <a:pt x="29178" y="8736"/>
                </a:cubicBezTo>
                <a:lnTo>
                  <a:pt x="29178" y="8736"/>
                </a:lnTo>
                <a:cubicBezTo>
                  <a:pt x="29106" y="8787"/>
                  <a:pt x="29044" y="8829"/>
                  <a:pt x="28981" y="8881"/>
                </a:cubicBezTo>
                <a:cubicBezTo>
                  <a:pt x="29074" y="8757"/>
                  <a:pt x="29074" y="8570"/>
                  <a:pt x="28991" y="8446"/>
                </a:cubicBezTo>
                <a:lnTo>
                  <a:pt x="28991" y="8446"/>
                </a:lnTo>
                <a:cubicBezTo>
                  <a:pt x="28908" y="8559"/>
                  <a:pt x="28816" y="8684"/>
                  <a:pt x="28722" y="8798"/>
                </a:cubicBezTo>
                <a:cubicBezTo>
                  <a:pt x="28672" y="8864"/>
                  <a:pt x="28603" y="8937"/>
                  <a:pt x="28529" y="8937"/>
                </a:cubicBezTo>
                <a:cubicBezTo>
                  <a:pt x="28511" y="8937"/>
                  <a:pt x="28492" y="8933"/>
                  <a:pt x="28473" y="8922"/>
                </a:cubicBezTo>
                <a:cubicBezTo>
                  <a:pt x="28370" y="8870"/>
                  <a:pt x="28411" y="8725"/>
                  <a:pt x="28453" y="8632"/>
                </a:cubicBezTo>
                <a:cubicBezTo>
                  <a:pt x="28567" y="8384"/>
                  <a:pt x="28680" y="8135"/>
                  <a:pt x="28805" y="7886"/>
                </a:cubicBezTo>
                <a:lnTo>
                  <a:pt x="28805" y="7886"/>
                </a:lnTo>
                <a:cubicBezTo>
                  <a:pt x="28712" y="7907"/>
                  <a:pt x="28618" y="7928"/>
                  <a:pt x="28535" y="7948"/>
                </a:cubicBezTo>
                <a:cubicBezTo>
                  <a:pt x="28598" y="7803"/>
                  <a:pt x="28650" y="7638"/>
                  <a:pt x="28671" y="7482"/>
                </a:cubicBezTo>
                <a:lnTo>
                  <a:pt x="28671" y="7482"/>
                </a:lnTo>
                <a:cubicBezTo>
                  <a:pt x="28577" y="7555"/>
                  <a:pt x="28473" y="7638"/>
                  <a:pt x="28380" y="7710"/>
                </a:cubicBezTo>
                <a:cubicBezTo>
                  <a:pt x="28370" y="7606"/>
                  <a:pt x="28307" y="7513"/>
                  <a:pt x="28235" y="7440"/>
                </a:cubicBezTo>
                <a:cubicBezTo>
                  <a:pt x="28183" y="7648"/>
                  <a:pt x="28152" y="7855"/>
                  <a:pt x="28132" y="8073"/>
                </a:cubicBezTo>
                <a:lnTo>
                  <a:pt x="27945" y="7700"/>
                </a:lnTo>
                <a:lnTo>
                  <a:pt x="27945" y="7700"/>
                </a:lnTo>
                <a:cubicBezTo>
                  <a:pt x="27966" y="7866"/>
                  <a:pt x="27987" y="8041"/>
                  <a:pt x="28007" y="8207"/>
                </a:cubicBezTo>
                <a:cubicBezTo>
                  <a:pt x="27925" y="8157"/>
                  <a:pt x="27868" y="8081"/>
                  <a:pt x="27838" y="7995"/>
                </a:cubicBezTo>
                <a:lnTo>
                  <a:pt x="27838" y="7995"/>
                </a:lnTo>
                <a:cubicBezTo>
                  <a:pt x="27867" y="8118"/>
                  <a:pt x="27878" y="8242"/>
                  <a:pt x="27852" y="8373"/>
                </a:cubicBezTo>
                <a:cubicBezTo>
                  <a:pt x="27821" y="8290"/>
                  <a:pt x="27779" y="8218"/>
                  <a:pt x="27748" y="8145"/>
                </a:cubicBezTo>
                <a:lnTo>
                  <a:pt x="27748" y="8145"/>
                </a:lnTo>
                <a:cubicBezTo>
                  <a:pt x="27665" y="8259"/>
                  <a:pt x="27676" y="8435"/>
                  <a:pt x="27769" y="8529"/>
                </a:cubicBezTo>
                <a:cubicBezTo>
                  <a:pt x="27706" y="8482"/>
                  <a:pt x="27621" y="8459"/>
                  <a:pt x="27538" y="8459"/>
                </a:cubicBezTo>
                <a:cubicBezTo>
                  <a:pt x="27511" y="8459"/>
                  <a:pt x="27484" y="8461"/>
                  <a:pt x="27458" y="8467"/>
                </a:cubicBezTo>
                <a:cubicBezTo>
                  <a:pt x="27499" y="8674"/>
                  <a:pt x="27582" y="8870"/>
                  <a:pt x="27717" y="9036"/>
                </a:cubicBezTo>
                <a:cubicBezTo>
                  <a:pt x="27655" y="9036"/>
                  <a:pt x="27593" y="9005"/>
                  <a:pt x="27541" y="8964"/>
                </a:cubicBezTo>
                <a:lnTo>
                  <a:pt x="27541" y="8964"/>
                </a:lnTo>
                <a:cubicBezTo>
                  <a:pt x="27769" y="9233"/>
                  <a:pt x="27810" y="9648"/>
                  <a:pt x="27644" y="9959"/>
                </a:cubicBezTo>
                <a:lnTo>
                  <a:pt x="27582" y="9710"/>
                </a:lnTo>
                <a:cubicBezTo>
                  <a:pt x="27551" y="9834"/>
                  <a:pt x="27520" y="9969"/>
                  <a:pt x="27499" y="10093"/>
                </a:cubicBezTo>
                <a:cubicBezTo>
                  <a:pt x="27375" y="9969"/>
                  <a:pt x="27251" y="9855"/>
                  <a:pt x="27126" y="9731"/>
                </a:cubicBezTo>
                <a:lnTo>
                  <a:pt x="27126" y="9731"/>
                </a:lnTo>
                <a:cubicBezTo>
                  <a:pt x="27168" y="9865"/>
                  <a:pt x="27158" y="10010"/>
                  <a:pt x="27096" y="10145"/>
                </a:cubicBezTo>
                <a:cubicBezTo>
                  <a:pt x="27199" y="10311"/>
                  <a:pt x="27261" y="10362"/>
                  <a:pt x="27365" y="10528"/>
                </a:cubicBezTo>
                <a:cubicBezTo>
                  <a:pt x="27342" y="10627"/>
                  <a:pt x="27242" y="10692"/>
                  <a:pt x="27146" y="10692"/>
                </a:cubicBezTo>
                <a:cubicBezTo>
                  <a:pt x="27110" y="10692"/>
                  <a:pt x="27074" y="10683"/>
                  <a:pt x="27043" y="10663"/>
                </a:cubicBezTo>
                <a:lnTo>
                  <a:pt x="27043" y="10663"/>
                </a:lnTo>
                <a:cubicBezTo>
                  <a:pt x="27085" y="10756"/>
                  <a:pt x="27023" y="10860"/>
                  <a:pt x="26971" y="10953"/>
                </a:cubicBezTo>
                <a:cubicBezTo>
                  <a:pt x="26930" y="11036"/>
                  <a:pt x="26898" y="11170"/>
                  <a:pt x="26971" y="11233"/>
                </a:cubicBezTo>
                <a:cubicBezTo>
                  <a:pt x="27013" y="11253"/>
                  <a:pt x="27054" y="11264"/>
                  <a:pt x="27096" y="11274"/>
                </a:cubicBezTo>
                <a:cubicBezTo>
                  <a:pt x="27241" y="11306"/>
                  <a:pt x="27375" y="11378"/>
                  <a:pt x="27489" y="11492"/>
                </a:cubicBezTo>
                <a:cubicBezTo>
                  <a:pt x="27393" y="11532"/>
                  <a:pt x="27291" y="11547"/>
                  <a:pt x="27187" y="11547"/>
                </a:cubicBezTo>
                <a:cubicBezTo>
                  <a:pt x="27157" y="11547"/>
                  <a:pt x="27126" y="11546"/>
                  <a:pt x="27096" y="11543"/>
                </a:cubicBezTo>
                <a:lnTo>
                  <a:pt x="27096" y="11543"/>
                </a:lnTo>
                <a:cubicBezTo>
                  <a:pt x="27158" y="11626"/>
                  <a:pt x="27230" y="11699"/>
                  <a:pt x="27324" y="11761"/>
                </a:cubicBezTo>
                <a:cubicBezTo>
                  <a:pt x="27168" y="11751"/>
                  <a:pt x="27013" y="11751"/>
                  <a:pt x="26857" y="11741"/>
                </a:cubicBezTo>
                <a:lnTo>
                  <a:pt x="26857" y="11741"/>
                </a:lnTo>
                <a:cubicBezTo>
                  <a:pt x="27023" y="11875"/>
                  <a:pt x="27199" y="11989"/>
                  <a:pt x="27386" y="12082"/>
                </a:cubicBezTo>
                <a:lnTo>
                  <a:pt x="27375" y="12082"/>
                </a:lnTo>
                <a:cubicBezTo>
                  <a:pt x="27448" y="12124"/>
                  <a:pt x="27499" y="12197"/>
                  <a:pt x="27531" y="12269"/>
                </a:cubicBezTo>
                <a:cubicBezTo>
                  <a:pt x="27551" y="12342"/>
                  <a:pt x="27572" y="12425"/>
                  <a:pt x="27531" y="12497"/>
                </a:cubicBezTo>
                <a:cubicBezTo>
                  <a:pt x="27510" y="12517"/>
                  <a:pt x="27469" y="12538"/>
                  <a:pt x="27437" y="12538"/>
                </a:cubicBezTo>
                <a:cubicBezTo>
                  <a:pt x="27448" y="12570"/>
                  <a:pt x="27448" y="12590"/>
                  <a:pt x="27437" y="12621"/>
                </a:cubicBezTo>
                <a:cubicBezTo>
                  <a:pt x="27416" y="12665"/>
                  <a:pt x="27363" y="12683"/>
                  <a:pt x="27313" y="12683"/>
                </a:cubicBezTo>
                <a:cubicBezTo>
                  <a:pt x="27291" y="12683"/>
                  <a:pt x="27269" y="12680"/>
                  <a:pt x="27251" y="12673"/>
                </a:cubicBezTo>
                <a:cubicBezTo>
                  <a:pt x="27178" y="12653"/>
                  <a:pt x="27126" y="12590"/>
                  <a:pt x="27085" y="12538"/>
                </a:cubicBezTo>
                <a:lnTo>
                  <a:pt x="27085" y="12538"/>
                </a:lnTo>
                <a:cubicBezTo>
                  <a:pt x="27085" y="12600"/>
                  <a:pt x="27085" y="12653"/>
                  <a:pt x="27096" y="12715"/>
                </a:cubicBezTo>
                <a:cubicBezTo>
                  <a:pt x="26981" y="12632"/>
                  <a:pt x="26898" y="12538"/>
                  <a:pt x="26826" y="12435"/>
                </a:cubicBezTo>
                <a:lnTo>
                  <a:pt x="26826" y="12435"/>
                </a:lnTo>
                <a:cubicBezTo>
                  <a:pt x="26836" y="12497"/>
                  <a:pt x="26857" y="12559"/>
                  <a:pt x="26868" y="12632"/>
                </a:cubicBezTo>
                <a:cubicBezTo>
                  <a:pt x="26733" y="12559"/>
                  <a:pt x="26587" y="12528"/>
                  <a:pt x="26442" y="12528"/>
                </a:cubicBezTo>
                <a:cubicBezTo>
                  <a:pt x="26567" y="12600"/>
                  <a:pt x="26640" y="12735"/>
                  <a:pt x="26650" y="12881"/>
                </a:cubicBezTo>
                <a:cubicBezTo>
                  <a:pt x="26826" y="12901"/>
                  <a:pt x="26992" y="13005"/>
                  <a:pt x="27116" y="13129"/>
                </a:cubicBezTo>
                <a:cubicBezTo>
                  <a:pt x="27085" y="13171"/>
                  <a:pt x="27054" y="13222"/>
                  <a:pt x="27033" y="13274"/>
                </a:cubicBezTo>
                <a:cubicBezTo>
                  <a:pt x="26940" y="13243"/>
                  <a:pt x="26847" y="13222"/>
                  <a:pt x="26753" y="13201"/>
                </a:cubicBezTo>
                <a:lnTo>
                  <a:pt x="26753" y="13201"/>
                </a:lnTo>
                <a:cubicBezTo>
                  <a:pt x="26909" y="13254"/>
                  <a:pt x="26940" y="13481"/>
                  <a:pt x="26826" y="13585"/>
                </a:cubicBezTo>
                <a:cubicBezTo>
                  <a:pt x="26848" y="13579"/>
                  <a:pt x="26870" y="13577"/>
                  <a:pt x="26893" y="13577"/>
                </a:cubicBezTo>
                <a:cubicBezTo>
                  <a:pt x="27031" y="13577"/>
                  <a:pt x="27173" y="13680"/>
                  <a:pt x="27209" y="13823"/>
                </a:cubicBezTo>
                <a:cubicBezTo>
                  <a:pt x="27251" y="13979"/>
                  <a:pt x="27137" y="14165"/>
                  <a:pt x="26971" y="14196"/>
                </a:cubicBezTo>
                <a:cubicBezTo>
                  <a:pt x="26981" y="14294"/>
                  <a:pt x="26888" y="14383"/>
                  <a:pt x="26800" y="14383"/>
                </a:cubicBezTo>
                <a:cubicBezTo>
                  <a:pt x="26795" y="14383"/>
                  <a:pt x="26790" y="14383"/>
                  <a:pt x="26785" y="14383"/>
                </a:cubicBezTo>
                <a:lnTo>
                  <a:pt x="26785" y="14383"/>
                </a:lnTo>
                <a:cubicBezTo>
                  <a:pt x="26868" y="14476"/>
                  <a:pt x="26868" y="14631"/>
                  <a:pt x="26774" y="14714"/>
                </a:cubicBezTo>
                <a:cubicBezTo>
                  <a:pt x="26691" y="14652"/>
                  <a:pt x="26650" y="14528"/>
                  <a:pt x="26681" y="14424"/>
                </a:cubicBezTo>
                <a:lnTo>
                  <a:pt x="26681" y="14424"/>
                </a:lnTo>
                <a:cubicBezTo>
                  <a:pt x="26640" y="14486"/>
                  <a:pt x="26577" y="14538"/>
                  <a:pt x="26505" y="14559"/>
                </a:cubicBezTo>
                <a:cubicBezTo>
                  <a:pt x="26505" y="14435"/>
                  <a:pt x="26505" y="14310"/>
                  <a:pt x="26495" y="14175"/>
                </a:cubicBezTo>
                <a:cubicBezTo>
                  <a:pt x="26442" y="14185"/>
                  <a:pt x="26404" y="14254"/>
                  <a:pt x="26419" y="14299"/>
                </a:cubicBezTo>
                <a:lnTo>
                  <a:pt x="26419" y="14299"/>
                </a:lnTo>
                <a:cubicBezTo>
                  <a:pt x="26388" y="14257"/>
                  <a:pt x="26335" y="14236"/>
                  <a:pt x="26280" y="14236"/>
                </a:cubicBezTo>
                <a:cubicBezTo>
                  <a:pt x="26226" y="14236"/>
                  <a:pt x="26170" y="14257"/>
                  <a:pt x="26132" y="14300"/>
                </a:cubicBezTo>
                <a:cubicBezTo>
                  <a:pt x="26235" y="14455"/>
                  <a:pt x="26350" y="14631"/>
                  <a:pt x="26380" y="14818"/>
                </a:cubicBezTo>
                <a:cubicBezTo>
                  <a:pt x="26422" y="15004"/>
                  <a:pt x="26370" y="15222"/>
                  <a:pt x="26204" y="15336"/>
                </a:cubicBezTo>
                <a:cubicBezTo>
                  <a:pt x="26163" y="15191"/>
                  <a:pt x="26163" y="15036"/>
                  <a:pt x="26214" y="14891"/>
                </a:cubicBezTo>
                <a:lnTo>
                  <a:pt x="26214" y="14891"/>
                </a:lnTo>
                <a:cubicBezTo>
                  <a:pt x="26122" y="14974"/>
                  <a:pt x="26039" y="15046"/>
                  <a:pt x="25956" y="15119"/>
                </a:cubicBezTo>
                <a:cubicBezTo>
                  <a:pt x="25986" y="14974"/>
                  <a:pt x="26018" y="14818"/>
                  <a:pt x="26028" y="14673"/>
                </a:cubicBezTo>
                <a:cubicBezTo>
                  <a:pt x="25977" y="14673"/>
                  <a:pt x="25924" y="14714"/>
                  <a:pt x="25894" y="14756"/>
                </a:cubicBezTo>
                <a:cubicBezTo>
                  <a:pt x="25894" y="14621"/>
                  <a:pt x="25769" y="14497"/>
                  <a:pt x="25634" y="14497"/>
                </a:cubicBezTo>
                <a:cubicBezTo>
                  <a:pt x="25613" y="14610"/>
                  <a:pt x="25604" y="14735"/>
                  <a:pt x="25613" y="14849"/>
                </a:cubicBezTo>
                <a:cubicBezTo>
                  <a:pt x="25588" y="14865"/>
                  <a:pt x="25554" y="14872"/>
                  <a:pt x="25519" y="14872"/>
                </a:cubicBezTo>
                <a:cubicBezTo>
                  <a:pt x="25504" y="14872"/>
                  <a:pt x="25489" y="14871"/>
                  <a:pt x="25475" y="14868"/>
                </a:cubicBezTo>
                <a:lnTo>
                  <a:pt x="25475" y="14868"/>
                </a:lnTo>
                <a:cubicBezTo>
                  <a:pt x="25635" y="14929"/>
                  <a:pt x="25767" y="15053"/>
                  <a:pt x="25841" y="15202"/>
                </a:cubicBezTo>
                <a:cubicBezTo>
                  <a:pt x="25779" y="15202"/>
                  <a:pt x="25707" y="15202"/>
                  <a:pt x="25645" y="15211"/>
                </a:cubicBezTo>
                <a:cubicBezTo>
                  <a:pt x="25686" y="15264"/>
                  <a:pt x="25728" y="15315"/>
                  <a:pt x="25779" y="15367"/>
                </a:cubicBezTo>
                <a:cubicBezTo>
                  <a:pt x="25634" y="15336"/>
                  <a:pt x="25500" y="15294"/>
                  <a:pt x="25365" y="15264"/>
                </a:cubicBezTo>
                <a:lnTo>
                  <a:pt x="25365" y="15264"/>
                </a:lnTo>
                <a:cubicBezTo>
                  <a:pt x="25381" y="15504"/>
                  <a:pt x="25626" y="15688"/>
                  <a:pt x="25865" y="15688"/>
                </a:cubicBezTo>
                <a:cubicBezTo>
                  <a:pt x="25936" y="15688"/>
                  <a:pt x="26006" y="15672"/>
                  <a:pt x="26069" y="15637"/>
                </a:cubicBezTo>
                <a:lnTo>
                  <a:pt x="26069" y="15637"/>
                </a:lnTo>
                <a:cubicBezTo>
                  <a:pt x="26028" y="15720"/>
                  <a:pt x="25986" y="15802"/>
                  <a:pt x="25945" y="15895"/>
                </a:cubicBezTo>
                <a:cubicBezTo>
                  <a:pt x="26122" y="15916"/>
                  <a:pt x="26359" y="15999"/>
                  <a:pt x="26329" y="16175"/>
                </a:cubicBezTo>
                <a:cubicBezTo>
                  <a:pt x="26308" y="16289"/>
                  <a:pt x="26184" y="16351"/>
                  <a:pt x="26090" y="16413"/>
                </a:cubicBezTo>
                <a:cubicBezTo>
                  <a:pt x="25997" y="16486"/>
                  <a:pt x="25924" y="16631"/>
                  <a:pt x="26007" y="16703"/>
                </a:cubicBezTo>
                <a:cubicBezTo>
                  <a:pt x="25922" y="16681"/>
                  <a:pt x="25837" y="16669"/>
                  <a:pt x="25747" y="16669"/>
                </a:cubicBezTo>
                <a:cubicBezTo>
                  <a:pt x="25717" y="16669"/>
                  <a:pt x="25686" y="16670"/>
                  <a:pt x="25655" y="16673"/>
                </a:cubicBezTo>
                <a:cubicBezTo>
                  <a:pt x="25655" y="16786"/>
                  <a:pt x="25676" y="16901"/>
                  <a:pt x="25728" y="17004"/>
                </a:cubicBezTo>
                <a:cubicBezTo>
                  <a:pt x="25634" y="17014"/>
                  <a:pt x="25541" y="17014"/>
                  <a:pt x="25448" y="17025"/>
                </a:cubicBezTo>
                <a:cubicBezTo>
                  <a:pt x="25583" y="17232"/>
                  <a:pt x="25728" y="17429"/>
                  <a:pt x="25883" y="17615"/>
                </a:cubicBezTo>
                <a:lnTo>
                  <a:pt x="25666" y="17585"/>
                </a:lnTo>
                <a:lnTo>
                  <a:pt x="25666" y="17585"/>
                </a:lnTo>
                <a:cubicBezTo>
                  <a:pt x="25749" y="17750"/>
                  <a:pt x="25841" y="17926"/>
                  <a:pt x="25935" y="18092"/>
                </a:cubicBezTo>
                <a:lnTo>
                  <a:pt x="25696" y="18092"/>
                </a:lnTo>
                <a:cubicBezTo>
                  <a:pt x="25821" y="18268"/>
                  <a:pt x="25945" y="18476"/>
                  <a:pt x="25904" y="18683"/>
                </a:cubicBezTo>
                <a:cubicBezTo>
                  <a:pt x="25876" y="18821"/>
                  <a:pt x="25724" y="18927"/>
                  <a:pt x="25596" y="18927"/>
                </a:cubicBezTo>
                <a:cubicBezTo>
                  <a:pt x="25531" y="18927"/>
                  <a:pt x="25472" y="18900"/>
                  <a:pt x="25438" y="18838"/>
                </a:cubicBezTo>
                <a:cubicBezTo>
                  <a:pt x="25406" y="18787"/>
                  <a:pt x="25396" y="18724"/>
                  <a:pt x="25365" y="18683"/>
                </a:cubicBezTo>
                <a:cubicBezTo>
                  <a:pt x="25282" y="18548"/>
                  <a:pt x="25023" y="18559"/>
                  <a:pt x="25013" y="18403"/>
                </a:cubicBezTo>
                <a:lnTo>
                  <a:pt x="25013" y="18403"/>
                </a:lnTo>
                <a:cubicBezTo>
                  <a:pt x="25199" y="18476"/>
                  <a:pt x="25396" y="18559"/>
                  <a:pt x="25583" y="18642"/>
                </a:cubicBezTo>
                <a:cubicBezTo>
                  <a:pt x="25489" y="18527"/>
                  <a:pt x="25406" y="18423"/>
                  <a:pt x="25323" y="18310"/>
                </a:cubicBezTo>
                <a:lnTo>
                  <a:pt x="25323" y="18310"/>
                </a:lnTo>
                <a:cubicBezTo>
                  <a:pt x="25406" y="18320"/>
                  <a:pt x="25500" y="18351"/>
                  <a:pt x="25572" y="18403"/>
                </a:cubicBezTo>
                <a:cubicBezTo>
                  <a:pt x="25541" y="18372"/>
                  <a:pt x="25500" y="18341"/>
                  <a:pt x="25468" y="18310"/>
                </a:cubicBezTo>
                <a:cubicBezTo>
                  <a:pt x="25551" y="18216"/>
                  <a:pt x="25613" y="18103"/>
                  <a:pt x="25634" y="17978"/>
                </a:cubicBezTo>
                <a:cubicBezTo>
                  <a:pt x="25551" y="17926"/>
                  <a:pt x="25468" y="17885"/>
                  <a:pt x="25386" y="17833"/>
                </a:cubicBezTo>
                <a:cubicBezTo>
                  <a:pt x="25438" y="17750"/>
                  <a:pt x="25479" y="17668"/>
                  <a:pt x="25521" y="17585"/>
                </a:cubicBezTo>
                <a:cubicBezTo>
                  <a:pt x="25396" y="17543"/>
                  <a:pt x="25272" y="17491"/>
                  <a:pt x="25137" y="17440"/>
                </a:cubicBezTo>
                <a:cubicBezTo>
                  <a:pt x="25148" y="17367"/>
                  <a:pt x="25148" y="17295"/>
                  <a:pt x="25158" y="17222"/>
                </a:cubicBezTo>
                <a:cubicBezTo>
                  <a:pt x="25013" y="17180"/>
                  <a:pt x="24878" y="17149"/>
                  <a:pt x="24733" y="17118"/>
                </a:cubicBezTo>
                <a:cubicBezTo>
                  <a:pt x="24805" y="17025"/>
                  <a:pt x="24899" y="16952"/>
                  <a:pt x="25003" y="16911"/>
                </a:cubicBezTo>
                <a:lnTo>
                  <a:pt x="24785" y="16662"/>
                </a:lnTo>
                <a:cubicBezTo>
                  <a:pt x="24940" y="16569"/>
                  <a:pt x="25116" y="16528"/>
                  <a:pt x="25293" y="16517"/>
                </a:cubicBezTo>
                <a:cubicBezTo>
                  <a:pt x="25261" y="16362"/>
                  <a:pt x="25282" y="16185"/>
                  <a:pt x="25344" y="16040"/>
                </a:cubicBezTo>
                <a:lnTo>
                  <a:pt x="25344" y="16040"/>
                </a:lnTo>
                <a:cubicBezTo>
                  <a:pt x="25282" y="16155"/>
                  <a:pt x="25199" y="16268"/>
                  <a:pt x="25085" y="16321"/>
                </a:cubicBezTo>
                <a:cubicBezTo>
                  <a:pt x="25047" y="16339"/>
                  <a:pt x="25004" y="16348"/>
                  <a:pt x="24960" y="16348"/>
                </a:cubicBezTo>
                <a:cubicBezTo>
                  <a:pt x="24835" y="16348"/>
                  <a:pt x="24707" y="16277"/>
                  <a:pt x="24692" y="16155"/>
                </a:cubicBezTo>
                <a:cubicBezTo>
                  <a:pt x="24785" y="16113"/>
                  <a:pt x="24878" y="16072"/>
                  <a:pt x="24920" y="15989"/>
                </a:cubicBezTo>
                <a:cubicBezTo>
                  <a:pt x="24971" y="15895"/>
                  <a:pt x="24930" y="15761"/>
                  <a:pt x="24826" y="15750"/>
                </a:cubicBezTo>
                <a:cubicBezTo>
                  <a:pt x="24950" y="15688"/>
                  <a:pt x="25044" y="15554"/>
                  <a:pt x="25054" y="15409"/>
                </a:cubicBezTo>
                <a:lnTo>
                  <a:pt x="25054" y="15409"/>
                </a:lnTo>
                <a:cubicBezTo>
                  <a:pt x="24952" y="15459"/>
                  <a:pt x="24870" y="15561"/>
                  <a:pt x="24798" y="15663"/>
                </a:cubicBezTo>
                <a:lnTo>
                  <a:pt x="24798" y="15663"/>
                </a:lnTo>
                <a:cubicBezTo>
                  <a:pt x="24803" y="15653"/>
                  <a:pt x="24795" y="15635"/>
                  <a:pt x="24795" y="15626"/>
                </a:cubicBezTo>
                <a:cubicBezTo>
                  <a:pt x="24702" y="15688"/>
                  <a:pt x="24598" y="15730"/>
                  <a:pt x="24494" y="15761"/>
                </a:cubicBezTo>
                <a:lnTo>
                  <a:pt x="24526" y="15481"/>
                </a:lnTo>
                <a:lnTo>
                  <a:pt x="24526" y="15481"/>
                </a:lnTo>
                <a:cubicBezTo>
                  <a:pt x="24360" y="15533"/>
                  <a:pt x="24204" y="15595"/>
                  <a:pt x="24039" y="15657"/>
                </a:cubicBezTo>
                <a:cubicBezTo>
                  <a:pt x="24029" y="15616"/>
                  <a:pt x="24039" y="15575"/>
                  <a:pt x="24070" y="15543"/>
                </a:cubicBezTo>
                <a:lnTo>
                  <a:pt x="24070" y="15543"/>
                </a:lnTo>
                <a:cubicBezTo>
                  <a:pt x="24051" y="15549"/>
                  <a:pt x="24032" y="15552"/>
                  <a:pt x="24013" y="15552"/>
                </a:cubicBezTo>
                <a:cubicBezTo>
                  <a:pt x="23935" y="15552"/>
                  <a:pt x="23861" y="15504"/>
                  <a:pt x="23852" y="15429"/>
                </a:cubicBezTo>
                <a:cubicBezTo>
                  <a:pt x="23852" y="15347"/>
                  <a:pt x="23925" y="15284"/>
                  <a:pt x="24008" y="15274"/>
                </a:cubicBezTo>
                <a:cubicBezTo>
                  <a:pt x="24132" y="15160"/>
                  <a:pt x="24266" y="15046"/>
                  <a:pt x="24391" y="14932"/>
                </a:cubicBezTo>
                <a:cubicBezTo>
                  <a:pt x="24319" y="14932"/>
                  <a:pt x="24246" y="14942"/>
                  <a:pt x="24174" y="14942"/>
                </a:cubicBezTo>
                <a:cubicBezTo>
                  <a:pt x="24298" y="14859"/>
                  <a:pt x="24391" y="14725"/>
                  <a:pt x="24422" y="14580"/>
                </a:cubicBezTo>
                <a:lnTo>
                  <a:pt x="24422" y="14580"/>
                </a:lnTo>
                <a:cubicBezTo>
                  <a:pt x="24204" y="14683"/>
                  <a:pt x="23987" y="14776"/>
                  <a:pt x="23769" y="14880"/>
                </a:cubicBezTo>
                <a:cubicBezTo>
                  <a:pt x="23721" y="14898"/>
                  <a:pt x="23667" y="14916"/>
                  <a:pt x="23617" y="14916"/>
                </a:cubicBezTo>
                <a:cubicBezTo>
                  <a:pt x="23581" y="14916"/>
                  <a:pt x="23547" y="14906"/>
                  <a:pt x="23520" y="14880"/>
                </a:cubicBezTo>
                <a:cubicBezTo>
                  <a:pt x="23469" y="14818"/>
                  <a:pt x="23520" y="14714"/>
                  <a:pt x="23593" y="14683"/>
                </a:cubicBezTo>
                <a:cubicBezTo>
                  <a:pt x="23626" y="14665"/>
                  <a:pt x="23663" y="14659"/>
                  <a:pt x="23702" y="14659"/>
                </a:cubicBezTo>
                <a:cubicBezTo>
                  <a:pt x="23748" y="14659"/>
                  <a:pt x="23797" y="14667"/>
                  <a:pt x="23842" y="14673"/>
                </a:cubicBezTo>
                <a:cubicBezTo>
                  <a:pt x="23697" y="14610"/>
                  <a:pt x="23562" y="14518"/>
                  <a:pt x="23448" y="14414"/>
                </a:cubicBezTo>
                <a:lnTo>
                  <a:pt x="23976" y="14320"/>
                </a:lnTo>
                <a:lnTo>
                  <a:pt x="23852" y="14165"/>
                </a:lnTo>
                <a:cubicBezTo>
                  <a:pt x="23966" y="14092"/>
                  <a:pt x="24039" y="13968"/>
                  <a:pt x="24049" y="13834"/>
                </a:cubicBezTo>
                <a:lnTo>
                  <a:pt x="24049" y="13834"/>
                </a:lnTo>
                <a:cubicBezTo>
                  <a:pt x="23831" y="13927"/>
                  <a:pt x="23593" y="14000"/>
                  <a:pt x="23355" y="14062"/>
                </a:cubicBezTo>
                <a:cubicBezTo>
                  <a:pt x="23365" y="13979"/>
                  <a:pt x="23428" y="13906"/>
                  <a:pt x="23500" y="13885"/>
                </a:cubicBezTo>
                <a:cubicBezTo>
                  <a:pt x="23365" y="13875"/>
                  <a:pt x="23241" y="13802"/>
                  <a:pt x="23147" y="13709"/>
                </a:cubicBezTo>
                <a:cubicBezTo>
                  <a:pt x="23251" y="13699"/>
                  <a:pt x="23355" y="13699"/>
                  <a:pt x="23448" y="13689"/>
                </a:cubicBezTo>
                <a:cubicBezTo>
                  <a:pt x="23438" y="13627"/>
                  <a:pt x="23417" y="13564"/>
                  <a:pt x="23396" y="13491"/>
                </a:cubicBezTo>
                <a:lnTo>
                  <a:pt x="23396" y="13491"/>
                </a:lnTo>
                <a:cubicBezTo>
                  <a:pt x="23562" y="13523"/>
                  <a:pt x="23707" y="13585"/>
                  <a:pt x="23852" y="13668"/>
                </a:cubicBezTo>
                <a:cubicBezTo>
                  <a:pt x="23790" y="13523"/>
                  <a:pt x="23728" y="13378"/>
                  <a:pt x="23656" y="13233"/>
                </a:cubicBezTo>
                <a:lnTo>
                  <a:pt x="23656" y="13233"/>
                </a:lnTo>
                <a:cubicBezTo>
                  <a:pt x="23769" y="13284"/>
                  <a:pt x="23873" y="13357"/>
                  <a:pt x="23966" y="13450"/>
                </a:cubicBezTo>
                <a:lnTo>
                  <a:pt x="23904" y="13295"/>
                </a:lnTo>
                <a:lnTo>
                  <a:pt x="23904" y="13295"/>
                </a:lnTo>
                <a:cubicBezTo>
                  <a:pt x="24101" y="13346"/>
                  <a:pt x="24287" y="13409"/>
                  <a:pt x="24484" y="13471"/>
                </a:cubicBezTo>
                <a:cubicBezTo>
                  <a:pt x="24360" y="13388"/>
                  <a:pt x="24225" y="13222"/>
                  <a:pt x="24329" y="13118"/>
                </a:cubicBezTo>
                <a:cubicBezTo>
                  <a:pt x="24370" y="13077"/>
                  <a:pt x="24422" y="13067"/>
                  <a:pt x="24474" y="13056"/>
                </a:cubicBezTo>
                <a:cubicBezTo>
                  <a:pt x="24526" y="13053"/>
                  <a:pt x="24578" y="13050"/>
                  <a:pt x="24628" y="13050"/>
                </a:cubicBezTo>
                <a:cubicBezTo>
                  <a:pt x="24717" y="13050"/>
                  <a:pt x="24803" y="13057"/>
                  <a:pt x="24888" y="13077"/>
                </a:cubicBezTo>
                <a:cubicBezTo>
                  <a:pt x="24816" y="12996"/>
                  <a:pt x="24728" y="12930"/>
                  <a:pt x="24632" y="12894"/>
                </a:cubicBezTo>
                <a:lnTo>
                  <a:pt x="24632" y="12894"/>
                </a:lnTo>
                <a:cubicBezTo>
                  <a:pt x="24685" y="12911"/>
                  <a:pt x="24740" y="12924"/>
                  <a:pt x="24797" y="12924"/>
                </a:cubicBezTo>
                <a:cubicBezTo>
                  <a:pt x="24827" y="12924"/>
                  <a:pt x="24858" y="12920"/>
                  <a:pt x="24888" y="12911"/>
                </a:cubicBezTo>
                <a:cubicBezTo>
                  <a:pt x="24982" y="12870"/>
                  <a:pt x="25054" y="12745"/>
                  <a:pt x="24992" y="12663"/>
                </a:cubicBezTo>
                <a:lnTo>
                  <a:pt x="24992" y="12663"/>
                </a:lnTo>
                <a:cubicBezTo>
                  <a:pt x="24950" y="12694"/>
                  <a:pt x="24909" y="12715"/>
                  <a:pt x="24867" y="12745"/>
                </a:cubicBezTo>
                <a:cubicBezTo>
                  <a:pt x="24920" y="12704"/>
                  <a:pt x="24930" y="12611"/>
                  <a:pt x="24888" y="12559"/>
                </a:cubicBezTo>
                <a:cubicBezTo>
                  <a:pt x="24856" y="12526"/>
                  <a:pt x="24811" y="12506"/>
                  <a:pt x="24769" y="12506"/>
                </a:cubicBezTo>
                <a:cubicBezTo>
                  <a:pt x="24744" y="12506"/>
                  <a:pt x="24721" y="12513"/>
                  <a:pt x="24702" y="12528"/>
                </a:cubicBezTo>
                <a:cubicBezTo>
                  <a:pt x="24671" y="12559"/>
                  <a:pt x="24650" y="12580"/>
                  <a:pt x="24630" y="12611"/>
                </a:cubicBezTo>
                <a:cubicBezTo>
                  <a:pt x="24523" y="12750"/>
                  <a:pt x="24350" y="12820"/>
                  <a:pt x="24178" y="12820"/>
                </a:cubicBezTo>
                <a:cubicBezTo>
                  <a:pt x="24016" y="12820"/>
                  <a:pt x="23854" y="12757"/>
                  <a:pt x="23748" y="12632"/>
                </a:cubicBezTo>
                <a:lnTo>
                  <a:pt x="23748" y="12632"/>
                </a:lnTo>
                <a:cubicBezTo>
                  <a:pt x="23821" y="12653"/>
                  <a:pt x="23904" y="12683"/>
                  <a:pt x="23976" y="12715"/>
                </a:cubicBezTo>
                <a:cubicBezTo>
                  <a:pt x="23904" y="12621"/>
                  <a:pt x="23831" y="12528"/>
                  <a:pt x="23769" y="12435"/>
                </a:cubicBezTo>
                <a:lnTo>
                  <a:pt x="23769" y="12435"/>
                </a:lnTo>
                <a:cubicBezTo>
                  <a:pt x="23914" y="12476"/>
                  <a:pt x="24080" y="12487"/>
                  <a:pt x="24236" y="12487"/>
                </a:cubicBezTo>
                <a:lnTo>
                  <a:pt x="24111" y="12269"/>
                </a:lnTo>
                <a:cubicBezTo>
                  <a:pt x="24287" y="12238"/>
                  <a:pt x="24474" y="12197"/>
                  <a:pt x="24660" y="12165"/>
                </a:cubicBezTo>
                <a:cubicBezTo>
                  <a:pt x="24577" y="12155"/>
                  <a:pt x="24494" y="12155"/>
                  <a:pt x="24412" y="12144"/>
                </a:cubicBezTo>
                <a:cubicBezTo>
                  <a:pt x="24588" y="12135"/>
                  <a:pt x="24754" y="12072"/>
                  <a:pt x="24888" y="11979"/>
                </a:cubicBezTo>
                <a:cubicBezTo>
                  <a:pt x="24860" y="11962"/>
                  <a:pt x="24829" y="11954"/>
                  <a:pt x="24799" y="11954"/>
                </a:cubicBezTo>
                <a:cubicBezTo>
                  <a:pt x="24775" y="11954"/>
                  <a:pt x="24752" y="11959"/>
                  <a:pt x="24733" y="11969"/>
                </a:cubicBezTo>
                <a:cubicBezTo>
                  <a:pt x="24805" y="11907"/>
                  <a:pt x="24847" y="11803"/>
                  <a:pt x="24826" y="11699"/>
                </a:cubicBezTo>
                <a:cubicBezTo>
                  <a:pt x="24813" y="11698"/>
                  <a:pt x="24800" y="11698"/>
                  <a:pt x="24787" y="11698"/>
                </a:cubicBezTo>
                <a:cubicBezTo>
                  <a:pt x="24676" y="11698"/>
                  <a:pt x="24569" y="11739"/>
                  <a:pt x="24494" y="11813"/>
                </a:cubicBezTo>
                <a:cubicBezTo>
                  <a:pt x="24567" y="11720"/>
                  <a:pt x="24598" y="11606"/>
                  <a:pt x="24598" y="11492"/>
                </a:cubicBezTo>
                <a:lnTo>
                  <a:pt x="24598" y="11492"/>
                </a:lnTo>
                <a:cubicBezTo>
                  <a:pt x="24484" y="11523"/>
                  <a:pt x="24370" y="11596"/>
                  <a:pt x="24287" y="11679"/>
                </a:cubicBezTo>
                <a:cubicBezTo>
                  <a:pt x="24266" y="11606"/>
                  <a:pt x="24257" y="11534"/>
                  <a:pt x="24246" y="11451"/>
                </a:cubicBezTo>
                <a:cubicBezTo>
                  <a:pt x="24131" y="11629"/>
                  <a:pt x="23923" y="11729"/>
                  <a:pt x="23716" y="11729"/>
                </a:cubicBezTo>
                <a:cubicBezTo>
                  <a:pt x="23623" y="11729"/>
                  <a:pt x="23531" y="11710"/>
                  <a:pt x="23448" y="11668"/>
                </a:cubicBezTo>
                <a:lnTo>
                  <a:pt x="23448" y="11668"/>
                </a:lnTo>
                <a:cubicBezTo>
                  <a:pt x="23461" y="11669"/>
                  <a:pt x="23474" y="11670"/>
                  <a:pt x="23487" y="11670"/>
                </a:cubicBezTo>
                <a:cubicBezTo>
                  <a:pt x="23658" y="11670"/>
                  <a:pt x="23813" y="11542"/>
                  <a:pt x="23852" y="11378"/>
                </a:cubicBezTo>
                <a:cubicBezTo>
                  <a:pt x="23826" y="11365"/>
                  <a:pt x="23796" y="11359"/>
                  <a:pt x="23766" y="11359"/>
                </a:cubicBezTo>
                <a:cubicBezTo>
                  <a:pt x="23724" y="11359"/>
                  <a:pt x="23681" y="11370"/>
                  <a:pt x="23645" y="11388"/>
                </a:cubicBezTo>
                <a:cubicBezTo>
                  <a:pt x="23738" y="11316"/>
                  <a:pt x="23790" y="11202"/>
                  <a:pt x="23790" y="11078"/>
                </a:cubicBezTo>
                <a:lnTo>
                  <a:pt x="23790" y="11078"/>
                </a:lnTo>
                <a:cubicBezTo>
                  <a:pt x="23635" y="11119"/>
                  <a:pt x="23500" y="11191"/>
                  <a:pt x="23386" y="11285"/>
                </a:cubicBezTo>
                <a:cubicBezTo>
                  <a:pt x="23396" y="11181"/>
                  <a:pt x="23417" y="11067"/>
                  <a:pt x="23428" y="10953"/>
                </a:cubicBezTo>
                <a:lnTo>
                  <a:pt x="23428" y="10953"/>
                </a:lnTo>
                <a:cubicBezTo>
                  <a:pt x="23283" y="11098"/>
                  <a:pt x="23096" y="11098"/>
                  <a:pt x="22899" y="11170"/>
                </a:cubicBezTo>
                <a:cubicBezTo>
                  <a:pt x="22837" y="11140"/>
                  <a:pt x="22795" y="11088"/>
                  <a:pt x="22785" y="11036"/>
                </a:cubicBezTo>
                <a:cubicBezTo>
                  <a:pt x="22899" y="11005"/>
                  <a:pt x="23023" y="10943"/>
                  <a:pt x="23117" y="10870"/>
                </a:cubicBezTo>
                <a:cubicBezTo>
                  <a:pt x="23100" y="10853"/>
                  <a:pt x="23075" y="10836"/>
                  <a:pt x="23050" y="10836"/>
                </a:cubicBezTo>
                <a:cubicBezTo>
                  <a:pt x="23045" y="10836"/>
                  <a:pt x="23039" y="10837"/>
                  <a:pt x="23034" y="10839"/>
                </a:cubicBezTo>
                <a:cubicBezTo>
                  <a:pt x="23138" y="10777"/>
                  <a:pt x="23220" y="10663"/>
                  <a:pt x="23230" y="10539"/>
                </a:cubicBezTo>
                <a:cubicBezTo>
                  <a:pt x="23085" y="10539"/>
                  <a:pt x="22940" y="10570"/>
                  <a:pt x="22816" y="10611"/>
                </a:cubicBezTo>
                <a:cubicBezTo>
                  <a:pt x="22847" y="10560"/>
                  <a:pt x="22889" y="10507"/>
                  <a:pt x="22930" y="10445"/>
                </a:cubicBezTo>
                <a:lnTo>
                  <a:pt x="22930" y="10445"/>
                </a:lnTo>
                <a:cubicBezTo>
                  <a:pt x="22744" y="10560"/>
                  <a:pt x="22546" y="10632"/>
                  <a:pt x="22339" y="10673"/>
                </a:cubicBezTo>
                <a:cubicBezTo>
                  <a:pt x="22360" y="10601"/>
                  <a:pt x="22381" y="10528"/>
                  <a:pt x="22401" y="10445"/>
                </a:cubicBezTo>
                <a:cubicBezTo>
                  <a:pt x="22393" y="10444"/>
                  <a:pt x="22384" y="10444"/>
                  <a:pt x="22375" y="10444"/>
                </a:cubicBezTo>
                <a:cubicBezTo>
                  <a:pt x="22280" y="10444"/>
                  <a:pt x="22186" y="10490"/>
                  <a:pt x="22101" y="10528"/>
                </a:cubicBezTo>
                <a:cubicBezTo>
                  <a:pt x="22046" y="10553"/>
                  <a:pt x="21983" y="10574"/>
                  <a:pt x="21924" y="10574"/>
                </a:cubicBezTo>
                <a:cubicBezTo>
                  <a:pt x="21883" y="10574"/>
                  <a:pt x="21845" y="10564"/>
                  <a:pt x="21811" y="10539"/>
                </a:cubicBezTo>
                <a:cubicBezTo>
                  <a:pt x="21718" y="10487"/>
                  <a:pt x="21728" y="10321"/>
                  <a:pt x="21832" y="10311"/>
                </a:cubicBezTo>
                <a:lnTo>
                  <a:pt x="21738" y="9906"/>
                </a:lnTo>
                <a:lnTo>
                  <a:pt x="21738" y="9906"/>
                </a:lnTo>
                <a:cubicBezTo>
                  <a:pt x="21811" y="9989"/>
                  <a:pt x="21894" y="10062"/>
                  <a:pt x="21966" y="10134"/>
                </a:cubicBezTo>
                <a:cubicBezTo>
                  <a:pt x="21956" y="10062"/>
                  <a:pt x="21987" y="9979"/>
                  <a:pt x="22039" y="9917"/>
                </a:cubicBezTo>
                <a:cubicBezTo>
                  <a:pt x="22132" y="10000"/>
                  <a:pt x="22205" y="10104"/>
                  <a:pt x="22256" y="10217"/>
                </a:cubicBezTo>
                <a:cubicBezTo>
                  <a:pt x="22317" y="10149"/>
                  <a:pt x="22405" y="10108"/>
                  <a:pt x="22499" y="10108"/>
                </a:cubicBezTo>
                <a:cubicBezTo>
                  <a:pt x="22518" y="10108"/>
                  <a:pt x="22538" y="10110"/>
                  <a:pt x="22557" y="10114"/>
                </a:cubicBezTo>
                <a:cubicBezTo>
                  <a:pt x="22546" y="9989"/>
                  <a:pt x="22505" y="9876"/>
                  <a:pt x="22433" y="9782"/>
                </a:cubicBezTo>
                <a:cubicBezTo>
                  <a:pt x="22466" y="9770"/>
                  <a:pt x="22498" y="9764"/>
                  <a:pt x="22531" y="9764"/>
                </a:cubicBezTo>
                <a:cubicBezTo>
                  <a:pt x="22580" y="9764"/>
                  <a:pt x="22627" y="9778"/>
                  <a:pt x="22671" y="9803"/>
                </a:cubicBezTo>
                <a:cubicBezTo>
                  <a:pt x="22609" y="9731"/>
                  <a:pt x="22546" y="9668"/>
                  <a:pt x="22484" y="9596"/>
                </a:cubicBezTo>
                <a:lnTo>
                  <a:pt x="22484" y="9596"/>
                </a:lnTo>
                <a:cubicBezTo>
                  <a:pt x="22543" y="9622"/>
                  <a:pt x="22606" y="9644"/>
                  <a:pt x="22665" y="9644"/>
                </a:cubicBezTo>
                <a:cubicBezTo>
                  <a:pt x="22700" y="9644"/>
                  <a:pt x="22734" y="9636"/>
                  <a:pt x="22764" y="9616"/>
                </a:cubicBezTo>
                <a:cubicBezTo>
                  <a:pt x="22806" y="9596"/>
                  <a:pt x="22816" y="9533"/>
                  <a:pt x="22806" y="9482"/>
                </a:cubicBezTo>
                <a:lnTo>
                  <a:pt x="22806" y="9482"/>
                </a:lnTo>
                <a:cubicBezTo>
                  <a:pt x="22821" y="9486"/>
                  <a:pt x="22837" y="9488"/>
                  <a:pt x="22854" y="9488"/>
                </a:cubicBezTo>
                <a:cubicBezTo>
                  <a:pt x="22882" y="9488"/>
                  <a:pt x="22910" y="9481"/>
                  <a:pt x="22930" y="9461"/>
                </a:cubicBezTo>
                <a:cubicBezTo>
                  <a:pt x="22824" y="9355"/>
                  <a:pt x="22666" y="9294"/>
                  <a:pt x="22520" y="9294"/>
                </a:cubicBezTo>
                <a:cubicBezTo>
                  <a:pt x="22508" y="9294"/>
                  <a:pt x="22496" y="9295"/>
                  <a:pt x="22484" y="9295"/>
                </a:cubicBezTo>
                <a:cubicBezTo>
                  <a:pt x="22546" y="9254"/>
                  <a:pt x="22464" y="9160"/>
                  <a:pt x="22391" y="9160"/>
                </a:cubicBezTo>
                <a:cubicBezTo>
                  <a:pt x="22319" y="9171"/>
                  <a:pt x="22246" y="9223"/>
                  <a:pt x="22173" y="9223"/>
                </a:cubicBezTo>
                <a:cubicBezTo>
                  <a:pt x="22110" y="9223"/>
                  <a:pt x="22054" y="9135"/>
                  <a:pt x="22084" y="9092"/>
                </a:cubicBezTo>
                <a:lnTo>
                  <a:pt x="22084" y="9092"/>
                </a:lnTo>
                <a:cubicBezTo>
                  <a:pt x="22059" y="9110"/>
                  <a:pt x="22030" y="9118"/>
                  <a:pt x="22000" y="9118"/>
                </a:cubicBezTo>
                <a:cubicBezTo>
                  <a:pt x="21928" y="9118"/>
                  <a:pt x="21856" y="9070"/>
                  <a:pt x="21842" y="8995"/>
                </a:cubicBezTo>
                <a:cubicBezTo>
                  <a:pt x="21834" y="8902"/>
                  <a:pt x="21930" y="8815"/>
                  <a:pt x="22016" y="8815"/>
                </a:cubicBezTo>
                <a:cubicBezTo>
                  <a:pt x="22035" y="8815"/>
                  <a:pt x="22053" y="8819"/>
                  <a:pt x="22070" y="8829"/>
                </a:cubicBezTo>
                <a:cubicBezTo>
                  <a:pt x="22008" y="8787"/>
                  <a:pt x="21946" y="8736"/>
                  <a:pt x="21883" y="8684"/>
                </a:cubicBezTo>
                <a:cubicBezTo>
                  <a:pt x="21914" y="8678"/>
                  <a:pt x="21947" y="8674"/>
                  <a:pt x="21979" y="8674"/>
                </a:cubicBezTo>
                <a:cubicBezTo>
                  <a:pt x="22053" y="8674"/>
                  <a:pt x="22126" y="8692"/>
                  <a:pt x="22184" y="8736"/>
                </a:cubicBezTo>
                <a:cubicBezTo>
                  <a:pt x="22153" y="8663"/>
                  <a:pt x="22132" y="8591"/>
                  <a:pt x="22101" y="8518"/>
                </a:cubicBezTo>
                <a:lnTo>
                  <a:pt x="22101" y="8518"/>
                </a:lnTo>
                <a:cubicBezTo>
                  <a:pt x="22143" y="8559"/>
                  <a:pt x="22173" y="8601"/>
                  <a:pt x="22215" y="8642"/>
                </a:cubicBezTo>
                <a:cubicBezTo>
                  <a:pt x="22226" y="8580"/>
                  <a:pt x="22226" y="8508"/>
                  <a:pt x="22236" y="8435"/>
                </a:cubicBezTo>
                <a:cubicBezTo>
                  <a:pt x="22240" y="8435"/>
                  <a:pt x="22244" y="8434"/>
                  <a:pt x="22248" y="8434"/>
                </a:cubicBezTo>
                <a:cubicBezTo>
                  <a:pt x="22355" y="8434"/>
                  <a:pt x="22415" y="8553"/>
                  <a:pt x="22484" y="8642"/>
                </a:cubicBezTo>
                <a:cubicBezTo>
                  <a:pt x="22521" y="8698"/>
                  <a:pt x="22599" y="8739"/>
                  <a:pt x="22660" y="8739"/>
                </a:cubicBezTo>
                <a:cubicBezTo>
                  <a:pt x="22701" y="8739"/>
                  <a:pt x="22735" y="8720"/>
                  <a:pt x="22744" y="8674"/>
                </a:cubicBezTo>
                <a:cubicBezTo>
                  <a:pt x="22827" y="8787"/>
                  <a:pt x="22919" y="8902"/>
                  <a:pt x="23034" y="8995"/>
                </a:cubicBezTo>
                <a:cubicBezTo>
                  <a:pt x="23044" y="8891"/>
                  <a:pt x="23065" y="8787"/>
                  <a:pt x="23085" y="8695"/>
                </a:cubicBezTo>
                <a:cubicBezTo>
                  <a:pt x="23189" y="8725"/>
                  <a:pt x="23293" y="8757"/>
                  <a:pt x="23396" y="8798"/>
                </a:cubicBezTo>
                <a:cubicBezTo>
                  <a:pt x="23365" y="8715"/>
                  <a:pt x="23345" y="8642"/>
                  <a:pt x="23313" y="8570"/>
                </a:cubicBezTo>
                <a:lnTo>
                  <a:pt x="23313" y="8570"/>
                </a:lnTo>
                <a:cubicBezTo>
                  <a:pt x="23406" y="8605"/>
                  <a:pt x="23503" y="8622"/>
                  <a:pt x="23598" y="8622"/>
                </a:cubicBezTo>
                <a:cubicBezTo>
                  <a:pt x="23642" y="8622"/>
                  <a:pt x="23685" y="8618"/>
                  <a:pt x="23728" y="8612"/>
                </a:cubicBezTo>
                <a:cubicBezTo>
                  <a:pt x="23666" y="8549"/>
                  <a:pt x="23603" y="8497"/>
                  <a:pt x="23541" y="8435"/>
                </a:cubicBezTo>
                <a:cubicBezTo>
                  <a:pt x="23624" y="8425"/>
                  <a:pt x="23707" y="8414"/>
                  <a:pt x="23780" y="8404"/>
                </a:cubicBezTo>
                <a:cubicBezTo>
                  <a:pt x="23728" y="8259"/>
                  <a:pt x="23614" y="8135"/>
                  <a:pt x="23479" y="8062"/>
                </a:cubicBezTo>
                <a:cubicBezTo>
                  <a:pt x="23387" y="8187"/>
                  <a:pt x="23232" y="8254"/>
                  <a:pt x="23079" y="8254"/>
                </a:cubicBezTo>
                <a:cubicBezTo>
                  <a:pt x="22990" y="8254"/>
                  <a:pt x="22902" y="8232"/>
                  <a:pt x="22827" y="8186"/>
                </a:cubicBezTo>
                <a:cubicBezTo>
                  <a:pt x="22889" y="8156"/>
                  <a:pt x="22940" y="8135"/>
                  <a:pt x="23002" y="8114"/>
                </a:cubicBezTo>
                <a:cubicBezTo>
                  <a:pt x="22910" y="8052"/>
                  <a:pt x="22816" y="7990"/>
                  <a:pt x="22723" y="7938"/>
                </a:cubicBezTo>
                <a:cubicBezTo>
                  <a:pt x="22857" y="7928"/>
                  <a:pt x="22982" y="7866"/>
                  <a:pt x="23075" y="7751"/>
                </a:cubicBezTo>
                <a:cubicBezTo>
                  <a:pt x="23045" y="7747"/>
                  <a:pt x="23016" y="7745"/>
                  <a:pt x="22987" y="7745"/>
                </a:cubicBezTo>
                <a:cubicBezTo>
                  <a:pt x="22945" y="7745"/>
                  <a:pt x="22905" y="7750"/>
                  <a:pt x="22868" y="7762"/>
                </a:cubicBezTo>
                <a:cubicBezTo>
                  <a:pt x="22919" y="7721"/>
                  <a:pt x="22919" y="7617"/>
                  <a:pt x="22857" y="7575"/>
                </a:cubicBezTo>
                <a:cubicBezTo>
                  <a:pt x="22834" y="7562"/>
                  <a:pt x="22807" y="7556"/>
                  <a:pt x="22779" y="7556"/>
                </a:cubicBezTo>
                <a:cubicBezTo>
                  <a:pt x="22721" y="7556"/>
                  <a:pt x="22658" y="7582"/>
                  <a:pt x="22609" y="7617"/>
                </a:cubicBezTo>
                <a:cubicBezTo>
                  <a:pt x="22588" y="7627"/>
                  <a:pt x="22578" y="7638"/>
                  <a:pt x="22557" y="7658"/>
                </a:cubicBezTo>
                <a:lnTo>
                  <a:pt x="22557" y="7648"/>
                </a:lnTo>
                <a:cubicBezTo>
                  <a:pt x="22499" y="7632"/>
                  <a:pt x="22438" y="7624"/>
                  <a:pt x="22375" y="7624"/>
                </a:cubicBezTo>
                <a:cubicBezTo>
                  <a:pt x="22269" y="7624"/>
                  <a:pt x="22161" y="7648"/>
                  <a:pt x="22070" y="7700"/>
                </a:cubicBezTo>
                <a:cubicBezTo>
                  <a:pt x="22060" y="7585"/>
                  <a:pt x="21998" y="7472"/>
                  <a:pt x="21894" y="7399"/>
                </a:cubicBezTo>
                <a:cubicBezTo>
                  <a:pt x="22173" y="7265"/>
                  <a:pt x="22412" y="7057"/>
                  <a:pt x="22599" y="6819"/>
                </a:cubicBezTo>
                <a:lnTo>
                  <a:pt x="22599" y="6819"/>
                </a:lnTo>
                <a:cubicBezTo>
                  <a:pt x="22516" y="6829"/>
                  <a:pt x="22443" y="6839"/>
                  <a:pt x="22371" y="6850"/>
                </a:cubicBezTo>
                <a:cubicBezTo>
                  <a:pt x="22412" y="6777"/>
                  <a:pt x="22433" y="6684"/>
                  <a:pt x="22412" y="6601"/>
                </a:cubicBezTo>
                <a:lnTo>
                  <a:pt x="22412" y="6601"/>
                </a:lnTo>
                <a:cubicBezTo>
                  <a:pt x="22309" y="6643"/>
                  <a:pt x="22205" y="6694"/>
                  <a:pt x="22111" y="6736"/>
                </a:cubicBezTo>
                <a:cubicBezTo>
                  <a:pt x="22062" y="6698"/>
                  <a:pt x="21998" y="6681"/>
                  <a:pt x="21932" y="6681"/>
                </a:cubicBezTo>
                <a:cubicBezTo>
                  <a:pt x="21819" y="6681"/>
                  <a:pt x="21700" y="6730"/>
                  <a:pt x="21635" y="6809"/>
                </a:cubicBezTo>
                <a:cubicBezTo>
                  <a:pt x="21620" y="6823"/>
                  <a:pt x="21600" y="6830"/>
                  <a:pt x="21580" y="6830"/>
                </a:cubicBezTo>
                <a:cubicBezTo>
                  <a:pt x="21544" y="6830"/>
                  <a:pt x="21507" y="6807"/>
                  <a:pt x="21500" y="6767"/>
                </a:cubicBezTo>
                <a:cubicBezTo>
                  <a:pt x="21531" y="6705"/>
                  <a:pt x="21583" y="6643"/>
                  <a:pt x="21645" y="6591"/>
                </a:cubicBezTo>
                <a:cubicBezTo>
                  <a:pt x="21593" y="6581"/>
                  <a:pt x="21542" y="6560"/>
                  <a:pt x="21490" y="6549"/>
                </a:cubicBezTo>
                <a:cubicBezTo>
                  <a:pt x="21604" y="6415"/>
                  <a:pt x="21770" y="6332"/>
                  <a:pt x="21936" y="6311"/>
                </a:cubicBezTo>
                <a:cubicBezTo>
                  <a:pt x="21863" y="6301"/>
                  <a:pt x="21791" y="6270"/>
                  <a:pt x="21728" y="6218"/>
                </a:cubicBezTo>
                <a:cubicBezTo>
                  <a:pt x="21832" y="6166"/>
                  <a:pt x="21936" y="6146"/>
                  <a:pt x="22049" y="6135"/>
                </a:cubicBezTo>
                <a:cubicBezTo>
                  <a:pt x="21966" y="6093"/>
                  <a:pt x="21894" y="6010"/>
                  <a:pt x="21863" y="5918"/>
                </a:cubicBezTo>
                <a:lnTo>
                  <a:pt x="21863" y="5918"/>
                </a:lnTo>
                <a:cubicBezTo>
                  <a:pt x="21966" y="5948"/>
                  <a:pt x="22081" y="5969"/>
                  <a:pt x="22194" y="6001"/>
                </a:cubicBezTo>
                <a:cubicBezTo>
                  <a:pt x="22132" y="5948"/>
                  <a:pt x="22081" y="5876"/>
                  <a:pt x="22049" y="5803"/>
                </a:cubicBezTo>
                <a:lnTo>
                  <a:pt x="22049" y="5803"/>
                </a:lnTo>
                <a:cubicBezTo>
                  <a:pt x="22215" y="5855"/>
                  <a:pt x="22371" y="5907"/>
                  <a:pt x="22537" y="5969"/>
                </a:cubicBezTo>
                <a:cubicBezTo>
                  <a:pt x="22495" y="5948"/>
                  <a:pt x="22464" y="5897"/>
                  <a:pt x="22484" y="5855"/>
                </a:cubicBezTo>
                <a:cubicBezTo>
                  <a:pt x="22567" y="5824"/>
                  <a:pt x="22661" y="5783"/>
                  <a:pt x="22744" y="5752"/>
                </a:cubicBezTo>
                <a:cubicBezTo>
                  <a:pt x="22692" y="5575"/>
                  <a:pt x="22526" y="5430"/>
                  <a:pt x="22329" y="5410"/>
                </a:cubicBezTo>
                <a:cubicBezTo>
                  <a:pt x="22412" y="5347"/>
                  <a:pt x="22464" y="5264"/>
                  <a:pt x="22495" y="5182"/>
                </a:cubicBezTo>
                <a:lnTo>
                  <a:pt x="22101" y="5182"/>
                </a:lnTo>
                <a:lnTo>
                  <a:pt x="22132" y="4995"/>
                </a:lnTo>
                <a:lnTo>
                  <a:pt x="22132" y="4995"/>
                </a:lnTo>
                <a:cubicBezTo>
                  <a:pt x="21956" y="5099"/>
                  <a:pt x="21791" y="5213"/>
                  <a:pt x="21614" y="5327"/>
                </a:cubicBezTo>
                <a:cubicBezTo>
                  <a:pt x="21563" y="5182"/>
                  <a:pt x="21645" y="4995"/>
                  <a:pt x="21780" y="4933"/>
                </a:cubicBezTo>
                <a:lnTo>
                  <a:pt x="21780" y="4933"/>
                </a:lnTo>
                <a:cubicBezTo>
                  <a:pt x="21758" y="4936"/>
                  <a:pt x="21737" y="4937"/>
                  <a:pt x="21715" y="4937"/>
                </a:cubicBezTo>
                <a:cubicBezTo>
                  <a:pt x="21590" y="4937"/>
                  <a:pt x="21463" y="4887"/>
                  <a:pt x="21365" y="4799"/>
                </a:cubicBezTo>
                <a:cubicBezTo>
                  <a:pt x="21490" y="4726"/>
                  <a:pt x="21614" y="4684"/>
                  <a:pt x="21749" y="4643"/>
                </a:cubicBezTo>
                <a:cubicBezTo>
                  <a:pt x="21697" y="4591"/>
                  <a:pt x="21676" y="4518"/>
                  <a:pt x="21687" y="4436"/>
                </a:cubicBezTo>
                <a:lnTo>
                  <a:pt x="21687" y="4436"/>
                </a:lnTo>
                <a:cubicBezTo>
                  <a:pt x="21811" y="4467"/>
                  <a:pt x="21925" y="4488"/>
                  <a:pt x="22049" y="4518"/>
                </a:cubicBezTo>
                <a:cubicBezTo>
                  <a:pt x="22028" y="4426"/>
                  <a:pt x="21977" y="4332"/>
                  <a:pt x="21915" y="4260"/>
                </a:cubicBezTo>
                <a:cubicBezTo>
                  <a:pt x="21926" y="4255"/>
                  <a:pt x="21938" y="4253"/>
                  <a:pt x="21950" y="4253"/>
                </a:cubicBezTo>
                <a:cubicBezTo>
                  <a:pt x="22021" y="4253"/>
                  <a:pt x="22092" y="4328"/>
                  <a:pt x="22164" y="4363"/>
                </a:cubicBezTo>
                <a:cubicBezTo>
                  <a:pt x="22176" y="4371"/>
                  <a:pt x="22191" y="4374"/>
                  <a:pt x="22206" y="4374"/>
                </a:cubicBezTo>
                <a:cubicBezTo>
                  <a:pt x="22276" y="4374"/>
                  <a:pt x="22361" y="4308"/>
                  <a:pt x="22315" y="4265"/>
                </a:cubicBezTo>
                <a:lnTo>
                  <a:pt x="22315" y="4265"/>
                </a:lnTo>
                <a:cubicBezTo>
                  <a:pt x="22427" y="4355"/>
                  <a:pt x="22560" y="4405"/>
                  <a:pt x="22702" y="4436"/>
                </a:cubicBezTo>
                <a:lnTo>
                  <a:pt x="22671" y="4156"/>
                </a:lnTo>
                <a:lnTo>
                  <a:pt x="22889" y="4125"/>
                </a:lnTo>
                <a:cubicBezTo>
                  <a:pt x="22878" y="4053"/>
                  <a:pt x="22847" y="3990"/>
                  <a:pt x="22806" y="3949"/>
                </a:cubicBezTo>
                <a:cubicBezTo>
                  <a:pt x="22982" y="3897"/>
                  <a:pt x="23055" y="3638"/>
                  <a:pt x="22930" y="3503"/>
                </a:cubicBezTo>
                <a:cubicBezTo>
                  <a:pt x="22785" y="3503"/>
                  <a:pt x="22764" y="3710"/>
                  <a:pt x="22640" y="3793"/>
                </a:cubicBezTo>
                <a:cubicBezTo>
                  <a:pt x="22600" y="3823"/>
                  <a:pt x="22557" y="3835"/>
                  <a:pt x="22511" y="3835"/>
                </a:cubicBezTo>
                <a:cubicBezTo>
                  <a:pt x="22413" y="3835"/>
                  <a:pt x="22307" y="3781"/>
                  <a:pt x="22215" y="3731"/>
                </a:cubicBezTo>
                <a:cubicBezTo>
                  <a:pt x="22139" y="3693"/>
                  <a:pt x="22049" y="3664"/>
                  <a:pt x="21968" y="3664"/>
                </a:cubicBezTo>
                <a:cubicBezTo>
                  <a:pt x="21895" y="3664"/>
                  <a:pt x="21830" y="3688"/>
                  <a:pt x="21791" y="3752"/>
                </a:cubicBezTo>
                <a:cubicBezTo>
                  <a:pt x="21770" y="3669"/>
                  <a:pt x="21738" y="3576"/>
                  <a:pt x="21718" y="3493"/>
                </a:cubicBezTo>
                <a:cubicBezTo>
                  <a:pt x="21552" y="3627"/>
                  <a:pt x="21397" y="3772"/>
                  <a:pt x="21241" y="3908"/>
                </a:cubicBezTo>
                <a:cubicBezTo>
                  <a:pt x="21231" y="3814"/>
                  <a:pt x="21199" y="3731"/>
                  <a:pt x="21148" y="3648"/>
                </a:cubicBezTo>
                <a:cubicBezTo>
                  <a:pt x="21355" y="3420"/>
                  <a:pt x="21407" y="3068"/>
                  <a:pt x="21293" y="2788"/>
                </a:cubicBezTo>
                <a:lnTo>
                  <a:pt x="21293" y="2788"/>
                </a:lnTo>
                <a:lnTo>
                  <a:pt x="21044" y="3254"/>
                </a:lnTo>
                <a:cubicBezTo>
                  <a:pt x="20951" y="2892"/>
                  <a:pt x="20930" y="2508"/>
                  <a:pt x="20972" y="2125"/>
                </a:cubicBezTo>
                <a:lnTo>
                  <a:pt x="20972" y="2125"/>
                </a:lnTo>
                <a:cubicBezTo>
                  <a:pt x="20965" y="2127"/>
                  <a:pt x="20959" y="2128"/>
                  <a:pt x="20953" y="2128"/>
                </a:cubicBezTo>
                <a:cubicBezTo>
                  <a:pt x="20892" y="2128"/>
                  <a:pt x="20858" y="2035"/>
                  <a:pt x="20858" y="1960"/>
                </a:cubicBezTo>
                <a:lnTo>
                  <a:pt x="20858" y="509"/>
                </a:lnTo>
                <a:cubicBezTo>
                  <a:pt x="20640" y="830"/>
                  <a:pt x="20536" y="1234"/>
                  <a:pt x="20589" y="1617"/>
                </a:cubicBezTo>
                <a:cubicBezTo>
                  <a:pt x="20495" y="1659"/>
                  <a:pt x="20444" y="1752"/>
                  <a:pt x="20402" y="1845"/>
                </a:cubicBezTo>
                <a:cubicBezTo>
                  <a:pt x="20340" y="2011"/>
                  <a:pt x="20319" y="2197"/>
                  <a:pt x="20350" y="2363"/>
                </a:cubicBezTo>
                <a:cubicBezTo>
                  <a:pt x="20381" y="2623"/>
                  <a:pt x="20495" y="2943"/>
                  <a:pt x="20288" y="3099"/>
                </a:cubicBezTo>
                <a:cubicBezTo>
                  <a:pt x="20216" y="3006"/>
                  <a:pt x="20143" y="2902"/>
                  <a:pt x="20071" y="2809"/>
                </a:cubicBezTo>
                <a:cubicBezTo>
                  <a:pt x="20071" y="2902"/>
                  <a:pt x="20060" y="2996"/>
                  <a:pt x="20039" y="3079"/>
                </a:cubicBezTo>
                <a:cubicBezTo>
                  <a:pt x="19977" y="3058"/>
                  <a:pt x="19905" y="3047"/>
                  <a:pt x="19843" y="3026"/>
                </a:cubicBezTo>
                <a:lnTo>
                  <a:pt x="19843" y="3026"/>
                </a:lnTo>
                <a:cubicBezTo>
                  <a:pt x="19935" y="3213"/>
                  <a:pt x="20018" y="3399"/>
                  <a:pt x="20112" y="3586"/>
                </a:cubicBezTo>
                <a:cubicBezTo>
                  <a:pt x="20163" y="3700"/>
                  <a:pt x="20195" y="3887"/>
                  <a:pt x="20060" y="3917"/>
                </a:cubicBezTo>
                <a:cubicBezTo>
                  <a:pt x="20029" y="3887"/>
                  <a:pt x="19988" y="3866"/>
                  <a:pt x="19946" y="3845"/>
                </a:cubicBezTo>
                <a:cubicBezTo>
                  <a:pt x="19905" y="3897"/>
                  <a:pt x="19843" y="3938"/>
                  <a:pt x="19780" y="3959"/>
                </a:cubicBezTo>
                <a:cubicBezTo>
                  <a:pt x="19760" y="3855"/>
                  <a:pt x="19760" y="3742"/>
                  <a:pt x="19780" y="3638"/>
                </a:cubicBezTo>
                <a:lnTo>
                  <a:pt x="19780" y="3638"/>
                </a:lnTo>
                <a:cubicBezTo>
                  <a:pt x="19728" y="3669"/>
                  <a:pt x="19666" y="3710"/>
                  <a:pt x="19615" y="3752"/>
                </a:cubicBezTo>
                <a:cubicBezTo>
                  <a:pt x="19625" y="3627"/>
                  <a:pt x="19615" y="3503"/>
                  <a:pt x="19583" y="3389"/>
                </a:cubicBezTo>
                <a:cubicBezTo>
                  <a:pt x="19532" y="3420"/>
                  <a:pt x="19490" y="3452"/>
                  <a:pt x="19438" y="3482"/>
                </a:cubicBezTo>
                <a:cubicBezTo>
                  <a:pt x="19397" y="3379"/>
                  <a:pt x="19314" y="3307"/>
                  <a:pt x="19210" y="3286"/>
                </a:cubicBezTo>
                <a:lnTo>
                  <a:pt x="19210" y="3286"/>
                </a:lnTo>
                <a:cubicBezTo>
                  <a:pt x="19272" y="3452"/>
                  <a:pt x="19324" y="3617"/>
                  <a:pt x="19387" y="3793"/>
                </a:cubicBezTo>
                <a:cubicBezTo>
                  <a:pt x="19324" y="3804"/>
                  <a:pt x="19262" y="3804"/>
                  <a:pt x="19200" y="3814"/>
                </a:cubicBezTo>
                <a:cubicBezTo>
                  <a:pt x="19283" y="3887"/>
                  <a:pt x="19376" y="3970"/>
                  <a:pt x="19459" y="4042"/>
                </a:cubicBezTo>
                <a:cubicBezTo>
                  <a:pt x="19376" y="4063"/>
                  <a:pt x="19283" y="4083"/>
                  <a:pt x="19189" y="4115"/>
                </a:cubicBezTo>
                <a:cubicBezTo>
                  <a:pt x="19272" y="4125"/>
                  <a:pt x="19355" y="4177"/>
                  <a:pt x="19397" y="4260"/>
                </a:cubicBezTo>
                <a:cubicBezTo>
                  <a:pt x="19304" y="4301"/>
                  <a:pt x="19221" y="4343"/>
                  <a:pt x="19138" y="4384"/>
                </a:cubicBezTo>
                <a:cubicBezTo>
                  <a:pt x="19355" y="4426"/>
                  <a:pt x="19562" y="4477"/>
                  <a:pt x="19780" y="4518"/>
                </a:cubicBezTo>
                <a:cubicBezTo>
                  <a:pt x="19884" y="4633"/>
                  <a:pt x="19946" y="4788"/>
                  <a:pt x="19935" y="4944"/>
                </a:cubicBezTo>
                <a:cubicBezTo>
                  <a:pt x="19873" y="5037"/>
                  <a:pt x="19811" y="5140"/>
                  <a:pt x="19707" y="5161"/>
                </a:cubicBezTo>
                <a:cubicBezTo>
                  <a:pt x="19700" y="5162"/>
                  <a:pt x="19692" y="5163"/>
                  <a:pt x="19684" y="5163"/>
                </a:cubicBezTo>
                <a:cubicBezTo>
                  <a:pt x="19589" y="5163"/>
                  <a:pt x="19489" y="5056"/>
                  <a:pt x="19538" y="4980"/>
                </a:cubicBezTo>
                <a:lnTo>
                  <a:pt x="19538" y="4980"/>
                </a:lnTo>
                <a:cubicBezTo>
                  <a:pt x="19496" y="5038"/>
                  <a:pt x="19426" y="5068"/>
                  <a:pt x="19355" y="5078"/>
                </a:cubicBezTo>
                <a:cubicBezTo>
                  <a:pt x="19345" y="4985"/>
                  <a:pt x="19334" y="4891"/>
                  <a:pt x="19324" y="4788"/>
                </a:cubicBezTo>
                <a:cubicBezTo>
                  <a:pt x="19283" y="4840"/>
                  <a:pt x="19231" y="4881"/>
                  <a:pt x="19189" y="4923"/>
                </a:cubicBezTo>
                <a:cubicBezTo>
                  <a:pt x="19179" y="4829"/>
                  <a:pt x="19169" y="4746"/>
                  <a:pt x="19148" y="4654"/>
                </a:cubicBezTo>
                <a:cubicBezTo>
                  <a:pt x="19127" y="4716"/>
                  <a:pt x="19065" y="4757"/>
                  <a:pt x="19003" y="4767"/>
                </a:cubicBezTo>
                <a:cubicBezTo>
                  <a:pt x="19014" y="4674"/>
                  <a:pt x="19003" y="4571"/>
                  <a:pt x="18972" y="4477"/>
                </a:cubicBezTo>
                <a:cubicBezTo>
                  <a:pt x="18931" y="4518"/>
                  <a:pt x="18899" y="4560"/>
                  <a:pt x="18858" y="4601"/>
                </a:cubicBezTo>
                <a:cubicBezTo>
                  <a:pt x="18786" y="4518"/>
                  <a:pt x="18713" y="4446"/>
                  <a:pt x="18630" y="4373"/>
                </a:cubicBezTo>
                <a:cubicBezTo>
                  <a:pt x="18599" y="4467"/>
                  <a:pt x="18599" y="4581"/>
                  <a:pt x="18630" y="4684"/>
                </a:cubicBezTo>
                <a:cubicBezTo>
                  <a:pt x="18537" y="4663"/>
                  <a:pt x="18443" y="4643"/>
                  <a:pt x="18351" y="4601"/>
                </a:cubicBezTo>
                <a:lnTo>
                  <a:pt x="18351" y="4601"/>
                </a:lnTo>
                <a:cubicBezTo>
                  <a:pt x="18392" y="4663"/>
                  <a:pt x="18423" y="4726"/>
                  <a:pt x="18464" y="4788"/>
                </a:cubicBezTo>
                <a:lnTo>
                  <a:pt x="18257" y="4788"/>
                </a:lnTo>
                <a:cubicBezTo>
                  <a:pt x="18445" y="4931"/>
                  <a:pt x="18687" y="5012"/>
                  <a:pt x="18922" y="5012"/>
                </a:cubicBezTo>
                <a:cubicBezTo>
                  <a:pt x="18960" y="5012"/>
                  <a:pt x="18997" y="5010"/>
                  <a:pt x="19034" y="5006"/>
                </a:cubicBezTo>
                <a:lnTo>
                  <a:pt x="19034" y="5006"/>
                </a:lnTo>
                <a:cubicBezTo>
                  <a:pt x="18982" y="5047"/>
                  <a:pt x="18920" y="5089"/>
                  <a:pt x="18869" y="5130"/>
                </a:cubicBezTo>
                <a:cubicBezTo>
                  <a:pt x="18941" y="5172"/>
                  <a:pt x="19024" y="5202"/>
                  <a:pt x="19106" y="5234"/>
                </a:cubicBezTo>
                <a:cubicBezTo>
                  <a:pt x="19095" y="5233"/>
                  <a:pt x="19085" y="5232"/>
                  <a:pt x="19074" y="5232"/>
                </a:cubicBezTo>
                <a:cubicBezTo>
                  <a:pt x="18983" y="5232"/>
                  <a:pt x="18902" y="5271"/>
                  <a:pt x="18837" y="5327"/>
                </a:cubicBezTo>
                <a:cubicBezTo>
                  <a:pt x="18910" y="5337"/>
                  <a:pt x="18982" y="5358"/>
                  <a:pt x="19055" y="5400"/>
                </a:cubicBezTo>
                <a:cubicBezTo>
                  <a:pt x="18972" y="5441"/>
                  <a:pt x="18889" y="5472"/>
                  <a:pt x="18806" y="5513"/>
                </a:cubicBezTo>
                <a:cubicBezTo>
                  <a:pt x="18982" y="5524"/>
                  <a:pt x="19148" y="5534"/>
                  <a:pt x="19324" y="5555"/>
                </a:cubicBezTo>
                <a:cubicBezTo>
                  <a:pt x="19387" y="5731"/>
                  <a:pt x="19480" y="5938"/>
                  <a:pt x="19594" y="6093"/>
                </a:cubicBezTo>
                <a:cubicBezTo>
                  <a:pt x="19573" y="6135"/>
                  <a:pt x="19552" y="6187"/>
                  <a:pt x="19511" y="6208"/>
                </a:cubicBezTo>
                <a:cubicBezTo>
                  <a:pt x="19498" y="6214"/>
                  <a:pt x="19483" y="6218"/>
                  <a:pt x="19468" y="6218"/>
                </a:cubicBezTo>
                <a:cubicBezTo>
                  <a:pt x="19437" y="6218"/>
                  <a:pt x="19407" y="6202"/>
                  <a:pt x="19407" y="6166"/>
                </a:cubicBezTo>
                <a:cubicBezTo>
                  <a:pt x="19397" y="6135"/>
                  <a:pt x="19428" y="6104"/>
                  <a:pt x="19417" y="6073"/>
                </a:cubicBezTo>
                <a:cubicBezTo>
                  <a:pt x="19410" y="6050"/>
                  <a:pt x="19385" y="6038"/>
                  <a:pt x="19360" y="6038"/>
                </a:cubicBezTo>
                <a:cubicBezTo>
                  <a:pt x="19351" y="6038"/>
                  <a:pt x="19342" y="6039"/>
                  <a:pt x="19334" y="6042"/>
                </a:cubicBezTo>
                <a:cubicBezTo>
                  <a:pt x="19304" y="6052"/>
                  <a:pt x="19283" y="6083"/>
                  <a:pt x="19262" y="6104"/>
                </a:cubicBezTo>
                <a:cubicBezTo>
                  <a:pt x="19221" y="6052"/>
                  <a:pt x="19324" y="5980"/>
                  <a:pt x="19283" y="5928"/>
                </a:cubicBezTo>
                <a:cubicBezTo>
                  <a:pt x="19272" y="5918"/>
                  <a:pt x="19252" y="5918"/>
                  <a:pt x="19231" y="5918"/>
                </a:cubicBezTo>
                <a:cubicBezTo>
                  <a:pt x="19117" y="5918"/>
                  <a:pt x="19014" y="5990"/>
                  <a:pt x="18972" y="6093"/>
                </a:cubicBezTo>
                <a:cubicBezTo>
                  <a:pt x="18961" y="6125"/>
                  <a:pt x="18951" y="6146"/>
                  <a:pt x="18931" y="6166"/>
                </a:cubicBezTo>
                <a:cubicBezTo>
                  <a:pt x="18919" y="6175"/>
                  <a:pt x="18906" y="6179"/>
                  <a:pt x="18893" y="6179"/>
                </a:cubicBezTo>
                <a:cubicBezTo>
                  <a:pt x="18829" y="6179"/>
                  <a:pt x="18756" y="6084"/>
                  <a:pt x="18686" y="6084"/>
                </a:cubicBezTo>
                <a:cubicBezTo>
                  <a:pt x="18674" y="6084"/>
                  <a:pt x="18662" y="6087"/>
                  <a:pt x="18651" y="6093"/>
                </a:cubicBezTo>
                <a:cubicBezTo>
                  <a:pt x="18671" y="6114"/>
                  <a:pt x="18682" y="6135"/>
                  <a:pt x="18682" y="6166"/>
                </a:cubicBezTo>
                <a:cubicBezTo>
                  <a:pt x="18599" y="6156"/>
                  <a:pt x="18526" y="6135"/>
                  <a:pt x="18464" y="6093"/>
                </a:cubicBezTo>
                <a:lnTo>
                  <a:pt x="18464" y="6093"/>
                </a:lnTo>
                <a:cubicBezTo>
                  <a:pt x="18537" y="6197"/>
                  <a:pt x="18609" y="6291"/>
                  <a:pt x="18703" y="6374"/>
                </a:cubicBezTo>
                <a:cubicBezTo>
                  <a:pt x="18724" y="6383"/>
                  <a:pt x="18733" y="6394"/>
                  <a:pt x="18744" y="6394"/>
                </a:cubicBezTo>
                <a:cubicBezTo>
                  <a:pt x="18753" y="6397"/>
                  <a:pt x="18762" y="6398"/>
                  <a:pt x="18771" y="6398"/>
                </a:cubicBezTo>
                <a:cubicBezTo>
                  <a:pt x="18792" y="6398"/>
                  <a:pt x="18812" y="6391"/>
                  <a:pt x="18827" y="6383"/>
                </a:cubicBezTo>
                <a:cubicBezTo>
                  <a:pt x="18891" y="6352"/>
                  <a:pt x="18962" y="6337"/>
                  <a:pt x="19033" y="6337"/>
                </a:cubicBezTo>
                <a:cubicBezTo>
                  <a:pt x="19147" y="6337"/>
                  <a:pt x="19262" y="6376"/>
                  <a:pt x="19345" y="6446"/>
                </a:cubicBezTo>
                <a:cubicBezTo>
                  <a:pt x="19331" y="6474"/>
                  <a:pt x="19298" y="6478"/>
                  <a:pt x="19262" y="6478"/>
                </a:cubicBezTo>
                <a:cubicBezTo>
                  <a:pt x="19245" y="6478"/>
                  <a:pt x="19227" y="6477"/>
                  <a:pt x="19210" y="6477"/>
                </a:cubicBezTo>
                <a:cubicBezTo>
                  <a:pt x="19159" y="6477"/>
                  <a:pt x="19097" y="6498"/>
                  <a:pt x="19097" y="6539"/>
                </a:cubicBezTo>
                <a:cubicBezTo>
                  <a:pt x="19106" y="6570"/>
                  <a:pt x="19127" y="6581"/>
                  <a:pt x="19138" y="6601"/>
                </a:cubicBezTo>
                <a:cubicBezTo>
                  <a:pt x="19200" y="6643"/>
                  <a:pt x="19252" y="6684"/>
                  <a:pt x="19304" y="6726"/>
                </a:cubicBezTo>
                <a:cubicBezTo>
                  <a:pt x="19252" y="6715"/>
                  <a:pt x="19189" y="6705"/>
                  <a:pt x="19127" y="6694"/>
                </a:cubicBezTo>
                <a:lnTo>
                  <a:pt x="19127" y="6694"/>
                </a:lnTo>
                <a:cubicBezTo>
                  <a:pt x="19252" y="6767"/>
                  <a:pt x="19304" y="6809"/>
                  <a:pt x="19334" y="6954"/>
                </a:cubicBezTo>
                <a:cubicBezTo>
                  <a:pt x="19376" y="6975"/>
                  <a:pt x="19387" y="7026"/>
                  <a:pt x="19366" y="7067"/>
                </a:cubicBezTo>
                <a:lnTo>
                  <a:pt x="19210" y="7067"/>
                </a:lnTo>
                <a:cubicBezTo>
                  <a:pt x="19252" y="7161"/>
                  <a:pt x="19117" y="7223"/>
                  <a:pt x="19014" y="7223"/>
                </a:cubicBezTo>
                <a:cubicBezTo>
                  <a:pt x="19148" y="7275"/>
                  <a:pt x="19252" y="7357"/>
                  <a:pt x="19334" y="7472"/>
                </a:cubicBezTo>
                <a:cubicBezTo>
                  <a:pt x="19362" y="7424"/>
                  <a:pt x="19416" y="7399"/>
                  <a:pt x="19470" y="7399"/>
                </a:cubicBezTo>
                <a:cubicBezTo>
                  <a:pt x="19499" y="7399"/>
                  <a:pt x="19527" y="7405"/>
                  <a:pt x="19552" y="7420"/>
                </a:cubicBezTo>
                <a:cubicBezTo>
                  <a:pt x="19615" y="7461"/>
                  <a:pt x="19645" y="7555"/>
                  <a:pt x="19615" y="7627"/>
                </a:cubicBezTo>
                <a:cubicBezTo>
                  <a:pt x="19573" y="7721"/>
                  <a:pt x="19449" y="7762"/>
                  <a:pt x="19407" y="7855"/>
                </a:cubicBezTo>
                <a:cubicBezTo>
                  <a:pt x="19376" y="7803"/>
                  <a:pt x="19355" y="7730"/>
                  <a:pt x="19376" y="7668"/>
                </a:cubicBezTo>
                <a:cubicBezTo>
                  <a:pt x="19345" y="7668"/>
                  <a:pt x="19304" y="7679"/>
                  <a:pt x="19272" y="7679"/>
                </a:cubicBezTo>
                <a:cubicBezTo>
                  <a:pt x="19355" y="7638"/>
                  <a:pt x="19376" y="7503"/>
                  <a:pt x="19304" y="7451"/>
                </a:cubicBezTo>
                <a:cubicBezTo>
                  <a:pt x="19287" y="7439"/>
                  <a:pt x="19269" y="7433"/>
                  <a:pt x="19250" y="7433"/>
                </a:cubicBezTo>
                <a:cubicBezTo>
                  <a:pt x="19178" y="7433"/>
                  <a:pt x="19109" y="7517"/>
                  <a:pt x="19159" y="7575"/>
                </a:cubicBezTo>
                <a:cubicBezTo>
                  <a:pt x="19044" y="7565"/>
                  <a:pt x="18941" y="7482"/>
                  <a:pt x="18910" y="7389"/>
                </a:cubicBezTo>
                <a:lnTo>
                  <a:pt x="18910" y="7389"/>
                </a:lnTo>
                <a:cubicBezTo>
                  <a:pt x="18926" y="7439"/>
                  <a:pt x="18864" y="7481"/>
                  <a:pt x="18807" y="7481"/>
                </a:cubicBezTo>
                <a:cubicBezTo>
                  <a:pt x="18792" y="7481"/>
                  <a:pt x="18778" y="7478"/>
                  <a:pt x="18765" y="7472"/>
                </a:cubicBezTo>
                <a:cubicBezTo>
                  <a:pt x="18703" y="7440"/>
                  <a:pt x="18682" y="7357"/>
                  <a:pt x="18661" y="7295"/>
                </a:cubicBezTo>
                <a:cubicBezTo>
                  <a:pt x="18661" y="7351"/>
                  <a:pt x="18611" y="7390"/>
                  <a:pt x="18556" y="7390"/>
                </a:cubicBezTo>
                <a:cubicBezTo>
                  <a:pt x="18549" y="7390"/>
                  <a:pt x="18543" y="7390"/>
                  <a:pt x="18537" y="7389"/>
                </a:cubicBezTo>
                <a:cubicBezTo>
                  <a:pt x="18485" y="7368"/>
                  <a:pt x="18454" y="7295"/>
                  <a:pt x="18485" y="7244"/>
                </a:cubicBezTo>
                <a:lnTo>
                  <a:pt x="18485" y="7244"/>
                </a:lnTo>
                <a:cubicBezTo>
                  <a:pt x="18463" y="7276"/>
                  <a:pt x="18428" y="7292"/>
                  <a:pt x="18391" y="7292"/>
                </a:cubicBezTo>
                <a:cubicBezTo>
                  <a:pt x="18358" y="7292"/>
                  <a:pt x="18323" y="7279"/>
                  <a:pt x="18298" y="7254"/>
                </a:cubicBezTo>
                <a:cubicBezTo>
                  <a:pt x="18247" y="7212"/>
                  <a:pt x="18226" y="7140"/>
                  <a:pt x="18205" y="7067"/>
                </a:cubicBezTo>
                <a:cubicBezTo>
                  <a:pt x="18195" y="7140"/>
                  <a:pt x="18174" y="7202"/>
                  <a:pt x="18164" y="7275"/>
                </a:cubicBezTo>
                <a:cubicBezTo>
                  <a:pt x="18102" y="7233"/>
                  <a:pt x="18019" y="7212"/>
                  <a:pt x="17936" y="7212"/>
                </a:cubicBezTo>
                <a:cubicBezTo>
                  <a:pt x="17946" y="7265"/>
                  <a:pt x="17957" y="7327"/>
                  <a:pt x="17957" y="7378"/>
                </a:cubicBezTo>
                <a:cubicBezTo>
                  <a:pt x="17770" y="7378"/>
                  <a:pt x="17584" y="7389"/>
                  <a:pt x="17397" y="7420"/>
                </a:cubicBezTo>
                <a:cubicBezTo>
                  <a:pt x="17469" y="7430"/>
                  <a:pt x="17542" y="7451"/>
                  <a:pt x="17614" y="7472"/>
                </a:cubicBezTo>
                <a:cubicBezTo>
                  <a:pt x="17542" y="7503"/>
                  <a:pt x="17480" y="7534"/>
                  <a:pt x="17418" y="7565"/>
                </a:cubicBezTo>
                <a:cubicBezTo>
                  <a:pt x="17605" y="7608"/>
                  <a:pt x="17796" y="7631"/>
                  <a:pt x="17989" y="7631"/>
                </a:cubicBezTo>
                <a:cubicBezTo>
                  <a:pt x="18075" y="7631"/>
                  <a:pt x="18161" y="7626"/>
                  <a:pt x="18247" y="7617"/>
                </a:cubicBezTo>
                <a:lnTo>
                  <a:pt x="18247" y="7617"/>
                </a:lnTo>
                <a:lnTo>
                  <a:pt x="18153" y="7834"/>
                </a:lnTo>
                <a:cubicBezTo>
                  <a:pt x="18257" y="7855"/>
                  <a:pt x="18360" y="7896"/>
                  <a:pt x="18464" y="7938"/>
                </a:cubicBezTo>
                <a:cubicBezTo>
                  <a:pt x="18439" y="7963"/>
                  <a:pt x="18407" y="7982"/>
                  <a:pt x="18373" y="7988"/>
                </a:cubicBezTo>
                <a:lnTo>
                  <a:pt x="18373" y="7988"/>
                </a:lnTo>
                <a:cubicBezTo>
                  <a:pt x="18394" y="7986"/>
                  <a:pt x="18414" y="7986"/>
                  <a:pt x="18434" y="7986"/>
                </a:cubicBezTo>
                <a:cubicBezTo>
                  <a:pt x="18510" y="7986"/>
                  <a:pt x="18586" y="7996"/>
                  <a:pt x="18661" y="8011"/>
                </a:cubicBezTo>
                <a:cubicBezTo>
                  <a:pt x="18651" y="8052"/>
                  <a:pt x="18620" y="8094"/>
                  <a:pt x="18578" y="8114"/>
                </a:cubicBezTo>
                <a:cubicBezTo>
                  <a:pt x="18682" y="8114"/>
                  <a:pt x="18796" y="8156"/>
                  <a:pt x="18879" y="8218"/>
                </a:cubicBezTo>
                <a:cubicBezTo>
                  <a:pt x="18837" y="8259"/>
                  <a:pt x="18796" y="8311"/>
                  <a:pt x="18765" y="8352"/>
                </a:cubicBezTo>
                <a:cubicBezTo>
                  <a:pt x="18787" y="8341"/>
                  <a:pt x="18809" y="8337"/>
                  <a:pt x="18833" y="8337"/>
                </a:cubicBezTo>
                <a:cubicBezTo>
                  <a:pt x="18897" y="8337"/>
                  <a:pt x="18965" y="8371"/>
                  <a:pt x="19034" y="8394"/>
                </a:cubicBezTo>
                <a:cubicBezTo>
                  <a:pt x="19061" y="8404"/>
                  <a:pt x="19093" y="8410"/>
                  <a:pt x="19125" y="8410"/>
                </a:cubicBezTo>
                <a:cubicBezTo>
                  <a:pt x="19192" y="8410"/>
                  <a:pt x="19258" y="8384"/>
                  <a:pt x="19272" y="8321"/>
                </a:cubicBezTo>
                <a:cubicBezTo>
                  <a:pt x="19272" y="8301"/>
                  <a:pt x="19272" y="8280"/>
                  <a:pt x="19283" y="8259"/>
                </a:cubicBezTo>
                <a:cubicBezTo>
                  <a:pt x="19295" y="8243"/>
                  <a:pt x="19313" y="8237"/>
                  <a:pt x="19331" y="8237"/>
                </a:cubicBezTo>
                <a:cubicBezTo>
                  <a:pt x="19362" y="8237"/>
                  <a:pt x="19395" y="8254"/>
                  <a:pt x="19407" y="8280"/>
                </a:cubicBezTo>
                <a:cubicBezTo>
                  <a:pt x="19428" y="8311"/>
                  <a:pt x="19428" y="8352"/>
                  <a:pt x="19428" y="8394"/>
                </a:cubicBezTo>
                <a:cubicBezTo>
                  <a:pt x="19438" y="8373"/>
                  <a:pt x="19470" y="8352"/>
                  <a:pt x="19500" y="8352"/>
                </a:cubicBezTo>
                <a:cubicBezTo>
                  <a:pt x="19532" y="8363"/>
                  <a:pt x="19573" y="8394"/>
                  <a:pt x="19594" y="8414"/>
                </a:cubicBezTo>
                <a:cubicBezTo>
                  <a:pt x="19656" y="8477"/>
                  <a:pt x="19718" y="8539"/>
                  <a:pt x="19718" y="8622"/>
                </a:cubicBezTo>
                <a:cubicBezTo>
                  <a:pt x="19718" y="8746"/>
                  <a:pt x="19552" y="8860"/>
                  <a:pt x="19604" y="8964"/>
                </a:cubicBezTo>
                <a:cubicBezTo>
                  <a:pt x="19559" y="8941"/>
                  <a:pt x="19509" y="8931"/>
                  <a:pt x="19457" y="8931"/>
                </a:cubicBezTo>
                <a:cubicBezTo>
                  <a:pt x="19390" y="8931"/>
                  <a:pt x="19321" y="8949"/>
                  <a:pt x="19262" y="8985"/>
                </a:cubicBezTo>
                <a:cubicBezTo>
                  <a:pt x="19324" y="9057"/>
                  <a:pt x="19387" y="9130"/>
                  <a:pt x="19470" y="9181"/>
                </a:cubicBezTo>
                <a:cubicBezTo>
                  <a:pt x="19437" y="9201"/>
                  <a:pt x="19400" y="9208"/>
                  <a:pt x="19361" y="9208"/>
                </a:cubicBezTo>
                <a:cubicBezTo>
                  <a:pt x="19350" y="9208"/>
                  <a:pt x="19338" y="9208"/>
                  <a:pt x="19326" y="9206"/>
                </a:cubicBezTo>
                <a:lnTo>
                  <a:pt x="19326" y="9206"/>
                </a:lnTo>
                <a:cubicBezTo>
                  <a:pt x="19437" y="9228"/>
                  <a:pt x="19535" y="9306"/>
                  <a:pt x="19573" y="9409"/>
                </a:cubicBezTo>
                <a:cubicBezTo>
                  <a:pt x="19557" y="9414"/>
                  <a:pt x="19540" y="9417"/>
                  <a:pt x="19522" y="9417"/>
                </a:cubicBezTo>
                <a:cubicBezTo>
                  <a:pt x="19471" y="9417"/>
                  <a:pt x="19417" y="9396"/>
                  <a:pt x="19387" y="9358"/>
                </a:cubicBezTo>
                <a:lnTo>
                  <a:pt x="19387" y="9358"/>
                </a:lnTo>
                <a:cubicBezTo>
                  <a:pt x="19459" y="9450"/>
                  <a:pt x="19500" y="9596"/>
                  <a:pt x="19459" y="9720"/>
                </a:cubicBezTo>
                <a:cubicBezTo>
                  <a:pt x="19446" y="9667"/>
                  <a:pt x="19395" y="9636"/>
                  <a:pt x="19346" y="9636"/>
                </a:cubicBezTo>
                <a:cubicBezTo>
                  <a:pt x="19318" y="9636"/>
                  <a:pt x="19291" y="9646"/>
                  <a:pt x="19272" y="9668"/>
                </a:cubicBezTo>
                <a:cubicBezTo>
                  <a:pt x="19272" y="9668"/>
                  <a:pt x="19272" y="9678"/>
                  <a:pt x="19262" y="9678"/>
                </a:cubicBezTo>
                <a:cubicBezTo>
                  <a:pt x="19252" y="9676"/>
                  <a:pt x="19241" y="9675"/>
                  <a:pt x="19230" y="9675"/>
                </a:cubicBezTo>
                <a:cubicBezTo>
                  <a:pt x="19196" y="9675"/>
                  <a:pt x="19158" y="9686"/>
                  <a:pt x="19127" y="9710"/>
                </a:cubicBezTo>
                <a:cubicBezTo>
                  <a:pt x="19159" y="9803"/>
                  <a:pt x="19127" y="9844"/>
                  <a:pt x="19179" y="9927"/>
                </a:cubicBezTo>
                <a:cubicBezTo>
                  <a:pt x="19221" y="9979"/>
                  <a:pt x="19179" y="10083"/>
                  <a:pt x="19106" y="10093"/>
                </a:cubicBezTo>
                <a:cubicBezTo>
                  <a:pt x="19044" y="10093"/>
                  <a:pt x="18982" y="10031"/>
                  <a:pt x="18993" y="9969"/>
                </a:cubicBezTo>
                <a:lnTo>
                  <a:pt x="18993" y="9969"/>
                </a:lnTo>
                <a:cubicBezTo>
                  <a:pt x="18972" y="10031"/>
                  <a:pt x="18982" y="10104"/>
                  <a:pt x="18982" y="10166"/>
                </a:cubicBezTo>
                <a:cubicBezTo>
                  <a:pt x="18982" y="10238"/>
                  <a:pt x="18961" y="10321"/>
                  <a:pt x="18889" y="10352"/>
                </a:cubicBezTo>
                <a:cubicBezTo>
                  <a:pt x="18880" y="10356"/>
                  <a:pt x="18870" y="10358"/>
                  <a:pt x="18860" y="10358"/>
                </a:cubicBezTo>
                <a:cubicBezTo>
                  <a:pt x="18816" y="10358"/>
                  <a:pt x="18771" y="10324"/>
                  <a:pt x="18754" y="10290"/>
                </a:cubicBezTo>
                <a:cubicBezTo>
                  <a:pt x="18733" y="10383"/>
                  <a:pt x="18651" y="10456"/>
                  <a:pt x="18558" y="10456"/>
                </a:cubicBezTo>
                <a:cubicBezTo>
                  <a:pt x="18568" y="10352"/>
                  <a:pt x="18578" y="10238"/>
                  <a:pt x="18588" y="10134"/>
                </a:cubicBezTo>
                <a:lnTo>
                  <a:pt x="18588" y="10134"/>
                </a:lnTo>
                <a:cubicBezTo>
                  <a:pt x="18526" y="10197"/>
                  <a:pt x="18475" y="10269"/>
                  <a:pt x="18413" y="10332"/>
                </a:cubicBezTo>
                <a:cubicBezTo>
                  <a:pt x="18454" y="10197"/>
                  <a:pt x="18475" y="10041"/>
                  <a:pt x="18464" y="9896"/>
                </a:cubicBezTo>
                <a:lnTo>
                  <a:pt x="18464" y="9896"/>
                </a:lnTo>
                <a:cubicBezTo>
                  <a:pt x="18413" y="9969"/>
                  <a:pt x="18371" y="10051"/>
                  <a:pt x="18360" y="10134"/>
                </a:cubicBezTo>
                <a:cubicBezTo>
                  <a:pt x="18360" y="9989"/>
                  <a:pt x="18288" y="9834"/>
                  <a:pt x="18164" y="9751"/>
                </a:cubicBezTo>
                <a:lnTo>
                  <a:pt x="18164" y="9751"/>
                </a:lnTo>
                <a:cubicBezTo>
                  <a:pt x="18133" y="9938"/>
                  <a:pt x="18164" y="10124"/>
                  <a:pt x="18247" y="10290"/>
                </a:cubicBezTo>
                <a:cubicBezTo>
                  <a:pt x="18143" y="10238"/>
                  <a:pt x="18050" y="10187"/>
                  <a:pt x="17946" y="10124"/>
                </a:cubicBezTo>
                <a:lnTo>
                  <a:pt x="17946" y="10124"/>
                </a:lnTo>
                <a:cubicBezTo>
                  <a:pt x="17998" y="10249"/>
                  <a:pt x="18050" y="10373"/>
                  <a:pt x="18102" y="10487"/>
                </a:cubicBezTo>
                <a:cubicBezTo>
                  <a:pt x="18067" y="10497"/>
                  <a:pt x="18032" y="10502"/>
                  <a:pt x="17998" y="10502"/>
                </a:cubicBezTo>
                <a:cubicBezTo>
                  <a:pt x="17929" y="10502"/>
                  <a:pt x="17860" y="10483"/>
                  <a:pt x="17791" y="10456"/>
                </a:cubicBezTo>
                <a:lnTo>
                  <a:pt x="17791" y="10456"/>
                </a:lnTo>
                <a:cubicBezTo>
                  <a:pt x="17842" y="10622"/>
                  <a:pt x="17905" y="10788"/>
                  <a:pt x="17957" y="10953"/>
                </a:cubicBezTo>
                <a:cubicBezTo>
                  <a:pt x="17905" y="10943"/>
                  <a:pt x="17863" y="10943"/>
                  <a:pt x="17812" y="10933"/>
                </a:cubicBezTo>
                <a:lnTo>
                  <a:pt x="17812" y="10933"/>
                </a:lnTo>
                <a:cubicBezTo>
                  <a:pt x="17801" y="11057"/>
                  <a:pt x="17832" y="11181"/>
                  <a:pt x="17884" y="11285"/>
                </a:cubicBezTo>
                <a:cubicBezTo>
                  <a:pt x="17842" y="11316"/>
                  <a:pt x="17801" y="11336"/>
                  <a:pt x="17759" y="11368"/>
                </a:cubicBezTo>
                <a:cubicBezTo>
                  <a:pt x="17750" y="11233"/>
                  <a:pt x="17750" y="11098"/>
                  <a:pt x="17739" y="10963"/>
                </a:cubicBezTo>
                <a:cubicBezTo>
                  <a:pt x="17718" y="11046"/>
                  <a:pt x="17697" y="11119"/>
                  <a:pt x="17677" y="11202"/>
                </a:cubicBezTo>
                <a:cubicBezTo>
                  <a:pt x="17635" y="11191"/>
                  <a:pt x="17625" y="11140"/>
                  <a:pt x="17625" y="11098"/>
                </a:cubicBezTo>
                <a:cubicBezTo>
                  <a:pt x="17625" y="11057"/>
                  <a:pt x="17614" y="11005"/>
                  <a:pt x="17584" y="10984"/>
                </a:cubicBezTo>
                <a:cubicBezTo>
                  <a:pt x="17577" y="10979"/>
                  <a:pt x="17568" y="10977"/>
                  <a:pt x="17560" y="10977"/>
                </a:cubicBezTo>
                <a:cubicBezTo>
                  <a:pt x="17533" y="10977"/>
                  <a:pt x="17505" y="10998"/>
                  <a:pt x="17510" y="11014"/>
                </a:cubicBezTo>
                <a:lnTo>
                  <a:pt x="17510" y="11014"/>
                </a:lnTo>
                <a:cubicBezTo>
                  <a:pt x="17480" y="10942"/>
                  <a:pt x="17428" y="10870"/>
                  <a:pt x="17356" y="10818"/>
                </a:cubicBezTo>
                <a:cubicBezTo>
                  <a:pt x="17356" y="10860"/>
                  <a:pt x="17335" y="10912"/>
                  <a:pt x="17294" y="10933"/>
                </a:cubicBezTo>
                <a:lnTo>
                  <a:pt x="17107" y="10715"/>
                </a:lnTo>
                <a:lnTo>
                  <a:pt x="17107" y="11098"/>
                </a:lnTo>
                <a:cubicBezTo>
                  <a:pt x="17055" y="11015"/>
                  <a:pt x="17013" y="10933"/>
                  <a:pt x="16962" y="10850"/>
                </a:cubicBezTo>
                <a:cubicBezTo>
                  <a:pt x="16951" y="10829"/>
                  <a:pt x="16931" y="10797"/>
                  <a:pt x="16900" y="10797"/>
                </a:cubicBezTo>
                <a:cubicBezTo>
                  <a:pt x="16879" y="10808"/>
                  <a:pt x="16879" y="10818"/>
                  <a:pt x="16879" y="10839"/>
                </a:cubicBezTo>
                <a:cubicBezTo>
                  <a:pt x="16776" y="10767"/>
                  <a:pt x="16651" y="10725"/>
                  <a:pt x="16527" y="10725"/>
                </a:cubicBezTo>
                <a:cubicBezTo>
                  <a:pt x="16537" y="10735"/>
                  <a:pt x="16537" y="10746"/>
                  <a:pt x="16527" y="10756"/>
                </a:cubicBezTo>
                <a:cubicBezTo>
                  <a:pt x="16516" y="10777"/>
                  <a:pt x="16475" y="10777"/>
                  <a:pt x="16444" y="10777"/>
                </a:cubicBezTo>
                <a:cubicBezTo>
                  <a:pt x="16350" y="10788"/>
                  <a:pt x="16258" y="10829"/>
                  <a:pt x="16205" y="10901"/>
                </a:cubicBezTo>
                <a:cubicBezTo>
                  <a:pt x="16258" y="10984"/>
                  <a:pt x="16205" y="11098"/>
                  <a:pt x="16122" y="11150"/>
                </a:cubicBezTo>
                <a:cubicBezTo>
                  <a:pt x="16258" y="11129"/>
                  <a:pt x="16392" y="11119"/>
                  <a:pt x="16537" y="11098"/>
                </a:cubicBezTo>
                <a:lnTo>
                  <a:pt x="16537" y="11098"/>
                </a:lnTo>
                <a:cubicBezTo>
                  <a:pt x="16495" y="11129"/>
                  <a:pt x="16516" y="11191"/>
                  <a:pt x="16548" y="11212"/>
                </a:cubicBezTo>
                <a:cubicBezTo>
                  <a:pt x="16569" y="11223"/>
                  <a:pt x="16590" y="11225"/>
                  <a:pt x="16611" y="11225"/>
                </a:cubicBezTo>
                <a:cubicBezTo>
                  <a:pt x="16631" y="11225"/>
                  <a:pt x="16652" y="11223"/>
                  <a:pt x="16672" y="11223"/>
                </a:cubicBezTo>
                <a:cubicBezTo>
                  <a:pt x="16558" y="11233"/>
                  <a:pt x="16454" y="11274"/>
                  <a:pt x="16361" y="11336"/>
                </a:cubicBezTo>
                <a:cubicBezTo>
                  <a:pt x="16620" y="11451"/>
                  <a:pt x="16879" y="11596"/>
                  <a:pt x="17117" y="11751"/>
                </a:cubicBezTo>
                <a:cubicBezTo>
                  <a:pt x="17066" y="11761"/>
                  <a:pt x="17004" y="11761"/>
                  <a:pt x="16951" y="11771"/>
                </a:cubicBezTo>
                <a:cubicBezTo>
                  <a:pt x="17013" y="11824"/>
                  <a:pt x="17066" y="11875"/>
                  <a:pt x="17128" y="11937"/>
                </a:cubicBezTo>
                <a:cubicBezTo>
                  <a:pt x="17108" y="11935"/>
                  <a:pt x="17089" y="11933"/>
                  <a:pt x="17070" y="11933"/>
                </a:cubicBezTo>
                <a:cubicBezTo>
                  <a:pt x="17017" y="11933"/>
                  <a:pt x="16966" y="11943"/>
                  <a:pt x="16921" y="11958"/>
                </a:cubicBezTo>
                <a:cubicBezTo>
                  <a:pt x="16983" y="12010"/>
                  <a:pt x="17066" y="12041"/>
                  <a:pt x="17138" y="12062"/>
                </a:cubicBezTo>
                <a:cubicBezTo>
                  <a:pt x="17120" y="12058"/>
                  <a:pt x="17103" y="12056"/>
                  <a:pt x="17085" y="12056"/>
                </a:cubicBezTo>
                <a:cubicBezTo>
                  <a:pt x="16998" y="12056"/>
                  <a:pt x="16912" y="12098"/>
                  <a:pt x="16868" y="12176"/>
                </a:cubicBezTo>
                <a:cubicBezTo>
                  <a:pt x="16895" y="12176"/>
                  <a:pt x="16922" y="12175"/>
                  <a:pt x="16949" y="12175"/>
                </a:cubicBezTo>
                <a:cubicBezTo>
                  <a:pt x="17042" y="12175"/>
                  <a:pt x="17141" y="12182"/>
                  <a:pt x="17221" y="12238"/>
                </a:cubicBezTo>
                <a:cubicBezTo>
                  <a:pt x="17324" y="12310"/>
                  <a:pt x="17366" y="12476"/>
                  <a:pt x="17262" y="12549"/>
                </a:cubicBezTo>
                <a:cubicBezTo>
                  <a:pt x="17241" y="12570"/>
                  <a:pt x="17221" y="12580"/>
                  <a:pt x="17221" y="12611"/>
                </a:cubicBezTo>
                <a:cubicBezTo>
                  <a:pt x="17211" y="12632"/>
                  <a:pt x="17231" y="12653"/>
                  <a:pt x="17252" y="12663"/>
                </a:cubicBezTo>
                <a:cubicBezTo>
                  <a:pt x="17324" y="12725"/>
                  <a:pt x="17397" y="12777"/>
                  <a:pt x="17469" y="12818"/>
                </a:cubicBezTo>
                <a:cubicBezTo>
                  <a:pt x="17490" y="12932"/>
                  <a:pt x="17449" y="13036"/>
                  <a:pt x="17386" y="13118"/>
                </a:cubicBezTo>
                <a:cubicBezTo>
                  <a:pt x="17356" y="13088"/>
                  <a:pt x="17335" y="13046"/>
                  <a:pt x="17314" y="13015"/>
                </a:cubicBezTo>
                <a:lnTo>
                  <a:pt x="17314" y="13015"/>
                </a:lnTo>
                <a:cubicBezTo>
                  <a:pt x="17356" y="13098"/>
                  <a:pt x="17294" y="13212"/>
                  <a:pt x="17211" y="13233"/>
                </a:cubicBezTo>
                <a:cubicBezTo>
                  <a:pt x="17128" y="13181"/>
                  <a:pt x="17211" y="13015"/>
                  <a:pt x="17128" y="12973"/>
                </a:cubicBezTo>
                <a:cubicBezTo>
                  <a:pt x="17123" y="12972"/>
                  <a:pt x="17117" y="12972"/>
                  <a:pt x="17112" y="12972"/>
                </a:cubicBezTo>
                <a:cubicBezTo>
                  <a:pt x="17067" y="12972"/>
                  <a:pt x="17031" y="13010"/>
                  <a:pt x="17004" y="13056"/>
                </a:cubicBezTo>
                <a:cubicBezTo>
                  <a:pt x="17012" y="13013"/>
                  <a:pt x="16970" y="12956"/>
                  <a:pt x="16926" y="12956"/>
                </a:cubicBezTo>
                <a:cubicBezTo>
                  <a:pt x="16917" y="12956"/>
                  <a:pt x="16909" y="12958"/>
                  <a:pt x="16900" y="12963"/>
                </a:cubicBezTo>
                <a:cubicBezTo>
                  <a:pt x="16838" y="12994"/>
                  <a:pt x="16868" y="13108"/>
                  <a:pt x="16941" y="13118"/>
                </a:cubicBezTo>
                <a:cubicBezTo>
                  <a:pt x="16900" y="13129"/>
                  <a:pt x="16868" y="13139"/>
                  <a:pt x="16827" y="13150"/>
                </a:cubicBezTo>
                <a:cubicBezTo>
                  <a:pt x="16900" y="13171"/>
                  <a:pt x="16951" y="13233"/>
                  <a:pt x="16972" y="13305"/>
                </a:cubicBezTo>
                <a:cubicBezTo>
                  <a:pt x="16972" y="13346"/>
                  <a:pt x="16983" y="13378"/>
                  <a:pt x="17004" y="13399"/>
                </a:cubicBezTo>
                <a:cubicBezTo>
                  <a:pt x="17013" y="13419"/>
                  <a:pt x="17034" y="13419"/>
                  <a:pt x="17045" y="13440"/>
                </a:cubicBezTo>
                <a:cubicBezTo>
                  <a:pt x="17117" y="13491"/>
                  <a:pt x="17096" y="13627"/>
                  <a:pt x="17013" y="13657"/>
                </a:cubicBezTo>
                <a:cubicBezTo>
                  <a:pt x="17013" y="13612"/>
                  <a:pt x="16965" y="13578"/>
                  <a:pt x="16923" y="13578"/>
                </a:cubicBezTo>
                <a:cubicBezTo>
                  <a:pt x="16906" y="13578"/>
                  <a:pt x="16891" y="13583"/>
                  <a:pt x="16879" y="13595"/>
                </a:cubicBezTo>
                <a:cubicBezTo>
                  <a:pt x="16879" y="13533"/>
                  <a:pt x="16858" y="13471"/>
                  <a:pt x="16817" y="13419"/>
                </a:cubicBezTo>
                <a:cubicBezTo>
                  <a:pt x="16765" y="13491"/>
                  <a:pt x="16744" y="13574"/>
                  <a:pt x="16776" y="13657"/>
                </a:cubicBezTo>
                <a:cubicBezTo>
                  <a:pt x="16734" y="13668"/>
                  <a:pt x="16703" y="13678"/>
                  <a:pt x="16672" y="13678"/>
                </a:cubicBezTo>
                <a:cubicBezTo>
                  <a:pt x="16661" y="13616"/>
                  <a:pt x="16672" y="13554"/>
                  <a:pt x="16713" y="13502"/>
                </a:cubicBezTo>
                <a:lnTo>
                  <a:pt x="16713" y="13502"/>
                </a:lnTo>
                <a:cubicBezTo>
                  <a:pt x="16704" y="13509"/>
                  <a:pt x="16693" y="13513"/>
                  <a:pt x="16683" y="13513"/>
                </a:cubicBezTo>
                <a:cubicBezTo>
                  <a:pt x="16650" y="13513"/>
                  <a:pt x="16617" y="13479"/>
                  <a:pt x="16610" y="13440"/>
                </a:cubicBezTo>
                <a:cubicBezTo>
                  <a:pt x="16599" y="13388"/>
                  <a:pt x="16620" y="13346"/>
                  <a:pt x="16631" y="13295"/>
                </a:cubicBezTo>
                <a:cubicBezTo>
                  <a:pt x="16640" y="13243"/>
                  <a:pt x="16631" y="13181"/>
                  <a:pt x="16578" y="13171"/>
                </a:cubicBezTo>
                <a:cubicBezTo>
                  <a:pt x="16556" y="13216"/>
                  <a:pt x="16505" y="13240"/>
                  <a:pt x="16453" y="13240"/>
                </a:cubicBezTo>
                <a:cubicBezTo>
                  <a:pt x="16411" y="13240"/>
                  <a:pt x="16368" y="13224"/>
                  <a:pt x="16340" y="13191"/>
                </a:cubicBezTo>
                <a:lnTo>
                  <a:pt x="16340" y="13191"/>
                </a:lnTo>
                <a:cubicBezTo>
                  <a:pt x="16347" y="13232"/>
                  <a:pt x="16310" y="13254"/>
                  <a:pt x="16273" y="13254"/>
                </a:cubicBezTo>
                <a:cubicBezTo>
                  <a:pt x="16252" y="13254"/>
                  <a:pt x="16231" y="13248"/>
                  <a:pt x="16216" y="13233"/>
                </a:cubicBezTo>
                <a:cubicBezTo>
                  <a:pt x="16175" y="13181"/>
                  <a:pt x="16185" y="13118"/>
                  <a:pt x="16205" y="13067"/>
                </a:cubicBezTo>
                <a:cubicBezTo>
                  <a:pt x="16164" y="13067"/>
                  <a:pt x="16122" y="13077"/>
                  <a:pt x="16092" y="13088"/>
                </a:cubicBezTo>
                <a:cubicBezTo>
                  <a:pt x="16081" y="13026"/>
                  <a:pt x="16060" y="12973"/>
                  <a:pt x="16030" y="12922"/>
                </a:cubicBezTo>
                <a:cubicBezTo>
                  <a:pt x="16019" y="12911"/>
                  <a:pt x="16009" y="12890"/>
                  <a:pt x="15998" y="12890"/>
                </a:cubicBezTo>
                <a:cubicBezTo>
                  <a:pt x="15991" y="12886"/>
                  <a:pt x="15984" y="12884"/>
                  <a:pt x="15976" y="12884"/>
                </a:cubicBezTo>
                <a:cubicBezTo>
                  <a:pt x="15950" y="12884"/>
                  <a:pt x="15924" y="12908"/>
                  <a:pt x="15915" y="12932"/>
                </a:cubicBezTo>
                <a:cubicBezTo>
                  <a:pt x="15905" y="12973"/>
                  <a:pt x="15926" y="13005"/>
                  <a:pt x="15936" y="13036"/>
                </a:cubicBezTo>
                <a:cubicBezTo>
                  <a:pt x="15884" y="13046"/>
                  <a:pt x="15843" y="13046"/>
                  <a:pt x="15802" y="13046"/>
                </a:cubicBezTo>
                <a:cubicBezTo>
                  <a:pt x="15832" y="13129"/>
                  <a:pt x="15874" y="13201"/>
                  <a:pt x="15905" y="13274"/>
                </a:cubicBezTo>
                <a:cubicBezTo>
                  <a:pt x="15874" y="13251"/>
                  <a:pt x="15837" y="13239"/>
                  <a:pt x="15798" y="13239"/>
                </a:cubicBezTo>
                <a:cubicBezTo>
                  <a:pt x="15786" y="13239"/>
                  <a:pt x="15773" y="13240"/>
                  <a:pt x="15760" y="13243"/>
                </a:cubicBezTo>
                <a:cubicBezTo>
                  <a:pt x="15749" y="13263"/>
                  <a:pt x="15760" y="13295"/>
                  <a:pt x="15781" y="13316"/>
                </a:cubicBezTo>
                <a:cubicBezTo>
                  <a:pt x="15760" y="13336"/>
                  <a:pt x="15739" y="13346"/>
                  <a:pt x="15708" y="13346"/>
                </a:cubicBezTo>
                <a:cubicBezTo>
                  <a:pt x="15719" y="13450"/>
                  <a:pt x="15812" y="13523"/>
                  <a:pt x="15915" y="13554"/>
                </a:cubicBezTo>
                <a:cubicBezTo>
                  <a:pt x="15950" y="13561"/>
                  <a:pt x="15984" y="13563"/>
                  <a:pt x="16019" y="13563"/>
                </a:cubicBezTo>
                <a:cubicBezTo>
                  <a:pt x="16088" y="13563"/>
                  <a:pt x="16157" y="13554"/>
                  <a:pt x="16226" y="13554"/>
                </a:cubicBezTo>
                <a:cubicBezTo>
                  <a:pt x="16330" y="13554"/>
                  <a:pt x="16444" y="13564"/>
                  <a:pt x="16527" y="13637"/>
                </a:cubicBezTo>
                <a:cubicBezTo>
                  <a:pt x="16465" y="13647"/>
                  <a:pt x="16423" y="13699"/>
                  <a:pt x="16423" y="13761"/>
                </a:cubicBezTo>
                <a:cubicBezTo>
                  <a:pt x="16361" y="13751"/>
                  <a:pt x="16288" y="13730"/>
                  <a:pt x="16226" y="13719"/>
                </a:cubicBezTo>
                <a:lnTo>
                  <a:pt x="16226" y="13719"/>
                </a:lnTo>
                <a:cubicBezTo>
                  <a:pt x="16247" y="13792"/>
                  <a:pt x="16288" y="13855"/>
                  <a:pt x="16340" y="13906"/>
                </a:cubicBezTo>
                <a:cubicBezTo>
                  <a:pt x="16297" y="13872"/>
                  <a:pt x="16241" y="13852"/>
                  <a:pt x="16188" y="13852"/>
                </a:cubicBezTo>
                <a:cubicBezTo>
                  <a:pt x="16176" y="13852"/>
                  <a:pt x="16165" y="13853"/>
                  <a:pt x="16154" y="13855"/>
                </a:cubicBezTo>
                <a:cubicBezTo>
                  <a:pt x="16112" y="13947"/>
                  <a:pt x="16205" y="14062"/>
                  <a:pt x="16309" y="14092"/>
                </a:cubicBezTo>
                <a:cubicBezTo>
                  <a:pt x="16337" y="14097"/>
                  <a:pt x="16364" y="14099"/>
                  <a:pt x="16392" y="14099"/>
                </a:cubicBezTo>
                <a:cubicBezTo>
                  <a:pt x="16478" y="14099"/>
                  <a:pt x="16562" y="14080"/>
                  <a:pt x="16640" y="14072"/>
                </a:cubicBezTo>
                <a:cubicBezTo>
                  <a:pt x="16657" y="14070"/>
                  <a:pt x="16674" y="14069"/>
                  <a:pt x="16691" y="14069"/>
                </a:cubicBezTo>
                <a:cubicBezTo>
                  <a:pt x="16790" y="14069"/>
                  <a:pt x="16888" y="14096"/>
                  <a:pt x="16941" y="14175"/>
                </a:cubicBezTo>
                <a:cubicBezTo>
                  <a:pt x="16934" y="14177"/>
                  <a:pt x="16926" y="14178"/>
                  <a:pt x="16918" y="14178"/>
                </a:cubicBezTo>
                <a:cubicBezTo>
                  <a:pt x="16882" y="14178"/>
                  <a:pt x="16842" y="14160"/>
                  <a:pt x="16817" y="14134"/>
                </a:cubicBezTo>
                <a:cubicBezTo>
                  <a:pt x="16776" y="14165"/>
                  <a:pt x="16744" y="14207"/>
                  <a:pt x="16703" y="14237"/>
                </a:cubicBezTo>
                <a:cubicBezTo>
                  <a:pt x="16755" y="14279"/>
                  <a:pt x="16868" y="14383"/>
                  <a:pt x="16951" y="14435"/>
                </a:cubicBezTo>
                <a:cubicBezTo>
                  <a:pt x="16941" y="14424"/>
                  <a:pt x="16931" y="14424"/>
                  <a:pt x="16931" y="14414"/>
                </a:cubicBezTo>
                <a:cubicBezTo>
                  <a:pt x="16933" y="14411"/>
                  <a:pt x="16937" y="14410"/>
                  <a:pt x="16941" y="14410"/>
                </a:cubicBezTo>
                <a:cubicBezTo>
                  <a:pt x="16951" y="14410"/>
                  <a:pt x="16962" y="14420"/>
                  <a:pt x="16962" y="14435"/>
                </a:cubicBezTo>
                <a:cubicBezTo>
                  <a:pt x="16962" y="14455"/>
                  <a:pt x="16962" y="14465"/>
                  <a:pt x="16951" y="14476"/>
                </a:cubicBezTo>
                <a:cubicBezTo>
                  <a:pt x="16939" y="14488"/>
                  <a:pt x="16920" y="14493"/>
                  <a:pt x="16900" y="14493"/>
                </a:cubicBezTo>
                <a:cubicBezTo>
                  <a:pt x="16886" y="14493"/>
                  <a:pt x="16871" y="14491"/>
                  <a:pt x="16858" y="14486"/>
                </a:cubicBezTo>
                <a:lnTo>
                  <a:pt x="16858" y="14486"/>
                </a:lnTo>
                <a:cubicBezTo>
                  <a:pt x="16931" y="14538"/>
                  <a:pt x="17004" y="14601"/>
                  <a:pt x="17086" y="14652"/>
                </a:cubicBezTo>
                <a:cubicBezTo>
                  <a:pt x="17004" y="14693"/>
                  <a:pt x="16931" y="14725"/>
                  <a:pt x="16848" y="14766"/>
                </a:cubicBezTo>
                <a:cubicBezTo>
                  <a:pt x="16951" y="14880"/>
                  <a:pt x="17055" y="15015"/>
                  <a:pt x="17211" y="15036"/>
                </a:cubicBezTo>
                <a:cubicBezTo>
                  <a:pt x="17283" y="15056"/>
                  <a:pt x="17356" y="15046"/>
                  <a:pt x="17428" y="15056"/>
                </a:cubicBezTo>
                <a:cubicBezTo>
                  <a:pt x="17511" y="15066"/>
                  <a:pt x="17584" y="15119"/>
                  <a:pt x="17584" y="15191"/>
                </a:cubicBezTo>
                <a:cubicBezTo>
                  <a:pt x="17594" y="15243"/>
                  <a:pt x="17563" y="15294"/>
                  <a:pt x="17542" y="15347"/>
                </a:cubicBezTo>
                <a:cubicBezTo>
                  <a:pt x="17534" y="15388"/>
                  <a:pt x="17545" y="15437"/>
                  <a:pt x="17578" y="15459"/>
                </a:cubicBezTo>
                <a:lnTo>
                  <a:pt x="17578" y="15459"/>
                </a:lnTo>
                <a:cubicBezTo>
                  <a:pt x="17549" y="15449"/>
                  <a:pt x="17520" y="15444"/>
                  <a:pt x="17491" y="15444"/>
                </a:cubicBezTo>
                <a:cubicBezTo>
                  <a:pt x="17443" y="15444"/>
                  <a:pt x="17396" y="15458"/>
                  <a:pt x="17356" y="15481"/>
                </a:cubicBezTo>
                <a:cubicBezTo>
                  <a:pt x="17563" y="15688"/>
                  <a:pt x="17687" y="15989"/>
                  <a:pt x="17667" y="16289"/>
                </a:cubicBezTo>
                <a:cubicBezTo>
                  <a:pt x="17646" y="16258"/>
                  <a:pt x="17614" y="16238"/>
                  <a:pt x="17594" y="16206"/>
                </a:cubicBezTo>
                <a:cubicBezTo>
                  <a:pt x="17563" y="16300"/>
                  <a:pt x="17532" y="16393"/>
                  <a:pt x="17511" y="16486"/>
                </a:cubicBezTo>
                <a:cubicBezTo>
                  <a:pt x="17469" y="16413"/>
                  <a:pt x="17449" y="16321"/>
                  <a:pt x="17459" y="16238"/>
                </a:cubicBezTo>
                <a:lnTo>
                  <a:pt x="17459" y="16238"/>
                </a:lnTo>
                <a:cubicBezTo>
                  <a:pt x="17418" y="16268"/>
                  <a:pt x="17386" y="16310"/>
                  <a:pt x="17356" y="16341"/>
                </a:cubicBezTo>
                <a:cubicBezTo>
                  <a:pt x="17283" y="16321"/>
                  <a:pt x="17241" y="16227"/>
                  <a:pt x="17262" y="16155"/>
                </a:cubicBezTo>
                <a:cubicBezTo>
                  <a:pt x="17241" y="16155"/>
                  <a:pt x="17231" y="16155"/>
                  <a:pt x="17221" y="16144"/>
                </a:cubicBezTo>
                <a:cubicBezTo>
                  <a:pt x="17200" y="16113"/>
                  <a:pt x="17221" y="16061"/>
                  <a:pt x="17241" y="16020"/>
                </a:cubicBezTo>
                <a:cubicBezTo>
                  <a:pt x="17314" y="15854"/>
                  <a:pt x="17324" y="15647"/>
                  <a:pt x="17262" y="15481"/>
                </a:cubicBezTo>
                <a:lnTo>
                  <a:pt x="17262" y="15481"/>
                </a:lnTo>
                <a:cubicBezTo>
                  <a:pt x="17262" y="15564"/>
                  <a:pt x="17241" y="15647"/>
                  <a:pt x="17190" y="15709"/>
                </a:cubicBezTo>
                <a:cubicBezTo>
                  <a:pt x="17138" y="15657"/>
                  <a:pt x="17086" y="15584"/>
                  <a:pt x="17055" y="15512"/>
                </a:cubicBezTo>
                <a:lnTo>
                  <a:pt x="17055" y="15512"/>
                </a:lnTo>
                <a:cubicBezTo>
                  <a:pt x="17066" y="15564"/>
                  <a:pt x="17066" y="15616"/>
                  <a:pt x="17045" y="15667"/>
                </a:cubicBezTo>
                <a:cubicBezTo>
                  <a:pt x="17013" y="15637"/>
                  <a:pt x="16983" y="15605"/>
                  <a:pt x="16951" y="15564"/>
                </a:cubicBezTo>
                <a:cubicBezTo>
                  <a:pt x="16858" y="15616"/>
                  <a:pt x="16796" y="15740"/>
                  <a:pt x="16838" y="15844"/>
                </a:cubicBezTo>
                <a:cubicBezTo>
                  <a:pt x="16806" y="15812"/>
                  <a:pt x="16776" y="15771"/>
                  <a:pt x="16734" y="15771"/>
                </a:cubicBezTo>
                <a:cubicBezTo>
                  <a:pt x="16703" y="15771"/>
                  <a:pt x="16693" y="15812"/>
                  <a:pt x="16693" y="15833"/>
                </a:cubicBezTo>
                <a:cubicBezTo>
                  <a:pt x="16656" y="15802"/>
                  <a:pt x="16604" y="15787"/>
                  <a:pt x="16553" y="15787"/>
                </a:cubicBezTo>
                <a:cubicBezTo>
                  <a:pt x="16501" y="15787"/>
                  <a:pt x="16449" y="15802"/>
                  <a:pt x="16413" y="15833"/>
                </a:cubicBezTo>
                <a:cubicBezTo>
                  <a:pt x="16558" y="15968"/>
                  <a:pt x="16693" y="16123"/>
                  <a:pt x="16806" y="16289"/>
                </a:cubicBezTo>
                <a:cubicBezTo>
                  <a:pt x="16910" y="16403"/>
                  <a:pt x="16972" y="16558"/>
                  <a:pt x="16972" y="16703"/>
                </a:cubicBezTo>
                <a:cubicBezTo>
                  <a:pt x="16942" y="16686"/>
                  <a:pt x="16908" y="16678"/>
                  <a:pt x="16875" y="16678"/>
                </a:cubicBezTo>
                <a:cubicBezTo>
                  <a:pt x="16829" y="16678"/>
                  <a:pt x="16785" y="16694"/>
                  <a:pt x="16755" y="16724"/>
                </a:cubicBezTo>
                <a:cubicBezTo>
                  <a:pt x="16765" y="16652"/>
                  <a:pt x="16744" y="16579"/>
                  <a:pt x="16693" y="16538"/>
                </a:cubicBezTo>
                <a:cubicBezTo>
                  <a:pt x="16654" y="16591"/>
                  <a:pt x="16639" y="16661"/>
                  <a:pt x="16637" y="16731"/>
                </a:cubicBezTo>
                <a:lnTo>
                  <a:pt x="16637" y="16731"/>
                </a:lnTo>
                <a:cubicBezTo>
                  <a:pt x="16622" y="16645"/>
                  <a:pt x="16568" y="16568"/>
                  <a:pt x="16495" y="16528"/>
                </a:cubicBezTo>
                <a:lnTo>
                  <a:pt x="16495" y="16528"/>
                </a:lnTo>
                <a:cubicBezTo>
                  <a:pt x="16434" y="16650"/>
                  <a:pt x="16473" y="16813"/>
                  <a:pt x="16584" y="16897"/>
                </a:cubicBezTo>
                <a:lnTo>
                  <a:pt x="16584" y="16897"/>
                </a:lnTo>
                <a:cubicBezTo>
                  <a:pt x="16503" y="16837"/>
                  <a:pt x="16421" y="16807"/>
                  <a:pt x="16330" y="16807"/>
                </a:cubicBezTo>
                <a:cubicBezTo>
                  <a:pt x="16403" y="16890"/>
                  <a:pt x="16485" y="16973"/>
                  <a:pt x="16558" y="17056"/>
                </a:cubicBezTo>
                <a:cubicBezTo>
                  <a:pt x="16516" y="17046"/>
                  <a:pt x="16465" y="17035"/>
                  <a:pt x="16423" y="17025"/>
                </a:cubicBezTo>
                <a:lnTo>
                  <a:pt x="16423" y="17025"/>
                </a:lnTo>
                <a:cubicBezTo>
                  <a:pt x="16558" y="17097"/>
                  <a:pt x="16661" y="17232"/>
                  <a:pt x="16672" y="17387"/>
                </a:cubicBezTo>
                <a:cubicBezTo>
                  <a:pt x="16640" y="17419"/>
                  <a:pt x="16610" y="17450"/>
                  <a:pt x="16568" y="17470"/>
                </a:cubicBezTo>
                <a:cubicBezTo>
                  <a:pt x="16540" y="17432"/>
                  <a:pt x="16494" y="17386"/>
                  <a:pt x="16439" y="17386"/>
                </a:cubicBezTo>
                <a:cubicBezTo>
                  <a:pt x="16434" y="17386"/>
                  <a:pt x="16429" y="17387"/>
                  <a:pt x="16423" y="17387"/>
                </a:cubicBezTo>
                <a:cubicBezTo>
                  <a:pt x="16392" y="17387"/>
                  <a:pt x="16361" y="17429"/>
                  <a:pt x="16361" y="17460"/>
                </a:cubicBezTo>
                <a:cubicBezTo>
                  <a:pt x="16341" y="17440"/>
                  <a:pt x="16307" y="17424"/>
                  <a:pt x="16272" y="17424"/>
                </a:cubicBezTo>
                <a:cubicBezTo>
                  <a:pt x="16253" y="17424"/>
                  <a:pt x="16234" y="17429"/>
                  <a:pt x="16216" y="17440"/>
                </a:cubicBezTo>
                <a:cubicBezTo>
                  <a:pt x="16278" y="17564"/>
                  <a:pt x="16361" y="17688"/>
                  <a:pt x="16454" y="17792"/>
                </a:cubicBezTo>
                <a:cubicBezTo>
                  <a:pt x="16413" y="17781"/>
                  <a:pt x="16371" y="17760"/>
                  <a:pt x="16330" y="17750"/>
                </a:cubicBezTo>
                <a:lnTo>
                  <a:pt x="16330" y="17750"/>
                </a:lnTo>
                <a:cubicBezTo>
                  <a:pt x="16444" y="17864"/>
                  <a:pt x="16506" y="18020"/>
                  <a:pt x="16516" y="18175"/>
                </a:cubicBezTo>
                <a:cubicBezTo>
                  <a:pt x="16423" y="18186"/>
                  <a:pt x="16330" y="18237"/>
                  <a:pt x="16258" y="18299"/>
                </a:cubicBezTo>
                <a:cubicBezTo>
                  <a:pt x="16216" y="18548"/>
                  <a:pt x="16060" y="18776"/>
                  <a:pt x="15853" y="18911"/>
                </a:cubicBezTo>
                <a:cubicBezTo>
                  <a:pt x="15864" y="18890"/>
                  <a:pt x="15853" y="18869"/>
                  <a:pt x="15832" y="18859"/>
                </a:cubicBezTo>
                <a:cubicBezTo>
                  <a:pt x="15821" y="18853"/>
                  <a:pt x="15809" y="18850"/>
                  <a:pt x="15798" y="18850"/>
                </a:cubicBezTo>
                <a:cubicBezTo>
                  <a:pt x="15769" y="18850"/>
                  <a:pt x="15741" y="18867"/>
                  <a:pt x="15719" y="18890"/>
                </a:cubicBezTo>
                <a:cubicBezTo>
                  <a:pt x="15687" y="18906"/>
                  <a:pt x="15655" y="18928"/>
                  <a:pt x="15624" y="18928"/>
                </a:cubicBezTo>
                <a:cubicBezTo>
                  <a:pt x="15614" y="18928"/>
                  <a:pt x="15604" y="18926"/>
                  <a:pt x="15594" y="18921"/>
                </a:cubicBezTo>
                <a:cubicBezTo>
                  <a:pt x="15677" y="18838"/>
                  <a:pt x="15749" y="18745"/>
                  <a:pt x="15802" y="18631"/>
                </a:cubicBezTo>
                <a:lnTo>
                  <a:pt x="15802" y="18631"/>
                </a:lnTo>
                <a:cubicBezTo>
                  <a:pt x="15708" y="18693"/>
                  <a:pt x="15604" y="18724"/>
                  <a:pt x="15501" y="18724"/>
                </a:cubicBezTo>
                <a:cubicBezTo>
                  <a:pt x="15521" y="18642"/>
                  <a:pt x="15574" y="18579"/>
                  <a:pt x="15636" y="18517"/>
                </a:cubicBezTo>
                <a:cubicBezTo>
                  <a:pt x="15553" y="18496"/>
                  <a:pt x="15594" y="18372"/>
                  <a:pt x="15666" y="18331"/>
                </a:cubicBezTo>
                <a:cubicBezTo>
                  <a:pt x="15749" y="18299"/>
                  <a:pt x="15843" y="18289"/>
                  <a:pt x="15884" y="18216"/>
                </a:cubicBezTo>
                <a:lnTo>
                  <a:pt x="15781" y="18113"/>
                </a:lnTo>
                <a:cubicBezTo>
                  <a:pt x="15874" y="18071"/>
                  <a:pt x="15957" y="18030"/>
                  <a:pt x="16040" y="17968"/>
                </a:cubicBezTo>
                <a:cubicBezTo>
                  <a:pt x="16071" y="17947"/>
                  <a:pt x="16102" y="17916"/>
                  <a:pt x="16092" y="17875"/>
                </a:cubicBezTo>
                <a:cubicBezTo>
                  <a:pt x="16092" y="17863"/>
                  <a:pt x="16081" y="17858"/>
                  <a:pt x="16067" y="17858"/>
                </a:cubicBezTo>
                <a:cubicBezTo>
                  <a:pt x="16058" y="17858"/>
                  <a:pt x="16048" y="17860"/>
                  <a:pt x="16040" y="17864"/>
                </a:cubicBezTo>
                <a:cubicBezTo>
                  <a:pt x="16060" y="17781"/>
                  <a:pt x="16081" y="17698"/>
                  <a:pt x="16102" y="17626"/>
                </a:cubicBezTo>
                <a:cubicBezTo>
                  <a:pt x="16019" y="17626"/>
                  <a:pt x="15977" y="17730"/>
                  <a:pt x="15936" y="17802"/>
                </a:cubicBezTo>
                <a:cubicBezTo>
                  <a:pt x="15911" y="17837"/>
                  <a:pt x="15864" y="17855"/>
                  <a:pt x="15824" y="17855"/>
                </a:cubicBezTo>
                <a:cubicBezTo>
                  <a:pt x="15785" y="17855"/>
                  <a:pt x="15752" y="17839"/>
                  <a:pt x="15749" y="17805"/>
                </a:cubicBezTo>
                <a:lnTo>
                  <a:pt x="15749" y="17805"/>
                </a:lnTo>
                <a:cubicBezTo>
                  <a:pt x="15743" y="17965"/>
                  <a:pt x="15621" y="18104"/>
                  <a:pt x="15459" y="18133"/>
                </a:cubicBezTo>
                <a:cubicBezTo>
                  <a:pt x="15408" y="18227"/>
                  <a:pt x="15356" y="18320"/>
                  <a:pt x="15273" y="18382"/>
                </a:cubicBezTo>
                <a:cubicBezTo>
                  <a:pt x="15225" y="18418"/>
                  <a:pt x="15162" y="18440"/>
                  <a:pt x="15103" y="18440"/>
                </a:cubicBezTo>
                <a:cubicBezTo>
                  <a:pt x="15059" y="18440"/>
                  <a:pt x="15017" y="18429"/>
                  <a:pt x="14983" y="18403"/>
                </a:cubicBezTo>
                <a:cubicBezTo>
                  <a:pt x="15097" y="18351"/>
                  <a:pt x="15211" y="18268"/>
                  <a:pt x="15293" y="18175"/>
                </a:cubicBezTo>
                <a:lnTo>
                  <a:pt x="15293" y="18175"/>
                </a:lnTo>
                <a:cubicBezTo>
                  <a:pt x="15279" y="18182"/>
                  <a:pt x="15261" y="18186"/>
                  <a:pt x="15243" y="18186"/>
                </a:cubicBezTo>
                <a:cubicBezTo>
                  <a:pt x="15210" y="18186"/>
                  <a:pt x="15175" y="18174"/>
                  <a:pt x="15148" y="18154"/>
                </a:cubicBezTo>
                <a:cubicBezTo>
                  <a:pt x="15201" y="18082"/>
                  <a:pt x="15273" y="18030"/>
                  <a:pt x="15356" y="17999"/>
                </a:cubicBezTo>
                <a:lnTo>
                  <a:pt x="15356" y="17999"/>
                </a:lnTo>
                <a:cubicBezTo>
                  <a:pt x="15350" y="18000"/>
                  <a:pt x="15345" y="18001"/>
                  <a:pt x="15340" y="18001"/>
                </a:cubicBezTo>
                <a:cubicBezTo>
                  <a:pt x="15294" y="18001"/>
                  <a:pt x="15252" y="17963"/>
                  <a:pt x="15252" y="17926"/>
                </a:cubicBezTo>
                <a:cubicBezTo>
                  <a:pt x="15252" y="17880"/>
                  <a:pt x="15294" y="17842"/>
                  <a:pt x="15340" y="17842"/>
                </a:cubicBezTo>
                <a:cubicBezTo>
                  <a:pt x="15345" y="17842"/>
                  <a:pt x="15349" y="17842"/>
                  <a:pt x="15353" y="17843"/>
                </a:cubicBezTo>
                <a:lnTo>
                  <a:pt x="15353" y="17843"/>
                </a:lnTo>
                <a:cubicBezTo>
                  <a:pt x="15293" y="17831"/>
                  <a:pt x="15273" y="17729"/>
                  <a:pt x="15325" y="17688"/>
                </a:cubicBezTo>
                <a:lnTo>
                  <a:pt x="15325" y="17688"/>
                </a:lnTo>
                <a:cubicBezTo>
                  <a:pt x="15381" y="17730"/>
                  <a:pt x="15449" y="17751"/>
                  <a:pt x="15518" y="17751"/>
                </a:cubicBezTo>
                <a:cubicBezTo>
                  <a:pt x="15602" y="17751"/>
                  <a:pt x="15686" y="17720"/>
                  <a:pt x="15749" y="17658"/>
                </a:cubicBezTo>
                <a:lnTo>
                  <a:pt x="15749" y="17658"/>
                </a:lnTo>
                <a:cubicBezTo>
                  <a:pt x="15731" y="17675"/>
                  <a:pt x="15708" y="17683"/>
                  <a:pt x="15685" y="17683"/>
                </a:cubicBezTo>
                <a:cubicBezTo>
                  <a:pt x="15643" y="17683"/>
                  <a:pt x="15601" y="17656"/>
                  <a:pt x="15594" y="17615"/>
                </a:cubicBezTo>
                <a:cubicBezTo>
                  <a:pt x="15574" y="17543"/>
                  <a:pt x="15625" y="17481"/>
                  <a:pt x="15687" y="17450"/>
                </a:cubicBezTo>
                <a:cubicBezTo>
                  <a:pt x="15749" y="17419"/>
                  <a:pt x="15812" y="17419"/>
                  <a:pt x="15884" y="17419"/>
                </a:cubicBezTo>
                <a:cubicBezTo>
                  <a:pt x="15853" y="17377"/>
                  <a:pt x="15812" y="17346"/>
                  <a:pt x="15781" y="17304"/>
                </a:cubicBezTo>
                <a:cubicBezTo>
                  <a:pt x="15874" y="17284"/>
                  <a:pt x="15957" y="17232"/>
                  <a:pt x="16009" y="17149"/>
                </a:cubicBezTo>
                <a:cubicBezTo>
                  <a:pt x="15991" y="17136"/>
                  <a:pt x="15967" y="17128"/>
                  <a:pt x="15943" y="17128"/>
                </a:cubicBezTo>
                <a:cubicBezTo>
                  <a:pt x="15912" y="17128"/>
                  <a:pt x="15881" y="17141"/>
                  <a:pt x="15864" y="17170"/>
                </a:cubicBezTo>
                <a:cubicBezTo>
                  <a:pt x="15905" y="17087"/>
                  <a:pt x="15947" y="17004"/>
                  <a:pt x="15988" y="16931"/>
                </a:cubicBezTo>
                <a:lnTo>
                  <a:pt x="15988" y="16931"/>
                </a:lnTo>
                <a:cubicBezTo>
                  <a:pt x="15915" y="16973"/>
                  <a:pt x="15843" y="17025"/>
                  <a:pt x="15760" y="17067"/>
                </a:cubicBezTo>
                <a:cubicBezTo>
                  <a:pt x="15739" y="17035"/>
                  <a:pt x="15729" y="16984"/>
                  <a:pt x="15749" y="16942"/>
                </a:cubicBezTo>
                <a:lnTo>
                  <a:pt x="15749" y="16942"/>
                </a:lnTo>
                <a:cubicBezTo>
                  <a:pt x="15687" y="17056"/>
                  <a:pt x="15594" y="17139"/>
                  <a:pt x="15491" y="17201"/>
                </a:cubicBezTo>
                <a:cubicBezTo>
                  <a:pt x="15491" y="17149"/>
                  <a:pt x="15491" y="17108"/>
                  <a:pt x="15501" y="17056"/>
                </a:cubicBezTo>
                <a:lnTo>
                  <a:pt x="15501" y="17056"/>
                </a:lnTo>
                <a:cubicBezTo>
                  <a:pt x="15387" y="17159"/>
                  <a:pt x="15231" y="17222"/>
                  <a:pt x="15086" y="17222"/>
                </a:cubicBezTo>
                <a:cubicBezTo>
                  <a:pt x="15169" y="17118"/>
                  <a:pt x="15284" y="17046"/>
                  <a:pt x="15408" y="17025"/>
                </a:cubicBezTo>
                <a:cubicBezTo>
                  <a:pt x="15346" y="16963"/>
                  <a:pt x="15284" y="16911"/>
                  <a:pt x="15211" y="16859"/>
                </a:cubicBezTo>
                <a:cubicBezTo>
                  <a:pt x="15376" y="16859"/>
                  <a:pt x="15532" y="16849"/>
                  <a:pt x="15687" y="16818"/>
                </a:cubicBezTo>
                <a:cubicBezTo>
                  <a:pt x="15657" y="16776"/>
                  <a:pt x="15625" y="16735"/>
                  <a:pt x="15594" y="16703"/>
                </a:cubicBezTo>
                <a:cubicBezTo>
                  <a:pt x="15687" y="16673"/>
                  <a:pt x="15791" y="16652"/>
                  <a:pt x="15894" y="16631"/>
                </a:cubicBezTo>
                <a:cubicBezTo>
                  <a:pt x="15812" y="16611"/>
                  <a:pt x="15729" y="16590"/>
                  <a:pt x="15636" y="16569"/>
                </a:cubicBezTo>
                <a:cubicBezTo>
                  <a:pt x="15770" y="16558"/>
                  <a:pt x="15884" y="16466"/>
                  <a:pt x="15936" y="16351"/>
                </a:cubicBezTo>
                <a:lnTo>
                  <a:pt x="15936" y="16351"/>
                </a:lnTo>
                <a:cubicBezTo>
                  <a:pt x="15853" y="16362"/>
                  <a:pt x="15781" y="16393"/>
                  <a:pt x="15719" y="16445"/>
                </a:cubicBezTo>
                <a:cubicBezTo>
                  <a:pt x="15749" y="16362"/>
                  <a:pt x="15770" y="16279"/>
                  <a:pt x="15802" y="16196"/>
                </a:cubicBezTo>
                <a:lnTo>
                  <a:pt x="15802" y="16196"/>
                </a:lnTo>
                <a:cubicBezTo>
                  <a:pt x="15646" y="16310"/>
                  <a:pt x="15521" y="16445"/>
                  <a:pt x="15418" y="16600"/>
                </a:cubicBezTo>
                <a:cubicBezTo>
                  <a:pt x="15491" y="16455"/>
                  <a:pt x="15749" y="16123"/>
                  <a:pt x="15542" y="16010"/>
                </a:cubicBezTo>
                <a:cubicBezTo>
                  <a:pt x="15568" y="16010"/>
                  <a:pt x="15687" y="15996"/>
                  <a:pt x="15738" y="15996"/>
                </a:cubicBezTo>
                <a:cubicBezTo>
                  <a:pt x="15750" y="15996"/>
                  <a:pt x="15758" y="15997"/>
                  <a:pt x="15760" y="15999"/>
                </a:cubicBezTo>
                <a:cubicBezTo>
                  <a:pt x="15729" y="15968"/>
                  <a:pt x="15708" y="15927"/>
                  <a:pt x="15677" y="15895"/>
                </a:cubicBezTo>
                <a:cubicBezTo>
                  <a:pt x="15770" y="15875"/>
                  <a:pt x="15853" y="15844"/>
                  <a:pt x="15936" y="15802"/>
                </a:cubicBezTo>
                <a:cubicBezTo>
                  <a:pt x="15923" y="15790"/>
                  <a:pt x="15902" y="15781"/>
                  <a:pt x="15883" y="15781"/>
                </a:cubicBezTo>
                <a:cubicBezTo>
                  <a:pt x="15872" y="15781"/>
                  <a:pt x="15861" y="15784"/>
                  <a:pt x="15853" y="15792"/>
                </a:cubicBezTo>
                <a:cubicBezTo>
                  <a:pt x="15894" y="15740"/>
                  <a:pt x="15936" y="15678"/>
                  <a:pt x="15967" y="15616"/>
                </a:cubicBezTo>
                <a:lnTo>
                  <a:pt x="15967" y="15616"/>
                </a:lnTo>
                <a:cubicBezTo>
                  <a:pt x="15947" y="15626"/>
                  <a:pt x="15926" y="15637"/>
                  <a:pt x="15894" y="15647"/>
                </a:cubicBezTo>
                <a:cubicBezTo>
                  <a:pt x="15894" y="15564"/>
                  <a:pt x="15832" y="15481"/>
                  <a:pt x="15749" y="15471"/>
                </a:cubicBezTo>
                <a:cubicBezTo>
                  <a:pt x="15719" y="15575"/>
                  <a:pt x="15666" y="15709"/>
                  <a:pt x="15553" y="15709"/>
                </a:cubicBezTo>
                <a:lnTo>
                  <a:pt x="15480" y="15709"/>
                </a:lnTo>
                <a:cubicBezTo>
                  <a:pt x="15429" y="15720"/>
                  <a:pt x="15387" y="15771"/>
                  <a:pt x="15356" y="15812"/>
                </a:cubicBezTo>
                <a:cubicBezTo>
                  <a:pt x="15376" y="15782"/>
                  <a:pt x="15387" y="15740"/>
                  <a:pt x="15376" y="15699"/>
                </a:cubicBezTo>
                <a:lnTo>
                  <a:pt x="15376" y="15699"/>
                </a:lnTo>
                <a:cubicBezTo>
                  <a:pt x="15325" y="15709"/>
                  <a:pt x="15273" y="15740"/>
                  <a:pt x="15252" y="15792"/>
                </a:cubicBezTo>
                <a:cubicBezTo>
                  <a:pt x="15263" y="15720"/>
                  <a:pt x="15273" y="15657"/>
                  <a:pt x="15273" y="15584"/>
                </a:cubicBezTo>
                <a:lnTo>
                  <a:pt x="15273" y="15584"/>
                </a:lnTo>
                <a:cubicBezTo>
                  <a:pt x="15221" y="15626"/>
                  <a:pt x="15180" y="15678"/>
                  <a:pt x="15148" y="15730"/>
                </a:cubicBezTo>
                <a:cubicBezTo>
                  <a:pt x="15089" y="15730"/>
                  <a:pt x="15096" y="15615"/>
                  <a:pt x="15042" y="15615"/>
                </a:cubicBezTo>
                <a:cubicBezTo>
                  <a:pt x="15040" y="15615"/>
                  <a:pt x="15037" y="15616"/>
                  <a:pt x="15035" y="15616"/>
                </a:cubicBezTo>
                <a:cubicBezTo>
                  <a:pt x="15024" y="15616"/>
                  <a:pt x="15003" y="15626"/>
                  <a:pt x="14993" y="15637"/>
                </a:cubicBezTo>
                <a:cubicBezTo>
                  <a:pt x="14962" y="15678"/>
                  <a:pt x="14952" y="15730"/>
                  <a:pt x="14920" y="15782"/>
                </a:cubicBezTo>
                <a:cubicBezTo>
                  <a:pt x="14902" y="15820"/>
                  <a:pt x="14857" y="15866"/>
                  <a:pt x="14809" y="15866"/>
                </a:cubicBezTo>
                <a:cubicBezTo>
                  <a:pt x="14805" y="15866"/>
                  <a:pt x="14801" y="15865"/>
                  <a:pt x="14796" y="15865"/>
                </a:cubicBezTo>
                <a:cubicBezTo>
                  <a:pt x="14796" y="15807"/>
                  <a:pt x="14736" y="15764"/>
                  <a:pt x="14682" y="15764"/>
                </a:cubicBezTo>
                <a:cubicBezTo>
                  <a:pt x="14659" y="15764"/>
                  <a:pt x="14636" y="15773"/>
                  <a:pt x="14620" y="15792"/>
                </a:cubicBezTo>
                <a:cubicBezTo>
                  <a:pt x="14651" y="15730"/>
                  <a:pt x="14662" y="15647"/>
                  <a:pt x="14641" y="15564"/>
                </a:cubicBezTo>
                <a:lnTo>
                  <a:pt x="14641" y="15564"/>
                </a:lnTo>
                <a:lnTo>
                  <a:pt x="14455" y="15720"/>
                </a:lnTo>
                <a:lnTo>
                  <a:pt x="14455" y="15575"/>
                </a:lnTo>
                <a:cubicBezTo>
                  <a:pt x="14444" y="15575"/>
                  <a:pt x="14423" y="15554"/>
                  <a:pt x="14423" y="15543"/>
                </a:cubicBezTo>
                <a:cubicBezTo>
                  <a:pt x="14467" y="15506"/>
                  <a:pt x="14521" y="15487"/>
                  <a:pt x="14576" y="15487"/>
                </a:cubicBezTo>
                <a:cubicBezTo>
                  <a:pt x="14613" y="15487"/>
                  <a:pt x="14649" y="15496"/>
                  <a:pt x="14683" y="15512"/>
                </a:cubicBezTo>
                <a:cubicBezTo>
                  <a:pt x="14630" y="15481"/>
                  <a:pt x="14589" y="15460"/>
                  <a:pt x="14538" y="15429"/>
                </a:cubicBezTo>
                <a:cubicBezTo>
                  <a:pt x="14603" y="15402"/>
                  <a:pt x="14675" y="15389"/>
                  <a:pt x="14746" y="15389"/>
                </a:cubicBezTo>
                <a:cubicBezTo>
                  <a:pt x="14809" y="15389"/>
                  <a:pt x="14873" y="15399"/>
                  <a:pt x="14931" y="15419"/>
                </a:cubicBezTo>
                <a:cubicBezTo>
                  <a:pt x="14900" y="15388"/>
                  <a:pt x="14869" y="15367"/>
                  <a:pt x="14838" y="15336"/>
                </a:cubicBezTo>
                <a:cubicBezTo>
                  <a:pt x="14973" y="15336"/>
                  <a:pt x="15118" y="15326"/>
                  <a:pt x="15252" y="15315"/>
                </a:cubicBezTo>
                <a:cubicBezTo>
                  <a:pt x="15201" y="15284"/>
                  <a:pt x="15169" y="15243"/>
                  <a:pt x="15148" y="15181"/>
                </a:cubicBezTo>
                <a:cubicBezTo>
                  <a:pt x="15221" y="15181"/>
                  <a:pt x="15284" y="15170"/>
                  <a:pt x="15356" y="15160"/>
                </a:cubicBezTo>
                <a:cubicBezTo>
                  <a:pt x="15325" y="15129"/>
                  <a:pt x="15304" y="15098"/>
                  <a:pt x="15273" y="15056"/>
                </a:cubicBezTo>
                <a:lnTo>
                  <a:pt x="15273" y="15056"/>
                </a:lnTo>
                <a:cubicBezTo>
                  <a:pt x="15279" y="15057"/>
                  <a:pt x="15285" y="15058"/>
                  <a:pt x="15291" y="15058"/>
                </a:cubicBezTo>
                <a:cubicBezTo>
                  <a:pt x="15357" y="15058"/>
                  <a:pt x="15420" y="15009"/>
                  <a:pt x="15439" y="14942"/>
                </a:cubicBezTo>
                <a:cubicBezTo>
                  <a:pt x="15553" y="14808"/>
                  <a:pt x="15594" y="14621"/>
                  <a:pt x="15532" y="14455"/>
                </a:cubicBezTo>
                <a:lnTo>
                  <a:pt x="15532" y="14455"/>
                </a:lnTo>
                <a:cubicBezTo>
                  <a:pt x="15480" y="14548"/>
                  <a:pt x="15418" y="14631"/>
                  <a:pt x="15346" y="14704"/>
                </a:cubicBezTo>
                <a:cubicBezTo>
                  <a:pt x="15314" y="14693"/>
                  <a:pt x="15284" y="14663"/>
                  <a:pt x="15284" y="14621"/>
                </a:cubicBezTo>
                <a:cubicBezTo>
                  <a:pt x="15201" y="14673"/>
                  <a:pt x="15128" y="14735"/>
                  <a:pt x="15066" y="14808"/>
                </a:cubicBezTo>
                <a:cubicBezTo>
                  <a:pt x="15086" y="14746"/>
                  <a:pt x="15086" y="14683"/>
                  <a:pt x="15066" y="14621"/>
                </a:cubicBezTo>
                <a:cubicBezTo>
                  <a:pt x="14983" y="14735"/>
                  <a:pt x="14911" y="14838"/>
                  <a:pt x="14828" y="14953"/>
                </a:cubicBezTo>
                <a:cubicBezTo>
                  <a:pt x="14858" y="14859"/>
                  <a:pt x="14879" y="14766"/>
                  <a:pt x="14900" y="14673"/>
                </a:cubicBezTo>
                <a:lnTo>
                  <a:pt x="14900" y="14673"/>
                </a:lnTo>
                <a:cubicBezTo>
                  <a:pt x="14828" y="14776"/>
                  <a:pt x="14765" y="14891"/>
                  <a:pt x="14713" y="15015"/>
                </a:cubicBezTo>
                <a:cubicBezTo>
                  <a:pt x="14734" y="14953"/>
                  <a:pt x="14745" y="14880"/>
                  <a:pt x="14734" y="14808"/>
                </a:cubicBezTo>
                <a:lnTo>
                  <a:pt x="14734" y="14808"/>
                </a:lnTo>
                <a:cubicBezTo>
                  <a:pt x="14683" y="14942"/>
                  <a:pt x="14620" y="15066"/>
                  <a:pt x="14568" y="15191"/>
                </a:cubicBezTo>
                <a:cubicBezTo>
                  <a:pt x="14568" y="15178"/>
                  <a:pt x="14545" y="15169"/>
                  <a:pt x="14520" y="15169"/>
                </a:cubicBezTo>
                <a:cubicBezTo>
                  <a:pt x="14504" y="15169"/>
                  <a:pt x="14487" y="15173"/>
                  <a:pt x="14475" y="15181"/>
                </a:cubicBezTo>
                <a:cubicBezTo>
                  <a:pt x="14402" y="15222"/>
                  <a:pt x="14330" y="15274"/>
                  <a:pt x="14247" y="15315"/>
                </a:cubicBezTo>
                <a:cubicBezTo>
                  <a:pt x="14330" y="15222"/>
                  <a:pt x="14402" y="15119"/>
                  <a:pt x="14485" y="15015"/>
                </a:cubicBezTo>
                <a:lnTo>
                  <a:pt x="14485" y="15015"/>
                </a:lnTo>
                <a:cubicBezTo>
                  <a:pt x="14351" y="15077"/>
                  <a:pt x="14227" y="15149"/>
                  <a:pt x="14123" y="15232"/>
                </a:cubicBezTo>
                <a:lnTo>
                  <a:pt x="14247" y="15015"/>
                </a:lnTo>
                <a:lnTo>
                  <a:pt x="14247" y="15015"/>
                </a:lnTo>
                <a:cubicBezTo>
                  <a:pt x="14174" y="15025"/>
                  <a:pt x="14102" y="15046"/>
                  <a:pt x="14029" y="15066"/>
                </a:cubicBezTo>
                <a:cubicBezTo>
                  <a:pt x="14050" y="14994"/>
                  <a:pt x="14102" y="14942"/>
                  <a:pt x="14164" y="14901"/>
                </a:cubicBezTo>
                <a:cubicBezTo>
                  <a:pt x="14112" y="14880"/>
                  <a:pt x="14061" y="14849"/>
                  <a:pt x="14009" y="14818"/>
                </a:cubicBezTo>
                <a:cubicBezTo>
                  <a:pt x="14033" y="14786"/>
                  <a:pt x="14075" y="14773"/>
                  <a:pt x="14116" y="14773"/>
                </a:cubicBezTo>
                <a:cubicBezTo>
                  <a:pt x="14129" y="14773"/>
                  <a:pt x="14142" y="14774"/>
                  <a:pt x="14154" y="14776"/>
                </a:cubicBezTo>
                <a:cubicBezTo>
                  <a:pt x="14112" y="14756"/>
                  <a:pt x="14082" y="14725"/>
                  <a:pt x="14061" y="14693"/>
                </a:cubicBezTo>
                <a:cubicBezTo>
                  <a:pt x="14123" y="14683"/>
                  <a:pt x="14185" y="14683"/>
                  <a:pt x="14247" y="14683"/>
                </a:cubicBezTo>
                <a:cubicBezTo>
                  <a:pt x="14206" y="14652"/>
                  <a:pt x="14174" y="14631"/>
                  <a:pt x="14144" y="14601"/>
                </a:cubicBezTo>
                <a:lnTo>
                  <a:pt x="14144" y="14601"/>
                </a:lnTo>
                <a:cubicBezTo>
                  <a:pt x="14184" y="14608"/>
                  <a:pt x="14225" y="14611"/>
                  <a:pt x="14267" y="14611"/>
                </a:cubicBezTo>
                <a:cubicBezTo>
                  <a:pt x="14344" y="14611"/>
                  <a:pt x="14422" y="14600"/>
                  <a:pt x="14496" y="14580"/>
                </a:cubicBezTo>
                <a:cubicBezTo>
                  <a:pt x="14475" y="14548"/>
                  <a:pt x="14455" y="14528"/>
                  <a:pt x="14434" y="14497"/>
                </a:cubicBezTo>
                <a:cubicBezTo>
                  <a:pt x="14517" y="14486"/>
                  <a:pt x="14589" y="14465"/>
                  <a:pt x="14662" y="14455"/>
                </a:cubicBezTo>
                <a:cubicBezTo>
                  <a:pt x="14651" y="14424"/>
                  <a:pt x="14630" y="14393"/>
                  <a:pt x="14610" y="14373"/>
                </a:cubicBezTo>
                <a:cubicBezTo>
                  <a:pt x="14693" y="14320"/>
                  <a:pt x="14765" y="14269"/>
                  <a:pt x="14838" y="14228"/>
                </a:cubicBezTo>
                <a:cubicBezTo>
                  <a:pt x="14786" y="14228"/>
                  <a:pt x="14734" y="14237"/>
                  <a:pt x="14683" y="14269"/>
                </a:cubicBezTo>
                <a:cubicBezTo>
                  <a:pt x="14703" y="14228"/>
                  <a:pt x="14713" y="14186"/>
                  <a:pt x="14734" y="14145"/>
                </a:cubicBezTo>
                <a:lnTo>
                  <a:pt x="14734" y="14145"/>
                </a:lnTo>
                <a:cubicBezTo>
                  <a:pt x="14641" y="14207"/>
                  <a:pt x="14538" y="14279"/>
                  <a:pt x="14444" y="14352"/>
                </a:cubicBezTo>
                <a:cubicBezTo>
                  <a:pt x="14455" y="14320"/>
                  <a:pt x="14455" y="14279"/>
                  <a:pt x="14434" y="14248"/>
                </a:cubicBezTo>
                <a:cubicBezTo>
                  <a:pt x="14330" y="14341"/>
                  <a:pt x="14195" y="14414"/>
                  <a:pt x="14050" y="14435"/>
                </a:cubicBezTo>
                <a:cubicBezTo>
                  <a:pt x="14071" y="14403"/>
                  <a:pt x="14102" y="14383"/>
                  <a:pt x="14133" y="14373"/>
                </a:cubicBezTo>
                <a:cubicBezTo>
                  <a:pt x="14082" y="14373"/>
                  <a:pt x="14019" y="14352"/>
                  <a:pt x="13988" y="14300"/>
                </a:cubicBezTo>
                <a:cubicBezTo>
                  <a:pt x="14014" y="14295"/>
                  <a:pt x="14043" y="14292"/>
                  <a:pt x="14071" y="14292"/>
                </a:cubicBezTo>
                <a:cubicBezTo>
                  <a:pt x="14100" y="14292"/>
                  <a:pt x="14128" y="14295"/>
                  <a:pt x="14154" y="14300"/>
                </a:cubicBezTo>
                <a:cubicBezTo>
                  <a:pt x="14123" y="14258"/>
                  <a:pt x="14082" y="14228"/>
                  <a:pt x="14050" y="14196"/>
                </a:cubicBezTo>
                <a:cubicBezTo>
                  <a:pt x="14144" y="14196"/>
                  <a:pt x="14237" y="14207"/>
                  <a:pt x="14330" y="14207"/>
                </a:cubicBezTo>
                <a:cubicBezTo>
                  <a:pt x="14299" y="14175"/>
                  <a:pt x="14278" y="14145"/>
                  <a:pt x="14268" y="14092"/>
                </a:cubicBezTo>
                <a:cubicBezTo>
                  <a:pt x="14402" y="14082"/>
                  <a:pt x="14517" y="14030"/>
                  <a:pt x="14630" y="13958"/>
                </a:cubicBezTo>
                <a:cubicBezTo>
                  <a:pt x="14683" y="13896"/>
                  <a:pt x="14724" y="13823"/>
                  <a:pt x="14775" y="13751"/>
                </a:cubicBezTo>
                <a:lnTo>
                  <a:pt x="14775" y="13751"/>
                </a:lnTo>
                <a:cubicBezTo>
                  <a:pt x="14745" y="13761"/>
                  <a:pt x="14703" y="13772"/>
                  <a:pt x="14672" y="13782"/>
                </a:cubicBezTo>
                <a:cubicBezTo>
                  <a:pt x="14683" y="13730"/>
                  <a:pt x="14693" y="13689"/>
                  <a:pt x="14703" y="13637"/>
                </a:cubicBezTo>
                <a:lnTo>
                  <a:pt x="14703" y="13637"/>
                </a:lnTo>
                <a:cubicBezTo>
                  <a:pt x="14651" y="13689"/>
                  <a:pt x="14600" y="13730"/>
                  <a:pt x="14547" y="13782"/>
                </a:cubicBezTo>
                <a:lnTo>
                  <a:pt x="14547" y="13668"/>
                </a:lnTo>
                <a:cubicBezTo>
                  <a:pt x="14485" y="13751"/>
                  <a:pt x="14413" y="13834"/>
                  <a:pt x="14340" y="13906"/>
                </a:cubicBezTo>
                <a:cubicBezTo>
                  <a:pt x="14330" y="13917"/>
                  <a:pt x="14310" y="13927"/>
                  <a:pt x="14289" y="13927"/>
                </a:cubicBezTo>
                <a:lnTo>
                  <a:pt x="14289" y="13906"/>
                </a:lnTo>
                <a:cubicBezTo>
                  <a:pt x="14216" y="13968"/>
                  <a:pt x="14133" y="14000"/>
                  <a:pt x="14050" y="14010"/>
                </a:cubicBezTo>
                <a:cubicBezTo>
                  <a:pt x="14069" y="13973"/>
                  <a:pt x="14112" y="13936"/>
                  <a:pt x="14158" y="13936"/>
                </a:cubicBezTo>
                <a:cubicBezTo>
                  <a:pt x="14161" y="13936"/>
                  <a:pt x="14165" y="13936"/>
                  <a:pt x="14168" y="13936"/>
                </a:cubicBezTo>
                <a:lnTo>
                  <a:pt x="14168" y="13936"/>
                </a:lnTo>
                <a:cubicBezTo>
                  <a:pt x="14108" y="13927"/>
                  <a:pt x="14048" y="13926"/>
                  <a:pt x="13988" y="13917"/>
                </a:cubicBezTo>
                <a:cubicBezTo>
                  <a:pt x="13999" y="13855"/>
                  <a:pt x="14071" y="13802"/>
                  <a:pt x="14133" y="13802"/>
                </a:cubicBezTo>
                <a:cubicBezTo>
                  <a:pt x="14061" y="13802"/>
                  <a:pt x="13999" y="13772"/>
                  <a:pt x="13946" y="13719"/>
                </a:cubicBezTo>
                <a:cubicBezTo>
                  <a:pt x="13999" y="13719"/>
                  <a:pt x="14050" y="13730"/>
                  <a:pt x="14102" y="13730"/>
                </a:cubicBezTo>
                <a:cubicBezTo>
                  <a:pt x="14029" y="13709"/>
                  <a:pt x="13988" y="13637"/>
                  <a:pt x="13999" y="13574"/>
                </a:cubicBezTo>
                <a:cubicBezTo>
                  <a:pt x="14061" y="13574"/>
                  <a:pt x="14133" y="13585"/>
                  <a:pt x="14206" y="13616"/>
                </a:cubicBezTo>
                <a:cubicBezTo>
                  <a:pt x="14164" y="13574"/>
                  <a:pt x="14123" y="13544"/>
                  <a:pt x="14082" y="13512"/>
                </a:cubicBezTo>
                <a:lnTo>
                  <a:pt x="14082" y="13512"/>
                </a:lnTo>
                <a:cubicBezTo>
                  <a:pt x="14154" y="13523"/>
                  <a:pt x="14227" y="13544"/>
                  <a:pt x="14289" y="13585"/>
                </a:cubicBezTo>
                <a:lnTo>
                  <a:pt x="14237" y="13533"/>
                </a:lnTo>
                <a:cubicBezTo>
                  <a:pt x="14297" y="13493"/>
                  <a:pt x="14370" y="13470"/>
                  <a:pt x="14443" y="13470"/>
                </a:cubicBezTo>
                <a:cubicBezTo>
                  <a:pt x="14482" y="13470"/>
                  <a:pt x="14522" y="13477"/>
                  <a:pt x="14558" y="13491"/>
                </a:cubicBezTo>
                <a:cubicBezTo>
                  <a:pt x="14517" y="13429"/>
                  <a:pt x="14475" y="13378"/>
                  <a:pt x="14434" y="13326"/>
                </a:cubicBezTo>
                <a:cubicBezTo>
                  <a:pt x="14517" y="13326"/>
                  <a:pt x="14589" y="13316"/>
                  <a:pt x="14662" y="13316"/>
                </a:cubicBezTo>
                <a:cubicBezTo>
                  <a:pt x="14620" y="13316"/>
                  <a:pt x="14641" y="13243"/>
                  <a:pt x="14693" y="13233"/>
                </a:cubicBezTo>
                <a:cubicBezTo>
                  <a:pt x="14734" y="13222"/>
                  <a:pt x="14796" y="13212"/>
                  <a:pt x="14796" y="13171"/>
                </a:cubicBezTo>
                <a:lnTo>
                  <a:pt x="14672" y="13077"/>
                </a:lnTo>
                <a:cubicBezTo>
                  <a:pt x="14724" y="13077"/>
                  <a:pt x="14786" y="13067"/>
                  <a:pt x="14817" y="13015"/>
                </a:cubicBezTo>
                <a:cubicBezTo>
                  <a:pt x="14846" y="12976"/>
                  <a:pt x="14821" y="12910"/>
                  <a:pt x="14775" y="12910"/>
                </a:cubicBezTo>
                <a:cubicBezTo>
                  <a:pt x="14772" y="12910"/>
                  <a:pt x="14769" y="12911"/>
                  <a:pt x="14765" y="12911"/>
                </a:cubicBezTo>
                <a:cubicBezTo>
                  <a:pt x="14796" y="12860"/>
                  <a:pt x="14796" y="12798"/>
                  <a:pt x="14786" y="12735"/>
                </a:cubicBezTo>
                <a:lnTo>
                  <a:pt x="14786" y="12735"/>
                </a:lnTo>
                <a:cubicBezTo>
                  <a:pt x="14672" y="12808"/>
                  <a:pt x="14558" y="12890"/>
                  <a:pt x="14455" y="12973"/>
                </a:cubicBezTo>
                <a:cubicBezTo>
                  <a:pt x="14465" y="12911"/>
                  <a:pt x="14423" y="12849"/>
                  <a:pt x="14361" y="12828"/>
                </a:cubicBezTo>
                <a:cubicBezTo>
                  <a:pt x="14361" y="13026"/>
                  <a:pt x="14185" y="13201"/>
                  <a:pt x="13988" y="13201"/>
                </a:cubicBezTo>
                <a:cubicBezTo>
                  <a:pt x="13999" y="13108"/>
                  <a:pt x="14029" y="13015"/>
                  <a:pt x="14082" y="12943"/>
                </a:cubicBezTo>
                <a:cubicBezTo>
                  <a:pt x="14050" y="12932"/>
                  <a:pt x="14019" y="12932"/>
                  <a:pt x="13988" y="12922"/>
                </a:cubicBezTo>
                <a:cubicBezTo>
                  <a:pt x="14029" y="12849"/>
                  <a:pt x="14061" y="12756"/>
                  <a:pt x="14082" y="12673"/>
                </a:cubicBezTo>
                <a:cubicBezTo>
                  <a:pt x="14029" y="12673"/>
                  <a:pt x="14019" y="12745"/>
                  <a:pt x="14040" y="12798"/>
                </a:cubicBezTo>
                <a:cubicBezTo>
                  <a:pt x="13978" y="12849"/>
                  <a:pt x="13905" y="12890"/>
                  <a:pt x="13843" y="12932"/>
                </a:cubicBezTo>
                <a:cubicBezTo>
                  <a:pt x="13864" y="12890"/>
                  <a:pt x="13884" y="12849"/>
                  <a:pt x="13895" y="12798"/>
                </a:cubicBezTo>
                <a:lnTo>
                  <a:pt x="13895" y="12798"/>
                </a:lnTo>
                <a:cubicBezTo>
                  <a:pt x="13864" y="12808"/>
                  <a:pt x="13833" y="12808"/>
                  <a:pt x="13801" y="12808"/>
                </a:cubicBezTo>
                <a:cubicBezTo>
                  <a:pt x="13812" y="12766"/>
                  <a:pt x="13843" y="12735"/>
                  <a:pt x="13874" y="12704"/>
                </a:cubicBezTo>
                <a:cubicBezTo>
                  <a:pt x="13916" y="12683"/>
                  <a:pt x="13946" y="12642"/>
                  <a:pt x="13937" y="12600"/>
                </a:cubicBezTo>
                <a:cubicBezTo>
                  <a:pt x="13937" y="12573"/>
                  <a:pt x="13904" y="12550"/>
                  <a:pt x="13877" y="12550"/>
                </a:cubicBezTo>
                <a:cubicBezTo>
                  <a:pt x="13869" y="12550"/>
                  <a:pt x="13862" y="12552"/>
                  <a:pt x="13856" y="12555"/>
                </a:cubicBezTo>
                <a:lnTo>
                  <a:pt x="13856" y="12555"/>
                </a:lnTo>
                <a:cubicBezTo>
                  <a:pt x="13918" y="12482"/>
                  <a:pt x="13935" y="12376"/>
                  <a:pt x="13905" y="12280"/>
                </a:cubicBezTo>
                <a:lnTo>
                  <a:pt x="13905" y="12280"/>
                </a:lnTo>
                <a:cubicBezTo>
                  <a:pt x="13843" y="12414"/>
                  <a:pt x="13729" y="12528"/>
                  <a:pt x="13584" y="12570"/>
                </a:cubicBezTo>
                <a:cubicBezTo>
                  <a:pt x="13594" y="12476"/>
                  <a:pt x="13636" y="12383"/>
                  <a:pt x="13709" y="12321"/>
                </a:cubicBezTo>
                <a:cubicBezTo>
                  <a:pt x="13677" y="12280"/>
                  <a:pt x="13636" y="12259"/>
                  <a:pt x="13594" y="12259"/>
                </a:cubicBezTo>
                <a:cubicBezTo>
                  <a:pt x="13656" y="12207"/>
                  <a:pt x="13719" y="12155"/>
                  <a:pt x="13781" y="12093"/>
                </a:cubicBezTo>
                <a:cubicBezTo>
                  <a:pt x="13750" y="12082"/>
                  <a:pt x="13729" y="12062"/>
                  <a:pt x="13698" y="12041"/>
                </a:cubicBezTo>
                <a:cubicBezTo>
                  <a:pt x="13801" y="11969"/>
                  <a:pt x="13854" y="11854"/>
                  <a:pt x="13854" y="11730"/>
                </a:cubicBezTo>
                <a:lnTo>
                  <a:pt x="13854" y="11730"/>
                </a:lnTo>
                <a:cubicBezTo>
                  <a:pt x="13822" y="11751"/>
                  <a:pt x="13781" y="11782"/>
                  <a:pt x="13750" y="11803"/>
                </a:cubicBezTo>
                <a:cubicBezTo>
                  <a:pt x="13667" y="11668"/>
                  <a:pt x="13584" y="11523"/>
                  <a:pt x="13594" y="11357"/>
                </a:cubicBezTo>
                <a:cubicBezTo>
                  <a:pt x="13594" y="11243"/>
                  <a:pt x="13646" y="11140"/>
                  <a:pt x="13709" y="11036"/>
                </a:cubicBezTo>
                <a:cubicBezTo>
                  <a:pt x="13667" y="11036"/>
                  <a:pt x="13626" y="11036"/>
                  <a:pt x="13594" y="11025"/>
                </a:cubicBezTo>
                <a:cubicBezTo>
                  <a:pt x="13605" y="10922"/>
                  <a:pt x="13626" y="10808"/>
                  <a:pt x="13646" y="10705"/>
                </a:cubicBezTo>
                <a:lnTo>
                  <a:pt x="13646" y="10705"/>
                </a:lnTo>
                <a:cubicBezTo>
                  <a:pt x="13638" y="10709"/>
                  <a:pt x="13630" y="10711"/>
                  <a:pt x="13622" y="10711"/>
                </a:cubicBezTo>
                <a:cubicBezTo>
                  <a:pt x="13574" y="10711"/>
                  <a:pt x="13544" y="10634"/>
                  <a:pt x="13553" y="10580"/>
                </a:cubicBezTo>
                <a:cubicBezTo>
                  <a:pt x="13564" y="10518"/>
                  <a:pt x="13564" y="10424"/>
                  <a:pt x="13501" y="10415"/>
                </a:cubicBezTo>
                <a:cubicBezTo>
                  <a:pt x="13366" y="10549"/>
                  <a:pt x="13346" y="10788"/>
                  <a:pt x="13460" y="10943"/>
                </a:cubicBezTo>
                <a:cubicBezTo>
                  <a:pt x="13450" y="10930"/>
                  <a:pt x="13438" y="10925"/>
                  <a:pt x="13426" y="10925"/>
                </a:cubicBezTo>
                <a:cubicBezTo>
                  <a:pt x="13388" y="10925"/>
                  <a:pt x="13348" y="10978"/>
                  <a:pt x="13356" y="11025"/>
                </a:cubicBezTo>
                <a:cubicBezTo>
                  <a:pt x="13356" y="11078"/>
                  <a:pt x="13387" y="11150"/>
                  <a:pt x="13356" y="11202"/>
                </a:cubicBezTo>
                <a:cubicBezTo>
                  <a:pt x="13346" y="11150"/>
                  <a:pt x="13315" y="11108"/>
                  <a:pt x="13273" y="11078"/>
                </a:cubicBezTo>
                <a:lnTo>
                  <a:pt x="13273" y="11078"/>
                </a:lnTo>
                <a:cubicBezTo>
                  <a:pt x="13336" y="11161"/>
                  <a:pt x="13180" y="11253"/>
                  <a:pt x="13211" y="11357"/>
                </a:cubicBezTo>
                <a:cubicBezTo>
                  <a:pt x="13221" y="11388"/>
                  <a:pt x="13242" y="11409"/>
                  <a:pt x="13263" y="11430"/>
                </a:cubicBezTo>
                <a:cubicBezTo>
                  <a:pt x="13336" y="11492"/>
                  <a:pt x="13408" y="11543"/>
                  <a:pt x="13481" y="11606"/>
                </a:cubicBezTo>
                <a:cubicBezTo>
                  <a:pt x="13476" y="11605"/>
                  <a:pt x="13472" y="11605"/>
                  <a:pt x="13467" y="11605"/>
                </a:cubicBezTo>
                <a:cubicBezTo>
                  <a:pt x="13401" y="11605"/>
                  <a:pt x="13356" y="11672"/>
                  <a:pt x="13356" y="11730"/>
                </a:cubicBezTo>
                <a:cubicBezTo>
                  <a:pt x="13346" y="11792"/>
                  <a:pt x="13377" y="11865"/>
                  <a:pt x="13408" y="11917"/>
                </a:cubicBezTo>
                <a:cubicBezTo>
                  <a:pt x="13372" y="11912"/>
                  <a:pt x="13333" y="11909"/>
                  <a:pt x="13294" y="11909"/>
                </a:cubicBezTo>
                <a:cubicBezTo>
                  <a:pt x="13255" y="11909"/>
                  <a:pt x="13216" y="11912"/>
                  <a:pt x="13180" y="11917"/>
                </a:cubicBezTo>
                <a:cubicBezTo>
                  <a:pt x="13221" y="11999"/>
                  <a:pt x="13263" y="12072"/>
                  <a:pt x="13294" y="12155"/>
                </a:cubicBezTo>
                <a:cubicBezTo>
                  <a:pt x="13242" y="12144"/>
                  <a:pt x="13180" y="12135"/>
                  <a:pt x="13118" y="12124"/>
                </a:cubicBezTo>
                <a:lnTo>
                  <a:pt x="13118" y="12124"/>
                </a:lnTo>
                <a:cubicBezTo>
                  <a:pt x="13180" y="12207"/>
                  <a:pt x="13242" y="12290"/>
                  <a:pt x="13304" y="12383"/>
                </a:cubicBezTo>
                <a:cubicBezTo>
                  <a:pt x="13294" y="12378"/>
                  <a:pt x="13283" y="12376"/>
                  <a:pt x="13272" y="12376"/>
                </a:cubicBezTo>
                <a:cubicBezTo>
                  <a:pt x="13220" y="12376"/>
                  <a:pt x="13173" y="12433"/>
                  <a:pt x="13191" y="12476"/>
                </a:cubicBezTo>
                <a:cubicBezTo>
                  <a:pt x="13200" y="12508"/>
                  <a:pt x="13221" y="12528"/>
                  <a:pt x="13242" y="12549"/>
                </a:cubicBezTo>
                <a:cubicBezTo>
                  <a:pt x="13356" y="12673"/>
                  <a:pt x="13336" y="12901"/>
                  <a:pt x="13211" y="13005"/>
                </a:cubicBezTo>
                <a:cubicBezTo>
                  <a:pt x="13183" y="12996"/>
                  <a:pt x="13155" y="12990"/>
                  <a:pt x="13127" y="12990"/>
                </a:cubicBezTo>
                <a:cubicBezTo>
                  <a:pt x="13093" y="12990"/>
                  <a:pt x="13059" y="12998"/>
                  <a:pt x="13025" y="13015"/>
                </a:cubicBezTo>
                <a:cubicBezTo>
                  <a:pt x="13055" y="12943"/>
                  <a:pt x="13055" y="12860"/>
                  <a:pt x="13055" y="12787"/>
                </a:cubicBezTo>
                <a:cubicBezTo>
                  <a:pt x="13045" y="12785"/>
                  <a:pt x="13034" y="12784"/>
                  <a:pt x="13024" y="12784"/>
                </a:cubicBezTo>
                <a:cubicBezTo>
                  <a:pt x="12970" y="12784"/>
                  <a:pt x="12914" y="12805"/>
                  <a:pt x="12880" y="12839"/>
                </a:cubicBezTo>
                <a:cubicBezTo>
                  <a:pt x="12942" y="12766"/>
                  <a:pt x="12973" y="12663"/>
                  <a:pt x="12942" y="12570"/>
                </a:cubicBezTo>
                <a:lnTo>
                  <a:pt x="12942" y="12570"/>
                </a:lnTo>
                <a:cubicBezTo>
                  <a:pt x="12900" y="12621"/>
                  <a:pt x="12869" y="12673"/>
                  <a:pt x="12838" y="12735"/>
                </a:cubicBezTo>
                <a:cubicBezTo>
                  <a:pt x="12831" y="12742"/>
                  <a:pt x="12822" y="12744"/>
                  <a:pt x="12814" y="12744"/>
                </a:cubicBezTo>
                <a:cubicBezTo>
                  <a:pt x="12767" y="12744"/>
                  <a:pt x="12720" y="12653"/>
                  <a:pt x="12755" y="12600"/>
                </a:cubicBezTo>
                <a:cubicBezTo>
                  <a:pt x="12786" y="12528"/>
                  <a:pt x="12869" y="12487"/>
                  <a:pt x="12880" y="12404"/>
                </a:cubicBezTo>
                <a:lnTo>
                  <a:pt x="12880" y="12404"/>
                </a:lnTo>
                <a:cubicBezTo>
                  <a:pt x="12838" y="12425"/>
                  <a:pt x="12797" y="12435"/>
                  <a:pt x="12755" y="12445"/>
                </a:cubicBezTo>
                <a:cubicBezTo>
                  <a:pt x="12776" y="12372"/>
                  <a:pt x="12818" y="12310"/>
                  <a:pt x="12869" y="12259"/>
                </a:cubicBezTo>
                <a:cubicBezTo>
                  <a:pt x="12853" y="12256"/>
                  <a:pt x="12838" y="12255"/>
                  <a:pt x="12822" y="12255"/>
                </a:cubicBezTo>
                <a:cubicBezTo>
                  <a:pt x="12776" y="12255"/>
                  <a:pt x="12732" y="12267"/>
                  <a:pt x="12693" y="12290"/>
                </a:cubicBezTo>
                <a:cubicBezTo>
                  <a:pt x="12693" y="12217"/>
                  <a:pt x="12682" y="12144"/>
                  <a:pt x="12682" y="12062"/>
                </a:cubicBezTo>
                <a:cubicBezTo>
                  <a:pt x="12641" y="12114"/>
                  <a:pt x="12590" y="12165"/>
                  <a:pt x="12548" y="12207"/>
                </a:cubicBezTo>
                <a:cubicBezTo>
                  <a:pt x="12507" y="12093"/>
                  <a:pt x="12454" y="11969"/>
                  <a:pt x="12413" y="11844"/>
                </a:cubicBezTo>
                <a:lnTo>
                  <a:pt x="12413" y="11844"/>
                </a:lnTo>
                <a:cubicBezTo>
                  <a:pt x="12362" y="12020"/>
                  <a:pt x="12372" y="12207"/>
                  <a:pt x="12444" y="12372"/>
                </a:cubicBezTo>
                <a:cubicBezTo>
                  <a:pt x="12382" y="12290"/>
                  <a:pt x="12320" y="12197"/>
                  <a:pt x="12247" y="12114"/>
                </a:cubicBezTo>
                <a:lnTo>
                  <a:pt x="12247" y="12114"/>
                </a:lnTo>
                <a:cubicBezTo>
                  <a:pt x="12226" y="12238"/>
                  <a:pt x="12268" y="12362"/>
                  <a:pt x="12351" y="12455"/>
                </a:cubicBezTo>
                <a:cubicBezTo>
                  <a:pt x="12289" y="12445"/>
                  <a:pt x="12226" y="12435"/>
                  <a:pt x="12164" y="12435"/>
                </a:cubicBezTo>
                <a:cubicBezTo>
                  <a:pt x="12231" y="12548"/>
                  <a:pt x="12331" y="12636"/>
                  <a:pt x="12450" y="12697"/>
                </a:cubicBezTo>
                <a:lnTo>
                  <a:pt x="12450" y="12697"/>
                </a:lnTo>
                <a:cubicBezTo>
                  <a:pt x="12436" y="12693"/>
                  <a:pt x="12421" y="12690"/>
                  <a:pt x="12405" y="12690"/>
                </a:cubicBezTo>
                <a:cubicBezTo>
                  <a:pt x="12394" y="12690"/>
                  <a:pt x="12383" y="12691"/>
                  <a:pt x="12372" y="12694"/>
                </a:cubicBezTo>
                <a:lnTo>
                  <a:pt x="12587" y="12817"/>
                </a:lnTo>
                <a:lnTo>
                  <a:pt x="12587" y="12817"/>
                </a:lnTo>
                <a:cubicBezTo>
                  <a:pt x="12577" y="12811"/>
                  <a:pt x="12566" y="12809"/>
                  <a:pt x="12555" y="12809"/>
                </a:cubicBezTo>
                <a:cubicBezTo>
                  <a:pt x="12511" y="12809"/>
                  <a:pt x="12465" y="12852"/>
                  <a:pt x="12465" y="12901"/>
                </a:cubicBezTo>
                <a:cubicBezTo>
                  <a:pt x="12454" y="12963"/>
                  <a:pt x="12507" y="13015"/>
                  <a:pt x="12558" y="13046"/>
                </a:cubicBezTo>
                <a:cubicBezTo>
                  <a:pt x="12610" y="13077"/>
                  <a:pt x="12672" y="13098"/>
                  <a:pt x="12724" y="13139"/>
                </a:cubicBezTo>
                <a:cubicBezTo>
                  <a:pt x="12848" y="13222"/>
                  <a:pt x="12869" y="13399"/>
                  <a:pt x="12890" y="13554"/>
                </a:cubicBezTo>
                <a:cubicBezTo>
                  <a:pt x="12921" y="13523"/>
                  <a:pt x="12942" y="13481"/>
                  <a:pt x="12973" y="13450"/>
                </a:cubicBezTo>
                <a:lnTo>
                  <a:pt x="12973" y="13450"/>
                </a:lnTo>
                <a:cubicBezTo>
                  <a:pt x="12952" y="13491"/>
                  <a:pt x="12963" y="13544"/>
                  <a:pt x="12963" y="13585"/>
                </a:cubicBezTo>
                <a:cubicBezTo>
                  <a:pt x="12973" y="13637"/>
                  <a:pt x="12963" y="13699"/>
                  <a:pt x="12910" y="13709"/>
                </a:cubicBezTo>
                <a:cubicBezTo>
                  <a:pt x="12921" y="13761"/>
                  <a:pt x="12910" y="13813"/>
                  <a:pt x="12859" y="13813"/>
                </a:cubicBezTo>
                <a:cubicBezTo>
                  <a:pt x="12724" y="13813"/>
                  <a:pt x="12600" y="13823"/>
                  <a:pt x="12465" y="13823"/>
                </a:cubicBezTo>
                <a:cubicBezTo>
                  <a:pt x="12413" y="13802"/>
                  <a:pt x="12351" y="13772"/>
                  <a:pt x="12299" y="13751"/>
                </a:cubicBezTo>
                <a:lnTo>
                  <a:pt x="12299" y="13751"/>
                </a:lnTo>
                <a:lnTo>
                  <a:pt x="12392" y="14000"/>
                </a:lnTo>
                <a:cubicBezTo>
                  <a:pt x="12445" y="13965"/>
                  <a:pt x="12507" y="13949"/>
                  <a:pt x="12569" y="13949"/>
                </a:cubicBezTo>
                <a:cubicBezTo>
                  <a:pt x="12692" y="13949"/>
                  <a:pt x="12818" y="14010"/>
                  <a:pt x="12880" y="14113"/>
                </a:cubicBezTo>
                <a:cubicBezTo>
                  <a:pt x="12849" y="14123"/>
                  <a:pt x="12815" y="14129"/>
                  <a:pt x="12781" y="14129"/>
                </a:cubicBezTo>
                <a:cubicBezTo>
                  <a:pt x="12747" y="14129"/>
                  <a:pt x="12713" y="14123"/>
                  <a:pt x="12682" y="14113"/>
                </a:cubicBezTo>
                <a:lnTo>
                  <a:pt x="12682" y="14113"/>
                </a:lnTo>
                <a:cubicBezTo>
                  <a:pt x="12827" y="14279"/>
                  <a:pt x="12745" y="14580"/>
                  <a:pt x="12527" y="14642"/>
                </a:cubicBezTo>
                <a:cubicBezTo>
                  <a:pt x="12475" y="14631"/>
                  <a:pt x="12475" y="14559"/>
                  <a:pt x="12475" y="14518"/>
                </a:cubicBezTo>
                <a:cubicBezTo>
                  <a:pt x="12486" y="14465"/>
                  <a:pt x="12496" y="14403"/>
                  <a:pt x="12454" y="14373"/>
                </a:cubicBezTo>
                <a:lnTo>
                  <a:pt x="12424" y="14373"/>
                </a:lnTo>
                <a:cubicBezTo>
                  <a:pt x="12434" y="14300"/>
                  <a:pt x="12424" y="14217"/>
                  <a:pt x="12382" y="14145"/>
                </a:cubicBezTo>
                <a:cubicBezTo>
                  <a:pt x="12369" y="14146"/>
                  <a:pt x="12356" y="14146"/>
                  <a:pt x="12343" y="14146"/>
                </a:cubicBezTo>
                <a:cubicBezTo>
                  <a:pt x="12253" y="14146"/>
                  <a:pt x="12163" y="14117"/>
                  <a:pt x="12081" y="14072"/>
                </a:cubicBezTo>
                <a:lnTo>
                  <a:pt x="12081" y="14072"/>
                </a:lnTo>
                <a:cubicBezTo>
                  <a:pt x="12092" y="14175"/>
                  <a:pt x="12102" y="14269"/>
                  <a:pt x="12113" y="14362"/>
                </a:cubicBezTo>
                <a:cubicBezTo>
                  <a:pt x="12196" y="14403"/>
                  <a:pt x="12279" y="14445"/>
                  <a:pt x="12320" y="14518"/>
                </a:cubicBezTo>
                <a:cubicBezTo>
                  <a:pt x="12362" y="14601"/>
                  <a:pt x="12320" y="14725"/>
                  <a:pt x="12226" y="14725"/>
                </a:cubicBezTo>
                <a:cubicBezTo>
                  <a:pt x="12268" y="14746"/>
                  <a:pt x="12320" y="14756"/>
                  <a:pt x="12362" y="14776"/>
                </a:cubicBezTo>
                <a:cubicBezTo>
                  <a:pt x="12330" y="14828"/>
                  <a:pt x="12309" y="14880"/>
                  <a:pt x="12279" y="14921"/>
                </a:cubicBezTo>
                <a:cubicBezTo>
                  <a:pt x="12320" y="14974"/>
                  <a:pt x="12382" y="14983"/>
                  <a:pt x="12444" y="14994"/>
                </a:cubicBezTo>
                <a:cubicBezTo>
                  <a:pt x="12496" y="15004"/>
                  <a:pt x="12569" y="15036"/>
                  <a:pt x="12579" y="15087"/>
                </a:cubicBezTo>
                <a:cubicBezTo>
                  <a:pt x="12590" y="15129"/>
                  <a:pt x="12548" y="15170"/>
                  <a:pt x="12517" y="15170"/>
                </a:cubicBezTo>
                <a:cubicBezTo>
                  <a:pt x="12662" y="15253"/>
                  <a:pt x="12724" y="15450"/>
                  <a:pt x="12641" y="15595"/>
                </a:cubicBezTo>
                <a:lnTo>
                  <a:pt x="12486" y="15502"/>
                </a:lnTo>
                <a:cubicBezTo>
                  <a:pt x="12454" y="15543"/>
                  <a:pt x="12413" y="15575"/>
                  <a:pt x="12382" y="15616"/>
                </a:cubicBezTo>
                <a:cubicBezTo>
                  <a:pt x="12392" y="15554"/>
                  <a:pt x="12403" y="15471"/>
                  <a:pt x="12362" y="15419"/>
                </a:cubicBezTo>
                <a:cubicBezTo>
                  <a:pt x="12348" y="15405"/>
                  <a:pt x="12330" y="15399"/>
                  <a:pt x="12311" y="15399"/>
                </a:cubicBezTo>
                <a:cubicBezTo>
                  <a:pt x="12273" y="15399"/>
                  <a:pt x="12234" y="15422"/>
                  <a:pt x="12226" y="15450"/>
                </a:cubicBezTo>
                <a:cubicBezTo>
                  <a:pt x="12217" y="15347"/>
                  <a:pt x="12154" y="15243"/>
                  <a:pt x="12071" y="15181"/>
                </a:cubicBezTo>
                <a:lnTo>
                  <a:pt x="12071" y="15181"/>
                </a:lnTo>
                <a:cubicBezTo>
                  <a:pt x="12081" y="15253"/>
                  <a:pt x="12071" y="15336"/>
                  <a:pt x="12019" y="15388"/>
                </a:cubicBezTo>
                <a:cubicBezTo>
                  <a:pt x="11926" y="15315"/>
                  <a:pt x="11844" y="15211"/>
                  <a:pt x="11781" y="15119"/>
                </a:cubicBezTo>
                <a:lnTo>
                  <a:pt x="11781" y="15119"/>
                </a:lnTo>
                <a:cubicBezTo>
                  <a:pt x="11812" y="15202"/>
                  <a:pt x="11833" y="15284"/>
                  <a:pt x="11864" y="15377"/>
                </a:cubicBezTo>
                <a:cubicBezTo>
                  <a:pt x="11812" y="15377"/>
                  <a:pt x="11771" y="15377"/>
                  <a:pt x="11719" y="15388"/>
                </a:cubicBezTo>
                <a:cubicBezTo>
                  <a:pt x="11771" y="15439"/>
                  <a:pt x="11823" y="15492"/>
                  <a:pt x="11895" y="15543"/>
                </a:cubicBezTo>
                <a:cubicBezTo>
                  <a:pt x="11853" y="15554"/>
                  <a:pt x="11823" y="15564"/>
                  <a:pt x="11781" y="15575"/>
                </a:cubicBezTo>
                <a:cubicBezTo>
                  <a:pt x="11789" y="15652"/>
                  <a:pt x="11871" y="15711"/>
                  <a:pt x="11951" y="15711"/>
                </a:cubicBezTo>
                <a:cubicBezTo>
                  <a:pt x="11979" y="15711"/>
                  <a:pt x="12006" y="15704"/>
                  <a:pt x="12030" y="15688"/>
                </a:cubicBezTo>
                <a:lnTo>
                  <a:pt x="12030" y="15688"/>
                </a:lnTo>
                <a:cubicBezTo>
                  <a:pt x="11989" y="15720"/>
                  <a:pt x="11947" y="15761"/>
                  <a:pt x="11906" y="15802"/>
                </a:cubicBezTo>
                <a:lnTo>
                  <a:pt x="12217" y="15833"/>
                </a:lnTo>
                <a:cubicBezTo>
                  <a:pt x="12217" y="15852"/>
                  <a:pt x="12217" y="15871"/>
                  <a:pt x="12208" y="15899"/>
                </a:cubicBezTo>
                <a:lnTo>
                  <a:pt x="12208" y="15899"/>
                </a:lnTo>
                <a:cubicBezTo>
                  <a:pt x="12214" y="15888"/>
                  <a:pt x="12230" y="15884"/>
                  <a:pt x="12253" y="15884"/>
                </a:cubicBezTo>
                <a:cubicBezTo>
                  <a:pt x="12369" y="15884"/>
                  <a:pt x="12651" y="16010"/>
                  <a:pt x="12517" y="16103"/>
                </a:cubicBezTo>
                <a:cubicBezTo>
                  <a:pt x="12525" y="16101"/>
                  <a:pt x="12534" y="16100"/>
                  <a:pt x="12543" y="16100"/>
                </a:cubicBezTo>
                <a:cubicBezTo>
                  <a:pt x="12589" y="16100"/>
                  <a:pt x="12636" y="16120"/>
                  <a:pt x="12662" y="16155"/>
                </a:cubicBezTo>
                <a:cubicBezTo>
                  <a:pt x="12641" y="16268"/>
                  <a:pt x="12590" y="16362"/>
                  <a:pt x="12496" y="16434"/>
                </a:cubicBezTo>
                <a:cubicBezTo>
                  <a:pt x="12465" y="16393"/>
                  <a:pt x="12424" y="16341"/>
                  <a:pt x="12382" y="16300"/>
                </a:cubicBezTo>
                <a:cubicBezTo>
                  <a:pt x="12372" y="16341"/>
                  <a:pt x="12351" y="16393"/>
                  <a:pt x="12341" y="16445"/>
                </a:cubicBezTo>
                <a:cubicBezTo>
                  <a:pt x="12309" y="16403"/>
                  <a:pt x="12279" y="16351"/>
                  <a:pt x="12226" y="16351"/>
                </a:cubicBezTo>
                <a:cubicBezTo>
                  <a:pt x="12222" y="16350"/>
                  <a:pt x="12218" y="16350"/>
                  <a:pt x="12214" y="16350"/>
                </a:cubicBezTo>
                <a:cubicBezTo>
                  <a:pt x="12170" y="16350"/>
                  <a:pt x="12144" y="16396"/>
                  <a:pt x="12144" y="16434"/>
                </a:cubicBezTo>
                <a:cubicBezTo>
                  <a:pt x="12031" y="16356"/>
                  <a:pt x="11918" y="16256"/>
                  <a:pt x="11787" y="16256"/>
                </a:cubicBezTo>
                <a:cubicBezTo>
                  <a:pt x="11761" y="16256"/>
                  <a:pt x="11735" y="16260"/>
                  <a:pt x="11708" y="16268"/>
                </a:cubicBezTo>
                <a:cubicBezTo>
                  <a:pt x="11750" y="16330"/>
                  <a:pt x="11812" y="16383"/>
                  <a:pt x="11864" y="16434"/>
                </a:cubicBezTo>
                <a:cubicBezTo>
                  <a:pt x="11853" y="16455"/>
                  <a:pt x="11823" y="16476"/>
                  <a:pt x="11791" y="16476"/>
                </a:cubicBezTo>
                <a:lnTo>
                  <a:pt x="11791" y="16569"/>
                </a:lnTo>
                <a:cubicBezTo>
                  <a:pt x="11844" y="16579"/>
                  <a:pt x="11895" y="16579"/>
                  <a:pt x="11957" y="16579"/>
                </a:cubicBezTo>
                <a:cubicBezTo>
                  <a:pt x="11895" y="16611"/>
                  <a:pt x="11853" y="16662"/>
                  <a:pt x="11823" y="16724"/>
                </a:cubicBezTo>
                <a:cubicBezTo>
                  <a:pt x="11936" y="16694"/>
                  <a:pt x="12040" y="16652"/>
                  <a:pt x="12144" y="16600"/>
                </a:cubicBezTo>
                <a:lnTo>
                  <a:pt x="12144" y="16600"/>
                </a:lnTo>
                <a:cubicBezTo>
                  <a:pt x="12102" y="16673"/>
                  <a:pt x="12071" y="16735"/>
                  <a:pt x="12030" y="16807"/>
                </a:cubicBezTo>
                <a:cubicBezTo>
                  <a:pt x="12092" y="16807"/>
                  <a:pt x="12154" y="16776"/>
                  <a:pt x="12196" y="16735"/>
                </a:cubicBezTo>
                <a:cubicBezTo>
                  <a:pt x="12206" y="16776"/>
                  <a:pt x="12226" y="16818"/>
                  <a:pt x="12258" y="16839"/>
                </a:cubicBezTo>
                <a:cubicBezTo>
                  <a:pt x="12279" y="16839"/>
                  <a:pt x="12309" y="16818"/>
                  <a:pt x="12320" y="16786"/>
                </a:cubicBezTo>
                <a:cubicBezTo>
                  <a:pt x="12330" y="16756"/>
                  <a:pt x="12341" y="16724"/>
                  <a:pt x="12372" y="16714"/>
                </a:cubicBezTo>
                <a:cubicBezTo>
                  <a:pt x="12376" y="16713"/>
                  <a:pt x="12381" y="16712"/>
                  <a:pt x="12385" y="16712"/>
                </a:cubicBezTo>
                <a:cubicBezTo>
                  <a:pt x="12413" y="16712"/>
                  <a:pt x="12441" y="16738"/>
                  <a:pt x="12424" y="16756"/>
                </a:cubicBezTo>
                <a:lnTo>
                  <a:pt x="12424" y="16756"/>
                </a:lnTo>
                <a:cubicBezTo>
                  <a:pt x="12469" y="16710"/>
                  <a:pt x="12668" y="16635"/>
                  <a:pt x="12768" y="16635"/>
                </a:cubicBezTo>
                <a:cubicBezTo>
                  <a:pt x="12784" y="16635"/>
                  <a:pt x="12797" y="16637"/>
                  <a:pt x="12807" y="16641"/>
                </a:cubicBezTo>
                <a:cubicBezTo>
                  <a:pt x="12838" y="16652"/>
                  <a:pt x="12859" y="16673"/>
                  <a:pt x="12869" y="16694"/>
                </a:cubicBezTo>
                <a:cubicBezTo>
                  <a:pt x="13055" y="16901"/>
                  <a:pt x="13035" y="17035"/>
                  <a:pt x="12755" y="17097"/>
                </a:cubicBezTo>
                <a:cubicBezTo>
                  <a:pt x="12693" y="17004"/>
                  <a:pt x="12610" y="16922"/>
                  <a:pt x="12507" y="16859"/>
                </a:cubicBezTo>
                <a:lnTo>
                  <a:pt x="12507" y="16859"/>
                </a:lnTo>
                <a:cubicBezTo>
                  <a:pt x="12537" y="16973"/>
                  <a:pt x="12620" y="17067"/>
                  <a:pt x="12724" y="17108"/>
                </a:cubicBezTo>
                <a:cubicBezTo>
                  <a:pt x="12716" y="17111"/>
                  <a:pt x="12707" y="17112"/>
                  <a:pt x="12697" y="17112"/>
                </a:cubicBezTo>
                <a:cubicBezTo>
                  <a:pt x="12672" y="17112"/>
                  <a:pt x="12643" y="17102"/>
                  <a:pt x="12620" y="17087"/>
                </a:cubicBezTo>
                <a:lnTo>
                  <a:pt x="12620" y="17087"/>
                </a:lnTo>
                <a:cubicBezTo>
                  <a:pt x="12579" y="17108"/>
                  <a:pt x="12631" y="17159"/>
                  <a:pt x="12672" y="17180"/>
                </a:cubicBezTo>
                <a:cubicBezTo>
                  <a:pt x="12735" y="17201"/>
                  <a:pt x="12807" y="17232"/>
                  <a:pt x="12869" y="17253"/>
                </a:cubicBezTo>
                <a:cubicBezTo>
                  <a:pt x="12838" y="17295"/>
                  <a:pt x="12880" y="17346"/>
                  <a:pt x="12921" y="17367"/>
                </a:cubicBezTo>
                <a:cubicBezTo>
                  <a:pt x="12952" y="17387"/>
                  <a:pt x="13004" y="17398"/>
                  <a:pt x="13035" y="17440"/>
                </a:cubicBezTo>
                <a:cubicBezTo>
                  <a:pt x="13054" y="17468"/>
                  <a:pt x="13037" y="17533"/>
                  <a:pt x="13001" y="17533"/>
                </a:cubicBezTo>
                <a:cubicBezTo>
                  <a:pt x="12999" y="17533"/>
                  <a:pt x="12996" y="17533"/>
                  <a:pt x="12993" y="17532"/>
                </a:cubicBezTo>
                <a:cubicBezTo>
                  <a:pt x="12921" y="17491"/>
                  <a:pt x="12859" y="17440"/>
                  <a:pt x="12786" y="17408"/>
                </a:cubicBezTo>
                <a:cubicBezTo>
                  <a:pt x="12735" y="17460"/>
                  <a:pt x="12693" y="17522"/>
                  <a:pt x="12652" y="17585"/>
                </a:cubicBezTo>
                <a:cubicBezTo>
                  <a:pt x="12641" y="17532"/>
                  <a:pt x="12620" y="17481"/>
                  <a:pt x="12569" y="17460"/>
                </a:cubicBezTo>
                <a:cubicBezTo>
                  <a:pt x="12560" y="17455"/>
                  <a:pt x="12550" y="17452"/>
                  <a:pt x="12541" y="17452"/>
                </a:cubicBezTo>
                <a:cubicBezTo>
                  <a:pt x="12516" y="17452"/>
                  <a:pt x="12490" y="17469"/>
                  <a:pt x="12475" y="17491"/>
                </a:cubicBezTo>
                <a:cubicBezTo>
                  <a:pt x="12468" y="17407"/>
                  <a:pt x="12375" y="17340"/>
                  <a:pt x="12285" y="17340"/>
                </a:cubicBezTo>
                <a:cubicBezTo>
                  <a:pt x="12254" y="17340"/>
                  <a:pt x="12223" y="17348"/>
                  <a:pt x="12196" y="17367"/>
                </a:cubicBezTo>
                <a:cubicBezTo>
                  <a:pt x="12134" y="17284"/>
                  <a:pt x="12030" y="17232"/>
                  <a:pt x="11926" y="17222"/>
                </a:cubicBezTo>
                <a:lnTo>
                  <a:pt x="11926" y="17222"/>
                </a:lnTo>
                <a:cubicBezTo>
                  <a:pt x="11968" y="17284"/>
                  <a:pt x="12009" y="17357"/>
                  <a:pt x="12061" y="17419"/>
                </a:cubicBezTo>
                <a:cubicBezTo>
                  <a:pt x="12053" y="17416"/>
                  <a:pt x="12045" y="17415"/>
                  <a:pt x="12036" y="17415"/>
                </a:cubicBezTo>
                <a:cubicBezTo>
                  <a:pt x="12011" y="17415"/>
                  <a:pt x="11986" y="17427"/>
                  <a:pt x="11978" y="17450"/>
                </a:cubicBezTo>
                <a:cubicBezTo>
                  <a:pt x="11957" y="17502"/>
                  <a:pt x="11989" y="17564"/>
                  <a:pt x="12030" y="17615"/>
                </a:cubicBezTo>
                <a:cubicBezTo>
                  <a:pt x="11957" y="17574"/>
                  <a:pt x="11874" y="17543"/>
                  <a:pt x="11802" y="17512"/>
                </a:cubicBezTo>
                <a:lnTo>
                  <a:pt x="11802" y="17512"/>
                </a:lnTo>
                <a:cubicBezTo>
                  <a:pt x="11802" y="17585"/>
                  <a:pt x="11833" y="17657"/>
                  <a:pt x="11885" y="17719"/>
                </a:cubicBezTo>
                <a:cubicBezTo>
                  <a:pt x="11872" y="17722"/>
                  <a:pt x="11858" y="17723"/>
                  <a:pt x="11844" y="17723"/>
                </a:cubicBezTo>
                <a:cubicBezTo>
                  <a:pt x="11803" y="17723"/>
                  <a:pt x="11763" y="17711"/>
                  <a:pt x="11740" y="17688"/>
                </a:cubicBezTo>
                <a:lnTo>
                  <a:pt x="11740" y="17688"/>
                </a:lnTo>
                <a:cubicBezTo>
                  <a:pt x="11708" y="17792"/>
                  <a:pt x="11853" y="17864"/>
                  <a:pt x="11968" y="17885"/>
                </a:cubicBezTo>
                <a:cubicBezTo>
                  <a:pt x="12071" y="17895"/>
                  <a:pt x="12217" y="17916"/>
                  <a:pt x="12247" y="18020"/>
                </a:cubicBezTo>
                <a:cubicBezTo>
                  <a:pt x="12278" y="18015"/>
                  <a:pt x="12309" y="18013"/>
                  <a:pt x="12341" y="18013"/>
                </a:cubicBezTo>
                <a:cubicBezTo>
                  <a:pt x="12510" y="18013"/>
                  <a:pt x="12684" y="18082"/>
                  <a:pt x="12807" y="18196"/>
                </a:cubicBezTo>
                <a:cubicBezTo>
                  <a:pt x="12796" y="18193"/>
                  <a:pt x="12786" y="18191"/>
                  <a:pt x="12775" y="18191"/>
                </a:cubicBezTo>
                <a:cubicBezTo>
                  <a:pt x="12672" y="18191"/>
                  <a:pt x="12575" y="18320"/>
                  <a:pt x="12631" y="18414"/>
                </a:cubicBezTo>
                <a:cubicBezTo>
                  <a:pt x="12594" y="18395"/>
                  <a:pt x="12554" y="18387"/>
                  <a:pt x="12513" y="18387"/>
                </a:cubicBezTo>
                <a:cubicBezTo>
                  <a:pt x="12461" y="18387"/>
                  <a:pt x="12408" y="18400"/>
                  <a:pt x="12362" y="18423"/>
                </a:cubicBezTo>
                <a:cubicBezTo>
                  <a:pt x="12392" y="18465"/>
                  <a:pt x="12444" y="18496"/>
                  <a:pt x="12496" y="18496"/>
                </a:cubicBezTo>
                <a:cubicBezTo>
                  <a:pt x="12424" y="18517"/>
                  <a:pt x="12351" y="18579"/>
                  <a:pt x="12341" y="18662"/>
                </a:cubicBezTo>
                <a:lnTo>
                  <a:pt x="12786" y="18662"/>
                </a:lnTo>
                <a:cubicBezTo>
                  <a:pt x="12797" y="18745"/>
                  <a:pt x="12755" y="18817"/>
                  <a:pt x="12693" y="18869"/>
                </a:cubicBezTo>
                <a:cubicBezTo>
                  <a:pt x="12714" y="18860"/>
                  <a:pt x="12736" y="18856"/>
                  <a:pt x="12757" y="18856"/>
                </a:cubicBezTo>
                <a:cubicBezTo>
                  <a:pt x="12832" y="18856"/>
                  <a:pt x="12908" y="18904"/>
                  <a:pt x="12973" y="18952"/>
                </a:cubicBezTo>
                <a:cubicBezTo>
                  <a:pt x="13149" y="19087"/>
                  <a:pt x="13346" y="19263"/>
                  <a:pt x="13336" y="19480"/>
                </a:cubicBezTo>
                <a:cubicBezTo>
                  <a:pt x="13327" y="19454"/>
                  <a:pt x="13302" y="19443"/>
                  <a:pt x="13276" y="19443"/>
                </a:cubicBezTo>
                <a:cubicBezTo>
                  <a:pt x="13239" y="19443"/>
                  <a:pt x="13200" y="19465"/>
                  <a:pt x="13200" y="19501"/>
                </a:cubicBezTo>
                <a:cubicBezTo>
                  <a:pt x="13170" y="19439"/>
                  <a:pt x="13138" y="19377"/>
                  <a:pt x="13118" y="19315"/>
                </a:cubicBezTo>
                <a:cubicBezTo>
                  <a:pt x="13076" y="19367"/>
                  <a:pt x="13066" y="19439"/>
                  <a:pt x="13087" y="19501"/>
                </a:cubicBezTo>
                <a:cubicBezTo>
                  <a:pt x="13066" y="19439"/>
                  <a:pt x="13025" y="19388"/>
                  <a:pt x="12973" y="19356"/>
                </a:cubicBezTo>
                <a:lnTo>
                  <a:pt x="12973" y="19356"/>
                </a:lnTo>
                <a:cubicBezTo>
                  <a:pt x="12963" y="19408"/>
                  <a:pt x="12973" y="19470"/>
                  <a:pt x="12993" y="19512"/>
                </a:cubicBezTo>
                <a:cubicBezTo>
                  <a:pt x="12988" y="19510"/>
                  <a:pt x="12982" y="19509"/>
                  <a:pt x="12975" y="19509"/>
                </a:cubicBezTo>
                <a:cubicBezTo>
                  <a:pt x="12945" y="19509"/>
                  <a:pt x="12909" y="19529"/>
                  <a:pt x="12900" y="19563"/>
                </a:cubicBezTo>
                <a:cubicBezTo>
                  <a:pt x="12900" y="19600"/>
                  <a:pt x="12921" y="19637"/>
                  <a:pt x="12952" y="19667"/>
                </a:cubicBezTo>
                <a:lnTo>
                  <a:pt x="12952" y="19667"/>
                </a:lnTo>
                <a:cubicBezTo>
                  <a:pt x="12920" y="19648"/>
                  <a:pt x="12883" y="19638"/>
                  <a:pt x="12848" y="19638"/>
                </a:cubicBezTo>
                <a:cubicBezTo>
                  <a:pt x="12830" y="19638"/>
                  <a:pt x="12813" y="19641"/>
                  <a:pt x="12797" y="19646"/>
                </a:cubicBezTo>
                <a:cubicBezTo>
                  <a:pt x="12827" y="19678"/>
                  <a:pt x="12859" y="19719"/>
                  <a:pt x="12890" y="19750"/>
                </a:cubicBezTo>
                <a:cubicBezTo>
                  <a:pt x="12818" y="19770"/>
                  <a:pt x="12745" y="19781"/>
                  <a:pt x="12672" y="19791"/>
                </a:cubicBezTo>
                <a:cubicBezTo>
                  <a:pt x="12746" y="19873"/>
                  <a:pt x="12857" y="19917"/>
                  <a:pt x="12966" y="19917"/>
                </a:cubicBezTo>
                <a:cubicBezTo>
                  <a:pt x="13011" y="19917"/>
                  <a:pt x="13055" y="19910"/>
                  <a:pt x="13097" y="19895"/>
                </a:cubicBezTo>
                <a:lnTo>
                  <a:pt x="13097" y="19895"/>
                </a:lnTo>
                <a:cubicBezTo>
                  <a:pt x="13087" y="19947"/>
                  <a:pt x="13076" y="19998"/>
                  <a:pt x="13097" y="20051"/>
                </a:cubicBezTo>
                <a:cubicBezTo>
                  <a:pt x="13111" y="20086"/>
                  <a:pt x="13149" y="20111"/>
                  <a:pt x="13185" y="20111"/>
                </a:cubicBezTo>
                <a:cubicBezTo>
                  <a:pt x="13202" y="20111"/>
                  <a:pt x="13219" y="20105"/>
                  <a:pt x="13232" y="20092"/>
                </a:cubicBezTo>
                <a:lnTo>
                  <a:pt x="13232" y="20092"/>
                </a:lnTo>
                <a:cubicBezTo>
                  <a:pt x="13221" y="20247"/>
                  <a:pt x="13232" y="20403"/>
                  <a:pt x="13283" y="20548"/>
                </a:cubicBezTo>
                <a:cubicBezTo>
                  <a:pt x="13366" y="20589"/>
                  <a:pt x="13460" y="20641"/>
                  <a:pt x="13543" y="20682"/>
                </a:cubicBezTo>
                <a:cubicBezTo>
                  <a:pt x="13428" y="20848"/>
                  <a:pt x="13522" y="21108"/>
                  <a:pt x="13709" y="21159"/>
                </a:cubicBezTo>
                <a:cubicBezTo>
                  <a:pt x="13656" y="21221"/>
                  <a:pt x="13636" y="21335"/>
                  <a:pt x="13564" y="21366"/>
                </a:cubicBezTo>
                <a:cubicBezTo>
                  <a:pt x="13518" y="21386"/>
                  <a:pt x="13468" y="21393"/>
                  <a:pt x="13419" y="21393"/>
                </a:cubicBezTo>
                <a:cubicBezTo>
                  <a:pt x="13390" y="21393"/>
                  <a:pt x="13362" y="21391"/>
                  <a:pt x="13336" y="21387"/>
                </a:cubicBezTo>
                <a:cubicBezTo>
                  <a:pt x="13336" y="21335"/>
                  <a:pt x="13356" y="21283"/>
                  <a:pt x="13387" y="21253"/>
                </a:cubicBezTo>
                <a:lnTo>
                  <a:pt x="13387" y="21253"/>
                </a:lnTo>
                <a:cubicBezTo>
                  <a:pt x="13361" y="21268"/>
                  <a:pt x="13328" y="21276"/>
                  <a:pt x="13294" y="21276"/>
                </a:cubicBezTo>
                <a:cubicBezTo>
                  <a:pt x="13260" y="21276"/>
                  <a:pt x="13227" y="21268"/>
                  <a:pt x="13200" y="21253"/>
                </a:cubicBezTo>
                <a:cubicBezTo>
                  <a:pt x="13242" y="21200"/>
                  <a:pt x="13273" y="21149"/>
                  <a:pt x="13304" y="21087"/>
                </a:cubicBezTo>
                <a:lnTo>
                  <a:pt x="13304" y="21087"/>
                </a:lnTo>
                <a:cubicBezTo>
                  <a:pt x="13242" y="21097"/>
                  <a:pt x="13191" y="21097"/>
                  <a:pt x="13138" y="21108"/>
                </a:cubicBezTo>
                <a:cubicBezTo>
                  <a:pt x="13149" y="21045"/>
                  <a:pt x="13180" y="20993"/>
                  <a:pt x="13221" y="20952"/>
                </a:cubicBezTo>
                <a:cubicBezTo>
                  <a:pt x="13180" y="20942"/>
                  <a:pt x="13128" y="20942"/>
                  <a:pt x="13087" y="20931"/>
                </a:cubicBezTo>
                <a:cubicBezTo>
                  <a:pt x="13128" y="20910"/>
                  <a:pt x="13170" y="20880"/>
                  <a:pt x="13180" y="20838"/>
                </a:cubicBezTo>
                <a:cubicBezTo>
                  <a:pt x="13188" y="20807"/>
                  <a:pt x="13150" y="20771"/>
                  <a:pt x="13121" y="20771"/>
                </a:cubicBezTo>
                <a:cubicBezTo>
                  <a:pt x="13115" y="20771"/>
                  <a:pt x="13109" y="20772"/>
                  <a:pt x="13104" y="20776"/>
                </a:cubicBezTo>
                <a:lnTo>
                  <a:pt x="13104" y="20776"/>
                </a:lnTo>
                <a:cubicBezTo>
                  <a:pt x="13141" y="20728"/>
                  <a:pt x="13160" y="20678"/>
                  <a:pt x="13170" y="20620"/>
                </a:cubicBezTo>
                <a:lnTo>
                  <a:pt x="13170" y="20620"/>
                </a:lnTo>
                <a:lnTo>
                  <a:pt x="12983" y="20714"/>
                </a:lnTo>
                <a:cubicBezTo>
                  <a:pt x="12993" y="20662"/>
                  <a:pt x="13004" y="20599"/>
                  <a:pt x="13014" y="20548"/>
                </a:cubicBezTo>
                <a:lnTo>
                  <a:pt x="13014" y="20548"/>
                </a:lnTo>
                <a:cubicBezTo>
                  <a:pt x="12963" y="20682"/>
                  <a:pt x="12890" y="20807"/>
                  <a:pt x="12797" y="20931"/>
                </a:cubicBezTo>
                <a:cubicBezTo>
                  <a:pt x="12748" y="20989"/>
                  <a:pt x="12682" y="21056"/>
                  <a:pt x="12606" y="21056"/>
                </a:cubicBezTo>
                <a:cubicBezTo>
                  <a:pt x="12601" y="21056"/>
                  <a:pt x="12595" y="21056"/>
                  <a:pt x="12590" y="21055"/>
                </a:cubicBezTo>
                <a:cubicBezTo>
                  <a:pt x="12496" y="21055"/>
                  <a:pt x="12444" y="20910"/>
                  <a:pt x="12527" y="20880"/>
                </a:cubicBezTo>
                <a:cubicBezTo>
                  <a:pt x="12465" y="20838"/>
                  <a:pt x="12392" y="20817"/>
                  <a:pt x="12320" y="20817"/>
                </a:cubicBezTo>
                <a:cubicBezTo>
                  <a:pt x="12392" y="20765"/>
                  <a:pt x="12486" y="20724"/>
                  <a:pt x="12579" y="20714"/>
                </a:cubicBezTo>
                <a:cubicBezTo>
                  <a:pt x="12537" y="20682"/>
                  <a:pt x="12486" y="20652"/>
                  <a:pt x="12444" y="20631"/>
                </a:cubicBezTo>
                <a:cubicBezTo>
                  <a:pt x="12527" y="20620"/>
                  <a:pt x="12600" y="20610"/>
                  <a:pt x="12682" y="20599"/>
                </a:cubicBezTo>
                <a:cubicBezTo>
                  <a:pt x="12703" y="20599"/>
                  <a:pt x="12714" y="20599"/>
                  <a:pt x="12724" y="20589"/>
                </a:cubicBezTo>
                <a:cubicBezTo>
                  <a:pt x="12745" y="20569"/>
                  <a:pt x="12735" y="20527"/>
                  <a:pt x="12703" y="20517"/>
                </a:cubicBezTo>
                <a:cubicBezTo>
                  <a:pt x="12693" y="20513"/>
                  <a:pt x="12683" y="20512"/>
                  <a:pt x="12673" y="20512"/>
                </a:cubicBezTo>
                <a:cubicBezTo>
                  <a:pt x="12653" y="20512"/>
                  <a:pt x="12634" y="20517"/>
                  <a:pt x="12620" y="20517"/>
                </a:cubicBezTo>
                <a:cubicBezTo>
                  <a:pt x="12714" y="20486"/>
                  <a:pt x="12797" y="20424"/>
                  <a:pt x="12869" y="20351"/>
                </a:cubicBezTo>
                <a:cubicBezTo>
                  <a:pt x="12853" y="20339"/>
                  <a:pt x="12831" y="20333"/>
                  <a:pt x="12810" y="20333"/>
                </a:cubicBezTo>
                <a:cubicBezTo>
                  <a:pt x="12777" y="20333"/>
                  <a:pt x="12743" y="20346"/>
                  <a:pt x="12724" y="20371"/>
                </a:cubicBezTo>
                <a:cubicBezTo>
                  <a:pt x="12786" y="20289"/>
                  <a:pt x="12797" y="20175"/>
                  <a:pt x="12755" y="20081"/>
                </a:cubicBezTo>
                <a:lnTo>
                  <a:pt x="12755" y="20081"/>
                </a:lnTo>
                <a:cubicBezTo>
                  <a:pt x="12745" y="20143"/>
                  <a:pt x="12724" y="20206"/>
                  <a:pt x="12672" y="20247"/>
                </a:cubicBezTo>
                <a:cubicBezTo>
                  <a:pt x="12659" y="20258"/>
                  <a:pt x="12641" y="20262"/>
                  <a:pt x="12623" y="20262"/>
                </a:cubicBezTo>
                <a:cubicBezTo>
                  <a:pt x="12588" y="20262"/>
                  <a:pt x="12551" y="20244"/>
                  <a:pt x="12537" y="20216"/>
                </a:cubicBezTo>
                <a:cubicBezTo>
                  <a:pt x="12507" y="20268"/>
                  <a:pt x="12454" y="20320"/>
                  <a:pt x="12392" y="20362"/>
                </a:cubicBezTo>
                <a:cubicBezTo>
                  <a:pt x="12373" y="20322"/>
                  <a:pt x="12381" y="20273"/>
                  <a:pt x="12418" y="20251"/>
                </a:cubicBezTo>
                <a:lnTo>
                  <a:pt x="12418" y="20251"/>
                </a:lnTo>
                <a:cubicBezTo>
                  <a:pt x="12326" y="20302"/>
                  <a:pt x="12235" y="20363"/>
                  <a:pt x="12134" y="20413"/>
                </a:cubicBezTo>
                <a:cubicBezTo>
                  <a:pt x="12123" y="20351"/>
                  <a:pt x="12154" y="20289"/>
                  <a:pt x="12206" y="20247"/>
                </a:cubicBezTo>
                <a:cubicBezTo>
                  <a:pt x="12154" y="20216"/>
                  <a:pt x="12113" y="20185"/>
                  <a:pt x="12061" y="20164"/>
                </a:cubicBezTo>
                <a:cubicBezTo>
                  <a:pt x="12144" y="20164"/>
                  <a:pt x="12226" y="20175"/>
                  <a:pt x="12299" y="20185"/>
                </a:cubicBezTo>
                <a:cubicBezTo>
                  <a:pt x="12341" y="20071"/>
                  <a:pt x="12258" y="19936"/>
                  <a:pt x="12144" y="19926"/>
                </a:cubicBezTo>
                <a:cubicBezTo>
                  <a:pt x="12237" y="19885"/>
                  <a:pt x="12341" y="19843"/>
                  <a:pt x="12434" y="19791"/>
                </a:cubicBezTo>
                <a:cubicBezTo>
                  <a:pt x="12424" y="19740"/>
                  <a:pt x="12362" y="19688"/>
                  <a:pt x="12299" y="19678"/>
                </a:cubicBezTo>
                <a:lnTo>
                  <a:pt x="12299" y="19678"/>
                </a:lnTo>
                <a:cubicBezTo>
                  <a:pt x="12305" y="19678"/>
                  <a:pt x="12311" y="19678"/>
                  <a:pt x="12316" y="19678"/>
                </a:cubicBezTo>
                <a:cubicBezTo>
                  <a:pt x="12413" y="19678"/>
                  <a:pt x="12496" y="19600"/>
                  <a:pt x="12496" y="19512"/>
                </a:cubicBezTo>
                <a:cubicBezTo>
                  <a:pt x="12434" y="19501"/>
                  <a:pt x="12362" y="19491"/>
                  <a:pt x="12299" y="19480"/>
                </a:cubicBezTo>
                <a:cubicBezTo>
                  <a:pt x="12372" y="19450"/>
                  <a:pt x="12434" y="19388"/>
                  <a:pt x="12465" y="19315"/>
                </a:cubicBezTo>
                <a:cubicBezTo>
                  <a:pt x="12392" y="19315"/>
                  <a:pt x="12320" y="19325"/>
                  <a:pt x="12247" y="19325"/>
                </a:cubicBezTo>
                <a:cubicBezTo>
                  <a:pt x="12289" y="19263"/>
                  <a:pt x="12299" y="19180"/>
                  <a:pt x="12299" y="19107"/>
                </a:cubicBezTo>
                <a:lnTo>
                  <a:pt x="12299" y="19107"/>
                </a:lnTo>
                <a:cubicBezTo>
                  <a:pt x="12206" y="19118"/>
                  <a:pt x="12123" y="19149"/>
                  <a:pt x="12051" y="19201"/>
                </a:cubicBezTo>
                <a:cubicBezTo>
                  <a:pt x="12019" y="19139"/>
                  <a:pt x="12009" y="19077"/>
                  <a:pt x="12019" y="19015"/>
                </a:cubicBezTo>
                <a:lnTo>
                  <a:pt x="12019" y="19015"/>
                </a:lnTo>
                <a:cubicBezTo>
                  <a:pt x="11968" y="19160"/>
                  <a:pt x="11885" y="19294"/>
                  <a:pt x="11771" y="19408"/>
                </a:cubicBezTo>
                <a:cubicBezTo>
                  <a:pt x="11708" y="19377"/>
                  <a:pt x="11657" y="19335"/>
                  <a:pt x="11605" y="19284"/>
                </a:cubicBezTo>
                <a:cubicBezTo>
                  <a:pt x="11553" y="19356"/>
                  <a:pt x="11501" y="19429"/>
                  <a:pt x="11408" y="19460"/>
                </a:cubicBezTo>
                <a:cubicBezTo>
                  <a:pt x="11392" y="19466"/>
                  <a:pt x="11373" y="19469"/>
                  <a:pt x="11355" y="19469"/>
                </a:cubicBezTo>
                <a:cubicBezTo>
                  <a:pt x="11281" y="19469"/>
                  <a:pt x="11201" y="19422"/>
                  <a:pt x="11201" y="19356"/>
                </a:cubicBezTo>
                <a:cubicBezTo>
                  <a:pt x="11201" y="19273"/>
                  <a:pt x="11284" y="19211"/>
                  <a:pt x="11367" y="19211"/>
                </a:cubicBezTo>
                <a:cubicBezTo>
                  <a:pt x="11450" y="19211"/>
                  <a:pt x="11522" y="19263"/>
                  <a:pt x="11584" y="19305"/>
                </a:cubicBezTo>
                <a:cubicBezTo>
                  <a:pt x="11543" y="19232"/>
                  <a:pt x="11491" y="19170"/>
                  <a:pt x="11450" y="19107"/>
                </a:cubicBezTo>
                <a:cubicBezTo>
                  <a:pt x="11533" y="19097"/>
                  <a:pt x="11616" y="19056"/>
                  <a:pt x="11678" y="19004"/>
                </a:cubicBezTo>
                <a:cubicBezTo>
                  <a:pt x="11636" y="18962"/>
                  <a:pt x="11584" y="18921"/>
                  <a:pt x="11533" y="18879"/>
                </a:cubicBezTo>
                <a:cubicBezTo>
                  <a:pt x="11605" y="18859"/>
                  <a:pt x="11678" y="18838"/>
                  <a:pt x="11761" y="18817"/>
                </a:cubicBezTo>
                <a:cubicBezTo>
                  <a:pt x="11698" y="18807"/>
                  <a:pt x="11646" y="18787"/>
                  <a:pt x="11595" y="18776"/>
                </a:cubicBezTo>
                <a:lnTo>
                  <a:pt x="11595" y="18776"/>
                </a:lnTo>
                <a:cubicBezTo>
                  <a:pt x="11607" y="18777"/>
                  <a:pt x="11619" y="18778"/>
                  <a:pt x="11631" y="18778"/>
                </a:cubicBezTo>
                <a:cubicBezTo>
                  <a:pt x="11714" y="18778"/>
                  <a:pt x="11799" y="18746"/>
                  <a:pt x="11853" y="18683"/>
                </a:cubicBezTo>
                <a:cubicBezTo>
                  <a:pt x="11812" y="18672"/>
                  <a:pt x="11761" y="18651"/>
                  <a:pt x="11708" y="18642"/>
                </a:cubicBezTo>
                <a:cubicBezTo>
                  <a:pt x="11750" y="18600"/>
                  <a:pt x="11781" y="18559"/>
                  <a:pt x="11791" y="18506"/>
                </a:cubicBezTo>
                <a:cubicBezTo>
                  <a:pt x="11719" y="18506"/>
                  <a:pt x="11646" y="18527"/>
                  <a:pt x="11595" y="18579"/>
                </a:cubicBezTo>
                <a:cubicBezTo>
                  <a:pt x="11616" y="18527"/>
                  <a:pt x="11626" y="18476"/>
                  <a:pt x="11646" y="18414"/>
                </a:cubicBezTo>
                <a:lnTo>
                  <a:pt x="11646" y="18414"/>
                </a:lnTo>
                <a:cubicBezTo>
                  <a:pt x="11533" y="18465"/>
                  <a:pt x="11429" y="18538"/>
                  <a:pt x="11335" y="18621"/>
                </a:cubicBezTo>
                <a:cubicBezTo>
                  <a:pt x="11325" y="18579"/>
                  <a:pt x="11315" y="18527"/>
                  <a:pt x="11305" y="18476"/>
                </a:cubicBezTo>
                <a:cubicBezTo>
                  <a:pt x="11284" y="18538"/>
                  <a:pt x="11253" y="18610"/>
                  <a:pt x="11190" y="18651"/>
                </a:cubicBezTo>
                <a:cubicBezTo>
                  <a:pt x="11175" y="18661"/>
                  <a:pt x="11155" y="18666"/>
                  <a:pt x="11134" y="18666"/>
                </a:cubicBezTo>
                <a:cubicBezTo>
                  <a:pt x="11089" y="18666"/>
                  <a:pt x="11040" y="18644"/>
                  <a:pt x="11027" y="18601"/>
                </a:cubicBezTo>
                <a:lnTo>
                  <a:pt x="11027" y="18601"/>
                </a:lnTo>
                <a:cubicBezTo>
                  <a:pt x="11042" y="18686"/>
                  <a:pt x="10956" y="18768"/>
                  <a:pt x="10874" y="18768"/>
                </a:cubicBezTo>
                <a:cubicBezTo>
                  <a:pt x="10851" y="18768"/>
                  <a:pt x="10828" y="18761"/>
                  <a:pt x="10807" y="18745"/>
                </a:cubicBezTo>
                <a:cubicBezTo>
                  <a:pt x="10723" y="18679"/>
                  <a:pt x="10791" y="18521"/>
                  <a:pt x="10888" y="18521"/>
                </a:cubicBezTo>
                <a:cubicBezTo>
                  <a:pt x="10899" y="18521"/>
                  <a:pt x="10910" y="18523"/>
                  <a:pt x="10921" y="18527"/>
                </a:cubicBezTo>
                <a:cubicBezTo>
                  <a:pt x="10859" y="18476"/>
                  <a:pt x="10797" y="18414"/>
                  <a:pt x="10745" y="18361"/>
                </a:cubicBezTo>
                <a:cubicBezTo>
                  <a:pt x="10799" y="18325"/>
                  <a:pt x="10869" y="18297"/>
                  <a:pt x="10948" y="18297"/>
                </a:cubicBezTo>
                <a:cubicBezTo>
                  <a:pt x="10959" y="18297"/>
                  <a:pt x="10971" y="18298"/>
                  <a:pt x="10983" y="18299"/>
                </a:cubicBezTo>
                <a:cubicBezTo>
                  <a:pt x="10900" y="18248"/>
                  <a:pt x="10817" y="18206"/>
                  <a:pt x="10745" y="18165"/>
                </a:cubicBezTo>
                <a:cubicBezTo>
                  <a:pt x="10774" y="18150"/>
                  <a:pt x="10805" y="18142"/>
                  <a:pt x="10837" y="18142"/>
                </a:cubicBezTo>
                <a:cubicBezTo>
                  <a:pt x="10872" y="18142"/>
                  <a:pt x="10908" y="18153"/>
                  <a:pt x="10942" y="18175"/>
                </a:cubicBezTo>
                <a:cubicBezTo>
                  <a:pt x="10900" y="18113"/>
                  <a:pt x="10849" y="18061"/>
                  <a:pt x="10807" y="17999"/>
                </a:cubicBezTo>
                <a:lnTo>
                  <a:pt x="10807" y="17999"/>
                </a:lnTo>
                <a:cubicBezTo>
                  <a:pt x="10900" y="18050"/>
                  <a:pt x="10994" y="18071"/>
                  <a:pt x="11098" y="18082"/>
                </a:cubicBezTo>
                <a:cubicBezTo>
                  <a:pt x="11045" y="18030"/>
                  <a:pt x="10994" y="17978"/>
                  <a:pt x="10952" y="17926"/>
                </a:cubicBezTo>
                <a:cubicBezTo>
                  <a:pt x="11035" y="17926"/>
                  <a:pt x="11118" y="17937"/>
                  <a:pt x="11211" y="17947"/>
                </a:cubicBezTo>
                <a:cubicBezTo>
                  <a:pt x="11201" y="17885"/>
                  <a:pt x="11160" y="17843"/>
                  <a:pt x="11098" y="17823"/>
                </a:cubicBezTo>
                <a:lnTo>
                  <a:pt x="11098" y="17823"/>
                </a:lnTo>
                <a:cubicBezTo>
                  <a:pt x="11136" y="17834"/>
                  <a:pt x="11175" y="17845"/>
                  <a:pt x="11211" y="17845"/>
                </a:cubicBezTo>
                <a:cubicBezTo>
                  <a:pt x="11242" y="17845"/>
                  <a:pt x="11270" y="17836"/>
                  <a:pt x="11294" y="17813"/>
                </a:cubicBezTo>
                <a:cubicBezTo>
                  <a:pt x="11340" y="17776"/>
                  <a:pt x="11305" y="17693"/>
                  <a:pt x="11262" y="17693"/>
                </a:cubicBezTo>
                <a:cubicBezTo>
                  <a:pt x="11260" y="17693"/>
                  <a:pt x="11258" y="17693"/>
                  <a:pt x="11256" y="17693"/>
                </a:cubicBezTo>
                <a:lnTo>
                  <a:pt x="11256" y="17693"/>
                </a:lnTo>
                <a:cubicBezTo>
                  <a:pt x="11341" y="17656"/>
                  <a:pt x="11396" y="17539"/>
                  <a:pt x="11367" y="17450"/>
                </a:cubicBezTo>
                <a:lnTo>
                  <a:pt x="11367" y="17450"/>
                </a:lnTo>
                <a:cubicBezTo>
                  <a:pt x="11348" y="17476"/>
                  <a:pt x="11319" y="17487"/>
                  <a:pt x="11288" y="17487"/>
                </a:cubicBezTo>
                <a:cubicBezTo>
                  <a:pt x="11234" y="17487"/>
                  <a:pt x="11177" y="17451"/>
                  <a:pt x="11170" y="17398"/>
                </a:cubicBezTo>
                <a:cubicBezTo>
                  <a:pt x="11118" y="17460"/>
                  <a:pt x="11035" y="17512"/>
                  <a:pt x="10952" y="17522"/>
                </a:cubicBezTo>
                <a:cubicBezTo>
                  <a:pt x="10973" y="17450"/>
                  <a:pt x="10983" y="17367"/>
                  <a:pt x="11004" y="17284"/>
                </a:cubicBezTo>
                <a:cubicBezTo>
                  <a:pt x="10962" y="17253"/>
                  <a:pt x="10921" y="17222"/>
                  <a:pt x="10870" y="17191"/>
                </a:cubicBezTo>
                <a:cubicBezTo>
                  <a:pt x="11139" y="17180"/>
                  <a:pt x="11377" y="16942"/>
                  <a:pt x="11377" y="16683"/>
                </a:cubicBezTo>
                <a:lnTo>
                  <a:pt x="11377" y="16683"/>
                </a:lnTo>
                <a:cubicBezTo>
                  <a:pt x="11330" y="16723"/>
                  <a:pt x="11266" y="16746"/>
                  <a:pt x="11204" y="16746"/>
                </a:cubicBezTo>
                <a:cubicBezTo>
                  <a:pt x="11170" y="16746"/>
                  <a:pt x="11137" y="16739"/>
                  <a:pt x="11107" y="16724"/>
                </a:cubicBezTo>
                <a:cubicBezTo>
                  <a:pt x="11074" y="16758"/>
                  <a:pt x="11026" y="16792"/>
                  <a:pt x="10976" y="16792"/>
                </a:cubicBezTo>
                <a:cubicBezTo>
                  <a:pt x="10964" y="16792"/>
                  <a:pt x="10953" y="16790"/>
                  <a:pt x="10942" y="16786"/>
                </a:cubicBezTo>
                <a:cubicBezTo>
                  <a:pt x="10896" y="16768"/>
                  <a:pt x="10875" y="16693"/>
                  <a:pt x="10906" y="16661"/>
                </a:cubicBezTo>
                <a:lnTo>
                  <a:pt x="10906" y="16661"/>
                </a:lnTo>
                <a:cubicBezTo>
                  <a:pt x="10899" y="16665"/>
                  <a:pt x="10891" y="16666"/>
                  <a:pt x="10883" y="16666"/>
                </a:cubicBezTo>
                <a:cubicBezTo>
                  <a:pt x="10814" y="16666"/>
                  <a:pt x="10738" y="16548"/>
                  <a:pt x="10807" y="16496"/>
                </a:cubicBezTo>
                <a:cubicBezTo>
                  <a:pt x="10840" y="16470"/>
                  <a:pt x="10880" y="16469"/>
                  <a:pt x="10921" y="16469"/>
                </a:cubicBezTo>
                <a:cubicBezTo>
                  <a:pt x="10927" y="16469"/>
                  <a:pt x="10933" y="16469"/>
                  <a:pt x="10939" y="16469"/>
                </a:cubicBezTo>
                <a:cubicBezTo>
                  <a:pt x="10957" y="16469"/>
                  <a:pt x="10976" y="16468"/>
                  <a:pt x="10994" y="16466"/>
                </a:cubicBezTo>
                <a:cubicBezTo>
                  <a:pt x="11056" y="16466"/>
                  <a:pt x="11118" y="16393"/>
                  <a:pt x="11077" y="16341"/>
                </a:cubicBezTo>
                <a:lnTo>
                  <a:pt x="11077" y="16341"/>
                </a:lnTo>
                <a:cubicBezTo>
                  <a:pt x="11104" y="16347"/>
                  <a:pt x="11131" y="16350"/>
                  <a:pt x="11158" y="16350"/>
                </a:cubicBezTo>
                <a:cubicBezTo>
                  <a:pt x="11372" y="16350"/>
                  <a:pt x="11588" y="16178"/>
                  <a:pt x="11616" y="15957"/>
                </a:cubicBezTo>
                <a:lnTo>
                  <a:pt x="11616" y="15957"/>
                </a:lnTo>
                <a:cubicBezTo>
                  <a:pt x="11533" y="15999"/>
                  <a:pt x="11439" y="16040"/>
                  <a:pt x="11356" y="16082"/>
                </a:cubicBezTo>
                <a:cubicBezTo>
                  <a:pt x="11335" y="15999"/>
                  <a:pt x="11356" y="15906"/>
                  <a:pt x="11418" y="15854"/>
                </a:cubicBezTo>
                <a:cubicBezTo>
                  <a:pt x="11377" y="15823"/>
                  <a:pt x="11315" y="15812"/>
                  <a:pt x="11263" y="15812"/>
                </a:cubicBezTo>
                <a:cubicBezTo>
                  <a:pt x="11325" y="15761"/>
                  <a:pt x="11388" y="15709"/>
                  <a:pt x="11460" y="15647"/>
                </a:cubicBezTo>
                <a:cubicBezTo>
                  <a:pt x="11423" y="15630"/>
                  <a:pt x="11382" y="15622"/>
                  <a:pt x="11343" y="15622"/>
                </a:cubicBezTo>
                <a:cubicBezTo>
                  <a:pt x="11283" y="15622"/>
                  <a:pt x="11224" y="15641"/>
                  <a:pt x="11180" y="15678"/>
                </a:cubicBezTo>
                <a:cubicBezTo>
                  <a:pt x="11232" y="15616"/>
                  <a:pt x="11263" y="15543"/>
                  <a:pt x="11263" y="15460"/>
                </a:cubicBezTo>
                <a:lnTo>
                  <a:pt x="11263" y="15460"/>
                </a:lnTo>
                <a:cubicBezTo>
                  <a:pt x="11170" y="15512"/>
                  <a:pt x="11087" y="15564"/>
                  <a:pt x="10994" y="15616"/>
                </a:cubicBezTo>
                <a:cubicBezTo>
                  <a:pt x="11025" y="15554"/>
                  <a:pt x="11035" y="15481"/>
                  <a:pt x="11025" y="15409"/>
                </a:cubicBezTo>
                <a:lnTo>
                  <a:pt x="11025" y="15409"/>
                </a:lnTo>
                <a:cubicBezTo>
                  <a:pt x="10942" y="15533"/>
                  <a:pt x="10870" y="15667"/>
                  <a:pt x="10787" y="15792"/>
                </a:cubicBezTo>
                <a:lnTo>
                  <a:pt x="10787" y="15575"/>
                </a:lnTo>
                <a:cubicBezTo>
                  <a:pt x="10734" y="15750"/>
                  <a:pt x="10569" y="16082"/>
                  <a:pt x="10424" y="16206"/>
                </a:cubicBezTo>
                <a:cubicBezTo>
                  <a:pt x="10376" y="16244"/>
                  <a:pt x="10248" y="16292"/>
                  <a:pt x="10146" y="16292"/>
                </a:cubicBezTo>
                <a:cubicBezTo>
                  <a:pt x="10049" y="16292"/>
                  <a:pt x="9974" y="16249"/>
                  <a:pt x="10009" y="16113"/>
                </a:cubicBezTo>
                <a:lnTo>
                  <a:pt x="10009" y="16113"/>
                </a:lnTo>
                <a:cubicBezTo>
                  <a:pt x="10017" y="16127"/>
                  <a:pt x="10029" y="16132"/>
                  <a:pt x="10042" y="16132"/>
                </a:cubicBezTo>
                <a:cubicBezTo>
                  <a:pt x="10077" y="16132"/>
                  <a:pt x="10121" y="16086"/>
                  <a:pt x="10113" y="16040"/>
                </a:cubicBezTo>
                <a:cubicBezTo>
                  <a:pt x="10103" y="15978"/>
                  <a:pt x="10030" y="15948"/>
                  <a:pt x="9978" y="15927"/>
                </a:cubicBezTo>
                <a:cubicBezTo>
                  <a:pt x="10040" y="15886"/>
                  <a:pt x="10426" y="15439"/>
                  <a:pt x="10454" y="15439"/>
                </a:cubicBezTo>
                <a:cubicBezTo>
                  <a:pt x="10454" y="15439"/>
                  <a:pt x="10454" y="15439"/>
                  <a:pt x="10454" y="15439"/>
                </a:cubicBezTo>
                <a:lnTo>
                  <a:pt x="10454" y="15439"/>
                </a:lnTo>
                <a:cubicBezTo>
                  <a:pt x="10413" y="15429"/>
                  <a:pt x="10382" y="15419"/>
                  <a:pt x="10372" y="15388"/>
                </a:cubicBezTo>
                <a:cubicBezTo>
                  <a:pt x="10424" y="15347"/>
                  <a:pt x="10476" y="15305"/>
                  <a:pt x="10486" y="15243"/>
                </a:cubicBezTo>
                <a:cubicBezTo>
                  <a:pt x="10494" y="15193"/>
                  <a:pt x="10450" y="15137"/>
                  <a:pt x="10405" y="15137"/>
                </a:cubicBezTo>
                <a:cubicBezTo>
                  <a:pt x="10394" y="15137"/>
                  <a:pt x="10383" y="15141"/>
                  <a:pt x="10372" y="15149"/>
                </a:cubicBezTo>
                <a:cubicBezTo>
                  <a:pt x="10434" y="15098"/>
                  <a:pt x="10465" y="15025"/>
                  <a:pt x="10476" y="14953"/>
                </a:cubicBezTo>
                <a:lnTo>
                  <a:pt x="10476" y="14953"/>
                </a:lnTo>
                <a:cubicBezTo>
                  <a:pt x="10414" y="14963"/>
                  <a:pt x="10361" y="15004"/>
                  <a:pt x="10331" y="15056"/>
                </a:cubicBezTo>
                <a:cubicBezTo>
                  <a:pt x="10341" y="14983"/>
                  <a:pt x="10341" y="14911"/>
                  <a:pt x="10341" y="14838"/>
                </a:cubicBezTo>
                <a:lnTo>
                  <a:pt x="10341" y="14838"/>
                </a:lnTo>
                <a:cubicBezTo>
                  <a:pt x="10269" y="14942"/>
                  <a:pt x="10196" y="15036"/>
                  <a:pt x="10124" y="15139"/>
                </a:cubicBezTo>
                <a:cubicBezTo>
                  <a:pt x="10103" y="15149"/>
                  <a:pt x="10092" y="15170"/>
                  <a:pt x="10071" y="15181"/>
                </a:cubicBezTo>
                <a:cubicBezTo>
                  <a:pt x="10009" y="15181"/>
                  <a:pt x="10009" y="15087"/>
                  <a:pt x="10041" y="15046"/>
                </a:cubicBezTo>
                <a:cubicBezTo>
                  <a:pt x="10103" y="14911"/>
                  <a:pt x="10196" y="14797"/>
                  <a:pt x="10320" y="14704"/>
                </a:cubicBezTo>
                <a:cubicBezTo>
                  <a:pt x="10279" y="14704"/>
                  <a:pt x="10248" y="14683"/>
                  <a:pt x="10227" y="14663"/>
                </a:cubicBezTo>
                <a:cubicBezTo>
                  <a:pt x="10299" y="14621"/>
                  <a:pt x="10372" y="14590"/>
                  <a:pt x="10444" y="14548"/>
                </a:cubicBezTo>
                <a:cubicBezTo>
                  <a:pt x="10434" y="14497"/>
                  <a:pt x="10403" y="14445"/>
                  <a:pt x="10351" y="14414"/>
                </a:cubicBezTo>
                <a:lnTo>
                  <a:pt x="10351" y="14414"/>
                </a:lnTo>
                <a:cubicBezTo>
                  <a:pt x="10360" y="14417"/>
                  <a:pt x="10368" y="14418"/>
                  <a:pt x="10377" y="14418"/>
                </a:cubicBezTo>
                <a:cubicBezTo>
                  <a:pt x="10432" y="14418"/>
                  <a:pt x="10486" y="14363"/>
                  <a:pt x="10486" y="14300"/>
                </a:cubicBezTo>
                <a:cubicBezTo>
                  <a:pt x="10486" y="14238"/>
                  <a:pt x="10426" y="14191"/>
                  <a:pt x="10370" y="14191"/>
                </a:cubicBezTo>
                <a:cubicBezTo>
                  <a:pt x="10360" y="14191"/>
                  <a:pt x="10350" y="14193"/>
                  <a:pt x="10341" y="14196"/>
                </a:cubicBezTo>
                <a:cubicBezTo>
                  <a:pt x="10382" y="14134"/>
                  <a:pt x="10424" y="14062"/>
                  <a:pt x="10455" y="13989"/>
                </a:cubicBezTo>
                <a:cubicBezTo>
                  <a:pt x="10382" y="13989"/>
                  <a:pt x="10310" y="14010"/>
                  <a:pt x="10269" y="14062"/>
                </a:cubicBezTo>
                <a:cubicBezTo>
                  <a:pt x="10248" y="14030"/>
                  <a:pt x="10237" y="13989"/>
                  <a:pt x="10227" y="13958"/>
                </a:cubicBezTo>
                <a:cubicBezTo>
                  <a:pt x="10186" y="13989"/>
                  <a:pt x="10165" y="14051"/>
                  <a:pt x="10133" y="14103"/>
                </a:cubicBezTo>
                <a:cubicBezTo>
                  <a:pt x="10119" y="14140"/>
                  <a:pt x="10078" y="14172"/>
                  <a:pt x="10040" y="14172"/>
                </a:cubicBezTo>
                <a:cubicBezTo>
                  <a:pt x="10025" y="14172"/>
                  <a:pt x="10011" y="14166"/>
                  <a:pt x="9999" y="14155"/>
                </a:cubicBezTo>
                <a:cubicBezTo>
                  <a:pt x="9958" y="14124"/>
                  <a:pt x="9968" y="14062"/>
                  <a:pt x="9988" y="14020"/>
                </a:cubicBezTo>
                <a:cubicBezTo>
                  <a:pt x="10020" y="13979"/>
                  <a:pt x="10061" y="13937"/>
                  <a:pt x="10071" y="13896"/>
                </a:cubicBezTo>
                <a:cubicBezTo>
                  <a:pt x="10030" y="13885"/>
                  <a:pt x="9988" y="13885"/>
                  <a:pt x="9947" y="13885"/>
                </a:cubicBezTo>
                <a:cubicBezTo>
                  <a:pt x="9999" y="13740"/>
                  <a:pt x="10133" y="13637"/>
                  <a:pt x="10279" y="13606"/>
                </a:cubicBezTo>
                <a:cubicBezTo>
                  <a:pt x="10269" y="13564"/>
                  <a:pt x="10227" y="13523"/>
                  <a:pt x="10175" y="13523"/>
                </a:cubicBezTo>
                <a:cubicBezTo>
                  <a:pt x="10248" y="13491"/>
                  <a:pt x="10299" y="13440"/>
                  <a:pt x="10341" y="13378"/>
                </a:cubicBezTo>
                <a:cubicBezTo>
                  <a:pt x="10310" y="13353"/>
                  <a:pt x="10267" y="13339"/>
                  <a:pt x="10224" y="13339"/>
                </a:cubicBezTo>
                <a:cubicBezTo>
                  <a:pt x="10196" y="13339"/>
                  <a:pt x="10169" y="13345"/>
                  <a:pt x="10144" y="13357"/>
                </a:cubicBezTo>
                <a:cubicBezTo>
                  <a:pt x="10186" y="13284"/>
                  <a:pt x="10196" y="13212"/>
                  <a:pt x="10186" y="13129"/>
                </a:cubicBezTo>
                <a:lnTo>
                  <a:pt x="10186" y="13129"/>
                </a:lnTo>
                <a:cubicBezTo>
                  <a:pt x="10124" y="13191"/>
                  <a:pt x="10061" y="13243"/>
                  <a:pt x="9999" y="13295"/>
                </a:cubicBezTo>
                <a:cubicBezTo>
                  <a:pt x="9988" y="13222"/>
                  <a:pt x="9968" y="13150"/>
                  <a:pt x="9947" y="13077"/>
                </a:cubicBezTo>
                <a:cubicBezTo>
                  <a:pt x="9926" y="13222"/>
                  <a:pt x="9947" y="13357"/>
                  <a:pt x="9823" y="13399"/>
                </a:cubicBezTo>
                <a:cubicBezTo>
                  <a:pt x="9709" y="12725"/>
                  <a:pt x="9740" y="11999"/>
                  <a:pt x="9678" y="11306"/>
                </a:cubicBezTo>
                <a:cubicBezTo>
                  <a:pt x="9657" y="11098"/>
                  <a:pt x="9636" y="10880"/>
                  <a:pt x="9543" y="10694"/>
                </a:cubicBezTo>
                <a:cubicBezTo>
                  <a:pt x="9523" y="10891"/>
                  <a:pt x="9502" y="11088"/>
                  <a:pt x="9481" y="11295"/>
                </a:cubicBezTo>
                <a:cubicBezTo>
                  <a:pt x="9398" y="12010"/>
                  <a:pt x="9450" y="12798"/>
                  <a:pt x="9336" y="13502"/>
                </a:cubicBezTo>
                <a:cubicBezTo>
                  <a:pt x="9306" y="13472"/>
                  <a:pt x="9237" y="13374"/>
                  <a:pt x="9260" y="13321"/>
                </a:cubicBezTo>
                <a:lnTo>
                  <a:pt x="9260" y="13321"/>
                </a:lnTo>
                <a:cubicBezTo>
                  <a:pt x="9240" y="13361"/>
                  <a:pt x="9211" y="13400"/>
                  <a:pt x="9191" y="13440"/>
                </a:cubicBezTo>
                <a:cubicBezTo>
                  <a:pt x="9180" y="13357"/>
                  <a:pt x="9150" y="13284"/>
                  <a:pt x="9097" y="13233"/>
                </a:cubicBezTo>
                <a:cubicBezTo>
                  <a:pt x="9067" y="13357"/>
                  <a:pt x="9067" y="13481"/>
                  <a:pt x="9097" y="13606"/>
                </a:cubicBezTo>
                <a:cubicBezTo>
                  <a:pt x="9067" y="13544"/>
                  <a:pt x="8994" y="13502"/>
                  <a:pt x="8932" y="13491"/>
                </a:cubicBezTo>
                <a:lnTo>
                  <a:pt x="8932" y="13491"/>
                </a:lnTo>
                <a:cubicBezTo>
                  <a:pt x="8942" y="13595"/>
                  <a:pt x="8973" y="13689"/>
                  <a:pt x="9014" y="13772"/>
                </a:cubicBezTo>
                <a:cubicBezTo>
                  <a:pt x="8963" y="13709"/>
                  <a:pt x="8890" y="13668"/>
                  <a:pt x="8818" y="13668"/>
                </a:cubicBezTo>
                <a:cubicBezTo>
                  <a:pt x="8849" y="13772"/>
                  <a:pt x="8901" y="13885"/>
                  <a:pt x="8942" y="13989"/>
                </a:cubicBezTo>
                <a:cubicBezTo>
                  <a:pt x="9077" y="14051"/>
                  <a:pt x="9201" y="14155"/>
                  <a:pt x="9274" y="14279"/>
                </a:cubicBezTo>
                <a:cubicBezTo>
                  <a:pt x="9170" y="14476"/>
                  <a:pt x="9150" y="14445"/>
                  <a:pt x="9014" y="14507"/>
                </a:cubicBezTo>
                <a:cubicBezTo>
                  <a:pt x="8996" y="14517"/>
                  <a:pt x="8977" y="14520"/>
                  <a:pt x="8957" y="14520"/>
                </a:cubicBezTo>
                <a:cubicBezTo>
                  <a:pt x="8938" y="14520"/>
                  <a:pt x="8918" y="14517"/>
                  <a:pt x="8899" y="14517"/>
                </a:cubicBezTo>
                <a:cubicBezTo>
                  <a:pt x="8862" y="14517"/>
                  <a:pt x="8828" y="14528"/>
                  <a:pt x="8807" y="14590"/>
                </a:cubicBezTo>
                <a:cubicBezTo>
                  <a:pt x="8786" y="14663"/>
                  <a:pt x="8839" y="14746"/>
                  <a:pt x="8807" y="14828"/>
                </a:cubicBezTo>
                <a:cubicBezTo>
                  <a:pt x="8797" y="14838"/>
                  <a:pt x="8777" y="14849"/>
                  <a:pt x="8756" y="14849"/>
                </a:cubicBezTo>
                <a:cubicBezTo>
                  <a:pt x="8859" y="15004"/>
                  <a:pt x="8869" y="15222"/>
                  <a:pt x="8777" y="15388"/>
                </a:cubicBezTo>
                <a:cubicBezTo>
                  <a:pt x="8786" y="15336"/>
                  <a:pt x="8745" y="15274"/>
                  <a:pt x="8694" y="15264"/>
                </a:cubicBezTo>
                <a:cubicBezTo>
                  <a:pt x="8689" y="15263"/>
                  <a:pt x="8685" y="15263"/>
                  <a:pt x="8680" y="15263"/>
                </a:cubicBezTo>
                <a:cubicBezTo>
                  <a:pt x="8596" y="15263"/>
                  <a:pt x="8559" y="15360"/>
                  <a:pt x="8569" y="15429"/>
                </a:cubicBezTo>
                <a:cubicBezTo>
                  <a:pt x="8528" y="15284"/>
                  <a:pt x="8559" y="15129"/>
                  <a:pt x="8496" y="14994"/>
                </a:cubicBezTo>
                <a:cubicBezTo>
                  <a:pt x="8486" y="15004"/>
                  <a:pt x="8383" y="15087"/>
                  <a:pt x="8383" y="15098"/>
                </a:cubicBezTo>
                <a:cubicBezTo>
                  <a:pt x="8362" y="15015"/>
                  <a:pt x="8331" y="14932"/>
                  <a:pt x="8289" y="14859"/>
                </a:cubicBezTo>
                <a:cubicBezTo>
                  <a:pt x="8248" y="14942"/>
                  <a:pt x="8227" y="15046"/>
                  <a:pt x="8227" y="15139"/>
                </a:cubicBezTo>
                <a:cubicBezTo>
                  <a:pt x="8176" y="15119"/>
                  <a:pt x="8113" y="15098"/>
                  <a:pt x="8061" y="15077"/>
                </a:cubicBezTo>
                <a:lnTo>
                  <a:pt x="8061" y="15077"/>
                </a:lnTo>
                <a:cubicBezTo>
                  <a:pt x="8103" y="15129"/>
                  <a:pt x="8123" y="15191"/>
                  <a:pt x="8123" y="15264"/>
                </a:cubicBezTo>
                <a:cubicBezTo>
                  <a:pt x="8111" y="15262"/>
                  <a:pt x="8098" y="15261"/>
                  <a:pt x="8085" y="15261"/>
                </a:cubicBezTo>
                <a:cubicBezTo>
                  <a:pt x="8026" y="15261"/>
                  <a:pt x="7969" y="15281"/>
                  <a:pt x="7927" y="15315"/>
                </a:cubicBezTo>
                <a:cubicBezTo>
                  <a:pt x="8227" y="15492"/>
                  <a:pt x="8455" y="15844"/>
                  <a:pt x="8569" y="16165"/>
                </a:cubicBezTo>
                <a:cubicBezTo>
                  <a:pt x="8424" y="16113"/>
                  <a:pt x="8279" y="16051"/>
                  <a:pt x="8144" y="15978"/>
                </a:cubicBezTo>
                <a:lnTo>
                  <a:pt x="8144" y="15978"/>
                </a:lnTo>
                <a:cubicBezTo>
                  <a:pt x="8186" y="16051"/>
                  <a:pt x="8238" y="16113"/>
                  <a:pt x="8279" y="16185"/>
                </a:cubicBezTo>
                <a:cubicBezTo>
                  <a:pt x="8239" y="16166"/>
                  <a:pt x="8194" y="16154"/>
                  <a:pt x="8151" y="16154"/>
                </a:cubicBezTo>
                <a:cubicBezTo>
                  <a:pt x="8127" y="16154"/>
                  <a:pt x="8104" y="16157"/>
                  <a:pt x="8082" y="16165"/>
                </a:cubicBezTo>
                <a:cubicBezTo>
                  <a:pt x="8123" y="16258"/>
                  <a:pt x="8196" y="16330"/>
                  <a:pt x="8289" y="16372"/>
                </a:cubicBezTo>
                <a:cubicBezTo>
                  <a:pt x="8277" y="16370"/>
                  <a:pt x="8265" y="16369"/>
                  <a:pt x="8253" y="16369"/>
                </a:cubicBezTo>
                <a:cubicBezTo>
                  <a:pt x="8193" y="16369"/>
                  <a:pt x="8136" y="16390"/>
                  <a:pt x="8093" y="16424"/>
                </a:cubicBezTo>
                <a:cubicBezTo>
                  <a:pt x="8134" y="16479"/>
                  <a:pt x="8208" y="16511"/>
                  <a:pt x="8280" y="16511"/>
                </a:cubicBezTo>
                <a:cubicBezTo>
                  <a:pt x="8316" y="16511"/>
                  <a:pt x="8352" y="16503"/>
                  <a:pt x="8383" y="16486"/>
                </a:cubicBezTo>
                <a:lnTo>
                  <a:pt x="8383" y="16486"/>
                </a:lnTo>
                <a:lnTo>
                  <a:pt x="8321" y="16548"/>
                </a:lnTo>
                <a:lnTo>
                  <a:pt x="8538" y="16641"/>
                </a:lnTo>
                <a:cubicBezTo>
                  <a:pt x="8496" y="16683"/>
                  <a:pt x="8445" y="16724"/>
                  <a:pt x="8404" y="16766"/>
                </a:cubicBezTo>
                <a:cubicBezTo>
                  <a:pt x="8486" y="16828"/>
                  <a:pt x="8528" y="16942"/>
                  <a:pt x="8507" y="17046"/>
                </a:cubicBezTo>
                <a:cubicBezTo>
                  <a:pt x="8434" y="16994"/>
                  <a:pt x="8362" y="16942"/>
                  <a:pt x="8289" y="16880"/>
                </a:cubicBezTo>
                <a:lnTo>
                  <a:pt x="8289" y="16880"/>
                </a:lnTo>
                <a:cubicBezTo>
                  <a:pt x="8279" y="16973"/>
                  <a:pt x="8300" y="17077"/>
                  <a:pt x="8341" y="17159"/>
                </a:cubicBezTo>
                <a:cubicBezTo>
                  <a:pt x="8310" y="17139"/>
                  <a:pt x="8268" y="17129"/>
                  <a:pt x="8227" y="17108"/>
                </a:cubicBezTo>
                <a:lnTo>
                  <a:pt x="8227" y="17108"/>
                </a:lnTo>
                <a:cubicBezTo>
                  <a:pt x="8238" y="17201"/>
                  <a:pt x="8248" y="17295"/>
                  <a:pt x="8258" y="17377"/>
                </a:cubicBezTo>
                <a:cubicBezTo>
                  <a:pt x="8246" y="17370"/>
                  <a:pt x="8234" y="17367"/>
                  <a:pt x="8224" y="17367"/>
                </a:cubicBezTo>
                <a:cubicBezTo>
                  <a:pt x="8173" y="17367"/>
                  <a:pt x="8146" y="17440"/>
                  <a:pt x="8155" y="17491"/>
                </a:cubicBezTo>
                <a:cubicBezTo>
                  <a:pt x="8128" y="17476"/>
                  <a:pt x="8104" y="17469"/>
                  <a:pt x="8083" y="17469"/>
                </a:cubicBezTo>
                <a:cubicBezTo>
                  <a:pt x="8031" y="17469"/>
                  <a:pt x="7999" y="17513"/>
                  <a:pt x="7999" y="17595"/>
                </a:cubicBezTo>
                <a:lnTo>
                  <a:pt x="7875" y="17346"/>
                </a:lnTo>
                <a:cubicBezTo>
                  <a:pt x="7885" y="17304"/>
                  <a:pt x="7885" y="17263"/>
                  <a:pt x="7854" y="17232"/>
                </a:cubicBezTo>
                <a:cubicBezTo>
                  <a:pt x="7782" y="17159"/>
                  <a:pt x="7667" y="17159"/>
                  <a:pt x="7564" y="17159"/>
                </a:cubicBezTo>
                <a:cubicBezTo>
                  <a:pt x="7605" y="17046"/>
                  <a:pt x="7658" y="16931"/>
                  <a:pt x="7699" y="16818"/>
                </a:cubicBezTo>
                <a:lnTo>
                  <a:pt x="7699" y="16818"/>
                </a:lnTo>
                <a:cubicBezTo>
                  <a:pt x="7664" y="16830"/>
                  <a:pt x="7635" y="16836"/>
                  <a:pt x="7611" y="16836"/>
                </a:cubicBezTo>
                <a:cubicBezTo>
                  <a:pt x="7430" y="16836"/>
                  <a:pt x="7500" y="16531"/>
                  <a:pt x="7492" y="16403"/>
                </a:cubicBezTo>
                <a:lnTo>
                  <a:pt x="7492" y="16403"/>
                </a:lnTo>
                <a:cubicBezTo>
                  <a:pt x="7450" y="16424"/>
                  <a:pt x="7419" y="16466"/>
                  <a:pt x="7388" y="16517"/>
                </a:cubicBezTo>
                <a:cubicBezTo>
                  <a:pt x="7398" y="16413"/>
                  <a:pt x="7409" y="16321"/>
                  <a:pt x="7419" y="16227"/>
                </a:cubicBezTo>
                <a:lnTo>
                  <a:pt x="7419" y="16227"/>
                </a:lnTo>
                <a:cubicBezTo>
                  <a:pt x="7336" y="16248"/>
                  <a:pt x="7274" y="16321"/>
                  <a:pt x="7253" y="16403"/>
                </a:cubicBezTo>
                <a:cubicBezTo>
                  <a:pt x="7232" y="16321"/>
                  <a:pt x="7202" y="16227"/>
                  <a:pt x="7170" y="16144"/>
                </a:cubicBezTo>
                <a:cubicBezTo>
                  <a:pt x="7149" y="16268"/>
                  <a:pt x="7129" y="16393"/>
                  <a:pt x="7108" y="16507"/>
                </a:cubicBezTo>
                <a:cubicBezTo>
                  <a:pt x="7087" y="16434"/>
                  <a:pt x="7046" y="16372"/>
                  <a:pt x="6994" y="16321"/>
                </a:cubicBezTo>
                <a:lnTo>
                  <a:pt x="6994" y="16321"/>
                </a:lnTo>
                <a:cubicBezTo>
                  <a:pt x="6963" y="16413"/>
                  <a:pt x="6963" y="16528"/>
                  <a:pt x="7004" y="16631"/>
                </a:cubicBezTo>
                <a:cubicBezTo>
                  <a:pt x="6944" y="16597"/>
                  <a:pt x="6877" y="16577"/>
                  <a:pt x="6808" y="16577"/>
                </a:cubicBezTo>
                <a:cubicBezTo>
                  <a:pt x="6794" y="16577"/>
                  <a:pt x="6780" y="16578"/>
                  <a:pt x="6766" y="16579"/>
                </a:cubicBezTo>
                <a:cubicBezTo>
                  <a:pt x="6776" y="16641"/>
                  <a:pt x="6808" y="16694"/>
                  <a:pt x="6859" y="16735"/>
                </a:cubicBezTo>
                <a:cubicBezTo>
                  <a:pt x="6808" y="16735"/>
                  <a:pt x="6756" y="16756"/>
                  <a:pt x="6725" y="16786"/>
                </a:cubicBezTo>
                <a:cubicBezTo>
                  <a:pt x="6859" y="16818"/>
                  <a:pt x="7533" y="17087"/>
                  <a:pt x="7347" y="17315"/>
                </a:cubicBezTo>
                <a:cubicBezTo>
                  <a:pt x="7335" y="17327"/>
                  <a:pt x="7323" y="17332"/>
                  <a:pt x="7308" y="17332"/>
                </a:cubicBezTo>
                <a:cubicBezTo>
                  <a:pt x="7298" y="17332"/>
                  <a:pt x="7287" y="17330"/>
                  <a:pt x="7274" y="17325"/>
                </a:cubicBezTo>
                <a:lnTo>
                  <a:pt x="7274" y="17325"/>
                </a:lnTo>
                <a:cubicBezTo>
                  <a:pt x="7294" y="17460"/>
                  <a:pt x="7285" y="17595"/>
                  <a:pt x="7232" y="17719"/>
                </a:cubicBezTo>
                <a:cubicBezTo>
                  <a:pt x="7194" y="17693"/>
                  <a:pt x="7150" y="17682"/>
                  <a:pt x="7107" y="17682"/>
                </a:cubicBezTo>
                <a:cubicBezTo>
                  <a:pt x="7022" y="17682"/>
                  <a:pt x="6937" y="17728"/>
                  <a:pt x="6894" y="17803"/>
                </a:cubicBezTo>
                <a:lnTo>
                  <a:pt x="6894" y="17803"/>
                </a:lnTo>
                <a:cubicBezTo>
                  <a:pt x="6930" y="17696"/>
                  <a:pt x="6830" y="17552"/>
                  <a:pt x="6714" y="17552"/>
                </a:cubicBezTo>
                <a:cubicBezTo>
                  <a:pt x="6707" y="17552"/>
                  <a:pt x="6700" y="17552"/>
                  <a:pt x="6693" y="17553"/>
                </a:cubicBezTo>
                <a:cubicBezTo>
                  <a:pt x="6756" y="17657"/>
                  <a:pt x="6829" y="17781"/>
                  <a:pt x="6787" y="17895"/>
                </a:cubicBezTo>
                <a:cubicBezTo>
                  <a:pt x="6762" y="17962"/>
                  <a:pt x="6684" y="17995"/>
                  <a:pt x="6623" y="17995"/>
                </a:cubicBezTo>
                <a:cubicBezTo>
                  <a:pt x="6607" y="17995"/>
                  <a:pt x="6592" y="17992"/>
                  <a:pt x="6580" y="17988"/>
                </a:cubicBezTo>
                <a:lnTo>
                  <a:pt x="6580" y="17988"/>
                </a:lnTo>
                <a:cubicBezTo>
                  <a:pt x="6704" y="18165"/>
                  <a:pt x="6704" y="18423"/>
                  <a:pt x="6590" y="18600"/>
                </a:cubicBezTo>
                <a:cubicBezTo>
                  <a:pt x="6634" y="18512"/>
                  <a:pt x="6537" y="18402"/>
                  <a:pt x="6443" y="18402"/>
                </a:cubicBezTo>
                <a:cubicBezTo>
                  <a:pt x="6426" y="18402"/>
                  <a:pt x="6409" y="18406"/>
                  <a:pt x="6393" y="18414"/>
                </a:cubicBezTo>
                <a:cubicBezTo>
                  <a:pt x="6269" y="18268"/>
                  <a:pt x="6155" y="18123"/>
                  <a:pt x="6030" y="17988"/>
                </a:cubicBezTo>
                <a:lnTo>
                  <a:pt x="6030" y="17988"/>
                </a:lnTo>
                <a:cubicBezTo>
                  <a:pt x="5989" y="18123"/>
                  <a:pt x="6020" y="18278"/>
                  <a:pt x="6113" y="18403"/>
                </a:cubicBezTo>
                <a:lnTo>
                  <a:pt x="5710" y="18092"/>
                </a:lnTo>
                <a:lnTo>
                  <a:pt x="5710" y="18092"/>
                </a:lnTo>
                <a:cubicBezTo>
                  <a:pt x="5802" y="18216"/>
                  <a:pt x="5885" y="18351"/>
                  <a:pt x="5979" y="18476"/>
                </a:cubicBezTo>
                <a:cubicBezTo>
                  <a:pt x="5948" y="18449"/>
                  <a:pt x="5909" y="18436"/>
                  <a:pt x="5870" y="18436"/>
                </a:cubicBezTo>
                <a:cubicBezTo>
                  <a:pt x="5804" y="18436"/>
                  <a:pt x="5738" y="18471"/>
                  <a:pt x="5711" y="18535"/>
                </a:cubicBezTo>
                <a:lnTo>
                  <a:pt x="5711" y="18535"/>
                </a:lnTo>
                <a:cubicBezTo>
                  <a:pt x="5714" y="18529"/>
                  <a:pt x="5719" y="18526"/>
                  <a:pt x="5726" y="18526"/>
                </a:cubicBezTo>
                <a:cubicBezTo>
                  <a:pt x="5816" y="18526"/>
                  <a:pt x="6212" y="19033"/>
                  <a:pt x="5990" y="19033"/>
                </a:cubicBezTo>
                <a:cubicBezTo>
                  <a:pt x="5939" y="19033"/>
                  <a:pt x="5856" y="19006"/>
                  <a:pt x="5730" y="18942"/>
                </a:cubicBezTo>
                <a:lnTo>
                  <a:pt x="5730" y="18942"/>
                </a:lnTo>
                <a:cubicBezTo>
                  <a:pt x="5678" y="18983"/>
                  <a:pt x="5740" y="19056"/>
                  <a:pt x="5802" y="19077"/>
                </a:cubicBezTo>
                <a:cubicBezTo>
                  <a:pt x="5906" y="19118"/>
                  <a:pt x="6010" y="19160"/>
                  <a:pt x="6113" y="19211"/>
                </a:cubicBezTo>
                <a:cubicBezTo>
                  <a:pt x="6062" y="19211"/>
                  <a:pt x="6010" y="19222"/>
                  <a:pt x="5958" y="19222"/>
                </a:cubicBezTo>
                <a:cubicBezTo>
                  <a:pt x="6016" y="19272"/>
                  <a:pt x="6094" y="19302"/>
                  <a:pt x="6170" y="19302"/>
                </a:cubicBezTo>
                <a:cubicBezTo>
                  <a:pt x="6204" y="19302"/>
                  <a:pt x="6238" y="19297"/>
                  <a:pt x="6269" y="19284"/>
                </a:cubicBezTo>
                <a:lnTo>
                  <a:pt x="6269" y="19284"/>
                </a:lnTo>
                <a:cubicBezTo>
                  <a:pt x="6248" y="19315"/>
                  <a:pt x="6217" y="19346"/>
                  <a:pt x="6196" y="19377"/>
                </a:cubicBezTo>
                <a:cubicBezTo>
                  <a:pt x="6213" y="19368"/>
                  <a:pt x="6230" y="19365"/>
                  <a:pt x="6248" y="19365"/>
                </a:cubicBezTo>
                <a:cubicBezTo>
                  <a:pt x="6318" y="19365"/>
                  <a:pt x="6391" y="19425"/>
                  <a:pt x="6424" y="19491"/>
                </a:cubicBezTo>
                <a:cubicBezTo>
                  <a:pt x="6528" y="19698"/>
                  <a:pt x="6548" y="19916"/>
                  <a:pt x="6601" y="20134"/>
                </a:cubicBezTo>
                <a:cubicBezTo>
                  <a:pt x="6621" y="20185"/>
                  <a:pt x="6631" y="20247"/>
                  <a:pt x="6601" y="20299"/>
                </a:cubicBezTo>
                <a:cubicBezTo>
                  <a:pt x="6581" y="20332"/>
                  <a:pt x="6545" y="20352"/>
                  <a:pt x="6510" y="20352"/>
                </a:cubicBezTo>
                <a:cubicBezTo>
                  <a:pt x="6490" y="20352"/>
                  <a:pt x="6471" y="20345"/>
                  <a:pt x="6456" y="20330"/>
                </a:cubicBezTo>
                <a:lnTo>
                  <a:pt x="6456" y="20330"/>
                </a:lnTo>
                <a:cubicBezTo>
                  <a:pt x="6485" y="20409"/>
                  <a:pt x="6420" y="20507"/>
                  <a:pt x="6333" y="20507"/>
                </a:cubicBezTo>
                <a:cubicBezTo>
                  <a:pt x="6329" y="20507"/>
                  <a:pt x="6325" y="20507"/>
                  <a:pt x="6320" y="20507"/>
                </a:cubicBezTo>
                <a:cubicBezTo>
                  <a:pt x="6238" y="20507"/>
                  <a:pt x="6186" y="20371"/>
                  <a:pt x="6258" y="20320"/>
                </a:cubicBezTo>
                <a:cubicBezTo>
                  <a:pt x="6242" y="20308"/>
                  <a:pt x="6222" y="20302"/>
                  <a:pt x="6203" y="20302"/>
                </a:cubicBezTo>
                <a:cubicBezTo>
                  <a:pt x="6173" y="20302"/>
                  <a:pt x="6143" y="20316"/>
                  <a:pt x="6124" y="20341"/>
                </a:cubicBezTo>
                <a:cubicBezTo>
                  <a:pt x="6165" y="20279"/>
                  <a:pt x="6196" y="20216"/>
                  <a:pt x="6217" y="20143"/>
                </a:cubicBezTo>
                <a:cubicBezTo>
                  <a:pt x="6212" y="20139"/>
                  <a:pt x="6204" y="20136"/>
                  <a:pt x="6195" y="20136"/>
                </a:cubicBezTo>
                <a:cubicBezTo>
                  <a:pt x="6186" y="20136"/>
                  <a:pt x="6176" y="20139"/>
                  <a:pt x="6165" y="20143"/>
                </a:cubicBezTo>
                <a:cubicBezTo>
                  <a:pt x="6207" y="20081"/>
                  <a:pt x="6228" y="19988"/>
                  <a:pt x="6217" y="19916"/>
                </a:cubicBezTo>
                <a:lnTo>
                  <a:pt x="6217" y="19916"/>
                </a:lnTo>
                <a:cubicBezTo>
                  <a:pt x="6165" y="19947"/>
                  <a:pt x="6124" y="19968"/>
                  <a:pt x="6072" y="19998"/>
                </a:cubicBezTo>
                <a:cubicBezTo>
                  <a:pt x="6134" y="19916"/>
                  <a:pt x="6155" y="19802"/>
                  <a:pt x="6113" y="19698"/>
                </a:cubicBezTo>
                <a:lnTo>
                  <a:pt x="6113" y="19698"/>
                </a:lnTo>
                <a:cubicBezTo>
                  <a:pt x="6051" y="19761"/>
                  <a:pt x="6000" y="19843"/>
                  <a:pt x="5968" y="19926"/>
                </a:cubicBezTo>
                <a:cubicBezTo>
                  <a:pt x="5947" y="19843"/>
                  <a:pt x="5917" y="19761"/>
                  <a:pt x="5875" y="19678"/>
                </a:cubicBezTo>
                <a:cubicBezTo>
                  <a:pt x="5865" y="19657"/>
                  <a:pt x="5834" y="19625"/>
                  <a:pt x="5802" y="19625"/>
                </a:cubicBezTo>
                <a:cubicBezTo>
                  <a:pt x="5782" y="19636"/>
                  <a:pt x="5772" y="19667"/>
                  <a:pt x="5761" y="19698"/>
                </a:cubicBezTo>
                <a:cubicBezTo>
                  <a:pt x="5751" y="19791"/>
                  <a:pt x="5730" y="19895"/>
                  <a:pt x="5720" y="19998"/>
                </a:cubicBezTo>
                <a:cubicBezTo>
                  <a:pt x="5711" y="20051"/>
                  <a:pt x="5672" y="20119"/>
                  <a:pt x="5629" y="20119"/>
                </a:cubicBezTo>
                <a:cubicBezTo>
                  <a:pt x="5621" y="20119"/>
                  <a:pt x="5614" y="20117"/>
                  <a:pt x="5606" y="20113"/>
                </a:cubicBezTo>
                <a:cubicBezTo>
                  <a:pt x="5565" y="20092"/>
                  <a:pt x="5565" y="20040"/>
                  <a:pt x="5574" y="19998"/>
                </a:cubicBezTo>
                <a:cubicBezTo>
                  <a:pt x="5585" y="19936"/>
                  <a:pt x="5595" y="19885"/>
                  <a:pt x="5595" y="19823"/>
                </a:cubicBezTo>
                <a:lnTo>
                  <a:pt x="5595" y="19823"/>
                </a:lnTo>
                <a:cubicBezTo>
                  <a:pt x="5568" y="19832"/>
                  <a:pt x="5532" y="19841"/>
                  <a:pt x="5502" y="19858"/>
                </a:cubicBezTo>
                <a:lnTo>
                  <a:pt x="5502" y="19858"/>
                </a:lnTo>
                <a:cubicBezTo>
                  <a:pt x="5555" y="19820"/>
                  <a:pt x="5561" y="19717"/>
                  <a:pt x="5502" y="19678"/>
                </a:cubicBezTo>
                <a:cubicBezTo>
                  <a:pt x="5486" y="19667"/>
                  <a:pt x="5466" y="19661"/>
                  <a:pt x="5446" y="19661"/>
                </a:cubicBezTo>
                <a:cubicBezTo>
                  <a:pt x="5391" y="19661"/>
                  <a:pt x="5334" y="19700"/>
                  <a:pt x="5326" y="19761"/>
                </a:cubicBezTo>
                <a:cubicBezTo>
                  <a:pt x="5316" y="19678"/>
                  <a:pt x="5295" y="19595"/>
                  <a:pt x="5284" y="19512"/>
                </a:cubicBezTo>
                <a:cubicBezTo>
                  <a:pt x="5222" y="19595"/>
                  <a:pt x="5181" y="19698"/>
                  <a:pt x="5201" y="19791"/>
                </a:cubicBezTo>
                <a:cubicBezTo>
                  <a:pt x="5169" y="19727"/>
                  <a:pt x="5113" y="19657"/>
                  <a:pt x="5055" y="19657"/>
                </a:cubicBezTo>
                <a:cubicBezTo>
                  <a:pt x="5038" y="19657"/>
                  <a:pt x="5021" y="19663"/>
                  <a:pt x="5005" y="19678"/>
                </a:cubicBezTo>
                <a:cubicBezTo>
                  <a:pt x="4964" y="19708"/>
                  <a:pt x="4984" y="19781"/>
                  <a:pt x="5005" y="19833"/>
                </a:cubicBezTo>
                <a:lnTo>
                  <a:pt x="5098" y="20081"/>
                </a:lnTo>
                <a:cubicBezTo>
                  <a:pt x="5087" y="20084"/>
                  <a:pt x="5077" y="20084"/>
                  <a:pt x="5067" y="20084"/>
                </a:cubicBezTo>
                <a:cubicBezTo>
                  <a:pt x="5028" y="20084"/>
                  <a:pt x="4992" y="20071"/>
                  <a:pt x="4943" y="20071"/>
                </a:cubicBezTo>
                <a:cubicBezTo>
                  <a:pt x="4953" y="20154"/>
                  <a:pt x="4964" y="20237"/>
                  <a:pt x="4984" y="20320"/>
                </a:cubicBezTo>
                <a:cubicBezTo>
                  <a:pt x="4881" y="20299"/>
                  <a:pt x="4787" y="20268"/>
                  <a:pt x="4694" y="20247"/>
                </a:cubicBezTo>
                <a:lnTo>
                  <a:pt x="4694" y="20247"/>
                </a:lnTo>
                <a:cubicBezTo>
                  <a:pt x="4756" y="20299"/>
                  <a:pt x="4798" y="20362"/>
                  <a:pt x="4828" y="20424"/>
                </a:cubicBezTo>
                <a:cubicBezTo>
                  <a:pt x="4756" y="20444"/>
                  <a:pt x="4673" y="20465"/>
                  <a:pt x="4591" y="20486"/>
                </a:cubicBezTo>
                <a:cubicBezTo>
                  <a:pt x="4599" y="20485"/>
                  <a:pt x="4607" y="20485"/>
                  <a:pt x="4615" y="20485"/>
                </a:cubicBezTo>
                <a:cubicBezTo>
                  <a:pt x="4763" y="20485"/>
                  <a:pt x="4915" y="20576"/>
                  <a:pt x="4973" y="20714"/>
                </a:cubicBezTo>
                <a:cubicBezTo>
                  <a:pt x="5129" y="20724"/>
                  <a:pt x="5274" y="20724"/>
                  <a:pt x="5429" y="20724"/>
                </a:cubicBezTo>
                <a:cubicBezTo>
                  <a:pt x="5326" y="20848"/>
                  <a:pt x="5627" y="20931"/>
                  <a:pt x="5668" y="20993"/>
                </a:cubicBezTo>
                <a:cubicBezTo>
                  <a:pt x="5782" y="21117"/>
                  <a:pt x="5813" y="21325"/>
                  <a:pt x="5792" y="21481"/>
                </a:cubicBezTo>
                <a:cubicBezTo>
                  <a:pt x="5782" y="21522"/>
                  <a:pt x="5772" y="21563"/>
                  <a:pt x="5740" y="21584"/>
                </a:cubicBezTo>
                <a:cubicBezTo>
                  <a:pt x="5733" y="21591"/>
                  <a:pt x="5722" y="21595"/>
                  <a:pt x="5710" y="21595"/>
                </a:cubicBezTo>
                <a:cubicBezTo>
                  <a:pt x="5688" y="21595"/>
                  <a:pt x="5664" y="21583"/>
                  <a:pt x="5657" y="21563"/>
                </a:cubicBezTo>
                <a:cubicBezTo>
                  <a:pt x="5647" y="21677"/>
                  <a:pt x="5616" y="21791"/>
                  <a:pt x="5544" y="21874"/>
                </a:cubicBezTo>
                <a:lnTo>
                  <a:pt x="5419" y="21688"/>
                </a:lnTo>
                <a:lnTo>
                  <a:pt x="5419" y="21688"/>
                </a:lnTo>
                <a:cubicBezTo>
                  <a:pt x="5429" y="21718"/>
                  <a:pt x="5399" y="21771"/>
                  <a:pt x="5357" y="21781"/>
                </a:cubicBezTo>
                <a:cubicBezTo>
                  <a:pt x="5284" y="21781"/>
                  <a:pt x="5233" y="21729"/>
                  <a:pt x="5201" y="21667"/>
                </a:cubicBezTo>
                <a:cubicBezTo>
                  <a:pt x="5181" y="21626"/>
                  <a:pt x="5171" y="21573"/>
                  <a:pt x="5171" y="21532"/>
                </a:cubicBezTo>
                <a:cubicBezTo>
                  <a:pt x="5171" y="21609"/>
                  <a:pt x="5090" y="21668"/>
                  <a:pt x="5021" y="21668"/>
                </a:cubicBezTo>
                <a:cubicBezTo>
                  <a:pt x="5015" y="21668"/>
                  <a:pt x="5010" y="21668"/>
                  <a:pt x="5005" y="21667"/>
                </a:cubicBezTo>
                <a:cubicBezTo>
                  <a:pt x="5026" y="21594"/>
                  <a:pt x="5046" y="21522"/>
                  <a:pt x="5077" y="21449"/>
                </a:cubicBezTo>
                <a:cubicBezTo>
                  <a:pt x="5077" y="21428"/>
                  <a:pt x="5088" y="21408"/>
                  <a:pt x="5077" y="21398"/>
                </a:cubicBezTo>
                <a:cubicBezTo>
                  <a:pt x="5068" y="21375"/>
                  <a:pt x="5051" y="21366"/>
                  <a:pt x="5032" y="21366"/>
                </a:cubicBezTo>
                <a:cubicBezTo>
                  <a:pt x="5008" y="21366"/>
                  <a:pt x="4981" y="21380"/>
                  <a:pt x="4964" y="21398"/>
                </a:cubicBezTo>
                <a:cubicBezTo>
                  <a:pt x="4932" y="21428"/>
                  <a:pt x="4911" y="21481"/>
                  <a:pt x="4860" y="21490"/>
                </a:cubicBezTo>
                <a:cubicBezTo>
                  <a:pt x="4922" y="21387"/>
                  <a:pt x="4922" y="21263"/>
                  <a:pt x="4860" y="21159"/>
                </a:cubicBezTo>
                <a:cubicBezTo>
                  <a:pt x="4788" y="21282"/>
                  <a:pt x="4675" y="21385"/>
                  <a:pt x="4542" y="21458"/>
                </a:cubicBezTo>
                <a:lnTo>
                  <a:pt x="4542" y="21458"/>
                </a:lnTo>
                <a:cubicBezTo>
                  <a:pt x="4681" y="21377"/>
                  <a:pt x="4507" y="20734"/>
                  <a:pt x="4466" y="20641"/>
                </a:cubicBezTo>
                <a:cubicBezTo>
                  <a:pt x="4435" y="20703"/>
                  <a:pt x="4393" y="20765"/>
                  <a:pt x="4363" y="20827"/>
                </a:cubicBezTo>
                <a:cubicBezTo>
                  <a:pt x="4373" y="20776"/>
                  <a:pt x="4373" y="20714"/>
                  <a:pt x="4383" y="20662"/>
                </a:cubicBezTo>
                <a:lnTo>
                  <a:pt x="4383" y="20662"/>
                </a:lnTo>
                <a:cubicBezTo>
                  <a:pt x="4331" y="20724"/>
                  <a:pt x="4248" y="20776"/>
                  <a:pt x="4165" y="20797"/>
                </a:cubicBezTo>
                <a:cubicBezTo>
                  <a:pt x="4218" y="20693"/>
                  <a:pt x="4248" y="20569"/>
                  <a:pt x="4248" y="20444"/>
                </a:cubicBezTo>
                <a:lnTo>
                  <a:pt x="4248" y="20444"/>
                </a:lnTo>
                <a:cubicBezTo>
                  <a:pt x="4128" y="20547"/>
                  <a:pt x="3980" y="20657"/>
                  <a:pt x="3827" y="20657"/>
                </a:cubicBezTo>
                <a:cubicBezTo>
                  <a:pt x="3795" y="20657"/>
                  <a:pt x="3763" y="20652"/>
                  <a:pt x="3730" y="20641"/>
                </a:cubicBezTo>
                <a:cubicBezTo>
                  <a:pt x="3845" y="20558"/>
                  <a:pt x="3969" y="20486"/>
                  <a:pt x="4093" y="20424"/>
                </a:cubicBezTo>
                <a:cubicBezTo>
                  <a:pt x="4010" y="20371"/>
                  <a:pt x="3917" y="20330"/>
                  <a:pt x="3834" y="20279"/>
                </a:cubicBezTo>
                <a:cubicBezTo>
                  <a:pt x="3896" y="20226"/>
                  <a:pt x="3979" y="20237"/>
                  <a:pt x="4052" y="20216"/>
                </a:cubicBezTo>
                <a:cubicBezTo>
                  <a:pt x="4124" y="20196"/>
                  <a:pt x="4197" y="20102"/>
                  <a:pt x="4145" y="20051"/>
                </a:cubicBezTo>
                <a:cubicBezTo>
                  <a:pt x="4197" y="20040"/>
                  <a:pt x="4238" y="19998"/>
                  <a:pt x="4238" y="19947"/>
                </a:cubicBezTo>
                <a:cubicBezTo>
                  <a:pt x="4145" y="19926"/>
                  <a:pt x="4041" y="19906"/>
                  <a:pt x="3948" y="19885"/>
                </a:cubicBezTo>
                <a:lnTo>
                  <a:pt x="3948" y="19885"/>
                </a:lnTo>
                <a:cubicBezTo>
                  <a:pt x="3957" y="19887"/>
                  <a:pt x="3967" y="19888"/>
                  <a:pt x="3978" y="19888"/>
                </a:cubicBezTo>
                <a:cubicBezTo>
                  <a:pt x="4194" y="19888"/>
                  <a:pt x="4753" y="19517"/>
                  <a:pt x="4497" y="19418"/>
                </a:cubicBezTo>
                <a:cubicBezTo>
                  <a:pt x="4559" y="19367"/>
                  <a:pt x="4591" y="19284"/>
                  <a:pt x="4591" y="19211"/>
                </a:cubicBezTo>
                <a:lnTo>
                  <a:pt x="4591" y="19211"/>
                </a:lnTo>
                <a:cubicBezTo>
                  <a:pt x="4518" y="19222"/>
                  <a:pt x="4445" y="19232"/>
                  <a:pt x="4373" y="19252"/>
                </a:cubicBezTo>
                <a:cubicBezTo>
                  <a:pt x="4363" y="19180"/>
                  <a:pt x="4383" y="19118"/>
                  <a:pt x="4414" y="19056"/>
                </a:cubicBezTo>
                <a:lnTo>
                  <a:pt x="4414" y="19056"/>
                </a:lnTo>
                <a:cubicBezTo>
                  <a:pt x="4344" y="19119"/>
                  <a:pt x="4255" y="19148"/>
                  <a:pt x="4164" y="19148"/>
                </a:cubicBezTo>
                <a:cubicBezTo>
                  <a:pt x="4119" y="19148"/>
                  <a:pt x="4075" y="19142"/>
                  <a:pt x="4031" y="19128"/>
                </a:cubicBezTo>
                <a:lnTo>
                  <a:pt x="4031" y="19128"/>
                </a:lnTo>
                <a:cubicBezTo>
                  <a:pt x="4072" y="19294"/>
                  <a:pt x="3969" y="19480"/>
                  <a:pt x="3813" y="19543"/>
                </a:cubicBezTo>
                <a:cubicBezTo>
                  <a:pt x="3854" y="19522"/>
                  <a:pt x="3824" y="19460"/>
                  <a:pt x="3782" y="19450"/>
                </a:cubicBezTo>
                <a:cubicBezTo>
                  <a:pt x="3769" y="19446"/>
                  <a:pt x="3754" y="19445"/>
                  <a:pt x="3738" y="19445"/>
                </a:cubicBezTo>
                <a:cubicBezTo>
                  <a:pt x="3707" y="19445"/>
                  <a:pt x="3675" y="19450"/>
                  <a:pt x="3647" y="19450"/>
                </a:cubicBezTo>
                <a:cubicBezTo>
                  <a:pt x="3502" y="19439"/>
                  <a:pt x="3451" y="19232"/>
                  <a:pt x="3534" y="19118"/>
                </a:cubicBezTo>
                <a:cubicBezTo>
                  <a:pt x="3627" y="18994"/>
                  <a:pt x="3772" y="18952"/>
                  <a:pt x="3917" y="18921"/>
                </a:cubicBezTo>
                <a:cubicBezTo>
                  <a:pt x="3865" y="18828"/>
                  <a:pt x="3803" y="18734"/>
                  <a:pt x="3751" y="18642"/>
                </a:cubicBezTo>
                <a:lnTo>
                  <a:pt x="4031" y="18423"/>
                </a:lnTo>
                <a:cubicBezTo>
                  <a:pt x="3948" y="18341"/>
                  <a:pt x="3958" y="18196"/>
                  <a:pt x="4041" y="18113"/>
                </a:cubicBezTo>
                <a:cubicBezTo>
                  <a:pt x="4009" y="18102"/>
                  <a:pt x="3975" y="18097"/>
                  <a:pt x="3942" y="18097"/>
                </a:cubicBezTo>
                <a:cubicBezTo>
                  <a:pt x="3846" y="18097"/>
                  <a:pt x="3750" y="18139"/>
                  <a:pt x="3689" y="18216"/>
                </a:cubicBezTo>
                <a:cubicBezTo>
                  <a:pt x="3668" y="18133"/>
                  <a:pt x="3637" y="18061"/>
                  <a:pt x="3617" y="17988"/>
                </a:cubicBezTo>
                <a:cubicBezTo>
                  <a:pt x="3575" y="18064"/>
                  <a:pt x="3493" y="18112"/>
                  <a:pt x="3414" y="18112"/>
                </a:cubicBezTo>
                <a:cubicBezTo>
                  <a:pt x="3395" y="18112"/>
                  <a:pt x="3375" y="18109"/>
                  <a:pt x="3357" y="18103"/>
                </a:cubicBezTo>
                <a:cubicBezTo>
                  <a:pt x="3357" y="17968"/>
                  <a:pt x="3399" y="17843"/>
                  <a:pt x="3481" y="17740"/>
                </a:cubicBezTo>
                <a:cubicBezTo>
                  <a:pt x="3422" y="17706"/>
                  <a:pt x="3355" y="17685"/>
                  <a:pt x="3287" y="17685"/>
                </a:cubicBezTo>
                <a:cubicBezTo>
                  <a:pt x="3273" y="17685"/>
                  <a:pt x="3258" y="17686"/>
                  <a:pt x="3244" y="17688"/>
                </a:cubicBezTo>
                <a:cubicBezTo>
                  <a:pt x="3326" y="17553"/>
                  <a:pt x="3430" y="17440"/>
                  <a:pt x="3564" y="17346"/>
                </a:cubicBezTo>
                <a:cubicBezTo>
                  <a:pt x="3502" y="17304"/>
                  <a:pt x="3430" y="17263"/>
                  <a:pt x="3368" y="17232"/>
                </a:cubicBezTo>
                <a:cubicBezTo>
                  <a:pt x="3523" y="17180"/>
                  <a:pt x="3606" y="16994"/>
                  <a:pt x="3544" y="16849"/>
                </a:cubicBezTo>
                <a:cubicBezTo>
                  <a:pt x="3461" y="16849"/>
                  <a:pt x="3389" y="16901"/>
                  <a:pt x="3347" y="16973"/>
                </a:cubicBezTo>
                <a:cubicBezTo>
                  <a:pt x="3368" y="16869"/>
                  <a:pt x="3357" y="16745"/>
                  <a:pt x="3306" y="16652"/>
                </a:cubicBezTo>
                <a:cubicBezTo>
                  <a:pt x="3212" y="16807"/>
                  <a:pt x="3098" y="16942"/>
                  <a:pt x="2953" y="17046"/>
                </a:cubicBezTo>
                <a:cubicBezTo>
                  <a:pt x="2891" y="16931"/>
                  <a:pt x="2912" y="16776"/>
                  <a:pt x="3016" y="16703"/>
                </a:cubicBezTo>
                <a:cubicBezTo>
                  <a:pt x="2943" y="16694"/>
                  <a:pt x="2871" y="16683"/>
                  <a:pt x="2798" y="16683"/>
                </a:cubicBezTo>
                <a:cubicBezTo>
                  <a:pt x="2943" y="16455"/>
                  <a:pt x="2839" y="16113"/>
                  <a:pt x="2601" y="16010"/>
                </a:cubicBezTo>
                <a:lnTo>
                  <a:pt x="2601" y="16010"/>
                </a:lnTo>
                <a:cubicBezTo>
                  <a:pt x="2570" y="16155"/>
                  <a:pt x="2570" y="16310"/>
                  <a:pt x="2622" y="16455"/>
                </a:cubicBezTo>
                <a:lnTo>
                  <a:pt x="2435" y="16330"/>
                </a:lnTo>
                <a:lnTo>
                  <a:pt x="2435" y="16330"/>
                </a:lnTo>
                <a:cubicBezTo>
                  <a:pt x="2477" y="16403"/>
                  <a:pt x="2507" y="16486"/>
                  <a:pt x="2498" y="16569"/>
                </a:cubicBezTo>
                <a:cubicBezTo>
                  <a:pt x="2488" y="16640"/>
                  <a:pt x="2427" y="16710"/>
                  <a:pt x="2358" y="16710"/>
                </a:cubicBezTo>
                <a:cubicBezTo>
                  <a:pt x="2346" y="16710"/>
                  <a:pt x="2333" y="16708"/>
                  <a:pt x="2321" y="16703"/>
                </a:cubicBezTo>
                <a:lnTo>
                  <a:pt x="2321" y="16703"/>
                </a:lnTo>
                <a:cubicBezTo>
                  <a:pt x="2394" y="16828"/>
                  <a:pt x="2466" y="16963"/>
                  <a:pt x="2415" y="17097"/>
                </a:cubicBezTo>
                <a:cubicBezTo>
                  <a:pt x="2393" y="17161"/>
                  <a:pt x="2318" y="17195"/>
                  <a:pt x="2250" y="17195"/>
                </a:cubicBezTo>
                <a:cubicBezTo>
                  <a:pt x="2184" y="17195"/>
                  <a:pt x="2125" y="17163"/>
                  <a:pt x="2125" y="17097"/>
                </a:cubicBezTo>
                <a:cubicBezTo>
                  <a:pt x="2093" y="17159"/>
                  <a:pt x="2072" y="17232"/>
                  <a:pt x="2052" y="17304"/>
                </a:cubicBezTo>
                <a:cubicBezTo>
                  <a:pt x="1969" y="17232"/>
                  <a:pt x="1917" y="17139"/>
                  <a:pt x="1897" y="17035"/>
                </a:cubicBezTo>
                <a:cubicBezTo>
                  <a:pt x="1897" y="17149"/>
                  <a:pt x="1886" y="17253"/>
                  <a:pt x="1886" y="17357"/>
                </a:cubicBezTo>
                <a:cubicBezTo>
                  <a:pt x="1834" y="17274"/>
                  <a:pt x="1751" y="17212"/>
                  <a:pt x="1669" y="17170"/>
                </a:cubicBezTo>
                <a:lnTo>
                  <a:pt x="1669" y="17170"/>
                </a:lnTo>
                <a:cubicBezTo>
                  <a:pt x="1554" y="17263"/>
                  <a:pt x="1565" y="17460"/>
                  <a:pt x="1689" y="17532"/>
                </a:cubicBezTo>
                <a:cubicBezTo>
                  <a:pt x="1741" y="17564"/>
                  <a:pt x="1814" y="17585"/>
                  <a:pt x="1844" y="17636"/>
                </a:cubicBezTo>
                <a:cubicBezTo>
                  <a:pt x="1855" y="17677"/>
                  <a:pt x="1824" y="17709"/>
                  <a:pt x="1793" y="17719"/>
                </a:cubicBezTo>
                <a:cubicBezTo>
                  <a:pt x="1897" y="17792"/>
                  <a:pt x="2010" y="17864"/>
                  <a:pt x="2114" y="17937"/>
                </a:cubicBezTo>
                <a:cubicBezTo>
                  <a:pt x="2010" y="17978"/>
                  <a:pt x="2052" y="18175"/>
                  <a:pt x="2155" y="18175"/>
                </a:cubicBezTo>
                <a:cubicBezTo>
                  <a:pt x="2072" y="18186"/>
                  <a:pt x="2000" y="18227"/>
                  <a:pt x="1959" y="18299"/>
                </a:cubicBezTo>
                <a:cubicBezTo>
                  <a:pt x="2049" y="18348"/>
                  <a:pt x="2146" y="18378"/>
                  <a:pt x="2244" y="18378"/>
                </a:cubicBezTo>
                <a:cubicBezTo>
                  <a:pt x="2269" y="18378"/>
                  <a:pt x="2295" y="18376"/>
                  <a:pt x="2321" y="18372"/>
                </a:cubicBezTo>
                <a:cubicBezTo>
                  <a:pt x="2332" y="18486"/>
                  <a:pt x="2342" y="18589"/>
                  <a:pt x="2342" y="18704"/>
                </a:cubicBezTo>
                <a:cubicBezTo>
                  <a:pt x="2352" y="18859"/>
                  <a:pt x="2352" y="18952"/>
                  <a:pt x="2311" y="19107"/>
                </a:cubicBezTo>
                <a:lnTo>
                  <a:pt x="2031" y="18859"/>
                </a:lnTo>
                <a:cubicBezTo>
                  <a:pt x="2000" y="18994"/>
                  <a:pt x="1979" y="19118"/>
                  <a:pt x="1948" y="19242"/>
                </a:cubicBezTo>
                <a:cubicBezTo>
                  <a:pt x="1917" y="19170"/>
                  <a:pt x="1876" y="19107"/>
                  <a:pt x="1844" y="19045"/>
                </a:cubicBezTo>
                <a:cubicBezTo>
                  <a:pt x="1793" y="19077"/>
                  <a:pt x="1731" y="19107"/>
                  <a:pt x="1679" y="19149"/>
                </a:cubicBezTo>
                <a:cubicBezTo>
                  <a:pt x="1575" y="18849"/>
                  <a:pt x="1409" y="18579"/>
                  <a:pt x="1181" y="18361"/>
                </a:cubicBezTo>
                <a:lnTo>
                  <a:pt x="1181" y="18361"/>
                </a:lnTo>
                <a:cubicBezTo>
                  <a:pt x="1202" y="18414"/>
                  <a:pt x="1223" y="18465"/>
                  <a:pt x="1233" y="18517"/>
                </a:cubicBezTo>
                <a:cubicBezTo>
                  <a:pt x="1202" y="18455"/>
                  <a:pt x="1160" y="18403"/>
                  <a:pt x="1109" y="18372"/>
                </a:cubicBezTo>
                <a:cubicBezTo>
                  <a:pt x="1087" y="18360"/>
                  <a:pt x="1061" y="18354"/>
                  <a:pt x="1036" y="18354"/>
                </a:cubicBezTo>
                <a:cubicBezTo>
                  <a:pt x="931" y="18354"/>
                  <a:pt x="820" y="18446"/>
                  <a:pt x="870" y="18538"/>
                </a:cubicBezTo>
                <a:cubicBezTo>
                  <a:pt x="891" y="18600"/>
                  <a:pt x="964" y="18621"/>
                  <a:pt x="1005" y="18662"/>
                </a:cubicBezTo>
                <a:cubicBezTo>
                  <a:pt x="1057" y="18693"/>
                  <a:pt x="1088" y="18776"/>
                  <a:pt x="1036" y="18807"/>
                </a:cubicBezTo>
                <a:cubicBezTo>
                  <a:pt x="1022" y="18805"/>
                  <a:pt x="1008" y="18805"/>
                  <a:pt x="994" y="18805"/>
                </a:cubicBezTo>
                <a:cubicBezTo>
                  <a:pt x="923" y="18805"/>
                  <a:pt x="852" y="18828"/>
                  <a:pt x="808" y="18879"/>
                </a:cubicBezTo>
                <a:cubicBezTo>
                  <a:pt x="953" y="19045"/>
                  <a:pt x="1130" y="19201"/>
                  <a:pt x="1316" y="19315"/>
                </a:cubicBezTo>
                <a:cubicBezTo>
                  <a:pt x="1233" y="19325"/>
                  <a:pt x="1140" y="19325"/>
                  <a:pt x="1057" y="19325"/>
                </a:cubicBezTo>
                <a:cubicBezTo>
                  <a:pt x="1067" y="19529"/>
                  <a:pt x="1231" y="19705"/>
                  <a:pt x="1422" y="19744"/>
                </a:cubicBezTo>
                <a:lnTo>
                  <a:pt x="1422" y="19744"/>
                </a:lnTo>
                <a:cubicBezTo>
                  <a:pt x="1417" y="19743"/>
                  <a:pt x="1412" y="19743"/>
                  <a:pt x="1408" y="19743"/>
                </a:cubicBezTo>
                <a:cubicBezTo>
                  <a:pt x="1300" y="19743"/>
                  <a:pt x="1196" y="19818"/>
                  <a:pt x="1160" y="19916"/>
                </a:cubicBezTo>
                <a:cubicBezTo>
                  <a:pt x="1306" y="19968"/>
                  <a:pt x="1461" y="20030"/>
                  <a:pt x="1606" y="20081"/>
                </a:cubicBezTo>
                <a:cubicBezTo>
                  <a:pt x="1679" y="20102"/>
                  <a:pt x="1761" y="20164"/>
                  <a:pt x="1731" y="20226"/>
                </a:cubicBezTo>
                <a:cubicBezTo>
                  <a:pt x="1720" y="20258"/>
                  <a:pt x="1689" y="20279"/>
                  <a:pt x="1658" y="20289"/>
                </a:cubicBezTo>
                <a:cubicBezTo>
                  <a:pt x="1533" y="20351"/>
                  <a:pt x="1409" y="20403"/>
                  <a:pt x="1275" y="20465"/>
                </a:cubicBezTo>
                <a:cubicBezTo>
                  <a:pt x="1461" y="20548"/>
                  <a:pt x="1648" y="20620"/>
                  <a:pt x="1834" y="20703"/>
                </a:cubicBezTo>
                <a:cubicBezTo>
                  <a:pt x="1741" y="20786"/>
                  <a:pt x="1648" y="20869"/>
                  <a:pt x="1554" y="20962"/>
                </a:cubicBezTo>
                <a:cubicBezTo>
                  <a:pt x="1572" y="20959"/>
                  <a:pt x="1589" y="20958"/>
                  <a:pt x="1606" y="20958"/>
                </a:cubicBezTo>
                <a:cubicBezTo>
                  <a:pt x="1766" y="20958"/>
                  <a:pt x="1919" y="21083"/>
                  <a:pt x="1938" y="21242"/>
                </a:cubicBezTo>
                <a:cubicBezTo>
                  <a:pt x="1965" y="21211"/>
                  <a:pt x="2002" y="21197"/>
                  <a:pt x="2040" y="21197"/>
                </a:cubicBezTo>
                <a:cubicBezTo>
                  <a:pt x="2104" y="21197"/>
                  <a:pt x="2171" y="21235"/>
                  <a:pt x="2197" y="21294"/>
                </a:cubicBezTo>
                <a:cubicBezTo>
                  <a:pt x="2236" y="21381"/>
                  <a:pt x="2183" y="21496"/>
                  <a:pt x="2100" y="21544"/>
                </a:cubicBezTo>
                <a:lnTo>
                  <a:pt x="2100" y="21544"/>
                </a:lnTo>
                <a:cubicBezTo>
                  <a:pt x="2118" y="21536"/>
                  <a:pt x="2136" y="21533"/>
                  <a:pt x="2155" y="21533"/>
                </a:cubicBezTo>
                <a:cubicBezTo>
                  <a:pt x="2244" y="21533"/>
                  <a:pt x="2334" y="21611"/>
                  <a:pt x="2342" y="21708"/>
                </a:cubicBezTo>
                <a:cubicBezTo>
                  <a:pt x="2342" y="21822"/>
                  <a:pt x="2238" y="21918"/>
                  <a:pt x="2133" y="21918"/>
                </a:cubicBezTo>
                <a:cubicBezTo>
                  <a:pt x="2124" y="21918"/>
                  <a:pt x="2114" y="21918"/>
                  <a:pt x="2104" y="21916"/>
                </a:cubicBezTo>
                <a:cubicBezTo>
                  <a:pt x="1979" y="21895"/>
                  <a:pt x="1897" y="21760"/>
                  <a:pt x="1917" y="21646"/>
                </a:cubicBezTo>
                <a:lnTo>
                  <a:pt x="1917" y="21646"/>
                </a:lnTo>
                <a:cubicBezTo>
                  <a:pt x="1898" y="21680"/>
                  <a:pt x="1863" y="21696"/>
                  <a:pt x="1827" y="21696"/>
                </a:cubicBezTo>
                <a:cubicBezTo>
                  <a:pt x="1785" y="21696"/>
                  <a:pt x="1742" y="21675"/>
                  <a:pt x="1720" y="21636"/>
                </a:cubicBezTo>
                <a:cubicBezTo>
                  <a:pt x="1669" y="21573"/>
                  <a:pt x="1689" y="21481"/>
                  <a:pt x="1720" y="21408"/>
                </a:cubicBezTo>
                <a:lnTo>
                  <a:pt x="1720" y="21408"/>
                </a:lnTo>
                <a:cubicBezTo>
                  <a:pt x="1681" y="21493"/>
                  <a:pt x="1583" y="21541"/>
                  <a:pt x="1491" y="21541"/>
                </a:cubicBezTo>
                <a:cubicBezTo>
                  <a:pt x="1437" y="21541"/>
                  <a:pt x="1385" y="21525"/>
                  <a:pt x="1347" y="21490"/>
                </a:cubicBezTo>
                <a:cubicBezTo>
                  <a:pt x="1337" y="21418"/>
                  <a:pt x="1358" y="21345"/>
                  <a:pt x="1399" y="21294"/>
                </a:cubicBezTo>
                <a:lnTo>
                  <a:pt x="1399" y="21294"/>
                </a:lnTo>
                <a:cubicBezTo>
                  <a:pt x="1326" y="21325"/>
                  <a:pt x="1243" y="21356"/>
                  <a:pt x="1171" y="21387"/>
                </a:cubicBezTo>
                <a:cubicBezTo>
                  <a:pt x="1160" y="21159"/>
                  <a:pt x="995" y="20942"/>
                  <a:pt x="767" y="20880"/>
                </a:cubicBezTo>
                <a:lnTo>
                  <a:pt x="767" y="20880"/>
                </a:lnTo>
                <a:cubicBezTo>
                  <a:pt x="829" y="20972"/>
                  <a:pt x="891" y="21066"/>
                  <a:pt x="953" y="21149"/>
                </a:cubicBezTo>
                <a:cubicBezTo>
                  <a:pt x="798" y="20972"/>
                  <a:pt x="570" y="20859"/>
                  <a:pt x="342" y="20838"/>
                </a:cubicBezTo>
                <a:lnTo>
                  <a:pt x="342" y="20838"/>
                </a:lnTo>
                <a:cubicBezTo>
                  <a:pt x="352" y="20910"/>
                  <a:pt x="373" y="20983"/>
                  <a:pt x="394" y="21055"/>
                </a:cubicBezTo>
                <a:cubicBezTo>
                  <a:pt x="269" y="21025"/>
                  <a:pt x="135" y="20983"/>
                  <a:pt x="0" y="20952"/>
                </a:cubicBezTo>
                <a:lnTo>
                  <a:pt x="0" y="20952"/>
                </a:lnTo>
                <a:cubicBezTo>
                  <a:pt x="156" y="21045"/>
                  <a:pt x="311" y="21128"/>
                  <a:pt x="487" y="21180"/>
                </a:cubicBezTo>
                <a:cubicBezTo>
                  <a:pt x="497" y="21315"/>
                  <a:pt x="580" y="21449"/>
                  <a:pt x="705" y="21522"/>
                </a:cubicBezTo>
                <a:cubicBezTo>
                  <a:pt x="612" y="21553"/>
                  <a:pt x="508" y="21584"/>
                  <a:pt x="405" y="21615"/>
                </a:cubicBezTo>
                <a:cubicBezTo>
                  <a:pt x="497" y="21592"/>
                  <a:pt x="603" y="21574"/>
                  <a:pt x="706" y="21574"/>
                </a:cubicBezTo>
                <a:cubicBezTo>
                  <a:pt x="880" y="21574"/>
                  <a:pt x="1044" y="21624"/>
                  <a:pt x="1109" y="21781"/>
                </a:cubicBezTo>
                <a:cubicBezTo>
                  <a:pt x="1041" y="21752"/>
                  <a:pt x="969" y="21736"/>
                  <a:pt x="898" y="21736"/>
                </a:cubicBezTo>
                <a:cubicBezTo>
                  <a:pt x="840" y="21736"/>
                  <a:pt x="781" y="21747"/>
                  <a:pt x="725" y="21771"/>
                </a:cubicBezTo>
                <a:cubicBezTo>
                  <a:pt x="808" y="21854"/>
                  <a:pt x="881" y="21936"/>
                  <a:pt x="964" y="22009"/>
                </a:cubicBezTo>
                <a:cubicBezTo>
                  <a:pt x="895" y="22052"/>
                  <a:pt x="812" y="22073"/>
                  <a:pt x="727" y="22073"/>
                </a:cubicBezTo>
                <a:cubicBezTo>
                  <a:pt x="709" y="22073"/>
                  <a:pt x="692" y="22073"/>
                  <a:pt x="674" y="22071"/>
                </a:cubicBezTo>
                <a:lnTo>
                  <a:pt x="674" y="22071"/>
                </a:lnTo>
                <a:cubicBezTo>
                  <a:pt x="755" y="22114"/>
                  <a:pt x="847" y="22135"/>
                  <a:pt x="938" y="22135"/>
                </a:cubicBezTo>
                <a:cubicBezTo>
                  <a:pt x="1044" y="22135"/>
                  <a:pt x="1149" y="22106"/>
                  <a:pt x="1233" y="22050"/>
                </a:cubicBezTo>
                <a:cubicBezTo>
                  <a:pt x="1285" y="22019"/>
                  <a:pt x="1326" y="21978"/>
                  <a:pt x="1378" y="21967"/>
                </a:cubicBezTo>
                <a:cubicBezTo>
                  <a:pt x="1395" y="21962"/>
                  <a:pt x="1410" y="21960"/>
                  <a:pt x="1426" y="21960"/>
                </a:cubicBezTo>
                <a:cubicBezTo>
                  <a:pt x="1567" y="21960"/>
                  <a:pt x="1668" y="22161"/>
                  <a:pt x="1658" y="22319"/>
                </a:cubicBezTo>
                <a:cubicBezTo>
                  <a:pt x="1658" y="22475"/>
                  <a:pt x="1616" y="22630"/>
                  <a:pt x="1533" y="22765"/>
                </a:cubicBezTo>
                <a:lnTo>
                  <a:pt x="1347" y="22517"/>
                </a:lnTo>
                <a:cubicBezTo>
                  <a:pt x="1306" y="22610"/>
                  <a:pt x="1264" y="22703"/>
                  <a:pt x="1223" y="22807"/>
                </a:cubicBezTo>
                <a:cubicBezTo>
                  <a:pt x="1130" y="22713"/>
                  <a:pt x="1068" y="22589"/>
                  <a:pt x="1057" y="22464"/>
                </a:cubicBezTo>
                <a:cubicBezTo>
                  <a:pt x="1047" y="22558"/>
                  <a:pt x="1015" y="22641"/>
                  <a:pt x="953" y="22724"/>
                </a:cubicBezTo>
                <a:lnTo>
                  <a:pt x="746" y="22517"/>
                </a:lnTo>
                <a:cubicBezTo>
                  <a:pt x="736" y="22568"/>
                  <a:pt x="725" y="22620"/>
                  <a:pt x="725" y="22662"/>
                </a:cubicBezTo>
                <a:cubicBezTo>
                  <a:pt x="705" y="22506"/>
                  <a:pt x="591" y="22361"/>
                  <a:pt x="446" y="22289"/>
                </a:cubicBezTo>
                <a:lnTo>
                  <a:pt x="446" y="22289"/>
                </a:lnTo>
                <a:cubicBezTo>
                  <a:pt x="425" y="22371"/>
                  <a:pt x="446" y="22463"/>
                  <a:pt x="496" y="22535"/>
                </a:cubicBezTo>
                <a:lnTo>
                  <a:pt x="496" y="22535"/>
                </a:lnTo>
                <a:cubicBezTo>
                  <a:pt x="424" y="22433"/>
                  <a:pt x="321" y="22351"/>
                  <a:pt x="207" y="22299"/>
                </a:cubicBezTo>
                <a:lnTo>
                  <a:pt x="207" y="22299"/>
                </a:lnTo>
                <a:cubicBezTo>
                  <a:pt x="425" y="22464"/>
                  <a:pt x="550" y="22745"/>
                  <a:pt x="518" y="23003"/>
                </a:cubicBezTo>
                <a:cubicBezTo>
                  <a:pt x="414" y="23014"/>
                  <a:pt x="322" y="23014"/>
                  <a:pt x="218" y="23024"/>
                </a:cubicBezTo>
                <a:cubicBezTo>
                  <a:pt x="280" y="23097"/>
                  <a:pt x="290" y="23221"/>
                  <a:pt x="228" y="23304"/>
                </a:cubicBezTo>
                <a:lnTo>
                  <a:pt x="218" y="24568"/>
                </a:lnTo>
                <a:lnTo>
                  <a:pt x="45238" y="24568"/>
                </a:lnTo>
                <a:lnTo>
                  <a:pt x="45093" y="13699"/>
                </a:lnTo>
                <a:cubicBezTo>
                  <a:pt x="45228" y="13523"/>
                  <a:pt x="45270" y="13274"/>
                  <a:pt x="45207" y="13056"/>
                </a:cubicBezTo>
                <a:lnTo>
                  <a:pt x="45207" y="13056"/>
                </a:lnTo>
                <a:cubicBezTo>
                  <a:pt x="45188" y="13098"/>
                  <a:pt x="45150" y="13115"/>
                  <a:pt x="45109" y="13115"/>
                </a:cubicBezTo>
                <a:cubicBezTo>
                  <a:pt x="45017" y="13115"/>
                  <a:pt x="44908" y="13029"/>
                  <a:pt x="44959" y="12943"/>
                </a:cubicBezTo>
                <a:lnTo>
                  <a:pt x="44959" y="12943"/>
                </a:lnTo>
                <a:lnTo>
                  <a:pt x="44679" y="13067"/>
                </a:lnTo>
                <a:cubicBezTo>
                  <a:pt x="44710" y="12787"/>
                  <a:pt x="44917" y="12538"/>
                  <a:pt x="45187" y="12466"/>
                </a:cubicBezTo>
                <a:cubicBezTo>
                  <a:pt x="45195" y="12126"/>
                  <a:pt x="44860" y="11831"/>
                  <a:pt x="44526" y="11831"/>
                </a:cubicBezTo>
                <a:cubicBezTo>
                  <a:pt x="44462" y="11831"/>
                  <a:pt x="44398" y="11842"/>
                  <a:pt x="44337" y="11865"/>
                </a:cubicBezTo>
                <a:cubicBezTo>
                  <a:pt x="44399" y="11782"/>
                  <a:pt x="44471" y="11709"/>
                  <a:pt x="44544" y="11626"/>
                </a:cubicBezTo>
                <a:lnTo>
                  <a:pt x="44544" y="11626"/>
                </a:lnTo>
                <a:cubicBezTo>
                  <a:pt x="44499" y="11639"/>
                  <a:pt x="44446" y="11648"/>
                  <a:pt x="44392" y="11648"/>
                </a:cubicBezTo>
                <a:cubicBezTo>
                  <a:pt x="44360" y="11648"/>
                  <a:pt x="44327" y="11645"/>
                  <a:pt x="44296" y="11637"/>
                </a:cubicBezTo>
                <a:cubicBezTo>
                  <a:pt x="44338" y="11543"/>
                  <a:pt x="44450" y="11470"/>
                  <a:pt x="44558" y="11470"/>
                </a:cubicBezTo>
                <a:cubicBezTo>
                  <a:pt x="44573" y="11470"/>
                  <a:pt x="44587" y="11472"/>
                  <a:pt x="44601" y="11475"/>
                </a:cubicBezTo>
                <a:lnTo>
                  <a:pt x="44601" y="11475"/>
                </a:lnTo>
                <a:cubicBezTo>
                  <a:pt x="44494" y="11431"/>
                  <a:pt x="44582" y="11227"/>
                  <a:pt x="44689" y="11150"/>
                </a:cubicBezTo>
                <a:cubicBezTo>
                  <a:pt x="44648" y="11078"/>
                  <a:pt x="44565" y="11025"/>
                  <a:pt x="44482" y="11025"/>
                </a:cubicBezTo>
                <a:cubicBezTo>
                  <a:pt x="44513" y="10870"/>
                  <a:pt x="44533" y="10715"/>
                  <a:pt x="44565" y="10549"/>
                </a:cubicBezTo>
                <a:cubicBezTo>
                  <a:pt x="44275" y="10518"/>
                  <a:pt x="43985" y="10487"/>
                  <a:pt x="43705" y="10456"/>
                </a:cubicBezTo>
                <a:cubicBezTo>
                  <a:pt x="43870" y="10311"/>
                  <a:pt x="44036" y="10166"/>
                  <a:pt x="44213" y="10021"/>
                </a:cubicBezTo>
                <a:lnTo>
                  <a:pt x="44213" y="10021"/>
                </a:lnTo>
                <a:cubicBezTo>
                  <a:pt x="44206" y="10022"/>
                  <a:pt x="44199" y="10023"/>
                  <a:pt x="44191" y="10023"/>
                </a:cubicBezTo>
                <a:cubicBezTo>
                  <a:pt x="44152" y="10023"/>
                  <a:pt x="44106" y="10002"/>
                  <a:pt x="44088" y="9959"/>
                </a:cubicBezTo>
                <a:cubicBezTo>
                  <a:pt x="44057" y="9896"/>
                  <a:pt x="44078" y="9823"/>
                  <a:pt x="44109" y="9761"/>
                </a:cubicBezTo>
                <a:lnTo>
                  <a:pt x="44109" y="9761"/>
                </a:lnTo>
                <a:cubicBezTo>
                  <a:pt x="43715" y="9969"/>
                  <a:pt x="43301" y="10155"/>
                  <a:pt x="42876" y="10300"/>
                </a:cubicBezTo>
                <a:cubicBezTo>
                  <a:pt x="42928" y="10217"/>
                  <a:pt x="42979" y="10145"/>
                  <a:pt x="43031" y="10062"/>
                </a:cubicBezTo>
                <a:cubicBezTo>
                  <a:pt x="42970" y="10053"/>
                  <a:pt x="42902" y="10037"/>
                  <a:pt x="42833" y="10026"/>
                </a:cubicBezTo>
                <a:lnTo>
                  <a:pt x="42833" y="10026"/>
                </a:lnTo>
                <a:cubicBezTo>
                  <a:pt x="42859" y="10029"/>
                  <a:pt x="42884" y="10031"/>
                  <a:pt x="42910" y="10031"/>
                </a:cubicBezTo>
                <a:cubicBezTo>
                  <a:pt x="42994" y="10031"/>
                  <a:pt x="43077" y="10015"/>
                  <a:pt x="43156" y="9979"/>
                </a:cubicBezTo>
                <a:lnTo>
                  <a:pt x="43156" y="9979"/>
                </a:lnTo>
                <a:cubicBezTo>
                  <a:pt x="43147" y="9982"/>
                  <a:pt x="43138" y="9983"/>
                  <a:pt x="43130" y="9983"/>
                </a:cubicBezTo>
                <a:cubicBezTo>
                  <a:pt x="43064" y="9983"/>
                  <a:pt x="42999" y="9919"/>
                  <a:pt x="42990" y="9855"/>
                </a:cubicBezTo>
                <a:cubicBezTo>
                  <a:pt x="42969" y="9761"/>
                  <a:pt x="43011" y="9668"/>
                  <a:pt x="43052" y="9586"/>
                </a:cubicBezTo>
                <a:lnTo>
                  <a:pt x="43052" y="9586"/>
                </a:lnTo>
                <a:lnTo>
                  <a:pt x="42617" y="9865"/>
                </a:lnTo>
                <a:cubicBezTo>
                  <a:pt x="42617" y="9855"/>
                  <a:pt x="42617" y="9834"/>
                  <a:pt x="42596" y="9823"/>
                </a:cubicBezTo>
                <a:cubicBezTo>
                  <a:pt x="42581" y="9816"/>
                  <a:pt x="42566" y="9813"/>
                  <a:pt x="42551" y="9813"/>
                </a:cubicBezTo>
                <a:cubicBezTo>
                  <a:pt x="42504" y="9813"/>
                  <a:pt x="42457" y="9844"/>
                  <a:pt x="42410" y="9876"/>
                </a:cubicBezTo>
                <a:cubicBezTo>
                  <a:pt x="42377" y="9902"/>
                  <a:pt x="42332" y="9923"/>
                  <a:pt x="42293" y="9923"/>
                </a:cubicBezTo>
                <a:cubicBezTo>
                  <a:pt x="42270" y="9923"/>
                  <a:pt x="42249" y="9916"/>
                  <a:pt x="42233" y="9896"/>
                </a:cubicBezTo>
                <a:cubicBezTo>
                  <a:pt x="42316" y="9814"/>
                  <a:pt x="42399" y="9731"/>
                  <a:pt x="42493" y="9648"/>
                </a:cubicBezTo>
                <a:cubicBezTo>
                  <a:pt x="42430" y="9586"/>
                  <a:pt x="42368" y="9533"/>
                  <a:pt x="42306" y="9471"/>
                </a:cubicBezTo>
                <a:cubicBezTo>
                  <a:pt x="42534" y="9420"/>
                  <a:pt x="42741" y="9254"/>
                  <a:pt x="42845" y="9026"/>
                </a:cubicBezTo>
                <a:lnTo>
                  <a:pt x="42845" y="9026"/>
                </a:lnTo>
                <a:cubicBezTo>
                  <a:pt x="42689" y="9057"/>
                  <a:pt x="42544" y="9130"/>
                  <a:pt x="42420" y="9233"/>
                </a:cubicBezTo>
                <a:cubicBezTo>
                  <a:pt x="42513" y="9036"/>
                  <a:pt x="42596" y="8850"/>
                  <a:pt x="42689" y="8653"/>
                </a:cubicBezTo>
                <a:lnTo>
                  <a:pt x="42689" y="8653"/>
                </a:lnTo>
                <a:cubicBezTo>
                  <a:pt x="42565" y="8808"/>
                  <a:pt x="42420" y="8943"/>
                  <a:pt x="42254" y="9057"/>
                </a:cubicBezTo>
                <a:cubicBezTo>
                  <a:pt x="42212" y="8922"/>
                  <a:pt x="42244" y="8767"/>
                  <a:pt x="42337" y="8653"/>
                </a:cubicBezTo>
                <a:lnTo>
                  <a:pt x="42337" y="8653"/>
                </a:lnTo>
                <a:cubicBezTo>
                  <a:pt x="42233" y="8695"/>
                  <a:pt x="42140" y="8725"/>
                  <a:pt x="42047" y="8767"/>
                </a:cubicBezTo>
                <a:cubicBezTo>
                  <a:pt x="42099" y="8601"/>
                  <a:pt x="42192" y="8446"/>
                  <a:pt x="42327" y="8331"/>
                </a:cubicBezTo>
                <a:cubicBezTo>
                  <a:pt x="42352" y="8315"/>
                  <a:pt x="42391" y="8298"/>
                  <a:pt x="42421" y="8298"/>
                </a:cubicBezTo>
                <a:cubicBezTo>
                  <a:pt x="42428" y="8298"/>
                  <a:pt x="42435" y="8299"/>
                  <a:pt x="42440" y="8301"/>
                </a:cubicBezTo>
                <a:cubicBezTo>
                  <a:pt x="42451" y="8311"/>
                  <a:pt x="42451" y="8311"/>
                  <a:pt x="42451" y="8321"/>
                </a:cubicBezTo>
                <a:cubicBezTo>
                  <a:pt x="42493" y="8259"/>
                  <a:pt x="42544" y="8197"/>
                  <a:pt x="42585" y="8145"/>
                </a:cubicBezTo>
                <a:lnTo>
                  <a:pt x="42585" y="8145"/>
                </a:lnTo>
                <a:cubicBezTo>
                  <a:pt x="42575" y="8212"/>
                  <a:pt x="42632" y="8244"/>
                  <a:pt x="42701" y="8244"/>
                </a:cubicBezTo>
                <a:cubicBezTo>
                  <a:pt x="42770" y="8244"/>
                  <a:pt x="42850" y="8212"/>
                  <a:pt x="42886" y="8156"/>
                </a:cubicBezTo>
                <a:cubicBezTo>
                  <a:pt x="42959" y="8052"/>
                  <a:pt x="43000" y="7907"/>
                  <a:pt x="43114" y="7855"/>
                </a:cubicBezTo>
                <a:cubicBezTo>
                  <a:pt x="43062" y="7855"/>
                  <a:pt x="43011" y="7813"/>
                  <a:pt x="43011" y="7762"/>
                </a:cubicBezTo>
                <a:cubicBezTo>
                  <a:pt x="43000" y="7700"/>
                  <a:pt x="43031" y="7648"/>
                  <a:pt x="43062" y="7585"/>
                </a:cubicBezTo>
                <a:lnTo>
                  <a:pt x="43062" y="7585"/>
                </a:lnTo>
                <a:cubicBezTo>
                  <a:pt x="42834" y="7700"/>
                  <a:pt x="42596" y="7813"/>
                  <a:pt x="42368" y="7928"/>
                </a:cubicBezTo>
                <a:cubicBezTo>
                  <a:pt x="42292" y="7970"/>
                  <a:pt x="42201" y="8005"/>
                  <a:pt x="42114" y="8005"/>
                </a:cubicBezTo>
                <a:cubicBezTo>
                  <a:pt x="42095" y="8005"/>
                  <a:pt x="42076" y="8004"/>
                  <a:pt x="42057" y="8000"/>
                </a:cubicBezTo>
                <a:cubicBezTo>
                  <a:pt x="41954" y="7979"/>
                  <a:pt x="41881" y="7834"/>
                  <a:pt x="41954" y="7762"/>
                </a:cubicBezTo>
                <a:lnTo>
                  <a:pt x="41954" y="7762"/>
                </a:lnTo>
                <a:cubicBezTo>
                  <a:pt x="42001" y="7804"/>
                  <a:pt x="42061" y="7822"/>
                  <a:pt x="42123" y="7822"/>
                </a:cubicBezTo>
                <a:cubicBezTo>
                  <a:pt x="42278" y="7822"/>
                  <a:pt x="42444" y="7707"/>
                  <a:pt x="42451" y="7544"/>
                </a:cubicBezTo>
                <a:lnTo>
                  <a:pt x="42451" y="7544"/>
                </a:lnTo>
                <a:cubicBezTo>
                  <a:pt x="42348" y="7585"/>
                  <a:pt x="42244" y="7627"/>
                  <a:pt x="42140" y="7658"/>
                </a:cubicBezTo>
                <a:cubicBezTo>
                  <a:pt x="42016" y="7638"/>
                  <a:pt x="41892" y="7617"/>
                  <a:pt x="41767" y="7585"/>
                </a:cubicBezTo>
                <a:cubicBezTo>
                  <a:pt x="41809" y="7503"/>
                  <a:pt x="41902" y="7451"/>
                  <a:pt x="41985" y="7440"/>
                </a:cubicBezTo>
                <a:cubicBezTo>
                  <a:pt x="41902" y="7420"/>
                  <a:pt x="41830" y="7368"/>
                  <a:pt x="41777" y="7306"/>
                </a:cubicBezTo>
                <a:cubicBezTo>
                  <a:pt x="41819" y="7275"/>
                  <a:pt x="41871" y="7265"/>
                  <a:pt x="41922" y="7254"/>
                </a:cubicBezTo>
                <a:cubicBezTo>
                  <a:pt x="41860" y="7233"/>
                  <a:pt x="41809" y="7182"/>
                  <a:pt x="41788" y="7120"/>
                </a:cubicBezTo>
                <a:cubicBezTo>
                  <a:pt x="41811" y="7114"/>
                  <a:pt x="41836" y="7111"/>
                  <a:pt x="41862" y="7111"/>
                </a:cubicBezTo>
                <a:cubicBezTo>
                  <a:pt x="41927" y="7111"/>
                  <a:pt x="41998" y="7128"/>
                  <a:pt x="42057" y="7150"/>
                </a:cubicBezTo>
                <a:cubicBezTo>
                  <a:pt x="42047" y="7130"/>
                  <a:pt x="42057" y="7099"/>
                  <a:pt x="42088" y="7088"/>
                </a:cubicBezTo>
                <a:cubicBezTo>
                  <a:pt x="42103" y="7080"/>
                  <a:pt x="42118" y="7076"/>
                  <a:pt x="42134" y="7076"/>
                </a:cubicBezTo>
                <a:cubicBezTo>
                  <a:pt x="42194" y="7076"/>
                  <a:pt x="42257" y="7132"/>
                  <a:pt x="42306" y="7182"/>
                </a:cubicBezTo>
                <a:cubicBezTo>
                  <a:pt x="42285" y="7099"/>
                  <a:pt x="42265" y="7026"/>
                  <a:pt x="42254" y="6954"/>
                </a:cubicBezTo>
                <a:lnTo>
                  <a:pt x="42254" y="6954"/>
                </a:lnTo>
                <a:cubicBezTo>
                  <a:pt x="42358" y="6984"/>
                  <a:pt x="42472" y="7016"/>
                  <a:pt x="42585" y="7037"/>
                </a:cubicBezTo>
                <a:cubicBezTo>
                  <a:pt x="42534" y="6975"/>
                  <a:pt x="42534" y="6871"/>
                  <a:pt x="42576" y="6798"/>
                </a:cubicBezTo>
                <a:lnTo>
                  <a:pt x="42576" y="6798"/>
                </a:lnTo>
                <a:cubicBezTo>
                  <a:pt x="42635" y="6861"/>
                  <a:pt x="42719" y="6890"/>
                  <a:pt x="42804" y="6890"/>
                </a:cubicBezTo>
                <a:cubicBezTo>
                  <a:pt x="42956" y="6890"/>
                  <a:pt x="43112" y="6799"/>
                  <a:pt x="43145" y="6653"/>
                </a:cubicBezTo>
                <a:lnTo>
                  <a:pt x="43145" y="6653"/>
                </a:lnTo>
                <a:cubicBezTo>
                  <a:pt x="43011" y="6674"/>
                  <a:pt x="42876" y="6684"/>
                  <a:pt x="42741" y="6705"/>
                </a:cubicBezTo>
                <a:cubicBezTo>
                  <a:pt x="42731" y="6674"/>
                  <a:pt x="42710" y="6632"/>
                  <a:pt x="42679" y="6611"/>
                </a:cubicBezTo>
                <a:cubicBezTo>
                  <a:pt x="42597" y="6547"/>
                  <a:pt x="42495" y="6516"/>
                  <a:pt x="42393" y="6516"/>
                </a:cubicBezTo>
                <a:cubicBezTo>
                  <a:pt x="42316" y="6516"/>
                  <a:pt x="42239" y="6534"/>
                  <a:pt x="42171" y="6570"/>
                </a:cubicBezTo>
                <a:cubicBezTo>
                  <a:pt x="42123" y="6602"/>
                  <a:pt x="42063" y="6646"/>
                  <a:pt x="42005" y="6646"/>
                </a:cubicBezTo>
                <a:cubicBezTo>
                  <a:pt x="41988" y="6646"/>
                  <a:pt x="41971" y="6642"/>
                  <a:pt x="41954" y="6632"/>
                </a:cubicBezTo>
                <a:cubicBezTo>
                  <a:pt x="41922" y="6622"/>
                  <a:pt x="41933" y="6581"/>
                  <a:pt x="41943" y="6560"/>
                </a:cubicBezTo>
                <a:lnTo>
                  <a:pt x="41943" y="6560"/>
                </a:lnTo>
                <a:cubicBezTo>
                  <a:pt x="41859" y="6578"/>
                  <a:pt x="41771" y="6589"/>
                  <a:pt x="41684" y="6589"/>
                </a:cubicBezTo>
                <a:cubicBezTo>
                  <a:pt x="41621" y="6589"/>
                  <a:pt x="41559" y="6583"/>
                  <a:pt x="41498" y="6570"/>
                </a:cubicBezTo>
                <a:cubicBezTo>
                  <a:pt x="41534" y="6498"/>
                  <a:pt x="41624" y="6442"/>
                  <a:pt x="41709" y="6442"/>
                </a:cubicBezTo>
                <a:cubicBezTo>
                  <a:pt x="41711" y="6442"/>
                  <a:pt x="41713" y="6442"/>
                  <a:pt x="41715" y="6442"/>
                </a:cubicBezTo>
                <a:lnTo>
                  <a:pt x="41715" y="6442"/>
                </a:lnTo>
                <a:cubicBezTo>
                  <a:pt x="41613" y="6426"/>
                  <a:pt x="41521" y="6375"/>
                  <a:pt x="41446" y="6291"/>
                </a:cubicBezTo>
                <a:lnTo>
                  <a:pt x="41446" y="6291"/>
                </a:lnTo>
                <a:cubicBezTo>
                  <a:pt x="41570" y="6301"/>
                  <a:pt x="41694" y="6311"/>
                  <a:pt x="41819" y="6332"/>
                </a:cubicBezTo>
                <a:cubicBezTo>
                  <a:pt x="41715" y="6291"/>
                  <a:pt x="41622" y="6218"/>
                  <a:pt x="41570" y="6114"/>
                </a:cubicBezTo>
                <a:cubicBezTo>
                  <a:pt x="41634" y="6090"/>
                  <a:pt x="41701" y="6077"/>
                  <a:pt x="41768" y="6077"/>
                </a:cubicBezTo>
                <a:cubicBezTo>
                  <a:pt x="41841" y="6077"/>
                  <a:pt x="41914" y="6092"/>
                  <a:pt x="41985" y="6125"/>
                </a:cubicBezTo>
                <a:cubicBezTo>
                  <a:pt x="41933" y="6073"/>
                  <a:pt x="41881" y="6010"/>
                  <a:pt x="41830" y="5959"/>
                </a:cubicBezTo>
                <a:lnTo>
                  <a:pt x="41830" y="5959"/>
                </a:lnTo>
                <a:lnTo>
                  <a:pt x="42109" y="6021"/>
                </a:lnTo>
                <a:cubicBezTo>
                  <a:pt x="42207" y="5923"/>
                  <a:pt x="42348" y="5867"/>
                  <a:pt x="42490" y="5867"/>
                </a:cubicBezTo>
                <a:cubicBezTo>
                  <a:pt x="42547" y="5867"/>
                  <a:pt x="42603" y="5876"/>
                  <a:pt x="42658" y="5895"/>
                </a:cubicBezTo>
                <a:lnTo>
                  <a:pt x="42658" y="5895"/>
                </a:lnTo>
                <a:cubicBezTo>
                  <a:pt x="42614" y="5868"/>
                  <a:pt x="42591" y="5805"/>
                  <a:pt x="42617" y="5762"/>
                </a:cubicBezTo>
                <a:cubicBezTo>
                  <a:pt x="42633" y="5730"/>
                  <a:pt x="42661" y="5717"/>
                  <a:pt x="42692" y="5717"/>
                </a:cubicBezTo>
                <a:cubicBezTo>
                  <a:pt x="42701" y="5717"/>
                  <a:pt x="42711" y="5718"/>
                  <a:pt x="42721" y="5720"/>
                </a:cubicBezTo>
                <a:cubicBezTo>
                  <a:pt x="42617" y="5669"/>
                  <a:pt x="42523" y="5617"/>
                  <a:pt x="42420" y="5565"/>
                </a:cubicBezTo>
                <a:cubicBezTo>
                  <a:pt x="42420" y="5462"/>
                  <a:pt x="42461" y="5347"/>
                  <a:pt x="42523" y="5255"/>
                </a:cubicBezTo>
                <a:lnTo>
                  <a:pt x="42523" y="5255"/>
                </a:lnTo>
                <a:cubicBezTo>
                  <a:pt x="42451" y="5347"/>
                  <a:pt x="42348" y="5420"/>
                  <a:pt x="42233" y="5472"/>
                </a:cubicBezTo>
                <a:cubicBezTo>
                  <a:pt x="42212" y="5389"/>
                  <a:pt x="42203" y="5296"/>
                  <a:pt x="42212" y="5213"/>
                </a:cubicBezTo>
                <a:lnTo>
                  <a:pt x="42212" y="5213"/>
                </a:lnTo>
                <a:cubicBezTo>
                  <a:pt x="42161" y="5368"/>
                  <a:pt x="42037" y="5492"/>
                  <a:pt x="41881" y="5545"/>
                </a:cubicBezTo>
                <a:cubicBezTo>
                  <a:pt x="41881" y="5441"/>
                  <a:pt x="41881" y="5337"/>
                  <a:pt x="41892" y="5234"/>
                </a:cubicBezTo>
                <a:lnTo>
                  <a:pt x="41892" y="5234"/>
                </a:lnTo>
                <a:cubicBezTo>
                  <a:pt x="41777" y="5462"/>
                  <a:pt x="41736" y="5555"/>
                  <a:pt x="41498" y="5575"/>
                </a:cubicBezTo>
                <a:cubicBezTo>
                  <a:pt x="41363" y="5482"/>
                  <a:pt x="41270" y="5347"/>
                  <a:pt x="41239" y="5202"/>
                </a:cubicBezTo>
                <a:cubicBezTo>
                  <a:pt x="41363" y="5182"/>
                  <a:pt x="41487" y="5172"/>
                  <a:pt x="41612" y="5161"/>
                </a:cubicBezTo>
                <a:cubicBezTo>
                  <a:pt x="41570" y="5099"/>
                  <a:pt x="41539" y="5047"/>
                  <a:pt x="41498" y="4985"/>
                </a:cubicBezTo>
                <a:lnTo>
                  <a:pt x="41498" y="4985"/>
                </a:lnTo>
                <a:cubicBezTo>
                  <a:pt x="41684" y="4995"/>
                  <a:pt x="41871" y="4995"/>
                  <a:pt x="42057" y="4995"/>
                </a:cubicBezTo>
                <a:cubicBezTo>
                  <a:pt x="42161" y="4944"/>
                  <a:pt x="42212" y="4799"/>
                  <a:pt x="42161" y="4684"/>
                </a:cubicBezTo>
                <a:cubicBezTo>
                  <a:pt x="42127" y="4590"/>
                  <a:pt x="42028" y="4531"/>
                  <a:pt x="41931" y="4531"/>
                </a:cubicBezTo>
                <a:cubicBezTo>
                  <a:pt x="41911" y="4531"/>
                  <a:pt x="41890" y="4534"/>
                  <a:pt x="41871" y="4539"/>
                </a:cubicBezTo>
                <a:cubicBezTo>
                  <a:pt x="41777" y="4560"/>
                  <a:pt x="41715" y="4633"/>
                  <a:pt x="41622" y="4643"/>
                </a:cubicBezTo>
                <a:cubicBezTo>
                  <a:pt x="41618" y="4643"/>
                  <a:pt x="41614" y="4644"/>
                  <a:pt x="41610" y="4644"/>
                </a:cubicBezTo>
                <a:cubicBezTo>
                  <a:pt x="41531" y="4644"/>
                  <a:pt x="41449" y="4547"/>
                  <a:pt x="41508" y="4488"/>
                </a:cubicBezTo>
                <a:lnTo>
                  <a:pt x="41508" y="4488"/>
                </a:lnTo>
                <a:cubicBezTo>
                  <a:pt x="41342" y="4550"/>
                  <a:pt x="41166" y="4622"/>
                  <a:pt x="41001" y="4684"/>
                </a:cubicBezTo>
                <a:cubicBezTo>
                  <a:pt x="40980" y="4612"/>
                  <a:pt x="41063" y="4550"/>
                  <a:pt x="41125" y="4498"/>
                </a:cubicBezTo>
                <a:cubicBezTo>
                  <a:pt x="41183" y="4450"/>
                  <a:pt x="41177" y="4330"/>
                  <a:pt x="41119" y="4330"/>
                </a:cubicBezTo>
                <a:cubicBezTo>
                  <a:pt x="41114" y="4330"/>
                  <a:pt x="41109" y="4330"/>
                  <a:pt x="41104" y="4332"/>
                </a:cubicBezTo>
                <a:cubicBezTo>
                  <a:pt x="41259" y="4198"/>
                  <a:pt x="41425" y="4073"/>
                  <a:pt x="41581" y="3949"/>
                </a:cubicBezTo>
                <a:cubicBezTo>
                  <a:pt x="41529" y="3938"/>
                  <a:pt x="41466" y="3938"/>
                  <a:pt x="41404" y="3938"/>
                </a:cubicBezTo>
                <a:cubicBezTo>
                  <a:pt x="41446" y="3866"/>
                  <a:pt x="41436" y="3772"/>
                  <a:pt x="41384" y="3710"/>
                </a:cubicBezTo>
                <a:lnTo>
                  <a:pt x="40669" y="4177"/>
                </a:lnTo>
                <a:cubicBezTo>
                  <a:pt x="40720" y="4094"/>
                  <a:pt x="40658" y="3959"/>
                  <a:pt x="40565" y="3938"/>
                </a:cubicBezTo>
                <a:cubicBezTo>
                  <a:pt x="40617" y="3917"/>
                  <a:pt x="40679" y="3887"/>
                  <a:pt x="40731" y="3855"/>
                </a:cubicBezTo>
                <a:cubicBezTo>
                  <a:pt x="40690" y="3825"/>
                  <a:pt x="40648" y="3783"/>
                  <a:pt x="40617" y="3731"/>
                </a:cubicBezTo>
                <a:lnTo>
                  <a:pt x="40803" y="3669"/>
                </a:lnTo>
                <a:cubicBezTo>
                  <a:pt x="41031" y="3617"/>
                  <a:pt x="41197" y="3389"/>
                  <a:pt x="41187" y="3161"/>
                </a:cubicBezTo>
                <a:lnTo>
                  <a:pt x="41187" y="3161"/>
                </a:lnTo>
                <a:cubicBezTo>
                  <a:pt x="41177" y="3208"/>
                  <a:pt x="41127" y="3231"/>
                  <a:pt x="41078" y="3231"/>
                </a:cubicBezTo>
                <a:cubicBezTo>
                  <a:pt x="41029" y="3231"/>
                  <a:pt x="40979" y="3208"/>
                  <a:pt x="40969" y="3161"/>
                </a:cubicBezTo>
                <a:cubicBezTo>
                  <a:pt x="40948" y="3286"/>
                  <a:pt x="40824" y="3379"/>
                  <a:pt x="40700" y="3379"/>
                </a:cubicBezTo>
                <a:cubicBezTo>
                  <a:pt x="40731" y="3307"/>
                  <a:pt x="40773" y="3234"/>
                  <a:pt x="40814" y="3151"/>
                </a:cubicBezTo>
                <a:lnTo>
                  <a:pt x="40814" y="3151"/>
                </a:lnTo>
                <a:cubicBezTo>
                  <a:pt x="40752" y="3254"/>
                  <a:pt x="40638" y="3317"/>
                  <a:pt x="40524" y="3327"/>
                </a:cubicBezTo>
                <a:cubicBezTo>
                  <a:pt x="40596" y="3254"/>
                  <a:pt x="40638" y="3151"/>
                  <a:pt x="40638" y="3047"/>
                </a:cubicBezTo>
                <a:cubicBezTo>
                  <a:pt x="40918" y="2788"/>
                  <a:pt x="40980" y="2322"/>
                  <a:pt x="40783" y="1990"/>
                </a:cubicBezTo>
                <a:lnTo>
                  <a:pt x="40783" y="1990"/>
                </a:lnTo>
                <a:cubicBezTo>
                  <a:pt x="40762" y="2239"/>
                  <a:pt x="40648" y="2478"/>
                  <a:pt x="40472" y="2643"/>
                </a:cubicBezTo>
                <a:cubicBezTo>
                  <a:pt x="40379" y="2540"/>
                  <a:pt x="40337" y="2405"/>
                  <a:pt x="40358" y="2270"/>
                </a:cubicBezTo>
                <a:lnTo>
                  <a:pt x="40358" y="2270"/>
                </a:lnTo>
                <a:cubicBezTo>
                  <a:pt x="40327" y="2312"/>
                  <a:pt x="40285" y="2363"/>
                  <a:pt x="40255" y="2405"/>
                </a:cubicBezTo>
                <a:cubicBezTo>
                  <a:pt x="40119" y="1939"/>
                  <a:pt x="40057" y="1441"/>
                  <a:pt x="40089" y="954"/>
                </a:cubicBezTo>
                <a:lnTo>
                  <a:pt x="40089" y="954"/>
                </a:lnTo>
                <a:cubicBezTo>
                  <a:pt x="40068" y="1006"/>
                  <a:pt x="40047" y="1068"/>
                  <a:pt x="40016" y="1120"/>
                </a:cubicBezTo>
                <a:cubicBezTo>
                  <a:pt x="39937" y="982"/>
                  <a:pt x="39906" y="817"/>
                  <a:pt x="39920" y="659"/>
                </a:cubicBezTo>
                <a:lnTo>
                  <a:pt x="39920" y="659"/>
                </a:lnTo>
                <a:cubicBezTo>
                  <a:pt x="39890" y="940"/>
                  <a:pt x="39860" y="1211"/>
                  <a:pt x="39829" y="1493"/>
                </a:cubicBezTo>
                <a:cubicBezTo>
                  <a:pt x="39819" y="1628"/>
                  <a:pt x="39799" y="1783"/>
                  <a:pt x="39695" y="1866"/>
                </a:cubicBezTo>
                <a:cubicBezTo>
                  <a:pt x="39746" y="1928"/>
                  <a:pt x="39788" y="2001"/>
                  <a:pt x="39809" y="2084"/>
                </a:cubicBezTo>
                <a:cubicBezTo>
                  <a:pt x="39737" y="2094"/>
                  <a:pt x="39664" y="2094"/>
                  <a:pt x="39601" y="2105"/>
                </a:cubicBezTo>
                <a:cubicBezTo>
                  <a:pt x="39654" y="2177"/>
                  <a:pt x="39571" y="2280"/>
                  <a:pt x="39488" y="2322"/>
                </a:cubicBezTo>
                <a:cubicBezTo>
                  <a:pt x="39405" y="2363"/>
                  <a:pt x="39291" y="2405"/>
                  <a:pt x="39291" y="2508"/>
                </a:cubicBezTo>
                <a:cubicBezTo>
                  <a:pt x="39281" y="2550"/>
                  <a:pt x="39311" y="2591"/>
                  <a:pt x="39332" y="2633"/>
                </a:cubicBezTo>
                <a:cubicBezTo>
                  <a:pt x="39373" y="2706"/>
                  <a:pt x="39415" y="2778"/>
                  <a:pt x="39456" y="2861"/>
                </a:cubicBezTo>
                <a:cubicBezTo>
                  <a:pt x="39465" y="2826"/>
                  <a:pt x="39503" y="2784"/>
                  <a:pt x="39540" y="2784"/>
                </a:cubicBezTo>
                <a:cubicBezTo>
                  <a:pt x="39547" y="2784"/>
                  <a:pt x="39553" y="2785"/>
                  <a:pt x="39560" y="2788"/>
                </a:cubicBezTo>
                <a:cubicBezTo>
                  <a:pt x="39633" y="2819"/>
                  <a:pt x="39654" y="2902"/>
                  <a:pt x="39654" y="2985"/>
                </a:cubicBezTo>
                <a:cubicBezTo>
                  <a:pt x="39654" y="3037"/>
                  <a:pt x="39654" y="3099"/>
                  <a:pt x="39612" y="3130"/>
                </a:cubicBezTo>
                <a:cubicBezTo>
                  <a:pt x="39606" y="3134"/>
                  <a:pt x="39600" y="3136"/>
                  <a:pt x="39594" y="3136"/>
                </a:cubicBezTo>
                <a:cubicBezTo>
                  <a:pt x="39566" y="3136"/>
                  <a:pt x="39537" y="3104"/>
                  <a:pt x="39529" y="3079"/>
                </a:cubicBezTo>
                <a:cubicBezTo>
                  <a:pt x="39477" y="3192"/>
                  <a:pt x="39384" y="3275"/>
                  <a:pt x="39270" y="3317"/>
                </a:cubicBezTo>
                <a:cubicBezTo>
                  <a:pt x="39281" y="3420"/>
                  <a:pt x="39291" y="3535"/>
                  <a:pt x="39301" y="3638"/>
                </a:cubicBezTo>
                <a:cubicBezTo>
                  <a:pt x="39249" y="3638"/>
                  <a:pt x="39198" y="3627"/>
                  <a:pt x="39136" y="3617"/>
                </a:cubicBezTo>
                <a:cubicBezTo>
                  <a:pt x="39136" y="3700"/>
                  <a:pt x="39125" y="3772"/>
                  <a:pt x="39125" y="3845"/>
                </a:cubicBezTo>
                <a:cubicBezTo>
                  <a:pt x="38990" y="3669"/>
                  <a:pt x="38825" y="3514"/>
                  <a:pt x="38638" y="3389"/>
                </a:cubicBezTo>
                <a:lnTo>
                  <a:pt x="38638" y="3389"/>
                </a:lnTo>
                <a:cubicBezTo>
                  <a:pt x="38648" y="3472"/>
                  <a:pt x="38659" y="3565"/>
                  <a:pt x="38669" y="3659"/>
                </a:cubicBezTo>
                <a:cubicBezTo>
                  <a:pt x="38644" y="3665"/>
                  <a:pt x="38619" y="3669"/>
                  <a:pt x="38593" y="3669"/>
                </a:cubicBezTo>
                <a:cubicBezTo>
                  <a:pt x="38503" y="3669"/>
                  <a:pt x="38414" y="3628"/>
                  <a:pt x="38372" y="3551"/>
                </a:cubicBezTo>
                <a:lnTo>
                  <a:pt x="38372" y="3551"/>
                </a:lnTo>
                <a:cubicBezTo>
                  <a:pt x="38440" y="3685"/>
                  <a:pt x="38398" y="3857"/>
                  <a:pt x="38275" y="3938"/>
                </a:cubicBezTo>
                <a:cubicBezTo>
                  <a:pt x="38524" y="4073"/>
                  <a:pt x="38772" y="4198"/>
                  <a:pt x="39011" y="4322"/>
                </a:cubicBezTo>
                <a:cubicBezTo>
                  <a:pt x="38908" y="4363"/>
                  <a:pt x="38876" y="4529"/>
                  <a:pt x="38959" y="4612"/>
                </a:cubicBezTo>
                <a:cubicBezTo>
                  <a:pt x="38930" y="4604"/>
                  <a:pt x="38899" y="4600"/>
                  <a:pt x="38869" y="4600"/>
                </a:cubicBezTo>
                <a:cubicBezTo>
                  <a:pt x="38779" y="4600"/>
                  <a:pt x="38687" y="4633"/>
                  <a:pt x="38617" y="4695"/>
                </a:cubicBezTo>
                <a:cubicBezTo>
                  <a:pt x="38752" y="4850"/>
                  <a:pt x="38887" y="5006"/>
                  <a:pt x="39021" y="5151"/>
                </a:cubicBezTo>
                <a:cubicBezTo>
                  <a:pt x="39021" y="5140"/>
                  <a:pt x="39032" y="5119"/>
                  <a:pt x="39053" y="5109"/>
                </a:cubicBezTo>
                <a:cubicBezTo>
                  <a:pt x="39071" y="5091"/>
                  <a:pt x="39094" y="5083"/>
                  <a:pt x="39117" y="5083"/>
                </a:cubicBezTo>
                <a:cubicBezTo>
                  <a:pt x="39159" y="5083"/>
                  <a:pt x="39202" y="5107"/>
                  <a:pt x="39228" y="5140"/>
                </a:cubicBezTo>
                <a:cubicBezTo>
                  <a:pt x="39270" y="5192"/>
                  <a:pt x="39249" y="5296"/>
                  <a:pt x="39260" y="5368"/>
                </a:cubicBezTo>
                <a:cubicBezTo>
                  <a:pt x="39343" y="5430"/>
                  <a:pt x="39281" y="5565"/>
                  <a:pt x="39187" y="5596"/>
                </a:cubicBezTo>
                <a:cubicBezTo>
                  <a:pt x="39161" y="5605"/>
                  <a:pt x="39133" y="5609"/>
                  <a:pt x="39106" y="5609"/>
                </a:cubicBezTo>
                <a:cubicBezTo>
                  <a:pt x="39036" y="5609"/>
                  <a:pt x="38964" y="5584"/>
                  <a:pt x="38897" y="5555"/>
                </a:cubicBezTo>
                <a:lnTo>
                  <a:pt x="38897" y="5555"/>
                </a:lnTo>
                <a:cubicBezTo>
                  <a:pt x="38938" y="5637"/>
                  <a:pt x="38990" y="5710"/>
                  <a:pt x="39042" y="5783"/>
                </a:cubicBezTo>
                <a:cubicBezTo>
                  <a:pt x="38938" y="5793"/>
                  <a:pt x="38835" y="5835"/>
                  <a:pt x="38752" y="5897"/>
                </a:cubicBezTo>
                <a:cubicBezTo>
                  <a:pt x="38835" y="5980"/>
                  <a:pt x="38918" y="6073"/>
                  <a:pt x="39000" y="6156"/>
                </a:cubicBezTo>
                <a:cubicBezTo>
                  <a:pt x="38990" y="6146"/>
                  <a:pt x="38980" y="6146"/>
                  <a:pt x="38959" y="6135"/>
                </a:cubicBezTo>
                <a:lnTo>
                  <a:pt x="38959" y="6135"/>
                </a:lnTo>
                <a:cubicBezTo>
                  <a:pt x="38990" y="6176"/>
                  <a:pt x="39011" y="6218"/>
                  <a:pt x="39011" y="6270"/>
                </a:cubicBezTo>
                <a:cubicBezTo>
                  <a:pt x="38997" y="6271"/>
                  <a:pt x="38983" y="6272"/>
                  <a:pt x="38969" y="6272"/>
                </a:cubicBezTo>
                <a:cubicBezTo>
                  <a:pt x="38869" y="6272"/>
                  <a:pt x="38772" y="6240"/>
                  <a:pt x="38690" y="6176"/>
                </a:cubicBezTo>
                <a:cubicBezTo>
                  <a:pt x="38597" y="6228"/>
                  <a:pt x="38493" y="6270"/>
                  <a:pt x="38399" y="6311"/>
                </a:cubicBezTo>
                <a:lnTo>
                  <a:pt x="38130" y="6311"/>
                </a:lnTo>
                <a:cubicBezTo>
                  <a:pt x="38244" y="6342"/>
                  <a:pt x="38203" y="6508"/>
                  <a:pt x="38203" y="6622"/>
                </a:cubicBezTo>
                <a:cubicBezTo>
                  <a:pt x="38209" y="6754"/>
                  <a:pt x="38345" y="6839"/>
                  <a:pt x="38475" y="6839"/>
                </a:cubicBezTo>
                <a:cubicBezTo>
                  <a:pt x="38550" y="6839"/>
                  <a:pt x="38623" y="6811"/>
                  <a:pt x="38669" y="6747"/>
                </a:cubicBezTo>
                <a:cubicBezTo>
                  <a:pt x="38669" y="6821"/>
                  <a:pt x="38749" y="6869"/>
                  <a:pt x="38823" y="6869"/>
                </a:cubicBezTo>
                <a:cubicBezTo>
                  <a:pt x="38842" y="6869"/>
                  <a:pt x="38860" y="6866"/>
                  <a:pt x="38876" y="6860"/>
                </a:cubicBezTo>
                <a:lnTo>
                  <a:pt x="38876" y="6860"/>
                </a:lnTo>
                <a:cubicBezTo>
                  <a:pt x="38804" y="6922"/>
                  <a:pt x="38793" y="7047"/>
                  <a:pt x="38866" y="7120"/>
                </a:cubicBezTo>
                <a:cubicBezTo>
                  <a:pt x="38657" y="7234"/>
                  <a:pt x="38420" y="7287"/>
                  <a:pt x="38183" y="7287"/>
                </a:cubicBezTo>
                <a:cubicBezTo>
                  <a:pt x="38162" y="7287"/>
                  <a:pt x="38141" y="7286"/>
                  <a:pt x="38120" y="7285"/>
                </a:cubicBezTo>
                <a:lnTo>
                  <a:pt x="38120" y="7285"/>
                </a:lnTo>
                <a:cubicBezTo>
                  <a:pt x="38254" y="7306"/>
                  <a:pt x="38369" y="7420"/>
                  <a:pt x="38379" y="7544"/>
                </a:cubicBezTo>
                <a:cubicBezTo>
                  <a:pt x="38414" y="7538"/>
                  <a:pt x="38449" y="7535"/>
                  <a:pt x="38484" y="7535"/>
                </a:cubicBezTo>
                <a:cubicBezTo>
                  <a:pt x="38688" y="7535"/>
                  <a:pt x="38886" y="7635"/>
                  <a:pt x="39000" y="7803"/>
                </a:cubicBezTo>
                <a:lnTo>
                  <a:pt x="38876" y="8052"/>
                </a:lnTo>
                <a:cubicBezTo>
                  <a:pt x="38772" y="8041"/>
                  <a:pt x="38680" y="7979"/>
                  <a:pt x="38607" y="7907"/>
                </a:cubicBezTo>
                <a:cubicBezTo>
                  <a:pt x="38555" y="7979"/>
                  <a:pt x="38514" y="8062"/>
                  <a:pt x="38462" y="8145"/>
                </a:cubicBezTo>
                <a:cubicBezTo>
                  <a:pt x="38379" y="8124"/>
                  <a:pt x="38307" y="8094"/>
                  <a:pt x="38254" y="8031"/>
                </a:cubicBezTo>
                <a:cubicBezTo>
                  <a:pt x="38254" y="8062"/>
                  <a:pt x="38234" y="8103"/>
                  <a:pt x="38192" y="8114"/>
                </a:cubicBezTo>
                <a:cubicBezTo>
                  <a:pt x="38130" y="8114"/>
                  <a:pt x="38089" y="8052"/>
                  <a:pt x="38058" y="7990"/>
                </a:cubicBezTo>
                <a:cubicBezTo>
                  <a:pt x="38026" y="7938"/>
                  <a:pt x="37996" y="7876"/>
                  <a:pt x="37934" y="7855"/>
                </a:cubicBezTo>
                <a:cubicBezTo>
                  <a:pt x="37913" y="7938"/>
                  <a:pt x="37840" y="8011"/>
                  <a:pt x="37747" y="8021"/>
                </a:cubicBezTo>
                <a:cubicBezTo>
                  <a:pt x="37757" y="8156"/>
                  <a:pt x="37819" y="8290"/>
                  <a:pt x="37902" y="8404"/>
                </a:cubicBezTo>
                <a:lnTo>
                  <a:pt x="37865" y="8373"/>
                </a:lnTo>
                <a:lnTo>
                  <a:pt x="37865" y="8373"/>
                </a:lnTo>
                <a:cubicBezTo>
                  <a:pt x="37947" y="8453"/>
                  <a:pt x="38019" y="8544"/>
                  <a:pt x="38079" y="8642"/>
                </a:cubicBezTo>
                <a:cubicBezTo>
                  <a:pt x="38186" y="8593"/>
                  <a:pt x="38304" y="8569"/>
                  <a:pt x="38422" y="8569"/>
                </a:cubicBezTo>
                <a:cubicBezTo>
                  <a:pt x="38579" y="8569"/>
                  <a:pt x="38736" y="8612"/>
                  <a:pt x="38866" y="8695"/>
                </a:cubicBezTo>
                <a:cubicBezTo>
                  <a:pt x="38783" y="8808"/>
                  <a:pt x="38783" y="8995"/>
                  <a:pt x="38887" y="9098"/>
                </a:cubicBezTo>
                <a:cubicBezTo>
                  <a:pt x="38825" y="9068"/>
                  <a:pt x="38772" y="9036"/>
                  <a:pt x="38710" y="9005"/>
                </a:cubicBezTo>
                <a:cubicBezTo>
                  <a:pt x="38659" y="9047"/>
                  <a:pt x="38627" y="9109"/>
                  <a:pt x="38617" y="9171"/>
                </a:cubicBezTo>
                <a:cubicBezTo>
                  <a:pt x="38514" y="9098"/>
                  <a:pt x="38420" y="9015"/>
                  <a:pt x="38317" y="8932"/>
                </a:cubicBezTo>
                <a:lnTo>
                  <a:pt x="38317" y="8932"/>
                </a:lnTo>
                <a:cubicBezTo>
                  <a:pt x="38346" y="8981"/>
                  <a:pt x="38295" y="9037"/>
                  <a:pt x="38246" y="9037"/>
                </a:cubicBezTo>
                <a:cubicBezTo>
                  <a:pt x="38242" y="9037"/>
                  <a:pt x="38238" y="9037"/>
                  <a:pt x="38234" y="9036"/>
                </a:cubicBezTo>
                <a:cubicBezTo>
                  <a:pt x="38203" y="9026"/>
                  <a:pt x="38182" y="9015"/>
                  <a:pt x="38162" y="8995"/>
                </a:cubicBezTo>
                <a:lnTo>
                  <a:pt x="38162" y="8995"/>
                </a:lnTo>
                <a:cubicBezTo>
                  <a:pt x="38182" y="9057"/>
                  <a:pt x="38151" y="9140"/>
                  <a:pt x="38089" y="9160"/>
                </a:cubicBezTo>
                <a:cubicBezTo>
                  <a:pt x="38358" y="9358"/>
                  <a:pt x="38627" y="9554"/>
                  <a:pt x="38897" y="9761"/>
                </a:cubicBezTo>
                <a:cubicBezTo>
                  <a:pt x="38980" y="9876"/>
                  <a:pt x="38897" y="10083"/>
                  <a:pt x="38752" y="10114"/>
                </a:cubicBezTo>
                <a:cubicBezTo>
                  <a:pt x="38738" y="10117"/>
                  <a:pt x="38725" y="10118"/>
                  <a:pt x="38711" y="10118"/>
                </a:cubicBezTo>
                <a:cubicBezTo>
                  <a:pt x="38579" y="10118"/>
                  <a:pt x="38455" y="9986"/>
                  <a:pt x="38482" y="9844"/>
                </a:cubicBezTo>
                <a:lnTo>
                  <a:pt x="38482" y="9844"/>
                </a:lnTo>
                <a:cubicBezTo>
                  <a:pt x="38431" y="9917"/>
                  <a:pt x="38379" y="9989"/>
                  <a:pt x="38337" y="10062"/>
                </a:cubicBezTo>
                <a:cubicBezTo>
                  <a:pt x="38337" y="9896"/>
                  <a:pt x="38265" y="9741"/>
                  <a:pt x="38151" y="9627"/>
                </a:cubicBezTo>
                <a:lnTo>
                  <a:pt x="38151" y="9627"/>
                </a:lnTo>
                <a:cubicBezTo>
                  <a:pt x="38182" y="9751"/>
                  <a:pt x="38120" y="9876"/>
                  <a:pt x="38017" y="9938"/>
                </a:cubicBezTo>
                <a:cubicBezTo>
                  <a:pt x="38141" y="10000"/>
                  <a:pt x="38244" y="10093"/>
                  <a:pt x="38327" y="10197"/>
                </a:cubicBezTo>
                <a:cubicBezTo>
                  <a:pt x="38265" y="10197"/>
                  <a:pt x="38192" y="10187"/>
                  <a:pt x="38141" y="10145"/>
                </a:cubicBezTo>
                <a:lnTo>
                  <a:pt x="38141" y="10145"/>
                </a:lnTo>
                <a:cubicBezTo>
                  <a:pt x="38213" y="10228"/>
                  <a:pt x="38254" y="10332"/>
                  <a:pt x="38254" y="10435"/>
                </a:cubicBezTo>
                <a:cubicBezTo>
                  <a:pt x="38230" y="10443"/>
                  <a:pt x="38204" y="10447"/>
                  <a:pt x="38179" y="10447"/>
                </a:cubicBezTo>
                <a:cubicBezTo>
                  <a:pt x="38109" y="10447"/>
                  <a:pt x="38041" y="10419"/>
                  <a:pt x="37996" y="10373"/>
                </a:cubicBezTo>
                <a:lnTo>
                  <a:pt x="37996" y="10373"/>
                </a:lnTo>
                <a:cubicBezTo>
                  <a:pt x="38006" y="10435"/>
                  <a:pt x="38017" y="10497"/>
                  <a:pt x="38037" y="10560"/>
                </a:cubicBezTo>
                <a:cubicBezTo>
                  <a:pt x="38015" y="10610"/>
                  <a:pt x="37963" y="10635"/>
                  <a:pt x="37908" y="10635"/>
                </a:cubicBezTo>
                <a:cubicBezTo>
                  <a:pt x="37885" y="10635"/>
                  <a:pt x="37862" y="10631"/>
                  <a:pt x="37840" y="10622"/>
                </a:cubicBezTo>
                <a:lnTo>
                  <a:pt x="37840" y="10622"/>
                </a:lnTo>
                <a:cubicBezTo>
                  <a:pt x="37892" y="10694"/>
                  <a:pt x="37881" y="10818"/>
                  <a:pt x="37809" y="10870"/>
                </a:cubicBezTo>
                <a:cubicBezTo>
                  <a:pt x="37784" y="10887"/>
                  <a:pt x="37754" y="10895"/>
                  <a:pt x="37723" y="10895"/>
                </a:cubicBezTo>
                <a:cubicBezTo>
                  <a:pt x="37641" y="10895"/>
                  <a:pt x="37552" y="10839"/>
                  <a:pt x="37529" y="10756"/>
                </a:cubicBezTo>
                <a:lnTo>
                  <a:pt x="37529" y="10756"/>
                </a:lnTo>
                <a:cubicBezTo>
                  <a:pt x="37535" y="10761"/>
                  <a:pt x="37542" y="10764"/>
                  <a:pt x="37550" y="10764"/>
                </a:cubicBezTo>
                <a:cubicBezTo>
                  <a:pt x="37558" y="10764"/>
                  <a:pt x="37566" y="10761"/>
                  <a:pt x="37571" y="10756"/>
                </a:cubicBezTo>
                <a:cubicBezTo>
                  <a:pt x="37644" y="10622"/>
                  <a:pt x="37695" y="10477"/>
                  <a:pt x="37695" y="10332"/>
                </a:cubicBezTo>
                <a:lnTo>
                  <a:pt x="37695" y="10332"/>
                </a:lnTo>
                <a:cubicBezTo>
                  <a:pt x="37644" y="10466"/>
                  <a:pt x="37581" y="10601"/>
                  <a:pt x="37529" y="10735"/>
                </a:cubicBezTo>
                <a:cubicBezTo>
                  <a:pt x="37488" y="10632"/>
                  <a:pt x="37426" y="10539"/>
                  <a:pt x="37353" y="10456"/>
                </a:cubicBezTo>
                <a:cubicBezTo>
                  <a:pt x="37156" y="10590"/>
                  <a:pt x="37239" y="10953"/>
                  <a:pt x="37032" y="11078"/>
                </a:cubicBezTo>
                <a:cubicBezTo>
                  <a:pt x="36949" y="11129"/>
                  <a:pt x="36845" y="11119"/>
                  <a:pt x="36742" y="11150"/>
                </a:cubicBezTo>
                <a:cubicBezTo>
                  <a:pt x="36752" y="11067"/>
                  <a:pt x="36742" y="10974"/>
                  <a:pt x="36711" y="10901"/>
                </a:cubicBezTo>
                <a:cubicBezTo>
                  <a:pt x="36576" y="11015"/>
                  <a:pt x="36483" y="11181"/>
                  <a:pt x="36452" y="11357"/>
                </a:cubicBezTo>
                <a:cubicBezTo>
                  <a:pt x="36472" y="11233"/>
                  <a:pt x="36442" y="11098"/>
                  <a:pt x="36379" y="10984"/>
                </a:cubicBezTo>
                <a:lnTo>
                  <a:pt x="36659" y="10549"/>
                </a:lnTo>
                <a:cubicBezTo>
                  <a:pt x="36648" y="10543"/>
                  <a:pt x="36638" y="10540"/>
                  <a:pt x="36627" y="10540"/>
                </a:cubicBezTo>
                <a:cubicBezTo>
                  <a:pt x="36566" y="10540"/>
                  <a:pt x="36508" y="10632"/>
                  <a:pt x="36472" y="10694"/>
                </a:cubicBezTo>
                <a:cubicBezTo>
                  <a:pt x="36440" y="10740"/>
                  <a:pt x="36390" y="10778"/>
                  <a:pt x="36366" y="10778"/>
                </a:cubicBezTo>
                <a:cubicBezTo>
                  <a:pt x="36352" y="10778"/>
                  <a:pt x="36347" y="10766"/>
                  <a:pt x="36359" y="10735"/>
                </a:cubicBezTo>
                <a:cubicBezTo>
                  <a:pt x="36379" y="10735"/>
                  <a:pt x="36389" y="10725"/>
                  <a:pt x="36400" y="10725"/>
                </a:cubicBezTo>
                <a:cubicBezTo>
                  <a:pt x="36442" y="10570"/>
                  <a:pt x="36483" y="10424"/>
                  <a:pt x="36524" y="10279"/>
                </a:cubicBezTo>
                <a:lnTo>
                  <a:pt x="36524" y="10279"/>
                </a:lnTo>
                <a:cubicBezTo>
                  <a:pt x="36462" y="10383"/>
                  <a:pt x="36379" y="10477"/>
                  <a:pt x="36276" y="10560"/>
                </a:cubicBezTo>
                <a:cubicBezTo>
                  <a:pt x="36297" y="10466"/>
                  <a:pt x="36306" y="10373"/>
                  <a:pt x="36317" y="10279"/>
                </a:cubicBezTo>
                <a:lnTo>
                  <a:pt x="36317" y="10279"/>
                </a:lnTo>
                <a:cubicBezTo>
                  <a:pt x="36265" y="10477"/>
                  <a:pt x="36131" y="10652"/>
                  <a:pt x="35954" y="10746"/>
                </a:cubicBezTo>
                <a:cubicBezTo>
                  <a:pt x="35944" y="10705"/>
                  <a:pt x="35944" y="10652"/>
                  <a:pt x="35933" y="10611"/>
                </a:cubicBezTo>
                <a:cubicBezTo>
                  <a:pt x="35849" y="10670"/>
                  <a:pt x="35745" y="10698"/>
                  <a:pt x="35641" y="10698"/>
                </a:cubicBezTo>
                <a:cubicBezTo>
                  <a:pt x="35543" y="10698"/>
                  <a:pt x="35445" y="10672"/>
                  <a:pt x="35364" y="10622"/>
                </a:cubicBezTo>
                <a:cubicBezTo>
                  <a:pt x="35478" y="10549"/>
                  <a:pt x="35602" y="10507"/>
                  <a:pt x="35737" y="10477"/>
                </a:cubicBezTo>
                <a:lnTo>
                  <a:pt x="35519" y="10228"/>
                </a:lnTo>
                <a:cubicBezTo>
                  <a:pt x="35643" y="10134"/>
                  <a:pt x="35788" y="10072"/>
                  <a:pt x="35944" y="10062"/>
                </a:cubicBezTo>
                <a:cubicBezTo>
                  <a:pt x="35913" y="10041"/>
                  <a:pt x="35892" y="10010"/>
                  <a:pt x="35861" y="9989"/>
                </a:cubicBezTo>
                <a:cubicBezTo>
                  <a:pt x="36048" y="9989"/>
                  <a:pt x="36234" y="9876"/>
                  <a:pt x="36327" y="9710"/>
                </a:cubicBezTo>
                <a:lnTo>
                  <a:pt x="36327" y="9710"/>
                </a:lnTo>
                <a:cubicBezTo>
                  <a:pt x="36286" y="9731"/>
                  <a:pt x="36234" y="9751"/>
                  <a:pt x="36182" y="9772"/>
                </a:cubicBezTo>
                <a:cubicBezTo>
                  <a:pt x="36161" y="9616"/>
                  <a:pt x="36161" y="9461"/>
                  <a:pt x="36182" y="9316"/>
                </a:cubicBezTo>
                <a:lnTo>
                  <a:pt x="36182" y="9316"/>
                </a:lnTo>
                <a:cubicBezTo>
                  <a:pt x="36110" y="9492"/>
                  <a:pt x="35996" y="9668"/>
                  <a:pt x="35861" y="9803"/>
                </a:cubicBezTo>
                <a:cubicBezTo>
                  <a:pt x="35851" y="9741"/>
                  <a:pt x="35851" y="9678"/>
                  <a:pt x="35851" y="9616"/>
                </a:cubicBezTo>
                <a:cubicBezTo>
                  <a:pt x="35643" y="9782"/>
                  <a:pt x="35468" y="9969"/>
                  <a:pt x="35302" y="10176"/>
                </a:cubicBezTo>
                <a:cubicBezTo>
                  <a:pt x="35285" y="10181"/>
                  <a:pt x="35268" y="10183"/>
                  <a:pt x="35250" y="10183"/>
                </a:cubicBezTo>
                <a:cubicBezTo>
                  <a:pt x="35130" y="10183"/>
                  <a:pt x="35013" y="10065"/>
                  <a:pt x="35022" y="9938"/>
                </a:cubicBezTo>
                <a:cubicBezTo>
                  <a:pt x="35037" y="9835"/>
                  <a:pt x="35149" y="9757"/>
                  <a:pt x="35256" y="9757"/>
                </a:cubicBezTo>
                <a:cubicBezTo>
                  <a:pt x="35290" y="9757"/>
                  <a:pt x="35323" y="9765"/>
                  <a:pt x="35353" y="9782"/>
                </a:cubicBezTo>
                <a:cubicBezTo>
                  <a:pt x="35332" y="9689"/>
                  <a:pt x="35270" y="9596"/>
                  <a:pt x="35187" y="9544"/>
                </a:cubicBezTo>
                <a:cubicBezTo>
                  <a:pt x="35291" y="9503"/>
                  <a:pt x="35395" y="9461"/>
                  <a:pt x="35498" y="9430"/>
                </a:cubicBezTo>
                <a:cubicBezTo>
                  <a:pt x="35540" y="9409"/>
                  <a:pt x="35581" y="9388"/>
                  <a:pt x="35602" y="9347"/>
                </a:cubicBezTo>
                <a:cubicBezTo>
                  <a:pt x="35611" y="9320"/>
                  <a:pt x="35582" y="9271"/>
                  <a:pt x="35547" y="9271"/>
                </a:cubicBezTo>
                <a:cubicBezTo>
                  <a:pt x="35546" y="9271"/>
                  <a:pt x="35545" y="9271"/>
                  <a:pt x="35544" y="9271"/>
                </a:cubicBezTo>
                <a:lnTo>
                  <a:pt x="35544" y="9271"/>
                </a:lnTo>
                <a:cubicBezTo>
                  <a:pt x="35692" y="9225"/>
                  <a:pt x="35799" y="9084"/>
                  <a:pt x="35809" y="8932"/>
                </a:cubicBezTo>
                <a:lnTo>
                  <a:pt x="35809" y="8932"/>
                </a:lnTo>
                <a:cubicBezTo>
                  <a:pt x="35758" y="8985"/>
                  <a:pt x="35685" y="9015"/>
                  <a:pt x="35613" y="9015"/>
                </a:cubicBezTo>
                <a:cubicBezTo>
                  <a:pt x="35592" y="8932"/>
                  <a:pt x="35602" y="8840"/>
                  <a:pt x="35633" y="8767"/>
                </a:cubicBezTo>
                <a:lnTo>
                  <a:pt x="35633" y="8767"/>
                </a:lnTo>
                <a:cubicBezTo>
                  <a:pt x="35550" y="8860"/>
                  <a:pt x="35457" y="8953"/>
                  <a:pt x="35353" y="9047"/>
                </a:cubicBezTo>
                <a:cubicBezTo>
                  <a:pt x="35302" y="8964"/>
                  <a:pt x="35291" y="8870"/>
                  <a:pt x="35312" y="8777"/>
                </a:cubicBezTo>
                <a:lnTo>
                  <a:pt x="35312" y="8777"/>
                </a:lnTo>
                <a:lnTo>
                  <a:pt x="35095" y="9088"/>
                </a:lnTo>
                <a:cubicBezTo>
                  <a:pt x="35074" y="9130"/>
                  <a:pt x="35042" y="9160"/>
                  <a:pt x="35001" y="9181"/>
                </a:cubicBezTo>
                <a:cubicBezTo>
                  <a:pt x="34994" y="9183"/>
                  <a:pt x="34986" y="9184"/>
                  <a:pt x="34979" y="9184"/>
                </a:cubicBezTo>
                <a:cubicBezTo>
                  <a:pt x="34946" y="9184"/>
                  <a:pt x="34912" y="9165"/>
                  <a:pt x="34908" y="9126"/>
                </a:cubicBezTo>
                <a:lnTo>
                  <a:pt x="34908" y="9126"/>
                </a:lnTo>
                <a:cubicBezTo>
                  <a:pt x="34911" y="9230"/>
                  <a:pt x="34810" y="9314"/>
                  <a:pt x="34718" y="9314"/>
                </a:cubicBezTo>
                <a:cubicBezTo>
                  <a:pt x="34694" y="9314"/>
                  <a:pt x="34670" y="9308"/>
                  <a:pt x="34649" y="9295"/>
                </a:cubicBezTo>
                <a:cubicBezTo>
                  <a:pt x="34535" y="9223"/>
                  <a:pt x="34535" y="9181"/>
                  <a:pt x="34639" y="9098"/>
                </a:cubicBezTo>
                <a:cubicBezTo>
                  <a:pt x="34701" y="9047"/>
                  <a:pt x="34773" y="8995"/>
                  <a:pt x="34835" y="8943"/>
                </a:cubicBezTo>
                <a:lnTo>
                  <a:pt x="34835" y="8943"/>
                </a:lnTo>
                <a:cubicBezTo>
                  <a:pt x="34820" y="8953"/>
                  <a:pt x="34803" y="8957"/>
                  <a:pt x="34786" y="8957"/>
                </a:cubicBezTo>
                <a:cubicBezTo>
                  <a:pt x="34709" y="8957"/>
                  <a:pt x="34626" y="8874"/>
                  <a:pt x="34659" y="8798"/>
                </a:cubicBezTo>
                <a:cubicBezTo>
                  <a:pt x="34690" y="8715"/>
                  <a:pt x="34804" y="8695"/>
                  <a:pt x="34887" y="8653"/>
                </a:cubicBezTo>
                <a:cubicBezTo>
                  <a:pt x="34957" y="8613"/>
                  <a:pt x="34979" y="8455"/>
                  <a:pt x="34895" y="8455"/>
                </a:cubicBezTo>
                <a:cubicBezTo>
                  <a:pt x="34893" y="8455"/>
                  <a:pt x="34890" y="8455"/>
                  <a:pt x="34887" y="8456"/>
                </a:cubicBezTo>
                <a:cubicBezTo>
                  <a:pt x="34950" y="8331"/>
                  <a:pt x="35012" y="8218"/>
                  <a:pt x="35074" y="8103"/>
                </a:cubicBezTo>
                <a:lnTo>
                  <a:pt x="35074" y="8103"/>
                </a:lnTo>
                <a:cubicBezTo>
                  <a:pt x="35059" y="8112"/>
                  <a:pt x="35043" y="8116"/>
                  <a:pt x="35025" y="8116"/>
                </a:cubicBezTo>
                <a:cubicBezTo>
                  <a:pt x="34979" y="8116"/>
                  <a:pt x="34927" y="8089"/>
                  <a:pt x="34897" y="8052"/>
                </a:cubicBezTo>
                <a:cubicBezTo>
                  <a:pt x="34867" y="7990"/>
                  <a:pt x="34867" y="7917"/>
                  <a:pt x="34856" y="7855"/>
                </a:cubicBezTo>
                <a:cubicBezTo>
                  <a:pt x="34794" y="8073"/>
                  <a:pt x="34669" y="8280"/>
                  <a:pt x="34504" y="8435"/>
                </a:cubicBezTo>
                <a:cubicBezTo>
                  <a:pt x="34441" y="8321"/>
                  <a:pt x="34431" y="8186"/>
                  <a:pt x="34462" y="8062"/>
                </a:cubicBezTo>
                <a:lnTo>
                  <a:pt x="34462" y="8062"/>
                </a:lnTo>
                <a:cubicBezTo>
                  <a:pt x="34379" y="8218"/>
                  <a:pt x="34234" y="8352"/>
                  <a:pt x="34058" y="8404"/>
                </a:cubicBezTo>
                <a:cubicBezTo>
                  <a:pt x="34110" y="8321"/>
                  <a:pt x="33923" y="8311"/>
                  <a:pt x="33882" y="8228"/>
                </a:cubicBezTo>
                <a:cubicBezTo>
                  <a:pt x="33861" y="8176"/>
                  <a:pt x="33893" y="8124"/>
                  <a:pt x="33923" y="8083"/>
                </a:cubicBezTo>
                <a:cubicBezTo>
                  <a:pt x="34006" y="7990"/>
                  <a:pt x="34121" y="7907"/>
                  <a:pt x="34234" y="7855"/>
                </a:cubicBezTo>
                <a:cubicBezTo>
                  <a:pt x="34255" y="7907"/>
                  <a:pt x="34286" y="7948"/>
                  <a:pt x="34338" y="7969"/>
                </a:cubicBezTo>
                <a:cubicBezTo>
                  <a:pt x="34421" y="7886"/>
                  <a:pt x="34494" y="7783"/>
                  <a:pt x="34545" y="7668"/>
                </a:cubicBezTo>
                <a:cubicBezTo>
                  <a:pt x="34556" y="7627"/>
                  <a:pt x="34566" y="7585"/>
                  <a:pt x="34535" y="7565"/>
                </a:cubicBezTo>
                <a:cubicBezTo>
                  <a:pt x="34526" y="7559"/>
                  <a:pt x="34516" y="7556"/>
                  <a:pt x="34505" y="7556"/>
                </a:cubicBezTo>
                <a:cubicBezTo>
                  <a:pt x="34480" y="7556"/>
                  <a:pt x="34453" y="7571"/>
                  <a:pt x="34431" y="7585"/>
                </a:cubicBezTo>
                <a:lnTo>
                  <a:pt x="34213" y="7741"/>
                </a:lnTo>
                <a:cubicBezTo>
                  <a:pt x="34110" y="7679"/>
                  <a:pt x="34006" y="7606"/>
                  <a:pt x="33923" y="7513"/>
                </a:cubicBezTo>
                <a:cubicBezTo>
                  <a:pt x="34017" y="7493"/>
                  <a:pt x="34110" y="7472"/>
                  <a:pt x="34204" y="7461"/>
                </a:cubicBezTo>
                <a:cubicBezTo>
                  <a:pt x="34223" y="7404"/>
                  <a:pt x="34207" y="7339"/>
                  <a:pt x="34163" y="7312"/>
                </a:cubicBezTo>
                <a:lnTo>
                  <a:pt x="34163" y="7312"/>
                </a:lnTo>
                <a:cubicBezTo>
                  <a:pt x="34202" y="7330"/>
                  <a:pt x="34244" y="7339"/>
                  <a:pt x="34286" y="7339"/>
                </a:cubicBezTo>
                <a:cubicBezTo>
                  <a:pt x="34412" y="7339"/>
                  <a:pt x="34541" y="7262"/>
                  <a:pt x="34586" y="7140"/>
                </a:cubicBezTo>
                <a:lnTo>
                  <a:pt x="34586" y="7140"/>
                </a:lnTo>
                <a:cubicBezTo>
                  <a:pt x="34556" y="7182"/>
                  <a:pt x="34514" y="7212"/>
                  <a:pt x="34473" y="7254"/>
                </a:cubicBezTo>
                <a:cubicBezTo>
                  <a:pt x="34514" y="7109"/>
                  <a:pt x="34556" y="6954"/>
                  <a:pt x="34597" y="6809"/>
                </a:cubicBezTo>
                <a:lnTo>
                  <a:pt x="34597" y="6809"/>
                </a:lnTo>
                <a:cubicBezTo>
                  <a:pt x="34535" y="6964"/>
                  <a:pt x="34390" y="7088"/>
                  <a:pt x="34213" y="7109"/>
                </a:cubicBezTo>
                <a:cubicBezTo>
                  <a:pt x="34213" y="7047"/>
                  <a:pt x="34255" y="6975"/>
                  <a:pt x="34307" y="6933"/>
                </a:cubicBezTo>
                <a:lnTo>
                  <a:pt x="34307" y="6933"/>
                </a:lnTo>
                <a:cubicBezTo>
                  <a:pt x="34187" y="7004"/>
                  <a:pt x="34052" y="7040"/>
                  <a:pt x="33920" y="7040"/>
                </a:cubicBezTo>
                <a:cubicBezTo>
                  <a:pt x="33858" y="7040"/>
                  <a:pt x="33796" y="7032"/>
                  <a:pt x="33737" y="7016"/>
                </a:cubicBezTo>
                <a:cubicBezTo>
                  <a:pt x="33706" y="6964"/>
                  <a:pt x="33778" y="6912"/>
                  <a:pt x="33831" y="6892"/>
                </a:cubicBezTo>
                <a:cubicBezTo>
                  <a:pt x="33893" y="6881"/>
                  <a:pt x="33965" y="6871"/>
                  <a:pt x="33996" y="6819"/>
                </a:cubicBezTo>
                <a:cubicBezTo>
                  <a:pt x="34048" y="6726"/>
                  <a:pt x="33913" y="6622"/>
                  <a:pt x="33923" y="6508"/>
                </a:cubicBezTo>
                <a:cubicBezTo>
                  <a:pt x="33923" y="6383"/>
                  <a:pt x="34079" y="6342"/>
                  <a:pt x="34204" y="6342"/>
                </a:cubicBezTo>
                <a:cubicBezTo>
                  <a:pt x="34328" y="6342"/>
                  <a:pt x="34483" y="6311"/>
                  <a:pt x="34514" y="6197"/>
                </a:cubicBezTo>
                <a:cubicBezTo>
                  <a:pt x="34473" y="6156"/>
                  <a:pt x="34431" y="6125"/>
                  <a:pt x="34390" y="6083"/>
                </a:cubicBezTo>
                <a:cubicBezTo>
                  <a:pt x="34524" y="6042"/>
                  <a:pt x="34618" y="5897"/>
                  <a:pt x="34597" y="5752"/>
                </a:cubicBezTo>
                <a:cubicBezTo>
                  <a:pt x="34577" y="5741"/>
                  <a:pt x="34566" y="5741"/>
                  <a:pt x="34545" y="5741"/>
                </a:cubicBezTo>
                <a:cubicBezTo>
                  <a:pt x="34607" y="5628"/>
                  <a:pt x="34607" y="5492"/>
                  <a:pt x="34545" y="5379"/>
                </a:cubicBezTo>
                <a:cubicBezTo>
                  <a:pt x="34307" y="5690"/>
                  <a:pt x="33923" y="5803"/>
                  <a:pt x="33603" y="6010"/>
                </a:cubicBezTo>
                <a:cubicBezTo>
                  <a:pt x="33695" y="5855"/>
                  <a:pt x="33748" y="5669"/>
                  <a:pt x="33706" y="5492"/>
                </a:cubicBezTo>
                <a:cubicBezTo>
                  <a:pt x="33913" y="5389"/>
                  <a:pt x="34131" y="5275"/>
                  <a:pt x="34286" y="5109"/>
                </a:cubicBezTo>
                <a:cubicBezTo>
                  <a:pt x="34441" y="4933"/>
                  <a:pt x="34535" y="4674"/>
                  <a:pt x="34452" y="4456"/>
                </a:cubicBezTo>
                <a:lnTo>
                  <a:pt x="34452" y="4456"/>
                </a:lnTo>
                <a:cubicBezTo>
                  <a:pt x="34328" y="4674"/>
                  <a:pt x="34151" y="4861"/>
                  <a:pt x="33934" y="4985"/>
                </a:cubicBezTo>
                <a:cubicBezTo>
                  <a:pt x="33976" y="4799"/>
                  <a:pt x="34017" y="4601"/>
                  <a:pt x="34058" y="4405"/>
                </a:cubicBezTo>
                <a:lnTo>
                  <a:pt x="34058" y="4405"/>
                </a:lnTo>
                <a:cubicBezTo>
                  <a:pt x="34037" y="4422"/>
                  <a:pt x="34008" y="4430"/>
                  <a:pt x="33978" y="4430"/>
                </a:cubicBezTo>
                <a:cubicBezTo>
                  <a:pt x="33936" y="4430"/>
                  <a:pt x="33892" y="4414"/>
                  <a:pt x="33861" y="4384"/>
                </a:cubicBezTo>
                <a:cubicBezTo>
                  <a:pt x="33695" y="4633"/>
                  <a:pt x="33499" y="4850"/>
                  <a:pt x="33260" y="5037"/>
                </a:cubicBezTo>
                <a:cubicBezTo>
                  <a:pt x="33136" y="4633"/>
                  <a:pt x="33136" y="4198"/>
                  <a:pt x="33260" y="3793"/>
                </a:cubicBezTo>
                <a:cubicBezTo>
                  <a:pt x="33250" y="3731"/>
                  <a:pt x="33230" y="3669"/>
                  <a:pt x="33219" y="3607"/>
                </a:cubicBezTo>
                <a:cubicBezTo>
                  <a:pt x="33437" y="3535"/>
                  <a:pt x="33633" y="3358"/>
                  <a:pt x="33737" y="3151"/>
                </a:cubicBezTo>
                <a:lnTo>
                  <a:pt x="33737" y="3151"/>
                </a:lnTo>
                <a:cubicBezTo>
                  <a:pt x="33726" y="3172"/>
                  <a:pt x="33706" y="3181"/>
                  <a:pt x="33684" y="3181"/>
                </a:cubicBezTo>
                <a:cubicBezTo>
                  <a:pt x="33640" y="3181"/>
                  <a:pt x="33588" y="3147"/>
                  <a:pt x="33582" y="3099"/>
                </a:cubicBezTo>
                <a:cubicBezTo>
                  <a:pt x="33561" y="3037"/>
                  <a:pt x="33603" y="2964"/>
                  <a:pt x="33644" y="2902"/>
                </a:cubicBezTo>
                <a:lnTo>
                  <a:pt x="33644" y="2902"/>
                </a:lnTo>
                <a:cubicBezTo>
                  <a:pt x="33509" y="2996"/>
                  <a:pt x="33385" y="3089"/>
                  <a:pt x="33250" y="3182"/>
                </a:cubicBezTo>
                <a:cubicBezTo>
                  <a:pt x="33260" y="2851"/>
                  <a:pt x="33426" y="2529"/>
                  <a:pt x="33685" y="2322"/>
                </a:cubicBezTo>
                <a:cubicBezTo>
                  <a:pt x="33665" y="2239"/>
                  <a:pt x="33633" y="2167"/>
                  <a:pt x="33612" y="2094"/>
                </a:cubicBezTo>
                <a:cubicBezTo>
                  <a:pt x="33478" y="2280"/>
                  <a:pt x="33343" y="2467"/>
                  <a:pt x="33198" y="2653"/>
                </a:cubicBezTo>
                <a:cubicBezTo>
                  <a:pt x="33136" y="1773"/>
                  <a:pt x="33064" y="882"/>
                  <a:pt x="3300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8"/>
          <p:cNvSpPr/>
          <p:nvPr/>
        </p:nvSpPr>
        <p:spPr>
          <a:xfrm flipH="1">
            <a:off x="8875025" y="4983118"/>
            <a:ext cx="770" cy="64"/>
          </a:xfrm>
          <a:custGeom>
            <a:avLst/>
            <a:gdLst/>
            <a:ahLst/>
            <a:cxnLst/>
            <a:rect l="l" t="t" r="r" b="b"/>
            <a:pathLst>
              <a:path w="12" h="1" extrusionOk="0">
                <a:moveTo>
                  <a:pt x="0" y="1"/>
                </a:move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8"/>
          <p:cNvSpPr/>
          <p:nvPr/>
        </p:nvSpPr>
        <p:spPr>
          <a:xfrm flipH="1">
            <a:off x="8010389" y="4963310"/>
            <a:ext cx="706" cy="2739"/>
          </a:xfrm>
          <a:custGeom>
            <a:avLst/>
            <a:gdLst/>
            <a:ahLst/>
            <a:cxnLst/>
            <a:rect l="l" t="t" r="r" b="b"/>
            <a:pathLst>
              <a:path w="11" h="43" extrusionOk="0">
                <a:moveTo>
                  <a:pt x="1" y="42"/>
                </a:moveTo>
                <a:cubicBezTo>
                  <a:pt x="1" y="22"/>
                  <a:pt x="1" y="11"/>
                  <a:pt x="11" y="1"/>
                </a:cubicBezTo>
                <a:cubicBezTo>
                  <a:pt x="1" y="11"/>
                  <a:pt x="1" y="22"/>
                  <a:pt x="1" y="42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8"/>
          <p:cNvSpPr/>
          <p:nvPr/>
        </p:nvSpPr>
        <p:spPr>
          <a:xfrm flipH="1">
            <a:off x="7192131" y="4698666"/>
            <a:ext cx="2758" cy="764"/>
          </a:xfrm>
          <a:custGeom>
            <a:avLst/>
            <a:gdLst/>
            <a:ahLst/>
            <a:cxnLst/>
            <a:rect l="l" t="t" r="r" b="b"/>
            <a:pathLst>
              <a:path w="43" h="12" extrusionOk="0">
                <a:moveTo>
                  <a:pt x="42" y="1"/>
                </a:moveTo>
                <a:cubicBezTo>
                  <a:pt x="31" y="1"/>
                  <a:pt x="11" y="11"/>
                  <a:pt x="1" y="11"/>
                </a:cubicBezTo>
                <a:cubicBezTo>
                  <a:pt x="11" y="11"/>
                  <a:pt x="31" y="11"/>
                  <a:pt x="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8"/>
          <p:cNvSpPr/>
          <p:nvPr/>
        </p:nvSpPr>
        <p:spPr>
          <a:xfrm flipH="1">
            <a:off x="7124328" y="4699366"/>
            <a:ext cx="2758" cy="2675"/>
          </a:xfrm>
          <a:custGeom>
            <a:avLst/>
            <a:gdLst/>
            <a:ahLst/>
            <a:cxnLst/>
            <a:rect l="l" t="t" r="r" b="b"/>
            <a:pathLst>
              <a:path w="43" h="42" extrusionOk="0">
                <a:moveTo>
                  <a:pt x="42" y="0"/>
                </a:moveTo>
                <a:cubicBezTo>
                  <a:pt x="21" y="10"/>
                  <a:pt x="11" y="31"/>
                  <a:pt x="1" y="42"/>
                </a:cubicBezTo>
                <a:cubicBezTo>
                  <a:pt x="21" y="31"/>
                  <a:pt x="31" y="21"/>
                  <a:pt x="4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8"/>
          <p:cNvSpPr/>
          <p:nvPr/>
        </p:nvSpPr>
        <p:spPr>
          <a:xfrm flipH="1">
            <a:off x="7620889" y="4737646"/>
            <a:ext cx="6671" cy="8598"/>
          </a:xfrm>
          <a:custGeom>
            <a:avLst/>
            <a:gdLst/>
            <a:ahLst/>
            <a:cxnLst/>
            <a:rect l="l" t="t" r="r" b="b"/>
            <a:pathLst>
              <a:path w="104" h="135" extrusionOk="0">
                <a:moveTo>
                  <a:pt x="104" y="0"/>
                </a:moveTo>
                <a:cubicBezTo>
                  <a:pt x="73" y="52"/>
                  <a:pt x="32" y="93"/>
                  <a:pt x="0" y="135"/>
                </a:cubicBezTo>
                <a:cubicBezTo>
                  <a:pt x="52" y="104"/>
                  <a:pt x="83" y="62"/>
                  <a:pt x="104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8"/>
          <p:cNvSpPr/>
          <p:nvPr/>
        </p:nvSpPr>
        <p:spPr>
          <a:xfrm flipH="1">
            <a:off x="7535830" y="4736945"/>
            <a:ext cx="3336" cy="3376"/>
          </a:xfrm>
          <a:custGeom>
            <a:avLst/>
            <a:gdLst/>
            <a:ahLst/>
            <a:cxnLst/>
            <a:rect l="l" t="t" r="r" b="b"/>
            <a:pathLst>
              <a:path w="52" h="53" extrusionOk="0">
                <a:moveTo>
                  <a:pt x="1" y="1"/>
                </a:moveTo>
                <a:lnTo>
                  <a:pt x="1" y="1"/>
                </a:lnTo>
                <a:cubicBezTo>
                  <a:pt x="11" y="21"/>
                  <a:pt x="31" y="42"/>
                  <a:pt x="52" y="53"/>
                </a:cubicBezTo>
                <a:cubicBezTo>
                  <a:pt x="42" y="32"/>
                  <a:pt x="21" y="1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8"/>
          <p:cNvSpPr/>
          <p:nvPr/>
        </p:nvSpPr>
        <p:spPr>
          <a:xfrm flipH="1">
            <a:off x="7627496" y="4746181"/>
            <a:ext cx="706" cy="764"/>
          </a:xfrm>
          <a:custGeom>
            <a:avLst/>
            <a:gdLst/>
            <a:ahLst/>
            <a:cxnLst/>
            <a:rect l="l" t="t" r="r" b="b"/>
            <a:pathLst>
              <a:path w="11" h="12" extrusionOk="0">
                <a:moveTo>
                  <a:pt x="10" y="1"/>
                </a:moveTo>
                <a:cubicBezTo>
                  <a:pt x="0" y="1"/>
                  <a:pt x="0" y="1"/>
                  <a:pt x="0" y="11"/>
                </a:cubicBezTo>
                <a:lnTo>
                  <a:pt x="1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8"/>
          <p:cNvSpPr/>
          <p:nvPr/>
        </p:nvSpPr>
        <p:spPr>
          <a:xfrm flipH="1">
            <a:off x="7872730" y="4998978"/>
            <a:ext cx="6735" cy="7962"/>
          </a:xfrm>
          <a:custGeom>
            <a:avLst/>
            <a:gdLst/>
            <a:ahLst/>
            <a:cxnLst/>
            <a:rect l="l" t="t" r="r" b="b"/>
            <a:pathLst>
              <a:path w="105" h="125" extrusionOk="0">
                <a:moveTo>
                  <a:pt x="93" y="0"/>
                </a:moveTo>
                <a:cubicBezTo>
                  <a:pt x="42" y="10"/>
                  <a:pt x="1" y="73"/>
                  <a:pt x="10" y="125"/>
                </a:cubicBezTo>
                <a:cubicBezTo>
                  <a:pt x="63" y="114"/>
                  <a:pt x="93" y="73"/>
                  <a:pt x="104" y="21"/>
                </a:cubicBezTo>
                <a:cubicBezTo>
                  <a:pt x="104" y="10"/>
                  <a:pt x="104" y="1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8"/>
          <p:cNvSpPr/>
          <p:nvPr/>
        </p:nvSpPr>
        <p:spPr>
          <a:xfrm flipH="1">
            <a:off x="7913335" y="4894712"/>
            <a:ext cx="2694" cy="510"/>
          </a:xfrm>
          <a:custGeom>
            <a:avLst/>
            <a:gdLst/>
            <a:ahLst/>
            <a:cxnLst/>
            <a:rect l="l" t="t" r="r" b="b"/>
            <a:pathLst>
              <a:path w="42" h="8" extrusionOk="0">
                <a:moveTo>
                  <a:pt x="0" y="0"/>
                </a:moveTo>
                <a:cubicBezTo>
                  <a:pt x="6" y="5"/>
                  <a:pt x="13" y="8"/>
                  <a:pt x="21" y="8"/>
                </a:cubicBezTo>
                <a:cubicBezTo>
                  <a:pt x="29" y="8"/>
                  <a:pt x="37" y="5"/>
                  <a:pt x="4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8"/>
          <p:cNvSpPr/>
          <p:nvPr/>
        </p:nvSpPr>
        <p:spPr>
          <a:xfrm flipH="1">
            <a:off x="3988481" y="3536164"/>
            <a:ext cx="3688787" cy="2135673"/>
          </a:xfrm>
          <a:custGeom>
            <a:avLst/>
            <a:gdLst/>
            <a:ahLst/>
            <a:cxnLst/>
            <a:rect l="l" t="t" r="r" b="b"/>
            <a:pathLst>
              <a:path w="57507" h="33531" extrusionOk="0">
                <a:moveTo>
                  <a:pt x="27872" y="1"/>
                </a:moveTo>
                <a:lnTo>
                  <a:pt x="27872" y="1"/>
                </a:lnTo>
                <a:cubicBezTo>
                  <a:pt x="27883" y="146"/>
                  <a:pt x="27893" y="301"/>
                  <a:pt x="27914" y="446"/>
                </a:cubicBezTo>
                <a:cubicBezTo>
                  <a:pt x="27931" y="440"/>
                  <a:pt x="27948" y="436"/>
                  <a:pt x="27966" y="433"/>
                </a:cubicBezTo>
                <a:lnTo>
                  <a:pt x="27966" y="433"/>
                </a:lnTo>
                <a:cubicBezTo>
                  <a:pt x="27989" y="282"/>
                  <a:pt x="27960" y="125"/>
                  <a:pt x="27872" y="1"/>
                </a:cubicBezTo>
                <a:close/>
                <a:moveTo>
                  <a:pt x="28650" y="3181"/>
                </a:moveTo>
                <a:cubicBezTo>
                  <a:pt x="28629" y="3191"/>
                  <a:pt x="28612" y="3205"/>
                  <a:pt x="28600" y="3222"/>
                </a:cubicBezTo>
                <a:lnTo>
                  <a:pt x="28600" y="3222"/>
                </a:lnTo>
                <a:cubicBezTo>
                  <a:pt x="28616" y="3209"/>
                  <a:pt x="28633" y="3195"/>
                  <a:pt x="28650" y="3181"/>
                </a:cubicBezTo>
                <a:close/>
                <a:moveTo>
                  <a:pt x="48917" y="5078"/>
                </a:moveTo>
                <a:cubicBezTo>
                  <a:pt x="48933" y="5251"/>
                  <a:pt x="48942" y="5419"/>
                  <a:pt x="48951" y="5585"/>
                </a:cubicBezTo>
                <a:lnTo>
                  <a:pt x="48951" y="5585"/>
                </a:lnTo>
                <a:cubicBezTo>
                  <a:pt x="48953" y="5418"/>
                  <a:pt x="48937" y="5248"/>
                  <a:pt x="48917" y="5078"/>
                </a:cubicBezTo>
                <a:close/>
                <a:moveTo>
                  <a:pt x="49228" y="6093"/>
                </a:moveTo>
                <a:cubicBezTo>
                  <a:pt x="49222" y="6107"/>
                  <a:pt x="49216" y="6120"/>
                  <a:pt x="49210" y="6133"/>
                </a:cubicBezTo>
                <a:lnTo>
                  <a:pt x="49210" y="6133"/>
                </a:lnTo>
                <a:cubicBezTo>
                  <a:pt x="49235" y="6127"/>
                  <a:pt x="49254" y="6109"/>
                  <a:pt x="49228" y="6093"/>
                </a:cubicBezTo>
                <a:close/>
                <a:moveTo>
                  <a:pt x="48378" y="6538"/>
                </a:moveTo>
                <a:cubicBezTo>
                  <a:pt x="48385" y="6560"/>
                  <a:pt x="48394" y="6582"/>
                  <a:pt x="48405" y="6602"/>
                </a:cubicBezTo>
                <a:lnTo>
                  <a:pt x="48405" y="6602"/>
                </a:lnTo>
                <a:cubicBezTo>
                  <a:pt x="48412" y="6571"/>
                  <a:pt x="48406" y="6538"/>
                  <a:pt x="48378" y="6538"/>
                </a:cubicBezTo>
                <a:close/>
                <a:moveTo>
                  <a:pt x="48142" y="7072"/>
                </a:moveTo>
                <a:cubicBezTo>
                  <a:pt x="48138" y="7073"/>
                  <a:pt x="48133" y="7075"/>
                  <a:pt x="48129" y="7077"/>
                </a:cubicBezTo>
                <a:cubicBezTo>
                  <a:pt x="48134" y="7076"/>
                  <a:pt x="48138" y="7074"/>
                  <a:pt x="48142" y="7072"/>
                </a:cubicBezTo>
                <a:close/>
                <a:moveTo>
                  <a:pt x="18433" y="8041"/>
                </a:moveTo>
                <a:cubicBezTo>
                  <a:pt x="18433" y="8042"/>
                  <a:pt x="18433" y="8043"/>
                  <a:pt x="18433" y="8044"/>
                </a:cubicBezTo>
                <a:lnTo>
                  <a:pt x="18433" y="8044"/>
                </a:lnTo>
                <a:cubicBezTo>
                  <a:pt x="18433" y="8043"/>
                  <a:pt x="18433" y="8042"/>
                  <a:pt x="18433" y="8041"/>
                </a:cubicBezTo>
                <a:close/>
                <a:moveTo>
                  <a:pt x="50305" y="9274"/>
                </a:moveTo>
                <a:lnTo>
                  <a:pt x="50305" y="9274"/>
                </a:lnTo>
                <a:cubicBezTo>
                  <a:pt x="50298" y="9303"/>
                  <a:pt x="50292" y="9333"/>
                  <a:pt x="50288" y="9364"/>
                </a:cubicBezTo>
                <a:lnTo>
                  <a:pt x="50288" y="9364"/>
                </a:lnTo>
                <a:cubicBezTo>
                  <a:pt x="50299" y="9334"/>
                  <a:pt x="50305" y="9302"/>
                  <a:pt x="50305" y="9274"/>
                </a:cubicBezTo>
                <a:close/>
                <a:moveTo>
                  <a:pt x="24692" y="9357"/>
                </a:moveTo>
                <a:lnTo>
                  <a:pt x="24692" y="9357"/>
                </a:lnTo>
                <a:cubicBezTo>
                  <a:pt x="24719" y="9379"/>
                  <a:pt x="24747" y="9401"/>
                  <a:pt x="24775" y="9423"/>
                </a:cubicBezTo>
                <a:lnTo>
                  <a:pt x="24775" y="9423"/>
                </a:lnTo>
                <a:cubicBezTo>
                  <a:pt x="24755" y="9393"/>
                  <a:pt x="24728" y="9369"/>
                  <a:pt x="24692" y="9357"/>
                </a:cubicBezTo>
                <a:close/>
                <a:moveTo>
                  <a:pt x="17439" y="9761"/>
                </a:moveTo>
                <a:cubicBezTo>
                  <a:pt x="17430" y="9781"/>
                  <a:pt x="17420" y="9801"/>
                  <a:pt x="17411" y="9820"/>
                </a:cubicBezTo>
                <a:lnTo>
                  <a:pt x="17411" y="9820"/>
                </a:lnTo>
                <a:cubicBezTo>
                  <a:pt x="17428" y="9805"/>
                  <a:pt x="17439" y="9785"/>
                  <a:pt x="17439" y="9761"/>
                </a:cubicBezTo>
                <a:close/>
                <a:moveTo>
                  <a:pt x="54326" y="10683"/>
                </a:moveTo>
                <a:cubicBezTo>
                  <a:pt x="54320" y="10695"/>
                  <a:pt x="54316" y="10708"/>
                  <a:pt x="54313" y="10721"/>
                </a:cubicBezTo>
                <a:lnTo>
                  <a:pt x="54313" y="10721"/>
                </a:lnTo>
                <a:cubicBezTo>
                  <a:pt x="54318" y="10708"/>
                  <a:pt x="54322" y="10695"/>
                  <a:pt x="54326" y="10683"/>
                </a:cubicBezTo>
                <a:close/>
                <a:moveTo>
                  <a:pt x="14813" y="11302"/>
                </a:moveTo>
                <a:cubicBezTo>
                  <a:pt x="14794" y="11317"/>
                  <a:pt x="14774" y="11331"/>
                  <a:pt x="14755" y="11346"/>
                </a:cubicBezTo>
                <a:cubicBezTo>
                  <a:pt x="14764" y="11355"/>
                  <a:pt x="14772" y="11359"/>
                  <a:pt x="14779" y="11359"/>
                </a:cubicBezTo>
                <a:cubicBezTo>
                  <a:pt x="14798" y="11359"/>
                  <a:pt x="14811" y="11333"/>
                  <a:pt x="14813" y="11302"/>
                </a:cubicBezTo>
                <a:close/>
                <a:moveTo>
                  <a:pt x="53725" y="12134"/>
                </a:moveTo>
                <a:lnTo>
                  <a:pt x="53725" y="12134"/>
                </a:lnTo>
                <a:cubicBezTo>
                  <a:pt x="53728" y="12134"/>
                  <a:pt x="53732" y="12135"/>
                  <a:pt x="53736" y="12136"/>
                </a:cubicBezTo>
                <a:lnTo>
                  <a:pt x="53736" y="12136"/>
                </a:lnTo>
                <a:cubicBezTo>
                  <a:pt x="53732" y="12135"/>
                  <a:pt x="53728" y="12134"/>
                  <a:pt x="53725" y="12134"/>
                </a:cubicBezTo>
                <a:close/>
                <a:moveTo>
                  <a:pt x="36152" y="12165"/>
                </a:moveTo>
                <a:lnTo>
                  <a:pt x="36152" y="12165"/>
                </a:lnTo>
                <a:cubicBezTo>
                  <a:pt x="36161" y="12189"/>
                  <a:pt x="36176" y="12206"/>
                  <a:pt x="36193" y="12217"/>
                </a:cubicBezTo>
                <a:lnTo>
                  <a:pt x="36193" y="12217"/>
                </a:lnTo>
                <a:cubicBezTo>
                  <a:pt x="36179" y="12200"/>
                  <a:pt x="36166" y="12182"/>
                  <a:pt x="36152" y="12165"/>
                </a:cubicBezTo>
                <a:close/>
                <a:moveTo>
                  <a:pt x="49807" y="12381"/>
                </a:moveTo>
                <a:cubicBezTo>
                  <a:pt x="49817" y="12388"/>
                  <a:pt x="49828" y="12396"/>
                  <a:pt x="49839" y="12403"/>
                </a:cubicBezTo>
                <a:cubicBezTo>
                  <a:pt x="49829" y="12392"/>
                  <a:pt x="49818" y="12385"/>
                  <a:pt x="49807" y="12381"/>
                </a:cubicBezTo>
                <a:close/>
                <a:moveTo>
                  <a:pt x="53579" y="12362"/>
                </a:moveTo>
                <a:lnTo>
                  <a:pt x="53579" y="12362"/>
                </a:lnTo>
                <a:cubicBezTo>
                  <a:pt x="53595" y="12386"/>
                  <a:pt x="53618" y="12403"/>
                  <a:pt x="53645" y="12413"/>
                </a:cubicBezTo>
                <a:lnTo>
                  <a:pt x="53645" y="12413"/>
                </a:lnTo>
                <a:cubicBezTo>
                  <a:pt x="53629" y="12391"/>
                  <a:pt x="53607" y="12372"/>
                  <a:pt x="53579" y="12362"/>
                </a:cubicBezTo>
                <a:close/>
                <a:moveTo>
                  <a:pt x="46026" y="13004"/>
                </a:moveTo>
                <a:lnTo>
                  <a:pt x="46026" y="13004"/>
                </a:lnTo>
                <a:cubicBezTo>
                  <a:pt x="46014" y="13039"/>
                  <a:pt x="46024" y="13071"/>
                  <a:pt x="46046" y="13095"/>
                </a:cubicBezTo>
                <a:lnTo>
                  <a:pt x="46046" y="13095"/>
                </a:lnTo>
                <a:cubicBezTo>
                  <a:pt x="46047" y="13064"/>
                  <a:pt x="46041" y="13032"/>
                  <a:pt x="46026" y="13004"/>
                </a:cubicBezTo>
                <a:close/>
                <a:moveTo>
                  <a:pt x="21021" y="13153"/>
                </a:moveTo>
                <a:lnTo>
                  <a:pt x="21021" y="13153"/>
                </a:lnTo>
                <a:cubicBezTo>
                  <a:pt x="21029" y="13156"/>
                  <a:pt x="21037" y="13158"/>
                  <a:pt x="21045" y="13160"/>
                </a:cubicBezTo>
                <a:cubicBezTo>
                  <a:pt x="21037" y="13156"/>
                  <a:pt x="21029" y="13154"/>
                  <a:pt x="21021" y="13153"/>
                </a:cubicBezTo>
                <a:close/>
                <a:moveTo>
                  <a:pt x="38027" y="13235"/>
                </a:moveTo>
                <a:lnTo>
                  <a:pt x="38027" y="13235"/>
                </a:lnTo>
                <a:cubicBezTo>
                  <a:pt x="38044" y="13241"/>
                  <a:pt x="38061" y="13247"/>
                  <a:pt x="38079" y="13253"/>
                </a:cubicBezTo>
                <a:cubicBezTo>
                  <a:pt x="38062" y="13244"/>
                  <a:pt x="38044" y="13238"/>
                  <a:pt x="38027" y="13235"/>
                </a:cubicBezTo>
                <a:close/>
                <a:moveTo>
                  <a:pt x="20734" y="13481"/>
                </a:moveTo>
                <a:lnTo>
                  <a:pt x="20734" y="13481"/>
                </a:lnTo>
                <a:cubicBezTo>
                  <a:pt x="20718" y="13482"/>
                  <a:pt x="20702" y="13482"/>
                  <a:pt x="20686" y="13483"/>
                </a:cubicBezTo>
                <a:lnTo>
                  <a:pt x="20686" y="13483"/>
                </a:lnTo>
                <a:cubicBezTo>
                  <a:pt x="20692" y="13486"/>
                  <a:pt x="20699" y="13488"/>
                  <a:pt x="20706" y="13488"/>
                </a:cubicBezTo>
                <a:cubicBezTo>
                  <a:pt x="20715" y="13488"/>
                  <a:pt x="20724" y="13485"/>
                  <a:pt x="20734" y="13481"/>
                </a:cubicBezTo>
                <a:close/>
                <a:moveTo>
                  <a:pt x="54923" y="14139"/>
                </a:moveTo>
                <a:lnTo>
                  <a:pt x="54923" y="14139"/>
                </a:lnTo>
                <a:cubicBezTo>
                  <a:pt x="54924" y="14140"/>
                  <a:pt x="54925" y="14142"/>
                  <a:pt x="54926" y="14144"/>
                </a:cubicBezTo>
                <a:cubicBezTo>
                  <a:pt x="54925" y="14142"/>
                  <a:pt x="54924" y="14140"/>
                  <a:pt x="54923" y="14139"/>
                </a:cubicBezTo>
                <a:close/>
                <a:moveTo>
                  <a:pt x="21241" y="14362"/>
                </a:moveTo>
                <a:cubicBezTo>
                  <a:pt x="21219" y="14371"/>
                  <a:pt x="21204" y="14386"/>
                  <a:pt x="21196" y="14404"/>
                </a:cubicBezTo>
                <a:lnTo>
                  <a:pt x="21196" y="14404"/>
                </a:lnTo>
                <a:cubicBezTo>
                  <a:pt x="21211" y="14390"/>
                  <a:pt x="21226" y="14376"/>
                  <a:pt x="21241" y="14362"/>
                </a:cubicBezTo>
                <a:close/>
                <a:moveTo>
                  <a:pt x="14891" y="15043"/>
                </a:moveTo>
                <a:cubicBezTo>
                  <a:pt x="14863" y="15046"/>
                  <a:pt x="14835" y="15050"/>
                  <a:pt x="14807" y="15056"/>
                </a:cubicBezTo>
                <a:cubicBezTo>
                  <a:pt x="14817" y="15058"/>
                  <a:pt x="14827" y="15060"/>
                  <a:pt x="14836" y="15060"/>
                </a:cubicBezTo>
                <a:cubicBezTo>
                  <a:pt x="14857" y="15060"/>
                  <a:pt x="14875" y="15054"/>
                  <a:pt x="14891" y="15043"/>
                </a:cubicBezTo>
                <a:close/>
                <a:moveTo>
                  <a:pt x="44907" y="15138"/>
                </a:moveTo>
                <a:cubicBezTo>
                  <a:pt x="44925" y="15155"/>
                  <a:pt x="44944" y="15173"/>
                  <a:pt x="44963" y="15189"/>
                </a:cubicBezTo>
                <a:lnTo>
                  <a:pt x="44963" y="15189"/>
                </a:lnTo>
                <a:cubicBezTo>
                  <a:pt x="44946" y="15170"/>
                  <a:pt x="44926" y="15153"/>
                  <a:pt x="44907" y="15138"/>
                </a:cubicBezTo>
                <a:close/>
                <a:moveTo>
                  <a:pt x="11874" y="16237"/>
                </a:moveTo>
                <a:lnTo>
                  <a:pt x="11874" y="16237"/>
                </a:lnTo>
                <a:cubicBezTo>
                  <a:pt x="11874" y="16237"/>
                  <a:pt x="11873" y="16237"/>
                  <a:pt x="11873" y="16237"/>
                </a:cubicBezTo>
                <a:lnTo>
                  <a:pt x="11873" y="16237"/>
                </a:lnTo>
                <a:cubicBezTo>
                  <a:pt x="11873" y="16237"/>
                  <a:pt x="11874" y="16237"/>
                  <a:pt x="11874" y="16237"/>
                </a:cubicBezTo>
                <a:close/>
                <a:moveTo>
                  <a:pt x="13273" y="16662"/>
                </a:moveTo>
                <a:cubicBezTo>
                  <a:pt x="13283" y="16663"/>
                  <a:pt x="13293" y="16663"/>
                  <a:pt x="13302" y="16663"/>
                </a:cubicBezTo>
                <a:lnTo>
                  <a:pt x="13302" y="16663"/>
                </a:lnTo>
                <a:cubicBezTo>
                  <a:pt x="13293" y="16662"/>
                  <a:pt x="13283" y="16662"/>
                  <a:pt x="13273" y="16662"/>
                </a:cubicBezTo>
                <a:close/>
                <a:moveTo>
                  <a:pt x="45839" y="17187"/>
                </a:moveTo>
                <a:cubicBezTo>
                  <a:pt x="45830" y="17187"/>
                  <a:pt x="45822" y="17191"/>
                  <a:pt x="45818" y="17201"/>
                </a:cubicBezTo>
                <a:cubicBezTo>
                  <a:pt x="45815" y="17211"/>
                  <a:pt x="45816" y="17222"/>
                  <a:pt x="45820" y="17233"/>
                </a:cubicBezTo>
                <a:lnTo>
                  <a:pt x="45820" y="17233"/>
                </a:lnTo>
                <a:cubicBezTo>
                  <a:pt x="45836" y="17229"/>
                  <a:pt x="45853" y="17225"/>
                  <a:pt x="45871" y="17221"/>
                </a:cubicBezTo>
                <a:cubicBezTo>
                  <a:pt x="45885" y="17207"/>
                  <a:pt x="45859" y="17187"/>
                  <a:pt x="45839" y="17187"/>
                </a:cubicBezTo>
                <a:close/>
                <a:moveTo>
                  <a:pt x="20444" y="17802"/>
                </a:moveTo>
                <a:cubicBezTo>
                  <a:pt x="20409" y="17847"/>
                  <a:pt x="20375" y="17892"/>
                  <a:pt x="20342" y="17939"/>
                </a:cubicBezTo>
                <a:lnTo>
                  <a:pt x="20342" y="17939"/>
                </a:lnTo>
                <a:cubicBezTo>
                  <a:pt x="20425" y="17932"/>
                  <a:pt x="20511" y="17862"/>
                  <a:pt x="20444" y="17802"/>
                </a:cubicBezTo>
                <a:close/>
                <a:moveTo>
                  <a:pt x="21271" y="18533"/>
                </a:moveTo>
                <a:cubicBezTo>
                  <a:pt x="21258" y="18533"/>
                  <a:pt x="21245" y="18535"/>
                  <a:pt x="21231" y="18537"/>
                </a:cubicBezTo>
                <a:cubicBezTo>
                  <a:pt x="21277" y="18542"/>
                  <a:pt x="21324" y="18550"/>
                  <a:pt x="21372" y="18559"/>
                </a:cubicBezTo>
                <a:lnTo>
                  <a:pt x="21372" y="18559"/>
                </a:lnTo>
                <a:cubicBezTo>
                  <a:pt x="21342" y="18543"/>
                  <a:pt x="21308" y="18533"/>
                  <a:pt x="21271" y="18533"/>
                </a:cubicBezTo>
                <a:close/>
                <a:moveTo>
                  <a:pt x="34193" y="19097"/>
                </a:moveTo>
                <a:cubicBezTo>
                  <a:pt x="34198" y="19098"/>
                  <a:pt x="34203" y="19099"/>
                  <a:pt x="34208" y="19101"/>
                </a:cubicBezTo>
                <a:lnTo>
                  <a:pt x="34208" y="19101"/>
                </a:lnTo>
                <a:cubicBezTo>
                  <a:pt x="34203" y="19099"/>
                  <a:pt x="34198" y="19098"/>
                  <a:pt x="34193" y="19097"/>
                </a:cubicBezTo>
                <a:close/>
                <a:moveTo>
                  <a:pt x="12239" y="19298"/>
                </a:moveTo>
                <a:cubicBezTo>
                  <a:pt x="12236" y="19298"/>
                  <a:pt x="12232" y="19303"/>
                  <a:pt x="12227" y="19315"/>
                </a:cubicBezTo>
                <a:cubicBezTo>
                  <a:pt x="12220" y="19329"/>
                  <a:pt x="12232" y="19343"/>
                  <a:pt x="12244" y="19344"/>
                </a:cubicBezTo>
                <a:lnTo>
                  <a:pt x="12244" y="19344"/>
                </a:lnTo>
                <a:cubicBezTo>
                  <a:pt x="12246" y="19318"/>
                  <a:pt x="12245" y="19298"/>
                  <a:pt x="12239" y="19298"/>
                </a:cubicBezTo>
                <a:close/>
                <a:moveTo>
                  <a:pt x="40400" y="19107"/>
                </a:moveTo>
                <a:lnTo>
                  <a:pt x="40400" y="19107"/>
                </a:lnTo>
                <a:cubicBezTo>
                  <a:pt x="40341" y="19203"/>
                  <a:pt x="40291" y="19303"/>
                  <a:pt x="40251" y="19407"/>
                </a:cubicBezTo>
                <a:lnTo>
                  <a:pt x="40251" y="19407"/>
                </a:lnTo>
                <a:cubicBezTo>
                  <a:pt x="40325" y="19324"/>
                  <a:pt x="40379" y="19221"/>
                  <a:pt x="40400" y="19107"/>
                </a:cubicBezTo>
                <a:close/>
                <a:moveTo>
                  <a:pt x="40234" y="21293"/>
                </a:moveTo>
                <a:lnTo>
                  <a:pt x="40234" y="21293"/>
                </a:lnTo>
                <a:cubicBezTo>
                  <a:pt x="40223" y="21299"/>
                  <a:pt x="40212" y="21304"/>
                  <a:pt x="40202" y="21310"/>
                </a:cubicBezTo>
                <a:lnTo>
                  <a:pt x="40202" y="21310"/>
                </a:lnTo>
                <a:cubicBezTo>
                  <a:pt x="40213" y="21305"/>
                  <a:pt x="40223" y="21299"/>
                  <a:pt x="40234" y="21293"/>
                </a:cubicBezTo>
                <a:close/>
                <a:moveTo>
                  <a:pt x="32525" y="21687"/>
                </a:moveTo>
                <a:cubicBezTo>
                  <a:pt x="32522" y="21687"/>
                  <a:pt x="32518" y="21687"/>
                  <a:pt x="32515" y="21688"/>
                </a:cubicBezTo>
                <a:lnTo>
                  <a:pt x="32515" y="21688"/>
                </a:lnTo>
                <a:cubicBezTo>
                  <a:pt x="32513" y="21690"/>
                  <a:pt x="32511" y="21692"/>
                  <a:pt x="32509" y="21695"/>
                </a:cubicBezTo>
                <a:lnTo>
                  <a:pt x="32509" y="21695"/>
                </a:lnTo>
                <a:cubicBezTo>
                  <a:pt x="32515" y="21692"/>
                  <a:pt x="32520" y="21689"/>
                  <a:pt x="32525" y="21687"/>
                </a:cubicBezTo>
                <a:close/>
                <a:moveTo>
                  <a:pt x="32509" y="21695"/>
                </a:moveTo>
                <a:lnTo>
                  <a:pt x="32509" y="21695"/>
                </a:lnTo>
                <a:cubicBezTo>
                  <a:pt x="32432" y="21734"/>
                  <a:pt x="32354" y="21773"/>
                  <a:pt x="32276" y="21822"/>
                </a:cubicBezTo>
                <a:cubicBezTo>
                  <a:pt x="32365" y="21813"/>
                  <a:pt x="32453" y="21766"/>
                  <a:pt x="32509" y="21695"/>
                </a:cubicBezTo>
                <a:close/>
                <a:moveTo>
                  <a:pt x="9636" y="21884"/>
                </a:moveTo>
                <a:cubicBezTo>
                  <a:pt x="9636" y="21885"/>
                  <a:pt x="9636" y="21885"/>
                  <a:pt x="9637" y="21886"/>
                </a:cubicBezTo>
                <a:lnTo>
                  <a:pt x="9637" y="21886"/>
                </a:lnTo>
                <a:cubicBezTo>
                  <a:pt x="9636" y="21885"/>
                  <a:pt x="9636" y="21885"/>
                  <a:pt x="9636" y="21884"/>
                </a:cubicBezTo>
                <a:close/>
                <a:moveTo>
                  <a:pt x="41943" y="22303"/>
                </a:moveTo>
                <a:cubicBezTo>
                  <a:pt x="41940" y="22305"/>
                  <a:pt x="41936" y="22306"/>
                  <a:pt x="41933" y="22309"/>
                </a:cubicBezTo>
                <a:cubicBezTo>
                  <a:pt x="41937" y="22307"/>
                  <a:pt x="41940" y="22305"/>
                  <a:pt x="41943" y="22303"/>
                </a:cubicBezTo>
                <a:close/>
                <a:moveTo>
                  <a:pt x="9657" y="22329"/>
                </a:moveTo>
                <a:lnTo>
                  <a:pt x="9657" y="22329"/>
                </a:lnTo>
                <a:cubicBezTo>
                  <a:pt x="9675" y="22373"/>
                  <a:pt x="9700" y="22414"/>
                  <a:pt x="9731" y="22447"/>
                </a:cubicBezTo>
                <a:lnTo>
                  <a:pt x="9731" y="22447"/>
                </a:lnTo>
                <a:cubicBezTo>
                  <a:pt x="9725" y="22402"/>
                  <a:pt x="9698" y="22356"/>
                  <a:pt x="9657" y="22329"/>
                </a:cubicBezTo>
                <a:close/>
                <a:moveTo>
                  <a:pt x="39909" y="22845"/>
                </a:moveTo>
                <a:cubicBezTo>
                  <a:pt x="39774" y="22845"/>
                  <a:pt x="39663" y="22961"/>
                  <a:pt x="39630" y="23098"/>
                </a:cubicBezTo>
                <a:lnTo>
                  <a:pt x="39630" y="23098"/>
                </a:lnTo>
                <a:cubicBezTo>
                  <a:pt x="39756" y="23044"/>
                  <a:pt x="39870" y="22958"/>
                  <a:pt x="39944" y="22847"/>
                </a:cubicBezTo>
                <a:cubicBezTo>
                  <a:pt x="39932" y="22846"/>
                  <a:pt x="39920" y="22845"/>
                  <a:pt x="39909" y="22845"/>
                </a:cubicBezTo>
                <a:close/>
                <a:moveTo>
                  <a:pt x="9357" y="23521"/>
                </a:moveTo>
                <a:cubicBezTo>
                  <a:pt x="9405" y="23545"/>
                  <a:pt x="9454" y="23565"/>
                  <a:pt x="9504" y="23580"/>
                </a:cubicBezTo>
                <a:lnTo>
                  <a:pt x="9504" y="23580"/>
                </a:lnTo>
                <a:cubicBezTo>
                  <a:pt x="9463" y="23544"/>
                  <a:pt x="9411" y="23521"/>
                  <a:pt x="9357" y="23521"/>
                </a:cubicBezTo>
                <a:close/>
                <a:moveTo>
                  <a:pt x="39914" y="23804"/>
                </a:moveTo>
                <a:cubicBezTo>
                  <a:pt x="40014" y="23925"/>
                  <a:pt x="40123" y="24054"/>
                  <a:pt x="40223" y="24174"/>
                </a:cubicBezTo>
                <a:cubicBezTo>
                  <a:pt x="40155" y="24190"/>
                  <a:pt x="40084" y="24198"/>
                  <a:pt x="40013" y="24198"/>
                </a:cubicBezTo>
                <a:cubicBezTo>
                  <a:pt x="39855" y="24198"/>
                  <a:pt x="39696" y="24159"/>
                  <a:pt x="39560" y="24081"/>
                </a:cubicBezTo>
                <a:cubicBezTo>
                  <a:pt x="39681" y="23988"/>
                  <a:pt x="39796" y="23896"/>
                  <a:pt x="39914" y="23804"/>
                </a:cubicBezTo>
                <a:close/>
                <a:moveTo>
                  <a:pt x="9564" y="25727"/>
                </a:moveTo>
                <a:lnTo>
                  <a:pt x="9564" y="25727"/>
                </a:lnTo>
                <a:cubicBezTo>
                  <a:pt x="9576" y="25741"/>
                  <a:pt x="9590" y="25752"/>
                  <a:pt x="9606" y="25759"/>
                </a:cubicBezTo>
                <a:cubicBezTo>
                  <a:pt x="9592" y="25748"/>
                  <a:pt x="9578" y="25738"/>
                  <a:pt x="9564" y="25727"/>
                </a:cubicBezTo>
                <a:close/>
                <a:moveTo>
                  <a:pt x="9470" y="26132"/>
                </a:moveTo>
                <a:lnTo>
                  <a:pt x="9470" y="26132"/>
                </a:lnTo>
                <a:cubicBezTo>
                  <a:pt x="9430" y="26197"/>
                  <a:pt x="9482" y="26265"/>
                  <a:pt x="9552" y="26292"/>
                </a:cubicBezTo>
                <a:lnTo>
                  <a:pt x="9552" y="26292"/>
                </a:lnTo>
                <a:cubicBezTo>
                  <a:pt x="9542" y="26233"/>
                  <a:pt x="9514" y="26176"/>
                  <a:pt x="9470" y="26132"/>
                </a:cubicBezTo>
                <a:close/>
                <a:moveTo>
                  <a:pt x="560" y="32525"/>
                </a:moveTo>
                <a:cubicBezTo>
                  <a:pt x="560" y="32586"/>
                  <a:pt x="601" y="32613"/>
                  <a:pt x="650" y="32616"/>
                </a:cubicBezTo>
                <a:lnTo>
                  <a:pt x="650" y="32616"/>
                </a:lnTo>
                <a:lnTo>
                  <a:pt x="560" y="32525"/>
                </a:lnTo>
                <a:close/>
                <a:moveTo>
                  <a:pt x="28032" y="428"/>
                </a:moveTo>
                <a:cubicBezTo>
                  <a:pt x="28009" y="428"/>
                  <a:pt x="27988" y="430"/>
                  <a:pt x="27966" y="433"/>
                </a:cubicBezTo>
                <a:lnTo>
                  <a:pt x="27966" y="433"/>
                </a:lnTo>
                <a:cubicBezTo>
                  <a:pt x="27943" y="585"/>
                  <a:pt x="27868" y="731"/>
                  <a:pt x="27748" y="830"/>
                </a:cubicBezTo>
                <a:cubicBezTo>
                  <a:pt x="27637" y="917"/>
                  <a:pt x="27496" y="961"/>
                  <a:pt x="27354" y="961"/>
                </a:cubicBezTo>
                <a:cubicBezTo>
                  <a:pt x="27193" y="961"/>
                  <a:pt x="27030" y="904"/>
                  <a:pt x="26909" y="788"/>
                </a:cubicBezTo>
                <a:lnTo>
                  <a:pt x="26909" y="788"/>
                </a:lnTo>
                <a:cubicBezTo>
                  <a:pt x="27137" y="1120"/>
                  <a:pt x="27406" y="1420"/>
                  <a:pt x="27727" y="1669"/>
                </a:cubicBezTo>
                <a:cubicBezTo>
                  <a:pt x="27676" y="1959"/>
                  <a:pt x="27469" y="2218"/>
                  <a:pt x="27188" y="2332"/>
                </a:cubicBezTo>
                <a:cubicBezTo>
                  <a:pt x="27292" y="2405"/>
                  <a:pt x="27396" y="2467"/>
                  <a:pt x="27489" y="2539"/>
                </a:cubicBezTo>
                <a:cubicBezTo>
                  <a:pt x="27510" y="2757"/>
                  <a:pt x="27541" y="2974"/>
                  <a:pt x="27562" y="3192"/>
                </a:cubicBezTo>
                <a:cubicBezTo>
                  <a:pt x="27344" y="3192"/>
                  <a:pt x="27137" y="3109"/>
                  <a:pt x="26981" y="2964"/>
                </a:cubicBezTo>
                <a:lnTo>
                  <a:pt x="26981" y="2964"/>
                </a:lnTo>
                <a:cubicBezTo>
                  <a:pt x="27033" y="3016"/>
                  <a:pt x="27096" y="3078"/>
                  <a:pt x="27096" y="3161"/>
                </a:cubicBezTo>
                <a:cubicBezTo>
                  <a:pt x="27103" y="3224"/>
                  <a:pt x="27044" y="3282"/>
                  <a:pt x="26988" y="3282"/>
                </a:cubicBezTo>
                <a:cubicBezTo>
                  <a:pt x="26971" y="3282"/>
                  <a:pt x="26954" y="3276"/>
                  <a:pt x="26940" y="3264"/>
                </a:cubicBezTo>
                <a:lnTo>
                  <a:pt x="26940" y="3264"/>
                </a:lnTo>
                <a:cubicBezTo>
                  <a:pt x="27023" y="3389"/>
                  <a:pt x="27096" y="3513"/>
                  <a:pt x="27168" y="3648"/>
                </a:cubicBezTo>
                <a:cubicBezTo>
                  <a:pt x="27075" y="3658"/>
                  <a:pt x="26992" y="3731"/>
                  <a:pt x="26971" y="3824"/>
                </a:cubicBezTo>
                <a:cubicBezTo>
                  <a:pt x="26857" y="3772"/>
                  <a:pt x="26733" y="3720"/>
                  <a:pt x="26619" y="3658"/>
                </a:cubicBezTo>
                <a:lnTo>
                  <a:pt x="26619" y="3658"/>
                </a:lnTo>
                <a:cubicBezTo>
                  <a:pt x="26691" y="3772"/>
                  <a:pt x="26598" y="3959"/>
                  <a:pt x="26463" y="3959"/>
                </a:cubicBezTo>
                <a:cubicBezTo>
                  <a:pt x="26525" y="4000"/>
                  <a:pt x="26588" y="4042"/>
                  <a:pt x="26660" y="4072"/>
                </a:cubicBezTo>
                <a:cubicBezTo>
                  <a:pt x="26608" y="4176"/>
                  <a:pt x="26557" y="4280"/>
                  <a:pt x="26515" y="4383"/>
                </a:cubicBezTo>
                <a:cubicBezTo>
                  <a:pt x="26553" y="4386"/>
                  <a:pt x="26590" y="4388"/>
                  <a:pt x="26627" y="4388"/>
                </a:cubicBezTo>
                <a:cubicBezTo>
                  <a:pt x="26851" y="4388"/>
                  <a:pt x="27076" y="4335"/>
                  <a:pt x="27271" y="4228"/>
                </a:cubicBezTo>
                <a:cubicBezTo>
                  <a:pt x="27479" y="4311"/>
                  <a:pt x="27552" y="4611"/>
                  <a:pt x="27416" y="4788"/>
                </a:cubicBezTo>
                <a:cubicBezTo>
                  <a:pt x="27349" y="4876"/>
                  <a:pt x="27238" y="4920"/>
                  <a:pt x="27127" y="4920"/>
                </a:cubicBezTo>
                <a:cubicBezTo>
                  <a:pt x="27015" y="4920"/>
                  <a:pt x="26904" y="4876"/>
                  <a:pt x="26836" y="4788"/>
                </a:cubicBezTo>
                <a:lnTo>
                  <a:pt x="26836" y="4788"/>
                </a:lnTo>
                <a:cubicBezTo>
                  <a:pt x="26888" y="4954"/>
                  <a:pt x="26785" y="5161"/>
                  <a:pt x="26619" y="5202"/>
                </a:cubicBezTo>
                <a:cubicBezTo>
                  <a:pt x="26774" y="5306"/>
                  <a:pt x="26951" y="5513"/>
                  <a:pt x="26806" y="5637"/>
                </a:cubicBezTo>
                <a:cubicBezTo>
                  <a:pt x="26967" y="5559"/>
                  <a:pt x="27144" y="5520"/>
                  <a:pt x="27320" y="5520"/>
                </a:cubicBezTo>
                <a:cubicBezTo>
                  <a:pt x="27471" y="5520"/>
                  <a:pt x="27620" y="5549"/>
                  <a:pt x="27759" y="5606"/>
                </a:cubicBezTo>
                <a:cubicBezTo>
                  <a:pt x="27755" y="5606"/>
                  <a:pt x="27752" y="5606"/>
                  <a:pt x="27749" y="5606"/>
                </a:cubicBezTo>
                <a:cubicBezTo>
                  <a:pt x="27609" y="5606"/>
                  <a:pt x="27502" y="5806"/>
                  <a:pt x="27603" y="5928"/>
                </a:cubicBezTo>
                <a:cubicBezTo>
                  <a:pt x="27375" y="5990"/>
                  <a:pt x="27158" y="6062"/>
                  <a:pt x="26940" y="6124"/>
                </a:cubicBezTo>
                <a:cubicBezTo>
                  <a:pt x="27070" y="6144"/>
                  <a:pt x="27037" y="6374"/>
                  <a:pt x="26914" y="6374"/>
                </a:cubicBezTo>
                <a:cubicBezTo>
                  <a:pt x="26909" y="6374"/>
                  <a:pt x="26904" y="6373"/>
                  <a:pt x="26898" y="6373"/>
                </a:cubicBezTo>
                <a:lnTo>
                  <a:pt x="26898" y="6373"/>
                </a:lnTo>
                <a:cubicBezTo>
                  <a:pt x="27013" y="6580"/>
                  <a:pt x="27054" y="6829"/>
                  <a:pt x="27023" y="7067"/>
                </a:cubicBezTo>
                <a:cubicBezTo>
                  <a:pt x="26937" y="7048"/>
                  <a:pt x="26850" y="7039"/>
                  <a:pt x="26763" y="7039"/>
                </a:cubicBezTo>
                <a:cubicBezTo>
                  <a:pt x="26517" y="7039"/>
                  <a:pt x="26274" y="7113"/>
                  <a:pt x="26060" y="7243"/>
                </a:cubicBezTo>
                <a:cubicBezTo>
                  <a:pt x="26069" y="7337"/>
                  <a:pt x="26132" y="7430"/>
                  <a:pt x="26215" y="7471"/>
                </a:cubicBezTo>
                <a:cubicBezTo>
                  <a:pt x="26206" y="7469"/>
                  <a:pt x="26197" y="7468"/>
                  <a:pt x="26189" y="7468"/>
                </a:cubicBezTo>
                <a:cubicBezTo>
                  <a:pt x="26070" y="7468"/>
                  <a:pt x="26005" y="7662"/>
                  <a:pt x="26111" y="7730"/>
                </a:cubicBezTo>
                <a:cubicBezTo>
                  <a:pt x="25966" y="7772"/>
                  <a:pt x="25821" y="7813"/>
                  <a:pt x="25666" y="7855"/>
                </a:cubicBezTo>
                <a:cubicBezTo>
                  <a:pt x="25646" y="7954"/>
                  <a:pt x="25740" y="8063"/>
                  <a:pt x="25839" y="8063"/>
                </a:cubicBezTo>
                <a:cubicBezTo>
                  <a:pt x="25844" y="8063"/>
                  <a:pt x="25848" y="8062"/>
                  <a:pt x="25852" y="8062"/>
                </a:cubicBezTo>
                <a:lnTo>
                  <a:pt x="25852" y="8062"/>
                </a:lnTo>
                <a:cubicBezTo>
                  <a:pt x="25738" y="8083"/>
                  <a:pt x="25614" y="8113"/>
                  <a:pt x="25500" y="8145"/>
                </a:cubicBezTo>
                <a:cubicBezTo>
                  <a:pt x="25631" y="8245"/>
                  <a:pt x="25801" y="8299"/>
                  <a:pt x="25970" y="8299"/>
                </a:cubicBezTo>
                <a:cubicBezTo>
                  <a:pt x="26028" y="8299"/>
                  <a:pt x="26086" y="8293"/>
                  <a:pt x="26142" y="8279"/>
                </a:cubicBezTo>
                <a:cubicBezTo>
                  <a:pt x="26194" y="8134"/>
                  <a:pt x="26297" y="8010"/>
                  <a:pt x="26442" y="7938"/>
                </a:cubicBezTo>
                <a:cubicBezTo>
                  <a:pt x="26536" y="8000"/>
                  <a:pt x="26640" y="8051"/>
                  <a:pt x="26733" y="8113"/>
                </a:cubicBezTo>
                <a:cubicBezTo>
                  <a:pt x="26795" y="8155"/>
                  <a:pt x="26868" y="8207"/>
                  <a:pt x="26868" y="8290"/>
                </a:cubicBezTo>
                <a:cubicBezTo>
                  <a:pt x="26864" y="8312"/>
                  <a:pt x="26848" y="8329"/>
                  <a:pt x="26828" y="8339"/>
                </a:cubicBezTo>
                <a:lnTo>
                  <a:pt x="26828" y="8339"/>
                </a:lnTo>
                <a:cubicBezTo>
                  <a:pt x="26795" y="8323"/>
                  <a:pt x="26764" y="8307"/>
                  <a:pt x="26733" y="8290"/>
                </a:cubicBezTo>
                <a:lnTo>
                  <a:pt x="26733" y="8290"/>
                </a:lnTo>
                <a:cubicBezTo>
                  <a:pt x="26723" y="8330"/>
                  <a:pt x="26751" y="8348"/>
                  <a:pt x="26785" y="8348"/>
                </a:cubicBezTo>
                <a:cubicBezTo>
                  <a:pt x="26799" y="8348"/>
                  <a:pt x="26814" y="8345"/>
                  <a:pt x="26828" y="8339"/>
                </a:cubicBezTo>
                <a:lnTo>
                  <a:pt x="26828" y="8339"/>
                </a:lnTo>
                <a:cubicBezTo>
                  <a:pt x="26914" y="8381"/>
                  <a:pt x="27005" y="8420"/>
                  <a:pt x="27096" y="8466"/>
                </a:cubicBezTo>
                <a:cubicBezTo>
                  <a:pt x="27076" y="8456"/>
                  <a:pt x="27056" y="8452"/>
                  <a:pt x="27037" y="8452"/>
                </a:cubicBezTo>
                <a:cubicBezTo>
                  <a:pt x="26888" y="8452"/>
                  <a:pt x="26784" y="8714"/>
                  <a:pt x="26940" y="8787"/>
                </a:cubicBezTo>
                <a:cubicBezTo>
                  <a:pt x="26815" y="8839"/>
                  <a:pt x="26691" y="8891"/>
                  <a:pt x="26578" y="8932"/>
                </a:cubicBezTo>
                <a:cubicBezTo>
                  <a:pt x="26878" y="9160"/>
                  <a:pt x="26992" y="9605"/>
                  <a:pt x="26836" y="9958"/>
                </a:cubicBezTo>
                <a:cubicBezTo>
                  <a:pt x="26754" y="9996"/>
                  <a:pt x="26666" y="10014"/>
                  <a:pt x="26577" y="10014"/>
                </a:cubicBezTo>
                <a:cubicBezTo>
                  <a:pt x="26286" y="10014"/>
                  <a:pt x="25994" y="9822"/>
                  <a:pt x="25914" y="9543"/>
                </a:cubicBezTo>
                <a:cubicBezTo>
                  <a:pt x="25894" y="9470"/>
                  <a:pt x="25827" y="9438"/>
                  <a:pt x="25755" y="9438"/>
                </a:cubicBezTo>
                <a:cubicBezTo>
                  <a:pt x="25644" y="9438"/>
                  <a:pt x="25522" y="9513"/>
                  <a:pt x="25541" y="9626"/>
                </a:cubicBezTo>
                <a:cubicBezTo>
                  <a:pt x="25386" y="9523"/>
                  <a:pt x="25231" y="9409"/>
                  <a:pt x="25075" y="9305"/>
                </a:cubicBezTo>
                <a:cubicBezTo>
                  <a:pt x="25065" y="9409"/>
                  <a:pt x="25054" y="9513"/>
                  <a:pt x="25044" y="9626"/>
                </a:cubicBezTo>
                <a:cubicBezTo>
                  <a:pt x="24957" y="9556"/>
                  <a:pt x="24864" y="9491"/>
                  <a:pt x="24775" y="9423"/>
                </a:cubicBezTo>
                <a:lnTo>
                  <a:pt x="24775" y="9423"/>
                </a:lnTo>
                <a:cubicBezTo>
                  <a:pt x="24852" y="9538"/>
                  <a:pt x="24809" y="9747"/>
                  <a:pt x="24660" y="9771"/>
                </a:cubicBezTo>
                <a:cubicBezTo>
                  <a:pt x="24654" y="9772"/>
                  <a:pt x="24648" y="9772"/>
                  <a:pt x="24642" y="9772"/>
                </a:cubicBezTo>
                <a:cubicBezTo>
                  <a:pt x="24570" y="9772"/>
                  <a:pt x="24509" y="9725"/>
                  <a:pt x="24473" y="9663"/>
                </a:cubicBezTo>
                <a:lnTo>
                  <a:pt x="24473" y="9663"/>
                </a:lnTo>
                <a:cubicBezTo>
                  <a:pt x="24501" y="9668"/>
                  <a:pt x="24529" y="9674"/>
                  <a:pt x="24557" y="9678"/>
                </a:cubicBezTo>
                <a:cubicBezTo>
                  <a:pt x="24536" y="9575"/>
                  <a:pt x="24526" y="9481"/>
                  <a:pt x="24505" y="9388"/>
                </a:cubicBezTo>
                <a:lnTo>
                  <a:pt x="24505" y="9388"/>
                </a:lnTo>
                <a:cubicBezTo>
                  <a:pt x="24416" y="9448"/>
                  <a:pt x="24419" y="9572"/>
                  <a:pt x="24473" y="9663"/>
                </a:cubicBezTo>
                <a:lnTo>
                  <a:pt x="24473" y="9663"/>
                </a:lnTo>
                <a:cubicBezTo>
                  <a:pt x="24192" y="9607"/>
                  <a:pt x="23921" y="9508"/>
                  <a:pt x="23676" y="9357"/>
                </a:cubicBezTo>
                <a:lnTo>
                  <a:pt x="23676" y="9357"/>
                </a:lnTo>
                <a:cubicBezTo>
                  <a:pt x="23987" y="9688"/>
                  <a:pt x="24287" y="10020"/>
                  <a:pt x="24598" y="10351"/>
                </a:cubicBezTo>
                <a:cubicBezTo>
                  <a:pt x="24729" y="10238"/>
                  <a:pt x="24899" y="10181"/>
                  <a:pt x="25071" y="10181"/>
                </a:cubicBezTo>
                <a:cubicBezTo>
                  <a:pt x="25214" y="10181"/>
                  <a:pt x="25357" y="10220"/>
                  <a:pt x="25479" y="10300"/>
                </a:cubicBezTo>
                <a:cubicBezTo>
                  <a:pt x="25241" y="10455"/>
                  <a:pt x="25013" y="10621"/>
                  <a:pt x="24775" y="10777"/>
                </a:cubicBezTo>
                <a:cubicBezTo>
                  <a:pt x="25241" y="10787"/>
                  <a:pt x="25696" y="10787"/>
                  <a:pt x="26152" y="10797"/>
                </a:cubicBezTo>
                <a:cubicBezTo>
                  <a:pt x="26069" y="10849"/>
                  <a:pt x="25977" y="10901"/>
                  <a:pt x="25883" y="10952"/>
                </a:cubicBezTo>
                <a:cubicBezTo>
                  <a:pt x="26080" y="11015"/>
                  <a:pt x="26256" y="11139"/>
                  <a:pt x="26370" y="11315"/>
                </a:cubicBezTo>
                <a:cubicBezTo>
                  <a:pt x="26173" y="11543"/>
                  <a:pt x="25977" y="11781"/>
                  <a:pt x="25790" y="12009"/>
                </a:cubicBezTo>
                <a:cubicBezTo>
                  <a:pt x="25735" y="12023"/>
                  <a:pt x="25678" y="12030"/>
                  <a:pt x="25622" y="12030"/>
                </a:cubicBezTo>
                <a:cubicBezTo>
                  <a:pt x="25510" y="12030"/>
                  <a:pt x="25399" y="12002"/>
                  <a:pt x="25303" y="11947"/>
                </a:cubicBezTo>
                <a:lnTo>
                  <a:pt x="25303" y="11947"/>
                </a:lnTo>
                <a:lnTo>
                  <a:pt x="25427" y="12476"/>
                </a:lnTo>
                <a:lnTo>
                  <a:pt x="25894" y="12662"/>
                </a:lnTo>
                <a:cubicBezTo>
                  <a:pt x="25696" y="12662"/>
                  <a:pt x="25510" y="12849"/>
                  <a:pt x="25531" y="13056"/>
                </a:cubicBezTo>
                <a:cubicBezTo>
                  <a:pt x="25365" y="13004"/>
                  <a:pt x="25189" y="12963"/>
                  <a:pt x="25023" y="12921"/>
                </a:cubicBezTo>
                <a:cubicBezTo>
                  <a:pt x="24973" y="13078"/>
                  <a:pt x="24810" y="13155"/>
                  <a:pt x="24640" y="13155"/>
                </a:cubicBezTo>
                <a:cubicBezTo>
                  <a:pt x="24529" y="13155"/>
                  <a:pt x="24415" y="13122"/>
                  <a:pt x="24329" y="13056"/>
                </a:cubicBezTo>
                <a:cubicBezTo>
                  <a:pt x="24101" y="12890"/>
                  <a:pt x="24008" y="12621"/>
                  <a:pt x="23914" y="12362"/>
                </a:cubicBezTo>
                <a:cubicBezTo>
                  <a:pt x="23821" y="12103"/>
                  <a:pt x="23707" y="11823"/>
                  <a:pt x="23469" y="11678"/>
                </a:cubicBezTo>
                <a:lnTo>
                  <a:pt x="23469" y="11678"/>
                </a:lnTo>
                <a:cubicBezTo>
                  <a:pt x="23521" y="11813"/>
                  <a:pt x="23562" y="11947"/>
                  <a:pt x="23603" y="12071"/>
                </a:cubicBezTo>
                <a:cubicBezTo>
                  <a:pt x="23438" y="11875"/>
                  <a:pt x="23241" y="11698"/>
                  <a:pt x="23013" y="11564"/>
                </a:cubicBezTo>
                <a:lnTo>
                  <a:pt x="23013" y="11564"/>
                </a:lnTo>
                <a:cubicBezTo>
                  <a:pt x="23060" y="11697"/>
                  <a:pt x="22943" y="11837"/>
                  <a:pt x="22812" y="11837"/>
                </a:cubicBezTo>
                <a:cubicBezTo>
                  <a:pt x="22800" y="11837"/>
                  <a:pt x="22787" y="11836"/>
                  <a:pt x="22775" y="11834"/>
                </a:cubicBezTo>
                <a:lnTo>
                  <a:pt x="22775" y="11834"/>
                </a:lnTo>
                <a:cubicBezTo>
                  <a:pt x="22827" y="11926"/>
                  <a:pt x="22878" y="12041"/>
                  <a:pt x="22847" y="12154"/>
                </a:cubicBezTo>
                <a:cubicBezTo>
                  <a:pt x="22832" y="12231"/>
                  <a:pt x="22749" y="12296"/>
                  <a:pt x="22674" y="12296"/>
                </a:cubicBezTo>
                <a:cubicBezTo>
                  <a:pt x="22647" y="12296"/>
                  <a:pt x="22621" y="12288"/>
                  <a:pt x="22599" y="12269"/>
                </a:cubicBezTo>
                <a:lnTo>
                  <a:pt x="22599" y="12269"/>
                </a:lnTo>
                <a:cubicBezTo>
                  <a:pt x="22640" y="12362"/>
                  <a:pt x="22671" y="12465"/>
                  <a:pt x="22712" y="12569"/>
                </a:cubicBezTo>
                <a:cubicBezTo>
                  <a:pt x="22609" y="12569"/>
                  <a:pt x="22505" y="12621"/>
                  <a:pt x="22433" y="12704"/>
                </a:cubicBezTo>
                <a:cubicBezTo>
                  <a:pt x="22599" y="12859"/>
                  <a:pt x="22723" y="13045"/>
                  <a:pt x="22795" y="13253"/>
                </a:cubicBezTo>
                <a:cubicBezTo>
                  <a:pt x="22920" y="13346"/>
                  <a:pt x="23055" y="13429"/>
                  <a:pt x="23179" y="13522"/>
                </a:cubicBezTo>
                <a:cubicBezTo>
                  <a:pt x="23117" y="13626"/>
                  <a:pt x="23065" y="13740"/>
                  <a:pt x="23013" y="13844"/>
                </a:cubicBezTo>
                <a:cubicBezTo>
                  <a:pt x="23148" y="13916"/>
                  <a:pt x="23251" y="14030"/>
                  <a:pt x="23324" y="14164"/>
                </a:cubicBezTo>
                <a:cubicBezTo>
                  <a:pt x="23083" y="14229"/>
                  <a:pt x="22829" y="14268"/>
                  <a:pt x="22577" y="14268"/>
                </a:cubicBezTo>
                <a:cubicBezTo>
                  <a:pt x="22504" y="14268"/>
                  <a:pt x="22432" y="14265"/>
                  <a:pt x="22360" y="14258"/>
                </a:cubicBezTo>
                <a:cubicBezTo>
                  <a:pt x="22298" y="14392"/>
                  <a:pt x="22184" y="14507"/>
                  <a:pt x="22049" y="14558"/>
                </a:cubicBezTo>
                <a:cubicBezTo>
                  <a:pt x="22267" y="14558"/>
                  <a:pt x="22329" y="14880"/>
                  <a:pt x="22256" y="15087"/>
                </a:cubicBezTo>
                <a:cubicBezTo>
                  <a:pt x="22174" y="15294"/>
                  <a:pt x="22039" y="15511"/>
                  <a:pt x="22132" y="15719"/>
                </a:cubicBezTo>
                <a:cubicBezTo>
                  <a:pt x="21946" y="15709"/>
                  <a:pt x="21770" y="15709"/>
                  <a:pt x="21583" y="15709"/>
                </a:cubicBezTo>
                <a:cubicBezTo>
                  <a:pt x="21728" y="15781"/>
                  <a:pt x="21821" y="15947"/>
                  <a:pt x="21811" y="16112"/>
                </a:cubicBezTo>
                <a:cubicBezTo>
                  <a:pt x="21793" y="16110"/>
                  <a:pt x="21775" y="16109"/>
                  <a:pt x="21758" y="16109"/>
                </a:cubicBezTo>
                <a:cubicBezTo>
                  <a:pt x="21600" y="16109"/>
                  <a:pt x="21451" y="16190"/>
                  <a:pt x="21376" y="16330"/>
                </a:cubicBezTo>
                <a:cubicBezTo>
                  <a:pt x="21469" y="16568"/>
                  <a:pt x="21770" y="16651"/>
                  <a:pt x="21987" y="16807"/>
                </a:cubicBezTo>
                <a:cubicBezTo>
                  <a:pt x="22194" y="16973"/>
                  <a:pt x="22267" y="17387"/>
                  <a:pt x="21998" y="17439"/>
                </a:cubicBezTo>
                <a:cubicBezTo>
                  <a:pt x="22008" y="17563"/>
                  <a:pt x="22049" y="17687"/>
                  <a:pt x="22132" y="17781"/>
                </a:cubicBezTo>
                <a:cubicBezTo>
                  <a:pt x="22028" y="17843"/>
                  <a:pt x="21915" y="17885"/>
                  <a:pt x="21791" y="17905"/>
                </a:cubicBezTo>
                <a:cubicBezTo>
                  <a:pt x="21894" y="17915"/>
                  <a:pt x="22039" y="17977"/>
                  <a:pt x="21998" y="18071"/>
                </a:cubicBezTo>
                <a:cubicBezTo>
                  <a:pt x="21966" y="18143"/>
                  <a:pt x="21853" y="18133"/>
                  <a:pt x="21791" y="18185"/>
                </a:cubicBezTo>
                <a:cubicBezTo>
                  <a:pt x="21782" y="18194"/>
                  <a:pt x="21780" y="18204"/>
                  <a:pt x="21780" y="18213"/>
                </a:cubicBezTo>
                <a:lnTo>
                  <a:pt x="21780" y="18213"/>
                </a:lnTo>
                <a:cubicBezTo>
                  <a:pt x="21663" y="18142"/>
                  <a:pt x="21585" y="18003"/>
                  <a:pt x="21593" y="17864"/>
                </a:cubicBezTo>
                <a:lnTo>
                  <a:pt x="21593" y="17864"/>
                </a:lnTo>
                <a:cubicBezTo>
                  <a:pt x="21469" y="17874"/>
                  <a:pt x="21345" y="17947"/>
                  <a:pt x="21293" y="18060"/>
                </a:cubicBezTo>
                <a:cubicBezTo>
                  <a:pt x="21438" y="18195"/>
                  <a:pt x="21521" y="18392"/>
                  <a:pt x="21521" y="18589"/>
                </a:cubicBezTo>
                <a:cubicBezTo>
                  <a:pt x="21469" y="18579"/>
                  <a:pt x="21420" y="18568"/>
                  <a:pt x="21372" y="18559"/>
                </a:cubicBezTo>
                <a:lnTo>
                  <a:pt x="21372" y="18559"/>
                </a:lnTo>
                <a:cubicBezTo>
                  <a:pt x="21557" y="18660"/>
                  <a:pt x="21607" y="19024"/>
                  <a:pt x="21386" y="19117"/>
                </a:cubicBezTo>
                <a:cubicBezTo>
                  <a:pt x="21359" y="19127"/>
                  <a:pt x="21331" y="19132"/>
                  <a:pt x="21305" y="19132"/>
                </a:cubicBezTo>
                <a:cubicBezTo>
                  <a:pt x="21186" y="19132"/>
                  <a:pt x="21081" y="19037"/>
                  <a:pt x="21032" y="18921"/>
                </a:cubicBezTo>
                <a:lnTo>
                  <a:pt x="21032" y="18921"/>
                </a:lnTo>
                <a:cubicBezTo>
                  <a:pt x="21079" y="18937"/>
                  <a:pt x="21130" y="18945"/>
                  <a:pt x="21180" y="18945"/>
                </a:cubicBezTo>
                <a:cubicBezTo>
                  <a:pt x="21229" y="18945"/>
                  <a:pt x="21278" y="18937"/>
                  <a:pt x="21324" y="18921"/>
                </a:cubicBezTo>
                <a:cubicBezTo>
                  <a:pt x="21210" y="18838"/>
                  <a:pt x="21137" y="18714"/>
                  <a:pt x="21096" y="18578"/>
                </a:cubicBezTo>
                <a:lnTo>
                  <a:pt x="21096" y="18578"/>
                </a:lnTo>
                <a:cubicBezTo>
                  <a:pt x="20987" y="18659"/>
                  <a:pt x="20980" y="18801"/>
                  <a:pt x="21032" y="18921"/>
                </a:cubicBezTo>
                <a:lnTo>
                  <a:pt x="21032" y="18921"/>
                </a:lnTo>
                <a:cubicBezTo>
                  <a:pt x="20949" y="18894"/>
                  <a:pt x="20875" y="18844"/>
                  <a:pt x="20827" y="18776"/>
                </a:cubicBezTo>
                <a:cubicBezTo>
                  <a:pt x="20682" y="18744"/>
                  <a:pt x="20485" y="18682"/>
                  <a:pt x="20340" y="18661"/>
                </a:cubicBezTo>
                <a:cubicBezTo>
                  <a:pt x="20329" y="18796"/>
                  <a:pt x="20257" y="18931"/>
                  <a:pt x="20153" y="19024"/>
                </a:cubicBezTo>
                <a:cubicBezTo>
                  <a:pt x="20029" y="18993"/>
                  <a:pt x="19905" y="18921"/>
                  <a:pt x="19832" y="18817"/>
                </a:cubicBezTo>
                <a:cubicBezTo>
                  <a:pt x="19974" y="18507"/>
                  <a:pt x="20146" y="18212"/>
                  <a:pt x="20342" y="17939"/>
                </a:cubicBezTo>
                <a:lnTo>
                  <a:pt x="20342" y="17939"/>
                </a:lnTo>
                <a:cubicBezTo>
                  <a:pt x="20338" y="17939"/>
                  <a:pt x="20333" y="17939"/>
                  <a:pt x="20329" y="17939"/>
                </a:cubicBezTo>
                <a:cubicBezTo>
                  <a:pt x="20289" y="17939"/>
                  <a:pt x="20253" y="17924"/>
                  <a:pt x="20236" y="17885"/>
                </a:cubicBezTo>
                <a:cubicBezTo>
                  <a:pt x="20184" y="17760"/>
                  <a:pt x="20299" y="17625"/>
                  <a:pt x="20412" y="17553"/>
                </a:cubicBezTo>
                <a:cubicBezTo>
                  <a:pt x="20527" y="17491"/>
                  <a:pt x="20672" y="17418"/>
                  <a:pt x="20702" y="17284"/>
                </a:cubicBezTo>
                <a:lnTo>
                  <a:pt x="20547" y="16755"/>
                </a:lnTo>
                <a:lnTo>
                  <a:pt x="20236" y="16879"/>
                </a:lnTo>
                <a:cubicBezTo>
                  <a:pt x="20039" y="16475"/>
                  <a:pt x="20133" y="15947"/>
                  <a:pt x="20454" y="15626"/>
                </a:cubicBezTo>
                <a:cubicBezTo>
                  <a:pt x="20506" y="15564"/>
                  <a:pt x="20578" y="15511"/>
                  <a:pt x="20589" y="15429"/>
                </a:cubicBezTo>
                <a:cubicBezTo>
                  <a:pt x="20593" y="15395"/>
                  <a:pt x="20573" y="15356"/>
                  <a:pt x="20545" y="15330"/>
                </a:cubicBezTo>
                <a:lnTo>
                  <a:pt x="20545" y="15330"/>
                </a:lnTo>
                <a:cubicBezTo>
                  <a:pt x="20550" y="15330"/>
                  <a:pt x="20555" y="15331"/>
                  <a:pt x="20560" y="15331"/>
                </a:cubicBezTo>
                <a:cubicBezTo>
                  <a:pt x="20828" y="15331"/>
                  <a:pt x="21097" y="15097"/>
                  <a:pt x="21107" y="14818"/>
                </a:cubicBezTo>
                <a:cubicBezTo>
                  <a:pt x="21109" y="14850"/>
                  <a:pt x="21124" y="14863"/>
                  <a:pt x="21143" y="14863"/>
                </a:cubicBezTo>
                <a:cubicBezTo>
                  <a:pt x="21198" y="14863"/>
                  <a:pt x="21290" y="14756"/>
                  <a:pt x="21252" y="14673"/>
                </a:cubicBezTo>
                <a:cubicBezTo>
                  <a:pt x="21219" y="14591"/>
                  <a:pt x="21168" y="14472"/>
                  <a:pt x="21196" y="14404"/>
                </a:cubicBezTo>
                <a:lnTo>
                  <a:pt x="21196" y="14404"/>
                </a:lnTo>
                <a:cubicBezTo>
                  <a:pt x="20778" y="14796"/>
                  <a:pt x="20237" y="15070"/>
                  <a:pt x="19666" y="15180"/>
                </a:cubicBezTo>
                <a:cubicBezTo>
                  <a:pt x="19770" y="14931"/>
                  <a:pt x="19749" y="14620"/>
                  <a:pt x="19615" y="14382"/>
                </a:cubicBezTo>
                <a:cubicBezTo>
                  <a:pt x="19905" y="14164"/>
                  <a:pt x="20195" y="13947"/>
                  <a:pt x="20485" y="13719"/>
                </a:cubicBezTo>
                <a:lnTo>
                  <a:pt x="20485" y="13719"/>
                </a:lnTo>
                <a:cubicBezTo>
                  <a:pt x="20391" y="13735"/>
                  <a:pt x="20297" y="13748"/>
                  <a:pt x="20202" y="13759"/>
                </a:cubicBezTo>
                <a:lnTo>
                  <a:pt x="20202" y="13759"/>
                </a:lnTo>
                <a:cubicBezTo>
                  <a:pt x="20207" y="13756"/>
                  <a:pt x="20211" y="13753"/>
                  <a:pt x="20216" y="13750"/>
                </a:cubicBezTo>
                <a:cubicBezTo>
                  <a:pt x="20288" y="13688"/>
                  <a:pt x="20288" y="13533"/>
                  <a:pt x="20184" y="13522"/>
                </a:cubicBezTo>
                <a:cubicBezTo>
                  <a:pt x="20346" y="13503"/>
                  <a:pt x="20516" y="13493"/>
                  <a:pt x="20686" y="13483"/>
                </a:cubicBezTo>
                <a:lnTo>
                  <a:pt x="20686" y="13483"/>
                </a:lnTo>
                <a:cubicBezTo>
                  <a:pt x="20634" y="13461"/>
                  <a:pt x="20614" y="13356"/>
                  <a:pt x="20672" y="13315"/>
                </a:cubicBezTo>
                <a:cubicBezTo>
                  <a:pt x="20699" y="13298"/>
                  <a:pt x="20728" y="13291"/>
                  <a:pt x="20757" y="13291"/>
                </a:cubicBezTo>
                <a:cubicBezTo>
                  <a:pt x="20815" y="13291"/>
                  <a:pt x="20875" y="13319"/>
                  <a:pt x="20930" y="13346"/>
                </a:cubicBezTo>
                <a:cubicBezTo>
                  <a:pt x="20857" y="13282"/>
                  <a:pt x="20930" y="13153"/>
                  <a:pt x="21012" y="13153"/>
                </a:cubicBezTo>
                <a:cubicBezTo>
                  <a:pt x="21015" y="13153"/>
                  <a:pt x="21018" y="13153"/>
                  <a:pt x="21021" y="13153"/>
                </a:cubicBezTo>
                <a:lnTo>
                  <a:pt x="21021" y="13153"/>
                </a:lnTo>
                <a:cubicBezTo>
                  <a:pt x="20913" y="13124"/>
                  <a:pt x="20798" y="13095"/>
                  <a:pt x="20692" y="13066"/>
                </a:cubicBezTo>
                <a:cubicBezTo>
                  <a:pt x="20474" y="13190"/>
                  <a:pt x="20246" y="13294"/>
                  <a:pt x="20008" y="13367"/>
                </a:cubicBezTo>
                <a:cubicBezTo>
                  <a:pt x="19970" y="13354"/>
                  <a:pt x="19930" y="13348"/>
                  <a:pt x="19890" y="13348"/>
                </a:cubicBezTo>
                <a:cubicBezTo>
                  <a:pt x="19706" y="13348"/>
                  <a:pt x="19524" y="13480"/>
                  <a:pt x="19490" y="13667"/>
                </a:cubicBezTo>
                <a:cubicBezTo>
                  <a:pt x="19413" y="13667"/>
                  <a:pt x="19338" y="13681"/>
                  <a:pt x="19267" y="13708"/>
                </a:cubicBezTo>
                <a:lnTo>
                  <a:pt x="19267" y="13708"/>
                </a:lnTo>
                <a:cubicBezTo>
                  <a:pt x="19071" y="13645"/>
                  <a:pt x="18887" y="13555"/>
                  <a:pt x="18703" y="13450"/>
                </a:cubicBezTo>
                <a:cubicBezTo>
                  <a:pt x="18889" y="13377"/>
                  <a:pt x="19086" y="13294"/>
                  <a:pt x="19272" y="13222"/>
                </a:cubicBezTo>
                <a:cubicBezTo>
                  <a:pt x="19148" y="13170"/>
                  <a:pt x="19034" y="13118"/>
                  <a:pt x="18910" y="13056"/>
                </a:cubicBezTo>
                <a:cubicBezTo>
                  <a:pt x="19014" y="13025"/>
                  <a:pt x="19117" y="12983"/>
                  <a:pt x="19231" y="12942"/>
                </a:cubicBezTo>
                <a:cubicBezTo>
                  <a:pt x="19076" y="12849"/>
                  <a:pt x="18931" y="12745"/>
                  <a:pt x="18786" y="12642"/>
                </a:cubicBezTo>
                <a:lnTo>
                  <a:pt x="18786" y="12642"/>
                </a:lnTo>
                <a:cubicBezTo>
                  <a:pt x="18839" y="12666"/>
                  <a:pt x="18897" y="12683"/>
                  <a:pt x="18952" y="12683"/>
                </a:cubicBezTo>
                <a:cubicBezTo>
                  <a:pt x="18992" y="12683"/>
                  <a:pt x="19030" y="12674"/>
                  <a:pt x="19065" y="12652"/>
                </a:cubicBezTo>
                <a:cubicBezTo>
                  <a:pt x="19120" y="12611"/>
                  <a:pt x="19120" y="12525"/>
                  <a:pt x="19088" y="12477"/>
                </a:cubicBezTo>
                <a:lnTo>
                  <a:pt x="19088" y="12477"/>
                </a:lnTo>
                <a:cubicBezTo>
                  <a:pt x="19136" y="12492"/>
                  <a:pt x="19188" y="12498"/>
                  <a:pt x="19241" y="12498"/>
                </a:cubicBezTo>
                <a:cubicBezTo>
                  <a:pt x="19353" y="12498"/>
                  <a:pt x="19472" y="12473"/>
                  <a:pt x="19573" y="12455"/>
                </a:cubicBezTo>
                <a:cubicBezTo>
                  <a:pt x="19645" y="12444"/>
                  <a:pt x="19718" y="12352"/>
                  <a:pt x="19656" y="12310"/>
                </a:cubicBezTo>
                <a:cubicBezTo>
                  <a:pt x="19708" y="12279"/>
                  <a:pt x="19749" y="12237"/>
                  <a:pt x="19780" y="12196"/>
                </a:cubicBezTo>
                <a:cubicBezTo>
                  <a:pt x="19739" y="12154"/>
                  <a:pt x="19687" y="12124"/>
                  <a:pt x="19635" y="12113"/>
                </a:cubicBezTo>
                <a:lnTo>
                  <a:pt x="19698" y="11989"/>
                </a:lnTo>
                <a:cubicBezTo>
                  <a:pt x="19689" y="11971"/>
                  <a:pt x="19673" y="11965"/>
                  <a:pt x="19654" y="11965"/>
                </a:cubicBezTo>
                <a:cubicBezTo>
                  <a:pt x="19628" y="11965"/>
                  <a:pt x="19597" y="11977"/>
                  <a:pt x="19573" y="11989"/>
                </a:cubicBezTo>
                <a:cubicBezTo>
                  <a:pt x="19569" y="11990"/>
                  <a:pt x="19564" y="11990"/>
                  <a:pt x="19559" y="11990"/>
                </a:cubicBezTo>
                <a:cubicBezTo>
                  <a:pt x="19517" y="11990"/>
                  <a:pt x="19463" y="11954"/>
                  <a:pt x="19500" y="11926"/>
                </a:cubicBezTo>
                <a:lnTo>
                  <a:pt x="19500" y="11926"/>
                </a:lnTo>
                <a:cubicBezTo>
                  <a:pt x="19397" y="11958"/>
                  <a:pt x="19314" y="12009"/>
                  <a:pt x="19242" y="12092"/>
                </a:cubicBezTo>
                <a:cubicBezTo>
                  <a:pt x="19200" y="12134"/>
                  <a:pt x="19148" y="12196"/>
                  <a:pt x="19086" y="12196"/>
                </a:cubicBezTo>
                <a:cubicBezTo>
                  <a:pt x="19083" y="12196"/>
                  <a:pt x="19080" y="12197"/>
                  <a:pt x="19077" y="12197"/>
                </a:cubicBezTo>
                <a:cubicBezTo>
                  <a:pt x="19018" y="12197"/>
                  <a:pt x="18965" y="12101"/>
                  <a:pt x="19024" y="12071"/>
                </a:cubicBezTo>
                <a:cubicBezTo>
                  <a:pt x="18972" y="12051"/>
                  <a:pt x="18920" y="12030"/>
                  <a:pt x="18869" y="11999"/>
                </a:cubicBezTo>
                <a:cubicBezTo>
                  <a:pt x="18858" y="11926"/>
                  <a:pt x="19034" y="11896"/>
                  <a:pt x="18993" y="11823"/>
                </a:cubicBezTo>
                <a:cubicBezTo>
                  <a:pt x="18972" y="11792"/>
                  <a:pt x="18910" y="11813"/>
                  <a:pt x="18879" y="11781"/>
                </a:cubicBezTo>
                <a:cubicBezTo>
                  <a:pt x="18931" y="11761"/>
                  <a:pt x="18972" y="11730"/>
                  <a:pt x="19003" y="11688"/>
                </a:cubicBezTo>
                <a:cubicBezTo>
                  <a:pt x="18983" y="11663"/>
                  <a:pt x="18955" y="11655"/>
                  <a:pt x="18922" y="11655"/>
                </a:cubicBezTo>
                <a:cubicBezTo>
                  <a:pt x="18868" y="11655"/>
                  <a:pt x="18804" y="11676"/>
                  <a:pt x="18750" y="11676"/>
                </a:cubicBezTo>
                <a:cubicBezTo>
                  <a:pt x="18714" y="11676"/>
                  <a:pt x="18682" y="11666"/>
                  <a:pt x="18661" y="11636"/>
                </a:cubicBezTo>
                <a:cubicBezTo>
                  <a:pt x="18684" y="11581"/>
                  <a:pt x="18739" y="11561"/>
                  <a:pt x="18802" y="11561"/>
                </a:cubicBezTo>
                <a:cubicBezTo>
                  <a:pt x="18858" y="11561"/>
                  <a:pt x="18919" y="11576"/>
                  <a:pt x="18972" y="11595"/>
                </a:cubicBezTo>
                <a:cubicBezTo>
                  <a:pt x="18972" y="11564"/>
                  <a:pt x="18982" y="11533"/>
                  <a:pt x="18993" y="11512"/>
                </a:cubicBezTo>
                <a:cubicBezTo>
                  <a:pt x="19065" y="11543"/>
                  <a:pt x="19138" y="11585"/>
                  <a:pt x="19210" y="11616"/>
                </a:cubicBezTo>
                <a:cubicBezTo>
                  <a:pt x="19242" y="11574"/>
                  <a:pt x="19252" y="11533"/>
                  <a:pt x="19252" y="11491"/>
                </a:cubicBezTo>
                <a:cubicBezTo>
                  <a:pt x="19345" y="11533"/>
                  <a:pt x="19438" y="11564"/>
                  <a:pt x="19542" y="11574"/>
                </a:cubicBezTo>
                <a:cubicBezTo>
                  <a:pt x="19532" y="11491"/>
                  <a:pt x="19511" y="11419"/>
                  <a:pt x="19470" y="11346"/>
                </a:cubicBezTo>
                <a:lnTo>
                  <a:pt x="19770" y="11346"/>
                </a:lnTo>
                <a:cubicBezTo>
                  <a:pt x="19677" y="11274"/>
                  <a:pt x="19562" y="11212"/>
                  <a:pt x="19449" y="11170"/>
                </a:cubicBezTo>
                <a:cubicBezTo>
                  <a:pt x="19480" y="11150"/>
                  <a:pt x="19500" y="11129"/>
                  <a:pt x="19511" y="11108"/>
                </a:cubicBezTo>
                <a:cubicBezTo>
                  <a:pt x="19496" y="11106"/>
                  <a:pt x="19481" y="11104"/>
                  <a:pt x="19467" y="11104"/>
                </a:cubicBezTo>
                <a:cubicBezTo>
                  <a:pt x="19420" y="11104"/>
                  <a:pt x="19377" y="11118"/>
                  <a:pt x="19345" y="11150"/>
                </a:cubicBezTo>
                <a:cubicBezTo>
                  <a:pt x="19355" y="11108"/>
                  <a:pt x="19376" y="11067"/>
                  <a:pt x="19397" y="11035"/>
                </a:cubicBezTo>
                <a:cubicBezTo>
                  <a:pt x="19304" y="11035"/>
                  <a:pt x="19221" y="11088"/>
                  <a:pt x="19159" y="11150"/>
                </a:cubicBezTo>
                <a:cubicBezTo>
                  <a:pt x="19148" y="11118"/>
                  <a:pt x="19148" y="11077"/>
                  <a:pt x="19159" y="11046"/>
                </a:cubicBezTo>
                <a:lnTo>
                  <a:pt x="19159" y="11046"/>
                </a:lnTo>
                <a:cubicBezTo>
                  <a:pt x="18972" y="11056"/>
                  <a:pt x="18899" y="11346"/>
                  <a:pt x="18713" y="11346"/>
                </a:cubicBezTo>
                <a:cubicBezTo>
                  <a:pt x="18671" y="11263"/>
                  <a:pt x="18703" y="11160"/>
                  <a:pt x="18775" y="11097"/>
                </a:cubicBezTo>
                <a:cubicBezTo>
                  <a:pt x="18807" y="11077"/>
                  <a:pt x="18848" y="11067"/>
                  <a:pt x="18879" y="11035"/>
                </a:cubicBezTo>
                <a:cubicBezTo>
                  <a:pt x="18910" y="11005"/>
                  <a:pt x="18931" y="10963"/>
                  <a:pt x="18899" y="10922"/>
                </a:cubicBezTo>
                <a:lnTo>
                  <a:pt x="18899" y="10922"/>
                </a:lnTo>
                <a:cubicBezTo>
                  <a:pt x="18972" y="10952"/>
                  <a:pt x="19044" y="10963"/>
                  <a:pt x="19117" y="10963"/>
                </a:cubicBezTo>
                <a:cubicBezTo>
                  <a:pt x="19108" y="10909"/>
                  <a:pt x="19161" y="10856"/>
                  <a:pt x="19209" y="10856"/>
                </a:cubicBezTo>
                <a:cubicBezTo>
                  <a:pt x="19217" y="10856"/>
                  <a:pt x="19224" y="10857"/>
                  <a:pt x="19231" y="10860"/>
                </a:cubicBezTo>
                <a:cubicBezTo>
                  <a:pt x="19252" y="10870"/>
                  <a:pt x="19272" y="10880"/>
                  <a:pt x="19293" y="10880"/>
                </a:cubicBezTo>
                <a:cubicBezTo>
                  <a:pt x="19325" y="10870"/>
                  <a:pt x="19314" y="10818"/>
                  <a:pt x="19293" y="10797"/>
                </a:cubicBezTo>
                <a:cubicBezTo>
                  <a:pt x="19262" y="10777"/>
                  <a:pt x="19231" y="10756"/>
                  <a:pt x="19231" y="10724"/>
                </a:cubicBezTo>
                <a:cubicBezTo>
                  <a:pt x="19293" y="10715"/>
                  <a:pt x="19355" y="10715"/>
                  <a:pt x="19417" y="10704"/>
                </a:cubicBezTo>
                <a:cubicBezTo>
                  <a:pt x="19407" y="10642"/>
                  <a:pt x="19355" y="10600"/>
                  <a:pt x="19304" y="10579"/>
                </a:cubicBezTo>
                <a:cubicBezTo>
                  <a:pt x="19252" y="10559"/>
                  <a:pt x="19189" y="10559"/>
                  <a:pt x="19127" y="10559"/>
                </a:cubicBezTo>
                <a:cubicBezTo>
                  <a:pt x="19189" y="10528"/>
                  <a:pt x="19231" y="10466"/>
                  <a:pt x="19252" y="10393"/>
                </a:cubicBezTo>
                <a:lnTo>
                  <a:pt x="19252" y="10393"/>
                </a:lnTo>
                <a:cubicBezTo>
                  <a:pt x="19169" y="10414"/>
                  <a:pt x="19097" y="10424"/>
                  <a:pt x="19014" y="10445"/>
                </a:cubicBezTo>
                <a:cubicBezTo>
                  <a:pt x="19065" y="10393"/>
                  <a:pt x="19107" y="10331"/>
                  <a:pt x="19117" y="10259"/>
                </a:cubicBezTo>
                <a:lnTo>
                  <a:pt x="19117" y="10259"/>
                </a:lnTo>
                <a:cubicBezTo>
                  <a:pt x="19024" y="10279"/>
                  <a:pt x="18931" y="10331"/>
                  <a:pt x="18869" y="10404"/>
                </a:cubicBezTo>
                <a:cubicBezTo>
                  <a:pt x="18869" y="10351"/>
                  <a:pt x="18879" y="10300"/>
                  <a:pt x="18879" y="10259"/>
                </a:cubicBezTo>
                <a:lnTo>
                  <a:pt x="18879" y="10259"/>
                </a:lnTo>
                <a:cubicBezTo>
                  <a:pt x="18828" y="10360"/>
                  <a:pt x="18768" y="10530"/>
                  <a:pt x="18659" y="10586"/>
                </a:cubicBezTo>
                <a:lnTo>
                  <a:pt x="18659" y="10586"/>
                </a:lnTo>
                <a:cubicBezTo>
                  <a:pt x="18642" y="10546"/>
                  <a:pt x="18651" y="10226"/>
                  <a:pt x="18651" y="10196"/>
                </a:cubicBezTo>
                <a:cubicBezTo>
                  <a:pt x="18630" y="9916"/>
                  <a:pt x="18599" y="9637"/>
                  <a:pt x="18579" y="9368"/>
                </a:cubicBezTo>
                <a:cubicBezTo>
                  <a:pt x="18547" y="9077"/>
                  <a:pt x="18516" y="8797"/>
                  <a:pt x="18485" y="8507"/>
                </a:cubicBezTo>
                <a:cubicBezTo>
                  <a:pt x="18475" y="8394"/>
                  <a:pt x="18393" y="8149"/>
                  <a:pt x="18433" y="8044"/>
                </a:cubicBezTo>
                <a:lnTo>
                  <a:pt x="18433" y="8044"/>
                </a:lnTo>
                <a:cubicBezTo>
                  <a:pt x="18381" y="8177"/>
                  <a:pt x="18381" y="8332"/>
                  <a:pt x="18371" y="8486"/>
                </a:cubicBezTo>
                <a:cubicBezTo>
                  <a:pt x="18361" y="9232"/>
                  <a:pt x="18371" y="9989"/>
                  <a:pt x="18330" y="10735"/>
                </a:cubicBezTo>
                <a:cubicBezTo>
                  <a:pt x="18268" y="10621"/>
                  <a:pt x="18195" y="10528"/>
                  <a:pt x="18112" y="10434"/>
                </a:cubicBezTo>
                <a:cubicBezTo>
                  <a:pt x="18102" y="10466"/>
                  <a:pt x="18102" y="10487"/>
                  <a:pt x="18091" y="10517"/>
                </a:cubicBezTo>
                <a:cubicBezTo>
                  <a:pt x="18029" y="10466"/>
                  <a:pt x="17967" y="10424"/>
                  <a:pt x="17905" y="10383"/>
                </a:cubicBezTo>
                <a:lnTo>
                  <a:pt x="17905" y="10383"/>
                </a:lnTo>
                <a:cubicBezTo>
                  <a:pt x="17915" y="10414"/>
                  <a:pt x="17936" y="10455"/>
                  <a:pt x="17946" y="10497"/>
                </a:cubicBezTo>
                <a:cubicBezTo>
                  <a:pt x="17917" y="10482"/>
                  <a:pt x="17882" y="10475"/>
                  <a:pt x="17846" y="10475"/>
                </a:cubicBezTo>
                <a:cubicBezTo>
                  <a:pt x="17805" y="10475"/>
                  <a:pt x="17762" y="10485"/>
                  <a:pt x="17729" y="10507"/>
                </a:cubicBezTo>
                <a:cubicBezTo>
                  <a:pt x="17750" y="10549"/>
                  <a:pt x="17760" y="10579"/>
                  <a:pt x="17780" y="10621"/>
                </a:cubicBezTo>
                <a:cubicBezTo>
                  <a:pt x="17687" y="10600"/>
                  <a:pt x="17594" y="10569"/>
                  <a:pt x="17501" y="10538"/>
                </a:cubicBezTo>
                <a:lnTo>
                  <a:pt x="17501" y="10538"/>
                </a:lnTo>
                <a:cubicBezTo>
                  <a:pt x="17490" y="10611"/>
                  <a:pt x="17542" y="10673"/>
                  <a:pt x="17605" y="10704"/>
                </a:cubicBezTo>
                <a:cubicBezTo>
                  <a:pt x="17667" y="10735"/>
                  <a:pt x="17739" y="10735"/>
                  <a:pt x="17812" y="10745"/>
                </a:cubicBezTo>
                <a:cubicBezTo>
                  <a:pt x="17729" y="10777"/>
                  <a:pt x="17635" y="10797"/>
                  <a:pt x="17552" y="10797"/>
                </a:cubicBezTo>
                <a:cubicBezTo>
                  <a:pt x="17615" y="10797"/>
                  <a:pt x="17667" y="10818"/>
                  <a:pt x="17718" y="10849"/>
                </a:cubicBezTo>
                <a:cubicBezTo>
                  <a:pt x="17656" y="10880"/>
                  <a:pt x="17594" y="10901"/>
                  <a:pt x="17532" y="10932"/>
                </a:cubicBezTo>
                <a:cubicBezTo>
                  <a:pt x="17580" y="10972"/>
                  <a:pt x="17642" y="10991"/>
                  <a:pt x="17704" y="10991"/>
                </a:cubicBezTo>
                <a:cubicBezTo>
                  <a:pt x="17772" y="10991"/>
                  <a:pt x="17840" y="10968"/>
                  <a:pt x="17891" y="10925"/>
                </a:cubicBezTo>
                <a:lnTo>
                  <a:pt x="17891" y="10925"/>
                </a:lnTo>
                <a:cubicBezTo>
                  <a:pt x="17879" y="10949"/>
                  <a:pt x="17878" y="10979"/>
                  <a:pt x="17884" y="11005"/>
                </a:cubicBezTo>
                <a:cubicBezTo>
                  <a:pt x="17998" y="10973"/>
                  <a:pt x="18102" y="10952"/>
                  <a:pt x="18206" y="10922"/>
                </a:cubicBezTo>
                <a:lnTo>
                  <a:pt x="18206" y="10922"/>
                </a:lnTo>
                <a:cubicBezTo>
                  <a:pt x="18174" y="10952"/>
                  <a:pt x="18153" y="11005"/>
                  <a:pt x="18164" y="11056"/>
                </a:cubicBezTo>
                <a:cubicBezTo>
                  <a:pt x="18185" y="11056"/>
                  <a:pt x="18215" y="11056"/>
                  <a:pt x="18236" y="11035"/>
                </a:cubicBezTo>
                <a:lnTo>
                  <a:pt x="18236" y="11035"/>
                </a:lnTo>
                <a:cubicBezTo>
                  <a:pt x="18226" y="11191"/>
                  <a:pt x="18215" y="11336"/>
                  <a:pt x="18174" y="11491"/>
                </a:cubicBezTo>
                <a:cubicBezTo>
                  <a:pt x="18050" y="11408"/>
                  <a:pt x="17915" y="11346"/>
                  <a:pt x="17770" y="11295"/>
                </a:cubicBezTo>
                <a:lnTo>
                  <a:pt x="17770" y="11295"/>
                </a:lnTo>
                <a:cubicBezTo>
                  <a:pt x="17812" y="11325"/>
                  <a:pt x="17842" y="11367"/>
                  <a:pt x="17884" y="11408"/>
                </a:cubicBezTo>
                <a:cubicBezTo>
                  <a:pt x="17812" y="11408"/>
                  <a:pt x="17739" y="11419"/>
                  <a:pt x="17677" y="11419"/>
                </a:cubicBezTo>
                <a:cubicBezTo>
                  <a:pt x="17697" y="11461"/>
                  <a:pt x="17729" y="11502"/>
                  <a:pt x="17750" y="11543"/>
                </a:cubicBezTo>
                <a:cubicBezTo>
                  <a:pt x="17708" y="11543"/>
                  <a:pt x="17656" y="11553"/>
                  <a:pt x="17625" y="11574"/>
                </a:cubicBezTo>
                <a:cubicBezTo>
                  <a:pt x="17594" y="11606"/>
                  <a:pt x="17573" y="11657"/>
                  <a:pt x="17605" y="11688"/>
                </a:cubicBezTo>
                <a:cubicBezTo>
                  <a:pt x="17618" y="11708"/>
                  <a:pt x="17639" y="11715"/>
                  <a:pt x="17664" y="11715"/>
                </a:cubicBezTo>
                <a:cubicBezTo>
                  <a:pt x="17678" y="11715"/>
                  <a:pt x="17693" y="11713"/>
                  <a:pt x="17708" y="11709"/>
                </a:cubicBezTo>
                <a:cubicBezTo>
                  <a:pt x="17791" y="11698"/>
                  <a:pt x="17884" y="11668"/>
                  <a:pt x="17957" y="11626"/>
                </a:cubicBezTo>
                <a:lnTo>
                  <a:pt x="17957" y="11626"/>
                </a:lnTo>
                <a:cubicBezTo>
                  <a:pt x="17905" y="11688"/>
                  <a:pt x="17863" y="11740"/>
                  <a:pt x="17812" y="11792"/>
                </a:cubicBezTo>
                <a:cubicBezTo>
                  <a:pt x="17915" y="11792"/>
                  <a:pt x="18019" y="11802"/>
                  <a:pt x="18123" y="11823"/>
                </a:cubicBezTo>
                <a:cubicBezTo>
                  <a:pt x="18070" y="11885"/>
                  <a:pt x="17998" y="11926"/>
                  <a:pt x="17915" y="11937"/>
                </a:cubicBezTo>
                <a:cubicBezTo>
                  <a:pt x="17978" y="11979"/>
                  <a:pt x="18029" y="12020"/>
                  <a:pt x="18091" y="12061"/>
                </a:cubicBezTo>
                <a:cubicBezTo>
                  <a:pt x="18008" y="12082"/>
                  <a:pt x="17978" y="12217"/>
                  <a:pt x="18040" y="12269"/>
                </a:cubicBezTo>
                <a:cubicBezTo>
                  <a:pt x="18050" y="12269"/>
                  <a:pt x="18019" y="12683"/>
                  <a:pt x="17998" y="12714"/>
                </a:cubicBezTo>
                <a:cubicBezTo>
                  <a:pt x="17981" y="12748"/>
                  <a:pt x="17943" y="12782"/>
                  <a:pt x="17908" y="12782"/>
                </a:cubicBezTo>
                <a:cubicBezTo>
                  <a:pt x="17899" y="12782"/>
                  <a:pt x="17892" y="12780"/>
                  <a:pt x="17884" y="12776"/>
                </a:cubicBezTo>
                <a:cubicBezTo>
                  <a:pt x="17833" y="12745"/>
                  <a:pt x="17884" y="12642"/>
                  <a:pt x="17833" y="12590"/>
                </a:cubicBezTo>
                <a:cubicBezTo>
                  <a:pt x="17791" y="12600"/>
                  <a:pt x="17760" y="12631"/>
                  <a:pt x="17739" y="12672"/>
                </a:cubicBezTo>
                <a:cubicBezTo>
                  <a:pt x="17729" y="12610"/>
                  <a:pt x="17697" y="12559"/>
                  <a:pt x="17646" y="12527"/>
                </a:cubicBezTo>
                <a:cubicBezTo>
                  <a:pt x="17605" y="12600"/>
                  <a:pt x="17573" y="12672"/>
                  <a:pt x="17573" y="12755"/>
                </a:cubicBezTo>
                <a:lnTo>
                  <a:pt x="17449" y="12631"/>
                </a:lnTo>
                <a:lnTo>
                  <a:pt x="17449" y="12631"/>
                </a:lnTo>
                <a:cubicBezTo>
                  <a:pt x="17460" y="12735"/>
                  <a:pt x="17377" y="12838"/>
                  <a:pt x="17283" y="12859"/>
                </a:cubicBezTo>
                <a:cubicBezTo>
                  <a:pt x="17270" y="12863"/>
                  <a:pt x="17255" y="12866"/>
                  <a:pt x="17241" y="12866"/>
                </a:cubicBezTo>
                <a:cubicBezTo>
                  <a:pt x="17221" y="12866"/>
                  <a:pt x="17202" y="12861"/>
                  <a:pt x="17190" y="12849"/>
                </a:cubicBezTo>
                <a:cubicBezTo>
                  <a:pt x="17159" y="12828"/>
                  <a:pt x="17149" y="12787"/>
                  <a:pt x="17169" y="12766"/>
                </a:cubicBezTo>
                <a:cubicBezTo>
                  <a:pt x="17179" y="12745"/>
                  <a:pt x="17200" y="12745"/>
                  <a:pt x="17221" y="12725"/>
                </a:cubicBezTo>
                <a:cubicBezTo>
                  <a:pt x="17242" y="12714"/>
                  <a:pt x="17242" y="12683"/>
                  <a:pt x="17232" y="12672"/>
                </a:cubicBezTo>
                <a:lnTo>
                  <a:pt x="17200" y="12672"/>
                </a:lnTo>
                <a:cubicBezTo>
                  <a:pt x="17169" y="12683"/>
                  <a:pt x="17138" y="12683"/>
                  <a:pt x="17107" y="12683"/>
                </a:cubicBezTo>
                <a:cubicBezTo>
                  <a:pt x="17138" y="12662"/>
                  <a:pt x="17169" y="12631"/>
                  <a:pt x="17190" y="12590"/>
                </a:cubicBezTo>
                <a:cubicBezTo>
                  <a:pt x="17211" y="12548"/>
                  <a:pt x="17221" y="12497"/>
                  <a:pt x="17190" y="12455"/>
                </a:cubicBezTo>
                <a:cubicBezTo>
                  <a:pt x="17138" y="12476"/>
                  <a:pt x="17087" y="12497"/>
                  <a:pt x="17055" y="12538"/>
                </a:cubicBezTo>
                <a:cubicBezTo>
                  <a:pt x="17076" y="12465"/>
                  <a:pt x="17055" y="12382"/>
                  <a:pt x="17014" y="12320"/>
                </a:cubicBezTo>
                <a:cubicBezTo>
                  <a:pt x="16972" y="12424"/>
                  <a:pt x="16900" y="12507"/>
                  <a:pt x="16806" y="12559"/>
                </a:cubicBezTo>
                <a:cubicBezTo>
                  <a:pt x="16776" y="12527"/>
                  <a:pt x="16796" y="12465"/>
                  <a:pt x="16827" y="12424"/>
                </a:cubicBezTo>
                <a:cubicBezTo>
                  <a:pt x="16859" y="12382"/>
                  <a:pt x="16889" y="12331"/>
                  <a:pt x="16869" y="12289"/>
                </a:cubicBezTo>
                <a:lnTo>
                  <a:pt x="16869" y="12289"/>
                </a:lnTo>
                <a:cubicBezTo>
                  <a:pt x="16796" y="12299"/>
                  <a:pt x="16723" y="12341"/>
                  <a:pt x="16661" y="12382"/>
                </a:cubicBezTo>
                <a:cubicBezTo>
                  <a:pt x="16641" y="12248"/>
                  <a:pt x="16776" y="12154"/>
                  <a:pt x="16838" y="12030"/>
                </a:cubicBezTo>
                <a:cubicBezTo>
                  <a:pt x="16838" y="12009"/>
                  <a:pt x="16848" y="11989"/>
                  <a:pt x="16838" y="11979"/>
                </a:cubicBezTo>
                <a:cubicBezTo>
                  <a:pt x="16827" y="11937"/>
                  <a:pt x="16578" y="11761"/>
                  <a:pt x="16589" y="11751"/>
                </a:cubicBezTo>
                <a:cubicBezTo>
                  <a:pt x="16983" y="11419"/>
                  <a:pt x="17169" y="10901"/>
                  <a:pt x="17335" y="10424"/>
                </a:cubicBezTo>
                <a:lnTo>
                  <a:pt x="17335" y="10424"/>
                </a:lnTo>
                <a:cubicBezTo>
                  <a:pt x="17199" y="10512"/>
                  <a:pt x="17068" y="10594"/>
                  <a:pt x="16935" y="10680"/>
                </a:cubicBezTo>
                <a:lnTo>
                  <a:pt x="16935" y="10680"/>
                </a:lnTo>
                <a:cubicBezTo>
                  <a:pt x="16939" y="10650"/>
                  <a:pt x="16933" y="10620"/>
                  <a:pt x="16910" y="10600"/>
                </a:cubicBezTo>
                <a:cubicBezTo>
                  <a:pt x="16881" y="10575"/>
                  <a:pt x="16845" y="10565"/>
                  <a:pt x="16806" y="10565"/>
                </a:cubicBezTo>
                <a:cubicBezTo>
                  <a:pt x="16749" y="10565"/>
                  <a:pt x="16686" y="10586"/>
                  <a:pt x="16631" y="10611"/>
                </a:cubicBezTo>
                <a:cubicBezTo>
                  <a:pt x="16964" y="10435"/>
                  <a:pt x="17241" y="10156"/>
                  <a:pt x="17411" y="9820"/>
                </a:cubicBezTo>
                <a:lnTo>
                  <a:pt x="17411" y="9820"/>
                </a:lnTo>
                <a:cubicBezTo>
                  <a:pt x="17391" y="9837"/>
                  <a:pt x="17365" y="9846"/>
                  <a:pt x="17338" y="9846"/>
                </a:cubicBezTo>
                <a:cubicBezTo>
                  <a:pt x="17315" y="9846"/>
                  <a:pt x="17292" y="9839"/>
                  <a:pt x="17273" y="9823"/>
                </a:cubicBezTo>
                <a:cubicBezTo>
                  <a:pt x="17221" y="9771"/>
                  <a:pt x="17242" y="9678"/>
                  <a:pt x="17304" y="9637"/>
                </a:cubicBezTo>
                <a:lnTo>
                  <a:pt x="17304" y="9637"/>
                </a:lnTo>
                <a:cubicBezTo>
                  <a:pt x="17034" y="9761"/>
                  <a:pt x="16765" y="9875"/>
                  <a:pt x="16495" y="9989"/>
                </a:cubicBezTo>
                <a:cubicBezTo>
                  <a:pt x="16465" y="9844"/>
                  <a:pt x="16371" y="9720"/>
                  <a:pt x="16237" y="9637"/>
                </a:cubicBezTo>
                <a:cubicBezTo>
                  <a:pt x="16258" y="9119"/>
                  <a:pt x="16247" y="8539"/>
                  <a:pt x="16258" y="8021"/>
                </a:cubicBezTo>
                <a:cubicBezTo>
                  <a:pt x="16403" y="8083"/>
                  <a:pt x="16568" y="8113"/>
                  <a:pt x="16734" y="8113"/>
                </a:cubicBezTo>
                <a:cubicBezTo>
                  <a:pt x="16656" y="8085"/>
                  <a:pt x="16679" y="7946"/>
                  <a:pt x="16759" y="7946"/>
                </a:cubicBezTo>
                <a:cubicBezTo>
                  <a:pt x="16764" y="7946"/>
                  <a:pt x="16770" y="7946"/>
                  <a:pt x="16776" y="7948"/>
                </a:cubicBezTo>
                <a:cubicBezTo>
                  <a:pt x="16651" y="7720"/>
                  <a:pt x="16392" y="7575"/>
                  <a:pt x="16133" y="7575"/>
                </a:cubicBezTo>
                <a:cubicBezTo>
                  <a:pt x="16288" y="7367"/>
                  <a:pt x="16548" y="7222"/>
                  <a:pt x="16806" y="7192"/>
                </a:cubicBezTo>
                <a:cubicBezTo>
                  <a:pt x="16801" y="7099"/>
                  <a:pt x="16711" y="7053"/>
                  <a:pt x="16621" y="7053"/>
                </a:cubicBezTo>
                <a:cubicBezTo>
                  <a:pt x="16540" y="7053"/>
                  <a:pt x="16459" y="7092"/>
                  <a:pt x="16444" y="7171"/>
                </a:cubicBezTo>
                <a:cubicBezTo>
                  <a:pt x="16350" y="6984"/>
                  <a:pt x="16258" y="6798"/>
                  <a:pt x="16164" y="6621"/>
                </a:cubicBezTo>
                <a:cubicBezTo>
                  <a:pt x="16413" y="6621"/>
                  <a:pt x="16672" y="6528"/>
                  <a:pt x="16859" y="6373"/>
                </a:cubicBezTo>
                <a:cubicBezTo>
                  <a:pt x="16710" y="6323"/>
                  <a:pt x="16555" y="6300"/>
                  <a:pt x="16398" y="6300"/>
                </a:cubicBezTo>
                <a:cubicBezTo>
                  <a:pt x="16292" y="6300"/>
                  <a:pt x="16186" y="6310"/>
                  <a:pt x="16081" y="6331"/>
                </a:cubicBezTo>
                <a:cubicBezTo>
                  <a:pt x="16175" y="6310"/>
                  <a:pt x="15988" y="4549"/>
                  <a:pt x="15957" y="4404"/>
                </a:cubicBezTo>
                <a:cubicBezTo>
                  <a:pt x="15885" y="5150"/>
                  <a:pt x="15915" y="5917"/>
                  <a:pt x="15885" y="6663"/>
                </a:cubicBezTo>
                <a:cubicBezTo>
                  <a:pt x="15874" y="6663"/>
                  <a:pt x="15864" y="6664"/>
                  <a:pt x="15854" y="6664"/>
                </a:cubicBezTo>
                <a:cubicBezTo>
                  <a:pt x="15688" y="6664"/>
                  <a:pt x="15526" y="6583"/>
                  <a:pt x="15429" y="6456"/>
                </a:cubicBezTo>
                <a:lnTo>
                  <a:pt x="15429" y="6456"/>
                </a:lnTo>
                <a:cubicBezTo>
                  <a:pt x="15522" y="6725"/>
                  <a:pt x="15687" y="6974"/>
                  <a:pt x="15905" y="7171"/>
                </a:cubicBezTo>
                <a:cubicBezTo>
                  <a:pt x="15864" y="7284"/>
                  <a:pt x="15822" y="7399"/>
                  <a:pt x="15770" y="7502"/>
                </a:cubicBezTo>
                <a:cubicBezTo>
                  <a:pt x="15615" y="7502"/>
                  <a:pt x="15470" y="7409"/>
                  <a:pt x="15408" y="7264"/>
                </a:cubicBezTo>
                <a:cubicBezTo>
                  <a:pt x="15263" y="7326"/>
                  <a:pt x="15190" y="7512"/>
                  <a:pt x="15263" y="7648"/>
                </a:cubicBezTo>
                <a:cubicBezTo>
                  <a:pt x="15470" y="7657"/>
                  <a:pt x="15657" y="7751"/>
                  <a:pt x="15791" y="7896"/>
                </a:cubicBezTo>
                <a:cubicBezTo>
                  <a:pt x="15740" y="8021"/>
                  <a:pt x="15698" y="8145"/>
                  <a:pt x="15646" y="8269"/>
                </a:cubicBezTo>
                <a:cubicBezTo>
                  <a:pt x="15542" y="8238"/>
                  <a:pt x="15449" y="8207"/>
                  <a:pt x="15346" y="8176"/>
                </a:cubicBezTo>
                <a:lnTo>
                  <a:pt x="15346" y="8176"/>
                </a:lnTo>
                <a:cubicBezTo>
                  <a:pt x="15708" y="8476"/>
                  <a:pt x="15853" y="9004"/>
                  <a:pt x="15698" y="9440"/>
                </a:cubicBezTo>
                <a:cubicBezTo>
                  <a:pt x="15522" y="9357"/>
                  <a:pt x="15418" y="9160"/>
                  <a:pt x="15449" y="8984"/>
                </a:cubicBezTo>
                <a:lnTo>
                  <a:pt x="15139" y="8953"/>
                </a:lnTo>
                <a:lnTo>
                  <a:pt x="15139" y="8953"/>
                </a:lnTo>
                <a:cubicBezTo>
                  <a:pt x="15201" y="9077"/>
                  <a:pt x="15263" y="9202"/>
                  <a:pt x="15335" y="9326"/>
                </a:cubicBezTo>
                <a:cubicBezTo>
                  <a:pt x="15231" y="9305"/>
                  <a:pt x="15128" y="9285"/>
                  <a:pt x="15024" y="9274"/>
                </a:cubicBezTo>
                <a:lnTo>
                  <a:pt x="15024" y="9274"/>
                </a:lnTo>
                <a:cubicBezTo>
                  <a:pt x="15097" y="9502"/>
                  <a:pt x="15169" y="9730"/>
                  <a:pt x="15242" y="9948"/>
                </a:cubicBezTo>
                <a:cubicBezTo>
                  <a:pt x="14962" y="9875"/>
                  <a:pt x="14672" y="9803"/>
                  <a:pt x="14393" y="9730"/>
                </a:cubicBezTo>
                <a:lnTo>
                  <a:pt x="14393" y="9730"/>
                </a:lnTo>
                <a:cubicBezTo>
                  <a:pt x="14651" y="9948"/>
                  <a:pt x="14911" y="10155"/>
                  <a:pt x="15169" y="10372"/>
                </a:cubicBezTo>
                <a:cubicBezTo>
                  <a:pt x="14941" y="10414"/>
                  <a:pt x="14703" y="10455"/>
                  <a:pt x="14465" y="10507"/>
                </a:cubicBezTo>
                <a:cubicBezTo>
                  <a:pt x="14513" y="10548"/>
                  <a:pt x="14556" y="10594"/>
                  <a:pt x="14598" y="10638"/>
                </a:cubicBezTo>
                <a:lnTo>
                  <a:pt x="14598" y="10638"/>
                </a:lnTo>
                <a:cubicBezTo>
                  <a:pt x="14533" y="10576"/>
                  <a:pt x="14457" y="10527"/>
                  <a:pt x="14371" y="10527"/>
                </a:cubicBezTo>
                <a:cubicBezTo>
                  <a:pt x="14364" y="10527"/>
                  <a:pt x="14358" y="10527"/>
                  <a:pt x="14351" y="10528"/>
                </a:cubicBezTo>
                <a:cubicBezTo>
                  <a:pt x="14227" y="10528"/>
                  <a:pt x="14112" y="10683"/>
                  <a:pt x="14195" y="10777"/>
                </a:cubicBezTo>
                <a:cubicBezTo>
                  <a:pt x="14082" y="10735"/>
                  <a:pt x="13967" y="10694"/>
                  <a:pt x="13843" y="10652"/>
                </a:cubicBezTo>
                <a:lnTo>
                  <a:pt x="13843" y="10652"/>
                </a:lnTo>
                <a:cubicBezTo>
                  <a:pt x="13988" y="10715"/>
                  <a:pt x="14029" y="10942"/>
                  <a:pt x="13916" y="11046"/>
                </a:cubicBezTo>
                <a:cubicBezTo>
                  <a:pt x="14037" y="11090"/>
                  <a:pt x="14162" y="11112"/>
                  <a:pt x="14289" y="11112"/>
                </a:cubicBezTo>
                <a:cubicBezTo>
                  <a:pt x="14349" y="11112"/>
                  <a:pt x="14409" y="11107"/>
                  <a:pt x="14470" y="11098"/>
                </a:cubicBezTo>
                <a:lnTo>
                  <a:pt x="14470" y="11098"/>
                </a:lnTo>
                <a:cubicBezTo>
                  <a:pt x="14448" y="11133"/>
                  <a:pt x="14437" y="11185"/>
                  <a:pt x="14485" y="11201"/>
                </a:cubicBezTo>
                <a:cubicBezTo>
                  <a:pt x="14507" y="11212"/>
                  <a:pt x="14529" y="11216"/>
                  <a:pt x="14552" y="11216"/>
                </a:cubicBezTo>
                <a:cubicBezTo>
                  <a:pt x="14604" y="11216"/>
                  <a:pt x="14658" y="11197"/>
                  <a:pt x="14713" y="11197"/>
                </a:cubicBezTo>
                <a:cubicBezTo>
                  <a:pt x="14727" y="11197"/>
                  <a:pt x="14741" y="11198"/>
                  <a:pt x="14755" y="11201"/>
                </a:cubicBezTo>
                <a:cubicBezTo>
                  <a:pt x="14801" y="11211"/>
                  <a:pt x="14817" y="11261"/>
                  <a:pt x="14813" y="11302"/>
                </a:cubicBezTo>
                <a:lnTo>
                  <a:pt x="14813" y="11302"/>
                </a:lnTo>
                <a:cubicBezTo>
                  <a:pt x="14931" y="11216"/>
                  <a:pt x="15054" y="11136"/>
                  <a:pt x="15169" y="11056"/>
                </a:cubicBezTo>
                <a:lnTo>
                  <a:pt x="15169" y="11056"/>
                </a:lnTo>
                <a:cubicBezTo>
                  <a:pt x="15128" y="11180"/>
                  <a:pt x="15211" y="11346"/>
                  <a:pt x="15346" y="11378"/>
                </a:cubicBezTo>
                <a:cubicBezTo>
                  <a:pt x="15056" y="11491"/>
                  <a:pt x="14807" y="11688"/>
                  <a:pt x="14641" y="11947"/>
                </a:cubicBezTo>
                <a:lnTo>
                  <a:pt x="14393" y="11854"/>
                </a:lnTo>
                <a:lnTo>
                  <a:pt x="14393" y="11854"/>
                </a:lnTo>
                <a:cubicBezTo>
                  <a:pt x="14474" y="11911"/>
                  <a:pt x="14370" y="12044"/>
                  <a:pt x="14287" y="12044"/>
                </a:cubicBezTo>
                <a:cubicBezTo>
                  <a:pt x="14264" y="12044"/>
                  <a:pt x="14242" y="12034"/>
                  <a:pt x="14227" y="12009"/>
                </a:cubicBezTo>
                <a:lnTo>
                  <a:pt x="14227" y="12009"/>
                </a:lnTo>
                <a:cubicBezTo>
                  <a:pt x="14299" y="12217"/>
                  <a:pt x="14465" y="12393"/>
                  <a:pt x="14672" y="12486"/>
                </a:cubicBezTo>
                <a:cubicBezTo>
                  <a:pt x="14455" y="12548"/>
                  <a:pt x="14423" y="12911"/>
                  <a:pt x="14620" y="13015"/>
                </a:cubicBezTo>
                <a:cubicBezTo>
                  <a:pt x="14455" y="13025"/>
                  <a:pt x="14289" y="13128"/>
                  <a:pt x="14206" y="13284"/>
                </a:cubicBezTo>
                <a:cubicBezTo>
                  <a:pt x="14071" y="13211"/>
                  <a:pt x="13926" y="13139"/>
                  <a:pt x="13792" y="13066"/>
                </a:cubicBezTo>
                <a:lnTo>
                  <a:pt x="13792" y="13066"/>
                </a:lnTo>
                <a:cubicBezTo>
                  <a:pt x="13812" y="13211"/>
                  <a:pt x="13884" y="13336"/>
                  <a:pt x="13999" y="13429"/>
                </a:cubicBezTo>
                <a:cubicBezTo>
                  <a:pt x="13802" y="13367"/>
                  <a:pt x="13594" y="13315"/>
                  <a:pt x="13398" y="13253"/>
                </a:cubicBezTo>
                <a:lnTo>
                  <a:pt x="13398" y="13253"/>
                </a:lnTo>
                <a:cubicBezTo>
                  <a:pt x="13491" y="13418"/>
                  <a:pt x="13626" y="13554"/>
                  <a:pt x="13802" y="13636"/>
                </a:cubicBezTo>
                <a:cubicBezTo>
                  <a:pt x="13667" y="13646"/>
                  <a:pt x="13532" y="13667"/>
                  <a:pt x="13398" y="13688"/>
                </a:cubicBezTo>
                <a:cubicBezTo>
                  <a:pt x="13574" y="13791"/>
                  <a:pt x="13771" y="13874"/>
                  <a:pt x="13967" y="13916"/>
                </a:cubicBezTo>
                <a:cubicBezTo>
                  <a:pt x="13874" y="13968"/>
                  <a:pt x="13781" y="14019"/>
                  <a:pt x="13688" y="14061"/>
                </a:cubicBezTo>
                <a:cubicBezTo>
                  <a:pt x="13822" y="14082"/>
                  <a:pt x="13967" y="14102"/>
                  <a:pt x="14102" y="14123"/>
                </a:cubicBezTo>
                <a:cubicBezTo>
                  <a:pt x="13967" y="14155"/>
                  <a:pt x="13854" y="14258"/>
                  <a:pt x="13822" y="14382"/>
                </a:cubicBezTo>
                <a:cubicBezTo>
                  <a:pt x="13833" y="14383"/>
                  <a:pt x="13844" y="14383"/>
                  <a:pt x="13855" y="14383"/>
                </a:cubicBezTo>
                <a:cubicBezTo>
                  <a:pt x="14004" y="14383"/>
                  <a:pt x="14157" y="14326"/>
                  <a:pt x="14272" y="14223"/>
                </a:cubicBezTo>
                <a:lnTo>
                  <a:pt x="14272" y="14223"/>
                </a:lnTo>
                <a:cubicBezTo>
                  <a:pt x="14275" y="14260"/>
                  <a:pt x="14304" y="14310"/>
                  <a:pt x="14344" y="14310"/>
                </a:cubicBezTo>
                <a:cubicBezTo>
                  <a:pt x="14346" y="14310"/>
                  <a:pt x="14349" y="14310"/>
                  <a:pt x="14351" y="14310"/>
                </a:cubicBezTo>
                <a:cubicBezTo>
                  <a:pt x="14423" y="14289"/>
                  <a:pt x="14465" y="14206"/>
                  <a:pt x="14517" y="14155"/>
                </a:cubicBezTo>
                <a:cubicBezTo>
                  <a:pt x="14543" y="14123"/>
                  <a:pt x="14587" y="14105"/>
                  <a:pt x="14626" y="14105"/>
                </a:cubicBezTo>
                <a:cubicBezTo>
                  <a:pt x="14664" y="14105"/>
                  <a:pt x="14698" y="14123"/>
                  <a:pt x="14703" y="14164"/>
                </a:cubicBezTo>
                <a:cubicBezTo>
                  <a:pt x="14610" y="14185"/>
                  <a:pt x="14610" y="14330"/>
                  <a:pt x="14683" y="14382"/>
                </a:cubicBezTo>
                <a:cubicBezTo>
                  <a:pt x="14734" y="14426"/>
                  <a:pt x="14800" y="14439"/>
                  <a:pt x="14868" y="14439"/>
                </a:cubicBezTo>
                <a:cubicBezTo>
                  <a:pt x="14896" y="14439"/>
                  <a:pt x="14925" y="14437"/>
                  <a:pt x="14952" y="14434"/>
                </a:cubicBezTo>
                <a:lnTo>
                  <a:pt x="14952" y="14434"/>
                </a:lnTo>
                <a:cubicBezTo>
                  <a:pt x="14838" y="14548"/>
                  <a:pt x="14734" y="14662"/>
                  <a:pt x="14630" y="14776"/>
                </a:cubicBezTo>
                <a:cubicBezTo>
                  <a:pt x="14668" y="14761"/>
                  <a:pt x="14710" y="14753"/>
                  <a:pt x="14750" y="14753"/>
                </a:cubicBezTo>
                <a:cubicBezTo>
                  <a:pt x="14822" y="14753"/>
                  <a:pt x="14892" y="14779"/>
                  <a:pt x="14931" y="14838"/>
                </a:cubicBezTo>
                <a:cubicBezTo>
                  <a:pt x="14976" y="14905"/>
                  <a:pt x="14951" y="15005"/>
                  <a:pt x="14891" y="15043"/>
                </a:cubicBezTo>
                <a:lnTo>
                  <a:pt x="14891" y="15043"/>
                </a:lnTo>
                <a:cubicBezTo>
                  <a:pt x="14911" y="15042"/>
                  <a:pt x="14931" y="15041"/>
                  <a:pt x="14950" y="15041"/>
                </a:cubicBezTo>
                <a:cubicBezTo>
                  <a:pt x="15353" y="15041"/>
                  <a:pt x="15752" y="15373"/>
                  <a:pt x="15770" y="15781"/>
                </a:cubicBezTo>
                <a:cubicBezTo>
                  <a:pt x="15367" y="15449"/>
                  <a:pt x="14869" y="15242"/>
                  <a:pt x="14351" y="15180"/>
                </a:cubicBezTo>
                <a:cubicBezTo>
                  <a:pt x="14340" y="15178"/>
                  <a:pt x="14329" y="15178"/>
                  <a:pt x="14318" y="15178"/>
                </a:cubicBezTo>
                <a:cubicBezTo>
                  <a:pt x="14175" y="15178"/>
                  <a:pt x="13996" y="15291"/>
                  <a:pt x="14092" y="15387"/>
                </a:cubicBezTo>
                <a:cubicBezTo>
                  <a:pt x="14004" y="15316"/>
                  <a:pt x="13890" y="15279"/>
                  <a:pt x="13776" y="15279"/>
                </a:cubicBezTo>
                <a:cubicBezTo>
                  <a:pt x="13675" y="15279"/>
                  <a:pt x="13574" y="15308"/>
                  <a:pt x="13491" y="15366"/>
                </a:cubicBezTo>
                <a:cubicBezTo>
                  <a:pt x="13477" y="15370"/>
                  <a:pt x="13464" y="15372"/>
                  <a:pt x="13452" y="15372"/>
                </a:cubicBezTo>
                <a:cubicBezTo>
                  <a:pt x="13330" y="15372"/>
                  <a:pt x="13254" y="15199"/>
                  <a:pt x="13170" y="15076"/>
                </a:cubicBezTo>
                <a:cubicBezTo>
                  <a:pt x="13134" y="15029"/>
                  <a:pt x="13070" y="15008"/>
                  <a:pt x="13009" y="15008"/>
                </a:cubicBezTo>
                <a:cubicBezTo>
                  <a:pt x="12926" y="15008"/>
                  <a:pt x="12850" y="15048"/>
                  <a:pt x="12871" y="15108"/>
                </a:cubicBezTo>
                <a:lnTo>
                  <a:pt x="12871" y="15108"/>
                </a:lnTo>
                <a:cubicBezTo>
                  <a:pt x="12789" y="14977"/>
                  <a:pt x="12672" y="14875"/>
                  <a:pt x="12537" y="14807"/>
                </a:cubicBezTo>
                <a:lnTo>
                  <a:pt x="12537" y="14807"/>
                </a:lnTo>
                <a:cubicBezTo>
                  <a:pt x="12558" y="14910"/>
                  <a:pt x="12579" y="15014"/>
                  <a:pt x="12590" y="15108"/>
                </a:cubicBezTo>
                <a:cubicBezTo>
                  <a:pt x="12455" y="14993"/>
                  <a:pt x="12309" y="14869"/>
                  <a:pt x="12164" y="14755"/>
                </a:cubicBezTo>
                <a:lnTo>
                  <a:pt x="12164" y="14755"/>
                </a:lnTo>
                <a:cubicBezTo>
                  <a:pt x="12227" y="14859"/>
                  <a:pt x="12300" y="14963"/>
                  <a:pt x="12362" y="15066"/>
                </a:cubicBezTo>
                <a:cubicBezTo>
                  <a:pt x="12154" y="14983"/>
                  <a:pt x="11947" y="14890"/>
                  <a:pt x="11740" y="14797"/>
                </a:cubicBezTo>
                <a:lnTo>
                  <a:pt x="11740" y="14797"/>
                </a:lnTo>
                <a:cubicBezTo>
                  <a:pt x="11802" y="14942"/>
                  <a:pt x="11895" y="15066"/>
                  <a:pt x="12009" y="15159"/>
                </a:cubicBezTo>
                <a:cubicBezTo>
                  <a:pt x="11882" y="15119"/>
                  <a:pt x="11746" y="15096"/>
                  <a:pt x="11613" y="15096"/>
                </a:cubicBezTo>
                <a:cubicBezTo>
                  <a:pt x="11540" y="15096"/>
                  <a:pt x="11468" y="15103"/>
                  <a:pt x="11398" y="15118"/>
                </a:cubicBezTo>
                <a:cubicBezTo>
                  <a:pt x="11584" y="15232"/>
                  <a:pt x="11791" y="15304"/>
                  <a:pt x="12009" y="15336"/>
                </a:cubicBezTo>
                <a:cubicBezTo>
                  <a:pt x="11823" y="15356"/>
                  <a:pt x="11626" y="15387"/>
                  <a:pt x="11439" y="15408"/>
                </a:cubicBezTo>
                <a:cubicBezTo>
                  <a:pt x="11616" y="15481"/>
                  <a:pt x="11750" y="15667"/>
                  <a:pt x="11740" y="15854"/>
                </a:cubicBezTo>
                <a:lnTo>
                  <a:pt x="12573" y="15607"/>
                </a:lnTo>
                <a:lnTo>
                  <a:pt x="12573" y="15607"/>
                </a:lnTo>
                <a:cubicBezTo>
                  <a:pt x="12446" y="15648"/>
                  <a:pt x="12523" y="15869"/>
                  <a:pt x="12634" y="15869"/>
                </a:cubicBezTo>
                <a:cubicBezTo>
                  <a:pt x="12649" y="15869"/>
                  <a:pt x="12666" y="15864"/>
                  <a:pt x="12682" y="15854"/>
                </a:cubicBezTo>
                <a:lnTo>
                  <a:pt x="12682" y="15854"/>
                </a:lnTo>
                <a:cubicBezTo>
                  <a:pt x="12610" y="16009"/>
                  <a:pt x="12537" y="16154"/>
                  <a:pt x="12465" y="16310"/>
                </a:cubicBezTo>
                <a:cubicBezTo>
                  <a:pt x="12838" y="16123"/>
                  <a:pt x="13242" y="16009"/>
                  <a:pt x="13647" y="15978"/>
                </a:cubicBezTo>
                <a:lnTo>
                  <a:pt x="13647" y="15978"/>
                </a:lnTo>
                <a:cubicBezTo>
                  <a:pt x="13543" y="16165"/>
                  <a:pt x="13511" y="16496"/>
                  <a:pt x="13729" y="16496"/>
                </a:cubicBezTo>
                <a:cubicBezTo>
                  <a:pt x="13624" y="16611"/>
                  <a:pt x="13467" y="16663"/>
                  <a:pt x="13314" y="16663"/>
                </a:cubicBezTo>
                <a:cubicBezTo>
                  <a:pt x="13310" y="16663"/>
                  <a:pt x="13306" y="16663"/>
                  <a:pt x="13302" y="16663"/>
                </a:cubicBezTo>
                <a:lnTo>
                  <a:pt x="13302" y="16663"/>
                </a:lnTo>
                <a:cubicBezTo>
                  <a:pt x="13425" y="16673"/>
                  <a:pt x="13538" y="16742"/>
                  <a:pt x="13615" y="16838"/>
                </a:cubicBezTo>
                <a:cubicBezTo>
                  <a:pt x="13511" y="16890"/>
                  <a:pt x="13408" y="16931"/>
                  <a:pt x="13304" y="16983"/>
                </a:cubicBezTo>
                <a:cubicBezTo>
                  <a:pt x="13615" y="16952"/>
                  <a:pt x="13916" y="16931"/>
                  <a:pt x="14216" y="16911"/>
                </a:cubicBezTo>
                <a:lnTo>
                  <a:pt x="14216" y="16911"/>
                </a:lnTo>
                <a:cubicBezTo>
                  <a:pt x="13937" y="17086"/>
                  <a:pt x="13656" y="17294"/>
                  <a:pt x="13408" y="17522"/>
                </a:cubicBezTo>
                <a:cubicBezTo>
                  <a:pt x="13263" y="17501"/>
                  <a:pt x="13108" y="17480"/>
                  <a:pt x="12963" y="17459"/>
                </a:cubicBezTo>
                <a:lnTo>
                  <a:pt x="12963" y="17459"/>
                </a:lnTo>
                <a:cubicBezTo>
                  <a:pt x="13055" y="17698"/>
                  <a:pt x="13263" y="17885"/>
                  <a:pt x="13501" y="17968"/>
                </a:cubicBezTo>
                <a:cubicBezTo>
                  <a:pt x="13408" y="17947"/>
                  <a:pt x="13304" y="17915"/>
                  <a:pt x="13211" y="17885"/>
                </a:cubicBezTo>
                <a:lnTo>
                  <a:pt x="13211" y="17885"/>
                </a:lnTo>
                <a:cubicBezTo>
                  <a:pt x="13387" y="18030"/>
                  <a:pt x="13564" y="18164"/>
                  <a:pt x="13739" y="18299"/>
                </a:cubicBezTo>
                <a:cubicBezTo>
                  <a:pt x="13722" y="18493"/>
                  <a:pt x="13606" y="18748"/>
                  <a:pt x="13451" y="18748"/>
                </a:cubicBezTo>
                <a:cubicBezTo>
                  <a:pt x="13424" y="18748"/>
                  <a:pt x="13395" y="18740"/>
                  <a:pt x="13366" y="18723"/>
                </a:cubicBezTo>
                <a:lnTo>
                  <a:pt x="13366" y="18723"/>
                </a:lnTo>
                <a:cubicBezTo>
                  <a:pt x="13481" y="18859"/>
                  <a:pt x="13605" y="18983"/>
                  <a:pt x="13729" y="19117"/>
                </a:cubicBezTo>
                <a:cubicBezTo>
                  <a:pt x="13716" y="19115"/>
                  <a:pt x="13702" y="19113"/>
                  <a:pt x="13689" y="19113"/>
                </a:cubicBezTo>
                <a:cubicBezTo>
                  <a:pt x="13597" y="19113"/>
                  <a:pt x="13507" y="19171"/>
                  <a:pt x="13481" y="19252"/>
                </a:cubicBezTo>
                <a:cubicBezTo>
                  <a:pt x="13584" y="19294"/>
                  <a:pt x="13698" y="19335"/>
                  <a:pt x="13802" y="19366"/>
                </a:cubicBezTo>
                <a:cubicBezTo>
                  <a:pt x="13667" y="19377"/>
                  <a:pt x="13532" y="19449"/>
                  <a:pt x="13460" y="19573"/>
                </a:cubicBezTo>
                <a:cubicBezTo>
                  <a:pt x="13578" y="19636"/>
                  <a:pt x="13712" y="19668"/>
                  <a:pt x="13845" y="19668"/>
                </a:cubicBezTo>
                <a:cubicBezTo>
                  <a:pt x="13933" y="19668"/>
                  <a:pt x="14020" y="19654"/>
                  <a:pt x="14102" y="19625"/>
                </a:cubicBezTo>
                <a:lnTo>
                  <a:pt x="14102" y="19625"/>
                </a:lnTo>
                <a:cubicBezTo>
                  <a:pt x="14040" y="19718"/>
                  <a:pt x="13978" y="19801"/>
                  <a:pt x="13916" y="19895"/>
                </a:cubicBezTo>
                <a:lnTo>
                  <a:pt x="14444" y="20112"/>
                </a:lnTo>
                <a:cubicBezTo>
                  <a:pt x="14310" y="20112"/>
                  <a:pt x="14185" y="20112"/>
                  <a:pt x="14050" y="20123"/>
                </a:cubicBezTo>
                <a:lnTo>
                  <a:pt x="14455" y="20309"/>
                </a:lnTo>
                <a:cubicBezTo>
                  <a:pt x="14351" y="20309"/>
                  <a:pt x="14237" y="20340"/>
                  <a:pt x="14154" y="20402"/>
                </a:cubicBezTo>
                <a:cubicBezTo>
                  <a:pt x="14206" y="20547"/>
                  <a:pt x="14340" y="20671"/>
                  <a:pt x="14496" y="20703"/>
                </a:cubicBezTo>
                <a:cubicBezTo>
                  <a:pt x="14589" y="20610"/>
                  <a:pt x="14720" y="20560"/>
                  <a:pt x="14851" y="20560"/>
                </a:cubicBezTo>
                <a:cubicBezTo>
                  <a:pt x="14894" y="20560"/>
                  <a:pt x="14937" y="20565"/>
                  <a:pt x="14979" y="20577"/>
                </a:cubicBezTo>
                <a:lnTo>
                  <a:pt x="14979" y="20577"/>
                </a:lnTo>
                <a:cubicBezTo>
                  <a:pt x="14948" y="20594"/>
                  <a:pt x="14922" y="20626"/>
                  <a:pt x="14931" y="20661"/>
                </a:cubicBezTo>
                <a:cubicBezTo>
                  <a:pt x="14962" y="20734"/>
                  <a:pt x="15056" y="20765"/>
                  <a:pt x="15139" y="20786"/>
                </a:cubicBezTo>
                <a:cubicBezTo>
                  <a:pt x="15221" y="20807"/>
                  <a:pt x="15325" y="20858"/>
                  <a:pt x="15314" y="20941"/>
                </a:cubicBezTo>
                <a:cubicBezTo>
                  <a:pt x="15097" y="21003"/>
                  <a:pt x="14890" y="21076"/>
                  <a:pt x="14672" y="21138"/>
                </a:cubicBezTo>
                <a:cubicBezTo>
                  <a:pt x="14796" y="21169"/>
                  <a:pt x="14911" y="21242"/>
                  <a:pt x="15003" y="21335"/>
                </a:cubicBezTo>
                <a:lnTo>
                  <a:pt x="14724" y="21553"/>
                </a:lnTo>
                <a:cubicBezTo>
                  <a:pt x="14869" y="21635"/>
                  <a:pt x="15014" y="21708"/>
                  <a:pt x="15169" y="21790"/>
                </a:cubicBezTo>
                <a:cubicBezTo>
                  <a:pt x="15086" y="21915"/>
                  <a:pt x="15003" y="22050"/>
                  <a:pt x="14931" y="22184"/>
                </a:cubicBezTo>
                <a:cubicBezTo>
                  <a:pt x="15252" y="22464"/>
                  <a:pt x="15356" y="23055"/>
                  <a:pt x="15056" y="23386"/>
                </a:cubicBezTo>
                <a:cubicBezTo>
                  <a:pt x="15003" y="23137"/>
                  <a:pt x="14745" y="22713"/>
                  <a:pt x="14755" y="22589"/>
                </a:cubicBezTo>
                <a:cubicBezTo>
                  <a:pt x="14734" y="22589"/>
                  <a:pt x="14691" y="22587"/>
                  <a:pt x="14645" y="22587"/>
                </a:cubicBezTo>
                <a:cubicBezTo>
                  <a:pt x="14577" y="22587"/>
                  <a:pt x="14504" y="22591"/>
                  <a:pt x="14485" y="22609"/>
                </a:cubicBezTo>
                <a:cubicBezTo>
                  <a:pt x="14558" y="22537"/>
                  <a:pt x="14630" y="22454"/>
                  <a:pt x="14703" y="22371"/>
                </a:cubicBezTo>
                <a:cubicBezTo>
                  <a:pt x="14630" y="22350"/>
                  <a:pt x="14558" y="22319"/>
                  <a:pt x="14485" y="22288"/>
                </a:cubicBezTo>
                <a:cubicBezTo>
                  <a:pt x="14548" y="22195"/>
                  <a:pt x="14568" y="22091"/>
                  <a:pt x="14568" y="21988"/>
                </a:cubicBezTo>
                <a:lnTo>
                  <a:pt x="14568" y="21988"/>
                </a:lnTo>
                <a:cubicBezTo>
                  <a:pt x="14496" y="22008"/>
                  <a:pt x="14434" y="22039"/>
                  <a:pt x="14372" y="22071"/>
                </a:cubicBezTo>
                <a:cubicBezTo>
                  <a:pt x="14413" y="21977"/>
                  <a:pt x="14413" y="21863"/>
                  <a:pt x="14361" y="21781"/>
                </a:cubicBezTo>
                <a:cubicBezTo>
                  <a:pt x="14216" y="21781"/>
                  <a:pt x="14227" y="22029"/>
                  <a:pt x="14102" y="22101"/>
                </a:cubicBezTo>
                <a:cubicBezTo>
                  <a:pt x="14084" y="22111"/>
                  <a:pt x="14066" y="22116"/>
                  <a:pt x="14048" y="22116"/>
                </a:cubicBezTo>
                <a:cubicBezTo>
                  <a:pt x="13950" y="22116"/>
                  <a:pt x="13857" y="21989"/>
                  <a:pt x="13874" y="21884"/>
                </a:cubicBezTo>
                <a:cubicBezTo>
                  <a:pt x="13905" y="21760"/>
                  <a:pt x="14020" y="21677"/>
                  <a:pt x="14123" y="21604"/>
                </a:cubicBezTo>
                <a:lnTo>
                  <a:pt x="14123" y="21604"/>
                </a:lnTo>
                <a:cubicBezTo>
                  <a:pt x="14091" y="21612"/>
                  <a:pt x="14057" y="21617"/>
                  <a:pt x="14023" y="21617"/>
                </a:cubicBezTo>
                <a:cubicBezTo>
                  <a:pt x="13969" y="21617"/>
                  <a:pt x="13914" y="21605"/>
                  <a:pt x="13864" y="21573"/>
                </a:cubicBezTo>
                <a:cubicBezTo>
                  <a:pt x="13905" y="21480"/>
                  <a:pt x="13978" y="21408"/>
                  <a:pt x="14071" y="21376"/>
                </a:cubicBezTo>
                <a:cubicBezTo>
                  <a:pt x="13988" y="21345"/>
                  <a:pt x="13916" y="21293"/>
                  <a:pt x="13864" y="21231"/>
                </a:cubicBezTo>
                <a:cubicBezTo>
                  <a:pt x="13905" y="21180"/>
                  <a:pt x="13967" y="21148"/>
                  <a:pt x="14029" y="21138"/>
                </a:cubicBezTo>
                <a:cubicBezTo>
                  <a:pt x="13978" y="21065"/>
                  <a:pt x="13905" y="21014"/>
                  <a:pt x="13822" y="20982"/>
                </a:cubicBezTo>
                <a:cubicBezTo>
                  <a:pt x="13874" y="20931"/>
                  <a:pt x="13947" y="20889"/>
                  <a:pt x="14020" y="20869"/>
                </a:cubicBezTo>
                <a:cubicBezTo>
                  <a:pt x="13947" y="20837"/>
                  <a:pt x="13884" y="20807"/>
                  <a:pt x="13812" y="20775"/>
                </a:cubicBezTo>
                <a:lnTo>
                  <a:pt x="13905" y="20526"/>
                </a:lnTo>
                <a:cubicBezTo>
                  <a:pt x="13792" y="20506"/>
                  <a:pt x="13688" y="20475"/>
                  <a:pt x="13574" y="20454"/>
                </a:cubicBezTo>
                <a:cubicBezTo>
                  <a:pt x="13491" y="20485"/>
                  <a:pt x="13398" y="20526"/>
                  <a:pt x="13315" y="20558"/>
                </a:cubicBezTo>
                <a:cubicBezTo>
                  <a:pt x="13273" y="20506"/>
                  <a:pt x="13232" y="20454"/>
                  <a:pt x="13201" y="20392"/>
                </a:cubicBezTo>
                <a:cubicBezTo>
                  <a:pt x="13172" y="20508"/>
                  <a:pt x="13047" y="20583"/>
                  <a:pt x="12929" y="20583"/>
                </a:cubicBezTo>
                <a:cubicBezTo>
                  <a:pt x="12878" y="20583"/>
                  <a:pt x="12827" y="20569"/>
                  <a:pt x="12786" y="20537"/>
                </a:cubicBezTo>
                <a:cubicBezTo>
                  <a:pt x="12838" y="20496"/>
                  <a:pt x="12880" y="20454"/>
                  <a:pt x="12931" y="20413"/>
                </a:cubicBezTo>
                <a:cubicBezTo>
                  <a:pt x="12869" y="20340"/>
                  <a:pt x="12807" y="20278"/>
                  <a:pt x="12755" y="20206"/>
                </a:cubicBezTo>
                <a:lnTo>
                  <a:pt x="12755" y="20206"/>
                </a:lnTo>
                <a:cubicBezTo>
                  <a:pt x="12787" y="20211"/>
                  <a:pt x="12820" y="20216"/>
                  <a:pt x="12854" y="20216"/>
                </a:cubicBezTo>
                <a:cubicBezTo>
                  <a:pt x="12887" y="20216"/>
                  <a:pt x="12921" y="20211"/>
                  <a:pt x="12952" y="20195"/>
                </a:cubicBezTo>
                <a:cubicBezTo>
                  <a:pt x="13014" y="20164"/>
                  <a:pt x="13035" y="20070"/>
                  <a:pt x="12983" y="20029"/>
                </a:cubicBezTo>
                <a:lnTo>
                  <a:pt x="12983" y="20029"/>
                </a:lnTo>
                <a:cubicBezTo>
                  <a:pt x="13037" y="20059"/>
                  <a:pt x="13099" y="20075"/>
                  <a:pt x="13159" y="20075"/>
                </a:cubicBezTo>
                <a:cubicBezTo>
                  <a:pt x="13202" y="20075"/>
                  <a:pt x="13245" y="20067"/>
                  <a:pt x="13283" y="20050"/>
                </a:cubicBezTo>
                <a:cubicBezTo>
                  <a:pt x="13201" y="19957"/>
                  <a:pt x="13191" y="19780"/>
                  <a:pt x="13263" y="19677"/>
                </a:cubicBezTo>
                <a:cubicBezTo>
                  <a:pt x="13201" y="19615"/>
                  <a:pt x="13138" y="19563"/>
                  <a:pt x="13076" y="19511"/>
                </a:cubicBezTo>
                <a:cubicBezTo>
                  <a:pt x="13138" y="19480"/>
                  <a:pt x="13180" y="19407"/>
                  <a:pt x="13191" y="19335"/>
                </a:cubicBezTo>
                <a:cubicBezTo>
                  <a:pt x="13117" y="19317"/>
                  <a:pt x="13044" y="19299"/>
                  <a:pt x="12970" y="19287"/>
                </a:cubicBezTo>
                <a:lnTo>
                  <a:pt x="12970" y="19287"/>
                </a:lnTo>
                <a:cubicBezTo>
                  <a:pt x="13018" y="19277"/>
                  <a:pt x="13046" y="19182"/>
                  <a:pt x="12993" y="19138"/>
                </a:cubicBezTo>
                <a:cubicBezTo>
                  <a:pt x="12969" y="19121"/>
                  <a:pt x="12942" y="19115"/>
                  <a:pt x="12915" y="19115"/>
                </a:cubicBezTo>
                <a:cubicBezTo>
                  <a:pt x="12873" y="19115"/>
                  <a:pt x="12830" y="19130"/>
                  <a:pt x="12786" y="19149"/>
                </a:cubicBezTo>
                <a:cubicBezTo>
                  <a:pt x="12786" y="19066"/>
                  <a:pt x="12786" y="18993"/>
                  <a:pt x="12797" y="18921"/>
                </a:cubicBezTo>
                <a:lnTo>
                  <a:pt x="12797" y="18921"/>
                </a:lnTo>
                <a:cubicBezTo>
                  <a:pt x="12786" y="18993"/>
                  <a:pt x="12590" y="19045"/>
                  <a:pt x="12548" y="19107"/>
                </a:cubicBezTo>
                <a:cubicBezTo>
                  <a:pt x="12558" y="19014"/>
                  <a:pt x="12548" y="18910"/>
                  <a:pt x="12507" y="18827"/>
                </a:cubicBezTo>
                <a:cubicBezTo>
                  <a:pt x="12486" y="18900"/>
                  <a:pt x="12455" y="18972"/>
                  <a:pt x="12434" y="19045"/>
                </a:cubicBezTo>
                <a:cubicBezTo>
                  <a:pt x="12413" y="19014"/>
                  <a:pt x="12392" y="18972"/>
                  <a:pt x="12372" y="18941"/>
                </a:cubicBezTo>
                <a:cubicBezTo>
                  <a:pt x="12362" y="19034"/>
                  <a:pt x="12351" y="19117"/>
                  <a:pt x="12351" y="19200"/>
                </a:cubicBezTo>
                <a:cubicBezTo>
                  <a:pt x="12309" y="19179"/>
                  <a:pt x="12289" y="19138"/>
                  <a:pt x="12268" y="19097"/>
                </a:cubicBezTo>
                <a:lnTo>
                  <a:pt x="12268" y="19097"/>
                </a:lnTo>
                <a:cubicBezTo>
                  <a:pt x="12289" y="19179"/>
                  <a:pt x="12289" y="19262"/>
                  <a:pt x="12258" y="19335"/>
                </a:cubicBezTo>
                <a:cubicBezTo>
                  <a:pt x="12255" y="19341"/>
                  <a:pt x="12250" y="19344"/>
                  <a:pt x="12245" y="19344"/>
                </a:cubicBezTo>
                <a:cubicBezTo>
                  <a:pt x="12245" y="19344"/>
                  <a:pt x="12244" y="19344"/>
                  <a:pt x="12244" y="19344"/>
                </a:cubicBezTo>
                <a:lnTo>
                  <a:pt x="12244" y="19344"/>
                </a:lnTo>
                <a:cubicBezTo>
                  <a:pt x="12241" y="19395"/>
                  <a:pt x="12228" y="19471"/>
                  <a:pt x="12227" y="19471"/>
                </a:cubicBezTo>
                <a:cubicBezTo>
                  <a:pt x="12227" y="19471"/>
                  <a:pt x="12227" y="19470"/>
                  <a:pt x="12227" y="19470"/>
                </a:cubicBezTo>
                <a:cubicBezTo>
                  <a:pt x="12144" y="19076"/>
                  <a:pt x="12082" y="18672"/>
                  <a:pt x="12019" y="18278"/>
                </a:cubicBezTo>
                <a:cubicBezTo>
                  <a:pt x="11968" y="17988"/>
                  <a:pt x="11968" y="17708"/>
                  <a:pt x="11936" y="17418"/>
                </a:cubicBezTo>
                <a:cubicBezTo>
                  <a:pt x="11927" y="17326"/>
                  <a:pt x="11804" y="16265"/>
                  <a:pt x="11873" y="16237"/>
                </a:cubicBezTo>
                <a:lnTo>
                  <a:pt x="11873" y="16237"/>
                </a:lnTo>
                <a:cubicBezTo>
                  <a:pt x="11832" y="16249"/>
                  <a:pt x="11812" y="16300"/>
                  <a:pt x="11812" y="16351"/>
                </a:cubicBezTo>
                <a:cubicBezTo>
                  <a:pt x="11802" y="16672"/>
                  <a:pt x="11791" y="16994"/>
                  <a:pt x="11771" y="17314"/>
                </a:cubicBezTo>
                <a:cubicBezTo>
                  <a:pt x="11761" y="17574"/>
                  <a:pt x="11761" y="17874"/>
                  <a:pt x="11667" y="18123"/>
                </a:cubicBezTo>
                <a:cubicBezTo>
                  <a:pt x="11616" y="18081"/>
                  <a:pt x="11563" y="18050"/>
                  <a:pt x="11512" y="18009"/>
                </a:cubicBezTo>
                <a:lnTo>
                  <a:pt x="11512" y="18009"/>
                </a:lnTo>
                <a:cubicBezTo>
                  <a:pt x="11533" y="18081"/>
                  <a:pt x="11491" y="18164"/>
                  <a:pt x="11418" y="18185"/>
                </a:cubicBezTo>
                <a:cubicBezTo>
                  <a:pt x="11404" y="18191"/>
                  <a:pt x="11388" y="18194"/>
                  <a:pt x="11372" y="18194"/>
                </a:cubicBezTo>
                <a:cubicBezTo>
                  <a:pt x="11311" y="18194"/>
                  <a:pt x="11248" y="18149"/>
                  <a:pt x="11232" y="18092"/>
                </a:cubicBezTo>
                <a:cubicBezTo>
                  <a:pt x="11211" y="18092"/>
                  <a:pt x="11190" y="18123"/>
                  <a:pt x="11180" y="18154"/>
                </a:cubicBezTo>
                <a:cubicBezTo>
                  <a:pt x="11180" y="18175"/>
                  <a:pt x="11190" y="18205"/>
                  <a:pt x="11180" y="18237"/>
                </a:cubicBezTo>
                <a:cubicBezTo>
                  <a:pt x="11174" y="18249"/>
                  <a:pt x="11160" y="18266"/>
                  <a:pt x="11146" y="18272"/>
                </a:cubicBezTo>
                <a:lnTo>
                  <a:pt x="11146" y="18272"/>
                </a:lnTo>
                <a:cubicBezTo>
                  <a:pt x="11149" y="18260"/>
                  <a:pt x="11152" y="18249"/>
                  <a:pt x="11149" y="18237"/>
                </a:cubicBezTo>
                <a:cubicBezTo>
                  <a:pt x="11146" y="18229"/>
                  <a:pt x="11142" y="18225"/>
                  <a:pt x="11137" y="18225"/>
                </a:cubicBezTo>
                <a:cubicBezTo>
                  <a:pt x="11122" y="18225"/>
                  <a:pt x="11103" y="18252"/>
                  <a:pt x="11118" y="18268"/>
                </a:cubicBezTo>
                <a:cubicBezTo>
                  <a:pt x="11123" y="18272"/>
                  <a:pt x="11129" y="18274"/>
                  <a:pt x="11134" y="18274"/>
                </a:cubicBezTo>
                <a:cubicBezTo>
                  <a:pt x="11138" y="18274"/>
                  <a:pt x="11142" y="18274"/>
                  <a:pt x="11146" y="18272"/>
                </a:cubicBezTo>
                <a:lnTo>
                  <a:pt x="11146" y="18272"/>
                </a:lnTo>
                <a:cubicBezTo>
                  <a:pt x="11134" y="18309"/>
                  <a:pt x="11104" y="18347"/>
                  <a:pt x="11160" y="18403"/>
                </a:cubicBezTo>
                <a:cubicBezTo>
                  <a:pt x="11190" y="18426"/>
                  <a:pt x="11218" y="18432"/>
                  <a:pt x="11245" y="18432"/>
                </a:cubicBezTo>
                <a:cubicBezTo>
                  <a:pt x="11275" y="18432"/>
                  <a:pt x="11304" y="18424"/>
                  <a:pt x="11335" y="18424"/>
                </a:cubicBezTo>
                <a:cubicBezTo>
                  <a:pt x="11352" y="18424"/>
                  <a:pt x="11369" y="18427"/>
                  <a:pt x="11388" y="18433"/>
                </a:cubicBezTo>
                <a:cubicBezTo>
                  <a:pt x="11326" y="18465"/>
                  <a:pt x="11273" y="18516"/>
                  <a:pt x="11232" y="18578"/>
                </a:cubicBezTo>
                <a:cubicBezTo>
                  <a:pt x="11305" y="18568"/>
                  <a:pt x="11367" y="18537"/>
                  <a:pt x="11418" y="18486"/>
                </a:cubicBezTo>
                <a:lnTo>
                  <a:pt x="11418" y="18486"/>
                </a:lnTo>
                <a:cubicBezTo>
                  <a:pt x="11418" y="18506"/>
                  <a:pt x="11408" y="18516"/>
                  <a:pt x="11408" y="18537"/>
                </a:cubicBezTo>
                <a:cubicBezTo>
                  <a:pt x="11398" y="18548"/>
                  <a:pt x="11398" y="18578"/>
                  <a:pt x="11418" y="18578"/>
                </a:cubicBezTo>
                <a:cubicBezTo>
                  <a:pt x="11429" y="18578"/>
                  <a:pt x="11439" y="18578"/>
                  <a:pt x="11439" y="18568"/>
                </a:cubicBezTo>
                <a:cubicBezTo>
                  <a:pt x="11483" y="18533"/>
                  <a:pt x="11520" y="18490"/>
                  <a:pt x="11549" y="18447"/>
                </a:cubicBezTo>
                <a:lnTo>
                  <a:pt x="11549" y="18447"/>
                </a:lnTo>
                <a:cubicBezTo>
                  <a:pt x="11552" y="18461"/>
                  <a:pt x="11566" y="18475"/>
                  <a:pt x="11584" y="18475"/>
                </a:cubicBezTo>
                <a:cubicBezTo>
                  <a:pt x="11616" y="18475"/>
                  <a:pt x="11636" y="18444"/>
                  <a:pt x="11646" y="18413"/>
                </a:cubicBezTo>
                <a:cubicBezTo>
                  <a:pt x="11667" y="18465"/>
                  <a:pt x="11709" y="18516"/>
                  <a:pt x="11761" y="18537"/>
                </a:cubicBezTo>
                <a:cubicBezTo>
                  <a:pt x="11750" y="18589"/>
                  <a:pt x="11688" y="18610"/>
                  <a:pt x="11667" y="18651"/>
                </a:cubicBezTo>
                <a:cubicBezTo>
                  <a:pt x="11657" y="18693"/>
                  <a:pt x="11667" y="18734"/>
                  <a:pt x="11678" y="18776"/>
                </a:cubicBezTo>
                <a:cubicBezTo>
                  <a:pt x="11719" y="18921"/>
                  <a:pt x="11699" y="19076"/>
                  <a:pt x="11688" y="19221"/>
                </a:cubicBezTo>
                <a:cubicBezTo>
                  <a:pt x="11657" y="19407"/>
                  <a:pt x="11636" y="19594"/>
                  <a:pt x="11616" y="19780"/>
                </a:cubicBezTo>
                <a:cubicBezTo>
                  <a:pt x="11584" y="19697"/>
                  <a:pt x="11543" y="19615"/>
                  <a:pt x="11512" y="19522"/>
                </a:cubicBezTo>
                <a:cubicBezTo>
                  <a:pt x="11501" y="19542"/>
                  <a:pt x="11491" y="19573"/>
                  <a:pt x="11491" y="19605"/>
                </a:cubicBezTo>
                <a:cubicBezTo>
                  <a:pt x="11491" y="19604"/>
                  <a:pt x="11491" y="19604"/>
                  <a:pt x="11491" y="19604"/>
                </a:cubicBezTo>
                <a:cubicBezTo>
                  <a:pt x="11485" y="19604"/>
                  <a:pt x="11408" y="19719"/>
                  <a:pt x="11398" y="19750"/>
                </a:cubicBezTo>
                <a:cubicBezTo>
                  <a:pt x="11377" y="19822"/>
                  <a:pt x="11367" y="19895"/>
                  <a:pt x="11346" y="19967"/>
                </a:cubicBezTo>
                <a:cubicBezTo>
                  <a:pt x="11305" y="19925"/>
                  <a:pt x="11243" y="19843"/>
                  <a:pt x="11253" y="19780"/>
                </a:cubicBezTo>
                <a:lnTo>
                  <a:pt x="11253" y="19780"/>
                </a:lnTo>
                <a:cubicBezTo>
                  <a:pt x="11232" y="19884"/>
                  <a:pt x="11180" y="19978"/>
                  <a:pt x="11108" y="20040"/>
                </a:cubicBezTo>
                <a:cubicBezTo>
                  <a:pt x="11056" y="19915"/>
                  <a:pt x="11004" y="19780"/>
                  <a:pt x="10962" y="19646"/>
                </a:cubicBezTo>
                <a:cubicBezTo>
                  <a:pt x="10911" y="19760"/>
                  <a:pt x="10900" y="19874"/>
                  <a:pt x="10911" y="19988"/>
                </a:cubicBezTo>
                <a:cubicBezTo>
                  <a:pt x="10817" y="19936"/>
                  <a:pt x="10735" y="19884"/>
                  <a:pt x="10642" y="19833"/>
                </a:cubicBezTo>
                <a:lnTo>
                  <a:pt x="10642" y="19833"/>
                </a:lnTo>
                <a:cubicBezTo>
                  <a:pt x="10714" y="19967"/>
                  <a:pt x="10807" y="20164"/>
                  <a:pt x="10776" y="20319"/>
                </a:cubicBezTo>
                <a:cubicBezTo>
                  <a:pt x="10693" y="20298"/>
                  <a:pt x="10621" y="20247"/>
                  <a:pt x="10548" y="20216"/>
                </a:cubicBezTo>
                <a:cubicBezTo>
                  <a:pt x="10497" y="20194"/>
                  <a:pt x="10441" y="20172"/>
                  <a:pt x="10390" y="20172"/>
                </a:cubicBezTo>
                <a:cubicBezTo>
                  <a:pt x="10369" y="20172"/>
                  <a:pt x="10349" y="20176"/>
                  <a:pt x="10331" y="20185"/>
                </a:cubicBezTo>
                <a:cubicBezTo>
                  <a:pt x="10320" y="20195"/>
                  <a:pt x="10310" y="20206"/>
                  <a:pt x="10310" y="20216"/>
                </a:cubicBezTo>
                <a:cubicBezTo>
                  <a:pt x="10310" y="20226"/>
                  <a:pt x="10320" y="20236"/>
                  <a:pt x="10331" y="20236"/>
                </a:cubicBezTo>
                <a:cubicBezTo>
                  <a:pt x="10382" y="20268"/>
                  <a:pt x="10444" y="20288"/>
                  <a:pt x="10497" y="20309"/>
                </a:cubicBezTo>
                <a:cubicBezTo>
                  <a:pt x="10434" y="20330"/>
                  <a:pt x="10372" y="20371"/>
                  <a:pt x="10331" y="20413"/>
                </a:cubicBezTo>
                <a:cubicBezTo>
                  <a:pt x="10310" y="20423"/>
                  <a:pt x="10289" y="20454"/>
                  <a:pt x="10299" y="20464"/>
                </a:cubicBezTo>
                <a:cubicBezTo>
                  <a:pt x="10310" y="20475"/>
                  <a:pt x="10320" y="20485"/>
                  <a:pt x="10331" y="20485"/>
                </a:cubicBezTo>
                <a:cubicBezTo>
                  <a:pt x="10343" y="20487"/>
                  <a:pt x="10355" y="20487"/>
                  <a:pt x="10368" y="20487"/>
                </a:cubicBezTo>
                <a:cubicBezTo>
                  <a:pt x="10441" y="20487"/>
                  <a:pt x="10520" y="20464"/>
                  <a:pt x="10600" y="20464"/>
                </a:cubicBezTo>
                <a:cubicBezTo>
                  <a:pt x="10600" y="20464"/>
                  <a:pt x="10610" y="20464"/>
                  <a:pt x="10610" y="20475"/>
                </a:cubicBezTo>
                <a:cubicBezTo>
                  <a:pt x="10631" y="20485"/>
                  <a:pt x="10610" y="20516"/>
                  <a:pt x="10589" y="20526"/>
                </a:cubicBezTo>
                <a:cubicBezTo>
                  <a:pt x="10507" y="20579"/>
                  <a:pt x="10434" y="20651"/>
                  <a:pt x="10414" y="20744"/>
                </a:cubicBezTo>
                <a:cubicBezTo>
                  <a:pt x="10438" y="20747"/>
                  <a:pt x="10462" y="20748"/>
                  <a:pt x="10486" y="20748"/>
                </a:cubicBezTo>
                <a:cubicBezTo>
                  <a:pt x="10565" y="20748"/>
                  <a:pt x="10643" y="20735"/>
                  <a:pt x="10714" y="20703"/>
                </a:cubicBezTo>
                <a:lnTo>
                  <a:pt x="10714" y="20703"/>
                </a:lnTo>
                <a:cubicBezTo>
                  <a:pt x="10725" y="20703"/>
                  <a:pt x="10672" y="21014"/>
                  <a:pt x="10672" y="21044"/>
                </a:cubicBezTo>
                <a:cubicBezTo>
                  <a:pt x="10652" y="21138"/>
                  <a:pt x="10642" y="21242"/>
                  <a:pt x="10580" y="21314"/>
                </a:cubicBezTo>
                <a:cubicBezTo>
                  <a:pt x="10535" y="21371"/>
                  <a:pt x="10486" y="21393"/>
                  <a:pt x="10434" y="21393"/>
                </a:cubicBezTo>
                <a:cubicBezTo>
                  <a:pt x="10317" y="21393"/>
                  <a:pt x="10192" y="21276"/>
                  <a:pt x="10113" y="21190"/>
                </a:cubicBezTo>
                <a:lnTo>
                  <a:pt x="10113" y="21190"/>
                </a:lnTo>
                <a:cubicBezTo>
                  <a:pt x="10207" y="21335"/>
                  <a:pt x="10258" y="21521"/>
                  <a:pt x="10237" y="21698"/>
                </a:cubicBezTo>
                <a:cubicBezTo>
                  <a:pt x="10051" y="21677"/>
                  <a:pt x="9885" y="21594"/>
                  <a:pt x="9761" y="21459"/>
                </a:cubicBezTo>
                <a:lnTo>
                  <a:pt x="9761" y="21459"/>
                </a:lnTo>
                <a:cubicBezTo>
                  <a:pt x="9854" y="21563"/>
                  <a:pt x="9958" y="21687"/>
                  <a:pt x="9937" y="21832"/>
                </a:cubicBezTo>
                <a:cubicBezTo>
                  <a:pt x="9918" y="21912"/>
                  <a:pt x="9827" y="21963"/>
                  <a:pt x="9749" y="21963"/>
                </a:cubicBezTo>
                <a:cubicBezTo>
                  <a:pt x="9697" y="21963"/>
                  <a:pt x="9650" y="21939"/>
                  <a:pt x="9637" y="21886"/>
                </a:cubicBezTo>
                <a:lnTo>
                  <a:pt x="9637" y="21886"/>
                </a:lnTo>
                <a:cubicBezTo>
                  <a:pt x="9689" y="22102"/>
                  <a:pt x="9823" y="22320"/>
                  <a:pt x="9885" y="22537"/>
                </a:cubicBezTo>
                <a:cubicBezTo>
                  <a:pt x="9825" y="22525"/>
                  <a:pt x="9773" y="22492"/>
                  <a:pt x="9731" y="22447"/>
                </a:cubicBezTo>
                <a:lnTo>
                  <a:pt x="9731" y="22447"/>
                </a:lnTo>
                <a:cubicBezTo>
                  <a:pt x="9733" y="22471"/>
                  <a:pt x="9730" y="22494"/>
                  <a:pt x="9719" y="22516"/>
                </a:cubicBezTo>
                <a:cubicBezTo>
                  <a:pt x="9595" y="22412"/>
                  <a:pt x="9481" y="22299"/>
                  <a:pt x="9357" y="22195"/>
                </a:cubicBezTo>
                <a:lnTo>
                  <a:pt x="9357" y="22195"/>
                </a:lnTo>
                <a:cubicBezTo>
                  <a:pt x="9398" y="22319"/>
                  <a:pt x="9491" y="22444"/>
                  <a:pt x="9595" y="22527"/>
                </a:cubicBezTo>
                <a:cubicBezTo>
                  <a:pt x="9557" y="22507"/>
                  <a:pt x="9516" y="22498"/>
                  <a:pt x="9475" y="22498"/>
                </a:cubicBezTo>
                <a:cubicBezTo>
                  <a:pt x="9404" y="22498"/>
                  <a:pt x="9333" y="22526"/>
                  <a:pt x="9274" y="22578"/>
                </a:cubicBezTo>
                <a:cubicBezTo>
                  <a:pt x="9440" y="22723"/>
                  <a:pt x="9636" y="22837"/>
                  <a:pt x="9854" y="22910"/>
                </a:cubicBezTo>
                <a:cubicBezTo>
                  <a:pt x="9802" y="22951"/>
                  <a:pt x="9730" y="22972"/>
                  <a:pt x="9668" y="22972"/>
                </a:cubicBezTo>
                <a:cubicBezTo>
                  <a:pt x="9781" y="23003"/>
                  <a:pt x="9906" y="23045"/>
                  <a:pt x="9958" y="23148"/>
                </a:cubicBezTo>
                <a:cubicBezTo>
                  <a:pt x="10040" y="23307"/>
                  <a:pt x="9944" y="23352"/>
                  <a:pt x="9833" y="23352"/>
                </a:cubicBezTo>
                <a:cubicBezTo>
                  <a:pt x="9763" y="23352"/>
                  <a:pt x="9687" y="23334"/>
                  <a:pt x="9647" y="23314"/>
                </a:cubicBezTo>
                <a:lnTo>
                  <a:pt x="9647" y="23314"/>
                </a:lnTo>
                <a:cubicBezTo>
                  <a:pt x="9698" y="23428"/>
                  <a:pt x="9751" y="23521"/>
                  <a:pt x="9813" y="23625"/>
                </a:cubicBezTo>
                <a:cubicBezTo>
                  <a:pt x="9709" y="23625"/>
                  <a:pt x="9605" y="23611"/>
                  <a:pt x="9504" y="23580"/>
                </a:cubicBezTo>
                <a:lnTo>
                  <a:pt x="9504" y="23580"/>
                </a:lnTo>
                <a:cubicBezTo>
                  <a:pt x="9581" y="23647"/>
                  <a:pt x="9621" y="23758"/>
                  <a:pt x="9574" y="23853"/>
                </a:cubicBezTo>
                <a:cubicBezTo>
                  <a:pt x="9542" y="23923"/>
                  <a:pt x="9462" y="23959"/>
                  <a:pt x="9383" y="23959"/>
                </a:cubicBezTo>
                <a:cubicBezTo>
                  <a:pt x="9309" y="23959"/>
                  <a:pt x="9236" y="23928"/>
                  <a:pt x="9201" y="23863"/>
                </a:cubicBezTo>
                <a:cubicBezTo>
                  <a:pt x="9170" y="23987"/>
                  <a:pt x="9150" y="24122"/>
                  <a:pt x="9118" y="24247"/>
                </a:cubicBezTo>
                <a:cubicBezTo>
                  <a:pt x="9015" y="24236"/>
                  <a:pt x="8922" y="24143"/>
                  <a:pt x="8932" y="24039"/>
                </a:cubicBezTo>
                <a:lnTo>
                  <a:pt x="8932" y="24039"/>
                </a:lnTo>
                <a:cubicBezTo>
                  <a:pt x="8880" y="24143"/>
                  <a:pt x="8839" y="24247"/>
                  <a:pt x="8787" y="24350"/>
                </a:cubicBezTo>
                <a:cubicBezTo>
                  <a:pt x="8807" y="24215"/>
                  <a:pt x="8777" y="24081"/>
                  <a:pt x="8694" y="23977"/>
                </a:cubicBezTo>
                <a:cubicBezTo>
                  <a:pt x="8626" y="24053"/>
                  <a:pt x="8607" y="24157"/>
                  <a:pt x="8630" y="24254"/>
                </a:cubicBezTo>
                <a:lnTo>
                  <a:pt x="8630" y="24254"/>
                </a:lnTo>
                <a:cubicBezTo>
                  <a:pt x="8581" y="24152"/>
                  <a:pt x="8474" y="24078"/>
                  <a:pt x="8358" y="24078"/>
                </a:cubicBezTo>
                <a:cubicBezTo>
                  <a:pt x="8345" y="24078"/>
                  <a:pt x="8333" y="24079"/>
                  <a:pt x="8321" y="24081"/>
                </a:cubicBezTo>
                <a:cubicBezTo>
                  <a:pt x="8372" y="24267"/>
                  <a:pt x="8466" y="24454"/>
                  <a:pt x="8600" y="24588"/>
                </a:cubicBezTo>
                <a:cubicBezTo>
                  <a:pt x="8496" y="24557"/>
                  <a:pt x="8393" y="24516"/>
                  <a:pt x="8289" y="24475"/>
                </a:cubicBezTo>
                <a:lnTo>
                  <a:pt x="8289" y="24475"/>
                </a:lnTo>
                <a:cubicBezTo>
                  <a:pt x="8414" y="24588"/>
                  <a:pt x="8528" y="24712"/>
                  <a:pt x="8621" y="24848"/>
                </a:cubicBezTo>
                <a:cubicBezTo>
                  <a:pt x="8589" y="24857"/>
                  <a:pt x="8555" y="24862"/>
                  <a:pt x="8521" y="24862"/>
                </a:cubicBezTo>
                <a:cubicBezTo>
                  <a:pt x="8444" y="24862"/>
                  <a:pt x="8364" y="24838"/>
                  <a:pt x="8300" y="24795"/>
                </a:cubicBezTo>
                <a:lnTo>
                  <a:pt x="8300" y="24795"/>
                </a:lnTo>
                <a:cubicBezTo>
                  <a:pt x="8434" y="24889"/>
                  <a:pt x="8538" y="25034"/>
                  <a:pt x="8569" y="25189"/>
                </a:cubicBezTo>
                <a:cubicBezTo>
                  <a:pt x="8553" y="25193"/>
                  <a:pt x="8537" y="25194"/>
                  <a:pt x="8521" y="25194"/>
                </a:cubicBezTo>
                <a:cubicBezTo>
                  <a:pt x="8441" y="25194"/>
                  <a:pt x="8361" y="25154"/>
                  <a:pt x="8310" y="25085"/>
                </a:cubicBezTo>
                <a:lnTo>
                  <a:pt x="8310" y="25085"/>
                </a:lnTo>
                <a:cubicBezTo>
                  <a:pt x="8351" y="25179"/>
                  <a:pt x="8341" y="25283"/>
                  <a:pt x="8289" y="25355"/>
                </a:cubicBezTo>
                <a:cubicBezTo>
                  <a:pt x="8206" y="25293"/>
                  <a:pt x="8134" y="25200"/>
                  <a:pt x="8114" y="25096"/>
                </a:cubicBezTo>
                <a:cubicBezTo>
                  <a:pt x="8114" y="25189"/>
                  <a:pt x="8103" y="25272"/>
                  <a:pt x="8103" y="25366"/>
                </a:cubicBezTo>
                <a:cubicBezTo>
                  <a:pt x="8037" y="25267"/>
                  <a:pt x="7926" y="25208"/>
                  <a:pt x="7811" y="25208"/>
                </a:cubicBezTo>
                <a:cubicBezTo>
                  <a:pt x="7781" y="25208"/>
                  <a:pt x="7750" y="25212"/>
                  <a:pt x="7720" y="25221"/>
                </a:cubicBezTo>
                <a:cubicBezTo>
                  <a:pt x="7833" y="25334"/>
                  <a:pt x="7948" y="25458"/>
                  <a:pt x="8061" y="25583"/>
                </a:cubicBezTo>
                <a:cubicBezTo>
                  <a:pt x="7962" y="25628"/>
                  <a:pt x="7855" y="25658"/>
                  <a:pt x="7746" y="25658"/>
                </a:cubicBezTo>
                <a:cubicBezTo>
                  <a:pt x="7730" y="25658"/>
                  <a:pt x="7715" y="25657"/>
                  <a:pt x="7699" y="25656"/>
                </a:cubicBezTo>
                <a:lnTo>
                  <a:pt x="7699" y="25656"/>
                </a:lnTo>
                <a:cubicBezTo>
                  <a:pt x="7803" y="25697"/>
                  <a:pt x="7906" y="25749"/>
                  <a:pt x="8020" y="25801"/>
                </a:cubicBezTo>
                <a:cubicBezTo>
                  <a:pt x="7844" y="25831"/>
                  <a:pt x="7668" y="25894"/>
                  <a:pt x="7513" y="25977"/>
                </a:cubicBezTo>
                <a:cubicBezTo>
                  <a:pt x="7570" y="25964"/>
                  <a:pt x="7628" y="25959"/>
                  <a:pt x="7686" y="25959"/>
                </a:cubicBezTo>
                <a:cubicBezTo>
                  <a:pt x="7828" y="25959"/>
                  <a:pt x="7970" y="25994"/>
                  <a:pt x="8103" y="26059"/>
                </a:cubicBezTo>
                <a:cubicBezTo>
                  <a:pt x="8206" y="26017"/>
                  <a:pt x="8319" y="25996"/>
                  <a:pt x="8435" y="25996"/>
                </a:cubicBezTo>
                <a:cubicBezTo>
                  <a:pt x="8517" y="25996"/>
                  <a:pt x="8601" y="26007"/>
                  <a:pt x="8683" y="26029"/>
                </a:cubicBezTo>
                <a:cubicBezTo>
                  <a:pt x="8662" y="25904"/>
                  <a:pt x="8777" y="25790"/>
                  <a:pt x="8901" y="25769"/>
                </a:cubicBezTo>
                <a:cubicBezTo>
                  <a:pt x="8931" y="25762"/>
                  <a:pt x="8961" y="25759"/>
                  <a:pt x="8991" y="25759"/>
                </a:cubicBezTo>
                <a:cubicBezTo>
                  <a:pt x="9085" y="25759"/>
                  <a:pt x="9180" y="25790"/>
                  <a:pt x="9274" y="25822"/>
                </a:cubicBezTo>
                <a:cubicBezTo>
                  <a:pt x="9274" y="25728"/>
                  <a:pt x="9295" y="25635"/>
                  <a:pt x="9325" y="25552"/>
                </a:cubicBezTo>
                <a:cubicBezTo>
                  <a:pt x="9405" y="25614"/>
                  <a:pt x="9484" y="25668"/>
                  <a:pt x="9564" y="25727"/>
                </a:cubicBezTo>
                <a:lnTo>
                  <a:pt x="9564" y="25727"/>
                </a:lnTo>
                <a:cubicBezTo>
                  <a:pt x="9527" y="25687"/>
                  <a:pt x="9507" y="25627"/>
                  <a:pt x="9523" y="25573"/>
                </a:cubicBezTo>
                <a:lnTo>
                  <a:pt x="9523" y="25573"/>
                </a:lnTo>
                <a:cubicBezTo>
                  <a:pt x="9698" y="25645"/>
                  <a:pt x="9802" y="25842"/>
                  <a:pt x="9771" y="26029"/>
                </a:cubicBezTo>
                <a:cubicBezTo>
                  <a:pt x="9763" y="25971"/>
                  <a:pt x="9702" y="25926"/>
                  <a:pt x="9646" y="25926"/>
                </a:cubicBezTo>
                <a:cubicBezTo>
                  <a:pt x="9632" y="25926"/>
                  <a:pt x="9618" y="25929"/>
                  <a:pt x="9606" y="25935"/>
                </a:cubicBezTo>
                <a:cubicBezTo>
                  <a:pt x="9730" y="25987"/>
                  <a:pt x="9802" y="26163"/>
                  <a:pt x="9709" y="26267"/>
                </a:cubicBezTo>
                <a:cubicBezTo>
                  <a:pt x="9684" y="26294"/>
                  <a:pt x="9651" y="26305"/>
                  <a:pt x="9617" y="26305"/>
                </a:cubicBezTo>
                <a:cubicBezTo>
                  <a:pt x="9595" y="26305"/>
                  <a:pt x="9573" y="26301"/>
                  <a:pt x="9552" y="26292"/>
                </a:cubicBezTo>
                <a:lnTo>
                  <a:pt x="9552" y="26292"/>
                </a:lnTo>
                <a:cubicBezTo>
                  <a:pt x="9563" y="26361"/>
                  <a:pt x="9551" y="26434"/>
                  <a:pt x="9512" y="26495"/>
                </a:cubicBezTo>
                <a:cubicBezTo>
                  <a:pt x="9487" y="26428"/>
                  <a:pt x="9416" y="26382"/>
                  <a:pt x="9346" y="26382"/>
                </a:cubicBezTo>
                <a:cubicBezTo>
                  <a:pt x="9329" y="26382"/>
                  <a:pt x="9311" y="26385"/>
                  <a:pt x="9295" y="26391"/>
                </a:cubicBezTo>
                <a:cubicBezTo>
                  <a:pt x="9248" y="26401"/>
                  <a:pt x="9210" y="26429"/>
                  <a:pt x="9185" y="26466"/>
                </a:cubicBezTo>
                <a:lnTo>
                  <a:pt x="9185" y="26466"/>
                </a:lnTo>
                <a:cubicBezTo>
                  <a:pt x="9183" y="26414"/>
                  <a:pt x="9167" y="26364"/>
                  <a:pt x="9139" y="26319"/>
                </a:cubicBezTo>
                <a:cubicBezTo>
                  <a:pt x="9055" y="26412"/>
                  <a:pt x="8987" y="26523"/>
                  <a:pt x="8960" y="26650"/>
                </a:cubicBezTo>
                <a:lnTo>
                  <a:pt x="8960" y="26650"/>
                </a:lnTo>
                <a:cubicBezTo>
                  <a:pt x="8964" y="26592"/>
                  <a:pt x="8944" y="26537"/>
                  <a:pt x="8911" y="26495"/>
                </a:cubicBezTo>
                <a:cubicBezTo>
                  <a:pt x="8818" y="26588"/>
                  <a:pt x="8766" y="26702"/>
                  <a:pt x="8745" y="26837"/>
                </a:cubicBezTo>
                <a:cubicBezTo>
                  <a:pt x="8673" y="26743"/>
                  <a:pt x="8590" y="26650"/>
                  <a:pt x="8517" y="26557"/>
                </a:cubicBezTo>
                <a:lnTo>
                  <a:pt x="8517" y="26557"/>
                </a:lnTo>
                <a:cubicBezTo>
                  <a:pt x="8549" y="26733"/>
                  <a:pt x="8590" y="26858"/>
                  <a:pt x="8496" y="27003"/>
                </a:cubicBezTo>
                <a:cubicBezTo>
                  <a:pt x="8404" y="26878"/>
                  <a:pt x="8259" y="26713"/>
                  <a:pt x="8103" y="26671"/>
                </a:cubicBezTo>
                <a:cubicBezTo>
                  <a:pt x="8083" y="26667"/>
                  <a:pt x="8063" y="26664"/>
                  <a:pt x="8043" y="26664"/>
                </a:cubicBezTo>
                <a:cubicBezTo>
                  <a:pt x="7882" y="26664"/>
                  <a:pt x="7715" y="26804"/>
                  <a:pt x="7761" y="26961"/>
                </a:cubicBezTo>
                <a:cubicBezTo>
                  <a:pt x="7585" y="26713"/>
                  <a:pt x="7398" y="26474"/>
                  <a:pt x="7222" y="26236"/>
                </a:cubicBezTo>
                <a:lnTo>
                  <a:pt x="7222" y="26236"/>
                </a:lnTo>
                <a:cubicBezTo>
                  <a:pt x="7253" y="26422"/>
                  <a:pt x="7285" y="26598"/>
                  <a:pt x="7315" y="26785"/>
                </a:cubicBezTo>
                <a:cubicBezTo>
                  <a:pt x="7067" y="26577"/>
                  <a:pt x="6808" y="26360"/>
                  <a:pt x="6559" y="26153"/>
                </a:cubicBezTo>
                <a:lnTo>
                  <a:pt x="6559" y="26153"/>
                </a:lnTo>
                <a:cubicBezTo>
                  <a:pt x="6714" y="26298"/>
                  <a:pt x="6808" y="26515"/>
                  <a:pt x="6787" y="26723"/>
                </a:cubicBezTo>
                <a:cubicBezTo>
                  <a:pt x="6569" y="26619"/>
                  <a:pt x="6362" y="26515"/>
                  <a:pt x="6145" y="26412"/>
                </a:cubicBezTo>
                <a:lnTo>
                  <a:pt x="6145" y="26412"/>
                </a:lnTo>
                <a:cubicBezTo>
                  <a:pt x="6269" y="26609"/>
                  <a:pt x="6403" y="26805"/>
                  <a:pt x="6528" y="27003"/>
                </a:cubicBezTo>
                <a:cubicBezTo>
                  <a:pt x="6321" y="26992"/>
                  <a:pt x="6113" y="26971"/>
                  <a:pt x="5906" y="26950"/>
                </a:cubicBezTo>
                <a:lnTo>
                  <a:pt x="5906" y="26950"/>
                </a:lnTo>
                <a:cubicBezTo>
                  <a:pt x="6000" y="27199"/>
                  <a:pt x="6093" y="27459"/>
                  <a:pt x="6186" y="27707"/>
                </a:cubicBezTo>
                <a:cubicBezTo>
                  <a:pt x="6062" y="27583"/>
                  <a:pt x="5927" y="27459"/>
                  <a:pt x="5751" y="27459"/>
                </a:cubicBezTo>
                <a:cubicBezTo>
                  <a:pt x="5595" y="27459"/>
                  <a:pt x="5448" y="27650"/>
                  <a:pt x="5526" y="27777"/>
                </a:cubicBezTo>
                <a:lnTo>
                  <a:pt x="5526" y="27777"/>
                </a:lnTo>
                <a:cubicBezTo>
                  <a:pt x="5305" y="27485"/>
                  <a:pt x="5092" y="27202"/>
                  <a:pt x="4870" y="26920"/>
                </a:cubicBezTo>
                <a:lnTo>
                  <a:pt x="4870" y="26920"/>
                </a:lnTo>
                <a:cubicBezTo>
                  <a:pt x="4891" y="27334"/>
                  <a:pt x="4994" y="27738"/>
                  <a:pt x="5181" y="28111"/>
                </a:cubicBezTo>
                <a:cubicBezTo>
                  <a:pt x="4984" y="28184"/>
                  <a:pt x="4839" y="28401"/>
                  <a:pt x="4849" y="28619"/>
                </a:cubicBezTo>
                <a:cubicBezTo>
                  <a:pt x="4704" y="28345"/>
                  <a:pt x="4395" y="28171"/>
                  <a:pt x="4090" y="28171"/>
                </a:cubicBezTo>
                <a:cubicBezTo>
                  <a:pt x="4003" y="28171"/>
                  <a:pt x="3916" y="28185"/>
                  <a:pt x="3834" y="28215"/>
                </a:cubicBezTo>
                <a:cubicBezTo>
                  <a:pt x="3990" y="28277"/>
                  <a:pt x="4155" y="28370"/>
                  <a:pt x="4186" y="28536"/>
                </a:cubicBezTo>
                <a:cubicBezTo>
                  <a:pt x="4198" y="28629"/>
                  <a:pt x="4118" y="28712"/>
                  <a:pt x="4037" y="28738"/>
                </a:cubicBezTo>
                <a:lnTo>
                  <a:pt x="4037" y="28738"/>
                </a:lnTo>
                <a:cubicBezTo>
                  <a:pt x="3986" y="28715"/>
                  <a:pt x="3936" y="28693"/>
                  <a:pt x="3886" y="28670"/>
                </a:cubicBezTo>
                <a:lnTo>
                  <a:pt x="3886" y="28670"/>
                </a:lnTo>
                <a:cubicBezTo>
                  <a:pt x="3903" y="28724"/>
                  <a:pt x="3942" y="28746"/>
                  <a:pt x="3987" y="28746"/>
                </a:cubicBezTo>
                <a:cubicBezTo>
                  <a:pt x="4003" y="28746"/>
                  <a:pt x="4020" y="28743"/>
                  <a:pt x="4037" y="28738"/>
                </a:cubicBezTo>
                <a:lnTo>
                  <a:pt x="4037" y="28738"/>
                </a:lnTo>
                <a:cubicBezTo>
                  <a:pt x="4198" y="28809"/>
                  <a:pt x="4363" y="28880"/>
                  <a:pt x="4528" y="28951"/>
                </a:cubicBezTo>
                <a:cubicBezTo>
                  <a:pt x="4466" y="29096"/>
                  <a:pt x="4456" y="29262"/>
                  <a:pt x="4508" y="29407"/>
                </a:cubicBezTo>
                <a:cubicBezTo>
                  <a:pt x="3564" y="29593"/>
                  <a:pt x="2673" y="30049"/>
                  <a:pt x="1980" y="30701"/>
                </a:cubicBezTo>
                <a:cubicBezTo>
                  <a:pt x="2052" y="30526"/>
                  <a:pt x="2104" y="30277"/>
                  <a:pt x="1948" y="30173"/>
                </a:cubicBezTo>
                <a:cubicBezTo>
                  <a:pt x="1929" y="30161"/>
                  <a:pt x="1910" y="30156"/>
                  <a:pt x="1893" y="30156"/>
                </a:cubicBezTo>
                <a:cubicBezTo>
                  <a:pt x="1864" y="30156"/>
                  <a:pt x="1838" y="30170"/>
                  <a:pt x="1816" y="30192"/>
                </a:cubicBezTo>
                <a:lnTo>
                  <a:pt x="1816" y="30192"/>
                </a:lnTo>
                <a:cubicBezTo>
                  <a:pt x="1783" y="30049"/>
                  <a:pt x="1711" y="29916"/>
                  <a:pt x="1607" y="29810"/>
                </a:cubicBezTo>
                <a:lnTo>
                  <a:pt x="1607" y="29810"/>
                </a:lnTo>
                <a:cubicBezTo>
                  <a:pt x="1285" y="30381"/>
                  <a:pt x="1482" y="31189"/>
                  <a:pt x="2042" y="31541"/>
                </a:cubicBezTo>
                <a:cubicBezTo>
                  <a:pt x="1871" y="31577"/>
                  <a:pt x="1825" y="31829"/>
                  <a:pt x="1936" y="31951"/>
                </a:cubicBezTo>
                <a:lnTo>
                  <a:pt x="1936" y="31951"/>
                </a:lnTo>
                <a:cubicBezTo>
                  <a:pt x="1815" y="31863"/>
                  <a:pt x="1699" y="31776"/>
                  <a:pt x="1575" y="31696"/>
                </a:cubicBezTo>
                <a:cubicBezTo>
                  <a:pt x="1565" y="31873"/>
                  <a:pt x="1565" y="32048"/>
                  <a:pt x="1554" y="32214"/>
                </a:cubicBezTo>
                <a:cubicBezTo>
                  <a:pt x="1529" y="32147"/>
                  <a:pt x="1470" y="32119"/>
                  <a:pt x="1406" y="32119"/>
                </a:cubicBezTo>
                <a:cubicBezTo>
                  <a:pt x="1260" y="32119"/>
                  <a:pt x="1082" y="32257"/>
                  <a:pt x="1161" y="32401"/>
                </a:cubicBezTo>
                <a:cubicBezTo>
                  <a:pt x="943" y="32080"/>
                  <a:pt x="725" y="31769"/>
                  <a:pt x="518" y="31447"/>
                </a:cubicBezTo>
                <a:lnTo>
                  <a:pt x="518" y="31447"/>
                </a:lnTo>
                <a:cubicBezTo>
                  <a:pt x="591" y="31665"/>
                  <a:pt x="653" y="31873"/>
                  <a:pt x="725" y="32080"/>
                </a:cubicBezTo>
                <a:cubicBezTo>
                  <a:pt x="612" y="31976"/>
                  <a:pt x="497" y="31873"/>
                  <a:pt x="384" y="31779"/>
                </a:cubicBezTo>
                <a:lnTo>
                  <a:pt x="384" y="31779"/>
                </a:lnTo>
                <a:cubicBezTo>
                  <a:pt x="342" y="31914"/>
                  <a:pt x="456" y="32048"/>
                  <a:pt x="580" y="32131"/>
                </a:cubicBezTo>
                <a:cubicBezTo>
                  <a:pt x="695" y="32225"/>
                  <a:pt x="829" y="32328"/>
                  <a:pt x="829" y="32474"/>
                </a:cubicBezTo>
                <a:cubicBezTo>
                  <a:pt x="829" y="32559"/>
                  <a:pt x="735" y="32616"/>
                  <a:pt x="658" y="32616"/>
                </a:cubicBezTo>
                <a:cubicBezTo>
                  <a:pt x="656" y="32616"/>
                  <a:pt x="653" y="32616"/>
                  <a:pt x="650" y="32616"/>
                </a:cubicBezTo>
                <a:lnTo>
                  <a:pt x="650" y="32616"/>
                </a:lnTo>
                <a:lnTo>
                  <a:pt x="950" y="32915"/>
                </a:lnTo>
                <a:lnTo>
                  <a:pt x="950" y="32915"/>
                </a:lnTo>
                <a:cubicBezTo>
                  <a:pt x="927" y="32895"/>
                  <a:pt x="901" y="32887"/>
                  <a:pt x="874" y="32887"/>
                </a:cubicBezTo>
                <a:cubicBezTo>
                  <a:pt x="744" y="32887"/>
                  <a:pt x="597" y="33088"/>
                  <a:pt x="709" y="33186"/>
                </a:cubicBezTo>
                <a:lnTo>
                  <a:pt x="709" y="33186"/>
                </a:lnTo>
                <a:cubicBezTo>
                  <a:pt x="642" y="33139"/>
                  <a:pt x="563" y="33118"/>
                  <a:pt x="483" y="33118"/>
                </a:cubicBezTo>
                <a:cubicBezTo>
                  <a:pt x="252" y="33118"/>
                  <a:pt x="8" y="33296"/>
                  <a:pt x="0" y="33530"/>
                </a:cubicBezTo>
                <a:lnTo>
                  <a:pt x="57475" y="33468"/>
                </a:lnTo>
                <a:lnTo>
                  <a:pt x="57506" y="19490"/>
                </a:lnTo>
                <a:lnTo>
                  <a:pt x="57506" y="19490"/>
                </a:lnTo>
                <a:cubicBezTo>
                  <a:pt x="57501" y="19492"/>
                  <a:pt x="57496" y="19493"/>
                  <a:pt x="57491" y="19493"/>
                </a:cubicBezTo>
                <a:cubicBezTo>
                  <a:pt x="57331" y="19493"/>
                  <a:pt x="57015" y="18721"/>
                  <a:pt x="56864" y="18651"/>
                </a:cubicBezTo>
                <a:cubicBezTo>
                  <a:pt x="57082" y="18506"/>
                  <a:pt x="57165" y="18205"/>
                  <a:pt x="57071" y="17977"/>
                </a:cubicBezTo>
                <a:lnTo>
                  <a:pt x="57071" y="17977"/>
                </a:lnTo>
                <a:cubicBezTo>
                  <a:pt x="56975" y="18218"/>
                  <a:pt x="56799" y="18512"/>
                  <a:pt x="56550" y="18512"/>
                </a:cubicBezTo>
                <a:cubicBezTo>
                  <a:pt x="56531" y="18512"/>
                  <a:pt x="56511" y="18510"/>
                  <a:pt x="56491" y="18506"/>
                </a:cubicBezTo>
                <a:cubicBezTo>
                  <a:pt x="56511" y="18423"/>
                  <a:pt x="56522" y="18341"/>
                  <a:pt x="56543" y="18268"/>
                </a:cubicBezTo>
                <a:lnTo>
                  <a:pt x="56543" y="18268"/>
                </a:lnTo>
                <a:cubicBezTo>
                  <a:pt x="56488" y="18277"/>
                  <a:pt x="56442" y="18326"/>
                  <a:pt x="56431" y="18380"/>
                </a:cubicBezTo>
                <a:lnTo>
                  <a:pt x="56431" y="18380"/>
                </a:lnTo>
                <a:cubicBezTo>
                  <a:pt x="56444" y="18262"/>
                  <a:pt x="56485" y="18137"/>
                  <a:pt x="56553" y="18040"/>
                </a:cubicBezTo>
                <a:cubicBezTo>
                  <a:pt x="56543" y="18038"/>
                  <a:pt x="56533" y="18038"/>
                  <a:pt x="56523" y="18038"/>
                </a:cubicBezTo>
                <a:cubicBezTo>
                  <a:pt x="56408" y="18038"/>
                  <a:pt x="56300" y="18129"/>
                  <a:pt x="56271" y="18233"/>
                </a:cubicBezTo>
                <a:lnTo>
                  <a:pt x="56271" y="18233"/>
                </a:lnTo>
                <a:cubicBezTo>
                  <a:pt x="56269" y="18187"/>
                  <a:pt x="56248" y="18139"/>
                  <a:pt x="56211" y="18102"/>
                </a:cubicBezTo>
                <a:cubicBezTo>
                  <a:pt x="56149" y="18237"/>
                  <a:pt x="56055" y="18350"/>
                  <a:pt x="55931" y="18433"/>
                </a:cubicBezTo>
                <a:cubicBezTo>
                  <a:pt x="55880" y="18382"/>
                  <a:pt x="55859" y="18299"/>
                  <a:pt x="55869" y="18216"/>
                </a:cubicBezTo>
                <a:lnTo>
                  <a:pt x="55869" y="18216"/>
                </a:lnTo>
                <a:cubicBezTo>
                  <a:pt x="55786" y="18237"/>
                  <a:pt x="55693" y="18247"/>
                  <a:pt x="55600" y="18268"/>
                </a:cubicBezTo>
                <a:cubicBezTo>
                  <a:pt x="55693" y="18226"/>
                  <a:pt x="55600" y="18081"/>
                  <a:pt x="55496" y="18060"/>
                </a:cubicBezTo>
                <a:cubicBezTo>
                  <a:pt x="55392" y="18040"/>
                  <a:pt x="55247" y="18019"/>
                  <a:pt x="55258" y="17915"/>
                </a:cubicBezTo>
                <a:cubicBezTo>
                  <a:pt x="55332" y="17841"/>
                  <a:pt x="55440" y="17800"/>
                  <a:pt x="55543" y="17800"/>
                </a:cubicBezTo>
                <a:cubicBezTo>
                  <a:pt x="55555" y="17800"/>
                  <a:pt x="55567" y="17801"/>
                  <a:pt x="55579" y="17802"/>
                </a:cubicBezTo>
                <a:cubicBezTo>
                  <a:pt x="55590" y="17719"/>
                  <a:pt x="55600" y="17636"/>
                  <a:pt x="55610" y="17563"/>
                </a:cubicBezTo>
                <a:lnTo>
                  <a:pt x="55268" y="17563"/>
                </a:lnTo>
                <a:cubicBezTo>
                  <a:pt x="55382" y="17459"/>
                  <a:pt x="55517" y="17367"/>
                  <a:pt x="55662" y="17304"/>
                </a:cubicBezTo>
                <a:cubicBezTo>
                  <a:pt x="55610" y="17221"/>
                  <a:pt x="55537" y="17139"/>
                  <a:pt x="55445" y="17128"/>
                </a:cubicBezTo>
                <a:cubicBezTo>
                  <a:pt x="55412" y="17128"/>
                  <a:pt x="55384" y="17146"/>
                  <a:pt x="55364" y="17172"/>
                </a:cubicBezTo>
                <a:lnTo>
                  <a:pt x="55364" y="17172"/>
                </a:lnTo>
                <a:cubicBezTo>
                  <a:pt x="55341" y="17033"/>
                  <a:pt x="55273" y="16902"/>
                  <a:pt x="55164" y="16817"/>
                </a:cubicBezTo>
                <a:cubicBezTo>
                  <a:pt x="55279" y="16724"/>
                  <a:pt x="55434" y="16672"/>
                  <a:pt x="55590" y="16672"/>
                </a:cubicBezTo>
                <a:cubicBezTo>
                  <a:pt x="55548" y="16589"/>
                  <a:pt x="55496" y="16517"/>
                  <a:pt x="55424" y="16475"/>
                </a:cubicBezTo>
                <a:cubicBezTo>
                  <a:pt x="55519" y="16442"/>
                  <a:pt x="55618" y="16423"/>
                  <a:pt x="55716" y="16423"/>
                </a:cubicBezTo>
                <a:cubicBezTo>
                  <a:pt x="55799" y="16423"/>
                  <a:pt x="55882" y="16436"/>
                  <a:pt x="55963" y="16465"/>
                </a:cubicBezTo>
                <a:lnTo>
                  <a:pt x="55869" y="16185"/>
                </a:lnTo>
                <a:lnTo>
                  <a:pt x="55869" y="16185"/>
                </a:lnTo>
                <a:cubicBezTo>
                  <a:pt x="55934" y="16218"/>
                  <a:pt x="56007" y="16233"/>
                  <a:pt x="56080" y="16233"/>
                </a:cubicBezTo>
                <a:cubicBezTo>
                  <a:pt x="56147" y="16233"/>
                  <a:pt x="56214" y="16220"/>
                  <a:pt x="56273" y="16195"/>
                </a:cubicBezTo>
                <a:cubicBezTo>
                  <a:pt x="56248" y="16093"/>
                  <a:pt x="56138" y="16019"/>
                  <a:pt x="56025" y="16019"/>
                </a:cubicBezTo>
                <a:cubicBezTo>
                  <a:pt x="56000" y="16019"/>
                  <a:pt x="55976" y="16022"/>
                  <a:pt x="55952" y="16030"/>
                </a:cubicBezTo>
                <a:cubicBezTo>
                  <a:pt x="56138" y="15967"/>
                  <a:pt x="56325" y="15875"/>
                  <a:pt x="56491" y="15771"/>
                </a:cubicBezTo>
                <a:cubicBezTo>
                  <a:pt x="56427" y="15707"/>
                  <a:pt x="56340" y="15673"/>
                  <a:pt x="56251" y="15667"/>
                </a:cubicBezTo>
                <a:lnTo>
                  <a:pt x="56251" y="15667"/>
                </a:lnTo>
                <a:cubicBezTo>
                  <a:pt x="56409" y="15631"/>
                  <a:pt x="56545" y="15513"/>
                  <a:pt x="56594" y="15356"/>
                </a:cubicBezTo>
                <a:lnTo>
                  <a:pt x="56594" y="15356"/>
                </a:lnTo>
                <a:cubicBezTo>
                  <a:pt x="56481" y="15439"/>
                  <a:pt x="56346" y="15491"/>
                  <a:pt x="56201" y="15511"/>
                </a:cubicBezTo>
                <a:cubicBezTo>
                  <a:pt x="56408" y="15346"/>
                  <a:pt x="56564" y="15108"/>
                  <a:pt x="56615" y="14838"/>
                </a:cubicBezTo>
                <a:lnTo>
                  <a:pt x="56615" y="14838"/>
                </a:lnTo>
                <a:cubicBezTo>
                  <a:pt x="56439" y="14942"/>
                  <a:pt x="56263" y="15035"/>
                  <a:pt x="56076" y="15128"/>
                </a:cubicBezTo>
                <a:cubicBezTo>
                  <a:pt x="56066" y="14921"/>
                  <a:pt x="56138" y="14714"/>
                  <a:pt x="56273" y="14569"/>
                </a:cubicBezTo>
                <a:cubicBezTo>
                  <a:pt x="56268" y="14569"/>
                  <a:pt x="56262" y="14568"/>
                  <a:pt x="56257" y="14568"/>
                </a:cubicBezTo>
                <a:cubicBezTo>
                  <a:pt x="56128" y="14568"/>
                  <a:pt x="56004" y="14688"/>
                  <a:pt x="56014" y="14818"/>
                </a:cubicBezTo>
                <a:cubicBezTo>
                  <a:pt x="55931" y="14786"/>
                  <a:pt x="55848" y="14755"/>
                  <a:pt x="55776" y="14724"/>
                </a:cubicBezTo>
                <a:cubicBezTo>
                  <a:pt x="55776" y="14845"/>
                  <a:pt x="55661" y="14944"/>
                  <a:pt x="55545" y="14944"/>
                </a:cubicBezTo>
                <a:cubicBezTo>
                  <a:pt x="55522" y="14944"/>
                  <a:pt x="55498" y="14940"/>
                  <a:pt x="55475" y="14931"/>
                </a:cubicBezTo>
                <a:cubicBezTo>
                  <a:pt x="55330" y="15149"/>
                  <a:pt x="55144" y="15336"/>
                  <a:pt x="54916" y="15460"/>
                </a:cubicBezTo>
                <a:cubicBezTo>
                  <a:pt x="54913" y="15460"/>
                  <a:pt x="54910" y="15460"/>
                  <a:pt x="54908" y="15460"/>
                </a:cubicBezTo>
                <a:cubicBezTo>
                  <a:pt x="54781" y="15460"/>
                  <a:pt x="54763" y="15232"/>
                  <a:pt x="54885" y="15211"/>
                </a:cubicBezTo>
                <a:cubicBezTo>
                  <a:pt x="54871" y="15202"/>
                  <a:pt x="54856" y="15197"/>
                  <a:pt x="54841" y="15197"/>
                </a:cubicBezTo>
                <a:cubicBezTo>
                  <a:pt x="54775" y="15197"/>
                  <a:pt x="54708" y="15277"/>
                  <a:pt x="54750" y="15336"/>
                </a:cubicBezTo>
                <a:cubicBezTo>
                  <a:pt x="54745" y="15336"/>
                  <a:pt x="54741" y="15336"/>
                  <a:pt x="54736" y="15336"/>
                </a:cubicBezTo>
                <a:cubicBezTo>
                  <a:pt x="54628" y="15336"/>
                  <a:pt x="54534" y="15227"/>
                  <a:pt x="54553" y="15118"/>
                </a:cubicBezTo>
                <a:cubicBezTo>
                  <a:pt x="54569" y="15040"/>
                  <a:pt x="54655" y="14985"/>
                  <a:pt x="54736" y="14985"/>
                </a:cubicBezTo>
                <a:cubicBezTo>
                  <a:pt x="54763" y="14985"/>
                  <a:pt x="54789" y="14991"/>
                  <a:pt x="54812" y="15004"/>
                </a:cubicBezTo>
                <a:cubicBezTo>
                  <a:pt x="54667" y="14869"/>
                  <a:pt x="54699" y="14600"/>
                  <a:pt x="54864" y="14496"/>
                </a:cubicBezTo>
                <a:cubicBezTo>
                  <a:pt x="54853" y="14442"/>
                  <a:pt x="54800" y="14413"/>
                  <a:pt x="54748" y="14413"/>
                </a:cubicBezTo>
                <a:cubicBezTo>
                  <a:pt x="54701" y="14413"/>
                  <a:pt x="54656" y="14437"/>
                  <a:pt x="54646" y="14486"/>
                </a:cubicBezTo>
                <a:cubicBezTo>
                  <a:pt x="54636" y="14382"/>
                  <a:pt x="54626" y="14268"/>
                  <a:pt x="54678" y="14185"/>
                </a:cubicBezTo>
                <a:cubicBezTo>
                  <a:pt x="54710" y="14134"/>
                  <a:pt x="54777" y="14099"/>
                  <a:pt x="54836" y="14099"/>
                </a:cubicBezTo>
                <a:cubicBezTo>
                  <a:pt x="54871" y="14099"/>
                  <a:pt x="54903" y="14111"/>
                  <a:pt x="54923" y="14139"/>
                </a:cubicBezTo>
                <a:lnTo>
                  <a:pt x="54923" y="14139"/>
                </a:lnTo>
                <a:cubicBezTo>
                  <a:pt x="54882" y="14079"/>
                  <a:pt x="54831" y="14028"/>
                  <a:pt x="54781" y="13968"/>
                </a:cubicBezTo>
                <a:cubicBezTo>
                  <a:pt x="54864" y="13916"/>
                  <a:pt x="54936" y="13864"/>
                  <a:pt x="55009" y="13823"/>
                </a:cubicBezTo>
                <a:cubicBezTo>
                  <a:pt x="54926" y="13781"/>
                  <a:pt x="54844" y="13750"/>
                  <a:pt x="54761" y="13709"/>
                </a:cubicBezTo>
                <a:cubicBezTo>
                  <a:pt x="54761" y="13646"/>
                  <a:pt x="54750" y="13574"/>
                  <a:pt x="54750" y="13512"/>
                </a:cubicBezTo>
                <a:lnTo>
                  <a:pt x="54750" y="13512"/>
                </a:lnTo>
                <a:cubicBezTo>
                  <a:pt x="54819" y="13558"/>
                  <a:pt x="54899" y="13579"/>
                  <a:pt x="54979" y="13579"/>
                </a:cubicBezTo>
                <a:cubicBezTo>
                  <a:pt x="55081" y="13579"/>
                  <a:pt x="55182" y="13545"/>
                  <a:pt x="55258" y="13481"/>
                </a:cubicBezTo>
                <a:cubicBezTo>
                  <a:pt x="55196" y="13439"/>
                  <a:pt x="55123" y="13398"/>
                  <a:pt x="55051" y="13356"/>
                </a:cubicBezTo>
                <a:cubicBezTo>
                  <a:pt x="55102" y="13284"/>
                  <a:pt x="55134" y="13201"/>
                  <a:pt x="55134" y="13118"/>
                </a:cubicBezTo>
                <a:cubicBezTo>
                  <a:pt x="55103" y="13072"/>
                  <a:pt x="55048" y="13048"/>
                  <a:pt x="54997" y="13048"/>
                </a:cubicBezTo>
                <a:cubicBezTo>
                  <a:pt x="54980" y="13048"/>
                  <a:pt x="54963" y="13051"/>
                  <a:pt x="54947" y="13056"/>
                </a:cubicBezTo>
                <a:cubicBezTo>
                  <a:pt x="54947" y="13149"/>
                  <a:pt x="54926" y="13232"/>
                  <a:pt x="54895" y="13315"/>
                </a:cubicBezTo>
                <a:cubicBezTo>
                  <a:pt x="54802" y="13294"/>
                  <a:pt x="54708" y="13284"/>
                  <a:pt x="54616" y="13273"/>
                </a:cubicBezTo>
                <a:lnTo>
                  <a:pt x="54460" y="13056"/>
                </a:lnTo>
                <a:lnTo>
                  <a:pt x="54740" y="12994"/>
                </a:lnTo>
                <a:cubicBezTo>
                  <a:pt x="54791" y="12973"/>
                  <a:pt x="54874" y="12942"/>
                  <a:pt x="54864" y="12880"/>
                </a:cubicBezTo>
                <a:cubicBezTo>
                  <a:pt x="54864" y="12858"/>
                  <a:pt x="54849" y="12851"/>
                  <a:pt x="54830" y="12851"/>
                </a:cubicBezTo>
                <a:cubicBezTo>
                  <a:pt x="54814" y="12851"/>
                  <a:pt x="54795" y="12857"/>
                  <a:pt x="54784" y="12866"/>
                </a:cubicBezTo>
                <a:lnTo>
                  <a:pt x="54784" y="12866"/>
                </a:lnTo>
                <a:cubicBezTo>
                  <a:pt x="54767" y="12743"/>
                  <a:pt x="54864" y="12619"/>
                  <a:pt x="54978" y="12600"/>
                </a:cubicBezTo>
                <a:cubicBezTo>
                  <a:pt x="54911" y="12564"/>
                  <a:pt x="54833" y="12546"/>
                  <a:pt x="54755" y="12546"/>
                </a:cubicBezTo>
                <a:cubicBezTo>
                  <a:pt x="54678" y="12546"/>
                  <a:pt x="54600" y="12564"/>
                  <a:pt x="54533" y="12600"/>
                </a:cubicBezTo>
                <a:cubicBezTo>
                  <a:pt x="54460" y="12517"/>
                  <a:pt x="54501" y="12403"/>
                  <a:pt x="54584" y="12352"/>
                </a:cubicBezTo>
                <a:cubicBezTo>
                  <a:pt x="54533" y="12269"/>
                  <a:pt x="54574" y="12165"/>
                  <a:pt x="54512" y="12092"/>
                </a:cubicBezTo>
                <a:cubicBezTo>
                  <a:pt x="54489" y="12057"/>
                  <a:pt x="54445" y="12038"/>
                  <a:pt x="54402" y="12038"/>
                </a:cubicBezTo>
                <a:cubicBezTo>
                  <a:pt x="54370" y="12038"/>
                  <a:pt x="54337" y="12049"/>
                  <a:pt x="54315" y="12071"/>
                </a:cubicBezTo>
                <a:cubicBezTo>
                  <a:pt x="54388" y="11999"/>
                  <a:pt x="54450" y="11926"/>
                  <a:pt x="54522" y="11854"/>
                </a:cubicBezTo>
                <a:cubicBezTo>
                  <a:pt x="54439" y="11802"/>
                  <a:pt x="54335" y="11771"/>
                  <a:pt x="54243" y="11751"/>
                </a:cubicBezTo>
                <a:cubicBezTo>
                  <a:pt x="54284" y="11564"/>
                  <a:pt x="54315" y="11367"/>
                  <a:pt x="54315" y="11180"/>
                </a:cubicBezTo>
                <a:lnTo>
                  <a:pt x="54315" y="11180"/>
                </a:lnTo>
                <a:cubicBezTo>
                  <a:pt x="54311" y="11181"/>
                  <a:pt x="54307" y="11181"/>
                  <a:pt x="54304" y="11181"/>
                </a:cubicBezTo>
                <a:cubicBezTo>
                  <a:pt x="54248" y="11181"/>
                  <a:pt x="54212" y="11105"/>
                  <a:pt x="54232" y="11056"/>
                </a:cubicBezTo>
                <a:cubicBezTo>
                  <a:pt x="54243" y="11005"/>
                  <a:pt x="54294" y="10963"/>
                  <a:pt x="54335" y="10922"/>
                </a:cubicBezTo>
                <a:cubicBezTo>
                  <a:pt x="54310" y="10861"/>
                  <a:pt x="54298" y="10786"/>
                  <a:pt x="54313" y="10721"/>
                </a:cubicBezTo>
                <a:lnTo>
                  <a:pt x="54313" y="10721"/>
                </a:lnTo>
                <a:cubicBezTo>
                  <a:pt x="54290" y="10783"/>
                  <a:pt x="54254" y="10848"/>
                  <a:pt x="54211" y="10890"/>
                </a:cubicBezTo>
                <a:cubicBezTo>
                  <a:pt x="54170" y="10828"/>
                  <a:pt x="54128" y="10766"/>
                  <a:pt x="54087" y="10694"/>
                </a:cubicBezTo>
                <a:lnTo>
                  <a:pt x="54087" y="10694"/>
                </a:lnTo>
                <a:cubicBezTo>
                  <a:pt x="54097" y="10791"/>
                  <a:pt x="54070" y="10924"/>
                  <a:pt x="53982" y="10924"/>
                </a:cubicBezTo>
                <a:cubicBezTo>
                  <a:pt x="53976" y="10924"/>
                  <a:pt x="53969" y="10923"/>
                  <a:pt x="53962" y="10922"/>
                </a:cubicBezTo>
                <a:lnTo>
                  <a:pt x="53962" y="10922"/>
                </a:lnTo>
                <a:cubicBezTo>
                  <a:pt x="54045" y="11005"/>
                  <a:pt x="54066" y="11139"/>
                  <a:pt x="54015" y="11253"/>
                </a:cubicBezTo>
                <a:cubicBezTo>
                  <a:pt x="54004" y="11284"/>
                  <a:pt x="53973" y="11315"/>
                  <a:pt x="53973" y="11346"/>
                </a:cubicBezTo>
                <a:cubicBezTo>
                  <a:pt x="53983" y="11388"/>
                  <a:pt x="54004" y="11419"/>
                  <a:pt x="54025" y="11450"/>
                </a:cubicBezTo>
                <a:cubicBezTo>
                  <a:pt x="54084" y="11569"/>
                  <a:pt x="54058" y="11727"/>
                  <a:pt x="53964" y="11831"/>
                </a:cubicBezTo>
                <a:lnTo>
                  <a:pt x="53964" y="11831"/>
                </a:lnTo>
                <a:cubicBezTo>
                  <a:pt x="53905" y="11761"/>
                  <a:pt x="53829" y="11715"/>
                  <a:pt x="53745" y="11678"/>
                </a:cubicBezTo>
                <a:lnTo>
                  <a:pt x="53745" y="11678"/>
                </a:lnTo>
                <a:cubicBezTo>
                  <a:pt x="53807" y="11751"/>
                  <a:pt x="53880" y="11802"/>
                  <a:pt x="53952" y="11843"/>
                </a:cubicBezTo>
                <a:cubicBezTo>
                  <a:pt x="53957" y="11839"/>
                  <a:pt x="53961" y="11835"/>
                  <a:pt x="53964" y="11831"/>
                </a:cubicBezTo>
                <a:lnTo>
                  <a:pt x="53964" y="11831"/>
                </a:lnTo>
                <a:cubicBezTo>
                  <a:pt x="53971" y="11838"/>
                  <a:pt x="53977" y="11846"/>
                  <a:pt x="53983" y="11854"/>
                </a:cubicBezTo>
                <a:cubicBezTo>
                  <a:pt x="53942" y="11870"/>
                  <a:pt x="53900" y="11877"/>
                  <a:pt x="53859" y="11877"/>
                </a:cubicBezTo>
                <a:cubicBezTo>
                  <a:pt x="53817" y="11877"/>
                  <a:pt x="53776" y="11870"/>
                  <a:pt x="53734" y="11854"/>
                </a:cubicBezTo>
                <a:lnTo>
                  <a:pt x="53734" y="11854"/>
                </a:lnTo>
                <a:cubicBezTo>
                  <a:pt x="53797" y="11958"/>
                  <a:pt x="53859" y="12061"/>
                  <a:pt x="53911" y="12154"/>
                </a:cubicBezTo>
                <a:cubicBezTo>
                  <a:pt x="53853" y="12154"/>
                  <a:pt x="53794" y="12146"/>
                  <a:pt x="53736" y="12136"/>
                </a:cubicBezTo>
                <a:lnTo>
                  <a:pt x="53736" y="12136"/>
                </a:lnTo>
                <a:cubicBezTo>
                  <a:pt x="53823" y="12156"/>
                  <a:pt x="53888" y="12282"/>
                  <a:pt x="53828" y="12362"/>
                </a:cubicBezTo>
                <a:cubicBezTo>
                  <a:pt x="53802" y="12403"/>
                  <a:pt x="53753" y="12424"/>
                  <a:pt x="53704" y="12424"/>
                </a:cubicBezTo>
                <a:cubicBezTo>
                  <a:pt x="53683" y="12424"/>
                  <a:pt x="53663" y="12420"/>
                  <a:pt x="53645" y="12413"/>
                </a:cubicBezTo>
                <a:lnTo>
                  <a:pt x="53645" y="12413"/>
                </a:lnTo>
                <a:cubicBezTo>
                  <a:pt x="53676" y="12459"/>
                  <a:pt x="53683" y="12521"/>
                  <a:pt x="53662" y="12569"/>
                </a:cubicBezTo>
                <a:cubicBezTo>
                  <a:pt x="53631" y="12652"/>
                  <a:pt x="53548" y="12704"/>
                  <a:pt x="53465" y="12714"/>
                </a:cubicBezTo>
                <a:cubicBezTo>
                  <a:pt x="53414" y="12725"/>
                  <a:pt x="53361" y="12725"/>
                  <a:pt x="53331" y="12755"/>
                </a:cubicBezTo>
                <a:cubicBezTo>
                  <a:pt x="53310" y="12787"/>
                  <a:pt x="53320" y="12828"/>
                  <a:pt x="53310" y="12870"/>
                </a:cubicBezTo>
                <a:cubicBezTo>
                  <a:pt x="53302" y="12982"/>
                  <a:pt x="53188" y="13069"/>
                  <a:pt x="53075" y="13069"/>
                </a:cubicBezTo>
                <a:cubicBezTo>
                  <a:pt x="53042" y="13069"/>
                  <a:pt x="53009" y="13062"/>
                  <a:pt x="52979" y="13045"/>
                </a:cubicBezTo>
                <a:lnTo>
                  <a:pt x="52979" y="13045"/>
                </a:lnTo>
                <a:cubicBezTo>
                  <a:pt x="53018" y="13102"/>
                  <a:pt x="53089" y="13108"/>
                  <a:pt x="53157" y="13108"/>
                </a:cubicBezTo>
                <a:cubicBezTo>
                  <a:pt x="53178" y="13108"/>
                  <a:pt x="53198" y="13108"/>
                  <a:pt x="53216" y="13108"/>
                </a:cubicBezTo>
                <a:cubicBezTo>
                  <a:pt x="53299" y="13108"/>
                  <a:pt x="53414" y="13181"/>
                  <a:pt x="53372" y="13253"/>
                </a:cubicBezTo>
                <a:cubicBezTo>
                  <a:pt x="53352" y="13305"/>
                  <a:pt x="53279" y="13315"/>
                  <a:pt x="53269" y="13367"/>
                </a:cubicBezTo>
                <a:cubicBezTo>
                  <a:pt x="53258" y="13418"/>
                  <a:pt x="53320" y="13460"/>
                  <a:pt x="53341" y="13512"/>
                </a:cubicBezTo>
                <a:cubicBezTo>
                  <a:pt x="53372" y="13563"/>
                  <a:pt x="53352" y="13646"/>
                  <a:pt x="53299" y="13678"/>
                </a:cubicBezTo>
                <a:cubicBezTo>
                  <a:pt x="53280" y="13689"/>
                  <a:pt x="53256" y="13695"/>
                  <a:pt x="53232" y="13695"/>
                </a:cubicBezTo>
                <a:cubicBezTo>
                  <a:pt x="53192" y="13695"/>
                  <a:pt x="53149" y="13679"/>
                  <a:pt x="53124" y="13646"/>
                </a:cubicBezTo>
                <a:lnTo>
                  <a:pt x="53124" y="13646"/>
                </a:lnTo>
                <a:cubicBezTo>
                  <a:pt x="53165" y="13729"/>
                  <a:pt x="53113" y="13833"/>
                  <a:pt x="53030" y="13874"/>
                </a:cubicBezTo>
                <a:cubicBezTo>
                  <a:pt x="52986" y="13899"/>
                  <a:pt x="52935" y="13909"/>
                  <a:pt x="52880" y="13916"/>
                </a:cubicBezTo>
                <a:lnTo>
                  <a:pt x="52880" y="13916"/>
                </a:lnTo>
                <a:cubicBezTo>
                  <a:pt x="52863" y="13903"/>
                  <a:pt x="52847" y="13896"/>
                  <a:pt x="52831" y="13896"/>
                </a:cubicBezTo>
                <a:cubicBezTo>
                  <a:pt x="52812" y="13896"/>
                  <a:pt x="52793" y="13905"/>
                  <a:pt x="52771" y="13927"/>
                </a:cubicBezTo>
                <a:cubicBezTo>
                  <a:pt x="52808" y="13922"/>
                  <a:pt x="52845" y="13920"/>
                  <a:pt x="52880" y="13916"/>
                </a:cubicBezTo>
                <a:lnTo>
                  <a:pt x="52880" y="13916"/>
                </a:lnTo>
                <a:cubicBezTo>
                  <a:pt x="52898" y="13929"/>
                  <a:pt x="52916" y="13947"/>
                  <a:pt x="52937" y="13968"/>
                </a:cubicBezTo>
                <a:cubicBezTo>
                  <a:pt x="52999" y="14030"/>
                  <a:pt x="52999" y="14134"/>
                  <a:pt x="52947" y="14206"/>
                </a:cubicBezTo>
                <a:cubicBezTo>
                  <a:pt x="52964" y="14194"/>
                  <a:pt x="52984" y="14189"/>
                  <a:pt x="53003" y="14189"/>
                </a:cubicBezTo>
                <a:cubicBezTo>
                  <a:pt x="53088" y="14189"/>
                  <a:pt x="53178" y="14287"/>
                  <a:pt x="53144" y="14372"/>
                </a:cubicBezTo>
                <a:cubicBezTo>
                  <a:pt x="53248" y="14289"/>
                  <a:pt x="53361" y="14206"/>
                  <a:pt x="53465" y="14123"/>
                </a:cubicBezTo>
                <a:cubicBezTo>
                  <a:pt x="53486" y="14113"/>
                  <a:pt x="53497" y="14102"/>
                  <a:pt x="53517" y="14102"/>
                </a:cubicBezTo>
                <a:cubicBezTo>
                  <a:pt x="53538" y="14102"/>
                  <a:pt x="53548" y="14123"/>
                  <a:pt x="53559" y="14134"/>
                </a:cubicBezTo>
                <a:cubicBezTo>
                  <a:pt x="53600" y="14196"/>
                  <a:pt x="53642" y="14268"/>
                  <a:pt x="53672" y="14341"/>
                </a:cubicBezTo>
                <a:cubicBezTo>
                  <a:pt x="53683" y="14362"/>
                  <a:pt x="53693" y="14392"/>
                  <a:pt x="53693" y="14424"/>
                </a:cubicBezTo>
                <a:cubicBezTo>
                  <a:pt x="53686" y="14496"/>
                  <a:pt x="53610" y="14518"/>
                  <a:pt x="53532" y="14518"/>
                </a:cubicBezTo>
                <a:cubicBezTo>
                  <a:pt x="53498" y="14518"/>
                  <a:pt x="53463" y="14513"/>
                  <a:pt x="53434" y="14507"/>
                </a:cubicBezTo>
                <a:lnTo>
                  <a:pt x="53434" y="14507"/>
                </a:lnTo>
                <a:cubicBezTo>
                  <a:pt x="53476" y="14590"/>
                  <a:pt x="53527" y="14714"/>
                  <a:pt x="53455" y="14776"/>
                </a:cubicBezTo>
                <a:cubicBezTo>
                  <a:pt x="53424" y="14797"/>
                  <a:pt x="53393" y="14807"/>
                  <a:pt x="53361" y="14818"/>
                </a:cubicBezTo>
                <a:cubicBezTo>
                  <a:pt x="53289" y="14838"/>
                  <a:pt x="53227" y="14859"/>
                  <a:pt x="53154" y="14880"/>
                </a:cubicBezTo>
                <a:cubicBezTo>
                  <a:pt x="53135" y="14917"/>
                  <a:pt x="53125" y="14929"/>
                  <a:pt x="53111" y="14929"/>
                </a:cubicBezTo>
                <a:cubicBezTo>
                  <a:pt x="53094" y="14929"/>
                  <a:pt x="53071" y="14912"/>
                  <a:pt x="53020" y="14901"/>
                </a:cubicBezTo>
                <a:lnTo>
                  <a:pt x="53020" y="14901"/>
                </a:lnTo>
                <a:cubicBezTo>
                  <a:pt x="53030" y="14983"/>
                  <a:pt x="53041" y="15056"/>
                  <a:pt x="53051" y="15138"/>
                </a:cubicBezTo>
                <a:cubicBezTo>
                  <a:pt x="52999" y="15138"/>
                  <a:pt x="52958" y="15128"/>
                  <a:pt x="52906" y="15128"/>
                </a:cubicBezTo>
                <a:cubicBezTo>
                  <a:pt x="52958" y="15149"/>
                  <a:pt x="52947" y="15221"/>
                  <a:pt x="52906" y="15263"/>
                </a:cubicBezTo>
                <a:cubicBezTo>
                  <a:pt x="52864" y="15294"/>
                  <a:pt x="52813" y="15304"/>
                  <a:pt x="52761" y="15325"/>
                </a:cubicBezTo>
                <a:cubicBezTo>
                  <a:pt x="52761" y="15460"/>
                  <a:pt x="52698" y="15553"/>
                  <a:pt x="52647" y="15677"/>
                </a:cubicBezTo>
                <a:cubicBezTo>
                  <a:pt x="52585" y="15667"/>
                  <a:pt x="52523" y="15657"/>
                  <a:pt x="52470" y="15657"/>
                </a:cubicBezTo>
                <a:cubicBezTo>
                  <a:pt x="52502" y="15719"/>
                  <a:pt x="52470" y="15802"/>
                  <a:pt x="52408" y="15854"/>
                </a:cubicBezTo>
                <a:cubicBezTo>
                  <a:pt x="52357" y="15895"/>
                  <a:pt x="52274" y="15916"/>
                  <a:pt x="52201" y="15926"/>
                </a:cubicBezTo>
                <a:cubicBezTo>
                  <a:pt x="52087" y="15999"/>
                  <a:pt x="51973" y="16071"/>
                  <a:pt x="51849" y="16144"/>
                </a:cubicBezTo>
                <a:cubicBezTo>
                  <a:pt x="51704" y="16112"/>
                  <a:pt x="51569" y="16050"/>
                  <a:pt x="51445" y="15957"/>
                </a:cubicBezTo>
                <a:cubicBezTo>
                  <a:pt x="51496" y="15937"/>
                  <a:pt x="51549" y="15926"/>
                  <a:pt x="51600" y="15916"/>
                </a:cubicBezTo>
                <a:cubicBezTo>
                  <a:pt x="51528" y="15854"/>
                  <a:pt x="51496" y="15739"/>
                  <a:pt x="51549" y="15647"/>
                </a:cubicBezTo>
                <a:cubicBezTo>
                  <a:pt x="51584" y="15576"/>
                  <a:pt x="51664" y="15528"/>
                  <a:pt x="51745" y="15528"/>
                </a:cubicBezTo>
                <a:cubicBezTo>
                  <a:pt x="51759" y="15528"/>
                  <a:pt x="51773" y="15529"/>
                  <a:pt x="51787" y="15532"/>
                </a:cubicBezTo>
                <a:cubicBezTo>
                  <a:pt x="51804" y="15454"/>
                  <a:pt x="51712" y="15390"/>
                  <a:pt x="51627" y="15390"/>
                </a:cubicBezTo>
                <a:cubicBezTo>
                  <a:pt x="51611" y="15390"/>
                  <a:pt x="51594" y="15393"/>
                  <a:pt x="51579" y="15398"/>
                </a:cubicBezTo>
                <a:cubicBezTo>
                  <a:pt x="51486" y="15429"/>
                  <a:pt x="51414" y="15501"/>
                  <a:pt x="51321" y="15532"/>
                </a:cubicBezTo>
                <a:cubicBezTo>
                  <a:pt x="51302" y="15538"/>
                  <a:pt x="51283" y="15541"/>
                  <a:pt x="51263" y="15541"/>
                </a:cubicBezTo>
                <a:cubicBezTo>
                  <a:pt x="51180" y="15541"/>
                  <a:pt x="51097" y="15491"/>
                  <a:pt x="51113" y="15408"/>
                </a:cubicBezTo>
                <a:cubicBezTo>
                  <a:pt x="51186" y="15398"/>
                  <a:pt x="51259" y="15387"/>
                  <a:pt x="51341" y="15377"/>
                </a:cubicBezTo>
                <a:cubicBezTo>
                  <a:pt x="51268" y="15274"/>
                  <a:pt x="51227" y="15159"/>
                  <a:pt x="51196" y="15035"/>
                </a:cubicBezTo>
                <a:cubicBezTo>
                  <a:pt x="51263" y="15030"/>
                  <a:pt x="51333" y="15027"/>
                  <a:pt x="51403" y="15027"/>
                </a:cubicBezTo>
                <a:cubicBezTo>
                  <a:pt x="51473" y="15027"/>
                  <a:pt x="51543" y="15030"/>
                  <a:pt x="51611" y="15035"/>
                </a:cubicBezTo>
                <a:cubicBezTo>
                  <a:pt x="51611" y="14983"/>
                  <a:pt x="51621" y="14921"/>
                  <a:pt x="51621" y="14869"/>
                </a:cubicBezTo>
                <a:cubicBezTo>
                  <a:pt x="51745" y="14859"/>
                  <a:pt x="51869" y="14828"/>
                  <a:pt x="51984" y="14797"/>
                </a:cubicBezTo>
                <a:cubicBezTo>
                  <a:pt x="51984" y="14678"/>
                  <a:pt x="51861" y="14586"/>
                  <a:pt x="51742" y="14585"/>
                </a:cubicBezTo>
                <a:lnTo>
                  <a:pt x="51742" y="14585"/>
                </a:lnTo>
                <a:cubicBezTo>
                  <a:pt x="51823" y="14531"/>
                  <a:pt x="51877" y="14439"/>
                  <a:pt x="51869" y="14341"/>
                </a:cubicBezTo>
                <a:cubicBezTo>
                  <a:pt x="51803" y="14319"/>
                  <a:pt x="51730" y="14308"/>
                  <a:pt x="51657" y="14308"/>
                </a:cubicBezTo>
                <a:cubicBezTo>
                  <a:pt x="51595" y="14308"/>
                  <a:pt x="51533" y="14316"/>
                  <a:pt x="51476" y="14330"/>
                </a:cubicBezTo>
                <a:cubicBezTo>
                  <a:pt x="51576" y="14250"/>
                  <a:pt x="51702" y="14209"/>
                  <a:pt x="51828" y="14209"/>
                </a:cubicBezTo>
                <a:cubicBezTo>
                  <a:pt x="51898" y="14209"/>
                  <a:pt x="51969" y="14222"/>
                  <a:pt x="52035" y="14247"/>
                </a:cubicBezTo>
                <a:cubicBezTo>
                  <a:pt x="52108" y="14144"/>
                  <a:pt x="52160" y="14040"/>
                  <a:pt x="52201" y="13927"/>
                </a:cubicBezTo>
                <a:cubicBezTo>
                  <a:pt x="52212" y="13885"/>
                  <a:pt x="52222" y="13854"/>
                  <a:pt x="52222" y="13812"/>
                </a:cubicBezTo>
                <a:cubicBezTo>
                  <a:pt x="52212" y="13726"/>
                  <a:pt x="52113" y="13666"/>
                  <a:pt x="52024" y="13666"/>
                </a:cubicBezTo>
                <a:cubicBezTo>
                  <a:pt x="52018" y="13666"/>
                  <a:pt x="52011" y="13666"/>
                  <a:pt x="52005" y="13667"/>
                </a:cubicBezTo>
                <a:cubicBezTo>
                  <a:pt x="51963" y="13672"/>
                  <a:pt x="51923" y="13687"/>
                  <a:pt x="51884" y="13707"/>
                </a:cubicBezTo>
                <a:lnTo>
                  <a:pt x="51884" y="13707"/>
                </a:lnTo>
                <a:cubicBezTo>
                  <a:pt x="51911" y="13669"/>
                  <a:pt x="51926" y="13621"/>
                  <a:pt x="51922" y="13574"/>
                </a:cubicBezTo>
                <a:cubicBezTo>
                  <a:pt x="51854" y="13559"/>
                  <a:pt x="51784" y="13551"/>
                  <a:pt x="51714" y="13551"/>
                </a:cubicBezTo>
                <a:cubicBezTo>
                  <a:pt x="51644" y="13551"/>
                  <a:pt x="51574" y="13559"/>
                  <a:pt x="51507" y="13574"/>
                </a:cubicBezTo>
                <a:cubicBezTo>
                  <a:pt x="51641" y="13512"/>
                  <a:pt x="51777" y="13439"/>
                  <a:pt x="51880" y="13336"/>
                </a:cubicBezTo>
                <a:cubicBezTo>
                  <a:pt x="51984" y="13222"/>
                  <a:pt x="52035" y="13066"/>
                  <a:pt x="51973" y="12932"/>
                </a:cubicBezTo>
                <a:cubicBezTo>
                  <a:pt x="51969" y="12931"/>
                  <a:pt x="51965" y="12931"/>
                  <a:pt x="51961" y="12931"/>
                </a:cubicBezTo>
                <a:cubicBezTo>
                  <a:pt x="51932" y="12931"/>
                  <a:pt x="51907" y="12948"/>
                  <a:pt x="51892" y="12972"/>
                </a:cubicBezTo>
                <a:lnTo>
                  <a:pt x="51892" y="12972"/>
                </a:lnTo>
                <a:cubicBezTo>
                  <a:pt x="51874" y="12904"/>
                  <a:pt x="51795" y="12847"/>
                  <a:pt x="51719" y="12847"/>
                </a:cubicBezTo>
                <a:cubicBezTo>
                  <a:pt x="51711" y="12847"/>
                  <a:pt x="51702" y="12847"/>
                  <a:pt x="51694" y="12849"/>
                </a:cubicBezTo>
                <a:cubicBezTo>
                  <a:pt x="51579" y="12870"/>
                  <a:pt x="51496" y="12973"/>
                  <a:pt x="51434" y="13077"/>
                </a:cubicBezTo>
                <a:cubicBezTo>
                  <a:pt x="51455" y="12983"/>
                  <a:pt x="51486" y="12900"/>
                  <a:pt x="51507" y="12817"/>
                </a:cubicBezTo>
                <a:cubicBezTo>
                  <a:pt x="51434" y="12797"/>
                  <a:pt x="51351" y="12787"/>
                  <a:pt x="51268" y="12787"/>
                </a:cubicBezTo>
                <a:lnTo>
                  <a:pt x="51268" y="12372"/>
                </a:lnTo>
                <a:cubicBezTo>
                  <a:pt x="51093" y="12393"/>
                  <a:pt x="50978" y="12610"/>
                  <a:pt x="51051" y="12776"/>
                </a:cubicBezTo>
                <a:cubicBezTo>
                  <a:pt x="51003" y="12752"/>
                  <a:pt x="50950" y="12741"/>
                  <a:pt x="50897" y="12741"/>
                </a:cubicBezTo>
                <a:cubicBezTo>
                  <a:pt x="50790" y="12741"/>
                  <a:pt x="50682" y="12787"/>
                  <a:pt x="50605" y="12870"/>
                </a:cubicBezTo>
                <a:cubicBezTo>
                  <a:pt x="50637" y="12755"/>
                  <a:pt x="50595" y="12631"/>
                  <a:pt x="50512" y="12548"/>
                </a:cubicBezTo>
                <a:cubicBezTo>
                  <a:pt x="50440" y="12652"/>
                  <a:pt x="50357" y="12755"/>
                  <a:pt x="50274" y="12849"/>
                </a:cubicBezTo>
                <a:cubicBezTo>
                  <a:pt x="50324" y="12759"/>
                  <a:pt x="50240" y="12641"/>
                  <a:pt x="50141" y="12641"/>
                </a:cubicBezTo>
                <a:cubicBezTo>
                  <a:pt x="50137" y="12641"/>
                  <a:pt x="50133" y="12641"/>
                  <a:pt x="50129" y="12642"/>
                </a:cubicBezTo>
                <a:cubicBezTo>
                  <a:pt x="50112" y="12639"/>
                  <a:pt x="50094" y="12637"/>
                  <a:pt x="50076" y="12637"/>
                </a:cubicBezTo>
                <a:cubicBezTo>
                  <a:pt x="49971" y="12637"/>
                  <a:pt x="49849" y="12686"/>
                  <a:pt x="49787" y="12766"/>
                </a:cubicBezTo>
                <a:cubicBezTo>
                  <a:pt x="49714" y="12704"/>
                  <a:pt x="49642" y="12621"/>
                  <a:pt x="49642" y="12517"/>
                </a:cubicBezTo>
                <a:cubicBezTo>
                  <a:pt x="49642" y="12441"/>
                  <a:pt x="49715" y="12376"/>
                  <a:pt x="49778" y="12376"/>
                </a:cubicBezTo>
                <a:cubicBezTo>
                  <a:pt x="49788" y="12376"/>
                  <a:pt x="49798" y="12377"/>
                  <a:pt x="49807" y="12381"/>
                </a:cubicBezTo>
                <a:lnTo>
                  <a:pt x="49807" y="12381"/>
                </a:lnTo>
                <a:cubicBezTo>
                  <a:pt x="49667" y="12278"/>
                  <a:pt x="49556" y="12131"/>
                  <a:pt x="49507" y="11958"/>
                </a:cubicBezTo>
                <a:cubicBezTo>
                  <a:pt x="49562" y="11941"/>
                  <a:pt x="49621" y="11930"/>
                  <a:pt x="49677" y="11930"/>
                </a:cubicBezTo>
                <a:cubicBezTo>
                  <a:pt x="49727" y="11930"/>
                  <a:pt x="49775" y="11939"/>
                  <a:pt x="49818" y="11958"/>
                </a:cubicBezTo>
                <a:cubicBezTo>
                  <a:pt x="49746" y="11864"/>
                  <a:pt x="49704" y="11761"/>
                  <a:pt x="49673" y="11657"/>
                </a:cubicBezTo>
                <a:cubicBezTo>
                  <a:pt x="49699" y="11653"/>
                  <a:pt x="49726" y="11651"/>
                  <a:pt x="49751" y="11651"/>
                </a:cubicBezTo>
                <a:cubicBezTo>
                  <a:pt x="49797" y="11651"/>
                  <a:pt x="49840" y="11658"/>
                  <a:pt x="49880" y="11678"/>
                </a:cubicBezTo>
                <a:cubicBezTo>
                  <a:pt x="49942" y="11709"/>
                  <a:pt x="49984" y="11802"/>
                  <a:pt x="49942" y="11854"/>
                </a:cubicBezTo>
                <a:cubicBezTo>
                  <a:pt x="50057" y="11854"/>
                  <a:pt x="50191" y="11802"/>
                  <a:pt x="50243" y="11698"/>
                </a:cubicBezTo>
                <a:cubicBezTo>
                  <a:pt x="50305" y="11595"/>
                  <a:pt x="50264" y="11440"/>
                  <a:pt x="50149" y="11408"/>
                </a:cubicBezTo>
                <a:lnTo>
                  <a:pt x="50149" y="11408"/>
                </a:lnTo>
                <a:cubicBezTo>
                  <a:pt x="50155" y="11409"/>
                  <a:pt x="50161" y="11409"/>
                  <a:pt x="50167" y="11409"/>
                </a:cubicBezTo>
                <a:cubicBezTo>
                  <a:pt x="50337" y="11409"/>
                  <a:pt x="50492" y="11257"/>
                  <a:pt x="50492" y="11088"/>
                </a:cubicBezTo>
                <a:lnTo>
                  <a:pt x="50492" y="11088"/>
                </a:lnTo>
                <a:cubicBezTo>
                  <a:pt x="50430" y="11160"/>
                  <a:pt x="50357" y="11233"/>
                  <a:pt x="50253" y="11243"/>
                </a:cubicBezTo>
                <a:cubicBezTo>
                  <a:pt x="50248" y="11243"/>
                  <a:pt x="50243" y="11243"/>
                  <a:pt x="50238" y="11243"/>
                </a:cubicBezTo>
                <a:cubicBezTo>
                  <a:pt x="50150" y="11243"/>
                  <a:pt x="50058" y="11155"/>
                  <a:pt x="50087" y="11067"/>
                </a:cubicBezTo>
                <a:lnTo>
                  <a:pt x="50087" y="11067"/>
                </a:lnTo>
                <a:cubicBezTo>
                  <a:pt x="50129" y="11097"/>
                  <a:pt x="50181" y="11118"/>
                  <a:pt x="50222" y="11139"/>
                </a:cubicBezTo>
                <a:cubicBezTo>
                  <a:pt x="50243" y="11046"/>
                  <a:pt x="50243" y="10942"/>
                  <a:pt x="50202" y="10849"/>
                </a:cubicBezTo>
                <a:lnTo>
                  <a:pt x="50202" y="10849"/>
                </a:lnTo>
                <a:cubicBezTo>
                  <a:pt x="50241" y="10860"/>
                  <a:pt x="50284" y="10869"/>
                  <a:pt x="50325" y="10869"/>
                </a:cubicBezTo>
                <a:cubicBezTo>
                  <a:pt x="50359" y="10869"/>
                  <a:pt x="50391" y="10863"/>
                  <a:pt x="50419" y="10849"/>
                </a:cubicBezTo>
                <a:cubicBezTo>
                  <a:pt x="50492" y="10818"/>
                  <a:pt x="50512" y="10704"/>
                  <a:pt x="50450" y="10673"/>
                </a:cubicBezTo>
                <a:cubicBezTo>
                  <a:pt x="50419" y="10662"/>
                  <a:pt x="50388" y="10662"/>
                  <a:pt x="50357" y="10662"/>
                </a:cubicBezTo>
                <a:lnTo>
                  <a:pt x="50077" y="10694"/>
                </a:lnTo>
                <a:cubicBezTo>
                  <a:pt x="50191" y="10579"/>
                  <a:pt x="50367" y="10569"/>
                  <a:pt x="50522" y="10497"/>
                </a:cubicBezTo>
                <a:cubicBezTo>
                  <a:pt x="50667" y="10435"/>
                  <a:pt x="50781" y="10230"/>
                  <a:pt x="50660" y="10125"/>
                </a:cubicBezTo>
                <a:lnTo>
                  <a:pt x="50660" y="10125"/>
                </a:lnTo>
                <a:cubicBezTo>
                  <a:pt x="50694" y="10154"/>
                  <a:pt x="50738" y="10169"/>
                  <a:pt x="50781" y="10169"/>
                </a:cubicBezTo>
                <a:cubicBezTo>
                  <a:pt x="50828" y="10169"/>
                  <a:pt x="50874" y="10151"/>
                  <a:pt x="50906" y="10114"/>
                </a:cubicBezTo>
                <a:cubicBezTo>
                  <a:pt x="50978" y="10051"/>
                  <a:pt x="50978" y="9927"/>
                  <a:pt x="50906" y="9865"/>
                </a:cubicBezTo>
                <a:cubicBezTo>
                  <a:pt x="50803" y="9896"/>
                  <a:pt x="50709" y="9948"/>
                  <a:pt x="50626" y="10010"/>
                </a:cubicBezTo>
                <a:cubicBezTo>
                  <a:pt x="50581" y="9981"/>
                  <a:pt x="50526" y="9965"/>
                  <a:pt x="50470" y="9965"/>
                </a:cubicBezTo>
                <a:cubicBezTo>
                  <a:pt x="50424" y="9965"/>
                  <a:pt x="50378" y="9976"/>
                  <a:pt x="50336" y="9999"/>
                </a:cubicBezTo>
                <a:cubicBezTo>
                  <a:pt x="50481" y="9896"/>
                  <a:pt x="50605" y="9782"/>
                  <a:pt x="50709" y="9637"/>
                </a:cubicBezTo>
                <a:cubicBezTo>
                  <a:pt x="50616" y="9605"/>
                  <a:pt x="50543" y="9543"/>
                  <a:pt x="50502" y="9460"/>
                </a:cubicBezTo>
                <a:cubicBezTo>
                  <a:pt x="50450" y="9543"/>
                  <a:pt x="50377" y="9616"/>
                  <a:pt x="50305" y="9668"/>
                </a:cubicBezTo>
                <a:cubicBezTo>
                  <a:pt x="50281" y="9565"/>
                  <a:pt x="50276" y="9462"/>
                  <a:pt x="50288" y="9364"/>
                </a:cubicBezTo>
                <a:lnTo>
                  <a:pt x="50288" y="9364"/>
                </a:lnTo>
                <a:cubicBezTo>
                  <a:pt x="50279" y="9388"/>
                  <a:pt x="50267" y="9411"/>
                  <a:pt x="50253" y="9430"/>
                </a:cubicBezTo>
                <a:cubicBezTo>
                  <a:pt x="50243" y="9336"/>
                  <a:pt x="50181" y="9232"/>
                  <a:pt x="50098" y="9191"/>
                </a:cubicBezTo>
                <a:cubicBezTo>
                  <a:pt x="50036" y="9315"/>
                  <a:pt x="50036" y="9471"/>
                  <a:pt x="50098" y="9605"/>
                </a:cubicBezTo>
                <a:cubicBezTo>
                  <a:pt x="50074" y="9557"/>
                  <a:pt x="50018" y="9530"/>
                  <a:pt x="49964" y="9530"/>
                </a:cubicBezTo>
                <a:cubicBezTo>
                  <a:pt x="49924" y="9530"/>
                  <a:pt x="49885" y="9544"/>
                  <a:pt x="49859" y="9575"/>
                </a:cubicBezTo>
                <a:cubicBezTo>
                  <a:pt x="49808" y="9658"/>
                  <a:pt x="49859" y="9782"/>
                  <a:pt x="49953" y="9792"/>
                </a:cubicBezTo>
                <a:cubicBezTo>
                  <a:pt x="49906" y="9844"/>
                  <a:pt x="49837" y="9868"/>
                  <a:pt x="49768" y="9868"/>
                </a:cubicBezTo>
                <a:cubicBezTo>
                  <a:pt x="49684" y="9868"/>
                  <a:pt x="49600" y="9834"/>
                  <a:pt x="49548" y="9771"/>
                </a:cubicBezTo>
                <a:cubicBezTo>
                  <a:pt x="49642" y="9741"/>
                  <a:pt x="49714" y="9688"/>
                  <a:pt x="49766" y="9616"/>
                </a:cubicBezTo>
                <a:cubicBezTo>
                  <a:pt x="49747" y="9602"/>
                  <a:pt x="49726" y="9596"/>
                  <a:pt x="49705" y="9596"/>
                </a:cubicBezTo>
                <a:cubicBezTo>
                  <a:pt x="49645" y="9596"/>
                  <a:pt x="49581" y="9640"/>
                  <a:pt x="49528" y="9678"/>
                </a:cubicBezTo>
                <a:cubicBezTo>
                  <a:pt x="49489" y="9701"/>
                  <a:pt x="49435" y="9720"/>
                  <a:pt x="49387" y="9720"/>
                </a:cubicBezTo>
                <a:cubicBezTo>
                  <a:pt x="49346" y="9720"/>
                  <a:pt x="49309" y="9706"/>
                  <a:pt x="49290" y="9668"/>
                </a:cubicBezTo>
                <a:cubicBezTo>
                  <a:pt x="49352" y="9595"/>
                  <a:pt x="49373" y="9502"/>
                  <a:pt x="49362" y="9409"/>
                </a:cubicBezTo>
                <a:cubicBezTo>
                  <a:pt x="49248" y="9409"/>
                  <a:pt x="49124" y="9357"/>
                  <a:pt x="49051" y="9264"/>
                </a:cubicBezTo>
                <a:cubicBezTo>
                  <a:pt x="49145" y="9212"/>
                  <a:pt x="49248" y="9170"/>
                  <a:pt x="49341" y="9119"/>
                </a:cubicBezTo>
                <a:cubicBezTo>
                  <a:pt x="49248" y="9025"/>
                  <a:pt x="49186" y="8922"/>
                  <a:pt x="49145" y="8797"/>
                </a:cubicBezTo>
                <a:cubicBezTo>
                  <a:pt x="49178" y="8778"/>
                  <a:pt x="49214" y="8770"/>
                  <a:pt x="49250" y="8770"/>
                </a:cubicBezTo>
                <a:cubicBezTo>
                  <a:pt x="49292" y="8770"/>
                  <a:pt x="49334" y="8781"/>
                  <a:pt x="49373" y="8797"/>
                </a:cubicBezTo>
                <a:cubicBezTo>
                  <a:pt x="49403" y="8694"/>
                  <a:pt x="49403" y="8580"/>
                  <a:pt x="49362" y="8476"/>
                </a:cubicBezTo>
                <a:cubicBezTo>
                  <a:pt x="49352" y="8500"/>
                  <a:pt x="49330" y="8511"/>
                  <a:pt x="49305" y="8511"/>
                </a:cubicBezTo>
                <a:cubicBezTo>
                  <a:pt x="49256" y="8511"/>
                  <a:pt x="49196" y="8470"/>
                  <a:pt x="49196" y="8414"/>
                </a:cubicBezTo>
                <a:cubicBezTo>
                  <a:pt x="49196" y="8341"/>
                  <a:pt x="49290" y="8279"/>
                  <a:pt x="49373" y="8279"/>
                </a:cubicBezTo>
                <a:cubicBezTo>
                  <a:pt x="49383" y="8278"/>
                  <a:pt x="49393" y="8277"/>
                  <a:pt x="49403" y="8277"/>
                </a:cubicBezTo>
                <a:cubicBezTo>
                  <a:pt x="49467" y="8277"/>
                  <a:pt x="49539" y="8301"/>
                  <a:pt x="49611" y="8311"/>
                </a:cubicBezTo>
                <a:cubicBezTo>
                  <a:pt x="49623" y="8312"/>
                  <a:pt x="49635" y="8312"/>
                  <a:pt x="49647" y="8312"/>
                </a:cubicBezTo>
                <a:cubicBezTo>
                  <a:pt x="49864" y="8312"/>
                  <a:pt x="50080" y="8143"/>
                  <a:pt x="50119" y="7927"/>
                </a:cubicBezTo>
                <a:cubicBezTo>
                  <a:pt x="50093" y="7919"/>
                  <a:pt x="50067" y="7915"/>
                  <a:pt x="50041" y="7915"/>
                </a:cubicBezTo>
                <a:cubicBezTo>
                  <a:pt x="49928" y="7915"/>
                  <a:pt x="49817" y="7984"/>
                  <a:pt x="49766" y="8093"/>
                </a:cubicBezTo>
                <a:cubicBezTo>
                  <a:pt x="49776" y="8030"/>
                  <a:pt x="49787" y="7979"/>
                  <a:pt x="49797" y="7927"/>
                </a:cubicBezTo>
                <a:lnTo>
                  <a:pt x="49797" y="7927"/>
                </a:lnTo>
                <a:cubicBezTo>
                  <a:pt x="49684" y="7938"/>
                  <a:pt x="49580" y="7958"/>
                  <a:pt x="49486" y="8000"/>
                </a:cubicBezTo>
                <a:cubicBezTo>
                  <a:pt x="49539" y="7968"/>
                  <a:pt x="49569" y="7906"/>
                  <a:pt x="49569" y="7844"/>
                </a:cubicBezTo>
                <a:lnTo>
                  <a:pt x="49569" y="7844"/>
                </a:lnTo>
                <a:cubicBezTo>
                  <a:pt x="49466" y="7855"/>
                  <a:pt x="49362" y="7865"/>
                  <a:pt x="49269" y="7875"/>
                </a:cubicBezTo>
                <a:cubicBezTo>
                  <a:pt x="49228" y="7793"/>
                  <a:pt x="49331" y="7720"/>
                  <a:pt x="49424" y="7689"/>
                </a:cubicBezTo>
                <a:cubicBezTo>
                  <a:pt x="49569" y="7637"/>
                  <a:pt x="49714" y="7595"/>
                  <a:pt x="49859" y="7544"/>
                </a:cubicBezTo>
                <a:cubicBezTo>
                  <a:pt x="49921" y="7523"/>
                  <a:pt x="49994" y="7492"/>
                  <a:pt x="50015" y="7430"/>
                </a:cubicBezTo>
                <a:cubicBezTo>
                  <a:pt x="50031" y="7381"/>
                  <a:pt x="49985" y="7320"/>
                  <a:pt x="49944" y="7320"/>
                </a:cubicBezTo>
                <a:cubicBezTo>
                  <a:pt x="49932" y="7320"/>
                  <a:pt x="49921" y="7325"/>
                  <a:pt x="49912" y="7337"/>
                </a:cubicBezTo>
                <a:cubicBezTo>
                  <a:pt x="49932" y="7275"/>
                  <a:pt x="49963" y="7222"/>
                  <a:pt x="49984" y="7160"/>
                </a:cubicBezTo>
                <a:cubicBezTo>
                  <a:pt x="49952" y="7152"/>
                  <a:pt x="49919" y="7148"/>
                  <a:pt x="49886" y="7148"/>
                </a:cubicBezTo>
                <a:cubicBezTo>
                  <a:pt x="49807" y="7148"/>
                  <a:pt x="49729" y="7170"/>
                  <a:pt x="49669" y="7212"/>
                </a:cubicBezTo>
                <a:lnTo>
                  <a:pt x="49669" y="7212"/>
                </a:lnTo>
                <a:cubicBezTo>
                  <a:pt x="49671" y="7183"/>
                  <a:pt x="49656" y="7145"/>
                  <a:pt x="49621" y="7139"/>
                </a:cubicBezTo>
                <a:cubicBezTo>
                  <a:pt x="49616" y="7138"/>
                  <a:pt x="49611" y="7138"/>
                  <a:pt x="49605" y="7138"/>
                </a:cubicBezTo>
                <a:cubicBezTo>
                  <a:pt x="49559" y="7138"/>
                  <a:pt x="49514" y="7174"/>
                  <a:pt x="49476" y="7202"/>
                </a:cubicBezTo>
                <a:cubicBezTo>
                  <a:pt x="49442" y="7222"/>
                  <a:pt x="49404" y="7242"/>
                  <a:pt x="49370" y="7242"/>
                </a:cubicBezTo>
                <a:cubicBezTo>
                  <a:pt x="49352" y="7242"/>
                  <a:pt x="49335" y="7237"/>
                  <a:pt x="49321" y="7222"/>
                </a:cubicBezTo>
                <a:cubicBezTo>
                  <a:pt x="49352" y="7171"/>
                  <a:pt x="49373" y="7119"/>
                  <a:pt x="49403" y="7067"/>
                </a:cubicBezTo>
                <a:cubicBezTo>
                  <a:pt x="49341" y="7067"/>
                  <a:pt x="49290" y="7056"/>
                  <a:pt x="49228" y="7036"/>
                </a:cubicBezTo>
                <a:cubicBezTo>
                  <a:pt x="49300" y="6974"/>
                  <a:pt x="49362" y="6922"/>
                  <a:pt x="49435" y="6860"/>
                </a:cubicBezTo>
                <a:cubicBezTo>
                  <a:pt x="49403" y="6808"/>
                  <a:pt x="49373" y="6746"/>
                  <a:pt x="49341" y="6694"/>
                </a:cubicBezTo>
                <a:lnTo>
                  <a:pt x="49341" y="6694"/>
                </a:lnTo>
                <a:cubicBezTo>
                  <a:pt x="49396" y="6715"/>
                  <a:pt x="49454" y="6725"/>
                  <a:pt x="49513" y="6725"/>
                </a:cubicBezTo>
                <a:cubicBezTo>
                  <a:pt x="49740" y="6725"/>
                  <a:pt x="49970" y="6575"/>
                  <a:pt x="50036" y="6352"/>
                </a:cubicBezTo>
                <a:cubicBezTo>
                  <a:pt x="50023" y="6350"/>
                  <a:pt x="50009" y="6350"/>
                  <a:pt x="49996" y="6350"/>
                </a:cubicBezTo>
                <a:cubicBezTo>
                  <a:pt x="49924" y="6350"/>
                  <a:pt x="49851" y="6373"/>
                  <a:pt x="49808" y="6425"/>
                </a:cubicBezTo>
                <a:cubicBezTo>
                  <a:pt x="49765" y="6405"/>
                  <a:pt x="49719" y="6396"/>
                  <a:pt x="49673" y="6396"/>
                </a:cubicBezTo>
                <a:cubicBezTo>
                  <a:pt x="49598" y="6396"/>
                  <a:pt x="49524" y="6421"/>
                  <a:pt x="49466" y="6466"/>
                </a:cubicBezTo>
                <a:cubicBezTo>
                  <a:pt x="49445" y="6373"/>
                  <a:pt x="49466" y="6280"/>
                  <a:pt x="49518" y="6218"/>
                </a:cubicBezTo>
                <a:lnTo>
                  <a:pt x="49518" y="6218"/>
                </a:lnTo>
                <a:cubicBezTo>
                  <a:pt x="49456" y="6259"/>
                  <a:pt x="49403" y="6310"/>
                  <a:pt x="49352" y="6352"/>
                </a:cubicBezTo>
                <a:cubicBezTo>
                  <a:pt x="49362" y="6269"/>
                  <a:pt x="49373" y="6197"/>
                  <a:pt x="49383" y="6114"/>
                </a:cubicBezTo>
                <a:lnTo>
                  <a:pt x="49383" y="6114"/>
                </a:lnTo>
                <a:cubicBezTo>
                  <a:pt x="49331" y="6186"/>
                  <a:pt x="49238" y="6238"/>
                  <a:pt x="49145" y="6248"/>
                </a:cubicBezTo>
                <a:cubicBezTo>
                  <a:pt x="49168" y="6210"/>
                  <a:pt x="49191" y="6172"/>
                  <a:pt x="49210" y="6133"/>
                </a:cubicBezTo>
                <a:lnTo>
                  <a:pt x="49210" y="6133"/>
                </a:lnTo>
                <a:cubicBezTo>
                  <a:pt x="49204" y="6135"/>
                  <a:pt x="49198" y="6136"/>
                  <a:pt x="49192" y="6136"/>
                </a:cubicBezTo>
                <a:cubicBezTo>
                  <a:pt x="49173" y="6136"/>
                  <a:pt x="49155" y="6127"/>
                  <a:pt x="49155" y="6103"/>
                </a:cubicBezTo>
                <a:cubicBezTo>
                  <a:pt x="49145" y="6041"/>
                  <a:pt x="49207" y="6010"/>
                  <a:pt x="49258" y="5969"/>
                </a:cubicBezTo>
                <a:cubicBezTo>
                  <a:pt x="49300" y="5928"/>
                  <a:pt x="49321" y="5834"/>
                  <a:pt x="49258" y="5813"/>
                </a:cubicBezTo>
                <a:cubicBezTo>
                  <a:pt x="49186" y="5875"/>
                  <a:pt x="49124" y="5948"/>
                  <a:pt x="49051" y="6010"/>
                </a:cubicBezTo>
                <a:cubicBezTo>
                  <a:pt x="49083" y="5917"/>
                  <a:pt x="49113" y="5834"/>
                  <a:pt x="49145" y="5751"/>
                </a:cubicBezTo>
                <a:cubicBezTo>
                  <a:pt x="49072" y="5751"/>
                  <a:pt x="49010" y="5782"/>
                  <a:pt x="48958" y="5834"/>
                </a:cubicBezTo>
                <a:lnTo>
                  <a:pt x="48958" y="5741"/>
                </a:lnTo>
                <a:cubicBezTo>
                  <a:pt x="48956" y="5689"/>
                  <a:pt x="48953" y="5637"/>
                  <a:pt x="48951" y="5585"/>
                </a:cubicBezTo>
                <a:lnTo>
                  <a:pt x="48951" y="5585"/>
                </a:lnTo>
                <a:cubicBezTo>
                  <a:pt x="48948" y="5754"/>
                  <a:pt x="48927" y="5921"/>
                  <a:pt x="48875" y="6083"/>
                </a:cubicBezTo>
                <a:cubicBezTo>
                  <a:pt x="48792" y="6321"/>
                  <a:pt x="48627" y="6611"/>
                  <a:pt x="48782" y="6829"/>
                </a:cubicBezTo>
                <a:cubicBezTo>
                  <a:pt x="48629" y="6829"/>
                  <a:pt x="48476" y="6735"/>
                  <a:pt x="48405" y="6602"/>
                </a:cubicBezTo>
                <a:lnTo>
                  <a:pt x="48405" y="6602"/>
                </a:lnTo>
                <a:cubicBezTo>
                  <a:pt x="48398" y="6628"/>
                  <a:pt x="48381" y="6653"/>
                  <a:pt x="48357" y="6653"/>
                </a:cubicBezTo>
                <a:cubicBezTo>
                  <a:pt x="48352" y="6654"/>
                  <a:pt x="48347" y="6654"/>
                  <a:pt x="48342" y="6654"/>
                </a:cubicBezTo>
                <a:cubicBezTo>
                  <a:pt x="48288" y="6654"/>
                  <a:pt x="48251" y="6607"/>
                  <a:pt x="48222" y="6559"/>
                </a:cubicBezTo>
                <a:cubicBezTo>
                  <a:pt x="48184" y="6521"/>
                  <a:pt x="48146" y="6475"/>
                  <a:pt x="48093" y="6475"/>
                </a:cubicBezTo>
                <a:cubicBezTo>
                  <a:pt x="48088" y="6475"/>
                  <a:pt x="48082" y="6475"/>
                  <a:pt x="48077" y="6476"/>
                </a:cubicBezTo>
                <a:cubicBezTo>
                  <a:pt x="48098" y="6528"/>
                  <a:pt x="48119" y="6580"/>
                  <a:pt x="48150" y="6642"/>
                </a:cubicBezTo>
                <a:cubicBezTo>
                  <a:pt x="48056" y="6694"/>
                  <a:pt x="47974" y="6746"/>
                  <a:pt x="47891" y="6798"/>
                </a:cubicBezTo>
                <a:cubicBezTo>
                  <a:pt x="47870" y="6870"/>
                  <a:pt x="47984" y="6901"/>
                  <a:pt x="48056" y="6922"/>
                </a:cubicBezTo>
                <a:cubicBezTo>
                  <a:pt x="48124" y="6942"/>
                  <a:pt x="48192" y="7042"/>
                  <a:pt x="48142" y="7072"/>
                </a:cubicBezTo>
                <a:lnTo>
                  <a:pt x="48142" y="7072"/>
                </a:lnTo>
                <a:cubicBezTo>
                  <a:pt x="48155" y="7067"/>
                  <a:pt x="48168" y="7065"/>
                  <a:pt x="48181" y="7065"/>
                </a:cubicBezTo>
                <a:cubicBezTo>
                  <a:pt x="48253" y="7065"/>
                  <a:pt x="48326" y="7127"/>
                  <a:pt x="48326" y="7202"/>
                </a:cubicBezTo>
                <a:cubicBezTo>
                  <a:pt x="48334" y="7277"/>
                  <a:pt x="48263" y="7338"/>
                  <a:pt x="48186" y="7338"/>
                </a:cubicBezTo>
                <a:cubicBezTo>
                  <a:pt x="48167" y="7338"/>
                  <a:pt x="48148" y="7334"/>
                  <a:pt x="48129" y="7326"/>
                </a:cubicBezTo>
                <a:cubicBezTo>
                  <a:pt x="48129" y="7378"/>
                  <a:pt x="48129" y="7430"/>
                  <a:pt x="48119" y="7482"/>
                </a:cubicBezTo>
                <a:cubicBezTo>
                  <a:pt x="48036" y="7482"/>
                  <a:pt x="47943" y="7482"/>
                  <a:pt x="47860" y="7492"/>
                </a:cubicBezTo>
                <a:cubicBezTo>
                  <a:pt x="47911" y="7554"/>
                  <a:pt x="47994" y="7595"/>
                  <a:pt x="48077" y="7616"/>
                </a:cubicBezTo>
                <a:cubicBezTo>
                  <a:pt x="48098" y="7575"/>
                  <a:pt x="48119" y="7533"/>
                  <a:pt x="48139" y="7482"/>
                </a:cubicBezTo>
                <a:cubicBezTo>
                  <a:pt x="48192" y="7482"/>
                  <a:pt x="48243" y="7523"/>
                  <a:pt x="48243" y="7575"/>
                </a:cubicBezTo>
                <a:cubicBezTo>
                  <a:pt x="48357" y="7565"/>
                  <a:pt x="48471" y="7544"/>
                  <a:pt x="48585" y="7523"/>
                </a:cubicBezTo>
                <a:lnTo>
                  <a:pt x="48585" y="7523"/>
                </a:lnTo>
                <a:cubicBezTo>
                  <a:pt x="48740" y="7606"/>
                  <a:pt x="48637" y="7855"/>
                  <a:pt x="48471" y="7927"/>
                </a:cubicBezTo>
                <a:cubicBezTo>
                  <a:pt x="48305" y="7989"/>
                  <a:pt x="48109" y="7968"/>
                  <a:pt x="47964" y="8062"/>
                </a:cubicBezTo>
                <a:cubicBezTo>
                  <a:pt x="48026" y="8083"/>
                  <a:pt x="48088" y="8093"/>
                  <a:pt x="48150" y="8103"/>
                </a:cubicBezTo>
                <a:cubicBezTo>
                  <a:pt x="48181" y="8196"/>
                  <a:pt x="48274" y="8269"/>
                  <a:pt x="48367" y="8290"/>
                </a:cubicBezTo>
                <a:cubicBezTo>
                  <a:pt x="48233" y="8341"/>
                  <a:pt x="48171" y="8518"/>
                  <a:pt x="48243" y="8642"/>
                </a:cubicBezTo>
                <a:cubicBezTo>
                  <a:pt x="48192" y="8663"/>
                  <a:pt x="48129" y="8694"/>
                  <a:pt x="48077" y="8714"/>
                </a:cubicBezTo>
                <a:cubicBezTo>
                  <a:pt x="48139" y="8818"/>
                  <a:pt x="48192" y="8922"/>
                  <a:pt x="48254" y="9025"/>
                </a:cubicBezTo>
                <a:cubicBezTo>
                  <a:pt x="48219" y="9053"/>
                  <a:pt x="48170" y="9071"/>
                  <a:pt x="48120" y="9071"/>
                </a:cubicBezTo>
                <a:cubicBezTo>
                  <a:pt x="48095" y="9071"/>
                  <a:pt x="48070" y="9067"/>
                  <a:pt x="48046" y="9057"/>
                </a:cubicBezTo>
                <a:cubicBezTo>
                  <a:pt x="48026" y="9191"/>
                  <a:pt x="47922" y="9315"/>
                  <a:pt x="47787" y="9347"/>
                </a:cubicBezTo>
                <a:cubicBezTo>
                  <a:pt x="47911" y="9398"/>
                  <a:pt x="48046" y="9430"/>
                  <a:pt x="48192" y="9430"/>
                </a:cubicBezTo>
                <a:cubicBezTo>
                  <a:pt x="48233" y="9554"/>
                  <a:pt x="48233" y="9688"/>
                  <a:pt x="48201" y="9803"/>
                </a:cubicBezTo>
                <a:cubicBezTo>
                  <a:pt x="48139" y="9803"/>
                  <a:pt x="48088" y="9792"/>
                  <a:pt x="48036" y="9782"/>
                </a:cubicBezTo>
                <a:cubicBezTo>
                  <a:pt x="48005" y="9886"/>
                  <a:pt x="48005" y="9989"/>
                  <a:pt x="48026" y="10082"/>
                </a:cubicBezTo>
                <a:cubicBezTo>
                  <a:pt x="47922" y="10010"/>
                  <a:pt x="47819" y="9948"/>
                  <a:pt x="47704" y="9875"/>
                </a:cubicBezTo>
                <a:lnTo>
                  <a:pt x="47704" y="9875"/>
                </a:lnTo>
                <a:cubicBezTo>
                  <a:pt x="47715" y="9937"/>
                  <a:pt x="47725" y="9989"/>
                  <a:pt x="47746" y="10051"/>
                </a:cubicBezTo>
                <a:cubicBezTo>
                  <a:pt x="47721" y="10043"/>
                  <a:pt x="47695" y="10039"/>
                  <a:pt x="47668" y="10039"/>
                </a:cubicBezTo>
                <a:cubicBezTo>
                  <a:pt x="47524" y="10039"/>
                  <a:pt x="47361" y="10148"/>
                  <a:pt x="47352" y="10279"/>
                </a:cubicBezTo>
                <a:cubicBezTo>
                  <a:pt x="47290" y="10279"/>
                  <a:pt x="47248" y="10227"/>
                  <a:pt x="47238" y="10176"/>
                </a:cubicBezTo>
                <a:lnTo>
                  <a:pt x="47238" y="10176"/>
                </a:lnTo>
                <a:cubicBezTo>
                  <a:pt x="47259" y="10321"/>
                  <a:pt x="47280" y="10466"/>
                  <a:pt x="47290" y="10611"/>
                </a:cubicBezTo>
                <a:cubicBezTo>
                  <a:pt x="47300" y="10632"/>
                  <a:pt x="47300" y="10662"/>
                  <a:pt x="47290" y="10683"/>
                </a:cubicBezTo>
                <a:cubicBezTo>
                  <a:pt x="47274" y="10710"/>
                  <a:pt x="47251" y="10719"/>
                  <a:pt x="47225" y="10719"/>
                </a:cubicBezTo>
                <a:cubicBezTo>
                  <a:pt x="47162" y="10719"/>
                  <a:pt x="47077" y="10666"/>
                  <a:pt x="47002" y="10666"/>
                </a:cubicBezTo>
                <a:cubicBezTo>
                  <a:pt x="46987" y="10666"/>
                  <a:pt x="46972" y="10668"/>
                  <a:pt x="46958" y="10673"/>
                </a:cubicBezTo>
                <a:cubicBezTo>
                  <a:pt x="46979" y="10724"/>
                  <a:pt x="47000" y="10777"/>
                  <a:pt x="47010" y="10828"/>
                </a:cubicBezTo>
                <a:cubicBezTo>
                  <a:pt x="46985" y="10838"/>
                  <a:pt x="46959" y="10842"/>
                  <a:pt x="46934" y="10842"/>
                </a:cubicBezTo>
                <a:cubicBezTo>
                  <a:pt x="46796" y="10842"/>
                  <a:pt x="46667" y="10710"/>
                  <a:pt x="46606" y="10569"/>
                </a:cubicBezTo>
                <a:cubicBezTo>
                  <a:pt x="46544" y="10404"/>
                  <a:pt x="46523" y="10217"/>
                  <a:pt x="46409" y="10072"/>
                </a:cubicBezTo>
                <a:cubicBezTo>
                  <a:pt x="46409" y="10186"/>
                  <a:pt x="46409" y="10300"/>
                  <a:pt x="46399" y="10414"/>
                </a:cubicBezTo>
                <a:cubicBezTo>
                  <a:pt x="46357" y="10300"/>
                  <a:pt x="46285" y="10196"/>
                  <a:pt x="46202" y="10123"/>
                </a:cubicBezTo>
                <a:cubicBezTo>
                  <a:pt x="46181" y="10176"/>
                  <a:pt x="46171" y="10238"/>
                  <a:pt x="46150" y="10289"/>
                </a:cubicBezTo>
                <a:cubicBezTo>
                  <a:pt x="46026" y="10186"/>
                  <a:pt x="45881" y="10103"/>
                  <a:pt x="45726" y="10061"/>
                </a:cubicBezTo>
                <a:lnTo>
                  <a:pt x="45726" y="10061"/>
                </a:lnTo>
                <a:cubicBezTo>
                  <a:pt x="45788" y="10176"/>
                  <a:pt x="45881" y="10289"/>
                  <a:pt x="45995" y="10362"/>
                </a:cubicBezTo>
                <a:lnTo>
                  <a:pt x="45684" y="10424"/>
                </a:lnTo>
                <a:cubicBezTo>
                  <a:pt x="45767" y="10528"/>
                  <a:pt x="45881" y="10621"/>
                  <a:pt x="46005" y="10662"/>
                </a:cubicBezTo>
                <a:cubicBezTo>
                  <a:pt x="45901" y="10694"/>
                  <a:pt x="45798" y="10756"/>
                  <a:pt x="45746" y="10849"/>
                </a:cubicBezTo>
                <a:cubicBezTo>
                  <a:pt x="45881" y="10890"/>
                  <a:pt x="46016" y="10911"/>
                  <a:pt x="46150" y="10922"/>
                </a:cubicBezTo>
                <a:cubicBezTo>
                  <a:pt x="46119" y="10952"/>
                  <a:pt x="46088" y="10994"/>
                  <a:pt x="46057" y="11025"/>
                </a:cubicBezTo>
                <a:cubicBezTo>
                  <a:pt x="46171" y="11005"/>
                  <a:pt x="46285" y="10994"/>
                  <a:pt x="46399" y="10973"/>
                </a:cubicBezTo>
                <a:lnTo>
                  <a:pt x="46399" y="10973"/>
                </a:lnTo>
                <a:cubicBezTo>
                  <a:pt x="46409" y="11056"/>
                  <a:pt x="46389" y="11139"/>
                  <a:pt x="46336" y="11201"/>
                </a:cubicBezTo>
                <a:cubicBezTo>
                  <a:pt x="46344" y="11224"/>
                  <a:pt x="46363" y="11230"/>
                  <a:pt x="46387" y="11230"/>
                </a:cubicBezTo>
                <a:cubicBezTo>
                  <a:pt x="46412" y="11230"/>
                  <a:pt x="46443" y="11223"/>
                  <a:pt x="46471" y="11223"/>
                </a:cubicBezTo>
                <a:cubicBezTo>
                  <a:pt x="46486" y="11223"/>
                  <a:pt x="46501" y="11225"/>
                  <a:pt x="46513" y="11233"/>
                </a:cubicBezTo>
                <a:cubicBezTo>
                  <a:pt x="46534" y="11243"/>
                  <a:pt x="46544" y="11274"/>
                  <a:pt x="46554" y="11305"/>
                </a:cubicBezTo>
                <a:cubicBezTo>
                  <a:pt x="46585" y="11450"/>
                  <a:pt x="46627" y="11595"/>
                  <a:pt x="46658" y="11740"/>
                </a:cubicBezTo>
                <a:cubicBezTo>
                  <a:pt x="46668" y="11761"/>
                  <a:pt x="46668" y="11781"/>
                  <a:pt x="46668" y="11792"/>
                </a:cubicBezTo>
                <a:cubicBezTo>
                  <a:pt x="46659" y="11837"/>
                  <a:pt x="46611" y="11866"/>
                  <a:pt x="46565" y="11866"/>
                </a:cubicBezTo>
                <a:cubicBezTo>
                  <a:pt x="46558" y="11866"/>
                  <a:pt x="46551" y="11866"/>
                  <a:pt x="46544" y="11864"/>
                </a:cubicBezTo>
                <a:cubicBezTo>
                  <a:pt x="46492" y="11854"/>
                  <a:pt x="46451" y="11823"/>
                  <a:pt x="46409" y="11792"/>
                </a:cubicBezTo>
                <a:cubicBezTo>
                  <a:pt x="46409" y="11834"/>
                  <a:pt x="46389" y="11885"/>
                  <a:pt x="46347" y="11906"/>
                </a:cubicBezTo>
                <a:cubicBezTo>
                  <a:pt x="46212" y="11761"/>
                  <a:pt x="46099" y="11595"/>
                  <a:pt x="46016" y="11408"/>
                </a:cubicBezTo>
                <a:cubicBezTo>
                  <a:pt x="46005" y="11450"/>
                  <a:pt x="46005" y="11491"/>
                  <a:pt x="45995" y="11533"/>
                </a:cubicBezTo>
                <a:cubicBezTo>
                  <a:pt x="45871" y="11419"/>
                  <a:pt x="45726" y="11315"/>
                  <a:pt x="45580" y="11212"/>
                </a:cubicBezTo>
                <a:lnTo>
                  <a:pt x="45580" y="11212"/>
                </a:lnTo>
                <a:cubicBezTo>
                  <a:pt x="45539" y="11325"/>
                  <a:pt x="45570" y="11450"/>
                  <a:pt x="45643" y="11533"/>
                </a:cubicBezTo>
                <a:cubicBezTo>
                  <a:pt x="45512" y="11468"/>
                  <a:pt x="45364" y="11428"/>
                  <a:pt x="45215" y="11428"/>
                </a:cubicBezTo>
                <a:cubicBezTo>
                  <a:pt x="45199" y="11428"/>
                  <a:pt x="45182" y="11428"/>
                  <a:pt x="45166" y="11429"/>
                </a:cubicBezTo>
                <a:cubicBezTo>
                  <a:pt x="45238" y="11502"/>
                  <a:pt x="45321" y="11564"/>
                  <a:pt x="45394" y="11636"/>
                </a:cubicBezTo>
                <a:cubicBezTo>
                  <a:pt x="45290" y="11678"/>
                  <a:pt x="45187" y="11719"/>
                  <a:pt x="45072" y="11761"/>
                </a:cubicBezTo>
                <a:cubicBezTo>
                  <a:pt x="45187" y="11834"/>
                  <a:pt x="45321" y="11864"/>
                  <a:pt x="45445" y="11875"/>
                </a:cubicBezTo>
                <a:cubicBezTo>
                  <a:pt x="45415" y="11937"/>
                  <a:pt x="45362" y="11989"/>
                  <a:pt x="45311" y="12041"/>
                </a:cubicBezTo>
                <a:cubicBezTo>
                  <a:pt x="45466" y="12071"/>
                  <a:pt x="45611" y="12113"/>
                  <a:pt x="45767" y="12144"/>
                </a:cubicBezTo>
                <a:lnTo>
                  <a:pt x="45549" y="12424"/>
                </a:lnTo>
                <a:cubicBezTo>
                  <a:pt x="45705" y="12455"/>
                  <a:pt x="45860" y="12476"/>
                  <a:pt x="46016" y="12507"/>
                </a:cubicBezTo>
                <a:cubicBezTo>
                  <a:pt x="45995" y="12444"/>
                  <a:pt x="46026" y="12362"/>
                  <a:pt x="46099" y="12341"/>
                </a:cubicBezTo>
                <a:cubicBezTo>
                  <a:pt x="46113" y="12334"/>
                  <a:pt x="46128" y="12330"/>
                  <a:pt x="46144" y="12330"/>
                </a:cubicBezTo>
                <a:cubicBezTo>
                  <a:pt x="46196" y="12330"/>
                  <a:pt x="46251" y="12366"/>
                  <a:pt x="46274" y="12414"/>
                </a:cubicBezTo>
                <a:cubicBezTo>
                  <a:pt x="46290" y="12406"/>
                  <a:pt x="46303" y="12395"/>
                  <a:pt x="46312" y="12382"/>
                </a:cubicBezTo>
                <a:lnTo>
                  <a:pt x="46312" y="12382"/>
                </a:lnTo>
                <a:cubicBezTo>
                  <a:pt x="46313" y="12455"/>
                  <a:pt x="46360" y="12525"/>
                  <a:pt x="46430" y="12548"/>
                </a:cubicBezTo>
                <a:cubicBezTo>
                  <a:pt x="46399" y="12559"/>
                  <a:pt x="46378" y="12559"/>
                  <a:pt x="46347" y="12559"/>
                </a:cubicBezTo>
                <a:cubicBezTo>
                  <a:pt x="46368" y="12631"/>
                  <a:pt x="46430" y="12642"/>
                  <a:pt x="46481" y="12672"/>
                </a:cubicBezTo>
                <a:cubicBezTo>
                  <a:pt x="46430" y="12662"/>
                  <a:pt x="46368" y="12642"/>
                  <a:pt x="46316" y="12631"/>
                </a:cubicBezTo>
                <a:cubicBezTo>
                  <a:pt x="46295" y="12714"/>
                  <a:pt x="46316" y="12808"/>
                  <a:pt x="46316" y="12890"/>
                </a:cubicBezTo>
                <a:cubicBezTo>
                  <a:pt x="46316" y="12983"/>
                  <a:pt x="46285" y="13087"/>
                  <a:pt x="46202" y="13128"/>
                </a:cubicBezTo>
                <a:cubicBezTo>
                  <a:pt x="46186" y="13137"/>
                  <a:pt x="46168" y="13140"/>
                  <a:pt x="46149" y="13140"/>
                </a:cubicBezTo>
                <a:cubicBezTo>
                  <a:pt x="46110" y="13140"/>
                  <a:pt x="46071" y="13123"/>
                  <a:pt x="46046" y="13095"/>
                </a:cubicBezTo>
                <a:lnTo>
                  <a:pt x="46046" y="13095"/>
                </a:lnTo>
                <a:cubicBezTo>
                  <a:pt x="46042" y="13169"/>
                  <a:pt x="45995" y="13241"/>
                  <a:pt x="45922" y="13263"/>
                </a:cubicBezTo>
                <a:cubicBezTo>
                  <a:pt x="45912" y="13265"/>
                  <a:pt x="45902" y="13266"/>
                  <a:pt x="45892" y="13266"/>
                </a:cubicBezTo>
                <a:cubicBezTo>
                  <a:pt x="45798" y="13266"/>
                  <a:pt x="45705" y="13181"/>
                  <a:pt x="45705" y="13087"/>
                </a:cubicBezTo>
                <a:cubicBezTo>
                  <a:pt x="45694" y="13222"/>
                  <a:pt x="45684" y="13346"/>
                  <a:pt x="45673" y="13481"/>
                </a:cubicBezTo>
                <a:cubicBezTo>
                  <a:pt x="45560" y="13429"/>
                  <a:pt x="45435" y="13367"/>
                  <a:pt x="45311" y="13305"/>
                </a:cubicBezTo>
                <a:lnTo>
                  <a:pt x="45311" y="13305"/>
                </a:lnTo>
                <a:cubicBezTo>
                  <a:pt x="45332" y="13408"/>
                  <a:pt x="45342" y="13501"/>
                  <a:pt x="45362" y="13605"/>
                </a:cubicBezTo>
                <a:cubicBezTo>
                  <a:pt x="45207" y="13563"/>
                  <a:pt x="45042" y="13512"/>
                  <a:pt x="44886" y="13471"/>
                </a:cubicBezTo>
                <a:lnTo>
                  <a:pt x="44886" y="13471"/>
                </a:lnTo>
                <a:cubicBezTo>
                  <a:pt x="44922" y="13572"/>
                  <a:pt x="44994" y="13663"/>
                  <a:pt x="45087" y="13720"/>
                </a:cubicBezTo>
                <a:lnTo>
                  <a:pt x="45087" y="13720"/>
                </a:lnTo>
                <a:cubicBezTo>
                  <a:pt x="45006" y="13689"/>
                  <a:pt x="44925" y="13660"/>
                  <a:pt x="44844" y="13626"/>
                </a:cubicBezTo>
                <a:lnTo>
                  <a:pt x="44844" y="13626"/>
                </a:lnTo>
                <a:cubicBezTo>
                  <a:pt x="44865" y="13750"/>
                  <a:pt x="45021" y="13771"/>
                  <a:pt x="45145" y="13823"/>
                </a:cubicBezTo>
                <a:cubicBezTo>
                  <a:pt x="45259" y="13864"/>
                  <a:pt x="45352" y="14040"/>
                  <a:pt x="45238" y="14102"/>
                </a:cubicBezTo>
                <a:cubicBezTo>
                  <a:pt x="45243" y="14102"/>
                  <a:pt x="45248" y="14102"/>
                  <a:pt x="45253" y="14102"/>
                </a:cubicBezTo>
                <a:cubicBezTo>
                  <a:pt x="45371" y="14102"/>
                  <a:pt x="45468" y="14211"/>
                  <a:pt x="45508" y="14330"/>
                </a:cubicBezTo>
                <a:cubicBezTo>
                  <a:pt x="45539" y="14445"/>
                  <a:pt x="45518" y="14579"/>
                  <a:pt x="45498" y="14703"/>
                </a:cubicBezTo>
                <a:cubicBezTo>
                  <a:pt x="45373" y="14610"/>
                  <a:pt x="45238" y="14517"/>
                  <a:pt x="45114" y="14424"/>
                </a:cubicBezTo>
                <a:lnTo>
                  <a:pt x="45114" y="14424"/>
                </a:lnTo>
                <a:cubicBezTo>
                  <a:pt x="45187" y="14537"/>
                  <a:pt x="45259" y="14641"/>
                  <a:pt x="45332" y="14755"/>
                </a:cubicBezTo>
                <a:cubicBezTo>
                  <a:pt x="45269" y="14721"/>
                  <a:pt x="45197" y="14706"/>
                  <a:pt x="45125" y="14706"/>
                </a:cubicBezTo>
                <a:cubicBezTo>
                  <a:pt x="45067" y="14706"/>
                  <a:pt x="45010" y="14716"/>
                  <a:pt x="44959" y="14735"/>
                </a:cubicBezTo>
                <a:cubicBezTo>
                  <a:pt x="45082" y="14830"/>
                  <a:pt x="45233" y="14890"/>
                  <a:pt x="45385" y="14907"/>
                </a:cubicBezTo>
                <a:lnTo>
                  <a:pt x="45385" y="14907"/>
                </a:lnTo>
                <a:cubicBezTo>
                  <a:pt x="45375" y="14917"/>
                  <a:pt x="45369" y="14930"/>
                  <a:pt x="45373" y="14942"/>
                </a:cubicBezTo>
                <a:cubicBezTo>
                  <a:pt x="45394" y="14973"/>
                  <a:pt x="45435" y="14983"/>
                  <a:pt x="45477" y="15004"/>
                </a:cubicBezTo>
                <a:cubicBezTo>
                  <a:pt x="45622" y="15076"/>
                  <a:pt x="45518" y="15346"/>
                  <a:pt x="45352" y="15356"/>
                </a:cubicBezTo>
                <a:cubicBezTo>
                  <a:pt x="45339" y="15358"/>
                  <a:pt x="45326" y="15359"/>
                  <a:pt x="45314" y="15359"/>
                </a:cubicBezTo>
                <a:cubicBezTo>
                  <a:pt x="45180" y="15359"/>
                  <a:pt x="45065" y="15278"/>
                  <a:pt x="44963" y="15189"/>
                </a:cubicBezTo>
                <a:lnTo>
                  <a:pt x="44963" y="15189"/>
                </a:lnTo>
                <a:cubicBezTo>
                  <a:pt x="45010" y="15241"/>
                  <a:pt x="45047" y="15309"/>
                  <a:pt x="45062" y="15377"/>
                </a:cubicBezTo>
                <a:cubicBezTo>
                  <a:pt x="44907" y="15356"/>
                  <a:pt x="44752" y="15346"/>
                  <a:pt x="44596" y="15325"/>
                </a:cubicBezTo>
                <a:lnTo>
                  <a:pt x="44596" y="15325"/>
                </a:lnTo>
                <a:cubicBezTo>
                  <a:pt x="44741" y="15439"/>
                  <a:pt x="44876" y="15543"/>
                  <a:pt x="45021" y="15647"/>
                </a:cubicBezTo>
                <a:cubicBezTo>
                  <a:pt x="44986" y="15644"/>
                  <a:pt x="44952" y="15643"/>
                  <a:pt x="44919" y="15643"/>
                </a:cubicBezTo>
                <a:cubicBezTo>
                  <a:pt x="44812" y="15643"/>
                  <a:pt x="44709" y="15656"/>
                  <a:pt x="44606" y="15688"/>
                </a:cubicBezTo>
                <a:cubicBezTo>
                  <a:pt x="44772" y="15739"/>
                  <a:pt x="44948" y="15781"/>
                  <a:pt x="45114" y="15822"/>
                </a:cubicBezTo>
                <a:cubicBezTo>
                  <a:pt x="44979" y="15884"/>
                  <a:pt x="44844" y="15937"/>
                  <a:pt x="44710" y="15988"/>
                </a:cubicBezTo>
                <a:cubicBezTo>
                  <a:pt x="44780" y="16031"/>
                  <a:pt x="44857" y="16052"/>
                  <a:pt x="44935" y="16052"/>
                </a:cubicBezTo>
                <a:cubicBezTo>
                  <a:pt x="45008" y="16052"/>
                  <a:pt x="45080" y="16034"/>
                  <a:pt x="45145" y="15999"/>
                </a:cubicBezTo>
                <a:lnTo>
                  <a:pt x="45145" y="15999"/>
                </a:lnTo>
                <a:cubicBezTo>
                  <a:pt x="45093" y="16050"/>
                  <a:pt x="45052" y="16102"/>
                  <a:pt x="45000" y="16154"/>
                </a:cubicBezTo>
                <a:cubicBezTo>
                  <a:pt x="45166" y="16112"/>
                  <a:pt x="45321" y="16061"/>
                  <a:pt x="45477" y="15988"/>
                </a:cubicBezTo>
                <a:lnTo>
                  <a:pt x="45477" y="15988"/>
                </a:lnTo>
                <a:cubicBezTo>
                  <a:pt x="45425" y="16050"/>
                  <a:pt x="45383" y="16133"/>
                  <a:pt x="45373" y="16206"/>
                </a:cubicBezTo>
                <a:cubicBezTo>
                  <a:pt x="45415" y="16190"/>
                  <a:pt x="45461" y="16182"/>
                  <a:pt x="45508" y="16182"/>
                </a:cubicBezTo>
                <a:cubicBezTo>
                  <a:pt x="45555" y="16182"/>
                  <a:pt x="45601" y="16190"/>
                  <a:pt x="45643" y="16206"/>
                </a:cubicBezTo>
                <a:cubicBezTo>
                  <a:pt x="45549" y="16299"/>
                  <a:pt x="45466" y="16393"/>
                  <a:pt x="45373" y="16475"/>
                </a:cubicBezTo>
                <a:cubicBezTo>
                  <a:pt x="45460" y="16441"/>
                  <a:pt x="45553" y="16421"/>
                  <a:pt x="45641" y="16421"/>
                </a:cubicBezTo>
                <a:cubicBezTo>
                  <a:pt x="45659" y="16421"/>
                  <a:pt x="45677" y="16422"/>
                  <a:pt x="45694" y="16423"/>
                </a:cubicBezTo>
                <a:cubicBezTo>
                  <a:pt x="45694" y="16558"/>
                  <a:pt x="45456" y="16589"/>
                  <a:pt x="45487" y="16713"/>
                </a:cubicBezTo>
                <a:cubicBezTo>
                  <a:pt x="45502" y="16766"/>
                  <a:pt x="45555" y="16781"/>
                  <a:pt x="45607" y="16781"/>
                </a:cubicBezTo>
                <a:cubicBezTo>
                  <a:pt x="45626" y="16781"/>
                  <a:pt x="45646" y="16779"/>
                  <a:pt x="45663" y="16776"/>
                </a:cubicBezTo>
                <a:cubicBezTo>
                  <a:pt x="45788" y="16766"/>
                  <a:pt x="45901" y="16734"/>
                  <a:pt x="46016" y="16693"/>
                </a:cubicBezTo>
                <a:lnTo>
                  <a:pt x="46016" y="16693"/>
                </a:lnTo>
                <a:cubicBezTo>
                  <a:pt x="45943" y="16766"/>
                  <a:pt x="46005" y="16879"/>
                  <a:pt x="46067" y="16962"/>
                </a:cubicBezTo>
                <a:cubicBezTo>
                  <a:pt x="46129" y="17045"/>
                  <a:pt x="46181" y="17169"/>
                  <a:pt x="46088" y="17221"/>
                </a:cubicBezTo>
                <a:cubicBezTo>
                  <a:pt x="46057" y="17252"/>
                  <a:pt x="46016" y="17242"/>
                  <a:pt x="45974" y="17252"/>
                </a:cubicBezTo>
                <a:cubicBezTo>
                  <a:pt x="45943" y="17263"/>
                  <a:pt x="45901" y="17273"/>
                  <a:pt x="45871" y="17273"/>
                </a:cubicBezTo>
                <a:cubicBezTo>
                  <a:pt x="45849" y="17273"/>
                  <a:pt x="45829" y="17254"/>
                  <a:pt x="45820" y="17233"/>
                </a:cubicBezTo>
                <a:lnTo>
                  <a:pt x="45820" y="17233"/>
                </a:lnTo>
                <a:cubicBezTo>
                  <a:pt x="45697" y="17264"/>
                  <a:pt x="45624" y="17308"/>
                  <a:pt x="45477" y="17335"/>
                </a:cubicBezTo>
                <a:cubicBezTo>
                  <a:pt x="45528" y="17449"/>
                  <a:pt x="45632" y="17553"/>
                  <a:pt x="45746" y="17595"/>
                </a:cubicBezTo>
                <a:cubicBezTo>
                  <a:pt x="45549" y="17667"/>
                  <a:pt x="45415" y="17874"/>
                  <a:pt x="45425" y="18081"/>
                </a:cubicBezTo>
                <a:cubicBezTo>
                  <a:pt x="45415" y="17915"/>
                  <a:pt x="45373" y="17750"/>
                  <a:pt x="45290" y="17595"/>
                </a:cubicBezTo>
                <a:cubicBezTo>
                  <a:pt x="45197" y="17667"/>
                  <a:pt x="45114" y="17760"/>
                  <a:pt x="45052" y="17853"/>
                </a:cubicBezTo>
                <a:cubicBezTo>
                  <a:pt x="45072" y="17708"/>
                  <a:pt x="45083" y="17532"/>
                  <a:pt x="44979" y="17429"/>
                </a:cubicBezTo>
                <a:cubicBezTo>
                  <a:pt x="44947" y="17396"/>
                  <a:pt x="44901" y="17382"/>
                  <a:pt x="44855" y="17382"/>
                </a:cubicBezTo>
                <a:cubicBezTo>
                  <a:pt x="44770" y="17382"/>
                  <a:pt x="44683" y="17432"/>
                  <a:pt x="44682" y="17503"/>
                </a:cubicBezTo>
                <a:lnTo>
                  <a:pt x="44682" y="17503"/>
                </a:lnTo>
                <a:cubicBezTo>
                  <a:pt x="44654" y="17379"/>
                  <a:pt x="44584" y="17246"/>
                  <a:pt x="44471" y="17190"/>
                </a:cubicBezTo>
                <a:cubicBezTo>
                  <a:pt x="44441" y="17176"/>
                  <a:pt x="44406" y="17169"/>
                  <a:pt x="44372" y="17169"/>
                </a:cubicBezTo>
                <a:cubicBezTo>
                  <a:pt x="44257" y="17169"/>
                  <a:pt x="44140" y="17244"/>
                  <a:pt x="44140" y="17356"/>
                </a:cubicBezTo>
                <a:cubicBezTo>
                  <a:pt x="43829" y="17076"/>
                  <a:pt x="43518" y="16807"/>
                  <a:pt x="43218" y="16527"/>
                </a:cubicBezTo>
                <a:lnTo>
                  <a:pt x="43218" y="16527"/>
                </a:lnTo>
                <a:cubicBezTo>
                  <a:pt x="43280" y="16683"/>
                  <a:pt x="43342" y="16848"/>
                  <a:pt x="43405" y="17003"/>
                </a:cubicBezTo>
                <a:cubicBezTo>
                  <a:pt x="43249" y="16879"/>
                  <a:pt x="43083" y="16786"/>
                  <a:pt x="42896" y="16703"/>
                </a:cubicBezTo>
                <a:lnTo>
                  <a:pt x="42896" y="16703"/>
                </a:lnTo>
                <a:cubicBezTo>
                  <a:pt x="42938" y="16869"/>
                  <a:pt x="43011" y="17035"/>
                  <a:pt x="43094" y="17190"/>
                </a:cubicBezTo>
                <a:cubicBezTo>
                  <a:pt x="43079" y="17188"/>
                  <a:pt x="43063" y="17188"/>
                  <a:pt x="43048" y="17188"/>
                </a:cubicBezTo>
                <a:cubicBezTo>
                  <a:pt x="42970" y="17188"/>
                  <a:pt x="42895" y="17209"/>
                  <a:pt x="42834" y="17252"/>
                </a:cubicBezTo>
                <a:cubicBezTo>
                  <a:pt x="42949" y="17387"/>
                  <a:pt x="43114" y="17480"/>
                  <a:pt x="43290" y="17522"/>
                </a:cubicBezTo>
                <a:cubicBezTo>
                  <a:pt x="43207" y="17574"/>
                  <a:pt x="43135" y="17615"/>
                  <a:pt x="43062" y="17667"/>
                </a:cubicBezTo>
                <a:cubicBezTo>
                  <a:pt x="43153" y="17699"/>
                  <a:pt x="43248" y="17715"/>
                  <a:pt x="43342" y="17715"/>
                </a:cubicBezTo>
                <a:cubicBezTo>
                  <a:pt x="43398" y="17715"/>
                  <a:pt x="43454" y="17710"/>
                  <a:pt x="43508" y="17698"/>
                </a:cubicBezTo>
                <a:lnTo>
                  <a:pt x="43508" y="17698"/>
                </a:lnTo>
                <a:cubicBezTo>
                  <a:pt x="43405" y="17874"/>
                  <a:pt x="43539" y="18143"/>
                  <a:pt x="43746" y="18175"/>
                </a:cubicBezTo>
                <a:cubicBezTo>
                  <a:pt x="43709" y="18287"/>
                  <a:pt x="43586" y="18374"/>
                  <a:pt x="43471" y="18374"/>
                </a:cubicBezTo>
                <a:cubicBezTo>
                  <a:pt x="43459" y="18374"/>
                  <a:pt x="43447" y="18373"/>
                  <a:pt x="43435" y="18371"/>
                </a:cubicBezTo>
                <a:cubicBezTo>
                  <a:pt x="43414" y="18475"/>
                  <a:pt x="43373" y="18589"/>
                  <a:pt x="43322" y="18682"/>
                </a:cubicBezTo>
                <a:cubicBezTo>
                  <a:pt x="43177" y="18610"/>
                  <a:pt x="43041" y="18496"/>
                  <a:pt x="42949" y="18361"/>
                </a:cubicBezTo>
                <a:cubicBezTo>
                  <a:pt x="42917" y="18486"/>
                  <a:pt x="42876" y="18610"/>
                  <a:pt x="42845" y="18734"/>
                </a:cubicBezTo>
                <a:cubicBezTo>
                  <a:pt x="42762" y="18568"/>
                  <a:pt x="42679" y="18413"/>
                  <a:pt x="42586" y="18258"/>
                </a:cubicBezTo>
                <a:lnTo>
                  <a:pt x="42586" y="18258"/>
                </a:lnTo>
                <a:cubicBezTo>
                  <a:pt x="42586" y="18361"/>
                  <a:pt x="42596" y="18454"/>
                  <a:pt x="42596" y="18558"/>
                </a:cubicBezTo>
                <a:cubicBezTo>
                  <a:pt x="42461" y="18382"/>
                  <a:pt x="42316" y="18216"/>
                  <a:pt x="42182" y="18040"/>
                </a:cubicBezTo>
                <a:lnTo>
                  <a:pt x="42182" y="18040"/>
                </a:lnTo>
                <a:cubicBezTo>
                  <a:pt x="42203" y="18175"/>
                  <a:pt x="42265" y="18309"/>
                  <a:pt x="42337" y="18423"/>
                </a:cubicBezTo>
                <a:cubicBezTo>
                  <a:pt x="42171" y="18330"/>
                  <a:pt x="41995" y="18258"/>
                  <a:pt x="41809" y="18185"/>
                </a:cubicBezTo>
                <a:cubicBezTo>
                  <a:pt x="41787" y="18178"/>
                  <a:pt x="41760" y="18170"/>
                  <a:pt x="41735" y="18170"/>
                </a:cubicBezTo>
                <a:cubicBezTo>
                  <a:pt x="41724" y="18170"/>
                  <a:pt x="41714" y="18172"/>
                  <a:pt x="41705" y="18175"/>
                </a:cubicBezTo>
                <a:cubicBezTo>
                  <a:pt x="41622" y="18185"/>
                  <a:pt x="41612" y="18299"/>
                  <a:pt x="41653" y="18371"/>
                </a:cubicBezTo>
                <a:cubicBezTo>
                  <a:pt x="41694" y="18419"/>
                  <a:pt x="41746" y="18449"/>
                  <a:pt x="41806" y="18470"/>
                </a:cubicBezTo>
                <a:lnTo>
                  <a:pt x="41806" y="18470"/>
                </a:lnTo>
                <a:cubicBezTo>
                  <a:pt x="41727" y="18472"/>
                  <a:pt x="41649" y="18577"/>
                  <a:pt x="41674" y="18661"/>
                </a:cubicBezTo>
                <a:cubicBezTo>
                  <a:pt x="41705" y="18765"/>
                  <a:pt x="41809" y="18827"/>
                  <a:pt x="41913" y="18869"/>
                </a:cubicBezTo>
                <a:cubicBezTo>
                  <a:pt x="42016" y="18910"/>
                  <a:pt x="42120" y="18962"/>
                  <a:pt x="42171" y="19055"/>
                </a:cubicBezTo>
                <a:cubicBezTo>
                  <a:pt x="42148" y="19023"/>
                  <a:pt x="42114" y="19009"/>
                  <a:pt x="42078" y="19009"/>
                </a:cubicBezTo>
                <a:cubicBezTo>
                  <a:pt x="41988" y="19009"/>
                  <a:pt x="41884" y="19096"/>
                  <a:pt x="41892" y="19200"/>
                </a:cubicBezTo>
                <a:cubicBezTo>
                  <a:pt x="41913" y="19335"/>
                  <a:pt x="42058" y="19428"/>
                  <a:pt x="42203" y="19439"/>
                </a:cubicBezTo>
                <a:cubicBezTo>
                  <a:pt x="42047" y="19460"/>
                  <a:pt x="41902" y="19470"/>
                  <a:pt x="41747" y="19490"/>
                </a:cubicBezTo>
                <a:cubicBezTo>
                  <a:pt x="41902" y="19542"/>
                  <a:pt x="42047" y="19615"/>
                  <a:pt x="42182" y="19697"/>
                </a:cubicBezTo>
                <a:cubicBezTo>
                  <a:pt x="42068" y="19697"/>
                  <a:pt x="41954" y="19688"/>
                  <a:pt x="41840" y="19688"/>
                </a:cubicBezTo>
                <a:cubicBezTo>
                  <a:pt x="41974" y="19755"/>
                  <a:pt x="42124" y="19789"/>
                  <a:pt x="42275" y="19789"/>
                </a:cubicBezTo>
                <a:cubicBezTo>
                  <a:pt x="42379" y="19789"/>
                  <a:pt x="42484" y="19773"/>
                  <a:pt x="42586" y="19739"/>
                </a:cubicBezTo>
                <a:cubicBezTo>
                  <a:pt x="42596" y="19801"/>
                  <a:pt x="42606" y="19874"/>
                  <a:pt x="42617" y="19936"/>
                </a:cubicBezTo>
                <a:cubicBezTo>
                  <a:pt x="42638" y="20029"/>
                  <a:pt x="42679" y="20040"/>
                  <a:pt x="42741" y="20112"/>
                </a:cubicBezTo>
                <a:cubicBezTo>
                  <a:pt x="42814" y="20174"/>
                  <a:pt x="42876" y="20257"/>
                  <a:pt x="42886" y="20351"/>
                </a:cubicBezTo>
                <a:cubicBezTo>
                  <a:pt x="42886" y="20428"/>
                  <a:pt x="42822" y="20506"/>
                  <a:pt x="42752" y="20506"/>
                </a:cubicBezTo>
                <a:cubicBezTo>
                  <a:pt x="42738" y="20506"/>
                  <a:pt x="42724" y="20503"/>
                  <a:pt x="42710" y="20496"/>
                </a:cubicBezTo>
                <a:lnTo>
                  <a:pt x="42710" y="20496"/>
                </a:lnTo>
                <a:cubicBezTo>
                  <a:pt x="42731" y="20547"/>
                  <a:pt x="42772" y="20599"/>
                  <a:pt x="42824" y="20620"/>
                </a:cubicBezTo>
                <a:cubicBezTo>
                  <a:pt x="42700" y="20734"/>
                  <a:pt x="42555" y="20858"/>
                  <a:pt x="42378" y="20869"/>
                </a:cubicBezTo>
                <a:cubicBezTo>
                  <a:pt x="42368" y="20870"/>
                  <a:pt x="42358" y="20870"/>
                  <a:pt x="42348" y="20870"/>
                </a:cubicBezTo>
                <a:cubicBezTo>
                  <a:pt x="42181" y="20870"/>
                  <a:pt x="42008" y="20714"/>
                  <a:pt x="42058" y="20558"/>
                </a:cubicBezTo>
                <a:lnTo>
                  <a:pt x="42058" y="20558"/>
                </a:lnTo>
                <a:cubicBezTo>
                  <a:pt x="41881" y="20703"/>
                  <a:pt x="41715" y="20858"/>
                  <a:pt x="41539" y="21003"/>
                </a:cubicBezTo>
                <a:cubicBezTo>
                  <a:pt x="41726" y="21086"/>
                  <a:pt x="41913" y="21169"/>
                  <a:pt x="42088" y="21252"/>
                </a:cubicBezTo>
                <a:cubicBezTo>
                  <a:pt x="41922" y="21283"/>
                  <a:pt x="41757" y="21325"/>
                  <a:pt x="41591" y="21355"/>
                </a:cubicBezTo>
                <a:cubicBezTo>
                  <a:pt x="41539" y="21366"/>
                  <a:pt x="41467" y="21387"/>
                  <a:pt x="41446" y="21438"/>
                </a:cubicBezTo>
                <a:cubicBezTo>
                  <a:pt x="41415" y="21521"/>
                  <a:pt x="41508" y="21604"/>
                  <a:pt x="41581" y="21645"/>
                </a:cubicBezTo>
                <a:lnTo>
                  <a:pt x="42016" y="21863"/>
                </a:lnTo>
                <a:cubicBezTo>
                  <a:pt x="41871" y="21956"/>
                  <a:pt x="41726" y="22050"/>
                  <a:pt x="41581" y="22154"/>
                </a:cubicBezTo>
                <a:cubicBezTo>
                  <a:pt x="41809" y="22081"/>
                  <a:pt x="42026" y="22008"/>
                  <a:pt x="42254" y="21946"/>
                </a:cubicBezTo>
                <a:lnTo>
                  <a:pt x="42254" y="21946"/>
                </a:lnTo>
                <a:cubicBezTo>
                  <a:pt x="42193" y="22088"/>
                  <a:pt x="42083" y="22220"/>
                  <a:pt x="41943" y="22303"/>
                </a:cubicBezTo>
                <a:lnTo>
                  <a:pt x="41943" y="22303"/>
                </a:lnTo>
                <a:cubicBezTo>
                  <a:pt x="41965" y="22291"/>
                  <a:pt x="41988" y="22286"/>
                  <a:pt x="42011" y="22286"/>
                </a:cubicBezTo>
                <a:cubicBezTo>
                  <a:pt x="42107" y="22286"/>
                  <a:pt x="42203" y="22377"/>
                  <a:pt x="42203" y="22474"/>
                </a:cubicBezTo>
                <a:cubicBezTo>
                  <a:pt x="42203" y="22599"/>
                  <a:pt x="42078" y="22713"/>
                  <a:pt x="41954" y="22713"/>
                </a:cubicBezTo>
                <a:cubicBezTo>
                  <a:pt x="41947" y="22714"/>
                  <a:pt x="41939" y="22714"/>
                  <a:pt x="41932" y="22714"/>
                </a:cubicBezTo>
                <a:cubicBezTo>
                  <a:pt x="41806" y="22714"/>
                  <a:pt x="41701" y="22634"/>
                  <a:pt x="41622" y="22537"/>
                </a:cubicBezTo>
                <a:lnTo>
                  <a:pt x="41622" y="22537"/>
                </a:lnTo>
                <a:cubicBezTo>
                  <a:pt x="41602" y="22651"/>
                  <a:pt x="41653" y="22775"/>
                  <a:pt x="41653" y="22900"/>
                </a:cubicBezTo>
                <a:cubicBezTo>
                  <a:pt x="41653" y="23009"/>
                  <a:pt x="41573" y="23135"/>
                  <a:pt x="41476" y="23135"/>
                </a:cubicBezTo>
                <a:cubicBezTo>
                  <a:pt x="41463" y="23135"/>
                  <a:pt x="41449" y="23132"/>
                  <a:pt x="41436" y="23128"/>
                </a:cubicBezTo>
                <a:cubicBezTo>
                  <a:pt x="41321" y="23086"/>
                  <a:pt x="41301" y="22900"/>
                  <a:pt x="41176" y="22900"/>
                </a:cubicBezTo>
                <a:cubicBezTo>
                  <a:pt x="41218" y="23096"/>
                  <a:pt x="41291" y="23293"/>
                  <a:pt x="41394" y="23459"/>
                </a:cubicBezTo>
                <a:cubicBezTo>
                  <a:pt x="41197" y="23459"/>
                  <a:pt x="40939" y="23397"/>
                  <a:pt x="40939" y="23200"/>
                </a:cubicBezTo>
                <a:cubicBezTo>
                  <a:pt x="40939" y="23137"/>
                  <a:pt x="40969" y="23086"/>
                  <a:pt x="40959" y="23024"/>
                </a:cubicBezTo>
                <a:cubicBezTo>
                  <a:pt x="40952" y="22941"/>
                  <a:pt x="40871" y="22890"/>
                  <a:pt x="40794" y="22890"/>
                </a:cubicBezTo>
                <a:cubicBezTo>
                  <a:pt x="40755" y="22890"/>
                  <a:pt x="40717" y="22903"/>
                  <a:pt x="40690" y="22930"/>
                </a:cubicBezTo>
                <a:cubicBezTo>
                  <a:pt x="40690" y="23128"/>
                  <a:pt x="40648" y="23335"/>
                  <a:pt x="40555" y="23510"/>
                </a:cubicBezTo>
                <a:cubicBezTo>
                  <a:pt x="40503" y="23407"/>
                  <a:pt x="40420" y="23324"/>
                  <a:pt x="40327" y="23262"/>
                </a:cubicBezTo>
                <a:lnTo>
                  <a:pt x="40327" y="23262"/>
                </a:lnTo>
                <a:cubicBezTo>
                  <a:pt x="40420" y="23397"/>
                  <a:pt x="40430" y="23583"/>
                  <a:pt x="40327" y="23718"/>
                </a:cubicBezTo>
                <a:cubicBezTo>
                  <a:pt x="40269" y="23796"/>
                  <a:pt x="40165" y="23841"/>
                  <a:pt x="40065" y="23841"/>
                </a:cubicBezTo>
                <a:cubicBezTo>
                  <a:pt x="40013" y="23841"/>
                  <a:pt x="39961" y="23828"/>
                  <a:pt x="39918" y="23801"/>
                </a:cubicBezTo>
                <a:lnTo>
                  <a:pt x="39918" y="23801"/>
                </a:lnTo>
                <a:cubicBezTo>
                  <a:pt x="39971" y="23760"/>
                  <a:pt x="40024" y="23718"/>
                  <a:pt x="40078" y="23676"/>
                </a:cubicBezTo>
                <a:cubicBezTo>
                  <a:pt x="39882" y="23604"/>
                  <a:pt x="39684" y="23469"/>
                  <a:pt x="39633" y="23273"/>
                </a:cubicBezTo>
                <a:cubicBezTo>
                  <a:pt x="39616" y="23215"/>
                  <a:pt x="39616" y="23155"/>
                  <a:pt x="39630" y="23098"/>
                </a:cubicBezTo>
                <a:lnTo>
                  <a:pt x="39630" y="23098"/>
                </a:lnTo>
                <a:cubicBezTo>
                  <a:pt x="39614" y="23105"/>
                  <a:pt x="39597" y="23111"/>
                  <a:pt x="39581" y="23117"/>
                </a:cubicBezTo>
                <a:cubicBezTo>
                  <a:pt x="39654" y="22847"/>
                  <a:pt x="39737" y="22589"/>
                  <a:pt x="39809" y="22329"/>
                </a:cubicBezTo>
                <a:cubicBezTo>
                  <a:pt x="39878" y="22353"/>
                  <a:pt x="39951" y="22364"/>
                  <a:pt x="40024" y="22364"/>
                </a:cubicBezTo>
                <a:cubicBezTo>
                  <a:pt x="40212" y="22364"/>
                  <a:pt x="40400" y="22291"/>
                  <a:pt x="40534" y="22163"/>
                </a:cubicBezTo>
                <a:cubicBezTo>
                  <a:pt x="40711" y="21977"/>
                  <a:pt x="40783" y="21687"/>
                  <a:pt x="40711" y="21438"/>
                </a:cubicBezTo>
                <a:lnTo>
                  <a:pt x="40711" y="21438"/>
                </a:lnTo>
                <a:cubicBezTo>
                  <a:pt x="40566" y="21542"/>
                  <a:pt x="40451" y="21666"/>
                  <a:pt x="40358" y="21811"/>
                </a:cubicBezTo>
                <a:cubicBezTo>
                  <a:pt x="40358" y="21708"/>
                  <a:pt x="40358" y="21604"/>
                  <a:pt x="40368" y="21511"/>
                </a:cubicBezTo>
                <a:lnTo>
                  <a:pt x="40368" y="21511"/>
                </a:lnTo>
                <a:cubicBezTo>
                  <a:pt x="40172" y="21687"/>
                  <a:pt x="39923" y="21790"/>
                  <a:pt x="39664" y="21811"/>
                </a:cubicBezTo>
                <a:cubicBezTo>
                  <a:pt x="39802" y="21604"/>
                  <a:pt x="39987" y="21425"/>
                  <a:pt x="40202" y="21310"/>
                </a:cubicBezTo>
                <a:lnTo>
                  <a:pt x="40202" y="21310"/>
                </a:lnTo>
                <a:cubicBezTo>
                  <a:pt x="40135" y="21341"/>
                  <a:pt x="40061" y="21357"/>
                  <a:pt x="39985" y="21357"/>
                </a:cubicBezTo>
                <a:cubicBezTo>
                  <a:pt x="39904" y="21357"/>
                  <a:pt x="39822" y="21339"/>
                  <a:pt x="39747" y="21304"/>
                </a:cubicBezTo>
                <a:cubicBezTo>
                  <a:pt x="39747" y="20972"/>
                  <a:pt x="40389" y="20931"/>
                  <a:pt x="40358" y="20599"/>
                </a:cubicBezTo>
                <a:lnTo>
                  <a:pt x="40358" y="20599"/>
                </a:lnTo>
                <a:cubicBezTo>
                  <a:pt x="40166" y="20628"/>
                  <a:pt x="39991" y="20701"/>
                  <a:pt x="39834" y="20804"/>
                </a:cubicBezTo>
                <a:lnTo>
                  <a:pt x="39834" y="20804"/>
                </a:lnTo>
                <a:cubicBezTo>
                  <a:pt x="39919" y="20740"/>
                  <a:pt x="39979" y="20647"/>
                  <a:pt x="40016" y="20537"/>
                </a:cubicBezTo>
                <a:cubicBezTo>
                  <a:pt x="39968" y="20507"/>
                  <a:pt x="39913" y="20491"/>
                  <a:pt x="39859" y="20491"/>
                </a:cubicBezTo>
                <a:cubicBezTo>
                  <a:pt x="39820" y="20491"/>
                  <a:pt x="39781" y="20499"/>
                  <a:pt x="39747" y="20516"/>
                </a:cubicBezTo>
                <a:cubicBezTo>
                  <a:pt x="39674" y="20547"/>
                  <a:pt x="39592" y="20651"/>
                  <a:pt x="39519" y="20661"/>
                </a:cubicBezTo>
                <a:cubicBezTo>
                  <a:pt x="39364" y="20547"/>
                  <a:pt x="39415" y="20278"/>
                  <a:pt x="39560" y="20153"/>
                </a:cubicBezTo>
                <a:cubicBezTo>
                  <a:pt x="39716" y="20029"/>
                  <a:pt x="39923" y="20019"/>
                  <a:pt x="40120" y="19998"/>
                </a:cubicBezTo>
                <a:cubicBezTo>
                  <a:pt x="40133" y="19798"/>
                  <a:pt x="40177" y="19597"/>
                  <a:pt x="40251" y="19407"/>
                </a:cubicBezTo>
                <a:lnTo>
                  <a:pt x="40251" y="19407"/>
                </a:lnTo>
                <a:cubicBezTo>
                  <a:pt x="40175" y="19492"/>
                  <a:pt x="40079" y="19558"/>
                  <a:pt x="39974" y="19594"/>
                </a:cubicBezTo>
                <a:cubicBezTo>
                  <a:pt x="40120" y="19366"/>
                  <a:pt x="40265" y="19149"/>
                  <a:pt x="40410" y="18921"/>
                </a:cubicBezTo>
                <a:cubicBezTo>
                  <a:pt x="40303" y="18880"/>
                  <a:pt x="40188" y="18860"/>
                  <a:pt x="40073" y="18860"/>
                </a:cubicBezTo>
                <a:cubicBezTo>
                  <a:pt x="39865" y="18860"/>
                  <a:pt x="39655" y="18925"/>
                  <a:pt x="39488" y="19045"/>
                </a:cubicBezTo>
                <a:cubicBezTo>
                  <a:pt x="39581" y="18972"/>
                  <a:pt x="39643" y="18879"/>
                  <a:pt x="39674" y="18765"/>
                </a:cubicBezTo>
                <a:lnTo>
                  <a:pt x="39674" y="18765"/>
                </a:lnTo>
                <a:cubicBezTo>
                  <a:pt x="39582" y="18819"/>
                  <a:pt x="39473" y="18850"/>
                  <a:pt x="39364" y="18850"/>
                </a:cubicBezTo>
                <a:cubicBezTo>
                  <a:pt x="39326" y="18850"/>
                  <a:pt x="39287" y="18846"/>
                  <a:pt x="39249" y="18838"/>
                </a:cubicBezTo>
                <a:cubicBezTo>
                  <a:pt x="39436" y="18610"/>
                  <a:pt x="39705" y="18454"/>
                  <a:pt x="39995" y="18423"/>
                </a:cubicBezTo>
                <a:cubicBezTo>
                  <a:pt x="40016" y="18258"/>
                  <a:pt x="40037" y="18092"/>
                  <a:pt x="40057" y="17936"/>
                </a:cubicBezTo>
                <a:lnTo>
                  <a:pt x="40057" y="17936"/>
                </a:lnTo>
                <a:cubicBezTo>
                  <a:pt x="39954" y="18102"/>
                  <a:pt x="39829" y="18247"/>
                  <a:pt x="39684" y="18382"/>
                </a:cubicBezTo>
                <a:cubicBezTo>
                  <a:pt x="39684" y="18164"/>
                  <a:pt x="39716" y="17947"/>
                  <a:pt x="39778" y="17729"/>
                </a:cubicBezTo>
                <a:lnTo>
                  <a:pt x="39778" y="17729"/>
                </a:lnTo>
                <a:cubicBezTo>
                  <a:pt x="39665" y="17809"/>
                  <a:pt x="39573" y="17914"/>
                  <a:pt x="39508" y="18034"/>
                </a:cubicBezTo>
                <a:lnTo>
                  <a:pt x="39508" y="18034"/>
                </a:lnTo>
                <a:cubicBezTo>
                  <a:pt x="39531" y="17913"/>
                  <a:pt x="39522" y="17786"/>
                  <a:pt x="39477" y="17677"/>
                </a:cubicBezTo>
                <a:lnTo>
                  <a:pt x="39477" y="17677"/>
                </a:lnTo>
                <a:cubicBezTo>
                  <a:pt x="39332" y="17822"/>
                  <a:pt x="39187" y="17968"/>
                  <a:pt x="39063" y="18133"/>
                </a:cubicBezTo>
                <a:cubicBezTo>
                  <a:pt x="39094" y="17915"/>
                  <a:pt x="39125" y="17708"/>
                  <a:pt x="39166" y="17491"/>
                </a:cubicBezTo>
                <a:lnTo>
                  <a:pt x="39166" y="17491"/>
                </a:lnTo>
                <a:cubicBezTo>
                  <a:pt x="39094" y="17677"/>
                  <a:pt x="38980" y="17843"/>
                  <a:pt x="38846" y="17988"/>
                </a:cubicBezTo>
                <a:cubicBezTo>
                  <a:pt x="38918" y="17781"/>
                  <a:pt x="39001" y="17574"/>
                  <a:pt x="39073" y="17367"/>
                </a:cubicBezTo>
                <a:cubicBezTo>
                  <a:pt x="39104" y="17263"/>
                  <a:pt x="38938" y="17024"/>
                  <a:pt x="38846" y="16973"/>
                </a:cubicBezTo>
                <a:cubicBezTo>
                  <a:pt x="38721" y="17076"/>
                  <a:pt x="38597" y="17169"/>
                  <a:pt x="38482" y="17273"/>
                </a:cubicBezTo>
                <a:cubicBezTo>
                  <a:pt x="38887" y="16838"/>
                  <a:pt x="38980" y="16154"/>
                  <a:pt x="38700" y="15636"/>
                </a:cubicBezTo>
                <a:lnTo>
                  <a:pt x="38700" y="15636"/>
                </a:lnTo>
                <a:cubicBezTo>
                  <a:pt x="38669" y="15833"/>
                  <a:pt x="38586" y="16020"/>
                  <a:pt x="38452" y="16175"/>
                </a:cubicBezTo>
                <a:cubicBezTo>
                  <a:pt x="38535" y="15937"/>
                  <a:pt x="38514" y="15667"/>
                  <a:pt x="38410" y="15439"/>
                </a:cubicBezTo>
                <a:cubicBezTo>
                  <a:pt x="38265" y="15574"/>
                  <a:pt x="38109" y="15698"/>
                  <a:pt x="37954" y="15833"/>
                </a:cubicBezTo>
                <a:cubicBezTo>
                  <a:pt x="37809" y="15647"/>
                  <a:pt x="37623" y="15501"/>
                  <a:pt x="37416" y="15408"/>
                </a:cubicBezTo>
                <a:cubicBezTo>
                  <a:pt x="37499" y="15304"/>
                  <a:pt x="37892" y="14755"/>
                  <a:pt x="37954" y="14724"/>
                </a:cubicBezTo>
                <a:lnTo>
                  <a:pt x="37954" y="14724"/>
                </a:lnTo>
                <a:cubicBezTo>
                  <a:pt x="37900" y="14752"/>
                  <a:pt x="37836" y="14765"/>
                  <a:pt x="37771" y="14765"/>
                </a:cubicBezTo>
                <a:cubicBezTo>
                  <a:pt x="37714" y="14765"/>
                  <a:pt x="37656" y="14754"/>
                  <a:pt x="37602" y="14735"/>
                </a:cubicBezTo>
                <a:cubicBezTo>
                  <a:pt x="37674" y="14673"/>
                  <a:pt x="37747" y="14600"/>
                  <a:pt x="37819" y="14537"/>
                </a:cubicBezTo>
                <a:cubicBezTo>
                  <a:pt x="37747" y="14537"/>
                  <a:pt x="37674" y="14548"/>
                  <a:pt x="37602" y="14558"/>
                </a:cubicBezTo>
                <a:cubicBezTo>
                  <a:pt x="37685" y="14465"/>
                  <a:pt x="37757" y="14372"/>
                  <a:pt x="37830" y="14279"/>
                </a:cubicBezTo>
                <a:lnTo>
                  <a:pt x="37830" y="14279"/>
                </a:lnTo>
                <a:cubicBezTo>
                  <a:pt x="37726" y="14310"/>
                  <a:pt x="37633" y="14341"/>
                  <a:pt x="37529" y="14372"/>
                </a:cubicBezTo>
                <a:cubicBezTo>
                  <a:pt x="37500" y="14379"/>
                  <a:pt x="37476" y="14387"/>
                  <a:pt x="37453" y="14387"/>
                </a:cubicBezTo>
                <a:cubicBezTo>
                  <a:pt x="37444" y="14387"/>
                  <a:pt x="37435" y="14385"/>
                  <a:pt x="37426" y="14382"/>
                </a:cubicBezTo>
                <a:cubicBezTo>
                  <a:pt x="37343" y="14351"/>
                  <a:pt x="37353" y="14227"/>
                  <a:pt x="37405" y="14164"/>
                </a:cubicBezTo>
                <a:cubicBezTo>
                  <a:pt x="37446" y="14102"/>
                  <a:pt x="37499" y="14082"/>
                  <a:pt x="37529" y="14009"/>
                </a:cubicBezTo>
                <a:cubicBezTo>
                  <a:pt x="37520" y="13991"/>
                  <a:pt x="37436" y="13880"/>
                  <a:pt x="37389" y="13880"/>
                </a:cubicBezTo>
                <a:cubicBezTo>
                  <a:pt x="37386" y="13880"/>
                  <a:pt x="37383" y="13881"/>
                  <a:pt x="37381" y="13882"/>
                </a:cubicBezTo>
                <a:lnTo>
                  <a:pt x="37381" y="13882"/>
                </a:lnTo>
                <a:lnTo>
                  <a:pt x="37840" y="13636"/>
                </a:lnTo>
                <a:cubicBezTo>
                  <a:pt x="37687" y="13510"/>
                  <a:pt x="37832" y="13233"/>
                  <a:pt x="38003" y="13233"/>
                </a:cubicBezTo>
                <a:cubicBezTo>
                  <a:pt x="38011" y="13233"/>
                  <a:pt x="38019" y="13234"/>
                  <a:pt x="38027" y="13235"/>
                </a:cubicBezTo>
                <a:lnTo>
                  <a:pt x="38027" y="13235"/>
                </a:lnTo>
                <a:cubicBezTo>
                  <a:pt x="37923" y="13200"/>
                  <a:pt x="37824" y="13165"/>
                  <a:pt x="37726" y="13139"/>
                </a:cubicBezTo>
                <a:cubicBezTo>
                  <a:pt x="37840" y="13108"/>
                  <a:pt x="37954" y="13087"/>
                  <a:pt x="38068" y="13066"/>
                </a:cubicBezTo>
                <a:lnTo>
                  <a:pt x="37819" y="12942"/>
                </a:lnTo>
                <a:cubicBezTo>
                  <a:pt x="37892" y="12870"/>
                  <a:pt x="37975" y="12797"/>
                  <a:pt x="38047" y="12725"/>
                </a:cubicBezTo>
                <a:cubicBezTo>
                  <a:pt x="38022" y="12720"/>
                  <a:pt x="37997" y="12718"/>
                  <a:pt x="37972" y="12718"/>
                </a:cubicBezTo>
                <a:cubicBezTo>
                  <a:pt x="37914" y="12718"/>
                  <a:pt x="37856" y="12730"/>
                  <a:pt x="37802" y="12753"/>
                </a:cubicBezTo>
                <a:lnTo>
                  <a:pt x="37802" y="12753"/>
                </a:lnTo>
                <a:cubicBezTo>
                  <a:pt x="37802" y="12739"/>
                  <a:pt x="37798" y="12726"/>
                  <a:pt x="37789" y="12714"/>
                </a:cubicBezTo>
                <a:cubicBezTo>
                  <a:pt x="37766" y="12691"/>
                  <a:pt x="37735" y="12683"/>
                  <a:pt x="37701" y="12683"/>
                </a:cubicBezTo>
                <a:cubicBezTo>
                  <a:pt x="37659" y="12683"/>
                  <a:pt x="37612" y="12697"/>
                  <a:pt x="37571" y="12714"/>
                </a:cubicBezTo>
                <a:lnTo>
                  <a:pt x="37229" y="12838"/>
                </a:lnTo>
                <a:cubicBezTo>
                  <a:pt x="37322" y="12683"/>
                  <a:pt x="37343" y="12476"/>
                  <a:pt x="37281" y="12310"/>
                </a:cubicBezTo>
                <a:cubicBezTo>
                  <a:pt x="37374" y="12289"/>
                  <a:pt x="37478" y="12227"/>
                  <a:pt x="37519" y="12134"/>
                </a:cubicBezTo>
                <a:cubicBezTo>
                  <a:pt x="37208" y="11834"/>
                  <a:pt x="37073" y="11367"/>
                  <a:pt x="37167" y="10942"/>
                </a:cubicBezTo>
                <a:lnTo>
                  <a:pt x="37167" y="10942"/>
                </a:lnTo>
                <a:cubicBezTo>
                  <a:pt x="37043" y="11253"/>
                  <a:pt x="36990" y="11606"/>
                  <a:pt x="37022" y="11947"/>
                </a:cubicBezTo>
                <a:cubicBezTo>
                  <a:pt x="37002" y="11913"/>
                  <a:pt x="36974" y="11898"/>
                  <a:pt x="36944" y="11898"/>
                </a:cubicBezTo>
                <a:cubicBezTo>
                  <a:pt x="36847" y="11898"/>
                  <a:pt x="36726" y="12046"/>
                  <a:pt x="36773" y="12165"/>
                </a:cubicBezTo>
                <a:cubicBezTo>
                  <a:pt x="36670" y="12113"/>
                  <a:pt x="36555" y="12061"/>
                  <a:pt x="36442" y="12009"/>
                </a:cubicBezTo>
                <a:lnTo>
                  <a:pt x="36442" y="12009"/>
                </a:lnTo>
                <a:cubicBezTo>
                  <a:pt x="36522" y="12112"/>
                  <a:pt x="36378" y="12236"/>
                  <a:pt x="36262" y="12236"/>
                </a:cubicBezTo>
                <a:cubicBezTo>
                  <a:pt x="36237" y="12236"/>
                  <a:pt x="36213" y="12231"/>
                  <a:pt x="36193" y="12217"/>
                </a:cubicBezTo>
                <a:lnTo>
                  <a:pt x="36193" y="12217"/>
                </a:lnTo>
                <a:cubicBezTo>
                  <a:pt x="36269" y="12316"/>
                  <a:pt x="36340" y="12420"/>
                  <a:pt x="36410" y="12517"/>
                </a:cubicBezTo>
                <a:cubicBezTo>
                  <a:pt x="36265" y="12610"/>
                  <a:pt x="36297" y="12870"/>
                  <a:pt x="36462" y="12921"/>
                </a:cubicBezTo>
                <a:cubicBezTo>
                  <a:pt x="36359" y="12932"/>
                  <a:pt x="36265" y="12942"/>
                  <a:pt x="36161" y="12953"/>
                </a:cubicBezTo>
                <a:cubicBezTo>
                  <a:pt x="36269" y="12988"/>
                  <a:pt x="36376" y="13032"/>
                  <a:pt x="36477" y="13076"/>
                </a:cubicBezTo>
                <a:lnTo>
                  <a:pt x="36477" y="13076"/>
                </a:lnTo>
                <a:cubicBezTo>
                  <a:pt x="36425" y="13085"/>
                  <a:pt x="36369" y="13170"/>
                  <a:pt x="36400" y="13232"/>
                </a:cubicBezTo>
                <a:cubicBezTo>
                  <a:pt x="36452" y="13315"/>
                  <a:pt x="36566" y="13315"/>
                  <a:pt x="36659" y="13315"/>
                </a:cubicBezTo>
                <a:cubicBezTo>
                  <a:pt x="36517" y="13470"/>
                  <a:pt x="36306" y="13552"/>
                  <a:pt x="36098" y="13552"/>
                </a:cubicBezTo>
                <a:cubicBezTo>
                  <a:pt x="35972" y="13552"/>
                  <a:pt x="35846" y="13522"/>
                  <a:pt x="35737" y="13460"/>
                </a:cubicBezTo>
                <a:lnTo>
                  <a:pt x="35737" y="13460"/>
                </a:lnTo>
                <a:cubicBezTo>
                  <a:pt x="35871" y="13646"/>
                  <a:pt x="36006" y="13844"/>
                  <a:pt x="36152" y="14030"/>
                </a:cubicBezTo>
                <a:cubicBezTo>
                  <a:pt x="36276" y="14102"/>
                  <a:pt x="36410" y="14185"/>
                  <a:pt x="36545" y="14268"/>
                </a:cubicBezTo>
                <a:cubicBezTo>
                  <a:pt x="36450" y="14354"/>
                  <a:pt x="36425" y="14553"/>
                  <a:pt x="36518" y="14553"/>
                </a:cubicBezTo>
                <a:cubicBezTo>
                  <a:pt x="36526" y="14553"/>
                  <a:pt x="36535" y="14552"/>
                  <a:pt x="36545" y="14548"/>
                </a:cubicBezTo>
                <a:lnTo>
                  <a:pt x="36545" y="14548"/>
                </a:lnTo>
                <a:cubicBezTo>
                  <a:pt x="36514" y="14673"/>
                  <a:pt x="36389" y="14776"/>
                  <a:pt x="36265" y="14786"/>
                </a:cubicBezTo>
                <a:cubicBezTo>
                  <a:pt x="36400" y="14807"/>
                  <a:pt x="36514" y="14921"/>
                  <a:pt x="36535" y="15056"/>
                </a:cubicBezTo>
                <a:cubicBezTo>
                  <a:pt x="36379" y="15097"/>
                  <a:pt x="36224" y="15128"/>
                  <a:pt x="36069" y="15170"/>
                </a:cubicBezTo>
                <a:cubicBezTo>
                  <a:pt x="36203" y="15304"/>
                  <a:pt x="36327" y="15439"/>
                  <a:pt x="36462" y="15574"/>
                </a:cubicBezTo>
                <a:cubicBezTo>
                  <a:pt x="36348" y="15626"/>
                  <a:pt x="36234" y="15688"/>
                  <a:pt x="36120" y="15739"/>
                </a:cubicBezTo>
                <a:cubicBezTo>
                  <a:pt x="36348" y="15760"/>
                  <a:pt x="36483" y="16071"/>
                  <a:pt x="36348" y="16248"/>
                </a:cubicBezTo>
                <a:cubicBezTo>
                  <a:pt x="36288" y="16320"/>
                  <a:pt x="36196" y="16354"/>
                  <a:pt x="36104" y="16354"/>
                </a:cubicBezTo>
                <a:cubicBezTo>
                  <a:pt x="35973" y="16354"/>
                  <a:pt x="35842" y="16286"/>
                  <a:pt x="35799" y="16165"/>
                </a:cubicBezTo>
                <a:cubicBezTo>
                  <a:pt x="35685" y="16175"/>
                  <a:pt x="35581" y="16278"/>
                  <a:pt x="35571" y="16393"/>
                </a:cubicBezTo>
                <a:cubicBezTo>
                  <a:pt x="35643" y="16444"/>
                  <a:pt x="35716" y="16506"/>
                  <a:pt x="35799" y="16568"/>
                </a:cubicBezTo>
                <a:cubicBezTo>
                  <a:pt x="35623" y="16568"/>
                  <a:pt x="35457" y="16610"/>
                  <a:pt x="35302" y="16693"/>
                </a:cubicBezTo>
                <a:cubicBezTo>
                  <a:pt x="35415" y="16786"/>
                  <a:pt x="35530" y="16879"/>
                  <a:pt x="35633" y="16973"/>
                </a:cubicBezTo>
                <a:cubicBezTo>
                  <a:pt x="35551" y="17003"/>
                  <a:pt x="35468" y="17045"/>
                  <a:pt x="35374" y="17076"/>
                </a:cubicBezTo>
                <a:cubicBezTo>
                  <a:pt x="35581" y="17139"/>
                  <a:pt x="35779" y="17201"/>
                  <a:pt x="35986" y="17252"/>
                </a:cubicBezTo>
                <a:cubicBezTo>
                  <a:pt x="35779" y="17470"/>
                  <a:pt x="35509" y="17615"/>
                  <a:pt x="35229" y="17677"/>
                </a:cubicBezTo>
                <a:cubicBezTo>
                  <a:pt x="35084" y="17864"/>
                  <a:pt x="34950" y="18040"/>
                  <a:pt x="34805" y="18226"/>
                </a:cubicBezTo>
                <a:cubicBezTo>
                  <a:pt x="34659" y="18164"/>
                  <a:pt x="34514" y="18113"/>
                  <a:pt x="34369" y="18050"/>
                </a:cubicBezTo>
                <a:lnTo>
                  <a:pt x="34369" y="18050"/>
                </a:lnTo>
                <a:cubicBezTo>
                  <a:pt x="34092" y="18204"/>
                  <a:pt x="34231" y="18724"/>
                  <a:pt x="34546" y="18724"/>
                </a:cubicBezTo>
                <a:cubicBezTo>
                  <a:pt x="34549" y="18724"/>
                  <a:pt x="34553" y="18724"/>
                  <a:pt x="34556" y="18723"/>
                </a:cubicBezTo>
                <a:lnTo>
                  <a:pt x="34556" y="18723"/>
                </a:lnTo>
                <a:lnTo>
                  <a:pt x="34276" y="18848"/>
                </a:lnTo>
                <a:lnTo>
                  <a:pt x="34618" y="19034"/>
                </a:lnTo>
                <a:cubicBezTo>
                  <a:pt x="34535" y="19090"/>
                  <a:pt x="34438" y="19117"/>
                  <a:pt x="34340" y="19117"/>
                </a:cubicBezTo>
                <a:cubicBezTo>
                  <a:pt x="34296" y="19117"/>
                  <a:pt x="34252" y="19112"/>
                  <a:pt x="34208" y="19101"/>
                </a:cubicBezTo>
                <a:lnTo>
                  <a:pt x="34208" y="19101"/>
                </a:lnTo>
                <a:cubicBezTo>
                  <a:pt x="34367" y="19147"/>
                  <a:pt x="34505" y="19288"/>
                  <a:pt x="34535" y="19449"/>
                </a:cubicBezTo>
                <a:lnTo>
                  <a:pt x="33913" y="19729"/>
                </a:lnTo>
                <a:cubicBezTo>
                  <a:pt x="33831" y="19729"/>
                  <a:pt x="33758" y="19729"/>
                  <a:pt x="33675" y="19718"/>
                </a:cubicBezTo>
                <a:cubicBezTo>
                  <a:pt x="33654" y="19853"/>
                  <a:pt x="33633" y="19978"/>
                  <a:pt x="33613" y="20102"/>
                </a:cubicBezTo>
                <a:cubicBezTo>
                  <a:pt x="33733" y="20130"/>
                  <a:pt x="33856" y="20144"/>
                  <a:pt x="33978" y="20144"/>
                </a:cubicBezTo>
                <a:cubicBezTo>
                  <a:pt x="34170" y="20144"/>
                  <a:pt x="34362" y="20109"/>
                  <a:pt x="34545" y="20040"/>
                </a:cubicBezTo>
                <a:cubicBezTo>
                  <a:pt x="34623" y="19900"/>
                  <a:pt x="34788" y="19812"/>
                  <a:pt x="34954" y="19812"/>
                </a:cubicBezTo>
                <a:cubicBezTo>
                  <a:pt x="35009" y="19812"/>
                  <a:pt x="35064" y="19822"/>
                  <a:pt x="35115" y="19843"/>
                </a:cubicBezTo>
                <a:cubicBezTo>
                  <a:pt x="35219" y="19667"/>
                  <a:pt x="35312" y="19501"/>
                  <a:pt x="35415" y="19324"/>
                </a:cubicBezTo>
                <a:cubicBezTo>
                  <a:pt x="35415" y="19507"/>
                  <a:pt x="35485" y="19739"/>
                  <a:pt x="35653" y="19739"/>
                </a:cubicBezTo>
                <a:cubicBezTo>
                  <a:pt x="35657" y="19739"/>
                  <a:pt x="35660" y="19739"/>
                  <a:pt x="35664" y="19739"/>
                </a:cubicBezTo>
                <a:lnTo>
                  <a:pt x="35664" y="19739"/>
                </a:lnTo>
                <a:cubicBezTo>
                  <a:pt x="35631" y="19870"/>
                  <a:pt x="35495" y="19969"/>
                  <a:pt x="35358" y="19969"/>
                </a:cubicBezTo>
                <a:cubicBezTo>
                  <a:pt x="35321" y="19969"/>
                  <a:pt x="35285" y="19962"/>
                  <a:pt x="35250" y="19946"/>
                </a:cubicBezTo>
                <a:lnTo>
                  <a:pt x="35250" y="19946"/>
                </a:lnTo>
                <a:lnTo>
                  <a:pt x="35312" y="20319"/>
                </a:lnTo>
                <a:cubicBezTo>
                  <a:pt x="35261" y="20311"/>
                  <a:pt x="35209" y="20304"/>
                  <a:pt x="35158" y="20304"/>
                </a:cubicBezTo>
                <a:cubicBezTo>
                  <a:pt x="35085" y="20304"/>
                  <a:pt x="35015" y="20318"/>
                  <a:pt x="34960" y="20361"/>
                </a:cubicBezTo>
                <a:cubicBezTo>
                  <a:pt x="34856" y="20423"/>
                  <a:pt x="34846" y="20609"/>
                  <a:pt x="34960" y="20651"/>
                </a:cubicBezTo>
                <a:cubicBezTo>
                  <a:pt x="34794" y="20620"/>
                  <a:pt x="34639" y="20599"/>
                  <a:pt x="34473" y="20568"/>
                </a:cubicBezTo>
                <a:lnTo>
                  <a:pt x="34473" y="20568"/>
                </a:lnTo>
                <a:lnTo>
                  <a:pt x="34628" y="20879"/>
                </a:lnTo>
                <a:cubicBezTo>
                  <a:pt x="34609" y="20878"/>
                  <a:pt x="34591" y="20877"/>
                  <a:pt x="34572" y="20877"/>
                </a:cubicBezTo>
                <a:cubicBezTo>
                  <a:pt x="34365" y="20877"/>
                  <a:pt x="34167" y="20928"/>
                  <a:pt x="33986" y="21014"/>
                </a:cubicBezTo>
                <a:cubicBezTo>
                  <a:pt x="34162" y="21107"/>
                  <a:pt x="34349" y="21210"/>
                  <a:pt x="34524" y="21314"/>
                </a:cubicBezTo>
                <a:cubicBezTo>
                  <a:pt x="34400" y="21355"/>
                  <a:pt x="34296" y="21449"/>
                  <a:pt x="34224" y="21563"/>
                </a:cubicBezTo>
                <a:lnTo>
                  <a:pt x="34535" y="21781"/>
                </a:lnTo>
                <a:cubicBezTo>
                  <a:pt x="34464" y="21796"/>
                  <a:pt x="34390" y="21805"/>
                  <a:pt x="34317" y="21805"/>
                </a:cubicBezTo>
                <a:cubicBezTo>
                  <a:pt x="34199" y="21805"/>
                  <a:pt x="34080" y="21784"/>
                  <a:pt x="33965" y="21739"/>
                </a:cubicBezTo>
                <a:lnTo>
                  <a:pt x="33965" y="21739"/>
                </a:lnTo>
                <a:cubicBezTo>
                  <a:pt x="34027" y="21843"/>
                  <a:pt x="34048" y="21977"/>
                  <a:pt x="34006" y="22101"/>
                </a:cubicBezTo>
                <a:cubicBezTo>
                  <a:pt x="33861" y="22143"/>
                  <a:pt x="33706" y="22195"/>
                  <a:pt x="33550" y="22236"/>
                </a:cubicBezTo>
                <a:cubicBezTo>
                  <a:pt x="33633" y="22299"/>
                  <a:pt x="33706" y="22350"/>
                  <a:pt x="33789" y="22412"/>
                </a:cubicBezTo>
                <a:cubicBezTo>
                  <a:pt x="33706" y="22527"/>
                  <a:pt x="33582" y="22609"/>
                  <a:pt x="33447" y="22630"/>
                </a:cubicBezTo>
                <a:cubicBezTo>
                  <a:pt x="33561" y="22796"/>
                  <a:pt x="33716" y="22930"/>
                  <a:pt x="33893" y="23024"/>
                </a:cubicBezTo>
                <a:cubicBezTo>
                  <a:pt x="33686" y="23137"/>
                  <a:pt x="33582" y="23397"/>
                  <a:pt x="33654" y="23614"/>
                </a:cubicBezTo>
                <a:cubicBezTo>
                  <a:pt x="33499" y="23656"/>
                  <a:pt x="33343" y="23697"/>
                  <a:pt x="33177" y="23738"/>
                </a:cubicBezTo>
                <a:cubicBezTo>
                  <a:pt x="33177" y="23904"/>
                  <a:pt x="33115" y="23966"/>
                  <a:pt x="33115" y="24132"/>
                </a:cubicBezTo>
                <a:cubicBezTo>
                  <a:pt x="32981" y="24102"/>
                  <a:pt x="32908" y="23966"/>
                  <a:pt x="32908" y="23842"/>
                </a:cubicBezTo>
                <a:cubicBezTo>
                  <a:pt x="32898" y="23708"/>
                  <a:pt x="32949" y="23593"/>
                  <a:pt x="33002" y="23469"/>
                </a:cubicBezTo>
                <a:cubicBezTo>
                  <a:pt x="32887" y="23438"/>
                  <a:pt x="32763" y="23407"/>
                  <a:pt x="32649" y="23376"/>
                </a:cubicBezTo>
                <a:cubicBezTo>
                  <a:pt x="32721" y="23355"/>
                  <a:pt x="32732" y="23252"/>
                  <a:pt x="32691" y="23190"/>
                </a:cubicBezTo>
                <a:cubicBezTo>
                  <a:pt x="32649" y="23128"/>
                  <a:pt x="32576" y="23096"/>
                  <a:pt x="32504" y="23065"/>
                </a:cubicBezTo>
                <a:cubicBezTo>
                  <a:pt x="32348" y="23013"/>
                  <a:pt x="32193" y="22951"/>
                  <a:pt x="32038" y="22900"/>
                </a:cubicBezTo>
                <a:lnTo>
                  <a:pt x="32286" y="22900"/>
                </a:lnTo>
                <a:cubicBezTo>
                  <a:pt x="32141" y="22858"/>
                  <a:pt x="31996" y="22806"/>
                  <a:pt x="31851" y="22755"/>
                </a:cubicBezTo>
                <a:cubicBezTo>
                  <a:pt x="31800" y="22744"/>
                  <a:pt x="31758" y="22723"/>
                  <a:pt x="31717" y="22692"/>
                </a:cubicBezTo>
                <a:cubicBezTo>
                  <a:pt x="31593" y="22589"/>
                  <a:pt x="31613" y="22350"/>
                  <a:pt x="31468" y="22278"/>
                </a:cubicBezTo>
                <a:cubicBezTo>
                  <a:pt x="31516" y="22246"/>
                  <a:pt x="31575" y="22233"/>
                  <a:pt x="31632" y="22233"/>
                </a:cubicBezTo>
                <a:cubicBezTo>
                  <a:pt x="31650" y="22233"/>
                  <a:pt x="31668" y="22234"/>
                  <a:pt x="31685" y="22236"/>
                </a:cubicBezTo>
                <a:cubicBezTo>
                  <a:pt x="31675" y="22143"/>
                  <a:pt x="31623" y="22060"/>
                  <a:pt x="31561" y="21998"/>
                </a:cubicBezTo>
                <a:cubicBezTo>
                  <a:pt x="31706" y="21998"/>
                  <a:pt x="31841" y="21998"/>
                  <a:pt x="31975" y="21988"/>
                </a:cubicBezTo>
                <a:cubicBezTo>
                  <a:pt x="32017" y="21988"/>
                  <a:pt x="32048" y="21988"/>
                  <a:pt x="32090" y="21977"/>
                </a:cubicBezTo>
                <a:cubicBezTo>
                  <a:pt x="32131" y="21956"/>
                  <a:pt x="32152" y="21915"/>
                  <a:pt x="32183" y="21873"/>
                </a:cubicBezTo>
                <a:cubicBezTo>
                  <a:pt x="32263" y="21772"/>
                  <a:pt x="32384" y="21701"/>
                  <a:pt x="32515" y="21688"/>
                </a:cubicBezTo>
                <a:lnTo>
                  <a:pt x="32515" y="21688"/>
                </a:lnTo>
                <a:cubicBezTo>
                  <a:pt x="32522" y="21678"/>
                  <a:pt x="32529" y="21667"/>
                  <a:pt x="32535" y="21656"/>
                </a:cubicBezTo>
                <a:cubicBezTo>
                  <a:pt x="32527" y="21630"/>
                  <a:pt x="32498" y="21612"/>
                  <a:pt x="32465" y="21612"/>
                </a:cubicBezTo>
                <a:cubicBezTo>
                  <a:pt x="32457" y="21612"/>
                  <a:pt x="32450" y="21613"/>
                  <a:pt x="32442" y="21615"/>
                </a:cubicBezTo>
                <a:cubicBezTo>
                  <a:pt x="32504" y="21500"/>
                  <a:pt x="32463" y="21366"/>
                  <a:pt x="32431" y="21231"/>
                </a:cubicBezTo>
                <a:cubicBezTo>
                  <a:pt x="32328" y="21200"/>
                  <a:pt x="32224" y="21159"/>
                  <a:pt x="32121" y="21117"/>
                </a:cubicBezTo>
                <a:cubicBezTo>
                  <a:pt x="32152" y="20972"/>
                  <a:pt x="32183" y="20817"/>
                  <a:pt x="32214" y="20671"/>
                </a:cubicBezTo>
                <a:lnTo>
                  <a:pt x="32214" y="20671"/>
                </a:lnTo>
                <a:cubicBezTo>
                  <a:pt x="32100" y="20713"/>
                  <a:pt x="32007" y="20837"/>
                  <a:pt x="32028" y="20962"/>
                </a:cubicBezTo>
                <a:cubicBezTo>
                  <a:pt x="31872" y="20672"/>
                  <a:pt x="31706" y="20382"/>
                  <a:pt x="31531" y="20092"/>
                </a:cubicBezTo>
                <a:lnTo>
                  <a:pt x="31531" y="20092"/>
                </a:lnTo>
                <a:cubicBezTo>
                  <a:pt x="31551" y="20125"/>
                  <a:pt x="31585" y="20138"/>
                  <a:pt x="31622" y="20138"/>
                </a:cubicBezTo>
                <a:cubicBezTo>
                  <a:pt x="31701" y="20138"/>
                  <a:pt x="31790" y="20076"/>
                  <a:pt x="31768" y="19998"/>
                </a:cubicBezTo>
                <a:lnTo>
                  <a:pt x="31768" y="19998"/>
                </a:lnTo>
                <a:cubicBezTo>
                  <a:pt x="31758" y="19999"/>
                  <a:pt x="31748" y="20000"/>
                  <a:pt x="31737" y="20000"/>
                </a:cubicBezTo>
                <a:cubicBezTo>
                  <a:pt x="31624" y="20000"/>
                  <a:pt x="31512" y="19950"/>
                  <a:pt x="31427" y="19874"/>
                </a:cubicBezTo>
                <a:cubicBezTo>
                  <a:pt x="31504" y="19784"/>
                  <a:pt x="31623" y="19739"/>
                  <a:pt x="31742" y="19739"/>
                </a:cubicBezTo>
                <a:cubicBezTo>
                  <a:pt x="31829" y="19739"/>
                  <a:pt x="31916" y="19763"/>
                  <a:pt x="31986" y="19812"/>
                </a:cubicBezTo>
                <a:cubicBezTo>
                  <a:pt x="32051" y="19671"/>
                  <a:pt x="32117" y="19522"/>
                  <a:pt x="32182" y="19381"/>
                </a:cubicBezTo>
                <a:lnTo>
                  <a:pt x="32182" y="19381"/>
                </a:lnTo>
                <a:cubicBezTo>
                  <a:pt x="32178" y="19440"/>
                  <a:pt x="32259" y="19494"/>
                  <a:pt x="32335" y="19494"/>
                </a:cubicBezTo>
                <a:cubicBezTo>
                  <a:pt x="32372" y="19494"/>
                  <a:pt x="32408" y="19481"/>
                  <a:pt x="32431" y="19449"/>
                </a:cubicBezTo>
                <a:cubicBezTo>
                  <a:pt x="32482" y="19379"/>
                  <a:pt x="32478" y="19293"/>
                  <a:pt x="32453" y="19208"/>
                </a:cubicBezTo>
                <a:lnTo>
                  <a:pt x="32453" y="19208"/>
                </a:lnTo>
                <a:cubicBezTo>
                  <a:pt x="32460" y="19210"/>
                  <a:pt x="32467" y="19211"/>
                  <a:pt x="32474" y="19211"/>
                </a:cubicBezTo>
                <a:cubicBezTo>
                  <a:pt x="32487" y="19211"/>
                  <a:pt x="32501" y="19207"/>
                  <a:pt x="32514" y="19200"/>
                </a:cubicBezTo>
                <a:cubicBezTo>
                  <a:pt x="32597" y="19159"/>
                  <a:pt x="32608" y="19034"/>
                  <a:pt x="32608" y="18931"/>
                </a:cubicBezTo>
                <a:cubicBezTo>
                  <a:pt x="32639" y="19045"/>
                  <a:pt x="32721" y="19149"/>
                  <a:pt x="32825" y="19200"/>
                </a:cubicBezTo>
                <a:cubicBezTo>
                  <a:pt x="33136" y="18993"/>
                  <a:pt x="33354" y="18641"/>
                  <a:pt x="33405" y="18268"/>
                </a:cubicBezTo>
                <a:lnTo>
                  <a:pt x="33405" y="18268"/>
                </a:lnTo>
                <a:cubicBezTo>
                  <a:pt x="33240" y="18299"/>
                  <a:pt x="33074" y="18330"/>
                  <a:pt x="32908" y="18371"/>
                </a:cubicBezTo>
                <a:cubicBezTo>
                  <a:pt x="33302" y="18195"/>
                  <a:pt x="33695" y="18030"/>
                  <a:pt x="34079" y="17864"/>
                </a:cubicBezTo>
                <a:cubicBezTo>
                  <a:pt x="33923" y="17791"/>
                  <a:pt x="33799" y="17522"/>
                  <a:pt x="33965" y="17512"/>
                </a:cubicBezTo>
                <a:lnTo>
                  <a:pt x="33965" y="17512"/>
                </a:lnTo>
                <a:cubicBezTo>
                  <a:pt x="33845" y="17519"/>
                  <a:pt x="33730" y="17532"/>
                  <a:pt x="33613" y="17542"/>
                </a:cubicBezTo>
                <a:lnTo>
                  <a:pt x="33613" y="17542"/>
                </a:lnTo>
                <a:cubicBezTo>
                  <a:pt x="33673" y="17487"/>
                  <a:pt x="33704" y="17383"/>
                  <a:pt x="33623" y="17346"/>
                </a:cubicBezTo>
                <a:cubicBezTo>
                  <a:pt x="33607" y="17340"/>
                  <a:pt x="33591" y="17337"/>
                  <a:pt x="33575" y="17337"/>
                </a:cubicBezTo>
                <a:cubicBezTo>
                  <a:pt x="33477" y="17337"/>
                  <a:pt x="33379" y="17435"/>
                  <a:pt x="33281" y="17470"/>
                </a:cubicBezTo>
                <a:cubicBezTo>
                  <a:pt x="33271" y="17474"/>
                  <a:pt x="33261" y="17475"/>
                  <a:pt x="33251" y="17475"/>
                </a:cubicBezTo>
                <a:cubicBezTo>
                  <a:pt x="33150" y="17475"/>
                  <a:pt x="33059" y="17304"/>
                  <a:pt x="33159" y="17304"/>
                </a:cubicBezTo>
                <a:cubicBezTo>
                  <a:pt x="33162" y="17304"/>
                  <a:pt x="33164" y="17304"/>
                  <a:pt x="33167" y="17304"/>
                </a:cubicBezTo>
                <a:cubicBezTo>
                  <a:pt x="33155" y="17303"/>
                  <a:pt x="33142" y="17303"/>
                  <a:pt x="33129" y="17303"/>
                </a:cubicBezTo>
                <a:cubicBezTo>
                  <a:pt x="32943" y="17303"/>
                  <a:pt x="32762" y="17418"/>
                  <a:pt x="32666" y="17580"/>
                </a:cubicBezTo>
                <a:lnTo>
                  <a:pt x="32666" y="17580"/>
                </a:lnTo>
                <a:cubicBezTo>
                  <a:pt x="32655" y="17537"/>
                  <a:pt x="32622" y="17496"/>
                  <a:pt x="32576" y="17491"/>
                </a:cubicBezTo>
                <a:cubicBezTo>
                  <a:pt x="32570" y="17490"/>
                  <a:pt x="32563" y="17490"/>
                  <a:pt x="32556" y="17490"/>
                </a:cubicBezTo>
                <a:cubicBezTo>
                  <a:pt x="32462" y="17490"/>
                  <a:pt x="32386" y="17558"/>
                  <a:pt x="32328" y="17625"/>
                </a:cubicBezTo>
                <a:cubicBezTo>
                  <a:pt x="32421" y="17429"/>
                  <a:pt x="32556" y="17263"/>
                  <a:pt x="32732" y="17128"/>
                </a:cubicBezTo>
                <a:lnTo>
                  <a:pt x="32732" y="17128"/>
                </a:lnTo>
                <a:cubicBezTo>
                  <a:pt x="32576" y="17159"/>
                  <a:pt x="32421" y="17190"/>
                  <a:pt x="32276" y="17221"/>
                </a:cubicBezTo>
                <a:cubicBezTo>
                  <a:pt x="32576" y="17139"/>
                  <a:pt x="32846" y="16962"/>
                  <a:pt x="33053" y="16734"/>
                </a:cubicBezTo>
                <a:cubicBezTo>
                  <a:pt x="32981" y="16610"/>
                  <a:pt x="32908" y="16496"/>
                  <a:pt x="32836" y="16372"/>
                </a:cubicBezTo>
                <a:cubicBezTo>
                  <a:pt x="32742" y="16496"/>
                  <a:pt x="32649" y="16621"/>
                  <a:pt x="32566" y="16734"/>
                </a:cubicBezTo>
                <a:cubicBezTo>
                  <a:pt x="32504" y="16610"/>
                  <a:pt x="32452" y="16475"/>
                  <a:pt x="32390" y="16351"/>
                </a:cubicBezTo>
                <a:lnTo>
                  <a:pt x="32017" y="16848"/>
                </a:lnTo>
                <a:lnTo>
                  <a:pt x="31271" y="17252"/>
                </a:lnTo>
                <a:cubicBezTo>
                  <a:pt x="31271" y="17107"/>
                  <a:pt x="31333" y="16962"/>
                  <a:pt x="31447" y="16869"/>
                </a:cubicBezTo>
                <a:lnTo>
                  <a:pt x="31447" y="16869"/>
                </a:lnTo>
                <a:cubicBezTo>
                  <a:pt x="31340" y="16935"/>
                  <a:pt x="31212" y="16968"/>
                  <a:pt x="31086" y="16968"/>
                </a:cubicBezTo>
                <a:cubicBezTo>
                  <a:pt x="31054" y="16968"/>
                  <a:pt x="31023" y="16966"/>
                  <a:pt x="30992" y="16962"/>
                </a:cubicBezTo>
                <a:cubicBezTo>
                  <a:pt x="31250" y="16776"/>
                  <a:pt x="31510" y="16600"/>
                  <a:pt x="31768" y="16413"/>
                </a:cubicBezTo>
                <a:cubicBezTo>
                  <a:pt x="31655" y="16372"/>
                  <a:pt x="31540" y="16340"/>
                  <a:pt x="31427" y="16310"/>
                </a:cubicBezTo>
                <a:cubicBezTo>
                  <a:pt x="31527" y="16068"/>
                  <a:pt x="31774" y="15905"/>
                  <a:pt x="32026" y="15905"/>
                </a:cubicBezTo>
                <a:cubicBezTo>
                  <a:pt x="32034" y="15905"/>
                  <a:pt x="32041" y="15905"/>
                  <a:pt x="32048" y="15905"/>
                </a:cubicBezTo>
                <a:cubicBezTo>
                  <a:pt x="32100" y="15999"/>
                  <a:pt x="32141" y="16092"/>
                  <a:pt x="32193" y="16185"/>
                </a:cubicBezTo>
                <a:cubicBezTo>
                  <a:pt x="32173" y="16020"/>
                  <a:pt x="32348" y="15905"/>
                  <a:pt x="32494" y="15843"/>
                </a:cubicBezTo>
                <a:cubicBezTo>
                  <a:pt x="32649" y="15781"/>
                  <a:pt x="32836" y="15698"/>
                  <a:pt x="32857" y="15532"/>
                </a:cubicBezTo>
                <a:cubicBezTo>
                  <a:pt x="32867" y="15449"/>
                  <a:pt x="32792" y="15393"/>
                  <a:pt x="32717" y="15376"/>
                </a:cubicBezTo>
                <a:lnTo>
                  <a:pt x="32717" y="15376"/>
                </a:lnTo>
                <a:cubicBezTo>
                  <a:pt x="32770" y="15312"/>
                  <a:pt x="32794" y="15223"/>
                  <a:pt x="32763" y="15149"/>
                </a:cubicBezTo>
                <a:lnTo>
                  <a:pt x="32763" y="15149"/>
                </a:lnTo>
                <a:cubicBezTo>
                  <a:pt x="32587" y="15180"/>
                  <a:pt x="32431" y="15294"/>
                  <a:pt x="32348" y="15449"/>
                </a:cubicBezTo>
                <a:cubicBezTo>
                  <a:pt x="32359" y="15325"/>
                  <a:pt x="32369" y="15201"/>
                  <a:pt x="32380" y="15066"/>
                </a:cubicBezTo>
                <a:lnTo>
                  <a:pt x="32380" y="15066"/>
                </a:lnTo>
                <a:cubicBezTo>
                  <a:pt x="32214" y="15097"/>
                  <a:pt x="32069" y="15221"/>
                  <a:pt x="32017" y="15377"/>
                </a:cubicBezTo>
                <a:cubicBezTo>
                  <a:pt x="31935" y="15302"/>
                  <a:pt x="31831" y="15249"/>
                  <a:pt x="31719" y="15229"/>
                </a:cubicBezTo>
                <a:lnTo>
                  <a:pt x="31719" y="15229"/>
                </a:lnTo>
                <a:cubicBezTo>
                  <a:pt x="31753" y="15227"/>
                  <a:pt x="31788" y="15225"/>
                  <a:pt x="31820" y="15221"/>
                </a:cubicBezTo>
                <a:cubicBezTo>
                  <a:pt x="31696" y="15097"/>
                  <a:pt x="31540" y="14993"/>
                  <a:pt x="31385" y="14910"/>
                </a:cubicBezTo>
                <a:cubicBezTo>
                  <a:pt x="31551" y="14848"/>
                  <a:pt x="31717" y="14786"/>
                  <a:pt x="31883" y="14735"/>
                </a:cubicBezTo>
                <a:cubicBezTo>
                  <a:pt x="31748" y="14600"/>
                  <a:pt x="31623" y="14465"/>
                  <a:pt x="31499" y="14341"/>
                </a:cubicBezTo>
                <a:lnTo>
                  <a:pt x="31499" y="14341"/>
                </a:lnTo>
                <a:cubicBezTo>
                  <a:pt x="31531" y="14349"/>
                  <a:pt x="31564" y="14353"/>
                  <a:pt x="31596" y="14353"/>
                </a:cubicBezTo>
                <a:cubicBezTo>
                  <a:pt x="31858" y="14353"/>
                  <a:pt x="32117" y="14109"/>
                  <a:pt x="32090" y="13833"/>
                </a:cubicBezTo>
                <a:lnTo>
                  <a:pt x="32090" y="13833"/>
                </a:lnTo>
                <a:cubicBezTo>
                  <a:pt x="32007" y="13906"/>
                  <a:pt x="31913" y="13968"/>
                  <a:pt x="31820" y="14040"/>
                </a:cubicBezTo>
                <a:cubicBezTo>
                  <a:pt x="31893" y="13968"/>
                  <a:pt x="31924" y="13864"/>
                  <a:pt x="31924" y="13771"/>
                </a:cubicBezTo>
                <a:lnTo>
                  <a:pt x="31924" y="13771"/>
                </a:lnTo>
                <a:cubicBezTo>
                  <a:pt x="31634" y="13999"/>
                  <a:pt x="31344" y="14237"/>
                  <a:pt x="31054" y="14475"/>
                </a:cubicBezTo>
                <a:cubicBezTo>
                  <a:pt x="31013" y="14417"/>
                  <a:pt x="30947" y="14388"/>
                  <a:pt x="30880" y="14386"/>
                </a:cubicBezTo>
                <a:lnTo>
                  <a:pt x="30880" y="14386"/>
                </a:lnTo>
                <a:cubicBezTo>
                  <a:pt x="30942" y="14331"/>
                  <a:pt x="30991" y="14263"/>
                  <a:pt x="31022" y="14185"/>
                </a:cubicBezTo>
                <a:cubicBezTo>
                  <a:pt x="30919" y="14144"/>
                  <a:pt x="30826" y="14113"/>
                  <a:pt x="30722" y="14072"/>
                </a:cubicBezTo>
                <a:cubicBezTo>
                  <a:pt x="31022" y="14072"/>
                  <a:pt x="31312" y="13927"/>
                  <a:pt x="31499" y="13699"/>
                </a:cubicBezTo>
                <a:lnTo>
                  <a:pt x="31499" y="13699"/>
                </a:lnTo>
                <a:cubicBezTo>
                  <a:pt x="31483" y="13710"/>
                  <a:pt x="31466" y="13714"/>
                  <a:pt x="31448" y="13714"/>
                </a:cubicBezTo>
                <a:cubicBezTo>
                  <a:pt x="31382" y="13714"/>
                  <a:pt x="31310" y="13649"/>
                  <a:pt x="31302" y="13584"/>
                </a:cubicBezTo>
                <a:cubicBezTo>
                  <a:pt x="31292" y="13491"/>
                  <a:pt x="31344" y="13398"/>
                  <a:pt x="31385" y="13326"/>
                </a:cubicBezTo>
                <a:lnTo>
                  <a:pt x="31385" y="13326"/>
                </a:lnTo>
                <a:cubicBezTo>
                  <a:pt x="31379" y="13326"/>
                  <a:pt x="31373" y="13327"/>
                  <a:pt x="31367" y="13328"/>
                </a:cubicBezTo>
                <a:lnTo>
                  <a:pt x="31367" y="13328"/>
                </a:lnTo>
                <a:cubicBezTo>
                  <a:pt x="31434" y="13217"/>
                  <a:pt x="31473" y="13088"/>
                  <a:pt x="31478" y="12953"/>
                </a:cubicBezTo>
                <a:lnTo>
                  <a:pt x="31478" y="12953"/>
                </a:lnTo>
                <a:cubicBezTo>
                  <a:pt x="31375" y="13035"/>
                  <a:pt x="31261" y="13118"/>
                  <a:pt x="31147" y="13201"/>
                </a:cubicBezTo>
                <a:cubicBezTo>
                  <a:pt x="31271" y="12983"/>
                  <a:pt x="31354" y="12735"/>
                  <a:pt x="31385" y="12486"/>
                </a:cubicBezTo>
                <a:lnTo>
                  <a:pt x="31385" y="12486"/>
                </a:lnTo>
                <a:cubicBezTo>
                  <a:pt x="31250" y="12538"/>
                  <a:pt x="31126" y="12590"/>
                  <a:pt x="31001" y="12642"/>
                </a:cubicBezTo>
                <a:cubicBezTo>
                  <a:pt x="31043" y="12455"/>
                  <a:pt x="31095" y="12269"/>
                  <a:pt x="31147" y="12082"/>
                </a:cubicBezTo>
                <a:cubicBezTo>
                  <a:pt x="30794" y="12082"/>
                  <a:pt x="30453" y="11834"/>
                  <a:pt x="30338" y="11502"/>
                </a:cubicBezTo>
                <a:cubicBezTo>
                  <a:pt x="30608" y="11502"/>
                  <a:pt x="30888" y="11491"/>
                  <a:pt x="31105" y="11357"/>
                </a:cubicBezTo>
                <a:cubicBezTo>
                  <a:pt x="31333" y="11212"/>
                  <a:pt x="31457" y="10880"/>
                  <a:pt x="31292" y="10673"/>
                </a:cubicBezTo>
                <a:lnTo>
                  <a:pt x="31292" y="10673"/>
                </a:lnTo>
                <a:cubicBezTo>
                  <a:pt x="31489" y="10766"/>
                  <a:pt x="31675" y="10860"/>
                  <a:pt x="31872" y="10952"/>
                </a:cubicBezTo>
                <a:cubicBezTo>
                  <a:pt x="31830" y="10870"/>
                  <a:pt x="31779" y="10777"/>
                  <a:pt x="31727" y="10694"/>
                </a:cubicBezTo>
                <a:lnTo>
                  <a:pt x="31727" y="10694"/>
                </a:lnTo>
                <a:cubicBezTo>
                  <a:pt x="31903" y="10870"/>
                  <a:pt x="32131" y="10984"/>
                  <a:pt x="32369" y="11035"/>
                </a:cubicBezTo>
                <a:cubicBezTo>
                  <a:pt x="32335" y="10917"/>
                  <a:pt x="32267" y="10806"/>
                  <a:pt x="32181" y="10718"/>
                </a:cubicBezTo>
                <a:lnTo>
                  <a:pt x="32181" y="10718"/>
                </a:lnTo>
                <a:cubicBezTo>
                  <a:pt x="32307" y="10823"/>
                  <a:pt x="32460" y="10895"/>
                  <a:pt x="32629" y="10922"/>
                </a:cubicBezTo>
                <a:cubicBezTo>
                  <a:pt x="32566" y="10777"/>
                  <a:pt x="32463" y="10632"/>
                  <a:pt x="32339" y="10528"/>
                </a:cubicBezTo>
                <a:lnTo>
                  <a:pt x="32339" y="10528"/>
                </a:lnTo>
                <a:cubicBezTo>
                  <a:pt x="32484" y="10611"/>
                  <a:pt x="32659" y="10673"/>
                  <a:pt x="32836" y="10694"/>
                </a:cubicBezTo>
                <a:cubicBezTo>
                  <a:pt x="32774" y="10590"/>
                  <a:pt x="32680" y="10507"/>
                  <a:pt x="32566" y="10445"/>
                </a:cubicBezTo>
                <a:lnTo>
                  <a:pt x="32566" y="10445"/>
                </a:lnTo>
                <a:cubicBezTo>
                  <a:pt x="32721" y="10519"/>
                  <a:pt x="32898" y="10556"/>
                  <a:pt x="33072" y="10556"/>
                </a:cubicBezTo>
                <a:cubicBezTo>
                  <a:pt x="33143" y="10556"/>
                  <a:pt x="33213" y="10550"/>
                  <a:pt x="33281" y="10538"/>
                </a:cubicBezTo>
                <a:cubicBezTo>
                  <a:pt x="33191" y="10393"/>
                  <a:pt x="33030" y="10304"/>
                  <a:pt x="32866" y="10304"/>
                </a:cubicBezTo>
                <a:cubicBezTo>
                  <a:pt x="32850" y="10304"/>
                  <a:pt x="32834" y="10305"/>
                  <a:pt x="32818" y="10307"/>
                </a:cubicBezTo>
                <a:lnTo>
                  <a:pt x="32818" y="10307"/>
                </a:lnTo>
                <a:cubicBezTo>
                  <a:pt x="32965" y="10286"/>
                  <a:pt x="33113" y="10258"/>
                  <a:pt x="33260" y="10238"/>
                </a:cubicBezTo>
                <a:cubicBezTo>
                  <a:pt x="33085" y="10144"/>
                  <a:pt x="32877" y="10072"/>
                  <a:pt x="32680" y="10041"/>
                </a:cubicBezTo>
                <a:cubicBezTo>
                  <a:pt x="32815" y="9999"/>
                  <a:pt x="32949" y="9968"/>
                  <a:pt x="33085" y="9927"/>
                </a:cubicBezTo>
                <a:cubicBezTo>
                  <a:pt x="32877" y="9875"/>
                  <a:pt x="32691" y="9771"/>
                  <a:pt x="32546" y="9626"/>
                </a:cubicBezTo>
                <a:lnTo>
                  <a:pt x="32546" y="9626"/>
                </a:lnTo>
                <a:cubicBezTo>
                  <a:pt x="32557" y="9627"/>
                  <a:pt x="32569" y="9628"/>
                  <a:pt x="32581" y="9628"/>
                </a:cubicBezTo>
                <a:cubicBezTo>
                  <a:pt x="32663" y="9628"/>
                  <a:pt x="32745" y="9594"/>
                  <a:pt x="32763" y="9513"/>
                </a:cubicBezTo>
                <a:cubicBezTo>
                  <a:pt x="32766" y="9498"/>
                  <a:pt x="32765" y="9485"/>
                  <a:pt x="32761" y="9473"/>
                </a:cubicBezTo>
                <a:lnTo>
                  <a:pt x="32761" y="9473"/>
                </a:lnTo>
                <a:cubicBezTo>
                  <a:pt x="32843" y="9482"/>
                  <a:pt x="32925" y="9486"/>
                  <a:pt x="33008" y="9486"/>
                </a:cubicBezTo>
                <a:cubicBezTo>
                  <a:pt x="33340" y="9486"/>
                  <a:pt x="33673" y="9414"/>
                  <a:pt x="33976" y="9274"/>
                </a:cubicBezTo>
                <a:cubicBezTo>
                  <a:pt x="33944" y="9140"/>
                  <a:pt x="33831" y="9046"/>
                  <a:pt x="33695" y="9025"/>
                </a:cubicBezTo>
                <a:cubicBezTo>
                  <a:pt x="33820" y="9025"/>
                  <a:pt x="33934" y="8984"/>
                  <a:pt x="34027" y="8901"/>
                </a:cubicBezTo>
                <a:cubicBezTo>
                  <a:pt x="33966" y="8870"/>
                  <a:pt x="33895" y="8851"/>
                  <a:pt x="33824" y="8851"/>
                </a:cubicBezTo>
                <a:cubicBezTo>
                  <a:pt x="33798" y="8851"/>
                  <a:pt x="33773" y="8854"/>
                  <a:pt x="33748" y="8859"/>
                </a:cubicBezTo>
                <a:cubicBezTo>
                  <a:pt x="33831" y="8808"/>
                  <a:pt x="33903" y="8725"/>
                  <a:pt x="33944" y="8621"/>
                </a:cubicBezTo>
                <a:cubicBezTo>
                  <a:pt x="33901" y="8607"/>
                  <a:pt x="33858" y="8600"/>
                  <a:pt x="33814" y="8600"/>
                </a:cubicBezTo>
                <a:cubicBezTo>
                  <a:pt x="33731" y="8600"/>
                  <a:pt x="33650" y="8626"/>
                  <a:pt x="33582" y="8673"/>
                </a:cubicBezTo>
                <a:lnTo>
                  <a:pt x="33799" y="8331"/>
                </a:lnTo>
                <a:lnTo>
                  <a:pt x="33799" y="8331"/>
                </a:lnTo>
                <a:cubicBezTo>
                  <a:pt x="33633" y="8352"/>
                  <a:pt x="33478" y="8403"/>
                  <a:pt x="33322" y="8476"/>
                </a:cubicBezTo>
                <a:lnTo>
                  <a:pt x="32079" y="9222"/>
                </a:lnTo>
                <a:cubicBezTo>
                  <a:pt x="32026" y="9170"/>
                  <a:pt x="31957" y="9142"/>
                  <a:pt x="31890" y="9142"/>
                </a:cubicBezTo>
                <a:cubicBezTo>
                  <a:pt x="31851" y="9142"/>
                  <a:pt x="31813" y="9151"/>
                  <a:pt x="31779" y="9170"/>
                </a:cubicBezTo>
                <a:lnTo>
                  <a:pt x="31966" y="8891"/>
                </a:lnTo>
                <a:lnTo>
                  <a:pt x="31966" y="8891"/>
                </a:lnTo>
                <a:cubicBezTo>
                  <a:pt x="31860" y="8997"/>
                  <a:pt x="31746" y="9110"/>
                  <a:pt x="31638" y="9224"/>
                </a:cubicBezTo>
                <a:lnTo>
                  <a:pt x="31638" y="9224"/>
                </a:lnTo>
                <a:cubicBezTo>
                  <a:pt x="31641" y="9172"/>
                  <a:pt x="31608" y="9104"/>
                  <a:pt x="31551" y="9098"/>
                </a:cubicBezTo>
                <a:cubicBezTo>
                  <a:pt x="31468" y="9098"/>
                  <a:pt x="31395" y="9170"/>
                  <a:pt x="31344" y="9243"/>
                </a:cubicBezTo>
                <a:cubicBezTo>
                  <a:pt x="31282" y="9315"/>
                  <a:pt x="31220" y="9398"/>
                  <a:pt x="31126" y="9398"/>
                </a:cubicBezTo>
                <a:cubicBezTo>
                  <a:pt x="31199" y="9326"/>
                  <a:pt x="31116" y="9191"/>
                  <a:pt x="31012" y="9181"/>
                </a:cubicBezTo>
                <a:cubicBezTo>
                  <a:pt x="30909" y="9181"/>
                  <a:pt x="30826" y="9243"/>
                  <a:pt x="30743" y="9305"/>
                </a:cubicBezTo>
                <a:cubicBezTo>
                  <a:pt x="30732" y="9202"/>
                  <a:pt x="30774" y="9098"/>
                  <a:pt x="30846" y="9036"/>
                </a:cubicBezTo>
                <a:cubicBezTo>
                  <a:pt x="30821" y="9032"/>
                  <a:pt x="30795" y="9030"/>
                  <a:pt x="30770" y="9030"/>
                </a:cubicBezTo>
                <a:cubicBezTo>
                  <a:pt x="30672" y="9030"/>
                  <a:pt x="30578" y="9059"/>
                  <a:pt x="30498" y="9112"/>
                </a:cubicBezTo>
                <a:lnTo>
                  <a:pt x="30498" y="9112"/>
                </a:lnTo>
                <a:cubicBezTo>
                  <a:pt x="30495" y="9092"/>
                  <a:pt x="30487" y="9072"/>
                  <a:pt x="30473" y="9057"/>
                </a:cubicBezTo>
                <a:cubicBezTo>
                  <a:pt x="30411" y="8963"/>
                  <a:pt x="30276" y="8953"/>
                  <a:pt x="30163" y="8953"/>
                </a:cubicBezTo>
                <a:cubicBezTo>
                  <a:pt x="30297" y="8839"/>
                  <a:pt x="30338" y="8631"/>
                  <a:pt x="30266" y="8486"/>
                </a:cubicBezTo>
                <a:lnTo>
                  <a:pt x="30266" y="8486"/>
                </a:lnTo>
                <a:cubicBezTo>
                  <a:pt x="30323" y="8527"/>
                  <a:pt x="30399" y="8555"/>
                  <a:pt x="30479" y="8555"/>
                </a:cubicBezTo>
                <a:cubicBezTo>
                  <a:pt x="30501" y="8555"/>
                  <a:pt x="30523" y="8553"/>
                  <a:pt x="30546" y="8549"/>
                </a:cubicBezTo>
                <a:cubicBezTo>
                  <a:pt x="30453" y="8497"/>
                  <a:pt x="30349" y="8435"/>
                  <a:pt x="30255" y="8373"/>
                </a:cubicBezTo>
                <a:cubicBezTo>
                  <a:pt x="30473" y="8373"/>
                  <a:pt x="30691" y="8279"/>
                  <a:pt x="30846" y="8124"/>
                </a:cubicBezTo>
                <a:cubicBezTo>
                  <a:pt x="30788" y="8071"/>
                  <a:pt x="30707" y="8045"/>
                  <a:pt x="30627" y="8045"/>
                </a:cubicBezTo>
                <a:cubicBezTo>
                  <a:pt x="30617" y="8045"/>
                  <a:pt x="30607" y="8046"/>
                  <a:pt x="30597" y="8046"/>
                </a:cubicBezTo>
                <a:lnTo>
                  <a:pt x="30597" y="8046"/>
                </a:lnTo>
                <a:cubicBezTo>
                  <a:pt x="30640" y="7964"/>
                  <a:pt x="30641" y="7834"/>
                  <a:pt x="30546" y="7793"/>
                </a:cubicBezTo>
                <a:cubicBezTo>
                  <a:pt x="30510" y="7777"/>
                  <a:pt x="30473" y="7770"/>
                  <a:pt x="30435" y="7770"/>
                </a:cubicBezTo>
                <a:cubicBezTo>
                  <a:pt x="30301" y="7770"/>
                  <a:pt x="30164" y="7861"/>
                  <a:pt x="30059" y="7958"/>
                </a:cubicBezTo>
                <a:cubicBezTo>
                  <a:pt x="30328" y="7699"/>
                  <a:pt x="30473" y="7326"/>
                  <a:pt x="30453" y="6964"/>
                </a:cubicBezTo>
                <a:lnTo>
                  <a:pt x="30453" y="6964"/>
                </a:lnTo>
                <a:cubicBezTo>
                  <a:pt x="30359" y="7056"/>
                  <a:pt x="30266" y="7160"/>
                  <a:pt x="30173" y="7254"/>
                </a:cubicBezTo>
                <a:cubicBezTo>
                  <a:pt x="30246" y="7056"/>
                  <a:pt x="30287" y="6849"/>
                  <a:pt x="30287" y="6642"/>
                </a:cubicBezTo>
                <a:lnTo>
                  <a:pt x="30287" y="6642"/>
                </a:lnTo>
                <a:cubicBezTo>
                  <a:pt x="30214" y="6725"/>
                  <a:pt x="30142" y="6798"/>
                  <a:pt x="30059" y="6870"/>
                </a:cubicBezTo>
                <a:cubicBezTo>
                  <a:pt x="30069" y="6756"/>
                  <a:pt x="30090" y="6632"/>
                  <a:pt x="30100" y="6508"/>
                </a:cubicBezTo>
                <a:lnTo>
                  <a:pt x="30100" y="6508"/>
                </a:lnTo>
                <a:cubicBezTo>
                  <a:pt x="29945" y="6632"/>
                  <a:pt x="29790" y="6746"/>
                  <a:pt x="29645" y="6870"/>
                </a:cubicBezTo>
                <a:cubicBezTo>
                  <a:pt x="29686" y="6736"/>
                  <a:pt x="29737" y="6591"/>
                  <a:pt x="29779" y="6456"/>
                </a:cubicBezTo>
                <a:lnTo>
                  <a:pt x="29779" y="6456"/>
                </a:lnTo>
                <a:cubicBezTo>
                  <a:pt x="29562" y="6559"/>
                  <a:pt x="29323" y="6621"/>
                  <a:pt x="29085" y="6653"/>
                </a:cubicBezTo>
                <a:cubicBezTo>
                  <a:pt x="29230" y="6518"/>
                  <a:pt x="29364" y="6383"/>
                  <a:pt x="29509" y="6259"/>
                </a:cubicBezTo>
                <a:cubicBezTo>
                  <a:pt x="29413" y="6225"/>
                  <a:pt x="29311" y="6208"/>
                  <a:pt x="29209" y="6208"/>
                </a:cubicBezTo>
                <a:cubicBezTo>
                  <a:pt x="28975" y="6208"/>
                  <a:pt x="28741" y="6296"/>
                  <a:pt x="28567" y="6456"/>
                </a:cubicBezTo>
                <a:cubicBezTo>
                  <a:pt x="28304" y="6080"/>
                  <a:pt x="28679" y="5482"/>
                  <a:pt x="29115" y="5482"/>
                </a:cubicBezTo>
                <a:cubicBezTo>
                  <a:pt x="29160" y="5482"/>
                  <a:pt x="29205" y="5489"/>
                  <a:pt x="29251" y="5502"/>
                </a:cubicBezTo>
                <a:cubicBezTo>
                  <a:pt x="29199" y="5389"/>
                  <a:pt x="29095" y="5306"/>
                  <a:pt x="28981" y="5274"/>
                </a:cubicBezTo>
                <a:cubicBezTo>
                  <a:pt x="29106" y="5254"/>
                  <a:pt x="29219" y="5233"/>
                  <a:pt x="29334" y="5212"/>
                </a:cubicBezTo>
                <a:cubicBezTo>
                  <a:pt x="29261" y="5140"/>
                  <a:pt x="29189" y="5057"/>
                  <a:pt x="29116" y="4984"/>
                </a:cubicBezTo>
                <a:lnTo>
                  <a:pt x="29116" y="4984"/>
                </a:lnTo>
                <a:cubicBezTo>
                  <a:pt x="29144" y="4991"/>
                  <a:pt x="29174" y="4995"/>
                  <a:pt x="29203" y="4995"/>
                </a:cubicBezTo>
                <a:cubicBezTo>
                  <a:pt x="29301" y="4995"/>
                  <a:pt x="29399" y="4957"/>
                  <a:pt x="29479" y="4901"/>
                </a:cubicBezTo>
                <a:cubicBezTo>
                  <a:pt x="29240" y="4808"/>
                  <a:pt x="29012" y="4715"/>
                  <a:pt x="28784" y="4632"/>
                </a:cubicBezTo>
                <a:cubicBezTo>
                  <a:pt x="29189" y="4508"/>
                  <a:pt x="29603" y="4415"/>
                  <a:pt x="30028" y="4363"/>
                </a:cubicBezTo>
                <a:cubicBezTo>
                  <a:pt x="30017" y="4296"/>
                  <a:pt x="29984" y="4237"/>
                  <a:pt x="29939" y="4192"/>
                </a:cubicBezTo>
                <a:lnTo>
                  <a:pt x="29939" y="4192"/>
                </a:lnTo>
                <a:cubicBezTo>
                  <a:pt x="29946" y="4193"/>
                  <a:pt x="29954" y="4194"/>
                  <a:pt x="29961" y="4194"/>
                </a:cubicBezTo>
                <a:cubicBezTo>
                  <a:pt x="29993" y="4194"/>
                  <a:pt x="30022" y="4185"/>
                  <a:pt x="30048" y="4166"/>
                </a:cubicBezTo>
                <a:cubicBezTo>
                  <a:pt x="30121" y="4126"/>
                  <a:pt x="30093" y="4004"/>
                  <a:pt x="30034" y="3976"/>
                </a:cubicBezTo>
                <a:lnTo>
                  <a:pt x="30034" y="3976"/>
                </a:lnTo>
                <a:cubicBezTo>
                  <a:pt x="30102" y="3968"/>
                  <a:pt x="30172" y="3943"/>
                  <a:pt x="30204" y="3886"/>
                </a:cubicBezTo>
                <a:cubicBezTo>
                  <a:pt x="30249" y="3823"/>
                  <a:pt x="30200" y="3712"/>
                  <a:pt x="30132" y="3712"/>
                </a:cubicBezTo>
                <a:cubicBezTo>
                  <a:pt x="30122" y="3712"/>
                  <a:pt x="30111" y="3715"/>
                  <a:pt x="30100" y="3720"/>
                </a:cubicBezTo>
                <a:cubicBezTo>
                  <a:pt x="30083" y="3727"/>
                  <a:pt x="30075" y="3739"/>
                  <a:pt x="30074" y="3753"/>
                </a:cubicBezTo>
                <a:lnTo>
                  <a:pt x="30074" y="3753"/>
                </a:lnTo>
                <a:cubicBezTo>
                  <a:pt x="29950" y="3699"/>
                  <a:pt x="29813" y="3672"/>
                  <a:pt x="29675" y="3672"/>
                </a:cubicBezTo>
                <a:cubicBezTo>
                  <a:pt x="29581" y="3672"/>
                  <a:pt x="29486" y="3685"/>
                  <a:pt x="29396" y="3710"/>
                </a:cubicBezTo>
                <a:cubicBezTo>
                  <a:pt x="29758" y="3596"/>
                  <a:pt x="30059" y="3275"/>
                  <a:pt x="30131" y="2902"/>
                </a:cubicBezTo>
                <a:lnTo>
                  <a:pt x="30131" y="2902"/>
                </a:lnTo>
                <a:cubicBezTo>
                  <a:pt x="29852" y="2985"/>
                  <a:pt x="29530" y="3068"/>
                  <a:pt x="29272" y="3192"/>
                </a:cubicBezTo>
                <a:cubicBezTo>
                  <a:pt x="29302" y="3140"/>
                  <a:pt x="29323" y="3068"/>
                  <a:pt x="29313" y="2995"/>
                </a:cubicBezTo>
                <a:lnTo>
                  <a:pt x="29313" y="2995"/>
                </a:lnTo>
                <a:cubicBezTo>
                  <a:pt x="29230" y="3098"/>
                  <a:pt x="29157" y="3202"/>
                  <a:pt x="29085" y="3306"/>
                </a:cubicBezTo>
                <a:cubicBezTo>
                  <a:pt x="29033" y="3275"/>
                  <a:pt x="28981" y="3254"/>
                  <a:pt x="28919" y="3223"/>
                </a:cubicBezTo>
                <a:lnTo>
                  <a:pt x="28919" y="3223"/>
                </a:lnTo>
                <a:cubicBezTo>
                  <a:pt x="28968" y="3350"/>
                  <a:pt x="28851" y="3505"/>
                  <a:pt x="28725" y="3505"/>
                </a:cubicBezTo>
                <a:cubicBezTo>
                  <a:pt x="28717" y="3505"/>
                  <a:pt x="28709" y="3504"/>
                  <a:pt x="28701" y="3503"/>
                </a:cubicBezTo>
                <a:cubicBezTo>
                  <a:pt x="28588" y="3476"/>
                  <a:pt x="28533" y="3310"/>
                  <a:pt x="28600" y="3222"/>
                </a:cubicBezTo>
                <a:lnTo>
                  <a:pt x="28600" y="3222"/>
                </a:lnTo>
                <a:cubicBezTo>
                  <a:pt x="28489" y="3307"/>
                  <a:pt x="28371" y="3375"/>
                  <a:pt x="28245" y="3420"/>
                </a:cubicBezTo>
                <a:cubicBezTo>
                  <a:pt x="28142" y="3285"/>
                  <a:pt x="28204" y="3057"/>
                  <a:pt x="28349" y="2995"/>
                </a:cubicBezTo>
                <a:cubicBezTo>
                  <a:pt x="28162" y="2891"/>
                  <a:pt x="28028" y="2715"/>
                  <a:pt x="27997" y="2497"/>
                </a:cubicBezTo>
                <a:lnTo>
                  <a:pt x="27997" y="2497"/>
                </a:lnTo>
                <a:cubicBezTo>
                  <a:pt x="28121" y="2560"/>
                  <a:pt x="28681" y="2560"/>
                  <a:pt x="28733" y="2622"/>
                </a:cubicBezTo>
                <a:cubicBezTo>
                  <a:pt x="28630" y="2491"/>
                  <a:pt x="28628" y="2218"/>
                  <a:pt x="28750" y="2218"/>
                </a:cubicBezTo>
                <a:cubicBezTo>
                  <a:pt x="28764" y="2218"/>
                  <a:pt x="28779" y="2221"/>
                  <a:pt x="28795" y="2228"/>
                </a:cubicBezTo>
                <a:cubicBezTo>
                  <a:pt x="28683" y="2163"/>
                  <a:pt x="28571" y="2097"/>
                  <a:pt x="28459" y="2024"/>
                </a:cubicBezTo>
                <a:lnTo>
                  <a:pt x="28459" y="2024"/>
                </a:lnTo>
                <a:cubicBezTo>
                  <a:pt x="28461" y="2025"/>
                  <a:pt x="28464" y="2025"/>
                  <a:pt x="28466" y="2025"/>
                </a:cubicBezTo>
                <a:cubicBezTo>
                  <a:pt x="28533" y="2025"/>
                  <a:pt x="28601" y="1885"/>
                  <a:pt x="28526" y="1834"/>
                </a:cubicBezTo>
                <a:cubicBezTo>
                  <a:pt x="28494" y="1807"/>
                  <a:pt x="28454" y="1796"/>
                  <a:pt x="28411" y="1796"/>
                </a:cubicBezTo>
                <a:cubicBezTo>
                  <a:pt x="28343" y="1796"/>
                  <a:pt x="28268" y="1823"/>
                  <a:pt x="28204" y="1855"/>
                </a:cubicBezTo>
                <a:cubicBezTo>
                  <a:pt x="28020" y="1641"/>
                  <a:pt x="28210" y="1244"/>
                  <a:pt x="28493" y="1244"/>
                </a:cubicBezTo>
                <a:cubicBezTo>
                  <a:pt x="28497" y="1244"/>
                  <a:pt x="28501" y="1244"/>
                  <a:pt x="28505" y="1244"/>
                </a:cubicBezTo>
                <a:cubicBezTo>
                  <a:pt x="28519" y="1160"/>
                  <a:pt x="28499" y="1071"/>
                  <a:pt x="28453" y="1000"/>
                </a:cubicBezTo>
                <a:lnTo>
                  <a:pt x="28453" y="1000"/>
                </a:lnTo>
                <a:cubicBezTo>
                  <a:pt x="28480" y="1011"/>
                  <a:pt x="28510" y="1017"/>
                  <a:pt x="28540" y="1017"/>
                </a:cubicBezTo>
                <a:cubicBezTo>
                  <a:pt x="28648" y="1017"/>
                  <a:pt x="28763" y="950"/>
                  <a:pt x="28763" y="840"/>
                </a:cubicBezTo>
                <a:cubicBezTo>
                  <a:pt x="28614" y="762"/>
                  <a:pt x="28445" y="722"/>
                  <a:pt x="28277" y="722"/>
                </a:cubicBezTo>
                <a:cubicBezTo>
                  <a:pt x="28200" y="722"/>
                  <a:pt x="28123" y="730"/>
                  <a:pt x="28049" y="747"/>
                </a:cubicBezTo>
                <a:cubicBezTo>
                  <a:pt x="28100" y="653"/>
                  <a:pt x="28162" y="560"/>
                  <a:pt x="28215" y="467"/>
                </a:cubicBezTo>
                <a:cubicBezTo>
                  <a:pt x="28158" y="442"/>
                  <a:pt x="28094" y="428"/>
                  <a:pt x="28032" y="42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0"/>
          <p:cNvSpPr txBox="1">
            <a:spLocks noGrp="1"/>
          </p:cNvSpPr>
          <p:nvPr>
            <p:ph type="title"/>
          </p:nvPr>
        </p:nvSpPr>
        <p:spPr>
          <a:xfrm>
            <a:off x="4252525" y="571438"/>
            <a:ext cx="40449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0"/>
          <p:cNvSpPr/>
          <p:nvPr/>
        </p:nvSpPr>
        <p:spPr>
          <a:xfrm>
            <a:off x="-225613" y="3948875"/>
            <a:ext cx="658484" cy="1310276"/>
          </a:xfrm>
          <a:custGeom>
            <a:avLst/>
            <a:gdLst/>
            <a:ahLst/>
            <a:cxnLst/>
            <a:rect l="l" t="t" r="r" b="b"/>
            <a:pathLst>
              <a:path w="10529" h="20951" extrusionOk="0">
                <a:moveTo>
                  <a:pt x="4747" y="322"/>
                </a:moveTo>
                <a:cubicBezTo>
                  <a:pt x="4747" y="322"/>
                  <a:pt x="4747" y="322"/>
                  <a:pt x="4746" y="322"/>
                </a:cubicBezTo>
                <a:cubicBezTo>
                  <a:pt x="4747" y="322"/>
                  <a:pt x="4748" y="323"/>
                  <a:pt x="4748" y="324"/>
                </a:cubicBezTo>
                <a:lnTo>
                  <a:pt x="4748" y="324"/>
                </a:lnTo>
                <a:cubicBezTo>
                  <a:pt x="4748" y="322"/>
                  <a:pt x="4747" y="322"/>
                  <a:pt x="4747" y="322"/>
                </a:cubicBezTo>
                <a:close/>
                <a:moveTo>
                  <a:pt x="4243" y="2569"/>
                </a:moveTo>
                <a:cubicBezTo>
                  <a:pt x="4242" y="2569"/>
                  <a:pt x="4240" y="2569"/>
                  <a:pt x="4239" y="2570"/>
                </a:cubicBezTo>
                <a:cubicBezTo>
                  <a:pt x="4240" y="2569"/>
                  <a:pt x="4242" y="2569"/>
                  <a:pt x="4243" y="2569"/>
                </a:cubicBezTo>
                <a:close/>
                <a:moveTo>
                  <a:pt x="6985" y="5329"/>
                </a:moveTo>
                <a:cubicBezTo>
                  <a:pt x="6982" y="5338"/>
                  <a:pt x="6981" y="5345"/>
                  <a:pt x="6981" y="5345"/>
                </a:cubicBezTo>
                <a:cubicBezTo>
                  <a:pt x="6981" y="5345"/>
                  <a:pt x="6982" y="5340"/>
                  <a:pt x="6985" y="5329"/>
                </a:cubicBezTo>
                <a:close/>
                <a:moveTo>
                  <a:pt x="2633" y="5367"/>
                </a:moveTo>
                <a:cubicBezTo>
                  <a:pt x="2633" y="5367"/>
                  <a:pt x="2633" y="5367"/>
                  <a:pt x="2633" y="5367"/>
                </a:cubicBezTo>
                <a:cubicBezTo>
                  <a:pt x="2633" y="5367"/>
                  <a:pt x="2633" y="5367"/>
                  <a:pt x="2633" y="5367"/>
                </a:cubicBezTo>
                <a:close/>
                <a:moveTo>
                  <a:pt x="3037" y="5512"/>
                </a:moveTo>
                <a:cubicBezTo>
                  <a:pt x="3039" y="5513"/>
                  <a:pt x="3040" y="5514"/>
                  <a:pt x="3042" y="5516"/>
                </a:cubicBezTo>
                <a:lnTo>
                  <a:pt x="3042" y="5516"/>
                </a:lnTo>
                <a:cubicBezTo>
                  <a:pt x="3040" y="5514"/>
                  <a:pt x="3039" y="5513"/>
                  <a:pt x="3037" y="5512"/>
                </a:cubicBezTo>
                <a:close/>
                <a:moveTo>
                  <a:pt x="8937" y="11009"/>
                </a:moveTo>
                <a:cubicBezTo>
                  <a:pt x="8937" y="11009"/>
                  <a:pt x="8937" y="11010"/>
                  <a:pt x="8937" y="11011"/>
                </a:cubicBezTo>
                <a:lnTo>
                  <a:pt x="8937" y="11011"/>
                </a:lnTo>
                <a:cubicBezTo>
                  <a:pt x="8937" y="11010"/>
                  <a:pt x="8937" y="11009"/>
                  <a:pt x="8937" y="11009"/>
                </a:cubicBezTo>
                <a:close/>
                <a:moveTo>
                  <a:pt x="4933" y="0"/>
                </a:moveTo>
                <a:cubicBezTo>
                  <a:pt x="4933" y="187"/>
                  <a:pt x="4927" y="403"/>
                  <a:pt x="4850" y="403"/>
                </a:cubicBezTo>
                <a:cubicBezTo>
                  <a:pt x="4825" y="403"/>
                  <a:pt x="4791" y="379"/>
                  <a:pt x="4748" y="324"/>
                </a:cubicBezTo>
                <a:lnTo>
                  <a:pt x="4748" y="324"/>
                </a:lnTo>
                <a:cubicBezTo>
                  <a:pt x="4766" y="370"/>
                  <a:pt x="4873" y="1103"/>
                  <a:pt x="4923" y="1233"/>
                </a:cubicBezTo>
                <a:cubicBezTo>
                  <a:pt x="4488" y="1068"/>
                  <a:pt x="4560" y="1109"/>
                  <a:pt x="4353" y="757"/>
                </a:cubicBezTo>
                <a:lnTo>
                  <a:pt x="4353" y="757"/>
                </a:lnTo>
                <a:cubicBezTo>
                  <a:pt x="4400" y="841"/>
                  <a:pt x="4404" y="883"/>
                  <a:pt x="4351" y="883"/>
                </a:cubicBezTo>
                <a:cubicBezTo>
                  <a:pt x="4345" y="883"/>
                  <a:pt x="4339" y="882"/>
                  <a:pt x="4332" y="881"/>
                </a:cubicBezTo>
                <a:lnTo>
                  <a:pt x="4332" y="881"/>
                </a:lnTo>
                <a:cubicBezTo>
                  <a:pt x="4394" y="1098"/>
                  <a:pt x="4446" y="1171"/>
                  <a:pt x="4591" y="1275"/>
                </a:cubicBezTo>
                <a:cubicBezTo>
                  <a:pt x="4467" y="1451"/>
                  <a:pt x="4322" y="1492"/>
                  <a:pt x="4633" y="1886"/>
                </a:cubicBezTo>
                <a:cubicBezTo>
                  <a:pt x="4115" y="1855"/>
                  <a:pt x="4405" y="1565"/>
                  <a:pt x="3980" y="1399"/>
                </a:cubicBezTo>
                <a:lnTo>
                  <a:pt x="3980" y="1399"/>
                </a:lnTo>
                <a:cubicBezTo>
                  <a:pt x="4115" y="1720"/>
                  <a:pt x="4187" y="1803"/>
                  <a:pt x="4291" y="2062"/>
                </a:cubicBezTo>
                <a:cubicBezTo>
                  <a:pt x="4296" y="2058"/>
                  <a:pt x="4304" y="2057"/>
                  <a:pt x="4314" y="2057"/>
                </a:cubicBezTo>
                <a:cubicBezTo>
                  <a:pt x="4434" y="2057"/>
                  <a:pt x="4841" y="2334"/>
                  <a:pt x="4726" y="2487"/>
                </a:cubicBezTo>
                <a:cubicBezTo>
                  <a:pt x="4696" y="2426"/>
                  <a:pt x="4222" y="2114"/>
                  <a:pt x="4168" y="2114"/>
                </a:cubicBezTo>
                <a:cubicBezTo>
                  <a:pt x="4168" y="2114"/>
                  <a:pt x="4167" y="2114"/>
                  <a:pt x="4166" y="2114"/>
                </a:cubicBezTo>
                <a:cubicBezTo>
                  <a:pt x="4166" y="2196"/>
                  <a:pt x="4390" y="2533"/>
                  <a:pt x="4243" y="2569"/>
                </a:cubicBezTo>
                <a:lnTo>
                  <a:pt x="4243" y="2569"/>
                </a:lnTo>
                <a:cubicBezTo>
                  <a:pt x="4275" y="2562"/>
                  <a:pt x="4304" y="2558"/>
                  <a:pt x="4329" y="2558"/>
                </a:cubicBezTo>
                <a:cubicBezTo>
                  <a:pt x="4445" y="2558"/>
                  <a:pt x="4478" y="2633"/>
                  <a:pt x="4436" y="2777"/>
                </a:cubicBezTo>
                <a:cubicBezTo>
                  <a:pt x="4529" y="2788"/>
                  <a:pt x="4488" y="2808"/>
                  <a:pt x="4612" y="2839"/>
                </a:cubicBezTo>
                <a:cubicBezTo>
                  <a:pt x="4638" y="2710"/>
                  <a:pt x="4655" y="2668"/>
                  <a:pt x="4667" y="2668"/>
                </a:cubicBezTo>
                <a:cubicBezTo>
                  <a:pt x="4691" y="2668"/>
                  <a:pt x="4697" y="2828"/>
                  <a:pt x="4714" y="2828"/>
                </a:cubicBezTo>
                <a:cubicBezTo>
                  <a:pt x="4720" y="2828"/>
                  <a:pt x="4727" y="2809"/>
                  <a:pt x="4737" y="2756"/>
                </a:cubicBezTo>
                <a:cubicBezTo>
                  <a:pt x="4757" y="2787"/>
                  <a:pt x="4838" y="3192"/>
                  <a:pt x="4840" y="3192"/>
                </a:cubicBezTo>
                <a:cubicBezTo>
                  <a:pt x="4840" y="3192"/>
                  <a:pt x="4840" y="3192"/>
                  <a:pt x="4840" y="3191"/>
                </a:cubicBezTo>
                <a:lnTo>
                  <a:pt x="4840" y="3191"/>
                </a:lnTo>
                <a:cubicBezTo>
                  <a:pt x="4857" y="3254"/>
                  <a:pt x="4840" y="3277"/>
                  <a:pt x="4806" y="3277"/>
                </a:cubicBezTo>
                <a:cubicBezTo>
                  <a:pt x="4715" y="3277"/>
                  <a:pt x="4506" y="3116"/>
                  <a:pt x="4498" y="3108"/>
                </a:cubicBezTo>
                <a:lnTo>
                  <a:pt x="4498" y="3108"/>
                </a:lnTo>
                <a:cubicBezTo>
                  <a:pt x="4499" y="3114"/>
                  <a:pt x="4497" y="3116"/>
                  <a:pt x="4490" y="3116"/>
                </a:cubicBezTo>
                <a:cubicBezTo>
                  <a:pt x="4402" y="3116"/>
                  <a:pt x="3579" y="2584"/>
                  <a:pt x="3482" y="2498"/>
                </a:cubicBezTo>
                <a:lnTo>
                  <a:pt x="3482" y="2498"/>
                </a:lnTo>
                <a:cubicBezTo>
                  <a:pt x="3410" y="2560"/>
                  <a:pt x="3586" y="2653"/>
                  <a:pt x="3482" y="2694"/>
                </a:cubicBezTo>
                <a:cubicBezTo>
                  <a:pt x="3509" y="2747"/>
                  <a:pt x="3782" y="2919"/>
                  <a:pt x="3768" y="2919"/>
                </a:cubicBezTo>
                <a:cubicBezTo>
                  <a:pt x="3766" y="2919"/>
                  <a:pt x="3755" y="2914"/>
                  <a:pt x="3731" y="2901"/>
                </a:cubicBezTo>
                <a:lnTo>
                  <a:pt x="3731" y="2901"/>
                </a:lnTo>
                <a:cubicBezTo>
                  <a:pt x="3758" y="2949"/>
                  <a:pt x="3794" y="2975"/>
                  <a:pt x="3837" y="2975"/>
                </a:cubicBezTo>
                <a:cubicBezTo>
                  <a:pt x="3859" y="2975"/>
                  <a:pt x="3883" y="2968"/>
                  <a:pt x="3908" y="2953"/>
                </a:cubicBezTo>
                <a:lnTo>
                  <a:pt x="3908" y="2953"/>
                </a:lnTo>
                <a:cubicBezTo>
                  <a:pt x="3835" y="3016"/>
                  <a:pt x="3855" y="3057"/>
                  <a:pt x="3959" y="3078"/>
                </a:cubicBezTo>
                <a:cubicBezTo>
                  <a:pt x="3934" y="3081"/>
                  <a:pt x="3910" y="3083"/>
                  <a:pt x="3887" y="3083"/>
                </a:cubicBezTo>
                <a:cubicBezTo>
                  <a:pt x="3544" y="3083"/>
                  <a:pt x="3386" y="2745"/>
                  <a:pt x="3192" y="2580"/>
                </a:cubicBezTo>
                <a:lnTo>
                  <a:pt x="3192" y="2580"/>
                </a:lnTo>
                <a:cubicBezTo>
                  <a:pt x="3317" y="2891"/>
                  <a:pt x="3586" y="3026"/>
                  <a:pt x="3586" y="3244"/>
                </a:cubicBezTo>
                <a:cubicBezTo>
                  <a:pt x="3607" y="3244"/>
                  <a:pt x="3680" y="3099"/>
                  <a:pt x="3690" y="3088"/>
                </a:cubicBezTo>
                <a:cubicBezTo>
                  <a:pt x="3731" y="3099"/>
                  <a:pt x="4063" y="3409"/>
                  <a:pt x="4083" y="3709"/>
                </a:cubicBezTo>
                <a:cubicBezTo>
                  <a:pt x="4120" y="3670"/>
                  <a:pt x="4145" y="3658"/>
                  <a:pt x="4162" y="3658"/>
                </a:cubicBezTo>
                <a:cubicBezTo>
                  <a:pt x="4188" y="3658"/>
                  <a:pt x="4196" y="3686"/>
                  <a:pt x="4201" y="3686"/>
                </a:cubicBezTo>
                <a:cubicBezTo>
                  <a:pt x="4205" y="3686"/>
                  <a:pt x="4207" y="3663"/>
                  <a:pt x="4218" y="3575"/>
                </a:cubicBezTo>
                <a:cubicBezTo>
                  <a:pt x="4233" y="3631"/>
                  <a:pt x="4248" y="3650"/>
                  <a:pt x="4269" y="3650"/>
                </a:cubicBezTo>
                <a:cubicBezTo>
                  <a:pt x="4306" y="3650"/>
                  <a:pt x="4361" y="3587"/>
                  <a:pt x="4467" y="3554"/>
                </a:cubicBezTo>
                <a:lnTo>
                  <a:pt x="4467" y="3554"/>
                </a:lnTo>
                <a:cubicBezTo>
                  <a:pt x="4448" y="3618"/>
                  <a:pt x="4452" y="3694"/>
                  <a:pt x="4466" y="3694"/>
                </a:cubicBezTo>
                <a:cubicBezTo>
                  <a:pt x="4474" y="3694"/>
                  <a:pt x="4486" y="3665"/>
                  <a:pt x="4498" y="3585"/>
                </a:cubicBezTo>
                <a:lnTo>
                  <a:pt x="4498" y="3585"/>
                </a:lnTo>
                <a:cubicBezTo>
                  <a:pt x="4585" y="3781"/>
                  <a:pt x="4471" y="3849"/>
                  <a:pt x="4326" y="3849"/>
                </a:cubicBezTo>
                <a:cubicBezTo>
                  <a:pt x="4195" y="3849"/>
                  <a:pt x="4039" y="3794"/>
                  <a:pt x="3980" y="3730"/>
                </a:cubicBezTo>
                <a:lnTo>
                  <a:pt x="3980" y="3730"/>
                </a:lnTo>
                <a:cubicBezTo>
                  <a:pt x="3918" y="3990"/>
                  <a:pt x="4166" y="3886"/>
                  <a:pt x="4156" y="3990"/>
                </a:cubicBezTo>
                <a:cubicBezTo>
                  <a:pt x="4153" y="4066"/>
                  <a:pt x="4126" y="4097"/>
                  <a:pt x="4083" y="4097"/>
                </a:cubicBezTo>
                <a:cubicBezTo>
                  <a:pt x="3883" y="4097"/>
                  <a:pt x="3341" y="3393"/>
                  <a:pt x="3307" y="3368"/>
                </a:cubicBezTo>
                <a:lnTo>
                  <a:pt x="3307" y="3368"/>
                </a:lnTo>
                <a:cubicBezTo>
                  <a:pt x="3224" y="3979"/>
                  <a:pt x="3503" y="3969"/>
                  <a:pt x="3565" y="4310"/>
                </a:cubicBezTo>
                <a:cubicBezTo>
                  <a:pt x="3588" y="4259"/>
                  <a:pt x="3629" y="4239"/>
                  <a:pt x="3677" y="4239"/>
                </a:cubicBezTo>
                <a:cubicBezTo>
                  <a:pt x="3804" y="4239"/>
                  <a:pt x="3984" y="4384"/>
                  <a:pt x="4021" y="4497"/>
                </a:cubicBezTo>
                <a:cubicBezTo>
                  <a:pt x="4001" y="4494"/>
                  <a:pt x="3984" y="4493"/>
                  <a:pt x="3970" y="4493"/>
                </a:cubicBezTo>
                <a:cubicBezTo>
                  <a:pt x="3806" y="4493"/>
                  <a:pt x="3985" y="4642"/>
                  <a:pt x="3928" y="4642"/>
                </a:cubicBezTo>
                <a:cubicBezTo>
                  <a:pt x="3919" y="4642"/>
                  <a:pt x="3911" y="4643"/>
                  <a:pt x="3902" y="4643"/>
                </a:cubicBezTo>
                <a:cubicBezTo>
                  <a:pt x="3682" y="4643"/>
                  <a:pt x="3505" y="4526"/>
                  <a:pt x="3401" y="4526"/>
                </a:cubicBezTo>
                <a:cubicBezTo>
                  <a:pt x="3393" y="4526"/>
                  <a:pt x="3386" y="4527"/>
                  <a:pt x="3379" y="4528"/>
                </a:cubicBezTo>
                <a:cubicBezTo>
                  <a:pt x="3317" y="4756"/>
                  <a:pt x="3669" y="4922"/>
                  <a:pt x="3514" y="5171"/>
                </a:cubicBezTo>
                <a:cubicBezTo>
                  <a:pt x="3545" y="5026"/>
                  <a:pt x="2633" y="4508"/>
                  <a:pt x="2571" y="4476"/>
                </a:cubicBezTo>
                <a:lnTo>
                  <a:pt x="2571" y="4476"/>
                </a:lnTo>
                <a:cubicBezTo>
                  <a:pt x="2530" y="4575"/>
                  <a:pt x="2711" y="4983"/>
                  <a:pt x="2840" y="4983"/>
                </a:cubicBezTo>
                <a:cubicBezTo>
                  <a:pt x="2872" y="4983"/>
                  <a:pt x="2902" y="4956"/>
                  <a:pt x="2923" y="4891"/>
                </a:cubicBezTo>
                <a:cubicBezTo>
                  <a:pt x="3041" y="5082"/>
                  <a:pt x="3048" y="5177"/>
                  <a:pt x="2936" y="5177"/>
                </a:cubicBezTo>
                <a:cubicBezTo>
                  <a:pt x="2920" y="5177"/>
                  <a:pt x="2902" y="5175"/>
                  <a:pt x="2881" y="5171"/>
                </a:cubicBezTo>
                <a:lnTo>
                  <a:pt x="2881" y="5171"/>
                </a:lnTo>
                <a:cubicBezTo>
                  <a:pt x="3037" y="5378"/>
                  <a:pt x="3151" y="5347"/>
                  <a:pt x="3192" y="5565"/>
                </a:cubicBezTo>
                <a:cubicBezTo>
                  <a:pt x="3194" y="5565"/>
                  <a:pt x="3196" y="5565"/>
                  <a:pt x="3198" y="5565"/>
                </a:cubicBezTo>
                <a:cubicBezTo>
                  <a:pt x="3266" y="5565"/>
                  <a:pt x="3184" y="5407"/>
                  <a:pt x="3252" y="5407"/>
                </a:cubicBezTo>
                <a:cubicBezTo>
                  <a:pt x="3256" y="5407"/>
                  <a:pt x="3260" y="5408"/>
                  <a:pt x="3265" y="5409"/>
                </a:cubicBezTo>
                <a:cubicBezTo>
                  <a:pt x="3265" y="5565"/>
                  <a:pt x="3441" y="5471"/>
                  <a:pt x="3275" y="5565"/>
                </a:cubicBezTo>
                <a:cubicBezTo>
                  <a:pt x="3275" y="5575"/>
                  <a:pt x="3482" y="5565"/>
                  <a:pt x="3535" y="5647"/>
                </a:cubicBezTo>
                <a:cubicBezTo>
                  <a:pt x="3508" y="5650"/>
                  <a:pt x="3481" y="5652"/>
                  <a:pt x="3455" y="5652"/>
                </a:cubicBezTo>
                <a:cubicBezTo>
                  <a:pt x="3302" y="5652"/>
                  <a:pt x="3165" y="5602"/>
                  <a:pt x="3042" y="5516"/>
                </a:cubicBezTo>
                <a:lnTo>
                  <a:pt x="3042" y="5516"/>
                </a:lnTo>
                <a:cubicBezTo>
                  <a:pt x="3210" y="5636"/>
                  <a:pt x="3067" y="5575"/>
                  <a:pt x="2923" y="5668"/>
                </a:cubicBezTo>
                <a:cubicBezTo>
                  <a:pt x="2964" y="5585"/>
                  <a:pt x="2954" y="5512"/>
                  <a:pt x="2892" y="5450"/>
                </a:cubicBezTo>
                <a:cubicBezTo>
                  <a:pt x="2889" y="5531"/>
                  <a:pt x="2880" y="5560"/>
                  <a:pt x="2866" y="5560"/>
                </a:cubicBezTo>
                <a:cubicBezTo>
                  <a:pt x="2829" y="5560"/>
                  <a:pt x="2755" y="5361"/>
                  <a:pt x="2661" y="5361"/>
                </a:cubicBezTo>
                <a:cubicBezTo>
                  <a:pt x="2652" y="5361"/>
                  <a:pt x="2642" y="5363"/>
                  <a:pt x="2633" y="5367"/>
                </a:cubicBezTo>
                <a:lnTo>
                  <a:pt x="2633" y="5367"/>
                </a:lnTo>
                <a:cubicBezTo>
                  <a:pt x="2634" y="5367"/>
                  <a:pt x="2634" y="5367"/>
                  <a:pt x="2634" y="5367"/>
                </a:cubicBezTo>
                <a:cubicBezTo>
                  <a:pt x="2669" y="5367"/>
                  <a:pt x="2805" y="5806"/>
                  <a:pt x="2918" y="5806"/>
                </a:cubicBezTo>
                <a:cubicBezTo>
                  <a:pt x="2954" y="5806"/>
                  <a:pt x="2989" y="5760"/>
                  <a:pt x="3017" y="5637"/>
                </a:cubicBezTo>
                <a:cubicBezTo>
                  <a:pt x="3079" y="5668"/>
                  <a:pt x="3109" y="5989"/>
                  <a:pt x="3109" y="6020"/>
                </a:cubicBezTo>
                <a:cubicBezTo>
                  <a:pt x="3146" y="5802"/>
                  <a:pt x="3158" y="5729"/>
                  <a:pt x="3163" y="5729"/>
                </a:cubicBezTo>
                <a:lnTo>
                  <a:pt x="3163" y="5729"/>
                </a:lnTo>
                <a:cubicBezTo>
                  <a:pt x="3172" y="5729"/>
                  <a:pt x="3157" y="5963"/>
                  <a:pt x="3224" y="6010"/>
                </a:cubicBezTo>
                <a:cubicBezTo>
                  <a:pt x="3265" y="5880"/>
                  <a:pt x="3312" y="5842"/>
                  <a:pt x="3361" y="5842"/>
                </a:cubicBezTo>
                <a:cubicBezTo>
                  <a:pt x="3410" y="5842"/>
                  <a:pt x="3462" y="5880"/>
                  <a:pt x="3514" y="5906"/>
                </a:cubicBezTo>
                <a:cubicBezTo>
                  <a:pt x="3462" y="6000"/>
                  <a:pt x="3420" y="6186"/>
                  <a:pt x="3555" y="6217"/>
                </a:cubicBezTo>
                <a:cubicBezTo>
                  <a:pt x="3554" y="6222"/>
                  <a:pt x="3554" y="6225"/>
                  <a:pt x="3554" y="6225"/>
                </a:cubicBezTo>
                <a:cubicBezTo>
                  <a:pt x="3558" y="6225"/>
                  <a:pt x="3612" y="6017"/>
                  <a:pt x="3632" y="6017"/>
                </a:cubicBezTo>
                <a:cubicBezTo>
                  <a:pt x="3635" y="6017"/>
                  <a:pt x="3637" y="6021"/>
                  <a:pt x="3638" y="6030"/>
                </a:cubicBezTo>
                <a:cubicBezTo>
                  <a:pt x="3669" y="6196"/>
                  <a:pt x="3700" y="6290"/>
                  <a:pt x="3763" y="6466"/>
                </a:cubicBezTo>
                <a:cubicBezTo>
                  <a:pt x="3801" y="6372"/>
                  <a:pt x="3837" y="6340"/>
                  <a:pt x="3882" y="6340"/>
                </a:cubicBezTo>
                <a:cubicBezTo>
                  <a:pt x="3948" y="6340"/>
                  <a:pt x="4032" y="6407"/>
                  <a:pt x="4166" y="6456"/>
                </a:cubicBezTo>
                <a:cubicBezTo>
                  <a:pt x="4076" y="6532"/>
                  <a:pt x="3925" y="6558"/>
                  <a:pt x="3761" y="6558"/>
                </a:cubicBezTo>
                <a:cubicBezTo>
                  <a:pt x="3436" y="6558"/>
                  <a:pt x="3061" y="6455"/>
                  <a:pt x="3006" y="6435"/>
                </a:cubicBezTo>
                <a:lnTo>
                  <a:pt x="3006" y="6435"/>
                </a:lnTo>
                <a:cubicBezTo>
                  <a:pt x="3035" y="6558"/>
                  <a:pt x="3106" y="6612"/>
                  <a:pt x="3221" y="6612"/>
                </a:cubicBezTo>
                <a:cubicBezTo>
                  <a:pt x="3232" y="6612"/>
                  <a:pt x="3243" y="6612"/>
                  <a:pt x="3254" y="6611"/>
                </a:cubicBezTo>
                <a:lnTo>
                  <a:pt x="3254" y="6611"/>
                </a:lnTo>
                <a:cubicBezTo>
                  <a:pt x="3130" y="6652"/>
                  <a:pt x="3099" y="6725"/>
                  <a:pt x="3172" y="6849"/>
                </a:cubicBezTo>
                <a:cubicBezTo>
                  <a:pt x="3174" y="6842"/>
                  <a:pt x="3185" y="6839"/>
                  <a:pt x="3200" y="6839"/>
                </a:cubicBezTo>
                <a:cubicBezTo>
                  <a:pt x="3301" y="6839"/>
                  <a:pt x="3626" y="6980"/>
                  <a:pt x="3680" y="7222"/>
                </a:cubicBezTo>
                <a:cubicBezTo>
                  <a:pt x="3602" y="7231"/>
                  <a:pt x="3550" y="7234"/>
                  <a:pt x="3516" y="7234"/>
                </a:cubicBezTo>
                <a:cubicBezTo>
                  <a:pt x="3388" y="7234"/>
                  <a:pt x="3503" y="7190"/>
                  <a:pt x="3493" y="7190"/>
                </a:cubicBezTo>
                <a:lnTo>
                  <a:pt x="3493" y="7190"/>
                </a:lnTo>
                <a:cubicBezTo>
                  <a:pt x="3489" y="7190"/>
                  <a:pt x="3461" y="7198"/>
                  <a:pt x="3379" y="7222"/>
                </a:cubicBezTo>
                <a:cubicBezTo>
                  <a:pt x="3466" y="7126"/>
                  <a:pt x="3476" y="7113"/>
                  <a:pt x="3469" y="7113"/>
                </a:cubicBezTo>
                <a:cubicBezTo>
                  <a:pt x="3467" y="7113"/>
                  <a:pt x="3461" y="7115"/>
                  <a:pt x="3457" y="7115"/>
                </a:cubicBezTo>
                <a:cubicBezTo>
                  <a:pt x="3447" y="7115"/>
                  <a:pt x="3442" y="7104"/>
                  <a:pt x="3482" y="7036"/>
                </a:cubicBezTo>
                <a:cubicBezTo>
                  <a:pt x="3472" y="7030"/>
                  <a:pt x="3459" y="7027"/>
                  <a:pt x="3444" y="7027"/>
                </a:cubicBezTo>
                <a:cubicBezTo>
                  <a:pt x="3367" y="7027"/>
                  <a:pt x="3234" y="7090"/>
                  <a:pt x="3159" y="7090"/>
                </a:cubicBezTo>
                <a:cubicBezTo>
                  <a:pt x="3093" y="7090"/>
                  <a:pt x="3070" y="7043"/>
                  <a:pt x="3162" y="6870"/>
                </a:cubicBezTo>
                <a:cubicBezTo>
                  <a:pt x="3063" y="6824"/>
                  <a:pt x="2854" y="6803"/>
                  <a:pt x="2693" y="6803"/>
                </a:cubicBezTo>
                <a:cubicBezTo>
                  <a:pt x="2566" y="6803"/>
                  <a:pt x="2469" y="6816"/>
                  <a:pt x="2478" y="6839"/>
                </a:cubicBezTo>
                <a:cubicBezTo>
                  <a:pt x="2218" y="6652"/>
                  <a:pt x="2022" y="6518"/>
                  <a:pt x="1856" y="6383"/>
                </a:cubicBezTo>
                <a:lnTo>
                  <a:pt x="1856" y="6383"/>
                </a:lnTo>
                <a:cubicBezTo>
                  <a:pt x="1896" y="6650"/>
                  <a:pt x="1923" y="6698"/>
                  <a:pt x="1971" y="6698"/>
                </a:cubicBezTo>
                <a:cubicBezTo>
                  <a:pt x="1997" y="6698"/>
                  <a:pt x="2029" y="6684"/>
                  <a:pt x="2073" y="6684"/>
                </a:cubicBezTo>
                <a:cubicBezTo>
                  <a:pt x="2073" y="7046"/>
                  <a:pt x="2270" y="6984"/>
                  <a:pt x="2436" y="7274"/>
                </a:cubicBezTo>
                <a:cubicBezTo>
                  <a:pt x="2436" y="7274"/>
                  <a:pt x="2602" y="7067"/>
                  <a:pt x="2623" y="7004"/>
                </a:cubicBezTo>
                <a:cubicBezTo>
                  <a:pt x="2633" y="7274"/>
                  <a:pt x="2851" y="7067"/>
                  <a:pt x="2664" y="7285"/>
                </a:cubicBezTo>
                <a:cubicBezTo>
                  <a:pt x="2683" y="7285"/>
                  <a:pt x="2858" y="7163"/>
                  <a:pt x="2883" y="7163"/>
                </a:cubicBezTo>
                <a:cubicBezTo>
                  <a:pt x="2898" y="7163"/>
                  <a:pt x="2854" y="7211"/>
                  <a:pt x="2674" y="7367"/>
                </a:cubicBezTo>
                <a:cubicBezTo>
                  <a:pt x="2703" y="7386"/>
                  <a:pt x="2727" y="7396"/>
                  <a:pt x="2748" y="7396"/>
                </a:cubicBezTo>
                <a:cubicBezTo>
                  <a:pt x="2795" y="7396"/>
                  <a:pt x="2823" y="7347"/>
                  <a:pt x="2830" y="7253"/>
                </a:cubicBezTo>
                <a:cubicBezTo>
                  <a:pt x="2871" y="7419"/>
                  <a:pt x="3089" y="7492"/>
                  <a:pt x="2964" y="7720"/>
                </a:cubicBezTo>
                <a:cubicBezTo>
                  <a:pt x="3040" y="7689"/>
                  <a:pt x="3087" y="7681"/>
                  <a:pt x="3117" y="7681"/>
                </a:cubicBezTo>
                <a:cubicBezTo>
                  <a:pt x="3151" y="7681"/>
                  <a:pt x="3163" y="7692"/>
                  <a:pt x="3172" y="7692"/>
                </a:cubicBezTo>
                <a:cubicBezTo>
                  <a:pt x="3181" y="7692"/>
                  <a:pt x="3186" y="7679"/>
                  <a:pt x="3213" y="7626"/>
                </a:cubicBezTo>
                <a:lnTo>
                  <a:pt x="3213" y="7626"/>
                </a:lnTo>
                <a:cubicBezTo>
                  <a:pt x="3307" y="7740"/>
                  <a:pt x="3307" y="7844"/>
                  <a:pt x="3203" y="7958"/>
                </a:cubicBezTo>
                <a:cubicBezTo>
                  <a:pt x="3206" y="7959"/>
                  <a:pt x="3209" y="7959"/>
                  <a:pt x="3212" y="7959"/>
                </a:cubicBezTo>
                <a:cubicBezTo>
                  <a:pt x="3266" y="7959"/>
                  <a:pt x="3359" y="7803"/>
                  <a:pt x="3379" y="7803"/>
                </a:cubicBezTo>
                <a:cubicBezTo>
                  <a:pt x="3386" y="7938"/>
                  <a:pt x="3403" y="7975"/>
                  <a:pt x="3419" y="7975"/>
                </a:cubicBezTo>
                <a:cubicBezTo>
                  <a:pt x="3427" y="7975"/>
                  <a:pt x="3434" y="7967"/>
                  <a:pt x="3441" y="7958"/>
                </a:cubicBezTo>
                <a:lnTo>
                  <a:pt x="3441" y="7958"/>
                </a:lnTo>
                <a:cubicBezTo>
                  <a:pt x="3441" y="7978"/>
                  <a:pt x="3431" y="7989"/>
                  <a:pt x="3420" y="8010"/>
                </a:cubicBezTo>
                <a:cubicBezTo>
                  <a:pt x="3141" y="7999"/>
                  <a:pt x="2612" y="7906"/>
                  <a:pt x="2529" y="7886"/>
                </a:cubicBezTo>
                <a:cubicBezTo>
                  <a:pt x="2343" y="7833"/>
                  <a:pt x="1907" y="7823"/>
                  <a:pt x="1659" y="7626"/>
                </a:cubicBezTo>
                <a:lnTo>
                  <a:pt x="1659" y="7626"/>
                </a:lnTo>
                <a:cubicBezTo>
                  <a:pt x="1587" y="7720"/>
                  <a:pt x="1597" y="7833"/>
                  <a:pt x="1700" y="7948"/>
                </a:cubicBezTo>
                <a:cubicBezTo>
                  <a:pt x="1675" y="7880"/>
                  <a:pt x="1802" y="7863"/>
                  <a:pt x="1912" y="7863"/>
                </a:cubicBezTo>
                <a:cubicBezTo>
                  <a:pt x="1987" y="7863"/>
                  <a:pt x="2055" y="7871"/>
                  <a:pt x="2063" y="7875"/>
                </a:cubicBezTo>
                <a:cubicBezTo>
                  <a:pt x="2063" y="8061"/>
                  <a:pt x="2353" y="8393"/>
                  <a:pt x="2519" y="8559"/>
                </a:cubicBezTo>
                <a:cubicBezTo>
                  <a:pt x="2592" y="8457"/>
                  <a:pt x="2653" y="8446"/>
                  <a:pt x="2697" y="8446"/>
                </a:cubicBezTo>
                <a:cubicBezTo>
                  <a:pt x="2709" y="8446"/>
                  <a:pt x="2720" y="8447"/>
                  <a:pt x="2729" y="8447"/>
                </a:cubicBezTo>
                <a:cubicBezTo>
                  <a:pt x="2758" y="8447"/>
                  <a:pt x="2772" y="8439"/>
                  <a:pt x="2768" y="8372"/>
                </a:cubicBezTo>
                <a:lnTo>
                  <a:pt x="2768" y="8372"/>
                </a:lnTo>
                <a:cubicBezTo>
                  <a:pt x="2789" y="8476"/>
                  <a:pt x="2830" y="8569"/>
                  <a:pt x="2892" y="8652"/>
                </a:cubicBezTo>
                <a:cubicBezTo>
                  <a:pt x="2907" y="8594"/>
                  <a:pt x="2916" y="8572"/>
                  <a:pt x="2920" y="8572"/>
                </a:cubicBezTo>
                <a:lnTo>
                  <a:pt x="2920" y="8572"/>
                </a:lnTo>
                <a:cubicBezTo>
                  <a:pt x="2931" y="8572"/>
                  <a:pt x="2888" y="8792"/>
                  <a:pt x="2809" y="8839"/>
                </a:cubicBezTo>
                <a:cubicBezTo>
                  <a:pt x="2864" y="8949"/>
                  <a:pt x="3042" y="9001"/>
                  <a:pt x="3222" y="9001"/>
                </a:cubicBezTo>
                <a:cubicBezTo>
                  <a:pt x="3415" y="9001"/>
                  <a:pt x="3610" y="8941"/>
                  <a:pt x="3659" y="8828"/>
                </a:cubicBezTo>
                <a:lnTo>
                  <a:pt x="3659" y="8828"/>
                </a:lnTo>
                <a:cubicBezTo>
                  <a:pt x="3793" y="9077"/>
                  <a:pt x="3597" y="9129"/>
                  <a:pt x="3327" y="9305"/>
                </a:cubicBezTo>
                <a:cubicBezTo>
                  <a:pt x="3456" y="9273"/>
                  <a:pt x="3508" y="9260"/>
                  <a:pt x="3519" y="9260"/>
                </a:cubicBezTo>
                <a:cubicBezTo>
                  <a:pt x="3541" y="9260"/>
                  <a:pt x="3413" y="9305"/>
                  <a:pt x="3379" y="9346"/>
                </a:cubicBezTo>
                <a:cubicBezTo>
                  <a:pt x="3393" y="9344"/>
                  <a:pt x="3406" y="9343"/>
                  <a:pt x="3417" y="9343"/>
                </a:cubicBezTo>
                <a:cubicBezTo>
                  <a:pt x="3502" y="9343"/>
                  <a:pt x="3502" y="9408"/>
                  <a:pt x="3565" y="9481"/>
                </a:cubicBezTo>
                <a:cubicBezTo>
                  <a:pt x="3542" y="9485"/>
                  <a:pt x="3519" y="9486"/>
                  <a:pt x="3497" y="9486"/>
                </a:cubicBezTo>
                <a:cubicBezTo>
                  <a:pt x="3301" y="9486"/>
                  <a:pt x="3176" y="9359"/>
                  <a:pt x="3058" y="9359"/>
                </a:cubicBezTo>
                <a:cubicBezTo>
                  <a:pt x="3033" y="9359"/>
                  <a:pt x="3009" y="9365"/>
                  <a:pt x="2985" y="9378"/>
                </a:cubicBezTo>
                <a:cubicBezTo>
                  <a:pt x="3157" y="9506"/>
                  <a:pt x="2980" y="9778"/>
                  <a:pt x="2737" y="9778"/>
                </a:cubicBezTo>
                <a:cubicBezTo>
                  <a:pt x="2687" y="9778"/>
                  <a:pt x="2634" y="9766"/>
                  <a:pt x="2581" y="9740"/>
                </a:cubicBezTo>
                <a:lnTo>
                  <a:pt x="2581" y="9740"/>
                </a:lnTo>
                <a:cubicBezTo>
                  <a:pt x="2591" y="9744"/>
                  <a:pt x="2600" y="9746"/>
                  <a:pt x="2609" y="9746"/>
                </a:cubicBezTo>
                <a:cubicBezTo>
                  <a:pt x="2721" y="9746"/>
                  <a:pt x="2753" y="9407"/>
                  <a:pt x="2695" y="9388"/>
                </a:cubicBezTo>
                <a:cubicBezTo>
                  <a:pt x="2695" y="9387"/>
                  <a:pt x="2695" y="9387"/>
                  <a:pt x="2695" y="9387"/>
                </a:cubicBezTo>
                <a:lnTo>
                  <a:pt x="2695" y="9387"/>
                </a:lnTo>
                <a:cubicBezTo>
                  <a:pt x="2689" y="9387"/>
                  <a:pt x="2329" y="10002"/>
                  <a:pt x="2383" y="10002"/>
                </a:cubicBezTo>
                <a:cubicBezTo>
                  <a:pt x="2395" y="10002"/>
                  <a:pt x="2431" y="9968"/>
                  <a:pt x="2498" y="9885"/>
                </a:cubicBezTo>
                <a:lnTo>
                  <a:pt x="2498" y="9885"/>
                </a:lnTo>
                <a:cubicBezTo>
                  <a:pt x="2550" y="9988"/>
                  <a:pt x="2519" y="10051"/>
                  <a:pt x="2395" y="10071"/>
                </a:cubicBezTo>
                <a:cubicBezTo>
                  <a:pt x="2410" y="10070"/>
                  <a:pt x="2425" y="10069"/>
                  <a:pt x="2440" y="10069"/>
                </a:cubicBezTo>
                <a:cubicBezTo>
                  <a:pt x="2512" y="10069"/>
                  <a:pt x="2573" y="10089"/>
                  <a:pt x="2633" y="10124"/>
                </a:cubicBezTo>
                <a:cubicBezTo>
                  <a:pt x="2578" y="10140"/>
                  <a:pt x="2517" y="10147"/>
                  <a:pt x="2456" y="10147"/>
                </a:cubicBezTo>
                <a:cubicBezTo>
                  <a:pt x="2186" y="10147"/>
                  <a:pt x="1888" y="10019"/>
                  <a:pt x="1841" y="10019"/>
                </a:cubicBezTo>
                <a:cubicBezTo>
                  <a:pt x="1838" y="10019"/>
                  <a:pt x="1836" y="10019"/>
                  <a:pt x="1835" y="10020"/>
                </a:cubicBezTo>
                <a:cubicBezTo>
                  <a:pt x="2073" y="10092"/>
                  <a:pt x="2208" y="10248"/>
                  <a:pt x="2353" y="10517"/>
                </a:cubicBezTo>
                <a:cubicBezTo>
                  <a:pt x="2380" y="10430"/>
                  <a:pt x="2408" y="10397"/>
                  <a:pt x="2437" y="10397"/>
                </a:cubicBezTo>
                <a:cubicBezTo>
                  <a:pt x="2520" y="10397"/>
                  <a:pt x="2605" y="10675"/>
                  <a:pt x="2643" y="10683"/>
                </a:cubicBezTo>
                <a:cubicBezTo>
                  <a:pt x="2673" y="10595"/>
                  <a:pt x="2705" y="10561"/>
                  <a:pt x="2741" y="10561"/>
                </a:cubicBezTo>
                <a:cubicBezTo>
                  <a:pt x="2793" y="10561"/>
                  <a:pt x="2851" y="10634"/>
                  <a:pt x="2913" y="10714"/>
                </a:cubicBezTo>
                <a:cubicBezTo>
                  <a:pt x="2789" y="10807"/>
                  <a:pt x="2778" y="10828"/>
                  <a:pt x="2591" y="10870"/>
                </a:cubicBezTo>
                <a:cubicBezTo>
                  <a:pt x="2726" y="10921"/>
                  <a:pt x="2975" y="11160"/>
                  <a:pt x="2964" y="11253"/>
                </a:cubicBezTo>
                <a:cubicBezTo>
                  <a:pt x="2869" y="11253"/>
                  <a:pt x="2534" y="11314"/>
                  <a:pt x="2342" y="11314"/>
                </a:cubicBezTo>
                <a:cubicBezTo>
                  <a:pt x="2285" y="11314"/>
                  <a:pt x="2240" y="11308"/>
                  <a:pt x="2218" y="11294"/>
                </a:cubicBezTo>
                <a:lnTo>
                  <a:pt x="2218" y="11294"/>
                </a:lnTo>
                <a:cubicBezTo>
                  <a:pt x="2270" y="11367"/>
                  <a:pt x="2333" y="11429"/>
                  <a:pt x="2416" y="11471"/>
                </a:cubicBezTo>
                <a:cubicBezTo>
                  <a:pt x="2349" y="11478"/>
                  <a:pt x="2143" y="11516"/>
                  <a:pt x="2007" y="11516"/>
                </a:cubicBezTo>
                <a:cubicBezTo>
                  <a:pt x="1950" y="11516"/>
                  <a:pt x="1905" y="11510"/>
                  <a:pt x="1887" y="11491"/>
                </a:cubicBezTo>
                <a:lnTo>
                  <a:pt x="1887" y="11491"/>
                </a:lnTo>
                <a:cubicBezTo>
                  <a:pt x="1912" y="11629"/>
                  <a:pt x="1920" y="11634"/>
                  <a:pt x="1931" y="11634"/>
                </a:cubicBezTo>
                <a:cubicBezTo>
                  <a:pt x="1931" y="11634"/>
                  <a:pt x="1932" y="11634"/>
                  <a:pt x="1933" y="11634"/>
                </a:cubicBezTo>
                <a:cubicBezTo>
                  <a:pt x="1945" y="11634"/>
                  <a:pt x="1960" y="11638"/>
                  <a:pt x="2001" y="11791"/>
                </a:cubicBezTo>
                <a:cubicBezTo>
                  <a:pt x="2008" y="11778"/>
                  <a:pt x="2064" y="11687"/>
                  <a:pt x="2111" y="11687"/>
                </a:cubicBezTo>
                <a:cubicBezTo>
                  <a:pt x="2135" y="11687"/>
                  <a:pt x="2156" y="11711"/>
                  <a:pt x="2167" y="11781"/>
                </a:cubicBezTo>
                <a:cubicBezTo>
                  <a:pt x="2208" y="11648"/>
                  <a:pt x="2226" y="11581"/>
                  <a:pt x="2238" y="11581"/>
                </a:cubicBezTo>
                <a:cubicBezTo>
                  <a:pt x="2249" y="11581"/>
                  <a:pt x="2255" y="11650"/>
                  <a:pt x="2270" y="11791"/>
                </a:cubicBezTo>
                <a:cubicBezTo>
                  <a:pt x="2273" y="11792"/>
                  <a:pt x="2275" y="11792"/>
                  <a:pt x="2278" y="11792"/>
                </a:cubicBezTo>
                <a:cubicBezTo>
                  <a:pt x="2395" y="11792"/>
                  <a:pt x="2262" y="11542"/>
                  <a:pt x="2343" y="11542"/>
                </a:cubicBezTo>
                <a:cubicBezTo>
                  <a:pt x="2346" y="11542"/>
                  <a:pt x="2350" y="11542"/>
                  <a:pt x="2353" y="11543"/>
                </a:cubicBezTo>
                <a:cubicBezTo>
                  <a:pt x="2353" y="11667"/>
                  <a:pt x="2353" y="11791"/>
                  <a:pt x="2363" y="11812"/>
                </a:cubicBezTo>
                <a:cubicBezTo>
                  <a:pt x="2316" y="11842"/>
                  <a:pt x="2241" y="11855"/>
                  <a:pt x="2158" y="11855"/>
                </a:cubicBezTo>
                <a:cubicBezTo>
                  <a:pt x="1986" y="11855"/>
                  <a:pt x="1780" y="11799"/>
                  <a:pt x="1732" y="11729"/>
                </a:cubicBezTo>
                <a:cubicBezTo>
                  <a:pt x="1711" y="11903"/>
                  <a:pt x="1685" y="12044"/>
                  <a:pt x="1701" y="12044"/>
                </a:cubicBezTo>
                <a:cubicBezTo>
                  <a:pt x="1710" y="12044"/>
                  <a:pt x="1728" y="12009"/>
                  <a:pt x="1762" y="11926"/>
                </a:cubicBezTo>
                <a:cubicBezTo>
                  <a:pt x="1789" y="12002"/>
                  <a:pt x="1804" y="12027"/>
                  <a:pt x="1812" y="12027"/>
                </a:cubicBezTo>
                <a:cubicBezTo>
                  <a:pt x="1829" y="12027"/>
                  <a:pt x="1816" y="11908"/>
                  <a:pt x="1823" y="11908"/>
                </a:cubicBezTo>
                <a:lnTo>
                  <a:pt x="1823" y="11908"/>
                </a:lnTo>
                <a:cubicBezTo>
                  <a:pt x="1828" y="11908"/>
                  <a:pt x="1843" y="11968"/>
                  <a:pt x="1887" y="12175"/>
                </a:cubicBezTo>
                <a:cubicBezTo>
                  <a:pt x="1908" y="12104"/>
                  <a:pt x="1920" y="12074"/>
                  <a:pt x="1926" y="12074"/>
                </a:cubicBezTo>
                <a:cubicBezTo>
                  <a:pt x="1937" y="12074"/>
                  <a:pt x="1928" y="12181"/>
                  <a:pt x="1928" y="12309"/>
                </a:cubicBezTo>
                <a:cubicBezTo>
                  <a:pt x="1956" y="12309"/>
                  <a:pt x="2022" y="12065"/>
                  <a:pt x="2163" y="12065"/>
                </a:cubicBezTo>
                <a:cubicBezTo>
                  <a:pt x="2184" y="12065"/>
                  <a:pt x="2205" y="12070"/>
                  <a:pt x="2229" y="12082"/>
                </a:cubicBezTo>
                <a:cubicBezTo>
                  <a:pt x="2094" y="12289"/>
                  <a:pt x="2177" y="12217"/>
                  <a:pt x="2032" y="12403"/>
                </a:cubicBezTo>
                <a:cubicBezTo>
                  <a:pt x="2084" y="12403"/>
                  <a:pt x="2395" y="12300"/>
                  <a:pt x="2436" y="12268"/>
                </a:cubicBezTo>
                <a:lnTo>
                  <a:pt x="2436" y="12268"/>
                </a:lnTo>
                <a:cubicBezTo>
                  <a:pt x="2428" y="12377"/>
                  <a:pt x="2450" y="12394"/>
                  <a:pt x="2466" y="12394"/>
                </a:cubicBezTo>
                <a:cubicBezTo>
                  <a:pt x="2473" y="12394"/>
                  <a:pt x="2479" y="12391"/>
                  <a:pt x="2481" y="12391"/>
                </a:cubicBezTo>
                <a:lnTo>
                  <a:pt x="2481" y="12391"/>
                </a:lnTo>
                <a:cubicBezTo>
                  <a:pt x="2487" y="12391"/>
                  <a:pt x="2461" y="12415"/>
                  <a:pt x="2343" y="12600"/>
                </a:cubicBezTo>
                <a:cubicBezTo>
                  <a:pt x="2386" y="12577"/>
                  <a:pt x="2429" y="12568"/>
                  <a:pt x="2471" y="12568"/>
                </a:cubicBezTo>
                <a:cubicBezTo>
                  <a:pt x="2639" y="12568"/>
                  <a:pt x="2766" y="12726"/>
                  <a:pt x="2633" y="12818"/>
                </a:cubicBezTo>
                <a:cubicBezTo>
                  <a:pt x="2626" y="12777"/>
                  <a:pt x="2470" y="12759"/>
                  <a:pt x="2263" y="12759"/>
                </a:cubicBezTo>
                <a:cubicBezTo>
                  <a:pt x="1843" y="12759"/>
                  <a:pt x="1213" y="12831"/>
                  <a:pt x="1193" y="12921"/>
                </a:cubicBezTo>
                <a:cubicBezTo>
                  <a:pt x="1242" y="12938"/>
                  <a:pt x="1494" y="13078"/>
                  <a:pt x="1435" y="13078"/>
                </a:cubicBezTo>
                <a:cubicBezTo>
                  <a:pt x="1419" y="13078"/>
                  <a:pt x="1383" y="13069"/>
                  <a:pt x="1317" y="13046"/>
                </a:cubicBezTo>
                <a:lnTo>
                  <a:pt x="1317" y="13046"/>
                </a:lnTo>
                <a:cubicBezTo>
                  <a:pt x="1369" y="13128"/>
                  <a:pt x="1410" y="13180"/>
                  <a:pt x="1442" y="13201"/>
                </a:cubicBezTo>
                <a:cubicBezTo>
                  <a:pt x="1349" y="13184"/>
                  <a:pt x="1257" y="13167"/>
                  <a:pt x="1159" y="13167"/>
                </a:cubicBezTo>
                <a:cubicBezTo>
                  <a:pt x="1136" y="13167"/>
                  <a:pt x="1113" y="13168"/>
                  <a:pt x="1089" y="13170"/>
                </a:cubicBezTo>
                <a:cubicBezTo>
                  <a:pt x="1327" y="13470"/>
                  <a:pt x="1286" y="13273"/>
                  <a:pt x="1286" y="13636"/>
                </a:cubicBezTo>
                <a:cubicBezTo>
                  <a:pt x="1288" y="13636"/>
                  <a:pt x="1290" y="13636"/>
                  <a:pt x="1292" y="13636"/>
                </a:cubicBezTo>
                <a:cubicBezTo>
                  <a:pt x="1381" y="13636"/>
                  <a:pt x="1296" y="13427"/>
                  <a:pt x="1377" y="13427"/>
                </a:cubicBezTo>
                <a:cubicBezTo>
                  <a:pt x="1381" y="13427"/>
                  <a:pt x="1385" y="13428"/>
                  <a:pt x="1389" y="13428"/>
                </a:cubicBezTo>
                <a:cubicBezTo>
                  <a:pt x="1421" y="13739"/>
                  <a:pt x="1431" y="13574"/>
                  <a:pt x="1286" y="13854"/>
                </a:cubicBezTo>
                <a:cubicBezTo>
                  <a:pt x="1304" y="13872"/>
                  <a:pt x="1326" y="13881"/>
                  <a:pt x="1348" y="13881"/>
                </a:cubicBezTo>
                <a:cubicBezTo>
                  <a:pt x="1400" y="13881"/>
                  <a:pt x="1454" y="13836"/>
                  <a:pt x="1483" y="13771"/>
                </a:cubicBezTo>
                <a:cubicBezTo>
                  <a:pt x="1483" y="13854"/>
                  <a:pt x="1504" y="13937"/>
                  <a:pt x="1545" y="14020"/>
                </a:cubicBezTo>
                <a:cubicBezTo>
                  <a:pt x="1595" y="13845"/>
                  <a:pt x="1638" y="13781"/>
                  <a:pt x="1671" y="13781"/>
                </a:cubicBezTo>
                <a:cubicBezTo>
                  <a:pt x="1734" y="13781"/>
                  <a:pt x="1758" y="14018"/>
                  <a:pt x="1711" y="14175"/>
                </a:cubicBezTo>
                <a:lnTo>
                  <a:pt x="1897" y="14020"/>
                </a:lnTo>
                <a:lnTo>
                  <a:pt x="1897" y="14020"/>
                </a:lnTo>
                <a:cubicBezTo>
                  <a:pt x="1815" y="14144"/>
                  <a:pt x="1815" y="14268"/>
                  <a:pt x="1897" y="14393"/>
                </a:cubicBezTo>
                <a:cubicBezTo>
                  <a:pt x="1949" y="14340"/>
                  <a:pt x="2446" y="14289"/>
                  <a:pt x="2208" y="14102"/>
                </a:cubicBezTo>
                <a:cubicBezTo>
                  <a:pt x="2226" y="14096"/>
                  <a:pt x="2243" y="14093"/>
                  <a:pt x="2259" y="14093"/>
                </a:cubicBezTo>
                <a:cubicBezTo>
                  <a:pt x="2395" y="14093"/>
                  <a:pt x="2481" y="14308"/>
                  <a:pt x="2508" y="14382"/>
                </a:cubicBezTo>
                <a:cubicBezTo>
                  <a:pt x="2270" y="14413"/>
                  <a:pt x="2011" y="14485"/>
                  <a:pt x="2001" y="14548"/>
                </a:cubicBezTo>
                <a:cubicBezTo>
                  <a:pt x="2031" y="14541"/>
                  <a:pt x="2060" y="14538"/>
                  <a:pt x="2087" y="14538"/>
                </a:cubicBezTo>
                <a:cubicBezTo>
                  <a:pt x="2280" y="14538"/>
                  <a:pt x="2423" y="14678"/>
                  <a:pt x="2550" y="14724"/>
                </a:cubicBezTo>
                <a:cubicBezTo>
                  <a:pt x="2146" y="14734"/>
                  <a:pt x="716" y="14879"/>
                  <a:pt x="540" y="14962"/>
                </a:cubicBezTo>
                <a:cubicBezTo>
                  <a:pt x="198" y="15118"/>
                  <a:pt x="374" y="15180"/>
                  <a:pt x="208" y="15408"/>
                </a:cubicBezTo>
                <a:cubicBezTo>
                  <a:pt x="201" y="15361"/>
                  <a:pt x="187" y="15338"/>
                  <a:pt x="168" y="15338"/>
                </a:cubicBezTo>
                <a:cubicBezTo>
                  <a:pt x="161" y="15338"/>
                  <a:pt x="154" y="15341"/>
                  <a:pt x="146" y="15346"/>
                </a:cubicBezTo>
                <a:cubicBezTo>
                  <a:pt x="157" y="15387"/>
                  <a:pt x="343" y="15584"/>
                  <a:pt x="343" y="15584"/>
                </a:cubicBezTo>
                <a:cubicBezTo>
                  <a:pt x="348" y="15466"/>
                  <a:pt x="350" y="15411"/>
                  <a:pt x="362" y="15411"/>
                </a:cubicBezTo>
                <a:cubicBezTo>
                  <a:pt x="374" y="15411"/>
                  <a:pt x="398" y="15479"/>
                  <a:pt x="447" y="15604"/>
                </a:cubicBezTo>
                <a:cubicBezTo>
                  <a:pt x="509" y="15376"/>
                  <a:pt x="530" y="15397"/>
                  <a:pt x="468" y="15231"/>
                </a:cubicBezTo>
                <a:lnTo>
                  <a:pt x="468" y="15231"/>
                </a:lnTo>
                <a:cubicBezTo>
                  <a:pt x="685" y="15252"/>
                  <a:pt x="602" y="15221"/>
                  <a:pt x="623" y="15584"/>
                </a:cubicBezTo>
                <a:cubicBezTo>
                  <a:pt x="737" y="15584"/>
                  <a:pt x="851" y="15148"/>
                  <a:pt x="871" y="15076"/>
                </a:cubicBezTo>
                <a:lnTo>
                  <a:pt x="871" y="15076"/>
                </a:lnTo>
                <a:cubicBezTo>
                  <a:pt x="864" y="15147"/>
                  <a:pt x="872" y="15184"/>
                  <a:pt x="897" y="15184"/>
                </a:cubicBezTo>
                <a:cubicBezTo>
                  <a:pt x="909" y="15184"/>
                  <a:pt x="924" y="15176"/>
                  <a:pt x="944" y="15159"/>
                </a:cubicBezTo>
                <a:lnTo>
                  <a:pt x="944" y="15159"/>
                </a:lnTo>
                <a:cubicBezTo>
                  <a:pt x="944" y="15314"/>
                  <a:pt x="882" y="15449"/>
                  <a:pt x="768" y="15563"/>
                </a:cubicBezTo>
                <a:cubicBezTo>
                  <a:pt x="809" y="15527"/>
                  <a:pt x="851" y="15509"/>
                  <a:pt x="889" y="15509"/>
                </a:cubicBezTo>
                <a:cubicBezTo>
                  <a:pt x="928" y="15509"/>
                  <a:pt x="965" y="15527"/>
                  <a:pt x="996" y="15563"/>
                </a:cubicBezTo>
                <a:cubicBezTo>
                  <a:pt x="1006" y="15532"/>
                  <a:pt x="1099" y="15284"/>
                  <a:pt x="1110" y="15284"/>
                </a:cubicBezTo>
                <a:lnTo>
                  <a:pt x="1110" y="15284"/>
                </a:lnTo>
                <a:cubicBezTo>
                  <a:pt x="1058" y="15429"/>
                  <a:pt x="1089" y="15563"/>
                  <a:pt x="1182" y="15667"/>
                </a:cubicBezTo>
                <a:cubicBezTo>
                  <a:pt x="1188" y="15602"/>
                  <a:pt x="1199" y="15571"/>
                  <a:pt x="1214" y="15571"/>
                </a:cubicBezTo>
                <a:cubicBezTo>
                  <a:pt x="1228" y="15571"/>
                  <a:pt x="1245" y="15596"/>
                  <a:pt x="1265" y="15646"/>
                </a:cubicBezTo>
                <a:cubicBezTo>
                  <a:pt x="1286" y="15387"/>
                  <a:pt x="1379" y="15148"/>
                  <a:pt x="1534" y="15128"/>
                </a:cubicBezTo>
                <a:lnTo>
                  <a:pt x="1534" y="15128"/>
                </a:lnTo>
                <a:cubicBezTo>
                  <a:pt x="1504" y="15346"/>
                  <a:pt x="1400" y="15501"/>
                  <a:pt x="1379" y="15729"/>
                </a:cubicBezTo>
                <a:cubicBezTo>
                  <a:pt x="1566" y="15687"/>
                  <a:pt x="1576" y="15470"/>
                  <a:pt x="1690" y="15335"/>
                </a:cubicBezTo>
                <a:cubicBezTo>
                  <a:pt x="1700" y="15387"/>
                  <a:pt x="1700" y="15418"/>
                  <a:pt x="1711" y="15459"/>
                </a:cubicBezTo>
                <a:cubicBezTo>
                  <a:pt x="1783" y="15366"/>
                  <a:pt x="1752" y="15180"/>
                  <a:pt x="1877" y="15180"/>
                </a:cubicBezTo>
                <a:cubicBezTo>
                  <a:pt x="1877" y="15399"/>
                  <a:pt x="1866" y="15458"/>
                  <a:pt x="1872" y="15458"/>
                </a:cubicBezTo>
                <a:cubicBezTo>
                  <a:pt x="1879" y="15458"/>
                  <a:pt x="1910" y="15376"/>
                  <a:pt x="2011" y="15376"/>
                </a:cubicBezTo>
                <a:cubicBezTo>
                  <a:pt x="2073" y="15563"/>
                  <a:pt x="1752" y="15729"/>
                  <a:pt x="1762" y="15781"/>
                </a:cubicBezTo>
                <a:cubicBezTo>
                  <a:pt x="1775" y="15779"/>
                  <a:pt x="1788" y="15777"/>
                  <a:pt x="1799" y="15777"/>
                </a:cubicBezTo>
                <a:cubicBezTo>
                  <a:pt x="1888" y="15777"/>
                  <a:pt x="1931" y="15847"/>
                  <a:pt x="1949" y="15957"/>
                </a:cubicBezTo>
                <a:cubicBezTo>
                  <a:pt x="1960" y="15947"/>
                  <a:pt x="2125" y="15832"/>
                  <a:pt x="2208" y="15729"/>
                </a:cubicBezTo>
                <a:lnTo>
                  <a:pt x="2208" y="15729"/>
                </a:lnTo>
                <a:cubicBezTo>
                  <a:pt x="2184" y="15839"/>
                  <a:pt x="2178" y="15872"/>
                  <a:pt x="2188" y="15872"/>
                </a:cubicBezTo>
                <a:cubicBezTo>
                  <a:pt x="2204" y="15872"/>
                  <a:pt x="2260" y="15789"/>
                  <a:pt x="2347" y="15789"/>
                </a:cubicBezTo>
                <a:cubicBezTo>
                  <a:pt x="2371" y="15789"/>
                  <a:pt x="2397" y="15795"/>
                  <a:pt x="2425" y="15812"/>
                </a:cubicBezTo>
                <a:cubicBezTo>
                  <a:pt x="2134" y="15919"/>
                  <a:pt x="1702" y="16077"/>
                  <a:pt x="1375" y="16077"/>
                </a:cubicBezTo>
                <a:cubicBezTo>
                  <a:pt x="1259" y="16077"/>
                  <a:pt x="1157" y="16058"/>
                  <a:pt x="1078" y="16009"/>
                </a:cubicBezTo>
                <a:lnTo>
                  <a:pt x="1078" y="16009"/>
                </a:lnTo>
                <a:cubicBezTo>
                  <a:pt x="954" y="16133"/>
                  <a:pt x="1141" y="16288"/>
                  <a:pt x="705" y="16320"/>
                </a:cubicBezTo>
                <a:cubicBezTo>
                  <a:pt x="841" y="16371"/>
                  <a:pt x="851" y="16433"/>
                  <a:pt x="747" y="16506"/>
                </a:cubicBezTo>
                <a:cubicBezTo>
                  <a:pt x="721" y="16493"/>
                  <a:pt x="696" y="16488"/>
                  <a:pt x="673" y="16488"/>
                </a:cubicBezTo>
                <a:cubicBezTo>
                  <a:pt x="545" y="16488"/>
                  <a:pt x="470" y="16663"/>
                  <a:pt x="654" y="16838"/>
                </a:cubicBezTo>
                <a:cubicBezTo>
                  <a:pt x="630" y="16839"/>
                  <a:pt x="607" y="16840"/>
                  <a:pt x="586" y="16840"/>
                </a:cubicBezTo>
                <a:cubicBezTo>
                  <a:pt x="439" y="16840"/>
                  <a:pt x="355" y="16809"/>
                  <a:pt x="283" y="16809"/>
                </a:cubicBezTo>
                <a:cubicBezTo>
                  <a:pt x="217" y="16809"/>
                  <a:pt x="161" y="16835"/>
                  <a:pt x="74" y="16931"/>
                </a:cubicBezTo>
                <a:cubicBezTo>
                  <a:pt x="1" y="17004"/>
                  <a:pt x="136" y="17179"/>
                  <a:pt x="167" y="17252"/>
                </a:cubicBezTo>
                <a:cubicBezTo>
                  <a:pt x="221" y="17206"/>
                  <a:pt x="404" y="16968"/>
                  <a:pt x="504" y="16968"/>
                </a:cubicBezTo>
                <a:cubicBezTo>
                  <a:pt x="518" y="16968"/>
                  <a:pt x="530" y="16973"/>
                  <a:pt x="540" y="16983"/>
                </a:cubicBezTo>
                <a:cubicBezTo>
                  <a:pt x="332" y="17179"/>
                  <a:pt x="323" y="17366"/>
                  <a:pt x="519" y="17532"/>
                </a:cubicBezTo>
                <a:cubicBezTo>
                  <a:pt x="571" y="17273"/>
                  <a:pt x="830" y="17460"/>
                  <a:pt x="747" y="17262"/>
                </a:cubicBezTo>
                <a:lnTo>
                  <a:pt x="747" y="17262"/>
                </a:lnTo>
                <a:cubicBezTo>
                  <a:pt x="1119" y="17515"/>
                  <a:pt x="603" y="17545"/>
                  <a:pt x="338" y="17545"/>
                </a:cubicBezTo>
                <a:cubicBezTo>
                  <a:pt x="256" y="17545"/>
                  <a:pt x="198" y="17542"/>
                  <a:pt x="198" y="17542"/>
                </a:cubicBezTo>
                <a:lnTo>
                  <a:pt x="198" y="17542"/>
                </a:lnTo>
                <a:cubicBezTo>
                  <a:pt x="333" y="17707"/>
                  <a:pt x="397" y="17855"/>
                  <a:pt x="481" y="17855"/>
                </a:cubicBezTo>
                <a:cubicBezTo>
                  <a:pt x="513" y="17855"/>
                  <a:pt x="548" y="17832"/>
                  <a:pt x="592" y="17780"/>
                </a:cubicBezTo>
                <a:lnTo>
                  <a:pt x="592" y="17780"/>
                </a:lnTo>
                <a:cubicBezTo>
                  <a:pt x="581" y="17895"/>
                  <a:pt x="633" y="18185"/>
                  <a:pt x="654" y="18319"/>
                </a:cubicBezTo>
                <a:cubicBezTo>
                  <a:pt x="737" y="18029"/>
                  <a:pt x="1016" y="18268"/>
                  <a:pt x="986" y="17905"/>
                </a:cubicBezTo>
                <a:lnTo>
                  <a:pt x="986" y="17905"/>
                </a:lnTo>
                <a:cubicBezTo>
                  <a:pt x="1048" y="17925"/>
                  <a:pt x="1069" y="18226"/>
                  <a:pt x="1078" y="18288"/>
                </a:cubicBezTo>
                <a:cubicBezTo>
                  <a:pt x="1182" y="18195"/>
                  <a:pt x="1234" y="18081"/>
                  <a:pt x="1327" y="17998"/>
                </a:cubicBezTo>
                <a:lnTo>
                  <a:pt x="1327" y="17998"/>
                </a:lnTo>
                <a:cubicBezTo>
                  <a:pt x="1359" y="18288"/>
                  <a:pt x="1182" y="18443"/>
                  <a:pt x="1110" y="18713"/>
                </a:cubicBezTo>
                <a:cubicBezTo>
                  <a:pt x="1147" y="18763"/>
                  <a:pt x="1180" y="18784"/>
                  <a:pt x="1210" y="18784"/>
                </a:cubicBezTo>
                <a:cubicBezTo>
                  <a:pt x="1338" y="18784"/>
                  <a:pt x="1400" y="18396"/>
                  <a:pt x="1400" y="18371"/>
                </a:cubicBezTo>
                <a:cubicBezTo>
                  <a:pt x="1431" y="18464"/>
                  <a:pt x="1472" y="18558"/>
                  <a:pt x="1493" y="18651"/>
                </a:cubicBezTo>
                <a:cubicBezTo>
                  <a:pt x="1639" y="18529"/>
                  <a:pt x="1715" y="18458"/>
                  <a:pt x="1866" y="18458"/>
                </a:cubicBezTo>
                <a:cubicBezTo>
                  <a:pt x="1908" y="18458"/>
                  <a:pt x="1955" y="18464"/>
                  <a:pt x="2011" y="18475"/>
                </a:cubicBezTo>
                <a:cubicBezTo>
                  <a:pt x="1980" y="18962"/>
                  <a:pt x="1732" y="18620"/>
                  <a:pt x="2115" y="18910"/>
                </a:cubicBezTo>
                <a:cubicBezTo>
                  <a:pt x="2063" y="19138"/>
                  <a:pt x="1524" y="19003"/>
                  <a:pt x="2063" y="19252"/>
                </a:cubicBezTo>
                <a:cubicBezTo>
                  <a:pt x="1949" y="19252"/>
                  <a:pt x="1866" y="19314"/>
                  <a:pt x="1815" y="19438"/>
                </a:cubicBezTo>
                <a:cubicBezTo>
                  <a:pt x="1907" y="19438"/>
                  <a:pt x="2125" y="19562"/>
                  <a:pt x="2022" y="19760"/>
                </a:cubicBezTo>
                <a:cubicBezTo>
                  <a:pt x="2049" y="19765"/>
                  <a:pt x="2075" y="19768"/>
                  <a:pt x="2102" y="19768"/>
                </a:cubicBezTo>
                <a:cubicBezTo>
                  <a:pt x="2179" y="19768"/>
                  <a:pt x="2256" y="19746"/>
                  <a:pt x="2333" y="19708"/>
                </a:cubicBezTo>
                <a:lnTo>
                  <a:pt x="2333" y="19708"/>
                </a:lnTo>
                <a:cubicBezTo>
                  <a:pt x="2343" y="19739"/>
                  <a:pt x="2312" y="19946"/>
                  <a:pt x="2312" y="20081"/>
                </a:cubicBezTo>
                <a:cubicBezTo>
                  <a:pt x="2312" y="20039"/>
                  <a:pt x="2333" y="20018"/>
                  <a:pt x="2374" y="20018"/>
                </a:cubicBezTo>
                <a:cubicBezTo>
                  <a:pt x="2405" y="20133"/>
                  <a:pt x="2374" y="20236"/>
                  <a:pt x="2291" y="20329"/>
                </a:cubicBezTo>
                <a:cubicBezTo>
                  <a:pt x="2349" y="20363"/>
                  <a:pt x="2390" y="20379"/>
                  <a:pt x="2419" y="20379"/>
                </a:cubicBezTo>
                <a:cubicBezTo>
                  <a:pt x="2488" y="20379"/>
                  <a:pt x="2488" y="20284"/>
                  <a:pt x="2488" y="20101"/>
                </a:cubicBezTo>
                <a:cubicBezTo>
                  <a:pt x="2580" y="20101"/>
                  <a:pt x="2556" y="20427"/>
                  <a:pt x="2561" y="20427"/>
                </a:cubicBezTo>
                <a:cubicBezTo>
                  <a:pt x="2563" y="20427"/>
                  <a:pt x="2572" y="20355"/>
                  <a:pt x="2602" y="20143"/>
                </a:cubicBezTo>
                <a:cubicBezTo>
                  <a:pt x="2659" y="20209"/>
                  <a:pt x="2784" y="20301"/>
                  <a:pt x="2790" y="20301"/>
                </a:cubicBezTo>
                <a:cubicBezTo>
                  <a:pt x="2791" y="20301"/>
                  <a:pt x="2790" y="20300"/>
                  <a:pt x="2789" y="20299"/>
                </a:cubicBezTo>
                <a:cubicBezTo>
                  <a:pt x="2685" y="20153"/>
                  <a:pt x="2664" y="20060"/>
                  <a:pt x="2778" y="19905"/>
                </a:cubicBezTo>
                <a:lnTo>
                  <a:pt x="2778" y="19905"/>
                </a:lnTo>
                <a:cubicBezTo>
                  <a:pt x="2809" y="20081"/>
                  <a:pt x="2819" y="20112"/>
                  <a:pt x="2840" y="20278"/>
                </a:cubicBezTo>
                <a:cubicBezTo>
                  <a:pt x="2881" y="20278"/>
                  <a:pt x="3006" y="19935"/>
                  <a:pt x="3006" y="19905"/>
                </a:cubicBezTo>
                <a:cubicBezTo>
                  <a:pt x="3006" y="19905"/>
                  <a:pt x="3037" y="20184"/>
                  <a:pt x="3162" y="20236"/>
                </a:cubicBezTo>
                <a:cubicBezTo>
                  <a:pt x="3244" y="20101"/>
                  <a:pt x="3224" y="20060"/>
                  <a:pt x="3162" y="19905"/>
                </a:cubicBezTo>
                <a:cubicBezTo>
                  <a:pt x="3178" y="19895"/>
                  <a:pt x="3192" y="19891"/>
                  <a:pt x="3205" y="19891"/>
                </a:cubicBezTo>
                <a:cubicBezTo>
                  <a:pt x="3246" y="19891"/>
                  <a:pt x="3265" y="19943"/>
                  <a:pt x="3265" y="20039"/>
                </a:cubicBezTo>
                <a:cubicBezTo>
                  <a:pt x="3358" y="19946"/>
                  <a:pt x="3379" y="19843"/>
                  <a:pt x="3317" y="19728"/>
                </a:cubicBezTo>
                <a:cubicBezTo>
                  <a:pt x="3323" y="19726"/>
                  <a:pt x="3332" y="19724"/>
                  <a:pt x="3343" y="19724"/>
                </a:cubicBezTo>
                <a:cubicBezTo>
                  <a:pt x="3383" y="19724"/>
                  <a:pt x="3444" y="19747"/>
                  <a:pt x="3493" y="19853"/>
                </a:cubicBezTo>
                <a:cubicBezTo>
                  <a:pt x="3500" y="19796"/>
                  <a:pt x="3551" y="19680"/>
                  <a:pt x="3589" y="19680"/>
                </a:cubicBezTo>
                <a:cubicBezTo>
                  <a:pt x="3606" y="19680"/>
                  <a:pt x="3621" y="19705"/>
                  <a:pt x="3627" y="19770"/>
                </a:cubicBezTo>
                <a:cubicBezTo>
                  <a:pt x="3660" y="19668"/>
                  <a:pt x="3692" y="19632"/>
                  <a:pt x="3762" y="19632"/>
                </a:cubicBezTo>
                <a:cubicBezTo>
                  <a:pt x="3827" y="19632"/>
                  <a:pt x="3924" y="19663"/>
                  <a:pt x="4083" y="19698"/>
                </a:cubicBezTo>
                <a:cubicBezTo>
                  <a:pt x="4072" y="19696"/>
                  <a:pt x="4060" y="19695"/>
                  <a:pt x="4049" y="19695"/>
                </a:cubicBezTo>
                <a:cubicBezTo>
                  <a:pt x="3995" y="19695"/>
                  <a:pt x="3938" y="19713"/>
                  <a:pt x="3887" y="19739"/>
                </a:cubicBezTo>
                <a:cubicBezTo>
                  <a:pt x="4000" y="19739"/>
                  <a:pt x="4063" y="19790"/>
                  <a:pt x="4063" y="19894"/>
                </a:cubicBezTo>
                <a:cubicBezTo>
                  <a:pt x="4062" y="19894"/>
                  <a:pt x="4060" y="19893"/>
                  <a:pt x="4058" y="19893"/>
                </a:cubicBezTo>
                <a:cubicBezTo>
                  <a:pt x="4015" y="19893"/>
                  <a:pt x="3772" y="19979"/>
                  <a:pt x="3772" y="20008"/>
                </a:cubicBezTo>
                <a:cubicBezTo>
                  <a:pt x="3855" y="20008"/>
                  <a:pt x="3938" y="20018"/>
                  <a:pt x="4021" y="20050"/>
                </a:cubicBezTo>
                <a:cubicBezTo>
                  <a:pt x="3959" y="20060"/>
                  <a:pt x="3793" y="20122"/>
                  <a:pt x="3700" y="20174"/>
                </a:cubicBezTo>
                <a:cubicBezTo>
                  <a:pt x="3706" y="20156"/>
                  <a:pt x="3697" y="20149"/>
                  <a:pt x="3679" y="20149"/>
                </a:cubicBezTo>
                <a:cubicBezTo>
                  <a:pt x="3625" y="20149"/>
                  <a:pt x="3491" y="20215"/>
                  <a:pt x="3420" y="20246"/>
                </a:cubicBezTo>
                <a:cubicBezTo>
                  <a:pt x="3472" y="20257"/>
                  <a:pt x="3680" y="20423"/>
                  <a:pt x="3597" y="20506"/>
                </a:cubicBezTo>
                <a:cubicBezTo>
                  <a:pt x="3621" y="20497"/>
                  <a:pt x="3642" y="20492"/>
                  <a:pt x="3659" y="20492"/>
                </a:cubicBezTo>
                <a:cubicBezTo>
                  <a:pt x="3701" y="20492"/>
                  <a:pt x="3724" y="20519"/>
                  <a:pt x="3731" y="20578"/>
                </a:cubicBezTo>
                <a:cubicBezTo>
                  <a:pt x="3777" y="20458"/>
                  <a:pt x="3823" y="20423"/>
                  <a:pt x="3869" y="20423"/>
                </a:cubicBezTo>
                <a:cubicBezTo>
                  <a:pt x="3906" y="20423"/>
                  <a:pt x="3943" y="20446"/>
                  <a:pt x="3980" y="20464"/>
                </a:cubicBezTo>
                <a:cubicBezTo>
                  <a:pt x="3845" y="20713"/>
                  <a:pt x="3845" y="20682"/>
                  <a:pt x="3928" y="20951"/>
                </a:cubicBezTo>
                <a:cubicBezTo>
                  <a:pt x="4022" y="20780"/>
                  <a:pt x="4046" y="20531"/>
                  <a:pt x="4185" y="20531"/>
                </a:cubicBezTo>
                <a:cubicBezTo>
                  <a:pt x="4214" y="20531"/>
                  <a:pt x="4249" y="20543"/>
                  <a:pt x="4291" y="20568"/>
                </a:cubicBezTo>
                <a:cubicBezTo>
                  <a:pt x="4281" y="20495"/>
                  <a:pt x="4156" y="20216"/>
                  <a:pt x="4270" y="20163"/>
                </a:cubicBezTo>
                <a:lnTo>
                  <a:pt x="4270" y="20163"/>
                </a:lnTo>
                <a:cubicBezTo>
                  <a:pt x="4313" y="20255"/>
                  <a:pt x="4342" y="20288"/>
                  <a:pt x="4363" y="20288"/>
                </a:cubicBezTo>
                <a:cubicBezTo>
                  <a:pt x="4418" y="20288"/>
                  <a:pt x="4414" y="20047"/>
                  <a:pt x="4475" y="20047"/>
                </a:cubicBezTo>
                <a:cubicBezTo>
                  <a:pt x="4489" y="20047"/>
                  <a:pt x="4507" y="20060"/>
                  <a:pt x="4529" y="20091"/>
                </a:cubicBezTo>
                <a:cubicBezTo>
                  <a:pt x="4716" y="20361"/>
                  <a:pt x="4239" y="20589"/>
                  <a:pt x="4373" y="20734"/>
                </a:cubicBezTo>
                <a:cubicBezTo>
                  <a:pt x="4373" y="20739"/>
                  <a:pt x="4374" y="20742"/>
                  <a:pt x="4376" y="20742"/>
                </a:cubicBezTo>
                <a:cubicBezTo>
                  <a:pt x="4404" y="20742"/>
                  <a:pt x="4594" y="20487"/>
                  <a:pt x="4622" y="20412"/>
                </a:cubicBezTo>
                <a:lnTo>
                  <a:pt x="4622" y="20412"/>
                </a:lnTo>
                <a:cubicBezTo>
                  <a:pt x="4633" y="20547"/>
                  <a:pt x="4539" y="20744"/>
                  <a:pt x="4622" y="20817"/>
                </a:cubicBezTo>
                <a:cubicBezTo>
                  <a:pt x="4638" y="20784"/>
                  <a:pt x="4649" y="20772"/>
                  <a:pt x="4657" y="20772"/>
                </a:cubicBezTo>
                <a:cubicBezTo>
                  <a:pt x="4679" y="20772"/>
                  <a:pt x="4667" y="20889"/>
                  <a:pt x="4674" y="20889"/>
                </a:cubicBezTo>
                <a:cubicBezTo>
                  <a:pt x="4678" y="20889"/>
                  <a:pt x="4692" y="20827"/>
                  <a:pt x="4737" y="20609"/>
                </a:cubicBezTo>
                <a:cubicBezTo>
                  <a:pt x="4775" y="20645"/>
                  <a:pt x="4807" y="20658"/>
                  <a:pt x="4834" y="20658"/>
                </a:cubicBezTo>
                <a:cubicBezTo>
                  <a:pt x="4915" y="20658"/>
                  <a:pt x="4950" y="20536"/>
                  <a:pt x="5002" y="20536"/>
                </a:cubicBezTo>
                <a:cubicBezTo>
                  <a:pt x="5034" y="20536"/>
                  <a:pt x="5072" y="20581"/>
                  <a:pt x="5130" y="20723"/>
                </a:cubicBezTo>
                <a:cubicBezTo>
                  <a:pt x="5146" y="20648"/>
                  <a:pt x="5151" y="20609"/>
                  <a:pt x="5159" y="20609"/>
                </a:cubicBezTo>
                <a:cubicBezTo>
                  <a:pt x="5167" y="20609"/>
                  <a:pt x="5178" y="20643"/>
                  <a:pt x="5202" y="20713"/>
                </a:cubicBezTo>
                <a:cubicBezTo>
                  <a:pt x="5222" y="20605"/>
                  <a:pt x="5269" y="20526"/>
                  <a:pt x="5327" y="20526"/>
                </a:cubicBezTo>
                <a:cubicBezTo>
                  <a:pt x="5330" y="20526"/>
                  <a:pt x="5334" y="20526"/>
                  <a:pt x="5337" y="20526"/>
                </a:cubicBezTo>
                <a:lnTo>
                  <a:pt x="5462" y="20495"/>
                </a:lnTo>
                <a:lnTo>
                  <a:pt x="5658" y="20278"/>
                </a:lnTo>
                <a:lnTo>
                  <a:pt x="5856" y="20184"/>
                </a:lnTo>
                <a:cubicBezTo>
                  <a:pt x="5762" y="20050"/>
                  <a:pt x="5783" y="20101"/>
                  <a:pt x="5793" y="19946"/>
                </a:cubicBezTo>
                <a:lnTo>
                  <a:pt x="5793" y="19946"/>
                </a:lnTo>
                <a:cubicBezTo>
                  <a:pt x="5814" y="19946"/>
                  <a:pt x="6332" y="20506"/>
                  <a:pt x="6176" y="20744"/>
                </a:cubicBezTo>
                <a:cubicBezTo>
                  <a:pt x="6208" y="20744"/>
                  <a:pt x="6342" y="20485"/>
                  <a:pt x="6353" y="20485"/>
                </a:cubicBezTo>
                <a:lnTo>
                  <a:pt x="6353" y="20485"/>
                </a:lnTo>
                <a:cubicBezTo>
                  <a:pt x="6332" y="20640"/>
                  <a:pt x="6384" y="20713"/>
                  <a:pt x="6498" y="20723"/>
                </a:cubicBezTo>
                <a:cubicBezTo>
                  <a:pt x="6456" y="20578"/>
                  <a:pt x="6436" y="20672"/>
                  <a:pt x="6477" y="20516"/>
                </a:cubicBezTo>
                <a:lnTo>
                  <a:pt x="6477" y="20516"/>
                </a:lnTo>
                <a:cubicBezTo>
                  <a:pt x="6499" y="20545"/>
                  <a:pt x="6869" y="20771"/>
                  <a:pt x="7189" y="20771"/>
                </a:cubicBezTo>
                <a:cubicBezTo>
                  <a:pt x="7327" y="20771"/>
                  <a:pt x="7456" y="20728"/>
                  <a:pt x="7544" y="20609"/>
                </a:cubicBezTo>
                <a:lnTo>
                  <a:pt x="7544" y="20609"/>
                </a:lnTo>
                <a:cubicBezTo>
                  <a:pt x="7543" y="20610"/>
                  <a:pt x="7543" y="20610"/>
                  <a:pt x="7542" y="20610"/>
                </a:cubicBezTo>
                <a:cubicBezTo>
                  <a:pt x="7485" y="20610"/>
                  <a:pt x="6840" y="20244"/>
                  <a:pt x="6902" y="20050"/>
                </a:cubicBezTo>
                <a:lnTo>
                  <a:pt x="6902" y="20050"/>
                </a:lnTo>
                <a:cubicBezTo>
                  <a:pt x="6942" y="20093"/>
                  <a:pt x="6962" y="20109"/>
                  <a:pt x="6973" y="20109"/>
                </a:cubicBezTo>
                <a:cubicBezTo>
                  <a:pt x="7001" y="20109"/>
                  <a:pt x="6983" y="20020"/>
                  <a:pt x="7078" y="19998"/>
                </a:cubicBezTo>
                <a:cubicBezTo>
                  <a:pt x="7055" y="19967"/>
                  <a:pt x="6989" y="19817"/>
                  <a:pt x="7002" y="19817"/>
                </a:cubicBezTo>
                <a:lnTo>
                  <a:pt x="7002" y="19817"/>
                </a:lnTo>
                <a:cubicBezTo>
                  <a:pt x="7007" y="19817"/>
                  <a:pt x="7024" y="19838"/>
                  <a:pt x="7057" y="19894"/>
                </a:cubicBezTo>
                <a:cubicBezTo>
                  <a:pt x="7026" y="19790"/>
                  <a:pt x="6954" y="19708"/>
                  <a:pt x="6850" y="19656"/>
                </a:cubicBezTo>
                <a:lnTo>
                  <a:pt x="6850" y="19656"/>
                </a:lnTo>
                <a:cubicBezTo>
                  <a:pt x="6853" y="19657"/>
                  <a:pt x="6857" y="19657"/>
                  <a:pt x="6860" y="19657"/>
                </a:cubicBezTo>
                <a:cubicBezTo>
                  <a:pt x="6909" y="19657"/>
                  <a:pt x="7018" y="19601"/>
                  <a:pt x="7037" y="19562"/>
                </a:cubicBezTo>
                <a:cubicBezTo>
                  <a:pt x="6860" y="19511"/>
                  <a:pt x="6819" y="19511"/>
                  <a:pt x="7016" y="19480"/>
                </a:cubicBezTo>
                <a:cubicBezTo>
                  <a:pt x="6964" y="19438"/>
                  <a:pt x="6757" y="19304"/>
                  <a:pt x="6726" y="19304"/>
                </a:cubicBezTo>
                <a:cubicBezTo>
                  <a:pt x="6805" y="19271"/>
                  <a:pt x="6868" y="19240"/>
                  <a:pt x="6923" y="19240"/>
                </a:cubicBezTo>
                <a:cubicBezTo>
                  <a:pt x="6990" y="19240"/>
                  <a:pt x="7047" y="19286"/>
                  <a:pt x="7109" y="19428"/>
                </a:cubicBezTo>
                <a:cubicBezTo>
                  <a:pt x="7254" y="19355"/>
                  <a:pt x="7047" y="19272"/>
                  <a:pt x="7182" y="19221"/>
                </a:cubicBezTo>
                <a:lnTo>
                  <a:pt x="7182" y="19221"/>
                </a:lnTo>
                <a:cubicBezTo>
                  <a:pt x="7295" y="19417"/>
                  <a:pt x="7358" y="19480"/>
                  <a:pt x="7327" y="19687"/>
                </a:cubicBezTo>
                <a:cubicBezTo>
                  <a:pt x="7283" y="19613"/>
                  <a:pt x="7247" y="19583"/>
                  <a:pt x="7219" y="19583"/>
                </a:cubicBezTo>
                <a:cubicBezTo>
                  <a:pt x="7103" y="19583"/>
                  <a:pt x="7140" y="20117"/>
                  <a:pt x="7402" y="20117"/>
                </a:cubicBezTo>
                <a:cubicBezTo>
                  <a:pt x="7459" y="20117"/>
                  <a:pt x="7527" y="20091"/>
                  <a:pt x="7606" y="20029"/>
                </a:cubicBezTo>
                <a:cubicBezTo>
                  <a:pt x="7482" y="19926"/>
                  <a:pt x="7472" y="19832"/>
                  <a:pt x="7585" y="19749"/>
                </a:cubicBezTo>
                <a:lnTo>
                  <a:pt x="7585" y="19749"/>
                </a:lnTo>
                <a:cubicBezTo>
                  <a:pt x="7623" y="19838"/>
                  <a:pt x="7672" y="19866"/>
                  <a:pt x="7725" y="19866"/>
                </a:cubicBezTo>
                <a:cubicBezTo>
                  <a:pt x="7816" y="19866"/>
                  <a:pt x="7920" y="19781"/>
                  <a:pt x="8001" y="19781"/>
                </a:cubicBezTo>
                <a:cubicBezTo>
                  <a:pt x="8015" y="19781"/>
                  <a:pt x="8029" y="19784"/>
                  <a:pt x="8041" y="19790"/>
                </a:cubicBezTo>
                <a:cubicBezTo>
                  <a:pt x="7958" y="19915"/>
                  <a:pt x="8135" y="20226"/>
                  <a:pt x="8083" y="20278"/>
                </a:cubicBezTo>
                <a:cubicBezTo>
                  <a:pt x="8129" y="20231"/>
                  <a:pt x="8179" y="20225"/>
                  <a:pt x="8213" y="20225"/>
                </a:cubicBezTo>
                <a:cubicBezTo>
                  <a:pt x="8224" y="20225"/>
                  <a:pt x="8234" y="20226"/>
                  <a:pt x="8241" y="20226"/>
                </a:cubicBezTo>
                <a:cubicBezTo>
                  <a:pt x="8269" y="20226"/>
                  <a:pt x="8259" y="20216"/>
                  <a:pt x="8166" y="20112"/>
                </a:cubicBezTo>
                <a:lnTo>
                  <a:pt x="8166" y="20112"/>
                </a:lnTo>
                <a:cubicBezTo>
                  <a:pt x="8220" y="20156"/>
                  <a:pt x="8274" y="20177"/>
                  <a:pt x="8326" y="20177"/>
                </a:cubicBezTo>
                <a:cubicBezTo>
                  <a:pt x="8385" y="20177"/>
                  <a:pt x="8443" y="20151"/>
                  <a:pt x="8497" y="20101"/>
                </a:cubicBezTo>
                <a:cubicBezTo>
                  <a:pt x="8155" y="20046"/>
                  <a:pt x="8457" y="20007"/>
                  <a:pt x="8541" y="20007"/>
                </a:cubicBezTo>
                <a:cubicBezTo>
                  <a:pt x="8550" y="20007"/>
                  <a:pt x="8557" y="20007"/>
                  <a:pt x="8559" y="20008"/>
                </a:cubicBezTo>
                <a:cubicBezTo>
                  <a:pt x="8518" y="19926"/>
                  <a:pt x="8290" y="19625"/>
                  <a:pt x="8186" y="19407"/>
                </a:cubicBezTo>
                <a:lnTo>
                  <a:pt x="8186" y="19407"/>
                </a:lnTo>
                <a:cubicBezTo>
                  <a:pt x="8343" y="19573"/>
                  <a:pt x="8747" y="19877"/>
                  <a:pt x="8863" y="19877"/>
                </a:cubicBezTo>
                <a:cubicBezTo>
                  <a:pt x="8870" y="19877"/>
                  <a:pt x="8876" y="19876"/>
                  <a:pt x="8881" y="19873"/>
                </a:cubicBezTo>
                <a:cubicBezTo>
                  <a:pt x="8725" y="19832"/>
                  <a:pt x="8601" y="19739"/>
                  <a:pt x="8518" y="19604"/>
                </a:cubicBezTo>
                <a:lnTo>
                  <a:pt x="8518" y="19604"/>
                </a:lnTo>
                <a:cubicBezTo>
                  <a:pt x="8632" y="19645"/>
                  <a:pt x="8746" y="19677"/>
                  <a:pt x="8860" y="19718"/>
                </a:cubicBezTo>
                <a:cubicBezTo>
                  <a:pt x="8653" y="19583"/>
                  <a:pt x="8860" y="19645"/>
                  <a:pt x="8891" y="19573"/>
                </a:cubicBezTo>
                <a:cubicBezTo>
                  <a:pt x="8787" y="19573"/>
                  <a:pt x="8715" y="19532"/>
                  <a:pt x="8674" y="19449"/>
                </a:cubicBezTo>
                <a:cubicBezTo>
                  <a:pt x="8779" y="19437"/>
                  <a:pt x="8799" y="19420"/>
                  <a:pt x="8824" y="19420"/>
                </a:cubicBezTo>
                <a:cubicBezTo>
                  <a:pt x="8842" y="19420"/>
                  <a:pt x="8862" y="19428"/>
                  <a:pt x="8912" y="19449"/>
                </a:cubicBezTo>
                <a:cubicBezTo>
                  <a:pt x="8860" y="19314"/>
                  <a:pt x="8705" y="19231"/>
                  <a:pt x="8570" y="19180"/>
                </a:cubicBezTo>
                <a:cubicBezTo>
                  <a:pt x="8555" y="19124"/>
                  <a:pt x="8564" y="19102"/>
                  <a:pt x="8588" y="19102"/>
                </a:cubicBezTo>
                <a:cubicBezTo>
                  <a:pt x="8678" y="19102"/>
                  <a:pt x="8975" y="19404"/>
                  <a:pt x="9015" y="19470"/>
                </a:cubicBezTo>
                <a:cubicBezTo>
                  <a:pt x="9029" y="19413"/>
                  <a:pt x="9036" y="19392"/>
                  <a:pt x="9038" y="19392"/>
                </a:cubicBezTo>
                <a:lnTo>
                  <a:pt x="9038" y="19392"/>
                </a:lnTo>
                <a:cubicBezTo>
                  <a:pt x="9044" y="19392"/>
                  <a:pt x="9023" y="19532"/>
                  <a:pt x="9036" y="19532"/>
                </a:cubicBezTo>
                <a:cubicBezTo>
                  <a:pt x="9044" y="19532"/>
                  <a:pt x="9066" y="19474"/>
                  <a:pt x="9119" y="19284"/>
                </a:cubicBezTo>
                <a:lnTo>
                  <a:pt x="9119" y="19284"/>
                </a:lnTo>
                <a:cubicBezTo>
                  <a:pt x="9122" y="19292"/>
                  <a:pt x="9225" y="19395"/>
                  <a:pt x="9292" y="19395"/>
                </a:cubicBezTo>
                <a:cubicBezTo>
                  <a:pt x="9340" y="19395"/>
                  <a:pt x="9369" y="19341"/>
                  <a:pt x="9326" y="19159"/>
                </a:cubicBezTo>
                <a:lnTo>
                  <a:pt x="9326" y="19159"/>
                </a:lnTo>
                <a:cubicBezTo>
                  <a:pt x="9352" y="19167"/>
                  <a:pt x="9380" y="19170"/>
                  <a:pt x="9408" y="19170"/>
                </a:cubicBezTo>
                <a:cubicBezTo>
                  <a:pt x="9463" y="19170"/>
                  <a:pt x="9520" y="19159"/>
                  <a:pt x="9568" y="19159"/>
                </a:cubicBezTo>
                <a:cubicBezTo>
                  <a:pt x="9651" y="19159"/>
                  <a:pt x="9710" y="19190"/>
                  <a:pt x="9699" y="19355"/>
                </a:cubicBezTo>
                <a:cubicBezTo>
                  <a:pt x="9726" y="19347"/>
                  <a:pt x="9823" y="19198"/>
                  <a:pt x="9929" y="19198"/>
                </a:cubicBezTo>
                <a:cubicBezTo>
                  <a:pt x="9946" y="19198"/>
                  <a:pt x="9963" y="19202"/>
                  <a:pt x="9979" y="19210"/>
                </a:cubicBezTo>
                <a:cubicBezTo>
                  <a:pt x="9980" y="19210"/>
                  <a:pt x="9980" y="19210"/>
                  <a:pt x="9980" y="19210"/>
                </a:cubicBezTo>
                <a:cubicBezTo>
                  <a:pt x="9985" y="19210"/>
                  <a:pt x="9625" y="18949"/>
                  <a:pt x="9597" y="18949"/>
                </a:cubicBezTo>
                <a:cubicBezTo>
                  <a:pt x="9597" y="18949"/>
                  <a:pt x="9597" y="18949"/>
                  <a:pt x="9597" y="18949"/>
                </a:cubicBezTo>
                <a:lnTo>
                  <a:pt x="9597" y="18949"/>
                </a:lnTo>
                <a:cubicBezTo>
                  <a:pt x="9653" y="18867"/>
                  <a:pt x="9882" y="18764"/>
                  <a:pt x="10020" y="18764"/>
                </a:cubicBezTo>
                <a:cubicBezTo>
                  <a:pt x="10073" y="18764"/>
                  <a:pt x="10113" y="18779"/>
                  <a:pt x="10124" y="18816"/>
                </a:cubicBezTo>
                <a:cubicBezTo>
                  <a:pt x="10198" y="18599"/>
                  <a:pt x="10223" y="18529"/>
                  <a:pt x="10230" y="18529"/>
                </a:cubicBezTo>
                <a:lnTo>
                  <a:pt x="10230" y="18529"/>
                </a:lnTo>
                <a:cubicBezTo>
                  <a:pt x="10242" y="18529"/>
                  <a:pt x="10192" y="18762"/>
                  <a:pt x="10259" y="18775"/>
                </a:cubicBezTo>
                <a:cubicBezTo>
                  <a:pt x="10295" y="18581"/>
                  <a:pt x="10305" y="18543"/>
                  <a:pt x="10326" y="18543"/>
                </a:cubicBezTo>
                <a:cubicBezTo>
                  <a:pt x="10339" y="18543"/>
                  <a:pt x="10357" y="18560"/>
                  <a:pt x="10389" y="18560"/>
                </a:cubicBezTo>
                <a:cubicBezTo>
                  <a:pt x="10420" y="18560"/>
                  <a:pt x="10463" y="18545"/>
                  <a:pt x="10528" y="18485"/>
                </a:cubicBezTo>
                <a:cubicBezTo>
                  <a:pt x="10415" y="18454"/>
                  <a:pt x="10394" y="18402"/>
                  <a:pt x="10445" y="18319"/>
                </a:cubicBezTo>
                <a:lnTo>
                  <a:pt x="10445" y="18319"/>
                </a:lnTo>
                <a:cubicBezTo>
                  <a:pt x="10339" y="18379"/>
                  <a:pt x="10206" y="18412"/>
                  <a:pt x="10095" y="18412"/>
                </a:cubicBezTo>
                <a:cubicBezTo>
                  <a:pt x="9935" y="18412"/>
                  <a:pt x="9819" y="18343"/>
                  <a:pt x="9886" y="18185"/>
                </a:cubicBezTo>
                <a:lnTo>
                  <a:pt x="9886" y="18185"/>
                </a:lnTo>
                <a:cubicBezTo>
                  <a:pt x="9772" y="18276"/>
                  <a:pt x="9583" y="18313"/>
                  <a:pt x="9367" y="18313"/>
                </a:cubicBezTo>
                <a:cubicBezTo>
                  <a:pt x="8695" y="18313"/>
                  <a:pt x="7772" y="17951"/>
                  <a:pt x="8124" y="17708"/>
                </a:cubicBezTo>
                <a:lnTo>
                  <a:pt x="8124" y="17708"/>
                </a:lnTo>
                <a:cubicBezTo>
                  <a:pt x="8087" y="17885"/>
                  <a:pt x="8109" y="17970"/>
                  <a:pt x="8196" y="17970"/>
                </a:cubicBezTo>
                <a:cubicBezTo>
                  <a:pt x="8206" y="17970"/>
                  <a:pt x="8217" y="17969"/>
                  <a:pt x="8228" y="17967"/>
                </a:cubicBezTo>
                <a:cubicBezTo>
                  <a:pt x="8218" y="17863"/>
                  <a:pt x="8239" y="17760"/>
                  <a:pt x="8290" y="17677"/>
                </a:cubicBezTo>
                <a:cubicBezTo>
                  <a:pt x="8352" y="17967"/>
                  <a:pt x="8290" y="17853"/>
                  <a:pt x="8550" y="18008"/>
                </a:cubicBezTo>
                <a:cubicBezTo>
                  <a:pt x="8578" y="17923"/>
                  <a:pt x="8630" y="17870"/>
                  <a:pt x="8689" y="17870"/>
                </a:cubicBezTo>
                <a:cubicBezTo>
                  <a:pt x="8758" y="17870"/>
                  <a:pt x="8835" y="17943"/>
                  <a:pt x="8891" y="18123"/>
                </a:cubicBezTo>
                <a:cubicBezTo>
                  <a:pt x="9026" y="18091"/>
                  <a:pt x="9026" y="18019"/>
                  <a:pt x="8985" y="17842"/>
                </a:cubicBezTo>
                <a:cubicBezTo>
                  <a:pt x="8992" y="17842"/>
                  <a:pt x="9000" y="17842"/>
                  <a:pt x="9007" y="17842"/>
                </a:cubicBezTo>
                <a:cubicBezTo>
                  <a:pt x="9135" y="17842"/>
                  <a:pt x="9180" y="17925"/>
                  <a:pt x="9160" y="18091"/>
                </a:cubicBezTo>
                <a:cubicBezTo>
                  <a:pt x="9248" y="17927"/>
                  <a:pt x="9293" y="17830"/>
                  <a:pt x="9316" y="17830"/>
                </a:cubicBezTo>
                <a:cubicBezTo>
                  <a:pt x="9333" y="17830"/>
                  <a:pt x="9337" y="17888"/>
                  <a:pt x="9337" y="18019"/>
                </a:cubicBezTo>
                <a:cubicBezTo>
                  <a:pt x="9450" y="17877"/>
                  <a:pt x="9533" y="17856"/>
                  <a:pt x="9635" y="17856"/>
                </a:cubicBezTo>
                <a:cubicBezTo>
                  <a:pt x="9678" y="17856"/>
                  <a:pt x="9724" y="17860"/>
                  <a:pt x="9777" y="17860"/>
                </a:cubicBezTo>
                <a:cubicBezTo>
                  <a:pt x="9830" y="17860"/>
                  <a:pt x="9889" y="17856"/>
                  <a:pt x="9959" y="17842"/>
                </a:cubicBezTo>
                <a:cubicBezTo>
                  <a:pt x="9793" y="17760"/>
                  <a:pt x="9420" y="17667"/>
                  <a:pt x="9316" y="17511"/>
                </a:cubicBezTo>
                <a:cubicBezTo>
                  <a:pt x="9430" y="17432"/>
                  <a:pt x="9459" y="17414"/>
                  <a:pt x="9446" y="17414"/>
                </a:cubicBezTo>
                <a:cubicBezTo>
                  <a:pt x="9436" y="17414"/>
                  <a:pt x="9401" y="17425"/>
                  <a:pt x="9361" y="17425"/>
                </a:cubicBezTo>
                <a:cubicBezTo>
                  <a:pt x="9298" y="17425"/>
                  <a:pt x="9221" y="17398"/>
                  <a:pt x="9213" y="17262"/>
                </a:cubicBezTo>
                <a:cubicBezTo>
                  <a:pt x="9208" y="17244"/>
                  <a:pt x="9282" y="17225"/>
                  <a:pt x="9369" y="17225"/>
                </a:cubicBezTo>
                <a:cubicBezTo>
                  <a:pt x="9477" y="17225"/>
                  <a:pt x="9604" y="17253"/>
                  <a:pt x="9627" y="17345"/>
                </a:cubicBezTo>
                <a:cubicBezTo>
                  <a:pt x="9653" y="17229"/>
                  <a:pt x="9675" y="17192"/>
                  <a:pt x="9695" y="17192"/>
                </a:cubicBezTo>
                <a:cubicBezTo>
                  <a:pt x="9729" y="17192"/>
                  <a:pt x="9758" y="17291"/>
                  <a:pt x="9792" y="17291"/>
                </a:cubicBezTo>
                <a:cubicBezTo>
                  <a:pt x="9811" y="17291"/>
                  <a:pt x="9831" y="17262"/>
                  <a:pt x="9855" y="17169"/>
                </a:cubicBezTo>
                <a:lnTo>
                  <a:pt x="9855" y="17169"/>
                </a:lnTo>
                <a:cubicBezTo>
                  <a:pt x="9959" y="17179"/>
                  <a:pt x="9814" y="17407"/>
                  <a:pt x="9917" y="17428"/>
                </a:cubicBezTo>
                <a:cubicBezTo>
                  <a:pt x="9935" y="17307"/>
                  <a:pt x="9971" y="17232"/>
                  <a:pt x="10029" y="17232"/>
                </a:cubicBezTo>
                <a:cubicBezTo>
                  <a:pt x="10070" y="17232"/>
                  <a:pt x="10122" y="17270"/>
                  <a:pt x="10187" y="17356"/>
                </a:cubicBezTo>
                <a:cubicBezTo>
                  <a:pt x="10169" y="17217"/>
                  <a:pt x="10181" y="17151"/>
                  <a:pt x="10234" y="17151"/>
                </a:cubicBezTo>
                <a:cubicBezTo>
                  <a:pt x="10244" y="17151"/>
                  <a:pt x="10256" y="17154"/>
                  <a:pt x="10270" y="17159"/>
                </a:cubicBezTo>
                <a:cubicBezTo>
                  <a:pt x="10145" y="17014"/>
                  <a:pt x="9751" y="16713"/>
                  <a:pt x="9430" y="16620"/>
                </a:cubicBezTo>
                <a:cubicBezTo>
                  <a:pt x="9407" y="16613"/>
                  <a:pt x="9377" y="16611"/>
                  <a:pt x="9340" y="16611"/>
                </a:cubicBezTo>
                <a:cubicBezTo>
                  <a:pt x="9174" y="16611"/>
                  <a:pt x="8883" y="16665"/>
                  <a:pt x="8627" y="16665"/>
                </a:cubicBezTo>
                <a:cubicBezTo>
                  <a:pt x="8398" y="16665"/>
                  <a:pt x="8198" y="16621"/>
                  <a:pt x="8145" y="16454"/>
                </a:cubicBezTo>
                <a:lnTo>
                  <a:pt x="8145" y="16454"/>
                </a:lnTo>
                <a:cubicBezTo>
                  <a:pt x="8169" y="16474"/>
                  <a:pt x="8192" y="16489"/>
                  <a:pt x="8219" y="16489"/>
                </a:cubicBezTo>
                <a:cubicBezTo>
                  <a:pt x="8263" y="16489"/>
                  <a:pt x="8317" y="16448"/>
                  <a:pt x="8394" y="16320"/>
                </a:cubicBezTo>
                <a:cubicBezTo>
                  <a:pt x="8424" y="16477"/>
                  <a:pt x="8436" y="16526"/>
                  <a:pt x="8448" y="16526"/>
                </a:cubicBezTo>
                <a:cubicBezTo>
                  <a:pt x="8468" y="16526"/>
                  <a:pt x="8486" y="16390"/>
                  <a:pt x="8582" y="16390"/>
                </a:cubicBezTo>
                <a:cubicBezTo>
                  <a:pt x="8588" y="16390"/>
                  <a:pt x="8594" y="16391"/>
                  <a:pt x="8601" y="16392"/>
                </a:cubicBezTo>
                <a:cubicBezTo>
                  <a:pt x="8601" y="16549"/>
                  <a:pt x="8868" y="16592"/>
                  <a:pt x="9101" y="16592"/>
                </a:cubicBezTo>
                <a:cubicBezTo>
                  <a:pt x="9252" y="16592"/>
                  <a:pt x="9389" y="16574"/>
                  <a:pt x="9430" y="16558"/>
                </a:cubicBezTo>
                <a:cubicBezTo>
                  <a:pt x="9285" y="16516"/>
                  <a:pt x="9275" y="16475"/>
                  <a:pt x="9409" y="16433"/>
                </a:cubicBezTo>
                <a:lnTo>
                  <a:pt x="9409" y="16433"/>
                </a:lnTo>
                <a:cubicBezTo>
                  <a:pt x="9440" y="16525"/>
                  <a:pt x="9494" y="16559"/>
                  <a:pt x="9558" y="16559"/>
                </a:cubicBezTo>
                <a:cubicBezTo>
                  <a:pt x="9665" y="16559"/>
                  <a:pt x="9797" y="16460"/>
                  <a:pt x="9876" y="16382"/>
                </a:cubicBezTo>
                <a:cubicBezTo>
                  <a:pt x="9839" y="16340"/>
                  <a:pt x="9812" y="16333"/>
                  <a:pt x="9774" y="16333"/>
                </a:cubicBezTo>
                <a:cubicBezTo>
                  <a:pt x="9757" y="16333"/>
                  <a:pt x="9738" y="16335"/>
                  <a:pt x="9714" y="16335"/>
                </a:cubicBezTo>
                <a:cubicBezTo>
                  <a:pt x="9674" y="16335"/>
                  <a:pt x="9620" y="16331"/>
                  <a:pt x="9544" y="16309"/>
                </a:cubicBezTo>
                <a:cubicBezTo>
                  <a:pt x="9616" y="16175"/>
                  <a:pt x="9658" y="16071"/>
                  <a:pt x="9378" y="16060"/>
                </a:cubicBezTo>
                <a:cubicBezTo>
                  <a:pt x="9425" y="16003"/>
                  <a:pt x="9525" y="15955"/>
                  <a:pt x="9550" y="15955"/>
                </a:cubicBezTo>
                <a:cubicBezTo>
                  <a:pt x="9552" y="15955"/>
                  <a:pt x="9553" y="15956"/>
                  <a:pt x="9554" y="15957"/>
                </a:cubicBezTo>
                <a:cubicBezTo>
                  <a:pt x="9494" y="15866"/>
                  <a:pt x="9387" y="15839"/>
                  <a:pt x="9260" y="15839"/>
                </a:cubicBezTo>
                <a:cubicBezTo>
                  <a:pt x="9066" y="15839"/>
                  <a:pt x="8825" y="15904"/>
                  <a:pt x="8640" y="15904"/>
                </a:cubicBezTo>
                <a:cubicBezTo>
                  <a:pt x="8490" y="15904"/>
                  <a:pt x="8376" y="15862"/>
                  <a:pt x="8352" y="15708"/>
                </a:cubicBezTo>
                <a:lnTo>
                  <a:pt x="8352" y="15708"/>
                </a:lnTo>
                <a:cubicBezTo>
                  <a:pt x="8386" y="15718"/>
                  <a:pt x="8417" y="15723"/>
                  <a:pt x="8445" y="15723"/>
                </a:cubicBezTo>
                <a:cubicBezTo>
                  <a:pt x="8592" y="15723"/>
                  <a:pt x="8675" y="15600"/>
                  <a:pt x="8736" y="15470"/>
                </a:cubicBezTo>
                <a:cubicBezTo>
                  <a:pt x="8739" y="15546"/>
                  <a:pt x="8756" y="15574"/>
                  <a:pt x="8781" y="15574"/>
                </a:cubicBezTo>
                <a:cubicBezTo>
                  <a:pt x="8846" y="15574"/>
                  <a:pt x="8962" y="15376"/>
                  <a:pt x="8985" y="15376"/>
                </a:cubicBezTo>
                <a:cubicBezTo>
                  <a:pt x="8999" y="15421"/>
                  <a:pt x="9051" y="15491"/>
                  <a:pt x="9105" y="15491"/>
                </a:cubicBezTo>
                <a:cubicBezTo>
                  <a:pt x="9127" y="15491"/>
                  <a:pt x="9150" y="15479"/>
                  <a:pt x="9171" y="15449"/>
                </a:cubicBezTo>
                <a:cubicBezTo>
                  <a:pt x="9088" y="15418"/>
                  <a:pt x="9078" y="15366"/>
                  <a:pt x="9130" y="15304"/>
                </a:cubicBezTo>
                <a:lnTo>
                  <a:pt x="9130" y="15304"/>
                </a:lnTo>
                <a:cubicBezTo>
                  <a:pt x="9088" y="15341"/>
                  <a:pt x="9053" y="15359"/>
                  <a:pt x="9025" y="15359"/>
                </a:cubicBezTo>
                <a:cubicBezTo>
                  <a:pt x="8989" y="15359"/>
                  <a:pt x="8965" y="15331"/>
                  <a:pt x="8953" y="15273"/>
                </a:cubicBezTo>
                <a:lnTo>
                  <a:pt x="8953" y="15273"/>
                </a:lnTo>
                <a:cubicBezTo>
                  <a:pt x="8954" y="15273"/>
                  <a:pt x="8955" y="15273"/>
                  <a:pt x="8957" y="15273"/>
                </a:cubicBezTo>
                <a:cubicBezTo>
                  <a:pt x="8994" y="15273"/>
                  <a:pt x="9140" y="15117"/>
                  <a:pt x="9140" y="15086"/>
                </a:cubicBezTo>
                <a:cubicBezTo>
                  <a:pt x="9054" y="15086"/>
                  <a:pt x="8550" y="15265"/>
                  <a:pt x="8197" y="15265"/>
                </a:cubicBezTo>
                <a:cubicBezTo>
                  <a:pt x="8041" y="15265"/>
                  <a:pt x="7913" y="15230"/>
                  <a:pt x="7866" y="15128"/>
                </a:cubicBezTo>
                <a:lnTo>
                  <a:pt x="7866" y="15128"/>
                </a:lnTo>
                <a:cubicBezTo>
                  <a:pt x="7876" y="15130"/>
                  <a:pt x="7886" y="15131"/>
                  <a:pt x="7895" y="15131"/>
                </a:cubicBezTo>
                <a:cubicBezTo>
                  <a:pt x="8034" y="15131"/>
                  <a:pt x="8037" y="14859"/>
                  <a:pt x="8075" y="14859"/>
                </a:cubicBezTo>
                <a:cubicBezTo>
                  <a:pt x="8086" y="14859"/>
                  <a:pt x="8101" y="14885"/>
                  <a:pt x="8124" y="14952"/>
                </a:cubicBezTo>
                <a:cubicBezTo>
                  <a:pt x="8218" y="14766"/>
                  <a:pt x="8156" y="14651"/>
                  <a:pt x="8062" y="14610"/>
                </a:cubicBezTo>
                <a:cubicBezTo>
                  <a:pt x="8218" y="14538"/>
                  <a:pt x="8259" y="14662"/>
                  <a:pt x="8290" y="14413"/>
                </a:cubicBezTo>
                <a:lnTo>
                  <a:pt x="8290" y="14413"/>
                </a:lnTo>
                <a:cubicBezTo>
                  <a:pt x="8767" y="14683"/>
                  <a:pt x="8166" y="14538"/>
                  <a:pt x="8725" y="14911"/>
                </a:cubicBezTo>
                <a:cubicBezTo>
                  <a:pt x="8819" y="14848"/>
                  <a:pt x="8840" y="14766"/>
                  <a:pt x="8808" y="14672"/>
                </a:cubicBezTo>
                <a:cubicBezTo>
                  <a:pt x="8845" y="14654"/>
                  <a:pt x="8878" y="14589"/>
                  <a:pt x="8930" y="14589"/>
                </a:cubicBezTo>
                <a:cubicBezTo>
                  <a:pt x="8967" y="14589"/>
                  <a:pt x="9013" y="14621"/>
                  <a:pt x="9078" y="14724"/>
                </a:cubicBezTo>
                <a:cubicBezTo>
                  <a:pt x="9098" y="14662"/>
                  <a:pt x="9150" y="14620"/>
                  <a:pt x="9202" y="14589"/>
                </a:cubicBezTo>
                <a:lnTo>
                  <a:pt x="9202" y="14589"/>
                </a:lnTo>
                <a:cubicBezTo>
                  <a:pt x="9192" y="14590"/>
                  <a:pt x="9182" y="14591"/>
                  <a:pt x="9173" y="14591"/>
                </a:cubicBezTo>
                <a:cubicBezTo>
                  <a:pt x="8966" y="14591"/>
                  <a:pt x="8773" y="14281"/>
                  <a:pt x="8902" y="14123"/>
                </a:cubicBezTo>
                <a:lnTo>
                  <a:pt x="8902" y="14123"/>
                </a:lnTo>
                <a:cubicBezTo>
                  <a:pt x="8964" y="14227"/>
                  <a:pt x="9026" y="14361"/>
                  <a:pt x="9057" y="14455"/>
                </a:cubicBezTo>
                <a:cubicBezTo>
                  <a:pt x="9150" y="14402"/>
                  <a:pt x="9171" y="14330"/>
                  <a:pt x="9119" y="14227"/>
                </a:cubicBezTo>
                <a:lnTo>
                  <a:pt x="9119" y="14227"/>
                </a:lnTo>
                <a:cubicBezTo>
                  <a:pt x="9197" y="14343"/>
                  <a:pt x="9359" y="14496"/>
                  <a:pt x="9458" y="14496"/>
                </a:cubicBezTo>
                <a:cubicBezTo>
                  <a:pt x="9517" y="14496"/>
                  <a:pt x="9553" y="14441"/>
                  <a:pt x="9533" y="14289"/>
                </a:cubicBezTo>
                <a:lnTo>
                  <a:pt x="9533" y="14289"/>
                </a:lnTo>
                <a:cubicBezTo>
                  <a:pt x="9574" y="14329"/>
                  <a:pt x="9702" y="14476"/>
                  <a:pt x="9728" y="14476"/>
                </a:cubicBezTo>
                <a:cubicBezTo>
                  <a:pt x="9729" y="14476"/>
                  <a:pt x="9730" y="14476"/>
                  <a:pt x="9731" y="14475"/>
                </a:cubicBezTo>
                <a:cubicBezTo>
                  <a:pt x="9731" y="14372"/>
                  <a:pt x="9751" y="13843"/>
                  <a:pt x="9710" y="13792"/>
                </a:cubicBezTo>
                <a:cubicBezTo>
                  <a:pt x="9652" y="13832"/>
                  <a:pt x="9599" y="13848"/>
                  <a:pt x="9549" y="13848"/>
                </a:cubicBezTo>
                <a:cubicBezTo>
                  <a:pt x="9369" y="13848"/>
                  <a:pt x="9233" y="13630"/>
                  <a:pt x="9047" y="13532"/>
                </a:cubicBezTo>
                <a:cubicBezTo>
                  <a:pt x="9078" y="13408"/>
                  <a:pt x="9119" y="13221"/>
                  <a:pt x="9098" y="13180"/>
                </a:cubicBezTo>
                <a:lnTo>
                  <a:pt x="9098" y="13180"/>
                </a:lnTo>
                <a:cubicBezTo>
                  <a:pt x="9096" y="13181"/>
                  <a:pt x="9093" y="13182"/>
                  <a:pt x="9087" y="13182"/>
                </a:cubicBezTo>
                <a:cubicBezTo>
                  <a:pt x="8996" y="13182"/>
                  <a:pt x="8432" y="13030"/>
                  <a:pt x="8373" y="12952"/>
                </a:cubicBezTo>
                <a:lnTo>
                  <a:pt x="8373" y="12952"/>
                </a:lnTo>
                <a:cubicBezTo>
                  <a:pt x="8400" y="12967"/>
                  <a:pt x="8426" y="12973"/>
                  <a:pt x="8449" y="12973"/>
                </a:cubicBezTo>
                <a:cubicBezTo>
                  <a:pt x="8590" y="12973"/>
                  <a:pt x="8667" y="12748"/>
                  <a:pt x="8699" y="12748"/>
                </a:cubicBezTo>
                <a:cubicBezTo>
                  <a:pt x="8710" y="12748"/>
                  <a:pt x="8715" y="12778"/>
                  <a:pt x="8715" y="12859"/>
                </a:cubicBezTo>
                <a:cubicBezTo>
                  <a:pt x="8860" y="12741"/>
                  <a:pt x="9125" y="12424"/>
                  <a:pt x="9223" y="12424"/>
                </a:cubicBezTo>
                <a:cubicBezTo>
                  <a:pt x="9237" y="12424"/>
                  <a:pt x="9248" y="12430"/>
                  <a:pt x="9254" y="12445"/>
                </a:cubicBezTo>
                <a:cubicBezTo>
                  <a:pt x="9309" y="12226"/>
                  <a:pt x="9051" y="11951"/>
                  <a:pt x="9016" y="11951"/>
                </a:cubicBezTo>
                <a:cubicBezTo>
                  <a:pt x="9011" y="11951"/>
                  <a:pt x="9010" y="11957"/>
                  <a:pt x="9015" y="11968"/>
                </a:cubicBezTo>
                <a:cubicBezTo>
                  <a:pt x="8786" y="12080"/>
                  <a:pt x="8591" y="12106"/>
                  <a:pt x="8395" y="12106"/>
                </a:cubicBezTo>
                <a:cubicBezTo>
                  <a:pt x="8231" y="12106"/>
                  <a:pt x="8067" y="12088"/>
                  <a:pt x="7882" y="12088"/>
                </a:cubicBezTo>
                <a:cubicBezTo>
                  <a:pt x="7798" y="12088"/>
                  <a:pt x="7711" y="12092"/>
                  <a:pt x="7617" y="12102"/>
                </a:cubicBezTo>
                <a:cubicBezTo>
                  <a:pt x="7721" y="12040"/>
                  <a:pt x="7731" y="11957"/>
                  <a:pt x="7638" y="11854"/>
                </a:cubicBezTo>
                <a:cubicBezTo>
                  <a:pt x="7656" y="11848"/>
                  <a:pt x="7677" y="11846"/>
                  <a:pt x="7698" y="11846"/>
                </a:cubicBezTo>
                <a:cubicBezTo>
                  <a:pt x="7764" y="11846"/>
                  <a:pt x="7837" y="11864"/>
                  <a:pt x="7845" y="11864"/>
                </a:cubicBezTo>
                <a:cubicBezTo>
                  <a:pt x="7824" y="11812"/>
                  <a:pt x="7648" y="11553"/>
                  <a:pt x="7762" y="11522"/>
                </a:cubicBezTo>
                <a:lnTo>
                  <a:pt x="7762" y="11522"/>
                </a:lnTo>
                <a:cubicBezTo>
                  <a:pt x="7830" y="11711"/>
                  <a:pt x="8026" y="11804"/>
                  <a:pt x="8159" y="11804"/>
                </a:cubicBezTo>
                <a:cubicBezTo>
                  <a:pt x="8287" y="11804"/>
                  <a:pt x="8355" y="11716"/>
                  <a:pt x="8186" y="11543"/>
                </a:cubicBezTo>
                <a:cubicBezTo>
                  <a:pt x="8203" y="11527"/>
                  <a:pt x="8284" y="11494"/>
                  <a:pt x="8362" y="11494"/>
                </a:cubicBezTo>
                <a:cubicBezTo>
                  <a:pt x="8434" y="11494"/>
                  <a:pt x="8503" y="11521"/>
                  <a:pt x="8518" y="11616"/>
                </a:cubicBezTo>
                <a:cubicBezTo>
                  <a:pt x="8684" y="11512"/>
                  <a:pt x="8767" y="11222"/>
                  <a:pt x="8787" y="11149"/>
                </a:cubicBezTo>
                <a:cubicBezTo>
                  <a:pt x="8932" y="11170"/>
                  <a:pt x="8881" y="11170"/>
                  <a:pt x="8923" y="11263"/>
                </a:cubicBezTo>
                <a:cubicBezTo>
                  <a:pt x="8931" y="11089"/>
                  <a:pt x="8936" y="11024"/>
                  <a:pt x="8937" y="11011"/>
                </a:cubicBezTo>
                <a:lnTo>
                  <a:pt x="8937" y="11011"/>
                </a:lnTo>
                <a:cubicBezTo>
                  <a:pt x="8936" y="11027"/>
                  <a:pt x="8928" y="11105"/>
                  <a:pt x="8917" y="11105"/>
                </a:cubicBezTo>
                <a:cubicBezTo>
                  <a:pt x="8910" y="11105"/>
                  <a:pt x="8901" y="11075"/>
                  <a:pt x="8891" y="10983"/>
                </a:cubicBezTo>
                <a:cubicBezTo>
                  <a:pt x="8871" y="11027"/>
                  <a:pt x="8849" y="11046"/>
                  <a:pt x="8826" y="11046"/>
                </a:cubicBezTo>
                <a:cubicBezTo>
                  <a:pt x="8778" y="11046"/>
                  <a:pt x="8729" y="10964"/>
                  <a:pt x="8695" y="10859"/>
                </a:cubicBezTo>
                <a:cubicBezTo>
                  <a:pt x="8829" y="10817"/>
                  <a:pt x="8601" y="10725"/>
                  <a:pt x="8757" y="10672"/>
                </a:cubicBezTo>
                <a:lnTo>
                  <a:pt x="8757" y="10672"/>
                </a:lnTo>
                <a:cubicBezTo>
                  <a:pt x="8860" y="10942"/>
                  <a:pt x="8985" y="10693"/>
                  <a:pt x="8912" y="10962"/>
                </a:cubicBezTo>
                <a:cubicBezTo>
                  <a:pt x="9005" y="10849"/>
                  <a:pt x="9026" y="10725"/>
                  <a:pt x="9005" y="10580"/>
                </a:cubicBezTo>
                <a:lnTo>
                  <a:pt x="9005" y="10580"/>
                </a:lnTo>
                <a:cubicBezTo>
                  <a:pt x="9072" y="10641"/>
                  <a:pt x="9112" y="10660"/>
                  <a:pt x="9138" y="10660"/>
                </a:cubicBezTo>
                <a:cubicBezTo>
                  <a:pt x="9183" y="10660"/>
                  <a:pt x="9187" y="10603"/>
                  <a:pt x="9216" y="10603"/>
                </a:cubicBezTo>
                <a:cubicBezTo>
                  <a:pt x="9233" y="10603"/>
                  <a:pt x="9258" y="10622"/>
                  <a:pt x="9305" y="10683"/>
                </a:cubicBezTo>
                <a:cubicBezTo>
                  <a:pt x="9283" y="10578"/>
                  <a:pt x="9299" y="10527"/>
                  <a:pt x="9349" y="10527"/>
                </a:cubicBezTo>
                <a:cubicBezTo>
                  <a:pt x="9368" y="10527"/>
                  <a:pt x="9392" y="10534"/>
                  <a:pt x="9420" y="10548"/>
                </a:cubicBezTo>
                <a:cubicBezTo>
                  <a:pt x="9393" y="10491"/>
                  <a:pt x="9366" y="10473"/>
                  <a:pt x="9342" y="10473"/>
                </a:cubicBezTo>
                <a:cubicBezTo>
                  <a:pt x="9300" y="10473"/>
                  <a:pt x="9263" y="10524"/>
                  <a:pt x="9235" y="10524"/>
                </a:cubicBezTo>
                <a:cubicBezTo>
                  <a:pt x="9216" y="10524"/>
                  <a:pt x="9201" y="10501"/>
                  <a:pt x="9192" y="10424"/>
                </a:cubicBezTo>
                <a:cubicBezTo>
                  <a:pt x="9167" y="10512"/>
                  <a:pt x="9062" y="10556"/>
                  <a:pt x="8951" y="10556"/>
                </a:cubicBezTo>
                <a:cubicBezTo>
                  <a:pt x="8787" y="10556"/>
                  <a:pt x="8610" y="10460"/>
                  <a:pt x="8653" y="10269"/>
                </a:cubicBezTo>
                <a:lnTo>
                  <a:pt x="8653" y="10269"/>
                </a:lnTo>
                <a:cubicBezTo>
                  <a:pt x="8714" y="10294"/>
                  <a:pt x="8853" y="10344"/>
                  <a:pt x="8921" y="10344"/>
                </a:cubicBezTo>
                <a:cubicBezTo>
                  <a:pt x="8993" y="10344"/>
                  <a:pt x="8985" y="10289"/>
                  <a:pt x="8725" y="10092"/>
                </a:cubicBezTo>
                <a:cubicBezTo>
                  <a:pt x="8704" y="10152"/>
                  <a:pt x="8663" y="10169"/>
                  <a:pt x="8607" y="10169"/>
                </a:cubicBezTo>
                <a:cubicBezTo>
                  <a:pt x="8532" y="10169"/>
                  <a:pt x="8430" y="10138"/>
                  <a:pt x="8312" y="10138"/>
                </a:cubicBezTo>
                <a:cubicBezTo>
                  <a:pt x="8256" y="10138"/>
                  <a:pt x="8197" y="10145"/>
                  <a:pt x="8135" y="10165"/>
                </a:cubicBezTo>
                <a:cubicBezTo>
                  <a:pt x="8104" y="10071"/>
                  <a:pt x="8218" y="10134"/>
                  <a:pt x="8176" y="10020"/>
                </a:cubicBezTo>
                <a:lnTo>
                  <a:pt x="8176" y="10020"/>
                </a:lnTo>
                <a:cubicBezTo>
                  <a:pt x="8000" y="10134"/>
                  <a:pt x="7928" y="10071"/>
                  <a:pt x="7762" y="10113"/>
                </a:cubicBezTo>
                <a:cubicBezTo>
                  <a:pt x="7741" y="10041"/>
                  <a:pt x="7741" y="9979"/>
                  <a:pt x="7751" y="9906"/>
                </a:cubicBezTo>
                <a:lnTo>
                  <a:pt x="7751" y="9906"/>
                </a:lnTo>
                <a:cubicBezTo>
                  <a:pt x="7767" y="9909"/>
                  <a:pt x="7783" y="9911"/>
                  <a:pt x="7801" y="9911"/>
                </a:cubicBezTo>
                <a:cubicBezTo>
                  <a:pt x="7949" y="9911"/>
                  <a:pt x="8149" y="9796"/>
                  <a:pt x="7917" y="9657"/>
                </a:cubicBezTo>
                <a:cubicBezTo>
                  <a:pt x="7928" y="9647"/>
                  <a:pt x="7949" y="9626"/>
                  <a:pt x="7949" y="9606"/>
                </a:cubicBezTo>
                <a:cubicBezTo>
                  <a:pt x="8094" y="9668"/>
                  <a:pt x="8239" y="9751"/>
                  <a:pt x="8290" y="9864"/>
                </a:cubicBezTo>
                <a:cubicBezTo>
                  <a:pt x="8394" y="9325"/>
                  <a:pt x="8135" y="9626"/>
                  <a:pt x="8259" y="9305"/>
                </a:cubicBezTo>
                <a:lnTo>
                  <a:pt x="8259" y="9305"/>
                </a:lnTo>
                <a:cubicBezTo>
                  <a:pt x="8175" y="9309"/>
                  <a:pt x="8112" y="9311"/>
                  <a:pt x="8064" y="9311"/>
                </a:cubicBezTo>
                <a:cubicBezTo>
                  <a:pt x="7738" y="9311"/>
                  <a:pt x="8171" y="9215"/>
                  <a:pt x="7912" y="9215"/>
                </a:cubicBezTo>
                <a:cubicBezTo>
                  <a:pt x="7875" y="9215"/>
                  <a:pt x="7823" y="9217"/>
                  <a:pt x="7751" y="9222"/>
                </a:cubicBezTo>
                <a:cubicBezTo>
                  <a:pt x="7741" y="9201"/>
                  <a:pt x="7958" y="9160"/>
                  <a:pt x="7969" y="9160"/>
                </a:cubicBezTo>
                <a:cubicBezTo>
                  <a:pt x="7824" y="9139"/>
                  <a:pt x="7741" y="9056"/>
                  <a:pt x="7731" y="8911"/>
                </a:cubicBezTo>
                <a:lnTo>
                  <a:pt x="7731" y="8911"/>
                </a:lnTo>
                <a:cubicBezTo>
                  <a:pt x="7834" y="9053"/>
                  <a:pt x="7870" y="9105"/>
                  <a:pt x="7876" y="9105"/>
                </a:cubicBezTo>
                <a:cubicBezTo>
                  <a:pt x="7887" y="9105"/>
                  <a:pt x="7787" y="8913"/>
                  <a:pt x="7834" y="8797"/>
                </a:cubicBezTo>
                <a:lnTo>
                  <a:pt x="7834" y="8797"/>
                </a:lnTo>
                <a:cubicBezTo>
                  <a:pt x="7451" y="8818"/>
                  <a:pt x="7078" y="8807"/>
                  <a:pt x="6943" y="8849"/>
                </a:cubicBezTo>
                <a:cubicBezTo>
                  <a:pt x="6943" y="8724"/>
                  <a:pt x="7472" y="8528"/>
                  <a:pt x="7275" y="8259"/>
                </a:cubicBezTo>
                <a:cubicBezTo>
                  <a:pt x="7374" y="8218"/>
                  <a:pt x="7437" y="8215"/>
                  <a:pt x="7477" y="8215"/>
                </a:cubicBezTo>
                <a:cubicBezTo>
                  <a:pt x="7483" y="8215"/>
                  <a:pt x="7489" y="8215"/>
                  <a:pt x="7494" y="8215"/>
                </a:cubicBezTo>
                <a:cubicBezTo>
                  <a:pt x="7550" y="8215"/>
                  <a:pt x="7548" y="8208"/>
                  <a:pt x="7555" y="8031"/>
                </a:cubicBezTo>
                <a:cubicBezTo>
                  <a:pt x="7595" y="8147"/>
                  <a:pt x="7629" y="8190"/>
                  <a:pt x="7658" y="8190"/>
                </a:cubicBezTo>
                <a:cubicBezTo>
                  <a:pt x="7726" y="8190"/>
                  <a:pt x="7762" y="7948"/>
                  <a:pt x="7762" y="7875"/>
                </a:cubicBezTo>
                <a:cubicBezTo>
                  <a:pt x="7917" y="8031"/>
                  <a:pt x="7876" y="7937"/>
                  <a:pt x="7958" y="8061"/>
                </a:cubicBezTo>
                <a:cubicBezTo>
                  <a:pt x="7960" y="8032"/>
                  <a:pt x="7977" y="8023"/>
                  <a:pt x="8000" y="8023"/>
                </a:cubicBezTo>
                <a:cubicBezTo>
                  <a:pt x="8045" y="8023"/>
                  <a:pt x="8115" y="8058"/>
                  <a:pt x="8158" y="8058"/>
                </a:cubicBezTo>
                <a:cubicBezTo>
                  <a:pt x="8213" y="8058"/>
                  <a:pt x="8225" y="8001"/>
                  <a:pt x="8083" y="7740"/>
                </a:cubicBezTo>
                <a:cubicBezTo>
                  <a:pt x="8052" y="7730"/>
                  <a:pt x="8021" y="7709"/>
                  <a:pt x="8000" y="7668"/>
                </a:cubicBezTo>
                <a:cubicBezTo>
                  <a:pt x="8073" y="7658"/>
                  <a:pt x="8094" y="7637"/>
                  <a:pt x="8052" y="7595"/>
                </a:cubicBezTo>
                <a:lnTo>
                  <a:pt x="8052" y="7595"/>
                </a:lnTo>
                <a:cubicBezTo>
                  <a:pt x="7949" y="7675"/>
                  <a:pt x="7861" y="7714"/>
                  <a:pt x="7785" y="7714"/>
                </a:cubicBezTo>
                <a:cubicBezTo>
                  <a:pt x="7694" y="7714"/>
                  <a:pt x="7621" y="7657"/>
                  <a:pt x="7565" y="7543"/>
                </a:cubicBezTo>
                <a:cubicBezTo>
                  <a:pt x="7544" y="7740"/>
                  <a:pt x="7265" y="7792"/>
                  <a:pt x="6975" y="7813"/>
                </a:cubicBezTo>
                <a:cubicBezTo>
                  <a:pt x="6975" y="7740"/>
                  <a:pt x="6975" y="7667"/>
                  <a:pt x="6988" y="7667"/>
                </a:cubicBezTo>
                <a:cubicBezTo>
                  <a:pt x="6996" y="7667"/>
                  <a:pt x="7007" y="7691"/>
                  <a:pt x="7026" y="7750"/>
                </a:cubicBezTo>
                <a:cubicBezTo>
                  <a:pt x="7088" y="7668"/>
                  <a:pt x="7109" y="7585"/>
                  <a:pt x="7088" y="7502"/>
                </a:cubicBezTo>
                <a:lnTo>
                  <a:pt x="7088" y="7502"/>
                </a:lnTo>
                <a:cubicBezTo>
                  <a:pt x="7057" y="7533"/>
                  <a:pt x="7026" y="7554"/>
                  <a:pt x="6985" y="7575"/>
                </a:cubicBezTo>
                <a:cubicBezTo>
                  <a:pt x="6975" y="7471"/>
                  <a:pt x="6995" y="7367"/>
                  <a:pt x="7037" y="7274"/>
                </a:cubicBezTo>
                <a:cubicBezTo>
                  <a:pt x="7041" y="7311"/>
                  <a:pt x="7052" y="7327"/>
                  <a:pt x="7066" y="7327"/>
                </a:cubicBezTo>
                <a:cubicBezTo>
                  <a:pt x="7117" y="7327"/>
                  <a:pt x="7217" y="7139"/>
                  <a:pt x="7306" y="6994"/>
                </a:cubicBezTo>
                <a:cubicBezTo>
                  <a:pt x="7299" y="6990"/>
                  <a:pt x="7289" y="6988"/>
                  <a:pt x="7274" y="6988"/>
                </a:cubicBezTo>
                <a:cubicBezTo>
                  <a:pt x="7069" y="6988"/>
                  <a:pt x="6142" y="7380"/>
                  <a:pt x="6093" y="7419"/>
                </a:cubicBezTo>
                <a:cubicBezTo>
                  <a:pt x="6073" y="7212"/>
                  <a:pt x="5938" y="7367"/>
                  <a:pt x="5907" y="7149"/>
                </a:cubicBezTo>
                <a:lnTo>
                  <a:pt x="5907" y="7149"/>
                </a:lnTo>
                <a:cubicBezTo>
                  <a:pt x="5941" y="7163"/>
                  <a:pt x="5982" y="7168"/>
                  <a:pt x="6023" y="7168"/>
                </a:cubicBezTo>
                <a:cubicBezTo>
                  <a:pt x="6145" y="7168"/>
                  <a:pt x="6265" y="7116"/>
                  <a:pt x="6187" y="7046"/>
                </a:cubicBezTo>
                <a:cubicBezTo>
                  <a:pt x="6220" y="7040"/>
                  <a:pt x="6251" y="7037"/>
                  <a:pt x="6281" y="7037"/>
                </a:cubicBezTo>
                <a:cubicBezTo>
                  <a:pt x="6366" y="7037"/>
                  <a:pt x="6445" y="7063"/>
                  <a:pt x="6529" y="7139"/>
                </a:cubicBezTo>
                <a:cubicBezTo>
                  <a:pt x="6602" y="7067"/>
                  <a:pt x="6560" y="7119"/>
                  <a:pt x="6602" y="7067"/>
                </a:cubicBezTo>
                <a:cubicBezTo>
                  <a:pt x="6466" y="7015"/>
                  <a:pt x="6415" y="6921"/>
                  <a:pt x="6446" y="6776"/>
                </a:cubicBezTo>
                <a:lnTo>
                  <a:pt x="6446" y="6776"/>
                </a:lnTo>
                <a:cubicBezTo>
                  <a:pt x="6484" y="6850"/>
                  <a:pt x="6509" y="6875"/>
                  <a:pt x="6527" y="6875"/>
                </a:cubicBezTo>
                <a:cubicBezTo>
                  <a:pt x="6570" y="6875"/>
                  <a:pt x="6567" y="6731"/>
                  <a:pt x="6571" y="6731"/>
                </a:cubicBezTo>
                <a:cubicBezTo>
                  <a:pt x="6573" y="6731"/>
                  <a:pt x="6576" y="6775"/>
                  <a:pt x="6591" y="6912"/>
                </a:cubicBezTo>
                <a:cubicBezTo>
                  <a:pt x="6591" y="6799"/>
                  <a:pt x="6622" y="6742"/>
                  <a:pt x="6685" y="6742"/>
                </a:cubicBezTo>
                <a:cubicBezTo>
                  <a:pt x="6703" y="6742"/>
                  <a:pt x="6724" y="6747"/>
                  <a:pt x="6747" y="6756"/>
                </a:cubicBezTo>
                <a:cubicBezTo>
                  <a:pt x="6788" y="6673"/>
                  <a:pt x="6602" y="6714"/>
                  <a:pt x="6643" y="6642"/>
                </a:cubicBezTo>
                <a:cubicBezTo>
                  <a:pt x="6735" y="6642"/>
                  <a:pt x="6780" y="6635"/>
                  <a:pt x="6809" y="6635"/>
                </a:cubicBezTo>
                <a:cubicBezTo>
                  <a:pt x="6849" y="6635"/>
                  <a:pt x="6858" y="6649"/>
                  <a:pt x="6912" y="6714"/>
                </a:cubicBezTo>
                <a:cubicBezTo>
                  <a:pt x="6912" y="6642"/>
                  <a:pt x="6962" y="6411"/>
                  <a:pt x="7010" y="6411"/>
                </a:cubicBezTo>
                <a:cubicBezTo>
                  <a:pt x="7031" y="6411"/>
                  <a:pt x="7052" y="6456"/>
                  <a:pt x="7067" y="6580"/>
                </a:cubicBezTo>
                <a:cubicBezTo>
                  <a:pt x="7150" y="6497"/>
                  <a:pt x="7171" y="6403"/>
                  <a:pt x="7130" y="6290"/>
                </a:cubicBezTo>
                <a:cubicBezTo>
                  <a:pt x="7145" y="6285"/>
                  <a:pt x="7159" y="6282"/>
                  <a:pt x="7171" y="6282"/>
                </a:cubicBezTo>
                <a:cubicBezTo>
                  <a:pt x="7232" y="6282"/>
                  <a:pt x="7250" y="6348"/>
                  <a:pt x="7233" y="6486"/>
                </a:cubicBezTo>
                <a:cubicBezTo>
                  <a:pt x="7378" y="6393"/>
                  <a:pt x="7606" y="5948"/>
                  <a:pt x="7348" y="5740"/>
                </a:cubicBezTo>
                <a:cubicBezTo>
                  <a:pt x="7392" y="5718"/>
                  <a:pt x="7429" y="5708"/>
                  <a:pt x="7461" y="5708"/>
                </a:cubicBezTo>
                <a:cubicBezTo>
                  <a:pt x="7533" y="5708"/>
                  <a:pt x="7580" y="5761"/>
                  <a:pt x="7638" y="5855"/>
                </a:cubicBezTo>
                <a:cubicBezTo>
                  <a:pt x="7658" y="5802"/>
                  <a:pt x="7710" y="5668"/>
                  <a:pt x="7772" y="5575"/>
                </a:cubicBezTo>
                <a:lnTo>
                  <a:pt x="7772" y="5575"/>
                </a:lnTo>
                <a:cubicBezTo>
                  <a:pt x="7578" y="5622"/>
                  <a:pt x="7226" y="5655"/>
                  <a:pt x="6892" y="5655"/>
                </a:cubicBezTo>
                <a:cubicBezTo>
                  <a:pt x="6424" y="5655"/>
                  <a:pt x="5993" y="5590"/>
                  <a:pt x="6083" y="5409"/>
                </a:cubicBezTo>
                <a:lnTo>
                  <a:pt x="6083" y="5409"/>
                </a:lnTo>
                <a:cubicBezTo>
                  <a:pt x="6098" y="5438"/>
                  <a:pt x="6169" y="5470"/>
                  <a:pt x="6245" y="5470"/>
                </a:cubicBezTo>
                <a:cubicBezTo>
                  <a:pt x="6331" y="5470"/>
                  <a:pt x="6424" y="5431"/>
                  <a:pt x="6456" y="5305"/>
                </a:cubicBezTo>
                <a:cubicBezTo>
                  <a:pt x="6481" y="5443"/>
                  <a:pt x="6522" y="5493"/>
                  <a:pt x="6571" y="5493"/>
                </a:cubicBezTo>
                <a:cubicBezTo>
                  <a:pt x="6670" y="5493"/>
                  <a:pt x="6802" y="5295"/>
                  <a:pt x="6892" y="5212"/>
                </a:cubicBezTo>
                <a:cubicBezTo>
                  <a:pt x="6958" y="5282"/>
                  <a:pt x="6982" y="5305"/>
                  <a:pt x="6987" y="5305"/>
                </a:cubicBezTo>
                <a:cubicBezTo>
                  <a:pt x="6998" y="5305"/>
                  <a:pt x="6940" y="5219"/>
                  <a:pt x="6988" y="5219"/>
                </a:cubicBezTo>
                <a:cubicBezTo>
                  <a:pt x="6992" y="5219"/>
                  <a:pt x="6998" y="5220"/>
                  <a:pt x="7005" y="5222"/>
                </a:cubicBezTo>
                <a:cubicBezTo>
                  <a:pt x="6995" y="5279"/>
                  <a:pt x="6988" y="5312"/>
                  <a:pt x="6985" y="5329"/>
                </a:cubicBezTo>
                <a:lnTo>
                  <a:pt x="6985" y="5329"/>
                </a:lnTo>
                <a:cubicBezTo>
                  <a:pt x="6991" y="5304"/>
                  <a:pt x="7006" y="5257"/>
                  <a:pt x="7022" y="5257"/>
                </a:cubicBezTo>
                <a:cubicBezTo>
                  <a:pt x="7034" y="5257"/>
                  <a:pt x="7047" y="5284"/>
                  <a:pt x="7057" y="5367"/>
                </a:cubicBezTo>
                <a:cubicBezTo>
                  <a:pt x="7060" y="5368"/>
                  <a:pt x="7063" y="5368"/>
                  <a:pt x="7067" y="5368"/>
                </a:cubicBezTo>
                <a:cubicBezTo>
                  <a:pt x="7180" y="5368"/>
                  <a:pt x="7336" y="5003"/>
                  <a:pt x="7316" y="4943"/>
                </a:cubicBezTo>
                <a:lnTo>
                  <a:pt x="7316" y="4943"/>
                </a:lnTo>
                <a:cubicBezTo>
                  <a:pt x="7267" y="5028"/>
                  <a:pt x="7002" y="5168"/>
                  <a:pt x="6784" y="5168"/>
                </a:cubicBezTo>
                <a:cubicBezTo>
                  <a:pt x="6632" y="5168"/>
                  <a:pt x="6504" y="5101"/>
                  <a:pt x="6487" y="4901"/>
                </a:cubicBezTo>
                <a:lnTo>
                  <a:pt x="6487" y="4901"/>
                </a:lnTo>
                <a:cubicBezTo>
                  <a:pt x="6539" y="4980"/>
                  <a:pt x="6566" y="5012"/>
                  <a:pt x="6589" y="5012"/>
                </a:cubicBezTo>
                <a:cubicBezTo>
                  <a:pt x="6634" y="5012"/>
                  <a:pt x="6656" y="4881"/>
                  <a:pt x="6809" y="4736"/>
                </a:cubicBezTo>
                <a:cubicBezTo>
                  <a:pt x="6674" y="4725"/>
                  <a:pt x="6664" y="4642"/>
                  <a:pt x="6757" y="4497"/>
                </a:cubicBezTo>
                <a:lnTo>
                  <a:pt x="6757" y="4497"/>
                </a:lnTo>
                <a:cubicBezTo>
                  <a:pt x="6696" y="4567"/>
                  <a:pt x="5845" y="5302"/>
                  <a:pt x="5476" y="5302"/>
                </a:cubicBezTo>
                <a:cubicBezTo>
                  <a:pt x="5406" y="5302"/>
                  <a:pt x="5353" y="5275"/>
                  <a:pt x="5327" y="5212"/>
                </a:cubicBezTo>
                <a:cubicBezTo>
                  <a:pt x="5329" y="5212"/>
                  <a:pt x="5331" y="5211"/>
                  <a:pt x="5334" y="5211"/>
                </a:cubicBezTo>
                <a:cubicBezTo>
                  <a:pt x="5363" y="5211"/>
                  <a:pt x="5434" y="5242"/>
                  <a:pt x="5484" y="5242"/>
                </a:cubicBezTo>
                <a:cubicBezTo>
                  <a:pt x="5508" y="5242"/>
                  <a:pt x="5528" y="5235"/>
                  <a:pt x="5534" y="5212"/>
                </a:cubicBezTo>
                <a:cubicBezTo>
                  <a:pt x="5472" y="5181"/>
                  <a:pt x="5420" y="5139"/>
                  <a:pt x="5358" y="5098"/>
                </a:cubicBezTo>
                <a:cubicBezTo>
                  <a:pt x="5368" y="5088"/>
                  <a:pt x="5472" y="4974"/>
                  <a:pt x="5483" y="4932"/>
                </a:cubicBezTo>
                <a:cubicBezTo>
                  <a:pt x="5514" y="4994"/>
                  <a:pt x="5539" y="5022"/>
                  <a:pt x="5559" y="5022"/>
                </a:cubicBezTo>
                <a:cubicBezTo>
                  <a:pt x="5604" y="5022"/>
                  <a:pt x="5618" y="4873"/>
                  <a:pt x="5596" y="4663"/>
                </a:cubicBezTo>
                <a:cubicBezTo>
                  <a:pt x="5648" y="4663"/>
                  <a:pt x="5793" y="4808"/>
                  <a:pt x="5814" y="4870"/>
                </a:cubicBezTo>
                <a:cubicBezTo>
                  <a:pt x="5845" y="4756"/>
                  <a:pt x="5876" y="4694"/>
                  <a:pt x="5928" y="4591"/>
                </a:cubicBezTo>
                <a:lnTo>
                  <a:pt x="5928" y="4591"/>
                </a:lnTo>
                <a:cubicBezTo>
                  <a:pt x="5970" y="4718"/>
                  <a:pt x="5943" y="4736"/>
                  <a:pt x="5920" y="4736"/>
                </a:cubicBezTo>
                <a:cubicBezTo>
                  <a:pt x="5912" y="4736"/>
                  <a:pt x="5904" y="4733"/>
                  <a:pt x="5901" y="4733"/>
                </a:cubicBezTo>
                <a:cubicBezTo>
                  <a:pt x="5892" y="4733"/>
                  <a:pt x="5920" y="4753"/>
                  <a:pt x="6073" y="4901"/>
                </a:cubicBezTo>
                <a:cubicBezTo>
                  <a:pt x="6171" y="4751"/>
                  <a:pt x="6253" y="4539"/>
                  <a:pt x="6330" y="4539"/>
                </a:cubicBezTo>
                <a:cubicBezTo>
                  <a:pt x="6359" y="4539"/>
                  <a:pt x="6387" y="4569"/>
                  <a:pt x="6415" y="4642"/>
                </a:cubicBezTo>
                <a:cubicBezTo>
                  <a:pt x="6422" y="4620"/>
                  <a:pt x="6457" y="4559"/>
                  <a:pt x="6515" y="4559"/>
                </a:cubicBezTo>
                <a:cubicBezTo>
                  <a:pt x="6537" y="4559"/>
                  <a:pt x="6562" y="4568"/>
                  <a:pt x="6591" y="4591"/>
                </a:cubicBezTo>
                <a:cubicBezTo>
                  <a:pt x="6585" y="4459"/>
                  <a:pt x="6628" y="4369"/>
                  <a:pt x="6695" y="4369"/>
                </a:cubicBezTo>
                <a:cubicBezTo>
                  <a:pt x="6739" y="4369"/>
                  <a:pt x="6793" y="4407"/>
                  <a:pt x="6850" y="4497"/>
                </a:cubicBezTo>
                <a:cubicBezTo>
                  <a:pt x="6860" y="4487"/>
                  <a:pt x="7016" y="4031"/>
                  <a:pt x="7016" y="4000"/>
                </a:cubicBezTo>
                <a:lnTo>
                  <a:pt x="7016" y="4000"/>
                </a:lnTo>
                <a:cubicBezTo>
                  <a:pt x="6875" y="4028"/>
                  <a:pt x="6792" y="4213"/>
                  <a:pt x="6769" y="4213"/>
                </a:cubicBezTo>
                <a:cubicBezTo>
                  <a:pt x="6758" y="4213"/>
                  <a:pt x="6761" y="4172"/>
                  <a:pt x="6777" y="4052"/>
                </a:cubicBezTo>
                <a:lnTo>
                  <a:pt x="6777" y="4052"/>
                </a:lnTo>
                <a:cubicBezTo>
                  <a:pt x="6752" y="4108"/>
                  <a:pt x="6727" y="4134"/>
                  <a:pt x="6699" y="4134"/>
                </a:cubicBezTo>
                <a:cubicBezTo>
                  <a:pt x="6682" y="4134"/>
                  <a:pt x="6663" y="4124"/>
                  <a:pt x="6643" y="4103"/>
                </a:cubicBezTo>
                <a:cubicBezTo>
                  <a:pt x="6643" y="4183"/>
                  <a:pt x="6032" y="4451"/>
                  <a:pt x="5775" y="4451"/>
                </a:cubicBezTo>
                <a:cubicBezTo>
                  <a:pt x="5731" y="4451"/>
                  <a:pt x="5697" y="4443"/>
                  <a:pt x="5679" y="4425"/>
                </a:cubicBezTo>
                <a:cubicBezTo>
                  <a:pt x="5430" y="4155"/>
                  <a:pt x="6208" y="4062"/>
                  <a:pt x="5845" y="3782"/>
                </a:cubicBezTo>
                <a:cubicBezTo>
                  <a:pt x="6073" y="3378"/>
                  <a:pt x="6560" y="3472"/>
                  <a:pt x="6757" y="2798"/>
                </a:cubicBezTo>
                <a:cubicBezTo>
                  <a:pt x="6751" y="2791"/>
                  <a:pt x="6744" y="2788"/>
                  <a:pt x="6736" y="2788"/>
                </a:cubicBezTo>
                <a:cubicBezTo>
                  <a:pt x="6643" y="2788"/>
                  <a:pt x="6368" y="3176"/>
                  <a:pt x="6301" y="3233"/>
                </a:cubicBezTo>
                <a:cubicBezTo>
                  <a:pt x="6238" y="2943"/>
                  <a:pt x="6311" y="3150"/>
                  <a:pt x="6146" y="2974"/>
                </a:cubicBezTo>
                <a:lnTo>
                  <a:pt x="6146" y="2974"/>
                </a:lnTo>
                <a:cubicBezTo>
                  <a:pt x="6190" y="3020"/>
                  <a:pt x="6225" y="3039"/>
                  <a:pt x="6255" y="3039"/>
                </a:cubicBezTo>
                <a:cubicBezTo>
                  <a:pt x="6364" y="3039"/>
                  <a:pt x="6389" y="2784"/>
                  <a:pt x="6446" y="2735"/>
                </a:cubicBezTo>
                <a:cubicBezTo>
                  <a:pt x="6466" y="2788"/>
                  <a:pt x="6477" y="2839"/>
                  <a:pt x="6466" y="2891"/>
                </a:cubicBezTo>
                <a:cubicBezTo>
                  <a:pt x="6558" y="2776"/>
                  <a:pt x="6523" y="2633"/>
                  <a:pt x="6627" y="2633"/>
                </a:cubicBezTo>
                <a:cubicBezTo>
                  <a:pt x="6653" y="2633"/>
                  <a:pt x="6688" y="2642"/>
                  <a:pt x="6736" y="2663"/>
                </a:cubicBezTo>
                <a:cubicBezTo>
                  <a:pt x="6622" y="2570"/>
                  <a:pt x="6632" y="2456"/>
                  <a:pt x="6767" y="2332"/>
                </a:cubicBezTo>
                <a:cubicBezTo>
                  <a:pt x="6764" y="2330"/>
                  <a:pt x="6761" y="2329"/>
                  <a:pt x="6756" y="2329"/>
                </a:cubicBezTo>
                <a:cubicBezTo>
                  <a:pt x="6662" y="2329"/>
                  <a:pt x="6299" y="2757"/>
                  <a:pt x="6011" y="3005"/>
                </a:cubicBezTo>
                <a:cubicBezTo>
                  <a:pt x="5975" y="3205"/>
                  <a:pt x="5915" y="3283"/>
                  <a:pt x="5846" y="3283"/>
                </a:cubicBezTo>
                <a:cubicBezTo>
                  <a:pt x="5606" y="3283"/>
                  <a:pt x="5260" y="2339"/>
                  <a:pt x="5494" y="2339"/>
                </a:cubicBezTo>
                <a:cubicBezTo>
                  <a:pt x="5547" y="2339"/>
                  <a:pt x="5631" y="2388"/>
                  <a:pt x="5752" y="2508"/>
                </a:cubicBezTo>
                <a:cubicBezTo>
                  <a:pt x="5814" y="2383"/>
                  <a:pt x="5783" y="2321"/>
                  <a:pt x="5658" y="2311"/>
                </a:cubicBezTo>
                <a:cubicBezTo>
                  <a:pt x="5886" y="2187"/>
                  <a:pt x="5928" y="2238"/>
                  <a:pt x="6021" y="1979"/>
                </a:cubicBezTo>
                <a:lnTo>
                  <a:pt x="6021" y="1979"/>
                </a:lnTo>
                <a:cubicBezTo>
                  <a:pt x="5889" y="2026"/>
                  <a:pt x="5714" y="2288"/>
                  <a:pt x="5528" y="2288"/>
                </a:cubicBezTo>
                <a:cubicBezTo>
                  <a:pt x="5509" y="2288"/>
                  <a:pt x="5490" y="2285"/>
                  <a:pt x="5472" y="2280"/>
                </a:cubicBezTo>
                <a:cubicBezTo>
                  <a:pt x="5679" y="2217"/>
                  <a:pt x="5835" y="1979"/>
                  <a:pt x="5876" y="1793"/>
                </a:cubicBezTo>
                <a:lnTo>
                  <a:pt x="5876" y="1793"/>
                </a:lnTo>
                <a:cubicBezTo>
                  <a:pt x="5826" y="1839"/>
                  <a:pt x="5789" y="1861"/>
                  <a:pt x="5766" y="1861"/>
                </a:cubicBezTo>
                <a:cubicBezTo>
                  <a:pt x="5732" y="1861"/>
                  <a:pt x="5727" y="1813"/>
                  <a:pt x="5752" y="1720"/>
                </a:cubicBezTo>
                <a:cubicBezTo>
                  <a:pt x="5745" y="1719"/>
                  <a:pt x="5739" y="1719"/>
                  <a:pt x="5732" y="1719"/>
                </a:cubicBezTo>
                <a:cubicBezTo>
                  <a:pt x="5605" y="1719"/>
                  <a:pt x="5491" y="1900"/>
                  <a:pt x="5472" y="1969"/>
                </a:cubicBezTo>
                <a:cubicBezTo>
                  <a:pt x="5472" y="1901"/>
                  <a:pt x="5435" y="1697"/>
                  <a:pt x="5440" y="1697"/>
                </a:cubicBezTo>
                <a:lnTo>
                  <a:pt x="5440" y="1697"/>
                </a:lnTo>
                <a:cubicBezTo>
                  <a:pt x="5440" y="1697"/>
                  <a:pt x="5440" y="1697"/>
                  <a:pt x="5441" y="1699"/>
                </a:cubicBezTo>
                <a:cubicBezTo>
                  <a:pt x="5710" y="1596"/>
                  <a:pt x="5700" y="1565"/>
                  <a:pt x="5773" y="1285"/>
                </a:cubicBezTo>
                <a:cubicBezTo>
                  <a:pt x="5770" y="1282"/>
                  <a:pt x="5766" y="1281"/>
                  <a:pt x="5762" y="1281"/>
                </a:cubicBezTo>
                <a:cubicBezTo>
                  <a:pt x="5675" y="1281"/>
                  <a:pt x="5340" y="1795"/>
                  <a:pt x="5205" y="1795"/>
                </a:cubicBezTo>
                <a:cubicBezTo>
                  <a:pt x="5186" y="1795"/>
                  <a:pt x="5171" y="1785"/>
                  <a:pt x="5161" y="1761"/>
                </a:cubicBezTo>
                <a:cubicBezTo>
                  <a:pt x="5057" y="1752"/>
                  <a:pt x="5213" y="1430"/>
                  <a:pt x="5089" y="1306"/>
                </a:cubicBezTo>
                <a:cubicBezTo>
                  <a:pt x="5275" y="1098"/>
                  <a:pt x="5586" y="778"/>
                  <a:pt x="5244" y="715"/>
                </a:cubicBezTo>
                <a:lnTo>
                  <a:pt x="5244" y="715"/>
                </a:lnTo>
                <a:cubicBezTo>
                  <a:pt x="5172" y="1015"/>
                  <a:pt x="5119" y="923"/>
                  <a:pt x="5027" y="1296"/>
                </a:cubicBezTo>
                <a:cubicBezTo>
                  <a:pt x="4943" y="1167"/>
                  <a:pt x="5106" y="866"/>
                  <a:pt x="5020" y="866"/>
                </a:cubicBezTo>
                <a:cubicBezTo>
                  <a:pt x="5009" y="866"/>
                  <a:pt x="4994" y="871"/>
                  <a:pt x="4974" y="881"/>
                </a:cubicBezTo>
                <a:cubicBezTo>
                  <a:pt x="4954" y="829"/>
                  <a:pt x="5078" y="591"/>
                  <a:pt x="5172" y="508"/>
                </a:cubicBezTo>
                <a:lnTo>
                  <a:pt x="5172" y="508"/>
                </a:lnTo>
                <a:cubicBezTo>
                  <a:pt x="5121" y="519"/>
                  <a:pt x="5080" y="524"/>
                  <a:pt x="5049" y="524"/>
                </a:cubicBezTo>
                <a:cubicBezTo>
                  <a:pt x="4924" y="524"/>
                  <a:pt x="4944" y="441"/>
                  <a:pt x="5110" y="259"/>
                </a:cubicBezTo>
                <a:lnTo>
                  <a:pt x="5110" y="259"/>
                </a:lnTo>
                <a:cubicBezTo>
                  <a:pt x="5038" y="312"/>
                  <a:pt x="4996" y="333"/>
                  <a:pt x="4973" y="333"/>
                </a:cubicBezTo>
                <a:cubicBezTo>
                  <a:pt x="4882" y="333"/>
                  <a:pt x="5082" y="9"/>
                  <a:pt x="493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0"/>
          <p:cNvSpPr/>
          <p:nvPr/>
        </p:nvSpPr>
        <p:spPr>
          <a:xfrm>
            <a:off x="8430783" y="3399101"/>
            <a:ext cx="1210718" cy="2409792"/>
          </a:xfrm>
          <a:custGeom>
            <a:avLst/>
            <a:gdLst/>
            <a:ahLst/>
            <a:cxnLst/>
            <a:rect l="l" t="t" r="r" b="b"/>
            <a:pathLst>
              <a:path w="11958" h="23801" extrusionOk="0">
                <a:moveTo>
                  <a:pt x="5388" y="363"/>
                </a:moveTo>
                <a:cubicBezTo>
                  <a:pt x="5388" y="363"/>
                  <a:pt x="5388" y="363"/>
                  <a:pt x="5388" y="363"/>
                </a:cubicBezTo>
                <a:cubicBezTo>
                  <a:pt x="5388" y="363"/>
                  <a:pt x="5389" y="364"/>
                  <a:pt x="5389" y="365"/>
                </a:cubicBezTo>
                <a:lnTo>
                  <a:pt x="5389" y="365"/>
                </a:lnTo>
                <a:cubicBezTo>
                  <a:pt x="5389" y="363"/>
                  <a:pt x="5388" y="363"/>
                  <a:pt x="5388" y="363"/>
                </a:cubicBezTo>
                <a:close/>
                <a:moveTo>
                  <a:pt x="4943" y="860"/>
                </a:moveTo>
                <a:cubicBezTo>
                  <a:pt x="4947" y="868"/>
                  <a:pt x="4951" y="875"/>
                  <a:pt x="4956" y="882"/>
                </a:cubicBezTo>
                <a:lnTo>
                  <a:pt x="4956" y="882"/>
                </a:lnTo>
                <a:cubicBezTo>
                  <a:pt x="4952" y="875"/>
                  <a:pt x="4947" y="868"/>
                  <a:pt x="4943" y="860"/>
                </a:cubicBezTo>
                <a:close/>
                <a:moveTo>
                  <a:pt x="4822" y="2922"/>
                </a:moveTo>
                <a:cubicBezTo>
                  <a:pt x="4821" y="2922"/>
                  <a:pt x="4820" y="2922"/>
                  <a:pt x="4818" y="2922"/>
                </a:cubicBezTo>
                <a:cubicBezTo>
                  <a:pt x="4820" y="2922"/>
                  <a:pt x="4821" y="2922"/>
                  <a:pt x="4822" y="2922"/>
                </a:cubicBezTo>
                <a:close/>
                <a:moveTo>
                  <a:pt x="3451" y="6259"/>
                </a:moveTo>
                <a:lnTo>
                  <a:pt x="3451" y="6259"/>
                </a:lnTo>
                <a:cubicBezTo>
                  <a:pt x="3453" y="6261"/>
                  <a:pt x="3456" y="6263"/>
                  <a:pt x="3458" y="6264"/>
                </a:cubicBezTo>
                <a:lnTo>
                  <a:pt x="3458" y="6264"/>
                </a:lnTo>
                <a:cubicBezTo>
                  <a:pt x="3456" y="6263"/>
                  <a:pt x="3453" y="6261"/>
                  <a:pt x="3451" y="6259"/>
                </a:cubicBezTo>
                <a:close/>
                <a:moveTo>
                  <a:pt x="10153" y="12508"/>
                </a:moveTo>
                <a:lnTo>
                  <a:pt x="10153" y="12508"/>
                </a:lnTo>
                <a:cubicBezTo>
                  <a:pt x="10153" y="12508"/>
                  <a:pt x="10153" y="12514"/>
                  <a:pt x="10151" y="12528"/>
                </a:cubicBezTo>
                <a:lnTo>
                  <a:pt x="10151" y="12528"/>
                </a:lnTo>
                <a:cubicBezTo>
                  <a:pt x="10153" y="12516"/>
                  <a:pt x="10153" y="12508"/>
                  <a:pt x="10153" y="12508"/>
                </a:cubicBezTo>
                <a:close/>
                <a:moveTo>
                  <a:pt x="10848" y="18132"/>
                </a:moveTo>
                <a:lnTo>
                  <a:pt x="10848" y="18132"/>
                </a:lnTo>
                <a:cubicBezTo>
                  <a:pt x="10848" y="18132"/>
                  <a:pt x="10849" y="18133"/>
                  <a:pt x="10849" y="18133"/>
                </a:cubicBezTo>
                <a:cubicBezTo>
                  <a:pt x="10849" y="18133"/>
                  <a:pt x="10848" y="18132"/>
                  <a:pt x="10848" y="18132"/>
                </a:cubicBezTo>
                <a:close/>
                <a:moveTo>
                  <a:pt x="11332" y="21820"/>
                </a:moveTo>
                <a:cubicBezTo>
                  <a:pt x="11334" y="21822"/>
                  <a:pt x="11336" y="21823"/>
                  <a:pt x="11336" y="21823"/>
                </a:cubicBezTo>
                <a:cubicBezTo>
                  <a:pt x="11336" y="21823"/>
                  <a:pt x="11336" y="21822"/>
                  <a:pt x="11335" y="21822"/>
                </a:cubicBezTo>
                <a:cubicBezTo>
                  <a:pt x="11334" y="21821"/>
                  <a:pt x="11333" y="21821"/>
                  <a:pt x="11332" y="21820"/>
                </a:cubicBezTo>
                <a:close/>
                <a:moveTo>
                  <a:pt x="9183" y="23031"/>
                </a:moveTo>
                <a:lnTo>
                  <a:pt x="9183" y="23031"/>
                </a:lnTo>
                <a:cubicBezTo>
                  <a:pt x="9182" y="23032"/>
                  <a:pt x="9181" y="23033"/>
                  <a:pt x="9180" y="23034"/>
                </a:cubicBezTo>
                <a:cubicBezTo>
                  <a:pt x="9181" y="23033"/>
                  <a:pt x="9182" y="23032"/>
                  <a:pt x="9183" y="23031"/>
                </a:cubicBezTo>
                <a:close/>
                <a:moveTo>
                  <a:pt x="5595" y="0"/>
                </a:moveTo>
                <a:cubicBezTo>
                  <a:pt x="5595" y="209"/>
                  <a:pt x="5590" y="459"/>
                  <a:pt x="5504" y="459"/>
                </a:cubicBezTo>
                <a:cubicBezTo>
                  <a:pt x="5476" y="459"/>
                  <a:pt x="5438" y="431"/>
                  <a:pt x="5389" y="365"/>
                </a:cubicBezTo>
                <a:lnTo>
                  <a:pt x="5389" y="365"/>
                </a:lnTo>
                <a:cubicBezTo>
                  <a:pt x="5408" y="413"/>
                  <a:pt x="5535" y="1259"/>
                  <a:pt x="5595" y="1399"/>
                </a:cubicBezTo>
                <a:cubicBezTo>
                  <a:pt x="5107" y="1226"/>
                  <a:pt x="5168" y="1253"/>
                  <a:pt x="4956" y="882"/>
                </a:cubicBezTo>
                <a:lnTo>
                  <a:pt x="4956" y="882"/>
                </a:lnTo>
                <a:cubicBezTo>
                  <a:pt x="5000" y="963"/>
                  <a:pt x="4999" y="1006"/>
                  <a:pt x="4942" y="1006"/>
                </a:cubicBezTo>
                <a:cubicBezTo>
                  <a:pt x="4936" y="1006"/>
                  <a:pt x="4929" y="1006"/>
                  <a:pt x="4922" y="1005"/>
                </a:cubicBezTo>
                <a:lnTo>
                  <a:pt x="4922" y="1005"/>
                </a:lnTo>
                <a:cubicBezTo>
                  <a:pt x="4994" y="1244"/>
                  <a:pt x="5046" y="1327"/>
                  <a:pt x="5212" y="1451"/>
                </a:cubicBezTo>
                <a:cubicBezTo>
                  <a:pt x="5077" y="1658"/>
                  <a:pt x="4911" y="1700"/>
                  <a:pt x="5264" y="2145"/>
                </a:cubicBezTo>
                <a:cubicBezTo>
                  <a:pt x="4673" y="2114"/>
                  <a:pt x="5005" y="1783"/>
                  <a:pt x="4518" y="1585"/>
                </a:cubicBezTo>
                <a:lnTo>
                  <a:pt x="4518" y="1585"/>
                </a:lnTo>
                <a:cubicBezTo>
                  <a:pt x="4683" y="1948"/>
                  <a:pt x="4756" y="2041"/>
                  <a:pt x="4870" y="2352"/>
                </a:cubicBezTo>
                <a:cubicBezTo>
                  <a:pt x="4877" y="2346"/>
                  <a:pt x="4888" y="2343"/>
                  <a:pt x="4902" y="2343"/>
                </a:cubicBezTo>
                <a:cubicBezTo>
                  <a:pt x="5046" y="2343"/>
                  <a:pt x="5499" y="2659"/>
                  <a:pt x="5367" y="2829"/>
                </a:cubicBezTo>
                <a:cubicBezTo>
                  <a:pt x="5326" y="2758"/>
                  <a:pt x="4803" y="2404"/>
                  <a:pt x="4738" y="2404"/>
                </a:cubicBezTo>
                <a:cubicBezTo>
                  <a:pt x="4737" y="2404"/>
                  <a:pt x="4736" y="2404"/>
                  <a:pt x="4736" y="2404"/>
                </a:cubicBezTo>
                <a:cubicBezTo>
                  <a:pt x="4736" y="2496"/>
                  <a:pt x="4991" y="2885"/>
                  <a:pt x="4822" y="2922"/>
                </a:cubicBezTo>
                <a:lnTo>
                  <a:pt x="4822" y="2922"/>
                </a:lnTo>
                <a:cubicBezTo>
                  <a:pt x="4858" y="2915"/>
                  <a:pt x="4889" y="2911"/>
                  <a:pt x="4917" y="2911"/>
                </a:cubicBezTo>
                <a:cubicBezTo>
                  <a:pt x="5047" y="2911"/>
                  <a:pt x="5087" y="2990"/>
                  <a:pt x="5036" y="3160"/>
                </a:cubicBezTo>
                <a:cubicBezTo>
                  <a:pt x="5150" y="3171"/>
                  <a:pt x="5098" y="3192"/>
                  <a:pt x="5243" y="3222"/>
                </a:cubicBezTo>
                <a:cubicBezTo>
                  <a:pt x="5271" y="3077"/>
                  <a:pt x="5291" y="3029"/>
                  <a:pt x="5304" y="3029"/>
                </a:cubicBezTo>
                <a:cubicBezTo>
                  <a:pt x="5331" y="3029"/>
                  <a:pt x="5338" y="3212"/>
                  <a:pt x="5355" y="3212"/>
                </a:cubicBezTo>
                <a:cubicBezTo>
                  <a:pt x="5361" y="3212"/>
                  <a:pt x="5368" y="3190"/>
                  <a:pt x="5378" y="3130"/>
                </a:cubicBezTo>
                <a:cubicBezTo>
                  <a:pt x="5399" y="3160"/>
                  <a:pt x="5490" y="3627"/>
                  <a:pt x="5492" y="3627"/>
                </a:cubicBezTo>
                <a:cubicBezTo>
                  <a:pt x="5492" y="3627"/>
                  <a:pt x="5492" y="3627"/>
                  <a:pt x="5492" y="3627"/>
                </a:cubicBezTo>
                <a:lnTo>
                  <a:pt x="5492" y="3627"/>
                </a:lnTo>
                <a:cubicBezTo>
                  <a:pt x="5512" y="3698"/>
                  <a:pt x="5493" y="3724"/>
                  <a:pt x="5456" y="3724"/>
                </a:cubicBezTo>
                <a:cubicBezTo>
                  <a:pt x="5357" y="3724"/>
                  <a:pt x="5124" y="3541"/>
                  <a:pt x="5109" y="3533"/>
                </a:cubicBezTo>
                <a:lnTo>
                  <a:pt x="5109" y="3533"/>
                </a:lnTo>
                <a:cubicBezTo>
                  <a:pt x="5110" y="3539"/>
                  <a:pt x="5107" y="3542"/>
                  <a:pt x="5100" y="3542"/>
                </a:cubicBezTo>
                <a:cubicBezTo>
                  <a:pt x="4998" y="3542"/>
                  <a:pt x="4065" y="2936"/>
                  <a:pt x="3958" y="2839"/>
                </a:cubicBezTo>
                <a:lnTo>
                  <a:pt x="3958" y="2839"/>
                </a:lnTo>
                <a:cubicBezTo>
                  <a:pt x="3875" y="2912"/>
                  <a:pt x="4072" y="3015"/>
                  <a:pt x="3948" y="3057"/>
                </a:cubicBezTo>
                <a:cubicBezTo>
                  <a:pt x="3984" y="3120"/>
                  <a:pt x="4306" y="3322"/>
                  <a:pt x="4279" y="3322"/>
                </a:cubicBezTo>
                <a:cubicBezTo>
                  <a:pt x="4275" y="3322"/>
                  <a:pt x="4262" y="3317"/>
                  <a:pt x="4238" y="3305"/>
                </a:cubicBezTo>
                <a:lnTo>
                  <a:pt x="4238" y="3305"/>
                </a:lnTo>
                <a:cubicBezTo>
                  <a:pt x="4272" y="3353"/>
                  <a:pt x="4310" y="3379"/>
                  <a:pt x="4356" y="3379"/>
                </a:cubicBezTo>
                <a:cubicBezTo>
                  <a:pt x="4380" y="3379"/>
                  <a:pt x="4406" y="3372"/>
                  <a:pt x="4435" y="3358"/>
                </a:cubicBezTo>
                <a:lnTo>
                  <a:pt x="4435" y="3358"/>
                </a:lnTo>
                <a:cubicBezTo>
                  <a:pt x="4352" y="3430"/>
                  <a:pt x="4373" y="3482"/>
                  <a:pt x="4497" y="3492"/>
                </a:cubicBezTo>
                <a:cubicBezTo>
                  <a:pt x="4467" y="3496"/>
                  <a:pt x="4438" y="3498"/>
                  <a:pt x="4410" y="3498"/>
                </a:cubicBezTo>
                <a:cubicBezTo>
                  <a:pt x="4025" y="3498"/>
                  <a:pt x="3839" y="3116"/>
                  <a:pt x="3627" y="2932"/>
                </a:cubicBezTo>
                <a:lnTo>
                  <a:pt x="3627" y="2932"/>
                </a:lnTo>
                <a:cubicBezTo>
                  <a:pt x="3762" y="3285"/>
                  <a:pt x="4072" y="3440"/>
                  <a:pt x="4072" y="3678"/>
                </a:cubicBezTo>
                <a:cubicBezTo>
                  <a:pt x="4093" y="3678"/>
                  <a:pt x="4186" y="3523"/>
                  <a:pt x="4186" y="3503"/>
                </a:cubicBezTo>
                <a:cubicBezTo>
                  <a:pt x="4238" y="3523"/>
                  <a:pt x="4611" y="3876"/>
                  <a:pt x="4642" y="4217"/>
                </a:cubicBezTo>
                <a:cubicBezTo>
                  <a:pt x="4686" y="4168"/>
                  <a:pt x="4713" y="4153"/>
                  <a:pt x="4732" y="4153"/>
                </a:cubicBezTo>
                <a:cubicBezTo>
                  <a:pt x="4759" y="4153"/>
                  <a:pt x="4765" y="4185"/>
                  <a:pt x="4770" y="4185"/>
                </a:cubicBezTo>
                <a:cubicBezTo>
                  <a:pt x="4775" y="4185"/>
                  <a:pt x="4780" y="4160"/>
                  <a:pt x="4798" y="4062"/>
                </a:cubicBezTo>
                <a:cubicBezTo>
                  <a:pt x="4813" y="4126"/>
                  <a:pt x="4828" y="4149"/>
                  <a:pt x="4850" y="4149"/>
                </a:cubicBezTo>
                <a:cubicBezTo>
                  <a:pt x="4889" y="4149"/>
                  <a:pt x="4949" y="4081"/>
                  <a:pt x="5067" y="4041"/>
                </a:cubicBezTo>
                <a:lnTo>
                  <a:pt x="5067" y="4041"/>
                </a:lnTo>
                <a:cubicBezTo>
                  <a:pt x="5054" y="4111"/>
                  <a:pt x="5057" y="4197"/>
                  <a:pt x="5074" y="4197"/>
                </a:cubicBezTo>
                <a:cubicBezTo>
                  <a:pt x="5084" y="4197"/>
                  <a:pt x="5099" y="4164"/>
                  <a:pt x="5119" y="4072"/>
                </a:cubicBezTo>
                <a:lnTo>
                  <a:pt x="5119" y="4072"/>
                </a:lnTo>
                <a:cubicBezTo>
                  <a:pt x="5212" y="4296"/>
                  <a:pt x="5080" y="4373"/>
                  <a:pt x="4915" y="4373"/>
                </a:cubicBezTo>
                <a:cubicBezTo>
                  <a:pt x="4767" y="4373"/>
                  <a:pt x="4592" y="4312"/>
                  <a:pt x="4528" y="4238"/>
                </a:cubicBezTo>
                <a:lnTo>
                  <a:pt x="4528" y="4238"/>
                </a:lnTo>
                <a:cubicBezTo>
                  <a:pt x="4455" y="4528"/>
                  <a:pt x="4725" y="4414"/>
                  <a:pt x="4725" y="4528"/>
                </a:cubicBezTo>
                <a:cubicBezTo>
                  <a:pt x="4721" y="4616"/>
                  <a:pt x="4690" y="4652"/>
                  <a:pt x="4641" y="4652"/>
                </a:cubicBezTo>
                <a:cubicBezTo>
                  <a:pt x="4410" y="4652"/>
                  <a:pt x="3787" y="3859"/>
                  <a:pt x="3762" y="3834"/>
                </a:cubicBezTo>
                <a:lnTo>
                  <a:pt x="3762" y="3834"/>
                </a:lnTo>
                <a:cubicBezTo>
                  <a:pt x="3668" y="4528"/>
                  <a:pt x="3979" y="4518"/>
                  <a:pt x="4052" y="4891"/>
                </a:cubicBezTo>
                <a:cubicBezTo>
                  <a:pt x="4074" y="4835"/>
                  <a:pt x="4117" y="4813"/>
                  <a:pt x="4169" y="4813"/>
                </a:cubicBezTo>
                <a:cubicBezTo>
                  <a:pt x="4312" y="4813"/>
                  <a:pt x="4524" y="4982"/>
                  <a:pt x="4570" y="5119"/>
                </a:cubicBezTo>
                <a:cubicBezTo>
                  <a:pt x="4538" y="5113"/>
                  <a:pt x="4514" y="5111"/>
                  <a:pt x="4494" y="5111"/>
                </a:cubicBezTo>
                <a:cubicBezTo>
                  <a:pt x="4341" y="5111"/>
                  <a:pt x="4530" y="5274"/>
                  <a:pt x="4466" y="5274"/>
                </a:cubicBezTo>
                <a:cubicBezTo>
                  <a:pt x="4457" y="5274"/>
                  <a:pt x="4447" y="5275"/>
                  <a:pt x="4438" y="5275"/>
                </a:cubicBezTo>
                <a:cubicBezTo>
                  <a:pt x="4188" y="5275"/>
                  <a:pt x="3974" y="5148"/>
                  <a:pt x="3857" y="5148"/>
                </a:cubicBezTo>
                <a:cubicBezTo>
                  <a:pt x="3849" y="5148"/>
                  <a:pt x="3841" y="5148"/>
                  <a:pt x="3834" y="5150"/>
                </a:cubicBezTo>
                <a:cubicBezTo>
                  <a:pt x="3762" y="5398"/>
                  <a:pt x="4165" y="5596"/>
                  <a:pt x="3990" y="5875"/>
                </a:cubicBezTo>
                <a:cubicBezTo>
                  <a:pt x="4031" y="5720"/>
                  <a:pt x="2984" y="5119"/>
                  <a:pt x="2912" y="5087"/>
                </a:cubicBezTo>
                <a:lnTo>
                  <a:pt x="2912" y="5087"/>
                </a:lnTo>
                <a:cubicBezTo>
                  <a:pt x="2870" y="5203"/>
                  <a:pt x="3074" y="5664"/>
                  <a:pt x="3221" y="5664"/>
                </a:cubicBezTo>
                <a:cubicBezTo>
                  <a:pt x="3257" y="5664"/>
                  <a:pt x="3291" y="5635"/>
                  <a:pt x="3316" y="5564"/>
                </a:cubicBezTo>
                <a:cubicBezTo>
                  <a:pt x="3459" y="5771"/>
                  <a:pt x="3463" y="5883"/>
                  <a:pt x="3341" y="5883"/>
                </a:cubicBezTo>
                <a:cubicBezTo>
                  <a:pt x="3322" y="5883"/>
                  <a:pt x="3299" y="5881"/>
                  <a:pt x="3274" y="5875"/>
                </a:cubicBezTo>
                <a:lnTo>
                  <a:pt x="3274" y="5875"/>
                </a:lnTo>
                <a:cubicBezTo>
                  <a:pt x="3451" y="6114"/>
                  <a:pt x="3585" y="6072"/>
                  <a:pt x="3627" y="6321"/>
                </a:cubicBezTo>
                <a:cubicBezTo>
                  <a:pt x="3629" y="6321"/>
                  <a:pt x="3631" y="6321"/>
                  <a:pt x="3633" y="6321"/>
                </a:cubicBezTo>
                <a:cubicBezTo>
                  <a:pt x="3711" y="6321"/>
                  <a:pt x="3618" y="6143"/>
                  <a:pt x="3696" y="6143"/>
                </a:cubicBezTo>
                <a:cubicBezTo>
                  <a:pt x="3700" y="6143"/>
                  <a:pt x="3704" y="6143"/>
                  <a:pt x="3709" y="6144"/>
                </a:cubicBezTo>
                <a:cubicBezTo>
                  <a:pt x="3709" y="6331"/>
                  <a:pt x="3907" y="6217"/>
                  <a:pt x="3720" y="6331"/>
                </a:cubicBezTo>
                <a:cubicBezTo>
                  <a:pt x="3720" y="6331"/>
                  <a:pt x="3728" y="6331"/>
                  <a:pt x="3740" y="6331"/>
                </a:cubicBezTo>
                <a:cubicBezTo>
                  <a:pt x="3798" y="6331"/>
                  <a:pt x="3967" y="6337"/>
                  <a:pt x="4010" y="6414"/>
                </a:cubicBezTo>
                <a:cubicBezTo>
                  <a:pt x="3981" y="6417"/>
                  <a:pt x="3951" y="6418"/>
                  <a:pt x="3922" y="6418"/>
                </a:cubicBezTo>
                <a:cubicBezTo>
                  <a:pt x="3753" y="6418"/>
                  <a:pt x="3598" y="6367"/>
                  <a:pt x="3458" y="6264"/>
                </a:cubicBezTo>
                <a:lnTo>
                  <a:pt x="3458" y="6264"/>
                </a:lnTo>
                <a:cubicBezTo>
                  <a:pt x="3643" y="6402"/>
                  <a:pt x="3479" y="6332"/>
                  <a:pt x="3326" y="6434"/>
                </a:cubicBezTo>
                <a:cubicBezTo>
                  <a:pt x="3368" y="6352"/>
                  <a:pt x="3357" y="6269"/>
                  <a:pt x="3285" y="6197"/>
                </a:cubicBezTo>
                <a:cubicBezTo>
                  <a:pt x="3282" y="6287"/>
                  <a:pt x="3272" y="6320"/>
                  <a:pt x="3255" y="6320"/>
                </a:cubicBezTo>
                <a:cubicBezTo>
                  <a:pt x="3212" y="6320"/>
                  <a:pt x="3125" y="6088"/>
                  <a:pt x="3021" y="6088"/>
                </a:cubicBezTo>
                <a:cubicBezTo>
                  <a:pt x="3013" y="6088"/>
                  <a:pt x="3004" y="6089"/>
                  <a:pt x="2995" y="6093"/>
                </a:cubicBezTo>
                <a:lnTo>
                  <a:pt x="2995" y="6093"/>
                </a:lnTo>
                <a:cubicBezTo>
                  <a:pt x="2995" y="6093"/>
                  <a:pt x="2996" y="6093"/>
                  <a:pt x="2997" y="6093"/>
                </a:cubicBezTo>
                <a:cubicBezTo>
                  <a:pt x="3039" y="6093"/>
                  <a:pt x="3194" y="6597"/>
                  <a:pt x="3321" y="6597"/>
                </a:cubicBezTo>
                <a:cubicBezTo>
                  <a:pt x="3362" y="6597"/>
                  <a:pt x="3400" y="6544"/>
                  <a:pt x="3430" y="6404"/>
                </a:cubicBezTo>
                <a:cubicBezTo>
                  <a:pt x="3502" y="6434"/>
                  <a:pt x="3534" y="6798"/>
                  <a:pt x="3534" y="6839"/>
                </a:cubicBezTo>
                <a:cubicBezTo>
                  <a:pt x="3575" y="6589"/>
                  <a:pt x="3587" y="6505"/>
                  <a:pt x="3592" y="6505"/>
                </a:cubicBezTo>
                <a:lnTo>
                  <a:pt x="3592" y="6505"/>
                </a:lnTo>
                <a:cubicBezTo>
                  <a:pt x="3601" y="6505"/>
                  <a:pt x="3585" y="6769"/>
                  <a:pt x="3658" y="6828"/>
                </a:cubicBezTo>
                <a:cubicBezTo>
                  <a:pt x="3705" y="6681"/>
                  <a:pt x="3760" y="6638"/>
                  <a:pt x="3820" y="6638"/>
                </a:cubicBezTo>
                <a:cubicBezTo>
                  <a:pt x="3877" y="6638"/>
                  <a:pt x="3938" y="6679"/>
                  <a:pt x="4000" y="6704"/>
                </a:cubicBezTo>
                <a:cubicBezTo>
                  <a:pt x="3937" y="6818"/>
                  <a:pt x="3886" y="7025"/>
                  <a:pt x="4041" y="7056"/>
                </a:cubicBezTo>
                <a:cubicBezTo>
                  <a:pt x="4040" y="7064"/>
                  <a:pt x="4040" y="7068"/>
                  <a:pt x="4041" y="7068"/>
                </a:cubicBezTo>
                <a:cubicBezTo>
                  <a:pt x="4046" y="7068"/>
                  <a:pt x="4100" y="6834"/>
                  <a:pt x="4126" y="6834"/>
                </a:cubicBezTo>
                <a:cubicBezTo>
                  <a:pt x="4129" y="6834"/>
                  <a:pt x="4132" y="6839"/>
                  <a:pt x="4135" y="6849"/>
                </a:cubicBezTo>
                <a:cubicBezTo>
                  <a:pt x="4165" y="7035"/>
                  <a:pt x="4197" y="7150"/>
                  <a:pt x="4269" y="7346"/>
                </a:cubicBezTo>
                <a:cubicBezTo>
                  <a:pt x="4311" y="7241"/>
                  <a:pt x="4352" y="7204"/>
                  <a:pt x="4404" y="7204"/>
                </a:cubicBezTo>
                <a:cubicBezTo>
                  <a:pt x="4478" y="7204"/>
                  <a:pt x="4576" y="7281"/>
                  <a:pt x="4736" y="7336"/>
                </a:cubicBezTo>
                <a:cubicBezTo>
                  <a:pt x="4632" y="7422"/>
                  <a:pt x="4461" y="7452"/>
                  <a:pt x="4275" y="7452"/>
                </a:cubicBezTo>
                <a:cubicBezTo>
                  <a:pt x="3903" y="7452"/>
                  <a:pt x="3475" y="7332"/>
                  <a:pt x="3419" y="7305"/>
                </a:cubicBezTo>
                <a:lnTo>
                  <a:pt x="3419" y="7305"/>
                </a:lnTo>
                <a:cubicBezTo>
                  <a:pt x="3448" y="7449"/>
                  <a:pt x="3530" y="7513"/>
                  <a:pt x="3666" y="7513"/>
                </a:cubicBezTo>
                <a:cubicBezTo>
                  <a:pt x="3677" y="7513"/>
                  <a:pt x="3688" y="7513"/>
                  <a:pt x="3699" y="7512"/>
                </a:cubicBezTo>
                <a:lnTo>
                  <a:pt x="3699" y="7512"/>
                </a:lnTo>
                <a:cubicBezTo>
                  <a:pt x="3554" y="7554"/>
                  <a:pt x="3523" y="7636"/>
                  <a:pt x="3596" y="7781"/>
                </a:cubicBezTo>
                <a:cubicBezTo>
                  <a:pt x="3600" y="7775"/>
                  <a:pt x="3611" y="7772"/>
                  <a:pt x="3627" y="7772"/>
                </a:cubicBezTo>
                <a:cubicBezTo>
                  <a:pt x="3743" y="7772"/>
                  <a:pt x="4123" y="7926"/>
                  <a:pt x="4186" y="8207"/>
                </a:cubicBezTo>
                <a:cubicBezTo>
                  <a:pt x="4093" y="8217"/>
                  <a:pt x="4031" y="8221"/>
                  <a:pt x="3992" y="8221"/>
                </a:cubicBezTo>
                <a:cubicBezTo>
                  <a:pt x="3853" y="8221"/>
                  <a:pt x="3983" y="8172"/>
                  <a:pt x="3967" y="8172"/>
                </a:cubicBezTo>
                <a:cubicBezTo>
                  <a:pt x="3961" y="8172"/>
                  <a:pt x="3927" y="8181"/>
                  <a:pt x="3834" y="8207"/>
                </a:cubicBezTo>
                <a:cubicBezTo>
                  <a:pt x="3935" y="8096"/>
                  <a:pt x="3946" y="8082"/>
                  <a:pt x="3938" y="8082"/>
                </a:cubicBezTo>
                <a:cubicBezTo>
                  <a:pt x="3936" y="8082"/>
                  <a:pt x="3931" y="8083"/>
                  <a:pt x="3926" y="8083"/>
                </a:cubicBezTo>
                <a:cubicBezTo>
                  <a:pt x="3915" y="8083"/>
                  <a:pt x="3908" y="8072"/>
                  <a:pt x="3958" y="7989"/>
                </a:cubicBezTo>
                <a:cubicBezTo>
                  <a:pt x="3947" y="7982"/>
                  <a:pt x="3932" y="7979"/>
                  <a:pt x="3914" y="7979"/>
                </a:cubicBezTo>
                <a:cubicBezTo>
                  <a:pt x="3826" y="7979"/>
                  <a:pt x="3673" y="8051"/>
                  <a:pt x="3586" y="8051"/>
                </a:cubicBezTo>
                <a:cubicBezTo>
                  <a:pt x="3514" y="8051"/>
                  <a:pt x="3487" y="8000"/>
                  <a:pt x="3585" y="7813"/>
                </a:cubicBezTo>
                <a:cubicBezTo>
                  <a:pt x="3480" y="7755"/>
                  <a:pt x="3240" y="7729"/>
                  <a:pt x="3054" y="7729"/>
                </a:cubicBezTo>
                <a:cubicBezTo>
                  <a:pt x="2911" y="7729"/>
                  <a:pt x="2799" y="7744"/>
                  <a:pt x="2808" y="7772"/>
                </a:cubicBezTo>
                <a:cubicBezTo>
                  <a:pt x="2518" y="7554"/>
                  <a:pt x="2300" y="7399"/>
                  <a:pt x="2114" y="7253"/>
                </a:cubicBezTo>
                <a:lnTo>
                  <a:pt x="2114" y="7253"/>
                </a:lnTo>
                <a:cubicBezTo>
                  <a:pt x="2153" y="7558"/>
                  <a:pt x="2185" y="7613"/>
                  <a:pt x="2240" y="7613"/>
                </a:cubicBezTo>
                <a:cubicBezTo>
                  <a:pt x="2271" y="7613"/>
                  <a:pt x="2310" y="7595"/>
                  <a:pt x="2362" y="7595"/>
                </a:cubicBezTo>
                <a:cubicBezTo>
                  <a:pt x="2362" y="7999"/>
                  <a:pt x="2580" y="7937"/>
                  <a:pt x="2767" y="8269"/>
                </a:cubicBezTo>
                <a:cubicBezTo>
                  <a:pt x="2767" y="8269"/>
                  <a:pt x="2953" y="8030"/>
                  <a:pt x="2974" y="7958"/>
                </a:cubicBezTo>
                <a:cubicBezTo>
                  <a:pt x="2995" y="8258"/>
                  <a:pt x="3233" y="8020"/>
                  <a:pt x="3026" y="8279"/>
                </a:cubicBezTo>
                <a:cubicBezTo>
                  <a:pt x="3045" y="8279"/>
                  <a:pt x="3248" y="8138"/>
                  <a:pt x="3277" y="8138"/>
                </a:cubicBezTo>
                <a:cubicBezTo>
                  <a:pt x="3294" y="8138"/>
                  <a:pt x="3244" y="8193"/>
                  <a:pt x="3036" y="8372"/>
                </a:cubicBezTo>
                <a:cubicBezTo>
                  <a:pt x="3067" y="8394"/>
                  <a:pt x="3095" y="8405"/>
                  <a:pt x="3118" y="8405"/>
                </a:cubicBezTo>
                <a:cubicBezTo>
                  <a:pt x="3172" y="8405"/>
                  <a:pt x="3205" y="8347"/>
                  <a:pt x="3212" y="8237"/>
                </a:cubicBezTo>
                <a:cubicBezTo>
                  <a:pt x="3264" y="8435"/>
                  <a:pt x="3502" y="8507"/>
                  <a:pt x="3368" y="8776"/>
                </a:cubicBezTo>
                <a:cubicBezTo>
                  <a:pt x="3459" y="8738"/>
                  <a:pt x="3514" y="8728"/>
                  <a:pt x="3548" y="8728"/>
                </a:cubicBezTo>
                <a:cubicBezTo>
                  <a:pt x="3588" y="8728"/>
                  <a:pt x="3601" y="8741"/>
                  <a:pt x="3611" y="8741"/>
                </a:cubicBezTo>
                <a:cubicBezTo>
                  <a:pt x="3621" y="8741"/>
                  <a:pt x="3629" y="8728"/>
                  <a:pt x="3658" y="8673"/>
                </a:cubicBezTo>
                <a:lnTo>
                  <a:pt x="3658" y="8673"/>
                </a:lnTo>
                <a:cubicBezTo>
                  <a:pt x="3762" y="8787"/>
                  <a:pt x="3751" y="8911"/>
                  <a:pt x="3637" y="9036"/>
                </a:cubicBezTo>
                <a:cubicBezTo>
                  <a:pt x="3641" y="9038"/>
                  <a:pt x="3645" y="9039"/>
                  <a:pt x="3650" y="9039"/>
                </a:cubicBezTo>
                <a:cubicBezTo>
                  <a:pt x="3706" y="9039"/>
                  <a:pt x="3815" y="8870"/>
                  <a:pt x="3834" y="8870"/>
                </a:cubicBezTo>
                <a:cubicBezTo>
                  <a:pt x="3848" y="9025"/>
                  <a:pt x="3867" y="9065"/>
                  <a:pt x="3884" y="9065"/>
                </a:cubicBezTo>
                <a:cubicBezTo>
                  <a:pt x="3892" y="9065"/>
                  <a:pt x="3900" y="9056"/>
                  <a:pt x="3907" y="9046"/>
                </a:cubicBezTo>
                <a:lnTo>
                  <a:pt x="3907" y="9046"/>
                </a:lnTo>
                <a:cubicBezTo>
                  <a:pt x="3907" y="9056"/>
                  <a:pt x="3896" y="9077"/>
                  <a:pt x="3886" y="9098"/>
                </a:cubicBezTo>
                <a:cubicBezTo>
                  <a:pt x="3575" y="9087"/>
                  <a:pt x="2974" y="8983"/>
                  <a:pt x="2871" y="8953"/>
                </a:cubicBezTo>
                <a:cubicBezTo>
                  <a:pt x="2663" y="8891"/>
                  <a:pt x="2166" y="8880"/>
                  <a:pt x="1876" y="8663"/>
                </a:cubicBezTo>
                <a:lnTo>
                  <a:pt x="1876" y="8663"/>
                </a:lnTo>
                <a:cubicBezTo>
                  <a:pt x="1793" y="8776"/>
                  <a:pt x="1814" y="8901"/>
                  <a:pt x="1927" y="9036"/>
                </a:cubicBezTo>
                <a:cubicBezTo>
                  <a:pt x="1903" y="8951"/>
                  <a:pt x="2042" y="8933"/>
                  <a:pt x="2166" y="8933"/>
                </a:cubicBezTo>
                <a:cubicBezTo>
                  <a:pt x="2253" y="8933"/>
                  <a:pt x="2333" y="8942"/>
                  <a:pt x="2342" y="8942"/>
                </a:cubicBezTo>
                <a:cubicBezTo>
                  <a:pt x="2342" y="9160"/>
                  <a:pt x="2673" y="9543"/>
                  <a:pt x="2860" y="9729"/>
                </a:cubicBezTo>
                <a:cubicBezTo>
                  <a:pt x="2948" y="9600"/>
                  <a:pt x="3021" y="9592"/>
                  <a:pt x="3070" y="9592"/>
                </a:cubicBezTo>
                <a:cubicBezTo>
                  <a:pt x="3076" y="9592"/>
                  <a:pt x="3083" y="9593"/>
                  <a:pt x="3088" y="9593"/>
                </a:cubicBezTo>
                <a:cubicBezTo>
                  <a:pt x="3125" y="9593"/>
                  <a:pt x="3144" y="9587"/>
                  <a:pt x="3140" y="9501"/>
                </a:cubicBezTo>
                <a:lnTo>
                  <a:pt x="3140" y="9501"/>
                </a:lnTo>
                <a:cubicBezTo>
                  <a:pt x="3171" y="9626"/>
                  <a:pt x="3223" y="9729"/>
                  <a:pt x="3285" y="9833"/>
                </a:cubicBezTo>
                <a:cubicBezTo>
                  <a:pt x="3302" y="9768"/>
                  <a:pt x="3313" y="9743"/>
                  <a:pt x="3316" y="9743"/>
                </a:cubicBezTo>
                <a:lnTo>
                  <a:pt x="3316" y="9743"/>
                </a:lnTo>
                <a:cubicBezTo>
                  <a:pt x="3329" y="9743"/>
                  <a:pt x="3278" y="9993"/>
                  <a:pt x="3191" y="10040"/>
                </a:cubicBezTo>
                <a:cubicBezTo>
                  <a:pt x="3257" y="10166"/>
                  <a:pt x="3461" y="10226"/>
                  <a:pt x="3666" y="10226"/>
                </a:cubicBezTo>
                <a:cubicBezTo>
                  <a:pt x="3884" y="10226"/>
                  <a:pt x="4102" y="10158"/>
                  <a:pt x="4155" y="10030"/>
                </a:cubicBezTo>
                <a:lnTo>
                  <a:pt x="4155" y="10030"/>
                </a:lnTo>
                <a:cubicBezTo>
                  <a:pt x="4310" y="10320"/>
                  <a:pt x="4082" y="10372"/>
                  <a:pt x="3782" y="10579"/>
                </a:cubicBezTo>
                <a:cubicBezTo>
                  <a:pt x="3930" y="10539"/>
                  <a:pt x="3987" y="10523"/>
                  <a:pt x="3996" y="10523"/>
                </a:cubicBezTo>
                <a:cubicBezTo>
                  <a:pt x="4013" y="10523"/>
                  <a:pt x="3874" y="10574"/>
                  <a:pt x="3834" y="10621"/>
                </a:cubicBezTo>
                <a:cubicBezTo>
                  <a:pt x="3855" y="10616"/>
                  <a:pt x="3872" y="10614"/>
                  <a:pt x="3887" y="10614"/>
                </a:cubicBezTo>
                <a:cubicBezTo>
                  <a:pt x="3978" y="10614"/>
                  <a:pt x="3981" y="10688"/>
                  <a:pt x="4052" y="10776"/>
                </a:cubicBezTo>
                <a:cubicBezTo>
                  <a:pt x="4028" y="10779"/>
                  <a:pt x="4004" y="10781"/>
                  <a:pt x="3982" y="10781"/>
                </a:cubicBezTo>
                <a:cubicBezTo>
                  <a:pt x="3752" y="10781"/>
                  <a:pt x="3607" y="10631"/>
                  <a:pt x="3476" y="10631"/>
                </a:cubicBezTo>
                <a:cubicBezTo>
                  <a:pt x="3450" y="10631"/>
                  <a:pt x="3424" y="10638"/>
                  <a:pt x="3399" y="10652"/>
                </a:cubicBezTo>
                <a:cubicBezTo>
                  <a:pt x="3588" y="10798"/>
                  <a:pt x="3384" y="11109"/>
                  <a:pt x="3108" y="11109"/>
                </a:cubicBezTo>
                <a:cubicBezTo>
                  <a:pt x="3051" y="11109"/>
                  <a:pt x="2992" y="11096"/>
                  <a:pt x="2933" y="11066"/>
                </a:cubicBezTo>
                <a:lnTo>
                  <a:pt x="2933" y="11066"/>
                </a:lnTo>
                <a:cubicBezTo>
                  <a:pt x="2944" y="11072"/>
                  <a:pt x="2955" y="11074"/>
                  <a:pt x="2965" y="11074"/>
                </a:cubicBezTo>
                <a:cubicBezTo>
                  <a:pt x="3093" y="11074"/>
                  <a:pt x="3125" y="10681"/>
                  <a:pt x="3067" y="10662"/>
                </a:cubicBezTo>
                <a:cubicBezTo>
                  <a:pt x="3067" y="10662"/>
                  <a:pt x="3067" y="10661"/>
                  <a:pt x="3067" y="10661"/>
                </a:cubicBezTo>
                <a:lnTo>
                  <a:pt x="3067" y="10661"/>
                </a:lnTo>
                <a:cubicBezTo>
                  <a:pt x="3061" y="10661"/>
                  <a:pt x="2645" y="11362"/>
                  <a:pt x="2708" y="11362"/>
                </a:cubicBezTo>
                <a:cubicBezTo>
                  <a:pt x="2722" y="11362"/>
                  <a:pt x="2762" y="11324"/>
                  <a:pt x="2839" y="11232"/>
                </a:cubicBezTo>
                <a:lnTo>
                  <a:pt x="2839" y="11232"/>
                </a:lnTo>
                <a:cubicBezTo>
                  <a:pt x="2901" y="11346"/>
                  <a:pt x="2860" y="11419"/>
                  <a:pt x="2725" y="11439"/>
                </a:cubicBezTo>
                <a:cubicBezTo>
                  <a:pt x="2741" y="11438"/>
                  <a:pt x="2757" y="11437"/>
                  <a:pt x="2773" y="11437"/>
                </a:cubicBezTo>
                <a:cubicBezTo>
                  <a:pt x="2850" y="11437"/>
                  <a:pt x="2926" y="11458"/>
                  <a:pt x="2995" y="11502"/>
                </a:cubicBezTo>
                <a:cubicBezTo>
                  <a:pt x="2932" y="11520"/>
                  <a:pt x="2863" y="11527"/>
                  <a:pt x="2794" y="11527"/>
                </a:cubicBezTo>
                <a:cubicBezTo>
                  <a:pt x="2487" y="11527"/>
                  <a:pt x="2152" y="11385"/>
                  <a:pt x="2092" y="11385"/>
                </a:cubicBezTo>
                <a:cubicBezTo>
                  <a:pt x="2087" y="11385"/>
                  <a:pt x="2084" y="11385"/>
                  <a:pt x="2083" y="11387"/>
                </a:cubicBezTo>
                <a:cubicBezTo>
                  <a:pt x="2352" y="11470"/>
                  <a:pt x="2507" y="11647"/>
                  <a:pt x="2663" y="11947"/>
                </a:cubicBezTo>
                <a:cubicBezTo>
                  <a:pt x="2695" y="11849"/>
                  <a:pt x="2729" y="11813"/>
                  <a:pt x="2764" y="11813"/>
                </a:cubicBezTo>
                <a:cubicBezTo>
                  <a:pt x="2865" y="11813"/>
                  <a:pt x="2967" y="12126"/>
                  <a:pt x="3005" y="12133"/>
                </a:cubicBezTo>
                <a:cubicBezTo>
                  <a:pt x="3034" y="12037"/>
                  <a:pt x="3069" y="12000"/>
                  <a:pt x="3108" y="12000"/>
                </a:cubicBezTo>
                <a:cubicBezTo>
                  <a:pt x="3165" y="12000"/>
                  <a:pt x="3232" y="12079"/>
                  <a:pt x="3306" y="12165"/>
                </a:cubicBezTo>
                <a:cubicBezTo>
                  <a:pt x="3171" y="12278"/>
                  <a:pt x="3161" y="12299"/>
                  <a:pt x="2943" y="12351"/>
                </a:cubicBezTo>
                <a:cubicBezTo>
                  <a:pt x="3098" y="12403"/>
                  <a:pt x="3378" y="12672"/>
                  <a:pt x="3368" y="12786"/>
                </a:cubicBezTo>
                <a:cubicBezTo>
                  <a:pt x="3362" y="12786"/>
                  <a:pt x="3355" y="12786"/>
                  <a:pt x="3347" y="12786"/>
                </a:cubicBezTo>
                <a:cubicBezTo>
                  <a:pt x="3215" y="12786"/>
                  <a:pt x="2865" y="12851"/>
                  <a:pt x="2659" y="12851"/>
                </a:cubicBezTo>
                <a:cubicBezTo>
                  <a:pt x="2594" y="12851"/>
                  <a:pt x="2544" y="12844"/>
                  <a:pt x="2518" y="12828"/>
                </a:cubicBezTo>
                <a:lnTo>
                  <a:pt x="2518" y="12828"/>
                </a:lnTo>
                <a:cubicBezTo>
                  <a:pt x="2580" y="12921"/>
                  <a:pt x="2653" y="12983"/>
                  <a:pt x="2746" y="13024"/>
                </a:cubicBezTo>
                <a:cubicBezTo>
                  <a:pt x="2672" y="13039"/>
                  <a:pt x="2435" y="13080"/>
                  <a:pt x="2279" y="13080"/>
                </a:cubicBezTo>
                <a:cubicBezTo>
                  <a:pt x="2216" y="13080"/>
                  <a:pt x="2166" y="13074"/>
                  <a:pt x="2145" y="13056"/>
                </a:cubicBezTo>
                <a:lnTo>
                  <a:pt x="2145" y="13056"/>
                </a:lnTo>
                <a:cubicBezTo>
                  <a:pt x="2168" y="13206"/>
                  <a:pt x="2179" y="13218"/>
                  <a:pt x="2192" y="13218"/>
                </a:cubicBezTo>
                <a:cubicBezTo>
                  <a:pt x="2194" y="13218"/>
                  <a:pt x="2196" y="13217"/>
                  <a:pt x="2199" y="13217"/>
                </a:cubicBezTo>
                <a:cubicBezTo>
                  <a:pt x="2213" y="13217"/>
                  <a:pt x="2232" y="13230"/>
                  <a:pt x="2270" y="13387"/>
                </a:cubicBezTo>
                <a:cubicBezTo>
                  <a:pt x="2276" y="13374"/>
                  <a:pt x="2340" y="13277"/>
                  <a:pt x="2392" y="13277"/>
                </a:cubicBezTo>
                <a:cubicBezTo>
                  <a:pt x="2420" y="13277"/>
                  <a:pt x="2445" y="13304"/>
                  <a:pt x="2456" y="13387"/>
                </a:cubicBezTo>
                <a:cubicBezTo>
                  <a:pt x="2502" y="13237"/>
                  <a:pt x="2523" y="13159"/>
                  <a:pt x="2536" y="13159"/>
                </a:cubicBezTo>
                <a:cubicBezTo>
                  <a:pt x="2549" y="13159"/>
                  <a:pt x="2554" y="13237"/>
                  <a:pt x="2570" y="13397"/>
                </a:cubicBezTo>
                <a:cubicBezTo>
                  <a:pt x="2572" y="13398"/>
                  <a:pt x="2575" y="13398"/>
                  <a:pt x="2577" y="13398"/>
                </a:cubicBezTo>
                <a:cubicBezTo>
                  <a:pt x="2715" y="13398"/>
                  <a:pt x="2572" y="13117"/>
                  <a:pt x="2663" y="13117"/>
                </a:cubicBezTo>
                <a:cubicBezTo>
                  <a:pt x="2666" y="13117"/>
                  <a:pt x="2670" y="13117"/>
                  <a:pt x="2673" y="13118"/>
                </a:cubicBezTo>
                <a:cubicBezTo>
                  <a:pt x="2673" y="13252"/>
                  <a:pt x="2673" y="13387"/>
                  <a:pt x="2684" y="13418"/>
                </a:cubicBezTo>
                <a:cubicBezTo>
                  <a:pt x="2631" y="13451"/>
                  <a:pt x="2546" y="13465"/>
                  <a:pt x="2452" y="13465"/>
                </a:cubicBezTo>
                <a:cubicBezTo>
                  <a:pt x="2254" y="13465"/>
                  <a:pt x="2018" y="13402"/>
                  <a:pt x="1969" y="13325"/>
                </a:cubicBezTo>
                <a:cubicBezTo>
                  <a:pt x="1948" y="13521"/>
                  <a:pt x="1918" y="13678"/>
                  <a:pt x="1935" y="13678"/>
                </a:cubicBezTo>
                <a:cubicBezTo>
                  <a:pt x="1943" y="13678"/>
                  <a:pt x="1963" y="13641"/>
                  <a:pt x="2000" y="13553"/>
                </a:cubicBezTo>
                <a:cubicBezTo>
                  <a:pt x="2031" y="13637"/>
                  <a:pt x="2048" y="13665"/>
                  <a:pt x="2058" y="13665"/>
                </a:cubicBezTo>
                <a:cubicBezTo>
                  <a:pt x="2078" y="13665"/>
                  <a:pt x="2062" y="13530"/>
                  <a:pt x="2068" y="13530"/>
                </a:cubicBezTo>
                <a:lnTo>
                  <a:pt x="2068" y="13530"/>
                </a:lnTo>
                <a:cubicBezTo>
                  <a:pt x="2072" y="13530"/>
                  <a:pt x="2087" y="13598"/>
                  <a:pt x="2134" y="13833"/>
                </a:cubicBezTo>
                <a:cubicBezTo>
                  <a:pt x="2160" y="13750"/>
                  <a:pt x="2175" y="13716"/>
                  <a:pt x="2184" y="13716"/>
                </a:cubicBezTo>
                <a:cubicBezTo>
                  <a:pt x="2201" y="13716"/>
                  <a:pt x="2197" y="13836"/>
                  <a:pt x="2197" y="13978"/>
                </a:cubicBezTo>
                <a:cubicBezTo>
                  <a:pt x="2224" y="13978"/>
                  <a:pt x="2298" y="13710"/>
                  <a:pt x="2461" y="13710"/>
                </a:cubicBezTo>
                <a:cubicBezTo>
                  <a:pt x="2485" y="13710"/>
                  <a:pt x="2511" y="13716"/>
                  <a:pt x="2539" y="13729"/>
                </a:cubicBezTo>
                <a:cubicBezTo>
                  <a:pt x="2383" y="13957"/>
                  <a:pt x="2466" y="13885"/>
                  <a:pt x="2311" y="14092"/>
                </a:cubicBezTo>
                <a:cubicBezTo>
                  <a:pt x="2362" y="14092"/>
                  <a:pt x="2715" y="13978"/>
                  <a:pt x="2767" y="13936"/>
                </a:cubicBezTo>
                <a:lnTo>
                  <a:pt x="2767" y="13936"/>
                </a:lnTo>
                <a:cubicBezTo>
                  <a:pt x="2759" y="14059"/>
                  <a:pt x="2784" y="14076"/>
                  <a:pt x="2802" y="14076"/>
                </a:cubicBezTo>
                <a:cubicBezTo>
                  <a:pt x="2809" y="14076"/>
                  <a:pt x="2815" y="14073"/>
                  <a:pt x="2818" y="14073"/>
                </a:cubicBezTo>
                <a:cubicBezTo>
                  <a:pt x="2826" y="14073"/>
                  <a:pt x="2800" y="14099"/>
                  <a:pt x="2663" y="14320"/>
                </a:cubicBezTo>
                <a:cubicBezTo>
                  <a:pt x="2714" y="14292"/>
                  <a:pt x="2765" y="14281"/>
                  <a:pt x="2814" y="14281"/>
                </a:cubicBezTo>
                <a:cubicBezTo>
                  <a:pt x="3003" y="14281"/>
                  <a:pt x="3143" y="14459"/>
                  <a:pt x="2995" y="14558"/>
                </a:cubicBezTo>
                <a:cubicBezTo>
                  <a:pt x="2985" y="14514"/>
                  <a:pt x="2814" y="14496"/>
                  <a:pt x="2587" y="14496"/>
                </a:cubicBezTo>
                <a:cubicBezTo>
                  <a:pt x="2111" y="14496"/>
                  <a:pt x="1386" y="14577"/>
                  <a:pt x="1358" y="14682"/>
                </a:cubicBezTo>
                <a:cubicBezTo>
                  <a:pt x="1415" y="14699"/>
                  <a:pt x="1702" y="14853"/>
                  <a:pt x="1630" y="14853"/>
                </a:cubicBezTo>
                <a:cubicBezTo>
                  <a:pt x="1611" y="14853"/>
                  <a:pt x="1568" y="14843"/>
                  <a:pt x="1492" y="14817"/>
                </a:cubicBezTo>
                <a:lnTo>
                  <a:pt x="1492" y="14817"/>
                </a:lnTo>
                <a:cubicBezTo>
                  <a:pt x="1554" y="14921"/>
                  <a:pt x="1606" y="14972"/>
                  <a:pt x="1648" y="15004"/>
                </a:cubicBezTo>
                <a:cubicBezTo>
                  <a:pt x="1545" y="14972"/>
                  <a:pt x="1442" y="14958"/>
                  <a:pt x="1340" y="14958"/>
                </a:cubicBezTo>
                <a:cubicBezTo>
                  <a:pt x="1308" y="14958"/>
                  <a:pt x="1276" y="14960"/>
                  <a:pt x="1243" y="14962"/>
                </a:cubicBezTo>
                <a:cubicBezTo>
                  <a:pt x="1513" y="15304"/>
                  <a:pt x="1461" y="15076"/>
                  <a:pt x="1461" y="15490"/>
                </a:cubicBezTo>
                <a:cubicBezTo>
                  <a:pt x="1464" y="15491"/>
                  <a:pt x="1466" y="15491"/>
                  <a:pt x="1468" y="15491"/>
                </a:cubicBezTo>
                <a:cubicBezTo>
                  <a:pt x="1567" y="15491"/>
                  <a:pt x="1472" y="15251"/>
                  <a:pt x="1573" y="15251"/>
                </a:cubicBezTo>
                <a:cubicBezTo>
                  <a:pt x="1577" y="15251"/>
                  <a:pt x="1581" y="15252"/>
                  <a:pt x="1586" y="15252"/>
                </a:cubicBezTo>
                <a:cubicBezTo>
                  <a:pt x="1616" y="15605"/>
                  <a:pt x="1627" y="15418"/>
                  <a:pt x="1461" y="15739"/>
                </a:cubicBezTo>
                <a:cubicBezTo>
                  <a:pt x="1483" y="15761"/>
                  <a:pt x="1507" y="15771"/>
                  <a:pt x="1531" y="15771"/>
                </a:cubicBezTo>
                <a:cubicBezTo>
                  <a:pt x="1586" y="15771"/>
                  <a:pt x="1643" y="15719"/>
                  <a:pt x="1679" y="15646"/>
                </a:cubicBezTo>
                <a:cubicBezTo>
                  <a:pt x="1689" y="15739"/>
                  <a:pt x="1710" y="15833"/>
                  <a:pt x="1752" y="15926"/>
                </a:cubicBezTo>
                <a:cubicBezTo>
                  <a:pt x="1808" y="15727"/>
                  <a:pt x="1859" y="15653"/>
                  <a:pt x="1897" y="15653"/>
                </a:cubicBezTo>
                <a:cubicBezTo>
                  <a:pt x="1971" y="15653"/>
                  <a:pt x="1999" y="15925"/>
                  <a:pt x="1938" y="16102"/>
                </a:cubicBezTo>
                <a:cubicBezTo>
                  <a:pt x="2010" y="16040"/>
                  <a:pt x="2083" y="15988"/>
                  <a:pt x="2155" y="15926"/>
                </a:cubicBezTo>
                <a:lnTo>
                  <a:pt x="2155" y="15926"/>
                </a:lnTo>
                <a:cubicBezTo>
                  <a:pt x="2062" y="16071"/>
                  <a:pt x="2062" y="16216"/>
                  <a:pt x="2155" y="16351"/>
                </a:cubicBezTo>
                <a:cubicBezTo>
                  <a:pt x="2217" y="16289"/>
                  <a:pt x="2788" y="16226"/>
                  <a:pt x="2507" y="16019"/>
                </a:cubicBezTo>
                <a:cubicBezTo>
                  <a:pt x="2526" y="16013"/>
                  <a:pt x="2544" y="16010"/>
                  <a:pt x="2560" y="16010"/>
                </a:cubicBezTo>
                <a:cubicBezTo>
                  <a:pt x="2716" y="16010"/>
                  <a:pt x="2812" y="16246"/>
                  <a:pt x="2850" y="16330"/>
                </a:cubicBezTo>
                <a:cubicBezTo>
                  <a:pt x="2580" y="16372"/>
                  <a:pt x="2280" y="16454"/>
                  <a:pt x="2280" y="16527"/>
                </a:cubicBezTo>
                <a:cubicBezTo>
                  <a:pt x="2313" y="16519"/>
                  <a:pt x="2345" y="16515"/>
                  <a:pt x="2376" y="16515"/>
                </a:cubicBezTo>
                <a:cubicBezTo>
                  <a:pt x="2589" y="16515"/>
                  <a:pt x="2755" y="16678"/>
                  <a:pt x="2891" y="16724"/>
                </a:cubicBezTo>
                <a:cubicBezTo>
                  <a:pt x="2435" y="16745"/>
                  <a:pt x="808" y="16900"/>
                  <a:pt x="612" y="16993"/>
                </a:cubicBezTo>
                <a:cubicBezTo>
                  <a:pt x="218" y="17169"/>
                  <a:pt x="425" y="17252"/>
                  <a:pt x="239" y="17511"/>
                </a:cubicBezTo>
                <a:cubicBezTo>
                  <a:pt x="230" y="17453"/>
                  <a:pt x="215" y="17422"/>
                  <a:pt x="189" y="17422"/>
                </a:cubicBezTo>
                <a:cubicBezTo>
                  <a:pt x="182" y="17422"/>
                  <a:pt x="174" y="17424"/>
                  <a:pt x="166" y="17428"/>
                </a:cubicBezTo>
                <a:cubicBezTo>
                  <a:pt x="187" y="17480"/>
                  <a:pt x="394" y="17698"/>
                  <a:pt x="394" y="17698"/>
                </a:cubicBezTo>
                <a:cubicBezTo>
                  <a:pt x="399" y="17570"/>
                  <a:pt x="402" y="17509"/>
                  <a:pt x="413" y="17509"/>
                </a:cubicBezTo>
                <a:cubicBezTo>
                  <a:pt x="426" y="17509"/>
                  <a:pt x="449" y="17583"/>
                  <a:pt x="497" y="17719"/>
                </a:cubicBezTo>
                <a:cubicBezTo>
                  <a:pt x="580" y="17470"/>
                  <a:pt x="601" y="17491"/>
                  <a:pt x="529" y="17304"/>
                </a:cubicBezTo>
                <a:lnTo>
                  <a:pt x="529" y="17304"/>
                </a:lnTo>
                <a:cubicBezTo>
                  <a:pt x="778" y="17335"/>
                  <a:pt x="684" y="17283"/>
                  <a:pt x="715" y="17698"/>
                </a:cubicBezTo>
                <a:cubicBezTo>
                  <a:pt x="717" y="17698"/>
                  <a:pt x="718" y="17698"/>
                  <a:pt x="719" y="17698"/>
                </a:cubicBezTo>
                <a:cubicBezTo>
                  <a:pt x="842" y="17698"/>
                  <a:pt x="974" y="17210"/>
                  <a:pt x="985" y="17128"/>
                </a:cubicBezTo>
                <a:lnTo>
                  <a:pt x="985" y="17128"/>
                </a:lnTo>
                <a:cubicBezTo>
                  <a:pt x="978" y="17211"/>
                  <a:pt x="989" y="17252"/>
                  <a:pt x="1016" y="17252"/>
                </a:cubicBezTo>
                <a:cubicBezTo>
                  <a:pt x="1030" y="17252"/>
                  <a:pt x="1047" y="17242"/>
                  <a:pt x="1068" y="17221"/>
                </a:cubicBezTo>
                <a:lnTo>
                  <a:pt x="1068" y="17221"/>
                </a:lnTo>
                <a:cubicBezTo>
                  <a:pt x="1068" y="17397"/>
                  <a:pt x="1005" y="17553"/>
                  <a:pt x="870" y="17687"/>
                </a:cubicBezTo>
                <a:cubicBezTo>
                  <a:pt x="922" y="17646"/>
                  <a:pt x="969" y="17625"/>
                  <a:pt x="1013" y="17625"/>
                </a:cubicBezTo>
                <a:cubicBezTo>
                  <a:pt x="1057" y="17625"/>
                  <a:pt x="1098" y="17646"/>
                  <a:pt x="1140" y="17687"/>
                </a:cubicBezTo>
                <a:cubicBezTo>
                  <a:pt x="1151" y="17646"/>
                  <a:pt x="1243" y="17366"/>
                  <a:pt x="1254" y="17355"/>
                </a:cubicBezTo>
                <a:lnTo>
                  <a:pt x="1254" y="17355"/>
                </a:lnTo>
                <a:cubicBezTo>
                  <a:pt x="1202" y="17532"/>
                  <a:pt x="1233" y="17677"/>
                  <a:pt x="1347" y="17801"/>
                </a:cubicBezTo>
                <a:cubicBezTo>
                  <a:pt x="1353" y="17726"/>
                  <a:pt x="1364" y="17690"/>
                  <a:pt x="1380" y="17690"/>
                </a:cubicBezTo>
                <a:cubicBezTo>
                  <a:pt x="1395" y="17690"/>
                  <a:pt x="1416" y="17721"/>
                  <a:pt x="1441" y="17781"/>
                </a:cubicBezTo>
                <a:cubicBezTo>
                  <a:pt x="1461" y="17480"/>
                  <a:pt x="1565" y="17210"/>
                  <a:pt x="1752" y="17190"/>
                </a:cubicBezTo>
                <a:lnTo>
                  <a:pt x="1752" y="17190"/>
                </a:lnTo>
                <a:cubicBezTo>
                  <a:pt x="1710" y="17428"/>
                  <a:pt x="1586" y="17604"/>
                  <a:pt x="1565" y="17864"/>
                </a:cubicBezTo>
                <a:cubicBezTo>
                  <a:pt x="1772" y="17811"/>
                  <a:pt x="1782" y="17573"/>
                  <a:pt x="1917" y="17418"/>
                </a:cubicBezTo>
                <a:cubicBezTo>
                  <a:pt x="1927" y="17480"/>
                  <a:pt x="1927" y="17521"/>
                  <a:pt x="1948" y="17563"/>
                </a:cubicBezTo>
                <a:cubicBezTo>
                  <a:pt x="2021" y="17459"/>
                  <a:pt x="2000" y="17252"/>
                  <a:pt x="2134" y="17242"/>
                </a:cubicBezTo>
                <a:lnTo>
                  <a:pt x="2134" y="17242"/>
                </a:lnTo>
                <a:cubicBezTo>
                  <a:pt x="2134" y="17495"/>
                  <a:pt x="2121" y="17563"/>
                  <a:pt x="2127" y="17563"/>
                </a:cubicBezTo>
                <a:cubicBezTo>
                  <a:pt x="2134" y="17563"/>
                  <a:pt x="2168" y="17470"/>
                  <a:pt x="2280" y="17470"/>
                </a:cubicBezTo>
                <a:cubicBezTo>
                  <a:pt x="2352" y="17677"/>
                  <a:pt x="1989" y="17864"/>
                  <a:pt x="2000" y="17926"/>
                </a:cubicBezTo>
                <a:cubicBezTo>
                  <a:pt x="2014" y="17924"/>
                  <a:pt x="2027" y="17923"/>
                  <a:pt x="2039" y="17923"/>
                </a:cubicBezTo>
                <a:cubicBezTo>
                  <a:pt x="2145" y="17923"/>
                  <a:pt x="2190" y="18002"/>
                  <a:pt x="2217" y="18122"/>
                </a:cubicBezTo>
                <a:cubicBezTo>
                  <a:pt x="2228" y="18122"/>
                  <a:pt x="2404" y="17977"/>
                  <a:pt x="2507" y="17874"/>
                </a:cubicBezTo>
                <a:lnTo>
                  <a:pt x="2507" y="17874"/>
                </a:lnTo>
                <a:cubicBezTo>
                  <a:pt x="2480" y="17995"/>
                  <a:pt x="2473" y="18033"/>
                  <a:pt x="2484" y="18033"/>
                </a:cubicBezTo>
                <a:cubicBezTo>
                  <a:pt x="2501" y="18033"/>
                  <a:pt x="2566" y="17932"/>
                  <a:pt x="2668" y="17932"/>
                </a:cubicBezTo>
                <a:cubicBezTo>
                  <a:pt x="2695" y="17932"/>
                  <a:pt x="2724" y="17939"/>
                  <a:pt x="2756" y="17956"/>
                </a:cubicBezTo>
                <a:cubicBezTo>
                  <a:pt x="2415" y="18080"/>
                  <a:pt x="1917" y="18269"/>
                  <a:pt x="1545" y="18269"/>
                </a:cubicBezTo>
                <a:cubicBezTo>
                  <a:pt x="1420" y="18269"/>
                  <a:pt x="1309" y="18247"/>
                  <a:pt x="1223" y="18195"/>
                </a:cubicBezTo>
                <a:lnTo>
                  <a:pt x="1223" y="18195"/>
                </a:lnTo>
                <a:cubicBezTo>
                  <a:pt x="1078" y="18329"/>
                  <a:pt x="1296" y="18495"/>
                  <a:pt x="798" y="18537"/>
                </a:cubicBezTo>
                <a:cubicBezTo>
                  <a:pt x="953" y="18589"/>
                  <a:pt x="974" y="18661"/>
                  <a:pt x="840" y="18755"/>
                </a:cubicBezTo>
                <a:cubicBezTo>
                  <a:pt x="812" y="18740"/>
                  <a:pt x="784" y="18733"/>
                  <a:pt x="759" y="18733"/>
                </a:cubicBezTo>
                <a:cubicBezTo>
                  <a:pt x="621" y="18733"/>
                  <a:pt x="537" y="18927"/>
                  <a:pt x="746" y="19128"/>
                </a:cubicBezTo>
                <a:cubicBezTo>
                  <a:pt x="722" y="19129"/>
                  <a:pt x="699" y="19130"/>
                  <a:pt x="677" y="19130"/>
                </a:cubicBezTo>
                <a:cubicBezTo>
                  <a:pt x="505" y="19130"/>
                  <a:pt x="410" y="19094"/>
                  <a:pt x="327" y="19094"/>
                </a:cubicBezTo>
                <a:cubicBezTo>
                  <a:pt x="251" y="19094"/>
                  <a:pt x="186" y="19125"/>
                  <a:pt x="83" y="19241"/>
                </a:cubicBezTo>
                <a:cubicBezTo>
                  <a:pt x="0" y="19324"/>
                  <a:pt x="156" y="19511"/>
                  <a:pt x="197" y="19594"/>
                </a:cubicBezTo>
                <a:cubicBezTo>
                  <a:pt x="252" y="19539"/>
                  <a:pt x="458" y="19277"/>
                  <a:pt x="571" y="19277"/>
                </a:cubicBezTo>
                <a:cubicBezTo>
                  <a:pt x="586" y="19277"/>
                  <a:pt x="600" y="19282"/>
                  <a:pt x="612" y="19293"/>
                </a:cubicBezTo>
                <a:cubicBezTo>
                  <a:pt x="373" y="19511"/>
                  <a:pt x="363" y="19718"/>
                  <a:pt x="580" y="19915"/>
                </a:cubicBezTo>
                <a:cubicBezTo>
                  <a:pt x="653" y="19625"/>
                  <a:pt x="943" y="19832"/>
                  <a:pt x="850" y="19614"/>
                </a:cubicBezTo>
                <a:lnTo>
                  <a:pt x="850" y="19614"/>
                </a:lnTo>
                <a:cubicBezTo>
                  <a:pt x="1269" y="19894"/>
                  <a:pt x="710" y="19929"/>
                  <a:pt x="404" y="19929"/>
                </a:cubicBezTo>
                <a:cubicBezTo>
                  <a:pt x="302" y="19929"/>
                  <a:pt x="228" y="19925"/>
                  <a:pt x="228" y="19925"/>
                </a:cubicBezTo>
                <a:lnTo>
                  <a:pt x="228" y="19925"/>
                </a:lnTo>
                <a:cubicBezTo>
                  <a:pt x="376" y="20117"/>
                  <a:pt x="450" y="20284"/>
                  <a:pt x="544" y="20284"/>
                </a:cubicBezTo>
                <a:cubicBezTo>
                  <a:pt x="582" y="20284"/>
                  <a:pt x="623" y="20257"/>
                  <a:pt x="674" y="20194"/>
                </a:cubicBezTo>
                <a:lnTo>
                  <a:pt x="674" y="20194"/>
                </a:lnTo>
                <a:cubicBezTo>
                  <a:pt x="663" y="20330"/>
                  <a:pt x="725" y="20650"/>
                  <a:pt x="746" y="20806"/>
                </a:cubicBezTo>
                <a:cubicBezTo>
                  <a:pt x="829" y="20485"/>
                  <a:pt x="1151" y="20754"/>
                  <a:pt x="1109" y="20340"/>
                </a:cubicBezTo>
                <a:lnTo>
                  <a:pt x="1109" y="20340"/>
                </a:lnTo>
                <a:cubicBezTo>
                  <a:pt x="1192" y="20360"/>
                  <a:pt x="1213" y="20703"/>
                  <a:pt x="1233" y="20765"/>
                </a:cubicBezTo>
                <a:cubicBezTo>
                  <a:pt x="1337" y="20671"/>
                  <a:pt x="1399" y="20537"/>
                  <a:pt x="1513" y="20454"/>
                </a:cubicBezTo>
                <a:lnTo>
                  <a:pt x="1513" y="20454"/>
                </a:lnTo>
                <a:cubicBezTo>
                  <a:pt x="1544" y="20765"/>
                  <a:pt x="1347" y="20951"/>
                  <a:pt x="1254" y="21262"/>
                </a:cubicBezTo>
                <a:cubicBezTo>
                  <a:pt x="1297" y="21318"/>
                  <a:pt x="1335" y="21341"/>
                  <a:pt x="1369" y="21341"/>
                </a:cubicBezTo>
                <a:cubicBezTo>
                  <a:pt x="1517" y="21341"/>
                  <a:pt x="1586" y="20904"/>
                  <a:pt x="1586" y="20878"/>
                </a:cubicBezTo>
                <a:cubicBezTo>
                  <a:pt x="1627" y="20972"/>
                  <a:pt x="1669" y="21076"/>
                  <a:pt x="1699" y="21189"/>
                </a:cubicBezTo>
                <a:cubicBezTo>
                  <a:pt x="1866" y="21048"/>
                  <a:pt x="1952" y="20967"/>
                  <a:pt x="2135" y="20967"/>
                </a:cubicBezTo>
                <a:cubicBezTo>
                  <a:pt x="2180" y="20967"/>
                  <a:pt x="2231" y="20972"/>
                  <a:pt x="2290" y="20982"/>
                </a:cubicBezTo>
                <a:cubicBezTo>
                  <a:pt x="2259" y="21541"/>
                  <a:pt x="1959" y="21148"/>
                  <a:pt x="2404" y="21479"/>
                </a:cubicBezTo>
                <a:cubicBezTo>
                  <a:pt x="2342" y="21749"/>
                  <a:pt x="1731" y="21594"/>
                  <a:pt x="2352" y="21873"/>
                </a:cubicBezTo>
                <a:cubicBezTo>
                  <a:pt x="2217" y="21873"/>
                  <a:pt x="2125" y="21946"/>
                  <a:pt x="2062" y="22080"/>
                </a:cubicBezTo>
                <a:cubicBezTo>
                  <a:pt x="2166" y="22080"/>
                  <a:pt x="2415" y="22225"/>
                  <a:pt x="2290" y="22443"/>
                </a:cubicBezTo>
                <a:cubicBezTo>
                  <a:pt x="2328" y="22450"/>
                  <a:pt x="2364" y="22453"/>
                  <a:pt x="2400" y="22453"/>
                </a:cubicBezTo>
                <a:cubicBezTo>
                  <a:pt x="2483" y="22453"/>
                  <a:pt x="2563" y="22435"/>
                  <a:pt x="2643" y="22391"/>
                </a:cubicBezTo>
                <a:lnTo>
                  <a:pt x="2643" y="22391"/>
                </a:lnTo>
                <a:cubicBezTo>
                  <a:pt x="2663" y="22423"/>
                  <a:pt x="2622" y="22651"/>
                  <a:pt x="2622" y="22816"/>
                </a:cubicBezTo>
                <a:cubicBezTo>
                  <a:pt x="2622" y="22764"/>
                  <a:pt x="2653" y="22743"/>
                  <a:pt x="2694" y="22743"/>
                </a:cubicBezTo>
                <a:cubicBezTo>
                  <a:pt x="2725" y="22879"/>
                  <a:pt x="2694" y="22992"/>
                  <a:pt x="2601" y="23096"/>
                </a:cubicBezTo>
                <a:cubicBezTo>
                  <a:pt x="2667" y="23132"/>
                  <a:pt x="2713" y="23149"/>
                  <a:pt x="2745" y="23149"/>
                </a:cubicBezTo>
                <a:cubicBezTo>
                  <a:pt x="2824" y="23149"/>
                  <a:pt x="2818" y="23041"/>
                  <a:pt x="2818" y="22826"/>
                </a:cubicBezTo>
                <a:lnTo>
                  <a:pt x="2818" y="22826"/>
                </a:lnTo>
                <a:cubicBezTo>
                  <a:pt x="2924" y="22834"/>
                  <a:pt x="2901" y="23204"/>
                  <a:pt x="2907" y="23204"/>
                </a:cubicBezTo>
                <a:cubicBezTo>
                  <a:pt x="2910" y="23204"/>
                  <a:pt x="2920" y="23121"/>
                  <a:pt x="2953" y="22879"/>
                </a:cubicBezTo>
                <a:cubicBezTo>
                  <a:pt x="3018" y="22952"/>
                  <a:pt x="3156" y="23059"/>
                  <a:pt x="3171" y="23059"/>
                </a:cubicBezTo>
                <a:cubicBezTo>
                  <a:pt x="3173" y="23059"/>
                  <a:pt x="3173" y="23058"/>
                  <a:pt x="3171" y="23054"/>
                </a:cubicBezTo>
                <a:cubicBezTo>
                  <a:pt x="3046" y="22899"/>
                  <a:pt x="3026" y="22785"/>
                  <a:pt x="3161" y="22609"/>
                </a:cubicBezTo>
                <a:lnTo>
                  <a:pt x="3161" y="22609"/>
                </a:lnTo>
                <a:cubicBezTo>
                  <a:pt x="3191" y="22806"/>
                  <a:pt x="3202" y="22847"/>
                  <a:pt x="3233" y="23034"/>
                </a:cubicBezTo>
                <a:cubicBezTo>
                  <a:pt x="3274" y="23034"/>
                  <a:pt x="3409" y="22640"/>
                  <a:pt x="3419" y="22609"/>
                </a:cubicBezTo>
                <a:cubicBezTo>
                  <a:pt x="3419" y="22609"/>
                  <a:pt x="3451" y="22920"/>
                  <a:pt x="3585" y="22992"/>
                </a:cubicBezTo>
                <a:cubicBezTo>
                  <a:pt x="3679" y="22826"/>
                  <a:pt x="3658" y="22785"/>
                  <a:pt x="3596" y="22609"/>
                </a:cubicBezTo>
                <a:cubicBezTo>
                  <a:pt x="3612" y="22600"/>
                  <a:pt x="3626" y="22595"/>
                  <a:pt x="3639" y="22595"/>
                </a:cubicBezTo>
                <a:cubicBezTo>
                  <a:pt x="3684" y="22595"/>
                  <a:pt x="3709" y="22651"/>
                  <a:pt x="3709" y="22764"/>
                </a:cubicBezTo>
                <a:cubicBezTo>
                  <a:pt x="3824" y="22661"/>
                  <a:pt x="3845" y="22547"/>
                  <a:pt x="3762" y="22412"/>
                </a:cubicBezTo>
                <a:cubicBezTo>
                  <a:pt x="3770" y="22410"/>
                  <a:pt x="3780" y="22408"/>
                  <a:pt x="3792" y="22408"/>
                </a:cubicBezTo>
                <a:cubicBezTo>
                  <a:pt x="3839" y="22408"/>
                  <a:pt x="3908" y="22433"/>
                  <a:pt x="3958" y="22557"/>
                </a:cubicBezTo>
                <a:cubicBezTo>
                  <a:pt x="3972" y="22493"/>
                  <a:pt x="4030" y="22361"/>
                  <a:pt x="4072" y="22361"/>
                </a:cubicBezTo>
                <a:cubicBezTo>
                  <a:pt x="4092" y="22361"/>
                  <a:pt x="4107" y="22389"/>
                  <a:pt x="4114" y="22464"/>
                </a:cubicBezTo>
                <a:cubicBezTo>
                  <a:pt x="4152" y="22344"/>
                  <a:pt x="4193" y="22304"/>
                  <a:pt x="4278" y="22304"/>
                </a:cubicBezTo>
                <a:cubicBezTo>
                  <a:pt x="4354" y="22304"/>
                  <a:pt x="4465" y="22336"/>
                  <a:pt x="4642" y="22370"/>
                </a:cubicBezTo>
                <a:cubicBezTo>
                  <a:pt x="4628" y="22369"/>
                  <a:pt x="4615" y="22368"/>
                  <a:pt x="4601" y="22368"/>
                </a:cubicBezTo>
                <a:cubicBezTo>
                  <a:pt x="4535" y="22368"/>
                  <a:pt x="4475" y="22388"/>
                  <a:pt x="4414" y="22423"/>
                </a:cubicBezTo>
                <a:cubicBezTo>
                  <a:pt x="4549" y="22423"/>
                  <a:pt x="4621" y="22485"/>
                  <a:pt x="4621" y="22598"/>
                </a:cubicBezTo>
                <a:cubicBezTo>
                  <a:pt x="4620" y="22598"/>
                  <a:pt x="4618" y="22598"/>
                  <a:pt x="4615" y="22598"/>
                </a:cubicBezTo>
                <a:cubicBezTo>
                  <a:pt x="4563" y="22598"/>
                  <a:pt x="4280" y="22694"/>
                  <a:pt x="4280" y="22733"/>
                </a:cubicBezTo>
                <a:cubicBezTo>
                  <a:pt x="4383" y="22733"/>
                  <a:pt x="4476" y="22743"/>
                  <a:pt x="4570" y="22775"/>
                </a:cubicBezTo>
                <a:cubicBezTo>
                  <a:pt x="4497" y="22785"/>
                  <a:pt x="4300" y="22858"/>
                  <a:pt x="4207" y="22920"/>
                </a:cubicBezTo>
                <a:cubicBezTo>
                  <a:pt x="4210" y="22899"/>
                  <a:pt x="4197" y="22890"/>
                  <a:pt x="4174" y="22890"/>
                </a:cubicBezTo>
                <a:cubicBezTo>
                  <a:pt x="4109" y="22890"/>
                  <a:pt x="3963" y="22961"/>
                  <a:pt x="3886" y="22992"/>
                </a:cubicBezTo>
                <a:cubicBezTo>
                  <a:pt x="3937" y="23013"/>
                  <a:pt x="4176" y="23199"/>
                  <a:pt x="4082" y="23293"/>
                </a:cubicBezTo>
                <a:cubicBezTo>
                  <a:pt x="4110" y="23281"/>
                  <a:pt x="4134" y="23275"/>
                  <a:pt x="4154" y="23275"/>
                </a:cubicBezTo>
                <a:cubicBezTo>
                  <a:pt x="4203" y="23275"/>
                  <a:pt x="4231" y="23310"/>
                  <a:pt x="4238" y="23376"/>
                </a:cubicBezTo>
                <a:cubicBezTo>
                  <a:pt x="4290" y="23238"/>
                  <a:pt x="4341" y="23196"/>
                  <a:pt x="4393" y="23196"/>
                </a:cubicBezTo>
                <a:cubicBezTo>
                  <a:pt x="4434" y="23196"/>
                  <a:pt x="4476" y="23224"/>
                  <a:pt x="4518" y="23252"/>
                </a:cubicBezTo>
                <a:cubicBezTo>
                  <a:pt x="4373" y="23531"/>
                  <a:pt x="4363" y="23489"/>
                  <a:pt x="4466" y="23800"/>
                </a:cubicBezTo>
                <a:cubicBezTo>
                  <a:pt x="4569" y="23604"/>
                  <a:pt x="4593" y="23323"/>
                  <a:pt x="4750" y="23323"/>
                </a:cubicBezTo>
                <a:cubicBezTo>
                  <a:pt x="4783" y="23323"/>
                  <a:pt x="4823" y="23336"/>
                  <a:pt x="4870" y="23365"/>
                </a:cubicBezTo>
                <a:cubicBezTo>
                  <a:pt x="4860" y="23282"/>
                  <a:pt x="4725" y="22961"/>
                  <a:pt x="4849" y="22899"/>
                </a:cubicBezTo>
                <a:lnTo>
                  <a:pt x="4849" y="22899"/>
                </a:lnTo>
                <a:cubicBezTo>
                  <a:pt x="4900" y="23002"/>
                  <a:pt x="4933" y="23040"/>
                  <a:pt x="4957" y="23040"/>
                </a:cubicBezTo>
                <a:cubicBezTo>
                  <a:pt x="5020" y="23040"/>
                  <a:pt x="5014" y="22772"/>
                  <a:pt x="5084" y="22772"/>
                </a:cubicBezTo>
                <a:cubicBezTo>
                  <a:pt x="5101" y="22772"/>
                  <a:pt x="5122" y="22788"/>
                  <a:pt x="5150" y="22826"/>
                </a:cubicBezTo>
                <a:cubicBezTo>
                  <a:pt x="5357" y="23127"/>
                  <a:pt x="4818" y="23386"/>
                  <a:pt x="4973" y="23552"/>
                </a:cubicBezTo>
                <a:cubicBezTo>
                  <a:pt x="4972" y="23557"/>
                  <a:pt x="4972" y="23559"/>
                  <a:pt x="4974" y="23559"/>
                </a:cubicBezTo>
                <a:cubicBezTo>
                  <a:pt x="4995" y="23559"/>
                  <a:pt x="5216" y="23273"/>
                  <a:pt x="5254" y="23179"/>
                </a:cubicBezTo>
                <a:lnTo>
                  <a:pt x="5254" y="23179"/>
                </a:lnTo>
                <a:cubicBezTo>
                  <a:pt x="5254" y="23344"/>
                  <a:pt x="5150" y="23572"/>
                  <a:pt x="5243" y="23645"/>
                </a:cubicBezTo>
                <a:cubicBezTo>
                  <a:pt x="5264" y="23608"/>
                  <a:pt x="5279" y="23593"/>
                  <a:pt x="5289" y="23593"/>
                </a:cubicBezTo>
                <a:cubicBezTo>
                  <a:pt x="5320" y="23593"/>
                  <a:pt x="5307" y="23729"/>
                  <a:pt x="5312" y="23729"/>
                </a:cubicBezTo>
                <a:cubicBezTo>
                  <a:pt x="5316" y="23729"/>
                  <a:pt x="5330" y="23657"/>
                  <a:pt x="5378" y="23407"/>
                </a:cubicBezTo>
                <a:cubicBezTo>
                  <a:pt x="5422" y="23447"/>
                  <a:pt x="5458" y="23463"/>
                  <a:pt x="5489" y="23463"/>
                </a:cubicBezTo>
                <a:cubicBezTo>
                  <a:pt x="5580" y="23463"/>
                  <a:pt x="5621" y="23324"/>
                  <a:pt x="5680" y="23324"/>
                </a:cubicBezTo>
                <a:cubicBezTo>
                  <a:pt x="5715" y="23324"/>
                  <a:pt x="5758" y="23376"/>
                  <a:pt x="5823" y="23542"/>
                </a:cubicBezTo>
                <a:cubicBezTo>
                  <a:pt x="5839" y="23451"/>
                  <a:pt x="5847" y="23407"/>
                  <a:pt x="5860" y="23407"/>
                </a:cubicBezTo>
                <a:cubicBezTo>
                  <a:pt x="5871" y="23407"/>
                  <a:pt x="5887" y="23445"/>
                  <a:pt x="5917" y="23521"/>
                </a:cubicBezTo>
                <a:cubicBezTo>
                  <a:pt x="5926" y="23416"/>
                  <a:pt x="5979" y="23321"/>
                  <a:pt x="6043" y="23321"/>
                </a:cubicBezTo>
                <a:cubicBezTo>
                  <a:pt x="6049" y="23321"/>
                  <a:pt x="6056" y="23322"/>
                  <a:pt x="6062" y="23324"/>
                </a:cubicBezTo>
                <a:lnTo>
                  <a:pt x="6207" y="23282"/>
                </a:lnTo>
                <a:lnTo>
                  <a:pt x="6424" y="23034"/>
                </a:lnTo>
                <a:lnTo>
                  <a:pt x="6652" y="22930"/>
                </a:lnTo>
                <a:cubicBezTo>
                  <a:pt x="6548" y="22775"/>
                  <a:pt x="6569" y="22837"/>
                  <a:pt x="6580" y="22661"/>
                </a:cubicBezTo>
                <a:lnTo>
                  <a:pt x="6580" y="22661"/>
                </a:lnTo>
                <a:cubicBezTo>
                  <a:pt x="6611" y="22661"/>
                  <a:pt x="7191" y="23293"/>
                  <a:pt x="7015" y="23562"/>
                </a:cubicBezTo>
                <a:cubicBezTo>
                  <a:pt x="7046" y="23562"/>
                  <a:pt x="7202" y="23272"/>
                  <a:pt x="7212" y="23272"/>
                </a:cubicBezTo>
                <a:lnTo>
                  <a:pt x="7212" y="23272"/>
                </a:lnTo>
                <a:cubicBezTo>
                  <a:pt x="7191" y="23438"/>
                  <a:pt x="7253" y="23531"/>
                  <a:pt x="7388" y="23542"/>
                </a:cubicBezTo>
                <a:cubicBezTo>
                  <a:pt x="7326" y="23386"/>
                  <a:pt x="7315" y="23479"/>
                  <a:pt x="7367" y="23303"/>
                </a:cubicBezTo>
                <a:lnTo>
                  <a:pt x="7367" y="23303"/>
                </a:lnTo>
                <a:cubicBezTo>
                  <a:pt x="7389" y="23339"/>
                  <a:pt x="7806" y="23599"/>
                  <a:pt x="8169" y="23599"/>
                </a:cubicBezTo>
                <a:cubicBezTo>
                  <a:pt x="8324" y="23599"/>
                  <a:pt x="8470" y="23551"/>
                  <a:pt x="8569" y="23417"/>
                </a:cubicBezTo>
                <a:cubicBezTo>
                  <a:pt x="8528" y="23417"/>
                  <a:pt x="7771" y="23003"/>
                  <a:pt x="7833" y="22775"/>
                </a:cubicBezTo>
                <a:lnTo>
                  <a:pt x="7833" y="22775"/>
                </a:lnTo>
                <a:cubicBezTo>
                  <a:pt x="7880" y="22824"/>
                  <a:pt x="7903" y="22842"/>
                  <a:pt x="7917" y="22842"/>
                </a:cubicBezTo>
                <a:cubicBezTo>
                  <a:pt x="7950" y="22842"/>
                  <a:pt x="7932" y="22742"/>
                  <a:pt x="8040" y="22713"/>
                </a:cubicBezTo>
                <a:cubicBezTo>
                  <a:pt x="8010" y="22683"/>
                  <a:pt x="7936" y="22510"/>
                  <a:pt x="7954" y="22510"/>
                </a:cubicBezTo>
                <a:cubicBezTo>
                  <a:pt x="7961" y="22510"/>
                  <a:pt x="7980" y="22534"/>
                  <a:pt x="8020" y="22598"/>
                </a:cubicBezTo>
                <a:cubicBezTo>
                  <a:pt x="7978" y="22474"/>
                  <a:pt x="7895" y="22391"/>
                  <a:pt x="7782" y="22329"/>
                </a:cubicBezTo>
                <a:lnTo>
                  <a:pt x="7782" y="22329"/>
                </a:lnTo>
                <a:cubicBezTo>
                  <a:pt x="7785" y="22330"/>
                  <a:pt x="7789" y="22330"/>
                  <a:pt x="7793" y="22330"/>
                </a:cubicBezTo>
                <a:cubicBezTo>
                  <a:pt x="7845" y="22330"/>
                  <a:pt x="7971" y="22273"/>
                  <a:pt x="7999" y="22215"/>
                </a:cubicBezTo>
                <a:cubicBezTo>
                  <a:pt x="7792" y="22163"/>
                  <a:pt x="7740" y="22163"/>
                  <a:pt x="7968" y="22132"/>
                </a:cubicBezTo>
                <a:cubicBezTo>
                  <a:pt x="7916" y="22080"/>
                  <a:pt x="7667" y="21935"/>
                  <a:pt x="7637" y="21925"/>
                </a:cubicBezTo>
                <a:cubicBezTo>
                  <a:pt x="7729" y="21893"/>
                  <a:pt x="7801" y="21860"/>
                  <a:pt x="7864" y="21860"/>
                </a:cubicBezTo>
                <a:cubicBezTo>
                  <a:pt x="7941" y="21860"/>
                  <a:pt x="8003" y="21910"/>
                  <a:pt x="8072" y="22070"/>
                </a:cubicBezTo>
                <a:cubicBezTo>
                  <a:pt x="8238" y="21987"/>
                  <a:pt x="8010" y="21894"/>
                  <a:pt x="8165" y="21832"/>
                </a:cubicBezTo>
                <a:lnTo>
                  <a:pt x="8165" y="21832"/>
                </a:lnTo>
                <a:cubicBezTo>
                  <a:pt x="8289" y="22060"/>
                  <a:pt x="8351" y="22122"/>
                  <a:pt x="8321" y="22370"/>
                </a:cubicBezTo>
                <a:cubicBezTo>
                  <a:pt x="8270" y="22286"/>
                  <a:pt x="8228" y="22252"/>
                  <a:pt x="8197" y="22252"/>
                </a:cubicBezTo>
                <a:cubicBezTo>
                  <a:pt x="8065" y="22252"/>
                  <a:pt x="8109" y="22850"/>
                  <a:pt x="8403" y="22850"/>
                </a:cubicBezTo>
                <a:cubicBezTo>
                  <a:pt x="8469" y="22850"/>
                  <a:pt x="8548" y="22819"/>
                  <a:pt x="8641" y="22743"/>
                </a:cubicBezTo>
                <a:cubicBezTo>
                  <a:pt x="8496" y="22630"/>
                  <a:pt x="8486" y="22526"/>
                  <a:pt x="8621" y="22443"/>
                </a:cubicBezTo>
                <a:lnTo>
                  <a:pt x="8621" y="22443"/>
                </a:lnTo>
                <a:cubicBezTo>
                  <a:pt x="8661" y="22540"/>
                  <a:pt x="8714" y="22571"/>
                  <a:pt x="8773" y="22571"/>
                </a:cubicBezTo>
                <a:cubicBezTo>
                  <a:pt x="8876" y="22571"/>
                  <a:pt x="8996" y="22474"/>
                  <a:pt x="9090" y="22474"/>
                </a:cubicBezTo>
                <a:cubicBezTo>
                  <a:pt x="9107" y="22474"/>
                  <a:pt x="9124" y="22477"/>
                  <a:pt x="9139" y="22485"/>
                </a:cubicBezTo>
                <a:cubicBezTo>
                  <a:pt x="9048" y="22627"/>
                  <a:pt x="9236" y="22970"/>
                  <a:pt x="9183" y="23031"/>
                </a:cubicBezTo>
                <a:lnTo>
                  <a:pt x="9183" y="23031"/>
                </a:lnTo>
                <a:cubicBezTo>
                  <a:pt x="9239" y="22977"/>
                  <a:pt x="9297" y="22971"/>
                  <a:pt x="9335" y="22971"/>
                </a:cubicBezTo>
                <a:cubicBezTo>
                  <a:pt x="9346" y="22971"/>
                  <a:pt x="9356" y="22971"/>
                  <a:pt x="9363" y="22971"/>
                </a:cubicBezTo>
                <a:cubicBezTo>
                  <a:pt x="9395" y="22971"/>
                  <a:pt x="9382" y="22961"/>
                  <a:pt x="9274" y="22847"/>
                </a:cubicBezTo>
                <a:lnTo>
                  <a:pt x="9274" y="22847"/>
                </a:lnTo>
                <a:cubicBezTo>
                  <a:pt x="9338" y="22896"/>
                  <a:pt x="9400" y="22920"/>
                  <a:pt x="9460" y="22920"/>
                </a:cubicBezTo>
                <a:cubicBezTo>
                  <a:pt x="9527" y="22920"/>
                  <a:pt x="9592" y="22891"/>
                  <a:pt x="9657" y="22837"/>
                </a:cubicBezTo>
                <a:cubicBezTo>
                  <a:pt x="9212" y="22764"/>
                  <a:pt x="9709" y="22723"/>
                  <a:pt x="9730" y="22723"/>
                </a:cubicBezTo>
                <a:cubicBezTo>
                  <a:pt x="9668" y="22630"/>
                  <a:pt x="9419" y="22288"/>
                  <a:pt x="9295" y="22039"/>
                </a:cubicBezTo>
                <a:lnTo>
                  <a:pt x="9295" y="22039"/>
                </a:lnTo>
                <a:cubicBezTo>
                  <a:pt x="9469" y="22233"/>
                  <a:pt x="9926" y="22582"/>
                  <a:pt x="10060" y="22582"/>
                </a:cubicBezTo>
                <a:cubicBezTo>
                  <a:pt x="10069" y="22582"/>
                  <a:pt x="10076" y="22581"/>
                  <a:pt x="10082" y="22578"/>
                </a:cubicBezTo>
                <a:cubicBezTo>
                  <a:pt x="9906" y="22526"/>
                  <a:pt x="9771" y="22423"/>
                  <a:pt x="9678" y="22267"/>
                </a:cubicBezTo>
                <a:lnTo>
                  <a:pt x="9678" y="22267"/>
                </a:lnTo>
                <a:cubicBezTo>
                  <a:pt x="9813" y="22308"/>
                  <a:pt x="9937" y="22350"/>
                  <a:pt x="10071" y="22391"/>
                </a:cubicBezTo>
                <a:cubicBezTo>
                  <a:pt x="9823" y="22246"/>
                  <a:pt x="10061" y="22308"/>
                  <a:pt x="10103" y="22236"/>
                </a:cubicBezTo>
                <a:cubicBezTo>
                  <a:pt x="9988" y="22236"/>
                  <a:pt x="9906" y="22195"/>
                  <a:pt x="9854" y="22091"/>
                </a:cubicBezTo>
                <a:cubicBezTo>
                  <a:pt x="9967" y="22079"/>
                  <a:pt x="9991" y="22060"/>
                  <a:pt x="10019" y="22060"/>
                </a:cubicBezTo>
                <a:cubicBezTo>
                  <a:pt x="10040" y="22060"/>
                  <a:pt x="10062" y="22070"/>
                  <a:pt x="10124" y="22101"/>
                </a:cubicBezTo>
                <a:cubicBezTo>
                  <a:pt x="10071" y="21946"/>
                  <a:pt x="9896" y="21842"/>
                  <a:pt x="9730" y="21790"/>
                </a:cubicBezTo>
                <a:cubicBezTo>
                  <a:pt x="9712" y="21726"/>
                  <a:pt x="9723" y="21700"/>
                  <a:pt x="9751" y="21700"/>
                </a:cubicBezTo>
                <a:cubicBezTo>
                  <a:pt x="9855" y="21700"/>
                  <a:pt x="10197" y="22047"/>
                  <a:pt x="10237" y="22112"/>
                </a:cubicBezTo>
                <a:cubicBezTo>
                  <a:pt x="10253" y="22047"/>
                  <a:pt x="10260" y="22024"/>
                  <a:pt x="10263" y="22024"/>
                </a:cubicBezTo>
                <a:lnTo>
                  <a:pt x="10263" y="22024"/>
                </a:lnTo>
                <a:cubicBezTo>
                  <a:pt x="10272" y="22024"/>
                  <a:pt x="10250" y="22187"/>
                  <a:pt x="10266" y="22187"/>
                </a:cubicBezTo>
                <a:cubicBezTo>
                  <a:pt x="10277" y="22187"/>
                  <a:pt x="10302" y="22121"/>
                  <a:pt x="10361" y="21905"/>
                </a:cubicBezTo>
                <a:lnTo>
                  <a:pt x="10361" y="21905"/>
                </a:lnTo>
                <a:cubicBezTo>
                  <a:pt x="10365" y="21914"/>
                  <a:pt x="10481" y="22030"/>
                  <a:pt x="10558" y="22030"/>
                </a:cubicBezTo>
                <a:cubicBezTo>
                  <a:pt x="10613" y="22030"/>
                  <a:pt x="10647" y="21968"/>
                  <a:pt x="10600" y="21759"/>
                </a:cubicBezTo>
                <a:lnTo>
                  <a:pt x="10600" y="21759"/>
                </a:lnTo>
                <a:cubicBezTo>
                  <a:pt x="10632" y="21770"/>
                  <a:pt x="10666" y="21773"/>
                  <a:pt x="10700" y="21773"/>
                </a:cubicBezTo>
                <a:cubicBezTo>
                  <a:pt x="10760" y="21773"/>
                  <a:pt x="10822" y="21763"/>
                  <a:pt x="10874" y="21763"/>
                </a:cubicBezTo>
                <a:cubicBezTo>
                  <a:pt x="10968" y="21763"/>
                  <a:pt x="11036" y="21796"/>
                  <a:pt x="11025" y="21977"/>
                </a:cubicBezTo>
                <a:cubicBezTo>
                  <a:pt x="11043" y="21977"/>
                  <a:pt x="11156" y="21810"/>
                  <a:pt x="11281" y="21810"/>
                </a:cubicBezTo>
                <a:cubicBezTo>
                  <a:pt x="11298" y="21810"/>
                  <a:pt x="11315" y="21813"/>
                  <a:pt x="11332" y="21820"/>
                </a:cubicBezTo>
                <a:lnTo>
                  <a:pt x="11332" y="21820"/>
                </a:lnTo>
                <a:cubicBezTo>
                  <a:pt x="11289" y="21793"/>
                  <a:pt x="10937" y="21534"/>
                  <a:pt x="10902" y="21528"/>
                </a:cubicBezTo>
                <a:lnTo>
                  <a:pt x="10902" y="21528"/>
                </a:lnTo>
                <a:cubicBezTo>
                  <a:pt x="10967" y="21430"/>
                  <a:pt x="11230" y="21311"/>
                  <a:pt x="11387" y="21311"/>
                </a:cubicBezTo>
                <a:cubicBezTo>
                  <a:pt x="11444" y="21311"/>
                  <a:pt x="11488" y="21327"/>
                  <a:pt x="11501" y="21366"/>
                </a:cubicBezTo>
                <a:cubicBezTo>
                  <a:pt x="11585" y="21121"/>
                  <a:pt x="11614" y="21041"/>
                  <a:pt x="11621" y="21041"/>
                </a:cubicBezTo>
                <a:lnTo>
                  <a:pt x="11621" y="21041"/>
                </a:lnTo>
                <a:cubicBezTo>
                  <a:pt x="11635" y="21041"/>
                  <a:pt x="11577" y="21311"/>
                  <a:pt x="11657" y="21324"/>
                </a:cubicBezTo>
                <a:cubicBezTo>
                  <a:pt x="11693" y="21111"/>
                  <a:pt x="11705" y="21067"/>
                  <a:pt x="11729" y="21067"/>
                </a:cubicBezTo>
                <a:cubicBezTo>
                  <a:pt x="11745" y="21067"/>
                  <a:pt x="11766" y="21088"/>
                  <a:pt x="11804" y="21088"/>
                </a:cubicBezTo>
                <a:cubicBezTo>
                  <a:pt x="11838" y="21088"/>
                  <a:pt x="11886" y="21071"/>
                  <a:pt x="11957" y="21003"/>
                </a:cubicBezTo>
                <a:cubicBezTo>
                  <a:pt x="11833" y="20972"/>
                  <a:pt x="11802" y="20899"/>
                  <a:pt x="11864" y="20806"/>
                </a:cubicBezTo>
                <a:lnTo>
                  <a:pt x="11864" y="20806"/>
                </a:lnTo>
                <a:cubicBezTo>
                  <a:pt x="11745" y="20879"/>
                  <a:pt x="11594" y="20918"/>
                  <a:pt x="11467" y="20918"/>
                </a:cubicBezTo>
                <a:cubicBezTo>
                  <a:pt x="11285" y="20918"/>
                  <a:pt x="11153" y="20838"/>
                  <a:pt x="11232" y="20661"/>
                </a:cubicBezTo>
                <a:lnTo>
                  <a:pt x="11232" y="20661"/>
                </a:lnTo>
                <a:cubicBezTo>
                  <a:pt x="11103" y="20765"/>
                  <a:pt x="10887" y="20807"/>
                  <a:pt x="10641" y="20807"/>
                </a:cubicBezTo>
                <a:cubicBezTo>
                  <a:pt x="9876" y="20807"/>
                  <a:pt x="8825" y="20396"/>
                  <a:pt x="9232" y="20122"/>
                </a:cubicBezTo>
                <a:lnTo>
                  <a:pt x="9232" y="20122"/>
                </a:lnTo>
                <a:cubicBezTo>
                  <a:pt x="9187" y="20312"/>
                  <a:pt x="9213" y="20408"/>
                  <a:pt x="9303" y="20408"/>
                </a:cubicBezTo>
                <a:cubicBezTo>
                  <a:pt x="9316" y="20408"/>
                  <a:pt x="9330" y="20406"/>
                  <a:pt x="9346" y="20402"/>
                </a:cubicBezTo>
                <a:cubicBezTo>
                  <a:pt x="9336" y="20288"/>
                  <a:pt x="9357" y="20185"/>
                  <a:pt x="9408" y="20070"/>
                </a:cubicBezTo>
                <a:cubicBezTo>
                  <a:pt x="9481" y="20402"/>
                  <a:pt x="9419" y="20277"/>
                  <a:pt x="9709" y="20454"/>
                </a:cubicBezTo>
                <a:cubicBezTo>
                  <a:pt x="9742" y="20360"/>
                  <a:pt x="9801" y="20302"/>
                  <a:pt x="9867" y="20302"/>
                </a:cubicBezTo>
                <a:cubicBezTo>
                  <a:pt x="9946" y="20302"/>
                  <a:pt x="10035" y="20385"/>
                  <a:pt x="10103" y="20588"/>
                </a:cubicBezTo>
                <a:cubicBezTo>
                  <a:pt x="10248" y="20558"/>
                  <a:pt x="10248" y="20464"/>
                  <a:pt x="10206" y="20267"/>
                </a:cubicBezTo>
                <a:cubicBezTo>
                  <a:pt x="10361" y="20267"/>
                  <a:pt x="10434" y="20360"/>
                  <a:pt x="10403" y="20547"/>
                </a:cubicBezTo>
                <a:cubicBezTo>
                  <a:pt x="10508" y="20367"/>
                  <a:pt x="10557" y="20258"/>
                  <a:pt x="10580" y="20258"/>
                </a:cubicBezTo>
                <a:cubicBezTo>
                  <a:pt x="10598" y="20258"/>
                  <a:pt x="10600" y="20324"/>
                  <a:pt x="10600" y="20475"/>
                </a:cubicBezTo>
                <a:cubicBezTo>
                  <a:pt x="10735" y="20304"/>
                  <a:pt x="10830" y="20280"/>
                  <a:pt x="10951" y="20280"/>
                </a:cubicBezTo>
                <a:cubicBezTo>
                  <a:pt x="10998" y="20280"/>
                  <a:pt x="11050" y="20284"/>
                  <a:pt x="11109" y="20284"/>
                </a:cubicBezTo>
                <a:cubicBezTo>
                  <a:pt x="11166" y="20284"/>
                  <a:pt x="11230" y="20281"/>
                  <a:pt x="11305" y="20267"/>
                </a:cubicBezTo>
                <a:cubicBezTo>
                  <a:pt x="11128" y="20174"/>
                  <a:pt x="10704" y="20070"/>
                  <a:pt x="10579" y="19894"/>
                </a:cubicBezTo>
                <a:cubicBezTo>
                  <a:pt x="10711" y="19804"/>
                  <a:pt x="10744" y="19785"/>
                  <a:pt x="10729" y="19785"/>
                </a:cubicBezTo>
                <a:cubicBezTo>
                  <a:pt x="10718" y="19785"/>
                  <a:pt x="10678" y="19796"/>
                  <a:pt x="10633" y="19796"/>
                </a:cubicBezTo>
                <a:cubicBezTo>
                  <a:pt x="10560" y="19796"/>
                  <a:pt x="10474" y="19767"/>
                  <a:pt x="10465" y="19614"/>
                </a:cubicBezTo>
                <a:cubicBezTo>
                  <a:pt x="10461" y="19591"/>
                  <a:pt x="10547" y="19570"/>
                  <a:pt x="10647" y="19570"/>
                </a:cubicBezTo>
                <a:cubicBezTo>
                  <a:pt x="10768" y="19570"/>
                  <a:pt x="10909" y="19601"/>
                  <a:pt x="10932" y="19697"/>
                </a:cubicBezTo>
                <a:cubicBezTo>
                  <a:pt x="10963" y="19567"/>
                  <a:pt x="10989" y="19527"/>
                  <a:pt x="11013" y="19527"/>
                </a:cubicBezTo>
                <a:cubicBezTo>
                  <a:pt x="11052" y="19527"/>
                  <a:pt x="11083" y="19641"/>
                  <a:pt x="11121" y="19641"/>
                </a:cubicBezTo>
                <a:cubicBezTo>
                  <a:pt x="11141" y="19641"/>
                  <a:pt x="11164" y="19607"/>
                  <a:pt x="11190" y="19501"/>
                </a:cubicBezTo>
                <a:lnTo>
                  <a:pt x="11190" y="19501"/>
                </a:lnTo>
                <a:cubicBezTo>
                  <a:pt x="11305" y="19511"/>
                  <a:pt x="11149" y="19770"/>
                  <a:pt x="11273" y="19791"/>
                </a:cubicBezTo>
                <a:cubicBezTo>
                  <a:pt x="11292" y="19657"/>
                  <a:pt x="11332" y="19573"/>
                  <a:pt x="11395" y="19573"/>
                </a:cubicBezTo>
                <a:cubicBezTo>
                  <a:pt x="11439" y="19573"/>
                  <a:pt x="11495" y="19614"/>
                  <a:pt x="11563" y="19708"/>
                </a:cubicBezTo>
                <a:cubicBezTo>
                  <a:pt x="11546" y="19558"/>
                  <a:pt x="11566" y="19483"/>
                  <a:pt x="11630" y="19483"/>
                </a:cubicBezTo>
                <a:cubicBezTo>
                  <a:pt x="11641" y="19483"/>
                  <a:pt x="11653" y="19485"/>
                  <a:pt x="11667" y="19490"/>
                </a:cubicBezTo>
                <a:cubicBezTo>
                  <a:pt x="11522" y="19324"/>
                  <a:pt x="11077" y="18983"/>
                  <a:pt x="10714" y="18879"/>
                </a:cubicBezTo>
                <a:cubicBezTo>
                  <a:pt x="10686" y="18871"/>
                  <a:pt x="10649" y="18868"/>
                  <a:pt x="10606" y="18868"/>
                </a:cubicBezTo>
                <a:cubicBezTo>
                  <a:pt x="10413" y="18868"/>
                  <a:pt x="10083" y="18930"/>
                  <a:pt x="9795" y="18930"/>
                </a:cubicBezTo>
                <a:cubicBezTo>
                  <a:pt x="9538" y="18930"/>
                  <a:pt x="9314" y="18880"/>
                  <a:pt x="9253" y="18692"/>
                </a:cubicBezTo>
                <a:lnTo>
                  <a:pt x="9253" y="18692"/>
                </a:lnTo>
                <a:cubicBezTo>
                  <a:pt x="9280" y="18716"/>
                  <a:pt x="9308" y="18733"/>
                  <a:pt x="9338" y="18733"/>
                </a:cubicBezTo>
                <a:cubicBezTo>
                  <a:pt x="9389" y="18733"/>
                  <a:pt x="9449" y="18685"/>
                  <a:pt x="9533" y="18537"/>
                </a:cubicBezTo>
                <a:cubicBezTo>
                  <a:pt x="9570" y="18715"/>
                  <a:pt x="9586" y="18771"/>
                  <a:pt x="9600" y="18771"/>
                </a:cubicBezTo>
                <a:cubicBezTo>
                  <a:pt x="9623" y="18771"/>
                  <a:pt x="9642" y="18617"/>
                  <a:pt x="9746" y="18617"/>
                </a:cubicBezTo>
                <a:cubicBezTo>
                  <a:pt x="9754" y="18617"/>
                  <a:pt x="9762" y="18618"/>
                  <a:pt x="9771" y="18620"/>
                </a:cubicBezTo>
                <a:cubicBezTo>
                  <a:pt x="9771" y="18796"/>
                  <a:pt x="10076" y="18842"/>
                  <a:pt x="10341" y="18842"/>
                </a:cubicBezTo>
                <a:cubicBezTo>
                  <a:pt x="10514" y="18842"/>
                  <a:pt x="10669" y="18822"/>
                  <a:pt x="10714" y="18806"/>
                </a:cubicBezTo>
                <a:cubicBezTo>
                  <a:pt x="10538" y="18765"/>
                  <a:pt x="10538" y="18713"/>
                  <a:pt x="10693" y="18672"/>
                </a:cubicBezTo>
                <a:lnTo>
                  <a:pt x="10693" y="18672"/>
                </a:lnTo>
                <a:cubicBezTo>
                  <a:pt x="10728" y="18775"/>
                  <a:pt x="10789" y="18813"/>
                  <a:pt x="10859" y="18813"/>
                </a:cubicBezTo>
                <a:cubicBezTo>
                  <a:pt x="10980" y="18813"/>
                  <a:pt x="11126" y="18701"/>
                  <a:pt x="11211" y="18610"/>
                </a:cubicBezTo>
                <a:cubicBezTo>
                  <a:pt x="11176" y="18561"/>
                  <a:pt x="11148" y="18552"/>
                  <a:pt x="11108" y="18552"/>
                </a:cubicBezTo>
                <a:cubicBezTo>
                  <a:pt x="11085" y="18552"/>
                  <a:pt x="11057" y="18555"/>
                  <a:pt x="11021" y="18555"/>
                </a:cubicBezTo>
                <a:cubicBezTo>
                  <a:pt x="10976" y="18555"/>
                  <a:pt x="10918" y="18550"/>
                  <a:pt x="10838" y="18527"/>
                </a:cubicBezTo>
                <a:cubicBezTo>
                  <a:pt x="10932" y="18371"/>
                  <a:pt x="10973" y="18257"/>
                  <a:pt x="10652" y="18247"/>
                </a:cubicBezTo>
                <a:cubicBezTo>
                  <a:pt x="10697" y="18184"/>
                  <a:pt x="10804" y="18129"/>
                  <a:pt x="10838" y="18129"/>
                </a:cubicBezTo>
                <a:cubicBezTo>
                  <a:pt x="10843" y="18129"/>
                  <a:pt x="10846" y="18130"/>
                  <a:pt x="10848" y="18132"/>
                </a:cubicBezTo>
                <a:lnTo>
                  <a:pt x="10848" y="18132"/>
                </a:lnTo>
                <a:cubicBezTo>
                  <a:pt x="10778" y="18027"/>
                  <a:pt x="10653" y="17995"/>
                  <a:pt x="10506" y="17995"/>
                </a:cubicBezTo>
                <a:cubicBezTo>
                  <a:pt x="10287" y="17995"/>
                  <a:pt x="10019" y="18065"/>
                  <a:pt x="9811" y="18065"/>
                </a:cubicBezTo>
                <a:cubicBezTo>
                  <a:pt x="9639" y="18065"/>
                  <a:pt x="9509" y="18017"/>
                  <a:pt x="9481" y="17843"/>
                </a:cubicBezTo>
                <a:lnTo>
                  <a:pt x="9481" y="17843"/>
                </a:lnTo>
                <a:cubicBezTo>
                  <a:pt x="9522" y="17855"/>
                  <a:pt x="9559" y="17861"/>
                  <a:pt x="9593" y="17861"/>
                </a:cubicBezTo>
                <a:cubicBezTo>
                  <a:pt x="9757" y="17861"/>
                  <a:pt x="9848" y="17728"/>
                  <a:pt x="9916" y="17573"/>
                </a:cubicBezTo>
                <a:cubicBezTo>
                  <a:pt x="9922" y="17658"/>
                  <a:pt x="9944" y="17689"/>
                  <a:pt x="9973" y="17689"/>
                </a:cubicBezTo>
                <a:cubicBezTo>
                  <a:pt x="10051" y="17689"/>
                  <a:pt x="10183" y="17467"/>
                  <a:pt x="10206" y="17459"/>
                </a:cubicBezTo>
                <a:cubicBezTo>
                  <a:pt x="10221" y="17518"/>
                  <a:pt x="10278" y="17598"/>
                  <a:pt x="10343" y="17598"/>
                </a:cubicBezTo>
                <a:cubicBezTo>
                  <a:pt x="10369" y="17598"/>
                  <a:pt x="10397" y="17585"/>
                  <a:pt x="10424" y="17553"/>
                </a:cubicBezTo>
                <a:cubicBezTo>
                  <a:pt x="10331" y="17511"/>
                  <a:pt x="10310" y="17459"/>
                  <a:pt x="10372" y="17387"/>
                </a:cubicBezTo>
                <a:lnTo>
                  <a:pt x="10372" y="17387"/>
                </a:lnTo>
                <a:cubicBezTo>
                  <a:pt x="10322" y="17428"/>
                  <a:pt x="10280" y="17449"/>
                  <a:pt x="10246" y="17449"/>
                </a:cubicBezTo>
                <a:cubicBezTo>
                  <a:pt x="10204" y="17449"/>
                  <a:pt x="10177" y="17415"/>
                  <a:pt x="10165" y="17346"/>
                </a:cubicBezTo>
                <a:lnTo>
                  <a:pt x="10165" y="17346"/>
                </a:lnTo>
                <a:cubicBezTo>
                  <a:pt x="10166" y="17346"/>
                  <a:pt x="10167" y="17346"/>
                  <a:pt x="10168" y="17346"/>
                </a:cubicBezTo>
                <a:cubicBezTo>
                  <a:pt x="10215" y="17346"/>
                  <a:pt x="10382" y="17168"/>
                  <a:pt x="10382" y="17138"/>
                </a:cubicBezTo>
                <a:cubicBezTo>
                  <a:pt x="10380" y="17138"/>
                  <a:pt x="10378" y="17138"/>
                  <a:pt x="10376" y="17138"/>
                </a:cubicBezTo>
                <a:cubicBezTo>
                  <a:pt x="10260" y="17138"/>
                  <a:pt x="9692" y="17341"/>
                  <a:pt x="9301" y="17341"/>
                </a:cubicBezTo>
                <a:cubicBezTo>
                  <a:pt x="9130" y="17341"/>
                  <a:pt x="8992" y="17302"/>
                  <a:pt x="8942" y="17190"/>
                </a:cubicBezTo>
                <a:lnTo>
                  <a:pt x="8942" y="17190"/>
                </a:lnTo>
                <a:cubicBezTo>
                  <a:pt x="8954" y="17193"/>
                  <a:pt x="8965" y="17194"/>
                  <a:pt x="8975" y="17194"/>
                </a:cubicBezTo>
                <a:cubicBezTo>
                  <a:pt x="9128" y="17194"/>
                  <a:pt x="9128" y="16878"/>
                  <a:pt x="9168" y="16878"/>
                </a:cubicBezTo>
                <a:cubicBezTo>
                  <a:pt x="9181" y="16878"/>
                  <a:pt x="9197" y="16907"/>
                  <a:pt x="9222" y="16982"/>
                </a:cubicBezTo>
                <a:cubicBezTo>
                  <a:pt x="9336" y="16775"/>
                  <a:pt x="9263" y="16641"/>
                  <a:pt x="9160" y="16599"/>
                </a:cubicBezTo>
                <a:cubicBezTo>
                  <a:pt x="9325" y="16517"/>
                  <a:pt x="9387" y="16662"/>
                  <a:pt x="9419" y="16372"/>
                </a:cubicBezTo>
                <a:lnTo>
                  <a:pt x="9419" y="16372"/>
                </a:lnTo>
                <a:cubicBezTo>
                  <a:pt x="9968" y="16682"/>
                  <a:pt x="9274" y="16517"/>
                  <a:pt x="9916" y="16931"/>
                </a:cubicBezTo>
                <a:cubicBezTo>
                  <a:pt x="10020" y="16858"/>
                  <a:pt x="10041" y="16775"/>
                  <a:pt x="9999" y="16662"/>
                </a:cubicBezTo>
                <a:cubicBezTo>
                  <a:pt x="10041" y="16643"/>
                  <a:pt x="10080" y="16576"/>
                  <a:pt x="10139" y="16576"/>
                </a:cubicBezTo>
                <a:cubicBezTo>
                  <a:pt x="10182" y="16576"/>
                  <a:pt x="10236" y="16611"/>
                  <a:pt x="10310" y="16724"/>
                </a:cubicBezTo>
                <a:cubicBezTo>
                  <a:pt x="10341" y="16651"/>
                  <a:pt x="10393" y="16599"/>
                  <a:pt x="10444" y="16568"/>
                </a:cubicBezTo>
                <a:lnTo>
                  <a:pt x="10444" y="16568"/>
                </a:lnTo>
                <a:cubicBezTo>
                  <a:pt x="10432" y="16570"/>
                  <a:pt x="10420" y="16571"/>
                  <a:pt x="10407" y="16571"/>
                </a:cubicBezTo>
                <a:cubicBezTo>
                  <a:pt x="10183" y="16571"/>
                  <a:pt x="9975" y="16226"/>
                  <a:pt x="10103" y="16040"/>
                </a:cubicBezTo>
                <a:lnTo>
                  <a:pt x="10103" y="16040"/>
                </a:lnTo>
                <a:cubicBezTo>
                  <a:pt x="10186" y="16164"/>
                  <a:pt x="10248" y="16319"/>
                  <a:pt x="10289" y="16423"/>
                </a:cubicBezTo>
                <a:cubicBezTo>
                  <a:pt x="10393" y="16361"/>
                  <a:pt x="10414" y="16278"/>
                  <a:pt x="10361" y="16164"/>
                </a:cubicBezTo>
                <a:lnTo>
                  <a:pt x="10361" y="16164"/>
                </a:lnTo>
                <a:cubicBezTo>
                  <a:pt x="10446" y="16293"/>
                  <a:pt x="10626" y="16466"/>
                  <a:pt x="10737" y="16466"/>
                </a:cubicBezTo>
                <a:cubicBezTo>
                  <a:pt x="10805" y="16466"/>
                  <a:pt x="10848" y="16402"/>
                  <a:pt x="10828" y="16226"/>
                </a:cubicBezTo>
                <a:lnTo>
                  <a:pt x="10828" y="16226"/>
                </a:lnTo>
                <a:cubicBezTo>
                  <a:pt x="10877" y="16275"/>
                  <a:pt x="11009" y="16435"/>
                  <a:pt x="11050" y="16435"/>
                </a:cubicBezTo>
                <a:cubicBezTo>
                  <a:pt x="11052" y="16435"/>
                  <a:pt x="11054" y="16435"/>
                  <a:pt x="11056" y="16434"/>
                </a:cubicBezTo>
                <a:cubicBezTo>
                  <a:pt x="11056" y="16330"/>
                  <a:pt x="11077" y="15729"/>
                  <a:pt x="11025" y="15667"/>
                </a:cubicBezTo>
                <a:cubicBezTo>
                  <a:pt x="10959" y="15712"/>
                  <a:pt x="10900" y="15731"/>
                  <a:pt x="10844" y="15731"/>
                </a:cubicBezTo>
                <a:cubicBezTo>
                  <a:pt x="10644" y="15731"/>
                  <a:pt x="10489" y="15488"/>
                  <a:pt x="10279" y="15366"/>
                </a:cubicBezTo>
                <a:cubicBezTo>
                  <a:pt x="10310" y="15232"/>
                  <a:pt x="10361" y="15014"/>
                  <a:pt x="10341" y="14962"/>
                </a:cubicBezTo>
                <a:lnTo>
                  <a:pt x="10341" y="14962"/>
                </a:lnTo>
                <a:cubicBezTo>
                  <a:pt x="10338" y="14965"/>
                  <a:pt x="10331" y="14966"/>
                  <a:pt x="10321" y="14966"/>
                </a:cubicBezTo>
                <a:cubicBezTo>
                  <a:pt x="10196" y="14966"/>
                  <a:pt x="9579" y="14800"/>
                  <a:pt x="9512" y="14724"/>
                </a:cubicBezTo>
                <a:lnTo>
                  <a:pt x="9512" y="14724"/>
                </a:lnTo>
                <a:cubicBezTo>
                  <a:pt x="9542" y="14739"/>
                  <a:pt x="9570" y="14745"/>
                  <a:pt x="9597" y="14745"/>
                </a:cubicBezTo>
                <a:cubicBezTo>
                  <a:pt x="9764" y="14745"/>
                  <a:pt x="9853" y="14481"/>
                  <a:pt x="9888" y="14481"/>
                </a:cubicBezTo>
                <a:cubicBezTo>
                  <a:pt x="9900" y="14481"/>
                  <a:pt x="9906" y="14513"/>
                  <a:pt x="9906" y="14599"/>
                </a:cubicBezTo>
                <a:cubicBezTo>
                  <a:pt x="10068" y="14473"/>
                  <a:pt x="10365" y="14118"/>
                  <a:pt x="10479" y="14118"/>
                </a:cubicBezTo>
                <a:cubicBezTo>
                  <a:pt x="10496" y="14118"/>
                  <a:pt x="10509" y="14126"/>
                  <a:pt x="10517" y="14143"/>
                </a:cubicBezTo>
                <a:cubicBezTo>
                  <a:pt x="10581" y="13888"/>
                  <a:pt x="10283" y="13577"/>
                  <a:pt x="10247" y="13577"/>
                </a:cubicBezTo>
                <a:cubicBezTo>
                  <a:pt x="10242" y="13577"/>
                  <a:pt x="10242" y="13582"/>
                  <a:pt x="10248" y="13595"/>
                </a:cubicBezTo>
                <a:cubicBezTo>
                  <a:pt x="9987" y="13725"/>
                  <a:pt x="9764" y="13755"/>
                  <a:pt x="9540" y="13755"/>
                </a:cubicBezTo>
                <a:cubicBezTo>
                  <a:pt x="9350" y="13755"/>
                  <a:pt x="9159" y="13733"/>
                  <a:pt x="8943" y="13733"/>
                </a:cubicBezTo>
                <a:cubicBezTo>
                  <a:pt x="8848" y="13733"/>
                  <a:pt x="8748" y="13738"/>
                  <a:pt x="8641" y="13750"/>
                </a:cubicBezTo>
                <a:cubicBezTo>
                  <a:pt x="8777" y="13678"/>
                  <a:pt x="8786" y="13574"/>
                  <a:pt x="8683" y="13460"/>
                </a:cubicBezTo>
                <a:cubicBezTo>
                  <a:pt x="8697" y="13455"/>
                  <a:pt x="8715" y="13454"/>
                  <a:pt x="8734" y="13454"/>
                </a:cubicBezTo>
                <a:cubicBezTo>
                  <a:pt x="8808" y="13454"/>
                  <a:pt x="8901" y="13480"/>
                  <a:pt x="8901" y="13480"/>
                </a:cubicBezTo>
                <a:cubicBezTo>
                  <a:pt x="8890" y="13418"/>
                  <a:pt x="8683" y="13118"/>
                  <a:pt x="8818" y="13087"/>
                </a:cubicBezTo>
                <a:lnTo>
                  <a:pt x="8818" y="13087"/>
                </a:lnTo>
                <a:cubicBezTo>
                  <a:pt x="8897" y="13303"/>
                  <a:pt x="9122" y="13410"/>
                  <a:pt x="9271" y="13410"/>
                </a:cubicBezTo>
                <a:cubicBezTo>
                  <a:pt x="9414" y="13410"/>
                  <a:pt x="9488" y="13311"/>
                  <a:pt x="9295" y="13118"/>
                </a:cubicBezTo>
                <a:cubicBezTo>
                  <a:pt x="9311" y="13096"/>
                  <a:pt x="9408" y="13054"/>
                  <a:pt x="9500" y="13054"/>
                </a:cubicBezTo>
                <a:cubicBezTo>
                  <a:pt x="9583" y="13054"/>
                  <a:pt x="9663" y="13088"/>
                  <a:pt x="9678" y="13201"/>
                </a:cubicBezTo>
                <a:cubicBezTo>
                  <a:pt x="9864" y="13077"/>
                  <a:pt x="9958" y="12745"/>
                  <a:pt x="9978" y="12672"/>
                </a:cubicBezTo>
                <a:cubicBezTo>
                  <a:pt x="10144" y="12693"/>
                  <a:pt x="10082" y="12693"/>
                  <a:pt x="10133" y="12796"/>
                </a:cubicBezTo>
                <a:cubicBezTo>
                  <a:pt x="10143" y="12639"/>
                  <a:pt x="10149" y="12560"/>
                  <a:pt x="10151" y="12528"/>
                </a:cubicBezTo>
                <a:lnTo>
                  <a:pt x="10151" y="12528"/>
                </a:lnTo>
                <a:cubicBezTo>
                  <a:pt x="10148" y="12559"/>
                  <a:pt x="10140" y="12617"/>
                  <a:pt x="10130" y="12617"/>
                </a:cubicBezTo>
                <a:cubicBezTo>
                  <a:pt x="10122" y="12617"/>
                  <a:pt x="10113" y="12583"/>
                  <a:pt x="10103" y="12476"/>
                </a:cubicBezTo>
                <a:cubicBezTo>
                  <a:pt x="10079" y="12525"/>
                  <a:pt x="10054" y="12546"/>
                  <a:pt x="10028" y="12546"/>
                </a:cubicBezTo>
                <a:cubicBezTo>
                  <a:pt x="9973" y="12546"/>
                  <a:pt x="9917" y="12453"/>
                  <a:pt x="9875" y="12341"/>
                </a:cubicBezTo>
                <a:cubicBezTo>
                  <a:pt x="10030" y="12289"/>
                  <a:pt x="9771" y="12186"/>
                  <a:pt x="9947" y="12133"/>
                </a:cubicBezTo>
                <a:lnTo>
                  <a:pt x="9947" y="12133"/>
                </a:lnTo>
                <a:cubicBezTo>
                  <a:pt x="10061" y="12434"/>
                  <a:pt x="10206" y="12154"/>
                  <a:pt x="10124" y="12444"/>
                </a:cubicBezTo>
                <a:cubicBezTo>
                  <a:pt x="10227" y="12320"/>
                  <a:pt x="10258" y="12186"/>
                  <a:pt x="10227" y="12020"/>
                </a:cubicBezTo>
                <a:lnTo>
                  <a:pt x="10227" y="12020"/>
                </a:lnTo>
                <a:cubicBezTo>
                  <a:pt x="10302" y="12089"/>
                  <a:pt x="10347" y="12111"/>
                  <a:pt x="10377" y="12111"/>
                </a:cubicBezTo>
                <a:cubicBezTo>
                  <a:pt x="10428" y="12111"/>
                  <a:pt x="10434" y="12047"/>
                  <a:pt x="10466" y="12047"/>
                </a:cubicBezTo>
                <a:cubicBezTo>
                  <a:pt x="10486" y="12047"/>
                  <a:pt x="10515" y="12070"/>
                  <a:pt x="10569" y="12144"/>
                </a:cubicBezTo>
                <a:cubicBezTo>
                  <a:pt x="10546" y="12019"/>
                  <a:pt x="10563" y="11959"/>
                  <a:pt x="10627" y="11959"/>
                </a:cubicBezTo>
                <a:cubicBezTo>
                  <a:pt x="10647" y="11959"/>
                  <a:pt x="10673" y="11965"/>
                  <a:pt x="10704" y="11978"/>
                </a:cubicBezTo>
                <a:cubicBezTo>
                  <a:pt x="10672" y="11917"/>
                  <a:pt x="10641" y="11897"/>
                  <a:pt x="10613" y="11897"/>
                </a:cubicBezTo>
                <a:cubicBezTo>
                  <a:pt x="10564" y="11897"/>
                  <a:pt x="10521" y="11955"/>
                  <a:pt x="10490" y="11955"/>
                </a:cubicBezTo>
                <a:cubicBezTo>
                  <a:pt x="10469" y="11955"/>
                  <a:pt x="10454" y="11929"/>
                  <a:pt x="10444" y="11843"/>
                </a:cubicBezTo>
                <a:cubicBezTo>
                  <a:pt x="10415" y="11941"/>
                  <a:pt x="10292" y="11992"/>
                  <a:pt x="10164" y="11992"/>
                </a:cubicBezTo>
                <a:cubicBezTo>
                  <a:pt x="9980" y="11992"/>
                  <a:pt x="9785" y="11887"/>
                  <a:pt x="9833" y="11667"/>
                </a:cubicBezTo>
                <a:lnTo>
                  <a:pt x="9833" y="11667"/>
                </a:lnTo>
                <a:cubicBezTo>
                  <a:pt x="9904" y="11698"/>
                  <a:pt x="10059" y="11754"/>
                  <a:pt x="10136" y="11754"/>
                </a:cubicBezTo>
                <a:cubicBezTo>
                  <a:pt x="10217" y="11754"/>
                  <a:pt x="10210" y="11690"/>
                  <a:pt x="9916" y="11460"/>
                </a:cubicBezTo>
                <a:cubicBezTo>
                  <a:pt x="9887" y="11533"/>
                  <a:pt x="9837" y="11553"/>
                  <a:pt x="9769" y="11553"/>
                </a:cubicBezTo>
                <a:cubicBezTo>
                  <a:pt x="9681" y="11553"/>
                  <a:pt x="9564" y="11518"/>
                  <a:pt x="9428" y="11518"/>
                </a:cubicBezTo>
                <a:cubicBezTo>
                  <a:pt x="9369" y="11518"/>
                  <a:pt x="9307" y="11525"/>
                  <a:pt x="9242" y="11543"/>
                </a:cubicBezTo>
                <a:cubicBezTo>
                  <a:pt x="9201" y="11449"/>
                  <a:pt x="9336" y="11512"/>
                  <a:pt x="9284" y="11377"/>
                </a:cubicBezTo>
                <a:lnTo>
                  <a:pt x="9284" y="11377"/>
                </a:lnTo>
                <a:cubicBezTo>
                  <a:pt x="9087" y="11512"/>
                  <a:pt x="9005" y="11439"/>
                  <a:pt x="8818" y="11491"/>
                </a:cubicBezTo>
                <a:cubicBezTo>
                  <a:pt x="8797" y="11408"/>
                  <a:pt x="8797" y="11336"/>
                  <a:pt x="8807" y="11253"/>
                </a:cubicBezTo>
                <a:lnTo>
                  <a:pt x="8807" y="11253"/>
                </a:lnTo>
                <a:cubicBezTo>
                  <a:pt x="8827" y="11258"/>
                  <a:pt x="8848" y="11260"/>
                  <a:pt x="8870" y="11260"/>
                </a:cubicBezTo>
                <a:cubicBezTo>
                  <a:pt x="9037" y="11260"/>
                  <a:pt x="9249" y="11129"/>
                  <a:pt x="8984" y="10973"/>
                </a:cubicBezTo>
                <a:cubicBezTo>
                  <a:pt x="9005" y="10963"/>
                  <a:pt x="9025" y="10942"/>
                  <a:pt x="9025" y="10911"/>
                </a:cubicBezTo>
                <a:cubicBezTo>
                  <a:pt x="9201" y="10973"/>
                  <a:pt x="9357" y="11076"/>
                  <a:pt x="9408" y="11201"/>
                </a:cubicBezTo>
                <a:cubicBezTo>
                  <a:pt x="9533" y="10600"/>
                  <a:pt x="9242" y="10931"/>
                  <a:pt x="9378" y="10569"/>
                </a:cubicBezTo>
                <a:lnTo>
                  <a:pt x="9378" y="10569"/>
                </a:lnTo>
                <a:cubicBezTo>
                  <a:pt x="9287" y="10574"/>
                  <a:pt x="9218" y="10575"/>
                  <a:pt x="9165" y="10575"/>
                </a:cubicBezTo>
                <a:cubicBezTo>
                  <a:pt x="8773" y="10575"/>
                  <a:pt x="9289" y="10469"/>
                  <a:pt x="8975" y="10469"/>
                </a:cubicBezTo>
                <a:cubicBezTo>
                  <a:pt x="8932" y="10469"/>
                  <a:pt x="8874" y="10471"/>
                  <a:pt x="8797" y="10475"/>
                </a:cubicBezTo>
                <a:cubicBezTo>
                  <a:pt x="8797" y="10445"/>
                  <a:pt x="9035" y="10403"/>
                  <a:pt x="9046" y="10403"/>
                </a:cubicBezTo>
                <a:cubicBezTo>
                  <a:pt x="8880" y="10383"/>
                  <a:pt x="8797" y="10289"/>
                  <a:pt x="8786" y="10123"/>
                </a:cubicBezTo>
                <a:lnTo>
                  <a:pt x="8786" y="10123"/>
                </a:lnTo>
                <a:cubicBezTo>
                  <a:pt x="8900" y="10284"/>
                  <a:pt x="8940" y="10342"/>
                  <a:pt x="8946" y="10342"/>
                </a:cubicBezTo>
                <a:cubicBezTo>
                  <a:pt x="8957" y="10342"/>
                  <a:pt x="8846" y="10128"/>
                  <a:pt x="8901" y="9999"/>
                </a:cubicBezTo>
                <a:lnTo>
                  <a:pt x="8901" y="9999"/>
                </a:lnTo>
                <a:cubicBezTo>
                  <a:pt x="8466" y="10020"/>
                  <a:pt x="8040" y="10010"/>
                  <a:pt x="7885" y="10051"/>
                </a:cubicBezTo>
                <a:cubicBezTo>
                  <a:pt x="7885" y="9916"/>
                  <a:pt x="8496" y="9678"/>
                  <a:pt x="8268" y="9377"/>
                </a:cubicBezTo>
                <a:cubicBezTo>
                  <a:pt x="8382" y="9333"/>
                  <a:pt x="8452" y="9331"/>
                  <a:pt x="8497" y="9331"/>
                </a:cubicBezTo>
                <a:cubicBezTo>
                  <a:pt x="8503" y="9331"/>
                  <a:pt x="8509" y="9331"/>
                  <a:pt x="8514" y="9331"/>
                </a:cubicBezTo>
                <a:cubicBezTo>
                  <a:pt x="8578" y="9331"/>
                  <a:pt x="8573" y="9323"/>
                  <a:pt x="8579" y="9119"/>
                </a:cubicBezTo>
                <a:cubicBezTo>
                  <a:pt x="8626" y="9255"/>
                  <a:pt x="8666" y="9305"/>
                  <a:pt x="8699" y="9305"/>
                </a:cubicBezTo>
                <a:cubicBezTo>
                  <a:pt x="8777" y="9305"/>
                  <a:pt x="8818" y="9029"/>
                  <a:pt x="8818" y="8942"/>
                </a:cubicBezTo>
                <a:cubicBezTo>
                  <a:pt x="8984" y="9128"/>
                  <a:pt x="8942" y="9025"/>
                  <a:pt x="9035" y="9160"/>
                </a:cubicBezTo>
                <a:cubicBezTo>
                  <a:pt x="9039" y="9124"/>
                  <a:pt x="9060" y="9112"/>
                  <a:pt x="9089" y="9112"/>
                </a:cubicBezTo>
                <a:cubicBezTo>
                  <a:pt x="9142" y="9112"/>
                  <a:pt x="9221" y="9151"/>
                  <a:pt x="9268" y="9151"/>
                </a:cubicBezTo>
                <a:cubicBezTo>
                  <a:pt x="9329" y="9151"/>
                  <a:pt x="9340" y="9088"/>
                  <a:pt x="9180" y="8797"/>
                </a:cubicBezTo>
                <a:cubicBezTo>
                  <a:pt x="9139" y="8776"/>
                  <a:pt x="9108" y="8755"/>
                  <a:pt x="9077" y="8704"/>
                </a:cubicBezTo>
                <a:cubicBezTo>
                  <a:pt x="9170" y="8704"/>
                  <a:pt x="9191" y="8673"/>
                  <a:pt x="9139" y="8631"/>
                </a:cubicBezTo>
                <a:lnTo>
                  <a:pt x="9139" y="8631"/>
                </a:lnTo>
                <a:cubicBezTo>
                  <a:pt x="9026" y="8720"/>
                  <a:pt x="8926" y="8765"/>
                  <a:pt x="8840" y="8765"/>
                </a:cubicBezTo>
                <a:cubicBezTo>
                  <a:pt x="8736" y="8765"/>
                  <a:pt x="8652" y="8700"/>
                  <a:pt x="8590" y="8569"/>
                </a:cubicBezTo>
                <a:cubicBezTo>
                  <a:pt x="8569" y="8787"/>
                  <a:pt x="8258" y="8859"/>
                  <a:pt x="7927" y="8870"/>
                </a:cubicBezTo>
                <a:cubicBezTo>
                  <a:pt x="7927" y="8790"/>
                  <a:pt x="7922" y="8710"/>
                  <a:pt x="7936" y="8710"/>
                </a:cubicBezTo>
                <a:cubicBezTo>
                  <a:pt x="7943" y="8710"/>
                  <a:pt x="7956" y="8734"/>
                  <a:pt x="7978" y="8797"/>
                </a:cubicBezTo>
                <a:cubicBezTo>
                  <a:pt x="8051" y="8714"/>
                  <a:pt x="8072" y="8621"/>
                  <a:pt x="8051" y="8518"/>
                </a:cubicBezTo>
                <a:lnTo>
                  <a:pt x="8051" y="8518"/>
                </a:lnTo>
                <a:cubicBezTo>
                  <a:pt x="8020" y="8559"/>
                  <a:pt x="7978" y="8580"/>
                  <a:pt x="7937" y="8610"/>
                </a:cubicBezTo>
                <a:cubicBezTo>
                  <a:pt x="7927" y="8486"/>
                  <a:pt x="7937" y="8372"/>
                  <a:pt x="7999" y="8269"/>
                </a:cubicBezTo>
                <a:cubicBezTo>
                  <a:pt x="8004" y="8310"/>
                  <a:pt x="8014" y="8327"/>
                  <a:pt x="8029" y="8327"/>
                </a:cubicBezTo>
                <a:cubicBezTo>
                  <a:pt x="8083" y="8327"/>
                  <a:pt x="8192" y="8109"/>
                  <a:pt x="8289" y="7947"/>
                </a:cubicBezTo>
                <a:cubicBezTo>
                  <a:pt x="8282" y="7942"/>
                  <a:pt x="8269" y="7940"/>
                  <a:pt x="8253" y="7940"/>
                </a:cubicBezTo>
                <a:cubicBezTo>
                  <a:pt x="8023" y="7940"/>
                  <a:pt x="6979" y="8386"/>
                  <a:pt x="6921" y="8435"/>
                </a:cubicBezTo>
                <a:cubicBezTo>
                  <a:pt x="6901" y="8186"/>
                  <a:pt x="6746" y="8362"/>
                  <a:pt x="6714" y="8124"/>
                </a:cubicBezTo>
                <a:lnTo>
                  <a:pt x="6714" y="8124"/>
                </a:lnTo>
                <a:cubicBezTo>
                  <a:pt x="6752" y="8136"/>
                  <a:pt x="6797" y="8142"/>
                  <a:pt x="6842" y="8142"/>
                </a:cubicBezTo>
                <a:cubicBezTo>
                  <a:pt x="6982" y="8142"/>
                  <a:pt x="7119" y="8086"/>
                  <a:pt x="7025" y="7999"/>
                </a:cubicBezTo>
                <a:cubicBezTo>
                  <a:pt x="7062" y="7994"/>
                  <a:pt x="7098" y="7991"/>
                  <a:pt x="7132" y="7991"/>
                </a:cubicBezTo>
                <a:cubicBezTo>
                  <a:pt x="7230" y="7991"/>
                  <a:pt x="7319" y="8018"/>
                  <a:pt x="7419" y="8103"/>
                </a:cubicBezTo>
                <a:cubicBezTo>
                  <a:pt x="7492" y="8030"/>
                  <a:pt x="7450" y="8082"/>
                  <a:pt x="7492" y="8030"/>
                </a:cubicBezTo>
                <a:cubicBezTo>
                  <a:pt x="7347" y="7968"/>
                  <a:pt x="7285" y="7854"/>
                  <a:pt x="7315" y="7699"/>
                </a:cubicBezTo>
                <a:lnTo>
                  <a:pt x="7315" y="7699"/>
                </a:lnTo>
                <a:cubicBezTo>
                  <a:pt x="7360" y="7783"/>
                  <a:pt x="7390" y="7813"/>
                  <a:pt x="7411" y="7813"/>
                </a:cubicBezTo>
                <a:cubicBezTo>
                  <a:pt x="7462" y="7813"/>
                  <a:pt x="7460" y="7644"/>
                  <a:pt x="7466" y="7644"/>
                </a:cubicBezTo>
                <a:cubicBezTo>
                  <a:pt x="7469" y="7644"/>
                  <a:pt x="7475" y="7693"/>
                  <a:pt x="7492" y="7844"/>
                </a:cubicBezTo>
                <a:cubicBezTo>
                  <a:pt x="7492" y="7717"/>
                  <a:pt x="7533" y="7659"/>
                  <a:pt x="7610" y="7659"/>
                </a:cubicBezTo>
                <a:cubicBezTo>
                  <a:pt x="7627" y="7659"/>
                  <a:pt x="7647" y="7662"/>
                  <a:pt x="7667" y="7668"/>
                </a:cubicBezTo>
                <a:cubicBezTo>
                  <a:pt x="7709" y="7585"/>
                  <a:pt x="7502" y="7626"/>
                  <a:pt x="7543" y="7544"/>
                </a:cubicBezTo>
                <a:cubicBezTo>
                  <a:pt x="7643" y="7544"/>
                  <a:pt x="7696" y="7537"/>
                  <a:pt x="7730" y="7537"/>
                </a:cubicBezTo>
                <a:cubicBezTo>
                  <a:pt x="7782" y="7537"/>
                  <a:pt x="7792" y="7552"/>
                  <a:pt x="7854" y="7626"/>
                </a:cubicBezTo>
                <a:cubicBezTo>
                  <a:pt x="7854" y="7547"/>
                  <a:pt x="7909" y="7285"/>
                  <a:pt x="7959" y="7285"/>
                </a:cubicBezTo>
                <a:cubicBezTo>
                  <a:pt x="7982" y="7285"/>
                  <a:pt x="8004" y="7337"/>
                  <a:pt x="8020" y="7481"/>
                </a:cubicBezTo>
                <a:cubicBezTo>
                  <a:pt x="8123" y="7388"/>
                  <a:pt x="8155" y="7274"/>
                  <a:pt x="8103" y="7139"/>
                </a:cubicBezTo>
                <a:cubicBezTo>
                  <a:pt x="8118" y="7135"/>
                  <a:pt x="8132" y="7132"/>
                  <a:pt x="8144" y="7132"/>
                </a:cubicBezTo>
                <a:cubicBezTo>
                  <a:pt x="8214" y="7132"/>
                  <a:pt x="8235" y="7209"/>
                  <a:pt x="8217" y="7378"/>
                </a:cubicBezTo>
                <a:cubicBezTo>
                  <a:pt x="8383" y="7263"/>
                  <a:pt x="8641" y="6756"/>
                  <a:pt x="8341" y="6528"/>
                </a:cubicBezTo>
                <a:cubicBezTo>
                  <a:pt x="8394" y="6502"/>
                  <a:pt x="8438" y="6489"/>
                  <a:pt x="8476" y="6489"/>
                </a:cubicBezTo>
                <a:cubicBezTo>
                  <a:pt x="8556" y="6489"/>
                  <a:pt x="8609" y="6547"/>
                  <a:pt x="8673" y="6652"/>
                </a:cubicBezTo>
                <a:cubicBezTo>
                  <a:pt x="8694" y="6590"/>
                  <a:pt x="8756" y="6445"/>
                  <a:pt x="8828" y="6331"/>
                </a:cubicBezTo>
                <a:lnTo>
                  <a:pt x="8828" y="6331"/>
                </a:lnTo>
                <a:cubicBezTo>
                  <a:pt x="8606" y="6383"/>
                  <a:pt x="8202" y="6421"/>
                  <a:pt x="7821" y="6421"/>
                </a:cubicBezTo>
                <a:cubicBezTo>
                  <a:pt x="7293" y="6421"/>
                  <a:pt x="6809" y="6349"/>
                  <a:pt x="6911" y="6144"/>
                </a:cubicBezTo>
                <a:lnTo>
                  <a:pt x="6911" y="6144"/>
                </a:lnTo>
                <a:cubicBezTo>
                  <a:pt x="6926" y="6178"/>
                  <a:pt x="7004" y="6212"/>
                  <a:pt x="7090" y="6212"/>
                </a:cubicBezTo>
                <a:cubicBezTo>
                  <a:pt x="7188" y="6212"/>
                  <a:pt x="7298" y="6168"/>
                  <a:pt x="7336" y="6031"/>
                </a:cubicBezTo>
                <a:cubicBezTo>
                  <a:pt x="7360" y="6185"/>
                  <a:pt x="7404" y="6240"/>
                  <a:pt x="7459" y="6240"/>
                </a:cubicBezTo>
                <a:cubicBezTo>
                  <a:pt x="7569" y="6240"/>
                  <a:pt x="7719" y="6013"/>
                  <a:pt x="7823" y="5916"/>
                </a:cubicBezTo>
                <a:cubicBezTo>
                  <a:pt x="7900" y="5997"/>
                  <a:pt x="7928" y="6023"/>
                  <a:pt x="7934" y="6023"/>
                </a:cubicBezTo>
                <a:cubicBezTo>
                  <a:pt x="7945" y="6023"/>
                  <a:pt x="7883" y="5933"/>
                  <a:pt x="7934" y="5933"/>
                </a:cubicBezTo>
                <a:cubicBezTo>
                  <a:pt x="7940" y="5933"/>
                  <a:pt x="7948" y="5934"/>
                  <a:pt x="7958" y="5937"/>
                </a:cubicBezTo>
                <a:cubicBezTo>
                  <a:pt x="7941" y="6040"/>
                  <a:pt x="7935" y="6073"/>
                  <a:pt x="7935" y="6073"/>
                </a:cubicBezTo>
                <a:cubicBezTo>
                  <a:pt x="7936" y="6073"/>
                  <a:pt x="7957" y="5969"/>
                  <a:pt x="7979" y="5969"/>
                </a:cubicBezTo>
                <a:cubicBezTo>
                  <a:pt x="7990" y="5969"/>
                  <a:pt x="8002" y="6000"/>
                  <a:pt x="8010" y="6093"/>
                </a:cubicBezTo>
                <a:cubicBezTo>
                  <a:pt x="8014" y="6094"/>
                  <a:pt x="8019" y="6095"/>
                  <a:pt x="8024" y="6095"/>
                </a:cubicBezTo>
                <a:cubicBezTo>
                  <a:pt x="8157" y="6095"/>
                  <a:pt x="8330" y="5686"/>
                  <a:pt x="8310" y="5606"/>
                </a:cubicBezTo>
                <a:lnTo>
                  <a:pt x="8310" y="5606"/>
                </a:lnTo>
                <a:cubicBezTo>
                  <a:pt x="8254" y="5705"/>
                  <a:pt x="7947" y="5870"/>
                  <a:pt x="7699" y="5870"/>
                </a:cubicBezTo>
                <a:cubicBezTo>
                  <a:pt x="7533" y="5870"/>
                  <a:pt x="7394" y="5796"/>
                  <a:pt x="7377" y="5575"/>
                </a:cubicBezTo>
                <a:lnTo>
                  <a:pt x="7377" y="5575"/>
                </a:lnTo>
                <a:cubicBezTo>
                  <a:pt x="7431" y="5659"/>
                  <a:pt x="7461" y="5694"/>
                  <a:pt x="7486" y="5694"/>
                </a:cubicBezTo>
                <a:cubicBezTo>
                  <a:pt x="7537" y="5694"/>
                  <a:pt x="7566" y="5545"/>
                  <a:pt x="7740" y="5378"/>
                </a:cubicBezTo>
                <a:cubicBezTo>
                  <a:pt x="7585" y="5368"/>
                  <a:pt x="7564" y="5274"/>
                  <a:pt x="7678" y="5108"/>
                </a:cubicBezTo>
                <a:lnTo>
                  <a:pt x="7678" y="5108"/>
                </a:lnTo>
                <a:cubicBezTo>
                  <a:pt x="7609" y="5187"/>
                  <a:pt x="6637" y="6028"/>
                  <a:pt x="6219" y="6028"/>
                </a:cubicBezTo>
                <a:cubicBezTo>
                  <a:pt x="6140" y="6028"/>
                  <a:pt x="6081" y="5998"/>
                  <a:pt x="6051" y="5927"/>
                </a:cubicBezTo>
                <a:cubicBezTo>
                  <a:pt x="6054" y="5925"/>
                  <a:pt x="6059" y="5924"/>
                  <a:pt x="6065" y="5924"/>
                </a:cubicBezTo>
                <a:cubicBezTo>
                  <a:pt x="6101" y="5924"/>
                  <a:pt x="6178" y="5955"/>
                  <a:pt x="6233" y="5955"/>
                </a:cubicBezTo>
                <a:cubicBezTo>
                  <a:pt x="6260" y="5955"/>
                  <a:pt x="6281" y="5948"/>
                  <a:pt x="6290" y="5927"/>
                </a:cubicBezTo>
                <a:cubicBezTo>
                  <a:pt x="6217" y="5886"/>
                  <a:pt x="6155" y="5844"/>
                  <a:pt x="6093" y="5792"/>
                </a:cubicBezTo>
                <a:cubicBezTo>
                  <a:pt x="6103" y="5782"/>
                  <a:pt x="6217" y="5647"/>
                  <a:pt x="6228" y="5596"/>
                </a:cubicBezTo>
                <a:cubicBezTo>
                  <a:pt x="6266" y="5670"/>
                  <a:pt x="6297" y="5703"/>
                  <a:pt x="6320" y="5703"/>
                </a:cubicBezTo>
                <a:cubicBezTo>
                  <a:pt x="6370" y="5703"/>
                  <a:pt x="6381" y="5541"/>
                  <a:pt x="6352" y="5305"/>
                </a:cubicBezTo>
                <a:cubicBezTo>
                  <a:pt x="6354" y="5305"/>
                  <a:pt x="6356" y="5305"/>
                  <a:pt x="6358" y="5305"/>
                </a:cubicBezTo>
                <a:cubicBezTo>
                  <a:pt x="6424" y="5305"/>
                  <a:pt x="6581" y="5463"/>
                  <a:pt x="6611" y="5533"/>
                </a:cubicBezTo>
                <a:cubicBezTo>
                  <a:pt x="6642" y="5409"/>
                  <a:pt x="6673" y="5326"/>
                  <a:pt x="6735" y="5212"/>
                </a:cubicBezTo>
                <a:lnTo>
                  <a:pt x="6735" y="5212"/>
                </a:lnTo>
                <a:cubicBezTo>
                  <a:pt x="6786" y="5361"/>
                  <a:pt x="6755" y="5382"/>
                  <a:pt x="6729" y="5382"/>
                </a:cubicBezTo>
                <a:cubicBezTo>
                  <a:pt x="6718" y="5382"/>
                  <a:pt x="6708" y="5379"/>
                  <a:pt x="6705" y="5379"/>
                </a:cubicBezTo>
                <a:lnTo>
                  <a:pt x="6705" y="5379"/>
                </a:lnTo>
                <a:cubicBezTo>
                  <a:pt x="6696" y="5379"/>
                  <a:pt x="6730" y="5402"/>
                  <a:pt x="6901" y="5564"/>
                </a:cubicBezTo>
                <a:cubicBezTo>
                  <a:pt x="7007" y="5398"/>
                  <a:pt x="7101" y="5160"/>
                  <a:pt x="7189" y="5160"/>
                </a:cubicBezTo>
                <a:cubicBezTo>
                  <a:pt x="7222" y="5160"/>
                  <a:pt x="7254" y="5193"/>
                  <a:pt x="7285" y="5274"/>
                </a:cubicBezTo>
                <a:cubicBezTo>
                  <a:pt x="7291" y="5245"/>
                  <a:pt x="7330" y="5180"/>
                  <a:pt x="7395" y="5180"/>
                </a:cubicBezTo>
                <a:cubicBezTo>
                  <a:pt x="7422" y="5180"/>
                  <a:pt x="7455" y="5192"/>
                  <a:pt x="7492" y="5223"/>
                </a:cubicBezTo>
                <a:cubicBezTo>
                  <a:pt x="7479" y="5066"/>
                  <a:pt x="7527" y="4962"/>
                  <a:pt x="7602" y="4962"/>
                </a:cubicBezTo>
                <a:cubicBezTo>
                  <a:pt x="7650" y="4962"/>
                  <a:pt x="7710" y="5006"/>
                  <a:pt x="7771" y="5108"/>
                </a:cubicBezTo>
                <a:cubicBezTo>
                  <a:pt x="7792" y="5098"/>
                  <a:pt x="7968" y="4580"/>
                  <a:pt x="7968" y="4539"/>
                </a:cubicBezTo>
                <a:lnTo>
                  <a:pt x="7968" y="4539"/>
                </a:lnTo>
                <a:cubicBezTo>
                  <a:pt x="7806" y="4574"/>
                  <a:pt x="7716" y="4785"/>
                  <a:pt x="7691" y="4785"/>
                </a:cubicBezTo>
                <a:cubicBezTo>
                  <a:pt x="7679" y="4785"/>
                  <a:pt x="7682" y="4737"/>
                  <a:pt x="7699" y="4601"/>
                </a:cubicBezTo>
                <a:lnTo>
                  <a:pt x="7699" y="4601"/>
                </a:lnTo>
                <a:cubicBezTo>
                  <a:pt x="7673" y="4666"/>
                  <a:pt x="7643" y="4698"/>
                  <a:pt x="7609" y="4698"/>
                </a:cubicBezTo>
                <a:cubicBezTo>
                  <a:pt x="7588" y="4698"/>
                  <a:pt x="7566" y="4686"/>
                  <a:pt x="7543" y="4663"/>
                </a:cubicBezTo>
                <a:cubicBezTo>
                  <a:pt x="7543" y="4751"/>
                  <a:pt x="6854" y="5056"/>
                  <a:pt x="6565" y="5056"/>
                </a:cubicBezTo>
                <a:cubicBezTo>
                  <a:pt x="6514" y="5056"/>
                  <a:pt x="6476" y="5047"/>
                  <a:pt x="6456" y="5025"/>
                </a:cubicBezTo>
                <a:cubicBezTo>
                  <a:pt x="6165" y="4725"/>
                  <a:pt x="7046" y="4622"/>
                  <a:pt x="6642" y="4300"/>
                </a:cubicBezTo>
                <a:cubicBezTo>
                  <a:pt x="6901" y="3834"/>
                  <a:pt x="7450" y="3948"/>
                  <a:pt x="7678" y="3171"/>
                </a:cubicBezTo>
                <a:cubicBezTo>
                  <a:pt x="7673" y="3165"/>
                  <a:pt x="7666" y="3162"/>
                  <a:pt x="7658" y="3162"/>
                </a:cubicBezTo>
                <a:cubicBezTo>
                  <a:pt x="7553" y="3162"/>
                  <a:pt x="7237" y="3612"/>
                  <a:pt x="7160" y="3678"/>
                </a:cubicBezTo>
                <a:cubicBezTo>
                  <a:pt x="7090" y="3361"/>
                  <a:pt x="7163" y="3556"/>
                  <a:pt x="7006" y="3401"/>
                </a:cubicBezTo>
                <a:lnTo>
                  <a:pt x="7006" y="3401"/>
                </a:lnTo>
                <a:cubicBezTo>
                  <a:pt x="7045" y="3438"/>
                  <a:pt x="7077" y="3453"/>
                  <a:pt x="7104" y="3453"/>
                </a:cubicBezTo>
                <a:cubicBezTo>
                  <a:pt x="7224" y="3453"/>
                  <a:pt x="7252" y="3166"/>
                  <a:pt x="7326" y="3109"/>
                </a:cubicBezTo>
                <a:cubicBezTo>
                  <a:pt x="7347" y="3171"/>
                  <a:pt x="7347" y="3222"/>
                  <a:pt x="7336" y="3285"/>
                </a:cubicBezTo>
                <a:cubicBezTo>
                  <a:pt x="7445" y="3160"/>
                  <a:pt x="7412" y="2994"/>
                  <a:pt x="7530" y="2994"/>
                </a:cubicBezTo>
                <a:cubicBezTo>
                  <a:pt x="7559" y="2994"/>
                  <a:pt x="7596" y="3004"/>
                  <a:pt x="7647" y="3026"/>
                </a:cubicBezTo>
                <a:cubicBezTo>
                  <a:pt x="7522" y="2922"/>
                  <a:pt x="7533" y="2787"/>
                  <a:pt x="7688" y="2642"/>
                </a:cubicBezTo>
                <a:cubicBezTo>
                  <a:pt x="7685" y="2641"/>
                  <a:pt x="7682" y="2640"/>
                  <a:pt x="7677" y="2640"/>
                </a:cubicBezTo>
                <a:cubicBezTo>
                  <a:pt x="7573" y="2640"/>
                  <a:pt x="7157" y="3140"/>
                  <a:pt x="6829" y="3409"/>
                </a:cubicBezTo>
                <a:cubicBezTo>
                  <a:pt x="6787" y="3640"/>
                  <a:pt x="6717" y="3730"/>
                  <a:pt x="6638" y="3730"/>
                </a:cubicBezTo>
                <a:cubicBezTo>
                  <a:pt x="6364" y="3730"/>
                  <a:pt x="5975" y="2657"/>
                  <a:pt x="6243" y="2657"/>
                </a:cubicBezTo>
                <a:cubicBezTo>
                  <a:pt x="6304" y="2657"/>
                  <a:pt x="6400" y="2712"/>
                  <a:pt x="6538" y="2849"/>
                </a:cubicBezTo>
                <a:cubicBezTo>
                  <a:pt x="6611" y="2704"/>
                  <a:pt x="6569" y="2632"/>
                  <a:pt x="6435" y="2632"/>
                </a:cubicBezTo>
                <a:cubicBezTo>
                  <a:pt x="6684" y="2487"/>
                  <a:pt x="6735" y="2549"/>
                  <a:pt x="6839" y="2248"/>
                </a:cubicBezTo>
                <a:lnTo>
                  <a:pt x="6839" y="2248"/>
                </a:lnTo>
                <a:cubicBezTo>
                  <a:pt x="6686" y="2296"/>
                  <a:pt x="6490" y="2598"/>
                  <a:pt x="6274" y="2598"/>
                </a:cubicBezTo>
                <a:cubicBezTo>
                  <a:pt x="6255" y="2598"/>
                  <a:pt x="6236" y="2596"/>
                  <a:pt x="6217" y="2591"/>
                </a:cubicBezTo>
                <a:cubicBezTo>
                  <a:pt x="6456" y="2518"/>
                  <a:pt x="6631" y="2248"/>
                  <a:pt x="6673" y="2041"/>
                </a:cubicBezTo>
                <a:lnTo>
                  <a:pt x="6673" y="2041"/>
                </a:lnTo>
                <a:cubicBezTo>
                  <a:pt x="6619" y="2091"/>
                  <a:pt x="6580" y="2116"/>
                  <a:pt x="6555" y="2116"/>
                </a:cubicBezTo>
                <a:cubicBezTo>
                  <a:pt x="6519" y="2116"/>
                  <a:pt x="6514" y="2060"/>
                  <a:pt x="6538" y="1948"/>
                </a:cubicBezTo>
                <a:cubicBezTo>
                  <a:pt x="6531" y="1947"/>
                  <a:pt x="6524" y="1947"/>
                  <a:pt x="6517" y="1947"/>
                </a:cubicBezTo>
                <a:cubicBezTo>
                  <a:pt x="6361" y="1947"/>
                  <a:pt x="6236" y="2159"/>
                  <a:pt x="6207" y="2239"/>
                </a:cubicBezTo>
                <a:cubicBezTo>
                  <a:pt x="6207" y="2162"/>
                  <a:pt x="6171" y="1933"/>
                  <a:pt x="6174" y="1933"/>
                </a:cubicBezTo>
                <a:lnTo>
                  <a:pt x="6174" y="1933"/>
                </a:lnTo>
                <a:cubicBezTo>
                  <a:pt x="6174" y="1933"/>
                  <a:pt x="6175" y="1935"/>
                  <a:pt x="6175" y="1938"/>
                </a:cubicBezTo>
                <a:cubicBezTo>
                  <a:pt x="6486" y="1813"/>
                  <a:pt x="6466" y="1783"/>
                  <a:pt x="6548" y="1461"/>
                </a:cubicBezTo>
                <a:cubicBezTo>
                  <a:pt x="6546" y="1459"/>
                  <a:pt x="6543" y="1458"/>
                  <a:pt x="6539" y="1458"/>
                </a:cubicBezTo>
                <a:cubicBezTo>
                  <a:pt x="6452" y="1458"/>
                  <a:pt x="6071" y="2040"/>
                  <a:pt x="5909" y="2040"/>
                </a:cubicBezTo>
                <a:cubicBezTo>
                  <a:pt x="5886" y="2040"/>
                  <a:pt x="5867" y="2027"/>
                  <a:pt x="5855" y="2000"/>
                </a:cubicBezTo>
                <a:cubicBezTo>
                  <a:pt x="5740" y="1990"/>
                  <a:pt x="5927" y="1627"/>
                  <a:pt x="5782" y="1492"/>
                </a:cubicBezTo>
                <a:cubicBezTo>
                  <a:pt x="5989" y="1244"/>
                  <a:pt x="6352" y="892"/>
                  <a:pt x="5958" y="819"/>
                </a:cubicBezTo>
                <a:lnTo>
                  <a:pt x="5958" y="819"/>
                </a:lnTo>
                <a:cubicBezTo>
                  <a:pt x="5875" y="1150"/>
                  <a:pt x="5813" y="1047"/>
                  <a:pt x="5710" y="1472"/>
                </a:cubicBezTo>
                <a:cubicBezTo>
                  <a:pt x="5607" y="1333"/>
                  <a:pt x="5804" y="979"/>
                  <a:pt x="5699" y="979"/>
                </a:cubicBezTo>
                <a:cubicBezTo>
                  <a:pt x="5686" y="979"/>
                  <a:pt x="5670" y="984"/>
                  <a:pt x="5647" y="995"/>
                </a:cubicBezTo>
                <a:cubicBezTo>
                  <a:pt x="5627" y="943"/>
                  <a:pt x="5772" y="664"/>
                  <a:pt x="5875" y="581"/>
                </a:cubicBezTo>
                <a:lnTo>
                  <a:pt x="5875" y="581"/>
                </a:lnTo>
                <a:cubicBezTo>
                  <a:pt x="5819" y="593"/>
                  <a:pt x="5773" y="599"/>
                  <a:pt x="5738" y="599"/>
                </a:cubicBezTo>
                <a:cubicBezTo>
                  <a:pt x="5594" y="599"/>
                  <a:pt x="5612" y="500"/>
                  <a:pt x="5802" y="301"/>
                </a:cubicBezTo>
                <a:lnTo>
                  <a:pt x="5802" y="301"/>
                </a:lnTo>
                <a:cubicBezTo>
                  <a:pt x="5722" y="358"/>
                  <a:pt x="5674" y="382"/>
                  <a:pt x="5647" y="382"/>
                </a:cubicBezTo>
                <a:cubicBezTo>
                  <a:pt x="5539" y="382"/>
                  <a:pt x="5770" y="8"/>
                  <a:pt x="55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0"/>
          <p:cNvSpPr/>
          <p:nvPr/>
        </p:nvSpPr>
        <p:spPr>
          <a:xfrm>
            <a:off x="7059607" y="3311381"/>
            <a:ext cx="1066035" cy="2121236"/>
          </a:xfrm>
          <a:custGeom>
            <a:avLst/>
            <a:gdLst/>
            <a:ahLst/>
            <a:cxnLst/>
            <a:rect l="l" t="t" r="r" b="b"/>
            <a:pathLst>
              <a:path w="10529" h="20951" extrusionOk="0">
                <a:moveTo>
                  <a:pt x="4747" y="322"/>
                </a:moveTo>
                <a:cubicBezTo>
                  <a:pt x="4747" y="322"/>
                  <a:pt x="4747" y="322"/>
                  <a:pt x="4746" y="322"/>
                </a:cubicBezTo>
                <a:cubicBezTo>
                  <a:pt x="4747" y="322"/>
                  <a:pt x="4748" y="323"/>
                  <a:pt x="4748" y="324"/>
                </a:cubicBezTo>
                <a:lnTo>
                  <a:pt x="4748" y="324"/>
                </a:lnTo>
                <a:cubicBezTo>
                  <a:pt x="4748" y="322"/>
                  <a:pt x="4747" y="322"/>
                  <a:pt x="4747" y="322"/>
                </a:cubicBezTo>
                <a:close/>
                <a:moveTo>
                  <a:pt x="4243" y="2569"/>
                </a:moveTo>
                <a:cubicBezTo>
                  <a:pt x="4242" y="2569"/>
                  <a:pt x="4240" y="2569"/>
                  <a:pt x="4239" y="2570"/>
                </a:cubicBezTo>
                <a:cubicBezTo>
                  <a:pt x="4240" y="2569"/>
                  <a:pt x="4242" y="2569"/>
                  <a:pt x="4243" y="2569"/>
                </a:cubicBezTo>
                <a:close/>
                <a:moveTo>
                  <a:pt x="6985" y="5329"/>
                </a:moveTo>
                <a:cubicBezTo>
                  <a:pt x="6982" y="5338"/>
                  <a:pt x="6981" y="5345"/>
                  <a:pt x="6981" y="5345"/>
                </a:cubicBezTo>
                <a:cubicBezTo>
                  <a:pt x="6981" y="5345"/>
                  <a:pt x="6982" y="5340"/>
                  <a:pt x="6985" y="5329"/>
                </a:cubicBezTo>
                <a:close/>
                <a:moveTo>
                  <a:pt x="2633" y="5367"/>
                </a:moveTo>
                <a:cubicBezTo>
                  <a:pt x="2633" y="5367"/>
                  <a:pt x="2633" y="5367"/>
                  <a:pt x="2633" y="5367"/>
                </a:cubicBezTo>
                <a:cubicBezTo>
                  <a:pt x="2633" y="5367"/>
                  <a:pt x="2633" y="5367"/>
                  <a:pt x="2633" y="5367"/>
                </a:cubicBezTo>
                <a:close/>
                <a:moveTo>
                  <a:pt x="3037" y="5512"/>
                </a:moveTo>
                <a:cubicBezTo>
                  <a:pt x="3039" y="5513"/>
                  <a:pt x="3040" y="5514"/>
                  <a:pt x="3042" y="5516"/>
                </a:cubicBezTo>
                <a:lnTo>
                  <a:pt x="3042" y="5516"/>
                </a:lnTo>
                <a:cubicBezTo>
                  <a:pt x="3040" y="5514"/>
                  <a:pt x="3039" y="5513"/>
                  <a:pt x="3037" y="5512"/>
                </a:cubicBezTo>
                <a:close/>
                <a:moveTo>
                  <a:pt x="8937" y="11009"/>
                </a:moveTo>
                <a:cubicBezTo>
                  <a:pt x="8937" y="11009"/>
                  <a:pt x="8937" y="11010"/>
                  <a:pt x="8937" y="11011"/>
                </a:cubicBezTo>
                <a:lnTo>
                  <a:pt x="8937" y="11011"/>
                </a:lnTo>
                <a:cubicBezTo>
                  <a:pt x="8937" y="11010"/>
                  <a:pt x="8937" y="11009"/>
                  <a:pt x="8937" y="11009"/>
                </a:cubicBezTo>
                <a:close/>
                <a:moveTo>
                  <a:pt x="4933" y="0"/>
                </a:moveTo>
                <a:cubicBezTo>
                  <a:pt x="4933" y="187"/>
                  <a:pt x="4927" y="403"/>
                  <a:pt x="4850" y="403"/>
                </a:cubicBezTo>
                <a:cubicBezTo>
                  <a:pt x="4825" y="403"/>
                  <a:pt x="4791" y="379"/>
                  <a:pt x="4748" y="324"/>
                </a:cubicBezTo>
                <a:lnTo>
                  <a:pt x="4748" y="324"/>
                </a:lnTo>
                <a:cubicBezTo>
                  <a:pt x="4766" y="370"/>
                  <a:pt x="4873" y="1103"/>
                  <a:pt x="4923" y="1233"/>
                </a:cubicBezTo>
                <a:cubicBezTo>
                  <a:pt x="4488" y="1068"/>
                  <a:pt x="4560" y="1109"/>
                  <a:pt x="4353" y="757"/>
                </a:cubicBezTo>
                <a:lnTo>
                  <a:pt x="4353" y="757"/>
                </a:lnTo>
                <a:cubicBezTo>
                  <a:pt x="4400" y="841"/>
                  <a:pt x="4404" y="883"/>
                  <a:pt x="4351" y="883"/>
                </a:cubicBezTo>
                <a:cubicBezTo>
                  <a:pt x="4345" y="883"/>
                  <a:pt x="4339" y="882"/>
                  <a:pt x="4332" y="881"/>
                </a:cubicBezTo>
                <a:lnTo>
                  <a:pt x="4332" y="881"/>
                </a:lnTo>
                <a:cubicBezTo>
                  <a:pt x="4394" y="1098"/>
                  <a:pt x="4446" y="1171"/>
                  <a:pt x="4591" y="1275"/>
                </a:cubicBezTo>
                <a:cubicBezTo>
                  <a:pt x="4467" y="1451"/>
                  <a:pt x="4322" y="1492"/>
                  <a:pt x="4633" y="1886"/>
                </a:cubicBezTo>
                <a:cubicBezTo>
                  <a:pt x="4115" y="1855"/>
                  <a:pt x="4405" y="1565"/>
                  <a:pt x="3980" y="1399"/>
                </a:cubicBezTo>
                <a:lnTo>
                  <a:pt x="3980" y="1399"/>
                </a:lnTo>
                <a:cubicBezTo>
                  <a:pt x="4115" y="1720"/>
                  <a:pt x="4187" y="1803"/>
                  <a:pt x="4291" y="2062"/>
                </a:cubicBezTo>
                <a:cubicBezTo>
                  <a:pt x="4296" y="2058"/>
                  <a:pt x="4304" y="2057"/>
                  <a:pt x="4314" y="2057"/>
                </a:cubicBezTo>
                <a:cubicBezTo>
                  <a:pt x="4434" y="2057"/>
                  <a:pt x="4841" y="2334"/>
                  <a:pt x="4726" y="2487"/>
                </a:cubicBezTo>
                <a:cubicBezTo>
                  <a:pt x="4696" y="2426"/>
                  <a:pt x="4222" y="2114"/>
                  <a:pt x="4168" y="2114"/>
                </a:cubicBezTo>
                <a:cubicBezTo>
                  <a:pt x="4168" y="2114"/>
                  <a:pt x="4167" y="2114"/>
                  <a:pt x="4166" y="2114"/>
                </a:cubicBezTo>
                <a:cubicBezTo>
                  <a:pt x="4166" y="2196"/>
                  <a:pt x="4390" y="2533"/>
                  <a:pt x="4243" y="2569"/>
                </a:cubicBezTo>
                <a:lnTo>
                  <a:pt x="4243" y="2569"/>
                </a:lnTo>
                <a:cubicBezTo>
                  <a:pt x="4275" y="2562"/>
                  <a:pt x="4304" y="2558"/>
                  <a:pt x="4329" y="2558"/>
                </a:cubicBezTo>
                <a:cubicBezTo>
                  <a:pt x="4445" y="2558"/>
                  <a:pt x="4478" y="2633"/>
                  <a:pt x="4436" y="2777"/>
                </a:cubicBezTo>
                <a:cubicBezTo>
                  <a:pt x="4529" y="2788"/>
                  <a:pt x="4488" y="2808"/>
                  <a:pt x="4612" y="2839"/>
                </a:cubicBezTo>
                <a:cubicBezTo>
                  <a:pt x="4638" y="2710"/>
                  <a:pt x="4655" y="2668"/>
                  <a:pt x="4667" y="2668"/>
                </a:cubicBezTo>
                <a:cubicBezTo>
                  <a:pt x="4691" y="2668"/>
                  <a:pt x="4697" y="2828"/>
                  <a:pt x="4714" y="2828"/>
                </a:cubicBezTo>
                <a:cubicBezTo>
                  <a:pt x="4720" y="2828"/>
                  <a:pt x="4727" y="2809"/>
                  <a:pt x="4737" y="2756"/>
                </a:cubicBezTo>
                <a:cubicBezTo>
                  <a:pt x="4757" y="2787"/>
                  <a:pt x="4838" y="3192"/>
                  <a:pt x="4840" y="3192"/>
                </a:cubicBezTo>
                <a:cubicBezTo>
                  <a:pt x="4840" y="3192"/>
                  <a:pt x="4840" y="3192"/>
                  <a:pt x="4840" y="3191"/>
                </a:cubicBezTo>
                <a:lnTo>
                  <a:pt x="4840" y="3191"/>
                </a:lnTo>
                <a:cubicBezTo>
                  <a:pt x="4857" y="3254"/>
                  <a:pt x="4840" y="3277"/>
                  <a:pt x="4806" y="3277"/>
                </a:cubicBezTo>
                <a:cubicBezTo>
                  <a:pt x="4715" y="3277"/>
                  <a:pt x="4506" y="3116"/>
                  <a:pt x="4498" y="3108"/>
                </a:cubicBezTo>
                <a:lnTo>
                  <a:pt x="4498" y="3108"/>
                </a:lnTo>
                <a:cubicBezTo>
                  <a:pt x="4499" y="3114"/>
                  <a:pt x="4497" y="3116"/>
                  <a:pt x="4490" y="3116"/>
                </a:cubicBezTo>
                <a:cubicBezTo>
                  <a:pt x="4402" y="3116"/>
                  <a:pt x="3579" y="2584"/>
                  <a:pt x="3482" y="2498"/>
                </a:cubicBezTo>
                <a:lnTo>
                  <a:pt x="3482" y="2498"/>
                </a:lnTo>
                <a:cubicBezTo>
                  <a:pt x="3410" y="2560"/>
                  <a:pt x="3586" y="2653"/>
                  <a:pt x="3482" y="2694"/>
                </a:cubicBezTo>
                <a:cubicBezTo>
                  <a:pt x="3509" y="2747"/>
                  <a:pt x="3782" y="2919"/>
                  <a:pt x="3768" y="2919"/>
                </a:cubicBezTo>
                <a:cubicBezTo>
                  <a:pt x="3766" y="2919"/>
                  <a:pt x="3755" y="2914"/>
                  <a:pt x="3731" y="2901"/>
                </a:cubicBezTo>
                <a:lnTo>
                  <a:pt x="3731" y="2901"/>
                </a:lnTo>
                <a:cubicBezTo>
                  <a:pt x="3758" y="2949"/>
                  <a:pt x="3794" y="2975"/>
                  <a:pt x="3837" y="2975"/>
                </a:cubicBezTo>
                <a:cubicBezTo>
                  <a:pt x="3859" y="2975"/>
                  <a:pt x="3883" y="2968"/>
                  <a:pt x="3908" y="2953"/>
                </a:cubicBezTo>
                <a:lnTo>
                  <a:pt x="3908" y="2953"/>
                </a:lnTo>
                <a:cubicBezTo>
                  <a:pt x="3835" y="3016"/>
                  <a:pt x="3855" y="3057"/>
                  <a:pt x="3959" y="3078"/>
                </a:cubicBezTo>
                <a:cubicBezTo>
                  <a:pt x="3934" y="3081"/>
                  <a:pt x="3910" y="3083"/>
                  <a:pt x="3887" y="3083"/>
                </a:cubicBezTo>
                <a:cubicBezTo>
                  <a:pt x="3544" y="3083"/>
                  <a:pt x="3386" y="2745"/>
                  <a:pt x="3192" y="2580"/>
                </a:cubicBezTo>
                <a:lnTo>
                  <a:pt x="3192" y="2580"/>
                </a:lnTo>
                <a:cubicBezTo>
                  <a:pt x="3317" y="2891"/>
                  <a:pt x="3586" y="3026"/>
                  <a:pt x="3586" y="3244"/>
                </a:cubicBezTo>
                <a:cubicBezTo>
                  <a:pt x="3607" y="3244"/>
                  <a:pt x="3680" y="3099"/>
                  <a:pt x="3690" y="3088"/>
                </a:cubicBezTo>
                <a:cubicBezTo>
                  <a:pt x="3731" y="3099"/>
                  <a:pt x="4063" y="3409"/>
                  <a:pt x="4083" y="3709"/>
                </a:cubicBezTo>
                <a:cubicBezTo>
                  <a:pt x="4120" y="3670"/>
                  <a:pt x="4145" y="3658"/>
                  <a:pt x="4162" y="3658"/>
                </a:cubicBezTo>
                <a:cubicBezTo>
                  <a:pt x="4188" y="3658"/>
                  <a:pt x="4196" y="3686"/>
                  <a:pt x="4201" y="3686"/>
                </a:cubicBezTo>
                <a:cubicBezTo>
                  <a:pt x="4205" y="3686"/>
                  <a:pt x="4207" y="3663"/>
                  <a:pt x="4218" y="3575"/>
                </a:cubicBezTo>
                <a:cubicBezTo>
                  <a:pt x="4233" y="3631"/>
                  <a:pt x="4248" y="3650"/>
                  <a:pt x="4269" y="3650"/>
                </a:cubicBezTo>
                <a:cubicBezTo>
                  <a:pt x="4306" y="3650"/>
                  <a:pt x="4361" y="3587"/>
                  <a:pt x="4467" y="3554"/>
                </a:cubicBezTo>
                <a:lnTo>
                  <a:pt x="4467" y="3554"/>
                </a:lnTo>
                <a:cubicBezTo>
                  <a:pt x="4448" y="3618"/>
                  <a:pt x="4452" y="3694"/>
                  <a:pt x="4466" y="3694"/>
                </a:cubicBezTo>
                <a:cubicBezTo>
                  <a:pt x="4474" y="3694"/>
                  <a:pt x="4486" y="3665"/>
                  <a:pt x="4498" y="3585"/>
                </a:cubicBezTo>
                <a:lnTo>
                  <a:pt x="4498" y="3585"/>
                </a:lnTo>
                <a:cubicBezTo>
                  <a:pt x="4585" y="3781"/>
                  <a:pt x="4471" y="3849"/>
                  <a:pt x="4326" y="3849"/>
                </a:cubicBezTo>
                <a:cubicBezTo>
                  <a:pt x="4195" y="3849"/>
                  <a:pt x="4039" y="3794"/>
                  <a:pt x="3980" y="3730"/>
                </a:cubicBezTo>
                <a:lnTo>
                  <a:pt x="3980" y="3730"/>
                </a:lnTo>
                <a:cubicBezTo>
                  <a:pt x="3918" y="3990"/>
                  <a:pt x="4166" y="3886"/>
                  <a:pt x="4156" y="3990"/>
                </a:cubicBezTo>
                <a:cubicBezTo>
                  <a:pt x="4153" y="4066"/>
                  <a:pt x="4126" y="4097"/>
                  <a:pt x="4083" y="4097"/>
                </a:cubicBezTo>
                <a:cubicBezTo>
                  <a:pt x="3883" y="4097"/>
                  <a:pt x="3341" y="3393"/>
                  <a:pt x="3307" y="3368"/>
                </a:cubicBezTo>
                <a:lnTo>
                  <a:pt x="3307" y="3368"/>
                </a:lnTo>
                <a:cubicBezTo>
                  <a:pt x="3224" y="3979"/>
                  <a:pt x="3503" y="3969"/>
                  <a:pt x="3565" y="4310"/>
                </a:cubicBezTo>
                <a:cubicBezTo>
                  <a:pt x="3588" y="4259"/>
                  <a:pt x="3629" y="4239"/>
                  <a:pt x="3677" y="4239"/>
                </a:cubicBezTo>
                <a:cubicBezTo>
                  <a:pt x="3804" y="4239"/>
                  <a:pt x="3984" y="4384"/>
                  <a:pt x="4021" y="4497"/>
                </a:cubicBezTo>
                <a:cubicBezTo>
                  <a:pt x="4001" y="4494"/>
                  <a:pt x="3984" y="4493"/>
                  <a:pt x="3970" y="4493"/>
                </a:cubicBezTo>
                <a:cubicBezTo>
                  <a:pt x="3806" y="4493"/>
                  <a:pt x="3985" y="4642"/>
                  <a:pt x="3928" y="4642"/>
                </a:cubicBezTo>
                <a:cubicBezTo>
                  <a:pt x="3919" y="4642"/>
                  <a:pt x="3911" y="4643"/>
                  <a:pt x="3902" y="4643"/>
                </a:cubicBezTo>
                <a:cubicBezTo>
                  <a:pt x="3682" y="4643"/>
                  <a:pt x="3505" y="4526"/>
                  <a:pt x="3401" y="4526"/>
                </a:cubicBezTo>
                <a:cubicBezTo>
                  <a:pt x="3393" y="4526"/>
                  <a:pt x="3386" y="4527"/>
                  <a:pt x="3379" y="4528"/>
                </a:cubicBezTo>
                <a:cubicBezTo>
                  <a:pt x="3317" y="4756"/>
                  <a:pt x="3669" y="4922"/>
                  <a:pt x="3514" y="5171"/>
                </a:cubicBezTo>
                <a:cubicBezTo>
                  <a:pt x="3545" y="5026"/>
                  <a:pt x="2633" y="4508"/>
                  <a:pt x="2571" y="4476"/>
                </a:cubicBezTo>
                <a:lnTo>
                  <a:pt x="2571" y="4476"/>
                </a:lnTo>
                <a:cubicBezTo>
                  <a:pt x="2530" y="4575"/>
                  <a:pt x="2711" y="4983"/>
                  <a:pt x="2840" y="4983"/>
                </a:cubicBezTo>
                <a:cubicBezTo>
                  <a:pt x="2872" y="4983"/>
                  <a:pt x="2902" y="4956"/>
                  <a:pt x="2923" y="4891"/>
                </a:cubicBezTo>
                <a:cubicBezTo>
                  <a:pt x="3041" y="5082"/>
                  <a:pt x="3048" y="5177"/>
                  <a:pt x="2936" y="5177"/>
                </a:cubicBezTo>
                <a:cubicBezTo>
                  <a:pt x="2920" y="5177"/>
                  <a:pt x="2902" y="5175"/>
                  <a:pt x="2881" y="5171"/>
                </a:cubicBezTo>
                <a:lnTo>
                  <a:pt x="2881" y="5171"/>
                </a:lnTo>
                <a:cubicBezTo>
                  <a:pt x="3037" y="5378"/>
                  <a:pt x="3151" y="5347"/>
                  <a:pt x="3192" y="5565"/>
                </a:cubicBezTo>
                <a:cubicBezTo>
                  <a:pt x="3194" y="5565"/>
                  <a:pt x="3196" y="5565"/>
                  <a:pt x="3198" y="5565"/>
                </a:cubicBezTo>
                <a:cubicBezTo>
                  <a:pt x="3266" y="5565"/>
                  <a:pt x="3184" y="5407"/>
                  <a:pt x="3252" y="5407"/>
                </a:cubicBezTo>
                <a:cubicBezTo>
                  <a:pt x="3256" y="5407"/>
                  <a:pt x="3260" y="5408"/>
                  <a:pt x="3265" y="5409"/>
                </a:cubicBezTo>
                <a:cubicBezTo>
                  <a:pt x="3265" y="5565"/>
                  <a:pt x="3441" y="5471"/>
                  <a:pt x="3275" y="5565"/>
                </a:cubicBezTo>
                <a:cubicBezTo>
                  <a:pt x="3275" y="5575"/>
                  <a:pt x="3482" y="5565"/>
                  <a:pt x="3535" y="5647"/>
                </a:cubicBezTo>
                <a:cubicBezTo>
                  <a:pt x="3508" y="5650"/>
                  <a:pt x="3481" y="5652"/>
                  <a:pt x="3455" y="5652"/>
                </a:cubicBezTo>
                <a:cubicBezTo>
                  <a:pt x="3302" y="5652"/>
                  <a:pt x="3165" y="5602"/>
                  <a:pt x="3042" y="5516"/>
                </a:cubicBezTo>
                <a:lnTo>
                  <a:pt x="3042" y="5516"/>
                </a:lnTo>
                <a:cubicBezTo>
                  <a:pt x="3210" y="5636"/>
                  <a:pt x="3067" y="5575"/>
                  <a:pt x="2923" y="5668"/>
                </a:cubicBezTo>
                <a:cubicBezTo>
                  <a:pt x="2964" y="5585"/>
                  <a:pt x="2954" y="5512"/>
                  <a:pt x="2892" y="5450"/>
                </a:cubicBezTo>
                <a:cubicBezTo>
                  <a:pt x="2889" y="5531"/>
                  <a:pt x="2880" y="5560"/>
                  <a:pt x="2866" y="5560"/>
                </a:cubicBezTo>
                <a:cubicBezTo>
                  <a:pt x="2829" y="5560"/>
                  <a:pt x="2755" y="5361"/>
                  <a:pt x="2661" y="5361"/>
                </a:cubicBezTo>
                <a:cubicBezTo>
                  <a:pt x="2652" y="5361"/>
                  <a:pt x="2642" y="5363"/>
                  <a:pt x="2633" y="5367"/>
                </a:cubicBezTo>
                <a:lnTo>
                  <a:pt x="2633" y="5367"/>
                </a:lnTo>
                <a:cubicBezTo>
                  <a:pt x="2634" y="5367"/>
                  <a:pt x="2634" y="5367"/>
                  <a:pt x="2634" y="5367"/>
                </a:cubicBezTo>
                <a:cubicBezTo>
                  <a:pt x="2669" y="5367"/>
                  <a:pt x="2805" y="5806"/>
                  <a:pt x="2918" y="5806"/>
                </a:cubicBezTo>
                <a:cubicBezTo>
                  <a:pt x="2954" y="5806"/>
                  <a:pt x="2989" y="5760"/>
                  <a:pt x="3017" y="5637"/>
                </a:cubicBezTo>
                <a:cubicBezTo>
                  <a:pt x="3079" y="5668"/>
                  <a:pt x="3109" y="5989"/>
                  <a:pt x="3109" y="6020"/>
                </a:cubicBezTo>
                <a:cubicBezTo>
                  <a:pt x="3146" y="5802"/>
                  <a:pt x="3158" y="5729"/>
                  <a:pt x="3163" y="5729"/>
                </a:cubicBezTo>
                <a:lnTo>
                  <a:pt x="3163" y="5729"/>
                </a:lnTo>
                <a:cubicBezTo>
                  <a:pt x="3172" y="5729"/>
                  <a:pt x="3157" y="5963"/>
                  <a:pt x="3224" y="6010"/>
                </a:cubicBezTo>
                <a:cubicBezTo>
                  <a:pt x="3265" y="5880"/>
                  <a:pt x="3312" y="5842"/>
                  <a:pt x="3361" y="5842"/>
                </a:cubicBezTo>
                <a:cubicBezTo>
                  <a:pt x="3410" y="5842"/>
                  <a:pt x="3462" y="5880"/>
                  <a:pt x="3514" y="5906"/>
                </a:cubicBezTo>
                <a:cubicBezTo>
                  <a:pt x="3462" y="6000"/>
                  <a:pt x="3420" y="6186"/>
                  <a:pt x="3555" y="6217"/>
                </a:cubicBezTo>
                <a:cubicBezTo>
                  <a:pt x="3554" y="6222"/>
                  <a:pt x="3554" y="6225"/>
                  <a:pt x="3554" y="6225"/>
                </a:cubicBezTo>
                <a:cubicBezTo>
                  <a:pt x="3558" y="6225"/>
                  <a:pt x="3612" y="6017"/>
                  <a:pt x="3632" y="6017"/>
                </a:cubicBezTo>
                <a:cubicBezTo>
                  <a:pt x="3635" y="6017"/>
                  <a:pt x="3637" y="6021"/>
                  <a:pt x="3638" y="6030"/>
                </a:cubicBezTo>
                <a:cubicBezTo>
                  <a:pt x="3669" y="6196"/>
                  <a:pt x="3700" y="6290"/>
                  <a:pt x="3763" y="6466"/>
                </a:cubicBezTo>
                <a:cubicBezTo>
                  <a:pt x="3801" y="6372"/>
                  <a:pt x="3837" y="6340"/>
                  <a:pt x="3882" y="6340"/>
                </a:cubicBezTo>
                <a:cubicBezTo>
                  <a:pt x="3948" y="6340"/>
                  <a:pt x="4032" y="6407"/>
                  <a:pt x="4166" y="6456"/>
                </a:cubicBezTo>
                <a:cubicBezTo>
                  <a:pt x="4076" y="6532"/>
                  <a:pt x="3925" y="6558"/>
                  <a:pt x="3761" y="6558"/>
                </a:cubicBezTo>
                <a:cubicBezTo>
                  <a:pt x="3436" y="6558"/>
                  <a:pt x="3061" y="6455"/>
                  <a:pt x="3006" y="6435"/>
                </a:cubicBezTo>
                <a:lnTo>
                  <a:pt x="3006" y="6435"/>
                </a:lnTo>
                <a:cubicBezTo>
                  <a:pt x="3035" y="6558"/>
                  <a:pt x="3106" y="6612"/>
                  <a:pt x="3221" y="6612"/>
                </a:cubicBezTo>
                <a:cubicBezTo>
                  <a:pt x="3232" y="6612"/>
                  <a:pt x="3243" y="6612"/>
                  <a:pt x="3254" y="6611"/>
                </a:cubicBezTo>
                <a:lnTo>
                  <a:pt x="3254" y="6611"/>
                </a:lnTo>
                <a:cubicBezTo>
                  <a:pt x="3130" y="6652"/>
                  <a:pt x="3099" y="6725"/>
                  <a:pt x="3172" y="6849"/>
                </a:cubicBezTo>
                <a:cubicBezTo>
                  <a:pt x="3174" y="6842"/>
                  <a:pt x="3185" y="6839"/>
                  <a:pt x="3200" y="6839"/>
                </a:cubicBezTo>
                <a:cubicBezTo>
                  <a:pt x="3301" y="6839"/>
                  <a:pt x="3626" y="6980"/>
                  <a:pt x="3680" y="7222"/>
                </a:cubicBezTo>
                <a:cubicBezTo>
                  <a:pt x="3602" y="7231"/>
                  <a:pt x="3550" y="7234"/>
                  <a:pt x="3516" y="7234"/>
                </a:cubicBezTo>
                <a:cubicBezTo>
                  <a:pt x="3388" y="7234"/>
                  <a:pt x="3503" y="7190"/>
                  <a:pt x="3493" y="7190"/>
                </a:cubicBezTo>
                <a:lnTo>
                  <a:pt x="3493" y="7190"/>
                </a:lnTo>
                <a:cubicBezTo>
                  <a:pt x="3489" y="7190"/>
                  <a:pt x="3461" y="7198"/>
                  <a:pt x="3379" y="7222"/>
                </a:cubicBezTo>
                <a:cubicBezTo>
                  <a:pt x="3466" y="7126"/>
                  <a:pt x="3476" y="7113"/>
                  <a:pt x="3469" y="7113"/>
                </a:cubicBezTo>
                <a:cubicBezTo>
                  <a:pt x="3467" y="7113"/>
                  <a:pt x="3461" y="7115"/>
                  <a:pt x="3457" y="7115"/>
                </a:cubicBezTo>
                <a:cubicBezTo>
                  <a:pt x="3447" y="7115"/>
                  <a:pt x="3442" y="7104"/>
                  <a:pt x="3482" y="7036"/>
                </a:cubicBezTo>
                <a:cubicBezTo>
                  <a:pt x="3472" y="7030"/>
                  <a:pt x="3459" y="7027"/>
                  <a:pt x="3444" y="7027"/>
                </a:cubicBezTo>
                <a:cubicBezTo>
                  <a:pt x="3367" y="7027"/>
                  <a:pt x="3234" y="7090"/>
                  <a:pt x="3159" y="7090"/>
                </a:cubicBezTo>
                <a:cubicBezTo>
                  <a:pt x="3093" y="7090"/>
                  <a:pt x="3070" y="7043"/>
                  <a:pt x="3162" y="6870"/>
                </a:cubicBezTo>
                <a:cubicBezTo>
                  <a:pt x="3063" y="6824"/>
                  <a:pt x="2854" y="6803"/>
                  <a:pt x="2693" y="6803"/>
                </a:cubicBezTo>
                <a:cubicBezTo>
                  <a:pt x="2566" y="6803"/>
                  <a:pt x="2469" y="6816"/>
                  <a:pt x="2478" y="6839"/>
                </a:cubicBezTo>
                <a:cubicBezTo>
                  <a:pt x="2218" y="6652"/>
                  <a:pt x="2022" y="6518"/>
                  <a:pt x="1856" y="6383"/>
                </a:cubicBezTo>
                <a:lnTo>
                  <a:pt x="1856" y="6383"/>
                </a:lnTo>
                <a:cubicBezTo>
                  <a:pt x="1896" y="6650"/>
                  <a:pt x="1923" y="6698"/>
                  <a:pt x="1971" y="6698"/>
                </a:cubicBezTo>
                <a:cubicBezTo>
                  <a:pt x="1997" y="6698"/>
                  <a:pt x="2029" y="6684"/>
                  <a:pt x="2073" y="6684"/>
                </a:cubicBezTo>
                <a:cubicBezTo>
                  <a:pt x="2073" y="7046"/>
                  <a:pt x="2270" y="6984"/>
                  <a:pt x="2436" y="7274"/>
                </a:cubicBezTo>
                <a:cubicBezTo>
                  <a:pt x="2436" y="7274"/>
                  <a:pt x="2602" y="7067"/>
                  <a:pt x="2623" y="7004"/>
                </a:cubicBezTo>
                <a:cubicBezTo>
                  <a:pt x="2633" y="7274"/>
                  <a:pt x="2851" y="7067"/>
                  <a:pt x="2664" y="7285"/>
                </a:cubicBezTo>
                <a:cubicBezTo>
                  <a:pt x="2683" y="7285"/>
                  <a:pt x="2858" y="7163"/>
                  <a:pt x="2883" y="7163"/>
                </a:cubicBezTo>
                <a:cubicBezTo>
                  <a:pt x="2898" y="7163"/>
                  <a:pt x="2854" y="7211"/>
                  <a:pt x="2674" y="7367"/>
                </a:cubicBezTo>
                <a:cubicBezTo>
                  <a:pt x="2703" y="7386"/>
                  <a:pt x="2727" y="7396"/>
                  <a:pt x="2748" y="7396"/>
                </a:cubicBezTo>
                <a:cubicBezTo>
                  <a:pt x="2795" y="7396"/>
                  <a:pt x="2823" y="7347"/>
                  <a:pt x="2830" y="7253"/>
                </a:cubicBezTo>
                <a:cubicBezTo>
                  <a:pt x="2871" y="7419"/>
                  <a:pt x="3089" y="7492"/>
                  <a:pt x="2964" y="7720"/>
                </a:cubicBezTo>
                <a:cubicBezTo>
                  <a:pt x="3040" y="7689"/>
                  <a:pt x="3087" y="7681"/>
                  <a:pt x="3117" y="7681"/>
                </a:cubicBezTo>
                <a:cubicBezTo>
                  <a:pt x="3151" y="7681"/>
                  <a:pt x="3163" y="7692"/>
                  <a:pt x="3172" y="7692"/>
                </a:cubicBezTo>
                <a:cubicBezTo>
                  <a:pt x="3181" y="7692"/>
                  <a:pt x="3186" y="7679"/>
                  <a:pt x="3213" y="7626"/>
                </a:cubicBezTo>
                <a:lnTo>
                  <a:pt x="3213" y="7626"/>
                </a:lnTo>
                <a:cubicBezTo>
                  <a:pt x="3307" y="7740"/>
                  <a:pt x="3307" y="7844"/>
                  <a:pt x="3203" y="7958"/>
                </a:cubicBezTo>
                <a:cubicBezTo>
                  <a:pt x="3206" y="7959"/>
                  <a:pt x="3209" y="7959"/>
                  <a:pt x="3212" y="7959"/>
                </a:cubicBezTo>
                <a:cubicBezTo>
                  <a:pt x="3266" y="7959"/>
                  <a:pt x="3359" y="7803"/>
                  <a:pt x="3379" y="7803"/>
                </a:cubicBezTo>
                <a:cubicBezTo>
                  <a:pt x="3386" y="7938"/>
                  <a:pt x="3403" y="7975"/>
                  <a:pt x="3419" y="7975"/>
                </a:cubicBezTo>
                <a:cubicBezTo>
                  <a:pt x="3427" y="7975"/>
                  <a:pt x="3434" y="7967"/>
                  <a:pt x="3441" y="7958"/>
                </a:cubicBezTo>
                <a:lnTo>
                  <a:pt x="3441" y="7958"/>
                </a:lnTo>
                <a:cubicBezTo>
                  <a:pt x="3441" y="7978"/>
                  <a:pt x="3431" y="7989"/>
                  <a:pt x="3420" y="8010"/>
                </a:cubicBezTo>
                <a:cubicBezTo>
                  <a:pt x="3141" y="7999"/>
                  <a:pt x="2612" y="7906"/>
                  <a:pt x="2529" y="7886"/>
                </a:cubicBezTo>
                <a:cubicBezTo>
                  <a:pt x="2343" y="7833"/>
                  <a:pt x="1907" y="7823"/>
                  <a:pt x="1659" y="7626"/>
                </a:cubicBezTo>
                <a:lnTo>
                  <a:pt x="1659" y="7626"/>
                </a:lnTo>
                <a:cubicBezTo>
                  <a:pt x="1587" y="7720"/>
                  <a:pt x="1597" y="7833"/>
                  <a:pt x="1700" y="7948"/>
                </a:cubicBezTo>
                <a:cubicBezTo>
                  <a:pt x="1675" y="7880"/>
                  <a:pt x="1802" y="7863"/>
                  <a:pt x="1912" y="7863"/>
                </a:cubicBezTo>
                <a:cubicBezTo>
                  <a:pt x="1987" y="7863"/>
                  <a:pt x="2055" y="7871"/>
                  <a:pt x="2063" y="7875"/>
                </a:cubicBezTo>
                <a:cubicBezTo>
                  <a:pt x="2063" y="8061"/>
                  <a:pt x="2353" y="8393"/>
                  <a:pt x="2519" y="8559"/>
                </a:cubicBezTo>
                <a:cubicBezTo>
                  <a:pt x="2592" y="8457"/>
                  <a:pt x="2653" y="8446"/>
                  <a:pt x="2697" y="8446"/>
                </a:cubicBezTo>
                <a:cubicBezTo>
                  <a:pt x="2709" y="8446"/>
                  <a:pt x="2720" y="8447"/>
                  <a:pt x="2729" y="8447"/>
                </a:cubicBezTo>
                <a:cubicBezTo>
                  <a:pt x="2758" y="8447"/>
                  <a:pt x="2772" y="8439"/>
                  <a:pt x="2768" y="8372"/>
                </a:cubicBezTo>
                <a:lnTo>
                  <a:pt x="2768" y="8372"/>
                </a:lnTo>
                <a:cubicBezTo>
                  <a:pt x="2789" y="8476"/>
                  <a:pt x="2830" y="8569"/>
                  <a:pt x="2892" y="8652"/>
                </a:cubicBezTo>
                <a:cubicBezTo>
                  <a:pt x="2907" y="8594"/>
                  <a:pt x="2916" y="8572"/>
                  <a:pt x="2920" y="8572"/>
                </a:cubicBezTo>
                <a:lnTo>
                  <a:pt x="2920" y="8572"/>
                </a:lnTo>
                <a:cubicBezTo>
                  <a:pt x="2931" y="8572"/>
                  <a:pt x="2888" y="8792"/>
                  <a:pt x="2809" y="8839"/>
                </a:cubicBezTo>
                <a:cubicBezTo>
                  <a:pt x="2864" y="8949"/>
                  <a:pt x="3042" y="9001"/>
                  <a:pt x="3222" y="9001"/>
                </a:cubicBezTo>
                <a:cubicBezTo>
                  <a:pt x="3415" y="9001"/>
                  <a:pt x="3610" y="8941"/>
                  <a:pt x="3659" y="8828"/>
                </a:cubicBezTo>
                <a:lnTo>
                  <a:pt x="3659" y="8828"/>
                </a:lnTo>
                <a:cubicBezTo>
                  <a:pt x="3793" y="9077"/>
                  <a:pt x="3597" y="9129"/>
                  <a:pt x="3327" y="9305"/>
                </a:cubicBezTo>
                <a:cubicBezTo>
                  <a:pt x="3456" y="9273"/>
                  <a:pt x="3508" y="9260"/>
                  <a:pt x="3519" y="9260"/>
                </a:cubicBezTo>
                <a:cubicBezTo>
                  <a:pt x="3541" y="9260"/>
                  <a:pt x="3413" y="9305"/>
                  <a:pt x="3379" y="9346"/>
                </a:cubicBezTo>
                <a:cubicBezTo>
                  <a:pt x="3393" y="9344"/>
                  <a:pt x="3406" y="9343"/>
                  <a:pt x="3417" y="9343"/>
                </a:cubicBezTo>
                <a:cubicBezTo>
                  <a:pt x="3502" y="9343"/>
                  <a:pt x="3502" y="9408"/>
                  <a:pt x="3565" y="9481"/>
                </a:cubicBezTo>
                <a:cubicBezTo>
                  <a:pt x="3542" y="9485"/>
                  <a:pt x="3519" y="9486"/>
                  <a:pt x="3497" y="9486"/>
                </a:cubicBezTo>
                <a:cubicBezTo>
                  <a:pt x="3301" y="9486"/>
                  <a:pt x="3176" y="9359"/>
                  <a:pt x="3058" y="9359"/>
                </a:cubicBezTo>
                <a:cubicBezTo>
                  <a:pt x="3033" y="9359"/>
                  <a:pt x="3009" y="9365"/>
                  <a:pt x="2985" y="9378"/>
                </a:cubicBezTo>
                <a:cubicBezTo>
                  <a:pt x="3157" y="9506"/>
                  <a:pt x="2980" y="9778"/>
                  <a:pt x="2737" y="9778"/>
                </a:cubicBezTo>
                <a:cubicBezTo>
                  <a:pt x="2687" y="9778"/>
                  <a:pt x="2634" y="9766"/>
                  <a:pt x="2581" y="9740"/>
                </a:cubicBezTo>
                <a:lnTo>
                  <a:pt x="2581" y="9740"/>
                </a:lnTo>
                <a:cubicBezTo>
                  <a:pt x="2591" y="9744"/>
                  <a:pt x="2600" y="9746"/>
                  <a:pt x="2609" y="9746"/>
                </a:cubicBezTo>
                <a:cubicBezTo>
                  <a:pt x="2721" y="9746"/>
                  <a:pt x="2753" y="9407"/>
                  <a:pt x="2695" y="9388"/>
                </a:cubicBezTo>
                <a:cubicBezTo>
                  <a:pt x="2695" y="9387"/>
                  <a:pt x="2695" y="9387"/>
                  <a:pt x="2695" y="9387"/>
                </a:cubicBezTo>
                <a:lnTo>
                  <a:pt x="2695" y="9387"/>
                </a:lnTo>
                <a:cubicBezTo>
                  <a:pt x="2689" y="9387"/>
                  <a:pt x="2329" y="10002"/>
                  <a:pt x="2383" y="10002"/>
                </a:cubicBezTo>
                <a:cubicBezTo>
                  <a:pt x="2395" y="10002"/>
                  <a:pt x="2431" y="9968"/>
                  <a:pt x="2498" y="9885"/>
                </a:cubicBezTo>
                <a:lnTo>
                  <a:pt x="2498" y="9885"/>
                </a:lnTo>
                <a:cubicBezTo>
                  <a:pt x="2550" y="9988"/>
                  <a:pt x="2519" y="10051"/>
                  <a:pt x="2395" y="10071"/>
                </a:cubicBezTo>
                <a:cubicBezTo>
                  <a:pt x="2410" y="10070"/>
                  <a:pt x="2425" y="10069"/>
                  <a:pt x="2440" y="10069"/>
                </a:cubicBezTo>
                <a:cubicBezTo>
                  <a:pt x="2512" y="10069"/>
                  <a:pt x="2573" y="10089"/>
                  <a:pt x="2633" y="10124"/>
                </a:cubicBezTo>
                <a:cubicBezTo>
                  <a:pt x="2578" y="10140"/>
                  <a:pt x="2517" y="10147"/>
                  <a:pt x="2456" y="10147"/>
                </a:cubicBezTo>
                <a:cubicBezTo>
                  <a:pt x="2186" y="10147"/>
                  <a:pt x="1888" y="10019"/>
                  <a:pt x="1841" y="10019"/>
                </a:cubicBezTo>
                <a:cubicBezTo>
                  <a:pt x="1838" y="10019"/>
                  <a:pt x="1836" y="10019"/>
                  <a:pt x="1835" y="10020"/>
                </a:cubicBezTo>
                <a:cubicBezTo>
                  <a:pt x="2073" y="10092"/>
                  <a:pt x="2208" y="10248"/>
                  <a:pt x="2353" y="10517"/>
                </a:cubicBezTo>
                <a:cubicBezTo>
                  <a:pt x="2380" y="10430"/>
                  <a:pt x="2408" y="10397"/>
                  <a:pt x="2437" y="10397"/>
                </a:cubicBezTo>
                <a:cubicBezTo>
                  <a:pt x="2520" y="10397"/>
                  <a:pt x="2605" y="10675"/>
                  <a:pt x="2643" y="10683"/>
                </a:cubicBezTo>
                <a:cubicBezTo>
                  <a:pt x="2673" y="10595"/>
                  <a:pt x="2705" y="10561"/>
                  <a:pt x="2741" y="10561"/>
                </a:cubicBezTo>
                <a:cubicBezTo>
                  <a:pt x="2793" y="10561"/>
                  <a:pt x="2851" y="10634"/>
                  <a:pt x="2913" y="10714"/>
                </a:cubicBezTo>
                <a:cubicBezTo>
                  <a:pt x="2789" y="10807"/>
                  <a:pt x="2778" y="10828"/>
                  <a:pt x="2591" y="10870"/>
                </a:cubicBezTo>
                <a:cubicBezTo>
                  <a:pt x="2726" y="10921"/>
                  <a:pt x="2975" y="11160"/>
                  <a:pt x="2964" y="11253"/>
                </a:cubicBezTo>
                <a:cubicBezTo>
                  <a:pt x="2869" y="11253"/>
                  <a:pt x="2534" y="11314"/>
                  <a:pt x="2342" y="11314"/>
                </a:cubicBezTo>
                <a:cubicBezTo>
                  <a:pt x="2285" y="11314"/>
                  <a:pt x="2240" y="11308"/>
                  <a:pt x="2218" y="11294"/>
                </a:cubicBezTo>
                <a:lnTo>
                  <a:pt x="2218" y="11294"/>
                </a:lnTo>
                <a:cubicBezTo>
                  <a:pt x="2270" y="11367"/>
                  <a:pt x="2333" y="11429"/>
                  <a:pt x="2416" y="11471"/>
                </a:cubicBezTo>
                <a:cubicBezTo>
                  <a:pt x="2349" y="11478"/>
                  <a:pt x="2143" y="11516"/>
                  <a:pt x="2007" y="11516"/>
                </a:cubicBezTo>
                <a:cubicBezTo>
                  <a:pt x="1950" y="11516"/>
                  <a:pt x="1905" y="11510"/>
                  <a:pt x="1887" y="11491"/>
                </a:cubicBezTo>
                <a:lnTo>
                  <a:pt x="1887" y="11491"/>
                </a:lnTo>
                <a:cubicBezTo>
                  <a:pt x="1912" y="11629"/>
                  <a:pt x="1920" y="11634"/>
                  <a:pt x="1931" y="11634"/>
                </a:cubicBezTo>
                <a:cubicBezTo>
                  <a:pt x="1931" y="11634"/>
                  <a:pt x="1932" y="11634"/>
                  <a:pt x="1933" y="11634"/>
                </a:cubicBezTo>
                <a:cubicBezTo>
                  <a:pt x="1945" y="11634"/>
                  <a:pt x="1960" y="11638"/>
                  <a:pt x="2001" y="11791"/>
                </a:cubicBezTo>
                <a:cubicBezTo>
                  <a:pt x="2008" y="11778"/>
                  <a:pt x="2064" y="11687"/>
                  <a:pt x="2111" y="11687"/>
                </a:cubicBezTo>
                <a:cubicBezTo>
                  <a:pt x="2135" y="11687"/>
                  <a:pt x="2156" y="11711"/>
                  <a:pt x="2167" y="11781"/>
                </a:cubicBezTo>
                <a:cubicBezTo>
                  <a:pt x="2208" y="11648"/>
                  <a:pt x="2226" y="11581"/>
                  <a:pt x="2238" y="11581"/>
                </a:cubicBezTo>
                <a:cubicBezTo>
                  <a:pt x="2249" y="11581"/>
                  <a:pt x="2255" y="11650"/>
                  <a:pt x="2270" y="11791"/>
                </a:cubicBezTo>
                <a:cubicBezTo>
                  <a:pt x="2273" y="11792"/>
                  <a:pt x="2275" y="11792"/>
                  <a:pt x="2278" y="11792"/>
                </a:cubicBezTo>
                <a:cubicBezTo>
                  <a:pt x="2395" y="11792"/>
                  <a:pt x="2262" y="11542"/>
                  <a:pt x="2343" y="11542"/>
                </a:cubicBezTo>
                <a:cubicBezTo>
                  <a:pt x="2346" y="11542"/>
                  <a:pt x="2350" y="11542"/>
                  <a:pt x="2353" y="11543"/>
                </a:cubicBezTo>
                <a:cubicBezTo>
                  <a:pt x="2353" y="11667"/>
                  <a:pt x="2353" y="11791"/>
                  <a:pt x="2363" y="11812"/>
                </a:cubicBezTo>
                <a:cubicBezTo>
                  <a:pt x="2316" y="11842"/>
                  <a:pt x="2241" y="11855"/>
                  <a:pt x="2158" y="11855"/>
                </a:cubicBezTo>
                <a:cubicBezTo>
                  <a:pt x="1986" y="11855"/>
                  <a:pt x="1780" y="11799"/>
                  <a:pt x="1732" y="11729"/>
                </a:cubicBezTo>
                <a:cubicBezTo>
                  <a:pt x="1711" y="11903"/>
                  <a:pt x="1685" y="12044"/>
                  <a:pt x="1701" y="12044"/>
                </a:cubicBezTo>
                <a:cubicBezTo>
                  <a:pt x="1710" y="12044"/>
                  <a:pt x="1728" y="12009"/>
                  <a:pt x="1762" y="11926"/>
                </a:cubicBezTo>
                <a:cubicBezTo>
                  <a:pt x="1789" y="12002"/>
                  <a:pt x="1804" y="12027"/>
                  <a:pt x="1812" y="12027"/>
                </a:cubicBezTo>
                <a:cubicBezTo>
                  <a:pt x="1829" y="12027"/>
                  <a:pt x="1816" y="11908"/>
                  <a:pt x="1823" y="11908"/>
                </a:cubicBezTo>
                <a:lnTo>
                  <a:pt x="1823" y="11908"/>
                </a:lnTo>
                <a:cubicBezTo>
                  <a:pt x="1828" y="11908"/>
                  <a:pt x="1843" y="11968"/>
                  <a:pt x="1887" y="12175"/>
                </a:cubicBezTo>
                <a:cubicBezTo>
                  <a:pt x="1908" y="12104"/>
                  <a:pt x="1920" y="12074"/>
                  <a:pt x="1926" y="12074"/>
                </a:cubicBezTo>
                <a:cubicBezTo>
                  <a:pt x="1937" y="12074"/>
                  <a:pt x="1928" y="12181"/>
                  <a:pt x="1928" y="12309"/>
                </a:cubicBezTo>
                <a:cubicBezTo>
                  <a:pt x="1956" y="12309"/>
                  <a:pt x="2022" y="12065"/>
                  <a:pt x="2163" y="12065"/>
                </a:cubicBezTo>
                <a:cubicBezTo>
                  <a:pt x="2184" y="12065"/>
                  <a:pt x="2205" y="12070"/>
                  <a:pt x="2229" y="12082"/>
                </a:cubicBezTo>
                <a:cubicBezTo>
                  <a:pt x="2094" y="12289"/>
                  <a:pt x="2177" y="12217"/>
                  <a:pt x="2032" y="12403"/>
                </a:cubicBezTo>
                <a:cubicBezTo>
                  <a:pt x="2084" y="12403"/>
                  <a:pt x="2395" y="12300"/>
                  <a:pt x="2436" y="12268"/>
                </a:cubicBezTo>
                <a:lnTo>
                  <a:pt x="2436" y="12268"/>
                </a:lnTo>
                <a:cubicBezTo>
                  <a:pt x="2428" y="12377"/>
                  <a:pt x="2450" y="12394"/>
                  <a:pt x="2466" y="12394"/>
                </a:cubicBezTo>
                <a:cubicBezTo>
                  <a:pt x="2473" y="12394"/>
                  <a:pt x="2479" y="12391"/>
                  <a:pt x="2481" y="12391"/>
                </a:cubicBezTo>
                <a:lnTo>
                  <a:pt x="2481" y="12391"/>
                </a:lnTo>
                <a:cubicBezTo>
                  <a:pt x="2487" y="12391"/>
                  <a:pt x="2461" y="12415"/>
                  <a:pt x="2343" y="12600"/>
                </a:cubicBezTo>
                <a:cubicBezTo>
                  <a:pt x="2386" y="12577"/>
                  <a:pt x="2429" y="12568"/>
                  <a:pt x="2471" y="12568"/>
                </a:cubicBezTo>
                <a:cubicBezTo>
                  <a:pt x="2639" y="12568"/>
                  <a:pt x="2766" y="12726"/>
                  <a:pt x="2633" y="12818"/>
                </a:cubicBezTo>
                <a:cubicBezTo>
                  <a:pt x="2626" y="12777"/>
                  <a:pt x="2470" y="12759"/>
                  <a:pt x="2263" y="12759"/>
                </a:cubicBezTo>
                <a:cubicBezTo>
                  <a:pt x="1843" y="12759"/>
                  <a:pt x="1213" y="12831"/>
                  <a:pt x="1193" y="12921"/>
                </a:cubicBezTo>
                <a:cubicBezTo>
                  <a:pt x="1242" y="12938"/>
                  <a:pt x="1494" y="13078"/>
                  <a:pt x="1435" y="13078"/>
                </a:cubicBezTo>
                <a:cubicBezTo>
                  <a:pt x="1419" y="13078"/>
                  <a:pt x="1383" y="13069"/>
                  <a:pt x="1317" y="13046"/>
                </a:cubicBezTo>
                <a:lnTo>
                  <a:pt x="1317" y="13046"/>
                </a:lnTo>
                <a:cubicBezTo>
                  <a:pt x="1369" y="13128"/>
                  <a:pt x="1410" y="13180"/>
                  <a:pt x="1442" y="13201"/>
                </a:cubicBezTo>
                <a:cubicBezTo>
                  <a:pt x="1349" y="13184"/>
                  <a:pt x="1257" y="13167"/>
                  <a:pt x="1159" y="13167"/>
                </a:cubicBezTo>
                <a:cubicBezTo>
                  <a:pt x="1136" y="13167"/>
                  <a:pt x="1113" y="13168"/>
                  <a:pt x="1089" y="13170"/>
                </a:cubicBezTo>
                <a:cubicBezTo>
                  <a:pt x="1327" y="13470"/>
                  <a:pt x="1286" y="13273"/>
                  <a:pt x="1286" y="13636"/>
                </a:cubicBezTo>
                <a:cubicBezTo>
                  <a:pt x="1288" y="13636"/>
                  <a:pt x="1290" y="13636"/>
                  <a:pt x="1292" y="13636"/>
                </a:cubicBezTo>
                <a:cubicBezTo>
                  <a:pt x="1381" y="13636"/>
                  <a:pt x="1296" y="13427"/>
                  <a:pt x="1377" y="13427"/>
                </a:cubicBezTo>
                <a:cubicBezTo>
                  <a:pt x="1381" y="13427"/>
                  <a:pt x="1385" y="13428"/>
                  <a:pt x="1389" y="13428"/>
                </a:cubicBezTo>
                <a:cubicBezTo>
                  <a:pt x="1421" y="13739"/>
                  <a:pt x="1431" y="13574"/>
                  <a:pt x="1286" y="13854"/>
                </a:cubicBezTo>
                <a:cubicBezTo>
                  <a:pt x="1304" y="13872"/>
                  <a:pt x="1326" y="13881"/>
                  <a:pt x="1348" y="13881"/>
                </a:cubicBezTo>
                <a:cubicBezTo>
                  <a:pt x="1400" y="13881"/>
                  <a:pt x="1454" y="13836"/>
                  <a:pt x="1483" y="13771"/>
                </a:cubicBezTo>
                <a:cubicBezTo>
                  <a:pt x="1483" y="13854"/>
                  <a:pt x="1504" y="13937"/>
                  <a:pt x="1545" y="14020"/>
                </a:cubicBezTo>
                <a:cubicBezTo>
                  <a:pt x="1595" y="13845"/>
                  <a:pt x="1638" y="13781"/>
                  <a:pt x="1671" y="13781"/>
                </a:cubicBezTo>
                <a:cubicBezTo>
                  <a:pt x="1734" y="13781"/>
                  <a:pt x="1758" y="14018"/>
                  <a:pt x="1711" y="14175"/>
                </a:cubicBezTo>
                <a:lnTo>
                  <a:pt x="1897" y="14020"/>
                </a:lnTo>
                <a:lnTo>
                  <a:pt x="1897" y="14020"/>
                </a:lnTo>
                <a:cubicBezTo>
                  <a:pt x="1815" y="14144"/>
                  <a:pt x="1815" y="14268"/>
                  <a:pt x="1897" y="14393"/>
                </a:cubicBezTo>
                <a:cubicBezTo>
                  <a:pt x="1949" y="14340"/>
                  <a:pt x="2446" y="14289"/>
                  <a:pt x="2208" y="14102"/>
                </a:cubicBezTo>
                <a:cubicBezTo>
                  <a:pt x="2226" y="14096"/>
                  <a:pt x="2243" y="14093"/>
                  <a:pt x="2259" y="14093"/>
                </a:cubicBezTo>
                <a:cubicBezTo>
                  <a:pt x="2395" y="14093"/>
                  <a:pt x="2481" y="14308"/>
                  <a:pt x="2508" y="14382"/>
                </a:cubicBezTo>
                <a:cubicBezTo>
                  <a:pt x="2270" y="14413"/>
                  <a:pt x="2011" y="14485"/>
                  <a:pt x="2001" y="14548"/>
                </a:cubicBezTo>
                <a:cubicBezTo>
                  <a:pt x="2031" y="14541"/>
                  <a:pt x="2060" y="14538"/>
                  <a:pt x="2087" y="14538"/>
                </a:cubicBezTo>
                <a:cubicBezTo>
                  <a:pt x="2280" y="14538"/>
                  <a:pt x="2423" y="14678"/>
                  <a:pt x="2550" y="14724"/>
                </a:cubicBezTo>
                <a:cubicBezTo>
                  <a:pt x="2146" y="14734"/>
                  <a:pt x="716" y="14879"/>
                  <a:pt x="540" y="14962"/>
                </a:cubicBezTo>
                <a:cubicBezTo>
                  <a:pt x="198" y="15118"/>
                  <a:pt x="374" y="15180"/>
                  <a:pt x="208" y="15408"/>
                </a:cubicBezTo>
                <a:cubicBezTo>
                  <a:pt x="201" y="15361"/>
                  <a:pt x="187" y="15338"/>
                  <a:pt x="168" y="15338"/>
                </a:cubicBezTo>
                <a:cubicBezTo>
                  <a:pt x="161" y="15338"/>
                  <a:pt x="154" y="15341"/>
                  <a:pt x="146" y="15346"/>
                </a:cubicBezTo>
                <a:cubicBezTo>
                  <a:pt x="157" y="15387"/>
                  <a:pt x="343" y="15584"/>
                  <a:pt x="343" y="15584"/>
                </a:cubicBezTo>
                <a:cubicBezTo>
                  <a:pt x="348" y="15466"/>
                  <a:pt x="350" y="15411"/>
                  <a:pt x="362" y="15411"/>
                </a:cubicBezTo>
                <a:cubicBezTo>
                  <a:pt x="374" y="15411"/>
                  <a:pt x="398" y="15479"/>
                  <a:pt x="447" y="15604"/>
                </a:cubicBezTo>
                <a:cubicBezTo>
                  <a:pt x="509" y="15376"/>
                  <a:pt x="530" y="15397"/>
                  <a:pt x="468" y="15231"/>
                </a:cubicBezTo>
                <a:lnTo>
                  <a:pt x="468" y="15231"/>
                </a:lnTo>
                <a:cubicBezTo>
                  <a:pt x="685" y="15252"/>
                  <a:pt x="602" y="15221"/>
                  <a:pt x="623" y="15584"/>
                </a:cubicBezTo>
                <a:cubicBezTo>
                  <a:pt x="737" y="15584"/>
                  <a:pt x="851" y="15148"/>
                  <a:pt x="871" y="15076"/>
                </a:cubicBezTo>
                <a:lnTo>
                  <a:pt x="871" y="15076"/>
                </a:lnTo>
                <a:cubicBezTo>
                  <a:pt x="864" y="15147"/>
                  <a:pt x="872" y="15184"/>
                  <a:pt x="897" y="15184"/>
                </a:cubicBezTo>
                <a:cubicBezTo>
                  <a:pt x="909" y="15184"/>
                  <a:pt x="924" y="15176"/>
                  <a:pt x="944" y="15159"/>
                </a:cubicBezTo>
                <a:lnTo>
                  <a:pt x="944" y="15159"/>
                </a:lnTo>
                <a:cubicBezTo>
                  <a:pt x="944" y="15314"/>
                  <a:pt x="882" y="15449"/>
                  <a:pt x="768" y="15563"/>
                </a:cubicBezTo>
                <a:cubicBezTo>
                  <a:pt x="809" y="15527"/>
                  <a:pt x="851" y="15509"/>
                  <a:pt x="889" y="15509"/>
                </a:cubicBezTo>
                <a:cubicBezTo>
                  <a:pt x="928" y="15509"/>
                  <a:pt x="965" y="15527"/>
                  <a:pt x="996" y="15563"/>
                </a:cubicBezTo>
                <a:cubicBezTo>
                  <a:pt x="1006" y="15532"/>
                  <a:pt x="1099" y="15284"/>
                  <a:pt x="1110" y="15284"/>
                </a:cubicBezTo>
                <a:lnTo>
                  <a:pt x="1110" y="15284"/>
                </a:lnTo>
                <a:cubicBezTo>
                  <a:pt x="1058" y="15429"/>
                  <a:pt x="1089" y="15563"/>
                  <a:pt x="1182" y="15667"/>
                </a:cubicBezTo>
                <a:cubicBezTo>
                  <a:pt x="1188" y="15602"/>
                  <a:pt x="1199" y="15571"/>
                  <a:pt x="1214" y="15571"/>
                </a:cubicBezTo>
                <a:cubicBezTo>
                  <a:pt x="1228" y="15571"/>
                  <a:pt x="1245" y="15596"/>
                  <a:pt x="1265" y="15646"/>
                </a:cubicBezTo>
                <a:cubicBezTo>
                  <a:pt x="1286" y="15387"/>
                  <a:pt x="1379" y="15148"/>
                  <a:pt x="1534" y="15128"/>
                </a:cubicBezTo>
                <a:lnTo>
                  <a:pt x="1534" y="15128"/>
                </a:lnTo>
                <a:cubicBezTo>
                  <a:pt x="1504" y="15346"/>
                  <a:pt x="1400" y="15501"/>
                  <a:pt x="1379" y="15729"/>
                </a:cubicBezTo>
                <a:cubicBezTo>
                  <a:pt x="1566" y="15687"/>
                  <a:pt x="1576" y="15470"/>
                  <a:pt x="1690" y="15335"/>
                </a:cubicBezTo>
                <a:cubicBezTo>
                  <a:pt x="1700" y="15387"/>
                  <a:pt x="1700" y="15418"/>
                  <a:pt x="1711" y="15459"/>
                </a:cubicBezTo>
                <a:cubicBezTo>
                  <a:pt x="1783" y="15366"/>
                  <a:pt x="1752" y="15180"/>
                  <a:pt x="1877" y="15180"/>
                </a:cubicBezTo>
                <a:cubicBezTo>
                  <a:pt x="1877" y="15399"/>
                  <a:pt x="1866" y="15458"/>
                  <a:pt x="1872" y="15458"/>
                </a:cubicBezTo>
                <a:cubicBezTo>
                  <a:pt x="1879" y="15458"/>
                  <a:pt x="1910" y="15376"/>
                  <a:pt x="2011" y="15376"/>
                </a:cubicBezTo>
                <a:cubicBezTo>
                  <a:pt x="2073" y="15563"/>
                  <a:pt x="1752" y="15729"/>
                  <a:pt x="1762" y="15781"/>
                </a:cubicBezTo>
                <a:cubicBezTo>
                  <a:pt x="1775" y="15779"/>
                  <a:pt x="1788" y="15777"/>
                  <a:pt x="1799" y="15777"/>
                </a:cubicBezTo>
                <a:cubicBezTo>
                  <a:pt x="1888" y="15777"/>
                  <a:pt x="1931" y="15847"/>
                  <a:pt x="1949" y="15957"/>
                </a:cubicBezTo>
                <a:cubicBezTo>
                  <a:pt x="1960" y="15947"/>
                  <a:pt x="2125" y="15832"/>
                  <a:pt x="2208" y="15729"/>
                </a:cubicBezTo>
                <a:lnTo>
                  <a:pt x="2208" y="15729"/>
                </a:lnTo>
                <a:cubicBezTo>
                  <a:pt x="2184" y="15839"/>
                  <a:pt x="2178" y="15872"/>
                  <a:pt x="2188" y="15872"/>
                </a:cubicBezTo>
                <a:cubicBezTo>
                  <a:pt x="2204" y="15872"/>
                  <a:pt x="2260" y="15789"/>
                  <a:pt x="2347" y="15789"/>
                </a:cubicBezTo>
                <a:cubicBezTo>
                  <a:pt x="2371" y="15789"/>
                  <a:pt x="2397" y="15795"/>
                  <a:pt x="2425" y="15812"/>
                </a:cubicBezTo>
                <a:cubicBezTo>
                  <a:pt x="2134" y="15919"/>
                  <a:pt x="1702" y="16077"/>
                  <a:pt x="1375" y="16077"/>
                </a:cubicBezTo>
                <a:cubicBezTo>
                  <a:pt x="1259" y="16077"/>
                  <a:pt x="1157" y="16058"/>
                  <a:pt x="1078" y="16009"/>
                </a:cubicBezTo>
                <a:lnTo>
                  <a:pt x="1078" y="16009"/>
                </a:lnTo>
                <a:cubicBezTo>
                  <a:pt x="954" y="16133"/>
                  <a:pt x="1141" y="16288"/>
                  <a:pt x="705" y="16320"/>
                </a:cubicBezTo>
                <a:cubicBezTo>
                  <a:pt x="841" y="16371"/>
                  <a:pt x="851" y="16433"/>
                  <a:pt x="747" y="16506"/>
                </a:cubicBezTo>
                <a:cubicBezTo>
                  <a:pt x="721" y="16493"/>
                  <a:pt x="696" y="16488"/>
                  <a:pt x="673" y="16488"/>
                </a:cubicBezTo>
                <a:cubicBezTo>
                  <a:pt x="545" y="16488"/>
                  <a:pt x="470" y="16663"/>
                  <a:pt x="654" y="16838"/>
                </a:cubicBezTo>
                <a:cubicBezTo>
                  <a:pt x="630" y="16839"/>
                  <a:pt x="607" y="16840"/>
                  <a:pt x="586" y="16840"/>
                </a:cubicBezTo>
                <a:cubicBezTo>
                  <a:pt x="439" y="16840"/>
                  <a:pt x="355" y="16809"/>
                  <a:pt x="283" y="16809"/>
                </a:cubicBezTo>
                <a:cubicBezTo>
                  <a:pt x="217" y="16809"/>
                  <a:pt x="161" y="16835"/>
                  <a:pt x="74" y="16931"/>
                </a:cubicBezTo>
                <a:cubicBezTo>
                  <a:pt x="1" y="17004"/>
                  <a:pt x="136" y="17179"/>
                  <a:pt x="167" y="17252"/>
                </a:cubicBezTo>
                <a:cubicBezTo>
                  <a:pt x="221" y="17206"/>
                  <a:pt x="404" y="16968"/>
                  <a:pt x="504" y="16968"/>
                </a:cubicBezTo>
                <a:cubicBezTo>
                  <a:pt x="518" y="16968"/>
                  <a:pt x="530" y="16973"/>
                  <a:pt x="540" y="16983"/>
                </a:cubicBezTo>
                <a:cubicBezTo>
                  <a:pt x="332" y="17179"/>
                  <a:pt x="323" y="17366"/>
                  <a:pt x="519" y="17532"/>
                </a:cubicBezTo>
                <a:cubicBezTo>
                  <a:pt x="571" y="17273"/>
                  <a:pt x="830" y="17460"/>
                  <a:pt x="747" y="17262"/>
                </a:cubicBezTo>
                <a:lnTo>
                  <a:pt x="747" y="17262"/>
                </a:lnTo>
                <a:cubicBezTo>
                  <a:pt x="1119" y="17515"/>
                  <a:pt x="603" y="17545"/>
                  <a:pt x="338" y="17545"/>
                </a:cubicBezTo>
                <a:cubicBezTo>
                  <a:pt x="256" y="17545"/>
                  <a:pt x="198" y="17542"/>
                  <a:pt x="198" y="17542"/>
                </a:cubicBezTo>
                <a:lnTo>
                  <a:pt x="198" y="17542"/>
                </a:lnTo>
                <a:cubicBezTo>
                  <a:pt x="333" y="17707"/>
                  <a:pt x="397" y="17855"/>
                  <a:pt x="481" y="17855"/>
                </a:cubicBezTo>
                <a:cubicBezTo>
                  <a:pt x="513" y="17855"/>
                  <a:pt x="548" y="17832"/>
                  <a:pt x="592" y="17780"/>
                </a:cubicBezTo>
                <a:lnTo>
                  <a:pt x="592" y="17780"/>
                </a:lnTo>
                <a:cubicBezTo>
                  <a:pt x="581" y="17895"/>
                  <a:pt x="633" y="18185"/>
                  <a:pt x="654" y="18319"/>
                </a:cubicBezTo>
                <a:cubicBezTo>
                  <a:pt x="737" y="18029"/>
                  <a:pt x="1016" y="18268"/>
                  <a:pt x="986" y="17905"/>
                </a:cubicBezTo>
                <a:lnTo>
                  <a:pt x="986" y="17905"/>
                </a:lnTo>
                <a:cubicBezTo>
                  <a:pt x="1048" y="17925"/>
                  <a:pt x="1069" y="18226"/>
                  <a:pt x="1078" y="18288"/>
                </a:cubicBezTo>
                <a:cubicBezTo>
                  <a:pt x="1182" y="18195"/>
                  <a:pt x="1234" y="18081"/>
                  <a:pt x="1327" y="17998"/>
                </a:cubicBezTo>
                <a:lnTo>
                  <a:pt x="1327" y="17998"/>
                </a:lnTo>
                <a:cubicBezTo>
                  <a:pt x="1359" y="18288"/>
                  <a:pt x="1182" y="18443"/>
                  <a:pt x="1110" y="18713"/>
                </a:cubicBezTo>
                <a:cubicBezTo>
                  <a:pt x="1147" y="18763"/>
                  <a:pt x="1180" y="18784"/>
                  <a:pt x="1210" y="18784"/>
                </a:cubicBezTo>
                <a:cubicBezTo>
                  <a:pt x="1338" y="18784"/>
                  <a:pt x="1400" y="18396"/>
                  <a:pt x="1400" y="18371"/>
                </a:cubicBezTo>
                <a:cubicBezTo>
                  <a:pt x="1431" y="18464"/>
                  <a:pt x="1472" y="18558"/>
                  <a:pt x="1493" y="18651"/>
                </a:cubicBezTo>
                <a:cubicBezTo>
                  <a:pt x="1639" y="18529"/>
                  <a:pt x="1715" y="18458"/>
                  <a:pt x="1866" y="18458"/>
                </a:cubicBezTo>
                <a:cubicBezTo>
                  <a:pt x="1908" y="18458"/>
                  <a:pt x="1955" y="18464"/>
                  <a:pt x="2011" y="18475"/>
                </a:cubicBezTo>
                <a:cubicBezTo>
                  <a:pt x="1980" y="18962"/>
                  <a:pt x="1732" y="18620"/>
                  <a:pt x="2115" y="18910"/>
                </a:cubicBezTo>
                <a:cubicBezTo>
                  <a:pt x="2063" y="19138"/>
                  <a:pt x="1524" y="19003"/>
                  <a:pt x="2063" y="19252"/>
                </a:cubicBezTo>
                <a:cubicBezTo>
                  <a:pt x="1949" y="19252"/>
                  <a:pt x="1866" y="19314"/>
                  <a:pt x="1815" y="19438"/>
                </a:cubicBezTo>
                <a:cubicBezTo>
                  <a:pt x="1907" y="19438"/>
                  <a:pt x="2125" y="19562"/>
                  <a:pt x="2022" y="19760"/>
                </a:cubicBezTo>
                <a:cubicBezTo>
                  <a:pt x="2049" y="19765"/>
                  <a:pt x="2075" y="19768"/>
                  <a:pt x="2102" y="19768"/>
                </a:cubicBezTo>
                <a:cubicBezTo>
                  <a:pt x="2179" y="19768"/>
                  <a:pt x="2256" y="19746"/>
                  <a:pt x="2333" y="19708"/>
                </a:cubicBezTo>
                <a:lnTo>
                  <a:pt x="2333" y="19708"/>
                </a:lnTo>
                <a:cubicBezTo>
                  <a:pt x="2343" y="19739"/>
                  <a:pt x="2312" y="19946"/>
                  <a:pt x="2312" y="20081"/>
                </a:cubicBezTo>
                <a:cubicBezTo>
                  <a:pt x="2312" y="20039"/>
                  <a:pt x="2333" y="20018"/>
                  <a:pt x="2374" y="20018"/>
                </a:cubicBezTo>
                <a:cubicBezTo>
                  <a:pt x="2405" y="20133"/>
                  <a:pt x="2374" y="20236"/>
                  <a:pt x="2291" y="20329"/>
                </a:cubicBezTo>
                <a:cubicBezTo>
                  <a:pt x="2349" y="20363"/>
                  <a:pt x="2390" y="20379"/>
                  <a:pt x="2419" y="20379"/>
                </a:cubicBezTo>
                <a:cubicBezTo>
                  <a:pt x="2488" y="20379"/>
                  <a:pt x="2488" y="20284"/>
                  <a:pt x="2488" y="20101"/>
                </a:cubicBezTo>
                <a:cubicBezTo>
                  <a:pt x="2580" y="20101"/>
                  <a:pt x="2556" y="20427"/>
                  <a:pt x="2561" y="20427"/>
                </a:cubicBezTo>
                <a:cubicBezTo>
                  <a:pt x="2563" y="20427"/>
                  <a:pt x="2572" y="20355"/>
                  <a:pt x="2602" y="20143"/>
                </a:cubicBezTo>
                <a:cubicBezTo>
                  <a:pt x="2659" y="20209"/>
                  <a:pt x="2784" y="20301"/>
                  <a:pt x="2790" y="20301"/>
                </a:cubicBezTo>
                <a:cubicBezTo>
                  <a:pt x="2791" y="20301"/>
                  <a:pt x="2790" y="20300"/>
                  <a:pt x="2789" y="20299"/>
                </a:cubicBezTo>
                <a:cubicBezTo>
                  <a:pt x="2685" y="20153"/>
                  <a:pt x="2664" y="20060"/>
                  <a:pt x="2778" y="19905"/>
                </a:cubicBezTo>
                <a:lnTo>
                  <a:pt x="2778" y="19905"/>
                </a:lnTo>
                <a:cubicBezTo>
                  <a:pt x="2809" y="20081"/>
                  <a:pt x="2819" y="20112"/>
                  <a:pt x="2840" y="20278"/>
                </a:cubicBezTo>
                <a:cubicBezTo>
                  <a:pt x="2881" y="20278"/>
                  <a:pt x="3006" y="19935"/>
                  <a:pt x="3006" y="19905"/>
                </a:cubicBezTo>
                <a:cubicBezTo>
                  <a:pt x="3006" y="19905"/>
                  <a:pt x="3037" y="20184"/>
                  <a:pt x="3162" y="20236"/>
                </a:cubicBezTo>
                <a:cubicBezTo>
                  <a:pt x="3244" y="20101"/>
                  <a:pt x="3224" y="20060"/>
                  <a:pt x="3162" y="19905"/>
                </a:cubicBezTo>
                <a:cubicBezTo>
                  <a:pt x="3178" y="19895"/>
                  <a:pt x="3192" y="19891"/>
                  <a:pt x="3205" y="19891"/>
                </a:cubicBezTo>
                <a:cubicBezTo>
                  <a:pt x="3246" y="19891"/>
                  <a:pt x="3265" y="19943"/>
                  <a:pt x="3265" y="20039"/>
                </a:cubicBezTo>
                <a:cubicBezTo>
                  <a:pt x="3358" y="19946"/>
                  <a:pt x="3379" y="19843"/>
                  <a:pt x="3317" y="19728"/>
                </a:cubicBezTo>
                <a:cubicBezTo>
                  <a:pt x="3323" y="19726"/>
                  <a:pt x="3332" y="19724"/>
                  <a:pt x="3343" y="19724"/>
                </a:cubicBezTo>
                <a:cubicBezTo>
                  <a:pt x="3383" y="19724"/>
                  <a:pt x="3444" y="19747"/>
                  <a:pt x="3493" y="19853"/>
                </a:cubicBezTo>
                <a:cubicBezTo>
                  <a:pt x="3500" y="19796"/>
                  <a:pt x="3551" y="19680"/>
                  <a:pt x="3589" y="19680"/>
                </a:cubicBezTo>
                <a:cubicBezTo>
                  <a:pt x="3606" y="19680"/>
                  <a:pt x="3621" y="19705"/>
                  <a:pt x="3627" y="19770"/>
                </a:cubicBezTo>
                <a:cubicBezTo>
                  <a:pt x="3660" y="19668"/>
                  <a:pt x="3692" y="19632"/>
                  <a:pt x="3762" y="19632"/>
                </a:cubicBezTo>
                <a:cubicBezTo>
                  <a:pt x="3827" y="19632"/>
                  <a:pt x="3924" y="19663"/>
                  <a:pt x="4083" y="19698"/>
                </a:cubicBezTo>
                <a:cubicBezTo>
                  <a:pt x="4072" y="19696"/>
                  <a:pt x="4060" y="19695"/>
                  <a:pt x="4049" y="19695"/>
                </a:cubicBezTo>
                <a:cubicBezTo>
                  <a:pt x="3995" y="19695"/>
                  <a:pt x="3938" y="19713"/>
                  <a:pt x="3887" y="19739"/>
                </a:cubicBezTo>
                <a:cubicBezTo>
                  <a:pt x="4000" y="19739"/>
                  <a:pt x="4063" y="19790"/>
                  <a:pt x="4063" y="19894"/>
                </a:cubicBezTo>
                <a:cubicBezTo>
                  <a:pt x="4062" y="19894"/>
                  <a:pt x="4060" y="19893"/>
                  <a:pt x="4058" y="19893"/>
                </a:cubicBezTo>
                <a:cubicBezTo>
                  <a:pt x="4015" y="19893"/>
                  <a:pt x="3772" y="19979"/>
                  <a:pt x="3772" y="20008"/>
                </a:cubicBezTo>
                <a:cubicBezTo>
                  <a:pt x="3855" y="20008"/>
                  <a:pt x="3938" y="20018"/>
                  <a:pt x="4021" y="20050"/>
                </a:cubicBezTo>
                <a:cubicBezTo>
                  <a:pt x="3959" y="20060"/>
                  <a:pt x="3793" y="20122"/>
                  <a:pt x="3700" y="20174"/>
                </a:cubicBezTo>
                <a:cubicBezTo>
                  <a:pt x="3706" y="20156"/>
                  <a:pt x="3697" y="20149"/>
                  <a:pt x="3679" y="20149"/>
                </a:cubicBezTo>
                <a:cubicBezTo>
                  <a:pt x="3625" y="20149"/>
                  <a:pt x="3491" y="20215"/>
                  <a:pt x="3420" y="20246"/>
                </a:cubicBezTo>
                <a:cubicBezTo>
                  <a:pt x="3472" y="20257"/>
                  <a:pt x="3680" y="20423"/>
                  <a:pt x="3597" y="20506"/>
                </a:cubicBezTo>
                <a:cubicBezTo>
                  <a:pt x="3621" y="20497"/>
                  <a:pt x="3642" y="20492"/>
                  <a:pt x="3659" y="20492"/>
                </a:cubicBezTo>
                <a:cubicBezTo>
                  <a:pt x="3701" y="20492"/>
                  <a:pt x="3724" y="20519"/>
                  <a:pt x="3731" y="20578"/>
                </a:cubicBezTo>
                <a:cubicBezTo>
                  <a:pt x="3777" y="20458"/>
                  <a:pt x="3823" y="20423"/>
                  <a:pt x="3869" y="20423"/>
                </a:cubicBezTo>
                <a:cubicBezTo>
                  <a:pt x="3906" y="20423"/>
                  <a:pt x="3943" y="20446"/>
                  <a:pt x="3980" y="20464"/>
                </a:cubicBezTo>
                <a:cubicBezTo>
                  <a:pt x="3845" y="20713"/>
                  <a:pt x="3845" y="20682"/>
                  <a:pt x="3928" y="20951"/>
                </a:cubicBezTo>
                <a:cubicBezTo>
                  <a:pt x="4022" y="20780"/>
                  <a:pt x="4046" y="20531"/>
                  <a:pt x="4185" y="20531"/>
                </a:cubicBezTo>
                <a:cubicBezTo>
                  <a:pt x="4214" y="20531"/>
                  <a:pt x="4249" y="20543"/>
                  <a:pt x="4291" y="20568"/>
                </a:cubicBezTo>
                <a:cubicBezTo>
                  <a:pt x="4281" y="20495"/>
                  <a:pt x="4156" y="20216"/>
                  <a:pt x="4270" y="20163"/>
                </a:cubicBezTo>
                <a:lnTo>
                  <a:pt x="4270" y="20163"/>
                </a:lnTo>
                <a:cubicBezTo>
                  <a:pt x="4313" y="20255"/>
                  <a:pt x="4342" y="20288"/>
                  <a:pt x="4363" y="20288"/>
                </a:cubicBezTo>
                <a:cubicBezTo>
                  <a:pt x="4418" y="20288"/>
                  <a:pt x="4414" y="20047"/>
                  <a:pt x="4475" y="20047"/>
                </a:cubicBezTo>
                <a:cubicBezTo>
                  <a:pt x="4489" y="20047"/>
                  <a:pt x="4507" y="20060"/>
                  <a:pt x="4529" y="20091"/>
                </a:cubicBezTo>
                <a:cubicBezTo>
                  <a:pt x="4716" y="20361"/>
                  <a:pt x="4239" y="20589"/>
                  <a:pt x="4373" y="20734"/>
                </a:cubicBezTo>
                <a:cubicBezTo>
                  <a:pt x="4373" y="20739"/>
                  <a:pt x="4374" y="20742"/>
                  <a:pt x="4376" y="20742"/>
                </a:cubicBezTo>
                <a:cubicBezTo>
                  <a:pt x="4404" y="20742"/>
                  <a:pt x="4594" y="20487"/>
                  <a:pt x="4622" y="20412"/>
                </a:cubicBezTo>
                <a:lnTo>
                  <a:pt x="4622" y="20412"/>
                </a:lnTo>
                <a:cubicBezTo>
                  <a:pt x="4633" y="20547"/>
                  <a:pt x="4539" y="20744"/>
                  <a:pt x="4622" y="20817"/>
                </a:cubicBezTo>
                <a:cubicBezTo>
                  <a:pt x="4638" y="20784"/>
                  <a:pt x="4649" y="20772"/>
                  <a:pt x="4657" y="20772"/>
                </a:cubicBezTo>
                <a:cubicBezTo>
                  <a:pt x="4679" y="20772"/>
                  <a:pt x="4667" y="20889"/>
                  <a:pt x="4674" y="20889"/>
                </a:cubicBezTo>
                <a:cubicBezTo>
                  <a:pt x="4678" y="20889"/>
                  <a:pt x="4692" y="20827"/>
                  <a:pt x="4737" y="20609"/>
                </a:cubicBezTo>
                <a:cubicBezTo>
                  <a:pt x="4775" y="20645"/>
                  <a:pt x="4807" y="20658"/>
                  <a:pt x="4834" y="20658"/>
                </a:cubicBezTo>
                <a:cubicBezTo>
                  <a:pt x="4915" y="20658"/>
                  <a:pt x="4950" y="20536"/>
                  <a:pt x="5002" y="20536"/>
                </a:cubicBezTo>
                <a:cubicBezTo>
                  <a:pt x="5034" y="20536"/>
                  <a:pt x="5072" y="20581"/>
                  <a:pt x="5130" y="20723"/>
                </a:cubicBezTo>
                <a:cubicBezTo>
                  <a:pt x="5146" y="20648"/>
                  <a:pt x="5151" y="20609"/>
                  <a:pt x="5159" y="20609"/>
                </a:cubicBezTo>
                <a:cubicBezTo>
                  <a:pt x="5167" y="20609"/>
                  <a:pt x="5178" y="20643"/>
                  <a:pt x="5202" y="20713"/>
                </a:cubicBezTo>
                <a:cubicBezTo>
                  <a:pt x="5222" y="20605"/>
                  <a:pt x="5269" y="20526"/>
                  <a:pt x="5327" y="20526"/>
                </a:cubicBezTo>
                <a:cubicBezTo>
                  <a:pt x="5330" y="20526"/>
                  <a:pt x="5334" y="20526"/>
                  <a:pt x="5337" y="20526"/>
                </a:cubicBezTo>
                <a:lnTo>
                  <a:pt x="5462" y="20495"/>
                </a:lnTo>
                <a:lnTo>
                  <a:pt x="5658" y="20278"/>
                </a:lnTo>
                <a:lnTo>
                  <a:pt x="5856" y="20184"/>
                </a:lnTo>
                <a:cubicBezTo>
                  <a:pt x="5762" y="20050"/>
                  <a:pt x="5783" y="20101"/>
                  <a:pt x="5793" y="19946"/>
                </a:cubicBezTo>
                <a:lnTo>
                  <a:pt x="5793" y="19946"/>
                </a:lnTo>
                <a:cubicBezTo>
                  <a:pt x="5814" y="19946"/>
                  <a:pt x="6332" y="20506"/>
                  <a:pt x="6176" y="20744"/>
                </a:cubicBezTo>
                <a:cubicBezTo>
                  <a:pt x="6208" y="20744"/>
                  <a:pt x="6342" y="20485"/>
                  <a:pt x="6353" y="20485"/>
                </a:cubicBezTo>
                <a:lnTo>
                  <a:pt x="6353" y="20485"/>
                </a:lnTo>
                <a:cubicBezTo>
                  <a:pt x="6332" y="20640"/>
                  <a:pt x="6384" y="20713"/>
                  <a:pt x="6498" y="20723"/>
                </a:cubicBezTo>
                <a:cubicBezTo>
                  <a:pt x="6456" y="20578"/>
                  <a:pt x="6436" y="20672"/>
                  <a:pt x="6477" y="20516"/>
                </a:cubicBezTo>
                <a:lnTo>
                  <a:pt x="6477" y="20516"/>
                </a:lnTo>
                <a:cubicBezTo>
                  <a:pt x="6499" y="20545"/>
                  <a:pt x="6869" y="20771"/>
                  <a:pt x="7189" y="20771"/>
                </a:cubicBezTo>
                <a:cubicBezTo>
                  <a:pt x="7327" y="20771"/>
                  <a:pt x="7456" y="20728"/>
                  <a:pt x="7544" y="20609"/>
                </a:cubicBezTo>
                <a:lnTo>
                  <a:pt x="7544" y="20609"/>
                </a:lnTo>
                <a:cubicBezTo>
                  <a:pt x="7543" y="20610"/>
                  <a:pt x="7543" y="20610"/>
                  <a:pt x="7542" y="20610"/>
                </a:cubicBezTo>
                <a:cubicBezTo>
                  <a:pt x="7485" y="20610"/>
                  <a:pt x="6840" y="20244"/>
                  <a:pt x="6902" y="20050"/>
                </a:cubicBezTo>
                <a:lnTo>
                  <a:pt x="6902" y="20050"/>
                </a:lnTo>
                <a:cubicBezTo>
                  <a:pt x="6942" y="20093"/>
                  <a:pt x="6962" y="20109"/>
                  <a:pt x="6973" y="20109"/>
                </a:cubicBezTo>
                <a:cubicBezTo>
                  <a:pt x="7001" y="20109"/>
                  <a:pt x="6983" y="20020"/>
                  <a:pt x="7078" y="19998"/>
                </a:cubicBezTo>
                <a:cubicBezTo>
                  <a:pt x="7055" y="19967"/>
                  <a:pt x="6989" y="19817"/>
                  <a:pt x="7002" y="19817"/>
                </a:cubicBezTo>
                <a:lnTo>
                  <a:pt x="7002" y="19817"/>
                </a:lnTo>
                <a:cubicBezTo>
                  <a:pt x="7007" y="19817"/>
                  <a:pt x="7024" y="19838"/>
                  <a:pt x="7057" y="19894"/>
                </a:cubicBezTo>
                <a:cubicBezTo>
                  <a:pt x="7026" y="19790"/>
                  <a:pt x="6954" y="19708"/>
                  <a:pt x="6850" y="19656"/>
                </a:cubicBezTo>
                <a:lnTo>
                  <a:pt x="6850" y="19656"/>
                </a:lnTo>
                <a:cubicBezTo>
                  <a:pt x="6853" y="19657"/>
                  <a:pt x="6857" y="19657"/>
                  <a:pt x="6860" y="19657"/>
                </a:cubicBezTo>
                <a:cubicBezTo>
                  <a:pt x="6909" y="19657"/>
                  <a:pt x="7018" y="19601"/>
                  <a:pt x="7037" y="19562"/>
                </a:cubicBezTo>
                <a:cubicBezTo>
                  <a:pt x="6860" y="19511"/>
                  <a:pt x="6819" y="19511"/>
                  <a:pt x="7016" y="19480"/>
                </a:cubicBezTo>
                <a:cubicBezTo>
                  <a:pt x="6964" y="19438"/>
                  <a:pt x="6757" y="19304"/>
                  <a:pt x="6726" y="19304"/>
                </a:cubicBezTo>
                <a:cubicBezTo>
                  <a:pt x="6805" y="19271"/>
                  <a:pt x="6868" y="19240"/>
                  <a:pt x="6923" y="19240"/>
                </a:cubicBezTo>
                <a:cubicBezTo>
                  <a:pt x="6990" y="19240"/>
                  <a:pt x="7047" y="19286"/>
                  <a:pt x="7109" y="19428"/>
                </a:cubicBezTo>
                <a:cubicBezTo>
                  <a:pt x="7254" y="19355"/>
                  <a:pt x="7047" y="19272"/>
                  <a:pt x="7182" y="19221"/>
                </a:cubicBezTo>
                <a:lnTo>
                  <a:pt x="7182" y="19221"/>
                </a:lnTo>
                <a:cubicBezTo>
                  <a:pt x="7295" y="19417"/>
                  <a:pt x="7358" y="19480"/>
                  <a:pt x="7327" y="19687"/>
                </a:cubicBezTo>
                <a:cubicBezTo>
                  <a:pt x="7283" y="19613"/>
                  <a:pt x="7247" y="19583"/>
                  <a:pt x="7219" y="19583"/>
                </a:cubicBezTo>
                <a:cubicBezTo>
                  <a:pt x="7103" y="19583"/>
                  <a:pt x="7140" y="20117"/>
                  <a:pt x="7402" y="20117"/>
                </a:cubicBezTo>
                <a:cubicBezTo>
                  <a:pt x="7459" y="20117"/>
                  <a:pt x="7527" y="20091"/>
                  <a:pt x="7606" y="20029"/>
                </a:cubicBezTo>
                <a:cubicBezTo>
                  <a:pt x="7482" y="19926"/>
                  <a:pt x="7472" y="19832"/>
                  <a:pt x="7585" y="19749"/>
                </a:cubicBezTo>
                <a:lnTo>
                  <a:pt x="7585" y="19749"/>
                </a:lnTo>
                <a:cubicBezTo>
                  <a:pt x="7623" y="19838"/>
                  <a:pt x="7672" y="19866"/>
                  <a:pt x="7725" y="19866"/>
                </a:cubicBezTo>
                <a:cubicBezTo>
                  <a:pt x="7816" y="19866"/>
                  <a:pt x="7920" y="19781"/>
                  <a:pt x="8001" y="19781"/>
                </a:cubicBezTo>
                <a:cubicBezTo>
                  <a:pt x="8015" y="19781"/>
                  <a:pt x="8029" y="19784"/>
                  <a:pt x="8041" y="19790"/>
                </a:cubicBezTo>
                <a:cubicBezTo>
                  <a:pt x="7958" y="19915"/>
                  <a:pt x="8135" y="20226"/>
                  <a:pt x="8083" y="20278"/>
                </a:cubicBezTo>
                <a:cubicBezTo>
                  <a:pt x="8129" y="20231"/>
                  <a:pt x="8179" y="20225"/>
                  <a:pt x="8213" y="20225"/>
                </a:cubicBezTo>
                <a:cubicBezTo>
                  <a:pt x="8224" y="20225"/>
                  <a:pt x="8234" y="20226"/>
                  <a:pt x="8241" y="20226"/>
                </a:cubicBezTo>
                <a:cubicBezTo>
                  <a:pt x="8269" y="20226"/>
                  <a:pt x="8259" y="20216"/>
                  <a:pt x="8166" y="20112"/>
                </a:cubicBezTo>
                <a:lnTo>
                  <a:pt x="8166" y="20112"/>
                </a:lnTo>
                <a:cubicBezTo>
                  <a:pt x="8220" y="20156"/>
                  <a:pt x="8274" y="20177"/>
                  <a:pt x="8326" y="20177"/>
                </a:cubicBezTo>
                <a:cubicBezTo>
                  <a:pt x="8385" y="20177"/>
                  <a:pt x="8443" y="20151"/>
                  <a:pt x="8497" y="20101"/>
                </a:cubicBezTo>
                <a:cubicBezTo>
                  <a:pt x="8155" y="20046"/>
                  <a:pt x="8457" y="20007"/>
                  <a:pt x="8541" y="20007"/>
                </a:cubicBezTo>
                <a:cubicBezTo>
                  <a:pt x="8550" y="20007"/>
                  <a:pt x="8557" y="20007"/>
                  <a:pt x="8559" y="20008"/>
                </a:cubicBezTo>
                <a:cubicBezTo>
                  <a:pt x="8518" y="19926"/>
                  <a:pt x="8290" y="19625"/>
                  <a:pt x="8186" y="19407"/>
                </a:cubicBezTo>
                <a:lnTo>
                  <a:pt x="8186" y="19407"/>
                </a:lnTo>
                <a:cubicBezTo>
                  <a:pt x="8343" y="19573"/>
                  <a:pt x="8747" y="19877"/>
                  <a:pt x="8863" y="19877"/>
                </a:cubicBezTo>
                <a:cubicBezTo>
                  <a:pt x="8870" y="19877"/>
                  <a:pt x="8876" y="19876"/>
                  <a:pt x="8881" y="19873"/>
                </a:cubicBezTo>
                <a:cubicBezTo>
                  <a:pt x="8725" y="19832"/>
                  <a:pt x="8601" y="19739"/>
                  <a:pt x="8518" y="19604"/>
                </a:cubicBezTo>
                <a:lnTo>
                  <a:pt x="8518" y="19604"/>
                </a:lnTo>
                <a:cubicBezTo>
                  <a:pt x="8632" y="19645"/>
                  <a:pt x="8746" y="19677"/>
                  <a:pt x="8860" y="19718"/>
                </a:cubicBezTo>
                <a:cubicBezTo>
                  <a:pt x="8653" y="19583"/>
                  <a:pt x="8860" y="19645"/>
                  <a:pt x="8891" y="19573"/>
                </a:cubicBezTo>
                <a:cubicBezTo>
                  <a:pt x="8787" y="19573"/>
                  <a:pt x="8715" y="19532"/>
                  <a:pt x="8674" y="19449"/>
                </a:cubicBezTo>
                <a:cubicBezTo>
                  <a:pt x="8779" y="19437"/>
                  <a:pt x="8799" y="19420"/>
                  <a:pt x="8824" y="19420"/>
                </a:cubicBezTo>
                <a:cubicBezTo>
                  <a:pt x="8842" y="19420"/>
                  <a:pt x="8862" y="19428"/>
                  <a:pt x="8912" y="19449"/>
                </a:cubicBezTo>
                <a:cubicBezTo>
                  <a:pt x="8860" y="19314"/>
                  <a:pt x="8705" y="19231"/>
                  <a:pt x="8570" y="19180"/>
                </a:cubicBezTo>
                <a:cubicBezTo>
                  <a:pt x="8555" y="19124"/>
                  <a:pt x="8564" y="19102"/>
                  <a:pt x="8588" y="19102"/>
                </a:cubicBezTo>
                <a:cubicBezTo>
                  <a:pt x="8678" y="19102"/>
                  <a:pt x="8975" y="19404"/>
                  <a:pt x="9015" y="19470"/>
                </a:cubicBezTo>
                <a:cubicBezTo>
                  <a:pt x="9029" y="19413"/>
                  <a:pt x="9036" y="19392"/>
                  <a:pt x="9038" y="19392"/>
                </a:cubicBezTo>
                <a:lnTo>
                  <a:pt x="9038" y="19392"/>
                </a:lnTo>
                <a:cubicBezTo>
                  <a:pt x="9044" y="19392"/>
                  <a:pt x="9023" y="19532"/>
                  <a:pt x="9036" y="19532"/>
                </a:cubicBezTo>
                <a:cubicBezTo>
                  <a:pt x="9044" y="19532"/>
                  <a:pt x="9066" y="19474"/>
                  <a:pt x="9119" y="19284"/>
                </a:cubicBezTo>
                <a:lnTo>
                  <a:pt x="9119" y="19284"/>
                </a:lnTo>
                <a:cubicBezTo>
                  <a:pt x="9122" y="19292"/>
                  <a:pt x="9225" y="19395"/>
                  <a:pt x="9292" y="19395"/>
                </a:cubicBezTo>
                <a:cubicBezTo>
                  <a:pt x="9340" y="19395"/>
                  <a:pt x="9369" y="19341"/>
                  <a:pt x="9326" y="19159"/>
                </a:cubicBezTo>
                <a:lnTo>
                  <a:pt x="9326" y="19159"/>
                </a:lnTo>
                <a:cubicBezTo>
                  <a:pt x="9352" y="19167"/>
                  <a:pt x="9380" y="19170"/>
                  <a:pt x="9408" y="19170"/>
                </a:cubicBezTo>
                <a:cubicBezTo>
                  <a:pt x="9463" y="19170"/>
                  <a:pt x="9520" y="19159"/>
                  <a:pt x="9568" y="19159"/>
                </a:cubicBezTo>
                <a:cubicBezTo>
                  <a:pt x="9651" y="19159"/>
                  <a:pt x="9710" y="19190"/>
                  <a:pt x="9699" y="19355"/>
                </a:cubicBezTo>
                <a:cubicBezTo>
                  <a:pt x="9726" y="19347"/>
                  <a:pt x="9823" y="19198"/>
                  <a:pt x="9929" y="19198"/>
                </a:cubicBezTo>
                <a:cubicBezTo>
                  <a:pt x="9946" y="19198"/>
                  <a:pt x="9963" y="19202"/>
                  <a:pt x="9979" y="19210"/>
                </a:cubicBezTo>
                <a:cubicBezTo>
                  <a:pt x="9980" y="19210"/>
                  <a:pt x="9980" y="19210"/>
                  <a:pt x="9980" y="19210"/>
                </a:cubicBezTo>
                <a:cubicBezTo>
                  <a:pt x="9985" y="19210"/>
                  <a:pt x="9625" y="18949"/>
                  <a:pt x="9597" y="18949"/>
                </a:cubicBezTo>
                <a:cubicBezTo>
                  <a:pt x="9597" y="18949"/>
                  <a:pt x="9597" y="18949"/>
                  <a:pt x="9597" y="18949"/>
                </a:cubicBezTo>
                <a:lnTo>
                  <a:pt x="9597" y="18949"/>
                </a:lnTo>
                <a:cubicBezTo>
                  <a:pt x="9653" y="18867"/>
                  <a:pt x="9882" y="18764"/>
                  <a:pt x="10020" y="18764"/>
                </a:cubicBezTo>
                <a:cubicBezTo>
                  <a:pt x="10073" y="18764"/>
                  <a:pt x="10113" y="18779"/>
                  <a:pt x="10124" y="18816"/>
                </a:cubicBezTo>
                <a:cubicBezTo>
                  <a:pt x="10198" y="18599"/>
                  <a:pt x="10223" y="18529"/>
                  <a:pt x="10230" y="18529"/>
                </a:cubicBezTo>
                <a:lnTo>
                  <a:pt x="10230" y="18529"/>
                </a:lnTo>
                <a:cubicBezTo>
                  <a:pt x="10242" y="18529"/>
                  <a:pt x="10192" y="18762"/>
                  <a:pt x="10259" y="18775"/>
                </a:cubicBezTo>
                <a:cubicBezTo>
                  <a:pt x="10295" y="18581"/>
                  <a:pt x="10305" y="18543"/>
                  <a:pt x="10326" y="18543"/>
                </a:cubicBezTo>
                <a:cubicBezTo>
                  <a:pt x="10339" y="18543"/>
                  <a:pt x="10357" y="18560"/>
                  <a:pt x="10389" y="18560"/>
                </a:cubicBezTo>
                <a:cubicBezTo>
                  <a:pt x="10420" y="18560"/>
                  <a:pt x="10463" y="18545"/>
                  <a:pt x="10528" y="18485"/>
                </a:cubicBezTo>
                <a:cubicBezTo>
                  <a:pt x="10415" y="18454"/>
                  <a:pt x="10394" y="18402"/>
                  <a:pt x="10445" y="18319"/>
                </a:cubicBezTo>
                <a:lnTo>
                  <a:pt x="10445" y="18319"/>
                </a:lnTo>
                <a:cubicBezTo>
                  <a:pt x="10339" y="18379"/>
                  <a:pt x="10206" y="18412"/>
                  <a:pt x="10095" y="18412"/>
                </a:cubicBezTo>
                <a:cubicBezTo>
                  <a:pt x="9935" y="18412"/>
                  <a:pt x="9819" y="18343"/>
                  <a:pt x="9886" y="18185"/>
                </a:cubicBezTo>
                <a:lnTo>
                  <a:pt x="9886" y="18185"/>
                </a:lnTo>
                <a:cubicBezTo>
                  <a:pt x="9772" y="18276"/>
                  <a:pt x="9583" y="18313"/>
                  <a:pt x="9367" y="18313"/>
                </a:cubicBezTo>
                <a:cubicBezTo>
                  <a:pt x="8695" y="18313"/>
                  <a:pt x="7772" y="17951"/>
                  <a:pt x="8124" y="17708"/>
                </a:cubicBezTo>
                <a:lnTo>
                  <a:pt x="8124" y="17708"/>
                </a:lnTo>
                <a:cubicBezTo>
                  <a:pt x="8087" y="17885"/>
                  <a:pt x="8109" y="17970"/>
                  <a:pt x="8196" y="17970"/>
                </a:cubicBezTo>
                <a:cubicBezTo>
                  <a:pt x="8206" y="17970"/>
                  <a:pt x="8217" y="17969"/>
                  <a:pt x="8228" y="17967"/>
                </a:cubicBezTo>
                <a:cubicBezTo>
                  <a:pt x="8218" y="17863"/>
                  <a:pt x="8239" y="17760"/>
                  <a:pt x="8290" y="17677"/>
                </a:cubicBezTo>
                <a:cubicBezTo>
                  <a:pt x="8352" y="17967"/>
                  <a:pt x="8290" y="17853"/>
                  <a:pt x="8550" y="18008"/>
                </a:cubicBezTo>
                <a:cubicBezTo>
                  <a:pt x="8578" y="17923"/>
                  <a:pt x="8630" y="17870"/>
                  <a:pt x="8689" y="17870"/>
                </a:cubicBezTo>
                <a:cubicBezTo>
                  <a:pt x="8758" y="17870"/>
                  <a:pt x="8835" y="17943"/>
                  <a:pt x="8891" y="18123"/>
                </a:cubicBezTo>
                <a:cubicBezTo>
                  <a:pt x="9026" y="18091"/>
                  <a:pt x="9026" y="18019"/>
                  <a:pt x="8985" y="17842"/>
                </a:cubicBezTo>
                <a:cubicBezTo>
                  <a:pt x="8992" y="17842"/>
                  <a:pt x="9000" y="17842"/>
                  <a:pt x="9007" y="17842"/>
                </a:cubicBezTo>
                <a:cubicBezTo>
                  <a:pt x="9135" y="17842"/>
                  <a:pt x="9180" y="17925"/>
                  <a:pt x="9160" y="18091"/>
                </a:cubicBezTo>
                <a:cubicBezTo>
                  <a:pt x="9248" y="17927"/>
                  <a:pt x="9293" y="17830"/>
                  <a:pt x="9316" y="17830"/>
                </a:cubicBezTo>
                <a:cubicBezTo>
                  <a:pt x="9333" y="17830"/>
                  <a:pt x="9337" y="17888"/>
                  <a:pt x="9337" y="18019"/>
                </a:cubicBezTo>
                <a:cubicBezTo>
                  <a:pt x="9450" y="17877"/>
                  <a:pt x="9533" y="17856"/>
                  <a:pt x="9635" y="17856"/>
                </a:cubicBezTo>
                <a:cubicBezTo>
                  <a:pt x="9678" y="17856"/>
                  <a:pt x="9724" y="17860"/>
                  <a:pt x="9777" y="17860"/>
                </a:cubicBezTo>
                <a:cubicBezTo>
                  <a:pt x="9830" y="17860"/>
                  <a:pt x="9889" y="17856"/>
                  <a:pt x="9959" y="17842"/>
                </a:cubicBezTo>
                <a:cubicBezTo>
                  <a:pt x="9793" y="17760"/>
                  <a:pt x="9420" y="17667"/>
                  <a:pt x="9316" y="17511"/>
                </a:cubicBezTo>
                <a:cubicBezTo>
                  <a:pt x="9430" y="17432"/>
                  <a:pt x="9459" y="17414"/>
                  <a:pt x="9446" y="17414"/>
                </a:cubicBezTo>
                <a:cubicBezTo>
                  <a:pt x="9436" y="17414"/>
                  <a:pt x="9401" y="17425"/>
                  <a:pt x="9361" y="17425"/>
                </a:cubicBezTo>
                <a:cubicBezTo>
                  <a:pt x="9298" y="17425"/>
                  <a:pt x="9221" y="17398"/>
                  <a:pt x="9213" y="17262"/>
                </a:cubicBezTo>
                <a:cubicBezTo>
                  <a:pt x="9208" y="17244"/>
                  <a:pt x="9282" y="17225"/>
                  <a:pt x="9369" y="17225"/>
                </a:cubicBezTo>
                <a:cubicBezTo>
                  <a:pt x="9477" y="17225"/>
                  <a:pt x="9604" y="17253"/>
                  <a:pt x="9627" y="17345"/>
                </a:cubicBezTo>
                <a:cubicBezTo>
                  <a:pt x="9653" y="17229"/>
                  <a:pt x="9675" y="17192"/>
                  <a:pt x="9695" y="17192"/>
                </a:cubicBezTo>
                <a:cubicBezTo>
                  <a:pt x="9729" y="17192"/>
                  <a:pt x="9758" y="17291"/>
                  <a:pt x="9792" y="17291"/>
                </a:cubicBezTo>
                <a:cubicBezTo>
                  <a:pt x="9811" y="17291"/>
                  <a:pt x="9831" y="17262"/>
                  <a:pt x="9855" y="17169"/>
                </a:cubicBezTo>
                <a:lnTo>
                  <a:pt x="9855" y="17169"/>
                </a:lnTo>
                <a:cubicBezTo>
                  <a:pt x="9959" y="17179"/>
                  <a:pt x="9814" y="17407"/>
                  <a:pt x="9917" y="17428"/>
                </a:cubicBezTo>
                <a:cubicBezTo>
                  <a:pt x="9935" y="17307"/>
                  <a:pt x="9971" y="17232"/>
                  <a:pt x="10029" y="17232"/>
                </a:cubicBezTo>
                <a:cubicBezTo>
                  <a:pt x="10070" y="17232"/>
                  <a:pt x="10122" y="17270"/>
                  <a:pt x="10187" y="17356"/>
                </a:cubicBezTo>
                <a:cubicBezTo>
                  <a:pt x="10169" y="17217"/>
                  <a:pt x="10181" y="17151"/>
                  <a:pt x="10234" y="17151"/>
                </a:cubicBezTo>
                <a:cubicBezTo>
                  <a:pt x="10244" y="17151"/>
                  <a:pt x="10256" y="17154"/>
                  <a:pt x="10270" y="17159"/>
                </a:cubicBezTo>
                <a:cubicBezTo>
                  <a:pt x="10145" y="17014"/>
                  <a:pt x="9751" y="16713"/>
                  <a:pt x="9430" y="16620"/>
                </a:cubicBezTo>
                <a:cubicBezTo>
                  <a:pt x="9407" y="16613"/>
                  <a:pt x="9377" y="16611"/>
                  <a:pt x="9340" y="16611"/>
                </a:cubicBezTo>
                <a:cubicBezTo>
                  <a:pt x="9174" y="16611"/>
                  <a:pt x="8883" y="16665"/>
                  <a:pt x="8627" y="16665"/>
                </a:cubicBezTo>
                <a:cubicBezTo>
                  <a:pt x="8398" y="16665"/>
                  <a:pt x="8198" y="16621"/>
                  <a:pt x="8145" y="16454"/>
                </a:cubicBezTo>
                <a:lnTo>
                  <a:pt x="8145" y="16454"/>
                </a:lnTo>
                <a:cubicBezTo>
                  <a:pt x="8169" y="16474"/>
                  <a:pt x="8192" y="16489"/>
                  <a:pt x="8219" y="16489"/>
                </a:cubicBezTo>
                <a:cubicBezTo>
                  <a:pt x="8263" y="16489"/>
                  <a:pt x="8317" y="16448"/>
                  <a:pt x="8394" y="16320"/>
                </a:cubicBezTo>
                <a:cubicBezTo>
                  <a:pt x="8424" y="16477"/>
                  <a:pt x="8436" y="16526"/>
                  <a:pt x="8448" y="16526"/>
                </a:cubicBezTo>
                <a:cubicBezTo>
                  <a:pt x="8468" y="16526"/>
                  <a:pt x="8486" y="16390"/>
                  <a:pt x="8582" y="16390"/>
                </a:cubicBezTo>
                <a:cubicBezTo>
                  <a:pt x="8588" y="16390"/>
                  <a:pt x="8594" y="16391"/>
                  <a:pt x="8601" y="16392"/>
                </a:cubicBezTo>
                <a:cubicBezTo>
                  <a:pt x="8601" y="16549"/>
                  <a:pt x="8868" y="16592"/>
                  <a:pt x="9101" y="16592"/>
                </a:cubicBezTo>
                <a:cubicBezTo>
                  <a:pt x="9252" y="16592"/>
                  <a:pt x="9389" y="16574"/>
                  <a:pt x="9430" y="16558"/>
                </a:cubicBezTo>
                <a:cubicBezTo>
                  <a:pt x="9285" y="16516"/>
                  <a:pt x="9275" y="16475"/>
                  <a:pt x="9409" y="16433"/>
                </a:cubicBezTo>
                <a:lnTo>
                  <a:pt x="9409" y="16433"/>
                </a:lnTo>
                <a:cubicBezTo>
                  <a:pt x="9440" y="16525"/>
                  <a:pt x="9494" y="16559"/>
                  <a:pt x="9558" y="16559"/>
                </a:cubicBezTo>
                <a:cubicBezTo>
                  <a:pt x="9665" y="16559"/>
                  <a:pt x="9797" y="16460"/>
                  <a:pt x="9876" y="16382"/>
                </a:cubicBezTo>
                <a:cubicBezTo>
                  <a:pt x="9839" y="16340"/>
                  <a:pt x="9812" y="16333"/>
                  <a:pt x="9774" y="16333"/>
                </a:cubicBezTo>
                <a:cubicBezTo>
                  <a:pt x="9757" y="16333"/>
                  <a:pt x="9738" y="16335"/>
                  <a:pt x="9714" y="16335"/>
                </a:cubicBezTo>
                <a:cubicBezTo>
                  <a:pt x="9674" y="16335"/>
                  <a:pt x="9620" y="16331"/>
                  <a:pt x="9544" y="16309"/>
                </a:cubicBezTo>
                <a:cubicBezTo>
                  <a:pt x="9616" y="16175"/>
                  <a:pt x="9658" y="16071"/>
                  <a:pt x="9378" y="16060"/>
                </a:cubicBezTo>
                <a:cubicBezTo>
                  <a:pt x="9425" y="16003"/>
                  <a:pt x="9525" y="15955"/>
                  <a:pt x="9550" y="15955"/>
                </a:cubicBezTo>
                <a:cubicBezTo>
                  <a:pt x="9552" y="15955"/>
                  <a:pt x="9553" y="15956"/>
                  <a:pt x="9554" y="15957"/>
                </a:cubicBezTo>
                <a:cubicBezTo>
                  <a:pt x="9494" y="15866"/>
                  <a:pt x="9387" y="15839"/>
                  <a:pt x="9260" y="15839"/>
                </a:cubicBezTo>
                <a:cubicBezTo>
                  <a:pt x="9066" y="15839"/>
                  <a:pt x="8825" y="15904"/>
                  <a:pt x="8640" y="15904"/>
                </a:cubicBezTo>
                <a:cubicBezTo>
                  <a:pt x="8490" y="15904"/>
                  <a:pt x="8376" y="15862"/>
                  <a:pt x="8352" y="15708"/>
                </a:cubicBezTo>
                <a:lnTo>
                  <a:pt x="8352" y="15708"/>
                </a:lnTo>
                <a:cubicBezTo>
                  <a:pt x="8386" y="15718"/>
                  <a:pt x="8417" y="15723"/>
                  <a:pt x="8445" y="15723"/>
                </a:cubicBezTo>
                <a:cubicBezTo>
                  <a:pt x="8592" y="15723"/>
                  <a:pt x="8675" y="15600"/>
                  <a:pt x="8736" y="15470"/>
                </a:cubicBezTo>
                <a:cubicBezTo>
                  <a:pt x="8739" y="15546"/>
                  <a:pt x="8756" y="15574"/>
                  <a:pt x="8781" y="15574"/>
                </a:cubicBezTo>
                <a:cubicBezTo>
                  <a:pt x="8846" y="15574"/>
                  <a:pt x="8962" y="15376"/>
                  <a:pt x="8985" y="15376"/>
                </a:cubicBezTo>
                <a:cubicBezTo>
                  <a:pt x="8999" y="15421"/>
                  <a:pt x="9051" y="15491"/>
                  <a:pt x="9105" y="15491"/>
                </a:cubicBezTo>
                <a:cubicBezTo>
                  <a:pt x="9127" y="15491"/>
                  <a:pt x="9150" y="15479"/>
                  <a:pt x="9171" y="15449"/>
                </a:cubicBezTo>
                <a:cubicBezTo>
                  <a:pt x="9088" y="15418"/>
                  <a:pt x="9078" y="15366"/>
                  <a:pt x="9130" y="15304"/>
                </a:cubicBezTo>
                <a:lnTo>
                  <a:pt x="9130" y="15304"/>
                </a:lnTo>
                <a:cubicBezTo>
                  <a:pt x="9088" y="15341"/>
                  <a:pt x="9053" y="15359"/>
                  <a:pt x="9025" y="15359"/>
                </a:cubicBezTo>
                <a:cubicBezTo>
                  <a:pt x="8989" y="15359"/>
                  <a:pt x="8965" y="15331"/>
                  <a:pt x="8953" y="15273"/>
                </a:cubicBezTo>
                <a:lnTo>
                  <a:pt x="8953" y="15273"/>
                </a:lnTo>
                <a:cubicBezTo>
                  <a:pt x="8954" y="15273"/>
                  <a:pt x="8955" y="15273"/>
                  <a:pt x="8957" y="15273"/>
                </a:cubicBezTo>
                <a:cubicBezTo>
                  <a:pt x="8994" y="15273"/>
                  <a:pt x="9140" y="15117"/>
                  <a:pt x="9140" y="15086"/>
                </a:cubicBezTo>
                <a:cubicBezTo>
                  <a:pt x="9054" y="15086"/>
                  <a:pt x="8550" y="15265"/>
                  <a:pt x="8197" y="15265"/>
                </a:cubicBezTo>
                <a:cubicBezTo>
                  <a:pt x="8041" y="15265"/>
                  <a:pt x="7913" y="15230"/>
                  <a:pt x="7866" y="15128"/>
                </a:cubicBezTo>
                <a:lnTo>
                  <a:pt x="7866" y="15128"/>
                </a:lnTo>
                <a:cubicBezTo>
                  <a:pt x="7876" y="15130"/>
                  <a:pt x="7886" y="15131"/>
                  <a:pt x="7895" y="15131"/>
                </a:cubicBezTo>
                <a:cubicBezTo>
                  <a:pt x="8034" y="15131"/>
                  <a:pt x="8037" y="14859"/>
                  <a:pt x="8075" y="14859"/>
                </a:cubicBezTo>
                <a:cubicBezTo>
                  <a:pt x="8086" y="14859"/>
                  <a:pt x="8101" y="14885"/>
                  <a:pt x="8124" y="14952"/>
                </a:cubicBezTo>
                <a:cubicBezTo>
                  <a:pt x="8218" y="14766"/>
                  <a:pt x="8156" y="14651"/>
                  <a:pt x="8062" y="14610"/>
                </a:cubicBezTo>
                <a:cubicBezTo>
                  <a:pt x="8218" y="14538"/>
                  <a:pt x="8259" y="14662"/>
                  <a:pt x="8290" y="14413"/>
                </a:cubicBezTo>
                <a:lnTo>
                  <a:pt x="8290" y="14413"/>
                </a:lnTo>
                <a:cubicBezTo>
                  <a:pt x="8767" y="14683"/>
                  <a:pt x="8166" y="14538"/>
                  <a:pt x="8725" y="14911"/>
                </a:cubicBezTo>
                <a:cubicBezTo>
                  <a:pt x="8819" y="14848"/>
                  <a:pt x="8840" y="14766"/>
                  <a:pt x="8808" y="14672"/>
                </a:cubicBezTo>
                <a:cubicBezTo>
                  <a:pt x="8845" y="14654"/>
                  <a:pt x="8878" y="14589"/>
                  <a:pt x="8930" y="14589"/>
                </a:cubicBezTo>
                <a:cubicBezTo>
                  <a:pt x="8967" y="14589"/>
                  <a:pt x="9013" y="14621"/>
                  <a:pt x="9078" y="14724"/>
                </a:cubicBezTo>
                <a:cubicBezTo>
                  <a:pt x="9098" y="14662"/>
                  <a:pt x="9150" y="14620"/>
                  <a:pt x="9202" y="14589"/>
                </a:cubicBezTo>
                <a:lnTo>
                  <a:pt x="9202" y="14589"/>
                </a:lnTo>
                <a:cubicBezTo>
                  <a:pt x="9192" y="14590"/>
                  <a:pt x="9182" y="14591"/>
                  <a:pt x="9173" y="14591"/>
                </a:cubicBezTo>
                <a:cubicBezTo>
                  <a:pt x="8966" y="14591"/>
                  <a:pt x="8773" y="14281"/>
                  <a:pt x="8902" y="14123"/>
                </a:cubicBezTo>
                <a:lnTo>
                  <a:pt x="8902" y="14123"/>
                </a:lnTo>
                <a:cubicBezTo>
                  <a:pt x="8964" y="14227"/>
                  <a:pt x="9026" y="14361"/>
                  <a:pt x="9057" y="14455"/>
                </a:cubicBezTo>
                <a:cubicBezTo>
                  <a:pt x="9150" y="14402"/>
                  <a:pt x="9171" y="14330"/>
                  <a:pt x="9119" y="14227"/>
                </a:cubicBezTo>
                <a:lnTo>
                  <a:pt x="9119" y="14227"/>
                </a:lnTo>
                <a:cubicBezTo>
                  <a:pt x="9197" y="14343"/>
                  <a:pt x="9359" y="14496"/>
                  <a:pt x="9458" y="14496"/>
                </a:cubicBezTo>
                <a:cubicBezTo>
                  <a:pt x="9517" y="14496"/>
                  <a:pt x="9553" y="14441"/>
                  <a:pt x="9533" y="14289"/>
                </a:cubicBezTo>
                <a:lnTo>
                  <a:pt x="9533" y="14289"/>
                </a:lnTo>
                <a:cubicBezTo>
                  <a:pt x="9574" y="14329"/>
                  <a:pt x="9702" y="14476"/>
                  <a:pt x="9728" y="14476"/>
                </a:cubicBezTo>
                <a:cubicBezTo>
                  <a:pt x="9729" y="14476"/>
                  <a:pt x="9730" y="14476"/>
                  <a:pt x="9731" y="14475"/>
                </a:cubicBezTo>
                <a:cubicBezTo>
                  <a:pt x="9731" y="14372"/>
                  <a:pt x="9751" y="13843"/>
                  <a:pt x="9710" y="13792"/>
                </a:cubicBezTo>
                <a:cubicBezTo>
                  <a:pt x="9652" y="13832"/>
                  <a:pt x="9599" y="13848"/>
                  <a:pt x="9549" y="13848"/>
                </a:cubicBezTo>
                <a:cubicBezTo>
                  <a:pt x="9369" y="13848"/>
                  <a:pt x="9233" y="13630"/>
                  <a:pt x="9047" y="13532"/>
                </a:cubicBezTo>
                <a:cubicBezTo>
                  <a:pt x="9078" y="13408"/>
                  <a:pt x="9119" y="13221"/>
                  <a:pt x="9098" y="13180"/>
                </a:cubicBezTo>
                <a:lnTo>
                  <a:pt x="9098" y="13180"/>
                </a:lnTo>
                <a:cubicBezTo>
                  <a:pt x="9096" y="13181"/>
                  <a:pt x="9093" y="13182"/>
                  <a:pt x="9087" y="13182"/>
                </a:cubicBezTo>
                <a:cubicBezTo>
                  <a:pt x="8996" y="13182"/>
                  <a:pt x="8432" y="13030"/>
                  <a:pt x="8373" y="12952"/>
                </a:cubicBezTo>
                <a:lnTo>
                  <a:pt x="8373" y="12952"/>
                </a:lnTo>
                <a:cubicBezTo>
                  <a:pt x="8400" y="12967"/>
                  <a:pt x="8426" y="12973"/>
                  <a:pt x="8449" y="12973"/>
                </a:cubicBezTo>
                <a:cubicBezTo>
                  <a:pt x="8590" y="12973"/>
                  <a:pt x="8667" y="12748"/>
                  <a:pt x="8699" y="12748"/>
                </a:cubicBezTo>
                <a:cubicBezTo>
                  <a:pt x="8710" y="12748"/>
                  <a:pt x="8715" y="12778"/>
                  <a:pt x="8715" y="12859"/>
                </a:cubicBezTo>
                <a:cubicBezTo>
                  <a:pt x="8860" y="12741"/>
                  <a:pt x="9125" y="12424"/>
                  <a:pt x="9223" y="12424"/>
                </a:cubicBezTo>
                <a:cubicBezTo>
                  <a:pt x="9237" y="12424"/>
                  <a:pt x="9248" y="12430"/>
                  <a:pt x="9254" y="12445"/>
                </a:cubicBezTo>
                <a:cubicBezTo>
                  <a:pt x="9309" y="12226"/>
                  <a:pt x="9051" y="11951"/>
                  <a:pt x="9016" y="11951"/>
                </a:cubicBezTo>
                <a:cubicBezTo>
                  <a:pt x="9011" y="11951"/>
                  <a:pt x="9010" y="11957"/>
                  <a:pt x="9015" y="11968"/>
                </a:cubicBezTo>
                <a:cubicBezTo>
                  <a:pt x="8786" y="12080"/>
                  <a:pt x="8591" y="12106"/>
                  <a:pt x="8395" y="12106"/>
                </a:cubicBezTo>
                <a:cubicBezTo>
                  <a:pt x="8231" y="12106"/>
                  <a:pt x="8067" y="12088"/>
                  <a:pt x="7882" y="12088"/>
                </a:cubicBezTo>
                <a:cubicBezTo>
                  <a:pt x="7798" y="12088"/>
                  <a:pt x="7711" y="12092"/>
                  <a:pt x="7617" y="12102"/>
                </a:cubicBezTo>
                <a:cubicBezTo>
                  <a:pt x="7721" y="12040"/>
                  <a:pt x="7731" y="11957"/>
                  <a:pt x="7638" y="11854"/>
                </a:cubicBezTo>
                <a:cubicBezTo>
                  <a:pt x="7656" y="11848"/>
                  <a:pt x="7677" y="11846"/>
                  <a:pt x="7698" y="11846"/>
                </a:cubicBezTo>
                <a:cubicBezTo>
                  <a:pt x="7764" y="11846"/>
                  <a:pt x="7837" y="11864"/>
                  <a:pt x="7845" y="11864"/>
                </a:cubicBezTo>
                <a:cubicBezTo>
                  <a:pt x="7824" y="11812"/>
                  <a:pt x="7648" y="11553"/>
                  <a:pt x="7762" y="11522"/>
                </a:cubicBezTo>
                <a:lnTo>
                  <a:pt x="7762" y="11522"/>
                </a:lnTo>
                <a:cubicBezTo>
                  <a:pt x="7830" y="11711"/>
                  <a:pt x="8026" y="11804"/>
                  <a:pt x="8159" y="11804"/>
                </a:cubicBezTo>
                <a:cubicBezTo>
                  <a:pt x="8287" y="11804"/>
                  <a:pt x="8355" y="11716"/>
                  <a:pt x="8186" y="11543"/>
                </a:cubicBezTo>
                <a:cubicBezTo>
                  <a:pt x="8203" y="11527"/>
                  <a:pt x="8284" y="11494"/>
                  <a:pt x="8362" y="11494"/>
                </a:cubicBezTo>
                <a:cubicBezTo>
                  <a:pt x="8434" y="11494"/>
                  <a:pt x="8503" y="11521"/>
                  <a:pt x="8518" y="11616"/>
                </a:cubicBezTo>
                <a:cubicBezTo>
                  <a:pt x="8684" y="11512"/>
                  <a:pt x="8767" y="11222"/>
                  <a:pt x="8787" y="11149"/>
                </a:cubicBezTo>
                <a:cubicBezTo>
                  <a:pt x="8932" y="11170"/>
                  <a:pt x="8881" y="11170"/>
                  <a:pt x="8923" y="11263"/>
                </a:cubicBezTo>
                <a:cubicBezTo>
                  <a:pt x="8931" y="11089"/>
                  <a:pt x="8936" y="11024"/>
                  <a:pt x="8937" y="11011"/>
                </a:cubicBezTo>
                <a:lnTo>
                  <a:pt x="8937" y="11011"/>
                </a:lnTo>
                <a:cubicBezTo>
                  <a:pt x="8936" y="11027"/>
                  <a:pt x="8928" y="11105"/>
                  <a:pt x="8917" y="11105"/>
                </a:cubicBezTo>
                <a:cubicBezTo>
                  <a:pt x="8910" y="11105"/>
                  <a:pt x="8901" y="11075"/>
                  <a:pt x="8891" y="10983"/>
                </a:cubicBezTo>
                <a:cubicBezTo>
                  <a:pt x="8871" y="11027"/>
                  <a:pt x="8849" y="11046"/>
                  <a:pt x="8826" y="11046"/>
                </a:cubicBezTo>
                <a:cubicBezTo>
                  <a:pt x="8778" y="11046"/>
                  <a:pt x="8729" y="10964"/>
                  <a:pt x="8695" y="10859"/>
                </a:cubicBezTo>
                <a:cubicBezTo>
                  <a:pt x="8829" y="10817"/>
                  <a:pt x="8601" y="10725"/>
                  <a:pt x="8757" y="10672"/>
                </a:cubicBezTo>
                <a:lnTo>
                  <a:pt x="8757" y="10672"/>
                </a:lnTo>
                <a:cubicBezTo>
                  <a:pt x="8860" y="10942"/>
                  <a:pt x="8985" y="10693"/>
                  <a:pt x="8912" y="10962"/>
                </a:cubicBezTo>
                <a:cubicBezTo>
                  <a:pt x="9005" y="10849"/>
                  <a:pt x="9026" y="10725"/>
                  <a:pt x="9005" y="10580"/>
                </a:cubicBezTo>
                <a:lnTo>
                  <a:pt x="9005" y="10580"/>
                </a:lnTo>
                <a:cubicBezTo>
                  <a:pt x="9072" y="10641"/>
                  <a:pt x="9112" y="10660"/>
                  <a:pt x="9138" y="10660"/>
                </a:cubicBezTo>
                <a:cubicBezTo>
                  <a:pt x="9183" y="10660"/>
                  <a:pt x="9187" y="10603"/>
                  <a:pt x="9216" y="10603"/>
                </a:cubicBezTo>
                <a:cubicBezTo>
                  <a:pt x="9233" y="10603"/>
                  <a:pt x="9258" y="10622"/>
                  <a:pt x="9305" y="10683"/>
                </a:cubicBezTo>
                <a:cubicBezTo>
                  <a:pt x="9283" y="10578"/>
                  <a:pt x="9299" y="10527"/>
                  <a:pt x="9349" y="10527"/>
                </a:cubicBezTo>
                <a:cubicBezTo>
                  <a:pt x="9368" y="10527"/>
                  <a:pt x="9392" y="10534"/>
                  <a:pt x="9420" y="10548"/>
                </a:cubicBezTo>
                <a:cubicBezTo>
                  <a:pt x="9393" y="10491"/>
                  <a:pt x="9366" y="10473"/>
                  <a:pt x="9342" y="10473"/>
                </a:cubicBezTo>
                <a:cubicBezTo>
                  <a:pt x="9300" y="10473"/>
                  <a:pt x="9263" y="10524"/>
                  <a:pt x="9235" y="10524"/>
                </a:cubicBezTo>
                <a:cubicBezTo>
                  <a:pt x="9216" y="10524"/>
                  <a:pt x="9201" y="10501"/>
                  <a:pt x="9192" y="10424"/>
                </a:cubicBezTo>
                <a:cubicBezTo>
                  <a:pt x="9167" y="10512"/>
                  <a:pt x="9062" y="10556"/>
                  <a:pt x="8951" y="10556"/>
                </a:cubicBezTo>
                <a:cubicBezTo>
                  <a:pt x="8787" y="10556"/>
                  <a:pt x="8610" y="10460"/>
                  <a:pt x="8653" y="10269"/>
                </a:cubicBezTo>
                <a:lnTo>
                  <a:pt x="8653" y="10269"/>
                </a:lnTo>
                <a:cubicBezTo>
                  <a:pt x="8714" y="10294"/>
                  <a:pt x="8853" y="10344"/>
                  <a:pt x="8921" y="10344"/>
                </a:cubicBezTo>
                <a:cubicBezTo>
                  <a:pt x="8993" y="10344"/>
                  <a:pt x="8985" y="10289"/>
                  <a:pt x="8725" y="10092"/>
                </a:cubicBezTo>
                <a:cubicBezTo>
                  <a:pt x="8704" y="10152"/>
                  <a:pt x="8663" y="10169"/>
                  <a:pt x="8607" y="10169"/>
                </a:cubicBezTo>
                <a:cubicBezTo>
                  <a:pt x="8532" y="10169"/>
                  <a:pt x="8430" y="10138"/>
                  <a:pt x="8312" y="10138"/>
                </a:cubicBezTo>
                <a:cubicBezTo>
                  <a:pt x="8256" y="10138"/>
                  <a:pt x="8197" y="10145"/>
                  <a:pt x="8135" y="10165"/>
                </a:cubicBezTo>
                <a:cubicBezTo>
                  <a:pt x="8104" y="10071"/>
                  <a:pt x="8218" y="10134"/>
                  <a:pt x="8176" y="10020"/>
                </a:cubicBezTo>
                <a:lnTo>
                  <a:pt x="8176" y="10020"/>
                </a:lnTo>
                <a:cubicBezTo>
                  <a:pt x="8000" y="10134"/>
                  <a:pt x="7928" y="10071"/>
                  <a:pt x="7762" y="10113"/>
                </a:cubicBezTo>
                <a:cubicBezTo>
                  <a:pt x="7741" y="10041"/>
                  <a:pt x="7741" y="9979"/>
                  <a:pt x="7751" y="9906"/>
                </a:cubicBezTo>
                <a:lnTo>
                  <a:pt x="7751" y="9906"/>
                </a:lnTo>
                <a:cubicBezTo>
                  <a:pt x="7767" y="9909"/>
                  <a:pt x="7783" y="9911"/>
                  <a:pt x="7801" y="9911"/>
                </a:cubicBezTo>
                <a:cubicBezTo>
                  <a:pt x="7949" y="9911"/>
                  <a:pt x="8149" y="9796"/>
                  <a:pt x="7917" y="9657"/>
                </a:cubicBezTo>
                <a:cubicBezTo>
                  <a:pt x="7928" y="9647"/>
                  <a:pt x="7949" y="9626"/>
                  <a:pt x="7949" y="9606"/>
                </a:cubicBezTo>
                <a:cubicBezTo>
                  <a:pt x="8094" y="9668"/>
                  <a:pt x="8239" y="9751"/>
                  <a:pt x="8290" y="9864"/>
                </a:cubicBezTo>
                <a:cubicBezTo>
                  <a:pt x="8394" y="9325"/>
                  <a:pt x="8135" y="9626"/>
                  <a:pt x="8259" y="9305"/>
                </a:cubicBezTo>
                <a:lnTo>
                  <a:pt x="8259" y="9305"/>
                </a:lnTo>
                <a:cubicBezTo>
                  <a:pt x="8175" y="9309"/>
                  <a:pt x="8112" y="9311"/>
                  <a:pt x="8064" y="9311"/>
                </a:cubicBezTo>
                <a:cubicBezTo>
                  <a:pt x="7738" y="9311"/>
                  <a:pt x="8171" y="9215"/>
                  <a:pt x="7912" y="9215"/>
                </a:cubicBezTo>
                <a:cubicBezTo>
                  <a:pt x="7875" y="9215"/>
                  <a:pt x="7823" y="9217"/>
                  <a:pt x="7751" y="9222"/>
                </a:cubicBezTo>
                <a:cubicBezTo>
                  <a:pt x="7741" y="9201"/>
                  <a:pt x="7958" y="9160"/>
                  <a:pt x="7969" y="9160"/>
                </a:cubicBezTo>
                <a:cubicBezTo>
                  <a:pt x="7824" y="9139"/>
                  <a:pt x="7741" y="9056"/>
                  <a:pt x="7731" y="8911"/>
                </a:cubicBezTo>
                <a:lnTo>
                  <a:pt x="7731" y="8911"/>
                </a:lnTo>
                <a:cubicBezTo>
                  <a:pt x="7834" y="9053"/>
                  <a:pt x="7870" y="9105"/>
                  <a:pt x="7876" y="9105"/>
                </a:cubicBezTo>
                <a:cubicBezTo>
                  <a:pt x="7887" y="9105"/>
                  <a:pt x="7787" y="8913"/>
                  <a:pt x="7834" y="8797"/>
                </a:cubicBezTo>
                <a:lnTo>
                  <a:pt x="7834" y="8797"/>
                </a:lnTo>
                <a:cubicBezTo>
                  <a:pt x="7451" y="8818"/>
                  <a:pt x="7078" y="8807"/>
                  <a:pt x="6943" y="8849"/>
                </a:cubicBezTo>
                <a:cubicBezTo>
                  <a:pt x="6943" y="8724"/>
                  <a:pt x="7472" y="8528"/>
                  <a:pt x="7275" y="8259"/>
                </a:cubicBezTo>
                <a:cubicBezTo>
                  <a:pt x="7374" y="8218"/>
                  <a:pt x="7437" y="8215"/>
                  <a:pt x="7477" y="8215"/>
                </a:cubicBezTo>
                <a:cubicBezTo>
                  <a:pt x="7483" y="8215"/>
                  <a:pt x="7489" y="8215"/>
                  <a:pt x="7494" y="8215"/>
                </a:cubicBezTo>
                <a:cubicBezTo>
                  <a:pt x="7550" y="8215"/>
                  <a:pt x="7548" y="8208"/>
                  <a:pt x="7555" y="8031"/>
                </a:cubicBezTo>
                <a:cubicBezTo>
                  <a:pt x="7595" y="8147"/>
                  <a:pt x="7629" y="8190"/>
                  <a:pt x="7658" y="8190"/>
                </a:cubicBezTo>
                <a:cubicBezTo>
                  <a:pt x="7726" y="8190"/>
                  <a:pt x="7762" y="7948"/>
                  <a:pt x="7762" y="7875"/>
                </a:cubicBezTo>
                <a:cubicBezTo>
                  <a:pt x="7917" y="8031"/>
                  <a:pt x="7876" y="7937"/>
                  <a:pt x="7958" y="8061"/>
                </a:cubicBezTo>
                <a:cubicBezTo>
                  <a:pt x="7960" y="8032"/>
                  <a:pt x="7977" y="8023"/>
                  <a:pt x="8000" y="8023"/>
                </a:cubicBezTo>
                <a:cubicBezTo>
                  <a:pt x="8045" y="8023"/>
                  <a:pt x="8115" y="8058"/>
                  <a:pt x="8158" y="8058"/>
                </a:cubicBezTo>
                <a:cubicBezTo>
                  <a:pt x="8213" y="8058"/>
                  <a:pt x="8225" y="8001"/>
                  <a:pt x="8083" y="7740"/>
                </a:cubicBezTo>
                <a:cubicBezTo>
                  <a:pt x="8052" y="7730"/>
                  <a:pt x="8021" y="7709"/>
                  <a:pt x="8000" y="7668"/>
                </a:cubicBezTo>
                <a:cubicBezTo>
                  <a:pt x="8073" y="7658"/>
                  <a:pt x="8094" y="7637"/>
                  <a:pt x="8052" y="7595"/>
                </a:cubicBezTo>
                <a:lnTo>
                  <a:pt x="8052" y="7595"/>
                </a:lnTo>
                <a:cubicBezTo>
                  <a:pt x="7949" y="7675"/>
                  <a:pt x="7861" y="7714"/>
                  <a:pt x="7785" y="7714"/>
                </a:cubicBezTo>
                <a:cubicBezTo>
                  <a:pt x="7694" y="7714"/>
                  <a:pt x="7621" y="7657"/>
                  <a:pt x="7565" y="7543"/>
                </a:cubicBezTo>
                <a:cubicBezTo>
                  <a:pt x="7544" y="7740"/>
                  <a:pt x="7265" y="7792"/>
                  <a:pt x="6975" y="7813"/>
                </a:cubicBezTo>
                <a:cubicBezTo>
                  <a:pt x="6975" y="7740"/>
                  <a:pt x="6975" y="7667"/>
                  <a:pt x="6988" y="7667"/>
                </a:cubicBezTo>
                <a:cubicBezTo>
                  <a:pt x="6996" y="7667"/>
                  <a:pt x="7007" y="7691"/>
                  <a:pt x="7026" y="7750"/>
                </a:cubicBezTo>
                <a:cubicBezTo>
                  <a:pt x="7088" y="7668"/>
                  <a:pt x="7109" y="7585"/>
                  <a:pt x="7088" y="7502"/>
                </a:cubicBezTo>
                <a:lnTo>
                  <a:pt x="7088" y="7502"/>
                </a:lnTo>
                <a:cubicBezTo>
                  <a:pt x="7057" y="7533"/>
                  <a:pt x="7026" y="7554"/>
                  <a:pt x="6985" y="7575"/>
                </a:cubicBezTo>
                <a:cubicBezTo>
                  <a:pt x="6975" y="7471"/>
                  <a:pt x="6995" y="7367"/>
                  <a:pt x="7037" y="7274"/>
                </a:cubicBezTo>
                <a:cubicBezTo>
                  <a:pt x="7041" y="7311"/>
                  <a:pt x="7052" y="7327"/>
                  <a:pt x="7066" y="7327"/>
                </a:cubicBezTo>
                <a:cubicBezTo>
                  <a:pt x="7117" y="7327"/>
                  <a:pt x="7217" y="7139"/>
                  <a:pt x="7306" y="6994"/>
                </a:cubicBezTo>
                <a:cubicBezTo>
                  <a:pt x="7299" y="6990"/>
                  <a:pt x="7289" y="6988"/>
                  <a:pt x="7274" y="6988"/>
                </a:cubicBezTo>
                <a:cubicBezTo>
                  <a:pt x="7069" y="6988"/>
                  <a:pt x="6142" y="7380"/>
                  <a:pt x="6093" y="7419"/>
                </a:cubicBezTo>
                <a:cubicBezTo>
                  <a:pt x="6073" y="7212"/>
                  <a:pt x="5938" y="7367"/>
                  <a:pt x="5907" y="7149"/>
                </a:cubicBezTo>
                <a:lnTo>
                  <a:pt x="5907" y="7149"/>
                </a:lnTo>
                <a:cubicBezTo>
                  <a:pt x="5941" y="7163"/>
                  <a:pt x="5982" y="7168"/>
                  <a:pt x="6023" y="7168"/>
                </a:cubicBezTo>
                <a:cubicBezTo>
                  <a:pt x="6145" y="7168"/>
                  <a:pt x="6265" y="7116"/>
                  <a:pt x="6187" y="7046"/>
                </a:cubicBezTo>
                <a:cubicBezTo>
                  <a:pt x="6220" y="7040"/>
                  <a:pt x="6251" y="7037"/>
                  <a:pt x="6281" y="7037"/>
                </a:cubicBezTo>
                <a:cubicBezTo>
                  <a:pt x="6366" y="7037"/>
                  <a:pt x="6445" y="7063"/>
                  <a:pt x="6529" y="7139"/>
                </a:cubicBezTo>
                <a:cubicBezTo>
                  <a:pt x="6602" y="7067"/>
                  <a:pt x="6560" y="7119"/>
                  <a:pt x="6602" y="7067"/>
                </a:cubicBezTo>
                <a:cubicBezTo>
                  <a:pt x="6466" y="7015"/>
                  <a:pt x="6415" y="6921"/>
                  <a:pt x="6446" y="6776"/>
                </a:cubicBezTo>
                <a:lnTo>
                  <a:pt x="6446" y="6776"/>
                </a:lnTo>
                <a:cubicBezTo>
                  <a:pt x="6484" y="6850"/>
                  <a:pt x="6509" y="6875"/>
                  <a:pt x="6527" y="6875"/>
                </a:cubicBezTo>
                <a:cubicBezTo>
                  <a:pt x="6570" y="6875"/>
                  <a:pt x="6567" y="6731"/>
                  <a:pt x="6571" y="6731"/>
                </a:cubicBezTo>
                <a:cubicBezTo>
                  <a:pt x="6573" y="6731"/>
                  <a:pt x="6576" y="6775"/>
                  <a:pt x="6591" y="6912"/>
                </a:cubicBezTo>
                <a:cubicBezTo>
                  <a:pt x="6591" y="6799"/>
                  <a:pt x="6622" y="6742"/>
                  <a:pt x="6685" y="6742"/>
                </a:cubicBezTo>
                <a:cubicBezTo>
                  <a:pt x="6703" y="6742"/>
                  <a:pt x="6724" y="6747"/>
                  <a:pt x="6747" y="6756"/>
                </a:cubicBezTo>
                <a:cubicBezTo>
                  <a:pt x="6788" y="6673"/>
                  <a:pt x="6602" y="6714"/>
                  <a:pt x="6643" y="6642"/>
                </a:cubicBezTo>
                <a:cubicBezTo>
                  <a:pt x="6735" y="6642"/>
                  <a:pt x="6780" y="6635"/>
                  <a:pt x="6809" y="6635"/>
                </a:cubicBezTo>
                <a:cubicBezTo>
                  <a:pt x="6849" y="6635"/>
                  <a:pt x="6858" y="6649"/>
                  <a:pt x="6912" y="6714"/>
                </a:cubicBezTo>
                <a:cubicBezTo>
                  <a:pt x="6912" y="6642"/>
                  <a:pt x="6962" y="6411"/>
                  <a:pt x="7010" y="6411"/>
                </a:cubicBezTo>
                <a:cubicBezTo>
                  <a:pt x="7031" y="6411"/>
                  <a:pt x="7052" y="6456"/>
                  <a:pt x="7067" y="6580"/>
                </a:cubicBezTo>
                <a:cubicBezTo>
                  <a:pt x="7150" y="6497"/>
                  <a:pt x="7171" y="6403"/>
                  <a:pt x="7130" y="6290"/>
                </a:cubicBezTo>
                <a:cubicBezTo>
                  <a:pt x="7145" y="6285"/>
                  <a:pt x="7159" y="6282"/>
                  <a:pt x="7171" y="6282"/>
                </a:cubicBezTo>
                <a:cubicBezTo>
                  <a:pt x="7232" y="6282"/>
                  <a:pt x="7250" y="6348"/>
                  <a:pt x="7233" y="6486"/>
                </a:cubicBezTo>
                <a:cubicBezTo>
                  <a:pt x="7378" y="6393"/>
                  <a:pt x="7606" y="5948"/>
                  <a:pt x="7348" y="5740"/>
                </a:cubicBezTo>
                <a:cubicBezTo>
                  <a:pt x="7392" y="5718"/>
                  <a:pt x="7429" y="5708"/>
                  <a:pt x="7461" y="5708"/>
                </a:cubicBezTo>
                <a:cubicBezTo>
                  <a:pt x="7533" y="5708"/>
                  <a:pt x="7580" y="5761"/>
                  <a:pt x="7638" y="5855"/>
                </a:cubicBezTo>
                <a:cubicBezTo>
                  <a:pt x="7658" y="5802"/>
                  <a:pt x="7710" y="5668"/>
                  <a:pt x="7772" y="5575"/>
                </a:cubicBezTo>
                <a:lnTo>
                  <a:pt x="7772" y="5575"/>
                </a:lnTo>
                <a:cubicBezTo>
                  <a:pt x="7578" y="5622"/>
                  <a:pt x="7226" y="5655"/>
                  <a:pt x="6892" y="5655"/>
                </a:cubicBezTo>
                <a:cubicBezTo>
                  <a:pt x="6424" y="5655"/>
                  <a:pt x="5993" y="5590"/>
                  <a:pt x="6083" y="5409"/>
                </a:cubicBezTo>
                <a:lnTo>
                  <a:pt x="6083" y="5409"/>
                </a:lnTo>
                <a:cubicBezTo>
                  <a:pt x="6098" y="5438"/>
                  <a:pt x="6169" y="5470"/>
                  <a:pt x="6245" y="5470"/>
                </a:cubicBezTo>
                <a:cubicBezTo>
                  <a:pt x="6331" y="5470"/>
                  <a:pt x="6424" y="5431"/>
                  <a:pt x="6456" y="5305"/>
                </a:cubicBezTo>
                <a:cubicBezTo>
                  <a:pt x="6481" y="5443"/>
                  <a:pt x="6522" y="5493"/>
                  <a:pt x="6571" y="5493"/>
                </a:cubicBezTo>
                <a:cubicBezTo>
                  <a:pt x="6670" y="5493"/>
                  <a:pt x="6802" y="5295"/>
                  <a:pt x="6892" y="5212"/>
                </a:cubicBezTo>
                <a:cubicBezTo>
                  <a:pt x="6958" y="5282"/>
                  <a:pt x="6982" y="5305"/>
                  <a:pt x="6987" y="5305"/>
                </a:cubicBezTo>
                <a:cubicBezTo>
                  <a:pt x="6998" y="5305"/>
                  <a:pt x="6940" y="5219"/>
                  <a:pt x="6988" y="5219"/>
                </a:cubicBezTo>
                <a:cubicBezTo>
                  <a:pt x="6992" y="5219"/>
                  <a:pt x="6998" y="5220"/>
                  <a:pt x="7005" y="5222"/>
                </a:cubicBezTo>
                <a:cubicBezTo>
                  <a:pt x="6995" y="5279"/>
                  <a:pt x="6988" y="5312"/>
                  <a:pt x="6985" y="5329"/>
                </a:cubicBezTo>
                <a:lnTo>
                  <a:pt x="6985" y="5329"/>
                </a:lnTo>
                <a:cubicBezTo>
                  <a:pt x="6991" y="5304"/>
                  <a:pt x="7006" y="5257"/>
                  <a:pt x="7022" y="5257"/>
                </a:cubicBezTo>
                <a:cubicBezTo>
                  <a:pt x="7034" y="5257"/>
                  <a:pt x="7047" y="5284"/>
                  <a:pt x="7057" y="5367"/>
                </a:cubicBezTo>
                <a:cubicBezTo>
                  <a:pt x="7060" y="5368"/>
                  <a:pt x="7063" y="5368"/>
                  <a:pt x="7067" y="5368"/>
                </a:cubicBezTo>
                <a:cubicBezTo>
                  <a:pt x="7180" y="5368"/>
                  <a:pt x="7336" y="5003"/>
                  <a:pt x="7316" y="4943"/>
                </a:cubicBezTo>
                <a:lnTo>
                  <a:pt x="7316" y="4943"/>
                </a:lnTo>
                <a:cubicBezTo>
                  <a:pt x="7267" y="5028"/>
                  <a:pt x="7002" y="5168"/>
                  <a:pt x="6784" y="5168"/>
                </a:cubicBezTo>
                <a:cubicBezTo>
                  <a:pt x="6632" y="5168"/>
                  <a:pt x="6504" y="5101"/>
                  <a:pt x="6487" y="4901"/>
                </a:cubicBezTo>
                <a:lnTo>
                  <a:pt x="6487" y="4901"/>
                </a:lnTo>
                <a:cubicBezTo>
                  <a:pt x="6539" y="4980"/>
                  <a:pt x="6566" y="5012"/>
                  <a:pt x="6589" y="5012"/>
                </a:cubicBezTo>
                <a:cubicBezTo>
                  <a:pt x="6634" y="5012"/>
                  <a:pt x="6656" y="4881"/>
                  <a:pt x="6809" y="4736"/>
                </a:cubicBezTo>
                <a:cubicBezTo>
                  <a:pt x="6674" y="4725"/>
                  <a:pt x="6664" y="4642"/>
                  <a:pt x="6757" y="4497"/>
                </a:cubicBezTo>
                <a:lnTo>
                  <a:pt x="6757" y="4497"/>
                </a:lnTo>
                <a:cubicBezTo>
                  <a:pt x="6696" y="4567"/>
                  <a:pt x="5845" y="5302"/>
                  <a:pt x="5476" y="5302"/>
                </a:cubicBezTo>
                <a:cubicBezTo>
                  <a:pt x="5406" y="5302"/>
                  <a:pt x="5353" y="5275"/>
                  <a:pt x="5327" y="5212"/>
                </a:cubicBezTo>
                <a:cubicBezTo>
                  <a:pt x="5329" y="5212"/>
                  <a:pt x="5331" y="5211"/>
                  <a:pt x="5334" y="5211"/>
                </a:cubicBezTo>
                <a:cubicBezTo>
                  <a:pt x="5363" y="5211"/>
                  <a:pt x="5434" y="5242"/>
                  <a:pt x="5484" y="5242"/>
                </a:cubicBezTo>
                <a:cubicBezTo>
                  <a:pt x="5508" y="5242"/>
                  <a:pt x="5528" y="5235"/>
                  <a:pt x="5534" y="5212"/>
                </a:cubicBezTo>
                <a:cubicBezTo>
                  <a:pt x="5472" y="5181"/>
                  <a:pt x="5420" y="5139"/>
                  <a:pt x="5358" y="5098"/>
                </a:cubicBezTo>
                <a:cubicBezTo>
                  <a:pt x="5368" y="5088"/>
                  <a:pt x="5472" y="4974"/>
                  <a:pt x="5483" y="4932"/>
                </a:cubicBezTo>
                <a:cubicBezTo>
                  <a:pt x="5514" y="4994"/>
                  <a:pt x="5539" y="5022"/>
                  <a:pt x="5559" y="5022"/>
                </a:cubicBezTo>
                <a:cubicBezTo>
                  <a:pt x="5604" y="5022"/>
                  <a:pt x="5618" y="4873"/>
                  <a:pt x="5596" y="4663"/>
                </a:cubicBezTo>
                <a:cubicBezTo>
                  <a:pt x="5648" y="4663"/>
                  <a:pt x="5793" y="4808"/>
                  <a:pt x="5814" y="4870"/>
                </a:cubicBezTo>
                <a:cubicBezTo>
                  <a:pt x="5845" y="4756"/>
                  <a:pt x="5876" y="4694"/>
                  <a:pt x="5928" y="4591"/>
                </a:cubicBezTo>
                <a:lnTo>
                  <a:pt x="5928" y="4591"/>
                </a:lnTo>
                <a:cubicBezTo>
                  <a:pt x="5970" y="4718"/>
                  <a:pt x="5943" y="4736"/>
                  <a:pt x="5920" y="4736"/>
                </a:cubicBezTo>
                <a:cubicBezTo>
                  <a:pt x="5912" y="4736"/>
                  <a:pt x="5904" y="4733"/>
                  <a:pt x="5901" y="4733"/>
                </a:cubicBezTo>
                <a:cubicBezTo>
                  <a:pt x="5892" y="4733"/>
                  <a:pt x="5920" y="4753"/>
                  <a:pt x="6073" y="4901"/>
                </a:cubicBezTo>
                <a:cubicBezTo>
                  <a:pt x="6171" y="4751"/>
                  <a:pt x="6253" y="4539"/>
                  <a:pt x="6330" y="4539"/>
                </a:cubicBezTo>
                <a:cubicBezTo>
                  <a:pt x="6359" y="4539"/>
                  <a:pt x="6387" y="4569"/>
                  <a:pt x="6415" y="4642"/>
                </a:cubicBezTo>
                <a:cubicBezTo>
                  <a:pt x="6422" y="4620"/>
                  <a:pt x="6457" y="4559"/>
                  <a:pt x="6515" y="4559"/>
                </a:cubicBezTo>
                <a:cubicBezTo>
                  <a:pt x="6537" y="4559"/>
                  <a:pt x="6562" y="4568"/>
                  <a:pt x="6591" y="4591"/>
                </a:cubicBezTo>
                <a:cubicBezTo>
                  <a:pt x="6585" y="4459"/>
                  <a:pt x="6628" y="4369"/>
                  <a:pt x="6695" y="4369"/>
                </a:cubicBezTo>
                <a:cubicBezTo>
                  <a:pt x="6739" y="4369"/>
                  <a:pt x="6793" y="4407"/>
                  <a:pt x="6850" y="4497"/>
                </a:cubicBezTo>
                <a:cubicBezTo>
                  <a:pt x="6860" y="4487"/>
                  <a:pt x="7016" y="4031"/>
                  <a:pt x="7016" y="4000"/>
                </a:cubicBezTo>
                <a:lnTo>
                  <a:pt x="7016" y="4000"/>
                </a:lnTo>
                <a:cubicBezTo>
                  <a:pt x="6875" y="4028"/>
                  <a:pt x="6792" y="4213"/>
                  <a:pt x="6769" y="4213"/>
                </a:cubicBezTo>
                <a:cubicBezTo>
                  <a:pt x="6758" y="4213"/>
                  <a:pt x="6761" y="4172"/>
                  <a:pt x="6777" y="4052"/>
                </a:cubicBezTo>
                <a:lnTo>
                  <a:pt x="6777" y="4052"/>
                </a:lnTo>
                <a:cubicBezTo>
                  <a:pt x="6752" y="4108"/>
                  <a:pt x="6727" y="4134"/>
                  <a:pt x="6699" y="4134"/>
                </a:cubicBezTo>
                <a:cubicBezTo>
                  <a:pt x="6682" y="4134"/>
                  <a:pt x="6663" y="4124"/>
                  <a:pt x="6643" y="4103"/>
                </a:cubicBezTo>
                <a:cubicBezTo>
                  <a:pt x="6643" y="4183"/>
                  <a:pt x="6032" y="4451"/>
                  <a:pt x="5775" y="4451"/>
                </a:cubicBezTo>
                <a:cubicBezTo>
                  <a:pt x="5731" y="4451"/>
                  <a:pt x="5697" y="4443"/>
                  <a:pt x="5679" y="4425"/>
                </a:cubicBezTo>
                <a:cubicBezTo>
                  <a:pt x="5430" y="4155"/>
                  <a:pt x="6208" y="4062"/>
                  <a:pt x="5845" y="3782"/>
                </a:cubicBezTo>
                <a:cubicBezTo>
                  <a:pt x="6073" y="3378"/>
                  <a:pt x="6560" y="3472"/>
                  <a:pt x="6757" y="2798"/>
                </a:cubicBezTo>
                <a:cubicBezTo>
                  <a:pt x="6751" y="2791"/>
                  <a:pt x="6744" y="2788"/>
                  <a:pt x="6736" y="2788"/>
                </a:cubicBezTo>
                <a:cubicBezTo>
                  <a:pt x="6643" y="2788"/>
                  <a:pt x="6368" y="3176"/>
                  <a:pt x="6301" y="3233"/>
                </a:cubicBezTo>
                <a:cubicBezTo>
                  <a:pt x="6238" y="2943"/>
                  <a:pt x="6311" y="3150"/>
                  <a:pt x="6146" y="2974"/>
                </a:cubicBezTo>
                <a:lnTo>
                  <a:pt x="6146" y="2974"/>
                </a:lnTo>
                <a:cubicBezTo>
                  <a:pt x="6190" y="3020"/>
                  <a:pt x="6225" y="3039"/>
                  <a:pt x="6255" y="3039"/>
                </a:cubicBezTo>
                <a:cubicBezTo>
                  <a:pt x="6364" y="3039"/>
                  <a:pt x="6389" y="2784"/>
                  <a:pt x="6446" y="2735"/>
                </a:cubicBezTo>
                <a:cubicBezTo>
                  <a:pt x="6466" y="2788"/>
                  <a:pt x="6477" y="2839"/>
                  <a:pt x="6466" y="2891"/>
                </a:cubicBezTo>
                <a:cubicBezTo>
                  <a:pt x="6558" y="2776"/>
                  <a:pt x="6523" y="2633"/>
                  <a:pt x="6627" y="2633"/>
                </a:cubicBezTo>
                <a:cubicBezTo>
                  <a:pt x="6653" y="2633"/>
                  <a:pt x="6688" y="2642"/>
                  <a:pt x="6736" y="2663"/>
                </a:cubicBezTo>
                <a:cubicBezTo>
                  <a:pt x="6622" y="2570"/>
                  <a:pt x="6632" y="2456"/>
                  <a:pt x="6767" y="2332"/>
                </a:cubicBezTo>
                <a:cubicBezTo>
                  <a:pt x="6764" y="2330"/>
                  <a:pt x="6761" y="2329"/>
                  <a:pt x="6756" y="2329"/>
                </a:cubicBezTo>
                <a:cubicBezTo>
                  <a:pt x="6662" y="2329"/>
                  <a:pt x="6299" y="2757"/>
                  <a:pt x="6011" y="3005"/>
                </a:cubicBezTo>
                <a:cubicBezTo>
                  <a:pt x="5975" y="3205"/>
                  <a:pt x="5915" y="3283"/>
                  <a:pt x="5846" y="3283"/>
                </a:cubicBezTo>
                <a:cubicBezTo>
                  <a:pt x="5606" y="3283"/>
                  <a:pt x="5260" y="2339"/>
                  <a:pt x="5494" y="2339"/>
                </a:cubicBezTo>
                <a:cubicBezTo>
                  <a:pt x="5547" y="2339"/>
                  <a:pt x="5631" y="2388"/>
                  <a:pt x="5752" y="2508"/>
                </a:cubicBezTo>
                <a:cubicBezTo>
                  <a:pt x="5814" y="2383"/>
                  <a:pt x="5783" y="2321"/>
                  <a:pt x="5658" y="2311"/>
                </a:cubicBezTo>
                <a:cubicBezTo>
                  <a:pt x="5886" y="2187"/>
                  <a:pt x="5928" y="2238"/>
                  <a:pt x="6021" y="1979"/>
                </a:cubicBezTo>
                <a:lnTo>
                  <a:pt x="6021" y="1979"/>
                </a:lnTo>
                <a:cubicBezTo>
                  <a:pt x="5889" y="2026"/>
                  <a:pt x="5714" y="2288"/>
                  <a:pt x="5528" y="2288"/>
                </a:cubicBezTo>
                <a:cubicBezTo>
                  <a:pt x="5509" y="2288"/>
                  <a:pt x="5490" y="2285"/>
                  <a:pt x="5472" y="2280"/>
                </a:cubicBezTo>
                <a:cubicBezTo>
                  <a:pt x="5679" y="2217"/>
                  <a:pt x="5835" y="1979"/>
                  <a:pt x="5876" y="1793"/>
                </a:cubicBezTo>
                <a:lnTo>
                  <a:pt x="5876" y="1793"/>
                </a:lnTo>
                <a:cubicBezTo>
                  <a:pt x="5826" y="1839"/>
                  <a:pt x="5789" y="1861"/>
                  <a:pt x="5766" y="1861"/>
                </a:cubicBezTo>
                <a:cubicBezTo>
                  <a:pt x="5732" y="1861"/>
                  <a:pt x="5727" y="1813"/>
                  <a:pt x="5752" y="1720"/>
                </a:cubicBezTo>
                <a:cubicBezTo>
                  <a:pt x="5745" y="1719"/>
                  <a:pt x="5739" y="1719"/>
                  <a:pt x="5732" y="1719"/>
                </a:cubicBezTo>
                <a:cubicBezTo>
                  <a:pt x="5605" y="1719"/>
                  <a:pt x="5491" y="1900"/>
                  <a:pt x="5472" y="1969"/>
                </a:cubicBezTo>
                <a:cubicBezTo>
                  <a:pt x="5472" y="1901"/>
                  <a:pt x="5435" y="1697"/>
                  <a:pt x="5440" y="1697"/>
                </a:cubicBezTo>
                <a:lnTo>
                  <a:pt x="5440" y="1697"/>
                </a:lnTo>
                <a:cubicBezTo>
                  <a:pt x="5440" y="1697"/>
                  <a:pt x="5440" y="1697"/>
                  <a:pt x="5441" y="1699"/>
                </a:cubicBezTo>
                <a:cubicBezTo>
                  <a:pt x="5710" y="1596"/>
                  <a:pt x="5700" y="1565"/>
                  <a:pt x="5773" y="1285"/>
                </a:cubicBezTo>
                <a:cubicBezTo>
                  <a:pt x="5770" y="1282"/>
                  <a:pt x="5766" y="1281"/>
                  <a:pt x="5762" y="1281"/>
                </a:cubicBezTo>
                <a:cubicBezTo>
                  <a:pt x="5675" y="1281"/>
                  <a:pt x="5340" y="1795"/>
                  <a:pt x="5205" y="1795"/>
                </a:cubicBezTo>
                <a:cubicBezTo>
                  <a:pt x="5186" y="1795"/>
                  <a:pt x="5171" y="1785"/>
                  <a:pt x="5161" y="1761"/>
                </a:cubicBezTo>
                <a:cubicBezTo>
                  <a:pt x="5057" y="1752"/>
                  <a:pt x="5213" y="1430"/>
                  <a:pt x="5089" y="1306"/>
                </a:cubicBezTo>
                <a:cubicBezTo>
                  <a:pt x="5275" y="1098"/>
                  <a:pt x="5586" y="778"/>
                  <a:pt x="5244" y="715"/>
                </a:cubicBezTo>
                <a:lnTo>
                  <a:pt x="5244" y="715"/>
                </a:lnTo>
                <a:cubicBezTo>
                  <a:pt x="5172" y="1015"/>
                  <a:pt x="5119" y="923"/>
                  <a:pt x="5027" y="1296"/>
                </a:cubicBezTo>
                <a:cubicBezTo>
                  <a:pt x="4943" y="1167"/>
                  <a:pt x="5106" y="866"/>
                  <a:pt x="5020" y="866"/>
                </a:cubicBezTo>
                <a:cubicBezTo>
                  <a:pt x="5009" y="866"/>
                  <a:pt x="4994" y="871"/>
                  <a:pt x="4974" y="881"/>
                </a:cubicBezTo>
                <a:cubicBezTo>
                  <a:pt x="4954" y="829"/>
                  <a:pt x="5078" y="591"/>
                  <a:pt x="5172" y="508"/>
                </a:cubicBezTo>
                <a:lnTo>
                  <a:pt x="5172" y="508"/>
                </a:lnTo>
                <a:cubicBezTo>
                  <a:pt x="5121" y="519"/>
                  <a:pt x="5080" y="524"/>
                  <a:pt x="5049" y="524"/>
                </a:cubicBezTo>
                <a:cubicBezTo>
                  <a:pt x="4924" y="524"/>
                  <a:pt x="4944" y="441"/>
                  <a:pt x="5110" y="259"/>
                </a:cubicBezTo>
                <a:lnTo>
                  <a:pt x="5110" y="259"/>
                </a:lnTo>
                <a:cubicBezTo>
                  <a:pt x="5038" y="312"/>
                  <a:pt x="4996" y="333"/>
                  <a:pt x="4973" y="333"/>
                </a:cubicBezTo>
                <a:cubicBezTo>
                  <a:pt x="4882" y="333"/>
                  <a:pt x="5082" y="9"/>
                  <a:pt x="493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0"/>
          <p:cNvSpPr/>
          <p:nvPr/>
        </p:nvSpPr>
        <p:spPr>
          <a:xfrm>
            <a:off x="6497374" y="3231597"/>
            <a:ext cx="1117367" cy="2225218"/>
          </a:xfrm>
          <a:custGeom>
            <a:avLst/>
            <a:gdLst/>
            <a:ahLst/>
            <a:cxnLst/>
            <a:rect l="l" t="t" r="r" b="b"/>
            <a:pathLst>
              <a:path w="11036" h="21978" extrusionOk="0">
                <a:moveTo>
                  <a:pt x="4974" y="343"/>
                </a:moveTo>
                <a:cubicBezTo>
                  <a:pt x="4974" y="343"/>
                  <a:pt x="4974" y="343"/>
                  <a:pt x="4974" y="343"/>
                </a:cubicBezTo>
                <a:cubicBezTo>
                  <a:pt x="4974" y="344"/>
                  <a:pt x="4975" y="344"/>
                  <a:pt x="4975" y="345"/>
                </a:cubicBezTo>
                <a:lnTo>
                  <a:pt x="4975" y="345"/>
                </a:lnTo>
                <a:cubicBezTo>
                  <a:pt x="4975" y="344"/>
                  <a:pt x="4974" y="343"/>
                  <a:pt x="4974" y="343"/>
                </a:cubicBezTo>
                <a:close/>
                <a:moveTo>
                  <a:pt x="4559" y="799"/>
                </a:moveTo>
                <a:lnTo>
                  <a:pt x="4559" y="799"/>
                </a:lnTo>
                <a:cubicBezTo>
                  <a:pt x="4567" y="812"/>
                  <a:pt x="4575" y="825"/>
                  <a:pt x="4582" y="837"/>
                </a:cubicBezTo>
                <a:lnTo>
                  <a:pt x="4582" y="837"/>
                </a:lnTo>
                <a:cubicBezTo>
                  <a:pt x="4576" y="825"/>
                  <a:pt x="4568" y="812"/>
                  <a:pt x="4559" y="799"/>
                </a:cubicBezTo>
                <a:close/>
                <a:moveTo>
                  <a:pt x="4448" y="2705"/>
                </a:moveTo>
                <a:cubicBezTo>
                  <a:pt x="4448" y="2705"/>
                  <a:pt x="4447" y="2705"/>
                  <a:pt x="4446" y="2705"/>
                </a:cubicBezTo>
                <a:cubicBezTo>
                  <a:pt x="4447" y="2705"/>
                  <a:pt x="4448" y="2705"/>
                  <a:pt x="4448" y="2705"/>
                </a:cubicBezTo>
                <a:close/>
                <a:moveTo>
                  <a:pt x="7319" y="5479"/>
                </a:moveTo>
                <a:cubicBezTo>
                  <a:pt x="7323" y="5479"/>
                  <a:pt x="7329" y="5480"/>
                  <a:pt x="7336" y="5482"/>
                </a:cubicBezTo>
                <a:cubicBezTo>
                  <a:pt x="7331" y="5520"/>
                  <a:pt x="7327" y="5547"/>
                  <a:pt x="7324" y="5567"/>
                </a:cubicBezTo>
                <a:lnTo>
                  <a:pt x="7324" y="5567"/>
                </a:lnTo>
                <a:cubicBezTo>
                  <a:pt x="7325" y="5556"/>
                  <a:pt x="7275" y="5479"/>
                  <a:pt x="7319" y="5479"/>
                </a:cubicBezTo>
                <a:close/>
                <a:moveTo>
                  <a:pt x="3729" y="6518"/>
                </a:moveTo>
                <a:cubicBezTo>
                  <a:pt x="3727" y="6524"/>
                  <a:pt x="3727" y="6528"/>
                  <a:pt x="3727" y="6528"/>
                </a:cubicBezTo>
                <a:cubicBezTo>
                  <a:pt x="3727" y="6528"/>
                  <a:pt x="3728" y="6525"/>
                  <a:pt x="3730" y="6518"/>
                </a:cubicBezTo>
                <a:cubicBezTo>
                  <a:pt x="3730" y="6518"/>
                  <a:pt x="3729" y="6518"/>
                  <a:pt x="3729" y="6518"/>
                </a:cubicBezTo>
                <a:close/>
                <a:moveTo>
                  <a:pt x="10008" y="16743"/>
                </a:moveTo>
                <a:lnTo>
                  <a:pt x="10008" y="16743"/>
                </a:lnTo>
                <a:cubicBezTo>
                  <a:pt x="10009" y="16744"/>
                  <a:pt x="10009" y="16744"/>
                  <a:pt x="10009" y="16745"/>
                </a:cubicBezTo>
                <a:cubicBezTo>
                  <a:pt x="10009" y="16744"/>
                  <a:pt x="10009" y="16744"/>
                  <a:pt x="10008" y="16743"/>
                </a:cubicBezTo>
                <a:close/>
                <a:moveTo>
                  <a:pt x="8477" y="21272"/>
                </a:moveTo>
                <a:cubicBezTo>
                  <a:pt x="8477" y="21272"/>
                  <a:pt x="8476" y="21273"/>
                  <a:pt x="8476" y="21273"/>
                </a:cubicBezTo>
                <a:cubicBezTo>
                  <a:pt x="8476" y="21273"/>
                  <a:pt x="8477" y="21272"/>
                  <a:pt x="8477" y="21272"/>
                </a:cubicBezTo>
                <a:close/>
                <a:moveTo>
                  <a:pt x="5160" y="1"/>
                </a:moveTo>
                <a:cubicBezTo>
                  <a:pt x="5160" y="196"/>
                  <a:pt x="5155" y="426"/>
                  <a:pt x="5076" y="426"/>
                </a:cubicBezTo>
                <a:cubicBezTo>
                  <a:pt x="5051" y="426"/>
                  <a:pt x="5018" y="402"/>
                  <a:pt x="4975" y="345"/>
                </a:cubicBezTo>
                <a:lnTo>
                  <a:pt x="4975" y="345"/>
                </a:lnTo>
                <a:cubicBezTo>
                  <a:pt x="4993" y="392"/>
                  <a:pt x="5100" y="1166"/>
                  <a:pt x="5160" y="1296"/>
                </a:cubicBezTo>
                <a:cubicBezTo>
                  <a:pt x="4711" y="1136"/>
                  <a:pt x="4772" y="1159"/>
                  <a:pt x="4582" y="837"/>
                </a:cubicBezTo>
                <a:lnTo>
                  <a:pt x="4582" y="837"/>
                </a:lnTo>
                <a:cubicBezTo>
                  <a:pt x="4614" y="899"/>
                  <a:pt x="4604" y="935"/>
                  <a:pt x="4556" y="935"/>
                </a:cubicBezTo>
                <a:cubicBezTo>
                  <a:pt x="4551" y="935"/>
                  <a:pt x="4545" y="934"/>
                  <a:pt x="4538" y="933"/>
                </a:cubicBezTo>
                <a:lnTo>
                  <a:pt x="4538" y="933"/>
                </a:lnTo>
                <a:cubicBezTo>
                  <a:pt x="4611" y="1151"/>
                  <a:pt x="4663" y="1234"/>
                  <a:pt x="4808" y="1338"/>
                </a:cubicBezTo>
                <a:cubicBezTo>
                  <a:pt x="4684" y="1534"/>
                  <a:pt x="4529" y="1576"/>
                  <a:pt x="4849" y="1980"/>
                </a:cubicBezTo>
                <a:cubicBezTo>
                  <a:pt x="4311" y="1949"/>
                  <a:pt x="4621" y="1648"/>
                  <a:pt x="4165" y="1472"/>
                </a:cubicBezTo>
                <a:lnTo>
                  <a:pt x="4165" y="1472"/>
                </a:lnTo>
                <a:cubicBezTo>
                  <a:pt x="4311" y="1803"/>
                  <a:pt x="4393" y="1897"/>
                  <a:pt x="4497" y="2176"/>
                </a:cubicBezTo>
                <a:cubicBezTo>
                  <a:pt x="4504" y="2170"/>
                  <a:pt x="4515" y="2167"/>
                  <a:pt x="4528" y="2167"/>
                </a:cubicBezTo>
                <a:cubicBezTo>
                  <a:pt x="4661" y="2167"/>
                  <a:pt x="5075" y="2461"/>
                  <a:pt x="4953" y="2612"/>
                </a:cubicBezTo>
                <a:cubicBezTo>
                  <a:pt x="4913" y="2551"/>
                  <a:pt x="4443" y="2228"/>
                  <a:pt x="4368" y="2228"/>
                </a:cubicBezTo>
                <a:cubicBezTo>
                  <a:pt x="4366" y="2228"/>
                  <a:pt x="4364" y="2228"/>
                  <a:pt x="4363" y="2229"/>
                </a:cubicBezTo>
                <a:cubicBezTo>
                  <a:pt x="4363" y="2311"/>
                  <a:pt x="4598" y="2669"/>
                  <a:pt x="4448" y="2705"/>
                </a:cubicBezTo>
                <a:lnTo>
                  <a:pt x="4448" y="2705"/>
                </a:lnTo>
                <a:cubicBezTo>
                  <a:pt x="4481" y="2698"/>
                  <a:pt x="4511" y="2694"/>
                  <a:pt x="4536" y="2694"/>
                </a:cubicBezTo>
                <a:cubicBezTo>
                  <a:pt x="4654" y="2694"/>
                  <a:pt x="4695" y="2770"/>
                  <a:pt x="4653" y="2923"/>
                </a:cubicBezTo>
                <a:cubicBezTo>
                  <a:pt x="4746" y="2933"/>
                  <a:pt x="4694" y="2954"/>
                  <a:pt x="4829" y="2975"/>
                </a:cubicBezTo>
                <a:cubicBezTo>
                  <a:pt x="4857" y="2845"/>
                  <a:pt x="4876" y="2802"/>
                  <a:pt x="4890" y="2802"/>
                </a:cubicBezTo>
                <a:cubicBezTo>
                  <a:pt x="4917" y="2802"/>
                  <a:pt x="4923" y="2970"/>
                  <a:pt x="4940" y="2970"/>
                </a:cubicBezTo>
                <a:cubicBezTo>
                  <a:pt x="4946" y="2970"/>
                  <a:pt x="4954" y="2949"/>
                  <a:pt x="4964" y="2892"/>
                </a:cubicBezTo>
                <a:cubicBezTo>
                  <a:pt x="4984" y="2922"/>
                  <a:pt x="5065" y="3358"/>
                  <a:pt x="5067" y="3358"/>
                </a:cubicBezTo>
                <a:cubicBezTo>
                  <a:pt x="5067" y="3358"/>
                  <a:pt x="5067" y="3358"/>
                  <a:pt x="5067" y="3358"/>
                </a:cubicBezTo>
                <a:lnTo>
                  <a:pt x="5067" y="3358"/>
                </a:lnTo>
                <a:cubicBezTo>
                  <a:pt x="5087" y="3419"/>
                  <a:pt x="5071" y="3441"/>
                  <a:pt x="5038" y="3441"/>
                </a:cubicBezTo>
                <a:cubicBezTo>
                  <a:pt x="4947" y="3441"/>
                  <a:pt x="4722" y="3272"/>
                  <a:pt x="4715" y="3265"/>
                </a:cubicBezTo>
                <a:lnTo>
                  <a:pt x="4715" y="3265"/>
                </a:lnTo>
                <a:cubicBezTo>
                  <a:pt x="4716" y="3271"/>
                  <a:pt x="4712" y="3274"/>
                  <a:pt x="4704" y="3274"/>
                </a:cubicBezTo>
                <a:cubicBezTo>
                  <a:pt x="4598" y="3274"/>
                  <a:pt x="3744" y="2710"/>
                  <a:pt x="3647" y="2632"/>
                </a:cubicBezTo>
                <a:lnTo>
                  <a:pt x="3647" y="2632"/>
                </a:lnTo>
                <a:cubicBezTo>
                  <a:pt x="3575" y="2695"/>
                  <a:pt x="3762" y="2788"/>
                  <a:pt x="3647" y="2830"/>
                </a:cubicBezTo>
                <a:cubicBezTo>
                  <a:pt x="3675" y="2884"/>
                  <a:pt x="3977" y="3071"/>
                  <a:pt x="3945" y="3071"/>
                </a:cubicBezTo>
                <a:cubicBezTo>
                  <a:pt x="3940" y="3071"/>
                  <a:pt x="3928" y="3067"/>
                  <a:pt x="3907" y="3058"/>
                </a:cubicBezTo>
                <a:lnTo>
                  <a:pt x="3907" y="3058"/>
                </a:lnTo>
                <a:cubicBezTo>
                  <a:pt x="3932" y="3102"/>
                  <a:pt x="3966" y="3123"/>
                  <a:pt x="4007" y="3123"/>
                </a:cubicBezTo>
                <a:cubicBezTo>
                  <a:pt x="4033" y="3123"/>
                  <a:pt x="4062" y="3115"/>
                  <a:pt x="4093" y="3099"/>
                </a:cubicBezTo>
                <a:lnTo>
                  <a:pt x="4093" y="3099"/>
                </a:lnTo>
                <a:cubicBezTo>
                  <a:pt x="4010" y="3171"/>
                  <a:pt x="4031" y="3213"/>
                  <a:pt x="4156" y="3233"/>
                </a:cubicBezTo>
                <a:cubicBezTo>
                  <a:pt x="4130" y="3237"/>
                  <a:pt x="4106" y="3238"/>
                  <a:pt x="4082" y="3238"/>
                </a:cubicBezTo>
                <a:cubicBezTo>
                  <a:pt x="3718" y="3238"/>
                  <a:pt x="3541" y="2881"/>
                  <a:pt x="3337" y="2715"/>
                </a:cubicBezTo>
                <a:lnTo>
                  <a:pt x="3337" y="2715"/>
                </a:lnTo>
                <a:cubicBezTo>
                  <a:pt x="3472" y="3037"/>
                  <a:pt x="3751" y="3182"/>
                  <a:pt x="3751" y="3399"/>
                </a:cubicBezTo>
                <a:cubicBezTo>
                  <a:pt x="3772" y="3399"/>
                  <a:pt x="3855" y="3254"/>
                  <a:pt x="3855" y="3244"/>
                </a:cubicBezTo>
                <a:cubicBezTo>
                  <a:pt x="3907" y="3254"/>
                  <a:pt x="4259" y="3586"/>
                  <a:pt x="4280" y="3896"/>
                </a:cubicBezTo>
                <a:cubicBezTo>
                  <a:pt x="4319" y="3854"/>
                  <a:pt x="4345" y="3842"/>
                  <a:pt x="4363" y="3842"/>
                </a:cubicBezTo>
                <a:cubicBezTo>
                  <a:pt x="4390" y="3842"/>
                  <a:pt x="4397" y="3872"/>
                  <a:pt x="4402" y="3872"/>
                </a:cubicBezTo>
                <a:cubicBezTo>
                  <a:pt x="4407" y="3872"/>
                  <a:pt x="4410" y="3847"/>
                  <a:pt x="4425" y="3751"/>
                </a:cubicBezTo>
                <a:cubicBezTo>
                  <a:pt x="4440" y="3812"/>
                  <a:pt x="4455" y="3834"/>
                  <a:pt x="4477" y="3834"/>
                </a:cubicBezTo>
                <a:cubicBezTo>
                  <a:pt x="4514" y="3834"/>
                  <a:pt x="4569" y="3770"/>
                  <a:pt x="4674" y="3731"/>
                </a:cubicBezTo>
                <a:lnTo>
                  <a:pt x="4674" y="3731"/>
                </a:lnTo>
                <a:cubicBezTo>
                  <a:pt x="4661" y="3801"/>
                  <a:pt x="4664" y="3878"/>
                  <a:pt x="4677" y="3878"/>
                </a:cubicBezTo>
                <a:cubicBezTo>
                  <a:pt x="4686" y="3878"/>
                  <a:pt x="4699" y="3847"/>
                  <a:pt x="4715" y="3762"/>
                </a:cubicBezTo>
                <a:lnTo>
                  <a:pt x="4715" y="3762"/>
                </a:lnTo>
                <a:cubicBezTo>
                  <a:pt x="4808" y="3971"/>
                  <a:pt x="4687" y="4042"/>
                  <a:pt x="4533" y="4042"/>
                </a:cubicBezTo>
                <a:cubicBezTo>
                  <a:pt x="4397" y="4042"/>
                  <a:pt x="4235" y="3986"/>
                  <a:pt x="4176" y="3917"/>
                </a:cubicBezTo>
                <a:lnTo>
                  <a:pt x="4176" y="3917"/>
                </a:lnTo>
                <a:cubicBezTo>
                  <a:pt x="4103" y="4187"/>
                  <a:pt x="4363" y="4073"/>
                  <a:pt x="4352" y="4187"/>
                </a:cubicBezTo>
                <a:cubicBezTo>
                  <a:pt x="4348" y="4266"/>
                  <a:pt x="4320" y="4299"/>
                  <a:pt x="4276" y="4299"/>
                </a:cubicBezTo>
                <a:cubicBezTo>
                  <a:pt x="4066" y="4299"/>
                  <a:pt x="3495" y="3561"/>
                  <a:pt x="3461" y="3544"/>
                </a:cubicBezTo>
                <a:lnTo>
                  <a:pt x="3461" y="3544"/>
                </a:lnTo>
                <a:cubicBezTo>
                  <a:pt x="3378" y="4187"/>
                  <a:pt x="3668" y="4177"/>
                  <a:pt x="3730" y="4518"/>
                </a:cubicBezTo>
                <a:cubicBezTo>
                  <a:pt x="3752" y="4469"/>
                  <a:pt x="3793" y="4448"/>
                  <a:pt x="3841" y="4448"/>
                </a:cubicBezTo>
                <a:cubicBezTo>
                  <a:pt x="3975" y="4448"/>
                  <a:pt x="4172" y="4604"/>
                  <a:pt x="4218" y="4725"/>
                </a:cubicBezTo>
                <a:cubicBezTo>
                  <a:pt x="4191" y="4721"/>
                  <a:pt x="4169" y="4719"/>
                  <a:pt x="4151" y="4719"/>
                </a:cubicBezTo>
                <a:cubicBezTo>
                  <a:pt x="3993" y="4719"/>
                  <a:pt x="4180" y="4872"/>
                  <a:pt x="4124" y="4881"/>
                </a:cubicBezTo>
                <a:cubicBezTo>
                  <a:pt x="3873" y="4881"/>
                  <a:pt x="3675" y="4755"/>
                  <a:pt x="3558" y="4755"/>
                </a:cubicBezTo>
                <a:cubicBezTo>
                  <a:pt x="3549" y="4755"/>
                  <a:pt x="3541" y="4756"/>
                  <a:pt x="3534" y="4757"/>
                </a:cubicBezTo>
                <a:cubicBezTo>
                  <a:pt x="3472" y="4985"/>
                  <a:pt x="3845" y="5171"/>
                  <a:pt x="3679" y="5430"/>
                </a:cubicBezTo>
                <a:cubicBezTo>
                  <a:pt x="3710" y="5285"/>
                  <a:pt x="2756" y="4736"/>
                  <a:pt x="2684" y="4705"/>
                </a:cubicBezTo>
                <a:lnTo>
                  <a:pt x="2684" y="4705"/>
                </a:lnTo>
                <a:cubicBezTo>
                  <a:pt x="2642" y="4804"/>
                  <a:pt x="2832" y="5234"/>
                  <a:pt x="2969" y="5234"/>
                </a:cubicBezTo>
                <a:cubicBezTo>
                  <a:pt x="3003" y="5234"/>
                  <a:pt x="3034" y="5207"/>
                  <a:pt x="3057" y="5140"/>
                </a:cubicBezTo>
                <a:cubicBezTo>
                  <a:pt x="3184" y="5339"/>
                  <a:pt x="3192" y="5436"/>
                  <a:pt x="3074" y="5436"/>
                </a:cubicBezTo>
                <a:cubicBezTo>
                  <a:pt x="3057" y="5436"/>
                  <a:pt x="3038" y="5434"/>
                  <a:pt x="3016" y="5430"/>
                </a:cubicBezTo>
                <a:lnTo>
                  <a:pt x="3016" y="5430"/>
                </a:lnTo>
                <a:cubicBezTo>
                  <a:pt x="3182" y="5648"/>
                  <a:pt x="3306" y="5607"/>
                  <a:pt x="3347" y="5834"/>
                </a:cubicBezTo>
                <a:cubicBezTo>
                  <a:pt x="3351" y="5836"/>
                  <a:pt x="3355" y="5836"/>
                  <a:pt x="3358" y="5836"/>
                </a:cubicBezTo>
                <a:cubicBezTo>
                  <a:pt x="3417" y="5836"/>
                  <a:pt x="3340" y="5677"/>
                  <a:pt x="3407" y="5677"/>
                </a:cubicBezTo>
                <a:cubicBezTo>
                  <a:pt x="3411" y="5677"/>
                  <a:pt x="3415" y="5678"/>
                  <a:pt x="3419" y="5679"/>
                </a:cubicBezTo>
                <a:cubicBezTo>
                  <a:pt x="3419" y="5844"/>
                  <a:pt x="3606" y="5741"/>
                  <a:pt x="3430" y="5844"/>
                </a:cubicBezTo>
                <a:cubicBezTo>
                  <a:pt x="3430" y="5855"/>
                  <a:pt x="3647" y="5834"/>
                  <a:pt x="3700" y="5927"/>
                </a:cubicBezTo>
                <a:cubicBezTo>
                  <a:pt x="3671" y="5930"/>
                  <a:pt x="3643" y="5932"/>
                  <a:pt x="3616" y="5932"/>
                </a:cubicBezTo>
                <a:cubicBezTo>
                  <a:pt x="3454" y="5932"/>
                  <a:pt x="3314" y="5880"/>
                  <a:pt x="3182" y="5782"/>
                </a:cubicBezTo>
                <a:lnTo>
                  <a:pt x="3182" y="5782"/>
                </a:lnTo>
                <a:cubicBezTo>
                  <a:pt x="3357" y="5917"/>
                  <a:pt x="3212" y="5844"/>
                  <a:pt x="3067" y="5948"/>
                </a:cubicBezTo>
                <a:cubicBezTo>
                  <a:pt x="3109" y="5865"/>
                  <a:pt x="3088" y="5793"/>
                  <a:pt x="3026" y="5720"/>
                </a:cubicBezTo>
                <a:cubicBezTo>
                  <a:pt x="3023" y="5807"/>
                  <a:pt x="3013" y="5838"/>
                  <a:pt x="2998" y="5838"/>
                </a:cubicBezTo>
                <a:cubicBezTo>
                  <a:pt x="2957" y="5838"/>
                  <a:pt x="2876" y="5623"/>
                  <a:pt x="2779" y="5623"/>
                </a:cubicBezTo>
                <a:cubicBezTo>
                  <a:pt x="2772" y="5623"/>
                  <a:pt x="2764" y="5624"/>
                  <a:pt x="2756" y="5627"/>
                </a:cubicBezTo>
                <a:cubicBezTo>
                  <a:pt x="2757" y="5627"/>
                  <a:pt x="2757" y="5627"/>
                  <a:pt x="2757" y="5627"/>
                </a:cubicBezTo>
                <a:cubicBezTo>
                  <a:pt x="2798" y="5627"/>
                  <a:pt x="2943" y="6093"/>
                  <a:pt x="3060" y="6093"/>
                </a:cubicBezTo>
                <a:cubicBezTo>
                  <a:pt x="3098" y="6093"/>
                  <a:pt x="3133" y="6045"/>
                  <a:pt x="3161" y="5917"/>
                </a:cubicBezTo>
                <a:cubicBezTo>
                  <a:pt x="3233" y="5948"/>
                  <a:pt x="3254" y="6280"/>
                  <a:pt x="3254" y="6321"/>
                </a:cubicBezTo>
                <a:cubicBezTo>
                  <a:pt x="3295" y="6090"/>
                  <a:pt x="3308" y="6013"/>
                  <a:pt x="3312" y="6013"/>
                </a:cubicBezTo>
                <a:lnTo>
                  <a:pt x="3312" y="6013"/>
                </a:lnTo>
                <a:cubicBezTo>
                  <a:pt x="3320" y="6013"/>
                  <a:pt x="3302" y="6258"/>
                  <a:pt x="3368" y="6311"/>
                </a:cubicBezTo>
                <a:cubicBezTo>
                  <a:pt x="3415" y="6174"/>
                  <a:pt x="3468" y="6134"/>
                  <a:pt x="3523" y="6134"/>
                </a:cubicBezTo>
                <a:cubicBezTo>
                  <a:pt x="3577" y="6134"/>
                  <a:pt x="3633" y="6171"/>
                  <a:pt x="3689" y="6197"/>
                </a:cubicBezTo>
                <a:cubicBezTo>
                  <a:pt x="3627" y="6300"/>
                  <a:pt x="3586" y="6496"/>
                  <a:pt x="3729" y="6518"/>
                </a:cubicBezTo>
                <a:lnTo>
                  <a:pt x="3729" y="6518"/>
                </a:lnTo>
                <a:cubicBezTo>
                  <a:pt x="3738" y="6476"/>
                  <a:pt x="3781" y="6316"/>
                  <a:pt x="3803" y="6316"/>
                </a:cubicBezTo>
                <a:cubicBezTo>
                  <a:pt x="3807" y="6316"/>
                  <a:pt x="3811" y="6321"/>
                  <a:pt x="3813" y="6332"/>
                </a:cubicBezTo>
                <a:cubicBezTo>
                  <a:pt x="3845" y="6508"/>
                  <a:pt x="3875" y="6601"/>
                  <a:pt x="3938" y="6788"/>
                </a:cubicBezTo>
                <a:cubicBezTo>
                  <a:pt x="3980" y="6690"/>
                  <a:pt x="4019" y="6657"/>
                  <a:pt x="4066" y="6657"/>
                </a:cubicBezTo>
                <a:cubicBezTo>
                  <a:pt x="4135" y="6657"/>
                  <a:pt x="4221" y="6728"/>
                  <a:pt x="4363" y="6777"/>
                </a:cubicBezTo>
                <a:cubicBezTo>
                  <a:pt x="4269" y="6857"/>
                  <a:pt x="4110" y="6885"/>
                  <a:pt x="3938" y="6885"/>
                </a:cubicBezTo>
                <a:cubicBezTo>
                  <a:pt x="3598" y="6885"/>
                  <a:pt x="3205" y="6777"/>
                  <a:pt x="3150" y="6756"/>
                </a:cubicBezTo>
                <a:lnTo>
                  <a:pt x="3150" y="6756"/>
                </a:lnTo>
                <a:cubicBezTo>
                  <a:pt x="3179" y="6881"/>
                  <a:pt x="3252" y="6944"/>
                  <a:pt x="3378" y="6944"/>
                </a:cubicBezTo>
                <a:cubicBezTo>
                  <a:pt x="3388" y="6944"/>
                  <a:pt x="3399" y="6944"/>
                  <a:pt x="3410" y="6943"/>
                </a:cubicBezTo>
                <a:lnTo>
                  <a:pt x="3410" y="6943"/>
                </a:lnTo>
                <a:cubicBezTo>
                  <a:pt x="3274" y="6974"/>
                  <a:pt x="3244" y="7057"/>
                  <a:pt x="3316" y="7191"/>
                </a:cubicBezTo>
                <a:cubicBezTo>
                  <a:pt x="3320" y="7185"/>
                  <a:pt x="3332" y="7181"/>
                  <a:pt x="3349" y="7181"/>
                </a:cubicBezTo>
                <a:cubicBezTo>
                  <a:pt x="3459" y="7181"/>
                  <a:pt x="3801" y="7324"/>
                  <a:pt x="3855" y="7575"/>
                </a:cubicBezTo>
                <a:cubicBezTo>
                  <a:pt x="3766" y="7586"/>
                  <a:pt x="3708" y="7590"/>
                  <a:pt x="3673" y="7590"/>
                </a:cubicBezTo>
                <a:cubicBezTo>
                  <a:pt x="3555" y="7590"/>
                  <a:pt x="3675" y="7544"/>
                  <a:pt x="3660" y="7544"/>
                </a:cubicBezTo>
                <a:cubicBezTo>
                  <a:pt x="3654" y="7544"/>
                  <a:pt x="3624" y="7552"/>
                  <a:pt x="3544" y="7575"/>
                </a:cubicBezTo>
                <a:cubicBezTo>
                  <a:pt x="3629" y="7481"/>
                  <a:pt x="3643" y="7465"/>
                  <a:pt x="3637" y="7465"/>
                </a:cubicBezTo>
                <a:lnTo>
                  <a:pt x="3637" y="7465"/>
                </a:lnTo>
                <a:cubicBezTo>
                  <a:pt x="3633" y="7465"/>
                  <a:pt x="3625" y="7470"/>
                  <a:pt x="3618" y="7470"/>
                </a:cubicBezTo>
                <a:cubicBezTo>
                  <a:pt x="3609" y="7470"/>
                  <a:pt x="3606" y="7457"/>
                  <a:pt x="3647" y="7389"/>
                </a:cubicBezTo>
                <a:cubicBezTo>
                  <a:pt x="3636" y="7381"/>
                  <a:pt x="3620" y="7377"/>
                  <a:pt x="3602" y="7377"/>
                </a:cubicBezTo>
                <a:cubicBezTo>
                  <a:pt x="3522" y="7377"/>
                  <a:pt x="3390" y="7437"/>
                  <a:pt x="3311" y="7437"/>
                </a:cubicBezTo>
                <a:cubicBezTo>
                  <a:pt x="3241" y="7437"/>
                  <a:pt x="3215" y="7390"/>
                  <a:pt x="3306" y="7212"/>
                </a:cubicBezTo>
                <a:cubicBezTo>
                  <a:pt x="3209" y="7161"/>
                  <a:pt x="2996" y="7138"/>
                  <a:pt x="2827" y="7138"/>
                </a:cubicBezTo>
                <a:cubicBezTo>
                  <a:pt x="2689" y="7138"/>
                  <a:pt x="2581" y="7153"/>
                  <a:pt x="2591" y="7181"/>
                </a:cubicBezTo>
                <a:cubicBezTo>
                  <a:pt x="2321" y="6974"/>
                  <a:pt x="2125" y="6839"/>
                  <a:pt x="1948" y="6705"/>
                </a:cubicBezTo>
                <a:lnTo>
                  <a:pt x="1948" y="6705"/>
                </a:lnTo>
                <a:cubicBezTo>
                  <a:pt x="1988" y="6982"/>
                  <a:pt x="2015" y="7032"/>
                  <a:pt x="2064" y="7032"/>
                </a:cubicBezTo>
                <a:cubicBezTo>
                  <a:pt x="2092" y="7032"/>
                  <a:pt x="2127" y="7016"/>
                  <a:pt x="2176" y="7016"/>
                </a:cubicBezTo>
                <a:cubicBezTo>
                  <a:pt x="2176" y="7399"/>
                  <a:pt x="2383" y="7327"/>
                  <a:pt x="2549" y="7637"/>
                </a:cubicBezTo>
                <a:cubicBezTo>
                  <a:pt x="2549" y="7637"/>
                  <a:pt x="2715" y="7419"/>
                  <a:pt x="2746" y="7357"/>
                </a:cubicBezTo>
                <a:cubicBezTo>
                  <a:pt x="2756" y="7637"/>
                  <a:pt x="2984" y="7409"/>
                  <a:pt x="2788" y="7647"/>
                </a:cubicBezTo>
                <a:cubicBezTo>
                  <a:pt x="2807" y="7647"/>
                  <a:pt x="2995" y="7517"/>
                  <a:pt x="3020" y="7517"/>
                </a:cubicBezTo>
                <a:cubicBezTo>
                  <a:pt x="3036" y="7517"/>
                  <a:pt x="2988" y="7568"/>
                  <a:pt x="2798" y="7730"/>
                </a:cubicBezTo>
                <a:cubicBezTo>
                  <a:pt x="2831" y="7753"/>
                  <a:pt x="2859" y="7765"/>
                  <a:pt x="2881" y="7765"/>
                </a:cubicBezTo>
                <a:cubicBezTo>
                  <a:pt x="2929" y="7765"/>
                  <a:pt x="2954" y="7712"/>
                  <a:pt x="2954" y="7606"/>
                </a:cubicBezTo>
                <a:cubicBezTo>
                  <a:pt x="3016" y="7792"/>
                  <a:pt x="3233" y="7865"/>
                  <a:pt x="3099" y="8103"/>
                </a:cubicBezTo>
                <a:cubicBezTo>
                  <a:pt x="3180" y="8073"/>
                  <a:pt x="3231" y="8065"/>
                  <a:pt x="3263" y="8065"/>
                </a:cubicBezTo>
                <a:cubicBezTo>
                  <a:pt x="3302" y="8065"/>
                  <a:pt x="3316" y="8076"/>
                  <a:pt x="3325" y="8076"/>
                </a:cubicBezTo>
                <a:cubicBezTo>
                  <a:pt x="3336" y="8076"/>
                  <a:pt x="3341" y="8063"/>
                  <a:pt x="3368" y="8010"/>
                </a:cubicBezTo>
                <a:lnTo>
                  <a:pt x="3368" y="8010"/>
                </a:lnTo>
                <a:cubicBezTo>
                  <a:pt x="3461" y="8124"/>
                  <a:pt x="3461" y="8238"/>
                  <a:pt x="3357" y="8352"/>
                </a:cubicBezTo>
                <a:cubicBezTo>
                  <a:pt x="3360" y="8353"/>
                  <a:pt x="3363" y="8354"/>
                  <a:pt x="3367" y="8354"/>
                </a:cubicBezTo>
                <a:cubicBezTo>
                  <a:pt x="3422" y="8354"/>
                  <a:pt x="3524" y="8197"/>
                  <a:pt x="3544" y="8197"/>
                </a:cubicBezTo>
                <a:cubicBezTo>
                  <a:pt x="3551" y="8335"/>
                  <a:pt x="3567" y="8372"/>
                  <a:pt x="3583" y="8372"/>
                </a:cubicBezTo>
                <a:cubicBezTo>
                  <a:pt x="3591" y="8372"/>
                  <a:pt x="3599" y="8362"/>
                  <a:pt x="3606" y="8352"/>
                </a:cubicBezTo>
                <a:lnTo>
                  <a:pt x="3606" y="8352"/>
                </a:lnTo>
                <a:cubicBezTo>
                  <a:pt x="3596" y="8373"/>
                  <a:pt x="3596" y="8383"/>
                  <a:pt x="3585" y="8404"/>
                </a:cubicBezTo>
                <a:cubicBezTo>
                  <a:pt x="3295" y="8393"/>
                  <a:pt x="2736" y="8301"/>
                  <a:pt x="2643" y="8269"/>
                </a:cubicBezTo>
                <a:cubicBezTo>
                  <a:pt x="2456" y="8218"/>
                  <a:pt x="1990" y="8207"/>
                  <a:pt x="1731" y="8010"/>
                </a:cubicBezTo>
                <a:lnTo>
                  <a:pt x="1731" y="8010"/>
                </a:lnTo>
                <a:cubicBezTo>
                  <a:pt x="1658" y="8103"/>
                  <a:pt x="1669" y="8218"/>
                  <a:pt x="1772" y="8342"/>
                </a:cubicBezTo>
                <a:cubicBezTo>
                  <a:pt x="1754" y="8267"/>
                  <a:pt x="1892" y="8252"/>
                  <a:pt x="2007" y="8252"/>
                </a:cubicBezTo>
                <a:cubicBezTo>
                  <a:pt x="2084" y="8252"/>
                  <a:pt x="2151" y="8259"/>
                  <a:pt x="2155" y="8259"/>
                </a:cubicBezTo>
                <a:cubicBezTo>
                  <a:pt x="2155" y="8466"/>
                  <a:pt x="2466" y="8808"/>
                  <a:pt x="2632" y="8984"/>
                </a:cubicBezTo>
                <a:cubicBezTo>
                  <a:pt x="2715" y="8870"/>
                  <a:pt x="2785" y="8865"/>
                  <a:pt x="2832" y="8865"/>
                </a:cubicBezTo>
                <a:cubicBezTo>
                  <a:pt x="2836" y="8865"/>
                  <a:pt x="2841" y="8865"/>
                  <a:pt x="2845" y="8865"/>
                </a:cubicBezTo>
                <a:cubicBezTo>
                  <a:pt x="2883" y="8865"/>
                  <a:pt x="2901" y="8861"/>
                  <a:pt x="2891" y="8777"/>
                </a:cubicBezTo>
                <a:lnTo>
                  <a:pt x="2891" y="8777"/>
                </a:lnTo>
                <a:cubicBezTo>
                  <a:pt x="2922" y="8891"/>
                  <a:pt x="2964" y="8994"/>
                  <a:pt x="3026" y="9088"/>
                </a:cubicBezTo>
                <a:cubicBezTo>
                  <a:pt x="3044" y="9027"/>
                  <a:pt x="3054" y="9003"/>
                  <a:pt x="3058" y="9003"/>
                </a:cubicBezTo>
                <a:lnTo>
                  <a:pt x="3058" y="9003"/>
                </a:lnTo>
                <a:cubicBezTo>
                  <a:pt x="3070" y="9003"/>
                  <a:pt x="3021" y="9228"/>
                  <a:pt x="2943" y="9274"/>
                </a:cubicBezTo>
                <a:cubicBezTo>
                  <a:pt x="3003" y="9395"/>
                  <a:pt x="3189" y="9449"/>
                  <a:pt x="3375" y="9449"/>
                </a:cubicBezTo>
                <a:cubicBezTo>
                  <a:pt x="3575" y="9449"/>
                  <a:pt x="3776" y="9387"/>
                  <a:pt x="3824" y="9274"/>
                </a:cubicBezTo>
                <a:lnTo>
                  <a:pt x="3824" y="9274"/>
                </a:lnTo>
                <a:cubicBezTo>
                  <a:pt x="3979" y="9533"/>
                  <a:pt x="3762" y="9575"/>
                  <a:pt x="3492" y="9772"/>
                </a:cubicBezTo>
                <a:cubicBezTo>
                  <a:pt x="3630" y="9735"/>
                  <a:pt x="3682" y="9720"/>
                  <a:pt x="3689" y="9720"/>
                </a:cubicBezTo>
                <a:cubicBezTo>
                  <a:pt x="3703" y="9720"/>
                  <a:pt x="3574" y="9767"/>
                  <a:pt x="3534" y="9813"/>
                </a:cubicBezTo>
                <a:cubicBezTo>
                  <a:pt x="3554" y="9809"/>
                  <a:pt x="3571" y="9806"/>
                  <a:pt x="3586" y="9806"/>
                </a:cubicBezTo>
                <a:cubicBezTo>
                  <a:pt x="3670" y="9806"/>
                  <a:pt x="3679" y="9877"/>
                  <a:pt x="3741" y="9948"/>
                </a:cubicBezTo>
                <a:cubicBezTo>
                  <a:pt x="3716" y="9951"/>
                  <a:pt x="3691" y="9953"/>
                  <a:pt x="3668" y="9953"/>
                </a:cubicBezTo>
                <a:cubicBezTo>
                  <a:pt x="3457" y="9953"/>
                  <a:pt x="3324" y="9826"/>
                  <a:pt x="3203" y="9826"/>
                </a:cubicBezTo>
                <a:cubicBezTo>
                  <a:pt x="3178" y="9826"/>
                  <a:pt x="3154" y="9831"/>
                  <a:pt x="3129" y="9844"/>
                </a:cubicBezTo>
                <a:cubicBezTo>
                  <a:pt x="3309" y="9981"/>
                  <a:pt x="3122" y="10258"/>
                  <a:pt x="2865" y="10258"/>
                </a:cubicBezTo>
                <a:cubicBezTo>
                  <a:pt x="2810" y="10258"/>
                  <a:pt x="2753" y="10246"/>
                  <a:pt x="2695" y="10217"/>
                </a:cubicBezTo>
                <a:lnTo>
                  <a:pt x="2695" y="10217"/>
                </a:lnTo>
                <a:cubicBezTo>
                  <a:pt x="2706" y="10223"/>
                  <a:pt x="2717" y="10226"/>
                  <a:pt x="2727" y="10226"/>
                </a:cubicBezTo>
                <a:cubicBezTo>
                  <a:pt x="2845" y="10226"/>
                  <a:pt x="2877" y="9873"/>
                  <a:pt x="2829" y="9844"/>
                </a:cubicBezTo>
                <a:cubicBezTo>
                  <a:pt x="2829" y="9844"/>
                  <a:pt x="2829" y="9844"/>
                  <a:pt x="2829" y="9844"/>
                </a:cubicBezTo>
                <a:lnTo>
                  <a:pt x="2829" y="9844"/>
                </a:lnTo>
                <a:cubicBezTo>
                  <a:pt x="2828" y="9844"/>
                  <a:pt x="2442" y="10495"/>
                  <a:pt x="2500" y="10495"/>
                </a:cubicBezTo>
                <a:cubicBezTo>
                  <a:pt x="2513" y="10495"/>
                  <a:pt x="2550" y="10460"/>
                  <a:pt x="2622" y="10373"/>
                </a:cubicBezTo>
                <a:lnTo>
                  <a:pt x="2622" y="10373"/>
                </a:lnTo>
                <a:cubicBezTo>
                  <a:pt x="2673" y="10476"/>
                  <a:pt x="2643" y="10539"/>
                  <a:pt x="2508" y="10569"/>
                </a:cubicBezTo>
                <a:cubicBezTo>
                  <a:pt x="2523" y="10568"/>
                  <a:pt x="2539" y="10567"/>
                  <a:pt x="2554" y="10567"/>
                </a:cubicBezTo>
                <a:cubicBezTo>
                  <a:pt x="2629" y="10567"/>
                  <a:pt x="2696" y="10587"/>
                  <a:pt x="2756" y="10621"/>
                </a:cubicBezTo>
                <a:cubicBezTo>
                  <a:pt x="2696" y="10640"/>
                  <a:pt x="2632" y="10648"/>
                  <a:pt x="2565" y="10648"/>
                </a:cubicBezTo>
                <a:cubicBezTo>
                  <a:pt x="2287" y="10648"/>
                  <a:pt x="1985" y="10515"/>
                  <a:pt x="1927" y="10515"/>
                </a:cubicBezTo>
                <a:cubicBezTo>
                  <a:pt x="1922" y="10515"/>
                  <a:pt x="1919" y="10516"/>
                  <a:pt x="1917" y="10518"/>
                </a:cubicBezTo>
                <a:cubicBezTo>
                  <a:pt x="2166" y="10590"/>
                  <a:pt x="2311" y="10756"/>
                  <a:pt x="2456" y="11036"/>
                </a:cubicBezTo>
                <a:cubicBezTo>
                  <a:pt x="2485" y="10947"/>
                  <a:pt x="2516" y="10913"/>
                  <a:pt x="2547" y="10913"/>
                </a:cubicBezTo>
                <a:cubicBezTo>
                  <a:pt x="2637" y="10913"/>
                  <a:pt x="2728" y="11204"/>
                  <a:pt x="2767" y="11212"/>
                </a:cubicBezTo>
                <a:cubicBezTo>
                  <a:pt x="2796" y="11120"/>
                  <a:pt x="2829" y="11085"/>
                  <a:pt x="2864" y="11085"/>
                </a:cubicBezTo>
                <a:cubicBezTo>
                  <a:pt x="2918" y="11085"/>
                  <a:pt x="2979" y="11162"/>
                  <a:pt x="3046" y="11243"/>
                </a:cubicBezTo>
                <a:cubicBezTo>
                  <a:pt x="2922" y="11336"/>
                  <a:pt x="2912" y="11368"/>
                  <a:pt x="2715" y="11409"/>
                </a:cubicBezTo>
                <a:cubicBezTo>
                  <a:pt x="2850" y="11460"/>
                  <a:pt x="3119" y="11709"/>
                  <a:pt x="3109" y="11813"/>
                </a:cubicBezTo>
                <a:cubicBezTo>
                  <a:pt x="3102" y="11812"/>
                  <a:pt x="3096" y="11812"/>
                  <a:pt x="3088" y="11812"/>
                </a:cubicBezTo>
                <a:cubicBezTo>
                  <a:pt x="2957" y="11812"/>
                  <a:pt x="2629" y="11873"/>
                  <a:pt x="2442" y="11873"/>
                </a:cubicBezTo>
                <a:cubicBezTo>
                  <a:pt x="2387" y="11873"/>
                  <a:pt x="2344" y="11868"/>
                  <a:pt x="2321" y="11854"/>
                </a:cubicBezTo>
                <a:lnTo>
                  <a:pt x="2321" y="11854"/>
                </a:lnTo>
                <a:cubicBezTo>
                  <a:pt x="2373" y="11927"/>
                  <a:pt x="2445" y="11989"/>
                  <a:pt x="2528" y="12031"/>
                </a:cubicBezTo>
                <a:cubicBezTo>
                  <a:pt x="2465" y="12045"/>
                  <a:pt x="2262" y="12083"/>
                  <a:pt x="2116" y="12083"/>
                </a:cubicBezTo>
                <a:cubicBezTo>
                  <a:pt x="2048" y="12083"/>
                  <a:pt x="1992" y="12074"/>
                  <a:pt x="1969" y="12051"/>
                </a:cubicBezTo>
                <a:lnTo>
                  <a:pt x="1969" y="12051"/>
                </a:lnTo>
                <a:cubicBezTo>
                  <a:pt x="2031" y="12362"/>
                  <a:pt x="2010" y="12051"/>
                  <a:pt x="2093" y="12372"/>
                </a:cubicBezTo>
                <a:cubicBezTo>
                  <a:pt x="2100" y="12358"/>
                  <a:pt x="2157" y="12263"/>
                  <a:pt x="2207" y="12263"/>
                </a:cubicBezTo>
                <a:cubicBezTo>
                  <a:pt x="2232" y="12263"/>
                  <a:pt x="2256" y="12288"/>
                  <a:pt x="2270" y="12362"/>
                </a:cubicBezTo>
                <a:cubicBezTo>
                  <a:pt x="2311" y="12223"/>
                  <a:pt x="2329" y="12153"/>
                  <a:pt x="2341" y="12153"/>
                </a:cubicBezTo>
                <a:cubicBezTo>
                  <a:pt x="2352" y="12153"/>
                  <a:pt x="2357" y="12226"/>
                  <a:pt x="2373" y="12372"/>
                </a:cubicBezTo>
                <a:cubicBezTo>
                  <a:pt x="2376" y="12372"/>
                  <a:pt x="2379" y="12372"/>
                  <a:pt x="2381" y="12372"/>
                </a:cubicBezTo>
                <a:cubicBezTo>
                  <a:pt x="2508" y="12372"/>
                  <a:pt x="2365" y="12112"/>
                  <a:pt x="2455" y="12112"/>
                </a:cubicBezTo>
                <a:cubicBezTo>
                  <a:pt x="2459" y="12112"/>
                  <a:pt x="2462" y="12113"/>
                  <a:pt x="2466" y="12114"/>
                </a:cubicBezTo>
                <a:cubicBezTo>
                  <a:pt x="2466" y="12248"/>
                  <a:pt x="2466" y="12372"/>
                  <a:pt x="2477" y="12393"/>
                </a:cubicBezTo>
                <a:cubicBezTo>
                  <a:pt x="2427" y="12423"/>
                  <a:pt x="2347" y="12436"/>
                  <a:pt x="2259" y="12436"/>
                </a:cubicBezTo>
                <a:cubicBezTo>
                  <a:pt x="2077" y="12436"/>
                  <a:pt x="1863" y="12380"/>
                  <a:pt x="1814" y="12310"/>
                </a:cubicBezTo>
                <a:cubicBezTo>
                  <a:pt x="1793" y="12491"/>
                  <a:pt x="1763" y="12634"/>
                  <a:pt x="1779" y="12634"/>
                </a:cubicBezTo>
                <a:cubicBezTo>
                  <a:pt x="1788" y="12634"/>
                  <a:pt x="1807" y="12599"/>
                  <a:pt x="1845" y="12517"/>
                </a:cubicBezTo>
                <a:cubicBezTo>
                  <a:pt x="1871" y="12594"/>
                  <a:pt x="1886" y="12620"/>
                  <a:pt x="1894" y="12620"/>
                </a:cubicBezTo>
                <a:cubicBezTo>
                  <a:pt x="1911" y="12620"/>
                  <a:pt x="1898" y="12495"/>
                  <a:pt x="1905" y="12495"/>
                </a:cubicBezTo>
                <a:lnTo>
                  <a:pt x="1905" y="12495"/>
                </a:lnTo>
                <a:cubicBezTo>
                  <a:pt x="1910" y="12495"/>
                  <a:pt x="1925" y="12559"/>
                  <a:pt x="1969" y="12777"/>
                </a:cubicBezTo>
                <a:cubicBezTo>
                  <a:pt x="1991" y="12700"/>
                  <a:pt x="2004" y="12668"/>
                  <a:pt x="2011" y="12668"/>
                </a:cubicBezTo>
                <a:cubicBezTo>
                  <a:pt x="2025" y="12668"/>
                  <a:pt x="2021" y="12777"/>
                  <a:pt x="2021" y="12911"/>
                </a:cubicBezTo>
                <a:cubicBezTo>
                  <a:pt x="2048" y="12911"/>
                  <a:pt x="2113" y="12663"/>
                  <a:pt x="2258" y="12663"/>
                </a:cubicBezTo>
                <a:cubicBezTo>
                  <a:pt x="2281" y="12663"/>
                  <a:pt x="2305" y="12669"/>
                  <a:pt x="2332" y="12683"/>
                </a:cubicBezTo>
                <a:cubicBezTo>
                  <a:pt x="2197" y="12890"/>
                  <a:pt x="2270" y="12828"/>
                  <a:pt x="2135" y="13015"/>
                </a:cubicBezTo>
                <a:cubicBezTo>
                  <a:pt x="2176" y="13015"/>
                  <a:pt x="2508" y="12911"/>
                  <a:pt x="2549" y="12870"/>
                </a:cubicBezTo>
                <a:lnTo>
                  <a:pt x="2549" y="12870"/>
                </a:lnTo>
                <a:cubicBezTo>
                  <a:pt x="2541" y="12985"/>
                  <a:pt x="2565" y="13001"/>
                  <a:pt x="2583" y="13001"/>
                </a:cubicBezTo>
                <a:cubicBezTo>
                  <a:pt x="2590" y="13001"/>
                  <a:pt x="2595" y="12999"/>
                  <a:pt x="2598" y="12999"/>
                </a:cubicBezTo>
                <a:cubicBezTo>
                  <a:pt x="2606" y="12999"/>
                  <a:pt x="2583" y="13023"/>
                  <a:pt x="2456" y="13222"/>
                </a:cubicBezTo>
                <a:cubicBezTo>
                  <a:pt x="2503" y="13197"/>
                  <a:pt x="2550" y="13186"/>
                  <a:pt x="2594" y="13186"/>
                </a:cubicBezTo>
                <a:cubicBezTo>
                  <a:pt x="2768" y="13186"/>
                  <a:pt x="2897" y="13351"/>
                  <a:pt x="2756" y="13450"/>
                </a:cubicBezTo>
                <a:cubicBezTo>
                  <a:pt x="2750" y="13406"/>
                  <a:pt x="2591" y="13387"/>
                  <a:pt x="2378" y="13387"/>
                </a:cubicBezTo>
                <a:cubicBezTo>
                  <a:pt x="1939" y="13387"/>
                  <a:pt x="1271" y="13466"/>
                  <a:pt x="1244" y="13564"/>
                </a:cubicBezTo>
                <a:cubicBezTo>
                  <a:pt x="1302" y="13581"/>
                  <a:pt x="1568" y="13721"/>
                  <a:pt x="1504" y="13721"/>
                </a:cubicBezTo>
                <a:cubicBezTo>
                  <a:pt x="1487" y="13721"/>
                  <a:pt x="1449" y="13712"/>
                  <a:pt x="1379" y="13688"/>
                </a:cubicBezTo>
                <a:lnTo>
                  <a:pt x="1379" y="13688"/>
                </a:lnTo>
                <a:cubicBezTo>
                  <a:pt x="1430" y="13781"/>
                  <a:pt x="1472" y="13834"/>
                  <a:pt x="1513" y="13854"/>
                </a:cubicBezTo>
                <a:cubicBezTo>
                  <a:pt x="1419" y="13831"/>
                  <a:pt x="1326" y="13819"/>
                  <a:pt x="1232" y="13819"/>
                </a:cubicBezTo>
                <a:cubicBezTo>
                  <a:pt x="1201" y="13819"/>
                  <a:pt x="1171" y="13820"/>
                  <a:pt x="1140" y="13823"/>
                </a:cubicBezTo>
                <a:cubicBezTo>
                  <a:pt x="1389" y="14134"/>
                  <a:pt x="1347" y="13926"/>
                  <a:pt x="1347" y="14299"/>
                </a:cubicBezTo>
                <a:cubicBezTo>
                  <a:pt x="1351" y="14300"/>
                  <a:pt x="1355" y="14301"/>
                  <a:pt x="1358" y="14301"/>
                </a:cubicBezTo>
                <a:cubicBezTo>
                  <a:pt x="1438" y="14301"/>
                  <a:pt x="1362" y="14090"/>
                  <a:pt x="1444" y="14090"/>
                </a:cubicBezTo>
                <a:cubicBezTo>
                  <a:pt x="1449" y="14090"/>
                  <a:pt x="1455" y="14090"/>
                  <a:pt x="1462" y="14092"/>
                </a:cubicBezTo>
                <a:cubicBezTo>
                  <a:pt x="1482" y="14414"/>
                  <a:pt x="1492" y="14237"/>
                  <a:pt x="1347" y="14538"/>
                </a:cubicBezTo>
                <a:cubicBezTo>
                  <a:pt x="1366" y="14557"/>
                  <a:pt x="1387" y="14565"/>
                  <a:pt x="1410" y="14565"/>
                </a:cubicBezTo>
                <a:cubicBezTo>
                  <a:pt x="1461" y="14565"/>
                  <a:pt x="1515" y="14520"/>
                  <a:pt x="1544" y="14455"/>
                </a:cubicBezTo>
                <a:cubicBezTo>
                  <a:pt x="1554" y="14538"/>
                  <a:pt x="1575" y="14631"/>
                  <a:pt x="1617" y="14704"/>
                </a:cubicBezTo>
                <a:cubicBezTo>
                  <a:pt x="1666" y="14524"/>
                  <a:pt x="1710" y="14457"/>
                  <a:pt x="1745" y="14457"/>
                </a:cubicBezTo>
                <a:cubicBezTo>
                  <a:pt x="1811" y="14457"/>
                  <a:pt x="1837" y="14709"/>
                  <a:pt x="1782" y="14880"/>
                </a:cubicBezTo>
                <a:cubicBezTo>
                  <a:pt x="1855" y="14817"/>
                  <a:pt x="1917" y="14766"/>
                  <a:pt x="1980" y="14704"/>
                </a:cubicBezTo>
                <a:lnTo>
                  <a:pt x="1980" y="14704"/>
                </a:lnTo>
                <a:cubicBezTo>
                  <a:pt x="1907" y="14838"/>
                  <a:pt x="1907" y="14973"/>
                  <a:pt x="1980" y="15108"/>
                </a:cubicBezTo>
                <a:cubicBezTo>
                  <a:pt x="2042" y="15045"/>
                  <a:pt x="2570" y="14994"/>
                  <a:pt x="2311" y="14797"/>
                </a:cubicBezTo>
                <a:cubicBezTo>
                  <a:pt x="2328" y="14790"/>
                  <a:pt x="2344" y="14788"/>
                  <a:pt x="2360" y="14788"/>
                </a:cubicBezTo>
                <a:cubicBezTo>
                  <a:pt x="2499" y="14788"/>
                  <a:pt x="2594" y="15012"/>
                  <a:pt x="2622" y="15087"/>
                </a:cubicBezTo>
                <a:cubicBezTo>
                  <a:pt x="2373" y="15118"/>
                  <a:pt x="2104" y="15201"/>
                  <a:pt x="2093" y="15263"/>
                </a:cubicBezTo>
                <a:cubicBezTo>
                  <a:pt x="2123" y="15257"/>
                  <a:pt x="2152" y="15254"/>
                  <a:pt x="2180" y="15254"/>
                </a:cubicBezTo>
                <a:cubicBezTo>
                  <a:pt x="2384" y="15254"/>
                  <a:pt x="2537" y="15404"/>
                  <a:pt x="2673" y="15450"/>
                </a:cubicBezTo>
                <a:cubicBezTo>
                  <a:pt x="2249" y="15460"/>
                  <a:pt x="736" y="15616"/>
                  <a:pt x="560" y="15699"/>
                </a:cubicBezTo>
                <a:cubicBezTo>
                  <a:pt x="197" y="15864"/>
                  <a:pt x="384" y="15927"/>
                  <a:pt x="207" y="16164"/>
                </a:cubicBezTo>
                <a:cubicBezTo>
                  <a:pt x="207" y="16118"/>
                  <a:pt x="196" y="16095"/>
                  <a:pt x="172" y="16095"/>
                </a:cubicBezTo>
                <a:cubicBezTo>
                  <a:pt x="165" y="16095"/>
                  <a:pt x="156" y="16097"/>
                  <a:pt x="145" y="16102"/>
                </a:cubicBezTo>
                <a:cubicBezTo>
                  <a:pt x="166" y="16144"/>
                  <a:pt x="352" y="16351"/>
                  <a:pt x="352" y="16351"/>
                </a:cubicBezTo>
                <a:cubicBezTo>
                  <a:pt x="358" y="16228"/>
                  <a:pt x="360" y="16171"/>
                  <a:pt x="372" y="16171"/>
                </a:cubicBezTo>
                <a:cubicBezTo>
                  <a:pt x="384" y="16171"/>
                  <a:pt x="407" y="16241"/>
                  <a:pt x="456" y="16372"/>
                </a:cubicBezTo>
                <a:cubicBezTo>
                  <a:pt x="529" y="16134"/>
                  <a:pt x="550" y="16154"/>
                  <a:pt x="488" y="15989"/>
                </a:cubicBezTo>
                <a:lnTo>
                  <a:pt x="488" y="15989"/>
                </a:lnTo>
                <a:cubicBezTo>
                  <a:pt x="716" y="16009"/>
                  <a:pt x="622" y="15968"/>
                  <a:pt x="653" y="16341"/>
                </a:cubicBezTo>
                <a:cubicBezTo>
                  <a:pt x="655" y="16341"/>
                  <a:pt x="656" y="16341"/>
                  <a:pt x="657" y="16341"/>
                </a:cubicBezTo>
                <a:cubicBezTo>
                  <a:pt x="770" y="16341"/>
                  <a:pt x="891" y="15894"/>
                  <a:pt x="902" y="15823"/>
                </a:cubicBezTo>
                <a:cubicBezTo>
                  <a:pt x="902" y="15898"/>
                  <a:pt x="911" y="15932"/>
                  <a:pt x="935" y="15932"/>
                </a:cubicBezTo>
                <a:cubicBezTo>
                  <a:pt x="947" y="15932"/>
                  <a:pt x="964" y="15923"/>
                  <a:pt x="985" y="15906"/>
                </a:cubicBezTo>
                <a:lnTo>
                  <a:pt x="985" y="15906"/>
                </a:lnTo>
                <a:cubicBezTo>
                  <a:pt x="985" y="16072"/>
                  <a:pt x="923" y="16217"/>
                  <a:pt x="798" y="16330"/>
                </a:cubicBezTo>
                <a:cubicBezTo>
                  <a:pt x="845" y="16294"/>
                  <a:pt x="889" y="16276"/>
                  <a:pt x="930" y="16276"/>
                </a:cubicBezTo>
                <a:cubicBezTo>
                  <a:pt x="972" y="16276"/>
                  <a:pt x="1011" y="16294"/>
                  <a:pt x="1047" y="16330"/>
                </a:cubicBezTo>
                <a:cubicBezTo>
                  <a:pt x="1057" y="16300"/>
                  <a:pt x="1140" y="16040"/>
                  <a:pt x="1151" y="16030"/>
                </a:cubicBezTo>
                <a:lnTo>
                  <a:pt x="1151" y="16030"/>
                </a:lnTo>
                <a:cubicBezTo>
                  <a:pt x="1109" y="16185"/>
                  <a:pt x="1140" y="16330"/>
                  <a:pt x="1234" y="16445"/>
                </a:cubicBezTo>
                <a:cubicBezTo>
                  <a:pt x="1239" y="16371"/>
                  <a:pt x="1251" y="16335"/>
                  <a:pt x="1268" y="16335"/>
                </a:cubicBezTo>
                <a:cubicBezTo>
                  <a:pt x="1284" y="16335"/>
                  <a:pt x="1303" y="16361"/>
                  <a:pt x="1326" y="16413"/>
                </a:cubicBezTo>
                <a:cubicBezTo>
                  <a:pt x="1347" y="16144"/>
                  <a:pt x="1441" y="15895"/>
                  <a:pt x="1607" y="15874"/>
                </a:cubicBezTo>
                <a:lnTo>
                  <a:pt x="1607" y="15874"/>
                </a:lnTo>
                <a:cubicBezTo>
                  <a:pt x="1575" y="16102"/>
                  <a:pt x="1462" y="16268"/>
                  <a:pt x="1441" y="16496"/>
                </a:cubicBezTo>
                <a:cubicBezTo>
                  <a:pt x="1637" y="16455"/>
                  <a:pt x="1648" y="16227"/>
                  <a:pt x="1762" y="16092"/>
                </a:cubicBezTo>
                <a:cubicBezTo>
                  <a:pt x="1772" y="16144"/>
                  <a:pt x="1772" y="16175"/>
                  <a:pt x="1793" y="16227"/>
                </a:cubicBezTo>
                <a:cubicBezTo>
                  <a:pt x="1865" y="16123"/>
                  <a:pt x="1835" y="15927"/>
                  <a:pt x="1959" y="15927"/>
                </a:cubicBezTo>
                <a:cubicBezTo>
                  <a:pt x="1959" y="16159"/>
                  <a:pt x="1948" y="16222"/>
                  <a:pt x="1955" y="16222"/>
                </a:cubicBezTo>
                <a:cubicBezTo>
                  <a:pt x="1963" y="16222"/>
                  <a:pt x="1997" y="16134"/>
                  <a:pt x="2104" y="16134"/>
                </a:cubicBezTo>
                <a:cubicBezTo>
                  <a:pt x="2166" y="16330"/>
                  <a:pt x="1835" y="16507"/>
                  <a:pt x="1845" y="16558"/>
                </a:cubicBezTo>
                <a:cubicBezTo>
                  <a:pt x="1859" y="16556"/>
                  <a:pt x="1872" y="16555"/>
                  <a:pt x="1884" y="16555"/>
                </a:cubicBezTo>
                <a:cubicBezTo>
                  <a:pt x="1978" y="16555"/>
                  <a:pt x="2014" y="16626"/>
                  <a:pt x="2042" y="16745"/>
                </a:cubicBezTo>
                <a:cubicBezTo>
                  <a:pt x="2052" y="16735"/>
                  <a:pt x="2218" y="16610"/>
                  <a:pt x="2311" y="16507"/>
                </a:cubicBezTo>
                <a:lnTo>
                  <a:pt x="2311" y="16507"/>
                </a:lnTo>
                <a:cubicBezTo>
                  <a:pt x="2287" y="16618"/>
                  <a:pt x="2281" y="16652"/>
                  <a:pt x="2291" y="16652"/>
                </a:cubicBezTo>
                <a:cubicBezTo>
                  <a:pt x="2307" y="16652"/>
                  <a:pt x="2364" y="16564"/>
                  <a:pt x="2454" y="16564"/>
                </a:cubicBezTo>
                <a:cubicBezTo>
                  <a:pt x="2480" y="16564"/>
                  <a:pt x="2508" y="16571"/>
                  <a:pt x="2539" y="16590"/>
                </a:cubicBezTo>
                <a:cubicBezTo>
                  <a:pt x="2233" y="16704"/>
                  <a:pt x="1781" y="16869"/>
                  <a:pt x="1436" y="16869"/>
                </a:cubicBezTo>
                <a:cubicBezTo>
                  <a:pt x="1313" y="16869"/>
                  <a:pt x="1204" y="16848"/>
                  <a:pt x="1119" y="16797"/>
                </a:cubicBezTo>
                <a:lnTo>
                  <a:pt x="1119" y="16797"/>
                </a:lnTo>
                <a:cubicBezTo>
                  <a:pt x="995" y="16931"/>
                  <a:pt x="1192" y="17087"/>
                  <a:pt x="736" y="17128"/>
                </a:cubicBezTo>
                <a:cubicBezTo>
                  <a:pt x="881" y="17170"/>
                  <a:pt x="891" y="17232"/>
                  <a:pt x="778" y="17315"/>
                </a:cubicBezTo>
                <a:cubicBezTo>
                  <a:pt x="752" y="17302"/>
                  <a:pt x="727" y="17296"/>
                  <a:pt x="703" y="17296"/>
                </a:cubicBezTo>
                <a:cubicBezTo>
                  <a:pt x="573" y="17296"/>
                  <a:pt x="491" y="17474"/>
                  <a:pt x="684" y="17667"/>
                </a:cubicBezTo>
                <a:cubicBezTo>
                  <a:pt x="660" y="17669"/>
                  <a:pt x="638" y="17669"/>
                  <a:pt x="617" y="17669"/>
                </a:cubicBezTo>
                <a:cubicBezTo>
                  <a:pt x="460" y="17669"/>
                  <a:pt x="371" y="17636"/>
                  <a:pt x="295" y="17636"/>
                </a:cubicBezTo>
                <a:cubicBezTo>
                  <a:pt x="225" y="17636"/>
                  <a:pt x="166" y="17664"/>
                  <a:pt x="73" y="17771"/>
                </a:cubicBezTo>
                <a:cubicBezTo>
                  <a:pt x="0" y="17843"/>
                  <a:pt x="145" y="18020"/>
                  <a:pt x="177" y="18102"/>
                </a:cubicBezTo>
                <a:cubicBezTo>
                  <a:pt x="232" y="18047"/>
                  <a:pt x="420" y="17801"/>
                  <a:pt x="526" y="17801"/>
                </a:cubicBezTo>
                <a:cubicBezTo>
                  <a:pt x="538" y="17801"/>
                  <a:pt x="550" y="17805"/>
                  <a:pt x="560" y="17812"/>
                </a:cubicBezTo>
                <a:cubicBezTo>
                  <a:pt x="343" y="18020"/>
                  <a:pt x="332" y="18216"/>
                  <a:pt x="539" y="18393"/>
                </a:cubicBezTo>
                <a:cubicBezTo>
                  <a:pt x="591" y="18123"/>
                  <a:pt x="871" y="18310"/>
                  <a:pt x="778" y="18112"/>
                </a:cubicBezTo>
                <a:lnTo>
                  <a:pt x="778" y="18112"/>
                </a:lnTo>
                <a:cubicBezTo>
                  <a:pt x="1175" y="18375"/>
                  <a:pt x="628" y="18405"/>
                  <a:pt x="351" y="18405"/>
                </a:cubicBezTo>
                <a:cubicBezTo>
                  <a:pt x="267" y="18405"/>
                  <a:pt x="207" y="18403"/>
                  <a:pt x="207" y="18403"/>
                </a:cubicBezTo>
                <a:lnTo>
                  <a:pt x="207" y="18403"/>
                </a:lnTo>
                <a:cubicBezTo>
                  <a:pt x="340" y="18580"/>
                  <a:pt x="405" y="18736"/>
                  <a:pt x="495" y="18736"/>
                </a:cubicBezTo>
                <a:cubicBezTo>
                  <a:pt x="531" y="18736"/>
                  <a:pt x="571" y="18711"/>
                  <a:pt x="622" y="18651"/>
                </a:cubicBezTo>
                <a:lnTo>
                  <a:pt x="622" y="18651"/>
                </a:lnTo>
                <a:cubicBezTo>
                  <a:pt x="612" y="18776"/>
                  <a:pt x="663" y="19076"/>
                  <a:pt x="684" y="19211"/>
                </a:cubicBezTo>
                <a:cubicBezTo>
                  <a:pt x="767" y="18921"/>
                  <a:pt x="1057" y="19169"/>
                  <a:pt x="1026" y="18786"/>
                </a:cubicBezTo>
                <a:lnTo>
                  <a:pt x="1026" y="18786"/>
                </a:lnTo>
                <a:cubicBezTo>
                  <a:pt x="1098" y="18807"/>
                  <a:pt x="1119" y="19118"/>
                  <a:pt x="1130" y="19180"/>
                </a:cubicBezTo>
                <a:cubicBezTo>
                  <a:pt x="1234" y="19097"/>
                  <a:pt x="1285" y="18962"/>
                  <a:pt x="1389" y="18890"/>
                </a:cubicBezTo>
                <a:lnTo>
                  <a:pt x="1389" y="18890"/>
                </a:lnTo>
                <a:cubicBezTo>
                  <a:pt x="1420" y="19180"/>
                  <a:pt x="1234" y="19356"/>
                  <a:pt x="1151" y="19636"/>
                </a:cubicBezTo>
                <a:cubicBezTo>
                  <a:pt x="1190" y="19688"/>
                  <a:pt x="1225" y="19710"/>
                  <a:pt x="1256" y="19710"/>
                </a:cubicBezTo>
                <a:cubicBezTo>
                  <a:pt x="1393" y="19710"/>
                  <a:pt x="1462" y="19309"/>
                  <a:pt x="1462" y="19284"/>
                </a:cubicBezTo>
                <a:cubicBezTo>
                  <a:pt x="1503" y="19376"/>
                  <a:pt x="1534" y="19470"/>
                  <a:pt x="1565" y="19563"/>
                </a:cubicBezTo>
                <a:cubicBezTo>
                  <a:pt x="1717" y="19443"/>
                  <a:pt x="1795" y="19367"/>
                  <a:pt x="1947" y="19367"/>
                </a:cubicBezTo>
                <a:cubicBezTo>
                  <a:pt x="1992" y="19367"/>
                  <a:pt x="2043" y="19373"/>
                  <a:pt x="2104" y="19387"/>
                </a:cubicBezTo>
                <a:cubicBezTo>
                  <a:pt x="2072" y="19895"/>
                  <a:pt x="1803" y="19532"/>
                  <a:pt x="2218" y="19832"/>
                </a:cubicBezTo>
                <a:cubicBezTo>
                  <a:pt x="2155" y="20081"/>
                  <a:pt x="1596" y="19936"/>
                  <a:pt x="2166" y="20195"/>
                </a:cubicBezTo>
                <a:cubicBezTo>
                  <a:pt x="2042" y="20205"/>
                  <a:pt x="1948" y="20268"/>
                  <a:pt x="1897" y="20392"/>
                </a:cubicBezTo>
                <a:cubicBezTo>
                  <a:pt x="2000" y="20392"/>
                  <a:pt x="2228" y="20527"/>
                  <a:pt x="2114" y="20723"/>
                </a:cubicBezTo>
                <a:cubicBezTo>
                  <a:pt x="2150" y="20730"/>
                  <a:pt x="2186" y="20734"/>
                  <a:pt x="2220" y="20734"/>
                </a:cubicBezTo>
                <a:cubicBezTo>
                  <a:pt x="2294" y="20734"/>
                  <a:pt x="2365" y="20718"/>
                  <a:pt x="2436" y="20682"/>
                </a:cubicBezTo>
                <a:lnTo>
                  <a:pt x="2436" y="20682"/>
                </a:lnTo>
                <a:cubicBezTo>
                  <a:pt x="2456" y="20703"/>
                  <a:pt x="2415" y="20921"/>
                  <a:pt x="2415" y="21066"/>
                </a:cubicBezTo>
                <a:cubicBezTo>
                  <a:pt x="2415" y="21024"/>
                  <a:pt x="2445" y="21004"/>
                  <a:pt x="2477" y="21004"/>
                </a:cubicBezTo>
                <a:cubicBezTo>
                  <a:pt x="2518" y="21128"/>
                  <a:pt x="2487" y="21232"/>
                  <a:pt x="2404" y="21324"/>
                </a:cubicBezTo>
                <a:cubicBezTo>
                  <a:pt x="2467" y="21362"/>
                  <a:pt x="2510" y="21381"/>
                  <a:pt x="2539" y="21381"/>
                </a:cubicBezTo>
                <a:cubicBezTo>
                  <a:pt x="2606" y="21381"/>
                  <a:pt x="2601" y="21281"/>
                  <a:pt x="2601" y="21087"/>
                </a:cubicBezTo>
                <a:cubicBezTo>
                  <a:pt x="2693" y="21087"/>
                  <a:pt x="2669" y="21431"/>
                  <a:pt x="2674" y="21431"/>
                </a:cubicBezTo>
                <a:cubicBezTo>
                  <a:pt x="2677" y="21431"/>
                  <a:pt x="2685" y="21354"/>
                  <a:pt x="2715" y="21128"/>
                </a:cubicBezTo>
                <a:cubicBezTo>
                  <a:pt x="2780" y="21192"/>
                  <a:pt x="2911" y="21299"/>
                  <a:pt x="2923" y="21299"/>
                </a:cubicBezTo>
                <a:cubicBezTo>
                  <a:pt x="2925" y="21299"/>
                  <a:pt x="2924" y="21297"/>
                  <a:pt x="2922" y="21294"/>
                </a:cubicBezTo>
                <a:cubicBezTo>
                  <a:pt x="2809" y="21149"/>
                  <a:pt x="2788" y="21045"/>
                  <a:pt x="2912" y="20879"/>
                </a:cubicBezTo>
                <a:lnTo>
                  <a:pt x="2912" y="20879"/>
                </a:lnTo>
                <a:cubicBezTo>
                  <a:pt x="2943" y="21066"/>
                  <a:pt x="2954" y="21107"/>
                  <a:pt x="2974" y="21273"/>
                </a:cubicBezTo>
                <a:cubicBezTo>
                  <a:pt x="3026" y="21273"/>
                  <a:pt x="3140" y="20910"/>
                  <a:pt x="3150" y="20879"/>
                </a:cubicBezTo>
                <a:cubicBezTo>
                  <a:pt x="3150" y="20879"/>
                  <a:pt x="3182" y="21169"/>
                  <a:pt x="3306" y="21232"/>
                </a:cubicBezTo>
                <a:cubicBezTo>
                  <a:pt x="3399" y="21087"/>
                  <a:pt x="3368" y="21045"/>
                  <a:pt x="3316" y="20879"/>
                </a:cubicBezTo>
                <a:cubicBezTo>
                  <a:pt x="3332" y="20870"/>
                  <a:pt x="3347" y="20865"/>
                  <a:pt x="3359" y="20865"/>
                </a:cubicBezTo>
                <a:cubicBezTo>
                  <a:pt x="3401" y="20865"/>
                  <a:pt x="3419" y="20920"/>
                  <a:pt x="3419" y="21024"/>
                </a:cubicBezTo>
                <a:cubicBezTo>
                  <a:pt x="3523" y="20931"/>
                  <a:pt x="3544" y="20817"/>
                  <a:pt x="3472" y="20693"/>
                </a:cubicBezTo>
                <a:cubicBezTo>
                  <a:pt x="3479" y="20691"/>
                  <a:pt x="3488" y="20690"/>
                  <a:pt x="3497" y="20690"/>
                </a:cubicBezTo>
                <a:cubicBezTo>
                  <a:pt x="3542" y="20690"/>
                  <a:pt x="3607" y="20716"/>
                  <a:pt x="3658" y="20827"/>
                </a:cubicBezTo>
                <a:cubicBezTo>
                  <a:pt x="3665" y="20770"/>
                  <a:pt x="3721" y="20650"/>
                  <a:pt x="3759" y="20650"/>
                </a:cubicBezTo>
                <a:cubicBezTo>
                  <a:pt x="3776" y="20650"/>
                  <a:pt x="3789" y="20676"/>
                  <a:pt x="3792" y="20744"/>
                </a:cubicBezTo>
                <a:cubicBezTo>
                  <a:pt x="3831" y="20635"/>
                  <a:pt x="3869" y="20598"/>
                  <a:pt x="3947" y="20598"/>
                </a:cubicBezTo>
                <a:cubicBezTo>
                  <a:pt x="4017" y="20598"/>
                  <a:pt x="4118" y="20627"/>
                  <a:pt x="4280" y="20661"/>
                </a:cubicBezTo>
                <a:cubicBezTo>
                  <a:pt x="4268" y="20660"/>
                  <a:pt x="4256" y="20659"/>
                  <a:pt x="4244" y="20659"/>
                </a:cubicBezTo>
                <a:cubicBezTo>
                  <a:pt x="4183" y="20659"/>
                  <a:pt x="4124" y="20679"/>
                  <a:pt x="4073" y="20714"/>
                </a:cubicBezTo>
                <a:cubicBezTo>
                  <a:pt x="4197" y="20714"/>
                  <a:pt x="4259" y="20765"/>
                  <a:pt x="4259" y="20869"/>
                </a:cubicBezTo>
                <a:cubicBezTo>
                  <a:pt x="4258" y="20868"/>
                  <a:pt x="4256" y="20868"/>
                  <a:pt x="4254" y="20868"/>
                </a:cubicBezTo>
                <a:cubicBezTo>
                  <a:pt x="4210" y="20868"/>
                  <a:pt x="3948" y="20954"/>
                  <a:pt x="3948" y="20993"/>
                </a:cubicBezTo>
                <a:cubicBezTo>
                  <a:pt x="4041" y="20993"/>
                  <a:pt x="4135" y="21004"/>
                  <a:pt x="4218" y="21034"/>
                </a:cubicBezTo>
                <a:cubicBezTo>
                  <a:pt x="4145" y="21045"/>
                  <a:pt x="3969" y="21107"/>
                  <a:pt x="3875" y="21169"/>
                </a:cubicBezTo>
                <a:cubicBezTo>
                  <a:pt x="3881" y="21148"/>
                  <a:pt x="3870" y="21140"/>
                  <a:pt x="3850" y="21140"/>
                </a:cubicBezTo>
                <a:cubicBezTo>
                  <a:pt x="3791" y="21140"/>
                  <a:pt x="3652" y="21208"/>
                  <a:pt x="3575" y="21232"/>
                </a:cubicBezTo>
                <a:cubicBezTo>
                  <a:pt x="3627" y="21252"/>
                  <a:pt x="3855" y="21428"/>
                  <a:pt x="3772" y="21511"/>
                </a:cubicBezTo>
                <a:cubicBezTo>
                  <a:pt x="3795" y="21502"/>
                  <a:pt x="3815" y="21498"/>
                  <a:pt x="3832" y="21498"/>
                </a:cubicBezTo>
                <a:cubicBezTo>
                  <a:pt x="3876" y="21498"/>
                  <a:pt x="3899" y="21527"/>
                  <a:pt x="3907" y="21594"/>
                </a:cubicBezTo>
                <a:cubicBezTo>
                  <a:pt x="3954" y="21464"/>
                  <a:pt x="4004" y="21425"/>
                  <a:pt x="4054" y="21425"/>
                </a:cubicBezTo>
                <a:cubicBezTo>
                  <a:pt x="4092" y="21425"/>
                  <a:pt x="4130" y="21447"/>
                  <a:pt x="4165" y="21470"/>
                </a:cubicBezTo>
                <a:cubicBezTo>
                  <a:pt x="4031" y="21729"/>
                  <a:pt x="4020" y="21697"/>
                  <a:pt x="4114" y="21978"/>
                </a:cubicBezTo>
                <a:cubicBezTo>
                  <a:pt x="4207" y="21799"/>
                  <a:pt x="4231" y="21544"/>
                  <a:pt x="4380" y="21544"/>
                </a:cubicBezTo>
                <a:cubicBezTo>
                  <a:pt x="4412" y="21544"/>
                  <a:pt x="4451" y="21556"/>
                  <a:pt x="4497" y="21584"/>
                </a:cubicBezTo>
                <a:cubicBezTo>
                  <a:pt x="4487" y="21501"/>
                  <a:pt x="4352" y="21200"/>
                  <a:pt x="4476" y="21149"/>
                </a:cubicBezTo>
                <a:lnTo>
                  <a:pt x="4476" y="21149"/>
                </a:lnTo>
                <a:cubicBezTo>
                  <a:pt x="4522" y="21246"/>
                  <a:pt x="4553" y="21281"/>
                  <a:pt x="4574" y="21281"/>
                </a:cubicBezTo>
                <a:cubicBezTo>
                  <a:pt x="4630" y="21281"/>
                  <a:pt x="4625" y="21036"/>
                  <a:pt x="4687" y="21036"/>
                </a:cubicBezTo>
                <a:cubicBezTo>
                  <a:pt x="4702" y="21036"/>
                  <a:pt x="4721" y="21051"/>
                  <a:pt x="4746" y="21087"/>
                </a:cubicBezTo>
                <a:cubicBezTo>
                  <a:pt x="4943" y="21356"/>
                  <a:pt x="4446" y="21594"/>
                  <a:pt x="4580" y="21750"/>
                </a:cubicBezTo>
                <a:cubicBezTo>
                  <a:pt x="4579" y="21755"/>
                  <a:pt x="4580" y="21758"/>
                  <a:pt x="4583" y="21758"/>
                </a:cubicBezTo>
                <a:cubicBezTo>
                  <a:pt x="4611" y="21758"/>
                  <a:pt x="4812" y="21493"/>
                  <a:pt x="4849" y="21407"/>
                </a:cubicBezTo>
                <a:lnTo>
                  <a:pt x="4849" y="21407"/>
                </a:lnTo>
                <a:cubicBezTo>
                  <a:pt x="4849" y="21563"/>
                  <a:pt x="4756" y="21770"/>
                  <a:pt x="4839" y="21833"/>
                </a:cubicBezTo>
                <a:cubicBezTo>
                  <a:pt x="4856" y="21801"/>
                  <a:pt x="4868" y="21789"/>
                  <a:pt x="4876" y="21789"/>
                </a:cubicBezTo>
                <a:cubicBezTo>
                  <a:pt x="4903" y="21789"/>
                  <a:pt x="4889" y="21919"/>
                  <a:pt x="4896" y="21919"/>
                </a:cubicBezTo>
                <a:cubicBezTo>
                  <a:pt x="4901" y="21919"/>
                  <a:pt x="4916" y="21853"/>
                  <a:pt x="4964" y="21625"/>
                </a:cubicBezTo>
                <a:cubicBezTo>
                  <a:pt x="5004" y="21662"/>
                  <a:pt x="5037" y="21676"/>
                  <a:pt x="5065" y="21676"/>
                </a:cubicBezTo>
                <a:cubicBezTo>
                  <a:pt x="5150" y="21676"/>
                  <a:pt x="5187" y="21545"/>
                  <a:pt x="5244" y="21545"/>
                </a:cubicBezTo>
                <a:cubicBezTo>
                  <a:pt x="5277" y="21545"/>
                  <a:pt x="5317" y="21591"/>
                  <a:pt x="5378" y="21739"/>
                </a:cubicBezTo>
                <a:cubicBezTo>
                  <a:pt x="5394" y="21660"/>
                  <a:pt x="5399" y="21621"/>
                  <a:pt x="5407" y="21621"/>
                </a:cubicBezTo>
                <a:cubicBezTo>
                  <a:pt x="5415" y="21621"/>
                  <a:pt x="5425" y="21658"/>
                  <a:pt x="5450" y="21729"/>
                </a:cubicBezTo>
                <a:cubicBezTo>
                  <a:pt x="5470" y="21620"/>
                  <a:pt x="5518" y="21531"/>
                  <a:pt x="5585" y="21531"/>
                </a:cubicBezTo>
                <a:cubicBezTo>
                  <a:pt x="5588" y="21531"/>
                  <a:pt x="5592" y="21531"/>
                  <a:pt x="5595" y="21532"/>
                </a:cubicBezTo>
                <a:lnTo>
                  <a:pt x="5730" y="21501"/>
                </a:lnTo>
                <a:lnTo>
                  <a:pt x="5927" y="21273"/>
                </a:lnTo>
                <a:lnTo>
                  <a:pt x="6145" y="21179"/>
                </a:lnTo>
                <a:cubicBezTo>
                  <a:pt x="6041" y="21034"/>
                  <a:pt x="6062" y="21087"/>
                  <a:pt x="6062" y="20921"/>
                </a:cubicBezTo>
                <a:lnTo>
                  <a:pt x="6062" y="20921"/>
                </a:lnTo>
                <a:cubicBezTo>
                  <a:pt x="6093" y="20931"/>
                  <a:pt x="6642" y="21511"/>
                  <a:pt x="6466" y="21760"/>
                </a:cubicBezTo>
                <a:cubicBezTo>
                  <a:pt x="6507" y="21760"/>
                  <a:pt x="6652" y="21490"/>
                  <a:pt x="6652" y="21490"/>
                </a:cubicBezTo>
                <a:lnTo>
                  <a:pt x="6652" y="21490"/>
                </a:lnTo>
                <a:cubicBezTo>
                  <a:pt x="6631" y="21646"/>
                  <a:pt x="6694" y="21729"/>
                  <a:pt x="6818" y="21739"/>
                </a:cubicBezTo>
                <a:cubicBezTo>
                  <a:pt x="6767" y="21594"/>
                  <a:pt x="6746" y="21688"/>
                  <a:pt x="6797" y="21522"/>
                </a:cubicBezTo>
                <a:lnTo>
                  <a:pt x="6797" y="21522"/>
                </a:lnTo>
                <a:cubicBezTo>
                  <a:pt x="6819" y="21551"/>
                  <a:pt x="7207" y="21794"/>
                  <a:pt x="7541" y="21794"/>
                </a:cubicBezTo>
                <a:cubicBezTo>
                  <a:pt x="7684" y="21794"/>
                  <a:pt x="7816" y="21749"/>
                  <a:pt x="7906" y="21625"/>
                </a:cubicBezTo>
                <a:lnTo>
                  <a:pt x="7906" y="21625"/>
                </a:lnTo>
                <a:cubicBezTo>
                  <a:pt x="7906" y="21625"/>
                  <a:pt x="7905" y="21626"/>
                  <a:pt x="7905" y="21626"/>
                </a:cubicBezTo>
                <a:cubicBezTo>
                  <a:pt x="7848" y="21626"/>
                  <a:pt x="7171" y="21239"/>
                  <a:pt x="7232" y="21034"/>
                </a:cubicBezTo>
                <a:lnTo>
                  <a:pt x="7232" y="21034"/>
                </a:lnTo>
                <a:cubicBezTo>
                  <a:pt x="7276" y="21081"/>
                  <a:pt x="7297" y="21098"/>
                  <a:pt x="7309" y="21098"/>
                </a:cubicBezTo>
                <a:cubicBezTo>
                  <a:pt x="7338" y="21098"/>
                  <a:pt x="7317" y="21004"/>
                  <a:pt x="7419" y="20983"/>
                </a:cubicBezTo>
                <a:cubicBezTo>
                  <a:pt x="7389" y="20953"/>
                  <a:pt x="7325" y="20789"/>
                  <a:pt x="7342" y="20789"/>
                </a:cubicBezTo>
                <a:cubicBezTo>
                  <a:pt x="7348" y="20789"/>
                  <a:pt x="7365" y="20810"/>
                  <a:pt x="7398" y="20869"/>
                </a:cubicBezTo>
                <a:cubicBezTo>
                  <a:pt x="7357" y="20765"/>
                  <a:pt x="7285" y="20682"/>
                  <a:pt x="7181" y="20620"/>
                </a:cubicBezTo>
                <a:lnTo>
                  <a:pt x="7181" y="20620"/>
                </a:lnTo>
                <a:cubicBezTo>
                  <a:pt x="7184" y="20621"/>
                  <a:pt x="7188" y="20621"/>
                  <a:pt x="7192" y="20621"/>
                </a:cubicBezTo>
                <a:cubicBezTo>
                  <a:pt x="7243" y="20621"/>
                  <a:pt x="7358" y="20564"/>
                  <a:pt x="7378" y="20516"/>
                </a:cubicBezTo>
                <a:cubicBezTo>
                  <a:pt x="7191" y="20475"/>
                  <a:pt x="7150" y="20475"/>
                  <a:pt x="7357" y="20433"/>
                </a:cubicBezTo>
                <a:cubicBezTo>
                  <a:pt x="7305" y="20392"/>
                  <a:pt x="7077" y="20258"/>
                  <a:pt x="7046" y="20247"/>
                </a:cubicBezTo>
                <a:cubicBezTo>
                  <a:pt x="7130" y="20219"/>
                  <a:pt x="7197" y="20189"/>
                  <a:pt x="7256" y="20189"/>
                </a:cubicBezTo>
                <a:cubicBezTo>
                  <a:pt x="7328" y="20189"/>
                  <a:pt x="7388" y="20234"/>
                  <a:pt x="7450" y="20382"/>
                </a:cubicBezTo>
                <a:cubicBezTo>
                  <a:pt x="7596" y="20309"/>
                  <a:pt x="7388" y="20226"/>
                  <a:pt x="7533" y="20164"/>
                </a:cubicBezTo>
                <a:lnTo>
                  <a:pt x="7533" y="20164"/>
                </a:lnTo>
                <a:cubicBezTo>
                  <a:pt x="7647" y="20371"/>
                  <a:pt x="7709" y="20433"/>
                  <a:pt x="7678" y="20661"/>
                </a:cubicBezTo>
                <a:cubicBezTo>
                  <a:pt x="7632" y="20581"/>
                  <a:pt x="7594" y="20549"/>
                  <a:pt x="7565" y="20549"/>
                </a:cubicBezTo>
                <a:cubicBezTo>
                  <a:pt x="7446" y="20549"/>
                  <a:pt x="7486" y="21100"/>
                  <a:pt x="7758" y="21100"/>
                </a:cubicBezTo>
                <a:cubicBezTo>
                  <a:pt x="7820" y="21100"/>
                  <a:pt x="7893" y="21072"/>
                  <a:pt x="7978" y="21004"/>
                </a:cubicBezTo>
                <a:cubicBezTo>
                  <a:pt x="7844" y="20900"/>
                  <a:pt x="7833" y="20806"/>
                  <a:pt x="7958" y="20723"/>
                </a:cubicBezTo>
                <a:lnTo>
                  <a:pt x="7958" y="20723"/>
                </a:lnTo>
                <a:cubicBezTo>
                  <a:pt x="7995" y="20814"/>
                  <a:pt x="8044" y="20843"/>
                  <a:pt x="8097" y="20843"/>
                </a:cubicBezTo>
                <a:cubicBezTo>
                  <a:pt x="8191" y="20843"/>
                  <a:pt x="8301" y="20754"/>
                  <a:pt x="8387" y="20754"/>
                </a:cubicBezTo>
                <a:cubicBezTo>
                  <a:pt x="8404" y="20754"/>
                  <a:pt x="8420" y="20757"/>
                  <a:pt x="8434" y="20765"/>
                </a:cubicBezTo>
                <a:cubicBezTo>
                  <a:pt x="8342" y="20899"/>
                  <a:pt x="8525" y="21216"/>
                  <a:pt x="8477" y="21272"/>
                </a:cubicBezTo>
                <a:lnTo>
                  <a:pt x="8477" y="21272"/>
                </a:lnTo>
                <a:cubicBezTo>
                  <a:pt x="8524" y="21221"/>
                  <a:pt x="8576" y="21215"/>
                  <a:pt x="8611" y="21215"/>
                </a:cubicBezTo>
                <a:cubicBezTo>
                  <a:pt x="8622" y="21215"/>
                  <a:pt x="8631" y="21216"/>
                  <a:pt x="8638" y="21216"/>
                </a:cubicBezTo>
                <a:cubicBezTo>
                  <a:pt x="8668" y="21216"/>
                  <a:pt x="8657" y="21205"/>
                  <a:pt x="8559" y="21096"/>
                </a:cubicBezTo>
                <a:lnTo>
                  <a:pt x="8559" y="21096"/>
                </a:lnTo>
                <a:cubicBezTo>
                  <a:pt x="8619" y="21142"/>
                  <a:pt x="8678" y="21166"/>
                  <a:pt x="8734" y="21166"/>
                </a:cubicBezTo>
                <a:cubicBezTo>
                  <a:pt x="8794" y="21166"/>
                  <a:pt x="8853" y="21140"/>
                  <a:pt x="8911" y="21087"/>
                </a:cubicBezTo>
                <a:cubicBezTo>
                  <a:pt x="8548" y="21031"/>
                  <a:pt x="8872" y="20991"/>
                  <a:pt x="8956" y="20991"/>
                </a:cubicBezTo>
                <a:cubicBezTo>
                  <a:pt x="8965" y="20991"/>
                  <a:pt x="8971" y="20992"/>
                  <a:pt x="8973" y="20993"/>
                </a:cubicBezTo>
                <a:cubicBezTo>
                  <a:pt x="8922" y="20900"/>
                  <a:pt x="8694" y="20589"/>
                  <a:pt x="8579" y="20361"/>
                </a:cubicBezTo>
                <a:lnTo>
                  <a:pt x="8579" y="20361"/>
                </a:lnTo>
                <a:cubicBezTo>
                  <a:pt x="8744" y="20535"/>
                  <a:pt x="9160" y="20853"/>
                  <a:pt x="9283" y="20853"/>
                </a:cubicBezTo>
                <a:cubicBezTo>
                  <a:pt x="9292" y="20853"/>
                  <a:pt x="9299" y="20851"/>
                  <a:pt x="9305" y="20848"/>
                </a:cubicBezTo>
                <a:cubicBezTo>
                  <a:pt x="9139" y="20806"/>
                  <a:pt x="9015" y="20714"/>
                  <a:pt x="8932" y="20568"/>
                </a:cubicBezTo>
                <a:lnTo>
                  <a:pt x="8932" y="20568"/>
                </a:lnTo>
                <a:cubicBezTo>
                  <a:pt x="9056" y="20610"/>
                  <a:pt x="9170" y="20651"/>
                  <a:pt x="9295" y="20682"/>
                </a:cubicBezTo>
                <a:cubicBezTo>
                  <a:pt x="9067" y="20548"/>
                  <a:pt x="9284" y="20610"/>
                  <a:pt x="9325" y="20537"/>
                </a:cubicBezTo>
                <a:cubicBezTo>
                  <a:pt x="9222" y="20537"/>
                  <a:pt x="9139" y="20496"/>
                  <a:pt x="9088" y="20403"/>
                </a:cubicBezTo>
                <a:cubicBezTo>
                  <a:pt x="9198" y="20396"/>
                  <a:pt x="9221" y="20379"/>
                  <a:pt x="9250" y="20379"/>
                </a:cubicBezTo>
                <a:cubicBezTo>
                  <a:pt x="9269" y="20379"/>
                  <a:pt x="9291" y="20387"/>
                  <a:pt x="9346" y="20413"/>
                </a:cubicBezTo>
                <a:cubicBezTo>
                  <a:pt x="9295" y="20268"/>
                  <a:pt x="9129" y="20175"/>
                  <a:pt x="8984" y="20123"/>
                </a:cubicBezTo>
                <a:cubicBezTo>
                  <a:pt x="8966" y="20062"/>
                  <a:pt x="8975" y="20038"/>
                  <a:pt x="9001" y="20038"/>
                </a:cubicBezTo>
                <a:cubicBezTo>
                  <a:pt x="9095" y="20038"/>
                  <a:pt x="9409" y="20358"/>
                  <a:pt x="9450" y="20423"/>
                </a:cubicBezTo>
                <a:cubicBezTo>
                  <a:pt x="9464" y="20362"/>
                  <a:pt x="9470" y="20340"/>
                  <a:pt x="9472" y="20340"/>
                </a:cubicBezTo>
                <a:lnTo>
                  <a:pt x="9472" y="20340"/>
                </a:lnTo>
                <a:cubicBezTo>
                  <a:pt x="9478" y="20340"/>
                  <a:pt x="9457" y="20487"/>
                  <a:pt x="9470" y="20487"/>
                </a:cubicBezTo>
                <a:cubicBezTo>
                  <a:pt x="9479" y="20487"/>
                  <a:pt x="9501" y="20426"/>
                  <a:pt x="9553" y="20226"/>
                </a:cubicBezTo>
                <a:cubicBezTo>
                  <a:pt x="9553" y="20226"/>
                  <a:pt x="9671" y="20347"/>
                  <a:pt x="9744" y="20347"/>
                </a:cubicBezTo>
                <a:cubicBezTo>
                  <a:pt x="9794" y="20347"/>
                  <a:pt x="9823" y="20291"/>
                  <a:pt x="9781" y="20102"/>
                </a:cubicBezTo>
                <a:lnTo>
                  <a:pt x="9781" y="20102"/>
                </a:lnTo>
                <a:cubicBezTo>
                  <a:pt x="9808" y="20110"/>
                  <a:pt x="9836" y="20112"/>
                  <a:pt x="9864" y="20112"/>
                </a:cubicBezTo>
                <a:cubicBezTo>
                  <a:pt x="9926" y="20112"/>
                  <a:pt x="9989" y="20099"/>
                  <a:pt x="10042" y="20099"/>
                </a:cubicBezTo>
                <a:cubicBezTo>
                  <a:pt x="10127" y="20099"/>
                  <a:pt x="10186" y="20132"/>
                  <a:pt x="10175" y="20299"/>
                </a:cubicBezTo>
                <a:cubicBezTo>
                  <a:pt x="10193" y="20299"/>
                  <a:pt x="10298" y="20142"/>
                  <a:pt x="10406" y="20142"/>
                </a:cubicBezTo>
                <a:cubicBezTo>
                  <a:pt x="10423" y="20142"/>
                  <a:pt x="10439" y="20146"/>
                  <a:pt x="10455" y="20154"/>
                </a:cubicBezTo>
                <a:cubicBezTo>
                  <a:pt x="10456" y="20154"/>
                  <a:pt x="10456" y="20154"/>
                  <a:pt x="10456" y="20154"/>
                </a:cubicBezTo>
                <a:cubicBezTo>
                  <a:pt x="10471" y="20154"/>
                  <a:pt x="10093" y="19890"/>
                  <a:pt x="10063" y="19883"/>
                </a:cubicBezTo>
                <a:lnTo>
                  <a:pt x="10063" y="19883"/>
                </a:lnTo>
                <a:cubicBezTo>
                  <a:pt x="10117" y="19793"/>
                  <a:pt x="10357" y="19683"/>
                  <a:pt x="10506" y="19683"/>
                </a:cubicBezTo>
                <a:cubicBezTo>
                  <a:pt x="10563" y="19683"/>
                  <a:pt x="10607" y="19699"/>
                  <a:pt x="10621" y="19740"/>
                </a:cubicBezTo>
                <a:cubicBezTo>
                  <a:pt x="10698" y="19512"/>
                  <a:pt x="10723" y="19438"/>
                  <a:pt x="10728" y="19438"/>
                </a:cubicBezTo>
                <a:lnTo>
                  <a:pt x="10728" y="19438"/>
                </a:lnTo>
                <a:cubicBezTo>
                  <a:pt x="10738" y="19438"/>
                  <a:pt x="10682" y="19685"/>
                  <a:pt x="10755" y="19698"/>
                </a:cubicBezTo>
                <a:cubicBezTo>
                  <a:pt x="10791" y="19497"/>
                  <a:pt x="10804" y="19456"/>
                  <a:pt x="10826" y="19456"/>
                </a:cubicBezTo>
                <a:cubicBezTo>
                  <a:pt x="10841" y="19456"/>
                  <a:pt x="10861" y="19475"/>
                  <a:pt x="10895" y="19475"/>
                </a:cubicBezTo>
                <a:cubicBezTo>
                  <a:pt x="10927" y="19475"/>
                  <a:pt x="10971" y="19459"/>
                  <a:pt x="11036" y="19397"/>
                </a:cubicBezTo>
                <a:cubicBezTo>
                  <a:pt x="10921" y="19367"/>
                  <a:pt x="10890" y="19304"/>
                  <a:pt x="10953" y="19221"/>
                </a:cubicBezTo>
                <a:lnTo>
                  <a:pt x="10953" y="19221"/>
                </a:lnTo>
                <a:cubicBezTo>
                  <a:pt x="10844" y="19284"/>
                  <a:pt x="10707" y="19318"/>
                  <a:pt x="10590" y="19318"/>
                </a:cubicBezTo>
                <a:cubicBezTo>
                  <a:pt x="10417" y="19318"/>
                  <a:pt x="10287" y="19243"/>
                  <a:pt x="10362" y="19076"/>
                </a:cubicBezTo>
                <a:lnTo>
                  <a:pt x="10362" y="19076"/>
                </a:lnTo>
                <a:cubicBezTo>
                  <a:pt x="10243" y="19172"/>
                  <a:pt x="10044" y="19212"/>
                  <a:pt x="9817" y="19212"/>
                </a:cubicBezTo>
                <a:cubicBezTo>
                  <a:pt x="9112" y="19212"/>
                  <a:pt x="8141" y="18830"/>
                  <a:pt x="8517" y="18579"/>
                </a:cubicBezTo>
                <a:lnTo>
                  <a:pt x="8517" y="18579"/>
                </a:lnTo>
                <a:cubicBezTo>
                  <a:pt x="8480" y="18766"/>
                  <a:pt x="8502" y="18852"/>
                  <a:pt x="8597" y="18852"/>
                </a:cubicBezTo>
                <a:cubicBezTo>
                  <a:pt x="8608" y="18852"/>
                  <a:pt x="8619" y="18851"/>
                  <a:pt x="8632" y="18848"/>
                </a:cubicBezTo>
                <a:cubicBezTo>
                  <a:pt x="8621" y="18734"/>
                  <a:pt x="8632" y="18641"/>
                  <a:pt x="8683" y="18538"/>
                </a:cubicBezTo>
                <a:cubicBezTo>
                  <a:pt x="8756" y="18848"/>
                  <a:pt x="8694" y="18724"/>
                  <a:pt x="8963" y="18890"/>
                </a:cubicBezTo>
                <a:cubicBezTo>
                  <a:pt x="8991" y="18801"/>
                  <a:pt x="9045" y="18748"/>
                  <a:pt x="9104" y="18748"/>
                </a:cubicBezTo>
                <a:cubicBezTo>
                  <a:pt x="9177" y="18748"/>
                  <a:pt x="9259" y="18826"/>
                  <a:pt x="9316" y="19014"/>
                </a:cubicBezTo>
                <a:cubicBezTo>
                  <a:pt x="9461" y="18983"/>
                  <a:pt x="9461" y="18900"/>
                  <a:pt x="9419" y="18724"/>
                </a:cubicBezTo>
                <a:cubicBezTo>
                  <a:pt x="9427" y="18724"/>
                  <a:pt x="9436" y="18723"/>
                  <a:pt x="9443" y="18723"/>
                </a:cubicBezTo>
                <a:cubicBezTo>
                  <a:pt x="9571" y="18723"/>
                  <a:pt x="9625" y="18806"/>
                  <a:pt x="9606" y="18973"/>
                </a:cubicBezTo>
                <a:cubicBezTo>
                  <a:pt x="9699" y="18810"/>
                  <a:pt x="9743" y="18709"/>
                  <a:pt x="9763" y="18709"/>
                </a:cubicBezTo>
                <a:cubicBezTo>
                  <a:pt x="9779" y="18709"/>
                  <a:pt x="9781" y="18770"/>
                  <a:pt x="9781" y="18911"/>
                </a:cubicBezTo>
                <a:cubicBezTo>
                  <a:pt x="9907" y="18749"/>
                  <a:pt x="9998" y="18729"/>
                  <a:pt x="10115" y="18729"/>
                </a:cubicBezTo>
                <a:cubicBezTo>
                  <a:pt x="10153" y="18729"/>
                  <a:pt x="10194" y="18731"/>
                  <a:pt x="10240" y="18731"/>
                </a:cubicBezTo>
                <a:cubicBezTo>
                  <a:pt x="10296" y="18731"/>
                  <a:pt x="10360" y="18728"/>
                  <a:pt x="10435" y="18713"/>
                </a:cubicBezTo>
                <a:cubicBezTo>
                  <a:pt x="10269" y="18630"/>
                  <a:pt x="9875" y="18538"/>
                  <a:pt x="9761" y="18372"/>
                </a:cubicBezTo>
                <a:cubicBezTo>
                  <a:pt x="9883" y="18291"/>
                  <a:pt x="9916" y="18272"/>
                  <a:pt x="9905" y="18272"/>
                </a:cubicBezTo>
                <a:cubicBezTo>
                  <a:pt x="9896" y="18272"/>
                  <a:pt x="9858" y="18284"/>
                  <a:pt x="9814" y="18284"/>
                </a:cubicBezTo>
                <a:cubicBezTo>
                  <a:pt x="9746" y="18284"/>
                  <a:pt x="9665" y="18256"/>
                  <a:pt x="9657" y="18112"/>
                </a:cubicBezTo>
                <a:cubicBezTo>
                  <a:pt x="9653" y="18094"/>
                  <a:pt x="9731" y="18075"/>
                  <a:pt x="9822" y="18075"/>
                </a:cubicBezTo>
                <a:cubicBezTo>
                  <a:pt x="9934" y="18075"/>
                  <a:pt x="10065" y="18104"/>
                  <a:pt x="10082" y="18195"/>
                </a:cubicBezTo>
                <a:cubicBezTo>
                  <a:pt x="10114" y="18073"/>
                  <a:pt x="10140" y="18035"/>
                  <a:pt x="10162" y="18035"/>
                </a:cubicBezTo>
                <a:cubicBezTo>
                  <a:pt x="10199" y="18035"/>
                  <a:pt x="10227" y="18139"/>
                  <a:pt x="10263" y="18139"/>
                </a:cubicBezTo>
                <a:cubicBezTo>
                  <a:pt x="10283" y="18139"/>
                  <a:pt x="10304" y="18107"/>
                  <a:pt x="10331" y="18009"/>
                </a:cubicBezTo>
                <a:lnTo>
                  <a:pt x="10331" y="18009"/>
                </a:lnTo>
                <a:cubicBezTo>
                  <a:pt x="10435" y="18020"/>
                  <a:pt x="10290" y="18257"/>
                  <a:pt x="10403" y="18278"/>
                </a:cubicBezTo>
                <a:cubicBezTo>
                  <a:pt x="10421" y="18152"/>
                  <a:pt x="10457" y="18074"/>
                  <a:pt x="10514" y="18074"/>
                </a:cubicBezTo>
                <a:cubicBezTo>
                  <a:pt x="10555" y="18074"/>
                  <a:pt x="10608" y="18115"/>
                  <a:pt x="10672" y="18206"/>
                </a:cubicBezTo>
                <a:cubicBezTo>
                  <a:pt x="10656" y="18071"/>
                  <a:pt x="10673" y="17997"/>
                  <a:pt x="10726" y="17997"/>
                </a:cubicBezTo>
                <a:cubicBezTo>
                  <a:pt x="10737" y="17997"/>
                  <a:pt x="10751" y="18001"/>
                  <a:pt x="10766" y="18009"/>
                </a:cubicBezTo>
                <a:cubicBezTo>
                  <a:pt x="10631" y="17854"/>
                  <a:pt x="10217" y="17532"/>
                  <a:pt x="9885" y="17439"/>
                </a:cubicBezTo>
                <a:cubicBezTo>
                  <a:pt x="9862" y="17433"/>
                  <a:pt x="9831" y="17430"/>
                  <a:pt x="9794" y="17430"/>
                </a:cubicBezTo>
                <a:cubicBezTo>
                  <a:pt x="9623" y="17430"/>
                  <a:pt x="9320" y="17487"/>
                  <a:pt x="9052" y="17487"/>
                </a:cubicBezTo>
                <a:cubicBezTo>
                  <a:pt x="8809" y="17487"/>
                  <a:pt x="8596" y="17440"/>
                  <a:pt x="8538" y="17263"/>
                </a:cubicBezTo>
                <a:lnTo>
                  <a:pt x="8538" y="17263"/>
                </a:lnTo>
                <a:cubicBezTo>
                  <a:pt x="8562" y="17283"/>
                  <a:pt x="8588" y="17300"/>
                  <a:pt x="8617" y="17300"/>
                </a:cubicBezTo>
                <a:cubicBezTo>
                  <a:pt x="8664" y="17300"/>
                  <a:pt x="8721" y="17257"/>
                  <a:pt x="8797" y="17118"/>
                </a:cubicBezTo>
                <a:cubicBezTo>
                  <a:pt x="8831" y="17285"/>
                  <a:pt x="8846" y="17338"/>
                  <a:pt x="8859" y="17338"/>
                </a:cubicBezTo>
                <a:cubicBezTo>
                  <a:pt x="8881" y="17338"/>
                  <a:pt x="8900" y="17189"/>
                  <a:pt x="8996" y="17189"/>
                </a:cubicBezTo>
                <a:cubicBezTo>
                  <a:pt x="9002" y="17189"/>
                  <a:pt x="9008" y="17189"/>
                  <a:pt x="9015" y="17191"/>
                </a:cubicBezTo>
                <a:cubicBezTo>
                  <a:pt x="9015" y="17358"/>
                  <a:pt x="9290" y="17403"/>
                  <a:pt x="9534" y="17403"/>
                </a:cubicBezTo>
                <a:cubicBezTo>
                  <a:pt x="9696" y="17403"/>
                  <a:pt x="9844" y="17383"/>
                  <a:pt x="9885" y="17366"/>
                </a:cubicBezTo>
                <a:cubicBezTo>
                  <a:pt x="9730" y="17325"/>
                  <a:pt x="9719" y="17283"/>
                  <a:pt x="9864" y="17242"/>
                </a:cubicBezTo>
                <a:lnTo>
                  <a:pt x="9864" y="17242"/>
                </a:lnTo>
                <a:cubicBezTo>
                  <a:pt x="9899" y="17338"/>
                  <a:pt x="9957" y="17373"/>
                  <a:pt x="10023" y="17373"/>
                </a:cubicBezTo>
                <a:cubicBezTo>
                  <a:pt x="10137" y="17373"/>
                  <a:pt x="10273" y="17269"/>
                  <a:pt x="10352" y="17191"/>
                </a:cubicBezTo>
                <a:cubicBezTo>
                  <a:pt x="10314" y="17144"/>
                  <a:pt x="10285" y="17137"/>
                  <a:pt x="10244" y="17137"/>
                </a:cubicBezTo>
                <a:cubicBezTo>
                  <a:pt x="10227" y="17137"/>
                  <a:pt x="10208" y="17138"/>
                  <a:pt x="10185" y="17138"/>
                </a:cubicBezTo>
                <a:cubicBezTo>
                  <a:pt x="10140" y="17138"/>
                  <a:pt x="10082" y="17134"/>
                  <a:pt x="9999" y="17108"/>
                </a:cubicBezTo>
                <a:cubicBezTo>
                  <a:pt x="10082" y="16973"/>
                  <a:pt x="10124" y="16859"/>
                  <a:pt x="9834" y="16848"/>
                </a:cubicBezTo>
                <a:cubicBezTo>
                  <a:pt x="9878" y="16794"/>
                  <a:pt x="9970" y="16741"/>
                  <a:pt x="10000" y="16741"/>
                </a:cubicBezTo>
                <a:cubicBezTo>
                  <a:pt x="10004" y="16741"/>
                  <a:pt x="10007" y="16741"/>
                  <a:pt x="10008" y="16743"/>
                </a:cubicBezTo>
                <a:lnTo>
                  <a:pt x="10008" y="16743"/>
                </a:lnTo>
                <a:cubicBezTo>
                  <a:pt x="9944" y="16647"/>
                  <a:pt x="9829" y="16618"/>
                  <a:pt x="9694" y="16618"/>
                </a:cubicBezTo>
                <a:cubicBezTo>
                  <a:pt x="9493" y="16618"/>
                  <a:pt x="9248" y="16681"/>
                  <a:pt x="9058" y="16681"/>
                </a:cubicBezTo>
                <a:cubicBezTo>
                  <a:pt x="8900" y="16681"/>
                  <a:pt x="8780" y="16637"/>
                  <a:pt x="8756" y="16475"/>
                </a:cubicBezTo>
                <a:lnTo>
                  <a:pt x="8756" y="16475"/>
                </a:lnTo>
                <a:cubicBezTo>
                  <a:pt x="8796" y="16489"/>
                  <a:pt x="8831" y="16495"/>
                  <a:pt x="8864" y="16495"/>
                </a:cubicBezTo>
                <a:cubicBezTo>
                  <a:pt x="9010" y="16495"/>
                  <a:pt x="9090" y="16373"/>
                  <a:pt x="9150" y="16237"/>
                </a:cubicBezTo>
                <a:cubicBezTo>
                  <a:pt x="9155" y="16312"/>
                  <a:pt x="9175" y="16339"/>
                  <a:pt x="9201" y="16339"/>
                </a:cubicBezTo>
                <a:cubicBezTo>
                  <a:pt x="9273" y="16339"/>
                  <a:pt x="9396" y="16134"/>
                  <a:pt x="9419" y="16134"/>
                </a:cubicBezTo>
                <a:cubicBezTo>
                  <a:pt x="9434" y="16178"/>
                  <a:pt x="9484" y="16253"/>
                  <a:pt x="9542" y="16253"/>
                </a:cubicBezTo>
                <a:cubicBezTo>
                  <a:pt x="9566" y="16253"/>
                  <a:pt x="9591" y="16240"/>
                  <a:pt x="9616" y="16206"/>
                </a:cubicBezTo>
                <a:cubicBezTo>
                  <a:pt x="9533" y="16175"/>
                  <a:pt x="9512" y="16123"/>
                  <a:pt x="9574" y="16051"/>
                </a:cubicBezTo>
                <a:lnTo>
                  <a:pt x="9574" y="16051"/>
                </a:lnTo>
                <a:cubicBezTo>
                  <a:pt x="9528" y="16093"/>
                  <a:pt x="9489" y="16114"/>
                  <a:pt x="9459" y="16114"/>
                </a:cubicBezTo>
                <a:cubicBezTo>
                  <a:pt x="9421" y="16114"/>
                  <a:pt x="9395" y="16082"/>
                  <a:pt x="9378" y="16019"/>
                </a:cubicBezTo>
                <a:lnTo>
                  <a:pt x="9378" y="16019"/>
                </a:lnTo>
                <a:cubicBezTo>
                  <a:pt x="9379" y="16020"/>
                  <a:pt x="9380" y="16020"/>
                  <a:pt x="9382" y="16020"/>
                </a:cubicBezTo>
                <a:cubicBezTo>
                  <a:pt x="9429" y="16020"/>
                  <a:pt x="9585" y="15853"/>
                  <a:pt x="9585" y="15833"/>
                </a:cubicBezTo>
                <a:cubicBezTo>
                  <a:pt x="9583" y="15833"/>
                  <a:pt x="9581" y="15833"/>
                  <a:pt x="9580" y="15833"/>
                </a:cubicBezTo>
                <a:cubicBezTo>
                  <a:pt x="9472" y="15833"/>
                  <a:pt x="8950" y="16019"/>
                  <a:pt x="8588" y="16019"/>
                </a:cubicBezTo>
                <a:cubicBezTo>
                  <a:pt x="8426" y="16019"/>
                  <a:pt x="8295" y="15982"/>
                  <a:pt x="8248" y="15874"/>
                </a:cubicBezTo>
                <a:lnTo>
                  <a:pt x="8248" y="15874"/>
                </a:lnTo>
                <a:cubicBezTo>
                  <a:pt x="8258" y="15877"/>
                  <a:pt x="8267" y="15878"/>
                  <a:pt x="8276" y="15878"/>
                </a:cubicBezTo>
                <a:cubicBezTo>
                  <a:pt x="8418" y="15878"/>
                  <a:pt x="8426" y="15592"/>
                  <a:pt x="8467" y="15592"/>
                </a:cubicBezTo>
                <a:cubicBezTo>
                  <a:pt x="8479" y="15592"/>
                  <a:pt x="8494" y="15619"/>
                  <a:pt x="8517" y="15688"/>
                </a:cubicBezTo>
                <a:cubicBezTo>
                  <a:pt x="8611" y="15491"/>
                  <a:pt x="8549" y="15377"/>
                  <a:pt x="8455" y="15326"/>
                </a:cubicBezTo>
                <a:cubicBezTo>
                  <a:pt x="8611" y="15253"/>
                  <a:pt x="8662" y="15388"/>
                  <a:pt x="8694" y="15118"/>
                </a:cubicBezTo>
                <a:lnTo>
                  <a:pt x="8694" y="15118"/>
                </a:lnTo>
                <a:cubicBezTo>
                  <a:pt x="9191" y="15408"/>
                  <a:pt x="8559" y="15253"/>
                  <a:pt x="9150" y="15636"/>
                </a:cubicBezTo>
                <a:cubicBezTo>
                  <a:pt x="9243" y="15574"/>
                  <a:pt x="9274" y="15491"/>
                  <a:pt x="9233" y="15388"/>
                </a:cubicBezTo>
                <a:cubicBezTo>
                  <a:pt x="9269" y="15370"/>
                  <a:pt x="9304" y="15307"/>
                  <a:pt x="9358" y="15307"/>
                </a:cubicBezTo>
                <a:cubicBezTo>
                  <a:pt x="9398" y="15307"/>
                  <a:pt x="9446" y="15340"/>
                  <a:pt x="9512" y="15450"/>
                </a:cubicBezTo>
                <a:cubicBezTo>
                  <a:pt x="9543" y="15377"/>
                  <a:pt x="9585" y="15336"/>
                  <a:pt x="9647" y="15305"/>
                </a:cubicBezTo>
                <a:lnTo>
                  <a:pt x="9647" y="15305"/>
                </a:lnTo>
                <a:cubicBezTo>
                  <a:pt x="9635" y="15307"/>
                  <a:pt x="9622" y="15308"/>
                  <a:pt x="9610" y="15308"/>
                </a:cubicBezTo>
                <a:cubicBezTo>
                  <a:pt x="9395" y="15308"/>
                  <a:pt x="9199" y="14984"/>
                  <a:pt x="9325" y="14817"/>
                </a:cubicBezTo>
                <a:lnTo>
                  <a:pt x="9325" y="14817"/>
                </a:lnTo>
                <a:cubicBezTo>
                  <a:pt x="9398" y="14932"/>
                  <a:pt x="9461" y="15066"/>
                  <a:pt x="9491" y="15170"/>
                </a:cubicBezTo>
                <a:cubicBezTo>
                  <a:pt x="9585" y="15118"/>
                  <a:pt x="9616" y="15035"/>
                  <a:pt x="9564" y="14932"/>
                </a:cubicBezTo>
                <a:lnTo>
                  <a:pt x="9564" y="14932"/>
                </a:lnTo>
                <a:cubicBezTo>
                  <a:pt x="9641" y="15053"/>
                  <a:pt x="9805" y="15210"/>
                  <a:pt x="9906" y="15210"/>
                </a:cubicBezTo>
                <a:cubicBezTo>
                  <a:pt x="9969" y="15210"/>
                  <a:pt x="10009" y="15150"/>
                  <a:pt x="9989" y="14983"/>
                </a:cubicBezTo>
                <a:lnTo>
                  <a:pt x="9989" y="14983"/>
                </a:lnTo>
                <a:cubicBezTo>
                  <a:pt x="10038" y="15032"/>
                  <a:pt x="10160" y="15182"/>
                  <a:pt x="10191" y="15182"/>
                </a:cubicBezTo>
                <a:cubicBezTo>
                  <a:pt x="10193" y="15182"/>
                  <a:pt x="10195" y="15182"/>
                  <a:pt x="10196" y="15181"/>
                </a:cubicBezTo>
                <a:cubicBezTo>
                  <a:pt x="10207" y="15087"/>
                  <a:pt x="10227" y="14527"/>
                  <a:pt x="10175" y="14465"/>
                </a:cubicBezTo>
                <a:cubicBezTo>
                  <a:pt x="10114" y="14508"/>
                  <a:pt x="10058" y="14526"/>
                  <a:pt x="10007" y="14526"/>
                </a:cubicBezTo>
                <a:cubicBezTo>
                  <a:pt x="9823" y="14526"/>
                  <a:pt x="9685" y="14301"/>
                  <a:pt x="9491" y="14196"/>
                </a:cubicBezTo>
                <a:cubicBezTo>
                  <a:pt x="9512" y="14071"/>
                  <a:pt x="9564" y="13864"/>
                  <a:pt x="9543" y="13823"/>
                </a:cubicBezTo>
                <a:lnTo>
                  <a:pt x="9543" y="13823"/>
                </a:lnTo>
                <a:cubicBezTo>
                  <a:pt x="9541" y="13825"/>
                  <a:pt x="9534" y="13826"/>
                  <a:pt x="9524" y="13826"/>
                </a:cubicBezTo>
                <a:cubicBezTo>
                  <a:pt x="9408" y="13826"/>
                  <a:pt x="8834" y="13671"/>
                  <a:pt x="8777" y="13595"/>
                </a:cubicBezTo>
                <a:lnTo>
                  <a:pt x="8777" y="13595"/>
                </a:lnTo>
                <a:cubicBezTo>
                  <a:pt x="8807" y="13611"/>
                  <a:pt x="8835" y="13618"/>
                  <a:pt x="8860" y="13618"/>
                </a:cubicBezTo>
                <a:cubicBezTo>
                  <a:pt x="9012" y="13618"/>
                  <a:pt x="9091" y="13379"/>
                  <a:pt x="9123" y="13379"/>
                </a:cubicBezTo>
                <a:cubicBezTo>
                  <a:pt x="9134" y="13379"/>
                  <a:pt x="9139" y="13409"/>
                  <a:pt x="9139" y="13491"/>
                </a:cubicBezTo>
                <a:cubicBezTo>
                  <a:pt x="9283" y="13365"/>
                  <a:pt x="9561" y="13043"/>
                  <a:pt x="9665" y="13043"/>
                </a:cubicBezTo>
                <a:cubicBezTo>
                  <a:pt x="9680" y="13043"/>
                  <a:pt x="9692" y="13051"/>
                  <a:pt x="9698" y="13067"/>
                </a:cubicBezTo>
                <a:cubicBezTo>
                  <a:pt x="9764" y="12826"/>
                  <a:pt x="9481" y="12536"/>
                  <a:pt x="9449" y="12536"/>
                </a:cubicBezTo>
                <a:cubicBezTo>
                  <a:pt x="9446" y="12536"/>
                  <a:pt x="9445" y="12540"/>
                  <a:pt x="9450" y="12549"/>
                </a:cubicBezTo>
                <a:cubicBezTo>
                  <a:pt x="9209" y="12672"/>
                  <a:pt x="9002" y="12700"/>
                  <a:pt x="8794" y="12700"/>
                </a:cubicBezTo>
                <a:cubicBezTo>
                  <a:pt x="8619" y="12700"/>
                  <a:pt x="8444" y="12680"/>
                  <a:pt x="8246" y="12680"/>
                </a:cubicBezTo>
                <a:cubicBezTo>
                  <a:pt x="8161" y="12680"/>
                  <a:pt x="8073" y="12684"/>
                  <a:pt x="7978" y="12694"/>
                </a:cubicBezTo>
                <a:cubicBezTo>
                  <a:pt x="8093" y="12632"/>
                  <a:pt x="8103" y="12538"/>
                  <a:pt x="8010" y="12434"/>
                </a:cubicBezTo>
                <a:cubicBezTo>
                  <a:pt x="8028" y="12429"/>
                  <a:pt x="8050" y="12427"/>
                  <a:pt x="8072" y="12427"/>
                </a:cubicBezTo>
                <a:cubicBezTo>
                  <a:pt x="8141" y="12427"/>
                  <a:pt x="8217" y="12445"/>
                  <a:pt x="8217" y="12445"/>
                </a:cubicBezTo>
                <a:cubicBezTo>
                  <a:pt x="8196" y="12393"/>
                  <a:pt x="8010" y="12123"/>
                  <a:pt x="8144" y="12093"/>
                </a:cubicBezTo>
                <a:lnTo>
                  <a:pt x="8144" y="12093"/>
                </a:lnTo>
                <a:cubicBezTo>
                  <a:pt x="8212" y="12291"/>
                  <a:pt x="8411" y="12387"/>
                  <a:pt x="8547" y="12387"/>
                </a:cubicBezTo>
                <a:cubicBezTo>
                  <a:pt x="8682" y="12387"/>
                  <a:pt x="8754" y="12293"/>
                  <a:pt x="8579" y="12114"/>
                </a:cubicBezTo>
                <a:cubicBezTo>
                  <a:pt x="8596" y="12097"/>
                  <a:pt x="8686" y="12060"/>
                  <a:pt x="8771" y="12060"/>
                </a:cubicBezTo>
                <a:cubicBezTo>
                  <a:pt x="8846" y="12060"/>
                  <a:pt x="8917" y="12089"/>
                  <a:pt x="8932" y="12186"/>
                </a:cubicBezTo>
                <a:cubicBezTo>
                  <a:pt x="9108" y="12082"/>
                  <a:pt x="9191" y="11771"/>
                  <a:pt x="9212" y="11699"/>
                </a:cubicBezTo>
                <a:cubicBezTo>
                  <a:pt x="9357" y="11720"/>
                  <a:pt x="9305" y="11720"/>
                  <a:pt x="9357" y="11823"/>
                </a:cubicBezTo>
                <a:cubicBezTo>
                  <a:pt x="9367" y="11613"/>
                  <a:pt x="9372" y="11554"/>
                  <a:pt x="9372" y="11554"/>
                </a:cubicBezTo>
                <a:lnTo>
                  <a:pt x="9372" y="11554"/>
                </a:lnTo>
                <a:cubicBezTo>
                  <a:pt x="9372" y="11554"/>
                  <a:pt x="9364" y="11651"/>
                  <a:pt x="9351" y="11651"/>
                </a:cubicBezTo>
                <a:cubicBezTo>
                  <a:pt x="9344" y="11651"/>
                  <a:pt x="9335" y="11620"/>
                  <a:pt x="9325" y="11523"/>
                </a:cubicBezTo>
                <a:cubicBezTo>
                  <a:pt x="9302" y="11570"/>
                  <a:pt x="9278" y="11589"/>
                  <a:pt x="9253" y="11589"/>
                </a:cubicBezTo>
                <a:cubicBezTo>
                  <a:pt x="9202" y="11589"/>
                  <a:pt x="9150" y="11503"/>
                  <a:pt x="9108" y="11398"/>
                </a:cubicBezTo>
                <a:cubicBezTo>
                  <a:pt x="9263" y="11357"/>
                  <a:pt x="9015" y="11253"/>
                  <a:pt x="9180" y="11202"/>
                </a:cubicBezTo>
                <a:lnTo>
                  <a:pt x="9180" y="11202"/>
                </a:lnTo>
                <a:cubicBezTo>
                  <a:pt x="9284" y="11481"/>
                  <a:pt x="9419" y="11222"/>
                  <a:pt x="9346" y="11502"/>
                </a:cubicBezTo>
                <a:cubicBezTo>
                  <a:pt x="9429" y="11388"/>
                  <a:pt x="9461" y="11253"/>
                  <a:pt x="9440" y="11108"/>
                </a:cubicBezTo>
                <a:lnTo>
                  <a:pt x="9440" y="11108"/>
                </a:lnTo>
                <a:cubicBezTo>
                  <a:pt x="9506" y="11167"/>
                  <a:pt x="9547" y="11185"/>
                  <a:pt x="9575" y="11185"/>
                </a:cubicBezTo>
                <a:cubicBezTo>
                  <a:pt x="9625" y="11185"/>
                  <a:pt x="9630" y="11122"/>
                  <a:pt x="9659" y="11122"/>
                </a:cubicBezTo>
                <a:cubicBezTo>
                  <a:pt x="9677" y="11122"/>
                  <a:pt x="9702" y="11144"/>
                  <a:pt x="9751" y="11212"/>
                </a:cubicBezTo>
                <a:cubicBezTo>
                  <a:pt x="9727" y="11103"/>
                  <a:pt x="9750" y="11047"/>
                  <a:pt x="9807" y="11047"/>
                </a:cubicBezTo>
                <a:cubicBezTo>
                  <a:pt x="9826" y="11047"/>
                  <a:pt x="9849" y="11054"/>
                  <a:pt x="9875" y="11067"/>
                </a:cubicBezTo>
                <a:cubicBezTo>
                  <a:pt x="9845" y="11008"/>
                  <a:pt x="9817" y="10989"/>
                  <a:pt x="9791" y="10989"/>
                </a:cubicBezTo>
                <a:cubicBezTo>
                  <a:pt x="9746" y="10989"/>
                  <a:pt x="9707" y="11045"/>
                  <a:pt x="9679" y="11045"/>
                </a:cubicBezTo>
                <a:cubicBezTo>
                  <a:pt x="9660" y="11045"/>
                  <a:pt x="9646" y="11021"/>
                  <a:pt x="9636" y="10942"/>
                </a:cubicBezTo>
                <a:cubicBezTo>
                  <a:pt x="9607" y="11031"/>
                  <a:pt x="9495" y="11077"/>
                  <a:pt x="9378" y="11077"/>
                </a:cubicBezTo>
                <a:cubicBezTo>
                  <a:pt x="9208" y="11077"/>
                  <a:pt x="9028" y="10980"/>
                  <a:pt x="9077" y="10776"/>
                </a:cubicBezTo>
                <a:lnTo>
                  <a:pt x="9077" y="10776"/>
                </a:lnTo>
                <a:cubicBezTo>
                  <a:pt x="9137" y="10807"/>
                  <a:pt x="9279" y="10858"/>
                  <a:pt x="9351" y="10858"/>
                </a:cubicBezTo>
                <a:cubicBezTo>
                  <a:pt x="9427" y="10858"/>
                  <a:pt x="9423" y="10799"/>
                  <a:pt x="9150" y="10590"/>
                </a:cubicBezTo>
                <a:cubicBezTo>
                  <a:pt x="9125" y="10653"/>
                  <a:pt x="9082" y="10671"/>
                  <a:pt x="9023" y="10671"/>
                </a:cubicBezTo>
                <a:cubicBezTo>
                  <a:pt x="8943" y="10671"/>
                  <a:pt x="8835" y="10637"/>
                  <a:pt x="8708" y="10637"/>
                </a:cubicBezTo>
                <a:cubicBezTo>
                  <a:pt x="8651" y="10637"/>
                  <a:pt x="8591" y="10644"/>
                  <a:pt x="8528" y="10663"/>
                </a:cubicBezTo>
                <a:cubicBezTo>
                  <a:pt x="8487" y="10569"/>
                  <a:pt x="8621" y="10631"/>
                  <a:pt x="8570" y="10507"/>
                </a:cubicBezTo>
                <a:lnTo>
                  <a:pt x="8570" y="10507"/>
                </a:lnTo>
                <a:cubicBezTo>
                  <a:pt x="8383" y="10642"/>
                  <a:pt x="8310" y="10569"/>
                  <a:pt x="8134" y="10611"/>
                </a:cubicBezTo>
                <a:cubicBezTo>
                  <a:pt x="8114" y="10539"/>
                  <a:pt x="8114" y="10466"/>
                  <a:pt x="8124" y="10394"/>
                </a:cubicBezTo>
                <a:lnTo>
                  <a:pt x="8124" y="10394"/>
                </a:lnTo>
                <a:cubicBezTo>
                  <a:pt x="8143" y="10399"/>
                  <a:pt x="8164" y="10401"/>
                  <a:pt x="8186" y="10401"/>
                </a:cubicBezTo>
                <a:cubicBezTo>
                  <a:pt x="8342" y="10401"/>
                  <a:pt x="8535" y="10279"/>
                  <a:pt x="8289" y="10134"/>
                </a:cubicBezTo>
                <a:cubicBezTo>
                  <a:pt x="8310" y="10124"/>
                  <a:pt x="8331" y="10103"/>
                  <a:pt x="8331" y="10083"/>
                </a:cubicBezTo>
                <a:cubicBezTo>
                  <a:pt x="8487" y="10145"/>
                  <a:pt x="8632" y="10238"/>
                  <a:pt x="8683" y="10352"/>
                </a:cubicBezTo>
                <a:cubicBezTo>
                  <a:pt x="8797" y="9793"/>
                  <a:pt x="8528" y="10103"/>
                  <a:pt x="8662" y="9761"/>
                </a:cubicBezTo>
                <a:lnTo>
                  <a:pt x="8662" y="9761"/>
                </a:lnTo>
                <a:cubicBezTo>
                  <a:pt x="8574" y="9766"/>
                  <a:pt x="8506" y="9768"/>
                  <a:pt x="8456" y="9768"/>
                </a:cubicBezTo>
                <a:cubicBezTo>
                  <a:pt x="8111" y="9768"/>
                  <a:pt x="8563" y="9671"/>
                  <a:pt x="8292" y="9671"/>
                </a:cubicBezTo>
                <a:cubicBezTo>
                  <a:pt x="8253" y="9671"/>
                  <a:pt x="8198" y="9673"/>
                  <a:pt x="8124" y="9678"/>
                </a:cubicBezTo>
                <a:cubicBezTo>
                  <a:pt x="8114" y="9647"/>
                  <a:pt x="8342" y="9616"/>
                  <a:pt x="8351" y="9606"/>
                </a:cubicBezTo>
                <a:cubicBezTo>
                  <a:pt x="8196" y="9595"/>
                  <a:pt x="8114" y="9502"/>
                  <a:pt x="8103" y="9357"/>
                </a:cubicBezTo>
                <a:lnTo>
                  <a:pt x="8103" y="9357"/>
                </a:lnTo>
                <a:cubicBezTo>
                  <a:pt x="8208" y="9500"/>
                  <a:pt x="8246" y="9553"/>
                  <a:pt x="8254" y="9553"/>
                </a:cubicBezTo>
                <a:cubicBezTo>
                  <a:pt x="8270" y="9553"/>
                  <a:pt x="8165" y="9350"/>
                  <a:pt x="8206" y="9233"/>
                </a:cubicBezTo>
                <a:lnTo>
                  <a:pt x="8206" y="9233"/>
                </a:lnTo>
                <a:cubicBezTo>
                  <a:pt x="7813" y="9254"/>
                  <a:pt x="7419" y="9243"/>
                  <a:pt x="7285" y="9284"/>
                </a:cubicBezTo>
                <a:cubicBezTo>
                  <a:pt x="7285" y="9160"/>
                  <a:pt x="7833" y="8943"/>
                  <a:pt x="7626" y="8663"/>
                </a:cubicBezTo>
                <a:cubicBezTo>
                  <a:pt x="7927" y="8549"/>
                  <a:pt x="7906" y="8736"/>
                  <a:pt x="7916" y="8425"/>
                </a:cubicBezTo>
                <a:lnTo>
                  <a:pt x="7916" y="8425"/>
                </a:lnTo>
                <a:cubicBezTo>
                  <a:pt x="7959" y="8548"/>
                  <a:pt x="7996" y="8593"/>
                  <a:pt x="8026" y="8593"/>
                </a:cubicBezTo>
                <a:cubicBezTo>
                  <a:pt x="8098" y="8593"/>
                  <a:pt x="8134" y="8339"/>
                  <a:pt x="8134" y="8259"/>
                </a:cubicBezTo>
                <a:cubicBezTo>
                  <a:pt x="8289" y="8425"/>
                  <a:pt x="8259" y="8331"/>
                  <a:pt x="8342" y="8456"/>
                </a:cubicBezTo>
                <a:cubicBezTo>
                  <a:pt x="8343" y="8425"/>
                  <a:pt x="8360" y="8415"/>
                  <a:pt x="8384" y="8415"/>
                </a:cubicBezTo>
                <a:cubicBezTo>
                  <a:pt x="8431" y="8415"/>
                  <a:pt x="8507" y="8455"/>
                  <a:pt x="8552" y="8455"/>
                </a:cubicBezTo>
                <a:cubicBezTo>
                  <a:pt x="8607" y="8455"/>
                  <a:pt x="8615" y="8394"/>
                  <a:pt x="8466" y="8124"/>
                </a:cubicBezTo>
                <a:cubicBezTo>
                  <a:pt x="8434" y="8114"/>
                  <a:pt x="8404" y="8083"/>
                  <a:pt x="8383" y="8041"/>
                </a:cubicBezTo>
                <a:cubicBezTo>
                  <a:pt x="8455" y="8041"/>
                  <a:pt x="8476" y="8020"/>
                  <a:pt x="8434" y="7969"/>
                </a:cubicBezTo>
                <a:lnTo>
                  <a:pt x="8434" y="7969"/>
                </a:lnTo>
                <a:cubicBezTo>
                  <a:pt x="8331" y="8054"/>
                  <a:pt x="8238" y="8096"/>
                  <a:pt x="8158" y="8096"/>
                </a:cubicBezTo>
                <a:cubicBezTo>
                  <a:pt x="8061" y="8096"/>
                  <a:pt x="7984" y="8036"/>
                  <a:pt x="7927" y="7917"/>
                </a:cubicBezTo>
                <a:cubicBezTo>
                  <a:pt x="7916" y="8124"/>
                  <a:pt x="7616" y="8186"/>
                  <a:pt x="7315" y="8197"/>
                </a:cubicBezTo>
                <a:cubicBezTo>
                  <a:pt x="7315" y="8122"/>
                  <a:pt x="7311" y="8044"/>
                  <a:pt x="7325" y="8044"/>
                </a:cubicBezTo>
                <a:cubicBezTo>
                  <a:pt x="7333" y="8044"/>
                  <a:pt x="7346" y="8066"/>
                  <a:pt x="7368" y="8124"/>
                </a:cubicBezTo>
                <a:cubicBezTo>
                  <a:pt x="7430" y="8052"/>
                  <a:pt x="7450" y="7969"/>
                  <a:pt x="7430" y="7875"/>
                </a:cubicBezTo>
                <a:lnTo>
                  <a:pt x="7430" y="7875"/>
                </a:lnTo>
                <a:cubicBezTo>
                  <a:pt x="7398" y="7907"/>
                  <a:pt x="7357" y="7927"/>
                  <a:pt x="7326" y="7948"/>
                </a:cubicBezTo>
                <a:cubicBezTo>
                  <a:pt x="7305" y="7845"/>
                  <a:pt x="7326" y="7741"/>
                  <a:pt x="7378" y="7637"/>
                </a:cubicBezTo>
                <a:cubicBezTo>
                  <a:pt x="7382" y="7677"/>
                  <a:pt x="7392" y="7693"/>
                  <a:pt x="7407" y="7693"/>
                </a:cubicBezTo>
                <a:cubicBezTo>
                  <a:pt x="7457" y="7693"/>
                  <a:pt x="7559" y="7492"/>
                  <a:pt x="7647" y="7347"/>
                </a:cubicBezTo>
                <a:cubicBezTo>
                  <a:pt x="7640" y="7342"/>
                  <a:pt x="7627" y="7340"/>
                  <a:pt x="7611" y="7340"/>
                </a:cubicBezTo>
                <a:cubicBezTo>
                  <a:pt x="7393" y="7340"/>
                  <a:pt x="6441" y="7754"/>
                  <a:pt x="6383" y="7792"/>
                </a:cubicBezTo>
                <a:cubicBezTo>
                  <a:pt x="6362" y="7564"/>
                  <a:pt x="6228" y="7730"/>
                  <a:pt x="6186" y="7502"/>
                </a:cubicBezTo>
                <a:lnTo>
                  <a:pt x="6186" y="7502"/>
                </a:lnTo>
                <a:cubicBezTo>
                  <a:pt x="6222" y="7515"/>
                  <a:pt x="6265" y="7521"/>
                  <a:pt x="6308" y="7521"/>
                </a:cubicBezTo>
                <a:cubicBezTo>
                  <a:pt x="6437" y="7521"/>
                  <a:pt x="6562" y="7467"/>
                  <a:pt x="6476" y="7389"/>
                </a:cubicBezTo>
                <a:cubicBezTo>
                  <a:pt x="6507" y="7384"/>
                  <a:pt x="6536" y="7381"/>
                  <a:pt x="6564" y="7381"/>
                </a:cubicBezTo>
                <a:cubicBezTo>
                  <a:pt x="6663" y="7381"/>
                  <a:pt x="6753" y="7412"/>
                  <a:pt x="6850" y="7492"/>
                </a:cubicBezTo>
                <a:cubicBezTo>
                  <a:pt x="6912" y="7419"/>
                  <a:pt x="6870" y="7472"/>
                  <a:pt x="6912" y="7419"/>
                </a:cubicBezTo>
                <a:cubicBezTo>
                  <a:pt x="6777" y="7357"/>
                  <a:pt x="6725" y="7264"/>
                  <a:pt x="6756" y="7109"/>
                </a:cubicBezTo>
                <a:lnTo>
                  <a:pt x="6756" y="7109"/>
                </a:lnTo>
                <a:cubicBezTo>
                  <a:pt x="6794" y="7187"/>
                  <a:pt x="6821" y="7215"/>
                  <a:pt x="6839" y="7215"/>
                </a:cubicBezTo>
                <a:cubicBezTo>
                  <a:pt x="6883" y="7215"/>
                  <a:pt x="6883" y="7066"/>
                  <a:pt x="6889" y="7066"/>
                </a:cubicBezTo>
                <a:cubicBezTo>
                  <a:pt x="6892" y="7066"/>
                  <a:pt x="6897" y="7112"/>
                  <a:pt x="6912" y="7254"/>
                </a:cubicBezTo>
                <a:cubicBezTo>
                  <a:pt x="6912" y="7138"/>
                  <a:pt x="6944" y="7075"/>
                  <a:pt x="7010" y="7075"/>
                </a:cubicBezTo>
                <a:cubicBezTo>
                  <a:pt x="7027" y="7075"/>
                  <a:pt x="7046" y="7079"/>
                  <a:pt x="7067" y="7088"/>
                </a:cubicBezTo>
                <a:cubicBezTo>
                  <a:pt x="7119" y="7005"/>
                  <a:pt x="6922" y="7046"/>
                  <a:pt x="6963" y="6974"/>
                </a:cubicBezTo>
                <a:cubicBezTo>
                  <a:pt x="7055" y="6974"/>
                  <a:pt x="7103" y="6967"/>
                  <a:pt x="7135" y="6967"/>
                </a:cubicBezTo>
                <a:cubicBezTo>
                  <a:pt x="7179" y="6967"/>
                  <a:pt x="7193" y="6981"/>
                  <a:pt x="7253" y="7046"/>
                </a:cubicBezTo>
                <a:cubicBezTo>
                  <a:pt x="7246" y="6975"/>
                  <a:pt x="7299" y="6734"/>
                  <a:pt x="7345" y="6734"/>
                </a:cubicBezTo>
                <a:cubicBezTo>
                  <a:pt x="7366" y="6734"/>
                  <a:pt x="7386" y="6781"/>
                  <a:pt x="7398" y="6912"/>
                </a:cubicBezTo>
                <a:cubicBezTo>
                  <a:pt x="7492" y="6818"/>
                  <a:pt x="7523" y="6715"/>
                  <a:pt x="7471" y="6601"/>
                </a:cubicBezTo>
                <a:cubicBezTo>
                  <a:pt x="7485" y="6596"/>
                  <a:pt x="7498" y="6594"/>
                  <a:pt x="7510" y="6594"/>
                </a:cubicBezTo>
                <a:cubicBezTo>
                  <a:pt x="7575" y="6594"/>
                  <a:pt x="7602" y="6669"/>
                  <a:pt x="7585" y="6818"/>
                </a:cubicBezTo>
                <a:cubicBezTo>
                  <a:pt x="7730" y="6715"/>
                  <a:pt x="7978" y="6238"/>
                  <a:pt x="7699" y="6031"/>
                </a:cubicBezTo>
                <a:cubicBezTo>
                  <a:pt x="7749" y="6008"/>
                  <a:pt x="7789" y="5996"/>
                  <a:pt x="7824" y="5996"/>
                </a:cubicBezTo>
                <a:cubicBezTo>
                  <a:pt x="7896" y="5996"/>
                  <a:pt x="7943" y="6047"/>
                  <a:pt x="7999" y="6145"/>
                </a:cubicBezTo>
                <a:cubicBezTo>
                  <a:pt x="8020" y="6093"/>
                  <a:pt x="8082" y="5959"/>
                  <a:pt x="8144" y="5855"/>
                </a:cubicBezTo>
                <a:lnTo>
                  <a:pt x="8144" y="5855"/>
                </a:lnTo>
                <a:cubicBezTo>
                  <a:pt x="7944" y="5902"/>
                  <a:pt x="7582" y="5935"/>
                  <a:pt x="7236" y="5935"/>
                </a:cubicBezTo>
                <a:cubicBezTo>
                  <a:pt x="6742" y="5935"/>
                  <a:pt x="6281" y="5868"/>
                  <a:pt x="6373" y="5679"/>
                </a:cubicBezTo>
                <a:lnTo>
                  <a:pt x="6373" y="5679"/>
                </a:lnTo>
                <a:cubicBezTo>
                  <a:pt x="6392" y="5708"/>
                  <a:pt x="6466" y="5739"/>
                  <a:pt x="6545" y="5739"/>
                </a:cubicBezTo>
                <a:cubicBezTo>
                  <a:pt x="6635" y="5739"/>
                  <a:pt x="6733" y="5698"/>
                  <a:pt x="6767" y="5565"/>
                </a:cubicBezTo>
                <a:cubicBezTo>
                  <a:pt x="6791" y="5713"/>
                  <a:pt x="6833" y="5766"/>
                  <a:pt x="6885" y="5766"/>
                </a:cubicBezTo>
                <a:cubicBezTo>
                  <a:pt x="6987" y="5766"/>
                  <a:pt x="7126" y="5554"/>
                  <a:pt x="7223" y="5471"/>
                </a:cubicBezTo>
                <a:cubicBezTo>
                  <a:pt x="7292" y="5545"/>
                  <a:pt x="7317" y="5569"/>
                  <a:pt x="7323" y="5569"/>
                </a:cubicBezTo>
                <a:cubicBezTo>
                  <a:pt x="7323" y="5569"/>
                  <a:pt x="7324" y="5568"/>
                  <a:pt x="7324" y="5568"/>
                </a:cubicBezTo>
                <a:lnTo>
                  <a:pt x="7324" y="5568"/>
                </a:lnTo>
                <a:cubicBezTo>
                  <a:pt x="7319" y="5600"/>
                  <a:pt x="7318" y="5612"/>
                  <a:pt x="7318" y="5612"/>
                </a:cubicBezTo>
                <a:cubicBezTo>
                  <a:pt x="7320" y="5612"/>
                  <a:pt x="7341" y="5516"/>
                  <a:pt x="7363" y="5516"/>
                </a:cubicBezTo>
                <a:cubicBezTo>
                  <a:pt x="7375" y="5516"/>
                  <a:pt x="7388" y="5543"/>
                  <a:pt x="7398" y="5627"/>
                </a:cubicBezTo>
                <a:cubicBezTo>
                  <a:pt x="7403" y="5628"/>
                  <a:pt x="7407" y="5629"/>
                  <a:pt x="7411" y="5629"/>
                </a:cubicBezTo>
                <a:cubicBezTo>
                  <a:pt x="7525" y="5629"/>
                  <a:pt x="7688" y="5261"/>
                  <a:pt x="7668" y="5181"/>
                </a:cubicBezTo>
                <a:lnTo>
                  <a:pt x="7668" y="5181"/>
                </a:lnTo>
                <a:cubicBezTo>
                  <a:pt x="7618" y="5274"/>
                  <a:pt x="7337" y="5425"/>
                  <a:pt x="7110" y="5425"/>
                </a:cubicBezTo>
                <a:cubicBezTo>
                  <a:pt x="6955" y="5425"/>
                  <a:pt x="6825" y="5356"/>
                  <a:pt x="6808" y="5151"/>
                </a:cubicBezTo>
                <a:lnTo>
                  <a:pt x="6808" y="5151"/>
                </a:lnTo>
                <a:cubicBezTo>
                  <a:pt x="6856" y="5229"/>
                  <a:pt x="6882" y="5261"/>
                  <a:pt x="6905" y="5261"/>
                </a:cubicBezTo>
                <a:cubicBezTo>
                  <a:pt x="6950" y="5261"/>
                  <a:pt x="6979" y="5127"/>
                  <a:pt x="7140" y="4974"/>
                </a:cubicBezTo>
                <a:cubicBezTo>
                  <a:pt x="6995" y="4953"/>
                  <a:pt x="6984" y="4870"/>
                  <a:pt x="7087" y="4715"/>
                </a:cubicBezTo>
                <a:lnTo>
                  <a:pt x="7087" y="4715"/>
                </a:lnTo>
                <a:cubicBezTo>
                  <a:pt x="7018" y="4793"/>
                  <a:pt x="6130" y="5566"/>
                  <a:pt x="5743" y="5566"/>
                </a:cubicBezTo>
                <a:cubicBezTo>
                  <a:pt x="5669" y="5566"/>
                  <a:pt x="5614" y="5538"/>
                  <a:pt x="5585" y="5471"/>
                </a:cubicBezTo>
                <a:cubicBezTo>
                  <a:pt x="5587" y="5471"/>
                  <a:pt x="5589" y="5471"/>
                  <a:pt x="5592" y="5471"/>
                </a:cubicBezTo>
                <a:cubicBezTo>
                  <a:pt x="5620" y="5471"/>
                  <a:pt x="5692" y="5502"/>
                  <a:pt x="5745" y="5502"/>
                </a:cubicBezTo>
                <a:cubicBezTo>
                  <a:pt x="5771" y="5502"/>
                  <a:pt x="5793" y="5494"/>
                  <a:pt x="5803" y="5471"/>
                </a:cubicBezTo>
                <a:cubicBezTo>
                  <a:pt x="5730" y="5441"/>
                  <a:pt x="5678" y="5399"/>
                  <a:pt x="5616" y="5347"/>
                </a:cubicBezTo>
                <a:cubicBezTo>
                  <a:pt x="5627" y="5337"/>
                  <a:pt x="5730" y="5223"/>
                  <a:pt x="5751" y="5171"/>
                </a:cubicBezTo>
                <a:cubicBezTo>
                  <a:pt x="5783" y="5238"/>
                  <a:pt x="5810" y="5268"/>
                  <a:pt x="5831" y="5268"/>
                </a:cubicBezTo>
                <a:cubicBezTo>
                  <a:pt x="5878" y="5268"/>
                  <a:pt x="5893" y="5117"/>
                  <a:pt x="5865" y="4902"/>
                </a:cubicBezTo>
                <a:cubicBezTo>
                  <a:pt x="5866" y="4902"/>
                  <a:pt x="5868" y="4901"/>
                  <a:pt x="5870" y="4901"/>
                </a:cubicBezTo>
                <a:cubicBezTo>
                  <a:pt x="5927" y="4901"/>
                  <a:pt x="6073" y="5049"/>
                  <a:pt x="6093" y="5109"/>
                </a:cubicBezTo>
                <a:cubicBezTo>
                  <a:pt x="6124" y="4995"/>
                  <a:pt x="6155" y="4923"/>
                  <a:pt x="6217" y="4819"/>
                </a:cubicBezTo>
                <a:lnTo>
                  <a:pt x="6217" y="4819"/>
                </a:lnTo>
                <a:cubicBezTo>
                  <a:pt x="6259" y="4954"/>
                  <a:pt x="6231" y="4974"/>
                  <a:pt x="6208" y="4974"/>
                </a:cubicBezTo>
                <a:cubicBezTo>
                  <a:pt x="6198" y="4974"/>
                  <a:pt x="6189" y="4970"/>
                  <a:pt x="6187" y="4970"/>
                </a:cubicBezTo>
                <a:lnTo>
                  <a:pt x="6187" y="4970"/>
                </a:lnTo>
                <a:cubicBezTo>
                  <a:pt x="6182" y="4970"/>
                  <a:pt x="6216" y="4992"/>
                  <a:pt x="6373" y="5140"/>
                </a:cubicBezTo>
                <a:cubicBezTo>
                  <a:pt x="6471" y="4982"/>
                  <a:pt x="6552" y="4764"/>
                  <a:pt x="6633" y="4764"/>
                </a:cubicBezTo>
                <a:cubicBezTo>
                  <a:pt x="6664" y="4764"/>
                  <a:pt x="6694" y="4794"/>
                  <a:pt x="6725" y="4870"/>
                </a:cubicBezTo>
                <a:cubicBezTo>
                  <a:pt x="6732" y="4848"/>
                  <a:pt x="6767" y="4783"/>
                  <a:pt x="6828" y="4783"/>
                </a:cubicBezTo>
                <a:cubicBezTo>
                  <a:pt x="6852" y="4783"/>
                  <a:pt x="6880" y="4793"/>
                  <a:pt x="6912" y="4819"/>
                </a:cubicBezTo>
                <a:cubicBezTo>
                  <a:pt x="6899" y="4682"/>
                  <a:pt x="6943" y="4590"/>
                  <a:pt x="7011" y="4590"/>
                </a:cubicBezTo>
                <a:cubicBezTo>
                  <a:pt x="7056" y="4590"/>
                  <a:pt x="7112" y="4630"/>
                  <a:pt x="7170" y="4725"/>
                </a:cubicBezTo>
                <a:cubicBezTo>
                  <a:pt x="7191" y="4705"/>
                  <a:pt x="7347" y="4239"/>
                  <a:pt x="7347" y="4197"/>
                </a:cubicBezTo>
                <a:lnTo>
                  <a:pt x="7347" y="4197"/>
                </a:lnTo>
                <a:cubicBezTo>
                  <a:pt x="7200" y="4232"/>
                  <a:pt x="7119" y="4422"/>
                  <a:pt x="7098" y="4422"/>
                </a:cubicBezTo>
                <a:cubicBezTo>
                  <a:pt x="7088" y="4422"/>
                  <a:pt x="7091" y="4377"/>
                  <a:pt x="7108" y="4249"/>
                </a:cubicBezTo>
                <a:lnTo>
                  <a:pt x="7108" y="4249"/>
                </a:lnTo>
                <a:cubicBezTo>
                  <a:pt x="7082" y="4314"/>
                  <a:pt x="7052" y="4346"/>
                  <a:pt x="7021" y="4346"/>
                </a:cubicBezTo>
                <a:cubicBezTo>
                  <a:pt x="7002" y="4346"/>
                  <a:pt x="6983" y="4334"/>
                  <a:pt x="6963" y="4311"/>
                </a:cubicBezTo>
                <a:cubicBezTo>
                  <a:pt x="6963" y="4391"/>
                  <a:pt x="6328" y="4672"/>
                  <a:pt x="6060" y="4672"/>
                </a:cubicBezTo>
                <a:cubicBezTo>
                  <a:pt x="6013" y="4672"/>
                  <a:pt x="5977" y="4663"/>
                  <a:pt x="5958" y="4643"/>
                </a:cubicBezTo>
                <a:cubicBezTo>
                  <a:pt x="5689" y="4363"/>
                  <a:pt x="6497" y="4269"/>
                  <a:pt x="6124" y="3979"/>
                </a:cubicBezTo>
                <a:cubicBezTo>
                  <a:pt x="6362" y="3544"/>
                  <a:pt x="6870" y="3648"/>
                  <a:pt x="7077" y="2933"/>
                </a:cubicBezTo>
                <a:cubicBezTo>
                  <a:pt x="7073" y="2928"/>
                  <a:pt x="7067" y="2926"/>
                  <a:pt x="7060" y="2926"/>
                </a:cubicBezTo>
                <a:cubicBezTo>
                  <a:pt x="6970" y="2926"/>
                  <a:pt x="6679" y="3341"/>
                  <a:pt x="6611" y="3399"/>
                </a:cubicBezTo>
                <a:cubicBezTo>
                  <a:pt x="6539" y="3088"/>
                  <a:pt x="6611" y="3306"/>
                  <a:pt x="6445" y="3130"/>
                </a:cubicBezTo>
                <a:lnTo>
                  <a:pt x="6445" y="3130"/>
                </a:lnTo>
                <a:cubicBezTo>
                  <a:pt x="6488" y="3175"/>
                  <a:pt x="6523" y="3194"/>
                  <a:pt x="6553" y="3194"/>
                </a:cubicBezTo>
                <a:cubicBezTo>
                  <a:pt x="6664" y="3194"/>
                  <a:pt x="6690" y="2928"/>
                  <a:pt x="6756" y="2871"/>
                </a:cubicBezTo>
                <a:cubicBezTo>
                  <a:pt x="6777" y="2923"/>
                  <a:pt x="6787" y="2985"/>
                  <a:pt x="6777" y="3037"/>
                </a:cubicBezTo>
                <a:cubicBezTo>
                  <a:pt x="6877" y="2920"/>
                  <a:pt x="6842" y="2769"/>
                  <a:pt x="6950" y="2769"/>
                </a:cubicBezTo>
                <a:cubicBezTo>
                  <a:pt x="6976" y="2769"/>
                  <a:pt x="7010" y="2778"/>
                  <a:pt x="7057" y="2798"/>
                </a:cubicBezTo>
                <a:cubicBezTo>
                  <a:pt x="6932" y="2695"/>
                  <a:pt x="6953" y="2581"/>
                  <a:pt x="7087" y="2446"/>
                </a:cubicBezTo>
                <a:cubicBezTo>
                  <a:pt x="7085" y="2445"/>
                  <a:pt x="7083" y="2444"/>
                  <a:pt x="7080" y="2444"/>
                </a:cubicBezTo>
                <a:cubicBezTo>
                  <a:pt x="6990" y="2444"/>
                  <a:pt x="6601" y="2900"/>
                  <a:pt x="6300" y="3150"/>
                </a:cubicBezTo>
                <a:cubicBezTo>
                  <a:pt x="6263" y="3364"/>
                  <a:pt x="6199" y="3446"/>
                  <a:pt x="6126" y="3446"/>
                </a:cubicBezTo>
                <a:cubicBezTo>
                  <a:pt x="5874" y="3446"/>
                  <a:pt x="5513" y="2455"/>
                  <a:pt x="5759" y="2455"/>
                </a:cubicBezTo>
                <a:cubicBezTo>
                  <a:pt x="5816" y="2455"/>
                  <a:pt x="5903" y="2507"/>
                  <a:pt x="6031" y="2632"/>
                </a:cubicBezTo>
                <a:cubicBezTo>
                  <a:pt x="6093" y="2508"/>
                  <a:pt x="6062" y="2436"/>
                  <a:pt x="5938" y="2436"/>
                </a:cubicBezTo>
                <a:cubicBezTo>
                  <a:pt x="6166" y="2301"/>
                  <a:pt x="6207" y="2353"/>
                  <a:pt x="6311" y="2073"/>
                </a:cubicBezTo>
                <a:lnTo>
                  <a:pt x="6311" y="2073"/>
                </a:lnTo>
                <a:cubicBezTo>
                  <a:pt x="6168" y="2130"/>
                  <a:pt x="5992" y="2402"/>
                  <a:pt x="5797" y="2402"/>
                </a:cubicBezTo>
                <a:cubicBezTo>
                  <a:pt x="5778" y="2402"/>
                  <a:pt x="5759" y="2400"/>
                  <a:pt x="5740" y="2394"/>
                </a:cubicBezTo>
                <a:cubicBezTo>
                  <a:pt x="5958" y="2322"/>
                  <a:pt x="6113" y="2084"/>
                  <a:pt x="6155" y="1886"/>
                </a:cubicBezTo>
                <a:lnTo>
                  <a:pt x="6155" y="1886"/>
                </a:lnTo>
                <a:cubicBezTo>
                  <a:pt x="6104" y="1933"/>
                  <a:pt x="6067" y="1957"/>
                  <a:pt x="6044" y="1957"/>
                </a:cubicBezTo>
                <a:cubicBezTo>
                  <a:pt x="6010" y="1957"/>
                  <a:pt x="6006" y="1908"/>
                  <a:pt x="6031" y="1803"/>
                </a:cubicBezTo>
                <a:cubicBezTo>
                  <a:pt x="6024" y="1802"/>
                  <a:pt x="6017" y="1802"/>
                  <a:pt x="6010" y="1802"/>
                </a:cubicBezTo>
                <a:cubicBezTo>
                  <a:pt x="5873" y="1802"/>
                  <a:pt x="5750" y="1994"/>
                  <a:pt x="5730" y="2073"/>
                </a:cubicBezTo>
                <a:cubicBezTo>
                  <a:pt x="5730" y="1997"/>
                  <a:pt x="5695" y="1789"/>
                  <a:pt x="5698" y="1789"/>
                </a:cubicBezTo>
                <a:lnTo>
                  <a:pt x="5698" y="1789"/>
                </a:lnTo>
                <a:cubicBezTo>
                  <a:pt x="5698" y="1789"/>
                  <a:pt x="5698" y="1790"/>
                  <a:pt x="5699" y="1794"/>
                </a:cubicBezTo>
                <a:cubicBezTo>
                  <a:pt x="5989" y="1679"/>
                  <a:pt x="5968" y="1648"/>
                  <a:pt x="6041" y="1348"/>
                </a:cubicBezTo>
                <a:cubicBezTo>
                  <a:pt x="6039" y="1346"/>
                  <a:pt x="6037" y="1345"/>
                  <a:pt x="6034" y="1345"/>
                </a:cubicBezTo>
                <a:cubicBezTo>
                  <a:pt x="5959" y="1345"/>
                  <a:pt x="5605" y="1891"/>
                  <a:pt x="5457" y="1891"/>
                </a:cubicBezTo>
                <a:cubicBezTo>
                  <a:pt x="5437" y="1891"/>
                  <a:pt x="5420" y="1880"/>
                  <a:pt x="5409" y="1856"/>
                </a:cubicBezTo>
                <a:cubicBezTo>
                  <a:pt x="5295" y="1845"/>
                  <a:pt x="5471" y="1513"/>
                  <a:pt x="5326" y="1379"/>
                </a:cubicBezTo>
                <a:cubicBezTo>
                  <a:pt x="5533" y="1161"/>
                  <a:pt x="5855" y="820"/>
                  <a:pt x="5503" y="757"/>
                </a:cubicBezTo>
                <a:lnTo>
                  <a:pt x="5503" y="757"/>
                </a:lnTo>
                <a:cubicBezTo>
                  <a:pt x="5420" y="1068"/>
                  <a:pt x="5367" y="975"/>
                  <a:pt x="5264" y="1368"/>
                </a:cubicBezTo>
                <a:cubicBezTo>
                  <a:pt x="5181" y="1230"/>
                  <a:pt x="5354" y="909"/>
                  <a:pt x="5259" y="909"/>
                </a:cubicBezTo>
                <a:cubicBezTo>
                  <a:pt x="5247" y="909"/>
                  <a:pt x="5232" y="913"/>
                  <a:pt x="5212" y="923"/>
                </a:cubicBezTo>
                <a:cubicBezTo>
                  <a:pt x="5192" y="871"/>
                  <a:pt x="5326" y="622"/>
                  <a:pt x="5420" y="539"/>
                </a:cubicBezTo>
                <a:lnTo>
                  <a:pt x="5420" y="539"/>
                </a:lnTo>
                <a:cubicBezTo>
                  <a:pt x="5367" y="552"/>
                  <a:pt x="5324" y="558"/>
                  <a:pt x="5291" y="558"/>
                </a:cubicBezTo>
                <a:cubicBezTo>
                  <a:pt x="5162" y="558"/>
                  <a:pt x="5184" y="462"/>
                  <a:pt x="5357" y="281"/>
                </a:cubicBezTo>
                <a:lnTo>
                  <a:pt x="5357" y="281"/>
                </a:lnTo>
                <a:cubicBezTo>
                  <a:pt x="5282" y="335"/>
                  <a:pt x="5238" y="357"/>
                  <a:pt x="5213" y="357"/>
                </a:cubicBezTo>
                <a:cubicBezTo>
                  <a:pt x="5115" y="357"/>
                  <a:pt x="5326" y="17"/>
                  <a:pt x="516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0"/>
          <p:cNvSpPr/>
          <p:nvPr/>
        </p:nvSpPr>
        <p:spPr>
          <a:xfrm>
            <a:off x="1440480" y="3978508"/>
            <a:ext cx="1117469" cy="2225218"/>
          </a:xfrm>
          <a:custGeom>
            <a:avLst/>
            <a:gdLst/>
            <a:ahLst/>
            <a:cxnLst/>
            <a:rect l="l" t="t" r="r" b="b"/>
            <a:pathLst>
              <a:path w="11037" h="21978" extrusionOk="0">
                <a:moveTo>
                  <a:pt x="4974" y="332"/>
                </a:moveTo>
                <a:cubicBezTo>
                  <a:pt x="4974" y="332"/>
                  <a:pt x="4974" y="332"/>
                  <a:pt x="4974" y="332"/>
                </a:cubicBezTo>
                <a:cubicBezTo>
                  <a:pt x="4974" y="332"/>
                  <a:pt x="4974" y="332"/>
                  <a:pt x="4974" y="332"/>
                </a:cubicBezTo>
                <a:lnTo>
                  <a:pt x="4974" y="332"/>
                </a:lnTo>
                <a:cubicBezTo>
                  <a:pt x="4974" y="332"/>
                  <a:pt x="4974" y="332"/>
                  <a:pt x="4974" y="332"/>
                </a:cubicBezTo>
                <a:close/>
                <a:moveTo>
                  <a:pt x="4550" y="788"/>
                </a:moveTo>
                <a:lnTo>
                  <a:pt x="4550" y="788"/>
                </a:lnTo>
                <a:cubicBezTo>
                  <a:pt x="4565" y="813"/>
                  <a:pt x="4578" y="837"/>
                  <a:pt x="4591" y="859"/>
                </a:cubicBezTo>
                <a:lnTo>
                  <a:pt x="4591" y="859"/>
                </a:lnTo>
                <a:cubicBezTo>
                  <a:pt x="4583" y="840"/>
                  <a:pt x="4569" y="816"/>
                  <a:pt x="4550" y="788"/>
                </a:cubicBezTo>
                <a:close/>
                <a:moveTo>
                  <a:pt x="4440" y="2693"/>
                </a:moveTo>
                <a:lnTo>
                  <a:pt x="4440" y="2693"/>
                </a:lnTo>
                <a:cubicBezTo>
                  <a:pt x="4438" y="2694"/>
                  <a:pt x="4437" y="2694"/>
                  <a:pt x="4435" y="2694"/>
                </a:cubicBezTo>
                <a:cubicBezTo>
                  <a:pt x="4437" y="2694"/>
                  <a:pt x="4438" y="2694"/>
                  <a:pt x="4440" y="2693"/>
                </a:cubicBezTo>
                <a:close/>
                <a:moveTo>
                  <a:pt x="2757" y="5627"/>
                </a:moveTo>
                <a:cubicBezTo>
                  <a:pt x="2757" y="5627"/>
                  <a:pt x="2757" y="5627"/>
                  <a:pt x="2757" y="5627"/>
                </a:cubicBezTo>
                <a:cubicBezTo>
                  <a:pt x="2757" y="5627"/>
                  <a:pt x="2757" y="5627"/>
                  <a:pt x="2757" y="5627"/>
                </a:cubicBezTo>
                <a:close/>
                <a:moveTo>
                  <a:pt x="3182" y="5782"/>
                </a:moveTo>
                <a:cubicBezTo>
                  <a:pt x="3195" y="5792"/>
                  <a:pt x="3207" y="5801"/>
                  <a:pt x="3220" y="5810"/>
                </a:cubicBezTo>
                <a:lnTo>
                  <a:pt x="3220" y="5810"/>
                </a:lnTo>
                <a:cubicBezTo>
                  <a:pt x="3210" y="5802"/>
                  <a:pt x="3197" y="5792"/>
                  <a:pt x="3182" y="5782"/>
                </a:cubicBezTo>
                <a:close/>
                <a:moveTo>
                  <a:pt x="9367" y="11546"/>
                </a:moveTo>
                <a:cubicBezTo>
                  <a:pt x="9366" y="11546"/>
                  <a:pt x="9365" y="11558"/>
                  <a:pt x="9362" y="11591"/>
                </a:cubicBezTo>
                <a:lnTo>
                  <a:pt x="9362" y="11591"/>
                </a:lnTo>
                <a:cubicBezTo>
                  <a:pt x="9365" y="11568"/>
                  <a:pt x="9367" y="11546"/>
                  <a:pt x="9367" y="11546"/>
                </a:cubicBezTo>
                <a:close/>
                <a:moveTo>
                  <a:pt x="8217" y="12444"/>
                </a:moveTo>
                <a:cubicBezTo>
                  <a:pt x="8217" y="12444"/>
                  <a:pt x="8218" y="12444"/>
                  <a:pt x="8218" y="12445"/>
                </a:cubicBezTo>
                <a:cubicBezTo>
                  <a:pt x="8218" y="12444"/>
                  <a:pt x="8218" y="12444"/>
                  <a:pt x="8217" y="12444"/>
                </a:cubicBezTo>
                <a:close/>
                <a:moveTo>
                  <a:pt x="10009" y="16733"/>
                </a:moveTo>
                <a:lnTo>
                  <a:pt x="10009" y="16733"/>
                </a:lnTo>
                <a:cubicBezTo>
                  <a:pt x="10009" y="16734"/>
                  <a:pt x="10010" y="16734"/>
                  <a:pt x="10010" y="16734"/>
                </a:cubicBezTo>
                <a:cubicBezTo>
                  <a:pt x="10010" y="16734"/>
                  <a:pt x="10009" y="16734"/>
                  <a:pt x="10009" y="16733"/>
                </a:cubicBezTo>
                <a:close/>
                <a:moveTo>
                  <a:pt x="5161" y="0"/>
                </a:moveTo>
                <a:cubicBezTo>
                  <a:pt x="5161" y="194"/>
                  <a:pt x="5155" y="421"/>
                  <a:pt x="5079" y="421"/>
                </a:cubicBezTo>
                <a:cubicBezTo>
                  <a:pt x="5053" y="421"/>
                  <a:pt x="5019" y="395"/>
                  <a:pt x="4974" y="332"/>
                </a:cubicBezTo>
                <a:lnTo>
                  <a:pt x="4974" y="332"/>
                </a:lnTo>
                <a:cubicBezTo>
                  <a:pt x="4978" y="347"/>
                  <a:pt x="5099" y="1153"/>
                  <a:pt x="5161" y="1296"/>
                </a:cubicBezTo>
                <a:cubicBezTo>
                  <a:pt x="4727" y="1131"/>
                  <a:pt x="4760" y="1156"/>
                  <a:pt x="4591" y="859"/>
                </a:cubicBezTo>
                <a:lnTo>
                  <a:pt x="4591" y="859"/>
                </a:lnTo>
                <a:cubicBezTo>
                  <a:pt x="4608" y="903"/>
                  <a:pt x="4594" y="924"/>
                  <a:pt x="4551" y="924"/>
                </a:cubicBezTo>
                <a:cubicBezTo>
                  <a:pt x="4544" y="924"/>
                  <a:pt x="4537" y="924"/>
                  <a:pt x="4529" y="923"/>
                </a:cubicBezTo>
                <a:lnTo>
                  <a:pt x="4529" y="923"/>
                </a:lnTo>
                <a:cubicBezTo>
                  <a:pt x="4601" y="1140"/>
                  <a:pt x="4653" y="1223"/>
                  <a:pt x="4808" y="1327"/>
                </a:cubicBezTo>
                <a:cubicBezTo>
                  <a:pt x="4674" y="1524"/>
                  <a:pt x="4529" y="1565"/>
                  <a:pt x="4850" y="1969"/>
                </a:cubicBezTo>
                <a:cubicBezTo>
                  <a:pt x="4311" y="1948"/>
                  <a:pt x="4612" y="1637"/>
                  <a:pt x="4166" y="1462"/>
                </a:cubicBezTo>
                <a:lnTo>
                  <a:pt x="4166" y="1462"/>
                </a:lnTo>
                <a:cubicBezTo>
                  <a:pt x="4311" y="1793"/>
                  <a:pt x="4384" y="1886"/>
                  <a:pt x="4488" y="2166"/>
                </a:cubicBezTo>
                <a:cubicBezTo>
                  <a:pt x="4495" y="2161"/>
                  <a:pt x="4505" y="2159"/>
                  <a:pt x="4517" y="2159"/>
                </a:cubicBezTo>
                <a:cubicBezTo>
                  <a:pt x="4651" y="2159"/>
                  <a:pt x="5067" y="2450"/>
                  <a:pt x="4953" y="2611"/>
                </a:cubicBezTo>
                <a:cubicBezTo>
                  <a:pt x="4913" y="2550"/>
                  <a:pt x="4419" y="2217"/>
                  <a:pt x="4365" y="2217"/>
                </a:cubicBezTo>
                <a:cubicBezTo>
                  <a:pt x="4365" y="2217"/>
                  <a:pt x="4364" y="2217"/>
                  <a:pt x="4363" y="2218"/>
                </a:cubicBezTo>
                <a:cubicBezTo>
                  <a:pt x="4363" y="2300"/>
                  <a:pt x="4597" y="2657"/>
                  <a:pt x="4440" y="2693"/>
                </a:cubicBezTo>
                <a:lnTo>
                  <a:pt x="4440" y="2693"/>
                </a:lnTo>
                <a:cubicBezTo>
                  <a:pt x="4474" y="2686"/>
                  <a:pt x="4504" y="2683"/>
                  <a:pt x="4529" y="2683"/>
                </a:cubicBezTo>
                <a:cubicBezTo>
                  <a:pt x="4651" y="2683"/>
                  <a:pt x="4685" y="2760"/>
                  <a:pt x="4643" y="2912"/>
                </a:cubicBezTo>
                <a:cubicBezTo>
                  <a:pt x="4746" y="2922"/>
                  <a:pt x="4695" y="2943"/>
                  <a:pt x="4829" y="2974"/>
                </a:cubicBezTo>
                <a:cubicBezTo>
                  <a:pt x="4855" y="2840"/>
                  <a:pt x="4873" y="2795"/>
                  <a:pt x="4886" y="2795"/>
                </a:cubicBezTo>
                <a:cubicBezTo>
                  <a:pt x="4912" y="2795"/>
                  <a:pt x="4920" y="2959"/>
                  <a:pt x="4934" y="2959"/>
                </a:cubicBezTo>
                <a:cubicBezTo>
                  <a:pt x="4940" y="2959"/>
                  <a:pt x="4946" y="2938"/>
                  <a:pt x="4953" y="2881"/>
                </a:cubicBezTo>
                <a:cubicBezTo>
                  <a:pt x="4985" y="2912"/>
                  <a:pt x="5066" y="3348"/>
                  <a:pt x="5068" y="3348"/>
                </a:cubicBezTo>
                <a:cubicBezTo>
                  <a:pt x="5068" y="3348"/>
                  <a:pt x="5068" y="3348"/>
                  <a:pt x="5068" y="3347"/>
                </a:cubicBezTo>
                <a:lnTo>
                  <a:pt x="5068" y="3347"/>
                </a:lnTo>
                <a:cubicBezTo>
                  <a:pt x="5085" y="3410"/>
                  <a:pt x="5067" y="3433"/>
                  <a:pt x="5032" y="3433"/>
                </a:cubicBezTo>
                <a:cubicBezTo>
                  <a:pt x="4938" y="3433"/>
                  <a:pt x="4723" y="3272"/>
                  <a:pt x="4716" y="3265"/>
                </a:cubicBezTo>
                <a:lnTo>
                  <a:pt x="4716" y="3265"/>
                </a:lnTo>
                <a:cubicBezTo>
                  <a:pt x="4716" y="3270"/>
                  <a:pt x="4713" y="3272"/>
                  <a:pt x="4707" y="3272"/>
                </a:cubicBezTo>
                <a:cubicBezTo>
                  <a:pt x="4610" y="3272"/>
                  <a:pt x="3745" y="2709"/>
                  <a:pt x="3648" y="2622"/>
                </a:cubicBezTo>
                <a:lnTo>
                  <a:pt x="3648" y="2622"/>
                </a:lnTo>
                <a:cubicBezTo>
                  <a:pt x="3565" y="2684"/>
                  <a:pt x="3752" y="2788"/>
                  <a:pt x="3638" y="2819"/>
                </a:cubicBezTo>
                <a:cubicBezTo>
                  <a:pt x="3674" y="2872"/>
                  <a:pt x="3970" y="3063"/>
                  <a:pt x="3947" y="3063"/>
                </a:cubicBezTo>
                <a:cubicBezTo>
                  <a:pt x="3943" y="3063"/>
                  <a:pt x="3931" y="3058"/>
                  <a:pt x="3907" y="3047"/>
                </a:cubicBezTo>
                <a:lnTo>
                  <a:pt x="3907" y="3047"/>
                </a:lnTo>
                <a:cubicBezTo>
                  <a:pt x="3933" y="3091"/>
                  <a:pt x="3966" y="3112"/>
                  <a:pt x="4005" y="3112"/>
                </a:cubicBezTo>
                <a:cubicBezTo>
                  <a:pt x="4029" y="3112"/>
                  <a:pt x="4055" y="3104"/>
                  <a:pt x="4083" y="3088"/>
                </a:cubicBezTo>
                <a:lnTo>
                  <a:pt x="4083" y="3088"/>
                </a:lnTo>
                <a:cubicBezTo>
                  <a:pt x="4011" y="3161"/>
                  <a:pt x="4032" y="3202"/>
                  <a:pt x="4145" y="3223"/>
                </a:cubicBezTo>
                <a:cubicBezTo>
                  <a:pt x="4120" y="3226"/>
                  <a:pt x="4096" y="3228"/>
                  <a:pt x="4073" y="3228"/>
                </a:cubicBezTo>
                <a:cubicBezTo>
                  <a:pt x="3709" y="3228"/>
                  <a:pt x="3542" y="2870"/>
                  <a:pt x="3337" y="2705"/>
                </a:cubicBezTo>
                <a:lnTo>
                  <a:pt x="3337" y="2705"/>
                </a:lnTo>
                <a:cubicBezTo>
                  <a:pt x="3472" y="3037"/>
                  <a:pt x="3752" y="3171"/>
                  <a:pt x="3752" y="3399"/>
                </a:cubicBezTo>
                <a:cubicBezTo>
                  <a:pt x="3772" y="3399"/>
                  <a:pt x="3855" y="3244"/>
                  <a:pt x="3855" y="3233"/>
                </a:cubicBezTo>
                <a:cubicBezTo>
                  <a:pt x="3907" y="3254"/>
                  <a:pt x="4249" y="3575"/>
                  <a:pt x="4280" y="3886"/>
                </a:cubicBezTo>
                <a:cubicBezTo>
                  <a:pt x="4320" y="3844"/>
                  <a:pt x="4346" y="3831"/>
                  <a:pt x="4363" y="3831"/>
                </a:cubicBezTo>
                <a:cubicBezTo>
                  <a:pt x="4390" y="3831"/>
                  <a:pt x="4397" y="3862"/>
                  <a:pt x="4400" y="3862"/>
                </a:cubicBezTo>
                <a:cubicBezTo>
                  <a:pt x="4403" y="3862"/>
                  <a:pt x="4404" y="3837"/>
                  <a:pt x="4415" y="3741"/>
                </a:cubicBezTo>
                <a:cubicBezTo>
                  <a:pt x="4434" y="3806"/>
                  <a:pt x="4450" y="3829"/>
                  <a:pt x="4472" y="3829"/>
                </a:cubicBezTo>
                <a:cubicBezTo>
                  <a:pt x="4510" y="3829"/>
                  <a:pt x="4563" y="3763"/>
                  <a:pt x="4674" y="3730"/>
                </a:cubicBezTo>
                <a:lnTo>
                  <a:pt x="4674" y="3730"/>
                </a:lnTo>
                <a:cubicBezTo>
                  <a:pt x="4661" y="3794"/>
                  <a:pt x="4664" y="3870"/>
                  <a:pt x="4678" y="3870"/>
                </a:cubicBezTo>
                <a:cubicBezTo>
                  <a:pt x="4687" y="3870"/>
                  <a:pt x="4700" y="3841"/>
                  <a:pt x="4716" y="3762"/>
                </a:cubicBezTo>
                <a:lnTo>
                  <a:pt x="4716" y="3762"/>
                </a:lnTo>
                <a:cubicBezTo>
                  <a:pt x="4803" y="3969"/>
                  <a:pt x="4684" y="4038"/>
                  <a:pt x="4532" y="4038"/>
                </a:cubicBezTo>
                <a:cubicBezTo>
                  <a:pt x="4395" y="4038"/>
                  <a:pt x="4230" y="3981"/>
                  <a:pt x="4166" y="3917"/>
                </a:cubicBezTo>
                <a:lnTo>
                  <a:pt x="4166" y="3917"/>
                </a:lnTo>
                <a:cubicBezTo>
                  <a:pt x="4104" y="4176"/>
                  <a:pt x="4353" y="4073"/>
                  <a:pt x="4353" y="4186"/>
                </a:cubicBezTo>
                <a:cubicBezTo>
                  <a:pt x="4349" y="4266"/>
                  <a:pt x="4321" y="4299"/>
                  <a:pt x="4277" y="4299"/>
                </a:cubicBezTo>
                <a:cubicBezTo>
                  <a:pt x="4067" y="4299"/>
                  <a:pt x="3496" y="3559"/>
                  <a:pt x="3461" y="3534"/>
                </a:cubicBezTo>
                <a:lnTo>
                  <a:pt x="3461" y="3534"/>
                </a:lnTo>
                <a:cubicBezTo>
                  <a:pt x="3379" y="4176"/>
                  <a:pt x="3669" y="4166"/>
                  <a:pt x="3731" y="4518"/>
                </a:cubicBezTo>
                <a:cubicBezTo>
                  <a:pt x="3754" y="4464"/>
                  <a:pt x="3795" y="4442"/>
                  <a:pt x="3845" y="4442"/>
                </a:cubicBezTo>
                <a:cubicBezTo>
                  <a:pt x="3976" y="4442"/>
                  <a:pt x="4165" y="4595"/>
                  <a:pt x="4218" y="4715"/>
                </a:cubicBezTo>
                <a:cubicBezTo>
                  <a:pt x="4197" y="4713"/>
                  <a:pt x="4179" y="4712"/>
                  <a:pt x="4164" y="4712"/>
                </a:cubicBezTo>
                <a:cubicBezTo>
                  <a:pt x="3983" y="4712"/>
                  <a:pt x="4172" y="4870"/>
                  <a:pt x="4115" y="4870"/>
                </a:cubicBezTo>
                <a:cubicBezTo>
                  <a:pt x="3872" y="4870"/>
                  <a:pt x="3667" y="4744"/>
                  <a:pt x="3557" y="4744"/>
                </a:cubicBezTo>
                <a:cubicBezTo>
                  <a:pt x="3549" y="4744"/>
                  <a:pt x="3541" y="4744"/>
                  <a:pt x="3534" y="4746"/>
                </a:cubicBezTo>
                <a:cubicBezTo>
                  <a:pt x="3472" y="4985"/>
                  <a:pt x="3834" y="5160"/>
                  <a:pt x="3679" y="5430"/>
                </a:cubicBezTo>
                <a:cubicBezTo>
                  <a:pt x="3710" y="5275"/>
                  <a:pt x="2747" y="4725"/>
                  <a:pt x="2685" y="4694"/>
                </a:cubicBezTo>
                <a:lnTo>
                  <a:pt x="2685" y="4694"/>
                </a:lnTo>
                <a:cubicBezTo>
                  <a:pt x="2643" y="4801"/>
                  <a:pt x="2832" y="5225"/>
                  <a:pt x="2968" y="5225"/>
                </a:cubicBezTo>
                <a:cubicBezTo>
                  <a:pt x="3003" y="5225"/>
                  <a:pt x="3034" y="5197"/>
                  <a:pt x="3058" y="5130"/>
                </a:cubicBezTo>
                <a:cubicBezTo>
                  <a:pt x="3182" y="5325"/>
                  <a:pt x="3192" y="5429"/>
                  <a:pt x="3082" y="5429"/>
                </a:cubicBezTo>
                <a:cubicBezTo>
                  <a:pt x="3064" y="5429"/>
                  <a:pt x="3042" y="5426"/>
                  <a:pt x="3016" y="5420"/>
                </a:cubicBezTo>
                <a:lnTo>
                  <a:pt x="3016" y="5420"/>
                </a:lnTo>
                <a:cubicBezTo>
                  <a:pt x="3171" y="5637"/>
                  <a:pt x="3306" y="5606"/>
                  <a:pt x="3337" y="5823"/>
                </a:cubicBezTo>
                <a:cubicBezTo>
                  <a:pt x="3341" y="5824"/>
                  <a:pt x="3345" y="5825"/>
                  <a:pt x="3348" y="5825"/>
                </a:cubicBezTo>
                <a:cubicBezTo>
                  <a:pt x="3408" y="5825"/>
                  <a:pt x="3340" y="5667"/>
                  <a:pt x="3407" y="5667"/>
                </a:cubicBezTo>
                <a:cubicBezTo>
                  <a:pt x="3411" y="5667"/>
                  <a:pt x="3415" y="5667"/>
                  <a:pt x="3420" y="5668"/>
                </a:cubicBezTo>
                <a:cubicBezTo>
                  <a:pt x="3420" y="5834"/>
                  <a:pt x="3597" y="5731"/>
                  <a:pt x="3420" y="5834"/>
                </a:cubicBezTo>
                <a:cubicBezTo>
                  <a:pt x="3431" y="5844"/>
                  <a:pt x="3648" y="5834"/>
                  <a:pt x="3700" y="5917"/>
                </a:cubicBezTo>
                <a:cubicBezTo>
                  <a:pt x="3668" y="5920"/>
                  <a:pt x="3636" y="5922"/>
                  <a:pt x="3605" y="5922"/>
                </a:cubicBezTo>
                <a:cubicBezTo>
                  <a:pt x="3462" y="5922"/>
                  <a:pt x="3333" y="5886"/>
                  <a:pt x="3220" y="5810"/>
                </a:cubicBezTo>
                <a:lnTo>
                  <a:pt x="3220" y="5810"/>
                </a:lnTo>
                <a:cubicBezTo>
                  <a:pt x="3333" y="5897"/>
                  <a:pt x="3200" y="5852"/>
                  <a:pt x="3058" y="5938"/>
                </a:cubicBezTo>
                <a:cubicBezTo>
                  <a:pt x="3099" y="5855"/>
                  <a:pt x="3088" y="5782"/>
                  <a:pt x="3026" y="5720"/>
                </a:cubicBezTo>
                <a:cubicBezTo>
                  <a:pt x="3024" y="5802"/>
                  <a:pt x="3014" y="5832"/>
                  <a:pt x="2999" y="5832"/>
                </a:cubicBezTo>
                <a:cubicBezTo>
                  <a:pt x="2959" y="5832"/>
                  <a:pt x="2880" y="5621"/>
                  <a:pt x="2784" y="5621"/>
                </a:cubicBezTo>
                <a:cubicBezTo>
                  <a:pt x="2775" y="5621"/>
                  <a:pt x="2766" y="5623"/>
                  <a:pt x="2757" y="5627"/>
                </a:cubicBezTo>
                <a:lnTo>
                  <a:pt x="2757" y="5627"/>
                </a:lnTo>
                <a:cubicBezTo>
                  <a:pt x="2758" y="5627"/>
                  <a:pt x="2758" y="5627"/>
                  <a:pt x="2758" y="5627"/>
                </a:cubicBezTo>
                <a:cubicBezTo>
                  <a:pt x="2793" y="5627"/>
                  <a:pt x="2936" y="6092"/>
                  <a:pt x="3056" y="6092"/>
                </a:cubicBezTo>
                <a:cubicBezTo>
                  <a:pt x="3095" y="6092"/>
                  <a:pt x="3132" y="6044"/>
                  <a:pt x="3161" y="5917"/>
                </a:cubicBezTo>
                <a:cubicBezTo>
                  <a:pt x="3224" y="5938"/>
                  <a:pt x="3254" y="6279"/>
                  <a:pt x="3254" y="6311"/>
                </a:cubicBezTo>
                <a:cubicBezTo>
                  <a:pt x="3295" y="6080"/>
                  <a:pt x="3308" y="6003"/>
                  <a:pt x="3313" y="6003"/>
                </a:cubicBezTo>
                <a:lnTo>
                  <a:pt x="3313" y="6003"/>
                </a:lnTo>
                <a:cubicBezTo>
                  <a:pt x="3321" y="6003"/>
                  <a:pt x="3302" y="6247"/>
                  <a:pt x="3369" y="6300"/>
                </a:cubicBezTo>
                <a:cubicBezTo>
                  <a:pt x="3411" y="6163"/>
                  <a:pt x="3461" y="6123"/>
                  <a:pt x="3515" y="6123"/>
                </a:cubicBezTo>
                <a:cubicBezTo>
                  <a:pt x="3567" y="6123"/>
                  <a:pt x="3623" y="6161"/>
                  <a:pt x="3679" y="6186"/>
                </a:cubicBezTo>
                <a:cubicBezTo>
                  <a:pt x="3627" y="6290"/>
                  <a:pt x="3586" y="6487"/>
                  <a:pt x="3721" y="6518"/>
                </a:cubicBezTo>
                <a:cubicBezTo>
                  <a:pt x="3720" y="6523"/>
                  <a:pt x="3720" y="6526"/>
                  <a:pt x="3720" y="6526"/>
                </a:cubicBezTo>
                <a:cubicBezTo>
                  <a:pt x="3723" y="6526"/>
                  <a:pt x="3779" y="6308"/>
                  <a:pt x="3805" y="6308"/>
                </a:cubicBezTo>
                <a:cubicBezTo>
                  <a:pt x="3808" y="6308"/>
                  <a:pt x="3811" y="6312"/>
                  <a:pt x="3814" y="6321"/>
                </a:cubicBezTo>
                <a:cubicBezTo>
                  <a:pt x="3845" y="6497"/>
                  <a:pt x="3866" y="6590"/>
                  <a:pt x="3938" y="6777"/>
                </a:cubicBezTo>
                <a:cubicBezTo>
                  <a:pt x="3976" y="6680"/>
                  <a:pt x="4012" y="6646"/>
                  <a:pt x="4059" y="6646"/>
                </a:cubicBezTo>
                <a:cubicBezTo>
                  <a:pt x="4127" y="6646"/>
                  <a:pt x="4216" y="6718"/>
                  <a:pt x="4363" y="6767"/>
                </a:cubicBezTo>
                <a:cubicBezTo>
                  <a:pt x="4269" y="6846"/>
                  <a:pt x="4111" y="6874"/>
                  <a:pt x="3940" y="6874"/>
                </a:cubicBezTo>
                <a:cubicBezTo>
                  <a:pt x="3599" y="6874"/>
                  <a:pt x="3206" y="6766"/>
                  <a:pt x="3151" y="6746"/>
                </a:cubicBezTo>
                <a:lnTo>
                  <a:pt x="3151" y="6746"/>
                </a:lnTo>
                <a:cubicBezTo>
                  <a:pt x="3170" y="6871"/>
                  <a:pt x="3252" y="6934"/>
                  <a:pt x="3381" y="6934"/>
                </a:cubicBezTo>
                <a:cubicBezTo>
                  <a:pt x="3390" y="6934"/>
                  <a:pt x="3400" y="6933"/>
                  <a:pt x="3410" y="6932"/>
                </a:cubicBezTo>
                <a:lnTo>
                  <a:pt x="3410" y="6932"/>
                </a:lnTo>
                <a:cubicBezTo>
                  <a:pt x="3275" y="6974"/>
                  <a:pt x="3244" y="7057"/>
                  <a:pt x="3316" y="7181"/>
                </a:cubicBezTo>
                <a:cubicBezTo>
                  <a:pt x="3320" y="7174"/>
                  <a:pt x="3331" y="7171"/>
                  <a:pt x="3347" y="7171"/>
                </a:cubicBezTo>
                <a:cubicBezTo>
                  <a:pt x="3456" y="7171"/>
                  <a:pt x="3801" y="7322"/>
                  <a:pt x="3855" y="7575"/>
                </a:cubicBezTo>
                <a:cubicBezTo>
                  <a:pt x="3773" y="7583"/>
                  <a:pt x="3717" y="7586"/>
                  <a:pt x="3681" y="7586"/>
                </a:cubicBezTo>
                <a:cubicBezTo>
                  <a:pt x="3545" y="7586"/>
                  <a:pt x="3667" y="7543"/>
                  <a:pt x="3656" y="7543"/>
                </a:cubicBezTo>
                <a:lnTo>
                  <a:pt x="3656" y="7543"/>
                </a:lnTo>
                <a:cubicBezTo>
                  <a:pt x="3651" y="7543"/>
                  <a:pt x="3622" y="7551"/>
                  <a:pt x="3534" y="7575"/>
                </a:cubicBezTo>
                <a:cubicBezTo>
                  <a:pt x="3624" y="7472"/>
                  <a:pt x="3636" y="7456"/>
                  <a:pt x="3630" y="7456"/>
                </a:cubicBezTo>
                <a:lnTo>
                  <a:pt x="3630" y="7456"/>
                </a:lnTo>
                <a:cubicBezTo>
                  <a:pt x="3628" y="7456"/>
                  <a:pt x="3621" y="7459"/>
                  <a:pt x="3617" y="7459"/>
                </a:cubicBezTo>
                <a:cubicBezTo>
                  <a:pt x="3608" y="7459"/>
                  <a:pt x="3606" y="7447"/>
                  <a:pt x="3648" y="7378"/>
                </a:cubicBezTo>
                <a:cubicBezTo>
                  <a:pt x="3636" y="7370"/>
                  <a:pt x="3620" y="7367"/>
                  <a:pt x="3602" y="7367"/>
                </a:cubicBezTo>
                <a:cubicBezTo>
                  <a:pt x="3517" y="7367"/>
                  <a:pt x="3378" y="7433"/>
                  <a:pt x="3300" y="7433"/>
                </a:cubicBezTo>
                <a:cubicBezTo>
                  <a:pt x="3234" y="7433"/>
                  <a:pt x="3213" y="7386"/>
                  <a:pt x="3306" y="7212"/>
                </a:cubicBezTo>
                <a:cubicBezTo>
                  <a:pt x="3209" y="7155"/>
                  <a:pt x="2996" y="7132"/>
                  <a:pt x="2827" y="7132"/>
                </a:cubicBezTo>
                <a:cubicBezTo>
                  <a:pt x="2690" y="7132"/>
                  <a:pt x="2582" y="7147"/>
                  <a:pt x="2591" y="7170"/>
                </a:cubicBezTo>
                <a:cubicBezTo>
                  <a:pt x="2312" y="6974"/>
                  <a:pt x="2114" y="6829"/>
                  <a:pt x="1949" y="6694"/>
                </a:cubicBezTo>
                <a:lnTo>
                  <a:pt x="1949" y="6694"/>
                </a:lnTo>
                <a:cubicBezTo>
                  <a:pt x="1983" y="6979"/>
                  <a:pt x="2013" y="7024"/>
                  <a:pt x="2064" y="7024"/>
                </a:cubicBezTo>
                <a:cubicBezTo>
                  <a:pt x="2087" y="7024"/>
                  <a:pt x="2115" y="7015"/>
                  <a:pt x="2150" y="7015"/>
                </a:cubicBezTo>
                <a:cubicBezTo>
                  <a:pt x="2156" y="7015"/>
                  <a:pt x="2161" y="7015"/>
                  <a:pt x="2167" y="7015"/>
                </a:cubicBezTo>
                <a:cubicBezTo>
                  <a:pt x="2167" y="7388"/>
                  <a:pt x="2374" y="7326"/>
                  <a:pt x="2550" y="7626"/>
                </a:cubicBezTo>
                <a:cubicBezTo>
                  <a:pt x="2550" y="7626"/>
                  <a:pt x="2715" y="7409"/>
                  <a:pt x="2747" y="7347"/>
                </a:cubicBezTo>
                <a:cubicBezTo>
                  <a:pt x="2757" y="7626"/>
                  <a:pt x="2985" y="7409"/>
                  <a:pt x="2788" y="7637"/>
                </a:cubicBezTo>
                <a:cubicBezTo>
                  <a:pt x="2807" y="7637"/>
                  <a:pt x="2989" y="7509"/>
                  <a:pt x="3016" y="7509"/>
                </a:cubicBezTo>
                <a:cubicBezTo>
                  <a:pt x="3033" y="7509"/>
                  <a:pt x="2988" y="7561"/>
                  <a:pt x="2798" y="7730"/>
                </a:cubicBezTo>
                <a:cubicBezTo>
                  <a:pt x="2826" y="7749"/>
                  <a:pt x="2851" y="7758"/>
                  <a:pt x="2871" y="7758"/>
                </a:cubicBezTo>
                <a:cubicBezTo>
                  <a:pt x="2919" y="7758"/>
                  <a:pt x="2947" y="7707"/>
                  <a:pt x="2954" y="7606"/>
                </a:cubicBezTo>
                <a:cubicBezTo>
                  <a:pt x="3006" y="7782"/>
                  <a:pt x="3224" y="7854"/>
                  <a:pt x="3099" y="8093"/>
                </a:cubicBezTo>
                <a:cubicBezTo>
                  <a:pt x="3176" y="8064"/>
                  <a:pt x="3225" y="8056"/>
                  <a:pt x="3257" y="8056"/>
                </a:cubicBezTo>
                <a:cubicBezTo>
                  <a:pt x="3299" y="8056"/>
                  <a:pt x="3312" y="8070"/>
                  <a:pt x="3321" y="8070"/>
                </a:cubicBezTo>
                <a:cubicBezTo>
                  <a:pt x="3332" y="8070"/>
                  <a:pt x="3338" y="8056"/>
                  <a:pt x="3369" y="7999"/>
                </a:cubicBezTo>
                <a:lnTo>
                  <a:pt x="3369" y="7999"/>
                </a:lnTo>
                <a:cubicBezTo>
                  <a:pt x="3461" y="8114"/>
                  <a:pt x="3451" y="8227"/>
                  <a:pt x="3358" y="8342"/>
                </a:cubicBezTo>
                <a:cubicBezTo>
                  <a:pt x="3361" y="8344"/>
                  <a:pt x="3365" y="8345"/>
                  <a:pt x="3368" y="8345"/>
                </a:cubicBezTo>
                <a:cubicBezTo>
                  <a:pt x="3416" y="8345"/>
                  <a:pt x="3515" y="8186"/>
                  <a:pt x="3534" y="8186"/>
                </a:cubicBezTo>
                <a:cubicBezTo>
                  <a:pt x="3541" y="8331"/>
                  <a:pt x="3564" y="8364"/>
                  <a:pt x="3580" y="8364"/>
                </a:cubicBezTo>
                <a:cubicBezTo>
                  <a:pt x="3587" y="8364"/>
                  <a:pt x="3593" y="8358"/>
                  <a:pt x="3597" y="8352"/>
                </a:cubicBezTo>
                <a:lnTo>
                  <a:pt x="3597" y="8352"/>
                </a:lnTo>
                <a:cubicBezTo>
                  <a:pt x="3597" y="8362"/>
                  <a:pt x="3586" y="8372"/>
                  <a:pt x="3586" y="8404"/>
                </a:cubicBezTo>
                <a:cubicBezTo>
                  <a:pt x="3286" y="8393"/>
                  <a:pt x="2736" y="8289"/>
                  <a:pt x="2643" y="8269"/>
                </a:cubicBezTo>
                <a:cubicBezTo>
                  <a:pt x="2446" y="8207"/>
                  <a:pt x="1990" y="8197"/>
                  <a:pt x="1731" y="7999"/>
                </a:cubicBezTo>
                <a:lnTo>
                  <a:pt x="1731" y="7999"/>
                </a:lnTo>
                <a:cubicBezTo>
                  <a:pt x="1649" y="8103"/>
                  <a:pt x="1669" y="8207"/>
                  <a:pt x="1773" y="8342"/>
                </a:cubicBezTo>
                <a:cubicBezTo>
                  <a:pt x="1747" y="8258"/>
                  <a:pt x="1893" y="8242"/>
                  <a:pt x="2012" y="8242"/>
                </a:cubicBezTo>
                <a:cubicBezTo>
                  <a:pt x="2085" y="8242"/>
                  <a:pt x="2148" y="8248"/>
                  <a:pt x="2156" y="8248"/>
                </a:cubicBezTo>
                <a:cubicBezTo>
                  <a:pt x="2156" y="8455"/>
                  <a:pt x="2457" y="8807"/>
                  <a:pt x="2633" y="8984"/>
                </a:cubicBezTo>
                <a:cubicBezTo>
                  <a:pt x="2715" y="8865"/>
                  <a:pt x="2783" y="8857"/>
                  <a:pt x="2828" y="8857"/>
                </a:cubicBezTo>
                <a:cubicBezTo>
                  <a:pt x="2835" y="8857"/>
                  <a:pt x="2841" y="8857"/>
                  <a:pt x="2847" y="8857"/>
                </a:cubicBezTo>
                <a:cubicBezTo>
                  <a:pt x="2880" y="8857"/>
                  <a:pt x="2896" y="8851"/>
                  <a:pt x="2892" y="8777"/>
                </a:cubicBezTo>
                <a:lnTo>
                  <a:pt x="2892" y="8777"/>
                </a:lnTo>
                <a:cubicBezTo>
                  <a:pt x="2923" y="8880"/>
                  <a:pt x="2964" y="8984"/>
                  <a:pt x="3026" y="9077"/>
                </a:cubicBezTo>
                <a:cubicBezTo>
                  <a:pt x="3041" y="9016"/>
                  <a:pt x="3050" y="8992"/>
                  <a:pt x="3054" y="8992"/>
                </a:cubicBezTo>
                <a:lnTo>
                  <a:pt x="3054" y="8992"/>
                </a:lnTo>
                <a:cubicBezTo>
                  <a:pt x="3064" y="8992"/>
                  <a:pt x="3022" y="9216"/>
                  <a:pt x="2943" y="9263"/>
                </a:cubicBezTo>
                <a:cubicBezTo>
                  <a:pt x="2999" y="9385"/>
                  <a:pt x="3189" y="9442"/>
                  <a:pt x="3379" y="9442"/>
                </a:cubicBezTo>
                <a:cubicBezTo>
                  <a:pt x="3578" y="9442"/>
                  <a:pt x="3777" y="9380"/>
                  <a:pt x="3824" y="9263"/>
                </a:cubicBezTo>
                <a:lnTo>
                  <a:pt x="3824" y="9263"/>
                </a:lnTo>
                <a:cubicBezTo>
                  <a:pt x="3970" y="9523"/>
                  <a:pt x="3762" y="9574"/>
                  <a:pt x="3482" y="9761"/>
                </a:cubicBezTo>
                <a:cubicBezTo>
                  <a:pt x="3623" y="9724"/>
                  <a:pt x="3676" y="9709"/>
                  <a:pt x="3684" y="9709"/>
                </a:cubicBezTo>
                <a:cubicBezTo>
                  <a:pt x="3699" y="9709"/>
                  <a:pt x="3567" y="9756"/>
                  <a:pt x="3534" y="9802"/>
                </a:cubicBezTo>
                <a:cubicBezTo>
                  <a:pt x="3549" y="9800"/>
                  <a:pt x="3562" y="9799"/>
                  <a:pt x="3573" y="9799"/>
                </a:cubicBezTo>
                <a:cubicBezTo>
                  <a:pt x="3660" y="9799"/>
                  <a:pt x="3667" y="9865"/>
                  <a:pt x="3731" y="9947"/>
                </a:cubicBezTo>
                <a:cubicBezTo>
                  <a:pt x="3706" y="9951"/>
                  <a:pt x="3683" y="9952"/>
                  <a:pt x="3661" y="9952"/>
                </a:cubicBezTo>
                <a:cubicBezTo>
                  <a:pt x="3449" y="9952"/>
                  <a:pt x="3320" y="9816"/>
                  <a:pt x="3200" y="9816"/>
                </a:cubicBezTo>
                <a:cubicBezTo>
                  <a:pt x="3176" y="9816"/>
                  <a:pt x="3153" y="9821"/>
                  <a:pt x="3130" y="9834"/>
                </a:cubicBezTo>
                <a:cubicBezTo>
                  <a:pt x="3310" y="9970"/>
                  <a:pt x="3122" y="10248"/>
                  <a:pt x="2865" y="10248"/>
                </a:cubicBezTo>
                <a:cubicBezTo>
                  <a:pt x="2810" y="10248"/>
                  <a:pt x="2753" y="10236"/>
                  <a:pt x="2695" y="10207"/>
                </a:cubicBezTo>
                <a:lnTo>
                  <a:pt x="2695" y="10207"/>
                </a:lnTo>
                <a:cubicBezTo>
                  <a:pt x="2706" y="10212"/>
                  <a:pt x="2717" y="10215"/>
                  <a:pt x="2727" y="10215"/>
                </a:cubicBezTo>
                <a:cubicBezTo>
                  <a:pt x="2846" y="10215"/>
                  <a:pt x="2876" y="9862"/>
                  <a:pt x="2819" y="9834"/>
                </a:cubicBezTo>
                <a:cubicBezTo>
                  <a:pt x="2819" y="9833"/>
                  <a:pt x="2819" y="9833"/>
                  <a:pt x="2819" y="9833"/>
                </a:cubicBezTo>
                <a:lnTo>
                  <a:pt x="2819" y="9833"/>
                </a:lnTo>
                <a:cubicBezTo>
                  <a:pt x="2818" y="9833"/>
                  <a:pt x="2440" y="10484"/>
                  <a:pt x="2493" y="10484"/>
                </a:cubicBezTo>
                <a:cubicBezTo>
                  <a:pt x="2506" y="10484"/>
                  <a:pt x="2542" y="10449"/>
                  <a:pt x="2612" y="10362"/>
                </a:cubicBezTo>
                <a:lnTo>
                  <a:pt x="2612" y="10362"/>
                </a:lnTo>
                <a:cubicBezTo>
                  <a:pt x="2674" y="10465"/>
                  <a:pt x="2633" y="10538"/>
                  <a:pt x="2508" y="10559"/>
                </a:cubicBezTo>
                <a:cubicBezTo>
                  <a:pt x="2525" y="10557"/>
                  <a:pt x="2541" y="10556"/>
                  <a:pt x="2557" y="10556"/>
                </a:cubicBezTo>
                <a:cubicBezTo>
                  <a:pt x="2631" y="10556"/>
                  <a:pt x="2697" y="10576"/>
                  <a:pt x="2757" y="10610"/>
                </a:cubicBezTo>
                <a:cubicBezTo>
                  <a:pt x="2697" y="10629"/>
                  <a:pt x="2632" y="10637"/>
                  <a:pt x="2565" y="10637"/>
                </a:cubicBezTo>
                <a:cubicBezTo>
                  <a:pt x="2287" y="10637"/>
                  <a:pt x="1984" y="10504"/>
                  <a:pt x="1927" y="10504"/>
                </a:cubicBezTo>
                <a:cubicBezTo>
                  <a:pt x="1922" y="10504"/>
                  <a:pt x="1919" y="10505"/>
                  <a:pt x="1918" y="10507"/>
                </a:cubicBezTo>
                <a:cubicBezTo>
                  <a:pt x="2167" y="10580"/>
                  <a:pt x="2301" y="10745"/>
                  <a:pt x="2457" y="11025"/>
                </a:cubicBezTo>
                <a:cubicBezTo>
                  <a:pt x="2486" y="10936"/>
                  <a:pt x="2516" y="10902"/>
                  <a:pt x="2547" y="10902"/>
                </a:cubicBezTo>
                <a:cubicBezTo>
                  <a:pt x="2638" y="10902"/>
                  <a:pt x="2729" y="11193"/>
                  <a:pt x="2768" y="11201"/>
                </a:cubicBezTo>
                <a:cubicBezTo>
                  <a:pt x="2797" y="11110"/>
                  <a:pt x="2829" y="11075"/>
                  <a:pt x="2864" y="11075"/>
                </a:cubicBezTo>
                <a:cubicBezTo>
                  <a:pt x="2917" y="11075"/>
                  <a:pt x="2975" y="11152"/>
                  <a:pt x="3037" y="11232"/>
                </a:cubicBezTo>
                <a:cubicBezTo>
                  <a:pt x="2913" y="11336"/>
                  <a:pt x="2913" y="11356"/>
                  <a:pt x="2715" y="11398"/>
                </a:cubicBezTo>
                <a:cubicBezTo>
                  <a:pt x="2851" y="11450"/>
                  <a:pt x="3120" y="11699"/>
                  <a:pt x="3109" y="11802"/>
                </a:cubicBezTo>
                <a:cubicBezTo>
                  <a:pt x="3103" y="11802"/>
                  <a:pt x="3096" y="11802"/>
                  <a:pt x="3089" y="11802"/>
                </a:cubicBezTo>
                <a:cubicBezTo>
                  <a:pt x="2959" y="11802"/>
                  <a:pt x="2633" y="11866"/>
                  <a:pt x="2446" y="11866"/>
                </a:cubicBezTo>
                <a:cubicBezTo>
                  <a:pt x="2388" y="11866"/>
                  <a:pt x="2343" y="11860"/>
                  <a:pt x="2322" y="11844"/>
                </a:cubicBezTo>
                <a:lnTo>
                  <a:pt x="2322" y="11844"/>
                </a:lnTo>
                <a:cubicBezTo>
                  <a:pt x="2374" y="11927"/>
                  <a:pt x="2446" y="11978"/>
                  <a:pt x="2529" y="12020"/>
                </a:cubicBezTo>
                <a:cubicBezTo>
                  <a:pt x="2455" y="12034"/>
                  <a:pt x="2239" y="12076"/>
                  <a:pt x="2095" y="12076"/>
                </a:cubicBezTo>
                <a:cubicBezTo>
                  <a:pt x="2037" y="12076"/>
                  <a:pt x="1990" y="12069"/>
                  <a:pt x="1969" y="12051"/>
                </a:cubicBezTo>
                <a:lnTo>
                  <a:pt x="1969" y="12051"/>
                </a:lnTo>
                <a:cubicBezTo>
                  <a:pt x="1995" y="12196"/>
                  <a:pt x="2005" y="12198"/>
                  <a:pt x="2017" y="12198"/>
                </a:cubicBezTo>
                <a:cubicBezTo>
                  <a:pt x="2018" y="12198"/>
                  <a:pt x="2018" y="12198"/>
                  <a:pt x="2019" y="12198"/>
                </a:cubicBezTo>
                <a:cubicBezTo>
                  <a:pt x="2032" y="12198"/>
                  <a:pt x="2047" y="12201"/>
                  <a:pt x="2084" y="12362"/>
                </a:cubicBezTo>
                <a:cubicBezTo>
                  <a:pt x="2090" y="12348"/>
                  <a:pt x="2152" y="12253"/>
                  <a:pt x="2201" y="12253"/>
                </a:cubicBezTo>
                <a:cubicBezTo>
                  <a:pt x="2227" y="12253"/>
                  <a:pt x="2249" y="12278"/>
                  <a:pt x="2259" y="12351"/>
                </a:cubicBezTo>
                <a:cubicBezTo>
                  <a:pt x="2306" y="12213"/>
                  <a:pt x="2327" y="12143"/>
                  <a:pt x="2340" y="12143"/>
                </a:cubicBezTo>
                <a:cubicBezTo>
                  <a:pt x="2353" y="12143"/>
                  <a:pt x="2358" y="12215"/>
                  <a:pt x="2374" y="12362"/>
                </a:cubicBezTo>
                <a:cubicBezTo>
                  <a:pt x="2376" y="12362"/>
                  <a:pt x="2378" y="12362"/>
                  <a:pt x="2380" y="12362"/>
                </a:cubicBezTo>
                <a:cubicBezTo>
                  <a:pt x="2499" y="12362"/>
                  <a:pt x="2365" y="12101"/>
                  <a:pt x="2456" y="12101"/>
                </a:cubicBezTo>
                <a:cubicBezTo>
                  <a:pt x="2459" y="12101"/>
                  <a:pt x="2463" y="12102"/>
                  <a:pt x="2467" y="12102"/>
                </a:cubicBezTo>
                <a:cubicBezTo>
                  <a:pt x="2467" y="12238"/>
                  <a:pt x="2457" y="12362"/>
                  <a:pt x="2467" y="12393"/>
                </a:cubicBezTo>
                <a:cubicBezTo>
                  <a:pt x="2417" y="12422"/>
                  <a:pt x="2339" y="12435"/>
                  <a:pt x="2253" y="12435"/>
                </a:cubicBezTo>
                <a:cubicBezTo>
                  <a:pt x="2070" y="12435"/>
                  <a:pt x="1853" y="12377"/>
                  <a:pt x="1804" y="12300"/>
                </a:cubicBezTo>
                <a:cubicBezTo>
                  <a:pt x="1783" y="12480"/>
                  <a:pt x="1758" y="12628"/>
                  <a:pt x="1777" y="12628"/>
                </a:cubicBezTo>
                <a:cubicBezTo>
                  <a:pt x="1787" y="12628"/>
                  <a:pt x="1808" y="12592"/>
                  <a:pt x="1845" y="12507"/>
                </a:cubicBezTo>
                <a:cubicBezTo>
                  <a:pt x="1872" y="12584"/>
                  <a:pt x="1886" y="12611"/>
                  <a:pt x="1893" y="12611"/>
                </a:cubicBezTo>
                <a:cubicBezTo>
                  <a:pt x="1909" y="12611"/>
                  <a:pt x="1894" y="12489"/>
                  <a:pt x="1901" y="12489"/>
                </a:cubicBezTo>
                <a:lnTo>
                  <a:pt x="1901" y="12489"/>
                </a:lnTo>
                <a:cubicBezTo>
                  <a:pt x="1905" y="12489"/>
                  <a:pt x="1922" y="12551"/>
                  <a:pt x="1969" y="12766"/>
                </a:cubicBezTo>
                <a:cubicBezTo>
                  <a:pt x="1991" y="12689"/>
                  <a:pt x="2004" y="12658"/>
                  <a:pt x="2012" y="12658"/>
                </a:cubicBezTo>
                <a:cubicBezTo>
                  <a:pt x="2026" y="12658"/>
                  <a:pt x="2022" y="12766"/>
                  <a:pt x="2022" y="12901"/>
                </a:cubicBezTo>
                <a:cubicBezTo>
                  <a:pt x="2048" y="12901"/>
                  <a:pt x="2114" y="12653"/>
                  <a:pt x="2259" y="12653"/>
                </a:cubicBezTo>
                <a:cubicBezTo>
                  <a:pt x="2281" y="12653"/>
                  <a:pt x="2306" y="12659"/>
                  <a:pt x="2332" y="12673"/>
                </a:cubicBezTo>
                <a:cubicBezTo>
                  <a:pt x="2187" y="12880"/>
                  <a:pt x="2270" y="12818"/>
                  <a:pt x="2125" y="13004"/>
                </a:cubicBezTo>
                <a:cubicBezTo>
                  <a:pt x="2177" y="13004"/>
                  <a:pt x="2498" y="12901"/>
                  <a:pt x="2540" y="12859"/>
                </a:cubicBezTo>
                <a:lnTo>
                  <a:pt x="2540" y="12859"/>
                </a:lnTo>
                <a:cubicBezTo>
                  <a:pt x="2536" y="12979"/>
                  <a:pt x="2562" y="12996"/>
                  <a:pt x="2581" y="12996"/>
                </a:cubicBezTo>
                <a:cubicBezTo>
                  <a:pt x="2588" y="12996"/>
                  <a:pt x="2593" y="12993"/>
                  <a:pt x="2596" y="12993"/>
                </a:cubicBezTo>
                <a:cubicBezTo>
                  <a:pt x="2604" y="12993"/>
                  <a:pt x="2577" y="13018"/>
                  <a:pt x="2446" y="13221"/>
                </a:cubicBezTo>
                <a:cubicBezTo>
                  <a:pt x="2494" y="13195"/>
                  <a:pt x="2542" y="13184"/>
                  <a:pt x="2588" y="13184"/>
                </a:cubicBezTo>
                <a:cubicBezTo>
                  <a:pt x="2760" y="13184"/>
                  <a:pt x="2888" y="13341"/>
                  <a:pt x="2757" y="13439"/>
                </a:cubicBezTo>
                <a:cubicBezTo>
                  <a:pt x="2750" y="13399"/>
                  <a:pt x="2590" y="13381"/>
                  <a:pt x="2375" y="13381"/>
                </a:cubicBezTo>
                <a:cubicBezTo>
                  <a:pt x="1934" y="13381"/>
                  <a:pt x="1265" y="13455"/>
                  <a:pt x="1244" y="13553"/>
                </a:cubicBezTo>
                <a:cubicBezTo>
                  <a:pt x="1293" y="13569"/>
                  <a:pt x="1559" y="13710"/>
                  <a:pt x="1494" y="13710"/>
                </a:cubicBezTo>
                <a:cubicBezTo>
                  <a:pt x="1478" y="13710"/>
                  <a:pt x="1439" y="13701"/>
                  <a:pt x="1368" y="13677"/>
                </a:cubicBezTo>
                <a:lnTo>
                  <a:pt x="1368" y="13677"/>
                </a:lnTo>
                <a:cubicBezTo>
                  <a:pt x="1431" y="13771"/>
                  <a:pt x="1472" y="13822"/>
                  <a:pt x="1513" y="13843"/>
                </a:cubicBezTo>
                <a:cubicBezTo>
                  <a:pt x="1421" y="13820"/>
                  <a:pt x="1328" y="13808"/>
                  <a:pt x="1235" y="13808"/>
                </a:cubicBezTo>
                <a:cubicBezTo>
                  <a:pt x="1203" y="13808"/>
                  <a:pt x="1172" y="13810"/>
                  <a:pt x="1140" y="13812"/>
                </a:cubicBezTo>
                <a:cubicBezTo>
                  <a:pt x="1389" y="14123"/>
                  <a:pt x="1348" y="13916"/>
                  <a:pt x="1348" y="14299"/>
                </a:cubicBezTo>
                <a:cubicBezTo>
                  <a:pt x="1350" y="14299"/>
                  <a:pt x="1352" y="14299"/>
                  <a:pt x="1354" y="14299"/>
                </a:cubicBezTo>
                <a:cubicBezTo>
                  <a:pt x="1443" y="14299"/>
                  <a:pt x="1358" y="14081"/>
                  <a:pt x="1440" y="14081"/>
                </a:cubicBezTo>
                <a:cubicBezTo>
                  <a:pt x="1443" y="14081"/>
                  <a:pt x="1447" y="14081"/>
                  <a:pt x="1451" y="14082"/>
                </a:cubicBezTo>
                <a:cubicBezTo>
                  <a:pt x="1483" y="14403"/>
                  <a:pt x="1493" y="14237"/>
                  <a:pt x="1348" y="14527"/>
                </a:cubicBezTo>
                <a:cubicBezTo>
                  <a:pt x="1366" y="14546"/>
                  <a:pt x="1388" y="14554"/>
                  <a:pt x="1410" y="14554"/>
                </a:cubicBezTo>
                <a:cubicBezTo>
                  <a:pt x="1462" y="14554"/>
                  <a:pt x="1516" y="14509"/>
                  <a:pt x="1545" y="14444"/>
                </a:cubicBezTo>
                <a:cubicBezTo>
                  <a:pt x="1555" y="14527"/>
                  <a:pt x="1576" y="14621"/>
                  <a:pt x="1607" y="14704"/>
                </a:cubicBezTo>
                <a:cubicBezTo>
                  <a:pt x="1660" y="14518"/>
                  <a:pt x="1708" y="14449"/>
                  <a:pt x="1743" y="14449"/>
                </a:cubicBezTo>
                <a:cubicBezTo>
                  <a:pt x="1811" y="14449"/>
                  <a:pt x="1837" y="14699"/>
                  <a:pt x="1783" y="14869"/>
                </a:cubicBezTo>
                <a:cubicBezTo>
                  <a:pt x="1845" y="14807"/>
                  <a:pt x="1918" y="14755"/>
                  <a:pt x="1980" y="14704"/>
                </a:cubicBezTo>
                <a:lnTo>
                  <a:pt x="1980" y="14704"/>
                </a:lnTo>
                <a:cubicBezTo>
                  <a:pt x="1897" y="14838"/>
                  <a:pt x="1897" y="14962"/>
                  <a:pt x="1980" y="15097"/>
                </a:cubicBezTo>
                <a:cubicBezTo>
                  <a:pt x="2042" y="15035"/>
                  <a:pt x="2560" y="14983"/>
                  <a:pt x="2312" y="14796"/>
                </a:cubicBezTo>
                <a:cubicBezTo>
                  <a:pt x="2331" y="14788"/>
                  <a:pt x="2349" y="14784"/>
                  <a:pt x="2367" y="14784"/>
                </a:cubicBezTo>
                <a:cubicBezTo>
                  <a:pt x="2503" y="14784"/>
                  <a:pt x="2595" y="15003"/>
                  <a:pt x="2623" y="15077"/>
                </a:cubicBezTo>
                <a:cubicBezTo>
                  <a:pt x="2374" y="15107"/>
                  <a:pt x="2094" y="15190"/>
                  <a:pt x="2094" y="15252"/>
                </a:cubicBezTo>
                <a:cubicBezTo>
                  <a:pt x="2123" y="15246"/>
                  <a:pt x="2152" y="15243"/>
                  <a:pt x="2180" y="15243"/>
                </a:cubicBezTo>
                <a:cubicBezTo>
                  <a:pt x="2384" y="15243"/>
                  <a:pt x="2536" y="15394"/>
                  <a:pt x="2664" y="15439"/>
                </a:cubicBezTo>
                <a:cubicBezTo>
                  <a:pt x="2239" y="15460"/>
                  <a:pt x="737" y="15605"/>
                  <a:pt x="560" y="15687"/>
                </a:cubicBezTo>
                <a:cubicBezTo>
                  <a:pt x="198" y="15853"/>
                  <a:pt x="384" y="15926"/>
                  <a:pt x="208" y="16164"/>
                </a:cubicBezTo>
                <a:cubicBezTo>
                  <a:pt x="208" y="16110"/>
                  <a:pt x="196" y="16084"/>
                  <a:pt x="172" y="16084"/>
                </a:cubicBezTo>
                <a:cubicBezTo>
                  <a:pt x="165" y="16084"/>
                  <a:pt x="156" y="16087"/>
                  <a:pt x="146" y="16092"/>
                </a:cubicBezTo>
                <a:cubicBezTo>
                  <a:pt x="157" y="16133"/>
                  <a:pt x="353" y="16341"/>
                  <a:pt x="353" y="16341"/>
                </a:cubicBezTo>
                <a:cubicBezTo>
                  <a:pt x="358" y="16218"/>
                  <a:pt x="361" y="16160"/>
                  <a:pt x="372" y="16160"/>
                </a:cubicBezTo>
                <a:cubicBezTo>
                  <a:pt x="385" y="16160"/>
                  <a:pt x="408" y="16231"/>
                  <a:pt x="457" y="16361"/>
                </a:cubicBezTo>
                <a:cubicBezTo>
                  <a:pt x="530" y="16133"/>
                  <a:pt x="539" y="16154"/>
                  <a:pt x="488" y="15978"/>
                </a:cubicBezTo>
                <a:lnTo>
                  <a:pt x="488" y="15978"/>
                </a:lnTo>
                <a:cubicBezTo>
                  <a:pt x="716" y="15998"/>
                  <a:pt x="622" y="15957"/>
                  <a:pt x="654" y="16341"/>
                </a:cubicBezTo>
                <a:cubicBezTo>
                  <a:pt x="655" y="16341"/>
                  <a:pt x="656" y="16341"/>
                  <a:pt x="657" y="16341"/>
                </a:cubicBezTo>
                <a:cubicBezTo>
                  <a:pt x="770" y="16341"/>
                  <a:pt x="892" y="15884"/>
                  <a:pt x="903" y="15812"/>
                </a:cubicBezTo>
                <a:lnTo>
                  <a:pt x="903" y="15812"/>
                </a:lnTo>
                <a:cubicBezTo>
                  <a:pt x="895" y="15887"/>
                  <a:pt x="907" y="15926"/>
                  <a:pt x="933" y="15926"/>
                </a:cubicBezTo>
                <a:cubicBezTo>
                  <a:pt x="947" y="15926"/>
                  <a:pt x="964" y="15916"/>
                  <a:pt x="985" y="15895"/>
                </a:cubicBezTo>
                <a:lnTo>
                  <a:pt x="985" y="15895"/>
                </a:lnTo>
                <a:cubicBezTo>
                  <a:pt x="985" y="16061"/>
                  <a:pt x="923" y="16206"/>
                  <a:pt x="799" y="16330"/>
                </a:cubicBezTo>
                <a:cubicBezTo>
                  <a:pt x="845" y="16288"/>
                  <a:pt x="887" y="16268"/>
                  <a:pt x="926" y="16268"/>
                </a:cubicBezTo>
                <a:cubicBezTo>
                  <a:pt x="965" y="16268"/>
                  <a:pt x="1001" y="16288"/>
                  <a:pt x="1037" y="16330"/>
                </a:cubicBezTo>
                <a:cubicBezTo>
                  <a:pt x="1048" y="16288"/>
                  <a:pt x="1140" y="16030"/>
                  <a:pt x="1151" y="16019"/>
                </a:cubicBezTo>
                <a:lnTo>
                  <a:pt x="1151" y="16019"/>
                </a:lnTo>
                <a:cubicBezTo>
                  <a:pt x="1110" y="16185"/>
                  <a:pt x="1131" y="16320"/>
                  <a:pt x="1234" y="16434"/>
                </a:cubicBezTo>
                <a:cubicBezTo>
                  <a:pt x="1239" y="16364"/>
                  <a:pt x="1250" y="16330"/>
                  <a:pt x="1267" y="16330"/>
                </a:cubicBezTo>
                <a:cubicBezTo>
                  <a:pt x="1282" y="16330"/>
                  <a:pt x="1302" y="16358"/>
                  <a:pt x="1327" y="16413"/>
                </a:cubicBezTo>
                <a:cubicBezTo>
                  <a:pt x="1348" y="16133"/>
                  <a:pt x="1441" y="15885"/>
                  <a:pt x="1607" y="15864"/>
                </a:cubicBezTo>
                <a:lnTo>
                  <a:pt x="1607" y="15864"/>
                </a:lnTo>
                <a:cubicBezTo>
                  <a:pt x="1576" y="16092"/>
                  <a:pt x="1451" y="16258"/>
                  <a:pt x="1441" y="16486"/>
                </a:cubicBezTo>
                <a:cubicBezTo>
                  <a:pt x="1628" y="16444"/>
                  <a:pt x="1638" y="16226"/>
                  <a:pt x="1762" y="16081"/>
                </a:cubicBezTo>
                <a:cubicBezTo>
                  <a:pt x="1773" y="16133"/>
                  <a:pt x="1773" y="16175"/>
                  <a:pt x="1794" y="16216"/>
                </a:cubicBezTo>
                <a:cubicBezTo>
                  <a:pt x="1856" y="16123"/>
                  <a:pt x="1835" y="15926"/>
                  <a:pt x="1959" y="15915"/>
                </a:cubicBezTo>
                <a:lnTo>
                  <a:pt x="1959" y="15915"/>
                </a:lnTo>
                <a:cubicBezTo>
                  <a:pt x="1959" y="16153"/>
                  <a:pt x="1948" y="16216"/>
                  <a:pt x="1955" y="16216"/>
                </a:cubicBezTo>
                <a:cubicBezTo>
                  <a:pt x="1963" y="16216"/>
                  <a:pt x="1994" y="16133"/>
                  <a:pt x="2094" y="16133"/>
                </a:cubicBezTo>
                <a:cubicBezTo>
                  <a:pt x="2167" y="16320"/>
                  <a:pt x="1824" y="16496"/>
                  <a:pt x="1835" y="16548"/>
                </a:cubicBezTo>
                <a:cubicBezTo>
                  <a:pt x="1848" y="16546"/>
                  <a:pt x="1860" y="16545"/>
                  <a:pt x="1871" y="16545"/>
                </a:cubicBezTo>
                <a:cubicBezTo>
                  <a:pt x="1970" y="16545"/>
                  <a:pt x="2014" y="16623"/>
                  <a:pt x="2042" y="16734"/>
                </a:cubicBezTo>
                <a:cubicBezTo>
                  <a:pt x="2052" y="16724"/>
                  <a:pt x="2218" y="16599"/>
                  <a:pt x="2301" y="16496"/>
                </a:cubicBezTo>
                <a:lnTo>
                  <a:pt x="2301" y="16496"/>
                </a:lnTo>
                <a:cubicBezTo>
                  <a:pt x="2280" y="16613"/>
                  <a:pt x="2276" y="16649"/>
                  <a:pt x="2287" y="16649"/>
                </a:cubicBezTo>
                <a:cubicBezTo>
                  <a:pt x="2304" y="16649"/>
                  <a:pt x="2361" y="16557"/>
                  <a:pt x="2457" y="16557"/>
                </a:cubicBezTo>
                <a:cubicBezTo>
                  <a:pt x="2482" y="16557"/>
                  <a:pt x="2510" y="16563"/>
                  <a:pt x="2540" y="16579"/>
                </a:cubicBezTo>
                <a:cubicBezTo>
                  <a:pt x="2230" y="16695"/>
                  <a:pt x="1770" y="16863"/>
                  <a:pt x="1423" y="16863"/>
                </a:cubicBezTo>
                <a:cubicBezTo>
                  <a:pt x="1306" y="16863"/>
                  <a:pt x="1201" y="16844"/>
                  <a:pt x="1120" y="16797"/>
                </a:cubicBezTo>
                <a:lnTo>
                  <a:pt x="1120" y="16797"/>
                </a:lnTo>
                <a:cubicBezTo>
                  <a:pt x="995" y="16921"/>
                  <a:pt x="1193" y="17076"/>
                  <a:pt x="726" y="17117"/>
                </a:cubicBezTo>
                <a:cubicBezTo>
                  <a:pt x="871" y="17159"/>
                  <a:pt x="892" y="17232"/>
                  <a:pt x="767" y="17315"/>
                </a:cubicBezTo>
                <a:cubicBezTo>
                  <a:pt x="740" y="17299"/>
                  <a:pt x="713" y="17292"/>
                  <a:pt x="689" y="17292"/>
                </a:cubicBezTo>
                <a:cubicBezTo>
                  <a:pt x="561" y="17292"/>
                  <a:pt x="484" y="17475"/>
                  <a:pt x="675" y="17656"/>
                </a:cubicBezTo>
                <a:cubicBezTo>
                  <a:pt x="650" y="17658"/>
                  <a:pt x="626" y="17658"/>
                  <a:pt x="604" y="17658"/>
                </a:cubicBezTo>
                <a:cubicBezTo>
                  <a:pt x="457" y="17658"/>
                  <a:pt x="372" y="17630"/>
                  <a:pt x="297" y="17630"/>
                </a:cubicBezTo>
                <a:cubicBezTo>
                  <a:pt x="225" y="17630"/>
                  <a:pt x="162" y="17656"/>
                  <a:pt x="63" y="17760"/>
                </a:cubicBezTo>
                <a:cubicBezTo>
                  <a:pt x="1" y="17833"/>
                  <a:pt x="136" y="18019"/>
                  <a:pt x="166" y="18091"/>
                </a:cubicBezTo>
                <a:cubicBezTo>
                  <a:pt x="231" y="18046"/>
                  <a:pt x="416" y="17798"/>
                  <a:pt x="523" y="17798"/>
                </a:cubicBezTo>
                <a:cubicBezTo>
                  <a:pt x="537" y="17798"/>
                  <a:pt x="549" y="17802"/>
                  <a:pt x="560" y="17812"/>
                </a:cubicBezTo>
                <a:cubicBezTo>
                  <a:pt x="332" y="18019"/>
                  <a:pt x="332" y="18206"/>
                  <a:pt x="530" y="18381"/>
                </a:cubicBezTo>
                <a:cubicBezTo>
                  <a:pt x="592" y="18112"/>
                  <a:pt x="861" y="18309"/>
                  <a:pt x="778" y="18102"/>
                </a:cubicBezTo>
                <a:lnTo>
                  <a:pt x="778" y="18102"/>
                </a:lnTo>
                <a:cubicBezTo>
                  <a:pt x="1168" y="18365"/>
                  <a:pt x="616" y="18395"/>
                  <a:pt x="339" y="18395"/>
                </a:cubicBezTo>
                <a:cubicBezTo>
                  <a:pt x="256" y="18395"/>
                  <a:pt x="198" y="18392"/>
                  <a:pt x="198" y="18392"/>
                </a:cubicBezTo>
                <a:lnTo>
                  <a:pt x="198" y="18392"/>
                </a:lnTo>
                <a:cubicBezTo>
                  <a:pt x="338" y="18570"/>
                  <a:pt x="405" y="18726"/>
                  <a:pt x="492" y="18726"/>
                </a:cubicBezTo>
                <a:cubicBezTo>
                  <a:pt x="527" y="18726"/>
                  <a:pt x="565" y="18700"/>
                  <a:pt x="612" y="18641"/>
                </a:cubicBezTo>
                <a:lnTo>
                  <a:pt x="612" y="18641"/>
                </a:lnTo>
                <a:cubicBezTo>
                  <a:pt x="602" y="18765"/>
                  <a:pt x="664" y="19065"/>
                  <a:pt x="685" y="19210"/>
                </a:cubicBezTo>
                <a:cubicBezTo>
                  <a:pt x="758" y="18910"/>
                  <a:pt x="1058" y="19159"/>
                  <a:pt x="1016" y="18775"/>
                </a:cubicBezTo>
                <a:lnTo>
                  <a:pt x="1016" y="18775"/>
                </a:lnTo>
                <a:cubicBezTo>
                  <a:pt x="1089" y="18796"/>
                  <a:pt x="1110" y="19118"/>
                  <a:pt x="1131" y="19169"/>
                </a:cubicBezTo>
                <a:cubicBezTo>
                  <a:pt x="1234" y="19086"/>
                  <a:pt x="1286" y="18962"/>
                  <a:pt x="1389" y="18879"/>
                </a:cubicBezTo>
                <a:lnTo>
                  <a:pt x="1389" y="18879"/>
                </a:lnTo>
                <a:cubicBezTo>
                  <a:pt x="1421" y="19169"/>
                  <a:pt x="1234" y="19345"/>
                  <a:pt x="1151" y="19625"/>
                </a:cubicBezTo>
                <a:cubicBezTo>
                  <a:pt x="1190" y="19678"/>
                  <a:pt x="1226" y="19699"/>
                  <a:pt x="1257" y="19699"/>
                </a:cubicBezTo>
                <a:cubicBezTo>
                  <a:pt x="1393" y="19699"/>
                  <a:pt x="1460" y="19298"/>
                  <a:pt x="1451" y="19273"/>
                </a:cubicBezTo>
                <a:lnTo>
                  <a:pt x="1451" y="19273"/>
                </a:lnTo>
                <a:cubicBezTo>
                  <a:pt x="1493" y="19366"/>
                  <a:pt x="1534" y="19459"/>
                  <a:pt x="1566" y="19563"/>
                </a:cubicBezTo>
                <a:cubicBezTo>
                  <a:pt x="1712" y="19432"/>
                  <a:pt x="1795" y="19360"/>
                  <a:pt x="1955" y="19360"/>
                </a:cubicBezTo>
                <a:cubicBezTo>
                  <a:pt x="1998" y="19360"/>
                  <a:pt x="2047" y="19365"/>
                  <a:pt x="2104" y="19376"/>
                </a:cubicBezTo>
                <a:cubicBezTo>
                  <a:pt x="2073" y="19884"/>
                  <a:pt x="1804" y="19521"/>
                  <a:pt x="2208" y="19832"/>
                </a:cubicBezTo>
                <a:cubicBezTo>
                  <a:pt x="2146" y="20071"/>
                  <a:pt x="1596" y="19926"/>
                  <a:pt x="2156" y="20184"/>
                </a:cubicBezTo>
                <a:cubicBezTo>
                  <a:pt x="2042" y="20195"/>
                  <a:pt x="1949" y="20257"/>
                  <a:pt x="1897" y="20382"/>
                </a:cubicBezTo>
                <a:cubicBezTo>
                  <a:pt x="1990" y="20382"/>
                  <a:pt x="2218" y="20516"/>
                  <a:pt x="2104" y="20713"/>
                </a:cubicBezTo>
                <a:cubicBezTo>
                  <a:pt x="2141" y="20723"/>
                  <a:pt x="2177" y="20728"/>
                  <a:pt x="2213" y="20728"/>
                </a:cubicBezTo>
                <a:cubicBezTo>
                  <a:pt x="2290" y="20728"/>
                  <a:pt x="2365" y="20707"/>
                  <a:pt x="2436" y="20672"/>
                </a:cubicBezTo>
                <a:lnTo>
                  <a:pt x="2436" y="20672"/>
                </a:lnTo>
                <a:cubicBezTo>
                  <a:pt x="2446" y="20692"/>
                  <a:pt x="2415" y="20910"/>
                  <a:pt x="2415" y="21065"/>
                </a:cubicBezTo>
                <a:cubicBezTo>
                  <a:pt x="2415" y="21013"/>
                  <a:pt x="2436" y="20993"/>
                  <a:pt x="2478" y="20993"/>
                </a:cubicBezTo>
                <a:cubicBezTo>
                  <a:pt x="2508" y="21117"/>
                  <a:pt x="2487" y="21231"/>
                  <a:pt x="2395" y="21324"/>
                </a:cubicBezTo>
                <a:cubicBezTo>
                  <a:pt x="2455" y="21357"/>
                  <a:pt x="2497" y="21374"/>
                  <a:pt x="2528" y="21374"/>
                </a:cubicBezTo>
                <a:cubicBezTo>
                  <a:pt x="2602" y="21374"/>
                  <a:pt x="2602" y="21274"/>
                  <a:pt x="2602" y="21075"/>
                </a:cubicBezTo>
                <a:cubicBezTo>
                  <a:pt x="2694" y="21075"/>
                  <a:pt x="2670" y="21423"/>
                  <a:pt x="2675" y="21423"/>
                </a:cubicBezTo>
                <a:cubicBezTo>
                  <a:pt x="2677" y="21423"/>
                  <a:pt x="2686" y="21348"/>
                  <a:pt x="2715" y="21128"/>
                </a:cubicBezTo>
                <a:cubicBezTo>
                  <a:pt x="2770" y="21191"/>
                  <a:pt x="2906" y="21288"/>
                  <a:pt x="2916" y="21288"/>
                </a:cubicBezTo>
                <a:cubicBezTo>
                  <a:pt x="2917" y="21288"/>
                  <a:pt x="2916" y="21286"/>
                  <a:pt x="2913" y="21283"/>
                </a:cubicBezTo>
                <a:cubicBezTo>
                  <a:pt x="2809" y="21138"/>
                  <a:pt x="2788" y="21034"/>
                  <a:pt x="2913" y="20868"/>
                </a:cubicBezTo>
                <a:cubicBezTo>
                  <a:pt x="2943" y="21055"/>
                  <a:pt x="2954" y="21096"/>
                  <a:pt x="2975" y="21262"/>
                </a:cubicBezTo>
                <a:cubicBezTo>
                  <a:pt x="2975" y="21262"/>
                  <a:pt x="2976" y="21262"/>
                  <a:pt x="2977" y="21262"/>
                </a:cubicBezTo>
                <a:cubicBezTo>
                  <a:pt x="3020" y="21262"/>
                  <a:pt x="3141" y="20909"/>
                  <a:pt x="3151" y="20868"/>
                </a:cubicBezTo>
                <a:cubicBezTo>
                  <a:pt x="3151" y="20868"/>
                  <a:pt x="3171" y="21158"/>
                  <a:pt x="3306" y="21221"/>
                </a:cubicBezTo>
                <a:cubicBezTo>
                  <a:pt x="3389" y="21075"/>
                  <a:pt x="3369" y="21034"/>
                  <a:pt x="3316" y="20868"/>
                </a:cubicBezTo>
                <a:cubicBezTo>
                  <a:pt x="3329" y="20862"/>
                  <a:pt x="3341" y="20859"/>
                  <a:pt x="3352" y="20859"/>
                </a:cubicBezTo>
                <a:cubicBezTo>
                  <a:pt x="3393" y="20859"/>
                  <a:pt x="3418" y="20907"/>
                  <a:pt x="3410" y="21013"/>
                </a:cubicBezTo>
                <a:cubicBezTo>
                  <a:pt x="3524" y="20920"/>
                  <a:pt x="3534" y="20817"/>
                  <a:pt x="3472" y="20692"/>
                </a:cubicBezTo>
                <a:cubicBezTo>
                  <a:pt x="3481" y="20690"/>
                  <a:pt x="3491" y="20688"/>
                  <a:pt x="3503" y="20688"/>
                </a:cubicBezTo>
                <a:cubicBezTo>
                  <a:pt x="3544" y="20688"/>
                  <a:pt x="3599" y="20713"/>
                  <a:pt x="3648" y="20827"/>
                </a:cubicBezTo>
                <a:cubicBezTo>
                  <a:pt x="3662" y="20763"/>
                  <a:pt x="3716" y="20640"/>
                  <a:pt x="3754" y="20640"/>
                </a:cubicBezTo>
                <a:cubicBezTo>
                  <a:pt x="3772" y="20640"/>
                  <a:pt x="3787" y="20666"/>
                  <a:pt x="3793" y="20734"/>
                </a:cubicBezTo>
                <a:cubicBezTo>
                  <a:pt x="3832" y="20624"/>
                  <a:pt x="3867" y="20587"/>
                  <a:pt x="3944" y="20587"/>
                </a:cubicBezTo>
                <a:cubicBezTo>
                  <a:pt x="4013" y="20587"/>
                  <a:pt x="4114" y="20617"/>
                  <a:pt x="4280" y="20651"/>
                </a:cubicBezTo>
                <a:cubicBezTo>
                  <a:pt x="4207" y="20651"/>
                  <a:pt x="4135" y="20661"/>
                  <a:pt x="4073" y="20702"/>
                </a:cubicBezTo>
                <a:cubicBezTo>
                  <a:pt x="4187" y="20702"/>
                  <a:pt x="4260" y="20755"/>
                  <a:pt x="4260" y="20858"/>
                </a:cubicBezTo>
                <a:cubicBezTo>
                  <a:pt x="4258" y="20858"/>
                  <a:pt x="4256" y="20857"/>
                  <a:pt x="4253" y="20857"/>
                </a:cubicBezTo>
                <a:cubicBezTo>
                  <a:pt x="4201" y="20857"/>
                  <a:pt x="3949" y="20953"/>
                  <a:pt x="3949" y="20983"/>
                </a:cubicBezTo>
                <a:cubicBezTo>
                  <a:pt x="4042" y="20983"/>
                  <a:pt x="4125" y="21003"/>
                  <a:pt x="4218" y="21024"/>
                </a:cubicBezTo>
                <a:cubicBezTo>
                  <a:pt x="4145" y="21034"/>
                  <a:pt x="3970" y="21096"/>
                  <a:pt x="3876" y="21158"/>
                </a:cubicBezTo>
                <a:cubicBezTo>
                  <a:pt x="3879" y="21141"/>
                  <a:pt x="3868" y="21133"/>
                  <a:pt x="3849" y="21133"/>
                </a:cubicBezTo>
                <a:cubicBezTo>
                  <a:pt x="3791" y="21133"/>
                  <a:pt x="3654" y="21200"/>
                  <a:pt x="3576" y="21231"/>
                </a:cubicBezTo>
                <a:cubicBezTo>
                  <a:pt x="3627" y="21241"/>
                  <a:pt x="3845" y="21418"/>
                  <a:pt x="3762" y="21511"/>
                </a:cubicBezTo>
                <a:cubicBezTo>
                  <a:pt x="3792" y="21497"/>
                  <a:pt x="3817" y="21490"/>
                  <a:pt x="3837" y="21490"/>
                </a:cubicBezTo>
                <a:cubicBezTo>
                  <a:pt x="3878" y="21490"/>
                  <a:pt x="3897" y="21520"/>
                  <a:pt x="3897" y="21584"/>
                </a:cubicBezTo>
                <a:cubicBezTo>
                  <a:pt x="3950" y="21454"/>
                  <a:pt x="4000" y="21414"/>
                  <a:pt x="4050" y="21414"/>
                </a:cubicBezTo>
                <a:cubicBezTo>
                  <a:pt x="4088" y="21414"/>
                  <a:pt x="4126" y="21437"/>
                  <a:pt x="4166" y="21459"/>
                </a:cubicBezTo>
                <a:cubicBezTo>
                  <a:pt x="4032" y="21718"/>
                  <a:pt x="4021" y="21687"/>
                  <a:pt x="4115" y="21977"/>
                </a:cubicBezTo>
                <a:cubicBezTo>
                  <a:pt x="4208" y="21798"/>
                  <a:pt x="4232" y="21534"/>
                  <a:pt x="4377" y="21534"/>
                </a:cubicBezTo>
                <a:cubicBezTo>
                  <a:pt x="4408" y="21534"/>
                  <a:pt x="4444" y="21546"/>
                  <a:pt x="4488" y="21573"/>
                </a:cubicBezTo>
                <a:cubicBezTo>
                  <a:pt x="4488" y="21501"/>
                  <a:pt x="4353" y="21200"/>
                  <a:pt x="4467" y="21138"/>
                </a:cubicBezTo>
                <a:lnTo>
                  <a:pt x="4467" y="21138"/>
                </a:lnTo>
                <a:cubicBezTo>
                  <a:pt x="4513" y="21235"/>
                  <a:pt x="4544" y="21270"/>
                  <a:pt x="4566" y="21270"/>
                </a:cubicBezTo>
                <a:cubicBezTo>
                  <a:pt x="4624" y="21270"/>
                  <a:pt x="4623" y="21026"/>
                  <a:pt x="4687" y="21026"/>
                </a:cubicBezTo>
                <a:cubicBezTo>
                  <a:pt x="4702" y="21026"/>
                  <a:pt x="4722" y="21040"/>
                  <a:pt x="4746" y="21075"/>
                </a:cubicBezTo>
                <a:cubicBezTo>
                  <a:pt x="4944" y="21345"/>
                  <a:pt x="4435" y="21584"/>
                  <a:pt x="4580" y="21749"/>
                </a:cubicBezTo>
                <a:cubicBezTo>
                  <a:pt x="4580" y="21753"/>
                  <a:pt x="4580" y="21755"/>
                  <a:pt x="4582" y="21755"/>
                </a:cubicBezTo>
                <a:cubicBezTo>
                  <a:pt x="4605" y="21755"/>
                  <a:pt x="4812" y="21483"/>
                  <a:pt x="4850" y="21397"/>
                </a:cubicBezTo>
                <a:lnTo>
                  <a:pt x="4850" y="21397"/>
                </a:lnTo>
                <a:cubicBezTo>
                  <a:pt x="4850" y="21552"/>
                  <a:pt x="4746" y="21759"/>
                  <a:pt x="4840" y="21832"/>
                </a:cubicBezTo>
                <a:cubicBezTo>
                  <a:pt x="4858" y="21798"/>
                  <a:pt x="4870" y="21785"/>
                  <a:pt x="4878" y="21785"/>
                </a:cubicBezTo>
                <a:cubicBezTo>
                  <a:pt x="4903" y="21785"/>
                  <a:pt x="4890" y="21909"/>
                  <a:pt x="4896" y="21909"/>
                </a:cubicBezTo>
                <a:cubicBezTo>
                  <a:pt x="4901" y="21909"/>
                  <a:pt x="4916" y="21843"/>
                  <a:pt x="4964" y="21614"/>
                </a:cubicBezTo>
                <a:cubicBezTo>
                  <a:pt x="5003" y="21651"/>
                  <a:pt x="5035" y="21665"/>
                  <a:pt x="5061" y="21665"/>
                </a:cubicBezTo>
                <a:cubicBezTo>
                  <a:pt x="5143" y="21665"/>
                  <a:pt x="5179" y="21535"/>
                  <a:pt x="5238" y="21535"/>
                </a:cubicBezTo>
                <a:cubicBezTo>
                  <a:pt x="5272" y="21535"/>
                  <a:pt x="5315" y="21581"/>
                  <a:pt x="5379" y="21729"/>
                </a:cubicBezTo>
                <a:cubicBezTo>
                  <a:pt x="5389" y="21649"/>
                  <a:pt x="5394" y="21610"/>
                  <a:pt x="5404" y="21610"/>
                </a:cubicBezTo>
                <a:cubicBezTo>
                  <a:pt x="5413" y="21610"/>
                  <a:pt x="5426" y="21647"/>
                  <a:pt x="5451" y="21718"/>
                </a:cubicBezTo>
                <a:cubicBezTo>
                  <a:pt x="5470" y="21610"/>
                  <a:pt x="5518" y="21531"/>
                  <a:pt x="5584" y="21531"/>
                </a:cubicBezTo>
                <a:cubicBezTo>
                  <a:pt x="5588" y="21531"/>
                  <a:pt x="5592" y="21531"/>
                  <a:pt x="5596" y="21531"/>
                </a:cubicBezTo>
                <a:lnTo>
                  <a:pt x="5720" y="21490"/>
                </a:lnTo>
                <a:lnTo>
                  <a:pt x="5927" y="21262"/>
                </a:lnTo>
                <a:lnTo>
                  <a:pt x="6135" y="21169"/>
                </a:lnTo>
                <a:cubicBezTo>
                  <a:pt x="6031" y="21024"/>
                  <a:pt x="6052" y="21075"/>
                  <a:pt x="6063" y="20920"/>
                </a:cubicBezTo>
                <a:lnTo>
                  <a:pt x="6063" y="20920"/>
                </a:lnTo>
                <a:cubicBezTo>
                  <a:pt x="6093" y="20920"/>
                  <a:pt x="6632" y="21501"/>
                  <a:pt x="6466" y="21749"/>
                </a:cubicBezTo>
                <a:cubicBezTo>
                  <a:pt x="6498" y="21749"/>
                  <a:pt x="6643" y="21480"/>
                  <a:pt x="6653" y="21480"/>
                </a:cubicBezTo>
                <a:lnTo>
                  <a:pt x="6653" y="21480"/>
                </a:lnTo>
                <a:cubicBezTo>
                  <a:pt x="6632" y="21646"/>
                  <a:pt x="6684" y="21718"/>
                  <a:pt x="6809" y="21729"/>
                </a:cubicBezTo>
                <a:cubicBezTo>
                  <a:pt x="6756" y="21584"/>
                  <a:pt x="6746" y="21676"/>
                  <a:pt x="6788" y="21521"/>
                </a:cubicBezTo>
                <a:lnTo>
                  <a:pt x="6788" y="21521"/>
                </a:lnTo>
                <a:cubicBezTo>
                  <a:pt x="6809" y="21550"/>
                  <a:pt x="7193" y="21785"/>
                  <a:pt x="7525" y="21785"/>
                </a:cubicBezTo>
                <a:cubicBezTo>
                  <a:pt x="7670" y="21785"/>
                  <a:pt x="7805" y="21740"/>
                  <a:pt x="7896" y="21614"/>
                </a:cubicBezTo>
                <a:lnTo>
                  <a:pt x="7896" y="21614"/>
                </a:lnTo>
                <a:cubicBezTo>
                  <a:pt x="7896" y="21614"/>
                  <a:pt x="7895" y="21614"/>
                  <a:pt x="7895" y="21614"/>
                </a:cubicBezTo>
                <a:cubicBezTo>
                  <a:pt x="7847" y="21614"/>
                  <a:pt x="7162" y="21228"/>
                  <a:pt x="7223" y="21024"/>
                </a:cubicBezTo>
                <a:lnTo>
                  <a:pt x="7223" y="21024"/>
                </a:lnTo>
                <a:cubicBezTo>
                  <a:pt x="7266" y="21070"/>
                  <a:pt x="7288" y="21087"/>
                  <a:pt x="7302" y="21087"/>
                </a:cubicBezTo>
                <a:cubicBezTo>
                  <a:pt x="7333" y="21087"/>
                  <a:pt x="7318" y="20994"/>
                  <a:pt x="7419" y="20972"/>
                </a:cubicBezTo>
                <a:cubicBezTo>
                  <a:pt x="7389" y="20941"/>
                  <a:pt x="7320" y="20778"/>
                  <a:pt x="7338" y="20778"/>
                </a:cubicBezTo>
                <a:cubicBezTo>
                  <a:pt x="7345" y="20778"/>
                  <a:pt x="7363" y="20800"/>
                  <a:pt x="7399" y="20858"/>
                </a:cubicBezTo>
                <a:cubicBezTo>
                  <a:pt x="7357" y="20755"/>
                  <a:pt x="7285" y="20672"/>
                  <a:pt x="7182" y="20610"/>
                </a:cubicBezTo>
                <a:lnTo>
                  <a:pt x="7182" y="20610"/>
                </a:lnTo>
                <a:cubicBezTo>
                  <a:pt x="7185" y="20610"/>
                  <a:pt x="7188" y="20611"/>
                  <a:pt x="7192" y="20611"/>
                </a:cubicBezTo>
                <a:cubicBezTo>
                  <a:pt x="7242" y="20611"/>
                  <a:pt x="7359" y="20554"/>
                  <a:pt x="7378" y="20506"/>
                </a:cubicBezTo>
                <a:cubicBezTo>
                  <a:pt x="7192" y="20465"/>
                  <a:pt x="7140" y="20465"/>
                  <a:pt x="7357" y="20433"/>
                </a:cubicBezTo>
                <a:cubicBezTo>
                  <a:pt x="7295" y="20382"/>
                  <a:pt x="7078" y="20247"/>
                  <a:pt x="7046" y="20247"/>
                </a:cubicBezTo>
                <a:cubicBezTo>
                  <a:pt x="7132" y="20213"/>
                  <a:pt x="7199" y="20180"/>
                  <a:pt x="7256" y="20180"/>
                </a:cubicBezTo>
                <a:cubicBezTo>
                  <a:pt x="7324" y="20180"/>
                  <a:pt x="7379" y="20226"/>
                  <a:pt x="7440" y="20371"/>
                </a:cubicBezTo>
                <a:cubicBezTo>
                  <a:pt x="7596" y="20299"/>
                  <a:pt x="7389" y="20216"/>
                  <a:pt x="7523" y="20154"/>
                </a:cubicBezTo>
                <a:lnTo>
                  <a:pt x="7523" y="20154"/>
                </a:lnTo>
                <a:cubicBezTo>
                  <a:pt x="7647" y="20361"/>
                  <a:pt x="7700" y="20423"/>
                  <a:pt x="7679" y="20651"/>
                </a:cubicBezTo>
                <a:cubicBezTo>
                  <a:pt x="7632" y="20573"/>
                  <a:pt x="7593" y="20542"/>
                  <a:pt x="7563" y="20542"/>
                </a:cubicBezTo>
                <a:cubicBezTo>
                  <a:pt x="7440" y="20542"/>
                  <a:pt x="7484" y="21096"/>
                  <a:pt x="7761" y="21096"/>
                </a:cubicBezTo>
                <a:cubicBezTo>
                  <a:pt x="7822" y="21096"/>
                  <a:pt x="7894" y="21069"/>
                  <a:pt x="7979" y="21003"/>
                </a:cubicBezTo>
                <a:cubicBezTo>
                  <a:pt x="7845" y="20900"/>
                  <a:pt x="7834" y="20796"/>
                  <a:pt x="7948" y="20713"/>
                </a:cubicBezTo>
                <a:lnTo>
                  <a:pt x="7948" y="20713"/>
                </a:lnTo>
                <a:cubicBezTo>
                  <a:pt x="7986" y="20805"/>
                  <a:pt x="8037" y="20834"/>
                  <a:pt x="8093" y="20834"/>
                </a:cubicBezTo>
                <a:cubicBezTo>
                  <a:pt x="8190" y="20834"/>
                  <a:pt x="8302" y="20746"/>
                  <a:pt x="8385" y="20746"/>
                </a:cubicBezTo>
                <a:cubicBezTo>
                  <a:pt x="8399" y="20746"/>
                  <a:pt x="8413" y="20749"/>
                  <a:pt x="8425" y="20755"/>
                </a:cubicBezTo>
                <a:cubicBezTo>
                  <a:pt x="8342" y="20889"/>
                  <a:pt x="8518" y="21221"/>
                  <a:pt x="8476" y="21273"/>
                </a:cubicBezTo>
                <a:cubicBezTo>
                  <a:pt x="8601" y="21138"/>
                  <a:pt x="8757" y="21303"/>
                  <a:pt x="8559" y="21086"/>
                </a:cubicBezTo>
                <a:lnTo>
                  <a:pt x="8559" y="21086"/>
                </a:lnTo>
                <a:cubicBezTo>
                  <a:pt x="8620" y="21137"/>
                  <a:pt x="8678" y="21160"/>
                  <a:pt x="8733" y="21160"/>
                </a:cubicBezTo>
                <a:cubicBezTo>
                  <a:pt x="8792" y="21160"/>
                  <a:pt x="8848" y="21134"/>
                  <a:pt x="8902" y="21086"/>
                </a:cubicBezTo>
                <a:cubicBezTo>
                  <a:pt x="8549" y="21021"/>
                  <a:pt x="8868" y="20981"/>
                  <a:pt x="8954" y="20981"/>
                </a:cubicBezTo>
                <a:cubicBezTo>
                  <a:pt x="8965" y="20981"/>
                  <a:pt x="8972" y="20981"/>
                  <a:pt x="8974" y="20983"/>
                </a:cubicBezTo>
                <a:cubicBezTo>
                  <a:pt x="8922" y="20889"/>
                  <a:pt x="8684" y="20578"/>
                  <a:pt x="8580" y="20350"/>
                </a:cubicBezTo>
                <a:lnTo>
                  <a:pt x="8580" y="20350"/>
                </a:lnTo>
                <a:cubicBezTo>
                  <a:pt x="8735" y="20524"/>
                  <a:pt x="9160" y="20843"/>
                  <a:pt x="9284" y="20843"/>
                </a:cubicBezTo>
                <a:cubicBezTo>
                  <a:pt x="9292" y="20843"/>
                  <a:pt x="9300" y="20841"/>
                  <a:pt x="9305" y="20838"/>
                </a:cubicBezTo>
                <a:cubicBezTo>
                  <a:pt x="9139" y="20796"/>
                  <a:pt x="9015" y="20702"/>
                  <a:pt x="8932" y="20557"/>
                </a:cubicBezTo>
                <a:lnTo>
                  <a:pt x="8932" y="20557"/>
                </a:lnTo>
                <a:cubicBezTo>
                  <a:pt x="9047" y="20599"/>
                  <a:pt x="9171" y="20640"/>
                  <a:pt x="9285" y="20672"/>
                </a:cubicBezTo>
                <a:cubicBezTo>
                  <a:pt x="9067" y="20537"/>
                  <a:pt x="9285" y="20599"/>
                  <a:pt x="9316" y="20527"/>
                </a:cubicBezTo>
                <a:cubicBezTo>
                  <a:pt x="9212" y="20527"/>
                  <a:pt x="9139" y="20485"/>
                  <a:pt x="9088" y="20392"/>
                </a:cubicBezTo>
                <a:cubicBezTo>
                  <a:pt x="9198" y="20386"/>
                  <a:pt x="9222" y="20369"/>
                  <a:pt x="9248" y="20369"/>
                </a:cubicBezTo>
                <a:cubicBezTo>
                  <a:pt x="9266" y="20369"/>
                  <a:pt x="9286" y="20377"/>
                  <a:pt x="9337" y="20402"/>
                </a:cubicBezTo>
                <a:cubicBezTo>
                  <a:pt x="9285" y="20257"/>
                  <a:pt x="9130" y="20164"/>
                  <a:pt x="8974" y="20122"/>
                </a:cubicBezTo>
                <a:cubicBezTo>
                  <a:pt x="8958" y="20058"/>
                  <a:pt x="8970" y="20032"/>
                  <a:pt x="8999" y="20032"/>
                </a:cubicBezTo>
                <a:cubicBezTo>
                  <a:pt x="9100" y="20032"/>
                  <a:pt x="9408" y="20348"/>
                  <a:pt x="9440" y="20412"/>
                </a:cubicBezTo>
                <a:cubicBezTo>
                  <a:pt x="9456" y="20354"/>
                  <a:pt x="9464" y="20333"/>
                  <a:pt x="9467" y="20333"/>
                </a:cubicBezTo>
                <a:lnTo>
                  <a:pt x="9467" y="20333"/>
                </a:lnTo>
                <a:cubicBezTo>
                  <a:pt x="9477" y="20333"/>
                  <a:pt x="9457" y="20479"/>
                  <a:pt x="9470" y="20479"/>
                </a:cubicBezTo>
                <a:cubicBezTo>
                  <a:pt x="9479" y="20479"/>
                  <a:pt x="9501" y="20418"/>
                  <a:pt x="9554" y="20216"/>
                </a:cubicBezTo>
                <a:lnTo>
                  <a:pt x="9554" y="20216"/>
                </a:lnTo>
                <a:cubicBezTo>
                  <a:pt x="9557" y="20225"/>
                  <a:pt x="9669" y="20337"/>
                  <a:pt x="9739" y="20337"/>
                </a:cubicBezTo>
                <a:cubicBezTo>
                  <a:pt x="9789" y="20337"/>
                  <a:pt x="9818" y="20280"/>
                  <a:pt x="9772" y="20092"/>
                </a:cubicBezTo>
                <a:lnTo>
                  <a:pt x="9772" y="20092"/>
                </a:lnTo>
                <a:cubicBezTo>
                  <a:pt x="9798" y="20099"/>
                  <a:pt x="9825" y="20102"/>
                  <a:pt x="9853" y="20102"/>
                </a:cubicBezTo>
                <a:cubicBezTo>
                  <a:pt x="9915" y="20102"/>
                  <a:pt x="9979" y="20089"/>
                  <a:pt x="10033" y="20089"/>
                </a:cubicBezTo>
                <a:cubicBezTo>
                  <a:pt x="10117" y="20089"/>
                  <a:pt x="10176" y="20121"/>
                  <a:pt x="10166" y="20288"/>
                </a:cubicBezTo>
                <a:cubicBezTo>
                  <a:pt x="10192" y="20288"/>
                  <a:pt x="10290" y="20131"/>
                  <a:pt x="10404" y="20131"/>
                </a:cubicBezTo>
                <a:cubicBezTo>
                  <a:pt x="10421" y="20131"/>
                  <a:pt x="10438" y="20135"/>
                  <a:pt x="10456" y="20143"/>
                </a:cubicBezTo>
                <a:cubicBezTo>
                  <a:pt x="10457" y="20144"/>
                  <a:pt x="10457" y="20144"/>
                  <a:pt x="10457" y="20144"/>
                </a:cubicBezTo>
                <a:cubicBezTo>
                  <a:pt x="10459" y="20144"/>
                  <a:pt x="10092" y="19880"/>
                  <a:pt x="10063" y="19872"/>
                </a:cubicBezTo>
                <a:lnTo>
                  <a:pt x="10063" y="19872"/>
                </a:lnTo>
                <a:cubicBezTo>
                  <a:pt x="10118" y="19782"/>
                  <a:pt x="10360" y="19677"/>
                  <a:pt x="10504" y="19677"/>
                </a:cubicBezTo>
                <a:cubicBezTo>
                  <a:pt x="10559" y="19677"/>
                  <a:pt x="10599" y="19692"/>
                  <a:pt x="10611" y="19728"/>
                </a:cubicBezTo>
                <a:cubicBezTo>
                  <a:pt x="10688" y="19501"/>
                  <a:pt x="10714" y="19427"/>
                  <a:pt x="10722" y="19427"/>
                </a:cubicBezTo>
                <a:lnTo>
                  <a:pt x="10722" y="19427"/>
                </a:lnTo>
                <a:cubicBezTo>
                  <a:pt x="10734" y="19427"/>
                  <a:pt x="10683" y="19674"/>
                  <a:pt x="10756" y="19687"/>
                </a:cubicBezTo>
                <a:cubicBezTo>
                  <a:pt x="10792" y="19486"/>
                  <a:pt x="10802" y="19445"/>
                  <a:pt x="10823" y="19445"/>
                </a:cubicBezTo>
                <a:cubicBezTo>
                  <a:pt x="10837" y="19445"/>
                  <a:pt x="10856" y="19465"/>
                  <a:pt x="10892" y="19465"/>
                </a:cubicBezTo>
                <a:cubicBezTo>
                  <a:pt x="10923" y="19465"/>
                  <a:pt x="10969" y="19449"/>
                  <a:pt x="11036" y="19387"/>
                </a:cubicBezTo>
                <a:cubicBezTo>
                  <a:pt x="10922" y="19355"/>
                  <a:pt x="10891" y="19293"/>
                  <a:pt x="10953" y="19210"/>
                </a:cubicBezTo>
                <a:lnTo>
                  <a:pt x="10953" y="19210"/>
                </a:lnTo>
                <a:cubicBezTo>
                  <a:pt x="10843" y="19274"/>
                  <a:pt x="10702" y="19310"/>
                  <a:pt x="10584" y="19310"/>
                </a:cubicBezTo>
                <a:cubicBezTo>
                  <a:pt x="10414" y="19310"/>
                  <a:pt x="10289" y="19236"/>
                  <a:pt x="10362" y="19065"/>
                </a:cubicBezTo>
                <a:lnTo>
                  <a:pt x="10362" y="19065"/>
                </a:lnTo>
                <a:cubicBezTo>
                  <a:pt x="10242" y="19162"/>
                  <a:pt x="10040" y="19202"/>
                  <a:pt x="9810" y="19202"/>
                </a:cubicBezTo>
                <a:cubicBezTo>
                  <a:pt x="9105" y="19202"/>
                  <a:pt x="8143" y="18829"/>
                  <a:pt x="8518" y="18579"/>
                </a:cubicBezTo>
                <a:lnTo>
                  <a:pt x="8518" y="18579"/>
                </a:lnTo>
                <a:cubicBezTo>
                  <a:pt x="8473" y="18750"/>
                  <a:pt x="8499" y="18843"/>
                  <a:pt x="8582" y="18843"/>
                </a:cubicBezTo>
                <a:cubicBezTo>
                  <a:pt x="8594" y="18843"/>
                  <a:pt x="8607" y="18841"/>
                  <a:pt x="8621" y="18837"/>
                </a:cubicBezTo>
                <a:cubicBezTo>
                  <a:pt x="8611" y="18734"/>
                  <a:pt x="8632" y="18630"/>
                  <a:pt x="8684" y="18537"/>
                </a:cubicBezTo>
                <a:cubicBezTo>
                  <a:pt x="8746" y="18837"/>
                  <a:pt x="8694" y="18713"/>
                  <a:pt x="8964" y="18879"/>
                </a:cubicBezTo>
                <a:cubicBezTo>
                  <a:pt x="8992" y="18790"/>
                  <a:pt x="9045" y="18737"/>
                  <a:pt x="9105" y="18737"/>
                </a:cubicBezTo>
                <a:cubicBezTo>
                  <a:pt x="9177" y="18737"/>
                  <a:pt x="9259" y="18816"/>
                  <a:pt x="9316" y="19003"/>
                </a:cubicBezTo>
                <a:cubicBezTo>
                  <a:pt x="9450" y="18972"/>
                  <a:pt x="9461" y="18890"/>
                  <a:pt x="9420" y="18713"/>
                </a:cubicBezTo>
                <a:cubicBezTo>
                  <a:pt x="9427" y="18713"/>
                  <a:pt x="9434" y="18712"/>
                  <a:pt x="9440" y="18712"/>
                </a:cubicBezTo>
                <a:cubicBezTo>
                  <a:pt x="9571" y="18712"/>
                  <a:pt x="9625" y="18805"/>
                  <a:pt x="9595" y="18972"/>
                </a:cubicBezTo>
                <a:cubicBezTo>
                  <a:pt x="9695" y="18802"/>
                  <a:pt x="9742" y="18699"/>
                  <a:pt x="9763" y="18699"/>
                </a:cubicBezTo>
                <a:cubicBezTo>
                  <a:pt x="9780" y="18699"/>
                  <a:pt x="9782" y="18760"/>
                  <a:pt x="9782" y="18900"/>
                </a:cubicBezTo>
                <a:cubicBezTo>
                  <a:pt x="9905" y="18742"/>
                  <a:pt x="9994" y="18723"/>
                  <a:pt x="10106" y="18723"/>
                </a:cubicBezTo>
                <a:cubicBezTo>
                  <a:pt x="10144" y="18723"/>
                  <a:pt x="10184" y="18725"/>
                  <a:pt x="10229" y="18725"/>
                </a:cubicBezTo>
                <a:cubicBezTo>
                  <a:pt x="10288" y="18725"/>
                  <a:pt x="10355" y="18721"/>
                  <a:pt x="10435" y="18703"/>
                </a:cubicBezTo>
                <a:cubicBezTo>
                  <a:pt x="10259" y="18630"/>
                  <a:pt x="9876" y="18527"/>
                  <a:pt x="9761" y="18361"/>
                </a:cubicBezTo>
                <a:cubicBezTo>
                  <a:pt x="9879" y="18280"/>
                  <a:pt x="9912" y="18261"/>
                  <a:pt x="9901" y="18261"/>
                </a:cubicBezTo>
                <a:cubicBezTo>
                  <a:pt x="9892" y="18261"/>
                  <a:pt x="9853" y="18274"/>
                  <a:pt x="9809" y="18274"/>
                </a:cubicBezTo>
                <a:cubicBezTo>
                  <a:pt x="9741" y="18274"/>
                  <a:pt x="9660" y="18245"/>
                  <a:pt x="9648" y="18102"/>
                </a:cubicBezTo>
                <a:cubicBezTo>
                  <a:pt x="9648" y="18084"/>
                  <a:pt x="9728" y="18065"/>
                  <a:pt x="9820" y="18065"/>
                </a:cubicBezTo>
                <a:cubicBezTo>
                  <a:pt x="9934" y="18065"/>
                  <a:pt x="10065" y="18093"/>
                  <a:pt x="10083" y="18185"/>
                </a:cubicBezTo>
                <a:cubicBezTo>
                  <a:pt x="10115" y="18063"/>
                  <a:pt x="10140" y="18025"/>
                  <a:pt x="10162" y="18025"/>
                </a:cubicBezTo>
                <a:cubicBezTo>
                  <a:pt x="10200" y="18025"/>
                  <a:pt x="10229" y="18132"/>
                  <a:pt x="10265" y="18132"/>
                </a:cubicBezTo>
                <a:cubicBezTo>
                  <a:pt x="10284" y="18132"/>
                  <a:pt x="10306" y="18102"/>
                  <a:pt x="10331" y="18008"/>
                </a:cubicBezTo>
                <a:lnTo>
                  <a:pt x="10331" y="18008"/>
                </a:lnTo>
                <a:cubicBezTo>
                  <a:pt x="10435" y="18019"/>
                  <a:pt x="10290" y="18257"/>
                  <a:pt x="10394" y="18268"/>
                </a:cubicBezTo>
                <a:cubicBezTo>
                  <a:pt x="10412" y="18146"/>
                  <a:pt x="10452" y="18067"/>
                  <a:pt x="10513" y="18067"/>
                </a:cubicBezTo>
                <a:cubicBezTo>
                  <a:pt x="10556" y="18067"/>
                  <a:pt x="10609" y="18106"/>
                  <a:pt x="10673" y="18195"/>
                </a:cubicBezTo>
                <a:cubicBezTo>
                  <a:pt x="10656" y="18060"/>
                  <a:pt x="10674" y="17987"/>
                  <a:pt x="10726" y="17987"/>
                </a:cubicBezTo>
                <a:cubicBezTo>
                  <a:pt x="10738" y="17987"/>
                  <a:pt x="10751" y="17991"/>
                  <a:pt x="10767" y="17999"/>
                </a:cubicBezTo>
                <a:cubicBezTo>
                  <a:pt x="10632" y="17843"/>
                  <a:pt x="10217" y="17522"/>
                  <a:pt x="9886" y="17428"/>
                </a:cubicBezTo>
                <a:cubicBezTo>
                  <a:pt x="9862" y="17422"/>
                  <a:pt x="9830" y="17419"/>
                  <a:pt x="9793" y="17419"/>
                </a:cubicBezTo>
                <a:cubicBezTo>
                  <a:pt x="9617" y="17419"/>
                  <a:pt x="9311" y="17476"/>
                  <a:pt x="9044" y="17476"/>
                </a:cubicBezTo>
                <a:cubicBezTo>
                  <a:pt x="8802" y="17476"/>
                  <a:pt x="8592" y="17430"/>
                  <a:pt x="8539" y="17252"/>
                </a:cubicBezTo>
                <a:lnTo>
                  <a:pt x="8539" y="17252"/>
                </a:lnTo>
                <a:cubicBezTo>
                  <a:pt x="8563" y="17277"/>
                  <a:pt x="8589" y="17295"/>
                  <a:pt x="8618" y="17295"/>
                </a:cubicBezTo>
                <a:cubicBezTo>
                  <a:pt x="8665" y="17295"/>
                  <a:pt x="8722" y="17251"/>
                  <a:pt x="8798" y="17117"/>
                </a:cubicBezTo>
                <a:cubicBezTo>
                  <a:pt x="8831" y="17281"/>
                  <a:pt x="8845" y="17333"/>
                  <a:pt x="8857" y="17333"/>
                </a:cubicBezTo>
                <a:cubicBezTo>
                  <a:pt x="8877" y="17333"/>
                  <a:pt x="8894" y="17189"/>
                  <a:pt x="8995" y="17189"/>
                </a:cubicBezTo>
                <a:cubicBezTo>
                  <a:pt x="9002" y="17189"/>
                  <a:pt x="9008" y="17189"/>
                  <a:pt x="9015" y="17190"/>
                </a:cubicBezTo>
                <a:cubicBezTo>
                  <a:pt x="9015" y="17355"/>
                  <a:pt x="9303" y="17400"/>
                  <a:pt x="9550" y="17400"/>
                </a:cubicBezTo>
                <a:cubicBezTo>
                  <a:pt x="9706" y="17400"/>
                  <a:pt x="9845" y="17382"/>
                  <a:pt x="9886" y="17366"/>
                </a:cubicBezTo>
                <a:cubicBezTo>
                  <a:pt x="9720" y="17315"/>
                  <a:pt x="9720" y="17273"/>
                  <a:pt x="9865" y="17232"/>
                </a:cubicBezTo>
                <a:lnTo>
                  <a:pt x="9865" y="17232"/>
                </a:lnTo>
                <a:cubicBezTo>
                  <a:pt x="9896" y="17332"/>
                  <a:pt x="9953" y="17369"/>
                  <a:pt x="10019" y="17369"/>
                </a:cubicBezTo>
                <a:cubicBezTo>
                  <a:pt x="10130" y="17369"/>
                  <a:pt x="10267" y="17264"/>
                  <a:pt x="10352" y="17180"/>
                </a:cubicBezTo>
                <a:cubicBezTo>
                  <a:pt x="10313" y="17136"/>
                  <a:pt x="10284" y="17127"/>
                  <a:pt x="10248" y="17127"/>
                </a:cubicBezTo>
                <a:cubicBezTo>
                  <a:pt x="10224" y="17127"/>
                  <a:pt x="10197" y="17131"/>
                  <a:pt x="10161" y="17131"/>
                </a:cubicBezTo>
                <a:cubicBezTo>
                  <a:pt x="10120" y="17131"/>
                  <a:pt x="10069" y="17126"/>
                  <a:pt x="10000" y="17107"/>
                </a:cubicBezTo>
                <a:cubicBezTo>
                  <a:pt x="10083" y="16962"/>
                  <a:pt x="10124" y="16859"/>
                  <a:pt x="9823" y="16838"/>
                </a:cubicBezTo>
                <a:cubicBezTo>
                  <a:pt x="9869" y="16784"/>
                  <a:pt x="9968" y="16730"/>
                  <a:pt x="10000" y="16730"/>
                </a:cubicBezTo>
                <a:cubicBezTo>
                  <a:pt x="10004" y="16730"/>
                  <a:pt x="10007" y="16731"/>
                  <a:pt x="10009" y="16733"/>
                </a:cubicBezTo>
                <a:lnTo>
                  <a:pt x="10009" y="16733"/>
                </a:lnTo>
                <a:cubicBezTo>
                  <a:pt x="9946" y="16638"/>
                  <a:pt x="9833" y="16609"/>
                  <a:pt x="9699" y="16609"/>
                </a:cubicBezTo>
                <a:cubicBezTo>
                  <a:pt x="9493" y="16609"/>
                  <a:pt x="9238" y="16678"/>
                  <a:pt x="9043" y="16678"/>
                </a:cubicBezTo>
                <a:cubicBezTo>
                  <a:pt x="8887" y="16678"/>
                  <a:pt x="8770" y="16634"/>
                  <a:pt x="8746" y="16475"/>
                </a:cubicBezTo>
                <a:lnTo>
                  <a:pt x="8746" y="16475"/>
                </a:lnTo>
                <a:cubicBezTo>
                  <a:pt x="8784" y="16488"/>
                  <a:pt x="8818" y="16493"/>
                  <a:pt x="8850" y="16493"/>
                </a:cubicBezTo>
                <a:cubicBezTo>
                  <a:pt x="9002" y="16493"/>
                  <a:pt x="9090" y="16363"/>
                  <a:pt x="9150" y="16226"/>
                </a:cubicBezTo>
                <a:cubicBezTo>
                  <a:pt x="9156" y="16301"/>
                  <a:pt x="9175" y="16329"/>
                  <a:pt x="9202" y="16329"/>
                </a:cubicBezTo>
                <a:cubicBezTo>
                  <a:pt x="9273" y="16329"/>
                  <a:pt x="9394" y="16123"/>
                  <a:pt x="9409" y="16123"/>
                </a:cubicBezTo>
                <a:cubicBezTo>
                  <a:pt x="9431" y="16175"/>
                  <a:pt x="9485" y="16247"/>
                  <a:pt x="9544" y="16247"/>
                </a:cubicBezTo>
                <a:cubicBezTo>
                  <a:pt x="9568" y="16247"/>
                  <a:pt x="9592" y="16235"/>
                  <a:pt x="9616" y="16206"/>
                </a:cubicBezTo>
                <a:cubicBezTo>
                  <a:pt x="9523" y="16164"/>
                  <a:pt x="9513" y="16113"/>
                  <a:pt x="9565" y="16051"/>
                </a:cubicBezTo>
                <a:lnTo>
                  <a:pt x="9565" y="16051"/>
                </a:lnTo>
                <a:cubicBezTo>
                  <a:pt x="9520" y="16086"/>
                  <a:pt x="9483" y="16105"/>
                  <a:pt x="9453" y="16105"/>
                </a:cubicBezTo>
                <a:cubicBezTo>
                  <a:pt x="9415" y="16105"/>
                  <a:pt x="9390" y="16073"/>
                  <a:pt x="9378" y="16009"/>
                </a:cubicBezTo>
                <a:lnTo>
                  <a:pt x="9378" y="16009"/>
                </a:lnTo>
                <a:cubicBezTo>
                  <a:pt x="9379" y="16009"/>
                  <a:pt x="9380" y="16010"/>
                  <a:pt x="9381" y="16010"/>
                </a:cubicBezTo>
                <a:cubicBezTo>
                  <a:pt x="9419" y="16010"/>
                  <a:pt x="9585" y="15852"/>
                  <a:pt x="9575" y="15823"/>
                </a:cubicBezTo>
                <a:cubicBezTo>
                  <a:pt x="9573" y="15822"/>
                  <a:pt x="9571" y="15822"/>
                  <a:pt x="9569" y="15822"/>
                </a:cubicBezTo>
                <a:cubicBezTo>
                  <a:pt x="9461" y="15822"/>
                  <a:pt x="8945" y="16008"/>
                  <a:pt x="8585" y="16008"/>
                </a:cubicBezTo>
                <a:cubicBezTo>
                  <a:pt x="8425" y="16008"/>
                  <a:pt x="8296" y="15971"/>
                  <a:pt x="8248" y="15864"/>
                </a:cubicBezTo>
                <a:lnTo>
                  <a:pt x="8248" y="15864"/>
                </a:lnTo>
                <a:cubicBezTo>
                  <a:pt x="8260" y="15867"/>
                  <a:pt x="8271" y="15869"/>
                  <a:pt x="8281" y="15869"/>
                </a:cubicBezTo>
                <a:cubicBezTo>
                  <a:pt x="8419" y="15869"/>
                  <a:pt x="8421" y="15583"/>
                  <a:pt x="8459" y="15583"/>
                </a:cubicBezTo>
                <a:cubicBezTo>
                  <a:pt x="8470" y="15583"/>
                  <a:pt x="8485" y="15609"/>
                  <a:pt x="8508" y="15678"/>
                </a:cubicBezTo>
                <a:cubicBezTo>
                  <a:pt x="8611" y="15480"/>
                  <a:pt x="8549" y="15367"/>
                  <a:pt x="8446" y="15325"/>
                </a:cubicBezTo>
                <a:cubicBezTo>
                  <a:pt x="8611" y="15252"/>
                  <a:pt x="8653" y="15377"/>
                  <a:pt x="8694" y="15118"/>
                </a:cubicBezTo>
                <a:lnTo>
                  <a:pt x="8694" y="15118"/>
                </a:lnTo>
                <a:cubicBezTo>
                  <a:pt x="9192" y="15397"/>
                  <a:pt x="8549" y="15242"/>
                  <a:pt x="9150" y="15625"/>
                </a:cubicBezTo>
                <a:cubicBezTo>
                  <a:pt x="9243" y="15563"/>
                  <a:pt x="9264" y="15480"/>
                  <a:pt x="9233" y="15387"/>
                </a:cubicBezTo>
                <a:cubicBezTo>
                  <a:pt x="9270" y="15369"/>
                  <a:pt x="9307" y="15300"/>
                  <a:pt x="9362" y="15300"/>
                </a:cubicBezTo>
                <a:cubicBezTo>
                  <a:pt x="9401" y="15300"/>
                  <a:pt x="9449" y="15333"/>
                  <a:pt x="9513" y="15439"/>
                </a:cubicBezTo>
                <a:cubicBezTo>
                  <a:pt x="9544" y="15377"/>
                  <a:pt x="9585" y="15325"/>
                  <a:pt x="9637" y="15294"/>
                </a:cubicBezTo>
                <a:lnTo>
                  <a:pt x="9637" y="15294"/>
                </a:lnTo>
                <a:cubicBezTo>
                  <a:pt x="9625" y="15296"/>
                  <a:pt x="9612" y="15297"/>
                  <a:pt x="9600" y="15297"/>
                </a:cubicBezTo>
                <a:cubicBezTo>
                  <a:pt x="9395" y="15297"/>
                  <a:pt x="9199" y="14983"/>
                  <a:pt x="9326" y="14807"/>
                </a:cubicBezTo>
                <a:lnTo>
                  <a:pt x="9326" y="14807"/>
                </a:lnTo>
                <a:cubicBezTo>
                  <a:pt x="9399" y="14921"/>
                  <a:pt x="9450" y="15066"/>
                  <a:pt x="9492" y="15159"/>
                </a:cubicBezTo>
                <a:cubicBezTo>
                  <a:pt x="9585" y="15107"/>
                  <a:pt x="9606" y="15024"/>
                  <a:pt x="9565" y="14921"/>
                </a:cubicBezTo>
                <a:lnTo>
                  <a:pt x="9565" y="14921"/>
                </a:lnTo>
                <a:cubicBezTo>
                  <a:pt x="9635" y="15043"/>
                  <a:pt x="9803" y="15202"/>
                  <a:pt x="9906" y="15202"/>
                </a:cubicBezTo>
                <a:cubicBezTo>
                  <a:pt x="9969" y="15202"/>
                  <a:pt x="10009" y="15144"/>
                  <a:pt x="9989" y="14983"/>
                </a:cubicBezTo>
                <a:lnTo>
                  <a:pt x="9989" y="14983"/>
                </a:lnTo>
                <a:cubicBezTo>
                  <a:pt x="10038" y="15022"/>
                  <a:pt x="10160" y="15171"/>
                  <a:pt x="10192" y="15171"/>
                </a:cubicBezTo>
                <a:cubicBezTo>
                  <a:pt x="10194" y="15171"/>
                  <a:pt x="10195" y="15171"/>
                  <a:pt x="10196" y="15169"/>
                </a:cubicBezTo>
                <a:cubicBezTo>
                  <a:pt x="10207" y="15077"/>
                  <a:pt x="10217" y="14517"/>
                  <a:pt x="10176" y="14465"/>
                </a:cubicBezTo>
                <a:cubicBezTo>
                  <a:pt x="10117" y="14504"/>
                  <a:pt x="10063" y="14520"/>
                  <a:pt x="10012" y="14520"/>
                </a:cubicBezTo>
                <a:cubicBezTo>
                  <a:pt x="9823" y="14520"/>
                  <a:pt x="9678" y="14291"/>
                  <a:pt x="9482" y="14185"/>
                </a:cubicBezTo>
                <a:cubicBezTo>
                  <a:pt x="9513" y="14061"/>
                  <a:pt x="9554" y="13864"/>
                  <a:pt x="9533" y="13812"/>
                </a:cubicBezTo>
                <a:lnTo>
                  <a:pt x="9533" y="13812"/>
                </a:lnTo>
                <a:cubicBezTo>
                  <a:pt x="9531" y="13815"/>
                  <a:pt x="9524" y="13816"/>
                  <a:pt x="9515" y="13816"/>
                </a:cubicBezTo>
                <a:cubicBezTo>
                  <a:pt x="9402" y="13816"/>
                  <a:pt x="8835" y="13661"/>
                  <a:pt x="8777" y="13585"/>
                </a:cubicBezTo>
                <a:lnTo>
                  <a:pt x="8777" y="13585"/>
                </a:lnTo>
                <a:cubicBezTo>
                  <a:pt x="8806" y="13601"/>
                  <a:pt x="8833" y="13608"/>
                  <a:pt x="8858" y="13608"/>
                </a:cubicBezTo>
                <a:cubicBezTo>
                  <a:pt x="9004" y="13608"/>
                  <a:pt x="9082" y="13368"/>
                  <a:pt x="9113" y="13368"/>
                </a:cubicBezTo>
                <a:cubicBezTo>
                  <a:pt x="9124" y="13368"/>
                  <a:pt x="9130" y="13399"/>
                  <a:pt x="9130" y="13481"/>
                </a:cubicBezTo>
                <a:cubicBezTo>
                  <a:pt x="9283" y="13363"/>
                  <a:pt x="9563" y="13033"/>
                  <a:pt x="9666" y="13033"/>
                </a:cubicBezTo>
                <a:cubicBezTo>
                  <a:pt x="9681" y="13033"/>
                  <a:pt x="9692" y="13040"/>
                  <a:pt x="9699" y="13056"/>
                </a:cubicBezTo>
                <a:cubicBezTo>
                  <a:pt x="9754" y="12818"/>
                  <a:pt x="9486" y="12532"/>
                  <a:pt x="9451" y="12532"/>
                </a:cubicBezTo>
                <a:cubicBezTo>
                  <a:pt x="9446" y="12532"/>
                  <a:pt x="9445" y="12537"/>
                  <a:pt x="9450" y="12548"/>
                </a:cubicBezTo>
                <a:cubicBezTo>
                  <a:pt x="9215" y="12668"/>
                  <a:pt x="9013" y="12696"/>
                  <a:pt x="8810" y="12696"/>
                </a:cubicBezTo>
                <a:cubicBezTo>
                  <a:pt x="8638" y="12696"/>
                  <a:pt x="8465" y="12676"/>
                  <a:pt x="8271" y="12676"/>
                </a:cubicBezTo>
                <a:cubicBezTo>
                  <a:pt x="8179" y="12676"/>
                  <a:pt x="8082" y="12680"/>
                  <a:pt x="7979" y="12693"/>
                </a:cubicBezTo>
                <a:cubicBezTo>
                  <a:pt x="8093" y="12621"/>
                  <a:pt x="8103" y="12538"/>
                  <a:pt x="8011" y="12424"/>
                </a:cubicBezTo>
                <a:cubicBezTo>
                  <a:pt x="8026" y="12419"/>
                  <a:pt x="8046" y="12417"/>
                  <a:pt x="8067" y="12417"/>
                </a:cubicBezTo>
                <a:cubicBezTo>
                  <a:pt x="8132" y="12417"/>
                  <a:pt x="8211" y="12435"/>
                  <a:pt x="8217" y="12444"/>
                </a:cubicBezTo>
                <a:lnTo>
                  <a:pt x="8217" y="12444"/>
                </a:lnTo>
                <a:cubicBezTo>
                  <a:pt x="8194" y="12389"/>
                  <a:pt x="8011" y="12113"/>
                  <a:pt x="8135" y="12082"/>
                </a:cubicBezTo>
                <a:lnTo>
                  <a:pt x="8135" y="12082"/>
                </a:lnTo>
                <a:cubicBezTo>
                  <a:pt x="8202" y="12280"/>
                  <a:pt x="8404" y="12376"/>
                  <a:pt x="8543" y="12376"/>
                </a:cubicBezTo>
                <a:cubicBezTo>
                  <a:pt x="8680" y="12376"/>
                  <a:pt x="8755" y="12283"/>
                  <a:pt x="8580" y="12102"/>
                </a:cubicBezTo>
                <a:cubicBezTo>
                  <a:pt x="8596" y="12086"/>
                  <a:pt x="8680" y="12051"/>
                  <a:pt x="8762" y="12051"/>
                </a:cubicBezTo>
                <a:cubicBezTo>
                  <a:pt x="8838" y="12051"/>
                  <a:pt x="8912" y="12081"/>
                  <a:pt x="8932" y="12185"/>
                </a:cubicBezTo>
                <a:cubicBezTo>
                  <a:pt x="9109" y="12072"/>
                  <a:pt x="9192" y="11761"/>
                  <a:pt x="9202" y="11699"/>
                </a:cubicBezTo>
                <a:cubicBezTo>
                  <a:pt x="9357" y="11719"/>
                  <a:pt x="9305" y="11709"/>
                  <a:pt x="9347" y="11812"/>
                </a:cubicBezTo>
                <a:cubicBezTo>
                  <a:pt x="9354" y="11700"/>
                  <a:pt x="9359" y="11631"/>
                  <a:pt x="9362" y="11591"/>
                </a:cubicBezTo>
                <a:lnTo>
                  <a:pt x="9362" y="11591"/>
                </a:lnTo>
                <a:cubicBezTo>
                  <a:pt x="9359" y="11618"/>
                  <a:pt x="9354" y="11645"/>
                  <a:pt x="9348" y="11645"/>
                </a:cubicBezTo>
                <a:cubicBezTo>
                  <a:pt x="9341" y="11645"/>
                  <a:pt x="9334" y="11613"/>
                  <a:pt x="9326" y="11512"/>
                </a:cubicBezTo>
                <a:cubicBezTo>
                  <a:pt x="9303" y="11559"/>
                  <a:pt x="9278" y="11579"/>
                  <a:pt x="9254" y="11579"/>
                </a:cubicBezTo>
                <a:cubicBezTo>
                  <a:pt x="9202" y="11579"/>
                  <a:pt x="9151" y="11493"/>
                  <a:pt x="9109" y="11388"/>
                </a:cubicBezTo>
                <a:cubicBezTo>
                  <a:pt x="9254" y="11346"/>
                  <a:pt x="9015" y="11253"/>
                  <a:pt x="9181" y="11201"/>
                </a:cubicBezTo>
                <a:lnTo>
                  <a:pt x="9181" y="11201"/>
                </a:lnTo>
                <a:cubicBezTo>
                  <a:pt x="9285" y="11471"/>
                  <a:pt x="9420" y="11222"/>
                  <a:pt x="9347" y="11492"/>
                </a:cubicBezTo>
                <a:cubicBezTo>
                  <a:pt x="9430" y="11377"/>
                  <a:pt x="9461" y="11243"/>
                  <a:pt x="9430" y="11098"/>
                </a:cubicBezTo>
                <a:lnTo>
                  <a:pt x="9430" y="11098"/>
                </a:lnTo>
                <a:cubicBezTo>
                  <a:pt x="9501" y="11158"/>
                  <a:pt x="9544" y="11177"/>
                  <a:pt x="9572" y="11177"/>
                </a:cubicBezTo>
                <a:cubicBezTo>
                  <a:pt x="9620" y="11177"/>
                  <a:pt x="9625" y="11120"/>
                  <a:pt x="9654" y="11120"/>
                </a:cubicBezTo>
                <a:cubicBezTo>
                  <a:pt x="9672" y="11120"/>
                  <a:pt x="9699" y="11142"/>
                  <a:pt x="9751" y="11211"/>
                </a:cubicBezTo>
                <a:cubicBezTo>
                  <a:pt x="9728" y="11095"/>
                  <a:pt x="9745" y="11037"/>
                  <a:pt x="9803" y="11037"/>
                </a:cubicBezTo>
                <a:cubicBezTo>
                  <a:pt x="9823" y="11037"/>
                  <a:pt x="9847" y="11043"/>
                  <a:pt x="9876" y="11056"/>
                </a:cubicBezTo>
                <a:cubicBezTo>
                  <a:pt x="9846" y="10997"/>
                  <a:pt x="9818" y="10979"/>
                  <a:pt x="9792" y="10979"/>
                </a:cubicBezTo>
                <a:cubicBezTo>
                  <a:pt x="9746" y="10979"/>
                  <a:pt x="9707" y="11035"/>
                  <a:pt x="9676" y="11035"/>
                </a:cubicBezTo>
                <a:cubicBezTo>
                  <a:pt x="9656" y="11035"/>
                  <a:pt x="9639" y="11011"/>
                  <a:pt x="9627" y="10932"/>
                </a:cubicBezTo>
                <a:cubicBezTo>
                  <a:pt x="9602" y="11020"/>
                  <a:pt x="9492" y="11066"/>
                  <a:pt x="9376" y="11066"/>
                </a:cubicBezTo>
                <a:cubicBezTo>
                  <a:pt x="9207" y="11066"/>
                  <a:pt x="9024" y="10969"/>
                  <a:pt x="9067" y="10766"/>
                </a:cubicBezTo>
                <a:lnTo>
                  <a:pt x="9067" y="10766"/>
                </a:lnTo>
                <a:cubicBezTo>
                  <a:pt x="9132" y="10796"/>
                  <a:pt x="9277" y="10848"/>
                  <a:pt x="9350" y="10848"/>
                </a:cubicBezTo>
                <a:cubicBezTo>
                  <a:pt x="9428" y="10848"/>
                  <a:pt x="9423" y="10789"/>
                  <a:pt x="9150" y="10580"/>
                </a:cubicBezTo>
                <a:cubicBezTo>
                  <a:pt x="9125" y="10644"/>
                  <a:pt x="9078" y="10663"/>
                  <a:pt x="9016" y="10663"/>
                </a:cubicBezTo>
                <a:cubicBezTo>
                  <a:pt x="8933" y="10663"/>
                  <a:pt x="8822" y="10630"/>
                  <a:pt x="8694" y="10630"/>
                </a:cubicBezTo>
                <a:cubicBezTo>
                  <a:pt x="8641" y="10630"/>
                  <a:pt x="8586" y="10636"/>
                  <a:pt x="8529" y="10652"/>
                </a:cubicBezTo>
                <a:cubicBezTo>
                  <a:pt x="8487" y="10569"/>
                  <a:pt x="8611" y="10631"/>
                  <a:pt x="8559" y="10497"/>
                </a:cubicBezTo>
                <a:lnTo>
                  <a:pt x="8559" y="10497"/>
                </a:lnTo>
                <a:cubicBezTo>
                  <a:pt x="8384" y="10631"/>
                  <a:pt x="8311" y="10559"/>
                  <a:pt x="8135" y="10610"/>
                </a:cubicBezTo>
                <a:cubicBezTo>
                  <a:pt x="8114" y="10527"/>
                  <a:pt x="8114" y="10455"/>
                  <a:pt x="8124" y="10382"/>
                </a:cubicBezTo>
                <a:lnTo>
                  <a:pt x="8124" y="10382"/>
                </a:lnTo>
                <a:cubicBezTo>
                  <a:pt x="8143" y="10388"/>
                  <a:pt x="8165" y="10390"/>
                  <a:pt x="8187" y="10390"/>
                </a:cubicBezTo>
                <a:cubicBezTo>
                  <a:pt x="8341" y="10390"/>
                  <a:pt x="8526" y="10269"/>
                  <a:pt x="8290" y="10124"/>
                </a:cubicBezTo>
                <a:cubicBezTo>
                  <a:pt x="8311" y="10113"/>
                  <a:pt x="8321" y="10092"/>
                  <a:pt x="8331" y="10072"/>
                </a:cubicBezTo>
                <a:cubicBezTo>
                  <a:pt x="8487" y="10134"/>
                  <a:pt x="8632" y="10227"/>
                  <a:pt x="8684" y="10341"/>
                </a:cubicBezTo>
                <a:cubicBezTo>
                  <a:pt x="8798" y="9781"/>
                  <a:pt x="8529" y="10092"/>
                  <a:pt x="8653" y="9751"/>
                </a:cubicBezTo>
                <a:lnTo>
                  <a:pt x="8653" y="9751"/>
                </a:lnTo>
                <a:cubicBezTo>
                  <a:pt x="8559" y="9756"/>
                  <a:pt x="8490" y="9758"/>
                  <a:pt x="8439" y="9758"/>
                </a:cubicBezTo>
                <a:cubicBezTo>
                  <a:pt x="8102" y="9758"/>
                  <a:pt x="8582" y="9664"/>
                  <a:pt x="8263" y="9664"/>
                </a:cubicBezTo>
                <a:cubicBezTo>
                  <a:pt x="8225" y="9664"/>
                  <a:pt x="8177" y="9665"/>
                  <a:pt x="8114" y="9668"/>
                </a:cubicBezTo>
                <a:cubicBezTo>
                  <a:pt x="8114" y="9647"/>
                  <a:pt x="8331" y="9606"/>
                  <a:pt x="8342" y="9606"/>
                </a:cubicBezTo>
                <a:cubicBezTo>
                  <a:pt x="8197" y="9585"/>
                  <a:pt x="8114" y="9502"/>
                  <a:pt x="8103" y="9346"/>
                </a:cubicBezTo>
                <a:lnTo>
                  <a:pt x="8103" y="9346"/>
                </a:lnTo>
                <a:cubicBezTo>
                  <a:pt x="8209" y="9491"/>
                  <a:pt x="8247" y="9545"/>
                  <a:pt x="8253" y="9545"/>
                </a:cubicBezTo>
                <a:cubicBezTo>
                  <a:pt x="8265" y="9545"/>
                  <a:pt x="8159" y="9345"/>
                  <a:pt x="8207" y="9222"/>
                </a:cubicBezTo>
                <a:lnTo>
                  <a:pt x="8207" y="9222"/>
                </a:lnTo>
                <a:cubicBezTo>
                  <a:pt x="7813" y="9243"/>
                  <a:pt x="7419" y="9243"/>
                  <a:pt x="7274" y="9274"/>
                </a:cubicBezTo>
                <a:cubicBezTo>
                  <a:pt x="7274" y="9150"/>
                  <a:pt x="7834" y="8932"/>
                  <a:pt x="7627" y="8662"/>
                </a:cubicBezTo>
                <a:cubicBezTo>
                  <a:pt x="7733" y="8617"/>
                  <a:pt x="7798" y="8614"/>
                  <a:pt x="7838" y="8614"/>
                </a:cubicBezTo>
                <a:cubicBezTo>
                  <a:pt x="7843" y="8614"/>
                  <a:pt x="7847" y="8614"/>
                  <a:pt x="7850" y="8614"/>
                </a:cubicBezTo>
                <a:cubicBezTo>
                  <a:pt x="7907" y="8614"/>
                  <a:pt x="7905" y="8609"/>
                  <a:pt x="7917" y="8425"/>
                </a:cubicBezTo>
                <a:cubicBezTo>
                  <a:pt x="7959" y="8546"/>
                  <a:pt x="7996" y="8591"/>
                  <a:pt x="8026" y="8591"/>
                </a:cubicBezTo>
                <a:cubicBezTo>
                  <a:pt x="8098" y="8591"/>
                  <a:pt x="8135" y="8329"/>
                  <a:pt x="8135" y="8248"/>
                </a:cubicBezTo>
                <a:cubicBezTo>
                  <a:pt x="8290" y="8425"/>
                  <a:pt x="8248" y="8331"/>
                  <a:pt x="8331" y="8455"/>
                </a:cubicBezTo>
                <a:cubicBezTo>
                  <a:pt x="8335" y="8424"/>
                  <a:pt x="8354" y="8414"/>
                  <a:pt x="8381" y="8414"/>
                </a:cubicBezTo>
                <a:cubicBezTo>
                  <a:pt x="8429" y="8414"/>
                  <a:pt x="8503" y="8449"/>
                  <a:pt x="8548" y="8449"/>
                </a:cubicBezTo>
                <a:cubicBezTo>
                  <a:pt x="8607" y="8449"/>
                  <a:pt x="8618" y="8389"/>
                  <a:pt x="8466" y="8114"/>
                </a:cubicBezTo>
                <a:cubicBezTo>
                  <a:pt x="8435" y="8103"/>
                  <a:pt x="8404" y="8082"/>
                  <a:pt x="8373" y="8041"/>
                </a:cubicBezTo>
                <a:cubicBezTo>
                  <a:pt x="8456" y="8031"/>
                  <a:pt x="8476" y="8010"/>
                  <a:pt x="8435" y="7958"/>
                </a:cubicBezTo>
                <a:lnTo>
                  <a:pt x="8435" y="7958"/>
                </a:lnTo>
                <a:cubicBezTo>
                  <a:pt x="8327" y="8043"/>
                  <a:pt x="8233" y="8085"/>
                  <a:pt x="8154" y="8085"/>
                </a:cubicBezTo>
                <a:cubicBezTo>
                  <a:pt x="8059" y="8085"/>
                  <a:pt x="7984" y="8025"/>
                  <a:pt x="7928" y="7906"/>
                </a:cubicBezTo>
                <a:cubicBezTo>
                  <a:pt x="7907" y="8114"/>
                  <a:pt x="7617" y="8176"/>
                  <a:pt x="7306" y="8186"/>
                </a:cubicBezTo>
                <a:cubicBezTo>
                  <a:pt x="7306" y="8113"/>
                  <a:pt x="7306" y="8036"/>
                  <a:pt x="7319" y="8036"/>
                </a:cubicBezTo>
                <a:cubicBezTo>
                  <a:pt x="7327" y="8036"/>
                  <a:pt x="7339" y="8060"/>
                  <a:pt x="7357" y="8124"/>
                </a:cubicBezTo>
                <a:cubicBezTo>
                  <a:pt x="7419" y="8041"/>
                  <a:pt x="7451" y="7958"/>
                  <a:pt x="7430" y="7865"/>
                </a:cubicBezTo>
                <a:lnTo>
                  <a:pt x="7430" y="7865"/>
                </a:lnTo>
                <a:cubicBezTo>
                  <a:pt x="7389" y="7896"/>
                  <a:pt x="7357" y="7927"/>
                  <a:pt x="7316" y="7948"/>
                </a:cubicBezTo>
                <a:cubicBezTo>
                  <a:pt x="7306" y="7834"/>
                  <a:pt x="7327" y="7730"/>
                  <a:pt x="7378" y="7626"/>
                </a:cubicBezTo>
                <a:cubicBezTo>
                  <a:pt x="7383" y="7666"/>
                  <a:pt x="7393" y="7682"/>
                  <a:pt x="7408" y="7682"/>
                </a:cubicBezTo>
                <a:cubicBezTo>
                  <a:pt x="7458" y="7682"/>
                  <a:pt x="7559" y="7481"/>
                  <a:pt x="7647" y="7336"/>
                </a:cubicBezTo>
                <a:cubicBezTo>
                  <a:pt x="7640" y="7331"/>
                  <a:pt x="7628" y="7329"/>
                  <a:pt x="7612" y="7329"/>
                </a:cubicBezTo>
                <a:cubicBezTo>
                  <a:pt x="7395" y="7329"/>
                  <a:pt x="6441" y="7744"/>
                  <a:pt x="6383" y="7782"/>
                </a:cubicBezTo>
                <a:cubicBezTo>
                  <a:pt x="6363" y="7554"/>
                  <a:pt x="6218" y="7720"/>
                  <a:pt x="6187" y="7492"/>
                </a:cubicBezTo>
                <a:lnTo>
                  <a:pt x="6187" y="7492"/>
                </a:lnTo>
                <a:cubicBezTo>
                  <a:pt x="6223" y="7505"/>
                  <a:pt x="6266" y="7511"/>
                  <a:pt x="6309" y="7511"/>
                </a:cubicBezTo>
                <a:cubicBezTo>
                  <a:pt x="6438" y="7511"/>
                  <a:pt x="6562" y="7458"/>
                  <a:pt x="6477" y="7388"/>
                </a:cubicBezTo>
                <a:cubicBezTo>
                  <a:pt x="6513" y="7383"/>
                  <a:pt x="6546" y="7380"/>
                  <a:pt x="6579" y="7380"/>
                </a:cubicBezTo>
                <a:cubicBezTo>
                  <a:pt x="6669" y="7380"/>
                  <a:pt x="6751" y="7405"/>
                  <a:pt x="6850" y="7481"/>
                </a:cubicBezTo>
                <a:cubicBezTo>
                  <a:pt x="6912" y="7409"/>
                  <a:pt x="6871" y="7460"/>
                  <a:pt x="6912" y="7409"/>
                </a:cubicBezTo>
                <a:cubicBezTo>
                  <a:pt x="6777" y="7357"/>
                  <a:pt x="6715" y="7253"/>
                  <a:pt x="6746" y="7108"/>
                </a:cubicBezTo>
                <a:lnTo>
                  <a:pt x="6746" y="7108"/>
                </a:lnTo>
                <a:cubicBezTo>
                  <a:pt x="6786" y="7183"/>
                  <a:pt x="6814" y="7209"/>
                  <a:pt x="6833" y="7209"/>
                </a:cubicBezTo>
                <a:cubicBezTo>
                  <a:pt x="6881" y="7209"/>
                  <a:pt x="6882" y="7056"/>
                  <a:pt x="6885" y="7056"/>
                </a:cubicBezTo>
                <a:cubicBezTo>
                  <a:pt x="6887" y="7056"/>
                  <a:pt x="6890" y="7102"/>
                  <a:pt x="6901" y="7243"/>
                </a:cubicBezTo>
                <a:cubicBezTo>
                  <a:pt x="6910" y="7125"/>
                  <a:pt x="6946" y="7069"/>
                  <a:pt x="7015" y="7069"/>
                </a:cubicBezTo>
                <a:cubicBezTo>
                  <a:pt x="7030" y="7069"/>
                  <a:pt x="7048" y="7072"/>
                  <a:pt x="7067" y="7078"/>
                </a:cubicBezTo>
                <a:cubicBezTo>
                  <a:pt x="7119" y="6995"/>
                  <a:pt x="6912" y="7046"/>
                  <a:pt x="6954" y="6963"/>
                </a:cubicBezTo>
                <a:cubicBezTo>
                  <a:pt x="7049" y="6963"/>
                  <a:pt x="7098" y="6956"/>
                  <a:pt x="7129" y="6956"/>
                </a:cubicBezTo>
                <a:cubicBezTo>
                  <a:pt x="7172" y="6956"/>
                  <a:pt x="7184" y="6970"/>
                  <a:pt x="7244" y="7036"/>
                </a:cubicBezTo>
                <a:cubicBezTo>
                  <a:pt x="7244" y="6964"/>
                  <a:pt x="7294" y="6723"/>
                  <a:pt x="7341" y="6723"/>
                </a:cubicBezTo>
                <a:cubicBezTo>
                  <a:pt x="7362" y="6723"/>
                  <a:pt x="7383" y="6771"/>
                  <a:pt x="7399" y="6901"/>
                </a:cubicBezTo>
                <a:cubicBezTo>
                  <a:pt x="7492" y="6818"/>
                  <a:pt x="7513" y="6714"/>
                  <a:pt x="7472" y="6590"/>
                </a:cubicBezTo>
                <a:cubicBezTo>
                  <a:pt x="7486" y="6586"/>
                  <a:pt x="7498" y="6583"/>
                  <a:pt x="7509" y="6583"/>
                </a:cubicBezTo>
                <a:cubicBezTo>
                  <a:pt x="7573" y="6583"/>
                  <a:pt x="7593" y="6658"/>
                  <a:pt x="7575" y="6808"/>
                </a:cubicBezTo>
                <a:cubicBezTo>
                  <a:pt x="7730" y="6705"/>
                  <a:pt x="7969" y="6228"/>
                  <a:pt x="7700" y="6021"/>
                </a:cubicBezTo>
                <a:cubicBezTo>
                  <a:pt x="7747" y="5998"/>
                  <a:pt x="7786" y="5988"/>
                  <a:pt x="7820" y="5988"/>
                </a:cubicBezTo>
                <a:cubicBezTo>
                  <a:pt x="7895" y="5988"/>
                  <a:pt x="7942" y="6041"/>
                  <a:pt x="8000" y="6134"/>
                </a:cubicBezTo>
                <a:cubicBezTo>
                  <a:pt x="8020" y="6083"/>
                  <a:pt x="8083" y="5948"/>
                  <a:pt x="8145" y="5844"/>
                </a:cubicBezTo>
                <a:lnTo>
                  <a:pt x="8145" y="5844"/>
                </a:lnTo>
                <a:cubicBezTo>
                  <a:pt x="7944" y="5891"/>
                  <a:pt x="7580" y="5924"/>
                  <a:pt x="7233" y="5924"/>
                </a:cubicBezTo>
                <a:cubicBezTo>
                  <a:pt x="6737" y="5924"/>
                  <a:pt x="6276" y="5857"/>
                  <a:pt x="6373" y="5668"/>
                </a:cubicBezTo>
                <a:lnTo>
                  <a:pt x="6373" y="5668"/>
                </a:lnTo>
                <a:cubicBezTo>
                  <a:pt x="6388" y="5698"/>
                  <a:pt x="6463" y="5729"/>
                  <a:pt x="6544" y="5729"/>
                </a:cubicBezTo>
                <a:cubicBezTo>
                  <a:pt x="6635" y="5729"/>
                  <a:pt x="6734" y="5690"/>
                  <a:pt x="6767" y="5565"/>
                </a:cubicBezTo>
                <a:cubicBezTo>
                  <a:pt x="6791" y="5708"/>
                  <a:pt x="6832" y="5759"/>
                  <a:pt x="6883" y="5759"/>
                </a:cubicBezTo>
                <a:cubicBezTo>
                  <a:pt x="6985" y="5759"/>
                  <a:pt x="7122" y="5545"/>
                  <a:pt x="7212" y="5461"/>
                </a:cubicBezTo>
                <a:cubicBezTo>
                  <a:pt x="7286" y="5535"/>
                  <a:pt x="7313" y="5559"/>
                  <a:pt x="7320" y="5559"/>
                </a:cubicBezTo>
                <a:cubicBezTo>
                  <a:pt x="7333" y="5559"/>
                  <a:pt x="7276" y="5477"/>
                  <a:pt x="7315" y="5477"/>
                </a:cubicBezTo>
                <a:cubicBezTo>
                  <a:pt x="7321" y="5477"/>
                  <a:pt x="7328" y="5479"/>
                  <a:pt x="7337" y="5482"/>
                </a:cubicBezTo>
                <a:cubicBezTo>
                  <a:pt x="7320" y="5575"/>
                  <a:pt x="7314" y="5605"/>
                  <a:pt x="7314" y="5605"/>
                </a:cubicBezTo>
                <a:cubicBezTo>
                  <a:pt x="7315" y="5605"/>
                  <a:pt x="7336" y="5509"/>
                  <a:pt x="7357" y="5509"/>
                </a:cubicBezTo>
                <a:cubicBezTo>
                  <a:pt x="7369" y="5509"/>
                  <a:pt x="7381" y="5538"/>
                  <a:pt x="7389" y="5627"/>
                </a:cubicBezTo>
                <a:cubicBezTo>
                  <a:pt x="7392" y="5627"/>
                  <a:pt x="7395" y="5628"/>
                  <a:pt x="7398" y="5628"/>
                </a:cubicBezTo>
                <a:cubicBezTo>
                  <a:pt x="7522" y="5628"/>
                  <a:pt x="7678" y="5252"/>
                  <a:pt x="7658" y="5181"/>
                </a:cubicBezTo>
                <a:lnTo>
                  <a:pt x="7658" y="5181"/>
                </a:lnTo>
                <a:cubicBezTo>
                  <a:pt x="7609" y="5267"/>
                  <a:pt x="7330" y="5415"/>
                  <a:pt x="7102" y="5415"/>
                </a:cubicBezTo>
                <a:cubicBezTo>
                  <a:pt x="6946" y="5415"/>
                  <a:pt x="6815" y="5346"/>
                  <a:pt x="6798" y="5140"/>
                </a:cubicBezTo>
                <a:lnTo>
                  <a:pt x="6798" y="5140"/>
                </a:lnTo>
                <a:cubicBezTo>
                  <a:pt x="6849" y="5218"/>
                  <a:pt x="6877" y="5251"/>
                  <a:pt x="6900" y="5251"/>
                </a:cubicBezTo>
                <a:cubicBezTo>
                  <a:pt x="6946" y="5251"/>
                  <a:pt x="6973" y="5117"/>
                  <a:pt x="7140" y="4964"/>
                </a:cubicBezTo>
                <a:cubicBezTo>
                  <a:pt x="6995" y="4953"/>
                  <a:pt x="6974" y="4860"/>
                  <a:pt x="7078" y="4704"/>
                </a:cubicBezTo>
                <a:lnTo>
                  <a:pt x="7078" y="4704"/>
                </a:lnTo>
                <a:cubicBezTo>
                  <a:pt x="7016" y="4783"/>
                  <a:pt x="6116" y="5562"/>
                  <a:pt x="5729" y="5562"/>
                </a:cubicBezTo>
                <a:cubicBezTo>
                  <a:pt x="5657" y="5562"/>
                  <a:pt x="5603" y="5535"/>
                  <a:pt x="5575" y="5471"/>
                </a:cubicBezTo>
                <a:cubicBezTo>
                  <a:pt x="5579" y="5469"/>
                  <a:pt x="5584" y="5468"/>
                  <a:pt x="5591" y="5468"/>
                </a:cubicBezTo>
                <a:cubicBezTo>
                  <a:pt x="5625" y="5468"/>
                  <a:pt x="5691" y="5491"/>
                  <a:pt x="5739" y="5491"/>
                </a:cubicBezTo>
                <a:cubicBezTo>
                  <a:pt x="5766" y="5491"/>
                  <a:pt x="5787" y="5484"/>
                  <a:pt x="5793" y="5461"/>
                </a:cubicBezTo>
                <a:cubicBezTo>
                  <a:pt x="5731" y="5430"/>
                  <a:pt x="5669" y="5388"/>
                  <a:pt x="5617" y="5337"/>
                </a:cubicBezTo>
                <a:cubicBezTo>
                  <a:pt x="5627" y="5326"/>
                  <a:pt x="5731" y="5212"/>
                  <a:pt x="5752" y="5160"/>
                </a:cubicBezTo>
                <a:cubicBezTo>
                  <a:pt x="5784" y="5229"/>
                  <a:pt x="5811" y="5259"/>
                  <a:pt x="5830" y="5259"/>
                </a:cubicBezTo>
                <a:cubicBezTo>
                  <a:pt x="5873" y="5259"/>
                  <a:pt x="5884" y="5112"/>
                  <a:pt x="5855" y="4891"/>
                </a:cubicBezTo>
                <a:cubicBezTo>
                  <a:pt x="5857" y="4891"/>
                  <a:pt x="5859" y="4890"/>
                  <a:pt x="5861" y="4890"/>
                </a:cubicBezTo>
                <a:cubicBezTo>
                  <a:pt x="5926" y="4890"/>
                  <a:pt x="6064" y="5038"/>
                  <a:pt x="6093" y="5109"/>
                </a:cubicBezTo>
                <a:cubicBezTo>
                  <a:pt x="6125" y="4985"/>
                  <a:pt x="6155" y="4912"/>
                  <a:pt x="6218" y="4808"/>
                </a:cubicBezTo>
                <a:lnTo>
                  <a:pt x="6218" y="4808"/>
                </a:lnTo>
                <a:cubicBezTo>
                  <a:pt x="6260" y="4943"/>
                  <a:pt x="6230" y="4963"/>
                  <a:pt x="6205" y="4963"/>
                </a:cubicBezTo>
                <a:cubicBezTo>
                  <a:pt x="6194" y="4963"/>
                  <a:pt x="6184" y="4959"/>
                  <a:pt x="6181" y="4959"/>
                </a:cubicBezTo>
                <a:cubicBezTo>
                  <a:pt x="6173" y="4959"/>
                  <a:pt x="6205" y="4981"/>
                  <a:pt x="6363" y="5130"/>
                </a:cubicBezTo>
                <a:cubicBezTo>
                  <a:pt x="6461" y="4979"/>
                  <a:pt x="6547" y="4758"/>
                  <a:pt x="6631" y="4758"/>
                </a:cubicBezTo>
                <a:cubicBezTo>
                  <a:pt x="6663" y="4758"/>
                  <a:pt x="6694" y="4790"/>
                  <a:pt x="6726" y="4870"/>
                </a:cubicBezTo>
                <a:cubicBezTo>
                  <a:pt x="6733" y="4841"/>
                  <a:pt x="6765" y="4776"/>
                  <a:pt x="6824" y="4776"/>
                </a:cubicBezTo>
                <a:cubicBezTo>
                  <a:pt x="6849" y="4776"/>
                  <a:pt x="6878" y="4788"/>
                  <a:pt x="6912" y="4819"/>
                </a:cubicBezTo>
                <a:cubicBezTo>
                  <a:pt x="6900" y="4675"/>
                  <a:pt x="6944" y="4580"/>
                  <a:pt x="7012" y="4580"/>
                </a:cubicBezTo>
                <a:cubicBezTo>
                  <a:pt x="7058" y="4580"/>
                  <a:pt x="7113" y="4621"/>
                  <a:pt x="7171" y="4715"/>
                </a:cubicBezTo>
                <a:cubicBezTo>
                  <a:pt x="7192" y="4704"/>
                  <a:pt x="7347" y="4228"/>
                  <a:pt x="7347" y="4186"/>
                </a:cubicBezTo>
                <a:lnTo>
                  <a:pt x="7347" y="4186"/>
                </a:lnTo>
                <a:cubicBezTo>
                  <a:pt x="7201" y="4221"/>
                  <a:pt x="7115" y="4412"/>
                  <a:pt x="7091" y="4412"/>
                </a:cubicBezTo>
                <a:cubicBezTo>
                  <a:pt x="7079" y="4412"/>
                  <a:pt x="7082" y="4367"/>
                  <a:pt x="7099" y="4238"/>
                </a:cubicBezTo>
                <a:lnTo>
                  <a:pt x="7099" y="4238"/>
                </a:lnTo>
                <a:cubicBezTo>
                  <a:pt x="7073" y="4303"/>
                  <a:pt x="7047" y="4336"/>
                  <a:pt x="7018" y="4336"/>
                </a:cubicBezTo>
                <a:cubicBezTo>
                  <a:pt x="7001" y="4336"/>
                  <a:pt x="6983" y="4324"/>
                  <a:pt x="6964" y="4301"/>
                </a:cubicBezTo>
                <a:cubicBezTo>
                  <a:pt x="6964" y="4388"/>
                  <a:pt x="6324" y="4662"/>
                  <a:pt x="6053" y="4662"/>
                </a:cubicBezTo>
                <a:cubicBezTo>
                  <a:pt x="6004" y="4662"/>
                  <a:pt x="5967" y="4653"/>
                  <a:pt x="5948" y="4632"/>
                </a:cubicBezTo>
                <a:cubicBezTo>
                  <a:pt x="5690" y="4352"/>
                  <a:pt x="6498" y="4259"/>
                  <a:pt x="6125" y="3969"/>
                </a:cubicBezTo>
                <a:cubicBezTo>
                  <a:pt x="6363" y="3534"/>
                  <a:pt x="6871" y="3647"/>
                  <a:pt x="7078" y="2933"/>
                </a:cubicBezTo>
                <a:cubicBezTo>
                  <a:pt x="7073" y="2926"/>
                  <a:pt x="7066" y="2923"/>
                  <a:pt x="7058" y="2923"/>
                </a:cubicBezTo>
                <a:cubicBezTo>
                  <a:pt x="6963" y="2923"/>
                  <a:pt x="6668" y="3332"/>
                  <a:pt x="6601" y="3389"/>
                </a:cubicBezTo>
                <a:cubicBezTo>
                  <a:pt x="6543" y="3107"/>
                  <a:pt x="6603" y="3272"/>
                  <a:pt x="6465" y="3148"/>
                </a:cubicBezTo>
                <a:lnTo>
                  <a:pt x="6465" y="3148"/>
                </a:lnTo>
                <a:cubicBezTo>
                  <a:pt x="6498" y="3176"/>
                  <a:pt x="6526" y="3187"/>
                  <a:pt x="6550" y="3187"/>
                </a:cubicBezTo>
                <a:cubicBezTo>
                  <a:pt x="6664" y="3187"/>
                  <a:pt x="6691" y="2920"/>
                  <a:pt x="6756" y="2871"/>
                </a:cubicBezTo>
                <a:cubicBezTo>
                  <a:pt x="6777" y="2922"/>
                  <a:pt x="6777" y="2974"/>
                  <a:pt x="6767" y="3026"/>
                </a:cubicBezTo>
                <a:cubicBezTo>
                  <a:pt x="6867" y="2909"/>
                  <a:pt x="6833" y="2759"/>
                  <a:pt x="6946" y="2759"/>
                </a:cubicBezTo>
                <a:cubicBezTo>
                  <a:pt x="6973" y="2759"/>
                  <a:pt x="7009" y="2768"/>
                  <a:pt x="7057" y="2788"/>
                </a:cubicBezTo>
                <a:cubicBezTo>
                  <a:pt x="6933" y="2694"/>
                  <a:pt x="6943" y="2570"/>
                  <a:pt x="7088" y="2436"/>
                </a:cubicBezTo>
                <a:cubicBezTo>
                  <a:pt x="7086" y="2435"/>
                  <a:pt x="7083" y="2434"/>
                  <a:pt x="7080" y="2434"/>
                </a:cubicBezTo>
                <a:cubicBezTo>
                  <a:pt x="6990" y="2434"/>
                  <a:pt x="6601" y="2889"/>
                  <a:pt x="6300" y="3140"/>
                </a:cubicBezTo>
                <a:cubicBezTo>
                  <a:pt x="6263" y="3354"/>
                  <a:pt x="6199" y="3437"/>
                  <a:pt x="6126" y="3437"/>
                </a:cubicBezTo>
                <a:cubicBezTo>
                  <a:pt x="5873" y="3437"/>
                  <a:pt x="5512" y="2448"/>
                  <a:pt x="5761" y="2448"/>
                </a:cubicBezTo>
                <a:cubicBezTo>
                  <a:pt x="5817" y="2448"/>
                  <a:pt x="5905" y="2499"/>
                  <a:pt x="6031" y="2622"/>
                </a:cubicBezTo>
                <a:cubicBezTo>
                  <a:pt x="6093" y="2498"/>
                  <a:pt x="6063" y="2425"/>
                  <a:pt x="5927" y="2425"/>
                </a:cubicBezTo>
                <a:cubicBezTo>
                  <a:pt x="6166" y="2291"/>
                  <a:pt x="6208" y="2342"/>
                  <a:pt x="6311" y="2073"/>
                </a:cubicBezTo>
                <a:lnTo>
                  <a:pt x="6311" y="2073"/>
                </a:lnTo>
                <a:cubicBezTo>
                  <a:pt x="6169" y="2120"/>
                  <a:pt x="5984" y="2391"/>
                  <a:pt x="5788" y="2391"/>
                </a:cubicBezTo>
                <a:cubicBezTo>
                  <a:pt x="5769" y="2391"/>
                  <a:pt x="5750" y="2389"/>
                  <a:pt x="5731" y="2383"/>
                </a:cubicBezTo>
                <a:cubicBezTo>
                  <a:pt x="5948" y="2321"/>
                  <a:pt x="6114" y="2073"/>
                  <a:pt x="6155" y="1876"/>
                </a:cubicBezTo>
                <a:lnTo>
                  <a:pt x="6155" y="1876"/>
                </a:lnTo>
                <a:cubicBezTo>
                  <a:pt x="6104" y="1927"/>
                  <a:pt x="6067" y="1952"/>
                  <a:pt x="6044" y="1952"/>
                </a:cubicBezTo>
                <a:cubicBezTo>
                  <a:pt x="6011" y="1952"/>
                  <a:pt x="6007" y="1901"/>
                  <a:pt x="6031" y="1803"/>
                </a:cubicBezTo>
                <a:cubicBezTo>
                  <a:pt x="6021" y="1801"/>
                  <a:pt x="6010" y="1800"/>
                  <a:pt x="6000" y="1800"/>
                </a:cubicBezTo>
                <a:cubicBezTo>
                  <a:pt x="5860" y="1800"/>
                  <a:pt x="5750" y="1985"/>
                  <a:pt x="5731" y="2063"/>
                </a:cubicBezTo>
                <a:cubicBezTo>
                  <a:pt x="5731" y="1995"/>
                  <a:pt x="5696" y="1778"/>
                  <a:pt x="5698" y="1778"/>
                </a:cubicBezTo>
                <a:lnTo>
                  <a:pt x="5698" y="1778"/>
                </a:lnTo>
                <a:cubicBezTo>
                  <a:pt x="5698" y="1778"/>
                  <a:pt x="5699" y="1779"/>
                  <a:pt x="5699" y="1782"/>
                </a:cubicBezTo>
                <a:cubicBezTo>
                  <a:pt x="5980" y="1669"/>
                  <a:pt x="5969" y="1637"/>
                  <a:pt x="6042" y="1347"/>
                </a:cubicBezTo>
                <a:cubicBezTo>
                  <a:pt x="6039" y="1345"/>
                  <a:pt x="6036" y="1344"/>
                  <a:pt x="6031" y="1344"/>
                </a:cubicBezTo>
                <a:cubicBezTo>
                  <a:pt x="5945" y="1344"/>
                  <a:pt x="5594" y="1880"/>
                  <a:pt x="5448" y="1880"/>
                </a:cubicBezTo>
                <a:cubicBezTo>
                  <a:pt x="5427" y="1880"/>
                  <a:pt x="5411" y="1869"/>
                  <a:pt x="5399" y="1845"/>
                </a:cubicBezTo>
                <a:cubicBezTo>
                  <a:pt x="5296" y="1835"/>
                  <a:pt x="5462" y="1503"/>
                  <a:pt x="5326" y="1368"/>
                </a:cubicBezTo>
                <a:cubicBezTo>
                  <a:pt x="5524" y="1151"/>
                  <a:pt x="5855" y="819"/>
                  <a:pt x="5492" y="746"/>
                </a:cubicBezTo>
                <a:lnTo>
                  <a:pt x="5492" y="746"/>
                </a:lnTo>
                <a:cubicBezTo>
                  <a:pt x="5420" y="1057"/>
                  <a:pt x="5358" y="964"/>
                  <a:pt x="5264" y="1358"/>
                </a:cubicBezTo>
                <a:cubicBezTo>
                  <a:pt x="5173" y="1229"/>
                  <a:pt x="5349" y="906"/>
                  <a:pt x="5261" y="906"/>
                </a:cubicBezTo>
                <a:cubicBezTo>
                  <a:pt x="5250" y="906"/>
                  <a:pt x="5234" y="911"/>
                  <a:pt x="5213" y="923"/>
                </a:cubicBezTo>
                <a:cubicBezTo>
                  <a:pt x="5192" y="861"/>
                  <a:pt x="5326" y="612"/>
                  <a:pt x="5420" y="529"/>
                </a:cubicBezTo>
                <a:lnTo>
                  <a:pt x="5420" y="529"/>
                </a:lnTo>
                <a:cubicBezTo>
                  <a:pt x="5365" y="542"/>
                  <a:pt x="5320" y="549"/>
                  <a:pt x="5286" y="549"/>
                </a:cubicBezTo>
                <a:cubicBezTo>
                  <a:pt x="5159" y="549"/>
                  <a:pt x="5176" y="458"/>
                  <a:pt x="5347" y="270"/>
                </a:cubicBezTo>
                <a:lnTo>
                  <a:pt x="5347" y="270"/>
                </a:lnTo>
                <a:cubicBezTo>
                  <a:pt x="5274" y="324"/>
                  <a:pt x="5231" y="346"/>
                  <a:pt x="5207" y="346"/>
                </a:cubicBezTo>
                <a:cubicBezTo>
                  <a:pt x="5113" y="346"/>
                  <a:pt x="5318" y="9"/>
                  <a:pt x="516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0"/>
          <p:cNvSpPr/>
          <p:nvPr/>
        </p:nvSpPr>
        <p:spPr>
          <a:xfrm>
            <a:off x="996326" y="4413505"/>
            <a:ext cx="595943" cy="1188646"/>
          </a:xfrm>
          <a:custGeom>
            <a:avLst/>
            <a:gdLst/>
            <a:ahLst/>
            <a:cxnLst/>
            <a:rect l="l" t="t" r="r" b="b"/>
            <a:pathLst>
              <a:path w="5886" h="11740" extrusionOk="0">
                <a:moveTo>
                  <a:pt x="2653" y="187"/>
                </a:moveTo>
                <a:cubicBezTo>
                  <a:pt x="2653" y="187"/>
                  <a:pt x="2653" y="187"/>
                  <a:pt x="2653" y="187"/>
                </a:cubicBezTo>
                <a:cubicBezTo>
                  <a:pt x="2653" y="187"/>
                  <a:pt x="2653" y="187"/>
                  <a:pt x="2653" y="187"/>
                </a:cubicBezTo>
                <a:lnTo>
                  <a:pt x="2653" y="187"/>
                </a:lnTo>
                <a:cubicBezTo>
                  <a:pt x="2653" y="187"/>
                  <a:pt x="2653" y="187"/>
                  <a:pt x="2653" y="187"/>
                </a:cubicBezTo>
                <a:close/>
                <a:moveTo>
                  <a:pt x="2425" y="425"/>
                </a:moveTo>
                <a:cubicBezTo>
                  <a:pt x="2432" y="437"/>
                  <a:pt x="2440" y="449"/>
                  <a:pt x="2446" y="459"/>
                </a:cubicBezTo>
                <a:lnTo>
                  <a:pt x="2446" y="459"/>
                </a:lnTo>
                <a:cubicBezTo>
                  <a:pt x="2442" y="449"/>
                  <a:pt x="2435" y="438"/>
                  <a:pt x="2425" y="425"/>
                </a:cubicBezTo>
                <a:close/>
                <a:moveTo>
                  <a:pt x="2371" y="1439"/>
                </a:moveTo>
                <a:cubicBezTo>
                  <a:pt x="2368" y="1439"/>
                  <a:pt x="2365" y="1440"/>
                  <a:pt x="2362" y="1440"/>
                </a:cubicBezTo>
                <a:cubicBezTo>
                  <a:pt x="2365" y="1440"/>
                  <a:pt x="2368" y="1439"/>
                  <a:pt x="2371" y="1439"/>
                </a:cubicBezTo>
                <a:close/>
                <a:moveTo>
                  <a:pt x="1699" y="3088"/>
                </a:moveTo>
                <a:cubicBezTo>
                  <a:pt x="1705" y="3093"/>
                  <a:pt x="1711" y="3098"/>
                  <a:pt x="1717" y="3102"/>
                </a:cubicBezTo>
                <a:lnTo>
                  <a:pt x="1717" y="3102"/>
                </a:lnTo>
                <a:cubicBezTo>
                  <a:pt x="1712" y="3098"/>
                  <a:pt x="1706" y="3093"/>
                  <a:pt x="1699" y="3088"/>
                </a:cubicBezTo>
                <a:close/>
                <a:moveTo>
                  <a:pt x="1989" y="3482"/>
                </a:moveTo>
                <a:cubicBezTo>
                  <a:pt x="1988" y="3486"/>
                  <a:pt x="1988" y="3488"/>
                  <a:pt x="1988" y="3488"/>
                </a:cubicBezTo>
                <a:cubicBezTo>
                  <a:pt x="1988" y="3488"/>
                  <a:pt x="1988" y="3486"/>
                  <a:pt x="1989" y="3482"/>
                </a:cubicBezTo>
                <a:cubicBezTo>
                  <a:pt x="1989" y="3482"/>
                  <a:pt x="1989" y="3482"/>
                  <a:pt x="1989" y="3482"/>
                </a:cubicBezTo>
                <a:close/>
                <a:moveTo>
                  <a:pt x="1347" y="5645"/>
                </a:moveTo>
                <a:lnTo>
                  <a:pt x="1347" y="5645"/>
                </a:lnTo>
                <a:cubicBezTo>
                  <a:pt x="1344" y="5646"/>
                  <a:pt x="1340" y="5646"/>
                  <a:pt x="1336" y="5647"/>
                </a:cubicBezTo>
                <a:cubicBezTo>
                  <a:pt x="1340" y="5647"/>
                  <a:pt x="1344" y="5646"/>
                  <a:pt x="1347" y="5645"/>
                </a:cubicBezTo>
                <a:close/>
                <a:moveTo>
                  <a:pt x="85" y="8597"/>
                </a:moveTo>
                <a:cubicBezTo>
                  <a:pt x="81" y="8597"/>
                  <a:pt x="77" y="8598"/>
                  <a:pt x="72" y="8600"/>
                </a:cubicBezTo>
                <a:cubicBezTo>
                  <a:pt x="76" y="8607"/>
                  <a:pt x="88" y="8623"/>
                  <a:pt x="104" y="8641"/>
                </a:cubicBezTo>
                <a:lnTo>
                  <a:pt x="104" y="8641"/>
                </a:lnTo>
                <a:cubicBezTo>
                  <a:pt x="104" y="8610"/>
                  <a:pt x="97" y="8597"/>
                  <a:pt x="85" y="8597"/>
                </a:cubicBezTo>
                <a:close/>
                <a:moveTo>
                  <a:pt x="5583" y="10765"/>
                </a:moveTo>
                <a:lnTo>
                  <a:pt x="5583" y="10765"/>
                </a:lnTo>
                <a:cubicBezTo>
                  <a:pt x="5584" y="10766"/>
                  <a:pt x="5585" y="10766"/>
                  <a:pt x="5585" y="10766"/>
                </a:cubicBezTo>
                <a:cubicBezTo>
                  <a:pt x="5585" y="10766"/>
                  <a:pt x="5585" y="10766"/>
                  <a:pt x="5584" y="10766"/>
                </a:cubicBezTo>
                <a:cubicBezTo>
                  <a:pt x="5584" y="10765"/>
                  <a:pt x="5583" y="10765"/>
                  <a:pt x="5583" y="10765"/>
                </a:cubicBezTo>
                <a:close/>
                <a:moveTo>
                  <a:pt x="2756" y="0"/>
                </a:moveTo>
                <a:cubicBezTo>
                  <a:pt x="2756" y="110"/>
                  <a:pt x="2750" y="231"/>
                  <a:pt x="2707" y="231"/>
                </a:cubicBezTo>
                <a:cubicBezTo>
                  <a:pt x="2693" y="231"/>
                  <a:pt x="2676" y="218"/>
                  <a:pt x="2653" y="187"/>
                </a:cubicBezTo>
                <a:lnTo>
                  <a:pt x="2653" y="187"/>
                </a:lnTo>
                <a:cubicBezTo>
                  <a:pt x="2656" y="202"/>
                  <a:pt x="2716" y="624"/>
                  <a:pt x="2756" y="694"/>
                </a:cubicBezTo>
                <a:cubicBezTo>
                  <a:pt x="2523" y="607"/>
                  <a:pt x="2545" y="620"/>
                  <a:pt x="2446" y="459"/>
                </a:cubicBezTo>
                <a:lnTo>
                  <a:pt x="2446" y="459"/>
                </a:lnTo>
                <a:cubicBezTo>
                  <a:pt x="2457" y="485"/>
                  <a:pt x="2449" y="500"/>
                  <a:pt x="2428" y="500"/>
                </a:cubicBezTo>
                <a:cubicBezTo>
                  <a:pt x="2424" y="500"/>
                  <a:pt x="2419" y="499"/>
                  <a:pt x="2414" y="498"/>
                </a:cubicBezTo>
                <a:lnTo>
                  <a:pt x="2414" y="498"/>
                </a:lnTo>
                <a:cubicBezTo>
                  <a:pt x="2455" y="622"/>
                  <a:pt x="2487" y="664"/>
                  <a:pt x="2570" y="715"/>
                </a:cubicBezTo>
                <a:cubicBezTo>
                  <a:pt x="2497" y="819"/>
                  <a:pt x="2414" y="839"/>
                  <a:pt x="2590" y="1057"/>
                </a:cubicBezTo>
                <a:cubicBezTo>
                  <a:pt x="2300" y="1047"/>
                  <a:pt x="2466" y="881"/>
                  <a:pt x="2217" y="788"/>
                </a:cubicBezTo>
                <a:lnTo>
                  <a:pt x="2217" y="788"/>
                </a:lnTo>
                <a:cubicBezTo>
                  <a:pt x="2300" y="964"/>
                  <a:pt x="2342" y="1016"/>
                  <a:pt x="2393" y="1161"/>
                </a:cubicBezTo>
                <a:cubicBezTo>
                  <a:pt x="2396" y="1158"/>
                  <a:pt x="2401" y="1157"/>
                  <a:pt x="2407" y="1157"/>
                </a:cubicBezTo>
                <a:cubicBezTo>
                  <a:pt x="2477" y="1157"/>
                  <a:pt x="2709" y="1313"/>
                  <a:pt x="2642" y="1399"/>
                </a:cubicBezTo>
                <a:cubicBezTo>
                  <a:pt x="2622" y="1369"/>
                  <a:pt x="2365" y="1191"/>
                  <a:pt x="2324" y="1191"/>
                </a:cubicBezTo>
                <a:cubicBezTo>
                  <a:pt x="2323" y="1191"/>
                  <a:pt x="2322" y="1191"/>
                  <a:pt x="2321" y="1192"/>
                </a:cubicBezTo>
                <a:cubicBezTo>
                  <a:pt x="2321" y="1232"/>
                  <a:pt x="2447" y="1418"/>
                  <a:pt x="2371" y="1439"/>
                </a:cubicBezTo>
                <a:lnTo>
                  <a:pt x="2371" y="1439"/>
                </a:lnTo>
                <a:cubicBezTo>
                  <a:pt x="2385" y="1436"/>
                  <a:pt x="2398" y="1435"/>
                  <a:pt x="2409" y="1435"/>
                </a:cubicBezTo>
                <a:cubicBezTo>
                  <a:pt x="2478" y="1435"/>
                  <a:pt x="2502" y="1478"/>
                  <a:pt x="2476" y="1565"/>
                </a:cubicBezTo>
                <a:cubicBezTo>
                  <a:pt x="2528" y="1565"/>
                  <a:pt x="2507" y="1575"/>
                  <a:pt x="2580" y="1596"/>
                </a:cubicBezTo>
                <a:cubicBezTo>
                  <a:pt x="2594" y="1525"/>
                  <a:pt x="2604" y="1501"/>
                  <a:pt x="2610" y="1501"/>
                </a:cubicBezTo>
                <a:cubicBezTo>
                  <a:pt x="2623" y="1501"/>
                  <a:pt x="2626" y="1588"/>
                  <a:pt x="2633" y="1588"/>
                </a:cubicBezTo>
                <a:cubicBezTo>
                  <a:pt x="2635" y="1588"/>
                  <a:pt x="2638" y="1576"/>
                  <a:pt x="2642" y="1544"/>
                </a:cubicBezTo>
                <a:cubicBezTo>
                  <a:pt x="2652" y="1564"/>
                  <a:pt x="2702" y="1793"/>
                  <a:pt x="2704" y="1793"/>
                </a:cubicBezTo>
                <a:cubicBezTo>
                  <a:pt x="2704" y="1793"/>
                  <a:pt x="2704" y="1793"/>
                  <a:pt x="2704" y="1793"/>
                </a:cubicBezTo>
                <a:lnTo>
                  <a:pt x="2704" y="1793"/>
                </a:lnTo>
                <a:cubicBezTo>
                  <a:pt x="2713" y="1827"/>
                  <a:pt x="2703" y="1839"/>
                  <a:pt x="2684" y="1839"/>
                </a:cubicBezTo>
                <a:cubicBezTo>
                  <a:pt x="2633" y="1839"/>
                  <a:pt x="2517" y="1751"/>
                  <a:pt x="2517" y="1751"/>
                </a:cubicBezTo>
                <a:cubicBezTo>
                  <a:pt x="2517" y="1754"/>
                  <a:pt x="2516" y="1755"/>
                  <a:pt x="2513" y="1755"/>
                </a:cubicBezTo>
                <a:cubicBezTo>
                  <a:pt x="2460" y="1755"/>
                  <a:pt x="1996" y="1449"/>
                  <a:pt x="1948" y="1410"/>
                </a:cubicBezTo>
                <a:lnTo>
                  <a:pt x="1948" y="1410"/>
                </a:lnTo>
                <a:cubicBezTo>
                  <a:pt x="1907" y="1440"/>
                  <a:pt x="1999" y="1493"/>
                  <a:pt x="1937" y="1513"/>
                </a:cubicBezTo>
                <a:cubicBezTo>
                  <a:pt x="1955" y="1540"/>
                  <a:pt x="2114" y="1645"/>
                  <a:pt x="2101" y="1645"/>
                </a:cubicBezTo>
                <a:cubicBezTo>
                  <a:pt x="2099" y="1645"/>
                  <a:pt x="2093" y="1643"/>
                  <a:pt x="2082" y="1638"/>
                </a:cubicBezTo>
                <a:lnTo>
                  <a:pt x="2082" y="1638"/>
                </a:lnTo>
                <a:cubicBezTo>
                  <a:pt x="2096" y="1657"/>
                  <a:pt x="2114" y="1669"/>
                  <a:pt x="2136" y="1669"/>
                </a:cubicBezTo>
                <a:cubicBezTo>
                  <a:pt x="2148" y="1669"/>
                  <a:pt x="2161" y="1666"/>
                  <a:pt x="2176" y="1658"/>
                </a:cubicBezTo>
                <a:lnTo>
                  <a:pt x="2176" y="1658"/>
                </a:lnTo>
                <a:cubicBezTo>
                  <a:pt x="2144" y="1700"/>
                  <a:pt x="2155" y="1720"/>
                  <a:pt x="2217" y="1730"/>
                </a:cubicBezTo>
                <a:cubicBezTo>
                  <a:pt x="2207" y="1731"/>
                  <a:pt x="2196" y="1732"/>
                  <a:pt x="2186" y="1732"/>
                </a:cubicBezTo>
                <a:cubicBezTo>
                  <a:pt x="1981" y="1732"/>
                  <a:pt x="1890" y="1540"/>
                  <a:pt x="1782" y="1451"/>
                </a:cubicBezTo>
                <a:lnTo>
                  <a:pt x="1782" y="1451"/>
                </a:lnTo>
                <a:cubicBezTo>
                  <a:pt x="1844" y="1627"/>
                  <a:pt x="1999" y="1700"/>
                  <a:pt x="1999" y="1824"/>
                </a:cubicBezTo>
                <a:cubicBezTo>
                  <a:pt x="2010" y="1824"/>
                  <a:pt x="2052" y="1741"/>
                  <a:pt x="2052" y="1730"/>
                </a:cubicBezTo>
                <a:cubicBezTo>
                  <a:pt x="2082" y="1741"/>
                  <a:pt x="2269" y="1917"/>
                  <a:pt x="2280" y="2083"/>
                </a:cubicBezTo>
                <a:cubicBezTo>
                  <a:pt x="2301" y="2058"/>
                  <a:pt x="2315" y="2051"/>
                  <a:pt x="2324" y="2051"/>
                </a:cubicBezTo>
                <a:cubicBezTo>
                  <a:pt x="2338" y="2051"/>
                  <a:pt x="2340" y="2068"/>
                  <a:pt x="2342" y="2068"/>
                </a:cubicBezTo>
                <a:cubicBezTo>
                  <a:pt x="2344" y="2068"/>
                  <a:pt x="2345" y="2056"/>
                  <a:pt x="2352" y="2011"/>
                </a:cubicBezTo>
                <a:cubicBezTo>
                  <a:pt x="2363" y="2041"/>
                  <a:pt x="2373" y="2052"/>
                  <a:pt x="2386" y="2052"/>
                </a:cubicBezTo>
                <a:cubicBezTo>
                  <a:pt x="2408" y="2052"/>
                  <a:pt x="2438" y="2020"/>
                  <a:pt x="2497" y="2000"/>
                </a:cubicBezTo>
                <a:lnTo>
                  <a:pt x="2497" y="2000"/>
                </a:lnTo>
                <a:cubicBezTo>
                  <a:pt x="2484" y="2032"/>
                  <a:pt x="2487" y="2071"/>
                  <a:pt x="2496" y="2071"/>
                </a:cubicBezTo>
                <a:cubicBezTo>
                  <a:pt x="2501" y="2071"/>
                  <a:pt x="2509" y="2055"/>
                  <a:pt x="2517" y="2011"/>
                </a:cubicBezTo>
                <a:lnTo>
                  <a:pt x="2517" y="2011"/>
                </a:lnTo>
                <a:cubicBezTo>
                  <a:pt x="2566" y="2123"/>
                  <a:pt x="2503" y="2161"/>
                  <a:pt x="2422" y="2161"/>
                </a:cubicBezTo>
                <a:cubicBezTo>
                  <a:pt x="2347" y="2161"/>
                  <a:pt x="2257" y="2128"/>
                  <a:pt x="2227" y="2093"/>
                </a:cubicBezTo>
                <a:lnTo>
                  <a:pt x="2227" y="2093"/>
                </a:lnTo>
                <a:cubicBezTo>
                  <a:pt x="2186" y="2239"/>
                  <a:pt x="2321" y="2176"/>
                  <a:pt x="2321" y="2239"/>
                </a:cubicBezTo>
                <a:cubicBezTo>
                  <a:pt x="2319" y="2282"/>
                  <a:pt x="2304" y="2300"/>
                  <a:pt x="2280" y="2300"/>
                </a:cubicBezTo>
                <a:cubicBezTo>
                  <a:pt x="2167" y="2300"/>
                  <a:pt x="1861" y="1905"/>
                  <a:pt x="1844" y="1896"/>
                </a:cubicBezTo>
                <a:lnTo>
                  <a:pt x="1844" y="1896"/>
                </a:lnTo>
                <a:cubicBezTo>
                  <a:pt x="1803" y="2239"/>
                  <a:pt x="1958" y="2228"/>
                  <a:pt x="1989" y="2414"/>
                </a:cubicBezTo>
                <a:cubicBezTo>
                  <a:pt x="2001" y="2387"/>
                  <a:pt x="2022" y="2375"/>
                  <a:pt x="2048" y="2375"/>
                </a:cubicBezTo>
                <a:cubicBezTo>
                  <a:pt x="2120" y="2375"/>
                  <a:pt x="2226" y="2460"/>
                  <a:pt x="2248" y="2529"/>
                </a:cubicBezTo>
                <a:cubicBezTo>
                  <a:pt x="2234" y="2527"/>
                  <a:pt x="2222" y="2526"/>
                  <a:pt x="2212" y="2526"/>
                </a:cubicBezTo>
                <a:cubicBezTo>
                  <a:pt x="2126" y="2526"/>
                  <a:pt x="2224" y="2602"/>
                  <a:pt x="2197" y="2612"/>
                </a:cubicBezTo>
                <a:cubicBezTo>
                  <a:pt x="2060" y="2612"/>
                  <a:pt x="1950" y="2538"/>
                  <a:pt x="1895" y="2538"/>
                </a:cubicBezTo>
                <a:cubicBezTo>
                  <a:pt x="1892" y="2538"/>
                  <a:pt x="1889" y="2538"/>
                  <a:pt x="1886" y="2539"/>
                </a:cubicBezTo>
                <a:cubicBezTo>
                  <a:pt x="1854" y="2663"/>
                  <a:pt x="2052" y="2767"/>
                  <a:pt x="1958" y="2902"/>
                </a:cubicBezTo>
                <a:cubicBezTo>
                  <a:pt x="1979" y="2819"/>
                  <a:pt x="1461" y="2529"/>
                  <a:pt x="1430" y="2518"/>
                </a:cubicBezTo>
                <a:lnTo>
                  <a:pt x="1430" y="2518"/>
                </a:lnTo>
                <a:cubicBezTo>
                  <a:pt x="1405" y="2568"/>
                  <a:pt x="1505" y="2796"/>
                  <a:pt x="1579" y="2796"/>
                </a:cubicBezTo>
                <a:cubicBezTo>
                  <a:pt x="1597" y="2796"/>
                  <a:pt x="1614" y="2781"/>
                  <a:pt x="1626" y="2746"/>
                </a:cubicBezTo>
                <a:cubicBezTo>
                  <a:pt x="1697" y="2853"/>
                  <a:pt x="1700" y="2906"/>
                  <a:pt x="1640" y="2906"/>
                </a:cubicBezTo>
                <a:cubicBezTo>
                  <a:pt x="1631" y="2906"/>
                  <a:pt x="1619" y="2905"/>
                  <a:pt x="1606" y="2902"/>
                </a:cubicBezTo>
                <a:lnTo>
                  <a:pt x="1606" y="2902"/>
                </a:lnTo>
                <a:cubicBezTo>
                  <a:pt x="1689" y="3015"/>
                  <a:pt x="1761" y="2995"/>
                  <a:pt x="1782" y="3119"/>
                </a:cubicBezTo>
                <a:cubicBezTo>
                  <a:pt x="1784" y="3119"/>
                  <a:pt x="1786" y="3120"/>
                  <a:pt x="1788" y="3120"/>
                </a:cubicBezTo>
                <a:cubicBezTo>
                  <a:pt x="1817" y="3120"/>
                  <a:pt x="1778" y="3035"/>
                  <a:pt x="1817" y="3035"/>
                </a:cubicBezTo>
                <a:cubicBezTo>
                  <a:pt x="1819" y="3035"/>
                  <a:pt x="1821" y="3036"/>
                  <a:pt x="1824" y="3036"/>
                </a:cubicBezTo>
                <a:cubicBezTo>
                  <a:pt x="1824" y="3119"/>
                  <a:pt x="1916" y="3067"/>
                  <a:pt x="1824" y="3130"/>
                </a:cubicBezTo>
                <a:cubicBezTo>
                  <a:pt x="1824" y="3130"/>
                  <a:pt x="1833" y="3129"/>
                  <a:pt x="1848" y="3129"/>
                </a:cubicBezTo>
                <a:cubicBezTo>
                  <a:pt x="1883" y="3129"/>
                  <a:pt x="1946" y="3134"/>
                  <a:pt x="1969" y="3171"/>
                </a:cubicBezTo>
                <a:cubicBezTo>
                  <a:pt x="1956" y="3172"/>
                  <a:pt x="1943" y="3173"/>
                  <a:pt x="1931" y="3173"/>
                </a:cubicBezTo>
                <a:cubicBezTo>
                  <a:pt x="1850" y="3173"/>
                  <a:pt x="1777" y="3148"/>
                  <a:pt x="1717" y="3102"/>
                </a:cubicBezTo>
                <a:lnTo>
                  <a:pt x="1717" y="3102"/>
                </a:lnTo>
                <a:cubicBezTo>
                  <a:pt x="1780" y="3156"/>
                  <a:pt x="1704" y="3133"/>
                  <a:pt x="1637" y="3181"/>
                </a:cubicBezTo>
                <a:cubicBezTo>
                  <a:pt x="1658" y="3130"/>
                  <a:pt x="1647" y="3098"/>
                  <a:pt x="1616" y="3057"/>
                </a:cubicBezTo>
                <a:cubicBezTo>
                  <a:pt x="1614" y="3103"/>
                  <a:pt x="1607" y="3120"/>
                  <a:pt x="1598" y="3120"/>
                </a:cubicBezTo>
                <a:cubicBezTo>
                  <a:pt x="1573" y="3120"/>
                  <a:pt x="1530" y="3004"/>
                  <a:pt x="1480" y="3004"/>
                </a:cubicBezTo>
                <a:cubicBezTo>
                  <a:pt x="1477" y="3004"/>
                  <a:pt x="1474" y="3004"/>
                  <a:pt x="1471" y="3005"/>
                </a:cubicBezTo>
                <a:cubicBezTo>
                  <a:pt x="1487" y="3005"/>
                  <a:pt x="1562" y="3259"/>
                  <a:pt x="1628" y="3259"/>
                </a:cubicBezTo>
                <a:cubicBezTo>
                  <a:pt x="1650" y="3259"/>
                  <a:pt x="1671" y="3232"/>
                  <a:pt x="1689" y="3160"/>
                </a:cubicBezTo>
                <a:cubicBezTo>
                  <a:pt x="1720" y="3181"/>
                  <a:pt x="1730" y="3358"/>
                  <a:pt x="1730" y="3378"/>
                </a:cubicBezTo>
                <a:cubicBezTo>
                  <a:pt x="1752" y="3254"/>
                  <a:pt x="1760" y="3213"/>
                  <a:pt x="1763" y="3213"/>
                </a:cubicBezTo>
                <a:lnTo>
                  <a:pt x="1763" y="3213"/>
                </a:lnTo>
                <a:cubicBezTo>
                  <a:pt x="1768" y="3213"/>
                  <a:pt x="1759" y="3341"/>
                  <a:pt x="1792" y="3368"/>
                </a:cubicBezTo>
                <a:cubicBezTo>
                  <a:pt x="1818" y="3300"/>
                  <a:pt x="1847" y="3280"/>
                  <a:pt x="1875" y="3280"/>
                </a:cubicBezTo>
                <a:cubicBezTo>
                  <a:pt x="1904" y="3280"/>
                  <a:pt x="1932" y="3300"/>
                  <a:pt x="1958" y="3316"/>
                </a:cubicBezTo>
                <a:cubicBezTo>
                  <a:pt x="1937" y="3367"/>
                  <a:pt x="1907" y="3471"/>
                  <a:pt x="1989" y="3482"/>
                </a:cubicBezTo>
                <a:lnTo>
                  <a:pt x="1989" y="3482"/>
                </a:lnTo>
                <a:cubicBezTo>
                  <a:pt x="1994" y="3458"/>
                  <a:pt x="2016" y="3372"/>
                  <a:pt x="2027" y="3372"/>
                </a:cubicBezTo>
                <a:cubicBezTo>
                  <a:pt x="2028" y="3372"/>
                  <a:pt x="2030" y="3374"/>
                  <a:pt x="2031" y="3378"/>
                </a:cubicBezTo>
                <a:cubicBezTo>
                  <a:pt x="2052" y="3471"/>
                  <a:pt x="2062" y="3523"/>
                  <a:pt x="2093" y="3627"/>
                </a:cubicBezTo>
                <a:cubicBezTo>
                  <a:pt x="2118" y="3576"/>
                  <a:pt x="2140" y="3558"/>
                  <a:pt x="2167" y="3558"/>
                </a:cubicBezTo>
                <a:cubicBezTo>
                  <a:pt x="2205" y="3558"/>
                  <a:pt x="2251" y="3596"/>
                  <a:pt x="2331" y="3627"/>
                </a:cubicBezTo>
                <a:cubicBezTo>
                  <a:pt x="2281" y="3667"/>
                  <a:pt x="2199" y="3682"/>
                  <a:pt x="2109" y="3682"/>
                </a:cubicBezTo>
                <a:cubicBezTo>
                  <a:pt x="1924" y="3682"/>
                  <a:pt x="1707" y="3620"/>
                  <a:pt x="1679" y="3606"/>
                </a:cubicBezTo>
                <a:lnTo>
                  <a:pt x="1679" y="3606"/>
                </a:lnTo>
                <a:cubicBezTo>
                  <a:pt x="1688" y="3671"/>
                  <a:pt x="1731" y="3711"/>
                  <a:pt x="1792" y="3711"/>
                </a:cubicBezTo>
                <a:cubicBezTo>
                  <a:pt x="1799" y="3711"/>
                  <a:pt x="1806" y="3711"/>
                  <a:pt x="1813" y="3710"/>
                </a:cubicBezTo>
                <a:lnTo>
                  <a:pt x="1813" y="3710"/>
                </a:lnTo>
                <a:cubicBezTo>
                  <a:pt x="1741" y="3731"/>
                  <a:pt x="1730" y="3772"/>
                  <a:pt x="1771" y="3844"/>
                </a:cubicBezTo>
                <a:cubicBezTo>
                  <a:pt x="1773" y="3840"/>
                  <a:pt x="1779" y="3838"/>
                  <a:pt x="1788" y="3838"/>
                </a:cubicBezTo>
                <a:cubicBezTo>
                  <a:pt x="1844" y="3838"/>
                  <a:pt x="2024" y="3918"/>
                  <a:pt x="2052" y="4051"/>
                </a:cubicBezTo>
                <a:cubicBezTo>
                  <a:pt x="2006" y="4057"/>
                  <a:pt x="1976" y="4059"/>
                  <a:pt x="1957" y="4059"/>
                </a:cubicBezTo>
                <a:cubicBezTo>
                  <a:pt x="1892" y="4059"/>
                  <a:pt x="1955" y="4034"/>
                  <a:pt x="1948" y="4034"/>
                </a:cubicBezTo>
                <a:cubicBezTo>
                  <a:pt x="1945" y="4034"/>
                  <a:pt x="1929" y="4039"/>
                  <a:pt x="1886" y="4051"/>
                </a:cubicBezTo>
                <a:cubicBezTo>
                  <a:pt x="1937" y="3996"/>
                  <a:pt x="1942" y="3988"/>
                  <a:pt x="1938" y="3988"/>
                </a:cubicBezTo>
                <a:cubicBezTo>
                  <a:pt x="1936" y="3988"/>
                  <a:pt x="1933" y="3989"/>
                  <a:pt x="1931" y="3989"/>
                </a:cubicBezTo>
                <a:cubicBezTo>
                  <a:pt x="1926" y="3989"/>
                  <a:pt x="1924" y="3983"/>
                  <a:pt x="1948" y="3948"/>
                </a:cubicBezTo>
                <a:cubicBezTo>
                  <a:pt x="1941" y="3943"/>
                  <a:pt x="1931" y="3941"/>
                  <a:pt x="1920" y="3941"/>
                </a:cubicBezTo>
                <a:cubicBezTo>
                  <a:pt x="1874" y="3941"/>
                  <a:pt x="1801" y="3974"/>
                  <a:pt x="1759" y="3974"/>
                </a:cubicBezTo>
                <a:cubicBezTo>
                  <a:pt x="1722" y="3974"/>
                  <a:pt x="1710" y="3949"/>
                  <a:pt x="1761" y="3855"/>
                </a:cubicBezTo>
                <a:cubicBezTo>
                  <a:pt x="1709" y="3826"/>
                  <a:pt x="1591" y="3813"/>
                  <a:pt x="1499" y="3813"/>
                </a:cubicBezTo>
                <a:cubicBezTo>
                  <a:pt x="1428" y="3813"/>
                  <a:pt x="1373" y="3820"/>
                  <a:pt x="1378" y="3834"/>
                </a:cubicBezTo>
                <a:cubicBezTo>
                  <a:pt x="1233" y="3731"/>
                  <a:pt x="1129" y="3658"/>
                  <a:pt x="1036" y="3586"/>
                </a:cubicBezTo>
                <a:lnTo>
                  <a:pt x="1036" y="3586"/>
                </a:lnTo>
                <a:cubicBezTo>
                  <a:pt x="1056" y="3733"/>
                  <a:pt x="1072" y="3759"/>
                  <a:pt x="1097" y="3759"/>
                </a:cubicBezTo>
                <a:cubicBezTo>
                  <a:pt x="1111" y="3759"/>
                  <a:pt x="1128" y="3751"/>
                  <a:pt x="1150" y="3751"/>
                </a:cubicBezTo>
                <a:cubicBezTo>
                  <a:pt x="1150" y="3948"/>
                  <a:pt x="1264" y="3917"/>
                  <a:pt x="1357" y="4083"/>
                </a:cubicBezTo>
                <a:cubicBezTo>
                  <a:pt x="1357" y="4083"/>
                  <a:pt x="1451" y="3969"/>
                  <a:pt x="1461" y="3927"/>
                </a:cubicBezTo>
                <a:cubicBezTo>
                  <a:pt x="1471" y="4083"/>
                  <a:pt x="1585" y="3959"/>
                  <a:pt x="1481" y="4083"/>
                </a:cubicBezTo>
                <a:cubicBezTo>
                  <a:pt x="1494" y="4083"/>
                  <a:pt x="1591" y="4018"/>
                  <a:pt x="1607" y="4018"/>
                </a:cubicBezTo>
                <a:cubicBezTo>
                  <a:pt x="1617" y="4018"/>
                  <a:pt x="1594" y="4045"/>
                  <a:pt x="1492" y="4134"/>
                </a:cubicBezTo>
                <a:cubicBezTo>
                  <a:pt x="1507" y="4144"/>
                  <a:pt x="1521" y="4148"/>
                  <a:pt x="1532" y="4148"/>
                </a:cubicBezTo>
                <a:cubicBezTo>
                  <a:pt x="1559" y="4148"/>
                  <a:pt x="1575" y="4121"/>
                  <a:pt x="1575" y="4062"/>
                </a:cubicBezTo>
                <a:cubicBezTo>
                  <a:pt x="1606" y="4166"/>
                  <a:pt x="1720" y="4196"/>
                  <a:pt x="1647" y="4332"/>
                </a:cubicBezTo>
                <a:cubicBezTo>
                  <a:pt x="1692" y="4313"/>
                  <a:pt x="1720" y="4309"/>
                  <a:pt x="1738" y="4309"/>
                </a:cubicBezTo>
                <a:cubicBezTo>
                  <a:pt x="1759" y="4309"/>
                  <a:pt x="1765" y="4316"/>
                  <a:pt x="1770" y="4316"/>
                </a:cubicBezTo>
                <a:cubicBezTo>
                  <a:pt x="1775" y="4316"/>
                  <a:pt x="1778" y="4309"/>
                  <a:pt x="1792" y="4279"/>
                </a:cubicBezTo>
                <a:cubicBezTo>
                  <a:pt x="1844" y="4342"/>
                  <a:pt x="1844" y="4404"/>
                  <a:pt x="1792" y="4466"/>
                </a:cubicBezTo>
                <a:cubicBezTo>
                  <a:pt x="1793" y="4466"/>
                  <a:pt x="1794" y="4467"/>
                  <a:pt x="1796" y="4467"/>
                </a:cubicBezTo>
                <a:cubicBezTo>
                  <a:pt x="1819" y="4467"/>
                  <a:pt x="1876" y="4373"/>
                  <a:pt x="1886" y="4373"/>
                </a:cubicBezTo>
                <a:cubicBezTo>
                  <a:pt x="1893" y="4454"/>
                  <a:pt x="1900" y="4472"/>
                  <a:pt x="1908" y="4472"/>
                </a:cubicBezTo>
                <a:cubicBezTo>
                  <a:pt x="1911" y="4472"/>
                  <a:pt x="1914" y="4469"/>
                  <a:pt x="1916" y="4466"/>
                </a:cubicBezTo>
                <a:lnTo>
                  <a:pt x="1916" y="4466"/>
                </a:lnTo>
                <a:cubicBezTo>
                  <a:pt x="1916" y="4477"/>
                  <a:pt x="1916" y="4477"/>
                  <a:pt x="1907" y="4497"/>
                </a:cubicBezTo>
                <a:cubicBezTo>
                  <a:pt x="1751" y="4487"/>
                  <a:pt x="1461" y="4435"/>
                  <a:pt x="1409" y="4424"/>
                </a:cubicBezTo>
                <a:cubicBezTo>
                  <a:pt x="1306" y="4394"/>
                  <a:pt x="1057" y="4383"/>
                  <a:pt x="922" y="4279"/>
                </a:cubicBezTo>
                <a:lnTo>
                  <a:pt x="922" y="4279"/>
                </a:lnTo>
                <a:cubicBezTo>
                  <a:pt x="880" y="4332"/>
                  <a:pt x="891" y="4394"/>
                  <a:pt x="943" y="4456"/>
                </a:cubicBezTo>
                <a:cubicBezTo>
                  <a:pt x="930" y="4419"/>
                  <a:pt x="1004" y="4411"/>
                  <a:pt x="1067" y="4411"/>
                </a:cubicBezTo>
                <a:cubicBezTo>
                  <a:pt x="1108" y="4411"/>
                  <a:pt x="1146" y="4414"/>
                  <a:pt x="1150" y="4414"/>
                </a:cubicBezTo>
                <a:cubicBezTo>
                  <a:pt x="1150" y="4518"/>
                  <a:pt x="1306" y="4705"/>
                  <a:pt x="1398" y="4797"/>
                </a:cubicBezTo>
                <a:cubicBezTo>
                  <a:pt x="1441" y="4742"/>
                  <a:pt x="1474" y="4734"/>
                  <a:pt x="1498" y="4734"/>
                </a:cubicBezTo>
                <a:cubicBezTo>
                  <a:pt x="1507" y="4734"/>
                  <a:pt x="1515" y="4735"/>
                  <a:pt x="1522" y="4735"/>
                </a:cubicBezTo>
                <a:cubicBezTo>
                  <a:pt x="1536" y="4735"/>
                  <a:pt x="1543" y="4729"/>
                  <a:pt x="1543" y="4694"/>
                </a:cubicBezTo>
                <a:cubicBezTo>
                  <a:pt x="1554" y="4746"/>
                  <a:pt x="1585" y="4808"/>
                  <a:pt x="1616" y="4850"/>
                </a:cubicBezTo>
                <a:cubicBezTo>
                  <a:pt x="1624" y="4820"/>
                  <a:pt x="1628" y="4809"/>
                  <a:pt x="1630" y="4809"/>
                </a:cubicBezTo>
                <a:lnTo>
                  <a:pt x="1630" y="4809"/>
                </a:lnTo>
                <a:cubicBezTo>
                  <a:pt x="1635" y="4809"/>
                  <a:pt x="1612" y="4929"/>
                  <a:pt x="1564" y="4953"/>
                </a:cubicBezTo>
                <a:cubicBezTo>
                  <a:pt x="1595" y="5019"/>
                  <a:pt x="1698" y="5050"/>
                  <a:pt x="1800" y="5050"/>
                </a:cubicBezTo>
                <a:cubicBezTo>
                  <a:pt x="1907" y="5050"/>
                  <a:pt x="2015" y="5017"/>
                  <a:pt x="2041" y="4953"/>
                </a:cubicBezTo>
                <a:lnTo>
                  <a:pt x="2041" y="4953"/>
                </a:lnTo>
                <a:cubicBezTo>
                  <a:pt x="2114" y="5088"/>
                  <a:pt x="2010" y="5119"/>
                  <a:pt x="1854" y="5223"/>
                </a:cubicBezTo>
                <a:cubicBezTo>
                  <a:pt x="1932" y="5203"/>
                  <a:pt x="1960" y="5195"/>
                  <a:pt x="1963" y="5195"/>
                </a:cubicBezTo>
                <a:cubicBezTo>
                  <a:pt x="1969" y="5195"/>
                  <a:pt x="1905" y="5217"/>
                  <a:pt x="1886" y="5243"/>
                </a:cubicBezTo>
                <a:cubicBezTo>
                  <a:pt x="1894" y="5242"/>
                  <a:pt x="1901" y="5241"/>
                  <a:pt x="1907" y="5241"/>
                </a:cubicBezTo>
                <a:cubicBezTo>
                  <a:pt x="1949" y="5241"/>
                  <a:pt x="1953" y="5271"/>
                  <a:pt x="1989" y="5315"/>
                </a:cubicBezTo>
                <a:cubicBezTo>
                  <a:pt x="1977" y="5317"/>
                  <a:pt x="1966" y="5318"/>
                  <a:pt x="1954" y="5318"/>
                </a:cubicBezTo>
                <a:cubicBezTo>
                  <a:pt x="1842" y="5318"/>
                  <a:pt x="1770" y="5245"/>
                  <a:pt x="1704" y="5245"/>
                </a:cubicBezTo>
                <a:cubicBezTo>
                  <a:pt x="1692" y="5245"/>
                  <a:pt x="1680" y="5247"/>
                  <a:pt x="1668" y="5253"/>
                </a:cubicBezTo>
                <a:cubicBezTo>
                  <a:pt x="1763" y="5331"/>
                  <a:pt x="1657" y="5480"/>
                  <a:pt x="1523" y="5480"/>
                </a:cubicBezTo>
                <a:cubicBezTo>
                  <a:pt x="1498" y="5480"/>
                  <a:pt x="1471" y="5475"/>
                  <a:pt x="1446" y="5463"/>
                </a:cubicBezTo>
                <a:lnTo>
                  <a:pt x="1446" y="5463"/>
                </a:lnTo>
                <a:cubicBezTo>
                  <a:pt x="1450" y="5465"/>
                  <a:pt x="1453" y="5466"/>
                  <a:pt x="1457" y="5466"/>
                </a:cubicBezTo>
                <a:cubicBezTo>
                  <a:pt x="1516" y="5466"/>
                  <a:pt x="1531" y="5273"/>
                  <a:pt x="1502" y="5264"/>
                </a:cubicBezTo>
                <a:cubicBezTo>
                  <a:pt x="1502" y="5264"/>
                  <a:pt x="1502" y="5264"/>
                  <a:pt x="1502" y="5264"/>
                </a:cubicBezTo>
                <a:lnTo>
                  <a:pt x="1502" y="5264"/>
                </a:lnTo>
                <a:cubicBezTo>
                  <a:pt x="1501" y="5264"/>
                  <a:pt x="1300" y="5608"/>
                  <a:pt x="1327" y="5608"/>
                </a:cubicBezTo>
                <a:cubicBezTo>
                  <a:pt x="1333" y="5608"/>
                  <a:pt x="1352" y="5590"/>
                  <a:pt x="1388" y="5543"/>
                </a:cubicBezTo>
                <a:lnTo>
                  <a:pt x="1388" y="5543"/>
                </a:lnTo>
                <a:cubicBezTo>
                  <a:pt x="1418" y="5593"/>
                  <a:pt x="1410" y="5633"/>
                  <a:pt x="1347" y="5645"/>
                </a:cubicBezTo>
                <a:lnTo>
                  <a:pt x="1347" y="5645"/>
                </a:lnTo>
                <a:cubicBezTo>
                  <a:pt x="1356" y="5644"/>
                  <a:pt x="1365" y="5643"/>
                  <a:pt x="1373" y="5643"/>
                </a:cubicBezTo>
                <a:cubicBezTo>
                  <a:pt x="1409" y="5643"/>
                  <a:pt x="1440" y="5655"/>
                  <a:pt x="1471" y="5679"/>
                </a:cubicBezTo>
                <a:cubicBezTo>
                  <a:pt x="1441" y="5687"/>
                  <a:pt x="1408" y="5691"/>
                  <a:pt x="1374" y="5691"/>
                </a:cubicBezTo>
                <a:cubicBezTo>
                  <a:pt x="1221" y="5691"/>
                  <a:pt x="1051" y="5616"/>
                  <a:pt x="1019" y="5616"/>
                </a:cubicBezTo>
                <a:cubicBezTo>
                  <a:pt x="1018" y="5616"/>
                  <a:pt x="1016" y="5616"/>
                  <a:pt x="1015" y="5616"/>
                </a:cubicBezTo>
                <a:cubicBezTo>
                  <a:pt x="1150" y="5658"/>
                  <a:pt x="1223" y="5751"/>
                  <a:pt x="1306" y="5896"/>
                </a:cubicBezTo>
                <a:cubicBezTo>
                  <a:pt x="1321" y="5849"/>
                  <a:pt x="1338" y="5832"/>
                  <a:pt x="1355" y="5832"/>
                </a:cubicBezTo>
                <a:cubicBezTo>
                  <a:pt x="1405" y="5832"/>
                  <a:pt x="1456" y="5989"/>
                  <a:pt x="1471" y="5989"/>
                </a:cubicBezTo>
                <a:cubicBezTo>
                  <a:pt x="1488" y="5940"/>
                  <a:pt x="1506" y="5922"/>
                  <a:pt x="1524" y="5922"/>
                </a:cubicBezTo>
                <a:cubicBezTo>
                  <a:pt x="1553" y="5922"/>
                  <a:pt x="1585" y="5966"/>
                  <a:pt x="1616" y="6010"/>
                </a:cubicBezTo>
                <a:cubicBezTo>
                  <a:pt x="1554" y="6062"/>
                  <a:pt x="1554" y="6072"/>
                  <a:pt x="1451" y="6093"/>
                </a:cubicBezTo>
                <a:cubicBezTo>
                  <a:pt x="1523" y="6124"/>
                  <a:pt x="1658" y="6259"/>
                  <a:pt x="1658" y="6310"/>
                </a:cubicBezTo>
                <a:cubicBezTo>
                  <a:pt x="1603" y="6310"/>
                  <a:pt x="1421" y="6345"/>
                  <a:pt x="1311" y="6345"/>
                </a:cubicBezTo>
                <a:cubicBezTo>
                  <a:pt x="1274" y="6345"/>
                  <a:pt x="1246" y="6341"/>
                  <a:pt x="1233" y="6331"/>
                </a:cubicBezTo>
                <a:lnTo>
                  <a:pt x="1233" y="6331"/>
                </a:lnTo>
                <a:cubicBezTo>
                  <a:pt x="1264" y="6372"/>
                  <a:pt x="1306" y="6404"/>
                  <a:pt x="1347" y="6425"/>
                </a:cubicBezTo>
                <a:cubicBezTo>
                  <a:pt x="1308" y="6432"/>
                  <a:pt x="1185" y="6456"/>
                  <a:pt x="1107" y="6456"/>
                </a:cubicBezTo>
                <a:cubicBezTo>
                  <a:pt x="1079" y="6456"/>
                  <a:pt x="1057" y="6453"/>
                  <a:pt x="1046" y="6445"/>
                </a:cubicBezTo>
                <a:lnTo>
                  <a:pt x="1046" y="6445"/>
                </a:lnTo>
                <a:cubicBezTo>
                  <a:pt x="1061" y="6518"/>
                  <a:pt x="1066" y="6520"/>
                  <a:pt x="1072" y="6520"/>
                </a:cubicBezTo>
                <a:cubicBezTo>
                  <a:pt x="1073" y="6520"/>
                  <a:pt x="1073" y="6520"/>
                  <a:pt x="1073" y="6520"/>
                </a:cubicBezTo>
                <a:cubicBezTo>
                  <a:pt x="1080" y="6520"/>
                  <a:pt x="1088" y="6523"/>
                  <a:pt x="1108" y="6611"/>
                </a:cubicBezTo>
                <a:cubicBezTo>
                  <a:pt x="1116" y="6604"/>
                  <a:pt x="1150" y="6550"/>
                  <a:pt x="1176" y="6550"/>
                </a:cubicBezTo>
                <a:cubicBezTo>
                  <a:pt x="1188" y="6550"/>
                  <a:pt x="1198" y="6563"/>
                  <a:pt x="1202" y="6600"/>
                </a:cubicBezTo>
                <a:cubicBezTo>
                  <a:pt x="1227" y="6529"/>
                  <a:pt x="1238" y="6493"/>
                  <a:pt x="1244" y="6493"/>
                </a:cubicBezTo>
                <a:cubicBezTo>
                  <a:pt x="1251" y="6493"/>
                  <a:pt x="1254" y="6532"/>
                  <a:pt x="1264" y="6611"/>
                </a:cubicBezTo>
                <a:cubicBezTo>
                  <a:pt x="1334" y="6611"/>
                  <a:pt x="1259" y="6475"/>
                  <a:pt x="1310" y="6475"/>
                </a:cubicBezTo>
                <a:cubicBezTo>
                  <a:pt x="1312" y="6475"/>
                  <a:pt x="1313" y="6476"/>
                  <a:pt x="1316" y="6476"/>
                </a:cubicBezTo>
                <a:cubicBezTo>
                  <a:pt x="1316" y="6538"/>
                  <a:pt x="1306" y="6611"/>
                  <a:pt x="1316" y="6621"/>
                </a:cubicBezTo>
                <a:cubicBezTo>
                  <a:pt x="1289" y="6638"/>
                  <a:pt x="1246" y="6645"/>
                  <a:pt x="1200" y="6645"/>
                </a:cubicBezTo>
                <a:cubicBezTo>
                  <a:pt x="1104" y="6645"/>
                  <a:pt x="991" y="6615"/>
                  <a:pt x="963" y="6580"/>
                </a:cubicBezTo>
                <a:cubicBezTo>
                  <a:pt x="949" y="6670"/>
                  <a:pt x="935" y="6746"/>
                  <a:pt x="946" y="6746"/>
                </a:cubicBezTo>
                <a:cubicBezTo>
                  <a:pt x="952" y="6746"/>
                  <a:pt x="963" y="6728"/>
                  <a:pt x="984" y="6683"/>
                </a:cubicBezTo>
                <a:cubicBezTo>
                  <a:pt x="997" y="6726"/>
                  <a:pt x="1005" y="6741"/>
                  <a:pt x="1008" y="6741"/>
                </a:cubicBezTo>
                <a:cubicBezTo>
                  <a:pt x="1016" y="6741"/>
                  <a:pt x="1009" y="6678"/>
                  <a:pt x="1012" y="6678"/>
                </a:cubicBezTo>
                <a:lnTo>
                  <a:pt x="1012" y="6678"/>
                </a:lnTo>
                <a:cubicBezTo>
                  <a:pt x="1014" y="6678"/>
                  <a:pt x="1022" y="6712"/>
                  <a:pt x="1046" y="6828"/>
                </a:cubicBezTo>
                <a:cubicBezTo>
                  <a:pt x="1057" y="6788"/>
                  <a:pt x="1064" y="6771"/>
                  <a:pt x="1069" y="6771"/>
                </a:cubicBezTo>
                <a:cubicBezTo>
                  <a:pt x="1078" y="6771"/>
                  <a:pt x="1078" y="6827"/>
                  <a:pt x="1078" y="6901"/>
                </a:cubicBezTo>
                <a:cubicBezTo>
                  <a:pt x="1086" y="6901"/>
                  <a:pt x="1127" y="6767"/>
                  <a:pt x="1206" y="6767"/>
                </a:cubicBezTo>
                <a:cubicBezTo>
                  <a:pt x="1218" y="6767"/>
                  <a:pt x="1230" y="6770"/>
                  <a:pt x="1243" y="6777"/>
                </a:cubicBezTo>
                <a:cubicBezTo>
                  <a:pt x="1170" y="6890"/>
                  <a:pt x="1212" y="6849"/>
                  <a:pt x="1129" y="6953"/>
                </a:cubicBezTo>
                <a:cubicBezTo>
                  <a:pt x="1161" y="6953"/>
                  <a:pt x="1336" y="6901"/>
                  <a:pt x="1357" y="6880"/>
                </a:cubicBezTo>
                <a:lnTo>
                  <a:pt x="1357" y="6880"/>
                </a:lnTo>
                <a:cubicBezTo>
                  <a:pt x="1353" y="6939"/>
                  <a:pt x="1366" y="6948"/>
                  <a:pt x="1375" y="6948"/>
                </a:cubicBezTo>
                <a:cubicBezTo>
                  <a:pt x="1378" y="6948"/>
                  <a:pt x="1381" y="6946"/>
                  <a:pt x="1383" y="6946"/>
                </a:cubicBezTo>
                <a:cubicBezTo>
                  <a:pt x="1387" y="6946"/>
                  <a:pt x="1374" y="6959"/>
                  <a:pt x="1306" y="7067"/>
                </a:cubicBezTo>
                <a:cubicBezTo>
                  <a:pt x="1332" y="7051"/>
                  <a:pt x="1360" y="7045"/>
                  <a:pt x="1385" y="7045"/>
                </a:cubicBezTo>
                <a:cubicBezTo>
                  <a:pt x="1477" y="7045"/>
                  <a:pt x="1544" y="7132"/>
                  <a:pt x="1471" y="7181"/>
                </a:cubicBezTo>
                <a:cubicBezTo>
                  <a:pt x="1468" y="7161"/>
                  <a:pt x="1390" y="7153"/>
                  <a:pt x="1284" y="7153"/>
                </a:cubicBezTo>
                <a:cubicBezTo>
                  <a:pt x="1050" y="7153"/>
                  <a:pt x="677" y="7193"/>
                  <a:pt x="663" y="7243"/>
                </a:cubicBezTo>
                <a:cubicBezTo>
                  <a:pt x="688" y="7251"/>
                  <a:pt x="833" y="7333"/>
                  <a:pt x="793" y="7333"/>
                </a:cubicBezTo>
                <a:cubicBezTo>
                  <a:pt x="783" y="7333"/>
                  <a:pt x="762" y="7328"/>
                  <a:pt x="725" y="7316"/>
                </a:cubicBezTo>
                <a:lnTo>
                  <a:pt x="725" y="7316"/>
                </a:lnTo>
                <a:cubicBezTo>
                  <a:pt x="756" y="7357"/>
                  <a:pt x="788" y="7388"/>
                  <a:pt x="797" y="7399"/>
                </a:cubicBezTo>
                <a:cubicBezTo>
                  <a:pt x="753" y="7391"/>
                  <a:pt x="709" y="7384"/>
                  <a:pt x="662" y="7384"/>
                </a:cubicBezTo>
                <a:cubicBezTo>
                  <a:pt x="642" y="7384"/>
                  <a:pt x="622" y="7385"/>
                  <a:pt x="601" y="7388"/>
                </a:cubicBezTo>
                <a:cubicBezTo>
                  <a:pt x="735" y="7554"/>
                  <a:pt x="715" y="7440"/>
                  <a:pt x="715" y="7636"/>
                </a:cubicBezTo>
                <a:cubicBezTo>
                  <a:pt x="717" y="7637"/>
                  <a:pt x="718" y="7637"/>
                  <a:pt x="720" y="7637"/>
                </a:cubicBezTo>
                <a:cubicBezTo>
                  <a:pt x="761" y="7637"/>
                  <a:pt x="720" y="7522"/>
                  <a:pt x="770" y="7522"/>
                </a:cubicBezTo>
                <a:cubicBezTo>
                  <a:pt x="772" y="7522"/>
                  <a:pt x="774" y="7522"/>
                  <a:pt x="777" y="7523"/>
                </a:cubicBezTo>
                <a:cubicBezTo>
                  <a:pt x="788" y="7699"/>
                  <a:pt x="797" y="7606"/>
                  <a:pt x="715" y="7772"/>
                </a:cubicBezTo>
                <a:cubicBezTo>
                  <a:pt x="723" y="7780"/>
                  <a:pt x="733" y="7784"/>
                  <a:pt x="744" y="7784"/>
                </a:cubicBezTo>
                <a:cubicBezTo>
                  <a:pt x="772" y="7784"/>
                  <a:pt x="803" y="7757"/>
                  <a:pt x="818" y="7719"/>
                </a:cubicBezTo>
                <a:cubicBezTo>
                  <a:pt x="829" y="7772"/>
                  <a:pt x="839" y="7813"/>
                  <a:pt x="860" y="7854"/>
                </a:cubicBezTo>
                <a:cubicBezTo>
                  <a:pt x="884" y="7759"/>
                  <a:pt x="908" y="7724"/>
                  <a:pt x="926" y="7724"/>
                </a:cubicBezTo>
                <a:cubicBezTo>
                  <a:pt x="963" y="7724"/>
                  <a:pt x="981" y="7859"/>
                  <a:pt x="953" y="7947"/>
                </a:cubicBezTo>
                <a:cubicBezTo>
                  <a:pt x="984" y="7917"/>
                  <a:pt x="1015" y="7885"/>
                  <a:pt x="1057" y="7854"/>
                </a:cubicBezTo>
                <a:lnTo>
                  <a:pt x="1057" y="7854"/>
                </a:lnTo>
                <a:cubicBezTo>
                  <a:pt x="1015" y="7927"/>
                  <a:pt x="1015" y="8000"/>
                  <a:pt x="1057" y="8072"/>
                </a:cubicBezTo>
                <a:cubicBezTo>
                  <a:pt x="1088" y="8041"/>
                  <a:pt x="1368" y="8009"/>
                  <a:pt x="1233" y="7906"/>
                </a:cubicBezTo>
                <a:cubicBezTo>
                  <a:pt x="1241" y="7903"/>
                  <a:pt x="1249" y="7901"/>
                  <a:pt x="1257" y="7901"/>
                </a:cubicBezTo>
                <a:cubicBezTo>
                  <a:pt x="1328" y="7901"/>
                  <a:pt x="1380" y="8015"/>
                  <a:pt x="1398" y="8062"/>
                </a:cubicBezTo>
                <a:cubicBezTo>
                  <a:pt x="1264" y="8072"/>
                  <a:pt x="1119" y="8124"/>
                  <a:pt x="1119" y="8155"/>
                </a:cubicBezTo>
                <a:cubicBezTo>
                  <a:pt x="1135" y="8151"/>
                  <a:pt x="1150" y="8149"/>
                  <a:pt x="1165" y="8149"/>
                </a:cubicBezTo>
                <a:cubicBezTo>
                  <a:pt x="1267" y="8149"/>
                  <a:pt x="1347" y="8230"/>
                  <a:pt x="1419" y="8248"/>
                </a:cubicBezTo>
                <a:cubicBezTo>
                  <a:pt x="1191" y="8258"/>
                  <a:pt x="394" y="8341"/>
                  <a:pt x="290" y="8382"/>
                </a:cubicBezTo>
                <a:cubicBezTo>
                  <a:pt x="104" y="8476"/>
                  <a:pt x="196" y="8507"/>
                  <a:pt x="104" y="8641"/>
                </a:cubicBezTo>
                <a:lnTo>
                  <a:pt x="104" y="8641"/>
                </a:lnTo>
                <a:cubicBezTo>
                  <a:pt x="104" y="8641"/>
                  <a:pt x="104" y="8641"/>
                  <a:pt x="104" y="8641"/>
                </a:cubicBezTo>
                <a:lnTo>
                  <a:pt x="104" y="8641"/>
                </a:lnTo>
                <a:cubicBezTo>
                  <a:pt x="104" y="8641"/>
                  <a:pt x="104" y="8642"/>
                  <a:pt x="104" y="8642"/>
                </a:cubicBezTo>
                <a:cubicBezTo>
                  <a:pt x="104" y="8642"/>
                  <a:pt x="104" y="8642"/>
                  <a:pt x="104" y="8641"/>
                </a:cubicBezTo>
                <a:lnTo>
                  <a:pt x="104" y="8641"/>
                </a:lnTo>
                <a:cubicBezTo>
                  <a:pt x="138" y="8682"/>
                  <a:pt x="187" y="8735"/>
                  <a:pt x="187" y="8735"/>
                </a:cubicBezTo>
                <a:cubicBezTo>
                  <a:pt x="191" y="8670"/>
                  <a:pt x="192" y="8639"/>
                  <a:pt x="196" y="8639"/>
                </a:cubicBezTo>
                <a:cubicBezTo>
                  <a:pt x="201" y="8639"/>
                  <a:pt x="211" y="8675"/>
                  <a:pt x="238" y="8746"/>
                </a:cubicBezTo>
                <a:cubicBezTo>
                  <a:pt x="279" y="8621"/>
                  <a:pt x="290" y="8631"/>
                  <a:pt x="259" y="8538"/>
                </a:cubicBezTo>
                <a:lnTo>
                  <a:pt x="259" y="8538"/>
                </a:lnTo>
                <a:cubicBezTo>
                  <a:pt x="373" y="8548"/>
                  <a:pt x="332" y="8528"/>
                  <a:pt x="342" y="8735"/>
                </a:cubicBezTo>
                <a:cubicBezTo>
                  <a:pt x="404" y="8735"/>
                  <a:pt x="466" y="8497"/>
                  <a:pt x="477" y="8455"/>
                </a:cubicBezTo>
                <a:cubicBezTo>
                  <a:pt x="477" y="8490"/>
                  <a:pt x="481" y="8511"/>
                  <a:pt x="494" y="8511"/>
                </a:cubicBezTo>
                <a:cubicBezTo>
                  <a:pt x="500" y="8511"/>
                  <a:pt x="508" y="8507"/>
                  <a:pt x="518" y="8497"/>
                </a:cubicBezTo>
                <a:lnTo>
                  <a:pt x="518" y="8497"/>
                </a:lnTo>
                <a:cubicBezTo>
                  <a:pt x="518" y="8590"/>
                  <a:pt x="487" y="8663"/>
                  <a:pt x="424" y="8725"/>
                </a:cubicBezTo>
                <a:cubicBezTo>
                  <a:pt x="445" y="8704"/>
                  <a:pt x="469" y="8694"/>
                  <a:pt x="491" y="8694"/>
                </a:cubicBezTo>
                <a:cubicBezTo>
                  <a:pt x="513" y="8694"/>
                  <a:pt x="533" y="8704"/>
                  <a:pt x="549" y="8725"/>
                </a:cubicBezTo>
                <a:cubicBezTo>
                  <a:pt x="560" y="8704"/>
                  <a:pt x="601" y="8569"/>
                  <a:pt x="611" y="8559"/>
                </a:cubicBezTo>
                <a:lnTo>
                  <a:pt x="611" y="8559"/>
                </a:lnTo>
                <a:cubicBezTo>
                  <a:pt x="590" y="8652"/>
                  <a:pt x="601" y="8725"/>
                  <a:pt x="652" y="8787"/>
                </a:cubicBezTo>
                <a:cubicBezTo>
                  <a:pt x="658" y="8746"/>
                  <a:pt x="664" y="8725"/>
                  <a:pt x="673" y="8725"/>
                </a:cubicBezTo>
                <a:cubicBezTo>
                  <a:pt x="681" y="8725"/>
                  <a:pt x="691" y="8739"/>
                  <a:pt x="705" y="8766"/>
                </a:cubicBezTo>
                <a:cubicBezTo>
                  <a:pt x="715" y="8621"/>
                  <a:pt x="767" y="8486"/>
                  <a:pt x="850" y="8476"/>
                </a:cubicBezTo>
                <a:lnTo>
                  <a:pt x="850" y="8476"/>
                </a:lnTo>
                <a:cubicBezTo>
                  <a:pt x="839" y="8600"/>
                  <a:pt x="777" y="8683"/>
                  <a:pt x="767" y="8818"/>
                </a:cubicBezTo>
                <a:cubicBezTo>
                  <a:pt x="870" y="8787"/>
                  <a:pt x="870" y="8673"/>
                  <a:pt x="943" y="8600"/>
                </a:cubicBezTo>
                <a:cubicBezTo>
                  <a:pt x="943" y="8621"/>
                  <a:pt x="943" y="8642"/>
                  <a:pt x="953" y="8663"/>
                </a:cubicBezTo>
                <a:cubicBezTo>
                  <a:pt x="995" y="8610"/>
                  <a:pt x="974" y="8507"/>
                  <a:pt x="1046" y="8507"/>
                </a:cubicBezTo>
                <a:cubicBezTo>
                  <a:pt x="1046" y="8632"/>
                  <a:pt x="1039" y="8666"/>
                  <a:pt x="1043" y="8666"/>
                </a:cubicBezTo>
                <a:cubicBezTo>
                  <a:pt x="1047" y="8666"/>
                  <a:pt x="1064" y="8621"/>
                  <a:pt x="1119" y="8621"/>
                </a:cubicBezTo>
                <a:cubicBezTo>
                  <a:pt x="1150" y="8725"/>
                  <a:pt x="974" y="8818"/>
                  <a:pt x="974" y="8849"/>
                </a:cubicBezTo>
                <a:cubicBezTo>
                  <a:pt x="982" y="8848"/>
                  <a:pt x="989" y="8847"/>
                  <a:pt x="995" y="8847"/>
                </a:cubicBezTo>
                <a:cubicBezTo>
                  <a:pt x="1051" y="8847"/>
                  <a:pt x="1069" y="8886"/>
                  <a:pt x="1088" y="8942"/>
                </a:cubicBezTo>
                <a:cubicBezTo>
                  <a:pt x="1088" y="8942"/>
                  <a:pt x="1181" y="8870"/>
                  <a:pt x="1223" y="8818"/>
                </a:cubicBezTo>
                <a:lnTo>
                  <a:pt x="1223" y="8818"/>
                </a:lnTo>
                <a:cubicBezTo>
                  <a:pt x="1212" y="8879"/>
                  <a:pt x="1211" y="8898"/>
                  <a:pt x="1217" y="8898"/>
                </a:cubicBezTo>
                <a:cubicBezTo>
                  <a:pt x="1228" y="8898"/>
                  <a:pt x="1259" y="8847"/>
                  <a:pt x="1307" y="8847"/>
                </a:cubicBezTo>
                <a:cubicBezTo>
                  <a:pt x="1319" y="8847"/>
                  <a:pt x="1333" y="8850"/>
                  <a:pt x="1347" y="8859"/>
                </a:cubicBezTo>
                <a:cubicBezTo>
                  <a:pt x="1185" y="8921"/>
                  <a:pt x="944" y="9011"/>
                  <a:pt x="758" y="9011"/>
                </a:cubicBezTo>
                <a:cubicBezTo>
                  <a:pt x="693" y="9011"/>
                  <a:pt x="636" y="9000"/>
                  <a:pt x="590" y="8973"/>
                </a:cubicBezTo>
                <a:lnTo>
                  <a:pt x="590" y="8973"/>
                </a:lnTo>
                <a:cubicBezTo>
                  <a:pt x="528" y="9046"/>
                  <a:pt x="632" y="9129"/>
                  <a:pt x="383" y="9149"/>
                </a:cubicBezTo>
                <a:cubicBezTo>
                  <a:pt x="466" y="9170"/>
                  <a:pt x="466" y="9211"/>
                  <a:pt x="404" y="9253"/>
                </a:cubicBezTo>
                <a:cubicBezTo>
                  <a:pt x="390" y="9244"/>
                  <a:pt x="376" y="9240"/>
                  <a:pt x="363" y="9240"/>
                </a:cubicBezTo>
                <a:cubicBezTo>
                  <a:pt x="299" y="9240"/>
                  <a:pt x="259" y="9336"/>
                  <a:pt x="362" y="9439"/>
                </a:cubicBezTo>
                <a:cubicBezTo>
                  <a:pt x="350" y="9440"/>
                  <a:pt x="338" y="9440"/>
                  <a:pt x="327" y="9440"/>
                </a:cubicBezTo>
                <a:cubicBezTo>
                  <a:pt x="240" y="9440"/>
                  <a:pt x="192" y="9422"/>
                  <a:pt x="151" y="9422"/>
                </a:cubicBezTo>
                <a:cubicBezTo>
                  <a:pt x="113" y="9422"/>
                  <a:pt x="81" y="9437"/>
                  <a:pt x="31" y="9492"/>
                </a:cubicBezTo>
                <a:cubicBezTo>
                  <a:pt x="0" y="9533"/>
                  <a:pt x="72" y="9626"/>
                  <a:pt x="83" y="9667"/>
                </a:cubicBezTo>
                <a:cubicBezTo>
                  <a:pt x="119" y="9641"/>
                  <a:pt x="217" y="9512"/>
                  <a:pt x="270" y="9512"/>
                </a:cubicBezTo>
                <a:cubicBezTo>
                  <a:pt x="278" y="9512"/>
                  <a:pt x="285" y="9515"/>
                  <a:pt x="290" y="9522"/>
                </a:cubicBezTo>
                <a:cubicBezTo>
                  <a:pt x="176" y="9626"/>
                  <a:pt x="176" y="9729"/>
                  <a:pt x="279" y="9823"/>
                </a:cubicBezTo>
                <a:cubicBezTo>
                  <a:pt x="311" y="9678"/>
                  <a:pt x="456" y="9782"/>
                  <a:pt x="414" y="9678"/>
                </a:cubicBezTo>
                <a:lnTo>
                  <a:pt x="414" y="9678"/>
                </a:lnTo>
                <a:cubicBezTo>
                  <a:pt x="632" y="9820"/>
                  <a:pt x="294" y="9834"/>
                  <a:pt x="157" y="9834"/>
                </a:cubicBezTo>
                <a:cubicBezTo>
                  <a:pt x="125" y="9834"/>
                  <a:pt x="104" y="9833"/>
                  <a:pt x="104" y="9833"/>
                </a:cubicBezTo>
                <a:lnTo>
                  <a:pt x="104" y="9833"/>
                </a:lnTo>
                <a:cubicBezTo>
                  <a:pt x="179" y="9923"/>
                  <a:pt x="216" y="10009"/>
                  <a:pt x="262" y="10009"/>
                </a:cubicBezTo>
                <a:cubicBezTo>
                  <a:pt x="279" y="10009"/>
                  <a:pt x="298" y="9997"/>
                  <a:pt x="321" y="9968"/>
                </a:cubicBezTo>
                <a:cubicBezTo>
                  <a:pt x="321" y="10030"/>
                  <a:pt x="352" y="10185"/>
                  <a:pt x="362" y="10268"/>
                </a:cubicBezTo>
                <a:cubicBezTo>
                  <a:pt x="404" y="10102"/>
                  <a:pt x="560" y="10238"/>
                  <a:pt x="539" y="10030"/>
                </a:cubicBezTo>
                <a:lnTo>
                  <a:pt x="539" y="10030"/>
                </a:lnTo>
                <a:cubicBezTo>
                  <a:pt x="580" y="10040"/>
                  <a:pt x="590" y="10217"/>
                  <a:pt x="601" y="10248"/>
                </a:cubicBezTo>
                <a:cubicBezTo>
                  <a:pt x="652" y="10196"/>
                  <a:pt x="684" y="10134"/>
                  <a:pt x="735" y="10093"/>
                </a:cubicBezTo>
                <a:lnTo>
                  <a:pt x="735" y="10093"/>
                </a:lnTo>
                <a:cubicBezTo>
                  <a:pt x="756" y="10248"/>
                  <a:pt x="652" y="10341"/>
                  <a:pt x="611" y="10486"/>
                </a:cubicBezTo>
                <a:cubicBezTo>
                  <a:pt x="633" y="10516"/>
                  <a:pt x="653" y="10528"/>
                  <a:pt x="670" y="10528"/>
                </a:cubicBezTo>
                <a:cubicBezTo>
                  <a:pt x="743" y="10528"/>
                  <a:pt x="777" y="10316"/>
                  <a:pt x="777" y="10300"/>
                </a:cubicBezTo>
                <a:cubicBezTo>
                  <a:pt x="797" y="10351"/>
                  <a:pt x="818" y="10403"/>
                  <a:pt x="829" y="10455"/>
                </a:cubicBezTo>
                <a:cubicBezTo>
                  <a:pt x="910" y="10382"/>
                  <a:pt x="953" y="10341"/>
                  <a:pt x="1037" y="10341"/>
                </a:cubicBezTo>
                <a:cubicBezTo>
                  <a:pt x="1060" y="10341"/>
                  <a:pt x="1087" y="10344"/>
                  <a:pt x="1119" y="10351"/>
                </a:cubicBezTo>
                <a:cubicBezTo>
                  <a:pt x="1108" y="10631"/>
                  <a:pt x="963" y="10434"/>
                  <a:pt x="1181" y="10600"/>
                </a:cubicBezTo>
                <a:cubicBezTo>
                  <a:pt x="1150" y="10724"/>
                  <a:pt x="850" y="10652"/>
                  <a:pt x="1150" y="10786"/>
                </a:cubicBezTo>
                <a:cubicBezTo>
                  <a:pt x="1088" y="10786"/>
                  <a:pt x="1036" y="10828"/>
                  <a:pt x="1005" y="10890"/>
                </a:cubicBezTo>
                <a:cubicBezTo>
                  <a:pt x="1057" y="10890"/>
                  <a:pt x="1181" y="10963"/>
                  <a:pt x="1119" y="11067"/>
                </a:cubicBezTo>
                <a:cubicBezTo>
                  <a:pt x="1141" y="11074"/>
                  <a:pt x="1163" y="11077"/>
                  <a:pt x="1184" y="11077"/>
                </a:cubicBezTo>
                <a:cubicBezTo>
                  <a:pt x="1224" y="11077"/>
                  <a:pt x="1261" y="11066"/>
                  <a:pt x="1295" y="11046"/>
                </a:cubicBezTo>
                <a:lnTo>
                  <a:pt x="1295" y="11046"/>
                </a:lnTo>
                <a:cubicBezTo>
                  <a:pt x="1306" y="11056"/>
                  <a:pt x="1285" y="11180"/>
                  <a:pt x="1285" y="11253"/>
                </a:cubicBezTo>
                <a:cubicBezTo>
                  <a:pt x="1285" y="11232"/>
                  <a:pt x="1295" y="11222"/>
                  <a:pt x="1316" y="11222"/>
                </a:cubicBezTo>
                <a:cubicBezTo>
                  <a:pt x="1336" y="11284"/>
                  <a:pt x="1326" y="11346"/>
                  <a:pt x="1274" y="11398"/>
                </a:cubicBezTo>
                <a:cubicBezTo>
                  <a:pt x="1306" y="11415"/>
                  <a:pt x="1329" y="11424"/>
                  <a:pt x="1346" y="11424"/>
                </a:cubicBezTo>
                <a:cubicBezTo>
                  <a:pt x="1388" y="11424"/>
                  <a:pt x="1388" y="11368"/>
                  <a:pt x="1388" y="11263"/>
                </a:cubicBezTo>
                <a:cubicBezTo>
                  <a:pt x="1437" y="11263"/>
                  <a:pt x="1425" y="11444"/>
                  <a:pt x="1427" y="11444"/>
                </a:cubicBezTo>
                <a:cubicBezTo>
                  <a:pt x="1429" y="11444"/>
                  <a:pt x="1434" y="11404"/>
                  <a:pt x="1451" y="11284"/>
                </a:cubicBezTo>
                <a:cubicBezTo>
                  <a:pt x="1479" y="11322"/>
                  <a:pt x="1552" y="11378"/>
                  <a:pt x="1555" y="11378"/>
                </a:cubicBezTo>
                <a:cubicBezTo>
                  <a:pt x="1555" y="11378"/>
                  <a:pt x="1555" y="11378"/>
                  <a:pt x="1554" y="11377"/>
                </a:cubicBezTo>
                <a:cubicBezTo>
                  <a:pt x="1492" y="11294"/>
                  <a:pt x="1481" y="11242"/>
                  <a:pt x="1554" y="11149"/>
                </a:cubicBezTo>
                <a:cubicBezTo>
                  <a:pt x="1564" y="11253"/>
                  <a:pt x="1575" y="11274"/>
                  <a:pt x="1585" y="11367"/>
                </a:cubicBezTo>
                <a:cubicBezTo>
                  <a:pt x="1606" y="11367"/>
                  <a:pt x="1679" y="11170"/>
                  <a:pt x="1679" y="11149"/>
                </a:cubicBezTo>
                <a:cubicBezTo>
                  <a:pt x="1679" y="11149"/>
                  <a:pt x="1689" y="11304"/>
                  <a:pt x="1761" y="11336"/>
                </a:cubicBezTo>
                <a:cubicBezTo>
                  <a:pt x="1813" y="11263"/>
                  <a:pt x="1792" y="11242"/>
                  <a:pt x="1761" y="11149"/>
                </a:cubicBezTo>
                <a:cubicBezTo>
                  <a:pt x="1770" y="11145"/>
                  <a:pt x="1778" y="11143"/>
                  <a:pt x="1784" y="11143"/>
                </a:cubicBezTo>
                <a:cubicBezTo>
                  <a:pt x="1811" y="11143"/>
                  <a:pt x="1824" y="11174"/>
                  <a:pt x="1824" y="11232"/>
                </a:cubicBezTo>
                <a:cubicBezTo>
                  <a:pt x="1875" y="11180"/>
                  <a:pt x="1886" y="11118"/>
                  <a:pt x="1854" y="11056"/>
                </a:cubicBezTo>
                <a:cubicBezTo>
                  <a:pt x="1859" y="11054"/>
                  <a:pt x="1864" y="11052"/>
                  <a:pt x="1869" y="11052"/>
                </a:cubicBezTo>
                <a:cubicBezTo>
                  <a:pt x="1892" y="11052"/>
                  <a:pt x="1923" y="11071"/>
                  <a:pt x="1948" y="11129"/>
                </a:cubicBezTo>
                <a:cubicBezTo>
                  <a:pt x="1955" y="11093"/>
                  <a:pt x="1982" y="11028"/>
                  <a:pt x="2001" y="11028"/>
                </a:cubicBezTo>
                <a:cubicBezTo>
                  <a:pt x="2010" y="11028"/>
                  <a:pt x="2017" y="11041"/>
                  <a:pt x="2020" y="11076"/>
                </a:cubicBezTo>
                <a:cubicBezTo>
                  <a:pt x="2042" y="11023"/>
                  <a:pt x="2060" y="11005"/>
                  <a:pt x="2100" y="11005"/>
                </a:cubicBezTo>
                <a:cubicBezTo>
                  <a:pt x="2136" y="11005"/>
                  <a:pt x="2190" y="11020"/>
                  <a:pt x="2280" y="11035"/>
                </a:cubicBezTo>
                <a:cubicBezTo>
                  <a:pt x="2238" y="11035"/>
                  <a:pt x="2207" y="11046"/>
                  <a:pt x="2165" y="11067"/>
                </a:cubicBezTo>
                <a:cubicBezTo>
                  <a:pt x="2238" y="11067"/>
                  <a:pt x="2269" y="11087"/>
                  <a:pt x="2269" y="11149"/>
                </a:cubicBezTo>
                <a:cubicBezTo>
                  <a:pt x="2268" y="11148"/>
                  <a:pt x="2266" y="11148"/>
                  <a:pt x="2263" y="11148"/>
                </a:cubicBezTo>
                <a:cubicBezTo>
                  <a:pt x="2232" y="11148"/>
                  <a:pt x="2103" y="11193"/>
                  <a:pt x="2103" y="11212"/>
                </a:cubicBezTo>
                <a:cubicBezTo>
                  <a:pt x="2155" y="11212"/>
                  <a:pt x="2197" y="11222"/>
                  <a:pt x="2248" y="11232"/>
                </a:cubicBezTo>
                <a:cubicBezTo>
                  <a:pt x="2207" y="11242"/>
                  <a:pt x="2114" y="11274"/>
                  <a:pt x="2062" y="11304"/>
                </a:cubicBezTo>
                <a:cubicBezTo>
                  <a:pt x="2064" y="11294"/>
                  <a:pt x="2059" y="11290"/>
                  <a:pt x="2050" y="11290"/>
                </a:cubicBezTo>
                <a:cubicBezTo>
                  <a:pt x="2021" y="11290"/>
                  <a:pt x="1946" y="11330"/>
                  <a:pt x="1907" y="11346"/>
                </a:cubicBezTo>
                <a:cubicBezTo>
                  <a:pt x="1937" y="11346"/>
                  <a:pt x="2052" y="11449"/>
                  <a:pt x="2010" y="11491"/>
                </a:cubicBezTo>
                <a:cubicBezTo>
                  <a:pt x="2023" y="11484"/>
                  <a:pt x="2035" y="11481"/>
                  <a:pt x="2045" y="11481"/>
                </a:cubicBezTo>
                <a:cubicBezTo>
                  <a:pt x="2068" y="11481"/>
                  <a:pt x="2082" y="11497"/>
                  <a:pt x="2082" y="11532"/>
                </a:cubicBezTo>
                <a:cubicBezTo>
                  <a:pt x="2105" y="11464"/>
                  <a:pt x="2131" y="11443"/>
                  <a:pt x="2157" y="11443"/>
                </a:cubicBezTo>
                <a:cubicBezTo>
                  <a:pt x="2178" y="11443"/>
                  <a:pt x="2199" y="11456"/>
                  <a:pt x="2217" y="11470"/>
                </a:cubicBezTo>
                <a:cubicBezTo>
                  <a:pt x="2144" y="11605"/>
                  <a:pt x="2144" y="11595"/>
                  <a:pt x="2197" y="11740"/>
                </a:cubicBezTo>
                <a:cubicBezTo>
                  <a:pt x="2248" y="11646"/>
                  <a:pt x="2257" y="11511"/>
                  <a:pt x="2333" y="11511"/>
                </a:cubicBezTo>
                <a:cubicBezTo>
                  <a:pt x="2349" y="11511"/>
                  <a:pt x="2369" y="11517"/>
                  <a:pt x="2393" y="11532"/>
                </a:cubicBezTo>
                <a:cubicBezTo>
                  <a:pt x="2393" y="11491"/>
                  <a:pt x="2321" y="11325"/>
                  <a:pt x="2383" y="11294"/>
                </a:cubicBezTo>
                <a:lnTo>
                  <a:pt x="2383" y="11294"/>
                </a:lnTo>
                <a:cubicBezTo>
                  <a:pt x="2408" y="11349"/>
                  <a:pt x="2424" y="11368"/>
                  <a:pt x="2436" y="11368"/>
                </a:cubicBezTo>
                <a:cubicBezTo>
                  <a:pt x="2467" y="11368"/>
                  <a:pt x="2467" y="11238"/>
                  <a:pt x="2499" y="11238"/>
                </a:cubicBezTo>
                <a:cubicBezTo>
                  <a:pt x="2507" y="11238"/>
                  <a:pt x="2516" y="11245"/>
                  <a:pt x="2528" y="11263"/>
                </a:cubicBezTo>
                <a:cubicBezTo>
                  <a:pt x="2632" y="11408"/>
                  <a:pt x="2372" y="11532"/>
                  <a:pt x="2445" y="11615"/>
                </a:cubicBezTo>
                <a:cubicBezTo>
                  <a:pt x="2444" y="11618"/>
                  <a:pt x="2444" y="11619"/>
                  <a:pt x="2446" y="11619"/>
                </a:cubicBezTo>
                <a:cubicBezTo>
                  <a:pt x="2456" y="11619"/>
                  <a:pt x="2561" y="11486"/>
                  <a:pt x="2580" y="11440"/>
                </a:cubicBezTo>
                <a:lnTo>
                  <a:pt x="2580" y="11440"/>
                </a:lnTo>
                <a:cubicBezTo>
                  <a:pt x="2590" y="11512"/>
                  <a:pt x="2528" y="11626"/>
                  <a:pt x="2580" y="11667"/>
                </a:cubicBezTo>
                <a:cubicBezTo>
                  <a:pt x="2589" y="11650"/>
                  <a:pt x="2596" y="11643"/>
                  <a:pt x="2601" y="11643"/>
                </a:cubicBezTo>
                <a:cubicBezTo>
                  <a:pt x="2615" y="11643"/>
                  <a:pt x="2609" y="11710"/>
                  <a:pt x="2611" y="11710"/>
                </a:cubicBezTo>
                <a:cubicBezTo>
                  <a:pt x="2613" y="11710"/>
                  <a:pt x="2620" y="11675"/>
                  <a:pt x="2642" y="11553"/>
                </a:cubicBezTo>
                <a:cubicBezTo>
                  <a:pt x="2664" y="11572"/>
                  <a:pt x="2683" y="11579"/>
                  <a:pt x="2698" y="11579"/>
                </a:cubicBezTo>
                <a:cubicBezTo>
                  <a:pt x="2745" y="11579"/>
                  <a:pt x="2764" y="11509"/>
                  <a:pt x="2794" y="11509"/>
                </a:cubicBezTo>
                <a:cubicBezTo>
                  <a:pt x="2812" y="11509"/>
                  <a:pt x="2834" y="11535"/>
                  <a:pt x="2870" y="11615"/>
                </a:cubicBezTo>
                <a:cubicBezTo>
                  <a:pt x="2875" y="11571"/>
                  <a:pt x="2878" y="11548"/>
                  <a:pt x="2884" y="11548"/>
                </a:cubicBezTo>
                <a:cubicBezTo>
                  <a:pt x="2889" y="11548"/>
                  <a:pt x="2897" y="11566"/>
                  <a:pt x="2911" y="11605"/>
                </a:cubicBezTo>
                <a:cubicBezTo>
                  <a:pt x="2922" y="11543"/>
                  <a:pt x="2943" y="11502"/>
                  <a:pt x="2984" y="11502"/>
                </a:cubicBezTo>
                <a:lnTo>
                  <a:pt x="3056" y="11481"/>
                </a:lnTo>
                <a:lnTo>
                  <a:pt x="3160" y="11367"/>
                </a:lnTo>
                <a:lnTo>
                  <a:pt x="3274" y="11315"/>
                </a:lnTo>
                <a:cubicBezTo>
                  <a:pt x="3222" y="11232"/>
                  <a:pt x="3233" y="11263"/>
                  <a:pt x="3233" y="11180"/>
                </a:cubicBezTo>
                <a:lnTo>
                  <a:pt x="3233" y="11180"/>
                </a:lnTo>
                <a:cubicBezTo>
                  <a:pt x="3254" y="11180"/>
                  <a:pt x="3544" y="11491"/>
                  <a:pt x="3450" y="11626"/>
                </a:cubicBezTo>
                <a:cubicBezTo>
                  <a:pt x="3471" y="11626"/>
                  <a:pt x="3544" y="11481"/>
                  <a:pt x="3554" y="11481"/>
                </a:cubicBezTo>
                <a:lnTo>
                  <a:pt x="3554" y="11481"/>
                </a:lnTo>
                <a:cubicBezTo>
                  <a:pt x="3544" y="11564"/>
                  <a:pt x="3564" y="11605"/>
                  <a:pt x="3636" y="11615"/>
                </a:cubicBezTo>
                <a:cubicBezTo>
                  <a:pt x="3606" y="11532"/>
                  <a:pt x="3595" y="11585"/>
                  <a:pt x="3627" y="11502"/>
                </a:cubicBezTo>
                <a:lnTo>
                  <a:pt x="3627" y="11502"/>
                </a:lnTo>
                <a:cubicBezTo>
                  <a:pt x="3633" y="11516"/>
                  <a:pt x="3838" y="11642"/>
                  <a:pt x="4017" y="11642"/>
                </a:cubicBezTo>
                <a:cubicBezTo>
                  <a:pt x="4094" y="11642"/>
                  <a:pt x="4167" y="11619"/>
                  <a:pt x="4217" y="11553"/>
                </a:cubicBezTo>
                <a:cubicBezTo>
                  <a:pt x="4196" y="11553"/>
                  <a:pt x="3823" y="11346"/>
                  <a:pt x="3854" y="11232"/>
                </a:cubicBezTo>
                <a:lnTo>
                  <a:pt x="3854" y="11232"/>
                </a:lnTo>
                <a:cubicBezTo>
                  <a:pt x="3880" y="11257"/>
                  <a:pt x="3892" y="11266"/>
                  <a:pt x="3900" y="11266"/>
                </a:cubicBezTo>
                <a:cubicBezTo>
                  <a:pt x="3917" y="11266"/>
                  <a:pt x="3907" y="11219"/>
                  <a:pt x="3958" y="11212"/>
                </a:cubicBezTo>
                <a:cubicBezTo>
                  <a:pt x="3943" y="11189"/>
                  <a:pt x="3906" y="11106"/>
                  <a:pt x="3915" y="11106"/>
                </a:cubicBezTo>
                <a:lnTo>
                  <a:pt x="3915" y="11106"/>
                </a:lnTo>
                <a:cubicBezTo>
                  <a:pt x="3918" y="11106"/>
                  <a:pt x="3928" y="11118"/>
                  <a:pt x="3947" y="11149"/>
                </a:cubicBezTo>
                <a:cubicBezTo>
                  <a:pt x="3927" y="11087"/>
                  <a:pt x="3885" y="11046"/>
                  <a:pt x="3834" y="11014"/>
                </a:cubicBezTo>
                <a:cubicBezTo>
                  <a:pt x="3854" y="11014"/>
                  <a:pt x="3927" y="10984"/>
                  <a:pt x="3937" y="10963"/>
                </a:cubicBezTo>
                <a:cubicBezTo>
                  <a:pt x="3834" y="10931"/>
                  <a:pt x="3813" y="10931"/>
                  <a:pt x="3927" y="10921"/>
                </a:cubicBezTo>
                <a:cubicBezTo>
                  <a:pt x="3896" y="10890"/>
                  <a:pt x="3772" y="10818"/>
                  <a:pt x="3761" y="10818"/>
                </a:cubicBezTo>
                <a:cubicBezTo>
                  <a:pt x="3802" y="10799"/>
                  <a:pt x="3838" y="10783"/>
                  <a:pt x="3868" y="10783"/>
                </a:cubicBezTo>
                <a:cubicBezTo>
                  <a:pt x="3907" y="10783"/>
                  <a:pt x="3939" y="10809"/>
                  <a:pt x="3968" y="10890"/>
                </a:cubicBezTo>
                <a:cubicBezTo>
                  <a:pt x="4051" y="10849"/>
                  <a:pt x="3937" y="10807"/>
                  <a:pt x="4020" y="10766"/>
                </a:cubicBezTo>
                <a:lnTo>
                  <a:pt x="4020" y="10766"/>
                </a:lnTo>
                <a:cubicBezTo>
                  <a:pt x="4082" y="10880"/>
                  <a:pt x="4113" y="10911"/>
                  <a:pt x="4092" y="11035"/>
                </a:cubicBezTo>
                <a:cubicBezTo>
                  <a:pt x="4069" y="10993"/>
                  <a:pt x="4049" y="10976"/>
                  <a:pt x="4034" y="10976"/>
                </a:cubicBezTo>
                <a:cubicBezTo>
                  <a:pt x="3972" y="10976"/>
                  <a:pt x="3994" y="11273"/>
                  <a:pt x="4140" y="11273"/>
                </a:cubicBezTo>
                <a:cubicBezTo>
                  <a:pt x="4173" y="11273"/>
                  <a:pt x="4212" y="11258"/>
                  <a:pt x="4258" y="11222"/>
                </a:cubicBezTo>
                <a:cubicBezTo>
                  <a:pt x="4186" y="11170"/>
                  <a:pt x="4175" y="11118"/>
                  <a:pt x="4248" y="11067"/>
                </a:cubicBezTo>
                <a:lnTo>
                  <a:pt x="4248" y="11067"/>
                </a:lnTo>
                <a:cubicBezTo>
                  <a:pt x="4265" y="11118"/>
                  <a:pt x="4292" y="11134"/>
                  <a:pt x="4322" y="11134"/>
                </a:cubicBezTo>
                <a:cubicBezTo>
                  <a:pt x="4371" y="11134"/>
                  <a:pt x="4430" y="11090"/>
                  <a:pt x="4472" y="11090"/>
                </a:cubicBezTo>
                <a:cubicBezTo>
                  <a:pt x="4481" y="11090"/>
                  <a:pt x="4490" y="11092"/>
                  <a:pt x="4497" y="11097"/>
                </a:cubicBezTo>
                <a:cubicBezTo>
                  <a:pt x="4455" y="11159"/>
                  <a:pt x="4548" y="11336"/>
                  <a:pt x="4518" y="11367"/>
                </a:cubicBezTo>
                <a:cubicBezTo>
                  <a:pt x="4546" y="11339"/>
                  <a:pt x="4575" y="11335"/>
                  <a:pt x="4595" y="11335"/>
                </a:cubicBezTo>
                <a:cubicBezTo>
                  <a:pt x="4601" y="11335"/>
                  <a:pt x="4605" y="11336"/>
                  <a:pt x="4609" y="11336"/>
                </a:cubicBezTo>
                <a:cubicBezTo>
                  <a:pt x="4626" y="11336"/>
                  <a:pt x="4621" y="11331"/>
                  <a:pt x="4569" y="11274"/>
                </a:cubicBezTo>
                <a:lnTo>
                  <a:pt x="4569" y="11274"/>
                </a:lnTo>
                <a:cubicBezTo>
                  <a:pt x="4597" y="11297"/>
                  <a:pt x="4625" y="11308"/>
                  <a:pt x="4653" y="11308"/>
                </a:cubicBezTo>
                <a:cubicBezTo>
                  <a:pt x="4687" y="11308"/>
                  <a:pt x="4721" y="11292"/>
                  <a:pt x="4756" y="11263"/>
                </a:cubicBezTo>
                <a:cubicBezTo>
                  <a:pt x="4538" y="11232"/>
                  <a:pt x="4776" y="11212"/>
                  <a:pt x="4787" y="11212"/>
                </a:cubicBezTo>
                <a:cubicBezTo>
                  <a:pt x="4766" y="11170"/>
                  <a:pt x="4631" y="10994"/>
                  <a:pt x="4580" y="10869"/>
                </a:cubicBezTo>
                <a:lnTo>
                  <a:pt x="4580" y="10869"/>
                </a:lnTo>
                <a:cubicBezTo>
                  <a:pt x="4668" y="10967"/>
                  <a:pt x="4896" y="11140"/>
                  <a:pt x="4955" y="11140"/>
                </a:cubicBezTo>
                <a:cubicBezTo>
                  <a:pt x="4958" y="11140"/>
                  <a:pt x="4961" y="11140"/>
                  <a:pt x="4963" y="11139"/>
                </a:cubicBezTo>
                <a:cubicBezTo>
                  <a:pt x="4880" y="11108"/>
                  <a:pt x="4808" y="11067"/>
                  <a:pt x="4766" y="10984"/>
                </a:cubicBezTo>
                <a:lnTo>
                  <a:pt x="4766" y="10984"/>
                </a:lnTo>
                <a:lnTo>
                  <a:pt x="4953" y="11046"/>
                </a:lnTo>
                <a:cubicBezTo>
                  <a:pt x="4838" y="10973"/>
                  <a:pt x="4953" y="11004"/>
                  <a:pt x="4974" y="10973"/>
                </a:cubicBezTo>
                <a:cubicBezTo>
                  <a:pt x="4921" y="10973"/>
                  <a:pt x="4880" y="10942"/>
                  <a:pt x="4849" y="10901"/>
                </a:cubicBezTo>
                <a:cubicBezTo>
                  <a:pt x="4912" y="10894"/>
                  <a:pt x="4921" y="10884"/>
                  <a:pt x="4935" y="10884"/>
                </a:cubicBezTo>
                <a:cubicBezTo>
                  <a:pt x="4944" y="10884"/>
                  <a:pt x="4955" y="10888"/>
                  <a:pt x="4983" y="10901"/>
                </a:cubicBezTo>
                <a:cubicBezTo>
                  <a:pt x="4953" y="10828"/>
                  <a:pt x="4870" y="10776"/>
                  <a:pt x="4787" y="10756"/>
                </a:cubicBezTo>
                <a:cubicBezTo>
                  <a:pt x="4778" y="10721"/>
                  <a:pt x="4784" y="10708"/>
                  <a:pt x="4799" y="10708"/>
                </a:cubicBezTo>
                <a:cubicBezTo>
                  <a:pt x="4852" y="10708"/>
                  <a:pt x="5020" y="10878"/>
                  <a:pt x="5036" y="10911"/>
                </a:cubicBezTo>
                <a:cubicBezTo>
                  <a:pt x="5044" y="10876"/>
                  <a:pt x="5047" y="10864"/>
                  <a:pt x="5049" y="10864"/>
                </a:cubicBezTo>
                <a:lnTo>
                  <a:pt x="5049" y="10864"/>
                </a:lnTo>
                <a:cubicBezTo>
                  <a:pt x="5053" y="10864"/>
                  <a:pt x="5042" y="10943"/>
                  <a:pt x="5050" y="10943"/>
                </a:cubicBezTo>
                <a:cubicBezTo>
                  <a:pt x="5056" y="10943"/>
                  <a:pt x="5069" y="10911"/>
                  <a:pt x="5098" y="10807"/>
                </a:cubicBezTo>
                <a:cubicBezTo>
                  <a:pt x="5098" y="10807"/>
                  <a:pt x="5158" y="10868"/>
                  <a:pt x="5198" y="10868"/>
                </a:cubicBezTo>
                <a:cubicBezTo>
                  <a:pt x="5226" y="10868"/>
                  <a:pt x="5243" y="10838"/>
                  <a:pt x="5222" y="10735"/>
                </a:cubicBezTo>
                <a:lnTo>
                  <a:pt x="5222" y="10735"/>
                </a:lnTo>
                <a:cubicBezTo>
                  <a:pt x="5238" y="10740"/>
                  <a:pt x="5255" y="10742"/>
                  <a:pt x="5271" y="10742"/>
                </a:cubicBezTo>
                <a:cubicBezTo>
                  <a:pt x="5300" y="10742"/>
                  <a:pt x="5329" y="10737"/>
                  <a:pt x="5354" y="10737"/>
                </a:cubicBezTo>
                <a:cubicBezTo>
                  <a:pt x="5401" y="10737"/>
                  <a:pt x="5435" y="10754"/>
                  <a:pt x="5429" y="10849"/>
                </a:cubicBezTo>
                <a:cubicBezTo>
                  <a:pt x="5438" y="10840"/>
                  <a:pt x="5495" y="10760"/>
                  <a:pt x="5557" y="10760"/>
                </a:cubicBezTo>
                <a:cubicBezTo>
                  <a:pt x="5565" y="10760"/>
                  <a:pt x="5574" y="10761"/>
                  <a:pt x="5583" y="10765"/>
                </a:cubicBezTo>
                <a:lnTo>
                  <a:pt x="5583" y="10765"/>
                </a:lnTo>
                <a:cubicBezTo>
                  <a:pt x="5561" y="10751"/>
                  <a:pt x="5386" y="10623"/>
                  <a:pt x="5368" y="10619"/>
                </a:cubicBezTo>
                <a:lnTo>
                  <a:pt x="5368" y="10619"/>
                </a:lnTo>
                <a:cubicBezTo>
                  <a:pt x="5401" y="10573"/>
                  <a:pt x="5532" y="10511"/>
                  <a:pt x="5611" y="10511"/>
                </a:cubicBezTo>
                <a:cubicBezTo>
                  <a:pt x="5638" y="10511"/>
                  <a:pt x="5659" y="10519"/>
                  <a:pt x="5667" y="10538"/>
                </a:cubicBezTo>
                <a:cubicBezTo>
                  <a:pt x="5708" y="10417"/>
                  <a:pt x="5721" y="10378"/>
                  <a:pt x="5724" y="10378"/>
                </a:cubicBezTo>
                <a:lnTo>
                  <a:pt x="5724" y="10378"/>
                </a:lnTo>
                <a:cubicBezTo>
                  <a:pt x="5729" y="10378"/>
                  <a:pt x="5700" y="10510"/>
                  <a:pt x="5740" y="10517"/>
                </a:cubicBezTo>
                <a:cubicBezTo>
                  <a:pt x="5758" y="10413"/>
                  <a:pt x="5764" y="10391"/>
                  <a:pt x="5775" y="10391"/>
                </a:cubicBezTo>
                <a:cubicBezTo>
                  <a:pt x="5783" y="10391"/>
                  <a:pt x="5794" y="10404"/>
                  <a:pt x="5813" y="10404"/>
                </a:cubicBezTo>
                <a:cubicBezTo>
                  <a:pt x="5830" y="10404"/>
                  <a:pt x="5853" y="10395"/>
                  <a:pt x="5885" y="10362"/>
                </a:cubicBezTo>
                <a:cubicBezTo>
                  <a:pt x="5823" y="10341"/>
                  <a:pt x="5812" y="10310"/>
                  <a:pt x="5844" y="10268"/>
                </a:cubicBezTo>
                <a:lnTo>
                  <a:pt x="5844" y="10268"/>
                </a:lnTo>
                <a:cubicBezTo>
                  <a:pt x="5786" y="10301"/>
                  <a:pt x="5713" y="10320"/>
                  <a:pt x="5651" y="10320"/>
                </a:cubicBezTo>
                <a:cubicBezTo>
                  <a:pt x="5558" y="10320"/>
                  <a:pt x="5489" y="10279"/>
                  <a:pt x="5533" y="10185"/>
                </a:cubicBezTo>
                <a:lnTo>
                  <a:pt x="5533" y="10185"/>
                </a:lnTo>
                <a:cubicBezTo>
                  <a:pt x="5469" y="10240"/>
                  <a:pt x="5359" y="10262"/>
                  <a:pt x="5234" y="10262"/>
                </a:cubicBezTo>
                <a:cubicBezTo>
                  <a:pt x="4858" y="10262"/>
                  <a:pt x="4346" y="10059"/>
                  <a:pt x="4548" y="9927"/>
                </a:cubicBezTo>
                <a:lnTo>
                  <a:pt x="4548" y="9927"/>
                </a:lnTo>
                <a:cubicBezTo>
                  <a:pt x="4520" y="10022"/>
                  <a:pt x="4535" y="10073"/>
                  <a:pt x="4586" y="10073"/>
                </a:cubicBezTo>
                <a:cubicBezTo>
                  <a:pt x="4591" y="10073"/>
                  <a:pt x="4595" y="10073"/>
                  <a:pt x="4601" y="10072"/>
                </a:cubicBezTo>
                <a:cubicBezTo>
                  <a:pt x="4601" y="10010"/>
                  <a:pt x="4610" y="9957"/>
                  <a:pt x="4631" y="9906"/>
                </a:cubicBezTo>
                <a:cubicBezTo>
                  <a:pt x="4673" y="10072"/>
                  <a:pt x="4642" y="9999"/>
                  <a:pt x="4787" y="10093"/>
                </a:cubicBezTo>
                <a:cubicBezTo>
                  <a:pt x="4801" y="10044"/>
                  <a:pt x="4829" y="10014"/>
                  <a:pt x="4861" y="10014"/>
                </a:cubicBezTo>
                <a:cubicBezTo>
                  <a:pt x="4898" y="10014"/>
                  <a:pt x="4940" y="10055"/>
                  <a:pt x="4974" y="10155"/>
                </a:cubicBezTo>
                <a:cubicBezTo>
                  <a:pt x="5046" y="10144"/>
                  <a:pt x="5046" y="10093"/>
                  <a:pt x="5025" y="9999"/>
                </a:cubicBezTo>
                <a:cubicBezTo>
                  <a:pt x="5108" y="9999"/>
                  <a:pt x="5139" y="10040"/>
                  <a:pt x="5129" y="10134"/>
                </a:cubicBezTo>
                <a:cubicBezTo>
                  <a:pt x="5175" y="10047"/>
                  <a:pt x="5199" y="9992"/>
                  <a:pt x="5211" y="9992"/>
                </a:cubicBezTo>
                <a:cubicBezTo>
                  <a:pt x="5220" y="9992"/>
                  <a:pt x="5222" y="10025"/>
                  <a:pt x="5222" y="10102"/>
                </a:cubicBezTo>
                <a:cubicBezTo>
                  <a:pt x="5285" y="10017"/>
                  <a:pt x="5331" y="10004"/>
                  <a:pt x="5388" y="10004"/>
                </a:cubicBezTo>
                <a:cubicBezTo>
                  <a:pt x="5415" y="10004"/>
                  <a:pt x="5443" y="10007"/>
                  <a:pt x="5476" y="10007"/>
                </a:cubicBezTo>
                <a:cubicBezTo>
                  <a:pt x="5502" y="10007"/>
                  <a:pt x="5531" y="10005"/>
                  <a:pt x="5564" y="9999"/>
                </a:cubicBezTo>
                <a:cubicBezTo>
                  <a:pt x="5481" y="9957"/>
                  <a:pt x="5274" y="9895"/>
                  <a:pt x="5211" y="9812"/>
                </a:cubicBezTo>
                <a:cubicBezTo>
                  <a:pt x="5275" y="9769"/>
                  <a:pt x="5292" y="9759"/>
                  <a:pt x="5286" y="9759"/>
                </a:cubicBezTo>
                <a:cubicBezTo>
                  <a:pt x="5281" y="9759"/>
                  <a:pt x="5258" y="9767"/>
                  <a:pt x="5231" y="9767"/>
                </a:cubicBezTo>
                <a:cubicBezTo>
                  <a:pt x="5195" y="9767"/>
                  <a:pt x="5154" y="9752"/>
                  <a:pt x="5149" y="9678"/>
                </a:cubicBezTo>
                <a:cubicBezTo>
                  <a:pt x="5149" y="9668"/>
                  <a:pt x="5199" y="9656"/>
                  <a:pt x="5252" y="9656"/>
                </a:cubicBezTo>
                <a:cubicBezTo>
                  <a:pt x="5310" y="9656"/>
                  <a:pt x="5372" y="9671"/>
                  <a:pt x="5377" y="9720"/>
                </a:cubicBezTo>
                <a:cubicBezTo>
                  <a:pt x="5395" y="9656"/>
                  <a:pt x="5409" y="9636"/>
                  <a:pt x="5421" y="9636"/>
                </a:cubicBezTo>
                <a:cubicBezTo>
                  <a:pt x="5442" y="9636"/>
                  <a:pt x="5459" y="9692"/>
                  <a:pt x="5478" y="9692"/>
                </a:cubicBezTo>
                <a:cubicBezTo>
                  <a:pt x="5488" y="9692"/>
                  <a:pt x="5499" y="9676"/>
                  <a:pt x="5512" y="9626"/>
                </a:cubicBezTo>
                <a:cubicBezTo>
                  <a:pt x="5564" y="9626"/>
                  <a:pt x="5492" y="9750"/>
                  <a:pt x="5554" y="9761"/>
                </a:cubicBezTo>
                <a:cubicBezTo>
                  <a:pt x="5560" y="9694"/>
                  <a:pt x="5580" y="9652"/>
                  <a:pt x="5613" y="9652"/>
                </a:cubicBezTo>
                <a:cubicBezTo>
                  <a:pt x="5636" y="9652"/>
                  <a:pt x="5665" y="9672"/>
                  <a:pt x="5699" y="9720"/>
                </a:cubicBezTo>
                <a:cubicBezTo>
                  <a:pt x="5690" y="9651"/>
                  <a:pt x="5696" y="9611"/>
                  <a:pt x="5722" y="9611"/>
                </a:cubicBezTo>
                <a:cubicBezTo>
                  <a:pt x="5727" y="9611"/>
                  <a:pt x="5733" y="9612"/>
                  <a:pt x="5740" y="9616"/>
                </a:cubicBezTo>
                <a:cubicBezTo>
                  <a:pt x="5678" y="9533"/>
                  <a:pt x="5450" y="9367"/>
                  <a:pt x="5274" y="9315"/>
                </a:cubicBezTo>
                <a:cubicBezTo>
                  <a:pt x="5262" y="9312"/>
                  <a:pt x="5246" y="9311"/>
                  <a:pt x="5227" y="9311"/>
                </a:cubicBezTo>
                <a:cubicBezTo>
                  <a:pt x="5135" y="9311"/>
                  <a:pt x="4972" y="9340"/>
                  <a:pt x="4829" y="9340"/>
                </a:cubicBezTo>
                <a:cubicBezTo>
                  <a:pt x="4699" y="9340"/>
                  <a:pt x="4586" y="9316"/>
                  <a:pt x="4559" y="9222"/>
                </a:cubicBezTo>
                <a:lnTo>
                  <a:pt x="4559" y="9222"/>
                </a:lnTo>
                <a:cubicBezTo>
                  <a:pt x="4571" y="9234"/>
                  <a:pt x="4583" y="9243"/>
                  <a:pt x="4597" y="9243"/>
                </a:cubicBezTo>
                <a:cubicBezTo>
                  <a:pt x="4620" y="9243"/>
                  <a:pt x="4649" y="9220"/>
                  <a:pt x="4693" y="9149"/>
                </a:cubicBezTo>
                <a:cubicBezTo>
                  <a:pt x="4712" y="9234"/>
                  <a:pt x="4720" y="9261"/>
                  <a:pt x="4727" y="9261"/>
                </a:cubicBezTo>
                <a:cubicBezTo>
                  <a:pt x="4739" y="9261"/>
                  <a:pt x="4747" y="9180"/>
                  <a:pt x="4801" y="9180"/>
                </a:cubicBezTo>
                <a:cubicBezTo>
                  <a:pt x="4803" y="9180"/>
                  <a:pt x="4805" y="9180"/>
                  <a:pt x="4808" y="9181"/>
                </a:cubicBezTo>
                <a:cubicBezTo>
                  <a:pt x="4808" y="9275"/>
                  <a:pt x="4981" y="9299"/>
                  <a:pt x="5117" y="9299"/>
                </a:cubicBezTo>
                <a:cubicBezTo>
                  <a:pt x="5192" y="9299"/>
                  <a:pt x="5255" y="9292"/>
                  <a:pt x="5274" y="9284"/>
                </a:cubicBezTo>
                <a:cubicBezTo>
                  <a:pt x="5191" y="9253"/>
                  <a:pt x="5191" y="9232"/>
                  <a:pt x="5264" y="9211"/>
                </a:cubicBezTo>
                <a:lnTo>
                  <a:pt x="5264" y="9211"/>
                </a:lnTo>
                <a:cubicBezTo>
                  <a:pt x="5283" y="9261"/>
                  <a:pt x="5315" y="9280"/>
                  <a:pt x="5350" y="9280"/>
                </a:cubicBezTo>
                <a:cubicBezTo>
                  <a:pt x="5411" y="9280"/>
                  <a:pt x="5483" y="9226"/>
                  <a:pt x="5522" y="9181"/>
                </a:cubicBezTo>
                <a:cubicBezTo>
                  <a:pt x="5505" y="9159"/>
                  <a:pt x="5492" y="9156"/>
                  <a:pt x="5474" y="9156"/>
                </a:cubicBezTo>
                <a:cubicBezTo>
                  <a:pt x="5463" y="9156"/>
                  <a:pt x="5450" y="9157"/>
                  <a:pt x="5434" y="9157"/>
                </a:cubicBezTo>
                <a:cubicBezTo>
                  <a:pt x="5411" y="9157"/>
                  <a:pt x="5380" y="9154"/>
                  <a:pt x="5336" y="9139"/>
                </a:cubicBezTo>
                <a:cubicBezTo>
                  <a:pt x="5377" y="9066"/>
                  <a:pt x="5398" y="9004"/>
                  <a:pt x="5243" y="9004"/>
                </a:cubicBezTo>
                <a:cubicBezTo>
                  <a:pt x="5270" y="8968"/>
                  <a:pt x="5320" y="8940"/>
                  <a:pt x="5340" y="8940"/>
                </a:cubicBezTo>
                <a:cubicBezTo>
                  <a:pt x="5343" y="8940"/>
                  <a:pt x="5345" y="8941"/>
                  <a:pt x="5347" y="8942"/>
                </a:cubicBezTo>
                <a:cubicBezTo>
                  <a:pt x="5311" y="8894"/>
                  <a:pt x="5251" y="8879"/>
                  <a:pt x="5181" y="8879"/>
                </a:cubicBezTo>
                <a:cubicBezTo>
                  <a:pt x="5069" y="8879"/>
                  <a:pt x="4931" y="8916"/>
                  <a:pt x="4827" y="8916"/>
                </a:cubicBezTo>
                <a:cubicBezTo>
                  <a:pt x="4744" y="8916"/>
                  <a:pt x="4683" y="8892"/>
                  <a:pt x="4673" y="8808"/>
                </a:cubicBezTo>
                <a:lnTo>
                  <a:pt x="4673" y="8808"/>
                </a:lnTo>
                <a:cubicBezTo>
                  <a:pt x="4689" y="8812"/>
                  <a:pt x="4705" y="8814"/>
                  <a:pt x="4719" y="8814"/>
                </a:cubicBezTo>
                <a:cubicBezTo>
                  <a:pt x="4804" y="8814"/>
                  <a:pt x="4854" y="8743"/>
                  <a:pt x="4880" y="8673"/>
                </a:cubicBezTo>
                <a:cubicBezTo>
                  <a:pt x="4883" y="8715"/>
                  <a:pt x="4893" y="8731"/>
                  <a:pt x="4908" y="8731"/>
                </a:cubicBezTo>
                <a:cubicBezTo>
                  <a:pt x="4946" y="8731"/>
                  <a:pt x="5010" y="8621"/>
                  <a:pt x="5025" y="8621"/>
                </a:cubicBezTo>
                <a:cubicBezTo>
                  <a:pt x="5033" y="8643"/>
                  <a:pt x="5062" y="8682"/>
                  <a:pt x="5093" y="8682"/>
                </a:cubicBezTo>
                <a:cubicBezTo>
                  <a:pt x="5105" y="8682"/>
                  <a:pt x="5117" y="8677"/>
                  <a:pt x="5129" y="8663"/>
                </a:cubicBezTo>
                <a:cubicBezTo>
                  <a:pt x="5087" y="8642"/>
                  <a:pt x="5077" y="8610"/>
                  <a:pt x="5108" y="8580"/>
                </a:cubicBezTo>
                <a:lnTo>
                  <a:pt x="5108" y="8580"/>
                </a:lnTo>
                <a:cubicBezTo>
                  <a:pt x="5085" y="8598"/>
                  <a:pt x="5064" y="8609"/>
                  <a:pt x="5046" y="8609"/>
                </a:cubicBezTo>
                <a:cubicBezTo>
                  <a:pt x="5025" y="8609"/>
                  <a:pt x="5010" y="8593"/>
                  <a:pt x="5004" y="8559"/>
                </a:cubicBezTo>
                <a:cubicBezTo>
                  <a:pt x="5025" y="8559"/>
                  <a:pt x="5119" y="8476"/>
                  <a:pt x="5108" y="8455"/>
                </a:cubicBezTo>
                <a:cubicBezTo>
                  <a:pt x="5065" y="8455"/>
                  <a:pt x="4786" y="8554"/>
                  <a:pt x="4589" y="8554"/>
                </a:cubicBezTo>
                <a:cubicBezTo>
                  <a:pt x="4501" y="8554"/>
                  <a:pt x="4429" y="8534"/>
                  <a:pt x="4403" y="8476"/>
                </a:cubicBezTo>
                <a:lnTo>
                  <a:pt x="4403" y="8476"/>
                </a:lnTo>
                <a:cubicBezTo>
                  <a:pt x="4409" y="8478"/>
                  <a:pt x="4415" y="8478"/>
                  <a:pt x="4420" y="8478"/>
                </a:cubicBezTo>
                <a:cubicBezTo>
                  <a:pt x="4492" y="8478"/>
                  <a:pt x="4494" y="8331"/>
                  <a:pt x="4513" y="8331"/>
                </a:cubicBezTo>
                <a:cubicBezTo>
                  <a:pt x="4519" y="8331"/>
                  <a:pt x="4527" y="8345"/>
                  <a:pt x="4538" y="8382"/>
                </a:cubicBezTo>
                <a:cubicBezTo>
                  <a:pt x="4590" y="8279"/>
                  <a:pt x="4559" y="8217"/>
                  <a:pt x="4507" y="8186"/>
                </a:cubicBezTo>
                <a:cubicBezTo>
                  <a:pt x="4590" y="8145"/>
                  <a:pt x="4621" y="8217"/>
                  <a:pt x="4642" y="8082"/>
                </a:cubicBezTo>
                <a:lnTo>
                  <a:pt x="4642" y="8082"/>
                </a:lnTo>
                <a:cubicBezTo>
                  <a:pt x="4901" y="8227"/>
                  <a:pt x="4569" y="8145"/>
                  <a:pt x="4880" y="8352"/>
                </a:cubicBezTo>
                <a:cubicBezTo>
                  <a:pt x="4932" y="8320"/>
                  <a:pt x="4942" y="8279"/>
                  <a:pt x="4921" y="8227"/>
                </a:cubicBezTo>
                <a:cubicBezTo>
                  <a:pt x="4946" y="8215"/>
                  <a:pt x="4967" y="8177"/>
                  <a:pt x="4998" y="8177"/>
                </a:cubicBezTo>
                <a:cubicBezTo>
                  <a:pt x="5019" y="8177"/>
                  <a:pt x="5044" y="8194"/>
                  <a:pt x="5077" y="8248"/>
                </a:cubicBezTo>
                <a:cubicBezTo>
                  <a:pt x="5087" y="8217"/>
                  <a:pt x="5119" y="8196"/>
                  <a:pt x="5149" y="8175"/>
                </a:cubicBezTo>
                <a:lnTo>
                  <a:pt x="5149" y="8175"/>
                </a:lnTo>
                <a:cubicBezTo>
                  <a:pt x="5143" y="8176"/>
                  <a:pt x="5136" y="8177"/>
                  <a:pt x="5130" y="8177"/>
                </a:cubicBezTo>
                <a:cubicBezTo>
                  <a:pt x="5013" y="8177"/>
                  <a:pt x="4904" y="8005"/>
                  <a:pt x="4974" y="7917"/>
                </a:cubicBezTo>
                <a:lnTo>
                  <a:pt x="4974" y="7917"/>
                </a:lnTo>
                <a:cubicBezTo>
                  <a:pt x="5015" y="7979"/>
                  <a:pt x="5046" y="8051"/>
                  <a:pt x="5066" y="8103"/>
                </a:cubicBezTo>
                <a:cubicBezTo>
                  <a:pt x="5119" y="8072"/>
                  <a:pt x="5129" y="8030"/>
                  <a:pt x="5098" y="7979"/>
                </a:cubicBezTo>
                <a:lnTo>
                  <a:pt x="5098" y="7979"/>
                </a:lnTo>
                <a:cubicBezTo>
                  <a:pt x="5143" y="8043"/>
                  <a:pt x="5231" y="8127"/>
                  <a:pt x="5287" y="8127"/>
                </a:cubicBezTo>
                <a:cubicBezTo>
                  <a:pt x="5322" y="8127"/>
                  <a:pt x="5344" y="8096"/>
                  <a:pt x="5336" y="8009"/>
                </a:cubicBezTo>
                <a:lnTo>
                  <a:pt x="5336" y="8009"/>
                </a:lnTo>
                <a:cubicBezTo>
                  <a:pt x="5355" y="8029"/>
                  <a:pt x="5422" y="8114"/>
                  <a:pt x="5437" y="8114"/>
                </a:cubicBezTo>
                <a:cubicBezTo>
                  <a:pt x="5438" y="8114"/>
                  <a:pt x="5439" y="8114"/>
                  <a:pt x="5439" y="8113"/>
                </a:cubicBezTo>
                <a:cubicBezTo>
                  <a:pt x="5450" y="8062"/>
                  <a:pt x="5460" y="7761"/>
                  <a:pt x="5429" y="7730"/>
                </a:cubicBezTo>
                <a:cubicBezTo>
                  <a:pt x="5398" y="7753"/>
                  <a:pt x="5369" y="7762"/>
                  <a:pt x="5341" y="7762"/>
                </a:cubicBezTo>
                <a:cubicBezTo>
                  <a:pt x="5242" y="7762"/>
                  <a:pt x="5164" y="7642"/>
                  <a:pt x="5066" y="7585"/>
                </a:cubicBezTo>
                <a:cubicBezTo>
                  <a:pt x="5077" y="7512"/>
                  <a:pt x="5098" y="7409"/>
                  <a:pt x="5087" y="7388"/>
                </a:cubicBezTo>
                <a:lnTo>
                  <a:pt x="5087" y="7388"/>
                </a:lnTo>
                <a:cubicBezTo>
                  <a:pt x="5087" y="7388"/>
                  <a:pt x="5085" y="7389"/>
                  <a:pt x="5083" y="7389"/>
                </a:cubicBezTo>
                <a:cubicBezTo>
                  <a:pt x="5039" y="7389"/>
                  <a:pt x="4712" y="7303"/>
                  <a:pt x="4683" y="7263"/>
                </a:cubicBezTo>
                <a:lnTo>
                  <a:pt x="4683" y="7263"/>
                </a:lnTo>
                <a:cubicBezTo>
                  <a:pt x="4699" y="7271"/>
                  <a:pt x="4713" y="7274"/>
                  <a:pt x="4726" y="7274"/>
                </a:cubicBezTo>
                <a:cubicBezTo>
                  <a:pt x="4810" y="7274"/>
                  <a:pt x="4854" y="7142"/>
                  <a:pt x="4871" y="7142"/>
                </a:cubicBezTo>
                <a:cubicBezTo>
                  <a:pt x="4877" y="7142"/>
                  <a:pt x="4880" y="7158"/>
                  <a:pt x="4880" y="7201"/>
                </a:cubicBezTo>
                <a:cubicBezTo>
                  <a:pt x="4953" y="7138"/>
                  <a:pt x="5105" y="6962"/>
                  <a:pt x="5163" y="6962"/>
                </a:cubicBezTo>
                <a:cubicBezTo>
                  <a:pt x="5171" y="6962"/>
                  <a:pt x="5177" y="6966"/>
                  <a:pt x="5181" y="6973"/>
                </a:cubicBezTo>
                <a:cubicBezTo>
                  <a:pt x="5208" y="6853"/>
                  <a:pt x="5052" y="6698"/>
                  <a:pt x="5043" y="6698"/>
                </a:cubicBezTo>
                <a:lnTo>
                  <a:pt x="5043" y="6698"/>
                </a:lnTo>
                <a:cubicBezTo>
                  <a:pt x="5042" y="6698"/>
                  <a:pt x="5043" y="6700"/>
                  <a:pt x="5046" y="6704"/>
                </a:cubicBezTo>
                <a:cubicBezTo>
                  <a:pt x="4913" y="6770"/>
                  <a:pt x="4802" y="6785"/>
                  <a:pt x="4691" y="6785"/>
                </a:cubicBezTo>
                <a:cubicBezTo>
                  <a:pt x="4606" y="6785"/>
                  <a:pt x="4521" y="6776"/>
                  <a:pt x="4427" y="6776"/>
                </a:cubicBezTo>
                <a:cubicBezTo>
                  <a:pt x="4374" y="6776"/>
                  <a:pt x="4318" y="6779"/>
                  <a:pt x="4258" y="6787"/>
                </a:cubicBezTo>
                <a:cubicBezTo>
                  <a:pt x="4320" y="6745"/>
                  <a:pt x="4320" y="6704"/>
                  <a:pt x="4269" y="6642"/>
                </a:cubicBezTo>
                <a:cubicBezTo>
                  <a:pt x="4277" y="6640"/>
                  <a:pt x="4286" y="6639"/>
                  <a:pt x="4296" y="6639"/>
                </a:cubicBezTo>
                <a:cubicBezTo>
                  <a:pt x="4336" y="6639"/>
                  <a:pt x="4383" y="6653"/>
                  <a:pt x="4383" y="6653"/>
                </a:cubicBezTo>
                <a:cubicBezTo>
                  <a:pt x="4373" y="6621"/>
                  <a:pt x="4279" y="6476"/>
                  <a:pt x="4341" y="6455"/>
                </a:cubicBezTo>
                <a:lnTo>
                  <a:pt x="4341" y="6455"/>
                </a:lnTo>
                <a:cubicBezTo>
                  <a:pt x="4378" y="6564"/>
                  <a:pt x="4484" y="6616"/>
                  <a:pt x="4558" y="6616"/>
                </a:cubicBezTo>
                <a:cubicBezTo>
                  <a:pt x="4632" y="6616"/>
                  <a:pt x="4673" y="6564"/>
                  <a:pt x="4580" y="6466"/>
                </a:cubicBezTo>
                <a:cubicBezTo>
                  <a:pt x="4585" y="6461"/>
                  <a:pt x="4626" y="6445"/>
                  <a:pt x="4669" y="6445"/>
                </a:cubicBezTo>
                <a:cubicBezTo>
                  <a:pt x="4712" y="6445"/>
                  <a:pt x="4756" y="6461"/>
                  <a:pt x="4766" y="6517"/>
                </a:cubicBezTo>
                <a:cubicBezTo>
                  <a:pt x="4859" y="6455"/>
                  <a:pt x="4901" y="6289"/>
                  <a:pt x="4911" y="6248"/>
                </a:cubicBezTo>
                <a:cubicBezTo>
                  <a:pt x="4994" y="6259"/>
                  <a:pt x="4963" y="6259"/>
                  <a:pt x="4994" y="6321"/>
                </a:cubicBezTo>
                <a:cubicBezTo>
                  <a:pt x="5001" y="6206"/>
                  <a:pt x="5003" y="6174"/>
                  <a:pt x="5003" y="6174"/>
                </a:cubicBezTo>
                <a:lnTo>
                  <a:pt x="5003" y="6174"/>
                </a:lnTo>
                <a:cubicBezTo>
                  <a:pt x="5002" y="6174"/>
                  <a:pt x="4996" y="6225"/>
                  <a:pt x="4988" y="6225"/>
                </a:cubicBezTo>
                <a:cubicBezTo>
                  <a:pt x="4984" y="6225"/>
                  <a:pt x="4979" y="6208"/>
                  <a:pt x="4974" y="6155"/>
                </a:cubicBezTo>
                <a:cubicBezTo>
                  <a:pt x="4960" y="6179"/>
                  <a:pt x="4946" y="6190"/>
                  <a:pt x="4932" y="6190"/>
                </a:cubicBezTo>
                <a:cubicBezTo>
                  <a:pt x="4906" y="6190"/>
                  <a:pt x="4880" y="6148"/>
                  <a:pt x="4859" y="6093"/>
                </a:cubicBezTo>
                <a:cubicBezTo>
                  <a:pt x="4942" y="6062"/>
                  <a:pt x="4808" y="6010"/>
                  <a:pt x="4901" y="5989"/>
                </a:cubicBezTo>
                <a:lnTo>
                  <a:pt x="4901" y="5989"/>
                </a:lnTo>
                <a:cubicBezTo>
                  <a:pt x="4953" y="6134"/>
                  <a:pt x="5025" y="5999"/>
                  <a:pt x="4983" y="6144"/>
                </a:cubicBezTo>
                <a:cubicBezTo>
                  <a:pt x="5036" y="6082"/>
                  <a:pt x="5046" y="6010"/>
                  <a:pt x="5036" y="5937"/>
                </a:cubicBezTo>
                <a:lnTo>
                  <a:pt x="5036" y="5937"/>
                </a:lnTo>
                <a:cubicBezTo>
                  <a:pt x="5070" y="5969"/>
                  <a:pt x="5091" y="5979"/>
                  <a:pt x="5105" y="5979"/>
                </a:cubicBezTo>
                <a:cubicBezTo>
                  <a:pt x="5133" y="5979"/>
                  <a:pt x="5136" y="5942"/>
                  <a:pt x="5153" y="5942"/>
                </a:cubicBezTo>
                <a:cubicBezTo>
                  <a:pt x="5162" y="5942"/>
                  <a:pt x="5176" y="5953"/>
                  <a:pt x="5201" y="5989"/>
                </a:cubicBezTo>
                <a:cubicBezTo>
                  <a:pt x="5193" y="5926"/>
                  <a:pt x="5203" y="5899"/>
                  <a:pt x="5236" y="5899"/>
                </a:cubicBezTo>
                <a:cubicBezTo>
                  <a:pt x="5247" y="5899"/>
                  <a:pt x="5259" y="5902"/>
                  <a:pt x="5274" y="5907"/>
                </a:cubicBezTo>
                <a:cubicBezTo>
                  <a:pt x="5258" y="5878"/>
                  <a:pt x="5243" y="5869"/>
                  <a:pt x="5230" y="5869"/>
                </a:cubicBezTo>
                <a:cubicBezTo>
                  <a:pt x="5204" y="5869"/>
                  <a:pt x="5182" y="5900"/>
                  <a:pt x="5165" y="5900"/>
                </a:cubicBezTo>
                <a:cubicBezTo>
                  <a:pt x="5154" y="5900"/>
                  <a:pt x="5145" y="5887"/>
                  <a:pt x="5139" y="5844"/>
                </a:cubicBezTo>
                <a:cubicBezTo>
                  <a:pt x="5126" y="5891"/>
                  <a:pt x="5067" y="5915"/>
                  <a:pt x="5003" y="5915"/>
                </a:cubicBezTo>
                <a:cubicBezTo>
                  <a:pt x="4912" y="5915"/>
                  <a:pt x="4814" y="5865"/>
                  <a:pt x="4838" y="5761"/>
                </a:cubicBezTo>
                <a:lnTo>
                  <a:pt x="4838" y="5761"/>
                </a:lnTo>
                <a:cubicBezTo>
                  <a:pt x="4873" y="5776"/>
                  <a:pt x="4948" y="5803"/>
                  <a:pt x="4987" y="5803"/>
                </a:cubicBezTo>
                <a:cubicBezTo>
                  <a:pt x="5028" y="5803"/>
                  <a:pt x="5026" y="5771"/>
                  <a:pt x="4880" y="5658"/>
                </a:cubicBezTo>
                <a:cubicBezTo>
                  <a:pt x="4869" y="5693"/>
                  <a:pt x="4847" y="5703"/>
                  <a:pt x="4816" y="5703"/>
                </a:cubicBezTo>
                <a:cubicBezTo>
                  <a:pt x="4773" y="5703"/>
                  <a:pt x="4714" y="5685"/>
                  <a:pt x="4646" y="5685"/>
                </a:cubicBezTo>
                <a:cubicBezTo>
                  <a:pt x="4615" y="5685"/>
                  <a:pt x="4582" y="5689"/>
                  <a:pt x="4548" y="5699"/>
                </a:cubicBezTo>
                <a:cubicBezTo>
                  <a:pt x="4528" y="5647"/>
                  <a:pt x="4601" y="5679"/>
                  <a:pt x="4569" y="5616"/>
                </a:cubicBezTo>
                <a:lnTo>
                  <a:pt x="4569" y="5616"/>
                </a:lnTo>
                <a:cubicBezTo>
                  <a:pt x="4476" y="5679"/>
                  <a:pt x="4435" y="5647"/>
                  <a:pt x="4341" y="5668"/>
                </a:cubicBezTo>
                <a:cubicBezTo>
                  <a:pt x="4331" y="5626"/>
                  <a:pt x="4331" y="5596"/>
                  <a:pt x="4331" y="5554"/>
                </a:cubicBezTo>
                <a:lnTo>
                  <a:pt x="4331" y="5554"/>
                </a:lnTo>
                <a:cubicBezTo>
                  <a:pt x="4341" y="5557"/>
                  <a:pt x="4351" y="5558"/>
                  <a:pt x="4362" y="5558"/>
                </a:cubicBezTo>
                <a:cubicBezTo>
                  <a:pt x="4446" y="5558"/>
                  <a:pt x="4552" y="5491"/>
                  <a:pt x="4424" y="5409"/>
                </a:cubicBezTo>
                <a:cubicBezTo>
                  <a:pt x="4435" y="5409"/>
                  <a:pt x="4445" y="5398"/>
                  <a:pt x="4445" y="5388"/>
                </a:cubicBezTo>
                <a:cubicBezTo>
                  <a:pt x="4528" y="5419"/>
                  <a:pt x="4610" y="5471"/>
                  <a:pt x="4631" y="5533"/>
                </a:cubicBezTo>
                <a:cubicBezTo>
                  <a:pt x="4693" y="5233"/>
                  <a:pt x="4548" y="5398"/>
                  <a:pt x="4621" y="5212"/>
                </a:cubicBezTo>
                <a:lnTo>
                  <a:pt x="4621" y="5212"/>
                </a:lnTo>
                <a:cubicBezTo>
                  <a:pt x="4573" y="5214"/>
                  <a:pt x="4537" y="5215"/>
                  <a:pt x="4510" y="5215"/>
                </a:cubicBezTo>
                <a:cubicBezTo>
                  <a:pt x="4324" y="5215"/>
                  <a:pt x="4571" y="5167"/>
                  <a:pt x="4423" y="5167"/>
                </a:cubicBezTo>
                <a:cubicBezTo>
                  <a:pt x="4402" y="5167"/>
                  <a:pt x="4372" y="5168"/>
                  <a:pt x="4331" y="5170"/>
                </a:cubicBezTo>
                <a:cubicBezTo>
                  <a:pt x="4331" y="5160"/>
                  <a:pt x="4445" y="5140"/>
                  <a:pt x="4455" y="5140"/>
                </a:cubicBezTo>
                <a:cubicBezTo>
                  <a:pt x="4373" y="5129"/>
                  <a:pt x="4331" y="5078"/>
                  <a:pt x="4320" y="4995"/>
                </a:cubicBezTo>
                <a:lnTo>
                  <a:pt x="4320" y="4995"/>
                </a:lnTo>
                <a:cubicBezTo>
                  <a:pt x="4377" y="5072"/>
                  <a:pt x="4397" y="5101"/>
                  <a:pt x="4401" y="5101"/>
                </a:cubicBezTo>
                <a:cubicBezTo>
                  <a:pt x="4409" y="5101"/>
                  <a:pt x="4355" y="4994"/>
                  <a:pt x="4383" y="4933"/>
                </a:cubicBezTo>
                <a:lnTo>
                  <a:pt x="4383" y="4933"/>
                </a:lnTo>
                <a:cubicBezTo>
                  <a:pt x="4165" y="4942"/>
                  <a:pt x="3958" y="4942"/>
                  <a:pt x="3885" y="4963"/>
                </a:cubicBezTo>
                <a:cubicBezTo>
                  <a:pt x="3885" y="4891"/>
                  <a:pt x="4175" y="4777"/>
                  <a:pt x="4072" y="4632"/>
                </a:cubicBezTo>
                <a:cubicBezTo>
                  <a:pt x="4124" y="4611"/>
                  <a:pt x="4157" y="4609"/>
                  <a:pt x="4179" y="4609"/>
                </a:cubicBezTo>
                <a:cubicBezTo>
                  <a:pt x="4185" y="4609"/>
                  <a:pt x="4190" y="4609"/>
                  <a:pt x="4195" y="4609"/>
                </a:cubicBezTo>
                <a:cubicBezTo>
                  <a:pt x="4222" y="4609"/>
                  <a:pt x="4221" y="4602"/>
                  <a:pt x="4227" y="4507"/>
                </a:cubicBezTo>
                <a:cubicBezTo>
                  <a:pt x="4249" y="4571"/>
                  <a:pt x="4267" y="4595"/>
                  <a:pt x="4283" y="4595"/>
                </a:cubicBezTo>
                <a:cubicBezTo>
                  <a:pt x="4320" y="4595"/>
                  <a:pt x="4341" y="4458"/>
                  <a:pt x="4341" y="4414"/>
                </a:cubicBezTo>
                <a:cubicBezTo>
                  <a:pt x="4424" y="4507"/>
                  <a:pt x="4403" y="4456"/>
                  <a:pt x="4445" y="4518"/>
                </a:cubicBezTo>
                <a:cubicBezTo>
                  <a:pt x="4447" y="4503"/>
                  <a:pt x="4456" y="4499"/>
                  <a:pt x="4468" y="4499"/>
                </a:cubicBezTo>
                <a:cubicBezTo>
                  <a:pt x="4494" y="4499"/>
                  <a:pt x="4536" y="4520"/>
                  <a:pt x="4561" y="4520"/>
                </a:cubicBezTo>
                <a:cubicBezTo>
                  <a:pt x="4592" y="4520"/>
                  <a:pt x="4597" y="4487"/>
                  <a:pt x="4518" y="4342"/>
                </a:cubicBezTo>
                <a:cubicBezTo>
                  <a:pt x="4497" y="4332"/>
                  <a:pt x="4486" y="4321"/>
                  <a:pt x="4476" y="4300"/>
                </a:cubicBezTo>
                <a:cubicBezTo>
                  <a:pt x="4518" y="4300"/>
                  <a:pt x="4528" y="4279"/>
                  <a:pt x="4497" y="4259"/>
                </a:cubicBezTo>
                <a:lnTo>
                  <a:pt x="4497" y="4259"/>
                </a:lnTo>
                <a:cubicBezTo>
                  <a:pt x="4441" y="4301"/>
                  <a:pt x="4393" y="4322"/>
                  <a:pt x="4352" y="4322"/>
                </a:cubicBezTo>
                <a:cubicBezTo>
                  <a:pt x="4302" y="4322"/>
                  <a:pt x="4262" y="4290"/>
                  <a:pt x="4227" y="4228"/>
                </a:cubicBezTo>
                <a:cubicBezTo>
                  <a:pt x="4217" y="4342"/>
                  <a:pt x="4062" y="4373"/>
                  <a:pt x="3896" y="4383"/>
                </a:cubicBezTo>
                <a:cubicBezTo>
                  <a:pt x="3896" y="4342"/>
                  <a:pt x="3896" y="4302"/>
                  <a:pt x="3905" y="4302"/>
                </a:cubicBezTo>
                <a:cubicBezTo>
                  <a:pt x="3909" y="4302"/>
                  <a:pt x="3916" y="4313"/>
                  <a:pt x="3927" y="4342"/>
                </a:cubicBezTo>
                <a:cubicBezTo>
                  <a:pt x="3958" y="4300"/>
                  <a:pt x="3979" y="4259"/>
                  <a:pt x="3958" y="4207"/>
                </a:cubicBezTo>
                <a:lnTo>
                  <a:pt x="3958" y="4207"/>
                </a:lnTo>
                <a:cubicBezTo>
                  <a:pt x="3947" y="4228"/>
                  <a:pt x="3927" y="4238"/>
                  <a:pt x="3906" y="4249"/>
                </a:cubicBezTo>
                <a:cubicBezTo>
                  <a:pt x="3896" y="4187"/>
                  <a:pt x="3906" y="4134"/>
                  <a:pt x="3937" y="4083"/>
                </a:cubicBezTo>
                <a:cubicBezTo>
                  <a:pt x="3940" y="4104"/>
                  <a:pt x="3945" y="4113"/>
                  <a:pt x="3953" y="4113"/>
                </a:cubicBezTo>
                <a:cubicBezTo>
                  <a:pt x="3980" y="4113"/>
                  <a:pt x="4034" y="4007"/>
                  <a:pt x="4082" y="3927"/>
                </a:cubicBezTo>
                <a:cubicBezTo>
                  <a:pt x="4078" y="3924"/>
                  <a:pt x="4071" y="3922"/>
                  <a:pt x="4061" y="3922"/>
                </a:cubicBezTo>
                <a:cubicBezTo>
                  <a:pt x="3943" y="3922"/>
                  <a:pt x="3438" y="4137"/>
                  <a:pt x="3409" y="4166"/>
                </a:cubicBezTo>
                <a:cubicBezTo>
                  <a:pt x="3399" y="4041"/>
                  <a:pt x="3316" y="4134"/>
                  <a:pt x="3305" y="4010"/>
                </a:cubicBezTo>
                <a:lnTo>
                  <a:pt x="3305" y="4010"/>
                </a:lnTo>
                <a:cubicBezTo>
                  <a:pt x="3322" y="4018"/>
                  <a:pt x="3344" y="4021"/>
                  <a:pt x="3365" y="4021"/>
                </a:cubicBezTo>
                <a:cubicBezTo>
                  <a:pt x="3432" y="4021"/>
                  <a:pt x="3500" y="3987"/>
                  <a:pt x="3461" y="3948"/>
                </a:cubicBezTo>
                <a:cubicBezTo>
                  <a:pt x="3475" y="3946"/>
                  <a:pt x="3488" y="3944"/>
                  <a:pt x="3502" y="3944"/>
                </a:cubicBezTo>
                <a:cubicBezTo>
                  <a:pt x="3551" y="3944"/>
                  <a:pt x="3599" y="3959"/>
                  <a:pt x="3647" y="4000"/>
                </a:cubicBezTo>
                <a:cubicBezTo>
                  <a:pt x="3689" y="3969"/>
                  <a:pt x="3668" y="3989"/>
                  <a:pt x="3689" y="3959"/>
                </a:cubicBezTo>
                <a:cubicBezTo>
                  <a:pt x="3616" y="3938"/>
                  <a:pt x="3585" y="3876"/>
                  <a:pt x="3606" y="3803"/>
                </a:cubicBezTo>
                <a:lnTo>
                  <a:pt x="3606" y="3803"/>
                </a:lnTo>
                <a:cubicBezTo>
                  <a:pt x="3625" y="3842"/>
                  <a:pt x="3639" y="3856"/>
                  <a:pt x="3649" y="3856"/>
                </a:cubicBezTo>
                <a:cubicBezTo>
                  <a:pt x="3672" y="3856"/>
                  <a:pt x="3671" y="3776"/>
                  <a:pt x="3675" y="3776"/>
                </a:cubicBezTo>
                <a:cubicBezTo>
                  <a:pt x="3677" y="3776"/>
                  <a:pt x="3680" y="3800"/>
                  <a:pt x="3689" y="3876"/>
                </a:cubicBezTo>
                <a:cubicBezTo>
                  <a:pt x="3689" y="3805"/>
                  <a:pt x="3711" y="3780"/>
                  <a:pt x="3750" y="3780"/>
                </a:cubicBezTo>
                <a:cubicBezTo>
                  <a:pt x="3756" y="3780"/>
                  <a:pt x="3764" y="3780"/>
                  <a:pt x="3772" y="3782"/>
                </a:cubicBezTo>
                <a:cubicBezTo>
                  <a:pt x="3792" y="3741"/>
                  <a:pt x="3689" y="3772"/>
                  <a:pt x="3709" y="3720"/>
                </a:cubicBezTo>
                <a:cubicBezTo>
                  <a:pt x="3744" y="3720"/>
                  <a:pt x="3768" y="3719"/>
                  <a:pt x="3784" y="3719"/>
                </a:cubicBezTo>
                <a:cubicBezTo>
                  <a:pt x="3828" y="3719"/>
                  <a:pt x="3827" y="3724"/>
                  <a:pt x="3864" y="3761"/>
                </a:cubicBezTo>
                <a:cubicBezTo>
                  <a:pt x="3864" y="3726"/>
                  <a:pt x="3894" y="3594"/>
                  <a:pt x="3920" y="3594"/>
                </a:cubicBezTo>
                <a:cubicBezTo>
                  <a:pt x="3931" y="3594"/>
                  <a:pt x="3941" y="3620"/>
                  <a:pt x="3947" y="3689"/>
                </a:cubicBezTo>
                <a:cubicBezTo>
                  <a:pt x="4000" y="3648"/>
                  <a:pt x="4009" y="3595"/>
                  <a:pt x="3989" y="3523"/>
                </a:cubicBezTo>
                <a:cubicBezTo>
                  <a:pt x="3995" y="3522"/>
                  <a:pt x="4001" y="3521"/>
                  <a:pt x="4006" y="3521"/>
                </a:cubicBezTo>
                <a:cubicBezTo>
                  <a:pt x="4043" y="3521"/>
                  <a:pt x="4050" y="3556"/>
                  <a:pt x="4041" y="3637"/>
                </a:cubicBezTo>
                <a:cubicBezTo>
                  <a:pt x="4124" y="3586"/>
                  <a:pt x="4258" y="3337"/>
                  <a:pt x="4113" y="3222"/>
                </a:cubicBezTo>
                <a:cubicBezTo>
                  <a:pt x="4135" y="3210"/>
                  <a:pt x="4155" y="3204"/>
                  <a:pt x="4172" y="3204"/>
                </a:cubicBezTo>
                <a:cubicBezTo>
                  <a:pt x="4211" y="3204"/>
                  <a:pt x="4240" y="3235"/>
                  <a:pt x="4269" y="3285"/>
                </a:cubicBezTo>
                <a:cubicBezTo>
                  <a:pt x="4279" y="3254"/>
                  <a:pt x="4310" y="3181"/>
                  <a:pt x="4352" y="3130"/>
                </a:cubicBezTo>
                <a:lnTo>
                  <a:pt x="4352" y="3130"/>
                </a:lnTo>
                <a:cubicBezTo>
                  <a:pt x="4239" y="3156"/>
                  <a:pt x="4038" y="3174"/>
                  <a:pt x="3850" y="3174"/>
                </a:cubicBezTo>
                <a:cubicBezTo>
                  <a:pt x="3589" y="3174"/>
                  <a:pt x="3350" y="3138"/>
                  <a:pt x="3399" y="3036"/>
                </a:cubicBezTo>
                <a:lnTo>
                  <a:pt x="3399" y="3036"/>
                </a:lnTo>
                <a:cubicBezTo>
                  <a:pt x="3408" y="3051"/>
                  <a:pt x="3447" y="3068"/>
                  <a:pt x="3490" y="3068"/>
                </a:cubicBezTo>
                <a:cubicBezTo>
                  <a:pt x="3539" y="3068"/>
                  <a:pt x="3594" y="3046"/>
                  <a:pt x="3616" y="2974"/>
                </a:cubicBezTo>
                <a:cubicBezTo>
                  <a:pt x="3626" y="3054"/>
                  <a:pt x="3647" y="3083"/>
                  <a:pt x="3674" y="3083"/>
                </a:cubicBezTo>
                <a:cubicBezTo>
                  <a:pt x="3726" y="3083"/>
                  <a:pt x="3799" y="2970"/>
                  <a:pt x="3854" y="2922"/>
                </a:cubicBezTo>
                <a:cubicBezTo>
                  <a:pt x="3891" y="2963"/>
                  <a:pt x="3904" y="2976"/>
                  <a:pt x="3907" y="2976"/>
                </a:cubicBezTo>
                <a:cubicBezTo>
                  <a:pt x="3912" y="2976"/>
                  <a:pt x="3882" y="2930"/>
                  <a:pt x="3906" y="2930"/>
                </a:cubicBezTo>
                <a:cubicBezTo>
                  <a:pt x="3908" y="2930"/>
                  <a:pt x="3912" y="2931"/>
                  <a:pt x="3917" y="2932"/>
                </a:cubicBezTo>
                <a:cubicBezTo>
                  <a:pt x="3908" y="2982"/>
                  <a:pt x="3905" y="2998"/>
                  <a:pt x="3905" y="2998"/>
                </a:cubicBezTo>
                <a:cubicBezTo>
                  <a:pt x="3906" y="2998"/>
                  <a:pt x="3917" y="2946"/>
                  <a:pt x="3929" y="2946"/>
                </a:cubicBezTo>
                <a:cubicBezTo>
                  <a:pt x="3935" y="2946"/>
                  <a:pt x="3942" y="2960"/>
                  <a:pt x="3947" y="3005"/>
                </a:cubicBezTo>
                <a:cubicBezTo>
                  <a:pt x="3950" y="3006"/>
                  <a:pt x="3953" y="3007"/>
                  <a:pt x="3956" y="3007"/>
                </a:cubicBezTo>
                <a:cubicBezTo>
                  <a:pt x="4018" y="3007"/>
                  <a:pt x="4103" y="2806"/>
                  <a:pt x="4092" y="2767"/>
                </a:cubicBezTo>
                <a:lnTo>
                  <a:pt x="4092" y="2767"/>
                </a:lnTo>
                <a:cubicBezTo>
                  <a:pt x="4061" y="2816"/>
                  <a:pt x="3906" y="2900"/>
                  <a:pt x="3783" y="2900"/>
                </a:cubicBezTo>
                <a:cubicBezTo>
                  <a:pt x="3702" y="2900"/>
                  <a:pt x="3635" y="2864"/>
                  <a:pt x="3627" y="2757"/>
                </a:cubicBezTo>
                <a:lnTo>
                  <a:pt x="3627" y="2757"/>
                </a:lnTo>
                <a:cubicBezTo>
                  <a:pt x="3653" y="2796"/>
                  <a:pt x="3668" y="2813"/>
                  <a:pt x="3680" y="2813"/>
                </a:cubicBezTo>
                <a:cubicBezTo>
                  <a:pt x="3706" y="2813"/>
                  <a:pt x="3721" y="2738"/>
                  <a:pt x="3813" y="2653"/>
                </a:cubicBezTo>
                <a:cubicBezTo>
                  <a:pt x="3730" y="2653"/>
                  <a:pt x="3719" y="2601"/>
                  <a:pt x="3782" y="2518"/>
                </a:cubicBezTo>
                <a:lnTo>
                  <a:pt x="3782" y="2518"/>
                </a:lnTo>
                <a:cubicBezTo>
                  <a:pt x="3747" y="2562"/>
                  <a:pt x="3270" y="2975"/>
                  <a:pt x="3060" y="2975"/>
                </a:cubicBezTo>
                <a:cubicBezTo>
                  <a:pt x="3019" y="2975"/>
                  <a:pt x="2989" y="2960"/>
                  <a:pt x="2973" y="2922"/>
                </a:cubicBezTo>
                <a:cubicBezTo>
                  <a:pt x="2987" y="2922"/>
                  <a:pt x="3029" y="2941"/>
                  <a:pt x="3058" y="2941"/>
                </a:cubicBezTo>
                <a:cubicBezTo>
                  <a:pt x="3073" y="2941"/>
                  <a:pt x="3084" y="2936"/>
                  <a:pt x="3088" y="2922"/>
                </a:cubicBezTo>
                <a:lnTo>
                  <a:pt x="2994" y="2860"/>
                </a:lnTo>
                <a:cubicBezTo>
                  <a:pt x="3005" y="2849"/>
                  <a:pt x="3056" y="2787"/>
                  <a:pt x="3067" y="2767"/>
                </a:cubicBezTo>
                <a:cubicBezTo>
                  <a:pt x="3086" y="2802"/>
                  <a:pt x="3101" y="2817"/>
                  <a:pt x="3112" y="2817"/>
                </a:cubicBezTo>
                <a:cubicBezTo>
                  <a:pt x="3138" y="2817"/>
                  <a:pt x="3144" y="2737"/>
                  <a:pt x="3129" y="2622"/>
                </a:cubicBezTo>
                <a:cubicBezTo>
                  <a:pt x="3131" y="2621"/>
                  <a:pt x="3133" y="2621"/>
                  <a:pt x="3135" y="2621"/>
                </a:cubicBezTo>
                <a:cubicBezTo>
                  <a:pt x="3168" y="2621"/>
                  <a:pt x="3234" y="2697"/>
                  <a:pt x="3254" y="2736"/>
                </a:cubicBezTo>
                <a:cubicBezTo>
                  <a:pt x="3263" y="2674"/>
                  <a:pt x="3284" y="2632"/>
                  <a:pt x="3316" y="2570"/>
                </a:cubicBezTo>
                <a:lnTo>
                  <a:pt x="3316" y="2570"/>
                </a:lnTo>
                <a:cubicBezTo>
                  <a:pt x="3342" y="2648"/>
                  <a:pt x="3326" y="2659"/>
                  <a:pt x="3313" y="2659"/>
                </a:cubicBezTo>
                <a:cubicBezTo>
                  <a:pt x="3308" y="2659"/>
                  <a:pt x="3304" y="2657"/>
                  <a:pt x="3302" y="2657"/>
                </a:cubicBezTo>
                <a:lnTo>
                  <a:pt x="3302" y="2657"/>
                </a:lnTo>
                <a:cubicBezTo>
                  <a:pt x="3299" y="2657"/>
                  <a:pt x="3316" y="2668"/>
                  <a:pt x="3399" y="2746"/>
                </a:cubicBezTo>
                <a:cubicBezTo>
                  <a:pt x="3451" y="2663"/>
                  <a:pt x="3493" y="2546"/>
                  <a:pt x="3537" y="2546"/>
                </a:cubicBezTo>
                <a:cubicBezTo>
                  <a:pt x="3552" y="2546"/>
                  <a:pt x="3568" y="2562"/>
                  <a:pt x="3585" y="2601"/>
                </a:cubicBezTo>
                <a:cubicBezTo>
                  <a:pt x="3592" y="2587"/>
                  <a:pt x="3609" y="2558"/>
                  <a:pt x="3639" y="2558"/>
                </a:cubicBezTo>
                <a:cubicBezTo>
                  <a:pt x="3653" y="2558"/>
                  <a:pt x="3669" y="2564"/>
                  <a:pt x="3689" y="2580"/>
                </a:cubicBezTo>
                <a:cubicBezTo>
                  <a:pt x="3682" y="2505"/>
                  <a:pt x="3706" y="2453"/>
                  <a:pt x="3742" y="2453"/>
                </a:cubicBezTo>
                <a:cubicBezTo>
                  <a:pt x="3766" y="2453"/>
                  <a:pt x="3794" y="2475"/>
                  <a:pt x="3823" y="2529"/>
                </a:cubicBezTo>
                <a:cubicBezTo>
                  <a:pt x="3834" y="2518"/>
                  <a:pt x="3917" y="2269"/>
                  <a:pt x="3917" y="2249"/>
                </a:cubicBezTo>
                <a:lnTo>
                  <a:pt x="3917" y="2249"/>
                </a:lnTo>
                <a:cubicBezTo>
                  <a:pt x="3840" y="2262"/>
                  <a:pt x="3796" y="2365"/>
                  <a:pt x="3785" y="2365"/>
                </a:cubicBezTo>
                <a:cubicBezTo>
                  <a:pt x="3779" y="2365"/>
                  <a:pt x="3782" y="2341"/>
                  <a:pt x="3792" y="2269"/>
                </a:cubicBezTo>
                <a:lnTo>
                  <a:pt x="3792" y="2269"/>
                </a:lnTo>
                <a:cubicBezTo>
                  <a:pt x="3779" y="2302"/>
                  <a:pt x="3762" y="2318"/>
                  <a:pt x="3744" y="2318"/>
                </a:cubicBezTo>
                <a:cubicBezTo>
                  <a:pt x="3733" y="2318"/>
                  <a:pt x="3721" y="2312"/>
                  <a:pt x="3709" y="2301"/>
                </a:cubicBezTo>
                <a:cubicBezTo>
                  <a:pt x="3709" y="2345"/>
                  <a:pt x="3359" y="2499"/>
                  <a:pt x="3219" y="2499"/>
                </a:cubicBezTo>
                <a:cubicBezTo>
                  <a:pt x="3197" y="2499"/>
                  <a:pt x="3180" y="2496"/>
                  <a:pt x="3171" y="2487"/>
                </a:cubicBezTo>
                <a:cubicBezTo>
                  <a:pt x="3036" y="2331"/>
                  <a:pt x="3471" y="2280"/>
                  <a:pt x="3263" y="2124"/>
                </a:cubicBezTo>
                <a:cubicBezTo>
                  <a:pt x="3399" y="1896"/>
                  <a:pt x="3668" y="1948"/>
                  <a:pt x="3782" y="1575"/>
                </a:cubicBezTo>
                <a:cubicBezTo>
                  <a:pt x="3778" y="1571"/>
                  <a:pt x="3773" y="1569"/>
                  <a:pt x="3767" y="1569"/>
                </a:cubicBezTo>
                <a:cubicBezTo>
                  <a:pt x="3709" y="1569"/>
                  <a:pt x="3561" y="1785"/>
                  <a:pt x="3523" y="1813"/>
                </a:cubicBezTo>
                <a:cubicBezTo>
                  <a:pt x="3491" y="1658"/>
                  <a:pt x="3523" y="1772"/>
                  <a:pt x="3440" y="1668"/>
                </a:cubicBezTo>
                <a:lnTo>
                  <a:pt x="3440" y="1668"/>
                </a:lnTo>
                <a:cubicBezTo>
                  <a:pt x="3465" y="1695"/>
                  <a:pt x="3485" y="1706"/>
                  <a:pt x="3501" y="1706"/>
                </a:cubicBezTo>
                <a:cubicBezTo>
                  <a:pt x="3560" y="1706"/>
                  <a:pt x="3573" y="1566"/>
                  <a:pt x="3606" y="1534"/>
                </a:cubicBezTo>
                <a:cubicBezTo>
                  <a:pt x="3616" y="1565"/>
                  <a:pt x="3616" y="1596"/>
                  <a:pt x="3616" y="1627"/>
                </a:cubicBezTo>
                <a:cubicBezTo>
                  <a:pt x="3666" y="1559"/>
                  <a:pt x="3648" y="1478"/>
                  <a:pt x="3707" y="1478"/>
                </a:cubicBezTo>
                <a:cubicBezTo>
                  <a:pt x="3720" y="1478"/>
                  <a:pt x="3738" y="1483"/>
                  <a:pt x="3761" y="1493"/>
                </a:cubicBezTo>
                <a:cubicBezTo>
                  <a:pt x="3699" y="1440"/>
                  <a:pt x="3709" y="1378"/>
                  <a:pt x="3782" y="1306"/>
                </a:cubicBezTo>
                <a:cubicBezTo>
                  <a:pt x="3780" y="1305"/>
                  <a:pt x="3778" y="1305"/>
                  <a:pt x="3776" y="1305"/>
                </a:cubicBezTo>
                <a:cubicBezTo>
                  <a:pt x="3724" y="1305"/>
                  <a:pt x="3517" y="1549"/>
                  <a:pt x="3357" y="1689"/>
                </a:cubicBezTo>
                <a:cubicBezTo>
                  <a:pt x="3338" y="1801"/>
                  <a:pt x="3304" y="1844"/>
                  <a:pt x="3266" y="1844"/>
                </a:cubicBezTo>
                <a:cubicBezTo>
                  <a:pt x="3133" y="1844"/>
                  <a:pt x="2941" y="1316"/>
                  <a:pt x="3070" y="1316"/>
                </a:cubicBezTo>
                <a:cubicBezTo>
                  <a:pt x="3099" y="1316"/>
                  <a:pt x="3145" y="1343"/>
                  <a:pt x="3212" y="1410"/>
                </a:cubicBezTo>
                <a:cubicBezTo>
                  <a:pt x="3254" y="1337"/>
                  <a:pt x="3233" y="1306"/>
                  <a:pt x="3160" y="1306"/>
                </a:cubicBezTo>
                <a:cubicBezTo>
                  <a:pt x="3284" y="1233"/>
                  <a:pt x="3316" y="1265"/>
                  <a:pt x="3367" y="1109"/>
                </a:cubicBezTo>
                <a:lnTo>
                  <a:pt x="3367" y="1109"/>
                </a:lnTo>
                <a:cubicBezTo>
                  <a:pt x="3291" y="1138"/>
                  <a:pt x="3197" y="1289"/>
                  <a:pt x="3086" y="1289"/>
                </a:cubicBezTo>
                <a:cubicBezTo>
                  <a:pt x="3076" y="1289"/>
                  <a:pt x="3066" y="1288"/>
                  <a:pt x="3056" y="1285"/>
                </a:cubicBezTo>
                <a:cubicBezTo>
                  <a:pt x="3181" y="1244"/>
                  <a:pt x="3263" y="1109"/>
                  <a:pt x="3284" y="1016"/>
                </a:cubicBezTo>
                <a:lnTo>
                  <a:pt x="3284" y="1016"/>
                </a:lnTo>
                <a:cubicBezTo>
                  <a:pt x="3257" y="1040"/>
                  <a:pt x="3236" y="1051"/>
                  <a:pt x="3223" y="1051"/>
                </a:cubicBezTo>
                <a:cubicBezTo>
                  <a:pt x="3202" y="1051"/>
                  <a:pt x="3199" y="1021"/>
                  <a:pt x="3212" y="964"/>
                </a:cubicBezTo>
                <a:cubicBezTo>
                  <a:pt x="3209" y="963"/>
                  <a:pt x="3206" y="963"/>
                  <a:pt x="3203" y="963"/>
                </a:cubicBezTo>
                <a:cubicBezTo>
                  <a:pt x="3133" y="963"/>
                  <a:pt x="3067" y="1069"/>
                  <a:pt x="3056" y="1109"/>
                </a:cubicBezTo>
                <a:cubicBezTo>
                  <a:pt x="3056" y="1073"/>
                  <a:pt x="3041" y="978"/>
                  <a:pt x="3037" y="963"/>
                </a:cubicBezTo>
                <a:lnTo>
                  <a:pt x="3037" y="963"/>
                </a:lnTo>
                <a:cubicBezTo>
                  <a:pt x="3191" y="901"/>
                  <a:pt x="3181" y="880"/>
                  <a:pt x="3222" y="726"/>
                </a:cubicBezTo>
                <a:cubicBezTo>
                  <a:pt x="3221" y="725"/>
                  <a:pt x="3219" y="724"/>
                  <a:pt x="3218" y="724"/>
                </a:cubicBezTo>
                <a:cubicBezTo>
                  <a:pt x="3177" y="724"/>
                  <a:pt x="2985" y="1012"/>
                  <a:pt x="2906" y="1012"/>
                </a:cubicBezTo>
                <a:cubicBezTo>
                  <a:pt x="2895" y="1012"/>
                  <a:pt x="2886" y="1007"/>
                  <a:pt x="2881" y="995"/>
                </a:cubicBezTo>
                <a:cubicBezTo>
                  <a:pt x="2818" y="984"/>
                  <a:pt x="2911" y="809"/>
                  <a:pt x="2839" y="736"/>
                </a:cubicBezTo>
                <a:cubicBezTo>
                  <a:pt x="2953" y="622"/>
                  <a:pt x="3118" y="446"/>
                  <a:pt x="2932" y="404"/>
                </a:cubicBezTo>
                <a:lnTo>
                  <a:pt x="2932" y="404"/>
                </a:lnTo>
                <a:cubicBezTo>
                  <a:pt x="2890" y="570"/>
                  <a:pt x="2860" y="519"/>
                  <a:pt x="2808" y="736"/>
                </a:cubicBezTo>
                <a:cubicBezTo>
                  <a:pt x="2762" y="662"/>
                  <a:pt x="2855" y="490"/>
                  <a:pt x="2803" y="490"/>
                </a:cubicBezTo>
                <a:cubicBezTo>
                  <a:pt x="2797" y="490"/>
                  <a:pt x="2788" y="492"/>
                  <a:pt x="2777" y="498"/>
                </a:cubicBezTo>
                <a:cubicBezTo>
                  <a:pt x="2766" y="466"/>
                  <a:pt x="2839" y="332"/>
                  <a:pt x="2890" y="291"/>
                </a:cubicBezTo>
                <a:lnTo>
                  <a:pt x="2890" y="291"/>
                </a:lnTo>
                <a:cubicBezTo>
                  <a:pt x="2860" y="297"/>
                  <a:pt x="2836" y="300"/>
                  <a:pt x="2817" y="300"/>
                </a:cubicBezTo>
                <a:cubicBezTo>
                  <a:pt x="2747" y="300"/>
                  <a:pt x="2761" y="254"/>
                  <a:pt x="2860" y="155"/>
                </a:cubicBezTo>
                <a:lnTo>
                  <a:pt x="2860" y="155"/>
                </a:lnTo>
                <a:cubicBezTo>
                  <a:pt x="2820" y="182"/>
                  <a:pt x="2795" y="192"/>
                  <a:pt x="2781" y="192"/>
                </a:cubicBezTo>
                <a:cubicBezTo>
                  <a:pt x="2721" y="192"/>
                  <a:pt x="2840" y="9"/>
                  <a:pt x="27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0"/>
          <p:cNvSpPr/>
          <p:nvPr/>
        </p:nvSpPr>
        <p:spPr>
          <a:xfrm>
            <a:off x="6701997" y="4128659"/>
            <a:ext cx="687167" cy="1366942"/>
          </a:xfrm>
          <a:custGeom>
            <a:avLst/>
            <a:gdLst/>
            <a:ahLst/>
            <a:cxnLst/>
            <a:rect l="l" t="t" r="r" b="b"/>
            <a:pathLst>
              <a:path w="6787" h="13501" extrusionOk="0">
                <a:moveTo>
                  <a:pt x="3056" y="207"/>
                </a:moveTo>
                <a:cubicBezTo>
                  <a:pt x="3056" y="207"/>
                  <a:pt x="3056" y="207"/>
                  <a:pt x="3056" y="207"/>
                </a:cubicBezTo>
                <a:cubicBezTo>
                  <a:pt x="3056" y="207"/>
                  <a:pt x="3056" y="207"/>
                  <a:pt x="3056" y="207"/>
                </a:cubicBezTo>
                <a:lnTo>
                  <a:pt x="3056" y="207"/>
                </a:lnTo>
                <a:cubicBezTo>
                  <a:pt x="3056" y="207"/>
                  <a:pt x="3056" y="207"/>
                  <a:pt x="3056" y="207"/>
                </a:cubicBezTo>
                <a:close/>
                <a:moveTo>
                  <a:pt x="2798" y="477"/>
                </a:moveTo>
                <a:cubicBezTo>
                  <a:pt x="2803" y="486"/>
                  <a:pt x="2808" y="495"/>
                  <a:pt x="2813" y="504"/>
                </a:cubicBezTo>
                <a:lnTo>
                  <a:pt x="2813" y="504"/>
                </a:lnTo>
                <a:cubicBezTo>
                  <a:pt x="2809" y="496"/>
                  <a:pt x="2804" y="486"/>
                  <a:pt x="2798" y="477"/>
                </a:cubicBezTo>
                <a:close/>
                <a:moveTo>
                  <a:pt x="2730" y="1657"/>
                </a:moveTo>
                <a:lnTo>
                  <a:pt x="2730" y="1657"/>
                </a:lnTo>
                <a:cubicBezTo>
                  <a:pt x="2728" y="1657"/>
                  <a:pt x="2727" y="1657"/>
                  <a:pt x="2725" y="1658"/>
                </a:cubicBezTo>
                <a:cubicBezTo>
                  <a:pt x="2727" y="1657"/>
                  <a:pt x="2728" y="1657"/>
                  <a:pt x="2730" y="1657"/>
                </a:cubicBezTo>
                <a:close/>
                <a:moveTo>
                  <a:pt x="1730" y="6040"/>
                </a:moveTo>
                <a:lnTo>
                  <a:pt x="1730" y="6040"/>
                </a:lnTo>
                <a:cubicBezTo>
                  <a:pt x="1730" y="6040"/>
                  <a:pt x="1730" y="6040"/>
                  <a:pt x="1730" y="6040"/>
                </a:cubicBezTo>
                <a:cubicBezTo>
                  <a:pt x="1730" y="6040"/>
                  <a:pt x="1730" y="6040"/>
                  <a:pt x="1730" y="6040"/>
                </a:cubicBezTo>
                <a:lnTo>
                  <a:pt x="1730" y="6040"/>
                </a:lnTo>
                <a:cubicBezTo>
                  <a:pt x="1730" y="6040"/>
                  <a:pt x="1730" y="6040"/>
                  <a:pt x="1730" y="6040"/>
                </a:cubicBezTo>
                <a:close/>
                <a:moveTo>
                  <a:pt x="477" y="11128"/>
                </a:moveTo>
                <a:lnTo>
                  <a:pt x="477" y="11128"/>
                </a:lnTo>
                <a:cubicBezTo>
                  <a:pt x="666" y="11254"/>
                  <a:pt x="495" y="11292"/>
                  <a:pt x="332" y="11302"/>
                </a:cubicBezTo>
                <a:lnTo>
                  <a:pt x="332" y="11302"/>
                </a:lnTo>
                <a:cubicBezTo>
                  <a:pt x="363" y="11129"/>
                  <a:pt x="528" y="11252"/>
                  <a:pt x="477" y="11128"/>
                </a:cubicBezTo>
                <a:close/>
                <a:moveTo>
                  <a:pt x="5212" y="13075"/>
                </a:moveTo>
                <a:cubicBezTo>
                  <a:pt x="5212" y="13075"/>
                  <a:pt x="5212" y="13076"/>
                  <a:pt x="5211" y="13076"/>
                </a:cubicBezTo>
                <a:cubicBezTo>
                  <a:pt x="5212" y="13076"/>
                  <a:pt x="5212" y="13075"/>
                  <a:pt x="5212" y="13075"/>
                </a:cubicBezTo>
                <a:close/>
                <a:moveTo>
                  <a:pt x="3171" y="0"/>
                </a:moveTo>
                <a:cubicBezTo>
                  <a:pt x="3171" y="117"/>
                  <a:pt x="3165" y="258"/>
                  <a:pt x="3117" y="258"/>
                </a:cubicBezTo>
                <a:cubicBezTo>
                  <a:pt x="3102" y="258"/>
                  <a:pt x="3082" y="243"/>
                  <a:pt x="3056" y="207"/>
                </a:cubicBezTo>
                <a:lnTo>
                  <a:pt x="3056" y="207"/>
                </a:lnTo>
                <a:cubicBezTo>
                  <a:pt x="3060" y="223"/>
                  <a:pt x="3130" y="707"/>
                  <a:pt x="3171" y="787"/>
                </a:cubicBezTo>
                <a:cubicBezTo>
                  <a:pt x="2902" y="688"/>
                  <a:pt x="2929" y="703"/>
                  <a:pt x="2813" y="504"/>
                </a:cubicBezTo>
                <a:lnTo>
                  <a:pt x="2813" y="504"/>
                </a:lnTo>
                <a:cubicBezTo>
                  <a:pt x="2832" y="541"/>
                  <a:pt x="2825" y="561"/>
                  <a:pt x="2801" y="561"/>
                </a:cubicBezTo>
                <a:cubicBezTo>
                  <a:pt x="2797" y="561"/>
                  <a:pt x="2792" y="561"/>
                  <a:pt x="2787" y="560"/>
                </a:cubicBezTo>
                <a:lnTo>
                  <a:pt x="2787" y="560"/>
                </a:lnTo>
                <a:cubicBezTo>
                  <a:pt x="2828" y="705"/>
                  <a:pt x="2860" y="746"/>
                  <a:pt x="2953" y="818"/>
                </a:cubicBezTo>
                <a:cubicBezTo>
                  <a:pt x="2870" y="933"/>
                  <a:pt x="2777" y="963"/>
                  <a:pt x="2984" y="1212"/>
                </a:cubicBezTo>
                <a:cubicBezTo>
                  <a:pt x="2653" y="1191"/>
                  <a:pt x="2839" y="1005"/>
                  <a:pt x="2559" y="891"/>
                </a:cubicBezTo>
                <a:lnTo>
                  <a:pt x="2559" y="891"/>
                </a:lnTo>
                <a:cubicBezTo>
                  <a:pt x="2653" y="1098"/>
                  <a:pt x="2694" y="1161"/>
                  <a:pt x="2756" y="1326"/>
                </a:cubicBezTo>
                <a:cubicBezTo>
                  <a:pt x="2761" y="1323"/>
                  <a:pt x="2767" y="1321"/>
                  <a:pt x="2776" y="1321"/>
                </a:cubicBezTo>
                <a:cubicBezTo>
                  <a:pt x="2860" y="1321"/>
                  <a:pt x="3112" y="1501"/>
                  <a:pt x="3046" y="1596"/>
                </a:cubicBezTo>
                <a:cubicBezTo>
                  <a:pt x="3016" y="1565"/>
                  <a:pt x="2728" y="1357"/>
                  <a:pt x="2686" y="1357"/>
                </a:cubicBezTo>
                <a:cubicBezTo>
                  <a:pt x="2685" y="1357"/>
                  <a:pt x="2684" y="1357"/>
                  <a:pt x="2683" y="1357"/>
                </a:cubicBezTo>
                <a:cubicBezTo>
                  <a:pt x="2683" y="1408"/>
                  <a:pt x="2823" y="1629"/>
                  <a:pt x="2730" y="1657"/>
                </a:cubicBezTo>
                <a:lnTo>
                  <a:pt x="2730" y="1657"/>
                </a:lnTo>
                <a:cubicBezTo>
                  <a:pt x="2752" y="1651"/>
                  <a:pt x="2771" y="1649"/>
                  <a:pt x="2788" y="1649"/>
                </a:cubicBezTo>
                <a:cubicBezTo>
                  <a:pt x="2862" y="1649"/>
                  <a:pt x="2885" y="1701"/>
                  <a:pt x="2860" y="1792"/>
                </a:cubicBezTo>
                <a:cubicBezTo>
                  <a:pt x="2911" y="1792"/>
                  <a:pt x="2891" y="1803"/>
                  <a:pt x="2963" y="1824"/>
                </a:cubicBezTo>
                <a:cubicBezTo>
                  <a:pt x="2980" y="1741"/>
                  <a:pt x="2992" y="1714"/>
                  <a:pt x="3000" y="1714"/>
                </a:cubicBezTo>
                <a:cubicBezTo>
                  <a:pt x="3017" y="1714"/>
                  <a:pt x="3022" y="1820"/>
                  <a:pt x="3032" y="1820"/>
                </a:cubicBezTo>
                <a:cubicBezTo>
                  <a:pt x="3036" y="1820"/>
                  <a:pt x="3040" y="1807"/>
                  <a:pt x="3046" y="1771"/>
                </a:cubicBezTo>
                <a:cubicBezTo>
                  <a:pt x="3056" y="1792"/>
                  <a:pt x="3116" y="2052"/>
                  <a:pt x="3109" y="2052"/>
                </a:cubicBezTo>
                <a:cubicBezTo>
                  <a:pt x="3109" y="2052"/>
                  <a:pt x="3109" y="2052"/>
                  <a:pt x="3109" y="2052"/>
                </a:cubicBezTo>
                <a:lnTo>
                  <a:pt x="3109" y="2052"/>
                </a:lnTo>
                <a:cubicBezTo>
                  <a:pt x="3123" y="2092"/>
                  <a:pt x="3113" y="2107"/>
                  <a:pt x="3092" y="2107"/>
                </a:cubicBezTo>
                <a:cubicBezTo>
                  <a:pt x="3035" y="2107"/>
                  <a:pt x="2898" y="2007"/>
                  <a:pt x="2891" y="1999"/>
                </a:cubicBezTo>
                <a:lnTo>
                  <a:pt x="2891" y="1999"/>
                </a:lnTo>
                <a:cubicBezTo>
                  <a:pt x="2891" y="2003"/>
                  <a:pt x="2889" y="2004"/>
                  <a:pt x="2885" y="2004"/>
                </a:cubicBezTo>
                <a:cubicBezTo>
                  <a:pt x="2827" y="2004"/>
                  <a:pt x="2296" y="1664"/>
                  <a:pt x="2238" y="1606"/>
                </a:cubicBezTo>
                <a:lnTo>
                  <a:pt x="2238" y="1606"/>
                </a:lnTo>
                <a:cubicBezTo>
                  <a:pt x="2197" y="1647"/>
                  <a:pt x="2310" y="1709"/>
                  <a:pt x="2238" y="1730"/>
                </a:cubicBezTo>
                <a:cubicBezTo>
                  <a:pt x="2256" y="1765"/>
                  <a:pt x="2431" y="1876"/>
                  <a:pt x="2425" y="1876"/>
                </a:cubicBezTo>
                <a:cubicBezTo>
                  <a:pt x="2424" y="1876"/>
                  <a:pt x="2418" y="1873"/>
                  <a:pt x="2404" y="1865"/>
                </a:cubicBezTo>
                <a:lnTo>
                  <a:pt x="2404" y="1865"/>
                </a:lnTo>
                <a:cubicBezTo>
                  <a:pt x="2417" y="1897"/>
                  <a:pt x="2438" y="1913"/>
                  <a:pt x="2462" y="1913"/>
                </a:cubicBezTo>
                <a:cubicBezTo>
                  <a:pt x="2476" y="1913"/>
                  <a:pt x="2492" y="1908"/>
                  <a:pt x="2508" y="1896"/>
                </a:cubicBezTo>
                <a:lnTo>
                  <a:pt x="2508" y="1896"/>
                </a:lnTo>
                <a:cubicBezTo>
                  <a:pt x="2466" y="1937"/>
                  <a:pt x="2476" y="1969"/>
                  <a:pt x="2549" y="1979"/>
                </a:cubicBezTo>
                <a:cubicBezTo>
                  <a:pt x="2534" y="1981"/>
                  <a:pt x="2519" y="1981"/>
                  <a:pt x="2505" y="1981"/>
                </a:cubicBezTo>
                <a:cubicBezTo>
                  <a:pt x="2286" y="1981"/>
                  <a:pt x="2178" y="1764"/>
                  <a:pt x="2052" y="1658"/>
                </a:cubicBezTo>
                <a:lnTo>
                  <a:pt x="2052" y="1658"/>
                </a:lnTo>
                <a:cubicBezTo>
                  <a:pt x="2135" y="1865"/>
                  <a:pt x="2300" y="1948"/>
                  <a:pt x="2300" y="2082"/>
                </a:cubicBezTo>
                <a:cubicBezTo>
                  <a:pt x="2321" y="2082"/>
                  <a:pt x="2372" y="1989"/>
                  <a:pt x="2372" y="1979"/>
                </a:cubicBezTo>
                <a:cubicBezTo>
                  <a:pt x="2404" y="1999"/>
                  <a:pt x="2611" y="2197"/>
                  <a:pt x="2632" y="2393"/>
                </a:cubicBezTo>
                <a:cubicBezTo>
                  <a:pt x="2656" y="2366"/>
                  <a:pt x="2672" y="2358"/>
                  <a:pt x="2682" y="2358"/>
                </a:cubicBezTo>
                <a:cubicBezTo>
                  <a:pt x="2698" y="2358"/>
                  <a:pt x="2702" y="2375"/>
                  <a:pt x="2704" y="2375"/>
                </a:cubicBezTo>
                <a:cubicBezTo>
                  <a:pt x="2707" y="2375"/>
                  <a:pt x="2707" y="2360"/>
                  <a:pt x="2715" y="2300"/>
                </a:cubicBezTo>
                <a:cubicBezTo>
                  <a:pt x="2726" y="2338"/>
                  <a:pt x="2736" y="2351"/>
                  <a:pt x="2748" y="2351"/>
                </a:cubicBezTo>
                <a:cubicBezTo>
                  <a:pt x="2771" y="2351"/>
                  <a:pt x="2804" y="2310"/>
                  <a:pt x="2870" y="2289"/>
                </a:cubicBezTo>
                <a:lnTo>
                  <a:pt x="2870" y="2289"/>
                </a:lnTo>
                <a:cubicBezTo>
                  <a:pt x="2864" y="2328"/>
                  <a:pt x="2865" y="2375"/>
                  <a:pt x="2875" y="2375"/>
                </a:cubicBezTo>
                <a:cubicBezTo>
                  <a:pt x="2880" y="2375"/>
                  <a:pt x="2889" y="2357"/>
                  <a:pt x="2901" y="2310"/>
                </a:cubicBezTo>
                <a:lnTo>
                  <a:pt x="2901" y="2310"/>
                </a:lnTo>
                <a:cubicBezTo>
                  <a:pt x="2956" y="2436"/>
                  <a:pt x="2881" y="2478"/>
                  <a:pt x="2787" y="2478"/>
                </a:cubicBezTo>
                <a:cubicBezTo>
                  <a:pt x="2701" y="2478"/>
                  <a:pt x="2598" y="2443"/>
                  <a:pt x="2559" y="2404"/>
                </a:cubicBezTo>
                <a:lnTo>
                  <a:pt x="2559" y="2404"/>
                </a:lnTo>
                <a:cubicBezTo>
                  <a:pt x="2517" y="2570"/>
                  <a:pt x="2673" y="2497"/>
                  <a:pt x="2673" y="2570"/>
                </a:cubicBezTo>
                <a:cubicBezTo>
                  <a:pt x="2671" y="2618"/>
                  <a:pt x="2654" y="2638"/>
                  <a:pt x="2627" y="2638"/>
                </a:cubicBezTo>
                <a:cubicBezTo>
                  <a:pt x="2498" y="2638"/>
                  <a:pt x="2141" y="2182"/>
                  <a:pt x="2124" y="2165"/>
                </a:cubicBezTo>
                <a:lnTo>
                  <a:pt x="2124" y="2165"/>
                </a:lnTo>
                <a:cubicBezTo>
                  <a:pt x="2072" y="2559"/>
                  <a:pt x="2248" y="2559"/>
                  <a:pt x="2290" y="2766"/>
                </a:cubicBezTo>
                <a:cubicBezTo>
                  <a:pt x="2303" y="2737"/>
                  <a:pt x="2327" y="2725"/>
                  <a:pt x="2355" y="2725"/>
                </a:cubicBezTo>
                <a:cubicBezTo>
                  <a:pt x="2438" y="2725"/>
                  <a:pt x="2560" y="2824"/>
                  <a:pt x="2590" y="2901"/>
                </a:cubicBezTo>
                <a:cubicBezTo>
                  <a:pt x="2570" y="2897"/>
                  <a:pt x="2555" y="2896"/>
                  <a:pt x="2543" y="2896"/>
                </a:cubicBezTo>
                <a:cubicBezTo>
                  <a:pt x="2457" y="2896"/>
                  <a:pt x="2565" y="2985"/>
                  <a:pt x="2528" y="2994"/>
                </a:cubicBezTo>
                <a:cubicBezTo>
                  <a:pt x="2380" y="2994"/>
                  <a:pt x="2252" y="2910"/>
                  <a:pt x="2177" y="2910"/>
                </a:cubicBezTo>
                <a:cubicBezTo>
                  <a:pt x="2173" y="2910"/>
                  <a:pt x="2169" y="2911"/>
                  <a:pt x="2165" y="2911"/>
                </a:cubicBezTo>
                <a:cubicBezTo>
                  <a:pt x="2135" y="3056"/>
                  <a:pt x="2362" y="3171"/>
                  <a:pt x="2259" y="3336"/>
                </a:cubicBezTo>
                <a:cubicBezTo>
                  <a:pt x="2280" y="3243"/>
                  <a:pt x="1689" y="2901"/>
                  <a:pt x="1647" y="2881"/>
                </a:cubicBezTo>
                <a:lnTo>
                  <a:pt x="1647" y="2881"/>
                </a:lnTo>
                <a:cubicBezTo>
                  <a:pt x="1623" y="2947"/>
                  <a:pt x="1742" y="3209"/>
                  <a:pt x="1823" y="3209"/>
                </a:cubicBezTo>
                <a:cubicBezTo>
                  <a:pt x="1844" y="3209"/>
                  <a:pt x="1862" y="3192"/>
                  <a:pt x="1875" y="3150"/>
                </a:cubicBezTo>
                <a:cubicBezTo>
                  <a:pt x="1961" y="3283"/>
                  <a:pt x="1959" y="3338"/>
                  <a:pt x="1877" y="3338"/>
                </a:cubicBezTo>
                <a:cubicBezTo>
                  <a:pt x="1870" y="3338"/>
                  <a:pt x="1863" y="3337"/>
                  <a:pt x="1854" y="3336"/>
                </a:cubicBezTo>
                <a:lnTo>
                  <a:pt x="1854" y="3336"/>
                </a:lnTo>
                <a:cubicBezTo>
                  <a:pt x="1948" y="3461"/>
                  <a:pt x="2031" y="3440"/>
                  <a:pt x="2052" y="3585"/>
                </a:cubicBezTo>
                <a:cubicBezTo>
                  <a:pt x="2101" y="3585"/>
                  <a:pt x="2046" y="3481"/>
                  <a:pt x="2095" y="3481"/>
                </a:cubicBezTo>
                <a:cubicBezTo>
                  <a:pt x="2098" y="3481"/>
                  <a:pt x="2100" y="3481"/>
                  <a:pt x="2103" y="3481"/>
                </a:cubicBezTo>
                <a:cubicBezTo>
                  <a:pt x="2103" y="3585"/>
                  <a:pt x="2207" y="3523"/>
                  <a:pt x="2103" y="3585"/>
                </a:cubicBezTo>
                <a:cubicBezTo>
                  <a:pt x="2103" y="3595"/>
                  <a:pt x="2238" y="3585"/>
                  <a:pt x="2269" y="3636"/>
                </a:cubicBezTo>
                <a:cubicBezTo>
                  <a:pt x="2254" y="3638"/>
                  <a:pt x="2240" y="3639"/>
                  <a:pt x="2225" y="3639"/>
                </a:cubicBezTo>
                <a:cubicBezTo>
                  <a:pt x="2129" y="3639"/>
                  <a:pt x="2039" y="3608"/>
                  <a:pt x="1958" y="3554"/>
                </a:cubicBezTo>
                <a:lnTo>
                  <a:pt x="1958" y="3554"/>
                </a:lnTo>
                <a:cubicBezTo>
                  <a:pt x="2062" y="3627"/>
                  <a:pt x="1969" y="3585"/>
                  <a:pt x="1886" y="3647"/>
                </a:cubicBezTo>
                <a:cubicBezTo>
                  <a:pt x="1907" y="3595"/>
                  <a:pt x="1896" y="3554"/>
                  <a:pt x="1865" y="3512"/>
                </a:cubicBezTo>
                <a:cubicBezTo>
                  <a:pt x="1862" y="3563"/>
                  <a:pt x="1856" y="3581"/>
                  <a:pt x="1845" y="3581"/>
                </a:cubicBezTo>
                <a:cubicBezTo>
                  <a:pt x="1818" y="3581"/>
                  <a:pt x="1766" y="3448"/>
                  <a:pt x="1703" y="3448"/>
                </a:cubicBezTo>
                <a:cubicBezTo>
                  <a:pt x="1698" y="3448"/>
                  <a:pt x="1693" y="3448"/>
                  <a:pt x="1689" y="3450"/>
                </a:cubicBezTo>
                <a:cubicBezTo>
                  <a:pt x="1689" y="3450"/>
                  <a:pt x="1689" y="3450"/>
                  <a:pt x="1690" y="3450"/>
                </a:cubicBezTo>
                <a:cubicBezTo>
                  <a:pt x="1715" y="3450"/>
                  <a:pt x="1804" y="3742"/>
                  <a:pt x="1876" y="3742"/>
                </a:cubicBezTo>
                <a:cubicBezTo>
                  <a:pt x="1899" y="3742"/>
                  <a:pt x="1920" y="3713"/>
                  <a:pt x="1937" y="3636"/>
                </a:cubicBezTo>
                <a:cubicBezTo>
                  <a:pt x="1979" y="3647"/>
                  <a:pt x="1999" y="3854"/>
                  <a:pt x="1999" y="3875"/>
                </a:cubicBezTo>
                <a:cubicBezTo>
                  <a:pt x="2022" y="3735"/>
                  <a:pt x="2028" y="3688"/>
                  <a:pt x="2030" y="3688"/>
                </a:cubicBezTo>
                <a:lnTo>
                  <a:pt x="2030" y="3688"/>
                </a:lnTo>
                <a:cubicBezTo>
                  <a:pt x="2034" y="3688"/>
                  <a:pt x="2025" y="3842"/>
                  <a:pt x="2072" y="3875"/>
                </a:cubicBezTo>
                <a:cubicBezTo>
                  <a:pt x="2099" y="3790"/>
                  <a:pt x="2131" y="3765"/>
                  <a:pt x="2164" y="3765"/>
                </a:cubicBezTo>
                <a:cubicBezTo>
                  <a:pt x="2196" y="3765"/>
                  <a:pt x="2229" y="3787"/>
                  <a:pt x="2259" y="3802"/>
                </a:cubicBezTo>
                <a:cubicBezTo>
                  <a:pt x="2227" y="3864"/>
                  <a:pt x="2197" y="3989"/>
                  <a:pt x="2290" y="4000"/>
                </a:cubicBezTo>
                <a:cubicBezTo>
                  <a:pt x="2289" y="4003"/>
                  <a:pt x="2288" y="4005"/>
                  <a:pt x="2288" y="4005"/>
                </a:cubicBezTo>
                <a:cubicBezTo>
                  <a:pt x="2289" y="4005"/>
                  <a:pt x="2322" y="3877"/>
                  <a:pt x="2337" y="3877"/>
                </a:cubicBezTo>
                <a:cubicBezTo>
                  <a:pt x="2339" y="3877"/>
                  <a:pt x="2341" y="3879"/>
                  <a:pt x="2342" y="3885"/>
                </a:cubicBezTo>
                <a:cubicBezTo>
                  <a:pt x="2362" y="3989"/>
                  <a:pt x="2372" y="4051"/>
                  <a:pt x="2414" y="4165"/>
                </a:cubicBezTo>
                <a:cubicBezTo>
                  <a:pt x="2440" y="4105"/>
                  <a:pt x="2464" y="4084"/>
                  <a:pt x="2495" y="4084"/>
                </a:cubicBezTo>
                <a:cubicBezTo>
                  <a:pt x="2538" y="4084"/>
                  <a:pt x="2593" y="4125"/>
                  <a:pt x="2683" y="4155"/>
                </a:cubicBezTo>
                <a:cubicBezTo>
                  <a:pt x="2623" y="4204"/>
                  <a:pt x="2523" y="4221"/>
                  <a:pt x="2415" y="4221"/>
                </a:cubicBezTo>
                <a:cubicBezTo>
                  <a:pt x="2208" y="4221"/>
                  <a:pt x="1972" y="4158"/>
                  <a:pt x="1937" y="4145"/>
                </a:cubicBezTo>
                <a:lnTo>
                  <a:pt x="1937" y="4145"/>
                </a:lnTo>
                <a:cubicBezTo>
                  <a:pt x="1947" y="4219"/>
                  <a:pt x="1989" y="4260"/>
                  <a:pt x="2065" y="4260"/>
                </a:cubicBezTo>
                <a:cubicBezTo>
                  <a:pt x="2074" y="4260"/>
                  <a:pt x="2083" y="4259"/>
                  <a:pt x="2093" y="4258"/>
                </a:cubicBezTo>
                <a:lnTo>
                  <a:pt x="2093" y="4258"/>
                </a:lnTo>
                <a:cubicBezTo>
                  <a:pt x="2010" y="4279"/>
                  <a:pt x="1989" y="4331"/>
                  <a:pt x="2041" y="4414"/>
                </a:cubicBezTo>
                <a:cubicBezTo>
                  <a:pt x="2042" y="4410"/>
                  <a:pt x="2048" y="4408"/>
                  <a:pt x="2057" y="4408"/>
                </a:cubicBezTo>
                <a:cubicBezTo>
                  <a:pt x="2120" y="4408"/>
                  <a:pt x="2336" y="4499"/>
                  <a:pt x="2372" y="4652"/>
                </a:cubicBezTo>
                <a:cubicBezTo>
                  <a:pt x="2324" y="4657"/>
                  <a:pt x="2290" y="4659"/>
                  <a:pt x="2267" y="4659"/>
                </a:cubicBezTo>
                <a:cubicBezTo>
                  <a:pt x="2179" y="4659"/>
                  <a:pt x="2254" y="4630"/>
                  <a:pt x="2249" y="4630"/>
                </a:cubicBezTo>
                <a:lnTo>
                  <a:pt x="2249" y="4630"/>
                </a:lnTo>
                <a:cubicBezTo>
                  <a:pt x="2247" y="4630"/>
                  <a:pt x="2230" y="4636"/>
                  <a:pt x="2176" y="4652"/>
                </a:cubicBezTo>
                <a:cubicBezTo>
                  <a:pt x="2232" y="4586"/>
                  <a:pt x="2238" y="4578"/>
                  <a:pt x="2232" y="4578"/>
                </a:cubicBezTo>
                <a:cubicBezTo>
                  <a:pt x="2231" y="4578"/>
                  <a:pt x="2228" y="4579"/>
                  <a:pt x="2225" y="4579"/>
                </a:cubicBezTo>
                <a:cubicBezTo>
                  <a:pt x="2218" y="4579"/>
                  <a:pt x="2214" y="4573"/>
                  <a:pt x="2238" y="4528"/>
                </a:cubicBezTo>
                <a:cubicBezTo>
                  <a:pt x="2232" y="4524"/>
                  <a:pt x="2224" y="4522"/>
                  <a:pt x="2214" y="4522"/>
                </a:cubicBezTo>
                <a:cubicBezTo>
                  <a:pt x="2166" y="4522"/>
                  <a:pt x="2080" y="4565"/>
                  <a:pt x="2031" y="4565"/>
                </a:cubicBezTo>
                <a:cubicBezTo>
                  <a:pt x="1990" y="4565"/>
                  <a:pt x="1975" y="4535"/>
                  <a:pt x="2031" y="4424"/>
                </a:cubicBezTo>
                <a:cubicBezTo>
                  <a:pt x="1966" y="4395"/>
                  <a:pt x="1830" y="4382"/>
                  <a:pt x="1724" y="4382"/>
                </a:cubicBezTo>
                <a:cubicBezTo>
                  <a:pt x="1643" y="4382"/>
                  <a:pt x="1581" y="4390"/>
                  <a:pt x="1585" y="4403"/>
                </a:cubicBezTo>
                <a:cubicBezTo>
                  <a:pt x="1419" y="4279"/>
                  <a:pt x="1306" y="4196"/>
                  <a:pt x="1191" y="4113"/>
                </a:cubicBezTo>
                <a:lnTo>
                  <a:pt x="1191" y="4113"/>
                </a:lnTo>
                <a:cubicBezTo>
                  <a:pt x="1218" y="4289"/>
                  <a:pt x="1236" y="4319"/>
                  <a:pt x="1269" y="4319"/>
                </a:cubicBezTo>
                <a:cubicBezTo>
                  <a:pt x="1286" y="4319"/>
                  <a:pt x="1307" y="4310"/>
                  <a:pt x="1336" y="4310"/>
                </a:cubicBezTo>
                <a:cubicBezTo>
                  <a:pt x="1336" y="4538"/>
                  <a:pt x="1461" y="4497"/>
                  <a:pt x="1564" y="4683"/>
                </a:cubicBezTo>
                <a:cubicBezTo>
                  <a:pt x="1564" y="4683"/>
                  <a:pt x="1668" y="4559"/>
                  <a:pt x="1689" y="4518"/>
                </a:cubicBezTo>
                <a:cubicBezTo>
                  <a:pt x="1689" y="4683"/>
                  <a:pt x="1834" y="4548"/>
                  <a:pt x="1709" y="4693"/>
                </a:cubicBezTo>
                <a:cubicBezTo>
                  <a:pt x="1722" y="4693"/>
                  <a:pt x="1837" y="4615"/>
                  <a:pt x="1853" y="4615"/>
                </a:cubicBezTo>
                <a:cubicBezTo>
                  <a:pt x="1864" y="4615"/>
                  <a:pt x="1836" y="4646"/>
                  <a:pt x="1720" y="4746"/>
                </a:cubicBezTo>
                <a:cubicBezTo>
                  <a:pt x="1740" y="4759"/>
                  <a:pt x="1757" y="4766"/>
                  <a:pt x="1771" y="4766"/>
                </a:cubicBezTo>
                <a:cubicBezTo>
                  <a:pt x="1799" y="4766"/>
                  <a:pt x="1813" y="4736"/>
                  <a:pt x="1813" y="4673"/>
                </a:cubicBezTo>
                <a:cubicBezTo>
                  <a:pt x="1844" y="4787"/>
                  <a:pt x="1979" y="4828"/>
                  <a:pt x="1907" y="4974"/>
                </a:cubicBezTo>
                <a:cubicBezTo>
                  <a:pt x="1956" y="4955"/>
                  <a:pt x="1986" y="4950"/>
                  <a:pt x="2005" y="4950"/>
                </a:cubicBezTo>
                <a:cubicBezTo>
                  <a:pt x="2025" y="4950"/>
                  <a:pt x="2034" y="4955"/>
                  <a:pt x="2040" y="4955"/>
                </a:cubicBezTo>
                <a:cubicBezTo>
                  <a:pt x="2048" y="4955"/>
                  <a:pt x="2052" y="4947"/>
                  <a:pt x="2072" y="4911"/>
                </a:cubicBezTo>
                <a:lnTo>
                  <a:pt x="2072" y="4911"/>
                </a:lnTo>
                <a:cubicBezTo>
                  <a:pt x="2124" y="4983"/>
                  <a:pt x="2124" y="5056"/>
                  <a:pt x="2062" y="5129"/>
                </a:cubicBezTo>
                <a:cubicBezTo>
                  <a:pt x="2063" y="5129"/>
                  <a:pt x="2065" y="5129"/>
                  <a:pt x="2066" y="5129"/>
                </a:cubicBezTo>
                <a:cubicBezTo>
                  <a:pt x="2099" y="5129"/>
                  <a:pt x="2166" y="5025"/>
                  <a:pt x="2176" y="5025"/>
                </a:cubicBezTo>
                <a:cubicBezTo>
                  <a:pt x="2183" y="5116"/>
                  <a:pt x="2190" y="5141"/>
                  <a:pt x="2200" y="5141"/>
                </a:cubicBezTo>
                <a:cubicBezTo>
                  <a:pt x="2205" y="5141"/>
                  <a:pt x="2211" y="5135"/>
                  <a:pt x="2217" y="5129"/>
                </a:cubicBezTo>
                <a:lnTo>
                  <a:pt x="2217" y="5129"/>
                </a:lnTo>
                <a:cubicBezTo>
                  <a:pt x="2207" y="5139"/>
                  <a:pt x="2207" y="5149"/>
                  <a:pt x="2197" y="5160"/>
                </a:cubicBezTo>
                <a:cubicBezTo>
                  <a:pt x="2020" y="5149"/>
                  <a:pt x="1679" y="5098"/>
                  <a:pt x="1626" y="5077"/>
                </a:cubicBezTo>
                <a:cubicBezTo>
                  <a:pt x="1502" y="5046"/>
                  <a:pt x="1223" y="5036"/>
                  <a:pt x="1057" y="4911"/>
                </a:cubicBezTo>
                <a:lnTo>
                  <a:pt x="1057" y="4911"/>
                </a:lnTo>
                <a:cubicBezTo>
                  <a:pt x="1015" y="4974"/>
                  <a:pt x="1025" y="5046"/>
                  <a:pt x="1088" y="5119"/>
                </a:cubicBezTo>
                <a:cubicBezTo>
                  <a:pt x="1074" y="5072"/>
                  <a:pt x="1171" y="5064"/>
                  <a:pt x="1245" y="5064"/>
                </a:cubicBezTo>
                <a:cubicBezTo>
                  <a:pt x="1287" y="5064"/>
                  <a:pt x="1322" y="5066"/>
                  <a:pt x="1326" y="5066"/>
                </a:cubicBezTo>
                <a:cubicBezTo>
                  <a:pt x="1326" y="5191"/>
                  <a:pt x="1513" y="5409"/>
                  <a:pt x="1616" y="5512"/>
                </a:cubicBezTo>
                <a:cubicBezTo>
                  <a:pt x="1668" y="5445"/>
                  <a:pt x="1710" y="5442"/>
                  <a:pt x="1737" y="5442"/>
                </a:cubicBezTo>
                <a:cubicBezTo>
                  <a:pt x="1739" y="5442"/>
                  <a:pt x="1741" y="5442"/>
                  <a:pt x="1744" y="5442"/>
                </a:cubicBezTo>
                <a:cubicBezTo>
                  <a:pt x="1766" y="5442"/>
                  <a:pt x="1776" y="5440"/>
                  <a:pt x="1771" y="5388"/>
                </a:cubicBezTo>
                <a:lnTo>
                  <a:pt x="1771" y="5388"/>
                </a:lnTo>
                <a:cubicBezTo>
                  <a:pt x="1792" y="5460"/>
                  <a:pt x="1824" y="5522"/>
                  <a:pt x="1865" y="5574"/>
                </a:cubicBezTo>
                <a:cubicBezTo>
                  <a:pt x="1873" y="5537"/>
                  <a:pt x="1877" y="5522"/>
                  <a:pt x="1878" y="5522"/>
                </a:cubicBezTo>
                <a:lnTo>
                  <a:pt x="1878" y="5522"/>
                </a:lnTo>
                <a:cubicBezTo>
                  <a:pt x="1883" y="5522"/>
                  <a:pt x="1860" y="5667"/>
                  <a:pt x="1813" y="5699"/>
                </a:cubicBezTo>
                <a:cubicBezTo>
                  <a:pt x="1848" y="5769"/>
                  <a:pt x="1960" y="5802"/>
                  <a:pt x="2073" y="5802"/>
                </a:cubicBezTo>
                <a:cubicBezTo>
                  <a:pt x="2195" y="5802"/>
                  <a:pt x="2319" y="5763"/>
                  <a:pt x="2352" y="5688"/>
                </a:cubicBezTo>
                <a:lnTo>
                  <a:pt x="2352" y="5688"/>
                </a:lnTo>
                <a:cubicBezTo>
                  <a:pt x="2445" y="5854"/>
                  <a:pt x="2310" y="5885"/>
                  <a:pt x="2144" y="5999"/>
                </a:cubicBezTo>
                <a:cubicBezTo>
                  <a:pt x="2232" y="5976"/>
                  <a:pt x="2264" y="5967"/>
                  <a:pt x="2267" y="5967"/>
                </a:cubicBezTo>
                <a:lnTo>
                  <a:pt x="2267" y="5967"/>
                </a:lnTo>
                <a:cubicBezTo>
                  <a:pt x="2272" y="5967"/>
                  <a:pt x="2191" y="5993"/>
                  <a:pt x="2165" y="6020"/>
                </a:cubicBezTo>
                <a:cubicBezTo>
                  <a:pt x="2173" y="6019"/>
                  <a:pt x="2181" y="6018"/>
                  <a:pt x="2188" y="6018"/>
                </a:cubicBezTo>
                <a:cubicBezTo>
                  <a:pt x="2249" y="6018"/>
                  <a:pt x="2252" y="6057"/>
                  <a:pt x="2290" y="6113"/>
                </a:cubicBezTo>
                <a:cubicBezTo>
                  <a:pt x="2278" y="6115"/>
                  <a:pt x="2266" y="6115"/>
                  <a:pt x="2255" y="6115"/>
                </a:cubicBezTo>
                <a:cubicBezTo>
                  <a:pt x="2126" y="6115"/>
                  <a:pt x="2044" y="6029"/>
                  <a:pt x="1963" y="6029"/>
                </a:cubicBezTo>
                <a:cubicBezTo>
                  <a:pt x="1948" y="6029"/>
                  <a:pt x="1932" y="6033"/>
                  <a:pt x="1917" y="6040"/>
                </a:cubicBezTo>
                <a:cubicBezTo>
                  <a:pt x="2030" y="6127"/>
                  <a:pt x="1910" y="6301"/>
                  <a:pt x="1753" y="6301"/>
                </a:cubicBezTo>
                <a:cubicBezTo>
                  <a:pt x="1723" y="6301"/>
                  <a:pt x="1692" y="6295"/>
                  <a:pt x="1660" y="6280"/>
                </a:cubicBezTo>
                <a:lnTo>
                  <a:pt x="1660" y="6280"/>
                </a:lnTo>
                <a:cubicBezTo>
                  <a:pt x="1666" y="6283"/>
                  <a:pt x="1671" y="6284"/>
                  <a:pt x="1675" y="6284"/>
                </a:cubicBezTo>
                <a:cubicBezTo>
                  <a:pt x="1745" y="6284"/>
                  <a:pt x="1768" y="6060"/>
                  <a:pt x="1730" y="6040"/>
                </a:cubicBezTo>
                <a:lnTo>
                  <a:pt x="1730" y="6040"/>
                </a:lnTo>
                <a:cubicBezTo>
                  <a:pt x="1727" y="6051"/>
                  <a:pt x="1493" y="6445"/>
                  <a:pt x="1530" y="6445"/>
                </a:cubicBezTo>
                <a:cubicBezTo>
                  <a:pt x="1539" y="6445"/>
                  <a:pt x="1562" y="6424"/>
                  <a:pt x="1606" y="6372"/>
                </a:cubicBezTo>
                <a:lnTo>
                  <a:pt x="1606" y="6372"/>
                </a:lnTo>
                <a:cubicBezTo>
                  <a:pt x="1637" y="6434"/>
                  <a:pt x="1616" y="6476"/>
                  <a:pt x="1544" y="6486"/>
                </a:cubicBezTo>
                <a:cubicBezTo>
                  <a:pt x="1596" y="6486"/>
                  <a:pt x="1647" y="6496"/>
                  <a:pt x="1699" y="6528"/>
                </a:cubicBezTo>
                <a:cubicBezTo>
                  <a:pt x="1666" y="6536"/>
                  <a:pt x="1630" y="6540"/>
                  <a:pt x="1593" y="6540"/>
                </a:cubicBezTo>
                <a:cubicBezTo>
                  <a:pt x="1410" y="6540"/>
                  <a:pt x="1206" y="6454"/>
                  <a:pt x="1174" y="6454"/>
                </a:cubicBezTo>
                <a:cubicBezTo>
                  <a:pt x="1172" y="6454"/>
                  <a:pt x="1171" y="6454"/>
                  <a:pt x="1171" y="6455"/>
                </a:cubicBezTo>
                <a:cubicBezTo>
                  <a:pt x="1326" y="6507"/>
                  <a:pt x="1419" y="6600"/>
                  <a:pt x="1513" y="6776"/>
                </a:cubicBezTo>
                <a:cubicBezTo>
                  <a:pt x="1529" y="6721"/>
                  <a:pt x="1546" y="6701"/>
                  <a:pt x="1564" y="6701"/>
                </a:cubicBezTo>
                <a:cubicBezTo>
                  <a:pt x="1618" y="6701"/>
                  <a:pt x="1676" y="6880"/>
                  <a:pt x="1699" y="6880"/>
                </a:cubicBezTo>
                <a:cubicBezTo>
                  <a:pt x="1716" y="6826"/>
                  <a:pt x="1736" y="6805"/>
                  <a:pt x="1758" y="6805"/>
                </a:cubicBezTo>
                <a:cubicBezTo>
                  <a:pt x="1791" y="6805"/>
                  <a:pt x="1828" y="6851"/>
                  <a:pt x="1865" y="6901"/>
                </a:cubicBezTo>
                <a:cubicBezTo>
                  <a:pt x="1792" y="6963"/>
                  <a:pt x="1782" y="6984"/>
                  <a:pt x="1668" y="7004"/>
                </a:cubicBezTo>
                <a:cubicBezTo>
                  <a:pt x="1751" y="7035"/>
                  <a:pt x="1917" y="7191"/>
                  <a:pt x="1907" y="7253"/>
                </a:cubicBezTo>
                <a:cubicBezTo>
                  <a:pt x="1844" y="7253"/>
                  <a:pt x="1636" y="7288"/>
                  <a:pt x="1510" y="7288"/>
                </a:cubicBezTo>
                <a:cubicBezTo>
                  <a:pt x="1468" y="7288"/>
                  <a:pt x="1435" y="7284"/>
                  <a:pt x="1419" y="7274"/>
                </a:cubicBezTo>
                <a:lnTo>
                  <a:pt x="1419" y="7274"/>
                </a:lnTo>
                <a:cubicBezTo>
                  <a:pt x="1461" y="7325"/>
                  <a:pt x="1502" y="7367"/>
                  <a:pt x="1554" y="7387"/>
                </a:cubicBezTo>
                <a:cubicBezTo>
                  <a:pt x="1509" y="7395"/>
                  <a:pt x="1368" y="7420"/>
                  <a:pt x="1280" y="7420"/>
                </a:cubicBezTo>
                <a:cubicBezTo>
                  <a:pt x="1248" y="7420"/>
                  <a:pt x="1223" y="7416"/>
                  <a:pt x="1212" y="7408"/>
                </a:cubicBezTo>
                <a:lnTo>
                  <a:pt x="1212" y="7408"/>
                </a:lnTo>
                <a:cubicBezTo>
                  <a:pt x="1226" y="7489"/>
                  <a:pt x="1231" y="7498"/>
                  <a:pt x="1238" y="7498"/>
                </a:cubicBezTo>
                <a:cubicBezTo>
                  <a:pt x="1239" y="7498"/>
                  <a:pt x="1241" y="7497"/>
                  <a:pt x="1243" y="7497"/>
                </a:cubicBezTo>
                <a:cubicBezTo>
                  <a:pt x="1251" y="7497"/>
                  <a:pt x="1261" y="7506"/>
                  <a:pt x="1285" y="7595"/>
                </a:cubicBezTo>
                <a:cubicBezTo>
                  <a:pt x="1285" y="7588"/>
                  <a:pt x="1320" y="7533"/>
                  <a:pt x="1351" y="7533"/>
                </a:cubicBezTo>
                <a:cubicBezTo>
                  <a:pt x="1367" y="7533"/>
                  <a:pt x="1381" y="7548"/>
                  <a:pt x="1389" y="7595"/>
                </a:cubicBezTo>
                <a:cubicBezTo>
                  <a:pt x="1414" y="7507"/>
                  <a:pt x="1427" y="7463"/>
                  <a:pt x="1435" y="7463"/>
                </a:cubicBezTo>
                <a:cubicBezTo>
                  <a:pt x="1443" y="7463"/>
                  <a:pt x="1445" y="7507"/>
                  <a:pt x="1451" y="7595"/>
                </a:cubicBezTo>
                <a:cubicBezTo>
                  <a:pt x="1453" y="7595"/>
                  <a:pt x="1456" y="7595"/>
                  <a:pt x="1458" y="7595"/>
                </a:cubicBezTo>
                <a:cubicBezTo>
                  <a:pt x="1535" y="7595"/>
                  <a:pt x="1448" y="7439"/>
                  <a:pt x="1507" y="7439"/>
                </a:cubicBezTo>
                <a:cubicBezTo>
                  <a:pt x="1509" y="7439"/>
                  <a:pt x="1511" y="7439"/>
                  <a:pt x="1513" y="7440"/>
                </a:cubicBezTo>
                <a:lnTo>
                  <a:pt x="1513" y="7615"/>
                </a:lnTo>
                <a:cubicBezTo>
                  <a:pt x="1483" y="7632"/>
                  <a:pt x="1435" y="7639"/>
                  <a:pt x="1383" y="7639"/>
                </a:cubicBezTo>
                <a:cubicBezTo>
                  <a:pt x="1271" y="7639"/>
                  <a:pt x="1137" y="7606"/>
                  <a:pt x="1108" y="7564"/>
                </a:cubicBezTo>
                <a:cubicBezTo>
                  <a:pt x="1095" y="7674"/>
                  <a:pt x="1081" y="7762"/>
                  <a:pt x="1091" y="7762"/>
                </a:cubicBezTo>
                <a:cubicBezTo>
                  <a:pt x="1097" y="7762"/>
                  <a:pt x="1108" y="7740"/>
                  <a:pt x="1129" y="7688"/>
                </a:cubicBezTo>
                <a:cubicBezTo>
                  <a:pt x="1147" y="7737"/>
                  <a:pt x="1156" y="7753"/>
                  <a:pt x="1162" y="7753"/>
                </a:cubicBezTo>
                <a:cubicBezTo>
                  <a:pt x="1173" y="7753"/>
                  <a:pt x="1163" y="7674"/>
                  <a:pt x="1168" y="7674"/>
                </a:cubicBezTo>
                <a:lnTo>
                  <a:pt x="1168" y="7674"/>
                </a:lnTo>
                <a:cubicBezTo>
                  <a:pt x="1171" y="7674"/>
                  <a:pt x="1182" y="7713"/>
                  <a:pt x="1212" y="7843"/>
                </a:cubicBezTo>
                <a:cubicBezTo>
                  <a:pt x="1226" y="7800"/>
                  <a:pt x="1235" y="7782"/>
                  <a:pt x="1239" y="7782"/>
                </a:cubicBezTo>
                <a:cubicBezTo>
                  <a:pt x="1248" y="7782"/>
                  <a:pt x="1243" y="7845"/>
                  <a:pt x="1243" y="7926"/>
                </a:cubicBezTo>
                <a:cubicBezTo>
                  <a:pt x="1261" y="7926"/>
                  <a:pt x="1295" y="7780"/>
                  <a:pt x="1383" y="7780"/>
                </a:cubicBezTo>
                <a:cubicBezTo>
                  <a:pt x="1398" y="7780"/>
                  <a:pt x="1413" y="7783"/>
                  <a:pt x="1430" y="7792"/>
                </a:cubicBezTo>
                <a:cubicBezTo>
                  <a:pt x="1347" y="7916"/>
                  <a:pt x="1398" y="7875"/>
                  <a:pt x="1306" y="7999"/>
                </a:cubicBezTo>
                <a:cubicBezTo>
                  <a:pt x="1336" y="7988"/>
                  <a:pt x="1534" y="7926"/>
                  <a:pt x="1564" y="7905"/>
                </a:cubicBezTo>
                <a:lnTo>
                  <a:pt x="1564" y="7905"/>
                </a:lnTo>
                <a:cubicBezTo>
                  <a:pt x="1560" y="7979"/>
                  <a:pt x="1576" y="7988"/>
                  <a:pt x="1585" y="7988"/>
                </a:cubicBezTo>
                <a:cubicBezTo>
                  <a:pt x="1589" y="7988"/>
                  <a:pt x="1591" y="7987"/>
                  <a:pt x="1592" y="7987"/>
                </a:cubicBezTo>
                <a:lnTo>
                  <a:pt x="1592" y="7987"/>
                </a:lnTo>
                <a:cubicBezTo>
                  <a:pt x="1596" y="7987"/>
                  <a:pt x="1581" y="8000"/>
                  <a:pt x="1502" y="8123"/>
                </a:cubicBezTo>
                <a:cubicBezTo>
                  <a:pt x="1531" y="8109"/>
                  <a:pt x="1561" y="8102"/>
                  <a:pt x="1589" y="8102"/>
                </a:cubicBezTo>
                <a:cubicBezTo>
                  <a:pt x="1699" y="8102"/>
                  <a:pt x="1780" y="8200"/>
                  <a:pt x="1689" y="8258"/>
                </a:cubicBezTo>
                <a:cubicBezTo>
                  <a:pt x="1685" y="8231"/>
                  <a:pt x="1587" y="8219"/>
                  <a:pt x="1456" y="8219"/>
                </a:cubicBezTo>
                <a:cubicBezTo>
                  <a:pt x="1188" y="8219"/>
                  <a:pt x="781" y="8268"/>
                  <a:pt x="767" y="8331"/>
                </a:cubicBezTo>
                <a:cubicBezTo>
                  <a:pt x="800" y="8338"/>
                  <a:pt x="961" y="8424"/>
                  <a:pt x="921" y="8424"/>
                </a:cubicBezTo>
                <a:cubicBezTo>
                  <a:pt x="910" y="8424"/>
                  <a:pt x="885" y="8418"/>
                  <a:pt x="839" y="8403"/>
                </a:cubicBezTo>
                <a:lnTo>
                  <a:pt x="839" y="8403"/>
                </a:lnTo>
                <a:cubicBezTo>
                  <a:pt x="880" y="8465"/>
                  <a:pt x="901" y="8496"/>
                  <a:pt x="922" y="8506"/>
                </a:cubicBezTo>
                <a:cubicBezTo>
                  <a:pt x="850" y="8486"/>
                  <a:pt x="777" y="8486"/>
                  <a:pt x="694" y="8486"/>
                </a:cubicBezTo>
                <a:cubicBezTo>
                  <a:pt x="850" y="8683"/>
                  <a:pt x="829" y="8559"/>
                  <a:pt x="829" y="8787"/>
                </a:cubicBezTo>
                <a:cubicBezTo>
                  <a:pt x="831" y="8787"/>
                  <a:pt x="833" y="8787"/>
                  <a:pt x="834" y="8787"/>
                </a:cubicBezTo>
                <a:cubicBezTo>
                  <a:pt x="886" y="8787"/>
                  <a:pt x="834" y="8651"/>
                  <a:pt x="886" y="8651"/>
                </a:cubicBezTo>
                <a:cubicBezTo>
                  <a:pt x="887" y="8651"/>
                  <a:pt x="889" y="8651"/>
                  <a:pt x="891" y="8651"/>
                </a:cubicBezTo>
                <a:cubicBezTo>
                  <a:pt x="912" y="8849"/>
                  <a:pt x="912" y="8745"/>
                  <a:pt x="829" y="8932"/>
                </a:cubicBezTo>
                <a:cubicBezTo>
                  <a:pt x="838" y="8943"/>
                  <a:pt x="849" y="8949"/>
                  <a:pt x="862" y="8949"/>
                </a:cubicBezTo>
                <a:cubicBezTo>
                  <a:pt x="893" y="8949"/>
                  <a:pt x="931" y="8917"/>
                  <a:pt x="953" y="8879"/>
                </a:cubicBezTo>
                <a:cubicBezTo>
                  <a:pt x="953" y="8932"/>
                  <a:pt x="963" y="8983"/>
                  <a:pt x="984" y="9035"/>
                </a:cubicBezTo>
                <a:cubicBezTo>
                  <a:pt x="1016" y="8922"/>
                  <a:pt x="1045" y="8880"/>
                  <a:pt x="1068" y="8880"/>
                </a:cubicBezTo>
                <a:cubicBezTo>
                  <a:pt x="1113" y="8880"/>
                  <a:pt x="1132" y="9036"/>
                  <a:pt x="1098" y="9139"/>
                </a:cubicBezTo>
                <a:cubicBezTo>
                  <a:pt x="1140" y="9097"/>
                  <a:pt x="1171" y="9066"/>
                  <a:pt x="1212" y="9035"/>
                </a:cubicBezTo>
                <a:lnTo>
                  <a:pt x="1212" y="9035"/>
                </a:lnTo>
                <a:cubicBezTo>
                  <a:pt x="1171" y="9118"/>
                  <a:pt x="1171" y="9201"/>
                  <a:pt x="1212" y="9273"/>
                </a:cubicBezTo>
                <a:cubicBezTo>
                  <a:pt x="1253" y="9242"/>
                  <a:pt x="1575" y="9211"/>
                  <a:pt x="1419" y="9087"/>
                </a:cubicBezTo>
                <a:cubicBezTo>
                  <a:pt x="1430" y="9082"/>
                  <a:pt x="1441" y="9080"/>
                  <a:pt x="1452" y="9080"/>
                </a:cubicBezTo>
                <a:cubicBezTo>
                  <a:pt x="1536" y="9080"/>
                  <a:pt x="1588" y="9217"/>
                  <a:pt x="1616" y="9263"/>
                </a:cubicBezTo>
                <a:cubicBezTo>
                  <a:pt x="1461" y="9284"/>
                  <a:pt x="1285" y="9335"/>
                  <a:pt x="1285" y="9377"/>
                </a:cubicBezTo>
                <a:cubicBezTo>
                  <a:pt x="1303" y="9373"/>
                  <a:pt x="1320" y="9372"/>
                  <a:pt x="1337" y="9372"/>
                </a:cubicBezTo>
                <a:cubicBezTo>
                  <a:pt x="1464" y="9372"/>
                  <a:pt x="1554" y="9463"/>
                  <a:pt x="1637" y="9491"/>
                </a:cubicBezTo>
                <a:cubicBezTo>
                  <a:pt x="1378" y="9501"/>
                  <a:pt x="456" y="9595"/>
                  <a:pt x="342" y="9636"/>
                </a:cubicBezTo>
                <a:cubicBezTo>
                  <a:pt x="124" y="9740"/>
                  <a:pt x="228" y="9781"/>
                  <a:pt x="124" y="9936"/>
                </a:cubicBezTo>
                <a:cubicBezTo>
                  <a:pt x="124" y="9902"/>
                  <a:pt x="117" y="9882"/>
                  <a:pt x="103" y="9882"/>
                </a:cubicBezTo>
                <a:cubicBezTo>
                  <a:pt x="100" y="9882"/>
                  <a:pt x="97" y="9883"/>
                  <a:pt x="93" y="9885"/>
                </a:cubicBezTo>
                <a:cubicBezTo>
                  <a:pt x="93" y="9916"/>
                  <a:pt x="217" y="10040"/>
                  <a:pt x="217" y="10040"/>
                </a:cubicBezTo>
                <a:cubicBezTo>
                  <a:pt x="222" y="9966"/>
                  <a:pt x="223" y="9932"/>
                  <a:pt x="228" y="9932"/>
                </a:cubicBezTo>
                <a:cubicBezTo>
                  <a:pt x="234" y="9932"/>
                  <a:pt x="247" y="9974"/>
                  <a:pt x="279" y="10051"/>
                </a:cubicBezTo>
                <a:cubicBezTo>
                  <a:pt x="321" y="9916"/>
                  <a:pt x="332" y="9926"/>
                  <a:pt x="300" y="9823"/>
                </a:cubicBezTo>
                <a:lnTo>
                  <a:pt x="300" y="9823"/>
                </a:lnTo>
                <a:cubicBezTo>
                  <a:pt x="435" y="9833"/>
                  <a:pt x="383" y="9812"/>
                  <a:pt x="394" y="10040"/>
                </a:cubicBezTo>
                <a:cubicBezTo>
                  <a:pt x="395" y="10040"/>
                  <a:pt x="396" y="10040"/>
                  <a:pt x="398" y="10040"/>
                </a:cubicBezTo>
                <a:cubicBezTo>
                  <a:pt x="469" y="10040"/>
                  <a:pt x="549" y="9760"/>
                  <a:pt x="560" y="9719"/>
                </a:cubicBezTo>
                <a:lnTo>
                  <a:pt x="560" y="9719"/>
                </a:lnTo>
                <a:cubicBezTo>
                  <a:pt x="553" y="9766"/>
                  <a:pt x="555" y="9787"/>
                  <a:pt x="569" y="9787"/>
                </a:cubicBezTo>
                <a:cubicBezTo>
                  <a:pt x="576" y="9787"/>
                  <a:pt x="587" y="9781"/>
                  <a:pt x="601" y="9770"/>
                </a:cubicBezTo>
                <a:lnTo>
                  <a:pt x="601" y="9770"/>
                </a:lnTo>
                <a:cubicBezTo>
                  <a:pt x="601" y="9874"/>
                  <a:pt x="560" y="9957"/>
                  <a:pt x="487" y="10030"/>
                </a:cubicBezTo>
                <a:cubicBezTo>
                  <a:pt x="518" y="10009"/>
                  <a:pt x="544" y="9999"/>
                  <a:pt x="568" y="9999"/>
                </a:cubicBezTo>
                <a:cubicBezTo>
                  <a:pt x="593" y="9999"/>
                  <a:pt x="616" y="10009"/>
                  <a:pt x="642" y="10030"/>
                </a:cubicBezTo>
                <a:cubicBezTo>
                  <a:pt x="642" y="10010"/>
                  <a:pt x="697" y="9872"/>
                  <a:pt x="704" y="9847"/>
                </a:cubicBezTo>
                <a:lnTo>
                  <a:pt x="704" y="9847"/>
                </a:lnTo>
                <a:cubicBezTo>
                  <a:pt x="684" y="9949"/>
                  <a:pt x="695" y="10031"/>
                  <a:pt x="756" y="10102"/>
                </a:cubicBezTo>
                <a:cubicBezTo>
                  <a:pt x="762" y="10058"/>
                  <a:pt x="767" y="10037"/>
                  <a:pt x="776" y="10037"/>
                </a:cubicBezTo>
                <a:cubicBezTo>
                  <a:pt x="784" y="10037"/>
                  <a:pt x="794" y="10052"/>
                  <a:pt x="808" y="10081"/>
                </a:cubicBezTo>
                <a:cubicBezTo>
                  <a:pt x="829" y="9916"/>
                  <a:pt x="880" y="9761"/>
                  <a:pt x="984" y="9750"/>
                </a:cubicBezTo>
                <a:lnTo>
                  <a:pt x="984" y="9750"/>
                </a:lnTo>
                <a:cubicBezTo>
                  <a:pt x="963" y="9885"/>
                  <a:pt x="891" y="9988"/>
                  <a:pt x="880" y="10134"/>
                </a:cubicBezTo>
                <a:cubicBezTo>
                  <a:pt x="1005" y="10113"/>
                  <a:pt x="1005" y="9968"/>
                  <a:pt x="1078" y="9885"/>
                </a:cubicBezTo>
                <a:cubicBezTo>
                  <a:pt x="1088" y="9916"/>
                  <a:pt x="1088" y="9936"/>
                  <a:pt x="1098" y="9968"/>
                </a:cubicBezTo>
                <a:cubicBezTo>
                  <a:pt x="1140" y="9906"/>
                  <a:pt x="1129" y="9781"/>
                  <a:pt x="1202" y="9781"/>
                </a:cubicBezTo>
                <a:cubicBezTo>
                  <a:pt x="1202" y="9927"/>
                  <a:pt x="1195" y="9965"/>
                  <a:pt x="1199" y="9965"/>
                </a:cubicBezTo>
                <a:cubicBezTo>
                  <a:pt x="1204" y="9965"/>
                  <a:pt x="1224" y="9916"/>
                  <a:pt x="1285" y="9916"/>
                </a:cubicBezTo>
                <a:cubicBezTo>
                  <a:pt x="1326" y="10030"/>
                  <a:pt x="1119" y="10134"/>
                  <a:pt x="1129" y="10175"/>
                </a:cubicBezTo>
                <a:cubicBezTo>
                  <a:pt x="1137" y="10174"/>
                  <a:pt x="1144" y="10173"/>
                  <a:pt x="1151" y="10173"/>
                </a:cubicBezTo>
                <a:cubicBezTo>
                  <a:pt x="1208" y="10173"/>
                  <a:pt x="1235" y="10214"/>
                  <a:pt x="1253" y="10289"/>
                </a:cubicBezTo>
                <a:cubicBezTo>
                  <a:pt x="1264" y="10279"/>
                  <a:pt x="1357" y="10206"/>
                  <a:pt x="1419" y="10134"/>
                </a:cubicBezTo>
                <a:lnTo>
                  <a:pt x="1419" y="10134"/>
                </a:lnTo>
                <a:cubicBezTo>
                  <a:pt x="1402" y="10205"/>
                  <a:pt x="1398" y="10227"/>
                  <a:pt x="1404" y="10227"/>
                </a:cubicBezTo>
                <a:cubicBezTo>
                  <a:pt x="1413" y="10227"/>
                  <a:pt x="1450" y="10171"/>
                  <a:pt x="1506" y="10171"/>
                </a:cubicBezTo>
                <a:cubicBezTo>
                  <a:pt x="1521" y="10171"/>
                  <a:pt x="1537" y="10175"/>
                  <a:pt x="1554" y="10185"/>
                </a:cubicBezTo>
                <a:cubicBezTo>
                  <a:pt x="1369" y="10255"/>
                  <a:pt x="1086" y="10365"/>
                  <a:pt x="872" y="10365"/>
                </a:cubicBezTo>
                <a:cubicBezTo>
                  <a:pt x="799" y="10365"/>
                  <a:pt x="734" y="10352"/>
                  <a:pt x="684" y="10320"/>
                </a:cubicBezTo>
                <a:lnTo>
                  <a:pt x="684" y="10320"/>
                </a:lnTo>
                <a:cubicBezTo>
                  <a:pt x="611" y="10403"/>
                  <a:pt x="725" y="10496"/>
                  <a:pt x="445" y="10516"/>
                </a:cubicBezTo>
                <a:cubicBezTo>
                  <a:pt x="539" y="10548"/>
                  <a:pt x="549" y="10589"/>
                  <a:pt x="477" y="10641"/>
                </a:cubicBezTo>
                <a:cubicBezTo>
                  <a:pt x="460" y="10633"/>
                  <a:pt x="444" y="10629"/>
                  <a:pt x="429" y="10629"/>
                </a:cubicBezTo>
                <a:cubicBezTo>
                  <a:pt x="349" y="10629"/>
                  <a:pt x="301" y="10735"/>
                  <a:pt x="415" y="10848"/>
                </a:cubicBezTo>
                <a:cubicBezTo>
                  <a:pt x="391" y="10850"/>
                  <a:pt x="369" y="10851"/>
                  <a:pt x="350" y="10851"/>
                </a:cubicBezTo>
                <a:cubicBezTo>
                  <a:pt x="269" y="10851"/>
                  <a:pt x="219" y="10836"/>
                  <a:pt x="176" y="10836"/>
                </a:cubicBezTo>
                <a:cubicBezTo>
                  <a:pt x="133" y="10836"/>
                  <a:pt x="97" y="10851"/>
                  <a:pt x="42" y="10910"/>
                </a:cubicBezTo>
                <a:cubicBezTo>
                  <a:pt x="0" y="10962"/>
                  <a:pt x="83" y="11076"/>
                  <a:pt x="104" y="11117"/>
                </a:cubicBezTo>
                <a:cubicBezTo>
                  <a:pt x="141" y="11090"/>
                  <a:pt x="262" y="10936"/>
                  <a:pt x="324" y="10936"/>
                </a:cubicBezTo>
                <a:cubicBezTo>
                  <a:pt x="330" y="10936"/>
                  <a:pt x="336" y="10938"/>
                  <a:pt x="342" y="10942"/>
                </a:cubicBezTo>
                <a:cubicBezTo>
                  <a:pt x="208" y="11075"/>
                  <a:pt x="197" y="11189"/>
                  <a:pt x="330" y="11302"/>
                </a:cubicBezTo>
                <a:lnTo>
                  <a:pt x="330" y="11302"/>
                </a:lnTo>
                <a:cubicBezTo>
                  <a:pt x="288" y="11305"/>
                  <a:pt x="246" y="11306"/>
                  <a:pt x="212" y="11306"/>
                </a:cubicBezTo>
                <a:cubicBezTo>
                  <a:pt x="160" y="11306"/>
                  <a:pt x="124" y="11304"/>
                  <a:pt x="124" y="11304"/>
                </a:cubicBezTo>
                <a:lnTo>
                  <a:pt x="124" y="11304"/>
                </a:lnTo>
                <a:cubicBezTo>
                  <a:pt x="206" y="11415"/>
                  <a:pt x="245" y="11511"/>
                  <a:pt x="298" y="11511"/>
                </a:cubicBezTo>
                <a:cubicBezTo>
                  <a:pt x="320" y="11511"/>
                  <a:pt x="343" y="11495"/>
                  <a:pt x="373" y="11460"/>
                </a:cubicBezTo>
                <a:cubicBezTo>
                  <a:pt x="373" y="11532"/>
                  <a:pt x="404" y="11718"/>
                  <a:pt x="415" y="11801"/>
                </a:cubicBezTo>
                <a:cubicBezTo>
                  <a:pt x="466" y="11626"/>
                  <a:pt x="652" y="11771"/>
                  <a:pt x="622" y="11543"/>
                </a:cubicBezTo>
                <a:lnTo>
                  <a:pt x="622" y="11543"/>
                </a:lnTo>
                <a:cubicBezTo>
                  <a:pt x="673" y="11553"/>
                  <a:pt x="684" y="11750"/>
                  <a:pt x="694" y="11781"/>
                </a:cubicBezTo>
                <a:cubicBezTo>
                  <a:pt x="756" y="11729"/>
                  <a:pt x="788" y="11656"/>
                  <a:pt x="850" y="11605"/>
                </a:cubicBezTo>
                <a:lnTo>
                  <a:pt x="850" y="11605"/>
                </a:lnTo>
                <a:cubicBezTo>
                  <a:pt x="870" y="11781"/>
                  <a:pt x="756" y="11895"/>
                  <a:pt x="705" y="12061"/>
                </a:cubicBezTo>
                <a:cubicBezTo>
                  <a:pt x="728" y="12094"/>
                  <a:pt x="750" y="12108"/>
                  <a:pt x="769" y="12108"/>
                </a:cubicBezTo>
                <a:cubicBezTo>
                  <a:pt x="850" y="12108"/>
                  <a:pt x="891" y="11860"/>
                  <a:pt x="891" y="11843"/>
                </a:cubicBezTo>
                <a:cubicBezTo>
                  <a:pt x="922" y="11905"/>
                  <a:pt x="943" y="11957"/>
                  <a:pt x="953" y="12019"/>
                </a:cubicBezTo>
                <a:cubicBezTo>
                  <a:pt x="1053" y="11944"/>
                  <a:pt x="1106" y="11896"/>
                  <a:pt x="1209" y="11896"/>
                </a:cubicBezTo>
                <a:cubicBezTo>
                  <a:pt x="1234" y="11896"/>
                  <a:pt x="1262" y="11899"/>
                  <a:pt x="1295" y="11905"/>
                </a:cubicBezTo>
                <a:cubicBezTo>
                  <a:pt x="1274" y="12227"/>
                  <a:pt x="1108" y="11999"/>
                  <a:pt x="1357" y="12185"/>
                </a:cubicBezTo>
                <a:cubicBezTo>
                  <a:pt x="1326" y="12340"/>
                  <a:pt x="974" y="12247"/>
                  <a:pt x="1326" y="12413"/>
                </a:cubicBezTo>
                <a:cubicBezTo>
                  <a:pt x="1253" y="12413"/>
                  <a:pt x="1202" y="12454"/>
                  <a:pt x="1161" y="12527"/>
                </a:cubicBezTo>
                <a:cubicBezTo>
                  <a:pt x="1223" y="12527"/>
                  <a:pt x="1368" y="12610"/>
                  <a:pt x="1295" y="12734"/>
                </a:cubicBezTo>
                <a:cubicBezTo>
                  <a:pt x="1313" y="12737"/>
                  <a:pt x="1331" y="12738"/>
                  <a:pt x="1348" y="12738"/>
                </a:cubicBezTo>
                <a:cubicBezTo>
                  <a:pt x="1399" y="12738"/>
                  <a:pt x="1446" y="12726"/>
                  <a:pt x="1492" y="12703"/>
                </a:cubicBezTo>
                <a:lnTo>
                  <a:pt x="1492" y="12703"/>
                </a:lnTo>
                <a:cubicBezTo>
                  <a:pt x="1502" y="12724"/>
                  <a:pt x="1481" y="12858"/>
                  <a:pt x="1481" y="12941"/>
                </a:cubicBezTo>
                <a:cubicBezTo>
                  <a:pt x="1481" y="12920"/>
                  <a:pt x="1502" y="12900"/>
                  <a:pt x="1523" y="12900"/>
                </a:cubicBezTo>
                <a:cubicBezTo>
                  <a:pt x="1544" y="12983"/>
                  <a:pt x="1523" y="13045"/>
                  <a:pt x="1471" y="13107"/>
                </a:cubicBezTo>
                <a:cubicBezTo>
                  <a:pt x="1511" y="13128"/>
                  <a:pt x="1538" y="13139"/>
                  <a:pt x="1556" y="13139"/>
                </a:cubicBezTo>
                <a:cubicBezTo>
                  <a:pt x="1601" y="13139"/>
                  <a:pt x="1596" y="13076"/>
                  <a:pt x="1596" y="12952"/>
                </a:cubicBezTo>
                <a:cubicBezTo>
                  <a:pt x="1652" y="12952"/>
                  <a:pt x="1636" y="13164"/>
                  <a:pt x="1640" y="13164"/>
                </a:cubicBezTo>
                <a:cubicBezTo>
                  <a:pt x="1642" y="13164"/>
                  <a:pt x="1648" y="13118"/>
                  <a:pt x="1668" y="12983"/>
                </a:cubicBezTo>
                <a:cubicBezTo>
                  <a:pt x="1707" y="13021"/>
                  <a:pt x="1791" y="13087"/>
                  <a:pt x="1793" y="13087"/>
                </a:cubicBezTo>
                <a:cubicBezTo>
                  <a:pt x="1793" y="13087"/>
                  <a:pt x="1793" y="13087"/>
                  <a:pt x="1792" y="13086"/>
                </a:cubicBezTo>
                <a:cubicBezTo>
                  <a:pt x="1720" y="12993"/>
                  <a:pt x="1709" y="12931"/>
                  <a:pt x="1792" y="12828"/>
                </a:cubicBezTo>
                <a:cubicBezTo>
                  <a:pt x="1813" y="12941"/>
                  <a:pt x="1813" y="12962"/>
                  <a:pt x="1824" y="13065"/>
                </a:cubicBezTo>
                <a:cubicBezTo>
                  <a:pt x="1824" y="13066"/>
                  <a:pt x="1825" y="13066"/>
                  <a:pt x="1826" y="13066"/>
                </a:cubicBezTo>
                <a:cubicBezTo>
                  <a:pt x="1858" y="13066"/>
                  <a:pt x="1928" y="12848"/>
                  <a:pt x="1937" y="12828"/>
                </a:cubicBezTo>
                <a:cubicBezTo>
                  <a:pt x="1937" y="12828"/>
                  <a:pt x="1948" y="13003"/>
                  <a:pt x="2031" y="13045"/>
                </a:cubicBezTo>
                <a:cubicBezTo>
                  <a:pt x="2082" y="12952"/>
                  <a:pt x="2072" y="12931"/>
                  <a:pt x="2031" y="12828"/>
                </a:cubicBezTo>
                <a:cubicBezTo>
                  <a:pt x="2041" y="12823"/>
                  <a:pt x="2050" y="12821"/>
                  <a:pt x="2058" y="12821"/>
                </a:cubicBezTo>
                <a:cubicBezTo>
                  <a:pt x="2089" y="12821"/>
                  <a:pt x="2101" y="12854"/>
                  <a:pt x="2093" y="12920"/>
                </a:cubicBezTo>
                <a:cubicBezTo>
                  <a:pt x="2165" y="12858"/>
                  <a:pt x="2176" y="12796"/>
                  <a:pt x="2135" y="12713"/>
                </a:cubicBezTo>
                <a:cubicBezTo>
                  <a:pt x="2155" y="12713"/>
                  <a:pt x="2207" y="12713"/>
                  <a:pt x="2248" y="12796"/>
                </a:cubicBezTo>
                <a:cubicBezTo>
                  <a:pt x="2255" y="12761"/>
                  <a:pt x="2287" y="12686"/>
                  <a:pt x="2309" y="12686"/>
                </a:cubicBezTo>
                <a:cubicBezTo>
                  <a:pt x="2320" y="12686"/>
                  <a:pt x="2328" y="12702"/>
                  <a:pt x="2331" y="12745"/>
                </a:cubicBezTo>
                <a:cubicBezTo>
                  <a:pt x="2353" y="12678"/>
                  <a:pt x="2375" y="12656"/>
                  <a:pt x="2424" y="12656"/>
                </a:cubicBezTo>
                <a:cubicBezTo>
                  <a:pt x="2467" y="12656"/>
                  <a:pt x="2530" y="12673"/>
                  <a:pt x="2632" y="12692"/>
                </a:cubicBezTo>
                <a:cubicBezTo>
                  <a:pt x="2580" y="12692"/>
                  <a:pt x="2538" y="12703"/>
                  <a:pt x="2497" y="12724"/>
                </a:cubicBezTo>
                <a:cubicBezTo>
                  <a:pt x="2580" y="12724"/>
                  <a:pt x="2611" y="12755"/>
                  <a:pt x="2621" y="12817"/>
                </a:cubicBezTo>
                <a:cubicBezTo>
                  <a:pt x="2600" y="12817"/>
                  <a:pt x="2425" y="12879"/>
                  <a:pt x="2425" y="12900"/>
                </a:cubicBezTo>
                <a:cubicBezTo>
                  <a:pt x="2476" y="12900"/>
                  <a:pt x="2538" y="12910"/>
                  <a:pt x="2590" y="12920"/>
                </a:cubicBezTo>
                <a:cubicBezTo>
                  <a:pt x="2549" y="12931"/>
                  <a:pt x="2435" y="12973"/>
                  <a:pt x="2383" y="13003"/>
                </a:cubicBezTo>
                <a:cubicBezTo>
                  <a:pt x="2386" y="12993"/>
                  <a:pt x="2380" y="12989"/>
                  <a:pt x="2368" y="12989"/>
                </a:cubicBezTo>
                <a:cubicBezTo>
                  <a:pt x="2333" y="12989"/>
                  <a:pt x="2244" y="13029"/>
                  <a:pt x="2197" y="13045"/>
                </a:cubicBezTo>
                <a:cubicBezTo>
                  <a:pt x="2227" y="13055"/>
                  <a:pt x="2362" y="13169"/>
                  <a:pt x="2310" y="13221"/>
                </a:cubicBezTo>
                <a:cubicBezTo>
                  <a:pt x="2327" y="13215"/>
                  <a:pt x="2341" y="13211"/>
                  <a:pt x="2353" y="13211"/>
                </a:cubicBezTo>
                <a:cubicBezTo>
                  <a:pt x="2379" y="13211"/>
                  <a:pt x="2393" y="13227"/>
                  <a:pt x="2393" y="13263"/>
                </a:cubicBezTo>
                <a:cubicBezTo>
                  <a:pt x="2428" y="13186"/>
                  <a:pt x="2460" y="13163"/>
                  <a:pt x="2491" y="13163"/>
                </a:cubicBezTo>
                <a:cubicBezTo>
                  <a:pt x="2514" y="13163"/>
                  <a:pt x="2537" y="13176"/>
                  <a:pt x="2559" y="13190"/>
                </a:cubicBezTo>
                <a:cubicBezTo>
                  <a:pt x="2476" y="13356"/>
                  <a:pt x="2476" y="13335"/>
                  <a:pt x="2528" y="13501"/>
                </a:cubicBezTo>
                <a:cubicBezTo>
                  <a:pt x="2588" y="13398"/>
                  <a:pt x="2598" y="13239"/>
                  <a:pt x="2687" y="13239"/>
                </a:cubicBezTo>
                <a:cubicBezTo>
                  <a:pt x="2706" y="13239"/>
                  <a:pt x="2729" y="13246"/>
                  <a:pt x="2756" y="13263"/>
                </a:cubicBezTo>
                <a:cubicBezTo>
                  <a:pt x="2756" y="13210"/>
                  <a:pt x="2673" y="13024"/>
                  <a:pt x="2745" y="12993"/>
                </a:cubicBezTo>
                <a:lnTo>
                  <a:pt x="2745" y="12993"/>
                </a:lnTo>
                <a:cubicBezTo>
                  <a:pt x="2775" y="13054"/>
                  <a:pt x="2793" y="13076"/>
                  <a:pt x="2807" y="13076"/>
                </a:cubicBezTo>
                <a:cubicBezTo>
                  <a:pt x="2842" y="13076"/>
                  <a:pt x="2836" y="12922"/>
                  <a:pt x="2875" y="12922"/>
                </a:cubicBezTo>
                <a:cubicBezTo>
                  <a:pt x="2884" y="12922"/>
                  <a:pt x="2896" y="12931"/>
                  <a:pt x="2911" y="12952"/>
                </a:cubicBezTo>
                <a:cubicBezTo>
                  <a:pt x="3036" y="13118"/>
                  <a:pt x="2725" y="13273"/>
                  <a:pt x="2818" y="13366"/>
                </a:cubicBezTo>
                <a:cubicBezTo>
                  <a:pt x="2818" y="13369"/>
                  <a:pt x="2818" y="13370"/>
                  <a:pt x="2818" y="13370"/>
                </a:cubicBezTo>
                <a:cubicBezTo>
                  <a:pt x="2829" y="13370"/>
                  <a:pt x="2954" y="13207"/>
                  <a:pt x="2973" y="13159"/>
                </a:cubicBezTo>
                <a:lnTo>
                  <a:pt x="2973" y="13159"/>
                </a:lnTo>
                <a:cubicBezTo>
                  <a:pt x="2984" y="13242"/>
                  <a:pt x="2922" y="13376"/>
                  <a:pt x="2973" y="13418"/>
                </a:cubicBezTo>
                <a:cubicBezTo>
                  <a:pt x="2985" y="13396"/>
                  <a:pt x="2993" y="13388"/>
                  <a:pt x="2998" y="13388"/>
                </a:cubicBezTo>
                <a:cubicBezTo>
                  <a:pt x="3015" y="13388"/>
                  <a:pt x="3008" y="13464"/>
                  <a:pt x="3011" y="13464"/>
                </a:cubicBezTo>
                <a:cubicBezTo>
                  <a:pt x="3013" y="13464"/>
                  <a:pt x="3020" y="13423"/>
                  <a:pt x="3046" y="13283"/>
                </a:cubicBezTo>
                <a:cubicBezTo>
                  <a:pt x="3071" y="13307"/>
                  <a:pt x="3092" y="13315"/>
                  <a:pt x="3109" y="13315"/>
                </a:cubicBezTo>
                <a:cubicBezTo>
                  <a:pt x="3161" y="13315"/>
                  <a:pt x="3184" y="13237"/>
                  <a:pt x="3219" y="13237"/>
                </a:cubicBezTo>
                <a:cubicBezTo>
                  <a:pt x="3241" y="13237"/>
                  <a:pt x="3266" y="13265"/>
                  <a:pt x="3305" y="13356"/>
                </a:cubicBezTo>
                <a:cubicBezTo>
                  <a:pt x="3310" y="13308"/>
                  <a:pt x="3313" y="13285"/>
                  <a:pt x="3319" y="13285"/>
                </a:cubicBezTo>
                <a:cubicBezTo>
                  <a:pt x="3324" y="13285"/>
                  <a:pt x="3332" y="13305"/>
                  <a:pt x="3346" y="13346"/>
                </a:cubicBezTo>
                <a:cubicBezTo>
                  <a:pt x="3356" y="13288"/>
                  <a:pt x="3384" y="13230"/>
                  <a:pt x="3429" y="13230"/>
                </a:cubicBezTo>
                <a:cubicBezTo>
                  <a:pt x="3433" y="13230"/>
                  <a:pt x="3436" y="13230"/>
                  <a:pt x="3440" y="13231"/>
                </a:cubicBezTo>
                <a:lnTo>
                  <a:pt x="3523" y="13210"/>
                </a:lnTo>
                <a:lnTo>
                  <a:pt x="3647" y="13076"/>
                </a:lnTo>
                <a:lnTo>
                  <a:pt x="3772" y="13014"/>
                </a:lnTo>
                <a:cubicBezTo>
                  <a:pt x="3709" y="12920"/>
                  <a:pt x="3719" y="12952"/>
                  <a:pt x="3730" y="12858"/>
                </a:cubicBezTo>
                <a:lnTo>
                  <a:pt x="3730" y="12858"/>
                </a:lnTo>
                <a:cubicBezTo>
                  <a:pt x="3740" y="12858"/>
                  <a:pt x="4082" y="13221"/>
                  <a:pt x="3979" y="13366"/>
                </a:cubicBezTo>
                <a:cubicBezTo>
                  <a:pt x="4000" y="13366"/>
                  <a:pt x="4082" y="13201"/>
                  <a:pt x="4092" y="13201"/>
                </a:cubicBezTo>
                <a:lnTo>
                  <a:pt x="4092" y="13201"/>
                </a:lnTo>
                <a:cubicBezTo>
                  <a:pt x="4072" y="13304"/>
                  <a:pt x="4113" y="13356"/>
                  <a:pt x="4186" y="13356"/>
                </a:cubicBezTo>
                <a:cubicBezTo>
                  <a:pt x="4155" y="13263"/>
                  <a:pt x="4145" y="13325"/>
                  <a:pt x="4175" y="13221"/>
                </a:cubicBezTo>
                <a:lnTo>
                  <a:pt x="4175" y="13221"/>
                </a:lnTo>
                <a:cubicBezTo>
                  <a:pt x="4190" y="13243"/>
                  <a:pt x="4425" y="13390"/>
                  <a:pt x="4630" y="13390"/>
                </a:cubicBezTo>
                <a:cubicBezTo>
                  <a:pt x="4719" y="13390"/>
                  <a:pt x="4803" y="13362"/>
                  <a:pt x="4859" y="13283"/>
                </a:cubicBezTo>
                <a:lnTo>
                  <a:pt x="4859" y="13283"/>
                </a:lnTo>
                <a:cubicBezTo>
                  <a:pt x="4859" y="13284"/>
                  <a:pt x="4858" y="13284"/>
                  <a:pt x="4857" y="13284"/>
                </a:cubicBezTo>
                <a:cubicBezTo>
                  <a:pt x="4821" y="13284"/>
                  <a:pt x="4404" y="13053"/>
                  <a:pt x="4445" y="12920"/>
                </a:cubicBezTo>
                <a:lnTo>
                  <a:pt x="4445" y="12920"/>
                </a:lnTo>
                <a:cubicBezTo>
                  <a:pt x="4470" y="12952"/>
                  <a:pt x="4482" y="12963"/>
                  <a:pt x="4489" y="12963"/>
                </a:cubicBezTo>
                <a:cubicBezTo>
                  <a:pt x="4504" y="12963"/>
                  <a:pt x="4494" y="12904"/>
                  <a:pt x="4559" y="12890"/>
                </a:cubicBezTo>
                <a:cubicBezTo>
                  <a:pt x="4544" y="12875"/>
                  <a:pt x="4501" y="12777"/>
                  <a:pt x="4511" y="12777"/>
                </a:cubicBezTo>
                <a:lnTo>
                  <a:pt x="4511" y="12777"/>
                </a:lnTo>
                <a:cubicBezTo>
                  <a:pt x="4515" y="12777"/>
                  <a:pt x="4526" y="12791"/>
                  <a:pt x="4548" y="12828"/>
                </a:cubicBezTo>
                <a:cubicBezTo>
                  <a:pt x="4518" y="12755"/>
                  <a:pt x="4476" y="12703"/>
                  <a:pt x="4414" y="12672"/>
                </a:cubicBezTo>
                <a:cubicBezTo>
                  <a:pt x="4435" y="12672"/>
                  <a:pt x="4518" y="12641"/>
                  <a:pt x="4538" y="12610"/>
                </a:cubicBezTo>
                <a:cubicBezTo>
                  <a:pt x="4424" y="12579"/>
                  <a:pt x="4393" y="12579"/>
                  <a:pt x="4518" y="12558"/>
                </a:cubicBezTo>
                <a:cubicBezTo>
                  <a:pt x="4486" y="12527"/>
                  <a:pt x="4352" y="12444"/>
                  <a:pt x="4331" y="12444"/>
                </a:cubicBezTo>
                <a:cubicBezTo>
                  <a:pt x="4383" y="12425"/>
                  <a:pt x="4424" y="12406"/>
                  <a:pt x="4461" y="12406"/>
                </a:cubicBezTo>
                <a:cubicBezTo>
                  <a:pt x="4504" y="12406"/>
                  <a:pt x="4540" y="12432"/>
                  <a:pt x="4580" y="12517"/>
                </a:cubicBezTo>
                <a:cubicBezTo>
                  <a:pt x="4673" y="12475"/>
                  <a:pt x="4538" y="12423"/>
                  <a:pt x="4621" y="12392"/>
                </a:cubicBezTo>
                <a:lnTo>
                  <a:pt x="4621" y="12392"/>
                </a:lnTo>
                <a:cubicBezTo>
                  <a:pt x="4693" y="12517"/>
                  <a:pt x="4735" y="12547"/>
                  <a:pt x="4714" y="12692"/>
                </a:cubicBezTo>
                <a:cubicBezTo>
                  <a:pt x="4685" y="12643"/>
                  <a:pt x="4662" y="12623"/>
                  <a:pt x="4644" y="12623"/>
                </a:cubicBezTo>
                <a:cubicBezTo>
                  <a:pt x="4570" y="12623"/>
                  <a:pt x="4598" y="12968"/>
                  <a:pt x="4768" y="12968"/>
                </a:cubicBezTo>
                <a:cubicBezTo>
                  <a:pt x="4805" y="12968"/>
                  <a:pt x="4849" y="12951"/>
                  <a:pt x="4901" y="12910"/>
                </a:cubicBezTo>
                <a:cubicBezTo>
                  <a:pt x="4818" y="12848"/>
                  <a:pt x="4818" y="12786"/>
                  <a:pt x="4891" y="12734"/>
                </a:cubicBezTo>
                <a:lnTo>
                  <a:pt x="4891" y="12734"/>
                </a:lnTo>
                <a:cubicBezTo>
                  <a:pt x="4911" y="12787"/>
                  <a:pt x="4939" y="12804"/>
                  <a:pt x="4971" y="12804"/>
                </a:cubicBezTo>
                <a:cubicBezTo>
                  <a:pt x="5029" y="12804"/>
                  <a:pt x="5098" y="12748"/>
                  <a:pt x="5153" y="12748"/>
                </a:cubicBezTo>
                <a:cubicBezTo>
                  <a:pt x="5163" y="12748"/>
                  <a:pt x="5172" y="12750"/>
                  <a:pt x="5181" y="12755"/>
                </a:cubicBezTo>
                <a:cubicBezTo>
                  <a:pt x="5129" y="12837"/>
                  <a:pt x="5240" y="13040"/>
                  <a:pt x="5212" y="13075"/>
                </a:cubicBezTo>
                <a:lnTo>
                  <a:pt x="5212" y="13075"/>
                </a:lnTo>
                <a:cubicBezTo>
                  <a:pt x="5285" y="12994"/>
                  <a:pt x="5377" y="13096"/>
                  <a:pt x="5264" y="12962"/>
                </a:cubicBezTo>
                <a:lnTo>
                  <a:pt x="5264" y="12962"/>
                </a:lnTo>
                <a:cubicBezTo>
                  <a:pt x="5300" y="12993"/>
                  <a:pt x="5336" y="13008"/>
                  <a:pt x="5371" y="13008"/>
                </a:cubicBezTo>
                <a:cubicBezTo>
                  <a:pt x="5406" y="13008"/>
                  <a:pt x="5440" y="12993"/>
                  <a:pt x="5471" y="12962"/>
                </a:cubicBezTo>
                <a:cubicBezTo>
                  <a:pt x="5254" y="12926"/>
                  <a:pt x="5439" y="12898"/>
                  <a:pt x="5497" y="12898"/>
                </a:cubicBezTo>
                <a:cubicBezTo>
                  <a:pt x="5505" y="12898"/>
                  <a:pt x="5511" y="12898"/>
                  <a:pt x="5512" y="12900"/>
                </a:cubicBezTo>
                <a:cubicBezTo>
                  <a:pt x="5481" y="12837"/>
                  <a:pt x="5336" y="12651"/>
                  <a:pt x="5274" y="12506"/>
                </a:cubicBezTo>
                <a:lnTo>
                  <a:pt x="5274" y="12506"/>
                </a:lnTo>
                <a:cubicBezTo>
                  <a:pt x="5371" y="12613"/>
                  <a:pt x="5631" y="12810"/>
                  <a:pt x="5707" y="12810"/>
                </a:cubicBezTo>
                <a:cubicBezTo>
                  <a:pt x="5712" y="12810"/>
                  <a:pt x="5716" y="12809"/>
                  <a:pt x="5720" y="12807"/>
                </a:cubicBezTo>
                <a:cubicBezTo>
                  <a:pt x="5616" y="12786"/>
                  <a:pt x="5543" y="12724"/>
                  <a:pt x="5492" y="12630"/>
                </a:cubicBezTo>
                <a:lnTo>
                  <a:pt x="5492" y="12630"/>
                </a:lnTo>
                <a:cubicBezTo>
                  <a:pt x="5564" y="12662"/>
                  <a:pt x="5637" y="12682"/>
                  <a:pt x="5709" y="12703"/>
                </a:cubicBezTo>
                <a:cubicBezTo>
                  <a:pt x="5575" y="12620"/>
                  <a:pt x="5709" y="12662"/>
                  <a:pt x="5730" y="12620"/>
                </a:cubicBezTo>
                <a:cubicBezTo>
                  <a:pt x="5667" y="12620"/>
                  <a:pt x="5616" y="12589"/>
                  <a:pt x="5584" y="12537"/>
                </a:cubicBezTo>
                <a:cubicBezTo>
                  <a:pt x="5654" y="12531"/>
                  <a:pt x="5666" y="12521"/>
                  <a:pt x="5683" y="12521"/>
                </a:cubicBezTo>
                <a:cubicBezTo>
                  <a:pt x="5694" y="12521"/>
                  <a:pt x="5708" y="12525"/>
                  <a:pt x="5740" y="12537"/>
                </a:cubicBezTo>
                <a:cubicBezTo>
                  <a:pt x="5709" y="12454"/>
                  <a:pt x="5605" y="12392"/>
                  <a:pt x="5522" y="12361"/>
                </a:cubicBezTo>
                <a:cubicBezTo>
                  <a:pt x="5511" y="12326"/>
                  <a:pt x="5517" y="12311"/>
                  <a:pt x="5532" y="12311"/>
                </a:cubicBezTo>
                <a:cubicBezTo>
                  <a:pt x="5590" y="12311"/>
                  <a:pt x="5786" y="12507"/>
                  <a:pt x="5802" y="12547"/>
                </a:cubicBezTo>
                <a:cubicBezTo>
                  <a:pt x="5812" y="12510"/>
                  <a:pt x="5817" y="12497"/>
                  <a:pt x="5819" y="12497"/>
                </a:cubicBezTo>
                <a:lnTo>
                  <a:pt x="5819" y="12497"/>
                </a:lnTo>
                <a:cubicBezTo>
                  <a:pt x="5825" y="12497"/>
                  <a:pt x="5813" y="12587"/>
                  <a:pt x="5822" y="12587"/>
                </a:cubicBezTo>
                <a:cubicBezTo>
                  <a:pt x="5827" y="12587"/>
                  <a:pt x="5841" y="12549"/>
                  <a:pt x="5874" y="12424"/>
                </a:cubicBezTo>
                <a:lnTo>
                  <a:pt x="5874" y="12424"/>
                </a:lnTo>
                <a:cubicBezTo>
                  <a:pt x="5878" y="12432"/>
                  <a:pt x="5943" y="12497"/>
                  <a:pt x="5986" y="12497"/>
                </a:cubicBezTo>
                <a:cubicBezTo>
                  <a:pt x="6016" y="12497"/>
                  <a:pt x="6035" y="12463"/>
                  <a:pt x="6010" y="12351"/>
                </a:cubicBezTo>
                <a:lnTo>
                  <a:pt x="6010" y="12351"/>
                </a:lnTo>
                <a:cubicBezTo>
                  <a:pt x="6025" y="12356"/>
                  <a:pt x="6042" y="12357"/>
                  <a:pt x="6059" y="12357"/>
                </a:cubicBezTo>
                <a:cubicBezTo>
                  <a:pt x="6095" y="12357"/>
                  <a:pt x="6133" y="12350"/>
                  <a:pt x="6165" y="12350"/>
                </a:cubicBezTo>
                <a:cubicBezTo>
                  <a:pt x="6220" y="12350"/>
                  <a:pt x="6259" y="12370"/>
                  <a:pt x="6248" y="12475"/>
                </a:cubicBezTo>
                <a:cubicBezTo>
                  <a:pt x="6266" y="12475"/>
                  <a:pt x="6330" y="12374"/>
                  <a:pt x="6395" y="12374"/>
                </a:cubicBezTo>
                <a:cubicBezTo>
                  <a:pt x="6405" y="12374"/>
                  <a:pt x="6414" y="12376"/>
                  <a:pt x="6424" y="12382"/>
                </a:cubicBezTo>
                <a:cubicBezTo>
                  <a:pt x="6425" y="12382"/>
                  <a:pt x="6425" y="12382"/>
                  <a:pt x="6425" y="12382"/>
                </a:cubicBezTo>
                <a:cubicBezTo>
                  <a:pt x="6430" y="12382"/>
                  <a:pt x="6205" y="12217"/>
                  <a:pt x="6186" y="12214"/>
                </a:cubicBezTo>
                <a:lnTo>
                  <a:pt x="6186" y="12214"/>
                </a:lnTo>
                <a:cubicBezTo>
                  <a:pt x="6219" y="12161"/>
                  <a:pt x="6371" y="12092"/>
                  <a:pt x="6462" y="12092"/>
                </a:cubicBezTo>
                <a:cubicBezTo>
                  <a:pt x="6495" y="12092"/>
                  <a:pt x="6520" y="12101"/>
                  <a:pt x="6528" y="12123"/>
                </a:cubicBezTo>
                <a:cubicBezTo>
                  <a:pt x="6575" y="11985"/>
                  <a:pt x="6590" y="11940"/>
                  <a:pt x="6593" y="11940"/>
                </a:cubicBezTo>
                <a:lnTo>
                  <a:pt x="6593" y="11940"/>
                </a:lnTo>
                <a:cubicBezTo>
                  <a:pt x="6599" y="11940"/>
                  <a:pt x="6563" y="12095"/>
                  <a:pt x="6611" y="12102"/>
                </a:cubicBezTo>
                <a:cubicBezTo>
                  <a:pt x="6633" y="11978"/>
                  <a:pt x="6640" y="11953"/>
                  <a:pt x="6652" y="11953"/>
                </a:cubicBezTo>
                <a:cubicBezTo>
                  <a:pt x="6662" y="11953"/>
                  <a:pt x="6674" y="11965"/>
                  <a:pt x="6696" y="11965"/>
                </a:cubicBezTo>
                <a:cubicBezTo>
                  <a:pt x="6716" y="11965"/>
                  <a:pt x="6744" y="11955"/>
                  <a:pt x="6786" y="11916"/>
                </a:cubicBezTo>
                <a:cubicBezTo>
                  <a:pt x="6714" y="11895"/>
                  <a:pt x="6694" y="11863"/>
                  <a:pt x="6735" y="11801"/>
                </a:cubicBezTo>
                <a:lnTo>
                  <a:pt x="6735" y="11801"/>
                </a:lnTo>
                <a:cubicBezTo>
                  <a:pt x="6666" y="11844"/>
                  <a:pt x="6577" y="11868"/>
                  <a:pt x="6503" y="11868"/>
                </a:cubicBezTo>
                <a:cubicBezTo>
                  <a:pt x="6399" y="11868"/>
                  <a:pt x="6324" y="11822"/>
                  <a:pt x="6372" y="11718"/>
                </a:cubicBezTo>
                <a:lnTo>
                  <a:pt x="6372" y="11718"/>
                </a:lnTo>
                <a:cubicBezTo>
                  <a:pt x="6298" y="11777"/>
                  <a:pt x="6173" y="11801"/>
                  <a:pt x="6032" y="11801"/>
                </a:cubicBezTo>
                <a:cubicBezTo>
                  <a:pt x="5598" y="11801"/>
                  <a:pt x="5006" y="11575"/>
                  <a:pt x="5232" y="11418"/>
                </a:cubicBezTo>
                <a:lnTo>
                  <a:pt x="5232" y="11418"/>
                </a:lnTo>
                <a:cubicBezTo>
                  <a:pt x="5206" y="11525"/>
                  <a:pt x="5225" y="11578"/>
                  <a:pt x="5276" y="11578"/>
                </a:cubicBezTo>
                <a:cubicBezTo>
                  <a:pt x="5285" y="11578"/>
                  <a:pt x="5295" y="11576"/>
                  <a:pt x="5305" y="11573"/>
                </a:cubicBezTo>
                <a:cubicBezTo>
                  <a:pt x="5294" y="11511"/>
                  <a:pt x="5305" y="11449"/>
                  <a:pt x="5336" y="11387"/>
                </a:cubicBezTo>
                <a:cubicBezTo>
                  <a:pt x="5377" y="11573"/>
                  <a:pt x="5347" y="11501"/>
                  <a:pt x="5512" y="11605"/>
                </a:cubicBezTo>
                <a:cubicBezTo>
                  <a:pt x="5526" y="11549"/>
                  <a:pt x="5557" y="11516"/>
                  <a:pt x="5594" y="11516"/>
                </a:cubicBezTo>
                <a:cubicBezTo>
                  <a:pt x="5638" y="11516"/>
                  <a:pt x="5690" y="11564"/>
                  <a:pt x="5730" y="11677"/>
                </a:cubicBezTo>
                <a:cubicBezTo>
                  <a:pt x="5812" y="11667"/>
                  <a:pt x="5812" y="11615"/>
                  <a:pt x="5792" y="11501"/>
                </a:cubicBezTo>
                <a:cubicBezTo>
                  <a:pt x="5875" y="11501"/>
                  <a:pt x="5916" y="11553"/>
                  <a:pt x="5906" y="11656"/>
                </a:cubicBezTo>
                <a:cubicBezTo>
                  <a:pt x="5959" y="11556"/>
                  <a:pt x="5985" y="11493"/>
                  <a:pt x="5998" y="11493"/>
                </a:cubicBezTo>
                <a:cubicBezTo>
                  <a:pt x="6008" y="11493"/>
                  <a:pt x="6010" y="11530"/>
                  <a:pt x="6010" y="11615"/>
                </a:cubicBezTo>
                <a:cubicBezTo>
                  <a:pt x="6083" y="11524"/>
                  <a:pt x="6138" y="11511"/>
                  <a:pt x="6205" y="11511"/>
                </a:cubicBezTo>
                <a:cubicBezTo>
                  <a:pt x="6232" y="11511"/>
                  <a:pt x="6261" y="11513"/>
                  <a:pt x="6294" y="11513"/>
                </a:cubicBezTo>
                <a:cubicBezTo>
                  <a:pt x="6329" y="11513"/>
                  <a:pt x="6368" y="11511"/>
                  <a:pt x="6413" y="11501"/>
                </a:cubicBezTo>
                <a:cubicBezTo>
                  <a:pt x="6310" y="11449"/>
                  <a:pt x="6072" y="11387"/>
                  <a:pt x="5999" y="11283"/>
                </a:cubicBezTo>
                <a:cubicBezTo>
                  <a:pt x="6071" y="11237"/>
                  <a:pt x="6092" y="11227"/>
                  <a:pt x="6088" y="11227"/>
                </a:cubicBezTo>
                <a:cubicBezTo>
                  <a:pt x="6083" y="11227"/>
                  <a:pt x="6059" y="11235"/>
                  <a:pt x="6032" y="11235"/>
                </a:cubicBezTo>
                <a:cubicBezTo>
                  <a:pt x="5990" y="11235"/>
                  <a:pt x="5941" y="11217"/>
                  <a:pt x="5937" y="11128"/>
                </a:cubicBezTo>
                <a:cubicBezTo>
                  <a:pt x="5932" y="11119"/>
                  <a:pt x="5982" y="11107"/>
                  <a:pt x="6039" y="11107"/>
                </a:cubicBezTo>
                <a:cubicBezTo>
                  <a:pt x="6107" y="11107"/>
                  <a:pt x="6185" y="11123"/>
                  <a:pt x="6196" y="11180"/>
                </a:cubicBezTo>
                <a:cubicBezTo>
                  <a:pt x="6216" y="11104"/>
                  <a:pt x="6232" y="11081"/>
                  <a:pt x="6247" y="11081"/>
                </a:cubicBezTo>
                <a:cubicBezTo>
                  <a:pt x="6270" y="11081"/>
                  <a:pt x="6288" y="11146"/>
                  <a:pt x="6310" y="11146"/>
                </a:cubicBezTo>
                <a:cubicBezTo>
                  <a:pt x="6322" y="11146"/>
                  <a:pt x="6335" y="11127"/>
                  <a:pt x="6351" y="11066"/>
                </a:cubicBezTo>
                <a:lnTo>
                  <a:pt x="6351" y="11066"/>
                </a:lnTo>
                <a:cubicBezTo>
                  <a:pt x="6413" y="11076"/>
                  <a:pt x="6321" y="11221"/>
                  <a:pt x="6393" y="11232"/>
                </a:cubicBezTo>
                <a:cubicBezTo>
                  <a:pt x="6405" y="11152"/>
                  <a:pt x="6428" y="11105"/>
                  <a:pt x="6464" y="11105"/>
                </a:cubicBezTo>
                <a:cubicBezTo>
                  <a:pt x="6489" y="11105"/>
                  <a:pt x="6520" y="11128"/>
                  <a:pt x="6558" y="11180"/>
                </a:cubicBezTo>
                <a:cubicBezTo>
                  <a:pt x="6551" y="11099"/>
                  <a:pt x="6562" y="11056"/>
                  <a:pt x="6586" y="11056"/>
                </a:cubicBezTo>
                <a:cubicBezTo>
                  <a:pt x="6593" y="11056"/>
                  <a:pt x="6602" y="11059"/>
                  <a:pt x="6611" y="11066"/>
                </a:cubicBezTo>
                <a:cubicBezTo>
                  <a:pt x="6538" y="10962"/>
                  <a:pt x="6279" y="10776"/>
                  <a:pt x="6082" y="10714"/>
                </a:cubicBezTo>
                <a:cubicBezTo>
                  <a:pt x="6065" y="10709"/>
                  <a:pt x="6043" y="10707"/>
                  <a:pt x="6017" y="10707"/>
                </a:cubicBezTo>
                <a:cubicBezTo>
                  <a:pt x="5907" y="10707"/>
                  <a:pt x="5724" y="10740"/>
                  <a:pt x="5562" y="10740"/>
                </a:cubicBezTo>
                <a:cubicBezTo>
                  <a:pt x="5411" y="10740"/>
                  <a:pt x="5279" y="10711"/>
                  <a:pt x="5243" y="10599"/>
                </a:cubicBezTo>
                <a:lnTo>
                  <a:pt x="5243" y="10599"/>
                </a:lnTo>
                <a:cubicBezTo>
                  <a:pt x="5259" y="10616"/>
                  <a:pt x="5275" y="10627"/>
                  <a:pt x="5294" y="10627"/>
                </a:cubicBezTo>
                <a:cubicBezTo>
                  <a:pt x="5323" y="10627"/>
                  <a:pt x="5358" y="10599"/>
                  <a:pt x="5409" y="10516"/>
                </a:cubicBezTo>
                <a:cubicBezTo>
                  <a:pt x="5427" y="10618"/>
                  <a:pt x="5435" y="10650"/>
                  <a:pt x="5443" y="10650"/>
                </a:cubicBezTo>
                <a:cubicBezTo>
                  <a:pt x="5456" y="10650"/>
                  <a:pt x="5470" y="10558"/>
                  <a:pt x="5536" y="10558"/>
                </a:cubicBezTo>
                <a:cubicBezTo>
                  <a:pt x="5539" y="10558"/>
                  <a:pt x="5541" y="10558"/>
                  <a:pt x="5543" y="10558"/>
                </a:cubicBezTo>
                <a:cubicBezTo>
                  <a:pt x="5543" y="10665"/>
                  <a:pt x="5714" y="10692"/>
                  <a:pt x="5863" y="10692"/>
                </a:cubicBezTo>
                <a:cubicBezTo>
                  <a:pt x="5960" y="10692"/>
                  <a:pt x="6047" y="10680"/>
                  <a:pt x="6072" y="10672"/>
                </a:cubicBezTo>
                <a:cubicBezTo>
                  <a:pt x="5978" y="10641"/>
                  <a:pt x="5978" y="10620"/>
                  <a:pt x="6061" y="10589"/>
                </a:cubicBezTo>
                <a:lnTo>
                  <a:pt x="6061" y="10589"/>
                </a:lnTo>
                <a:cubicBezTo>
                  <a:pt x="6081" y="10651"/>
                  <a:pt x="6116" y="10674"/>
                  <a:pt x="6157" y="10674"/>
                </a:cubicBezTo>
                <a:cubicBezTo>
                  <a:pt x="6226" y="10674"/>
                  <a:pt x="6310" y="10610"/>
                  <a:pt x="6362" y="10558"/>
                </a:cubicBezTo>
                <a:cubicBezTo>
                  <a:pt x="6339" y="10531"/>
                  <a:pt x="6322" y="10525"/>
                  <a:pt x="6299" y="10525"/>
                </a:cubicBezTo>
                <a:cubicBezTo>
                  <a:pt x="6283" y="10525"/>
                  <a:pt x="6265" y="10528"/>
                  <a:pt x="6241" y="10528"/>
                </a:cubicBezTo>
                <a:cubicBezTo>
                  <a:pt x="6216" y="10528"/>
                  <a:pt x="6185" y="10525"/>
                  <a:pt x="6144" y="10516"/>
                </a:cubicBezTo>
                <a:cubicBezTo>
                  <a:pt x="6196" y="10424"/>
                  <a:pt x="6227" y="10361"/>
                  <a:pt x="6040" y="10351"/>
                </a:cubicBezTo>
                <a:cubicBezTo>
                  <a:pt x="6068" y="10315"/>
                  <a:pt x="6126" y="10287"/>
                  <a:pt x="6148" y="10287"/>
                </a:cubicBezTo>
                <a:cubicBezTo>
                  <a:pt x="6151" y="10287"/>
                  <a:pt x="6153" y="10287"/>
                  <a:pt x="6155" y="10289"/>
                </a:cubicBezTo>
                <a:cubicBezTo>
                  <a:pt x="6116" y="10227"/>
                  <a:pt x="6044" y="10208"/>
                  <a:pt x="5959" y="10208"/>
                </a:cubicBezTo>
                <a:cubicBezTo>
                  <a:pt x="5833" y="10208"/>
                  <a:pt x="5679" y="10249"/>
                  <a:pt x="5561" y="10249"/>
                </a:cubicBezTo>
                <a:cubicBezTo>
                  <a:pt x="5464" y="10249"/>
                  <a:pt x="5391" y="10222"/>
                  <a:pt x="5377" y="10123"/>
                </a:cubicBezTo>
                <a:lnTo>
                  <a:pt x="5377" y="10123"/>
                </a:lnTo>
                <a:cubicBezTo>
                  <a:pt x="5400" y="10130"/>
                  <a:pt x="5421" y="10133"/>
                  <a:pt x="5440" y="10133"/>
                </a:cubicBezTo>
                <a:cubicBezTo>
                  <a:pt x="5533" y="10133"/>
                  <a:pt x="5583" y="10056"/>
                  <a:pt x="5626" y="9978"/>
                </a:cubicBezTo>
                <a:cubicBezTo>
                  <a:pt x="5629" y="10021"/>
                  <a:pt x="5640" y="10036"/>
                  <a:pt x="5655" y="10036"/>
                </a:cubicBezTo>
                <a:cubicBezTo>
                  <a:pt x="5698" y="10036"/>
                  <a:pt x="5774" y="9906"/>
                  <a:pt x="5782" y="9906"/>
                </a:cubicBezTo>
                <a:cubicBezTo>
                  <a:pt x="5797" y="9935"/>
                  <a:pt x="5833" y="9981"/>
                  <a:pt x="5868" y="9981"/>
                </a:cubicBezTo>
                <a:cubicBezTo>
                  <a:pt x="5881" y="9981"/>
                  <a:pt x="5895" y="9974"/>
                  <a:pt x="5906" y="9957"/>
                </a:cubicBezTo>
                <a:cubicBezTo>
                  <a:pt x="5854" y="9936"/>
                  <a:pt x="5844" y="9906"/>
                  <a:pt x="5885" y="9864"/>
                </a:cubicBezTo>
                <a:lnTo>
                  <a:pt x="5885" y="9864"/>
                </a:lnTo>
                <a:cubicBezTo>
                  <a:pt x="5857" y="9888"/>
                  <a:pt x="5833" y="9900"/>
                  <a:pt x="5813" y="9900"/>
                </a:cubicBezTo>
                <a:cubicBezTo>
                  <a:pt x="5790" y="9900"/>
                  <a:pt x="5772" y="9883"/>
                  <a:pt x="5761" y="9843"/>
                </a:cubicBezTo>
                <a:cubicBezTo>
                  <a:pt x="5782" y="9843"/>
                  <a:pt x="5885" y="9740"/>
                  <a:pt x="5885" y="9729"/>
                </a:cubicBezTo>
                <a:cubicBezTo>
                  <a:pt x="5884" y="9729"/>
                  <a:pt x="5882" y="9729"/>
                  <a:pt x="5880" y="9729"/>
                </a:cubicBezTo>
                <a:cubicBezTo>
                  <a:pt x="5809" y="9729"/>
                  <a:pt x="5495" y="9840"/>
                  <a:pt x="5275" y="9840"/>
                </a:cubicBezTo>
                <a:cubicBezTo>
                  <a:pt x="5175" y="9840"/>
                  <a:pt x="5095" y="9817"/>
                  <a:pt x="5066" y="9750"/>
                </a:cubicBezTo>
                <a:lnTo>
                  <a:pt x="5066" y="9750"/>
                </a:lnTo>
                <a:cubicBezTo>
                  <a:pt x="5072" y="9751"/>
                  <a:pt x="5078" y="9752"/>
                  <a:pt x="5083" y="9752"/>
                </a:cubicBezTo>
                <a:cubicBezTo>
                  <a:pt x="5172" y="9752"/>
                  <a:pt x="5177" y="9575"/>
                  <a:pt x="5201" y="9575"/>
                </a:cubicBezTo>
                <a:cubicBezTo>
                  <a:pt x="5209" y="9575"/>
                  <a:pt x="5218" y="9592"/>
                  <a:pt x="5232" y="9636"/>
                </a:cubicBezTo>
                <a:cubicBezTo>
                  <a:pt x="5294" y="9512"/>
                  <a:pt x="5253" y="9439"/>
                  <a:pt x="5191" y="9418"/>
                </a:cubicBezTo>
                <a:cubicBezTo>
                  <a:pt x="5294" y="9367"/>
                  <a:pt x="5326" y="9450"/>
                  <a:pt x="5347" y="9284"/>
                </a:cubicBezTo>
                <a:lnTo>
                  <a:pt x="5347" y="9284"/>
                </a:lnTo>
                <a:cubicBezTo>
                  <a:pt x="5647" y="9470"/>
                  <a:pt x="5253" y="9367"/>
                  <a:pt x="5626" y="9605"/>
                </a:cubicBezTo>
                <a:cubicBezTo>
                  <a:pt x="5678" y="9563"/>
                  <a:pt x="5699" y="9512"/>
                  <a:pt x="5667" y="9450"/>
                </a:cubicBezTo>
                <a:cubicBezTo>
                  <a:pt x="5691" y="9443"/>
                  <a:pt x="5715" y="9406"/>
                  <a:pt x="5750" y="9406"/>
                </a:cubicBezTo>
                <a:cubicBezTo>
                  <a:pt x="5774" y="9406"/>
                  <a:pt x="5805" y="9426"/>
                  <a:pt x="5844" y="9491"/>
                </a:cubicBezTo>
                <a:cubicBezTo>
                  <a:pt x="5865" y="9450"/>
                  <a:pt x="5895" y="9418"/>
                  <a:pt x="5927" y="9397"/>
                </a:cubicBezTo>
                <a:lnTo>
                  <a:pt x="5927" y="9397"/>
                </a:lnTo>
                <a:cubicBezTo>
                  <a:pt x="5920" y="9398"/>
                  <a:pt x="5914" y="9399"/>
                  <a:pt x="5908" y="9399"/>
                </a:cubicBezTo>
                <a:cubicBezTo>
                  <a:pt x="5779" y="9399"/>
                  <a:pt x="5651" y="9206"/>
                  <a:pt x="5730" y="9097"/>
                </a:cubicBezTo>
                <a:lnTo>
                  <a:pt x="5730" y="9097"/>
                </a:lnTo>
                <a:cubicBezTo>
                  <a:pt x="5771" y="9170"/>
                  <a:pt x="5812" y="9252"/>
                  <a:pt x="5833" y="9315"/>
                </a:cubicBezTo>
                <a:cubicBezTo>
                  <a:pt x="5895" y="9284"/>
                  <a:pt x="5906" y="9232"/>
                  <a:pt x="5875" y="9170"/>
                </a:cubicBezTo>
                <a:lnTo>
                  <a:pt x="5875" y="9170"/>
                </a:lnTo>
                <a:cubicBezTo>
                  <a:pt x="5920" y="9247"/>
                  <a:pt x="6026" y="9345"/>
                  <a:pt x="6091" y="9345"/>
                </a:cubicBezTo>
                <a:cubicBezTo>
                  <a:pt x="6131" y="9345"/>
                  <a:pt x="6156" y="9309"/>
                  <a:pt x="6144" y="9211"/>
                </a:cubicBezTo>
                <a:lnTo>
                  <a:pt x="6144" y="9211"/>
                </a:lnTo>
                <a:cubicBezTo>
                  <a:pt x="6174" y="9231"/>
                  <a:pt x="6241" y="9326"/>
                  <a:pt x="6265" y="9326"/>
                </a:cubicBezTo>
                <a:cubicBezTo>
                  <a:pt x="6266" y="9326"/>
                  <a:pt x="6267" y="9326"/>
                  <a:pt x="6268" y="9325"/>
                </a:cubicBezTo>
                <a:cubicBezTo>
                  <a:pt x="6268" y="9263"/>
                  <a:pt x="6279" y="8921"/>
                  <a:pt x="6248" y="8890"/>
                </a:cubicBezTo>
                <a:cubicBezTo>
                  <a:pt x="6212" y="8914"/>
                  <a:pt x="6180" y="8925"/>
                  <a:pt x="6149" y="8925"/>
                </a:cubicBezTo>
                <a:cubicBezTo>
                  <a:pt x="6036" y="8925"/>
                  <a:pt x="5947" y="8787"/>
                  <a:pt x="5833" y="8714"/>
                </a:cubicBezTo>
                <a:cubicBezTo>
                  <a:pt x="5844" y="8641"/>
                  <a:pt x="5875" y="8517"/>
                  <a:pt x="5865" y="8486"/>
                </a:cubicBezTo>
                <a:lnTo>
                  <a:pt x="5865" y="8486"/>
                </a:lnTo>
                <a:cubicBezTo>
                  <a:pt x="5863" y="8487"/>
                  <a:pt x="5858" y="8488"/>
                  <a:pt x="5850" y="8488"/>
                </a:cubicBezTo>
                <a:cubicBezTo>
                  <a:pt x="5773" y="8488"/>
                  <a:pt x="5427" y="8398"/>
                  <a:pt x="5398" y="8351"/>
                </a:cubicBezTo>
                <a:lnTo>
                  <a:pt x="5398" y="8351"/>
                </a:lnTo>
                <a:cubicBezTo>
                  <a:pt x="5414" y="8360"/>
                  <a:pt x="5430" y="8364"/>
                  <a:pt x="5444" y="8364"/>
                </a:cubicBezTo>
                <a:cubicBezTo>
                  <a:pt x="5535" y="8364"/>
                  <a:pt x="5586" y="8214"/>
                  <a:pt x="5606" y="8214"/>
                </a:cubicBezTo>
                <a:cubicBezTo>
                  <a:pt x="5613" y="8214"/>
                  <a:pt x="5616" y="8231"/>
                  <a:pt x="5616" y="8278"/>
                </a:cubicBezTo>
                <a:cubicBezTo>
                  <a:pt x="5707" y="8206"/>
                  <a:pt x="5877" y="8007"/>
                  <a:pt x="5938" y="8007"/>
                </a:cubicBezTo>
                <a:cubicBezTo>
                  <a:pt x="5947" y="8007"/>
                  <a:pt x="5954" y="8011"/>
                  <a:pt x="5957" y="8020"/>
                </a:cubicBezTo>
                <a:cubicBezTo>
                  <a:pt x="5994" y="7881"/>
                  <a:pt x="5825" y="7701"/>
                  <a:pt x="5811" y="7701"/>
                </a:cubicBezTo>
                <a:lnTo>
                  <a:pt x="5811" y="7701"/>
                </a:lnTo>
                <a:cubicBezTo>
                  <a:pt x="5809" y="7701"/>
                  <a:pt x="5809" y="7703"/>
                  <a:pt x="5812" y="7709"/>
                </a:cubicBezTo>
                <a:cubicBezTo>
                  <a:pt x="5659" y="7786"/>
                  <a:pt x="5531" y="7802"/>
                  <a:pt x="5401" y="7802"/>
                </a:cubicBezTo>
                <a:cubicBezTo>
                  <a:pt x="5299" y="7802"/>
                  <a:pt x="5196" y="7792"/>
                  <a:pt x="5081" y="7792"/>
                </a:cubicBezTo>
                <a:cubicBezTo>
                  <a:pt x="5024" y="7792"/>
                  <a:pt x="4965" y="7794"/>
                  <a:pt x="4901" y="7802"/>
                </a:cubicBezTo>
                <a:cubicBezTo>
                  <a:pt x="4974" y="7760"/>
                  <a:pt x="4984" y="7698"/>
                  <a:pt x="4921" y="7636"/>
                </a:cubicBezTo>
                <a:cubicBezTo>
                  <a:pt x="4929" y="7634"/>
                  <a:pt x="4939" y="7633"/>
                  <a:pt x="4949" y="7633"/>
                </a:cubicBezTo>
                <a:cubicBezTo>
                  <a:pt x="4992" y="7633"/>
                  <a:pt x="5046" y="7647"/>
                  <a:pt x="5046" y="7647"/>
                </a:cubicBezTo>
                <a:cubicBezTo>
                  <a:pt x="5036" y="7615"/>
                  <a:pt x="4921" y="7440"/>
                  <a:pt x="5004" y="7419"/>
                </a:cubicBezTo>
                <a:lnTo>
                  <a:pt x="5004" y="7419"/>
                </a:lnTo>
                <a:cubicBezTo>
                  <a:pt x="5047" y="7546"/>
                  <a:pt x="5173" y="7608"/>
                  <a:pt x="5257" y="7608"/>
                </a:cubicBezTo>
                <a:cubicBezTo>
                  <a:pt x="5338" y="7608"/>
                  <a:pt x="5380" y="7551"/>
                  <a:pt x="5274" y="7440"/>
                </a:cubicBezTo>
                <a:cubicBezTo>
                  <a:pt x="5284" y="7429"/>
                  <a:pt x="5337" y="7407"/>
                  <a:pt x="5388" y="7407"/>
                </a:cubicBezTo>
                <a:cubicBezTo>
                  <a:pt x="5435" y="7407"/>
                  <a:pt x="5482" y="7426"/>
                  <a:pt x="5492" y="7491"/>
                </a:cubicBezTo>
                <a:cubicBezTo>
                  <a:pt x="5595" y="7419"/>
                  <a:pt x="5647" y="7232"/>
                  <a:pt x="5657" y="7191"/>
                </a:cubicBezTo>
                <a:cubicBezTo>
                  <a:pt x="5750" y="7201"/>
                  <a:pt x="5720" y="7201"/>
                  <a:pt x="5750" y="7263"/>
                </a:cubicBezTo>
                <a:cubicBezTo>
                  <a:pt x="5757" y="7132"/>
                  <a:pt x="5759" y="7095"/>
                  <a:pt x="5759" y="7095"/>
                </a:cubicBezTo>
                <a:lnTo>
                  <a:pt x="5759" y="7095"/>
                </a:lnTo>
                <a:cubicBezTo>
                  <a:pt x="5758" y="7095"/>
                  <a:pt x="5752" y="7155"/>
                  <a:pt x="5744" y="7155"/>
                </a:cubicBezTo>
                <a:cubicBezTo>
                  <a:pt x="5739" y="7155"/>
                  <a:pt x="5735" y="7136"/>
                  <a:pt x="5730" y="7076"/>
                </a:cubicBezTo>
                <a:cubicBezTo>
                  <a:pt x="5716" y="7103"/>
                  <a:pt x="5702" y="7115"/>
                  <a:pt x="5687" y="7115"/>
                </a:cubicBezTo>
                <a:cubicBezTo>
                  <a:pt x="5656" y="7115"/>
                  <a:pt x="5623" y="7064"/>
                  <a:pt x="5595" y="6994"/>
                </a:cubicBezTo>
                <a:cubicBezTo>
                  <a:pt x="5688" y="6973"/>
                  <a:pt x="5543" y="6911"/>
                  <a:pt x="5647" y="6880"/>
                </a:cubicBezTo>
                <a:lnTo>
                  <a:pt x="5647" y="6880"/>
                </a:lnTo>
                <a:cubicBezTo>
                  <a:pt x="5709" y="7056"/>
                  <a:pt x="5792" y="6890"/>
                  <a:pt x="5740" y="7067"/>
                </a:cubicBezTo>
                <a:cubicBezTo>
                  <a:pt x="5802" y="6994"/>
                  <a:pt x="5812" y="6911"/>
                  <a:pt x="5802" y="6818"/>
                </a:cubicBezTo>
                <a:lnTo>
                  <a:pt x="5802" y="6818"/>
                </a:lnTo>
                <a:cubicBezTo>
                  <a:pt x="5844" y="6856"/>
                  <a:pt x="5869" y="6869"/>
                  <a:pt x="5886" y="6869"/>
                </a:cubicBezTo>
                <a:cubicBezTo>
                  <a:pt x="5914" y="6869"/>
                  <a:pt x="5918" y="6833"/>
                  <a:pt x="5934" y="6833"/>
                </a:cubicBezTo>
                <a:cubicBezTo>
                  <a:pt x="5945" y="6833"/>
                  <a:pt x="5960" y="6847"/>
                  <a:pt x="5989" y="6890"/>
                </a:cubicBezTo>
                <a:cubicBezTo>
                  <a:pt x="5981" y="6820"/>
                  <a:pt x="5991" y="6785"/>
                  <a:pt x="6027" y="6785"/>
                </a:cubicBezTo>
                <a:cubicBezTo>
                  <a:pt x="6039" y="6785"/>
                  <a:pt x="6054" y="6789"/>
                  <a:pt x="6072" y="6797"/>
                </a:cubicBezTo>
                <a:cubicBezTo>
                  <a:pt x="6052" y="6758"/>
                  <a:pt x="6035" y="6746"/>
                  <a:pt x="6018" y="6746"/>
                </a:cubicBezTo>
                <a:cubicBezTo>
                  <a:pt x="5990" y="6746"/>
                  <a:pt x="5967" y="6781"/>
                  <a:pt x="5947" y="6781"/>
                </a:cubicBezTo>
                <a:cubicBezTo>
                  <a:pt x="5935" y="6781"/>
                  <a:pt x="5925" y="6768"/>
                  <a:pt x="5916" y="6724"/>
                </a:cubicBezTo>
                <a:cubicBezTo>
                  <a:pt x="5899" y="6775"/>
                  <a:pt x="5833" y="6801"/>
                  <a:pt x="5763" y="6801"/>
                </a:cubicBezTo>
                <a:cubicBezTo>
                  <a:pt x="5661" y="6801"/>
                  <a:pt x="5550" y="6744"/>
                  <a:pt x="5575" y="6621"/>
                </a:cubicBezTo>
                <a:lnTo>
                  <a:pt x="5575" y="6621"/>
                </a:lnTo>
                <a:cubicBezTo>
                  <a:pt x="5614" y="6636"/>
                  <a:pt x="5702" y="6668"/>
                  <a:pt x="5747" y="6668"/>
                </a:cubicBezTo>
                <a:cubicBezTo>
                  <a:pt x="5795" y="6668"/>
                  <a:pt x="5793" y="6631"/>
                  <a:pt x="5626" y="6496"/>
                </a:cubicBezTo>
                <a:cubicBezTo>
                  <a:pt x="5607" y="6541"/>
                  <a:pt x="5576" y="6554"/>
                  <a:pt x="5536" y="6554"/>
                </a:cubicBezTo>
                <a:cubicBezTo>
                  <a:pt x="5486" y="6554"/>
                  <a:pt x="5421" y="6535"/>
                  <a:pt x="5346" y="6535"/>
                </a:cubicBezTo>
                <a:cubicBezTo>
                  <a:pt x="5313" y="6535"/>
                  <a:pt x="5279" y="6538"/>
                  <a:pt x="5243" y="6548"/>
                </a:cubicBezTo>
                <a:cubicBezTo>
                  <a:pt x="5222" y="6496"/>
                  <a:pt x="5294" y="6528"/>
                  <a:pt x="5264" y="6455"/>
                </a:cubicBezTo>
                <a:lnTo>
                  <a:pt x="5264" y="6455"/>
                </a:lnTo>
                <a:cubicBezTo>
                  <a:pt x="5149" y="6528"/>
                  <a:pt x="5108" y="6486"/>
                  <a:pt x="4994" y="6517"/>
                </a:cubicBezTo>
                <a:cubicBezTo>
                  <a:pt x="4984" y="6476"/>
                  <a:pt x="4984" y="6424"/>
                  <a:pt x="4994" y="6383"/>
                </a:cubicBezTo>
                <a:cubicBezTo>
                  <a:pt x="5004" y="6385"/>
                  <a:pt x="5015" y="6386"/>
                  <a:pt x="5026" y="6386"/>
                </a:cubicBezTo>
                <a:cubicBezTo>
                  <a:pt x="5120" y="6386"/>
                  <a:pt x="5246" y="6310"/>
                  <a:pt x="5098" y="6217"/>
                </a:cubicBezTo>
                <a:cubicBezTo>
                  <a:pt x="5108" y="6217"/>
                  <a:pt x="5119" y="6206"/>
                  <a:pt x="5119" y="6185"/>
                </a:cubicBezTo>
                <a:cubicBezTo>
                  <a:pt x="5211" y="6227"/>
                  <a:pt x="5305" y="6279"/>
                  <a:pt x="5336" y="6351"/>
                </a:cubicBezTo>
                <a:cubicBezTo>
                  <a:pt x="5409" y="6010"/>
                  <a:pt x="5243" y="6196"/>
                  <a:pt x="5315" y="5989"/>
                </a:cubicBezTo>
                <a:lnTo>
                  <a:pt x="5315" y="5989"/>
                </a:lnTo>
                <a:cubicBezTo>
                  <a:pt x="5252" y="5993"/>
                  <a:pt x="5208" y="5995"/>
                  <a:pt x="5176" y="5995"/>
                </a:cubicBezTo>
                <a:cubicBezTo>
                  <a:pt x="5001" y="5995"/>
                  <a:pt x="5242" y="5941"/>
                  <a:pt x="5110" y="5941"/>
                </a:cubicBezTo>
                <a:cubicBezTo>
                  <a:pt x="5086" y="5941"/>
                  <a:pt x="5049" y="5943"/>
                  <a:pt x="4994" y="5948"/>
                </a:cubicBezTo>
                <a:cubicBezTo>
                  <a:pt x="4984" y="5927"/>
                  <a:pt x="5119" y="5906"/>
                  <a:pt x="5129" y="5895"/>
                </a:cubicBezTo>
                <a:cubicBezTo>
                  <a:pt x="5036" y="5885"/>
                  <a:pt x="4984" y="5833"/>
                  <a:pt x="4984" y="5740"/>
                </a:cubicBezTo>
                <a:lnTo>
                  <a:pt x="4984" y="5740"/>
                </a:lnTo>
                <a:cubicBezTo>
                  <a:pt x="5048" y="5833"/>
                  <a:pt x="5070" y="5867"/>
                  <a:pt x="5074" y="5867"/>
                </a:cubicBezTo>
                <a:cubicBezTo>
                  <a:pt x="5081" y="5867"/>
                  <a:pt x="5018" y="5742"/>
                  <a:pt x="5046" y="5667"/>
                </a:cubicBezTo>
                <a:lnTo>
                  <a:pt x="5046" y="5667"/>
                </a:lnTo>
                <a:cubicBezTo>
                  <a:pt x="4797" y="5678"/>
                  <a:pt x="4559" y="5678"/>
                  <a:pt x="4476" y="5699"/>
                </a:cubicBezTo>
                <a:cubicBezTo>
                  <a:pt x="4476" y="5626"/>
                  <a:pt x="4818" y="5492"/>
                  <a:pt x="4683" y="5315"/>
                </a:cubicBezTo>
                <a:cubicBezTo>
                  <a:pt x="4742" y="5293"/>
                  <a:pt x="4780" y="5289"/>
                  <a:pt x="4807" y="5289"/>
                </a:cubicBezTo>
                <a:cubicBezTo>
                  <a:pt x="4818" y="5289"/>
                  <a:pt x="4827" y="5290"/>
                  <a:pt x="4834" y="5290"/>
                </a:cubicBezTo>
                <a:cubicBezTo>
                  <a:pt x="4862" y="5290"/>
                  <a:pt x="4859" y="5279"/>
                  <a:pt x="4859" y="5170"/>
                </a:cubicBezTo>
                <a:lnTo>
                  <a:pt x="4859" y="5170"/>
                </a:lnTo>
                <a:cubicBezTo>
                  <a:pt x="4887" y="5247"/>
                  <a:pt x="4910" y="5276"/>
                  <a:pt x="4930" y="5276"/>
                </a:cubicBezTo>
                <a:cubicBezTo>
                  <a:pt x="4975" y="5276"/>
                  <a:pt x="4997" y="5118"/>
                  <a:pt x="5004" y="5066"/>
                </a:cubicBezTo>
                <a:cubicBezTo>
                  <a:pt x="5098" y="5170"/>
                  <a:pt x="5077" y="5119"/>
                  <a:pt x="5129" y="5191"/>
                </a:cubicBezTo>
                <a:cubicBezTo>
                  <a:pt x="5129" y="5171"/>
                  <a:pt x="5138" y="5165"/>
                  <a:pt x="5153" y="5165"/>
                </a:cubicBezTo>
                <a:cubicBezTo>
                  <a:pt x="5181" y="5165"/>
                  <a:pt x="5227" y="5189"/>
                  <a:pt x="5255" y="5189"/>
                </a:cubicBezTo>
                <a:cubicBezTo>
                  <a:pt x="5289" y="5189"/>
                  <a:pt x="5295" y="5152"/>
                  <a:pt x="5202" y="4983"/>
                </a:cubicBezTo>
                <a:cubicBezTo>
                  <a:pt x="5181" y="4983"/>
                  <a:pt x="5170" y="4963"/>
                  <a:pt x="5149" y="4942"/>
                </a:cubicBezTo>
                <a:cubicBezTo>
                  <a:pt x="5202" y="4932"/>
                  <a:pt x="5211" y="4921"/>
                  <a:pt x="5181" y="4891"/>
                </a:cubicBezTo>
                <a:lnTo>
                  <a:pt x="5181" y="4891"/>
                </a:lnTo>
                <a:cubicBezTo>
                  <a:pt x="5114" y="4943"/>
                  <a:pt x="5057" y="4969"/>
                  <a:pt x="5007" y="4969"/>
                </a:cubicBezTo>
                <a:cubicBezTo>
                  <a:pt x="4949" y="4969"/>
                  <a:pt x="4904" y="4932"/>
                  <a:pt x="4870" y="4859"/>
                </a:cubicBezTo>
                <a:cubicBezTo>
                  <a:pt x="4859" y="4983"/>
                  <a:pt x="4683" y="5025"/>
                  <a:pt x="4497" y="5036"/>
                </a:cubicBezTo>
                <a:cubicBezTo>
                  <a:pt x="4497" y="4989"/>
                  <a:pt x="4493" y="4943"/>
                  <a:pt x="4500" y="4943"/>
                </a:cubicBezTo>
                <a:cubicBezTo>
                  <a:pt x="4505" y="4943"/>
                  <a:pt x="4513" y="4957"/>
                  <a:pt x="4528" y="4994"/>
                </a:cubicBezTo>
                <a:cubicBezTo>
                  <a:pt x="4559" y="4942"/>
                  <a:pt x="4580" y="4891"/>
                  <a:pt x="4559" y="4828"/>
                </a:cubicBezTo>
                <a:lnTo>
                  <a:pt x="4559" y="4828"/>
                </a:lnTo>
                <a:cubicBezTo>
                  <a:pt x="4548" y="4849"/>
                  <a:pt x="4518" y="4870"/>
                  <a:pt x="4497" y="4880"/>
                </a:cubicBezTo>
                <a:cubicBezTo>
                  <a:pt x="4486" y="4818"/>
                  <a:pt x="4507" y="4746"/>
                  <a:pt x="4528" y="4683"/>
                </a:cubicBezTo>
                <a:cubicBezTo>
                  <a:pt x="4532" y="4709"/>
                  <a:pt x="4540" y="4720"/>
                  <a:pt x="4551" y="4720"/>
                </a:cubicBezTo>
                <a:cubicBezTo>
                  <a:pt x="4586" y="4720"/>
                  <a:pt x="4648" y="4595"/>
                  <a:pt x="4704" y="4507"/>
                </a:cubicBezTo>
                <a:cubicBezTo>
                  <a:pt x="4700" y="4504"/>
                  <a:pt x="4693" y="4503"/>
                  <a:pt x="4684" y="4503"/>
                </a:cubicBezTo>
                <a:cubicBezTo>
                  <a:pt x="4554" y="4503"/>
                  <a:pt x="3955" y="4757"/>
                  <a:pt x="3917" y="4776"/>
                </a:cubicBezTo>
                <a:cubicBezTo>
                  <a:pt x="3906" y="4642"/>
                  <a:pt x="3823" y="4746"/>
                  <a:pt x="3802" y="4601"/>
                </a:cubicBezTo>
                <a:lnTo>
                  <a:pt x="3802" y="4601"/>
                </a:lnTo>
                <a:cubicBezTo>
                  <a:pt x="3828" y="4612"/>
                  <a:pt x="3859" y="4617"/>
                  <a:pt x="3889" y="4617"/>
                </a:cubicBezTo>
                <a:cubicBezTo>
                  <a:pt x="3965" y="4617"/>
                  <a:pt x="4031" y="4583"/>
                  <a:pt x="3979" y="4538"/>
                </a:cubicBezTo>
                <a:cubicBezTo>
                  <a:pt x="4002" y="4535"/>
                  <a:pt x="4024" y="4533"/>
                  <a:pt x="4046" y="4533"/>
                </a:cubicBezTo>
                <a:cubicBezTo>
                  <a:pt x="4102" y="4533"/>
                  <a:pt x="4154" y="4548"/>
                  <a:pt x="4207" y="4601"/>
                </a:cubicBezTo>
                <a:cubicBezTo>
                  <a:pt x="4248" y="4548"/>
                  <a:pt x="4217" y="4590"/>
                  <a:pt x="4248" y="4548"/>
                </a:cubicBezTo>
                <a:cubicBezTo>
                  <a:pt x="4165" y="4518"/>
                  <a:pt x="4134" y="4455"/>
                  <a:pt x="4145" y="4362"/>
                </a:cubicBezTo>
                <a:lnTo>
                  <a:pt x="4145" y="4362"/>
                </a:lnTo>
                <a:cubicBezTo>
                  <a:pt x="4169" y="4411"/>
                  <a:pt x="4187" y="4428"/>
                  <a:pt x="4199" y="4428"/>
                </a:cubicBezTo>
                <a:cubicBezTo>
                  <a:pt x="4228" y="4428"/>
                  <a:pt x="4230" y="4332"/>
                  <a:pt x="4234" y="4332"/>
                </a:cubicBezTo>
                <a:cubicBezTo>
                  <a:pt x="4236" y="4332"/>
                  <a:pt x="4240" y="4360"/>
                  <a:pt x="4248" y="4445"/>
                </a:cubicBezTo>
                <a:cubicBezTo>
                  <a:pt x="4248" y="4378"/>
                  <a:pt x="4268" y="4346"/>
                  <a:pt x="4307" y="4346"/>
                </a:cubicBezTo>
                <a:cubicBezTo>
                  <a:pt x="4317" y="4346"/>
                  <a:pt x="4329" y="4348"/>
                  <a:pt x="4341" y="4352"/>
                </a:cubicBezTo>
                <a:cubicBezTo>
                  <a:pt x="4373" y="4300"/>
                  <a:pt x="4248" y="4331"/>
                  <a:pt x="4279" y="4279"/>
                </a:cubicBezTo>
                <a:cubicBezTo>
                  <a:pt x="4333" y="4279"/>
                  <a:pt x="4362" y="4276"/>
                  <a:pt x="4382" y="4276"/>
                </a:cubicBezTo>
                <a:cubicBezTo>
                  <a:pt x="4411" y="4276"/>
                  <a:pt x="4418" y="4283"/>
                  <a:pt x="4455" y="4320"/>
                </a:cubicBezTo>
                <a:cubicBezTo>
                  <a:pt x="4455" y="4277"/>
                  <a:pt x="4485" y="4130"/>
                  <a:pt x="4514" y="4130"/>
                </a:cubicBezTo>
                <a:cubicBezTo>
                  <a:pt x="4527" y="4130"/>
                  <a:pt x="4539" y="4158"/>
                  <a:pt x="4548" y="4237"/>
                </a:cubicBezTo>
                <a:cubicBezTo>
                  <a:pt x="4601" y="4186"/>
                  <a:pt x="4621" y="4124"/>
                  <a:pt x="4590" y="4051"/>
                </a:cubicBezTo>
                <a:cubicBezTo>
                  <a:pt x="4600" y="4047"/>
                  <a:pt x="4609" y="4046"/>
                  <a:pt x="4617" y="4046"/>
                </a:cubicBezTo>
                <a:cubicBezTo>
                  <a:pt x="4658" y="4046"/>
                  <a:pt x="4671" y="4089"/>
                  <a:pt x="4663" y="4175"/>
                </a:cubicBezTo>
                <a:cubicBezTo>
                  <a:pt x="4746" y="4124"/>
                  <a:pt x="4901" y="3823"/>
                  <a:pt x="4735" y="3699"/>
                </a:cubicBezTo>
                <a:cubicBezTo>
                  <a:pt x="4765" y="3682"/>
                  <a:pt x="4790" y="3674"/>
                  <a:pt x="4811" y="3674"/>
                </a:cubicBezTo>
                <a:cubicBezTo>
                  <a:pt x="4855" y="3674"/>
                  <a:pt x="4883" y="3708"/>
                  <a:pt x="4911" y="3772"/>
                </a:cubicBezTo>
                <a:cubicBezTo>
                  <a:pt x="4932" y="3740"/>
                  <a:pt x="4963" y="3647"/>
                  <a:pt x="5004" y="3595"/>
                </a:cubicBezTo>
                <a:lnTo>
                  <a:pt x="5004" y="3595"/>
                </a:lnTo>
                <a:cubicBezTo>
                  <a:pt x="4883" y="3620"/>
                  <a:pt x="4665" y="3639"/>
                  <a:pt x="4456" y="3639"/>
                </a:cubicBezTo>
                <a:cubicBezTo>
                  <a:pt x="4147" y="3639"/>
                  <a:pt x="3855" y="3599"/>
                  <a:pt x="3917" y="3481"/>
                </a:cubicBezTo>
                <a:lnTo>
                  <a:pt x="3917" y="3481"/>
                </a:lnTo>
                <a:cubicBezTo>
                  <a:pt x="3926" y="3501"/>
                  <a:pt x="3971" y="3521"/>
                  <a:pt x="4019" y="3521"/>
                </a:cubicBezTo>
                <a:cubicBezTo>
                  <a:pt x="4073" y="3521"/>
                  <a:pt x="4133" y="3496"/>
                  <a:pt x="4155" y="3419"/>
                </a:cubicBezTo>
                <a:cubicBezTo>
                  <a:pt x="4172" y="3507"/>
                  <a:pt x="4199" y="3539"/>
                  <a:pt x="4230" y="3539"/>
                </a:cubicBezTo>
                <a:cubicBezTo>
                  <a:pt x="4295" y="3539"/>
                  <a:pt x="4379" y="3406"/>
                  <a:pt x="4435" y="3357"/>
                </a:cubicBezTo>
                <a:cubicBezTo>
                  <a:pt x="4478" y="3401"/>
                  <a:pt x="4494" y="3415"/>
                  <a:pt x="4497" y="3415"/>
                </a:cubicBezTo>
                <a:cubicBezTo>
                  <a:pt x="4503" y="3415"/>
                  <a:pt x="4467" y="3365"/>
                  <a:pt x="4495" y="3365"/>
                </a:cubicBezTo>
                <a:cubicBezTo>
                  <a:pt x="4498" y="3365"/>
                  <a:pt x="4502" y="3366"/>
                  <a:pt x="4507" y="3367"/>
                </a:cubicBezTo>
                <a:cubicBezTo>
                  <a:pt x="4499" y="3424"/>
                  <a:pt x="4496" y="3443"/>
                  <a:pt x="4496" y="3443"/>
                </a:cubicBezTo>
                <a:cubicBezTo>
                  <a:pt x="4497" y="3443"/>
                  <a:pt x="4509" y="3380"/>
                  <a:pt x="4524" y="3380"/>
                </a:cubicBezTo>
                <a:cubicBezTo>
                  <a:pt x="4532" y="3380"/>
                  <a:pt x="4541" y="3397"/>
                  <a:pt x="4548" y="3450"/>
                </a:cubicBezTo>
                <a:cubicBezTo>
                  <a:pt x="4551" y="3451"/>
                  <a:pt x="4554" y="3451"/>
                  <a:pt x="4557" y="3451"/>
                </a:cubicBezTo>
                <a:cubicBezTo>
                  <a:pt x="4629" y="3451"/>
                  <a:pt x="4724" y="3220"/>
                  <a:pt x="4714" y="3181"/>
                </a:cubicBezTo>
                <a:lnTo>
                  <a:pt x="4714" y="3181"/>
                </a:lnTo>
                <a:cubicBezTo>
                  <a:pt x="4677" y="3236"/>
                  <a:pt x="4505" y="3328"/>
                  <a:pt x="4364" y="3328"/>
                </a:cubicBezTo>
                <a:cubicBezTo>
                  <a:pt x="4269" y="3328"/>
                  <a:pt x="4188" y="3286"/>
                  <a:pt x="4175" y="3160"/>
                </a:cubicBezTo>
                <a:lnTo>
                  <a:pt x="4175" y="3160"/>
                </a:lnTo>
                <a:cubicBezTo>
                  <a:pt x="4209" y="3207"/>
                  <a:pt x="4228" y="3227"/>
                  <a:pt x="4242" y="3227"/>
                </a:cubicBezTo>
                <a:cubicBezTo>
                  <a:pt x="4272" y="3227"/>
                  <a:pt x="4285" y="3144"/>
                  <a:pt x="4383" y="3046"/>
                </a:cubicBezTo>
                <a:cubicBezTo>
                  <a:pt x="4300" y="3036"/>
                  <a:pt x="4290" y="2984"/>
                  <a:pt x="4352" y="2890"/>
                </a:cubicBezTo>
                <a:lnTo>
                  <a:pt x="4352" y="2890"/>
                </a:lnTo>
                <a:cubicBezTo>
                  <a:pt x="4308" y="2934"/>
                  <a:pt x="3756" y="3413"/>
                  <a:pt x="3522" y="3413"/>
                </a:cubicBezTo>
                <a:cubicBezTo>
                  <a:pt x="3478" y="3413"/>
                  <a:pt x="3446" y="3396"/>
                  <a:pt x="3429" y="3357"/>
                </a:cubicBezTo>
                <a:cubicBezTo>
                  <a:pt x="3431" y="3356"/>
                  <a:pt x="3434" y="3356"/>
                  <a:pt x="3437" y="3356"/>
                </a:cubicBezTo>
                <a:cubicBezTo>
                  <a:pt x="3458" y="3356"/>
                  <a:pt x="3500" y="3373"/>
                  <a:pt x="3531" y="3373"/>
                </a:cubicBezTo>
                <a:cubicBezTo>
                  <a:pt x="3546" y="3373"/>
                  <a:pt x="3558" y="3369"/>
                  <a:pt x="3564" y="3357"/>
                </a:cubicBezTo>
                <a:cubicBezTo>
                  <a:pt x="3523" y="3336"/>
                  <a:pt x="3482" y="3305"/>
                  <a:pt x="3450" y="3284"/>
                </a:cubicBezTo>
                <a:cubicBezTo>
                  <a:pt x="3461" y="3274"/>
                  <a:pt x="3523" y="3201"/>
                  <a:pt x="3533" y="3171"/>
                </a:cubicBezTo>
                <a:cubicBezTo>
                  <a:pt x="3552" y="3213"/>
                  <a:pt x="3569" y="3231"/>
                  <a:pt x="3581" y="3231"/>
                </a:cubicBezTo>
                <a:cubicBezTo>
                  <a:pt x="3609" y="3231"/>
                  <a:pt x="3617" y="3140"/>
                  <a:pt x="3595" y="3005"/>
                </a:cubicBezTo>
                <a:cubicBezTo>
                  <a:pt x="3597" y="3004"/>
                  <a:pt x="3599" y="3004"/>
                  <a:pt x="3602" y="3004"/>
                </a:cubicBezTo>
                <a:cubicBezTo>
                  <a:pt x="3645" y="3004"/>
                  <a:pt x="3731" y="3100"/>
                  <a:pt x="3740" y="3139"/>
                </a:cubicBezTo>
                <a:cubicBezTo>
                  <a:pt x="3761" y="3067"/>
                  <a:pt x="3782" y="3015"/>
                  <a:pt x="3823" y="2953"/>
                </a:cubicBezTo>
                <a:lnTo>
                  <a:pt x="3823" y="2953"/>
                </a:lnTo>
                <a:cubicBezTo>
                  <a:pt x="3848" y="3036"/>
                  <a:pt x="3830" y="3049"/>
                  <a:pt x="3814" y="3049"/>
                </a:cubicBezTo>
                <a:cubicBezTo>
                  <a:pt x="3807" y="3049"/>
                  <a:pt x="3800" y="3046"/>
                  <a:pt x="3799" y="3046"/>
                </a:cubicBezTo>
                <a:lnTo>
                  <a:pt x="3799" y="3046"/>
                </a:lnTo>
                <a:cubicBezTo>
                  <a:pt x="3796" y="3046"/>
                  <a:pt x="3818" y="3060"/>
                  <a:pt x="3917" y="3150"/>
                </a:cubicBezTo>
                <a:cubicBezTo>
                  <a:pt x="3978" y="3059"/>
                  <a:pt x="4027" y="2922"/>
                  <a:pt x="4078" y="2922"/>
                </a:cubicBezTo>
                <a:cubicBezTo>
                  <a:pt x="4096" y="2922"/>
                  <a:pt x="4115" y="2940"/>
                  <a:pt x="4134" y="2984"/>
                </a:cubicBezTo>
                <a:cubicBezTo>
                  <a:pt x="4134" y="2969"/>
                  <a:pt x="4155" y="2933"/>
                  <a:pt x="4195" y="2933"/>
                </a:cubicBezTo>
                <a:cubicBezTo>
                  <a:pt x="4210" y="2933"/>
                  <a:pt x="4228" y="2938"/>
                  <a:pt x="4248" y="2953"/>
                </a:cubicBezTo>
                <a:cubicBezTo>
                  <a:pt x="4242" y="2872"/>
                  <a:pt x="4269" y="2813"/>
                  <a:pt x="4310" y="2813"/>
                </a:cubicBezTo>
                <a:cubicBezTo>
                  <a:pt x="4337" y="2813"/>
                  <a:pt x="4370" y="2839"/>
                  <a:pt x="4403" y="2901"/>
                </a:cubicBezTo>
                <a:cubicBezTo>
                  <a:pt x="4414" y="2890"/>
                  <a:pt x="4518" y="2600"/>
                  <a:pt x="4518" y="2570"/>
                </a:cubicBezTo>
                <a:lnTo>
                  <a:pt x="4518" y="2570"/>
                </a:lnTo>
                <a:cubicBezTo>
                  <a:pt x="4427" y="2590"/>
                  <a:pt x="4374" y="2710"/>
                  <a:pt x="4358" y="2710"/>
                </a:cubicBezTo>
                <a:cubicBezTo>
                  <a:pt x="4351" y="2710"/>
                  <a:pt x="4352" y="2682"/>
                  <a:pt x="4362" y="2600"/>
                </a:cubicBezTo>
                <a:lnTo>
                  <a:pt x="4362" y="2600"/>
                </a:lnTo>
                <a:cubicBezTo>
                  <a:pt x="4349" y="2640"/>
                  <a:pt x="4331" y="2659"/>
                  <a:pt x="4312" y="2659"/>
                </a:cubicBezTo>
                <a:cubicBezTo>
                  <a:pt x="4301" y="2659"/>
                  <a:pt x="4290" y="2653"/>
                  <a:pt x="4279" y="2642"/>
                </a:cubicBezTo>
                <a:cubicBezTo>
                  <a:pt x="4279" y="2695"/>
                  <a:pt x="3883" y="2867"/>
                  <a:pt x="3719" y="2867"/>
                </a:cubicBezTo>
                <a:cubicBezTo>
                  <a:pt x="3690" y="2867"/>
                  <a:pt x="3668" y="2862"/>
                  <a:pt x="3657" y="2849"/>
                </a:cubicBezTo>
                <a:cubicBezTo>
                  <a:pt x="3491" y="2673"/>
                  <a:pt x="3989" y="2611"/>
                  <a:pt x="3761" y="2435"/>
                </a:cubicBezTo>
                <a:cubicBezTo>
                  <a:pt x="3906" y="2176"/>
                  <a:pt x="4228" y="2238"/>
                  <a:pt x="4352" y="1792"/>
                </a:cubicBezTo>
                <a:cubicBezTo>
                  <a:pt x="4349" y="1789"/>
                  <a:pt x="4346" y="1788"/>
                  <a:pt x="4342" y="1788"/>
                </a:cubicBezTo>
                <a:cubicBezTo>
                  <a:pt x="4284" y="1788"/>
                  <a:pt x="4100" y="2044"/>
                  <a:pt x="4062" y="2082"/>
                </a:cubicBezTo>
                <a:cubicBezTo>
                  <a:pt x="4021" y="1897"/>
                  <a:pt x="4061" y="2018"/>
                  <a:pt x="3961" y="1919"/>
                </a:cubicBezTo>
                <a:lnTo>
                  <a:pt x="3961" y="1919"/>
                </a:lnTo>
                <a:cubicBezTo>
                  <a:pt x="3988" y="1946"/>
                  <a:pt x="4010" y="1956"/>
                  <a:pt x="4028" y="1956"/>
                </a:cubicBezTo>
                <a:cubicBezTo>
                  <a:pt x="4099" y="1956"/>
                  <a:pt x="4114" y="1794"/>
                  <a:pt x="4155" y="1761"/>
                </a:cubicBezTo>
                <a:cubicBezTo>
                  <a:pt x="4165" y="1792"/>
                  <a:pt x="4165" y="1824"/>
                  <a:pt x="4165" y="1854"/>
                </a:cubicBezTo>
                <a:cubicBezTo>
                  <a:pt x="4224" y="1787"/>
                  <a:pt x="4201" y="1692"/>
                  <a:pt x="4268" y="1692"/>
                </a:cubicBezTo>
                <a:cubicBezTo>
                  <a:pt x="4283" y="1692"/>
                  <a:pt x="4304" y="1698"/>
                  <a:pt x="4331" y="1709"/>
                </a:cubicBezTo>
                <a:cubicBezTo>
                  <a:pt x="4258" y="1647"/>
                  <a:pt x="4269" y="1575"/>
                  <a:pt x="4352" y="1492"/>
                </a:cubicBezTo>
                <a:cubicBezTo>
                  <a:pt x="4351" y="1491"/>
                  <a:pt x="4349" y="1491"/>
                  <a:pt x="4347" y="1491"/>
                </a:cubicBezTo>
                <a:cubicBezTo>
                  <a:pt x="4294" y="1491"/>
                  <a:pt x="4056" y="1777"/>
                  <a:pt x="3875" y="1927"/>
                </a:cubicBezTo>
                <a:cubicBezTo>
                  <a:pt x="3851" y="2060"/>
                  <a:pt x="3811" y="2112"/>
                  <a:pt x="3765" y="2112"/>
                </a:cubicBezTo>
                <a:cubicBezTo>
                  <a:pt x="3608" y="2112"/>
                  <a:pt x="3387" y="1507"/>
                  <a:pt x="3540" y="1507"/>
                </a:cubicBezTo>
                <a:cubicBezTo>
                  <a:pt x="3575" y="1507"/>
                  <a:pt x="3630" y="1538"/>
                  <a:pt x="3709" y="1616"/>
                </a:cubicBezTo>
                <a:cubicBezTo>
                  <a:pt x="3740" y="1534"/>
                  <a:pt x="3730" y="1492"/>
                  <a:pt x="3647" y="1492"/>
                </a:cubicBezTo>
                <a:cubicBezTo>
                  <a:pt x="3792" y="1409"/>
                  <a:pt x="3813" y="1440"/>
                  <a:pt x="3875" y="1274"/>
                </a:cubicBezTo>
                <a:lnTo>
                  <a:pt x="3875" y="1274"/>
                </a:lnTo>
                <a:cubicBezTo>
                  <a:pt x="3790" y="1303"/>
                  <a:pt x="3681" y="1466"/>
                  <a:pt x="3561" y="1466"/>
                </a:cubicBezTo>
                <a:cubicBezTo>
                  <a:pt x="3548" y="1466"/>
                  <a:pt x="3536" y="1465"/>
                  <a:pt x="3523" y="1461"/>
                </a:cubicBezTo>
                <a:cubicBezTo>
                  <a:pt x="3657" y="1419"/>
                  <a:pt x="3761" y="1274"/>
                  <a:pt x="3782" y="1150"/>
                </a:cubicBezTo>
                <a:lnTo>
                  <a:pt x="3782" y="1150"/>
                </a:lnTo>
                <a:cubicBezTo>
                  <a:pt x="3747" y="1180"/>
                  <a:pt x="3723" y="1196"/>
                  <a:pt x="3710" y="1196"/>
                </a:cubicBezTo>
                <a:cubicBezTo>
                  <a:pt x="3690" y="1196"/>
                  <a:pt x="3691" y="1165"/>
                  <a:pt x="3709" y="1098"/>
                </a:cubicBezTo>
                <a:cubicBezTo>
                  <a:pt x="3706" y="1098"/>
                  <a:pt x="3702" y="1098"/>
                  <a:pt x="3698" y="1098"/>
                </a:cubicBezTo>
                <a:cubicBezTo>
                  <a:pt x="3609" y="1098"/>
                  <a:pt x="3533" y="1214"/>
                  <a:pt x="3523" y="1264"/>
                </a:cubicBezTo>
                <a:cubicBezTo>
                  <a:pt x="3523" y="1226"/>
                  <a:pt x="3497" y="1094"/>
                  <a:pt x="3500" y="1094"/>
                </a:cubicBezTo>
                <a:lnTo>
                  <a:pt x="3500" y="1094"/>
                </a:lnTo>
                <a:cubicBezTo>
                  <a:pt x="3501" y="1094"/>
                  <a:pt x="3501" y="1095"/>
                  <a:pt x="3502" y="1098"/>
                </a:cubicBezTo>
                <a:cubicBezTo>
                  <a:pt x="3678" y="1025"/>
                  <a:pt x="3668" y="1005"/>
                  <a:pt x="3709" y="818"/>
                </a:cubicBezTo>
                <a:cubicBezTo>
                  <a:pt x="3708" y="817"/>
                  <a:pt x="3707" y="817"/>
                  <a:pt x="3705" y="817"/>
                </a:cubicBezTo>
                <a:cubicBezTo>
                  <a:pt x="3656" y="817"/>
                  <a:pt x="3440" y="1150"/>
                  <a:pt x="3347" y="1150"/>
                </a:cubicBezTo>
                <a:cubicBezTo>
                  <a:pt x="3334" y="1150"/>
                  <a:pt x="3323" y="1144"/>
                  <a:pt x="3316" y="1129"/>
                </a:cubicBezTo>
                <a:cubicBezTo>
                  <a:pt x="3254" y="1129"/>
                  <a:pt x="3357" y="922"/>
                  <a:pt x="3274" y="839"/>
                </a:cubicBezTo>
                <a:cubicBezTo>
                  <a:pt x="3399" y="705"/>
                  <a:pt x="3595" y="497"/>
                  <a:pt x="3378" y="456"/>
                </a:cubicBezTo>
                <a:lnTo>
                  <a:pt x="3378" y="456"/>
                </a:lnTo>
                <a:cubicBezTo>
                  <a:pt x="3326" y="652"/>
                  <a:pt x="3295" y="590"/>
                  <a:pt x="3233" y="829"/>
                </a:cubicBezTo>
                <a:cubicBezTo>
                  <a:pt x="3178" y="746"/>
                  <a:pt x="3286" y="549"/>
                  <a:pt x="3231" y="549"/>
                </a:cubicBezTo>
                <a:cubicBezTo>
                  <a:pt x="3224" y="549"/>
                  <a:pt x="3214" y="553"/>
                  <a:pt x="3201" y="560"/>
                </a:cubicBezTo>
                <a:cubicBezTo>
                  <a:pt x="3191" y="528"/>
                  <a:pt x="3274" y="373"/>
                  <a:pt x="3326" y="321"/>
                </a:cubicBezTo>
                <a:lnTo>
                  <a:pt x="3326" y="321"/>
                </a:lnTo>
                <a:cubicBezTo>
                  <a:pt x="3291" y="330"/>
                  <a:pt x="3264" y="335"/>
                  <a:pt x="3243" y="335"/>
                </a:cubicBezTo>
                <a:cubicBezTo>
                  <a:pt x="3173" y="335"/>
                  <a:pt x="3188" y="279"/>
                  <a:pt x="3284" y="166"/>
                </a:cubicBezTo>
                <a:lnTo>
                  <a:pt x="3284" y="166"/>
                </a:lnTo>
                <a:cubicBezTo>
                  <a:pt x="3239" y="199"/>
                  <a:pt x="3212" y="212"/>
                  <a:pt x="3197" y="212"/>
                </a:cubicBezTo>
                <a:cubicBezTo>
                  <a:pt x="3137" y="212"/>
                  <a:pt x="3270" y="0"/>
                  <a:pt x="3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0"/>
          <p:cNvSpPr/>
          <p:nvPr/>
        </p:nvSpPr>
        <p:spPr>
          <a:xfrm>
            <a:off x="7789810" y="3978508"/>
            <a:ext cx="877107" cy="1746924"/>
          </a:xfrm>
          <a:custGeom>
            <a:avLst/>
            <a:gdLst/>
            <a:ahLst/>
            <a:cxnLst/>
            <a:rect l="l" t="t" r="r" b="b"/>
            <a:pathLst>
              <a:path w="8663" h="17254" extrusionOk="0">
                <a:moveTo>
                  <a:pt x="3897" y="270"/>
                </a:moveTo>
                <a:cubicBezTo>
                  <a:pt x="3897" y="270"/>
                  <a:pt x="3896" y="270"/>
                  <a:pt x="3896" y="270"/>
                </a:cubicBezTo>
                <a:cubicBezTo>
                  <a:pt x="3897" y="271"/>
                  <a:pt x="3898" y="272"/>
                  <a:pt x="3898" y="273"/>
                </a:cubicBezTo>
                <a:lnTo>
                  <a:pt x="3898" y="273"/>
                </a:lnTo>
                <a:cubicBezTo>
                  <a:pt x="3898" y="271"/>
                  <a:pt x="3897" y="270"/>
                  <a:pt x="3897" y="270"/>
                </a:cubicBezTo>
                <a:close/>
                <a:moveTo>
                  <a:pt x="3576" y="623"/>
                </a:moveTo>
                <a:cubicBezTo>
                  <a:pt x="3582" y="633"/>
                  <a:pt x="3588" y="644"/>
                  <a:pt x="3593" y="654"/>
                </a:cubicBezTo>
                <a:lnTo>
                  <a:pt x="3593" y="654"/>
                </a:lnTo>
                <a:cubicBezTo>
                  <a:pt x="3588" y="644"/>
                  <a:pt x="3583" y="634"/>
                  <a:pt x="3576" y="623"/>
                </a:cubicBezTo>
                <a:close/>
                <a:moveTo>
                  <a:pt x="5745" y="4308"/>
                </a:moveTo>
                <a:cubicBezTo>
                  <a:pt x="5749" y="4308"/>
                  <a:pt x="5754" y="4309"/>
                  <a:pt x="5761" y="4311"/>
                </a:cubicBezTo>
                <a:cubicBezTo>
                  <a:pt x="5757" y="4336"/>
                  <a:pt x="5753" y="4355"/>
                  <a:pt x="5750" y="4370"/>
                </a:cubicBezTo>
                <a:lnTo>
                  <a:pt x="5750" y="4370"/>
                </a:lnTo>
                <a:cubicBezTo>
                  <a:pt x="5747" y="4358"/>
                  <a:pt x="5715" y="4308"/>
                  <a:pt x="5745" y="4308"/>
                </a:cubicBezTo>
                <a:close/>
                <a:moveTo>
                  <a:pt x="5746" y="4390"/>
                </a:moveTo>
                <a:cubicBezTo>
                  <a:pt x="5743" y="4401"/>
                  <a:pt x="5742" y="4410"/>
                  <a:pt x="5742" y="4410"/>
                </a:cubicBezTo>
                <a:cubicBezTo>
                  <a:pt x="5742" y="4410"/>
                  <a:pt x="5743" y="4404"/>
                  <a:pt x="5746" y="4390"/>
                </a:cubicBezTo>
                <a:close/>
                <a:moveTo>
                  <a:pt x="2167" y="4425"/>
                </a:moveTo>
                <a:cubicBezTo>
                  <a:pt x="2167" y="4425"/>
                  <a:pt x="2167" y="4425"/>
                  <a:pt x="2166" y="4426"/>
                </a:cubicBezTo>
                <a:cubicBezTo>
                  <a:pt x="2167" y="4426"/>
                  <a:pt x="2167" y="4425"/>
                  <a:pt x="2167" y="4425"/>
                </a:cubicBezTo>
                <a:close/>
                <a:moveTo>
                  <a:pt x="2498" y="4539"/>
                </a:moveTo>
                <a:lnTo>
                  <a:pt x="2498" y="4539"/>
                </a:lnTo>
                <a:cubicBezTo>
                  <a:pt x="2505" y="4545"/>
                  <a:pt x="2511" y="4550"/>
                  <a:pt x="2518" y="4555"/>
                </a:cubicBezTo>
                <a:lnTo>
                  <a:pt x="2518" y="4555"/>
                </a:lnTo>
                <a:cubicBezTo>
                  <a:pt x="2512" y="4550"/>
                  <a:pt x="2505" y="4545"/>
                  <a:pt x="2498" y="4539"/>
                </a:cubicBezTo>
                <a:close/>
                <a:moveTo>
                  <a:pt x="7852" y="13146"/>
                </a:moveTo>
                <a:cubicBezTo>
                  <a:pt x="7853" y="13147"/>
                  <a:pt x="7854" y="13149"/>
                  <a:pt x="7854" y="13150"/>
                </a:cubicBezTo>
                <a:cubicBezTo>
                  <a:pt x="7854" y="13148"/>
                  <a:pt x="7854" y="13147"/>
                  <a:pt x="7852" y="13146"/>
                </a:cubicBezTo>
                <a:close/>
                <a:moveTo>
                  <a:pt x="612" y="14228"/>
                </a:moveTo>
                <a:lnTo>
                  <a:pt x="612" y="14228"/>
                </a:lnTo>
                <a:cubicBezTo>
                  <a:pt x="861" y="14387"/>
                  <a:pt x="629" y="14433"/>
                  <a:pt x="415" y="14444"/>
                </a:cubicBezTo>
                <a:lnTo>
                  <a:pt x="415" y="14444"/>
                </a:lnTo>
                <a:cubicBezTo>
                  <a:pt x="468" y="14228"/>
                  <a:pt x="674" y="14382"/>
                  <a:pt x="612" y="14228"/>
                </a:cubicBezTo>
                <a:close/>
                <a:moveTo>
                  <a:pt x="4052" y="1"/>
                </a:moveTo>
                <a:cubicBezTo>
                  <a:pt x="4052" y="157"/>
                  <a:pt x="4046" y="336"/>
                  <a:pt x="3981" y="336"/>
                </a:cubicBezTo>
                <a:cubicBezTo>
                  <a:pt x="3960" y="336"/>
                  <a:pt x="3933" y="317"/>
                  <a:pt x="3898" y="273"/>
                </a:cubicBezTo>
                <a:lnTo>
                  <a:pt x="3898" y="273"/>
                </a:lnTo>
                <a:cubicBezTo>
                  <a:pt x="3915" y="316"/>
                  <a:pt x="4002" y="917"/>
                  <a:pt x="4052" y="1016"/>
                </a:cubicBezTo>
                <a:cubicBezTo>
                  <a:pt x="3703" y="887"/>
                  <a:pt x="3738" y="911"/>
                  <a:pt x="3593" y="654"/>
                </a:cubicBezTo>
                <a:lnTo>
                  <a:pt x="3593" y="654"/>
                </a:lnTo>
                <a:cubicBezTo>
                  <a:pt x="3619" y="705"/>
                  <a:pt x="3612" y="728"/>
                  <a:pt x="3576" y="728"/>
                </a:cubicBezTo>
                <a:cubicBezTo>
                  <a:pt x="3570" y="728"/>
                  <a:pt x="3563" y="728"/>
                  <a:pt x="3555" y="726"/>
                </a:cubicBezTo>
                <a:lnTo>
                  <a:pt x="3555" y="726"/>
                </a:lnTo>
                <a:cubicBezTo>
                  <a:pt x="3617" y="903"/>
                  <a:pt x="3658" y="965"/>
                  <a:pt x="3772" y="1048"/>
                </a:cubicBezTo>
                <a:cubicBezTo>
                  <a:pt x="3668" y="1203"/>
                  <a:pt x="3555" y="1234"/>
                  <a:pt x="3804" y="1555"/>
                </a:cubicBezTo>
                <a:cubicBezTo>
                  <a:pt x="3389" y="1534"/>
                  <a:pt x="3627" y="1297"/>
                  <a:pt x="3265" y="1151"/>
                </a:cubicBezTo>
                <a:lnTo>
                  <a:pt x="3265" y="1151"/>
                </a:lnTo>
                <a:cubicBezTo>
                  <a:pt x="3389" y="1421"/>
                  <a:pt x="3440" y="1483"/>
                  <a:pt x="3523" y="1700"/>
                </a:cubicBezTo>
                <a:cubicBezTo>
                  <a:pt x="3528" y="1697"/>
                  <a:pt x="3534" y="1696"/>
                  <a:pt x="3542" y="1696"/>
                </a:cubicBezTo>
                <a:cubicBezTo>
                  <a:pt x="3642" y="1696"/>
                  <a:pt x="3983" y="1928"/>
                  <a:pt x="3886" y="2052"/>
                </a:cubicBezTo>
                <a:cubicBezTo>
                  <a:pt x="3855" y="2001"/>
                  <a:pt x="3461" y="1742"/>
                  <a:pt x="3420" y="1742"/>
                </a:cubicBezTo>
                <a:lnTo>
                  <a:pt x="3420" y="1742"/>
                </a:lnTo>
                <a:cubicBezTo>
                  <a:pt x="3420" y="1815"/>
                  <a:pt x="3617" y="2094"/>
                  <a:pt x="3482" y="2125"/>
                </a:cubicBezTo>
                <a:cubicBezTo>
                  <a:pt x="3511" y="2120"/>
                  <a:pt x="3536" y="2117"/>
                  <a:pt x="3558" y="2117"/>
                </a:cubicBezTo>
                <a:cubicBezTo>
                  <a:pt x="3654" y="2117"/>
                  <a:pt x="3681" y="2173"/>
                  <a:pt x="3648" y="2291"/>
                </a:cubicBezTo>
                <a:cubicBezTo>
                  <a:pt x="3721" y="2301"/>
                  <a:pt x="3689" y="2322"/>
                  <a:pt x="3793" y="2343"/>
                </a:cubicBezTo>
                <a:cubicBezTo>
                  <a:pt x="3813" y="2237"/>
                  <a:pt x="3827" y="2202"/>
                  <a:pt x="3837" y="2202"/>
                </a:cubicBezTo>
                <a:cubicBezTo>
                  <a:pt x="3857" y="2202"/>
                  <a:pt x="3863" y="2333"/>
                  <a:pt x="3877" y="2333"/>
                </a:cubicBezTo>
                <a:cubicBezTo>
                  <a:pt x="3882" y="2333"/>
                  <a:pt x="3888" y="2316"/>
                  <a:pt x="3896" y="2270"/>
                </a:cubicBezTo>
                <a:cubicBezTo>
                  <a:pt x="3907" y="2301"/>
                  <a:pt x="3977" y="2633"/>
                  <a:pt x="3979" y="2633"/>
                </a:cubicBezTo>
                <a:cubicBezTo>
                  <a:pt x="3979" y="2633"/>
                  <a:pt x="3979" y="2633"/>
                  <a:pt x="3979" y="2633"/>
                </a:cubicBezTo>
                <a:lnTo>
                  <a:pt x="3979" y="2633"/>
                </a:lnTo>
                <a:cubicBezTo>
                  <a:pt x="3994" y="2684"/>
                  <a:pt x="3980" y="2702"/>
                  <a:pt x="3952" y="2702"/>
                </a:cubicBezTo>
                <a:cubicBezTo>
                  <a:pt x="3879" y="2702"/>
                  <a:pt x="3707" y="2571"/>
                  <a:pt x="3700" y="2571"/>
                </a:cubicBezTo>
                <a:lnTo>
                  <a:pt x="3700" y="2571"/>
                </a:lnTo>
                <a:cubicBezTo>
                  <a:pt x="3700" y="2574"/>
                  <a:pt x="3698" y="2576"/>
                  <a:pt x="3694" y="2576"/>
                </a:cubicBezTo>
                <a:cubicBezTo>
                  <a:pt x="3622" y="2576"/>
                  <a:pt x="2938" y="2131"/>
                  <a:pt x="2860" y="2063"/>
                </a:cubicBezTo>
                <a:lnTo>
                  <a:pt x="2860" y="2063"/>
                </a:lnTo>
                <a:cubicBezTo>
                  <a:pt x="2798" y="2115"/>
                  <a:pt x="2943" y="2188"/>
                  <a:pt x="2860" y="2218"/>
                </a:cubicBezTo>
                <a:cubicBezTo>
                  <a:pt x="2878" y="2263"/>
                  <a:pt x="3110" y="2407"/>
                  <a:pt x="3096" y="2407"/>
                </a:cubicBezTo>
                <a:cubicBezTo>
                  <a:pt x="3094" y="2407"/>
                  <a:pt x="3085" y="2404"/>
                  <a:pt x="3067" y="2395"/>
                </a:cubicBezTo>
                <a:lnTo>
                  <a:pt x="3067" y="2395"/>
                </a:lnTo>
                <a:cubicBezTo>
                  <a:pt x="3088" y="2435"/>
                  <a:pt x="3116" y="2453"/>
                  <a:pt x="3150" y="2453"/>
                </a:cubicBezTo>
                <a:cubicBezTo>
                  <a:pt x="3169" y="2453"/>
                  <a:pt x="3190" y="2447"/>
                  <a:pt x="3213" y="2436"/>
                </a:cubicBezTo>
                <a:lnTo>
                  <a:pt x="3213" y="2436"/>
                </a:lnTo>
                <a:cubicBezTo>
                  <a:pt x="3150" y="2488"/>
                  <a:pt x="3171" y="2529"/>
                  <a:pt x="3254" y="2540"/>
                </a:cubicBezTo>
                <a:cubicBezTo>
                  <a:pt x="3234" y="2542"/>
                  <a:pt x="3215" y="2544"/>
                  <a:pt x="3197" y="2544"/>
                </a:cubicBezTo>
                <a:cubicBezTo>
                  <a:pt x="2915" y="2544"/>
                  <a:pt x="2778" y="2262"/>
                  <a:pt x="2622" y="2135"/>
                </a:cubicBezTo>
                <a:lnTo>
                  <a:pt x="2622" y="2135"/>
                </a:lnTo>
                <a:cubicBezTo>
                  <a:pt x="2726" y="2384"/>
                  <a:pt x="2943" y="2498"/>
                  <a:pt x="2943" y="2674"/>
                </a:cubicBezTo>
                <a:cubicBezTo>
                  <a:pt x="2964" y="2674"/>
                  <a:pt x="3026" y="2561"/>
                  <a:pt x="3026" y="2540"/>
                </a:cubicBezTo>
                <a:cubicBezTo>
                  <a:pt x="3067" y="2561"/>
                  <a:pt x="3337" y="2809"/>
                  <a:pt x="3358" y="3058"/>
                </a:cubicBezTo>
                <a:cubicBezTo>
                  <a:pt x="3389" y="3026"/>
                  <a:pt x="3410" y="3017"/>
                  <a:pt x="3424" y="3017"/>
                </a:cubicBezTo>
                <a:cubicBezTo>
                  <a:pt x="3445" y="3017"/>
                  <a:pt x="3451" y="3038"/>
                  <a:pt x="3455" y="3038"/>
                </a:cubicBezTo>
                <a:cubicBezTo>
                  <a:pt x="3459" y="3038"/>
                  <a:pt x="3461" y="3019"/>
                  <a:pt x="3472" y="2944"/>
                </a:cubicBezTo>
                <a:cubicBezTo>
                  <a:pt x="3483" y="2993"/>
                  <a:pt x="3495" y="3011"/>
                  <a:pt x="3511" y="3011"/>
                </a:cubicBezTo>
                <a:cubicBezTo>
                  <a:pt x="3540" y="3011"/>
                  <a:pt x="3584" y="2960"/>
                  <a:pt x="3668" y="2934"/>
                </a:cubicBezTo>
                <a:lnTo>
                  <a:pt x="3668" y="2934"/>
                </a:lnTo>
                <a:cubicBezTo>
                  <a:pt x="3656" y="2985"/>
                  <a:pt x="3659" y="3047"/>
                  <a:pt x="3670" y="3047"/>
                </a:cubicBezTo>
                <a:cubicBezTo>
                  <a:pt x="3677" y="3047"/>
                  <a:pt x="3688" y="3022"/>
                  <a:pt x="3700" y="2954"/>
                </a:cubicBezTo>
                <a:lnTo>
                  <a:pt x="3700" y="2954"/>
                </a:lnTo>
                <a:cubicBezTo>
                  <a:pt x="3771" y="3119"/>
                  <a:pt x="3676" y="3176"/>
                  <a:pt x="3556" y="3176"/>
                </a:cubicBezTo>
                <a:cubicBezTo>
                  <a:pt x="3449" y="3176"/>
                  <a:pt x="3323" y="3132"/>
                  <a:pt x="3275" y="3079"/>
                </a:cubicBezTo>
                <a:lnTo>
                  <a:pt x="3275" y="3079"/>
                </a:lnTo>
                <a:cubicBezTo>
                  <a:pt x="3223" y="3286"/>
                  <a:pt x="3420" y="3203"/>
                  <a:pt x="3420" y="3286"/>
                </a:cubicBezTo>
                <a:cubicBezTo>
                  <a:pt x="3416" y="3349"/>
                  <a:pt x="3393" y="3376"/>
                  <a:pt x="3357" y="3376"/>
                </a:cubicBezTo>
                <a:cubicBezTo>
                  <a:pt x="3189" y="3376"/>
                  <a:pt x="2741" y="2795"/>
                  <a:pt x="2715" y="2778"/>
                </a:cubicBezTo>
                <a:lnTo>
                  <a:pt x="2715" y="2778"/>
                </a:lnTo>
                <a:cubicBezTo>
                  <a:pt x="2653" y="3286"/>
                  <a:pt x="2881" y="3275"/>
                  <a:pt x="2933" y="3555"/>
                </a:cubicBezTo>
                <a:cubicBezTo>
                  <a:pt x="2950" y="3512"/>
                  <a:pt x="2983" y="3494"/>
                  <a:pt x="3022" y="3494"/>
                </a:cubicBezTo>
                <a:cubicBezTo>
                  <a:pt x="3123" y="3494"/>
                  <a:pt x="3268" y="3613"/>
                  <a:pt x="3306" y="3710"/>
                </a:cubicBezTo>
                <a:cubicBezTo>
                  <a:pt x="3286" y="3707"/>
                  <a:pt x="3270" y="3706"/>
                  <a:pt x="3257" y="3706"/>
                </a:cubicBezTo>
                <a:cubicBezTo>
                  <a:pt x="3132" y="3706"/>
                  <a:pt x="3280" y="3825"/>
                  <a:pt x="3233" y="3825"/>
                </a:cubicBezTo>
                <a:cubicBezTo>
                  <a:pt x="3225" y="3825"/>
                  <a:pt x="3216" y="3825"/>
                  <a:pt x="3207" y="3825"/>
                </a:cubicBezTo>
                <a:cubicBezTo>
                  <a:pt x="3021" y="3825"/>
                  <a:pt x="2870" y="3730"/>
                  <a:pt x="2779" y="3730"/>
                </a:cubicBezTo>
                <a:cubicBezTo>
                  <a:pt x="2775" y="3730"/>
                  <a:pt x="2771" y="3731"/>
                  <a:pt x="2767" y="3731"/>
                </a:cubicBezTo>
                <a:cubicBezTo>
                  <a:pt x="2726" y="3918"/>
                  <a:pt x="3016" y="4063"/>
                  <a:pt x="2892" y="4270"/>
                </a:cubicBezTo>
                <a:cubicBezTo>
                  <a:pt x="2912" y="4146"/>
                  <a:pt x="2156" y="3721"/>
                  <a:pt x="2104" y="3690"/>
                </a:cubicBezTo>
                <a:lnTo>
                  <a:pt x="2104" y="3690"/>
                </a:lnTo>
                <a:cubicBezTo>
                  <a:pt x="2071" y="3772"/>
                  <a:pt x="2223" y="4106"/>
                  <a:pt x="2333" y="4106"/>
                </a:cubicBezTo>
                <a:cubicBezTo>
                  <a:pt x="2360" y="4106"/>
                  <a:pt x="2386" y="4084"/>
                  <a:pt x="2404" y="4032"/>
                </a:cubicBezTo>
                <a:cubicBezTo>
                  <a:pt x="2506" y="4198"/>
                  <a:pt x="2509" y="4273"/>
                  <a:pt x="2414" y="4273"/>
                </a:cubicBezTo>
                <a:cubicBezTo>
                  <a:pt x="2402" y="4273"/>
                  <a:pt x="2388" y="4272"/>
                  <a:pt x="2374" y="4270"/>
                </a:cubicBezTo>
                <a:lnTo>
                  <a:pt x="2374" y="4270"/>
                </a:lnTo>
                <a:cubicBezTo>
                  <a:pt x="2498" y="4436"/>
                  <a:pt x="2591" y="4405"/>
                  <a:pt x="2622" y="4581"/>
                </a:cubicBezTo>
                <a:cubicBezTo>
                  <a:pt x="2625" y="4581"/>
                  <a:pt x="2627" y="4581"/>
                  <a:pt x="2629" y="4581"/>
                </a:cubicBezTo>
                <a:cubicBezTo>
                  <a:pt x="2678" y="4581"/>
                  <a:pt x="2619" y="4456"/>
                  <a:pt x="2678" y="4456"/>
                </a:cubicBezTo>
                <a:cubicBezTo>
                  <a:pt x="2680" y="4456"/>
                  <a:pt x="2682" y="4456"/>
                  <a:pt x="2684" y="4456"/>
                </a:cubicBezTo>
                <a:cubicBezTo>
                  <a:pt x="2684" y="4591"/>
                  <a:pt x="2830" y="4509"/>
                  <a:pt x="2684" y="4591"/>
                </a:cubicBezTo>
                <a:cubicBezTo>
                  <a:pt x="2687" y="4591"/>
                  <a:pt x="2697" y="4591"/>
                  <a:pt x="2712" y="4591"/>
                </a:cubicBezTo>
                <a:cubicBezTo>
                  <a:pt x="2764" y="4591"/>
                  <a:pt x="2870" y="4597"/>
                  <a:pt x="2902" y="4654"/>
                </a:cubicBezTo>
                <a:cubicBezTo>
                  <a:pt x="2875" y="4657"/>
                  <a:pt x="2850" y="4659"/>
                  <a:pt x="2825" y="4659"/>
                </a:cubicBezTo>
                <a:cubicBezTo>
                  <a:pt x="2710" y="4659"/>
                  <a:pt x="2608" y="4623"/>
                  <a:pt x="2518" y="4555"/>
                </a:cubicBezTo>
                <a:lnTo>
                  <a:pt x="2518" y="4555"/>
                </a:lnTo>
                <a:cubicBezTo>
                  <a:pt x="2620" y="4638"/>
                  <a:pt x="2512" y="4596"/>
                  <a:pt x="2404" y="4674"/>
                </a:cubicBezTo>
                <a:cubicBezTo>
                  <a:pt x="2436" y="4601"/>
                  <a:pt x="2425" y="4550"/>
                  <a:pt x="2374" y="4498"/>
                </a:cubicBezTo>
                <a:cubicBezTo>
                  <a:pt x="2371" y="4565"/>
                  <a:pt x="2363" y="4589"/>
                  <a:pt x="2352" y="4589"/>
                </a:cubicBezTo>
                <a:cubicBezTo>
                  <a:pt x="2321" y="4589"/>
                  <a:pt x="2262" y="4421"/>
                  <a:pt x="2188" y="4421"/>
                </a:cubicBezTo>
                <a:cubicBezTo>
                  <a:pt x="2181" y="4421"/>
                  <a:pt x="2174" y="4422"/>
                  <a:pt x="2167" y="4425"/>
                </a:cubicBezTo>
                <a:lnTo>
                  <a:pt x="2167" y="4425"/>
                </a:lnTo>
                <a:cubicBezTo>
                  <a:pt x="2168" y="4425"/>
                  <a:pt x="2168" y="4425"/>
                  <a:pt x="2168" y="4425"/>
                </a:cubicBezTo>
                <a:cubicBezTo>
                  <a:pt x="2194" y="4425"/>
                  <a:pt x="2305" y="4790"/>
                  <a:pt x="2398" y="4790"/>
                </a:cubicBezTo>
                <a:cubicBezTo>
                  <a:pt x="2427" y="4790"/>
                  <a:pt x="2455" y="4753"/>
                  <a:pt x="2477" y="4654"/>
                </a:cubicBezTo>
                <a:cubicBezTo>
                  <a:pt x="2529" y="4674"/>
                  <a:pt x="2549" y="4933"/>
                  <a:pt x="2549" y="4964"/>
                </a:cubicBezTo>
                <a:cubicBezTo>
                  <a:pt x="2583" y="4782"/>
                  <a:pt x="2594" y="4721"/>
                  <a:pt x="2598" y="4721"/>
                </a:cubicBezTo>
                <a:lnTo>
                  <a:pt x="2598" y="4721"/>
                </a:lnTo>
                <a:cubicBezTo>
                  <a:pt x="2605" y="4721"/>
                  <a:pt x="2590" y="4914"/>
                  <a:pt x="2643" y="4954"/>
                </a:cubicBezTo>
                <a:cubicBezTo>
                  <a:pt x="2680" y="4848"/>
                  <a:pt x="2719" y="4815"/>
                  <a:pt x="2762" y="4815"/>
                </a:cubicBezTo>
                <a:cubicBezTo>
                  <a:pt x="2802" y="4815"/>
                  <a:pt x="2846" y="4846"/>
                  <a:pt x="2892" y="4871"/>
                </a:cubicBezTo>
                <a:cubicBezTo>
                  <a:pt x="2850" y="4944"/>
                  <a:pt x="2809" y="5099"/>
                  <a:pt x="2922" y="5119"/>
                </a:cubicBezTo>
                <a:cubicBezTo>
                  <a:pt x="2922" y="5124"/>
                  <a:pt x="2921" y="5126"/>
                  <a:pt x="2921" y="5126"/>
                </a:cubicBezTo>
                <a:cubicBezTo>
                  <a:pt x="2923" y="5126"/>
                  <a:pt x="2963" y="4962"/>
                  <a:pt x="2986" y="4962"/>
                </a:cubicBezTo>
                <a:cubicBezTo>
                  <a:pt x="2990" y="4962"/>
                  <a:pt x="2993" y="4966"/>
                  <a:pt x="2995" y="4974"/>
                </a:cubicBezTo>
                <a:cubicBezTo>
                  <a:pt x="3016" y="5110"/>
                  <a:pt x="3037" y="5182"/>
                  <a:pt x="3088" y="5327"/>
                </a:cubicBezTo>
                <a:cubicBezTo>
                  <a:pt x="3122" y="5251"/>
                  <a:pt x="3152" y="5225"/>
                  <a:pt x="3189" y="5225"/>
                </a:cubicBezTo>
                <a:cubicBezTo>
                  <a:pt x="3242" y="5225"/>
                  <a:pt x="3309" y="5280"/>
                  <a:pt x="3420" y="5317"/>
                </a:cubicBezTo>
                <a:cubicBezTo>
                  <a:pt x="3346" y="5380"/>
                  <a:pt x="3221" y="5401"/>
                  <a:pt x="3086" y="5401"/>
                </a:cubicBezTo>
                <a:cubicBezTo>
                  <a:pt x="2821" y="5401"/>
                  <a:pt x="2515" y="5320"/>
                  <a:pt x="2466" y="5306"/>
                </a:cubicBezTo>
                <a:lnTo>
                  <a:pt x="2466" y="5306"/>
                </a:lnTo>
                <a:cubicBezTo>
                  <a:pt x="2485" y="5401"/>
                  <a:pt x="2548" y="5452"/>
                  <a:pt x="2645" y="5452"/>
                </a:cubicBezTo>
                <a:cubicBezTo>
                  <a:pt x="2654" y="5452"/>
                  <a:pt x="2664" y="5452"/>
                  <a:pt x="2674" y="5451"/>
                </a:cubicBezTo>
                <a:lnTo>
                  <a:pt x="2674" y="5451"/>
                </a:lnTo>
                <a:cubicBezTo>
                  <a:pt x="2570" y="5483"/>
                  <a:pt x="2549" y="5545"/>
                  <a:pt x="2602" y="5648"/>
                </a:cubicBezTo>
                <a:cubicBezTo>
                  <a:pt x="2604" y="5643"/>
                  <a:pt x="2613" y="5640"/>
                  <a:pt x="2627" y="5640"/>
                </a:cubicBezTo>
                <a:cubicBezTo>
                  <a:pt x="2713" y="5640"/>
                  <a:pt x="2982" y="5751"/>
                  <a:pt x="3026" y="5948"/>
                </a:cubicBezTo>
                <a:cubicBezTo>
                  <a:pt x="2952" y="5958"/>
                  <a:pt x="2905" y="5962"/>
                  <a:pt x="2877" y="5962"/>
                </a:cubicBezTo>
                <a:cubicBezTo>
                  <a:pt x="2788" y="5962"/>
                  <a:pt x="2882" y="5925"/>
                  <a:pt x="2868" y="5925"/>
                </a:cubicBezTo>
                <a:cubicBezTo>
                  <a:pt x="2862" y="5925"/>
                  <a:pt x="2839" y="5931"/>
                  <a:pt x="2777" y="5948"/>
                </a:cubicBezTo>
                <a:cubicBezTo>
                  <a:pt x="2846" y="5876"/>
                  <a:pt x="2858" y="5863"/>
                  <a:pt x="2854" y="5863"/>
                </a:cubicBezTo>
                <a:lnTo>
                  <a:pt x="2854" y="5863"/>
                </a:lnTo>
                <a:cubicBezTo>
                  <a:pt x="2852" y="5863"/>
                  <a:pt x="2846" y="5867"/>
                  <a:pt x="2841" y="5867"/>
                </a:cubicBezTo>
                <a:cubicBezTo>
                  <a:pt x="2833" y="5867"/>
                  <a:pt x="2830" y="5857"/>
                  <a:pt x="2860" y="5803"/>
                </a:cubicBezTo>
                <a:cubicBezTo>
                  <a:pt x="2851" y="5796"/>
                  <a:pt x="2837" y="5793"/>
                  <a:pt x="2822" y="5793"/>
                </a:cubicBezTo>
                <a:cubicBezTo>
                  <a:pt x="2757" y="5793"/>
                  <a:pt x="2651" y="5842"/>
                  <a:pt x="2590" y="5842"/>
                </a:cubicBezTo>
                <a:cubicBezTo>
                  <a:pt x="2537" y="5842"/>
                  <a:pt x="2519" y="5805"/>
                  <a:pt x="2591" y="5669"/>
                </a:cubicBezTo>
                <a:cubicBezTo>
                  <a:pt x="2518" y="5624"/>
                  <a:pt x="2352" y="5606"/>
                  <a:pt x="2220" y="5606"/>
                </a:cubicBezTo>
                <a:cubicBezTo>
                  <a:pt x="2109" y="5606"/>
                  <a:pt x="2022" y="5619"/>
                  <a:pt x="2031" y="5638"/>
                </a:cubicBezTo>
                <a:cubicBezTo>
                  <a:pt x="1814" y="5483"/>
                  <a:pt x="1658" y="5368"/>
                  <a:pt x="1524" y="5265"/>
                </a:cubicBezTo>
                <a:lnTo>
                  <a:pt x="1524" y="5265"/>
                </a:lnTo>
                <a:cubicBezTo>
                  <a:pt x="1557" y="5486"/>
                  <a:pt x="1582" y="5525"/>
                  <a:pt x="1621" y="5525"/>
                </a:cubicBezTo>
                <a:cubicBezTo>
                  <a:pt x="1642" y="5525"/>
                  <a:pt x="1667" y="5513"/>
                  <a:pt x="1700" y="5513"/>
                </a:cubicBezTo>
                <a:cubicBezTo>
                  <a:pt x="1700" y="5803"/>
                  <a:pt x="1866" y="5752"/>
                  <a:pt x="2001" y="5990"/>
                </a:cubicBezTo>
                <a:cubicBezTo>
                  <a:pt x="2001" y="5990"/>
                  <a:pt x="2001" y="5990"/>
                  <a:pt x="2001" y="5990"/>
                </a:cubicBezTo>
                <a:cubicBezTo>
                  <a:pt x="2008" y="5990"/>
                  <a:pt x="2136" y="5823"/>
                  <a:pt x="2156" y="5773"/>
                </a:cubicBezTo>
                <a:cubicBezTo>
                  <a:pt x="2166" y="5990"/>
                  <a:pt x="2342" y="5824"/>
                  <a:pt x="2187" y="6001"/>
                </a:cubicBezTo>
                <a:cubicBezTo>
                  <a:pt x="2200" y="6001"/>
                  <a:pt x="2344" y="5904"/>
                  <a:pt x="2367" y="5904"/>
                </a:cubicBezTo>
                <a:cubicBezTo>
                  <a:pt x="2381" y="5904"/>
                  <a:pt x="2347" y="5943"/>
                  <a:pt x="2197" y="6073"/>
                </a:cubicBezTo>
                <a:cubicBezTo>
                  <a:pt x="2220" y="6089"/>
                  <a:pt x="2240" y="6097"/>
                  <a:pt x="2256" y="6097"/>
                </a:cubicBezTo>
                <a:cubicBezTo>
                  <a:pt x="2293" y="6097"/>
                  <a:pt x="2315" y="6058"/>
                  <a:pt x="2321" y="5980"/>
                </a:cubicBezTo>
                <a:cubicBezTo>
                  <a:pt x="2363" y="6114"/>
                  <a:pt x="2529" y="6176"/>
                  <a:pt x="2436" y="6363"/>
                </a:cubicBezTo>
                <a:cubicBezTo>
                  <a:pt x="2499" y="6339"/>
                  <a:pt x="2538" y="6332"/>
                  <a:pt x="2562" y="6332"/>
                </a:cubicBezTo>
                <a:cubicBezTo>
                  <a:pt x="2592" y="6332"/>
                  <a:pt x="2601" y="6342"/>
                  <a:pt x="2608" y="6342"/>
                </a:cubicBezTo>
                <a:cubicBezTo>
                  <a:pt x="2616" y="6342"/>
                  <a:pt x="2621" y="6332"/>
                  <a:pt x="2643" y="6291"/>
                </a:cubicBezTo>
                <a:lnTo>
                  <a:pt x="2643" y="6291"/>
                </a:lnTo>
                <a:cubicBezTo>
                  <a:pt x="2715" y="6374"/>
                  <a:pt x="2715" y="6466"/>
                  <a:pt x="2632" y="6560"/>
                </a:cubicBezTo>
                <a:cubicBezTo>
                  <a:pt x="2635" y="6562"/>
                  <a:pt x="2638" y="6562"/>
                  <a:pt x="2641" y="6562"/>
                </a:cubicBezTo>
                <a:cubicBezTo>
                  <a:pt x="2684" y="6562"/>
                  <a:pt x="2758" y="6436"/>
                  <a:pt x="2777" y="6436"/>
                </a:cubicBezTo>
                <a:cubicBezTo>
                  <a:pt x="2785" y="6544"/>
                  <a:pt x="2797" y="6572"/>
                  <a:pt x="2811" y="6572"/>
                </a:cubicBezTo>
                <a:cubicBezTo>
                  <a:pt x="2816" y="6572"/>
                  <a:pt x="2822" y="6567"/>
                  <a:pt x="2828" y="6562"/>
                </a:cubicBezTo>
                <a:lnTo>
                  <a:pt x="2828" y="6562"/>
                </a:lnTo>
                <a:cubicBezTo>
                  <a:pt x="2819" y="6571"/>
                  <a:pt x="2818" y="6582"/>
                  <a:pt x="2809" y="6602"/>
                </a:cubicBezTo>
                <a:cubicBezTo>
                  <a:pt x="2581" y="6591"/>
                  <a:pt x="2146" y="6519"/>
                  <a:pt x="2073" y="6498"/>
                </a:cubicBezTo>
                <a:cubicBezTo>
                  <a:pt x="1928" y="6457"/>
                  <a:pt x="1565" y="6446"/>
                  <a:pt x="1358" y="6291"/>
                </a:cubicBezTo>
                <a:lnTo>
                  <a:pt x="1358" y="6291"/>
                </a:lnTo>
                <a:cubicBezTo>
                  <a:pt x="1296" y="6363"/>
                  <a:pt x="1306" y="6457"/>
                  <a:pt x="1389" y="6549"/>
                </a:cubicBezTo>
                <a:cubicBezTo>
                  <a:pt x="1370" y="6493"/>
                  <a:pt x="1479" y="6482"/>
                  <a:pt x="1571" y="6482"/>
                </a:cubicBezTo>
                <a:cubicBezTo>
                  <a:pt x="1632" y="6482"/>
                  <a:pt x="1686" y="6487"/>
                  <a:pt x="1690" y="6487"/>
                </a:cubicBezTo>
                <a:cubicBezTo>
                  <a:pt x="1690" y="6643"/>
                  <a:pt x="1928" y="6922"/>
                  <a:pt x="2063" y="7057"/>
                </a:cubicBezTo>
                <a:cubicBezTo>
                  <a:pt x="2130" y="6964"/>
                  <a:pt x="2184" y="6959"/>
                  <a:pt x="2221" y="6959"/>
                </a:cubicBezTo>
                <a:cubicBezTo>
                  <a:pt x="2225" y="6959"/>
                  <a:pt x="2229" y="6959"/>
                  <a:pt x="2233" y="6959"/>
                </a:cubicBezTo>
                <a:cubicBezTo>
                  <a:pt x="2261" y="6959"/>
                  <a:pt x="2274" y="6955"/>
                  <a:pt x="2270" y="6892"/>
                </a:cubicBezTo>
                <a:lnTo>
                  <a:pt x="2270" y="6892"/>
                </a:lnTo>
                <a:cubicBezTo>
                  <a:pt x="2291" y="6985"/>
                  <a:pt x="2332" y="7057"/>
                  <a:pt x="2374" y="7130"/>
                </a:cubicBezTo>
                <a:cubicBezTo>
                  <a:pt x="2386" y="7082"/>
                  <a:pt x="2394" y="7064"/>
                  <a:pt x="2397" y="7064"/>
                </a:cubicBezTo>
                <a:lnTo>
                  <a:pt x="2397" y="7064"/>
                </a:lnTo>
                <a:cubicBezTo>
                  <a:pt x="2407" y="7064"/>
                  <a:pt x="2374" y="7246"/>
                  <a:pt x="2311" y="7285"/>
                </a:cubicBezTo>
                <a:cubicBezTo>
                  <a:pt x="2357" y="7376"/>
                  <a:pt x="2504" y="7420"/>
                  <a:pt x="2653" y="7420"/>
                </a:cubicBezTo>
                <a:cubicBezTo>
                  <a:pt x="2810" y="7420"/>
                  <a:pt x="2968" y="7371"/>
                  <a:pt x="3005" y="7275"/>
                </a:cubicBezTo>
                <a:lnTo>
                  <a:pt x="3005" y="7275"/>
                </a:lnTo>
                <a:cubicBezTo>
                  <a:pt x="3120" y="7482"/>
                  <a:pt x="2954" y="7523"/>
                  <a:pt x="2736" y="7668"/>
                </a:cubicBezTo>
                <a:cubicBezTo>
                  <a:pt x="2842" y="7643"/>
                  <a:pt x="2884" y="7633"/>
                  <a:pt x="2891" y="7633"/>
                </a:cubicBezTo>
                <a:cubicBezTo>
                  <a:pt x="2904" y="7633"/>
                  <a:pt x="2804" y="7666"/>
                  <a:pt x="2777" y="7700"/>
                </a:cubicBezTo>
                <a:cubicBezTo>
                  <a:pt x="2786" y="7699"/>
                  <a:pt x="2793" y="7698"/>
                  <a:pt x="2800" y="7698"/>
                </a:cubicBezTo>
                <a:cubicBezTo>
                  <a:pt x="2871" y="7698"/>
                  <a:pt x="2876" y="7748"/>
                  <a:pt x="2933" y="7813"/>
                </a:cubicBezTo>
                <a:cubicBezTo>
                  <a:pt x="2914" y="7816"/>
                  <a:pt x="2896" y="7817"/>
                  <a:pt x="2879" y="7817"/>
                </a:cubicBezTo>
                <a:cubicBezTo>
                  <a:pt x="2713" y="7817"/>
                  <a:pt x="2612" y="7714"/>
                  <a:pt x="2518" y="7714"/>
                </a:cubicBezTo>
                <a:cubicBezTo>
                  <a:pt x="2497" y="7714"/>
                  <a:pt x="2477" y="7719"/>
                  <a:pt x="2457" y="7731"/>
                </a:cubicBezTo>
                <a:cubicBezTo>
                  <a:pt x="2594" y="7834"/>
                  <a:pt x="2446" y="8051"/>
                  <a:pt x="2244" y="8051"/>
                </a:cubicBezTo>
                <a:cubicBezTo>
                  <a:pt x="2205" y="8051"/>
                  <a:pt x="2164" y="8043"/>
                  <a:pt x="2123" y="8025"/>
                </a:cubicBezTo>
                <a:lnTo>
                  <a:pt x="2123" y="8025"/>
                </a:lnTo>
                <a:cubicBezTo>
                  <a:pt x="2130" y="8027"/>
                  <a:pt x="2136" y="8028"/>
                  <a:pt x="2142" y="8028"/>
                </a:cubicBezTo>
                <a:cubicBezTo>
                  <a:pt x="2233" y="8028"/>
                  <a:pt x="2256" y="7750"/>
                  <a:pt x="2218" y="7731"/>
                </a:cubicBezTo>
                <a:cubicBezTo>
                  <a:pt x="2218" y="7730"/>
                  <a:pt x="2218" y="7730"/>
                  <a:pt x="2218" y="7730"/>
                </a:cubicBezTo>
                <a:lnTo>
                  <a:pt x="2218" y="7730"/>
                </a:lnTo>
                <a:cubicBezTo>
                  <a:pt x="2217" y="7730"/>
                  <a:pt x="1913" y="8240"/>
                  <a:pt x="1957" y="8240"/>
                </a:cubicBezTo>
                <a:cubicBezTo>
                  <a:pt x="1967" y="8240"/>
                  <a:pt x="1996" y="8212"/>
                  <a:pt x="2052" y="8145"/>
                </a:cubicBezTo>
                <a:lnTo>
                  <a:pt x="2052" y="8145"/>
                </a:lnTo>
                <a:cubicBezTo>
                  <a:pt x="2093" y="8228"/>
                  <a:pt x="2073" y="8280"/>
                  <a:pt x="1969" y="8301"/>
                </a:cubicBezTo>
                <a:cubicBezTo>
                  <a:pt x="1987" y="8298"/>
                  <a:pt x="2003" y="8297"/>
                  <a:pt x="2020" y="8297"/>
                </a:cubicBezTo>
                <a:cubicBezTo>
                  <a:pt x="2072" y="8297"/>
                  <a:pt x="2119" y="8311"/>
                  <a:pt x="2166" y="8342"/>
                </a:cubicBezTo>
                <a:cubicBezTo>
                  <a:pt x="2122" y="8355"/>
                  <a:pt x="2074" y="8360"/>
                  <a:pt x="2024" y="8360"/>
                </a:cubicBezTo>
                <a:cubicBezTo>
                  <a:pt x="1802" y="8360"/>
                  <a:pt x="1556" y="8258"/>
                  <a:pt x="1510" y="8258"/>
                </a:cubicBezTo>
                <a:cubicBezTo>
                  <a:pt x="1507" y="8258"/>
                  <a:pt x="1504" y="8258"/>
                  <a:pt x="1503" y="8259"/>
                </a:cubicBezTo>
                <a:cubicBezTo>
                  <a:pt x="1700" y="8322"/>
                  <a:pt x="1803" y="8446"/>
                  <a:pt x="1928" y="8663"/>
                </a:cubicBezTo>
                <a:cubicBezTo>
                  <a:pt x="1951" y="8593"/>
                  <a:pt x="1976" y="8566"/>
                  <a:pt x="2001" y="8566"/>
                </a:cubicBezTo>
                <a:cubicBezTo>
                  <a:pt x="2074" y="8566"/>
                  <a:pt x="2145" y="8798"/>
                  <a:pt x="2176" y="8798"/>
                </a:cubicBezTo>
                <a:cubicBezTo>
                  <a:pt x="2197" y="8729"/>
                  <a:pt x="2220" y="8703"/>
                  <a:pt x="2246" y="8703"/>
                </a:cubicBezTo>
                <a:cubicBezTo>
                  <a:pt x="2287" y="8703"/>
                  <a:pt x="2333" y="8766"/>
                  <a:pt x="2384" y="8829"/>
                </a:cubicBezTo>
                <a:cubicBezTo>
                  <a:pt x="2291" y="8902"/>
                  <a:pt x="2280" y="8923"/>
                  <a:pt x="2125" y="8953"/>
                </a:cubicBezTo>
                <a:cubicBezTo>
                  <a:pt x="2239" y="8995"/>
                  <a:pt x="2446" y="9192"/>
                  <a:pt x="2436" y="9275"/>
                </a:cubicBezTo>
                <a:cubicBezTo>
                  <a:pt x="2430" y="9274"/>
                  <a:pt x="2423" y="9274"/>
                  <a:pt x="2416" y="9274"/>
                </a:cubicBezTo>
                <a:cubicBezTo>
                  <a:pt x="2316" y="9274"/>
                  <a:pt x="2062" y="9321"/>
                  <a:pt x="1918" y="9321"/>
                </a:cubicBezTo>
                <a:cubicBezTo>
                  <a:pt x="1874" y="9321"/>
                  <a:pt x="1840" y="9317"/>
                  <a:pt x="1824" y="9306"/>
                </a:cubicBezTo>
                <a:lnTo>
                  <a:pt x="1824" y="9306"/>
                </a:lnTo>
                <a:cubicBezTo>
                  <a:pt x="1866" y="9368"/>
                  <a:pt x="1918" y="9420"/>
                  <a:pt x="1990" y="9451"/>
                </a:cubicBezTo>
                <a:cubicBezTo>
                  <a:pt x="1934" y="9458"/>
                  <a:pt x="1773" y="9484"/>
                  <a:pt x="1659" y="9484"/>
                </a:cubicBezTo>
                <a:cubicBezTo>
                  <a:pt x="1605" y="9484"/>
                  <a:pt x="1561" y="9478"/>
                  <a:pt x="1545" y="9461"/>
                </a:cubicBezTo>
                <a:lnTo>
                  <a:pt x="1545" y="9461"/>
                </a:lnTo>
                <a:cubicBezTo>
                  <a:pt x="1565" y="9586"/>
                  <a:pt x="1573" y="9586"/>
                  <a:pt x="1583" y="9586"/>
                </a:cubicBezTo>
                <a:cubicBezTo>
                  <a:pt x="1594" y="9586"/>
                  <a:pt x="1606" y="9586"/>
                  <a:pt x="1638" y="9710"/>
                </a:cubicBezTo>
                <a:cubicBezTo>
                  <a:pt x="1645" y="9703"/>
                  <a:pt x="1692" y="9629"/>
                  <a:pt x="1729" y="9629"/>
                </a:cubicBezTo>
                <a:cubicBezTo>
                  <a:pt x="1749" y="9629"/>
                  <a:pt x="1766" y="9649"/>
                  <a:pt x="1773" y="9710"/>
                </a:cubicBezTo>
                <a:cubicBezTo>
                  <a:pt x="1809" y="9600"/>
                  <a:pt x="1825" y="9543"/>
                  <a:pt x="1834" y="9543"/>
                </a:cubicBezTo>
                <a:cubicBezTo>
                  <a:pt x="1843" y="9543"/>
                  <a:pt x="1845" y="9597"/>
                  <a:pt x="1856" y="9710"/>
                </a:cubicBezTo>
                <a:cubicBezTo>
                  <a:pt x="1858" y="9710"/>
                  <a:pt x="1860" y="9710"/>
                  <a:pt x="1863" y="9710"/>
                </a:cubicBezTo>
                <a:cubicBezTo>
                  <a:pt x="1959" y="9710"/>
                  <a:pt x="1857" y="9511"/>
                  <a:pt x="1927" y="9511"/>
                </a:cubicBezTo>
                <a:cubicBezTo>
                  <a:pt x="1931" y="9511"/>
                  <a:pt x="1934" y="9512"/>
                  <a:pt x="1938" y="9513"/>
                </a:cubicBezTo>
                <a:cubicBezTo>
                  <a:pt x="1938" y="9616"/>
                  <a:pt x="1928" y="9710"/>
                  <a:pt x="1938" y="9731"/>
                </a:cubicBezTo>
                <a:cubicBezTo>
                  <a:pt x="1897" y="9755"/>
                  <a:pt x="1831" y="9765"/>
                  <a:pt x="1760" y="9765"/>
                </a:cubicBezTo>
                <a:cubicBezTo>
                  <a:pt x="1618" y="9765"/>
                  <a:pt x="1455" y="9724"/>
                  <a:pt x="1420" y="9669"/>
                </a:cubicBezTo>
                <a:cubicBezTo>
                  <a:pt x="1407" y="9807"/>
                  <a:pt x="1384" y="9922"/>
                  <a:pt x="1394" y="9922"/>
                </a:cubicBezTo>
                <a:cubicBezTo>
                  <a:pt x="1400" y="9922"/>
                  <a:pt x="1413" y="9893"/>
                  <a:pt x="1441" y="9824"/>
                </a:cubicBezTo>
                <a:cubicBezTo>
                  <a:pt x="1463" y="9886"/>
                  <a:pt x="1476" y="9907"/>
                  <a:pt x="1482" y="9907"/>
                </a:cubicBezTo>
                <a:cubicBezTo>
                  <a:pt x="1496" y="9907"/>
                  <a:pt x="1485" y="9811"/>
                  <a:pt x="1490" y="9811"/>
                </a:cubicBezTo>
                <a:lnTo>
                  <a:pt x="1490" y="9811"/>
                </a:lnTo>
                <a:cubicBezTo>
                  <a:pt x="1494" y="9811"/>
                  <a:pt x="1507" y="9861"/>
                  <a:pt x="1545" y="10031"/>
                </a:cubicBezTo>
                <a:cubicBezTo>
                  <a:pt x="1563" y="9973"/>
                  <a:pt x="1573" y="9949"/>
                  <a:pt x="1579" y="9949"/>
                </a:cubicBezTo>
                <a:cubicBezTo>
                  <a:pt x="1590" y="9949"/>
                  <a:pt x="1586" y="10033"/>
                  <a:pt x="1586" y="10134"/>
                </a:cubicBezTo>
                <a:cubicBezTo>
                  <a:pt x="1604" y="10134"/>
                  <a:pt x="1653" y="9942"/>
                  <a:pt x="1772" y="9942"/>
                </a:cubicBezTo>
                <a:cubicBezTo>
                  <a:pt x="1791" y="9942"/>
                  <a:pt x="1812" y="9947"/>
                  <a:pt x="1835" y="9959"/>
                </a:cubicBezTo>
                <a:cubicBezTo>
                  <a:pt x="1720" y="10124"/>
                  <a:pt x="1783" y="10072"/>
                  <a:pt x="1669" y="10217"/>
                </a:cubicBezTo>
                <a:cubicBezTo>
                  <a:pt x="1711" y="10217"/>
                  <a:pt x="1959" y="10134"/>
                  <a:pt x="2001" y="10104"/>
                </a:cubicBezTo>
                <a:lnTo>
                  <a:pt x="2001" y="10104"/>
                </a:lnTo>
                <a:cubicBezTo>
                  <a:pt x="1996" y="10198"/>
                  <a:pt x="2017" y="10209"/>
                  <a:pt x="2030" y="10209"/>
                </a:cubicBezTo>
                <a:cubicBezTo>
                  <a:pt x="2034" y="10209"/>
                  <a:pt x="2037" y="10208"/>
                  <a:pt x="2039" y="10208"/>
                </a:cubicBezTo>
                <a:cubicBezTo>
                  <a:pt x="2045" y="10208"/>
                  <a:pt x="2027" y="10225"/>
                  <a:pt x="1928" y="10383"/>
                </a:cubicBezTo>
                <a:cubicBezTo>
                  <a:pt x="1963" y="10365"/>
                  <a:pt x="1999" y="10357"/>
                  <a:pt x="2032" y="10357"/>
                </a:cubicBezTo>
                <a:cubicBezTo>
                  <a:pt x="2169" y="10357"/>
                  <a:pt x="2272" y="10485"/>
                  <a:pt x="2156" y="10560"/>
                </a:cubicBezTo>
                <a:cubicBezTo>
                  <a:pt x="2152" y="10526"/>
                  <a:pt x="2030" y="10512"/>
                  <a:pt x="1865" y="10512"/>
                </a:cubicBezTo>
                <a:cubicBezTo>
                  <a:pt x="1523" y="10512"/>
                  <a:pt x="996" y="10573"/>
                  <a:pt x="974" y="10643"/>
                </a:cubicBezTo>
                <a:cubicBezTo>
                  <a:pt x="1016" y="10659"/>
                  <a:pt x="1226" y="10773"/>
                  <a:pt x="1177" y="10773"/>
                </a:cubicBezTo>
                <a:cubicBezTo>
                  <a:pt x="1164" y="10773"/>
                  <a:pt x="1134" y="10765"/>
                  <a:pt x="1078" y="10746"/>
                </a:cubicBezTo>
                <a:lnTo>
                  <a:pt x="1078" y="10746"/>
                </a:lnTo>
                <a:cubicBezTo>
                  <a:pt x="1120" y="10818"/>
                  <a:pt x="1151" y="10860"/>
                  <a:pt x="1182" y="10880"/>
                </a:cubicBezTo>
                <a:cubicBezTo>
                  <a:pt x="1112" y="10858"/>
                  <a:pt x="1042" y="10846"/>
                  <a:pt x="968" y="10846"/>
                </a:cubicBezTo>
                <a:cubicBezTo>
                  <a:pt x="943" y="10846"/>
                  <a:pt x="918" y="10847"/>
                  <a:pt x="892" y="10850"/>
                </a:cubicBezTo>
                <a:cubicBezTo>
                  <a:pt x="1089" y="11098"/>
                  <a:pt x="1057" y="10933"/>
                  <a:pt x="1057" y="11233"/>
                </a:cubicBezTo>
                <a:cubicBezTo>
                  <a:pt x="1060" y="11233"/>
                  <a:pt x="1062" y="11233"/>
                  <a:pt x="1064" y="11233"/>
                </a:cubicBezTo>
                <a:cubicBezTo>
                  <a:pt x="1132" y="11233"/>
                  <a:pt x="1067" y="11065"/>
                  <a:pt x="1129" y="11065"/>
                </a:cubicBezTo>
                <a:cubicBezTo>
                  <a:pt x="1132" y="11065"/>
                  <a:pt x="1136" y="11066"/>
                  <a:pt x="1140" y="11067"/>
                </a:cubicBezTo>
                <a:cubicBezTo>
                  <a:pt x="1161" y="11316"/>
                  <a:pt x="1172" y="11181"/>
                  <a:pt x="1057" y="11419"/>
                </a:cubicBezTo>
                <a:cubicBezTo>
                  <a:pt x="1072" y="11431"/>
                  <a:pt x="1087" y="11436"/>
                  <a:pt x="1102" y="11436"/>
                </a:cubicBezTo>
                <a:cubicBezTo>
                  <a:pt x="1142" y="11436"/>
                  <a:pt x="1183" y="11400"/>
                  <a:pt x="1213" y="11347"/>
                </a:cubicBezTo>
                <a:cubicBezTo>
                  <a:pt x="1213" y="11419"/>
                  <a:pt x="1234" y="11481"/>
                  <a:pt x="1265" y="11544"/>
                </a:cubicBezTo>
                <a:cubicBezTo>
                  <a:pt x="1303" y="11403"/>
                  <a:pt x="1339" y="11351"/>
                  <a:pt x="1366" y="11351"/>
                </a:cubicBezTo>
                <a:cubicBezTo>
                  <a:pt x="1419" y="11351"/>
                  <a:pt x="1441" y="11548"/>
                  <a:pt x="1400" y="11679"/>
                </a:cubicBezTo>
                <a:cubicBezTo>
                  <a:pt x="1451" y="11637"/>
                  <a:pt x="1503" y="11596"/>
                  <a:pt x="1555" y="11544"/>
                </a:cubicBezTo>
                <a:lnTo>
                  <a:pt x="1555" y="11544"/>
                </a:lnTo>
                <a:cubicBezTo>
                  <a:pt x="1493" y="11658"/>
                  <a:pt x="1493" y="11762"/>
                  <a:pt x="1555" y="11854"/>
                </a:cubicBezTo>
                <a:cubicBezTo>
                  <a:pt x="1596" y="11813"/>
                  <a:pt x="2011" y="11772"/>
                  <a:pt x="1814" y="11617"/>
                </a:cubicBezTo>
                <a:cubicBezTo>
                  <a:pt x="1828" y="11611"/>
                  <a:pt x="1842" y="11609"/>
                  <a:pt x="1855" y="11609"/>
                </a:cubicBezTo>
                <a:cubicBezTo>
                  <a:pt x="1965" y="11609"/>
                  <a:pt x="2035" y="11789"/>
                  <a:pt x="2063" y="11844"/>
                </a:cubicBezTo>
                <a:cubicBezTo>
                  <a:pt x="1866" y="11865"/>
                  <a:pt x="1648" y="11937"/>
                  <a:pt x="1638" y="11979"/>
                </a:cubicBezTo>
                <a:cubicBezTo>
                  <a:pt x="1660" y="11974"/>
                  <a:pt x="1683" y="11972"/>
                  <a:pt x="1704" y="11972"/>
                </a:cubicBezTo>
                <a:cubicBezTo>
                  <a:pt x="1868" y="11972"/>
                  <a:pt x="1993" y="12097"/>
                  <a:pt x="2093" y="12124"/>
                </a:cubicBezTo>
                <a:cubicBezTo>
                  <a:pt x="1762" y="12145"/>
                  <a:pt x="581" y="12259"/>
                  <a:pt x="436" y="12321"/>
                </a:cubicBezTo>
                <a:cubicBezTo>
                  <a:pt x="156" y="12455"/>
                  <a:pt x="301" y="12508"/>
                  <a:pt x="166" y="12694"/>
                </a:cubicBezTo>
                <a:cubicBezTo>
                  <a:pt x="159" y="12655"/>
                  <a:pt x="151" y="12634"/>
                  <a:pt x="135" y="12634"/>
                </a:cubicBezTo>
                <a:cubicBezTo>
                  <a:pt x="129" y="12634"/>
                  <a:pt x="123" y="12637"/>
                  <a:pt x="115" y="12642"/>
                </a:cubicBezTo>
                <a:cubicBezTo>
                  <a:pt x="125" y="12673"/>
                  <a:pt x="281" y="12839"/>
                  <a:pt x="281" y="12839"/>
                </a:cubicBezTo>
                <a:cubicBezTo>
                  <a:pt x="285" y="12744"/>
                  <a:pt x="286" y="12700"/>
                  <a:pt x="292" y="12700"/>
                </a:cubicBezTo>
                <a:cubicBezTo>
                  <a:pt x="300" y="12700"/>
                  <a:pt x="315" y="12752"/>
                  <a:pt x="353" y="12849"/>
                </a:cubicBezTo>
                <a:cubicBezTo>
                  <a:pt x="415" y="12673"/>
                  <a:pt x="426" y="12683"/>
                  <a:pt x="384" y="12549"/>
                </a:cubicBezTo>
                <a:lnTo>
                  <a:pt x="384" y="12549"/>
                </a:lnTo>
                <a:cubicBezTo>
                  <a:pt x="560" y="12570"/>
                  <a:pt x="488" y="12538"/>
                  <a:pt x="509" y="12839"/>
                </a:cubicBezTo>
                <a:cubicBezTo>
                  <a:pt x="601" y="12839"/>
                  <a:pt x="695" y="12487"/>
                  <a:pt x="705" y="12425"/>
                </a:cubicBezTo>
                <a:cubicBezTo>
                  <a:pt x="705" y="12480"/>
                  <a:pt x="714" y="12508"/>
                  <a:pt x="733" y="12508"/>
                </a:cubicBezTo>
                <a:cubicBezTo>
                  <a:pt x="742" y="12508"/>
                  <a:pt x="753" y="12501"/>
                  <a:pt x="767" y="12487"/>
                </a:cubicBezTo>
                <a:lnTo>
                  <a:pt x="767" y="12487"/>
                </a:lnTo>
                <a:cubicBezTo>
                  <a:pt x="767" y="12621"/>
                  <a:pt x="726" y="12736"/>
                  <a:pt x="622" y="12828"/>
                </a:cubicBezTo>
                <a:cubicBezTo>
                  <a:pt x="659" y="12797"/>
                  <a:pt x="692" y="12782"/>
                  <a:pt x="725" y="12782"/>
                </a:cubicBezTo>
                <a:cubicBezTo>
                  <a:pt x="757" y="12782"/>
                  <a:pt x="788" y="12797"/>
                  <a:pt x="819" y="12828"/>
                </a:cubicBezTo>
                <a:cubicBezTo>
                  <a:pt x="819" y="12798"/>
                  <a:pt x="892" y="12591"/>
                  <a:pt x="902" y="12591"/>
                </a:cubicBezTo>
                <a:lnTo>
                  <a:pt x="902" y="12591"/>
                </a:lnTo>
                <a:cubicBezTo>
                  <a:pt x="871" y="12715"/>
                  <a:pt x="892" y="12818"/>
                  <a:pt x="964" y="12911"/>
                </a:cubicBezTo>
                <a:cubicBezTo>
                  <a:pt x="970" y="12855"/>
                  <a:pt x="978" y="12827"/>
                  <a:pt x="992" y="12827"/>
                </a:cubicBezTo>
                <a:cubicBezTo>
                  <a:pt x="1003" y="12827"/>
                  <a:pt x="1018" y="12848"/>
                  <a:pt x="1037" y="12891"/>
                </a:cubicBezTo>
                <a:cubicBezTo>
                  <a:pt x="1057" y="12673"/>
                  <a:pt x="1130" y="12476"/>
                  <a:pt x="1265" y="12466"/>
                </a:cubicBezTo>
                <a:lnTo>
                  <a:pt x="1265" y="12466"/>
                </a:lnTo>
                <a:cubicBezTo>
                  <a:pt x="1234" y="12642"/>
                  <a:pt x="1140" y="12766"/>
                  <a:pt x="1130" y="12953"/>
                </a:cubicBezTo>
                <a:cubicBezTo>
                  <a:pt x="1275" y="12922"/>
                  <a:pt x="1285" y="12746"/>
                  <a:pt x="1379" y="12632"/>
                </a:cubicBezTo>
                <a:cubicBezTo>
                  <a:pt x="1389" y="12673"/>
                  <a:pt x="1389" y="12704"/>
                  <a:pt x="1410" y="12736"/>
                </a:cubicBezTo>
                <a:cubicBezTo>
                  <a:pt x="1462" y="12663"/>
                  <a:pt x="1441" y="12508"/>
                  <a:pt x="1534" y="12508"/>
                </a:cubicBezTo>
                <a:lnTo>
                  <a:pt x="1534" y="12508"/>
                </a:lnTo>
                <a:cubicBezTo>
                  <a:pt x="1534" y="12690"/>
                  <a:pt x="1525" y="12739"/>
                  <a:pt x="1531" y="12739"/>
                </a:cubicBezTo>
                <a:cubicBezTo>
                  <a:pt x="1538" y="12739"/>
                  <a:pt x="1565" y="12673"/>
                  <a:pt x="1648" y="12673"/>
                </a:cubicBezTo>
                <a:cubicBezTo>
                  <a:pt x="1700" y="12818"/>
                  <a:pt x="1430" y="12953"/>
                  <a:pt x="1441" y="13005"/>
                </a:cubicBezTo>
                <a:cubicBezTo>
                  <a:pt x="1455" y="13002"/>
                  <a:pt x="1467" y="13001"/>
                  <a:pt x="1478" y="13001"/>
                </a:cubicBezTo>
                <a:cubicBezTo>
                  <a:pt x="1553" y="13001"/>
                  <a:pt x="1579" y="13060"/>
                  <a:pt x="1607" y="13150"/>
                </a:cubicBezTo>
                <a:cubicBezTo>
                  <a:pt x="1607" y="13139"/>
                  <a:pt x="1741" y="13036"/>
                  <a:pt x="1803" y="12953"/>
                </a:cubicBezTo>
                <a:lnTo>
                  <a:pt x="1803" y="12953"/>
                </a:lnTo>
                <a:cubicBezTo>
                  <a:pt x="1786" y="13047"/>
                  <a:pt x="1783" y="13075"/>
                  <a:pt x="1792" y="13075"/>
                </a:cubicBezTo>
                <a:cubicBezTo>
                  <a:pt x="1807" y="13075"/>
                  <a:pt x="1852" y="13007"/>
                  <a:pt x="1924" y="13007"/>
                </a:cubicBezTo>
                <a:cubicBezTo>
                  <a:pt x="1944" y="13007"/>
                  <a:pt x="1966" y="13012"/>
                  <a:pt x="1990" y="13026"/>
                </a:cubicBezTo>
                <a:cubicBezTo>
                  <a:pt x="1751" y="13110"/>
                  <a:pt x="1391" y="13247"/>
                  <a:pt x="1120" y="13247"/>
                </a:cubicBezTo>
                <a:cubicBezTo>
                  <a:pt x="1027" y="13247"/>
                  <a:pt x="945" y="13231"/>
                  <a:pt x="882" y="13191"/>
                </a:cubicBezTo>
                <a:lnTo>
                  <a:pt x="882" y="13191"/>
                </a:lnTo>
                <a:cubicBezTo>
                  <a:pt x="778" y="13295"/>
                  <a:pt x="933" y="13409"/>
                  <a:pt x="571" y="13450"/>
                </a:cubicBezTo>
                <a:cubicBezTo>
                  <a:pt x="684" y="13482"/>
                  <a:pt x="695" y="13533"/>
                  <a:pt x="601" y="13595"/>
                </a:cubicBezTo>
                <a:cubicBezTo>
                  <a:pt x="583" y="13586"/>
                  <a:pt x="565" y="13582"/>
                  <a:pt x="548" y="13582"/>
                </a:cubicBezTo>
                <a:cubicBezTo>
                  <a:pt x="447" y="13582"/>
                  <a:pt x="379" y="13725"/>
                  <a:pt x="529" y="13875"/>
                </a:cubicBezTo>
                <a:cubicBezTo>
                  <a:pt x="517" y="13876"/>
                  <a:pt x="505" y="13876"/>
                  <a:pt x="494" y="13876"/>
                </a:cubicBezTo>
                <a:cubicBezTo>
                  <a:pt x="362" y="13876"/>
                  <a:pt x="290" y="13848"/>
                  <a:pt x="228" y="13848"/>
                </a:cubicBezTo>
                <a:cubicBezTo>
                  <a:pt x="173" y="13848"/>
                  <a:pt x="126" y="13869"/>
                  <a:pt x="53" y="13947"/>
                </a:cubicBezTo>
                <a:cubicBezTo>
                  <a:pt x="0" y="14010"/>
                  <a:pt x="104" y="14155"/>
                  <a:pt x="136" y="14207"/>
                </a:cubicBezTo>
                <a:cubicBezTo>
                  <a:pt x="181" y="14170"/>
                  <a:pt x="325" y="13979"/>
                  <a:pt x="407" y="13979"/>
                </a:cubicBezTo>
                <a:cubicBezTo>
                  <a:pt x="418" y="13979"/>
                  <a:pt x="427" y="13982"/>
                  <a:pt x="436" y="13989"/>
                </a:cubicBezTo>
                <a:cubicBezTo>
                  <a:pt x="260" y="14154"/>
                  <a:pt x="260" y="14299"/>
                  <a:pt x="414" y="14444"/>
                </a:cubicBezTo>
                <a:lnTo>
                  <a:pt x="414" y="14444"/>
                </a:lnTo>
                <a:cubicBezTo>
                  <a:pt x="366" y="14446"/>
                  <a:pt x="318" y="14447"/>
                  <a:pt x="278" y="14447"/>
                </a:cubicBezTo>
                <a:cubicBezTo>
                  <a:pt x="207" y="14447"/>
                  <a:pt x="156" y="14445"/>
                  <a:pt x="156" y="14445"/>
                </a:cubicBezTo>
                <a:lnTo>
                  <a:pt x="156" y="14445"/>
                </a:lnTo>
                <a:cubicBezTo>
                  <a:pt x="267" y="14585"/>
                  <a:pt x="320" y="14710"/>
                  <a:pt x="390" y="14710"/>
                </a:cubicBezTo>
                <a:cubicBezTo>
                  <a:pt x="418" y="14710"/>
                  <a:pt x="449" y="14690"/>
                  <a:pt x="488" y="14642"/>
                </a:cubicBezTo>
                <a:lnTo>
                  <a:pt x="488" y="14642"/>
                </a:lnTo>
                <a:cubicBezTo>
                  <a:pt x="477" y="14735"/>
                  <a:pt x="519" y="14974"/>
                  <a:pt x="539" y="15087"/>
                </a:cubicBezTo>
                <a:cubicBezTo>
                  <a:pt x="601" y="14849"/>
                  <a:pt x="829" y="15046"/>
                  <a:pt x="799" y="14746"/>
                </a:cubicBezTo>
                <a:lnTo>
                  <a:pt x="799" y="14746"/>
                </a:lnTo>
                <a:cubicBezTo>
                  <a:pt x="861" y="14766"/>
                  <a:pt x="871" y="15015"/>
                  <a:pt x="882" y="15057"/>
                </a:cubicBezTo>
                <a:cubicBezTo>
                  <a:pt x="964" y="14994"/>
                  <a:pt x="1006" y="14891"/>
                  <a:pt x="1089" y="14829"/>
                </a:cubicBezTo>
                <a:lnTo>
                  <a:pt x="1089" y="14829"/>
                </a:lnTo>
                <a:cubicBezTo>
                  <a:pt x="1110" y="15057"/>
                  <a:pt x="974" y="15191"/>
                  <a:pt x="902" y="15419"/>
                </a:cubicBezTo>
                <a:cubicBezTo>
                  <a:pt x="933" y="15459"/>
                  <a:pt x="961" y="15476"/>
                  <a:pt x="985" y="15476"/>
                </a:cubicBezTo>
                <a:cubicBezTo>
                  <a:pt x="1092" y="15476"/>
                  <a:pt x="1140" y="15156"/>
                  <a:pt x="1140" y="15139"/>
                </a:cubicBezTo>
                <a:cubicBezTo>
                  <a:pt x="1172" y="15212"/>
                  <a:pt x="1202" y="15284"/>
                  <a:pt x="1223" y="15367"/>
                </a:cubicBezTo>
                <a:cubicBezTo>
                  <a:pt x="1344" y="15263"/>
                  <a:pt x="1408" y="15208"/>
                  <a:pt x="1527" y="15208"/>
                </a:cubicBezTo>
                <a:cubicBezTo>
                  <a:pt x="1562" y="15208"/>
                  <a:pt x="1602" y="15213"/>
                  <a:pt x="1648" y="15222"/>
                </a:cubicBezTo>
                <a:cubicBezTo>
                  <a:pt x="1628" y="15616"/>
                  <a:pt x="1420" y="15336"/>
                  <a:pt x="1741" y="15575"/>
                </a:cubicBezTo>
                <a:cubicBezTo>
                  <a:pt x="1690" y="15771"/>
                  <a:pt x="1255" y="15657"/>
                  <a:pt x="1700" y="15854"/>
                </a:cubicBezTo>
                <a:cubicBezTo>
                  <a:pt x="1596" y="15865"/>
                  <a:pt x="1534" y="15916"/>
                  <a:pt x="1493" y="16010"/>
                </a:cubicBezTo>
                <a:cubicBezTo>
                  <a:pt x="1565" y="16010"/>
                  <a:pt x="1741" y="16113"/>
                  <a:pt x="1658" y="16268"/>
                </a:cubicBezTo>
                <a:cubicBezTo>
                  <a:pt x="1686" y="16275"/>
                  <a:pt x="1715" y="16279"/>
                  <a:pt x="1744" y="16279"/>
                </a:cubicBezTo>
                <a:cubicBezTo>
                  <a:pt x="1802" y="16279"/>
                  <a:pt x="1859" y="16265"/>
                  <a:pt x="1907" y="16238"/>
                </a:cubicBezTo>
                <a:lnTo>
                  <a:pt x="1907" y="16238"/>
                </a:lnTo>
                <a:cubicBezTo>
                  <a:pt x="1928" y="16258"/>
                  <a:pt x="1897" y="16424"/>
                  <a:pt x="1897" y="16538"/>
                </a:cubicBezTo>
                <a:cubicBezTo>
                  <a:pt x="1897" y="16507"/>
                  <a:pt x="1918" y="16486"/>
                  <a:pt x="1948" y="16486"/>
                </a:cubicBezTo>
                <a:cubicBezTo>
                  <a:pt x="1969" y="16590"/>
                  <a:pt x="1948" y="16673"/>
                  <a:pt x="1886" y="16745"/>
                </a:cubicBezTo>
                <a:cubicBezTo>
                  <a:pt x="1933" y="16773"/>
                  <a:pt x="1966" y="16787"/>
                  <a:pt x="1989" y="16787"/>
                </a:cubicBezTo>
                <a:cubicBezTo>
                  <a:pt x="2042" y="16787"/>
                  <a:pt x="2042" y="16711"/>
                  <a:pt x="2042" y="16559"/>
                </a:cubicBezTo>
                <a:cubicBezTo>
                  <a:pt x="2112" y="16559"/>
                  <a:pt x="2097" y="16826"/>
                  <a:pt x="2102" y="16826"/>
                </a:cubicBezTo>
                <a:cubicBezTo>
                  <a:pt x="2105" y="16826"/>
                  <a:pt x="2112" y="16766"/>
                  <a:pt x="2135" y="16590"/>
                </a:cubicBezTo>
                <a:cubicBezTo>
                  <a:pt x="2182" y="16646"/>
                  <a:pt x="2288" y="16727"/>
                  <a:pt x="2293" y="16727"/>
                </a:cubicBezTo>
                <a:cubicBezTo>
                  <a:pt x="2293" y="16727"/>
                  <a:pt x="2293" y="16726"/>
                  <a:pt x="2291" y="16724"/>
                </a:cubicBezTo>
                <a:cubicBezTo>
                  <a:pt x="2208" y="16600"/>
                  <a:pt x="2187" y="16528"/>
                  <a:pt x="2280" y="16393"/>
                </a:cubicBezTo>
                <a:lnTo>
                  <a:pt x="2280" y="16393"/>
                </a:lnTo>
                <a:cubicBezTo>
                  <a:pt x="2311" y="16538"/>
                  <a:pt x="2311" y="16569"/>
                  <a:pt x="2332" y="16704"/>
                </a:cubicBezTo>
                <a:cubicBezTo>
                  <a:pt x="2374" y="16704"/>
                  <a:pt x="2466" y="16424"/>
                  <a:pt x="2466" y="16393"/>
                </a:cubicBezTo>
                <a:cubicBezTo>
                  <a:pt x="2466" y="16393"/>
                  <a:pt x="2498" y="16621"/>
                  <a:pt x="2591" y="16673"/>
                </a:cubicBezTo>
                <a:cubicBezTo>
                  <a:pt x="2664" y="16559"/>
                  <a:pt x="2643" y="16517"/>
                  <a:pt x="2602" y="16393"/>
                </a:cubicBezTo>
                <a:cubicBezTo>
                  <a:pt x="2613" y="16386"/>
                  <a:pt x="2623" y="16383"/>
                  <a:pt x="2632" y="16383"/>
                </a:cubicBezTo>
                <a:cubicBezTo>
                  <a:pt x="2665" y="16383"/>
                  <a:pt x="2684" y="16426"/>
                  <a:pt x="2684" y="16507"/>
                </a:cubicBezTo>
                <a:cubicBezTo>
                  <a:pt x="2767" y="16434"/>
                  <a:pt x="2777" y="16351"/>
                  <a:pt x="2726" y="16248"/>
                </a:cubicBezTo>
                <a:cubicBezTo>
                  <a:pt x="2731" y="16246"/>
                  <a:pt x="2738" y="16245"/>
                  <a:pt x="2745" y="16245"/>
                </a:cubicBezTo>
                <a:cubicBezTo>
                  <a:pt x="2779" y="16245"/>
                  <a:pt x="2828" y="16268"/>
                  <a:pt x="2871" y="16362"/>
                </a:cubicBezTo>
                <a:cubicBezTo>
                  <a:pt x="2878" y="16312"/>
                  <a:pt x="2919" y="16213"/>
                  <a:pt x="2948" y="16213"/>
                </a:cubicBezTo>
                <a:cubicBezTo>
                  <a:pt x="2961" y="16213"/>
                  <a:pt x="2971" y="16234"/>
                  <a:pt x="2975" y="16289"/>
                </a:cubicBezTo>
                <a:cubicBezTo>
                  <a:pt x="3008" y="16200"/>
                  <a:pt x="3038" y="16171"/>
                  <a:pt x="3101" y="16171"/>
                </a:cubicBezTo>
                <a:cubicBezTo>
                  <a:pt x="3155" y="16171"/>
                  <a:pt x="3233" y="16193"/>
                  <a:pt x="3358" y="16217"/>
                </a:cubicBezTo>
                <a:cubicBezTo>
                  <a:pt x="3306" y="16217"/>
                  <a:pt x="3244" y="16227"/>
                  <a:pt x="3192" y="16258"/>
                </a:cubicBezTo>
                <a:cubicBezTo>
                  <a:pt x="3295" y="16258"/>
                  <a:pt x="3337" y="16300"/>
                  <a:pt x="3348" y="16383"/>
                </a:cubicBezTo>
                <a:cubicBezTo>
                  <a:pt x="3327" y="16383"/>
                  <a:pt x="3099" y="16455"/>
                  <a:pt x="3099" y="16486"/>
                </a:cubicBezTo>
                <a:cubicBezTo>
                  <a:pt x="3171" y="16486"/>
                  <a:pt x="3244" y="16496"/>
                  <a:pt x="3306" y="16517"/>
                </a:cubicBezTo>
                <a:cubicBezTo>
                  <a:pt x="3254" y="16517"/>
                  <a:pt x="3109" y="16579"/>
                  <a:pt x="3037" y="16621"/>
                </a:cubicBezTo>
                <a:cubicBezTo>
                  <a:pt x="3042" y="16605"/>
                  <a:pt x="3035" y="16598"/>
                  <a:pt x="3020" y="16598"/>
                </a:cubicBezTo>
                <a:cubicBezTo>
                  <a:pt x="2977" y="16598"/>
                  <a:pt x="2870" y="16650"/>
                  <a:pt x="2809" y="16673"/>
                </a:cubicBezTo>
                <a:cubicBezTo>
                  <a:pt x="2850" y="16683"/>
                  <a:pt x="3026" y="16828"/>
                  <a:pt x="2954" y="16890"/>
                </a:cubicBezTo>
                <a:cubicBezTo>
                  <a:pt x="2975" y="16881"/>
                  <a:pt x="2993" y="16876"/>
                  <a:pt x="3008" y="16876"/>
                </a:cubicBezTo>
                <a:cubicBezTo>
                  <a:pt x="3043" y="16876"/>
                  <a:pt x="3060" y="16902"/>
                  <a:pt x="3067" y="16952"/>
                </a:cubicBezTo>
                <a:cubicBezTo>
                  <a:pt x="3102" y="16853"/>
                  <a:pt x="3141" y="16823"/>
                  <a:pt x="3181" y="16823"/>
                </a:cubicBezTo>
                <a:cubicBezTo>
                  <a:pt x="3212" y="16823"/>
                  <a:pt x="3243" y="16841"/>
                  <a:pt x="3275" y="16859"/>
                </a:cubicBezTo>
                <a:cubicBezTo>
                  <a:pt x="3161" y="17067"/>
                  <a:pt x="3161" y="17035"/>
                  <a:pt x="3233" y="17253"/>
                </a:cubicBezTo>
                <a:cubicBezTo>
                  <a:pt x="3302" y="17116"/>
                  <a:pt x="3321" y="16914"/>
                  <a:pt x="3437" y="16914"/>
                </a:cubicBezTo>
                <a:cubicBezTo>
                  <a:pt x="3461" y="16914"/>
                  <a:pt x="3490" y="16923"/>
                  <a:pt x="3523" y="16942"/>
                </a:cubicBezTo>
                <a:cubicBezTo>
                  <a:pt x="3523" y="16880"/>
                  <a:pt x="3420" y="16652"/>
                  <a:pt x="3513" y="16600"/>
                </a:cubicBezTo>
                <a:lnTo>
                  <a:pt x="3513" y="16600"/>
                </a:lnTo>
                <a:cubicBezTo>
                  <a:pt x="3550" y="16678"/>
                  <a:pt x="3574" y="16706"/>
                  <a:pt x="3591" y="16706"/>
                </a:cubicBezTo>
                <a:cubicBezTo>
                  <a:pt x="3634" y="16706"/>
                  <a:pt x="3630" y="16516"/>
                  <a:pt x="3676" y="16516"/>
                </a:cubicBezTo>
                <a:cubicBezTo>
                  <a:pt x="3687" y="16516"/>
                  <a:pt x="3701" y="16528"/>
                  <a:pt x="3721" y="16559"/>
                </a:cubicBezTo>
                <a:cubicBezTo>
                  <a:pt x="3876" y="16766"/>
                  <a:pt x="3482" y="16952"/>
                  <a:pt x="3596" y="17077"/>
                </a:cubicBezTo>
                <a:cubicBezTo>
                  <a:pt x="3595" y="17081"/>
                  <a:pt x="3596" y="17084"/>
                  <a:pt x="3598" y="17084"/>
                </a:cubicBezTo>
                <a:cubicBezTo>
                  <a:pt x="3619" y="17084"/>
                  <a:pt x="3775" y="16873"/>
                  <a:pt x="3804" y="16807"/>
                </a:cubicBezTo>
                <a:lnTo>
                  <a:pt x="3804" y="16807"/>
                </a:lnTo>
                <a:cubicBezTo>
                  <a:pt x="3804" y="16932"/>
                  <a:pt x="3731" y="17087"/>
                  <a:pt x="3793" y="17150"/>
                </a:cubicBezTo>
                <a:cubicBezTo>
                  <a:pt x="3808" y="17121"/>
                  <a:pt x="3818" y="17110"/>
                  <a:pt x="3825" y="17110"/>
                </a:cubicBezTo>
                <a:cubicBezTo>
                  <a:pt x="3846" y="17110"/>
                  <a:pt x="3838" y="17206"/>
                  <a:pt x="3843" y="17206"/>
                </a:cubicBezTo>
                <a:cubicBezTo>
                  <a:pt x="3848" y="17206"/>
                  <a:pt x="3859" y="17154"/>
                  <a:pt x="3896" y="16973"/>
                </a:cubicBezTo>
                <a:cubicBezTo>
                  <a:pt x="3929" y="17004"/>
                  <a:pt x="3955" y="17015"/>
                  <a:pt x="3977" y="17015"/>
                </a:cubicBezTo>
                <a:cubicBezTo>
                  <a:pt x="4042" y="17015"/>
                  <a:pt x="4070" y="16915"/>
                  <a:pt x="4113" y="16915"/>
                </a:cubicBezTo>
                <a:cubicBezTo>
                  <a:pt x="4138" y="16915"/>
                  <a:pt x="4170" y="16951"/>
                  <a:pt x="4218" y="17067"/>
                </a:cubicBezTo>
                <a:cubicBezTo>
                  <a:pt x="4229" y="17003"/>
                  <a:pt x="4234" y="16972"/>
                  <a:pt x="4242" y="16972"/>
                </a:cubicBezTo>
                <a:cubicBezTo>
                  <a:pt x="4250" y="16972"/>
                  <a:pt x="4260" y="17000"/>
                  <a:pt x="4280" y="17056"/>
                </a:cubicBezTo>
                <a:cubicBezTo>
                  <a:pt x="4289" y="16978"/>
                  <a:pt x="4327" y="16910"/>
                  <a:pt x="4382" y="16910"/>
                </a:cubicBezTo>
                <a:cubicBezTo>
                  <a:pt x="4386" y="16910"/>
                  <a:pt x="4390" y="16910"/>
                  <a:pt x="4394" y="16911"/>
                </a:cubicBezTo>
                <a:lnTo>
                  <a:pt x="4497" y="16880"/>
                </a:lnTo>
                <a:lnTo>
                  <a:pt x="4653" y="16704"/>
                </a:lnTo>
                <a:lnTo>
                  <a:pt x="4819" y="16621"/>
                </a:lnTo>
                <a:cubicBezTo>
                  <a:pt x="4736" y="16517"/>
                  <a:pt x="4757" y="16559"/>
                  <a:pt x="4757" y="16424"/>
                </a:cubicBezTo>
                <a:lnTo>
                  <a:pt x="4757" y="16424"/>
                </a:lnTo>
                <a:cubicBezTo>
                  <a:pt x="4787" y="16434"/>
                  <a:pt x="5213" y="16890"/>
                  <a:pt x="5078" y="17087"/>
                </a:cubicBezTo>
                <a:cubicBezTo>
                  <a:pt x="5098" y="17087"/>
                  <a:pt x="5223" y="16869"/>
                  <a:pt x="5223" y="16869"/>
                </a:cubicBezTo>
                <a:lnTo>
                  <a:pt x="5223" y="16869"/>
                </a:lnTo>
                <a:cubicBezTo>
                  <a:pt x="5213" y="16994"/>
                  <a:pt x="5254" y="17067"/>
                  <a:pt x="5347" y="17067"/>
                </a:cubicBezTo>
                <a:cubicBezTo>
                  <a:pt x="5306" y="16952"/>
                  <a:pt x="5296" y="17025"/>
                  <a:pt x="5326" y="16901"/>
                </a:cubicBezTo>
                <a:lnTo>
                  <a:pt x="5326" y="16901"/>
                </a:lnTo>
                <a:cubicBezTo>
                  <a:pt x="5348" y="16922"/>
                  <a:pt x="5657" y="17113"/>
                  <a:pt x="5921" y="17113"/>
                </a:cubicBezTo>
                <a:cubicBezTo>
                  <a:pt x="6033" y="17113"/>
                  <a:pt x="6136" y="17079"/>
                  <a:pt x="6207" y="16984"/>
                </a:cubicBezTo>
                <a:cubicBezTo>
                  <a:pt x="6176" y="16984"/>
                  <a:pt x="5627" y="16683"/>
                  <a:pt x="5669" y="16507"/>
                </a:cubicBezTo>
                <a:lnTo>
                  <a:pt x="5669" y="16507"/>
                </a:lnTo>
                <a:cubicBezTo>
                  <a:pt x="5704" y="16549"/>
                  <a:pt x="5721" y="16564"/>
                  <a:pt x="5732" y="16564"/>
                </a:cubicBezTo>
                <a:cubicBezTo>
                  <a:pt x="5755" y="16564"/>
                  <a:pt x="5745" y="16490"/>
                  <a:pt x="5824" y="16476"/>
                </a:cubicBezTo>
                <a:cubicBezTo>
                  <a:pt x="5801" y="16453"/>
                  <a:pt x="5750" y="16323"/>
                  <a:pt x="5762" y="16323"/>
                </a:cubicBezTo>
                <a:lnTo>
                  <a:pt x="5762" y="16323"/>
                </a:lnTo>
                <a:cubicBezTo>
                  <a:pt x="5766" y="16323"/>
                  <a:pt x="5779" y="16339"/>
                  <a:pt x="5803" y="16383"/>
                </a:cubicBezTo>
                <a:cubicBezTo>
                  <a:pt x="5772" y="16300"/>
                  <a:pt x="5720" y="16238"/>
                  <a:pt x="5637" y="16186"/>
                </a:cubicBezTo>
                <a:lnTo>
                  <a:pt x="5637" y="16186"/>
                </a:lnTo>
                <a:cubicBezTo>
                  <a:pt x="5641" y="16187"/>
                  <a:pt x="5645" y="16187"/>
                  <a:pt x="5650" y="16187"/>
                </a:cubicBezTo>
                <a:cubicBezTo>
                  <a:pt x="5690" y="16187"/>
                  <a:pt x="5774" y="16150"/>
                  <a:pt x="5793" y="16113"/>
                </a:cubicBezTo>
                <a:cubicBezTo>
                  <a:pt x="5648" y="16072"/>
                  <a:pt x="5606" y="16072"/>
                  <a:pt x="5772" y="16051"/>
                </a:cubicBezTo>
                <a:cubicBezTo>
                  <a:pt x="5731" y="16010"/>
                  <a:pt x="5554" y="15906"/>
                  <a:pt x="5533" y="15906"/>
                </a:cubicBezTo>
                <a:cubicBezTo>
                  <a:pt x="5600" y="15878"/>
                  <a:pt x="5652" y="15851"/>
                  <a:pt x="5697" y="15851"/>
                </a:cubicBezTo>
                <a:cubicBezTo>
                  <a:pt x="5750" y="15851"/>
                  <a:pt x="5794" y="15887"/>
                  <a:pt x="5844" y="15999"/>
                </a:cubicBezTo>
                <a:cubicBezTo>
                  <a:pt x="5969" y="15948"/>
                  <a:pt x="5793" y="15875"/>
                  <a:pt x="5906" y="15833"/>
                </a:cubicBezTo>
                <a:lnTo>
                  <a:pt x="5906" y="15833"/>
                </a:lnTo>
                <a:cubicBezTo>
                  <a:pt x="6000" y="15989"/>
                  <a:pt x="6052" y="16040"/>
                  <a:pt x="6031" y="16217"/>
                </a:cubicBezTo>
                <a:cubicBezTo>
                  <a:pt x="5994" y="16156"/>
                  <a:pt x="5963" y="16132"/>
                  <a:pt x="5940" y="16132"/>
                </a:cubicBezTo>
                <a:cubicBezTo>
                  <a:pt x="5842" y="16132"/>
                  <a:pt x="5874" y="16569"/>
                  <a:pt x="6089" y="16569"/>
                </a:cubicBezTo>
                <a:cubicBezTo>
                  <a:pt x="6137" y="16569"/>
                  <a:pt x="6193" y="16548"/>
                  <a:pt x="6259" y="16496"/>
                </a:cubicBezTo>
                <a:cubicBezTo>
                  <a:pt x="6155" y="16413"/>
                  <a:pt x="6145" y="16341"/>
                  <a:pt x="6238" y="16268"/>
                </a:cubicBezTo>
                <a:lnTo>
                  <a:pt x="6238" y="16268"/>
                </a:lnTo>
                <a:cubicBezTo>
                  <a:pt x="6269" y="16339"/>
                  <a:pt x="6309" y="16362"/>
                  <a:pt x="6352" y="16362"/>
                </a:cubicBezTo>
                <a:cubicBezTo>
                  <a:pt x="6429" y="16362"/>
                  <a:pt x="6516" y="16292"/>
                  <a:pt x="6579" y="16292"/>
                </a:cubicBezTo>
                <a:cubicBezTo>
                  <a:pt x="6591" y="16292"/>
                  <a:pt x="6601" y="16295"/>
                  <a:pt x="6611" y="16300"/>
                </a:cubicBezTo>
                <a:cubicBezTo>
                  <a:pt x="6549" y="16404"/>
                  <a:pt x="6694" y="16662"/>
                  <a:pt x="6653" y="16704"/>
                </a:cubicBezTo>
                <a:cubicBezTo>
                  <a:pt x="6692" y="16664"/>
                  <a:pt x="6733" y="16659"/>
                  <a:pt x="6761" y="16659"/>
                </a:cubicBezTo>
                <a:cubicBezTo>
                  <a:pt x="6770" y="16659"/>
                  <a:pt x="6777" y="16660"/>
                  <a:pt x="6783" y="16660"/>
                </a:cubicBezTo>
                <a:cubicBezTo>
                  <a:pt x="6806" y="16660"/>
                  <a:pt x="6798" y="16652"/>
                  <a:pt x="6725" y="16569"/>
                </a:cubicBezTo>
                <a:lnTo>
                  <a:pt x="6725" y="16569"/>
                </a:lnTo>
                <a:cubicBezTo>
                  <a:pt x="6770" y="16604"/>
                  <a:pt x="6813" y="16622"/>
                  <a:pt x="6855" y="16622"/>
                </a:cubicBezTo>
                <a:cubicBezTo>
                  <a:pt x="6901" y="16622"/>
                  <a:pt x="6946" y="16601"/>
                  <a:pt x="6995" y="16559"/>
                </a:cubicBezTo>
                <a:cubicBezTo>
                  <a:pt x="6673" y="16507"/>
                  <a:pt x="7026" y="16476"/>
                  <a:pt x="7046" y="16476"/>
                </a:cubicBezTo>
                <a:cubicBezTo>
                  <a:pt x="7005" y="16413"/>
                  <a:pt x="6818" y="16165"/>
                  <a:pt x="6735" y="15978"/>
                </a:cubicBezTo>
                <a:lnTo>
                  <a:pt x="6735" y="15978"/>
                </a:lnTo>
                <a:cubicBezTo>
                  <a:pt x="6863" y="16126"/>
                  <a:pt x="7194" y="16375"/>
                  <a:pt x="7291" y="16375"/>
                </a:cubicBezTo>
                <a:cubicBezTo>
                  <a:pt x="7297" y="16375"/>
                  <a:pt x="7302" y="16374"/>
                  <a:pt x="7306" y="16372"/>
                </a:cubicBezTo>
                <a:cubicBezTo>
                  <a:pt x="7171" y="16331"/>
                  <a:pt x="7078" y="16258"/>
                  <a:pt x="7016" y="16144"/>
                </a:cubicBezTo>
                <a:lnTo>
                  <a:pt x="7016" y="16144"/>
                </a:lnTo>
                <a:lnTo>
                  <a:pt x="7295" y="16238"/>
                </a:lnTo>
                <a:cubicBezTo>
                  <a:pt x="7119" y="16134"/>
                  <a:pt x="7295" y="16176"/>
                  <a:pt x="7316" y="16123"/>
                </a:cubicBezTo>
                <a:cubicBezTo>
                  <a:pt x="7233" y="16123"/>
                  <a:pt x="7171" y="16093"/>
                  <a:pt x="7140" y="16020"/>
                </a:cubicBezTo>
                <a:cubicBezTo>
                  <a:pt x="7224" y="16014"/>
                  <a:pt x="7239" y="15999"/>
                  <a:pt x="7264" y="15999"/>
                </a:cubicBezTo>
                <a:cubicBezTo>
                  <a:pt x="7279" y="15999"/>
                  <a:pt x="7297" y="16004"/>
                  <a:pt x="7336" y="16020"/>
                </a:cubicBezTo>
                <a:cubicBezTo>
                  <a:pt x="7295" y="15916"/>
                  <a:pt x="7161" y="15844"/>
                  <a:pt x="7046" y="15803"/>
                </a:cubicBezTo>
                <a:cubicBezTo>
                  <a:pt x="7033" y="15755"/>
                  <a:pt x="7041" y="15736"/>
                  <a:pt x="7062" y="15736"/>
                </a:cubicBezTo>
                <a:cubicBezTo>
                  <a:pt x="7138" y="15736"/>
                  <a:pt x="7387" y="15984"/>
                  <a:pt x="7419" y="16040"/>
                </a:cubicBezTo>
                <a:cubicBezTo>
                  <a:pt x="7429" y="15990"/>
                  <a:pt x="7434" y="15972"/>
                  <a:pt x="7435" y="15972"/>
                </a:cubicBezTo>
                <a:lnTo>
                  <a:pt x="7435" y="15972"/>
                </a:lnTo>
                <a:cubicBezTo>
                  <a:pt x="7438" y="15972"/>
                  <a:pt x="7422" y="16085"/>
                  <a:pt x="7434" y="16085"/>
                </a:cubicBezTo>
                <a:cubicBezTo>
                  <a:pt x="7441" y="16085"/>
                  <a:pt x="7460" y="16038"/>
                  <a:pt x="7502" y="15886"/>
                </a:cubicBezTo>
                <a:lnTo>
                  <a:pt x="7502" y="15886"/>
                </a:lnTo>
                <a:cubicBezTo>
                  <a:pt x="7505" y="15894"/>
                  <a:pt x="7590" y="15975"/>
                  <a:pt x="7646" y="15975"/>
                </a:cubicBezTo>
                <a:cubicBezTo>
                  <a:pt x="7687" y="15975"/>
                  <a:pt x="7713" y="15931"/>
                  <a:pt x="7679" y="15782"/>
                </a:cubicBezTo>
                <a:lnTo>
                  <a:pt x="7679" y="15782"/>
                </a:lnTo>
                <a:cubicBezTo>
                  <a:pt x="7700" y="15788"/>
                  <a:pt x="7722" y="15790"/>
                  <a:pt x="7744" y="15790"/>
                </a:cubicBezTo>
                <a:cubicBezTo>
                  <a:pt x="7790" y="15790"/>
                  <a:pt x="7838" y="15781"/>
                  <a:pt x="7878" y="15781"/>
                </a:cubicBezTo>
                <a:cubicBezTo>
                  <a:pt x="7946" y="15781"/>
                  <a:pt x="7995" y="15806"/>
                  <a:pt x="7990" y="15937"/>
                </a:cubicBezTo>
                <a:cubicBezTo>
                  <a:pt x="7998" y="15937"/>
                  <a:pt x="8077" y="15813"/>
                  <a:pt x="8165" y="15813"/>
                </a:cubicBezTo>
                <a:cubicBezTo>
                  <a:pt x="8179" y="15813"/>
                  <a:pt x="8193" y="15816"/>
                  <a:pt x="8207" y="15823"/>
                </a:cubicBezTo>
                <a:cubicBezTo>
                  <a:pt x="8207" y="15823"/>
                  <a:pt x="8207" y="15824"/>
                  <a:pt x="8208" y="15824"/>
                </a:cubicBezTo>
                <a:cubicBezTo>
                  <a:pt x="8214" y="15824"/>
                  <a:pt x="7925" y="15613"/>
                  <a:pt x="7898" y="15613"/>
                </a:cubicBezTo>
                <a:cubicBezTo>
                  <a:pt x="7898" y="15613"/>
                  <a:pt x="7898" y="15613"/>
                  <a:pt x="7898" y="15613"/>
                </a:cubicBezTo>
                <a:lnTo>
                  <a:pt x="7898" y="15613"/>
                </a:lnTo>
                <a:cubicBezTo>
                  <a:pt x="7945" y="15540"/>
                  <a:pt x="8131" y="15457"/>
                  <a:pt x="8244" y="15457"/>
                </a:cubicBezTo>
                <a:cubicBezTo>
                  <a:pt x="8289" y="15457"/>
                  <a:pt x="8322" y="15470"/>
                  <a:pt x="8331" y="15502"/>
                </a:cubicBezTo>
                <a:cubicBezTo>
                  <a:pt x="8394" y="15322"/>
                  <a:pt x="8414" y="15263"/>
                  <a:pt x="8419" y="15263"/>
                </a:cubicBezTo>
                <a:lnTo>
                  <a:pt x="8419" y="15263"/>
                </a:lnTo>
                <a:cubicBezTo>
                  <a:pt x="8428" y="15263"/>
                  <a:pt x="8385" y="15458"/>
                  <a:pt x="8445" y="15471"/>
                </a:cubicBezTo>
                <a:cubicBezTo>
                  <a:pt x="8472" y="15309"/>
                  <a:pt x="8482" y="15276"/>
                  <a:pt x="8499" y="15276"/>
                </a:cubicBezTo>
                <a:cubicBezTo>
                  <a:pt x="8511" y="15276"/>
                  <a:pt x="8526" y="15292"/>
                  <a:pt x="8554" y="15292"/>
                </a:cubicBezTo>
                <a:cubicBezTo>
                  <a:pt x="8579" y="15292"/>
                  <a:pt x="8613" y="15279"/>
                  <a:pt x="8663" y="15232"/>
                </a:cubicBezTo>
                <a:cubicBezTo>
                  <a:pt x="8570" y="15202"/>
                  <a:pt x="8549" y="15160"/>
                  <a:pt x="8600" y="15087"/>
                </a:cubicBezTo>
                <a:lnTo>
                  <a:pt x="8600" y="15087"/>
                </a:lnTo>
                <a:cubicBezTo>
                  <a:pt x="8511" y="15138"/>
                  <a:pt x="8401" y="15167"/>
                  <a:pt x="8309" y="15167"/>
                </a:cubicBezTo>
                <a:cubicBezTo>
                  <a:pt x="8176" y="15167"/>
                  <a:pt x="8079" y="15108"/>
                  <a:pt x="8135" y="14974"/>
                </a:cubicBezTo>
                <a:lnTo>
                  <a:pt x="8135" y="14974"/>
                </a:lnTo>
                <a:cubicBezTo>
                  <a:pt x="8040" y="15050"/>
                  <a:pt x="7882" y="15081"/>
                  <a:pt x="7702" y="15081"/>
                </a:cubicBezTo>
                <a:cubicBezTo>
                  <a:pt x="7149" y="15081"/>
                  <a:pt x="6394" y="14786"/>
                  <a:pt x="6684" y="14590"/>
                </a:cubicBezTo>
                <a:lnTo>
                  <a:pt x="6684" y="14590"/>
                </a:lnTo>
                <a:cubicBezTo>
                  <a:pt x="6656" y="14728"/>
                  <a:pt x="6669" y="14801"/>
                  <a:pt x="6745" y="14801"/>
                </a:cubicBezTo>
                <a:cubicBezTo>
                  <a:pt x="6755" y="14801"/>
                  <a:pt x="6765" y="14799"/>
                  <a:pt x="6777" y="14797"/>
                </a:cubicBezTo>
                <a:cubicBezTo>
                  <a:pt x="6767" y="14714"/>
                  <a:pt x="6777" y="14631"/>
                  <a:pt x="6818" y="14559"/>
                </a:cubicBezTo>
                <a:cubicBezTo>
                  <a:pt x="6871" y="14797"/>
                  <a:pt x="6829" y="14704"/>
                  <a:pt x="7036" y="14829"/>
                </a:cubicBezTo>
                <a:cubicBezTo>
                  <a:pt x="7060" y="14762"/>
                  <a:pt x="7103" y="14720"/>
                  <a:pt x="7150" y="14720"/>
                </a:cubicBezTo>
                <a:cubicBezTo>
                  <a:pt x="7207" y="14720"/>
                  <a:pt x="7271" y="14780"/>
                  <a:pt x="7316" y="14932"/>
                </a:cubicBezTo>
                <a:cubicBezTo>
                  <a:pt x="7419" y="14901"/>
                  <a:pt x="7419" y="14839"/>
                  <a:pt x="7389" y="14693"/>
                </a:cubicBezTo>
                <a:cubicBezTo>
                  <a:pt x="7513" y="14693"/>
                  <a:pt x="7554" y="14756"/>
                  <a:pt x="7534" y="14901"/>
                </a:cubicBezTo>
                <a:cubicBezTo>
                  <a:pt x="7609" y="14768"/>
                  <a:pt x="7645" y="14690"/>
                  <a:pt x="7663" y="14690"/>
                </a:cubicBezTo>
                <a:cubicBezTo>
                  <a:pt x="7677" y="14690"/>
                  <a:pt x="7679" y="14739"/>
                  <a:pt x="7679" y="14849"/>
                </a:cubicBezTo>
                <a:cubicBezTo>
                  <a:pt x="7775" y="14722"/>
                  <a:pt x="7847" y="14708"/>
                  <a:pt x="7942" y="14708"/>
                </a:cubicBezTo>
                <a:cubicBezTo>
                  <a:pt x="7969" y="14708"/>
                  <a:pt x="7997" y="14709"/>
                  <a:pt x="8029" y="14709"/>
                </a:cubicBezTo>
                <a:cubicBezTo>
                  <a:pt x="8077" y="14709"/>
                  <a:pt x="8132" y="14707"/>
                  <a:pt x="8197" y="14693"/>
                </a:cubicBezTo>
                <a:cubicBezTo>
                  <a:pt x="8062" y="14631"/>
                  <a:pt x="7751" y="14548"/>
                  <a:pt x="7668" y="14424"/>
                </a:cubicBezTo>
                <a:cubicBezTo>
                  <a:pt x="7760" y="14360"/>
                  <a:pt x="7784" y="14345"/>
                  <a:pt x="7773" y="14345"/>
                </a:cubicBezTo>
                <a:cubicBezTo>
                  <a:pt x="7765" y="14345"/>
                  <a:pt x="7736" y="14354"/>
                  <a:pt x="7702" y="14354"/>
                </a:cubicBezTo>
                <a:cubicBezTo>
                  <a:pt x="7648" y="14354"/>
                  <a:pt x="7584" y="14332"/>
                  <a:pt x="7575" y="14217"/>
                </a:cubicBezTo>
                <a:cubicBezTo>
                  <a:pt x="7575" y="14203"/>
                  <a:pt x="7637" y="14189"/>
                  <a:pt x="7709" y="14189"/>
                </a:cubicBezTo>
                <a:cubicBezTo>
                  <a:pt x="7797" y="14189"/>
                  <a:pt x="7900" y="14210"/>
                  <a:pt x="7917" y="14279"/>
                </a:cubicBezTo>
                <a:cubicBezTo>
                  <a:pt x="7939" y="14188"/>
                  <a:pt x="7958" y="14160"/>
                  <a:pt x="7975" y="14160"/>
                </a:cubicBezTo>
                <a:cubicBezTo>
                  <a:pt x="8005" y="14160"/>
                  <a:pt x="8029" y="14246"/>
                  <a:pt x="8059" y="14246"/>
                </a:cubicBezTo>
                <a:cubicBezTo>
                  <a:pt x="8075" y="14246"/>
                  <a:pt x="8093" y="14221"/>
                  <a:pt x="8114" y="14145"/>
                </a:cubicBezTo>
                <a:lnTo>
                  <a:pt x="8114" y="14145"/>
                </a:lnTo>
                <a:cubicBezTo>
                  <a:pt x="8186" y="14155"/>
                  <a:pt x="8072" y="14341"/>
                  <a:pt x="8165" y="14352"/>
                </a:cubicBezTo>
                <a:cubicBezTo>
                  <a:pt x="8178" y="14254"/>
                  <a:pt x="8208" y="14192"/>
                  <a:pt x="8256" y="14192"/>
                </a:cubicBezTo>
                <a:cubicBezTo>
                  <a:pt x="8290" y="14192"/>
                  <a:pt x="8332" y="14222"/>
                  <a:pt x="8383" y="14290"/>
                </a:cubicBezTo>
                <a:cubicBezTo>
                  <a:pt x="8366" y="14183"/>
                  <a:pt x="8378" y="14130"/>
                  <a:pt x="8421" y="14130"/>
                </a:cubicBezTo>
                <a:cubicBezTo>
                  <a:pt x="8429" y="14130"/>
                  <a:pt x="8437" y="14131"/>
                  <a:pt x="8445" y="14134"/>
                </a:cubicBezTo>
                <a:cubicBezTo>
                  <a:pt x="8342" y="14020"/>
                  <a:pt x="8020" y="13772"/>
                  <a:pt x="7762" y="13689"/>
                </a:cubicBezTo>
                <a:cubicBezTo>
                  <a:pt x="7743" y="13683"/>
                  <a:pt x="7718" y="13681"/>
                  <a:pt x="7688" y="13681"/>
                </a:cubicBezTo>
                <a:cubicBezTo>
                  <a:pt x="7548" y="13681"/>
                  <a:pt x="7304" y="13730"/>
                  <a:pt x="7093" y="13730"/>
                </a:cubicBezTo>
                <a:cubicBezTo>
                  <a:pt x="6908" y="13730"/>
                  <a:pt x="6748" y="13693"/>
                  <a:pt x="6705" y="13554"/>
                </a:cubicBezTo>
                <a:lnTo>
                  <a:pt x="6705" y="13554"/>
                </a:lnTo>
                <a:cubicBezTo>
                  <a:pt x="6724" y="13570"/>
                  <a:pt x="6744" y="13582"/>
                  <a:pt x="6766" y="13582"/>
                </a:cubicBezTo>
                <a:cubicBezTo>
                  <a:pt x="6802" y="13582"/>
                  <a:pt x="6844" y="13549"/>
                  <a:pt x="6901" y="13440"/>
                </a:cubicBezTo>
                <a:cubicBezTo>
                  <a:pt x="6927" y="13570"/>
                  <a:pt x="6939" y="13611"/>
                  <a:pt x="6949" y="13611"/>
                </a:cubicBezTo>
                <a:cubicBezTo>
                  <a:pt x="6967" y="13611"/>
                  <a:pt x="6982" y="13500"/>
                  <a:pt x="7059" y="13500"/>
                </a:cubicBezTo>
                <a:cubicBezTo>
                  <a:pt x="7065" y="13500"/>
                  <a:pt x="7071" y="13501"/>
                  <a:pt x="7078" y="13502"/>
                </a:cubicBezTo>
                <a:cubicBezTo>
                  <a:pt x="7078" y="13629"/>
                  <a:pt x="7302" y="13663"/>
                  <a:pt x="7495" y="13663"/>
                </a:cubicBezTo>
                <a:cubicBezTo>
                  <a:pt x="7618" y="13663"/>
                  <a:pt x="7729" y="13649"/>
                  <a:pt x="7762" y="13637"/>
                </a:cubicBezTo>
                <a:cubicBezTo>
                  <a:pt x="7637" y="13606"/>
                  <a:pt x="7626" y="13574"/>
                  <a:pt x="7751" y="13533"/>
                </a:cubicBezTo>
                <a:lnTo>
                  <a:pt x="7751" y="13533"/>
                </a:lnTo>
                <a:cubicBezTo>
                  <a:pt x="7774" y="13610"/>
                  <a:pt x="7817" y="13638"/>
                  <a:pt x="7867" y="13638"/>
                </a:cubicBezTo>
                <a:cubicBezTo>
                  <a:pt x="7953" y="13638"/>
                  <a:pt x="8059" y="13557"/>
                  <a:pt x="8124" y="13492"/>
                </a:cubicBezTo>
                <a:cubicBezTo>
                  <a:pt x="8099" y="13463"/>
                  <a:pt x="8080" y="13457"/>
                  <a:pt x="8054" y="13457"/>
                </a:cubicBezTo>
                <a:cubicBezTo>
                  <a:pt x="8035" y="13457"/>
                  <a:pt x="8013" y="13460"/>
                  <a:pt x="7984" y="13460"/>
                </a:cubicBezTo>
                <a:cubicBezTo>
                  <a:pt x="7952" y="13460"/>
                  <a:pt x="7910" y="13456"/>
                  <a:pt x="7854" y="13440"/>
                </a:cubicBezTo>
                <a:cubicBezTo>
                  <a:pt x="7917" y="13326"/>
                  <a:pt x="7948" y="13243"/>
                  <a:pt x="7720" y="13233"/>
                </a:cubicBezTo>
                <a:cubicBezTo>
                  <a:pt x="7755" y="13189"/>
                  <a:pt x="7827" y="13145"/>
                  <a:pt x="7848" y="13145"/>
                </a:cubicBezTo>
                <a:cubicBezTo>
                  <a:pt x="7850" y="13145"/>
                  <a:pt x="7851" y="13146"/>
                  <a:pt x="7852" y="13146"/>
                </a:cubicBezTo>
                <a:lnTo>
                  <a:pt x="7852" y="13146"/>
                </a:lnTo>
                <a:cubicBezTo>
                  <a:pt x="7804" y="13071"/>
                  <a:pt x="7717" y="13049"/>
                  <a:pt x="7614" y="13049"/>
                </a:cubicBezTo>
                <a:cubicBezTo>
                  <a:pt x="7455" y="13049"/>
                  <a:pt x="7258" y="13102"/>
                  <a:pt x="7106" y="13102"/>
                </a:cubicBezTo>
                <a:cubicBezTo>
                  <a:pt x="6984" y="13102"/>
                  <a:pt x="6891" y="13068"/>
                  <a:pt x="6871" y="12943"/>
                </a:cubicBezTo>
                <a:lnTo>
                  <a:pt x="6871" y="12943"/>
                </a:lnTo>
                <a:cubicBezTo>
                  <a:pt x="6898" y="12951"/>
                  <a:pt x="6924" y="12955"/>
                  <a:pt x="6948" y="12955"/>
                </a:cubicBezTo>
                <a:cubicBezTo>
                  <a:pt x="7066" y="12955"/>
                  <a:pt x="7138" y="12858"/>
                  <a:pt x="7181" y="12746"/>
                </a:cubicBezTo>
                <a:cubicBezTo>
                  <a:pt x="7187" y="12807"/>
                  <a:pt x="7203" y="12829"/>
                  <a:pt x="7224" y="12829"/>
                </a:cubicBezTo>
                <a:cubicBezTo>
                  <a:pt x="7281" y="12829"/>
                  <a:pt x="7373" y="12663"/>
                  <a:pt x="7389" y="12663"/>
                </a:cubicBezTo>
                <a:cubicBezTo>
                  <a:pt x="7403" y="12706"/>
                  <a:pt x="7443" y="12760"/>
                  <a:pt x="7486" y="12760"/>
                </a:cubicBezTo>
                <a:cubicBezTo>
                  <a:pt x="7505" y="12760"/>
                  <a:pt x="7525" y="12750"/>
                  <a:pt x="7544" y="12725"/>
                </a:cubicBezTo>
                <a:cubicBezTo>
                  <a:pt x="7481" y="12704"/>
                  <a:pt x="7471" y="12663"/>
                  <a:pt x="7513" y="12600"/>
                </a:cubicBezTo>
                <a:lnTo>
                  <a:pt x="7513" y="12600"/>
                </a:lnTo>
                <a:cubicBezTo>
                  <a:pt x="7474" y="12635"/>
                  <a:pt x="7442" y="12653"/>
                  <a:pt x="7418" y="12653"/>
                </a:cubicBezTo>
                <a:cubicBezTo>
                  <a:pt x="7390" y="12653"/>
                  <a:pt x="7373" y="12629"/>
                  <a:pt x="7368" y="12580"/>
                </a:cubicBezTo>
                <a:lnTo>
                  <a:pt x="7368" y="12580"/>
                </a:lnTo>
                <a:cubicBezTo>
                  <a:pt x="7369" y="12580"/>
                  <a:pt x="7370" y="12580"/>
                  <a:pt x="7371" y="12580"/>
                </a:cubicBezTo>
                <a:cubicBezTo>
                  <a:pt x="7399" y="12580"/>
                  <a:pt x="7523" y="12454"/>
                  <a:pt x="7523" y="12425"/>
                </a:cubicBezTo>
                <a:cubicBezTo>
                  <a:pt x="7451" y="12425"/>
                  <a:pt x="7030" y="12576"/>
                  <a:pt x="6741" y="12576"/>
                </a:cubicBezTo>
                <a:cubicBezTo>
                  <a:pt x="6615" y="12576"/>
                  <a:pt x="6514" y="12548"/>
                  <a:pt x="6477" y="12466"/>
                </a:cubicBezTo>
                <a:lnTo>
                  <a:pt x="6477" y="12466"/>
                </a:lnTo>
                <a:cubicBezTo>
                  <a:pt x="6484" y="12468"/>
                  <a:pt x="6492" y="12469"/>
                  <a:pt x="6498" y="12469"/>
                </a:cubicBezTo>
                <a:cubicBezTo>
                  <a:pt x="6606" y="12469"/>
                  <a:pt x="6611" y="12244"/>
                  <a:pt x="6643" y="12244"/>
                </a:cubicBezTo>
                <a:cubicBezTo>
                  <a:pt x="6653" y="12244"/>
                  <a:pt x="6665" y="12265"/>
                  <a:pt x="6684" y="12321"/>
                </a:cubicBezTo>
                <a:cubicBezTo>
                  <a:pt x="6756" y="12165"/>
                  <a:pt x="6705" y="12072"/>
                  <a:pt x="6632" y="12041"/>
                </a:cubicBezTo>
                <a:cubicBezTo>
                  <a:pt x="6756" y="11979"/>
                  <a:pt x="6798" y="12082"/>
                  <a:pt x="6818" y="11875"/>
                </a:cubicBezTo>
                <a:lnTo>
                  <a:pt x="6818" y="11875"/>
                </a:lnTo>
                <a:cubicBezTo>
                  <a:pt x="7212" y="12103"/>
                  <a:pt x="6715" y="11979"/>
                  <a:pt x="7181" y="12280"/>
                </a:cubicBezTo>
                <a:cubicBezTo>
                  <a:pt x="7253" y="12227"/>
                  <a:pt x="7274" y="12165"/>
                  <a:pt x="7244" y="12082"/>
                </a:cubicBezTo>
                <a:cubicBezTo>
                  <a:pt x="7274" y="12070"/>
                  <a:pt x="7304" y="12018"/>
                  <a:pt x="7348" y="12018"/>
                </a:cubicBezTo>
                <a:cubicBezTo>
                  <a:pt x="7378" y="12018"/>
                  <a:pt x="7414" y="12043"/>
                  <a:pt x="7461" y="12124"/>
                </a:cubicBezTo>
                <a:cubicBezTo>
                  <a:pt x="7492" y="12072"/>
                  <a:pt x="7523" y="12041"/>
                  <a:pt x="7564" y="12020"/>
                </a:cubicBezTo>
                <a:lnTo>
                  <a:pt x="7564" y="12020"/>
                </a:lnTo>
                <a:cubicBezTo>
                  <a:pt x="7558" y="12021"/>
                  <a:pt x="7551" y="12021"/>
                  <a:pt x="7545" y="12021"/>
                </a:cubicBezTo>
                <a:cubicBezTo>
                  <a:pt x="7376" y="12021"/>
                  <a:pt x="7216" y="11767"/>
                  <a:pt x="7316" y="11637"/>
                </a:cubicBezTo>
                <a:lnTo>
                  <a:pt x="7316" y="11637"/>
                </a:lnTo>
                <a:cubicBezTo>
                  <a:pt x="7378" y="11720"/>
                  <a:pt x="7419" y="11834"/>
                  <a:pt x="7451" y="11907"/>
                </a:cubicBezTo>
                <a:cubicBezTo>
                  <a:pt x="7523" y="11865"/>
                  <a:pt x="7544" y="11803"/>
                  <a:pt x="7502" y="11720"/>
                </a:cubicBezTo>
                <a:lnTo>
                  <a:pt x="7502" y="11720"/>
                </a:lnTo>
                <a:cubicBezTo>
                  <a:pt x="7567" y="11817"/>
                  <a:pt x="7700" y="11942"/>
                  <a:pt x="7781" y="11942"/>
                </a:cubicBezTo>
                <a:cubicBezTo>
                  <a:pt x="7830" y="11942"/>
                  <a:pt x="7860" y="11896"/>
                  <a:pt x="7844" y="11772"/>
                </a:cubicBezTo>
                <a:lnTo>
                  <a:pt x="7844" y="11772"/>
                </a:lnTo>
                <a:cubicBezTo>
                  <a:pt x="7883" y="11801"/>
                  <a:pt x="7975" y="11919"/>
                  <a:pt x="8005" y="11919"/>
                </a:cubicBezTo>
                <a:cubicBezTo>
                  <a:pt x="8007" y="11919"/>
                  <a:pt x="8009" y="11918"/>
                  <a:pt x="8010" y="11917"/>
                </a:cubicBezTo>
                <a:cubicBezTo>
                  <a:pt x="8010" y="11844"/>
                  <a:pt x="8020" y="11409"/>
                  <a:pt x="7990" y="11357"/>
                </a:cubicBezTo>
                <a:cubicBezTo>
                  <a:pt x="7941" y="11391"/>
                  <a:pt x="7897" y="11406"/>
                  <a:pt x="7856" y="11406"/>
                </a:cubicBezTo>
                <a:cubicBezTo>
                  <a:pt x="7710" y="11406"/>
                  <a:pt x="7596" y="11228"/>
                  <a:pt x="7451" y="11140"/>
                </a:cubicBezTo>
                <a:cubicBezTo>
                  <a:pt x="7471" y="11046"/>
                  <a:pt x="7502" y="10891"/>
                  <a:pt x="7492" y="10850"/>
                </a:cubicBezTo>
                <a:lnTo>
                  <a:pt x="7492" y="10850"/>
                </a:lnTo>
                <a:cubicBezTo>
                  <a:pt x="7490" y="10851"/>
                  <a:pt x="7485" y="10852"/>
                  <a:pt x="7479" y="10852"/>
                </a:cubicBezTo>
                <a:cubicBezTo>
                  <a:pt x="7390" y="10852"/>
                  <a:pt x="6939" y="10731"/>
                  <a:pt x="6891" y="10673"/>
                </a:cubicBezTo>
                <a:lnTo>
                  <a:pt x="6891" y="10673"/>
                </a:lnTo>
                <a:cubicBezTo>
                  <a:pt x="6914" y="10686"/>
                  <a:pt x="6935" y="10691"/>
                  <a:pt x="6955" y="10691"/>
                </a:cubicBezTo>
                <a:cubicBezTo>
                  <a:pt x="7072" y="10691"/>
                  <a:pt x="7134" y="10501"/>
                  <a:pt x="7158" y="10501"/>
                </a:cubicBezTo>
                <a:cubicBezTo>
                  <a:pt x="7167" y="10501"/>
                  <a:pt x="7171" y="10525"/>
                  <a:pt x="7171" y="10590"/>
                </a:cubicBezTo>
                <a:cubicBezTo>
                  <a:pt x="7288" y="10500"/>
                  <a:pt x="7506" y="10239"/>
                  <a:pt x="7589" y="10239"/>
                </a:cubicBezTo>
                <a:cubicBezTo>
                  <a:pt x="7602" y="10239"/>
                  <a:pt x="7611" y="10245"/>
                  <a:pt x="7617" y="10259"/>
                </a:cubicBezTo>
                <a:cubicBezTo>
                  <a:pt x="7662" y="10075"/>
                  <a:pt x="7448" y="9843"/>
                  <a:pt x="7420" y="9843"/>
                </a:cubicBezTo>
                <a:cubicBezTo>
                  <a:pt x="7416" y="9843"/>
                  <a:pt x="7416" y="9847"/>
                  <a:pt x="7419" y="9855"/>
                </a:cubicBezTo>
                <a:cubicBezTo>
                  <a:pt x="7230" y="9950"/>
                  <a:pt x="7069" y="9971"/>
                  <a:pt x="6906" y="9971"/>
                </a:cubicBezTo>
                <a:cubicBezTo>
                  <a:pt x="6773" y="9971"/>
                  <a:pt x="6638" y="9957"/>
                  <a:pt x="6485" y="9957"/>
                </a:cubicBezTo>
                <a:cubicBezTo>
                  <a:pt x="6414" y="9957"/>
                  <a:pt x="6339" y="9960"/>
                  <a:pt x="6259" y="9969"/>
                </a:cubicBezTo>
                <a:cubicBezTo>
                  <a:pt x="6352" y="9917"/>
                  <a:pt x="6362" y="9844"/>
                  <a:pt x="6290" y="9761"/>
                </a:cubicBezTo>
                <a:cubicBezTo>
                  <a:pt x="6300" y="9759"/>
                  <a:pt x="6312" y="9759"/>
                  <a:pt x="6325" y="9759"/>
                </a:cubicBezTo>
                <a:cubicBezTo>
                  <a:pt x="6378" y="9759"/>
                  <a:pt x="6445" y="9772"/>
                  <a:pt x="6445" y="9772"/>
                </a:cubicBezTo>
                <a:cubicBezTo>
                  <a:pt x="6435" y="9731"/>
                  <a:pt x="6290" y="9513"/>
                  <a:pt x="6394" y="9492"/>
                </a:cubicBezTo>
                <a:lnTo>
                  <a:pt x="6394" y="9492"/>
                </a:lnTo>
                <a:cubicBezTo>
                  <a:pt x="6446" y="9649"/>
                  <a:pt x="6604" y="9724"/>
                  <a:pt x="6711" y="9724"/>
                </a:cubicBezTo>
                <a:cubicBezTo>
                  <a:pt x="6817" y="9724"/>
                  <a:pt x="6874" y="9652"/>
                  <a:pt x="6735" y="9513"/>
                </a:cubicBezTo>
                <a:cubicBezTo>
                  <a:pt x="6746" y="9497"/>
                  <a:pt x="6811" y="9470"/>
                  <a:pt x="6877" y="9470"/>
                </a:cubicBezTo>
                <a:cubicBezTo>
                  <a:pt x="6938" y="9470"/>
                  <a:pt x="7000" y="9494"/>
                  <a:pt x="7016" y="9575"/>
                </a:cubicBezTo>
                <a:cubicBezTo>
                  <a:pt x="7150" y="9482"/>
                  <a:pt x="7212" y="9243"/>
                  <a:pt x="7223" y="9192"/>
                </a:cubicBezTo>
                <a:cubicBezTo>
                  <a:pt x="7347" y="9202"/>
                  <a:pt x="7306" y="9202"/>
                  <a:pt x="7347" y="9285"/>
                </a:cubicBezTo>
                <a:cubicBezTo>
                  <a:pt x="7354" y="9120"/>
                  <a:pt x="7356" y="9073"/>
                  <a:pt x="7355" y="9073"/>
                </a:cubicBezTo>
                <a:lnTo>
                  <a:pt x="7355" y="9073"/>
                </a:lnTo>
                <a:cubicBezTo>
                  <a:pt x="7354" y="9073"/>
                  <a:pt x="7347" y="9150"/>
                  <a:pt x="7336" y="9150"/>
                </a:cubicBezTo>
                <a:cubicBezTo>
                  <a:pt x="7330" y="9150"/>
                  <a:pt x="7323" y="9125"/>
                  <a:pt x="7316" y="9047"/>
                </a:cubicBezTo>
                <a:cubicBezTo>
                  <a:pt x="7299" y="9084"/>
                  <a:pt x="7279" y="9100"/>
                  <a:pt x="7260" y="9100"/>
                </a:cubicBezTo>
                <a:cubicBezTo>
                  <a:pt x="7220" y="9100"/>
                  <a:pt x="7178" y="9033"/>
                  <a:pt x="7150" y="8943"/>
                </a:cubicBezTo>
                <a:cubicBezTo>
                  <a:pt x="7264" y="8912"/>
                  <a:pt x="7078" y="8840"/>
                  <a:pt x="7212" y="8798"/>
                </a:cubicBezTo>
                <a:lnTo>
                  <a:pt x="7212" y="8798"/>
                </a:lnTo>
                <a:cubicBezTo>
                  <a:pt x="7285" y="9015"/>
                  <a:pt x="7389" y="8819"/>
                  <a:pt x="7336" y="9026"/>
                </a:cubicBezTo>
                <a:cubicBezTo>
                  <a:pt x="7409" y="8943"/>
                  <a:pt x="7430" y="8840"/>
                  <a:pt x="7409" y="8715"/>
                </a:cubicBezTo>
                <a:lnTo>
                  <a:pt x="7409" y="8715"/>
                </a:lnTo>
                <a:cubicBezTo>
                  <a:pt x="7462" y="8765"/>
                  <a:pt x="7494" y="8781"/>
                  <a:pt x="7515" y="8781"/>
                </a:cubicBezTo>
                <a:cubicBezTo>
                  <a:pt x="7551" y="8781"/>
                  <a:pt x="7557" y="8736"/>
                  <a:pt x="7581" y="8736"/>
                </a:cubicBezTo>
                <a:cubicBezTo>
                  <a:pt x="7596" y="8736"/>
                  <a:pt x="7618" y="8753"/>
                  <a:pt x="7658" y="8808"/>
                </a:cubicBezTo>
                <a:cubicBezTo>
                  <a:pt x="7642" y="8715"/>
                  <a:pt x="7656" y="8668"/>
                  <a:pt x="7698" y="8668"/>
                </a:cubicBezTo>
                <a:cubicBezTo>
                  <a:pt x="7713" y="8668"/>
                  <a:pt x="7730" y="8673"/>
                  <a:pt x="7751" y="8684"/>
                </a:cubicBezTo>
                <a:cubicBezTo>
                  <a:pt x="7727" y="8639"/>
                  <a:pt x="7705" y="8624"/>
                  <a:pt x="7685" y="8624"/>
                </a:cubicBezTo>
                <a:cubicBezTo>
                  <a:pt x="7650" y="8624"/>
                  <a:pt x="7622" y="8669"/>
                  <a:pt x="7599" y="8669"/>
                </a:cubicBezTo>
                <a:cubicBezTo>
                  <a:pt x="7585" y="8669"/>
                  <a:pt x="7573" y="8651"/>
                  <a:pt x="7564" y="8591"/>
                </a:cubicBezTo>
                <a:cubicBezTo>
                  <a:pt x="7544" y="8662"/>
                  <a:pt x="7457" y="8698"/>
                  <a:pt x="7364" y="8698"/>
                </a:cubicBezTo>
                <a:cubicBezTo>
                  <a:pt x="7229" y="8698"/>
                  <a:pt x="7082" y="8621"/>
                  <a:pt x="7119" y="8467"/>
                </a:cubicBezTo>
                <a:lnTo>
                  <a:pt x="7119" y="8467"/>
                </a:lnTo>
                <a:cubicBezTo>
                  <a:pt x="7169" y="8486"/>
                  <a:pt x="7280" y="8525"/>
                  <a:pt x="7337" y="8525"/>
                </a:cubicBezTo>
                <a:cubicBezTo>
                  <a:pt x="7399" y="8525"/>
                  <a:pt x="7398" y="8479"/>
                  <a:pt x="7181" y="8311"/>
                </a:cubicBezTo>
                <a:cubicBezTo>
                  <a:pt x="7163" y="8365"/>
                  <a:pt x="7128" y="8380"/>
                  <a:pt x="7079" y="8380"/>
                </a:cubicBezTo>
                <a:cubicBezTo>
                  <a:pt x="7015" y="8380"/>
                  <a:pt x="6929" y="8354"/>
                  <a:pt x="6830" y="8354"/>
                </a:cubicBezTo>
                <a:cubicBezTo>
                  <a:pt x="6787" y="8354"/>
                  <a:pt x="6741" y="8359"/>
                  <a:pt x="6694" y="8373"/>
                </a:cubicBezTo>
                <a:cubicBezTo>
                  <a:pt x="6663" y="8301"/>
                  <a:pt x="6767" y="8352"/>
                  <a:pt x="6725" y="8249"/>
                </a:cubicBezTo>
                <a:lnTo>
                  <a:pt x="6725" y="8249"/>
                </a:lnTo>
                <a:cubicBezTo>
                  <a:pt x="6580" y="8352"/>
                  <a:pt x="6518" y="8301"/>
                  <a:pt x="6383" y="8332"/>
                </a:cubicBezTo>
                <a:cubicBezTo>
                  <a:pt x="6373" y="8280"/>
                  <a:pt x="6373" y="8218"/>
                  <a:pt x="6383" y="8156"/>
                </a:cubicBezTo>
                <a:cubicBezTo>
                  <a:pt x="6397" y="8159"/>
                  <a:pt x="6412" y="8161"/>
                  <a:pt x="6428" y="8161"/>
                </a:cubicBezTo>
                <a:cubicBezTo>
                  <a:pt x="6546" y="8161"/>
                  <a:pt x="6699" y="8068"/>
                  <a:pt x="6507" y="7959"/>
                </a:cubicBezTo>
                <a:cubicBezTo>
                  <a:pt x="6528" y="7949"/>
                  <a:pt x="6539" y="7938"/>
                  <a:pt x="6539" y="7917"/>
                </a:cubicBezTo>
                <a:cubicBezTo>
                  <a:pt x="6663" y="7959"/>
                  <a:pt x="6777" y="8031"/>
                  <a:pt x="6818" y="8124"/>
                </a:cubicBezTo>
                <a:cubicBezTo>
                  <a:pt x="6912" y="7689"/>
                  <a:pt x="6694" y="7928"/>
                  <a:pt x="6798" y="7668"/>
                </a:cubicBezTo>
                <a:lnTo>
                  <a:pt x="6798" y="7668"/>
                </a:lnTo>
                <a:cubicBezTo>
                  <a:pt x="6732" y="7672"/>
                  <a:pt x="6681" y="7673"/>
                  <a:pt x="6643" y="7673"/>
                </a:cubicBezTo>
                <a:cubicBezTo>
                  <a:pt x="6354" y="7673"/>
                  <a:pt x="6732" y="7591"/>
                  <a:pt x="6502" y="7591"/>
                </a:cubicBezTo>
                <a:cubicBezTo>
                  <a:pt x="6471" y="7591"/>
                  <a:pt x="6429" y="7593"/>
                  <a:pt x="6373" y="7596"/>
                </a:cubicBezTo>
                <a:cubicBezTo>
                  <a:pt x="6373" y="7576"/>
                  <a:pt x="6549" y="7544"/>
                  <a:pt x="6549" y="7544"/>
                </a:cubicBezTo>
                <a:cubicBezTo>
                  <a:pt x="6435" y="7534"/>
                  <a:pt x="6373" y="7461"/>
                  <a:pt x="6362" y="7348"/>
                </a:cubicBezTo>
                <a:lnTo>
                  <a:pt x="6362" y="7348"/>
                </a:lnTo>
                <a:cubicBezTo>
                  <a:pt x="6443" y="7460"/>
                  <a:pt x="6473" y="7501"/>
                  <a:pt x="6479" y="7501"/>
                </a:cubicBezTo>
                <a:cubicBezTo>
                  <a:pt x="6491" y="7501"/>
                  <a:pt x="6411" y="7343"/>
                  <a:pt x="6445" y="7254"/>
                </a:cubicBezTo>
                <a:lnTo>
                  <a:pt x="6445" y="7254"/>
                </a:lnTo>
                <a:cubicBezTo>
                  <a:pt x="6134" y="7265"/>
                  <a:pt x="5824" y="7265"/>
                  <a:pt x="5710" y="7285"/>
                </a:cubicBezTo>
                <a:cubicBezTo>
                  <a:pt x="5710" y="7192"/>
                  <a:pt x="6155" y="7026"/>
                  <a:pt x="5989" y="6809"/>
                </a:cubicBezTo>
                <a:cubicBezTo>
                  <a:pt x="6217" y="6715"/>
                  <a:pt x="6207" y="6860"/>
                  <a:pt x="6217" y="6622"/>
                </a:cubicBezTo>
                <a:cubicBezTo>
                  <a:pt x="6251" y="6716"/>
                  <a:pt x="6279" y="6750"/>
                  <a:pt x="6302" y="6750"/>
                </a:cubicBezTo>
                <a:cubicBezTo>
                  <a:pt x="6357" y="6750"/>
                  <a:pt x="6383" y="6546"/>
                  <a:pt x="6383" y="6487"/>
                </a:cubicBezTo>
                <a:cubicBezTo>
                  <a:pt x="6507" y="6622"/>
                  <a:pt x="6477" y="6539"/>
                  <a:pt x="6549" y="6643"/>
                </a:cubicBezTo>
                <a:cubicBezTo>
                  <a:pt x="6551" y="6617"/>
                  <a:pt x="6565" y="6609"/>
                  <a:pt x="6585" y="6609"/>
                </a:cubicBezTo>
                <a:cubicBezTo>
                  <a:pt x="6622" y="6609"/>
                  <a:pt x="6680" y="6639"/>
                  <a:pt x="6714" y="6639"/>
                </a:cubicBezTo>
                <a:cubicBezTo>
                  <a:pt x="6757" y="6639"/>
                  <a:pt x="6764" y="6593"/>
                  <a:pt x="6653" y="6384"/>
                </a:cubicBezTo>
                <a:cubicBezTo>
                  <a:pt x="6622" y="6374"/>
                  <a:pt x="6601" y="6353"/>
                  <a:pt x="6580" y="6311"/>
                </a:cubicBezTo>
                <a:cubicBezTo>
                  <a:pt x="6643" y="6311"/>
                  <a:pt x="6653" y="6291"/>
                  <a:pt x="6622" y="6259"/>
                </a:cubicBezTo>
                <a:lnTo>
                  <a:pt x="6622" y="6259"/>
                </a:lnTo>
                <a:cubicBezTo>
                  <a:pt x="6538" y="6325"/>
                  <a:pt x="6464" y="6356"/>
                  <a:pt x="6402" y="6356"/>
                </a:cubicBezTo>
                <a:cubicBezTo>
                  <a:pt x="6326" y="6356"/>
                  <a:pt x="6268" y="6309"/>
                  <a:pt x="6228" y="6218"/>
                </a:cubicBezTo>
                <a:cubicBezTo>
                  <a:pt x="6207" y="6374"/>
                  <a:pt x="5979" y="6425"/>
                  <a:pt x="5741" y="6436"/>
                </a:cubicBezTo>
                <a:cubicBezTo>
                  <a:pt x="5741" y="6376"/>
                  <a:pt x="5737" y="6316"/>
                  <a:pt x="5747" y="6316"/>
                </a:cubicBezTo>
                <a:cubicBezTo>
                  <a:pt x="5753" y="6316"/>
                  <a:pt x="5764" y="6335"/>
                  <a:pt x="5782" y="6384"/>
                </a:cubicBezTo>
                <a:cubicBezTo>
                  <a:pt x="5834" y="6321"/>
                  <a:pt x="5844" y="6249"/>
                  <a:pt x="5834" y="6187"/>
                </a:cubicBezTo>
                <a:lnTo>
                  <a:pt x="5834" y="6187"/>
                </a:lnTo>
                <a:lnTo>
                  <a:pt x="5741" y="6249"/>
                </a:lnTo>
                <a:cubicBezTo>
                  <a:pt x="5741" y="6156"/>
                  <a:pt x="5751" y="6073"/>
                  <a:pt x="5793" y="5990"/>
                </a:cubicBezTo>
                <a:cubicBezTo>
                  <a:pt x="5795" y="6024"/>
                  <a:pt x="5803" y="6038"/>
                  <a:pt x="5815" y="6038"/>
                </a:cubicBezTo>
                <a:cubicBezTo>
                  <a:pt x="5855" y="6038"/>
                  <a:pt x="5939" y="5884"/>
                  <a:pt x="6010" y="5773"/>
                </a:cubicBezTo>
                <a:cubicBezTo>
                  <a:pt x="6004" y="5768"/>
                  <a:pt x="5993" y="5766"/>
                  <a:pt x="5978" y="5766"/>
                </a:cubicBezTo>
                <a:cubicBezTo>
                  <a:pt x="5799" y="5766"/>
                  <a:pt x="5053" y="6086"/>
                  <a:pt x="5005" y="6114"/>
                </a:cubicBezTo>
                <a:cubicBezTo>
                  <a:pt x="4995" y="5938"/>
                  <a:pt x="4881" y="6073"/>
                  <a:pt x="4860" y="5886"/>
                </a:cubicBezTo>
                <a:lnTo>
                  <a:pt x="4860" y="5886"/>
                </a:lnTo>
                <a:cubicBezTo>
                  <a:pt x="4891" y="5897"/>
                  <a:pt x="4927" y="5902"/>
                  <a:pt x="4963" y="5902"/>
                </a:cubicBezTo>
                <a:cubicBezTo>
                  <a:pt x="5060" y="5902"/>
                  <a:pt x="5149" y="5864"/>
                  <a:pt x="5088" y="5803"/>
                </a:cubicBezTo>
                <a:cubicBezTo>
                  <a:pt x="5115" y="5801"/>
                  <a:pt x="5140" y="5799"/>
                  <a:pt x="5165" y="5799"/>
                </a:cubicBezTo>
                <a:cubicBezTo>
                  <a:pt x="5236" y="5799"/>
                  <a:pt x="5302" y="5815"/>
                  <a:pt x="5378" y="5876"/>
                </a:cubicBezTo>
                <a:lnTo>
                  <a:pt x="5430" y="5824"/>
                </a:lnTo>
                <a:cubicBezTo>
                  <a:pt x="5316" y="5783"/>
                  <a:pt x="5275" y="5700"/>
                  <a:pt x="5296" y="5586"/>
                </a:cubicBezTo>
                <a:lnTo>
                  <a:pt x="5296" y="5586"/>
                </a:lnTo>
                <a:cubicBezTo>
                  <a:pt x="5326" y="5646"/>
                  <a:pt x="5348" y="5667"/>
                  <a:pt x="5363" y="5667"/>
                </a:cubicBezTo>
                <a:cubicBezTo>
                  <a:pt x="5399" y="5667"/>
                  <a:pt x="5399" y="5546"/>
                  <a:pt x="5403" y="5546"/>
                </a:cubicBezTo>
                <a:cubicBezTo>
                  <a:pt x="5405" y="5546"/>
                  <a:pt x="5408" y="5581"/>
                  <a:pt x="5420" y="5690"/>
                </a:cubicBezTo>
                <a:cubicBezTo>
                  <a:pt x="5420" y="5600"/>
                  <a:pt x="5452" y="5555"/>
                  <a:pt x="5505" y="5555"/>
                </a:cubicBezTo>
                <a:cubicBezTo>
                  <a:pt x="5520" y="5555"/>
                  <a:pt x="5536" y="5559"/>
                  <a:pt x="5554" y="5565"/>
                </a:cubicBezTo>
                <a:cubicBezTo>
                  <a:pt x="5586" y="5503"/>
                  <a:pt x="5430" y="5534"/>
                  <a:pt x="5461" y="5472"/>
                </a:cubicBezTo>
                <a:cubicBezTo>
                  <a:pt x="5531" y="5472"/>
                  <a:pt x="5569" y="5467"/>
                  <a:pt x="5593" y="5467"/>
                </a:cubicBezTo>
                <a:cubicBezTo>
                  <a:pt x="5631" y="5467"/>
                  <a:pt x="5639" y="5478"/>
                  <a:pt x="5689" y="5534"/>
                </a:cubicBezTo>
                <a:cubicBezTo>
                  <a:pt x="5689" y="5477"/>
                  <a:pt x="5729" y="5286"/>
                  <a:pt x="5767" y="5286"/>
                </a:cubicBezTo>
                <a:cubicBezTo>
                  <a:pt x="5784" y="5286"/>
                  <a:pt x="5801" y="5325"/>
                  <a:pt x="5814" y="5430"/>
                </a:cubicBezTo>
                <a:cubicBezTo>
                  <a:pt x="5886" y="5358"/>
                  <a:pt x="5906" y="5275"/>
                  <a:pt x="5865" y="5182"/>
                </a:cubicBezTo>
                <a:cubicBezTo>
                  <a:pt x="5875" y="5179"/>
                  <a:pt x="5885" y="5177"/>
                  <a:pt x="5893" y="5177"/>
                </a:cubicBezTo>
                <a:cubicBezTo>
                  <a:pt x="5946" y="5177"/>
                  <a:pt x="5966" y="5232"/>
                  <a:pt x="5948" y="5347"/>
                </a:cubicBezTo>
                <a:cubicBezTo>
                  <a:pt x="6072" y="5275"/>
                  <a:pt x="6259" y="4902"/>
                  <a:pt x="6042" y="4737"/>
                </a:cubicBezTo>
                <a:cubicBezTo>
                  <a:pt x="6081" y="4717"/>
                  <a:pt x="6114" y="4707"/>
                  <a:pt x="6141" y="4707"/>
                </a:cubicBezTo>
                <a:cubicBezTo>
                  <a:pt x="6200" y="4707"/>
                  <a:pt x="6237" y="4749"/>
                  <a:pt x="6279" y="4819"/>
                </a:cubicBezTo>
                <a:cubicBezTo>
                  <a:pt x="6300" y="4788"/>
                  <a:pt x="6342" y="4674"/>
                  <a:pt x="6394" y="4591"/>
                </a:cubicBezTo>
                <a:lnTo>
                  <a:pt x="6394" y="4591"/>
                </a:lnTo>
                <a:cubicBezTo>
                  <a:pt x="6232" y="4631"/>
                  <a:pt x="5936" y="4659"/>
                  <a:pt x="5659" y="4659"/>
                </a:cubicBezTo>
                <a:cubicBezTo>
                  <a:pt x="5280" y="4659"/>
                  <a:pt x="4934" y="4606"/>
                  <a:pt x="5005" y="4456"/>
                </a:cubicBezTo>
                <a:lnTo>
                  <a:pt x="5005" y="4456"/>
                </a:lnTo>
                <a:cubicBezTo>
                  <a:pt x="5015" y="4481"/>
                  <a:pt x="5075" y="4509"/>
                  <a:pt x="5140" y="4509"/>
                </a:cubicBezTo>
                <a:cubicBezTo>
                  <a:pt x="5211" y="4509"/>
                  <a:pt x="5289" y="4476"/>
                  <a:pt x="5316" y="4373"/>
                </a:cubicBezTo>
                <a:cubicBezTo>
                  <a:pt x="5333" y="4487"/>
                  <a:pt x="5365" y="4527"/>
                  <a:pt x="5404" y="4527"/>
                </a:cubicBezTo>
                <a:cubicBezTo>
                  <a:pt x="5483" y="4527"/>
                  <a:pt x="5592" y="4360"/>
                  <a:pt x="5669" y="4291"/>
                </a:cubicBezTo>
                <a:cubicBezTo>
                  <a:pt x="5726" y="4352"/>
                  <a:pt x="5746" y="4372"/>
                  <a:pt x="5750" y="4372"/>
                </a:cubicBezTo>
                <a:lnTo>
                  <a:pt x="5750" y="4372"/>
                </a:lnTo>
                <a:cubicBezTo>
                  <a:pt x="5749" y="4379"/>
                  <a:pt x="5747" y="4385"/>
                  <a:pt x="5746" y="4390"/>
                </a:cubicBezTo>
                <a:lnTo>
                  <a:pt x="5746" y="4390"/>
                </a:lnTo>
                <a:cubicBezTo>
                  <a:pt x="5752" y="4367"/>
                  <a:pt x="5764" y="4333"/>
                  <a:pt x="5775" y="4333"/>
                </a:cubicBezTo>
                <a:cubicBezTo>
                  <a:pt x="5785" y="4333"/>
                  <a:pt x="5795" y="4356"/>
                  <a:pt x="5803" y="4426"/>
                </a:cubicBezTo>
                <a:cubicBezTo>
                  <a:pt x="5804" y="4426"/>
                  <a:pt x="5806" y="4426"/>
                  <a:pt x="5807" y="4426"/>
                </a:cubicBezTo>
                <a:cubicBezTo>
                  <a:pt x="5901" y="4426"/>
                  <a:pt x="6031" y="4124"/>
                  <a:pt x="6021" y="4073"/>
                </a:cubicBezTo>
                <a:lnTo>
                  <a:pt x="6021" y="4073"/>
                </a:lnTo>
                <a:cubicBezTo>
                  <a:pt x="5977" y="4141"/>
                  <a:pt x="5754" y="4260"/>
                  <a:pt x="5574" y="4260"/>
                </a:cubicBezTo>
                <a:cubicBezTo>
                  <a:pt x="5452" y="4260"/>
                  <a:pt x="5349" y="4205"/>
                  <a:pt x="5337" y="4042"/>
                </a:cubicBezTo>
                <a:lnTo>
                  <a:pt x="5337" y="4042"/>
                </a:lnTo>
                <a:cubicBezTo>
                  <a:pt x="5378" y="4103"/>
                  <a:pt x="5400" y="4129"/>
                  <a:pt x="5417" y="4129"/>
                </a:cubicBezTo>
                <a:cubicBezTo>
                  <a:pt x="5454" y="4129"/>
                  <a:pt x="5474" y="4022"/>
                  <a:pt x="5606" y="3897"/>
                </a:cubicBezTo>
                <a:cubicBezTo>
                  <a:pt x="5492" y="3887"/>
                  <a:pt x="5482" y="3825"/>
                  <a:pt x="5565" y="3700"/>
                </a:cubicBezTo>
                <a:lnTo>
                  <a:pt x="5565" y="3700"/>
                </a:lnTo>
                <a:cubicBezTo>
                  <a:pt x="5504" y="3761"/>
                  <a:pt x="4803" y="4373"/>
                  <a:pt x="4503" y="4373"/>
                </a:cubicBezTo>
                <a:cubicBezTo>
                  <a:pt x="4447" y="4373"/>
                  <a:pt x="4405" y="4352"/>
                  <a:pt x="4384" y="4301"/>
                </a:cubicBezTo>
                <a:cubicBezTo>
                  <a:pt x="4385" y="4300"/>
                  <a:pt x="4388" y="4300"/>
                  <a:pt x="4391" y="4300"/>
                </a:cubicBezTo>
                <a:cubicBezTo>
                  <a:pt x="4413" y="4300"/>
                  <a:pt x="4469" y="4322"/>
                  <a:pt x="4508" y="4322"/>
                </a:cubicBezTo>
                <a:cubicBezTo>
                  <a:pt x="4528" y="4322"/>
                  <a:pt x="4543" y="4317"/>
                  <a:pt x="4550" y="4301"/>
                </a:cubicBezTo>
                <a:cubicBezTo>
                  <a:pt x="4497" y="4270"/>
                  <a:pt x="4456" y="4239"/>
                  <a:pt x="4404" y="4198"/>
                </a:cubicBezTo>
                <a:cubicBezTo>
                  <a:pt x="4414" y="4187"/>
                  <a:pt x="4497" y="4094"/>
                  <a:pt x="4508" y="4063"/>
                </a:cubicBezTo>
                <a:cubicBezTo>
                  <a:pt x="4536" y="4113"/>
                  <a:pt x="4559" y="4136"/>
                  <a:pt x="4576" y="4136"/>
                </a:cubicBezTo>
                <a:cubicBezTo>
                  <a:pt x="4614" y="4136"/>
                  <a:pt x="4623" y="4018"/>
                  <a:pt x="4601" y="3845"/>
                </a:cubicBezTo>
                <a:cubicBezTo>
                  <a:pt x="4642" y="3845"/>
                  <a:pt x="4767" y="3959"/>
                  <a:pt x="4787" y="4011"/>
                </a:cubicBezTo>
                <a:cubicBezTo>
                  <a:pt x="4808" y="3918"/>
                  <a:pt x="4829" y="3866"/>
                  <a:pt x="4881" y="3783"/>
                </a:cubicBezTo>
                <a:lnTo>
                  <a:pt x="4881" y="3783"/>
                </a:lnTo>
                <a:cubicBezTo>
                  <a:pt x="4916" y="3892"/>
                  <a:pt x="4890" y="3906"/>
                  <a:pt x="4870" y="3906"/>
                </a:cubicBezTo>
                <a:cubicBezTo>
                  <a:pt x="4864" y="3906"/>
                  <a:pt x="4858" y="3904"/>
                  <a:pt x="4855" y="3904"/>
                </a:cubicBezTo>
                <a:cubicBezTo>
                  <a:pt x="4846" y="3904"/>
                  <a:pt x="4867" y="3919"/>
                  <a:pt x="4995" y="4042"/>
                </a:cubicBezTo>
                <a:cubicBezTo>
                  <a:pt x="5078" y="3914"/>
                  <a:pt x="5145" y="3742"/>
                  <a:pt x="5207" y="3742"/>
                </a:cubicBezTo>
                <a:cubicBezTo>
                  <a:pt x="5230" y="3742"/>
                  <a:pt x="5252" y="3765"/>
                  <a:pt x="5275" y="3825"/>
                </a:cubicBezTo>
                <a:cubicBezTo>
                  <a:pt x="5282" y="3802"/>
                  <a:pt x="5310" y="3754"/>
                  <a:pt x="5356" y="3754"/>
                </a:cubicBezTo>
                <a:cubicBezTo>
                  <a:pt x="5374" y="3754"/>
                  <a:pt x="5396" y="3762"/>
                  <a:pt x="5420" y="3783"/>
                </a:cubicBezTo>
                <a:cubicBezTo>
                  <a:pt x="5413" y="3677"/>
                  <a:pt x="5448" y="3605"/>
                  <a:pt x="5502" y="3605"/>
                </a:cubicBezTo>
                <a:cubicBezTo>
                  <a:pt x="5538" y="3605"/>
                  <a:pt x="5582" y="3636"/>
                  <a:pt x="5627" y="3710"/>
                </a:cubicBezTo>
                <a:cubicBezTo>
                  <a:pt x="5648" y="3700"/>
                  <a:pt x="5772" y="3327"/>
                  <a:pt x="5772" y="3296"/>
                </a:cubicBezTo>
                <a:lnTo>
                  <a:pt x="5772" y="3296"/>
                </a:lnTo>
                <a:cubicBezTo>
                  <a:pt x="5653" y="3324"/>
                  <a:pt x="5586" y="3474"/>
                  <a:pt x="5568" y="3474"/>
                </a:cubicBezTo>
                <a:cubicBezTo>
                  <a:pt x="5559" y="3474"/>
                  <a:pt x="5561" y="3439"/>
                  <a:pt x="5575" y="3337"/>
                </a:cubicBezTo>
                <a:lnTo>
                  <a:pt x="5575" y="3337"/>
                </a:lnTo>
                <a:cubicBezTo>
                  <a:pt x="5555" y="3385"/>
                  <a:pt x="5530" y="3411"/>
                  <a:pt x="5504" y="3411"/>
                </a:cubicBezTo>
                <a:cubicBezTo>
                  <a:pt x="5490" y="3411"/>
                  <a:pt x="5476" y="3404"/>
                  <a:pt x="5461" y="3390"/>
                </a:cubicBezTo>
                <a:cubicBezTo>
                  <a:pt x="5461" y="3451"/>
                  <a:pt x="4958" y="3670"/>
                  <a:pt x="4751" y="3670"/>
                </a:cubicBezTo>
                <a:cubicBezTo>
                  <a:pt x="4715" y="3670"/>
                  <a:pt x="4688" y="3664"/>
                  <a:pt x="4674" y="3648"/>
                </a:cubicBezTo>
                <a:cubicBezTo>
                  <a:pt x="4467" y="3431"/>
                  <a:pt x="5098" y="3348"/>
                  <a:pt x="4808" y="3120"/>
                </a:cubicBezTo>
                <a:cubicBezTo>
                  <a:pt x="4995" y="2789"/>
                  <a:pt x="5399" y="2871"/>
                  <a:pt x="5554" y="2301"/>
                </a:cubicBezTo>
                <a:cubicBezTo>
                  <a:pt x="5551" y="2297"/>
                  <a:pt x="5547" y="2294"/>
                  <a:pt x="5541" y="2294"/>
                </a:cubicBezTo>
                <a:cubicBezTo>
                  <a:pt x="5474" y="2294"/>
                  <a:pt x="5239" y="2626"/>
                  <a:pt x="5181" y="2664"/>
                </a:cubicBezTo>
                <a:cubicBezTo>
                  <a:pt x="5134" y="2445"/>
                  <a:pt x="5182" y="2566"/>
                  <a:pt x="5087" y="2485"/>
                </a:cubicBezTo>
                <a:lnTo>
                  <a:pt x="5087" y="2485"/>
                </a:lnTo>
                <a:cubicBezTo>
                  <a:pt x="5108" y="2502"/>
                  <a:pt x="5127" y="2509"/>
                  <a:pt x="5143" y="2509"/>
                </a:cubicBezTo>
                <a:cubicBezTo>
                  <a:pt x="5230" y="2509"/>
                  <a:pt x="5249" y="2301"/>
                  <a:pt x="5306" y="2260"/>
                </a:cubicBezTo>
                <a:cubicBezTo>
                  <a:pt x="5316" y="2301"/>
                  <a:pt x="5326" y="2343"/>
                  <a:pt x="5316" y="2384"/>
                </a:cubicBezTo>
                <a:cubicBezTo>
                  <a:pt x="5391" y="2293"/>
                  <a:pt x="5365" y="2174"/>
                  <a:pt x="5449" y="2174"/>
                </a:cubicBezTo>
                <a:cubicBezTo>
                  <a:pt x="5470" y="2174"/>
                  <a:pt x="5497" y="2181"/>
                  <a:pt x="5533" y="2198"/>
                </a:cubicBezTo>
                <a:cubicBezTo>
                  <a:pt x="5441" y="2115"/>
                  <a:pt x="5451" y="2032"/>
                  <a:pt x="5565" y="1918"/>
                </a:cubicBezTo>
                <a:cubicBezTo>
                  <a:pt x="5563" y="1918"/>
                  <a:pt x="5561" y="1917"/>
                  <a:pt x="5559" y="1917"/>
                </a:cubicBezTo>
                <a:cubicBezTo>
                  <a:pt x="5486" y="1917"/>
                  <a:pt x="5185" y="2276"/>
                  <a:pt x="4943" y="2478"/>
                </a:cubicBezTo>
                <a:cubicBezTo>
                  <a:pt x="4914" y="2643"/>
                  <a:pt x="4864" y="2707"/>
                  <a:pt x="4807" y="2707"/>
                </a:cubicBezTo>
                <a:cubicBezTo>
                  <a:pt x="4608" y="2707"/>
                  <a:pt x="4325" y="1932"/>
                  <a:pt x="4519" y="1932"/>
                </a:cubicBezTo>
                <a:cubicBezTo>
                  <a:pt x="4564" y="1932"/>
                  <a:pt x="4634" y="1973"/>
                  <a:pt x="4736" y="2073"/>
                </a:cubicBezTo>
                <a:cubicBezTo>
                  <a:pt x="4787" y="1970"/>
                  <a:pt x="4757" y="1918"/>
                  <a:pt x="4653" y="1907"/>
                </a:cubicBezTo>
                <a:cubicBezTo>
                  <a:pt x="4840" y="1804"/>
                  <a:pt x="4870" y="1845"/>
                  <a:pt x="4953" y="1628"/>
                </a:cubicBezTo>
                <a:lnTo>
                  <a:pt x="4953" y="1628"/>
                </a:lnTo>
                <a:cubicBezTo>
                  <a:pt x="4840" y="1666"/>
                  <a:pt x="4701" y="1883"/>
                  <a:pt x="4544" y="1883"/>
                </a:cubicBezTo>
                <a:cubicBezTo>
                  <a:pt x="4529" y="1883"/>
                  <a:pt x="4513" y="1881"/>
                  <a:pt x="4497" y="1877"/>
                </a:cubicBezTo>
                <a:cubicBezTo>
                  <a:pt x="4674" y="1825"/>
                  <a:pt x="4798" y="1638"/>
                  <a:pt x="4829" y="1483"/>
                </a:cubicBezTo>
                <a:lnTo>
                  <a:pt x="4829" y="1483"/>
                </a:lnTo>
                <a:cubicBezTo>
                  <a:pt x="4791" y="1521"/>
                  <a:pt x="4763" y="1540"/>
                  <a:pt x="4746" y="1540"/>
                </a:cubicBezTo>
                <a:cubicBezTo>
                  <a:pt x="4721" y="1540"/>
                  <a:pt x="4717" y="1500"/>
                  <a:pt x="4736" y="1421"/>
                </a:cubicBezTo>
                <a:cubicBezTo>
                  <a:pt x="4729" y="1420"/>
                  <a:pt x="4722" y="1419"/>
                  <a:pt x="4715" y="1419"/>
                </a:cubicBezTo>
                <a:cubicBezTo>
                  <a:pt x="4601" y="1419"/>
                  <a:pt x="4517" y="1570"/>
                  <a:pt x="4497" y="1628"/>
                </a:cubicBezTo>
                <a:cubicBezTo>
                  <a:pt x="4497" y="1571"/>
                  <a:pt x="4471" y="1407"/>
                  <a:pt x="4475" y="1407"/>
                </a:cubicBezTo>
                <a:lnTo>
                  <a:pt x="4475" y="1407"/>
                </a:lnTo>
                <a:cubicBezTo>
                  <a:pt x="4475" y="1407"/>
                  <a:pt x="4476" y="1408"/>
                  <a:pt x="4477" y="1410"/>
                </a:cubicBezTo>
                <a:cubicBezTo>
                  <a:pt x="4695" y="1317"/>
                  <a:pt x="4684" y="1297"/>
                  <a:pt x="4746" y="1058"/>
                </a:cubicBezTo>
                <a:cubicBezTo>
                  <a:pt x="4744" y="1056"/>
                  <a:pt x="4741" y="1056"/>
                  <a:pt x="4739" y="1056"/>
                </a:cubicBezTo>
                <a:cubicBezTo>
                  <a:pt x="4669" y="1056"/>
                  <a:pt x="4392" y="1481"/>
                  <a:pt x="4277" y="1481"/>
                </a:cubicBezTo>
                <a:cubicBezTo>
                  <a:pt x="4261" y="1481"/>
                  <a:pt x="4247" y="1472"/>
                  <a:pt x="4239" y="1452"/>
                </a:cubicBezTo>
                <a:cubicBezTo>
                  <a:pt x="4156" y="1452"/>
                  <a:pt x="4290" y="1182"/>
                  <a:pt x="4186" y="1079"/>
                </a:cubicBezTo>
                <a:cubicBezTo>
                  <a:pt x="4342" y="913"/>
                  <a:pt x="4601" y="643"/>
                  <a:pt x="4311" y="592"/>
                </a:cubicBezTo>
                <a:lnTo>
                  <a:pt x="4311" y="592"/>
                </a:lnTo>
                <a:cubicBezTo>
                  <a:pt x="4259" y="841"/>
                  <a:pt x="4207" y="768"/>
                  <a:pt x="4124" y="1069"/>
                </a:cubicBezTo>
                <a:cubicBezTo>
                  <a:pt x="4060" y="966"/>
                  <a:pt x="4202" y="715"/>
                  <a:pt x="4129" y="715"/>
                </a:cubicBezTo>
                <a:cubicBezTo>
                  <a:pt x="4120" y="715"/>
                  <a:pt x="4109" y="719"/>
                  <a:pt x="4094" y="726"/>
                </a:cubicBezTo>
                <a:cubicBezTo>
                  <a:pt x="4073" y="685"/>
                  <a:pt x="4177" y="488"/>
                  <a:pt x="4249" y="426"/>
                </a:cubicBezTo>
                <a:lnTo>
                  <a:pt x="4249" y="426"/>
                </a:lnTo>
                <a:cubicBezTo>
                  <a:pt x="4210" y="434"/>
                  <a:pt x="4178" y="438"/>
                  <a:pt x="4153" y="438"/>
                </a:cubicBezTo>
                <a:cubicBezTo>
                  <a:pt x="4051" y="438"/>
                  <a:pt x="4064" y="369"/>
                  <a:pt x="4197" y="219"/>
                </a:cubicBezTo>
                <a:lnTo>
                  <a:pt x="4197" y="219"/>
                </a:lnTo>
                <a:cubicBezTo>
                  <a:pt x="4139" y="260"/>
                  <a:pt x="4105" y="277"/>
                  <a:pt x="4086" y="277"/>
                </a:cubicBezTo>
                <a:cubicBezTo>
                  <a:pt x="4009" y="277"/>
                  <a:pt x="4176" y="10"/>
                  <a:pt x="40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0"/>
          <p:cNvSpPr/>
          <p:nvPr/>
        </p:nvSpPr>
        <p:spPr>
          <a:xfrm>
            <a:off x="-5" y="3647063"/>
            <a:ext cx="1210718" cy="2409792"/>
          </a:xfrm>
          <a:custGeom>
            <a:avLst/>
            <a:gdLst/>
            <a:ahLst/>
            <a:cxnLst/>
            <a:rect l="l" t="t" r="r" b="b"/>
            <a:pathLst>
              <a:path w="11958" h="23801" extrusionOk="0">
                <a:moveTo>
                  <a:pt x="5388" y="363"/>
                </a:moveTo>
                <a:cubicBezTo>
                  <a:pt x="5388" y="363"/>
                  <a:pt x="5388" y="363"/>
                  <a:pt x="5388" y="363"/>
                </a:cubicBezTo>
                <a:cubicBezTo>
                  <a:pt x="5388" y="363"/>
                  <a:pt x="5389" y="364"/>
                  <a:pt x="5389" y="365"/>
                </a:cubicBezTo>
                <a:lnTo>
                  <a:pt x="5389" y="365"/>
                </a:lnTo>
                <a:cubicBezTo>
                  <a:pt x="5389" y="363"/>
                  <a:pt x="5388" y="363"/>
                  <a:pt x="5388" y="363"/>
                </a:cubicBezTo>
                <a:close/>
                <a:moveTo>
                  <a:pt x="4943" y="860"/>
                </a:moveTo>
                <a:cubicBezTo>
                  <a:pt x="4947" y="868"/>
                  <a:pt x="4951" y="875"/>
                  <a:pt x="4956" y="882"/>
                </a:cubicBezTo>
                <a:lnTo>
                  <a:pt x="4956" y="882"/>
                </a:lnTo>
                <a:cubicBezTo>
                  <a:pt x="4952" y="875"/>
                  <a:pt x="4947" y="868"/>
                  <a:pt x="4943" y="860"/>
                </a:cubicBezTo>
                <a:close/>
                <a:moveTo>
                  <a:pt x="4822" y="2922"/>
                </a:moveTo>
                <a:cubicBezTo>
                  <a:pt x="4821" y="2922"/>
                  <a:pt x="4820" y="2922"/>
                  <a:pt x="4818" y="2922"/>
                </a:cubicBezTo>
                <a:cubicBezTo>
                  <a:pt x="4820" y="2922"/>
                  <a:pt x="4821" y="2922"/>
                  <a:pt x="4822" y="2922"/>
                </a:cubicBezTo>
                <a:close/>
                <a:moveTo>
                  <a:pt x="3451" y="6259"/>
                </a:moveTo>
                <a:lnTo>
                  <a:pt x="3451" y="6259"/>
                </a:lnTo>
                <a:cubicBezTo>
                  <a:pt x="3453" y="6261"/>
                  <a:pt x="3456" y="6263"/>
                  <a:pt x="3458" y="6264"/>
                </a:cubicBezTo>
                <a:lnTo>
                  <a:pt x="3458" y="6264"/>
                </a:lnTo>
                <a:cubicBezTo>
                  <a:pt x="3456" y="6263"/>
                  <a:pt x="3453" y="6261"/>
                  <a:pt x="3451" y="6259"/>
                </a:cubicBezTo>
                <a:close/>
                <a:moveTo>
                  <a:pt x="10153" y="12508"/>
                </a:moveTo>
                <a:lnTo>
                  <a:pt x="10153" y="12508"/>
                </a:lnTo>
                <a:cubicBezTo>
                  <a:pt x="10153" y="12508"/>
                  <a:pt x="10153" y="12514"/>
                  <a:pt x="10151" y="12528"/>
                </a:cubicBezTo>
                <a:lnTo>
                  <a:pt x="10151" y="12528"/>
                </a:lnTo>
                <a:cubicBezTo>
                  <a:pt x="10153" y="12516"/>
                  <a:pt x="10153" y="12508"/>
                  <a:pt x="10153" y="12508"/>
                </a:cubicBezTo>
                <a:close/>
                <a:moveTo>
                  <a:pt x="10848" y="18132"/>
                </a:moveTo>
                <a:lnTo>
                  <a:pt x="10848" y="18132"/>
                </a:lnTo>
                <a:cubicBezTo>
                  <a:pt x="10848" y="18132"/>
                  <a:pt x="10849" y="18133"/>
                  <a:pt x="10849" y="18133"/>
                </a:cubicBezTo>
                <a:cubicBezTo>
                  <a:pt x="10849" y="18133"/>
                  <a:pt x="10848" y="18132"/>
                  <a:pt x="10848" y="18132"/>
                </a:cubicBezTo>
                <a:close/>
                <a:moveTo>
                  <a:pt x="11332" y="21820"/>
                </a:moveTo>
                <a:cubicBezTo>
                  <a:pt x="11334" y="21822"/>
                  <a:pt x="11336" y="21823"/>
                  <a:pt x="11336" y="21823"/>
                </a:cubicBezTo>
                <a:cubicBezTo>
                  <a:pt x="11336" y="21823"/>
                  <a:pt x="11336" y="21822"/>
                  <a:pt x="11335" y="21822"/>
                </a:cubicBezTo>
                <a:cubicBezTo>
                  <a:pt x="11334" y="21821"/>
                  <a:pt x="11333" y="21821"/>
                  <a:pt x="11332" y="21820"/>
                </a:cubicBezTo>
                <a:close/>
                <a:moveTo>
                  <a:pt x="9183" y="23031"/>
                </a:moveTo>
                <a:lnTo>
                  <a:pt x="9183" y="23031"/>
                </a:lnTo>
                <a:cubicBezTo>
                  <a:pt x="9182" y="23032"/>
                  <a:pt x="9181" y="23033"/>
                  <a:pt x="9180" y="23034"/>
                </a:cubicBezTo>
                <a:cubicBezTo>
                  <a:pt x="9181" y="23033"/>
                  <a:pt x="9182" y="23032"/>
                  <a:pt x="9183" y="23031"/>
                </a:cubicBezTo>
                <a:close/>
                <a:moveTo>
                  <a:pt x="5595" y="0"/>
                </a:moveTo>
                <a:cubicBezTo>
                  <a:pt x="5595" y="209"/>
                  <a:pt x="5590" y="459"/>
                  <a:pt x="5504" y="459"/>
                </a:cubicBezTo>
                <a:cubicBezTo>
                  <a:pt x="5476" y="459"/>
                  <a:pt x="5438" y="431"/>
                  <a:pt x="5389" y="365"/>
                </a:cubicBezTo>
                <a:lnTo>
                  <a:pt x="5389" y="365"/>
                </a:lnTo>
                <a:cubicBezTo>
                  <a:pt x="5408" y="413"/>
                  <a:pt x="5535" y="1259"/>
                  <a:pt x="5595" y="1399"/>
                </a:cubicBezTo>
                <a:cubicBezTo>
                  <a:pt x="5107" y="1226"/>
                  <a:pt x="5168" y="1253"/>
                  <a:pt x="4956" y="882"/>
                </a:cubicBezTo>
                <a:lnTo>
                  <a:pt x="4956" y="882"/>
                </a:lnTo>
                <a:cubicBezTo>
                  <a:pt x="5000" y="963"/>
                  <a:pt x="4999" y="1006"/>
                  <a:pt x="4942" y="1006"/>
                </a:cubicBezTo>
                <a:cubicBezTo>
                  <a:pt x="4936" y="1006"/>
                  <a:pt x="4929" y="1006"/>
                  <a:pt x="4922" y="1005"/>
                </a:cubicBezTo>
                <a:lnTo>
                  <a:pt x="4922" y="1005"/>
                </a:lnTo>
                <a:cubicBezTo>
                  <a:pt x="4994" y="1244"/>
                  <a:pt x="5046" y="1327"/>
                  <a:pt x="5212" y="1451"/>
                </a:cubicBezTo>
                <a:cubicBezTo>
                  <a:pt x="5077" y="1658"/>
                  <a:pt x="4911" y="1700"/>
                  <a:pt x="5264" y="2145"/>
                </a:cubicBezTo>
                <a:cubicBezTo>
                  <a:pt x="4673" y="2114"/>
                  <a:pt x="5005" y="1783"/>
                  <a:pt x="4518" y="1585"/>
                </a:cubicBezTo>
                <a:lnTo>
                  <a:pt x="4518" y="1585"/>
                </a:lnTo>
                <a:cubicBezTo>
                  <a:pt x="4683" y="1948"/>
                  <a:pt x="4756" y="2041"/>
                  <a:pt x="4870" y="2352"/>
                </a:cubicBezTo>
                <a:cubicBezTo>
                  <a:pt x="4877" y="2346"/>
                  <a:pt x="4888" y="2343"/>
                  <a:pt x="4902" y="2343"/>
                </a:cubicBezTo>
                <a:cubicBezTo>
                  <a:pt x="5046" y="2343"/>
                  <a:pt x="5499" y="2659"/>
                  <a:pt x="5367" y="2829"/>
                </a:cubicBezTo>
                <a:cubicBezTo>
                  <a:pt x="5326" y="2758"/>
                  <a:pt x="4803" y="2404"/>
                  <a:pt x="4738" y="2404"/>
                </a:cubicBezTo>
                <a:cubicBezTo>
                  <a:pt x="4737" y="2404"/>
                  <a:pt x="4736" y="2404"/>
                  <a:pt x="4736" y="2404"/>
                </a:cubicBezTo>
                <a:cubicBezTo>
                  <a:pt x="4736" y="2496"/>
                  <a:pt x="4991" y="2885"/>
                  <a:pt x="4822" y="2922"/>
                </a:cubicBezTo>
                <a:lnTo>
                  <a:pt x="4822" y="2922"/>
                </a:lnTo>
                <a:cubicBezTo>
                  <a:pt x="4858" y="2915"/>
                  <a:pt x="4889" y="2911"/>
                  <a:pt x="4917" y="2911"/>
                </a:cubicBezTo>
                <a:cubicBezTo>
                  <a:pt x="5047" y="2911"/>
                  <a:pt x="5087" y="2990"/>
                  <a:pt x="5036" y="3160"/>
                </a:cubicBezTo>
                <a:cubicBezTo>
                  <a:pt x="5150" y="3171"/>
                  <a:pt x="5098" y="3192"/>
                  <a:pt x="5243" y="3222"/>
                </a:cubicBezTo>
                <a:cubicBezTo>
                  <a:pt x="5271" y="3077"/>
                  <a:pt x="5291" y="3029"/>
                  <a:pt x="5304" y="3029"/>
                </a:cubicBezTo>
                <a:cubicBezTo>
                  <a:pt x="5331" y="3029"/>
                  <a:pt x="5338" y="3212"/>
                  <a:pt x="5355" y="3212"/>
                </a:cubicBezTo>
                <a:cubicBezTo>
                  <a:pt x="5361" y="3212"/>
                  <a:pt x="5368" y="3190"/>
                  <a:pt x="5378" y="3130"/>
                </a:cubicBezTo>
                <a:cubicBezTo>
                  <a:pt x="5399" y="3160"/>
                  <a:pt x="5490" y="3627"/>
                  <a:pt x="5492" y="3627"/>
                </a:cubicBezTo>
                <a:cubicBezTo>
                  <a:pt x="5492" y="3627"/>
                  <a:pt x="5492" y="3627"/>
                  <a:pt x="5492" y="3627"/>
                </a:cubicBezTo>
                <a:lnTo>
                  <a:pt x="5492" y="3627"/>
                </a:lnTo>
                <a:cubicBezTo>
                  <a:pt x="5512" y="3698"/>
                  <a:pt x="5493" y="3724"/>
                  <a:pt x="5456" y="3724"/>
                </a:cubicBezTo>
                <a:cubicBezTo>
                  <a:pt x="5357" y="3724"/>
                  <a:pt x="5124" y="3541"/>
                  <a:pt x="5109" y="3533"/>
                </a:cubicBezTo>
                <a:lnTo>
                  <a:pt x="5109" y="3533"/>
                </a:lnTo>
                <a:cubicBezTo>
                  <a:pt x="5110" y="3539"/>
                  <a:pt x="5107" y="3542"/>
                  <a:pt x="5100" y="3542"/>
                </a:cubicBezTo>
                <a:cubicBezTo>
                  <a:pt x="4998" y="3542"/>
                  <a:pt x="4065" y="2936"/>
                  <a:pt x="3958" y="2839"/>
                </a:cubicBezTo>
                <a:lnTo>
                  <a:pt x="3958" y="2839"/>
                </a:lnTo>
                <a:cubicBezTo>
                  <a:pt x="3875" y="2912"/>
                  <a:pt x="4072" y="3015"/>
                  <a:pt x="3948" y="3057"/>
                </a:cubicBezTo>
                <a:cubicBezTo>
                  <a:pt x="3984" y="3120"/>
                  <a:pt x="4306" y="3322"/>
                  <a:pt x="4279" y="3322"/>
                </a:cubicBezTo>
                <a:cubicBezTo>
                  <a:pt x="4275" y="3322"/>
                  <a:pt x="4262" y="3317"/>
                  <a:pt x="4238" y="3305"/>
                </a:cubicBezTo>
                <a:lnTo>
                  <a:pt x="4238" y="3305"/>
                </a:lnTo>
                <a:cubicBezTo>
                  <a:pt x="4272" y="3353"/>
                  <a:pt x="4310" y="3379"/>
                  <a:pt x="4356" y="3379"/>
                </a:cubicBezTo>
                <a:cubicBezTo>
                  <a:pt x="4380" y="3379"/>
                  <a:pt x="4406" y="3372"/>
                  <a:pt x="4435" y="3358"/>
                </a:cubicBezTo>
                <a:lnTo>
                  <a:pt x="4435" y="3358"/>
                </a:lnTo>
                <a:cubicBezTo>
                  <a:pt x="4352" y="3430"/>
                  <a:pt x="4373" y="3482"/>
                  <a:pt x="4497" y="3492"/>
                </a:cubicBezTo>
                <a:cubicBezTo>
                  <a:pt x="4467" y="3496"/>
                  <a:pt x="4438" y="3498"/>
                  <a:pt x="4410" y="3498"/>
                </a:cubicBezTo>
                <a:cubicBezTo>
                  <a:pt x="4025" y="3498"/>
                  <a:pt x="3839" y="3116"/>
                  <a:pt x="3627" y="2932"/>
                </a:cubicBezTo>
                <a:lnTo>
                  <a:pt x="3627" y="2932"/>
                </a:lnTo>
                <a:cubicBezTo>
                  <a:pt x="3762" y="3285"/>
                  <a:pt x="4072" y="3440"/>
                  <a:pt x="4072" y="3678"/>
                </a:cubicBezTo>
                <a:cubicBezTo>
                  <a:pt x="4093" y="3678"/>
                  <a:pt x="4186" y="3523"/>
                  <a:pt x="4186" y="3503"/>
                </a:cubicBezTo>
                <a:cubicBezTo>
                  <a:pt x="4238" y="3523"/>
                  <a:pt x="4611" y="3876"/>
                  <a:pt x="4642" y="4217"/>
                </a:cubicBezTo>
                <a:cubicBezTo>
                  <a:pt x="4686" y="4168"/>
                  <a:pt x="4713" y="4153"/>
                  <a:pt x="4732" y="4153"/>
                </a:cubicBezTo>
                <a:cubicBezTo>
                  <a:pt x="4759" y="4153"/>
                  <a:pt x="4765" y="4185"/>
                  <a:pt x="4770" y="4185"/>
                </a:cubicBezTo>
                <a:cubicBezTo>
                  <a:pt x="4775" y="4185"/>
                  <a:pt x="4780" y="4160"/>
                  <a:pt x="4798" y="4062"/>
                </a:cubicBezTo>
                <a:cubicBezTo>
                  <a:pt x="4813" y="4126"/>
                  <a:pt x="4828" y="4149"/>
                  <a:pt x="4850" y="4149"/>
                </a:cubicBezTo>
                <a:cubicBezTo>
                  <a:pt x="4889" y="4149"/>
                  <a:pt x="4949" y="4081"/>
                  <a:pt x="5067" y="4041"/>
                </a:cubicBezTo>
                <a:lnTo>
                  <a:pt x="5067" y="4041"/>
                </a:lnTo>
                <a:cubicBezTo>
                  <a:pt x="5054" y="4111"/>
                  <a:pt x="5057" y="4197"/>
                  <a:pt x="5074" y="4197"/>
                </a:cubicBezTo>
                <a:cubicBezTo>
                  <a:pt x="5084" y="4197"/>
                  <a:pt x="5099" y="4164"/>
                  <a:pt x="5119" y="4072"/>
                </a:cubicBezTo>
                <a:lnTo>
                  <a:pt x="5119" y="4072"/>
                </a:lnTo>
                <a:cubicBezTo>
                  <a:pt x="5212" y="4296"/>
                  <a:pt x="5080" y="4373"/>
                  <a:pt x="4915" y="4373"/>
                </a:cubicBezTo>
                <a:cubicBezTo>
                  <a:pt x="4767" y="4373"/>
                  <a:pt x="4592" y="4312"/>
                  <a:pt x="4528" y="4238"/>
                </a:cubicBezTo>
                <a:lnTo>
                  <a:pt x="4528" y="4238"/>
                </a:lnTo>
                <a:cubicBezTo>
                  <a:pt x="4455" y="4528"/>
                  <a:pt x="4725" y="4414"/>
                  <a:pt x="4725" y="4528"/>
                </a:cubicBezTo>
                <a:cubicBezTo>
                  <a:pt x="4721" y="4616"/>
                  <a:pt x="4690" y="4652"/>
                  <a:pt x="4641" y="4652"/>
                </a:cubicBezTo>
                <a:cubicBezTo>
                  <a:pt x="4410" y="4652"/>
                  <a:pt x="3787" y="3859"/>
                  <a:pt x="3762" y="3834"/>
                </a:cubicBezTo>
                <a:lnTo>
                  <a:pt x="3762" y="3834"/>
                </a:lnTo>
                <a:cubicBezTo>
                  <a:pt x="3668" y="4528"/>
                  <a:pt x="3979" y="4518"/>
                  <a:pt x="4052" y="4891"/>
                </a:cubicBezTo>
                <a:cubicBezTo>
                  <a:pt x="4074" y="4835"/>
                  <a:pt x="4117" y="4813"/>
                  <a:pt x="4169" y="4813"/>
                </a:cubicBezTo>
                <a:cubicBezTo>
                  <a:pt x="4312" y="4813"/>
                  <a:pt x="4524" y="4982"/>
                  <a:pt x="4570" y="5119"/>
                </a:cubicBezTo>
                <a:cubicBezTo>
                  <a:pt x="4538" y="5113"/>
                  <a:pt x="4514" y="5111"/>
                  <a:pt x="4494" y="5111"/>
                </a:cubicBezTo>
                <a:cubicBezTo>
                  <a:pt x="4341" y="5111"/>
                  <a:pt x="4530" y="5274"/>
                  <a:pt x="4466" y="5274"/>
                </a:cubicBezTo>
                <a:cubicBezTo>
                  <a:pt x="4457" y="5274"/>
                  <a:pt x="4447" y="5275"/>
                  <a:pt x="4438" y="5275"/>
                </a:cubicBezTo>
                <a:cubicBezTo>
                  <a:pt x="4188" y="5275"/>
                  <a:pt x="3974" y="5148"/>
                  <a:pt x="3857" y="5148"/>
                </a:cubicBezTo>
                <a:cubicBezTo>
                  <a:pt x="3849" y="5148"/>
                  <a:pt x="3841" y="5148"/>
                  <a:pt x="3834" y="5150"/>
                </a:cubicBezTo>
                <a:cubicBezTo>
                  <a:pt x="3762" y="5398"/>
                  <a:pt x="4165" y="5596"/>
                  <a:pt x="3990" y="5875"/>
                </a:cubicBezTo>
                <a:cubicBezTo>
                  <a:pt x="4031" y="5720"/>
                  <a:pt x="2984" y="5119"/>
                  <a:pt x="2912" y="5087"/>
                </a:cubicBezTo>
                <a:lnTo>
                  <a:pt x="2912" y="5087"/>
                </a:lnTo>
                <a:cubicBezTo>
                  <a:pt x="2870" y="5203"/>
                  <a:pt x="3074" y="5664"/>
                  <a:pt x="3221" y="5664"/>
                </a:cubicBezTo>
                <a:cubicBezTo>
                  <a:pt x="3257" y="5664"/>
                  <a:pt x="3291" y="5635"/>
                  <a:pt x="3316" y="5564"/>
                </a:cubicBezTo>
                <a:cubicBezTo>
                  <a:pt x="3459" y="5771"/>
                  <a:pt x="3463" y="5883"/>
                  <a:pt x="3341" y="5883"/>
                </a:cubicBezTo>
                <a:cubicBezTo>
                  <a:pt x="3322" y="5883"/>
                  <a:pt x="3299" y="5881"/>
                  <a:pt x="3274" y="5875"/>
                </a:cubicBezTo>
                <a:lnTo>
                  <a:pt x="3274" y="5875"/>
                </a:lnTo>
                <a:cubicBezTo>
                  <a:pt x="3451" y="6114"/>
                  <a:pt x="3585" y="6072"/>
                  <a:pt x="3627" y="6321"/>
                </a:cubicBezTo>
                <a:cubicBezTo>
                  <a:pt x="3629" y="6321"/>
                  <a:pt x="3631" y="6321"/>
                  <a:pt x="3633" y="6321"/>
                </a:cubicBezTo>
                <a:cubicBezTo>
                  <a:pt x="3711" y="6321"/>
                  <a:pt x="3618" y="6143"/>
                  <a:pt x="3696" y="6143"/>
                </a:cubicBezTo>
                <a:cubicBezTo>
                  <a:pt x="3700" y="6143"/>
                  <a:pt x="3704" y="6143"/>
                  <a:pt x="3709" y="6144"/>
                </a:cubicBezTo>
                <a:cubicBezTo>
                  <a:pt x="3709" y="6331"/>
                  <a:pt x="3907" y="6217"/>
                  <a:pt x="3720" y="6331"/>
                </a:cubicBezTo>
                <a:cubicBezTo>
                  <a:pt x="3720" y="6331"/>
                  <a:pt x="3728" y="6331"/>
                  <a:pt x="3740" y="6331"/>
                </a:cubicBezTo>
                <a:cubicBezTo>
                  <a:pt x="3798" y="6331"/>
                  <a:pt x="3967" y="6337"/>
                  <a:pt x="4010" y="6414"/>
                </a:cubicBezTo>
                <a:cubicBezTo>
                  <a:pt x="3981" y="6417"/>
                  <a:pt x="3951" y="6418"/>
                  <a:pt x="3922" y="6418"/>
                </a:cubicBezTo>
                <a:cubicBezTo>
                  <a:pt x="3753" y="6418"/>
                  <a:pt x="3598" y="6367"/>
                  <a:pt x="3458" y="6264"/>
                </a:cubicBezTo>
                <a:lnTo>
                  <a:pt x="3458" y="6264"/>
                </a:lnTo>
                <a:cubicBezTo>
                  <a:pt x="3643" y="6402"/>
                  <a:pt x="3479" y="6332"/>
                  <a:pt x="3326" y="6434"/>
                </a:cubicBezTo>
                <a:cubicBezTo>
                  <a:pt x="3368" y="6352"/>
                  <a:pt x="3357" y="6269"/>
                  <a:pt x="3285" y="6197"/>
                </a:cubicBezTo>
                <a:cubicBezTo>
                  <a:pt x="3282" y="6287"/>
                  <a:pt x="3272" y="6320"/>
                  <a:pt x="3255" y="6320"/>
                </a:cubicBezTo>
                <a:cubicBezTo>
                  <a:pt x="3212" y="6320"/>
                  <a:pt x="3125" y="6088"/>
                  <a:pt x="3021" y="6088"/>
                </a:cubicBezTo>
                <a:cubicBezTo>
                  <a:pt x="3013" y="6088"/>
                  <a:pt x="3004" y="6089"/>
                  <a:pt x="2995" y="6093"/>
                </a:cubicBezTo>
                <a:lnTo>
                  <a:pt x="2995" y="6093"/>
                </a:lnTo>
                <a:cubicBezTo>
                  <a:pt x="2995" y="6093"/>
                  <a:pt x="2996" y="6093"/>
                  <a:pt x="2997" y="6093"/>
                </a:cubicBezTo>
                <a:cubicBezTo>
                  <a:pt x="3039" y="6093"/>
                  <a:pt x="3194" y="6597"/>
                  <a:pt x="3321" y="6597"/>
                </a:cubicBezTo>
                <a:cubicBezTo>
                  <a:pt x="3362" y="6597"/>
                  <a:pt x="3400" y="6544"/>
                  <a:pt x="3430" y="6404"/>
                </a:cubicBezTo>
                <a:cubicBezTo>
                  <a:pt x="3502" y="6434"/>
                  <a:pt x="3534" y="6798"/>
                  <a:pt x="3534" y="6839"/>
                </a:cubicBezTo>
                <a:cubicBezTo>
                  <a:pt x="3575" y="6589"/>
                  <a:pt x="3587" y="6505"/>
                  <a:pt x="3592" y="6505"/>
                </a:cubicBezTo>
                <a:lnTo>
                  <a:pt x="3592" y="6505"/>
                </a:lnTo>
                <a:cubicBezTo>
                  <a:pt x="3601" y="6505"/>
                  <a:pt x="3585" y="6769"/>
                  <a:pt x="3658" y="6828"/>
                </a:cubicBezTo>
                <a:cubicBezTo>
                  <a:pt x="3705" y="6681"/>
                  <a:pt x="3760" y="6638"/>
                  <a:pt x="3820" y="6638"/>
                </a:cubicBezTo>
                <a:cubicBezTo>
                  <a:pt x="3877" y="6638"/>
                  <a:pt x="3938" y="6679"/>
                  <a:pt x="4000" y="6704"/>
                </a:cubicBezTo>
                <a:cubicBezTo>
                  <a:pt x="3937" y="6818"/>
                  <a:pt x="3886" y="7025"/>
                  <a:pt x="4041" y="7056"/>
                </a:cubicBezTo>
                <a:cubicBezTo>
                  <a:pt x="4040" y="7064"/>
                  <a:pt x="4040" y="7068"/>
                  <a:pt x="4041" y="7068"/>
                </a:cubicBezTo>
                <a:cubicBezTo>
                  <a:pt x="4046" y="7068"/>
                  <a:pt x="4100" y="6834"/>
                  <a:pt x="4126" y="6834"/>
                </a:cubicBezTo>
                <a:cubicBezTo>
                  <a:pt x="4129" y="6834"/>
                  <a:pt x="4132" y="6839"/>
                  <a:pt x="4135" y="6849"/>
                </a:cubicBezTo>
                <a:cubicBezTo>
                  <a:pt x="4165" y="7035"/>
                  <a:pt x="4197" y="7150"/>
                  <a:pt x="4269" y="7346"/>
                </a:cubicBezTo>
                <a:cubicBezTo>
                  <a:pt x="4311" y="7241"/>
                  <a:pt x="4352" y="7204"/>
                  <a:pt x="4404" y="7204"/>
                </a:cubicBezTo>
                <a:cubicBezTo>
                  <a:pt x="4478" y="7204"/>
                  <a:pt x="4576" y="7281"/>
                  <a:pt x="4736" y="7336"/>
                </a:cubicBezTo>
                <a:cubicBezTo>
                  <a:pt x="4632" y="7422"/>
                  <a:pt x="4461" y="7452"/>
                  <a:pt x="4275" y="7452"/>
                </a:cubicBezTo>
                <a:cubicBezTo>
                  <a:pt x="3903" y="7452"/>
                  <a:pt x="3475" y="7332"/>
                  <a:pt x="3419" y="7305"/>
                </a:cubicBezTo>
                <a:lnTo>
                  <a:pt x="3419" y="7305"/>
                </a:lnTo>
                <a:cubicBezTo>
                  <a:pt x="3448" y="7449"/>
                  <a:pt x="3530" y="7513"/>
                  <a:pt x="3666" y="7513"/>
                </a:cubicBezTo>
                <a:cubicBezTo>
                  <a:pt x="3677" y="7513"/>
                  <a:pt x="3688" y="7513"/>
                  <a:pt x="3699" y="7512"/>
                </a:cubicBezTo>
                <a:lnTo>
                  <a:pt x="3699" y="7512"/>
                </a:lnTo>
                <a:cubicBezTo>
                  <a:pt x="3554" y="7554"/>
                  <a:pt x="3523" y="7636"/>
                  <a:pt x="3596" y="7781"/>
                </a:cubicBezTo>
                <a:cubicBezTo>
                  <a:pt x="3600" y="7775"/>
                  <a:pt x="3611" y="7772"/>
                  <a:pt x="3627" y="7772"/>
                </a:cubicBezTo>
                <a:cubicBezTo>
                  <a:pt x="3743" y="7772"/>
                  <a:pt x="4123" y="7926"/>
                  <a:pt x="4186" y="8207"/>
                </a:cubicBezTo>
                <a:cubicBezTo>
                  <a:pt x="4093" y="8217"/>
                  <a:pt x="4031" y="8221"/>
                  <a:pt x="3992" y="8221"/>
                </a:cubicBezTo>
                <a:cubicBezTo>
                  <a:pt x="3853" y="8221"/>
                  <a:pt x="3983" y="8172"/>
                  <a:pt x="3967" y="8172"/>
                </a:cubicBezTo>
                <a:cubicBezTo>
                  <a:pt x="3961" y="8172"/>
                  <a:pt x="3927" y="8181"/>
                  <a:pt x="3834" y="8207"/>
                </a:cubicBezTo>
                <a:cubicBezTo>
                  <a:pt x="3935" y="8096"/>
                  <a:pt x="3946" y="8082"/>
                  <a:pt x="3938" y="8082"/>
                </a:cubicBezTo>
                <a:cubicBezTo>
                  <a:pt x="3936" y="8082"/>
                  <a:pt x="3931" y="8083"/>
                  <a:pt x="3926" y="8083"/>
                </a:cubicBezTo>
                <a:cubicBezTo>
                  <a:pt x="3915" y="8083"/>
                  <a:pt x="3908" y="8072"/>
                  <a:pt x="3958" y="7989"/>
                </a:cubicBezTo>
                <a:cubicBezTo>
                  <a:pt x="3947" y="7982"/>
                  <a:pt x="3932" y="7979"/>
                  <a:pt x="3914" y="7979"/>
                </a:cubicBezTo>
                <a:cubicBezTo>
                  <a:pt x="3826" y="7979"/>
                  <a:pt x="3673" y="8051"/>
                  <a:pt x="3586" y="8051"/>
                </a:cubicBezTo>
                <a:cubicBezTo>
                  <a:pt x="3514" y="8051"/>
                  <a:pt x="3487" y="8000"/>
                  <a:pt x="3585" y="7813"/>
                </a:cubicBezTo>
                <a:cubicBezTo>
                  <a:pt x="3480" y="7755"/>
                  <a:pt x="3240" y="7729"/>
                  <a:pt x="3054" y="7729"/>
                </a:cubicBezTo>
                <a:cubicBezTo>
                  <a:pt x="2911" y="7729"/>
                  <a:pt x="2799" y="7744"/>
                  <a:pt x="2808" y="7772"/>
                </a:cubicBezTo>
                <a:cubicBezTo>
                  <a:pt x="2518" y="7554"/>
                  <a:pt x="2300" y="7399"/>
                  <a:pt x="2114" y="7253"/>
                </a:cubicBezTo>
                <a:lnTo>
                  <a:pt x="2114" y="7253"/>
                </a:lnTo>
                <a:cubicBezTo>
                  <a:pt x="2153" y="7558"/>
                  <a:pt x="2185" y="7613"/>
                  <a:pt x="2240" y="7613"/>
                </a:cubicBezTo>
                <a:cubicBezTo>
                  <a:pt x="2271" y="7613"/>
                  <a:pt x="2310" y="7595"/>
                  <a:pt x="2362" y="7595"/>
                </a:cubicBezTo>
                <a:cubicBezTo>
                  <a:pt x="2362" y="7999"/>
                  <a:pt x="2580" y="7937"/>
                  <a:pt x="2767" y="8269"/>
                </a:cubicBezTo>
                <a:cubicBezTo>
                  <a:pt x="2767" y="8269"/>
                  <a:pt x="2953" y="8030"/>
                  <a:pt x="2974" y="7958"/>
                </a:cubicBezTo>
                <a:cubicBezTo>
                  <a:pt x="2995" y="8258"/>
                  <a:pt x="3233" y="8020"/>
                  <a:pt x="3026" y="8279"/>
                </a:cubicBezTo>
                <a:cubicBezTo>
                  <a:pt x="3045" y="8279"/>
                  <a:pt x="3248" y="8138"/>
                  <a:pt x="3277" y="8138"/>
                </a:cubicBezTo>
                <a:cubicBezTo>
                  <a:pt x="3294" y="8138"/>
                  <a:pt x="3244" y="8193"/>
                  <a:pt x="3036" y="8372"/>
                </a:cubicBezTo>
                <a:cubicBezTo>
                  <a:pt x="3067" y="8394"/>
                  <a:pt x="3095" y="8405"/>
                  <a:pt x="3118" y="8405"/>
                </a:cubicBezTo>
                <a:cubicBezTo>
                  <a:pt x="3172" y="8405"/>
                  <a:pt x="3205" y="8347"/>
                  <a:pt x="3212" y="8237"/>
                </a:cubicBezTo>
                <a:cubicBezTo>
                  <a:pt x="3264" y="8435"/>
                  <a:pt x="3502" y="8507"/>
                  <a:pt x="3368" y="8776"/>
                </a:cubicBezTo>
                <a:cubicBezTo>
                  <a:pt x="3459" y="8738"/>
                  <a:pt x="3514" y="8728"/>
                  <a:pt x="3548" y="8728"/>
                </a:cubicBezTo>
                <a:cubicBezTo>
                  <a:pt x="3588" y="8728"/>
                  <a:pt x="3601" y="8741"/>
                  <a:pt x="3611" y="8741"/>
                </a:cubicBezTo>
                <a:cubicBezTo>
                  <a:pt x="3621" y="8741"/>
                  <a:pt x="3629" y="8728"/>
                  <a:pt x="3658" y="8673"/>
                </a:cubicBezTo>
                <a:lnTo>
                  <a:pt x="3658" y="8673"/>
                </a:lnTo>
                <a:cubicBezTo>
                  <a:pt x="3762" y="8787"/>
                  <a:pt x="3751" y="8911"/>
                  <a:pt x="3637" y="9036"/>
                </a:cubicBezTo>
                <a:cubicBezTo>
                  <a:pt x="3641" y="9038"/>
                  <a:pt x="3645" y="9039"/>
                  <a:pt x="3650" y="9039"/>
                </a:cubicBezTo>
                <a:cubicBezTo>
                  <a:pt x="3706" y="9039"/>
                  <a:pt x="3815" y="8870"/>
                  <a:pt x="3834" y="8870"/>
                </a:cubicBezTo>
                <a:cubicBezTo>
                  <a:pt x="3848" y="9025"/>
                  <a:pt x="3867" y="9065"/>
                  <a:pt x="3884" y="9065"/>
                </a:cubicBezTo>
                <a:cubicBezTo>
                  <a:pt x="3892" y="9065"/>
                  <a:pt x="3900" y="9056"/>
                  <a:pt x="3907" y="9046"/>
                </a:cubicBezTo>
                <a:lnTo>
                  <a:pt x="3907" y="9046"/>
                </a:lnTo>
                <a:cubicBezTo>
                  <a:pt x="3907" y="9056"/>
                  <a:pt x="3896" y="9077"/>
                  <a:pt x="3886" y="9098"/>
                </a:cubicBezTo>
                <a:cubicBezTo>
                  <a:pt x="3575" y="9087"/>
                  <a:pt x="2974" y="8983"/>
                  <a:pt x="2871" y="8953"/>
                </a:cubicBezTo>
                <a:cubicBezTo>
                  <a:pt x="2663" y="8891"/>
                  <a:pt x="2166" y="8880"/>
                  <a:pt x="1876" y="8663"/>
                </a:cubicBezTo>
                <a:lnTo>
                  <a:pt x="1876" y="8663"/>
                </a:lnTo>
                <a:cubicBezTo>
                  <a:pt x="1793" y="8776"/>
                  <a:pt x="1814" y="8901"/>
                  <a:pt x="1927" y="9036"/>
                </a:cubicBezTo>
                <a:cubicBezTo>
                  <a:pt x="1903" y="8951"/>
                  <a:pt x="2042" y="8933"/>
                  <a:pt x="2166" y="8933"/>
                </a:cubicBezTo>
                <a:cubicBezTo>
                  <a:pt x="2253" y="8933"/>
                  <a:pt x="2333" y="8942"/>
                  <a:pt x="2342" y="8942"/>
                </a:cubicBezTo>
                <a:cubicBezTo>
                  <a:pt x="2342" y="9160"/>
                  <a:pt x="2673" y="9543"/>
                  <a:pt x="2860" y="9729"/>
                </a:cubicBezTo>
                <a:cubicBezTo>
                  <a:pt x="2948" y="9600"/>
                  <a:pt x="3021" y="9592"/>
                  <a:pt x="3070" y="9592"/>
                </a:cubicBezTo>
                <a:cubicBezTo>
                  <a:pt x="3076" y="9592"/>
                  <a:pt x="3083" y="9593"/>
                  <a:pt x="3088" y="9593"/>
                </a:cubicBezTo>
                <a:cubicBezTo>
                  <a:pt x="3125" y="9593"/>
                  <a:pt x="3144" y="9587"/>
                  <a:pt x="3140" y="9501"/>
                </a:cubicBezTo>
                <a:lnTo>
                  <a:pt x="3140" y="9501"/>
                </a:lnTo>
                <a:cubicBezTo>
                  <a:pt x="3171" y="9626"/>
                  <a:pt x="3223" y="9729"/>
                  <a:pt x="3285" y="9833"/>
                </a:cubicBezTo>
                <a:cubicBezTo>
                  <a:pt x="3302" y="9768"/>
                  <a:pt x="3313" y="9743"/>
                  <a:pt x="3316" y="9743"/>
                </a:cubicBezTo>
                <a:lnTo>
                  <a:pt x="3316" y="9743"/>
                </a:lnTo>
                <a:cubicBezTo>
                  <a:pt x="3329" y="9743"/>
                  <a:pt x="3278" y="9993"/>
                  <a:pt x="3191" y="10040"/>
                </a:cubicBezTo>
                <a:cubicBezTo>
                  <a:pt x="3257" y="10166"/>
                  <a:pt x="3461" y="10226"/>
                  <a:pt x="3666" y="10226"/>
                </a:cubicBezTo>
                <a:cubicBezTo>
                  <a:pt x="3884" y="10226"/>
                  <a:pt x="4102" y="10158"/>
                  <a:pt x="4155" y="10030"/>
                </a:cubicBezTo>
                <a:lnTo>
                  <a:pt x="4155" y="10030"/>
                </a:lnTo>
                <a:cubicBezTo>
                  <a:pt x="4310" y="10320"/>
                  <a:pt x="4082" y="10372"/>
                  <a:pt x="3782" y="10579"/>
                </a:cubicBezTo>
                <a:cubicBezTo>
                  <a:pt x="3930" y="10539"/>
                  <a:pt x="3987" y="10523"/>
                  <a:pt x="3996" y="10523"/>
                </a:cubicBezTo>
                <a:cubicBezTo>
                  <a:pt x="4013" y="10523"/>
                  <a:pt x="3874" y="10574"/>
                  <a:pt x="3834" y="10621"/>
                </a:cubicBezTo>
                <a:cubicBezTo>
                  <a:pt x="3855" y="10616"/>
                  <a:pt x="3872" y="10614"/>
                  <a:pt x="3887" y="10614"/>
                </a:cubicBezTo>
                <a:cubicBezTo>
                  <a:pt x="3978" y="10614"/>
                  <a:pt x="3981" y="10688"/>
                  <a:pt x="4052" y="10776"/>
                </a:cubicBezTo>
                <a:cubicBezTo>
                  <a:pt x="4028" y="10779"/>
                  <a:pt x="4004" y="10781"/>
                  <a:pt x="3982" y="10781"/>
                </a:cubicBezTo>
                <a:cubicBezTo>
                  <a:pt x="3752" y="10781"/>
                  <a:pt x="3607" y="10631"/>
                  <a:pt x="3476" y="10631"/>
                </a:cubicBezTo>
                <a:cubicBezTo>
                  <a:pt x="3450" y="10631"/>
                  <a:pt x="3424" y="10638"/>
                  <a:pt x="3399" y="10652"/>
                </a:cubicBezTo>
                <a:cubicBezTo>
                  <a:pt x="3588" y="10798"/>
                  <a:pt x="3384" y="11109"/>
                  <a:pt x="3108" y="11109"/>
                </a:cubicBezTo>
                <a:cubicBezTo>
                  <a:pt x="3051" y="11109"/>
                  <a:pt x="2992" y="11096"/>
                  <a:pt x="2933" y="11066"/>
                </a:cubicBezTo>
                <a:lnTo>
                  <a:pt x="2933" y="11066"/>
                </a:lnTo>
                <a:cubicBezTo>
                  <a:pt x="2944" y="11072"/>
                  <a:pt x="2955" y="11074"/>
                  <a:pt x="2965" y="11074"/>
                </a:cubicBezTo>
                <a:cubicBezTo>
                  <a:pt x="3093" y="11074"/>
                  <a:pt x="3125" y="10681"/>
                  <a:pt x="3067" y="10662"/>
                </a:cubicBezTo>
                <a:cubicBezTo>
                  <a:pt x="3067" y="10662"/>
                  <a:pt x="3067" y="10661"/>
                  <a:pt x="3067" y="10661"/>
                </a:cubicBezTo>
                <a:lnTo>
                  <a:pt x="3067" y="10661"/>
                </a:lnTo>
                <a:cubicBezTo>
                  <a:pt x="3061" y="10661"/>
                  <a:pt x="2645" y="11362"/>
                  <a:pt x="2708" y="11362"/>
                </a:cubicBezTo>
                <a:cubicBezTo>
                  <a:pt x="2722" y="11362"/>
                  <a:pt x="2762" y="11324"/>
                  <a:pt x="2839" y="11232"/>
                </a:cubicBezTo>
                <a:lnTo>
                  <a:pt x="2839" y="11232"/>
                </a:lnTo>
                <a:cubicBezTo>
                  <a:pt x="2901" y="11346"/>
                  <a:pt x="2860" y="11419"/>
                  <a:pt x="2725" y="11439"/>
                </a:cubicBezTo>
                <a:cubicBezTo>
                  <a:pt x="2741" y="11438"/>
                  <a:pt x="2757" y="11437"/>
                  <a:pt x="2773" y="11437"/>
                </a:cubicBezTo>
                <a:cubicBezTo>
                  <a:pt x="2850" y="11437"/>
                  <a:pt x="2926" y="11458"/>
                  <a:pt x="2995" y="11502"/>
                </a:cubicBezTo>
                <a:cubicBezTo>
                  <a:pt x="2932" y="11520"/>
                  <a:pt x="2863" y="11527"/>
                  <a:pt x="2794" y="11527"/>
                </a:cubicBezTo>
                <a:cubicBezTo>
                  <a:pt x="2487" y="11527"/>
                  <a:pt x="2152" y="11385"/>
                  <a:pt x="2092" y="11385"/>
                </a:cubicBezTo>
                <a:cubicBezTo>
                  <a:pt x="2087" y="11385"/>
                  <a:pt x="2084" y="11385"/>
                  <a:pt x="2083" y="11387"/>
                </a:cubicBezTo>
                <a:cubicBezTo>
                  <a:pt x="2352" y="11470"/>
                  <a:pt x="2507" y="11647"/>
                  <a:pt x="2663" y="11947"/>
                </a:cubicBezTo>
                <a:cubicBezTo>
                  <a:pt x="2695" y="11849"/>
                  <a:pt x="2729" y="11813"/>
                  <a:pt x="2764" y="11813"/>
                </a:cubicBezTo>
                <a:cubicBezTo>
                  <a:pt x="2865" y="11813"/>
                  <a:pt x="2967" y="12126"/>
                  <a:pt x="3005" y="12133"/>
                </a:cubicBezTo>
                <a:cubicBezTo>
                  <a:pt x="3034" y="12037"/>
                  <a:pt x="3069" y="12000"/>
                  <a:pt x="3108" y="12000"/>
                </a:cubicBezTo>
                <a:cubicBezTo>
                  <a:pt x="3165" y="12000"/>
                  <a:pt x="3232" y="12079"/>
                  <a:pt x="3306" y="12165"/>
                </a:cubicBezTo>
                <a:cubicBezTo>
                  <a:pt x="3171" y="12278"/>
                  <a:pt x="3161" y="12299"/>
                  <a:pt x="2943" y="12351"/>
                </a:cubicBezTo>
                <a:cubicBezTo>
                  <a:pt x="3098" y="12403"/>
                  <a:pt x="3378" y="12672"/>
                  <a:pt x="3368" y="12786"/>
                </a:cubicBezTo>
                <a:cubicBezTo>
                  <a:pt x="3362" y="12786"/>
                  <a:pt x="3355" y="12786"/>
                  <a:pt x="3347" y="12786"/>
                </a:cubicBezTo>
                <a:cubicBezTo>
                  <a:pt x="3215" y="12786"/>
                  <a:pt x="2865" y="12851"/>
                  <a:pt x="2659" y="12851"/>
                </a:cubicBezTo>
                <a:cubicBezTo>
                  <a:pt x="2594" y="12851"/>
                  <a:pt x="2544" y="12844"/>
                  <a:pt x="2518" y="12828"/>
                </a:cubicBezTo>
                <a:lnTo>
                  <a:pt x="2518" y="12828"/>
                </a:lnTo>
                <a:cubicBezTo>
                  <a:pt x="2580" y="12921"/>
                  <a:pt x="2653" y="12983"/>
                  <a:pt x="2746" y="13024"/>
                </a:cubicBezTo>
                <a:cubicBezTo>
                  <a:pt x="2672" y="13039"/>
                  <a:pt x="2435" y="13080"/>
                  <a:pt x="2279" y="13080"/>
                </a:cubicBezTo>
                <a:cubicBezTo>
                  <a:pt x="2216" y="13080"/>
                  <a:pt x="2166" y="13074"/>
                  <a:pt x="2145" y="13056"/>
                </a:cubicBezTo>
                <a:lnTo>
                  <a:pt x="2145" y="13056"/>
                </a:lnTo>
                <a:cubicBezTo>
                  <a:pt x="2168" y="13206"/>
                  <a:pt x="2179" y="13218"/>
                  <a:pt x="2192" y="13218"/>
                </a:cubicBezTo>
                <a:cubicBezTo>
                  <a:pt x="2194" y="13218"/>
                  <a:pt x="2196" y="13217"/>
                  <a:pt x="2199" y="13217"/>
                </a:cubicBezTo>
                <a:cubicBezTo>
                  <a:pt x="2213" y="13217"/>
                  <a:pt x="2232" y="13230"/>
                  <a:pt x="2270" y="13387"/>
                </a:cubicBezTo>
                <a:cubicBezTo>
                  <a:pt x="2276" y="13374"/>
                  <a:pt x="2340" y="13277"/>
                  <a:pt x="2392" y="13277"/>
                </a:cubicBezTo>
                <a:cubicBezTo>
                  <a:pt x="2420" y="13277"/>
                  <a:pt x="2445" y="13304"/>
                  <a:pt x="2456" y="13387"/>
                </a:cubicBezTo>
                <a:cubicBezTo>
                  <a:pt x="2502" y="13237"/>
                  <a:pt x="2523" y="13159"/>
                  <a:pt x="2536" y="13159"/>
                </a:cubicBezTo>
                <a:cubicBezTo>
                  <a:pt x="2549" y="13159"/>
                  <a:pt x="2554" y="13237"/>
                  <a:pt x="2570" y="13397"/>
                </a:cubicBezTo>
                <a:cubicBezTo>
                  <a:pt x="2572" y="13398"/>
                  <a:pt x="2575" y="13398"/>
                  <a:pt x="2577" y="13398"/>
                </a:cubicBezTo>
                <a:cubicBezTo>
                  <a:pt x="2715" y="13398"/>
                  <a:pt x="2572" y="13117"/>
                  <a:pt x="2663" y="13117"/>
                </a:cubicBezTo>
                <a:cubicBezTo>
                  <a:pt x="2666" y="13117"/>
                  <a:pt x="2670" y="13117"/>
                  <a:pt x="2673" y="13118"/>
                </a:cubicBezTo>
                <a:cubicBezTo>
                  <a:pt x="2673" y="13252"/>
                  <a:pt x="2673" y="13387"/>
                  <a:pt x="2684" y="13418"/>
                </a:cubicBezTo>
                <a:cubicBezTo>
                  <a:pt x="2631" y="13451"/>
                  <a:pt x="2546" y="13465"/>
                  <a:pt x="2452" y="13465"/>
                </a:cubicBezTo>
                <a:cubicBezTo>
                  <a:pt x="2254" y="13465"/>
                  <a:pt x="2018" y="13402"/>
                  <a:pt x="1969" y="13325"/>
                </a:cubicBezTo>
                <a:cubicBezTo>
                  <a:pt x="1948" y="13521"/>
                  <a:pt x="1918" y="13678"/>
                  <a:pt x="1935" y="13678"/>
                </a:cubicBezTo>
                <a:cubicBezTo>
                  <a:pt x="1943" y="13678"/>
                  <a:pt x="1963" y="13641"/>
                  <a:pt x="2000" y="13553"/>
                </a:cubicBezTo>
                <a:cubicBezTo>
                  <a:pt x="2031" y="13637"/>
                  <a:pt x="2048" y="13665"/>
                  <a:pt x="2058" y="13665"/>
                </a:cubicBezTo>
                <a:cubicBezTo>
                  <a:pt x="2078" y="13665"/>
                  <a:pt x="2062" y="13530"/>
                  <a:pt x="2068" y="13530"/>
                </a:cubicBezTo>
                <a:lnTo>
                  <a:pt x="2068" y="13530"/>
                </a:lnTo>
                <a:cubicBezTo>
                  <a:pt x="2072" y="13530"/>
                  <a:pt x="2087" y="13598"/>
                  <a:pt x="2134" y="13833"/>
                </a:cubicBezTo>
                <a:cubicBezTo>
                  <a:pt x="2160" y="13750"/>
                  <a:pt x="2175" y="13716"/>
                  <a:pt x="2184" y="13716"/>
                </a:cubicBezTo>
                <a:cubicBezTo>
                  <a:pt x="2201" y="13716"/>
                  <a:pt x="2197" y="13836"/>
                  <a:pt x="2197" y="13978"/>
                </a:cubicBezTo>
                <a:cubicBezTo>
                  <a:pt x="2224" y="13978"/>
                  <a:pt x="2298" y="13710"/>
                  <a:pt x="2461" y="13710"/>
                </a:cubicBezTo>
                <a:cubicBezTo>
                  <a:pt x="2485" y="13710"/>
                  <a:pt x="2511" y="13716"/>
                  <a:pt x="2539" y="13729"/>
                </a:cubicBezTo>
                <a:cubicBezTo>
                  <a:pt x="2383" y="13957"/>
                  <a:pt x="2466" y="13885"/>
                  <a:pt x="2311" y="14092"/>
                </a:cubicBezTo>
                <a:cubicBezTo>
                  <a:pt x="2362" y="14092"/>
                  <a:pt x="2715" y="13978"/>
                  <a:pt x="2767" y="13936"/>
                </a:cubicBezTo>
                <a:lnTo>
                  <a:pt x="2767" y="13936"/>
                </a:lnTo>
                <a:cubicBezTo>
                  <a:pt x="2759" y="14059"/>
                  <a:pt x="2784" y="14076"/>
                  <a:pt x="2802" y="14076"/>
                </a:cubicBezTo>
                <a:cubicBezTo>
                  <a:pt x="2809" y="14076"/>
                  <a:pt x="2815" y="14073"/>
                  <a:pt x="2818" y="14073"/>
                </a:cubicBezTo>
                <a:cubicBezTo>
                  <a:pt x="2826" y="14073"/>
                  <a:pt x="2800" y="14099"/>
                  <a:pt x="2663" y="14320"/>
                </a:cubicBezTo>
                <a:cubicBezTo>
                  <a:pt x="2714" y="14292"/>
                  <a:pt x="2765" y="14281"/>
                  <a:pt x="2814" y="14281"/>
                </a:cubicBezTo>
                <a:cubicBezTo>
                  <a:pt x="3003" y="14281"/>
                  <a:pt x="3143" y="14459"/>
                  <a:pt x="2995" y="14558"/>
                </a:cubicBezTo>
                <a:cubicBezTo>
                  <a:pt x="2985" y="14514"/>
                  <a:pt x="2814" y="14496"/>
                  <a:pt x="2587" y="14496"/>
                </a:cubicBezTo>
                <a:cubicBezTo>
                  <a:pt x="2111" y="14496"/>
                  <a:pt x="1386" y="14577"/>
                  <a:pt x="1358" y="14682"/>
                </a:cubicBezTo>
                <a:cubicBezTo>
                  <a:pt x="1415" y="14699"/>
                  <a:pt x="1702" y="14853"/>
                  <a:pt x="1630" y="14853"/>
                </a:cubicBezTo>
                <a:cubicBezTo>
                  <a:pt x="1611" y="14853"/>
                  <a:pt x="1568" y="14843"/>
                  <a:pt x="1492" y="14817"/>
                </a:cubicBezTo>
                <a:lnTo>
                  <a:pt x="1492" y="14817"/>
                </a:lnTo>
                <a:cubicBezTo>
                  <a:pt x="1554" y="14921"/>
                  <a:pt x="1606" y="14972"/>
                  <a:pt x="1648" y="15004"/>
                </a:cubicBezTo>
                <a:cubicBezTo>
                  <a:pt x="1545" y="14972"/>
                  <a:pt x="1442" y="14958"/>
                  <a:pt x="1340" y="14958"/>
                </a:cubicBezTo>
                <a:cubicBezTo>
                  <a:pt x="1308" y="14958"/>
                  <a:pt x="1276" y="14960"/>
                  <a:pt x="1243" y="14962"/>
                </a:cubicBezTo>
                <a:cubicBezTo>
                  <a:pt x="1513" y="15304"/>
                  <a:pt x="1461" y="15076"/>
                  <a:pt x="1461" y="15490"/>
                </a:cubicBezTo>
                <a:cubicBezTo>
                  <a:pt x="1464" y="15491"/>
                  <a:pt x="1466" y="15491"/>
                  <a:pt x="1468" y="15491"/>
                </a:cubicBezTo>
                <a:cubicBezTo>
                  <a:pt x="1567" y="15491"/>
                  <a:pt x="1472" y="15251"/>
                  <a:pt x="1573" y="15251"/>
                </a:cubicBezTo>
                <a:cubicBezTo>
                  <a:pt x="1577" y="15251"/>
                  <a:pt x="1581" y="15252"/>
                  <a:pt x="1586" y="15252"/>
                </a:cubicBezTo>
                <a:cubicBezTo>
                  <a:pt x="1616" y="15605"/>
                  <a:pt x="1627" y="15418"/>
                  <a:pt x="1461" y="15739"/>
                </a:cubicBezTo>
                <a:cubicBezTo>
                  <a:pt x="1483" y="15761"/>
                  <a:pt x="1507" y="15771"/>
                  <a:pt x="1531" y="15771"/>
                </a:cubicBezTo>
                <a:cubicBezTo>
                  <a:pt x="1586" y="15771"/>
                  <a:pt x="1643" y="15719"/>
                  <a:pt x="1679" y="15646"/>
                </a:cubicBezTo>
                <a:cubicBezTo>
                  <a:pt x="1689" y="15739"/>
                  <a:pt x="1710" y="15833"/>
                  <a:pt x="1752" y="15926"/>
                </a:cubicBezTo>
                <a:cubicBezTo>
                  <a:pt x="1808" y="15727"/>
                  <a:pt x="1859" y="15653"/>
                  <a:pt x="1897" y="15653"/>
                </a:cubicBezTo>
                <a:cubicBezTo>
                  <a:pt x="1971" y="15653"/>
                  <a:pt x="1999" y="15925"/>
                  <a:pt x="1938" y="16102"/>
                </a:cubicBezTo>
                <a:cubicBezTo>
                  <a:pt x="2010" y="16040"/>
                  <a:pt x="2083" y="15988"/>
                  <a:pt x="2155" y="15926"/>
                </a:cubicBezTo>
                <a:lnTo>
                  <a:pt x="2155" y="15926"/>
                </a:lnTo>
                <a:cubicBezTo>
                  <a:pt x="2062" y="16071"/>
                  <a:pt x="2062" y="16216"/>
                  <a:pt x="2155" y="16351"/>
                </a:cubicBezTo>
                <a:cubicBezTo>
                  <a:pt x="2217" y="16289"/>
                  <a:pt x="2788" y="16226"/>
                  <a:pt x="2507" y="16019"/>
                </a:cubicBezTo>
                <a:cubicBezTo>
                  <a:pt x="2526" y="16013"/>
                  <a:pt x="2544" y="16010"/>
                  <a:pt x="2560" y="16010"/>
                </a:cubicBezTo>
                <a:cubicBezTo>
                  <a:pt x="2716" y="16010"/>
                  <a:pt x="2812" y="16246"/>
                  <a:pt x="2850" y="16330"/>
                </a:cubicBezTo>
                <a:cubicBezTo>
                  <a:pt x="2580" y="16372"/>
                  <a:pt x="2280" y="16454"/>
                  <a:pt x="2280" y="16527"/>
                </a:cubicBezTo>
                <a:cubicBezTo>
                  <a:pt x="2313" y="16519"/>
                  <a:pt x="2345" y="16515"/>
                  <a:pt x="2376" y="16515"/>
                </a:cubicBezTo>
                <a:cubicBezTo>
                  <a:pt x="2589" y="16515"/>
                  <a:pt x="2755" y="16678"/>
                  <a:pt x="2891" y="16724"/>
                </a:cubicBezTo>
                <a:cubicBezTo>
                  <a:pt x="2435" y="16745"/>
                  <a:pt x="808" y="16900"/>
                  <a:pt x="612" y="16993"/>
                </a:cubicBezTo>
                <a:cubicBezTo>
                  <a:pt x="218" y="17169"/>
                  <a:pt x="425" y="17252"/>
                  <a:pt x="239" y="17511"/>
                </a:cubicBezTo>
                <a:cubicBezTo>
                  <a:pt x="230" y="17453"/>
                  <a:pt x="215" y="17422"/>
                  <a:pt x="189" y="17422"/>
                </a:cubicBezTo>
                <a:cubicBezTo>
                  <a:pt x="182" y="17422"/>
                  <a:pt x="174" y="17424"/>
                  <a:pt x="166" y="17428"/>
                </a:cubicBezTo>
                <a:cubicBezTo>
                  <a:pt x="187" y="17480"/>
                  <a:pt x="394" y="17698"/>
                  <a:pt x="394" y="17698"/>
                </a:cubicBezTo>
                <a:cubicBezTo>
                  <a:pt x="399" y="17570"/>
                  <a:pt x="402" y="17509"/>
                  <a:pt x="413" y="17509"/>
                </a:cubicBezTo>
                <a:cubicBezTo>
                  <a:pt x="426" y="17509"/>
                  <a:pt x="449" y="17583"/>
                  <a:pt x="497" y="17719"/>
                </a:cubicBezTo>
                <a:cubicBezTo>
                  <a:pt x="580" y="17470"/>
                  <a:pt x="601" y="17491"/>
                  <a:pt x="529" y="17304"/>
                </a:cubicBezTo>
                <a:lnTo>
                  <a:pt x="529" y="17304"/>
                </a:lnTo>
                <a:cubicBezTo>
                  <a:pt x="778" y="17335"/>
                  <a:pt x="684" y="17283"/>
                  <a:pt x="715" y="17698"/>
                </a:cubicBezTo>
                <a:cubicBezTo>
                  <a:pt x="717" y="17698"/>
                  <a:pt x="718" y="17698"/>
                  <a:pt x="719" y="17698"/>
                </a:cubicBezTo>
                <a:cubicBezTo>
                  <a:pt x="842" y="17698"/>
                  <a:pt x="974" y="17210"/>
                  <a:pt x="985" y="17128"/>
                </a:cubicBezTo>
                <a:lnTo>
                  <a:pt x="985" y="17128"/>
                </a:lnTo>
                <a:cubicBezTo>
                  <a:pt x="978" y="17211"/>
                  <a:pt x="989" y="17252"/>
                  <a:pt x="1016" y="17252"/>
                </a:cubicBezTo>
                <a:cubicBezTo>
                  <a:pt x="1030" y="17252"/>
                  <a:pt x="1047" y="17242"/>
                  <a:pt x="1068" y="17221"/>
                </a:cubicBezTo>
                <a:lnTo>
                  <a:pt x="1068" y="17221"/>
                </a:lnTo>
                <a:cubicBezTo>
                  <a:pt x="1068" y="17397"/>
                  <a:pt x="1005" y="17553"/>
                  <a:pt x="870" y="17687"/>
                </a:cubicBezTo>
                <a:cubicBezTo>
                  <a:pt x="922" y="17646"/>
                  <a:pt x="969" y="17625"/>
                  <a:pt x="1013" y="17625"/>
                </a:cubicBezTo>
                <a:cubicBezTo>
                  <a:pt x="1057" y="17625"/>
                  <a:pt x="1098" y="17646"/>
                  <a:pt x="1140" y="17687"/>
                </a:cubicBezTo>
                <a:cubicBezTo>
                  <a:pt x="1151" y="17646"/>
                  <a:pt x="1243" y="17366"/>
                  <a:pt x="1254" y="17355"/>
                </a:cubicBezTo>
                <a:lnTo>
                  <a:pt x="1254" y="17355"/>
                </a:lnTo>
                <a:cubicBezTo>
                  <a:pt x="1202" y="17532"/>
                  <a:pt x="1233" y="17677"/>
                  <a:pt x="1347" y="17801"/>
                </a:cubicBezTo>
                <a:cubicBezTo>
                  <a:pt x="1353" y="17726"/>
                  <a:pt x="1364" y="17690"/>
                  <a:pt x="1380" y="17690"/>
                </a:cubicBezTo>
                <a:cubicBezTo>
                  <a:pt x="1395" y="17690"/>
                  <a:pt x="1416" y="17721"/>
                  <a:pt x="1441" y="17781"/>
                </a:cubicBezTo>
                <a:cubicBezTo>
                  <a:pt x="1461" y="17480"/>
                  <a:pt x="1565" y="17210"/>
                  <a:pt x="1752" y="17190"/>
                </a:cubicBezTo>
                <a:lnTo>
                  <a:pt x="1752" y="17190"/>
                </a:lnTo>
                <a:cubicBezTo>
                  <a:pt x="1710" y="17428"/>
                  <a:pt x="1586" y="17604"/>
                  <a:pt x="1565" y="17864"/>
                </a:cubicBezTo>
                <a:cubicBezTo>
                  <a:pt x="1772" y="17811"/>
                  <a:pt x="1782" y="17573"/>
                  <a:pt x="1917" y="17418"/>
                </a:cubicBezTo>
                <a:cubicBezTo>
                  <a:pt x="1927" y="17480"/>
                  <a:pt x="1927" y="17521"/>
                  <a:pt x="1948" y="17563"/>
                </a:cubicBezTo>
                <a:cubicBezTo>
                  <a:pt x="2021" y="17459"/>
                  <a:pt x="2000" y="17252"/>
                  <a:pt x="2134" y="17242"/>
                </a:cubicBezTo>
                <a:lnTo>
                  <a:pt x="2134" y="17242"/>
                </a:lnTo>
                <a:cubicBezTo>
                  <a:pt x="2134" y="17495"/>
                  <a:pt x="2121" y="17563"/>
                  <a:pt x="2127" y="17563"/>
                </a:cubicBezTo>
                <a:cubicBezTo>
                  <a:pt x="2134" y="17563"/>
                  <a:pt x="2168" y="17470"/>
                  <a:pt x="2280" y="17470"/>
                </a:cubicBezTo>
                <a:cubicBezTo>
                  <a:pt x="2352" y="17677"/>
                  <a:pt x="1989" y="17864"/>
                  <a:pt x="2000" y="17926"/>
                </a:cubicBezTo>
                <a:cubicBezTo>
                  <a:pt x="2014" y="17924"/>
                  <a:pt x="2027" y="17923"/>
                  <a:pt x="2039" y="17923"/>
                </a:cubicBezTo>
                <a:cubicBezTo>
                  <a:pt x="2145" y="17923"/>
                  <a:pt x="2190" y="18002"/>
                  <a:pt x="2217" y="18122"/>
                </a:cubicBezTo>
                <a:cubicBezTo>
                  <a:pt x="2228" y="18122"/>
                  <a:pt x="2404" y="17977"/>
                  <a:pt x="2507" y="17874"/>
                </a:cubicBezTo>
                <a:lnTo>
                  <a:pt x="2507" y="17874"/>
                </a:lnTo>
                <a:cubicBezTo>
                  <a:pt x="2480" y="17995"/>
                  <a:pt x="2473" y="18033"/>
                  <a:pt x="2484" y="18033"/>
                </a:cubicBezTo>
                <a:cubicBezTo>
                  <a:pt x="2501" y="18033"/>
                  <a:pt x="2566" y="17932"/>
                  <a:pt x="2668" y="17932"/>
                </a:cubicBezTo>
                <a:cubicBezTo>
                  <a:pt x="2695" y="17932"/>
                  <a:pt x="2724" y="17939"/>
                  <a:pt x="2756" y="17956"/>
                </a:cubicBezTo>
                <a:cubicBezTo>
                  <a:pt x="2415" y="18080"/>
                  <a:pt x="1917" y="18269"/>
                  <a:pt x="1545" y="18269"/>
                </a:cubicBezTo>
                <a:cubicBezTo>
                  <a:pt x="1420" y="18269"/>
                  <a:pt x="1309" y="18247"/>
                  <a:pt x="1223" y="18195"/>
                </a:cubicBezTo>
                <a:lnTo>
                  <a:pt x="1223" y="18195"/>
                </a:lnTo>
                <a:cubicBezTo>
                  <a:pt x="1078" y="18329"/>
                  <a:pt x="1296" y="18495"/>
                  <a:pt x="798" y="18537"/>
                </a:cubicBezTo>
                <a:cubicBezTo>
                  <a:pt x="953" y="18589"/>
                  <a:pt x="974" y="18661"/>
                  <a:pt x="840" y="18755"/>
                </a:cubicBezTo>
                <a:cubicBezTo>
                  <a:pt x="812" y="18740"/>
                  <a:pt x="784" y="18733"/>
                  <a:pt x="759" y="18733"/>
                </a:cubicBezTo>
                <a:cubicBezTo>
                  <a:pt x="621" y="18733"/>
                  <a:pt x="537" y="18927"/>
                  <a:pt x="746" y="19128"/>
                </a:cubicBezTo>
                <a:cubicBezTo>
                  <a:pt x="722" y="19129"/>
                  <a:pt x="699" y="19130"/>
                  <a:pt x="677" y="19130"/>
                </a:cubicBezTo>
                <a:cubicBezTo>
                  <a:pt x="505" y="19130"/>
                  <a:pt x="410" y="19094"/>
                  <a:pt x="327" y="19094"/>
                </a:cubicBezTo>
                <a:cubicBezTo>
                  <a:pt x="251" y="19094"/>
                  <a:pt x="186" y="19125"/>
                  <a:pt x="83" y="19241"/>
                </a:cubicBezTo>
                <a:cubicBezTo>
                  <a:pt x="0" y="19324"/>
                  <a:pt x="156" y="19511"/>
                  <a:pt x="197" y="19594"/>
                </a:cubicBezTo>
                <a:cubicBezTo>
                  <a:pt x="252" y="19539"/>
                  <a:pt x="458" y="19277"/>
                  <a:pt x="571" y="19277"/>
                </a:cubicBezTo>
                <a:cubicBezTo>
                  <a:pt x="586" y="19277"/>
                  <a:pt x="600" y="19282"/>
                  <a:pt x="612" y="19293"/>
                </a:cubicBezTo>
                <a:cubicBezTo>
                  <a:pt x="373" y="19511"/>
                  <a:pt x="363" y="19718"/>
                  <a:pt x="580" y="19915"/>
                </a:cubicBezTo>
                <a:cubicBezTo>
                  <a:pt x="653" y="19625"/>
                  <a:pt x="943" y="19832"/>
                  <a:pt x="850" y="19614"/>
                </a:cubicBezTo>
                <a:lnTo>
                  <a:pt x="850" y="19614"/>
                </a:lnTo>
                <a:cubicBezTo>
                  <a:pt x="1269" y="19894"/>
                  <a:pt x="710" y="19929"/>
                  <a:pt x="404" y="19929"/>
                </a:cubicBezTo>
                <a:cubicBezTo>
                  <a:pt x="302" y="19929"/>
                  <a:pt x="228" y="19925"/>
                  <a:pt x="228" y="19925"/>
                </a:cubicBezTo>
                <a:lnTo>
                  <a:pt x="228" y="19925"/>
                </a:lnTo>
                <a:cubicBezTo>
                  <a:pt x="376" y="20117"/>
                  <a:pt x="450" y="20284"/>
                  <a:pt x="544" y="20284"/>
                </a:cubicBezTo>
                <a:cubicBezTo>
                  <a:pt x="582" y="20284"/>
                  <a:pt x="623" y="20257"/>
                  <a:pt x="674" y="20194"/>
                </a:cubicBezTo>
                <a:lnTo>
                  <a:pt x="674" y="20194"/>
                </a:lnTo>
                <a:cubicBezTo>
                  <a:pt x="663" y="20330"/>
                  <a:pt x="725" y="20650"/>
                  <a:pt x="746" y="20806"/>
                </a:cubicBezTo>
                <a:cubicBezTo>
                  <a:pt x="829" y="20485"/>
                  <a:pt x="1151" y="20754"/>
                  <a:pt x="1109" y="20340"/>
                </a:cubicBezTo>
                <a:lnTo>
                  <a:pt x="1109" y="20340"/>
                </a:lnTo>
                <a:cubicBezTo>
                  <a:pt x="1192" y="20360"/>
                  <a:pt x="1213" y="20703"/>
                  <a:pt x="1233" y="20765"/>
                </a:cubicBezTo>
                <a:cubicBezTo>
                  <a:pt x="1337" y="20671"/>
                  <a:pt x="1399" y="20537"/>
                  <a:pt x="1513" y="20454"/>
                </a:cubicBezTo>
                <a:lnTo>
                  <a:pt x="1513" y="20454"/>
                </a:lnTo>
                <a:cubicBezTo>
                  <a:pt x="1544" y="20765"/>
                  <a:pt x="1347" y="20951"/>
                  <a:pt x="1254" y="21262"/>
                </a:cubicBezTo>
                <a:cubicBezTo>
                  <a:pt x="1297" y="21318"/>
                  <a:pt x="1335" y="21341"/>
                  <a:pt x="1369" y="21341"/>
                </a:cubicBezTo>
                <a:cubicBezTo>
                  <a:pt x="1517" y="21341"/>
                  <a:pt x="1586" y="20904"/>
                  <a:pt x="1586" y="20878"/>
                </a:cubicBezTo>
                <a:cubicBezTo>
                  <a:pt x="1627" y="20972"/>
                  <a:pt x="1669" y="21076"/>
                  <a:pt x="1699" y="21189"/>
                </a:cubicBezTo>
                <a:cubicBezTo>
                  <a:pt x="1866" y="21048"/>
                  <a:pt x="1952" y="20967"/>
                  <a:pt x="2135" y="20967"/>
                </a:cubicBezTo>
                <a:cubicBezTo>
                  <a:pt x="2180" y="20967"/>
                  <a:pt x="2231" y="20972"/>
                  <a:pt x="2290" y="20982"/>
                </a:cubicBezTo>
                <a:cubicBezTo>
                  <a:pt x="2259" y="21541"/>
                  <a:pt x="1959" y="21148"/>
                  <a:pt x="2404" y="21479"/>
                </a:cubicBezTo>
                <a:cubicBezTo>
                  <a:pt x="2342" y="21749"/>
                  <a:pt x="1731" y="21594"/>
                  <a:pt x="2352" y="21873"/>
                </a:cubicBezTo>
                <a:cubicBezTo>
                  <a:pt x="2217" y="21873"/>
                  <a:pt x="2125" y="21946"/>
                  <a:pt x="2062" y="22080"/>
                </a:cubicBezTo>
                <a:cubicBezTo>
                  <a:pt x="2166" y="22080"/>
                  <a:pt x="2415" y="22225"/>
                  <a:pt x="2290" y="22443"/>
                </a:cubicBezTo>
                <a:cubicBezTo>
                  <a:pt x="2328" y="22450"/>
                  <a:pt x="2364" y="22453"/>
                  <a:pt x="2400" y="22453"/>
                </a:cubicBezTo>
                <a:cubicBezTo>
                  <a:pt x="2483" y="22453"/>
                  <a:pt x="2563" y="22435"/>
                  <a:pt x="2643" y="22391"/>
                </a:cubicBezTo>
                <a:lnTo>
                  <a:pt x="2643" y="22391"/>
                </a:lnTo>
                <a:cubicBezTo>
                  <a:pt x="2663" y="22423"/>
                  <a:pt x="2622" y="22651"/>
                  <a:pt x="2622" y="22816"/>
                </a:cubicBezTo>
                <a:cubicBezTo>
                  <a:pt x="2622" y="22764"/>
                  <a:pt x="2653" y="22743"/>
                  <a:pt x="2694" y="22743"/>
                </a:cubicBezTo>
                <a:cubicBezTo>
                  <a:pt x="2725" y="22879"/>
                  <a:pt x="2694" y="22992"/>
                  <a:pt x="2601" y="23096"/>
                </a:cubicBezTo>
                <a:cubicBezTo>
                  <a:pt x="2667" y="23132"/>
                  <a:pt x="2713" y="23149"/>
                  <a:pt x="2745" y="23149"/>
                </a:cubicBezTo>
                <a:cubicBezTo>
                  <a:pt x="2824" y="23149"/>
                  <a:pt x="2818" y="23041"/>
                  <a:pt x="2818" y="22826"/>
                </a:cubicBezTo>
                <a:lnTo>
                  <a:pt x="2818" y="22826"/>
                </a:lnTo>
                <a:cubicBezTo>
                  <a:pt x="2924" y="22834"/>
                  <a:pt x="2901" y="23204"/>
                  <a:pt x="2907" y="23204"/>
                </a:cubicBezTo>
                <a:cubicBezTo>
                  <a:pt x="2910" y="23204"/>
                  <a:pt x="2920" y="23121"/>
                  <a:pt x="2953" y="22879"/>
                </a:cubicBezTo>
                <a:cubicBezTo>
                  <a:pt x="3018" y="22952"/>
                  <a:pt x="3156" y="23059"/>
                  <a:pt x="3171" y="23059"/>
                </a:cubicBezTo>
                <a:cubicBezTo>
                  <a:pt x="3173" y="23059"/>
                  <a:pt x="3173" y="23058"/>
                  <a:pt x="3171" y="23054"/>
                </a:cubicBezTo>
                <a:cubicBezTo>
                  <a:pt x="3046" y="22899"/>
                  <a:pt x="3026" y="22785"/>
                  <a:pt x="3161" y="22609"/>
                </a:cubicBezTo>
                <a:lnTo>
                  <a:pt x="3161" y="22609"/>
                </a:lnTo>
                <a:cubicBezTo>
                  <a:pt x="3191" y="22806"/>
                  <a:pt x="3202" y="22847"/>
                  <a:pt x="3233" y="23034"/>
                </a:cubicBezTo>
                <a:cubicBezTo>
                  <a:pt x="3274" y="23034"/>
                  <a:pt x="3409" y="22640"/>
                  <a:pt x="3419" y="22609"/>
                </a:cubicBezTo>
                <a:cubicBezTo>
                  <a:pt x="3419" y="22609"/>
                  <a:pt x="3451" y="22920"/>
                  <a:pt x="3585" y="22992"/>
                </a:cubicBezTo>
                <a:cubicBezTo>
                  <a:pt x="3679" y="22826"/>
                  <a:pt x="3658" y="22785"/>
                  <a:pt x="3596" y="22609"/>
                </a:cubicBezTo>
                <a:cubicBezTo>
                  <a:pt x="3612" y="22600"/>
                  <a:pt x="3626" y="22595"/>
                  <a:pt x="3639" y="22595"/>
                </a:cubicBezTo>
                <a:cubicBezTo>
                  <a:pt x="3684" y="22595"/>
                  <a:pt x="3709" y="22651"/>
                  <a:pt x="3709" y="22764"/>
                </a:cubicBezTo>
                <a:cubicBezTo>
                  <a:pt x="3824" y="22661"/>
                  <a:pt x="3845" y="22547"/>
                  <a:pt x="3762" y="22412"/>
                </a:cubicBezTo>
                <a:cubicBezTo>
                  <a:pt x="3770" y="22410"/>
                  <a:pt x="3780" y="22408"/>
                  <a:pt x="3792" y="22408"/>
                </a:cubicBezTo>
                <a:cubicBezTo>
                  <a:pt x="3839" y="22408"/>
                  <a:pt x="3908" y="22433"/>
                  <a:pt x="3958" y="22557"/>
                </a:cubicBezTo>
                <a:cubicBezTo>
                  <a:pt x="3972" y="22493"/>
                  <a:pt x="4030" y="22361"/>
                  <a:pt x="4072" y="22361"/>
                </a:cubicBezTo>
                <a:cubicBezTo>
                  <a:pt x="4092" y="22361"/>
                  <a:pt x="4107" y="22389"/>
                  <a:pt x="4114" y="22464"/>
                </a:cubicBezTo>
                <a:cubicBezTo>
                  <a:pt x="4152" y="22344"/>
                  <a:pt x="4193" y="22304"/>
                  <a:pt x="4278" y="22304"/>
                </a:cubicBezTo>
                <a:cubicBezTo>
                  <a:pt x="4354" y="22304"/>
                  <a:pt x="4465" y="22336"/>
                  <a:pt x="4642" y="22370"/>
                </a:cubicBezTo>
                <a:cubicBezTo>
                  <a:pt x="4628" y="22369"/>
                  <a:pt x="4615" y="22368"/>
                  <a:pt x="4601" y="22368"/>
                </a:cubicBezTo>
                <a:cubicBezTo>
                  <a:pt x="4535" y="22368"/>
                  <a:pt x="4475" y="22388"/>
                  <a:pt x="4414" y="22423"/>
                </a:cubicBezTo>
                <a:cubicBezTo>
                  <a:pt x="4549" y="22423"/>
                  <a:pt x="4621" y="22485"/>
                  <a:pt x="4621" y="22598"/>
                </a:cubicBezTo>
                <a:cubicBezTo>
                  <a:pt x="4620" y="22598"/>
                  <a:pt x="4618" y="22598"/>
                  <a:pt x="4615" y="22598"/>
                </a:cubicBezTo>
                <a:cubicBezTo>
                  <a:pt x="4563" y="22598"/>
                  <a:pt x="4280" y="22694"/>
                  <a:pt x="4280" y="22733"/>
                </a:cubicBezTo>
                <a:cubicBezTo>
                  <a:pt x="4383" y="22733"/>
                  <a:pt x="4476" y="22743"/>
                  <a:pt x="4570" y="22775"/>
                </a:cubicBezTo>
                <a:cubicBezTo>
                  <a:pt x="4497" y="22785"/>
                  <a:pt x="4300" y="22858"/>
                  <a:pt x="4207" y="22920"/>
                </a:cubicBezTo>
                <a:cubicBezTo>
                  <a:pt x="4210" y="22899"/>
                  <a:pt x="4197" y="22890"/>
                  <a:pt x="4174" y="22890"/>
                </a:cubicBezTo>
                <a:cubicBezTo>
                  <a:pt x="4109" y="22890"/>
                  <a:pt x="3963" y="22961"/>
                  <a:pt x="3886" y="22992"/>
                </a:cubicBezTo>
                <a:cubicBezTo>
                  <a:pt x="3937" y="23013"/>
                  <a:pt x="4176" y="23199"/>
                  <a:pt x="4082" y="23293"/>
                </a:cubicBezTo>
                <a:cubicBezTo>
                  <a:pt x="4110" y="23281"/>
                  <a:pt x="4134" y="23275"/>
                  <a:pt x="4154" y="23275"/>
                </a:cubicBezTo>
                <a:cubicBezTo>
                  <a:pt x="4203" y="23275"/>
                  <a:pt x="4231" y="23310"/>
                  <a:pt x="4238" y="23376"/>
                </a:cubicBezTo>
                <a:cubicBezTo>
                  <a:pt x="4290" y="23238"/>
                  <a:pt x="4341" y="23196"/>
                  <a:pt x="4393" y="23196"/>
                </a:cubicBezTo>
                <a:cubicBezTo>
                  <a:pt x="4434" y="23196"/>
                  <a:pt x="4476" y="23224"/>
                  <a:pt x="4518" y="23252"/>
                </a:cubicBezTo>
                <a:cubicBezTo>
                  <a:pt x="4373" y="23531"/>
                  <a:pt x="4363" y="23489"/>
                  <a:pt x="4466" y="23800"/>
                </a:cubicBezTo>
                <a:cubicBezTo>
                  <a:pt x="4569" y="23604"/>
                  <a:pt x="4593" y="23323"/>
                  <a:pt x="4750" y="23323"/>
                </a:cubicBezTo>
                <a:cubicBezTo>
                  <a:pt x="4783" y="23323"/>
                  <a:pt x="4823" y="23336"/>
                  <a:pt x="4870" y="23365"/>
                </a:cubicBezTo>
                <a:cubicBezTo>
                  <a:pt x="4860" y="23282"/>
                  <a:pt x="4725" y="22961"/>
                  <a:pt x="4849" y="22899"/>
                </a:cubicBezTo>
                <a:lnTo>
                  <a:pt x="4849" y="22899"/>
                </a:lnTo>
                <a:cubicBezTo>
                  <a:pt x="4900" y="23002"/>
                  <a:pt x="4933" y="23040"/>
                  <a:pt x="4957" y="23040"/>
                </a:cubicBezTo>
                <a:cubicBezTo>
                  <a:pt x="5020" y="23040"/>
                  <a:pt x="5014" y="22772"/>
                  <a:pt x="5084" y="22772"/>
                </a:cubicBezTo>
                <a:cubicBezTo>
                  <a:pt x="5101" y="22772"/>
                  <a:pt x="5122" y="22788"/>
                  <a:pt x="5150" y="22826"/>
                </a:cubicBezTo>
                <a:cubicBezTo>
                  <a:pt x="5357" y="23127"/>
                  <a:pt x="4818" y="23386"/>
                  <a:pt x="4973" y="23552"/>
                </a:cubicBezTo>
                <a:cubicBezTo>
                  <a:pt x="4972" y="23557"/>
                  <a:pt x="4972" y="23559"/>
                  <a:pt x="4974" y="23559"/>
                </a:cubicBezTo>
                <a:cubicBezTo>
                  <a:pt x="4995" y="23559"/>
                  <a:pt x="5216" y="23273"/>
                  <a:pt x="5254" y="23179"/>
                </a:cubicBezTo>
                <a:lnTo>
                  <a:pt x="5254" y="23179"/>
                </a:lnTo>
                <a:cubicBezTo>
                  <a:pt x="5254" y="23344"/>
                  <a:pt x="5150" y="23572"/>
                  <a:pt x="5243" y="23645"/>
                </a:cubicBezTo>
                <a:cubicBezTo>
                  <a:pt x="5264" y="23608"/>
                  <a:pt x="5279" y="23593"/>
                  <a:pt x="5289" y="23593"/>
                </a:cubicBezTo>
                <a:cubicBezTo>
                  <a:pt x="5320" y="23593"/>
                  <a:pt x="5307" y="23729"/>
                  <a:pt x="5312" y="23729"/>
                </a:cubicBezTo>
                <a:cubicBezTo>
                  <a:pt x="5316" y="23729"/>
                  <a:pt x="5330" y="23657"/>
                  <a:pt x="5378" y="23407"/>
                </a:cubicBezTo>
                <a:cubicBezTo>
                  <a:pt x="5422" y="23447"/>
                  <a:pt x="5458" y="23463"/>
                  <a:pt x="5489" y="23463"/>
                </a:cubicBezTo>
                <a:cubicBezTo>
                  <a:pt x="5580" y="23463"/>
                  <a:pt x="5621" y="23324"/>
                  <a:pt x="5680" y="23324"/>
                </a:cubicBezTo>
                <a:cubicBezTo>
                  <a:pt x="5715" y="23324"/>
                  <a:pt x="5758" y="23376"/>
                  <a:pt x="5823" y="23542"/>
                </a:cubicBezTo>
                <a:cubicBezTo>
                  <a:pt x="5839" y="23451"/>
                  <a:pt x="5847" y="23407"/>
                  <a:pt x="5860" y="23407"/>
                </a:cubicBezTo>
                <a:cubicBezTo>
                  <a:pt x="5871" y="23407"/>
                  <a:pt x="5887" y="23445"/>
                  <a:pt x="5917" y="23521"/>
                </a:cubicBezTo>
                <a:cubicBezTo>
                  <a:pt x="5926" y="23416"/>
                  <a:pt x="5979" y="23321"/>
                  <a:pt x="6043" y="23321"/>
                </a:cubicBezTo>
                <a:cubicBezTo>
                  <a:pt x="6049" y="23321"/>
                  <a:pt x="6056" y="23322"/>
                  <a:pt x="6062" y="23324"/>
                </a:cubicBezTo>
                <a:lnTo>
                  <a:pt x="6207" y="23282"/>
                </a:lnTo>
                <a:lnTo>
                  <a:pt x="6424" y="23034"/>
                </a:lnTo>
                <a:lnTo>
                  <a:pt x="6652" y="22930"/>
                </a:lnTo>
                <a:cubicBezTo>
                  <a:pt x="6548" y="22775"/>
                  <a:pt x="6569" y="22837"/>
                  <a:pt x="6580" y="22661"/>
                </a:cubicBezTo>
                <a:lnTo>
                  <a:pt x="6580" y="22661"/>
                </a:lnTo>
                <a:cubicBezTo>
                  <a:pt x="6611" y="22661"/>
                  <a:pt x="7191" y="23293"/>
                  <a:pt x="7015" y="23562"/>
                </a:cubicBezTo>
                <a:cubicBezTo>
                  <a:pt x="7046" y="23562"/>
                  <a:pt x="7202" y="23272"/>
                  <a:pt x="7212" y="23272"/>
                </a:cubicBezTo>
                <a:lnTo>
                  <a:pt x="7212" y="23272"/>
                </a:lnTo>
                <a:cubicBezTo>
                  <a:pt x="7191" y="23438"/>
                  <a:pt x="7253" y="23531"/>
                  <a:pt x="7388" y="23542"/>
                </a:cubicBezTo>
                <a:cubicBezTo>
                  <a:pt x="7326" y="23386"/>
                  <a:pt x="7315" y="23479"/>
                  <a:pt x="7367" y="23303"/>
                </a:cubicBezTo>
                <a:lnTo>
                  <a:pt x="7367" y="23303"/>
                </a:lnTo>
                <a:cubicBezTo>
                  <a:pt x="7389" y="23339"/>
                  <a:pt x="7806" y="23599"/>
                  <a:pt x="8169" y="23599"/>
                </a:cubicBezTo>
                <a:cubicBezTo>
                  <a:pt x="8324" y="23599"/>
                  <a:pt x="8470" y="23551"/>
                  <a:pt x="8569" y="23417"/>
                </a:cubicBezTo>
                <a:cubicBezTo>
                  <a:pt x="8528" y="23417"/>
                  <a:pt x="7771" y="23003"/>
                  <a:pt x="7833" y="22775"/>
                </a:cubicBezTo>
                <a:lnTo>
                  <a:pt x="7833" y="22775"/>
                </a:lnTo>
                <a:cubicBezTo>
                  <a:pt x="7880" y="22824"/>
                  <a:pt x="7903" y="22842"/>
                  <a:pt x="7917" y="22842"/>
                </a:cubicBezTo>
                <a:cubicBezTo>
                  <a:pt x="7950" y="22842"/>
                  <a:pt x="7932" y="22742"/>
                  <a:pt x="8040" y="22713"/>
                </a:cubicBezTo>
                <a:cubicBezTo>
                  <a:pt x="8010" y="22683"/>
                  <a:pt x="7936" y="22510"/>
                  <a:pt x="7954" y="22510"/>
                </a:cubicBezTo>
                <a:cubicBezTo>
                  <a:pt x="7961" y="22510"/>
                  <a:pt x="7980" y="22534"/>
                  <a:pt x="8020" y="22598"/>
                </a:cubicBezTo>
                <a:cubicBezTo>
                  <a:pt x="7978" y="22474"/>
                  <a:pt x="7895" y="22391"/>
                  <a:pt x="7782" y="22329"/>
                </a:cubicBezTo>
                <a:lnTo>
                  <a:pt x="7782" y="22329"/>
                </a:lnTo>
                <a:cubicBezTo>
                  <a:pt x="7785" y="22330"/>
                  <a:pt x="7789" y="22330"/>
                  <a:pt x="7793" y="22330"/>
                </a:cubicBezTo>
                <a:cubicBezTo>
                  <a:pt x="7845" y="22330"/>
                  <a:pt x="7971" y="22273"/>
                  <a:pt x="7999" y="22215"/>
                </a:cubicBezTo>
                <a:cubicBezTo>
                  <a:pt x="7792" y="22163"/>
                  <a:pt x="7740" y="22163"/>
                  <a:pt x="7968" y="22132"/>
                </a:cubicBezTo>
                <a:cubicBezTo>
                  <a:pt x="7916" y="22080"/>
                  <a:pt x="7667" y="21935"/>
                  <a:pt x="7637" y="21925"/>
                </a:cubicBezTo>
                <a:cubicBezTo>
                  <a:pt x="7729" y="21893"/>
                  <a:pt x="7801" y="21860"/>
                  <a:pt x="7864" y="21860"/>
                </a:cubicBezTo>
                <a:cubicBezTo>
                  <a:pt x="7941" y="21860"/>
                  <a:pt x="8003" y="21910"/>
                  <a:pt x="8072" y="22070"/>
                </a:cubicBezTo>
                <a:cubicBezTo>
                  <a:pt x="8238" y="21987"/>
                  <a:pt x="8010" y="21894"/>
                  <a:pt x="8165" y="21832"/>
                </a:cubicBezTo>
                <a:lnTo>
                  <a:pt x="8165" y="21832"/>
                </a:lnTo>
                <a:cubicBezTo>
                  <a:pt x="8289" y="22060"/>
                  <a:pt x="8351" y="22122"/>
                  <a:pt x="8321" y="22370"/>
                </a:cubicBezTo>
                <a:cubicBezTo>
                  <a:pt x="8270" y="22286"/>
                  <a:pt x="8228" y="22252"/>
                  <a:pt x="8197" y="22252"/>
                </a:cubicBezTo>
                <a:cubicBezTo>
                  <a:pt x="8065" y="22252"/>
                  <a:pt x="8109" y="22850"/>
                  <a:pt x="8403" y="22850"/>
                </a:cubicBezTo>
                <a:cubicBezTo>
                  <a:pt x="8469" y="22850"/>
                  <a:pt x="8548" y="22819"/>
                  <a:pt x="8641" y="22743"/>
                </a:cubicBezTo>
                <a:cubicBezTo>
                  <a:pt x="8496" y="22630"/>
                  <a:pt x="8486" y="22526"/>
                  <a:pt x="8621" y="22443"/>
                </a:cubicBezTo>
                <a:lnTo>
                  <a:pt x="8621" y="22443"/>
                </a:lnTo>
                <a:cubicBezTo>
                  <a:pt x="8661" y="22540"/>
                  <a:pt x="8714" y="22571"/>
                  <a:pt x="8773" y="22571"/>
                </a:cubicBezTo>
                <a:cubicBezTo>
                  <a:pt x="8876" y="22571"/>
                  <a:pt x="8996" y="22474"/>
                  <a:pt x="9090" y="22474"/>
                </a:cubicBezTo>
                <a:cubicBezTo>
                  <a:pt x="9107" y="22474"/>
                  <a:pt x="9124" y="22477"/>
                  <a:pt x="9139" y="22485"/>
                </a:cubicBezTo>
                <a:cubicBezTo>
                  <a:pt x="9048" y="22627"/>
                  <a:pt x="9236" y="22970"/>
                  <a:pt x="9183" y="23031"/>
                </a:cubicBezTo>
                <a:lnTo>
                  <a:pt x="9183" y="23031"/>
                </a:lnTo>
                <a:cubicBezTo>
                  <a:pt x="9239" y="22977"/>
                  <a:pt x="9297" y="22971"/>
                  <a:pt x="9335" y="22971"/>
                </a:cubicBezTo>
                <a:cubicBezTo>
                  <a:pt x="9346" y="22971"/>
                  <a:pt x="9356" y="22971"/>
                  <a:pt x="9363" y="22971"/>
                </a:cubicBezTo>
                <a:cubicBezTo>
                  <a:pt x="9395" y="22971"/>
                  <a:pt x="9382" y="22961"/>
                  <a:pt x="9274" y="22847"/>
                </a:cubicBezTo>
                <a:lnTo>
                  <a:pt x="9274" y="22847"/>
                </a:lnTo>
                <a:cubicBezTo>
                  <a:pt x="9338" y="22896"/>
                  <a:pt x="9400" y="22920"/>
                  <a:pt x="9460" y="22920"/>
                </a:cubicBezTo>
                <a:cubicBezTo>
                  <a:pt x="9527" y="22920"/>
                  <a:pt x="9592" y="22891"/>
                  <a:pt x="9657" y="22837"/>
                </a:cubicBezTo>
                <a:cubicBezTo>
                  <a:pt x="9212" y="22764"/>
                  <a:pt x="9709" y="22723"/>
                  <a:pt x="9730" y="22723"/>
                </a:cubicBezTo>
                <a:cubicBezTo>
                  <a:pt x="9668" y="22630"/>
                  <a:pt x="9419" y="22288"/>
                  <a:pt x="9295" y="22039"/>
                </a:cubicBezTo>
                <a:lnTo>
                  <a:pt x="9295" y="22039"/>
                </a:lnTo>
                <a:cubicBezTo>
                  <a:pt x="9469" y="22233"/>
                  <a:pt x="9926" y="22582"/>
                  <a:pt x="10060" y="22582"/>
                </a:cubicBezTo>
                <a:cubicBezTo>
                  <a:pt x="10069" y="22582"/>
                  <a:pt x="10076" y="22581"/>
                  <a:pt x="10082" y="22578"/>
                </a:cubicBezTo>
                <a:cubicBezTo>
                  <a:pt x="9906" y="22526"/>
                  <a:pt x="9771" y="22423"/>
                  <a:pt x="9678" y="22267"/>
                </a:cubicBezTo>
                <a:lnTo>
                  <a:pt x="9678" y="22267"/>
                </a:lnTo>
                <a:cubicBezTo>
                  <a:pt x="9813" y="22308"/>
                  <a:pt x="9937" y="22350"/>
                  <a:pt x="10071" y="22391"/>
                </a:cubicBezTo>
                <a:cubicBezTo>
                  <a:pt x="9823" y="22246"/>
                  <a:pt x="10061" y="22308"/>
                  <a:pt x="10103" y="22236"/>
                </a:cubicBezTo>
                <a:cubicBezTo>
                  <a:pt x="9988" y="22236"/>
                  <a:pt x="9906" y="22195"/>
                  <a:pt x="9854" y="22091"/>
                </a:cubicBezTo>
                <a:cubicBezTo>
                  <a:pt x="9967" y="22079"/>
                  <a:pt x="9991" y="22060"/>
                  <a:pt x="10019" y="22060"/>
                </a:cubicBezTo>
                <a:cubicBezTo>
                  <a:pt x="10040" y="22060"/>
                  <a:pt x="10062" y="22070"/>
                  <a:pt x="10124" y="22101"/>
                </a:cubicBezTo>
                <a:cubicBezTo>
                  <a:pt x="10071" y="21946"/>
                  <a:pt x="9896" y="21842"/>
                  <a:pt x="9730" y="21790"/>
                </a:cubicBezTo>
                <a:cubicBezTo>
                  <a:pt x="9712" y="21726"/>
                  <a:pt x="9723" y="21700"/>
                  <a:pt x="9751" y="21700"/>
                </a:cubicBezTo>
                <a:cubicBezTo>
                  <a:pt x="9855" y="21700"/>
                  <a:pt x="10197" y="22047"/>
                  <a:pt x="10237" y="22112"/>
                </a:cubicBezTo>
                <a:cubicBezTo>
                  <a:pt x="10253" y="22047"/>
                  <a:pt x="10260" y="22024"/>
                  <a:pt x="10263" y="22024"/>
                </a:cubicBezTo>
                <a:lnTo>
                  <a:pt x="10263" y="22024"/>
                </a:lnTo>
                <a:cubicBezTo>
                  <a:pt x="10272" y="22024"/>
                  <a:pt x="10250" y="22187"/>
                  <a:pt x="10266" y="22187"/>
                </a:cubicBezTo>
                <a:cubicBezTo>
                  <a:pt x="10277" y="22187"/>
                  <a:pt x="10302" y="22121"/>
                  <a:pt x="10361" y="21905"/>
                </a:cubicBezTo>
                <a:lnTo>
                  <a:pt x="10361" y="21905"/>
                </a:lnTo>
                <a:cubicBezTo>
                  <a:pt x="10365" y="21914"/>
                  <a:pt x="10481" y="22030"/>
                  <a:pt x="10558" y="22030"/>
                </a:cubicBezTo>
                <a:cubicBezTo>
                  <a:pt x="10613" y="22030"/>
                  <a:pt x="10647" y="21968"/>
                  <a:pt x="10600" y="21759"/>
                </a:cubicBezTo>
                <a:lnTo>
                  <a:pt x="10600" y="21759"/>
                </a:lnTo>
                <a:cubicBezTo>
                  <a:pt x="10632" y="21770"/>
                  <a:pt x="10666" y="21773"/>
                  <a:pt x="10700" y="21773"/>
                </a:cubicBezTo>
                <a:cubicBezTo>
                  <a:pt x="10760" y="21773"/>
                  <a:pt x="10822" y="21763"/>
                  <a:pt x="10874" y="21763"/>
                </a:cubicBezTo>
                <a:cubicBezTo>
                  <a:pt x="10968" y="21763"/>
                  <a:pt x="11036" y="21796"/>
                  <a:pt x="11025" y="21977"/>
                </a:cubicBezTo>
                <a:cubicBezTo>
                  <a:pt x="11043" y="21977"/>
                  <a:pt x="11156" y="21810"/>
                  <a:pt x="11281" y="21810"/>
                </a:cubicBezTo>
                <a:cubicBezTo>
                  <a:pt x="11298" y="21810"/>
                  <a:pt x="11315" y="21813"/>
                  <a:pt x="11332" y="21820"/>
                </a:cubicBezTo>
                <a:lnTo>
                  <a:pt x="11332" y="21820"/>
                </a:lnTo>
                <a:cubicBezTo>
                  <a:pt x="11289" y="21793"/>
                  <a:pt x="10937" y="21534"/>
                  <a:pt x="10902" y="21528"/>
                </a:cubicBezTo>
                <a:lnTo>
                  <a:pt x="10902" y="21528"/>
                </a:lnTo>
                <a:cubicBezTo>
                  <a:pt x="10967" y="21430"/>
                  <a:pt x="11230" y="21311"/>
                  <a:pt x="11387" y="21311"/>
                </a:cubicBezTo>
                <a:cubicBezTo>
                  <a:pt x="11444" y="21311"/>
                  <a:pt x="11488" y="21327"/>
                  <a:pt x="11501" y="21366"/>
                </a:cubicBezTo>
                <a:cubicBezTo>
                  <a:pt x="11585" y="21121"/>
                  <a:pt x="11614" y="21041"/>
                  <a:pt x="11621" y="21041"/>
                </a:cubicBezTo>
                <a:lnTo>
                  <a:pt x="11621" y="21041"/>
                </a:lnTo>
                <a:cubicBezTo>
                  <a:pt x="11635" y="21041"/>
                  <a:pt x="11577" y="21311"/>
                  <a:pt x="11657" y="21324"/>
                </a:cubicBezTo>
                <a:cubicBezTo>
                  <a:pt x="11693" y="21111"/>
                  <a:pt x="11705" y="21067"/>
                  <a:pt x="11729" y="21067"/>
                </a:cubicBezTo>
                <a:cubicBezTo>
                  <a:pt x="11745" y="21067"/>
                  <a:pt x="11766" y="21088"/>
                  <a:pt x="11804" y="21088"/>
                </a:cubicBezTo>
                <a:cubicBezTo>
                  <a:pt x="11838" y="21088"/>
                  <a:pt x="11886" y="21071"/>
                  <a:pt x="11957" y="21003"/>
                </a:cubicBezTo>
                <a:cubicBezTo>
                  <a:pt x="11833" y="20972"/>
                  <a:pt x="11802" y="20899"/>
                  <a:pt x="11864" y="20806"/>
                </a:cubicBezTo>
                <a:lnTo>
                  <a:pt x="11864" y="20806"/>
                </a:lnTo>
                <a:cubicBezTo>
                  <a:pt x="11745" y="20879"/>
                  <a:pt x="11594" y="20918"/>
                  <a:pt x="11467" y="20918"/>
                </a:cubicBezTo>
                <a:cubicBezTo>
                  <a:pt x="11285" y="20918"/>
                  <a:pt x="11153" y="20838"/>
                  <a:pt x="11232" y="20661"/>
                </a:cubicBezTo>
                <a:lnTo>
                  <a:pt x="11232" y="20661"/>
                </a:lnTo>
                <a:cubicBezTo>
                  <a:pt x="11103" y="20765"/>
                  <a:pt x="10887" y="20807"/>
                  <a:pt x="10641" y="20807"/>
                </a:cubicBezTo>
                <a:cubicBezTo>
                  <a:pt x="9876" y="20807"/>
                  <a:pt x="8825" y="20396"/>
                  <a:pt x="9232" y="20122"/>
                </a:cubicBezTo>
                <a:lnTo>
                  <a:pt x="9232" y="20122"/>
                </a:lnTo>
                <a:cubicBezTo>
                  <a:pt x="9187" y="20312"/>
                  <a:pt x="9213" y="20408"/>
                  <a:pt x="9303" y="20408"/>
                </a:cubicBezTo>
                <a:cubicBezTo>
                  <a:pt x="9316" y="20408"/>
                  <a:pt x="9330" y="20406"/>
                  <a:pt x="9346" y="20402"/>
                </a:cubicBezTo>
                <a:cubicBezTo>
                  <a:pt x="9336" y="20288"/>
                  <a:pt x="9357" y="20185"/>
                  <a:pt x="9408" y="20070"/>
                </a:cubicBezTo>
                <a:cubicBezTo>
                  <a:pt x="9481" y="20402"/>
                  <a:pt x="9419" y="20277"/>
                  <a:pt x="9709" y="20454"/>
                </a:cubicBezTo>
                <a:cubicBezTo>
                  <a:pt x="9742" y="20360"/>
                  <a:pt x="9801" y="20302"/>
                  <a:pt x="9867" y="20302"/>
                </a:cubicBezTo>
                <a:cubicBezTo>
                  <a:pt x="9946" y="20302"/>
                  <a:pt x="10035" y="20385"/>
                  <a:pt x="10103" y="20588"/>
                </a:cubicBezTo>
                <a:cubicBezTo>
                  <a:pt x="10248" y="20558"/>
                  <a:pt x="10248" y="20464"/>
                  <a:pt x="10206" y="20267"/>
                </a:cubicBezTo>
                <a:cubicBezTo>
                  <a:pt x="10361" y="20267"/>
                  <a:pt x="10434" y="20360"/>
                  <a:pt x="10403" y="20547"/>
                </a:cubicBezTo>
                <a:cubicBezTo>
                  <a:pt x="10508" y="20367"/>
                  <a:pt x="10557" y="20258"/>
                  <a:pt x="10580" y="20258"/>
                </a:cubicBezTo>
                <a:cubicBezTo>
                  <a:pt x="10598" y="20258"/>
                  <a:pt x="10600" y="20324"/>
                  <a:pt x="10600" y="20475"/>
                </a:cubicBezTo>
                <a:cubicBezTo>
                  <a:pt x="10735" y="20304"/>
                  <a:pt x="10830" y="20280"/>
                  <a:pt x="10951" y="20280"/>
                </a:cubicBezTo>
                <a:cubicBezTo>
                  <a:pt x="10998" y="20280"/>
                  <a:pt x="11050" y="20284"/>
                  <a:pt x="11109" y="20284"/>
                </a:cubicBezTo>
                <a:cubicBezTo>
                  <a:pt x="11166" y="20284"/>
                  <a:pt x="11230" y="20281"/>
                  <a:pt x="11305" y="20267"/>
                </a:cubicBezTo>
                <a:cubicBezTo>
                  <a:pt x="11128" y="20174"/>
                  <a:pt x="10704" y="20070"/>
                  <a:pt x="10579" y="19894"/>
                </a:cubicBezTo>
                <a:cubicBezTo>
                  <a:pt x="10711" y="19804"/>
                  <a:pt x="10744" y="19785"/>
                  <a:pt x="10729" y="19785"/>
                </a:cubicBezTo>
                <a:cubicBezTo>
                  <a:pt x="10718" y="19785"/>
                  <a:pt x="10678" y="19796"/>
                  <a:pt x="10633" y="19796"/>
                </a:cubicBezTo>
                <a:cubicBezTo>
                  <a:pt x="10560" y="19796"/>
                  <a:pt x="10474" y="19767"/>
                  <a:pt x="10465" y="19614"/>
                </a:cubicBezTo>
                <a:cubicBezTo>
                  <a:pt x="10461" y="19591"/>
                  <a:pt x="10547" y="19570"/>
                  <a:pt x="10647" y="19570"/>
                </a:cubicBezTo>
                <a:cubicBezTo>
                  <a:pt x="10768" y="19570"/>
                  <a:pt x="10909" y="19601"/>
                  <a:pt x="10932" y="19697"/>
                </a:cubicBezTo>
                <a:cubicBezTo>
                  <a:pt x="10963" y="19567"/>
                  <a:pt x="10989" y="19527"/>
                  <a:pt x="11013" y="19527"/>
                </a:cubicBezTo>
                <a:cubicBezTo>
                  <a:pt x="11052" y="19527"/>
                  <a:pt x="11083" y="19641"/>
                  <a:pt x="11121" y="19641"/>
                </a:cubicBezTo>
                <a:cubicBezTo>
                  <a:pt x="11141" y="19641"/>
                  <a:pt x="11164" y="19607"/>
                  <a:pt x="11190" y="19501"/>
                </a:cubicBezTo>
                <a:lnTo>
                  <a:pt x="11190" y="19501"/>
                </a:lnTo>
                <a:cubicBezTo>
                  <a:pt x="11305" y="19511"/>
                  <a:pt x="11149" y="19770"/>
                  <a:pt x="11273" y="19791"/>
                </a:cubicBezTo>
                <a:cubicBezTo>
                  <a:pt x="11292" y="19657"/>
                  <a:pt x="11332" y="19573"/>
                  <a:pt x="11395" y="19573"/>
                </a:cubicBezTo>
                <a:cubicBezTo>
                  <a:pt x="11439" y="19573"/>
                  <a:pt x="11495" y="19614"/>
                  <a:pt x="11563" y="19708"/>
                </a:cubicBezTo>
                <a:cubicBezTo>
                  <a:pt x="11546" y="19558"/>
                  <a:pt x="11566" y="19483"/>
                  <a:pt x="11630" y="19483"/>
                </a:cubicBezTo>
                <a:cubicBezTo>
                  <a:pt x="11641" y="19483"/>
                  <a:pt x="11653" y="19485"/>
                  <a:pt x="11667" y="19490"/>
                </a:cubicBezTo>
                <a:cubicBezTo>
                  <a:pt x="11522" y="19324"/>
                  <a:pt x="11077" y="18983"/>
                  <a:pt x="10714" y="18879"/>
                </a:cubicBezTo>
                <a:cubicBezTo>
                  <a:pt x="10686" y="18871"/>
                  <a:pt x="10649" y="18868"/>
                  <a:pt x="10606" y="18868"/>
                </a:cubicBezTo>
                <a:cubicBezTo>
                  <a:pt x="10413" y="18868"/>
                  <a:pt x="10083" y="18930"/>
                  <a:pt x="9795" y="18930"/>
                </a:cubicBezTo>
                <a:cubicBezTo>
                  <a:pt x="9538" y="18930"/>
                  <a:pt x="9314" y="18880"/>
                  <a:pt x="9253" y="18692"/>
                </a:cubicBezTo>
                <a:lnTo>
                  <a:pt x="9253" y="18692"/>
                </a:lnTo>
                <a:cubicBezTo>
                  <a:pt x="9280" y="18716"/>
                  <a:pt x="9308" y="18733"/>
                  <a:pt x="9338" y="18733"/>
                </a:cubicBezTo>
                <a:cubicBezTo>
                  <a:pt x="9389" y="18733"/>
                  <a:pt x="9449" y="18685"/>
                  <a:pt x="9533" y="18537"/>
                </a:cubicBezTo>
                <a:cubicBezTo>
                  <a:pt x="9570" y="18715"/>
                  <a:pt x="9586" y="18771"/>
                  <a:pt x="9600" y="18771"/>
                </a:cubicBezTo>
                <a:cubicBezTo>
                  <a:pt x="9623" y="18771"/>
                  <a:pt x="9642" y="18617"/>
                  <a:pt x="9746" y="18617"/>
                </a:cubicBezTo>
                <a:cubicBezTo>
                  <a:pt x="9754" y="18617"/>
                  <a:pt x="9762" y="18618"/>
                  <a:pt x="9771" y="18620"/>
                </a:cubicBezTo>
                <a:cubicBezTo>
                  <a:pt x="9771" y="18796"/>
                  <a:pt x="10076" y="18842"/>
                  <a:pt x="10341" y="18842"/>
                </a:cubicBezTo>
                <a:cubicBezTo>
                  <a:pt x="10514" y="18842"/>
                  <a:pt x="10669" y="18822"/>
                  <a:pt x="10714" y="18806"/>
                </a:cubicBezTo>
                <a:cubicBezTo>
                  <a:pt x="10538" y="18765"/>
                  <a:pt x="10538" y="18713"/>
                  <a:pt x="10693" y="18672"/>
                </a:cubicBezTo>
                <a:lnTo>
                  <a:pt x="10693" y="18672"/>
                </a:lnTo>
                <a:cubicBezTo>
                  <a:pt x="10728" y="18775"/>
                  <a:pt x="10789" y="18813"/>
                  <a:pt x="10859" y="18813"/>
                </a:cubicBezTo>
                <a:cubicBezTo>
                  <a:pt x="10980" y="18813"/>
                  <a:pt x="11126" y="18701"/>
                  <a:pt x="11211" y="18610"/>
                </a:cubicBezTo>
                <a:cubicBezTo>
                  <a:pt x="11176" y="18561"/>
                  <a:pt x="11148" y="18552"/>
                  <a:pt x="11108" y="18552"/>
                </a:cubicBezTo>
                <a:cubicBezTo>
                  <a:pt x="11085" y="18552"/>
                  <a:pt x="11057" y="18555"/>
                  <a:pt x="11021" y="18555"/>
                </a:cubicBezTo>
                <a:cubicBezTo>
                  <a:pt x="10976" y="18555"/>
                  <a:pt x="10918" y="18550"/>
                  <a:pt x="10838" y="18527"/>
                </a:cubicBezTo>
                <a:cubicBezTo>
                  <a:pt x="10932" y="18371"/>
                  <a:pt x="10973" y="18257"/>
                  <a:pt x="10652" y="18247"/>
                </a:cubicBezTo>
                <a:cubicBezTo>
                  <a:pt x="10697" y="18184"/>
                  <a:pt x="10804" y="18129"/>
                  <a:pt x="10838" y="18129"/>
                </a:cubicBezTo>
                <a:cubicBezTo>
                  <a:pt x="10843" y="18129"/>
                  <a:pt x="10846" y="18130"/>
                  <a:pt x="10848" y="18132"/>
                </a:cubicBezTo>
                <a:lnTo>
                  <a:pt x="10848" y="18132"/>
                </a:lnTo>
                <a:cubicBezTo>
                  <a:pt x="10778" y="18027"/>
                  <a:pt x="10653" y="17995"/>
                  <a:pt x="10506" y="17995"/>
                </a:cubicBezTo>
                <a:cubicBezTo>
                  <a:pt x="10287" y="17995"/>
                  <a:pt x="10019" y="18065"/>
                  <a:pt x="9811" y="18065"/>
                </a:cubicBezTo>
                <a:cubicBezTo>
                  <a:pt x="9639" y="18065"/>
                  <a:pt x="9509" y="18017"/>
                  <a:pt x="9481" y="17843"/>
                </a:cubicBezTo>
                <a:lnTo>
                  <a:pt x="9481" y="17843"/>
                </a:lnTo>
                <a:cubicBezTo>
                  <a:pt x="9522" y="17855"/>
                  <a:pt x="9559" y="17861"/>
                  <a:pt x="9593" y="17861"/>
                </a:cubicBezTo>
                <a:cubicBezTo>
                  <a:pt x="9757" y="17861"/>
                  <a:pt x="9848" y="17728"/>
                  <a:pt x="9916" y="17573"/>
                </a:cubicBezTo>
                <a:cubicBezTo>
                  <a:pt x="9922" y="17658"/>
                  <a:pt x="9944" y="17689"/>
                  <a:pt x="9973" y="17689"/>
                </a:cubicBezTo>
                <a:cubicBezTo>
                  <a:pt x="10051" y="17689"/>
                  <a:pt x="10183" y="17467"/>
                  <a:pt x="10206" y="17459"/>
                </a:cubicBezTo>
                <a:cubicBezTo>
                  <a:pt x="10221" y="17518"/>
                  <a:pt x="10278" y="17598"/>
                  <a:pt x="10343" y="17598"/>
                </a:cubicBezTo>
                <a:cubicBezTo>
                  <a:pt x="10369" y="17598"/>
                  <a:pt x="10397" y="17585"/>
                  <a:pt x="10424" y="17553"/>
                </a:cubicBezTo>
                <a:cubicBezTo>
                  <a:pt x="10331" y="17511"/>
                  <a:pt x="10310" y="17459"/>
                  <a:pt x="10372" y="17387"/>
                </a:cubicBezTo>
                <a:lnTo>
                  <a:pt x="10372" y="17387"/>
                </a:lnTo>
                <a:cubicBezTo>
                  <a:pt x="10322" y="17428"/>
                  <a:pt x="10280" y="17449"/>
                  <a:pt x="10246" y="17449"/>
                </a:cubicBezTo>
                <a:cubicBezTo>
                  <a:pt x="10204" y="17449"/>
                  <a:pt x="10177" y="17415"/>
                  <a:pt x="10165" y="17346"/>
                </a:cubicBezTo>
                <a:lnTo>
                  <a:pt x="10165" y="17346"/>
                </a:lnTo>
                <a:cubicBezTo>
                  <a:pt x="10166" y="17346"/>
                  <a:pt x="10167" y="17346"/>
                  <a:pt x="10168" y="17346"/>
                </a:cubicBezTo>
                <a:cubicBezTo>
                  <a:pt x="10215" y="17346"/>
                  <a:pt x="10382" y="17168"/>
                  <a:pt x="10382" y="17138"/>
                </a:cubicBezTo>
                <a:cubicBezTo>
                  <a:pt x="10380" y="17138"/>
                  <a:pt x="10378" y="17138"/>
                  <a:pt x="10376" y="17138"/>
                </a:cubicBezTo>
                <a:cubicBezTo>
                  <a:pt x="10260" y="17138"/>
                  <a:pt x="9692" y="17341"/>
                  <a:pt x="9301" y="17341"/>
                </a:cubicBezTo>
                <a:cubicBezTo>
                  <a:pt x="9130" y="17341"/>
                  <a:pt x="8992" y="17302"/>
                  <a:pt x="8942" y="17190"/>
                </a:cubicBezTo>
                <a:lnTo>
                  <a:pt x="8942" y="17190"/>
                </a:lnTo>
                <a:cubicBezTo>
                  <a:pt x="8954" y="17193"/>
                  <a:pt x="8965" y="17194"/>
                  <a:pt x="8975" y="17194"/>
                </a:cubicBezTo>
                <a:cubicBezTo>
                  <a:pt x="9128" y="17194"/>
                  <a:pt x="9128" y="16878"/>
                  <a:pt x="9168" y="16878"/>
                </a:cubicBezTo>
                <a:cubicBezTo>
                  <a:pt x="9181" y="16878"/>
                  <a:pt x="9197" y="16907"/>
                  <a:pt x="9222" y="16982"/>
                </a:cubicBezTo>
                <a:cubicBezTo>
                  <a:pt x="9336" y="16775"/>
                  <a:pt x="9263" y="16641"/>
                  <a:pt x="9160" y="16599"/>
                </a:cubicBezTo>
                <a:cubicBezTo>
                  <a:pt x="9325" y="16517"/>
                  <a:pt x="9387" y="16662"/>
                  <a:pt x="9419" y="16372"/>
                </a:cubicBezTo>
                <a:lnTo>
                  <a:pt x="9419" y="16372"/>
                </a:lnTo>
                <a:cubicBezTo>
                  <a:pt x="9968" y="16682"/>
                  <a:pt x="9274" y="16517"/>
                  <a:pt x="9916" y="16931"/>
                </a:cubicBezTo>
                <a:cubicBezTo>
                  <a:pt x="10020" y="16858"/>
                  <a:pt x="10041" y="16775"/>
                  <a:pt x="9999" y="16662"/>
                </a:cubicBezTo>
                <a:cubicBezTo>
                  <a:pt x="10041" y="16643"/>
                  <a:pt x="10080" y="16576"/>
                  <a:pt x="10139" y="16576"/>
                </a:cubicBezTo>
                <a:cubicBezTo>
                  <a:pt x="10182" y="16576"/>
                  <a:pt x="10236" y="16611"/>
                  <a:pt x="10310" y="16724"/>
                </a:cubicBezTo>
                <a:cubicBezTo>
                  <a:pt x="10341" y="16651"/>
                  <a:pt x="10393" y="16599"/>
                  <a:pt x="10444" y="16568"/>
                </a:cubicBezTo>
                <a:lnTo>
                  <a:pt x="10444" y="16568"/>
                </a:lnTo>
                <a:cubicBezTo>
                  <a:pt x="10432" y="16570"/>
                  <a:pt x="10420" y="16571"/>
                  <a:pt x="10407" y="16571"/>
                </a:cubicBezTo>
                <a:cubicBezTo>
                  <a:pt x="10183" y="16571"/>
                  <a:pt x="9975" y="16226"/>
                  <a:pt x="10103" y="16040"/>
                </a:cubicBezTo>
                <a:lnTo>
                  <a:pt x="10103" y="16040"/>
                </a:lnTo>
                <a:cubicBezTo>
                  <a:pt x="10186" y="16164"/>
                  <a:pt x="10248" y="16319"/>
                  <a:pt x="10289" y="16423"/>
                </a:cubicBezTo>
                <a:cubicBezTo>
                  <a:pt x="10393" y="16361"/>
                  <a:pt x="10414" y="16278"/>
                  <a:pt x="10361" y="16164"/>
                </a:cubicBezTo>
                <a:lnTo>
                  <a:pt x="10361" y="16164"/>
                </a:lnTo>
                <a:cubicBezTo>
                  <a:pt x="10446" y="16293"/>
                  <a:pt x="10626" y="16466"/>
                  <a:pt x="10737" y="16466"/>
                </a:cubicBezTo>
                <a:cubicBezTo>
                  <a:pt x="10805" y="16466"/>
                  <a:pt x="10848" y="16402"/>
                  <a:pt x="10828" y="16226"/>
                </a:cubicBezTo>
                <a:lnTo>
                  <a:pt x="10828" y="16226"/>
                </a:lnTo>
                <a:cubicBezTo>
                  <a:pt x="10877" y="16275"/>
                  <a:pt x="11009" y="16435"/>
                  <a:pt x="11050" y="16435"/>
                </a:cubicBezTo>
                <a:cubicBezTo>
                  <a:pt x="11052" y="16435"/>
                  <a:pt x="11054" y="16435"/>
                  <a:pt x="11056" y="16434"/>
                </a:cubicBezTo>
                <a:cubicBezTo>
                  <a:pt x="11056" y="16330"/>
                  <a:pt x="11077" y="15729"/>
                  <a:pt x="11025" y="15667"/>
                </a:cubicBezTo>
                <a:cubicBezTo>
                  <a:pt x="10959" y="15712"/>
                  <a:pt x="10900" y="15731"/>
                  <a:pt x="10844" y="15731"/>
                </a:cubicBezTo>
                <a:cubicBezTo>
                  <a:pt x="10644" y="15731"/>
                  <a:pt x="10489" y="15488"/>
                  <a:pt x="10279" y="15366"/>
                </a:cubicBezTo>
                <a:cubicBezTo>
                  <a:pt x="10310" y="15232"/>
                  <a:pt x="10361" y="15014"/>
                  <a:pt x="10341" y="14962"/>
                </a:cubicBezTo>
                <a:lnTo>
                  <a:pt x="10341" y="14962"/>
                </a:lnTo>
                <a:cubicBezTo>
                  <a:pt x="10338" y="14965"/>
                  <a:pt x="10331" y="14966"/>
                  <a:pt x="10321" y="14966"/>
                </a:cubicBezTo>
                <a:cubicBezTo>
                  <a:pt x="10196" y="14966"/>
                  <a:pt x="9579" y="14800"/>
                  <a:pt x="9512" y="14724"/>
                </a:cubicBezTo>
                <a:lnTo>
                  <a:pt x="9512" y="14724"/>
                </a:lnTo>
                <a:cubicBezTo>
                  <a:pt x="9542" y="14739"/>
                  <a:pt x="9570" y="14745"/>
                  <a:pt x="9597" y="14745"/>
                </a:cubicBezTo>
                <a:cubicBezTo>
                  <a:pt x="9764" y="14745"/>
                  <a:pt x="9853" y="14481"/>
                  <a:pt x="9888" y="14481"/>
                </a:cubicBezTo>
                <a:cubicBezTo>
                  <a:pt x="9900" y="14481"/>
                  <a:pt x="9906" y="14513"/>
                  <a:pt x="9906" y="14599"/>
                </a:cubicBezTo>
                <a:cubicBezTo>
                  <a:pt x="10068" y="14473"/>
                  <a:pt x="10365" y="14118"/>
                  <a:pt x="10479" y="14118"/>
                </a:cubicBezTo>
                <a:cubicBezTo>
                  <a:pt x="10496" y="14118"/>
                  <a:pt x="10509" y="14126"/>
                  <a:pt x="10517" y="14143"/>
                </a:cubicBezTo>
                <a:cubicBezTo>
                  <a:pt x="10581" y="13888"/>
                  <a:pt x="10283" y="13577"/>
                  <a:pt x="10247" y="13577"/>
                </a:cubicBezTo>
                <a:cubicBezTo>
                  <a:pt x="10242" y="13577"/>
                  <a:pt x="10242" y="13582"/>
                  <a:pt x="10248" y="13595"/>
                </a:cubicBezTo>
                <a:cubicBezTo>
                  <a:pt x="9987" y="13725"/>
                  <a:pt x="9764" y="13755"/>
                  <a:pt x="9540" y="13755"/>
                </a:cubicBezTo>
                <a:cubicBezTo>
                  <a:pt x="9350" y="13755"/>
                  <a:pt x="9159" y="13733"/>
                  <a:pt x="8943" y="13733"/>
                </a:cubicBezTo>
                <a:cubicBezTo>
                  <a:pt x="8848" y="13733"/>
                  <a:pt x="8748" y="13738"/>
                  <a:pt x="8641" y="13750"/>
                </a:cubicBezTo>
                <a:cubicBezTo>
                  <a:pt x="8777" y="13678"/>
                  <a:pt x="8786" y="13574"/>
                  <a:pt x="8683" y="13460"/>
                </a:cubicBezTo>
                <a:cubicBezTo>
                  <a:pt x="8697" y="13455"/>
                  <a:pt x="8715" y="13454"/>
                  <a:pt x="8734" y="13454"/>
                </a:cubicBezTo>
                <a:cubicBezTo>
                  <a:pt x="8808" y="13454"/>
                  <a:pt x="8901" y="13480"/>
                  <a:pt x="8901" y="13480"/>
                </a:cubicBezTo>
                <a:cubicBezTo>
                  <a:pt x="8890" y="13418"/>
                  <a:pt x="8683" y="13118"/>
                  <a:pt x="8818" y="13087"/>
                </a:cubicBezTo>
                <a:lnTo>
                  <a:pt x="8818" y="13087"/>
                </a:lnTo>
                <a:cubicBezTo>
                  <a:pt x="8897" y="13303"/>
                  <a:pt x="9122" y="13410"/>
                  <a:pt x="9271" y="13410"/>
                </a:cubicBezTo>
                <a:cubicBezTo>
                  <a:pt x="9414" y="13410"/>
                  <a:pt x="9488" y="13311"/>
                  <a:pt x="9295" y="13118"/>
                </a:cubicBezTo>
                <a:cubicBezTo>
                  <a:pt x="9311" y="13096"/>
                  <a:pt x="9408" y="13054"/>
                  <a:pt x="9500" y="13054"/>
                </a:cubicBezTo>
                <a:cubicBezTo>
                  <a:pt x="9583" y="13054"/>
                  <a:pt x="9663" y="13088"/>
                  <a:pt x="9678" y="13201"/>
                </a:cubicBezTo>
                <a:cubicBezTo>
                  <a:pt x="9864" y="13077"/>
                  <a:pt x="9958" y="12745"/>
                  <a:pt x="9978" y="12672"/>
                </a:cubicBezTo>
                <a:cubicBezTo>
                  <a:pt x="10144" y="12693"/>
                  <a:pt x="10082" y="12693"/>
                  <a:pt x="10133" y="12796"/>
                </a:cubicBezTo>
                <a:cubicBezTo>
                  <a:pt x="10143" y="12639"/>
                  <a:pt x="10149" y="12560"/>
                  <a:pt x="10151" y="12528"/>
                </a:cubicBezTo>
                <a:lnTo>
                  <a:pt x="10151" y="12528"/>
                </a:lnTo>
                <a:cubicBezTo>
                  <a:pt x="10148" y="12559"/>
                  <a:pt x="10140" y="12617"/>
                  <a:pt x="10130" y="12617"/>
                </a:cubicBezTo>
                <a:cubicBezTo>
                  <a:pt x="10122" y="12617"/>
                  <a:pt x="10113" y="12583"/>
                  <a:pt x="10103" y="12476"/>
                </a:cubicBezTo>
                <a:cubicBezTo>
                  <a:pt x="10079" y="12525"/>
                  <a:pt x="10054" y="12546"/>
                  <a:pt x="10028" y="12546"/>
                </a:cubicBezTo>
                <a:cubicBezTo>
                  <a:pt x="9973" y="12546"/>
                  <a:pt x="9917" y="12453"/>
                  <a:pt x="9875" y="12341"/>
                </a:cubicBezTo>
                <a:cubicBezTo>
                  <a:pt x="10030" y="12289"/>
                  <a:pt x="9771" y="12186"/>
                  <a:pt x="9947" y="12133"/>
                </a:cubicBezTo>
                <a:lnTo>
                  <a:pt x="9947" y="12133"/>
                </a:lnTo>
                <a:cubicBezTo>
                  <a:pt x="10061" y="12434"/>
                  <a:pt x="10206" y="12154"/>
                  <a:pt x="10124" y="12444"/>
                </a:cubicBezTo>
                <a:cubicBezTo>
                  <a:pt x="10227" y="12320"/>
                  <a:pt x="10258" y="12186"/>
                  <a:pt x="10227" y="12020"/>
                </a:cubicBezTo>
                <a:lnTo>
                  <a:pt x="10227" y="12020"/>
                </a:lnTo>
                <a:cubicBezTo>
                  <a:pt x="10302" y="12089"/>
                  <a:pt x="10347" y="12111"/>
                  <a:pt x="10377" y="12111"/>
                </a:cubicBezTo>
                <a:cubicBezTo>
                  <a:pt x="10428" y="12111"/>
                  <a:pt x="10434" y="12047"/>
                  <a:pt x="10466" y="12047"/>
                </a:cubicBezTo>
                <a:cubicBezTo>
                  <a:pt x="10486" y="12047"/>
                  <a:pt x="10515" y="12070"/>
                  <a:pt x="10569" y="12144"/>
                </a:cubicBezTo>
                <a:cubicBezTo>
                  <a:pt x="10546" y="12019"/>
                  <a:pt x="10563" y="11959"/>
                  <a:pt x="10627" y="11959"/>
                </a:cubicBezTo>
                <a:cubicBezTo>
                  <a:pt x="10647" y="11959"/>
                  <a:pt x="10673" y="11965"/>
                  <a:pt x="10704" y="11978"/>
                </a:cubicBezTo>
                <a:cubicBezTo>
                  <a:pt x="10672" y="11917"/>
                  <a:pt x="10641" y="11897"/>
                  <a:pt x="10613" y="11897"/>
                </a:cubicBezTo>
                <a:cubicBezTo>
                  <a:pt x="10564" y="11897"/>
                  <a:pt x="10521" y="11955"/>
                  <a:pt x="10490" y="11955"/>
                </a:cubicBezTo>
                <a:cubicBezTo>
                  <a:pt x="10469" y="11955"/>
                  <a:pt x="10454" y="11929"/>
                  <a:pt x="10444" y="11843"/>
                </a:cubicBezTo>
                <a:cubicBezTo>
                  <a:pt x="10415" y="11941"/>
                  <a:pt x="10292" y="11992"/>
                  <a:pt x="10164" y="11992"/>
                </a:cubicBezTo>
                <a:cubicBezTo>
                  <a:pt x="9980" y="11992"/>
                  <a:pt x="9785" y="11887"/>
                  <a:pt x="9833" y="11667"/>
                </a:cubicBezTo>
                <a:lnTo>
                  <a:pt x="9833" y="11667"/>
                </a:lnTo>
                <a:cubicBezTo>
                  <a:pt x="9904" y="11698"/>
                  <a:pt x="10059" y="11754"/>
                  <a:pt x="10136" y="11754"/>
                </a:cubicBezTo>
                <a:cubicBezTo>
                  <a:pt x="10217" y="11754"/>
                  <a:pt x="10210" y="11690"/>
                  <a:pt x="9916" y="11460"/>
                </a:cubicBezTo>
                <a:cubicBezTo>
                  <a:pt x="9887" y="11533"/>
                  <a:pt x="9837" y="11553"/>
                  <a:pt x="9769" y="11553"/>
                </a:cubicBezTo>
                <a:cubicBezTo>
                  <a:pt x="9681" y="11553"/>
                  <a:pt x="9564" y="11518"/>
                  <a:pt x="9428" y="11518"/>
                </a:cubicBezTo>
                <a:cubicBezTo>
                  <a:pt x="9369" y="11518"/>
                  <a:pt x="9307" y="11525"/>
                  <a:pt x="9242" y="11543"/>
                </a:cubicBezTo>
                <a:cubicBezTo>
                  <a:pt x="9201" y="11449"/>
                  <a:pt x="9336" y="11512"/>
                  <a:pt x="9284" y="11377"/>
                </a:cubicBezTo>
                <a:lnTo>
                  <a:pt x="9284" y="11377"/>
                </a:lnTo>
                <a:cubicBezTo>
                  <a:pt x="9087" y="11512"/>
                  <a:pt x="9005" y="11439"/>
                  <a:pt x="8818" y="11491"/>
                </a:cubicBezTo>
                <a:cubicBezTo>
                  <a:pt x="8797" y="11408"/>
                  <a:pt x="8797" y="11336"/>
                  <a:pt x="8807" y="11253"/>
                </a:cubicBezTo>
                <a:lnTo>
                  <a:pt x="8807" y="11253"/>
                </a:lnTo>
                <a:cubicBezTo>
                  <a:pt x="8827" y="11258"/>
                  <a:pt x="8848" y="11260"/>
                  <a:pt x="8870" y="11260"/>
                </a:cubicBezTo>
                <a:cubicBezTo>
                  <a:pt x="9037" y="11260"/>
                  <a:pt x="9249" y="11129"/>
                  <a:pt x="8984" y="10973"/>
                </a:cubicBezTo>
                <a:cubicBezTo>
                  <a:pt x="9005" y="10963"/>
                  <a:pt x="9025" y="10942"/>
                  <a:pt x="9025" y="10911"/>
                </a:cubicBezTo>
                <a:cubicBezTo>
                  <a:pt x="9201" y="10973"/>
                  <a:pt x="9357" y="11076"/>
                  <a:pt x="9408" y="11201"/>
                </a:cubicBezTo>
                <a:cubicBezTo>
                  <a:pt x="9533" y="10600"/>
                  <a:pt x="9242" y="10931"/>
                  <a:pt x="9378" y="10569"/>
                </a:cubicBezTo>
                <a:lnTo>
                  <a:pt x="9378" y="10569"/>
                </a:lnTo>
                <a:cubicBezTo>
                  <a:pt x="9287" y="10574"/>
                  <a:pt x="9218" y="10575"/>
                  <a:pt x="9165" y="10575"/>
                </a:cubicBezTo>
                <a:cubicBezTo>
                  <a:pt x="8773" y="10575"/>
                  <a:pt x="9289" y="10469"/>
                  <a:pt x="8975" y="10469"/>
                </a:cubicBezTo>
                <a:cubicBezTo>
                  <a:pt x="8932" y="10469"/>
                  <a:pt x="8874" y="10471"/>
                  <a:pt x="8797" y="10475"/>
                </a:cubicBezTo>
                <a:cubicBezTo>
                  <a:pt x="8797" y="10445"/>
                  <a:pt x="9035" y="10403"/>
                  <a:pt x="9046" y="10403"/>
                </a:cubicBezTo>
                <a:cubicBezTo>
                  <a:pt x="8880" y="10383"/>
                  <a:pt x="8797" y="10289"/>
                  <a:pt x="8786" y="10123"/>
                </a:cubicBezTo>
                <a:lnTo>
                  <a:pt x="8786" y="10123"/>
                </a:lnTo>
                <a:cubicBezTo>
                  <a:pt x="8900" y="10284"/>
                  <a:pt x="8940" y="10342"/>
                  <a:pt x="8946" y="10342"/>
                </a:cubicBezTo>
                <a:cubicBezTo>
                  <a:pt x="8957" y="10342"/>
                  <a:pt x="8846" y="10128"/>
                  <a:pt x="8901" y="9999"/>
                </a:cubicBezTo>
                <a:lnTo>
                  <a:pt x="8901" y="9999"/>
                </a:lnTo>
                <a:cubicBezTo>
                  <a:pt x="8466" y="10020"/>
                  <a:pt x="8040" y="10010"/>
                  <a:pt x="7885" y="10051"/>
                </a:cubicBezTo>
                <a:cubicBezTo>
                  <a:pt x="7885" y="9916"/>
                  <a:pt x="8496" y="9678"/>
                  <a:pt x="8268" y="9377"/>
                </a:cubicBezTo>
                <a:cubicBezTo>
                  <a:pt x="8382" y="9333"/>
                  <a:pt x="8452" y="9331"/>
                  <a:pt x="8497" y="9331"/>
                </a:cubicBezTo>
                <a:cubicBezTo>
                  <a:pt x="8503" y="9331"/>
                  <a:pt x="8509" y="9331"/>
                  <a:pt x="8514" y="9331"/>
                </a:cubicBezTo>
                <a:cubicBezTo>
                  <a:pt x="8578" y="9331"/>
                  <a:pt x="8573" y="9323"/>
                  <a:pt x="8579" y="9119"/>
                </a:cubicBezTo>
                <a:cubicBezTo>
                  <a:pt x="8626" y="9255"/>
                  <a:pt x="8666" y="9305"/>
                  <a:pt x="8699" y="9305"/>
                </a:cubicBezTo>
                <a:cubicBezTo>
                  <a:pt x="8777" y="9305"/>
                  <a:pt x="8818" y="9029"/>
                  <a:pt x="8818" y="8942"/>
                </a:cubicBezTo>
                <a:cubicBezTo>
                  <a:pt x="8984" y="9128"/>
                  <a:pt x="8942" y="9025"/>
                  <a:pt x="9035" y="9160"/>
                </a:cubicBezTo>
                <a:cubicBezTo>
                  <a:pt x="9039" y="9124"/>
                  <a:pt x="9060" y="9112"/>
                  <a:pt x="9089" y="9112"/>
                </a:cubicBezTo>
                <a:cubicBezTo>
                  <a:pt x="9142" y="9112"/>
                  <a:pt x="9221" y="9151"/>
                  <a:pt x="9268" y="9151"/>
                </a:cubicBezTo>
                <a:cubicBezTo>
                  <a:pt x="9329" y="9151"/>
                  <a:pt x="9340" y="9088"/>
                  <a:pt x="9180" y="8797"/>
                </a:cubicBezTo>
                <a:cubicBezTo>
                  <a:pt x="9139" y="8776"/>
                  <a:pt x="9108" y="8755"/>
                  <a:pt x="9077" y="8704"/>
                </a:cubicBezTo>
                <a:cubicBezTo>
                  <a:pt x="9170" y="8704"/>
                  <a:pt x="9191" y="8673"/>
                  <a:pt x="9139" y="8631"/>
                </a:cubicBezTo>
                <a:lnTo>
                  <a:pt x="9139" y="8631"/>
                </a:lnTo>
                <a:cubicBezTo>
                  <a:pt x="9026" y="8720"/>
                  <a:pt x="8926" y="8765"/>
                  <a:pt x="8840" y="8765"/>
                </a:cubicBezTo>
                <a:cubicBezTo>
                  <a:pt x="8736" y="8765"/>
                  <a:pt x="8652" y="8700"/>
                  <a:pt x="8590" y="8569"/>
                </a:cubicBezTo>
                <a:cubicBezTo>
                  <a:pt x="8569" y="8787"/>
                  <a:pt x="8258" y="8859"/>
                  <a:pt x="7927" y="8870"/>
                </a:cubicBezTo>
                <a:cubicBezTo>
                  <a:pt x="7927" y="8790"/>
                  <a:pt x="7922" y="8710"/>
                  <a:pt x="7936" y="8710"/>
                </a:cubicBezTo>
                <a:cubicBezTo>
                  <a:pt x="7943" y="8710"/>
                  <a:pt x="7956" y="8734"/>
                  <a:pt x="7978" y="8797"/>
                </a:cubicBezTo>
                <a:cubicBezTo>
                  <a:pt x="8051" y="8714"/>
                  <a:pt x="8072" y="8621"/>
                  <a:pt x="8051" y="8518"/>
                </a:cubicBezTo>
                <a:lnTo>
                  <a:pt x="8051" y="8518"/>
                </a:lnTo>
                <a:cubicBezTo>
                  <a:pt x="8020" y="8559"/>
                  <a:pt x="7978" y="8580"/>
                  <a:pt x="7937" y="8610"/>
                </a:cubicBezTo>
                <a:cubicBezTo>
                  <a:pt x="7927" y="8486"/>
                  <a:pt x="7937" y="8372"/>
                  <a:pt x="7999" y="8269"/>
                </a:cubicBezTo>
                <a:cubicBezTo>
                  <a:pt x="8004" y="8310"/>
                  <a:pt x="8014" y="8327"/>
                  <a:pt x="8029" y="8327"/>
                </a:cubicBezTo>
                <a:cubicBezTo>
                  <a:pt x="8083" y="8327"/>
                  <a:pt x="8192" y="8109"/>
                  <a:pt x="8289" y="7947"/>
                </a:cubicBezTo>
                <a:cubicBezTo>
                  <a:pt x="8282" y="7942"/>
                  <a:pt x="8269" y="7940"/>
                  <a:pt x="8253" y="7940"/>
                </a:cubicBezTo>
                <a:cubicBezTo>
                  <a:pt x="8023" y="7940"/>
                  <a:pt x="6979" y="8386"/>
                  <a:pt x="6921" y="8435"/>
                </a:cubicBezTo>
                <a:cubicBezTo>
                  <a:pt x="6901" y="8186"/>
                  <a:pt x="6746" y="8362"/>
                  <a:pt x="6714" y="8124"/>
                </a:cubicBezTo>
                <a:lnTo>
                  <a:pt x="6714" y="8124"/>
                </a:lnTo>
                <a:cubicBezTo>
                  <a:pt x="6752" y="8136"/>
                  <a:pt x="6797" y="8142"/>
                  <a:pt x="6842" y="8142"/>
                </a:cubicBezTo>
                <a:cubicBezTo>
                  <a:pt x="6982" y="8142"/>
                  <a:pt x="7119" y="8086"/>
                  <a:pt x="7025" y="7999"/>
                </a:cubicBezTo>
                <a:cubicBezTo>
                  <a:pt x="7062" y="7994"/>
                  <a:pt x="7098" y="7991"/>
                  <a:pt x="7132" y="7991"/>
                </a:cubicBezTo>
                <a:cubicBezTo>
                  <a:pt x="7230" y="7991"/>
                  <a:pt x="7319" y="8018"/>
                  <a:pt x="7419" y="8103"/>
                </a:cubicBezTo>
                <a:cubicBezTo>
                  <a:pt x="7492" y="8030"/>
                  <a:pt x="7450" y="8082"/>
                  <a:pt x="7492" y="8030"/>
                </a:cubicBezTo>
                <a:cubicBezTo>
                  <a:pt x="7347" y="7968"/>
                  <a:pt x="7285" y="7854"/>
                  <a:pt x="7315" y="7699"/>
                </a:cubicBezTo>
                <a:lnTo>
                  <a:pt x="7315" y="7699"/>
                </a:lnTo>
                <a:cubicBezTo>
                  <a:pt x="7360" y="7783"/>
                  <a:pt x="7390" y="7813"/>
                  <a:pt x="7411" y="7813"/>
                </a:cubicBezTo>
                <a:cubicBezTo>
                  <a:pt x="7462" y="7813"/>
                  <a:pt x="7460" y="7644"/>
                  <a:pt x="7466" y="7644"/>
                </a:cubicBezTo>
                <a:cubicBezTo>
                  <a:pt x="7469" y="7644"/>
                  <a:pt x="7475" y="7693"/>
                  <a:pt x="7492" y="7844"/>
                </a:cubicBezTo>
                <a:cubicBezTo>
                  <a:pt x="7492" y="7717"/>
                  <a:pt x="7533" y="7659"/>
                  <a:pt x="7610" y="7659"/>
                </a:cubicBezTo>
                <a:cubicBezTo>
                  <a:pt x="7627" y="7659"/>
                  <a:pt x="7647" y="7662"/>
                  <a:pt x="7667" y="7668"/>
                </a:cubicBezTo>
                <a:cubicBezTo>
                  <a:pt x="7709" y="7585"/>
                  <a:pt x="7502" y="7626"/>
                  <a:pt x="7543" y="7544"/>
                </a:cubicBezTo>
                <a:cubicBezTo>
                  <a:pt x="7643" y="7544"/>
                  <a:pt x="7696" y="7537"/>
                  <a:pt x="7730" y="7537"/>
                </a:cubicBezTo>
                <a:cubicBezTo>
                  <a:pt x="7782" y="7537"/>
                  <a:pt x="7792" y="7552"/>
                  <a:pt x="7854" y="7626"/>
                </a:cubicBezTo>
                <a:cubicBezTo>
                  <a:pt x="7854" y="7547"/>
                  <a:pt x="7909" y="7285"/>
                  <a:pt x="7959" y="7285"/>
                </a:cubicBezTo>
                <a:cubicBezTo>
                  <a:pt x="7982" y="7285"/>
                  <a:pt x="8004" y="7337"/>
                  <a:pt x="8020" y="7481"/>
                </a:cubicBezTo>
                <a:cubicBezTo>
                  <a:pt x="8123" y="7388"/>
                  <a:pt x="8155" y="7274"/>
                  <a:pt x="8103" y="7139"/>
                </a:cubicBezTo>
                <a:cubicBezTo>
                  <a:pt x="8118" y="7135"/>
                  <a:pt x="8132" y="7132"/>
                  <a:pt x="8144" y="7132"/>
                </a:cubicBezTo>
                <a:cubicBezTo>
                  <a:pt x="8214" y="7132"/>
                  <a:pt x="8235" y="7209"/>
                  <a:pt x="8217" y="7378"/>
                </a:cubicBezTo>
                <a:cubicBezTo>
                  <a:pt x="8383" y="7263"/>
                  <a:pt x="8641" y="6756"/>
                  <a:pt x="8341" y="6528"/>
                </a:cubicBezTo>
                <a:cubicBezTo>
                  <a:pt x="8394" y="6502"/>
                  <a:pt x="8438" y="6489"/>
                  <a:pt x="8476" y="6489"/>
                </a:cubicBezTo>
                <a:cubicBezTo>
                  <a:pt x="8556" y="6489"/>
                  <a:pt x="8609" y="6547"/>
                  <a:pt x="8673" y="6652"/>
                </a:cubicBezTo>
                <a:cubicBezTo>
                  <a:pt x="8694" y="6590"/>
                  <a:pt x="8756" y="6445"/>
                  <a:pt x="8828" y="6331"/>
                </a:cubicBezTo>
                <a:lnTo>
                  <a:pt x="8828" y="6331"/>
                </a:lnTo>
                <a:cubicBezTo>
                  <a:pt x="8606" y="6383"/>
                  <a:pt x="8202" y="6421"/>
                  <a:pt x="7821" y="6421"/>
                </a:cubicBezTo>
                <a:cubicBezTo>
                  <a:pt x="7293" y="6421"/>
                  <a:pt x="6809" y="6349"/>
                  <a:pt x="6911" y="6144"/>
                </a:cubicBezTo>
                <a:lnTo>
                  <a:pt x="6911" y="6144"/>
                </a:lnTo>
                <a:cubicBezTo>
                  <a:pt x="6926" y="6178"/>
                  <a:pt x="7004" y="6212"/>
                  <a:pt x="7090" y="6212"/>
                </a:cubicBezTo>
                <a:cubicBezTo>
                  <a:pt x="7188" y="6212"/>
                  <a:pt x="7298" y="6168"/>
                  <a:pt x="7336" y="6031"/>
                </a:cubicBezTo>
                <a:cubicBezTo>
                  <a:pt x="7360" y="6185"/>
                  <a:pt x="7404" y="6240"/>
                  <a:pt x="7459" y="6240"/>
                </a:cubicBezTo>
                <a:cubicBezTo>
                  <a:pt x="7569" y="6240"/>
                  <a:pt x="7719" y="6013"/>
                  <a:pt x="7823" y="5916"/>
                </a:cubicBezTo>
                <a:cubicBezTo>
                  <a:pt x="7900" y="5997"/>
                  <a:pt x="7928" y="6023"/>
                  <a:pt x="7934" y="6023"/>
                </a:cubicBezTo>
                <a:cubicBezTo>
                  <a:pt x="7945" y="6023"/>
                  <a:pt x="7883" y="5933"/>
                  <a:pt x="7934" y="5933"/>
                </a:cubicBezTo>
                <a:cubicBezTo>
                  <a:pt x="7940" y="5933"/>
                  <a:pt x="7948" y="5934"/>
                  <a:pt x="7958" y="5937"/>
                </a:cubicBezTo>
                <a:cubicBezTo>
                  <a:pt x="7941" y="6040"/>
                  <a:pt x="7935" y="6073"/>
                  <a:pt x="7935" y="6073"/>
                </a:cubicBezTo>
                <a:cubicBezTo>
                  <a:pt x="7936" y="6073"/>
                  <a:pt x="7957" y="5969"/>
                  <a:pt x="7979" y="5969"/>
                </a:cubicBezTo>
                <a:cubicBezTo>
                  <a:pt x="7990" y="5969"/>
                  <a:pt x="8002" y="6000"/>
                  <a:pt x="8010" y="6093"/>
                </a:cubicBezTo>
                <a:cubicBezTo>
                  <a:pt x="8014" y="6094"/>
                  <a:pt x="8019" y="6095"/>
                  <a:pt x="8024" y="6095"/>
                </a:cubicBezTo>
                <a:cubicBezTo>
                  <a:pt x="8157" y="6095"/>
                  <a:pt x="8330" y="5686"/>
                  <a:pt x="8310" y="5606"/>
                </a:cubicBezTo>
                <a:lnTo>
                  <a:pt x="8310" y="5606"/>
                </a:lnTo>
                <a:cubicBezTo>
                  <a:pt x="8254" y="5705"/>
                  <a:pt x="7947" y="5870"/>
                  <a:pt x="7699" y="5870"/>
                </a:cubicBezTo>
                <a:cubicBezTo>
                  <a:pt x="7533" y="5870"/>
                  <a:pt x="7394" y="5796"/>
                  <a:pt x="7377" y="5575"/>
                </a:cubicBezTo>
                <a:lnTo>
                  <a:pt x="7377" y="5575"/>
                </a:lnTo>
                <a:cubicBezTo>
                  <a:pt x="7431" y="5659"/>
                  <a:pt x="7461" y="5694"/>
                  <a:pt x="7486" y="5694"/>
                </a:cubicBezTo>
                <a:cubicBezTo>
                  <a:pt x="7537" y="5694"/>
                  <a:pt x="7566" y="5545"/>
                  <a:pt x="7740" y="5378"/>
                </a:cubicBezTo>
                <a:cubicBezTo>
                  <a:pt x="7585" y="5368"/>
                  <a:pt x="7564" y="5274"/>
                  <a:pt x="7678" y="5108"/>
                </a:cubicBezTo>
                <a:lnTo>
                  <a:pt x="7678" y="5108"/>
                </a:lnTo>
                <a:cubicBezTo>
                  <a:pt x="7609" y="5187"/>
                  <a:pt x="6637" y="6028"/>
                  <a:pt x="6219" y="6028"/>
                </a:cubicBezTo>
                <a:cubicBezTo>
                  <a:pt x="6140" y="6028"/>
                  <a:pt x="6081" y="5998"/>
                  <a:pt x="6051" y="5927"/>
                </a:cubicBezTo>
                <a:cubicBezTo>
                  <a:pt x="6054" y="5925"/>
                  <a:pt x="6059" y="5924"/>
                  <a:pt x="6065" y="5924"/>
                </a:cubicBezTo>
                <a:cubicBezTo>
                  <a:pt x="6101" y="5924"/>
                  <a:pt x="6178" y="5955"/>
                  <a:pt x="6233" y="5955"/>
                </a:cubicBezTo>
                <a:cubicBezTo>
                  <a:pt x="6260" y="5955"/>
                  <a:pt x="6281" y="5948"/>
                  <a:pt x="6290" y="5927"/>
                </a:cubicBezTo>
                <a:cubicBezTo>
                  <a:pt x="6217" y="5886"/>
                  <a:pt x="6155" y="5844"/>
                  <a:pt x="6093" y="5792"/>
                </a:cubicBezTo>
                <a:cubicBezTo>
                  <a:pt x="6103" y="5782"/>
                  <a:pt x="6217" y="5647"/>
                  <a:pt x="6228" y="5596"/>
                </a:cubicBezTo>
                <a:cubicBezTo>
                  <a:pt x="6266" y="5670"/>
                  <a:pt x="6297" y="5703"/>
                  <a:pt x="6320" y="5703"/>
                </a:cubicBezTo>
                <a:cubicBezTo>
                  <a:pt x="6370" y="5703"/>
                  <a:pt x="6381" y="5541"/>
                  <a:pt x="6352" y="5305"/>
                </a:cubicBezTo>
                <a:cubicBezTo>
                  <a:pt x="6354" y="5305"/>
                  <a:pt x="6356" y="5305"/>
                  <a:pt x="6358" y="5305"/>
                </a:cubicBezTo>
                <a:cubicBezTo>
                  <a:pt x="6424" y="5305"/>
                  <a:pt x="6581" y="5463"/>
                  <a:pt x="6611" y="5533"/>
                </a:cubicBezTo>
                <a:cubicBezTo>
                  <a:pt x="6642" y="5409"/>
                  <a:pt x="6673" y="5326"/>
                  <a:pt x="6735" y="5212"/>
                </a:cubicBezTo>
                <a:lnTo>
                  <a:pt x="6735" y="5212"/>
                </a:lnTo>
                <a:cubicBezTo>
                  <a:pt x="6786" y="5361"/>
                  <a:pt x="6755" y="5382"/>
                  <a:pt x="6729" y="5382"/>
                </a:cubicBezTo>
                <a:cubicBezTo>
                  <a:pt x="6718" y="5382"/>
                  <a:pt x="6708" y="5379"/>
                  <a:pt x="6705" y="5379"/>
                </a:cubicBezTo>
                <a:lnTo>
                  <a:pt x="6705" y="5379"/>
                </a:lnTo>
                <a:cubicBezTo>
                  <a:pt x="6696" y="5379"/>
                  <a:pt x="6730" y="5402"/>
                  <a:pt x="6901" y="5564"/>
                </a:cubicBezTo>
                <a:cubicBezTo>
                  <a:pt x="7007" y="5398"/>
                  <a:pt x="7101" y="5160"/>
                  <a:pt x="7189" y="5160"/>
                </a:cubicBezTo>
                <a:cubicBezTo>
                  <a:pt x="7222" y="5160"/>
                  <a:pt x="7254" y="5193"/>
                  <a:pt x="7285" y="5274"/>
                </a:cubicBezTo>
                <a:cubicBezTo>
                  <a:pt x="7291" y="5245"/>
                  <a:pt x="7330" y="5180"/>
                  <a:pt x="7395" y="5180"/>
                </a:cubicBezTo>
                <a:cubicBezTo>
                  <a:pt x="7422" y="5180"/>
                  <a:pt x="7455" y="5192"/>
                  <a:pt x="7492" y="5223"/>
                </a:cubicBezTo>
                <a:cubicBezTo>
                  <a:pt x="7479" y="5066"/>
                  <a:pt x="7527" y="4962"/>
                  <a:pt x="7602" y="4962"/>
                </a:cubicBezTo>
                <a:cubicBezTo>
                  <a:pt x="7650" y="4962"/>
                  <a:pt x="7710" y="5006"/>
                  <a:pt x="7771" y="5108"/>
                </a:cubicBezTo>
                <a:cubicBezTo>
                  <a:pt x="7792" y="5098"/>
                  <a:pt x="7968" y="4580"/>
                  <a:pt x="7968" y="4539"/>
                </a:cubicBezTo>
                <a:lnTo>
                  <a:pt x="7968" y="4539"/>
                </a:lnTo>
                <a:cubicBezTo>
                  <a:pt x="7806" y="4574"/>
                  <a:pt x="7716" y="4785"/>
                  <a:pt x="7691" y="4785"/>
                </a:cubicBezTo>
                <a:cubicBezTo>
                  <a:pt x="7679" y="4785"/>
                  <a:pt x="7682" y="4737"/>
                  <a:pt x="7699" y="4601"/>
                </a:cubicBezTo>
                <a:lnTo>
                  <a:pt x="7699" y="4601"/>
                </a:lnTo>
                <a:cubicBezTo>
                  <a:pt x="7673" y="4666"/>
                  <a:pt x="7643" y="4698"/>
                  <a:pt x="7609" y="4698"/>
                </a:cubicBezTo>
                <a:cubicBezTo>
                  <a:pt x="7588" y="4698"/>
                  <a:pt x="7566" y="4686"/>
                  <a:pt x="7543" y="4663"/>
                </a:cubicBezTo>
                <a:cubicBezTo>
                  <a:pt x="7543" y="4751"/>
                  <a:pt x="6854" y="5056"/>
                  <a:pt x="6565" y="5056"/>
                </a:cubicBezTo>
                <a:cubicBezTo>
                  <a:pt x="6514" y="5056"/>
                  <a:pt x="6476" y="5047"/>
                  <a:pt x="6456" y="5025"/>
                </a:cubicBezTo>
                <a:cubicBezTo>
                  <a:pt x="6165" y="4725"/>
                  <a:pt x="7046" y="4622"/>
                  <a:pt x="6642" y="4300"/>
                </a:cubicBezTo>
                <a:cubicBezTo>
                  <a:pt x="6901" y="3834"/>
                  <a:pt x="7450" y="3948"/>
                  <a:pt x="7678" y="3171"/>
                </a:cubicBezTo>
                <a:cubicBezTo>
                  <a:pt x="7673" y="3165"/>
                  <a:pt x="7666" y="3162"/>
                  <a:pt x="7658" y="3162"/>
                </a:cubicBezTo>
                <a:cubicBezTo>
                  <a:pt x="7553" y="3162"/>
                  <a:pt x="7237" y="3612"/>
                  <a:pt x="7160" y="3678"/>
                </a:cubicBezTo>
                <a:cubicBezTo>
                  <a:pt x="7090" y="3361"/>
                  <a:pt x="7163" y="3556"/>
                  <a:pt x="7006" y="3401"/>
                </a:cubicBezTo>
                <a:lnTo>
                  <a:pt x="7006" y="3401"/>
                </a:lnTo>
                <a:cubicBezTo>
                  <a:pt x="7045" y="3438"/>
                  <a:pt x="7077" y="3453"/>
                  <a:pt x="7104" y="3453"/>
                </a:cubicBezTo>
                <a:cubicBezTo>
                  <a:pt x="7224" y="3453"/>
                  <a:pt x="7252" y="3166"/>
                  <a:pt x="7326" y="3109"/>
                </a:cubicBezTo>
                <a:cubicBezTo>
                  <a:pt x="7347" y="3171"/>
                  <a:pt x="7347" y="3222"/>
                  <a:pt x="7336" y="3285"/>
                </a:cubicBezTo>
                <a:cubicBezTo>
                  <a:pt x="7445" y="3160"/>
                  <a:pt x="7412" y="2994"/>
                  <a:pt x="7530" y="2994"/>
                </a:cubicBezTo>
                <a:cubicBezTo>
                  <a:pt x="7559" y="2994"/>
                  <a:pt x="7596" y="3004"/>
                  <a:pt x="7647" y="3026"/>
                </a:cubicBezTo>
                <a:cubicBezTo>
                  <a:pt x="7522" y="2922"/>
                  <a:pt x="7533" y="2787"/>
                  <a:pt x="7688" y="2642"/>
                </a:cubicBezTo>
                <a:cubicBezTo>
                  <a:pt x="7685" y="2641"/>
                  <a:pt x="7682" y="2640"/>
                  <a:pt x="7677" y="2640"/>
                </a:cubicBezTo>
                <a:cubicBezTo>
                  <a:pt x="7573" y="2640"/>
                  <a:pt x="7157" y="3140"/>
                  <a:pt x="6829" y="3409"/>
                </a:cubicBezTo>
                <a:cubicBezTo>
                  <a:pt x="6787" y="3640"/>
                  <a:pt x="6717" y="3730"/>
                  <a:pt x="6638" y="3730"/>
                </a:cubicBezTo>
                <a:cubicBezTo>
                  <a:pt x="6364" y="3730"/>
                  <a:pt x="5975" y="2657"/>
                  <a:pt x="6243" y="2657"/>
                </a:cubicBezTo>
                <a:cubicBezTo>
                  <a:pt x="6304" y="2657"/>
                  <a:pt x="6400" y="2712"/>
                  <a:pt x="6538" y="2849"/>
                </a:cubicBezTo>
                <a:cubicBezTo>
                  <a:pt x="6611" y="2704"/>
                  <a:pt x="6569" y="2632"/>
                  <a:pt x="6435" y="2632"/>
                </a:cubicBezTo>
                <a:cubicBezTo>
                  <a:pt x="6684" y="2487"/>
                  <a:pt x="6735" y="2549"/>
                  <a:pt x="6839" y="2248"/>
                </a:cubicBezTo>
                <a:lnTo>
                  <a:pt x="6839" y="2248"/>
                </a:lnTo>
                <a:cubicBezTo>
                  <a:pt x="6686" y="2296"/>
                  <a:pt x="6490" y="2598"/>
                  <a:pt x="6274" y="2598"/>
                </a:cubicBezTo>
                <a:cubicBezTo>
                  <a:pt x="6255" y="2598"/>
                  <a:pt x="6236" y="2596"/>
                  <a:pt x="6217" y="2591"/>
                </a:cubicBezTo>
                <a:cubicBezTo>
                  <a:pt x="6456" y="2518"/>
                  <a:pt x="6631" y="2248"/>
                  <a:pt x="6673" y="2041"/>
                </a:cubicBezTo>
                <a:lnTo>
                  <a:pt x="6673" y="2041"/>
                </a:lnTo>
                <a:cubicBezTo>
                  <a:pt x="6619" y="2091"/>
                  <a:pt x="6580" y="2116"/>
                  <a:pt x="6555" y="2116"/>
                </a:cubicBezTo>
                <a:cubicBezTo>
                  <a:pt x="6519" y="2116"/>
                  <a:pt x="6514" y="2060"/>
                  <a:pt x="6538" y="1948"/>
                </a:cubicBezTo>
                <a:cubicBezTo>
                  <a:pt x="6531" y="1947"/>
                  <a:pt x="6524" y="1947"/>
                  <a:pt x="6517" y="1947"/>
                </a:cubicBezTo>
                <a:cubicBezTo>
                  <a:pt x="6361" y="1947"/>
                  <a:pt x="6236" y="2159"/>
                  <a:pt x="6207" y="2239"/>
                </a:cubicBezTo>
                <a:cubicBezTo>
                  <a:pt x="6207" y="2162"/>
                  <a:pt x="6171" y="1933"/>
                  <a:pt x="6174" y="1933"/>
                </a:cubicBezTo>
                <a:lnTo>
                  <a:pt x="6174" y="1933"/>
                </a:lnTo>
                <a:cubicBezTo>
                  <a:pt x="6174" y="1933"/>
                  <a:pt x="6175" y="1935"/>
                  <a:pt x="6175" y="1938"/>
                </a:cubicBezTo>
                <a:cubicBezTo>
                  <a:pt x="6486" y="1813"/>
                  <a:pt x="6466" y="1783"/>
                  <a:pt x="6548" y="1461"/>
                </a:cubicBezTo>
                <a:cubicBezTo>
                  <a:pt x="6546" y="1459"/>
                  <a:pt x="6543" y="1458"/>
                  <a:pt x="6539" y="1458"/>
                </a:cubicBezTo>
                <a:cubicBezTo>
                  <a:pt x="6452" y="1458"/>
                  <a:pt x="6071" y="2040"/>
                  <a:pt x="5909" y="2040"/>
                </a:cubicBezTo>
                <a:cubicBezTo>
                  <a:pt x="5886" y="2040"/>
                  <a:pt x="5867" y="2027"/>
                  <a:pt x="5855" y="2000"/>
                </a:cubicBezTo>
                <a:cubicBezTo>
                  <a:pt x="5740" y="1990"/>
                  <a:pt x="5927" y="1627"/>
                  <a:pt x="5782" y="1492"/>
                </a:cubicBezTo>
                <a:cubicBezTo>
                  <a:pt x="5989" y="1244"/>
                  <a:pt x="6352" y="892"/>
                  <a:pt x="5958" y="819"/>
                </a:cubicBezTo>
                <a:lnTo>
                  <a:pt x="5958" y="819"/>
                </a:lnTo>
                <a:cubicBezTo>
                  <a:pt x="5875" y="1150"/>
                  <a:pt x="5813" y="1047"/>
                  <a:pt x="5710" y="1472"/>
                </a:cubicBezTo>
                <a:cubicBezTo>
                  <a:pt x="5607" y="1333"/>
                  <a:pt x="5804" y="979"/>
                  <a:pt x="5699" y="979"/>
                </a:cubicBezTo>
                <a:cubicBezTo>
                  <a:pt x="5686" y="979"/>
                  <a:pt x="5670" y="984"/>
                  <a:pt x="5647" y="995"/>
                </a:cubicBezTo>
                <a:cubicBezTo>
                  <a:pt x="5627" y="943"/>
                  <a:pt x="5772" y="664"/>
                  <a:pt x="5875" y="581"/>
                </a:cubicBezTo>
                <a:lnTo>
                  <a:pt x="5875" y="581"/>
                </a:lnTo>
                <a:cubicBezTo>
                  <a:pt x="5819" y="593"/>
                  <a:pt x="5773" y="599"/>
                  <a:pt x="5738" y="599"/>
                </a:cubicBezTo>
                <a:cubicBezTo>
                  <a:pt x="5594" y="599"/>
                  <a:pt x="5612" y="500"/>
                  <a:pt x="5802" y="301"/>
                </a:cubicBezTo>
                <a:lnTo>
                  <a:pt x="5802" y="301"/>
                </a:lnTo>
                <a:cubicBezTo>
                  <a:pt x="5722" y="358"/>
                  <a:pt x="5674" y="382"/>
                  <a:pt x="5647" y="382"/>
                </a:cubicBezTo>
                <a:cubicBezTo>
                  <a:pt x="5539" y="382"/>
                  <a:pt x="5770" y="8"/>
                  <a:pt x="55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"/>
          <p:cNvSpPr/>
          <p:nvPr/>
        </p:nvSpPr>
        <p:spPr>
          <a:xfrm>
            <a:off x="-5250" y="-13800"/>
            <a:ext cx="9154500" cy="51711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1"/>
          <p:cNvSpPr/>
          <p:nvPr/>
        </p:nvSpPr>
        <p:spPr>
          <a:xfrm>
            <a:off x="243163" y="646575"/>
            <a:ext cx="6831900" cy="6831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1"/>
          <p:cNvSpPr/>
          <p:nvPr/>
        </p:nvSpPr>
        <p:spPr>
          <a:xfrm>
            <a:off x="-225613" y="3948875"/>
            <a:ext cx="658484" cy="1310276"/>
          </a:xfrm>
          <a:custGeom>
            <a:avLst/>
            <a:gdLst/>
            <a:ahLst/>
            <a:cxnLst/>
            <a:rect l="l" t="t" r="r" b="b"/>
            <a:pathLst>
              <a:path w="10529" h="20951" extrusionOk="0">
                <a:moveTo>
                  <a:pt x="4747" y="322"/>
                </a:moveTo>
                <a:cubicBezTo>
                  <a:pt x="4747" y="322"/>
                  <a:pt x="4747" y="322"/>
                  <a:pt x="4746" y="322"/>
                </a:cubicBezTo>
                <a:cubicBezTo>
                  <a:pt x="4747" y="322"/>
                  <a:pt x="4748" y="323"/>
                  <a:pt x="4748" y="324"/>
                </a:cubicBezTo>
                <a:lnTo>
                  <a:pt x="4748" y="324"/>
                </a:lnTo>
                <a:cubicBezTo>
                  <a:pt x="4748" y="322"/>
                  <a:pt x="4747" y="322"/>
                  <a:pt x="4747" y="322"/>
                </a:cubicBezTo>
                <a:close/>
                <a:moveTo>
                  <a:pt x="4243" y="2569"/>
                </a:moveTo>
                <a:cubicBezTo>
                  <a:pt x="4242" y="2569"/>
                  <a:pt x="4240" y="2569"/>
                  <a:pt x="4239" y="2570"/>
                </a:cubicBezTo>
                <a:cubicBezTo>
                  <a:pt x="4240" y="2569"/>
                  <a:pt x="4242" y="2569"/>
                  <a:pt x="4243" y="2569"/>
                </a:cubicBezTo>
                <a:close/>
                <a:moveTo>
                  <a:pt x="6985" y="5329"/>
                </a:moveTo>
                <a:cubicBezTo>
                  <a:pt x="6982" y="5338"/>
                  <a:pt x="6981" y="5345"/>
                  <a:pt x="6981" y="5345"/>
                </a:cubicBezTo>
                <a:cubicBezTo>
                  <a:pt x="6981" y="5345"/>
                  <a:pt x="6982" y="5340"/>
                  <a:pt x="6985" y="5329"/>
                </a:cubicBezTo>
                <a:close/>
                <a:moveTo>
                  <a:pt x="2633" y="5367"/>
                </a:moveTo>
                <a:cubicBezTo>
                  <a:pt x="2633" y="5367"/>
                  <a:pt x="2633" y="5367"/>
                  <a:pt x="2633" y="5367"/>
                </a:cubicBezTo>
                <a:cubicBezTo>
                  <a:pt x="2633" y="5367"/>
                  <a:pt x="2633" y="5367"/>
                  <a:pt x="2633" y="5367"/>
                </a:cubicBezTo>
                <a:close/>
                <a:moveTo>
                  <a:pt x="3037" y="5512"/>
                </a:moveTo>
                <a:cubicBezTo>
                  <a:pt x="3039" y="5513"/>
                  <a:pt x="3040" y="5514"/>
                  <a:pt x="3042" y="5516"/>
                </a:cubicBezTo>
                <a:lnTo>
                  <a:pt x="3042" y="5516"/>
                </a:lnTo>
                <a:cubicBezTo>
                  <a:pt x="3040" y="5514"/>
                  <a:pt x="3039" y="5513"/>
                  <a:pt x="3037" y="5512"/>
                </a:cubicBezTo>
                <a:close/>
                <a:moveTo>
                  <a:pt x="8937" y="11009"/>
                </a:moveTo>
                <a:cubicBezTo>
                  <a:pt x="8937" y="11009"/>
                  <a:pt x="8937" y="11010"/>
                  <a:pt x="8937" y="11011"/>
                </a:cubicBezTo>
                <a:lnTo>
                  <a:pt x="8937" y="11011"/>
                </a:lnTo>
                <a:cubicBezTo>
                  <a:pt x="8937" y="11010"/>
                  <a:pt x="8937" y="11009"/>
                  <a:pt x="8937" y="11009"/>
                </a:cubicBezTo>
                <a:close/>
                <a:moveTo>
                  <a:pt x="4933" y="0"/>
                </a:moveTo>
                <a:cubicBezTo>
                  <a:pt x="4933" y="187"/>
                  <a:pt x="4927" y="403"/>
                  <a:pt x="4850" y="403"/>
                </a:cubicBezTo>
                <a:cubicBezTo>
                  <a:pt x="4825" y="403"/>
                  <a:pt x="4791" y="379"/>
                  <a:pt x="4748" y="324"/>
                </a:cubicBezTo>
                <a:lnTo>
                  <a:pt x="4748" y="324"/>
                </a:lnTo>
                <a:cubicBezTo>
                  <a:pt x="4766" y="370"/>
                  <a:pt x="4873" y="1103"/>
                  <a:pt x="4923" y="1233"/>
                </a:cubicBezTo>
                <a:cubicBezTo>
                  <a:pt x="4488" y="1068"/>
                  <a:pt x="4560" y="1109"/>
                  <a:pt x="4353" y="757"/>
                </a:cubicBezTo>
                <a:lnTo>
                  <a:pt x="4353" y="757"/>
                </a:lnTo>
                <a:cubicBezTo>
                  <a:pt x="4400" y="841"/>
                  <a:pt x="4404" y="883"/>
                  <a:pt x="4351" y="883"/>
                </a:cubicBezTo>
                <a:cubicBezTo>
                  <a:pt x="4345" y="883"/>
                  <a:pt x="4339" y="882"/>
                  <a:pt x="4332" y="881"/>
                </a:cubicBezTo>
                <a:lnTo>
                  <a:pt x="4332" y="881"/>
                </a:lnTo>
                <a:cubicBezTo>
                  <a:pt x="4394" y="1098"/>
                  <a:pt x="4446" y="1171"/>
                  <a:pt x="4591" y="1275"/>
                </a:cubicBezTo>
                <a:cubicBezTo>
                  <a:pt x="4467" y="1451"/>
                  <a:pt x="4322" y="1492"/>
                  <a:pt x="4633" y="1886"/>
                </a:cubicBezTo>
                <a:cubicBezTo>
                  <a:pt x="4115" y="1855"/>
                  <a:pt x="4405" y="1565"/>
                  <a:pt x="3980" y="1399"/>
                </a:cubicBezTo>
                <a:lnTo>
                  <a:pt x="3980" y="1399"/>
                </a:lnTo>
                <a:cubicBezTo>
                  <a:pt x="4115" y="1720"/>
                  <a:pt x="4187" y="1803"/>
                  <a:pt x="4291" y="2062"/>
                </a:cubicBezTo>
                <a:cubicBezTo>
                  <a:pt x="4296" y="2058"/>
                  <a:pt x="4304" y="2057"/>
                  <a:pt x="4314" y="2057"/>
                </a:cubicBezTo>
                <a:cubicBezTo>
                  <a:pt x="4434" y="2057"/>
                  <a:pt x="4841" y="2334"/>
                  <a:pt x="4726" y="2487"/>
                </a:cubicBezTo>
                <a:cubicBezTo>
                  <a:pt x="4696" y="2426"/>
                  <a:pt x="4222" y="2114"/>
                  <a:pt x="4168" y="2114"/>
                </a:cubicBezTo>
                <a:cubicBezTo>
                  <a:pt x="4168" y="2114"/>
                  <a:pt x="4167" y="2114"/>
                  <a:pt x="4166" y="2114"/>
                </a:cubicBezTo>
                <a:cubicBezTo>
                  <a:pt x="4166" y="2196"/>
                  <a:pt x="4390" y="2533"/>
                  <a:pt x="4243" y="2569"/>
                </a:cubicBezTo>
                <a:lnTo>
                  <a:pt x="4243" y="2569"/>
                </a:lnTo>
                <a:cubicBezTo>
                  <a:pt x="4275" y="2562"/>
                  <a:pt x="4304" y="2558"/>
                  <a:pt x="4329" y="2558"/>
                </a:cubicBezTo>
                <a:cubicBezTo>
                  <a:pt x="4445" y="2558"/>
                  <a:pt x="4478" y="2633"/>
                  <a:pt x="4436" y="2777"/>
                </a:cubicBezTo>
                <a:cubicBezTo>
                  <a:pt x="4529" y="2788"/>
                  <a:pt x="4488" y="2808"/>
                  <a:pt x="4612" y="2839"/>
                </a:cubicBezTo>
                <a:cubicBezTo>
                  <a:pt x="4638" y="2710"/>
                  <a:pt x="4655" y="2668"/>
                  <a:pt x="4667" y="2668"/>
                </a:cubicBezTo>
                <a:cubicBezTo>
                  <a:pt x="4691" y="2668"/>
                  <a:pt x="4697" y="2828"/>
                  <a:pt x="4714" y="2828"/>
                </a:cubicBezTo>
                <a:cubicBezTo>
                  <a:pt x="4720" y="2828"/>
                  <a:pt x="4727" y="2809"/>
                  <a:pt x="4737" y="2756"/>
                </a:cubicBezTo>
                <a:cubicBezTo>
                  <a:pt x="4757" y="2787"/>
                  <a:pt x="4838" y="3192"/>
                  <a:pt x="4840" y="3192"/>
                </a:cubicBezTo>
                <a:cubicBezTo>
                  <a:pt x="4840" y="3192"/>
                  <a:pt x="4840" y="3192"/>
                  <a:pt x="4840" y="3191"/>
                </a:cubicBezTo>
                <a:lnTo>
                  <a:pt x="4840" y="3191"/>
                </a:lnTo>
                <a:cubicBezTo>
                  <a:pt x="4857" y="3254"/>
                  <a:pt x="4840" y="3277"/>
                  <a:pt x="4806" y="3277"/>
                </a:cubicBezTo>
                <a:cubicBezTo>
                  <a:pt x="4715" y="3277"/>
                  <a:pt x="4506" y="3116"/>
                  <a:pt x="4498" y="3108"/>
                </a:cubicBezTo>
                <a:lnTo>
                  <a:pt x="4498" y="3108"/>
                </a:lnTo>
                <a:cubicBezTo>
                  <a:pt x="4499" y="3114"/>
                  <a:pt x="4497" y="3116"/>
                  <a:pt x="4490" y="3116"/>
                </a:cubicBezTo>
                <a:cubicBezTo>
                  <a:pt x="4402" y="3116"/>
                  <a:pt x="3579" y="2584"/>
                  <a:pt x="3482" y="2498"/>
                </a:cubicBezTo>
                <a:lnTo>
                  <a:pt x="3482" y="2498"/>
                </a:lnTo>
                <a:cubicBezTo>
                  <a:pt x="3410" y="2560"/>
                  <a:pt x="3586" y="2653"/>
                  <a:pt x="3482" y="2694"/>
                </a:cubicBezTo>
                <a:cubicBezTo>
                  <a:pt x="3509" y="2747"/>
                  <a:pt x="3782" y="2919"/>
                  <a:pt x="3768" y="2919"/>
                </a:cubicBezTo>
                <a:cubicBezTo>
                  <a:pt x="3766" y="2919"/>
                  <a:pt x="3755" y="2914"/>
                  <a:pt x="3731" y="2901"/>
                </a:cubicBezTo>
                <a:lnTo>
                  <a:pt x="3731" y="2901"/>
                </a:lnTo>
                <a:cubicBezTo>
                  <a:pt x="3758" y="2949"/>
                  <a:pt x="3794" y="2975"/>
                  <a:pt x="3837" y="2975"/>
                </a:cubicBezTo>
                <a:cubicBezTo>
                  <a:pt x="3859" y="2975"/>
                  <a:pt x="3883" y="2968"/>
                  <a:pt x="3908" y="2953"/>
                </a:cubicBezTo>
                <a:lnTo>
                  <a:pt x="3908" y="2953"/>
                </a:lnTo>
                <a:cubicBezTo>
                  <a:pt x="3835" y="3016"/>
                  <a:pt x="3855" y="3057"/>
                  <a:pt x="3959" y="3078"/>
                </a:cubicBezTo>
                <a:cubicBezTo>
                  <a:pt x="3934" y="3081"/>
                  <a:pt x="3910" y="3083"/>
                  <a:pt x="3887" y="3083"/>
                </a:cubicBezTo>
                <a:cubicBezTo>
                  <a:pt x="3544" y="3083"/>
                  <a:pt x="3386" y="2745"/>
                  <a:pt x="3192" y="2580"/>
                </a:cubicBezTo>
                <a:lnTo>
                  <a:pt x="3192" y="2580"/>
                </a:lnTo>
                <a:cubicBezTo>
                  <a:pt x="3317" y="2891"/>
                  <a:pt x="3586" y="3026"/>
                  <a:pt x="3586" y="3244"/>
                </a:cubicBezTo>
                <a:cubicBezTo>
                  <a:pt x="3607" y="3244"/>
                  <a:pt x="3680" y="3099"/>
                  <a:pt x="3690" y="3088"/>
                </a:cubicBezTo>
                <a:cubicBezTo>
                  <a:pt x="3731" y="3099"/>
                  <a:pt x="4063" y="3409"/>
                  <a:pt x="4083" y="3709"/>
                </a:cubicBezTo>
                <a:cubicBezTo>
                  <a:pt x="4120" y="3670"/>
                  <a:pt x="4145" y="3658"/>
                  <a:pt x="4162" y="3658"/>
                </a:cubicBezTo>
                <a:cubicBezTo>
                  <a:pt x="4188" y="3658"/>
                  <a:pt x="4196" y="3686"/>
                  <a:pt x="4201" y="3686"/>
                </a:cubicBezTo>
                <a:cubicBezTo>
                  <a:pt x="4205" y="3686"/>
                  <a:pt x="4207" y="3663"/>
                  <a:pt x="4218" y="3575"/>
                </a:cubicBezTo>
                <a:cubicBezTo>
                  <a:pt x="4233" y="3631"/>
                  <a:pt x="4248" y="3650"/>
                  <a:pt x="4269" y="3650"/>
                </a:cubicBezTo>
                <a:cubicBezTo>
                  <a:pt x="4306" y="3650"/>
                  <a:pt x="4361" y="3587"/>
                  <a:pt x="4467" y="3554"/>
                </a:cubicBezTo>
                <a:lnTo>
                  <a:pt x="4467" y="3554"/>
                </a:lnTo>
                <a:cubicBezTo>
                  <a:pt x="4448" y="3618"/>
                  <a:pt x="4452" y="3694"/>
                  <a:pt x="4466" y="3694"/>
                </a:cubicBezTo>
                <a:cubicBezTo>
                  <a:pt x="4474" y="3694"/>
                  <a:pt x="4486" y="3665"/>
                  <a:pt x="4498" y="3585"/>
                </a:cubicBezTo>
                <a:lnTo>
                  <a:pt x="4498" y="3585"/>
                </a:lnTo>
                <a:cubicBezTo>
                  <a:pt x="4585" y="3781"/>
                  <a:pt x="4471" y="3849"/>
                  <a:pt x="4326" y="3849"/>
                </a:cubicBezTo>
                <a:cubicBezTo>
                  <a:pt x="4195" y="3849"/>
                  <a:pt x="4039" y="3794"/>
                  <a:pt x="3980" y="3730"/>
                </a:cubicBezTo>
                <a:lnTo>
                  <a:pt x="3980" y="3730"/>
                </a:lnTo>
                <a:cubicBezTo>
                  <a:pt x="3918" y="3990"/>
                  <a:pt x="4166" y="3886"/>
                  <a:pt x="4156" y="3990"/>
                </a:cubicBezTo>
                <a:cubicBezTo>
                  <a:pt x="4153" y="4066"/>
                  <a:pt x="4126" y="4097"/>
                  <a:pt x="4083" y="4097"/>
                </a:cubicBezTo>
                <a:cubicBezTo>
                  <a:pt x="3883" y="4097"/>
                  <a:pt x="3341" y="3393"/>
                  <a:pt x="3307" y="3368"/>
                </a:cubicBezTo>
                <a:lnTo>
                  <a:pt x="3307" y="3368"/>
                </a:lnTo>
                <a:cubicBezTo>
                  <a:pt x="3224" y="3979"/>
                  <a:pt x="3503" y="3969"/>
                  <a:pt x="3565" y="4310"/>
                </a:cubicBezTo>
                <a:cubicBezTo>
                  <a:pt x="3588" y="4259"/>
                  <a:pt x="3629" y="4239"/>
                  <a:pt x="3677" y="4239"/>
                </a:cubicBezTo>
                <a:cubicBezTo>
                  <a:pt x="3804" y="4239"/>
                  <a:pt x="3984" y="4384"/>
                  <a:pt x="4021" y="4497"/>
                </a:cubicBezTo>
                <a:cubicBezTo>
                  <a:pt x="4001" y="4494"/>
                  <a:pt x="3984" y="4493"/>
                  <a:pt x="3970" y="4493"/>
                </a:cubicBezTo>
                <a:cubicBezTo>
                  <a:pt x="3806" y="4493"/>
                  <a:pt x="3985" y="4642"/>
                  <a:pt x="3928" y="4642"/>
                </a:cubicBezTo>
                <a:cubicBezTo>
                  <a:pt x="3919" y="4642"/>
                  <a:pt x="3911" y="4643"/>
                  <a:pt x="3902" y="4643"/>
                </a:cubicBezTo>
                <a:cubicBezTo>
                  <a:pt x="3682" y="4643"/>
                  <a:pt x="3505" y="4526"/>
                  <a:pt x="3401" y="4526"/>
                </a:cubicBezTo>
                <a:cubicBezTo>
                  <a:pt x="3393" y="4526"/>
                  <a:pt x="3386" y="4527"/>
                  <a:pt x="3379" y="4528"/>
                </a:cubicBezTo>
                <a:cubicBezTo>
                  <a:pt x="3317" y="4756"/>
                  <a:pt x="3669" y="4922"/>
                  <a:pt x="3514" y="5171"/>
                </a:cubicBezTo>
                <a:cubicBezTo>
                  <a:pt x="3545" y="5026"/>
                  <a:pt x="2633" y="4508"/>
                  <a:pt x="2571" y="4476"/>
                </a:cubicBezTo>
                <a:lnTo>
                  <a:pt x="2571" y="4476"/>
                </a:lnTo>
                <a:cubicBezTo>
                  <a:pt x="2530" y="4575"/>
                  <a:pt x="2711" y="4983"/>
                  <a:pt x="2840" y="4983"/>
                </a:cubicBezTo>
                <a:cubicBezTo>
                  <a:pt x="2872" y="4983"/>
                  <a:pt x="2902" y="4956"/>
                  <a:pt x="2923" y="4891"/>
                </a:cubicBezTo>
                <a:cubicBezTo>
                  <a:pt x="3041" y="5082"/>
                  <a:pt x="3048" y="5177"/>
                  <a:pt x="2936" y="5177"/>
                </a:cubicBezTo>
                <a:cubicBezTo>
                  <a:pt x="2920" y="5177"/>
                  <a:pt x="2902" y="5175"/>
                  <a:pt x="2881" y="5171"/>
                </a:cubicBezTo>
                <a:lnTo>
                  <a:pt x="2881" y="5171"/>
                </a:lnTo>
                <a:cubicBezTo>
                  <a:pt x="3037" y="5378"/>
                  <a:pt x="3151" y="5347"/>
                  <a:pt x="3192" y="5565"/>
                </a:cubicBezTo>
                <a:cubicBezTo>
                  <a:pt x="3194" y="5565"/>
                  <a:pt x="3196" y="5565"/>
                  <a:pt x="3198" y="5565"/>
                </a:cubicBezTo>
                <a:cubicBezTo>
                  <a:pt x="3266" y="5565"/>
                  <a:pt x="3184" y="5407"/>
                  <a:pt x="3252" y="5407"/>
                </a:cubicBezTo>
                <a:cubicBezTo>
                  <a:pt x="3256" y="5407"/>
                  <a:pt x="3260" y="5408"/>
                  <a:pt x="3265" y="5409"/>
                </a:cubicBezTo>
                <a:cubicBezTo>
                  <a:pt x="3265" y="5565"/>
                  <a:pt x="3441" y="5471"/>
                  <a:pt x="3275" y="5565"/>
                </a:cubicBezTo>
                <a:cubicBezTo>
                  <a:pt x="3275" y="5575"/>
                  <a:pt x="3482" y="5565"/>
                  <a:pt x="3535" y="5647"/>
                </a:cubicBezTo>
                <a:cubicBezTo>
                  <a:pt x="3508" y="5650"/>
                  <a:pt x="3481" y="5652"/>
                  <a:pt x="3455" y="5652"/>
                </a:cubicBezTo>
                <a:cubicBezTo>
                  <a:pt x="3302" y="5652"/>
                  <a:pt x="3165" y="5602"/>
                  <a:pt x="3042" y="5516"/>
                </a:cubicBezTo>
                <a:lnTo>
                  <a:pt x="3042" y="5516"/>
                </a:lnTo>
                <a:cubicBezTo>
                  <a:pt x="3210" y="5636"/>
                  <a:pt x="3067" y="5575"/>
                  <a:pt x="2923" y="5668"/>
                </a:cubicBezTo>
                <a:cubicBezTo>
                  <a:pt x="2964" y="5585"/>
                  <a:pt x="2954" y="5512"/>
                  <a:pt x="2892" y="5450"/>
                </a:cubicBezTo>
                <a:cubicBezTo>
                  <a:pt x="2889" y="5531"/>
                  <a:pt x="2880" y="5560"/>
                  <a:pt x="2866" y="5560"/>
                </a:cubicBezTo>
                <a:cubicBezTo>
                  <a:pt x="2829" y="5560"/>
                  <a:pt x="2755" y="5361"/>
                  <a:pt x="2661" y="5361"/>
                </a:cubicBezTo>
                <a:cubicBezTo>
                  <a:pt x="2652" y="5361"/>
                  <a:pt x="2642" y="5363"/>
                  <a:pt x="2633" y="5367"/>
                </a:cubicBezTo>
                <a:lnTo>
                  <a:pt x="2633" y="5367"/>
                </a:lnTo>
                <a:cubicBezTo>
                  <a:pt x="2634" y="5367"/>
                  <a:pt x="2634" y="5367"/>
                  <a:pt x="2634" y="5367"/>
                </a:cubicBezTo>
                <a:cubicBezTo>
                  <a:pt x="2669" y="5367"/>
                  <a:pt x="2805" y="5806"/>
                  <a:pt x="2918" y="5806"/>
                </a:cubicBezTo>
                <a:cubicBezTo>
                  <a:pt x="2954" y="5806"/>
                  <a:pt x="2989" y="5760"/>
                  <a:pt x="3017" y="5637"/>
                </a:cubicBezTo>
                <a:cubicBezTo>
                  <a:pt x="3079" y="5668"/>
                  <a:pt x="3109" y="5989"/>
                  <a:pt x="3109" y="6020"/>
                </a:cubicBezTo>
                <a:cubicBezTo>
                  <a:pt x="3146" y="5802"/>
                  <a:pt x="3158" y="5729"/>
                  <a:pt x="3163" y="5729"/>
                </a:cubicBezTo>
                <a:lnTo>
                  <a:pt x="3163" y="5729"/>
                </a:lnTo>
                <a:cubicBezTo>
                  <a:pt x="3172" y="5729"/>
                  <a:pt x="3157" y="5963"/>
                  <a:pt x="3224" y="6010"/>
                </a:cubicBezTo>
                <a:cubicBezTo>
                  <a:pt x="3265" y="5880"/>
                  <a:pt x="3312" y="5842"/>
                  <a:pt x="3361" y="5842"/>
                </a:cubicBezTo>
                <a:cubicBezTo>
                  <a:pt x="3410" y="5842"/>
                  <a:pt x="3462" y="5880"/>
                  <a:pt x="3514" y="5906"/>
                </a:cubicBezTo>
                <a:cubicBezTo>
                  <a:pt x="3462" y="6000"/>
                  <a:pt x="3420" y="6186"/>
                  <a:pt x="3555" y="6217"/>
                </a:cubicBezTo>
                <a:cubicBezTo>
                  <a:pt x="3554" y="6222"/>
                  <a:pt x="3554" y="6225"/>
                  <a:pt x="3554" y="6225"/>
                </a:cubicBezTo>
                <a:cubicBezTo>
                  <a:pt x="3558" y="6225"/>
                  <a:pt x="3612" y="6017"/>
                  <a:pt x="3632" y="6017"/>
                </a:cubicBezTo>
                <a:cubicBezTo>
                  <a:pt x="3635" y="6017"/>
                  <a:pt x="3637" y="6021"/>
                  <a:pt x="3638" y="6030"/>
                </a:cubicBezTo>
                <a:cubicBezTo>
                  <a:pt x="3669" y="6196"/>
                  <a:pt x="3700" y="6290"/>
                  <a:pt x="3763" y="6466"/>
                </a:cubicBezTo>
                <a:cubicBezTo>
                  <a:pt x="3801" y="6372"/>
                  <a:pt x="3837" y="6340"/>
                  <a:pt x="3882" y="6340"/>
                </a:cubicBezTo>
                <a:cubicBezTo>
                  <a:pt x="3948" y="6340"/>
                  <a:pt x="4032" y="6407"/>
                  <a:pt x="4166" y="6456"/>
                </a:cubicBezTo>
                <a:cubicBezTo>
                  <a:pt x="4076" y="6532"/>
                  <a:pt x="3925" y="6558"/>
                  <a:pt x="3761" y="6558"/>
                </a:cubicBezTo>
                <a:cubicBezTo>
                  <a:pt x="3436" y="6558"/>
                  <a:pt x="3061" y="6455"/>
                  <a:pt x="3006" y="6435"/>
                </a:cubicBezTo>
                <a:lnTo>
                  <a:pt x="3006" y="6435"/>
                </a:lnTo>
                <a:cubicBezTo>
                  <a:pt x="3035" y="6558"/>
                  <a:pt x="3106" y="6612"/>
                  <a:pt x="3221" y="6612"/>
                </a:cubicBezTo>
                <a:cubicBezTo>
                  <a:pt x="3232" y="6612"/>
                  <a:pt x="3243" y="6612"/>
                  <a:pt x="3254" y="6611"/>
                </a:cubicBezTo>
                <a:lnTo>
                  <a:pt x="3254" y="6611"/>
                </a:lnTo>
                <a:cubicBezTo>
                  <a:pt x="3130" y="6652"/>
                  <a:pt x="3099" y="6725"/>
                  <a:pt x="3172" y="6849"/>
                </a:cubicBezTo>
                <a:cubicBezTo>
                  <a:pt x="3174" y="6842"/>
                  <a:pt x="3185" y="6839"/>
                  <a:pt x="3200" y="6839"/>
                </a:cubicBezTo>
                <a:cubicBezTo>
                  <a:pt x="3301" y="6839"/>
                  <a:pt x="3626" y="6980"/>
                  <a:pt x="3680" y="7222"/>
                </a:cubicBezTo>
                <a:cubicBezTo>
                  <a:pt x="3602" y="7231"/>
                  <a:pt x="3550" y="7234"/>
                  <a:pt x="3516" y="7234"/>
                </a:cubicBezTo>
                <a:cubicBezTo>
                  <a:pt x="3388" y="7234"/>
                  <a:pt x="3503" y="7190"/>
                  <a:pt x="3493" y="7190"/>
                </a:cubicBezTo>
                <a:lnTo>
                  <a:pt x="3493" y="7190"/>
                </a:lnTo>
                <a:cubicBezTo>
                  <a:pt x="3489" y="7190"/>
                  <a:pt x="3461" y="7198"/>
                  <a:pt x="3379" y="7222"/>
                </a:cubicBezTo>
                <a:cubicBezTo>
                  <a:pt x="3466" y="7126"/>
                  <a:pt x="3476" y="7113"/>
                  <a:pt x="3469" y="7113"/>
                </a:cubicBezTo>
                <a:cubicBezTo>
                  <a:pt x="3467" y="7113"/>
                  <a:pt x="3461" y="7115"/>
                  <a:pt x="3457" y="7115"/>
                </a:cubicBezTo>
                <a:cubicBezTo>
                  <a:pt x="3447" y="7115"/>
                  <a:pt x="3442" y="7104"/>
                  <a:pt x="3482" y="7036"/>
                </a:cubicBezTo>
                <a:cubicBezTo>
                  <a:pt x="3472" y="7030"/>
                  <a:pt x="3459" y="7027"/>
                  <a:pt x="3444" y="7027"/>
                </a:cubicBezTo>
                <a:cubicBezTo>
                  <a:pt x="3367" y="7027"/>
                  <a:pt x="3234" y="7090"/>
                  <a:pt x="3159" y="7090"/>
                </a:cubicBezTo>
                <a:cubicBezTo>
                  <a:pt x="3093" y="7090"/>
                  <a:pt x="3070" y="7043"/>
                  <a:pt x="3162" y="6870"/>
                </a:cubicBezTo>
                <a:cubicBezTo>
                  <a:pt x="3063" y="6824"/>
                  <a:pt x="2854" y="6803"/>
                  <a:pt x="2693" y="6803"/>
                </a:cubicBezTo>
                <a:cubicBezTo>
                  <a:pt x="2566" y="6803"/>
                  <a:pt x="2469" y="6816"/>
                  <a:pt x="2478" y="6839"/>
                </a:cubicBezTo>
                <a:cubicBezTo>
                  <a:pt x="2218" y="6652"/>
                  <a:pt x="2022" y="6518"/>
                  <a:pt x="1856" y="6383"/>
                </a:cubicBezTo>
                <a:lnTo>
                  <a:pt x="1856" y="6383"/>
                </a:lnTo>
                <a:cubicBezTo>
                  <a:pt x="1896" y="6650"/>
                  <a:pt x="1923" y="6698"/>
                  <a:pt x="1971" y="6698"/>
                </a:cubicBezTo>
                <a:cubicBezTo>
                  <a:pt x="1997" y="6698"/>
                  <a:pt x="2029" y="6684"/>
                  <a:pt x="2073" y="6684"/>
                </a:cubicBezTo>
                <a:cubicBezTo>
                  <a:pt x="2073" y="7046"/>
                  <a:pt x="2270" y="6984"/>
                  <a:pt x="2436" y="7274"/>
                </a:cubicBezTo>
                <a:cubicBezTo>
                  <a:pt x="2436" y="7274"/>
                  <a:pt x="2602" y="7067"/>
                  <a:pt x="2623" y="7004"/>
                </a:cubicBezTo>
                <a:cubicBezTo>
                  <a:pt x="2633" y="7274"/>
                  <a:pt x="2851" y="7067"/>
                  <a:pt x="2664" y="7285"/>
                </a:cubicBezTo>
                <a:cubicBezTo>
                  <a:pt x="2683" y="7285"/>
                  <a:pt x="2858" y="7163"/>
                  <a:pt x="2883" y="7163"/>
                </a:cubicBezTo>
                <a:cubicBezTo>
                  <a:pt x="2898" y="7163"/>
                  <a:pt x="2854" y="7211"/>
                  <a:pt x="2674" y="7367"/>
                </a:cubicBezTo>
                <a:cubicBezTo>
                  <a:pt x="2703" y="7386"/>
                  <a:pt x="2727" y="7396"/>
                  <a:pt x="2748" y="7396"/>
                </a:cubicBezTo>
                <a:cubicBezTo>
                  <a:pt x="2795" y="7396"/>
                  <a:pt x="2823" y="7347"/>
                  <a:pt x="2830" y="7253"/>
                </a:cubicBezTo>
                <a:cubicBezTo>
                  <a:pt x="2871" y="7419"/>
                  <a:pt x="3089" y="7492"/>
                  <a:pt x="2964" y="7720"/>
                </a:cubicBezTo>
                <a:cubicBezTo>
                  <a:pt x="3040" y="7689"/>
                  <a:pt x="3087" y="7681"/>
                  <a:pt x="3117" y="7681"/>
                </a:cubicBezTo>
                <a:cubicBezTo>
                  <a:pt x="3151" y="7681"/>
                  <a:pt x="3163" y="7692"/>
                  <a:pt x="3172" y="7692"/>
                </a:cubicBezTo>
                <a:cubicBezTo>
                  <a:pt x="3181" y="7692"/>
                  <a:pt x="3186" y="7679"/>
                  <a:pt x="3213" y="7626"/>
                </a:cubicBezTo>
                <a:lnTo>
                  <a:pt x="3213" y="7626"/>
                </a:lnTo>
                <a:cubicBezTo>
                  <a:pt x="3307" y="7740"/>
                  <a:pt x="3307" y="7844"/>
                  <a:pt x="3203" y="7958"/>
                </a:cubicBezTo>
                <a:cubicBezTo>
                  <a:pt x="3206" y="7959"/>
                  <a:pt x="3209" y="7959"/>
                  <a:pt x="3212" y="7959"/>
                </a:cubicBezTo>
                <a:cubicBezTo>
                  <a:pt x="3266" y="7959"/>
                  <a:pt x="3359" y="7803"/>
                  <a:pt x="3379" y="7803"/>
                </a:cubicBezTo>
                <a:cubicBezTo>
                  <a:pt x="3386" y="7938"/>
                  <a:pt x="3403" y="7975"/>
                  <a:pt x="3419" y="7975"/>
                </a:cubicBezTo>
                <a:cubicBezTo>
                  <a:pt x="3427" y="7975"/>
                  <a:pt x="3434" y="7967"/>
                  <a:pt x="3441" y="7958"/>
                </a:cubicBezTo>
                <a:lnTo>
                  <a:pt x="3441" y="7958"/>
                </a:lnTo>
                <a:cubicBezTo>
                  <a:pt x="3441" y="7978"/>
                  <a:pt x="3431" y="7989"/>
                  <a:pt x="3420" y="8010"/>
                </a:cubicBezTo>
                <a:cubicBezTo>
                  <a:pt x="3141" y="7999"/>
                  <a:pt x="2612" y="7906"/>
                  <a:pt x="2529" y="7886"/>
                </a:cubicBezTo>
                <a:cubicBezTo>
                  <a:pt x="2343" y="7833"/>
                  <a:pt x="1907" y="7823"/>
                  <a:pt x="1659" y="7626"/>
                </a:cubicBezTo>
                <a:lnTo>
                  <a:pt x="1659" y="7626"/>
                </a:lnTo>
                <a:cubicBezTo>
                  <a:pt x="1587" y="7720"/>
                  <a:pt x="1597" y="7833"/>
                  <a:pt x="1700" y="7948"/>
                </a:cubicBezTo>
                <a:cubicBezTo>
                  <a:pt x="1675" y="7880"/>
                  <a:pt x="1802" y="7863"/>
                  <a:pt x="1912" y="7863"/>
                </a:cubicBezTo>
                <a:cubicBezTo>
                  <a:pt x="1987" y="7863"/>
                  <a:pt x="2055" y="7871"/>
                  <a:pt x="2063" y="7875"/>
                </a:cubicBezTo>
                <a:cubicBezTo>
                  <a:pt x="2063" y="8061"/>
                  <a:pt x="2353" y="8393"/>
                  <a:pt x="2519" y="8559"/>
                </a:cubicBezTo>
                <a:cubicBezTo>
                  <a:pt x="2592" y="8457"/>
                  <a:pt x="2653" y="8446"/>
                  <a:pt x="2697" y="8446"/>
                </a:cubicBezTo>
                <a:cubicBezTo>
                  <a:pt x="2709" y="8446"/>
                  <a:pt x="2720" y="8447"/>
                  <a:pt x="2729" y="8447"/>
                </a:cubicBezTo>
                <a:cubicBezTo>
                  <a:pt x="2758" y="8447"/>
                  <a:pt x="2772" y="8439"/>
                  <a:pt x="2768" y="8372"/>
                </a:cubicBezTo>
                <a:lnTo>
                  <a:pt x="2768" y="8372"/>
                </a:lnTo>
                <a:cubicBezTo>
                  <a:pt x="2789" y="8476"/>
                  <a:pt x="2830" y="8569"/>
                  <a:pt x="2892" y="8652"/>
                </a:cubicBezTo>
                <a:cubicBezTo>
                  <a:pt x="2907" y="8594"/>
                  <a:pt x="2916" y="8572"/>
                  <a:pt x="2920" y="8572"/>
                </a:cubicBezTo>
                <a:lnTo>
                  <a:pt x="2920" y="8572"/>
                </a:lnTo>
                <a:cubicBezTo>
                  <a:pt x="2931" y="8572"/>
                  <a:pt x="2888" y="8792"/>
                  <a:pt x="2809" y="8839"/>
                </a:cubicBezTo>
                <a:cubicBezTo>
                  <a:pt x="2864" y="8949"/>
                  <a:pt x="3042" y="9001"/>
                  <a:pt x="3222" y="9001"/>
                </a:cubicBezTo>
                <a:cubicBezTo>
                  <a:pt x="3415" y="9001"/>
                  <a:pt x="3610" y="8941"/>
                  <a:pt x="3659" y="8828"/>
                </a:cubicBezTo>
                <a:lnTo>
                  <a:pt x="3659" y="8828"/>
                </a:lnTo>
                <a:cubicBezTo>
                  <a:pt x="3793" y="9077"/>
                  <a:pt x="3597" y="9129"/>
                  <a:pt x="3327" y="9305"/>
                </a:cubicBezTo>
                <a:cubicBezTo>
                  <a:pt x="3456" y="9273"/>
                  <a:pt x="3508" y="9260"/>
                  <a:pt x="3519" y="9260"/>
                </a:cubicBezTo>
                <a:cubicBezTo>
                  <a:pt x="3541" y="9260"/>
                  <a:pt x="3413" y="9305"/>
                  <a:pt x="3379" y="9346"/>
                </a:cubicBezTo>
                <a:cubicBezTo>
                  <a:pt x="3393" y="9344"/>
                  <a:pt x="3406" y="9343"/>
                  <a:pt x="3417" y="9343"/>
                </a:cubicBezTo>
                <a:cubicBezTo>
                  <a:pt x="3502" y="9343"/>
                  <a:pt x="3502" y="9408"/>
                  <a:pt x="3565" y="9481"/>
                </a:cubicBezTo>
                <a:cubicBezTo>
                  <a:pt x="3542" y="9485"/>
                  <a:pt x="3519" y="9486"/>
                  <a:pt x="3497" y="9486"/>
                </a:cubicBezTo>
                <a:cubicBezTo>
                  <a:pt x="3301" y="9486"/>
                  <a:pt x="3176" y="9359"/>
                  <a:pt x="3058" y="9359"/>
                </a:cubicBezTo>
                <a:cubicBezTo>
                  <a:pt x="3033" y="9359"/>
                  <a:pt x="3009" y="9365"/>
                  <a:pt x="2985" y="9378"/>
                </a:cubicBezTo>
                <a:cubicBezTo>
                  <a:pt x="3157" y="9506"/>
                  <a:pt x="2980" y="9778"/>
                  <a:pt x="2737" y="9778"/>
                </a:cubicBezTo>
                <a:cubicBezTo>
                  <a:pt x="2687" y="9778"/>
                  <a:pt x="2634" y="9766"/>
                  <a:pt x="2581" y="9740"/>
                </a:cubicBezTo>
                <a:lnTo>
                  <a:pt x="2581" y="9740"/>
                </a:lnTo>
                <a:cubicBezTo>
                  <a:pt x="2591" y="9744"/>
                  <a:pt x="2600" y="9746"/>
                  <a:pt x="2609" y="9746"/>
                </a:cubicBezTo>
                <a:cubicBezTo>
                  <a:pt x="2721" y="9746"/>
                  <a:pt x="2753" y="9407"/>
                  <a:pt x="2695" y="9388"/>
                </a:cubicBezTo>
                <a:cubicBezTo>
                  <a:pt x="2695" y="9387"/>
                  <a:pt x="2695" y="9387"/>
                  <a:pt x="2695" y="9387"/>
                </a:cubicBezTo>
                <a:lnTo>
                  <a:pt x="2695" y="9387"/>
                </a:lnTo>
                <a:cubicBezTo>
                  <a:pt x="2689" y="9387"/>
                  <a:pt x="2329" y="10002"/>
                  <a:pt x="2383" y="10002"/>
                </a:cubicBezTo>
                <a:cubicBezTo>
                  <a:pt x="2395" y="10002"/>
                  <a:pt x="2431" y="9968"/>
                  <a:pt x="2498" y="9885"/>
                </a:cubicBezTo>
                <a:lnTo>
                  <a:pt x="2498" y="9885"/>
                </a:lnTo>
                <a:cubicBezTo>
                  <a:pt x="2550" y="9988"/>
                  <a:pt x="2519" y="10051"/>
                  <a:pt x="2395" y="10071"/>
                </a:cubicBezTo>
                <a:cubicBezTo>
                  <a:pt x="2410" y="10070"/>
                  <a:pt x="2425" y="10069"/>
                  <a:pt x="2440" y="10069"/>
                </a:cubicBezTo>
                <a:cubicBezTo>
                  <a:pt x="2512" y="10069"/>
                  <a:pt x="2573" y="10089"/>
                  <a:pt x="2633" y="10124"/>
                </a:cubicBezTo>
                <a:cubicBezTo>
                  <a:pt x="2578" y="10140"/>
                  <a:pt x="2517" y="10147"/>
                  <a:pt x="2456" y="10147"/>
                </a:cubicBezTo>
                <a:cubicBezTo>
                  <a:pt x="2186" y="10147"/>
                  <a:pt x="1888" y="10019"/>
                  <a:pt x="1841" y="10019"/>
                </a:cubicBezTo>
                <a:cubicBezTo>
                  <a:pt x="1838" y="10019"/>
                  <a:pt x="1836" y="10019"/>
                  <a:pt x="1835" y="10020"/>
                </a:cubicBezTo>
                <a:cubicBezTo>
                  <a:pt x="2073" y="10092"/>
                  <a:pt x="2208" y="10248"/>
                  <a:pt x="2353" y="10517"/>
                </a:cubicBezTo>
                <a:cubicBezTo>
                  <a:pt x="2380" y="10430"/>
                  <a:pt x="2408" y="10397"/>
                  <a:pt x="2437" y="10397"/>
                </a:cubicBezTo>
                <a:cubicBezTo>
                  <a:pt x="2520" y="10397"/>
                  <a:pt x="2605" y="10675"/>
                  <a:pt x="2643" y="10683"/>
                </a:cubicBezTo>
                <a:cubicBezTo>
                  <a:pt x="2673" y="10595"/>
                  <a:pt x="2705" y="10561"/>
                  <a:pt x="2741" y="10561"/>
                </a:cubicBezTo>
                <a:cubicBezTo>
                  <a:pt x="2793" y="10561"/>
                  <a:pt x="2851" y="10634"/>
                  <a:pt x="2913" y="10714"/>
                </a:cubicBezTo>
                <a:cubicBezTo>
                  <a:pt x="2789" y="10807"/>
                  <a:pt x="2778" y="10828"/>
                  <a:pt x="2591" y="10870"/>
                </a:cubicBezTo>
                <a:cubicBezTo>
                  <a:pt x="2726" y="10921"/>
                  <a:pt x="2975" y="11160"/>
                  <a:pt x="2964" y="11253"/>
                </a:cubicBezTo>
                <a:cubicBezTo>
                  <a:pt x="2869" y="11253"/>
                  <a:pt x="2534" y="11314"/>
                  <a:pt x="2342" y="11314"/>
                </a:cubicBezTo>
                <a:cubicBezTo>
                  <a:pt x="2285" y="11314"/>
                  <a:pt x="2240" y="11308"/>
                  <a:pt x="2218" y="11294"/>
                </a:cubicBezTo>
                <a:lnTo>
                  <a:pt x="2218" y="11294"/>
                </a:lnTo>
                <a:cubicBezTo>
                  <a:pt x="2270" y="11367"/>
                  <a:pt x="2333" y="11429"/>
                  <a:pt x="2416" y="11471"/>
                </a:cubicBezTo>
                <a:cubicBezTo>
                  <a:pt x="2349" y="11478"/>
                  <a:pt x="2143" y="11516"/>
                  <a:pt x="2007" y="11516"/>
                </a:cubicBezTo>
                <a:cubicBezTo>
                  <a:pt x="1950" y="11516"/>
                  <a:pt x="1905" y="11510"/>
                  <a:pt x="1887" y="11491"/>
                </a:cubicBezTo>
                <a:lnTo>
                  <a:pt x="1887" y="11491"/>
                </a:lnTo>
                <a:cubicBezTo>
                  <a:pt x="1912" y="11629"/>
                  <a:pt x="1920" y="11634"/>
                  <a:pt x="1931" y="11634"/>
                </a:cubicBezTo>
                <a:cubicBezTo>
                  <a:pt x="1931" y="11634"/>
                  <a:pt x="1932" y="11634"/>
                  <a:pt x="1933" y="11634"/>
                </a:cubicBezTo>
                <a:cubicBezTo>
                  <a:pt x="1945" y="11634"/>
                  <a:pt x="1960" y="11638"/>
                  <a:pt x="2001" y="11791"/>
                </a:cubicBezTo>
                <a:cubicBezTo>
                  <a:pt x="2008" y="11778"/>
                  <a:pt x="2064" y="11687"/>
                  <a:pt x="2111" y="11687"/>
                </a:cubicBezTo>
                <a:cubicBezTo>
                  <a:pt x="2135" y="11687"/>
                  <a:pt x="2156" y="11711"/>
                  <a:pt x="2167" y="11781"/>
                </a:cubicBezTo>
                <a:cubicBezTo>
                  <a:pt x="2208" y="11648"/>
                  <a:pt x="2226" y="11581"/>
                  <a:pt x="2238" y="11581"/>
                </a:cubicBezTo>
                <a:cubicBezTo>
                  <a:pt x="2249" y="11581"/>
                  <a:pt x="2255" y="11650"/>
                  <a:pt x="2270" y="11791"/>
                </a:cubicBezTo>
                <a:cubicBezTo>
                  <a:pt x="2273" y="11792"/>
                  <a:pt x="2275" y="11792"/>
                  <a:pt x="2278" y="11792"/>
                </a:cubicBezTo>
                <a:cubicBezTo>
                  <a:pt x="2395" y="11792"/>
                  <a:pt x="2262" y="11542"/>
                  <a:pt x="2343" y="11542"/>
                </a:cubicBezTo>
                <a:cubicBezTo>
                  <a:pt x="2346" y="11542"/>
                  <a:pt x="2350" y="11542"/>
                  <a:pt x="2353" y="11543"/>
                </a:cubicBezTo>
                <a:cubicBezTo>
                  <a:pt x="2353" y="11667"/>
                  <a:pt x="2353" y="11791"/>
                  <a:pt x="2363" y="11812"/>
                </a:cubicBezTo>
                <a:cubicBezTo>
                  <a:pt x="2316" y="11842"/>
                  <a:pt x="2241" y="11855"/>
                  <a:pt x="2158" y="11855"/>
                </a:cubicBezTo>
                <a:cubicBezTo>
                  <a:pt x="1986" y="11855"/>
                  <a:pt x="1780" y="11799"/>
                  <a:pt x="1732" y="11729"/>
                </a:cubicBezTo>
                <a:cubicBezTo>
                  <a:pt x="1711" y="11903"/>
                  <a:pt x="1685" y="12044"/>
                  <a:pt x="1701" y="12044"/>
                </a:cubicBezTo>
                <a:cubicBezTo>
                  <a:pt x="1710" y="12044"/>
                  <a:pt x="1728" y="12009"/>
                  <a:pt x="1762" y="11926"/>
                </a:cubicBezTo>
                <a:cubicBezTo>
                  <a:pt x="1789" y="12002"/>
                  <a:pt x="1804" y="12027"/>
                  <a:pt x="1812" y="12027"/>
                </a:cubicBezTo>
                <a:cubicBezTo>
                  <a:pt x="1829" y="12027"/>
                  <a:pt x="1816" y="11908"/>
                  <a:pt x="1823" y="11908"/>
                </a:cubicBezTo>
                <a:lnTo>
                  <a:pt x="1823" y="11908"/>
                </a:lnTo>
                <a:cubicBezTo>
                  <a:pt x="1828" y="11908"/>
                  <a:pt x="1843" y="11968"/>
                  <a:pt x="1887" y="12175"/>
                </a:cubicBezTo>
                <a:cubicBezTo>
                  <a:pt x="1908" y="12104"/>
                  <a:pt x="1920" y="12074"/>
                  <a:pt x="1926" y="12074"/>
                </a:cubicBezTo>
                <a:cubicBezTo>
                  <a:pt x="1937" y="12074"/>
                  <a:pt x="1928" y="12181"/>
                  <a:pt x="1928" y="12309"/>
                </a:cubicBezTo>
                <a:cubicBezTo>
                  <a:pt x="1956" y="12309"/>
                  <a:pt x="2022" y="12065"/>
                  <a:pt x="2163" y="12065"/>
                </a:cubicBezTo>
                <a:cubicBezTo>
                  <a:pt x="2184" y="12065"/>
                  <a:pt x="2205" y="12070"/>
                  <a:pt x="2229" y="12082"/>
                </a:cubicBezTo>
                <a:cubicBezTo>
                  <a:pt x="2094" y="12289"/>
                  <a:pt x="2177" y="12217"/>
                  <a:pt x="2032" y="12403"/>
                </a:cubicBezTo>
                <a:cubicBezTo>
                  <a:pt x="2084" y="12403"/>
                  <a:pt x="2395" y="12300"/>
                  <a:pt x="2436" y="12268"/>
                </a:cubicBezTo>
                <a:lnTo>
                  <a:pt x="2436" y="12268"/>
                </a:lnTo>
                <a:cubicBezTo>
                  <a:pt x="2428" y="12377"/>
                  <a:pt x="2450" y="12394"/>
                  <a:pt x="2466" y="12394"/>
                </a:cubicBezTo>
                <a:cubicBezTo>
                  <a:pt x="2473" y="12394"/>
                  <a:pt x="2479" y="12391"/>
                  <a:pt x="2481" y="12391"/>
                </a:cubicBezTo>
                <a:lnTo>
                  <a:pt x="2481" y="12391"/>
                </a:lnTo>
                <a:cubicBezTo>
                  <a:pt x="2487" y="12391"/>
                  <a:pt x="2461" y="12415"/>
                  <a:pt x="2343" y="12600"/>
                </a:cubicBezTo>
                <a:cubicBezTo>
                  <a:pt x="2386" y="12577"/>
                  <a:pt x="2429" y="12568"/>
                  <a:pt x="2471" y="12568"/>
                </a:cubicBezTo>
                <a:cubicBezTo>
                  <a:pt x="2639" y="12568"/>
                  <a:pt x="2766" y="12726"/>
                  <a:pt x="2633" y="12818"/>
                </a:cubicBezTo>
                <a:cubicBezTo>
                  <a:pt x="2626" y="12777"/>
                  <a:pt x="2470" y="12759"/>
                  <a:pt x="2263" y="12759"/>
                </a:cubicBezTo>
                <a:cubicBezTo>
                  <a:pt x="1843" y="12759"/>
                  <a:pt x="1213" y="12831"/>
                  <a:pt x="1193" y="12921"/>
                </a:cubicBezTo>
                <a:cubicBezTo>
                  <a:pt x="1242" y="12938"/>
                  <a:pt x="1494" y="13078"/>
                  <a:pt x="1435" y="13078"/>
                </a:cubicBezTo>
                <a:cubicBezTo>
                  <a:pt x="1419" y="13078"/>
                  <a:pt x="1383" y="13069"/>
                  <a:pt x="1317" y="13046"/>
                </a:cubicBezTo>
                <a:lnTo>
                  <a:pt x="1317" y="13046"/>
                </a:lnTo>
                <a:cubicBezTo>
                  <a:pt x="1369" y="13128"/>
                  <a:pt x="1410" y="13180"/>
                  <a:pt x="1442" y="13201"/>
                </a:cubicBezTo>
                <a:cubicBezTo>
                  <a:pt x="1349" y="13184"/>
                  <a:pt x="1257" y="13167"/>
                  <a:pt x="1159" y="13167"/>
                </a:cubicBezTo>
                <a:cubicBezTo>
                  <a:pt x="1136" y="13167"/>
                  <a:pt x="1113" y="13168"/>
                  <a:pt x="1089" y="13170"/>
                </a:cubicBezTo>
                <a:cubicBezTo>
                  <a:pt x="1327" y="13470"/>
                  <a:pt x="1286" y="13273"/>
                  <a:pt x="1286" y="13636"/>
                </a:cubicBezTo>
                <a:cubicBezTo>
                  <a:pt x="1288" y="13636"/>
                  <a:pt x="1290" y="13636"/>
                  <a:pt x="1292" y="13636"/>
                </a:cubicBezTo>
                <a:cubicBezTo>
                  <a:pt x="1381" y="13636"/>
                  <a:pt x="1296" y="13427"/>
                  <a:pt x="1377" y="13427"/>
                </a:cubicBezTo>
                <a:cubicBezTo>
                  <a:pt x="1381" y="13427"/>
                  <a:pt x="1385" y="13428"/>
                  <a:pt x="1389" y="13428"/>
                </a:cubicBezTo>
                <a:cubicBezTo>
                  <a:pt x="1421" y="13739"/>
                  <a:pt x="1431" y="13574"/>
                  <a:pt x="1286" y="13854"/>
                </a:cubicBezTo>
                <a:cubicBezTo>
                  <a:pt x="1304" y="13872"/>
                  <a:pt x="1326" y="13881"/>
                  <a:pt x="1348" y="13881"/>
                </a:cubicBezTo>
                <a:cubicBezTo>
                  <a:pt x="1400" y="13881"/>
                  <a:pt x="1454" y="13836"/>
                  <a:pt x="1483" y="13771"/>
                </a:cubicBezTo>
                <a:cubicBezTo>
                  <a:pt x="1483" y="13854"/>
                  <a:pt x="1504" y="13937"/>
                  <a:pt x="1545" y="14020"/>
                </a:cubicBezTo>
                <a:cubicBezTo>
                  <a:pt x="1595" y="13845"/>
                  <a:pt x="1638" y="13781"/>
                  <a:pt x="1671" y="13781"/>
                </a:cubicBezTo>
                <a:cubicBezTo>
                  <a:pt x="1734" y="13781"/>
                  <a:pt x="1758" y="14018"/>
                  <a:pt x="1711" y="14175"/>
                </a:cubicBezTo>
                <a:lnTo>
                  <a:pt x="1897" y="14020"/>
                </a:lnTo>
                <a:lnTo>
                  <a:pt x="1897" y="14020"/>
                </a:lnTo>
                <a:cubicBezTo>
                  <a:pt x="1815" y="14144"/>
                  <a:pt x="1815" y="14268"/>
                  <a:pt x="1897" y="14393"/>
                </a:cubicBezTo>
                <a:cubicBezTo>
                  <a:pt x="1949" y="14340"/>
                  <a:pt x="2446" y="14289"/>
                  <a:pt x="2208" y="14102"/>
                </a:cubicBezTo>
                <a:cubicBezTo>
                  <a:pt x="2226" y="14096"/>
                  <a:pt x="2243" y="14093"/>
                  <a:pt x="2259" y="14093"/>
                </a:cubicBezTo>
                <a:cubicBezTo>
                  <a:pt x="2395" y="14093"/>
                  <a:pt x="2481" y="14308"/>
                  <a:pt x="2508" y="14382"/>
                </a:cubicBezTo>
                <a:cubicBezTo>
                  <a:pt x="2270" y="14413"/>
                  <a:pt x="2011" y="14485"/>
                  <a:pt x="2001" y="14548"/>
                </a:cubicBezTo>
                <a:cubicBezTo>
                  <a:pt x="2031" y="14541"/>
                  <a:pt x="2060" y="14538"/>
                  <a:pt x="2087" y="14538"/>
                </a:cubicBezTo>
                <a:cubicBezTo>
                  <a:pt x="2280" y="14538"/>
                  <a:pt x="2423" y="14678"/>
                  <a:pt x="2550" y="14724"/>
                </a:cubicBezTo>
                <a:cubicBezTo>
                  <a:pt x="2146" y="14734"/>
                  <a:pt x="716" y="14879"/>
                  <a:pt x="540" y="14962"/>
                </a:cubicBezTo>
                <a:cubicBezTo>
                  <a:pt x="198" y="15118"/>
                  <a:pt x="374" y="15180"/>
                  <a:pt x="208" y="15408"/>
                </a:cubicBezTo>
                <a:cubicBezTo>
                  <a:pt x="201" y="15361"/>
                  <a:pt x="187" y="15338"/>
                  <a:pt x="168" y="15338"/>
                </a:cubicBezTo>
                <a:cubicBezTo>
                  <a:pt x="161" y="15338"/>
                  <a:pt x="154" y="15341"/>
                  <a:pt x="146" y="15346"/>
                </a:cubicBezTo>
                <a:cubicBezTo>
                  <a:pt x="157" y="15387"/>
                  <a:pt x="343" y="15584"/>
                  <a:pt x="343" y="15584"/>
                </a:cubicBezTo>
                <a:cubicBezTo>
                  <a:pt x="348" y="15466"/>
                  <a:pt x="350" y="15411"/>
                  <a:pt x="362" y="15411"/>
                </a:cubicBezTo>
                <a:cubicBezTo>
                  <a:pt x="374" y="15411"/>
                  <a:pt x="398" y="15479"/>
                  <a:pt x="447" y="15604"/>
                </a:cubicBezTo>
                <a:cubicBezTo>
                  <a:pt x="509" y="15376"/>
                  <a:pt x="530" y="15397"/>
                  <a:pt x="468" y="15231"/>
                </a:cubicBezTo>
                <a:lnTo>
                  <a:pt x="468" y="15231"/>
                </a:lnTo>
                <a:cubicBezTo>
                  <a:pt x="685" y="15252"/>
                  <a:pt x="602" y="15221"/>
                  <a:pt x="623" y="15584"/>
                </a:cubicBezTo>
                <a:cubicBezTo>
                  <a:pt x="737" y="15584"/>
                  <a:pt x="851" y="15148"/>
                  <a:pt x="871" y="15076"/>
                </a:cubicBezTo>
                <a:lnTo>
                  <a:pt x="871" y="15076"/>
                </a:lnTo>
                <a:cubicBezTo>
                  <a:pt x="864" y="15147"/>
                  <a:pt x="872" y="15184"/>
                  <a:pt x="897" y="15184"/>
                </a:cubicBezTo>
                <a:cubicBezTo>
                  <a:pt x="909" y="15184"/>
                  <a:pt x="924" y="15176"/>
                  <a:pt x="944" y="15159"/>
                </a:cubicBezTo>
                <a:lnTo>
                  <a:pt x="944" y="15159"/>
                </a:lnTo>
                <a:cubicBezTo>
                  <a:pt x="944" y="15314"/>
                  <a:pt x="882" y="15449"/>
                  <a:pt x="768" y="15563"/>
                </a:cubicBezTo>
                <a:cubicBezTo>
                  <a:pt x="809" y="15527"/>
                  <a:pt x="851" y="15509"/>
                  <a:pt x="889" y="15509"/>
                </a:cubicBezTo>
                <a:cubicBezTo>
                  <a:pt x="928" y="15509"/>
                  <a:pt x="965" y="15527"/>
                  <a:pt x="996" y="15563"/>
                </a:cubicBezTo>
                <a:cubicBezTo>
                  <a:pt x="1006" y="15532"/>
                  <a:pt x="1099" y="15284"/>
                  <a:pt x="1110" y="15284"/>
                </a:cubicBezTo>
                <a:lnTo>
                  <a:pt x="1110" y="15284"/>
                </a:lnTo>
                <a:cubicBezTo>
                  <a:pt x="1058" y="15429"/>
                  <a:pt x="1089" y="15563"/>
                  <a:pt x="1182" y="15667"/>
                </a:cubicBezTo>
                <a:cubicBezTo>
                  <a:pt x="1188" y="15602"/>
                  <a:pt x="1199" y="15571"/>
                  <a:pt x="1214" y="15571"/>
                </a:cubicBezTo>
                <a:cubicBezTo>
                  <a:pt x="1228" y="15571"/>
                  <a:pt x="1245" y="15596"/>
                  <a:pt x="1265" y="15646"/>
                </a:cubicBezTo>
                <a:cubicBezTo>
                  <a:pt x="1286" y="15387"/>
                  <a:pt x="1379" y="15148"/>
                  <a:pt x="1534" y="15128"/>
                </a:cubicBezTo>
                <a:lnTo>
                  <a:pt x="1534" y="15128"/>
                </a:lnTo>
                <a:cubicBezTo>
                  <a:pt x="1504" y="15346"/>
                  <a:pt x="1400" y="15501"/>
                  <a:pt x="1379" y="15729"/>
                </a:cubicBezTo>
                <a:cubicBezTo>
                  <a:pt x="1566" y="15687"/>
                  <a:pt x="1576" y="15470"/>
                  <a:pt x="1690" y="15335"/>
                </a:cubicBezTo>
                <a:cubicBezTo>
                  <a:pt x="1700" y="15387"/>
                  <a:pt x="1700" y="15418"/>
                  <a:pt x="1711" y="15459"/>
                </a:cubicBezTo>
                <a:cubicBezTo>
                  <a:pt x="1783" y="15366"/>
                  <a:pt x="1752" y="15180"/>
                  <a:pt x="1877" y="15180"/>
                </a:cubicBezTo>
                <a:cubicBezTo>
                  <a:pt x="1877" y="15399"/>
                  <a:pt x="1866" y="15458"/>
                  <a:pt x="1872" y="15458"/>
                </a:cubicBezTo>
                <a:cubicBezTo>
                  <a:pt x="1879" y="15458"/>
                  <a:pt x="1910" y="15376"/>
                  <a:pt x="2011" y="15376"/>
                </a:cubicBezTo>
                <a:cubicBezTo>
                  <a:pt x="2073" y="15563"/>
                  <a:pt x="1752" y="15729"/>
                  <a:pt x="1762" y="15781"/>
                </a:cubicBezTo>
                <a:cubicBezTo>
                  <a:pt x="1775" y="15779"/>
                  <a:pt x="1788" y="15777"/>
                  <a:pt x="1799" y="15777"/>
                </a:cubicBezTo>
                <a:cubicBezTo>
                  <a:pt x="1888" y="15777"/>
                  <a:pt x="1931" y="15847"/>
                  <a:pt x="1949" y="15957"/>
                </a:cubicBezTo>
                <a:cubicBezTo>
                  <a:pt x="1960" y="15947"/>
                  <a:pt x="2125" y="15832"/>
                  <a:pt x="2208" y="15729"/>
                </a:cubicBezTo>
                <a:lnTo>
                  <a:pt x="2208" y="15729"/>
                </a:lnTo>
                <a:cubicBezTo>
                  <a:pt x="2184" y="15839"/>
                  <a:pt x="2178" y="15872"/>
                  <a:pt x="2188" y="15872"/>
                </a:cubicBezTo>
                <a:cubicBezTo>
                  <a:pt x="2204" y="15872"/>
                  <a:pt x="2260" y="15789"/>
                  <a:pt x="2347" y="15789"/>
                </a:cubicBezTo>
                <a:cubicBezTo>
                  <a:pt x="2371" y="15789"/>
                  <a:pt x="2397" y="15795"/>
                  <a:pt x="2425" y="15812"/>
                </a:cubicBezTo>
                <a:cubicBezTo>
                  <a:pt x="2134" y="15919"/>
                  <a:pt x="1702" y="16077"/>
                  <a:pt x="1375" y="16077"/>
                </a:cubicBezTo>
                <a:cubicBezTo>
                  <a:pt x="1259" y="16077"/>
                  <a:pt x="1157" y="16058"/>
                  <a:pt x="1078" y="16009"/>
                </a:cubicBezTo>
                <a:lnTo>
                  <a:pt x="1078" y="16009"/>
                </a:lnTo>
                <a:cubicBezTo>
                  <a:pt x="954" y="16133"/>
                  <a:pt x="1141" y="16288"/>
                  <a:pt x="705" y="16320"/>
                </a:cubicBezTo>
                <a:cubicBezTo>
                  <a:pt x="841" y="16371"/>
                  <a:pt x="851" y="16433"/>
                  <a:pt x="747" y="16506"/>
                </a:cubicBezTo>
                <a:cubicBezTo>
                  <a:pt x="721" y="16493"/>
                  <a:pt x="696" y="16488"/>
                  <a:pt x="673" y="16488"/>
                </a:cubicBezTo>
                <a:cubicBezTo>
                  <a:pt x="545" y="16488"/>
                  <a:pt x="470" y="16663"/>
                  <a:pt x="654" y="16838"/>
                </a:cubicBezTo>
                <a:cubicBezTo>
                  <a:pt x="630" y="16839"/>
                  <a:pt x="607" y="16840"/>
                  <a:pt x="586" y="16840"/>
                </a:cubicBezTo>
                <a:cubicBezTo>
                  <a:pt x="439" y="16840"/>
                  <a:pt x="355" y="16809"/>
                  <a:pt x="283" y="16809"/>
                </a:cubicBezTo>
                <a:cubicBezTo>
                  <a:pt x="217" y="16809"/>
                  <a:pt x="161" y="16835"/>
                  <a:pt x="74" y="16931"/>
                </a:cubicBezTo>
                <a:cubicBezTo>
                  <a:pt x="1" y="17004"/>
                  <a:pt x="136" y="17179"/>
                  <a:pt x="167" y="17252"/>
                </a:cubicBezTo>
                <a:cubicBezTo>
                  <a:pt x="221" y="17206"/>
                  <a:pt x="404" y="16968"/>
                  <a:pt x="504" y="16968"/>
                </a:cubicBezTo>
                <a:cubicBezTo>
                  <a:pt x="518" y="16968"/>
                  <a:pt x="530" y="16973"/>
                  <a:pt x="540" y="16983"/>
                </a:cubicBezTo>
                <a:cubicBezTo>
                  <a:pt x="332" y="17179"/>
                  <a:pt x="323" y="17366"/>
                  <a:pt x="519" y="17532"/>
                </a:cubicBezTo>
                <a:cubicBezTo>
                  <a:pt x="571" y="17273"/>
                  <a:pt x="830" y="17460"/>
                  <a:pt x="747" y="17262"/>
                </a:cubicBezTo>
                <a:lnTo>
                  <a:pt x="747" y="17262"/>
                </a:lnTo>
                <a:cubicBezTo>
                  <a:pt x="1119" y="17515"/>
                  <a:pt x="603" y="17545"/>
                  <a:pt x="338" y="17545"/>
                </a:cubicBezTo>
                <a:cubicBezTo>
                  <a:pt x="256" y="17545"/>
                  <a:pt x="198" y="17542"/>
                  <a:pt x="198" y="17542"/>
                </a:cubicBezTo>
                <a:lnTo>
                  <a:pt x="198" y="17542"/>
                </a:lnTo>
                <a:cubicBezTo>
                  <a:pt x="333" y="17707"/>
                  <a:pt x="397" y="17855"/>
                  <a:pt x="481" y="17855"/>
                </a:cubicBezTo>
                <a:cubicBezTo>
                  <a:pt x="513" y="17855"/>
                  <a:pt x="548" y="17832"/>
                  <a:pt x="592" y="17780"/>
                </a:cubicBezTo>
                <a:lnTo>
                  <a:pt x="592" y="17780"/>
                </a:lnTo>
                <a:cubicBezTo>
                  <a:pt x="581" y="17895"/>
                  <a:pt x="633" y="18185"/>
                  <a:pt x="654" y="18319"/>
                </a:cubicBezTo>
                <a:cubicBezTo>
                  <a:pt x="737" y="18029"/>
                  <a:pt x="1016" y="18268"/>
                  <a:pt x="986" y="17905"/>
                </a:cubicBezTo>
                <a:lnTo>
                  <a:pt x="986" y="17905"/>
                </a:lnTo>
                <a:cubicBezTo>
                  <a:pt x="1048" y="17925"/>
                  <a:pt x="1069" y="18226"/>
                  <a:pt x="1078" y="18288"/>
                </a:cubicBezTo>
                <a:cubicBezTo>
                  <a:pt x="1182" y="18195"/>
                  <a:pt x="1234" y="18081"/>
                  <a:pt x="1327" y="17998"/>
                </a:cubicBezTo>
                <a:lnTo>
                  <a:pt x="1327" y="17998"/>
                </a:lnTo>
                <a:cubicBezTo>
                  <a:pt x="1359" y="18288"/>
                  <a:pt x="1182" y="18443"/>
                  <a:pt x="1110" y="18713"/>
                </a:cubicBezTo>
                <a:cubicBezTo>
                  <a:pt x="1147" y="18763"/>
                  <a:pt x="1180" y="18784"/>
                  <a:pt x="1210" y="18784"/>
                </a:cubicBezTo>
                <a:cubicBezTo>
                  <a:pt x="1338" y="18784"/>
                  <a:pt x="1400" y="18396"/>
                  <a:pt x="1400" y="18371"/>
                </a:cubicBezTo>
                <a:cubicBezTo>
                  <a:pt x="1431" y="18464"/>
                  <a:pt x="1472" y="18558"/>
                  <a:pt x="1493" y="18651"/>
                </a:cubicBezTo>
                <a:cubicBezTo>
                  <a:pt x="1639" y="18529"/>
                  <a:pt x="1715" y="18458"/>
                  <a:pt x="1866" y="18458"/>
                </a:cubicBezTo>
                <a:cubicBezTo>
                  <a:pt x="1908" y="18458"/>
                  <a:pt x="1955" y="18464"/>
                  <a:pt x="2011" y="18475"/>
                </a:cubicBezTo>
                <a:cubicBezTo>
                  <a:pt x="1980" y="18962"/>
                  <a:pt x="1732" y="18620"/>
                  <a:pt x="2115" y="18910"/>
                </a:cubicBezTo>
                <a:cubicBezTo>
                  <a:pt x="2063" y="19138"/>
                  <a:pt x="1524" y="19003"/>
                  <a:pt x="2063" y="19252"/>
                </a:cubicBezTo>
                <a:cubicBezTo>
                  <a:pt x="1949" y="19252"/>
                  <a:pt x="1866" y="19314"/>
                  <a:pt x="1815" y="19438"/>
                </a:cubicBezTo>
                <a:cubicBezTo>
                  <a:pt x="1907" y="19438"/>
                  <a:pt x="2125" y="19562"/>
                  <a:pt x="2022" y="19760"/>
                </a:cubicBezTo>
                <a:cubicBezTo>
                  <a:pt x="2049" y="19765"/>
                  <a:pt x="2075" y="19768"/>
                  <a:pt x="2102" y="19768"/>
                </a:cubicBezTo>
                <a:cubicBezTo>
                  <a:pt x="2179" y="19768"/>
                  <a:pt x="2256" y="19746"/>
                  <a:pt x="2333" y="19708"/>
                </a:cubicBezTo>
                <a:lnTo>
                  <a:pt x="2333" y="19708"/>
                </a:lnTo>
                <a:cubicBezTo>
                  <a:pt x="2343" y="19739"/>
                  <a:pt x="2312" y="19946"/>
                  <a:pt x="2312" y="20081"/>
                </a:cubicBezTo>
                <a:cubicBezTo>
                  <a:pt x="2312" y="20039"/>
                  <a:pt x="2333" y="20018"/>
                  <a:pt x="2374" y="20018"/>
                </a:cubicBezTo>
                <a:cubicBezTo>
                  <a:pt x="2405" y="20133"/>
                  <a:pt x="2374" y="20236"/>
                  <a:pt x="2291" y="20329"/>
                </a:cubicBezTo>
                <a:cubicBezTo>
                  <a:pt x="2349" y="20363"/>
                  <a:pt x="2390" y="20379"/>
                  <a:pt x="2419" y="20379"/>
                </a:cubicBezTo>
                <a:cubicBezTo>
                  <a:pt x="2488" y="20379"/>
                  <a:pt x="2488" y="20284"/>
                  <a:pt x="2488" y="20101"/>
                </a:cubicBezTo>
                <a:cubicBezTo>
                  <a:pt x="2580" y="20101"/>
                  <a:pt x="2556" y="20427"/>
                  <a:pt x="2561" y="20427"/>
                </a:cubicBezTo>
                <a:cubicBezTo>
                  <a:pt x="2563" y="20427"/>
                  <a:pt x="2572" y="20355"/>
                  <a:pt x="2602" y="20143"/>
                </a:cubicBezTo>
                <a:cubicBezTo>
                  <a:pt x="2659" y="20209"/>
                  <a:pt x="2784" y="20301"/>
                  <a:pt x="2790" y="20301"/>
                </a:cubicBezTo>
                <a:cubicBezTo>
                  <a:pt x="2791" y="20301"/>
                  <a:pt x="2790" y="20300"/>
                  <a:pt x="2789" y="20299"/>
                </a:cubicBezTo>
                <a:cubicBezTo>
                  <a:pt x="2685" y="20153"/>
                  <a:pt x="2664" y="20060"/>
                  <a:pt x="2778" y="19905"/>
                </a:cubicBezTo>
                <a:lnTo>
                  <a:pt x="2778" y="19905"/>
                </a:lnTo>
                <a:cubicBezTo>
                  <a:pt x="2809" y="20081"/>
                  <a:pt x="2819" y="20112"/>
                  <a:pt x="2840" y="20278"/>
                </a:cubicBezTo>
                <a:cubicBezTo>
                  <a:pt x="2881" y="20278"/>
                  <a:pt x="3006" y="19935"/>
                  <a:pt x="3006" y="19905"/>
                </a:cubicBezTo>
                <a:cubicBezTo>
                  <a:pt x="3006" y="19905"/>
                  <a:pt x="3037" y="20184"/>
                  <a:pt x="3162" y="20236"/>
                </a:cubicBezTo>
                <a:cubicBezTo>
                  <a:pt x="3244" y="20101"/>
                  <a:pt x="3224" y="20060"/>
                  <a:pt x="3162" y="19905"/>
                </a:cubicBezTo>
                <a:cubicBezTo>
                  <a:pt x="3178" y="19895"/>
                  <a:pt x="3192" y="19891"/>
                  <a:pt x="3205" y="19891"/>
                </a:cubicBezTo>
                <a:cubicBezTo>
                  <a:pt x="3246" y="19891"/>
                  <a:pt x="3265" y="19943"/>
                  <a:pt x="3265" y="20039"/>
                </a:cubicBezTo>
                <a:cubicBezTo>
                  <a:pt x="3358" y="19946"/>
                  <a:pt x="3379" y="19843"/>
                  <a:pt x="3317" y="19728"/>
                </a:cubicBezTo>
                <a:cubicBezTo>
                  <a:pt x="3323" y="19726"/>
                  <a:pt x="3332" y="19724"/>
                  <a:pt x="3343" y="19724"/>
                </a:cubicBezTo>
                <a:cubicBezTo>
                  <a:pt x="3383" y="19724"/>
                  <a:pt x="3444" y="19747"/>
                  <a:pt x="3493" y="19853"/>
                </a:cubicBezTo>
                <a:cubicBezTo>
                  <a:pt x="3500" y="19796"/>
                  <a:pt x="3551" y="19680"/>
                  <a:pt x="3589" y="19680"/>
                </a:cubicBezTo>
                <a:cubicBezTo>
                  <a:pt x="3606" y="19680"/>
                  <a:pt x="3621" y="19705"/>
                  <a:pt x="3627" y="19770"/>
                </a:cubicBezTo>
                <a:cubicBezTo>
                  <a:pt x="3660" y="19668"/>
                  <a:pt x="3692" y="19632"/>
                  <a:pt x="3762" y="19632"/>
                </a:cubicBezTo>
                <a:cubicBezTo>
                  <a:pt x="3827" y="19632"/>
                  <a:pt x="3924" y="19663"/>
                  <a:pt x="4083" y="19698"/>
                </a:cubicBezTo>
                <a:cubicBezTo>
                  <a:pt x="4072" y="19696"/>
                  <a:pt x="4060" y="19695"/>
                  <a:pt x="4049" y="19695"/>
                </a:cubicBezTo>
                <a:cubicBezTo>
                  <a:pt x="3995" y="19695"/>
                  <a:pt x="3938" y="19713"/>
                  <a:pt x="3887" y="19739"/>
                </a:cubicBezTo>
                <a:cubicBezTo>
                  <a:pt x="4000" y="19739"/>
                  <a:pt x="4063" y="19790"/>
                  <a:pt x="4063" y="19894"/>
                </a:cubicBezTo>
                <a:cubicBezTo>
                  <a:pt x="4062" y="19894"/>
                  <a:pt x="4060" y="19893"/>
                  <a:pt x="4058" y="19893"/>
                </a:cubicBezTo>
                <a:cubicBezTo>
                  <a:pt x="4015" y="19893"/>
                  <a:pt x="3772" y="19979"/>
                  <a:pt x="3772" y="20008"/>
                </a:cubicBezTo>
                <a:cubicBezTo>
                  <a:pt x="3855" y="20008"/>
                  <a:pt x="3938" y="20018"/>
                  <a:pt x="4021" y="20050"/>
                </a:cubicBezTo>
                <a:cubicBezTo>
                  <a:pt x="3959" y="20060"/>
                  <a:pt x="3793" y="20122"/>
                  <a:pt x="3700" y="20174"/>
                </a:cubicBezTo>
                <a:cubicBezTo>
                  <a:pt x="3706" y="20156"/>
                  <a:pt x="3697" y="20149"/>
                  <a:pt x="3679" y="20149"/>
                </a:cubicBezTo>
                <a:cubicBezTo>
                  <a:pt x="3625" y="20149"/>
                  <a:pt x="3491" y="20215"/>
                  <a:pt x="3420" y="20246"/>
                </a:cubicBezTo>
                <a:cubicBezTo>
                  <a:pt x="3472" y="20257"/>
                  <a:pt x="3680" y="20423"/>
                  <a:pt x="3597" y="20506"/>
                </a:cubicBezTo>
                <a:cubicBezTo>
                  <a:pt x="3621" y="20497"/>
                  <a:pt x="3642" y="20492"/>
                  <a:pt x="3659" y="20492"/>
                </a:cubicBezTo>
                <a:cubicBezTo>
                  <a:pt x="3701" y="20492"/>
                  <a:pt x="3724" y="20519"/>
                  <a:pt x="3731" y="20578"/>
                </a:cubicBezTo>
                <a:cubicBezTo>
                  <a:pt x="3777" y="20458"/>
                  <a:pt x="3823" y="20423"/>
                  <a:pt x="3869" y="20423"/>
                </a:cubicBezTo>
                <a:cubicBezTo>
                  <a:pt x="3906" y="20423"/>
                  <a:pt x="3943" y="20446"/>
                  <a:pt x="3980" y="20464"/>
                </a:cubicBezTo>
                <a:cubicBezTo>
                  <a:pt x="3845" y="20713"/>
                  <a:pt x="3845" y="20682"/>
                  <a:pt x="3928" y="20951"/>
                </a:cubicBezTo>
                <a:cubicBezTo>
                  <a:pt x="4022" y="20780"/>
                  <a:pt x="4046" y="20531"/>
                  <a:pt x="4185" y="20531"/>
                </a:cubicBezTo>
                <a:cubicBezTo>
                  <a:pt x="4214" y="20531"/>
                  <a:pt x="4249" y="20543"/>
                  <a:pt x="4291" y="20568"/>
                </a:cubicBezTo>
                <a:cubicBezTo>
                  <a:pt x="4281" y="20495"/>
                  <a:pt x="4156" y="20216"/>
                  <a:pt x="4270" y="20163"/>
                </a:cubicBezTo>
                <a:lnTo>
                  <a:pt x="4270" y="20163"/>
                </a:lnTo>
                <a:cubicBezTo>
                  <a:pt x="4313" y="20255"/>
                  <a:pt x="4342" y="20288"/>
                  <a:pt x="4363" y="20288"/>
                </a:cubicBezTo>
                <a:cubicBezTo>
                  <a:pt x="4418" y="20288"/>
                  <a:pt x="4414" y="20047"/>
                  <a:pt x="4475" y="20047"/>
                </a:cubicBezTo>
                <a:cubicBezTo>
                  <a:pt x="4489" y="20047"/>
                  <a:pt x="4507" y="20060"/>
                  <a:pt x="4529" y="20091"/>
                </a:cubicBezTo>
                <a:cubicBezTo>
                  <a:pt x="4716" y="20361"/>
                  <a:pt x="4239" y="20589"/>
                  <a:pt x="4373" y="20734"/>
                </a:cubicBezTo>
                <a:cubicBezTo>
                  <a:pt x="4373" y="20739"/>
                  <a:pt x="4374" y="20742"/>
                  <a:pt x="4376" y="20742"/>
                </a:cubicBezTo>
                <a:cubicBezTo>
                  <a:pt x="4404" y="20742"/>
                  <a:pt x="4594" y="20487"/>
                  <a:pt x="4622" y="20412"/>
                </a:cubicBezTo>
                <a:lnTo>
                  <a:pt x="4622" y="20412"/>
                </a:lnTo>
                <a:cubicBezTo>
                  <a:pt x="4633" y="20547"/>
                  <a:pt x="4539" y="20744"/>
                  <a:pt x="4622" y="20817"/>
                </a:cubicBezTo>
                <a:cubicBezTo>
                  <a:pt x="4638" y="20784"/>
                  <a:pt x="4649" y="20772"/>
                  <a:pt x="4657" y="20772"/>
                </a:cubicBezTo>
                <a:cubicBezTo>
                  <a:pt x="4679" y="20772"/>
                  <a:pt x="4667" y="20889"/>
                  <a:pt x="4674" y="20889"/>
                </a:cubicBezTo>
                <a:cubicBezTo>
                  <a:pt x="4678" y="20889"/>
                  <a:pt x="4692" y="20827"/>
                  <a:pt x="4737" y="20609"/>
                </a:cubicBezTo>
                <a:cubicBezTo>
                  <a:pt x="4775" y="20645"/>
                  <a:pt x="4807" y="20658"/>
                  <a:pt x="4834" y="20658"/>
                </a:cubicBezTo>
                <a:cubicBezTo>
                  <a:pt x="4915" y="20658"/>
                  <a:pt x="4950" y="20536"/>
                  <a:pt x="5002" y="20536"/>
                </a:cubicBezTo>
                <a:cubicBezTo>
                  <a:pt x="5034" y="20536"/>
                  <a:pt x="5072" y="20581"/>
                  <a:pt x="5130" y="20723"/>
                </a:cubicBezTo>
                <a:cubicBezTo>
                  <a:pt x="5146" y="20648"/>
                  <a:pt x="5151" y="20609"/>
                  <a:pt x="5159" y="20609"/>
                </a:cubicBezTo>
                <a:cubicBezTo>
                  <a:pt x="5167" y="20609"/>
                  <a:pt x="5178" y="20643"/>
                  <a:pt x="5202" y="20713"/>
                </a:cubicBezTo>
                <a:cubicBezTo>
                  <a:pt x="5222" y="20605"/>
                  <a:pt x="5269" y="20526"/>
                  <a:pt x="5327" y="20526"/>
                </a:cubicBezTo>
                <a:cubicBezTo>
                  <a:pt x="5330" y="20526"/>
                  <a:pt x="5334" y="20526"/>
                  <a:pt x="5337" y="20526"/>
                </a:cubicBezTo>
                <a:lnTo>
                  <a:pt x="5462" y="20495"/>
                </a:lnTo>
                <a:lnTo>
                  <a:pt x="5658" y="20278"/>
                </a:lnTo>
                <a:lnTo>
                  <a:pt x="5856" y="20184"/>
                </a:lnTo>
                <a:cubicBezTo>
                  <a:pt x="5762" y="20050"/>
                  <a:pt x="5783" y="20101"/>
                  <a:pt x="5793" y="19946"/>
                </a:cubicBezTo>
                <a:lnTo>
                  <a:pt x="5793" y="19946"/>
                </a:lnTo>
                <a:cubicBezTo>
                  <a:pt x="5814" y="19946"/>
                  <a:pt x="6332" y="20506"/>
                  <a:pt x="6176" y="20744"/>
                </a:cubicBezTo>
                <a:cubicBezTo>
                  <a:pt x="6208" y="20744"/>
                  <a:pt x="6342" y="20485"/>
                  <a:pt x="6353" y="20485"/>
                </a:cubicBezTo>
                <a:lnTo>
                  <a:pt x="6353" y="20485"/>
                </a:lnTo>
                <a:cubicBezTo>
                  <a:pt x="6332" y="20640"/>
                  <a:pt x="6384" y="20713"/>
                  <a:pt x="6498" y="20723"/>
                </a:cubicBezTo>
                <a:cubicBezTo>
                  <a:pt x="6456" y="20578"/>
                  <a:pt x="6436" y="20672"/>
                  <a:pt x="6477" y="20516"/>
                </a:cubicBezTo>
                <a:lnTo>
                  <a:pt x="6477" y="20516"/>
                </a:lnTo>
                <a:cubicBezTo>
                  <a:pt x="6499" y="20545"/>
                  <a:pt x="6869" y="20771"/>
                  <a:pt x="7189" y="20771"/>
                </a:cubicBezTo>
                <a:cubicBezTo>
                  <a:pt x="7327" y="20771"/>
                  <a:pt x="7456" y="20728"/>
                  <a:pt x="7544" y="20609"/>
                </a:cubicBezTo>
                <a:lnTo>
                  <a:pt x="7544" y="20609"/>
                </a:lnTo>
                <a:cubicBezTo>
                  <a:pt x="7543" y="20610"/>
                  <a:pt x="7543" y="20610"/>
                  <a:pt x="7542" y="20610"/>
                </a:cubicBezTo>
                <a:cubicBezTo>
                  <a:pt x="7485" y="20610"/>
                  <a:pt x="6840" y="20244"/>
                  <a:pt x="6902" y="20050"/>
                </a:cubicBezTo>
                <a:lnTo>
                  <a:pt x="6902" y="20050"/>
                </a:lnTo>
                <a:cubicBezTo>
                  <a:pt x="6942" y="20093"/>
                  <a:pt x="6962" y="20109"/>
                  <a:pt x="6973" y="20109"/>
                </a:cubicBezTo>
                <a:cubicBezTo>
                  <a:pt x="7001" y="20109"/>
                  <a:pt x="6983" y="20020"/>
                  <a:pt x="7078" y="19998"/>
                </a:cubicBezTo>
                <a:cubicBezTo>
                  <a:pt x="7055" y="19967"/>
                  <a:pt x="6989" y="19817"/>
                  <a:pt x="7002" y="19817"/>
                </a:cubicBezTo>
                <a:lnTo>
                  <a:pt x="7002" y="19817"/>
                </a:lnTo>
                <a:cubicBezTo>
                  <a:pt x="7007" y="19817"/>
                  <a:pt x="7024" y="19838"/>
                  <a:pt x="7057" y="19894"/>
                </a:cubicBezTo>
                <a:cubicBezTo>
                  <a:pt x="7026" y="19790"/>
                  <a:pt x="6954" y="19708"/>
                  <a:pt x="6850" y="19656"/>
                </a:cubicBezTo>
                <a:lnTo>
                  <a:pt x="6850" y="19656"/>
                </a:lnTo>
                <a:cubicBezTo>
                  <a:pt x="6853" y="19657"/>
                  <a:pt x="6857" y="19657"/>
                  <a:pt x="6860" y="19657"/>
                </a:cubicBezTo>
                <a:cubicBezTo>
                  <a:pt x="6909" y="19657"/>
                  <a:pt x="7018" y="19601"/>
                  <a:pt x="7037" y="19562"/>
                </a:cubicBezTo>
                <a:cubicBezTo>
                  <a:pt x="6860" y="19511"/>
                  <a:pt x="6819" y="19511"/>
                  <a:pt x="7016" y="19480"/>
                </a:cubicBezTo>
                <a:cubicBezTo>
                  <a:pt x="6964" y="19438"/>
                  <a:pt x="6757" y="19304"/>
                  <a:pt x="6726" y="19304"/>
                </a:cubicBezTo>
                <a:cubicBezTo>
                  <a:pt x="6805" y="19271"/>
                  <a:pt x="6868" y="19240"/>
                  <a:pt x="6923" y="19240"/>
                </a:cubicBezTo>
                <a:cubicBezTo>
                  <a:pt x="6990" y="19240"/>
                  <a:pt x="7047" y="19286"/>
                  <a:pt x="7109" y="19428"/>
                </a:cubicBezTo>
                <a:cubicBezTo>
                  <a:pt x="7254" y="19355"/>
                  <a:pt x="7047" y="19272"/>
                  <a:pt x="7182" y="19221"/>
                </a:cubicBezTo>
                <a:lnTo>
                  <a:pt x="7182" y="19221"/>
                </a:lnTo>
                <a:cubicBezTo>
                  <a:pt x="7295" y="19417"/>
                  <a:pt x="7358" y="19480"/>
                  <a:pt x="7327" y="19687"/>
                </a:cubicBezTo>
                <a:cubicBezTo>
                  <a:pt x="7283" y="19613"/>
                  <a:pt x="7247" y="19583"/>
                  <a:pt x="7219" y="19583"/>
                </a:cubicBezTo>
                <a:cubicBezTo>
                  <a:pt x="7103" y="19583"/>
                  <a:pt x="7140" y="20117"/>
                  <a:pt x="7402" y="20117"/>
                </a:cubicBezTo>
                <a:cubicBezTo>
                  <a:pt x="7459" y="20117"/>
                  <a:pt x="7527" y="20091"/>
                  <a:pt x="7606" y="20029"/>
                </a:cubicBezTo>
                <a:cubicBezTo>
                  <a:pt x="7482" y="19926"/>
                  <a:pt x="7472" y="19832"/>
                  <a:pt x="7585" y="19749"/>
                </a:cubicBezTo>
                <a:lnTo>
                  <a:pt x="7585" y="19749"/>
                </a:lnTo>
                <a:cubicBezTo>
                  <a:pt x="7623" y="19838"/>
                  <a:pt x="7672" y="19866"/>
                  <a:pt x="7725" y="19866"/>
                </a:cubicBezTo>
                <a:cubicBezTo>
                  <a:pt x="7816" y="19866"/>
                  <a:pt x="7920" y="19781"/>
                  <a:pt x="8001" y="19781"/>
                </a:cubicBezTo>
                <a:cubicBezTo>
                  <a:pt x="8015" y="19781"/>
                  <a:pt x="8029" y="19784"/>
                  <a:pt x="8041" y="19790"/>
                </a:cubicBezTo>
                <a:cubicBezTo>
                  <a:pt x="7958" y="19915"/>
                  <a:pt x="8135" y="20226"/>
                  <a:pt x="8083" y="20278"/>
                </a:cubicBezTo>
                <a:cubicBezTo>
                  <a:pt x="8129" y="20231"/>
                  <a:pt x="8179" y="20225"/>
                  <a:pt x="8213" y="20225"/>
                </a:cubicBezTo>
                <a:cubicBezTo>
                  <a:pt x="8224" y="20225"/>
                  <a:pt x="8234" y="20226"/>
                  <a:pt x="8241" y="20226"/>
                </a:cubicBezTo>
                <a:cubicBezTo>
                  <a:pt x="8269" y="20226"/>
                  <a:pt x="8259" y="20216"/>
                  <a:pt x="8166" y="20112"/>
                </a:cubicBezTo>
                <a:lnTo>
                  <a:pt x="8166" y="20112"/>
                </a:lnTo>
                <a:cubicBezTo>
                  <a:pt x="8220" y="20156"/>
                  <a:pt x="8274" y="20177"/>
                  <a:pt x="8326" y="20177"/>
                </a:cubicBezTo>
                <a:cubicBezTo>
                  <a:pt x="8385" y="20177"/>
                  <a:pt x="8443" y="20151"/>
                  <a:pt x="8497" y="20101"/>
                </a:cubicBezTo>
                <a:cubicBezTo>
                  <a:pt x="8155" y="20046"/>
                  <a:pt x="8457" y="20007"/>
                  <a:pt x="8541" y="20007"/>
                </a:cubicBezTo>
                <a:cubicBezTo>
                  <a:pt x="8550" y="20007"/>
                  <a:pt x="8557" y="20007"/>
                  <a:pt x="8559" y="20008"/>
                </a:cubicBezTo>
                <a:cubicBezTo>
                  <a:pt x="8518" y="19926"/>
                  <a:pt x="8290" y="19625"/>
                  <a:pt x="8186" y="19407"/>
                </a:cubicBezTo>
                <a:lnTo>
                  <a:pt x="8186" y="19407"/>
                </a:lnTo>
                <a:cubicBezTo>
                  <a:pt x="8343" y="19573"/>
                  <a:pt x="8747" y="19877"/>
                  <a:pt x="8863" y="19877"/>
                </a:cubicBezTo>
                <a:cubicBezTo>
                  <a:pt x="8870" y="19877"/>
                  <a:pt x="8876" y="19876"/>
                  <a:pt x="8881" y="19873"/>
                </a:cubicBezTo>
                <a:cubicBezTo>
                  <a:pt x="8725" y="19832"/>
                  <a:pt x="8601" y="19739"/>
                  <a:pt x="8518" y="19604"/>
                </a:cubicBezTo>
                <a:lnTo>
                  <a:pt x="8518" y="19604"/>
                </a:lnTo>
                <a:cubicBezTo>
                  <a:pt x="8632" y="19645"/>
                  <a:pt x="8746" y="19677"/>
                  <a:pt x="8860" y="19718"/>
                </a:cubicBezTo>
                <a:cubicBezTo>
                  <a:pt x="8653" y="19583"/>
                  <a:pt x="8860" y="19645"/>
                  <a:pt x="8891" y="19573"/>
                </a:cubicBezTo>
                <a:cubicBezTo>
                  <a:pt x="8787" y="19573"/>
                  <a:pt x="8715" y="19532"/>
                  <a:pt x="8674" y="19449"/>
                </a:cubicBezTo>
                <a:cubicBezTo>
                  <a:pt x="8779" y="19437"/>
                  <a:pt x="8799" y="19420"/>
                  <a:pt x="8824" y="19420"/>
                </a:cubicBezTo>
                <a:cubicBezTo>
                  <a:pt x="8842" y="19420"/>
                  <a:pt x="8862" y="19428"/>
                  <a:pt x="8912" y="19449"/>
                </a:cubicBezTo>
                <a:cubicBezTo>
                  <a:pt x="8860" y="19314"/>
                  <a:pt x="8705" y="19231"/>
                  <a:pt x="8570" y="19180"/>
                </a:cubicBezTo>
                <a:cubicBezTo>
                  <a:pt x="8555" y="19124"/>
                  <a:pt x="8564" y="19102"/>
                  <a:pt x="8588" y="19102"/>
                </a:cubicBezTo>
                <a:cubicBezTo>
                  <a:pt x="8678" y="19102"/>
                  <a:pt x="8975" y="19404"/>
                  <a:pt x="9015" y="19470"/>
                </a:cubicBezTo>
                <a:cubicBezTo>
                  <a:pt x="9029" y="19413"/>
                  <a:pt x="9036" y="19392"/>
                  <a:pt x="9038" y="19392"/>
                </a:cubicBezTo>
                <a:lnTo>
                  <a:pt x="9038" y="19392"/>
                </a:lnTo>
                <a:cubicBezTo>
                  <a:pt x="9044" y="19392"/>
                  <a:pt x="9023" y="19532"/>
                  <a:pt x="9036" y="19532"/>
                </a:cubicBezTo>
                <a:cubicBezTo>
                  <a:pt x="9044" y="19532"/>
                  <a:pt x="9066" y="19474"/>
                  <a:pt x="9119" y="19284"/>
                </a:cubicBezTo>
                <a:lnTo>
                  <a:pt x="9119" y="19284"/>
                </a:lnTo>
                <a:cubicBezTo>
                  <a:pt x="9122" y="19292"/>
                  <a:pt x="9225" y="19395"/>
                  <a:pt x="9292" y="19395"/>
                </a:cubicBezTo>
                <a:cubicBezTo>
                  <a:pt x="9340" y="19395"/>
                  <a:pt x="9369" y="19341"/>
                  <a:pt x="9326" y="19159"/>
                </a:cubicBezTo>
                <a:lnTo>
                  <a:pt x="9326" y="19159"/>
                </a:lnTo>
                <a:cubicBezTo>
                  <a:pt x="9352" y="19167"/>
                  <a:pt x="9380" y="19170"/>
                  <a:pt x="9408" y="19170"/>
                </a:cubicBezTo>
                <a:cubicBezTo>
                  <a:pt x="9463" y="19170"/>
                  <a:pt x="9520" y="19159"/>
                  <a:pt x="9568" y="19159"/>
                </a:cubicBezTo>
                <a:cubicBezTo>
                  <a:pt x="9651" y="19159"/>
                  <a:pt x="9710" y="19190"/>
                  <a:pt x="9699" y="19355"/>
                </a:cubicBezTo>
                <a:cubicBezTo>
                  <a:pt x="9726" y="19347"/>
                  <a:pt x="9823" y="19198"/>
                  <a:pt x="9929" y="19198"/>
                </a:cubicBezTo>
                <a:cubicBezTo>
                  <a:pt x="9946" y="19198"/>
                  <a:pt x="9963" y="19202"/>
                  <a:pt x="9979" y="19210"/>
                </a:cubicBezTo>
                <a:cubicBezTo>
                  <a:pt x="9980" y="19210"/>
                  <a:pt x="9980" y="19210"/>
                  <a:pt x="9980" y="19210"/>
                </a:cubicBezTo>
                <a:cubicBezTo>
                  <a:pt x="9985" y="19210"/>
                  <a:pt x="9625" y="18949"/>
                  <a:pt x="9597" y="18949"/>
                </a:cubicBezTo>
                <a:cubicBezTo>
                  <a:pt x="9597" y="18949"/>
                  <a:pt x="9597" y="18949"/>
                  <a:pt x="9597" y="18949"/>
                </a:cubicBezTo>
                <a:lnTo>
                  <a:pt x="9597" y="18949"/>
                </a:lnTo>
                <a:cubicBezTo>
                  <a:pt x="9653" y="18867"/>
                  <a:pt x="9882" y="18764"/>
                  <a:pt x="10020" y="18764"/>
                </a:cubicBezTo>
                <a:cubicBezTo>
                  <a:pt x="10073" y="18764"/>
                  <a:pt x="10113" y="18779"/>
                  <a:pt x="10124" y="18816"/>
                </a:cubicBezTo>
                <a:cubicBezTo>
                  <a:pt x="10198" y="18599"/>
                  <a:pt x="10223" y="18529"/>
                  <a:pt x="10230" y="18529"/>
                </a:cubicBezTo>
                <a:lnTo>
                  <a:pt x="10230" y="18529"/>
                </a:lnTo>
                <a:cubicBezTo>
                  <a:pt x="10242" y="18529"/>
                  <a:pt x="10192" y="18762"/>
                  <a:pt x="10259" y="18775"/>
                </a:cubicBezTo>
                <a:cubicBezTo>
                  <a:pt x="10295" y="18581"/>
                  <a:pt x="10305" y="18543"/>
                  <a:pt x="10326" y="18543"/>
                </a:cubicBezTo>
                <a:cubicBezTo>
                  <a:pt x="10339" y="18543"/>
                  <a:pt x="10357" y="18560"/>
                  <a:pt x="10389" y="18560"/>
                </a:cubicBezTo>
                <a:cubicBezTo>
                  <a:pt x="10420" y="18560"/>
                  <a:pt x="10463" y="18545"/>
                  <a:pt x="10528" y="18485"/>
                </a:cubicBezTo>
                <a:cubicBezTo>
                  <a:pt x="10415" y="18454"/>
                  <a:pt x="10394" y="18402"/>
                  <a:pt x="10445" y="18319"/>
                </a:cubicBezTo>
                <a:lnTo>
                  <a:pt x="10445" y="18319"/>
                </a:lnTo>
                <a:cubicBezTo>
                  <a:pt x="10339" y="18379"/>
                  <a:pt x="10206" y="18412"/>
                  <a:pt x="10095" y="18412"/>
                </a:cubicBezTo>
                <a:cubicBezTo>
                  <a:pt x="9935" y="18412"/>
                  <a:pt x="9819" y="18343"/>
                  <a:pt x="9886" y="18185"/>
                </a:cubicBezTo>
                <a:lnTo>
                  <a:pt x="9886" y="18185"/>
                </a:lnTo>
                <a:cubicBezTo>
                  <a:pt x="9772" y="18276"/>
                  <a:pt x="9583" y="18313"/>
                  <a:pt x="9367" y="18313"/>
                </a:cubicBezTo>
                <a:cubicBezTo>
                  <a:pt x="8695" y="18313"/>
                  <a:pt x="7772" y="17951"/>
                  <a:pt x="8124" y="17708"/>
                </a:cubicBezTo>
                <a:lnTo>
                  <a:pt x="8124" y="17708"/>
                </a:lnTo>
                <a:cubicBezTo>
                  <a:pt x="8087" y="17885"/>
                  <a:pt x="8109" y="17970"/>
                  <a:pt x="8196" y="17970"/>
                </a:cubicBezTo>
                <a:cubicBezTo>
                  <a:pt x="8206" y="17970"/>
                  <a:pt x="8217" y="17969"/>
                  <a:pt x="8228" y="17967"/>
                </a:cubicBezTo>
                <a:cubicBezTo>
                  <a:pt x="8218" y="17863"/>
                  <a:pt x="8239" y="17760"/>
                  <a:pt x="8290" y="17677"/>
                </a:cubicBezTo>
                <a:cubicBezTo>
                  <a:pt x="8352" y="17967"/>
                  <a:pt x="8290" y="17853"/>
                  <a:pt x="8550" y="18008"/>
                </a:cubicBezTo>
                <a:cubicBezTo>
                  <a:pt x="8578" y="17923"/>
                  <a:pt x="8630" y="17870"/>
                  <a:pt x="8689" y="17870"/>
                </a:cubicBezTo>
                <a:cubicBezTo>
                  <a:pt x="8758" y="17870"/>
                  <a:pt x="8835" y="17943"/>
                  <a:pt x="8891" y="18123"/>
                </a:cubicBezTo>
                <a:cubicBezTo>
                  <a:pt x="9026" y="18091"/>
                  <a:pt x="9026" y="18019"/>
                  <a:pt x="8985" y="17842"/>
                </a:cubicBezTo>
                <a:cubicBezTo>
                  <a:pt x="8992" y="17842"/>
                  <a:pt x="9000" y="17842"/>
                  <a:pt x="9007" y="17842"/>
                </a:cubicBezTo>
                <a:cubicBezTo>
                  <a:pt x="9135" y="17842"/>
                  <a:pt x="9180" y="17925"/>
                  <a:pt x="9160" y="18091"/>
                </a:cubicBezTo>
                <a:cubicBezTo>
                  <a:pt x="9248" y="17927"/>
                  <a:pt x="9293" y="17830"/>
                  <a:pt x="9316" y="17830"/>
                </a:cubicBezTo>
                <a:cubicBezTo>
                  <a:pt x="9333" y="17830"/>
                  <a:pt x="9337" y="17888"/>
                  <a:pt x="9337" y="18019"/>
                </a:cubicBezTo>
                <a:cubicBezTo>
                  <a:pt x="9450" y="17877"/>
                  <a:pt x="9533" y="17856"/>
                  <a:pt x="9635" y="17856"/>
                </a:cubicBezTo>
                <a:cubicBezTo>
                  <a:pt x="9678" y="17856"/>
                  <a:pt x="9724" y="17860"/>
                  <a:pt x="9777" y="17860"/>
                </a:cubicBezTo>
                <a:cubicBezTo>
                  <a:pt x="9830" y="17860"/>
                  <a:pt x="9889" y="17856"/>
                  <a:pt x="9959" y="17842"/>
                </a:cubicBezTo>
                <a:cubicBezTo>
                  <a:pt x="9793" y="17760"/>
                  <a:pt x="9420" y="17667"/>
                  <a:pt x="9316" y="17511"/>
                </a:cubicBezTo>
                <a:cubicBezTo>
                  <a:pt x="9430" y="17432"/>
                  <a:pt x="9459" y="17414"/>
                  <a:pt x="9446" y="17414"/>
                </a:cubicBezTo>
                <a:cubicBezTo>
                  <a:pt x="9436" y="17414"/>
                  <a:pt x="9401" y="17425"/>
                  <a:pt x="9361" y="17425"/>
                </a:cubicBezTo>
                <a:cubicBezTo>
                  <a:pt x="9298" y="17425"/>
                  <a:pt x="9221" y="17398"/>
                  <a:pt x="9213" y="17262"/>
                </a:cubicBezTo>
                <a:cubicBezTo>
                  <a:pt x="9208" y="17244"/>
                  <a:pt x="9282" y="17225"/>
                  <a:pt x="9369" y="17225"/>
                </a:cubicBezTo>
                <a:cubicBezTo>
                  <a:pt x="9477" y="17225"/>
                  <a:pt x="9604" y="17253"/>
                  <a:pt x="9627" y="17345"/>
                </a:cubicBezTo>
                <a:cubicBezTo>
                  <a:pt x="9653" y="17229"/>
                  <a:pt x="9675" y="17192"/>
                  <a:pt x="9695" y="17192"/>
                </a:cubicBezTo>
                <a:cubicBezTo>
                  <a:pt x="9729" y="17192"/>
                  <a:pt x="9758" y="17291"/>
                  <a:pt x="9792" y="17291"/>
                </a:cubicBezTo>
                <a:cubicBezTo>
                  <a:pt x="9811" y="17291"/>
                  <a:pt x="9831" y="17262"/>
                  <a:pt x="9855" y="17169"/>
                </a:cubicBezTo>
                <a:lnTo>
                  <a:pt x="9855" y="17169"/>
                </a:lnTo>
                <a:cubicBezTo>
                  <a:pt x="9959" y="17179"/>
                  <a:pt x="9814" y="17407"/>
                  <a:pt x="9917" y="17428"/>
                </a:cubicBezTo>
                <a:cubicBezTo>
                  <a:pt x="9935" y="17307"/>
                  <a:pt x="9971" y="17232"/>
                  <a:pt x="10029" y="17232"/>
                </a:cubicBezTo>
                <a:cubicBezTo>
                  <a:pt x="10070" y="17232"/>
                  <a:pt x="10122" y="17270"/>
                  <a:pt x="10187" y="17356"/>
                </a:cubicBezTo>
                <a:cubicBezTo>
                  <a:pt x="10169" y="17217"/>
                  <a:pt x="10181" y="17151"/>
                  <a:pt x="10234" y="17151"/>
                </a:cubicBezTo>
                <a:cubicBezTo>
                  <a:pt x="10244" y="17151"/>
                  <a:pt x="10256" y="17154"/>
                  <a:pt x="10270" y="17159"/>
                </a:cubicBezTo>
                <a:cubicBezTo>
                  <a:pt x="10145" y="17014"/>
                  <a:pt x="9751" y="16713"/>
                  <a:pt x="9430" y="16620"/>
                </a:cubicBezTo>
                <a:cubicBezTo>
                  <a:pt x="9407" y="16613"/>
                  <a:pt x="9377" y="16611"/>
                  <a:pt x="9340" y="16611"/>
                </a:cubicBezTo>
                <a:cubicBezTo>
                  <a:pt x="9174" y="16611"/>
                  <a:pt x="8883" y="16665"/>
                  <a:pt x="8627" y="16665"/>
                </a:cubicBezTo>
                <a:cubicBezTo>
                  <a:pt x="8398" y="16665"/>
                  <a:pt x="8198" y="16621"/>
                  <a:pt x="8145" y="16454"/>
                </a:cubicBezTo>
                <a:lnTo>
                  <a:pt x="8145" y="16454"/>
                </a:lnTo>
                <a:cubicBezTo>
                  <a:pt x="8169" y="16474"/>
                  <a:pt x="8192" y="16489"/>
                  <a:pt x="8219" y="16489"/>
                </a:cubicBezTo>
                <a:cubicBezTo>
                  <a:pt x="8263" y="16489"/>
                  <a:pt x="8317" y="16448"/>
                  <a:pt x="8394" y="16320"/>
                </a:cubicBezTo>
                <a:cubicBezTo>
                  <a:pt x="8424" y="16477"/>
                  <a:pt x="8436" y="16526"/>
                  <a:pt x="8448" y="16526"/>
                </a:cubicBezTo>
                <a:cubicBezTo>
                  <a:pt x="8468" y="16526"/>
                  <a:pt x="8486" y="16390"/>
                  <a:pt x="8582" y="16390"/>
                </a:cubicBezTo>
                <a:cubicBezTo>
                  <a:pt x="8588" y="16390"/>
                  <a:pt x="8594" y="16391"/>
                  <a:pt x="8601" y="16392"/>
                </a:cubicBezTo>
                <a:cubicBezTo>
                  <a:pt x="8601" y="16549"/>
                  <a:pt x="8868" y="16592"/>
                  <a:pt x="9101" y="16592"/>
                </a:cubicBezTo>
                <a:cubicBezTo>
                  <a:pt x="9252" y="16592"/>
                  <a:pt x="9389" y="16574"/>
                  <a:pt x="9430" y="16558"/>
                </a:cubicBezTo>
                <a:cubicBezTo>
                  <a:pt x="9285" y="16516"/>
                  <a:pt x="9275" y="16475"/>
                  <a:pt x="9409" y="16433"/>
                </a:cubicBezTo>
                <a:lnTo>
                  <a:pt x="9409" y="16433"/>
                </a:lnTo>
                <a:cubicBezTo>
                  <a:pt x="9440" y="16525"/>
                  <a:pt x="9494" y="16559"/>
                  <a:pt x="9558" y="16559"/>
                </a:cubicBezTo>
                <a:cubicBezTo>
                  <a:pt x="9665" y="16559"/>
                  <a:pt x="9797" y="16460"/>
                  <a:pt x="9876" y="16382"/>
                </a:cubicBezTo>
                <a:cubicBezTo>
                  <a:pt x="9839" y="16340"/>
                  <a:pt x="9812" y="16333"/>
                  <a:pt x="9774" y="16333"/>
                </a:cubicBezTo>
                <a:cubicBezTo>
                  <a:pt x="9757" y="16333"/>
                  <a:pt x="9738" y="16335"/>
                  <a:pt x="9714" y="16335"/>
                </a:cubicBezTo>
                <a:cubicBezTo>
                  <a:pt x="9674" y="16335"/>
                  <a:pt x="9620" y="16331"/>
                  <a:pt x="9544" y="16309"/>
                </a:cubicBezTo>
                <a:cubicBezTo>
                  <a:pt x="9616" y="16175"/>
                  <a:pt x="9658" y="16071"/>
                  <a:pt x="9378" y="16060"/>
                </a:cubicBezTo>
                <a:cubicBezTo>
                  <a:pt x="9425" y="16003"/>
                  <a:pt x="9525" y="15955"/>
                  <a:pt x="9550" y="15955"/>
                </a:cubicBezTo>
                <a:cubicBezTo>
                  <a:pt x="9552" y="15955"/>
                  <a:pt x="9553" y="15956"/>
                  <a:pt x="9554" y="15957"/>
                </a:cubicBezTo>
                <a:cubicBezTo>
                  <a:pt x="9494" y="15866"/>
                  <a:pt x="9387" y="15839"/>
                  <a:pt x="9260" y="15839"/>
                </a:cubicBezTo>
                <a:cubicBezTo>
                  <a:pt x="9066" y="15839"/>
                  <a:pt x="8825" y="15904"/>
                  <a:pt x="8640" y="15904"/>
                </a:cubicBezTo>
                <a:cubicBezTo>
                  <a:pt x="8490" y="15904"/>
                  <a:pt x="8376" y="15862"/>
                  <a:pt x="8352" y="15708"/>
                </a:cubicBezTo>
                <a:lnTo>
                  <a:pt x="8352" y="15708"/>
                </a:lnTo>
                <a:cubicBezTo>
                  <a:pt x="8386" y="15718"/>
                  <a:pt x="8417" y="15723"/>
                  <a:pt x="8445" y="15723"/>
                </a:cubicBezTo>
                <a:cubicBezTo>
                  <a:pt x="8592" y="15723"/>
                  <a:pt x="8675" y="15600"/>
                  <a:pt x="8736" y="15470"/>
                </a:cubicBezTo>
                <a:cubicBezTo>
                  <a:pt x="8739" y="15546"/>
                  <a:pt x="8756" y="15574"/>
                  <a:pt x="8781" y="15574"/>
                </a:cubicBezTo>
                <a:cubicBezTo>
                  <a:pt x="8846" y="15574"/>
                  <a:pt x="8962" y="15376"/>
                  <a:pt x="8985" y="15376"/>
                </a:cubicBezTo>
                <a:cubicBezTo>
                  <a:pt x="8999" y="15421"/>
                  <a:pt x="9051" y="15491"/>
                  <a:pt x="9105" y="15491"/>
                </a:cubicBezTo>
                <a:cubicBezTo>
                  <a:pt x="9127" y="15491"/>
                  <a:pt x="9150" y="15479"/>
                  <a:pt x="9171" y="15449"/>
                </a:cubicBezTo>
                <a:cubicBezTo>
                  <a:pt x="9088" y="15418"/>
                  <a:pt x="9078" y="15366"/>
                  <a:pt x="9130" y="15304"/>
                </a:cubicBezTo>
                <a:lnTo>
                  <a:pt x="9130" y="15304"/>
                </a:lnTo>
                <a:cubicBezTo>
                  <a:pt x="9088" y="15341"/>
                  <a:pt x="9053" y="15359"/>
                  <a:pt x="9025" y="15359"/>
                </a:cubicBezTo>
                <a:cubicBezTo>
                  <a:pt x="8989" y="15359"/>
                  <a:pt x="8965" y="15331"/>
                  <a:pt x="8953" y="15273"/>
                </a:cubicBezTo>
                <a:lnTo>
                  <a:pt x="8953" y="15273"/>
                </a:lnTo>
                <a:cubicBezTo>
                  <a:pt x="8954" y="15273"/>
                  <a:pt x="8955" y="15273"/>
                  <a:pt x="8957" y="15273"/>
                </a:cubicBezTo>
                <a:cubicBezTo>
                  <a:pt x="8994" y="15273"/>
                  <a:pt x="9140" y="15117"/>
                  <a:pt x="9140" y="15086"/>
                </a:cubicBezTo>
                <a:cubicBezTo>
                  <a:pt x="9054" y="15086"/>
                  <a:pt x="8550" y="15265"/>
                  <a:pt x="8197" y="15265"/>
                </a:cubicBezTo>
                <a:cubicBezTo>
                  <a:pt x="8041" y="15265"/>
                  <a:pt x="7913" y="15230"/>
                  <a:pt x="7866" y="15128"/>
                </a:cubicBezTo>
                <a:lnTo>
                  <a:pt x="7866" y="15128"/>
                </a:lnTo>
                <a:cubicBezTo>
                  <a:pt x="7876" y="15130"/>
                  <a:pt x="7886" y="15131"/>
                  <a:pt x="7895" y="15131"/>
                </a:cubicBezTo>
                <a:cubicBezTo>
                  <a:pt x="8034" y="15131"/>
                  <a:pt x="8037" y="14859"/>
                  <a:pt x="8075" y="14859"/>
                </a:cubicBezTo>
                <a:cubicBezTo>
                  <a:pt x="8086" y="14859"/>
                  <a:pt x="8101" y="14885"/>
                  <a:pt x="8124" y="14952"/>
                </a:cubicBezTo>
                <a:cubicBezTo>
                  <a:pt x="8218" y="14766"/>
                  <a:pt x="8156" y="14651"/>
                  <a:pt x="8062" y="14610"/>
                </a:cubicBezTo>
                <a:cubicBezTo>
                  <a:pt x="8218" y="14538"/>
                  <a:pt x="8259" y="14662"/>
                  <a:pt x="8290" y="14413"/>
                </a:cubicBezTo>
                <a:lnTo>
                  <a:pt x="8290" y="14413"/>
                </a:lnTo>
                <a:cubicBezTo>
                  <a:pt x="8767" y="14683"/>
                  <a:pt x="8166" y="14538"/>
                  <a:pt x="8725" y="14911"/>
                </a:cubicBezTo>
                <a:cubicBezTo>
                  <a:pt x="8819" y="14848"/>
                  <a:pt x="8840" y="14766"/>
                  <a:pt x="8808" y="14672"/>
                </a:cubicBezTo>
                <a:cubicBezTo>
                  <a:pt x="8845" y="14654"/>
                  <a:pt x="8878" y="14589"/>
                  <a:pt x="8930" y="14589"/>
                </a:cubicBezTo>
                <a:cubicBezTo>
                  <a:pt x="8967" y="14589"/>
                  <a:pt x="9013" y="14621"/>
                  <a:pt x="9078" y="14724"/>
                </a:cubicBezTo>
                <a:cubicBezTo>
                  <a:pt x="9098" y="14662"/>
                  <a:pt x="9150" y="14620"/>
                  <a:pt x="9202" y="14589"/>
                </a:cubicBezTo>
                <a:lnTo>
                  <a:pt x="9202" y="14589"/>
                </a:lnTo>
                <a:cubicBezTo>
                  <a:pt x="9192" y="14590"/>
                  <a:pt x="9182" y="14591"/>
                  <a:pt x="9173" y="14591"/>
                </a:cubicBezTo>
                <a:cubicBezTo>
                  <a:pt x="8966" y="14591"/>
                  <a:pt x="8773" y="14281"/>
                  <a:pt x="8902" y="14123"/>
                </a:cubicBezTo>
                <a:lnTo>
                  <a:pt x="8902" y="14123"/>
                </a:lnTo>
                <a:cubicBezTo>
                  <a:pt x="8964" y="14227"/>
                  <a:pt x="9026" y="14361"/>
                  <a:pt x="9057" y="14455"/>
                </a:cubicBezTo>
                <a:cubicBezTo>
                  <a:pt x="9150" y="14402"/>
                  <a:pt x="9171" y="14330"/>
                  <a:pt x="9119" y="14227"/>
                </a:cubicBezTo>
                <a:lnTo>
                  <a:pt x="9119" y="14227"/>
                </a:lnTo>
                <a:cubicBezTo>
                  <a:pt x="9197" y="14343"/>
                  <a:pt x="9359" y="14496"/>
                  <a:pt x="9458" y="14496"/>
                </a:cubicBezTo>
                <a:cubicBezTo>
                  <a:pt x="9517" y="14496"/>
                  <a:pt x="9553" y="14441"/>
                  <a:pt x="9533" y="14289"/>
                </a:cubicBezTo>
                <a:lnTo>
                  <a:pt x="9533" y="14289"/>
                </a:lnTo>
                <a:cubicBezTo>
                  <a:pt x="9574" y="14329"/>
                  <a:pt x="9702" y="14476"/>
                  <a:pt x="9728" y="14476"/>
                </a:cubicBezTo>
                <a:cubicBezTo>
                  <a:pt x="9729" y="14476"/>
                  <a:pt x="9730" y="14476"/>
                  <a:pt x="9731" y="14475"/>
                </a:cubicBezTo>
                <a:cubicBezTo>
                  <a:pt x="9731" y="14372"/>
                  <a:pt x="9751" y="13843"/>
                  <a:pt x="9710" y="13792"/>
                </a:cubicBezTo>
                <a:cubicBezTo>
                  <a:pt x="9652" y="13832"/>
                  <a:pt x="9599" y="13848"/>
                  <a:pt x="9549" y="13848"/>
                </a:cubicBezTo>
                <a:cubicBezTo>
                  <a:pt x="9369" y="13848"/>
                  <a:pt x="9233" y="13630"/>
                  <a:pt x="9047" y="13532"/>
                </a:cubicBezTo>
                <a:cubicBezTo>
                  <a:pt x="9078" y="13408"/>
                  <a:pt x="9119" y="13221"/>
                  <a:pt x="9098" y="13180"/>
                </a:cubicBezTo>
                <a:lnTo>
                  <a:pt x="9098" y="13180"/>
                </a:lnTo>
                <a:cubicBezTo>
                  <a:pt x="9096" y="13181"/>
                  <a:pt x="9093" y="13182"/>
                  <a:pt x="9087" y="13182"/>
                </a:cubicBezTo>
                <a:cubicBezTo>
                  <a:pt x="8996" y="13182"/>
                  <a:pt x="8432" y="13030"/>
                  <a:pt x="8373" y="12952"/>
                </a:cubicBezTo>
                <a:lnTo>
                  <a:pt x="8373" y="12952"/>
                </a:lnTo>
                <a:cubicBezTo>
                  <a:pt x="8400" y="12967"/>
                  <a:pt x="8426" y="12973"/>
                  <a:pt x="8449" y="12973"/>
                </a:cubicBezTo>
                <a:cubicBezTo>
                  <a:pt x="8590" y="12973"/>
                  <a:pt x="8667" y="12748"/>
                  <a:pt x="8699" y="12748"/>
                </a:cubicBezTo>
                <a:cubicBezTo>
                  <a:pt x="8710" y="12748"/>
                  <a:pt x="8715" y="12778"/>
                  <a:pt x="8715" y="12859"/>
                </a:cubicBezTo>
                <a:cubicBezTo>
                  <a:pt x="8860" y="12741"/>
                  <a:pt x="9125" y="12424"/>
                  <a:pt x="9223" y="12424"/>
                </a:cubicBezTo>
                <a:cubicBezTo>
                  <a:pt x="9237" y="12424"/>
                  <a:pt x="9248" y="12430"/>
                  <a:pt x="9254" y="12445"/>
                </a:cubicBezTo>
                <a:cubicBezTo>
                  <a:pt x="9309" y="12226"/>
                  <a:pt x="9051" y="11951"/>
                  <a:pt x="9016" y="11951"/>
                </a:cubicBezTo>
                <a:cubicBezTo>
                  <a:pt x="9011" y="11951"/>
                  <a:pt x="9010" y="11957"/>
                  <a:pt x="9015" y="11968"/>
                </a:cubicBezTo>
                <a:cubicBezTo>
                  <a:pt x="8786" y="12080"/>
                  <a:pt x="8591" y="12106"/>
                  <a:pt x="8395" y="12106"/>
                </a:cubicBezTo>
                <a:cubicBezTo>
                  <a:pt x="8231" y="12106"/>
                  <a:pt x="8067" y="12088"/>
                  <a:pt x="7882" y="12088"/>
                </a:cubicBezTo>
                <a:cubicBezTo>
                  <a:pt x="7798" y="12088"/>
                  <a:pt x="7711" y="12092"/>
                  <a:pt x="7617" y="12102"/>
                </a:cubicBezTo>
                <a:cubicBezTo>
                  <a:pt x="7721" y="12040"/>
                  <a:pt x="7731" y="11957"/>
                  <a:pt x="7638" y="11854"/>
                </a:cubicBezTo>
                <a:cubicBezTo>
                  <a:pt x="7656" y="11848"/>
                  <a:pt x="7677" y="11846"/>
                  <a:pt x="7698" y="11846"/>
                </a:cubicBezTo>
                <a:cubicBezTo>
                  <a:pt x="7764" y="11846"/>
                  <a:pt x="7837" y="11864"/>
                  <a:pt x="7845" y="11864"/>
                </a:cubicBezTo>
                <a:cubicBezTo>
                  <a:pt x="7824" y="11812"/>
                  <a:pt x="7648" y="11553"/>
                  <a:pt x="7762" y="11522"/>
                </a:cubicBezTo>
                <a:lnTo>
                  <a:pt x="7762" y="11522"/>
                </a:lnTo>
                <a:cubicBezTo>
                  <a:pt x="7830" y="11711"/>
                  <a:pt x="8026" y="11804"/>
                  <a:pt x="8159" y="11804"/>
                </a:cubicBezTo>
                <a:cubicBezTo>
                  <a:pt x="8287" y="11804"/>
                  <a:pt x="8355" y="11716"/>
                  <a:pt x="8186" y="11543"/>
                </a:cubicBezTo>
                <a:cubicBezTo>
                  <a:pt x="8203" y="11527"/>
                  <a:pt x="8284" y="11494"/>
                  <a:pt x="8362" y="11494"/>
                </a:cubicBezTo>
                <a:cubicBezTo>
                  <a:pt x="8434" y="11494"/>
                  <a:pt x="8503" y="11521"/>
                  <a:pt x="8518" y="11616"/>
                </a:cubicBezTo>
                <a:cubicBezTo>
                  <a:pt x="8684" y="11512"/>
                  <a:pt x="8767" y="11222"/>
                  <a:pt x="8787" y="11149"/>
                </a:cubicBezTo>
                <a:cubicBezTo>
                  <a:pt x="8932" y="11170"/>
                  <a:pt x="8881" y="11170"/>
                  <a:pt x="8923" y="11263"/>
                </a:cubicBezTo>
                <a:cubicBezTo>
                  <a:pt x="8931" y="11089"/>
                  <a:pt x="8936" y="11024"/>
                  <a:pt x="8937" y="11011"/>
                </a:cubicBezTo>
                <a:lnTo>
                  <a:pt x="8937" y="11011"/>
                </a:lnTo>
                <a:cubicBezTo>
                  <a:pt x="8936" y="11027"/>
                  <a:pt x="8928" y="11105"/>
                  <a:pt x="8917" y="11105"/>
                </a:cubicBezTo>
                <a:cubicBezTo>
                  <a:pt x="8910" y="11105"/>
                  <a:pt x="8901" y="11075"/>
                  <a:pt x="8891" y="10983"/>
                </a:cubicBezTo>
                <a:cubicBezTo>
                  <a:pt x="8871" y="11027"/>
                  <a:pt x="8849" y="11046"/>
                  <a:pt x="8826" y="11046"/>
                </a:cubicBezTo>
                <a:cubicBezTo>
                  <a:pt x="8778" y="11046"/>
                  <a:pt x="8729" y="10964"/>
                  <a:pt x="8695" y="10859"/>
                </a:cubicBezTo>
                <a:cubicBezTo>
                  <a:pt x="8829" y="10817"/>
                  <a:pt x="8601" y="10725"/>
                  <a:pt x="8757" y="10672"/>
                </a:cubicBezTo>
                <a:lnTo>
                  <a:pt x="8757" y="10672"/>
                </a:lnTo>
                <a:cubicBezTo>
                  <a:pt x="8860" y="10942"/>
                  <a:pt x="8985" y="10693"/>
                  <a:pt x="8912" y="10962"/>
                </a:cubicBezTo>
                <a:cubicBezTo>
                  <a:pt x="9005" y="10849"/>
                  <a:pt x="9026" y="10725"/>
                  <a:pt x="9005" y="10580"/>
                </a:cubicBezTo>
                <a:lnTo>
                  <a:pt x="9005" y="10580"/>
                </a:lnTo>
                <a:cubicBezTo>
                  <a:pt x="9072" y="10641"/>
                  <a:pt x="9112" y="10660"/>
                  <a:pt x="9138" y="10660"/>
                </a:cubicBezTo>
                <a:cubicBezTo>
                  <a:pt x="9183" y="10660"/>
                  <a:pt x="9187" y="10603"/>
                  <a:pt x="9216" y="10603"/>
                </a:cubicBezTo>
                <a:cubicBezTo>
                  <a:pt x="9233" y="10603"/>
                  <a:pt x="9258" y="10622"/>
                  <a:pt x="9305" y="10683"/>
                </a:cubicBezTo>
                <a:cubicBezTo>
                  <a:pt x="9283" y="10578"/>
                  <a:pt x="9299" y="10527"/>
                  <a:pt x="9349" y="10527"/>
                </a:cubicBezTo>
                <a:cubicBezTo>
                  <a:pt x="9368" y="10527"/>
                  <a:pt x="9392" y="10534"/>
                  <a:pt x="9420" y="10548"/>
                </a:cubicBezTo>
                <a:cubicBezTo>
                  <a:pt x="9393" y="10491"/>
                  <a:pt x="9366" y="10473"/>
                  <a:pt x="9342" y="10473"/>
                </a:cubicBezTo>
                <a:cubicBezTo>
                  <a:pt x="9300" y="10473"/>
                  <a:pt x="9263" y="10524"/>
                  <a:pt x="9235" y="10524"/>
                </a:cubicBezTo>
                <a:cubicBezTo>
                  <a:pt x="9216" y="10524"/>
                  <a:pt x="9201" y="10501"/>
                  <a:pt x="9192" y="10424"/>
                </a:cubicBezTo>
                <a:cubicBezTo>
                  <a:pt x="9167" y="10512"/>
                  <a:pt x="9062" y="10556"/>
                  <a:pt x="8951" y="10556"/>
                </a:cubicBezTo>
                <a:cubicBezTo>
                  <a:pt x="8787" y="10556"/>
                  <a:pt x="8610" y="10460"/>
                  <a:pt x="8653" y="10269"/>
                </a:cubicBezTo>
                <a:lnTo>
                  <a:pt x="8653" y="10269"/>
                </a:lnTo>
                <a:cubicBezTo>
                  <a:pt x="8714" y="10294"/>
                  <a:pt x="8853" y="10344"/>
                  <a:pt x="8921" y="10344"/>
                </a:cubicBezTo>
                <a:cubicBezTo>
                  <a:pt x="8993" y="10344"/>
                  <a:pt x="8985" y="10289"/>
                  <a:pt x="8725" y="10092"/>
                </a:cubicBezTo>
                <a:cubicBezTo>
                  <a:pt x="8704" y="10152"/>
                  <a:pt x="8663" y="10169"/>
                  <a:pt x="8607" y="10169"/>
                </a:cubicBezTo>
                <a:cubicBezTo>
                  <a:pt x="8532" y="10169"/>
                  <a:pt x="8430" y="10138"/>
                  <a:pt x="8312" y="10138"/>
                </a:cubicBezTo>
                <a:cubicBezTo>
                  <a:pt x="8256" y="10138"/>
                  <a:pt x="8197" y="10145"/>
                  <a:pt x="8135" y="10165"/>
                </a:cubicBezTo>
                <a:cubicBezTo>
                  <a:pt x="8104" y="10071"/>
                  <a:pt x="8218" y="10134"/>
                  <a:pt x="8176" y="10020"/>
                </a:cubicBezTo>
                <a:lnTo>
                  <a:pt x="8176" y="10020"/>
                </a:lnTo>
                <a:cubicBezTo>
                  <a:pt x="8000" y="10134"/>
                  <a:pt x="7928" y="10071"/>
                  <a:pt x="7762" y="10113"/>
                </a:cubicBezTo>
                <a:cubicBezTo>
                  <a:pt x="7741" y="10041"/>
                  <a:pt x="7741" y="9979"/>
                  <a:pt x="7751" y="9906"/>
                </a:cubicBezTo>
                <a:lnTo>
                  <a:pt x="7751" y="9906"/>
                </a:lnTo>
                <a:cubicBezTo>
                  <a:pt x="7767" y="9909"/>
                  <a:pt x="7783" y="9911"/>
                  <a:pt x="7801" y="9911"/>
                </a:cubicBezTo>
                <a:cubicBezTo>
                  <a:pt x="7949" y="9911"/>
                  <a:pt x="8149" y="9796"/>
                  <a:pt x="7917" y="9657"/>
                </a:cubicBezTo>
                <a:cubicBezTo>
                  <a:pt x="7928" y="9647"/>
                  <a:pt x="7949" y="9626"/>
                  <a:pt x="7949" y="9606"/>
                </a:cubicBezTo>
                <a:cubicBezTo>
                  <a:pt x="8094" y="9668"/>
                  <a:pt x="8239" y="9751"/>
                  <a:pt x="8290" y="9864"/>
                </a:cubicBezTo>
                <a:cubicBezTo>
                  <a:pt x="8394" y="9325"/>
                  <a:pt x="8135" y="9626"/>
                  <a:pt x="8259" y="9305"/>
                </a:cubicBezTo>
                <a:lnTo>
                  <a:pt x="8259" y="9305"/>
                </a:lnTo>
                <a:cubicBezTo>
                  <a:pt x="8175" y="9309"/>
                  <a:pt x="8112" y="9311"/>
                  <a:pt x="8064" y="9311"/>
                </a:cubicBezTo>
                <a:cubicBezTo>
                  <a:pt x="7738" y="9311"/>
                  <a:pt x="8171" y="9215"/>
                  <a:pt x="7912" y="9215"/>
                </a:cubicBezTo>
                <a:cubicBezTo>
                  <a:pt x="7875" y="9215"/>
                  <a:pt x="7823" y="9217"/>
                  <a:pt x="7751" y="9222"/>
                </a:cubicBezTo>
                <a:cubicBezTo>
                  <a:pt x="7741" y="9201"/>
                  <a:pt x="7958" y="9160"/>
                  <a:pt x="7969" y="9160"/>
                </a:cubicBezTo>
                <a:cubicBezTo>
                  <a:pt x="7824" y="9139"/>
                  <a:pt x="7741" y="9056"/>
                  <a:pt x="7731" y="8911"/>
                </a:cubicBezTo>
                <a:lnTo>
                  <a:pt x="7731" y="8911"/>
                </a:lnTo>
                <a:cubicBezTo>
                  <a:pt x="7834" y="9053"/>
                  <a:pt x="7870" y="9105"/>
                  <a:pt x="7876" y="9105"/>
                </a:cubicBezTo>
                <a:cubicBezTo>
                  <a:pt x="7887" y="9105"/>
                  <a:pt x="7787" y="8913"/>
                  <a:pt x="7834" y="8797"/>
                </a:cubicBezTo>
                <a:lnTo>
                  <a:pt x="7834" y="8797"/>
                </a:lnTo>
                <a:cubicBezTo>
                  <a:pt x="7451" y="8818"/>
                  <a:pt x="7078" y="8807"/>
                  <a:pt x="6943" y="8849"/>
                </a:cubicBezTo>
                <a:cubicBezTo>
                  <a:pt x="6943" y="8724"/>
                  <a:pt x="7472" y="8528"/>
                  <a:pt x="7275" y="8259"/>
                </a:cubicBezTo>
                <a:cubicBezTo>
                  <a:pt x="7374" y="8218"/>
                  <a:pt x="7437" y="8215"/>
                  <a:pt x="7477" y="8215"/>
                </a:cubicBezTo>
                <a:cubicBezTo>
                  <a:pt x="7483" y="8215"/>
                  <a:pt x="7489" y="8215"/>
                  <a:pt x="7494" y="8215"/>
                </a:cubicBezTo>
                <a:cubicBezTo>
                  <a:pt x="7550" y="8215"/>
                  <a:pt x="7548" y="8208"/>
                  <a:pt x="7555" y="8031"/>
                </a:cubicBezTo>
                <a:cubicBezTo>
                  <a:pt x="7595" y="8147"/>
                  <a:pt x="7629" y="8190"/>
                  <a:pt x="7658" y="8190"/>
                </a:cubicBezTo>
                <a:cubicBezTo>
                  <a:pt x="7726" y="8190"/>
                  <a:pt x="7762" y="7948"/>
                  <a:pt x="7762" y="7875"/>
                </a:cubicBezTo>
                <a:cubicBezTo>
                  <a:pt x="7917" y="8031"/>
                  <a:pt x="7876" y="7937"/>
                  <a:pt x="7958" y="8061"/>
                </a:cubicBezTo>
                <a:cubicBezTo>
                  <a:pt x="7960" y="8032"/>
                  <a:pt x="7977" y="8023"/>
                  <a:pt x="8000" y="8023"/>
                </a:cubicBezTo>
                <a:cubicBezTo>
                  <a:pt x="8045" y="8023"/>
                  <a:pt x="8115" y="8058"/>
                  <a:pt x="8158" y="8058"/>
                </a:cubicBezTo>
                <a:cubicBezTo>
                  <a:pt x="8213" y="8058"/>
                  <a:pt x="8225" y="8001"/>
                  <a:pt x="8083" y="7740"/>
                </a:cubicBezTo>
                <a:cubicBezTo>
                  <a:pt x="8052" y="7730"/>
                  <a:pt x="8021" y="7709"/>
                  <a:pt x="8000" y="7668"/>
                </a:cubicBezTo>
                <a:cubicBezTo>
                  <a:pt x="8073" y="7658"/>
                  <a:pt x="8094" y="7637"/>
                  <a:pt x="8052" y="7595"/>
                </a:cubicBezTo>
                <a:lnTo>
                  <a:pt x="8052" y="7595"/>
                </a:lnTo>
                <a:cubicBezTo>
                  <a:pt x="7949" y="7675"/>
                  <a:pt x="7861" y="7714"/>
                  <a:pt x="7785" y="7714"/>
                </a:cubicBezTo>
                <a:cubicBezTo>
                  <a:pt x="7694" y="7714"/>
                  <a:pt x="7621" y="7657"/>
                  <a:pt x="7565" y="7543"/>
                </a:cubicBezTo>
                <a:cubicBezTo>
                  <a:pt x="7544" y="7740"/>
                  <a:pt x="7265" y="7792"/>
                  <a:pt x="6975" y="7813"/>
                </a:cubicBezTo>
                <a:cubicBezTo>
                  <a:pt x="6975" y="7740"/>
                  <a:pt x="6975" y="7667"/>
                  <a:pt x="6988" y="7667"/>
                </a:cubicBezTo>
                <a:cubicBezTo>
                  <a:pt x="6996" y="7667"/>
                  <a:pt x="7007" y="7691"/>
                  <a:pt x="7026" y="7750"/>
                </a:cubicBezTo>
                <a:cubicBezTo>
                  <a:pt x="7088" y="7668"/>
                  <a:pt x="7109" y="7585"/>
                  <a:pt x="7088" y="7502"/>
                </a:cubicBezTo>
                <a:lnTo>
                  <a:pt x="7088" y="7502"/>
                </a:lnTo>
                <a:cubicBezTo>
                  <a:pt x="7057" y="7533"/>
                  <a:pt x="7026" y="7554"/>
                  <a:pt x="6985" y="7575"/>
                </a:cubicBezTo>
                <a:cubicBezTo>
                  <a:pt x="6975" y="7471"/>
                  <a:pt x="6995" y="7367"/>
                  <a:pt x="7037" y="7274"/>
                </a:cubicBezTo>
                <a:cubicBezTo>
                  <a:pt x="7041" y="7311"/>
                  <a:pt x="7052" y="7327"/>
                  <a:pt x="7066" y="7327"/>
                </a:cubicBezTo>
                <a:cubicBezTo>
                  <a:pt x="7117" y="7327"/>
                  <a:pt x="7217" y="7139"/>
                  <a:pt x="7306" y="6994"/>
                </a:cubicBezTo>
                <a:cubicBezTo>
                  <a:pt x="7299" y="6990"/>
                  <a:pt x="7289" y="6988"/>
                  <a:pt x="7274" y="6988"/>
                </a:cubicBezTo>
                <a:cubicBezTo>
                  <a:pt x="7069" y="6988"/>
                  <a:pt x="6142" y="7380"/>
                  <a:pt x="6093" y="7419"/>
                </a:cubicBezTo>
                <a:cubicBezTo>
                  <a:pt x="6073" y="7212"/>
                  <a:pt x="5938" y="7367"/>
                  <a:pt x="5907" y="7149"/>
                </a:cubicBezTo>
                <a:lnTo>
                  <a:pt x="5907" y="7149"/>
                </a:lnTo>
                <a:cubicBezTo>
                  <a:pt x="5941" y="7163"/>
                  <a:pt x="5982" y="7168"/>
                  <a:pt x="6023" y="7168"/>
                </a:cubicBezTo>
                <a:cubicBezTo>
                  <a:pt x="6145" y="7168"/>
                  <a:pt x="6265" y="7116"/>
                  <a:pt x="6187" y="7046"/>
                </a:cubicBezTo>
                <a:cubicBezTo>
                  <a:pt x="6220" y="7040"/>
                  <a:pt x="6251" y="7037"/>
                  <a:pt x="6281" y="7037"/>
                </a:cubicBezTo>
                <a:cubicBezTo>
                  <a:pt x="6366" y="7037"/>
                  <a:pt x="6445" y="7063"/>
                  <a:pt x="6529" y="7139"/>
                </a:cubicBezTo>
                <a:cubicBezTo>
                  <a:pt x="6602" y="7067"/>
                  <a:pt x="6560" y="7119"/>
                  <a:pt x="6602" y="7067"/>
                </a:cubicBezTo>
                <a:cubicBezTo>
                  <a:pt x="6466" y="7015"/>
                  <a:pt x="6415" y="6921"/>
                  <a:pt x="6446" y="6776"/>
                </a:cubicBezTo>
                <a:lnTo>
                  <a:pt x="6446" y="6776"/>
                </a:lnTo>
                <a:cubicBezTo>
                  <a:pt x="6484" y="6850"/>
                  <a:pt x="6509" y="6875"/>
                  <a:pt x="6527" y="6875"/>
                </a:cubicBezTo>
                <a:cubicBezTo>
                  <a:pt x="6570" y="6875"/>
                  <a:pt x="6567" y="6731"/>
                  <a:pt x="6571" y="6731"/>
                </a:cubicBezTo>
                <a:cubicBezTo>
                  <a:pt x="6573" y="6731"/>
                  <a:pt x="6576" y="6775"/>
                  <a:pt x="6591" y="6912"/>
                </a:cubicBezTo>
                <a:cubicBezTo>
                  <a:pt x="6591" y="6799"/>
                  <a:pt x="6622" y="6742"/>
                  <a:pt x="6685" y="6742"/>
                </a:cubicBezTo>
                <a:cubicBezTo>
                  <a:pt x="6703" y="6742"/>
                  <a:pt x="6724" y="6747"/>
                  <a:pt x="6747" y="6756"/>
                </a:cubicBezTo>
                <a:cubicBezTo>
                  <a:pt x="6788" y="6673"/>
                  <a:pt x="6602" y="6714"/>
                  <a:pt x="6643" y="6642"/>
                </a:cubicBezTo>
                <a:cubicBezTo>
                  <a:pt x="6735" y="6642"/>
                  <a:pt x="6780" y="6635"/>
                  <a:pt x="6809" y="6635"/>
                </a:cubicBezTo>
                <a:cubicBezTo>
                  <a:pt x="6849" y="6635"/>
                  <a:pt x="6858" y="6649"/>
                  <a:pt x="6912" y="6714"/>
                </a:cubicBezTo>
                <a:cubicBezTo>
                  <a:pt x="6912" y="6642"/>
                  <a:pt x="6962" y="6411"/>
                  <a:pt x="7010" y="6411"/>
                </a:cubicBezTo>
                <a:cubicBezTo>
                  <a:pt x="7031" y="6411"/>
                  <a:pt x="7052" y="6456"/>
                  <a:pt x="7067" y="6580"/>
                </a:cubicBezTo>
                <a:cubicBezTo>
                  <a:pt x="7150" y="6497"/>
                  <a:pt x="7171" y="6403"/>
                  <a:pt x="7130" y="6290"/>
                </a:cubicBezTo>
                <a:cubicBezTo>
                  <a:pt x="7145" y="6285"/>
                  <a:pt x="7159" y="6282"/>
                  <a:pt x="7171" y="6282"/>
                </a:cubicBezTo>
                <a:cubicBezTo>
                  <a:pt x="7232" y="6282"/>
                  <a:pt x="7250" y="6348"/>
                  <a:pt x="7233" y="6486"/>
                </a:cubicBezTo>
                <a:cubicBezTo>
                  <a:pt x="7378" y="6393"/>
                  <a:pt x="7606" y="5948"/>
                  <a:pt x="7348" y="5740"/>
                </a:cubicBezTo>
                <a:cubicBezTo>
                  <a:pt x="7392" y="5718"/>
                  <a:pt x="7429" y="5708"/>
                  <a:pt x="7461" y="5708"/>
                </a:cubicBezTo>
                <a:cubicBezTo>
                  <a:pt x="7533" y="5708"/>
                  <a:pt x="7580" y="5761"/>
                  <a:pt x="7638" y="5855"/>
                </a:cubicBezTo>
                <a:cubicBezTo>
                  <a:pt x="7658" y="5802"/>
                  <a:pt x="7710" y="5668"/>
                  <a:pt x="7772" y="5575"/>
                </a:cubicBezTo>
                <a:lnTo>
                  <a:pt x="7772" y="5575"/>
                </a:lnTo>
                <a:cubicBezTo>
                  <a:pt x="7578" y="5622"/>
                  <a:pt x="7226" y="5655"/>
                  <a:pt x="6892" y="5655"/>
                </a:cubicBezTo>
                <a:cubicBezTo>
                  <a:pt x="6424" y="5655"/>
                  <a:pt x="5993" y="5590"/>
                  <a:pt x="6083" y="5409"/>
                </a:cubicBezTo>
                <a:lnTo>
                  <a:pt x="6083" y="5409"/>
                </a:lnTo>
                <a:cubicBezTo>
                  <a:pt x="6098" y="5438"/>
                  <a:pt x="6169" y="5470"/>
                  <a:pt x="6245" y="5470"/>
                </a:cubicBezTo>
                <a:cubicBezTo>
                  <a:pt x="6331" y="5470"/>
                  <a:pt x="6424" y="5431"/>
                  <a:pt x="6456" y="5305"/>
                </a:cubicBezTo>
                <a:cubicBezTo>
                  <a:pt x="6481" y="5443"/>
                  <a:pt x="6522" y="5493"/>
                  <a:pt x="6571" y="5493"/>
                </a:cubicBezTo>
                <a:cubicBezTo>
                  <a:pt x="6670" y="5493"/>
                  <a:pt x="6802" y="5295"/>
                  <a:pt x="6892" y="5212"/>
                </a:cubicBezTo>
                <a:cubicBezTo>
                  <a:pt x="6958" y="5282"/>
                  <a:pt x="6982" y="5305"/>
                  <a:pt x="6987" y="5305"/>
                </a:cubicBezTo>
                <a:cubicBezTo>
                  <a:pt x="6998" y="5305"/>
                  <a:pt x="6940" y="5219"/>
                  <a:pt x="6988" y="5219"/>
                </a:cubicBezTo>
                <a:cubicBezTo>
                  <a:pt x="6992" y="5219"/>
                  <a:pt x="6998" y="5220"/>
                  <a:pt x="7005" y="5222"/>
                </a:cubicBezTo>
                <a:cubicBezTo>
                  <a:pt x="6995" y="5279"/>
                  <a:pt x="6988" y="5312"/>
                  <a:pt x="6985" y="5329"/>
                </a:cubicBezTo>
                <a:lnTo>
                  <a:pt x="6985" y="5329"/>
                </a:lnTo>
                <a:cubicBezTo>
                  <a:pt x="6991" y="5304"/>
                  <a:pt x="7006" y="5257"/>
                  <a:pt x="7022" y="5257"/>
                </a:cubicBezTo>
                <a:cubicBezTo>
                  <a:pt x="7034" y="5257"/>
                  <a:pt x="7047" y="5284"/>
                  <a:pt x="7057" y="5367"/>
                </a:cubicBezTo>
                <a:cubicBezTo>
                  <a:pt x="7060" y="5368"/>
                  <a:pt x="7063" y="5368"/>
                  <a:pt x="7067" y="5368"/>
                </a:cubicBezTo>
                <a:cubicBezTo>
                  <a:pt x="7180" y="5368"/>
                  <a:pt x="7336" y="5003"/>
                  <a:pt x="7316" y="4943"/>
                </a:cubicBezTo>
                <a:lnTo>
                  <a:pt x="7316" y="4943"/>
                </a:lnTo>
                <a:cubicBezTo>
                  <a:pt x="7267" y="5028"/>
                  <a:pt x="7002" y="5168"/>
                  <a:pt x="6784" y="5168"/>
                </a:cubicBezTo>
                <a:cubicBezTo>
                  <a:pt x="6632" y="5168"/>
                  <a:pt x="6504" y="5101"/>
                  <a:pt x="6487" y="4901"/>
                </a:cubicBezTo>
                <a:lnTo>
                  <a:pt x="6487" y="4901"/>
                </a:lnTo>
                <a:cubicBezTo>
                  <a:pt x="6539" y="4980"/>
                  <a:pt x="6566" y="5012"/>
                  <a:pt x="6589" y="5012"/>
                </a:cubicBezTo>
                <a:cubicBezTo>
                  <a:pt x="6634" y="5012"/>
                  <a:pt x="6656" y="4881"/>
                  <a:pt x="6809" y="4736"/>
                </a:cubicBezTo>
                <a:cubicBezTo>
                  <a:pt x="6674" y="4725"/>
                  <a:pt x="6664" y="4642"/>
                  <a:pt x="6757" y="4497"/>
                </a:cubicBezTo>
                <a:lnTo>
                  <a:pt x="6757" y="4497"/>
                </a:lnTo>
                <a:cubicBezTo>
                  <a:pt x="6696" y="4567"/>
                  <a:pt x="5845" y="5302"/>
                  <a:pt x="5476" y="5302"/>
                </a:cubicBezTo>
                <a:cubicBezTo>
                  <a:pt x="5406" y="5302"/>
                  <a:pt x="5353" y="5275"/>
                  <a:pt x="5327" y="5212"/>
                </a:cubicBezTo>
                <a:cubicBezTo>
                  <a:pt x="5329" y="5212"/>
                  <a:pt x="5331" y="5211"/>
                  <a:pt x="5334" y="5211"/>
                </a:cubicBezTo>
                <a:cubicBezTo>
                  <a:pt x="5363" y="5211"/>
                  <a:pt x="5434" y="5242"/>
                  <a:pt x="5484" y="5242"/>
                </a:cubicBezTo>
                <a:cubicBezTo>
                  <a:pt x="5508" y="5242"/>
                  <a:pt x="5528" y="5235"/>
                  <a:pt x="5534" y="5212"/>
                </a:cubicBezTo>
                <a:cubicBezTo>
                  <a:pt x="5472" y="5181"/>
                  <a:pt x="5420" y="5139"/>
                  <a:pt x="5358" y="5098"/>
                </a:cubicBezTo>
                <a:cubicBezTo>
                  <a:pt x="5368" y="5088"/>
                  <a:pt x="5472" y="4974"/>
                  <a:pt x="5483" y="4932"/>
                </a:cubicBezTo>
                <a:cubicBezTo>
                  <a:pt x="5514" y="4994"/>
                  <a:pt x="5539" y="5022"/>
                  <a:pt x="5559" y="5022"/>
                </a:cubicBezTo>
                <a:cubicBezTo>
                  <a:pt x="5604" y="5022"/>
                  <a:pt x="5618" y="4873"/>
                  <a:pt x="5596" y="4663"/>
                </a:cubicBezTo>
                <a:cubicBezTo>
                  <a:pt x="5648" y="4663"/>
                  <a:pt x="5793" y="4808"/>
                  <a:pt x="5814" y="4870"/>
                </a:cubicBezTo>
                <a:cubicBezTo>
                  <a:pt x="5845" y="4756"/>
                  <a:pt x="5876" y="4694"/>
                  <a:pt x="5928" y="4591"/>
                </a:cubicBezTo>
                <a:lnTo>
                  <a:pt x="5928" y="4591"/>
                </a:lnTo>
                <a:cubicBezTo>
                  <a:pt x="5970" y="4718"/>
                  <a:pt x="5943" y="4736"/>
                  <a:pt x="5920" y="4736"/>
                </a:cubicBezTo>
                <a:cubicBezTo>
                  <a:pt x="5912" y="4736"/>
                  <a:pt x="5904" y="4733"/>
                  <a:pt x="5901" y="4733"/>
                </a:cubicBezTo>
                <a:cubicBezTo>
                  <a:pt x="5892" y="4733"/>
                  <a:pt x="5920" y="4753"/>
                  <a:pt x="6073" y="4901"/>
                </a:cubicBezTo>
                <a:cubicBezTo>
                  <a:pt x="6171" y="4751"/>
                  <a:pt x="6253" y="4539"/>
                  <a:pt x="6330" y="4539"/>
                </a:cubicBezTo>
                <a:cubicBezTo>
                  <a:pt x="6359" y="4539"/>
                  <a:pt x="6387" y="4569"/>
                  <a:pt x="6415" y="4642"/>
                </a:cubicBezTo>
                <a:cubicBezTo>
                  <a:pt x="6422" y="4620"/>
                  <a:pt x="6457" y="4559"/>
                  <a:pt x="6515" y="4559"/>
                </a:cubicBezTo>
                <a:cubicBezTo>
                  <a:pt x="6537" y="4559"/>
                  <a:pt x="6562" y="4568"/>
                  <a:pt x="6591" y="4591"/>
                </a:cubicBezTo>
                <a:cubicBezTo>
                  <a:pt x="6585" y="4459"/>
                  <a:pt x="6628" y="4369"/>
                  <a:pt x="6695" y="4369"/>
                </a:cubicBezTo>
                <a:cubicBezTo>
                  <a:pt x="6739" y="4369"/>
                  <a:pt x="6793" y="4407"/>
                  <a:pt x="6850" y="4497"/>
                </a:cubicBezTo>
                <a:cubicBezTo>
                  <a:pt x="6860" y="4487"/>
                  <a:pt x="7016" y="4031"/>
                  <a:pt x="7016" y="4000"/>
                </a:cubicBezTo>
                <a:lnTo>
                  <a:pt x="7016" y="4000"/>
                </a:lnTo>
                <a:cubicBezTo>
                  <a:pt x="6875" y="4028"/>
                  <a:pt x="6792" y="4213"/>
                  <a:pt x="6769" y="4213"/>
                </a:cubicBezTo>
                <a:cubicBezTo>
                  <a:pt x="6758" y="4213"/>
                  <a:pt x="6761" y="4172"/>
                  <a:pt x="6777" y="4052"/>
                </a:cubicBezTo>
                <a:lnTo>
                  <a:pt x="6777" y="4052"/>
                </a:lnTo>
                <a:cubicBezTo>
                  <a:pt x="6752" y="4108"/>
                  <a:pt x="6727" y="4134"/>
                  <a:pt x="6699" y="4134"/>
                </a:cubicBezTo>
                <a:cubicBezTo>
                  <a:pt x="6682" y="4134"/>
                  <a:pt x="6663" y="4124"/>
                  <a:pt x="6643" y="4103"/>
                </a:cubicBezTo>
                <a:cubicBezTo>
                  <a:pt x="6643" y="4183"/>
                  <a:pt x="6032" y="4451"/>
                  <a:pt x="5775" y="4451"/>
                </a:cubicBezTo>
                <a:cubicBezTo>
                  <a:pt x="5731" y="4451"/>
                  <a:pt x="5697" y="4443"/>
                  <a:pt x="5679" y="4425"/>
                </a:cubicBezTo>
                <a:cubicBezTo>
                  <a:pt x="5430" y="4155"/>
                  <a:pt x="6208" y="4062"/>
                  <a:pt x="5845" y="3782"/>
                </a:cubicBezTo>
                <a:cubicBezTo>
                  <a:pt x="6073" y="3378"/>
                  <a:pt x="6560" y="3472"/>
                  <a:pt x="6757" y="2798"/>
                </a:cubicBezTo>
                <a:cubicBezTo>
                  <a:pt x="6751" y="2791"/>
                  <a:pt x="6744" y="2788"/>
                  <a:pt x="6736" y="2788"/>
                </a:cubicBezTo>
                <a:cubicBezTo>
                  <a:pt x="6643" y="2788"/>
                  <a:pt x="6368" y="3176"/>
                  <a:pt x="6301" y="3233"/>
                </a:cubicBezTo>
                <a:cubicBezTo>
                  <a:pt x="6238" y="2943"/>
                  <a:pt x="6311" y="3150"/>
                  <a:pt x="6146" y="2974"/>
                </a:cubicBezTo>
                <a:lnTo>
                  <a:pt x="6146" y="2974"/>
                </a:lnTo>
                <a:cubicBezTo>
                  <a:pt x="6190" y="3020"/>
                  <a:pt x="6225" y="3039"/>
                  <a:pt x="6255" y="3039"/>
                </a:cubicBezTo>
                <a:cubicBezTo>
                  <a:pt x="6364" y="3039"/>
                  <a:pt x="6389" y="2784"/>
                  <a:pt x="6446" y="2735"/>
                </a:cubicBezTo>
                <a:cubicBezTo>
                  <a:pt x="6466" y="2788"/>
                  <a:pt x="6477" y="2839"/>
                  <a:pt x="6466" y="2891"/>
                </a:cubicBezTo>
                <a:cubicBezTo>
                  <a:pt x="6558" y="2776"/>
                  <a:pt x="6523" y="2633"/>
                  <a:pt x="6627" y="2633"/>
                </a:cubicBezTo>
                <a:cubicBezTo>
                  <a:pt x="6653" y="2633"/>
                  <a:pt x="6688" y="2642"/>
                  <a:pt x="6736" y="2663"/>
                </a:cubicBezTo>
                <a:cubicBezTo>
                  <a:pt x="6622" y="2570"/>
                  <a:pt x="6632" y="2456"/>
                  <a:pt x="6767" y="2332"/>
                </a:cubicBezTo>
                <a:cubicBezTo>
                  <a:pt x="6764" y="2330"/>
                  <a:pt x="6761" y="2329"/>
                  <a:pt x="6756" y="2329"/>
                </a:cubicBezTo>
                <a:cubicBezTo>
                  <a:pt x="6662" y="2329"/>
                  <a:pt x="6299" y="2757"/>
                  <a:pt x="6011" y="3005"/>
                </a:cubicBezTo>
                <a:cubicBezTo>
                  <a:pt x="5975" y="3205"/>
                  <a:pt x="5915" y="3283"/>
                  <a:pt x="5846" y="3283"/>
                </a:cubicBezTo>
                <a:cubicBezTo>
                  <a:pt x="5606" y="3283"/>
                  <a:pt x="5260" y="2339"/>
                  <a:pt x="5494" y="2339"/>
                </a:cubicBezTo>
                <a:cubicBezTo>
                  <a:pt x="5547" y="2339"/>
                  <a:pt x="5631" y="2388"/>
                  <a:pt x="5752" y="2508"/>
                </a:cubicBezTo>
                <a:cubicBezTo>
                  <a:pt x="5814" y="2383"/>
                  <a:pt x="5783" y="2321"/>
                  <a:pt x="5658" y="2311"/>
                </a:cubicBezTo>
                <a:cubicBezTo>
                  <a:pt x="5886" y="2187"/>
                  <a:pt x="5928" y="2238"/>
                  <a:pt x="6021" y="1979"/>
                </a:cubicBezTo>
                <a:lnTo>
                  <a:pt x="6021" y="1979"/>
                </a:lnTo>
                <a:cubicBezTo>
                  <a:pt x="5889" y="2026"/>
                  <a:pt x="5714" y="2288"/>
                  <a:pt x="5528" y="2288"/>
                </a:cubicBezTo>
                <a:cubicBezTo>
                  <a:pt x="5509" y="2288"/>
                  <a:pt x="5490" y="2285"/>
                  <a:pt x="5472" y="2280"/>
                </a:cubicBezTo>
                <a:cubicBezTo>
                  <a:pt x="5679" y="2217"/>
                  <a:pt x="5835" y="1979"/>
                  <a:pt x="5876" y="1793"/>
                </a:cubicBezTo>
                <a:lnTo>
                  <a:pt x="5876" y="1793"/>
                </a:lnTo>
                <a:cubicBezTo>
                  <a:pt x="5826" y="1839"/>
                  <a:pt x="5789" y="1861"/>
                  <a:pt x="5766" y="1861"/>
                </a:cubicBezTo>
                <a:cubicBezTo>
                  <a:pt x="5732" y="1861"/>
                  <a:pt x="5727" y="1813"/>
                  <a:pt x="5752" y="1720"/>
                </a:cubicBezTo>
                <a:cubicBezTo>
                  <a:pt x="5745" y="1719"/>
                  <a:pt x="5739" y="1719"/>
                  <a:pt x="5732" y="1719"/>
                </a:cubicBezTo>
                <a:cubicBezTo>
                  <a:pt x="5605" y="1719"/>
                  <a:pt x="5491" y="1900"/>
                  <a:pt x="5472" y="1969"/>
                </a:cubicBezTo>
                <a:cubicBezTo>
                  <a:pt x="5472" y="1901"/>
                  <a:pt x="5435" y="1697"/>
                  <a:pt x="5440" y="1697"/>
                </a:cubicBezTo>
                <a:lnTo>
                  <a:pt x="5440" y="1697"/>
                </a:lnTo>
                <a:cubicBezTo>
                  <a:pt x="5440" y="1697"/>
                  <a:pt x="5440" y="1697"/>
                  <a:pt x="5441" y="1699"/>
                </a:cubicBezTo>
                <a:cubicBezTo>
                  <a:pt x="5710" y="1596"/>
                  <a:pt x="5700" y="1565"/>
                  <a:pt x="5773" y="1285"/>
                </a:cubicBezTo>
                <a:cubicBezTo>
                  <a:pt x="5770" y="1282"/>
                  <a:pt x="5766" y="1281"/>
                  <a:pt x="5762" y="1281"/>
                </a:cubicBezTo>
                <a:cubicBezTo>
                  <a:pt x="5675" y="1281"/>
                  <a:pt x="5340" y="1795"/>
                  <a:pt x="5205" y="1795"/>
                </a:cubicBezTo>
                <a:cubicBezTo>
                  <a:pt x="5186" y="1795"/>
                  <a:pt x="5171" y="1785"/>
                  <a:pt x="5161" y="1761"/>
                </a:cubicBezTo>
                <a:cubicBezTo>
                  <a:pt x="5057" y="1752"/>
                  <a:pt x="5213" y="1430"/>
                  <a:pt x="5089" y="1306"/>
                </a:cubicBezTo>
                <a:cubicBezTo>
                  <a:pt x="5275" y="1098"/>
                  <a:pt x="5586" y="778"/>
                  <a:pt x="5244" y="715"/>
                </a:cubicBezTo>
                <a:lnTo>
                  <a:pt x="5244" y="715"/>
                </a:lnTo>
                <a:cubicBezTo>
                  <a:pt x="5172" y="1015"/>
                  <a:pt x="5119" y="923"/>
                  <a:pt x="5027" y="1296"/>
                </a:cubicBezTo>
                <a:cubicBezTo>
                  <a:pt x="4943" y="1167"/>
                  <a:pt x="5106" y="866"/>
                  <a:pt x="5020" y="866"/>
                </a:cubicBezTo>
                <a:cubicBezTo>
                  <a:pt x="5009" y="866"/>
                  <a:pt x="4994" y="871"/>
                  <a:pt x="4974" y="881"/>
                </a:cubicBezTo>
                <a:cubicBezTo>
                  <a:pt x="4954" y="829"/>
                  <a:pt x="5078" y="591"/>
                  <a:pt x="5172" y="508"/>
                </a:cubicBezTo>
                <a:lnTo>
                  <a:pt x="5172" y="508"/>
                </a:lnTo>
                <a:cubicBezTo>
                  <a:pt x="5121" y="519"/>
                  <a:pt x="5080" y="524"/>
                  <a:pt x="5049" y="524"/>
                </a:cubicBezTo>
                <a:cubicBezTo>
                  <a:pt x="4924" y="524"/>
                  <a:pt x="4944" y="441"/>
                  <a:pt x="5110" y="259"/>
                </a:cubicBezTo>
                <a:lnTo>
                  <a:pt x="5110" y="259"/>
                </a:lnTo>
                <a:cubicBezTo>
                  <a:pt x="5038" y="312"/>
                  <a:pt x="4996" y="333"/>
                  <a:pt x="4973" y="333"/>
                </a:cubicBezTo>
                <a:cubicBezTo>
                  <a:pt x="4882" y="333"/>
                  <a:pt x="5082" y="9"/>
                  <a:pt x="493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11"/>
          <p:cNvGrpSpPr/>
          <p:nvPr/>
        </p:nvGrpSpPr>
        <p:grpSpPr>
          <a:xfrm rot="10800000">
            <a:off x="4157615" y="539498"/>
            <a:ext cx="4865293" cy="1188644"/>
            <a:chOff x="2554365" y="951798"/>
            <a:chExt cx="4865293" cy="1188644"/>
          </a:xfrm>
        </p:grpSpPr>
        <p:sp>
          <p:nvSpPr>
            <p:cNvPr id="472" name="Google Shape;472;p11"/>
            <p:cNvSpPr/>
            <p:nvPr/>
          </p:nvSpPr>
          <p:spPr>
            <a:xfrm>
              <a:off x="2554365" y="951798"/>
              <a:ext cx="4798523" cy="1188644"/>
            </a:xfrm>
            <a:custGeom>
              <a:avLst/>
              <a:gdLst/>
              <a:ahLst/>
              <a:cxnLst/>
              <a:rect l="l" t="t" r="r" b="b"/>
              <a:pathLst>
                <a:path w="31831" h="7885" extrusionOk="0">
                  <a:moveTo>
                    <a:pt x="14277" y="0"/>
                  </a:moveTo>
                  <a:cubicBezTo>
                    <a:pt x="14015" y="0"/>
                    <a:pt x="13961" y="98"/>
                    <a:pt x="13792" y="133"/>
                  </a:cubicBezTo>
                  <a:cubicBezTo>
                    <a:pt x="13781" y="143"/>
                    <a:pt x="13440" y="164"/>
                    <a:pt x="13450" y="164"/>
                  </a:cubicBezTo>
                  <a:cubicBezTo>
                    <a:pt x="13367" y="195"/>
                    <a:pt x="13253" y="320"/>
                    <a:pt x="13191" y="340"/>
                  </a:cubicBezTo>
                  <a:cubicBezTo>
                    <a:pt x="12973" y="412"/>
                    <a:pt x="12694" y="382"/>
                    <a:pt x="12507" y="475"/>
                  </a:cubicBezTo>
                  <a:cubicBezTo>
                    <a:pt x="12279" y="578"/>
                    <a:pt x="12279" y="693"/>
                    <a:pt x="12072" y="806"/>
                  </a:cubicBezTo>
                  <a:cubicBezTo>
                    <a:pt x="11875" y="900"/>
                    <a:pt x="11720" y="868"/>
                    <a:pt x="11575" y="1013"/>
                  </a:cubicBezTo>
                  <a:cubicBezTo>
                    <a:pt x="11523" y="1066"/>
                    <a:pt x="11595" y="1179"/>
                    <a:pt x="11523" y="1231"/>
                  </a:cubicBezTo>
                  <a:cubicBezTo>
                    <a:pt x="11409" y="1304"/>
                    <a:pt x="11326" y="1252"/>
                    <a:pt x="11181" y="1304"/>
                  </a:cubicBezTo>
                  <a:cubicBezTo>
                    <a:pt x="11098" y="1335"/>
                    <a:pt x="10963" y="1366"/>
                    <a:pt x="10891" y="1386"/>
                  </a:cubicBezTo>
                  <a:cubicBezTo>
                    <a:pt x="10808" y="1418"/>
                    <a:pt x="10818" y="1501"/>
                    <a:pt x="10725" y="1542"/>
                  </a:cubicBezTo>
                  <a:cubicBezTo>
                    <a:pt x="10567" y="1617"/>
                    <a:pt x="10376" y="1665"/>
                    <a:pt x="10167" y="1665"/>
                  </a:cubicBezTo>
                  <a:cubicBezTo>
                    <a:pt x="10116" y="1665"/>
                    <a:pt x="10063" y="1662"/>
                    <a:pt x="10010" y="1656"/>
                  </a:cubicBezTo>
                  <a:cubicBezTo>
                    <a:pt x="10064" y="1526"/>
                    <a:pt x="9959" y="1470"/>
                    <a:pt x="9800" y="1470"/>
                  </a:cubicBezTo>
                  <a:cubicBezTo>
                    <a:pt x="9744" y="1470"/>
                    <a:pt x="9681" y="1477"/>
                    <a:pt x="9616" y="1490"/>
                  </a:cubicBezTo>
                  <a:cubicBezTo>
                    <a:pt x="9584" y="1405"/>
                    <a:pt x="9532" y="1373"/>
                    <a:pt x="9469" y="1373"/>
                  </a:cubicBezTo>
                  <a:cubicBezTo>
                    <a:pt x="9289" y="1373"/>
                    <a:pt x="9025" y="1640"/>
                    <a:pt x="8932" y="1656"/>
                  </a:cubicBezTo>
                  <a:cubicBezTo>
                    <a:pt x="8879" y="1668"/>
                    <a:pt x="8835" y="1673"/>
                    <a:pt x="8796" y="1673"/>
                  </a:cubicBezTo>
                  <a:cubicBezTo>
                    <a:pt x="8570" y="1673"/>
                    <a:pt x="8551" y="1493"/>
                    <a:pt x="8321" y="1449"/>
                  </a:cubicBezTo>
                  <a:cubicBezTo>
                    <a:pt x="8292" y="1443"/>
                    <a:pt x="8263" y="1441"/>
                    <a:pt x="8233" y="1441"/>
                  </a:cubicBezTo>
                  <a:cubicBezTo>
                    <a:pt x="7900" y="1441"/>
                    <a:pt x="7519" y="1750"/>
                    <a:pt x="7268" y="1750"/>
                  </a:cubicBezTo>
                  <a:cubicBezTo>
                    <a:pt x="7196" y="1750"/>
                    <a:pt x="7134" y="1724"/>
                    <a:pt x="7088" y="1656"/>
                  </a:cubicBezTo>
                  <a:cubicBezTo>
                    <a:pt x="7078" y="1667"/>
                    <a:pt x="6974" y="1687"/>
                    <a:pt x="6954" y="1687"/>
                  </a:cubicBezTo>
                  <a:cubicBezTo>
                    <a:pt x="6655" y="1644"/>
                    <a:pt x="6464" y="1595"/>
                    <a:pt x="6218" y="1595"/>
                  </a:cubicBezTo>
                  <a:cubicBezTo>
                    <a:pt x="6114" y="1595"/>
                    <a:pt x="6001" y="1603"/>
                    <a:pt x="5865" y="1625"/>
                  </a:cubicBezTo>
                  <a:cubicBezTo>
                    <a:pt x="5534" y="1677"/>
                    <a:pt x="5534" y="1646"/>
                    <a:pt x="5192" y="1812"/>
                  </a:cubicBezTo>
                  <a:cubicBezTo>
                    <a:pt x="4964" y="1915"/>
                    <a:pt x="4964" y="1936"/>
                    <a:pt x="4684" y="1977"/>
                  </a:cubicBezTo>
                  <a:cubicBezTo>
                    <a:pt x="4156" y="2060"/>
                    <a:pt x="4104" y="1977"/>
                    <a:pt x="3855" y="2268"/>
                  </a:cubicBezTo>
                  <a:cubicBezTo>
                    <a:pt x="3689" y="2454"/>
                    <a:pt x="3399" y="2620"/>
                    <a:pt x="3244" y="2796"/>
                  </a:cubicBezTo>
                  <a:cubicBezTo>
                    <a:pt x="3058" y="3024"/>
                    <a:pt x="3171" y="3096"/>
                    <a:pt x="2819" y="3251"/>
                  </a:cubicBezTo>
                  <a:cubicBezTo>
                    <a:pt x="2436" y="3428"/>
                    <a:pt x="2167" y="3376"/>
                    <a:pt x="1679" y="3417"/>
                  </a:cubicBezTo>
                  <a:cubicBezTo>
                    <a:pt x="1576" y="3428"/>
                    <a:pt x="1368" y="3438"/>
                    <a:pt x="1172" y="3470"/>
                  </a:cubicBezTo>
                  <a:cubicBezTo>
                    <a:pt x="944" y="3500"/>
                    <a:pt x="716" y="3552"/>
                    <a:pt x="654" y="3625"/>
                  </a:cubicBezTo>
                  <a:cubicBezTo>
                    <a:pt x="415" y="3873"/>
                    <a:pt x="1057" y="3967"/>
                    <a:pt x="995" y="4143"/>
                  </a:cubicBezTo>
                  <a:cubicBezTo>
                    <a:pt x="944" y="4298"/>
                    <a:pt x="436" y="4381"/>
                    <a:pt x="301" y="4526"/>
                  </a:cubicBezTo>
                  <a:cubicBezTo>
                    <a:pt x="1" y="4847"/>
                    <a:pt x="1503" y="5158"/>
                    <a:pt x="1990" y="5365"/>
                  </a:cubicBezTo>
                  <a:cubicBezTo>
                    <a:pt x="2073" y="5397"/>
                    <a:pt x="2156" y="5427"/>
                    <a:pt x="2229" y="5459"/>
                  </a:cubicBezTo>
                  <a:cubicBezTo>
                    <a:pt x="2477" y="5572"/>
                    <a:pt x="2705" y="5676"/>
                    <a:pt x="2923" y="5811"/>
                  </a:cubicBezTo>
                  <a:cubicBezTo>
                    <a:pt x="3203" y="5987"/>
                    <a:pt x="3378" y="6236"/>
                    <a:pt x="3669" y="6401"/>
                  </a:cubicBezTo>
                  <a:cubicBezTo>
                    <a:pt x="4072" y="6637"/>
                    <a:pt x="4606" y="6710"/>
                    <a:pt x="5150" y="6710"/>
                  </a:cubicBezTo>
                  <a:cubicBezTo>
                    <a:pt x="5514" y="6710"/>
                    <a:pt x="5881" y="6677"/>
                    <a:pt x="6217" y="6640"/>
                  </a:cubicBezTo>
                  <a:cubicBezTo>
                    <a:pt x="6356" y="6624"/>
                    <a:pt x="6487" y="6616"/>
                    <a:pt x="6612" y="6616"/>
                  </a:cubicBezTo>
                  <a:cubicBezTo>
                    <a:pt x="7362" y="6616"/>
                    <a:pt x="7888" y="6886"/>
                    <a:pt x="8591" y="7117"/>
                  </a:cubicBezTo>
                  <a:cubicBezTo>
                    <a:pt x="8984" y="7251"/>
                    <a:pt x="9337" y="7365"/>
                    <a:pt x="9710" y="7458"/>
                  </a:cubicBezTo>
                  <a:cubicBezTo>
                    <a:pt x="10062" y="7541"/>
                    <a:pt x="10414" y="7603"/>
                    <a:pt x="10839" y="7656"/>
                  </a:cubicBezTo>
                  <a:cubicBezTo>
                    <a:pt x="11510" y="7730"/>
                    <a:pt x="12235" y="7885"/>
                    <a:pt x="12944" y="7885"/>
                  </a:cubicBezTo>
                  <a:cubicBezTo>
                    <a:pt x="13220" y="7885"/>
                    <a:pt x="13493" y="7861"/>
                    <a:pt x="13761" y="7801"/>
                  </a:cubicBezTo>
                  <a:cubicBezTo>
                    <a:pt x="14658" y="7588"/>
                    <a:pt x="15467" y="7416"/>
                    <a:pt x="16474" y="7416"/>
                  </a:cubicBezTo>
                  <a:cubicBezTo>
                    <a:pt x="16502" y="7416"/>
                    <a:pt x="16530" y="7417"/>
                    <a:pt x="16558" y="7417"/>
                  </a:cubicBezTo>
                  <a:cubicBezTo>
                    <a:pt x="17025" y="7417"/>
                    <a:pt x="17491" y="7458"/>
                    <a:pt x="17916" y="7500"/>
                  </a:cubicBezTo>
                  <a:cubicBezTo>
                    <a:pt x="18042" y="7513"/>
                    <a:pt x="18160" y="7518"/>
                    <a:pt x="18273" y="7518"/>
                  </a:cubicBezTo>
                  <a:cubicBezTo>
                    <a:pt x="18599" y="7518"/>
                    <a:pt x="18892" y="7476"/>
                    <a:pt x="19252" y="7469"/>
                  </a:cubicBezTo>
                  <a:cubicBezTo>
                    <a:pt x="19269" y="7469"/>
                    <a:pt x="19285" y="7468"/>
                    <a:pt x="19301" y="7468"/>
                  </a:cubicBezTo>
                  <a:cubicBezTo>
                    <a:pt x="19709" y="7468"/>
                    <a:pt x="19991" y="7597"/>
                    <a:pt x="20330" y="7686"/>
                  </a:cubicBezTo>
                  <a:cubicBezTo>
                    <a:pt x="20539" y="7734"/>
                    <a:pt x="20712" y="7755"/>
                    <a:pt x="20875" y="7755"/>
                  </a:cubicBezTo>
                  <a:cubicBezTo>
                    <a:pt x="21131" y="7755"/>
                    <a:pt x="21362" y="7704"/>
                    <a:pt x="21667" y="7635"/>
                  </a:cubicBezTo>
                  <a:cubicBezTo>
                    <a:pt x="22003" y="7559"/>
                    <a:pt x="22338" y="7538"/>
                    <a:pt x="22677" y="7538"/>
                  </a:cubicBezTo>
                  <a:cubicBezTo>
                    <a:pt x="23070" y="7538"/>
                    <a:pt x="23467" y="7566"/>
                    <a:pt x="23871" y="7566"/>
                  </a:cubicBezTo>
                  <a:cubicBezTo>
                    <a:pt x="24019" y="7566"/>
                    <a:pt x="24169" y="7562"/>
                    <a:pt x="24319" y="7552"/>
                  </a:cubicBezTo>
                  <a:cubicBezTo>
                    <a:pt x="24868" y="7510"/>
                    <a:pt x="25055" y="7262"/>
                    <a:pt x="25500" y="7200"/>
                  </a:cubicBezTo>
                  <a:cubicBezTo>
                    <a:pt x="25853" y="7158"/>
                    <a:pt x="26288" y="7200"/>
                    <a:pt x="26547" y="7147"/>
                  </a:cubicBezTo>
                  <a:cubicBezTo>
                    <a:pt x="26725" y="7116"/>
                    <a:pt x="26778" y="7088"/>
                    <a:pt x="26879" y="7088"/>
                  </a:cubicBezTo>
                  <a:cubicBezTo>
                    <a:pt x="26942" y="7088"/>
                    <a:pt x="27025" y="7099"/>
                    <a:pt x="27168" y="7127"/>
                  </a:cubicBezTo>
                  <a:cubicBezTo>
                    <a:pt x="27566" y="7208"/>
                    <a:pt x="28036" y="7377"/>
                    <a:pt x="28480" y="7377"/>
                  </a:cubicBezTo>
                  <a:cubicBezTo>
                    <a:pt x="28544" y="7377"/>
                    <a:pt x="28608" y="7373"/>
                    <a:pt x="28671" y="7365"/>
                  </a:cubicBezTo>
                  <a:cubicBezTo>
                    <a:pt x="29148" y="7303"/>
                    <a:pt x="29033" y="7210"/>
                    <a:pt x="28899" y="7085"/>
                  </a:cubicBezTo>
                  <a:cubicBezTo>
                    <a:pt x="28826" y="7023"/>
                    <a:pt x="28743" y="6940"/>
                    <a:pt x="28764" y="6857"/>
                  </a:cubicBezTo>
                  <a:cubicBezTo>
                    <a:pt x="28826" y="6838"/>
                    <a:pt x="28887" y="6830"/>
                    <a:pt x="28948" y="6830"/>
                  </a:cubicBezTo>
                  <a:cubicBezTo>
                    <a:pt x="29219" y="6830"/>
                    <a:pt x="29478" y="6988"/>
                    <a:pt x="29779" y="6988"/>
                  </a:cubicBezTo>
                  <a:cubicBezTo>
                    <a:pt x="29846" y="6988"/>
                    <a:pt x="29915" y="6980"/>
                    <a:pt x="29987" y="6961"/>
                  </a:cubicBezTo>
                  <a:cubicBezTo>
                    <a:pt x="30184" y="6910"/>
                    <a:pt x="30163" y="6744"/>
                    <a:pt x="30370" y="6691"/>
                  </a:cubicBezTo>
                  <a:cubicBezTo>
                    <a:pt x="30407" y="6682"/>
                    <a:pt x="30447" y="6679"/>
                    <a:pt x="30488" y="6679"/>
                  </a:cubicBezTo>
                  <a:cubicBezTo>
                    <a:pt x="30633" y="6679"/>
                    <a:pt x="30798" y="6723"/>
                    <a:pt x="30919" y="6723"/>
                  </a:cubicBezTo>
                  <a:cubicBezTo>
                    <a:pt x="31064" y="6723"/>
                    <a:pt x="31251" y="6702"/>
                    <a:pt x="31407" y="6661"/>
                  </a:cubicBezTo>
                  <a:cubicBezTo>
                    <a:pt x="31655" y="6609"/>
                    <a:pt x="31831" y="6505"/>
                    <a:pt x="31624" y="6360"/>
                  </a:cubicBezTo>
                  <a:cubicBezTo>
                    <a:pt x="31614" y="6350"/>
                    <a:pt x="31582" y="6329"/>
                    <a:pt x="31562" y="6318"/>
                  </a:cubicBezTo>
                  <a:cubicBezTo>
                    <a:pt x="31465" y="6265"/>
                    <a:pt x="31379" y="6255"/>
                    <a:pt x="31292" y="6255"/>
                  </a:cubicBezTo>
                  <a:cubicBezTo>
                    <a:pt x="31239" y="6255"/>
                    <a:pt x="31184" y="6259"/>
                    <a:pt x="31126" y="6259"/>
                  </a:cubicBezTo>
                  <a:cubicBezTo>
                    <a:pt x="31078" y="6259"/>
                    <a:pt x="31027" y="6256"/>
                    <a:pt x="30971" y="6246"/>
                  </a:cubicBezTo>
                  <a:cubicBezTo>
                    <a:pt x="30764" y="6205"/>
                    <a:pt x="30702" y="6101"/>
                    <a:pt x="30536" y="6049"/>
                  </a:cubicBezTo>
                  <a:cubicBezTo>
                    <a:pt x="30412" y="6012"/>
                    <a:pt x="30315" y="5997"/>
                    <a:pt x="30233" y="5997"/>
                  </a:cubicBezTo>
                  <a:cubicBezTo>
                    <a:pt x="29978" y="5997"/>
                    <a:pt x="29876" y="6136"/>
                    <a:pt x="29580" y="6136"/>
                  </a:cubicBezTo>
                  <a:cubicBezTo>
                    <a:pt x="29552" y="6136"/>
                    <a:pt x="29522" y="6135"/>
                    <a:pt x="29489" y="6132"/>
                  </a:cubicBezTo>
                  <a:cubicBezTo>
                    <a:pt x="29044" y="6101"/>
                    <a:pt x="29303" y="5800"/>
                    <a:pt x="29241" y="5604"/>
                  </a:cubicBezTo>
                  <a:cubicBezTo>
                    <a:pt x="29189" y="5417"/>
                    <a:pt x="29054" y="5438"/>
                    <a:pt x="28940" y="5335"/>
                  </a:cubicBezTo>
                  <a:lnTo>
                    <a:pt x="28909" y="5303"/>
                  </a:lnTo>
                  <a:cubicBezTo>
                    <a:pt x="28858" y="5231"/>
                    <a:pt x="28920" y="5075"/>
                    <a:pt x="28837" y="5024"/>
                  </a:cubicBezTo>
                  <a:cubicBezTo>
                    <a:pt x="28713" y="4930"/>
                    <a:pt x="28329" y="5054"/>
                    <a:pt x="28267" y="4879"/>
                  </a:cubicBezTo>
                  <a:cubicBezTo>
                    <a:pt x="28238" y="4793"/>
                    <a:pt x="28310" y="4780"/>
                    <a:pt x="28407" y="4780"/>
                  </a:cubicBezTo>
                  <a:cubicBezTo>
                    <a:pt x="28453" y="4780"/>
                    <a:pt x="28505" y="4783"/>
                    <a:pt x="28555" y="4783"/>
                  </a:cubicBezTo>
                  <a:cubicBezTo>
                    <a:pt x="28592" y="4783"/>
                    <a:pt x="28628" y="4781"/>
                    <a:pt x="28660" y="4775"/>
                  </a:cubicBezTo>
                  <a:cubicBezTo>
                    <a:pt x="28795" y="4754"/>
                    <a:pt x="29095" y="4764"/>
                    <a:pt x="29210" y="4702"/>
                  </a:cubicBezTo>
                  <a:cubicBezTo>
                    <a:pt x="29376" y="4589"/>
                    <a:pt x="29220" y="4506"/>
                    <a:pt x="29251" y="4381"/>
                  </a:cubicBezTo>
                  <a:cubicBezTo>
                    <a:pt x="29282" y="4298"/>
                    <a:pt x="29479" y="4288"/>
                    <a:pt x="29448" y="4133"/>
                  </a:cubicBezTo>
                  <a:cubicBezTo>
                    <a:pt x="29406" y="3998"/>
                    <a:pt x="29303" y="3956"/>
                    <a:pt x="29095" y="3894"/>
                  </a:cubicBezTo>
                  <a:cubicBezTo>
                    <a:pt x="28702" y="3770"/>
                    <a:pt x="28204" y="3894"/>
                    <a:pt x="27976" y="3645"/>
                  </a:cubicBezTo>
                  <a:cubicBezTo>
                    <a:pt x="27976" y="3645"/>
                    <a:pt x="27967" y="3635"/>
                    <a:pt x="27967" y="3625"/>
                  </a:cubicBezTo>
                  <a:cubicBezTo>
                    <a:pt x="27863" y="3500"/>
                    <a:pt x="28112" y="3438"/>
                    <a:pt x="27769" y="3324"/>
                  </a:cubicBezTo>
                  <a:cubicBezTo>
                    <a:pt x="27686" y="3298"/>
                    <a:pt x="27585" y="3296"/>
                    <a:pt x="27482" y="3296"/>
                  </a:cubicBezTo>
                  <a:cubicBezTo>
                    <a:pt x="27455" y="3296"/>
                    <a:pt x="27428" y="3296"/>
                    <a:pt x="27401" y="3296"/>
                  </a:cubicBezTo>
                  <a:cubicBezTo>
                    <a:pt x="27324" y="3296"/>
                    <a:pt x="27248" y="3294"/>
                    <a:pt x="27179" y="3283"/>
                  </a:cubicBezTo>
                  <a:cubicBezTo>
                    <a:pt x="26692" y="3189"/>
                    <a:pt x="26744" y="2961"/>
                    <a:pt x="26215" y="2889"/>
                  </a:cubicBezTo>
                  <a:cubicBezTo>
                    <a:pt x="26077" y="2869"/>
                    <a:pt x="25895" y="2858"/>
                    <a:pt x="25705" y="2858"/>
                  </a:cubicBezTo>
                  <a:cubicBezTo>
                    <a:pt x="25411" y="2858"/>
                    <a:pt x="25099" y="2884"/>
                    <a:pt x="24909" y="2941"/>
                  </a:cubicBezTo>
                  <a:cubicBezTo>
                    <a:pt x="24600" y="3033"/>
                    <a:pt x="24488" y="3188"/>
                    <a:pt x="24332" y="3188"/>
                  </a:cubicBezTo>
                  <a:cubicBezTo>
                    <a:pt x="24243" y="3188"/>
                    <a:pt x="24140" y="3137"/>
                    <a:pt x="23977" y="2993"/>
                  </a:cubicBezTo>
                  <a:cubicBezTo>
                    <a:pt x="23832" y="2858"/>
                    <a:pt x="23687" y="2692"/>
                    <a:pt x="23583" y="2537"/>
                  </a:cubicBezTo>
                  <a:cubicBezTo>
                    <a:pt x="23287" y="2542"/>
                    <a:pt x="23092" y="2578"/>
                    <a:pt x="22914" y="2578"/>
                  </a:cubicBezTo>
                  <a:cubicBezTo>
                    <a:pt x="22750" y="2578"/>
                    <a:pt x="22601" y="2548"/>
                    <a:pt x="22402" y="2433"/>
                  </a:cubicBezTo>
                  <a:cubicBezTo>
                    <a:pt x="22226" y="2330"/>
                    <a:pt x="22247" y="2247"/>
                    <a:pt x="21957" y="2164"/>
                  </a:cubicBezTo>
                  <a:cubicBezTo>
                    <a:pt x="21760" y="2112"/>
                    <a:pt x="21542" y="2153"/>
                    <a:pt x="21356" y="2060"/>
                  </a:cubicBezTo>
                  <a:cubicBezTo>
                    <a:pt x="21087" y="1936"/>
                    <a:pt x="21076" y="1656"/>
                    <a:pt x="20682" y="1604"/>
                  </a:cubicBezTo>
                  <a:cubicBezTo>
                    <a:pt x="20661" y="1602"/>
                    <a:pt x="20638" y="1600"/>
                    <a:pt x="20615" y="1600"/>
                  </a:cubicBezTo>
                  <a:cubicBezTo>
                    <a:pt x="20384" y="1600"/>
                    <a:pt x="20057" y="1721"/>
                    <a:pt x="19826" y="1721"/>
                  </a:cubicBezTo>
                  <a:cubicBezTo>
                    <a:pt x="19726" y="1721"/>
                    <a:pt x="19644" y="1699"/>
                    <a:pt x="19594" y="1635"/>
                  </a:cubicBezTo>
                  <a:cubicBezTo>
                    <a:pt x="19211" y="1563"/>
                    <a:pt x="19221" y="1356"/>
                    <a:pt x="18817" y="1252"/>
                  </a:cubicBezTo>
                  <a:cubicBezTo>
                    <a:pt x="18706" y="1225"/>
                    <a:pt x="18620" y="1214"/>
                    <a:pt x="18548" y="1214"/>
                  </a:cubicBezTo>
                  <a:cubicBezTo>
                    <a:pt x="18341" y="1214"/>
                    <a:pt x="18250" y="1298"/>
                    <a:pt x="18045" y="1298"/>
                  </a:cubicBezTo>
                  <a:cubicBezTo>
                    <a:pt x="17998" y="1298"/>
                    <a:pt x="17945" y="1293"/>
                    <a:pt x="17884" y="1283"/>
                  </a:cubicBezTo>
                  <a:cubicBezTo>
                    <a:pt x="18102" y="1179"/>
                    <a:pt x="18040" y="1117"/>
                    <a:pt x="17937" y="983"/>
                  </a:cubicBezTo>
                  <a:cubicBezTo>
                    <a:pt x="17895" y="931"/>
                    <a:pt x="17698" y="910"/>
                    <a:pt x="17636" y="848"/>
                  </a:cubicBezTo>
                  <a:cubicBezTo>
                    <a:pt x="17594" y="806"/>
                    <a:pt x="17698" y="682"/>
                    <a:pt x="17636" y="640"/>
                  </a:cubicBezTo>
                  <a:cubicBezTo>
                    <a:pt x="17585" y="610"/>
                    <a:pt x="17519" y="607"/>
                    <a:pt x="17455" y="607"/>
                  </a:cubicBezTo>
                  <a:cubicBezTo>
                    <a:pt x="17440" y="607"/>
                    <a:pt x="17425" y="607"/>
                    <a:pt x="17410" y="607"/>
                  </a:cubicBezTo>
                  <a:cubicBezTo>
                    <a:pt x="17361" y="607"/>
                    <a:pt x="17316" y="605"/>
                    <a:pt x="17283" y="589"/>
                  </a:cubicBezTo>
                  <a:cubicBezTo>
                    <a:pt x="17221" y="558"/>
                    <a:pt x="17201" y="444"/>
                    <a:pt x="17128" y="433"/>
                  </a:cubicBezTo>
                  <a:cubicBezTo>
                    <a:pt x="16890" y="350"/>
                    <a:pt x="16309" y="382"/>
                    <a:pt x="16341" y="195"/>
                  </a:cubicBezTo>
                  <a:cubicBezTo>
                    <a:pt x="16287" y="189"/>
                    <a:pt x="16239" y="186"/>
                    <a:pt x="16195" y="186"/>
                  </a:cubicBezTo>
                  <a:cubicBezTo>
                    <a:pt x="15751" y="186"/>
                    <a:pt x="15754" y="486"/>
                    <a:pt x="15483" y="486"/>
                  </a:cubicBezTo>
                  <a:cubicBezTo>
                    <a:pt x="15479" y="486"/>
                    <a:pt x="15475" y="486"/>
                    <a:pt x="15471" y="485"/>
                  </a:cubicBezTo>
                  <a:cubicBezTo>
                    <a:pt x="15253" y="475"/>
                    <a:pt x="15305" y="299"/>
                    <a:pt x="15118" y="247"/>
                  </a:cubicBezTo>
                  <a:cubicBezTo>
                    <a:pt x="15070" y="236"/>
                    <a:pt x="15002" y="233"/>
                    <a:pt x="14927" y="233"/>
                  </a:cubicBezTo>
                  <a:cubicBezTo>
                    <a:pt x="14822" y="233"/>
                    <a:pt x="14705" y="239"/>
                    <a:pt x="14613" y="239"/>
                  </a:cubicBezTo>
                  <a:cubicBezTo>
                    <a:pt x="14585" y="239"/>
                    <a:pt x="14560" y="238"/>
                    <a:pt x="14538" y="237"/>
                  </a:cubicBezTo>
                  <a:cubicBezTo>
                    <a:pt x="14517" y="154"/>
                    <a:pt x="14434" y="81"/>
                    <a:pt x="14424" y="9"/>
                  </a:cubicBezTo>
                  <a:cubicBezTo>
                    <a:pt x="14368" y="3"/>
                    <a:pt x="14320" y="0"/>
                    <a:pt x="142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2652340" y="1098456"/>
              <a:ext cx="4767318" cy="1034731"/>
            </a:xfrm>
            <a:custGeom>
              <a:avLst/>
              <a:gdLst/>
              <a:ahLst/>
              <a:cxnLst/>
              <a:rect l="l" t="t" r="r" b="b"/>
              <a:pathLst>
                <a:path w="31624" h="6864" extrusionOk="0">
                  <a:moveTo>
                    <a:pt x="14720" y="1"/>
                  </a:moveTo>
                  <a:cubicBezTo>
                    <a:pt x="14126" y="1"/>
                    <a:pt x="12973" y="368"/>
                    <a:pt x="12766" y="595"/>
                  </a:cubicBezTo>
                  <a:cubicBezTo>
                    <a:pt x="12523" y="868"/>
                    <a:pt x="13101" y="1289"/>
                    <a:pt x="12326" y="1289"/>
                  </a:cubicBezTo>
                  <a:cubicBezTo>
                    <a:pt x="12307" y="1289"/>
                    <a:pt x="12288" y="1289"/>
                    <a:pt x="12269" y="1289"/>
                  </a:cubicBezTo>
                  <a:cubicBezTo>
                    <a:pt x="11996" y="1552"/>
                    <a:pt x="11943" y="2188"/>
                    <a:pt x="11235" y="2188"/>
                  </a:cubicBezTo>
                  <a:cubicBezTo>
                    <a:pt x="11189" y="2188"/>
                    <a:pt x="11140" y="2186"/>
                    <a:pt x="11087" y="2180"/>
                  </a:cubicBezTo>
                  <a:cubicBezTo>
                    <a:pt x="11140" y="1828"/>
                    <a:pt x="10103" y="1755"/>
                    <a:pt x="9668" y="1745"/>
                  </a:cubicBezTo>
                  <a:cubicBezTo>
                    <a:pt x="9640" y="1744"/>
                    <a:pt x="9612" y="1744"/>
                    <a:pt x="9585" y="1744"/>
                  </a:cubicBezTo>
                  <a:cubicBezTo>
                    <a:pt x="8493" y="1744"/>
                    <a:pt x="8612" y="2146"/>
                    <a:pt x="7803" y="2439"/>
                  </a:cubicBezTo>
                  <a:cubicBezTo>
                    <a:pt x="7548" y="2533"/>
                    <a:pt x="7357" y="2567"/>
                    <a:pt x="7197" y="2567"/>
                  </a:cubicBezTo>
                  <a:cubicBezTo>
                    <a:pt x="6773" y="2567"/>
                    <a:pt x="6568" y="2324"/>
                    <a:pt x="5959" y="2294"/>
                  </a:cubicBezTo>
                  <a:cubicBezTo>
                    <a:pt x="5885" y="2290"/>
                    <a:pt x="5815" y="2289"/>
                    <a:pt x="5748" y="2289"/>
                  </a:cubicBezTo>
                  <a:cubicBezTo>
                    <a:pt x="4350" y="2289"/>
                    <a:pt x="4523" y="3090"/>
                    <a:pt x="3751" y="3485"/>
                  </a:cubicBezTo>
                  <a:cubicBezTo>
                    <a:pt x="3495" y="3615"/>
                    <a:pt x="3254" y="3667"/>
                    <a:pt x="3024" y="3667"/>
                  </a:cubicBezTo>
                  <a:cubicBezTo>
                    <a:pt x="2299" y="3667"/>
                    <a:pt x="1699" y="3142"/>
                    <a:pt x="1172" y="2875"/>
                  </a:cubicBezTo>
                  <a:cubicBezTo>
                    <a:pt x="944" y="2905"/>
                    <a:pt x="716" y="2957"/>
                    <a:pt x="654" y="3030"/>
                  </a:cubicBezTo>
                  <a:cubicBezTo>
                    <a:pt x="415" y="3278"/>
                    <a:pt x="1057" y="3372"/>
                    <a:pt x="995" y="3548"/>
                  </a:cubicBezTo>
                  <a:cubicBezTo>
                    <a:pt x="944" y="3703"/>
                    <a:pt x="436" y="3786"/>
                    <a:pt x="301" y="3931"/>
                  </a:cubicBezTo>
                  <a:cubicBezTo>
                    <a:pt x="1" y="4252"/>
                    <a:pt x="1503" y="4563"/>
                    <a:pt x="1990" y="4770"/>
                  </a:cubicBezTo>
                  <a:cubicBezTo>
                    <a:pt x="2342" y="4915"/>
                    <a:pt x="2632" y="5040"/>
                    <a:pt x="2923" y="5216"/>
                  </a:cubicBezTo>
                  <a:cubicBezTo>
                    <a:pt x="3203" y="5392"/>
                    <a:pt x="3378" y="5641"/>
                    <a:pt x="3669" y="5806"/>
                  </a:cubicBezTo>
                  <a:cubicBezTo>
                    <a:pt x="4072" y="6042"/>
                    <a:pt x="4606" y="6115"/>
                    <a:pt x="5150" y="6115"/>
                  </a:cubicBezTo>
                  <a:cubicBezTo>
                    <a:pt x="5514" y="6115"/>
                    <a:pt x="5881" y="6082"/>
                    <a:pt x="6217" y="6045"/>
                  </a:cubicBezTo>
                  <a:cubicBezTo>
                    <a:pt x="6356" y="6029"/>
                    <a:pt x="6487" y="6021"/>
                    <a:pt x="6612" y="6021"/>
                  </a:cubicBezTo>
                  <a:cubicBezTo>
                    <a:pt x="7362" y="6021"/>
                    <a:pt x="7888" y="6291"/>
                    <a:pt x="8591" y="6522"/>
                  </a:cubicBezTo>
                  <a:cubicBezTo>
                    <a:pt x="8984" y="6656"/>
                    <a:pt x="9337" y="6770"/>
                    <a:pt x="9710" y="6863"/>
                  </a:cubicBezTo>
                  <a:cubicBezTo>
                    <a:pt x="9896" y="6760"/>
                    <a:pt x="9906" y="6552"/>
                    <a:pt x="10176" y="6501"/>
                  </a:cubicBezTo>
                  <a:cubicBezTo>
                    <a:pt x="10258" y="6486"/>
                    <a:pt x="10341" y="6479"/>
                    <a:pt x="10426" y="6479"/>
                  </a:cubicBezTo>
                  <a:cubicBezTo>
                    <a:pt x="10932" y="6479"/>
                    <a:pt x="11482" y="6713"/>
                    <a:pt x="12023" y="6713"/>
                  </a:cubicBezTo>
                  <a:cubicBezTo>
                    <a:pt x="12067" y="6713"/>
                    <a:pt x="12111" y="6712"/>
                    <a:pt x="12155" y="6708"/>
                  </a:cubicBezTo>
                  <a:cubicBezTo>
                    <a:pt x="12869" y="6656"/>
                    <a:pt x="13512" y="6522"/>
                    <a:pt x="14299" y="6501"/>
                  </a:cubicBezTo>
                  <a:cubicBezTo>
                    <a:pt x="14071" y="5827"/>
                    <a:pt x="16206" y="5578"/>
                    <a:pt x="17087" y="5433"/>
                  </a:cubicBezTo>
                  <a:cubicBezTo>
                    <a:pt x="17469" y="5375"/>
                    <a:pt x="17824" y="5348"/>
                    <a:pt x="18168" y="5348"/>
                  </a:cubicBezTo>
                  <a:cubicBezTo>
                    <a:pt x="18803" y="5348"/>
                    <a:pt x="19398" y="5442"/>
                    <a:pt x="20050" y="5610"/>
                  </a:cubicBezTo>
                  <a:cubicBezTo>
                    <a:pt x="20900" y="5827"/>
                    <a:pt x="21842" y="6324"/>
                    <a:pt x="22682" y="6460"/>
                  </a:cubicBezTo>
                  <a:cubicBezTo>
                    <a:pt x="22903" y="6492"/>
                    <a:pt x="23140" y="6506"/>
                    <a:pt x="23381" y="6506"/>
                  </a:cubicBezTo>
                  <a:cubicBezTo>
                    <a:pt x="24146" y="6506"/>
                    <a:pt x="24955" y="6368"/>
                    <a:pt x="25459" y="6242"/>
                  </a:cubicBezTo>
                  <a:cubicBezTo>
                    <a:pt x="25949" y="6123"/>
                    <a:pt x="26508" y="6025"/>
                    <a:pt x="27087" y="6025"/>
                  </a:cubicBezTo>
                  <a:cubicBezTo>
                    <a:pt x="27316" y="6025"/>
                    <a:pt x="27548" y="6041"/>
                    <a:pt x="27780" y="6076"/>
                  </a:cubicBezTo>
                  <a:cubicBezTo>
                    <a:pt x="28236" y="6149"/>
                    <a:pt x="28588" y="6324"/>
                    <a:pt x="28899" y="6490"/>
                  </a:cubicBezTo>
                  <a:cubicBezTo>
                    <a:pt x="28826" y="6428"/>
                    <a:pt x="28743" y="6345"/>
                    <a:pt x="28764" y="6262"/>
                  </a:cubicBezTo>
                  <a:cubicBezTo>
                    <a:pt x="28826" y="6243"/>
                    <a:pt x="28887" y="6235"/>
                    <a:pt x="28948" y="6235"/>
                  </a:cubicBezTo>
                  <a:cubicBezTo>
                    <a:pt x="29219" y="6235"/>
                    <a:pt x="29478" y="6393"/>
                    <a:pt x="29779" y="6393"/>
                  </a:cubicBezTo>
                  <a:cubicBezTo>
                    <a:pt x="29846" y="6393"/>
                    <a:pt x="29915" y="6385"/>
                    <a:pt x="29987" y="6366"/>
                  </a:cubicBezTo>
                  <a:cubicBezTo>
                    <a:pt x="30184" y="6315"/>
                    <a:pt x="30163" y="6149"/>
                    <a:pt x="30370" y="6096"/>
                  </a:cubicBezTo>
                  <a:cubicBezTo>
                    <a:pt x="30407" y="6087"/>
                    <a:pt x="30447" y="6084"/>
                    <a:pt x="30488" y="6084"/>
                  </a:cubicBezTo>
                  <a:cubicBezTo>
                    <a:pt x="30633" y="6084"/>
                    <a:pt x="30798" y="6128"/>
                    <a:pt x="30919" y="6128"/>
                  </a:cubicBezTo>
                  <a:cubicBezTo>
                    <a:pt x="31064" y="6128"/>
                    <a:pt x="31251" y="6107"/>
                    <a:pt x="31407" y="6066"/>
                  </a:cubicBezTo>
                  <a:cubicBezTo>
                    <a:pt x="31489" y="5972"/>
                    <a:pt x="31572" y="5869"/>
                    <a:pt x="31624" y="5765"/>
                  </a:cubicBezTo>
                  <a:cubicBezTo>
                    <a:pt x="31614" y="5755"/>
                    <a:pt x="31582" y="5734"/>
                    <a:pt x="31562" y="5723"/>
                  </a:cubicBezTo>
                  <a:cubicBezTo>
                    <a:pt x="31465" y="5670"/>
                    <a:pt x="31379" y="5660"/>
                    <a:pt x="31292" y="5660"/>
                  </a:cubicBezTo>
                  <a:cubicBezTo>
                    <a:pt x="31239" y="5660"/>
                    <a:pt x="31184" y="5664"/>
                    <a:pt x="31126" y="5664"/>
                  </a:cubicBezTo>
                  <a:cubicBezTo>
                    <a:pt x="31078" y="5664"/>
                    <a:pt x="31027" y="5661"/>
                    <a:pt x="30971" y="5651"/>
                  </a:cubicBezTo>
                  <a:cubicBezTo>
                    <a:pt x="30764" y="5610"/>
                    <a:pt x="30702" y="5506"/>
                    <a:pt x="30536" y="5454"/>
                  </a:cubicBezTo>
                  <a:cubicBezTo>
                    <a:pt x="30412" y="5417"/>
                    <a:pt x="30315" y="5402"/>
                    <a:pt x="30233" y="5402"/>
                  </a:cubicBezTo>
                  <a:cubicBezTo>
                    <a:pt x="29978" y="5402"/>
                    <a:pt x="29876" y="5541"/>
                    <a:pt x="29580" y="5541"/>
                  </a:cubicBezTo>
                  <a:cubicBezTo>
                    <a:pt x="29552" y="5541"/>
                    <a:pt x="29522" y="5540"/>
                    <a:pt x="29489" y="5537"/>
                  </a:cubicBezTo>
                  <a:cubicBezTo>
                    <a:pt x="29044" y="5506"/>
                    <a:pt x="29303" y="5205"/>
                    <a:pt x="29241" y="5009"/>
                  </a:cubicBezTo>
                  <a:cubicBezTo>
                    <a:pt x="29178" y="4812"/>
                    <a:pt x="29023" y="4843"/>
                    <a:pt x="28909" y="4708"/>
                  </a:cubicBezTo>
                  <a:cubicBezTo>
                    <a:pt x="28858" y="4636"/>
                    <a:pt x="28920" y="4480"/>
                    <a:pt x="28837" y="4429"/>
                  </a:cubicBezTo>
                  <a:cubicBezTo>
                    <a:pt x="28713" y="4335"/>
                    <a:pt x="28329" y="4459"/>
                    <a:pt x="28267" y="4284"/>
                  </a:cubicBezTo>
                  <a:cubicBezTo>
                    <a:pt x="28238" y="4198"/>
                    <a:pt x="28310" y="4185"/>
                    <a:pt x="28407" y="4185"/>
                  </a:cubicBezTo>
                  <a:cubicBezTo>
                    <a:pt x="28453" y="4185"/>
                    <a:pt x="28505" y="4188"/>
                    <a:pt x="28555" y="4188"/>
                  </a:cubicBezTo>
                  <a:cubicBezTo>
                    <a:pt x="28592" y="4188"/>
                    <a:pt x="28628" y="4186"/>
                    <a:pt x="28660" y="4180"/>
                  </a:cubicBezTo>
                  <a:cubicBezTo>
                    <a:pt x="28795" y="4159"/>
                    <a:pt x="29095" y="4169"/>
                    <a:pt x="29210" y="4107"/>
                  </a:cubicBezTo>
                  <a:cubicBezTo>
                    <a:pt x="29376" y="3994"/>
                    <a:pt x="29220" y="3911"/>
                    <a:pt x="29251" y="3786"/>
                  </a:cubicBezTo>
                  <a:cubicBezTo>
                    <a:pt x="29282" y="3703"/>
                    <a:pt x="29479" y="3693"/>
                    <a:pt x="29448" y="3538"/>
                  </a:cubicBezTo>
                  <a:cubicBezTo>
                    <a:pt x="29406" y="3403"/>
                    <a:pt x="29303" y="3361"/>
                    <a:pt x="29095" y="3299"/>
                  </a:cubicBezTo>
                  <a:cubicBezTo>
                    <a:pt x="28702" y="3175"/>
                    <a:pt x="28204" y="3299"/>
                    <a:pt x="27976" y="3050"/>
                  </a:cubicBezTo>
                  <a:cubicBezTo>
                    <a:pt x="27858" y="3086"/>
                    <a:pt x="27739" y="3111"/>
                    <a:pt x="27607" y="3111"/>
                  </a:cubicBezTo>
                  <a:cubicBezTo>
                    <a:pt x="27544" y="3111"/>
                    <a:pt x="27477" y="3105"/>
                    <a:pt x="27407" y="3092"/>
                  </a:cubicBezTo>
                  <a:cubicBezTo>
                    <a:pt x="27230" y="3330"/>
                    <a:pt x="27200" y="3257"/>
                    <a:pt x="26837" y="3299"/>
                  </a:cubicBezTo>
                  <a:cubicBezTo>
                    <a:pt x="26754" y="3154"/>
                    <a:pt x="26537" y="3030"/>
                    <a:pt x="26443" y="2937"/>
                  </a:cubicBezTo>
                  <a:cubicBezTo>
                    <a:pt x="26433" y="3009"/>
                    <a:pt x="26412" y="3071"/>
                    <a:pt x="26402" y="3144"/>
                  </a:cubicBezTo>
                  <a:cubicBezTo>
                    <a:pt x="26319" y="2906"/>
                    <a:pt x="26081" y="2823"/>
                    <a:pt x="25780" y="2823"/>
                  </a:cubicBezTo>
                  <a:cubicBezTo>
                    <a:pt x="25213" y="2823"/>
                    <a:pt x="24421" y="3119"/>
                    <a:pt x="24008" y="3248"/>
                  </a:cubicBezTo>
                  <a:cubicBezTo>
                    <a:pt x="23740" y="3323"/>
                    <a:pt x="23118" y="3548"/>
                    <a:pt x="22682" y="3548"/>
                  </a:cubicBezTo>
                  <a:cubicBezTo>
                    <a:pt x="22579" y="3548"/>
                    <a:pt x="22488" y="3536"/>
                    <a:pt x="22413" y="3506"/>
                  </a:cubicBezTo>
                  <a:cubicBezTo>
                    <a:pt x="22133" y="3413"/>
                    <a:pt x="22247" y="2843"/>
                    <a:pt x="22174" y="2677"/>
                  </a:cubicBezTo>
                  <a:cubicBezTo>
                    <a:pt x="21710" y="2677"/>
                    <a:pt x="21658" y="3051"/>
                    <a:pt x="21330" y="3051"/>
                  </a:cubicBezTo>
                  <a:cubicBezTo>
                    <a:pt x="21322" y="3051"/>
                    <a:pt x="21313" y="3051"/>
                    <a:pt x="21304" y="3050"/>
                  </a:cubicBezTo>
                  <a:cubicBezTo>
                    <a:pt x="20910" y="3020"/>
                    <a:pt x="21096" y="2677"/>
                    <a:pt x="20848" y="2615"/>
                  </a:cubicBezTo>
                  <a:cubicBezTo>
                    <a:pt x="20692" y="2573"/>
                    <a:pt x="20536" y="2559"/>
                    <a:pt x="20383" y="2559"/>
                  </a:cubicBezTo>
                  <a:cubicBezTo>
                    <a:pt x="20116" y="2559"/>
                    <a:pt x="19857" y="2600"/>
                    <a:pt x="19616" y="2600"/>
                  </a:cubicBezTo>
                  <a:cubicBezTo>
                    <a:pt x="19315" y="2600"/>
                    <a:pt x="19042" y="2537"/>
                    <a:pt x="18817" y="2253"/>
                  </a:cubicBezTo>
                  <a:cubicBezTo>
                    <a:pt x="18558" y="1931"/>
                    <a:pt x="19056" y="1320"/>
                    <a:pt x="18455" y="1072"/>
                  </a:cubicBezTo>
                  <a:cubicBezTo>
                    <a:pt x="18284" y="1000"/>
                    <a:pt x="18106" y="972"/>
                    <a:pt x="17924" y="972"/>
                  </a:cubicBezTo>
                  <a:cubicBezTo>
                    <a:pt x="17192" y="972"/>
                    <a:pt x="16406" y="1434"/>
                    <a:pt x="15841" y="1434"/>
                  </a:cubicBezTo>
                  <a:cubicBezTo>
                    <a:pt x="15832" y="1434"/>
                    <a:pt x="15822" y="1434"/>
                    <a:pt x="15812" y="1434"/>
                  </a:cubicBezTo>
                  <a:cubicBezTo>
                    <a:pt x="15729" y="916"/>
                    <a:pt x="16279" y="87"/>
                    <a:pt x="14807" y="4"/>
                  </a:cubicBezTo>
                  <a:cubicBezTo>
                    <a:pt x="14780" y="2"/>
                    <a:pt x="14751" y="1"/>
                    <a:pt x="1472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1"/>
          <p:cNvGrpSpPr/>
          <p:nvPr/>
        </p:nvGrpSpPr>
        <p:grpSpPr>
          <a:xfrm>
            <a:off x="6497382" y="1894972"/>
            <a:ext cx="1938718" cy="1916696"/>
            <a:chOff x="5133056" y="784125"/>
            <a:chExt cx="3616337" cy="3575259"/>
          </a:xfrm>
        </p:grpSpPr>
        <p:sp>
          <p:nvSpPr>
            <p:cNvPr id="475" name="Google Shape;475;p11"/>
            <p:cNvSpPr/>
            <p:nvPr/>
          </p:nvSpPr>
          <p:spPr>
            <a:xfrm>
              <a:off x="7591749" y="797725"/>
              <a:ext cx="158718" cy="92035"/>
            </a:xfrm>
            <a:custGeom>
              <a:avLst/>
              <a:gdLst/>
              <a:ahLst/>
              <a:cxnLst/>
              <a:rect l="l" t="t" r="r" b="b"/>
              <a:pathLst>
                <a:path w="1202" h="697" extrusionOk="0">
                  <a:moveTo>
                    <a:pt x="378" y="1"/>
                  </a:moveTo>
                  <a:cubicBezTo>
                    <a:pt x="177" y="1"/>
                    <a:pt x="0" y="177"/>
                    <a:pt x="0" y="177"/>
                  </a:cubicBezTo>
                  <a:lnTo>
                    <a:pt x="0" y="633"/>
                  </a:lnTo>
                  <a:cubicBezTo>
                    <a:pt x="0" y="633"/>
                    <a:pt x="187" y="468"/>
                    <a:pt x="311" y="457"/>
                  </a:cubicBezTo>
                  <a:cubicBezTo>
                    <a:pt x="314" y="457"/>
                    <a:pt x="316" y="456"/>
                    <a:pt x="319" y="456"/>
                  </a:cubicBezTo>
                  <a:cubicBezTo>
                    <a:pt x="426" y="456"/>
                    <a:pt x="465" y="665"/>
                    <a:pt x="829" y="696"/>
                  </a:cubicBezTo>
                  <a:cubicBezTo>
                    <a:pt x="839" y="696"/>
                    <a:pt x="849" y="696"/>
                    <a:pt x="859" y="696"/>
                  </a:cubicBezTo>
                  <a:cubicBezTo>
                    <a:pt x="1202" y="696"/>
                    <a:pt x="1192" y="343"/>
                    <a:pt x="1192" y="343"/>
                  </a:cubicBezTo>
                  <a:lnTo>
                    <a:pt x="1192" y="343"/>
                  </a:lnTo>
                  <a:cubicBezTo>
                    <a:pt x="1192" y="343"/>
                    <a:pt x="1127" y="375"/>
                    <a:pt x="1023" y="375"/>
                  </a:cubicBezTo>
                  <a:cubicBezTo>
                    <a:pt x="971" y="375"/>
                    <a:pt x="908" y="367"/>
                    <a:pt x="839" y="343"/>
                  </a:cubicBezTo>
                  <a:cubicBezTo>
                    <a:pt x="632" y="270"/>
                    <a:pt x="601" y="12"/>
                    <a:pt x="394" y="1"/>
                  </a:cubicBezTo>
                  <a:cubicBezTo>
                    <a:pt x="389" y="1"/>
                    <a:pt x="383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7584883" y="784125"/>
              <a:ext cx="23372" cy="291555"/>
            </a:xfrm>
            <a:custGeom>
              <a:avLst/>
              <a:gdLst/>
              <a:ahLst/>
              <a:cxnLst/>
              <a:rect l="l" t="t" r="r" b="b"/>
              <a:pathLst>
                <a:path w="177" h="2208" extrusionOk="0">
                  <a:moveTo>
                    <a:pt x="21" y="0"/>
                  </a:moveTo>
                  <a:lnTo>
                    <a:pt x="21" y="11"/>
                  </a:lnTo>
                  <a:lnTo>
                    <a:pt x="0" y="2197"/>
                  </a:lnTo>
                  <a:lnTo>
                    <a:pt x="11" y="2197"/>
                  </a:lnTo>
                  <a:lnTo>
                    <a:pt x="156" y="2208"/>
                  </a:lnTo>
                  <a:lnTo>
                    <a:pt x="156" y="2197"/>
                  </a:lnTo>
                  <a:lnTo>
                    <a:pt x="177" y="11"/>
                  </a:lnTo>
                  <a:lnTo>
                    <a:pt x="166" y="11"/>
                  </a:lnTo>
                  <a:lnTo>
                    <a:pt x="2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7411110" y="1453201"/>
              <a:ext cx="405114" cy="1544794"/>
            </a:xfrm>
            <a:custGeom>
              <a:avLst/>
              <a:gdLst/>
              <a:ahLst/>
              <a:cxnLst/>
              <a:rect l="l" t="t" r="r" b="b"/>
              <a:pathLst>
                <a:path w="3068" h="11699" extrusionOk="0">
                  <a:moveTo>
                    <a:pt x="1441" y="0"/>
                  </a:moveTo>
                  <a:lnTo>
                    <a:pt x="167" y="974"/>
                  </a:lnTo>
                  <a:lnTo>
                    <a:pt x="1" y="11212"/>
                  </a:lnTo>
                  <a:lnTo>
                    <a:pt x="3068" y="11698"/>
                  </a:lnTo>
                  <a:lnTo>
                    <a:pt x="2633" y="995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7408470" y="1466669"/>
              <a:ext cx="365369" cy="118048"/>
            </a:xfrm>
            <a:custGeom>
              <a:avLst/>
              <a:gdLst/>
              <a:ahLst/>
              <a:cxnLst/>
              <a:rect l="l" t="t" r="r" b="b"/>
              <a:pathLst>
                <a:path w="2767" h="894" extrusionOk="0">
                  <a:moveTo>
                    <a:pt x="1582" y="0"/>
                  </a:moveTo>
                  <a:cubicBezTo>
                    <a:pt x="1562" y="0"/>
                    <a:pt x="1542" y="1"/>
                    <a:pt x="1523" y="2"/>
                  </a:cubicBezTo>
                  <a:cubicBezTo>
                    <a:pt x="870" y="33"/>
                    <a:pt x="0" y="654"/>
                    <a:pt x="0" y="654"/>
                  </a:cubicBezTo>
                  <a:lnTo>
                    <a:pt x="187" y="872"/>
                  </a:lnTo>
                  <a:cubicBezTo>
                    <a:pt x="187" y="872"/>
                    <a:pt x="596" y="662"/>
                    <a:pt x="1375" y="662"/>
                  </a:cubicBezTo>
                  <a:cubicBezTo>
                    <a:pt x="1426" y="662"/>
                    <a:pt x="1479" y="663"/>
                    <a:pt x="1533" y="665"/>
                  </a:cubicBezTo>
                  <a:cubicBezTo>
                    <a:pt x="2414" y="696"/>
                    <a:pt x="2653" y="893"/>
                    <a:pt x="2653" y="893"/>
                  </a:cubicBezTo>
                  <a:lnTo>
                    <a:pt x="2766" y="613"/>
                  </a:lnTo>
                  <a:cubicBezTo>
                    <a:pt x="2766" y="613"/>
                    <a:pt x="2202" y="0"/>
                    <a:pt x="15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408470" y="1287615"/>
              <a:ext cx="366689" cy="265542"/>
            </a:xfrm>
            <a:custGeom>
              <a:avLst/>
              <a:gdLst/>
              <a:ahLst/>
              <a:cxnLst/>
              <a:rect l="l" t="t" r="r" b="b"/>
              <a:pathLst>
                <a:path w="2777" h="2011" extrusionOk="0">
                  <a:moveTo>
                    <a:pt x="1492" y="0"/>
                  </a:moveTo>
                  <a:cubicBezTo>
                    <a:pt x="163" y="0"/>
                    <a:pt x="31" y="467"/>
                    <a:pt x="31" y="467"/>
                  </a:cubicBezTo>
                  <a:lnTo>
                    <a:pt x="0" y="2010"/>
                  </a:lnTo>
                  <a:cubicBezTo>
                    <a:pt x="0" y="2010"/>
                    <a:pt x="590" y="1648"/>
                    <a:pt x="1409" y="1617"/>
                  </a:cubicBezTo>
                  <a:cubicBezTo>
                    <a:pt x="1450" y="1615"/>
                    <a:pt x="1490" y="1614"/>
                    <a:pt x="1530" y="1614"/>
                  </a:cubicBezTo>
                  <a:cubicBezTo>
                    <a:pt x="2280" y="1614"/>
                    <a:pt x="2766" y="1969"/>
                    <a:pt x="2766" y="1969"/>
                  </a:cubicBezTo>
                  <a:lnTo>
                    <a:pt x="2777" y="467"/>
                  </a:lnTo>
                  <a:cubicBezTo>
                    <a:pt x="2777" y="467"/>
                    <a:pt x="2155" y="11"/>
                    <a:pt x="1533" y="0"/>
                  </a:cubicBezTo>
                  <a:cubicBezTo>
                    <a:pt x="1519" y="0"/>
                    <a:pt x="1505" y="0"/>
                    <a:pt x="14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7391964" y="1234269"/>
              <a:ext cx="409207" cy="158850"/>
            </a:xfrm>
            <a:custGeom>
              <a:avLst/>
              <a:gdLst/>
              <a:ahLst/>
              <a:cxnLst/>
              <a:rect l="l" t="t" r="r" b="b"/>
              <a:pathLst>
                <a:path w="3099" h="1203" extrusionOk="0">
                  <a:moveTo>
                    <a:pt x="1223" y="1"/>
                  </a:moveTo>
                  <a:lnTo>
                    <a:pt x="1" y="871"/>
                  </a:lnTo>
                  <a:lnTo>
                    <a:pt x="135" y="1182"/>
                  </a:lnTo>
                  <a:cubicBezTo>
                    <a:pt x="135" y="1182"/>
                    <a:pt x="664" y="860"/>
                    <a:pt x="1461" y="809"/>
                  </a:cubicBezTo>
                  <a:cubicBezTo>
                    <a:pt x="1497" y="807"/>
                    <a:pt x="1532" y="806"/>
                    <a:pt x="1567" y="806"/>
                  </a:cubicBezTo>
                  <a:cubicBezTo>
                    <a:pt x="2302" y="806"/>
                    <a:pt x="2850" y="1203"/>
                    <a:pt x="2850" y="1203"/>
                  </a:cubicBezTo>
                  <a:lnTo>
                    <a:pt x="3098" y="943"/>
                  </a:lnTo>
                  <a:lnTo>
                    <a:pt x="2580" y="415"/>
                  </a:lnTo>
                  <a:lnTo>
                    <a:pt x="122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7386550" y="929903"/>
              <a:ext cx="414621" cy="429014"/>
            </a:xfrm>
            <a:custGeom>
              <a:avLst/>
              <a:gdLst/>
              <a:ahLst/>
              <a:cxnLst/>
              <a:rect l="l" t="t" r="r" b="b"/>
              <a:pathLst>
                <a:path w="3140" h="3249" extrusionOk="0">
                  <a:moveTo>
                    <a:pt x="1541" y="0"/>
                  </a:moveTo>
                  <a:cubicBezTo>
                    <a:pt x="1538" y="0"/>
                    <a:pt x="1535" y="2"/>
                    <a:pt x="1534" y="5"/>
                  </a:cubicBezTo>
                  <a:cubicBezTo>
                    <a:pt x="1534" y="5"/>
                    <a:pt x="0" y="3114"/>
                    <a:pt x="42" y="3176"/>
                  </a:cubicBezTo>
                  <a:cubicBezTo>
                    <a:pt x="44" y="3180"/>
                    <a:pt x="50" y="3182"/>
                    <a:pt x="57" y="3182"/>
                  </a:cubicBezTo>
                  <a:cubicBezTo>
                    <a:pt x="106" y="3182"/>
                    <a:pt x="253" y="3101"/>
                    <a:pt x="487" y="3020"/>
                  </a:cubicBezTo>
                  <a:cubicBezTo>
                    <a:pt x="711" y="2940"/>
                    <a:pt x="1021" y="2859"/>
                    <a:pt x="1409" y="2859"/>
                  </a:cubicBezTo>
                  <a:cubicBezTo>
                    <a:pt x="1469" y="2859"/>
                    <a:pt x="1532" y="2861"/>
                    <a:pt x="1596" y="2865"/>
                  </a:cubicBezTo>
                  <a:cubicBezTo>
                    <a:pt x="2580" y="2907"/>
                    <a:pt x="3139" y="3248"/>
                    <a:pt x="3139" y="3248"/>
                  </a:cubicBezTo>
                  <a:cubicBezTo>
                    <a:pt x="3139" y="3248"/>
                    <a:pt x="1674" y="0"/>
                    <a:pt x="154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7390511" y="785577"/>
              <a:ext cx="360087" cy="563700"/>
            </a:xfrm>
            <a:custGeom>
              <a:avLst/>
              <a:gdLst/>
              <a:ahLst/>
              <a:cxnLst/>
              <a:rect l="l" t="t" r="r" b="b"/>
              <a:pathLst>
                <a:path w="2727" h="4269" extrusionOk="0">
                  <a:moveTo>
                    <a:pt x="1483" y="1140"/>
                  </a:moveTo>
                  <a:cubicBezTo>
                    <a:pt x="1306" y="1481"/>
                    <a:pt x="1" y="4145"/>
                    <a:pt x="12" y="4269"/>
                  </a:cubicBezTo>
                  <a:cubicBezTo>
                    <a:pt x="1" y="4145"/>
                    <a:pt x="1306" y="1481"/>
                    <a:pt x="1483" y="1140"/>
                  </a:cubicBezTo>
                  <a:lnTo>
                    <a:pt x="1483" y="1140"/>
                  </a:lnTo>
                  <a:close/>
                  <a:moveTo>
                    <a:pt x="2384" y="788"/>
                  </a:moveTo>
                  <a:lnTo>
                    <a:pt x="2384" y="788"/>
                  </a:lnTo>
                  <a:lnTo>
                    <a:pt x="2384" y="788"/>
                  </a:lnTo>
                  <a:lnTo>
                    <a:pt x="2384" y="788"/>
                  </a:lnTo>
                  <a:close/>
                  <a:moveTo>
                    <a:pt x="2353" y="788"/>
                  </a:moveTo>
                  <a:lnTo>
                    <a:pt x="2353" y="788"/>
                  </a:lnTo>
                  <a:lnTo>
                    <a:pt x="2353" y="788"/>
                  </a:lnTo>
                  <a:close/>
                  <a:moveTo>
                    <a:pt x="2343" y="788"/>
                  </a:moveTo>
                  <a:lnTo>
                    <a:pt x="2353" y="788"/>
                  </a:lnTo>
                  <a:lnTo>
                    <a:pt x="2343" y="788"/>
                  </a:lnTo>
                  <a:close/>
                  <a:moveTo>
                    <a:pt x="2312" y="777"/>
                  </a:moveTo>
                  <a:lnTo>
                    <a:pt x="2312" y="777"/>
                  </a:lnTo>
                  <a:lnTo>
                    <a:pt x="2312" y="777"/>
                  </a:lnTo>
                  <a:close/>
                  <a:moveTo>
                    <a:pt x="1990" y="642"/>
                  </a:moveTo>
                  <a:cubicBezTo>
                    <a:pt x="2052" y="694"/>
                    <a:pt x="2135" y="756"/>
                    <a:pt x="2301" y="777"/>
                  </a:cubicBezTo>
                  <a:cubicBezTo>
                    <a:pt x="2135" y="756"/>
                    <a:pt x="2052" y="694"/>
                    <a:pt x="1990" y="642"/>
                  </a:cubicBezTo>
                  <a:close/>
                  <a:moveTo>
                    <a:pt x="1815" y="549"/>
                  </a:moveTo>
                  <a:cubicBezTo>
                    <a:pt x="1762" y="570"/>
                    <a:pt x="1700" y="601"/>
                    <a:pt x="1638" y="642"/>
                  </a:cubicBezTo>
                  <a:lnTo>
                    <a:pt x="1638" y="1243"/>
                  </a:lnTo>
                  <a:lnTo>
                    <a:pt x="1638" y="642"/>
                  </a:lnTo>
                  <a:cubicBezTo>
                    <a:pt x="1700" y="601"/>
                    <a:pt x="1762" y="570"/>
                    <a:pt x="1815" y="549"/>
                  </a:cubicBezTo>
                  <a:close/>
                  <a:moveTo>
                    <a:pt x="1815" y="549"/>
                  </a:moveTo>
                  <a:lnTo>
                    <a:pt x="1815" y="549"/>
                  </a:lnTo>
                  <a:lnTo>
                    <a:pt x="1815" y="549"/>
                  </a:lnTo>
                  <a:close/>
                  <a:moveTo>
                    <a:pt x="1815" y="549"/>
                  </a:moveTo>
                  <a:lnTo>
                    <a:pt x="1815" y="549"/>
                  </a:lnTo>
                  <a:lnTo>
                    <a:pt x="1815" y="549"/>
                  </a:lnTo>
                  <a:close/>
                  <a:moveTo>
                    <a:pt x="1815" y="549"/>
                  </a:moveTo>
                  <a:lnTo>
                    <a:pt x="1815" y="549"/>
                  </a:lnTo>
                  <a:lnTo>
                    <a:pt x="1815" y="549"/>
                  </a:lnTo>
                  <a:close/>
                  <a:moveTo>
                    <a:pt x="1825" y="549"/>
                  </a:moveTo>
                  <a:lnTo>
                    <a:pt x="181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25" y="549"/>
                  </a:moveTo>
                  <a:lnTo>
                    <a:pt x="1825" y="549"/>
                  </a:lnTo>
                  <a:lnTo>
                    <a:pt x="1825" y="549"/>
                  </a:lnTo>
                  <a:close/>
                  <a:moveTo>
                    <a:pt x="1835" y="549"/>
                  </a:moveTo>
                  <a:lnTo>
                    <a:pt x="1835" y="549"/>
                  </a:lnTo>
                  <a:lnTo>
                    <a:pt x="1835" y="549"/>
                  </a:lnTo>
                  <a:close/>
                  <a:moveTo>
                    <a:pt x="1845" y="549"/>
                  </a:moveTo>
                  <a:lnTo>
                    <a:pt x="1835" y="549"/>
                  </a:lnTo>
                  <a:lnTo>
                    <a:pt x="1845" y="549"/>
                  </a:lnTo>
                  <a:close/>
                  <a:moveTo>
                    <a:pt x="1845" y="549"/>
                  </a:moveTo>
                  <a:lnTo>
                    <a:pt x="1845" y="549"/>
                  </a:lnTo>
                  <a:lnTo>
                    <a:pt x="1845" y="549"/>
                  </a:lnTo>
                  <a:lnTo>
                    <a:pt x="1845" y="549"/>
                  </a:lnTo>
                  <a:close/>
                  <a:moveTo>
                    <a:pt x="2550" y="466"/>
                  </a:moveTo>
                  <a:lnTo>
                    <a:pt x="2550" y="466"/>
                  </a:lnTo>
                  <a:lnTo>
                    <a:pt x="2550" y="466"/>
                  </a:lnTo>
                  <a:lnTo>
                    <a:pt x="2550" y="466"/>
                  </a:lnTo>
                  <a:close/>
                  <a:moveTo>
                    <a:pt x="2374" y="435"/>
                  </a:moveTo>
                  <a:lnTo>
                    <a:pt x="2374" y="435"/>
                  </a:lnTo>
                  <a:lnTo>
                    <a:pt x="2374" y="435"/>
                  </a:lnTo>
                  <a:close/>
                  <a:moveTo>
                    <a:pt x="2716" y="435"/>
                  </a:moveTo>
                  <a:cubicBezTo>
                    <a:pt x="2716" y="435"/>
                    <a:pt x="2653" y="466"/>
                    <a:pt x="2550" y="466"/>
                  </a:cubicBezTo>
                  <a:cubicBezTo>
                    <a:pt x="2653" y="466"/>
                    <a:pt x="2716" y="435"/>
                    <a:pt x="2716" y="435"/>
                  </a:cubicBezTo>
                  <a:cubicBezTo>
                    <a:pt x="2716" y="435"/>
                    <a:pt x="2726" y="788"/>
                    <a:pt x="2384" y="788"/>
                  </a:cubicBezTo>
                  <a:cubicBezTo>
                    <a:pt x="2726" y="788"/>
                    <a:pt x="2716" y="435"/>
                    <a:pt x="2716" y="435"/>
                  </a:cubicBezTo>
                  <a:close/>
                  <a:moveTo>
                    <a:pt x="1815" y="104"/>
                  </a:moveTo>
                  <a:lnTo>
                    <a:pt x="1815" y="104"/>
                  </a:lnTo>
                  <a:lnTo>
                    <a:pt x="1815" y="104"/>
                  </a:lnTo>
                  <a:close/>
                  <a:moveTo>
                    <a:pt x="1815" y="104"/>
                  </a:moveTo>
                  <a:lnTo>
                    <a:pt x="1815" y="104"/>
                  </a:lnTo>
                  <a:lnTo>
                    <a:pt x="1815" y="104"/>
                  </a:lnTo>
                  <a:close/>
                  <a:moveTo>
                    <a:pt x="1815" y="104"/>
                  </a:moveTo>
                  <a:lnTo>
                    <a:pt x="1815" y="104"/>
                  </a:lnTo>
                  <a:lnTo>
                    <a:pt x="1815" y="104"/>
                  </a:lnTo>
                  <a:close/>
                  <a:moveTo>
                    <a:pt x="1815" y="104"/>
                  </a:moveTo>
                  <a:lnTo>
                    <a:pt x="1815" y="104"/>
                  </a:lnTo>
                  <a:lnTo>
                    <a:pt x="1815" y="104"/>
                  </a:lnTo>
                  <a:close/>
                  <a:moveTo>
                    <a:pt x="1825" y="104"/>
                  </a:moveTo>
                  <a:lnTo>
                    <a:pt x="1825" y="104"/>
                  </a:lnTo>
                  <a:lnTo>
                    <a:pt x="1825" y="104"/>
                  </a:lnTo>
                  <a:close/>
                  <a:moveTo>
                    <a:pt x="1825" y="104"/>
                  </a:moveTo>
                  <a:lnTo>
                    <a:pt x="1825" y="104"/>
                  </a:lnTo>
                  <a:lnTo>
                    <a:pt x="1825" y="104"/>
                  </a:lnTo>
                  <a:close/>
                  <a:moveTo>
                    <a:pt x="1825" y="104"/>
                  </a:moveTo>
                  <a:lnTo>
                    <a:pt x="1825" y="104"/>
                  </a:lnTo>
                  <a:lnTo>
                    <a:pt x="1825" y="104"/>
                  </a:lnTo>
                  <a:close/>
                  <a:moveTo>
                    <a:pt x="1825" y="104"/>
                  </a:moveTo>
                  <a:lnTo>
                    <a:pt x="1825" y="104"/>
                  </a:lnTo>
                  <a:lnTo>
                    <a:pt x="1825" y="104"/>
                  </a:lnTo>
                  <a:close/>
                  <a:moveTo>
                    <a:pt x="1835" y="104"/>
                  </a:moveTo>
                  <a:lnTo>
                    <a:pt x="1825" y="104"/>
                  </a:lnTo>
                  <a:lnTo>
                    <a:pt x="1835" y="104"/>
                  </a:lnTo>
                  <a:close/>
                  <a:moveTo>
                    <a:pt x="1835" y="93"/>
                  </a:moveTo>
                  <a:lnTo>
                    <a:pt x="1835" y="104"/>
                  </a:lnTo>
                  <a:lnTo>
                    <a:pt x="1835" y="93"/>
                  </a:lnTo>
                  <a:close/>
                  <a:moveTo>
                    <a:pt x="1835" y="93"/>
                  </a:moveTo>
                  <a:lnTo>
                    <a:pt x="1835" y="93"/>
                  </a:lnTo>
                  <a:lnTo>
                    <a:pt x="1835" y="93"/>
                  </a:lnTo>
                  <a:close/>
                  <a:moveTo>
                    <a:pt x="1835" y="93"/>
                  </a:moveTo>
                  <a:lnTo>
                    <a:pt x="1835" y="93"/>
                  </a:lnTo>
                  <a:lnTo>
                    <a:pt x="1835" y="93"/>
                  </a:lnTo>
                  <a:close/>
                  <a:moveTo>
                    <a:pt x="1835" y="93"/>
                  </a:moveTo>
                  <a:lnTo>
                    <a:pt x="1835" y="93"/>
                  </a:lnTo>
                  <a:lnTo>
                    <a:pt x="1835" y="93"/>
                  </a:lnTo>
                  <a:close/>
                  <a:moveTo>
                    <a:pt x="1856" y="93"/>
                  </a:moveTo>
                  <a:lnTo>
                    <a:pt x="1835" y="93"/>
                  </a:lnTo>
                  <a:lnTo>
                    <a:pt x="1856" y="93"/>
                  </a:lnTo>
                  <a:close/>
                  <a:moveTo>
                    <a:pt x="1856" y="93"/>
                  </a:moveTo>
                  <a:lnTo>
                    <a:pt x="1856" y="93"/>
                  </a:lnTo>
                  <a:lnTo>
                    <a:pt x="1856" y="93"/>
                  </a:lnTo>
                  <a:close/>
                  <a:moveTo>
                    <a:pt x="1856" y="93"/>
                  </a:moveTo>
                  <a:lnTo>
                    <a:pt x="1856" y="93"/>
                  </a:lnTo>
                  <a:lnTo>
                    <a:pt x="1856" y="93"/>
                  </a:lnTo>
                  <a:close/>
                  <a:moveTo>
                    <a:pt x="1856" y="93"/>
                  </a:moveTo>
                  <a:lnTo>
                    <a:pt x="1856" y="93"/>
                  </a:lnTo>
                  <a:lnTo>
                    <a:pt x="1856" y="93"/>
                  </a:lnTo>
                  <a:close/>
                  <a:moveTo>
                    <a:pt x="1866" y="93"/>
                  </a:moveTo>
                  <a:lnTo>
                    <a:pt x="1856" y="93"/>
                  </a:lnTo>
                  <a:lnTo>
                    <a:pt x="1866" y="93"/>
                  </a:lnTo>
                  <a:close/>
                  <a:moveTo>
                    <a:pt x="1866" y="93"/>
                  </a:moveTo>
                  <a:lnTo>
                    <a:pt x="1866" y="93"/>
                  </a:lnTo>
                  <a:lnTo>
                    <a:pt x="1866" y="93"/>
                  </a:lnTo>
                  <a:close/>
                  <a:moveTo>
                    <a:pt x="1866" y="93"/>
                  </a:moveTo>
                  <a:lnTo>
                    <a:pt x="1866" y="93"/>
                  </a:lnTo>
                  <a:lnTo>
                    <a:pt x="1866" y="93"/>
                  </a:lnTo>
                  <a:close/>
                  <a:moveTo>
                    <a:pt x="1866" y="93"/>
                  </a:moveTo>
                  <a:lnTo>
                    <a:pt x="1866" y="93"/>
                  </a:lnTo>
                  <a:lnTo>
                    <a:pt x="1866" y="93"/>
                  </a:lnTo>
                  <a:close/>
                  <a:moveTo>
                    <a:pt x="1877" y="93"/>
                  </a:moveTo>
                  <a:lnTo>
                    <a:pt x="1866" y="93"/>
                  </a:lnTo>
                  <a:lnTo>
                    <a:pt x="1877" y="93"/>
                  </a:lnTo>
                  <a:close/>
                  <a:moveTo>
                    <a:pt x="1877" y="93"/>
                  </a:moveTo>
                  <a:lnTo>
                    <a:pt x="1877" y="93"/>
                  </a:lnTo>
                  <a:lnTo>
                    <a:pt x="1877" y="93"/>
                  </a:lnTo>
                  <a:close/>
                  <a:moveTo>
                    <a:pt x="1877" y="93"/>
                  </a:moveTo>
                  <a:lnTo>
                    <a:pt x="1877" y="93"/>
                  </a:lnTo>
                  <a:lnTo>
                    <a:pt x="1877" y="93"/>
                  </a:lnTo>
                  <a:close/>
                  <a:moveTo>
                    <a:pt x="1877" y="93"/>
                  </a:moveTo>
                  <a:lnTo>
                    <a:pt x="1877" y="93"/>
                  </a:lnTo>
                  <a:lnTo>
                    <a:pt x="1877" y="93"/>
                  </a:lnTo>
                  <a:close/>
                  <a:moveTo>
                    <a:pt x="1877" y="93"/>
                  </a:moveTo>
                  <a:lnTo>
                    <a:pt x="1877" y="93"/>
                  </a:lnTo>
                  <a:lnTo>
                    <a:pt x="1877" y="93"/>
                  </a:lnTo>
                  <a:close/>
                  <a:moveTo>
                    <a:pt x="1897" y="93"/>
                  </a:moveTo>
                  <a:lnTo>
                    <a:pt x="1877" y="93"/>
                  </a:lnTo>
                  <a:lnTo>
                    <a:pt x="1897" y="93"/>
                  </a:lnTo>
                  <a:lnTo>
                    <a:pt x="1918" y="93"/>
                  </a:lnTo>
                  <a:cubicBezTo>
                    <a:pt x="2125" y="104"/>
                    <a:pt x="2156" y="362"/>
                    <a:pt x="2363" y="435"/>
                  </a:cubicBezTo>
                  <a:lnTo>
                    <a:pt x="2374" y="435"/>
                  </a:lnTo>
                  <a:lnTo>
                    <a:pt x="2363" y="435"/>
                  </a:lnTo>
                  <a:cubicBezTo>
                    <a:pt x="2156" y="362"/>
                    <a:pt x="2125" y="104"/>
                    <a:pt x="1918" y="93"/>
                  </a:cubicBezTo>
                  <a:lnTo>
                    <a:pt x="1897" y="93"/>
                  </a:lnTo>
                  <a:close/>
                  <a:moveTo>
                    <a:pt x="1649" y="72"/>
                  </a:moveTo>
                  <a:lnTo>
                    <a:pt x="1649" y="176"/>
                  </a:lnTo>
                  <a:lnTo>
                    <a:pt x="1649" y="176"/>
                  </a:lnTo>
                  <a:lnTo>
                    <a:pt x="1649" y="72"/>
                  </a:lnTo>
                  <a:lnTo>
                    <a:pt x="1649" y="72"/>
                  </a:lnTo>
                  <a:close/>
                  <a:moveTo>
                    <a:pt x="1566" y="0"/>
                  </a:moveTo>
                  <a:lnTo>
                    <a:pt x="1566" y="0"/>
                  </a:lnTo>
                  <a:lnTo>
                    <a:pt x="15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7606670" y="797725"/>
              <a:ext cx="143929" cy="91903"/>
            </a:xfrm>
            <a:custGeom>
              <a:avLst/>
              <a:gdLst/>
              <a:ahLst/>
              <a:cxnLst/>
              <a:rect l="l" t="t" r="r" b="b"/>
              <a:pathLst>
                <a:path w="1090" h="696" extrusionOk="0">
                  <a:moveTo>
                    <a:pt x="198" y="1"/>
                  </a:moveTo>
                  <a:lnTo>
                    <a:pt x="198" y="12"/>
                  </a:lnTo>
                  <a:lnTo>
                    <a:pt x="178" y="12"/>
                  </a:lnTo>
                  <a:cubicBezTo>
                    <a:pt x="115" y="22"/>
                    <a:pt x="53" y="53"/>
                    <a:pt x="12" y="84"/>
                  </a:cubicBezTo>
                  <a:lnTo>
                    <a:pt x="1" y="550"/>
                  </a:lnTo>
                  <a:cubicBezTo>
                    <a:pt x="63" y="509"/>
                    <a:pt x="125" y="478"/>
                    <a:pt x="178" y="457"/>
                  </a:cubicBezTo>
                  <a:lnTo>
                    <a:pt x="208" y="457"/>
                  </a:lnTo>
                  <a:cubicBezTo>
                    <a:pt x="260" y="457"/>
                    <a:pt x="291" y="498"/>
                    <a:pt x="353" y="550"/>
                  </a:cubicBezTo>
                  <a:cubicBezTo>
                    <a:pt x="415" y="602"/>
                    <a:pt x="498" y="664"/>
                    <a:pt x="664" y="685"/>
                  </a:cubicBezTo>
                  <a:lnTo>
                    <a:pt x="675" y="685"/>
                  </a:lnTo>
                  <a:cubicBezTo>
                    <a:pt x="685" y="685"/>
                    <a:pt x="696" y="696"/>
                    <a:pt x="706" y="696"/>
                  </a:cubicBezTo>
                  <a:lnTo>
                    <a:pt x="747" y="696"/>
                  </a:lnTo>
                  <a:cubicBezTo>
                    <a:pt x="1089" y="696"/>
                    <a:pt x="1079" y="343"/>
                    <a:pt x="1079" y="343"/>
                  </a:cubicBezTo>
                  <a:lnTo>
                    <a:pt x="1079" y="343"/>
                  </a:lnTo>
                  <a:cubicBezTo>
                    <a:pt x="1079" y="343"/>
                    <a:pt x="1016" y="374"/>
                    <a:pt x="913" y="374"/>
                  </a:cubicBezTo>
                  <a:cubicBezTo>
                    <a:pt x="861" y="374"/>
                    <a:pt x="809" y="364"/>
                    <a:pt x="737" y="343"/>
                  </a:cubicBezTo>
                  <a:lnTo>
                    <a:pt x="726" y="343"/>
                  </a:lnTo>
                  <a:cubicBezTo>
                    <a:pt x="519" y="270"/>
                    <a:pt x="488" y="12"/>
                    <a:pt x="2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7586203" y="785577"/>
              <a:ext cx="22052" cy="168357"/>
            </a:xfrm>
            <a:custGeom>
              <a:avLst/>
              <a:gdLst/>
              <a:ahLst/>
              <a:cxnLst/>
              <a:rect l="l" t="t" r="r" b="b"/>
              <a:pathLst>
                <a:path w="167" h="1275" extrusionOk="0">
                  <a:moveTo>
                    <a:pt x="84" y="0"/>
                  </a:moveTo>
                  <a:cubicBezTo>
                    <a:pt x="42" y="0"/>
                    <a:pt x="11" y="31"/>
                    <a:pt x="11" y="72"/>
                  </a:cubicBezTo>
                  <a:lnTo>
                    <a:pt x="1" y="1140"/>
                  </a:lnTo>
                  <a:cubicBezTo>
                    <a:pt x="11" y="1108"/>
                    <a:pt x="22" y="1098"/>
                    <a:pt x="22" y="1098"/>
                  </a:cubicBezTo>
                  <a:lnTo>
                    <a:pt x="22" y="1088"/>
                  </a:lnTo>
                  <a:cubicBezTo>
                    <a:pt x="42" y="1088"/>
                    <a:pt x="94" y="1161"/>
                    <a:pt x="156" y="1274"/>
                  </a:cubicBezTo>
                  <a:lnTo>
                    <a:pt x="156" y="1243"/>
                  </a:lnTo>
                  <a:lnTo>
                    <a:pt x="156" y="642"/>
                  </a:lnTo>
                  <a:lnTo>
                    <a:pt x="167" y="176"/>
                  </a:lnTo>
                  <a:lnTo>
                    <a:pt x="167" y="72"/>
                  </a:lnTo>
                  <a:cubicBezTo>
                    <a:pt x="167" y="31"/>
                    <a:pt x="125" y="0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7408470" y="1388894"/>
              <a:ext cx="2773" cy="164264"/>
            </a:xfrm>
            <a:custGeom>
              <a:avLst/>
              <a:gdLst/>
              <a:ahLst/>
              <a:cxnLst/>
              <a:rect l="l" t="t" r="r" b="b"/>
              <a:pathLst>
                <a:path w="21" h="1244" extrusionOk="0"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0" y="1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0" y="124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7430257" y="1554480"/>
              <a:ext cx="385968" cy="1443516"/>
            </a:xfrm>
            <a:custGeom>
              <a:avLst/>
              <a:gdLst/>
              <a:ahLst/>
              <a:cxnLst/>
              <a:rect l="l" t="t" r="r" b="b"/>
              <a:pathLst>
                <a:path w="2923" h="10932" extrusionOk="0">
                  <a:moveTo>
                    <a:pt x="1223" y="0"/>
                  </a:moveTo>
                  <a:cubicBezTo>
                    <a:pt x="436" y="0"/>
                    <a:pt x="22" y="207"/>
                    <a:pt x="22" y="207"/>
                  </a:cubicBezTo>
                  <a:lnTo>
                    <a:pt x="1" y="1046"/>
                  </a:lnTo>
                  <a:lnTo>
                    <a:pt x="840" y="1389"/>
                  </a:lnTo>
                  <a:lnTo>
                    <a:pt x="860" y="2974"/>
                  </a:lnTo>
                  <a:lnTo>
                    <a:pt x="560" y="3461"/>
                  </a:lnTo>
                  <a:lnTo>
                    <a:pt x="902" y="10610"/>
                  </a:lnTo>
                  <a:lnTo>
                    <a:pt x="2923" y="10931"/>
                  </a:lnTo>
                  <a:lnTo>
                    <a:pt x="2488" y="228"/>
                  </a:lnTo>
                  <a:cubicBezTo>
                    <a:pt x="2488" y="228"/>
                    <a:pt x="2249" y="31"/>
                    <a:pt x="13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7408470" y="1499681"/>
              <a:ext cx="365369" cy="85037"/>
            </a:xfrm>
            <a:custGeom>
              <a:avLst/>
              <a:gdLst/>
              <a:ahLst/>
              <a:cxnLst/>
              <a:rect l="l" t="t" r="r" b="b"/>
              <a:pathLst>
                <a:path w="2767" h="644" extrusionOk="0">
                  <a:moveTo>
                    <a:pt x="1523" y="1"/>
                  </a:moveTo>
                  <a:cubicBezTo>
                    <a:pt x="1481" y="1"/>
                    <a:pt x="1451" y="1"/>
                    <a:pt x="1409" y="11"/>
                  </a:cubicBezTo>
                  <a:cubicBezTo>
                    <a:pt x="590" y="42"/>
                    <a:pt x="0" y="404"/>
                    <a:pt x="0" y="404"/>
                  </a:cubicBezTo>
                  <a:lnTo>
                    <a:pt x="187" y="622"/>
                  </a:lnTo>
                  <a:cubicBezTo>
                    <a:pt x="187" y="622"/>
                    <a:pt x="601" y="415"/>
                    <a:pt x="1388" y="415"/>
                  </a:cubicBezTo>
                  <a:lnTo>
                    <a:pt x="1533" y="415"/>
                  </a:lnTo>
                  <a:cubicBezTo>
                    <a:pt x="2414" y="446"/>
                    <a:pt x="2653" y="643"/>
                    <a:pt x="2653" y="643"/>
                  </a:cubicBezTo>
                  <a:lnTo>
                    <a:pt x="2766" y="363"/>
                  </a:lnTo>
                  <a:cubicBezTo>
                    <a:pt x="2766" y="363"/>
                    <a:pt x="2280" y="1"/>
                    <a:pt x="152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7408470" y="1340962"/>
              <a:ext cx="366689" cy="212196"/>
            </a:xfrm>
            <a:custGeom>
              <a:avLst/>
              <a:gdLst/>
              <a:ahLst/>
              <a:cxnLst/>
              <a:rect l="l" t="t" r="r" b="b"/>
              <a:pathLst>
                <a:path w="2777" h="1607" extrusionOk="0">
                  <a:moveTo>
                    <a:pt x="1336" y="1"/>
                  </a:moveTo>
                  <a:cubicBezTo>
                    <a:pt x="622" y="52"/>
                    <a:pt x="124" y="312"/>
                    <a:pt x="21" y="363"/>
                  </a:cubicBezTo>
                  <a:lnTo>
                    <a:pt x="0" y="1606"/>
                  </a:lnTo>
                  <a:cubicBezTo>
                    <a:pt x="0" y="1606"/>
                    <a:pt x="590" y="1244"/>
                    <a:pt x="1409" y="1213"/>
                  </a:cubicBezTo>
                  <a:cubicBezTo>
                    <a:pt x="1451" y="1203"/>
                    <a:pt x="1481" y="1203"/>
                    <a:pt x="1523" y="1203"/>
                  </a:cubicBezTo>
                  <a:cubicBezTo>
                    <a:pt x="2280" y="1203"/>
                    <a:pt x="2766" y="1565"/>
                    <a:pt x="2766" y="1565"/>
                  </a:cubicBezTo>
                  <a:lnTo>
                    <a:pt x="2777" y="342"/>
                  </a:lnTo>
                  <a:lnTo>
                    <a:pt x="2725" y="395"/>
                  </a:lnTo>
                  <a:cubicBezTo>
                    <a:pt x="2725" y="395"/>
                    <a:pt x="2186" y="1"/>
                    <a:pt x="146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7391964" y="1306762"/>
              <a:ext cx="409207" cy="86357"/>
            </a:xfrm>
            <a:custGeom>
              <a:avLst/>
              <a:gdLst/>
              <a:ahLst/>
              <a:cxnLst/>
              <a:rect l="l" t="t" r="r" b="b"/>
              <a:pathLst>
                <a:path w="3099" h="654" extrusionOk="0">
                  <a:moveTo>
                    <a:pt x="1" y="322"/>
                  </a:moveTo>
                  <a:cubicBezTo>
                    <a:pt x="1" y="325"/>
                    <a:pt x="2" y="328"/>
                    <a:pt x="4" y="329"/>
                  </a:cubicBezTo>
                  <a:lnTo>
                    <a:pt x="4" y="329"/>
                  </a:lnTo>
                  <a:lnTo>
                    <a:pt x="1" y="322"/>
                  </a:lnTo>
                  <a:close/>
                  <a:moveTo>
                    <a:pt x="1410" y="0"/>
                  </a:moveTo>
                  <a:cubicBezTo>
                    <a:pt x="1005" y="0"/>
                    <a:pt x="674" y="83"/>
                    <a:pt x="446" y="166"/>
                  </a:cubicBezTo>
                  <a:cubicBezTo>
                    <a:pt x="208" y="249"/>
                    <a:pt x="63" y="332"/>
                    <a:pt x="21" y="332"/>
                  </a:cubicBezTo>
                  <a:cubicBezTo>
                    <a:pt x="14" y="332"/>
                    <a:pt x="7" y="332"/>
                    <a:pt x="4" y="329"/>
                  </a:cubicBezTo>
                  <a:lnTo>
                    <a:pt x="4" y="329"/>
                  </a:lnTo>
                  <a:lnTo>
                    <a:pt x="135" y="633"/>
                  </a:lnTo>
                  <a:lnTo>
                    <a:pt x="146" y="622"/>
                  </a:lnTo>
                  <a:cubicBezTo>
                    <a:pt x="249" y="571"/>
                    <a:pt x="747" y="311"/>
                    <a:pt x="1461" y="260"/>
                  </a:cubicBezTo>
                  <a:lnTo>
                    <a:pt x="1586" y="260"/>
                  </a:lnTo>
                  <a:cubicBezTo>
                    <a:pt x="2311" y="260"/>
                    <a:pt x="2850" y="654"/>
                    <a:pt x="2850" y="654"/>
                  </a:cubicBezTo>
                  <a:lnTo>
                    <a:pt x="2902" y="601"/>
                  </a:lnTo>
                  <a:lnTo>
                    <a:pt x="3098" y="394"/>
                  </a:lnTo>
                  <a:cubicBezTo>
                    <a:pt x="3098" y="394"/>
                    <a:pt x="2539" y="53"/>
                    <a:pt x="1555" y="11"/>
                  </a:cubicBezTo>
                  <a:cubicBezTo>
                    <a:pt x="1513" y="0"/>
                    <a:pt x="1461" y="0"/>
                    <a:pt x="14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7391964" y="1349149"/>
              <a:ext cx="409207" cy="9771"/>
            </a:xfrm>
            <a:custGeom>
              <a:avLst/>
              <a:gdLst/>
              <a:ahLst/>
              <a:cxnLst/>
              <a:rect l="l" t="t" r="r" b="b"/>
              <a:pathLst>
                <a:path w="3099" h="74" extrusionOk="0"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3098" y="73"/>
                  </a:moveTo>
                  <a:lnTo>
                    <a:pt x="3098" y="73"/>
                  </a:lnTo>
                  <a:lnTo>
                    <a:pt x="3098" y="7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7390511" y="929111"/>
              <a:ext cx="410660" cy="429806"/>
            </a:xfrm>
            <a:custGeom>
              <a:avLst/>
              <a:gdLst/>
              <a:ahLst/>
              <a:cxnLst/>
              <a:rect l="l" t="t" r="r" b="b"/>
              <a:pathLst>
                <a:path w="3110" h="3255" extrusionOk="0">
                  <a:moveTo>
                    <a:pt x="1504" y="1"/>
                  </a:moveTo>
                  <a:lnTo>
                    <a:pt x="1504" y="11"/>
                  </a:lnTo>
                  <a:cubicBezTo>
                    <a:pt x="1504" y="11"/>
                    <a:pt x="1493" y="21"/>
                    <a:pt x="1483" y="53"/>
                  </a:cubicBezTo>
                  <a:cubicBezTo>
                    <a:pt x="1306" y="394"/>
                    <a:pt x="1" y="3058"/>
                    <a:pt x="12" y="3182"/>
                  </a:cubicBezTo>
                  <a:cubicBezTo>
                    <a:pt x="12" y="3192"/>
                    <a:pt x="22" y="3192"/>
                    <a:pt x="32" y="3192"/>
                  </a:cubicBezTo>
                  <a:cubicBezTo>
                    <a:pt x="74" y="3192"/>
                    <a:pt x="219" y="3109"/>
                    <a:pt x="457" y="3026"/>
                  </a:cubicBezTo>
                  <a:cubicBezTo>
                    <a:pt x="685" y="2943"/>
                    <a:pt x="1016" y="2860"/>
                    <a:pt x="1421" y="2860"/>
                  </a:cubicBezTo>
                  <a:cubicBezTo>
                    <a:pt x="1472" y="2860"/>
                    <a:pt x="1524" y="2860"/>
                    <a:pt x="1566" y="2871"/>
                  </a:cubicBezTo>
                  <a:cubicBezTo>
                    <a:pt x="2550" y="2913"/>
                    <a:pt x="3109" y="3254"/>
                    <a:pt x="3109" y="3254"/>
                  </a:cubicBezTo>
                  <a:cubicBezTo>
                    <a:pt x="3037" y="3099"/>
                    <a:pt x="2022" y="840"/>
                    <a:pt x="1638" y="187"/>
                  </a:cubicBezTo>
                  <a:cubicBezTo>
                    <a:pt x="1576" y="74"/>
                    <a:pt x="1524" y="1"/>
                    <a:pt x="150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540813" y="2900686"/>
              <a:ext cx="149343" cy="94808"/>
            </a:xfrm>
            <a:custGeom>
              <a:avLst/>
              <a:gdLst/>
              <a:ahLst/>
              <a:cxnLst/>
              <a:rect l="l" t="t" r="r" b="b"/>
              <a:pathLst>
                <a:path w="1131" h="718" extrusionOk="0">
                  <a:moveTo>
                    <a:pt x="1068" y="1"/>
                  </a:moveTo>
                  <a:cubicBezTo>
                    <a:pt x="891" y="42"/>
                    <a:pt x="726" y="63"/>
                    <a:pt x="571" y="94"/>
                  </a:cubicBezTo>
                  <a:cubicBezTo>
                    <a:pt x="435" y="125"/>
                    <a:pt x="301" y="156"/>
                    <a:pt x="166" y="197"/>
                  </a:cubicBezTo>
                  <a:cubicBezTo>
                    <a:pt x="0" y="250"/>
                    <a:pt x="0" y="270"/>
                    <a:pt x="21" y="425"/>
                  </a:cubicBezTo>
                  <a:cubicBezTo>
                    <a:pt x="32" y="508"/>
                    <a:pt x="32" y="591"/>
                    <a:pt x="42" y="664"/>
                  </a:cubicBezTo>
                  <a:cubicBezTo>
                    <a:pt x="51" y="690"/>
                    <a:pt x="68" y="718"/>
                    <a:pt x="99" y="718"/>
                  </a:cubicBezTo>
                  <a:cubicBezTo>
                    <a:pt x="104" y="718"/>
                    <a:pt x="109" y="717"/>
                    <a:pt x="115" y="715"/>
                  </a:cubicBezTo>
                  <a:cubicBezTo>
                    <a:pt x="435" y="664"/>
                    <a:pt x="746" y="602"/>
                    <a:pt x="1068" y="560"/>
                  </a:cubicBezTo>
                  <a:cubicBezTo>
                    <a:pt x="1099" y="560"/>
                    <a:pt x="1119" y="540"/>
                    <a:pt x="1119" y="508"/>
                  </a:cubicBezTo>
                  <a:cubicBezTo>
                    <a:pt x="1119" y="342"/>
                    <a:pt x="1130" y="239"/>
                    <a:pt x="1099" y="73"/>
                  </a:cubicBezTo>
                  <a:cubicBezTo>
                    <a:pt x="1099" y="42"/>
                    <a:pt x="1089" y="1"/>
                    <a:pt x="10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393054" y="2933434"/>
              <a:ext cx="141024" cy="90583"/>
            </a:xfrm>
            <a:custGeom>
              <a:avLst/>
              <a:gdLst/>
              <a:ahLst/>
              <a:cxnLst/>
              <a:rect l="l" t="t" r="r" b="b"/>
              <a:pathLst>
                <a:path w="1068" h="686" extrusionOk="0">
                  <a:moveTo>
                    <a:pt x="1021" y="0"/>
                  </a:moveTo>
                  <a:cubicBezTo>
                    <a:pt x="1019" y="0"/>
                    <a:pt x="1018" y="1"/>
                    <a:pt x="1016" y="2"/>
                  </a:cubicBezTo>
                  <a:cubicBezTo>
                    <a:pt x="850" y="43"/>
                    <a:pt x="695" y="53"/>
                    <a:pt x="550" y="84"/>
                  </a:cubicBezTo>
                  <a:cubicBezTo>
                    <a:pt x="415" y="115"/>
                    <a:pt x="290" y="147"/>
                    <a:pt x="166" y="188"/>
                  </a:cubicBezTo>
                  <a:cubicBezTo>
                    <a:pt x="11" y="239"/>
                    <a:pt x="0" y="250"/>
                    <a:pt x="21" y="405"/>
                  </a:cubicBezTo>
                  <a:cubicBezTo>
                    <a:pt x="32" y="478"/>
                    <a:pt x="42" y="561"/>
                    <a:pt x="52" y="633"/>
                  </a:cubicBezTo>
                  <a:cubicBezTo>
                    <a:pt x="52" y="665"/>
                    <a:pt x="73" y="685"/>
                    <a:pt x="115" y="685"/>
                  </a:cubicBezTo>
                  <a:cubicBezTo>
                    <a:pt x="415" y="633"/>
                    <a:pt x="705" y="571"/>
                    <a:pt x="1016" y="530"/>
                  </a:cubicBezTo>
                  <a:cubicBezTo>
                    <a:pt x="1047" y="530"/>
                    <a:pt x="1068" y="509"/>
                    <a:pt x="1068" y="488"/>
                  </a:cubicBezTo>
                  <a:cubicBezTo>
                    <a:pt x="1068" y="322"/>
                    <a:pt x="1068" y="229"/>
                    <a:pt x="1047" y="64"/>
                  </a:cubicBezTo>
                  <a:cubicBezTo>
                    <a:pt x="1047" y="45"/>
                    <a:pt x="1038" y="0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454587" y="2846020"/>
              <a:ext cx="132837" cy="89394"/>
            </a:xfrm>
            <a:custGeom>
              <a:avLst/>
              <a:gdLst/>
              <a:ahLst/>
              <a:cxnLst/>
              <a:rect l="l" t="t" r="r" b="b"/>
              <a:pathLst>
                <a:path w="1006" h="677" extrusionOk="0">
                  <a:moveTo>
                    <a:pt x="943" y="0"/>
                  </a:moveTo>
                  <a:cubicBezTo>
                    <a:pt x="788" y="42"/>
                    <a:pt x="643" y="63"/>
                    <a:pt x="508" y="104"/>
                  </a:cubicBezTo>
                  <a:cubicBezTo>
                    <a:pt x="384" y="125"/>
                    <a:pt x="259" y="166"/>
                    <a:pt x="146" y="208"/>
                  </a:cubicBezTo>
                  <a:cubicBezTo>
                    <a:pt x="1" y="259"/>
                    <a:pt x="1" y="270"/>
                    <a:pt x="22" y="415"/>
                  </a:cubicBezTo>
                  <a:cubicBezTo>
                    <a:pt x="32" y="487"/>
                    <a:pt x="42" y="560"/>
                    <a:pt x="42" y="632"/>
                  </a:cubicBezTo>
                  <a:cubicBezTo>
                    <a:pt x="50" y="658"/>
                    <a:pt x="66" y="676"/>
                    <a:pt x="94" y="676"/>
                  </a:cubicBezTo>
                  <a:cubicBezTo>
                    <a:pt x="100" y="676"/>
                    <a:pt x="107" y="675"/>
                    <a:pt x="114" y="673"/>
                  </a:cubicBezTo>
                  <a:cubicBezTo>
                    <a:pt x="395" y="622"/>
                    <a:pt x="674" y="549"/>
                    <a:pt x="964" y="508"/>
                  </a:cubicBezTo>
                  <a:cubicBezTo>
                    <a:pt x="985" y="508"/>
                    <a:pt x="1006" y="487"/>
                    <a:pt x="1006" y="456"/>
                  </a:cubicBezTo>
                  <a:cubicBezTo>
                    <a:pt x="1006" y="311"/>
                    <a:pt x="1006" y="218"/>
                    <a:pt x="975" y="63"/>
                  </a:cubicBezTo>
                  <a:cubicBezTo>
                    <a:pt x="975" y="42"/>
                    <a:pt x="964" y="0"/>
                    <a:pt x="9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7976135" y="2457409"/>
              <a:ext cx="773256" cy="293008"/>
            </a:xfrm>
            <a:custGeom>
              <a:avLst/>
              <a:gdLst/>
              <a:ahLst/>
              <a:cxnLst/>
              <a:rect l="l" t="t" r="r" b="b"/>
              <a:pathLst>
                <a:path w="5856" h="2219" extrusionOk="0">
                  <a:moveTo>
                    <a:pt x="3399" y="1"/>
                  </a:moveTo>
                  <a:lnTo>
                    <a:pt x="1" y="1451"/>
                  </a:lnTo>
                  <a:lnTo>
                    <a:pt x="539" y="2218"/>
                  </a:lnTo>
                  <a:lnTo>
                    <a:pt x="5358" y="1855"/>
                  </a:lnTo>
                  <a:lnTo>
                    <a:pt x="5855" y="1576"/>
                  </a:lnTo>
                  <a:lnTo>
                    <a:pt x="339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8385345" y="1722310"/>
              <a:ext cx="235436" cy="137723"/>
            </a:xfrm>
            <a:custGeom>
              <a:avLst/>
              <a:gdLst/>
              <a:ahLst/>
              <a:cxnLst/>
              <a:rect l="l" t="t" r="r" b="b"/>
              <a:pathLst>
                <a:path w="1783" h="1043" extrusionOk="0">
                  <a:moveTo>
                    <a:pt x="554" y="1"/>
                  </a:moveTo>
                  <a:cubicBezTo>
                    <a:pt x="263" y="1"/>
                    <a:pt x="10" y="263"/>
                    <a:pt x="10" y="263"/>
                  </a:cubicBezTo>
                  <a:lnTo>
                    <a:pt x="0" y="947"/>
                  </a:lnTo>
                  <a:cubicBezTo>
                    <a:pt x="0" y="947"/>
                    <a:pt x="279" y="698"/>
                    <a:pt x="466" y="687"/>
                  </a:cubicBezTo>
                  <a:cubicBezTo>
                    <a:pt x="471" y="686"/>
                    <a:pt x="477" y="686"/>
                    <a:pt x="482" y="686"/>
                  </a:cubicBezTo>
                  <a:cubicBezTo>
                    <a:pt x="645" y="686"/>
                    <a:pt x="691" y="990"/>
                    <a:pt x="1233" y="1039"/>
                  </a:cubicBezTo>
                  <a:cubicBezTo>
                    <a:pt x="1257" y="1042"/>
                    <a:pt x="1281" y="1043"/>
                    <a:pt x="1303" y="1043"/>
                  </a:cubicBezTo>
                  <a:cubicBezTo>
                    <a:pt x="1782" y="1043"/>
                    <a:pt x="1782" y="532"/>
                    <a:pt x="1782" y="532"/>
                  </a:cubicBezTo>
                  <a:lnTo>
                    <a:pt x="1782" y="532"/>
                  </a:lnTo>
                  <a:cubicBezTo>
                    <a:pt x="1782" y="532"/>
                    <a:pt x="1692" y="575"/>
                    <a:pt x="1544" y="575"/>
                  </a:cubicBezTo>
                  <a:cubicBezTo>
                    <a:pt x="1463" y="575"/>
                    <a:pt x="1364" y="562"/>
                    <a:pt x="1253" y="521"/>
                  </a:cubicBezTo>
                  <a:cubicBezTo>
                    <a:pt x="953" y="408"/>
                    <a:pt x="912" y="24"/>
                    <a:pt x="601" y="3"/>
                  </a:cubicBezTo>
                  <a:cubicBezTo>
                    <a:pt x="585" y="2"/>
                    <a:pt x="570" y="1"/>
                    <a:pt x="5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8025388" y="2533995"/>
              <a:ext cx="446180" cy="1324543"/>
            </a:xfrm>
            <a:custGeom>
              <a:avLst/>
              <a:gdLst/>
              <a:ahLst/>
              <a:cxnLst/>
              <a:rect l="l" t="t" r="r" b="b"/>
              <a:pathLst>
                <a:path w="3379" h="10031" extrusionOk="0">
                  <a:moveTo>
                    <a:pt x="3016" y="1"/>
                  </a:moveTo>
                  <a:lnTo>
                    <a:pt x="177" y="1120"/>
                  </a:lnTo>
                  <a:lnTo>
                    <a:pt x="1" y="10031"/>
                  </a:lnTo>
                  <a:lnTo>
                    <a:pt x="3378" y="9575"/>
                  </a:lnTo>
                  <a:lnTo>
                    <a:pt x="301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363425" y="1719933"/>
              <a:ext cx="39746" cy="433900"/>
            </a:xfrm>
            <a:custGeom>
              <a:avLst/>
              <a:gdLst/>
              <a:ahLst/>
              <a:cxnLst/>
              <a:rect l="l" t="t" r="r" b="b"/>
              <a:pathLst>
                <a:path w="301" h="3286" extrusionOk="0">
                  <a:moveTo>
                    <a:pt x="72" y="1"/>
                  </a:moveTo>
                  <a:lnTo>
                    <a:pt x="62" y="11"/>
                  </a:lnTo>
                  <a:lnTo>
                    <a:pt x="0" y="3286"/>
                  </a:lnTo>
                  <a:lnTo>
                    <a:pt x="238" y="3286"/>
                  </a:lnTo>
                  <a:lnTo>
                    <a:pt x="300" y="11"/>
                  </a:lnTo>
                  <a:lnTo>
                    <a:pt x="290" y="11"/>
                  </a:lnTo>
                  <a:lnTo>
                    <a:pt x="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8423638" y="2533995"/>
              <a:ext cx="286009" cy="1406675"/>
            </a:xfrm>
            <a:custGeom>
              <a:avLst/>
              <a:gdLst/>
              <a:ahLst/>
              <a:cxnLst/>
              <a:rect l="l" t="t" r="r" b="b"/>
              <a:pathLst>
                <a:path w="2166" h="10653" extrusionOk="0">
                  <a:moveTo>
                    <a:pt x="0" y="1"/>
                  </a:moveTo>
                  <a:lnTo>
                    <a:pt x="362" y="9575"/>
                  </a:lnTo>
                  <a:lnTo>
                    <a:pt x="2165" y="10653"/>
                  </a:lnTo>
                  <a:lnTo>
                    <a:pt x="1969" y="1275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76135" y="2230290"/>
              <a:ext cx="453046" cy="418847"/>
            </a:xfrm>
            <a:custGeom>
              <a:avLst/>
              <a:gdLst/>
              <a:ahLst/>
              <a:cxnLst/>
              <a:rect l="l" t="t" r="r" b="b"/>
              <a:pathLst>
                <a:path w="3431" h="3172" extrusionOk="0">
                  <a:moveTo>
                    <a:pt x="3431" y="1"/>
                  </a:moveTo>
                  <a:lnTo>
                    <a:pt x="104" y="1306"/>
                  </a:lnTo>
                  <a:lnTo>
                    <a:pt x="1" y="3171"/>
                  </a:lnTo>
                  <a:lnTo>
                    <a:pt x="3399" y="1721"/>
                  </a:lnTo>
                  <a:lnTo>
                    <a:pt x="34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424958" y="2230290"/>
              <a:ext cx="324435" cy="435220"/>
            </a:xfrm>
            <a:custGeom>
              <a:avLst/>
              <a:gdLst/>
              <a:ahLst/>
              <a:cxnLst/>
              <a:rect l="l" t="t" r="r" b="b"/>
              <a:pathLst>
                <a:path w="2457" h="3296" extrusionOk="0">
                  <a:moveTo>
                    <a:pt x="32" y="1"/>
                  </a:moveTo>
                  <a:lnTo>
                    <a:pt x="0" y="1721"/>
                  </a:lnTo>
                  <a:lnTo>
                    <a:pt x="2456" y="3296"/>
                  </a:lnTo>
                  <a:lnTo>
                    <a:pt x="2383" y="1669"/>
                  </a:lnTo>
                  <a:lnTo>
                    <a:pt x="3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989867" y="1966199"/>
              <a:ext cx="439314" cy="436673"/>
            </a:xfrm>
            <a:custGeom>
              <a:avLst/>
              <a:gdLst/>
              <a:ahLst/>
              <a:cxnLst/>
              <a:rect l="l" t="t" r="r" b="b"/>
              <a:pathLst>
                <a:path w="3327" h="3307" extrusionOk="0">
                  <a:moveTo>
                    <a:pt x="3005" y="1"/>
                  </a:moveTo>
                  <a:lnTo>
                    <a:pt x="0" y="3306"/>
                  </a:lnTo>
                  <a:lnTo>
                    <a:pt x="3327" y="2001"/>
                  </a:lnTo>
                  <a:cubicBezTo>
                    <a:pt x="3327" y="2001"/>
                    <a:pt x="3129" y="42"/>
                    <a:pt x="300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386665" y="1966199"/>
              <a:ext cx="353088" cy="484473"/>
            </a:xfrm>
            <a:custGeom>
              <a:avLst/>
              <a:gdLst/>
              <a:ahLst/>
              <a:cxnLst/>
              <a:rect l="l" t="t" r="r" b="b"/>
              <a:pathLst>
                <a:path w="2674" h="3669" extrusionOk="0">
                  <a:moveTo>
                    <a:pt x="0" y="1"/>
                  </a:moveTo>
                  <a:lnTo>
                    <a:pt x="322" y="2001"/>
                  </a:lnTo>
                  <a:lnTo>
                    <a:pt x="2673" y="3669"/>
                  </a:lnTo>
                  <a:lnTo>
                    <a:pt x="0" y="1"/>
                  </a:lnTo>
                  <a:close/>
                  <a:moveTo>
                    <a:pt x="2673" y="3669"/>
                  </a:moveTo>
                  <a:lnTo>
                    <a:pt x="2673" y="3669"/>
                  </a:lnTo>
                  <a:lnTo>
                    <a:pt x="2673" y="366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8538518" y="2749890"/>
              <a:ext cx="74077" cy="249433"/>
            </a:xfrm>
            <a:custGeom>
              <a:avLst/>
              <a:gdLst/>
              <a:ahLst/>
              <a:cxnLst/>
              <a:rect l="l" t="t" r="r" b="b"/>
              <a:pathLst>
                <a:path w="561" h="1889" extrusionOk="0">
                  <a:moveTo>
                    <a:pt x="16" y="1"/>
                  </a:moveTo>
                  <a:cubicBezTo>
                    <a:pt x="6" y="1"/>
                    <a:pt x="1" y="5"/>
                    <a:pt x="1" y="13"/>
                  </a:cubicBezTo>
                  <a:cubicBezTo>
                    <a:pt x="1" y="96"/>
                    <a:pt x="52" y="1629"/>
                    <a:pt x="52" y="1682"/>
                  </a:cubicBezTo>
                  <a:cubicBezTo>
                    <a:pt x="52" y="1733"/>
                    <a:pt x="560" y="1889"/>
                    <a:pt x="560" y="1889"/>
                  </a:cubicBezTo>
                  <a:lnTo>
                    <a:pt x="560" y="355"/>
                  </a:lnTo>
                  <a:cubicBezTo>
                    <a:pt x="550" y="300"/>
                    <a:pt x="106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8538518" y="2749890"/>
              <a:ext cx="74077" cy="249433"/>
            </a:xfrm>
            <a:custGeom>
              <a:avLst/>
              <a:gdLst/>
              <a:ahLst/>
              <a:cxnLst/>
              <a:rect l="l" t="t" r="r" b="b"/>
              <a:pathLst>
                <a:path w="561" h="1889" extrusionOk="0">
                  <a:moveTo>
                    <a:pt x="16" y="1"/>
                  </a:moveTo>
                  <a:cubicBezTo>
                    <a:pt x="6" y="1"/>
                    <a:pt x="1" y="5"/>
                    <a:pt x="1" y="13"/>
                  </a:cubicBezTo>
                  <a:lnTo>
                    <a:pt x="1" y="179"/>
                  </a:lnTo>
                  <a:cubicBezTo>
                    <a:pt x="166" y="273"/>
                    <a:pt x="404" y="438"/>
                    <a:pt x="404" y="480"/>
                  </a:cubicBezTo>
                  <a:cubicBezTo>
                    <a:pt x="415" y="531"/>
                    <a:pt x="415" y="1454"/>
                    <a:pt x="404" y="1847"/>
                  </a:cubicBezTo>
                  <a:cubicBezTo>
                    <a:pt x="487" y="1868"/>
                    <a:pt x="560" y="1889"/>
                    <a:pt x="560" y="1889"/>
                  </a:cubicBezTo>
                  <a:lnTo>
                    <a:pt x="560" y="355"/>
                  </a:lnTo>
                  <a:cubicBezTo>
                    <a:pt x="550" y="300"/>
                    <a:pt x="106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8538518" y="3189207"/>
              <a:ext cx="74077" cy="250753"/>
            </a:xfrm>
            <a:custGeom>
              <a:avLst/>
              <a:gdLst/>
              <a:ahLst/>
              <a:cxnLst/>
              <a:rect l="l" t="t" r="r" b="b"/>
              <a:pathLst>
                <a:path w="561" h="1899" extrusionOk="0">
                  <a:moveTo>
                    <a:pt x="16" y="1"/>
                  </a:moveTo>
                  <a:cubicBezTo>
                    <a:pt x="6" y="1"/>
                    <a:pt x="1" y="4"/>
                    <a:pt x="1" y="12"/>
                  </a:cubicBezTo>
                  <a:cubicBezTo>
                    <a:pt x="1" y="95"/>
                    <a:pt x="52" y="1639"/>
                    <a:pt x="52" y="1680"/>
                  </a:cubicBezTo>
                  <a:cubicBezTo>
                    <a:pt x="52" y="1732"/>
                    <a:pt x="560" y="1898"/>
                    <a:pt x="560" y="1898"/>
                  </a:cubicBezTo>
                  <a:lnTo>
                    <a:pt x="560" y="365"/>
                  </a:lnTo>
                  <a:cubicBezTo>
                    <a:pt x="550" y="309"/>
                    <a:pt x="104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8518" y="3189207"/>
              <a:ext cx="74077" cy="250753"/>
            </a:xfrm>
            <a:custGeom>
              <a:avLst/>
              <a:gdLst/>
              <a:ahLst/>
              <a:cxnLst/>
              <a:rect l="l" t="t" r="r" b="b"/>
              <a:pathLst>
                <a:path w="561" h="1899" extrusionOk="0">
                  <a:moveTo>
                    <a:pt x="16" y="1"/>
                  </a:moveTo>
                  <a:cubicBezTo>
                    <a:pt x="6" y="1"/>
                    <a:pt x="1" y="4"/>
                    <a:pt x="1" y="12"/>
                  </a:cubicBezTo>
                  <a:lnTo>
                    <a:pt x="1" y="178"/>
                  </a:lnTo>
                  <a:cubicBezTo>
                    <a:pt x="166" y="271"/>
                    <a:pt x="404" y="437"/>
                    <a:pt x="404" y="478"/>
                  </a:cubicBezTo>
                  <a:cubicBezTo>
                    <a:pt x="415" y="531"/>
                    <a:pt x="415" y="1452"/>
                    <a:pt x="404" y="1846"/>
                  </a:cubicBezTo>
                  <a:cubicBezTo>
                    <a:pt x="487" y="1878"/>
                    <a:pt x="560" y="1898"/>
                    <a:pt x="560" y="1898"/>
                  </a:cubicBezTo>
                  <a:lnTo>
                    <a:pt x="560" y="365"/>
                  </a:lnTo>
                  <a:cubicBezTo>
                    <a:pt x="550" y="309"/>
                    <a:pt x="104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8070547" y="2661816"/>
              <a:ext cx="131517" cy="82132"/>
            </a:xfrm>
            <a:custGeom>
              <a:avLst/>
              <a:gdLst/>
              <a:ahLst/>
              <a:cxnLst/>
              <a:rect l="l" t="t" r="r" b="b"/>
              <a:pathLst>
                <a:path w="996" h="622" extrusionOk="0">
                  <a:moveTo>
                    <a:pt x="927" y="0"/>
                  </a:moveTo>
                  <a:cubicBezTo>
                    <a:pt x="920" y="0"/>
                    <a:pt x="911" y="2"/>
                    <a:pt x="902" y="7"/>
                  </a:cubicBezTo>
                  <a:cubicBezTo>
                    <a:pt x="778" y="58"/>
                    <a:pt x="633" y="111"/>
                    <a:pt x="498" y="152"/>
                  </a:cubicBezTo>
                  <a:cubicBezTo>
                    <a:pt x="363" y="193"/>
                    <a:pt x="229" y="224"/>
                    <a:pt x="105" y="286"/>
                  </a:cubicBezTo>
                  <a:lnTo>
                    <a:pt x="73" y="286"/>
                  </a:lnTo>
                  <a:cubicBezTo>
                    <a:pt x="22" y="297"/>
                    <a:pt x="1" y="328"/>
                    <a:pt x="11" y="380"/>
                  </a:cubicBezTo>
                  <a:cubicBezTo>
                    <a:pt x="22" y="442"/>
                    <a:pt x="32" y="514"/>
                    <a:pt x="42" y="587"/>
                  </a:cubicBezTo>
                  <a:cubicBezTo>
                    <a:pt x="42" y="610"/>
                    <a:pt x="66" y="622"/>
                    <a:pt x="86" y="622"/>
                  </a:cubicBezTo>
                  <a:cubicBezTo>
                    <a:pt x="93" y="622"/>
                    <a:pt x="99" y="621"/>
                    <a:pt x="105" y="618"/>
                  </a:cubicBezTo>
                  <a:cubicBezTo>
                    <a:pt x="312" y="566"/>
                    <a:pt x="519" y="494"/>
                    <a:pt x="726" y="431"/>
                  </a:cubicBezTo>
                  <a:cubicBezTo>
                    <a:pt x="778" y="421"/>
                    <a:pt x="830" y="411"/>
                    <a:pt x="881" y="390"/>
                  </a:cubicBezTo>
                  <a:cubicBezTo>
                    <a:pt x="913" y="380"/>
                    <a:pt x="954" y="369"/>
                    <a:pt x="975" y="339"/>
                  </a:cubicBezTo>
                  <a:cubicBezTo>
                    <a:pt x="996" y="307"/>
                    <a:pt x="985" y="256"/>
                    <a:pt x="975" y="214"/>
                  </a:cubicBezTo>
                  <a:cubicBezTo>
                    <a:pt x="975" y="162"/>
                    <a:pt x="975" y="100"/>
                    <a:pt x="964" y="48"/>
                  </a:cubicBezTo>
                  <a:cubicBezTo>
                    <a:pt x="964" y="24"/>
                    <a:pt x="952" y="0"/>
                    <a:pt x="92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8132081" y="2703410"/>
              <a:ext cx="130196" cy="82528"/>
            </a:xfrm>
            <a:custGeom>
              <a:avLst/>
              <a:gdLst/>
              <a:ahLst/>
              <a:cxnLst/>
              <a:rect l="l" t="t" r="r" b="b"/>
              <a:pathLst>
                <a:path w="986" h="625" extrusionOk="0">
                  <a:moveTo>
                    <a:pt x="915" y="1"/>
                  </a:moveTo>
                  <a:cubicBezTo>
                    <a:pt x="911" y="1"/>
                    <a:pt x="907" y="1"/>
                    <a:pt x="903" y="3"/>
                  </a:cubicBezTo>
                  <a:cubicBezTo>
                    <a:pt x="768" y="54"/>
                    <a:pt x="633" y="106"/>
                    <a:pt x="488" y="148"/>
                  </a:cubicBezTo>
                  <a:cubicBezTo>
                    <a:pt x="364" y="189"/>
                    <a:pt x="219" y="220"/>
                    <a:pt x="94" y="282"/>
                  </a:cubicBezTo>
                  <a:lnTo>
                    <a:pt x="63" y="282"/>
                  </a:lnTo>
                  <a:cubicBezTo>
                    <a:pt x="12" y="293"/>
                    <a:pt x="1" y="324"/>
                    <a:pt x="1" y="376"/>
                  </a:cubicBezTo>
                  <a:cubicBezTo>
                    <a:pt x="12" y="448"/>
                    <a:pt x="22" y="510"/>
                    <a:pt x="32" y="583"/>
                  </a:cubicBezTo>
                  <a:cubicBezTo>
                    <a:pt x="42" y="614"/>
                    <a:pt x="74" y="625"/>
                    <a:pt x="94" y="625"/>
                  </a:cubicBezTo>
                  <a:cubicBezTo>
                    <a:pt x="302" y="562"/>
                    <a:pt x="509" y="500"/>
                    <a:pt x="726" y="438"/>
                  </a:cubicBezTo>
                  <a:cubicBezTo>
                    <a:pt x="778" y="417"/>
                    <a:pt x="820" y="406"/>
                    <a:pt x="871" y="386"/>
                  </a:cubicBezTo>
                  <a:cubicBezTo>
                    <a:pt x="903" y="376"/>
                    <a:pt x="944" y="365"/>
                    <a:pt x="965" y="334"/>
                  </a:cubicBezTo>
                  <a:cubicBezTo>
                    <a:pt x="986" y="303"/>
                    <a:pt x="975" y="251"/>
                    <a:pt x="975" y="210"/>
                  </a:cubicBezTo>
                  <a:cubicBezTo>
                    <a:pt x="965" y="158"/>
                    <a:pt x="965" y="96"/>
                    <a:pt x="965" y="44"/>
                  </a:cubicBezTo>
                  <a:cubicBezTo>
                    <a:pt x="965" y="26"/>
                    <a:pt x="942" y="1"/>
                    <a:pt x="9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8292252" y="3048182"/>
              <a:ext cx="131517" cy="77378"/>
            </a:xfrm>
            <a:custGeom>
              <a:avLst/>
              <a:gdLst/>
              <a:ahLst/>
              <a:cxnLst/>
              <a:rect l="l" t="t" r="r" b="b"/>
              <a:pathLst>
                <a:path w="996" h="586" extrusionOk="0">
                  <a:moveTo>
                    <a:pt x="935" y="1"/>
                  </a:moveTo>
                  <a:cubicBezTo>
                    <a:pt x="931" y="1"/>
                    <a:pt x="927" y="1"/>
                    <a:pt x="922" y="3"/>
                  </a:cubicBezTo>
                  <a:cubicBezTo>
                    <a:pt x="788" y="54"/>
                    <a:pt x="643" y="96"/>
                    <a:pt x="508" y="137"/>
                  </a:cubicBezTo>
                  <a:cubicBezTo>
                    <a:pt x="374" y="169"/>
                    <a:pt x="228" y="189"/>
                    <a:pt x="104" y="241"/>
                  </a:cubicBezTo>
                  <a:cubicBezTo>
                    <a:pt x="93" y="252"/>
                    <a:pt x="83" y="252"/>
                    <a:pt x="73" y="252"/>
                  </a:cubicBezTo>
                  <a:cubicBezTo>
                    <a:pt x="21" y="262"/>
                    <a:pt x="0" y="282"/>
                    <a:pt x="10" y="334"/>
                  </a:cubicBezTo>
                  <a:cubicBezTo>
                    <a:pt x="10" y="407"/>
                    <a:pt x="21" y="480"/>
                    <a:pt x="31" y="552"/>
                  </a:cubicBezTo>
                  <a:cubicBezTo>
                    <a:pt x="31" y="569"/>
                    <a:pt x="52" y="586"/>
                    <a:pt x="72" y="586"/>
                  </a:cubicBezTo>
                  <a:cubicBezTo>
                    <a:pt x="76" y="586"/>
                    <a:pt x="80" y="585"/>
                    <a:pt x="83" y="583"/>
                  </a:cubicBezTo>
                  <a:cubicBezTo>
                    <a:pt x="301" y="531"/>
                    <a:pt x="508" y="480"/>
                    <a:pt x="726" y="427"/>
                  </a:cubicBezTo>
                  <a:lnTo>
                    <a:pt x="881" y="397"/>
                  </a:lnTo>
                  <a:cubicBezTo>
                    <a:pt x="912" y="386"/>
                    <a:pt x="943" y="376"/>
                    <a:pt x="964" y="344"/>
                  </a:cubicBezTo>
                  <a:cubicBezTo>
                    <a:pt x="995" y="314"/>
                    <a:pt x="984" y="262"/>
                    <a:pt x="984" y="220"/>
                  </a:cubicBezTo>
                  <a:lnTo>
                    <a:pt x="984" y="54"/>
                  </a:lnTo>
                  <a:cubicBezTo>
                    <a:pt x="984" y="28"/>
                    <a:pt x="962" y="1"/>
                    <a:pt x="9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8237585" y="3128862"/>
              <a:ext cx="129932" cy="77114"/>
            </a:xfrm>
            <a:custGeom>
              <a:avLst/>
              <a:gdLst/>
              <a:ahLst/>
              <a:cxnLst/>
              <a:rect l="l" t="t" r="r" b="b"/>
              <a:pathLst>
                <a:path w="984" h="584" extrusionOk="0">
                  <a:moveTo>
                    <a:pt x="934" y="1"/>
                  </a:moveTo>
                  <a:cubicBezTo>
                    <a:pt x="930" y="1"/>
                    <a:pt x="926" y="1"/>
                    <a:pt x="922" y="3"/>
                  </a:cubicBezTo>
                  <a:cubicBezTo>
                    <a:pt x="777" y="44"/>
                    <a:pt x="642" y="86"/>
                    <a:pt x="497" y="127"/>
                  </a:cubicBezTo>
                  <a:cubicBezTo>
                    <a:pt x="373" y="169"/>
                    <a:pt x="228" y="189"/>
                    <a:pt x="93" y="242"/>
                  </a:cubicBezTo>
                  <a:lnTo>
                    <a:pt x="62" y="242"/>
                  </a:lnTo>
                  <a:cubicBezTo>
                    <a:pt x="21" y="251"/>
                    <a:pt x="0" y="283"/>
                    <a:pt x="0" y="324"/>
                  </a:cubicBezTo>
                  <a:cubicBezTo>
                    <a:pt x="10" y="397"/>
                    <a:pt x="21" y="469"/>
                    <a:pt x="21" y="542"/>
                  </a:cubicBezTo>
                  <a:cubicBezTo>
                    <a:pt x="31" y="562"/>
                    <a:pt x="62" y="583"/>
                    <a:pt x="83" y="583"/>
                  </a:cubicBezTo>
                  <a:cubicBezTo>
                    <a:pt x="290" y="532"/>
                    <a:pt x="507" y="479"/>
                    <a:pt x="715" y="428"/>
                  </a:cubicBezTo>
                  <a:cubicBezTo>
                    <a:pt x="767" y="407"/>
                    <a:pt x="818" y="397"/>
                    <a:pt x="870" y="387"/>
                  </a:cubicBezTo>
                  <a:cubicBezTo>
                    <a:pt x="901" y="376"/>
                    <a:pt x="943" y="366"/>
                    <a:pt x="963" y="345"/>
                  </a:cubicBezTo>
                  <a:cubicBezTo>
                    <a:pt x="984" y="304"/>
                    <a:pt x="974" y="251"/>
                    <a:pt x="974" y="210"/>
                  </a:cubicBezTo>
                  <a:lnTo>
                    <a:pt x="974" y="44"/>
                  </a:lnTo>
                  <a:cubicBezTo>
                    <a:pt x="974" y="26"/>
                    <a:pt x="958" y="1"/>
                    <a:pt x="9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8052721" y="3516152"/>
              <a:ext cx="131517" cy="73285"/>
            </a:xfrm>
            <a:custGeom>
              <a:avLst/>
              <a:gdLst/>
              <a:ahLst/>
              <a:cxnLst/>
              <a:rect l="l" t="t" r="r" b="b"/>
              <a:pathLst>
                <a:path w="996" h="555" extrusionOk="0">
                  <a:moveTo>
                    <a:pt x="944" y="1"/>
                  </a:moveTo>
                  <a:cubicBezTo>
                    <a:pt x="940" y="1"/>
                    <a:pt x="937" y="1"/>
                    <a:pt x="933" y="3"/>
                  </a:cubicBezTo>
                  <a:cubicBezTo>
                    <a:pt x="799" y="44"/>
                    <a:pt x="654" y="85"/>
                    <a:pt x="519" y="116"/>
                  </a:cubicBezTo>
                  <a:cubicBezTo>
                    <a:pt x="385" y="148"/>
                    <a:pt x="240" y="168"/>
                    <a:pt x="104" y="210"/>
                  </a:cubicBezTo>
                  <a:cubicBezTo>
                    <a:pt x="94" y="220"/>
                    <a:pt x="84" y="220"/>
                    <a:pt x="74" y="220"/>
                  </a:cubicBezTo>
                  <a:cubicBezTo>
                    <a:pt x="32" y="220"/>
                    <a:pt x="1" y="251"/>
                    <a:pt x="12" y="303"/>
                  </a:cubicBezTo>
                  <a:cubicBezTo>
                    <a:pt x="12" y="376"/>
                    <a:pt x="22" y="438"/>
                    <a:pt x="22" y="510"/>
                  </a:cubicBezTo>
                  <a:cubicBezTo>
                    <a:pt x="22" y="536"/>
                    <a:pt x="43" y="554"/>
                    <a:pt x="62" y="554"/>
                  </a:cubicBezTo>
                  <a:cubicBezTo>
                    <a:pt x="66" y="554"/>
                    <a:pt x="70" y="553"/>
                    <a:pt x="74" y="551"/>
                  </a:cubicBezTo>
                  <a:cubicBezTo>
                    <a:pt x="291" y="510"/>
                    <a:pt x="509" y="468"/>
                    <a:pt x="716" y="427"/>
                  </a:cubicBezTo>
                  <a:lnTo>
                    <a:pt x="871" y="396"/>
                  </a:lnTo>
                  <a:cubicBezTo>
                    <a:pt x="913" y="385"/>
                    <a:pt x="944" y="376"/>
                    <a:pt x="965" y="344"/>
                  </a:cubicBezTo>
                  <a:cubicBezTo>
                    <a:pt x="996" y="313"/>
                    <a:pt x="986" y="261"/>
                    <a:pt x="986" y="220"/>
                  </a:cubicBezTo>
                  <a:cubicBezTo>
                    <a:pt x="986" y="168"/>
                    <a:pt x="986" y="116"/>
                    <a:pt x="996" y="54"/>
                  </a:cubicBezTo>
                  <a:cubicBezTo>
                    <a:pt x="996" y="36"/>
                    <a:pt x="971" y="1"/>
                    <a:pt x="94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8103427" y="3570819"/>
              <a:ext cx="130064" cy="72889"/>
            </a:xfrm>
            <a:custGeom>
              <a:avLst/>
              <a:gdLst/>
              <a:ahLst/>
              <a:cxnLst/>
              <a:rect l="l" t="t" r="r" b="b"/>
              <a:pathLst>
                <a:path w="985" h="552" extrusionOk="0">
                  <a:moveTo>
                    <a:pt x="935" y="1"/>
                  </a:moveTo>
                  <a:cubicBezTo>
                    <a:pt x="931" y="1"/>
                    <a:pt x="927" y="2"/>
                    <a:pt x="922" y="3"/>
                  </a:cubicBezTo>
                  <a:cubicBezTo>
                    <a:pt x="788" y="44"/>
                    <a:pt x="643" y="86"/>
                    <a:pt x="508" y="117"/>
                  </a:cubicBezTo>
                  <a:cubicBezTo>
                    <a:pt x="374" y="148"/>
                    <a:pt x="229" y="158"/>
                    <a:pt x="93" y="210"/>
                  </a:cubicBezTo>
                  <a:lnTo>
                    <a:pt x="63" y="210"/>
                  </a:lnTo>
                  <a:cubicBezTo>
                    <a:pt x="21" y="220"/>
                    <a:pt x="1" y="241"/>
                    <a:pt x="1" y="293"/>
                  </a:cubicBezTo>
                  <a:cubicBezTo>
                    <a:pt x="1" y="365"/>
                    <a:pt x="11" y="438"/>
                    <a:pt x="11" y="510"/>
                  </a:cubicBezTo>
                  <a:cubicBezTo>
                    <a:pt x="11" y="531"/>
                    <a:pt x="42" y="552"/>
                    <a:pt x="73" y="552"/>
                  </a:cubicBezTo>
                  <a:cubicBezTo>
                    <a:pt x="280" y="510"/>
                    <a:pt x="498" y="459"/>
                    <a:pt x="715" y="417"/>
                  </a:cubicBezTo>
                  <a:lnTo>
                    <a:pt x="871" y="386"/>
                  </a:lnTo>
                  <a:cubicBezTo>
                    <a:pt x="902" y="376"/>
                    <a:pt x="933" y="376"/>
                    <a:pt x="954" y="344"/>
                  </a:cubicBezTo>
                  <a:cubicBezTo>
                    <a:pt x="985" y="314"/>
                    <a:pt x="975" y="262"/>
                    <a:pt x="975" y="220"/>
                  </a:cubicBezTo>
                  <a:cubicBezTo>
                    <a:pt x="975" y="158"/>
                    <a:pt x="985" y="107"/>
                    <a:pt x="985" y="54"/>
                  </a:cubicBezTo>
                  <a:cubicBezTo>
                    <a:pt x="985" y="28"/>
                    <a:pt x="962" y="1"/>
                    <a:pt x="9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8103427" y="3439565"/>
              <a:ext cx="130064" cy="71832"/>
            </a:xfrm>
            <a:custGeom>
              <a:avLst/>
              <a:gdLst/>
              <a:ahLst/>
              <a:cxnLst/>
              <a:rect l="l" t="t" r="r" b="b"/>
              <a:pathLst>
                <a:path w="985" h="544" extrusionOk="0">
                  <a:moveTo>
                    <a:pt x="935" y="0"/>
                  </a:moveTo>
                  <a:cubicBezTo>
                    <a:pt x="931" y="0"/>
                    <a:pt x="927" y="1"/>
                    <a:pt x="922" y="2"/>
                  </a:cubicBezTo>
                  <a:cubicBezTo>
                    <a:pt x="788" y="44"/>
                    <a:pt x="643" y="74"/>
                    <a:pt x="508" y="116"/>
                  </a:cubicBezTo>
                  <a:cubicBezTo>
                    <a:pt x="374" y="147"/>
                    <a:pt x="229" y="157"/>
                    <a:pt x="93" y="210"/>
                  </a:cubicBezTo>
                  <a:lnTo>
                    <a:pt x="63" y="210"/>
                  </a:lnTo>
                  <a:cubicBezTo>
                    <a:pt x="21" y="219"/>
                    <a:pt x="1" y="240"/>
                    <a:pt x="1" y="292"/>
                  </a:cubicBezTo>
                  <a:cubicBezTo>
                    <a:pt x="1" y="365"/>
                    <a:pt x="11" y="437"/>
                    <a:pt x="11" y="510"/>
                  </a:cubicBezTo>
                  <a:cubicBezTo>
                    <a:pt x="11" y="527"/>
                    <a:pt x="32" y="544"/>
                    <a:pt x="56" y="544"/>
                  </a:cubicBezTo>
                  <a:cubicBezTo>
                    <a:pt x="62" y="544"/>
                    <a:pt x="67" y="543"/>
                    <a:pt x="73" y="541"/>
                  </a:cubicBezTo>
                  <a:cubicBezTo>
                    <a:pt x="280" y="500"/>
                    <a:pt x="498" y="458"/>
                    <a:pt x="715" y="417"/>
                  </a:cubicBezTo>
                  <a:lnTo>
                    <a:pt x="871" y="385"/>
                  </a:lnTo>
                  <a:cubicBezTo>
                    <a:pt x="902" y="375"/>
                    <a:pt x="933" y="375"/>
                    <a:pt x="954" y="344"/>
                  </a:cubicBezTo>
                  <a:cubicBezTo>
                    <a:pt x="985" y="302"/>
                    <a:pt x="975" y="251"/>
                    <a:pt x="975" y="210"/>
                  </a:cubicBezTo>
                  <a:cubicBezTo>
                    <a:pt x="975" y="157"/>
                    <a:pt x="985" y="106"/>
                    <a:pt x="985" y="54"/>
                  </a:cubicBezTo>
                  <a:cubicBezTo>
                    <a:pt x="985" y="27"/>
                    <a:pt x="962" y="0"/>
                    <a:pt x="93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8139079" y="3090568"/>
              <a:ext cx="131385" cy="77378"/>
            </a:xfrm>
            <a:custGeom>
              <a:avLst/>
              <a:gdLst/>
              <a:ahLst/>
              <a:cxnLst/>
              <a:rect l="l" t="t" r="r" b="b"/>
              <a:pathLst>
                <a:path w="995" h="586" extrusionOk="0">
                  <a:moveTo>
                    <a:pt x="934" y="1"/>
                  </a:moveTo>
                  <a:cubicBezTo>
                    <a:pt x="930" y="1"/>
                    <a:pt x="926" y="1"/>
                    <a:pt x="922" y="3"/>
                  </a:cubicBezTo>
                  <a:cubicBezTo>
                    <a:pt x="787" y="55"/>
                    <a:pt x="652" y="96"/>
                    <a:pt x="507" y="138"/>
                  </a:cubicBezTo>
                  <a:cubicBezTo>
                    <a:pt x="373" y="168"/>
                    <a:pt x="228" y="189"/>
                    <a:pt x="104" y="241"/>
                  </a:cubicBezTo>
                  <a:cubicBezTo>
                    <a:pt x="93" y="241"/>
                    <a:pt x="83" y="251"/>
                    <a:pt x="72" y="251"/>
                  </a:cubicBezTo>
                  <a:cubicBezTo>
                    <a:pt x="31" y="262"/>
                    <a:pt x="0" y="283"/>
                    <a:pt x="10" y="334"/>
                  </a:cubicBezTo>
                  <a:cubicBezTo>
                    <a:pt x="10" y="407"/>
                    <a:pt x="21" y="479"/>
                    <a:pt x="31" y="541"/>
                  </a:cubicBezTo>
                  <a:cubicBezTo>
                    <a:pt x="31" y="567"/>
                    <a:pt x="52" y="586"/>
                    <a:pt x="76" y="586"/>
                  </a:cubicBezTo>
                  <a:cubicBezTo>
                    <a:pt x="82" y="586"/>
                    <a:pt x="87" y="585"/>
                    <a:pt x="93" y="583"/>
                  </a:cubicBezTo>
                  <a:cubicBezTo>
                    <a:pt x="300" y="532"/>
                    <a:pt x="518" y="479"/>
                    <a:pt x="725" y="428"/>
                  </a:cubicBezTo>
                  <a:lnTo>
                    <a:pt x="880" y="396"/>
                  </a:lnTo>
                  <a:cubicBezTo>
                    <a:pt x="912" y="386"/>
                    <a:pt x="953" y="376"/>
                    <a:pt x="974" y="345"/>
                  </a:cubicBezTo>
                  <a:cubicBezTo>
                    <a:pt x="995" y="314"/>
                    <a:pt x="984" y="262"/>
                    <a:pt x="984" y="221"/>
                  </a:cubicBezTo>
                  <a:lnTo>
                    <a:pt x="984" y="55"/>
                  </a:lnTo>
                  <a:cubicBezTo>
                    <a:pt x="984" y="28"/>
                    <a:pt x="961" y="1"/>
                    <a:pt x="9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456649" y="3012793"/>
              <a:ext cx="83320" cy="66155"/>
            </a:xfrm>
            <a:custGeom>
              <a:avLst/>
              <a:gdLst/>
              <a:ahLst/>
              <a:cxnLst/>
              <a:rect l="l" t="t" r="r" b="b"/>
              <a:pathLst>
                <a:path w="631" h="501" extrusionOk="0">
                  <a:moveTo>
                    <a:pt x="107" y="1"/>
                  </a:moveTo>
                  <a:cubicBezTo>
                    <a:pt x="26" y="1"/>
                    <a:pt x="0" y="77"/>
                    <a:pt x="20" y="136"/>
                  </a:cubicBezTo>
                  <a:cubicBezTo>
                    <a:pt x="20" y="177"/>
                    <a:pt x="9" y="219"/>
                    <a:pt x="20" y="250"/>
                  </a:cubicBezTo>
                  <a:cubicBezTo>
                    <a:pt x="30" y="312"/>
                    <a:pt x="112" y="312"/>
                    <a:pt x="165" y="333"/>
                  </a:cubicBezTo>
                  <a:cubicBezTo>
                    <a:pt x="299" y="375"/>
                    <a:pt x="434" y="426"/>
                    <a:pt x="568" y="499"/>
                  </a:cubicBezTo>
                  <a:cubicBezTo>
                    <a:pt x="573" y="500"/>
                    <a:pt x="577" y="500"/>
                    <a:pt x="581" y="500"/>
                  </a:cubicBezTo>
                  <a:cubicBezTo>
                    <a:pt x="614" y="500"/>
                    <a:pt x="630" y="465"/>
                    <a:pt x="630" y="447"/>
                  </a:cubicBezTo>
                  <a:cubicBezTo>
                    <a:pt x="630" y="405"/>
                    <a:pt x="621" y="364"/>
                    <a:pt x="621" y="322"/>
                  </a:cubicBezTo>
                  <a:cubicBezTo>
                    <a:pt x="621" y="292"/>
                    <a:pt x="621" y="250"/>
                    <a:pt x="610" y="219"/>
                  </a:cubicBezTo>
                  <a:cubicBezTo>
                    <a:pt x="589" y="167"/>
                    <a:pt x="527" y="167"/>
                    <a:pt x="475" y="157"/>
                  </a:cubicBezTo>
                  <a:cubicBezTo>
                    <a:pt x="413" y="136"/>
                    <a:pt x="340" y="105"/>
                    <a:pt x="278" y="74"/>
                  </a:cubicBezTo>
                  <a:cubicBezTo>
                    <a:pt x="227" y="53"/>
                    <a:pt x="175" y="2"/>
                    <a:pt x="123" y="2"/>
                  </a:cubicBezTo>
                  <a:cubicBezTo>
                    <a:pt x="118" y="1"/>
                    <a:pt x="112" y="1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8486492" y="3075911"/>
              <a:ext cx="83584" cy="66022"/>
            </a:xfrm>
            <a:custGeom>
              <a:avLst/>
              <a:gdLst/>
              <a:ahLst/>
              <a:cxnLst/>
              <a:rect l="l" t="t" r="r" b="b"/>
              <a:pathLst>
                <a:path w="633" h="500" extrusionOk="0">
                  <a:moveTo>
                    <a:pt x="125" y="0"/>
                  </a:moveTo>
                  <a:cubicBezTo>
                    <a:pt x="31" y="0"/>
                    <a:pt x="1" y="72"/>
                    <a:pt x="22" y="134"/>
                  </a:cubicBezTo>
                  <a:cubicBezTo>
                    <a:pt x="22" y="176"/>
                    <a:pt x="11" y="217"/>
                    <a:pt x="22" y="249"/>
                  </a:cubicBezTo>
                  <a:cubicBezTo>
                    <a:pt x="31" y="311"/>
                    <a:pt x="114" y="321"/>
                    <a:pt x="156" y="332"/>
                  </a:cubicBezTo>
                  <a:cubicBezTo>
                    <a:pt x="301" y="373"/>
                    <a:pt x="436" y="425"/>
                    <a:pt x="570" y="497"/>
                  </a:cubicBezTo>
                  <a:cubicBezTo>
                    <a:pt x="576" y="499"/>
                    <a:pt x="581" y="499"/>
                    <a:pt x="585" y="499"/>
                  </a:cubicBezTo>
                  <a:cubicBezTo>
                    <a:pt x="617" y="499"/>
                    <a:pt x="632" y="473"/>
                    <a:pt x="632" y="445"/>
                  </a:cubicBezTo>
                  <a:cubicBezTo>
                    <a:pt x="632" y="404"/>
                    <a:pt x="623" y="362"/>
                    <a:pt x="623" y="321"/>
                  </a:cubicBezTo>
                  <a:cubicBezTo>
                    <a:pt x="623" y="290"/>
                    <a:pt x="623" y="249"/>
                    <a:pt x="612" y="228"/>
                  </a:cubicBezTo>
                  <a:cubicBezTo>
                    <a:pt x="591" y="166"/>
                    <a:pt x="529" y="166"/>
                    <a:pt x="477" y="155"/>
                  </a:cubicBezTo>
                  <a:cubicBezTo>
                    <a:pt x="415" y="134"/>
                    <a:pt x="342" y="114"/>
                    <a:pt x="280" y="72"/>
                  </a:cubicBezTo>
                  <a:cubicBezTo>
                    <a:pt x="229" y="52"/>
                    <a:pt x="177" y="0"/>
                    <a:pt x="12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8611143" y="3505324"/>
              <a:ext cx="83452" cy="65230"/>
            </a:xfrm>
            <a:custGeom>
              <a:avLst/>
              <a:gdLst/>
              <a:ahLst/>
              <a:cxnLst/>
              <a:rect l="l" t="t" r="r" b="b"/>
              <a:pathLst>
                <a:path w="632" h="494" extrusionOk="0">
                  <a:moveTo>
                    <a:pt x="98" y="1"/>
                  </a:moveTo>
                  <a:cubicBezTo>
                    <a:pt x="27" y="1"/>
                    <a:pt x="1" y="69"/>
                    <a:pt x="20" y="136"/>
                  </a:cubicBezTo>
                  <a:cubicBezTo>
                    <a:pt x="10" y="177"/>
                    <a:pt x="10" y="209"/>
                    <a:pt x="20" y="250"/>
                  </a:cubicBezTo>
                  <a:cubicBezTo>
                    <a:pt x="31" y="312"/>
                    <a:pt x="114" y="312"/>
                    <a:pt x="155" y="333"/>
                  </a:cubicBezTo>
                  <a:cubicBezTo>
                    <a:pt x="300" y="375"/>
                    <a:pt x="434" y="426"/>
                    <a:pt x="570" y="488"/>
                  </a:cubicBezTo>
                  <a:cubicBezTo>
                    <a:pt x="575" y="492"/>
                    <a:pt x="581" y="494"/>
                    <a:pt x="587" y="494"/>
                  </a:cubicBezTo>
                  <a:cubicBezTo>
                    <a:pt x="611" y="494"/>
                    <a:pt x="632" y="464"/>
                    <a:pt x="632" y="447"/>
                  </a:cubicBezTo>
                  <a:cubicBezTo>
                    <a:pt x="621" y="395"/>
                    <a:pt x="621" y="354"/>
                    <a:pt x="621" y="312"/>
                  </a:cubicBezTo>
                  <a:cubicBezTo>
                    <a:pt x="621" y="292"/>
                    <a:pt x="621" y="250"/>
                    <a:pt x="611" y="219"/>
                  </a:cubicBezTo>
                  <a:cubicBezTo>
                    <a:pt x="590" y="167"/>
                    <a:pt x="528" y="167"/>
                    <a:pt x="476" y="157"/>
                  </a:cubicBezTo>
                  <a:cubicBezTo>
                    <a:pt x="404" y="136"/>
                    <a:pt x="342" y="105"/>
                    <a:pt x="279" y="74"/>
                  </a:cubicBezTo>
                  <a:cubicBezTo>
                    <a:pt x="227" y="43"/>
                    <a:pt x="176" y="2"/>
                    <a:pt x="114" y="2"/>
                  </a:cubicBezTo>
                  <a:cubicBezTo>
                    <a:pt x="108" y="1"/>
                    <a:pt x="103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8564663" y="3553125"/>
              <a:ext cx="83452" cy="65362"/>
            </a:xfrm>
            <a:custGeom>
              <a:avLst/>
              <a:gdLst/>
              <a:ahLst/>
              <a:cxnLst/>
              <a:rect l="l" t="t" r="r" b="b"/>
              <a:pathLst>
                <a:path w="632" h="495" extrusionOk="0">
                  <a:moveTo>
                    <a:pt x="107" y="1"/>
                  </a:moveTo>
                  <a:cubicBezTo>
                    <a:pt x="27" y="1"/>
                    <a:pt x="0" y="69"/>
                    <a:pt x="20" y="137"/>
                  </a:cubicBezTo>
                  <a:cubicBezTo>
                    <a:pt x="20" y="178"/>
                    <a:pt x="10" y="209"/>
                    <a:pt x="20" y="251"/>
                  </a:cubicBezTo>
                  <a:cubicBezTo>
                    <a:pt x="31" y="313"/>
                    <a:pt x="113" y="313"/>
                    <a:pt x="165" y="333"/>
                  </a:cubicBezTo>
                  <a:cubicBezTo>
                    <a:pt x="300" y="375"/>
                    <a:pt x="434" y="427"/>
                    <a:pt x="569" y="489"/>
                  </a:cubicBezTo>
                  <a:cubicBezTo>
                    <a:pt x="577" y="493"/>
                    <a:pt x="584" y="495"/>
                    <a:pt x="591" y="495"/>
                  </a:cubicBezTo>
                  <a:cubicBezTo>
                    <a:pt x="618" y="495"/>
                    <a:pt x="631" y="465"/>
                    <a:pt x="631" y="448"/>
                  </a:cubicBezTo>
                  <a:cubicBezTo>
                    <a:pt x="631" y="396"/>
                    <a:pt x="621" y="354"/>
                    <a:pt x="621" y="313"/>
                  </a:cubicBezTo>
                  <a:cubicBezTo>
                    <a:pt x="621" y="292"/>
                    <a:pt x="621" y="251"/>
                    <a:pt x="611" y="220"/>
                  </a:cubicBezTo>
                  <a:cubicBezTo>
                    <a:pt x="590" y="168"/>
                    <a:pt x="528" y="168"/>
                    <a:pt x="476" y="158"/>
                  </a:cubicBezTo>
                  <a:cubicBezTo>
                    <a:pt x="413" y="137"/>
                    <a:pt x="341" y="105"/>
                    <a:pt x="279" y="75"/>
                  </a:cubicBezTo>
                  <a:cubicBezTo>
                    <a:pt x="227" y="43"/>
                    <a:pt x="176" y="2"/>
                    <a:pt x="123" y="2"/>
                  </a:cubicBezTo>
                  <a:cubicBezTo>
                    <a:pt x="118" y="1"/>
                    <a:pt x="112" y="1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8549610" y="3048314"/>
              <a:ext cx="83452" cy="65362"/>
            </a:xfrm>
            <a:custGeom>
              <a:avLst/>
              <a:gdLst/>
              <a:ahLst/>
              <a:cxnLst/>
              <a:rect l="l" t="t" r="r" b="b"/>
              <a:pathLst>
                <a:path w="632" h="495" extrusionOk="0">
                  <a:moveTo>
                    <a:pt x="99" y="1"/>
                  </a:moveTo>
                  <a:cubicBezTo>
                    <a:pt x="27" y="1"/>
                    <a:pt x="1" y="78"/>
                    <a:pt x="20" y="136"/>
                  </a:cubicBezTo>
                  <a:cubicBezTo>
                    <a:pt x="9" y="178"/>
                    <a:pt x="9" y="219"/>
                    <a:pt x="20" y="251"/>
                  </a:cubicBezTo>
                  <a:cubicBezTo>
                    <a:pt x="30" y="313"/>
                    <a:pt x="113" y="313"/>
                    <a:pt x="154" y="333"/>
                  </a:cubicBezTo>
                  <a:cubicBezTo>
                    <a:pt x="300" y="375"/>
                    <a:pt x="435" y="426"/>
                    <a:pt x="569" y="488"/>
                  </a:cubicBezTo>
                  <a:cubicBezTo>
                    <a:pt x="575" y="492"/>
                    <a:pt x="581" y="494"/>
                    <a:pt x="587" y="494"/>
                  </a:cubicBezTo>
                  <a:cubicBezTo>
                    <a:pt x="611" y="494"/>
                    <a:pt x="631" y="464"/>
                    <a:pt x="631" y="447"/>
                  </a:cubicBezTo>
                  <a:cubicBezTo>
                    <a:pt x="621" y="406"/>
                    <a:pt x="621" y="354"/>
                    <a:pt x="621" y="313"/>
                  </a:cubicBezTo>
                  <a:cubicBezTo>
                    <a:pt x="621" y="292"/>
                    <a:pt x="621" y="251"/>
                    <a:pt x="610" y="219"/>
                  </a:cubicBezTo>
                  <a:cubicBezTo>
                    <a:pt x="590" y="168"/>
                    <a:pt x="527" y="168"/>
                    <a:pt x="476" y="157"/>
                  </a:cubicBezTo>
                  <a:cubicBezTo>
                    <a:pt x="403" y="136"/>
                    <a:pt x="341" y="106"/>
                    <a:pt x="279" y="74"/>
                  </a:cubicBezTo>
                  <a:cubicBezTo>
                    <a:pt x="227" y="53"/>
                    <a:pt x="175" y="2"/>
                    <a:pt x="113" y="2"/>
                  </a:cubicBezTo>
                  <a:cubicBezTo>
                    <a:pt x="108" y="1"/>
                    <a:pt x="103" y="1"/>
                    <a:pt x="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470118" y="2612959"/>
              <a:ext cx="79491" cy="73945"/>
            </a:xfrm>
            <a:custGeom>
              <a:avLst/>
              <a:gdLst/>
              <a:ahLst/>
              <a:cxnLst/>
              <a:rect l="l" t="t" r="r" b="b"/>
              <a:pathLst>
                <a:path w="602" h="560" extrusionOk="0">
                  <a:moveTo>
                    <a:pt x="107" y="0"/>
                  </a:moveTo>
                  <a:cubicBezTo>
                    <a:pt x="43" y="0"/>
                    <a:pt x="12" y="64"/>
                    <a:pt x="21" y="128"/>
                  </a:cubicBezTo>
                  <a:cubicBezTo>
                    <a:pt x="10" y="170"/>
                    <a:pt x="0" y="200"/>
                    <a:pt x="0" y="242"/>
                  </a:cubicBezTo>
                  <a:cubicBezTo>
                    <a:pt x="10" y="304"/>
                    <a:pt x="93" y="315"/>
                    <a:pt x="135" y="336"/>
                  </a:cubicBezTo>
                  <a:cubicBezTo>
                    <a:pt x="270" y="398"/>
                    <a:pt x="394" y="470"/>
                    <a:pt x="519" y="553"/>
                  </a:cubicBezTo>
                  <a:cubicBezTo>
                    <a:pt x="526" y="557"/>
                    <a:pt x="533" y="559"/>
                    <a:pt x="539" y="559"/>
                  </a:cubicBezTo>
                  <a:cubicBezTo>
                    <a:pt x="562" y="559"/>
                    <a:pt x="583" y="536"/>
                    <a:pt x="591" y="511"/>
                  </a:cubicBezTo>
                  <a:lnTo>
                    <a:pt x="591" y="387"/>
                  </a:lnTo>
                  <a:cubicBezTo>
                    <a:pt x="591" y="356"/>
                    <a:pt x="601" y="315"/>
                    <a:pt x="591" y="283"/>
                  </a:cubicBezTo>
                  <a:cubicBezTo>
                    <a:pt x="581" y="232"/>
                    <a:pt x="519" y="221"/>
                    <a:pt x="477" y="200"/>
                  </a:cubicBezTo>
                  <a:cubicBezTo>
                    <a:pt x="404" y="170"/>
                    <a:pt x="342" y="138"/>
                    <a:pt x="280" y="97"/>
                  </a:cubicBezTo>
                  <a:cubicBezTo>
                    <a:pt x="238" y="66"/>
                    <a:pt x="197" y="14"/>
                    <a:pt x="135" y="4"/>
                  </a:cubicBezTo>
                  <a:cubicBezTo>
                    <a:pt x="125" y="2"/>
                    <a:pt x="116" y="0"/>
                    <a:pt x="1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8025388" y="2417663"/>
              <a:ext cx="46612" cy="152116"/>
            </a:xfrm>
            <a:custGeom>
              <a:avLst/>
              <a:gdLst/>
              <a:ahLst/>
              <a:cxnLst/>
              <a:rect l="l" t="t" r="r" b="b"/>
              <a:pathLst>
                <a:path w="353" h="1152" extrusionOk="0">
                  <a:moveTo>
                    <a:pt x="353" y="1"/>
                  </a:moveTo>
                  <a:lnTo>
                    <a:pt x="1" y="115"/>
                  </a:lnTo>
                  <a:lnTo>
                    <a:pt x="1" y="1151"/>
                  </a:lnTo>
                  <a:lnTo>
                    <a:pt x="353" y="1037"/>
                  </a:lnTo>
                  <a:lnTo>
                    <a:pt x="3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159546" y="2364449"/>
              <a:ext cx="45291" cy="150531"/>
            </a:xfrm>
            <a:custGeom>
              <a:avLst/>
              <a:gdLst/>
              <a:ahLst/>
              <a:cxnLst/>
              <a:rect l="l" t="t" r="r" b="b"/>
              <a:pathLst>
                <a:path w="343" h="1140" extrusionOk="0">
                  <a:moveTo>
                    <a:pt x="342" y="0"/>
                  </a:moveTo>
                  <a:lnTo>
                    <a:pt x="0" y="114"/>
                  </a:lnTo>
                  <a:lnTo>
                    <a:pt x="0" y="1140"/>
                  </a:lnTo>
                  <a:lnTo>
                    <a:pt x="342" y="1026"/>
                  </a:lnTo>
                  <a:lnTo>
                    <a:pt x="3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8295025" y="2309650"/>
              <a:ext cx="45159" cy="151984"/>
            </a:xfrm>
            <a:custGeom>
              <a:avLst/>
              <a:gdLst/>
              <a:ahLst/>
              <a:cxnLst/>
              <a:rect l="l" t="t" r="r" b="b"/>
              <a:pathLst>
                <a:path w="342" h="1151" extrusionOk="0">
                  <a:moveTo>
                    <a:pt x="342" y="1"/>
                  </a:moveTo>
                  <a:lnTo>
                    <a:pt x="0" y="114"/>
                  </a:lnTo>
                  <a:lnTo>
                    <a:pt x="0" y="1150"/>
                  </a:lnTo>
                  <a:lnTo>
                    <a:pt x="342" y="1037"/>
                  </a:lnTo>
                  <a:lnTo>
                    <a:pt x="34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465893" y="2297369"/>
              <a:ext cx="43971" cy="160171"/>
            </a:xfrm>
            <a:custGeom>
              <a:avLst/>
              <a:gdLst/>
              <a:ahLst/>
              <a:cxnLst/>
              <a:rect l="l" t="t" r="r" b="b"/>
              <a:pathLst>
                <a:path w="333" h="1213" extrusionOk="0">
                  <a:moveTo>
                    <a:pt x="32" y="0"/>
                  </a:moveTo>
                  <a:lnTo>
                    <a:pt x="1" y="1078"/>
                  </a:lnTo>
                  <a:lnTo>
                    <a:pt x="302" y="1213"/>
                  </a:lnTo>
                  <a:lnTo>
                    <a:pt x="333" y="197"/>
                  </a:lnTo>
                  <a:lnTo>
                    <a:pt x="3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575359" y="2368410"/>
              <a:ext cx="43971" cy="158850"/>
            </a:xfrm>
            <a:custGeom>
              <a:avLst/>
              <a:gdLst/>
              <a:ahLst/>
              <a:cxnLst/>
              <a:rect l="l" t="t" r="r" b="b"/>
              <a:pathLst>
                <a:path w="333" h="1203" extrusionOk="0">
                  <a:moveTo>
                    <a:pt x="32" y="1"/>
                  </a:moveTo>
                  <a:lnTo>
                    <a:pt x="1" y="1078"/>
                  </a:lnTo>
                  <a:lnTo>
                    <a:pt x="302" y="1203"/>
                  </a:lnTo>
                  <a:lnTo>
                    <a:pt x="332" y="198"/>
                  </a:lnTo>
                  <a:lnTo>
                    <a:pt x="3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8665678" y="2427302"/>
              <a:ext cx="43971" cy="160171"/>
            </a:xfrm>
            <a:custGeom>
              <a:avLst/>
              <a:gdLst/>
              <a:ahLst/>
              <a:cxnLst/>
              <a:rect l="l" t="t" r="r" b="b"/>
              <a:pathLst>
                <a:path w="333" h="1213" extrusionOk="0">
                  <a:moveTo>
                    <a:pt x="42" y="1"/>
                  </a:moveTo>
                  <a:lnTo>
                    <a:pt x="1" y="1078"/>
                  </a:lnTo>
                  <a:lnTo>
                    <a:pt x="312" y="1213"/>
                  </a:lnTo>
                  <a:lnTo>
                    <a:pt x="332" y="197"/>
                  </a:lnTo>
                  <a:lnTo>
                    <a:pt x="4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7019859" y="1527014"/>
              <a:ext cx="524087" cy="420167"/>
            </a:xfrm>
            <a:custGeom>
              <a:avLst/>
              <a:gdLst/>
              <a:ahLst/>
              <a:cxnLst/>
              <a:rect l="l" t="t" r="r" b="b"/>
              <a:pathLst>
                <a:path w="3969" h="3182" extrusionOk="0">
                  <a:moveTo>
                    <a:pt x="0" y="1"/>
                  </a:moveTo>
                  <a:lnTo>
                    <a:pt x="21" y="1534"/>
                  </a:lnTo>
                  <a:lnTo>
                    <a:pt x="3968" y="3182"/>
                  </a:lnTo>
                  <a:lnTo>
                    <a:pt x="3948" y="159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6037438" y="1729573"/>
              <a:ext cx="1506501" cy="354409"/>
            </a:xfrm>
            <a:custGeom>
              <a:avLst/>
              <a:gdLst/>
              <a:ahLst/>
              <a:cxnLst/>
              <a:rect l="l" t="t" r="r" b="b"/>
              <a:pathLst>
                <a:path w="11409" h="2684" extrusionOk="0">
                  <a:moveTo>
                    <a:pt x="7461" y="0"/>
                  </a:moveTo>
                  <a:lnTo>
                    <a:pt x="1" y="2228"/>
                  </a:lnTo>
                  <a:lnTo>
                    <a:pt x="446" y="2684"/>
                  </a:lnTo>
                  <a:lnTo>
                    <a:pt x="11108" y="2135"/>
                  </a:lnTo>
                  <a:lnTo>
                    <a:pt x="11408" y="1648"/>
                  </a:lnTo>
                  <a:lnTo>
                    <a:pt x="74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7022632" y="1769186"/>
              <a:ext cx="532273" cy="1318998"/>
            </a:xfrm>
            <a:custGeom>
              <a:avLst/>
              <a:gdLst/>
              <a:ahLst/>
              <a:cxnLst/>
              <a:rect l="l" t="t" r="r" b="b"/>
              <a:pathLst>
                <a:path w="4031" h="9989" extrusionOk="0">
                  <a:moveTo>
                    <a:pt x="0" y="1"/>
                  </a:moveTo>
                  <a:lnTo>
                    <a:pt x="51" y="9989"/>
                  </a:lnTo>
                  <a:lnTo>
                    <a:pt x="4030" y="9751"/>
                  </a:lnTo>
                  <a:lnTo>
                    <a:pt x="3627" y="149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27798" y="1769186"/>
              <a:ext cx="1037213" cy="1600914"/>
            </a:xfrm>
            <a:custGeom>
              <a:avLst/>
              <a:gdLst/>
              <a:ahLst/>
              <a:cxnLst/>
              <a:rect l="l" t="t" r="r" b="b"/>
              <a:pathLst>
                <a:path w="7855" h="12124" extrusionOk="0">
                  <a:moveTo>
                    <a:pt x="7534" y="1"/>
                  </a:moveTo>
                  <a:lnTo>
                    <a:pt x="498" y="1969"/>
                  </a:lnTo>
                  <a:cubicBezTo>
                    <a:pt x="498" y="1969"/>
                    <a:pt x="602" y="4860"/>
                    <a:pt x="602" y="4923"/>
                  </a:cubicBezTo>
                  <a:lnTo>
                    <a:pt x="1" y="11264"/>
                  </a:lnTo>
                  <a:lnTo>
                    <a:pt x="1835" y="12123"/>
                  </a:lnTo>
                  <a:lnTo>
                    <a:pt x="7855" y="10269"/>
                  </a:lnTo>
                  <a:lnTo>
                    <a:pt x="75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6036117" y="1527014"/>
              <a:ext cx="986640" cy="496753"/>
            </a:xfrm>
            <a:custGeom>
              <a:avLst/>
              <a:gdLst/>
              <a:ahLst/>
              <a:cxnLst/>
              <a:rect l="l" t="t" r="r" b="b"/>
              <a:pathLst>
                <a:path w="7472" h="3762" extrusionOk="0">
                  <a:moveTo>
                    <a:pt x="7450" y="1"/>
                  </a:moveTo>
                  <a:lnTo>
                    <a:pt x="0" y="2177"/>
                  </a:lnTo>
                  <a:lnTo>
                    <a:pt x="11" y="3762"/>
                  </a:lnTo>
                  <a:lnTo>
                    <a:pt x="7471" y="1534"/>
                  </a:lnTo>
                  <a:lnTo>
                    <a:pt x="74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6655940" y="1527014"/>
              <a:ext cx="774444" cy="165716"/>
            </a:xfrm>
            <a:custGeom>
              <a:avLst/>
              <a:gdLst/>
              <a:ahLst/>
              <a:cxnLst/>
              <a:rect l="l" t="t" r="r" b="b"/>
              <a:pathLst>
                <a:path w="5865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5865" y="1254"/>
                  </a:lnTo>
                  <a:lnTo>
                    <a:pt x="586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7430257" y="1692600"/>
              <a:ext cx="113691" cy="254583"/>
            </a:xfrm>
            <a:custGeom>
              <a:avLst/>
              <a:gdLst/>
              <a:ahLst/>
              <a:cxnLst/>
              <a:rect l="l" t="t" r="r" b="b"/>
              <a:pathLst>
                <a:path w="861" h="1928" extrusionOk="0">
                  <a:moveTo>
                    <a:pt x="1" y="0"/>
                  </a:moveTo>
                  <a:lnTo>
                    <a:pt x="1" y="0"/>
                  </a:lnTo>
                  <a:lnTo>
                    <a:pt x="840" y="343"/>
                  </a:lnTo>
                  <a:lnTo>
                    <a:pt x="860" y="1928"/>
                  </a:lnTo>
                  <a:lnTo>
                    <a:pt x="840" y="34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6107158" y="2419116"/>
              <a:ext cx="1447741" cy="667884"/>
            </a:xfrm>
            <a:custGeom>
              <a:avLst/>
              <a:gdLst/>
              <a:ahLst/>
              <a:cxnLst/>
              <a:rect l="l" t="t" r="r" b="b"/>
              <a:pathLst>
                <a:path w="10964" h="5058" extrusionOk="0">
                  <a:moveTo>
                    <a:pt x="10963" y="4829"/>
                  </a:moveTo>
                  <a:lnTo>
                    <a:pt x="7244" y="5057"/>
                  </a:lnTo>
                  <a:lnTo>
                    <a:pt x="7244" y="5057"/>
                  </a:lnTo>
                  <a:lnTo>
                    <a:pt x="10963" y="4829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7019859" y="1527014"/>
              <a:ext cx="524087" cy="420167"/>
            </a:xfrm>
            <a:custGeom>
              <a:avLst/>
              <a:gdLst/>
              <a:ahLst/>
              <a:cxnLst/>
              <a:rect l="l" t="t" r="r" b="b"/>
              <a:pathLst>
                <a:path w="3969" h="3182" extrusionOk="0">
                  <a:moveTo>
                    <a:pt x="0" y="1"/>
                  </a:moveTo>
                  <a:lnTo>
                    <a:pt x="21" y="1534"/>
                  </a:lnTo>
                  <a:lnTo>
                    <a:pt x="3968" y="3182"/>
                  </a:lnTo>
                  <a:lnTo>
                    <a:pt x="3948" y="1597"/>
                  </a:lnTo>
                  <a:lnTo>
                    <a:pt x="3109" y="1254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6037438" y="1729573"/>
              <a:ext cx="1506501" cy="354409"/>
            </a:xfrm>
            <a:custGeom>
              <a:avLst/>
              <a:gdLst/>
              <a:ahLst/>
              <a:cxnLst/>
              <a:rect l="l" t="t" r="r" b="b"/>
              <a:pathLst>
                <a:path w="11409" h="2684" extrusionOk="0">
                  <a:moveTo>
                    <a:pt x="7461" y="0"/>
                  </a:moveTo>
                  <a:lnTo>
                    <a:pt x="1" y="2228"/>
                  </a:lnTo>
                  <a:lnTo>
                    <a:pt x="436" y="2684"/>
                  </a:lnTo>
                  <a:cubicBezTo>
                    <a:pt x="425" y="2425"/>
                    <a:pt x="425" y="2269"/>
                    <a:pt x="425" y="2269"/>
                  </a:cubicBezTo>
                  <a:lnTo>
                    <a:pt x="7461" y="301"/>
                  </a:lnTo>
                  <a:lnTo>
                    <a:pt x="11088" y="1793"/>
                  </a:lnTo>
                  <a:lnTo>
                    <a:pt x="11108" y="2135"/>
                  </a:lnTo>
                  <a:lnTo>
                    <a:pt x="11408" y="1648"/>
                  </a:lnTo>
                  <a:lnTo>
                    <a:pt x="74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7022632" y="1769186"/>
              <a:ext cx="532273" cy="1317809"/>
            </a:xfrm>
            <a:custGeom>
              <a:avLst/>
              <a:gdLst/>
              <a:ahLst/>
              <a:cxnLst/>
              <a:rect l="l" t="t" r="r" b="b"/>
              <a:pathLst>
                <a:path w="4031" h="9980" extrusionOk="0">
                  <a:moveTo>
                    <a:pt x="0" y="1"/>
                  </a:moveTo>
                  <a:lnTo>
                    <a:pt x="311" y="9979"/>
                  </a:lnTo>
                  <a:lnTo>
                    <a:pt x="4030" y="9751"/>
                  </a:lnTo>
                  <a:lnTo>
                    <a:pt x="3647" y="1835"/>
                  </a:lnTo>
                  <a:lnTo>
                    <a:pt x="3627" y="149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6027798" y="1769186"/>
              <a:ext cx="1037213" cy="1600914"/>
            </a:xfrm>
            <a:custGeom>
              <a:avLst/>
              <a:gdLst/>
              <a:ahLst/>
              <a:cxnLst/>
              <a:rect l="l" t="t" r="r" b="b"/>
              <a:pathLst>
                <a:path w="7855" h="12124" extrusionOk="0">
                  <a:moveTo>
                    <a:pt x="5358" y="1441"/>
                  </a:moveTo>
                  <a:lnTo>
                    <a:pt x="5358" y="3109"/>
                  </a:lnTo>
                  <a:lnTo>
                    <a:pt x="5047" y="3203"/>
                  </a:lnTo>
                  <a:lnTo>
                    <a:pt x="4882" y="3254"/>
                  </a:lnTo>
                  <a:lnTo>
                    <a:pt x="4882" y="1596"/>
                  </a:lnTo>
                  <a:lnTo>
                    <a:pt x="5358" y="1441"/>
                  </a:lnTo>
                  <a:close/>
                  <a:moveTo>
                    <a:pt x="3897" y="1897"/>
                  </a:moveTo>
                  <a:lnTo>
                    <a:pt x="3897" y="3523"/>
                  </a:lnTo>
                  <a:lnTo>
                    <a:pt x="3586" y="3617"/>
                  </a:lnTo>
                  <a:lnTo>
                    <a:pt x="3441" y="3668"/>
                  </a:lnTo>
                  <a:lnTo>
                    <a:pt x="3441" y="2052"/>
                  </a:lnTo>
                  <a:lnTo>
                    <a:pt x="3897" y="1897"/>
                  </a:lnTo>
                  <a:close/>
                  <a:moveTo>
                    <a:pt x="2478" y="2301"/>
                  </a:moveTo>
                  <a:lnTo>
                    <a:pt x="2478" y="2570"/>
                  </a:lnTo>
                  <a:lnTo>
                    <a:pt x="2478" y="3876"/>
                  </a:lnTo>
                  <a:lnTo>
                    <a:pt x="2177" y="3969"/>
                  </a:lnTo>
                  <a:lnTo>
                    <a:pt x="2022" y="4021"/>
                  </a:lnTo>
                  <a:lnTo>
                    <a:pt x="2022" y="2457"/>
                  </a:lnTo>
                  <a:lnTo>
                    <a:pt x="2478" y="2301"/>
                  </a:lnTo>
                  <a:close/>
                  <a:moveTo>
                    <a:pt x="5358" y="3824"/>
                  </a:moveTo>
                  <a:lnTo>
                    <a:pt x="5358" y="5482"/>
                  </a:lnTo>
                  <a:lnTo>
                    <a:pt x="5047" y="5586"/>
                  </a:lnTo>
                  <a:lnTo>
                    <a:pt x="4882" y="5627"/>
                  </a:lnTo>
                  <a:lnTo>
                    <a:pt x="4882" y="3979"/>
                  </a:lnTo>
                  <a:lnTo>
                    <a:pt x="5358" y="3824"/>
                  </a:lnTo>
                  <a:close/>
                  <a:moveTo>
                    <a:pt x="3897" y="4218"/>
                  </a:moveTo>
                  <a:lnTo>
                    <a:pt x="3897" y="5844"/>
                  </a:lnTo>
                  <a:lnTo>
                    <a:pt x="3441" y="5989"/>
                  </a:lnTo>
                  <a:lnTo>
                    <a:pt x="3441" y="4373"/>
                  </a:lnTo>
                  <a:lnTo>
                    <a:pt x="3897" y="4218"/>
                  </a:lnTo>
                  <a:close/>
                  <a:moveTo>
                    <a:pt x="2478" y="4550"/>
                  </a:moveTo>
                  <a:lnTo>
                    <a:pt x="2478" y="4829"/>
                  </a:lnTo>
                  <a:lnTo>
                    <a:pt x="2478" y="6125"/>
                  </a:lnTo>
                  <a:lnTo>
                    <a:pt x="2177" y="6228"/>
                  </a:lnTo>
                  <a:lnTo>
                    <a:pt x="2022" y="6270"/>
                  </a:lnTo>
                  <a:lnTo>
                    <a:pt x="2022" y="4705"/>
                  </a:lnTo>
                  <a:lnTo>
                    <a:pt x="2478" y="4550"/>
                  </a:lnTo>
                  <a:close/>
                  <a:moveTo>
                    <a:pt x="5358" y="6155"/>
                  </a:moveTo>
                  <a:lnTo>
                    <a:pt x="5358" y="7813"/>
                  </a:lnTo>
                  <a:lnTo>
                    <a:pt x="5047" y="7917"/>
                  </a:lnTo>
                  <a:lnTo>
                    <a:pt x="4882" y="7969"/>
                  </a:lnTo>
                  <a:lnTo>
                    <a:pt x="4882" y="6311"/>
                  </a:lnTo>
                  <a:lnTo>
                    <a:pt x="5358" y="6155"/>
                  </a:lnTo>
                  <a:close/>
                  <a:moveTo>
                    <a:pt x="3897" y="6498"/>
                  </a:moveTo>
                  <a:lnTo>
                    <a:pt x="3897" y="8114"/>
                  </a:lnTo>
                  <a:lnTo>
                    <a:pt x="3586" y="8218"/>
                  </a:lnTo>
                  <a:lnTo>
                    <a:pt x="3441" y="8259"/>
                  </a:lnTo>
                  <a:lnTo>
                    <a:pt x="3441" y="6653"/>
                  </a:lnTo>
                  <a:lnTo>
                    <a:pt x="3897" y="6498"/>
                  </a:lnTo>
                  <a:close/>
                  <a:moveTo>
                    <a:pt x="2478" y="6767"/>
                  </a:moveTo>
                  <a:lnTo>
                    <a:pt x="2478" y="7036"/>
                  </a:lnTo>
                  <a:lnTo>
                    <a:pt x="2478" y="8342"/>
                  </a:lnTo>
                  <a:lnTo>
                    <a:pt x="2177" y="8435"/>
                  </a:lnTo>
                  <a:lnTo>
                    <a:pt x="2022" y="8476"/>
                  </a:lnTo>
                  <a:lnTo>
                    <a:pt x="2022" y="6912"/>
                  </a:lnTo>
                  <a:lnTo>
                    <a:pt x="2478" y="6767"/>
                  </a:lnTo>
                  <a:close/>
                  <a:moveTo>
                    <a:pt x="7534" y="1"/>
                  </a:moveTo>
                  <a:lnTo>
                    <a:pt x="498" y="1969"/>
                  </a:lnTo>
                  <a:cubicBezTo>
                    <a:pt x="498" y="1969"/>
                    <a:pt x="498" y="2125"/>
                    <a:pt x="509" y="2384"/>
                  </a:cubicBezTo>
                  <a:lnTo>
                    <a:pt x="519" y="2384"/>
                  </a:lnTo>
                  <a:cubicBezTo>
                    <a:pt x="550" y="3068"/>
                    <a:pt x="602" y="4870"/>
                    <a:pt x="602" y="4923"/>
                  </a:cubicBezTo>
                  <a:lnTo>
                    <a:pt x="1" y="11264"/>
                  </a:lnTo>
                  <a:lnTo>
                    <a:pt x="1835" y="12123"/>
                  </a:lnTo>
                  <a:lnTo>
                    <a:pt x="7855" y="10269"/>
                  </a:lnTo>
                  <a:lnTo>
                    <a:pt x="7845" y="9979"/>
                  </a:lnTo>
                  <a:lnTo>
                    <a:pt x="75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6036117" y="1527014"/>
              <a:ext cx="986640" cy="496753"/>
            </a:xfrm>
            <a:custGeom>
              <a:avLst/>
              <a:gdLst/>
              <a:ahLst/>
              <a:cxnLst/>
              <a:rect l="l" t="t" r="r" b="b"/>
              <a:pathLst>
                <a:path w="7472" h="3762" extrusionOk="0">
                  <a:moveTo>
                    <a:pt x="7450" y="1"/>
                  </a:moveTo>
                  <a:lnTo>
                    <a:pt x="4694" y="809"/>
                  </a:lnTo>
                  <a:lnTo>
                    <a:pt x="0" y="2177"/>
                  </a:lnTo>
                  <a:lnTo>
                    <a:pt x="11" y="3762"/>
                  </a:lnTo>
                  <a:lnTo>
                    <a:pt x="7471" y="1534"/>
                  </a:lnTo>
                  <a:lnTo>
                    <a:pt x="74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6294663" y="2072892"/>
              <a:ext cx="60345" cy="227249"/>
            </a:xfrm>
            <a:custGeom>
              <a:avLst/>
              <a:gdLst/>
              <a:ahLst/>
              <a:cxnLst/>
              <a:rect l="l" t="t" r="r" b="b"/>
              <a:pathLst>
                <a:path w="457" h="1721" extrusionOk="0">
                  <a:moveTo>
                    <a:pt x="457" y="1"/>
                  </a:moveTo>
                  <a:lnTo>
                    <a:pt x="1" y="157"/>
                  </a:lnTo>
                  <a:lnTo>
                    <a:pt x="1" y="1721"/>
                  </a:lnTo>
                  <a:lnTo>
                    <a:pt x="156" y="1669"/>
                  </a:lnTo>
                  <a:lnTo>
                    <a:pt x="156" y="249"/>
                  </a:lnTo>
                  <a:lnTo>
                    <a:pt x="457" y="146"/>
                  </a:lnTo>
                  <a:lnTo>
                    <a:pt x="4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6315130" y="2092038"/>
              <a:ext cx="39878" cy="201369"/>
            </a:xfrm>
            <a:custGeom>
              <a:avLst/>
              <a:gdLst/>
              <a:ahLst/>
              <a:cxnLst/>
              <a:rect l="l" t="t" r="r" b="b"/>
              <a:pathLst>
                <a:path w="302" h="1525" extrusionOk="0">
                  <a:moveTo>
                    <a:pt x="302" y="1"/>
                  </a:moveTo>
                  <a:lnTo>
                    <a:pt x="1" y="104"/>
                  </a:lnTo>
                  <a:lnTo>
                    <a:pt x="1" y="1524"/>
                  </a:lnTo>
                  <a:lnTo>
                    <a:pt x="302" y="1431"/>
                  </a:lnTo>
                  <a:lnTo>
                    <a:pt x="302" y="125"/>
                  </a:lnTo>
                  <a:lnTo>
                    <a:pt x="30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6482036" y="2019677"/>
              <a:ext cx="60345" cy="233984"/>
            </a:xfrm>
            <a:custGeom>
              <a:avLst/>
              <a:gdLst/>
              <a:ahLst/>
              <a:cxnLst/>
              <a:rect l="l" t="t" r="r" b="b"/>
              <a:pathLst>
                <a:path w="457" h="1772" extrusionOk="0">
                  <a:moveTo>
                    <a:pt x="457" y="0"/>
                  </a:moveTo>
                  <a:lnTo>
                    <a:pt x="1" y="155"/>
                  </a:lnTo>
                  <a:lnTo>
                    <a:pt x="1" y="1771"/>
                  </a:lnTo>
                  <a:lnTo>
                    <a:pt x="146" y="1720"/>
                  </a:lnTo>
                  <a:lnTo>
                    <a:pt x="146" y="259"/>
                  </a:lnTo>
                  <a:lnTo>
                    <a:pt x="457" y="155"/>
                  </a:lnTo>
                  <a:lnTo>
                    <a:pt x="45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6501183" y="2040144"/>
              <a:ext cx="41198" cy="206782"/>
            </a:xfrm>
            <a:custGeom>
              <a:avLst/>
              <a:gdLst/>
              <a:ahLst/>
              <a:cxnLst/>
              <a:rect l="l" t="t" r="r" b="b"/>
              <a:pathLst>
                <a:path w="312" h="1566" extrusionOk="0">
                  <a:moveTo>
                    <a:pt x="312" y="0"/>
                  </a:moveTo>
                  <a:lnTo>
                    <a:pt x="1" y="104"/>
                  </a:lnTo>
                  <a:lnTo>
                    <a:pt x="1" y="1565"/>
                  </a:lnTo>
                  <a:lnTo>
                    <a:pt x="312" y="1471"/>
                  </a:lnTo>
                  <a:lnTo>
                    <a:pt x="31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6672314" y="1959464"/>
              <a:ext cx="63118" cy="239530"/>
            </a:xfrm>
            <a:custGeom>
              <a:avLst/>
              <a:gdLst/>
              <a:ahLst/>
              <a:cxnLst/>
              <a:rect l="l" t="t" r="r" b="b"/>
              <a:pathLst>
                <a:path w="478" h="1814" extrusionOk="0">
                  <a:moveTo>
                    <a:pt x="477" y="0"/>
                  </a:moveTo>
                  <a:lnTo>
                    <a:pt x="1" y="155"/>
                  </a:lnTo>
                  <a:lnTo>
                    <a:pt x="1" y="1813"/>
                  </a:lnTo>
                  <a:lnTo>
                    <a:pt x="166" y="1762"/>
                  </a:lnTo>
                  <a:lnTo>
                    <a:pt x="166" y="270"/>
                  </a:lnTo>
                  <a:lnTo>
                    <a:pt x="477" y="155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6694234" y="1979931"/>
              <a:ext cx="41198" cy="212196"/>
            </a:xfrm>
            <a:custGeom>
              <a:avLst/>
              <a:gdLst/>
              <a:ahLst/>
              <a:cxnLst/>
              <a:rect l="l" t="t" r="r" b="b"/>
              <a:pathLst>
                <a:path w="312" h="1607" extrusionOk="0">
                  <a:moveTo>
                    <a:pt x="311" y="0"/>
                  </a:moveTo>
                  <a:lnTo>
                    <a:pt x="0" y="115"/>
                  </a:lnTo>
                  <a:lnTo>
                    <a:pt x="0" y="1607"/>
                  </a:lnTo>
                  <a:lnTo>
                    <a:pt x="311" y="1513"/>
                  </a:lnTo>
                  <a:lnTo>
                    <a:pt x="31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6294663" y="2369862"/>
              <a:ext cx="60345" cy="227249"/>
            </a:xfrm>
            <a:custGeom>
              <a:avLst/>
              <a:gdLst/>
              <a:ahLst/>
              <a:cxnLst/>
              <a:rect l="l" t="t" r="r" b="b"/>
              <a:pathLst>
                <a:path w="457" h="1721" extrusionOk="0">
                  <a:moveTo>
                    <a:pt x="457" y="1"/>
                  </a:moveTo>
                  <a:lnTo>
                    <a:pt x="1" y="156"/>
                  </a:lnTo>
                  <a:lnTo>
                    <a:pt x="1" y="1721"/>
                  </a:lnTo>
                  <a:lnTo>
                    <a:pt x="156" y="1679"/>
                  </a:lnTo>
                  <a:lnTo>
                    <a:pt x="156" y="259"/>
                  </a:lnTo>
                  <a:lnTo>
                    <a:pt x="457" y="156"/>
                  </a:lnTo>
                  <a:lnTo>
                    <a:pt x="4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6315130" y="2390330"/>
              <a:ext cx="39878" cy="201369"/>
            </a:xfrm>
            <a:custGeom>
              <a:avLst/>
              <a:gdLst/>
              <a:ahLst/>
              <a:cxnLst/>
              <a:rect l="l" t="t" r="r" b="b"/>
              <a:pathLst>
                <a:path w="302" h="1525" extrusionOk="0">
                  <a:moveTo>
                    <a:pt x="302" y="1"/>
                  </a:moveTo>
                  <a:lnTo>
                    <a:pt x="1" y="104"/>
                  </a:lnTo>
                  <a:lnTo>
                    <a:pt x="1" y="1524"/>
                  </a:lnTo>
                  <a:lnTo>
                    <a:pt x="302" y="1421"/>
                  </a:lnTo>
                  <a:lnTo>
                    <a:pt x="302" y="125"/>
                  </a:lnTo>
                  <a:lnTo>
                    <a:pt x="30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6482036" y="2326155"/>
              <a:ext cx="60345" cy="233984"/>
            </a:xfrm>
            <a:custGeom>
              <a:avLst/>
              <a:gdLst/>
              <a:ahLst/>
              <a:cxnLst/>
              <a:rect l="l" t="t" r="r" b="b"/>
              <a:pathLst>
                <a:path w="457" h="1772" extrusionOk="0">
                  <a:moveTo>
                    <a:pt x="457" y="0"/>
                  </a:moveTo>
                  <a:lnTo>
                    <a:pt x="1" y="155"/>
                  </a:lnTo>
                  <a:lnTo>
                    <a:pt x="1" y="1771"/>
                  </a:lnTo>
                  <a:lnTo>
                    <a:pt x="457" y="1626"/>
                  </a:lnTo>
                  <a:lnTo>
                    <a:pt x="457" y="1626"/>
                  </a:lnTo>
                  <a:lnTo>
                    <a:pt x="146" y="1720"/>
                  </a:lnTo>
                  <a:lnTo>
                    <a:pt x="146" y="259"/>
                  </a:lnTo>
                  <a:lnTo>
                    <a:pt x="457" y="155"/>
                  </a:lnTo>
                  <a:lnTo>
                    <a:pt x="45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6501183" y="2346622"/>
              <a:ext cx="41198" cy="206782"/>
            </a:xfrm>
            <a:custGeom>
              <a:avLst/>
              <a:gdLst/>
              <a:ahLst/>
              <a:cxnLst/>
              <a:rect l="l" t="t" r="r" b="b"/>
              <a:pathLst>
                <a:path w="312" h="1566" extrusionOk="0">
                  <a:moveTo>
                    <a:pt x="312" y="0"/>
                  </a:moveTo>
                  <a:lnTo>
                    <a:pt x="1" y="104"/>
                  </a:lnTo>
                  <a:lnTo>
                    <a:pt x="1" y="1565"/>
                  </a:lnTo>
                  <a:lnTo>
                    <a:pt x="312" y="1471"/>
                  </a:lnTo>
                  <a:lnTo>
                    <a:pt x="31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6672314" y="2274129"/>
              <a:ext cx="63118" cy="238209"/>
            </a:xfrm>
            <a:custGeom>
              <a:avLst/>
              <a:gdLst/>
              <a:ahLst/>
              <a:cxnLst/>
              <a:rect l="l" t="t" r="r" b="b"/>
              <a:pathLst>
                <a:path w="478" h="1804" extrusionOk="0">
                  <a:moveTo>
                    <a:pt x="477" y="0"/>
                  </a:moveTo>
                  <a:lnTo>
                    <a:pt x="1" y="155"/>
                  </a:lnTo>
                  <a:lnTo>
                    <a:pt x="1" y="1803"/>
                  </a:lnTo>
                  <a:lnTo>
                    <a:pt x="166" y="1762"/>
                  </a:lnTo>
                  <a:lnTo>
                    <a:pt x="166" y="259"/>
                  </a:lnTo>
                  <a:lnTo>
                    <a:pt x="477" y="155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6694234" y="2294596"/>
              <a:ext cx="41198" cy="212196"/>
            </a:xfrm>
            <a:custGeom>
              <a:avLst/>
              <a:gdLst/>
              <a:ahLst/>
              <a:cxnLst/>
              <a:rect l="l" t="t" r="r" b="b"/>
              <a:pathLst>
                <a:path w="312" h="1607" extrusionOk="0">
                  <a:moveTo>
                    <a:pt x="311" y="0"/>
                  </a:moveTo>
                  <a:lnTo>
                    <a:pt x="0" y="104"/>
                  </a:lnTo>
                  <a:lnTo>
                    <a:pt x="0" y="1607"/>
                  </a:lnTo>
                  <a:lnTo>
                    <a:pt x="311" y="1503"/>
                  </a:lnTo>
                  <a:lnTo>
                    <a:pt x="31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6294663" y="2662608"/>
              <a:ext cx="60345" cy="225929"/>
            </a:xfrm>
            <a:custGeom>
              <a:avLst/>
              <a:gdLst/>
              <a:ahLst/>
              <a:cxnLst/>
              <a:rect l="l" t="t" r="r" b="b"/>
              <a:pathLst>
                <a:path w="457" h="1711" extrusionOk="0">
                  <a:moveTo>
                    <a:pt x="457" y="1"/>
                  </a:moveTo>
                  <a:lnTo>
                    <a:pt x="1" y="146"/>
                  </a:lnTo>
                  <a:lnTo>
                    <a:pt x="1" y="1710"/>
                  </a:lnTo>
                  <a:lnTo>
                    <a:pt x="156" y="1669"/>
                  </a:lnTo>
                  <a:lnTo>
                    <a:pt x="156" y="250"/>
                  </a:lnTo>
                  <a:lnTo>
                    <a:pt x="457" y="146"/>
                  </a:lnTo>
                  <a:lnTo>
                    <a:pt x="4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6315130" y="2681887"/>
              <a:ext cx="39878" cy="201105"/>
            </a:xfrm>
            <a:custGeom>
              <a:avLst/>
              <a:gdLst/>
              <a:ahLst/>
              <a:cxnLst/>
              <a:rect l="l" t="t" r="r" b="b"/>
              <a:pathLst>
                <a:path w="302" h="1523" extrusionOk="0">
                  <a:moveTo>
                    <a:pt x="302" y="0"/>
                  </a:moveTo>
                  <a:lnTo>
                    <a:pt x="1" y="104"/>
                  </a:lnTo>
                  <a:lnTo>
                    <a:pt x="1" y="1523"/>
                  </a:lnTo>
                  <a:lnTo>
                    <a:pt x="302" y="1430"/>
                  </a:lnTo>
                  <a:lnTo>
                    <a:pt x="302" y="124"/>
                  </a:lnTo>
                  <a:lnTo>
                    <a:pt x="3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6482036" y="2627088"/>
              <a:ext cx="60345" cy="232795"/>
            </a:xfrm>
            <a:custGeom>
              <a:avLst/>
              <a:gdLst/>
              <a:ahLst/>
              <a:cxnLst/>
              <a:rect l="l" t="t" r="r" b="b"/>
              <a:pathLst>
                <a:path w="457" h="1763" extrusionOk="0">
                  <a:moveTo>
                    <a:pt x="457" y="1"/>
                  </a:moveTo>
                  <a:lnTo>
                    <a:pt x="1" y="156"/>
                  </a:lnTo>
                  <a:lnTo>
                    <a:pt x="1" y="1762"/>
                  </a:lnTo>
                  <a:lnTo>
                    <a:pt x="146" y="1721"/>
                  </a:lnTo>
                  <a:lnTo>
                    <a:pt x="146" y="259"/>
                  </a:lnTo>
                  <a:lnTo>
                    <a:pt x="457" y="156"/>
                  </a:lnTo>
                  <a:lnTo>
                    <a:pt x="4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6501183" y="2647555"/>
              <a:ext cx="41198" cy="206782"/>
            </a:xfrm>
            <a:custGeom>
              <a:avLst/>
              <a:gdLst/>
              <a:ahLst/>
              <a:cxnLst/>
              <a:rect l="l" t="t" r="r" b="b"/>
              <a:pathLst>
                <a:path w="312" h="1566" extrusionOk="0">
                  <a:moveTo>
                    <a:pt x="312" y="1"/>
                  </a:moveTo>
                  <a:lnTo>
                    <a:pt x="1" y="104"/>
                  </a:lnTo>
                  <a:lnTo>
                    <a:pt x="1" y="1566"/>
                  </a:lnTo>
                  <a:lnTo>
                    <a:pt x="312" y="1462"/>
                  </a:lnTo>
                  <a:lnTo>
                    <a:pt x="3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672314" y="2581928"/>
              <a:ext cx="63118" cy="239530"/>
            </a:xfrm>
            <a:custGeom>
              <a:avLst/>
              <a:gdLst/>
              <a:ahLst/>
              <a:cxnLst/>
              <a:rect l="l" t="t" r="r" b="b"/>
              <a:pathLst>
                <a:path w="478" h="1814" extrusionOk="0">
                  <a:moveTo>
                    <a:pt x="477" y="0"/>
                  </a:moveTo>
                  <a:lnTo>
                    <a:pt x="1" y="156"/>
                  </a:lnTo>
                  <a:lnTo>
                    <a:pt x="1" y="1814"/>
                  </a:lnTo>
                  <a:lnTo>
                    <a:pt x="166" y="1762"/>
                  </a:lnTo>
                  <a:lnTo>
                    <a:pt x="166" y="260"/>
                  </a:lnTo>
                  <a:lnTo>
                    <a:pt x="477" y="156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6694234" y="2602527"/>
              <a:ext cx="41198" cy="212064"/>
            </a:xfrm>
            <a:custGeom>
              <a:avLst/>
              <a:gdLst/>
              <a:ahLst/>
              <a:cxnLst/>
              <a:rect l="l" t="t" r="r" b="b"/>
              <a:pathLst>
                <a:path w="312" h="1606" extrusionOk="0">
                  <a:moveTo>
                    <a:pt x="311" y="0"/>
                  </a:moveTo>
                  <a:lnTo>
                    <a:pt x="0" y="104"/>
                  </a:lnTo>
                  <a:lnTo>
                    <a:pt x="0" y="1606"/>
                  </a:lnTo>
                  <a:lnTo>
                    <a:pt x="311" y="1502"/>
                  </a:lnTo>
                  <a:lnTo>
                    <a:pt x="31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5680386" y="1629482"/>
              <a:ext cx="281784" cy="163340"/>
            </a:xfrm>
            <a:custGeom>
              <a:avLst/>
              <a:gdLst/>
              <a:ahLst/>
              <a:cxnLst/>
              <a:rect l="l" t="t" r="r" b="b"/>
              <a:pathLst>
                <a:path w="2134" h="1237" extrusionOk="0">
                  <a:moveTo>
                    <a:pt x="662" y="1"/>
                  </a:moveTo>
                  <a:cubicBezTo>
                    <a:pt x="303" y="1"/>
                    <a:pt x="0" y="323"/>
                    <a:pt x="0" y="323"/>
                  </a:cubicBezTo>
                  <a:lnTo>
                    <a:pt x="0" y="1141"/>
                  </a:lnTo>
                  <a:cubicBezTo>
                    <a:pt x="0" y="1141"/>
                    <a:pt x="332" y="841"/>
                    <a:pt x="550" y="821"/>
                  </a:cubicBezTo>
                  <a:cubicBezTo>
                    <a:pt x="555" y="820"/>
                    <a:pt x="560" y="820"/>
                    <a:pt x="566" y="820"/>
                  </a:cubicBezTo>
                  <a:cubicBezTo>
                    <a:pt x="760" y="820"/>
                    <a:pt x="816" y="1184"/>
                    <a:pt x="1471" y="1235"/>
                  </a:cubicBezTo>
                  <a:cubicBezTo>
                    <a:pt x="1492" y="1236"/>
                    <a:pt x="1511" y="1237"/>
                    <a:pt x="1530" y="1237"/>
                  </a:cubicBezTo>
                  <a:cubicBezTo>
                    <a:pt x="2133" y="1237"/>
                    <a:pt x="2114" y="613"/>
                    <a:pt x="2114" y="613"/>
                  </a:cubicBezTo>
                  <a:lnTo>
                    <a:pt x="2114" y="613"/>
                  </a:lnTo>
                  <a:cubicBezTo>
                    <a:pt x="2114" y="613"/>
                    <a:pt x="1999" y="669"/>
                    <a:pt x="1815" y="669"/>
                  </a:cubicBezTo>
                  <a:cubicBezTo>
                    <a:pt x="1723" y="669"/>
                    <a:pt x="1613" y="655"/>
                    <a:pt x="1492" y="613"/>
                  </a:cubicBezTo>
                  <a:cubicBezTo>
                    <a:pt x="1130" y="478"/>
                    <a:pt x="1068" y="33"/>
                    <a:pt x="695" y="2"/>
                  </a:cubicBezTo>
                  <a:cubicBezTo>
                    <a:pt x="684" y="1"/>
                    <a:pt x="673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5666653" y="1629614"/>
              <a:ext cx="38425" cy="516032"/>
            </a:xfrm>
            <a:custGeom>
              <a:avLst/>
              <a:gdLst/>
              <a:ahLst/>
              <a:cxnLst/>
              <a:rect l="l" t="t" r="r" b="b"/>
              <a:pathLst>
                <a:path w="291" h="3908" extrusionOk="0">
                  <a:moveTo>
                    <a:pt x="21" y="1"/>
                  </a:moveTo>
                  <a:cubicBezTo>
                    <a:pt x="21" y="1"/>
                    <a:pt x="11" y="1"/>
                    <a:pt x="11" y="11"/>
                  </a:cubicBezTo>
                  <a:lnTo>
                    <a:pt x="0" y="3907"/>
                  </a:lnTo>
                  <a:lnTo>
                    <a:pt x="281" y="3907"/>
                  </a:lnTo>
                  <a:lnTo>
                    <a:pt x="291" y="11"/>
                  </a:lnTo>
                  <a:lnTo>
                    <a:pt x="2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5174122" y="2178396"/>
              <a:ext cx="561059" cy="2180987"/>
            </a:xfrm>
            <a:custGeom>
              <a:avLst/>
              <a:gdLst/>
              <a:ahLst/>
              <a:cxnLst/>
              <a:rect l="l" t="t" r="r" b="b"/>
              <a:pathLst>
                <a:path w="4249" h="16517" extrusionOk="0">
                  <a:moveTo>
                    <a:pt x="4249" y="0"/>
                  </a:moveTo>
                  <a:lnTo>
                    <a:pt x="0" y="1606"/>
                  </a:lnTo>
                  <a:lnTo>
                    <a:pt x="156" y="16081"/>
                  </a:lnTo>
                  <a:lnTo>
                    <a:pt x="4135" y="16516"/>
                  </a:lnTo>
                  <a:lnTo>
                    <a:pt x="424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5719999" y="2178396"/>
              <a:ext cx="487246" cy="2180987"/>
            </a:xfrm>
            <a:custGeom>
              <a:avLst/>
              <a:gdLst/>
              <a:ahLst/>
              <a:cxnLst/>
              <a:rect l="l" t="t" r="r" b="b"/>
              <a:pathLst>
                <a:path w="3690" h="16517" extrusionOk="0">
                  <a:moveTo>
                    <a:pt x="115" y="0"/>
                  </a:moveTo>
                  <a:lnTo>
                    <a:pt x="1" y="16516"/>
                  </a:lnTo>
                  <a:lnTo>
                    <a:pt x="1" y="16516"/>
                  </a:lnTo>
                  <a:lnTo>
                    <a:pt x="3337" y="15200"/>
                  </a:lnTo>
                  <a:lnTo>
                    <a:pt x="3690" y="2010"/>
                  </a:lnTo>
                  <a:lnTo>
                    <a:pt x="11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5193269" y="2045558"/>
              <a:ext cx="516032" cy="302515"/>
            </a:xfrm>
            <a:custGeom>
              <a:avLst/>
              <a:gdLst/>
              <a:ahLst/>
              <a:cxnLst/>
              <a:rect l="l" t="t" r="r" b="b"/>
              <a:pathLst>
                <a:path w="3908" h="2291" extrusionOk="0">
                  <a:moveTo>
                    <a:pt x="3120" y="1"/>
                  </a:moveTo>
                  <a:lnTo>
                    <a:pt x="2705" y="467"/>
                  </a:lnTo>
                  <a:lnTo>
                    <a:pt x="2197" y="343"/>
                  </a:lnTo>
                  <a:lnTo>
                    <a:pt x="1783" y="902"/>
                  </a:lnTo>
                  <a:lnTo>
                    <a:pt x="1244" y="695"/>
                  </a:lnTo>
                  <a:lnTo>
                    <a:pt x="591" y="1255"/>
                  </a:lnTo>
                  <a:lnTo>
                    <a:pt x="198" y="1089"/>
                  </a:lnTo>
                  <a:lnTo>
                    <a:pt x="21" y="1430"/>
                  </a:lnTo>
                  <a:lnTo>
                    <a:pt x="0" y="2280"/>
                  </a:lnTo>
                  <a:lnTo>
                    <a:pt x="601" y="2291"/>
                  </a:lnTo>
                  <a:lnTo>
                    <a:pt x="3037" y="1566"/>
                  </a:lnTo>
                  <a:lnTo>
                    <a:pt x="3907" y="1068"/>
                  </a:lnTo>
                  <a:lnTo>
                    <a:pt x="3731" y="166"/>
                  </a:lnTo>
                  <a:lnTo>
                    <a:pt x="31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5133056" y="1984025"/>
              <a:ext cx="636325" cy="473513"/>
            </a:xfrm>
            <a:custGeom>
              <a:avLst/>
              <a:gdLst/>
              <a:ahLst/>
              <a:cxnLst/>
              <a:rect l="l" t="t" r="r" b="b"/>
              <a:pathLst>
                <a:path w="4819" h="3586" extrusionOk="0">
                  <a:moveTo>
                    <a:pt x="4819" y="1"/>
                  </a:moveTo>
                  <a:lnTo>
                    <a:pt x="3990" y="312"/>
                  </a:lnTo>
                  <a:lnTo>
                    <a:pt x="3949" y="1399"/>
                  </a:lnTo>
                  <a:lnTo>
                    <a:pt x="3576" y="1513"/>
                  </a:lnTo>
                  <a:lnTo>
                    <a:pt x="3576" y="467"/>
                  </a:lnTo>
                  <a:lnTo>
                    <a:pt x="3026" y="664"/>
                  </a:lnTo>
                  <a:lnTo>
                    <a:pt x="3026" y="1689"/>
                  </a:lnTo>
                  <a:lnTo>
                    <a:pt x="2653" y="1824"/>
                  </a:lnTo>
                  <a:lnTo>
                    <a:pt x="2653" y="809"/>
                  </a:lnTo>
                  <a:lnTo>
                    <a:pt x="2073" y="1026"/>
                  </a:lnTo>
                  <a:lnTo>
                    <a:pt x="2073" y="1979"/>
                  </a:lnTo>
                  <a:lnTo>
                    <a:pt x="1700" y="2083"/>
                  </a:lnTo>
                  <a:lnTo>
                    <a:pt x="1700" y="1161"/>
                  </a:lnTo>
                  <a:lnTo>
                    <a:pt x="1006" y="1420"/>
                  </a:lnTo>
                  <a:lnTo>
                    <a:pt x="1006" y="2301"/>
                  </a:lnTo>
                  <a:lnTo>
                    <a:pt x="654" y="2425"/>
                  </a:lnTo>
                  <a:lnTo>
                    <a:pt x="654" y="1555"/>
                  </a:lnTo>
                  <a:lnTo>
                    <a:pt x="1" y="1793"/>
                  </a:lnTo>
                  <a:lnTo>
                    <a:pt x="1" y="3586"/>
                  </a:lnTo>
                  <a:lnTo>
                    <a:pt x="4778" y="1979"/>
                  </a:lnTo>
                  <a:lnTo>
                    <a:pt x="48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540813" y="2900686"/>
              <a:ext cx="149343" cy="94808"/>
            </a:xfrm>
            <a:custGeom>
              <a:avLst/>
              <a:gdLst/>
              <a:ahLst/>
              <a:cxnLst/>
              <a:rect l="l" t="t" r="r" b="b"/>
              <a:pathLst>
                <a:path w="1131" h="718" extrusionOk="0">
                  <a:moveTo>
                    <a:pt x="1068" y="1"/>
                  </a:moveTo>
                  <a:cubicBezTo>
                    <a:pt x="891" y="42"/>
                    <a:pt x="726" y="63"/>
                    <a:pt x="571" y="94"/>
                  </a:cubicBezTo>
                  <a:cubicBezTo>
                    <a:pt x="435" y="125"/>
                    <a:pt x="301" y="156"/>
                    <a:pt x="166" y="197"/>
                  </a:cubicBezTo>
                  <a:cubicBezTo>
                    <a:pt x="0" y="250"/>
                    <a:pt x="0" y="270"/>
                    <a:pt x="21" y="425"/>
                  </a:cubicBezTo>
                  <a:cubicBezTo>
                    <a:pt x="32" y="508"/>
                    <a:pt x="32" y="591"/>
                    <a:pt x="42" y="664"/>
                  </a:cubicBezTo>
                  <a:cubicBezTo>
                    <a:pt x="51" y="690"/>
                    <a:pt x="68" y="718"/>
                    <a:pt x="99" y="718"/>
                  </a:cubicBezTo>
                  <a:cubicBezTo>
                    <a:pt x="104" y="718"/>
                    <a:pt x="109" y="717"/>
                    <a:pt x="115" y="715"/>
                  </a:cubicBezTo>
                  <a:cubicBezTo>
                    <a:pt x="435" y="664"/>
                    <a:pt x="746" y="602"/>
                    <a:pt x="1068" y="560"/>
                  </a:cubicBezTo>
                  <a:cubicBezTo>
                    <a:pt x="1099" y="560"/>
                    <a:pt x="1119" y="540"/>
                    <a:pt x="1119" y="508"/>
                  </a:cubicBezTo>
                  <a:cubicBezTo>
                    <a:pt x="1119" y="342"/>
                    <a:pt x="1130" y="239"/>
                    <a:pt x="1099" y="73"/>
                  </a:cubicBezTo>
                  <a:cubicBezTo>
                    <a:pt x="1099" y="42"/>
                    <a:pt x="1089" y="1"/>
                    <a:pt x="10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5209642" y="3483404"/>
              <a:ext cx="147890" cy="94940"/>
            </a:xfrm>
            <a:custGeom>
              <a:avLst/>
              <a:gdLst/>
              <a:ahLst/>
              <a:cxnLst/>
              <a:rect l="l" t="t" r="r" b="b"/>
              <a:pathLst>
                <a:path w="1120" h="719" extrusionOk="0">
                  <a:moveTo>
                    <a:pt x="1065" y="0"/>
                  </a:moveTo>
                  <a:cubicBezTo>
                    <a:pt x="1063" y="0"/>
                    <a:pt x="1061" y="1"/>
                    <a:pt x="1058" y="2"/>
                  </a:cubicBezTo>
                  <a:cubicBezTo>
                    <a:pt x="892" y="43"/>
                    <a:pt x="716" y="64"/>
                    <a:pt x="571" y="95"/>
                  </a:cubicBezTo>
                  <a:cubicBezTo>
                    <a:pt x="436" y="126"/>
                    <a:pt x="291" y="157"/>
                    <a:pt x="167" y="198"/>
                  </a:cubicBezTo>
                  <a:cubicBezTo>
                    <a:pt x="1" y="251"/>
                    <a:pt x="1" y="271"/>
                    <a:pt x="12" y="426"/>
                  </a:cubicBezTo>
                  <a:cubicBezTo>
                    <a:pt x="21" y="509"/>
                    <a:pt x="32" y="582"/>
                    <a:pt x="42" y="665"/>
                  </a:cubicBezTo>
                  <a:cubicBezTo>
                    <a:pt x="42" y="691"/>
                    <a:pt x="66" y="719"/>
                    <a:pt x="99" y="719"/>
                  </a:cubicBezTo>
                  <a:cubicBezTo>
                    <a:pt x="104" y="719"/>
                    <a:pt x="109" y="718"/>
                    <a:pt x="115" y="716"/>
                  </a:cubicBezTo>
                  <a:cubicBezTo>
                    <a:pt x="436" y="665"/>
                    <a:pt x="737" y="603"/>
                    <a:pt x="1068" y="561"/>
                  </a:cubicBezTo>
                  <a:cubicBezTo>
                    <a:pt x="1089" y="561"/>
                    <a:pt x="1110" y="541"/>
                    <a:pt x="1120" y="509"/>
                  </a:cubicBezTo>
                  <a:cubicBezTo>
                    <a:pt x="1120" y="343"/>
                    <a:pt x="1120" y="240"/>
                    <a:pt x="1099" y="74"/>
                  </a:cubicBezTo>
                  <a:cubicBezTo>
                    <a:pt x="1090" y="46"/>
                    <a:pt x="1089" y="0"/>
                    <a:pt x="10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191948" y="2500984"/>
              <a:ext cx="123198" cy="82528"/>
            </a:xfrm>
            <a:custGeom>
              <a:avLst/>
              <a:gdLst/>
              <a:ahLst/>
              <a:cxnLst/>
              <a:rect l="l" t="t" r="r" b="b"/>
              <a:pathLst>
                <a:path w="933" h="625" extrusionOk="0">
                  <a:moveTo>
                    <a:pt x="877" y="1"/>
                  </a:moveTo>
                  <a:cubicBezTo>
                    <a:pt x="875" y="1"/>
                    <a:pt x="873" y="1"/>
                    <a:pt x="871" y="2"/>
                  </a:cubicBezTo>
                  <a:cubicBezTo>
                    <a:pt x="736" y="33"/>
                    <a:pt x="591" y="54"/>
                    <a:pt x="466" y="85"/>
                  </a:cubicBezTo>
                  <a:cubicBezTo>
                    <a:pt x="353" y="116"/>
                    <a:pt x="238" y="147"/>
                    <a:pt x="135" y="189"/>
                  </a:cubicBezTo>
                  <a:cubicBezTo>
                    <a:pt x="0" y="240"/>
                    <a:pt x="0" y="251"/>
                    <a:pt x="21" y="385"/>
                  </a:cubicBezTo>
                  <a:cubicBezTo>
                    <a:pt x="21" y="447"/>
                    <a:pt x="31" y="510"/>
                    <a:pt x="42" y="583"/>
                  </a:cubicBezTo>
                  <a:cubicBezTo>
                    <a:pt x="52" y="603"/>
                    <a:pt x="73" y="624"/>
                    <a:pt x="104" y="624"/>
                  </a:cubicBezTo>
                  <a:cubicBezTo>
                    <a:pt x="373" y="572"/>
                    <a:pt x="622" y="500"/>
                    <a:pt x="892" y="468"/>
                  </a:cubicBezTo>
                  <a:cubicBezTo>
                    <a:pt x="912" y="458"/>
                    <a:pt x="933" y="447"/>
                    <a:pt x="933" y="417"/>
                  </a:cubicBezTo>
                  <a:cubicBezTo>
                    <a:pt x="933" y="282"/>
                    <a:pt x="933" y="189"/>
                    <a:pt x="902" y="54"/>
                  </a:cubicBezTo>
                  <a:cubicBezTo>
                    <a:pt x="902" y="35"/>
                    <a:pt x="894" y="1"/>
                    <a:pt x="87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5283588" y="3569498"/>
              <a:ext cx="147890" cy="87942"/>
            </a:xfrm>
            <a:custGeom>
              <a:avLst/>
              <a:gdLst/>
              <a:ahLst/>
              <a:cxnLst/>
              <a:rect l="l" t="t" r="r" b="b"/>
              <a:pathLst>
                <a:path w="1120" h="666" extrusionOk="0">
                  <a:moveTo>
                    <a:pt x="1083" y="1"/>
                  </a:moveTo>
                  <a:cubicBezTo>
                    <a:pt x="1081" y="1"/>
                    <a:pt x="1080" y="1"/>
                    <a:pt x="1078" y="2"/>
                  </a:cubicBezTo>
                  <a:cubicBezTo>
                    <a:pt x="902" y="34"/>
                    <a:pt x="726" y="44"/>
                    <a:pt x="571" y="64"/>
                  </a:cubicBezTo>
                  <a:cubicBezTo>
                    <a:pt x="446" y="85"/>
                    <a:pt x="301" y="117"/>
                    <a:pt x="166" y="147"/>
                  </a:cubicBezTo>
                  <a:cubicBezTo>
                    <a:pt x="0" y="199"/>
                    <a:pt x="0" y="209"/>
                    <a:pt x="11" y="375"/>
                  </a:cubicBezTo>
                  <a:cubicBezTo>
                    <a:pt x="11" y="448"/>
                    <a:pt x="21" y="531"/>
                    <a:pt x="21" y="614"/>
                  </a:cubicBezTo>
                  <a:cubicBezTo>
                    <a:pt x="21" y="645"/>
                    <a:pt x="53" y="665"/>
                    <a:pt x="94" y="665"/>
                  </a:cubicBezTo>
                  <a:cubicBezTo>
                    <a:pt x="415" y="635"/>
                    <a:pt x="726" y="582"/>
                    <a:pt x="1047" y="562"/>
                  </a:cubicBezTo>
                  <a:cubicBezTo>
                    <a:pt x="1078" y="562"/>
                    <a:pt x="1099" y="541"/>
                    <a:pt x="1099" y="510"/>
                  </a:cubicBezTo>
                  <a:cubicBezTo>
                    <a:pt x="1119" y="345"/>
                    <a:pt x="1119" y="241"/>
                    <a:pt x="1109" y="64"/>
                  </a:cubicBezTo>
                  <a:cubicBezTo>
                    <a:pt x="1100" y="45"/>
                    <a:pt x="1099" y="1"/>
                    <a:pt x="108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5393054" y="2933434"/>
              <a:ext cx="141024" cy="90583"/>
            </a:xfrm>
            <a:custGeom>
              <a:avLst/>
              <a:gdLst/>
              <a:ahLst/>
              <a:cxnLst/>
              <a:rect l="l" t="t" r="r" b="b"/>
              <a:pathLst>
                <a:path w="1068" h="686" extrusionOk="0">
                  <a:moveTo>
                    <a:pt x="1021" y="0"/>
                  </a:moveTo>
                  <a:cubicBezTo>
                    <a:pt x="1019" y="0"/>
                    <a:pt x="1018" y="1"/>
                    <a:pt x="1016" y="2"/>
                  </a:cubicBezTo>
                  <a:cubicBezTo>
                    <a:pt x="850" y="43"/>
                    <a:pt x="695" y="53"/>
                    <a:pt x="550" y="84"/>
                  </a:cubicBezTo>
                  <a:cubicBezTo>
                    <a:pt x="415" y="115"/>
                    <a:pt x="290" y="147"/>
                    <a:pt x="166" y="188"/>
                  </a:cubicBezTo>
                  <a:cubicBezTo>
                    <a:pt x="11" y="239"/>
                    <a:pt x="0" y="250"/>
                    <a:pt x="21" y="405"/>
                  </a:cubicBezTo>
                  <a:cubicBezTo>
                    <a:pt x="32" y="478"/>
                    <a:pt x="42" y="561"/>
                    <a:pt x="52" y="633"/>
                  </a:cubicBezTo>
                  <a:cubicBezTo>
                    <a:pt x="52" y="665"/>
                    <a:pt x="73" y="685"/>
                    <a:pt x="115" y="685"/>
                  </a:cubicBezTo>
                  <a:cubicBezTo>
                    <a:pt x="415" y="633"/>
                    <a:pt x="705" y="571"/>
                    <a:pt x="1016" y="530"/>
                  </a:cubicBezTo>
                  <a:cubicBezTo>
                    <a:pt x="1047" y="530"/>
                    <a:pt x="1068" y="509"/>
                    <a:pt x="1068" y="488"/>
                  </a:cubicBezTo>
                  <a:cubicBezTo>
                    <a:pt x="1068" y="322"/>
                    <a:pt x="1068" y="229"/>
                    <a:pt x="1047" y="64"/>
                  </a:cubicBezTo>
                  <a:cubicBezTo>
                    <a:pt x="1047" y="45"/>
                    <a:pt x="1038" y="0"/>
                    <a:pt x="10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5454587" y="2846020"/>
              <a:ext cx="132837" cy="89394"/>
            </a:xfrm>
            <a:custGeom>
              <a:avLst/>
              <a:gdLst/>
              <a:ahLst/>
              <a:cxnLst/>
              <a:rect l="l" t="t" r="r" b="b"/>
              <a:pathLst>
                <a:path w="1006" h="677" extrusionOk="0">
                  <a:moveTo>
                    <a:pt x="943" y="0"/>
                  </a:moveTo>
                  <a:cubicBezTo>
                    <a:pt x="788" y="42"/>
                    <a:pt x="643" y="63"/>
                    <a:pt x="508" y="104"/>
                  </a:cubicBezTo>
                  <a:cubicBezTo>
                    <a:pt x="384" y="125"/>
                    <a:pt x="259" y="166"/>
                    <a:pt x="146" y="208"/>
                  </a:cubicBezTo>
                  <a:cubicBezTo>
                    <a:pt x="1" y="259"/>
                    <a:pt x="1" y="270"/>
                    <a:pt x="22" y="415"/>
                  </a:cubicBezTo>
                  <a:cubicBezTo>
                    <a:pt x="32" y="487"/>
                    <a:pt x="42" y="560"/>
                    <a:pt x="42" y="632"/>
                  </a:cubicBezTo>
                  <a:cubicBezTo>
                    <a:pt x="50" y="658"/>
                    <a:pt x="66" y="676"/>
                    <a:pt x="94" y="676"/>
                  </a:cubicBezTo>
                  <a:cubicBezTo>
                    <a:pt x="100" y="676"/>
                    <a:pt x="107" y="675"/>
                    <a:pt x="114" y="673"/>
                  </a:cubicBezTo>
                  <a:cubicBezTo>
                    <a:pt x="395" y="622"/>
                    <a:pt x="674" y="549"/>
                    <a:pt x="964" y="508"/>
                  </a:cubicBezTo>
                  <a:cubicBezTo>
                    <a:pt x="985" y="508"/>
                    <a:pt x="1006" y="487"/>
                    <a:pt x="1006" y="456"/>
                  </a:cubicBezTo>
                  <a:cubicBezTo>
                    <a:pt x="1006" y="311"/>
                    <a:pt x="1006" y="218"/>
                    <a:pt x="975" y="63"/>
                  </a:cubicBezTo>
                  <a:cubicBezTo>
                    <a:pt x="975" y="42"/>
                    <a:pt x="964" y="0"/>
                    <a:pt x="9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5788531" y="2056518"/>
              <a:ext cx="433768" cy="291555"/>
            </a:xfrm>
            <a:custGeom>
              <a:avLst/>
              <a:gdLst/>
              <a:ahLst/>
              <a:cxnLst/>
              <a:rect l="l" t="t" r="r" b="b"/>
              <a:pathLst>
                <a:path w="3285" h="2208" extrusionOk="0">
                  <a:moveTo>
                    <a:pt x="694" y="0"/>
                  </a:moveTo>
                  <a:lnTo>
                    <a:pt x="145" y="145"/>
                  </a:lnTo>
                  <a:lnTo>
                    <a:pt x="0" y="1006"/>
                  </a:lnTo>
                  <a:lnTo>
                    <a:pt x="1274" y="1720"/>
                  </a:lnTo>
                  <a:lnTo>
                    <a:pt x="2818" y="2208"/>
                  </a:lnTo>
                  <a:lnTo>
                    <a:pt x="3284" y="2208"/>
                  </a:lnTo>
                  <a:lnTo>
                    <a:pt x="2870" y="1400"/>
                  </a:lnTo>
                  <a:lnTo>
                    <a:pt x="2455" y="1628"/>
                  </a:lnTo>
                  <a:lnTo>
                    <a:pt x="2238" y="995"/>
                  </a:lnTo>
                  <a:lnTo>
                    <a:pt x="1751" y="1119"/>
                  </a:lnTo>
                  <a:lnTo>
                    <a:pt x="1544" y="539"/>
                  </a:lnTo>
                  <a:lnTo>
                    <a:pt x="1067" y="633"/>
                  </a:lnTo>
                  <a:lnTo>
                    <a:pt x="69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5763839" y="1984025"/>
              <a:ext cx="469420" cy="500847"/>
            </a:xfrm>
            <a:custGeom>
              <a:avLst/>
              <a:gdLst/>
              <a:ahLst/>
              <a:cxnLst/>
              <a:rect l="l" t="t" r="r" b="b"/>
              <a:pathLst>
                <a:path w="3555" h="3793" extrusionOk="0">
                  <a:moveTo>
                    <a:pt x="42" y="1"/>
                  </a:moveTo>
                  <a:lnTo>
                    <a:pt x="1" y="1979"/>
                  </a:lnTo>
                  <a:lnTo>
                    <a:pt x="3513" y="3793"/>
                  </a:lnTo>
                  <a:lnTo>
                    <a:pt x="3554" y="2269"/>
                  </a:lnTo>
                  <a:lnTo>
                    <a:pt x="3057" y="1949"/>
                  </a:lnTo>
                  <a:lnTo>
                    <a:pt x="3026" y="2560"/>
                  </a:lnTo>
                  <a:lnTo>
                    <a:pt x="2736" y="2425"/>
                  </a:lnTo>
                  <a:lnTo>
                    <a:pt x="2777" y="1772"/>
                  </a:lnTo>
                  <a:lnTo>
                    <a:pt x="2425" y="1544"/>
                  </a:lnTo>
                  <a:lnTo>
                    <a:pt x="2394" y="2228"/>
                  </a:lnTo>
                  <a:lnTo>
                    <a:pt x="2135" y="2083"/>
                  </a:lnTo>
                  <a:lnTo>
                    <a:pt x="2135" y="1358"/>
                  </a:lnTo>
                  <a:lnTo>
                    <a:pt x="1731" y="1088"/>
                  </a:lnTo>
                  <a:lnTo>
                    <a:pt x="1679" y="1896"/>
                  </a:lnTo>
                  <a:lnTo>
                    <a:pt x="1357" y="1751"/>
                  </a:lnTo>
                  <a:lnTo>
                    <a:pt x="1389" y="871"/>
                  </a:lnTo>
                  <a:lnTo>
                    <a:pt x="881" y="549"/>
                  </a:lnTo>
                  <a:lnTo>
                    <a:pt x="829" y="1513"/>
                  </a:lnTo>
                  <a:lnTo>
                    <a:pt x="466" y="1337"/>
                  </a:lnTo>
                  <a:lnTo>
                    <a:pt x="539" y="321"/>
                  </a:lnTo>
                  <a:lnTo>
                    <a:pt x="4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5133056" y="2245343"/>
              <a:ext cx="1094653" cy="283369"/>
            </a:xfrm>
            <a:custGeom>
              <a:avLst/>
              <a:gdLst/>
              <a:ahLst/>
              <a:cxnLst/>
              <a:rect l="l" t="t" r="r" b="b"/>
              <a:pathLst>
                <a:path w="8290" h="2146" extrusionOk="0">
                  <a:moveTo>
                    <a:pt x="4778" y="0"/>
                  </a:moveTo>
                  <a:lnTo>
                    <a:pt x="1" y="1607"/>
                  </a:lnTo>
                  <a:lnTo>
                    <a:pt x="322" y="2010"/>
                  </a:lnTo>
                  <a:lnTo>
                    <a:pt x="4550" y="654"/>
                  </a:lnTo>
                  <a:lnTo>
                    <a:pt x="8114" y="2146"/>
                  </a:lnTo>
                  <a:lnTo>
                    <a:pt x="8290" y="1814"/>
                  </a:lnTo>
                  <a:lnTo>
                    <a:pt x="47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5283588" y="2617448"/>
              <a:ext cx="73945" cy="279275"/>
            </a:xfrm>
            <a:custGeom>
              <a:avLst/>
              <a:gdLst/>
              <a:ahLst/>
              <a:cxnLst/>
              <a:rect l="l" t="t" r="r" b="b"/>
              <a:pathLst>
                <a:path w="560" h="2115" extrusionOk="0">
                  <a:moveTo>
                    <a:pt x="560" y="1"/>
                  </a:moveTo>
                  <a:lnTo>
                    <a:pt x="0" y="187"/>
                  </a:lnTo>
                  <a:lnTo>
                    <a:pt x="0" y="2114"/>
                  </a:lnTo>
                  <a:lnTo>
                    <a:pt x="560" y="1939"/>
                  </a:lnTo>
                  <a:lnTo>
                    <a:pt x="5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5308148" y="2640820"/>
              <a:ext cx="49385" cy="249037"/>
            </a:xfrm>
            <a:custGeom>
              <a:avLst/>
              <a:gdLst/>
              <a:ahLst/>
              <a:cxnLst/>
              <a:rect l="l" t="t" r="r" b="b"/>
              <a:pathLst>
                <a:path w="374" h="1886" extrusionOk="0">
                  <a:moveTo>
                    <a:pt x="374" y="0"/>
                  </a:moveTo>
                  <a:lnTo>
                    <a:pt x="1" y="134"/>
                  </a:lnTo>
                  <a:lnTo>
                    <a:pt x="1" y="1886"/>
                  </a:lnTo>
                  <a:lnTo>
                    <a:pt x="374" y="1762"/>
                  </a:lnTo>
                  <a:lnTo>
                    <a:pt x="37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5495654" y="2549049"/>
              <a:ext cx="80812" cy="308061"/>
            </a:xfrm>
            <a:custGeom>
              <a:avLst/>
              <a:gdLst/>
              <a:ahLst/>
              <a:cxnLst/>
              <a:rect l="l" t="t" r="r" b="b"/>
              <a:pathLst>
                <a:path w="612" h="2333" extrusionOk="0">
                  <a:moveTo>
                    <a:pt x="612" y="1"/>
                  </a:moveTo>
                  <a:lnTo>
                    <a:pt x="1" y="198"/>
                  </a:lnTo>
                  <a:lnTo>
                    <a:pt x="1" y="2332"/>
                  </a:lnTo>
                  <a:lnTo>
                    <a:pt x="612" y="2135"/>
                  </a:lnTo>
                  <a:lnTo>
                    <a:pt x="6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5522987" y="2575062"/>
              <a:ext cx="53478" cy="273861"/>
            </a:xfrm>
            <a:custGeom>
              <a:avLst/>
              <a:gdLst/>
              <a:ahLst/>
              <a:cxnLst/>
              <a:rect l="l" t="t" r="r" b="b"/>
              <a:pathLst>
                <a:path w="405" h="2074" extrusionOk="0">
                  <a:moveTo>
                    <a:pt x="405" y="1"/>
                  </a:moveTo>
                  <a:lnTo>
                    <a:pt x="1" y="135"/>
                  </a:lnTo>
                  <a:lnTo>
                    <a:pt x="1" y="2073"/>
                  </a:lnTo>
                  <a:lnTo>
                    <a:pt x="405" y="1938"/>
                  </a:lnTo>
                  <a:lnTo>
                    <a:pt x="40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733732" y="2245343"/>
              <a:ext cx="493980" cy="283369"/>
            </a:xfrm>
            <a:custGeom>
              <a:avLst/>
              <a:gdLst/>
              <a:ahLst/>
              <a:cxnLst/>
              <a:rect l="l" t="t" r="r" b="b"/>
              <a:pathLst>
                <a:path w="3741" h="2146" extrusionOk="0">
                  <a:moveTo>
                    <a:pt x="229" y="0"/>
                  </a:moveTo>
                  <a:lnTo>
                    <a:pt x="1" y="654"/>
                  </a:lnTo>
                  <a:lnTo>
                    <a:pt x="3565" y="2146"/>
                  </a:lnTo>
                  <a:lnTo>
                    <a:pt x="3741" y="1814"/>
                  </a:lnTo>
                  <a:lnTo>
                    <a:pt x="22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5759745" y="2412117"/>
              <a:ext cx="143797" cy="100222"/>
            </a:xfrm>
            <a:custGeom>
              <a:avLst/>
              <a:gdLst/>
              <a:ahLst/>
              <a:cxnLst/>
              <a:rect l="l" t="t" r="r" b="b"/>
              <a:pathLst>
                <a:path w="1089" h="759" extrusionOk="0">
                  <a:moveTo>
                    <a:pt x="141" y="0"/>
                  </a:moveTo>
                  <a:cubicBezTo>
                    <a:pt x="77" y="0"/>
                    <a:pt x="41" y="58"/>
                    <a:pt x="32" y="116"/>
                  </a:cubicBezTo>
                  <a:cubicBezTo>
                    <a:pt x="32" y="157"/>
                    <a:pt x="32" y="188"/>
                    <a:pt x="21" y="229"/>
                  </a:cubicBezTo>
                  <a:lnTo>
                    <a:pt x="21" y="271"/>
                  </a:lnTo>
                  <a:cubicBezTo>
                    <a:pt x="11" y="312"/>
                    <a:pt x="0" y="374"/>
                    <a:pt x="21" y="416"/>
                  </a:cubicBezTo>
                  <a:cubicBezTo>
                    <a:pt x="32" y="457"/>
                    <a:pt x="83" y="478"/>
                    <a:pt x="114" y="499"/>
                  </a:cubicBezTo>
                  <a:cubicBezTo>
                    <a:pt x="177" y="530"/>
                    <a:pt x="228" y="561"/>
                    <a:pt x="280" y="582"/>
                  </a:cubicBezTo>
                  <a:cubicBezTo>
                    <a:pt x="497" y="685"/>
                    <a:pt x="757" y="747"/>
                    <a:pt x="995" y="758"/>
                  </a:cubicBezTo>
                  <a:cubicBezTo>
                    <a:pt x="1015" y="758"/>
                    <a:pt x="1047" y="737"/>
                    <a:pt x="1047" y="706"/>
                  </a:cubicBezTo>
                  <a:cubicBezTo>
                    <a:pt x="1047" y="572"/>
                    <a:pt x="1088" y="406"/>
                    <a:pt x="974" y="312"/>
                  </a:cubicBezTo>
                  <a:cubicBezTo>
                    <a:pt x="912" y="271"/>
                    <a:pt x="850" y="250"/>
                    <a:pt x="788" y="229"/>
                  </a:cubicBezTo>
                  <a:cubicBezTo>
                    <a:pt x="705" y="219"/>
                    <a:pt x="633" y="199"/>
                    <a:pt x="560" y="167"/>
                  </a:cubicBezTo>
                  <a:cubicBezTo>
                    <a:pt x="487" y="146"/>
                    <a:pt x="425" y="116"/>
                    <a:pt x="352" y="74"/>
                  </a:cubicBezTo>
                  <a:cubicBezTo>
                    <a:pt x="290" y="54"/>
                    <a:pt x="218" y="1"/>
                    <a:pt x="156" y="1"/>
                  </a:cubicBezTo>
                  <a:cubicBezTo>
                    <a:pt x="151" y="1"/>
                    <a:pt x="146" y="0"/>
                    <a:pt x="14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5822599" y="2513528"/>
              <a:ext cx="143929" cy="94544"/>
            </a:xfrm>
            <a:custGeom>
              <a:avLst/>
              <a:gdLst/>
              <a:ahLst/>
              <a:cxnLst/>
              <a:rect l="l" t="t" r="r" b="b"/>
              <a:pathLst>
                <a:path w="1090" h="716" extrusionOk="0">
                  <a:moveTo>
                    <a:pt x="136" y="0"/>
                  </a:moveTo>
                  <a:cubicBezTo>
                    <a:pt x="63" y="0"/>
                    <a:pt x="32" y="62"/>
                    <a:pt x="21" y="124"/>
                  </a:cubicBezTo>
                  <a:lnTo>
                    <a:pt x="21" y="228"/>
                  </a:lnTo>
                  <a:lnTo>
                    <a:pt x="21" y="280"/>
                  </a:lnTo>
                  <a:cubicBezTo>
                    <a:pt x="11" y="322"/>
                    <a:pt x="1" y="373"/>
                    <a:pt x="21" y="415"/>
                  </a:cubicBezTo>
                  <a:cubicBezTo>
                    <a:pt x="42" y="456"/>
                    <a:pt x="84" y="477"/>
                    <a:pt x="125" y="498"/>
                  </a:cubicBezTo>
                  <a:cubicBezTo>
                    <a:pt x="177" y="529"/>
                    <a:pt x="239" y="550"/>
                    <a:pt x="291" y="580"/>
                  </a:cubicBezTo>
                  <a:cubicBezTo>
                    <a:pt x="519" y="663"/>
                    <a:pt x="767" y="716"/>
                    <a:pt x="1016" y="716"/>
                  </a:cubicBezTo>
                  <a:cubicBezTo>
                    <a:pt x="1037" y="716"/>
                    <a:pt x="1068" y="695"/>
                    <a:pt x="1058" y="663"/>
                  </a:cubicBezTo>
                  <a:cubicBezTo>
                    <a:pt x="1058" y="529"/>
                    <a:pt x="1089" y="363"/>
                    <a:pt x="965" y="270"/>
                  </a:cubicBezTo>
                  <a:cubicBezTo>
                    <a:pt x="912" y="228"/>
                    <a:pt x="850" y="218"/>
                    <a:pt x="778" y="207"/>
                  </a:cubicBezTo>
                  <a:cubicBezTo>
                    <a:pt x="705" y="187"/>
                    <a:pt x="622" y="177"/>
                    <a:pt x="550" y="156"/>
                  </a:cubicBezTo>
                  <a:cubicBezTo>
                    <a:pt x="477" y="124"/>
                    <a:pt x="415" y="104"/>
                    <a:pt x="343" y="73"/>
                  </a:cubicBezTo>
                  <a:cubicBezTo>
                    <a:pt x="281" y="42"/>
                    <a:pt x="208" y="0"/>
                    <a:pt x="1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6041531" y="2985328"/>
              <a:ext cx="124650" cy="71172"/>
            </a:xfrm>
            <a:custGeom>
              <a:avLst/>
              <a:gdLst/>
              <a:ahLst/>
              <a:cxnLst/>
              <a:rect l="l" t="t" r="r" b="b"/>
              <a:pathLst>
                <a:path w="944" h="539" extrusionOk="0">
                  <a:moveTo>
                    <a:pt x="106" y="0"/>
                  </a:moveTo>
                  <a:cubicBezTo>
                    <a:pt x="98" y="0"/>
                    <a:pt x="91" y="1"/>
                    <a:pt x="83" y="2"/>
                  </a:cubicBezTo>
                  <a:cubicBezTo>
                    <a:pt x="21" y="2"/>
                    <a:pt x="1" y="64"/>
                    <a:pt x="1" y="116"/>
                  </a:cubicBezTo>
                  <a:lnTo>
                    <a:pt x="1" y="210"/>
                  </a:lnTo>
                  <a:cubicBezTo>
                    <a:pt x="1" y="219"/>
                    <a:pt x="1" y="230"/>
                    <a:pt x="11" y="251"/>
                  </a:cubicBezTo>
                  <a:cubicBezTo>
                    <a:pt x="1" y="292"/>
                    <a:pt x="1" y="334"/>
                    <a:pt x="21" y="365"/>
                  </a:cubicBezTo>
                  <a:cubicBezTo>
                    <a:pt x="42" y="406"/>
                    <a:pt x="83" y="417"/>
                    <a:pt x="115" y="427"/>
                  </a:cubicBezTo>
                  <a:cubicBezTo>
                    <a:pt x="166" y="447"/>
                    <a:pt x="219" y="458"/>
                    <a:pt x="270" y="479"/>
                  </a:cubicBezTo>
                  <a:cubicBezTo>
                    <a:pt x="416" y="517"/>
                    <a:pt x="579" y="538"/>
                    <a:pt x="738" y="538"/>
                  </a:cubicBezTo>
                  <a:cubicBezTo>
                    <a:pt x="794" y="538"/>
                    <a:pt x="849" y="536"/>
                    <a:pt x="902" y="530"/>
                  </a:cubicBezTo>
                  <a:cubicBezTo>
                    <a:pt x="923" y="520"/>
                    <a:pt x="944" y="500"/>
                    <a:pt x="933" y="479"/>
                  </a:cubicBezTo>
                  <a:cubicBezTo>
                    <a:pt x="923" y="365"/>
                    <a:pt x="933" y="219"/>
                    <a:pt x="819" y="147"/>
                  </a:cubicBezTo>
                  <a:cubicBezTo>
                    <a:pt x="767" y="127"/>
                    <a:pt x="705" y="116"/>
                    <a:pt x="654" y="116"/>
                  </a:cubicBezTo>
                  <a:cubicBezTo>
                    <a:pt x="581" y="106"/>
                    <a:pt x="519" y="106"/>
                    <a:pt x="446" y="85"/>
                  </a:cubicBezTo>
                  <a:cubicBezTo>
                    <a:pt x="384" y="74"/>
                    <a:pt x="322" y="54"/>
                    <a:pt x="260" y="44"/>
                  </a:cubicBezTo>
                  <a:cubicBezTo>
                    <a:pt x="215" y="26"/>
                    <a:pt x="155" y="0"/>
                    <a:pt x="1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746012" y="3706298"/>
              <a:ext cx="119237" cy="66683"/>
            </a:xfrm>
            <a:custGeom>
              <a:avLst/>
              <a:gdLst/>
              <a:ahLst/>
              <a:cxnLst/>
              <a:rect l="l" t="t" r="r" b="b"/>
              <a:pathLst>
                <a:path w="903" h="505" extrusionOk="0">
                  <a:moveTo>
                    <a:pt x="99" y="0"/>
                  </a:moveTo>
                  <a:cubicBezTo>
                    <a:pt x="90" y="0"/>
                    <a:pt x="82" y="1"/>
                    <a:pt x="73" y="2"/>
                  </a:cubicBezTo>
                  <a:cubicBezTo>
                    <a:pt x="21" y="13"/>
                    <a:pt x="0" y="65"/>
                    <a:pt x="0" y="117"/>
                  </a:cubicBezTo>
                  <a:cubicBezTo>
                    <a:pt x="0" y="147"/>
                    <a:pt x="11" y="179"/>
                    <a:pt x="11" y="210"/>
                  </a:cubicBezTo>
                  <a:lnTo>
                    <a:pt x="11" y="241"/>
                  </a:lnTo>
                  <a:cubicBezTo>
                    <a:pt x="11" y="283"/>
                    <a:pt x="11" y="324"/>
                    <a:pt x="32" y="355"/>
                  </a:cubicBezTo>
                  <a:cubicBezTo>
                    <a:pt x="53" y="386"/>
                    <a:pt x="94" y="396"/>
                    <a:pt x="125" y="407"/>
                  </a:cubicBezTo>
                  <a:cubicBezTo>
                    <a:pt x="177" y="428"/>
                    <a:pt x="218" y="438"/>
                    <a:pt x="270" y="458"/>
                  </a:cubicBezTo>
                  <a:cubicBezTo>
                    <a:pt x="395" y="486"/>
                    <a:pt x="533" y="504"/>
                    <a:pt x="671" y="504"/>
                  </a:cubicBezTo>
                  <a:cubicBezTo>
                    <a:pt x="738" y="504"/>
                    <a:pt x="806" y="500"/>
                    <a:pt x="871" y="490"/>
                  </a:cubicBezTo>
                  <a:cubicBezTo>
                    <a:pt x="892" y="479"/>
                    <a:pt x="902" y="458"/>
                    <a:pt x="902" y="438"/>
                  </a:cubicBezTo>
                  <a:cubicBezTo>
                    <a:pt x="882" y="334"/>
                    <a:pt x="892" y="200"/>
                    <a:pt x="778" y="137"/>
                  </a:cubicBezTo>
                  <a:cubicBezTo>
                    <a:pt x="737" y="106"/>
                    <a:pt x="674" y="96"/>
                    <a:pt x="622" y="96"/>
                  </a:cubicBezTo>
                  <a:cubicBezTo>
                    <a:pt x="560" y="96"/>
                    <a:pt x="498" y="96"/>
                    <a:pt x="436" y="85"/>
                  </a:cubicBezTo>
                  <a:cubicBezTo>
                    <a:pt x="373" y="65"/>
                    <a:pt x="311" y="55"/>
                    <a:pt x="249" y="34"/>
                  </a:cubicBezTo>
                  <a:cubicBezTo>
                    <a:pt x="205" y="25"/>
                    <a:pt x="152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5789852" y="3637898"/>
              <a:ext cx="120425" cy="65626"/>
            </a:xfrm>
            <a:custGeom>
              <a:avLst/>
              <a:gdLst/>
              <a:ahLst/>
              <a:cxnLst/>
              <a:rect l="l" t="t" r="r" b="b"/>
              <a:pathLst>
                <a:path w="912" h="497" extrusionOk="0">
                  <a:moveTo>
                    <a:pt x="105" y="0"/>
                  </a:moveTo>
                  <a:cubicBezTo>
                    <a:pt x="98" y="0"/>
                    <a:pt x="90" y="1"/>
                    <a:pt x="83" y="2"/>
                  </a:cubicBezTo>
                  <a:cubicBezTo>
                    <a:pt x="21" y="2"/>
                    <a:pt x="0" y="64"/>
                    <a:pt x="0" y="117"/>
                  </a:cubicBezTo>
                  <a:cubicBezTo>
                    <a:pt x="11" y="137"/>
                    <a:pt x="11" y="168"/>
                    <a:pt x="11" y="200"/>
                  </a:cubicBezTo>
                  <a:cubicBezTo>
                    <a:pt x="11" y="210"/>
                    <a:pt x="11" y="230"/>
                    <a:pt x="21" y="241"/>
                  </a:cubicBezTo>
                  <a:cubicBezTo>
                    <a:pt x="21" y="272"/>
                    <a:pt x="21" y="324"/>
                    <a:pt x="32" y="355"/>
                  </a:cubicBezTo>
                  <a:cubicBezTo>
                    <a:pt x="52" y="386"/>
                    <a:pt x="94" y="396"/>
                    <a:pt x="124" y="407"/>
                  </a:cubicBezTo>
                  <a:cubicBezTo>
                    <a:pt x="177" y="428"/>
                    <a:pt x="228" y="437"/>
                    <a:pt x="269" y="448"/>
                  </a:cubicBezTo>
                  <a:cubicBezTo>
                    <a:pt x="393" y="480"/>
                    <a:pt x="520" y="497"/>
                    <a:pt x="646" y="497"/>
                  </a:cubicBezTo>
                  <a:cubicBezTo>
                    <a:pt x="721" y="497"/>
                    <a:pt x="797" y="491"/>
                    <a:pt x="870" y="479"/>
                  </a:cubicBezTo>
                  <a:cubicBezTo>
                    <a:pt x="891" y="479"/>
                    <a:pt x="912" y="458"/>
                    <a:pt x="902" y="437"/>
                  </a:cubicBezTo>
                  <a:cubicBezTo>
                    <a:pt x="881" y="324"/>
                    <a:pt x="902" y="189"/>
                    <a:pt x="787" y="127"/>
                  </a:cubicBezTo>
                  <a:cubicBezTo>
                    <a:pt x="736" y="106"/>
                    <a:pt x="684" y="96"/>
                    <a:pt x="622" y="96"/>
                  </a:cubicBezTo>
                  <a:cubicBezTo>
                    <a:pt x="560" y="96"/>
                    <a:pt x="497" y="85"/>
                    <a:pt x="435" y="75"/>
                  </a:cubicBezTo>
                  <a:cubicBezTo>
                    <a:pt x="373" y="64"/>
                    <a:pt x="311" y="54"/>
                    <a:pt x="259" y="34"/>
                  </a:cubicBezTo>
                  <a:cubicBezTo>
                    <a:pt x="214" y="24"/>
                    <a:pt x="15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5741919" y="3555766"/>
              <a:ext cx="120557" cy="66022"/>
            </a:xfrm>
            <a:custGeom>
              <a:avLst/>
              <a:gdLst/>
              <a:ahLst/>
              <a:cxnLst/>
              <a:rect l="l" t="t" r="r" b="b"/>
              <a:pathLst>
                <a:path w="913" h="500" extrusionOk="0">
                  <a:moveTo>
                    <a:pt x="106" y="1"/>
                  </a:moveTo>
                  <a:cubicBezTo>
                    <a:pt x="98" y="1"/>
                    <a:pt x="91" y="1"/>
                    <a:pt x="84" y="3"/>
                  </a:cubicBezTo>
                  <a:cubicBezTo>
                    <a:pt x="22" y="13"/>
                    <a:pt x="1" y="65"/>
                    <a:pt x="1" y="117"/>
                  </a:cubicBezTo>
                  <a:cubicBezTo>
                    <a:pt x="11" y="148"/>
                    <a:pt x="11" y="179"/>
                    <a:pt x="11" y="210"/>
                  </a:cubicBezTo>
                  <a:cubicBezTo>
                    <a:pt x="11" y="221"/>
                    <a:pt x="11" y="231"/>
                    <a:pt x="22" y="241"/>
                  </a:cubicBezTo>
                  <a:cubicBezTo>
                    <a:pt x="22" y="283"/>
                    <a:pt x="22" y="324"/>
                    <a:pt x="31" y="355"/>
                  </a:cubicBezTo>
                  <a:cubicBezTo>
                    <a:pt x="52" y="386"/>
                    <a:pt x="94" y="396"/>
                    <a:pt x="125" y="407"/>
                  </a:cubicBezTo>
                  <a:cubicBezTo>
                    <a:pt x="177" y="428"/>
                    <a:pt x="229" y="438"/>
                    <a:pt x="270" y="449"/>
                  </a:cubicBezTo>
                  <a:cubicBezTo>
                    <a:pt x="405" y="484"/>
                    <a:pt x="545" y="500"/>
                    <a:pt x="683" y="500"/>
                  </a:cubicBezTo>
                  <a:cubicBezTo>
                    <a:pt x="746" y="500"/>
                    <a:pt x="809" y="497"/>
                    <a:pt x="871" y="490"/>
                  </a:cubicBezTo>
                  <a:cubicBezTo>
                    <a:pt x="892" y="479"/>
                    <a:pt x="913" y="458"/>
                    <a:pt x="902" y="438"/>
                  </a:cubicBezTo>
                  <a:cubicBezTo>
                    <a:pt x="881" y="334"/>
                    <a:pt x="902" y="200"/>
                    <a:pt x="788" y="138"/>
                  </a:cubicBezTo>
                  <a:cubicBezTo>
                    <a:pt x="736" y="106"/>
                    <a:pt x="685" y="96"/>
                    <a:pt x="622" y="96"/>
                  </a:cubicBezTo>
                  <a:cubicBezTo>
                    <a:pt x="560" y="96"/>
                    <a:pt x="498" y="96"/>
                    <a:pt x="436" y="76"/>
                  </a:cubicBezTo>
                  <a:cubicBezTo>
                    <a:pt x="374" y="65"/>
                    <a:pt x="312" y="55"/>
                    <a:pt x="259" y="34"/>
                  </a:cubicBezTo>
                  <a:cubicBezTo>
                    <a:pt x="215" y="25"/>
                    <a:pt x="155" y="1"/>
                    <a:pt x="10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5989505" y="2904516"/>
              <a:ext cx="124783" cy="71304"/>
            </a:xfrm>
            <a:custGeom>
              <a:avLst/>
              <a:gdLst/>
              <a:ahLst/>
              <a:cxnLst/>
              <a:rect l="l" t="t" r="r" b="b"/>
              <a:pathLst>
                <a:path w="945" h="540" extrusionOk="0">
                  <a:moveTo>
                    <a:pt x="109" y="1"/>
                  </a:moveTo>
                  <a:cubicBezTo>
                    <a:pt x="100" y="1"/>
                    <a:pt x="92" y="1"/>
                    <a:pt x="84" y="3"/>
                  </a:cubicBezTo>
                  <a:cubicBezTo>
                    <a:pt x="22" y="3"/>
                    <a:pt x="1" y="65"/>
                    <a:pt x="1" y="117"/>
                  </a:cubicBezTo>
                  <a:cubicBezTo>
                    <a:pt x="1" y="148"/>
                    <a:pt x="12" y="179"/>
                    <a:pt x="12" y="210"/>
                  </a:cubicBezTo>
                  <a:lnTo>
                    <a:pt x="12" y="251"/>
                  </a:lnTo>
                  <a:cubicBezTo>
                    <a:pt x="12" y="293"/>
                    <a:pt x="12" y="334"/>
                    <a:pt x="32" y="366"/>
                  </a:cubicBezTo>
                  <a:cubicBezTo>
                    <a:pt x="53" y="407"/>
                    <a:pt x="94" y="417"/>
                    <a:pt x="125" y="428"/>
                  </a:cubicBezTo>
                  <a:cubicBezTo>
                    <a:pt x="177" y="448"/>
                    <a:pt x="229" y="469"/>
                    <a:pt x="281" y="479"/>
                  </a:cubicBezTo>
                  <a:cubicBezTo>
                    <a:pt x="427" y="518"/>
                    <a:pt x="590" y="539"/>
                    <a:pt x="745" y="539"/>
                  </a:cubicBezTo>
                  <a:cubicBezTo>
                    <a:pt x="799" y="539"/>
                    <a:pt x="852" y="537"/>
                    <a:pt x="903" y="531"/>
                  </a:cubicBezTo>
                  <a:cubicBezTo>
                    <a:pt x="923" y="521"/>
                    <a:pt x="944" y="500"/>
                    <a:pt x="944" y="479"/>
                  </a:cubicBezTo>
                  <a:cubicBezTo>
                    <a:pt x="923" y="366"/>
                    <a:pt x="944" y="221"/>
                    <a:pt x="830" y="158"/>
                  </a:cubicBezTo>
                  <a:cubicBezTo>
                    <a:pt x="778" y="127"/>
                    <a:pt x="716" y="117"/>
                    <a:pt x="654" y="117"/>
                  </a:cubicBezTo>
                  <a:cubicBezTo>
                    <a:pt x="592" y="106"/>
                    <a:pt x="519" y="106"/>
                    <a:pt x="457" y="85"/>
                  </a:cubicBezTo>
                  <a:cubicBezTo>
                    <a:pt x="395" y="75"/>
                    <a:pt x="332" y="55"/>
                    <a:pt x="270" y="44"/>
                  </a:cubicBezTo>
                  <a:cubicBezTo>
                    <a:pt x="226" y="26"/>
                    <a:pt x="165" y="1"/>
                    <a:pt x="1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5912918" y="2466916"/>
              <a:ext cx="132969" cy="86622"/>
            </a:xfrm>
            <a:custGeom>
              <a:avLst/>
              <a:gdLst/>
              <a:ahLst/>
              <a:cxnLst/>
              <a:rect l="l" t="t" r="r" b="b"/>
              <a:pathLst>
                <a:path w="1007" h="656" extrusionOk="0">
                  <a:moveTo>
                    <a:pt x="115" y="1"/>
                  </a:moveTo>
                  <a:cubicBezTo>
                    <a:pt x="53" y="1"/>
                    <a:pt x="21" y="53"/>
                    <a:pt x="11" y="115"/>
                  </a:cubicBezTo>
                  <a:lnTo>
                    <a:pt x="11" y="219"/>
                  </a:lnTo>
                  <a:lnTo>
                    <a:pt x="11" y="260"/>
                  </a:lnTo>
                  <a:cubicBezTo>
                    <a:pt x="1" y="302"/>
                    <a:pt x="1" y="353"/>
                    <a:pt x="11" y="385"/>
                  </a:cubicBezTo>
                  <a:cubicBezTo>
                    <a:pt x="32" y="426"/>
                    <a:pt x="73" y="447"/>
                    <a:pt x="115" y="468"/>
                  </a:cubicBezTo>
                  <a:lnTo>
                    <a:pt x="270" y="530"/>
                  </a:lnTo>
                  <a:cubicBezTo>
                    <a:pt x="460" y="606"/>
                    <a:pt x="668" y="655"/>
                    <a:pt x="876" y="655"/>
                  </a:cubicBezTo>
                  <a:cubicBezTo>
                    <a:pt x="895" y="655"/>
                    <a:pt x="914" y="655"/>
                    <a:pt x="933" y="654"/>
                  </a:cubicBezTo>
                  <a:cubicBezTo>
                    <a:pt x="954" y="654"/>
                    <a:pt x="985" y="633"/>
                    <a:pt x="975" y="613"/>
                  </a:cubicBezTo>
                  <a:cubicBezTo>
                    <a:pt x="975" y="488"/>
                    <a:pt x="1006" y="332"/>
                    <a:pt x="892" y="250"/>
                  </a:cubicBezTo>
                  <a:cubicBezTo>
                    <a:pt x="840" y="208"/>
                    <a:pt x="778" y="198"/>
                    <a:pt x="716" y="187"/>
                  </a:cubicBezTo>
                  <a:cubicBezTo>
                    <a:pt x="643" y="177"/>
                    <a:pt x="571" y="157"/>
                    <a:pt x="509" y="136"/>
                  </a:cubicBezTo>
                  <a:cubicBezTo>
                    <a:pt x="436" y="115"/>
                    <a:pt x="374" y="95"/>
                    <a:pt x="311" y="63"/>
                  </a:cubicBezTo>
                  <a:cubicBezTo>
                    <a:pt x="249" y="42"/>
                    <a:pt x="177" y="1"/>
                    <a:pt x="1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7595843" y="3071686"/>
              <a:ext cx="625365" cy="235436"/>
            </a:xfrm>
            <a:custGeom>
              <a:avLst/>
              <a:gdLst/>
              <a:ahLst/>
              <a:cxnLst/>
              <a:rect l="l" t="t" r="r" b="b"/>
              <a:pathLst>
                <a:path w="4736" h="1783" extrusionOk="0">
                  <a:moveTo>
                    <a:pt x="0" y="1"/>
                  </a:moveTo>
                  <a:lnTo>
                    <a:pt x="42" y="664"/>
                  </a:lnTo>
                  <a:lnTo>
                    <a:pt x="4280" y="1783"/>
                  </a:lnTo>
                  <a:lnTo>
                    <a:pt x="4736" y="1513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7635588" y="2926699"/>
              <a:ext cx="596579" cy="344902"/>
            </a:xfrm>
            <a:custGeom>
              <a:avLst/>
              <a:gdLst/>
              <a:ahLst/>
              <a:cxnLst/>
              <a:rect l="l" t="t" r="r" b="b"/>
              <a:pathLst>
                <a:path w="4518" h="2612" extrusionOk="0">
                  <a:moveTo>
                    <a:pt x="115" y="0"/>
                  </a:moveTo>
                  <a:cubicBezTo>
                    <a:pt x="114" y="0"/>
                    <a:pt x="114" y="0"/>
                    <a:pt x="114" y="0"/>
                  </a:cubicBezTo>
                  <a:lnTo>
                    <a:pt x="0" y="1462"/>
                  </a:lnTo>
                  <a:lnTo>
                    <a:pt x="4435" y="2611"/>
                  </a:lnTo>
                  <a:lnTo>
                    <a:pt x="4518" y="1503"/>
                  </a:lnTo>
                  <a:cubicBezTo>
                    <a:pt x="4518" y="1503"/>
                    <a:pt x="235" y="0"/>
                    <a:pt x="11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7684841" y="3182604"/>
              <a:ext cx="483021" cy="1127532"/>
            </a:xfrm>
            <a:custGeom>
              <a:avLst/>
              <a:gdLst/>
              <a:ahLst/>
              <a:cxnLst/>
              <a:rect l="l" t="t" r="r" b="b"/>
              <a:pathLst>
                <a:path w="3658" h="8539" extrusionOk="0">
                  <a:moveTo>
                    <a:pt x="31" y="0"/>
                  </a:moveTo>
                  <a:lnTo>
                    <a:pt x="0" y="8217"/>
                  </a:lnTo>
                  <a:lnTo>
                    <a:pt x="279" y="8538"/>
                  </a:lnTo>
                  <a:lnTo>
                    <a:pt x="2611" y="6632"/>
                  </a:lnTo>
                  <a:lnTo>
                    <a:pt x="3657" y="3730"/>
                  </a:lnTo>
                  <a:lnTo>
                    <a:pt x="3606" y="943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7690255" y="2850113"/>
              <a:ext cx="43971" cy="99958"/>
            </a:xfrm>
            <a:custGeom>
              <a:avLst/>
              <a:gdLst/>
              <a:ahLst/>
              <a:cxnLst/>
              <a:rect l="l" t="t" r="r" b="b"/>
              <a:pathLst>
                <a:path w="333" h="757" extrusionOk="0">
                  <a:moveTo>
                    <a:pt x="332" y="0"/>
                  </a:moveTo>
                  <a:lnTo>
                    <a:pt x="0" y="104"/>
                  </a:lnTo>
                  <a:lnTo>
                    <a:pt x="0" y="674"/>
                  </a:lnTo>
                  <a:lnTo>
                    <a:pt x="270" y="757"/>
                  </a:lnTo>
                  <a:lnTo>
                    <a:pt x="33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725776" y="2850113"/>
              <a:ext cx="50705" cy="115011"/>
            </a:xfrm>
            <a:custGeom>
              <a:avLst/>
              <a:gdLst/>
              <a:ahLst/>
              <a:cxnLst/>
              <a:rect l="l" t="t" r="r" b="b"/>
              <a:pathLst>
                <a:path w="384" h="871" extrusionOk="0">
                  <a:moveTo>
                    <a:pt x="63" y="0"/>
                  </a:moveTo>
                  <a:lnTo>
                    <a:pt x="1" y="757"/>
                  </a:lnTo>
                  <a:lnTo>
                    <a:pt x="322" y="870"/>
                  </a:lnTo>
                  <a:lnTo>
                    <a:pt x="384" y="104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787309" y="2882860"/>
              <a:ext cx="43971" cy="100090"/>
            </a:xfrm>
            <a:custGeom>
              <a:avLst/>
              <a:gdLst/>
              <a:ahLst/>
              <a:cxnLst/>
              <a:rect l="l" t="t" r="r" b="b"/>
              <a:pathLst>
                <a:path w="333" h="758" extrusionOk="0">
                  <a:moveTo>
                    <a:pt x="332" y="1"/>
                  </a:moveTo>
                  <a:lnTo>
                    <a:pt x="1" y="104"/>
                  </a:lnTo>
                  <a:lnTo>
                    <a:pt x="1" y="675"/>
                  </a:lnTo>
                  <a:lnTo>
                    <a:pt x="270" y="758"/>
                  </a:lnTo>
                  <a:lnTo>
                    <a:pt x="33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7822961" y="2882860"/>
              <a:ext cx="50705" cy="115143"/>
            </a:xfrm>
            <a:custGeom>
              <a:avLst/>
              <a:gdLst/>
              <a:ahLst/>
              <a:cxnLst/>
              <a:rect l="l" t="t" r="r" b="b"/>
              <a:pathLst>
                <a:path w="384" h="872" extrusionOk="0">
                  <a:moveTo>
                    <a:pt x="62" y="1"/>
                  </a:moveTo>
                  <a:lnTo>
                    <a:pt x="0" y="758"/>
                  </a:lnTo>
                  <a:lnTo>
                    <a:pt x="322" y="871"/>
                  </a:lnTo>
                  <a:lnTo>
                    <a:pt x="384" y="104"/>
                  </a:lnTo>
                  <a:lnTo>
                    <a:pt x="6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7884495" y="2917192"/>
              <a:ext cx="43971" cy="99958"/>
            </a:xfrm>
            <a:custGeom>
              <a:avLst/>
              <a:gdLst/>
              <a:ahLst/>
              <a:cxnLst/>
              <a:rect l="l" t="t" r="r" b="b"/>
              <a:pathLst>
                <a:path w="333" h="757" extrusionOk="0">
                  <a:moveTo>
                    <a:pt x="332" y="0"/>
                  </a:moveTo>
                  <a:lnTo>
                    <a:pt x="1" y="93"/>
                  </a:lnTo>
                  <a:lnTo>
                    <a:pt x="1" y="663"/>
                  </a:lnTo>
                  <a:lnTo>
                    <a:pt x="270" y="756"/>
                  </a:lnTo>
                  <a:lnTo>
                    <a:pt x="33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920147" y="2917192"/>
              <a:ext cx="50705" cy="113559"/>
            </a:xfrm>
            <a:custGeom>
              <a:avLst/>
              <a:gdLst/>
              <a:ahLst/>
              <a:cxnLst/>
              <a:rect l="l" t="t" r="r" b="b"/>
              <a:pathLst>
                <a:path w="384" h="860" extrusionOk="0">
                  <a:moveTo>
                    <a:pt x="62" y="0"/>
                  </a:moveTo>
                  <a:lnTo>
                    <a:pt x="0" y="756"/>
                  </a:lnTo>
                  <a:lnTo>
                    <a:pt x="321" y="860"/>
                  </a:lnTo>
                  <a:lnTo>
                    <a:pt x="383" y="93"/>
                  </a:ln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989867" y="2952713"/>
              <a:ext cx="42518" cy="99958"/>
            </a:xfrm>
            <a:custGeom>
              <a:avLst/>
              <a:gdLst/>
              <a:ahLst/>
              <a:cxnLst/>
              <a:rect l="l" t="t" r="r" b="b"/>
              <a:pathLst>
                <a:path w="322" h="757" extrusionOk="0">
                  <a:moveTo>
                    <a:pt x="322" y="1"/>
                  </a:moveTo>
                  <a:lnTo>
                    <a:pt x="0" y="93"/>
                  </a:lnTo>
                  <a:lnTo>
                    <a:pt x="0" y="664"/>
                  </a:lnTo>
                  <a:lnTo>
                    <a:pt x="270" y="757"/>
                  </a:lnTo>
                  <a:lnTo>
                    <a:pt x="32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8025388" y="2952713"/>
              <a:ext cx="50837" cy="115011"/>
            </a:xfrm>
            <a:custGeom>
              <a:avLst/>
              <a:gdLst/>
              <a:ahLst/>
              <a:cxnLst/>
              <a:rect l="l" t="t" r="r" b="b"/>
              <a:pathLst>
                <a:path w="385" h="871" extrusionOk="0">
                  <a:moveTo>
                    <a:pt x="53" y="1"/>
                  </a:moveTo>
                  <a:lnTo>
                    <a:pt x="1" y="757"/>
                  </a:lnTo>
                  <a:lnTo>
                    <a:pt x="322" y="871"/>
                  </a:lnTo>
                  <a:lnTo>
                    <a:pt x="384" y="93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96560" y="2989553"/>
              <a:ext cx="43839" cy="100090"/>
            </a:xfrm>
            <a:custGeom>
              <a:avLst/>
              <a:gdLst/>
              <a:ahLst/>
              <a:cxnLst/>
              <a:rect l="l" t="t" r="r" b="b"/>
              <a:pathLst>
                <a:path w="332" h="758" extrusionOk="0">
                  <a:moveTo>
                    <a:pt x="332" y="1"/>
                  </a:moveTo>
                  <a:lnTo>
                    <a:pt x="0" y="95"/>
                  </a:lnTo>
                  <a:lnTo>
                    <a:pt x="0" y="664"/>
                  </a:lnTo>
                  <a:lnTo>
                    <a:pt x="270" y="758"/>
                  </a:lnTo>
                  <a:lnTo>
                    <a:pt x="33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32081" y="2989553"/>
              <a:ext cx="50837" cy="116596"/>
            </a:xfrm>
            <a:custGeom>
              <a:avLst/>
              <a:gdLst/>
              <a:ahLst/>
              <a:cxnLst/>
              <a:rect l="l" t="t" r="r" b="b"/>
              <a:pathLst>
                <a:path w="385" h="883" extrusionOk="0">
                  <a:moveTo>
                    <a:pt x="63" y="1"/>
                  </a:moveTo>
                  <a:lnTo>
                    <a:pt x="1" y="758"/>
                  </a:lnTo>
                  <a:lnTo>
                    <a:pt x="322" y="882"/>
                  </a:lnTo>
                  <a:lnTo>
                    <a:pt x="385" y="95"/>
                  </a:lnTo>
                  <a:lnTo>
                    <a:pt x="6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7925561" y="3356244"/>
              <a:ext cx="106824" cy="60345"/>
            </a:xfrm>
            <a:custGeom>
              <a:avLst/>
              <a:gdLst/>
              <a:ahLst/>
              <a:cxnLst/>
              <a:rect l="l" t="t" r="r" b="b"/>
              <a:pathLst>
                <a:path w="809" h="457" extrusionOk="0">
                  <a:moveTo>
                    <a:pt x="31" y="1"/>
                  </a:moveTo>
                  <a:cubicBezTo>
                    <a:pt x="21" y="1"/>
                    <a:pt x="11" y="42"/>
                    <a:pt x="11" y="53"/>
                  </a:cubicBezTo>
                  <a:cubicBezTo>
                    <a:pt x="1" y="177"/>
                    <a:pt x="11" y="249"/>
                    <a:pt x="31" y="374"/>
                  </a:cubicBezTo>
                  <a:cubicBezTo>
                    <a:pt x="31" y="395"/>
                    <a:pt x="42" y="405"/>
                    <a:pt x="63" y="405"/>
                  </a:cubicBezTo>
                  <a:cubicBezTo>
                    <a:pt x="301" y="415"/>
                    <a:pt x="529" y="447"/>
                    <a:pt x="757" y="457"/>
                  </a:cubicBezTo>
                  <a:cubicBezTo>
                    <a:pt x="788" y="457"/>
                    <a:pt x="798" y="436"/>
                    <a:pt x="798" y="415"/>
                  </a:cubicBezTo>
                  <a:cubicBezTo>
                    <a:pt x="809" y="353"/>
                    <a:pt x="809" y="302"/>
                    <a:pt x="809" y="249"/>
                  </a:cubicBezTo>
                  <a:cubicBezTo>
                    <a:pt x="809" y="125"/>
                    <a:pt x="809" y="115"/>
                    <a:pt x="684" y="94"/>
                  </a:cubicBezTo>
                  <a:cubicBezTo>
                    <a:pt x="591" y="74"/>
                    <a:pt x="487" y="53"/>
                    <a:pt x="394" y="42"/>
                  </a:cubicBezTo>
                  <a:cubicBezTo>
                    <a:pt x="280" y="22"/>
                    <a:pt x="156" y="22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7995281" y="3311217"/>
              <a:ext cx="95865" cy="57572"/>
            </a:xfrm>
            <a:custGeom>
              <a:avLst/>
              <a:gdLst/>
              <a:ahLst/>
              <a:cxnLst/>
              <a:rect l="l" t="t" r="r" b="b"/>
              <a:pathLst>
                <a:path w="726" h="436" extrusionOk="0">
                  <a:moveTo>
                    <a:pt x="32" y="0"/>
                  </a:moveTo>
                  <a:cubicBezTo>
                    <a:pt x="21" y="0"/>
                    <a:pt x="11" y="31"/>
                    <a:pt x="11" y="52"/>
                  </a:cubicBezTo>
                  <a:cubicBezTo>
                    <a:pt x="1" y="155"/>
                    <a:pt x="1" y="228"/>
                    <a:pt x="11" y="332"/>
                  </a:cubicBezTo>
                  <a:cubicBezTo>
                    <a:pt x="11" y="353"/>
                    <a:pt x="32" y="363"/>
                    <a:pt x="53" y="363"/>
                  </a:cubicBezTo>
                  <a:cubicBezTo>
                    <a:pt x="260" y="373"/>
                    <a:pt x="457" y="415"/>
                    <a:pt x="664" y="435"/>
                  </a:cubicBezTo>
                  <a:cubicBezTo>
                    <a:pt x="695" y="435"/>
                    <a:pt x="705" y="415"/>
                    <a:pt x="716" y="394"/>
                  </a:cubicBezTo>
                  <a:lnTo>
                    <a:pt x="716" y="238"/>
                  </a:lnTo>
                  <a:cubicBezTo>
                    <a:pt x="726" y="135"/>
                    <a:pt x="726" y="125"/>
                    <a:pt x="612" y="104"/>
                  </a:cubicBezTo>
                  <a:cubicBezTo>
                    <a:pt x="529" y="72"/>
                    <a:pt x="436" y="62"/>
                    <a:pt x="353" y="42"/>
                  </a:cubicBezTo>
                  <a:cubicBezTo>
                    <a:pt x="249" y="31"/>
                    <a:pt x="146" y="21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915691" y="2960899"/>
              <a:ext cx="1105613" cy="1368382"/>
            </a:xfrm>
            <a:custGeom>
              <a:avLst/>
              <a:gdLst/>
              <a:ahLst/>
              <a:cxnLst/>
              <a:rect l="l" t="t" r="r" b="b"/>
              <a:pathLst>
                <a:path w="8373" h="10363" extrusionOk="0">
                  <a:moveTo>
                    <a:pt x="8010" y="1"/>
                  </a:moveTo>
                  <a:lnTo>
                    <a:pt x="239" y="1161"/>
                  </a:lnTo>
                  <a:lnTo>
                    <a:pt x="0" y="10362"/>
                  </a:lnTo>
                  <a:lnTo>
                    <a:pt x="0" y="10362"/>
                  </a:lnTo>
                  <a:lnTo>
                    <a:pt x="8372" y="9958"/>
                  </a:lnTo>
                  <a:lnTo>
                    <a:pt x="801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6104517" y="3587589"/>
              <a:ext cx="542969" cy="727964"/>
            </a:xfrm>
            <a:custGeom>
              <a:avLst/>
              <a:gdLst/>
              <a:ahLst/>
              <a:cxnLst/>
              <a:rect l="l" t="t" r="r" b="b"/>
              <a:pathLst>
                <a:path w="4112" h="5513" extrusionOk="0">
                  <a:moveTo>
                    <a:pt x="2074" y="0"/>
                  </a:moveTo>
                  <a:cubicBezTo>
                    <a:pt x="2070" y="0"/>
                    <a:pt x="2066" y="0"/>
                    <a:pt x="2062" y="0"/>
                  </a:cubicBezTo>
                  <a:cubicBezTo>
                    <a:pt x="0" y="21"/>
                    <a:pt x="861" y="5388"/>
                    <a:pt x="871" y="5513"/>
                  </a:cubicBezTo>
                  <a:lnTo>
                    <a:pt x="3762" y="5368"/>
                  </a:lnTo>
                  <a:cubicBezTo>
                    <a:pt x="3762" y="5368"/>
                    <a:pt x="3762" y="5368"/>
                    <a:pt x="3762" y="5368"/>
                  </a:cubicBezTo>
                  <a:cubicBezTo>
                    <a:pt x="3776" y="5368"/>
                    <a:pt x="4111" y="0"/>
                    <a:pt x="207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6095010" y="3586136"/>
              <a:ext cx="354409" cy="729417"/>
            </a:xfrm>
            <a:custGeom>
              <a:avLst/>
              <a:gdLst/>
              <a:ahLst/>
              <a:cxnLst/>
              <a:rect l="l" t="t" r="r" b="b"/>
              <a:pathLst>
                <a:path w="2684" h="5524" extrusionOk="0">
                  <a:moveTo>
                    <a:pt x="2093" y="1"/>
                  </a:moveTo>
                  <a:cubicBezTo>
                    <a:pt x="0" y="73"/>
                    <a:pt x="880" y="5388"/>
                    <a:pt x="891" y="5524"/>
                  </a:cubicBezTo>
                  <a:lnTo>
                    <a:pt x="1999" y="5471"/>
                  </a:lnTo>
                  <a:cubicBezTo>
                    <a:pt x="1948" y="4850"/>
                    <a:pt x="1751" y="2415"/>
                    <a:pt x="1792" y="1596"/>
                  </a:cubicBezTo>
                  <a:cubicBezTo>
                    <a:pt x="1834" y="829"/>
                    <a:pt x="2217" y="270"/>
                    <a:pt x="2683" y="156"/>
                  </a:cubicBezTo>
                  <a:cubicBezTo>
                    <a:pt x="2507" y="53"/>
                    <a:pt x="2321" y="1"/>
                    <a:pt x="20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849933" y="3071686"/>
              <a:ext cx="1123571" cy="261581"/>
            </a:xfrm>
            <a:custGeom>
              <a:avLst/>
              <a:gdLst/>
              <a:ahLst/>
              <a:cxnLst/>
              <a:rect l="l" t="t" r="r" b="b"/>
              <a:pathLst>
                <a:path w="8509" h="1981" extrusionOk="0">
                  <a:moveTo>
                    <a:pt x="8508" y="1"/>
                  </a:moveTo>
                  <a:lnTo>
                    <a:pt x="1" y="1172"/>
                  </a:lnTo>
                  <a:lnTo>
                    <a:pt x="716" y="1980"/>
                  </a:lnTo>
                  <a:lnTo>
                    <a:pt x="8508" y="1110"/>
                  </a:lnTo>
                  <a:lnTo>
                    <a:pt x="850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5849933" y="2907553"/>
              <a:ext cx="1123571" cy="318889"/>
            </a:xfrm>
            <a:custGeom>
              <a:avLst/>
              <a:gdLst/>
              <a:ahLst/>
              <a:cxnLst/>
              <a:rect l="l" t="t" r="r" b="b"/>
              <a:pathLst>
                <a:path w="8509" h="2415" extrusionOk="0">
                  <a:moveTo>
                    <a:pt x="8342" y="0"/>
                  </a:moveTo>
                  <a:lnTo>
                    <a:pt x="84" y="1161"/>
                  </a:lnTo>
                  <a:lnTo>
                    <a:pt x="1" y="2415"/>
                  </a:lnTo>
                  <a:lnTo>
                    <a:pt x="8508" y="1244"/>
                  </a:lnTo>
                  <a:lnTo>
                    <a:pt x="83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6032024" y="3350434"/>
              <a:ext cx="164264" cy="80151"/>
            </a:xfrm>
            <a:custGeom>
              <a:avLst/>
              <a:gdLst/>
              <a:ahLst/>
              <a:cxnLst/>
              <a:rect l="l" t="t" r="r" b="b"/>
              <a:pathLst>
                <a:path w="1244" h="607" extrusionOk="0">
                  <a:moveTo>
                    <a:pt x="890" y="0"/>
                  </a:moveTo>
                  <a:cubicBezTo>
                    <a:pt x="656" y="0"/>
                    <a:pt x="415" y="17"/>
                    <a:pt x="187" y="66"/>
                  </a:cubicBezTo>
                  <a:cubicBezTo>
                    <a:pt x="83" y="86"/>
                    <a:pt x="52" y="97"/>
                    <a:pt x="21" y="201"/>
                  </a:cubicBezTo>
                  <a:cubicBezTo>
                    <a:pt x="0" y="231"/>
                    <a:pt x="21" y="604"/>
                    <a:pt x="52" y="604"/>
                  </a:cubicBezTo>
                  <a:cubicBezTo>
                    <a:pt x="76" y="606"/>
                    <a:pt x="101" y="606"/>
                    <a:pt x="125" y="606"/>
                  </a:cubicBezTo>
                  <a:cubicBezTo>
                    <a:pt x="427" y="606"/>
                    <a:pt x="721" y="507"/>
                    <a:pt x="1015" y="507"/>
                  </a:cubicBezTo>
                  <a:cubicBezTo>
                    <a:pt x="1050" y="507"/>
                    <a:pt x="1085" y="508"/>
                    <a:pt x="1119" y="511"/>
                  </a:cubicBezTo>
                  <a:cubicBezTo>
                    <a:pt x="1150" y="511"/>
                    <a:pt x="1182" y="511"/>
                    <a:pt x="1202" y="491"/>
                  </a:cubicBezTo>
                  <a:cubicBezTo>
                    <a:pt x="1223" y="480"/>
                    <a:pt x="1223" y="459"/>
                    <a:pt x="1223" y="429"/>
                  </a:cubicBezTo>
                  <a:cubicBezTo>
                    <a:pt x="1233" y="304"/>
                    <a:pt x="1244" y="169"/>
                    <a:pt x="1171" y="56"/>
                  </a:cubicBezTo>
                  <a:cubicBezTo>
                    <a:pt x="1161" y="35"/>
                    <a:pt x="1150" y="24"/>
                    <a:pt x="1140" y="14"/>
                  </a:cubicBezTo>
                  <a:cubicBezTo>
                    <a:pt x="1119" y="3"/>
                    <a:pt x="1099" y="3"/>
                    <a:pt x="1078" y="3"/>
                  </a:cubicBezTo>
                  <a:cubicBezTo>
                    <a:pt x="1016" y="1"/>
                    <a:pt x="953" y="0"/>
                    <a:pt x="89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6097651" y="3432963"/>
              <a:ext cx="162944" cy="79755"/>
            </a:xfrm>
            <a:custGeom>
              <a:avLst/>
              <a:gdLst/>
              <a:ahLst/>
              <a:cxnLst/>
              <a:rect l="l" t="t" r="r" b="b"/>
              <a:pathLst>
                <a:path w="1234" h="604" extrusionOk="0">
                  <a:moveTo>
                    <a:pt x="1068" y="0"/>
                  </a:moveTo>
                  <a:cubicBezTo>
                    <a:pt x="777" y="0"/>
                    <a:pt x="467" y="0"/>
                    <a:pt x="176" y="62"/>
                  </a:cubicBezTo>
                  <a:cubicBezTo>
                    <a:pt x="84" y="94"/>
                    <a:pt x="42" y="94"/>
                    <a:pt x="11" y="197"/>
                  </a:cubicBezTo>
                  <a:cubicBezTo>
                    <a:pt x="1" y="239"/>
                    <a:pt x="21" y="601"/>
                    <a:pt x="42" y="601"/>
                  </a:cubicBezTo>
                  <a:cubicBezTo>
                    <a:pt x="67" y="602"/>
                    <a:pt x="91" y="603"/>
                    <a:pt x="115" y="603"/>
                  </a:cubicBezTo>
                  <a:cubicBezTo>
                    <a:pt x="416" y="603"/>
                    <a:pt x="711" y="504"/>
                    <a:pt x="1013" y="504"/>
                  </a:cubicBezTo>
                  <a:cubicBezTo>
                    <a:pt x="1048" y="504"/>
                    <a:pt x="1084" y="505"/>
                    <a:pt x="1120" y="508"/>
                  </a:cubicBezTo>
                  <a:cubicBezTo>
                    <a:pt x="1130" y="508"/>
                    <a:pt x="1142" y="511"/>
                    <a:pt x="1155" y="511"/>
                  </a:cubicBezTo>
                  <a:cubicBezTo>
                    <a:pt x="1168" y="511"/>
                    <a:pt x="1181" y="508"/>
                    <a:pt x="1192" y="497"/>
                  </a:cubicBezTo>
                  <a:cubicBezTo>
                    <a:pt x="1213" y="477"/>
                    <a:pt x="1213" y="456"/>
                    <a:pt x="1213" y="435"/>
                  </a:cubicBezTo>
                  <a:cubicBezTo>
                    <a:pt x="1223" y="301"/>
                    <a:pt x="1233" y="166"/>
                    <a:pt x="1161" y="52"/>
                  </a:cubicBezTo>
                  <a:cubicBezTo>
                    <a:pt x="1150" y="32"/>
                    <a:pt x="1141" y="21"/>
                    <a:pt x="1130" y="11"/>
                  </a:cubicBezTo>
                  <a:cubicBezTo>
                    <a:pt x="1109" y="0"/>
                    <a:pt x="1088" y="0"/>
                    <a:pt x="1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6205664" y="3343568"/>
              <a:ext cx="163076" cy="80151"/>
            </a:xfrm>
            <a:custGeom>
              <a:avLst/>
              <a:gdLst/>
              <a:ahLst/>
              <a:cxnLst/>
              <a:rect l="l" t="t" r="r" b="b"/>
              <a:pathLst>
                <a:path w="1235" h="607" extrusionOk="0">
                  <a:moveTo>
                    <a:pt x="886" y="0"/>
                  </a:moveTo>
                  <a:cubicBezTo>
                    <a:pt x="651" y="0"/>
                    <a:pt x="407" y="17"/>
                    <a:pt x="187" y="66"/>
                  </a:cubicBezTo>
                  <a:cubicBezTo>
                    <a:pt x="84" y="87"/>
                    <a:pt x="42" y="97"/>
                    <a:pt x="12" y="200"/>
                  </a:cubicBezTo>
                  <a:cubicBezTo>
                    <a:pt x="1" y="232"/>
                    <a:pt x="22" y="605"/>
                    <a:pt x="53" y="605"/>
                  </a:cubicBezTo>
                  <a:cubicBezTo>
                    <a:pt x="77" y="606"/>
                    <a:pt x="100" y="607"/>
                    <a:pt x="124" y="607"/>
                  </a:cubicBezTo>
                  <a:cubicBezTo>
                    <a:pt x="419" y="607"/>
                    <a:pt x="714" y="507"/>
                    <a:pt x="1016" y="507"/>
                  </a:cubicBezTo>
                  <a:cubicBezTo>
                    <a:pt x="1050" y="507"/>
                    <a:pt x="1085" y="508"/>
                    <a:pt x="1120" y="511"/>
                  </a:cubicBezTo>
                  <a:cubicBezTo>
                    <a:pt x="1151" y="511"/>
                    <a:pt x="1182" y="511"/>
                    <a:pt x="1203" y="491"/>
                  </a:cubicBezTo>
                  <a:cubicBezTo>
                    <a:pt x="1214" y="481"/>
                    <a:pt x="1214" y="460"/>
                    <a:pt x="1224" y="439"/>
                  </a:cubicBezTo>
                  <a:cubicBezTo>
                    <a:pt x="1224" y="304"/>
                    <a:pt x="1234" y="170"/>
                    <a:pt x="1172" y="55"/>
                  </a:cubicBezTo>
                  <a:cubicBezTo>
                    <a:pt x="1161" y="35"/>
                    <a:pt x="1151" y="25"/>
                    <a:pt x="1131" y="14"/>
                  </a:cubicBezTo>
                  <a:cubicBezTo>
                    <a:pt x="1110" y="4"/>
                    <a:pt x="1089" y="4"/>
                    <a:pt x="1078" y="4"/>
                  </a:cubicBezTo>
                  <a:cubicBezTo>
                    <a:pt x="1015" y="2"/>
                    <a:pt x="951" y="0"/>
                    <a:pt x="8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6606687" y="3699695"/>
              <a:ext cx="162811" cy="79755"/>
            </a:xfrm>
            <a:custGeom>
              <a:avLst/>
              <a:gdLst/>
              <a:ahLst/>
              <a:cxnLst/>
              <a:rect l="l" t="t" r="r" b="b"/>
              <a:pathLst>
                <a:path w="1233" h="604" extrusionOk="0">
                  <a:moveTo>
                    <a:pt x="1078" y="1"/>
                  </a:moveTo>
                  <a:cubicBezTo>
                    <a:pt x="788" y="1"/>
                    <a:pt x="466" y="1"/>
                    <a:pt x="187" y="63"/>
                  </a:cubicBezTo>
                  <a:cubicBezTo>
                    <a:pt x="83" y="94"/>
                    <a:pt x="42" y="94"/>
                    <a:pt x="10" y="197"/>
                  </a:cubicBezTo>
                  <a:cubicBezTo>
                    <a:pt x="0" y="229"/>
                    <a:pt x="21" y="602"/>
                    <a:pt x="52" y="602"/>
                  </a:cubicBezTo>
                  <a:cubicBezTo>
                    <a:pt x="76" y="603"/>
                    <a:pt x="100" y="604"/>
                    <a:pt x="125" y="604"/>
                  </a:cubicBezTo>
                  <a:cubicBezTo>
                    <a:pt x="427" y="604"/>
                    <a:pt x="723" y="504"/>
                    <a:pt x="1017" y="504"/>
                  </a:cubicBezTo>
                  <a:cubicBezTo>
                    <a:pt x="1051" y="504"/>
                    <a:pt x="1085" y="505"/>
                    <a:pt x="1119" y="508"/>
                  </a:cubicBezTo>
                  <a:cubicBezTo>
                    <a:pt x="1135" y="508"/>
                    <a:pt x="1151" y="511"/>
                    <a:pt x="1165" y="511"/>
                  </a:cubicBezTo>
                  <a:cubicBezTo>
                    <a:pt x="1179" y="511"/>
                    <a:pt x="1192" y="508"/>
                    <a:pt x="1202" y="498"/>
                  </a:cubicBezTo>
                  <a:cubicBezTo>
                    <a:pt x="1223" y="478"/>
                    <a:pt x="1223" y="457"/>
                    <a:pt x="1223" y="436"/>
                  </a:cubicBezTo>
                  <a:cubicBezTo>
                    <a:pt x="1233" y="301"/>
                    <a:pt x="1233" y="167"/>
                    <a:pt x="1171" y="52"/>
                  </a:cubicBezTo>
                  <a:cubicBezTo>
                    <a:pt x="1161" y="32"/>
                    <a:pt x="1150" y="22"/>
                    <a:pt x="1129" y="11"/>
                  </a:cubicBezTo>
                  <a:cubicBezTo>
                    <a:pt x="1119" y="1"/>
                    <a:pt x="1099" y="1"/>
                    <a:pt x="10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6675087" y="3790939"/>
              <a:ext cx="162811" cy="80151"/>
            </a:xfrm>
            <a:custGeom>
              <a:avLst/>
              <a:gdLst/>
              <a:ahLst/>
              <a:cxnLst/>
              <a:rect l="l" t="t" r="r" b="b"/>
              <a:pathLst>
                <a:path w="1233" h="607" extrusionOk="0">
                  <a:moveTo>
                    <a:pt x="879" y="0"/>
                  </a:moveTo>
                  <a:cubicBezTo>
                    <a:pt x="645" y="0"/>
                    <a:pt x="404" y="17"/>
                    <a:pt x="176" y="66"/>
                  </a:cubicBezTo>
                  <a:cubicBezTo>
                    <a:pt x="83" y="87"/>
                    <a:pt x="42" y="97"/>
                    <a:pt x="10" y="201"/>
                  </a:cubicBezTo>
                  <a:cubicBezTo>
                    <a:pt x="0" y="232"/>
                    <a:pt x="21" y="605"/>
                    <a:pt x="42" y="605"/>
                  </a:cubicBezTo>
                  <a:cubicBezTo>
                    <a:pt x="66" y="606"/>
                    <a:pt x="90" y="607"/>
                    <a:pt x="115" y="607"/>
                  </a:cubicBezTo>
                  <a:cubicBezTo>
                    <a:pt x="416" y="607"/>
                    <a:pt x="711" y="507"/>
                    <a:pt x="1012" y="507"/>
                  </a:cubicBezTo>
                  <a:cubicBezTo>
                    <a:pt x="1048" y="507"/>
                    <a:pt x="1084" y="509"/>
                    <a:pt x="1119" y="512"/>
                  </a:cubicBezTo>
                  <a:cubicBezTo>
                    <a:pt x="1140" y="512"/>
                    <a:pt x="1181" y="512"/>
                    <a:pt x="1202" y="491"/>
                  </a:cubicBezTo>
                  <a:cubicBezTo>
                    <a:pt x="1212" y="480"/>
                    <a:pt x="1212" y="460"/>
                    <a:pt x="1212" y="429"/>
                  </a:cubicBezTo>
                  <a:cubicBezTo>
                    <a:pt x="1223" y="305"/>
                    <a:pt x="1233" y="170"/>
                    <a:pt x="1171" y="56"/>
                  </a:cubicBezTo>
                  <a:cubicBezTo>
                    <a:pt x="1161" y="35"/>
                    <a:pt x="1140" y="24"/>
                    <a:pt x="1129" y="15"/>
                  </a:cubicBezTo>
                  <a:cubicBezTo>
                    <a:pt x="1109" y="4"/>
                    <a:pt x="1088" y="4"/>
                    <a:pt x="1067" y="4"/>
                  </a:cubicBezTo>
                  <a:cubicBezTo>
                    <a:pt x="1005" y="2"/>
                    <a:pt x="942" y="0"/>
                    <a:pt x="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970358" y="4121978"/>
              <a:ext cx="163076" cy="80283"/>
            </a:xfrm>
            <a:custGeom>
              <a:avLst/>
              <a:gdLst/>
              <a:ahLst/>
              <a:cxnLst/>
              <a:rect l="l" t="t" r="r" b="b"/>
              <a:pathLst>
                <a:path w="1235" h="608" extrusionOk="0">
                  <a:moveTo>
                    <a:pt x="889" y="1"/>
                  </a:moveTo>
                  <a:cubicBezTo>
                    <a:pt x="653" y="1"/>
                    <a:pt x="408" y="17"/>
                    <a:pt x="187" y="66"/>
                  </a:cubicBezTo>
                  <a:cubicBezTo>
                    <a:pt x="84" y="87"/>
                    <a:pt x="42" y="98"/>
                    <a:pt x="11" y="202"/>
                  </a:cubicBezTo>
                  <a:cubicBezTo>
                    <a:pt x="1" y="232"/>
                    <a:pt x="21" y="605"/>
                    <a:pt x="53" y="605"/>
                  </a:cubicBezTo>
                  <a:cubicBezTo>
                    <a:pt x="77" y="607"/>
                    <a:pt x="100" y="607"/>
                    <a:pt x="124" y="607"/>
                  </a:cubicBezTo>
                  <a:cubicBezTo>
                    <a:pt x="419" y="607"/>
                    <a:pt x="720" y="508"/>
                    <a:pt x="1015" y="508"/>
                  </a:cubicBezTo>
                  <a:cubicBezTo>
                    <a:pt x="1050" y="508"/>
                    <a:pt x="1085" y="509"/>
                    <a:pt x="1120" y="512"/>
                  </a:cubicBezTo>
                  <a:cubicBezTo>
                    <a:pt x="1151" y="512"/>
                    <a:pt x="1182" y="512"/>
                    <a:pt x="1203" y="492"/>
                  </a:cubicBezTo>
                  <a:cubicBezTo>
                    <a:pt x="1213" y="481"/>
                    <a:pt x="1223" y="460"/>
                    <a:pt x="1223" y="439"/>
                  </a:cubicBezTo>
                  <a:cubicBezTo>
                    <a:pt x="1234" y="305"/>
                    <a:pt x="1234" y="170"/>
                    <a:pt x="1172" y="56"/>
                  </a:cubicBezTo>
                  <a:cubicBezTo>
                    <a:pt x="1161" y="36"/>
                    <a:pt x="1151" y="25"/>
                    <a:pt x="1131" y="15"/>
                  </a:cubicBezTo>
                  <a:cubicBezTo>
                    <a:pt x="1120" y="4"/>
                    <a:pt x="1099" y="4"/>
                    <a:pt x="1078" y="4"/>
                  </a:cubicBezTo>
                  <a:cubicBezTo>
                    <a:pt x="1016" y="2"/>
                    <a:pt x="953" y="1"/>
                    <a:pt x="8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776366" y="3691509"/>
              <a:ext cx="164264" cy="79755"/>
            </a:xfrm>
            <a:custGeom>
              <a:avLst/>
              <a:gdLst/>
              <a:ahLst/>
              <a:cxnLst/>
              <a:rect l="l" t="t" r="r" b="b"/>
              <a:pathLst>
                <a:path w="1244" h="604" extrusionOk="0">
                  <a:moveTo>
                    <a:pt x="1078" y="1"/>
                  </a:moveTo>
                  <a:cubicBezTo>
                    <a:pt x="787" y="1"/>
                    <a:pt x="466" y="1"/>
                    <a:pt x="187" y="73"/>
                  </a:cubicBezTo>
                  <a:cubicBezTo>
                    <a:pt x="83" y="94"/>
                    <a:pt x="51" y="104"/>
                    <a:pt x="10" y="197"/>
                  </a:cubicBezTo>
                  <a:cubicBezTo>
                    <a:pt x="0" y="239"/>
                    <a:pt x="21" y="602"/>
                    <a:pt x="51" y="602"/>
                  </a:cubicBezTo>
                  <a:cubicBezTo>
                    <a:pt x="76" y="603"/>
                    <a:pt x="100" y="604"/>
                    <a:pt x="125" y="604"/>
                  </a:cubicBezTo>
                  <a:cubicBezTo>
                    <a:pt x="416" y="604"/>
                    <a:pt x="701" y="511"/>
                    <a:pt x="986" y="511"/>
                  </a:cubicBezTo>
                  <a:cubicBezTo>
                    <a:pt x="1030" y="511"/>
                    <a:pt x="1075" y="514"/>
                    <a:pt x="1119" y="519"/>
                  </a:cubicBezTo>
                  <a:cubicBezTo>
                    <a:pt x="1150" y="519"/>
                    <a:pt x="1181" y="519"/>
                    <a:pt x="1202" y="498"/>
                  </a:cubicBezTo>
                  <a:cubicBezTo>
                    <a:pt x="1223" y="477"/>
                    <a:pt x="1223" y="457"/>
                    <a:pt x="1223" y="436"/>
                  </a:cubicBezTo>
                  <a:cubicBezTo>
                    <a:pt x="1233" y="312"/>
                    <a:pt x="1243" y="167"/>
                    <a:pt x="1170" y="52"/>
                  </a:cubicBezTo>
                  <a:cubicBezTo>
                    <a:pt x="1161" y="42"/>
                    <a:pt x="1150" y="22"/>
                    <a:pt x="1129" y="11"/>
                  </a:cubicBezTo>
                  <a:cubicBezTo>
                    <a:pt x="1119" y="1"/>
                    <a:pt x="1098" y="1"/>
                    <a:pt x="10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6697007" y="3608980"/>
              <a:ext cx="162811" cy="80283"/>
            </a:xfrm>
            <a:custGeom>
              <a:avLst/>
              <a:gdLst/>
              <a:ahLst/>
              <a:cxnLst/>
              <a:rect l="l" t="t" r="r" b="b"/>
              <a:pathLst>
                <a:path w="1233" h="608" extrusionOk="0">
                  <a:moveTo>
                    <a:pt x="875" y="0"/>
                  </a:moveTo>
                  <a:cubicBezTo>
                    <a:pt x="643" y="0"/>
                    <a:pt x="403" y="18"/>
                    <a:pt x="176" y="66"/>
                  </a:cubicBezTo>
                  <a:cubicBezTo>
                    <a:pt x="83" y="87"/>
                    <a:pt x="42" y="97"/>
                    <a:pt x="10" y="191"/>
                  </a:cubicBezTo>
                  <a:cubicBezTo>
                    <a:pt x="0" y="232"/>
                    <a:pt x="21" y="605"/>
                    <a:pt x="42" y="605"/>
                  </a:cubicBezTo>
                  <a:cubicBezTo>
                    <a:pt x="66" y="606"/>
                    <a:pt x="90" y="607"/>
                    <a:pt x="114" y="607"/>
                  </a:cubicBezTo>
                  <a:cubicBezTo>
                    <a:pt x="416" y="607"/>
                    <a:pt x="712" y="507"/>
                    <a:pt x="1015" y="507"/>
                  </a:cubicBezTo>
                  <a:cubicBezTo>
                    <a:pt x="1049" y="507"/>
                    <a:pt x="1084" y="508"/>
                    <a:pt x="1119" y="511"/>
                  </a:cubicBezTo>
                  <a:cubicBezTo>
                    <a:pt x="1140" y="511"/>
                    <a:pt x="1181" y="511"/>
                    <a:pt x="1191" y="491"/>
                  </a:cubicBezTo>
                  <a:cubicBezTo>
                    <a:pt x="1212" y="481"/>
                    <a:pt x="1212" y="449"/>
                    <a:pt x="1212" y="429"/>
                  </a:cubicBezTo>
                  <a:cubicBezTo>
                    <a:pt x="1223" y="304"/>
                    <a:pt x="1233" y="159"/>
                    <a:pt x="1161" y="55"/>
                  </a:cubicBezTo>
                  <a:cubicBezTo>
                    <a:pt x="1161" y="35"/>
                    <a:pt x="1140" y="14"/>
                    <a:pt x="1129" y="14"/>
                  </a:cubicBezTo>
                  <a:cubicBezTo>
                    <a:pt x="1108" y="4"/>
                    <a:pt x="1088" y="4"/>
                    <a:pt x="1067" y="4"/>
                  </a:cubicBezTo>
                  <a:cubicBezTo>
                    <a:pt x="1004" y="2"/>
                    <a:pt x="940" y="0"/>
                    <a:pt x="87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6684594" y="3285864"/>
              <a:ext cx="164264" cy="80415"/>
            </a:xfrm>
            <a:custGeom>
              <a:avLst/>
              <a:gdLst/>
              <a:ahLst/>
              <a:cxnLst/>
              <a:rect l="l" t="t" r="r" b="b"/>
              <a:pathLst>
                <a:path w="1244" h="609" extrusionOk="0">
                  <a:moveTo>
                    <a:pt x="831" y="1"/>
                  </a:moveTo>
                  <a:cubicBezTo>
                    <a:pt x="613" y="1"/>
                    <a:pt x="389" y="15"/>
                    <a:pt x="187" y="68"/>
                  </a:cubicBezTo>
                  <a:cubicBezTo>
                    <a:pt x="83" y="89"/>
                    <a:pt x="53" y="99"/>
                    <a:pt x="11" y="192"/>
                  </a:cubicBezTo>
                  <a:cubicBezTo>
                    <a:pt x="0" y="234"/>
                    <a:pt x="21" y="596"/>
                    <a:pt x="53" y="607"/>
                  </a:cubicBezTo>
                  <a:cubicBezTo>
                    <a:pt x="77" y="608"/>
                    <a:pt x="101" y="609"/>
                    <a:pt x="125" y="609"/>
                  </a:cubicBezTo>
                  <a:cubicBezTo>
                    <a:pt x="427" y="609"/>
                    <a:pt x="723" y="509"/>
                    <a:pt x="1018" y="509"/>
                  </a:cubicBezTo>
                  <a:cubicBezTo>
                    <a:pt x="1052" y="509"/>
                    <a:pt x="1086" y="510"/>
                    <a:pt x="1119" y="513"/>
                  </a:cubicBezTo>
                  <a:cubicBezTo>
                    <a:pt x="1151" y="513"/>
                    <a:pt x="1182" y="513"/>
                    <a:pt x="1202" y="492"/>
                  </a:cubicBezTo>
                  <a:cubicBezTo>
                    <a:pt x="1223" y="482"/>
                    <a:pt x="1223" y="451"/>
                    <a:pt x="1223" y="430"/>
                  </a:cubicBezTo>
                  <a:cubicBezTo>
                    <a:pt x="1234" y="306"/>
                    <a:pt x="1244" y="161"/>
                    <a:pt x="1172" y="57"/>
                  </a:cubicBezTo>
                  <a:cubicBezTo>
                    <a:pt x="1161" y="36"/>
                    <a:pt x="1151" y="16"/>
                    <a:pt x="1130" y="16"/>
                  </a:cubicBezTo>
                  <a:cubicBezTo>
                    <a:pt x="1119" y="6"/>
                    <a:pt x="1099" y="6"/>
                    <a:pt x="1078" y="6"/>
                  </a:cubicBezTo>
                  <a:cubicBezTo>
                    <a:pt x="997" y="3"/>
                    <a:pt x="915" y="1"/>
                    <a:pt x="8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6629795" y="3383710"/>
              <a:ext cx="163076" cy="79755"/>
            </a:xfrm>
            <a:custGeom>
              <a:avLst/>
              <a:gdLst/>
              <a:ahLst/>
              <a:cxnLst/>
              <a:rect l="l" t="t" r="r" b="b"/>
              <a:pathLst>
                <a:path w="1235" h="604" extrusionOk="0">
                  <a:moveTo>
                    <a:pt x="1069" y="0"/>
                  </a:moveTo>
                  <a:cubicBezTo>
                    <a:pt x="778" y="0"/>
                    <a:pt x="468" y="0"/>
                    <a:pt x="187" y="62"/>
                  </a:cubicBezTo>
                  <a:cubicBezTo>
                    <a:pt x="84" y="94"/>
                    <a:pt x="42" y="94"/>
                    <a:pt x="12" y="197"/>
                  </a:cubicBezTo>
                  <a:cubicBezTo>
                    <a:pt x="1" y="228"/>
                    <a:pt x="22" y="601"/>
                    <a:pt x="42" y="601"/>
                  </a:cubicBezTo>
                  <a:cubicBezTo>
                    <a:pt x="67" y="602"/>
                    <a:pt x="91" y="603"/>
                    <a:pt x="115" y="603"/>
                  </a:cubicBezTo>
                  <a:cubicBezTo>
                    <a:pt x="417" y="603"/>
                    <a:pt x="712" y="504"/>
                    <a:pt x="1013" y="504"/>
                  </a:cubicBezTo>
                  <a:cubicBezTo>
                    <a:pt x="1049" y="504"/>
                    <a:pt x="1084" y="505"/>
                    <a:pt x="1120" y="508"/>
                  </a:cubicBezTo>
                  <a:cubicBezTo>
                    <a:pt x="1130" y="508"/>
                    <a:pt x="1145" y="511"/>
                    <a:pt x="1160" y="511"/>
                  </a:cubicBezTo>
                  <a:cubicBezTo>
                    <a:pt x="1176" y="511"/>
                    <a:pt x="1192" y="508"/>
                    <a:pt x="1203" y="497"/>
                  </a:cubicBezTo>
                  <a:cubicBezTo>
                    <a:pt x="1214" y="477"/>
                    <a:pt x="1214" y="456"/>
                    <a:pt x="1214" y="435"/>
                  </a:cubicBezTo>
                  <a:cubicBezTo>
                    <a:pt x="1224" y="301"/>
                    <a:pt x="1234" y="166"/>
                    <a:pt x="1172" y="52"/>
                  </a:cubicBezTo>
                  <a:cubicBezTo>
                    <a:pt x="1161" y="32"/>
                    <a:pt x="1141" y="21"/>
                    <a:pt x="1131" y="11"/>
                  </a:cubicBezTo>
                  <a:cubicBezTo>
                    <a:pt x="1110" y="0"/>
                    <a:pt x="1089" y="0"/>
                    <a:pt x="106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6003238" y="3538336"/>
              <a:ext cx="162944" cy="79755"/>
            </a:xfrm>
            <a:custGeom>
              <a:avLst/>
              <a:gdLst/>
              <a:ahLst/>
              <a:cxnLst/>
              <a:rect l="l" t="t" r="r" b="b"/>
              <a:pathLst>
                <a:path w="1234" h="604" extrusionOk="0">
                  <a:moveTo>
                    <a:pt x="1078" y="0"/>
                  </a:moveTo>
                  <a:cubicBezTo>
                    <a:pt x="788" y="0"/>
                    <a:pt x="467" y="0"/>
                    <a:pt x="187" y="72"/>
                  </a:cubicBezTo>
                  <a:cubicBezTo>
                    <a:pt x="83" y="93"/>
                    <a:pt x="42" y="93"/>
                    <a:pt x="11" y="197"/>
                  </a:cubicBezTo>
                  <a:cubicBezTo>
                    <a:pt x="0" y="238"/>
                    <a:pt x="21" y="601"/>
                    <a:pt x="53" y="601"/>
                  </a:cubicBezTo>
                  <a:cubicBezTo>
                    <a:pt x="76" y="603"/>
                    <a:pt x="100" y="603"/>
                    <a:pt x="124" y="603"/>
                  </a:cubicBezTo>
                  <a:cubicBezTo>
                    <a:pt x="419" y="603"/>
                    <a:pt x="721" y="503"/>
                    <a:pt x="1017" y="503"/>
                  </a:cubicBezTo>
                  <a:cubicBezTo>
                    <a:pt x="1052" y="503"/>
                    <a:pt x="1086" y="505"/>
                    <a:pt x="1119" y="508"/>
                  </a:cubicBezTo>
                  <a:cubicBezTo>
                    <a:pt x="1133" y="512"/>
                    <a:pt x="1146" y="515"/>
                    <a:pt x="1158" y="515"/>
                  </a:cubicBezTo>
                  <a:cubicBezTo>
                    <a:pt x="1175" y="515"/>
                    <a:pt x="1190" y="510"/>
                    <a:pt x="1202" y="498"/>
                  </a:cubicBezTo>
                  <a:cubicBezTo>
                    <a:pt x="1213" y="477"/>
                    <a:pt x="1223" y="456"/>
                    <a:pt x="1223" y="435"/>
                  </a:cubicBezTo>
                  <a:cubicBezTo>
                    <a:pt x="1234" y="300"/>
                    <a:pt x="1234" y="166"/>
                    <a:pt x="1172" y="52"/>
                  </a:cubicBezTo>
                  <a:cubicBezTo>
                    <a:pt x="1161" y="42"/>
                    <a:pt x="1151" y="21"/>
                    <a:pt x="1130" y="10"/>
                  </a:cubicBezTo>
                  <a:cubicBezTo>
                    <a:pt x="1119" y="0"/>
                    <a:pt x="1099" y="0"/>
                    <a:pt x="10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051170" y="4013040"/>
              <a:ext cx="138251" cy="79755"/>
            </a:xfrm>
            <a:custGeom>
              <a:avLst/>
              <a:gdLst/>
              <a:ahLst/>
              <a:cxnLst/>
              <a:rect l="l" t="t" r="r" b="b"/>
              <a:pathLst>
                <a:path w="1047" h="604" extrusionOk="0">
                  <a:moveTo>
                    <a:pt x="1037" y="0"/>
                  </a:moveTo>
                  <a:cubicBezTo>
                    <a:pt x="756" y="0"/>
                    <a:pt x="456" y="0"/>
                    <a:pt x="187" y="73"/>
                  </a:cubicBezTo>
                  <a:cubicBezTo>
                    <a:pt x="83" y="94"/>
                    <a:pt x="42" y="94"/>
                    <a:pt x="10" y="198"/>
                  </a:cubicBezTo>
                  <a:cubicBezTo>
                    <a:pt x="0" y="239"/>
                    <a:pt x="21" y="601"/>
                    <a:pt x="52" y="601"/>
                  </a:cubicBezTo>
                  <a:cubicBezTo>
                    <a:pt x="77" y="603"/>
                    <a:pt x="103" y="604"/>
                    <a:pt x="129" y="604"/>
                  </a:cubicBezTo>
                  <a:cubicBezTo>
                    <a:pt x="421" y="604"/>
                    <a:pt x="713" y="508"/>
                    <a:pt x="1005" y="508"/>
                  </a:cubicBezTo>
                  <a:cubicBezTo>
                    <a:pt x="1019" y="508"/>
                    <a:pt x="1033" y="508"/>
                    <a:pt x="1047" y="508"/>
                  </a:cubicBezTo>
                  <a:cubicBezTo>
                    <a:pt x="1037" y="343"/>
                    <a:pt x="1037" y="177"/>
                    <a:pt x="103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7270218" y="1600696"/>
              <a:ext cx="281784" cy="163736"/>
            </a:xfrm>
            <a:custGeom>
              <a:avLst/>
              <a:gdLst/>
              <a:ahLst/>
              <a:cxnLst/>
              <a:rect l="l" t="t" r="r" b="b"/>
              <a:pathLst>
                <a:path w="2134" h="1240" extrusionOk="0">
                  <a:moveTo>
                    <a:pt x="667" y="0"/>
                  </a:moveTo>
                  <a:cubicBezTo>
                    <a:pt x="315" y="0"/>
                    <a:pt x="21" y="313"/>
                    <a:pt x="21" y="313"/>
                  </a:cubicBezTo>
                  <a:lnTo>
                    <a:pt x="0" y="1122"/>
                  </a:lnTo>
                  <a:cubicBezTo>
                    <a:pt x="0" y="1122"/>
                    <a:pt x="342" y="831"/>
                    <a:pt x="560" y="811"/>
                  </a:cubicBezTo>
                  <a:cubicBezTo>
                    <a:pt x="562" y="811"/>
                    <a:pt x="565" y="810"/>
                    <a:pt x="568" y="810"/>
                  </a:cubicBezTo>
                  <a:cubicBezTo>
                    <a:pt x="768" y="810"/>
                    <a:pt x="817" y="1184"/>
                    <a:pt x="1471" y="1235"/>
                  </a:cubicBezTo>
                  <a:cubicBezTo>
                    <a:pt x="1501" y="1238"/>
                    <a:pt x="1529" y="1239"/>
                    <a:pt x="1556" y="1239"/>
                  </a:cubicBezTo>
                  <a:cubicBezTo>
                    <a:pt x="2134" y="1239"/>
                    <a:pt x="2125" y="634"/>
                    <a:pt x="2125" y="634"/>
                  </a:cubicBezTo>
                  <a:lnTo>
                    <a:pt x="2125" y="634"/>
                  </a:lnTo>
                  <a:cubicBezTo>
                    <a:pt x="2125" y="634"/>
                    <a:pt x="2021" y="684"/>
                    <a:pt x="1854" y="684"/>
                  </a:cubicBezTo>
                  <a:cubicBezTo>
                    <a:pt x="1756" y="684"/>
                    <a:pt x="1636" y="667"/>
                    <a:pt x="1503" y="613"/>
                  </a:cubicBezTo>
                  <a:cubicBezTo>
                    <a:pt x="1140" y="479"/>
                    <a:pt x="1088" y="33"/>
                    <a:pt x="715" y="2"/>
                  </a:cubicBezTo>
                  <a:cubicBezTo>
                    <a:pt x="699" y="1"/>
                    <a:pt x="683" y="0"/>
                    <a:pt x="66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7244205" y="1598187"/>
              <a:ext cx="47932" cy="517352"/>
            </a:xfrm>
            <a:custGeom>
              <a:avLst/>
              <a:gdLst/>
              <a:ahLst/>
              <a:cxnLst/>
              <a:rect l="l" t="t" r="r" b="b"/>
              <a:pathLst>
                <a:path w="363" h="3918" extrusionOk="0">
                  <a:moveTo>
                    <a:pt x="93" y="1"/>
                  </a:moveTo>
                  <a:cubicBezTo>
                    <a:pt x="84" y="1"/>
                    <a:pt x="84" y="11"/>
                    <a:pt x="84" y="11"/>
                  </a:cubicBezTo>
                  <a:lnTo>
                    <a:pt x="1" y="3907"/>
                  </a:lnTo>
                  <a:lnTo>
                    <a:pt x="280" y="3917"/>
                  </a:lnTo>
                  <a:lnTo>
                    <a:pt x="363" y="11"/>
                  </a:lnTo>
                  <a:lnTo>
                    <a:pt x="353" y="11"/>
                  </a:lnTo>
                  <a:lnTo>
                    <a:pt x="9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6763954" y="2160042"/>
              <a:ext cx="994827" cy="468496"/>
            </a:xfrm>
            <a:custGeom>
              <a:avLst/>
              <a:gdLst/>
              <a:ahLst/>
              <a:cxnLst/>
              <a:rect l="l" t="t" r="r" b="b"/>
              <a:pathLst>
                <a:path w="7534" h="3548" extrusionOk="0">
                  <a:moveTo>
                    <a:pt x="3897" y="0"/>
                  </a:moveTo>
                  <a:cubicBezTo>
                    <a:pt x="3822" y="0"/>
                    <a:pt x="3745" y="1"/>
                    <a:pt x="3668" y="4"/>
                  </a:cubicBezTo>
                  <a:cubicBezTo>
                    <a:pt x="1379" y="77"/>
                    <a:pt x="115" y="1092"/>
                    <a:pt x="115" y="1092"/>
                  </a:cubicBezTo>
                  <a:lnTo>
                    <a:pt x="0" y="3548"/>
                  </a:lnTo>
                  <a:lnTo>
                    <a:pt x="7492" y="3393"/>
                  </a:lnTo>
                  <a:lnTo>
                    <a:pt x="7534" y="968"/>
                  </a:lnTo>
                  <a:cubicBezTo>
                    <a:pt x="7534" y="968"/>
                    <a:pt x="6063" y="0"/>
                    <a:pt x="38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6763954" y="2439319"/>
              <a:ext cx="990734" cy="222100"/>
            </a:xfrm>
            <a:custGeom>
              <a:avLst/>
              <a:gdLst/>
              <a:ahLst/>
              <a:cxnLst/>
              <a:rect l="l" t="t" r="r" b="b"/>
              <a:pathLst>
                <a:path w="7503" h="1682" extrusionOk="0">
                  <a:moveTo>
                    <a:pt x="3597" y="1"/>
                  </a:moveTo>
                  <a:cubicBezTo>
                    <a:pt x="1472" y="1"/>
                    <a:pt x="0" y="1433"/>
                    <a:pt x="0" y="1433"/>
                  </a:cubicBezTo>
                  <a:lnTo>
                    <a:pt x="436" y="1681"/>
                  </a:lnTo>
                  <a:lnTo>
                    <a:pt x="7025" y="1505"/>
                  </a:lnTo>
                  <a:cubicBezTo>
                    <a:pt x="7025" y="1505"/>
                    <a:pt x="7481" y="1433"/>
                    <a:pt x="7492" y="1278"/>
                  </a:cubicBezTo>
                  <a:cubicBezTo>
                    <a:pt x="7502" y="1132"/>
                    <a:pt x="6176" y="76"/>
                    <a:pt x="3730" y="3"/>
                  </a:cubicBezTo>
                  <a:cubicBezTo>
                    <a:pt x="3686" y="1"/>
                    <a:pt x="3641" y="1"/>
                    <a:pt x="359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6829581" y="2231611"/>
              <a:ext cx="82264" cy="344902"/>
            </a:xfrm>
            <a:custGeom>
              <a:avLst/>
              <a:gdLst/>
              <a:ahLst/>
              <a:cxnLst/>
              <a:rect l="l" t="t" r="r" b="b"/>
              <a:pathLst>
                <a:path w="623" h="2612" extrusionOk="0">
                  <a:moveTo>
                    <a:pt x="622" y="1"/>
                  </a:moveTo>
                  <a:lnTo>
                    <a:pt x="622" y="1"/>
                  </a:lnTo>
                  <a:cubicBezTo>
                    <a:pt x="405" y="94"/>
                    <a:pt x="219" y="187"/>
                    <a:pt x="63" y="270"/>
                  </a:cubicBezTo>
                  <a:lnTo>
                    <a:pt x="1" y="364"/>
                  </a:lnTo>
                  <a:lnTo>
                    <a:pt x="1" y="2612"/>
                  </a:lnTo>
                  <a:lnTo>
                    <a:pt x="530" y="2560"/>
                  </a:lnTo>
                  <a:lnTo>
                    <a:pt x="291" y="2415"/>
                  </a:lnTo>
                  <a:lnTo>
                    <a:pt x="343" y="219"/>
                  </a:lnTo>
                  <a:lnTo>
                    <a:pt x="62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6956873" y="2194770"/>
              <a:ext cx="87678" cy="314795"/>
            </a:xfrm>
            <a:custGeom>
              <a:avLst/>
              <a:gdLst/>
              <a:ahLst/>
              <a:cxnLst/>
              <a:rect l="l" t="t" r="r" b="b"/>
              <a:pathLst>
                <a:path w="664" h="2384" extrusionOk="0">
                  <a:moveTo>
                    <a:pt x="487" y="0"/>
                  </a:moveTo>
                  <a:cubicBezTo>
                    <a:pt x="312" y="42"/>
                    <a:pt x="156" y="93"/>
                    <a:pt x="1" y="145"/>
                  </a:cubicBezTo>
                  <a:lnTo>
                    <a:pt x="52" y="238"/>
                  </a:lnTo>
                  <a:lnTo>
                    <a:pt x="156" y="2269"/>
                  </a:lnTo>
                  <a:lnTo>
                    <a:pt x="664" y="2383"/>
                  </a:lnTo>
                  <a:lnTo>
                    <a:pt x="487" y="2135"/>
                  </a:lnTo>
                  <a:lnTo>
                    <a:pt x="4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7129325" y="2159910"/>
              <a:ext cx="611632" cy="430335"/>
            </a:xfrm>
            <a:custGeom>
              <a:avLst/>
              <a:gdLst/>
              <a:ahLst/>
              <a:cxnLst/>
              <a:rect l="l" t="t" r="r" b="b"/>
              <a:pathLst>
                <a:path w="4632" h="3259" extrusionOk="0">
                  <a:moveTo>
                    <a:pt x="1139" y="1"/>
                  </a:moveTo>
                  <a:cubicBezTo>
                    <a:pt x="1061" y="1"/>
                    <a:pt x="981" y="2"/>
                    <a:pt x="901" y="5"/>
                  </a:cubicBezTo>
                  <a:cubicBezTo>
                    <a:pt x="581" y="16"/>
                    <a:pt x="280" y="46"/>
                    <a:pt x="0" y="88"/>
                  </a:cubicBezTo>
                  <a:lnTo>
                    <a:pt x="104" y="2171"/>
                  </a:lnTo>
                  <a:lnTo>
                    <a:pt x="383" y="2399"/>
                  </a:lnTo>
                  <a:lnTo>
                    <a:pt x="590" y="2119"/>
                  </a:lnTo>
                  <a:lnTo>
                    <a:pt x="590" y="67"/>
                  </a:lnTo>
                  <a:cubicBezTo>
                    <a:pt x="590" y="67"/>
                    <a:pt x="1264" y="129"/>
                    <a:pt x="1285" y="129"/>
                  </a:cubicBezTo>
                  <a:cubicBezTo>
                    <a:pt x="1316" y="129"/>
                    <a:pt x="1285" y="2139"/>
                    <a:pt x="1285" y="2139"/>
                  </a:cubicBezTo>
                  <a:lnTo>
                    <a:pt x="1295" y="2337"/>
                  </a:lnTo>
                  <a:lnTo>
                    <a:pt x="1751" y="2181"/>
                  </a:lnTo>
                  <a:lnTo>
                    <a:pt x="1834" y="67"/>
                  </a:lnTo>
                  <a:lnTo>
                    <a:pt x="2591" y="244"/>
                  </a:lnTo>
                  <a:lnTo>
                    <a:pt x="2497" y="2305"/>
                  </a:lnTo>
                  <a:lnTo>
                    <a:pt x="2393" y="2512"/>
                  </a:lnTo>
                  <a:lnTo>
                    <a:pt x="2881" y="2409"/>
                  </a:lnTo>
                  <a:lnTo>
                    <a:pt x="2994" y="264"/>
                  </a:lnTo>
                  <a:lnTo>
                    <a:pt x="3595" y="564"/>
                  </a:lnTo>
                  <a:lnTo>
                    <a:pt x="3482" y="2606"/>
                  </a:lnTo>
                  <a:lnTo>
                    <a:pt x="3357" y="2793"/>
                  </a:lnTo>
                  <a:lnTo>
                    <a:pt x="3357" y="2793"/>
                  </a:lnTo>
                  <a:lnTo>
                    <a:pt x="3844" y="2761"/>
                  </a:lnTo>
                  <a:lnTo>
                    <a:pt x="3948" y="617"/>
                  </a:lnTo>
                  <a:lnTo>
                    <a:pt x="4341" y="730"/>
                  </a:lnTo>
                  <a:lnTo>
                    <a:pt x="4373" y="3062"/>
                  </a:lnTo>
                  <a:lnTo>
                    <a:pt x="4196" y="3238"/>
                  </a:lnTo>
                  <a:lnTo>
                    <a:pt x="4631" y="3258"/>
                  </a:lnTo>
                  <a:lnTo>
                    <a:pt x="4631" y="875"/>
                  </a:lnTo>
                  <a:cubicBezTo>
                    <a:pt x="4205" y="647"/>
                    <a:pt x="2904" y="1"/>
                    <a:pt x="113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6821394" y="2509435"/>
              <a:ext cx="870309" cy="1774553"/>
            </a:xfrm>
            <a:custGeom>
              <a:avLst/>
              <a:gdLst/>
              <a:ahLst/>
              <a:cxnLst/>
              <a:rect l="l" t="t" r="r" b="b"/>
              <a:pathLst>
                <a:path w="6591" h="13439" extrusionOk="0">
                  <a:moveTo>
                    <a:pt x="3410" y="0"/>
                  </a:moveTo>
                  <a:cubicBezTo>
                    <a:pt x="1793" y="0"/>
                    <a:pt x="1" y="1150"/>
                    <a:pt x="1" y="1150"/>
                  </a:cubicBezTo>
                  <a:lnTo>
                    <a:pt x="187" y="13439"/>
                  </a:lnTo>
                  <a:lnTo>
                    <a:pt x="6539" y="13315"/>
                  </a:lnTo>
                  <a:lnTo>
                    <a:pt x="6590" y="974"/>
                  </a:lnTo>
                  <a:cubicBezTo>
                    <a:pt x="6590" y="974"/>
                    <a:pt x="5026" y="0"/>
                    <a:pt x="34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6944593" y="2829514"/>
              <a:ext cx="149079" cy="320341"/>
            </a:xfrm>
            <a:custGeom>
              <a:avLst/>
              <a:gdLst/>
              <a:ahLst/>
              <a:cxnLst/>
              <a:rect l="l" t="t" r="r" b="b"/>
              <a:pathLst>
                <a:path w="1129" h="2426" extrusionOk="0">
                  <a:moveTo>
                    <a:pt x="571" y="1"/>
                  </a:moveTo>
                  <a:cubicBezTo>
                    <a:pt x="567" y="1"/>
                    <a:pt x="563" y="1"/>
                    <a:pt x="560" y="1"/>
                  </a:cubicBezTo>
                  <a:cubicBezTo>
                    <a:pt x="0" y="32"/>
                    <a:pt x="177" y="2426"/>
                    <a:pt x="177" y="2426"/>
                  </a:cubicBezTo>
                  <a:lnTo>
                    <a:pt x="1006" y="2394"/>
                  </a:lnTo>
                  <a:cubicBezTo>
                    <a:pt x="1006" y="2394"/>
                    <a:pt x="1128" y="1"/>
                    <a:pt x="57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6977340" y="2856979"/>
              <a:ext cx="111050" cy="291423"/>
            </a:xfrm>
            <a:custGeom>
              <a:avLst/>
              <a:gdLst/>
              <a:ahLst/>
              <a:cxnLst/>
              <a:rect l="l" t="t" r="r" b="b"/>
              <a:pathLst>
                <a:path w="841" h="2207" extrusionOk="0">
                  <a:moveTo>
                    <a:pt x="467" y="0"/>
                  </a:moveTo>
                  <a:cubicBezTo>
                    <a:pt x="1" y="21"/>
                    <a:pt x="42" y="1627"/>
                    <a:pt x="63" y="2207"/>
                  </a:cubicBezTo>
                  <a:lnTo>
                    <a:pt x="758" y="2186"/>
                  </a:lnTo>
                  <a:cubicBezTo>
                    <a:pt x="758" y="2186"/>
                    <a:pt x="840" y="632"/>
                    <a:pt x="581" y="31"/>
                  </a:cubicBezTo>
                  <a:cubicBezTo>
                    <a:pt x="540" y="10"/>
                    <a:pt x="509" y="0"/>
                    <a:pt x="46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7461684" y="3326138"/>
              <a:ext cx="149079" cy="319021"/>
            </a:xfrm>
            <a:custGeom>
              <a:avLst/>
              <a:gdLst/>
              <a:ahLst/>
              <a:cxnLst/>
              <a:rect l="l" t="t" r="r" b="b"/>
              <a:pathLst>
                <a:path w="1129" h="2416" extrusionOk="0">
                  <a:moveTo>
                    <a:pt x="581" y="1"/>
                  </a:moveTo>
                  <a:cubicBezTo>
                    <a:pt x="578" y="1"/>
                    <a:pt x="575" y="1"/>
                    <a:pt x="571" y="1"/>
                  </a:cubicBezTo>
                  <a:cubicBezTo>
                    <a:pt x="1" y="32"/>
                    <a:pt x="177" y="2415"/>
                    <a:pt x="177" y="2415"/>
                  </a:cubicBezTo>
                  <a:lnTo>
                    <a:pt x="1006" y="2384"/>
                  </a:lnTo>
                  <a:cubicBezTo>
                    <a:pt x="1006" y="2384"/>
                    <a:pt x="1129" y="1"/>
                    <a:pt x="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7454950" y="2620221"/>
              <a:ext cx="176544" cy="113691"/>
            </a:xfrm>
            <a:custGeom>
              <a:avLst/>
              <a:gdLst/>
              <a:ahLst/>
              <a:cxnLst/>
              <a:rect l="l" t="t" r="r" b="b"/>
              <a:pathLst>
                <a:path w="1337" h="861" extrusionOk="0">
                  <a:moveTo>
                    <a:pt x="42" y="0"/>
                  </a:moveTo>
                  <a:cubicBezTo>
                    <a:pt x="0" y="177"/>
                    <a:pt x="10" y="384"/>
                    <a:pt x="0" y="571"/>
                  </a:cubicBezTo>
                  <a:cubicBezTo>
                    <a:pt x="20" y="568"/>
                    <a:pt x="42" y="567"/>
                    <a:pt x="65" y="567"/>
                  </a:cubicBezTo>
                  <a:cubicBezTo>
                    <a:pt x="417" y="567"/>
                    <a:pt x="1116" y="841"/>
                    <a:pt x="1233" y="861"/>
                  </a:cubicBezTo>
                  <a:lnTo>
                    <a:pt x="1274" y="861"/>
                  </a:lnTo>
                  <a:cubicBezTo>
                    <a:pt x="1295" y="850"/>
                    <a:pt x="1306" y="819"/>
                    <a:pt x="1306" y="799"/>
                  </a:cubicBezTo>
                  <a:cubicBezTo>
                    <a:pt x="1337" y="674"/>
                    <a:pt x="1337" y="539"/>
                    <a:pt x="1327" y="405"/>
                  </a:cubicBezTo>
                  <a:cubicBezTo>
                    <a:pt x="1327" y="373"/>
                    <a:pt x="1316" y="343"/>
                    <a:pt x="1306" y="322"/>
                  </a:cubicBezTo>
                  <a:cubicBezTo>
                    <a:pt x="1285" y="290"/>
                    <a:pt x="1244" y="281"/>
                    <a:pt x="1212" y="270"/>
                  </a:cubicBezTo>
                  <a:cubicBezTo>
                    <a:pt x="798" y="32"/>
                    <a:pt x="456" y="0"/>
                    <a:pt x="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7353671" y="2707636"/>
              <a:ext cx="182090" cy="94676"/>
            </a:xfrm>
            <a:custGeom>
              <a:avLst/>
              <a:gdLst/>
              <a:ahLst/>
              <a:cxnLst/>
              <a:rect l="l" t="t" r="r" b="b"/>
              <a:pathLst>
                <a:path w="1379" h="717" extrusionOk="0">
                  <a:moveTo>
                    <a:pt x="129" y="0"/>
                  </a:moveTo>
                  <a:cubicBezTo>
                    <a:pt x="96" y="0"/>
                    <a:pt x="64" y="1"/>
                    <a:pt x="31" y="1"/>
                  </a:cubicBezTo>
                  <a:cubicBezTo>
                    <a:pt x="1" y="178"/>
                    <a:pt x="31" y="385"/>
                    <a:pt x="52" y="572"/>
                  </a:cubicBezTo>
                  <a:cubicBezTo>
                    <a:pt x="100" y="570"/>
                    <a:pt x="149" y="569"/>
                    <a:pt x="198" y="569"/>
                  </a:cubicBezTo>
                  <a:cubicBezTo>
                    <a:pt x="442" y="569"/>
                    <a:pt x="690" y="592"/>
                    <a:pt x="922" y="644"/>
                  </a:cubicBezTo>
                  <a:cubicBezTo>
                    <a:pt x="1047" y="675"/>
                    <a:pt x="1171" y="717"/>
                    <a:pt x="1306" y="717"/>
                  </a:cubicBezTo>
                  <a:cubicBezTo>
                    <a:pt x="1316" y="717"/>
                    <a:pt x="1337" y="717"/>
                    <a:pt x="1348" y="706"/>
                  </a:cubicBezTo>
                  <a:cubicBezTo>
                    <a:pt x="1368" y="696"/>
                    <a:pt x="1368" y="665"/>
                    <a:pt x="1368" y="644"/>
                  </a:cubicBezTo>
                  <a:cubicBezTo>
                    <a:pt x="1378" y="520"/>
                    <a:pt x="1378" y="385"/>
                    <a:pt x="1348" y="250"/>
                  </a:cubicBezTo>
                  <a:cubicBezTo>
                    <a:pt x="1337" y="219"/>
                    <a:pt x="1337" y="188"/>
                    <a:pt x="1316" y="167"/>
                  </a:cubicBezTo>
                  <a:cubicBezTo>
                    <a:pt x="1285" y="147"/>
                    <a:pt x="1254" y="137"/>
                    <a:pt x="1212" y="126"/>
                  </a:cubicBezTo>
                  <a:cubicBezTo>
                    <a:pt x="861" y="50"/>
                    <a:pt x="492" y="0"/>
                    <a:pt x="12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6888473" y="3519453"/>
              <a:ext cx="168357" cy="85829"/>
            </a:xfrm>
            <a:custGeom>
              <a:avLst/>
              <a:gdLst/>
              <a:ahLst/>
              <a:cxnLst/>
              <a:rect l="l" t="t" r="r" b="b"/>
              <a:pathLst>
                <a:path w="1275" h="650" extrusionOk="0">
                  <a:moveTo>
                    <a:pt x="967" y="0"/>
                  </a:moveTo>
                  <a:cubicBezTo>
                    <a:pt x="692" y="0"/>
                    <a:pt x="387" y="62"/>
                    <a:pt x="146" y="174"/>
                  </a:cubicBezTo>
                  <a:cubicBezTo>
                    <a:pt x="21" y="226"/>
                    <a:pt x="1" y="268"/>
                    <a:pt x="31" y="392"/>
                  </a:cubicBezTo>
                  <a:cubicBezTo>
                    <a:pt x="68" y="501"/>
                    <a:pt x="80" y="650"/>
                    <a:pt x="195" y="650"/>
                  </a:cubicBezTo>
                  <a:cubicBezTo>
                    <a:pt x="211" y="650"/>
                    <a:pt x="229" y="647"/>
                    <a:pt x="249" y="641"/>
                  </a:cubicBezTo>
                  <a:cubicBezTo>
                    <a:pt x="483" y="562"/>
                    <a:pt x="732" y="463"/>
                    <a:pt x="977" y="463"/>
                  </a:cubicBezTo>
                  <a:cubicBezTo>
                    <a:pt x="1024" y="463"/>
                    <a:pt x="1072" y="466"/>
                    <a:pt x="1120" y="475"/>
                  </a:cubicBezTo>
                  <a:cubicBezTo>
                    <a:pt x="1136" y="475"/>
                    <a:pt x="1153" y="476"/>
                    <a:pt x="1169" y="476"/>
                  </a:cubicBezTo>
                  <a:cubicBezTo>
                    <a:pt x="1203" y="476"/>
                    <a:pt x="1233" y="471"/>
                    <a:pt x="1254" y="443"/>
                  </a:cubicBezTo>
                  <a:cubicBezTo>
                    <a:pt x="1275" y="423"/>
                    <a:pt x="1275" y="402"/>
                    <a:pt x="1265" y="371"/>
                  </a:cubicBezTo>
                  <a:cubicBezTo>
                    <a:pt x="1265" y="309"/>
                    <a:pt x="1244" y="50"/>
                    <a:pt x="1213" y="29"/>
                  </a:cubicBezTo>
                  <a:cubicBezTo>
                    <a:pt x="1192" y="19"/>
                    <a:pt x="1161" y="8"/>
                    <a:pt x="1130" y="8"/>
                  </a:cubicBezTo>
                  <a:cubicBezTo>
                    <a:pt x="1077" y="3"/>
                    <a:pt x="1023" y="0"/>
                    <a:pt x="96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6956873" y="3605547"/>
              <a:ext cx="188956" cy="82396"/>
            </a:xfrm>
            <a:custGeom>
              <a:avLst/>
              <a:gdLst/>
              <a:ahLst/>
              <a:cxnLst/>
              <a:rect l="l" t="t" r="r" b="b"/>
              <a:pathLst>
                <a:path w="1431" h="624" extrusionOk="0">
                  <a:moveTo>
                    <a:pt x="713" y="1"/>
                  </a:moveTo>
                  <a:cubicBezTo>
                    <a:pt x="528" y="1"/>
                    <a:pt x="343" y="22"/>
                    <a:pt x="176" y="61"/>
                  </a:cubicBezTo>
                  <a:cubicBezTo>
                    <a:pt x="21" y="92"/>
                    <a:pt x="1" y="134"/>
                    <a:pt x="11" y="289"/>
                  </a:cubicBezTo>
                  <a:cubicBezTo>
                    <a:pt x="21" y="423"/>
                    <a:pt x="4" y="603"/>
                    <a:pt x="158" y="603"/>
                  </a:cubicBezTo>
                  <a:cubicBezTo>
                    <a:pt x="170" y="603"/>
                    <a:pt x="183" y="602"/>
                    <a:pt x="197" y="600"/>
                  </a:cubicBezTo>
                  <a:cubicBezTo>
                    <a:pt x="402" y="581"/>
                    <a:pt x="620" y="542"/>
                    <a:pt x="832" y="542"/>
                  </a:cubicBezTo>
                  <a:cubicBezTo>
                    <a:pt x="962" y="542"/>
                    <a:pt x="1090" y="556"/>
                    <a:pt x="1213" y="600"/>
                  </a:cubicBezTo>
                  <a:cubicBezTo>
                    <a:pt x="1243" y="612"/>
                    <a:pt x="1276" y="623"/>
                    <a:pt x="1307" y="623"/>
                  </a:cubicBezTo>
                  <a:cubicBezTo>
                    <a:pt x="1330" y="623"/>
                    <a:pt x="1351" y="617"/>
                    <a:pt x="1368" y="600"/>
                  </a:cubicBezTo>
                  <a:cubicBezTo>
                    <a:pt x="1389" y="579"/>
                    <a:pt x="1389" y="548"/>
                    <a:pt x="1389" y="517"/>
                  </a:cubicBezTo>
                  <a:cubicBezTo>
                    <a:pt x="1399" y="445"/>
                    <a:pt x="1431" y="154"/>
                    <a:pt x="1410" y="123"/>
                  </a:cubicBezTo>
                  <a:cubicBezTo>
                    <a:pt x="1378" y="102"/>
                    <a:pt x="1348" y="92"/>
                    <a:pt x="1316" y="81"/>
                  </a:cubicBezTo>
                  <a:cubicBezTo>
                    <a:pt x="1130" y="27"/>
                    <a:pt x="921" y="1"/>
                    <a:pt x="7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7063566" y="3518133"/>
              <a:ext cx="173903" cy="84905"/>
            </a:xfrm>
            <a:custGeom>
              <a:avLst/>
              <a:gdLst/>
              <a:ahLst/>
              <a:cxnLst/>
              <a:rect l="l" t="t" r="r" b="b"/>
              <a:pathLst>
                <a:path w="1317" h="643" extrusionOk="0">
                  <a:moveTo>
                    <a:pt x="399" y="0"/>
                  </a:moveTo>
                  <a:cubicBezTo>
                    <a:pt x="341" y="0"/>
                    <a:pt x="284" y="3"/>
                    <a:pt x="229" y="8"/>
                  </a:cubicBezTo>
                  <a:cubicBezTo>
                    <a:pt x="94" y="18"/>
                    <a:pt x="73" y="50"/>
                    <a:pt x="63" y="174"/>
                  </a:cubicBezTo>
                  <a:cubicBezTo>
                    <a:pt x="52" y="308"/>
                    <a:pt x="1" y="474"/>
                    <a:pt x="177" y="474"/>
                  </a:cubicBezTo>
                  <a:cubicBezTo>
                    <a:pt x="478" y="495"/>
                    <a:pt x="798" y="464"/>
                    <a:pt x="1058" y="609"/>
                  </a:cubicBezTo>
                  <a:cubicBezTo>
                    <a:pt x="1087" y="624"/>
                    <a:pt x="1126" y="643"/>
                    <a:pt x="1157" y="643"/>
                  </a:cubicBezTo>
                  <a:cubicBezTo>
                    <a:pt x="1171" y="643"/>
                    <a:pt x="1183" y="639"/>
                    <a:pt x="1192" y="630"/>
                  </a:cubicBezTo>
                  <a:cubicBezTo>
                    <a:pt x="1213" y="619"/>
                    <a:pt x="1224" y="588"/>
                    <a:pt x="1234" y="568"/>
                  </a:cubicBezTo>
                  <a:cubicBezTo>
                    <a:pt x="1244" y="506"/>
                    <a:pt x="1316" y="257"/>
                    <a:pt x="1296" y="225"/>
                  </a:cubicBezTo>
                  <a:cubicBezTo>
                    <a:pt x="1275" y="205"/>
                    <a:pt x="1244" y="184"/>
                    <a:pt x="1224" y="174"/>
                  </a:cubicBezTo>
                  <a:cubicBezTo>
                    <a:pt x="983" y="62"/>
                    <a:pt x="678" y="0"/>
                    <a:pt x="39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759860" y="1894102"/>
              <a:ext cx="1023481" cy="410264"/>
            </a:xfrm>
            <a:custGeom>
              <a:avLst/>
              <a:gdLst/>
              <a:ahLst/>
              <a:cxnLst/>
              <a:rect l="l" t="t" r="r" b="b"/>
              <a:pathLst>
                <a:path w="7751" h="3107" extrusionOk="0">
                  <a:moveTo>
                    <a:pt x="3797" y="0"/>
                  </a:moveTo>
                  <a:cubicBezTo>
                    <a:pt x="3783" y="0"/>
                    <a:pt x="3771" y="3"/>
                    <a:pt x="3761" y="8"/>
                  </a:cubicBezTo>
                  <a:cubicBezTo>
                    <a:pt x="3596" y="101"/>
                    <a:pt x="1" y="2785"/>
                    <a:pt x="31" y="2920"/>
                  </a:cubicBezTo>
                  <a:cubicBezTo>
                    <a:pt x="73" y="3054"/>
                    <a:pt x="146" y="3106"/>
                    <a:pt x="146" y="3106"/>
                  </a:cubicBezTo>
                  <a:cubicBezTo>
                    <a:pt x="146" y="3106"/>
                    <a:pt x="1763" y="2214"/>
                    <a:pt x="3544" y="2214"/>
                  </a:cubicBezTo>
                  <a:cubicBezTo>
                    <a:pt x="3654" y="2214"/>
                    <a:pt x="3765" y="2218"/>
                    <a:pt x="3876" y="2225"/>
                  </a:cubicBezTo>
                  <a:cubicBezTo>
                    <a:pt x="5792" y="2360"/>
                    <a:pt x="7565" y="3106"/>
                    <a:pt x="7565" y="3106"/>
                  </a:cubicBezTo>
                  <a:cubicBezTo>
                    <a:pt x="7565" y="3107"/>
                    <a:pt x="7565" y="3107"/>
                    <a:pt x="7565" y="3107"/>
                  </a:cubicBezTo>
                  <a:cubicBezTo>
                    <a:pt x="7573" y="3107"/>
                    <a:pt x="7700" y="2968"/>
                    <a:pt x="7730" y="2888"/>
                  </a:cubicBezTo>
                  <a:cubicBezTo>
                    <a:pt x="7750" y="2798"/>
                    <a:pt x="4291" y="0"/>
                    <a:pt x="37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11"/>
          <p:cNvSpPr/>
          <p:nvPr/>
        </p:nvSpPr>
        <p:spPr>
          <a:xfrm>
            <a:off x="6026095" y="3148769"/>
            <a:ext cx="627431" cy="1250609"/>
          </a:xfrm>
          <a:custGeom>
            <a:avLst/>
            <a:gdLst/>
            <a:ahLst/>
            <a:cxnLst/>
            <a:rect l="l" t="t" r="r" b="b"/>
            <a:pathLst>
              <a:path w="6197" h="12352" extrusionOk="0">
                <a:moveTo>
                  <a:pt x="2787" y="187"/>
                </a:moveTo>
                <a:cubicBezTo>
                  <a:pt x="2788" y="188"/>
                  <a:pt x="2788" y="188"/>
                  <a:pt x="2789" y="189"/>
                </a:cubicBezTo>
                <a:lnTo>
                  <a:pt x="2789" y="189"/>
                </a:lnTo>
                <a:cubicBezTo>
                  <a:pt x="2788" y="188"/>
                  <a:pt x="2788" y="187"/>
                  <a:pt x="2787" y="187"/>
                </a:cubicBezTo>
                <a:close/>
                <a:moveTo>
                  <a:pt x="2559" y="446"/>
                </a:moveTo>
                <a:cubicBezTo>
                  <a:pt x="2563" y="453"/>
                  <a:pt x="2567" y="461"/>
                  <a:pt x="2571" y="468"/>
                </a:cubicBezTo>
                <a:lnTo>
                  <a:pt x="2571" y="468"/>
                </a:lnTo>
                <a:cubicBezTo>
                  <a:pt x="2568" y="461"/>
                  <a:pt x="2564" y="454"/>
                  <a:pt x="2559" y="446"/>
                </a:cubicBezTo>
                <a:close/>
                <a:moveTo>
                  <a:pt x="4110" y="3143"/>
                </a:moveTo>
                <a:lnTo>
                  <a:pt x="4110" y="3143"/>
                </a:lnTo>
                <a:cubicBezTo>
                  <a:pt x="4109" y="3146"/>
                  <a:pt x="4108" y="3148"/>
                  <a:pt x="4109" y="3148"/>
                </a:cubicBezTo>
                <a:cubicBezTo>
                  <a:pt x="4109" y="3148"/>
                  <a:pt x="4109" y="3146"/>
                  <a:pt x="4110" y="3143"/>
                </a:cubicBezTo>
                <a:close/>
                <a:moveTo>
                  <a:pt x="1783" y="3243"/>
                </a:moveTo>
                <a:cubicBezTo>
                  <a:pt x="1789" y="3249"/>
                  <a:pt x="1795" y="3254"/>
                  <a:pt x="1801" y="3259"/>
                </a:cubicBezTo>
                <a:lnTo>
                  <a:pt x="1801" y="3259"/>
                </a:lnTo>
                <a:cubicBezTo>
                  <a:pt x="1796" y="3254"/>
                  <a:pt x="1790" y="3249"/>
                  <a:pt x="1783" y="3243"/>
                </a:cubicBezTo>
                <a:close/>
                <a:moveTo>
                  <a:pt x="2093" y="3658"/>
                </a:moveTo>
                <a:cubicBezTo>
                  <a:pt x="2092" y="3661"/>
                  <a:pt x="2091" y="3664"/>
                  <a:pt x="2092" y="3664"/>
                </a:cubicBezTo>
                <a:cubicBezTo>
                  <a:pt x="2092" y="3664"/>
                  <a:pt x="2092" y="3662"/>
                  <a:pt x="2093" y="3658"/>
                </a:cubicBezTo>
                <a:cubicBezTo>
                  <a:pt x="2093" y="3658"/>
                  <a:pt x="2093" y="3658"/>
                  <a:pt x="2093" y="3658"/>
                </a:cubicBezTo>
                <a:close/>
                <a:moveTo>
                  <a:pt x="4757" y="11957"/>
                </a:moveTo>
                <a:cubicBezTo>
                  <a:pt x="4757" y="11957"/>
                  <a:pt x="4756" y="11957"/>
                  <a:pt x="4756" y="11958"/>
                </a:cubicBezTo>
                <a:cubicBezTo>
                  <a:pt x="4756" y="11957"/>
                  <a:pt x="4757" y="11957"/>
                  <a:pt x="4757" y="11957"/>
                </a:cubicBezTo>
                <a:close/>
                <a:moveTo>
                  <a:pt x="2902" y="1"/>
                </a:moveTo>
                <a:cubicBezTo>
                  <a:pt x="2902" y="109"/>
                  <a:pt x="2896" y="235"/>
                  <a:pt x="2849" y="235"/>
                </a:cubicBezTo>
                <a:cubicBezTo>
                  <a:pt x="2834" y="235"/>
                  <a:pt x="2814" y="221"/>
                  <a:pt x="2789" y="189"/>
                </a:cubicBezTo>
                <a:lnTo>
                  <a:pt x="2789" y="189"/>
                </a:lnTo>
                <a:cubicBezTo>
                  <a:pt x="2802" y="220"/>
                  <a:pt x="2861" y="646"/>
                  <a:pt x="2891" y="726"/>
                </a:cubicBezTo>
                <a:cubicBezTo>
                  <a:pt x="2642" y="636"/>
                  <a:pt x="2671" y="652"/>
                  <a:pt x="2571" y="468"/>
                </a:cubicBezTo>
                <a:lnTo>
                  <a:pt x="2571" y="468"/>
                </a:lnTo>
                <a:cubicBezTo>
                  <a:pt x="2587" y="501"/>
                  <a:pt x="2586" y="521"/>
                  <a:pt x="2563" y="521"/>
                </a:cubicBezTo>
                <a:cubicBezTo>
                  <a:pt x="2559" y="521"/>
                  <a:pt x="2555" y="520"/>
                  <a:pt x="2549" y="519"/>
                </a:cubicBezTo>
                <a:lnTo>
                  <a:pt x="2549" y="519"/>
                </a:lnTo>
                <a:cubicBezTo>
                  <a:pt x="2591" y="643"/>
                  <a:pt x="2611" y="685"/>
                  <a:pt x="2704" y="747"/>
                </a:cubicBezTo>
                <a:cubicBezTo>
                  <a:pt x="2621" y="860"/>
                  <a:pt x="2538" y="881"/>
                  <a:pt x="2725" y="1109"/>
                </a:cubicBezTo>
                <a:cubicBezTo>
                  <a:pt x="2425" y="1088"/>
                  <a:pt x="2591" y="922"/>
                  <a:pt x="2342" y="819"/>
                </a:cubicBezTo>
                <a:lnTo>
                  <a:pt x="2342" y="819"/>
                </a:lnTo>
                <a:cubicBezTo>
                  <a:pt x="2425" y="1005"/>
                  <a:pt x="2466" y="1058"/>
                  <a:pt x="2518" y="1213"/>
                </a:cubicBezTo>
                <a:cubicBezTo>
                  <a:pt x="2521" y="1210"/>
                  <a:pt x="2525" y="1209"/>
                  <a:pt x="2531" y="1209"/>
                </a:cubicBezTo>
                <a:cubicBezTo>
                  <a:pt x="2600" y="1209"/>
                  <a:pt x="2844" y="1376"/>
                  <a:pt x="2777" y="1472"/>
                </a:cubicBezTo>
                <a:cubicBezTo>
                  <a:pt x="2757" y="1431"/>
                  <a:pt x="2476" y="1244"/>
                  <a:pt x="2446" y="1244"/>
                </a:cubicBezTo>
                <a:lnTo>
                  <a:pt x="2446" y="1244"/>
                </a:lnTo>
                <a:cubicBezTo>
                  <a:pt x="2446" y="1295"/>
                  <a:pt x="2580" y="1493"/>
                  <a:pt x="2487" y="1513"/>
                </a:cubicBezTo>
                <a:cubicBezTo>
                  <a:pt x="2506" y="1510"/>
                  <a:pt x="2523" y="1508"/>
                  <a:pt x="2538" y="1508"/>
                </a:cubicBezTo>
                <a:cubicBezTo>
                  <a:pt x="2612" y="1508"/>
                  <a:pt x="2637" y="1551"/>
                  <a:pt x="2611" y="1638"/>
                </a:cubicBezTo>
                <a:cubicBezTo>
                  <a:pt x="2663" y="1648"/>
                  <a:pt x="2632" y="1658"/>
                  <a:pt x="2715" y="1668"/>
                </a:cubicBezTo>
                <a:cubicBezTo>
                  <a:pt x="2729" y="1595"/>
                  <a:pt x="2738" y="1571"/>
                  <a:pt x="2745" y="1571"/>
                </a:cubicBezTo>
                <a:cubicBezTo>
                  <a:pt x="2759" y="1571"/>
                  <a:pt x="2763" y="1664"/>
                  <a:pt x="2773" y="1664"/>
                </a:cubicBezTo>
                <a:cubicBezTo>
                  <a:pt x="2777" y="1664"/>
                  <a:pt x="2781" y="1651"/>
                  <a:pt x="2787" y="1617"/>
                </a:cubicBezTo>
                <a:cubicBezTo>
                  <a:pt x="2798" y="1638"/>
                  <a:pt x="2839" y="1886"/>
                  <a:pt x="2839" y="1886"/>
                </a:cubicBezTo>
                <a:cubicBezTo>
                  <a:pt x="2850" y="1919"/>
                  <a:pt x="2843" y="1931"/>
                  <a:pt x="2826" y="1931"/>
                </a:cubicBezTo>
                <a:cubicBezTo>
                  <a:pt x="2777" y="1931"/>
                  <a:pt x="2650" y="1834"/>
                  <a:pt x="2642" y="1834"/>
                </a:cubicBezTo>
                <a:lnTo>
                  <a:pt x="2642" y="1834"/>
                </a:lnTo>
                <a:cubicBezTo>
                  <a:pt x="2643" y="1837"/>
                  <a:pt x="2642" y="1838"/>
                  <a:pt x="2639" y="1838"/>
                </a:cubicBezTo>
                <a:cubicBezTo>
                  <a:pt x="2594" y="1838"/>
                  <a:pt x="2100" y="1521"/>
                  <a:pt x="2052" y="1472"/>
                </a:cubicBezTo>
                <a:lnTo>
                  <a:pt x="2052" y="1472"/>
                </a:lnTo>
                <a:cubicBezTo>
                  <a:pt x="2000" y="1513"/>
                  <a:pt x="2103" y="1565"/>
                  <a:pt x="2041" y="1586"/>
                </a:cubicBezTo>
                <a:cubicBezTo>
                  <a:pt x="2059" y="1612"/>
                  <a:pt x="2219" y="1721"/>
                  <a:pt x="2216" y="1721"/>
                </a:cubicBezTo>
                <a:cubicBezTo>
                  <a:pt x="2215" y="1721"/>
                  <a:pt x="2209" y="1718"/>
                  <a:pt x="2197" y="1710"/>
                </a:cubicBezTo>
                <a:lnTo>
                  <a:pt x="2197" y="1710"/>
                </a:lnTo>
                <a:cubicBezTo>
                  <a:pt x="2211" y="1738"/>
                  <a:pt x="2229" y="1752"/>
                  <a:pt x="2252" y="1752"/>
                </a:cubicBezTo>
                <a:cubicBezTo>
                  <a:pt x="2264" y="1752"/>
                  <a:pt x="2276" y="1748"/>
                  <a:pt x="2290" y="1741"/>
                </a:cubicBezTo>
                <a:lnTo>
                  <a:pt x="2290" y="1741"/>
                </a:lnTo>
                <a:cubicBezTo>
                  <a:pt x="2248" y="1783"/>
                  <a:pt x="2259" y="1804"/>
                  <a:pt x="2331" y="1814"/>
                </a:cubicBezTo>
                <a:cubicBezTo>
                  <a:pt x="2316" y="1816"/>
                  <a:pt x="2301" y="1816"/>
                  <a:pt x="2287" y="1816"/>
                </a:cubicBezTo>
                <a:cubicBezTo>
                  <a:pt x="2080" y="1816"/>
                  <a:pt x="1982" y="1611"/>
                  <a:pt x="1875" y="1523"/>
                </a:cubicBezTo>
                <a:lnTo>
                  <a:pt x="1875" y="1523"/>
                </a:lnTo>
                <a:cubicBezTo>
                  <a:pt x="1948" y="1710"/>
                  <a:pt x="2103" y="1783"/>
                  <a:pt x="2103" y="1907"/>
                </a:cubicBezTo>
                <a:cubicBezTo>
                  <a:pt x="2114" y="1907"/>
                  <a:pt x="2165" y="1824"/>
                  <a:pt x="2165" y="1814"/>
                </a:cubicBezTo>
                <a:cubicBezTo>
                  <a:pt x="2197" y="1824"/>
                  <a:pt x="2383" y="2011"/>
                  <a:pt x="2404" y="2187"/>
                </a:cubicBezTo>
                <a:cubicBezTo>
                  <a:pt x="2426" y="2162"/>
                  <a:pt x="2440" y="2155"/>
                  <a:pt x="2449" y="2155"/>
                </a:cubicBezTo>
                <a:cubicBezTo>
                  <a:pt x="2462" y="2155"/>
                  <a:pt x="2465" y="2169"/>
                  <a:pt x="2466" y="2169"/>
                </a:cubicBezTo>
                <a:cubicBezTo>
                  <a:pt x="2468" y="2169"/>
                  <a:pt x="2469" y="2156"/>
                  <a:pt x="2476" y="2104"/>
                </a:cubicBezTo>
                <a:cubicBezTo>
                  <a:pt x="2488" y="2138"/>
                  <a:pt x="2498" y="2150"/>
                  <a:pt x="2510" y="2150"/>
                </a:cubicBezTo>
                <a:cubicBezTo>
                  <a:pt x="2532" y="2150"/>
                  <a:pt x="2562" y="2113"/>
                  <a:pt x="2621" y="2094"/>
                </a:cubicBezTo>
                <a:lnTo>
                  <a:pt x="2621" y="2094"/>
                </a:lnTo>
                <a:cubicBezTo>
                  <a:pt x="2615" y="2132"/>
                  <a:pt x="2617" y="2179"/>
                  <a:pt x="2624" y="2179"/>
                </a:cubicBezTo>
                <a:cubicBezTo>
                  <a:pt x="2628" y="2179"/>
                  <a:pt x="2634" y="2162"/>
                  <a:pt x="2642" y="2114"/>
                </a:cubicBezTo>
                <a:lnTo>
                  <a:pt x="2642" y="2114"/>
                </a:lnTo>
                <a:cubicBezTo>
                  <a:pt x="2697" y="2229"/>
                  <a:pt x="2631" y="2269"/>
                  <a:pt x="2545" y="2269"/>
                </a:cubicBezTo>
                <a:cubicBezTo>
                  <a:pt x="2468" y="2269"/>
                  <a:pt x="2376" y="2237"/>
                  <a:pt x="2342" y="2197"/>
                </a:cubicBezTo>
                <a:lnTo>
                  <a:pt x="2342" y="2197"/>
                </a:lnTo>
                <a:cubicBezTo>
                  <a:pt x="2301" y="2352"/>
                  <a:pt x="2446" y="2290"/>
                  <a:pt x="2446" y="2352"/>
                </a:cubicBezTo>
                <a:cubicBezTo>
                  <a:pt x="2444" y="2398"/>
                  <a:pt x="2428" y="2416"/>
                  <a:pt x="2402" y="2416"/>
                </a:cubicBezTo>
                <a:cubicBezTo>
                  <a:pt x="2282" y="2416"/>
                  <a:pt x="1955" y="1998"/>
                  <a:pt x="1938" y="1990"/>
                </a:cubicBezTo>
                <a:lnTo>
                  <a:pt x="1938" y="1990"/>
                </a:lnTo>
                <a:cubicBezTo>
                  <a:pt x="1896" y="2352"/>
                  <a:pt x="2052" y="2342"/>
                  <a:pt x="2093" y="2539"/>
                </a:cubicBezTo>
                <a:cubicBezTo>
                  <a:pt x="2107" y="2508"/>
                  <a:pt x="2131" y="2495"/>
                  <a:pt x="2160" y="2495"/>
                </a:cubicBezTo>
                <a:cubicBezTo>
                  <a:pt x="2235" y="2495"/>
                  <a:pt x="2340" y="2585"/>
                  <a:pt x="2363" y="2653"/>
                </a:cubicBezTo>
                <a:cubicBezTo>
                  <a:pt x="2350" y="2651"/>
                  <a:pt x="2339" y="2650"/>
                  <a:pt x="2330" y="2650"/>
                </a:cubicBezTo>
                <a:cubicBezTo>
                  <a:pt x="2239" y="2650"/>
                  <a:pt x="2339" y="2736"/>
                  <a:pt x="2311" y="2736"/>
                </a:cubicBezTo>
                <a:cubicBezTo>
                  <a:pt x="2175" y="2736"/>
                  <a:pt x="2058" y="2673"/>
                  <a:pt x="1993" y="2673"/>
                </a:cubicBezTo>
                <a:cubicBezTo>
                  <a:pt x="1988" y="2673"/>
                  <a:pt x="1983" y="2673"/>
                  <a:pt x="1979" y="2674"/>
                </a:cubicBezTo>
                <a:cubicBezTo>
                  <a:pt x="1948" y="2798"/>
                  <a:pt x="2156" y="2902"/>
                  <a:pt x="2062" y="3047"/>
                </a:cubicBezTo>
                <a:cubicBezTo>
                  <a:pt x="2083" y="2964"/>
                  <a:pt x="1544" y="2653"/>
                  <a:pt x="1502" y="2642"/>
                </a:cubicBezTo>
                <a:lnTo>
                  <a:pt x="1502" y="2642"/>
                </a:lnTo>
                <a:cubicBezTo>
                  <a:pt x="1478" y="2700"/>
                  <a:pt x="1584" y="2935"/>
                  <a:pt x="1665" y="2935"/>
                </a:cubicBezTo>
                <a:cubicBezTo>
                  <a:pt x="1686" y="2935"/>
                  <a:pt x="1705" y="2919"/>
                  <a:pt x="1720" y="2881"/>
                </a:cubicBezTo>
                <a:cubicBezTo>
                  <a:pt x="1782" y="2997"/>
                  <a:pt x="1791" y="3051"/>
                  <a:pt x="1727" y="3051"/>
                </a:cubicBezTo>
                <a:cubicBezTo>
                  <a:pt x="1716" y="3051"/>
                  <a:pt x="1703" y="3050"/>
                  <a:pt x="1689" y="3047"/>
                </a:cubicBezTo>
                <a:lnTo>
                  <a:pt x="1689" y="3047"/>
                </a:lnTo>
                <a:cubicBezTo>
                  <a:pt x="1783" y="3171"/>
                  <a:pt x="1855" y="3151"/>
                  <a:pt x="1875" y="3275"/>
                </a:cubicBezTo>
                <a:cubicBezTo>
                  <a:pt x="1877" y="3275"/>
                  <a:pt x="1879" y="3276"/>
                  <a:pt x="1881" y="3276"/>
                </a:cubicBezTo>
                <a:cubicBezTo>
                  <a:pt x="1911" y="3276"/>
                  <a:pt x="1872" y="3191"/>
                  <a:pt x="1910" y="3191"/>
                </a:cubicBezTo>
                <a:cubicBezTo>
                  <a:pt x="1912" y="3191"/>
                  <a:pt x="1914" y="3191"/>
                  <a:pt x="1917" y="3192"/>
                </a:cubicBezTo>
                <a:cubicBezTo>
                  <a:pt x="1917" y="3285"/>
                  <a:pt x="2020" y="3223"/>
                  <a:pt x="1917" y="3285"/>
                </a:cubicBezTo>
                <a:cubicBezTo>
                  <a:pt x="1920" y="3285"/>
                  <a:pt x="1931" y="3284"/>
                  <a:pt x="1946" y="3284"/>
                </a:cubicBezTo>
                <a:cubicBezTo>
                  <a:pt x="1985" y="3284"/>
                  <a:pt x="2050" y="3289"/>
                  <a:pt x="2073" y="3326"/>
                </a:cubicBezTo>
                <a:cubicBezTo>
                  <a:pt x="2056" y="3328"/>
                  <a:pt x="2039" y="3329"/>
                  <a:pt x="2022" y="3329"/>
                </a:cubicBezTo>
                <a:cubicBezTo>
                  <a:pt x="1943" y="3329"/>
                  <a:pt x="1867" y="3309"/>
                  <a:pt x="1801" y="3259"/>
                </a:cubicBezTo>
                <a:lnTo>
                  <a:pt x="1801" y="3259"/>
                </a:lnTo>
                <a:cubicBezTo>
                  <a:pt x="1875" y="3321"/>
                  <a:pt x="1798" y="3288"/>
                  <a:pt x="1720" y="3337"/>
                </a:cubicBezTo>
                <a:cubicBezTo>
                  <a:pt x="1741" y="3296"/>
                  <a:pt x="1730" y="3254"/>
                  <a:pt x="1700" y="3213"/>
                </a:cubicBezTo>
                <a:cubicBezTo>
                  <a:pt x="1697" y="3261"/>
                  <a:pt x="1691" y="3279"/>
                  <a:pt x="1681" y="3279"/>
                </a:cubicBezTo>
                <a:cubicBezTo>
                  <a:pt x="1657" y="3279"/>
                  <a:pt x="1612" y="3158"/>
                  <a:pt x="1557" y="3158"/>
                </a:cubicBezTo>
                <a:cubicBezTo>
                  <a:pt x="1553" y="3158"/>
                  <a:pt x="1548" y="3159"/>
                  <a:pt x="1544" y="3160"/>
                </a:cubicBezTo>
                <a:cubicBezTo>
                  <a:pt x="1544" y="3160"/>
                  <a:pt x="1544" y="3160"/>
                  <a:pt x="1545" y="3160"/>
                </a:cubicBezTo>
                <a:cubicBezTo>
                  <a:pt x="1570" y="3160"/>
                  <a:pt x="1652" y="3422"/>
                  <a:pt x="1717" y="3422"/>
                </a:cubicBezTo>
                <a:cubicBezTo>
                  <a:pt x="1738" y="3422"/>
                  <a:pt x="1757" y="3395"/>
                  <a:pt x="1772" y="3326"/>
                </a:cubicBezTo>
                <a:cubicBezTo>
                  <a:pt x="1813" y="3337"/>
                  <a:pt x="1824" y="3524"/>
                  <a:pt x="1824" y="3544"/>
                </a:cubicBezTo>
                <a:cubicBezTo>
                  <a:pt x="1846" y="3414"/>
                  <a:pt x="1854" y="3371"/>
                  <a:pt x="1857" y="3371"/>
                </a:cubicBezTo>
                <a:lnTo>
                  <a:pt x="1857" y="3371"/>
                </a:lnTo>
                <a:cubicBezTo>
                  <a:pt x="1862" y="3371"/>
                  <a:pt x="1853" y="3511"/>
                  <a:pt x="1886" y="3544"/>
                </a:cubicBezTo>
                <a:cubicBezTo>
                  <a:pt x="1912" y="3466"/>
                  <a:pt x="1940" y="3443"/>
                  <a:pt x="1970" y="3443"/>
                </a:cubicBezTo>
                <a:cubicBezTo>
                  <a:pt x="2000" y="3443"/>
                  <a:pt x="2031" y="3466"/>
                  <a:pt x="2062" y="3482"/>
                </a:cubicBezTo>
                <a:cubicBezTo>
                  <a:pt x="2031" y="3533"/>
                  <a:pt x="2011" y="3647"/>
                  <a:pt x="2093" y="3658"/>
                </a:cubicBezTo>
                <a:lnTo>
                  <a:pt x="2093" y="3658"/>
                </a:lnTo>
                <a:cubicBezTo>
                  <a:pt x="2097" y="3634"/>
                  <a:pt x="2118" y="3546"/>
                  <a:pt x="2130" y="3546"/>
                </a:cubicBezTo>
                <a:cubicBezTo>
                  <a:pt x="2132" y="3546"/>
                  <a:pt x="2134" y="3548"/>
                  <a:pt x="2135" y="3554"/>
                </a:cubicBezTo>
                <a:cubicBezTo>
                  <a:pt x="2156" y="3648"/>
                  <a:pt x="2165" y="3710"/>
                  <a:pt x="2207" y="3803"/>
                </a:cubicBezTo>
                <a:cubicBezTo>
                  <a:pt x="2232" y="3752"/>
                  <a:pt x="2254" y="3734"/>
                  <a:pt x="2280" y="3734"/>
                </a:cubicBezTo>
                <a:cubicBezTo>
                  <a:pt x="2318" y="3734"/>
                  <a:pt x="2366" y="3772"/>
                  <a:pt x="2446" y="3803"/>
                </a:cubicBezTo>
                <a:cubicBezTo>
                  <a:pt x="2394" y="3847"/>
                  <a:pt x="2308" y="3863"/>
                  <a:pt x="2214" y="3863"/>
                </a:cubicBezTo>
                <a:cubicBezTo>
                  <a:pt x="2022" y="3863"/>
                  <a:pt x="1796" y="3800"/>
                  <a:pt x="1762" y="3793"/>
                </a:cubicBezTo>
                <a:lnTo>
                  <a:pt x="1762" y="3793"/>
                </a:lnTo>
                <a:cubicBezTo>
                  <a:pt x="1780" y="3858"/>
                  <a:pt x="1824" y="3898"/>
                  <a:pt x="1893" y="3898"/>
                </a:cubicBezTo>
                <a:cubicBezTo>
                  <a:pt x="1901" y="3898"/>
                  <a:pt x="1909" y="3898"/>
                  <a:pt x="1917" y="3897"/>
                </a:cubicBezTo>
                <a:lnTo>
                  <a:pt x="1917" y="3897"/>
                </a:lnTo>
                <a:cubicBezTo>
                  <a:pt x="1834" y="3917"/>
                  <a:pt x="1824" y="3969"/>
                  <a:pt x="1865" y="4042"/>
                </a:cubicBezTo>
                <a:cubicBezTo>
                  <a:pt x="1867" y="4037"/>
                  <a:pt x="1873" y="4035"/>
                  <a:pt x="1882" y="4035"/>
                </a:cubicBezTo>
                <a:cubicBezTo>
                  <a:pt x="1941" y="4035"/>
                  <a:pt x="2130" y="4116"/>
                  <a:pt x="2165" y="4259"/>
                </a:cubicBezTo>
                <a:cubicBezTo>
                  <a:pt x="2117" y="4264"/>
                  <a:pt x="2084" y="4266"/>
                  <a:pt x="2064" y="4266"/>
                </a:cubicBezTo>
                <a:cubicBezTo>
                  <a:pt x="1993" y="4266"/>
                  <a:pt x="2061" y="4242"/>
                  <a:pt x="2055" y="4242"/>
                </a:cubicBezTo>
                <a:lnTo>
                  <a:pt x="2055" y="4242"/>
                </a:lnTo>
                <a:cubicBezTo>
                  <a:pt x="2052" y="4242"/>
                  <a:pt x="2036" y="4246"/>
                  <a:pt x="1990" y="4259"/>
                </a:cubicBezTo>
                <a:cubicBezTo>
                  <a:pt x="2041" y="4198"/>
                  <a:pt x="2044" y="4190"/>
                  <a:pt x="2037" y="4190"/>
                </a:cubicBezTo>
                <a:cubicBezTo>
                  <a:pt x="2035" y="4190"/>
                  <a:pt x="2031" y="4191"/>
                  <a:pt x="2028" y="4191"/>
                </a:cubicBezTo>
                <a:cubicBezTo>
                  <a:pt x="2021" y="4191"/>
                  <a:pt x="2017" y="4185"/>
                  <a:pt x="2041" y="4145"/>
                </a:cubicBezTo>
                <a:cubicBezTo>
                  <a:pt x="2036" y="4141"/>
                  <a:pt x="2028" y="4139"/>
                  <a:pt x="2018" y="4139"/>
                </a:cubicBezTo>
                <a:cubicBezTo>
                  <a:pt x="1975" y="4139"/>
                  <a:pt x="1898" y="4176"/>
                  <a:pt x="1854" y="4176"/>
                </a:cubicBezTo>
                <a:cubicBezTo>
                  <a:pt x="1817" y="4176"/>
                  <a:pt x="1804" y="4149"/>
                  <a:pt x="1855" y="4052"/>
                </a:cubicBezTo>
                <a:cubicBezTo>
                  <a:pt x="1796" y="4023"/>
                  <a:pt x="1672" y="4010"/>
                  <a:pt x="1576" y="4010"/>
                </a:cubicBezTo>
                <a:cubicBezTo>
                  <a:pt x="1503" y="4010"/>
                  <a:pt x="1446" y="4017"/>
                  <a:pt x="1451" y="4031"/>
                </a:cubicBezTo>
                <a:cubicBezTo>
                  <a:pt x="1295" y="3917"/>
                  <a:pt x="1192" y="3834"/>
                  <a:pt x="1088" y="3761"/>
                </a:cubicBezTo>
                <a:lnTo>
                  <a:pt x="1088" y="3761"/>
                </a:lnTo>
                <a:cubicBezTo>
                  <a:pt x="1108" y="3919"/>
                  <a:pt x="1123" y="3948"/>
                  <a:pt x="1151" y="3948"/>
                </a:cubicBezTo>
                <a:cubicBezTo>
                  <a:pt x="1166" y="3948"/>
                  <a:pt x="1186" y="3938"/>
                  <a:pt x="1212" y="3938"/>
                </a:cubicBezTo>
                <a:cubicBezTo>
                  <a:pt x="1212" y="4155"/>
                  <a:pt x="1337" y="4114"/>
                  <a:pt x="1430" y="4290"/>
                </a:cubicBezTo>
                <a:cubicBezTo>
                  <a:pt x="1430" y="4290"/>
                  <a:pt x="1523" y="4166"/>
                  <a:pt x="1534" y="4125"/>
                </a:cubicBezTo>
                <a:cubicBezTo>
                  <a:pt x="1544" y="4290"/>
                  <a:pt x="1668" y="4166"/>
                  <a:pt x="1565" y="4290"/>
                </a:cubicBezTo>
                <a:cubicBezTo>
                  <a:pt x="1571" y="4290"/>
                  <a:pt x="1674" y="4221"/>
                  <a:pt x="1690" y="4221"/>
                </a:cubicBezTo>
                <a:cubicBezTo>
                  <a:pt x="1699" y="4221"/>
                  <a:pt x="1674" y="4249"/>
                  <a:pt x="1565" y="4342"/>
                </a:cubicBezTo>
                <a:cubicBezTo>
                  <a:pt x="1583" y="4354"/>
                  <a:pt x="1599" y="4360"/>
                  <a:pt x="1612" y="4360"/>
                </a:cubicBezTo>
                <a:cubicBezTo>
                  <a:pt x="1643" y="4360"/>
                  <a:pt x="1658" y="4328"/>
                  <a:pt x="1658" y="4270"/>
                </a:cubicBezTo>
                <a:cubicBezTo>
                  <a:pt x="1689" y="4373"/>
                  <a:pt x="1813" y="4415"/>
                  <a:pt x="1741" y="4549"/>
                </a:cubicBezTo>
                <a:cubicBezTo>
                  <a:pt x="1786" y="4531"/>
                  <a:pt x="1813" y="4526"/>
                  <a:pt x="1831" y="4526"/>
                </a:cubicBezTo>
                <a:cubicBezTo>
                  <a:pt x="1853" y="4526"/>
                  <a:pt x="1859" y="4534"/>
                  <a:pt x="1864" y="4534"/>
                </a:cubicBezTo>
                <a:cubicBezTo>
                  <a:pt x="1868" y="4534"/>
                  <a:pt x="1872" y="4527"/>
                  <a:pt x="1886" y="4498"/>
                </a:cubicBezTo>
                <a:cubicBezTo>
                  <a:pt x="1938" y="4560"/>
                  <a:pt x="1938" y="4622"/>
                  <a:pt x="1886" y="4694"/>
                </a:cubicBezTo>
                <a:cubicBezTo>
                  <a:pt x="1887" y="4695"/>
                  <a:pt x="1888" y="4695"/>
                  <a:pt x="1890" y="4695"/>
                </a:cubicBezTo>
                <a:cubicBezTo>
                  <a:pt x="1913" y="4695"/>
                  <a:pt x="1970" y="4601"/>
                  <a:pt x="1979" y="4601"/>
                </a:cubicBezTo>
                <a:cubicBezTo>
                  <a:pt x="1987" y="4682"/>
                  <a:pt x="1999" y="4700"/>
                  <a:pt x="2010" y="4700"/>
                </a:cubicBezTo>
                <a:cubicBezTo>
                  <a:pt x="2014" y="4700"/>
                  <a:pt x="2018" y="4697"/>
                  <a:pt x="2020" y="4694"/>
                </a:cubicBezTo>
                <a:lnTo>
                  <a:pt x="2020" y="4694"/>
                </a:lnTo>
                <a:cubicBezTo>
                  <a:pt x="2020" y="4694"/>
                  <a:pt x="2010" y="4705"/>
                  <a:pt x="2010" y="4725"/>
                </a:cubicBezTo>
                <a:cubicBezTo>
                  <a:pt x="1845" y="4715"/>
                  <a:pt x="1534" y="4663"/>
                  <a:pt x="1482" y="4643"/>
                </a:cubicBezTo>
                <a:cubicBezTo>
                  <a:pt x="1378" y="4611"/>
                  <a:pt x="1119" y="4611"/>
                  <a:pt x="964" y="4498"/>
                </a:cubicBezTo>
                <a:lnTo>
                  <a:pt x="964" y="4498"/>
                </a:lnTo>
                <a:cubicBezTo>
                  <a:pt x="922" y="4549"/>
                  <a:pt x="933" y="4611"/>
                  <a:pt x="995" y="4684"/>
                </a:cubicBezTo>
                <a:cubicBezTo>
                  <a:pt x="984" y="4645"/>
                  <a:pt x="1044" y="4636"/>
                  <a:pt x="1104" y="4636"/>
                </a:cubicBezTo>
                <a:cubicBezTo>
                  <a:pt x="1156" y="4636"/>
                  <a:pt x="1208" y="4643"/>
                  <a:pt x="1212" y="4643"/>
                </a:cubicBezTo>
                <a:cubicBezTo>
                  <a:pt x="1212" y="4756"/>
                  <a:pt x="1378" y="4953"/>
                  <a:pt x="1472" y="5046"/>
                </a:cubicBezTo>
                <a:cubicBezTo>
                  <a:pt x="1514" y="4986"/>
                  <a:pt x="1549" y="4978"/>
                  <a:pt x="1575" y="4978"/>
                </a:cubicBezTo>
                <a:cubicBezTo>
                  <a:pt x="1584" y="4978"/>
                  <a:pt x="1592" y="4979"/>
                  <a:pt x="1598" y="4979"/>
                </a:cubicBezTo>
                <a:cubicBezTo>
                  <a:pt x="1614" y="4979"/>
                  <a:pt x="1621" y="4973"/>
                  <a:pt x="1617" y="4933"/>
                </a:cubicBezTo>
                <a:lnTo>
                  <a:pt x="1617" y="4933"/>
                </a:lnTo>
                <a:cubicBezTo>
                  <a:pt x="1637" y="4995"/>
                  <a:pt x="1668" y="5046"/>
                  <a:pt x="1700" y="5098"/>
                </a:cubicBezTo>
                <a:cubicBezTo>
                  <a:pt x="1707" y="5066"/>
                  <a:pt x="1711" y="5053"/>
                  <a:pt x="1713" y="5053"/>
                </a:cubicBezTo>
                <a:lnTo>
                  <a:pt x="1713" y="5053"/>
                </a:lnTo>
                <a:cubicBezTo>
                  <a:pt x="1718" y="5053"/>
                  <a:pt x="1695" y="5181"/>
                  <a:pt x="1647" y="5212"/>
                </a:cubicBezTo>
                <a:cubicBezTo>
                  <a:pt x="1682" y="5277"/>
                  <a:pt x="1787" y="5308"/>
                  <a:pt x="1892" y="5308"/>
                </a:cubicBezTo>
                <a:cubicBezTo>
                  <a:pt x="2005" y="5308"/>
                  <a:pt x="2118" y="5272"/>
                  <a:pt x="2145" y="5202"/>
                </a:cubicBezTo>
                <a:lnTo>
                  <a:pt x="2145" y="5202"/>
                </a:lnTo>
                <a:cubicBezTo>
                  <a:pt x="2228" y="5347"/>
                  <a:pt x="2114" y="5378"/>
                  <a:pt x="1958" y="5481"/>
                </a:cubicBezTo>
                <a:cubicBezTo>
                  <a:pt x="2031" y="5464"/>
                  <a:pt x="2061" y="5458"/>
                  <a:pt x="2067" y="5458"/>
                </a:cubicBezTo>
                <a:cubicBezTo>
                  <a:pt x="2081" y="5458"/>
                  <a:pt x="2000" y="5485"/>
                  <a:pt x="1979" y="5513"/>
                </a:cubicBezTo>
                <a:cubicBezTo>
                  <a:pt x="1992" y="5509"/>
                  <a:pt x="2003" y="5508"/>
                  <a:pt x="2012" y="5508"/>
                </a:cubicBezTo>
                <a:cubicBezTo>
                  <a:pt x="2053" y="5508"/>
                  <a:pt x="2059" y="5543"/>
                  <a:pt x="2093" y="5585"/>
                </a:cubicBezTo>
                <a:cubicBezTo>
                  <a:pt x="2076" y="5588"/>
                  <a:pt x="2059" y="5590"/>
                  <a:pt x="2043" y="5590"/>
                </a:cubicBezTo>
                <a:cubicBezTo>
                  <a:pt x="1930" y="5590"/>
                  <a:pt x="1859" y="5515"/>
                  <a:pt x="1789" y="5515"/>
                </a:cubicBezTo>
                <a:cubicBezTo>
                  <a:pt x="1776" y="5515"/>
                  <a:pt x="1764" y="5517"/>
                  <a:pt x="1751" y="5523"/>
                </a:cubicBezTo>
                <a:cubicBezTo>
                  <a:pt x="1854" y="5601"/>
                  <a:pt x="1751" y="5764"/>
                  <a:pt x="1606" y="5764"/>
                </a:cubicBezTo>
                <a:cubicBezTo>
                  <a:pt x="1576" y="5764"/>
                  <a:pt x="1545" y="5757"/>
                  <a:pt x="1513" y="5741"/>
                </a:cubicBezTo>
                <a:lnTo>
                  <a:pt x="1513" y="5741"/>
                </a:lnTo>
                <a:cubicBezTo>
                  <a:pt x="1520" y="5744"/>
                  <a:pt x="1526" y="5746"/>
                  <a:pt x="1532" y="5746"/>
                </a:cubicBezTo>
                <a:cubicBezTo>
                  <a:pt x="1599" y="5746"/>
                  <a:pt x="1614" y="5543"/>
                  <a:pt x="1585" y="5534"/>
                </a:cubicBezTo>
                <a:cubicBezTo>
                  <a:pt x="1585" y="5533"/>
                  <a:pt x="1585" y="5533"/>
                  <a:pt x="1585" y="5533"/>
                </a:cubicBezTo>
                <a:cubicBezTo>
                  <a:pt x="1576" y="5533"/>
                  <a:pt x="1366" y="5891"/>
                  <a:pt x="1396" y="5891"/>
                </a:cubicBezTo>
                <a:cubicBezTo>
                  <a:pt x="1403" y="5891"/>
                  <a:pt x="1422" y="5872"/>
                  <a:pt x="1461" y="5824"/>
                </a:cubicBezTo>
                <a:lnTo>
                  <a:pt x="1461" y="5824"/>
                </a:lnTo>
                <a:cubicBezTo>
                  <a:pt x="1502" y="5886"/>
                  <a:pt x="1482" y="5917"/>
                  <a:pt x="1410" y="5937"/>
                </a:cubicBezTo>
                <a:cubicBezTo>
                  <a:pt x="1422" y="5935"/>
                  <a:pt x="1434" y="5934"/>
                  <a:pt x="1446" y="5934"/>
                </a:cubicBezTo>
                <a:cubicBezTo>
                  <a:pt x="1481" y="5934"/>
                  <a:pt x="1513" y="5945"/>
                  <a:pt x="1544" y="5969"/>
                </a:cubicBezTo>
                <a:cubicBezTo>
                  <a:pt x="1513" y="5977"/>
                  <a:pt x="1481" y="5981"/>
                  <a:pt x="1448" y="5981"/>
                </a:cubicBezTo>
                <a:cubicBezTo>
                  <a:pt x="1291" y="5981"/>
                  <a:pt x="1118" y="5904"/>
                  <a:pt x="1076" y="5904"/>
                </a:cubicBezTo>
                <a:cubicBezTo>
                  <a:pt x="1071" y="5904"/>
                  <a:pt x="1069" y="5905"/>
                  <a:pt x="1067" y="5907"/>
                </a:cubicBezTo>
                <a:cubicBezTo>
                  <a:pt x="1212" y="5948"/>
                  <a:pt x="1295" y="6041"/>
                  <a:pt x="1378" y="6197"/>
                </a:cubicBezTo>
                <a:cubicBezTo>
                  <a:pt x="1394" y="6147"/>
                  <a:pt x="1411" y="6128"/>
                  <a:pt x="1428" y="6128"/>
                </a:cubicBezTo>
                <a:cubicBezTo>
                  <a:pt x="1479" y="6128"/>
                  <a:pt x="1531" y="6292"/>
                  <a:pt x="1555" y="6300"/>
                </a:cubicBezTo>
                <a:cubicBezTo>
                  <a:pt x="1572" y="6245"/>
                  <a:pt x="1590" y="6225"/>
                  <a:pt x="1610" y="6225"/>
                </a:cubicBezTo>
                <a:cubicBezTo>
                  <a:pt x="1640" y="6225"/>
                  <a:pt x="1673" y="6268"/>
                  <a:pt x="1710" y="6310"/>
                </a:cubicBezTo>
                <a:cubicBezTo>
                  <a:pt x="1637" y="6373"/>
                  <a:pt x="1627" y="6383"/>
                  <a:pt x="1523" y="6404"/>
                </a:cubicBezTo>
                <a:cubicBezTo>
                  <a:pt x="1596" y="6435"/>
                  <a:pt x="1751" y="6570"/>
                  <a:pt x="1741" y="6632"/>
                </a:cubicBezTo>
                <a:cubicBezTo>
                  <a:pt x="1686" y="6632"/>
                  <a:pt x="1498" y="6667"/>
                  <a:pt x="1381" y="6667"/>
                </a:cubicBezTo>
                <a:cubicBezTo>
                  <a:pt x="1342" y="6667"/>
                  <a:pt x="1311" y="6663"/>
                  <a:pt x="1295" y="6653"/>
                </a:cubicBezTo>
                <a:lnTo>
                  <a:pt x="1295" y="6653"/>
                </a:lnTo>
                <a:cubicBezTo>
                  <a:pt x="1327" y="6704"/>
                  <a:pt x="1368" y="6736"/>
                  <a:pt x="1419" y="6756"/>
                </a:cubicBezTo>
                <a:cubicBezTo>
                  <a:pt x="1385" y="6763"/>
                  <a:pt x="1268" y="6784"/>
                  <a:pt x="1187" y="6784"/>
                </a:cubicBezTo>
                <a:cubicBezTo>
                  <a:pt x="1149" y="6784"/>
                  <a:pt x="1119" y="6780"/>
                  <a:pt x="1109" y="6766"/>
                </a:cubicBezTo>
                <a:lnTo>
                  <a:pt x="1109" y="6766"/>
                </a:lnTo>
                <a:cubicBezTo>
                  <a:pt x="1124" y="6855"/>
                  <a:pt x="1130" y="6855"/>
                  <a:pt x="1136" y="6855"/>
                </a:cubicBezTo>
                <a:cubicBezTo>
                  <a:pt x="1142" y="6855"/>
                  <a:pt x="1150" y="6855"/>
                  <a:pt x="1171" y="6943"/>
                </a:cubicBezTo>
                <a:cubicBezTo>
                  <a:pt x="1171" y="6936"/>
                  <a:pt x="1206" y="6885"/>
                  <a:pt x="1234" y="6885"/>
                </a:cubicBezTo>
                <a:cubicBezTo>
                  <a:pt x="1248" y="6885"/>
                  <a:pt x="1261" y="6900"/>
                  <a:pt x="1264" y="6943"/>
                </a:cubicBezTo>
                <a:cubicBezTo>
                  <a:pt x="1290" y="6866"/>
                  <a:pt x="1303" y="6827"/>
                  <a:pt x="1310" y="6827"/>
                </a:cubicBezTo>
                <a:cubicBezTo>
                  <a:pt x="1318" y="6827"/>
                  <a:pt x="1321" y="6869"/>
                  <a:pt x="1327" y="6953"/>
                </a:cubicBezTo>
                <a:cubicBezTo>
                  <a:pt x="1407" y="6953"/>
                  <a:pt x="1322" y="6807"/>
                  <a:pt x="1373" y="6807"/>
                </a:cubicBezTo>
                <a:cubicBezTo>
                  <a:pt x="1374" y="6807"/>
                  <a:pt x="1376" y="6807"/>
                  <a:pt x="1378" y="6808"/>
                </a:cubicBezTo>
                <a:cubicBezTo>
                  <a:pt x="1378" y="6881"/>
                  <a:pt x="1378" y="6943"/>
                  <a:pt x="1389" y="6964"/>
                </a:cubicBezTo>
                <a:cubicBezTo>
                  <a:pt x="1359" y="6980"/>
                  <a:pt x="1315" y="6987"/>
                  <a:pt x="1268" y="6987"/>
                </a:cubicBezTo>
                <a:cubicBezTo>
                  <a:pt x="1165" y="6987"/>
                  <a:pt x="1044" y="6954"/>
                  <a:pt x="1016" y="6911"/>
                </a:cubicBezTo>
                <a:cubicBezTo>
                  <a:pt x="1002" y="7015"/>
                  <a:pt x="988" y="7095"/>
                  <a:pt x="999" y="7095"/>
                </a:cubicBezTo>
                <a:cubicBezTo>
                  <a:pt x="1004" y="7095"/>
                  <a:pt x="1016" y="7075"/>
                  <a:pt x="1037" y="7026"/>
                </a:cubicBezTo>
                <a:cubicBezTo>
                  <a:pt x="1050" y="7071"/>
                  <a:pt x="1057" y="7086"/>
                  <a:pt x="1061" y="7086"/>
                </a:cubicBezTo>
                <a:cubicBezTo>
                  <a:pt x="1068" y="7086"/>
                  <a:pt x="1061" y="7021"/>
                  <a:pt x="1064" y="7021"/>
                </a:cubicBezTo>
                <a:lnTo>
                  <a:pt x="1064" y="7021"/>
                </a:lnTo>
                <a:cubicBezTo>
                  <a:pt x="1066" y="7021"/>
                  <a:pt x="1074" y="7057"/>
                  <a:pt x="1099" y="7181"/>
                </a:cubicBezTo>
                <a:cubicBezTo>
                  <a:pt x="1113" y="7137"/>
                  <a:pt x="1121" y="7119"/>
                  <a:pt x="1126" y="7119"/>
                </a:cubicBezTo>
                <a:cubicBezTo>
                  <a:pt x="1134" y="7119"/>
                  <a:pt x="1129" y="7180"/>
                  <a:pt x="1129" y="7254"/>
                </a:cubicBezTo>
                <a:cubicBezTo>
                  <a:pt x="1148" y="7254"/>
                  <a:pt x="1182" y="7110"/>
                  <a:pt x="1267" y="7110"/>
                </a:cubicBezTo>
                <a:cubicBezTo>
                  <a:pt x="1279" y="7110"/>
                  <a:pt x="1292" y="7112"/>
                  <a:pt x="1306" y="7119"/>
                </a:cubicBezTo>
                <a:cubicBezTo>
                  <a:pt x="1233" y="7243"/>
                  <a:pt x="1274" y="7201"/>
                  <a:pt x="1192" y="7316"/>
                </a:cubicBezTo>
                <a:cubicBezTo>
                  <a:pt x="1223" y="7316"/>
                  <a:pt x="1399" y="7254"/>
                  <a:pt x="1430" y="7233"/>
                </a:cubicBezTo>
                <a:lnTo>
                  <a:pt x="1430" y="7233"/>
                </a:lnTo>
                <a:cubicBezTo>
                  <a:pt x="1426" y="7297"/>
                  <a:pt x="1439" y="7305"/>
                  <a:pt x="1448" y="7305"/>
                </a:cubicBezTo>
                <a:cubicBezTo>
                  <a:pt x="1451" y="7305"/>
                  <a:pt x="1454" y="7304"/>
                  <a:pt x="1455" y="7304"/>
                </a:cubicBezTo>
                <a:lnTo>
                  <a:pt x="1455" y="7304"/>
                </a:lnTo>
                <a:cubicBezTo>
                  <a:pt x="1460" y="7304"/>
                  <a:pt x="1446" y="7317"/>
                  <a:pt x="1378" y="7429"/>
                </a:cubicBezTo>
                <a:cubicBezTo>
                  <a:pt x="1404" y="7414"/>
                  <a:pt x="1432" y="7408"/>
                  <a:pt x="1457" y="7408"/>
                </a:cubicBezTo>
                <a:cubicBezTo>
                  <a:pt x="1553" y="7408"/>
                  <a:pt x="1625" y="7497"/>
                  <a:pt x="1544" y="7554"/>
                </a:cubicBezTo>
                <a:cubicBezTo>
                  <a:pt x="1540" y="7530"/>
                  <a:pt x="1447" y="7519"/>
                  <a:pt x="1324" y="7519"/>
                </a:cubicBezTo>
                <a:cubicBezTo>
                  <a:pt x="1077" y="7519"/>
                  <a:pt x="708" y="7561"/>
                  <a:pt x="694" y="7616"/>
                </a:cubicBezTo>
                <a:cubicBezTo>
                  <a:pt x="727" y="7625"/>
                  <a:pt x="880" y="7706"/>
                  <a:pt x="839" y="7706"/>
                </a:cubicBezTo>
                <a:cubicBezTo>
                  <a:pt x="828" y="7706"/>
                  <a:pt x="806" y="7701"/>
                  <a:pt x="767" y="7689"/>
                </a:cubicBezTo>
                <a:lnTo>
                  <a:pt x="767" y="7689"/>
                </a:lnTo>
                <a:cubicBezTo>
                  <a:pt x="798" y="7740"/>
                  <a:pt x="829" y="7772"/>
                  <a:pt x="850" y="7782"/>
                </a:cubicBezTo>
                <a:cubicBezTo>
                  <a:pt x="777" y="7761"/>
                  <a:pt x="705" y="7761"/>
                  <a:pt x="632" y="7761"/>
                </a:cubicBezTo>
                <a:cubicBezTo>
                  <a:pt x="777" y="7938"/>
                  <a:pt x="756" y="7823"/>
                  <a:pt x="756" y="8030"/>
                </a:cubicBezTo>
                <a:cubicBezTo>
                  <a:pt x="758" y="8031"/>
                  <a:pt x="760" y="8031"/>
                  <a:pt x="762" y="8031"/>
                </a:cubicBezTo>
                <a:cubicBezTo>
                  <a:pt x="802" y="8031"/>
                  <a:pt x="765" y="7915"/>
                  <a:pt x="808" y="7915"/>
                </a:cubicBezTo>
                <a:cubicBezTo>
                  <a:pt x="811" y="7915"/>
                  <a:pt x="814" y="7915"/>
                  <a:pt x="818" y="7917"/>
                </a:cubicBezTo>
                <a:cubicBezTo>
                  <a:pt x="829" y="8093"/>
                  <a:pt x="839" y="8000"/>
                  <a:pt x="756" y="8165"/>
                </a:cubicBezTo>
                <a:cubicBezTo>
                  <a:pt x="765" y="8174"/>
                  <a:pt x="775" y="8178"/>
                  <a:pt x="786" y="8178"/>
                </a:cubicBezTo>
                <a:cubicBezTo>
                  <a:pt x="815" y="8178"/>
                  <a:pt x="848" y="8151"/>
                  <a:pt x="871" y="8113"/>
                </a:cubicBezTo>
                <a:cubicBezTo>
                  <a:pt x="871" y="8165"/>
                  <a:pt x="881" y="8217"/>
                  <a:pt x="901" y="8258"/>
                </a:cubicBezTo>
                <a:cubicBezTo>
                  <a:pt x="929" y="8160"/>
                  <a:pt x="955" y="8124"/>
                  <a:pt x="975" y="8124"/>
                </a:cubicBezTo>
                <a:cubicBezTo>
                  <a:pt x="1015" y="8124"/>
                  <a:pt x="1032" y="8263"/>
                  <a:pt x="1005" y="8352"/>
                </a:cubicBezTo>
                <a:cubicBezTo>
                  <a:pt x="1037" y="8320"/>
                  <a:pt x="1067" y="8290"/>
                  <a:pt x="1109" y="8258"/>
                </a:cubicBezTo>
                <a:lnTo>
                  <a:pt x="1109" y="8258"/>
                </a:lnTo>
                <a:cubicBezTo>
                  <a:pt x="1067" y="8341"/>
                  <a:pt x="1067" y="8414"/>
                  <a:pt x="1109" y="8486"/>
                </a:cubicBezTo>
                <a:cubicBezTo>
                  <a:pt x="1140" y="8456"/>
                  <a:pt x="1440" y="8424"/>
                  <a:pt x="1295" y="8311"/>
                </a:cubicBezTo>
                <a:cubicBezTo>
                  <a:pt x="1304" y="8308"/>
                  <a:pt x="1313" y="8306"/>
                  <a:pt x="1321" y="8306"/>
                </a:cubicBezTo>
                <a:cubicBezTo>
                  <a:pt x="1400" y="8306"/>
                  <a:pt x="1453" y="8429"/>
                  <a:pt x="1472" y="8476"/>
                </a:cubicBezTo>
                <a:cubicBezTo>
                  <a:pt x="1327" y="8497"/>
                  <a:pt x="1171" y="8538"/>
                  <a:pt x="1171" y="8569"/>
                </a:cubicBezTo>
                <a:cubicBezTo>
                  <a:pt x="1188" y="8566"/>
                  <a:pt x="1204" y="8564"/>
                  <a:pt x="1220" y="8564"/>
                </a:cubicBezTo>
                <a:cubicBezTo>
                  <a:pt x="1338" y="8564"/>
                  <a:pt x="1419" y="8655"/>
                  <a:pt x="1492" y="8673"/>
                </a:cubicBezTo>
                <a:cubicBezTo>
                  <a:pt x="1254" y="8684"/>
                  <a:pt x="415" y="8766"/>
                  <a:pt x="311" y="8818"/>
                </a:cubicBezTo>
                <a:cubicBezTo>
                  <a:pt x="104" y="8912"/>
                  <a:pt x="208" y="8953"/>
                  <a:pt x="114" y="9087"/>
                </a:cubicBezTo>
                <a:cubicBezTo>
                  <a:pt x="114" y="9055"/>
                  <a:pt x="108" y="9042"/>
                  <a:pt x="96" y="9042"/>
                </a:cubicBezTo>
                <a:cubicBezTo>
                  <a:pt x="92" y="9042"/>
                  <a:pt x="88" y="9043"/>
                  <a:pt x="83" y="9046"/>
                </a:cubicBezTo>
                <a:cubicBezTo>
                  <a:pt x="83" y="9067"/>
                  <a:pt x="197" y="9181"/>
                  <a:pt x="197" y="9181"/>
                </a:cubicBezTo>
                <a:cubicBezTo>
                  <a:pt x="202" y="9112"/>
                  <a:pt x="202" y="9081"/>
                  <a:pt x="207" y="9081"/>
                </a:cubicBezTo>
                <a:cubicBezTo>
                  <a:pt x="211" y="9081"/>
                  <a:pt x="221" y="9120"/>
                  <a:pt x="249" y="9191"/>
                </a:cubicBezTo>
                <a:cubicBezTo>
                  <a:pt x="290" y="9067"/>
                  <a:pt x="300" y="9077"/>
                  <a:pt x="270" y="8974"/>
                </a:cubicBezTo>
                <a:lnTo>
                  <a:pt x="270" y="8974"/>
                </a:lnTo>
                <a:cubicBezTo>
                  <a:pt x="394" y="8994"/>
                  <a:pt x="342" y="8974"/>
                  <a:pt x="363" y="9181"/>
                </a:cubicBezTo>
                <a:cubicBezTo>
                  <a:pt x="364" y="9181"/>
                  <a:pt x="365" y="9181"/>
                  <a:pt x="366" y="9181"/>
                </a:cubicBezTo>
                <a:cubicBezTo>
                  <a:pt x="427" y="9181"/>
                  <a:pt x="498" y="8931"/>
                  <a:pt x="508" y="8891"/>
                </a:cubicBezTo>
                <a:lnTo>
                  <a:pt x="508" y="8891"/>
                </a:lnTo>
                <a:cubicBezTo>
                  <a:pt x="501" y="8931"/>
                  <a:pt x="508" y="8949"/>
                  <a:pt x="521" y="8949"/>
                </a:cubicBezTo>
                <a:cubicBezTo>
                  <a:pt x="528" y="8949"/>
                  <a:pt x="538" y="8943"/>
                  <a:pt x="549" y="8932"/>
                </a:cubicBezTo>
                <a:lnTo>
                  <a:pt x="549" y="8932"/>
                </a:lnTo>
                <a:cubicBezTo>
                  <a:pt x="549" y="9025"/>
                  <a:pt x="518" y="9108"/>
                  <a:pt x="445" y="9170"/>
                </a:cubicBezTo>
                <a:cubicBezTo>
                  <a:pt x="472" y="9149"/>
                  <a:pt x="495" y="9139"/>
                  <a:pt x="517" y="9139"/>
                </a:cubicBezTo>
                <a:cubicBezTo>
                  <a:pt x="539" y="9139"/>
                  <a:pt x="560" y="9149"/>
                  <a:pt x="581" y="9170"/>
                </a:cubicBezTo>
                <a:cubicBezTo>
                  <a:pt x="591" y="9160"/>
                  <a:pt x="643" y="9005"/>
                  <a:pt x="643" y="9004"/>
                </a:cubicBezTo>
                <a:lnTo>
                  <a:pt x="643" y="9004"/>
                </a:lnTo>
                <a:cubicBezTo>
                  <a:pt x="622" y="9098"/>
                  <a:pt x="632" y="9170"/>
                  <a:pt x="694" y="9232"/>
                </a:cubicBezTo>
                <a:cubicBezTo>
                  <a:pt x="694" y="9195"/>
                  <a:pt x="700" y="9177"/>
                  <a:pt x="708" y="9177"/>
                </a:cubicBezTo>
                <a:cubicBezTo>
                  <a:pt x="716" y="9177"/>
                  <a:pt x="726" y="9192"/>
                  <a:pt x="736" y="9222"/>
                </a:cubicBezTo>
                <a:cubicBezTo>
                  <a:pt x="756" y="9067"/>
                  <a:pt x="809" y="8932"/>
                  <a:pt x="901" y="8921"/>
                </a:cubicBezTo>
                <a:lnTo>
                  <a:pt x="901" y="8921"/>
                </a:lnTo>
                <a:cubicBezTo>
                  <a:pt x="881" y="9046"/>
                  <a:pt x="818" y="9139"/>
                  <a:pt x="809" y="9264"/>
                </a:cubicBezTo>
                <a:cubicBezTo>
                  <a:pt x="912" y="9243"/>
                  <a:pt x="922" y="9119"/>
                  <a:pt x="984" y="9036"/>
                </a:cubicBezTo>
                <a:cubicBezTo>
                  <a:pt x="995" y="9067"/>
                  <a:pt x="995" y="9087"/>
                  <a:pt x="1005" y="9119"/>
                </a:cubicBezTo>
                <a:cubicBezTo>
                  <a:pt x="1046" y="9057"/>
                  <a:pt x="1026" y="8953"/>
                  <a:pt x="1099" y="8942"/>
                </a:cubicBezTo>
                <a:lnTo>
                  <a:pt x="1099" y="8942"/>
                </a:lnTo>
                <a:cubicBezTo>
                  <a:pt x="1099" y="9078"/>
                  <a:pt x="1092" y="9114"/>
                  <a:pt x="1095" y="9114"/>
                </a:cubicBezTo>
                <a:cubicBezTo>
                  <a:pt x="1099" y="9114"/>
                  <a:pt x="1116" y="9067"/>
                  <a:pt x="1171" y="9067"/>
                </a:cubicBezTo>
                <a:cubicBezTo>
                  <a:pt x="1212" y="9170"/>
                  <a:pt x="1026" y="9274"/>
                  <a:pt x="1026" y="9305"/>
                </a:cubicBezTo>
                <a:cubicBezTo>
                  <a:pt x="1033" y="9304"/>
                  <a:pt x="1041" y="9304"/>
                  <a:pt x="1047" y="9304"/>
                </a:cubicBezTo>
                <a:cubicBezTo>
                  <a:pt x="1105" y="9304"/>
                  <a:pt x="1130" y="9344"/>
                  <a:pt x="1140" y="9409"/>
                </a:cubicBezTo>
                <a:cubicBezTo>
                  <a:pt x="1150" y="9398"/>
                  <a:pt x="1244" y="9326"/>
                  <a:pt x="1295" y="9274"/>
                </a:cubicBezTo>
                <a:lnTo>
                  <a:pt x="1295" y="9274"/>
                </a:lnTo>
                <a:cubicBezTo>
                  <a:pt x="1282" y="9338"/>
                  <a:pt x="1278" y="9358"/>
                  <a:pt x="1283" y="9358"/>
                </a:cubicBezTo>
                <a:cubicBezTo>
                  <a:pt x="1292" y="9358"/>
                  <a:pt x="1325" y="9304"/>
                  <a:pt x="1378" y="9304"/>
                </a:cubicBezTo>
                <a:cubicBezTo>
                  <a:pt x="1390" y="9304"/>
                  <a:pt x="1404" y="9307"/>
                  <a:pt x="1419" y="9315"/>
                </a:cubicBezTo>
                <a:cubicBezTo>
                  <a:pt x="1250" y="9385"/>
                  <a:pt x="995" y="9477"/>
                  <a:pt x="798" y="9477"/>
                </a:cubicBezTo>
                <a:cubicBezTo>
                  <a:pt x="731" y="9477"/>
                  <a:pt x="670" y="9466"/>
                  <a:pt x="622" y="9440"/>
                </a:cubicBezTo>
                <a:lnTo>
                  <a:pt x="622" y="9440"/>
                </a:lnTo>
                <a:cubicBezTo>
                  <a:pt x="560" y="9512"/>
                  <a:pt x="663" y="9595"/>
                  <a:pt x="404" y="9616"/>
                </a:cubicBezTo>
                <a:cubicBezTo>
                  <a:pt x="487" y="9647"/>
                  <a:pt x="498" y="9678"/>
                  <a:pt x="436" y="9730"/>
                </a:cubicBezTo>
                <a:cubicBezTo>
                  <a:pt x="419" y="9721"/>
                  <a:pt x="403" y="9718"/>
                  <a:pt x="388" y="9718"/>
                </a:cubicBezTo>
                <a:cubicBezTo>
                  <a:pt x="311" y="9718"/>
                  <a:pt x="269" y="9822"/>
                  <a:pt x="373" y="9927"/>
                </a:cubicBezTo>
                <a:cubicBezTo>
                  <a:pt x="362" y="9928"/>
                  <a:pt x="351" y="9928"/>
                  <a:pt x="340" y="9928"/>
                </a:cubicBezTo>
                <a:cubicBezTo>
                  <a:pt x="251" y="9928"/>
                  <a:pt x="203" y="9909"/>
                  <a:pt x="159" y="9909"/>
                </a:cubicBezTo>
                <a:cubicBezTo>
                  <a:pt x="120" y="9909"/>
                  <a:pt x="86" y="9924"/>
                  <a:pt x="31" y="9978"/>
                </a:cubicBezTo>
                <a:cubicBezTo>
                  <a:pt x="0" y="10020"/>
                  <a:pt x="72" y="10123"/>
                  <a:pt x="93" y="10165"/>
                </a:cubicBezTo>
                <a:cubicBezTo>
                  <a:pt x="121" y="10138"/>
                  <a:pt x="226" y="10000"/>
                  <a:pt x="288" y="10000"/>
                </a:cubicBezTo>
                <a:cubicBezTo>
                  <a:pt x="297" y="10000"/>
                  <a:pt x="305" y="10003"/>
                  <a:pt x="311" y="10010"/>
                </a:cubicBezTo>
                <a:cubicBezTo>
                  <a:pt x="187" y="10123"/>
                  <a:pt x="187" y="10227"/>
                  <a:pt x="300" y="10331"/>
                </a:cubicBezTo>
                <a:cubicBezTo>
                  <a:pt x="332" y="10176"/>
                  <a:pt x="487" y="10289"/>
                  <a:pt x="436" y="10176"/>
                </a:cubicBezTo>
                <a:lnTo>
                  <a:pt x="436" y="10176"/>
                </a:lnTo>
                <a:cubicBezTo>
                  <a:pt x="640" y="10314"/>
                  <a:pt x="398" y="10334"/>
                  <a:pt x="236" y="10334"/>
                </a:cubicBezTo>
                <a:cubicBezTo>
                  <a:pt x="168" y="10334"/>
                  <a:pt x="114" y="10331"/>
                  <a:pt x="114" y="10331"/>
                </a:cubicBezTo>
                <a:lnTo>
                  <a:pt x="114" y="10331"/>
                </a:lnTo>
                <a:cubicBezTo>
                  <a:pt x="188" y="10434"/>
                  <a:pt x="225" y="10522"/>
                  <a:pt x="274" y="10522"/>
                </a:cubicBezTo>
                <a:cubicBezTo>
                  <a:pt x="294" y="10522"/>
                  <a:pt x="315" y="10508"/>
                  <a:pt x="342" y="10476"/>
                </a:cubicBezTo>
                <a:cubicBezTo>
                  <a:pt x="342" y="10549"/>
                  <a:pt x="363" y="10714"/>
                  <a:pt x="383" y="10797"/>
                </a:cubicBezTo>
                <a:cubicBezTo>
                  <a:pt x="425" y="10632"/>
                  <a:pt x="591" y="10766"/>
                  <a:pt x="570" y="10549"/>
                </a:cubicBezTo>
                <a:lnTo>
                  <a:pt x="570" y="10549"/>
                </a:lnTo>
                <a:cubicBezTo>
                  <a:pt x="611" y="10569"/>
                  <a:pt x="622" y="10745"/>
                  <a:pt x="632" y="10777"/>
                </a:cubicBezTo>
                <a:cubicBezTo>
                  <a:pt x="684" y="10724"/>
                  <a:pt x="715" y="10652"/>
                  <a:pt x="777" y="10611"/>
                </a:cubicBezTo>
                <a:lnTo>
                  <a:pt x="777" y="10611"/>
                </a:lnTo>
                <a:cubicBezTo>
                  <a:pt x="798" y="10777"/>
                  <a:pt x="694" y="10869"/>
                  <a:pt x="643" y="11035"/>
                </a:cubicBezTo>
                <a:cubicBezTo>
                  <a:pt x="664" y="11064"/>
                  <a:pt x="683" y="11076"/>
                  <a:pt x="700" y="11076"/>
                </a:cubicBezTo>
                <a:cubicBezTo>
                  <a:pt x="777" y="11076"/>
                  <a:pt x="818" y="10845"/>
                  <a:pt x="818" y="10828"/>
                </a:cubicBezTo>
                <a:cubicBezTo>
                  <a:pt x="839" y="10880"/>
                  <a:pt x="860" y="10942"/>
                  <a:pt x="871" y="10994"/>
                </a:cubicBezTo>
                <a:cubicBezTo>
                  <a:pt x="959" y="10921"/>
                  <a:pt x="1004" y="10880"/>
                  <a:pt x="1093" y="10880"/>
                </a:cubicBezTo>
                <a:cubicBezTo>
                  <a:pt x="1119" y="10880"/>
                  <a:pt x="1147" y="10883"/>
                  <a:pt x="1182" y="10890"/>
                </a:cubicBezTo>
                <a:cubicBezTo>
                  <a:pt x="1161" y="11180"/>
                  <a:pt x="1005" y="10973"/>
                  <a:pt x="1244" y="11139"/>
                </a:cubicBezTo>
                <a:cubicBezTo>
                  <a:pt x="1202" y="11284"/>
                  <a:pt x="891" y="11201"/>
                  <a:pt x="1212" y="11346"/>
                </a:cubicBezTo>
                <a:cubicBezTo>
                  <a:pt x="1140" y="11346"/>
                  <a:pt x="1088" y="11387"/>
                  <a:pt x="1057" y="11460"/>
                </a:cubicBezTo>
                <a:cubicBezTo>
                  <a:pt x="1119" y="11460"/>
                  <a:pt x="1244" y="11533"/>
                  <a:pt x="1182" y="11647"/>
                </a:cubicBezTo>
                <a:cubicBezTo>
                  <a:pt x="1197" y="11649"/>
                  <a:pt x="1212" y="11651"/>
                  <a:pt x="1228" y="11651"/>
                </a:cubicBezTo>
                <a:cubicBezTo>
                  <a:pt x="1275" y="11651"/>
                  <a:pt x="1321" y="11639"/>
                  <a:pt x="1368" y="11615"/>
                </a:cubicBezTo>
                <a:lnTo>
                  <a:pt x="1368" y="11615"/>
                </a:lnTo>
                <a:cubicBezTo>
                  <a:pt x="1378" y="11636"/>
                  <a:pt x="1357" y="11751"/>
                  <a:pt x="1357" y="11833"/>
                </a:cubicBezTo>
                <a:cubicBezTo>
                  <a:pt x="1357" y="11813"/>
                  <a:pt x="1368" y="11802"/>
                  <a:pt x="1389" y="11802"/>
                </a:cubicBezTo>
                <a:cubicBezTo>
                  <a:pt x="1410" y="11864"/>
                  <a:pt x="1389" y="11926"/>
                  <a:pt x="1347" y="11979"/>
                </a:cubicBezTo>
                <a:cubicBezTo>
                  <a:pt x="1381" y="12000"/>
                  <a:pt x="1405" y="12011"/>
                  <a:pt x="1422" y="12011"/>
                </a:cubicBezTo>
                <a:cubicBezTo>
                  <a:pt x="1461" y="12011"/>
                  <a:pt x="1461" y="11953"/>
                  <a:pt x="1461" y="11843"/>
                </a:cubicBezTo>
                <a:cubicBezTo>
                  <a:pt x="1511" y="11843"/>
                  <a:pt x="1498" y="12042"/>
                  <a:pt x="1501" y="12042"/>
                </a:cubicBezTo>
                <a:cubicBezTo>
                  <a:pt x="1502" y="12042"/>
                  <a:pt x="1507" y="11999"/>
                  <a:pt x="1523" y="11875"/>
                </a:cubicBezTo>
                <a:cubicBezTo>
                  <a:pt x="1559" y="11911"/>
                  <a:pt x="1626" y="11962"/>
                  <a:pt x="1637" y="11962"/>
                </a:cubicBezTo>
                <a:cubicBezTo>
                  <a:pt x="1638" y="11962"/>
                  <a:pt x="1639" y="11961"/>
                  <a:pt x="1637" y="11958"/>
                </a:cubicBezTo>
                <a:cubicBezTo>
                  <a:pt x="1575" y="11875"/>
                  <a:pt x="1565" y="11823"/>
                  <a:pt x="1637" y="11730"/>
                </a:cubicBezTo>
                <a:cubicBezTo>
                  <a:pt x="1647" y="11833"/>
                  <a:pt x="1658" y="11854"/>
                  <a:pt x="1668" y="11947"/>
                </a:cubicBezTo>
                <a:cubicBezTo>
                  <a:pt x="1669" y="11947"/>
                  <a:pt x="1669" y="11947"/>
                  <a:pt x="1670" y="11947"/>
                </a:cubicBezTo>
                <a:cubicBezTo>
                  <a:pt x="1693" y="11947"/>
                  <a:pt x="1762" y="11750"/>
                  <a:pt x="1762" y="11730"/>
                </a:cubicBezTo>
                <a:cubicBezTo>
                  <a:pt x="1762" y="11730"/>
                  <a:pt x="1783" y="11896"/>
                  <a:pt x="1855" y="11926"/>
                </a:cubicBezTo>
                <a:cubicBezTo>
                  <a:pt x="1907" y="11843"/>
                  <a:pt x="1886" y="11823"/>
                  <a:pt x="1855" y="11730"/>
                </a:cubicBezTo>
                <a:cubicBezTo>
                  <a:pt x="1863" y="11726"/>
                  <a:pt x="1871" y="11723"/>
                  <a:pt x="1878" y="11723"/>
                </a:cubicBezTo>
                <a:cubicBezTo>
                  <a:pt x="1904" y="11723"/>
                  <a:pt x="1917" y="11755"/>
                  <a:pt x="1917" y="11813"/>
                </a:cubicBezTo>
                <a:cubicBezTo>
                  <a:pt x="1979" y="11761"/>
                  <a:pt x="1990" y="11698"/>
                  <a:pt x="1948" y="11626"/>
                </a:cubicBezTo>
                <a:cubicBezTo>
                  <a:pt x="1953" y="11624"/>
                  <a:pt x="1958" y="11623"/>
                  <a:pt x="1964" y="11623"/>
                </a:cubicBezTo>
                <a:cubicBezTo>
                  <a:pt x="1986" y="11623"/>
                  <a:pt x="2019" y="11641"/>
                  <a:pt x="2052" y="11698"/>
                </a:cubicBezTo>
                <a:cubicBezTo>
                  <a:pt x="2059" y="11670"/>
                  <a:pt x="2085" y="11603"/>
                  <a:pt x="2105" y="11603"/>
                </a:cubicBezTo>
                <a:cubicBezTo>
                  <a:pt x="2113" y="11603"/>
                  <a:pt x="2121" y="11617"/>
                  <a:pt x="2124" y="11657"/>
                </a:cubicBezTo>
                <a:cubicBezTo>
                  <a:pt x="2146" y="11591"/>
                  <a:pt x="2168" y="11569"/>
                  <a:pt x="2213" y="11569"/>
                </a:cubicBezTo>
                <a:cubicBezTo>
                  <a:pt x="2253" y="11569"/>
                  <a:pt x="2312" y="11586"/>
                  <a:pt x="2404" y="11605"/>
                </a:cubicBezTo>
                <a:cubicBezTo>
                  <a:pt x="2363" y="11605"/>
                  <a:pt x="2321" y="11615"/>
                  <a:pt x="2280" y="11636"/>
                </a:cubicBezTo>
                <a:cubicBezTo>
                  <a:pt x="2352" y="11636"/>
                  <a:pt x="2383" y="11668"/>
                  <a:pt x="2393" y="11719"/>
                </a:cubicBezTo>
                <a:cubicBezTo>
                  <a:pt x="2373" y="11719"/>
                  <a:pt x="2218" y="11771"/>
                  <a:pt x="2218" y="11792"/>
                </a:cubicBezTo>
                <a:cubicBezTo>
                  <a:pt x="2269" y="11792"/>
                  <a:pt x="2321" y="11802"/>
                  <a:pt x="2363" y="11823"/>
                </a:cubicBezTo>
                <a:cubicBezTo>
                  <a:pt x="2331" y="11823"/>
                  <a:pt x="2228" y="11854"/>
                  <a:pt x="2176" y="11885"/>
                </a:cubicBezTo>
                <a:cubicBezTo>
                  <a:pt x="2179" y="11875"/>
                  <a:pt x="2173" y="11871"/>
                  <a:pt x="2163" y="11871"/>
                </a:cubicBezTo>
                <a:cubicBezTo>
                  <a:pt x="2131" y="11871"/>
                  <a:pt x="2050" y="11911"/>
                  <a:pt x="2010" y="11926"/>
                </a:cubicBezTo>
                <a:cubicBezTo>
                  <a:pt x="2041" y="11937"/>
                  <a:pt x="2156" y="12041"/>
                  <a:pt x="2114" y="12082"/>
                </a:cubicBezTo>
                <a:cubicBezTo>
                  <a:pt x="2127" y="12077"/>
                  <a:pt x="2139" y="12074"/>
                  <a:pt x="2148" y="12074"/>
                </a:cubicBezTo>
                <a:cubicBezTo>
                  <a:pt x="2175" y="12074"/>
                  <a:pt x="2186" y="12095"/>
                  <a:pt x="2186" y="12134"/>
                </a:cubicBezTo>
                <a:cubicBezTo>
                  <a:pt x="2216" y="12057"/>
                  <a:pt x="2245" y="12034"/>
                  <a:pt x="2275" y="12034"/>
                </a:cubicBezTo>
                <a:cubicBezTo>
                  <a:pt x="2297" y="12034"/>
                  <a:pt x="2319" y="12048"/>
                  <a:pt x="2342" y="12061"/>
                </a:cubicBezTo>
                <a:cubicBezTo>
                  <a:pt x="2259" y="12206"/>
                  <a:pt x="2259" y="12186"/>
                  <a:pt x="2311" y="12352"/>
                </a:cubicBezTo>
                <a:cubicBezTo>
                  <a:pt x="2362" y="12249"/>
                  <a:pt x="2378" y="12103"/>
                  <a:pt x="2459" y="12103"/>
                </a:cubicBezTo>
                <a:cubicBezTo>
                  <a:pt x="2475" y="12103"/>
                  <a:pt x="2495" y="12109"/>
                  <a:pt x="2518" y="12124"/>
                </a:cubicBezTo>
                <a:cubicBezTo>
                  <a:pt x="2518" y="12082"/>
                  <a:pt x="2446" y="11916"/>
                  <a:pt x="2508" y="11885"/>
                </a:cubicBezTo>
                <a:lnTo>
                  <a:pt x="2508" y="11885"/>
                </a:lnTo>
                <a:cubicBezTo>
                  <a:pt x="2534" y="11937"/>
                  <a:pt x="2551" y="11956"/>
                  <a:pt x="2564" y="11956"/>
                </a:cubicBezTo>
                <a:cubicBezTo>
                  <a:pt x="2597" y="11956"/>
                  <a:pt x="2595" y="11815"/>
                  <a:pt x="2630" y="11815"/>
                </a:cubicBezTo>
                <a:cubicBezTo>
                  <a:pt x="2638" y="11815"/>
                  <a:pt x="2649" y="11823"/>
                  <a:pt x="2663" y="11843"/>
                </a:cubicBezTo>
                <a:cubicBezTo>
                  <a:pt x="2777" y="11999"/>
                  <a:pt x="2487" y="12134"/>
                  <a:pt x="2570" y="12216"/>
                </a:cubicBezTo>
                <a:cubicBezTo>
                  <a:pt x="2569" y="12221"/>
                  <a:pt x="2569" y="12223"/>
                  <a:pt x="2571" y="12223"/>
                </a:cubicBezTo>
                <a:cubicBezTo>
                  <a:pt x="2586" y="12223"/>
                  <a:pt x="2696" y="12077"/>
                  <a:pt x="2715" y="12030"/>
                </a:cubicBezTo>
                <a:lnTo>
                  <a:pt x="2715" y="12030"/>
                </a:lnTo>
                <a:cubicBezTo>
                  <a:pt x="2725" y="12113"/>
                  <a:pt x="2663" y="12227"/>
                  <a:pt x="2715" y="12269"/>
                </a:cubicBezTo>
                <a:cubicBezTo>
                  <a:pt x="2725" y="12249"/>
                  <a:pt x="2732" y="12241"/>
                  <a:pt x="2736" y="12241"/>
                </a:cubicBezTo>
                <a:cubicBezTo>
                  <a:pt x="2750" y="12241"/>
                  <a:pt x="2745" y="12310"/>
                  <a:pt x="2750" y="12310"/>
                </a:cubicBezTo>
                <a:cubicBezTo>
                  <a:pt x="2753" y="12310"/>
                  <a:pt x="2762" y="12273"/>
                  <a:pt x="2787" y="12144"/>
                </a:cubicBezTo>
                <a:cubicBezTo>
                  <a:pt x="2811" y="12166"/>
                  <a:pt x="2830" y="12174"/>
                  <a:pt x="2845" y="12174"/>
                </a:cubicBezTo>
                <a:cubicBezTo>
                  <a:pt x="2891" y="12174"/>
                  <a:pt x="2909" y="12105"/>
                  <a:pt x="2939" y="12105"/>
                </a:cubicBezTo>
                <a:cubicBezTo>
                  <a:pt x="2957" y="12105"/>
                  <a:pt x="2979" y="12132"/>
                  <a:pt x="3015" y="12216"/>
                </a:cubicBezTo>
                <a:cubicBezTo>
                  <a:pt x="3026" y="12169"/>
                  <a:pt x="3028" y="12145"/>
                  <a:pt x="3032" y="12145"/>
                </a:cubicBezTo>
                <a:cubicBezTo>
                  <a:pt x="3036" y="12145"/>
                  <a:pt x="3042" y="12166"/>
                  <a:pt x="3057" y="12206"/>
                </a:cubicBezTo>
                <a:cubicBezTo>
                  <a:pt x="3066" y="12150"/>
                  <a:pt x="3093" y="12101"/>
                  <a:pt x="3129" y="12101"/>
                </a:cubicBezTo>
                <a:cubicBezTo>
                  <a:pt x="3132" y="12101"/>
                  <a:pt x="3136" y="12102"/>
                  <a:pt x="3139" y="12103"/>
                </a:cubicBezTo>
                <a:lnTo>
                  <a:pt x="3212" y="12082"/>
                </a:lnTo>
                <a:lnTo>
                  <a:pt x="3326" y="11947"/>
                </a:lnTo>
                <a:lnTo>
                  <a:pt x="3450" y="11896"/>
                </a:lnTo>
                <a:cubicBezTo>
                  <a:pt x="3388" y="11813"/>
                  <a:pt x="3399" y="11843"/>
                  <a:pt x="3409" y="11751"/>
                </a:cubicBezTo>
                <a:lnTo>
                  <a:pt x="3409" y="11751"/>
                </a:lnTo>
                <a:cubicBezTo>
                  <a:pt x="3420" y="11761"/>
                  <a:pt x="3730" y="12082"/>
                  <a:pt x="3627" y="12227"/>
                </a:cubicBezTo>
                <a:cubicBezTo>
                  <a:pt x="3648" y="12227"/>
                  <a:pt x="3730" y="12071"/>
                  <a:pt x="3740" y="12071"/>
                </a:cubicBezTo>
                <a:lnTo>
                  <a:pt x="3740" y="12071"/>
                </a:lnTo>
                <a:cubicBezTo>
                  <a:pt x="3720" y="12165"/>
                  <a:pt x="3751" y="12206"/>
                  <a:pt x="3823" y="12216"/>
                </a:cubicBezTo>
                <a:cubicBezTo>
                  <a:pt x="3793" y="12134"/>
                  <a:pt x="3793" y="12186"/>
                  <a:pt x="3813" y="12092"/>
                </a:cubicBezTo>
                <a:lnTo>
                  <a:pt x="3813" y="12092"/>
                </a:lnTo>
                <a:cubicBezTo>
                  <a:pt x="3828" y="12107"/>
                  <a:pt x="4044" y="12242"/>
                  <a:pt x="4229" y="12242"/>
                </a:cubicBezTo>
                <a:cubicBezTo>
                  <a:pt x="4310" y="12242"/>
                  <a:pt x="4385" y="12216"/>
                  <a:pt x="4435" y="12144"/>
                </a:cubicBezTo>
                <a:lnTo>
                  <a:pt x="4435" y="12144"/>
                </a:lnTo>
                <a:cubicBezTo>
                  <a:pt x="4435" y="12145"/>
                  <a:pt x="4434" y="12145"/>
                  <a:pt x="4433" y="12145"/>
                </a:cubicBezTo>
                <a:cubicBezTo>
                  <a:pt x="4397" y="12145"/>
                  <a:pt x="4022" y="11934"/>
                  <a:pt x="4062" y="11813"/>
                </a:cubicBezTo>
                <a:lnTo>
                  <a:pt x="4062" y="11813"/>
                </a:lnTo>
                <a:cubicBezTo>
                  <a:pt x="4084" y="11841"/>
                  <a:pt x="4094" y="11851"/>
                  <a:pt x="4101" y="11851"/>
                </a:cubicBezTo>
                <a:cubicBezTo>
                  <a:pt x="4115" y="11851"/>
                  <a:pt x="4108" y="11796"/>
                  <a:pt x="4166" y="11781"/>
                </a:cubicBezTo>
                <a:cubicBezTo>
                  <a:pt x="4151" y="11766"/>
                  <a:pt x="4114" y="11682"/>
                  <a:pt x="4122" y="11682"/>
                </a:cubicBezTo>
                <a:lnTo>
                  <a:pt x="4122" y="11682"/>
                </a:lnTo>
                <a:cubicBezTo>
                  <a:pt x="4125" y="11682"/>
                  <a:pt x="4135" y="11695"/>
                  <a:pt x="4155" y="11730"/>
                </a:cubicBezTo>
                <a:cubicBezTo>
                  <a:pt x="4134" y="11668"/>
                  <a:pt x="4093" y="11615"/>
                  <a:pt x="4031" y="11585"/>
                </a:cubicBezTo>
                <a:cubicBezTo>
                  <a:pt x="4051" y="11585"/>
                  <a:pt x="4134" y="11553"/>
                  <a:pt x="4145" y="11523"/>
                </a:cubicBezTo>
                <a:cubicBezTo>
                  <a:pt x="4041" y="11502"/>
                  <a:pt x="4010" y="11502"/>
                  <a:pt x="4134" y="11481"/>
                </a:cubicBezTo>
                <a:cubicBezTo>
                  <a:pt x="4103" y="11460"/>
                  <a:pt x="3968" y="11378"/>
                  <a:pt x="3958" y="11378"/>
                </a:cubicBezTo>
                <a:cubicBezTo>
                  <a:pt x="4006" y="11359"/>
                  <a:pt x="4043" y="11339"/>
                  <a:pt x="4074" y="11339"/>
                </a:cubicBezTo>
                <a:cubicBezTo>
                  <a:pt x="4112" y="11339"/>
                  <a:pt x="4142" y="11366"/>
                  <a:pt x="4176" y="11450"/>
                </a:cubicBezTo>
                <a:cubicBezTo>
                  <a:pt x="4269" y="11408"/>
                  <a:pt x="4145" y="11357"/>
                  <a:pt x="4228" y="11325"/>
                </a:cubicBezTo>
                <a:lnTo>
                  <a:pt x="4228" y="11325"/>
                </a:lnTo>
                <a:cubicBezTo>
                  <a:pt x="4290" y="11440"/>
                  <a:pt x="4331" y="11481"/>
                  <a:pt x="4311" y="11605"/>
                </a:cubicBezTo>
                <a:cubicBezTo>
                  <a:pt x="4285" y="11562"/>
                  <a:pt x="4264" y="11544"/>
                  <a:pt x="4248" y="11544"/>
                </a:cubicBezTo>
                <a:cubicBezTo>
                  <a:pt x="4181" y="11544"/>
                  <a:pt x="4203" y="11855"/>
                  <a:pt x="4355" y="11855"/>
                </a:cubicBezTo>
                <a:cubicBezTo>
                  <a:pt x="4389" y="11855"/>
                  <a:pt x="4429" y="11840"/>
                  <a:pt x="4477" y="11802"/>
                </a:cubicBezTo>
                <a:cubicBezTo>
                  <a:pt x="4404" y="11740"/>
                  <a:pt x="4394" y="11688"/>
                  <a:pt x="4466" y="11647"/>
                </a:cubicBezTo>
                <a:lnTo>
                  <a:pt x="4466" y="11647"/>
                </a:lnTo>
                <a:cubicBezTo>
                  <a:pt x="4486" y="11696"/>
                  <a:pt x="4513" y="11712"/>
                  <a:pt x="4543" y="11712"/>
                </a:cubicBezTo>
                <a:cubicBezTo>
                  <a:pt x="4597" y="11712"/>
                  <a:pt x="4661" y="11661"/>
                  <a:pt x="4709" y="11661"/>
                </a:cubicBezTo>
                <a:cubicBezTo>
                  <a:pt x="4718" y="11661"/>
                  <a:pt x="4727" y="11663"/>
                  <a:pt x="4735" y="11668"/>
                </a:cubicBezTo>
                <a:cubicBezTo>
                  <a:pt x="4684" y="11739"/>
                  <a:pt x="4785" y="11922"/>
                  <a:pt x="4757" y="11957"/>
                </a:cubicBezTo>
                <a:lnTo>
                  <a:pt x="4757" y="11957"/>
                </a:lnTo>
                <a:cubicBezTo>
                  <a:pt x="4786" y="11925"/>
                  <a:pt x="4818" y="11921"/>
                  <a:pt x="4838" y="11921"/>
                </a:cubicBezTo>
                <a:cubicBezTo>
                  <a:pt x="4844" y="11921"/>
                  <a:pt x="4848" y="11922"/>
                  <a:pt x="4852" y="11922"/>
                </a:cubicBezTo>
                <a:cubicBezTo>
                  <a:pt x="4870" y="11922"/>
                  <a:pt x="4865" y="11916"/>
                  <a:pt x="4808" y="11854"/>
                </a:cubicBezTo>
                <a:lnTo>
                  <a:pt x="4808" y="11854"/>
                </a:lnTo>
                <a:cubicBezTo>
                  <a:pt x="4838" y="11879"/>
                  <a:pt x="4870" y="11891"/>
                  <a:pt x="4902" y="11891"/>
                </a:cubicBezTo>
                <a:cubicBezTo>
                  <a:pt x="4937" y="11891"/>
                  <a:pt x="4972" y="11876"/>
                  <a:pt x="5005" y="11843"/>
                </a:cubicBezTo>
                <a:cubicBezTo>
                  <a:pt x="4777" y="11813"/>
                  <a:pt x="5025" y="11792"/>
                  <a:pt x="5036" y="11792"/>
                </a:cubicBezTo>
                <a:cubicBezTo>
                  <a:pt x="5015" y="11740"/>
                  <a:pt x="4880" y="11564"/>
                  <a:pt x="4818" y="11440"/>
                </a:cubicBezTo>
                <a:lnTo>
                  <a:pt x="4818" y="11440"/>
                </a:lnTo>
                <a:cubicBezTo>
                  <a:pt x="4905" y="11536"/>
                  <a:pt x="5144" y="11712"/>
                  <a:pt x="5210" y="11712"/>
                </a:cubicBezTo>
                <a:cubicBezTo>
                  <a:pt x="5215" y="11712"/>
                  <a:pt x="5220" y="11711"/>
                  <a:pt x="5223" y="11709"/>
                </a:cubicBezTo>
                <a:cubicBezTo>
                  <a:pt x="5129" y="11688"/>
                  <a:pt x="5067" y="11636"/>
                  <a:pt x="5015" y="11553"/>
                </a:cubicBezTo>
                <a:lnTo>
                  <a:pt x="5015" y="11553"/>
                </a:lnTo>
                <a:cubicBezTo>
                  <a:pt x="5087" y="11574"/>
                  <a:pt x="5150" y="11595"/>
                  <a:pt x="5212" y="11615"/>
                </a:cubicBezTo>
                <a:cubicBezTo>
                  <a:pt x="5087" y="11543"/>
                  <a:pt x="5212" y="11574"/>
                  <a:pt x="5232" y="11533"/>
                </a:cubicBezTo>
                <a:lnTo>
                  <a:pt x="5232" y="11533"/>
                </a:lnTo>
                <a:cubicBezTo>
                  <a:pt x="5224" y="11534"/>
                  <a:pt x="5216" y="11535"/>
                  <a:pt x="5209" y="11535"/>
                </a:cubicBezTo>
                <a:cubicBezTo>
                  <a:pt x="5160" y="11535"/>
                  <a:pt x="5126" y="11505"/>
                  <a:pt x="5108" y="11460"/>
                </a:cubicBezTo>
                <a:cubicBezTo>
                  <a:pt x="5165" y="11454"/>
                  <a:pt x="5176" y="11444"/>
                  <a:pt x="5192" y="11444"/>
                </a:cubicBezTo>
                <a:cubicBezTo>
                  <a:pt x="5202" y="11444"/>
                  <a:pt x="5215" y="11448"/>
                  <a:pt x="5243" y="11460"/>
                </a:cubicBezTo>
                <a:cubicBezTo>
                  <a:pt x="5212" y="11387"/>
                  <a:pt x="5129" y="11336"/>
                  <a:pt x="5046" y="11305"/>
                </a:cubicBezTo>
                <a:cubicBezTo>
                  <a:pt x="5035" y="11271"/>
                  <a:pt x="5039" y="11258"/>
                  <a:pt x="5053" y="11258"/>
                </a:cubicBezTo>
                <a:cubicBezTo>
                  <a:pt x="5103" y="11258"/>
                  <a:pt x="5281" y="11438"/>
                  <a:pt x="5305" y="11470"/>
                </a:cubicBezTo>
                <a:cubicBezTo>
                  <a:pt x="5313" y="11438"/>
                  <a:pt x="5317" y="11426"/>
                  <a:pt x="5318" y="11426"/>
                </a:cubicBezTo>
                <a:lnTo>
                  <a:pt x="5318" y="11426"/>
                </a:lnTo>
                <a:cubicBezTo>
                  <a:pt x="5323" y="11426"/>
                  <a:pt x="5312" y="11512"/>
                  <a:pt x="5320" y="11512"/>
                </a:cubicBezTo>
                <a:cubicBezTo>
                  <a:pt x="5325" y="11512"/>
                  <a:pt x="5338" y="11478"/>
                  <a:pt x="5368" y="11367"/>
                </a:cubicBezTo>
                <a:cubicBezTo>
                  <a:pt x="5368" y="11367"/>
                  <a:pt x="5433" y="11432"/>
                  <a:pt x="5473" y="11432"/>
                </a:cubicBezTo>
                <a:cubicBezTo>
                  <a:pt x="5501" y="11432"/>
                  <a:pt x="5517" y="11401"/>
                  <a:pt x="5492" y="11295"/>
                </a:cubicBezTo>
                <a:lnTo>
                  <a:pt x="5492" y="11295"/>
                </a:lnTo>
                <a:cubicBezTo>
                  <a:pt x="5502" y="11297"/>
                  <a:pt x="5513" y="11298"/>
                  <a:pt x="5525" y="11298"/>
                </a:cubicBezTo>
                <a:cubicBezTo>
                  <a:pt x="5560" y="11298"/>
                  <a:pt x="5598" y="11289"/>
                  <a:pt x="5631" y="11289"/>
                </a:cubicBezTo>
                <a:cubicBezTo>
                  <a:pt x="5679" y="11289"/>
                  <a:pt x="5715" y="11309"/>
                  <a:pt x="5709" y="11408"/>
                </a:cubicBezTo>
                <a:cubicBezTo>
                  <a:pt x="5727" y="11400"/>
                  <a:pt x="5782" y="11316"/>
                  <a:pt x="5842" y="11316"/>
                </a:cubicBezTo>
                <a:cubicBezTo>
                  <a:pt x="5853" y="11316"/>
                  <a:pt x="5864" y="11319"/>
                  <a:pt x="5875" y="11325"/>
                </a:cubicBezTo>
                <a:cubicBezTo>
                  <a:pt x="5885" y="11325"/>
                  <a:pt x="5667" y="11171"/>
                  <a:pt x="5648" y="11169"/>
                </a:cubicBezTo>
                <a:lnTo>
                  <a:pt x="5648" y="11169"/>
                </a:lnTo>
                <a:cubicBezTo>
                  <a:pt x="5680" y="11116"/>
                  <a:pt x="5815" y="11055"/>
                  <a:pt x="5897" y="11055"/>
                </a:cubicBezTo>
                <a:cubicBezTo>
                  <a:pt x="5928" y="11055"/>
                  <a:pt x="5952" y="11064"/>
                  <a:pt x="5958" y="11087"/>
                </a:cubicBezTo>
                <a:cubicBezTo>
                  <a:pt x="6002" y="10960"/>
                  <a:pt x="6017" y="10918"/>
                  <a:pt x="6022" y="10918"/>
                </a:cubicBezTo>
                <a:lnTo>
                  <a:pt x="6022" y="10918"/>
                </a:lnTo>
                <a:cubicBezTo>
                  <a:pt x="6030" y="10918"/>
                  <a:pt x="6000" y="11060"/>
                  <a:pt x="6041" y="11067"/>
                </a:cubicBezTo>
                <a:cubicBezTo>
                  <a:pt x="6059" y="10955"/>
                  <a:pt x="6065" y="10932"/>
                  <a:pt x="6077" y="10932"/>
                </a:cubicBezTo>
                <a:cubicBezTo>
                  <a:pt x="6086" y="10932"/>
                  <a:pt x="6097" y="10943"/>
                  <a:pt x="6117" y="10943"/>
                </a:cubicBezTo>
                <a:cubicBezTo>
                  <a:pt x="6135" y="10943"/>
                  <a:pt x="6160" y="10934"/>
                  <a:pt x="6196" y="10901"/>
                </a:cubicBezTo>
                <a:cubicBezTo>
                  <a:pt x="6134" y="10880"/>
                  <a:pt x="6114" y="10849"/>
                  <a:pt x="6155" y="10797"/>
                </a:cubicBezTo>
                <a:lnTo>
                  <a:pt x="6155" y="10797"/>
                </a:lnTo>
                <a:cubicBezTo>
                  <a:pt x="6091" y="10832"/>
                  <a:pt x="6010" y="10852"/>
                  <a:pt x="5943" y="10852"/>
                </a:cubicBezTo>
                <a:cubicBezTo>
                  <a:pt x="5848" y="10852"/>
                  <a:pt x="5781" y="10812"/>
                  <a:pt x="5823" y="10714"/>
                </a:cubicBezTo>
                <a:lnTo>
                  <a:pt x="5823" y="10714"/>
                </a:lnTo>
                <a:cubicBezTo>
                  <a:pt x="5755" y="10770"/>
                  <a:pt x="5641" y="10793"/>
                  <a:pt x="5512" y="10793"/>
                </a:cubicBezTo>
                <a:cubicBezTo>
                  <a:pt x="5114" y="10793"/>
                  <a:pt x="4573" y="10575"/>
                  <a:pt x="4777" y="10434"/>
                </a:cubicBezTo>
                <a:lnTo>
                  <a:pt x="4777" y="10434"/>
                </a:lnTo>
                <a:cubicBezTo>
                  <a:pt x="4758" y="10539"/>
                  <a:pt x="4773" y="10591"/>
                  <a:pt x="4833" y="10591"/>
                </a:cubicBezTo>
                <a:cubicBezTo>
                  <a:pt x="4838" y="10591"/>
                  <a:pt x="4844" y="10591"/>
                  <a:pt x="4850" y="10590"/>
                </a:cubicBezTo>
                <a:cubicBezTo>
                  <a:pt x="4839" y="10528"/>
                  <a:pt x="4850" y="10466"/>
                  <a:pt x="4880" y="10414"/>
                </a:cubicBezTo>
                <a:cubicBezTo>
                  <a:pt x="4912" y="10590"/>
                  <a:pt x="4880" y="10517"/>
                  <a:pt x="5036" y="10611"/>
                </a:cubicBezTo>
                <a:cubicBezTo>
                  <a:pt x="5050" y="10564"/>
                  <a:pt x="5079" y="10533"/>
                  <a:pt x="5113" y="10533"/>
                </a:cubicBezTo>
                <a:cubicBezTo>
                  <a:pt x="5153" y="10533"/>
                  <a:pt x="5199" y="10576"/>
                  <a:pt x="5232" y="10683"/>
                </a:cubicBezTo>
                <a:cubicBezTo>
                  <a:pt x="5305" y="10662"/>
                  <a:pt x="5315" y="10621"/>
                  <a:pt x="5285" y="10517"/>
                </a:cubicBezTo>
                <a:cubicBezTo>
                  <a:pt x="5368" y="10517"/>
                  <a:pt x="5409" y="10559"/>
                  <a:pt x="5388" y="10662"/>
                </a:cubicBezTo>
                <a:cubicBezTo>
                  <a:pt x="5441" y="10568"/>
                  <a:pt x="5467" y="10511"/>
                  <a:pt x="5480" y="10511"/>
                </a:cubicBezTo>
                <a:cubicBezTo>
                  <a:pt x="5490" y="10511"/>
                  <a:pt x="5492" y="10545"/>
                  <a:pt x="5492" y="10621"/>
                </a:cubicBezTo>
                <a:cubicBezTo>
                  <a:pt x="5560" y="10536"/>
                  <a:pt x="5610" y="10522"/>
                  <a:pt x="5671" y="10522"/>
                </a:cubicBezTo>
                <a:cubicBezTo>
                  <a:pt x="5700" y="10522"/>
                  <a:pt x="5731" y="10525"/>
                  <a:pt x="5767" y="10525"/>
                </a:cubicBezTo>
                <a:cubicBezTo>
                  <a:pt x="5796" y="10525"/>
                  <a:pt x="5828" y="10523"/>
                  <a:pt x="5865" y="10517"/>
                </a:cubicBezTo>
                <a:cubicBezTo>
                  <a:pt x="5761" y="10466"/>
                  <a:pt x="5543" y="10414"/>
                  <a:pt x="5481" y="10321"/>
                </a:cubicBezTo>
                <a:cubicBezTo>
                  <a:pt x="5549" y="10276"/>
                  <a:pt x="5567" y="10267"/>
                  <a:pt x="5560" y="10267"/>
                </a:cubicBezTo>
                <a:cubicBezTo>
                  <a:pt x="5554" y="10267"/>
                  <a:pt x="5533" y="10273"/>
                  <a:pt x="5509" y="10273"/>
                </a:cubicBezTo>
                <a:cubicBezTo>
                  <a:pt x="5471" y="10273"/>
                  <a:pt x="5423" y="10257"/>
                  <a:pt x="5419" y="10176"/>
                </a:cubicBezTo>
                <a:cubicBezTo>
                  <a:pt x="5419" y="10166"/>
                  <a:pt x="5471" y="10153"/>
                  <a:pt x="5528" y="10153"/>
                </a:cubicBezTo>
                <a:cubicBezTo>
                  <a:pt x="5589" y="10153"/>
                  <a:pt x="5657" y="10168"/>
                  <a:pt x="5668" y="10217"/>
                </a:cubicBezTo>
                <a:cubicBezTo>
                  <a:pt x="5682" y="10151"/>
                  <a:pt x="5694" y="10130"/>
                  <a:pt x="5705" y="10130"/>
                </a:cubicBezTo>
                <a:cubicBezTo>
                  <a:pt x="5724" y="10130"/>
                  <a:pt x="5741" y="10192"/>
                  <a:pt x="5763" y="10192"/>
                </a:cubicBezTo>
                <a:cubicBezTo>
                  <a:pt x="5774" y="10192"/>
                  <a:pt x="5787" y="10175"/>
                  <a:pt x="5803" y="10123"/>
                </a:cubicBezTo>
                <a:cubicBezTo>
                  <a:pt x="5854" y="10123"/>
                  <a:pt x="5782" y="10259"/>
                  <a:pt x="5844" y="10268"/>
                </a:cubicBezTo>
                <a:cubicBezTo>
                  <a:pt x="5850" y="10196"/>
                  <a:pt x="5870" y="10152"/>
                  <a:pt x="5904" y="10152"/>
                </a:cubicBezTo>
                <a:cubicBezTo>
                  <a:pt x="5929" y="10152"/>
                  <a:pt x="5960" y="10175"/>
                  <a:pt x="5999" y="10227"/>
                </a:cubicBezTo>
                <a:cubicBezTo>
                  <a:pt x="5982" y="10150"/>
                  <a:pt x="5993" y="10108"/>
                  <a:pt x="6022" y="10108"/>
                </a:cubicBezTo>
                <a:cubicBezTo>
                  <a:pt x="6027" y="10108"/>
                  <a:pt x="6034" y="10110"/>
                  <a:pt x="6041" y="10113"/>
                </a:cubicBezTo>
                <a:cubicBezTo>
                  <a:pt x="5969" y="10031"/>
                  <a:pt x="5741" y="9854"/>
                  <a:pt x="5554" y="9792"/>
                </a:cubicBezTo>
                <a:cubicBezTo>
                  <a:pt x="5542" y="9789"/>
                  <a:pt x="5526" y="9788"/>
                  <a:pt x="5508" y="9788"/>
                </a:cubicBezTo>
                <a:cubicBezTo>
                  <a:pt x="5410" y="9788"/>
                  <a:pt x="5233" y="9822"/>
                  <a:pt x="5079" y="9822"/>
                </a:cubicBezTo>
                <a:cubicBezTo>
                  <a:pt x="4945" y="9822"/>
                  <a:pt x="4828" y="9796"/>
                  <a:pt x="4797" y="9699"/>
                </a:cubicBezTo>
                <a:lnTo>
                  <a:pt x="4797" y="9699"/>
                </a:lnTo>
                <a:cubicBezTo>
                  <a:pt x="4809" y="9710"/>
                  <a:pt x="4822" y="9719"/>
                  <a:pt x="4838" y="9719"/>
                </a:cubicBezTo>
                <a:cubicBezTo>
                  <a:pt x="4864" y="9719"/>
                  <a:pt x="4897" y="9694"/>
                  <a:pt x="4942" y="9616"/>
                </a:cubicBezTo>
                <a:cubicBezTo>
                  <a:pt x="4961" y="9709"/>
                  <a:pt x="4969" y="9738"/>
                  <a:pt x="4976" y="9738"/>
                </a:cubicBezTo>
                <a:cubicBezTo>
                  <a:pt x="4987" y="9738"/>
                  <a:pt x="4995" y="9656"/>
                  <a:pt x="5045" y="9656"/>
                </a:cubicBezTo>
                <a:cubicBezTo>
                  <a:pt x="5049" y="9656"/>
                  <a:pt x="5053" y="9657"/>
                  <a:pt x="5057" y="9658"/>
                </a:cubicBezTo>
                <a:cubicBezTo>
                  <a:pt x="5057" y="9754"/>
                  <a:pt x="5224" y="9778"/>
                  <a:pt x="5366" y="9778"/>
                </a:cubicBezTo>
                <a:cubicBezTo>
                  <a:pt x="5453" y="9778"/>
                  <a:pt x="5530" y="9769"/>
                  <a:pt x="5554" y="9761"/>
                </a:cubicBezTo>
                <a:cubicBezTo>
                  <a:pt x="5460" y="9730"/>
                  <a:pt x="5460" y="9709"/>
                  <a:pt x="5543" y="9688"/>
                </a:cubicBezTo>
                <a:lnTo>
                  <a:pt x="5543" y="9688"/>
                </a:lnTo>
                <a:cubicBezTo>
                  <a:pt x="5559" y="9742"/>
                  <a:pt x="5589" y="9761"/>
                  <a:pt x="5626" y="9761"/>
                </a:cubicBezTo>
                <a:cubicBezTo>
                  <a:pt x="5688" y="9761"/>
                  <a:pt x="5767" y="9703"/>
                  <a:pt x="5813" y="9658"/>
                </a:cubicBezTo>
                <a:cubicBezTo>
                  <a:pt x="5790" y="9630"/>
                  <a:pt x="5773" y="9625"/>
                  <a:pt x="5751" y="9625"/>
                </a:cubicBezTo>
                <a:cubicBezTo>
                  <a:pt x="5737" y="9625"/>
                  <a:pt x="5721" y="9627"/>
                  <a:pt x="5699" y="9627"/>
                </a:cubicBezTo>
                <a:cubicBezTo>
                  <a:pt x="5678" y="9627"/>
                  <a:pt x="5651" y="9625"/>
                  <a:pt x="5616" y="9616"/>
                </a:cubicBezTo>
                <a:cubicBezTo>
                  <a:pt x="5668" y="9533"/>
                  <a:pt x="5688" y="9471"/>
                  <a:pt x="5523" y="9460"/>
                </a:cubicBezTo>
                <a:cubicBezTo>
                  <a:pt x="5550" y="9434"/>
                  <a:pt x="5600" y="9407"/>
                  <a:pt x="5619" y="9407"/>
                </a:cubicBezTo>
                <a:cubicBezTo>
                  <a:pt x="5622" y="9407"/>
                  <a:pt x="5625" y="9407"/>
                  <a:pt x="5626" y="9409"/>
                </a:cubicBezTo>
                <a:cubicBezTo>
                  <a:pt x="5590" y="9353"/>
                  <a:pt x="5524" y="9336"/>
                  <a:pt x="5446" y="9336"/>
                </a:cubicBezTo>
                <a:cubicBezTo>
                  <a:pt x="5333" y="9336"/>
                  <a:pt x="5194" y="9372"/>
                  <a:pt x="5086" y="9372"/>
                </a:cubicBezTo>
                <a:cubicBezTo>
                  <a:pt x="4995" y="9372"/>
                  <a:pt x="4926" y="9347"/>
                  <a:pt x="4912" y="9253"/>
                </a:cubicBezTo>
                <a:lnTo>
                  <a:pt x="4912" y="9253"/>
                </a:lnTo>
                <a:cubicBezTo>
                  <a:pt x="4934" y="9261"/>
                  <a:pt x="4955" y="9264"/>
                  <a:pt x="4974" y="9264"/>
                </a:cubicBezTo>
                <a:cubicBezTo>
                  <a:pt x="5058" y="9264"/>
                  <a:pt x="5106" y="9195"/>
                  <a:pt x="5140" y="9119"/>
                </a:cubicBezTo>
                <a:cubicBezTo>
                  <a:pt x="5142" y="9164"/>
                  <a:pt x="5154" y="9181"/>
                  <a:pt x="5169" y="9181"/>
                </a:cubicBezTo>
                <a:cubicBezTo>
                  <a:pt x="5209" y="9181"/>
                  <a:pt x="5277" y="9064"/>
                  <a:pt x="5285" y="9057"/>
                </a:cubicBezTo>
                <a:cubicBezTo>
                  <a:pt x="5292" y="9087"/>
                  <a:pt x="5327" y="9128"/>
                  <a:pt x="5361" y="9128"/>
                </a:cubicBezTo>
                <a:cubicBezTo>
                  <a:pt x="5374" y="9128"/>
                  <a:pt x="5387" y="9122"/>
                  <a:pt x="5398" y="9108"/>
                </a:cubicBezTo>
                <a:cubicBezTo>
                  <a:pt x="5347" y="9087"/>
                  <a:pt x="5347" y="9057"/>
                  <a:pt x="5378" y="9015"/>
                </a:cubicBezTo>
                <a:lnTo>
                  <a:pt x="5378" y="9015"/>
                </a:lnTo>
                <a:cubicBezTo>
                  <a:pt x="5349" y="9039"/>
                  <a:pt x="5327" y="9051"/>
                  <a:pt x="5310" y="9051"/>
                </a:cubicBezTo>
                <a:cubicBezTo>
                  <a:pt x="5289" y="9051"/>
                  <a:pt x="5275" y="9034"/>
                  <a:pt x="5264" y="8994"/>
                </a:cubicBezTo>
                <a:lnTo>
                  <a:pt x="5264" y="8994"/>
                </a:lnTo>
                <a:cubicBezTo>
                  <a:pt x="5265" y="8995"/>
                  <a:pt x="5266" y="8995"/>
                  <a:pt x="5268" y="8995"/>
                </a:cubicBezTo>
                <a:cubicBezTo>
                  <a:pt x="5294" y="8995"/>
                  <a:pt x="5378" y="8910"/>
                  <a:pt x="5378" y="8891"/>
                </a:cubicBezTo>
                <a:cubicBezTo>
                  <a:pt x="5327" y="8891"/>
                  <a:pt x="5023" y="8997"/>
                  <a:pt x="4816" y="8997"/>
                </a:cubicBezTo>
                <a:cubicBezTo>
                  <a:pt x="4727" y="8997"/>
                  <a:pt x="4656" y="8977"/>
                  <a:pt x="4632" y="8921"/>
                </a:cubicBezTo>
                <a:lnTo>
                  <a:pt x="4632" y="8921"/>
                </a:lnTo>
                <a:cubicBezTo>
                  <a:pt x="4637" y="8923"/>
                  <a:pt x="4643" y="8924"/>
                  <a:pt x="4648" y="8924"/>
                </a:cubicBezTo>
                <a:cubicBezTo>
                  <a:pt x="4729" y="8924"/>
                  <a:pt x="4732" y="8755"/>
                  <a:pt x="4752" y="8755"/>
                </a:cubicBezTo>
                <a:cubicBezTo>
                  <a:pt x="4758" y="8755"/>
                  <a:pt x="4765" y="8769"/>
                  <a:pt x="4777" y="8808"/>
                </a:cubicBezTo>
                <a:cubicBezTo>
                  <a:pt x="4839" y="8704"/>
                  <a:pt x="4797" y="8631"/>
                  <a:pt x="4746" y="8611"/>
                </a:cubicBezTo>
                <a:cubicBezTo>
                  <a:pt x="4839" y="8569"/>
                  <a:pt x="4859" y="8642"/>
                  <a:pt x="4880" y="8497"/>
                </a:cubicBezTo>
                <a:lnTo>
                  <a:pt x="4880" y="8497"/>
                </a:lnTo>
                <a:cubicBezTo>
                  <a:pt x="5160" y="8652"/>
                  <a:pt x="4808" y="8569"/>
                  <a:pt x="5140" y="8787"/>
                </a:cubicBezTo>
                <a:cubicBezTo>
                  <a:pt x="5191" y="8746"/>
                  <a:pt x="5202" y="8704"/>
                  <a:pt x="5181" y="8642"/>
                </a:cubicBezTo>
                <a:cubicBezTo>
                  <a:pt x="5206" y="8636"/>
                  <a:pt x="5226" y="8601"/>
                  <a:pt x="5256" y="8601"/>
                </a:cubicBezTo>
                <a:cubicBezTo>
                  <a:pt x="5277" y="8601"/>
                  <a:pt x="5302" y="8618"/>
                  <a:pt x="5336" y="8673"/>
                </a:cubicBezTo>
                <a:cubicBezTo>
                  <a:pt x="5357" y="8642"/>
                  <a:pt x="5388" y="8611"/>
                  <a:pt x="5419" y="8601"/>
                </a:cubicBezTo>
                <a:lnTo>
                  <a:pt x="5419" y="8601"/>
                </a:lnTo>
                <a:cubicBezTo>
                  <a:pt x="5412" y="8602"/>
                  <a:pt x="5406" y="8602"/>
                  <a:pt x="5399" y="8602"/>
                </a:cubicBezTo>
                <a:cubicBezTo>
                  <a:pt x="5273" y="8602"/>
                  <a:pt x="5164" y="8419"/>
                  <a:pt x="5232" y="8320"/>
                </a:cubicBezTo>
                <a:lnTo>
                  <a:pt x="5232" y="8320"/>
                </a:lnTo>
                <a:cubicBezTo>
                  <a:pt x="5274" y="8383"/>
                  <a:pt x="5315" y="8466"/>
                  <a:pt x="5326" y="8518"/>
                </a:cubicBezTo>
                <a:cubicBezTo>
                  <a:pt x="5388" y="8486"/>
                  <a:pt x="5398" y="8445"/>
                  <a:pt x="5368" y="8383"/>
                </a:cubicBezTo>
                <a:lnTo>
                  <a:pt x="5368" y="8383"/>
                </a:lnTo>
                <a:cubicBezTo>
                  <a:pt x="5412" y="8453"/>
                  <a:pt x="5505" y="8544"/>
                  <a:pt x="5561" y="8544"/>
                </a:cubicBezTo>
                <a:cubicBezTo>
                  <a:pt x="5596" y="8544"/>
                  <a:pt x="5618" y="8509"/>
                  <a:pt x="5605" y="8414"/>
                </a:cubicBezTo>
                <a:lnTo>
                  <a:pt x="5605" y="8414"/>
                </a:lnTo>
                <a:cubicBezTo>
                  <a:pt x="5635" y="8443"/>
                  <a:pt x="5701" y="8529"/>
                  <a:pt x="5726" y="8529"/>
                </a:cubicBezTo>
                <a:cubicBezTo>
                  <a:pt x="5727" y="8529"/>
                  <a:pt x="5729" y="8528"/>
                  <a:pt x="5730" y="8528"/>
                </a:cubicBezTo>
                <a:cubicBezTo>
                  <a:pt x="5730" y="8476"/>
                  <a:pt x="5741" y="8165"/>
                  <a:pt x="5709" y="8124"/>
                </a:cubicBezTo>
                <a:cubicBezTo>
                  <a:pt x="5675" y="8149"/>
                  <a:pt x="5644" y="8160"/>
                  <a:pt x="5615" y="8160"/>
                </a:cubicBezTo>
                <a:cubicBezTo>
                  <a:pt x="5514" y="8160"/>
                  <a:pt x="5439" y="8033"/>
                  <a:pt x="5326" y="7968"/>
                </a:cubicBezTo>
                <a:cubicBezTo>
                  <a:pt x="5347" y="7906"/>
                  <a:pt x="5368" y="7792"/>
                  <a:pt x="5357" y="7761"/>
                </a:cubicBezTo>
                <a:lnTo>
                  <a:pt x="5357" y="7761"/>
                </a:lnTo>
                <a:cubicBezTo>
                  <a:pt x="5355" y="7763"/>
                  <a:pt x="5350" y="7764"/>
                  <a:pt x="5343" y="7764"/>
                </a:cubicBezTo>
                <a:cubicBezTo>
                  <a:pt x="5272" y="7764"/>
                  <a:pt x="4960" y="7674"/>
                  <a:pt x="4932" y="7637"/>
                </a:cubicBezTo>
                <a:lnTo>
                  <a:pt x="4932" y="7637"/>
                </a:lnTo>
                <a:cubicBezTo>
                  <a:pt x="4949" y="7646"/>
                  <a:pt x="4964" y="7650"/>
                  <a:pt x="4978" y="7650"/>
                </a:cubicBezTo>
                <a:cubicBezTo>
                  <a:pt x="5060" y="7650"/>
                  <a:pt x="5103" y="7513"/>
                  <a:pt x="5120" y="7513"/>
                </a:cubicBezTo>
                <a:cubicBezTo>
                  <a:pt x="5126" y="7513"/>
                  <a:pt x="5129" y="7529"/>
                  <a:pt x="5129" y="7574"/>
                </a:cubicBezTo>
                <a:cubicBezTo>
                  <a:pt x="5210" y="7512"/>
                  <a:pt x="5370" y="7323"/>
                  <a:pt x="5430" y="7323"/>
                </a:cubicBezTo>
                <a:cubicBezTo>
                  <a:pt x="5439" y="7323"/>
                  <a:pt x="5446" y="7327"/>
                  <a:pt x="5450" y="7337"/>
                </a:cubicBezTo>
                <a:cubicBezTo>
                  <a:pt x="5478" y="7205"/>
                  <a:pt x="5320" y="7041"/>
                  <a:pt x="5305" y="7041"/>
                </a:cubicBezTo>
                <a:lnTo>
                  <a:pt x="5305" y="7041"/>
                </a:lnTo>
                <a:cubicBezTo>
                  <a:pt x="5303" y="7041"/>
                  <a:pt x="5303" y="7042"/>
                  <a:pt x="5305" y="7046"/>
                </a:cubicBezTo>
                <a:cubicBezTo>
                  <a:pt x="5166" y="7118"/>
                  <a:pt x="5049" y="7135"/>
                  <a:pt x="4931" y="7135"/>
                </a:cubicBezTo>
                <a:cubicBezTo>
                  <a:pt x="4832" y="7135"/>
                  <a:pt x="4732" y="7123"/>
                  <a:pt x="4616" y="7123"/>
                </a:cubicBezTo>
                <a:cubicBezTo>
                  <a:pt x="4572" y="7123"/>
                  <a:pt x="4526" y="7125"/>
                  <a:pt x="4477" y="7129"/>
                </a:cubicBezTo>
                <a:cubicBezTo>
                  <a:pt x="4549" y="7098"/>
                  <a:pt x="4549" y="7046"/>
                  <a:pt x="4497" y="6984"/>
                </a:cubicBezTo>
                <a:cubicBezTo>
                  <a:pt x="4506" y="6982"/>
                  <a:pt x="4516" y="6981"/>
                  <a:pt x="4526" y="6981"/>
                </a:cubicBezTo>
                <a:cubicBezTo>
                  <a:pt x="4565" y="6981"/>
                  <a:pt x="4611" y="6994"/>
                  <a:pt x="4611" y="6994"/>
                </a:cubicBezTo>
                <a:cubicBezTo>
                  <a:pt x="4601" y="6964"/>
                  <a:pt x="4497" y="6808"/>
                  <a:pt x="4569" y="6787"/>
                </a:cubicBezTo>
                <a:lnTo>
                  <a:pt x="4569" y="6787"/>
                </a:lnTo>
                <a:cubicBezTo>
                  <a:pt x="4606" y="6901"/>
                  <a:pt x="4718" y="6956"/>
                  <a:pt x="4795" y="6956"/>
                </a:cubicBezTo>
                <a:cubicBezTo>
                  <a:pt x="4873" y="6956"/>
                  <a:pt x="4917" y="6901"/>
                  <a:pt x="4818" y="6798"/>
                </a:cubicBezTo>
                <a:cubicBezTo>
                  <a:pt x="4829" y="6792"/>
                  <a:pt x="4876" y="6773"/>
                  <a:pt x="4922" y="6773"/>
                </a:cubicBezTo>
                <a:cubicBezTo>
                  <a:pt x="4964" y="6773"/>
                  <a:pt x="5005" y="6789"/>
                  <a:pt x="5015" y="6849"/>
                </a:cubicBezTo>
                <a:cubicBezTo>
                  <a:pt x="5108" y="6787"/>
                  <a:pt x="5160" y="6611"/>
                  <a:pt x="5170" y="6570"/>
                </a:cubicBezTo>
                <a:cubicBezTo>
                  <a:pt x="5253" y="6580"/>
                  <a:pt x="5223" y="6580"/>
                  <a:pt x="5253" y="6642"/>
                </a:cubicBezTo>
                <a:cubicBezTo>
                  <a:pt x="5260" y="6522"/>
                  <a:pt x="5262" y="6488"/>
                  <a:pt x="5262" y="6488"/>
                </a:cubicBezTo>
                <a:lnTo>
                  <a:pt x="5262" y="6488"/>
                </a:lnTo>
                <a:cubicBezTo>
                  <a:pt x="5261" y="6488"/>
                  <a:pt x="5255" y="6543"/>
                  <a:pt x="5247" y="6543"/>
                </a:cubicBezTo>
                <a:cubicBezTo>
                  <a:pt x="5243" y="6543"/>
                  <a:pt x="5238" y="6525"/>
                  <a:pt x="5232" y="6466"/>
                </a:cubicBezTo>
                <a:cubicBezTo>
                  <a:pt x="5219" y="6494"/>
                  <a:pt x="5205" y="6505"/>
                  <a:pt x="5191" y="6505"/>
                </a:cubicBezTo>
                <a:cubicBezTo>
                  <a:pt x="5165" y="6505"/>
                  <a:pt x="5139" y="6459"/>
                  <a:pt x="5119" y="6404"/>
                </a:cubicBezTo>
                <a:cubicBezTo>
                  <a:pt x="5202" y="6373"/>
                  <a:pt x="5067" y="6321"/>
                  <a:pt x="5160" y="6290"/>
                </a:cubicBezTo>
                <a:lnTo>
                  <a:pt x="5160" y="6290"/>
                </a:lnTo>
                <a:cubicBezTo>
                  <a:pt x="5212" y="6445"/>
                  <a:pt x="5285" y="6300"/>
                  <a:pt x="5243" y="6455"/>
                </a:cubicBezTo>
                <a:cubicBezTo>
                  <a:pt x="5295" y="6393"/>
                  <a:pt x="5315" y="6321"/>
                  <a:pt x="5295" y="6238"/>
                </a:cubicBezTo>
                <a:lnTo>
                  <a:pt x="5295" y="6238"/>
                </a:lnTo>
                <a:cubicBezTo>
                  <a:pt x="5331" y="6270"/>
                  <a:pt x="5355" y="6280"/>
                  <a:pt x="5371" y="6280"/>
                </a:cubicBezTo>
                <a:cubicBezTo>
                  <a:pt x="5400" y="6280"/>
                  <a:pt x="5405" y="6246"/>
                  <a:pt x="5421" y="6246"/>
                </a:cubicBezTo>
                <a:cubicBezTo>
                  <a:pt x="5431" y="6246"/>
                  <a:pt x="5445" y="6259"/>
                  <a:pt x="5471" y="6300"/>
                </a:cubicBezTo>
                <a:cubicBezTo>
                  <a:pt x="5463" y="6239"/>
                  <a:pt x="5473" y="6206"/>
                  <a:pt x="5504" y="6206"/>
                </a:cubicBezTo>
                <a:cubicBezTo>
                  <a:pt x="5514" y="6206"/>
                  <a:pt x="5527" y="6209"/>
                  <a:pt x="5543" y="6218"/>
                </a:cubicBezTo>
                <a:cubicBezTo>
                  <a:pt x="5527" y="6186"/>
                  <a:pt x="5512" y="6176"/>
                  <a:pt x="5498" y="6176"/>
                </a:cubicBezTo>
                <a:cubicBezTo>
                  <a:pt x="5474" y="6176"/>
                  <a:pt x="5452" y="6206"/>
                  <a:pt x="5436" y="6206"/>
                </a:cubicBezTo>
                <a:cubicBezTo>
                  <a:pt x="5424" y="6206"/>
                  <a:pt x="5415" y="6192"/>
                  <a:pt x="5409" y="6145"/>
                </a:cubicBezTo>
                <a:cubicBezTo>
                  <a:pt x="5392" y="6196"/>
                  <a:pt x="5330" y="6222"/>
                  <a:pt x="5265" y="6222"/>
                </a:cubicBezTo>
                <a:cubicBezTo>
                  <a:pt x="5172" y="6222"/>
                  <a:pt x="5074" y="6168"/>
                  <a:pt x="5098" y="6052"/>
                </a:cubicBezTo>
                <a:lnTo>
                  <a:pt x="5098" y="6052"/>
                </a:lnTo>
                <a:cubicBezTo>
                  <a:pt x="5134" y="6067"/>
                  <a:pt x="5216" y="6097"/>
                  <a:pt x="5256" y="6097"/>
                </a:cubicBezTo>
                <a:cubicBezTo>
                  <a:pt x="5298" y="6097"/>
                  <a:pt x="5293" y="6064"/>
                  <a:pt x="5140" y="5948"/>
                </a:cubicBezTo>
                <a:cubicBezTo>
                  <a:pt x="5126" y="5983"/>
                  <a:pt x="5101" y="5993"/>
                  <a:pt x="5067" y="5993"/>
                </a:cubicBezTo>
                <a:cubicBezTo>
                  <a:pt x="5022" y="5993"/>
                  <a:pt x="4961" y="5975"/>
                  <a:pt x="4890" y="5975"/>
                </a:cubicBezTo>
                <a:cubicBezTo>
                  <a:pt x="4858" y="5975"/>
                  <a:pt x="4823" y="5979"/>
                  <a:pt x="4787" y="5990"/>
                </a:cubicBezTo>
                <a:cubicBezTo>
                  <a:pt x="4767" y="5937"/>
                  <a:pt x="4839" y="5969"/>
                  <a:pt x="4808" y="5907"/>
                </a:cubicBezTo>
                <a:lnTo>
                  <a:pt x="4808" y="5907"/>
                </a:lnTo>
                <a:cubicBezTo>
                  <a:pt x="4750" y="5947"/>
                  <a:pt x="4711" y="5952"/>
                  <a:pt x="4672" y="5952"/>
                </a:cubicBezTo>
                <a:cubicBezTo>
                  <a:pt x="4660" y="5952"/>
                  <a:pt x="4648" y="5951"/>
                  <a:pt x="4636" y="5951"/>
                </a:cubicBezTo>
                <a:cubicBezTo>
                  <a:pt x="4616" y="5951"/>
                  <a:pt x="4595" y="5953"/>
                  <a:pt x="4569" y="5958"/>
                </a:cubicBezTo>
                <a:cubicBezTo>
                  <a:pt x="4559" y="5917"/>
                  <a:pt x="4559" y="5875"/>
                  <a:pt x="4559" y="5834"/>
                </a:cubicBezTo>
                <a:lnTo>
                  <a:pt x="4559" y="5834"/>
                </a:lnTo>
                <a:cubicBezTo>
                  <a:pt x="4570" y="5836"/>
                  <a:pt x="4582" y="5837"/>
                  <a:pt x="4594" y="5837"/>
                </a:cubicBezTo>
                <a:cubicBezTo>
                  <a:pt x="4684" y="5837"/>
                  <a:pt x="4790" y="5771"/>
                  <a:pt x="4652" y="5689"/>
                </a:cubicBezTo>
                <a:cubicBezTo>
                  <a:pt x="4663" y="5689"/>
                  <a:pt x="4673" y="5679"/>
                  <a:pt x="4673" y="5658"/>
                </a:cubicBezTo>
                <a:cubicBezTo>
                  <a:pt x="4767" y="5699"/>
                  <a:pt x="4850" y="5751"/>
                  <a:pt x="4880" y="5813"/>
                </a:cubicBezTo>
                <a:cubicBezTo>
                  <a:pt x="4942" y="5492"/>
                  <a:pt x="4787" y="5668"/>
                  <a:pt x="4859" y="5481"/>
                </a:cubicBezTo>
                <a:lnTo>
                  <a:pt x="4859" y="5481"/>
                </a:lnTo>
                <a:cubicBezTo>
                  <a:pt x="4815" y="5484"/>
                  <a:pt x="4780" y="5485"/>
                  <a:pt x="4754" y="5485"/>
                </a:cubicBezTo>
                <a:cubicBezTo>
                  <a:pt x="4557" y="5485"/>
                  <a:pt x="4790" y="5434"/>
                  <a:pt x="4671" y="5434"/>
                </a:cubicBezTo>
                <a:cubicBezTo>
                  <a:pt x="4649" y="5434"/>
                  <a:pt x="4613" y="5436"/>
                  <a:pt x="4559" y="5440"/>
                </a:cubicBezTo>
                <a:cubicBezTo>
                  <a:pt x="4559" y="5419"/>
                  <a:pt x="4684" y="5399"/>
                  <a:pt x="4684" y="5399"/>
                </a:cubicBezTo>
                <a:cubicBezTo>
                  <a:pt x="4601" y="5389"/>
                  <a:pt x="4559" y="5336"/>
                  <a:pt x="4549" y="5254"/>
                </a:cubicBezTo>
                <a:lnTo>
                  <a:pt x="4549" y="5254"/>
                </a:lnTo>
                <a:cubicBezTo>
                  <a:pt x="4608" y="5334"/>
                  <a:pt x="4630" y="5364"/>
                  <a:pt x="4634" y="5364"/>
                </a:cubicBezTo>
                <a:cubicBezTo>
                  <a:pt x="4642" y="5364"/>
                  <a:pt x="4583" y="5250"/>
                  <a:pt x="4611" y="5181"/>
                </a:cubicBezTo>
                <a:lnTo>
                  <a:pt x="4611" y="5181"/>
                </a:lnTo>
                <a:cubicBezTo>
                  <a:pt x="4383" y="5191"/>
                  <a:pt x="4166" y="5191"/>
                  <a:pt x="4083" y="5212"/>
                </a:cubicBezTo>
                <a:cubicBezTo>
                  <a:pt x="4083" y="5140"/>
                  <a:pt x="4404" y="5026"/>
                  <a:pt x="4279" y="4871"/>
                </a:cubicBezTo>
                <a:cubicBezTo>
                  <a:pt x="4339" y="4844"/>
                  <a:pt x="4376" y="4842"/>
                  <a:pt x="4399" y="4842"/>
                </a:cubicBezTo>
                <a:cubicBezTo>
                  <a:pt x="4403" y="4842"/>
                  <a:pt x="4407" y="4842"/>
                  <a:pt x="4410" y="4842"/>
                </a:cubicBezTo>
                <a:cubicBezTo>
                  <a:pt x="4440" y="4842"/>
                  <a:pt x="4439" y="4838"/>
                  <a:pt x="4445" y="4735"/>
                </a:cubicBezTo>
                <a:cubicBezTo>
                  <a:pt x="4470" y="4803"/>
                  <a:pt x="4490" y="4828"/>
                  <a:pt x="4508" y="4828"/>
                </a:cubicBezTo>
                <a:cubicBezTo>
                  <a:pt x="4549" y="4828"/>
                  <a:pt x="4569" y="4686"/>
                  <a:pt x="4569" y="4643"/>
                </a:cubicBezTo>
                <a:cubicBezTo>
                  <a:pt x="4652" y="4735"/>
                  <a:pt x="4632" y="4684"/>
                  <a:pt x="4684" y="4746"/>
                </a:cubicBezTo>
                <a:cubicBezTo>
                  <a:pt x="4686" y="4729"/>
                  <a:pt x="4695" y="4723"/>
                  <a:pt x="4709" y="4723"/>
                </a:cubicBezTo>
                <a:cubicBezTo>
                  <a:pt x="4736" y="4723"/>
                  <a:pt x="4780" y="4747"/>
                  <a:pt x="4805" y="4747"/>
                </a:cubicBezTo>
                <a:cubicBezTo>
                  <a:pt x="4836" y="4747"/>
                  <a:pt x="4839" y="4713"/>
                  <a:pt x="4756" y="4560"/>
                </a:cubicBezTo>
                <a:cubicBezTo>
                  <a:pt x="4735" y="4560"/>
                  <a:pt x="4714" y="4539"/>
                  <a:pt x="4704" y="4518"/>
                </a:cubicBezTo>
                <a:cubicBezTo>
                  <a:pt x="4746" y="4518"/>
                  <a:pt x="4756" y="4498"/>
                  <a:pt x="4735" y="4477"/>
                </a:cubicBezTo>
                <a:lnTo>
                  <a:pt x="4735" y="4477"/>
                </a:lnTo>
                <a:cubicBezTo>
                  <a:pt x="4674" y="4524"/>
                  <a:pt x="4622" y="4547"/>
                  <a:pt x="4578" y="4547"/>
                </a:cubicBezTo>
                <a:cubicBezTo>
                  <a:pt x="4525" y="4547"/>
                  <a:pt x="4484" y="4513"/>
                  <a:pt x="4456" y="4445"/>
                </a:cubicBezTo>
                <a:cubicBezTo>
                  <a:pt x="4445" y="4560"/>
                  <a:pt x="4279" y="4590"/>
                  <a:pt x="4103" y="4601"/>
                </a:cubicBezTo>
                <a:cubicBezTo>
                  <a:pt x="4103" y="4560"/>
                  <a:pt x="4103" y="4515"/>
                  <a:pt x="4112" y="4515"/>
                </a:cubicBezTo>
                <a:cubicBezTo>
                  <a:pt x="4117" y="4515"/>
                  <a:pt x="4124" y="4527"/>
                  <a:pt x="4134" y="4560"/>
                </a:cubicBezTo>
                <a:cubicBezTo>
                  <a:pt x="4166" y="4518"/>
                  <a:pt x="4186" y="4477"/>
                  <a:pt x="4166" y="4425"/>
                </a:cubicBezTo>
                <a:lnTo>
                  <a:pt x="4166" y="4425"/>
                </a:lnTo>
                <a:cubicBezTo>
                  <a:pt x="4155" y="4435"/>
                  <a:pt x="4134" y="4456"/>
                  <a:pt x="4113" y="4466"/>
                </a:cubicBezTo>
                <a:cubicBezTo>
                  <a:pt x="4103" y="4404"/>
                  <a:pt x="4113" y="4342"/>
                  <a:pt x="4145" y="4290"/>
                </a:cubicBezTo>
                <a:cubicBezTo>
                  <a:pt x="4147" y="4310"/>
                  <a:pt x="4152" y="4319"/>
                  <a:pt x="4159" y="4319"/>
                </a:cubicBezTo>
                <a:cubicBezTo>
                  <a:pt x="4186" y="4319"/>
                  <a:pt x="4243" y="4206"/>
                  <a:pt x="4300" y="4125"/>
                </a:cubicBezTo>
                <a:cubicBezTo>
                  <a:pt x="4296" y="4122"/>
                  <a:pt x="4288" y="4120"/>
                  <a:pt x="4279" y="4120"/>
                </a:cubicBezTo>
                <a:cubicBezTo>
                  <a:pt x="4152" y="4120"/>
                  <a:pt x="3614" y="4354"/>
                  <a:pt x="3585" y="4373"/>
                </a:cubicBezTo>
                <a:cubicBezTo>
                  <a:pt x="3575" y="4249"/>
                  <a:pt x="3492" y="4342"/>
                  <a:pt x="3471" y="4207"/>
                </a:cubicBezTo>
                <a:lnTo>
                  <a:pt x="3471" y="4207"/>
                </a:lnTo>
                <a:cubicBezTo>
                  <a:pt x="3493" y="4216"/>
                  <a:pt x="3520" y="4219"/>
                  <a:pt x="3546" y="4219"/>
                </a:cubicBezTo>
                <a:cubicBezTo>
                  <a:pt x="3617" y="4219"/>
                  <a:pt x="3682" y="4191"/>
                  <a:pt x="3637" y="4145"/>
                </a:cubicBezTo>
                <a:cubicBezTo>
                  <a:pt x="3653" y="4143"/>
                  <a:pt x="3668" y="4142"/>
                  <a:pt x="3683" y="4142"/>
                </a:cubicBezTo>
                <a:cubicBezTo>
                  <a:pt x="3737" y="4142"/>
                  <a:pt x="3788" y="4159"/>
                  <a:pt x="3844" y="4207"/>
                </a:cubicBezTo>
                <a:lnTo>
                  <a:pt x="3885" y="4166"/>
                </a:lnTo>
                <a:cubicBezTo>
                  <a:pt x="3803" y="4134"/>
                  <a:pt x="3772" y="4072"/>
                  <a:pt x="3793" y="3989"/>
                </a:cubicBezTo>
                <a:lnTo>
                  <a:pt x="3793" y="3989"/>
                </a:lnTo>
                <a:cubicBezTo>
                  <a:pt x="3815" y="4034"/>
                  <a:pt x="3831" y="4050"/>
                  <a:pt x="3842" y="4050"/>
                </a:cubicBezTo>
                <a:cubicBezTo>
                  <a:pt x="3867" y="4050"/>
                  <a:pt x="3867" y="3965"/>
                  <a:pt x="3868" y="3965"/>
                </a:cubicBezTo>
                <a:cubicBezTo>
                  <a:pt x="3869" y="3965"/>
                  <a:pt x="3870" y="3991"/>
                  <a:pt x="3876" y="4072"/>
                </a:cubicBezTo>
                <a:cubicBezTo>
                  <a:pt x="3876" y="4006"/>
                  <a:pt x="3895" y="3973"/>
                  <a:pt x="3935" y="3973"/>
                </a:cubicBezTo>
                <a:cubicBezTo>
                  <a:pt x="3945" y="3973"/>
                  <a:pt x="3956" y="3975"/>
                  <a:pt x="3968" y="3979"/>
                </a:cubicBezTo>
                <a:cubicBezTo>
                  <a:pt x="4000" y="3938"/>
                  <a:pt x="3885" y="3959"/>
                  <a:pt x="3906" y="3917"/>
                </a:cubicBezTo>
                <a:cubicBezTo>
                  <a:pt x="3956" y="3917"/>
                  <a:pt x="3982" y="3914"/>
                  <a:pt x="4000" y="3914"/>
                </a:cubicBezTo>
                <a:cubicBezTo>
                  <a:pt x="4027" y="3914"/>
                  <a:pt x="4035" y="3921"/>
                  <a:pt x="4072" y="3959"/>
                </a:cubicBezTo>
                <a:cubicBezTo>
                  <a:pt x="4065" y="3915"/>
                  <a:pt x="4093" y="3777"/>
                  <a:pt x="4121" y="3777"/>
                </a:cubicBezTo>
                <a:cubicBezTo>
                  <a:pt x="4133" y="3777"/>
                  <a:pt x="4146" y="3803"/>
                  <a:pt x="4155" y="3876"/>
                </a:cubicBezTo>
                <a:cubicBezTo>
                  <a:pt x="4207" y="3834"/>
                  <a:pt x="4217" y="3772"/>
                  <a:pt x="4196" y="3710"/>
                </a:cubicBezTo>
                <a:cubicBezTo>
                  <a:pt x="4205" y="3707"/>
                  <a:pt x="4213" y="3705"/>
                  <a:pt x="4220" y="3705"/>
                </a:cubicBezTo>
                <a:cubicBezTo>
                  <a:pt x="4255" y="3705"/>
                  <a:pt x="4267" y="3746"/>
                  <a:pt x="4258" y="3824"/>
                </a:cubicBezTo>
                <a:cubicBezTo>
                  <a:pt x="4341" y="3772"/>
                  <a:pt x="4477" y="3503"/>
                  <a:pt x="4321" y="3388"/>
                </a:cubicBezTo>
                <a:cubicBezTo>
                  <a:pt x="4352" y="3371"/>
                  <a:pt x="4376" y="3363"/>
                  <a:pt x="4396" y="3363"/>
                </a:cubicBezTo>
                <a:cubicBezTo>
                  <a:pt x="4437" y="3363"/>
                  <a:pt x="4462" y="3395"/>
                  <a:pt x="4497" y="3451"/>
                </a:cubicBezTo>
                <a:cubicBezTo>
                  <a:pt x="4507" y="3420"/>
                  <a:pt x="4539" y="3337"/>
                  <a:pt x="4580" y="3285"/>
                </a:cubicBezTo>
                <a:lnTo>
                  <a:pt x="4580" y="3285"/>
                </a:lnTo>
                <a:cubicBezTo>
                  <a:pt x="4462" y="3311"/>
                  <a:pt x="4252" y="3330"/>
                  <a:pt x="4053" y="3330"/>
                </a:cubicBezTo>
                <a:cubicBezTo>
                  <a:pt x="3778" y="3330"/>
                  <a:pt x="3527" y="3294"/>
                  <a:pt x="3575" y="3192"/>
                </a:cubicBezTo>
                <a:lnTo>
                  <a:pt x="3575" y="3192"/>
                </a:lnTo>
                <a:cubicBezTo>
                  <a:pt x="3584" y="3206"/>
                  <a:pt x="3626" y="3223"/>
                  <a:pt x="3671" y="3223"/>
                </a:cubicBezTo>
                <a:cubicBezTo>
                  <a:pt x="3723" y="3223"/>
                  <a:pt x="3781" y="3201"/>
                  <a:pt x="3803" y="3130"/>
                </a:cubicBezTo>
                <a:cubicBezTo>
                  <a:pt x="3816" y="3207"/>
                  <a:pt x="3838" y="3235"/>
                  <a:pt x="3865" y="3235"/>
                </a:cubicBezTo>
                <a:cubicBezTo>
                  <a:pt x="3921" y="3235"/>
                  <a:pt x="3995" y="3116"/>
                  <a:pt x="4051" y="3068"/>
                </a:cubicBezTo>
                <a:cubicBezTo>
                  <a:pt x="4092" y="3111"/>
                  <a:pt x="4106" y="3125"/>
                  <a:pt x="4109" y="3125"/>
                </a:cubicBezTo>
                <a:cubicBezTo>
                  <a:pt x="4115" y="3125"/>
                  <a:pt x="4083" y="3076"/>
                  <a:pt x="4112" y="3076"/>
                </a:cubicBezTo>
                <a:cubicBezTo>
                  <a:pt x="4115" y="3076"/>
                  <a:pt x="4119" y="3076"/>
                  <a:pt x="4124" y="3078"/>
                </a:cubicBezTo>
                <a:cubicBezTo>
                  <a:pt x="4116" y="3116"/>
                  <a:pt x="4112" y="3135"/>
                  <a:pt x="4110" y="3143"/>
                </a:cubicBezTo>
                <a:lnTo>
                  <a:pt x="4110" y="3143"/>
                </a:lnTo>
                <a:cubicBezTo>
                  <a:pt x="4113" y="3131"/>
                  <a:pt x="4124" y="3097"/>
                  <a:pt x="4135" y="3097"/>
                </a:cubicBezTo>
                <a:cubicBezTo>
                  <a:pt x="4142" y="3097"/>
                  <a:pt x="4150" y="3112"/>
                  <a:pt x="4155" y="3160"/>
                </a:cubicBezTo>
                <a:cubicBezTo>
                  <a:pt x="4156" y="3161"/>
                  <a:pt x="4158" y="3161"/>
                  <a:pt x="4159" y="3161"/>
                </a:cubicBezTo>
                <a:cubicBezTo>
                  <a:pt x="4221" y="3161"/>
                  <a:pt x="4310" y="2952"/>
                  <a:pt x="4300" y="2912"/>
                </a:cubicBezTo>
                <a:lnTo>
                  <a:pt x="4300" y="2912"/>
                </a:lnTo>
                <a:cubicBezTo>
                  <a:pt x="4275" y="2961"/>
                  <a:pt x="4119" y="3043"/>
                  <a:pt x="3992" y="3043"/>
                </a:cubicBezTo>
                <a:cubicBezTo>
                  <a:pt x="3905" y="3043"/>
                  <a:pt x="3832" y="3005"/>
                  <a:pt x="3823" y="2891"/>
                </a:cubicBezTo>
                <a:lnTo>
                  <a:pt x="3823" y="2891"/>
                </a:lnTo>
                <a:cubicBezTo>
                  <a:pt x="3851" y="2936"/>
                  <a:pt x="3866" y="2954"/>
                  <a:pt x="3878" y="2954"/>
                </a:cubicBezTo>
                <a:cubicBezTo>
                  <a:pt x="3904" y="2954"/>
                  <a:pt x="3920" y="2878"/>
                  <a:pt x="4010" y="2787"/>
                </a:cubicBezTo>
                <a:cubicBezTo>
                  <a:pt x="3927" y="2778"/>
                  <a:pt x="3917" y="2736"/>
                  <a:pt x="3979" y="2642"/>
                </a:cubicBezTo>
                <a:lnTo>
                  <a:pt x="3979" y="2642"/>
                </a:lnTo>
                <a:cubicBezTo>
                  <a:pt x="3935" y="2686"/>
                  <a:pt x="3434" y="3128"/>
                  <a:pt x="3217" y="3128"/>
                </a:cubicBezTo>
                <a:cubicBezTo>
                  <a:pt x="3176" y="3128"/>
                  <a:pt x="3146" y="3113"/>
                  <a:pt x="3130" y="3078"/>
                </a:cubicBezTo>
                <a:cubicBezTo>
                  <a:pt x="3132" y="3076"/>
                  <a:pt x="3135" y="3076"/>
                  <a:pt x="3139" y="3076"/>
                </a:cubicBezTo>
                <a:cubicBezTo>
                  <a:pt x="3158" y="3076"/>
                  <a:pt x="3193" y="3086"/>
                  <a:pt x="3219" y="3086"/>
                </a:cubicBezTo>
                <a:cubicBezTo>
                  <a:pt x="3236" y="3086"/>
                  <a:pt x="3250" y="3082"/>
                  <a:pt x="3254" y="3068"/>
                </a:cubicBezTo>
                <a:cubicBezTo>
                  <a:pt x="3222" y="3047"/>
                  <a:pt x="3181" y="3026"/>
                  <a:pt x="3150" y="3005"/>
                </a:cubicBezTo>
                <a:cubicBezTo>
                  <a:pt x="3160" y="2995"/>
                  <a:pt x="3212" y="2933"/>
                  <a:pt x="3222" y="2902"/>
                </a:cubicBezTo>
                <a:cubicBezTo>
                  <a:pt x="3241" y="2940"/>
                  <a:pt x="3257" y="2956"/>
                  <a:pt x="3270" y="2956"/>
                </a:cubicBezTo>
                <a:cubicBezTo>
                  <a:pt x="3298" y="2956"/>
                  <a:pt x="3306" y="2869"/>
                  <a:pt x="3285" y="2746"/>
                </a:cubicBezTo>
                <a:cubicBezTo>
                  <a:pt x="3316" y="2746"/>
                  <a:pt x="3409" y="2829"/>
                  <a:pt x="3420" y="2870"/>
                </a:cubicBezTo>
                <a:cubicBezTo>
                  <a:pt x="3440" y="2808"/>
                  <a:pt x="3461" y="2767"/>
                  <a:pt x="3492" y="2705"/>
                </a:cubicBezTo>
                <a:lnTo>
                  <a:pt x="3492" y="2705"/>
                </a:lnTo>
                <a:cubicBezTo>
                  <a:pt x="3516" y="2778"/>
                  <a:pt x="3502" y="2790"/>
                  <a:pt x="3489" y="2790"/>
                </a:cubicBezTo>
                <a:cubicBezTo>
                  <a:pt x="3482" y="2790"/>
                  <a:pt x="3475" y="2787"/>
                  <a:pt x="3474" y="2787"/>
                </a:cubicBezTo>
                <a:lnTo>
                  <a:pt x="3474" y="2787"/>
                </a:lnTo>
                <a:cubicBezTo>
                  <a:pt x="3471" y="2787"/>
                  <a:pt x="3490" y="2801"/>
                  <a:pt x="3575" y="2881"/>
                </a:cubicBezTo>
                <a:cubicBezTo>
                  <a:pt x="3628" y="2798"/>
                  <a:pt x="3675" y="2677"/>
                  <a:pt x="3721" y="2677"/>
                </a:cubicBezTo>
                <a:cubicBezTo>
                  <a:pt x="3738" y="2677"/>
                  <a:pt x="3755" y="2694"/>
                  <a:pt x="3772" y="2736"/>
                </a:cubicBezTo>
                <a:cubicBezTo>
                  <a:pt x="3779" y="2721"/>
                  <a:pt x="3797" y="2685"/>
                  <a:pt x="3830" y="2685"/>
                </a:cubicBezTo>
                <a:cubicBezTo>
                  <a:pt x="3843" y="2685"/>
                  <a:pt x="3858" y="2690"/>
                  <a:pt x="3876" y="2705"/>
                </a:cubicBezTo>
                <a:cubicBezTo>
                  <a:pt x="3869" y="2630"/>
                  <a:pt x="3897" y="2577"/>
                  <a:pt x="3938" y="2577"/>
                </a:cubicBezTo>
                <a:cubicBezTo>
                  <a:pt x="3965" y="2577"/>
                  <a:pt x="3998" y="2600"/>
                  <a:pt x="4031" y="2653"/>
                </a:cubicBezTo>
                <a:cubicBezTo>
                  <a:pt x="4041" y="2642"/>
                  <a:pt x="4124" y="2373"/>
                  <a:pt x="4124" y="2352"/>
                </a:cubicBezTo>
                <a:lnTo>
                  <a:pt x="4124" y="2352"/>
                </a:lnTo>
                <a:cubicBezTo>
                  <a:pt x="4040" y="2374"/>
                  <a:pt x="3994" y="2479"/>
                  <a:pt x="3982" y="2479"/>
                </a:cubicBezTo>
                <a:cubicBezTo>
                  <a:pt x="3977" y="2479"/>
                  <a:pt x="3979" y="2455"/>
                  <a:pt x="3989" y="2384"/>
                </a:cubicBezTo>
                <a:lnTo>
                  <a:pt x="3989" y="2384"/>
                </a:lnTo>
                <a:cubicBezTo>
                  <a:pt x="3976" y="2416"/>
                  <a:pt x="3959" y="2437"/>
                  <a:pt x="3940" y="2437"/>
                </a:cubicBezTo>
                <a:cubicBezTo>
                  <a:pt x="3929" y="2437"/>
                  <a:pt x="3918" y="2430"/>
                  <a:pt x="3906" y="2414"/>
                </a:cubicBezTo>
                <a:cubicBezTo>
                  <a:pt x="3906" y="2467"/>
                  <a:pt x="3558" y="2620"/>
                  <a:pt x="3402" y="2620"/>
                </a:cubicBezTo>
                <a:cubicBezTo>
                  <a:pt x="3371" y="2620"/>
                  <a:pt x="3348" y="2614"/>
                  <a:pt x="3337" y="2601"/>
                </a:cubicBezTo>
                <a:cubicBezTo>
                  <a:pt x="3192" y="2446"/>
                  <a:pt x="3648" y="2394"/>
                  <a:pt x="3440" y="2228"/>
                </a:cubicBezTo>
                <a:cubicBezTo>
                  <a:pt x="3575" y="1990"/>
                  <a:pt x="3855" y="2052"/>
                  <a:pt x="3979" y="1648"/>
                </a:cubicBezTo>
                <a:cubicBezTo>
                  <a:pt x="3976" y="1645"/>
                  <a:pt x="3972" y="1643"/>
                  <a:pt x="3968" y="1643"/>
                </a:cubicBezTo>
                <a:cubicBezTo>
                  <a:pt x="3911" y="1643"/>
                  <a:pt x="3748" y="1869"/>
                  <a:pt x="3710" y="1907"/>
                </a:cubicBezTo>
                <a:cubicBezTo>
                  <a:pt x="3668" y="1731"/>
                  <a:pt x="3710" y="1855"/>
                  <a:pt x="3616" y="1751"/>
                </a:cubicBezTo>
                <a:lnTo>
                  <a:pt x="3616" y="1751"/>
                </a:lnTo>
                <a:cubicBezTo>
                  <a:pt x="3642" y="1778"/>
                  <a:pt x="3664" y="1788"/>
                  <a:pt x="3681" y="1788"/>
                </a:cubicBezTo>
                <a:cubicBezTo>
                  <a:pt x="3746" y="1788"/>
                  <a:pt x="3760" y="1641"/>
                  <a:pt x="3793" y="1617"/>
                </a:cubicBezTo>
                <a:cubicBezTo>
                  <a:pt x="3803" y="1638"/>
                  <a:pt x="3803" y="1668"/>
                  <a:pt x="3803" y="1700"/>
                </a:cubicBezTo>
                <a:cubicBezTo>
                  <a:pt x="3862" y="1632"/>
                  <a:pt x="3838" y="1551"/>
                  <a:pt x="3901" y="1551"/>
                </a:cubicBezTo>
                <a:cubicBezTo>
                  <a:pt x="3915" y="1551"/>
                  <a:pt x="3933" y="1555"/>
                  <a:pt x="3958" y="1565"/>
                </a:cubicBezTo>
                <a:cubicBezTo>
                  <a:pt x="3896" y="1513"/>
                  <a:pt x="3896" y="1451"/>
                  <a:pt x="3979" y="1368"/>
                </a:cubicBezTo>
                <a:cubicBezTo>
                  <a:pt x="3978" y="1368"/>
                  <a:pt x="3976" y="1367"/>
                  <a:pt x="3974" y="1367"/>
                </a:cubicBezTo>
                <a:cubicBezTo>
                  <a:pt x="3921" y="1367"/>
                  <a:pt x="3703" y="1623"/>
                  <a:pt x="3533" y="1772"/>
                </a:cubicBezTo>
                <a:cubicBezTo>
                  <a:pt x="3514" y="1890"/>
                  <a:pt x="3479" y="1935"/>
                  <a:pt x="3440" y="1935"/>
                </a:cubicBezTo>
                <a:cubicBezTo>
                  <a:pt x="3301" y="1935"/>
                  <a:pt x="3097" y="1374"/>
                  <a:pt x="3237" y="1374"/>
                </a:cubicBezTo>
                <a:cubicBezTo>
                  <a:pt x="3268" y="1374"/>
                  <a:pt x="3317" y="1403"/>
                  <a:pt x="3388" y="1472"/>
                </a:cubicBezTo>
                <a:cubicBezTo>
                  <a:pt x="3420" y="1399"/>
                  <a:pt x="3399" y="1368"/>
                  <a:pt x="3326" y="1368"/>
                </a:cubicBezTo>
                <a:cubicBezTo>
                  <a:pt x="3461" y="1285"/>
                  <a:pt x="3482" y="1316"/>
                  <a:pt x="3544" y="1161"/>
                </a:cubicBezTo>
                <a:lnTo>
                  <a:pt x="3544" y="1161"/>
                </a:lnTo>
                <a:cubicBezTo>
                  <a:pt x="3469" y="1189"/>
                  <a:pt x="3369" y="1343"/>
                  <a:pt x="3259" y="1343"/>
                </a:cubicBezTo>
                <a:cubicBezTo>
                  <a:pt x="3247" y="1343"/>
                  <a:pt x="3235" y="1341"/>
                  <a:pt x="3222" y="1337"/>
                </a:cubicBezTo>
                <a:cubicBezTo>
                  <a:pt x="3347" y="1306"/>
                  <a:pt x="3430" y="1171"/>
                  <a:pt x="3450" y="1058"/>
                </a:cubicBezTo>
                <a:lnTo>
                  <a:pt x="3450" y="1058"/>
                </a:lnTo>
                <a:cubicBezTo>
                  <a:pt x="3424" y="1083"/>
                  <a:pt x="3404" y="1097"/>
                  <a:pt x="3391" y="1097"/>
                </a:cubicBezTo>
                <a:cubicBezTo>
                  <a:pt x="3373" y="1097"/>
                  <a:pt x="3370" y="1070"/>
                  <a:pt x="3388" y="1016"/>
                </a:cubicBezTo>
                <a:cubicBezTo>
                  <a:pt x="3382" y="1015"/>
                  <a:pt x="3376" y="1014"/>
                  <a:pt x="3369" y="1014"/>
                </a:cubicBezTo>
                <a:cubicBezTo>
                  <a:pt x="3295" y="1014"/>
                  <a:pt x="3232" y="1123"/>
                  <a:pt x="3212" y="1161"/>
                </a:cubicBezTo>
                <a:cubicBezTo>
                  <a:pt x="3212" y="1123"/>
                  <a:pt x="3195" y="1003"/>
                  <a:pt x="3200" y="1003"/>
                </a:cubicBezTo>
                <a:lnTo>
                  <a:pt x="3200" y="1003"/>
                </a:lnTo>
                <a:cubicBezTo>
                  <a:pt x="3200" y="1003"/>
                  <a:pt x="3201" y="1004"/>
                  <a:pt x="3202" y="1005"/>
                </a:cubicBezTo>
                <a:cubicBezTo>
                  <a:pt x="3357" y="943"/>
                  <a:pt x="3347" y="922"/>
                  <a:pt x="3388" y="757"/>
                </a:cubicBezTo>
                <a:cubicBezTo>
                  <a:pt x="3387" y="756"/>
                  <a:pt x="3386" y="755"/>
                  <a:pt x="3384" y="755"/>
                </a:cubicBezTo>
                <a:cubicBezTo>
                  <a:pt x="3344" y="755"/>
                  <a:pt x="3145" y="1056"/>
                  <a:pt x="3063" y="1056"/>
                </a:cubicBezTo>
                <a:cubicBezTo>
                  <a:pt x="3051" y="1056"/>
                  <a:pt x="3042" y="1050"/>
                  <a:pt x="3036" y="1037"/>
                </a:cubicBezTo>
                <a:cubicBezTo>
                  <a:pt x="2974" y="1037"/>
                  <a:pt x="3067" y="840"/>
                  <a:pt x="2994" y="767"/>
                </a:cubicBezTo>
                <a:cubicBezTo>
                  <a:pt x="3098" y="643"/>
                  <a:pt x="3285" y="457"/>
                  <a:pt x="3088" y="425"/>
                </a:cubicBezTo>
                <a:lnTo>
                  <a:pt x="3088" y="425"/>
                </a:lnTo>
                <a:cubicBezTo>
                  <a:pt x="3047" y="602"/>
                  <a:pt x="3005" y="539"/>
                  <a:pt x="2953" y="767"/>
                </a:cubicBezTo>
                <a:cubicBezTo>
                  <a:pt x="2907" y="693"/>
                  <a:pt x="3002" y="511"/>
                  <a:pt x="2948" y="511"/>
                </a:cubicBezTo>
                <a:cubicBezTo>
                  <a:pt x="2942" y="511"/>
                  <a:pt x="2933" y="513"/>
                  <a:pt x="2922" y="519"/>
                </a:cubicBezTo>
                <a:cubicBezTo>
                  <a:pt x="2912" y="487"/>
                  <a:pt x="2984" y="342"/>
                  <a:pt x="3047" y="301"/>
                </a:cubicBezTo>
                <a:lnTo>
                  <a:pt x="3047" y="301"/>
                </a:lnTo>
                <a:cubicBezTo>
                  <a:pt x="3017" y="307"/>
                  <a:pt x="2993" y="310"/>
                  <a:pt x="2973" y="310"/>
                </a:cubicBezTo>
                <a:cubicBezTo>
                  <a:pt x="2892" y="310"/>
                  <a:pt x="2905" y="256"/>
                  <a:pt x="3005" y="156"/>
                </a:cubicBezTo>
                <a:lnTo>
                  <a:pt x="3005" y="156"/>
                </a:lnTo>
                <a:cubicBezTo>
                  <a:pt x="2964" y="185"/>
                  <a:pt x="2939" y="196"/>
                  <a:pt x="2925" y="196"/>
                </a:cubicBezTo>
                <a:cubicBezTo>
                  <a:pt x="2868" y="196"/>
                  <a:pt x="2985" y="9"/>
                  <a:pt x="29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1"/>
          <p:cNvSpPr/>
          <p:nvPr/>
        </p:nvSpPr>
        <p:spPr>
          <a:xfrm>
            <a:off x="5918577" y="3536902"/>
            <a:ext cx="434453" cy="864552"/>
          </a:xfrm>
          <a:custGeom>
            <a:avLst/>
            <a:gdLst/>
            <a:ahLst/>
            <a:cxnLst/>
            <a:rect l="l" t="t" r="r" b="b"/>
            <a:pathLst>
              <a:path w="4291" h="8539" extrusionOk="0">
                <a:moveTo>
                  <a:pt x="1928" y="125"/>
                </a:moveTo>
                <a:lnTo>
                  <a:pt x="1928" y="125"/>
                </a:lnTo>
                <a:cubicBezTo>
                  <a:pt x="1929" y="126"/>
                  <a:pt x="1929" y="126"/>
                  <a:pt x="1930" y="127"/>
                </a:cubicBezTo>
                <a:lnTo>
                  <a:pt x="1930" y="127"/>
                </a:lnTo>
                <a:cubicBezTo>
                  <a:pt x="1929" y="126"/>
                  <a:pt x="1929" y="125"/>
                  <a:pt x="1928" y="125"/>
                </a:cubicBezTo>
                <a:close/>
                <a:moveTo>
                  <a:pt x="1728" y="1046"/>
                </a:moveTo>
                <a:cubicBezTo>
                  <a:pt x="1726" y="1046"/>
                  <a:pt x="1723" y="1047"/>
                  <a:pt x="1721" y="1047"/>
                </a:cubicBezTo>
                <a:cubicBezTo>
                  <a:pt x="1724" y="1047"/>
                  <a:pt x="1726" y="1046"/>
                  <a:pt x="1728" y="1046"/>
                </a:cubicBezTo>
                <a:close/>
                <a:moveTo>
                  <a:pt x="2845" y="2124"/>
                </a:moveTo>
                <a:cubicBezTo>
                  <a:pt x="2846" y="2124"/>
                  <a:pt x="2848" y="2124"/>
                  <a:pt x="2851" y="2125"/>
                </a:cubicBezTo>
                <a:cubicBezTo>
                  <a:pt x="2849" y="2137"/>
                  <a:pt x="2848" y="2147"/>
                  <a:pt x="2847" y="2154"/>
                </a:cubicBezTo>
                <a:lnTo>
                  <a:pt x="2847" y="2154"/>
                </a:lnTo>
                <a:cubicBezTo>
                  <a:pt x="2842" y="2145"/>
                  <a:pt x="2831" y="2124"/>
                  <a:pt x="2845" y="2124"/>
                </a:cubicBezTo>
                <a:close/>
                <a:moveTo>
                  <a:pt x="1069" y="2187"/>
                </a:moveTo>
                <a:lnTo>
                  <a:pt x="1069" y="2187"/>
                </a:lnTo>
                <a:cubicBezTo>
                  <a:pt x="1069" y="2187"/>
                  <a:pt x="1069" y="2187"/>
                  <a:pt x="1069" y="2187"/>
                </a:cubicBezTo>
                <a:cubicBezTo>
                  <a:pt x="1069" y="2187"/>
                  <a:pt x="1069" y="2187"/>
                  <a:pt x="1069" y="2187"/>
                </a:cubicBezTo>
                <a:close/>
                <a:moveTo>
                  <a:pt x="1450" y="2529"/>
                </a:moveTo>
                <a:lnTo>
                  <a:pt x="1450" y="2529"/>
                </a:lnTo>
                <a:cubicBezTo>
                  <a:pt x="1450" y="2532"/>
                  <a:pt x="1449" y="2534"/>
                  <a:pt x="1450" y="2534"/>
                </a:cubicBezTo>
                <a:cubicBezTo>
                  <a:pt x="1450" y="2534"/>
                  <a:pt x="1450" y="2532"/>
                  <a:pt x="1451" y="2529"/>
                </a:cubicBezTo>
                <a:cubicBezTo>
                  <a:pt x="1451" y="2529"/>
                  <a:pt x="1451" y="2529"/>
                  <a:pt x="1450" y="2529"/>
                </a:cubicBezTo>
                <a:close/>
                <a:moveTo>
                  <a:pt x="302" y="7036"/>
                </a:moveTo>
                <a:cubicBezTo>
                  <a:pt x="421" y="7118"/>
                  <a:pt x="312" y="7142"/>
                  <a:pt x="208" y="7149"/>
                </a:cubicBezTo>
                <a:lnTo>
                  <a:pt x="208" y="7149"/>
                </a:lnTo>
                <a:cubicBezTo>
                  <a:pt x="230" y="7037"/>
                  <a:pt x="332" y="7119"/>
                  <a:pt x="302" y="7036"/>
                </a:cubicBezTo>
                <a:close/>
                <a:moveTo>
                  <a:pt x="2011" y="1"/>
                </a:moveTo>
                <a:cubicBezTo>
                  <a:pt x="2011" y="71"/>
                  <a:pt x="2005" y="158"/>
                  <a:pt x="1972" y="158"/>
                </a:cubicBezTo>
                <a:cubicBezTo>
                  <a:pt x="1961" y="158"/>
                  <a:pt x="1947" y="149"/>
                  <a:pt x="1930" y="127"/>
                </a:cubicBezTo>
                <a:lnTo>
                  <a:pt x="1930" y="127"/>
                </a:lnTo>
                <a:cubicBezTo>
                  <a:pt x="1943" y="156"/>
                  <a:pt x="1981" y="449"/>
                  <a:pt x="2001" y="498"/>
                </a:cubicBezTo>
                <a:cubicBezTo>
                  <a:pt x="1825" y="436"/>
                  <a:pt x="1856" y="446"/>
                  <a:pt x="1773" y="301"/>
                </a:cubicBezTo>
                <a:lnTo>
                  <a:pt x="1773" y="301"/>
                </a:lnTo>
                <a:cubicBezTo>
                  <a:pt x="1790" y="336"/>
                  <a:pt x="1793" y="356"/>
                  <a:pt x="1776" y="356"/>
                </a:cubicBezTo>
                <a:cubicBezTo>
                  <a:pt x="1772" y="356"/>
                  <a:pt x="1768" y="355"/>
                  <a:pt x="1762" y="353"/>
                </a:cubicBezTo>
                <a:lnTo>
                  <a:pt x="1762" y="353"/>
                </a:lnTo>
                <a:cubicBezTo>
                  <a:pt x="1794" y="446"/>
                  <a:pt x="1815" y="477"/>
                  <a:pt x="1866" y="519"/>
                </a:cubicBezTo>
                <a:cubicBezTo>
                  <a:pt x="1815" y="592"/>
                  <a:pt x="1762" y="612"/>
                  <a:pt x="1887" y="767"/>
                </a:cubicBezTo>
                <a:cubicBezTo>
                  <a:pt x="1679" y="757"/>
                  <a:pt x="1794" y="633"/>
                  <a:pt x="1617" y="571"/>
                </a:cubicBezTo>
                <a:lnTo>
                  <a:pt x="1617" y="571"/>
                </a:lnTo>
                <a:cubicBezTo>
                  <a:pt x="1679" y="695"/>
                  <a:pt x="1711" y="726"/>
                  <a:pt x="1742" y="840"/>
                </a:cubicBezTo>
                <a:cubicBezTo>
                  <a:pt x="1744" y="839"/>
                  <a:pt x="1747" y="838"/>
                  <a:pt x="1752" y="838"/>
                </a:cubicBezTo>
                <a:cubicBezTo>
                  <a:pt x="1803" y="838"/>
                  <a:pt x="1976" y="949"/>
                  <a:pt x="1928" y="1016"/>
                </a:cubicBezTo>
                <a:cubicBezTo>
                  <a:pt x="1908" y="986"/>
                  <a:pt x="1726" y="860"/>
                  <a:pt x="1702" y="860"/>
                </a:cubicBezTo>
                <a:cubicBezTo>
                  <a:pt x="1701" y="860"/>
                  <a:pt x="1701" y="861"/>
                  <a:pt x="1700" y="861"/>
                </a:cubicBezTo>
                <a:cubicBezTo>
                  <a:pt x="1700" y="890"/>
                  <a:pt x="1787" y="1026"/>
                  <a:pt x="1728" y="1046"/>
                </a:cubicBezTo>
                <a:lnTo>
                  <a:pt x="1728" y="1046"/>
                </a:lnTo>
                <a:cubicBezTo>
                  <a:pt x="1742" y="1043"/>
                  <a:pt x="1754" y="1041"/>
                  <a:pt x="1764" y="1041"/>
                </a:cubicBezTo>
                <a:cubicBezTo>
                  <a:pt x="1811" y="1041"/>
                  <a:pt x="1820" y="1072"/>
                  <a:pt x="1804" y="1130"/>
                </a:cubicBezTo>
                <a:cubicBezTo>
                  <a:pt x="1845" y="1130"/>
                  <a:pt x="1824" y="1140"/>
                  <a:pt x="1877" y="1151"/>
                </a:cubicBezTo>
                <a:cubicBezTo>
                  <a:pt x="1888" y="1100"/>
                  <a:pt x="1895" y="1083"/>
                  <a:pt x="1901" y="1083"/>
                </a:cubicBezTo>
                <a:cubicBezTo>
                  <a:pt x="1911" y="1083"/>
                  <a:pt x="1913" y="1149"/>
                  <a:pt x="1919" y="1149"/>
                </a:cubicBezTo>
                <a:cubicBezTo>
                  <a:pt x="1921" y="1149"/>
                  <a:pt x="1924" y="1141"/>
                  <a:pt x="1928" y="1120"/>
                </a:cubicBezTo>
                <a:cubicBezTo>
                  <a:pt x="1939" y="1130"/>
                  <a:pt x="1968" y="1297"/>
                  <a:pt x="1969" y="1297"/>
                </a:cubicBezTo>
                <a:cubicBezTo>
                  <a:pt x="1970" y="1297"/>
                  <a:pt x="1970" y="1296"/>
                  <a:pt x="1970" y="1296"/>
                </a:cubicBezTo>
                <a:lnTo>
                  <a:pt x="1970" y="1296"/>
                </a:lnTo>
                <a:cubicBezTo>
                  <a:pt x="1979" y="1323"/>
                  <a:pt x="1971" y="1332"/>
                  <a:pt x="1957" y="1332"/>
                </a:cubicBezTo>
                <a:cubicBezTo>
                  <a:pt x="1920" y="1332"/>
                  <a:pt x="1835" y="1272"/>
                  <a:pt x="1835" y="1265"/>
                </a:cubicBezTo>
                <a:cubicBezTo>
                  <a:pt x="1835" y="1267"/>
                  <a:pt x="1834" y="1267"/>
                  <a:pt x="1831" y="1267"/>
                </a:cubicBezTo>
                <a:cubicBezTo>
                  <a:pt x="1791" y="1267"/>
                  <a:pt x="1460" y="1055"/>
                  <a:pt x="1421" y="1016"/>
                </a:cubicBezTo>
                <a:lnTo>
                  <a:pt x="1421" y="1016"/>
                </a:lnTo>
                <a:cubicBezTo>
                  <a:pt x="1389" y="1047"/>
                  <a:pt x="1462" y="1078"/>
                  <a:pt x="1421" y="1089"/>
                </a:cubicBezTo>
                <a:cubicBezTo>
                  <a:pt x="1429" y="1115"/>
                  <a:pt x="1546" y="1188"/>
                  <a:pt x="1532" y="1188"/>
                </a:cubicBezTo>
                <a:cubicBezTo>
                  <a:pt x="1530" y="1188"/>
                  <a:pt x="1524" y="1186"/>
                  <a:pt x="1514" y="1182"/>
                </a:cubicBezTo>
                <a:lnTo>
                  <a:pt x="1514" y="1182"/>
                </a:lnTo>
                <a:cubicBezTo>
                  <a:pt x="1527" y="1202"/>
                  <a:pt x="1540" y="1209"/>
                  <a:pt x="1556" y="1209"/>
                </a:cubicBezTo>
                <a:cubicBezTo>
                  <a:pt x="1565" y="1209"/>
                  <a:pt x="1575" y="1206"/>
                  <a:pt x="1587" y="1202"/>
                </a:cubicBezTo>
                <a:lnTo>
                  <a:pt x="1587" y="1202"/>
                </a:lnTo>
                <a:cubicBezTo>
                  <a:pt x="1555" y="1223"/>
                  <a:pt x="1566" y="1244"/>
                  <a:pt x="1617" y="1255"/>
                </a:cubicBezTo>
                <a:cubicBezTo>
                  <a:pt x="1607" y="1256"/>
                  <a:pt x="1597" y="1257"/>
                  <a:pt x="1588" y="1257"/>
                </a:cubicBezTo>
                <a:cubicBezTo>
                  <a:pt x="1443" y="1257"/>
                  <a:pt x="1374" y="1115"/>
                  <a:pt x="1296" y="1047"/>
                </a:cubicBezTo>
                <a:lnTo>
                  <a:pt x="1296" y="1047"/>
                </a:lnTo>
                <a:cubicBezTo>
                  <a:pt x="1348" y="1182"/>
                  <a:pt x="1462" y="1234"/>
                  <a:pt x="1462" y="1317"/>
                </a:cubicBezTo>
                <a:cubicBezTo>
                  <a:pt x="1472" y="1317"/>
                  <a:pt x="1504" y="1265"/>
                  <a:pt x="1504" y="1255"/>
                </a:cubicBezTo>
                <a:cubicBezTo>
                  <a:pt x="1514" y="1265"/>
                  <a:pt x="1659" y="1389"/>
                  <a:pt x="1659" y="1513"/>
                </a:cubicBezTo>
                <a:cubicBezTo>
                  <a:pt x="1676" y="1493"/>
                  <a:pt x="1687" y="1488"/>
                  <a:pt x="1694" y="1488"/>
                </a:cubicBezTo>
                <a:cubicBezTo>
                  <a:pt x="1703" y="1488"/>
                  <a:pt x="1706" y="1497"/>
                  <a:pt x="1709" y="1497"/>
                </a:cubicBezTo>
                <a:cubicBezTo>
                  <a:pt x="1711" y="1497"/>
                  <a:pt x="1714" y="1488"/>
                  <a:pt x="1721" y="1451"/>
                </a:cubicBezTo>
                <a:cubicBezTo>
                  <a:pt x="1725" y="1479"/>
                  <a:pt x="1731" y="1489"/>
                  <a:pt x="1739" y="1489"/>
                </a:cubicBezTo>
                <a:cubicBezTo>
                  <a:pt x="1754" y="1489"/>
                  <a:pt x="1776" y="1464"/>
                  <a:pt x="1815" y="1451"/>
                </a:cubicBezTo>
                <a:lnTo>
                  <a:pt x="1815" y="1451"/>
                </a:lnTo>
                <a:cubicBezTo>
                  <a:pt x="1808" y="1477"/>
                  <a:pt x="1809" y="1506"/>
                  <a:pt x="1816" y="1506"/>
                </a:cubicBezTo>
                <a:cubicBezTo>
                  <a:pt x="1821" y="1506"/>
                  <a:pt x="1827" y="1494"/>
                  <a:pt x="1835" y="1462"/>
                </a:cubicBezTo>
                <a:lnTo>
                  <a:pt x="1835" y="1462"/>
                </a:lnTo>
                <a:cubicBezTo>
                  <a:pt x="1868" y="1543"/>
                  <a:pt x="1820" y="1571"/>
                  <a:pt x="1760" y="1571"/>
                </a:cubicBezTo>
                <a:cubicBezTo>
                  <a:pt x="1706" y="1571"/>
                  <a:pt x="1642" y="1548"/>
                  <a:pt x="1617" y="1524"/>
                </a:cubicBezTo>
                <a:lnTo>
                  <a:pt x="1617" y="1524"/>
                </a:lnTo>
                <a:cubicBezTo>
                  <a:pt x="1597" y="1628"/>
                  <a:pt x="1690" y="1575"/>
                  <a:pt x="1690" y="1628"/>
                </a:cubicBezTo>
                <a:cubicBezTo>
                  <a:pt x="1688" y="1658"/>
                  <a:pt x="1677" y="1670"/>
                  <a:pt x="1661" y="1670"/>
                </a:cubicBezTo>
                <a:cubicBezTo>
                  <a:pt x="1579" y="1670"/>
                  <a:pt x="1357" y="1377"/>
                  <a:pt x="1348" y="1368"/>
                </a:cubicBezTo>
                <a:lnTo>
                  <a:pt x="1348" y="1368"/>
                </a:lnTo>
                <a:cubicBezTo>
                  <a:pt x="1317" y="1617"/>
                  <a:pt x="1421" y="1617"/>
                  <a:pt x="1451" y="1752"/>
                </a:cubicBezTo>
                <a:cubicBezTo>
                  <a:pt x="1460" y="1732"/>
                  <a:pt x="1476" y="1724"/>
                  <a:pt x="1496" y="1724"/>
                </a:cubicBezTo>
                <a:cubicBezTo>
                  <a:pt x="1548" y="1724"/>
                  <a:pt x="1623" y="1782"/>
                  <a:pt x="1638" y="1835"/>
                </a:cubicBezTo>
                <a:cubicBezTo>
                  <a:pt x="1625" y="1832"/>
                  <a:pt x="1615" y="1831"/>
                  <a:pt x="1608" y="1831"/>
                </a:cubicBezTo>
                <a:cubicBezTo>
                  <a:pt x="1556" y="1831"/>
                  <a:pt x="1624" y="1886"/>
                  <a:pt x="1597" y="1886"/>
                </a:cubicBezTo>
                <a:cubicBezTo>
                  <a:pt x="1589" y="1887"/>
                  <a:pt x="1582" y="1888"/>
                  <a:pt x="1574" y="1888"/>
                </a:cubicBezTo>
                <a:cubicBezTo>
                  <a:pt x="1497" y="1888"/>
                  <a:pt x="1429" y="1844"/>
                  <a:pt x="1381" y="1844"/>
                </a:cubicBezTo>
                <a:cubicBezTo>
                  <a:pt x="1377" y="1844"/>
                  <a:pt x="1372" y="1844"/>
                  <a:pt x="1369" y="1845"/>
                </a:cubicBezTo>
                <a:cubicBezTo>
                  <a:pt x="1348" y="1939"/>
                  <a:pt x="1493" y="2011"/>
                  <a:pt x="1431" y="2104"/>
                </a:cubicBezTo>
                <a:cubicBezTo>
                  <a:pt x="1442" y="2052"/>
                  <a:pt x="1069" y="1835"/>
                  <a:pt x="1048" y="1824"/>
                </a:cubicBezTo>
                <a:lnTo>
                  <a:pt x="1048" y="1824"/>
                </a:lnTo>
                <a:cubicBezTo>
                  <a:pt x="1031" y="1865"/>
                  <a:pt x="1099" y="2030"/>
                  <a:pt x="1154" y="2030"/>
                </a:cubicBezTo>
                <a:cubicBezTo>
                  <a:pt x="1168" y="2030"/>
                  <a:pt x="1182" y="2018"/>
                  <a:pt x="1193" y="1990"/>
                </a:cubicBezTo>
                <a:cubicBezTo>
                  <a:pt x="1238" y="2073"/>
                  <a:pt x="1244" y="2106"/>
                  <a:pt x="1195" y="2106"/>
                </a:cubicBezTo>
                <a:cubicBezTo>
                  <a:pt x="1188" y="2106"/>
                  <a:pt x="1181" y="2106"/>
                  <a:pt x="1172" y="2104"/>
                </a:cubicBezTo>
                <a:lnTo>
                  <a:pt x="1172" y="2104"/>
                </a:lnTo>
                <a:cubicBezTo>
                  <a:pt x="1234" y="2187"/>
                  <a:pt x="1286" y="2176"/>
                  <a:pt x="1296" y="2259"/>
                </a:cubicBezTo>
                <a:cubicBezTo>
                  <a:pt x="1299" y="2260"/>
                  <a:pt x="1300" y="2260"/>
                  <a:pt x="1302" y="2260"/>
                </a:cubicBezTo>
                <a:cubicBezTo>
                  <a:pt x="1323" y="2260"/>
                  <a:pt x="1299" y="2197"/>
                  <a:pt x="1327" y="2197"/>
                </a:cubicBezTo>
                <a:cubicBezTo>
                  <a:pt x="1327" y="2270"/>
                  <a:pt x="1400" y="2229"/>
                  <a:pt x="1327" y="2270"/>
                </a:cubicBezTo>
                <a:cubicBezTo>
                  <a:pt x="1338" y="2270"/>
                  <a:pt x="1421" y="2270"/>
                  <a:pt x="1442" y="2301"/>
                </a:cubicBezTo>
                <a:cubicBezTo>
                  <a:pt x="1427" y="2303"/>
                  <a:pt x="1413" y="2304"/>
                  <a:pt x="1400" y="2304"/>
                </a:cubicBezTo>
                <a:cubicBezTo>
                  <a:pt x="1337" y="2304"/>
                  <a:pt x="1286" y="2284"/>
                  <a:pt x="1234" y="2249"/>
                </a:cubicBezTo>
                <a:lnTo>
                  <a:pt x="1234" y="2249"/>
                </a:lnTo>
                <a:cubicBezTo>
                  <a:pt x="1306" y="2301"/>
                  <a:pt x="1244" y="2270"/>
                  <a:pt x="1193" y="2312"/>
                </a:cubicBezTo>
                <a:cubicBezTo>
                  <a:pt x="1203" y="2280"/>
                  <a:pt x="1203" y="2249"/>
                  <a:pt x="1182" y="2218"/>
                </a:cubicBezTo>
                <a:cubicBezTo>
                  <a:pt x="1179" y="2254"/>
                  <a:pt x="1174" y="2267"/>
                  <a:pt x="1167" y="2267"/>
                </a:cubicBezTo>
                <a:cubicBezTo>
                  <a:pt x="1150" y="2267"/>
                  <a:pt x="1119" y="2186"/>
                  <a:pt x="1078" y="2186"/>
                </a:cubicBezTo>
                <a:cubicBezTo>
                  <a:pt x="1075" y="2186"/>
                  <a:pt x="1072" y="2186"/>
                  <a:pt x="1069" y="2187"/>
                </a:cubicBezTo>
                <a:lnTo>
                  <a:pt x="1069" y="2187"/>
                </a:lnTo>
                <a:cubicBezTo>
                  <a:pt x="1069" y="2187"/>
                  <a:pt x="1070" y="2187"/>
                  <a:pt x="1070" y="2187"/>
                </a:cubicBezTo>
                <a:cubicBezTo>
                  <a:pt x="1087" y="2187"/>
                  <a:pt x="1143" y="2365"/>
                  <a:pt x="1187" y="2365"/>
                </a:cubicBezTo>
                <a:cubicBezTo>
                  <a:pt x="1201" y="2365"/>
                  <a:pt x="1214" y="2347"/>
                  <a:pt x="1224" y="2301"/>
                </a:cubicBezTo>
                <a:cubicBezTo>
                  <a:pt x="1255" y="2312"/>
                  <a:pt x="1265" y="2436"/>
                  <a:pt x="1265" y="2457"/>
                </a:cubicBezTo>
                <a:cubicBezTo>
                  <a:pt x="1280" y="2362"/>
                  <a:pt x="1284" y="2331"/>
                  <a:pt x="1285" y="2331"/>
                </a:cubicBezTo>
                <a:lnTo>
                  <a:pt x="1285" y="2331"/>
                </a:lnTo>
                <a:cubicBezTo>
                  <a:pt x="1287" y="2331"/>
                  <a:pt x="1280" y="2426"/>
                  <a:pt x="1306" y="2446"/>
                </a:cubicBezTo>
                <a:cubicBezTo>
                  <a:pt x="1327" y="2394"/>
                  <a:pt x="1348" y="2378"/>
                  <a:pt x="1369" y="2378"/>
                </a:cubicBezTo>
                <a:cubicBezTo>
                  <a:pt x="1389" y="2378"/>
                  <a:pt x="1410" y="2394"/>
                  <a:pt x="1431" y="2404"/>
                </a:cubicBezTo>
                <a:cubicBezTo>
                  <a:pt x="1410" y="2446"/>
                  <a:pt x="1390" y="2518"/>
                  <a:pt x="1450" y="2529"/>
                </a:cubicBezTo>
                <a:lnTo>
                  <a:pt x="1450" y="2529"/>
                </a:lnTo>
                <a:cubicBezTo>
                  <a:pt x="1454" y="2511"/>
                  <a:pt x="1469" y="2452"/>
                  <a:pt x="1479" y="2452"/>
                </a:cubicBezTo>
                <a:cubicBezTo>
                  <a:pt x="1480" y="2452"/>
                  <a:pt x="1482" y="2453"/>
                  <a:pt x="1483" y="2457"/>
                </a:cubicBezTo>
                <a:cubicBezTo>
                  <a:pt x="1493" y="2519"/>
                  <a:pt x="1504" y="2560"/>
                  <a:pt x="1534" y="2632"/>
                </a:cubicBezTo>
                <a:cubicBezTo>
                  <a:pt x="1547" y="2596"/>
                  <a:pt x="1559" y="2583"/>
                  <a:pt x="1575" y="2583"/>
                </a:cubicBezTo>
                <a:cubicBezTo>
                  <a:pt x="1601" y="2583"/>
                  <a:pt x="1637" y="2614"/>
                  <a:pt x="1700" y="2632"/>
                </a:cubicBezTo>
                <a:cubicBezTo>
                  <a:pt x="1663" y="2663"/>
                  <a:pt x="1602" y="2674"/>
                  <a:pt x="1537" y="2674"/>
                </a:cubicBezTo>
                <a:cubicBezTo>
                  <a:pt x="1402" y="2674"/>
                  <a:pt x="1245" y="2629"/>
                  <a:pt x="1224" y="2622"/>
                </a:cubicBezTo>
                <a:lnTo>
                  <a:pt x="1224" y="2622"/>
                </a:lnTo>
                <a:cubicBezTo>
                  <a:pt x="1234" y="2674"/>
                  <a:pt x="1265" y="2695"/>
                  <a:pt x="1327" y="2695"/>
                </a:cubicBezTo>
                <a:cubicBezTo>
                  <a:pt x="1276" y="2705"/>
                  <a:pt x="1265" y="2736"/>
                  <a:pt x="1286" y="2788"/>
                </a:cubicBezTo>
                <a:cubicBezTo>
                  <a:pt x="1287" y="2786"/>
                  <a:pt x="1291" y="2784"/>
                  <a:pt x="1297" y="2784"/>
                </a:cubicBezTo>
                <a:cubicBezTo>
                  <a:pt x="1339" y="2784"/>
                  <a:pt x="1476" y="2844"/>
                  <a:pt x="1504" y="2943"/>
                </a:cubicBezTo>
                <a:cubicBezTo>
                  <a:pt x="1473" y="2946"/>
                  <a:pt x="1451" y="2948"/>
                  <a:pt x="1436" y="2948"/>
                </a:cubicBezTo>
                <a:cubicBezTo>
                  <a:pt x="1377" y="2948"/>
                  <a:pt x="1423" y="2929"/>
                  <a:pt x="1422" y="2929"/>
                </a:cubicBezTo>
                <a:lnTo>
                  <a:pt x="1422" y="2929"/>
                </a:lnTo>
                <a:cubicBezTo>
                  <a:pt x="1422" y="2929"/>
                  <a:pt x="1412" y="2932"/>
                  <a:pt x="1379" y="2943"/>
                </a:cubicBezTo>
                <a:cubicBezTo>
                  <a:pt x="1409" y="2906"/>
                  <a:pt x="1412" y="2898"/>
                  <a:pt x="1410" y="2898"/>
                </a:cubicBezTo>
                <a:lnTo>
                  <a:pt x="1410" y="2898"/>
                </a:lnTo>
                <a:cubicBezTo>
                  <a:pt x="1409" y="2898"/>
                  <a:pt x="1405" y="2901"/>
                  <a:pt x="1403" y="2901"/>
                </a:cubicBezTo>
                <a:cubicBezTo>
                  <a:pt x="1401" y="2901"/>
                  <a:pt x="1403" y="2896"/>
                  <a:pt x="1421" y="2871"/>
                </a:cubicBezTo>
                <a:cubicBezTo>
                  <a:pt x="1416" y="2867"/>
                  <a:pt x="1408" y="2866"/>
                  <a:pt x="1400" y="2866"/>
                </a:cubicBezTo>
                <a:cubicBezTo>
                  <a:pt x="1368" y="2866"/>
                  <a:pt x="1317" y="2887"/>
                  <a:pt x="1286" y="2887"/>
                </a:cubicBezTo>
                <a:cubicBezTo>
                  <a:pt x="1257" y="2887"/>
                  <a:pt x="1246" y="2868"/>
                  <a:pt x="1286" y="2798"/>
                </a:cubicBezTo>
                <a:cubicBezTo>
                  <a:pt x="1246" y="2781"/>
                  <a:pt x="1163" y="2774"/>
                  <a:pt x="1097" y="2774"/>
                </a:cubicBezTo>
                <a:cubicBezTo>
                  <a:pt x="1043" y="2774"/>
                  <a:pt x="1001" y="2779"/>
                  <a:pt x="1006" y="2788"/>
                </a:cubicBezTo>
                <a:cubicBezTo>
                  <a:pt x="903" y="2705"/>
                  <a:pt x="820" y="2653"/>
                  <a:pt x="758" y="2602"/>
                </a:cubicBezTo>
                <a:lnTo>
                  <a:pt x="758" y="2602"/>
                </a:lnTo>
                <a:cubicBezTo>
                  <a:pt x="772" y="2712"/>
                  <a:pt x="785" y="2731"/>
                  <a:pt x="805" y="2731"/>
                </a:cubicBezTo>
                <a:cubicBezTo>
                  <a:pt x="815" y="2731"/>
                  <a:pt x="827" y="2726"/>
                  <a:pt x="841" y="2726"/>
                </a:cubicBezTo>
                <a:cubicBezTo>
                  <a:pt x="841" y="2871"/>
                  <a:pt x="923" y="2850"/>
                  <a:pt x="996" y="2964"/>
                </a:cubicBezTo>
                <a:cubicBezTo>
                  <a:pt x="996" y="2964"/>
                  <a:pt x="1058" y="2881"/>
                  <a:pt x="1069" y="2850"/>
                </a:cubicBezTo>
                <a:cubicBezTo>
                  <a:pt x="1069" y="2964"/>
                  <a:pt x="1161" y="2881"/>
                  <a:pt x="1078" y="2964"/>
                </a:cubicBezTo>
                <a:cubicBezTo>
                  <a:pt x="1085" y="2964"/>
                  <a:pt x="1155" y="2919"/>
                  <a:pt x="1169" y="2919"/>
                </a:cubicBezTo>
                <a:cubicBezTo>
                  <a:pt x="1179" y="2919"/>
                  <a:pt x="1164" y="2939"/>
                  <a:pt x="1089" y="3005"/>
                </a:cubicBezTo>
                <a:cubicBezTo>
                  <a:pt x="1102" y="3012"/>
                  <a:pt x="1112" y="3015"/>
                  <a:pt x="1119" y="3015"/>
                </a:cubicBezTo>
                <a:cubicBezTo>
                  <a:pt x="1137" y="3015"/>
                  <a:pt x="1144" y="2997"/>
                  <a:pt x="1151" y="2954"/>
                </a:cubicBezTo>
                <a:cubicBezTo>
                  <a:pt x="1172" y="3026"/>
                  <a:pt x="1255" y="3047"/>
                  <a:pt x="1203" y="3150"/>
                </a:cubicBezTo>
                <a:cubicBezTo>
                  <a:pt x="1238" y="3135"/>
                  <a:pt x="1258" y="3131"/>
                  <a:pt x="1271" y="3131"/>
                </a:cubicBezTo>
                <a:cubicBezTo>
                  <a:pt x="1285" y="3131"/>
                  <a:pt x="1288" y="3136"/>
                  <a:pt x="1291" y="3136"/>
                </a:cubicBezTo>
                <a:cubicBezTo>
                  <a:pt x="1294" y="3136"/>
                  <a:pt x="1296" y="3131"/>
                  <a:pt x="1306" y="3109"/>
                </a:cubicBezTo>
                <a:cubicBezTo>
                  <a:pt x="1348" y="3150"/>
                  <a:pt x="1348" y="3192"/>
                  <a:pt x="1306" y="3244"/>
                </a:cubicBezTo>
                <a:cubicBezTo>
                  <a:pt x="1308" y="3245"/>
                  <a:pt x="1309" y="3245"/>
                  <a:pt x="1311" y="3245"/>
                </a:cubicBezTo>
                <a:cubicBezTo>
                  <a:pt x="1332" y="3245"/>
                  <a:pt x="1369" y="3182"/>
                  <a:pt x="1379" y="3182"/>
                </a:cubicBezTo>
                <a:cubicBezTo>
                  <a:pt x="1379" y="3237"/>
                  <a:pt x="1384" y="3251"/>
                  <a:pt x="1390" y="3251"/>
                </a:cubicBezTo>
                <a:cubicBezTo>
                  <a:pt x="1393" y="3251"/>
                  <a:pt x="1397" y="3247"/>
                  <a:pt x="1400" y="3244"/>
                </a:cubicBezTo>
                <a:lnTo>
                  <a:pt x="1400" y="3244"/>
                </a:lnTo>
                <a:cubicBezTo>
                  <a:pt x="1400" y="3244"/>
                  <a:pt x="1400" y="3254"/>
                  <a:pt x="1389" y="3265"/>
                </a:cubicBezTo>
                <a:cubicBezTo>
                  <a:pt x="1276" y="3265"/>
                  <a:pt x="1069" y="3223"/>
                  <a:pt x="1027" y="3213"/>
                </a:cubicBezTo>
                <a:cubicBezTo>
                  <a:pt x="954" y="3192"/>
                  <a:pt x="768" y="3182"/>
                  <a:pt x="675" y="3109"/>
                </a:cubicBezTo>
                <a:lnTo>
                  <a:pt x="675" y="3109"/>
                </a:lnTo>
                <a:cubicBezTo>
                  <a:pt x="643" y="3150"/>
                  <a:pt x="643" y="3192"/>
                  <a:pt x="685" y="3244"/>
                </a:cubicBezTo>
                <a:cubicBezTo>
                  <a:pt x="678" y="3207"/>
                  <a:pt x="753" y="3202"/>
                  <a:pt x="802" y="3202"/>
                </a:cubicBezTo>
                <a:cubicBezTo>
                  <a:pt x="822" y="3202"/>
                  <a:pt x="837" y="3203"/>
                  <a:pt x="841" y="3203"/>
                </a:cubicBezTo>
                <a:cubicBezTo>
                  <a:pt x="841" y="3286"/>
                  <a:pt x="954" y="3420"/>
                  <a:pt x="1027" y="3493"/>
                </a:cubicBezTo>
                <a:cubicBezTo>
                  <a:pt x="1058" y="3446"/>
                  <a:pt x="1084" y="3443"/>
                  <a:pt x="1101" y="3443"/>
                </a:cubicBezTo>
                <a:cubicBezTo>
                  <a:pt x="1103" y="3443"/>
                  <a:pt x="1105" y="3443"/>
                  <a:pt x="1107" y="3443"/>
                </a:cubicBezTo>
                <a:cubicBezTo>
                  <a:pt x="1119" y="3443"/>
                  <a:pt x="1125" y="3441"/>
                  <a:pt x="1120" y="3410"/>
                </a:cubicBezTo>
                <a:lnTo>
                  <a:pt x="1120" y="3410"/>
                </a:lnTo>
                <a:cubicBezTo>
                  <a:pt x="1131" y="3451"/>
                  <a:pt x="1151" y="3493"/>
                  <a:pt x="1182" y="3523"/>
                </a:cubicBezTo>
                <a:cubicBezTo>
                  <a:pt x="1187" y="3501"/>
                  <a:pt x="1190" y="3493"/>
                  <a:pt x="1190" y="3493"/>
                </a:cubicBezTo>
                <a:lnTo>
                  <a:pt x="1190" y="3493"/>
                </a:lnTo>
                <a:cubicBezTo>
                  <a:pt x="1192" y="3493"/>
                  <a:pt x="1172" y="3583"/>
                  <a:pt x="1141" y="3606"/>
                </a:cubicBezTo>
                <a:cubicBezTo>
                  <a:pt x="1165" y="3651"/>
                  <a:pt x="1236" y="3672"/>
                  <a:pt x="1307" y="3672"/>
                </a:cubicBezTo>
                <a:cubicBezTo>
                  <a:pt x="1387" y="3672"/>
                  <a:pt x="1466" y="3645"/>
                  <a:pt x="1483" y="3596"/>
                </a:cubicBezTo>
                <a:lnTo>
                  <a:pt x="1483" y="3596"/>
                </a:lnTo>
                <a:cubicBezTo>
                  <a:pt x="1545" y="3700"/>
                  <a:pt x="1462" y="3721"/>
                  <a:pt x="1359" y="3793"/>
                </a:cubicBezTo>
                <a:cubicBezTo>
                  <a:pt x="1410" y="3778"/>
                  <a:pt x="1431" y="3773"/>
                  <a:pt x="1434" y="3773"/>
                </a:cubicBezTo>
                <a:lnTo>
                  <a:pt x="1434" y="3773"/>
                </a:lnTo>
                <a:cubicBezTo>
                  <a:pt x="1439" y="3773"/>
                  <a:pt x="1389" y="3790"/>
                  <a:pt x="1369" y="3804"/>
                </a:cubicBezTo>
                <a:cubicBezTo>
                  <a:pt x="1421" y="3804"/>
                  <a:pt x="1421" y="3824"/>
                  <a:pt x="1451" y="3866"/>
                </a:cubicBezTo>
                <a:cubicBezTo>
                  <a:pt x="1445" y="3866"/>
                  <a:pt x="1439" y="3867"/>
                  <a:pt x="1432" y="3867"/>
                </a:cubicBezTo>
                <a:cubicBezTo>
                  <a:pt x="1348" y="3867"/>
                  <a:pt x="1294" y="3817"/>
                  <a:pt x="1244" y="3817"/>
                </a:cubicBezTo>
                <a:cubicBezTo>
                  <a:pt x="1234" y="3817"/>
                  <a:pt x="1224" y="3819"/>
                  <a:pt x="1214" y="3824"/>
                </a:cubicBezTo>
                <a:cubicBezTo>
                  <a:pt x="1282" y="3876"/>
                  <a:pt x="1208" y="3985"/>
                  <a:pt x="1110" y="3985"/>
                </a:cubicBezTo>
                <a:cubicBezTo>
                  <a:pt x="1092" y="3985"/>
                  <a:pt x="1072" y="3981"/>
                  <a:pt x="1053" y="3972"/>
                </a:cubicBezTo>
                <a:lnTo>
                  <a:pt x="1053" y="3972"/>
                </a:lnTo>
                <a:cubicBezTo>
                  <a:pt x="1055" y="3973"/>
                  <a:pt x="1058" y="3973"/>
                  <a:pt x="1060" y="3973"/>
                </a:cubicBezTo>
                <a:cubicBezTo>
                  <a:pt x="1102" y="3973"/>
                  <a:pt x="1118" y="3833"/>
                  <a:pt x="1099" y="3824"/>
                </a:cubicBezTo>
                <a:cubicBezTo>
                  <a:pt x="1099" y="3824"/>
                  <a:pt x="1099" y="3824"/>
                  <a:pt x="1099" y="3824"/>
                </a:cubicBezTo>
                <a:cubicBezTo>
                  <a:pt x="1094" y="3824"/>
                  <a:pt x="947" y="4077"/>
                  <a:pt x="970" y="4077"/>
                </a:cubicBezTo>
                <a:cubicBezTo>
                  <a:pt x="976" y="4077"/>
                  <a:pt x="990" y="4064"/>
                  <a:pt x="1016" y="4032"/>
                </a:cubicBezTo>
                <a:lnTo>
                  <a:pt x="1016" y="4032"/>
                </a:lnTo>
                <a:cubicBezTo>
                  <a:pt x="1037" y="4073"/>
                  <a:pt x="1027" y="4094"/>
                  <a:pt x="975" y="4104"/>
                </a:cubicBezTo>
                <a:cubicBezTo>
                  <a:pt x="1006" y="4104"/>
                  <a:pt x="1048" y="4104"/>
                  <a:pt x="1069" y="4124"/>
                </a:cubicBezTo>
                <a:cubicBezTo>
                  <a:pt x="1046" y="4132"/>
                  <a:pt x="1021" y="4135"/>
                  <a:pt x="995" y="4135"/>
                </a:cubicBezTo>
                <a:cubicBezTo>
                  <a:pt x="889" y="4135"/>
                  <a:pt x="772" y="4082"/>
                  <a:pt x="750" y="4082"/>
                </a:cubicBezTo>
                <a:cubicBezTo>
                  <a:pt x="748" y="4082"/>
                  <a:pt x="747" y="4082"/>
                  <a:pt x="747" y="4083"/>
                </a:cubicBezTo>
                <a:cubicBezTo>
                  <a:pt x="841" y="4114"/>
                  <a:pt x="892" y="4177"/>
                  <a:pt x="954" y="4290"/>
                </a:cubicBezTo>
                <a:cubicBezTo>
                  <a:pt x="965" y="4253"/>
                  <a:pt x="977" y="4239"/>
                  <a:pt x="989" y="4239"/>
                </a:cubicBezTo>
                <a:cubicBezTo>
                  <a:pt x="1025" y="4239"/>
                  <a:pt x="1063" y="4352"/>
                  <a:pt x="1078" y="4352"/>
                </a:cubicBezTo>
                <a:cubicBezTo>
                  <a:pt x="1087" y="4318"/>
                  <a:pt x="1099" y="4305"/>
                  <a:pt x="1113" y="4305"/>
                </a:cubicBezTo>
                <a:cubicBezTo>
                  <a:pt x="1133" y="4305"/>
                  <a:pt x="1158" y="4332"/>
                  <a:pt x="1182" y="4363"/>
                </a:cubicBezTo>
                <a:cubicBezTo>
                  <a:pt x="1131" y="4405"/>
                  <a:pt x="1131" y="4415"/>
                  <a:pt x="1058" y="4425"/>
                </a:cubicBezTo>
                <a:cubicBezTo>
                  <a:pt x="1110" y="4446"/>
                  <a:pt x="1214" y="4550"/>
                  <a:pt x="1203" y="4591"/>
                </a:cubicBezTo>
                <a:cubicBezTo>
                  <a:pt x="1198" y="4590"/>
                  <a:pt x="1191" y="4590"/>
                  <a:pt x="1184" y="4590"/>
                </a:cubicBezTo>
                <a:cubicBezTo>
                  <a:pt x="1132" y="4590"/>
                  <a:pt x="1024" y="4611"/>
                  <a:pt x="956" y="4611"/>
                </a:cubicBezTo>
                <a:cubicBezTo>
                  <a:pt x="932" y="4611"/>
                  <a:pt x="913" y="4609"/>
                  <a:pt x="903" y="4601"/>
                </a:cubicBezTo>
                <a:lnTo>
                  <a:pt x="903" y="4601"/>
                </a:lnTo>
                <a:cubicBezTo>
                  <a:pt x="923" y="4633"/>
                  <a:pt x="954" y="4653"/>
                  <a:pt x="986" y="4674"/>
                </a:cubicBezTo>
                <a:cubicBezTo>
                  <a:pt x="957" y="4681"/>
                  <a:pt x="874" y="4693"/>
                  <a:pt x="819" y="4693"/>
                </a:cubicBezTo>
                <a:cubicBezTo>
                  <a:pt x="794" y="4693"/>
                  <a:pt x="774" y="4690"/>
                  <a:pt x="768" y="4684"/>
                </a:cubicBezTo>
                <a:lnTo>
                  <a:pt x="768" y="4684"/>
                </a:lnTo>
                <a:cubicBezTo>
                  <a:pt x="777" y="4737"/>
                  <a:pt x="780" y="4739"/>
                  <a:pt x="784" y="4739"/>
                </a:cubicBezTo>
                <a:cubicBezTo>
                  <a:pt x="784" y="4739"/>
                  <a:pt x="784" y="4739"/>
                  <a:pt x="785" y="4739"/>
                </a:cubicBezTo>
                <a:cubicBezTo>
                  <a:pt x="789" y="4739"/>
                  <a:pt x="794" y="4741"/>
                  <a:pt x="809" y="4808"/>
                </a:cubicBezTo>
                <a:cubicBezTo>
                  <a:pt x="816" y="4802"/>
                  <a:pt x="842" y="4762"/>
                  <a:pt x="861" y="4762"/>
                </a:cubicBezTo>
                <a:cubicBezTo>
                  <a:pt x="871" y="4762"/>
                  <a:pt x="879" y="4771"/>
                  <a:pt x="882" y="4798"/>
                </a:cubicBezTo>
                <a:cubicBezTo>
                  <a:pt x="897" y="4748"/>
                  <a:pt x="905" y="4722"/>
                  <a:pt x="910" y="4722"/>
                </a:cubicBezTo>
                <a:cubicBezTo>
                  <a:pt x="915" y="4722"/>
                  <a:pt x="918" y="4750"/>
                  <a:pt x="923" y="4808"/>
                </a:cubicBezTo>
                <a:cubicBezTo>
                  <a:pt x="973" y="4808"/>
                  <a:pt x="918" y="4704"/>
                  <a:pt x="949" y="4704"/>
                </a:cubicBezTo>
                <a:cubicBezTo>
                  <a:pt x="951" y="4704"/>
                  <a:pt x="952" y="4704"/>
                  <a:pt x="954" y="4705"/>
                </a:cubicBezTo>
                <a:cubicBezTo>
                  <a:pt x="954" y="4757"/>
                  <a:pt x="954" y="4808"/>
                  <a:pt x="965" y="4819"/>
                </a:cubicBezTo>
                <a:cubicBezTo>
                  <a:pt x="947" y="4828"/>
                  <a:pt x="921" y="4831"/>
                  <a:pt x="891" y="4831"/>
                </a:cubicBezTo>
                <a:cubicBezTo>
                  <a:pt x="815" y="4831"/>
                  <a:pt x="720" y="4807"/>
                  <a:pt x="705" y="4778"/>
                </a:cubicBezTo>
                <a:cubicBezTo>
                  <a:pt x="699" y="4848"/>
                  <a:pt x="687" y="4908"/>
                  <a:pt x="693" y="4908"/>
                </a:cubicBezTo>
                <a:cubicBezTo>
                  <a:pt x="696" y="4908"/>
                  <a:pt x="703" y="4894"/>
                  <a:pt x="716" y="4860"/>
                </a:cubicBezTo>
                <a:cubicBezTo>
                  <a:pt x="727" y="4892"/>
                  <a:pt x="733" y="4902"/>
                  <a:pt x="736" y="4902"/>
                </a:cubicBezTo>
                <a:cubicBezTo>
                  <a:pt x="742" y="4902"/>
                  <a:pt x="735" y="4854"/>
                  <a:pt x="738" y="4854"/>
                </a:cubicBezTo>
                <a:lnTo>
                  <a:pt x="738" y="4854"/>
                </a:lnTo>
                <a:cubicBezTo>
                  <a:pt x="740" y="4854"/>
                  <a:pt x="747" y="4879"/>
                  <a:pt x="768" y="4964"/>
                </a:cubicBezTo>
                <a:cubicBezTo>
                  <a:pt x="775" y="4934"/>
                  <a:pt x="780" y="4922"/>
                  <a:pt x="783" y="4922"/>
                </a:cubicBezTo>
                <a:cubicBezTo>
                  <a:pt x="788" y="4922"/>
                  <a:pt x="788" y="4962"/>
                  <a:pt x="788" y="5015"/>
                </a:cubicBezTo>
                <a:cubicBezTo>
                  <a:pt x="798" y="5015"/>
                  <a:pt x="823" y="4918"/>
                  <a:pt x="880" y="4918"/>
                </a:cubicBezTo>
                <a:cubicBezTo>
                  <a:pt x="887" y="4918"/>
                  <a:pt x="895" y="4919"/>
                  <a:pt x="903" y="4923"/>
                </a:cubicBezTo>
                <a:cubicBezTo>
                  <a:pt x="851" y="5006"/>
                  <a:pt x="882" y="4985"/>
                  <a:pt x="830" y="5057"/>
                </a:cubicBezTo>
                <a:cubicBezTo>
                  <a:pt x="851" y="5057"/>
                  <a:pt x="975" y="5015"/>
                  <a:pt x="986" y="4995"/>
                </a:cubicBezTo>
                <a:cubicBezTo>
                  <a:pt x="986" y="5048"/>
                  <a:pt x="999" y="5052"/>
                  <a:pt x="1006" y="5052"/>
                </a:cubicBezTo>
                <a:cubicBezTo>
                  <a:pt x="1007" y="5052"/>
                  <a:pt x="1008" y="5052"/>
                  <a:pt x="1009" y="5052"/>
                </a:cubicBezTo>
                <a:cubicBezTo>
                  <a:pt x="1014" y="5052"/>
                  <a:pt x="1006" y="5057"/>
                  <a:pt x="954" y="5140"/>
                </a:cubicBezTo>
                <a:cubicBezTo>
                  <a:pt x="971" y="5129"/>
                  <a:pt x="989" y="5125"/>
                  <a:pt x="1007" y="5125"/>
                </a:cubicBezTo>
                <a:cubicBezTo>
                  <a:pt x="1072" y="5125"/>
                  <a:pt x="1126" y="5190"/>
                  <a:pt x="1069" y="5223"/>
                </a:cubicBezTo>
                <a:cubicBezTo>
                  <a:pt x="1065" y="5206"/>
                  <a:pt x="1004" y="5199"/>
                  <a:pt x="923" y="5199"/>
                </a:cubicBezTo>
                <a:cubicBezTo>
                  <a:pt x="753" y="5199"/>
                  <a:pt x="495" y="5229"/>
                  <a:pt x="488" y="5264"/>
                </a:cubicBezTo>
                <a:cubicBezTo>
                  <a:pt x="505" y="5273"/>
                  <a:pt x="608" y="5328"/>
                  <a:pt x="579" y="5328"/>
                </a:cubicBezTo>
                <a:cubicBezTo>
                  <a:pt x="571" y="5328"/>
                  <a:pt x="556" y="5325"/>
                  <a:pt x="530" y="5316"/>
                </a:cubicBezTo>
                <a:lnTo>
                  <a:pt x="530" y="5316"/>
                </a:lnTo>
                <a:cubicBezTo>
                  <a:pt x="550" y="5347"/>
                  <a:pt x="571" y="5368"/>
                  <a:pt x="592" y="5379"/>
                </a:cubicBezTo>
                <a:cubicBezTo>
                  <a:pt x="540" y="5368"/>
                  <a:pt x="488" y="5368"/>
                  <a:pt x="447" y="5368"/>
                </a:cubicBezTo>
                <a:cubicBezTo>
                  <a:pt x="540" y="5492"/>
                  <a:pt x="519" y="5409"/>
                  <a:pt x="519" y="5554"/>
                </a:cubicBezTo>
                <a:cubicBezTo>
                  <a:pt x="521" y="5555"/>
                  <a:pt x="523" y="5555"/>
                  <a:pt x="525" y="5555"/>
                </a:cubicBezTo>
                <a:cubicBezTo>
                  <a:pt x="555" y="5555"/>
                  <a:pt x="524" y="5471"/>
                  <a:pt x="555" y="5471"/>
                </a:cubicBezTo>
                <a:cubicBezTo>
                  <a:pt x="557" y="5471"/>
                  <a:pt x="559" y="5471"/>
                  <a:pt x="560" y="5471"/>
                </a:cubicBezTo>
                <a:cubicBezTo>
                  <a:pt x="571" y="5596"/>
                  <a:pt x="581" y="5534"/>
                  <a:pt x="519" y="5648"/>
                </a:cubicBezTo>
                <a:cubicBezTo>
                  <a:pt x="528" y="5654"/>
                  <a:pt x="536" y="5656"/>
                  <a:pt x="545" y="5656"/>
                </a:cubicBezTo>
                <a:cubicBezTo>
                  <a:pt x="567" y="5656"/>
                  <a:pt x="587" y="5639"/>
                  <a:pt x="602" y="5616"/>
                </a:cubicBezTo>
                <a:cubicBezTo>
                  <a:pt x="602" y="5648"/>
                  <a:pt x="613" y="5679"/>
                  <a:pt x="623" y="5710"/>
                </a:cubicBezTo>
                <a:cubicBezTo>
                  <a:pt x="644" y="5640"/>
                  <a:pt x="662" y="5614"/>
                  <a:pt x="677" y="5614"/>
                </a:cubicBezTo>
                <a:cubicBezTo>
                  <a:pt x="705" y="5614"/>
                  <a:pt x="716" y="5714"/>
                  <a:pt x="696" y="5782"/>
                </a:cubicBezTo>
                <a:cubicBezTo>
                  <a:pt x="716" y="5752"/>
                  <a:pt x="747" y="5731"/>
                  <a:pt x="768" y="5710"/>
                </a:cubicBezTo>
                <a:lnTo>
                  <a:pt x="768" y="5710"/>
                </a:lnTo>
                <a:cubicBezTo>
                  <a:pt x="737" y="5762"/>
                  <a:pt x="737" y="5814"/>
                  <a:pt x="768" y="5865"/>
                </a:cubicBezTo>
                <a:cubicBezTo>
                  <a:pt x="788" y="5844"/>
                  <a:pt x="996" y="5824"/>
                  <a:pt x="892" y="5752"/>
                </a:cubicBezTo>
                <a:cubicBezTo>
                  <a:pt x="901" y="5747"/>
                  <a:pt x="910" y="5746"/>
                  <a:pt x="919" y="5746"/>
                </a:cubicBezTo>
                <a:cubicBezTo>
                  <a:pt x="975" y="5746"/>
                  <a:pt x="1008" y="5828"/>
                  <a:pt x="1016" y="5855"/>
                </a:cubicBezTo>
                <a:cubicBezTo>
                  <a:pt x="923" y="5876"/>
                  <a:pt x="820" y="5907"/>
                  <a:pt x="809" y="5927"/>
                </a:cubicBezTo>
                <a:cubicBezTo>
                  <a:pt x="822" y="5925"/>
                  <a:pt x="834" y="5924"/>
                  <a:pt x="845" y="5924"/>
                </a:cubicBezTo>
                <a:cubicBezTo>
                  <a:pt x="928" y="5924"/>
                  <a:pt x="982" y="5982"/>
                  <a:pt x="1037" y="6000"/>
                </a:cubicBezTo>
                <a:cubicBezTo>
                  <a:pt x="871" y="6010"/>
                  <a:pt x="291" y="6062"/>
                  <a:pt x="219" y="6093"/>
                </a:cubicBezTo>
                <a:cubicBezTo>
                  <a:pt x="74" y="6166"/>
                  <a:pt x="146" y="6187"/>
                  <a:pt x="84" y="6280"/>
                </a:cubicBezTo>
                <a:cubicBezTo>
                  <a:pt x="84" y="6264"/>
                  <a:pt x="78" y="6255"/>
                  <a:pt x="67" y="6255"/>
                </a:cubicBezTo>
                <a:cubicBezTo>
                  <a:pt x="63" y="6255"/>
                  <a:pt x="59" y="6256"/>
                  <a:pt x="53" y="6259"/>
                </a:cubicBezTo>
                <a:cubicBezTo>
                  <a:pt x="63" y="6270"/>
                  <a:pt x="136" y="6353"/>
                  <a:pt x="136" y="6353"/>
                </a:cubicBezTo>
                <a:cubicBezTo>
                  <a:pt x="141" y="6305"/>
                  <a:pt x="143" y="6283"/>
                  <a:pt x="147" y="6283"/>
                </a:cubicBezTo>
                <a:cubicBezTo>
                  <a:pt x="153" y="6283"/>
                  <a:pt x="160" y="6312"/>
                  <a:pt x="177" y="6362"/>
                </a:cubicBezTo>
                <a:cubicBezTo>
                  <a:pt x="208" y="6270"/>
                  <a:pt x="208" y="6280"/>
                  <a:pt x="187" y="6207"/>
                </a:cubicBezTo>
                <a:lnTo>
                  <a:pt x="187" y="6207"/>
                </a:lnTo>
                <a:cubicBezTo>
                  <a:pt x="281" y="6217"/>
                  <a:pt x="240" y="6207"/>
                  <a:pt x="250" y="6353"/>
                </a:cubicBezTo>
                <a:cubicBezTo>
                  <a:pt x="302" y="6353"/>
                  <a:pt x="343" y="6176"/>
                  <a:pt x="353" y="6145"/>
                </a:cubicBezTo>
                <a:lnTo>
                  <a:pt x="353" y="6145"/>
                </a:lnTo>
                <a:cubicBezTo>
                  <a:pt x="347" y="6173"/>
                  <a:pt x="349" y="6186"/>
                  <a:pt x="360" y="6186"/>
                </a:cubicBezTo>
                <a:cubicBezTo>
                  <a:pt x="366" y="6186"/>
                  <a:pt x="374" y="6183"/>
                  <a:pt x="385" y="6176"/>
                </a:cubicBezTo>
                <a:lnTo>
                  <a:pt x="385" y="6176"/>
                </a:lnTo>
                <a:cubicBezTo>
                  <a:pt x="385" y="6238"/>
                  <a:pt x="353" y="6300"/>
                  <a:pt x="312" y="6342"/>
                </a:cubicBezTo>
                <a:cubicBezTo>
                  <a:pt x="327" y="6326"/>
                  <a:pt x="343" y="6319"/>
                  <a:pt x="359" y="6319"/>
                </a:cubicBezTo>
                <a:cubicBezTo>
                  <a:pt x="374" y="6319"/>
                  <a:pt x="390" y="6326"/>
                  <a:pt x="405" y="6342"/>
                </a:cubicBezTo>
                <a:cubicBezTo>
                  <a:pt x="405" y="6332"/>
                  <a:pt x="447" y="6228"/>
                  <a:pt x="447" y="6228"/>
                </a:cubicBezTo>
                <a:lnTo>
                  <a:pt x="447" y="6228"/>
                </a:lnTo>
                <a:cubicBezTo>
                  <a:pt x="426" y="6290"/>
                  <a:pt x="436" y="6342"/>
                  <a:pt x="478" y="6383"/>
                </a:cubicBezTo>
                <a:cubicBezTo>
                  <a:pt x="483" y="6356"/>
                  <a:pt x="489" y="6343"/>
                  <a:pt x="496" y="6343"/>
                </a:cubicBezTo>
                <a:cubicBezTo>
                  <a:pt x="502" y="6343"/>
                  <a:pt x="509" y="6354"/>
                  <a:pt x="519" y="6373"/>
                </a:cubicBezTo>
                <a:cubicBezTo>
                  <a:pt x="519" y="6270"/>
                  <a:pt x="560" y="6176"/>
                  <a:pt x="623" y="6166"/>
                </a:cubicBezTo>
                <a:lnTo>
                  <a:pt x="623" y="6166"/>
                </a:lnTo>
                <a:cubicBezTo>
                  <a:pt x="613" y="6259"/>
                  <a:pt x="571" y="6321"/>
                  <a:pt x="560" y="6404"/>
                </a:cubicBezTo>
                <a:cubicBezTo>
                  <a:pt x="633" y="6394"/>
                  <a:pt x="633" y="6300"/>
                  <a:pt x="685" y="6249"/>
                </a:cubicBezTo>
                <a:cubicBezTo>
                  <a:pt x="685" y="6270"/>
                  <a:pt x="685" y="6290"/>
                  <a:pt x="696" y="6300"/>
                </a:cubicBezTo>
                <a:cubicBezTo>
                  <a:pt x="726" y="6270"/>
                  <a:pt x="716" y="6187"/>
                  <a:pt x="758" y="6187"/>
                </a:cubicBezTo>
                <a:cubicBezTo>
                  <a:pt x="758" y="6278"/>
                  <a:pt x="753" y="6302"/>
                  <a:pt x="757" y="6302"/>
                </a:cubicBezTo>
                <a:cubicBezTo>
                  <a:pt x="761" y="6302"/>
                  <a:pt x="775" y="6270"/>
                  <a:pt x="820" y="6270"/>
                </a:cubicBezTo>
                <a:cubicBezTo>
                  <a:pt x="841" y="6342"/>
                  <a:pt x="716" y="6415"/>
                  <a:pt x="716" y="6435"/>
                </a:cubicBezTo>
                <a:cubicBezTo>
                  <a:pt x="723" y="6434"/>
                  <a:pt x="729" y="6433"/>
                  <a:pt x="735" y="6433"/>
                </a:cubicBezTo>
                <a:cubicBezTo>
                  <a:pt x="770" y="6433"/>
                  <a:pt x="780" y="6463"/>
                  <a:pt x="788" y="6508"/>
                </a:cubicBezTo>
                <a:cubicBezTo>
                  <a:pt x="799" y="6498"/>
                  <a:pt x="861" y="6456"/>
                  <a:pt x="892" y="6415"/>
                </a:cubicBezTo>
                <a:lnTo>
                  <a:pt x="892" y="6415"/>
                </a:lnTo>
                <a:cubicBezTo>
                  <a:pt x="885" y="6458"/>
                  <a:pt x="884" y="6471"/>
                  <a:pt x="888" y="6471"/>
                </a:cubicBezTo>
                <a:cubicBezTo>
                  <a:pt x="895" y="6471"/>
                  <a:pt x="916" y="6434"/>
                  <a:pt x="951" y="6434"/>
                </a:cubicBezTo>
                <a:cubicBezTo>
                  <a:pt x="962" y="6434"/>
                  <a:pt x="973" y="6438"/>
                  <a:pt x="986" y="6445"/>
                </a:cubicBezTo>
                <a:cubicBezTo>
                  <a:pt x="863" y="6491"/>
                  <a:pt x="688" y="6555"/>
                  <a:pt x="556" y="6555"/>
                </a:cubicBezTo>
                <a:cubicBezTo>
                  <a:pt x="509" y="6555"/>
                  <a:pt x="468" y="6547"/>
                  <a:pt x="436" y="6528"/>
                </a:cubicBezTo>
                <a:lnTo>
                  <a:pt x="436" y="6528"/>
                </a:lnTo>
                <a:cubicBezTo>
                  <a:pt x="385" y="6580"/>
                  <a:pt x="468" y="6632"/>
                  <a:pt x="281" y="6653"/>
                </a:cubicBezTo>
                <a:cubicBezTo>
                  <a:pt x="343" y="6673"/>
                  <a:pt x="343" y="6694"/>
                  <a:pt x="302" y="6726"/>
                </a:cubicBezTo>
                <a:cubicBezTo>
                  <a:pt x="293" y="6721"/>
                  <a:pt x="283" y="6719"/>
                  <a:pt x="275" y="6719"/>
                </a:cubicBezTo>
                <a:cubicBezTo>
                  <a:pt x="224" y="6719"/>
                  <a:pt x="190" y="6789"/>
                  <a:pt x="260" y="6860"/>
                </a:cubicBezTo>
                <a:cubicBezTo>
                  <a:pt x="249" y="6861"/>
                  <a:pt x="238" y="6861"/>
                  <a:pt x="228" y="6861"/>
                </a:cubicBezTo>
                <a:cubicBezTo>
                  <a:pt x="173" y="6861"/>
                  <a:pt x="140" y="6849"/>
                  <a:pt x="111" y="6849"/>
                </a:cubicBezTo>
                <a:cubicBezTo>
                  <a:pt x="83" y="6849"/>
                  <a:pt x="59" y="6860"/>
                  <a:pt x="22" y="6901"/>
                </a:cubicBezTo>
                <a:cubicBezTo>
                  <a:pt x="1" y="6933"/>
                  <a:pt x="53" y="7005"/>
                  <a:pt x="63" y="7036"/>
                </a:cubicBezTo>
                <a:cubicBezTo>
                  <a:pt x="91" y="7009"/>
                  <a:pt x="159" y="6917"/>
                  <a:pt x="203" y="6917"/>
                </a:cubicBezTo>
                <a:cubicBezTo>
                  <a:pt x="209" y="6917"/>
                  <a:pt x="214" y="6918"/>
                  <a:pt x="219" y="6922"/>
                </a:cubicBezTo>
                <a:cubicBezTo>
                  <a:pt x="136" y="7004"/>
                  <a:pt x="125" y="7077"/>
                  <a:pt x="207" y="7149"/>
                </a:cubicBezTo>
                <a:lnTo>
                  <a:pt x="207" y="7149"/>
                </a:lnTo>
                <a:cubicBezTo>
                  <a:pt x="180" y="7151"/>
                  <a:pt x="153" y="7151"/>
                  <a:pt x="131" y="7151"/>
                </a:cubicBezTo>
                <a:cubicBezTo>
                  <a:pt x="97" y="7151"/>
                  <a:pt x="74" y="7150"/>
                  <a:pt x="74" y="7150"/>
                </a:cubicBezTo>
                <a:lnTo>
                  <a:pt x="74" y="7150"/>
                </a:lnTo>
                <a:cubicBezTo>
                  <a:pt x="133" y="7217"/>
                  <a:pt x="160" y="7278"/>
                  <a:pt x="194" y="7278"/>
                </a:cubicBezTo>
                <a:cubicBezTo>
                  <a:pt x="207" y="7278"/>
                  <a:pt x="222" y="7268"/>
                  <a:pt x="240" y="7244"/>
                </a:cubicBezTo>
                <a:cubicBezTo>
                  <a:pt x="240" y="7295"/>
                  <a:pt x="260" y="7409"/>
                  <a:pt x="260" y="7461"/>
                </a:cubicBezTo>
                <a:cubicBezTo>
                  <a:pt x="291" y="7347"/>
                  <a:pt x="415" y="7451"/>
                  <a:pt x="395" y="7295"/>
                </a:cubicBezTo>
                <a:lnTo>
                  <a:pt x="395" y="7295"/>
                </a:lnTo>
                <a:cubicBezTo>
                  <a:pt x="426" y="7306"/>
                  <a:pt x="436" y="7430"/>
                  <a:pt x="436" y="7451"/>
                </a:cubicBezTo>
                <a:cubicBezTo>
                  <a:pt x="478" y="7419"/>
                  <a:pt x="498" y="7368"/>
                  <a:pt x="540" y="7336"/>
                </a:cubicBezTo>
                <a:lnTo>
                  <a:pt x="540" y="7336"/>
                </a:lnTo>
                <a:cubicBezTo>
                  <a:pt x="550" y="7451"/>
                  <a:pt x="478" y="7523"/>
                  <a:pt x="447" y="7627"/>
                </a:cubicBezTo>
                <a:cubicBezTo>
                  <a:pt x="463" y="7649"/>
                  <a:pt x="477" y="7658"/>
                  <a:pt x="490" y="7658"/>
                </a:cubicBezTo>
                <a:cubicBezTo>
                  <a:pt x="544" y="7658"/>
                  <a:pt x="571" y="7500"/>
                  <a:pt x="571" y="7492"/>
                </a:cubicBezTo>
                <a:cubicBezTo>
                  <a:pt x="581" y="7523"/>
                  <a:pt x="592" y="7564"/>
                  <a:pt x="602" y="7606"/>
                </a:cubicBezTo>
                <a:cubicBezTo>
                  <a:pt x="667" y="7557"/>
                  <a:pt x="701" y="7527"/>
                  <a:pt x="763" y="7527"/>
                </a:cubicBezTo>
                <a:cubicBezTo>
                  <a:pt x="779" y="7527"/>
                  <a:pt x="798" y="7529"/>
                  <a:pt x="820" y="7534"/>
                </a:cubicBezTo>
                <a:cubicBezTo>
                  <a:pt x="809" y="7730"/>
                  <a:pt x="705" y="7585"/>
                  <a:pt x="861" y="7709"/>
                </a:cubicBezTo>
                <a:cubicBezTo>
                  <a:pt x="841" y="7803"/>
                  <a:pt x="623" y="7751"/>
                  <a:pt x="841" y="7845"/>
                </a:cubicBezTo>
                <a:cubicBezTo>
                  <a:pt x="788" y="7845"/>
                  <a:pt x="758" y="7875"/>
                  <a:pt x="737" y="7927"/>
                </a:cubicBezTo>
                <a:cubicBezTo>
                  <a:pt x="778" y="7927"/>
                  <a:pt x="861" y="7979"/>
                  <a:pt x="820" y="8052"/>
                </a:cubicBezTo>
                <a:cubicBezTo>
                  <a:pt x="831" y="8054"/>
                  <a:pt x="842" y="8056"/>
                  <a:pt x="853" y="8056"/>
                </a:cubicBezTo>
                <a:cubicBezTo>
                  <a:pt x="883" y="8056"/>
                  <a:pt x="914" y="8046"/>
                  <a:pt x="944" y="8031"/>
                </a:cubicBezTo>
                <a:lnTo>
                  <a:pt x="944" y="8031"/>
                </a:lnTo>
                <a:cubicBezTo>
                  <a:pt x="954" y="8041"/>
                  <a:pt x="933" y="8124"/>
                  <a:pt x="933" y="8186"/>
                </a:cubicBezTo>
                <a:cubicBezTo>
                  <a:pt x="944" y="8165"/>
                  <a:pt x="944" y="8165"/>
                  <a:pt x="965" y="8155"/>
                </a:cubicBezTo>
                <a:lnTo>
                  <a:pt x="965" y="8155"/>
                </a:lnTo>
                <a:cubicBezTo>
                  <a:pt x="975" y="8207"/>
                  <a:pt x="965" y="8248"/>
                  <a:pt x="933" y="8290"/>
                </a:cubicBezTo>
                <a:cubicBezTo>
                  <a:pt x="957" y="8302"/>
                  <a:pt x="973" y="8308"/>
                  <a:pt x="984" y="8308"/>
                </a:cubicBezTo>
                <a:cubicBezTo>
                  <a:pt x="1011" y="8308"/>
                  <a:pt x="1006" y="8271"/>
                  <a:pt x="1006" y="8197"/>
                </a:cubicBezTo>
                <a:cubicBezTo>
                  <a:pt x="1048" y="8197"/>
                  <a:pt x="1038" y="8329"/>
                  <a:pt x="1040" y="8329"/>
                </a:cubicBezTo>
                <a:cubicBezTo>
                  <a:pt x="1041" y="8329"/>
                  <a:pt x="1044" y="8298"/>
                  <a:pt x="1058" y="8207"/>
                </a:cubicBezTo>
                <a:cubicBezTo>
                  <a:pt x="1076" y="8235"/>
                  <a:pt x="1127" y="8271"/>
                  <a:pt x="1132" y="8271"/>
                </a:cubicBezTo>
                <a:cubicBezTo>
                  <a:pt x="1132" y="8271"/>
                  <a:pt x="1132" y="8270"/>
                  <a:pt x="1131" y="8269"/>
                </a:cubicBezTo>
                <a:cubicBezTo>
                  <a:pt x="1089" y="8218"/>
                  <a:pt x="1078" y="8176"/>
                  <a:pt x="1131" y="8114"/>
                </a:cubicBezTo>
                <a:cubicBezTo>
                  <a:pt x="1141" y="8186"/>
                  <a:pt x="1151" y="8197"/>
                  <a:pt x="1161" y="8269"/>
                </a:cubicBezTo>
                <a:cubicBezTo>
                  <a:pt x="1172" y="8269"/>
                  <a:pt x="1224" y="8124"/>
                  <a:pt x="1224" y="8114"/>
                </a:cubicBezTo>
                <a:cubicBezTo>
                  <a:pt x="1224" y="8114"/>
                  <a:pt x="1234" y="8228"/>
                  <a:pt x="1286" y="8248"/>
                </a:cubicBezTo>
                <a:cubicBezTo>
                  <a:pt x="1317" y="8197"/>
                  <a:pt x="1306" y="8176"/>
                  <a:pt x="1286" y="8114"/>
                </a:cubicBezTo>
                <a:cubicBezTo>
                  <a:pt x="1294" y="8109"/>
                  <a:pt x="1301" y="8106"/>
                  <a:pt x="1306" y="8106"/>
                </a:cubicBezTo>
                <a:cubicBezTo>
                  <a:pt x="1322" y="8106"/>
                  <a:pt x="1327" y="8127"/>
                  <a:pt x="1327" y="8165"/>
                </a:cubicBezTo>
                <a:cubicBezTo>
                  <a:pt x="1369" y="8135"/>
                  <a:pt x="1379" y="8093"/>
                  <a:pt x="1348" y="8041"/>
                </a:cubicBezTo>
                <a:cubicBezTo>
                  <a:pt x="1369" y="8041"/>
                  <a:pt x="1400" y="8041"/>
                  <a:pt x="1421" y="8093"/>
                </a:cubicBezTo>
                <a:cubicBezTo>
                  <a:pt x="1428" y="8072"/>
                  <a:pt x="1449" y="8026"/>
                  <a:pt x="1462" y="8026"/>
                </a:cubicBezTo>
                <a:cubicBezTo>
                  <a:pt x="1468" y="8026"/>
                  <a:pt x="1472" y="8036"/>
                  <a:pt x="1472" y="8062"/>
                </a:cubicBezTo>
                <a:cubicBezTo>
                  <a:pt x="1489" y="8018"/>
                  <a:pt x="1502" y="8003"/>
                  <a:pt x="1532" y="8003"/>
                </a:cubicBezTo>
                <a:cubicBezTo>
                  <a:pt x="1557" y="8003"/>
                  <a:pt x="1593" y="8014"/>
                  <a:pt x="1652" y="8027"/>
                </a:cubicBezTo>
                <a:lnTo>
                  <a:pt x="1652" y="8027"/>
                </a:lnTo>
                <a:cubicBezTo>
                  <a:pt x="1650" y="8027"/>
                  <a:pt x="1647" y="8027"/>
                  <a:pt x="1644" y="8027"/>
                </a:cubicBezTo>
                <a:cubicBezTo>
                  <a:pt x="1622" y="8027"/>
                  <a:pt x="1602" y="8037"/>
                  <a:pt x="1587" y="8052"/>
                </a:cubicBezTo>
                <a:cubicBezTo>
                  <a:pt x="1594" y="8050"/>
                  <a:pt x="1601" y="8049"/>
                  <a:pt x="1607" y="8049"/>
                </a:cubicBezTo>
                <a:cubicBezTo>
                  <a:pt x="1638" y="8049"/>
                  <a:pt x="1659" y="8069"/>
                  <a:pt x="1659" y="8103"/>
                </a:cubicBezTo>
                <a:cubicBezTo>
                  <a:pt x="1649" y="8103"/>
                  <a:pt x="1534" y="8145"/>
                  <a:pt x="1534" y="8155"/>
                </a:cubicBezTo>
                <a:cubicBezTo>
                  <a:pt x="1566" y="8155"/>
                  <a:pt x="1607" y="8165"/>
                  <a:pt x="1638" y="8176"/>
                </a:cubicBezTo>
                <a:cubicBezTo>
                  <a:pt x="1607" y="8176"/>
                  <a:pt x="1545" y="8207"/>
                  <a:pt x="1504" y="8228"/>
                </a:cubicBezTo>
                <a:cubicBezTo>
                  <a:pt x="1506" y="8220"/>
                  <a:pt x="1503" y="8216"/>
                  <a:pt x="1495" y="8216"/>
                </a:cubicBezTo>
                <a:cubicBezTo>
                  <a:pt x="1473" y="8216"/>
                  <a:pt x="1420" y="8241"/>
                  <a:pt x="1389" y="8248"/>
                </a:cubicBezTo>
                <a:cubicBezTo>
                  <a:pt x="1410" y="8259"/>
                  <a:pt x="1493" y="8331"/>
                  <a:pt x="1462" y="8363"/>
                </a:cubicBezTo>
                <a:cubicBezTo>
                  <a:pt x="1473" y="8356"/>
                  <a:pt x="1482" y="8352"/>
                  <a:pt x="1489" y="8352"/>
                </a:cubicBezTo>
                <a:cubicBezTo>
                  <a:pt x="1505" y="8352"/>
                  <a:pt x="1514" y="8366"/>
                  <a:pt x="1514" y="8393"/>
                </a:cubicBezTo>
                <a:cubicBezTo>
                  <a:pt x="1537" y="8340"/>
                  <a:pt x="1558" y="8324"/>
                  <a:pt x="1577" y="8324"/>
                </a:cubicBezTo>
                <a:cubicBezTo>
                  <a:pt x="1591" y="8324"/>
                  <a:pt x="1604" y="8333"/>
                  <a:pt x="1617" y="8342"/>
                </a:cubicBezTo>
                <a:cubicBezTo>
                  <a:pt x="1566" y="8446"/>
                  <a:pt x="1566" y="8435"/>
                  <a:pt x="1597" y="8538"/>
                </a:cubicBezTo>
                <a:cubicBezTo>
                  <a:pt x="1639" y="8470"/>
                  <a:pt x="1647" y="8367"/>
                  <a:pt x="1700" y="8367"/>
                </a:cubicBezTo>
                <a:cubicBezTo>
                  <a:pt x="1711" y="8367"/>
                  <a:pt x="1725" y="8372"/>
                  <a:pt x="1742" y="8383"/>
                </a:cubicBezTo>
                <a:cubicBezTo>
                  <a:pt x="1742" y="8352"/>
                  <a:pt x="1690" y="8238"/>
                  <a:pt x="1742" y="8218"/>
                </a:cubicBezTo>
                <a:cubicBezTo>
                  <a:pt x="1759" y="8257"/>
                  <a:pt x="1770" y="8271"/>
                  <a:pt x="1779" y="8271"/>
                </a:cubicBezTo>
                <a:cubicBezTo>
                  <a:pt x="1800" y="8271"/>
                  <a:pt x="1799" y="8177"/>
                  <a:pt x="1823" y="8177"/>
                </a:cubicBezTo>
                <a:cubicBezTo>
                  <a:pt x="1829" y="8177"/>
                  <a:pt x="1836" y="8183"/>
                  <a:pt x="1845" y="8197"/>
                </a:cubicBezTo>
                <a:cubicBezTo>
                  <a:pt x="1918" y="8300"/>
                  <a:pt x="1721" y="8393"/>
                  <a:pt x="1783" y="8455"/>
                </a:cubicBezTo>
                <a:cubicBezTo>
                  <a:pt x="1782" y="8457"/>
                  <a:pt x="1782" y="8458"/>
                  <a:pt x="1782" y="8458"/>
                </a:cubicBezTo>
                <a:cubicBezTo>
                  <a:pt x="1787" y="8458"/>
                  <a:pt x="1868" y="8350"/>
                  <a:pt x="1887" y="8321"/>
                </a:cubicBezTo>
                <a:lnTo>
                  <a:pt x="1887" y="8321"/>
                </a:lnTo>
                <a:cubicBezTo>
                  <a:pt x="1887" y="8373"/>
                  <a:pt x="1845" y="8455"/>
                  <a:pt x="1877" y="8487"/>
                </a:cubicBezTo>
                <a:cubicBezTo>
                  <a:pt x="1885" y="8474"/>
                  <a:pt x="1890" y="8469"/>
                  <a:pt x="1894" y="8469"/>
                </a:cubicBezTo>
                <a:cubicBezTo>
                  <a:pt x="1906" y="8469"/>
                  <a:pt x="1901" y="8518"/>
                  <a:pt x="1903" y="8518"/>
                </a:cubicBezTo>
                <a:cubicBezTo>
                  <a:pt x="1905" y="8518"/>
                  <a:pt x="1910" y="8492"/>
                  <a:pt x="1928" y="8404"/>
                </a:cubicBezTo>
                <a:cubicBezTo>
                  <a:pt x="1944" y="8418"/>
                  <a:pt x="1956" y="8423"/>
                  <a:pt x="1967" y="8423"/>
                </a:cubicBezTo>
                <a:cubicBezTo>
                  <a:pt x="2001" y="8423"/>
                  <a:pt x="2015" y="8370"/>
                  <a:pt x="2038" y="8370"/>
                </a:cubicBezTo>
                <a:cubicBezTo>
                  <a:pt x="2052" y="8370"/>
                  <a:pt x="2068" y="8388"/>
                  <a:pt x="2094" y="8446"/>
                </a:cubicBezTo>
                <a:cubicBezTo>
                  <a:pt x="2099" y="8414"/>
                  <a:pt x="2099" y="8399"/>
                  <a:pt x="2101" y="8399"/>
                </a:cubicBezTo>
                <a:cubicBezTo>
                  <a:pt x="2102" y="8399"/>
                  <a:pt x="2104" y="8414"/>
                  <a:pt x="2115" y="8446"/>
                </a:cubicBezTo>
                <a:cubicBezTo>
                  <a:pt x="2124" y="8400"/>
                  <a:pt x="2141" y="8371"/>
                  <a:pt x="2166" y="8371"/>
                </a:cubicBezTo>
                <a:cubicBezTo>
                  <a:pt x="2169" y="8371"/>
                  <a:pt x="2173" y="8371"/>
                  <a:pt x="2177" y="8373"/>
                </a:cubicBezTo>
                <a:lnTo>
                  <a:pt x="2229" y="8352"/>
                </a:lnTo>
                <a:lnTo>
                  <a:pt x="2301" y="8269"/>
                </a:lnTo>
                <a:lnTo>
                  <a:pt x="2384" y="8228"/>
                </a:lnTo>
                <a:cubicBezTo>
                  <a:pt x="2343" y="8176"/>
                  <a:pt x="2353" y="8197"/>
                  <a:pt x="2353" y="8135"/>
                </a:cubicBezTo>
                <a:lnTo>
                  <a:pt x="2353" y="8135"/>
                </a:lnTo>
                <a:cubicBezTo>
                  <a:pt x="2374" y="8135"/>
                  <a:pt x="2581" y="8363"/>
                  <a:pt x="2519" y="8455"/>
                </a:cubicBezTo>
                <a:cubicBezTo>
                  <a:pt x="2529" y="8455"/>
                  <a:pt x="2581" y="8352"/>
                  <a:pt x="2591" y="8352"/>
                </a:cubicBezTo>
                <a:lnTo>
                  <a:pt x="2591" y="8352"/>
                </a:lnTo>
                <a:cubicBezTo>
                  <a:pt x="2581" y="8414"/>
                  <a:pt x="2602" y="8446"/>
                  <a:pt x="2643" y="8446"/>
                </a:cubicBezTo>
                <a:cubicBezTo>
                  <a:pt x="2633" y="8393"/>
                  <a:pt x="2623" y="8425"/>
                  <a:pt x="2643" y="8363"/>
                </a:cubicBezTo>
                <a:cubicBezTo>
                  <a:pt x="2650" y="8377"/>
                  <a:pt x="2800" y="8467"/>
                  <a:pt x="2928" y="8467"/>
                </a:cubicBezTo>
                <a:cubicBezTo>
                  <a:pt x="2983" y="8467"/>
                  <a:pt x="3034" y="8451"/>
                  <a:pt x="3068" y="8404"/>
                </a:cubicBezTo>
                <a:cubicBezTo>
                  <a:pt x="3058" y="8404"/>
                  <a:pt x="2789" y="8259"/>
                  <a:pt x="2809" y="8176"/>
                </a:cubicBezTo>
                <a:lnTo>
                  <a:pt x="2809" y="8176"/>
                </a:lnTo>
                <a:cubicBezTo>
                  <a:pt x="2824" y="8194"/>
                  <a:pt x="2832" y="8201"/>
                  <a:pt x="2837" y="8201"/>
                </a:cubicBezTo>
                <a:cubicBezTo>
                  <a:pt x="2850" y="8201"/>
                  <a:pt x="2845" y="8162"/>
                  <a:pt x="2881" y="8155"/>
                </a:cubicBezTo>
                <a:cubicBezTo>
                  <a:pt x="2874" y="8141"/>
                  <a:pt x="2851" y="8078"/>
                  <a:pt x="2854" y="8078"/>
                </a:cubicBezTo>
                <a:lnTo>
                  <a:pt x="2854" y="8078"/>
                </a:lnTo>
                <a:cubicBezTo>
                  <a:pt x="2855" y="8078"/>
                  <a:pt x="2860" y="8087"/>
                  <a:pt x="2871" y="8114"/>
                </a:cubicBezTo>
                <a:cubicBezTo>
                  <a:pt x="2861" y="8062"/>
                  <a:pt x="2830" y="8031"/>
                  <a:pt x="2789" y="8010"/>
                </a:cubicBezTo>
                <a:cubicBezTo>
                  <a:pt x="2809" y="8010"/>
                  <a:pt x="2861" y="7990"/>
                  <a:pt x="2871" y="7969"/>
                </a:cubicBezTo>
                <a:cubicBezTo>
                  <a:pt x="2798" y="7958"/>
                  <a:pt x="2778" y="7958"/>
                  <a:pt x="2861" y="7937"/>
                </a:cubicBezTo>
                <a:cubicBezTo>
                  <a:pt x="2840" y="7927"/>
                  <a:pt x="2747" y="7865"/>
                  <a:pt x="2736" y="7865"/>
                </a:cubicBezTo>
                <a:cubicBezTo>
                  <a:pt x="2770" y="7856"/>
                  <a:pt x="2797" y="7844"/>
                  <a:pt x="2820" y="7844"/>
                </a:cubicBezTo>
                <a:cubicBezTo>
                  <a:pt x="2847" y="7844"/>
                  <a:pt x="2870" y="7861"/>
                  <a:pt x="2892" y="7917"/>
                </a:cubicBezTo>
                <a:cubicBezTo>
                  <a:pt x="2954" y="7896"/>
                  <a:pt x="2871" y="7855"/>
                  <a:pt x="2923" y="7834"/>
                </a:cubicBezTo>
                <a:lnTo>
                  <a:pt x="2923" y="7834"/>
                </a:lnTo>
                <a:cubicBezTo>
                  <a:pt x="2975" y="7917"/>
                  <a:pt x="2996" y="7937"/>
                  <a:pt x="2985" y="8031"/>
                </a:cubicBezTo>
                <a:cubicBezTo>
                  <a:pt x="2966" y="8000"/>
                  <a:pt x="2951" y="7988"/>
                  <a:pt x="2939" y="7988"/>
                </a:cubicBezTo>
                <a:cubicBezTo>
                  <a:pt x="2891" y="7988"/>
                  <a:pt x="2907" y="8200"/>
                  <a:pt x="3015" y="8200"/>
                </a:cubicBezTo>
                <a:cubicBezTo>
                  <a:pt x="3039" y="8200"/>
                  <a:pt x="3067" y="8190"/>
                  <a:pt x="3099" y="8165"/>
                </a:cubicBezTo>
                <a:cubicBezTo>
                  <a:pt x="3047" y="8124"/>
                  <a:pt x="3047" y="8082"/>
                  <a:pt x="3089" y="8052"/>
                </a:cubicBezTo>
                <a:lnTo>
                  <a:pt x="3089" y="8052"/>
                </a:lnTo>
                <a:cubicBezTo>
                  <a:pt x="3102" y="8086"/>
                  <a:pt x="3121" y="8096"/>
                  <a:pt x="3143" y="8096"/>
                </a:cubicBezTo>
                <a:cubicBezTo>
                  <a:pt x="3178" y="8096"/>
                  <a:pt x="3220" y="8067"/>
                  <a:pt x="3253" y="8067"/>
                </a:cubicBezTo>
                <a:cubicBezTo>
                  <a:pt x="3261" y="8067"/>
                  <a:pt x="3268" y="8068"/>
                  <a:pt x="3275" y="8073"/>
                </a:cubicBezTo>
                <a:cubicBezTo>
                  <a:pt x="3244" y="8124"/>
                  <a:pt x="3317" y="8248"/>
                  <a:pt x="3296" y="8269"/>
                </a:cubicBezTo>
                <a:cubicBezTo>
                  <a:pt x="3348" y="8218"/>
                  <a:pt x="3399" y="8280"/>
                  <a:pt x="3327" y="8197"/>
                </a:cubicBezTo>
                <a:lnTo>
                  <a:pt x="3327" y="8197"/>
                </a:lnTo>
                <a:cubicBezTo>
                  <a:pt x="3353" y="8218"/>
                  <a:pt x="3376" y="8228"/>
                  <a:pt x="3398" y="8228"/>
                </a:cubicBezTo>
                <a:cubicBezTo>
                  <a:pt x="3420" y="8228"/>
                  <a:pt x="3441" y="8218"/>
                  <a:pt x="3462" y="8197"/>
                </a:cubicBezTo>
                <a:cubicBezTo>
                  <a:pt x="3307" y="8165"/>
                  <a:pt x="3482" y="8155"/>
                  <a:pt x="3493" y="8155"/>
                </a:cubicBezTo>
                <a:cubicBezTo>
                  <a:pt x="3472" y="8124"/>
                  <a:pt x="3379" y="8000"/>
                  <a:pt x="3337" y="7907"/>
                </a:cubicBezTo>
                <a:lnTo>
                  <a:pt x="3337" y="7907"/>
                </a:lnTo>
                <a:cubicBezTo>
                  <a:pt x="3395" y="7974"/>
                  <a:pt x="3562" y="8105"/>
                  <a:pt x="3609" y="8105"/>
                </a:cubicBezTo>
                <a:cubicBezTo>
                  <a:pt x="3613" y="8105"/>
                  <a:pt x="3615" y="8105"/>
                  <a:pt x="3617" y="8103"/>
                </a:cubicBezTo>
                <a:cubicBezTo>
                  <a:pt x="3555" y="8082"/>
                  <a:pt x="3503" y="8041"/>
                  <a:pt x="3472" y="7990"/>
                </a:cubicBezTo>
                <a:lnTo>
                  <a:pt x="3472" y="7990"/>
                </a:lnTo>
                <a:cubicBezTo>
                  <a:pt x="3514" y="8010"/>
                  <a:pt x="3565" y="8020"/>
                  <a:pt x="3607" y="8041"/>
                </a:cubicBezTo>
                <a:cubicBezTo>
                  <a:pt x="3524" y="7979"/>
                  <a:pt x="3607" y="8010"/>
                  <a:pt x="3627" y="7979"/>
                </a:cubicBezTo>
                <a:cubicBezTo>
                  <a:pt x="3586" y="7979"/>
                  <a:pt x="3555" y="7958"/>
                  <a:pt x="3535" y="7927"/>
                </a:cubicBezTo>
                <a:cubicBezTo>
                  <a:pt x="3576" y="7921"/>
                  <a:pt x="3583" y="7915"/>
                  <a:pt x="3592" y="7915"/>
                </a:cubicBezTo>
                <a:cubicBezTo>
                  <a:pt x="3598" y="7915"/>
                  <a:pt x="3605" y="7919"/>
                  <a:pt x="3627" y="7927"/>
                </a:cubicBezTo>
                <a:cubicBezTo>
                  <a:pt x="3607" y="7875"/>
                  <a:pt x="3544" y="7834"/>
                  <a:pt x="3493" y="7824"/>
                </a:cubicBezTo>
                <a:cubicBezTo>
                  <a:pt x="3486" y="7799"/>
                  <a:pt x="3490" y="7789"/>
                  <a:pt x="3501" y="7789"/>
                </a:cubicBezTo>
                <a:cubicBezTo>
                  <a:pt x="3540" y="7789"/>
                  <a:pt x="3661" y="7914"/>
                  <a:pt x="3669" y="7937"/>
                </a:cubicBezTo>
                <a:cubicBezTo>
                  <a:pt x="3675" y="7913"/>
                  <a:pt x="3678" y="7905"/>
                  <a:pt x="3679" y="7905"/>
                </a:cubicBezTo>
                <a:lnTo>
                  <a:pt x="3679" y="7905"/>
                </a:lnTo>
                <a:cubicBezTo>
                  <a:pt x="3682" y="7905"/>
                  <a:pt x="3675" y="7959"/>
                  <a:pt x="3679" y="7959"/>
                </a:cubicBezTo>
                <a:cubicBezTo>
                  <a:pt x="3682" y="7959"/>
                  <a:pt x="3690" y="7935"/>
                  <a:pt x="3710" y="7855"/>
                </a:cubicBezTo>
                <a:cubicBezTo>
                  <a:pt x="3710" y="7855"/>
                  <a:pt x="3760" y="7904"/>
                  <a:pt x="3790" y="7904"/>
                </a:cubicBezTo>
                <a:cubicBezTo>
                  <a:pt x="3809" y="7904"/>
                  <a:pt x="3820" y="7883"/>
                  <a:pt x="3804" y="7813"/>
                </a:cubicBezTo>
                <a:lnTo>
                  <a:pt x="3804" y="7813"/>
                </a:lnTo>
                <a:cubicBezTo>
                  <a:pt x="3813" y="7816"/>
                  <a:pt x="3822" y="7817"/>
                  <a:pt x="3832" y="7817"/>
                </a:cubicBezTo>
                <a:cubicBezTo>
                  <a:pt x="3856" y="7817"/>
                  <a:pt x="3882" y="7811"/>
                  <a:pt x="3903" y="7811"/>
                </a:cubicBezTo>
                <a:cubicBezTo>
                  <a:pt x="3933" y="7811"/>
                  <a:pt x="3954" y="7824"/>
                  <a:pt x="3949" y="7886"/>
                </a:cubicBezTo>
                <a:cubicBezTo>
                  <a:pt x="3957" y="7886"/>
                  <a:pt x="3996" y="7827"/>
                  <a:pt x="4039" y="7827"/>
                </a:cubicBezTo>
                <a:cubicBezTo>
                  <a:pt x="4047" y="7827"/>
                  <a:pt x="4055" y="7829"/>
                  <a:pt x="4063" y="7834"/>
                </a:cubicBezTo>
                <a:cubicBezTo>
                  <a:pt x="4073" y="7834"/>
                  <a:pt x="3932" y="7728"/>
                  <a:pt x="3910" y="7728"/>
                </a:cubicBezTo>
                <a:cubicBezTo>
                  <a:pt x="3910" y="7728"/>
                  <a:pt x="3909" y="7728"/>
                  <a:pt x="3909" y="7728"/>
                </a:cubicBezTo>
                <a:lnTo>
                  <a:pt x="3909" y="7728"/>
                </a:lnTo>
                <a:cubicBezTo>
                  <a:pt x="3934" y="7691"/>
                  <a:pt x="4027" y="7649"/>
                  <a:pt x="4083" y="7649"/>
                </a:cubicBezTo>
                <a:cubicBezTo>
                  <a:pt x="4104" y="7649"/>
                  <a:pt x="4119" y="7654"/>
                  <a:pt x="4125" y="7668"/>
                </a:cubicBezTo>
                <a:cubicBezTo>
                  <a:pt x="4154" y="7581"/>
                  <a:pt x="4164" y="7552"/>
                  <a:pt x="4166" y="7552"/>
                </a:cubicBezTo>
                <a:lnTo>
                  <a:pt x="4166" y="7552"/>
                </a:lnTo>
                <a:cubicBezTo>
                  <a:pt x="4171" y="7552"/>
                  <a:pt x="4150" y="7651"/>
                  <a:pt x="4177" y="7658"/>
                </a:cubicBezTo>
                <a:cubicBezTo>
                  <a:pt x="4190" y="7576"/>
                  <a:pt x="4196" y="7560"/>
                  <a:pt x="4206" y="7560"/>
                </a:cubicBezTo>
                <a:cubicBezTo>
                  <a:pt x="4212" y="7560"/>
                  <a:pt x="4220" y="7566"/>
                  <a:pt x="4233" y="7566"/>
                </a:cubicBezTo>
                <a:cubicBezTo>
                  <a:pt x="4246" y="7566"/>
                  <a:pt x="4264" y="7560"/>
                  <a:pt x="4291" y="7534"/>
                </a:cubicBezTo>
                <a:cubicBezTo>
                  <a:pt x="4249" y="7523"/>
                  <a:pt x="4228" y="7502"/>
                  <a:pt x="4260" y="7472"/>
                </a:cubicBezTo>
                <a:lnTo>
                  <a:pt x="4260" y="7472"/>
                </a:lnTo>
                <a:cubicBezTo>
                  <a:pt x="4218" y="7492"/>
                  <a:pt x="4165" y="7505"/>
                  <a:pt x="4119" y="7505"/>
                </a:cubicBezTo>
                <a:cubicBezTo>
                  <a:pt x="4051" y="7505"/>
                  <a:pt x="4001" y="7477"/>
                  <a:pt x="4032" y="7409"/>
                </a:cubicBezTo>
                <a:lnTo>
                  <a:pt x="4032" y="7409"/>
                </a:lnTo>
                <a:cubicBezTo>
                  <a:pt x="3986" y="7448"/>
                  <a:pt x="3907" y="7463"/>
                  <a:pt x="3818" y="7463"/>
                </a:cubicBezTo>
                <a:cubicBezTo>
                  <a:pt x="3544" y="7463"/>
                  <a:pt x="3166" y="7317"/>
                  <a:pt x="3307" y="7223"/>
                </a:cubicBezTo>
                <a:lnTo>
                  <a:pt x="3307" y="7223"/>
                </a:lnTo>
                <a:cubicBezTo>
                  <a:pt x="3297" y="7288"/>
                  <a:pt x="3305" y="7328"/>
                  <a:pt x="3344" y="7328"/>
                </a:cubicBezTo>
                <a:cubicBezTo>
                  <a:pt x="3348" y="7328"/>
                  <a:pt x="3353" y="7327"/>
                  <a:pt x="3358" y="7327"/>
                </a:cubicBezTo>
                <a:cubicBezTo>
                  <a:pt x="3348" y="7285"/>
                  <a:pt x="3358" y="7244"/>
                  <a:pt x="3379" y="7202"/>
                </a:cubicBezTo>
                <a:cubicBezTo>
                  <a:pt x="3399" y="7327"/>
                  <a:pt x="3379" y="7274"/>
                  <a:pt x="3482" y="7336"/>
                </a:cubicBezTo>
                <a:cubicBezTo>
                  <a:pt x="3492" y="7304"/>
                  <a:pt x="3511" y="7284"/>
                  <a:pt x="3535" y="7284"/>
                </a:cubicBezTo>
                <a:cubicBezTo>
                  <a:pt x="3564" y="7284"/>
                  <a:pt x="3599" y="7314"/>
                  <a:pt x="3627" y="7389"/>
                </a:cubicBezTo>
                <a:cubicBezTo>
                  <a:pt x="3680" y="7378"/>
                  <a:pt x="3680" y="7347"/>
                  <a:pt x="3659" y="7274"/>
                </a:cubicBezTo>
                <a:cubicBezTo>
                  <a:pt x="3721" y="7274"/>
                  <a:pt x="3742" y="7306"/>
                  <a:pt x="3731" y="7378"/>
                </a:cubicBezTo>
                <a:cubicBezTo>
                  <a:pt x="3766" y="7308"/>
                  <a:pt x="3785" y="7268"/>
                  <a:pt x="3794" y="7268"/>
                </a:cubicBezTo>
                <a:cubicBezTo>
                  <a:pt x="3802" y="7268"/>
                  <a:pt x="3804" y="7293"/>
                  <a:pt x="3804" y="7347"/>
                </a:cubicBezTo>
                <a:cubicBezTo>
                  <a:pt x="3852" y="7287"/>
                  <a:pt x="3887" y="7279"/>
                  <a:pt x="3932" y="7279"/>
                </a:cubicBezTo>
                <a:cubicBezTo>
                  <a:pt x="3947" y="7279"/>
                  <a:pt x="3963" y="7280"/>
                  <a:pt x="3981" y="7280"/>
                </a:cubicBezTo>
                <a:cubicBezTo>
                  <a:pt x="4002" y="7280"/>
                  <a:pt x="4025" y="7279"/>
                  <a:pt x="4053" y="7274"/>
                </a:cubicBezTo>
                <a:cubicBezTo>
                  <a:pt x="3990" y="7244"/>
                  <a:pt x="3835" y="7202"/>
                  <a:pt x="3793" y="7140"/>
                </a:cubicBezTo>
                <a:cubicBezTo>
                  <a:pt x="3843" y="7104"/>
                  <a:pt x="3855" y="7097"/>
                  <a:pt x="3849" y="7097"/>
                </a:cubicBezTo>
                <a:cubicBezTo>
                  <a:pt x="3844" y="7097"/>
                  <a:pt x="3830" y="7101"/>
                  <a:pt x="3813" y="7101"/>
                </a:cubicBezTo>
                <a:cubicBezTo>
                  <a:pt x="3787" y="7101"/>
                  <a:pt x="3756" y="7091"/>
                  <a:pt x="3752" y="7036"/>
                </a:cubicBezTo>
                <a:cubicBezTo>
                  <a:pt x="3752" y="7031"/>
                  <a:pt x="3785" y="7024"/>
                  <a:pt x="3822" y="7024"/>
                </a:cubicBezTo>
                <a:cubicBezTo>
                  <a:pt x="3865" y="7024"/>
                  <a:pt x="3912" y="7034"/>
                  <a:pt x="3918" y="7067"/>
                </a:cubicBezTo>
                <a:cubicBezTo>
                  <a:pt x="3929" y="7022"/>
                  <a:pt x="3939" y="7007"/>
                  <a:pt x="3948" y="7007"/>
                </a:cubicBezTo>
                <a:cubicBezTo>
                  <a:pt x="3963" y="7007"/>
                  <a:pt x="3975" y="7048"/>
                  <a:pt x="3988" y="7048"/>
                </a:cubicBezTo>
                <a:cubicBezTo>
                  <a:pt x="3995" y="7048"/>
                  <a:pt x="4003" y="7035"/>
                  <a:pt x="4011" y="6995"/>
                </a:cubicBezTo>
                <a:lnTo>
                  <a:pt x="4011" y="6995"/>
                </a:lnTo>
                <a:cubicBezTo>
                  <a:pt x="4053" y="7005"/>
                  <a:pt x="4000" y="7099"/>
                  <a:pt x="4042" y="7099"/>
                </a:cubicBezTo>
                <a:cubicBezTo>
                  <a:pt x="4048" y="7049"/>
                  <a:pt x="4065" y="7018"/>
                  <a:pt x="4089" y="7018"/>
                </a:cubicBezTo>
                <a:cubicBezTo>
                  <a:pt x="4105" y="7018"/>
                  <a:pt x="4124" y="7033"/>
                  <a:pt x="4145" y="7067"/>
                </a:cubicBezTo>
                <a:cubicBezTo>
                  <a:pt x="4145" y="7015"/>
                  <a:pt x="4153" y="6992"/>
                  <a:pt x="4173" y="6992"/>
                </a:cubicBezTo>
                <a:cubicBezTo>
                  <a:pt x="4177" y="6992"/>
                  <a:pt x="4182" y="6993"/>
                  <a:pt x="4187" y="6995"/>
                </a:cubicBezTo>
                <a:cubicBezTo>
                  <a:pt x="4136" y="6933"/>
                  <a:pt x="3970" y="6808"/>
                  <a:pt x="3845" y="6777"/>
                </a:cubicBezTo>
                <a:cubicBezTo>
                  <a:pt x="3834" y="6773"/>
                  <a:pt x="3819" y="6772"/>
                  <a:pt x="3801" y="6772"/>
                </a:cubicBezTo>
                <a:cubicBezTo>
                  <a:pt x="3730" y="6772"/>
                  <a:pt x="3615" y="6793"/>
                  <a:pt x="3513" y="6793"/>
                </a:cubicBezTo>
                <a:cubicBezTo>
                  <a:pt x="3420" y="6793"/>
                  <a:pt x="3339" y="6775"/>
                  <a:pt x="3317" y="6705"/>
                </a:cubicBezTo>
                <a:lnTo>
                  <a:pt x="3317" y="6705"/>
                </a:lnTo>
                <a:cubicBezTo>
                  <a:pt x="3329" y="6713"/>
                  <a:pt x="3339" y="6719"/>
                  <a:pt x="3351" y="6719"/>
                </a:cubicBezTo>
                <a:cubicBezTo>
                  <a:pt x="3369" y="6719"/>
                  <a:pt x="3389" y="6703"/>
                  <a:pt x="3420" y="6653"/>
                </a:cubicBezTo>
                <a:cubicBezTo>
                  <a:pt x="3431" y="6715"/>
                  <a:pt x="3436" y="6735"/>
                  <a:pt x="3440" y="6735"/>
                </a:cubicBezTo>
                <a:cubicBezTo>
                  <a:pt x="3448" y="6735"/>
                  <a:pt x="3455" y="6682"/>
                  <a:pt x="3491" y="6682"/>
                </a:cubicBezTo>
                <a:cubicBezTo>
                  <a:pt x="3495" y="6682"/>
                  <a:pt x="3499" y="6683"/>
                  <a:pt x="3503" y="6684"/>
                </a:cubicBezTo>
                <a:cubicBezTo>
                  <a:pt x="3503" y="6745"/>
                  <a:pt x="3608" y="6763"/>
                  <a:pt x="3703" y="6763"/>
                </a:cubicBezTo>
                <a:cubicBezTo>
                  <a:pt x="3768" y="6763"/>
                  <a:pt x="3828" y="6755"/>
                  <a:pt x="3845" y="6746"/>
                </a:cubicBezTo>
                <a:cubicBezTo>
                  <a:pt x="3783" y="6735"/>
                  <a:pt x="3783" y="6715"/>
                  <a:pt x="3835" y="6694"/>
                </a:cubicBezTo>
                <a:lnTo>
                  <a:pt x="3835" y="6694"/>
                </a:lnTo>
                <a:cubicBezTo>
                  <a:pt x="3846" y="6733"/>
                  <a:pt x="3868" y="6747"/>
                  <a:pt x="3893" y="6747"/>
                </a:cubicBezTo>
                <a:cubicBezTo>
                  <a:pt x="3936" y="6747"/>
                  <a:pt x="3989" y="6706"/>
                  <a:pt x="4021" y="6673"/>
                </a:cubicBezTo>
                <a:cubicBezTo>
                  <a:pt x="4009" y="6661"/>
                  <a:pt x="4000" y="6659"/>
                  <a:pt x="3988" y="6659"/>
                </a:cubicBezTo>
                <a:cubicBezTo>
                  <a:pt x="3979" y="6659"/>
                  <a:pt x="3967" y="6660"/>
                  <a:pt x="3951" y="6660"/>
                </a:cubicBezTo>
                <a:cubicBezTo>
                  <a:pt x="3935" y="6660"/>
                  <a:pt x="3915" y="6659"/>
                  <a:pt x="3887" y="6653"/>
                </a:cubicBezTo>
                <a:cubicBezTo>
                  <a:pt x="3918" y="6590"/>
                  <a:pt x="3938" y="6549"/>
                  <a:pt x="3825" y="6549"/>
                </a:cubicBezTo>
                <a:cubicBezTo>
                  <a:pt x="3842" y="6524"/>
                  <a:pt x="3873" y="6505"/>
                  <a:pt x="3889" y="6505"/>
                </a:cubicBezTo>
                <a:cubicBezTo>
                  <a:pt x="3892" y="6505"/>
                  <a:pt x="3895" y="6506"/>
                  <a:pt x="3897" y="6508"/>
                </a:cubicBezTo>
                <a:cubicBezTo>
                  <a:pt x="3871" y="6468"/>
                  <a:pt x="3825" y="6456"/>
                  <a:pt x="3771" y="6456"/>
                </a:cubicBezTo>
                <a:cubicBezTo>
                  <a:pt x="3691" y="6456"/>
                  <a:pt x="3593" y="6481"/>
                  <a:pt x="3518" y="6481"/>
                </a:cubicBezTo>
                <a:cubicBezTo>
                  <a:pt x="3456" y="6481"/>
                  <a:pt x="3410" y="6465"/>
                  <a:pt x="3399" y="6404"/>
                </a:cubicBezTo>
                <a:lnTo>
                  <a:pt x="3399" y="6404"/>
                </a:lnTo>
                <a:cubicBezTo>
                  <a:pt x="3412" y="6407"/>
                  <a:pt x="3424" y="6409"/>
                  <a:pt x="3435" y="6409"/>
                </a:cubicBezTo>
                <a:cubicBezTo>
                  <a:pt x="3495" y="6409"/>
                  <a:pt x="3529" y="6364"/>
                  <a:pt x="3555" y="6311"/>
                </a:cubicBezTo>
                <a:cubicBezTo>
                  <a:pt x="3558" y="6338"/>
                  <a:pt x="3566" y="6348"/>
                  <a:pt x="3576" y="6348"/>
                </a:cubicBezTo>
                <a:cubicBezTo>
                  <a:pt x="3604" y="6348"/>
                  <a:pt x="3651" y="6270"/>
                  <a:pt x="3659" y="6270"/>
                </a:cubicBezTo>
                <a:cubicBezTo>
                  <a:pt x="3666" y="6285"/>
                  <a:pt x="3690" y="6316"/>
                  <a:pt x="3715" y="6316"/>
                </a:cubicBezTo>
                <a:cubicBezTo>
                  <a:pt x="3724" y="6316"/>
                  <a:pt x="3733" y="6312"/>
                  <a:pt x="3742" y="6300"/>
                </a:cubicBezTo>
                <a:cubicBezTo>
                  <a:pt x="3700" y="6280"/>
                  <a:pt x="3700" y="6259"/>
                  <a:pt x="3721" y="6238"/>
                </a:cubicBezTo>
                <a:lnTo>
                  <a:pt x="3721" y="6238"/>
                </a:lnTo>
                <a:cubicBezTo>
                  <a:pt x="3702" y="6253"/>
                  <a:pt x="3687" y="6261"/>
                  <a:pt x="3676" y="6261"/>
                </a:cubicBezTo>
                <a:cubicBezTo>
                  <a:pt x="3662" y="6261"/>
                  <a:pt x="3654" y="6250"/>
                  <a:pt x="3648" y="6228"/>
                </a:cubicBezTo>
                <a:cubicBezTo>
                  <a:pt x="3659" y="6228"/>
                  <a:pt x="3721" y="6166"/>
                  <a:pt x="3721" y="6145"/>
                </a:cubicBezTo>
                <a:cubicBezTo>
                  <a:pt x="3685" y="6145"/>
                  <a:pt x="3477" y="6221"/>
                  <a:pt x="3334" y="6221"/>
                </a:cubicBezTo>
                <a:cubicBezTo>
                  <a:pt x="3272" y="6221"/>
                  <a:pt x="3222" y="6207"/>
                  <a:pt x="3203" y="6166"/>
                </a:cubicBezTo>
                <a:lnTo>
                  <a:pt x="3203" y="6166"/>
                </a:lnTo>
                <a:cubicBezTo>
                  <a:pt x="3207" y="6167"/>
                  <a:pt x="3211" y="6167"/>
                  <a:pt x="3215" y="6167"/>
                </a:cubicBezTo>
                <a:cubicBezTo>
                  <a:pt x="3275" y="6167"/>
                  <a:pt x="3274" y="6055"/>
                  <a:pt x="3287" y="6055"/>
                </a:cubicBezTo>
                <a:cubicBezTo>
                  <a:pt x="3292" y="6055"/>
                  <a:pt x="3297" y="6065"/>
                  <a:pt x="3307" y="6093"/>
                </a:cubicBezTo>
                <a:cubicBezTo>
                  <a:pt x="3348" y="6021"/>
                  <a:pt x="3327" y="5969"/>
                  <a:pt x="3286" y="5959"/>
                </a:cubicBezTo>
                <a:cubicBezTo>
                  <a:pt x="3348" y="5927"/>
                  <a:pt x="3369" y="5980"/>
                  <a:pt x="3379" y="5876"/>
                </a:cubicBezTo>
                <a:lnTo>
                  <a:pt x="3379" y="5876"/>
                </a:lnTo>
                <a:cubicBezTo>
                  <a:pt x="3576" y="5989"/>
                  <a:pt x="3327" y="5927"/>
                  <a:pt x="3555" y="6072"/>
                </a:cubicBezTo>
                <a:cubicBezTo>
                  <a:pt x="3597" y="6052"/>
                  <a:pt x="3607" y="6021"/>
                  <a:pt x="3586" y="5980"/>
                </a:cubicBezTo>
                <a:cubicBezTo>
                  <a:pt x="3604" y="5973"/>
                  <a:pt x="3619" y="5949"/>
                  <a:pt x="3641" y="5949"/>
                </a:cubicBezTo>
                <a:cubicBezTo>
                  <a:pt x="3656" y="5949"/>
                  <a:pt x="3675" y="5961"/>
                  <a:pt x="3700" y="6000"/>
                </a:cubicBezTo>
                <a:cubicBezTo>
                  <a:pt x="3710" y="5980"/>
                  <a:pt x="3731" y="5959"/>
                  <a:pt x="3752" y="5948"/>
                </a:cubicBezTo>
                <a:lnTo>
                  <a:pt x="3752" y="5948"/>
                </a:lnTo>
                <a:cubicBezTo>
                  <a:pt x="3748" y="5948"/>
                  <a:pt x="3745" y="5949"/>
                  <a:pt x="3741" y="5949"/>
                </a:cubicBezTo>
                <a:cubicBezTo>
                  <a:pt x="3653" y="5949"/>
                  <a:pt x="3578" y="5821"/>
                  <a:pt x="3627" y="5752"/>
                </a:cubicBezTo>
                <a:lnTo>
                  <a:pt x="3627" y="5752"/>
                </a:lnTo>
                <a:cubicBezTo>
                  <a:pt x="3648" y="5803"/>
                  <a:pt x="3680" y="5855"/>
                  <a:pt x="3690" y="5897"/>
                </a:cubicBezTo>
                <a:cubicBezTo>
                  <a:pt x="3731" y="5876"/>
                  <a:pt x="3731" y="5844"/>
                  <a:pt x="3721" y="5803"/>
                </a:cubicBezTo>
                <a:lnTo>
                  <a:pt x="3721" y="5803"/>
                </a:lnTo>
                <a:cubicBezTo>
                  <a:pt x="3747" y="5848"/>
                  <a:pt x="3812" y="5909"/>
                  <a:pt x="3854" y="5909"/>
                </a:cubicBezTo>
                <a:cubicBezTo>
                  <a:pt x="3879" y="5909"/>
                  <a:pt x="3895" y="5887"/>
                  <a:pt x="3887" y="5824"/>
                </a:cubicBezTo>
                <a:lnTo>
                  <a:pt x="3887" y="5824"/>
                </a:lnTo>
                <a:cubicBezTo>
                  <a:pt x="3906" y="5843"/>
                  <a:pt x="3952" y="5898"/>
                  <a:pt x="3967" y="5898"/>
                </a:cubicBezTo>
                <a:cubicBezTo>
                  <a:pt x="3968" y="5898"/>
                  <a:pt x="3969" y="5897"/>
                  <a:pt x="3970" y="5897"/>
                </a:cubicBezTo>
                <a:cubicBezTo>
                  <a:pt x="3970" y="5855"/>
                  <a:pt x="3970" y="5648"/>
                  <a:pt x="3959" y="5616"/>
                </a:cubicBezTo>
                <a:cubicBezTo>
                  <a:pt x="3933" y="5635"/>
                  <a:pt x="3910" y="5643"/>
                  <a:pt x="3889" y="5643"/>
                </a:cubicBezTo>
                <a:cubicBezTo>
                  <a:pt x="3816" y="5643"/>
                  <a:pt x="3762" y="5553"/>
                  <a:pt x="3690" y="5513"/>
                </a:cubicBezTo>
                <a:cubicBezTo>
                  <a:pt x="3700" y="5461"/>
                  <a:pt x="3721" y="5388"/>
                  <a:pt x="3710" y="5368"/>
                </a:cubicBezTo>
                <a:lnTo>
                  <a:pt x="3710" y="5368"/>
                </a:lnTo>
                <a:cubicBezTo>
                  <a:pt x="3710" y="5369"/>
                  <a:pt x="3707" y="5369"/>
                  <a:pt x="3704" y="5369"/>
                </a:cubicBezTo>
                <a:cubicBezTo>
                  <a:pt x="3661" y="5369"/>
                  <a:pt x="3438" y="5314"/>
                  <a:pt x="3410" y="5285"/>
                </a:cubicBezTo>
                <a:lnTo>
                  <a:pt x="3410" y="5285"/>
                </a:lnTo>
                <a:cubicBezTo>
                  <a:pt x="3421" y="5290"/>
                  <a:pt x="3431" y="5292"/>
                  <a:pt x="3440" y="5292"/>
                </a:cubicBezTo>
                <a:cubicBezTo>
                  <a:pt x="3500" y="5292"/>
                  <a:pt x="3534" y="5196"/>
                  <a:pt x="3548" y="5196"/>
                </a:cubicBezTo>
                <a:cubicBezTo>
                  <a:pt x="3553" y="5196"/>
                  <a:pt x="3555" y="5209"/>
                  <a:pt x="3555" y="5243"/>
                </a:cubicBezTo>
                <a:cubicBezTo>
                  <a:pt x="3609" y="5190"/>
                  <a:pt x="3716" y="5067"/>
                  <a:pt x="3758" y="5067"/>
                </a:cubicBezTo>
                <a:cubicBezTo>
                  <a:pt x="3765" y="5067"/>
                  <a:pt x="3770" y="5071"/>
                  <a:pt x="3772" y="5078"/>
                </a:cubicBezTo>
                <a:cubicBezTo>
                  <a:pt x="3791" y="4984"/>
                  <a:pt x="3684" y="4866"/>
                  <a:pt x="3670" y="4866"/>
                </a:cubicBezTo>
                <a:cubicBezTo>
                  <a:pt x="3668" y="4866"/>
                  <a:pt x="3668" y="4867"/>
                  <a:pt x="3669" y="4870"/>
                </a:cubicBezTo>
                <a:cubicBezTo>
                  <a:pt x="3581" y="4922"/>
                  <a:pt x="3503" y="4933"/>
                  <a:pt x="3424" y="4933"/>
                </a:cubicBezTo>
                <a:cubicBezTo>
                  <a:pt x="3357" y="4933"/>
                  <a:pt x="3290" y="4925"/>
                  <a:pt x="3214" y="4925"/>
                </a:cubicBezTo>
                <a:cubicBezTo>
                  <a:pt x="3178" y="4925"/>
                  <a:pt x="3140" y="4927"/>
                  <a:pt x="3099" y="4933"/>
                </a:cubicBezTo>
                <a:cubicBezTo>
                  <a:pt x="3151" y="4902"/>
                  <a:pt x="3151" y="4870"/>
                  <a:pt x="3109" y="4829"/>
                </a:cubicBezTo>
                <a:cubicBezTo>
                  <a:pt x="3118" y="4826"/>
                  <a:pt x="3129" y="4825"/>
                  <a:pt x="3140" y="4825"/>
                </a:cubicBezTo>
                <a:cubicBezTo>
                  <a:pt x="3166" y="4825"/>
                  <a:pt x="3192" y="4832"/>
                  <a:pt x="3192" y="4840"/>
                </a:cubicBezTo>
                <a:cubicBezTo>
                  <a:pt x="3192" y="4819"/>
                  <a:pt x="3109" y="4705"/>
                  <a:pt x="3162" y="4695"/>
                </a:cubicBezTo>
                <a:lnTo>
                  <a:pt x="3162" y="4695"/>
                </a:lnTo>
                <a:cubicBezTo>
                  <a:pt x="3188" y="4773"/>
                  <a:pt x="3268" y="4812"/>
                  <a:pt x="3322" y="4812"/>
                </a:cubicBezTo>
                <a:cubicBezTo>
                  <a:pt x="3375" y="4812"/>
                  <a:pt x="3404" y="4776"/>
                  <a:pt x="3337" y="4705"/>
                </a:cubicBezTo>
                <a:cubicBezTo>
                  <a:pt x="3343" y="4699"/>
                  <a:pt x="3377" y="4685"/>
                  <a:pt x="3410" y="4685"/>
                </a:cubicBezTo>
                <a:cubicBezTo>
                  <a:pt x="3439" y="4685"/>
                  <a:pt x="3467" y="4697"/>
                  <a:pt x="3472" y="4736"/>
                </a:cubicBezTo>
                <a:cubicBezTo>
                  <a:pt x="3544" y="4695"/>
                  <a:pt x="3576" y="4570"/>
                  <a:pt x="3576" y="4550"/>
                </a:cubicBezTo>
                <a:cubicBezTo>
                  <a:pt x="3638" y="4550"/>
                  <a:pt x="3617" y="4550"/>
                  <a:pt x="3638" y="4591"/>
                </a:cubicBezTo>
                <a:cubicBezTo>
                  <a:pt x="3641" y="4509"/>
                  <a:pt x="3643" y="4486"/>
                  <a:pt x="3642" y="4486"/>
                </a:cubicBezTo>
                <a:lnTo>
                  <a:pt x="3642" y="4486"/>
                </a:lnTo>
                <a:cubicBezTo>
                  <a:pt x="3642" y="4486"/>
                  <a:pt x="3639" y="4525"/>
                  <a:pt x="3635" y="4525"/>
                </a:cubicBezTo>
                <a:cubicBezTo>
                  <a:pt x="3632" y="4525"/>
                  <a:pt x="3630" y="4514"/>
                  <a:pt x="3627" y="4477"/>
                </a:cubicBezTo>
                <a:cubicBezTo>
                  <a:pt x="3618" y="4493"/>
                  <a:pt x="3608" y="4500"/>
                  <a:pt x="3598" y="4500"/>
                </a:cubicBezTo>
                <a:cubicBezTo>
                  <a:pt x="3578" y="4500"/>
                  <a:pt x="3559" y="4468"/>
                  <a:pt x="3544" y="4425"/>
                </a:cubicBezTo>
                <a:cubicBezTo>
                  <a:pt x="3597" y="4415"/>
                  <a:pt x="3503" y="4373"/>
                  <a:pt x="3565" y="4352"/>
                </a:cubicBezTo>
                <a:lnTo>
                  <a:pt x="3565" y="4352"/>
                </a:lnTo>
                <a:cubicBezTo>
                  <a:pt x="3607" y="4456"/>
                  <a:pt x="3659" y="4363"/>
                  <a:pt x="3627" y="4467"/>
                </a:cubicBezTo>
                <a:cubicBezTo>
                  <a:pt x="3669" y="4425"/>
                  <a:pt x="3680" y="4373"/>
                  <a:pt x="3669" y="4311"/>
                </a:cubicBezTo>
                <a:lnTo>
                  <a:pt x="3669" y="4311"/>
                </a:lnTo>
                <a:cubicBezTo>
                  <a:pt x="3697" y="4336"/>
                  <a:pt x="3713" y="4344"/>
                  <a:pt x="3724" y="4344"/>
                </a:cubicBezTo>
                <a:cubicBezTo>
                  <a:pt x="3743" y="4344"/>
                  <a:pt x="3744" y="4320"/>
                  <a:pt x="3757" y="4320"/>
                </a:cubicBezTo>
                <a:cubicBezTo>
                  <a:pt x="3764" y="4320"/>
                  <a:pt x="3774" y="4328"/>
                  <a:pt x="3793" y="4352"/>
                </a:cubicBezTo>
                <a:cubicBezTo>
                  <a:pt x="3786" y="4314"/>
                  <a:pt x="3789" y="4293"/>
                  <a:pt x="3809" y="4293"/>
                </a:cubicBezTo>
                <a:cubicBezTo>
                  <a:pt x="3815" y="4293"/>
                  <a:pt x="3824" y="4296"/>
                  <a:pt x="3835" y="4301"/>
                </a:cubicBezTo>
                <a:cubicBezTo>
                  <a:pt x="3823" y="4276"/>
                  <a:pt x="3813" y="4268"/>
                  <a:pt x="3803" y="4268"/>
                </a:cubicBezTo>
                <a:cubicBezTo>
                  <a:pt x="3788" y="4268"/>
                  <a:pt x="3774" y="4288"/>
                  <a:pt x="3762" y="4288"/>
                </a:cubicBezTo>
                <a:cubicBezTo>
                  <a:pt x="3755" y="4288"/>
                  <a:pt x="3748" y="4279"/>
                  <a:pt x="3742" y="4249"/>
                </a:cubicBezTo>
                <a:cubicBezTo>
                  <a:pt x="3733" y="4283"/>
                  <a:pt x="3689" y="4302"/>
                  <a:pt x="3642" y="4302"/>
                </a:cubicBezTo>
                <a:cubicBezTo>
                  <a:pt x="3576" y="4302"/>
                  <a:pt x="3506" y="4265"/>
                  <a:pt x="3524" y="4187"/>
                </a:cubicBezTo>
                <a:lnTo>
                  <a:pt x="3524" y="4187"/>
                </a:lnTo>
                <a:cubicBezTo>
                  <a:pt x="3549" y="4197"/>
                  <a:pt x="3606" y="4216"/>
                  <a:pt x="3634" y="4216"/>
                </a:cubicBezTo>
                <a:cubicBezTo>
                  <a:pt x="3664" y="4216"/>
                  <a:pt x="3662" y="4194"/>
                  <a:pt x="3555" y="4114"/>
                </a:cubicBezTo>
                <a:cubicBezTo>
                  <a:pt x="3545" y="4138"/>
                  <a:pt x="3528" y="4145"/>
                  <a:pt x="3505" y="4145"/>
                </a:cubicBezTo>
                <a:cubicBezTo>
                  <a:pt x="3475" y="4145"/>
                  <a:pt x="3435" y="4133"/>
                  <a:pt x="3389" y="4133"/>
                </a:cubicBezTo>
                <a:cubicBezTo>
                  <a:pt x="3366" y="4133"/>
                  <a:pt x="3342" y="4136"/>
                  <a:pt x="3317" y="4145"/>
                </a:cubicBezTo>
                <a:cubicBezTo>
                  <a:pt x="3296" y="4104"/>
                  <a:pt x="3348" y="4135"/>
                  <a:pt x="3327" y="4083"/>
                </a:cubicBezTo>
                <a:lnTo>
                  <a:pt x="3327" y="4083"/>
                </a:lnTo>
                <a:cubicBezTo>
                  <a:pt x="3254" y="4135"/>
                  <a:pt x="3234" y="4104"/>
                  <a:pt x="3162" y="4124"/>
                </a:cubicBezTo>
                <a:cubicBezTo>
                  <a:pt x="3151" y="4094"/>
                  <a:pt x="3151" y="4062"/>
                  <a:pt x="3162" y="4032"/>
                </a:cubicBezTo>
                <a:cubicBezTo>
                  <a:pt x="3171" y="4035"/>
                  <a:pt x="3181" y="4036"/>
                  <a:pt x="3192" y="4036"/>
                </a:cubicBezTo>
                <a:cubicBezTo>
                  <a:pt x="3250" y="4036"/>
                  <a:pt x="3312" y="3991"/>
                  <a:pt x="3224" y="3938"/>
                </a:cubicBezTo>
                <a:cubicBezTo>
                  <a:pt x="3234" y="3928"/>
                  <a:pt x="3234" y="3928"/>
                  <a:pt x="3234" y="3917"/>
                </a:cubicBezTo>
                <a:cubicBezTo>
                  <a:pt x="3296" y="3938"/>
                  <a:pt x="3358" y="3969"/>
                  <a:pt x="3379" y="4021"/>
                </a:cubicBezTo>
                <a:cubicBezTo>
                  <a:pt x="3420" y="3804"/>
                  <a:pt x="3317" y="3917"/>
                  <a:pt x="3369" y="3793"/>
                </a:cubicBezTo>
                <a:lnTo>
                  <a:pt x="3369" y="3793"/>
                </a:lnTo>
                <a:cubicBezTo>
                  <a:pt x="3344" y="3794"/>
                  <a:pt x="3323" y="3794"/>
                  <a:pt x="3306" y="3794"/>
                </a:cubicBezTo>
                <a:cubicBezTo>
                  <a:pt x="3143" y="3794"/>
                  <a:pt x="3320" y="3758"/>
                  <a:pt x="3232" y="3758"/>
                </a:cubicBezTo>
                <a:cubicBezTo>
                  <a:pt x="3215" y="3758"/>
                  <a:pt x="3190" y="3759"/>
                  <a:pt x="3151" y="3762"/>
                </a:cubicBezTo>
                <a:cubicBezTo>
                  <a:pt x="3151" y="3751"/>
                  <a:pt x="3244" y="3731"/>
                  <a:pt x="3244" y="3731"/>
                </a:cubicBezTo>
                <a:cubicBezTo>
                  <a:pt x="3182" y="3721"/>
                  <a:pt x="3151" y="3689"/>
                  <a:pt x="3151" y="3638"/>
                </a:cubicBezTo>
                <a:lnTo>
                  <a:pt x="3151" y="3638"/>
                </a:lnTo>
                <a:cubicBezTo>
                  <a:pt x="3193" y="3694"/>
                  <a:pt x="3207" y="3714"/>
                  <a:pt x="3210" y="3714"/>
                </a:cubicBezTo>
                <a:cubicBezTo>
                  <a:pt x="3215" y="3714"/>
                  <a:pt x="3172" y="3634"/>
                  <a:pt x="3192" y="3586"/>
                </a:cubicBezTo>
                <a:lnTo>
                  <a:pt x="3192" y="3586"/>
                </a:lnTo>
                <a:cubicBezTo>
                  <a:pt x="3037" y="3596"/>
                  <a:pt x="2881" y="3586"/>
                  <a:pt x="2830" y="3606"/>
                </a:cubicBezTo>
                <a:cubicBezTo>
                  <a:pt x="2830" y="3555"/>
                  <a:pt x="3047" y="3472"/>
                  <a:pt x="2964" y="3368"/>
                </a:cubicBezTo>
                <a:cubicBezTo>
                  <a:pt x="3079" y="3316"/>
                  <a:pt x="3068" y="3389"/>
                  <a:pt x="3079" y="3275"/>
                </a:cubicBezTo>
                <a:cubicBezTo>
                  <a:pt x="3094" y="3321"/>
                  <a:pt x="3107" y="3338"/>
                  <a:pt x="3119" y="3338"/>
                </a:cubicBezTo>
                <a:cubicBezTo>
                  <a:pt x="3146" y="3338"/>
                  <a:pt x="3162" y="3239"/>
                  <a:pt x="3162" y="3203"/>
                </a:cubicBezTo>
                <a:cubicBezTo>
                  <a:pt x="3224" y="3275"/>
                  <a:pt x="3213" y="3233"/>
                  <a:pt x="3244" y="3286"/>
                </a:cubicBezTo>
                <a:cubicBezTo>
                  <a:pt x="3244" y="3274"/>
                  <a:pt x="3250" y="3270"/>
                  <a:pt x="3259" y="3270"/>
                </a:cubicBezTo>
                <a:cubicBezTo>
                  <a:pt x="3276" y="3270"/>
                  <a:pt x="3305" y="3285"/>
                  <a:pt x="3323" y="3285"/>
                </a:cubicBezTo>
                <a:cubicBezTo>
                  <a:pt x="3347" y="3285"/>
                  <a:pt x="3353" y="3261"/>
                  <a:pt x="3296" y="3150"/>
                </a:cubicBezTo>
                <a:cubicBezTo>
                  <a:pt x="3275" y="3150"/>
                  <a:pt x="3265" y="3140"/>
                  <a:pt x="3254" y="3120"/>
                </a:cubicBezTo>
                <a:cubicBezTo>
                  <a:pt x="3286" y="3120"/>
                  <a:pt x="3296" y="3109"/>
                  <a:pt x="3275" y="3099"/>
                </a:cubicBezTo>
                <a:lnTo>
                  <a:pt x="3275" y="3099"/>
                </a:lnTo>
                <a:cubicBezTo>
                  <a:pt x="3238" y="3127"/>
                  <a:pt x="3203" y="3142"/>
                  <a:pt x="3172" y="3142"/>
                </a:cubicBezTo>
                <a:cubicBezTo>
                  <a:pt x="3134" y="3142"/>
                  <a:pt x="3101" y="3119"/>
                  <a:pt x="3079" y="3068"/>
                </a:cubicBezTo>
                <a:cubicBezTo>
                  <a:pt x="3079" y="3150"/>
                  <a:pt x="2964" y="3171"/>
                  <a:pt x="2840" y="3182"/>
                </a:cubicBezTo>
                <a:cubicBezTo>
                  <a:pt x="2840" y="3154"/>
                  <a:pt x="2840" y="3122"/>
                  <a:pt x="2846" y="3122"/>
                </a:cubicBezTo>
                <a:cubicBezTo>
                  <a:pt x="2849" y="3122"/>
                  <a:pt x="2854" y="3130"/>
                  <a:pt x="2861" y="3150"/>
                </a:cubicBezTo>
                <a:cubicBezTo>
                  <a:pt x="2881" y="3120"/>
                  <a:pt x="2892" y="3088"/>
                  <a:pt x="2892" y="3058"/>
                </a:cubicBezTo>
                <a:lnTo>
                  <a:pt x="2892" y="3058"/>
                </a:lnTo>
                <a:cubicBezTo>
                  <a:pt x="2871" y="3068"/>
                  <a:pt x="2861" y="3078"/>
                  <a:pt x="2840" y="3088"/>
                </a:cubicBezTo>
                <a:cubicBezTo>
                  <a:pt x="2840" y="3047"/>
                  <a:pt x="2851" y="3005"/>
                  <a:pt x="2871" y="2964"/>
                </a:cubicBezTo>
                <a:cubicBezTo>
                  <a:pt x="2871" y="2980"/>
                  <a:pt x="2875" y="2987"/>
                  <a:pt x="2880" y="2987"/>
                </a:cubicBezTo>
                <a:cubicBezTo>
                  <a:pt x="2898" y="2987"/>
                  <a:pt x="2943" y="2906"/>
                  <a:pt x="2975" y="2850"/>
                </a:cubicBezTo>
                <a:cubicBezTo>
                  <a:pt x="2972" y="2848"/>
                  <a:pt x="2966" y="2847"/>
                  <a:pt x="2959" y="2847"/>
                </a:cubicBezTo>
                <a:cubicBezTo>
                  <a:pt x="2870" y="2847"/>
                  <a:pt x="2506" y="3007"/>
                  <a:pt x="2478" y="3026"/>
                </a:cubicBezTo>
                <a:cubicBezTo>
                  <a:pt x="2478" y="2933"/>
                  <a:pt x="2416" y="2995"/>
                  <a:pt x="2405" y="2913"/>
                </a:cubicBezTo>
                <a:lnTo>
                  <a:pt x="2405" y="2913"/>
                </a:lnTo>
                <a:cubicBezTo>
                  <a:pt x="2421" y="2918"/>
                  <a:pt x="2440" y="2921"/>
                  <a:pt x="2458" y="2921"/>
                </a:cubicBezTo>
                <a:cubicBezTo>
                  <a:pt x="2507" y="2921"/>
                  <a:pt x="2549" y="2901"/>
                  <a:pt x="2519" y="2871"/>
                </a:cubicBezTo>
                <a:cubicBezTo>
                  <a:pt x="2532" y="2868"/>
                  <a:pt x="2544" y="2867"/>
                  <a:pt x="2556" y="2867"/>
                </a:cubicBezTo>
                <a:cubicBezTo>
                  <a:pt x="2592" y="2867"/>
                  <a:pt x="2625" y="2879"/>
                  <a:pt x="2664" y="2902"/>
                </a:cubicBezTo>
                <a:cubicBezTo>
                  <a:pt x="2675" y="2891"/>
                  <a:pt x="2677" y="2891"/>
                  <a:pt x="2678" y="2891"/>
                </a:cubicBezTo>
                <a:cubicBezTo>
                  <a:pt x="2680" y="2891"/>
                  <a:pt x="2680" y="2891"/>
                  <a:pt x="2685" y="2881"/>
                </a:cubicBezTo>
                <a:cubicBezTo>
                  <a:pt x="2633" y="2860"/>
                  <a:pt x="2612" y="2819"/>
                  <a:pt x="2623" y="2757"/>
                </a:cubicBezTo>
                <a:lnTo>
                  <a:pt x="2623" y="2757"/>
                </a:lnTo>
                <a:cubicBezTo>
                  <a:pt x="2638" y="2788"/>
                  <a:pt x="2649" y="2799"/>
                  <a:pt x="2657" y="2799"/>
                </a:cubicBezTo>
                <a:cubicBezTo>
                  <a:pt x="2674" y="2799"/>
                  <a:pt x="2674" y="2738"/>
                  <a:pt x="2676" y="2738"/>
                </a:cubicBezTo>
                <a:cubicBezTo>
                  <a:pt x="2677" y="2738"/>
                  <a:pt x="2679" y="2755"/>
                  <a:pt x="2685" y="2809"/>
                </a:cubicBezTo>
                <a:cubicBezTo>
                  <a:pt x="2685" y="2766"/>
                  <a:pt x="2699" y="2744"/>
                  <a:pt x="2728" y="2744"/>
                </a:cubicBezTo>
                <a:cubicBezTo>
                  <a:pt x="2734" y="2744"/>
                  <a:pt x="2740" y="2745"/>
                  <a:pt x="2747" y="2747"/>
                </a:cubicBezTo>
                <a:cubicBezTo>
                  <a:pt x="2768" y="2715"/>
                  <a:pt x="2685" y="2736"/>
                  <a:pt x="2706" y="2705"/>
                </a:cubicBezTo>
                <a:cubicBezTo>
                  <a:pt x="2734" y="2705"/>
                  <a:pt x="2751" y="2704"/>
                  <a:pt x="2764" y="2704"/>
                </a:cubicBezTo>
                <a:cubicBezTo>
                  <a:pt x="2787" y="2704"/>
                  <a:pt x="2792" y="2709"/>
                  <a:pt x="2819" y="2736"/>
                </a:cubicBezTo>
                <a:cubicBezTo>
                  <a:pt x="2819" y="2707"/>
                  <a:pt x="2839" y="2615"/>
                  <a:pt x="2858" y="2615"/>
                </a:cubicBezTo>
                <a:cubicBezTo>
                  <a:pt x="2867" y="2615"/>
                  <a:pt x="2875" y="2633"/>
                  <a:pt x="2881" y="2685"/>
                </a:cubicBezTo>
                <a:cubicBezTo>
                  <a:pt x="2913" y="2643"/>
                  <a:pt x="2923" y="2612"/>
                  <a:pt x="2902" y="2560"/>
                </a:cubicBezTo>
                <a:cubicBezTo>
                  <a:pt x="2907" y="2559"/>
                  <a:pt x="2912" y="2558"/>
                  <a:pt x="2917" y="2558"/>
                </a:cubicBezTo>
                <a:cubicBezTo>
                  <a:pt x="2946" y="2558"/>
                  <a:pt x="2953" y="2589"/>
                  <a:pt x="2944" y="2643"/>
                </a:cubicBezTo>
                <a:cubicBezTo>
                  <a:pt x="3006" y="2602"/>
                  <a:pt x="3099" y="2425"/>
                  <a:pt x="2996" y="2342"/>
                </a:cubicBezTo>
                <a:cubicBezTo>
                  <a:pt x="3016" y="2332"/>
                  <a:pt x="3031" y="2328"/>
                  <a:pt x="3044" y="2328"/>
                </a:cubicBezTo>
                <a:cubicBezTo>
                  <a:pt x="3072" y="2328"/>
                  <a:pt x="3088" y="2349"/>
                  <a:pt x="3109" y="2384"/>
                </a:cubicBezTo>
                <a:cubicBezTo>
                  <a:pt x="3120" y="2363"/>
                  <a:pt x="3141" y="2312"/>
                  <a:pt x="3171" y="2270"/>
                </a:cubicBezTo>
                <a:lnTo>
                  <a:pt x="3171" y="2270"/>
                </a:lnTo>
                <a:cubicBezTo>
                  <a:pt x="3086" y="2288"/>
                  <a:pt x="2932" y="2302"/>
                  <a:pt x="2791" y="2302"/>
                </a:cubicBezTo>
                <a:cubicBezTo>
                  <a:pt x="2606" y="2302"/>
                  <a:pt x="2443" y="2278"/>
                  <a:pt x="2478" y="2208"/>
                </a:cubicBezTo>
                <a:lnTo>
                  <a:pt x="2478" y="2208"/>
                </a:lnTo>
                <a:cubicBezTo>
                  <a:pt x="2482" y="2217"/>
                  <a:pt x="2508" y="2229"/>
                  <a:pt x="2538" y="2229"/>
                </a:cubicBezTo>
                <a:cubicBezTo>
                  <a:pt x="2574" y="2229"/>
                  <a:pt x="2616" y="2212"/>
                  <a:pt x="2633" y="2156"/>
                </a:cubicBezTo>
                <a:cubicBezTo>
                  <a:pt x="2640" y="2215"/>
                  <a:pt x="2655" y="2235"/>
                  <a:pt x="2674" y="2235"/>
                </a:cubicBezTo>
                <a:cubicBezTo>
                  <a:pt x="2712" y="2235"/>
                  <a:pt x="2768" y="2153"/>
                  <a:pt x="2809" y="2125"/>
                </a:cubicBezTo>
                <a:cubicBezTo>
                  <a:pt x="2832" y="2147"/>
                  <a:pt x="2842" y="2157"/>
                  <a:pt x="2846" y="2159"/>
                </a:cubicBezTo>
                <a:lnTo>
                  <a:pt x="2846" y="2159"/>
                </a:lnTo>
                <a:cubicBezTo>
                  <a:pt x="2844" y="2172"/>
                  <a:pt x="2843" y="2177"/>
                  <a:pt x="2844" y="2177"/>
                </a:cubicBezTo>
                <a:cubicBezTo>
                  <a:pt x="2845" y="2177"/>
                  <a:pt x="2853" y="2141"/>
                  <a:pt x="2860" y="2141"/>
                </a:cubicBezTo>
                <a:cubicBezTo>
                  <a:pt x="2864" y="2141"/>
                  <a:pt x="2869" y="2152"/>
                  <a:pt x="2871" y="2187"/>
                </a:cubicBezTo>
                <a:cubicBezTo>
                  <a:pt x="2873" y="2188"/>
                  <a:pt x="2875" y="2188"/>
                  <a:pt x="2876" y="2188"/>
                </a:cubicBezTo>
                <a:cubicBezTo>
                  <a:pt x="2927" y="2188"/>
                  <a:pt x="2985" y="2041"/>
                  <a:pt x="2975" y="2011"/>
                </a:cubicBezTo>
                <a:lnTo>
                  <a:pt x="2975" y="2011"/>
                </a:lnTo>
                <a:cubicBezTo>
                  <a:pt x="2956" y="2048"/>
                  <a:pt x="2849" y="2107"/>
                  <a:pt x="2762" y="2107"/>
                </a:cubicBezTo>
                <a:cubicBezTo>
                  <a:pt x="2702" y="2107"/>
                  <a:pt x="2652" y="2080"/>
                  <a:pt x="2643" y="2001"/>
                </a:cubicBezTo>
                <a:lnTo>
                  <a:pt x="2643" y="2001"/>
                </a:lnTo>
                <a:cubicBezTo>
                  <a:pt x="2664" y="2031"/>
                  <a:pt x="2675" y="2044"/>
                  <a:pt x="2685" y="2044"/>
                </a:cubicBezTo>
                <a:cubicBezTo>
                  <a:pt x="2704" y="2044"/>
                  <a:pt x="2715" y="1991"/>
                  <a:pt x="2778" y="1928"/>
                </a:cubicBezTo>
                <a:cubicBezTo>
                  <a:pt x="2716" y="1918"/>
                  <a:pt x="2716" y="1886"/>
                  <a:pt x="2757" y="1824"/>
                </a:cubicBezTo>
                <a:lnTo>
                  <a:pt x="2757" y="1824"/>
                </a:lnTo>
                <a:cubicBezTo>
                  <a:pt x="2731" y="1859"/>
                  <a:pt x="2380" y="2160"/>
                  <a:pt x="2228" y="2160"/>
                </a:cubicBezTo>
                <a:cubicBezTo>
                  <a:pt x="2200" y="2160"/>
                  <a:pt x="2178" y="2149"/>
                  <a:pt x="2167" y="2125"/>
                </a:cubicBezTo>
                <a:cubicBezTo>
                  <a:pt x="2168" y="2123"/>
                  <a:pt x="2171" y="2123"/>
                  <a:pt x="2175" y="2123"/>
                </a:cubicBezTo>
                <a:cubicBezTo>
                  <a:pt x="2189" y="2123"/>
                  <a:pt x="2215" y="2132"/>
                  <a:pt x="2233" y="2132"/>
                </a:cubicBezTo>
                <a:cubicBezTo>
                  <a:pt x="2241" y="2132"/>
                  <a:pt x="2247" y="2130"/>
                  <a:pt x="2250" y="2125"/>
                </a:cubicBezTo>
                <a:cubicBezTo>
                  <a:pt x="2229" y="2104"/>
                  <a:pt x="2208" y="2094"/>
                  <a:pt x="2188" y="2073"/>
                </a:cubicBezTo>
                <a:cubicBezTo>
                  <a:pt x="2188" y="2073"/>
                  <a:pt x="2229" y="2021"/>
                  <a:pt x="2239" y="2011"/>
                </a:cubicBezTo>
                <a:cubicBezTo>
                  <a:pt x="2251" y="2035"/>
                  <a:pt x="2261" y="2046"/>
                  <a:pt x="2268" y="2046"/>
                </a:cubicBezTo>
                <a:cubicBezTo>
                  <a:pt x="2285" y="2046"/>
                  <a:pt x="2288" y="1985"/>
                  <a:pt x="2280" y="1897"/>
                </a:cubicBezTo>
                <a:lnTo>
                  <a:pt x="2280" y="1897"/>
                </a:lnTo>
                <a:cubicBezTo>
                  <a:pt x="2301" y="1897"/>
                  <a:pt x="2363" y="1959"/>
                  <a:pt x="2374" y="1980"/>
                </a:cubicBezTo>
                <a:cubicBezTo>
                  <a:pt x="2384" y="1939"/>
                  <a:pt x="2395" y="1907"/>
                  <a:pt x="2416" y="1866"/>
                </a:cubicBezTo>
                <a:lnTo>
                  <a:pt x="2416" y="1866"/>
                </a:lnTo>
                <a:cubicBezTo>
                  <a:pt x="2432" y="1920"/>
                  <a:pt x="2422" y="1929"/>
                  <a:pt x="2413" y="1929"/>
                </a:cubicBezTo>
                <a:cubicBezTo>
                  <a:pt x="2409" y="1929"/>
                  <a:pt x="2405" y="1927"/>
                  <a:pt x="2405" y="1927"/>
                </a:cubicBezTo>
                <a:lnTo>
                  <a:pt x="2405" y="1927"/>
                </a:lnTo>
                <a:cubicBezTo>
                  <a:pt x="2405" y="1927"/>
                  <a:pt x="2419" y="1936"/>
                  <a:pt x="2478" y="1990"/>
                </a:cubicBezTo>
                <a:cubicBezTo>
                  <a:pt x="2515" y="1929"/>
                  <a:pt x="2547" y="1847"/>
                  <a:pt x="2578" y="1847"/>
                </a:cubicBezTo>
                <a:cubicBezTo>
                  <a:pt x="2590" y="1847"/>
                  <a:pt x="2601" y="1858"/>
                  <a:pt x="2612" y="1886"/>
                </a:cubicBezTo>
                <a:cubicBezTo>
                  <a:pt x="2612" y="1879"/>
                  <a:pt x="2629" y="1854"/>
                  <a:pt x="2655" y="1854"/>
                </a:cubicBezTo>
                <a:cubicBezTo>
                  <a:pt x="2664" y="1854"/>
                  <a:pt x="2674" y="1858"/>
                  <a:pt x="2685" y="1866"/>
                </a:cubicBezTo>
                <a:cubicBezTo>
                  <a:pt x="2678" y="1816"/>
                  <a:pt x="2695" y="1781"/>
                  <a:pt x="2722" y="1781"/>
                </a:cubicBezTo>
                <a:cubicBezTo>
                  <a:pt x="2740" y="1781"/>
                  <a:pt x="2763" y="1797"/>
                  <a:pt x="2789" y="1835"/>
                </a:cubicBezTo>
                <a:cubicBezTo>
                  <a:pt x="2798" y="1824"/>
                  <a:pt x="2861" y="1638"/>
                  <a:pt x="2861" y="1628"/>
                </a:cubicBezTo>
                <a:lnTo>
                  <a:pt x="2861" y="1628"/>
                </a:lnTo>
                <a:cubicBezTo>
                  <a:pt x="2798" y="1642"/>
                  <a:pt x="2763" y="1717"/>
                  <a:pt x="2754" y="1717"/>
                </a:cubicBezTo>
                <a:cubicBezTo>
                  <a:pt x="2749" y="1717"/>
                  <a:pt x="2750" y="1699"/>
                  <a:pt x="2757" y="1648"/>
                </a:cubicBezTo>
                <a:lnTo>
                  <a:pt x="2757" y="1648"/>
                </a:lnTo>
                <a:cubicBezTo>
                  <a:pt x="2751" y="1673"/>
                  <a:pt x="2742" y="1683"/>
                  <a:pt x="2731" y="1683"/>
                </a:cubicBezTo>
                <a:cubicBezTo>
                  <a:pt x="2723" y="1683"/>
                  <a:pt x="2714" y="1678"/>
                  <a:pt x="2706" y="1669"/>
                </a:cubicBezTo>
                <a:cubicBezTo>
                  <a:pt x="2706" y="1704"/>
                  <a:pt x="2458" y="1815"/>
                  <a:pt x="2352" y="1815"/>
                </a:cubicBezTo>
                <a:cubicBezTo>
                  <a:pt x="2334" y="1815"/>
                  <a:pt x="2320" y="1811"/>
                  <a:pt x="2312" y="1803"/>
                </a:cubicBezTo>
                <a:cubicBezTo>
                  <a:pt x="2208" y="1690"/>
                  <a:pt x="2529" y="1658"/>
                  <a:pt x="2384" y="1545"/>
                </a:cubicBezTo>
                <a:cubicBezTo>
                  <a:pt x="2478" y="1368"/>
                  <a:pt x="2674" y="1410"/>
                  <a:pt x="2757" y="1140"/>
                </a:cubicBezTo>
                <a:cubicBezTo>
                  <a:pt x="2755" y="1138"/>
                  <a:pt x="2752" y="1137"/>
                  <a:pt x="2748" y="1137"/>
                </a:cubicBezTo>
                <a:cubicBezTo>
                  <a:pt x="2707" y="1137"/>
                  <a:pt x="2590" y="1298"/>
                  <a:pt x="2571" y="1317"/>
                </a:cubicBezTo>
                <a:cubicBezTo>
                  <a:pt x="2540" y="1193"/>
                  <a:pt x="2570" y="1275"/>
                  <a:pt x="2508" y="1213"/>
                </a:cubicBezTo>
                <a:lnTo>
                  <a:pt x="2508" y="1213"/>
                </a:lnTo>
                <a:cubicBezTo>
                  <a:pt x="2525" y="1230"/>
                  <a:pt x="2539" y="1237"/>
                  <a:pt x="2550" y="1237"/>
                </a:cubicBezTo>
                <a:cubicBezTo>
                  <a:pt x="2593" y="1237"/>
                  <a:pt x="2598" y="1134"/>
                  <a:pt x="2623" y="1110"/>
                </a:cubicBezTo>
                <a:cubicBezTo>
                  <a:pt x="2633" y="1130"/>
                  <a:pt x="2633" y="1151"/>
                  <a:pt x="2633" y="1172"/>
                </a:cubicBezTo>
                <a:cubicBezTo>
                  <a:pt x="2676" y="1128"/>
                  <a:pt x="2662" y="1071"/>
                  <a:pt x="2710" y="1071"/>
                </a:cubicBezTo>
                <a:cubicBezTo>
                  <a:pt x="2719" y="1071"/>
                  <a:pt x="2732" y="1073"/>
                  <a:pt x="2747" y="1078"/>
                </a:cubicBezTo>
                <a:cubicBezTo>
                  <a:pt x="2695" y="1047"/>
                  <a:pt x="2706" y="995"/>
                  <a:pt x="2757" y="944"/>
                </a:cubicBezTo>
                <a:cubicBezTo>
                  <a:pt x="2756" y="944"/>
                  <a:pt x="2755" y="943"/>
                  <a:pt x="2754" y="943"/>
                </a:cubicBezTo>
                <a:cubicBezTo>
                  <a:pt x="2718" y="943"/>
                  <a:pt x="2567" y="1122"/>
                  <a:pt x="2446" y="1223"/>
                </a:cubicBezTo>
                <a:cubicBezTo>
                  <a:pt x="2432" y="1306"/>
                  <a:pt x="2408" y="1338"/>
                  <a:pt x="2380" y="1338"/>
                </a:cubicBezTo>
                <a:cubicBezTo>
                  <a:pt x="2283" y="1338"/>
                  <a:pt x="2140" y="949"/>
                  <a:pt x="2238" y="949"/>
                </a:cubicBezTo>
                <a:cubicBezTo>
                  <a:pt x="2260" y="949"/>
                  <a:pt x="2294" y="969"/>
                  <a:pt x="2343" y="1016"/>
                </a:cubicBezTo>
                <a:cubicBezTo>
                  <a:pt x="2374" y="965"/>
                  <a:pt x="2353" y="944"/>
                  <a:pt x="2301" y="944"/>
                </a:cubicBezTo>
                <a:cubicBezTo>
                  <a:pt x="2395" y="892"/>
                  <a:pt x="2416" y="912"/>
                  <a:pt x="2457" y="799"/>
                </a:cubicBezTo>
                <a:lnTo>
                  <a:pt x="2457" y="799"/>
                </a:lnTo>
                <a:cubicBezTo>
                  <a:pt x="2401" y="817"/>
                  <a:pt x="2329" y="928"/>
                  <a:pt x="2254" y="928"/>
                </a:cubicBezTo>
                <a:cubicBezTo>
                  <a:pt x="2246" y="928"/>
                  <a:pt x="2237" y="926"/>
                  <a:pt x="2229" y="923"/>
                </a:cubicBezTo>
                <a:cubicBezTo>
                  <a:pt x="2312" y="902"/>
                  <a:pt x="2374" y="809"/>
                  <a:pt x="2395" y="726"/>
                </a:cubicBezTo>
                <a:lnTo>
                  <a:pt x="2395" y="726"/>
                </a:lnTo>
                <a:cubicBezTo>
                  <a:pt x="2373" y="748"/>
                  <a:pt x="2359" y="758"/>
                  <a:pt x="2350" y="758"/>
                </a:cubicBezTo>
                <a:cubicBezTo>
                  <a:pt x="2338" y="758"/>
                  <a:pt x="2337" y="737"/>
                  <a:pt x="2343" y="695"/>
                </a:cubicBezTo>
                <a:cubicBezTo>
                  <a:pt x="2339" y="695"/>
                  <a:pt x="2336" y="694"/>
                  <a:pt x="2333" y="694"/>
                </a:cubicBezTo>
                <a:cubicBezTo>
                  <a:pt x="2285" y="694"/>
                  <a:pt x="2238" y="769"/>
                  <a:pt x="2229" y="799"/>
                </a:cubicBezTo>
                <a:cubicBezTo>
                  <a:pt x="2229" y="770"/>
                  <a:pt x="2212" y="692"/>
                  <a:pt x="2216" y="692"/>
                </a:cubicBezTo>
                <a:lnTo>
                  <a:pt x="2216" y="692"/>
                </a:lnTo>
                <a:cubicBezTo>
                  <a:pt x="2217" y="692"/>
                  <a:pt x="2217" y="693"/>
                  <a:pt x="2218" y="695"/>
                </a:cubicBezTo>
                <a:cubicBezTo>
                  <a:pt x="2322" y="654"/>
                  <a:pt x="2322" y="633"/>
                  <a:pt x="2353" y="519"/>
                </a:cubicBezTo>
                <a:cubicBezTo>
                  <a:pt x="2352" y="518"/>
                  <a:pt x="2351" y="518"/>
                  <a:pt x="2350" y="518"/>
                </a:cubicBezTo>
                <a:cubicBezTo>
                  <a:pt x="2315" y="518"/>
                  <a:pt x="2176" y="730"/>
                  <a:pt x="2122" y="730"/>
                </a:cubicBezTo>
                <a:cubicBezTo>
                  <a:pt x="2114" y="730"/>
                  <a:pt x="2108" y="726"/>
                  <a:pt x="2105" y="716"/>
                </a:cubicBezTo>
                <a:cubicBezTo>
                  <a:pt x="2052" y="716"/>
                  <a:pt x="2125" y="581"/>
                  <a:pt x="2073" y="529"/>
                </a:cubicBezTo>
                <a:cubicBezTo>
                  <a:pt x="2146" y="446"/>
                  <a:pt x="2280" y="311"/>
                  <a:pt x="2135" y="291"/>
                </a:cubicBezTo>
                <a:lnTo>
                  <a:pt x="2135" y="291"/>
                </a:lnTo>
                <a:cubicBezTo>
                  <a:pt x="2105" y="415"/>
                  <a:pt x="2084" y="374"/>
                  <a:pt x="2043" y="529"/>
                </a:cubicBezTo>
                <a:cubicBezTo>
                  <a:pt x="2014" y="473"/>
                  <a:pt x="2079" y="349"/>
                  <a:pt x="2038" y="349"/>
                </a:cubicBezTo>
                <a:cubicBezTo>
                  <a:pt x="2034" y="349"/>
                  <a:pt x="2029" y="350"/>
                  <a:pt x="2022" y="353"/>
                </a:cubicBezTo>
                <a:cubicBezTo>
                  <a:pt x="2022" y="332"/>
                  <a:pt x="2073" y="239"/>
                  <a:pt x="2105" y="208"/>
                </a:cubicBezTo>
                <a:lnTo>
                  <a:pt x="2105" y="208"/>
                </a:lnTo>
                <a:cubicBezTo>
                  <a:pt x="2084" y="212"/>
                  <a:pt x="2068" y="214"/>
                  <a:pt x="2055" y="214"/>
                </a:cubicBezTo>
                <a:cubicBezTo>
                  <a:pt x="2004" y="214"/>
                  <a:pt x="2017" y="179"/>
                  <a:pt x="2084" y="104"/>
                </a:cubicBezTo>
                <a:lnTo>
                  <a:pt x="2084" y="104"/>
                </a:lnTo>
                <a:cubicBezTo>
                  <a:pt x="2055" y="125"/>
                  <a:pt x="2038" y="133"/>
                  <a:pt x="2028" y="133"/>
                </a:cubicBezTo>
                <a:cubicBezTo>
                  <a:pt x="1988" y="133"/>
                  <a:pt x="2069" y="1"/>
                  <a:pt x="201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1"/>
          <p:cNvSpPr/>
          <p:nvPr/>
        </p:nvSpPr>
        <p:spPr>
          <a:xfrm>
            <a:off x="1028560" y="4281850"/>
            <a:ext cx="557165" cy="1108863"/>
          </a:xfrm>
          <a:custGeom>
            <a:avLst/>
            <a:gdLst/>
            <a:ahLst/>
            <a:cxnLst/>
            <a:rect l="l" t="t" r="r" b="b"/>
            <a:pathLst>
              <a:path w="5503" h="10952" extrusionOk="0">
                <a:moveTo>
                  <a:pt x="2477" y="176"/>
                </a:moveTo>
                <a:cubicBezTo>
                  <a:pt x="2477" y="176"/>
                  <a:pt x="2477" y="176"/>
                  <a:pt x="2477" y="176"/>
                </a:cubicBezTo>
                <a:cubicBezTo>
                  <a:pt x="2478" y="177"/>
                  <a:pt x="2479" y="178"/>
                  <a:pt x="2479" y="179"/>
                </a:cubicBezTo>
                <a:lnTo>
                  <a:pt x="2479" y="179"/>
                </a:lnTo>
                <a:cubicBezTo>
                  <a:pt x="2479" y="177"/>
                  <a:pt x="2478" y="176"/>
                  <a:pt x="2477" y="176"/>
                </a:cubicBezTo>
                <a:close/>
                <a:moveTo>
                  <a:pt x="2270" y="394"/>
                </a:moveTo>
                <a:cubicBezTo>
                  <a:pt x="2279" y="409"/>
                  <a:pt x="2287" y="423"/>
                  <a:pt x="2295" y="436"/>
                </a:cubicBezTo>
                <a:lnTo>
                  <a:pt x="2295" y="436"/>
                </a:lnTo>
                <a:cubicBezTo>
                  <a:pt x="2292" y="425"/>
                  <a:pt x="2284" y="411"/>
                  <a:pt x="2270" y="394"/>
                </a:cubicBezTo>
                <a:close/>
                <a:moveTo>
                  <a:pt x="3648" y="2733"/>
                </a:moveTo>
                <a:cubicBezTo>
                  <a:pt x="3651" y="2733"/>
                  <a:pt x="3654" y="2734"/>
                  <a:pt x="3658" y="2736"/>
                </a:cubicBezTo>
                <a:cubicBezTo>
                  <a:pt x="3656" y="2749"/>
                  <a:pt x="3654" y="2759"/>
                  <a:pt x="3652" y="2768"/>
                </a:cubicBezTo>
                <a:lnTo>
                  <a:pt x="3652" y="2768"/>
                </a:lnTo>
                <a:cubicBezTo>
                  <a:pt x="3647" y="2756"/>
                  <a:pt x="3635" y="2733"/>
                  <a:pt x="3648" y="2733"/>
                </a:cubicBezTo>
                <a:close/>
                <a:moveTo>
                  <a:pt x="1379" y="2808"/>
                </a:moveTo>
                <a:cubicBezTo>
                  <a:pt x="1379" y="2808"/>
                  <a:pt x="1379" y="2808"/>
                  <a:pt x="1379" y="2808"/>
                </a:cubicBezTo>
                <a:cubicBezTo>
                  <a:pt x="1379" y="2808"/>
                  <a:pt x="1379" y="2808"/>
                  <a:pt x="1379" y="2808"/>
                </a:cubicBezTo>
                <a:close/>
                <a:moveTo>
                  <a:pt x="1864" y="3253"/>
                </a:moveTo>
                <a:lnTo>
                  <a:pt x="1864" y="3253"/>
                </a:lnTo>
                <a:cubicBezTo>
                  <a:pt x="1864" y="3256"/>
                  <a:pt x="1864" y="3257"/>
                  <a:pt x="1864" y="3257"/>
                </a:cubicBezTo>
                <a:cubicBezTo>
                  <a:pt x="1864" y="3257"/>
                  <a:pt x="1864" y="3256"/>
                  <a:pt x="1865" y="3254"/>
                </a:cubicBezTo>
                <a:cubicBezTo>
                  <a:pt x="1865" y="3254"/>
                  <a:pt x="1865" y="3254"/>
                  <a:pt x="1864" y="3253"/>
                </a:cubicBezTo>
                <a:close/>
                <a:moveTo>
                  <a:pt x="1830" y="3763"/>
                </a:moveTo>
                <a:cubicBezTo>
                  <a:pt x="1830" y="3763"/>
                  <a:pt x="1830" y="3763"/>
                  <a:pt x="1829" y="3763"/>
                </a:cubicBezTo>
                <a:lnTo>
                  <a:pt x="1829" y="3763"/>
                </a:lnTo>
                <a:cubicBezTo>
                  <a:pt x="1830" y="3763"/>
                  <a:pt x="1830" y="3763"/>
                  <a:pt x="1830" y="3763"/>
                </a:cubicBezTo>
                <a:close/>
                <a:moveTo>
                  <a:pt x="4674" y="5759"/>
                </a:moveTo>
                <a:cubicBezTo>
                  <a:pt x="4674" y="5759"/>
                  <a:pt x="4672" y="5769"/>
                  <a:pt x="4670" y="5800"/>
                </a:cubicBezTo>
                <a:lnTo>
                  <a:pt x="4670" y="5800"/>
                </a:lnTo>
                <a:cubicBezTo>
                  <a:pt x="4673" y="5787"/>
                  <a:pt x="4675" y="5759"/>
                  <a:pt x="4674" y="5759"/>
                </a:cubicBezTo>
                <a:close/>
                <a:moveTo>
                  <a:pt x="2581" y="0"/>
                </a:moveTo>
                <a:cubicBezTo>
                  <a:pt x="2581" y="102"/>
                  <a:pt x="2574" y="216"/>
                  <a:pt x="2531" y="216"/>
                </a:cubicBezTo>
                <a:cubicBezTo>
                  <a:pt x="2518" y="216"/>
                  <a:pt x="2501" y="205"/>
                  <a:pt x="2479" y="179"/>
                </a:cubicBezTo>
                <a:lnTo>
                  <a:pt x="2479" y="179"/>
                </a:lnTo>
                <a:cubicBezTo>
                  <a:pt x="2495" y="217"/>
                  <a:pt x="2550" y="585"/>
                  <a:pt x="2570" y="653"/>
                </a:cubicBezTo>
                <a:cubicBezTo>
                  <a:pt x="2360" y="567"/>
                  <a:pt x="2378" y="578"/>
                  <a:pt x="2295" y="436"/>
                </a:cubicBezTo>
                <a:lnTo>
                  <a:pt x="2295" y="436"/>
                </a:lnTo>
                <a:cubicBezTo>
                  <a:pt x="2301" y="457"/>
                  <a:pt x="2287" y="466"/>
                  <a:pt x="2259" y="466"/>
                </a:cubicBezTo>
                <a:cubicBezTo>
                  <a:pt x="2300" y="570"/>
                  <a:pt x="2321" y="611"/>
                  <a:pt x="2404" y="663"/>
                </a:cubicBezTo>
                <a:cubicBezTo>
                  <a:pt x="2332" y="767"/>
                  <a:pt x="2259" y="788"/>
                  <a:pt x="2425" y="984"/>
                </a:cubicBezTo>
                <a:cubicBezTo>
                  <a:pt x="2155" y="974"/>
                  <a:pt x="2300" y="818"/>
                  <a:pt x="2083" y="736"/>
                </a:cubicBezTo>
                <a:lnTo>
                  <a:pt x="2083" y="736"/>
                </a:lnTo>
                <a:cubicBezTo>
                  <a:pt x="2155" y="901"/>
                  <a:pt x="2187" y="943"/>
                  <a:pt x="2238" y="1078"/>
                </a:cubicBezTo>
                <a:cubicBezTo>
                  <a:pt x="2242" y="1075"/>
                  <a:pt x="2246" y="1074"/>
                  <a:pt x="2252" y="1074"/>
                </a:cubicBezTo>
                <a:cubicBezTo>
                  <a:pt x="2319" y="1074"/>
                  <a:pt x="2534" y="1230"/>
                  <a:pt x="2477" y="1306"/>
                </a:cubicBezTo>
                <a:cubicBezTo>
                  <a:pt x="2457" y="1275"/>
                  <a:pt x="2221" y="1108"/>
                  <a:pt x="2179" y="1108"/>
                </a:cubicBezTo>
                <a:cubicBezTo>
                  <a:pt x="2178" y="1108"/>
                  <a:pt x="2177" y="1108"/>
                  <a:pt x="2176" y="1109"/>
                </a:cubicBezTo>
                <a:cubicBezTo>
                  <a:pt x="2176" y="1150"/>
                  <a:pt x="2300" y="1327"/>
                  <a:pt x="2217" y="1347"/>
                </a:cubicBezTo>
                <a:cubicBezTo>
                  <a:pt x="2233" y="1344"/>
                  <a:pt x="2247" y="1342"/>
                  <a:pt x="2260" y="1342"/>
                </a:cubicBezTo>
                <a:cubicBezTo>
                  <a:pt x="2320" y="1342"/>
                  <a:pt x="2338" y="1384"/>
                  <a:pt x="2321" y="1461"/>
                </a:cubicBezTo>
                <a:cubicBezTo>
                  <a:pt x="2373" y="1461"/>
                  <a:pt x="2342" y="1472"/>
                  <a:pt x="2415" y="1482"/>
                </a:cubicBezTo>
                <a:cubicBezTo>
                  <a:pt x="2426" y="1418"/>
                  <a:pt x="2434" y="1396"/>
                  <a:pt x="2440" y="1396"/>
                </a:cubicBezTo>
                <a:cubicBezTo>
                  <a:pt x="2453" y="1396"/>
                  <a:pt x="2459" y="1481"/>
                  <a:pt x="2467" y="1481"/>
                </a:cubicBezTo>
                <a:cubicBezTo>
                  <a:pt x="2470" y="1481"/>
                  <a:pt x="2473" y="1470"/>
                  <a:pt x="2477" y="1440"/>
                </a:cubicBezTo>
                <a:cubicBezTo>
                  <a:pt x="2487" y="1460"/>
                  <a:pt x="2526" y="1668"/>
                  <a:pt x="2528" y="1668"/>
                </a:cubicBezTo>
                <a:cubicBezTo>
                  <a:pt x="2528" y="1668"/>
                  <a:pt x="2528" y="1668"/>
                  <a:pt x="2528" y="1668"/>
                </a:cubicBezTo>
                <a:lnTo>
                  <a:pt x="2528" y="1668"/>
                </a:lnTo>
                <a:cubicBezTo>
                  <a:pt x="2537" y="1703"/>
                  <a:pt x="2528" y="1716"/>
                  <a:pt x="2509" y="1716"/>
                </a:cubicBezTo>
                <a:cubicBezTo>
                  <a:pt x="2463" y="1716"/>
                  <a:pt x="2360" y="1634"/>
                  <a:pt x="2353" y="1627"/>
                </a:cubicBezTo>
                <a:lnTo>
                  <a:pt x="2353" y="1627"/>
                </a:lnTo>
                <a:cubicBezTo>
                  <a:pt x="2353" y="1629"/>
                  <a:pt x="2352" y="1630"/>
                  <a:pt x="2349" y="1630"/>
                </a:cubicBezTo>
                <a:cubicBezTo>
                  <a:pt x="2304" y="1630"/>
                  <a:pt x="1873" y="1354"/>
                  <a:pt x="1824" y="1306"/>
                </a:cubicBezTo>
                <a:lnTo>
                  <a:pt x="1824" y="1306"/>
                </a:lnTo>
                <a:cubicBezTo>
                  <a:pt x="1782" y="1347"/>
                  <a:pt x="1876" y="1389"/>
                  <a:pt x="1824" y="1409"/>
                </a:cubicBezTo>
                <a:cubicBezTo>
                  <a:pt x="1833" y="1436"/>
                  <a:pt x="1979" y="1531"/>
                  <a:pt x="1968" y="1531"/>
                </a:cubicBezTo>
                <a:cubicBezTo>
                  <a:pt x="1966" y="1531"/>
                  <a:pt x="1960" y="1529"/>
                  <a:pt x="1948" y="1523"/>
                </a:cubicBezTo>
                <a:lnTo>
                  <a:pt x="1948" y="1523"/>
                </a:lnTo>
                <a:cubicBezTo>
                  <a:pt x="1961" y="1543"/>
                  <a:pt x="1979" y="1555"/>
                  <a:pt x="2001" y="1555"/>
                </a:cubicBezTo>
                <a:cubicBezTo>
                  <a:pt x="2013" y="1555"/>
                  <a:pt x="2027" y="1551"/>
                  <a:pt x="2042" y="1544"/>
                </a:cubicBezTo>
                <a:lnTo>
                  <a:pt x="2042" y="1544"/>
                </a:lnTo>
                <a:cubicBezTo>
                  <a:pt x="2000" y="1585"/>
                  <a:pt x="2010" y="1606"/>
                  <a:pt x="2072" y="1617"/>
                </a:cubicBezTo>
                <a:cubicBezTo>
                  <a:pt x="2062" y="1618"/>
                  <a:pt x="2052" y="1618"/>
                  <a:pt x="2043" y="1618"/>
                </a:cubicBezTo>
                <a:cubicBezTo>
                  <a:pt x="1856" y="1618"/>
                  <a:pt x="1767" y="1436"/>
                  <a:pt x="1669" y="1357"/>
                </a:cubicBezTo>
                <a:lnTo>
                  <a:pt x="1669" y="1357"/>
                </a:lnTo>
                <a:cubicBezTo>
                  <a:pt x="1731" y="1513"/>
                  <a:pt x="1876" y="1585"/>
                  <a:pt x="1876" y="1700"/>
                </a:cubicBezTo>
                <a:cubicBezTo>
                  <a:pt x="1886" y="1700"/>
                  <a:pt x="1927" y="1627"/>
                  <a:pt x="1927" y="1617"/>
                </a:cubicBezTo>
                <a:cubicBezTo>
                  <a:pt x="1948" y="1627"/>
                  <a:pt x="2125" y="1782"/>
                  <a:pt x="2135" y="1948"/>
                </a:cubicBezTo>
                <a:cubicBezTo>
                  <a:pt x="2158" y="1922"/>
                  <a:pt x="2172" y="1914"/>
                  <a:pt x="2181" y="1914"/>
                </a:cubicBezTo>
                <a:cubicBezTo>
                  <a:pt x="2193" y="1914"/>
                  <a:pt x="2196" y="1926"/>
                  <a:pt x="2197" y="1926"/>
                </a:cubicBezTo>
                <a:cubicBezTo>
                  <a:pt x="2199" y="1926"/>
                  <a:pt x="2200" y="1914"/>
                  <a:pt x="2208" y="1865"/>
                </a:cubicBezTo>
                <a:cubicBezTo>
                  <a:pt x="2215" y="1900"/>
                  <a:pt x="2223" y="1912"/>
                  <a:pt x="2234" y="1912"/>
                </a:cubicBezTo>
                <a:cubicBezTo>
                  <a:pt x="2252" y="1912"/>
                  <a:pt x="2280" y="1878"/>
                  <a:pt x="2332" y="1865"/>
                </a:cubicBezTo>
                <a:lnTo>
                  <a:pt x="2332" y="1865"/>
                </a:lnTo>
                <a:cubicBezTo>
                  <a:pt x="2325" y="1897"/>
                  <a:pt x="2327" y="1936"/>
                  <a:pt x="2334" y="1936"/>
                </a:cubicBezTo>
                <a:cubicBezTo>
                  <a:pt x="2338" y="1936"/>
                  <a:pt x="2345" y="1920"/>
                  <a:pt x="2353" y="1875"/>
                </a:cubicBezTo>
                <a:lnTo>
                  <a:pt x="2353" y="1875"/>
                </a:lnTo>
                <a:cubicBezTo>
                  <a:pt x="2397" y="1980"/>
                  <a:pt x="2336" y="2014"/>
                  <a:pt x="2259" y="2014"/>
                </a:cubicBezTo>
                <a:cubicBezTo>
                  <a:pt x="2192" y="2014"/>
                  <a:pt x="2112" y="1987"/>
                  <a:pt x="2083" y="1958"/>
                </a:cubicBezTo>
                <a:lnTo>
                  <a:pt x="2083" y="1958"/>
                </a:lnTo>
                <a:cubicBezTo>
                  <a:pt x="2052" y="2082"/>
                  <a:pt x="2176" y="2031"/>
                  <a:pt x="2176" y="2093"/>
                </a:cubicBezTo>
                <a:cubicBezTo>
                  <a:pt x="2174" y="2133"/>
                  <a:pt x="2160" y="2149"/>
                  <a:pt x="2138" y="2149"/>
                </a:cubicBezTo>
                <a:cubicBezTo>
                  <a:pt x="2034" y="2149"/>
                  <a:pt x="1748" y="1779"/>
                  <a:pt x="1731" y="1762"/>
                </a:cubicBezTo>
                <a:lnTo>
                  <a:pt x="1731" y="1762"/>
                </a:lnTo>
                <a:cubicBezTo>
                  <a:pt x="1689" y="2082"/>
                  <a:pt x="1835" y="2082"/>
                  <a:pt x="1865" y="2248"/>
                </a:cubicBezTo>
                <a:cubicBezTo>
                  <a:pt x="1876" y="2224"/>
                  <a:pt x="1896" y="2214"/>
                  <a:pt x="1920" y="2214"/>
                </a:cubicBezTo>
                <a:cubicBezTo>
                  <a:pt x="1985" y="2214"/>
                  <a:pt x="2081" y="2291"/>
                  <a:pt x="2104" y="2352"/>
                </a:cubicBezTo>
                <a:cubicBezTo>
                  <a:pt x="2092" y="2350"/>
                  <a:pt x="2081" y="2349"/>
                  <a:pt x="2073" y="2349"/>
                </a:cubicBezTo>
                <a:cubicBezTo>
                  <a:pt x="1990" y="2349"/>
                  <a:pt x="2089" y="2435"/>
                  <a:pt x="2052" y="2435"/>
                </a:cubicBezTo>
                <a:cubicBezTo>
                  <a:pt x="1935" y="2435"/>
                  <a:pt x="1837" y="2372"/>
                  <a:pt x="1774" y="2372"/>
                </a:cubicBezTo>
                <a:cubicBezTo>
                  <a:pt x="1770" y="2372"/>
                  <a:pt x="1766" y="2372"/>
                  <a:pt x="1762" y="2373"/>
                </a:cubicBezTo>
                <a:cubicBezTo>
                  <a:pt x="1731" y="2487"/>
                  <a:pt x="1917" y="2580"/>
                  <a:pt x="1835" y="2704"/>
                </a:cubicBezTo>
                <a:cubicBezTo>
                  <a:pt x="1855" y="2632"/>
                  <a:pt x="1379" y="2363"/>
                  <a:pt x="1347" y="2342"/>
                </a:cubicBezTo>
                <a:lnTo>
                  <a:pt x="1347" y="2342"/>
                </a:lnTo>
                <a:cubicBezTo>
                  <a:pt x="1323" y="2392"/>
                  <a:pt x="1417" y="2606"/>
                  <a:pt x="1487" y="2606"/>
                </a:cubicBezTo>
                <a:cubicBezTo>
                  <a:pt x="1505" y="2606"/>
                  <a:pt x="1521" y="2593"/>
                  <a:pt x="1534" y="2559"/>
                </a:cubicBezTo>
                <a:cubicBezTo>
                  <a:pt x="1596" y="2657"/>
                  <a:pt x="1597" y="2709"/>
                  <a:pt x="1544" y="2709"/>
                </a:cubicBezTo>
                <a:cubicBezTo>
                  <a:pt x="1535" y="2709"/>
                  <a:pt x="1525" y="2707"/>
                  <a:pt x="1513" y="2704"/>
                </a:cubicBezTo>
                <a:lnTo>
                  <a:pt x="1513" y="2704"/>
                </a:lnTo>
                <a:cubicBezTo>
                  <a:pt x="1586" y="2819"/>
                  <a:pt x="1648" y="2798"/>
                  <a:pt x="1669" y="2911"/>
                </a:cubicBezTo>
                <a:cubicBezTo>
                  <a:pt x="1708" y="2911"/>
                  <a:pt x="1663" y="2828"/>
                  <a:pt x="1703" y="2828"/>
                </a:cubicBezTo>
                <a:cubicBezTo>
                  <a:pt x="1705" y="2828"/>
                  <a:pt x="1708" y="2828"/>
                  <a:pt x="1710" y="2829"/>
                </a:cubicBezTo>
                <a:cubicBezTo>
                  <a:pt x="1710" y="2911"/>
                  <a:pt x="1803" y="2860"/>
                  <a:pt x="1710" y="2911"/>
                </a:cubicBezTo>
                <a:cubicBezTo>
                  <a:pt x="1710" y="2922"/>
                  <a:pt x="1824" y="2911"/>
                  <a:pt x="1844" y="2953"/>
                </a:cubicBezTo>
                <a:cubicBezTo>
                  <a:pt x="1829" y="2955"/>
                  <a:pt x="1814" y="2956"/>
                  <a:pt x="1799" y="2956"/>
                </a:cubicBezTo>
                <a:cubicBezTo>
                  <a:pt x="1724" y="2956"/>
                  <a:pt x="1657" y="2933"/>
                  <a:pt x="1596" y="2881"/>
                </a:cubicBezTo>
                <a:lnTo>
                  <a:pt x="1596" y="2881"/>
                </a:lnTo>
                <a:cubicBezTo>
                  <a:pt x="1679" y="2953"/>
                  <a:pt x="1607" y="2911"/>
                  <a:pt x="1534" y="2964"/>
                </a:cubicBezTo>
                <a:cubicBezTo>
                  <a:pt x="1554" y="2922"/>
                  <a:pt x="1544" y="2881"/>
                  <a:pt x="1513" y="2849"/>
                </a:cubicBezTo>
                <a:cubicBezTo>
                  <a:pt x="1510" y="2893"/>
                  <a:pt x="1505" y="2909"/>
                  <a:pt x="1497" y="2909"/>
                </a:cubicBezTo>
                <a:cubicBezTo>
                  <a:pt x="1476" y="2909"/>
                  <a:pt x="1439" y="2805"/>
                  <a:pt x="1392" y="2805"/>
                </a:cubicBezTo>
                <a:cubicBezTo>
                  <a:pt x="1388" y="2805"/>
                  <a:pt x="1383" y="2806"/>
                  <a:pt x="1379" y="2808"/>
                </a:cubicBezTo>
                <a:lnTo>
                  <a:pt x="1379" y="2808"/>
                </a:lnTo>
                <a:cubicBezTo>
                  <a:pt x="1379" y="2808"/>
                  <a:pt x="1379" y="2808"/>
                  <a:pt x="1379" y="2808"/>
                </a:cubicBezTo>
                <a:cubicBezTo>
                  <a:pt x="1397" y="2808"/>
                  <a:pt x="1471" y="3038"/>
                  <a:pt x="1528" y="3038"/>
                </a:cubicBezTo>
                <a:cubicBezTo>
                  <a:pt x="1546" y="3038"/>
                  <a:pt x="1563" y="3015"/>
                  <a:pt x="1575" y="2953"/>
                </a:cubicBezTo>
                <a:cubicBezTo>
                  <a:pt x="1617" y="2964"/>
                  <a:pt x="1627" y="3129"/>
                  <a:pt x="1627" y="3150"/>
                </a:cubicBezTo>
                <a:cubicBezTo>
                  <a:pt x="1646" y="3036"/>
                  <a:pt x="1651" y="2998"/>
                  <a:pt x="1653" y="2998"/>
                </a:cubicBezTo>
                <a:lnTo>
                  <a:pt x="1653" y="2998"/>
                </a:lnTo>
                <a:cubicBezTo>
                  <a:pt x="1656" y="2998"/>
                  <a:pt x="1649" y="3123"/>
                  <a:pt x="1689" y="3150"/>
                </a:cubicBezTo>
                <a:cubicBezTo>
                  <a:pt x="1712" y="3078"/>
                  <a:pt x="1736" y="3056"/>
                  <a:pt x="1764" y="3056"/>
                </a:cubicBezTo>
                <a:cubicBezTo>
                  <a:pt x="1789" y="3056"/>
                  <a:pt x="1815" y="3073"/>
                  <a:pt x="1844" y="3088"/>
                </a:cubicBezTo>
                <a:cubicBezTo>
                  <a:pt x="1814" y="3139"/>
                  <a:pt x="1793" y="3232"/>
                  <a:pt x="1864" y="3253"/>
                </a:cubicBezTo>
                <a:lnTo>
                  <a:pt x="1864" y="3253"/>
                </a:lnTo>
                <a:cubicBezTo>
                  <a:pt x="1868" y="3233"/>
                  <a:pt x="1891" y="3144"/>
                  <a:pt x="1902" y="3144"/>
                </a:cubicBezTo>
                <a:cubicBezTo>
                  <a:pt x="1904" y="3144"/>
                  <a:pt x="1906" y="3146"/>
                  <a:pt x="1907" y="3150"/>
                </a:cubicBezTo>
                <a:cubicBezTo>
                  <a:pt x="1917" y="3243"/>
                  <a:pt x="1938" y="3295"/>
                  <a:pt x="1969" y="3378"/>
                </a:cubicBezTo>
                <a:cubicBezTo>
                  <a:pt x="1985" y="3333"/>
                  <a:pt x="2003" y="3317"/>
                  <a:pt x="2027" y="3317"/>
                </a:cubicBezTo>
                <a:cubicBezTo>
                  <a:pt x="2061" y="3317"/>
                  <a:pt x="2108" y="3353"/>
                  <a:pt x="2176" y="3378"/>
                </a:cubicBezTo>
                <a:cubicBezTo>
                  <a:pt x="2132" y="3415"/>
                  <a:pt x="2057" y="3428"/>
                  <a:pt x="1974" y="3428"/>
                </a:cubicBezTo>
                <a:cubicBezTo>
                  <a:pt x="1804" y="3428"/>
                  <a:pt x="1603" y="3375"/>
                  <a:pt x="1575" y="3367"/>
                </a:cubicBezTo>
                <a:lnTo>
                  <a:pt x="1575" y="3367"/>
                </a:lnTo>
                <a:cubicBezTo>
                  <a:pt x="1585" y="3423"/>
                  <a:pt x="1619" y="3462"/>
                  <a:pt x="1679" y="3462"/>
                </a:cubicBezTo>
                <a:cubicBezTo>
                  <a:pt x="1685" y="3462"/>
                  <a:pt x="1692" y="3462"/>
                  <a:pt x="1699" y="3461"/>
                </a:cubicBezTo>
                <a:lnTo>
                  <a:pt x="1699" y="3461"/>
                </a:lnTo>
                <a:cubicBezTo>
                  <a:pt x="1637" y="3482"/>
                  <a:pt x="1617" y="3523"/>
                  <a:pt x="1658" y="3585"/>
                </a:cubicBezTo>
                <a:cubicBezTo>
                  <a:pt x="1659" y="3581"/>
                  <a:pt x="1665" y="3579"/>
                  <a:pt x="1675" y="3579"/>
                </a:cubicBezTo>
                <a:cubicBezTo>
                  <a:pt x="1730" y="3579"/>
                  <a:pt x="1901" y="3657"/>
                  <a:pt x="1927" y="3782"/>
                </a:cubicBezTo>
                <a:cubicBezTo>
                  <a:pt x="1893" y="3785"/>
                  <a:pt x="1868" y="3786"/>
                  <a:pt x="1850" y="3786"/>
                </a:cubicBezTo>
                <a:cubicBezTo>
                  <a:pt x="1776" y="3786"/>
                  <a:pt x="1822" y="3766"/>
                  <a:pt x="1829" y="3763"/>
                </a:cubicBezTo>
                <a:lnTo>
                  <a:pt x="1829" y="3763"/>
                </a:lnTo>
                <a:cubicBezTo>
                  <a:pt x="1826" y="3765"/>
                  <a:pt x="1811" y="3770"/>
                  <a:pt x="1772" y="3782"/>
                </a:cubicBezTo>
                <a:cubicBezTo>
                  <a:pt x="1819" y="3726"/>
                  <a:pt x="1821" y="3718"/>
                  <a:pt x="1816" y="3718"/>
                </a:cubicBezTo>
                <a:cubicBezTo>
                  <a:pt x="1814" y="3718"/>
                  <a:pt x="1810" y="3719"/>
                  <a:pt x="1808" y="3719"/>
                </a:cubicBezTo>
                <a:cubicBezTo>
                  <a:pt x="1802" y="3719"/>
                  <a:pt x="1800" y="3714"/>
                  <a:pt x="1824" y="3678"/>
                </a:cubicBezTo>
                <a:cubicBezTo>
                  <a:pt x="1819" y="3675"/>
                  <a:pt x="1813" y="3674"/>
                  <a:pt x="1806" y="3674"/>
                </a:cubicBezTo>
                <a:cubicBezTo>
                  <a:pt x="1767" y="3674"/>
                  <a:pt x="1695" y="3710"/>
                  <a:pt x="1653" y="3710"/>
                </a:cubicBezTo>
                <a:cubicBezTo>
                  <a:pt x="1619" y="3710"/>
                  <a:pt x="1605" y="3685"/>
                  <a:pt x="1648" y="3595"/>
                </a:cubicBezTo>
                <a:cubicBezTo>
                  <a:pt x="1603" y="3568"/>
                  <a:pt x="1502" y="3558"/>
                  <a:pt x="1419" y="3558"/>
                </a:cubicBezTo>
                <a:cubicBezTo>
                  <a:pt x="1348" y="3558"/>
                  <a:pt x="1291" y="3565"/>
                  <a:pt x="1296" y="3575"/>
                </a:cubicBezTo>
                <a:cubicBezTo>
                  <a:pt x="1161" y="3482"/>
                  <a:pt x="1057" y="3409"/>
                  <a:pt x="974" y="3337"/>
                </a:cubicBezTo>
                <a:lnTo>
                  <a:pt x="974" y="3337"/>
                </a:lnTo>
                <a:cubicBezTo>
                  <a:pt x="995" y="3484"/>
                  <a:pt x="1012" y="3508"/>
                  <a:pt x="1040" y="3508"/>
                </a:cubicBezTo>
                <a:cubicBezTo>
                  <a:pt x="1053" y="3508"/>
                  <a:pt x="1069" y="3502"/>
                  <a:pt x="1088" y="3502"/>
                </a:cubicBezTo>
                <a:cubicBezTo>
                  <a:pt x="1088" y="3689"/>
                  <a:pt x="1192" y="3657"/>
                  <a:pt x="1275" y="3802"/>
                </a:cubicBezTo>
                <a:cubicBezTo>
                  <a:pt x="1275" y="3802"/>
                  <a:pt x="1358" y="3699"/>
                  <a:pt x="1368" y="3668"/>
                </a:cubicBezTo>
                <a:cubicBezTo>
                  <a:pt x="1379" y="3802"/>
                  <a:pt x="1492" y="3699"/>
                  <a:pt x="1389" y="3813"/>
                </a:cubicBezTo>
                <a:cubicBezTo>
                  <a:pt x="1401" y="3813"/>
                  <a:pt x="1498" y="3746"/>
                  <a:pt x="1510" y="3746"/>
                </a:cubicBezTo>
                <a:cubicBezTo>
                  <a:pt x="1518" y="3746"/>
                  <a:pt x="1494" y="3771"/>
                  <a:pt x="1399" y="3855"/>
                </a:cubicBezTo>
                <a:cubicBezTo>
                  <a:pt x="1415" y="3864"/>
                  <a:pt x="1427" y="3868"/>
                  <a:pt x="1438" y="3868"/>
                </a:cubicBezTo>
                <a:cubicBezTo>
                  <a:pt x="1462" y="3868"/>
                  <a:pt x="1475" y="3843"/>
                  <a:pt x="1482" y="3793"/>
                </a:cubicBezTo>
                <a:cubicBezTo>
                  <a:pt x="1503" y="3885"/>
                  <a:pt x="1617" y="3917"/>
                  <a:pt x="1544" y="4041"/>
                </a:cubicBezTo>
                <a:cubicBezTo>
                  <a:pt x="1591" y="4025"/>
                  <a:pt x="1618" y="4021"/>
                  <a:pt x="1635" y="4021"/>
                </a:cubicBezTo>
                <a:cubicBezTo>
                  <a:pt x="1650" y="4021"/>
                  <a:pt x="1656" y="4024"/>
                  <a:pt x="1660" y="4024"/>
                </a:cubicBezTo>
                <a:cubicBezTo>
                  <a:pt x="1666" y="4024"/>
                  <a:pt x="1667" y="4018"/>
                  <a:pt x="1679" y="3989"/>
                </a:cubicBezTo>
                <a:cubicBezTo>
                  <a:pt x="1731" y="4051"/>
                  <a:pt x="1731" y="4103"/>
                  <a:pt x="1679" y="4166"/>
                </a:cubicBezTo>
                <a:cubicBezTo>
                  <a:pt x="1680" y="4166"/>
                  <a:pt x="1681" y="4166"/>
                  <a:pt x="1682" y="4166"/>
                </a:cubicBezTo>
                <a:cubicBezTo>
                  <a:pt x="1706" y="4166"/>
                  <a:pt x="1762" y="4083"/>
                  <a:pt x="1772" y="4083"/>
                </a:cubicBezTo>
                <a:cubicBezTo>
                  <a:pt x="1772" y="4155"/>
                  <a:pt x="1782" y="4172"/>
                  <a:pt x="1792" y="4172"/>
                </a:cubicBezTo>
                <a:cubicBezTo>
                  <a:pt x="1793" y="4172"/>
                  <a:pt x="1794" y="4171"/>
                  <a:pt x="1795" y="4171"/>
                </a:cubicBezTo>
                <a:lnTo>
                  <a:pt x="1795" y="4171"/>
                </a:lnTo>
                <a:cubicBezTo>
                  <a:pt x="1793" y="4175"/>
                  <a:pt x="1793" y="4181"/>
                  <a:pt x="1793" y="4186"/>
                </a:cubicBezTo>
                <a:cubicBezTo>
                  <a:pt x="1648" y="4186"/>
                  <a:pt x="1368" y="4134"/>
                  <a:pt x="1326" y="4124"/>
                </a:cubicBezTo>
                <a:cubicBezTo>
                  <a:pt x="1223" y="4093"/>
                  <a:pt x="995" y="4093"/>
                  <a:pt x="870" y="3989"/>
                </a:cubicBezTo>
                <a:lnTo>
                  <a:pt x="870" y="3989"/>
                </a:lnTo>
                <a:cubicBezTo>
                  <a:pt x="829" y="4041"/>
                  <a:pt x="840" y="4093"/>
                  <a:pt x="891" y="4155"/>
                </a:cubicBezTo>
                <a:cubicBezTo>
                  <a:pt x="879" y="4117"/>
                  <a:pt x="945" y="4110"/>
                  <a:pt x="1002" y="4110"/>
                </a:cubicBezTo>
                <a:cubicBezTo>
                  <a:pt x="1040" y="4110"/>
                  <a:pt x="1074" y="4113"/>
                  <a:pt x="1078" y="4113"/>
                </a:cubicBezTo>
                <a:cubicBezTo>
                  <a:pt x="1078" y="4217"/>
                  <a:pt x="1234" y="4394"/>
                  <a:pt x="1316" y="4476"/>
                </a:cubicBezTo>
                <a:cubicBezTo>
                  <a:pt x="1358" y="4419"/>
                  <a:pt x="1391" y="4417"/>
                  <a:pt x="1413" y="4417"/>
                </a:cubicBezTo>
                <a:cubicBezTo>
                  <a:pt x="1416" y="4417"/>
                  <a:pt x="1418" y="4417"/>
                  <a:pt x="1420" y="4417"/>
                </a:cubicBezTo>
                <a:cubicBezTo>
                  <a:pt x="1437" y="4417"/>
                  <a:pt x="1445" y="4414"/>
                  <a:pt x="1441" y="4373"/>
                </a:cubicBezTo>
                <a:lnTo>
                  <a:pt x="1441" y="4373"/>
                </a:lnTo>
                <a:cubicBezTo>
                  <a:pt x="1462" y="4435"/>
                  <a:pt x="1482" y="4476"/>
                  <a:pt x="1513" y="4528"/>
                </a:cubicBezTo>
                <a:cubicBezTo>
                  <a:pt x="1521" y="4497"/>
                  <a:pt x="1525" y="4486"/>
                  <a:pt x="1527" y="4486"/>
                </a:cubicBezTo>
                <a:lnTo>
                  <a:pt x="1527" y="4486"/>
                </a:lnTo>
                <a:cubicBezTo>
                  <a:pt x="1532" y="4486"/>
                  <a:pt x="1511" y="4598"/>
                  <a:pt x="1471" y="4621"/>
                </a:cubicBezTo>
                <a:cubicBezTo>
                  <a:pt x="1502" y="4682"/>
                  <a:pt x="1597" y="4711"/>
                  <a:pt x="1690" y="4711"/>
                </a:cubicBezTo>
                <a:cubicBezTo>
                  <a:pt x="1788" y="4711"/>
                  <a:pt x="1885" y="4680"/>
                  <a:pt x="1907" y="4621"/>
                </a:cubicBezTo>
                <a:lnTo>
                  <a:pt x="1907" y="4621"/>
                </a:lnTo>
                <a:cubicBezTo>
                  <a:pt x="1990" y="4746"/>
                  <a:pt x="1876" y="4776"/>
                  <a:pt x="1741" y="4870"/>
                </a:cubicBezTo>
                <a:cubicBezTo>
                  <a:pt x="1809" y="4852"/>
                  <a:pt x="1836" y="4845"/>
                  <a:pt x="1841" y="4845"/>
                </a:cubicBezTo>
                <a:cubicBezTo>
                  <a:pt x="1852" y="4845"/>
                  <a:pt x="1782" y="4870"/>
                  <a:pt x="1762" y="4891"/>
                </a:cubicBezTo>
                <a:cubicBezTo>
                  <a:pt x="1771" y="4889"/>
                  <a:pt x="1780" y="4889"/>
                  <a:pt x="1787" y="4889"/>
                </a:cubicBezTo>
                <a:cubicBezTo>
                  <a:pt x="1835" y="4889"/>
                  <a:pt x="1839" y="4918"/>
                  <a:pt x="1865" y="4963"/>
                </a:cubicBezTo>
                <a:cubicBezTo>
                  <a:pt x="1854" y="4965"/>
                  <a:pt x="1843" y="4965"/>
                  <a:pt x="1832" y="4965"/>
                </a:cubicBezTo>
                <a:cubicBezTo>
                  <a:pt x="1727" y="4965"/>
                  <a:pt x="1657" y="4892"/>
                  <a:pt x="1597" y="4892"/>
                </a:cubicBezTo>
                <a:cubicBezTo>
                  <a:pt x="1586" y="4892"/>
                  <a:pt x="1576" y="4895"/>
                  <a:pt x="1565" y="4901"/>
                </a:cubicBezTo>
                <a:cubicBezTo>
                  <a:pt x="1651" y="4969"/>
                  <a:pt x="1560" y="5108"/>
                  <a:pt x="1432" y="5108"/>
                </a:cubicBezTo>
                <a:cubicBezTo>
                  <a:pt x="1407" y="5108"/>
                  <a:pt x="1380" y="5103"/>
                  <a:pt x="1353" y="5090"/>
                </a:cubicBezTo>
                <a:lnTo>
                  <a:pt x="1353" y="5090"/>
                </a:lnTo>
                <a:cubicBezTo>
                  <a:pt x="1358" y="5092"/>
                  <a:pt x="1362" y="5093"/>
                  <a:pt x="1366" y="5093"/>
                </a:cubicBezTo>
                <a:cubicBezTo>
                  <a:pt x="1423" y="5093"/>
                  <a:pt x="1438" y="4921"/>
                  <a:pt x="1409" y="4912"/>
                </a:cubicBezTo>
                <a:cubicBezTo>
                  <a:pt x="1410" y="4911"/>
                  <a:pt x="1410" y="4911"/>
                  <a:pt x="1410" y="4911"/>
                </a:cubicBezTo>
                <a:lnTo>
                  <a:pt x="1410" y="4911"/>
                </a:lnTo>
                <a:cubicBezTo>
                  <a:pt x="1408" y="4911"/>
                  <a:pt x="1220" y="5229"/>
                  <a:pt x="1247" y="5229"/>
                </a:cubicBezTo>
                <a:cubicBezTo>
                  <a:pt x="1254" y="5229"/>
                  <a:pt x="1271" y="5212"/>
                  <a:pt x="1306" y="5170"/>
                </a:cubicBezTo>
                <a:lnTo>
                  <a:pt x="1306" y="5170"/>
                </a:lnTo>
                <a:cubicBezTo>
                  <a:pt x="1337" y="5222"/>
                  <a:pt x="1316" y="5253"/>
                  <a:pt x="1254" y="5264"/>
                </a:cubicBezTo>
                <a:cubicBezTo>
                  <a:pt x="1296" y="5264"/>
                  <a:pt x="1337" y="5274"/>
                  <a:pt x="1379" y="5295"/>
                </a:cubicBezTo>
                <a:cubicBezTo>
                  <a:pt x="1349" y="5304"/>
                  <a:pt x="1318" y="5307"/>
                  <a:pt x="1286" y="5307"/>
                </a:cubicBezTo>
                <a:cubicBezTo>
                  <a:pt x="1150" y="5307"/>
                  <a:pt x="1003" y="5241"/>
                  <a:pt x="971" y="5241"/>
                </a:cubicBezTo>
                <a:cubicBezTo>
                  <a:pt x="967" y="5241"/>
                  <a:pt x="965" y="5242"/>
                  <a:pt x="964" y="5243"/>
                </a:cubicBezTo>
                <a:cubicBezTo>
                  <a:pt x="1088" y="5274"/>
                  <a:pt x="1151" y="5357"/>
                  <a:pt x="1234" y="5502"/>
                </a:cubicBezTo>
                <a:cubicBezTo>
                  <a:pt x="1247" y="5457"/>
                  <a:pt x="1261" y="5441"/>
                  <a:pt x="1276" y="5441"/>
                </a:cubicBezTo>
                <a:cubicBezTo>
                  <a:pt x="1319" y="5441"/>
                  <a:pt x="1366" y="5585"/>
                  <a:pt x="1389" y="5585"/>
                </a:cubicBezTo>
                <a:cubicBezTo>
                  <a:pt x="1401" y="5539"/>
                  <a:pt x="1417" y="5522"/>
                  <a:pt x="1434" y="5522"/>
                </a:cubicBezTo>
                <a:cubicBezTo>
                  <a:pt x="1461" y="5522"/>
                  <a:pt x="1492" y="5562"/>
                  <a:pt x="1524" y="5605"/>
                </a:cubicBezTo>
                <a:cubicBezTo>
                  <a:pt x="1462" y="5647"/>
                  <a:pt x="1451" y="5668"/>
                  <a:pt x="1358" y="5688"/>
                </a:cubicBezTo>
                <a:cubicBezTo>
                  <a:pt x="1430" y="5709"/>
                  <a:pt x="1554" y="5833"/>
                  <a:pt x="1554" y="5886"/>
                </a:cubicBezTo>
                <a:cubicBezTo>
                  <a:pt x="1499" y="5886"/>
                  <a:pt x="1326" y="5916"/>
                  <a:pt x="1226" y="5916"/>
                </a:cubicBezTo>
                <a:cubicBezTo>
                  <a:pt x="1196" y="5916"/>
                  <a:pt x="1173" y="5913"/>
                  <a:pt x="1161" y="5906"/>
                </a:cubicBezTo>
                <a:lnTo>
                  <a:pt x="1161" y="5906"/>
                </a:lnTo>
                <a:cubicBezTo>
                  <a:pt x="1192" y="5948"/>
                  <a:pt x="1223" y="5978"/>
                  <a:pt x="1264" y="5999"/>
                </a:cubicBezTo>
                <a:cubicBezTo>
                  <a:pt x="1229" y="6006"/>
                  <a:pt x="1126" y="6023"/>
                  <a:pt x="1054" y="6023"/>
                </a:cubicBezTo>
                <a:cubicBezTo>
                  <a:pt x="1021" y="6023"/>
                  <a:pt x="995" y="6020"/>
                  <a:pt x="985" y="6010"/>
                </a:cubicBezTo>
                <a:lnTo>
                  <a:pt x="985" y="6010"/>
                </a:lnTo>
                <a:cubicBezTo>
                  <a:pt x="999" y="6076"/>
                  <a:pt x="1004" y="6080"/>
                  <a:pt x="1010" y="6080"/>
                </a:cubicBezTo>
                <a:cubicBezTo>
                  <a:pt x="1011" y="6080"/>
                  <a:pt x="1012" y="6080"/>
                  <a:pt x="1012" y="6080"/>
                </a:cubicBezTo>
                <a:cubicBezTo>
                  <a:pt x="1019" y="6080"/>
                  <a:pt x="1027" y="6083"/>
                  <a:pt x="1047" y="6165"/>
                </a:cubicBezTo>
                <a:cubicBezTo>
                  <a:pt x="1047" y="6158"/>
                  <a:pt x="1078" y="6112"/>
                  <a:pt x="1102" y="6112"/>
                </a:cubicBezTo>
                <a:cubicBezTo>
                  <a:pt x="1115" y="6112"/>
                  <a:pt x="1126" y="6125"/>
                  <a:pt x="1130" y="6165"/>
                </a:cubicBezTo>
                <a:cubicBezTo>
                  <a:pt x="1151" y="6092"/>
                  <a:pt x="1161" y="6056"/>
                  <a:pt x="1167" y="6056"/>
                </a:cubicBezTo>
                <a:cubicBezTo>
                  <a:pt x="1174" y="6056"/>
                  <a:pt x="1176" y="6092"/>
                  <a:pt x="1181" y="6165"/>
                </a:cubicBezTo>
                <a:cubicBezTo>
                  <a:pt x="1252" y="6165"/>
                  <a:pt x="1186" y="6040"/>
                  <a:pt x="1228" y="6040"/>
                </a:cubicBezTo>
                <a:cubicBezTo>
                  <a:pt x="1230" y="6040"/>
                  <a:pt x="1232" y="6040"/>
                  <a:pt x="1234" y="6041"/>
                </a:cubicBezTo>
                <a:lnTo>
                  <a:pt x="1234" y="6176"/>
                </a:lnTo>
                <a:cubicBezTo>
                  <a:pt x="1210" y="6192"/>
                  <a:pt x="1171" y="6199"/>
                  <a:pt x="1128" y="6199"/>
                </a:cubicBezTo>
                <a:cubicBezTo>
                  <a:pt x="1038" y="6199"/>
                  <a:pt x="930" y="6169"/>
                  <a:pt x="902" y="6134"/>
                </a:cubicBezTo>
                <a:cubicBezTo>
                  <a:pt x="895" y="6224"/>
                  <a:pt x="883" y="6296"/>
                  <a:pt x="892" y="6296"/>
                </a:cubicBezTo>
                <a:cubicBezTo>
                  <a:pt x="896" y="6296"/>
                  <a:pt x="906" y="6279"/>
                  <a:pt x="923" y="6238"/>
                </a:cubicBezTo>
                <a:cubicBezTo>
                  <a:pt x="936" y="6275"/>
                  <a:pt x="943" y="6288"/>
                  <a:pt x="947" y="6288"/>
                </a:cubicBezTo>
                <a:cubicBezTo>
                  <a:pt x="955" y="6288"/>
                  <a:pt x="947" y="6229"/>
                  <a:pt x="950" y="6229"/>
                </a:cubicBezTo>
                <a:lnTo>
                  <a:pt x="950" y="6229"/>
                </a:lnTo>
                <a:cubicBezTo>
                  <a:pt x="952" y="6229"/>
                  <a:pt x="960" y="6261"/>
                  <a:pt x="985" y="6372"/>
                </a:cubicBezTo>
                <a:cubicBezTo>
                  <a:pt x="996" y="6331"/>
                  <a:pt x="1003" y="6314"/>
                  <a:pt x="1007" y="6314"/>
                </a:cubicBezTo>
                <a:cubicBezTo>
                  <a:pt x="1016" y="6314"/>
                  <a:pt x="1016" y="6368"/>
                  <a:pt x="1016" y="6434"/>
                </a:cubicBezTo>
                <a:cubicBezTo>
                  <a:pt x="1025" y="6434"/>
                  <a:pt x="1057" y="6311"/>
                  <a:pt x="1132" y="6311"/>
                </a:cubicBezTo>
                <a:cubicBezTo>
                  <a:pt x="1144" y="6311"/>
                  <a:pt x="1157" y="6314"/>
                  <a:pt x="1171" y="6321"/>
                </a:cubicBezTo>
                <a:cubicBezTo>
                  <a:pt x="1098" y="6424"/>
                  <a:pt x="1140" y="6393"/>
                  <a:pt x="1068" y="6487"/>
                </a:cubicBezTo>
                <a:cubicBezTo>
                  <a:pt x="1088" y="6487"/>
                  <a:pt x="1254" y="6434"/>
                  <a:pt x="1275" y="6414"/>
                </a:cubicBezTo>
                <a:lnTo>
                  <a:pt x="1275" y="6414"/>
                </a:lnTo>
                <a:cubicBezTo>
                  <a:pt x="1271" y="6475"/>
                  <a:pt x="1283" y="6483"/>
                  <a:pt x="1291" y="6483"/>
                </a:cubicBezTo>
                <a:cubicBezTo>
                  <a:pt x="1293" y="6483"/>
                  <a:pt x="1296" y="6482"/>
                  <a:pt x="1296" y="6482"/>
                </a:cubicBezTo>
                <a:lnTo>
                  <a:pt x="1296" y="6482"/>
                </a:lnTo>
                <a:cubicBezTo>
                  <a:pt x="1299" y="6482"/>
                  <a:pt x="1286" y="6493"/>
                  <a:pt x="1223" y="6590"/>
                </a:cubicBezTo>
                <a:cubicBezTo>
                  <a:pt x="1246" y="6577"/>
                  <a:pt x="1270" y="6572"/>
                  <a:pt x="1292" y="6572"/>
                </a:cubicBezTo>
                <a:cubicBezTo>
                  <a:pt x="1379" y="6572"/>
                  <a:pt x="1445" y="6654"/>
                  <a:pt x="1379" y="6704"/>
                </a:cubicBezTo>
                <a:cubicBezTo>
                  <a:pt x="1375" y="6679"/>
                  <a:pt x="1289" y="6669"/>
                  <a:pt x="1176" y="6669"/>
                </a:cubicBezTo>
                <a:cubicBezTo>
                  <a:pt x="957" y="6669"/>
                  <a:pt x="636" y="6708"/>
                  <a:pt x="622" y="6756"/>
                </a:cubicBezTo>
                <a:cubicBezTo>
                  <a:pt x="654" y="6764"/>
                  <a:pt x="784" y="6837"/>
                  <a:pt x="751" y="6837"/>
                </a:cubicBezTo>
                <a:cubicBezTo>
                  <a:pt x="742" y="6837"/>
                  <a:pt x="721" y="6831"/>
                  <a:pt x="684" y="6818"/>
                </a:cubicBezTo>
                <a:lnTo>
                  <a:pt x="684" y="6818"/>
                </a:lnTo>
                <a:cubicBezTo>
                  <a:pt x="715" y="6869"/>
                  <a:pt x="736" y="6890"/>
                  <a:pt x="757" y="6901"/>
                </a:cubicBezTo>
                <a:cubicBezTo>
                  <a:pt x="713" y="6893"/>
                  <a:pt x="669" y="6886"/>
                  <a:pt x="625" y="6886"/>
                </a:cubicBezTo>
                <a:cubicBezTo>
                  <a:pt x="607" y="6886"/>
                  <a:pt x="588" y="6887"/>
                  <a:pt x="570" y="6890"/>
                </a:cubicBezTo>
                <a:cubicBezTo>
                  <a:pt x="695" y="7046"/>
                  <a:pt x="674" y="6942"/>
                  <a:pt x="674" y="7129"/>
                </a:cubicBezTo>
                <a:cubicBezTo>
                  <a:pt x="721" y="7129"/>
                  <a:pt x="681" y="7023"/>
                  <a:pt x="715" y="7023"/>
                </a:cubicBezTo>
                <a:cubicBezTo>
                  <a:pt x="718" y="7023"/>
                  <a:pt x="721" y="7024"/>
                  <a:pt x="725" y="7025"/>
                </a:cubicBezTo>
                <a:cubicBezTo>
                  <a:pt x="746" y="7180"/>
                  <a:pt x="746" y="7097"/>
                  <a:pt x="674" y="7242"/>
                </a:cubicBezTo>
                <a:cubicBezTo>
                  <a:pt x="684" y="7253"/>
                  <a:pt x="696" y="7257"/>
                  <a:pt x="709" y="7257"/>
                </a:cubicBezTo>
                <a:cubicBezTo>
                  <a:pt x="735" y="7257"/>
                  <a:pt x="764" y="7236"/>
                  <a:pt x="778" y="7201"/>
                </a:cubicBezTo>
                <a:cubicBezTo>
                  <a:pt x="778" y="7242"/>
                  <a:pt x="788" y="7284"/>
                  <a:pt x="808" y="7325"/>
                </a:cubicBezTo>
                <a:cubicBezTo>
                  <a:pt x="833" y="7237"/>
                  <a:pt x="856" y="7204"/>
                  <a:pt x="873" y="7204"/>
                </a:cubicBezTo>
                <a:cubicBezTo>
                  <a:pt x="906" y="7204"/>
                  <a:pt x="919" y="7326"/>
                  <a:pt x="891" y="7408"/>
                </a:cubicBezTo>
                <a:cubicBezTo>
                  <a:pt x="923" y="7388"/>
                  <a:pt x="953" y="7357"/>
                  <a:pt x="995" y="7325"/>
                </a:cubicBezTo>
                <a:lnTo>
                  <a:pt x="995" y="7325"/>
                </a:lnTo>
                <a:cubicBezTo>
                  <a:pt x="953" y="7398"/>
                  <a:pt x="953" y="7461"/>
                  <a:pt x="995" y="7523"/>
                </a:cubicBezTo>
                <a:cubicBezTo>
                  <a:pt x="1016" y="7502"/>
                  <a:pt x="1285" y="7470"/>
                  <a:pt x="1151" y="7378"/>
                </a:cubicBezTo>
                <a:cubicBezTo>
                  <a:pt x="1161" y="7374"/>
                  <a:pt x="1171" y="7373"/>
                  <a:pt x="1180" y="7373"/>
                </a:cubicBezTo>
                <a:cubicBezTo>
                  <a:pt x="1255" y="7373"/>
                  <a:pt x="1298" y="7475"/>
                  <a:pt x="1316" y="7512"/>
                </a:cubicBezTo>
                <a:cubicBezTo>
                  <a:pt x="1192" y="7533"/>
                  <a:pt x="1047" y="7574"/>
                  <a:pt x="1047" y="7606"/>
                </a:cubicBezTo>
                <a:cubicBezTo>
                  <a:pt x="1063" y="7601"/>
                  <a:pt x="1079" y="7600"/>
                  <a:pt x="1094" y="7600"/>
                </a:cubicBezTo>
                <a:cubicBezTo>
                  <a:pt x="1193" y="7600"/>
                  <a:pt x="1265" y="7680"/>
                  <a:pt x="1337" y="7698"/>
                </a:cubicBezTo>
                <a:cubicBezTo>
                  <a:pt x="1119" y="7709"/>
                  <a:pt x="373" y="7781"/>
                  <a:pt x="280" y="7823"/>
                </a:cubicBezTo>
                <a:cubicBezTo>
                  <a:pt x="104" y="7906"/>
                  <a:pt x="197" y="7937"/>
                  <a:pt x="115" y="8061"/>
                </a:cubicBezTo>
                <a:cubicBezTo>
                  <a:pt x="106" y="8030"/>
                  <a:pt x="99" y="8016"/>
                  <a:pt x="91" y="8016"/>
                </a:cubicBezTo>
                <a:cubicBezTo>
                  <a:pt x="88" y="8016"/>
                  <a:pt x="86" y="8017"/>
                  <a:pt x="83" y="8020"/>
                </a:cubicBezTo>
                <a:cubicBezTo>
                  <a:pt x="83" y="8041"/>
                  <a:pt x="177" y="8144"/>
                  <a:pt x="177" y="8144"/>
                </a:cubicBezTo>
                <a:cubicBezTo>
                  <a:pt x="181" y="8086"/>
                  <a:pt x="184" y="8060"/>
                  <a:pt x="189" y="8060"/>
                </a:cubicBezTo>
                <a:cubicBezTo>
                  <a:pt x="196" y="8060"/>
                  <a:pt x="206" y="8094"/>
                  <a:pt x="228" y="8154"/>
                </a:cubicBezTo>
                <a:cubicBezTo>
                  <a:pt x="270" y="8041"/>
                  <a:pt x="280" y="8051"/>
                  <a:pt x="249" y="7968"/>
                </a:cubicBezTo>
                <a:lnTo>
                  <a:pt x="249" y="7968"/>
                </a:lnTo>
                <a:cubicBezTo>
                  <a:pt x="363" y="7979"/>
                  <a:pt x="311" y="7958"/>
                  <a:pt x="332" y="8144"/>
                </a:cubicBezTo>
                <a:cubicBezTo>
                  <a:pt x="333" y="8145"/>
                  <a:pt x="334" y="8145"/>
                  <a:pt x="335" y="8145"/>
                </a:cubicBezTo>
                <a:cubicBezTo>
                  <a:pt x="387" y="8145"/>
                  <a:pt x="446" y="7925"/>
                  <a:pt x="456" y="7885"/>
                </a:cubicBezTo>
                <a:lnTo>
                  <a:pt x="456" y="7885"/>
                </a:lnTo>
                <a:cubicBezTo>
                  <a:pt x="449" y="7920"/>
                  <a:pt x="457" y="7941"/>
                  <a:pt x="472" y="7941"/>
                </a:cubicBezTo>
                <a:cubicBezTo>
                  <a:pt x="479" y="7941"/>
                  <a:pt x="488" y="7937"/>
                  <a:pt x="497" y="7926"/>
                </a:cubicBezTo>
                <a:lnTo>
                  <a:pt x="497" y="7926"/>
                </a:lnTo>
                <a:cubicBezTo>
                  <a:pt x="497" y="8009"/>
                  <a:pt x="467" y="8082"/>
                  <a:pt x="405" y="8134"/>
                </a:cubicBezTo>
                <a:cubicBezTo>
                  <a:pt x="425" y="8118"/>
                  <a:pt x="446" y="8111"/>
                  <a:pt x="467" y="8111"/>
                </a:cubicBezTo>
                <a:cubicBezTo>
                  <a:pt x="488" y="8111"/>
                  <a:pt x="508" y="8118"/>
                  <a:pt x="529" y="8134"/>
                </a:cubicBezTo>
                <a:cubicBezTo>
                  <a:pt x="529" y="8124"/>
                  <a:pt x="570" y="7989"/>
                  <a:pt x="580" y="7989"/>
                </a:cubicBezTo>
                <a:lnTo>
                  <a:pt x="580" y="7989"/>
                </a:lnTo>
                <a:cubicBezTo>
                  <a:pt x="560" y="8071"/>
                  <a:pt x="570" y="8134"/>
                  <a:pt x="622" y="8196"/>
                </a:cubicBezTo>
                <a:cubicBezTo>
                  <a:pt x="622" y="8158"/>
                  <a:pt x="627" y="8140"/>
                  <a:pt x="636" y="8140"/>
                </a:cubicBezTo>
                <a:cubicBezTo>
                  <a:pt x="643" y="8140"/>
                  <a:pt x="653" y="8156"/>
                  <a:pt x="663" y="8186"/>
                </a:cubicBezTo>
                <a:cubicBezTo>
                  <a:pt x="674" y="8041"/>
                  <a:pt x="725" y="7916"/>
                  <a:pt x="808" y="7906"/>
                </a:cubicBezTo>
                <a:lnTo>
                  <a:pt x="808" y="7906"/>
                </a:lnTo>
                <a:cubicBezTo>
                  <a:pt x="788" y="8020"/>
                  <a:pt x="736" y="8103"/>
                  <a:pt x="725" y="8216"/>
                </a:cubicBezTo>
                <a:cubicBezTo>
                  <a:pt x="819" y="8196"/>
                  <a:pt x="819" y="8092"/>
                  <a:pt x="881" y="8020"/>
                </a:cubicBezTo>
                <a:cubicBezTo>
                  <a:pt x="891" y="8041"/>
                  <a:pt x="891" y="8061"/>
                  <a:pt x="902" y="8082"/>
                </a:cubicBezTo>
                <a:cubicBezTo>
                  <a:pt x="933" y="8041"/>
                  <a:pt x="923" y="7937"/>
                  <a:pt x="985" y="7937"/>
                </a:cubicBezTo>
                <a:cubicBezTo>
                  <a:pt x="985" y="8052"/>
                  <a:pt x="978" y="8083"/>
                  <a:pt x="980" y="8083"/>
                </a:cubicBezTo>
                <a:cubicBezTo>
                  <a:pt x="982" y="8083"/>
                  <a:pt x="997" y="8041"/>
                  <a:pt x="1047" y="8041"/>
                </a:cubicBezTo>
                <a:cubicBezTo>
                  <a:pt x="1088" y="8134"/>
                  <a:pt x="912" y="8227"/>
                  <a:pt x="923" y="8248"/>
                </a:cubicBezTo>
                <a:cubicBezTo>
                  <a:pt x="929" y="8247"/>
                  <a:pt x="935" y="8246"/>
                  <a:pt x="941" y="8246"/>
                </a:cubicBezTo>
                <a:cubicBezTo>
                  <a:pt x="989" y="8246"/>
                  <a:pt x="1008" y="8285"/>
                  <a:pt x="1026" y="8341"/>
                </a:cubicBezTo>
                <a:cubicBezTo>
                  <a:pt x="1026" y="8341"/>
                  <a:pt x="1109" y="8279"/>
                  <a:pt x="1151" y="8227"/>
                </a:cubicBezTo>
                <a:lnTo>
                  <a:pt x="1151" y="8227"/>
                </a:lnTo>
                <a:cubicBezTo>
                  <a:pt x="1140" y="8281"/>
                  <a:pt x="1138" y="8298"/>
                  <a:pt x="1143" y="8298"/>
                </a:cubicBezTo>
                <a:cubicBezTo>
                  <a:pt x="1150" y="8298"/>
                  <a:pt x="1177" y="8255"/>
                  <a:pt x="1221" y="8255"/>
                </a:cubicBezTo>
                <a:cubicBezTo>
                  <a:pt x="1234" y="8255"/>
                  <a:pt x="1248" y="8259"/>
                  <a:pt x="1264" y="8269"/>
                </a:cubicBezTo>
                <a:cubicBezTo>
                  <a:pt x="1110" y="8323"/>
                  <a:pt x="886" y="8405"/>
                  <a:pt x="713" y="8405"/>
                </a:cubicBezTo>
                <a:cubicBezTo>
                  <a:pt x="654" y="8405"/>
                  <a:pt x="602" y="8396"/>
                  <a:pt x="560" y="8372"/>
                </a:cubicBezTo>
                <a:lnTo>
                  <a:pt x="560" y="8372"/>
                </a:lnTo>
                <a:cubicBezTo>
                  <a:pt x="497" y="8434"/>
                  <a:pt x="601" y="8517"/>
                  <a:pt x="373" y="8538"/>
                </a:cubicBezTo>
                <a:cubicBezTo>
                  <a:pt x="446" y="8559"/>
                  <a:pt x="446" y="8589"/>
                  <a:pt x="394" y="8631"/>
                </a:cubicBezTo>
                <a:cubicBezTo>
                  <a:pt x="381" y="8625"/>
                  <a:pt x="368" y="8622"/>
                  <a:pt x="356" y="8622"/>
                </a:cubicBezTo>
                <a:cubicBezTo>
                  <a:pt x="290" y="8622"/>
                  <a:pt x="246" y="8711"/>
                  <a:pt x="342" y="8807"/>
                </a:cubicBezTo>
                <a:cubicBezTo>
                  <a:pt x="332" y="8808"/>
                  <a:pt x="322" y="8808"/>
                  <a:pt x="313" y="8808"/>
                </a:cubicBezTo>
                <a:cubicBezTo>
                  <a:pt x="230" y="8808"/>
                  <a:pt x="185" y="8788"/>
                  <a:pt x="146" y="8788"/>
                </a:cubicBezTo>
                <a:cubicBezTo>
                  <a:pt x="114" y="8788"/>
                  <a:pt x="85" y="8801"/>
                  <a:pt x="42" y="8849"/>
                </a:cubicBezTo>
                <a:cubicBezTo>
                  <a:pt x="0" y="8890"/>
                  <a:pt x="73" y="8983"/>
                  <a:pt x="94" y="9015"/>
                </a:cubicBezTo>
                <a:cubicBezTo>
                  <a:pt x="121" y="8996"/>
                  <a:pt x="213" y="8873"/>
                  <a:pt x="263" y="8873"/>
                </a:cubicBezTo>
                <a:cubicBezTo>
                  <a:pt x="270" y="8873"/>
                  <a:pt x="275" y="8875"/>
                  <a:pt x="280" y="8880"/>
                </a:cubicBezTo>
                <a:cubicBezTo>
                  <a:pt x="177" y="8983"/>
                  <a:pt x="166" y="9077"/>
                  <a:pt x="270" y="9170"/>
                </a:cubicBezTo>
                <a:cubicBezTo>
                  <a:pt x="301" y="9025"/>
                  <a:pt x="435" y="9128"/>
                  <a:pt x="394" y="9025"/>
                </a:cubicBezTo>
                <a:lnTo>
                  <a:pt x="394" y="9025"/>
                </a:lnTo>
                <a:cubicBezTo>
                  <a:pt x="585" y="9155"/>
                  <a:pt x="337" y="9172"/>
                  <a:pt x="193" y="9172"/>
                </a:cubicBezTo>
                <a:cubicBezTo>
                  <a:pt x="142" y="9172"/>
                  <a:pt x="104" y="9170"/>
                  <a:pt x="104" y="9170"/>
                </a:cubicBezTo>
                <a:lnTo>
                  <a:pt x="104" y="9170"/>
                </a:lnTo>
                <a:cubicBezTo>
                  <a:pt x="171" y="9258"/>
                  <a:pt x="205" y="9336"/>
                  <a:pt x="250" y="9336"/>
                </a:cubicBezTo>
                <a:cubicBezTo>
                  <a:pt x="268" y="9336"/>
                  <a:pt x="287" y="9324"/>
                  <a:pt x="311" y="9294"/>
                </a:cubicBezTo>
                <a:cubicBezTo>
                  <a:pt x="311" y="9356"/>
                  <a:pt x="332" y="9501"/>
                  <a:pt x="342" y="9574"/>
                </a:cubicBezTo>
                <a:cubicBezTo>
                  <a:pt x="384" y="9429"/>
                  <a:pt x="529" y="9554"/>
                  <a:pt x="518" y="9356"/>
                </a:cubicBezTo>
                <a:lnTo>
                  <a:pt x="518" y="9356"/>
                </a:lnTo>
                <a:cubicBezTo>
                  <a:pt x="550" y="9367"/>
                  <a:pt x="560" y="9533"/>
                  <a:pt x="570" y="9554"/>
                </a:cubicBezTo>
                <a:cubicBezTo>
                  <a:pt x="622" y="9512"/>
                  <a:pt x="643" y="9450"/>
                  <a:pt x="695" y="9408"/>
                </a:cubicBezTo>
                <a:lnTo>
                  <a:pt x="695" y="9408"/>
                </a:lnTo>
                <a:cubicBezTo>
                  <a:pt x="715" y="9554"/>
                  <a:pt x="622" y="9646"/>
                  <a:pt x="580" y="9781"/>
                </a:cubicBezTo>
                <a:cubicBezTo>
                  <a:pt x="600" y="9809"/>
                  <a:pt x="618" y="9821"/>
                  <a:pt x="635" y="9821"/>
                </a:cubicBezTo>
                <a:cubicBezTo>
                  <a:pt x="702" y="9821"/>
                  <a:pt x="736" y="9622"/>
                  <a:pt x="736" y="9605"/>
                </a:cubicBezTo>
                <a:cubicBezTo>
                  <a:pt x="746" y="9657"/>
                  <a:pt x="767" y="9699"/>
                  <a:pt x="788" y="9750"/>
                </a:cubicBezTo>
                <a:cubicBezTo>
                  <a:pt x="862" y="9684"/>
                  <a:pt x="904" y="9651"/>
                  <a:pt x="986" y="9651"/>
                </a:cubicBezTo>
                <a:cubicBezTo>
                  <a:pt x="1007" y="9651"/>
                  <a:pt x="1030" y="9653"/>
                  <a:pt x="1057" y="9657"/>
                </a:cubicBezTo>
                <a:cubicBezTo>
                  <a:pt x="1036" y="9916"/>
                  <a:pt x="902" y="9729"/>
                  <a:pt x="1109" y="9885"/>
                </a:cubicBezTo>
                <a:cubicBezTo>
                  <a:pt x="1078" y="10009"/>
                  <a:pt x="798" y="9936"/>
                  <a:pt x="1078" y="10061"/>
                </a:cubicBezTo>
                <a:cubicBezTo>
                  <a:pt x="1016" y="10061"/>
                  <a:pt x="974" y="10102"/>
                  <a:pt x="953" y="10164"/>
                </a:cubicBezTo>
                <a:cubicBezTo>
                  <a:pt x="995" y="10164"/>
                  <a:pt x="1109" y="10227"/>
                  <a:pt x="1057" y="10330"/>
                </a:cubicBezTo>
                <a:cubicBezTo>
                  <a:pt x="1070" y="10333"/>
                  <a:pt x="1084" y="10334"/>
                  <a:pt x="1098" y="10334"/>
                </a:cubicBezTo>
                <a:cubicBezTo>
                  <a:pt x="1140" y="10334"/>
                  <a:pt x="1184" y="10322"/>
                  <a:pt x="1223" y="10300"/>
                </a:cubicBezTo>
                <a:lnTo>
                  <a:pt x="1223" y="10300"/>
                </a:lnTo>
                <a:cubicBezTo>
                  <a:pt x="1223" y="10320"/>
                  <a:pt x="1202" y="10424"/>
                  <a:pt x="1202" y="10496"/>
                </a:cubicBezTo>
                <a:cubicBezTo>
                  <a:pt x="1213" y="10475"/>
                  <a:pt x="1223" y="10465"/>
                  <a:pt x="1244" y="10465"/>
                </a:cubicBezTo>
                <a:cubicBezTo>
                  <a:pt x="1254" y="10527"/>
                  <a:pt x="1244" y="10579"/>
                  <a:pt x="1202" y="10631"/>
                </a:cubicBezTo>
                <a:cubicBezTo>
                  <a:pt x="1231" y="10645"/>
                  <a:pt x="1251" y="10652"/>
                  <a:pt x="1265" y="10652"/>
                </a:cubicBezTo>
                <a:cubicBezTo>
                  <a:pt x="1301" y="10652"/>
                  <a:pt x="1296" y="10604"/>
                  <a:pt x="1296" y="10507"/>
                </a:cubicBezTo>
                <a:cubicBezTo>
                  <a:pt x="1345" y="10507"/>
                  <a:pt x="1337" y="10679"/>
                  <a:pt x="1340" y="10679"/>
                </a:cubicBezTo>
                <a:cubicBezTo>
                  <a:pt x="1341" y="10679"/>
                  <a:pt x="1345" y="10640"/>
                  <a:pt x="1358" y="10527"/>
                </a:cubicBezTo>
                <a:cubicBezTo>
                  <a:pt x="1386" y="10565"/>
                  <a:pt x="1458" y="10612"/>
                  <a:pt x="1462" y="10612"/>
                </a:cubicBezTo>
                <a:cubicBezTo>
                  <a:pt x="1463" y="10612"/>
                  <a:pt x="1462" y="10611"/>
                  <a:pt x="1462" y="10610"/>
                </a:cubicBezTo>
                <a:cubicBezTo>
                  <a:pt x="1399" y="10537"/>
                  <a:pt x="1389" y="10486"/>
                  <a:pt x="1451" y="10403"/>
                </a:cubicBezTo>
                <a:lnTo>
                  <a:pt x="1451" y="10403"/>
                </a:lnTo>
                <a:cubicBezTo>
                  <a:pt x="1471" y="10496"/>
                  <a:pt x="1471" y="10517"/>
                  <a:pt x="1492" y="10600"/>
                </a:cubicBezTo>
                <a:cubicBezTo>
                  <a:pt x="1513" y="10600"/>
                  <a:pt x="1575" y="10424"/>
                  <a:pt x="1575" y="10403"/>
                </a:cubicBezTo>
                <a:cubicBezTo>
                  <a:pt x="1575" y="10403"/>
                  <a:pt x="1586" y="10548"/>
                  <a:pt x="1648" y="10579"/>
                </a:cubicBezTo>
                <a:cubicBezTo>
                  <a:pt x="1699" y="10507"/>
                  <a:pt x="1679" y="10486"/>
                  <a:pt x="1658" y="10403"/>
                </a:cubicBezTo>
                <a:cubicBezTo>
                  <a:pt x="1665" y="10399"/>
                  <a:pt x="1671" y="10397"/>
                  <a:pt x="1676" y="10397"/>
                </a:cubicBezTo>
                <a:cubicBezTo>
                  <a:pt x="1697" y="10397"/>
                  <a:pt x="1710" y="10426"/>
                  <a:pt x="1710" y="10475"/>
                </a:cubicBezTo>
                <a:cubicBezTo>
                  <a:pt x="1762" y="10434"/>
                  <a:pt x="1772" y="10372"/>
                  <a:pt x="1731" y="10309"/>
                </a:cubicBezTo>
                <a:cubicBezTo>
                  <a:pt x="1752" y="10309"/>
                  <a:pt x="1793" y="10309"/>
                  <a:pt x="1824" y="10382"/>
                </a:cubicBezTo>
                <a:cubicBezTo>
                  <a:pt x="1831" y="10354"/>
                  <a:pt x="1858" y="10292"/>
                  <a:pt x="1877" y="10292"/>
                </a:cubicBezTo>
                <a:cubicBezTo>
                  <a:pt x="1886" y="10292"/>
                  <a:pt x="1893" y="10305"/>
                  <a:pt x="1897" y="10341"/>
                </a:cubicBezTo>
                <a:cubicBezTo>
                  <a:pt x="1913" y="10285"/>
                  <a:pt x="1933" y="10266"/>
                  <a:pt x="1973" y="10266"/>
                </a:cubicBezTo>
                <a:cubicBezTo>
                  <a:pt x="2006" y="10266"/>
                  <a:pt x="2052" y="10279"/>
                  <a:pt x="2122" y="10296"/>
                </a:cubicBezTo>
                <a:lnTo>
                  <a:pt x="2122" y="10296"/>
                </a:lnTo>
                <a:cubicBezTo>
                  <a:pt x="2117" y="10296"/>
                  <a:pt x="2113" y="10295"/>
                  <a:pt x="2108" y="10295"/>
                </a:cubicBezTo>
                <a:cubicBezTo>
                  <a:pt x="2082" y="10295"/>
                  <a:pt x="2054" y="10305"/>
                  <a:pt x="2031" y="10320"/>
                </a:cubicBezTo>
                <a:cubicBezTo>
                  <a:pt x="2093" y="10320"/>
                  <a:pt x="2125" y="10341"/>
                  <a:pt x="2125" y="10392"/>
                </a:cubicBezTo>
                <a:cubicBezTo>
                  <a:pt x="2114" y="10392"/>
                  <a:pt x="1969" y="10445"/>
                  <a:pt x="1969" y="10455"/>
                </a:cubicBezTo>
                <a:cubicBezTo>
                  <a:pt x="2021" y="10455"/>
                  <a:pt x="2062" y="10465"/>
                  <a:pt x="2104" y="10486"/>
                </a:cubicBezTo>
                <a:cubicBezTo>
                  <a:pt x="2072" y="10486"/>
                  <a:pt x="1980" y="10517"/>
                  <a:pt x="1938" y="10548"/>
                </a:cubicBezTo>
                <a:cubicBezTo>
                  <a:pt x="1941" y="10537"/>
                  <a:pt x="1934" y="10533"/>
                  <a:pt x="1923" y="10533"/>
                </a:cubicBezTo>
                <a:cubicBezTo>
                  <a:pt x="1892" y="10533"/>
                  <a:pt x="1823" y="10564"/>
                  <a:pt x="1793" y="10579"/>
                </a:cubicBezTo>
                <a:cubicBezTo>
                  <a:pt x="1814" y="10590"/>
                  <a:pt x="1927" y="10683"/>
                  <a:pt x="1886" y="10724"/>
                </a:cubicBezTo>
                <a:cubicBezTo>
                  <a:pt x="1900" y="10717"/>
                  <a:pt x="1911" y="10714"/>
                  <a:pt x="1920" y="10714"/>
                </a:cubicBezTo>
                <a:cubicBezTo>
                  <a:pt x="1939" y="10714"/>
                  <a:pt x="1948" y="10728"/>
                  <a:pt x="1948" y="10755"/>
                </a:cubicBezTo>
                <a:cubicBezTo>
                  <a:pt x="1971" y="10691"/>
                  <a:pt x="1998" y="10673"/>
                  <a:pt x="2024" y="10673"/>
                </a:cubicBezTo>
                <a:cubicBezTo>
                  <a:pt x="2045" y="10673"/>
                  <a:pt x="2065" y="10684"/>
                  <a:pt x="2083" y="10693"/>
                </a:cubicBezTo>
                <a:cubicBezTo>
                  <a:pt x="2010" y="10828"/>
                  <a:pt x="2010" y="10807"/>
                  <a:pt x="2052" y="10952"/>
                </a:cubicBezTo>
                <a:cubicBezTo>
                  <a:pt x="2103" y="10867"/>
                  <a:pt x="2112" y="10734"/>
                  <a:pt x="2182" y="10734"/>
                </a:cubicBezTo>
                <a:cubicBezTo>
                  <a:pt x="2197" y="10734"/>
                  <a:pt x="2216" y="10740"/>
                  <a:pt x="2238" y="10755"/>
                </a:cubicBezTo>
                <a:cubicBezTo>
                  <a:pt x="2238" y="10714"/>
                  <a:pt x="2176" y="10569"/>
                  <a:pt x="2228" y="10537"/>
                </a:cubicBezTo>
                <a:lnTo>
                  <a:pt x="2228" y="10537"/>
                </a:lnTo>
                <a:cubicBezTo>
                  <a:pt x="2252" y="10585"/>
                  <a:pt x="2268" y="10603"/>
                  <a:pt x="2280" y="10603"/>
                </a:cubicBezTo>
                <a:cubicBezTo>
                  <a:pt x="2312" y="10603"/>
                  <a:pt x="2312" y="10480"/>
                  <a:pt x="2343" y="10480"/>
                </a:cubicBezTo>
                <a:cubicBezTo>
                  <a:pt x="2351" y="10480"/>
                  <a:pt x="2361" y="10488"/>
                  <a:pt x="2373" y="10507"/>
                </a:cubicBezTo>
                <a:cubicBezTo>
                  <a:pt x="2466" y="10641"/>
                  <a:pt x="2217" y="10765"/>
                  <a:pt x="2290" y="10838"/>
                </a:cubicBezTo>
                <a:cubicBezTo>
                  <a:pt x="2289" y="10841"/>
                  <a:pt x="2290" y="10842"/>
                  <a:pt x="2291" y="10842"/>
                </a:cubicBezTo>
                <a:cubicBezTo>
                  <a:pt x="2301" y="10842"/>
                  <a:pt x="2405" y="10710"/>
                  <a:pt x="2415" y="10673"/>
                </a:cubicBezTo>
                <a:lnTo>
                  <a:pt x="2415" y="10673"/>
                </a:lnTo>
                <a:cubicBezTo>
                  <a:pt x="2425" y="10745"/>
                  <a:pt x="2373" y="10848"/>
                  <a:pt x="2415" y="10880"/>
                </a:cubicBezTo>
                <a:cubicBezTo>
                  <a:pt x="2424" y="10864"/>
                  <a:pt x="2431" y="10858"/>
                  <a:pt x="2435" y="10858"/>
                </a:cubicBezTo>
                <a:cubicBezTo>
                  <a:pt x="2450" y="10858"/>
                  <a:pt x="2444" y="10923"/>
                  <a:pt x="2447" y="10923"/>
                </a:cubicBezTo>
                <a:cubicBezTo>
                  <a:pt x="2448" y="10923"/>
                  <a:pt x="2455" y="10890"/>
                  <a:pt x="2477" y="10776"/>
                </a:cubicBezTo>
                <a:cubicBezTo>
                  <a:pt x="2495" y="10793"/>
                  <a:pt x="2511" y="10799"/>
                  <a:pt x="2524" y="10799"/>
                </a:cubicBezTo>
                <a:cubicBezTo>
                  <a:pt x="2566" y="10799"/>
                  <a:pt x="2584" y="10731"/>
                  <a:pt x="2614" y="10731"/>
                </a:cubicBezTo>
                <a:cubicBezTo>
                  <a:pt x="2631" y="10731"/>
                  <a:pt x="2652" y="10754"/>
                  <a:pt x="2684" y="10828"/>
                </a:cubicBezTo>
                <a:cubicBezTo>
                  <a:pt x="2689" y="10792"/>
                  <a:pt x="2692" y="10773"/>
                  <a:pt x="2697" y="10773"/>
                </a:cubicBezTo>
                <a:cubicBezTo>
                  <a:pt x="2702" y="10773"/>
                  <a:pt x="2710" y="10792"/>
                  <a:pt x="2726" y="10828"/>
                </a:cubicBezTo>
                <a:cubicBezTo>
                  <a:pt x="2726" y="10772"/>
                  <a:pt x="2750" y="10733"/>
                  <a:pt x="2778" y="10733"/>
                </a:cubicBezTo>
                <a:cubicBezTo>
                  <a:pt x="2781" y="10733"/>
                  <a:pt x="2784" y="10734"/>
                  <a:pt x="2788" y="10735"/>
                </a:cubicBezTo>
                <a:lnTo>
                  <a:pt x="2860" y="10714"/>
                </a:lnTo>
                <a:lnTo>
                  <a:pt x="2964" y="10600"/>
                </a:lnTo>
                <a:lnTo>
                  <a:pt x="3067" y="10548"/>
                </a:lnTo>
                <a:cubicBezTo>
                  <a:pt x="3016" y="10486"/>
                  <a:pt x="3026" y="10507"/>
                  <a:pt x="3026" y="10424"/>
                </a:cubicBezTo>
                <a:lnTo>
                  <a:pt x="3026" y="10424"/>
                </a:lnTo>
                <a:cubicBezTo>
                  <a:pt x="3036" y="10424"/>
                  <a:pt x="3316" y="10724"/>
                  <a:pt x="3223" y="10838"/>
                </a:cubicBezTo>
                <a:cubicBezTo>
                  <a:pt x="3243" y="10838"/>
                  <a:pt x="3310" y="10713"/>
                  <a:pt x="3315" y="10713"/>
                </a:cubicBezTo>
                <a:cubicBezTo>
                  <a:pt x="3316" y="10713"/>
                  <a:pt x="3316" y="10714"/>
                  <a:pt x="3316" y="10714"/>
                </a:cubicBezTo>
                <a:cubicBezTo>
                  <a:pt x="3306" y="10786"/>
                  <a:pt x="3337" y="10828"/>
                  <a:pt x="3399" y="10828"/>
                </a:cubicBezTo>
                <a:cubicBezTo>
                  <a:pt x="3378" y="10755"/>
                  <a:pt x="3368" y="10807"/>
                  <a:pt x="3389" y="10724"/>
                </a:cubicBezTo>
                <a:lnTo>
                  <a:pt x="3389" y="10724"/>
                </a:lnTo>
                <a:cubicBezTo>
                  <a:pt x="3403" y="10738"/>
                  <a:pt x="3596" y="10860"/>
                  <a:pt x="3760" y="10860"/>
                </a:cubicBezTo>
                <a:cubicBezTo>
                  <a:pt x="3830" y="10860"/>
                  <a:pt x="3894" y="10838"/>
                  <a:pt x="3937" y="10776"/>
                </a:cubicBezTo>
                <a:cubicBezTo>
                  <a:pt x="3928" y="10776"/>
                  <a:pt x="3575" y="10590"/>
                  <a:pt x="3606" y="10475"/>
                </a:cubicBezTo>
                <a:lnTo>
                  <a:pt x="3606" y="10475"/>
                </a:lnTo>
                <a:cubicBezTo>
                  <a:pt x="3628" y="10500"/>
                  <a:pt x="3639" y="10509"/>
                  <a:pt x="3645" y="10509"/>
                </a:cubicBezTo>
                <a:cubicBezTo>
                  <a:pt x="3659" y="10509"/>
                  <a:pt x="3649" y="10462"/>
                  <a:pt x="3700" y="10455"/>
                </a:cubicBezTo>
                <a:cubicBezTo>
                  <a:pt x="3685" y="10440"/>
                  <a:pt x="3653" y="10360"/>
                  <a:pt x="3660" y="10360"/>
                </a:cubicBezTo>
                <a:lnTo>
                  <a:pt x="3660" y="10360"/>
                </a:lnTo>
                <a:cubicBezTo>
                  <a:pt x="3663" y="10360"/>
                  <a:pt x="3672" y="10371"/>
                  <a:pt x="3689" y="10403"/>
                </a:cubicBezTo>
                <a:cubicBezTo>
                  <a:pt x="3668" y="10341"/>
                  <a:pt x="3637" y="10300"/>
                  <a:pt x="3585" y="10279"/>
                </a:cubicBezTo>
                <a:cubicBezTo>
                  <a:pt x="3606" y="10279"/>
                  <a:pt x="3668" y="10247"/>
                  <a:pt x="3679" y="10227"/>
                </a:cubicBezTo>
                <a:cubicBezTo>
                  <a:pt x="3585" y="10206"/>
                  <a:pt x="3564" y="10196"/>
                  <a:pt x="3668" y="10185"/>
                </a:cubicBezTo>
                <a:cubicBezTo>
                  <a:pt x="3647" y="10164"/>
                  <a:pt x="3534" y="10092"/>
                  <a:pt x="3513" y="10092"/>
                </a:cubicBezTo>
                <a:cubicBezTo>
                  <a:pt x="3555" y="10073"/>
                  <a:pt x="3589" y="10057"/>
                  <a:pt x="3618" y="10057"/>
                </a:cubicBezTo>
                <a:cubicBezTo>
                  <a:pt x="3653" y="10057"/>
                  <a:pt x="3682" y="10081"/>
                  <a:pt x="3710" y="10154"/>
                </a:cubicBezTo>
                <a:cubicBezTo>
                  <a:pt x="3792" y="10123"/>
                  <a:pt x="3689" y="10082"/>
                  <a:pt x="3751" y="10051"/>
                </a:cubicBezTo>
                <a:lnTo>
                  <a:pt x="3751" y="10051"/>
                </a:lnTo>
                <a:cubicBezTo>
                  <a:pt x="3813" y="10154"/>
                  <a:pt x="3845" y="10185"/>
                  <a:pt x="3834" y="10289"/>
                </a:cubicBezTo>
                <a:cubicBezTo>
                  <a:pt x="3811" y="10251"/>
                  <a:pt x="3791" y="10235"/>
                  <a:pt x="3776" y="10235"/>
                </a:cubicBezTo>
                <a:cubicBezTo>
                  <a:pt x="3713" y="10235"/>
                  <a:pt x="3732" y="10515"/>
                  <a:pt x="3868" y="10515"/>
                </a:cubicBezTo>
                <a:cubicBezTo>
                  <a:pt x="3899" y="10515"/>
                  <a:pt x="3936" y="10501"/>
                  <a:pt x="3979" y="10465"/>
                </a:cubicBezTo>
                <a:cubicBezTo>
                  <a:pt x="3907" y="10413"/>
                  <a:pt x="3907" y="10372"/>
                  <a:pt x="3969" y="10330"/>
                </a:cubicBezTo>
                <a:lnTo>
                  <a:pt x="3969" y="10330"/>
                </a:lnTo>
                <a:cubicBezTo>
                  <a:pt x="3985" y="10373"/>
                  <a:pt x="4009" y="10387"/>
                  <a:pt x="4035" y="10387"/>
                </a:cubicBezTo>
                <a:cubicBezTo>
                  <a:pt x="4082" y="10387"/>
                  <a:pt x="4139" y="10344"/>
                  <a:pt x="4181" y="10344"/>
                </a:cubicBezTo>
                <a:cubicBezTo>
                  <a:pt x="4190" y="10344"/>
                  <a:pt x="4199" y="10346"/>
                  <a:pt x="4207" y="10351"/>
                </a:cubicBezTo>
                <a:cubicBezTo>
                  <a:pt x="4165" y="10413"/>
                  <a:pt x="4248" y="10579"/>
                  <a:pt x="4228" y="10600"/>
                </a:cubicBezTo>
                <a:cubicBezTo>
                  <a:pt x="4251" y="10576"/>
                  <a:pt x="4277" y="10573"/>
                  <a:pt x="4295" y="10573"/>
                </a:cubicBezTo>
                <a:cubicBezTo>
                  <a:pt x="4301" y="10573"/>
                  <a:pt x="4307" y="10574"/>
                  <a:pt x="4310" y="10574"/>
                </a:cubicBezTo>
                <a:cubicBezTo>
                  <a:pt x="4326" y="10574"/>
                  <a:pt x="4321" y="10569"/>
                  <a:pt x="4269" y="10517"/>
                </a:cubicBezTo>
                <a:lnTo>
                  <a:pt x="4269" y="10517"/>
                </a:lnTo>
                <a:cubicBezTo>
                  <a:pt x="4298" y="10536"/>
                  <a:pt x="4326" y="10547"/>
                  <a:pt x="4353" y="10547"/>
                </a:cubicBezTo>
                <a:cubicBezTo>
                  <a:pt x="4383" y="10547"/>
                  <a:pt x="4413" y="10534"/>
                  <a:pt x="4446" y="10507"/>
                </a:cubicBezTo>
                <a:cubicBezTo>
                  <a:pt x="4238" y="10475"/>
                  <a:pt x="4466" y="10455"/>
                  <a:pt x="4476" y="10455"/>
                </a:cubicBezTo>
                <a:cubicBezTo>
                  <a:pt x="4456" y="10413"/>
                  <a:pt x="4331" y="10258"/>
                  <a:pt x="4280" y="10144"/>
                </a:cubicBezTo>
                <a:lnTo>
                  <a:pt x="4280" y="10144"/>
                </a:lnTo>
                <a:cubicBezTo>
                  <a:pt x="4358" y="10232"/>
                  <a:pt x="4575" y="10394"/>
                  <a:pt x="4634" y="10394"/>
                </a:cubicBezTo>
                <a:cubicBezTo>
                  <a:pt x="4637" y="10394"/>
                  <a:pt x="4640" y="10394"/>
                  <a:pt x="4642" y="10392"/>
                </a:cubicBezTo>
                <a:cubicBezTo>
                  <a:pt x="4559" y="10362"/>
                  <a:pt x="4497" y="10320"/>
                  <a:pt x="4456" y="10247"/>
                </a:cubicBezTo>
                <a:lnTo>
                  <a:pt x="4456" y="10247"/>
                </a:lnTo>
                <a:cubicBezTo>
                  <a:pt x="4518" y="10268"/>
                  <a:pt x="4570" y="10289"/>
                  <a:pt x="4632" y="10309"/>
                </a:cubicBezTo>
                <a:cubicBezTo>
                  <a:pt x="4518" y="10237"/>
                  <a:pt x="4632" y="10268"/>
                  <a:pt x="4653" y="10237"/>
                </a:cubicBezTo>
                <a:cubicBezTo>
                  <a:pt x="4601" y="10237"/>
                  <a:pt x="4559" y="10217"/>
                  <a:pt x="4538" y="10164"/>
                </a:cubicBezTo>
                <a:cubicBezTo>
                  <a:pt x="4587" y="10159"/>
                  <a:pt x="4596" y="10153"/>
                  <a:pt x="4610" y="10153"/>
                </a:cubicBezTo>
                <a:cubicBezTo>
                  <a:pt x="4620" y="10153"/>
                  <a:pt x="4633" y="10156"/>
                  <a:pt x="4663" y="10164"/>
                </a:cubicBezTo>
                <a:cubicBezTo>
                  <a:pt x="4632" y="10102"/>
                  <a:pt x="4549" y="10051"/>
                  <a:pt x="4476" y="10030"/>
                </a:cubicBezTo>
                <a:cubicBezTo>
                  <a:pt x="4467" y="9998"/>
                  <a:pt x="4472" y="9985"/>
                  <a:pt x="4486" y="9985"/>
                </a:cubicBezTo>
                <a:cubicBezTo>
                  <a:pt x="4534" y="9985"/>
                  <a:pt x="4690" y="10143"/>
                  <a:pt x="4715" y="10175"/>
                </a:cubicBezTo>
                <a:cubicBezTo>
                  <a:pt x="4721" y="10146"/>
                  <a:pt x="4723" y="10135"/>
                  <a:pt x="4724" y="10135"/>
                </a:cubicBezTo>
                <a:lnTo>
                  <a:pt x="4724" y="10135"/>
                </a:lnTo>
                <a:cubicBezTo>
                  <a:pt x="4726" y="10135"/>
                  <a:pt x="4716" y="10210"/>
                  <a:pt x="4724" y="10210"/>
                </a:cubicBezTo>
                <a:cubicBezTo>
                  <a:pt x="4729" y="10210"/>
                  <a:pt x="4740" y="10180"/>
                  <a:pt x="4766" y="10082"/>
                </a:cubicBezTo>
                <a:cubicBezTo>
                  <a:pt x="4766" y="10082"/>
                  <a:pt x="4825" y="10140"/>
                  <a:pt x="4861" y="10140"/>
                </a:cubicBezTo>
                <a:cubicBezTo>
                  <a:pt x="4887" y="10140"/>
                  <a:pt x="4902" y="10112"/>
                  <a:pt x="4881" y="10019"/>
                </a:cubicBezTo>
                <a:lnTo>
                  <a:pt x="4881" y="10019"/>
                </a:lnTo>
                <a:cubicBezTo>
                  <a:pt x="4891" y="10022"/>
                  <a:pt x="4902" y="10023"/>
                  <a:pt x="4914" y="10023"/>
                </a:cubicBezTo>
                <a:cubicBezTo>
                  <a:pt x="4946" y="10023"/>
                  <a:pt x="4980" y="10015"/>
                  <a:pt x="5009" y="10015"/>
                </a:cubicBezTo>
                <a:cubicBezTo>
                  <a:pt x="5052" y="10015"/>
                  <a:pt x="5083" y="10032"/>
                  <a:pt x="5077" y="10113"/>
                </a:cubicBezTo>
                <a:cubicBezTo>
                  <a:pt x="5087" y="10113"/>
                  <a:pt x="5135" y="10034"/>
                  <a:pt x="5188" y="10034"/>
                </a:cubicBezTo>
                <a:cubicBezTo>
                  <a:pt x="5196" y="10034"/>
                  <a:pt x="5204" y="10036"/>
                  <a:pt x="5212" y="10040"/>
                </a:cubicBezTo>
                <a:cubicBezTo>
                  <a:pt x="5213" y="10040"/>
                  <a:pt x="5213" y="10041"/>
                  <a:pt x="5214" y="10041"/>
                </a:cubicBezTo>
                <a:cubicBezTo>
                  <a:pt x="5218" y="10041"/>
                  <a:pt x="5027" y="9910"/>
                  <a:pt x="5015" y="9905"/>
                </a:cubicBezTo>
                <a:lnTo>
                  <a:pt x="5015" y="9905"/>
                </a:lnTo>
                <a:cubicBezTo>
                  <a:pt x="5046" y="9860"/>
                  <a:pt x="5168" y="9805"/>
                  <a:pt x="5241" y="9805"/>
                </a:cubicBezTo>
                <a:cubicBezTo>
                  <a:pt x="5269" y="9805"/>
                  <a:pt x="5290" y="9813"/>
                  <a:pt x="5295" y="9833"/>
                </a:cubicBezTo>
                <a:cubicBezTo>
                  <a:pt x="5332" y="9719"/>
                  <a:pt x="5344" y="9682"/>
                  <a:pt x="5347" y="9682"/>
                </a:cubicBezTo>
                <a:lnTo>
                  <a:pt x="5347" y="9682"/>
                </a:lnTo>
                <a:cubicBezTo>
                  <a:pt x="5352" y="9682"/>
                  <a:pt x="5327" y="9806"/>
                  <a:pt x="5367" y="9812"/>
                </a:cubicBezTo>
                <a:cubicBezTo>
                  <a:pt x="5385" y="9716"/>
                  <a:pt x="5390" y="9695"/>
                  <a:pt x="5398" y="9695"/>
                </a:cubicBezTo>
                <a:cubicBezTo>
                  <a:pt x="5405" y="9695"/>
                  <a:pt x="5414" y="9706"/>
                  <a:pt x="5431" y="9706"/>
                </a:cubicBezTo>
                <a:cubicBezTo>
                  <a:pt x="5447" y="9706"/>
                  <a:pt x="5469" y="9698"/>
                  <a:pt x="5502" y="9667"/>
                </a:cubicBezTo>
                <a:cubicBezTo>
                  <a:pt x="5440" y="9646"/>
                  <a:pt x="5430" y="9616"/>
                  <a:pt x="5461" y="9574"/>
                </a:cubicBezTo>
                <a:lnTo>
                  <a:pt x="5461" y="9574"/>
                </a:lnTo>
                <a:cubicBezTo>
                  <a:pt x="5406" y="9608"/>
                  <a:pt x="5338" y="9626"/>
                  <a:pt x="5280" y="9626"/>
                </a:cubicBezTo>
                <a:cubicBezTo>
                  <a:pt x="5195" y="9626"/>
                  <a:pt x="5134" y="9587"/>
                  <a:pt x="5171" y="9501"/>
                </a:cubicBezTo>
                <a:lnTo>
                  <a:pt x="5171" y="9501"/>
                </a:lnTo>
                <a:cubicBezTo>
                  <a:pt x="5109" y="9550"/>
                  <a:pt x="5005" y="9571"/>
                  <a:pt x="4888" y="9571"/>
                </a:cubicBezTo>
                <a:cubicBezTo>
                  <a:pt x="4535" y="9571"/>
                  <a:pt x="4062" y="9388"/>
                  <a:pt x="4248" y="9263"/>
                </a:cubicBezTo>
                <a:lnTo>
                  <a:pt x="4248" y="9263"/>
                </a:lnTo>
                <a:cubicBezTo>
                  <a:pt x="4231" y="9343"/>
                  <a:pt x="4243" y="9392"/>
                  <a:pt x="4280" y="9392"/>
                </a:cubicBezTo>
                <a:cubicBezTo>
                  <a:pt x="4286" y="9392"/>
                  <a:pt x="4293" y="9391"/>
                  <a:pt x="4301" y="9388"/>
                </a:cubicBezTo>
                <a:cubicBezTo>
                  <a:pt x="4301" y="9336"/>
                  <a:pt x="4310" y="9284"/>
                  <a:pt x="4331" y="9243"/>
                </a:cubicBezTo>
                <a:cubicBezTo>
                  <a:pt x="4363" y="9388"/>
                  <a:pt x="4331" y="9336"/>
                  <a:pt x="4466" y="9418"/>
                </a:cubicBezTo>
                <a:cubicBezTo>
                  <a:pt x="4480" y="9371"/>
                  <a:pt x="4508" y="9343"/>
                  <a:pt x="4540" y="9343"/>
                </a:cubicBezTo>
                <a:cubicBezTo>
                  <a:pt x="4577" y="9343"/>
                  <a:pt x="4619" y="9381"/>
                  <a:pt x="4653" y="9471"/>
                </a:cubicBezTo>
                <a:cubicBezTo>
                  <a:pt x="4715" y="9460"/>
                  <a:pt x="4715" y="9418"/>
                  <a:pt x="4694" y="9326"/>
                </a:cubicBezTo>
                <a:cubicBezTo>
                  <a:pt x="4766" y="9326"/>
                  <a:pt x="4798" y="9367"/>
                  <a:pt x="4787" y="9460"/>
                </a:cubicBezTo>
                <a:cubicBezTo>
                  <a:pt x="4834" y="9372"/>
                  <a:pt x="4858" y="9321"/>
                  <a:pt x="4870" y="9321"/>
                </a:cubicBezTo>
                <a:cubicBezTo>
                  <a:pt x="4879" y="9321"/>
                  <a:pt x="4881" y="9351"/>
                  <a:pt x="4881" y="9418"/>
                </a:cubicBezTo>
                <a:cubicBezTo>
                  <a:pt x="4939" y="9343"/>
                  <a:pt x="4984" y="9333"/>
                  <a:pt x="5040" y="9333"/>
                </a:cubicBezTo>
                <a:cubicBezTo>
                  <a:pt x="5061" y="9333"/>
                  <a:pt x="5084" y="9334"/>
                  <a:pt x="5109" y="9334"/>
                </a:cubicBezTo>
                <a:cubicBezTo>
                  <a:pt x="5136" y="9334"/>
                  <a:pt x="5167" y="9332"/>
                  <a:pt x="5202" y="9326"/>
                </a:cubicBezTo>
                <a:cubicBezTo>
                  <a:pt x="5119" y="9284"/>
                  <a:pt x="4922" y="9232"/>
                  <a:pt x="4870" y="9160"/>
                </a:cubicBezTo>
                <a:cubicBezTo>
                  <a:pt x="4930" y="9117"/>
                  <a:pt x="4945" y="9109"/>
                  <a:pt x="4937" y="9109"/>
                </a:cubicBezTo>
                <a:cubicBezTo>
                  <a:pt x="4932" y="9109"/>
                  <a:pt x="4916" y="9113"/>
                  <a:pt x="4897" y="9113"/>
                </a:cubicBezTo>
                <a:cubicBezTo>
                  <a:pt x="4864" y="9113"/>
                  <a:pt x="4823" y="9099"/>
                  <a:pt x="4819" y="9025"/>
                </a:cubicBezTo>
                <a:cubicBezTo>
                  <a:pt x="4814" y="9015"/>
                  <a:pt x="4853" y="9006"/>
                  <a:pt x="4898" y="9006"/>
                </a:cubicBezTo>
                <a:cubicBezTo>
                  <a:pt x="4954" y="9006"/>
                  <a:pt x="5020" y="9020"/>
                  <a:pt x="5026" y="9066"/>
                </a:cubicBezTo>
                <a:cubicBezTo>
                  <a:pt x="5043" y="9006"/>
                  <a:pt x="5056" y="8987"/>
                  <a:pt x="5068" y="8987"/>
                </a:cubicBezTo>
                <a:cubicBezTo>
                  <a:pt x="5086" y="8987"/>
                  <a:pt x="5100" y="9040"/>
                  <a:pt x="5117" y="9040"/>
                </a:cubicBezTo>
                <a:cubicBezTo>
                  <a:pt x="5126" y="9040"/>
                  <a:pt x="5137" y="9024"/>
                  <a:pt x="5150" y="8973"/>
                </a:cubicBezTo>
                <a:lnTo>
                  <a:pt x="5150" y="8973"/>
                </a:lnTo>
                <a:cubicBezTo>
                  <a:pt x="5202" y="8983"/>
                  <a:pt x="5129" y="9098"/>
                  <a:pt x="5181" y="9108"/>
                </a:cubicBezTo>
                <a:cubicBezTo>
                  <a:pt x="5193" y="9046"/>
                  <a:pt x="5213" y="9006"/>
                  <a:pt x="5244" y="9006"/>
                </a:cubicBezTo>
                <a:cubicBezTo>
                  <a:pt x="5266" y="9006"/>
                  <a:pt x="5292" y="9024"/>
                  <a:pt x="5326" y="9066"/>
                </a:cubicBezTo>
                <a:cubicBezTo>
                  <a:pt x="5318" y="9000"/>
                  <a:pt x="5323" y="8967"/>
                  <a:pt x="5346" y="8967"/>
                </a:cubicBezTo>
                <a:cubicBezTo>
                  <a:pt x="5352" y="8967"/>
                  <a:pt x="5359" y="8969"/>
                  <a:pt x="5367" y="8973"/>
                </a:cubicBezTo>
                <a:cubicBezTo>
                  <a:pt x="5305" y="8900"/>
                  <a:pt x="5098" y="8735"/>
                  <a:pt x="4932" y="8693"/>
                </a:cubicBezTo>
                <a:cubicBezTo>
                  <a:pt x="4918" y="8688"/>
                  <a:pt x="4897" y="8686"/>
                  <a:pt x="4871" y="8686"/>
                </a:cubicBezTo>
                <a:cubicBezTo>
                  <a:pt x="4782" y="8686"/>
                  <a:pt x="4638" y="8711"/>
                  <a:pt x="4511" y="8711"/>
                </a:cubicBezTo>
                <a:cubicBezTo>
                  <a:pt x="4390" y="8711"/>
                  <a:pt x="4285" y="8688"/>
                  <a:pt x="4259" y="8600"/>
                </a:cubicBezTo>
                <a:lnTo>
                  <a:pt x="4259" y="8600"/>
                </a:lnTo>
                <a:cubicBezTo>
                  <a:pt x="4271" y="8612"/>
                  <a:pt x="4283" y="8621"/>
                  <a:pt x="4296" y="8621"/>
                </a:cubicBezTo>
                <a:cubicBezTo>
                  <a:pt x="4318" y="8621"/>
                  <a:pt x="4345" y="8598"/>
                  <a:pt x="4383" y="8527"/>
                </a:cubicBezTo>
                <a:cubicBezTo>
                  <a:pt x="4402" y="8610"/>
                  <a:pt x="4410" y="8635"/>
                  <a:pt x="4417" y="8635"/>
                </a:cubicBezTo>
                <a:cubicBezTo>
                  <a:pt x="4428" y="8635"/>
                  <a:pt x="4436" y="8567"/>
                  <a:pt x="4484" y="8567"/>
                </a:cubicBezTo>
                <a:cubicBezTo>
                  <a:pt x="4488" y="8567"/>
                  <a:pt x="4492" y="8568"/>
                  <a:pt x="4497" y="8569"/>
                </a:cubicBezTo>
                <a:cubicBezTo>
                  <a:pt x="4497" y="8649"/>
                  <a:pt x="4632" y="8670"/>
                  <a:pt x="4752" y="8670"/>
                </a:cubicBezTo>
                <a:cubicBezTo>
                  <a:pt x="4835" y="8670"/>
                  <a:pt x="4911" y="8660"/>
                  <a:pt x="4932" y="8652"/>
                </a:cubicBezTo>
                <a:cubicBezTo>
                  <a:pt x="4849" y="8631"/>
                  <a:pt x="4849" y="8610"/>
                  <a:pt x="4922" y="8589"/>
                </a:cubicBezTo>
                <a:lnTo>
                  <a:pt x="4922" y="8589"/>
                </a:lnTo>
                <a:cubicBezTo>
                  <a:pt x="4938" y="8640"/>
                  <a:pt x="4966" y="8659"/>
                  <a:pt x="4999" y="8659"/>
                </a:cubicBezTo>
                <a:cubicBezTo>
                  <a:pt x="5054" y="8659"/>
                  <a:pt x="5121" y="8608"/>
                  <a:pt x="5160" y="8569"/>
                </a:cubicBezTo>
                <a:cubicBezTo>
                  <a:pt x="5139" y="8543"/>
                  <a:pt x="5124" y="8541"/>
                  <a:pt x="5099" y="8541"/>
                </a:cubicBezTo>
                <a:cubicBezTo>
                  <a:pt x="5093" y="8541"/>
                  <a:pt x="5087" y="8541"/>
                  <a:pt x="5080" y="8541"/>
                </a:cubicBezTo>
                <a:cubicBezTo>
                  <a:pt x="5057" y="8541"/>
                  <a:pt x="5028" y="8539"/>
                  <a:pt x="4984" y="8527"/>
                </a:cubicBezTo>
                <a:cubicBezTo>
                  <a:pt x="5026" y="8455"/>
                  <a:pt x="5047" y="8403"/>
                  <a:pt x="4902" y="8393"/>
                </a:cubicBezTo>
                <a:cubicBezTo>
                  <a:pt x="4928" y="8366"/>
                  <a:pt x="4971" y="8339"/>
                  <a:pt x="4988" y="8339"/>
                </a:cubicBezTo>
                <a:cubicBezTo>
                  <a:pt x="4991" y="8339"/>
                  <a:pt x="4993" y="8340"/>
                  <a:pt x="4994" y="8341"/>
                </a:cubicBezTo>
                <a:cubicBezTo>
                  <a:pt x="4962" y="8295"/>
                  <a:pt x="4906" y="8281"/>
                  <a:pt x="4840" y="8281"/>
                </a:cubicBezTo>
                <a:cubicBezTo>
                  <a:pt x="4737" y="8281"/>
                  <a:pt x="4609" y="8316"/>
                  <a:pt x="4511" y="8316"/>
                </a:cubicBezTo>
                <a:cubicBezTo>
                  <a:pt x="4435" y="8316"/>
                  <a:pt x="4376" y="8294"/>
                  <a:pt x="4363" y="8216"/>
                </a:cubicBezTo>
                <a:lnTo>
                  <a:pt x="4363" y="8216"/>
                </a:lnTo>
                <a:cubicBezTo>
                  <a:pt x="4381" y="8222"/>
                  <a:pt x="4398" y="8224"/>
                  <a:pt x="4414" y="8224"/>
                </a:cubicBezTo>
                <a:cubicBezTo>
                  <a:pt x="4493" y="8224"/>
                  <a:pt x="4535" y="8162"/>
                  <a:pt x="4570" y="8092"/>
                </a:cubicBezTo>
                <a:cubicBezTo>
                  <a:pt x="4570" y="8128"/>
                  <a:pt x="4578" y="8141"/>
                  <a:pt x="4590" y="8141"/>
                </a:cubicBezTo>
                <a:cubicBezTo>
                  <a:pt x="4623" y="8141"/>
                  <a:pt x="4686" y="8041"/>
                  <a:pt x="4694" y="8041"/>
                </a:cubicBezTo>
                <a:cubicBezTo>
                  <a:pt x="4701" y="8063"/>
                  <a:pt x="4731" y="8102"/>
                  <a:pt x="4762" y="8102"/>
                </a:cubicBezTo>
                <a:cubicBezTo>
                  <a:pt x="4774" y="8102"/>
                  <a:pt x="4787" y="8096"/>
                  <a:pt x="4798" y="8082"/>
                </a:cubicBezTo>
                <a:cubicBezTo>
                  <a:pt x="4756" y="8061"/>
                  <a:pt x="4746" y="8030"/>
                  <a:pt x="4777" y="7999"/>
                </a:cubicBezTo>
                <a:lnTo>
                  <a:pt x="4777" y="7999"/>
                </a:lnTo>
                <a:cubicBezTo>
                  <a:pt x="4754" y="8018"/>
                  <a:pt x="4735" y="8028"/>
                  <a:pt x="4719" y="8028"/>
                </a:cubicBezTo>
                <a:cubicBezTo>
                  <a:pt x="4699" y="8028"/>
                  <a:pt x="4685" y="8013"/>
                  <a:pt x="4674" y="7979"/>
                </a:cubicBezTo>
                <a:lnTo>
                  <a:pt x="4674" y="7979"/>
                </a:lnTo>
                <a:cubicBezTo>
                  <a:pt x="4675" y="7979"/>
                  <a:pt x="4676" y="7979"/>
                  <a:pt x="4678" y="7979"/>
                </a:cubicBezTo>
                <a:cubicBezTo>
                  <a:pt x="4703" y="7979"/>
                  <a:pt x="4777" y="7904"/>
                  <a:pt x="4777" y="7885"/>
                </a:cubicBezTo>
                <a:cubicBezTo>
                  <a:pt x="4734" y="7885"/>
                  <a:pt x="4474" y="7979"/>
                  <a:pt x="4289" y="7979"/>
                </a:cubicBezTo>
                <a:cubicBezTo>
                  <a:pt x="4207" y="7979"/>
                  <a:pt x="4140" y="7960"/>
                  <a:pt x="4114" y="7906"/>
                </a:cubicBezTo>
                <a:lnTo>
                  <a:pt x="4114" y="7906"/>
                </a:lnTo>
                <a:cubicBezTo>
                  <a:pt x="4120" y="7907"/>
                  <a:pt x="4126" y="7908"/>
                  <a:pt x="4131" y="7908"/>
                </a:cubicBezTo>
                <a:cubicBezTo>
                  <a:pt x="4203" y="7908"/>
                  <a:pt x="4205" y="7765"/>
                  <a:pt x="4224" y="7765"/>
                </a:cubicBezTo>
                <a:cubicBezTo>
                  <a:pt x="4230" y="7765"/>
                  <a:pt x="4237" y="7778"/>
                  <a:pt x="4248" y="7813"/>
                </a:cubicBezTo>
                <a:cubicBezTo>
                  <a:pt x="4290" y="7719"/>
                  <a:pt x="4259" y="7657"/>
                  <a:pt x="4218" y="7636"/>
                </a:cubicBezTo>
                <a:cubicBezTo>
                  <a:pt x="4290" y="7606"/>
                  <a:pt x="4321" y="7668"/>
                  <a:pt x="4331" y="7533"/>
                </a:cubicBezTo>
                <a:lnTo>
                  <a:pt x="4331" y="7533"/>
                </a:lnTo>
                <a:cubicBezTo>
                  <a:pt x="4580" y="7678"/>
                  <a:pt x="4269" y="7606"/>
                  <a:pt x="4559" y="7792"/>
                </a:cubicBezTo>
                <a:cubicBezTo>
                  <a:pt x="4611" y="7761"/>
                  <a:pt x="4621" y="7719"/>
                  <a:pt x="4601" y="7668"/>
                </a:cubicBezTo>
                <a:cubicBezTo>
                  <a:pt x="4619" y="7661"/>
                  <a:pt x="4637" y="7631"/>
                  <a:pt x="4665" y="7631"/>
                </a:cubicBezTo>
                <a:cubicBezTo>
                  <a:pt x="4686" y="7631"/>
                  <a:pt x="4711" y="7646"/>
                  <a:pt x="4746" y="7698"/>
                </a:cubicBezTo>
                <a:cubicBezTo>
                  <a:pt x="4756" y="7668"/>
                  <a:pt x="4777" y="7647"/>
                  <a:pt x="4808" y="7626"/>
                </a:cubicBezTo>
                <a:lnTo>
                  <a:pt x="4808" y="7626"/>
                </a:lnTo>
                <a:cubicBezTo>
                  <a:pt x="4802" y="7627"/>
                  <a:pt x="4795" y="7628"/>
                  <a:pt x="4789" y="7628"/>
                </a:cubicBezTo>
                <a:cubicBezTo>
                  <a:pt x="4683" y="7628"/>
                  <a:pt x="4594" y="7466"/>
                  <a:pt x="4653" y="7388"/>
                </a:cubicBezTo>
                <a:lnTo>
                  <a:pt x="4653" y="7388"/>
                </a:lnTo>
                <a:cubicBezTo>
                  <a:pt x="4684" y="7440"/>
                  <a:pt x="4715" y="7512"/>
                  <a:pt x="4736" y="7553"/>
                </a:cubicBezTo>
                <a:cubicBezTo>
                  <a:pt x="4787" y="7533"/>
                  <a:pt x="4798" y="7491"/>
                  <a:pt x="4766" y="7440"/>
                </a:cubicBezTo>
                <a:lnTo>
                  <a:pt x="4766" y="7440"/>
                </a:lnTo>
                <a:cubicBezTo>
                  <a:pt x="4805" y="7498"/>
                  <a:pt x="4889" y="7581"/>
                  <a:pt x="4941" y="7581"/>
                </a:cubicBezTo>
                <a:cubicBezTo>
                  <a:pt x="4972" y="7581"/>
                  <a:pt x="4992" y="7552"/>
                  <a:pt x="4984" y="7470"/>
                </a:cubicBezTo>
                <a:lnTo>
                  <a:pt x="4984" y="7470"/>
                </a:lnTo>
                <a:cubicBezTo>
                  <a:pt x="5004" y="7490"/>
                  <a:pt x="5069" y="7565"/>
                  <a:pt x="5086" y="7565"/>
                </a:cubicBezTo>
                <a:cubicBezTo>
                  <a:pt x="5087" y="7565"/>
                  <a:pt x="5087" y="7565"/>
                  <a:pt x="5088" y="7564"/>
                </a:cubicBezTo>
                <a:cubicBezTo>
                  <a:pt x="5088" y="7512"/>
                  <a:pt x="5098" y="7242"/>
                  <a:pt x="5077" y="7212"/>
                </a:cubicBezTo>
                <a:cubicBezTo>
                  <a:pt x="5047" y="7231"/>
                  <a:pt x="5019" y="7239"/>
                  <a:pt x="4994" y="7239"/>
                </a:cubicBezTo>
                <a:cubicBezTo>
                  <a:pt x="4899" y="7239"/>
                  <a:pt x="4834" y="7126"/>
                  <a:pt x="4736" y="7077"/>
                </a:cubicBezTo>
                <a:cubicBezTo>
                  <a:pt x="4746" y="7015"/>
                  <a:pt x="4766" y="6911"/>
                  <a:pt x="4756" y="6890"/>
                </a:cubicBezTo>
                <a:lnTo>
                  <a:pt x="4756" y="6890"/>
                </a:lnTo>
                <a:cubicBezTo>
                  <a:pt x="4756" y="6891"/>
                  <a:pt x="4754" y="6891"/>
                  <a:pt x="4751" y="6891"/>
                </a:cubicBezTo>
                <a:cubicBezTo>
                  <a:pt x="4706" y="6891"/>
                  <a:pt x="4402" y="6816"/>
                  <a:pt x="4373" y="6777"/>
                </a:cubicBezTo>
                <a:lnTo>
                  <a:pt x="4373" y="6777"/>
                </a:lnTo>
                <a:cubicBezTo>
                  <a:pt x="4388" y="6785"/>
                  <a:pt x="4402" y="6788"/>
                  <a:pt x="4415" y="6788"/>
                </a:cubicBezTo>
                <a:cubicBezTo>
                  <a:pt x="4491" y="6788"/>
                  <a:pt x="4534" y="6668"/>
                  <a:pt x="4550" y="6668"/>
                </a:cubicBezTo>
                <a:cubicBezTo>
                  <a:pt x="4556" y="6668"/>
                  <a:pt x="4559" y="6683"/>
                  <a:pt x="4559" y="6724"/>
                </a:cubicBezTo>
                <a:cubicBezTo>
                  <a:pt x="4631" y="6662"/>
                  <a:pt x="4767" y="6496"/>
                  <a:pt x="4821" y="6496"/>
                </a:cubicBezTo>
                <a:cubicBezTo>
                  <a:pt x="4829" y="6496"/>
                  <a:pt x="4835" y="6499"/>
                  <a:pt x="4839" y="6507"/>
                </a:cubicBezTo>
                <a:cubicBezTo>
                  <a:pt x="4866" y="6398"/>
                  <a:pt x="4735" y="6249"/>
                  <a:pt x="4716" y="6249"/>
                </a:cubicBezTo>
                <a:cubicBezTo>
                  <a:pt x="4713" y="6249"/>
                  <a:pt x="4712" y="6252"/>
                  <a:pt x="4715" y="6259"/>
                </a:cubicBezTo>
                <a:cubicBezTo>
                  <a:pt x="4598" y="6317"/>
                  <a:pt x="4499" y="6330"/>
                  <a:pt x="4400" y="6330"/>
                </a:cubicBezTo>
                <a:cubicBezTo>
                  <a:pt x="4315" y="6330"/>
                  <a:pt x="4230" y="6320"/>
                  <a:pt x="4134" y="6320"/>
                </a:cubicBezTo>
                <a:cubicBezTo>
                  <a:pt x="4086" y="6320"/>
                  <a:pt x="4034" y="6323"/>
                  <a:pt x="3979" y="6331"/>
                </a:cubicBezTo>
                <a:cubicBezTo>
                  <a:pt x="4041" y="6289"/>
                  <a:pt x="4041" y="6248"/>
                  <a:pt x="4000" y="6196"/>
                </a:cubicBezTo>
                <a:cubicBezTo>
                  <a:pt x="4006" y="6194"/>
                  <a:pt x="4014" y="6193"/>
                  <a:pt x="4022" y="6193"/>
                </a:cubicBezTo>
                <a:cubicBezTo>
                  <a:pt x="4055" y="6193"/>
                  <a:pt x="4095" y="6206"/>
                  <a:pt x="4103" y="6206"/>
                </a:cubicBezTo>
                <a:cubicBezTo>
                  <a:pt x="4093" y="6176"/>
                  <a:pt x="4000" y="6041"/>
                  <a:pt x="4062" y="6020"/>
                </a:cubicBezTo>
                <a:lnTo>
                  <a:pt x="4062" y="6020"/>
                </a:lnTo>
                <a:cubicBezTo>
                  <a:pt x="4093" y="6120"/>
                  <a:pt x="4194" y="6169"/>
                  <a:pt x="4263" y="6169"/>
                </a:cubicBezTo>
                <a:cubicBezTo>
                  <a:pt x="4330" y="6169"/>
                  <a:pt x="4366" y="6123"/>
                  <a:pt x="4280" y="6031"/>
                </a:cubicBezTo>
                <a:cubicBezTo>
                  <a:pt x="4285" y="6025"/>
                  <a:pt x="4327" y="6008"/>
                  <a:pt x="4369" y="6008"/>
                </a:cubicBezTo>
                <a:cubicBezTo>
                  <a:pt x="4407" y="6008"/>
                  <a:pt x="4446" y="6022"/>
                  <a:pt x="4456" y="6072"/>
                </a:cubicBezTo>
                <a:cubicBezTo>
                  <a:pt x="4538" y="6020"/>
                  <a:pt x="4580" y="5865"/>
                  <a:pt x="4591" y="5833"/>
                </a:cubicBezTo>
                <a:cubicBezTo>
                  <a:pt x="4663" y="5844"/>
                  <a:pt x="4642" y="5844"/>
                  <a:pt x="4663" y="5896"/>
                </a:cubicBezTo>
                <a:cubicBezTo>
                  <a:pt x="4666" y="5852"/>
                  <a:pt x="4668" y="5822"/>
                  <a:pt x="4670" y="5800"/>
                </a:cubicBezTo>
                <a:lnTo>
                  <a:pt x="4670" y="5800"/>
                </a:lnTo>
                <a:cubicBezTo>
                  <a:pt x="4668" y="5804"/>
                  <a:pt x="4667" y="5807"/>
                  <a:pt x="4666" y="5807"/>
                </a:cubicBezTo>
                <a:cubicBezTo>
                  <a:pt x="4662" y="5807"/>
                  <a:pt x="4658" y="5791"/>
                  <a:pt x="4653" y="5740"/>
                </a:cubicBezTo>
                <a:cubicBezTo>
                  <a:pt x="4639" y="5765"/>
                  <a:pt x="4625" y="5775"/>
                  <a:pt x="4612" y="5775"/>
                </a:cubicBezTo>
                <a:cubicBezTo>
                  <a:pt x="4586" y="5775"/>
                  <a:pt x="4563" y="5734"/>
                  <a:pt x="4549" y="5678"/>
                </a:cubicBezTo>
                <a:cubicBezTo>
                  <a:pt x="4621" y="5658"/>
                  <a:pt x="4497" y="5605"/>
                  <a:pt x="4580" y="5585"/>
                </a:cubicBezTo>
                <a:lnTo>
                  <a:pt x="4580" y="5585"/>
                </a:lnTo>
                <a:cubicBezTo>
                  <a:pt x="4632" y="5720"/>
                  <a:pt x="4694" y="5595"/>
                  <a:pt x="4663" y="5730"/>
                </a:cubicBezTo>
                <a:cubicBezTo>
                  <a:pt x="4704" y="5668"/>
                  <a:pt x="4715" y="5605"/>
                  <a:pt x="4704" y="5533"/>
                </a:cubicBezTo>
                <a:lnTo>
                  <a:pt x="4704" y="5533"/>
                </a:lnTo>
                <a:cubicBezTo>
                  <a:pt x="4739" y="5562"/>
                  <a:pt x="4760" y="5572"/>
                  <a:pt x="4775" y="5572"/>
                </a:cubicBezTo>
                <a:cubicBezTo>
                  <a:pt x="4802" y="5572"/>
                  <a:pt x="4804" y="5540"/>
                  <a:pt x="4818" y="5540"/>
                </a:cubicBezTo>
                <a:cubicBezTo>
                  <a:pt x="4826" y="5540"/>
                  <a:pt x="4837" y="5551"/>
                  <a:pt x="4860" y="5585"/>
                </a:cubicBezTo>
                <a:cubicBezTo>
                  <a:pt x="4852" y="5530"/>
                  <a:pt x="4862" y="5505"/>
                  <a:pt x="4890" y="5505"/>
                </a:cubicBezTo>
                <a:cubicBezTo>
                  <a:pt x="4899" y="5505"/>
                  <a:pt x="4910" y="5508"/>
                  <a:pt x="4922" y="5513"/>
                </a:cubicBezTo>
                <a:cubicBezTo>
                  <a:pt x="4909" y="5483"/>
                  <a:pt x="4895" y="5473"/>
                  <a:pt x="4882" y="5473"/>
                </a:cubicBezTo>
                <a:cubicBezTo>
                  <a:pt x="4860" y="5473"/>
                  <a:pt x="4841" y="5501"/>
                  <a:pt x="4827" y="5501"/>
                </a:cubicBezTo>
                <a:cubicBezTo>
                  <a:pt x="4818" y="5501"/>
                  <a:pt x="4811" y="5490"/>
                  <a:pt x="4808" y="5450"/>
                </a:cubicBezTo>
                <a:cubicBezTo>
                  <a:pt x="4791" y="5497"/>
                  <a:pt x="4734" y="5521"/>
                  <a:pt x="4675" y="5521"/>
                </a:cubicBezTo>
                <a:cubicBezTo>
                  <a:pt x="4591" y="5521"/>
                  <a:pt x="4504" y="5471"/>
                  <a:pt x="4528" y="5367"/>
                </a:cubicBezTo>
                <a:lnTo>
                  <a:pt x="4528" y="5367"/>
                </a:lnTo>
                <a:cubicBezTo>
                  <a:pt x="4559" y="5382"/>
                  <a:pt x="4631" y="5410"/>
                  <a:pt x="4666" y="5410"/>
                </a:cubicBezTo>
                <a:cubicBezTo>
                  <a:pt x="4702" y="5410"/>
                  <a:pt x="4697" y="5380"/>
                  <a:pt x="4559" y="5274"/>
                </a:cubicBezTo>
                <a:cubicBezTo>
                  <a:pt x="4548" y="5308"/>
                  <a:pt x="4524" y="5317"/>
                  <a:pt x="4491" y="5317"/>
                </a:cubicBezTo>
                <a:cubicBezTo>
                  <a:pt x="4452" y="5317"/>
                  <a:pt x="4399" y="5304"/>
                  <a:pt x="4338" y="5304"/>
                </a:cubicBezTo>
                <a:cubicBezTo>
                  <a:pt x="4310" y="5304"/>
                  <a:pt x="4280" y="5307"/>
                  <a:pt x="4248" y="5315"/>
                </a:cubicBezTo>
                <a:cubicBezTo>
                  <a:pt x="4238" y="5274"/>
                  <a:pt x="4301" y="5305"/>
                  <a:pt x="4269" y="5232"/>
                </a:cubicBezTo>
                <a:lnTo>
                  <a:pt x="4269" y="5232"/>
                </a:lnTo>
                <a:cubicBezTo>
                  <a:pt x="4186" y="5305"/>
                  <a:pt x="4145" y="5264"/>
                  <a:pt x="4052" y="5295"/>
                </a:cubicBezTo>
                <a:lnTo>
                  <a:pt x="4052" y="5181"/>
                </a:lnTo>
                <a:cubicBezTo>
                  <a:pt x="4062" y="5183"/>
                  <a:pt x="4072" y="5185"/>
                  <a:pt x="4082" y="5185"/>
                </a:cubicBezTo>
                <a:cubicBezTo>
                  <a:pt x="4162" y="5185"/>
                  <a:pt x="4253" y="5119"/>
                  <a:pt x="4135" y="5046"/>
                </a:cubicBezTo>
                <a:cubicBezTo>
                  <a:pt x="4145" y="5046"/>
                  <a:pt x="4155" y="5036"/>
                  <a:pt x="4155" y="5025"/>
                </a:cubicBezTo>
                <a:cubicBezTo>
                  <a:pt x="4228" y="5057"/>
                  <a:pt x="4310" y="5098"/>
                  <a:pt x="4331" y="5160"/>
                </a:cubicBezTo>
                <a:cubicBezTo>
                  <a:pt x="4393" y="4880"/>
                  <a:pt x="4248" y="5036"/>
                  <a:pt x="4321" y="4870"/>
                </a:cubicBezTo>
                <a:lnTo>
                  <a:pt x="4321" y="4870"/>
                </a:lnTo>
                <a:cubicBezTo>
                  <a:pt x="4296" y="4871"/>
                  <a:pt x="4274" y="4871"/>
                  <a:pt x="4255" y="4871"/>
                </a:cubicBezTo>
                <a:cubicBezTo>
                  <a:pt x="4020" y="4871"/>
                  <a:pt x="4271" y="4825"/>
                  <a:pt x="4143" y="4825"/>
                </a:cubicBezTo>
                <a:cubicBezTo>
                  <a:pt x="4123" y="4825"/>
                  <a:pt x="4094" y="4826"/>
                  <a:pt x="4052" y="4829"/>
                </a:cubicBezTo>
                <a:cubicBezTo>
                  <a:pt x="4052" y="4808"/>
                  <a:pt x="4155" y="4787"/>
                  <a:pt x="4165" y="4787"/>
                </a:cubicBezTo>
                <a:cubicBezTo>
                  <a:pt x="4083" y="4776"/>
                  <a:pt x="4052" y="4735"/>
                  <a:pt x="4041" y="4663"/>
                </a:cubicBezTo>
                <a:lnTo>
                  <a:pt x="4041" y="4663"/>
                </a:lnTo>
                <a:cubicBezTo>
                  <a:pt x="4094" y="4737"/>
                  <a:pt x="4113" y="4764"/>
                  <a:pt x="4117" y="4764"/>
                </a:cubicBezTo>
                <a:cubicBezTo>
                  <a:pt x="4124" y="4764"/>
                  <a:pt x="4073" y="4662"/>
                  <a:pt x="4093" y="4601"/>
                </a:cubicBezTo>
                <a:lnTo>
                  <a:pt x="4093" y="4601"/>
                </a:lnTo>
                <a:cubicBezTo>
                  <a:pt x="3896" y="4611"/>
                  <a:pt x="3700" y="4611"/>
                  <a:pt x="3627" y="4631"/>
                </a:cubicBezTo>
                <a:cubicBezTo>
                  <a:pt x="3627" y="4569"/>
                  <a:pt x="3907" y="4456"/>
                  <a:pt x="3803" y="4321"/>
                </a:cubicBezTo>
                <a:cubicBezTo>
                  <a:pt x="3948" y="4258"/>
                  <a:pt x="3937" y="4352"/>
                  <a:pt x="3948" y="4196"/>
                </a:cubicBezTo>
                <a:cubicBezTo>
                  <a:pt x="3970" y="4258"/>
                  <a:pt x="3988" y="4281"/>
                  <a:pt x="4003" y="4281"/>
                </a:cubicBezTo>
                <a:cubicBezTo>
                  <a:pt x="4037" y="4281"/>
                  <a:pt x="4055" y="4157"/>
                  <a:pt x="4062" y="4113"/>
                </a:cubicBezTo>
                <a:cubicBezTo>
                  <a:pt x="4135" y="4196"/>
                  <a:pt x="4114" y="4155"/>
                  <a:pt x="4155" y="4217"/>
                </a:cubicBezTo>
                <a:cubicBezTo>
                  <a:pt x="4157" y="4201"/>
                  <a:pt x="4167" y="4196"/>
                  <a:pt x="4180" y="4196"/>
                </a:cubicBezTo>
                <a:cubicBezTo>
                  <a:pt x="4204" y="4196"/>
                  <a:pt x="4240" y="4212"/>
                  <a:pt x="4263" y="4212"/>
                </a:cubicBezTo>
                <a:cubicBezTo>
                  <a:pt x="4292" y="4212"/>
                  <a:pt x="4299" y="4184"/>
                  <a:pt x="4228" y="4051"/>
                </a:cubicBezTo>
                <a:cubicBezTo>
                  <a:pt x="4207" y="4041"/>
                  <a:pt x="4197" y="4030"/>
                  <a:pt x="4176" y="4010"/>
                </a:cubicBezTo>
                <a:cubicBezTo>
                  <a:pt x="4218" y="4010"/>
                  <a:pt x="4228" y="4000"/>
                  <a:pt x="4207" y="3968"/>
                </a:cubicBezTo>
                <a:lnTo>
                  <a:pt x="4207" y="3968"/>
                </a:lnTo>
                <a:cubicBezTo>
                  <a:pt x="4155" y="4011"/>
                  <a:pt x="4109" y="4032"/>
                  <a:pt x="4070" y="4032"/>
                </a:cubicBezTo>
                <a:cubicBezTo>
                  <a:pt x="4024" y="4032"/>
                  <a:pt x="3986" y="4003"/>
                  <a:pt x="3958" y="3948"/>
                </a:cubicBezTo>
                <a:cubicBezTo>
                  <a:pt x="3948" y="4051"/>
                  <a:pt x="3803" y="4083"/>
                  <a:pt x="3647" y="4083"/>
                </a:cubicBezTo>
                <a:cubicBezTo>
                  <a:pt x="3647" y="4049"/>
                  <a:pt x="3647" y="4011"/>
                  <a:pt x="3653" y="4011"/>
                </a:cubicBezTo>
                <a:cubicBezTo>
                  <a:pt x="3656" y="4011"/>
                  <a:pt x="3661" y="4022"/>
                  <a:pt x="3668" y="4051"/>
                </a:cubicBezTo>
                <a:cubicBezTo>
                  <a:pt x="3710" y="4010"/>
                  <a:pt x="3720" y="3968"/>
                  <a:pt x="3710" y="3927"/>
                </a:cubicBezTo>
                <a:lnTo>
                  <a:pt x="3710" y="3927"/>
                </a:lnTo>
                <a:lnTo>
                  <a:pt x="3647" y="3958"/>
                </a:lnTo>
                <a:cubicBezTo>
                  <a:pt x="3647" y="3906"/>
                  <a:pt x="3658" y="3855"/>
                  <a:pt x="3679" y="3802"/>
                </a:cubicBezTo>
                <a:cubicBezTo>
                  <a:pt x="3681" y="3824"/>
                  <a:pt x="3687" y="3833"/>
                  <a:pt x="3694" y="3833"/>
                </a:cubicBezTo>
                <a:cubicBezTo>
                  <a:pt x="3721" y="3833"/>
                  <a:pt x="3773" y="3730"/>
                  <a:pt x="3813" y="3657"/>
                </a:cubicBezTo>
                <a:cubicBezTo>
                  <a:pt x="3810" y="3656"/>
                  <a:pt x="3805" y="3655"/>
                  <a:pt x="3799" y="3655"/>
                </a:cubicBezTo>
                <a:cubicBezTo>
                  <a:pt x="3697" y="3655"/>
                  <a:pt x="3210" y="3866"/>
                  <a:pt x="3182" y="3885"/>
                </a:cubicBezTo>
                <a:cubicBezTo>
                  <a:pt x="3171" y="3772"/>
                  <a:pt x="3109" y="3855"/>
                  <a:pt x="3088" y="3740"/>
                </a:cubicBezTo>
                <a:lnTo>
                  <a:pt x="3088" y="3740"/>
                </a:lnTo>
                <a:cubicBezTo>
                  <a:pt x="3104" y="3745"/>
                  <a:pt x="3123" y="3747"/>
                  <a:pt x="3141" y="3747"/>
                </a:cubicBezTo>
                <a:cubicBezTo>
                  <a:pt x="3207" y="3747"/>
                  <a:pt x="3274" y="3721"/>
                  <a:pt x="3233" y="3689"/>
                </a:cubicBezTo>
                <a:cubicBezTo>
                  <a:pt x="3252" y="3686"/>
                  <a:pt x="3272" y="3683"/>
                  <a:pt x="3291" y="3683"/>
                </a:cubicBezTo>
                <a:cubicBezTo>
                  <a:pt x="3334" y="3683"/>
                  <a:pt x="3377" y="3694"/>
                  <a:pt x="3419" y="3730"/>
                </a:cubicBezTo>
                <a:lnTo>
                  <a:pt x="3451" y="3699"/>
                </a:lnTo>
                <a:cubicBezTo>
                  <a:pt x="3378" y="3668"/>
                  <a:pt x="3357" y="3616"/>
                  <a:pt x="3368" y="3544"/>
                </a:cubicBezTo>
                <a:lnTo>
                  <a:pt x="3368" y="3544"/>
                </a:lnTo>
                <a:cubicBezTo>
                  <a:pt x="3388" y="3581"/>
                  <a:pt x="3401" y="3594"/>
                  <a:pt x="3411" y="3594"/>
                </a:cubicBezTo>
                <a:cubicBezTo>
                  <a:pt x="3434" y="3594"/>
                  <a:pt x="3434" y="3519"/>
                  <a:pt x="3437" y="3519"/>
                </a:cubicBezTo>
                <a:cubicBezTo>
                  <a:pt x="3439" y="3519"/>
                  <a:pt x="3442" y="3543"/>
                  <a:pt x="3451" y="3616"/>
                </a:cubicBezTo>
                <a:cubicBezTo>
                  <a:pt x="3451" y="3559"/>
                  <a:pt x="3464" y="3527"/>
                  <a:pt x="3495" y="3527"/>
                </a:cubicBezTo>
                <a:cubicBezTo>
                  <a:pt x="3503" y="3527"/>
                  <a:pt x="3513" y="3529"/>
                  <a:pt x="3523" y="3533"/>
                </a:cubicBezTo>
                <a:cubicBezTo>
                  <a:pt x="3555" y="3492"/>
                  <a:pt x="3451" y="3512"/>
                  <a:pt x="3472" y="3471"/>
                </a:cubicBezTo>
                <a:cubicBezTo>
                  <a:pt x="3517" y="3471"/>
                  <a:pt x="3541" y="3468"/>
                  <a:pt x="3557" y="3468"/>
                </a:cubicBezTo>
                <a:cubicBezTo>
                  <a:pt x="3580" y="3468"/>
                  <a:pt x="3585" y="3475"/>
                  <a:pt x="3617" y="3512"/>
                </a:cubicBezTo>
                <a:cubicBezTo>
                  <a:pt x="3617" y="3477"/>
                  <a:pt x="3642" y="3355"/>
                  <a:pt x="3664" y="3355"/>
                </a:cubicBezTo>
                <a:cubicBezTo>
                  <a:pt x="3673" y="3355"/>
                  <a:pt x="3683" y="3378"/>
                  <a:pt x="3689" y="3440"/>
                </a:cubicBezTo>
                <a:cubicBezTo>
                  <a:pt x="3741" y="3399"/>
                  <a:pt x="3751" y="3347"/>
                  <a:pt x="3730" y="3284"/>
                </a:cubicBezTo>
                <a:cubicBezTo>
                  <a:pt x="3735" y="3283"/>
                  <a:pt x="3740" y="3283"/>
                  <a:pt x="3744" y="3283"/>
                </a:cubicBezTo>
                <a:cubicBezTo>
                  <a:pt x="3776" y="3283"/>
                  <a:pt x="3791" y="3316"/>
                  <a:pt x="3782" y="3399"/>
                </a:cubicBezTo>
                <a:cubicBezTo>
                  <a:pt x="3855" y="3347"/>
                  <a:pt x="3979" y="3109"/>
                  <a:pt x="3845" y="3005"/>
                </a:cubicBezTo>
                <a:cubicBezTo>
                  <a:pt x="3867" y="2992"/>
                  <a:pt x="3886" y="2986"/>
                  <a:pt x="3902" y="2986"/>
                </a:cubicBezTo>
                <a:cubicBezTo>
                  <a:pt x="3938" y="2986"/>
                  <a:pt x="3961" y="3014"/>
                  <a:pt x="3990" y="3056"/>
                </a:cubicBezTo>
                <a:cubicBezTo>
                  <a:pt x="4000" y="3036"/>
                  <a:pt x="4031" y="2964"/>
                  <a:pt x="4062" y="2922"/>
                </a:cubicBezTo>
                <a:lnTo>
                  <a:pt x="4062" y="2922"/>
                </a:lnTo>
                <a:cubicBezTo>
                  <a:pt x="3964" y="2943"/>
                  <a:pt x="3785" y="2959"/>
                  <a:pt x="3612" y="2959"/>
                </a:cubicBezTo>
                <a:cubicBezTo>
                  <a:pt x="3365" y="2959"/>
                  <a:pt x="3133" y="2926"/>
                  <a:pt x="3182" y="2829"/>
                </a:cubicBezTo>
                <a:lnTo>
                  <a:pt x="3182" y="2829"/>
                </a:lnTo>
                <a:cubicBezTo>
                  <a:pt x="3192" y="2844"/>
                  <a:pt x="3231" y="2861"/>
                  <a:pt x="3272" y="2861"/>
                </a:cubicBezTo>
                <a:cubicBezTo>
                  <a:pt x="3316" y="2861"/>
                  <a:pt x="3362" y="2841"/>
                  <a:pt x="3378" y="2777"/>
                </a:cubicBezTo>
                <a:cubicBezTo>
                  <a:pt x="3388" y="2848"/>
                  <a:pt x="3409" y="2874"/>
                  <a:pt x="3434" y="2874"/>
                </a:cubicBezTo>
                <a:cubicBezTo>
                  <a:pt x="3485" y="2874"/>
                  <a:pt x="3557" y="2767"/>
                  <a:pt x="3606" y="2725"/>
                </a:cubicBezTo>
                <a:cubicBezTo>
                  <a:pt x="3633" y="2755"/>
                  <a:pt x="3646" y="2769"/>
                  <a:pt x="3651" y="2773"/>
                </a:cubicBezTo>
                <a:lnTo>
                  <a:pt x="3651" y="2773"/>
                </a:lnTo>
                <a:cubicBezTo>
                  <a:pt x="3648" y="2791"/>
                  <a:pt x="3647" y="2798"/>
                  <a:pt x="3647" y="2798"/>
                </a:cubicBezTo>
                <a:cubicBezTo>
                  <a:pt x="3647" y="2798"/>
                  <a:pt x="3658" y="2751"/>
                  <a:pt x="3670" y="2751"/>
                </a:cubicBezTo>
                <a:cubicBezTo>
                  <a:pt x="3677" y="2751"/>
                  <a:pt x="3683" y="2765"/>
                  <a:pt x="3689" y="2808"/>
                </a:cubicBezTo>
                <a:cubicBezTo>
                  <a:pt x="3690" y="2808"/>
                  <a:pt x="3692" y="2808"/>
                  <a:pt x="3694" y="2808"/>
                </a:cubicBezTo>
                <a:cubicBezTo>
                  <a:pt x="3755" y="2808"/>
                  <a:pt x="3834" y="2620"/>
                  <a:pt x="3824" y="2580"/>
                </a:cubicBezTo>
                <a:lnTo>
                  <a:pt x="3824" y="2580"/>
                </a:lnTo>
                <a:cubicBezTo>
                  <a:pt x="3799" y="2629"/>
                  <a:pt x="3660" y="2705"/>
                  <a:pt x="3547" y="2705"/>
                </a:cubicBezTo>
                <a:cubicBezTo>
                  <a:pt x="3471" y="2705"/>
                  <a:pt x="3407" y="2670"/>
                  <a:pt x="3399" y="2570"/>
                </a:cubicBezTo>
                <a:lnTo>
                  <a:pt x="3399" y="2570"/>
                </a:lnTo>
                <a:cubicBezTo>
                  <a:pt x="3422" y="2606"/>
                  <a:pt x="3435" y="2622"/>
                  <a:pt x="3445" y="2622"/>
                </a:cubicBezTo>
                <a:cubicBezTo>
                  <a:pt x="3467" y="2622"/>
                  <a:pt x="3480" y="2554"/>
                  <a:pt x="3564" y="2476"/>
                </a:cubicBezTo>
                <a:cubicBezTo>
                  <a:pt x="3492" y="2466"/>
                  <a:pt x="3482" y="2425"/>
                  <a:pt x="3534" y="2352"/>
                </a:cubicBezTo>
                <a:lnTo>
                  <a:pt x="3534" y="2352"/>
                </a:lnTo>
                <a:cubicBezTo>
                  <a:pt x="3499" y="2387"/>
                  <a:pt x="3055" y="2772"/>
                  <a:pt x="2865" y="2772"/>
                </a:cubicBezTo>
                <a:cubicBezTo>
                  <a:pt x="2828" y="2772"/>
                  <a:pt x="2801" y="2758"/>
                  <a:pt x="2788" y="2725"/>
                </a:cubicBezTo>
                <a:lnTo>
                  <a:pt x="2788" y="2725"/>
                </a:lnTo>
                <a:cubicBezTo>
                  <a:pt x="2794" y="2725"/>
                  <a:pt x="2833" y="2743"/>
                  <a:pt x="2862" y="2743"/>
                </a:cubicBezTo>
                <a:cubicBezTo>
                  <a:pt x="2876" y="2743"/>
                  <a:pt x="2888" y="2739"/>
                  <a:pt x="2891" y="2725"/>
                </a:cubicBezTo>
                <a:cubicBezTo>
                  <a:pt x="2860" y="2715"/>
                  <a:pt x="2829" y="2694"/>
                  <a:pt x="2808" y="2663"/>
                </a:cubicBezTo>
                <a:cubicBezTo>
                  <a:pt x="2808" y="2663"/>
                  <a:pt x="2860" y="2601"/>
                  <a:pt x="2871" y="2580"/>
                </a:cubicBezTo>
                <a:cubicBezTo>
                  <a:pt x="2886" y="2612"/>
                  <a:pt x="2899" y="2626"/>
                  <a:pt x="2909" y="2626"/>
                </a:cubicBezTo>
                <a:cubicBezTo>
                  <a:pt x="2931" y="2626"/>
                  <a:pt x="2936" y="2553"/>
                  <a:pt x="2922" y="2446"/>
                </a:cubicBezTo>
                <a:cubicBezTo>
                  <a:pt x="2924" y="2445"/>
                  <a:pt x="2926" y="2445"/>
                  <a:pt x="2928" y="2445"/>
                </a:cubicBezTo>
                <a:cubicBezTo>
                  <a:pt x="2962" y="2445"/>
                  <a:pt x="3026" y="2520"/>
                  <a:pt x="3036" y="2549"/>
                </a:cubicBezTo>
                <a:cubicBezTo>
                  <a:pt x="3057" y="2487"/>
                  <a:pt x="3078" y="2456"/>
                  <a:pt x="3099" y="2404"/>
                </a:cubicBezTo>
                <a:cubicBezTo>
                  <a:pt x="3123" y="2468"/>
                  <a:pt x="3113" y="2480"/>
                  <a:pt x="3102" y="2480"/>
                </a:cubicBezTo>
                <a:cubicBezTo>
                  <a:pt x="3096" y="2480"/>
                  <a:pt x="3090" y="2476"/>
                  <a:pt x="3090" y="2476"/>
                </a:cubicBezTo>
                <a:lnTo>
                  <a:pt x="3090" y="2476"/>
                </a:lnTo>
                <a:cubicBezTo>
                  <a:pt x="3089" y="2476"/>
                  <a:pt x="3107" y="2489"/>
                  <a:pt x="3182" y="2559"/>
                </a:cubicBezTo>
                <a:cubicBezTo>
                  <a:pt x="3226" y="2485"/>
                  <a:pt x="3265" y="2378"/>
                  <a:pt x="3307" y="2378"/>
                </a:cubicBezTo>
                <a:cubicBezTo>
                  <a:pt x="3323" y="2378"/>
                  <a:pt x="3340" y="2394"/>
                  <a:pt x="3357" y="2435"/>
                </a:cubicBezTo>
                <a:cubicBezTo>
                  <a:pt x="3357" y="2420"/>
                  <a:pt x="3373" y="2384"/>
                  <a:pt x="3406" y="2384"/>
                </a:cubicBezTo>
                <a:cubicBezTo>
                  <a:pt x="3418" y="2384"/>
                  <a:pt x="3433" y="2389"/>
                  <a:pt x="3451" y="2404"/>
                </a:cubicBezTo>
                <a:cubicBezTo>
                  <a:pt x="3444" y="2335"/>
                  <a:pt x="3465" y="2288"/>
                  <a:pt x="3498" y="2288"/>
                </a:cubicBezTo>
                <a:cubicBezTo>
                  <a:pt x="3520" y="2288"/>
                  <a:pt x="3547" y="2307"/>
                  <a:pt x="3575" y="2352"/>
                </a:cubicBezTo>
                <a:cubicBezTo>
                  <a:pt x="3585" y="2352"/>
                  <a:pt x="3668" y="2114"/>
                  <a:pt x="3668" y="2093"/>
                </a:cubicBezTo>
                <a:lnTo>
                  <a:pt x="3668" y="2093"/>
                </a:lnTo>
                <a:cubicBezTo>
                  <a:pt x="3592" y="2107"/>
                  <a:pt x="3552" y="2201"/>
                  <a:pt x="3541" y="2201"/>
                </a:cubicBezTo>
                <a:cubicBezTo>
                  <a:pt x="3536" y="2201"/>
                  <a:pt x="3537" y="2178"/>
                  <a:pt x="3544" y="2114"/>
                </a:cubicBezTo>
                <a:lnTo>
                  <a:pt x="3544" y="2114"/>
                </a:lnTo>
                <a:cubicBezTo>
                  <a:pt x="3531" y="2146"/>
                  <a:pt x="3518" y="2162"/>
                  <a:pt x="3502" y="2162"/>
                </a:cubicBezTo>
                <a:cubicBezTo>
                  <a:pt x="3493" y="2162"/>
                  <a:pt x="3483" y="2156"/>
                  <a:pt x="3472" y="2145"/>
                </a:cubicBezTo>
                <a:cubicBezTo>
                  <a:pt x="3472" y="2189"/>
                  <a:pt x="3165" y="2327"/>
                  <a:pt x="3029" y="2327"/>
                </a:cubicBezTo>
                <a:cubicBezTo>
                  <a:pt x="3004" y="2327"/>
                  <a:pt x="2984" y="2322"/>
                  <a:pt x="2974" y="2310"/>
                </a:cubicBezTo>
                <a:cubicBezTo>
                  <a:pt x="2839" y="2176"/>
                  <a:pt x="3244" y="2124"/>
                  <a:pt x="3057" y="1979"/>
                </a:cubicBezTo>
                <a:cubicBezTo>
                  <a:pt x="3171" y="1772"/>
                  <a:pt x="3430" y="1824"/>
                  <a:pt x="3534" y="1461"/>
                </a:cubicBezTo>
                <a:cubicBezTo>
                  <a:pt x="3531" y="1458"/>
                  <a:pt x="3528" y="1456"/>
                  <a:pt x="3524" y="1456"/>
                </a:cubicBezTo>
                <a:cubicBezTo>
                  <a:pt x="3477" y="1456"/>
                  <a:pt x="3333" y="1661"/>
                  <a:pt x="3295" y="1700"/>
                </a:cubicBezTo>
                <a:cubicBezTo>
                  <a:pt x="3264" y="1544"/>
                  <a:pt x="3295" y="1647"/>
                  <a:pt x="3212" y="1554"/>
                </a:cubicBezTo>
                <a:lnTo>
                  <a:pt x="3212" y="1554"/>
                </a:lnTo>
                <a:cubicBezTo>
                  <a:pt x="3234" y="1579"/>
                  <a:pt x="3252" y="1588"/>
                  <a:pt x="3267" y="1588"/>
                </a:cubicBezTo>
                <a:cubicBezTo>
                  <a:pt x="3322" y="1588"/>
                  <a:pt x="3335" y="1454"/>
                  <a:pt x="3368" y="1430"/>
                </a:cubicBezTo>
                <a:cubicBezTo>
                  <a:pt x="3378" y="1461"/>
                  <a:pt x="3389" y="1482"/>
                  <a:pt x="3378" y="1513"/>
                </a:cubicBezTo>
                <a:cubicBezTo>
                  <a:pt x="3428" y="1455"/>
                  <a:pt x="3411" y="1384"/>
                  <a:pt x="3466" y="1384"/>
                </a:cubicBezTo>
                <a:cubicBezTo>
                  <a:pt x="3480" y="1384"/>
                  <a:pt x="3498" y="1388"/>
                  <a:pt x="3523" y="1399"/>
                </a:cubicBezTo>
                <a:cubicBezTo>
                  <a:pt x="3461" y="1347"/>
                  <a:pt x="3461" y="1285"/>
                  <a:pt x="3534" y="1223"/>
                </a:cubicBezTo>
                <a:cubicBezTo>
                  <a:pt x="3532" y="1222"/>
                  <a:pt x="3531" y="1222"/>
                  <a:pt x="3529" y="1222"/>
                </a:cubicBezTo>
                <a:cubicBezTo>
                  <a:pt x="3485" y="1222"/>
                  <a:pt x="3289" y="1446"/>
                  <a:pt x="3140" y="1575"/>
                </a:cubicBezTo>
                <a:cubicBezTo>
                  <a:pt x="3122" y="1678"/>
                  <a:pt x="3092" y="1719"/>
                  <a:pt x="3057" y="1719"/>
                </a:cubicBezTo>
                <a:cubicBezTo>
                  <a:pt x="2934" y="1719"/>
                  <a:pt x="2754" y="1225"/>
                  <a:pt x="2872" y="1225"/>
                </a:cubicBezTo>
                <a:cubicBezTo>
                  <a:pt x="2899" y="1225"/>
                  <a:pt x="2942" y="1251"/>
                  <a:pt x="3005" y="1316"/>
                </a:cubicBezTo>
                <a:cubicBezTo>
                  <a:pt x="3046" y="1244"/>
                  <a:pt x="3026" y="1212"/>
                  <a:pt x="2964" y="1212"/>
                </a:cubicBezTo>
                <a:cubicBezTo>
                  <a:pt x="3078" y="1150"/>
                  <a:pt x="3099" y="1171"/>
                  <a:pt x="3150" y="1036"/>
                </a:cubicBezTo>
                <a:lnTo>
                  <a:pt x="3150" y="1036"/>
                </a:lnTo>
                <a:cubicBezTo>
                  <a:pt x="3084" y="1064"/>
                  <a:pt x="2993" y="1196"/>
                  <a:pt x="2891" y="1196"/>
                </a:cubicBezTo>
                <a:cubicBezTo>
                  <a:pt x="2881" y="1196"/>
                  <a:pt x="2870" y="1194"/>
                  <a:pt x="2860" y="1191"/>
                </a:cubicBezTo>
                <a:cubicBezTo>
                  <a:pt x="2974" y="1161"/>
                  <a:pt x="3046" y="1036"/>
                  <a:pt x="3067" y="943"/>
                </a:cubicBezTo>
                <a:lnTo>
                  <a:pt x="3067" y="943"/>
                </a:lnTo>
                <a:cubicBezTo>
                  <a:pt x="3042" y="964"/>
                  <a:pt x="3024" y="975"/>
                  <a:pt x="3012" y="975"/>
                </a:cubicBezTo>
                <a:cubicBezTo>
                  <a:pt x="2995" y="975"/>
                  <a:pt x="2993" y="951"/>
                  <a:pt x="3005" y="901"/>
                </a:cubicBezTo>
                <a:cubicBezTo>
                  <a:pt x="3002" y="901"/>
                  <a:pt x="2998" y="901"/>
                  <a:pt x="2995" y="901"/>
                </a:cubicBezTo>
                <a:cubicBezTo>
                  <a:pt x="2927" y="901"/>
                  <a:pt x="2870" y="997"/>
                  <a:pt x="2860" y="1036"/>
                </a:cubicBezTo>
                <a:cubicBezTo>
                  <a:pt x="2860" y="998"/>
                  <a:pt x="2842" y="889"/>
                  <a:pt x="2848" y="889"/>
                </a:cubicBezTo>
                <a:lnTo>
                  <a:pt x="2848" y="889"/>
                </a:lnTo>
                <a:cubicBezTo>
                  <a:pt x="2848" y="889"/>
                  <a:pt x="2849" y="890"/>
                  <a:pt x="2850" y="891"/>
                </a:cubicBezTo>
                <a:cubicBezTo>
                  <a:pt x="2984" y="839"/>
                  <a:pt x="2974" y="818"/>
                  <a:pt x="3016" y="673"/>
                </a:cubicBezTo>
                <a:cubicBezTo>
                  <a:pt x="3015" y="672"/>
                  <a:pt x="3013" y="672"/>
                  <a:pt x="3011" y="672"/>
                </a:cubicBezTo>
                <a:cubicBezTo>
                  <a:pt x="2972" y="672"/>
                  <a:pt x="2797" y="940"/>
                  <a:pt x="2720" y="940"/>
                </a:cubicBezTo>
                <a:cubicBezTo>
                  <a:pt x="2709" y="940"/>
                  <a:pt x="2700" y="934"/>
                  <a:pt x="2694" y="922"/>
                </a:cubicBezTo>
                <a:cubicBezTo>
                  <a:pt x="2643" y="922"/>
                  <a:pt x="2726" y="756"/>
                  <a:pt x="2663" y="684"/>
                </a:cubicBezTo>
                <a:cubicBezTo>
                  <a:pt x="2756" y="580"/>
                  <a:pt x="2922" y="415"/>
                  <a:pt x="2746" y="383"/>
                </a:cubicBezTo>
                <a:lnTo>
                  <a:pt x="2746" y="383"/>
                </a:lnTo>
                <a:cubicBezTo>
                  <a:pt x="2705" y="539"/>
                  <a:pt x="2673" y="487"/>
                  <a:pt x="2622" y="684"/>
                </a:cubicBezTo>
                <a:cubicBezTo>
                  <a:pt x="2585" y="619"/>
                  <a:pt x="2670" y="458"/>
                  <a:pt x="2625" y="458"/>
                </a:cubicBezTo>
                <a:cubicBezTo>
                  <a:pt x="2620" y="458"/>
                  <a:pt x="2612" y="460"/>
                  <a:pt x="2601" y="466"/>
                </a:cubicBezTo>
                <a:cubicBezTo>
                  <a:pt x="2590" y="435"/>
                  <a:pt x="2653" y="311"/>
                  <a:pt x="2705" y="270"/>
                </a:cubicBezTo>
                <a:lnTo>
                  <a:pt x="2705" y="270"/>
                </a:lnTo>
                <a:cubicBezTo>
                  <a:pt x="2676" y="276"/>
                  <a:pt x="2653" y="279"/>
                  <a:pt x="2636" y="279"/>
                </a:cubicBezTo>
                <a:cubicBezTo>
                  <a:pt x="2571" y="279"/>
                  <a:pt x="2584" y="235"/>
                  <a:pt x="2673" y="145"/>
                </a:cubicBezTo>
                <a:lnTo>
                  <a:pt x="2673" y="145"/>
                </a:lnTo>
                <a:cubicBezTo>
                  <a:pt x="2637" y="169"/>
                  <a:pt x="2615" y="179"/>
                  <a:pt x="2602" y="179"/>
                </a:cubicBezTo>
                <a:cubicBezTo>
                  <a:pt x="2548" y="179"/>
                  <a:pt x="2656" y="8"/>
                  <a:pt x="25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1"/>
          <p:cNvSpPr/>
          <p:nvPr/>
        </p:nvSpPr>
        <p:spPr>
          <a:xfrm>
            <a:off x="911093" y="4442805"/>
            <a:ext cx="375628" cy="746093"/>
          </a:xfrm>
          <a:custGeom>
            <a:avLst/>
            <a:gdLst/>
            <a:ahLst/>
            <a:cxnLst/>
            <a:rect l="l" t="t" r="r" b="b"/>
            <a:pathLst>
              <a:path w="3710" h="7369" extrusionOk="0">
                <a:moveTo>
                  <a:pt x="1668" y="115"/>
                </a:moveTo>
                <a:lnTo>
                  <a:pt x="1668" y="115"/>
                </a:lnTo>
                <a:cubicBezTo>
                  <a:pt x="1669" y="116"/>
                  <a:pt x="1670" y="117"/>
                  <a:pt x="1671" y="118"/>
                </a:cubicBezTo>
                <a:lnTo>
                  <a:pt x="1671" y="118"/>
                </a:lnTo>
                <a:cubicBezTo>
                  <a:pt x="1670" y="116"/>
                  <a:pt x="1669" y="115"/>
                  <a:pt x="1668" y="115"/>
                </a:cubicBezTo>
                <a:close/>
                <a:moveTo>
                  <a:pt x="1534" y="270"/>
                </a:moveTo>
                <a:cubicBezTo>
                  <a:pt x="1538" y="277"/>
                  <a:pt x="1542" y="284"/>
                  <a:pt x="1546" y="291"/>
                </a:cubicBezTo>
                <a:lnTo>
                  <a:pt x="1546" y="291"/>
                </a:lnTo>
                <a:cubicBezTo>
                  <a:pt x="1543" y="285"/>
                  <a:pt x="1539" y="278"/>
                  <a:pt x="1534" y="270"/>
                </a:cubicBezTo>
                <a:close/>
                <a:moveTo>
                  <a:pt x="2082" y="1668"/>
                </a:moveTo>
                <a:cubicBezTo>
                  <a:pt x="2082" y="1668"/>
                  <a:pt x="2082" y="1669"/>
                  <a:pt x="2083" y="1669"/>
                </a:cubicBezTo>
                <a:lnTo>
                  <a:pt x="2083" y="1669"/>
                </a:lnTo>
                <a:cubicBezTo>
                  <a:pt x="2082" y="1668"/>
                  <a:pt x="2082" y="1668"/>
                  <a:pt x="2082" y="1668"/>
                </a:cubicBezTo>
                <a:close/>
                <a:moveTo>
                  <a:pt x="1078" y="1939"/>
                </a:moveTo>
                <a:cubicBezTo>
                  <a:pt x="1083" y="1943"/>
                  <a:pt x="1087" y="1948"/>
                  <a:pt x="1092" y="1951"/>
                </a:cubicBezTo>
                <a:lnTo>
                  <a:pt x="1092" y="1951"/>
                </a:lnTo>
                <a:cubicBezTo>
                  <a:pt x="1089" y="1948"/>
                  <a:pt x="1084" y="1944"/>
                  <a:pt x="1078" y="1939"/>
                </a:cubicBezTo>
                <a:close/>
                <a:moveTo>
                  <a:pt x="3146" y="3876"/>
                </a:moveTo>
                <a:lnTo>
                  <a:pt x="3146" y="3876"/>
                </a:lnTo>
                <a:cubicBezTo>
                  <a:pt x="3146" y="3876"/>
                  <a:pt x="3145" y="3883"/>
                  <a:pt x="3143" y="3906"/>
                </a:cubicBezTo>
                <a:lnTo>
                  <a:pt x="3143" y="3906"/>
                </a:lnTo>
                <a:cubicBezTo>
                  <a:pt x="3146" y="3898"/>
                  <a:pt x="3147" y="3876"/>
                  <a:pt x="3146" y="3876"/>
                </a:cubicBezTo>
                <a:close/>
                <a:moveTo>
                  <a:pt x="271" y="5481"/>
                </a:moveTo>
                <a:cubicBezTo>
                  <a:pt x="271" y="5481"/>
                  <a:pt x="270" y="5482"/>
                  <a:pt x="270" y="5482"/>
                </a:cubicBezTo>
                <a:cubicBezTo>
                  <a:pt x="270" y="5482"/>
                  <a:pt x="271" y="5481"/>
                  <a:pt x="271" y="5481"/>
                </a:cubicBezTo>
                <a:close/>
                <a:moveTo>
                  <a:pt x="3510" y="6755"/>
                </a:moveTo>
                <a:cubicBezTo>
                  <a:pt x="3512" y="6757"/>
                  <a:pt x="3513" y="6757"/>
                  <a:pt x="3513" y="6757"/>
                </a:cubicBezTo>
                <a:cubicBezTo>
                  <a:pt x="3513" y="6757"/>
                  <a:pt x="3513" y="6757"/>
                  <a:pt x="3513" y="6756"/>
                </a:cubicBezTo>
                <a:cubicBezTo>
                  <a:pt x="3512" y="6756"/>
                  <a:pt x="3511" y="6756"/>
                  <a:pt x="3510" y="6755"/>
                </a:cubicBezTo>
                <a:close/>
                <a:moveTo>
                  <a:pt x="819" y="7059"/>
                </a:moveTo>
                <a:lnTo>
                  <a:pt x="819" y="7059"/>
                </a:lnTo>
                <a:cubicBezTo>
                  <a:pt x="819" y="7061"/>
                  <a:pt x="819" y="7064"/>
                  <a:pt x="819" y="7067"/>
                </a:cubicBezTo>
                <a:cubicBezTo>
                  <a:pt x="819" y="7065"/>
                  <a:pt x="819" y="7062"/>
                  <a:pt x="819" y="7059"/>
                </a:cubicBezTo>
                <a:close/>
                <a:moveTo>
                  <a:pt x="2850" y="7129"/>
                </a:moveTo>
                <a:cubicBezTo>
                  <a:pt x="2850" y="7129"/>
                  <a:pt x="2850" y="7129"/>
                  <a:pt x="2849" y="7129"/>
                </a:cubicBezTo>
                <a:cubicBezTo>
                  <a:pt x="2850" y="7129"/>
                  <a:pt x="2850" y="7129"/>
                  <a:pt x="2850" y="7129"/>
                </a:cubicBezTo>
                <a:close/>
                <a:moveTo>
                  <a:pt x="1741" y="1"/>
                </a:moveTo>
                <a:cubicBezTo>
                  <a:pt x="1741" y="63"/>
                  <a:pt x="1735" y="144"/>
                  <a:pt x="1705" y="144"/>
                </a:cubicBezTo>
                <a:cubicBezTo>
                  <a:pt x="1696" y="144"/>
                  <a:pt x="1685" y="136"/>
                  <a:pt x="1671" y="118"/>
                </a:cubicBezTo>
                <a:lnTo>
                  <a:pt x="1671" y="118"/>
                </a:lnTo>
                <a:cubicBezTo>
                  <a:pt x="1684" y="149"/>
                  <a:pt x="1721" y="388"/>
                  <a:pt x="1730" y="436"/>
                </a:cubicBezTo>
                <a:cubicBezTo>
                  <a:pt x="1594" y="377"/>
                  <a:pt x="1604" y="392"/>
                  <a:pt x="1546" y="291"/>
                </a:cubicBezTo>
                <a:lnTo>
                  <a:pt x="1546" y="291"/>
                </a:lnTo>
                <a:cubicBezTo>
                  <a:pt x="1553" y="306"/>
                  <a:pt x="1547" y="312"/>
                  <a:pt x="1523" y="312"/>
                </a:cubicBezTo>
                <a:cubicBezTo>
                  <a:pt x="1555" y="385"/>
                  <a:pt x="1565" y="415"/>
                  <a:pt x="1617" y="447"/>
                </a:cubicBezTo>
                <a:cubicBezTo>
                  <a:pt x="1575" y="509"/>
                  <a:pt x="1523" y="530"/>
                  <a:pt x="1627" y="664"/>
                </a:cubicBezTo>
                <a:cubicBezTo>
                  <a:pt x="1451" y="654"/>
                  <a:pt x="1555" y="550"/>
                  <a:pt x="1399" y="488"/>
                </a:cubicBezTo>
                <a:lnTo>
                  <a:pt x="1399" y="488"/>
                </a:lnTo>
                <a:cubicBezTo>
                  <a:pt x="1451" y="602"/>
                  <a:pt x="1482" y="633"/>
                  <a:pt x="1513" y="726"/>
                </a:cubicBezTo>
                <a:cubicBezTo>
                  <a:pt x="1515" y="724"/>
                  <a:pt x="1518" y="724"/>
                  <a:pt x="1521" y="724"/>
                </a:cubicBezTo>
                <a:cubicBezTo>
                  <a:pt x="1561" y="724"/>
                  <a:pt x="1706" y="825"/>
                  <a:pt x="1668" y="882"/>
                </a:cubicBezTo>
                <a:cubicBezTo>
                  <a:pt x="1659" y="862"/>
                  <a:pt x="1495" y="746"/>
                  <a:pt x="1474" y="746"/>
                </a:cubicBezTo>
                <a:cubicBezTo>
                  <a:pt x="1473" y="746"/>
                  <a:pt x="1472" y="746"/>
                  <a:pt x="1472" y="747"/>
                </a:cubicBezTo>
                <a:cubicBezTo>
                  <a:pt x="1472" y="778"/>
                  <a:pt x="1555" y="892"/>
                  <a:pt x="1493" y="903"/>
                </a:cubicBezTo>
                <a:cubicBezTo>
                  <a:pt x="1503" y="901"/>
                  <a:pt x="1512" y="900"/>
                  <a:pt x="1521" y="900"/>
                </a:cubicBezTo>
                <a:cubicBezTo>
                  <a:pt x="1563" y="900"/>
                  <a:pt x="1582" y="923"/>
                  <a:pt x="1565" y="975"/>
                </a:cubicBezTo>
                <a:cubicBezTo>
                  <a:pt x="1596" y="986"/>
                  <a:pt x="1585" y="986"/>
                  <a:pt x="1627" y="996"/>
                </a:cubicBezTo>
                <a:cubicBezTo>
                  <a:pt x="1635" y="954"/>
                  <a:pt x="1641" y="940"/>
                  <a:pt x="1645" y="940"/>
                </a:cubicBezTo>
                <a:cubicBezTo>
                  <a:pt x="1652" y="940"/>
                  <a:pt x="1653" y="993"/>
                  <a:pt x="1659" y="993"/>
                </a:cubicBezTo>
                <a:cubicBezTo>
                  <a:pt x="1661" y="993"/>
                  <a:pt x="1664" y="985"/>
                  <a:pt x="1668" y="965"/>
                </a:cubicBezTo>
                <a:cubicBezTo>
                  <a:pt x="1679" y="986"/>
                  <a:pt x="1710" y="1131"/>
                  <a:pt x="1700" y="1131"/>
                </a:cubicBezTo>
                <a:cubicBezTo>
                  <a:pt x="1708" y="1149"/>
                  <a:pt x="1704" y="1156"/>
                  <a:pt x="1694" y="1156"/>
                </a:cubicBezTo>
                <a:cubicBezTo>
                  <a:pt x="1665" y="1156"/>
                  <a:pt x="1585" y="1099"/>
                  <a:pt x="1585" y="1099"/>
                </a:cubicBezTo>
                <a:lnTo>
                  <a:pt x="1585" y="1099"/>
                </a:lnTo>
                <a:cubicBezTo>
                  <a:pt x="1586" y="1100"/>
                  <a:pt x="1586" y="1101"/>
                  <a:pt x="1585" y="1101"/>
                </a:cubicBezTo>
                <a:cubicBezTo>
                  <a:pt x="1565" y="1101"/>
                  <a:pt x="1263" y="911"/>
                  <a:pt x="1233" y="882"/>
                </a:cubicBezTo>
                <a:lnTo>
                  <a:pt x="1233" y="882"/>
                </a:lnTo>
                <a:cubicBezTo>
                  <a:pt x="1202" y="903"/>
                  <a:pt x="1265" y="933"/>
                  <a:pt x="1223" y="944"/>
                </a:cubicBezTo>
                <a:cubicBezTo>
                  <a:pt x="1242" y="963"/>
                  <a:pt x="1342" y="1030"/>
                  <a:pt x="1327" y="1030"/>
                </a:cubicBezTo>
                <a:cubicBezTo>
                  <a:pt x="1325" y="1030"/>
                  <a:pt x="1322" y="1029"/>
                  <a:pt x="1316" y="1027"/>
                </a:cubicBezTo>
                <a:lnTo>
                  <a:pt x="1316" y="1027"/>
                </a:lnTo>
                <a:cubicBezTo>
                  <a:pt x="1323" y="1040"/>
                  <a:pt x="1333" y="1048"/>
                  <a:pt x="1347" y="1048"/>
                </a:cubicBezTo>
                <a:cubicBezTo>
                  <a:pt x="1356" y="1048"/>
                  <a:pt x="1366" y="1045"/>
                  <a:pt x="1378" y="1037"/>
                </a:cubicBezTo>
                <a:lnTo>
                  <a:pt x="1378" y="1037"/>
                </a:lnTo>
                <a:cubicBezTo>
                  <a:pt x="1347" y="1068"/>
                  <a:pt x="1357" y="1078"/>
                  <a:pt x="1399" y="1089"/>
                </a:cubicBezTo>
                <a:cubicBezTo>
                  <a:pt x="1393" y="1090"/>
                  <a:pt x="1388" y="1090"/>
                  <a:pt x="1383" y="1090"/>
                </a:cubicBezTo>
                <a:cubicBezTo>
                  <a:pt x="1250" y="1090"/>
                  <a:pt x="1200" y="972"/>
                  <a:pt x="1129" y="913"/>
                </a:cubicBezTo>
                <a:lnTo>
                  <a:pt x="1129" y="913"/>
                </a:lnTo>
                <a:cubicBezTo>
                  <a:pt x="1171" y="1016"/>
                  <a:pt x="1265" y="1068"/>
                  <a:pt x="1265" y="1141"/>
                </a:cubicBezTo>
                <a:cubicBezTo>
                  <a:pt x="1275" y="1141"/>
                  <a:pt x="1295" y="1089"/>
                  <a:pt x="1295" y="1089"/>
                </a:cubicBezTo>
                <a:cubicBezTo>
                  <a:pt x="1316" y="1089"/>
                  <a:pt x="1430" y="1203"/>
                  <a:pt x="1440" y="1306"/>
                </a:cubicBezTo>
                <a:cubicBezTo>
                  <a:pt x="1453" y="1294"/>
                  <a:pt x="1462" y="1290"/>
                  <a:pt x="1468" y="1290"/>
                </a:cubicBezTo>
                <a:cubicBezTo>
                  <a:pt x="1476" y="1290"/>
                  <a:pt x="1479" y="1298"/>
                  <a:pt x="1481" y="1298"/>
                </a:cubicBezTo>
                <a:cubicBezTo>
                  <a:pt x="1483" y="1298"/>
                  <a:pt x="1485" y="1290"/>
                  <a:pt x="1493" y="1255"/>
                </a:cubicBezTo>
                <a:cubicBezTo>
                  <a:pt x="1496" y="1279"/>
                  <a:pt x="1500" y="1288"/>
                  <a:pt x="1508" y="1288"/>
                </a:cubicBezTo>
                <a:cubicBezTo>
                  <a:pt x="1519" y="1288"/>
                  <a:pt x="1538" y="1268"/>
                  <a:pt x="1575" y="1255"/>
                </a:cubicBezTo>
                <a:lnTo>
                  <a:pt x="1575" y="1255"/>
                </a:lnTo>
                <a:cubicBezTo>
                  <a:pt x="1569" y="1274"/>
                  <a:pt x="1570" y="1302"/>
                  <a:pt x="1575" y="1302"/>
                </a:cubicBezTo>
                <a:cubicBezTo>
                  <a:pt x="1578" y="1302"/>
                  <a:pt x="1582" y="1292"/>
                  <a:pt x="1585" y="1265"/>
                </a:cubicBezTo>
                <a:lnTo>
                  <a:pt x="1585" y="1265"/>
                </a:lnTo>
                <a:cubicBezTo>
                  <a:pt x="1617" y="1335"/>
                  <a:pt x="1581" y="1357"/>
                  <a:pt x="1532" y="1357"/>
                </a:cubicBezTo>
                <a:cubicBezTo>
                  <a:pt x="1486" y="1357"/>
                  <a:pt x="1430" y="1337"/>
                  <a:pt x="1410" y="1317"/>
                </a:cubicBezTo>
                <a:lnTo>
                  <a:pt x="1410" y="1317"/>
                </a:lnTo>
                <a:cubicBezTo>
                  <a:pt x="1378" y="1400"/>
                  <a:pt x="1472" y="1369"/>
                  <a:pt x="1461" y="1400"/>
                </a:cubicBezTo>
                <a:cubicBezTo>
                  <a:pt x="1461" y="1427"/>
                  <a:pt x="1452" y="1439"/>
                  <a:pt x="1438" y="1439"/>
                </a:cubicBezTo>
                <a:cubicBezTo>
                  <a:pt x="1371" y="1439"/>
                  <a:pt x="1180" y="1193"/>
                  <a:pt x="1171" y="1193"/>
                </a:cubicBezTo>
                <a:lnTo>
                  <a:pt x="1171" y="1193"/>
                </a:lnTo>
                <a:cubicBezTo>
                  <a:pt x="1140" y="1400"/>
                  <a:pt x="1233" y="1400"/>
                  <a:pt x="1254" y="1514"/>
                </a:cubicBezTo>
                <a:cubicBezTo>
                  <a:pt x="1262" y="1497"/>
                  <a:pt x="1277" y="1490"/>
                  <a:pt x="1294" y="1490"/>
                </a:cubicBezTo>
                <a:cubicBezTo>
                  <a:pt x="1340" y="1490"/>
                  <a:pt x="1404" y="1541"/>
                  <a:pt x="1420" y="1587"/>
                </a:cubicBezTo>
                <a:cubicBezTo>
                  <a:pt x="1412" y="1586"/>
                  <a:pt x="1406" y="1585"/>
                  <a:pt x="1401" y="1585"/>
                </a:cubicBezTo>
                <a:cubicBezTo>
                  <a:pt x="1339" y="1585"/>
                  <a:pt x="1408" y="1638"/>
                  <a:pt x="1389" y="1638"/>
                </a:cubicBezTo>
                <a:cubicBezTo>
                  <a:pt x="1304" y="1638"/>
                  <a:pt x="1236" y="1595"/>
                  <a:pt x="1201" y="1595"/>
                </a:cubicBezTo>
                <a:cubicBezTo>
                  <a:pt x="1198" y="1595"/>
                  <a:pt x="1194" y="1596"/>
                  <a:pt x="1192" y="1596"/>
                </a:cubicBezTo>
                <a:cubicBezTo>
                  <a:pt x="1171" y="1669"/>
                  <a:pt x="1295" y="1732"/>
                  <a:pt x="1244" y="1824"/>
                </a:cubicBezTo>
                <a:cubicBezTo>
                  <a:pt x="1254" y="1773"/>
                  <a:pt x="933" y="1587"/>
                  <a:pt x="902" y="1576"/>
                </a:cubicBezTo>
                <a:lnTo>
                  <a:pt x="902" y="1576"/>
                </a:lnTo>
                <a:cubicBezTo>
                  <a:pt x="894" y="1609"/>
                  <a:pt x="958" y="1754"/>
                  <a:pt x="1005" y="1754"/>
                </a:cubicBezTo>
                <a:cubicBezTo>
                  <a:pt x="1017" y="1754"/>
                  <a:pt x="1028" y="1744"/>
                  <a:pt x="1037" y="1721"/>
                </a:cubicBezTo>
                <a:lnTo>
                  <a:pt x="1037" y="1721"/>
                </a:lnTo>
                <a:cubicBezTo>
                  <a:pt x="1073" y="1793"/>
                  <a:pt x="1077" y="1826"/>
                  <a:pt x="1036" y="1826"/>
                </a:cubicBezTo>
                <a:cubicBezTo>
                  <a:pt x="1031" y="1826"/>
                  <a:pt x="1024" y="1826"/>
                  <a:pt x="1016" y="1824"/>
                </a:cubicBezTo>
                <a:lnTo>
                  <a:pt x="1016" y="1824"/>
                </a:lnTo>
                <a:cubicBezTo>
                  <a:pt x="1067" y="1897"/>
                  <a:pt x="1109" y="1877"/>
                  <a:pt x="1129" y="1960"/>
                </a:cubicBezTo>
                <a:cubicBezTo>
                  <a:pt x="1149" y="1960"/>
                  <a:pt x="1124" y="1906"/>
                  <a:pt x="1144" y="1906"/>
                </a:cubicBezTo>
                <a:cubicBezTo>
                  <a:pt x="1146" y="1906"/>
                  <a:pt x="1148" y="1907"/>
                  <a:pt x="1150" y="1907"/>
                </a:cubicBezTo>
                <a:cubicBezTo>
                  <a:pt x="1150" y="1960"/>
                  <a:pt x="1212" y="1928"/>
                  <a:pt x="1150" y="1960"/>
                </a:cubicBezTo>
                <a:cubicBezTo>
                  <a:pt x="1161" y="1960"/>
                  <a:pt x="1223" y="1960"/>
                  <a:pt x="1244" y="1990"/>
                </a:cubicBezTo>
                <a:cubicBezTo>
                  <a:pt x="1189" y="1990"/>
                  <a:pt x="1133" y="1982"/>
                  <a:pt x="1092" y="1951"/>
                </a:cubicBezTo>
                <a:lnTo>
                  <a:pt x="1092" y="1951"/>
                </a:lnTo>
                <a:cubicBezTo>
                  <a:pt x="1117" y="1976"/>
                  <a:pt x="1073" y="1963"/>
                  <a:pt x="1037" y="1990"/>
                </a:cubicBezTo>
                <a:cubicBezTo>
                  <a:pt x="1047" y="1969"/>
                  <a:pt x="1047" y="1939"/>
                  <a:pt x="1026" y="1918"/>
                </a:cubicBezTo>
                <a:cubicBezTo>
                  <a:pt x="1023" y="1948"/>
                  <a:pt x="1019" y="1958"/>
                  <a:pt x="1014" y="1958"/>
                </a:cubicBezTo>
                <a:cubicBezTo>
                  <a:pt x="999" y="1958"/>
                  <a:pt x="975" y="1885"/>
                  <a:pt x="942" y="1885"/>
                </a:cubicBezTo>
                <a:cubicBezTo>
                  <a:pt x="939" y="1885"/>
                  <a:pt x="936" y="1885"/>
                  <a:pt x="933" y="1887"/>
                </a:cubicBezTo>
                <a:cubicBezTo>
                  <a:pt x="941" y="1887"/>
                  <a:pt x="990" y="2049"/>
                  <a:pt x="1032" y="2049"/>
                </a:cubicBezTo>
                <a:cubicBezTo>
                  <a:pt x="1045" y="2049"/>
                  <a:pt x="1057" y="2033"/>
                  <a:pt x="1067" y="1990"/>
                </a:cubicBezTo>
                <a:cubicBezTo>
                  <a:pt x="1088" y="1990"/>
                  <a:pt x="1099" y="2105"/>
                  <a:pt x="1099" y="2115"/>
                </a:cubicBezTo>
                <a:cubicBezTo>
                  <a:pt x="1110" y="2040"/>
                  <a:pt x="1113" y="2015"/>
                  <a:pt x="1114" y="2015"/>
                </a:cubicBezTo>
                <a:lnTo>
                  <a:pt x="1114" y="2015"/>
                </a:lnTo>
                <a:cubicBezTo>
                  <a:pt x="1117" y="2015"/>
                  <a:pt x="1114" y="2095"/>
                  <a:pt x="1140" y="2115"/>
                </a:cubicBezTo>
                <a:cubicBezTo>
                  <a:pt x="1150" y="2070"/>
                  <a:pt x="1165" y="2057"/>
                  <a:pt x="1182" y="2057"/>
                </a:cubicBezTo>
                <a:cubicBezTo>
                  <a:pt x="1201" y="2057"/>
                  <a:pt x="1222" y="2073"/>
                  <a:pt x="1244" y="2084"/>
                </a:cubicBezTo>
                <a:cubicBezTo>
                  <a:pt x="1223" y="2115"/>
                  <a:pt x="1212" y="2177"/>
                  <a:pt x="1254" y="2187"/>
                </a:cubicBezTo>
                <a:cubicBezTo>
                  <a:pt x="1254" y="2189"/>
                  <a:pt x="1254" y="2190"/>
                  <a:pt x="1254" y="2190"/>
                </a:cubicBezTo>
                <a:cubicBezTo>
                  <a:pt x="1257" y="2190"/>
                  <a:pt x="1271" y="2120"/>
                  <a:pt x="1281" y="2120"/>
                </a:cubicBezTo>
                <a:cubicBezTo>
                  <a:pt x="1283" y="2120"/>
                  <a:pt x="1284" y="2121"/>
                  <a:pt x="1285" y="2125"/>
                </a:cubicBezTo>
                <a:cubicBezTo>
                  <a:pt x="1295" y="2177"/>
                  <a:pt x="1306" y="2218"/>
                  <a:pt x="1327" y="2270"/>
                </a:cubicBezTo>
                <a:cubicBezTo>
                  <a:pt x="1339" y="2240"/>
                  <a:pt x="1352" y="2230"/>
                  <a:pt x="1368" y="2230"/>
                </a:cubicBezTo>
                <a:cubicBezTo>
                  <a:pt x="1392" y="2230"/>
                  <a:pt x="1423" y="2252"/>
                  <a:pt x="1472" y="2270"/>
                </a:cubicBezTo>
                <a:cubicBezTo>
                  <a:pt x="1441" y="2297"/>
                  <a:pt x="1390" y="2307"/>
                  <a:pt x="1333" y="2307"/>
                </a:cubicBezTo>
                <a:cubicBezTo>
                  <a:pt x="1216" y="2307"/>
                  <a:pt x="1078" y="2267"/>
                  <a:pt x="1057" y="2260"/>
                </a:cubicBezTo>
                <a:lnTo>
                  <a:pt x="1057" y="2260"/>
                </a:lnTo>
                <a:cubicBezTo>
                  <a:pt x="1067" y="2312"/>
                  <a:pt x="1099" y="2333"/>
                  <a:pt x="1150" y="2333"/>
                </a:cubicBezTo>
                <a:cubicBezTo>
                  <a:pt x="1109" y="2342"/>
                  <a:pt x="1099" y="2363"/>
                  <a:pt x="1120" y="2415"/>
                </a:cubicBezTo>
                <a:cubicBezTo>
                  <a:pt x="1121" y="2412"/>
                  <a:pt x="1125" y="2411"/>
                  <a:pt x="1132" y="2411"/>
                </a:cubicBezTo>
                <a:cubicBezTo>
                  <a:pt x="1170" y="2411"/>
                  <a:pt x="1278" y="2460"/>
                  <a:pt x="1295" y="2540"/>
                </a:cubicBezTo>
                <a:cubicBezTo>
                  <a:pt x="1266" y="2543"/>
                  <a:pt x="1248" y="2545"/>
                  <a:pt x="1236" y="2545"/>
                </a:cubicBezTo>
                <a:cubicBezTo>
                  <a:pt x="1198" y="2545"/>
                  <a:pt x="1239" y="2529"/>
                  <a:pt x="1233" y="2529"/>
                </a:cubicBezTo>
                <a:cubicBezTo>
                  <a:pt x="1230" y="2529"/>
                  <a:pt x="1220" y="2532"/>
                  <a:pt x="1192" y="2540"/>
                </a:cubicBezTo>
                <a:cubicBezTo>
                  <a:pt x="1222" y="2509"/>
                  <a:pt x="1227" y="2504"/>
                  <a:pt x="1226" y="2504"/>
                </a:cubicBezTo>
                <a:lnTo>
                  <a:pt x="1226" y="2504"/>
                </a:lnTo>
                <a:cubicBezTo>
                  <a:pt x="1225" y="2504"/>
                  <a:pt x="1223" y="2505"/>
                  <a:pt x="1221" y="2505"/>
                </a:cubicBezTo>
                <a:cubicBezTo>
                  <a:pt x="1218" y="2505"/>
                  <a:pt x="1217" y="2501"/>
                  <a:pt x="1233" y="2478"/>
                </a:cubicBezTo>
                <a:cubicBezTo>
                  <a:pt x="1229" y="2476"/>
                  <a:pt x="1224" y="2475"/>
                  <a:pt x="1218" y="2475"/>
                </a:cubicBezTo>
                <a:cubicBezTo>
                  <a:pt x="1190" y="2475"/>
                  <a:pt x="1144" y="2494"/>
                  <a:pt x="1117" y="2494"/>
                </a:cubicBezTo>
                <a:cubicBezTo>
                  <a:pt x="1092" y="2494"/>
                  <a:pt x="1084" y="2478"/>
                  <a:pt x="1120" y="2415"/>
                </a:cubicBezTo>
                <a:cubicBezTo>
                  <a:pt x="1085" y="2398"/>
                  <a:pt x="1013" y="2390"/>
                  <a:pt x="955" y="2390"/>
                </a:cubicBezTo>
                <a:cubicBezTo>
                  <a:pt x="908" y="2390"/>
                  <a:pt x="871" y="2395"/>
                  <a:pt x="871" y="2405"/>
                </a:cubicBezTo>
                <a:cubicBezTo>
                  <a:pt x="777" y="2342"/>
                  <a:pt x="715" y="2291"/>
                  <a:pt x="653" y="2250"/>
                </a:cubicBezTo>
                <a:lnTo>
                  <a:pt x="653" y="2250"/>
                </a:lnTo>
                <a:cubicBezTo>
                  <a:pt x="666" y="2342"/>
                  <a:pt x="679" y="2359"/>
                  <a:pt x="698" y="2359"/>
                </a:cubicBezTo>
                <a:cubicBezTo>
                  <a:pt x="708" y="2359"/>
                  <a:pt x="721" y="2353"/>
                  <a:pt x="736" y="2353"/>
                </a:cubicBezTo>
                <a:cubicBezTo>
                  <a:pt x="736" y="2478"/>
                  <a:pt x="809" y="2457"/>
                  <a:pt x="860" y="2561"/>
                </a:cubicBezTo>
                <a:cubicBezTo>
                  <a:pt x="860" y="2561"/>
                  <a:pt x="912" y="2488"/>
                  <a:pt x="922" y="2467"/>
                </a:cubicBezTo>
                <a:cubicBezTo>
                  <a:pt x="933" y="2561"/>
                  <a:pt x="1005" y="2488"/>
                  <a:pt x="943" y="2561"/>
                </a:cubicBezTo>
                <a:cubicBezTo>
                  <a:pt x="950" y="2561"/>
                  <a:pt x="1010" y="2518"/>
                  <a:pt x="1018" y="2518"/>
                </a:cubicBezTo>
                <a:cubicBezTo>
                  <a:pt x="1023" y="2518"/>
                  <a:pt x="1007" y="2535"/>
                  <a:pt x="943" y="2591"/>
                </a:cubicBezTo>
                <a:cubicBezTo>
                  <a:pt x="953" y="2598"/>
                  <a:pt x="962" y="2601"/>
                  <a:pt x="969" y="2601"/>
                </a:cubicBezTo>
                <a:cubicBezTo>
                  <a:pt x="986" y="2601"/>
                  <a:pt x="995" y="2585"/>
                  <a:pt x="995" y="2550"/>
                </a:cubicBezTo>
                <a:cubicBezTo>
                  <a:pt x="1016" y="2612"/>
                  <a:pt x="1088" y="2633"/>
                  <a:pt x="1047" y="2716"/>
                </a:cubicBezTo>
                <a:cubicBezTo>
                  <a:pt x="1072" y="2707"/>
                  <a:pt x="1088" y="2705"/>
                  <a:pt x="1098" y="2705"/>
                </a:cubicBezTo>
                <a:cubicBezTo>
                  <a:pt x="1113" y="2705"/>
                  <a:pt x="1118" y="2709"/>
                  <a:pt x="1121" y="2709"/>
                </a:cubicBezTo>
                <a:cubicBezTo>
                  <a:pt x="1125" y="2709"/>
                  <a:pt x="1128" y="2704"/>
                  <a:pt x="1140" y="2685"/>
                </a:cubicBezTo>
                <a:lnTo>
                  <a:pt x="1140" y="2685"/>
                </a:lnTo>
                <a:cubicBezTo>
                  <a:pt x="1171" y="2726"/>
                  <a:pt x="1161" y="2757"/>
                  <a:pt x="1129" y="2798"/>
                </a:cubicBezTo>
                <a:cubicBezTo>
                  <a:pt x="1131" y="2799"/>
                  <a:pt x="1133" y="2800"/>
                  <a:pt x="1135" y="2800"/>
                </a:cubicBezTo>
                <a:cubicBezTo>
                  <a:pt x="1155" y="2800"/>
                  <a:pt x="1182" y="2747"/>
                  <a:pt x="1192" y="2747"/>
                </a:cubicBezTo>
                <a:cubicBezTo>
                  <a:pt x="1192" y="2794"/>
                  <a:pt x="1200" y="2806"/>
                  <a:pt x="1206" y="2806"/>
                </a:cubicBezTo>
                <a:cubicBezTo>
                  <a:pt x="1210" y="2806"/>
                  <a:pt x="1212" y="2802"/>
                  <a:pt x="1212" y="2798"/>
                </a:cubicBezTo>
                <a:lnTo>
                  <a:pt x="1212" y="2819"/>
                </a:lnTo>
                <a:cubicBezTo>
                  <a:pt x="1109" y="2819"/>
                  <a:pt x="922" y="2778"/>
                  <a:pt x="892" y="2778"/>
                </a:cubicBezTo>
                <a:cubicBezTo>
                  <a:pt x="829" y="2757"/>
                  <a:pt x="674" y="2747"/>
                  <a:pt x="591" y="2685"/>
                </a:cubicBezTo>
                <a:lnTo>
                  <a:pt x="591" y="2685"/>
                </a:lnTo>
                <a:cubicBezTo>
                  <a:pt x="560" y="2716"/>
                  <a:pt x="570" y="2757"/>
                  <a:pt x="601" y="2798"/>
                </a:cubicBezTo>
                <a:cubicBezTo>
                  <a:pt x="594" y="2771"/>
                  <a:pt x="650" y="2766"/>
                  <a:pt x="690" y="2766"/>
                </a:cubicBezTo>
                <a:cubicBezTo>
                  <a:pt x="710" y="2766"/>
                  <a:pt x="726" y="2768"/>
                  <a:pt x="726" y="2768"/>
                </a:cubicBezTo>
                <a:cubicBezTo>
                  <a:pt x="726" y="2840"/>
                  <a:pt x="829" y="2954"/>
                  <a:pt x="892" y="3016"/>
                </a:cubicBezTo>
                <a:cubicBezTo>
                  <a:pt x="918" y="2974"/>
                  <a:pt x="942" y="2972"/>
                  <a:pt x="957" y="2972"/>
                </a:cubicBezTo>
                <a:cubicBezTo>
                  <a:pt x="959" y="2972"/>
                  <a:pt x="960" y="2972"/>
                  <a:pt x="961" y="2972"/>
                </a:cubicBezTo>
                <a:cubicBezTo>
                  <a:pt x="973" y="2972"/>
                  <a:pt x="979" y="2971"/>
                  <a:pt x="974" y="2943"/>
                </a:cubicBezTo>
                <a:lnTo>
                  <a:pt x="974" y="2943"/>
                </a:lnTo>
                <a:cubicBezTo>
                  <a:pt x="984" y="2985"/>
                  <a:pt x="1005" y="3016"/>
                  <a:pt x="1026" y="3047"/>
                </a:cubicBezTo>
                <a:cubicBezTo>
                  <a:pt x="1031" y="3027"/>
                  <a:pt x="1034" y="3019"/>
                  <a:pt x="1034" y="3019"/>
                </a:cubicBezTo>
                <a:lnTo>
                  <a:pt x="1034" y="3019"/>
                </a:lnTo>
                <a:cubicBezTo>
                  <a:pt x="1036" y="3019"/>
                  <a:pt x="1018" y="3094"/>
                  <a:pt x="995" y="3109"/>
                </a:cubicBezTo>
                <a:cubicBezTo>
                  <a:pt x="1015" y="3149"/>
                  <a:pt x="1076" y="3168"/>
                  <a:pt x="1138" y="3168"/>
                </a:cubicBezTo>
                <a:cubicBezTo>
                  <a:pt x="1203" y="3168"/>
                  <a:pt x="1269" y="3147"/>
                  <a:pt x="1285" y="3109"/>
                </a:cubicBezTo>
                <a:lnTo>
                  <a:pt x="1285" y="3109"/>
                </a:lnTo>
                <a:cubicBezTo>
                  <a:pt x="1337" y="3192"/>
                  <a:pt x="1265" y="3213"/>
                  <a:pt x="1171" y="3275"/>
                </a:cubicBezTo>
                <a:cubicBezTo>
                  <a:pt x="1220" y="3264"/>
                  <a:pt x="1239" y="3259"/>
                  <a:pt x="1242" y="3259"/>
                </a:cubicBezTo>
                <a:cubicBezTo>
                  <a:pt x="1247" y="3259"/>
                  <a:pt x="1205" y="3273"/>
                  <a:pt x="1192" y="3286"/>
                </a:cubicBezTo>
                <a:cubicBezTo>
                  <a:pt x="1233" y="3286"/>
                  <a:pt x="1233" y="3307"/>
                  <a:pt x="1254" y="3337"/>
                </a:cubicBezTo>
                <a:cubicBezTo>
                  <a:pt x="1247" y="3338"/>
                  <a:pt x="1241" y="3338"/>
                  <a:pt x="1235" y="3338"/>
                </a:cubicBezTo>
                <a:cubicBezTo>
                  <a:pt x="1165" y="3338"/>
                  <a:pt x="1119" y="3292"/>
                  <a:pt x="1077" y="3292"/>
                </a:cubicBezTo>
                <a:cubicBezTo>
                  <a:pt x="1070" y="3292"/>
                  <a:pt x="1064" y="3293"/>
                  <a:pt x="1057" y="3296"/>
                </a:cubicBezTo>
                <a:cubicBezTo>
                  <a:pt x="1118" y="3348"/>
                  <a:pt x="1048" y="3443"/>
                  <a:pt x="963" y="3443"/>
                </a:cubicBezTo>
                <a:cubicBezTo>
                  <a:pt x="947" y="3443"/>
                  <a:pt x="929" y="3439"/>
                  <a:pt x="912" y="3431"/>
                </a:cubicBezTo>
                <a:lnTo>
                  <a:pt x="912" y="3431"/>
                </a:lnTo>
                <a:cubicBezTo>
                  <a:pt x="916" y="3432"/>
                  <a:pt x="919" y="3433"/>
                  <a:pt x="922" y="3433"/>
                </a:cubicBezTo>
                <a:cubicBezTo>
                  <a:pt x="965" y="3433"/>
                  <a:pt x="973" y="3307"/>
                  <a:pt x="954" y="3307"/>
                </a:cubicBezTo>
                <a:cubicBezTo>
                  <a:pt x="954" y="3306"/>
                  <a:pt x="954" y="3306"/>
                  <a:pt x="954" y="3306"/>
                </a:cubicBezTo>
                <a:cubicBezTo>
                  <a:pt x="949" y="3306"/>
                  <a:pt x="823" y="3523"/>
                  <a:pt x="841" y="3523"/>
                </a:cubicBezTo>
                <a:cubicBezTo>
                  <a:pt x="846" y="3523"/>
                  <a:pt x="858" y="3511"/>
                  <a:pt x="881" y="3482"/>
                </a:cubicBezTo>
                <a:lnTo>
                  <a:pt x="881" y="3482"/>
                </a:lnTo>
                <a:cubicBezTo>
                  <a:pt x="902" y="3514"/>
                  <a:pt x="892" y="3534"/>
                  <a:pt x="850" y="3544"/>
                </a:cubicBezTo>
                <a:cubicBezTo>
                  <a:pt x="881" y="3544"/>
                  <a:pt x="902" y="3544"/>
                  <a:pt x="933" y="3565"/>
                </a:cubicBezTo>
                <a:cubicBezTo>
                  <a:pt x="915" y="3570"/>
                  <a:pt x="895" y="3572"/>
                  <a:pt x="875" y="3572"/>
                </a:cubicBezTo>
                <a:cubicBezTo>
                  <a:pt x="777" y="3572"/>
                  <a:pt x="669" y="3523"/>
                  <a:pt x="654" y="3523"/>
                </a:cubicBezTo>
                <a:cubicBezTo>
                  <a:pt x="653" y="3523"/>
                  <a:pt x="653" y="3523"/>
                  <a:pt x="653" y="3524"/>
                </a:cubicBezTo>
                <a:cubicBezTo>
                  <a:pt x="736" y="3555"/>
                  <a:pt x="777" y="3607"/>
                  <a:pt x="829" y="3700"/>
                </a:cubicBezTo>
                <a:cubicBezTo>
                  <a:pt x="840" y="3671"/>
                  <a:pt x="850" y="3660"/>
                  <a:pt x="861" y="3660"/>
                </a:cubicBezTo>
                <a:cubicBezTo>
                  <a:pt x="891" y="3660"/>
                  <a:pt x="918" y="3754"/>
                  <a:pt x="933" y="3762"/>
                </a:cubicBezTo>
                <a:cubicBezTo>
                  <a:pt x="942" y="3728"/>
                  <a:pt x="954" y="3715"/>
                  <a:pt x="967" y="3715"/>
                </a:cubicBezTo>
                <a:cubicBezTo>
                  <a:pt x="986" y="3715"/>
                  <a:pt x="1008" y="3742"/>
                  <a:pt x="1026" y="3772"/>
                </a:cubicBezTo>
                <a:cubicBezTo>
                  <a:pt x="984" y="3804"/>
                  <a:pt x="984" y="3814"/>
                  <a:pt x="912" y="3825"/>
                </a:cubicBezTo>
                <a:cubicBezTo>
                  <a:pt x="964" y="3845"/>
                  <a:pt x="1047" y="3928"/>
                  <a:pt x="1047" y="3959"/>
                </a:cubicBezTo>
                <a:cubicBezTo>
                  <a:pt x="1016" y="3959"/>
                  <a:pt x="909" y="3981"/>
                  <a:pt x="841" y="3981"/>
                </a:cubicBezTo>
                <a:cubicBezTo>
                  <a:pt x="816" y="3981"/>
                  <a:pt x="796" y="3978"/>
                  <a:pt x="788" y="3970"/>
                </a:cubicBezTo>
                <a:lnTo>
                  <a:pt x="788" y="3970"/>
                </a:lnTo>
                <a:cubicBezTo>
                  <a:pt x="798" y="4000"/>
                  <a:pt x="829" y="4021"/>
                  <a:pt x="850" y="4032"/>
                </a:cubicBezTo>
                <a:cubicBezTo>
                  <a:pt x="828" y="4039"/>
                  <a:pt x="763" y="4051"/>
                  <a:pt x="714" y="4051"/>
                </a:cubicBezTo>
                <a:cubicBezTo>
                  <a:pt x="692" y="4051"/>
                  <a:pt x="673" y="4048"/>
                  <a:pt x="664" y="4042"/>
                </a:cubicBezTo>
                <a:lnTo>
                  <a:pt x="664" y="4042"/>
                </a:lnTo>
                <a:cubicBezTo>
                  <a:pt x="674" y="4094"/>
                  <a:pt x="679" y="4094"/>
                  <a:pt x="684" y="4094"/>
                </a:cubicBezTo>
                <a:cubicBezTo>
                  <a:pt x="690" y="4094"/>
                  <a:pt x="695" y="4094"/>
                  <a:pt x="705" y="4145"/>
                </a:cubicBezTo>
                <a:cubicBezTo>
                  <a:pt x="705" y="4145"/>
                  <a:pt x="728" y="4113"/>
                  <a:pt x="746" y="4113"/>
                </a:cubicBezTo>
                <a:cubicBezTo>
                  <a:pt x="756" y="4113"/>
                  <a:pt x="764" y="4121"/>
                  <a:pt x="767" y="4145"/>
                </a:cubicBezTo>
                <a:cubicBezTo>
                  <a:pt x="783" y="4099"/>
                  <a:pt x="788" y="4076"/>
                  <a:pt x="790" y="4076"/>
                </a:cubicBezTo>
                <a:cubicBezTo>
                  <a:pt x="793" y="4076"/>
                  <a:pt x="793" y="4099"/>
                  <a:pt x="798" y="4145"/>
                </a:cubicBezTo>
                <a:cubicBezTo>
                  <a:pt x="800" y="4146"/>
                  <a:pt x="803" y="4146"/>
                  <a:pt x="805" y="4146"/>
                </a:cubicBezTo>
                <a:cubicBezTo>
                  <a:pt x="843" y="4146"/>
                  <a:pt x="804" y="4062"/>
                  <a:pt x="826" y="4062"/>
                </a:cubicBezTo>
                <a:cubicBezTo>
                  <a:pt x="827" y="4062"/>
                  <a:pt x="828" y="4062"/>
                  <a:pt x="829" y="4063"/>
                </a:cubicBezTo>
                <a:lnTo>
                  <a:pt x="829" y="4156"/>
                </a:lnTo>
                <a:cubicBezTo>
                  <a:pt x="812" y="4166"/>
                  <a:pt x="785" y="4171"/>
                  <a:pt x="755" y="4171"/>
                </a:cubicBezTo>
                <a:cubicBezTo>
                  <a:pt x="695" y="4171"/>
                  <a:pt x="625" y="4152"/>
                  <a:pt x="611" y="4125"/>
                </a:cubicBezTo>
                <a:cubicBezTo>
                  <a:pt x="605" y="4188"/>
                  <a:pt x="598" y="4236"/>
                  <a:pt x="603" y="4236"/>
                </a:cubicBezTo>
                <a:cubicBezTo>
                  <a:pt x="606" y="4236"/>
                  <a:pt x="612" y="4225"/>
                  <a:pt x="622" y="4198"/>
                </a:cubicBezTo>
                <a:cubicBezTo>
                  <a:pt x="631" y="4224"/>
                  <a:pt x="636" y="4233"/>
                  <a:pt x="639" y="4233"/>
                </a:cubicBezTo>
                <a:cubicBezTo>
                  <a:pt x="645" y="4233"/>
                  <a:pt x="641" y="4190"/>
                  <a:pt x="644" y="4190"/>
                </a:cubicBezTo>
                <a:lnTo>
                  <a:pt x="644" y="4190"/>
                </a:lnTo>
                <a:cubicBezTo>
                  <a:pt x="646" y="4190"/>
                  <a:pt x="650" y="4210"/>
                  <a:pt x="664" y="4281"/>
                </a:cubicBezTo>
                <a:cubicBezTo>
                  <a:pt x="671" y="4256"/>
                  <a:pt x="675" y="4245"/>
                  <a:pt x="678" y="4245"/>
                </a:cubicBezTo>
                <a:cubicBezTo>
                  <a:pt x="684" y="4245"/>
                  <a:pt x="684" y="4284"/>
                  <a:pt x="684" y="4332"/>
                </a:cubicBezTo>
                <a:cubicBezTo>
                  <a:pt x="693" y="4332"/>
                  <a:pt x="719" y="4244"/>
                  <a:pt x="767" y="4244"/>
                </a:cubicBezTo>
                <a:cubicBezTo>
                  <a:pt x="774" y="4244"/>
                  <a:pt x="781" y="4245"/>
                  <a:pt x="788" y="4249"/>
                </a:cubicBezTo>
                <a:cubicBezTo>
                  <a:pt x="747" y="4322"/>
                  <a:pt x="767" y="4301"/>
                  <a:pt x="715" y="4363"/>
                </a:cubicBezTo>
                <a:cubicBezTo>
                  <a:pt x="736" y="4363"/>
                  <a:pt x="839" y="4332"/>
                  <a:pt x="860" y="4311"/>
                </a:cubicBezTo>
                <a:lnTo>
                  <a:pt x="860" y="4311"/>
                </a:lnTo>
                <a:cubicBezTo>
                  <a:pt x="856" y="4354"/>
                  <a:pt x="866" y="4358"/>
                  <a:pt x="873" y="4358"/>
                </a:cubicBezTo>
                <a:cubicBezTo>
                  <a:pt x="874" y="4358"/>
                  <a:pt x="875" y="4358"/>
                  <a:pt x="876" y="4358"/>
                </a:cubicBezTo>
                <a:cubicBezTo>
                  <a:pt x="881" y="4358"/>
                  <a:pt x="876" y="4363"/>
                  <a:pt x="829" y="4436"/>
                </a:cubicBezTo>
                <a:cubicBezTo>
                  <a:pt x="844" y="4427"/>
                  <a:pt x="860" y="4423"/>
                  <a:pt x="875" y="4423"/>
                </a:cubicBezTo>
                <a:cubicBezTo>
                  <a:pt x="930" y="4423"/>
                  <a:pt x="974" y="4476"/>
                  <a:pt x="933" y="4508"/>
                </a:cubicBezTo>
                <a:cubicBezTo>
                  <a:pt x="930" y="4495"/>
                  <a:pt x="876" y="4489"/>
                  <a:pt x="805" y="4489"/>
                </a:cubicBezTo>
                <a:cubicBezTo>
                  <a:pt x="657" y="4489"/>
                  <a:pt x="432" y="4515"/>
                  <a:pt x="425" y="4550"/>
                </a:cubicBezTo>
                <a:cubicBezTo>
                  <a:pt x="441" y="4550"/>
                  <a:pt x="531" y="4603"/>
                  <a:pt x="508" y="4603"/>
                </a:cubicBezTo>
                <a:cubicBezTo>
                  <a:pt x="502" y="4603"/>
                  <a:pt x="489" y="4600"/>
                  <a:pt x="466" y="4591"/>
                </a:cubicBezTo>
                <a:lnTo>
                  <a:pt x="466" y="4591"/>
                </a:lnTo>
                <a:cubicBezTo>
                  <a:pt x="487" y="4622"/>
                  <a:pt x="498" y="4633"/>
                  <a:pt x="508" y="4643"/>
                </a:cubicBezTo>
                <a:cubicBezTo>
                  <a:pt x="477" y="4633"/>
                  <a:pt x="436" y="4633"/>
                  <a:pt x="383" y="4633"/>
                </a:cubicBezTo>
                <a:cubicBezTo>
                  <a:pt x="466" y="4736"/>
                  <a:pt x="456" y="4674"/>
                  <a:pt x="456" y="4799"/>
                </a:cubicBezTo>
                <a:cubicBezTo>
                  <a:pt x="485" y="4799"/>
                  <a:pt x="460" y="4725"/>
                  <a:pt x="491" y="4725"/>
                </a:cubicBezTo>
                <a:cubicBezTo>
                  <a:pt x="493" y="4725"/>
                  <a:pt x="495" y="4725"/>
                  <a:pt x="498" y="4726"/>
                </a:cubicBezTo>
                <a:cubicBezTo>
                  <a:pt x="508" y="4829"/>
                  <a:pt x="508" y="4778"/>
                  <a:pt x="456" y="4871"/>
                </a:cubicBezTo>
                <a:cubicBezTo>
                  <a:pt x="464" y="4878"/>
                  <a:pt x="472" y="4882"/>
                  <a:pt x="481" y="4882"/>
                </a:cubicBezTo>
                <a:cubicBezTo>
                  <a:pt x="498" y="4882"/>
                  <a:pt x="515" y="4870"/>
                  <a:pt x="529" y="4850"/>
                </a:cubicBezTo>
                <a:cubicBezTo>
                  <a:pt x="529" y="4871"/>
                  <a:pt x="529" y="4902"/>
                  <a:pt x="549" y="4933"/>
                </a:cubicBezTo>
                <a:cubicBezTo>
                  <a:pt x="567" y="4872"/>
                  <a:pt x="583" y="4850"/>
                  <a:pt x="594" y="4850"/>
                </a:cubicBezTo>
                <a:cubicBezTo>
                  <a:pt x="615" y="4850"/>
                  <a:pt x="622" y="4931"/>
                  <a:pt x="601" y="4985"/>
                </a:cubicBezTo>
                <a:cubicBezTo>
                  <a:pt x="622" y="4964"/>
                  <a:pt x="643" y="4954"/>
                  <a:pt x="674" y="4933"/>
                </a:cubicBezTo>
                <a:lnTo>
                  <a:pt x="674" y="4933"/>
                </a:lnTo>
                <a:cubicBezTo>
                  <a:pt x="643" y="4974"/>
                  <a:pt x="643" y="5027"/>
                  <a:pt x="674" y="5068"/>
                </a:cubicBezTo>
                <a:cubicBezTo>
                  <a:pt x="694" y="5047"/>
                  <a:pt x="860" y="5027"/>
                  <a:pt x="777" y="4964"/>
                </a:cubicBezTo>
                <a:cubicBezTo>
                  <a:pt x="784" y="4962"/>
                  <a:pt x="790" y="4961"/>
                  <a:pt x="796" y="4961"/>
                </a:cubicBezTo>
                <a:cubicBezTo>
                  <a:pt x="846" y="4961"/>
                  <a:pt x="872" y="5030"/>
                  <a:pt x="881" y="5057"/>
                </a:cubicBezTo>
                <a:cubicBezTo>
                  <a:pt x="798" y="5068"/>
                  <a:pt x="705" y="5099"/>
                  <a:pt x="705" y="5119"/>
                </a:cubicBezTo>
                <a:cubicBezTo>
                  <a:pt x="717" y="5116"/>
                  <a:pt x="728" y="5115"/>
                  <a:pt x="739" y="5115"/>
                </a:cubicBezTo>
                <a:cubicBezTo>
                  <a:pt x="805" y="5115"/>
                  <a:pt x="857" y="5164"/>
                  <a:pt x="902" y="5182"/>
                </a:cubicBezTo>
                <a:cubicBezTo>
                  <a:pt x="756" y="5182"/>
                  <a:pt x="249" y="5234"/>
                  <a:pt x="197" y="5264"/>
                </a:cubicBezTo>
                <a:cubicBezTo>
                  <a:pt x="73" y="5317"/>
                  <a:pt x="135" y="5337"/>
                  <a:pt x="73" y="5420"/>
                </a:cubicBezTo>
                <a:cubicBezTo>
                  <a:pt x="73" y="5405"/>
                  <a:pt x="67" y="5395"/>
                  <a:pt x="60" y="5395"/>
                </a:cubicBezTo>
                <a:cubicBezTo>
                  <a:pt x="58" y="5395"/>
                  <a:pt x="55" y="5397"/>
                  <a:pt x="52" y="5400"/>
                </a:cubicBezTo>
                <a:cubicBezTo>
                  <a:pt x="63" y="5409"/>
                  <a:pt x="125" y="5482"/>
                  <a:pt x="125" y="5482"/>
                </a:cubicBezTo>
                <a:cubicBezTo>
                  <a:pt x="125" y="5443"/>
                  <a:pt x="125" y="5425"/>
                  <a:pt x="128" y="5425"/>
                </a:cubicBezTo>
                <a:cubicBezTo>
                  <a:pt x="132" y="5425"/>
                  <a:pt x="139" y="5448"/>
                  <a:pt x="155" y="5492"/>
                </a:cubicBezTo>
                <a:cubicBezTo>
                  <a:pt x="187" y="5409"/>
                  <a:pt x="187" y="5420"/>
                  <a:pt x="166" y="5358"/>
                </a:cubicBezTo>
                <a:lnTo>
                  <a:pt x="166" y="5358"/>
                </a:lnTo>
                <a:cubicBezTo>
                  <a:pt x="249" y="5368"/>
                  <a:pt x="218" y="5358"/>
                  <a:pt x="228" y="5482"/>
                </a:cubicBezTo>
                <a:cubicBezTo>
                  <a:pt x="259" y="5482"/>
                  <a:pt x="301" y="5327"/>
                  <a:pt x="311" y="5306"/>
                </a:cubicBezTo>
                <a:cubicBezTo>
                  <a:pt x="311" y="5334"/>
                  <a:pt x="311" y="5343"/>
                  <a:pt x="318" y="5343"/>
                </a:cubicBezTo>
                <a:cubicBezTo>
                  <a:pt x="321" y="5343"/>
                  <a:pt x="325" y="5341"/>
                  <a:pt x="332" y="5337"/>
                </a:cubicBezTo>
                <a:lnTo>
                  <a:pt x="332" y="5337"/>
                </a:lnTo>
                <a:cubicBezTo>
                  <a:pt x="332" y="5388"/>
                  <a:pt x="312" y="5440"/>
                  <a:pt x="271" y="5481"/>
                </a:cubicBezTo>
                <a:lnTo>
                  <a:pt x="271" y="5481"/>
                </a:lnTo>
                <a:cubicBezTo>
                  <a:pt x="286" y="5466"/>
                  <a:pt x="301" y="5459"/>
                  <a:pt x="315" y="5459"/>
                </a:cubicBezTo>
                <a:cubicBezTo>
                  <a:pt x="329" y="5459"/>
                  <a:pt x="342" y="5467"/>
                  <a:pt x="353" y="5482"/>
                </a:cubicBezTo>
                <a:cubicBezTo>
                  <a:pt x="363" y="5462"/>
                  <a:pt x="383" y="5379"/>
                  <a:pt x="394" y="5379"/>
                </a:cubicBezTo>
                <a:lnTo>
                  <a:pt x="394" y="5379"/>
                </a:lnTo>
                <a:cubicBezTo>
                  <a:pt x="374" y="5430"/>
                  <a:pt x="383" y="5472"/>
                  <a:pt x="425" y="5513"/>
                </a:cubicBezTo>
                <a:cubicBezTo>
                  <a:pt x="425" y="5491"/>
                  <a:pt x="428" y="5481"/>
                  <a:pt x="432" y="5481"/>
                </a:cubicBezTo>
                <a:cubicBezTo>
                  <a:pt x="436" y="5481"/>
                  <a:pt x="441" y="5488"/>
                  <a:pt x="446" y="5503"/>
                </a:cubicBezTo>
                <a:cubicBezTo>
                  <a:pt x="456" y="5409"/>
                  <a:pt x="487" y="5327"/>
                  <a:pt x="549" y="5327"/>
                </a:cubicBezTo>
                <a:cubicBezTo>
                  <a:pt x="529" y="5400"/>
                  <a:pt x="498" y="5451"/>
                  <a:pt x="487" y="5534"/>
                </a:cubicBezTo>
                <a:cubicBezTo>
                  <a:pt x="549" y="5513"/>
                  <a:pt x="560" y="5441"/>
                  <a:pt x="601" y="5400"/>
                </a:cubicBezTo>
                <a:cubicBezTo>
                  <a:pt x="601" y="5409"/>
                  <a:pt x="601" y="5430"/>
                  <a:pt x="611" y="5441"/>
                </a:cubicBezTo>
                <a:cubicBezTo>
                  <a:pt x="632" y="5409"/>
                  <a:pt x="622" y="5347"/>
                  <a:pt x="664" y="5337"/>
                </a:cubicBezTo>
                <a:lnTo>
                  <a:pt x="664" y="5337"/>
                </a:lnTo>
                <a:cubicBezTo>
                  <a:pt x="664" y="5418"/>
                  <a:pt x="659" y="5440"/>
                  <a:pt x="661" y="5440"/>
                </a:cubicBezTo>
                <a:cubicBezTo>
                  <a:pt x="662" y="5440"/>
                  <a:pt x="671" y="5409"/>
                  <a:pt x="705" y="5409"/>
                </a:cubicBezTo>
                <a:cubicBezTo>
                  <a:pt x="736" y="5472"/>
                  <a:pt x="622" y="5534"/>
                  <a:pt x="622" y="5555"/>
                </a:cubicBezTo>
                <a:cubicBezTo>
                  <a:pt x="628" y="5553"/>
                  <a:pt x="632" y="5553"/>
                  <a:pt x="637" y="5553"/>
                </a:cubicBezTo>
                <a:cubicBezTo>
                  <a:pt x="669" y="5553"/>
                  <a:pt x="686" y="5581"/>
                  <a:pt x="694" y="5617"/>
                </a:cubicBezTo>
                <a:lnTo>
                  <a:pt x="777" y="5534"/>
                </a:lnTo>
                <a:lnTo>
                  <a:pt x="777" y="5534"/>
                </a:lnTo>
                <a:cubicBezTo>
                  <a:pt x="770" y="5572"/>
                  <a:pt x="769" y="5584"/>
                  <a:pt x="773" y="5584"/>
                </a:cubicBezTo>
                <a:cubicBezTo>
                  <a:pt x="780" y="5584"/>
                  <a:pt x="799" y="5556"/>
                  <a:pt x="830" y="5556"/>
                </a:cubicBezTo>
                <a:cubicBezTo>
                  <a:pt x="839" y="5556"/>
                  <a:pt x="849" y="5559"/>
                  <a:pt x="860" y="5565"/>
                </a:cubicBezTo>
                <a:cubicBezTo>
                  <a:pt x="752" y="5604"/>
                  <a:pt x="597" y="5660"/>
                  <a:pt x="483" y="5660"/>
                </a:cubicBezTo>
                <a:cubicBezTo>
                  <a:pt x="444" y="5660"/>
                  <a:pt x="410" y="5653"/>
                  <a:pt x="383" y="5637"/>
                </a:cubicBezTo>
                <a:lnTo>
                  <a:pt x="383" y="5637"/>
                </a:lnTo>
                <a:cubicBezTo>
                  <a:pt x="342" y="5679"/>
                  <a:pt x="404" y="5731"/>
                  <a:pt x="249" y="5741"/>
                </a:cubicBezTo>
                <a:cubicBezTo>
                  <a:pt x="301" y="5762"/>
                  <a:pt x="301" y="5783"/>
                  <a:pt x="270" y="5803"/>
                </a:cubicBezTo>
                <a:cubicBezTo>
                  <a:pt x="262" y="5800"/>
                  <a:pt x="254" y="5799"/>
                  <a:pt x="246" y="5799"/>
                </a:cubicBezTo>
                <a:cubicBezTo>
                  <a:pt x="196" y="5799"/>
                  <a:pt x="165" y="5856"/>
                  <a:pt x="228" y="5928"/>
                </a:cubicBezTo>
                <a:cubicBezTo>
                  <a:pt x="165" y="5928"/>
                  <a:pt x="134" y="5912"/>
                  <a:pt x="106" y="5912"/>
                </a:cubicBezTo>
                <a:cubicBezTo>
                  <a:pt x="84" y="5912"/>
                  <a:pt x="64" y="5922"/>
                  <a:pt x="31" y="5959"/>
                </a:cubicBezTo>
                <a:cubicBezTo>
                  <a:pt x="0" y="5980"/>
                  <a:pt x="52" y="6042"/>
                  <a:pt x="63" y="6073"/>
                </a:cubicBezTo>
                <a:cubicBezTo>
                  <a:pt x="81" y="6055"/>
                  <a:pt x="146" y="5974"/>
                  <a:pt x="183" y="5974"/>
                </a:cubicBezTo>
                <a:cubicBezTo>
                  <a:pt x="188" y="5974"/>
                  <a:pt x="193" y="5976"/>
                  <a:pt x="197" y="5980"/>
                </a:cubicBezTo>
                <a:cubicBezTo>
                  <a:pt x="114" y="6042"/>
                  <a:pt x="114" y="6104"/>
                  <a:pt x="187" y="6166"/>
                </a:cubicBezTo>
                <a:cubicBezTo>
                  <a:pt x="208" y="6073"/>
                  <a:pt x="301" y="6146"/>
                  <a:pt x="270" y="6073"/>
                </a:cubicBezTo>
                <a:lnTo>
                  <a:pt x="270" y="6073"/>
                </a:lnTo>
                <a:cubicBezTo>
                  <a:pt x="392" y="6157"/>
                  <a:pt x="228" y="6168"/>
                  <a:pt x="133" y="6168"/>
                </a:cubicBezTo>
                <a:cubicBezTo>
                  <a:pt x="98" y="6168"/>
                  <a:pt x="73" y="6166"/>
                  <a:pt x="73" y="6166"/>
                </a:cubicBezTo>
                <a:lnTo>
                  <a:pt x="73" y="6166"/>
                </a:lnTo>
                <a:cubicBezTo>
                  <a:pt x="118" y="6227"/>
                  <a:pt x="142" y="6283"/>
                  <a:pt x="176" y="6283"/>
                </a:cubicBezTo>
                <a:cubicBezTo>
                  <a:pt x="188" y="6283"/>
                  <a:pt x="201" y="6276"/>
                  <a:pt x="218" y="6259"/>
                </a:cubicBezTo>
                <a:lnTo>
                  <a:pt x="218" y="6259"/>
                </a:lnTo>
                <a:cubicBezTo>
                  <a:pt x="208" y="6291"/>
                  <a:pt x="228" y="6394"/>
                  <a:pt x="238" y="6446"/>
                </a:cubicBezTo>
                <a:cubicBezTo>
                  <a:pt x="259" y="6342"/>
                  <a:pt x="363" y="6425"/>
                  <a:pt x="353" y="6301"/>
                </a:cubicBezTo>
                <a:lnTo>
                  <a:pt x="353" y="6301"/>
                </a:lnTo>
                <a:cubicBezTo>
                  <a:pt x="374" y="6311"/>
                  <a:pt x="383" y="6415"/>
                  <a:pt x="383" y="6436"/>
                </a:cubicBezTo>
                <a:cubicBezTo>
                  <a:pt x="415" y="6404"/>
                  <a:pt x="436" y="6363"/>
                  <a:pt x="477" y="6332"/>
                </a:cubicBezTo>
                <a:lnTo>
                  <a:pt x="477" y="6332"/>
                </a:lnTo>
                <a:cubicBezTo>
                  <a:pt x="477" y="6436"/>
                  <a:pt x="425" y="6487"/>
                  <a:pt x="394" y="6581"/>
                </a:cubicBezTo>
                <a:cubicBezTo>
                  <a:pt x="408" y="6598"/>
                  <a:pt x="420" y="6606"/>
                  <a:pt x="431" y="6606"/>
                </a:cubicBezTo>
                <a:cubicBezTo>
                  <a:pt x="477" y="6606"/>
                  <a:pt x="498" y="6475"/>
                  <a:pt x="498" y="6466"/>
                </a:cubicBezTo>
                <a:lnTo>
                  <a:pt x="529" y="6560"/>
                </a:lnTo>
                <a:cubicBezTo>
                  <a:pt x="577" y="6519"/>
                  <a:pt x="607" y="6491"/>
                  <a:pt x="663" y="6491"/>
                </a:cubicBezTo>
                <a:cubicBezTo>
                  <a:pt x="678" y="6491"/>
                  <a:pt x="695" y="6493"/>
                  <a:pt x="715" y="6498"/>
                </a:cubicBezTo>
                <a:cubicBezTo>
                  <a:pt x="705" y="6674"/>
                  <a:pt x="611" y="6549"/>
                  <a:pt x="747" y="6653"/>
                </a:cubicBezTo>
                <a:cubicBezTo>
                  <a:pt x="726" y="6736"/>
                  <a:pt x="539" y="6684"/>
                  <a:pt x="726" y="6777"/>
                </a:cubicBezTo>
                <a:cubicBezTo>
                  <a:pt x="694" y="6777"/>
                  <a:pt x="664" y="6798"/>
                  <a:pt x="643" y="6839"/>
                </a:cubicBezTo>
                <a:cubicBezTo>
                  <a:pt x="674" y="6839"/>
                  <a:pt x="747" y="6881"/>
                  <a:pt x="715" y="6954"/>
                </a:cubicBezTo>
                <a:cubicBezTo>
                  <a:pt x="747" y="6954"/>
                  <a:pt x="788" y="6954"/>
                  <a:pt x="819" y="6933"/>
                </a:cubicBezTo>
                <a:cubicBezTo>
                  <a:pt x="829" y="6942"/>
                  <a:pt x="820" y="7008"/>
                  <a:pt x="819" y="7059"/>
                </a:cubicBezTo>
                <a:lnTo>
                  <a:pt x="819" y="7059"/>
                </a:lnTo>
                <a:cubicBezTo>
                  <a:pt x="819" y="7047"/>
                  <a:pt x="822" y="7047"/>
                  <a:pt x="839" y="7047"/>
                </a:cubicBezTo>
                <a:cubicBezTo>
                  <a:pt x="850" y="7088"/>
                  <a:pt x="839" y="7120"/>
                  <a:pt x="809" y="7150"/>
                </a:cubicBezTo>
                <a:cubicBezTo>
                  <a:pt x="830" y="7162"/>
                  <a:pt x="845" y="7168"/>
                  <a:pt x="855" y="7168"/>
                </a:cubicBezTo>
                <a:cubicBezTo>
                  <a:pt x="881" y="7168"/>
                  <a:pt x="881" y="7134"/>
                  <a:pt x="881" y="7067"/>
                </a:cubicBezTo>
                <a:cubicBezTo>
                  <a:pt x="909" y="7067"/>
                  <a:pt x="899" y="7184"/>
                  <a:pt x="903" y="7184"/>
                </a:cubicBezTo>
                <a:cubicBezTo>
                  <a:pt x="904" y="7184"/>
                  <a:pt x="909" y="7160"/>
                  <a:pt x="922" y="7088"/>
                </a:cubicBezTo>
                <a:cubicBezTo>
                  <a:pt x="941" y="7107"/>
                  <a:pt x="985" y="7142"/>
                  <a:pt x="986" y="7142"/>
                </a:cubicBezTo>
                <a:cubicBezTo>
                  <a:pt x="986" y="7142"/>
                  <a:pt x="986" y="7141"/>
                  <a:pt x="984" y="7140"/>
                </a:cubicBezTo>
                <a:cubicBezTo>
                  <a:pt x="943" y="7088"/>
                  <a:pt x="943" y="7057"/>
                  <a:pt x="984" y="7005"/>
                </a:cubicBezTo>
                <a:cubicBezTo>
                  <a:pt x="995" y="7067"/>
                  <a:pt x="995" y="7078"/>
                  <a:pt x="1005" y="7129"/>
                </a:cubicBezTo>
                <a:cubicBezTo>
                  <a:pt x="1016" y="7129"/>
                  <a:pt x="1057" y="7016"/>
                  <a:pt x="1057" y="7005"/>
                </a:cubicBezTo>
                <a:cubicBezTo>
                  <a:pt x="1057" y="7005"/>
                  <a:pt x="1067" y="7099"/>
                  <a:pt x="1120" y="7120"/>
                </a:cubicBezTo>
                <a:cubicBezTo>
                  <a:pt x="1140" y="7067"/>
                  <a:pt x="1140" y="7057"/>
                  <a:pt x="1120" y="7005"/>
                </a:cubicBezTo>
                <a:cubicBezTo>
                  <a:pt x="1125" y="7000"/>
                  <a:pt x="1130" y="6997"/>
                  <a:pt x="1134" y="6997"/>
                </a:cubicBezTo>
                <a:cubicBezTo>
                  <a:pt x="1145" y="6997"/>
                  <a:pt x="1150" y="7016"/>
                  <a:pt x="1150" y="7047"/>
                </a:cubicBezTo>
                <a:cubicBezTo>
                  <a:pt x="1182" y="7016"/>
                  <a:pt x="1192" y="6984"/>
                  <a:pt x="1171" y="6943"/>
                </a:cubicBezTo>
                <a:cubicBezTo>
                  <a:pt x="1173" y="6941"/>
                  <a:pt x="1177" y="6939"/>
                  <a:pt x="1181" y="6939"/>
                </a:cubicBezTo>
                <a:cubicBezTo>
                  <a:pt x="1196" y="6939"/>
                  <a:pt x="1217" y="6953"/>
                  <a:pt x="1233" y="6984"/>
                </a:cubicBezTo>
                <a:cubicBezTo>
                  <a:pt x="1233" y="6963"/>
                  <a:pt x="1253" y="6922"/>
                  <a:pt x="1265" y="6922"/>
                </a:cubicBezTo>
                <a:cubicBezTo>
                  <a:pt x="1270" y="6922"/>
                  <a:pt x="1275" y="6931"/>
                  <a:pt x="1275" y="6954"/>
                </a:cubicBezTo>
                <a:cubicBezTo>
                  <a:pt x="1291" y="6921"/>
                  <a:pt x="1305" y="6908"/>
                  <a:pt x="1331" y="6908"/>
                </a:cubicBezTo>
                <a:cubicBezTo>
                  <a:pt x="1352" y="6908"/>
                  <a:pt x="1380" y="6916"/>
                  <a:pt x="1425" y="6929"/>
                </a:cubicBezTo>
                <a:lnTo>
                  <a:pt x="1425" y="6929"/>
                </a:lnTo>
                <a:cubicBezTo>
                  <a:pt x="1423" y="6929"/>
                  <a:pt x="1422" y="6929"/>
                  <a:pt x="1420" y="6929"/>
                </a:cubicBezTo>
                <a:cubicBezTo>
                  <a:pt x="1402" y="6929"/>
                  <a:pt x="1383" y="6936"/>
                  <a:pt x="1368" y="6943"/>
                </a:cubicBezTo>
                <a:cubicBezTo>
                  <a:pt x="1410" y="6943"/>
                  <a:pt x="1430" y="6964"/>
                  <a:pt x="1430" y="6995"/>
                </a:cubicBezTo>
                <a:cubicBezTo>
                  <a:pt x="1430" y="6995"/>
                  <a:pt x="1327" y="7026"/>
                  <a:pt x="1327" y="7037"/>
                </a:cubicBezTo>
                <a:cubicBezTo>
                  <a:pt x="1357" y="7037"/>
                  <a:pt x="1389" y="7047"/>
                  <a:pt x="1420" y="7057"/>
                </a:cubicBezTo>
                <a:cubicBezTo>
                  <a:pt x="1399" y="7057"/>
                  <a:pt x="1337" y="7078"/>
                  <a:pt x="1306" y="7099"/>
                </a:cubicBezTo>
                <a:cubicBezTo>
                  <a:pt x="1306" y="7090"/>
                  <a:pt x="1302" y="7087"/>
                  <a:pt x="1294" y="7087"/>
                </a:cubicBezTo>
                <a:cubicBezTo>
                  <a:pt x="1274" y="7087"/>
                  <a:pt x="1233" y="7112"/>
                  <a:pt x="1202" y="7120"/>
                </a:cubicBezTo>
                <a:cubicBezTo>
                  <a:pt x="1223" y="7129"/>
                  <a:pt x="1295" y="7182"/>
                  <a:pt x="1265" y="7212"/>
                </a:cubicBezTo>
                <a:cubicBezTo>
                  <a:pt x="1272" y="7210"/>
                  <a:pt x="1279" y="7209"/>
                  <a:pt x="1285" y="7209"/>
                </a:cubicBezTo>
                <a:cubicBezTo>
                  <a:pt x="1304" y="7209"/>
                  <a:pt x="1316" y="7220"/>
                  <a:pt x="1316" y="7244"/>
                </a:cubicBezTo>
                <a:cubicBezTo>
                  <a:pt x="1333" y="7198"/>
                  <a:pt x="1348" y="7184"/>
                  <a:pt x="1362" y="7184"/>
                </a:cubicBezTo>
                <a:cubicBezTo>
                  <a:pt x="1373" y="7184"/>
                  <a:pt x="1385" y="7193"/>
                  <a:pt x="1399" y="7202"/>
                </a:cubicBezTo>
                <a:cubicBezTo>
                  <a:pt x="1357" y="7285"/>
                  <a:pt x="1357" y="7275"/>
                  <a:pt x="1389" y="7368"/>
                </a:cubicBezTo>
                <a:cubicBezTo>
                  <a:pt x="1414" y="7308"/>
                  <a:pt x="1426" y="7220"/>
                  <a:pt x="1476" y="7220"/>
                </a:cubicBezTo>
                <a:cubicBezTo>
                  <a:pt x="1486" y="7220"/>
                  <a:pt x="1499" y="7224"/>
                  <a:pt x="1513" y="7233"/>
                </a:cubicBezTo>
                <a:cubicBezTo>
                  <a:pt x="1513" y="7212"/>
                  <a:pt x="1461" y="7109"/>
                  <a:pt x="1502" y="7088"/>
                </a:cubicBezTo>
                <a:lnTo>
                  <a:pt x="1502" y="7088"/>
                </a:lnTo>
                <a:cubicBezTo>
                  <a:pt x="1520" y="7123"/>
                  <a:pt x="1532" y="7136"/>
                  <a:pt x="1540" y="7136"/>
                </a:cubicBezTo>
                <a:cubicBezTo>
                  <a:pt x="1560" y="7136"/>
                  <a:pt x="1559" y="7053"/>
                  <a:pt x="1579" y="7053"/>
                </a:cubicBezTo>
                <a:cubicBezTo>
                  <a:pt x="1583" y="7053"/>
                  <a:pt x="1589" y="7057"/>
                  <a:pt x="1596" y="7067"/>
                </a:cubicBezTo>
                <a:cubicBezTo>
                  <a:pt x="1658" y="7161"/>
                  <a:pt x="1493" y="7244"/>
                  <a:pt x="1544" y="7295"/>
                </a:cubicBezTo>
                <a:cubicBezTo>
                  <a:pt x="1543" y="7297"/>
                  <a:pt x="1543" y="7298"/>
                  <a:pt x="1543" y="7298"/>
                </a:cubicBezTo>
                <a:cubicBezTo>
                  <a:pt x="1548" y="7298"/>
                  <a:pt x="1618" y="7210"/>
                  <a:pt x="1627" y="7182"/>
                </a:cubicBezTo>
                <a:lnTo>
                  <a:pt x="1627" y="7182"/>
                </a:lnTo>
                <a:cubicBezTo>
                  <a:pt x="1627" y="7233"/>
                  <a:pt x="1596" y="7295"/>
                  <a:pt x="1627" y="7327"/>
                </a:cubicBezTo>
                <a:cubicBezTo>
                  <a:pt x="1633" y="7315"/>
                  <a:pt x="1638" y="7311"/>
                  <a:pt x="1641" y="7311"/>
                </a:cubicBezTo>
                <a:cubicBezTo>
                  <a:pt x="1650" y="7311"/>
                  <a:pt x="1646" y="7354"/>
                  <a:pt x="1648" y="7354"/>
                </a:cubicBezTo>
                <a:cubicBezTo>
                  <a:pt x="1649" y="7354"/>
                  <a:pt x="1654" y="7331"/>
                  <a:pt x="1668" y="7254"/>
                </a:cubicBezTo>
                <a:cubicBezTo>
                  <a:pt x="1682" y="7266"/>
                  <a:pt x="1693" y="7271"/>
                  <a:pt x="1703" y="7271"/>
                </a:cubicBezTo>
                <a:cubicBezTo>
                  <a:pt x="1733" y="7271"/>
                  <a:pt x="1744" y="7224"/>
                  <a:pt x="1762" y="7224"/>
                </a:cubicBezTo>
                <a:cubicBezTo>
                  <a:pt x="1773" y="7224"/>
                  <a:pt x="1785" y="7239"/>
                  <a:pt x="1803" y="7285"/>
                </a:cubicBezTo>
                <a:cubicBezTo>
                  <a:pt x="1808" y="7259"/>
                  <a:pt x="1811" y="7246"/>
                  <a:pt x="1815" y="7246"/>
                </a:cubicBezTo>
                <a:cubicBezTo>
                  <a:pt x="1819" y="7246"/>
                  <a:pt x="1824" y="7259"/>
                  <a:pt x="1834" y="7285"/>
                </a:cubicBezTo>
                <a:cubicBezTo>
                  <a:pt x="1845" y="7244"/>
                  <a:pt x="1855" y="7223"/>
                  <a:pt x="1886" y="7223"/>
                </a:cubicBezTo>
                <a:lnTo>
                  <a:pt x="1928" y="7212"/>
                </a:lnTo>
                <a:lnTo>
                  <a:pt x="1990" y="7129"/>
                </a:lnTo>
                <a:lnTo>
                  <a:pt x="2062" y="7099"/>
                </a:lnTo>
                <a:cubicBezTo>
                  <a:pt x="2031" y="7057"/>
                  <a:pt x="2041" y="7067"/>
                  <a:pt x="2041" y="7016"/>
                </a:cubicBezTo>
                <a:lnTo>
                  <a:pt x="2041" y="7016"/>
                </a:lnTo>
                <a:cubicBezTo>
                  <a:pt x="2052" y="7016"/>
                  <a:pt x="2228" y="7212"/>
                  <a:pt x="2176" y="7295"/>
                </a:cubicBezTo>
                <a:cubicBezTo>
                  <a:pt x="2186" y="7295"/>
                  <a:pt x="2239" y="7203"/>
                  <a:pt x="2239" y="7202"/>
                </a:cubicBezTo>
                <a:lnTo>
                  <a:pt x="2239" y="7202"/>
                </a:lnTo>
                <a:cubicBezTo>
                  <a:pt x="2228" y="7265"/>
                  <a:pt x="2249" y="7285"/>
                  <a:pt x="2290" y="7285"/>
                </a:cubicBezTo>
                <a:cubicBezTo>
                  <a:pt x="2269" y="7244"/>
                  <a:pt x="2269" y="7275"/>
                  <a:pt x="2280" y="7223"/>
                </a:cubicBezTo>
                <a:lnTo>
                  <a:pt x="2280" y="7223"/>
                </a:lnTo>
                <a:cubicBezTo>
                  <a:pt x="2287" y="7230"/>
                  <a:pt x="2421" y="7309"/>
                  <a:pt x="2533" y="7309"/>
                </a:cubicBezTo>
                <a:cubicBezTo>
                  <a:pt x="2581" y="7309"/>
                  <a:pt x="2625" y="7294"/>
                  <a:pt x="2653" y="7254"/>
                </a:cubicBezTo>
                <a:cubicBezTo>
                  <a:pt x="2642" y="7254"/>
                  <a:pt x="2404" y="7120"/>
                  <a:pt x="2425" y="7057"/>
                </a:cubicBezTo>
                <a:lnTo>
                  <a:pt x="2425" y="7057"/>
                </a:lnTo>
                <a:cubicBezTo>
                  <a:pt x="2440" y="7072"/>
                  <a:pt x="2448" y="7077"/>
                  <a:pt x="2453" y="7077"/>
                </a:cubicBezTo>
                <a:cubicBezTo>
                  <a:pt x="2466" y="7077"/>
                  <a:pt x="2460" y="7044"/>
                  <a:pt x="2497" y="7037"/>
                </a:cubicBezTo>
                <a:cubicBezTo>
                  <a:pt x="2482" y="7029"/>
                  <a:pt x="2461" y="6969"/>
                  <a:pt x="2468" y="6969"/>
                </a:cubicBezTo>
                <a:lnTo>
                  <a:pt x="2468" y="6969"/>
                </a:lnTo>
                <a:cubicBezTo>
                  <a:pt x="2471" y="6969"/>
                  <a:pt x="2477" y="6976"/>
                  <a:pt x="2487" y="6995"/>
                </a:cubicBezTo>
                <a:cubicBezTo>
                  <a:pt x="2476" y="6964"/>
                  <a:pt x="2446" y="6933"/>
                  <a:pt x="2414" y="6912"/>
                </a:cubicBezTo>
                <a:cubicBezTo>
                  <a:pt x="2425" y="6912"/>
                  <a:pt x="2476" y="6902"/>
                  <a:pt x="2476" y="6881"/>
                </a:cubicBezTo>
                <a:cubicBezTo>
                  <a:pt x="2414" y="6860"/>
                  <a:pt x="2404" y="6860"/>
                  <a:pt x="2476" y="6850"/>
                </a:cubicBezTo>
                <a:cubicBezTo>
                  <a:pt x="2456" y="6839"/>
                  <a:pt x="2384" y="6788"/>
                  <a:pt x="2373" y="6788"/>
                </a:cubicBezTo>
                <a:cubicBezTo>
                  <a:pt x="2401" y="6779"/>
                  <a:pt x="2422" y="6769"/>
                  <a:pt x="2441" y="6769"/>
                </a:cubicBezTo>
                <a:cubicBezTo>
                  <a:pt x="2463" y="6769"/>
                  <a:pt x="2480" y="6784"/>
                  <a:pt x="2497" y="6829"/>
                </a:cubicBezTo>
                <a:cubicBezTo>
                  <a:pt x="2549" y="6809"/>
                  <a:pt x="2487" y="6777"/>
                  <a:pt x="2529" y="6756"/>
                </a:cubicBezTo>
                <a:lnTo>
                  <a:pt x="2529" y="6756"/>
                </a:lnTo>
                <a:cubicBezTo>
                  <a:pt x="2570" y="6829"/>
                  <a:pt x="2591" y="6850"/>
                  <a:pt x="2580" y="6922"/>
                </a:cubicBezTo>
                <a:cubicBezTo>
                  <a:pt x="2565" y="6898"/>
                  <a:pt x="2553" y="6888"/>
                  <a:pt x="2544" y="6888"/>
                </a:cubicBezTo>
                <a:cubicBezTo>
                  <a:pt x="2504" y="6888"/>
                  <a:pt x="2518" y="7077"/>
                  <a:pt x="2611" y="7077"/>
                </a:cubicBezTo>
                <a:cubicBezTo>
                  <a:pt x="2632" y="7077"/>
                  <a:pt x="2656" y="7068"/>
                  <a:pt x="2684" y="7047"/>
                </a:cubicBezTo>
                <a:cubicBezTo>
                  <a:pt x="2632" y="7005"/>
                  <a:pt x="2632" y="6974"/>
                  <a:pt x="2674" y="6954"/>
                </a:cubicBezTo>
                <a:lnTo>
                  <a:pt x="2674" y="6954"/>
                </a:lnTo>
                <a:cubicBezTo>
                  <a:pt x="2687" y="6983"/>
                  <a:pt x="2703" y="6993"/>
                  <a:pt x="2721" y="6993"/>
                </a:cubicBezTo>
                <a:cubicBezTo>
                  <a:pt x="2753" y="6993"/>
                  <a:pt x="2789" y="6961"/>
                  <a:pt x="2816" y="6961"/>
                </a:cubicBezTo>
                <a:cubicBezTo>
                  <a:pt x="2821" y="6961"/>
                  <a:pt x="2825" y="6962"/>
                  <a:pt x="2829" y="6964"/>
                </a:cubicBezTo>
                <a:cubicBezTo>
                  <a:pt x="2808" y="7005"/>
                  <a:pt x="2860" y="7118"/>
                  <a:pt x="2850" y="7129"/>
                </a:cubicBezTo>
                <a:lnTo>
                  <a:pt x="2850" y="7129"/>
                </a:lnTo>
                <a:cubicBezTo>
                  <a:pt x="2862" y="7117"/>
                  <a:pt x="2876" y="7114"/>
                  <a:pt x="2888" y="7114"/>
                </a:cubicBezTo>
                <a:cubicBezTo>
                  <a:pt x="2896" y="7114"/>
                  <a:pt x="2904" y="7116"/>
                  <a:pt x="2907" y="7116"/>
                </a:cubicBezTo>
                <a:cubicBezTo>
                  <a:pt x="2914" y="7116"/>
                  <a:pt x="2908" y="7110"/>
                  <a:pt x="2881" y="7078"/>
                </a:cubicBezTo>
                <a:lnTo>
                  <a:pt x="2881" y="7078"/>
                </a:lnTo>
                <a:cubicBezTo>
                  <a:pt x="2895" y="7092"/>
                  <a:pt x="2912" y="7100"/>
                  <a:pt x="2929" y="7100"/>
                </a:cubicBezTo>
                <a:cubicBezTo>
                  <a:pt x="2950" y="7100"/>
                  <a:pt x="2972" y="7090"/>
                  <a:pt x="2995" y="7067"/>
                </a:cubicBezTo>
                <a:cubicBezTo>
                  <a:pt x="2860" y="7047"/>
                  <a:pt x="3005" y="7037"/>
                  <a:pt x="3015" y="7037"/>
                </a:cubicBezTo>
                <a:cubicBezTo>
                  <a:pt x="2995" y="7005"/>
                  <a:pt x="2922" y="6902"/>
                  <a:pt x="2881" y="6829"/>
                </a:cubicBezTo>
                <a:lnTo>
                  <a:pt x="2881" y="6829"/>
                </a:lnTo>
                <a:cubicBezTo>
                  <a:pt x="2941" y="6889"/>
                  <a:pt x="3085" y="6996"/>
                  <a:pt x="3125" y="6996"/>
                </a:cubicBezTo>
                <a:cubicBezTo>
                  <a:pt x="3127" y="6996"/>
                  <a:pt x="3128" y="6996"/>
                  <a:pt x="3130" y="6995"/>
                </a:cubicBezTo>
                <a:cubicBezTo>
                  <a:pt x="3067" y="6974"/>
                  <a:pt x="3026" y="6943"/>
                  <a:pt x="3005" y="6892"/>
                </a:cubicBezTo>
                <a:lnTo>
                  <a:pt x="3005" y="6892"/>
                </a:lnTo>
                <a:cubicBezTo>
                  <a:pt x="3036" y="6912"/>
                  <a:pt x="3077" y="6922"/>
                  <a:pt x="3119" y="6933"/>
                </a:cubicBezTo>
                <a:cubicBezTo>
                  <a:pt x="3047" y="6892"/>
                  <a:pt x="3119" y="6912"/>
                  <a:pt x="3130" y="6892"/>
                </a:cubicBezTo>
                <a:cubicBezTo>
                  <a:pt x="3098" y="6892"/>
                  <a:pt x="3067" y="6871"/>
                  <a:pt x="3057" y="6839"/>
                </a:cubicBezTo>
                <a:cubicBezTo>
                  <a:pt x="3098" y="6839"/>
                  <a:pt x="3103" y="6830"/>
                  <a:pt x="3113" y="6830"/>
                </a:cubicBezTo>
                <a:cubicBezTo>
                  <a:pt x="3119" y="6830"/>
                  <a:pt x="3126" y="6832"/>
                  <a:pt x="3140" y="6839"/>
                </a:cubicBezTo>
                <a:cubicBezTo>
                  <a:pt x="3119" y="6798"/>
                  <a:pt x="3067" y="6767"/>
                  <a:pt x="3015" y="6747"/>
                </a:cubicBezTo>
                <a:cubicBezTo>
                  <a:pt x="3011" y="6726"/>
                  <a:pt x="3015" y="6718"/>
                  <a:pt x="3024" y="6718"/>
                </a:cubicBezTo>
                <a:cubicBezTo>
                  <a:pt x="3059" y="6718"/>
                  <a:pt x="3163" y="6825"/>
                  <a:pt x="3171" y="6850"/>
                </a:cubicBezTo>
                <a:cubicBezTo>
                  <a:pt x="3177" y="6831"/>
                  <a:pt x="3180" y="6824"/>
                  <a:pt x="3181" y="6824"/>
                </a:cubicBezTo>
                <a:lnTo>
                  <a:pt x="3181" y="6824"/>
                </a:lnTo>
                <a:cubicBezTo>
                  <a:pt x="3184" y="6824"/>
                  <a:pt x="3176" y="6873"/>
                  <a:pt x="3181" y="6873"/>
                </a:cubicBezTo>
                <a:cubicBezTo>
                  <a:pt x="3185" y="6873"/>
                  <a:pt x="3193" y="6853"/>
                  <a:pt x="3213" y="6788"/>
                </a:cubicBezTo>
                <a:cubicBezTo>
                  <a:pt x="3213" y="6788"/>
                  <a:pt x="3246" y="6822"/>
                  <a:pt x="3269" y="6822"/>
                </a:cubicBezTo>
                <a:cubicBezTo>
                  <a:pt x="3287" y="6822"/>
                  <a:pt x="3298" y="6803"/>
                  <a:pt x="3285" y="6736"/>
                </a:cubicBezTo>
                <a:lnTo>
                  <a:pt x="3285" y="6736"/>
                </a:lnTo>
                <a:cubicBezTo>
                  <a:pt x="3295" y="6739"/>
                  <a:pt x="3306" y="6740"/>
                  <a:pt x="3317" y="6740"/>
                </a:cubicBezTo>
                <a:cubicBezTo>
                  <a:pt x="3336" y="6740"/>
                  <a:pt x="3354" y="6737"/>
                  <a:pt x="3371" y="6737"/>
                </a:cubicBezTo>
                <a:cubicBezTo>
                  <a:pt x="3399" y="6737"/>
                  <a:pt x="3420" y="6748"/>
                  <a:pt x="3420" y="6809"/>
                </a:cubicBezTo>
                <a:cubicBezTo>
                  <a:pt x="3420" y="6809"/>
                  <a:pt x="3459" y="6753"/>
                  <a:pt x="3497" y="6753"/>
                </a:cubicBezTo>
                <a:cubicBezTo>
                  <a:pt x="3501" y="6753"/>
                  <a:pt x="3506" y="6754"/>
                  <a:pt x="3510" y="6755"/>
                </a:cubicBezTo>
                <a:lnTo>
                  <a:pt x="3510" y="6755"/>
                </a:lnTo>
                <a:cubicBezTo>
                  <a:pt x="3492" y="6743"/>
                  <a:pt x="3390" y="6663"/>
                  <a:pt x="3379" y="6663"/>
                </a:cubicBezTo>
                <a:cubicBezTo>
                  <a:pt x="3379" y="6663"/>
                  <a:pt x="3379" y="6663"/>
                  <a:pt x="3379" y="6663"/>
                </a:cubicBezTo>
                <a:lnTo>
                  <a:pt x="3379" y="6663"/>
                </a:lnTo>
                <a:cubicBezTo>
                  <a:pt x="3401" y="6634"/>
                  <a:pt x="3478" y="6600"/>
                  <a:pt x="3526" y="6600"/>
                </a:cubicBezTo>
                <a:cubicBezTo>
                  <a:pt x="3546" y="6600"/>
                  <a:pt x="3562" y="6607"/>
                  <a:pt x="3565" y="6622"/>
                </a:cubicBezTo>
                <a:cubicBezTo>
                  <a:pt x="3590" y="6545"/>
                  <a:pt x="3599" y="6520"/>
                  <a:pt x="3602" y="6520"/>
                </a:cubicBezTo>
                <a:lnTo>
                  <a:pt x="3602" y="6520"/>
                </a:lnTo>
                <a:cubicBezTo>
                  <a:pt x="3606" y="6520"/>
                  <a:pt x="3590" y="6601"/>
                  <a:pt x="3616" y="6601"/>
                </a:cubicBezTo>
                <a:cubicBezTo>
                  <a:pt x="3625" y="6537"/>
                  <a:pt x="3628" y="6522"/>
                  <a:pt x="3635" y="6522"/>
                </a:cubicBezTo>
                <a:cubicBezTo>
                  <a:pt x="3641" y="6522"/>
                  <a:pt x="3648" y="6531"/>
                  <a:pt x="3663" y="6531"/>
                </a:cubicBezTo>
                <a:cubicBezTo>
                  <a:pt x="3674" y="6531"/>
                  <a:pt x="3689" y="6526"/>
                  <a:pt x="3710" y="6508"/>
                </a:cubicBezTo>
                <a:cubicBezTo>
                  <a:pt x="3668" y="6498"/>
                  <a:pt x="3658" y="6477"/>
                  <a:pt x="3678" y="6446"/>
                </a:cubicBezTo>
                <a:lnTo>
                  <a:pt x="3678" y="6446"/>
                </a:lnTo>
                <a:cubicBezTo>
                  <a:pt x="3642" y="6466"/>
                  <a:pt x="3598" y="6477"/>
                  <a:pt x="3560" y="6477"/>
                </a:cubicBezTo>
                <a:cubicBezTo>
                  <a:pt x="3501" y="6477"/>
                  <a:pt x="3457" y="6451"/>
                  <a:pt x="3482" y="6394"/>
                </a:cubicBezTo>
                <a:lnTo>
                  <a:pt x="3482" y="6394"/>
                </a:lnTo>
                <a:cubicBezTo>
                  <a:pt x="3441" y="6427"/>
                  <a:pt x="3372" y="6441"/>
                  <a:pt x="3295" y="6441"/>
                </a:cubicBezTo>
                <a:cubicBezTo>
                  <a:pt x="3057" y="6441"/>
                  <a:pt x="2735" y="6314"/>
                  <a:pt x="2860" y="6228"/>
                </a:cubicBezTo>
                <a:lnTo>
                  <a:pt x="2860" y="6228"/>
                </a:lnTo>
                <a:cubicBezTo>
                  <a:pt x="2851" y="6291"/>
                  <a:pt x="2858" y="6323"/>
                  <a:pt x="2887" y="6323"/>
                </a:cubicBezTo>
                <a:cubicBezTo>
                  <a:pt x="2892" y="6323"/>
                  <a:pt x="2896" y="6323"/>
                  <a:pt x="2902" y="6321"/>
                </a:cubicBezTo>
                <a:cubicBezTo>
                  <a:pt x="2891" y="6280"/>
                  <a:pt x="2902" y="6249"/>
                  <a:pt x="2922" y="6218"/>
                </a:cubicBezTo>
                <a:cubicBezTo>
                  <a:pt x="2943" y="6321"/>
                  <a:pt x="2922" y="6280"/>
                  <a:pt x="3015" y="6332"/>
                </a:cubicBezTo>
                <a:cubicBezTo>
                  <a:pt x="3025" y="6304"/>
                  <a:pt x="3043" y="6286"/>
                  <a:pt x="3063" y="6286"/>
                </a:cubicBezTo>
                <a:cubicBezTo>
                  <a:pt x="3086" y="6286"/>
                  <a:pt x="3112" y="6311"/>
                  <a:pt x="3130" y="6374"/>
                </a:cubicBezTo>
                <a:cubicBezTo>
                  <a:pt x="3181" y="6363"/>
                  <a:pt x="3181" y="6342"/>
                  <a:pt x="3160" y="6280"/>
                </a:cubicBezTo>
                <a:cubicBezTo>
                  <a:pt x="3213" y="6280"/>
                  <a:pt x="3233" y="6301"/>
                  <a:pt x="3222" y="6363"/>
                </a:cubicBezTo>
                <a:cubicBezTo>
                  <a:pt x="3257" y="6306"/>
                  <a:pt x="3272" y="6274"/>
                  <a:pt x="3279" y="6274"/>
                </a:cubicBezTo>
                <a:cubicBezTo>
                  <a:pt x="3285" y="6274"/>
                  <a:pt x="3285" y="6295"/>
                  <a:pt x="3285" y="6342"/>
                </a:cubicBezTo>
                <a:cubicBezTo>
                  <a:pt x="3324" y="6292"/>
                  <a:pt x="3355" y="6284"/>
                  <a:pt x="3391" y="6284"/>
                </a:cubicBezTo>
                <a:cubicBezTo>
                  <a:pt x="3407" y="6284"/>
                  <a:pt x="3425" y="6285"/>
                  <a:pt x="3445" y="6285"/>
                </a:cubicBezTo>
                <a:cubicBezTo>
                  <a:pt x="3462" y="6285"/>
                  <a:pt x="3481" y="6284"/>
                  <a:pt x="3503" y="6280"/>
                </a:cubicBezTo>
                <a:cubicBezTo>
                  <a:pt x="3450" y="6249"/>
                  <a:pt x="3316" y="6218"/>
                  <a:pt x="3275" y="6166"/>
                </a:cubicBezTo>
                <a:cubicBezTo>
                  <a:pt x="3320" y="6132"/>
                  <a:pt x="3330" y="6126"/>
                  <a:pt x="3323" y="6126"/>
                </a:cubicBezTo>
                <a:cubicBezTo>
                  <a:pt x="3319" y="6126"/>
                  <a:pt x="3309" y="6128"/>
                  <a:pt x="3297" y="6128"/>
                </a:cubicBezTo>
                <a:cubicBezTo>
                  <a:pt x="3275" y="6128"/>
                  <a:pt x="3248" y="6120"/>
                  <a:pt x="3243" y="6073"/>
                </a:cubicBezTo>
                <a:cubicBezTo>
                  <a:pt x="3243" y="6068"/>
                  <a:pt x="3272" y="6061"/>
                  <a:pt x="3304" y="6061"/>
                </a:cubicBezTo>
                <a:cubicBezTo>
                  <a:pt x="3341" y="6061"/>
                  <a:pt x="3383" y="6071"/>
                  <a:pt x="3388" y="6104"/>
                </a:cubicBezTo>
                <a:cubicBezTo>
                  <a:pt x="3397" y="6063"/>
                  <a:pt x="3405" y="6050"/>
                  <a:pt x="3413" y="6050"/>
                </a:cubicBezTo>
                <a:cubicBezTo>
                  <a:pt x="3425" y="6050"/>
                  <a:pt x="3437" y="6084"/>
                  <a:pt x="3449" y="6084"/>
                </a:cubicBezTo>
                <a:cubicBezTo>
                  <a:pt x="3456" y="6084"/>
                  <a:pt x="3463" y="6074"/>
                  <a:pt x="3471" y="6042"/>
                </a:cubicBezTo>
                <a:cubicBezTo>
                  <a:pt x="3503" y="6042"/>
                  <a:pt x="3461" y="6125"/>
                  <a:pt x="3492" y="6135"/>
                </a:cubicBezTo>
                <a:cubicBezTo>
                  <a:pt x="3498" y="6091"/>
                  <a:pt x="3512" y="6063"/>
                  <a:pt x="3533" y="6063"/>
                </a:cubicBezTo>
                <a:cubicBezTo>
                  <a:pt x="3547" y="6063"/>
                  <a:pt x="3565" y="6075"/>
                  <a:pt x="3586" y="6104"/>
                </a:cubicBezTo>
                <a:cubicBezTo>
                  <a:pt x="3577" y="6063"/>
                  <a:pt x="3582" y="6035"/>
                  <a:pt x="3599" y="6035"/>
                </a:cubicBezTo>
                <a:cubicBezTo>
                  <a:pt x="3604" y="6035"/>
                  <a:pt x="3610" y="6037"/>
                  <a:pt x="3616" y="6042"/>
                </a:cubicBezTo>
                <a:cubicBezTo>
                  <a:pt x="3575" y="5990"/>
                  <a:pt x="3430" y="5876"/>
                  <a:pt x="3326" y="5845"/>
                </a:cubicBezTo>
                <a:cubicBezTo>
                  <a:pt x="3318" y="5843"/>
                  <a:pt x="3308" y="5842"/>
                  <a:pt x="3295" y="5842"/>
                </a:cubicBezTo>
                <a:cubicBezTo>
                  <a:pt x="3233" y="5842"/>
                  <a:pt x="3124" y="5863"/>
                  <a:pt x="3031" y="5863"/>
                </a:cubicBezTo>
                <a:cubicBezTo>
                  <a:pt x="2953" y="5863"/>
                  <a:pt x="2887" y="5848"/>
                  <a:pt x="2870" y="5793"/>
                </a:cubicBezTo>
                <a:lnTo>
                  <a:pt x="2870" y="5793"/>
                </a:lnTo>
                <a:cubicBezTo>
                  <a:pt x="2878" y="5797"/>
                  <a:pt x="2885" y="5800"/>
                  <a:pt x="2893" y="5800"/>
                </a:cubicBezTo>
                <a:cubicBezTo>
                  <a:pt x="2908" y="5800"/>
                  <a:pt x="2926" y="5788"/>
                  <a:pt x="2953" y="5741"/>
                </a:cubicBezTo>
                <a:cubicBezTo>
                  <a:pt x="2964" y="5796"/>
                  <a:pt x="2969" y="5814"/>
                  <a:pt x="2973" y="5814"/>
                </a:cubicBezTo>
                <a:cubicBezTo>
                  <a:pt x="2980" y="5814"/>
                  <a:pt x="2985" y="5761"/>
                  <a:pt x="3020" y="5761"/>
                </a:cubicBezTo>
                <a:cubicBezTo>
                  <a:pt x="3022" y="5761"/>
                  <a:pt x="3024" y="5761"/>
                  <a:pt x="3026" y="5762"/>
                </a:cubicBezTo>
                <a:cubicBezTo>
                  <a:pt x="3026" y="5819"/>
                  <a:pt x="3124" y="5834"/>
                  <a:pt x="3209" y="5834"/>
                </a:cubicBezTo>
                <a:cubicBezTo>
                  <a:pt x="3262" y="5834"/>
                  <a:pt x="3310" y="5828"/>
                  <a:pt x="3326" y="5824"/>
                </a:cubicBezTo>
                <a:cubicBezTo>
                  <a:pt x="3264" y="5814"/>
                  <a:pt x="3264" y="5793"/>
                  <a:pt x="3316" y="5783"/>
                </a:cubicBezTo>
                <a:lnTo>
                  <a:pt x="3316" y="5783"/>
                </a:lnTo>
                <a:cubicBezTo>
                  <a:pt x="3327" y="5812"/>
                  <a:pt x="3345" y="5823"/>
                  <a:pt x="3365" y="5823"/>
                </a:cubicBezTo>
                <a:cubicBezTo>
                  <a:pt x="3401" y="5823"/>
                  <a:pt x="3445" y="5788"/>
                  <a:pt x="3471" y="5762"/>
                </a:cubicBezTo>
                <a:cubicBezTo>
                  <a:pt x="3463" y="5750"/>
                  <a:pt x="3457" y="5747"/>
                  <a:pt x="3447" y="5747"/>
                </a:cubicBezTo>
                <a:cubicBezTo>
                  <a:pt x="3439" y="5747"/>
                  <a:pt x="3429" y="5749"/>
                  <a:pt x="3415" y="5749"/>
                </a:cubicBezTo>
                <a:cubicBezTo>
                  <a:pt x="3401" y="5749"/>
                  <a:pt x="3383" y="5747"/>
                  <a:pt x="3358" y="5741"/>
                </a:cubicBezTo>
                <a:cubicBezTo>
                  <a:pt x="3388" y="5690"/>
                  <a:pt x="3399" y="5658"/>
                  <a:pt x="3305" y="5648"/>
                </a:cubicBezTo>
                <a:cubicBezTo>
                  <a:pt x="3314" y="5631"/>
                  <a:pt x="3344" y="5614"/>
                  <a:pt x="3360" y="5614"/>
                </a:cubicBezTo>
                <a:cubicBezTo>
                  <a:pt x="3363" y="5614"/>
                  <a:pt x="3366" y="5615"/>
                  <a:pt x="3368" y="5617"/>
                </a:cubicBezTo>
                <a:cubicBezTo>
                  <a:pt x="3345" y="5583"/>
                  <a:pt x="3305" y="5573"/>
                  <a:pt x="3258" y="5573"/>
                </a:cubicBezTo>
                <a:cubicBezTo>
                  <a:pt x="3190" y="5573"/>
                  <a:pt x="3107" y="5594"/>
                  <a:pt x="3044" y="5594"/>
                </a:cubicBezTo>
                <a:cubicBezTo>
                  <a:pt x="2990" y="5594"/>
                  <a:pt x="2950" y="5579"/>
                  <a:pt x="2943" y="5524"/>
                </a:cubicBezTo>
                <a:lnTo>
                  <a:pt x="2943" y="5524"/>
                </a:lnTo>
                <a:cubicBezTo>
                  <a:pt x="2958" y="5530"/>
                  <a:pt x="2971" y="5533"/>
                  <a:pt x="2983" y="5533"/>
                </a:cubicBezTo>
                <a:cubicBezTo>
                  <a:pt x="3028" y="5533"/>
                  <a:pt x="3053" y="5490"/>
                  <a:pt x="3077" y="5441"/>
                </a:cubicBezTo>
                <a:cubicBezTo>
                  <a:pt x="3077" y="5470"/>
                  <a:pt x="3083" y="5480"/>
                  <a:pt x="3091" y="5480"/>
                </a:cubicBezTo>
                <a:cubicBezTo>
                  <a:pt x="3113" y="5480"/>
                  <a:pt x="3153" y="5409"/>
                  <a:pt x="3160" y="5409"/>
                </a:cubicBezTo>
                <a:cubicBezTo>
                  <a:pt x="3168" y="5425"/>
                  <a:pt x="3187" y="5452"/>
                  <a:pt x="3210" y="5452"/>
                </a:cubicBezTo>
                <a:cubicBezTo>
                  <a:pt x="3217" y="5452"/>
                  <a:pt x="3225" y="5449"/>
                  <a:pt x="3233" y="5441"/>
                </a:cubicBezTo>
                <a:cubicBezTo>
                  <a:pt x="3202" y="5420"/>
                  <a:pt x="3192" y="5409"/>
                  <a:pt x="3213" y="5389"/>
                </a:cubicBezTo>
                <a:lnTo>
                  <a:pt x="3213" y="5389"/>
                </a:lnTo>
                <a:cubicBezTo>
                  <a:pt x="3199" y="5397"/>
                  <a:pt x="3188" y="5402"/>
                  <a:pt x="3179" y="5402"/>
                </a:cubicBezTo>
                <a:cubicBezTo>
                  <a:pt x="3166" y="5402"/>
                  <a:pt x="3156" y="5392"/>
                  <a:pt x="3150" y="5368"/>
                </a:cubicBezTo>
                <a:lnTo>
                  <a:pt x="3150" y="5368"/>
                </a:lnTo>
                <a:cubicBezTo>
                  <a:pt x="3151" y="5369"/>
                  <a:pt x="3152" y="5369"/>
                  <a:pt x="3154" y="5369"/>
                </a:cubicBezTo>
                <a:cubicBezTo>
                  <a:pt x="3170" y="5369"/>
                  <a:pt x="3222" y="5316"/>
                  <a:pt x="3222" y="5306"/>
                </a:cubicBezTo>
                <a:cubicBezTo>
                  <a:pt x="3186" y="5306"/>
                  <a:pt x="3007" y="5373"/>
                  <a:pt x="2881" y="5373"/>
                </a:cubicBezTo>
                <a:cubicBezTo>
                  <a:pt x="2828" y="5373"/>
                  <a:pt x="2785" y="5361"/>
                  <a:pt x="2767" y="5327"/>
                </a:cubicBezTo>
                <a:lnTo>
                  <a:pt x="2767" y="5327"/>
                </a:lnTo>
                <a:cubicBezTo>
                  <a:pt x="2769" y="5327"/>
                  <a:pt x="2771" y="5327"/>
                  <a:pt x="2773" y="5327"/>
                </a:cubicBezTo>
                <a:cubicBezTo>
                  <a:pt x="2830" y="5327"/>
                  <a:pt x="2833" y="5228"/>
                  <a:pt x="2845" y="5228"/>
                </a:cubicBezTo>
                <a:cubicBezTo>
                  <a:pt x="2848" y="5228"/>
                  <a:pt x="2853" y="5238"/>
                  <a:pt x="2860" y="5264"/>
                </a:cubicBezTo>
                <a:cubicBezTo>
                  <a:pt x="2891" y="5192"/>
                  <a:pt x="2870" y="5151"/>
                  <a:pt x="2840" y="5140"/>
                </a:cubicBezTo>
                <a:cubicBezTo>
                  <a:pt x="2891" y="5119"/>
                  <a:pt x="2912" y="5161"/>
                  <a:pt x="2922" y="5068"/>
                </a:cubicBezTo>
                <a:lnTo>
                  <a:pt x="2922" y="5068"/>
                </a:lnTo>
                <a:cubicBezTo>
                  <a:pt x="3088" y="5172"/>
                  <a:pt x="2870" y="5119"/>
                  <a:pt x="3077" y="5244"/>
                </a:cubicBezTo>
                <a:cubicBezTo>
                  <a:pt x="3109" y="5223"/>
                  <a:pt x="3109" y="5192"/>
                  <a:pt x="3098" y="5161"/>
                </a:cubicBezTo>
                <a:cubicBezTo>
                  <a:pt x="3110" y="5155"/>
                  <a:pt x="3122" y="5135"/>
                  <a:pt x="3140" y="5135"/>
                </a:cubicBezTo>
                <a:cubicBezTo>
                  <a:pt x="3153" y="5135"/>
                  <a:pt x="3170" y="5146"/>
                  <a:pt x="3192" y="5182"/>
                </a:cubicBezTo>
                <a:cubicBezTo>
                  <a:pt x="3202" y="5161"/>
                  <a:pt x="3222" y="5140"/>
                  <a:pt x="3243" y="5130"/>
                </a:cubicBezTo>
                <a:lnTo>
                  <a:pt x="3243" y="5130"/>
                </a:lnTo>
                <a:cubicBezTo>
                  <a:pt x="3240" y="5131"/>
                  <a:pt x="3236" y="5131"/>
                  <a:pt x="3233" y="5131"/>
                </a:cubicBezTo>
                <a:cubicBezTo>
                  <a:pt x="3155" y="5131"/>
                  <a:pt x="3090" y="5024"/>
                  <a:pt x="3130" y="4964"/>
                </a:cubicBezTo>
                <a:lnTo>
                  <a:pt x="3130" y="4964"/>
                </a:lnTo>
                <a:cubicBezTo>
                  <a:pt x="3160" y="5006"/>
                  <a:pt x="3181" y="5057"/>
                  <a:pt x="3192" y="5089"/>
                </a:cubicBezTo>
                <a:cubicBezTo>
                  <a:pt x="3222" y="5068"/>
                  <a:pt x="3233" y="5037"/>
                  <a:pt x="3213" y="5006"/>
                </a:cubicBezTo>
                <a:lnTo>
                  <a:pt x="3213" y="5006"/>
                </a:lnTo>
                <a:cubicBezTo>
                  <a:pt x="3239" y="5045"/>
                  <a:pt x="3297" y="5100"/>
                  <a:pt x="3332" y="5100"/>
                </a:cubicBezTo>
                <a:cubicBezTo>
                  <a:pt x="3353" y="5100"/>
                  <a:pt x="3365" y="5081"/>
                  <a:pt x="3358" y="5027"/>
                </a:cubicBezTo>
                <a:lnTo>
                  <a:pt x="3358" y="5027"/>
                </a:lnTo>
                <a:cubicBezTo>
                  <a:pt x="3377" y="5036"/>
                  <a:pt x="3414" y="5090"/>
                  <a:pt x="3427" y="5090"/>
                </a:cubicBezTo>
                <a:cubicBezTo>
                  <a:pt x="3428" y="5090"/>
                  <a:pt x="3429" y="5089"/>
                  <a:pt x="3430" y="5089"/>
                </a:cubicBezTo>
                <a:cubicBezTo>
                  <a:pt x="3430" y="5057"/>
                  <a:pt x="3430" y="4871"/>
                  <a:pt x="3420" y="4850"/>
                </a:cubicBezTo>
                <a:cubicBezTo>
                  <a:pt x="3399" y="4864"/>
                  <a:pt x="3381" y="4869"/>
                  <a:pt x="3364" y="4869"/>
                </a:cubicBezTo>
                <a:cubicBezTo>
                  <a:pt x="3302" y="4869"/>
                  <a:pt x="3257" y="4797"/>
                  <a:pt x="3192" y="4757"/>
                </a:cubicBezTo>
                <a:cubicBezTo>
                  <a:pt x="3192" y="4716"/>
                  <a:pt x="3213" y="4654"/>
                  <a:pt x="3202" y="4633"/>
                </a:cubicBezTo>
                <a:lnTo>
                  <a:pt x="3202" y="4633"/>
                </a:lnTo>
                <a:cubicBezTo>
                  <a:pt x="3201" y="4634"/>
                  <a:pt x="3199" y="4634"/>
                  <a:pt x="3195" y="4634"/>
                </a:cubicBezTo>
                <a:cubicBezTo>
                  <a:pt x="3156" y="4634"/>
                  <a:pt x="2972" y="4589"/>
                  <a:pt x="2953" y="4560"/>
                </a:cubicBezTo>
                <a:lnTo>
                  <a:pt x="2953" y="4560"/>
                </a:lnTo>
                <a:cubicBezTo>
                  <a:pt x="2961" y="4564"/>
                  <a:pt x="2969" y="4566"/>
                  <a:pt x="2976" y="4566"/>
                </a:cubicBezTo>
                <a:cubicBezTo>
                  <a:pt x="3025" y="4566"/>
                  <a:pt x="3052" y="4483"/>
                  <a:pt x="3062" y="4483"/>
                </a:cubicBezTo>
                <a:cubicBezTo>
                  <a:pt x="3066" y="4483"/>
                  <a:pt x="3067" y="4492"/>
                  <a:pt x="3067" y="4518"/>
                </a:cubicBezTo>
                <a:cubicBezTo>
                  <a:pt x="3121" y="4482"/>
                  <a:pt x="3214" y="4376"/>
                  <a:pt x="3245" y="4376"/>
                </a:cubicBezTo>
                <a:cubicBezTo>
                  <a:pt x="3249" y="4376"/>
                  <a:pt x="3253" y="4379"/>
                  <a:pt x="3254" y="4384"/>
                </a:cubicBezTo>
                <a:cubicBezTo>
                  <a:pt x="3281" y="4301"/>
                  <a:pt x="3187" y="4202"/>
                  <a:pt x="3172" y="4202"/>
                </a:cubicBezTo>
                <a:cubicBezTo>
                  <a:pt x="3170" y="4202"/>
                  <a:pt x="3170" y="4204"/>
                  <a:pt x="3171" y="4208"/>
                </a:cubicBezTo>
                <a:cubicBezTo>
                  <a:pt x="3088" y="4251"/>
                  <a:pt x="3019" y="4261"/>
                  <a:pt x="2949" y="4261"/>
                </a:cubicBezTo>
                <a:cubicBezTo>
                  <a:pt x="2894" y="4261"/>
                  <a:pt x="2838" y="4255"/>
                  <a:pt x="2774" y="4255"/>
                </a:cubicBezTo>
                <a:cubicBezTo>
                  <a:pt x="2746" y="4255"/>
                  <a:pt x="2716" y="4256"/>
                  <a:pt x="2684" y="4260"/>
                </a:cubicBezTo>
                <a:cubicBezTo>
                  <a:pt x="2725" y="4239"/>
                  <a:pt x="2725" y="4208"/>
                  <a:pt x="2694" y="4166"/>
                </a:cubicBezTo>
                <a:cubicBezTo>
                  <a:pt x="2715" y="4166"/>
                  <a:pt x="2757" y="4177"/>
                  <a:pt x="2757" y="4177"/>
                </a:cubicBezTo>
                <a:cubicBezTo>
                  <a:pt x="2757" y="4156"/>
                  <a:pt x="2694" y="4063"/>
                  <a:pt x="2736" y="4053"/>
                </a:cubicBezTo>
                <a:lnTo>
                  <a:pt x="2736" y="4053"/>
                </a:lnTo>
                <a:cubicBezTo>
                  <a:pt x="2757" y="4121"/>
                  <a:pt x="2827" y="4155"/>
                  <a:pt x="2873" y="4155"/>
                </a:cubicBezTo>
                <a:cubicBezTo>
                  <a:pt x="2918" y="4155"/>
                  <a:pt x="2942" y="4123"/>
                  <a:pt x="2881" y="4063"/>
                </a:cubicBezTo>
                <a:cubicBezTo>
                  <a:pt x="2886" y="4057"/>
                  <a:pt x="2916" y="4046"/>
                  <a:pt x="2945" y="4046"/>
                </a:cubicBezTo>
                <a:cubicBezTo>
                  <a:pt x="2970" y="4046"/>
                  <a:pt x="2996" y="4054"/>
                  <a:pt x="3005" y="4083"/>
                </a:cubicBezTo>
                <a:cubicBezTo>
                  <a:pt x="3057" y="4053"/>
                  <a:pt x="3088" y="3949"/>
                  <a:pt x="3088" y="3928"/>
                </a:cubicBezTo>
                <a:cubicBezTo>
                  <a:pt x="3140" y="3928"/>
                  <a:pt x="3130" y="3928"/>
                  <a:pt x="3140" y="3970"/>
                </a:cubicBezTo>
                <a:cubicBezTo>
                  <a:pt x="3141" y="3941"/>
                  <a:pt x="3142" y="3920"/>
                  <a:pt x="3143" y="3906"/>
                </a:cubicBezTo>
                <a:lnTo>
                  <a:pt x="3143" y="3906"/>
                </a:lnTo>
                <a:cubicBezTo>
                  <a:pt x="3143" y="3907"/>
                  <a:pt x="3142" y="3908"/>
                  <a:pt x="3141" y="3908"/>
                </a:cubicBezTo>
                <a:cubicBezTo>
                  <a:pt x="3138" y="3908"/>
                  <a:pt x="3135" y="3898"/>
                  <a:pt x="3130" y="3866"/>
                </a:cubicBezTo>
                <a:cubicBezTo>
                  <a:pt x="3123" y="3879"/>
                  <a:pt x="3115" y="3885"/>
                  <a:pt x="3107" y="3885"/>
                </a:cubicBezTo>
                <a:cubicBezTo>
                  <a:pt x="3090" y="3885"/>
                  <a:pt x="3071" y="3859"/>
                  <a:pt x="3057" y="3825"/>
                </a:cubicBezTo>
                <a:cubicBezTo>
                  <a:pt x="3109" y="3804"/>
                  <a:pt x="3026" y="3772"/>
                  <a:pt x="3088" y="3762"/>
                </a:cubicBezTo>
                <a:lnTo>
                  <a:pt x="3088" y="3762"/>
                </a:lnTo>
                <a:cubicBezTo>
                  <a:pt x="3104" y="3809"/>
                  <a:pt x="3122" y="3809"/>
                  <a:pt x="3133" y="3809"/>
                </a:cubicBezTo>
                <a:cubicBezTo>
                  <a:pt x="3145" y="3809"/>
                  <a:pt x="3150" y="3809"/>
                  <a:pt x="3140" y="3855"/>
                </a:cubicBezTo>
                <a:cubicBezTo>
                  <a:pt x="3171" y="3814"/>
                  <a:pt x="3181" y="3772"/>
                  <a:pt x="3171" y="3721"/>
                </a:cubicBezTo>
                <a:lnTo>
                  <a:pt x="3171" y="3721"/>
                </a:lnTo>
                <a:cubicBezTo>
                  <a:pt x="3194" y="3744"/>
                  <a:pt x="3207" y="3751"/>
                  <a:pt x="3216" y="3751"/>
                </a:cubicBezTo>
                <a:cubicBezTo>
                  <a:pt x="3230" y="3751"/>
                  <a:pt x="3232" y="3732"/>
                  <a:pt x="3242" y="3732"/>
                </a:cubicBezTo>
                <a:cubicBezTo>
                  <a:pt x="3248" y="3732"/>
                  <a:pt x="3258" y="3740"/>
                  <a:pt x="3275" y="3762"/>
                </a:cubicBezTo>
                <a:cubicBezTo>
                  <a:pt x="3267" y="3724"/>
                  <a:pt x="3276" y="3702"/>
                  <a:pt x="3294" y="3702"/>
                </a:cubicBezTo>
                <a:cubicBezTo>
                  <a:pt x="3301" y="3702"/>
                  <a:pt x="3308" y="3705"/>
                  <a:pt x="3316" y="3710"/>
                </a:cubicBezTo>
                <a:cubicBezTo>
                  <a:pt x="3306" y="3692"/>
                  <a:pt x="3296" y="3686"/>
                  <a:pt x="3287" y="3686"/>
                </a:cubicBezTo>
                <a:cubicBezTo>
                  <a:pt x="3271" y="3686"/>
                  <a:pt x="3258" y="3705"/>
                  <a:pt x="3248" y="3705"/>
                </a:cubicBezTo>
                <a:cubicBezTo>
                  <a:pt x="3241" y="3705"/>
                  <a:pt x="3236" y="3697"/>
                  <a:pt x="3233" y="3669"/>
                </a:cubicBezTo>
                <a:cubicBezTo>
                  <a:pt x="3225" y="3699"/>
                  <a:pt x="3187" y="3715"/>
                  <a:pt x="3148" y="3715"/>
                </a:cubicBezTo>
                <a:cubicBezTo>
                  <a:pt x="3093" y="3715"/>
                  <a:pt x="3035" y="3684"/>
                  <a:pt x="3047" y="3617"/>
                </a:cubicBezTo>
                <a:lnTo>
                  <a:pt x="3047" y="3617"/>
                </a:lnTo>
                <a:cubicBezTo>
                  <a:pt x="3067" y="3627"/>
                  <a:pt x="3116" y="3644"/>
                  <a:pt x="3141" y="3644"/>
                </a:cubicBezTo>
                <a:cubicBezTo>
                  <a:pt x="3168" y="3644"/>
                  <a:pt x="3169" y="3625"/>
                  <a:pt x="3077" y="3555"/>
                </a:cubicBezTo>
                <a:cubicBezTo>
                  <a:pt x="3068" y="3575"/>
                  <a:pt x="3052" y="3581"/>
                  <a:pt x="3033" y="3581"/>
                </a:cubicBezTo>
                <a:cubicBezTo>
                  <a:pt x="3003" y="3581"/>
                  <a:pt x="2964" y="3568"/>
                  <a:pt x="2918" y="3568"/>
                </a:cubicBezTo>
                <a:cubicBezTo>
                  <a:pt x="2900" y="3568"/>
                  <a:pt x="2880" y="3570"/>
                  <a:pt x="2860" y="3576"/>
                </a:cubicBezTo>
                <a:cubicBezTo>
                  <a:pt x="2849" y="3544"/>
                  <a:pt x="2891" y="3565"/>
                  <a:pt x="2881" y="3524"/>
                </a:cubicBezTo>
                <a:lnTo>
                  <a:pt x="2881" y="3524"/>
                </a:lnTo>
                <a:cubicBezTo>
                  <a:pt x="2819" y="3565"/>
                  <a:pt x="2787" y="3544"/>
                  <a:pt x="2736" y="3555"/>
                </a:cubicBezTo>
                <a:cubicBezTo>
                  <a:pt x="2725" y="3534"/>
                  <a:pt x="2725" y="3514"/>
                  <a:pt x="2736" y="3482"/>
                </a:cubicBezTo>
                <a:cubicBezTo>
                  <a:pt x="2742" y="3485"/>
                  <a:pt x="2750" y="3487"/>
                  <a:pt x="2759" y="3487"/>
                </a:cubicBezTo>
                <a:cubicBezTo>
                  <a:pt x="2805" y="3487"/>
                  <a:pt x="2866" y="3443"/>
                  <a:pt x="2787" y="3399"/>
                </a:cubicBezTo>
                <a:cubicBezTo>
                  <a:pt x="2798" y="3389"/>
                  <a:pt x="2798" y="3389"/>
                  <a:pt x="2798" y="3379"/>
                </a:cubicBezTo>
                <a:cubicBezTo>
                  <a:pt x="2849" y="3399"/>
                  <a:pt x="2902" y="3431"/>
                  <a:pt x="2922" y="3472"/>
                </a:cubicBezTo>
                <a:cubicBezTo>
                  <a:pt x="2953" y="3286"/>
                  <a:pt x="2870" y="3389"/>
                  <a:pt x="2912" y="3275"/>
                </a:cubicBezTo>
                <a:lnTo>
                  <a:pt x="2912" y="3275"/>
                </a:lnTo>
                <a:cubicBezTo>
                  <a:pt x="2886" y="3276"/>
                  <a:pt x="2866" y="3277"/>
                  <a:pt x="2850" y="3277"/>
                </a:cubicBezTo>
                <a:cubicBezTo>
                  <a:pt x="2712" y="3277"/>
                  <a:pt x="2887" y="3243"/>
                  <a:pt x="2776" y="3243"/>
                </a:cubicBezTo>
                <a:cubicBezTo>
                  <a:pt x="2763" y="3243"/>
                  <a:pt x="2747" y="3243"/>
                  <a:pt x="2725" y="3244"/>
                </a:cubicBezTo>
                <a:cubicBezTo>
                  <a:pt x="2725" y="3234"/>
                  <a:pt x="2798" y="3224"/>
                  <a:pt x="2808" y="3224"/>
                </a:cubicBezTo>
                <a:cubicBezTo>
                  <a:pt x="2757" y="3213"/>
                  <a:pt x="2725" y="3192"/>
                  <a:pt x="2725" y="3141"/>
                </a:cubicBezTo>
                <a:lnTo>
                  <a:pt x="2725" y="3141"/>
                </a:lnTo>
                <a:cubicBezTo>
                  <a:pt x="2760" y="3190"/>
                  <a:pt x="2773" y="3208"/>
                  <a:pt x="2775" y="3208"/>
                </a:cubicBezTo>
                <a:cubicBezTo>
                  <a:pt x="2779" y="3208"/>
                  <a:pt x="2743" y="3140"/>
                  <a:pt x="2757" y="3099"/>
                </a:cubicBezTo>
                <a:cubicBezTo>
                  <a:pt x="2622" y="3099"/>
                  <a:pt x="2497" y="3099"/>
                  <a:pt x="2446" y="3109"/>
                </a:cubicBezTo>
                <a:cubicBezTo>
                  <a:pt x="2446" y="3068"/>
                  <a:pt x="2632" y="2996"/>
                  <a:pt x="2559" y="2902"/>
                </a:cubicBezTo>
                <a:cubicBezTo>
                  <a:pt x="2586" y="2894"/>
                  <a:pt x="2605" y="2892"/>
                  <a:pt x="2619" y="2892"/>
                </a:cubicBezTo>
                <a:cubicBezTo>
                  <a:pt x="2630" y="2892"/>
                  <a:pt x="2638" y="2893"/>
                  <a:pt x="2643" y="2893"/>
                </a:cubicBezTo>
                <a:cubicBezTo>
                  <a:pt x="2658" y="2893"/>
                  <a:pt x="2658" y="2886"/>
                  <a:pt x="2663" y="2830"/>
                </a:cubicBezTo>
                <a:cubicBezTo>
                  <a:pt x="2675" y="2869"/>
                  <a:pt x="2686" y="2884"/>
                  <a:pt x="2696" y="2884"/>
                </a:cubicBezTo>
                <a:cubicBezTo>
                  <a:pt x="2720" y="2884"/>
                  <a:pt x="2736" y="2797"/>
                  <a:pt x="2736" y="2768"/>
                </a:cubicBezTo>
                <a:cubicBezTo>
                  <a:pt x="2787" y="2830"/>
                  <a:pt x="2777" y="2798"/>
                  <a:pt x="2798" y="2840"/>
                </a:cubicBezTo>
                <a:cubicBezTo>
                  <a:pt x="2800" y="2827"/>
                  <a:pt x="2808" y="2823"/>
                  <a:pt x="2818" y="2823"/>
                </a:cubicBezTo>
                <a:cubicBezTo>
                  <a:pt x="2835" y="2823"/>
                  <a:pt x="2859" y="2834"/>
                  <a:pt x="2873" y="2834"/>
                </a:cubicBezTo>
                <a:cubicBezTo>
                  <a:pt x="2892" y="2834"/>
                  <a:pt x="2896" y="2815"/>
                  <a:pt x="2849" y="2726"/>
                </a:cubicBezTo>
                <a:cubicBezTo>
                  <a:pt x="2840" y="2716"/>
                  <a:pt x="2829" y="2716"/>
                  <a:pt x="2819" y="2695"/>
                </a:cubicBezTo>
                <a:cubicBezTo>
                  <a:pt x="2840" y="2695"/>
                  <a:pt x="2849" y="2685"/>
                  <a:pt x="2840" y="2674"/>
                </a:cubicBezTo>
                <a:lnTo>
                  <a:pt x="2840" y="2674"/>
                </a:lnTo>
                <a:cubicBezTo>
                  <a:pt x="2803" y="2702"/>
                  <a:pt x="2770" y="2715"/>
                  <a:pt x="2742" y="2715"/>
                </a:cubicBezTo>
                <a:cubicBezTo>
                  <a:pt x="2708" y="2715"/>
                  <a:pt x="2680" y="2694"/>
                  <a:pt x="2663" y="2653"/>
                </a:cubicBezTo>
                <a:cubicBezTo>
                  <a:pt x="2663" y="2726"/>
                  <a:pt x="2559" y="2747"/>
                  <a:pt x="2456" y="2747"/>
                </a:cubicBezTo>
                <a:cubicBezTo>
                  <a:pt x="2456" y="2721"/>
                  <a:pt x="2456" y="2699"/>
                  <a:pt x="2461" y="2699"/>
                </a:cubicBezTo>
                <a:cubicBezTo>
                  <a:pt x="2464" y="2699"/>
                  <a:pt x="2469" y="2707"/>
                  <a:pt x="2476" y="2726"/>
                </a:cubicBezTo>
                <a:cubicBezTo>
                  <a:pt x="2497" y="2695"/>
                  <a:pt x="2508" y="2674"/>
                  <a:pt x="2497" y="2643"/>
                </a:cubicBezTo>
                <a:lnTo>
                  <a:pt x="2497" y="2643"/>
                </a:lnTo>
                <a:cubicBezTo>
                  <a:pt x="2487" y="2653"/>
                  <a:pt x="2476" y="2664"/>
                  <a:pt x="2456" y="2664"/>
                </a:cubicBezTo>
                <a:cubicBezTo>
                  <a:pt x="2456" y="2633"/>
                  <a:pt x="2467" y="2591"/>
                  <a:pt x="2476" y="2561"/>
                </a:cubicBezTo>
                <a:cubicBezTo>
                  <a:pt x="2479" y="2575"/>
                  <a:pt x="2483" y="2581"/>
                  <a:pt x="2489" y="2581"/>
                </a:cubicBezTo>
                <a:cubicBezTo>
                  <a:pt x="2506" y="2581"/>
                  <a:pt x="2538" y="2515"/>
                  <a:pt x="2570" y="2467"/>
                </a:cubicBezTo>
                <a:cubicBezTo>
                  <a:pt x="2567" y="2464"/>
                  <a:pt x="2562" y="2463"/>
                  <a:pt x="2555" y="2463"/>
                </a:cubicBezTo>
                <a:cubicBezTo>
                  <a:pt x="2478" y="2463"/>
                  <a:pt x="2164" y="2603"/>
                  <a:pt x="2145" y="2612"/>
                </a:cubicBezTo>
                <a:cubicBezTo>
                  <a:pt x="2135" y="2540"/>
                  <a:pt x="2093" y="2591"/>
                  <a:pt x="2083" y="2519"/>
                </a:cubicBezTo>
                <a:lnTo>
                  <a:pt x="2083" y="2519"/>
                </a:lnTo>
                <a:cubicBezTo>
                  <a:pt x="2092" y="2521"/>
                  <a:pt x="2102" y="2522"/>
                  <a:pt x="2112" y="2522"/>
                </a:cubicBezTo>
                <a:cubicBezTo>
                  <a:pt x="2160" y="2522"/>
                  <a:pt x="2211" y="2503"/>
                  <a:pt x="2176" y="2478"/>
                </a:cubicBezTo>
                <a:cubicBezTo>
                  <a:pt x="2228" y="2478"/>
                  <a:pt x="2259" y="2478"/>
                  <a:pt x="2301" y="2508"/>
                </a:cubicBezTo>
                <a:cubicBezTo>
                  <a:pt x="2311" y="2498"/>
                  <a:pt x="2314" y="2498"/>
                  <a:pt x="2315" y="2498"/>
                </a:cubicBezTo>
                <a:cubicBezTo>
                  <a:pt x="2316" y="2498"/>
                  <a:pt x="2316" y="2498"/>
                  <a:pt x="2321" y="2488"/>
                </a:cubicBezTo>
                <a:cubicBezTo>
                  <a:pt x="2280" y="2467"/>
                  <a:pt x="2259" y="2436"/>
                  <a:pt x="2269" y="2384"/>
                </a:cubicBezTo>
                <a:lnTo>
                  <a:pt x="2269" y="2384"/>
                </a:lnTo>
                <a:cubicBezTo>
                  <a:pt x="2283" y="2411"/>
                  <a:pt x="2292" y="2420"/>
                  <a:pt x="2298" y="2420"/>
                </a:cubicBezTo>
                <a:cubicBezTo>
                  <a:pt x="2312" y="2420"/>
                  <a:pt x="2311" y="2370"/>
                  <a:pt x="2313" y="2370"/>
                </a:cubicBezTo>
                <a:cubicBezTo>
                  <a:pt x="2314" y="2370"/>
                  <a:pt x="2316" y="2386"/>
                  <a:pt x="2321" y="2436"/>
                </a:cubicBezTo>
                <a:cubicBezTo>
                  <a:pt x="2321" y="2393"/>
                  <a:pt x="2336" y="2371"/>
                  <a:pt x="2358" y="2371"/>
                </a:cubicBezTo>
                <a:cubicBezTo>
                  <a:pt x="2363" y="2371"/>
                  <a:pt x="2368" y="2372"/>
                  <a:pt x="2373" y="2374"/>
                </a:cubicBezTo>
                <a:cubicBezTo>
                  <a:pt x="2394" y="2353"/>
                  <a:pt x="2321" y="2363"/>
                  <a:pt x="2342" y="2333"/>
                </a:cubicBezTo>
                <a:cubicBezTo>
                  <a:pt x="2367" y="2333"/>
                  <a:pt x="2382" y="2331"/>
                  <a:pt x="2392" y="2331"/>
                </a:cubicBezTo>
                <a:cubicBezTo>
                  <a:pt x="2412" y="2331"/>
                  <a:pt x="2415" y="2336"/>
                  <a:pt x="2435" y="2363"/>
                </a:cubicBezTo>
                <a:cubicBezTo>
                  <a:pt x="2435" y="2335"/>
                  <a:pt x="2450" y="2259"/>
                  <a:pt x="2465" y="2259"/>
                </a:cubicBezTo>
                <a:cubicBezTo>
                  <a:pt x="2473" y="2259"/>
                  <a:pt x="2481" y="2275"/>
                  <a:pt x="2487" y="2322"/>
                </a:cubicBezTo>
                <a:cubicBezTo>
                  <a:pt x="2518" y="2291"/>
                  <a:pt x="2529" y="2250"/>
                  <a:pt x="2508" y="2218"/>
                </a:cubicBezTo>
                <a:cubicBezTo>
                  <a:pt x="2514" y="2214"/>
                  <a:pt x="2521" y="2212"/>
                  <a:pt x="2526" y="2212"/>
                </a:cubicBezTo>
                <a:cubicBezTo>
                  <a:pt x="2546" y="2212"/>
                  <a:pt x="2557" y="2240"/>
                  <a:pt x="2549" y="2280"/>
                </a:cubicBezTo>
                <a:cubicBezTo>
                  <a:pt x="2601" y="2250"/>
                  <a:pt x="2684" y="2094"/>
                  <a:pt x="2591" y="2022"/>
                </a:cubicBezTo>
                <a:cubicBezTo>
                  <a:pt x="2607" y="2015"/>
                  <a:pt x="2620" y="2012"/>
                  <a:pt x="2632" y="2012"/>
                </a:cubicBezTo>
                <a:cubicBezTo>
                  <a:pt x="2655" y="2012"/>
                  <a:pt x="2670" y="2028"/>
                  <a:pt x="2684" y="2063"/>
                </a:cubicBezTo>
                <a:lnTo>
                  <a:pt x="2736" y="1960"/>
                </a:lnTo>
                <a:lnTo>
                  <a:pt x="2736" y="1960"/>
                </a:lnTo>
                <a:cubicBezTo>
                  <a:pt x="2666" y="1977"/>
                  <a:pt x="2540" y="1989"/>
                  <a:pt x="2421" y="1989"/>
                </a:cubicBezTo>
                <a:cubicBezTo>
                  <a:pt x="2261" y="1989"/>
                  <a:pt x="2115" y="1967"/>
                  <a:pt x="2145" y="1907"/>
                </a:cubicBezTo>
                <a:lnTo>
                  <a:pt x="2145" y="1907"/>
                </a:lnTo>
                <a:cubicBezTo>
                  <a:pt x="2150" y="1917"/>
                  <a:pt x="2171" y="1926"/>
                  <a:pt x="2196" y="1926"/>
                </a:cubicBezTo>
                <a:cubicBezTo>
                  <a:pt x="2226" y="1926"/>
                  <a:pt x="2263" y="1912"/>
                  <a:pt x="2280" y="1866"/>
                </a:cubicBezTo>
                <a:cubicBezTo>
                  <a:pt x="2287" y="1914"/>
                  <a:pt x="2301" y="1932"/>
                  <a:pt x="2318" y="1932"/>
                </a:cubicBezTo>
                <a:cubicBezTo>
                  <a:pt x="2351" y="1932"/>
                  <a:pt x="2397" y="1863"/>
                  <a:pt x="2425" y="1835"/>
                </a:cubicBezTo>
                <a:cubicBezTo>
                  <a:pt x="2447" y="1858"/>
                  <a:pt x="2456" y="1865"/>
                  <a:pt x="2458" y="1865"/>
                </a:cubicBezTo>
                <a:cubicBezTo>
                  <a:pt x="2463" y="1865"/>
                  <a:pt x="2442" y="1834"/>
                  <a:pt x="2460" y="1834"/>
                </a:cubicBezTo>
                <a:cubicBezTo>
                  <a:pt x="2462" y="1834"/>
                  <a:pt x="2464" y="1835"/>
                  <a:pt x="2467" y="1835"/>
                </a:cubicBezTo>
                <a:cubicBezTo>
                  <a:pt x="2461" y="1869"/>
                  <a:pt x="2459" y="1880"/>
                  <a:pt x="2460" y="1880"/>
                </a:cubicBezTo>
                <a:cubicBezTo>
                  <a:pt x="2461" y="1880"/>
                  <a:pt x="2469" y="1848"/>
                  <a:pt x="2476" y="1848"/>
                </a:cubicBezTo>
                <a:cubicBezTo>
                  <a:pt x="2480" y="1848"/>
                  <a:pt x="2484" y="1858"/>
                  <a:pt x="2487" y="1887"/>
                </a:cubicBezTo>
                <a:cubicBezTo>
                  <a:pt x="2489" y="1887"/>
                  <a:pt x="2490" y="1887"/>
                  <a:pt x="2492" y="1887"/>
                </a:cubicBezTo>
                <a:cubicBezTo>
                  <a:pt x="2533" y="1887"/>
                  <a:pt x="2580" y="1761"/>
                  <a:pt x="2580" y="1742"/>
                </a:cubicBezTo>
                <a:lnTo>
                  <a:pt x="2580" y="1742"/>
                </a:lnTo>
                <a:cubicBezTo>
                  <a:pt x="2562" y="1773"/>
                  <a:pt x="2467" y="1822"/>
                  <a:pt x="2390" y="1822"/>
                </a:cubicBezTo>
                <a:cubicBezTo>
                  <a:pt x="2338" y="1822"/>
                  <a:pt x="2294" y="1799"/>
                  <a:pt x="2290" y="1732"/>
                </a:cubicBezTo>
                <a:lnTo>
                  <a:pt x="2290" y="1732"/>
                </a:lnTo>
                <a:cubicBezTo>
                  <a:pt x="2306" y="1754"/>
                  <a:pt x="2316" y="1764"/>
                  <a:pt x="2323" y="1764"/>
                </a:cubicBezTo>
                <a:cubicBezTo>
                  <a:pt x="2339" y="1764"/>
                  <a:pt x="2347" y="1719"/>
                  <a:pt x="2404" y="1669"/>
                </a:cubicBezTo>
                <a:cubicBezTo>
                  <a:pt x="2352" y="1659"/>
                  <a:pt x="2342" y="1638"/>
                  <a:pt x="2384" y="1587"/>
                </a:cubicBezTo>
                <a:lnTo>
                  <a:pt x="2384" y="1587"/>
                </a:lnTo>
                <a:cubicBezTo>
                  <a:pt x="2357" y="1604"/>
                  <a:pt x="2057" y="1865"/>
                  <a:pt x="1927" y="1865"/>
                </a:cubicBezTo>
                <a:cubicBezTo>
                  <a:pt x="1903" y="1865"/>
                  <a:pt x="1885" y="1856"/>
                  <a:pt x="1875" y="1835"/>
                </a:cubicBezTo>
                <a:lnTo>
                  <a:pt x="1875" y="1835"/>
                </a:lnTo>
                <a:cubicBezTo>
                  <a:pt x="1883" y="1835"/>
                  <a:pt x="1908" y="1844"/>
                  <a:pt x="1927" y="1844"/>
                </a:cubicBezTo>
                <a:cubicBezTo>
                  <a:pt x="1937" y="1844"/>
                  <a:pt x="1945" y="1842"/>
                  <a:pt x="1948" y="1835"/>
                </a:cubicBezTo>
                <a:cubicBezTo>
                  <a:pt x="1928" y="1824"/>
                  <a:pt x="1907" y="1814"/>
                  <a:pt x="1886" y="1794"/>
                </a:cubicBezTo>
                <a:cubicBezTo>
                  <a:pt x="1896" y="1794"/>
                  <a:pt x="1928" y="1752"/>
                  <a:pt x="1938" y="1732"/>
                </a:cubicBezTo>
                <a:cubicBezTo>
                  <a:pt x="1948" y="1754"/>
                  <a:pt x="1955" y="1765"/>
                  <a:pt x="1961" y="1765"/>
                </a:cubicBezTo>
                <a:cubicBezTo>
                  <a:pt x="1973" y="1765"/>
                  <a:pt x="1976" y="1716"/>
                  <a:pt x="1969" y="1638"/>
                </a:cubicBezTo>
                <a:lnTo>
                  <a:pt x="1969" y="1638"/>
                </a:lnTo>
                <a:cubicBezTo>
                  <a:pt x="1990" y="1638"/>
                  <a:pt x="2041" y="1690"/>
                  <a:pt x="2052" y="1711"/>
                </a:cubicBezTo>
                <a:cubicBezTo>
                  <a:pt x="2062" y="1679"/>
                  <a:pt x="2073" y="1649"/>
                  <a:pt x="2093" y="1617"/>
                </a:cubicBezTo>
                <a:lnTo>
                  <a:pt x="2093" y="1617"/>
                </a:lnTo>
                <a:cubicBezTo>
                  <a:pt x="2106" y="1663"/>
                  <a:pt x="2097" y="1670"/>
                  <a:pt x="2089" y="1670"/>
                </a:cubicBezTo>
                <a:cubicBezTo>
                  <a:pt x="2087" y="1670"/>
                  <a:pt x="2085" y="1670"/>
                  <a:pt x="2083" y="1669"/>
                </a:cubicBezTo>
                <a:lnTo>
                  <a:pt x="2083" y="1669"/>
                </a:lnTo>
                <a:cubicBezTo>
                  <a:pt x="2087" y="1672"/>
                  <a:pt x="2104" y="1683"/>
                  <a:pt x="2145" y="1721"/>
                </a:cubicBezTo>
                <a:cubicBezTo>
                  <a:pt x="2175" y="1669"/>
                  <a:pt x="2199" y="1601"/>
                  <a:pt x="2226" y="1601"/>
                </a:cubicBezTo>
                <a:cubicBezTo>
                  <a:pt x="2237" y="1601"/>
                  <a:pt x="2248" y="1612"/>
                  <a:pt x="2259" y="1638"/>
                </a:cubicBezTo>
                <a:cubicBezTo>
                  <a:pt x="2259" y="1623"/>
                  <a:pt x="2269" y="1604"/>
                  <a:pt x="2289" y="1604"/>
                </a:cubicBezTo>
                <a:cubicBezTo>
                  <a:pt x="2298" y="1604"/>
                  <a:pt x="2309" y="1608"/>
                  <a:pt x="2321" y="1617"/>
                </a:cubicBezTo>
                <a:cubicBezTo>
                  <a:pt x="2321" y="1568"/>
                  <a:pt x="2336" y="1538"/>
                  <a:pt x="2358" y="1538"/>
                </a:cubicBezTo>
                <a:cubicBezTo>
                  <a:pt x="2374" y="1538"/>
                  <a:pt x="2393" y="1552"/>
                  <a:pt x="2414" y="1587"/>
                </a:cubicBezTo>
                <a:cubicBezTo>
                  <a:pt x="2414" y="1576"/>
                  <a:pt x="2467" y="1421"/>
                  <a:pt x="2467" y="1410"/>
                </a:cubicBezTo>
                <a:lnTo>
                  <a:pt x="2467" y="1410"/>
                </a:lnTo>
                <a:cubicBezTo>
                  <a:pt x="2418" y="1417"/>
                  <a:pt x="2392" y="1480"/>
                  <a:pt x="2384" y="1480"/>
                </a:cubicBezTo>
                <a:cubicBezTo>
                  <a:pt x="2380" y="1480"/>
                  <a:pt x="2380" y="1465"/>
                  <a:pt x="2384" y="1421"/>
                </a:cubicBezTo>
                <a:lnTo>
                  <a:pt x="2384" y="1421"/>
                </a:lnTo>
                <a:cubicBezTo>
                  <a:pt x="2377" y="1445"/>
                  <a:pt x="2371" y="1455"/>
                  <a:pt x="2363" y="1455"/>
                </a:cubicBezTo>
                <a:cubicBezTo>
                  <a:pt x="2357" y="1455"/>
                  <a:pt x="2351" y="1450"/>
                  <a:pt x="2342" y="1441"/>
                </a:cubicBezTo>
                <a:cubicBezTo>
                  <a:pt x="2342" y="1476"/>
                  <a:pt x="2134" y="1568"/>
                  <a:pt x="2040" y="1568"/>
                </a:cubicBezTo>
                <a:cubicBezTo>
                  <a:pt x="2021" y="1568"/>
                  <a:pt x="2007" y="1564"/>
                  <a:pt x="2000" y="1555"/>
                </a:cubicBezTo>
                <a:cubicBezTo>
                  <a:pt x="1917" y="1462"/>
                  <a:pt x="2186" y="1431"/>
                  <a:pt x="2062" y="1338"/>
                </a:cubicBezTo>
                <a:cubicBezTo>
                  <a:pt x="2135" y="1193"/>
                  <a:pt x="2311" y="1223"/>
                  <a:pt x="2384" y="986"/>
                </a:cubicBezTo>
                <a:cubicBezTo>
                  <a:pt x="2382" y="983"/>
                  <a:pt x="2379" y="982"/>
                  <a:pt x="2376" y="982"/>
                </a:cubicBezTo>
                <a:cubicBezTo>
                  <a:pt x="2344" y="982"/>
                  <a:pt x="2246" y="1122"/>
                  <a:pt x="2218" y="1141"/>
                </a:cubicBezTo>
                <a:cubicBezTo>
                  <a:pt x="2197" y="1037"/>
                  <a:pt x="2218" y="1110"/>
                  <a:pt x="2166" y="1048"/>
                </a:cubicBezTo>
                <a:lnTo>
                  <a:pt x="2166" y="1048"/>
                </a:lnTo>
                <a:cubicBezTo>
                  <a:pt x="2181" y="1063"/>
                  <a:pt x="2193" y="1069"/>
                  <a:pt x="2203" y="1069"/>
                </a:cubicBezTo>
                <a:cubicBezTo>
                  <a:pt x="2240" y="1069"/>
                  <a:pt x="2245" y="981"/>
                  <a:pt x="2269" y="965"/>
                </a:cubicBezTo>
                <a:cubicBezTo>
                  <a:pt x="2280" y="986"/>
                  <a:pt x="2280" y="996"/>
                  <a:pt x="2280" y="1016"/>
                </a:cubicBezTo>
                <a:cubicBezTo>
                  <a:pt x="2314" y="974"/>
                  <a:pt x="2299" y="925"/>
                  <a:pt x="2338" y="925"/>
                </a:cubicBezTo>
                <a:cubicBezTo>
                  <a:pt x="2346" y="925"/>
                  <a:pt x="2358" y="928"/>
                  <a:pt x="2373" y="933"/>
                </a:cubicBezTo>
                <a:cubicBezTo>
                  <a:pt x="2331" y="903"/>
                  <a:pt x="2331" y="861"/>
                  <a:pt x="2384" y="820"/>
                </a:cubicBezTo>
                <a:cubicBezTo>
                  <a:pt x="2383" y="819"/>
                  <a:pt x="2382" y="819"/>
                  <a:pt x="2381" y="819"/>
                </a:cubicBezTo>
                <a:cubicBezTo>
                  <a:pt x="2353" y="819"/>
                  <a:pt x="2214" y="968"/>
                  <a:pt x="2114" y="1058"/>
                </a:cubicBezTo>
                <a:cubicBezTo>
                  <a:pt x="2102" y="1128"/>
                  <a:pt x="2082" y="1156"/>
                  <a:pt x="2058" y="1156"/>
                </a:cubicBezTo>
                <a:cubicBezTo>
                  <a:pt x="1975" y="1156"/>
                  <a:pt x="1853" y="823"/>
                  <a:pt x="1939" y="823"/>
                </a:cubicBezTo>
                <a:cubicBezTo>
                  <a:pt x="1958" y="823"/>
                  <a:pt x="1988" y="840"/>
                  <a:pt x="2031" y="882"/>
                </a:cubicBezTo>
                <a:cubicBezTo>
                  <a:pt x="2052" y="840"/>
                  <a:pt x="2041" y="820"/>
                  <a:pt x="2000" y="820"/>
                </a:cubicBezTo>
                <a:cubicBezTo>
                  <a:pt x="2073" y="768"/>
                  <a:pt x="2083" y="788"/>
                  <a:pt x="2124" y="695"/>
                </a:cubicBezTo>
                <a:lnTo>
                  <a:pt x="2124" y="695"/>
                </a:lnTo>
                <a:cubicBezTo>
                  <a:pt x="2077" y="714"/>
                  <a:pt x="2013" y="802"/>
                  <a:pt x="1947" y="802"/>
                </a:cubicBezTo>
                <a:cubicBezTo>
                  <a:pt x="1941" y="802"/>
                  <a:pt x="1934" y="801"/>
                  <a:pt x="1928" y="799"/>
                </a:cubicBezTo>
                <a:cubicBezTo>
                  <a:pt x="2000" y="778"/>
                  <a:pt x="2052" y="695"/>
                  <a:pt x="2073" y="633"/>
                </a:cubicBezTo>
                <a:lnTo>
                  <a:pt x="2073" y="633"/>
                </a:lnTo>
                <a:cubicBezTo>
                  <a:pt x="2056" y="650"/>
                  <a:pt x="2043" y="658"/>
                  <a:pt x="2034" y="658"/>
                </a:cubicBezTo>
                <a:cubicBezTo>
                  <a:pt x="2021" y="658"/>
                  <a:pt x="2019" y="639"/>
                  <a:pt x="2031" y="602"/>
                </a:cubicBezTo>
                <a:cubicBezTo>
                  <a:pt x="1979" y="602"/>
                  <a:pt x="1938" y="664"/>
                  <a:pt x="1928" y="695"/>
                </a:cubicBezTo>
                <a:cubicBezTo>
                  <a:pt x="1928" y="668"/>
                  <a:pt x="1919" y="609"/>
                  <a:pt x="1917" y="602"/>
                </a:cubicBezTo>
                <a:lnTo>
                  <a:pt x="1917" y="602"/>
                </a:lnTo>
                <a:cubicBezTo>
                  <a:pt x="2011" y="560"/>
                  <a:pt x="2011" y="550"/>
                  <a:pt x="2031" y="457"/>
                </a:cubicBezTo>
                <a:cubicBezTo>
                  <a:pt x="2031" y="456"/>
                  <a:pt x="2030" y="456"/>
                  <a:pt x="2028" y="456"/>
                </a:cubicBezTo>
                <a:cubicBezTo>
                  <a:pt x="2002" y="456"/>
                  <a:pt x="1881" y="635"/>
                  <a:pt x="1831" y="635"/>
                </a:cubicBezTo>
                <a:cubicBezTo>
                  <a:pt x="1823" y="635"/>
                  <a:pt x="1817" y="632"/>
                  <a:pt x="1813" y="622"/>
                </a:cubicBezTo>
                <a:cubicBezTo>
                  <a:pt x="1783" y="622"/>
                  <a:pt x="1834" y="509"/>
                  <a:pt x="1793" y="467"/>
                </a:cubicBezTo>
                <a:cubicBezTo>
                  <a:pt x="1855" y="385"/>
                  <a:pt x="1969" y="281"/>
                  <a:pt x="1845" y="249"/>
                </a:cubicBezTo>
                <a:lnTo>
                  <a:pt x="1845" y="249"/>
                </a:lnTo>
                <a:cubicBezTo>
                  <a:pt x="1824" y="364"/>
                  <a:pt x="1803" y="322"/>
                  <a:pt x="1772" y="457"/>
                </a:cubicBezTo>
                <a:cubicBezTo>
                  <a:pt x="1745" y="411"/>
                  <a:pt x="1799" y="307"/>
                  <a:pt x="1767" y="307"/>
                </a:cubicBezTo>
                <a:cubicBezTo>
                  <a:pt x="1763" y="307"/>
                  <a:pt x="1758" y="308"/>
                  <a:pt x="1751" y="312"/>
                </a:cubicBezTo>
                <a:cubicBezTo>
                  <a:pt x="1751" y="291"/>
                  <a:pt x="1793" y="208"/>
                  <a:pt x="1824" y="177"/>
                </a:cubicBezTo>
                <a:lnTo>
                  <a:pt x="1824" y="177"/>
                </a:lnTo>
                <a:cubicBezTo>
                  <a:pt x="1805" y="182"/>
                  <a:pt x="1790" y="184"/>
                  <a:pt x="1778" y="184"/>
                </a:cubicBezTo>
                <a:cubicBezTo>
                  <a:pt x="1733" y="184"/>
                  <a:pt x="1745" y="152"/>
                  <a:pt x="1803" y="94"/>
                </a:cubicBezTo>
                <a:lnTo>
                  <a:pt x="1803" y="94"/>
                </a:lnTo>
                <a:cubicBezTo>
                  <a:pt x="1779" y="113"/>
                  <a:pt x="1764" y="120"/>
                  <a:pt x="1755" y="120"/>
                </a:cubicBezTo>
                <a:cubicBezTo>
                  <a:pt x="1721" y="120"/>
                  <a:pt x="1791" y="1"/>
                  <a:pt x="17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1"/>
          <p:cNvSpPr/>
          <p:nvPr/>
        </p:nvSpPr>
        <p:spPr>
          <a:xfrm>
            <a:off x="4167344" y="4303718"/>
            <a:ext cx="310627" cy="618116"/>
          </a:xfrm>
          <a:custGeom>
            <a:avLst/>
            <a:gdLst/>
            <a:ahLst/>
            <a:cxnLst/>
            <a:rect l="l" t="t" r="r" b="b"/>
            <a:pathLst>
              <a:path w="3068" h="6105" extrusionOk="0">
                <a:moveTo>
                  <a:pt x="1379" y="94"/>
                </a:moveTo>
                <a:cubicBezTo>
                  <a:pt x="1379" y="94"/>
                  <a:pt x="1379" y="94"/>
                  <a:pt x="1379" y="95"/>
                </a:cubicBezTo>
                <a:cubicBezTo>
                  <a:pt x="1380" y="96"/>
                  <a:pt x="1381" y="98"/>
                  <a:pt x="1383" y="99"/>
                </a:cubicBezTo>
                <a:lnTo>
                  <a:pt x="1383" y="99"/>
                </a:lnTo>
                <a:cubicBezTo>
                  <a:pt x="1381" y="96"/>
                  <a:pt x="1380" y="94"/>
                  <a:pt x="1379" y="94"/>
                </a:cubicBezTo>
                <a:close/>
                <a:moveTo>
                  <a:pt x="1265" y="219"/>
                </a:moveTo>
                <a:cubicBezTo>
                  <a:pt x="1269" y="227"/>
                  <a:pt x="1274" y="233"/>
                  <a:pt x="1277" y="240"/>
                </a:cubicBezTo>
                <a:lnTo>
                  <a:pt x="1277" y="240"/>
                </a:lnTo>
                <a:cubicBezTo>
                  <a:pt x="1275" y="234"/>
                  <a:pt x="1271" y="227"/>
                  <a:pt x="1265" y="219"/>
                </a:cubicBezTo>
                <a:close/>
                <a:moveTo>
                  <a:pt x="2038" y="1539"/>
                </a:moveTo>
                <a:cubicBezTo>
                  <a:pt x="2038" y="1539"/>
                  <a:pt x="2038" y="1540"/>
                  <a:pt x="2038" y="1540"/>
                </a:cubicBezTo>
                <a:lnTo>
                  <a:pt x="2038" y="1540"/>
                </a:lnTo>
                <a:cubicBezTo>
                  <a:pt x="2038" y="1540"/>
                  <a:pt x="2037" y="1540"/>
                  <a:pt x="2037" y="1540"/>
                </a:cubicBezTo>
                <a:lnTo>
                  <a:pt x="2037" y="1540"/>
                </a:lnTo>
                <a:cubicBezTo>
                  <a:pt x="2034" y="1547"/>
                  <a:pt x="2032" y="1557"/>
                  <a:pt x="2033" y="1557"/>
                </a:cubicBezTo>
                <a:cubicBezTo>
                  <a:pt x="2033" y="1557"/>
                  <a:pt x="2035" y="1553"/>
                  <a:pt x="2038" y="1540"/>
                </a:cubicBezTo>
                <a:lnTo>
                  <a:pt x="2038" y="1540"/>
                </a:lnTo>
                <a:cubicBezTo>
                  <a:pt x="2039" y="1541"/>
                  <a:pt x="2040" y="1542"/>
                  <a:pt x="2040" y="1542"/>
                </a:cubicBezTo>
                <a:cubicBezTo>
                  <a:pt x="2040" y="1542"/>
                  <a:pt x="2039" y="1541"/>
                  <a:pt x="2038" y="1539"/>
                </a:cubicBezTo>
                <a:close/>
                <a:moveTo>
                  <a:pt x="768" y="1566"/>
                </a:moveTo>
                <a:lnTo>
                  <a:pt x="768" y="1566"/>
                </a:lnTo>
                <a:cubicBezTo>
                  <a:pt x="768" y="1566"/>
                  <a:pt x="768" y="1566"/>
                  <a:pt x="768" y="1566"/>
                </a:cubicBezTo>
                <a:cubicBezTo>
                  <a:pt x="768" y="1566"/>
                  <a:pt x="768" y="1566"/>
                  <a:pt x="768" y="1566"/>
                </a:cubicBezTo>
                <a:close/>
                <a:moveTo>
                  <a:pt x="2663" y="4456"/>
                </a:moveTo>
                <a:cubicBezTo>
                  <a:pt x="2663" y="4457"/>
                  <a:pt x="2663" y="4457"/>
                  <a:pt x="2662" y="4457"/>
                </a:cubicBezTo>
                <a:lnTo>
                  <a:pt x="2662" y="4457"/>
                </a:lnTo>
                <a:cubicBezTo>
                  <a:pt x="2663" y="4457"/>
                  <a:pt x="2663" y="4457"/>
                  <a:pt x="2663" y="4456"/>
                </a:cubicBezTo>
                <a:close/>
                <a:moveTo>
                  <a:pt x="643" y="4581"/>
                </a:moveTo>
                <a:cubicBezTo>
                  <a:pt x="636" y="4615"/>
                  <a:pt x="635" y="4625"/>
                  <a:pt x="638" y="4625"/>
                </a:cubicBezTo>
                <a:cubicBezTo>
                  <a:pt x="644" y="4625"/>
                  <a:pt x="661" y="4596"/>
                  <a:pt x="687" y="4596"/>
                </a:cubicBezTo>
                <a:cubicBezTo>
                  <a:pt x="693" y="4596"/>
                  <a:pt x="699" y="4598"/>
                  <a:pt x="705" y="4601"/>
                </a:cubicBezTo>
                <a:cubicBezTo>
                  <a:pt x="667" y="4619"/>
                  <a:pt x="619" y="4638"/>
                  <a:pt x="570" y="4653"/>
                </a:cubicBezTo>
                <a:lnTo>
                  <a:pt x="570" y="4653"/>
                </a:lnTo>
                <a:cubicBezTo>
                  <a:pt x="572" y="4642"/>
                  <a:pt x="623" y="4612"/>
                  <a:pt x="643" y="4581"/>
                </a:cubicBezTo>
                <a:close/>
                <a:moveTo>
                  <a:pt x="2901" y="5593"/>
                </a:moveTo>
                <a:lnTo>
                  <a:pt x="2901" y="5593"/>
                </a:lnTo>
                <a:cubicBezTo>
                  <a:pt x="2906" y="5595"/>
                  <a:pt x="2909" y="5597"/>
                  <a:pt x="2911" y="5597"/>
                </a:cubicBezTo>
                <a:cubicBezTo>
                  <a:pt x="2912" y="5597"/>
                  <a:pt x="2912" y="5597"/>
                  <a:pt x="2912" y="5596"/>
                </a:cubicBezTo>
                <a:cubicBezTo>
                  <a:pt x="2908" y="5594"/>
                  <a:pt x="2905" y="5593"/>
                  <a:pt x="2901" y="5593"/>
                </a:cubicBezTo>
                <a:close/>
                <a:moveTo>
                  <a:pt x="2354" y="5906"/>
                </a:moveTo>
                <a:lnTo>
                  <a:pt x="2354" y="5906"/>
                </a:lnTo>
                <a:cubicBezTo>
                  <a:pt x="2354" y="5906"/>
                  <a:pt x="2353" y="5907"/>
                  <a:pt x="2352" y="5907"/>
                </a:cubicBezTo>
                <a:cubicBezTo>
                  <a:pt x="2353" y="5907"/>
                  <a:pt x="2354" y="5906"/>
                  <a:pt x="2354" y="5906"/>
                </a:cubicBezTo>
                <a:close/>
                <a:moveTo>
                  <a:pt x="800" y="5904"/>
                </a:moveTo>
                <a:cubicBezTo>
                  <a:pt x="802" y="5909"/>
                  <a:pt x="805" y="5913"/>
                  <a:pt x="809" y="5918"/>
                </a:cubicBezTo>
                <a:cubicBezTo>
                  <a:pt x="813" y="5918"/>
                  <a:pt x="808" y="5912"/>
                  <a:pt x="800" y="5904"/>
                </a:cubicBezTo>
                <a:close/>
                <a:moveTo>
                  <a:pt x="1441" y="1"/>
                </a:moveTo>
                <a:cubicBezTo>
                  <a:pt x="1441" y="56"/>
                  <a:pt x="1435" y="116"/>
                  <a:pt x="1410" y="116"/>
                </a:cubicBezTo>
                <a:cubicBezTo>
                  <a:pt x="1403" y="116"/>
                  <a:pt x="1394" y="111"/>
                  <a:pt x="1383" y="99"/>
                </a:cubicBezTo>
                <a:lnTo>
                  <a:pt x="1383" y="99"/>
                </a:lnTo>
                <a:cubicBezTo>
                  <a:pt x="1396" y="133"/>
                  <a:pt x="1422" y="326"/>
                  <a:pt x="1441" y="353"/>
                </a:cubicBezTo>
                <a:cubicBezTo>
                  <a:pt x="1316" y="315"/>
                  <a:pt x="1325" y="321"/>
                  <a:pt x="1277" y="240"/>
                </a:cubicBezTo>
                <a:lnTo>
                  <a:pt x="1277" y="240"/>
                </a:lnTo>
                <a:cubicBezTo>
                  <a:pt x="1284" y="255"/>
                  <a:pt x="1280" y="260"/>
                  <a:pt x="1265" y="260"/>
                </a:cubicBezTo>
                <a:cubicBezTo>
                  <a:pt x="1286" y="312"/>
                  <a:pt x="1296" y="343"/>
                  <a:pt x="1337" y="364"/>
                </a:cubicBezTo>
                <a:cubicBezTo>
                  <a:pt x="1306" y="426"/>
                  <a:pt x="1265" y="436"/>
                  <a:pt x="1348" y="551"/>
                </a:cubicBezTo>
                <a:cubicBezTo>
                  <a:pt x="1203" y="540"/>
                  <a:pt x="1286" y="457"/>
                  <a:pt x="1161" y="405"/>
                </a:cubicBezTo>
                <a:lnTo>
                  <a:pt x="1161" y="405"/>
                </a:lnTo>
                <a:cubicBezTo>
                  <a:pt x="1203" y="498"/>
                  <a:pt x="1224" y="519"/>
                  <a:pt x="1254" y="602"/>
                </a:cubicBezTo>
                <a:cubicBezTo>
                  <a:pt x="1256" y="600"/>
                  <a:pt x="1259" y="599"/>
                  <a:pt x="1263" y="599"/>
                </a:cubicBezTo>
                <a:cubicBezTo>
                  <a:pt x="1300" y="599"/>
                  <a:pt x="1407" y="680"/>
                  <a:pt x="1379" y="726"/>
                </a:cubicBezTo>
                <a:cubicBezTo>
                  <a:pt x="1369" y="706"/>
                  <a:pt x="1224" y="613"/>
                  <a:pt x="1213" y="613"/>
                </a:cubicBezTo>
                <a:lnTo>
                  <a:pt x="1213" y="613"/>
                </a:lnTo>
                <a:cubicBezTo>
                  <a:pt x="1213" y="633"/>
                  <a:pt x="1286" y="737"/>
                  <a:pt x="1233" y="747"/>
                </a:cubicBezTo>
                <a:cubicBezTo>
                  <a:pt x="1242" y="745"/>
                  <a:pt x="1250" y="745"/>
                  <a:pt x="1256" y="745"/>
                </a:cubicBezTo>
                <a:cubicBezTo>
                  <a:pt x="1292" y="745"/>
                  <a:pt x="1305" y="766"/>
                  <a:pt x="1296" y="809"/>
                </a:cubicBezTo>
                <a:cubicBezTo>
                  <a:pt x="1316" y="809"/>
                  <a:pt x="1306" y="820"/>
                  <a:pt x="1348" y="820"/>
                </a:cubicBezTo>
                <a:cubicBezTo>
                  <a:pt x="1353" y="783"/>
                  <a:pt x="1358" y="771"/>
                  <a:pt x="1361" y="771"/>
                </a:cubicBezTo>
                <a:cubicBezTo>
                  <a:pt x="1367" y="771"/>
                  <a:pt x="1370" y="820"/>
                  <a:pt x="1374" y="820"/>
                </a:cubicBezTo>
                <a:cubicBezTo>
                  <a:pt x="1375" y="820"/>
                  <a:pt x="1377" y="815"/>
                  <a:pt x="1379" y="799"/>
                </a:cubicBezTo>
                <a:cubicBezTo>
                  <a:pt x="1389" y="809"/>
                  <a:pt x="1410" y="934"/>
                  <a:pt x="1410" y="934"/>
                </a:cubicBezTo>
                <a:cubicBezTo>
                  <a:pt x="1416" y="950"/>
                  <a:pt x="1411" y="956"/>
                  <a:pt x="1402" y="956"/>
                </a:cubicBezTo>
                <a:cubicBezTo>
                  <a:pt x="1378" y="956"/>
                  <a:pt x="1316" y="910"/>
                  <a:pt x="1316" y="903"/>
                </a:cubicBezTo>
                <a:cubicBezTo>
                  <a:pt x="1316" y="904"/>
                  <a:pt x="1315" y="905"/>
                  <a:pt x="1314" y="905"/>
                </a:cubicBezTo>
                <a:cubicBezTo>
                  <a:pt x="1286" y="905"/>
                  <a:pt x="1045" y="756"/>
                  <a:pt x="1016" y="726"/>
                </a:cubicBezTo>
                <a:lnTo>
                  <a:pt x="1016" y="726"/>
                </a:lnTo>
                <a:cubicBezTo>
                  <a:pt x="996" y="747"/>
                  <a:pt x="1047" y="768"/>
                  <a:pt x="1016" y="779"/>
                </a:cubicBezTo>
                <a:cubicBezTo>
                  <a:pt x="1023" y="792"/>
                  <a:pt x="1069" y="827"/>
                  <a:pt x="1089" y="842"/>
                </a:cubicBezTo>
                <a:lnTo>
                  <a:pt x="1089" y="842"/>
                </a:lnTo>
                <a:cubicBezTo>
                  <a:pt x="1097" y="856"/>
                  <a:pt x="1110" y="865"/>
                  <a:pt x="1124" y="865"/>
                </a:cubicBezTo>
                <a:cubicBezTo>
                  <a:pt x="1130" y="865"/>
                  <a:pt x="1135" y="864"/>
                  <a:pt x="1141" y="861"/>
                </a:cubicBezTo>
                <a:lnTo>
                  <a:pt x="1141" y="861"/>
                </a:lnTo>
                <a:cubicBezTo>
                  <a:pt x="1120" y="882"/>
                  <a:pt x="1120" y="892"/>
                  <a:pt x="1151" y="892"/>
                </a:cubicBezTo>
                <a:cubicBezTo>
                  <a:pt x="1141" y="894"/>
                  <a:pt x="1132" y="895"/>
                  <a:pt x="1124" y="895"/>
                </a:cubicBezTo>
                <a:cubicBezTo>
                  <a:pt x="1028" y="895"/>
                  <a:pt x="981" y="795"/>
                  <a:pt x="933" y="747"/>
                </a:cubicBezTo>
                <a:lnTo>
                  <a:pt x="933" y="747"/>
                </a:lnTo>
                <a:cubicBezTo>
                  <a:pt x="964" y="841"/>
                  <a:pt x="1047" y="882"/>
                  <a:pt x="1047" y="944"/>
                </a:cubicBezTo>
                <a:cubicBezTo>
                  <a:pt x="1047" y="944"/>
                  <a:pt x="1078" y="903"/>
                  <a:pt x="1078" y="892"/>
                </a:cubicBezTo>
                <a:cubicBezTo>
                  <a:pt x="1088" y="903"/>
                  <a:pt x="1182" y="996"/>
                  <a:pt x="1192" y="1079"/>
                </a:cubicBezTo>
                <a:cubicBezTo>
                  <a:pt x="1203" y="1068"/>
                  <a:pt x="1210" y="1065"/>
                  <a:pt x="1215" y="1065"/>
                </a:cubicBezTo>
                <a:cubicBezTo>
                  <a:pt x="1222" y="1065"/>
                  <a:pt x="1225" y="1071"/>
                  <a:pt x="1227" y="1071"/>
                </a:cubicBezTo>
                <a:cubicBezTo>
                  <a:pt x="1229" y="1071"/>
                  <a:pt x="1230" y="1065"/>
                  <a:pt x="1233" y="1037"/>
                </a:cubicBezTo>
                <a:cubicBezTo>
                  <a:pt x="1237" y="1056"/>
                  <a:pt x="1241" y="1063"/>
                  <a:pt x="1247" y="1063"/>
                </a:cubicBezTo>
                <a:cubicBezTo>
                  <a:pt x="1257" y="1063"/>
                  <a:pt x="1273" y="1044"/>
                  <a:pt x="1306" y="1037"/>
                </a:cubicBezTo>
                <a:lnTo>
                  <a:pt x="1306" y="1037"/>
                </a:lnTo>
                <a:cubicBezTo>
                  <a:pt x="1300" y="1056"/>
                  <a:pt x="1301" y="1075"/>
                  <a:pt x="1306" y="1075"/>
                </a:cubicBezTo>
                <a:cubicBezTo>
                  <a:pt x="1309" y="1075"/>
                  <a:pt x="1312" y="1068"/>
                  <a:pt x="1316" y="1048"/>
                </a:cubicBezTo>
                <a:lnTo>
                  <a:pt x="1316" y="1048"/>
                </a:lnTo>
                <a:cubicBezTo>
                  <a:pt x="1338" y="1102"/>
                  <a:pt x="1306" y="1119"/>
                  <a:pt x="1265" y="1119"/>
                </a:cubicBezTo>
                <a:cubicBezTo>
                  <a:pt x="1227" y="1119"/>
                  <a:pt x="1181" y="1104"/>
                  <a:pt x="1161" y="1089"/>
                </a:cubicBezTo>
                <a:lnTo>
                  <a:pt x="1161" y="1089"/>
                </a:lnTo>
                <a:cubicBezTo>
                  <a:pt x="1141" y="1161"/>
                  <a:pt x="1213" y="1131"/>
                  <a:pt x="1213" y="1161"/>
                </a:cubicBezTo>
                <a:cubicBezTo>
                  <a:pt x="1211" y="1183"/>
                  <a:pt x="1203" y="1192"/>
                  <a:pt x="1191" y="1192"/>
                </a:cubicBezTo>
                <a:cubicBezTo>
                  <a:pt x="1131" y="1192"/>
                  <a:pt x="973" y="986"/>
                  <a:pt x="964" y="986"/>
                </a:cubicBezTo>
                <a:lnTo>
                  <a:pt x="964" y="986"/>
                </a:lnTo>
                <a:cubicBezTo>
                  <a:pt x="943" y="1161"/>
                  <a:pt x="1016" y="1152"/>
                  <a:pt x="1037" y="1255"/>
                </a:cubicBezTo>
                <a:cubicBezTo>
                  <a:pt x="1043" y="1241"/>
                  <a:pt x="1054" y="1235"/>
                  <a:pt x="1069" y="1235"/>
                </a:cubicBezTo>
                <a:cubicBezTo>
                  <a:pt x="1107" y="1235"/>
                  <a:pt x="1164" y="1276"/>
                  <a:pt x="1171" y="1307"/>
                </a:cubicBezTo>
                <a:cubicBezTo>
                  <a:pt x="1165" y="1306"/>
                  <a:pt x="1160" y="1305"/>
                  <a:pt x="1155" y="1305"/>
                </a:cubicBezTo>
                <a:cubicBezTo>
                  <a:pt x="1110" y="1305"/>
                  <a:pt x="1160" y="1348"/>
                  <a:pt x="1151" y="1348"/>
                </a:cubicBezTo>
                <a:cubicBezTo>
                  <a:pt x="1142" y="1349"/>
                  <a:pt x="1134" y="1350"/>
                  <a:pt x="1126" y="1350"/>
                </a:cubicBezTo>
                <a:cubicBezTo>
                  <a:pt x="1065" y="1350"/>
                  <a:pt x="1013" y="1317"/>
                  <a:pt x="985" y="1317"/>
                </a:cubicBezTo>
                <a:cubicBezTo>
                  <a:pt x="964" y="1379"/>
                  <a:pt x="1068" y="1431"/>
                  <a:pt x="1026" y="1504"/>
                </a:cubicBezTo>
                <a:cubicBezTo>
                  <a:pt x="1037" y="1462"/>
                  <a:pt x="768" y="1317"/>
                  <a:pt x="747" y="1307"/>
                </a:cubicBezTo>
                <a:lnTo>
                  <a:pt x="747" y="1307"/>
                </a:lnTo>
                <a:cubicBezTo>
                  <a:pt x="738" y="1332"/>
                  <a:pt x="789" y="1448"/>
                  <a:pt x="826" y="1448"/>
                </a:cubicBezTo>
                <a:cubicBezTo>
                  <a:pt x="835" y="1448"/>
                  <a:pt x="844" y="1440"/>
                  <a:pt x="850" y="1421"/>
                </a:cubicBezTo>
                <a:cubicBezTo>
                  <a:pt x="887" y="1475"/>
                  <a:pt x="891" y="1506"/>
                  <a:pt x="857" y="1506"/>
                </a:cubicBezTo>
                <a:cubicBezTo>
                  <a:pt x="852" y="1506"/>
                  <a:pt x="846" y="1505"/>
                  <a:pt x="840" y="1504"/>
                </a:cubicBezTo>
                <a:lnTo>
                  <a:pt x="840" y="1504"/>
                </a:lnTo>
                <a:cubicBezTo>
                  <a:pt x="881" y="1566"/>
                  <a:pt x="923" y="1555"/>
                  <a:pt x="933" y="1617"/>
                </a:cubicBezTo>
                <a:cubicBezTo>
                  <a:pt x="935" y="1618"/>
                  <a:pt x="936" y="1619"/>
                  <a:pt x="937" y="1619"/>
                </a:cubicBezTo>
                <a:cubicBezTo>
                  <a:pt x="948" y="1619"/>
                  <a:pt x="929" y="1575"/>
                  <a:pt x="948" y="1575"/>
                </a:cubicBezTo>
                <a:cubicBezTo>
                  <a:pt x="950" y="1575"/>
                  <a:pt x="952" y="1575"/>
                  <a:pt x="954" y="1576"/>
                </a:cubicBezTo>
                <a:cubicBezTo>
                  <a:pt x="954" y="1617"/>
                  <a:pt x="1005" y="1597"/>
                  <a:pt x="954" y="1617"/>
                </a:cubicBezTo>
                <a:cubicBezTo>
                  <a:pt x="954" y="1628"/>
                  <a:pt x="1016" y="1617"/>
                  <a:pt x="1026" y="1649"/>
                </a:cubicBezTo>
                <a:cubicBezTo>
                  <a:pt x="975" y="1649"/>
                  <a:pt x="933" y="1638"/>
                  <a:pt x="892" y="1607"/>
                </a:cubicBezTo>
                <a:lnTo>
                  <a:pt x="892" y="1607"/>
                </a:lnTo>
                <a:cubicBezTo>
                  <a:pt x="933" y="1638"/>
                  <a:pt x="892" y="1617"/>
                  <a:pt x="850" y="1649"/>
                </a:cubicBezTo>
                <a:cubicBezTo>
                  <a:pt x="860" y="1628"/>
                  <a:pt x="860" y="1607"/>
                  <a:pt x="840" y="1587"/>
                </a:cubicBezTo>
                <a:cubicBezTo>
                  <a:pt x="840" y="1611"/>
                  <a:pt x="838" y="1620"/>
                  <a:pt x="834" y="1620"/>
                </a:cubicBezTo>
                <a:cubicBezTo>
                  <a:pt x="824" y="1620"/>
                  <a:pt x="803" y="1564"/>
                  <a:pt x="777" y="1564"/>
                </a:cubicBezTo>
                <a:cubicBezTo>
                  <a:pt x="774" y="1564"/>
                  <a:pt x="771" y="1564"/>
                  <a:pt x="768" y="1566"/>
                </a:cubicBezTo>
                <a:lnTo>
                  <a:pt x="768" y="1566"/>
                </a:lnTo>
                <a:cubicBezTo>
                  <a:pt x="768" y="1566"/>
                  <a:pt x="768" y="1566"/>
                  <a:pt x="768" y="1566"/>
                </a:cubicBezTo>
                <a:cubicBezTo>
                  <a:pt x="778" y="1566"/>
                  <a:pt x="819" y="1691"/>
                  <a:pt x="852" y="1691"/>
                </a:cubicBezTo>
                <a:cubicBezTo>
                  <a:pt x="863" y="1691"/>
                  <a:pt x="874" y="1677"/>
                  <a:pt x="881" y="1638"/>
                </a:cubicBezTo>
                <a:cubicBezTo>
                  <a:pt x="902" y="1649"/>
                  <a:pt x="902" y="1742"/>
                  <a:pt x="902" y="1752"/>
                </a:cubicBezTo>
                <a:cubicBezTo>
                  <a:pt x="913" y="1690"/>
                  <a:pt x="918" y="1669"/>
                  <a:pt x="920" y="1669"/>
                </a:cubicBezTo>
                <a:cubicBezTo>
                  <a:pt x="925" y="1669"/>
                  <a:pt x="923" y="1739"/>
                  <a:pt x="943" y="1752"/>
                </a:cubicBezTo>
                <a:cubicBezTo>
                  <a:pt x="954" y="1714"/>
                  <a:pt x="968" y="1701"/>
                  <a:pt x="984" y="1701"/>
                </a:cubicBezTo>
                <a:cubicBezTo>
                  <a:pt x="997" y="1701"/>
                  <a:pt x="1012" y="1711"/>
                  <a:pt x="1026" y="1721"/>
                </a:cubicBezTo>
                <a:cubicBezTo>
                  <a:pt x="1005" y="1752"/>
                  <a:pt x="996" y="1804"/>
                  <a:pt x="1037" y="1804"/>
                </a:cubicBezTo>
                <a:cubicBezTo>
                  <a:pt x="1037" y="1806"/>
                  <a:pt x="1037" y="1807"/>
                  <a:pt x="1038" y="1807"/>
                </a:cubicBezTo>
                <a:cubicBezTo>
                  <a:pt x="1041" y="1807"/>
                  <a:pt x="1054" y="1749"/>
                  <a:pt x="1057" y="1749"/>
                </a:cubicBezTo>
                <a:cubicBezTo>
                  <a:pt x="1058" y="1749"/>
                  <a:pt x="1058" y="1750"/>
                  <a:pt x="1058" y="1752"/>
                </a:cubicBezTo>
                <a:cubicBezTo>
                  <a:pt x="1068" y="1804"/>
                  <a:pt x="1078" y="1835"/>
                  <a:pt x="1099" y="1887"/>
                </a:cubicBezTo>
                <a:cubicBezTo>
                  <a:pt x="1108" y="1856"/>
                  <a:pt x="1119" y="1846"/>
                  <a:pt x="1132" y="1846"/>
                </a:cubicBezTo>
                <a:cubicBezTo>
                  <a:pt x="1152" y="1846"/>
                  <a:pt x="1177" y="1865"/>
                  <a:pt x="1213" y="1877"/>
                </a:cubicBezTo>
                <a:cubicBezTo>
                  <a:pt x="1187" y="1903"/>
                  <a:pt x="1140" y="1911"/>
                  <a:pt x="1089" y="1911"/>
                </a:cubicBezTo>
                <a:cubicBezTo>
                  <a:pt x="998" y="1911"/>
                  <a:pt x="894" y="1883"/>
                  <a:pt x="881" y="1877"/>
                </a:cubicBezTo>
                <a:lnTo>
                  <a:pt x="881" y="1877"/>
                </a:lnTo>
                <a:cubicBezTo>
                  <a:pt x="881" y="1907"/>
                  <a:pt x="913" y="1928"/>
                  <a:pt x="954" y="1928"/>
                </a:cubicBezTo>
                <a:cubicBezTo>
                  <a:pt x="913" y="1939"/>
                  <a:pt x="902" y="1960"/>
                  <a:pt x="923" y="1990"/>
                </a:cubicBezTo>
                <a:cubicBezTo>
                  <a:pt x="924" y="1989"/>
                  <a:pt x="926" y="1989"/>
                  <a:pt x="929" y="1989"/>
                </a:cubicBezTo>
                <a:cubicBezTo>
                  <a:pt x="957" y="1989"/>
                  <a:pt x="1060" y="2030"/>
                  <a:pt x="1078" y="2105"/>
                </a:cubicBezTo>
                <a:cubicBezTo>
                  <a:pt x="1062" y="2106"/>
                  <a:pt x="1050" y="2106"/>
                  <a:pt x="1040" y="2106"/>
                </a:cubicBezTo>
                <a:cubicBezTo>
                  <a:pt x="988" y="2106"/>
                  <a:pt x="1019" y="2093"/>
                  <a:pt x="1019" y="2093"/>
                </a:cubicBezTo>
                <a:lnTo>
                  <a:pt x="1019" y="2093"/>
                </a:lnTo>
                <a:cubicBezTo>
                  <a:pt x="1019" y="2093"/>
                  <a:pt x="1011" y="2096"/>
                  <a:pt x="985" y="2105"/>
                </a:cubicBezTo>
                <a:cubicBezTo>
                  <a:pt x="1011" y="2079"/>
                  <a:pt x="1015" y="2075"/>
                  <a:pt x="1013" y="2075"/>
                </a:cubicBezTo>
                <a:lnTo>
                  <a:pt x="1013" y="2075"/>
                </a:lnTo>
                <a:cubicBezTo>
                  <a:pt x="1013" y="2075"/>
                  <a:pt x="1011" y="2076"/>
                  <a:pt x="1009" y="2076"/>
                </a:cubicBezTo>
                <a:cubicBezTo>
                  <a:pt x="1006" y="2076"/>
                  <a:pt x="1004" y="2072"/>
                  <a:pt x="1016" y="2053"/>
                </a:cubicBezTo>
                <a:cubicBezTo>
                  <a:pt x="1013" y="2050"/>
                  <a:pt x="1008" y="2049"/>
                  <a:pt x="1003" y="2049"/>
                </a:cubicBezTo>
                <a:cubicBezTo>
                  <a:pt x="980" y="2049"/>
                  <a:pt x="943" y="2067"/>
                  <a:pt x="922" y="2067"/>
                </a:cubicBezTo>
                <a:cubicBezTo>
                  <a:pt x="903" y="2067"/>
                  <a:pt x="897" y="2053"/>
                  <a:pt x="923" y="2001"/>
                </a:cubicBezTo>
                <a:cubicBezTo>
                  <a:pt x="892" y="1989"/>
                  <a:pt x="825" y="1984"/>
                  <a:pt x="778" y="1984"/>
                </a:cubicBezTo>
                <a:cubicBezTo>
                  <a:pt x="745" y="1984"/>
                  <a:pt x="722" y="1986"/>
                  <a:pt x="726" y="1990"/>
                </a:cubicBezTo>
                <a:cubicBezTo>
                  <a:pt x="643" y="1939"/>
                  <a:pt x="591" y="1898"/>
                  <a:pt x="540" y="1856"/>
                </a:cubicBezTo>
                <a:lnTo>
                  <a:pt x="540" y="1856"/>
                </a:lnTo>
                <a:cubicBezTo>
                  <a:pt x="553" y="1939"/>
                  <a:pt x="562" y="1952"/>
                  <a:pt x="576" y="1952"/>
                </a:cubicBezTo>
                <a:cubicBezTo>
                  <a:pt x="583" y="1952"/>
                  <a:pt x="591" y="1949"/>
                  <a:pt x="602" y="1949"/>
                </a:cubicBezTo>
                <a:cubicBezTo>
                  <a:pt x="602" y="2053"/>
                  <a:pt x="664" y="2032"/>
                  <a:pt x="715" y="2115"/>
                </a:cubicBezTo>
                <a:cubicBezTo>
                  <a:pt x="715" y="2115"/>
                  <a:pt x="757" y="2063"/>
                  <a:pt x="768" y="2043"/>
                </a:cubicBezTo>
                <a:cubicBezTo>
                  <a:pt x="768" y="2115"/>
                  <a:pt x="830" y="2053"/>
                  <a:pt x="778" y="2125"/>
                </a:cubicBezTo>
                <a:cubicBezTo>
                  <a:pt x="784" y="2125"/>
                  <a:pt x="835" y="2089"/>
                  <a:pt x="840" y="2089"/>
                </a:cubicBezTo>
                <a:lnTo>
                  <a:pt x="840" y="2089"/>
                </a:lnTo>
                <a:cubicBezTo>
                  <a:pt x="843" y="2089"/>
                  <a:pt x="829" y="2103"/>
                  <a:pt x="778" y="2146"/>
                </a:cubicBezTo>
                <a:cubicBezTo>
                  <a:pt x="788" y="2153"/>
                  <a:pt x="796" y="2156"/>
                  <a:pt x="802" y="2156"/>
                </a:cubicBezTo>
                <a:cubicBezTo>
                  <a:pt x="815" y="2156"/>
                  <a:pt x="819" y="2142"/>
                  <a:pt x="819" y="2115"/>
                </a:cubicBezTo>
                <a:cubicBezTo>
                  <a:pt x="840" y="2167"/>
                  <a:pt x="902" y="2177"/>
                  <a:pt x="860" y="2250"/>
                </a:cubicBezTo>
                <a:cubicBezTo>
                  <a:pt x="888" y="2239"/>
                  <a:pt x="903" y="2237"/>
                  <a:pt x="912" y="2237"/>
                </a:cubicBezTo>
                <a:cubicBezTo>
                  <a:pt x="919" y="2237"/>
                  <a:pt x="922" y="2238"/>
                  <a:pt x="925" y="2238"/>
                </a:cubicBezTo>
                <a:cubicBezTo>
                  <a:pt x="929" y="2238"/>
                  <a:pt x="931" y="2235"/>
                  <a:pt x="943" y="2218"/>
                </a:cubicBezTo>
                <a:lnTo>
                  <a:pt x="943" y="2218"/>
                </a:lnTo>
                <a:cubicBezTo>
                  <a:pt x="964" y="2250"/>
                  <a:pt x="964" y="2281"/>
                  <a:pt x="933" y="2322"/>
                </a:cubicBezTo>
                <a:cubicBezTo>
                  <a:pt x="943" y="2322"/>
                  <a:pt x="985" y="2271"/>
                  <a:pt x="985" y="2271"/>
                </a:cubicBezTo>
                <a:cubicBezTo>
                  <a:pt x="985" y="2317"/>
                  <a:pt x="991" y="2323"/>
                  <a:pt x="998" y="2323"/>
                </a:cubicBezTo>
                <a:cubicBezTo>
                  <a:pt x="1000" y="2323"/>
                  <a:pt x="1003" y="2322"/>
                  <a:pt x="1005" y="2322"/>
                </a:cubicBezTo>
                <a:cubicBezTo>
                  <a:pt x="1005" y="2322"/>
                  <a:pt x="996" y="2322"/>
                  <a:pt x="996" y="2333"/>
                </a:cubicBezTo>
                <a:cubicBezTo>
                  <a:pt x="913" y="2333"/>
                  <a:pt x="768" y="2301"/>
                  <a:pt x="736" y="2291"/>
                </a:cubicBezTo>
                <a:cubicBezTo>
                  <a:pt x="685" y="2281"/>
                  <a:pt x="560" y="2281"/>
                  <a:pt x="487" y="2218"/>
                </a:cubicBezTo>
                <a:lnTo>
                  <a:pt x="487" y="2218"/>
                </a:lnTo>
                <a:cubicBezTo>
                  <a:pt x="467" y="2250"/>
                  <a:pt x="467" y="2281"/>
                  <a:pt x="498" y="2312"/>
                </a:cubicBezTo>
                <a:cubicBezTo>
                  <a:pt x="492" y="2293"/>
                  <a:pt x="530" y="2289"/>
                  <a:pt x="561" y="2289"/>
                </a:cubicBezTo>
                <a:cubicBezTo>
                  <a:pt x="583" y="2289"/>
                  <a:pt x="602" y="2291"/>
                  <a:pt x="602" y="2291"/>
                </a:cubicBezTo>
                <a:cubicBezTo>
                  <a:pt x="602" y="2353"/>
                  <a:pt x="685" y="2446"/>
                  <a:pt x="736" y="2499"/>
                </a:cubicBezTo>
                <a:cubicBezTo>
                  <a:pt x="757" y="2462"/>
                  <a:pt x="775" y="2459"/>
                  <a:pt x="788" y="2459"/>
                </a:cubicBezTo>
                <a:cubicBezTo>
                  <a:pt x="790" y="2459"/>
                  <a:pt x="792" y="2459"/>
                  <a:pt x="794" y="2459"/>
                </a:cubicBezTo>
                <a:cubicBezTo>
                  <a:pt x="804" y="2459"/>
                  <a:pt x="809" y="2458"/>
                  <a:pt x="809" y="2436"/>
                </a:cubicBezTo>
                <a:cubicBezTo>
                  <a:pt x="809" y="2467"/>
                  <a:pt x="830" y="2499"/>
                  <a:pt x="840" y="2519"/>
                </a:cubicBezTo>
                <a:cubicBezTo>
                  <a:pt x="844" y="2505"/>
                  <a:pt x="848" y="2499"/>
                  <a:pt x="849" y="2499"/>
                </a:cubicBezTo>
                <a:lnTo>
                  <a:pt x="849" y="2499"/>
                </a:lnTo>
                <a:cubicBezTo>
                  <a:pt x="855" y="2499"/>
                  <a:pt x="843" y="2563"/>
                  <a:pt x="819" y="2571"/>
                </a:cubicBezTo>
                <a:cubicBezTo>
                  <a:pt x="834" y="2606"/>
                  <a:pt x="885" y="2621"/>
                  <a:pt x="937" y="2621"/>
                </a:cubicBezTo>
                <a:cubicBezTo>
                  <a:pt x="994" y="2621"/>
                  <a:pt x="1052" y="2603"/>
                  <a:pt x="1068" y="2571"/>
                </a:cubicBezTo>
                <a:lnTo>
                  <a:pt x="1068" y="2571"/>
                </a:lnTo>
                <a:cubicBezTo>
                  <a:pt x="1109" y="2644"/>
                  <a:pt x="1047" y="2664"/>
                  <a:pt x="975" y="2716"/>
                </a:cubicBezTo>
                <a:cubicBezTo>
                  <a:pt x="1013" y="2704"/>
                  <a:pt x="1026" y="2700"/>
                  <a:pt x="1026" y="2700"/>
                </a:cubicBezTo>
                <a:lnTo>
                  <a:pt x="1026" y="2700"/>
                </a:lnTo>
                <a:cubicBezTo>
                  <a:pt x="1028" y="2700"/>
                  <a:pt x="992" y="2713"/>
                  <a:pt x="985" y="2726"/>
                </a:cubicBezTo>
                <a:cubicBezTo>
                  <a:pt x="991" y="2724"/>
                  <a:pt x="996" y="2724"/>
                  <a:pt x="1000" y="2724"/>
                </a:cubicBezTo>
                <a:cubicBezTo>
                  <a:pt x="1017" y="2724"/>
                  <a:pt x="1020" y="2740"/>
                  <a:pt x="1037" y="2757"/>
                </a:cubicBezTo>
                <a:cubicBezTo>
                  <a:pt x="1026" y="2760"/>
                  <a:pt x="1016" y="2761"/>
                  <a:pt x="1007" y="2761"/>
                </a:cubicBezTo>
                <a:cubicBezTo>
                  <a:pt x="957" y="2761"/>
                  <a:pt x="923" y="2729"/>
                  <a:pt x="894" y="2729"/>
                </a:cubicBezTo>
                <a:cubicBezTo>
                  <a:pt x="886" y="2729"/>
                  <a:pt x="879" y="2731"/>
                  <a:pt x="871" y="2736"/>
                </a:cubicBezTo>
                <a:cubicBezTo>
                  <a:pt x="923" y="2771"/>
                  <a:pt x="866" y="2850"/>
                  <a:pt x="797" y="2850"/>
                </a:cubicBezTo>
                <a:cubicBezTo>
                  <a:pt x="785" y="2850"/>
                  <a:pt x="773" y="2847"/>
                  <a:pt x="761" y="2842"/>
                </a:cubicBezTo>
                <a:lnTo>
                  <a:pt x="761" y="2842"/>
                </a:lnTo>
                <a:cubicBezTo>
                  <a:pt x="762" y="2842"/>
                  <a:pt x="763" y="2842"/>
                  <a:pt x="764" y="2842"/>
                </a:cubicBezTo>
                <a:cubicBezTo>
                  <a:pt x="790" y="2842"/>
                  <a:pt x="798" y="2736"/>
                  <a:pt x="788" y="2736"/>
                </a:cubicBezTo>
                <a:cubicBezTo>
                  <a:pt x="788" y="2736"/>
                  <a:pt x="788" y="2736"/>
                  <a:pt x="788" y="2736"/>
                </a:cubicBezTo>
                <a:cubicBezTo>
                  <a:pt x="784" y="2736"/>
                  <a:pt x="678" y="2913"/>
                  <a:pt x="694" y="2913"/>
                </a:cubicBezTo>
                <a:cubicBezTo>
                  <a:pt x="697" y="2913"/>
                  <a:pt x="707" y="2904"/>
                  <a:pt x="726" y="2881"/>
                </a:cubicBezTo>
                <a:lnTo>
                  <a:pt x="726" y="2881"/>
                </a:lnTo>
                <a:cubicBezTo>
                  <a:pt x="747" y="2913"/>
                  <a:pt x="736" y="2923"/>
                  <a:pt x="695" y="2934"/>
                </a:cubicBezTo>
                <a:cubicBezTo>
                  <a:pt x="726" y="2934"/>
                  <a:pt x="747" y="2934"/>
                  <a:pt x="768" y="2954"/>
                </a:cubicBezTo>
                <a:cubicBezTo>
                  <a:pt x="754" y="2957"/>
                  <a:pt x="740" y="2959"/>
                  <a:pt x="725" y="2959"/>
                </a:cubicBezTo>
                <a:cubicBezTo>
                  <a:pt x="646" y="2959"/>
                  <a:pt x="557" y="2922"/>
                  <a:pt x="542" y="2922"/>
                </a:cubicBezTo>
                <a:cubicBezTo>
                  <a:pt x="540" y="2922"/>
                  <a:pt x="540" y="2922"/>
                  <a:pt x="540" y="2923"/>
                </a:cubicBezTo>
                <a:cubicBezTo>
                  <a:pt x="602" y="2944"/>
                  <a:pt x="643" y="2985"/>
                  <a:pt x="685" y="3068"/>
                </a:cubicBezTo>
                <a:cubicBezTo>
                  <a:pt x="693" y="3041"/>
                  <a:pt x="702" y="3031"/>
                  <a:pt x="710" y="3031"/>
                </a:cubicBezTo>
                <a:cubicBezTo>
                  <a:pt x="735" y="3031"/>
                  <a:pt x="760" y="3109"/>
                  <a:pt x="768" y="3109"/>
                </a:cubicBezTo>
                <a:cubicBezTo>
                  <a:pt x="776" y="3084"/>
                  <a:pt x="786" y="3074"/>
                  <a:pt x="797" y="3074"/>
                </a:cubicBezTo>
                <a:cubicBezTo>
                  <a:pt x="813" y="3074"/>
                  <a:pt x="832" y="3096"/>
                  <a:pt x="850" y="3120"/>
                </a:cubicBezTo>
                <a:cubicBezTo>
                  <a:pt x="809" y="3151"/>
                  <a:pt x="809" y="3151"/>
                  <a:pt x="757" y="3172"/>
                </a:cubicBezTo>
                <a:cubicBezTo>
                  <a:pt x="798" y="3182"/>
                  <a:pt x="871" y="3254"/>
                  <a:pt x="860" y="3275"/>
                </a:cubicBezTo>
                <a:cubicBezTo>
                  <a:pt x="837" y="3275"/>
                  <a:pt x="743" y="3293"/>
                  <a:pt x="685" y="3293"/>
                </a:cubicBezTo>
                <a:cubicBezTo>
                  <a:pt x="666" y="3293"/>
                  <a:pt x="651" y="3291"/>
                  <a:pt x="643" y="3286"/>
                </a:cubicBezTo>
                <a:lnTo>
                  <a:pt x="643" y="3286"/>
                </a:lnTo>
                <a:cubicBezTo>
                  <a:pt x="664" y="3317"/>
                  <a:pt x="685" y="3327"/>
                  <a:pt x="705" y="3337"/>
                </a:cubicBezTo>
                <a:cubicBezTo>
                  <a:pt x="684" y="3345"/>
                  <a:pt x="628" y="3357"/>
                  <a:pt x="588" y="3357"/>
                </a:cubicBezTo>
                <a:cubicBezTo>
                  <a:pt x="570" y="3357"/>
                  <a:pt x="556" y="3355"/>
                  <a:pt x="550" y="3348"/>
                </a:cubicBezTo>
                <a:lnTo>
                  <a:pt x="550" y="3348"/>
                </a:lnTo>
                <a:cubicBezTo>
                  <a:pt x="560" y="3390"/>
                  <a:pt x="563" y="3390"/>
                  <a:pt x="565" y="3390"/>
                </a:cubicBezTo>
                <a:cubicBezTo>
                  <a:pt x="568" y="3390"/>
                  <a:pt x="571" y="3390"/>
                  <a:pt x="581" y="3431"/>
                </a:cubicBezTo>
                <a:cubicBezTo>
                  <a:pt x="581" y="3431"/>
                  <a:pt x="600" y="3403"/>
                  <a:pt x="615" y="3403"/>
                </a:cubicBezTo>
                <a:cubicBezTo>
                  <a:pt x="622" y="3403"/>
                  <a:pt x="629" y="3410"/>
                  <a:pt x="632" y="3431"/>
                </a:cubicBezTo>
                <a:cubicBezTo>
                  <a:pt x="643" y="3395"/>
                  <a:pt x="648" y="3376"/>
                  <a:pt x="652" y="3376"/>
                </a:cubicBezTo>
                <a:cubicBezTo>
                  <a:pt x="656" y="3376"/>
                  <a:pt x="659" y="3395"/>
                  <a:pt x="664" y="3431"/>
                </a:cubicBezTo>
                <a:cubicBezTo>
                  <a:pt x="666" y="3432"/>
                  <a:pt x="668" y="3432"/>
                  <a:pt x="670" y="3432"/>
                </a:cubicBezTo>
                <a:cubicBezTo>
                  <a:pt x="698" y="3432"/>
                  <a:pt x="660" y="3368"/>
                  <a:pt x="680" y="3368"/>
                </a:cubicBezTo>
                <a:cubicBezTo>
                  <a:pt x="681" y="3368"/>
                  <a:pt x="683" y="3368"/>
                  <a:pt x="685" y="3369"/>
                </a:cubicBezTo>
                <a:lnTo>
                  <a:pt x="685" y="3441"/>
                </a:lnTo>
                <a:cubicBezTo>
                  <a:pt x="670" y="3452"/>
                  <a:pt x="647" y="3457"/>
                  <a:pt x="621" y="3457"/>
                </a:cubicBezTo>
                <a:cubicBezTo>
                  <a:pt x="575" y="3457"/>
                  <a:pt x="522" y="3441"/>
                  <a:pt x="508" y="3420"/>
                </a:cubicBezTo>
                <a:cubicBezTo>
                  <a:pt x="502" y="3468"/>
                  <a:pt x="495" y="3507"/>
                  <a:pt x="500" y="3507"/>
                </a:cubicBezTo>
                <a:cubicBezTo>
                  <a:pt x="502" y="3507"/>
                  <a:pt x="508" y="3497"/>
                  <a:pt x="519" y="3472"/>
                </a:cubicBezTo>
                <a:cubicBezTo>
                  <a:pt x="526" y="3495"/>
                  <a:pt x="529" y="3503"/>
                  <a:pt x="530" y="3503"/>
                </a:cubicBezTo>
                <a:cubicBezTo>
                  <a:pt x="533" y="3503"/>
                  <a:pt x="528" y="3471"/>
                  <a:pt x="530" y="3471"/>
                </a:cubicBezTo>
                <a:lnTo>
                  <a:pt x="530" y="3471"/>
                </a:lnTo>
                <a:cubicBezTo>
                  <a:pt x="531" y="3471"/>
                  <a:pt x="536" y="3487"/>
                  <a:pt x="550" y="3545"/>
                </a:cubicBezTo>
                <a:cubicBezTo>
                  <a:pt x="557" y="3527"/>
                  <a:pt x="560" y="3519"/>
                  <a:pt x="562" y="3519"/>
                </a:cubicBezTo>
                <a:lnTo>
                  <a:pt x="562" y="3519"/>
                </a:lnTo>
                <a:cubicBezTo>
                  <a:pt x="565" y="3519"/>
                  <a:pt x="560" y="3546"/>
                  <a:pt x="560" y="3586"/>
                </a:cubicBezTo>
                <a:cubicBezTo>
                  <a:pt x="569" y="3586"/>
                  <a:pt x="585" y="3518"/>
                  <a:pt x="629" y="3518"/>
                </a:cubicBezTo>
                <a:cubicBezTo>
                  <a:pt x="636" y="3518"/>
                  <a:pt x="644" y="3520"/>
                  <a:pt x="653" y="3524"/>
                </a:cubicBezTo>
                <a:cubicBezTo>
                  <a:pt x="612" y="3576"/>
                  <a:pt x="632" y="3565"/>
                  <a:pt x="591" y="3618"/>
                </a:cubicBezTo>
                <a:cubicBezTo>
                  <a:pt x="612" y="3618"/>
                  <a:pt x="695" y="3586"/>
                  <a:pt x="705" y="3576"/>
                </a:cubicBezTo>
                <a:cubicBezTo>
                  <a:pt x="705" y="3607"/>
                  <a:pt x="713" y="3612"/>
                  <a:pt x="718" y="3612"/>
                </a:cubicBezTo>
                <a:cubicBezTo>
                  <a:pt x="720" y="3612"/>
                  <a:pt x="722" y="3611"/>
                  <a:pt x="723" y="3611"/>
                </a:cubicBezTo>
                <a:lnTo>
                  <a:pt x="723" y="3611"/>
                </a:lnTo>
                <a:cubicBezTo>
                  <a:pt x="725" y="3611"/>
                  <a:pt x="717" y="3618"/>
                  <a:pt x="685" y="3669"/>
                </a:cubicBezTo>
                <a:cubicBezTo>
                  <a:pt x="696" y="3663"/>
                  <a:pt x="709" y="3661"/>
                  <a:pt x="720" y="3661"/>
                </a:cubicBezTo>
                <a:cubicBezTo>
                  <a:pt x="770" y="3661"/>
                  <a:pt x="809" y="3706"/>
                  <a:pt x="768" y="3731"/>
                </a:cubicBezTo>
                <a:cubicBezTo>
                  <a:pt x="764" y="3721"/>
                  <a:pt x="718" y="3716"/>
                  <a:pt x="659" y="3716"/>
                </a:cubicBezTo>
                <a:cubicBezTo>
                  <a:pt x="538" y="3716"/>
                  <a:pt x="360" y="3735"/>
                  <a:pt x="353" y="3763"/>
                </a:cubicBezTo>
                <a:cubicBezTo>
                  <a:pt x="361" y="3771"/>
                  <a:pt x="437" y="3812"/>
                  <a:pt x="417" y="3812"/>
                </a:cubicBezTo>
                <a:cubicBezTo>
                  <a:pt x="412" y="3812"/>
                  <a:pt x="402" y="3810"/>
                  <a:pt x="384" y="3804"/>
                </a:cubicBezTo>
                <a:lnTo>
                  <a:pt x="384" y="3804"/>
                </a:lnTo>
                <a:cubicBezTo>
                  <a:pt x="395" y="3825"/>
                  <a:pt x="415" y="3835"/>
                  <a:pt x="425" y="3845"/>
                </a:cubicBezTo>
                <a:cubicBezTo>
                  <a:pt x="384" y="3835"/>
                  <a:pt x="353" y="3835"/>
                  <a:pt x="322" y="3835"/>
                </a:cubicBezTo>
                <a:cubicBezTo>
                  <a:pt x="384" y="3928"/>
                  <a:pt x="374" y="3866"/>
                  <a:pt x="374" y="3970"/>
                </a:cubicBezTo>
                <a:cubicBezTo>
                  <a:pt x="376" y="3970"/>
                  <a:pt x="378" y="3971"/>
                  <a:pt x="379" y="3971"/>
                </a:cubicBezTo>
                <a:cubicBezTo>
                  <a:pt x="401" y="3971"/>
                  <a:pt x="376" y="3908"/>
                  <a:pt x="405" y="3908"/>
                </a:cubicBezTo>
                <a:cubicBezTo>
                  <a:pt x="415" y="4001"/>
                  <a:pt x="415" y="3959"/>
                  <a:pt x="374" y="4042"/>
                </a:cubicBezTo>
                <a:cubicBezTo>
                  <a:pt x="379" y="4045"/>
                  <a:pt x="384" y="4046"/>
                  <a:pt x="390" y="4046"/>
                </a:cubicBezTo>
                <a:cubicBezTo>
                  <a:pt x="405" y="4046"/>
                  <a:pt x="421" y="4034"/>
                  <a:pt x="436" y="4011"/>
                </a:cubicBezTo>
                <a:cubicBezTo>
                  <a:pt x="436" y="4042"/>
                  <a:pt x="436" y="4063"/>
                  <a:pt x="446" y="4083"/>
                </a:cubicBezTo>
                <a:cubicBezTo>
                  <a:pt x="460" y="4035"/>
                  <a:pt x="473" y="4016"/>
                  <a:pt x="483" y="4016"/>
                </a:cubicBezTo>
                <a:cubicBezTo>
                  <a:pt x="503" y="4016"/>
                  <a:pt x="512" y="4087"/>
                  <a:pt x="498" y="4136"/>
                </a:cubicBezTo>
                <a:cubicBezTo>
                  <a:pt x="518" y="4115"/>
                  <a:pt x="539" y="4105"/>
                  <a:pt x="549" y="4085"/>
                </a:cubicBezTo>
                <a:lnTo>
                  <a:pt x="549" y="4085"/>
                </a:lnTo>
                <a:cubicBezTo>
                  <a:pt x="529" y="4126"/>
                  <a:pt x="529" y="4157"/>
                  <a:pt x="550" y="4198"/>
                </a:cubicBezTo>
                <a:cubicBezTo>
                  <a:pt x="570" y="4177"/>
                  <a:pt x="715" y="4166"/>
                  <a:pt x="643" y="4115"/>
                </a:cubicBezTo>
                <a:cubicBezTo>
                  <a:pt x="650" y="4112"/>
                  <a:pt x="656" y="4111"/>
                  <a:pt x="661" y="4111"/>
                </a:cubicBezTo>
                <a:cubicBezTo>
                  <a:pt x="702" y="4111"/>
                  <a:pt x="727" y="4169"/>
                  <a:pt x="736" y="4187"/>
                </a:cubicBezTo>
                <a:cubicBezTo>
                  <a:pt x="664" y="4198"/>
                  <a:pt x="581" y="4219"/>
                  <a:pt x="581" y="4239"/>
                </a:cubicBezTo>
                <a:cubicBezTo>
                  <a:pt x="588" y="4238"/>
                  <a:pt x="594" y="4238"/>
                  <a:pt x="601" y="4238"/>
                </a:cubicBezTo>
                <a:cubicBezTo>
                  <a:pt x="663" y="4238"/>
                  <a:pt x="709" y="4282"/>
                  <a:pt x="747" y="4291"/>
                </a:cubicBezTo>
                <a:cubicBezTo>
                  <a:pt x="623" y="4291"/>
                  <a:pt x="208" y="4332"/>
                  <a:pt x="156" y="4364"/>
                </a:cubicBezTo>
                <a:cubicBezTo>
                  <a:pt x="52" y="4405"/>
                  <a:pt x="104" y="4426"/>
                  <a:pt x="63" y="4488"/>
                </a:cubicBezTo>
                <a:cubicBezTo>
                  <a:pt x="63" y="4467"/>
                  <a:pt x="52" y="4467"/>
                  <a:pt x="42" y="4467"/>
                </a:cubicBezTo>
                <a:cubicBezTo>
                  <a:pt x="52" y="4488"/>
                  <a:pt x="104" y="4539"/>
                  <a:pt x="104" y="4539"/>
                </a:cubicBezTo>
                <a:cubicBezTo>
                  <a:pt x="104" y="4506"/>
                  <a:pt x="104" y="4490"/>
                  <a:pt x="107" y="4490"/>
                </a:cubicBezTo>
                <a:cubicBezTo>
                  <a:pt x="109" y="4490"/>
                  <a:pt x="114" y="4511"/>
                  <a:pt x="125" y="4550"/>
                </a:cubicBezTo>
                <a:cubicBezTo>
                  <a:pt x="146" y="4477"/>
                  <a:pt x="156" y="4488"/>
                  <a:pt x="135" y="4436"/>
                </a:cubicBezTo>
                <a:lnTo>
                  <a:pt x="135" y="4436"/>
                </a:lnTo>
                <a:cubicBezTo>
                  <a:pt x="197" y="4446"/>
                  <a:pt x="177" y="4436"/>
                  <a:pt x="187" y="4539"/>
                </a:cubicBezTo>
                <a:cubicBezTo>
                  <a:pt x="218" y="4539"/>
                  <a:pt x="250" y="4415"/>
                  <a:pt x="250" y="4394"/>
                </a:cubicBezTo>
                <a:cubicBezTo>
                  <a:pt x="250" y="4414"/>
                  <a:pt x="254" y="4426"/>
                  <a:pt x="259" y="4426"/>
                </a:cubicBezTo>
                <a:cubicBezTo>
                  <a:pt x="263" y="4426"/>
                  <a:pt x="266" y="4422"/>
                  <a:pt x="270" y="4415"/>
                </a:cubicBezTo>
                <a:lnTo>
                  <a:pt x="270" y="4415"/>
                </a:lnTo>
                <a:cubicBezTo>
                  <a:pt x="270" y="4467"/>
                  <a:pt x="259" y="4498"/>
                  <a:pt x="229" y="4539"/>
                </a:cubicBezTo>
                <a:cubicBezTo>
                  <a:pt x="239" y="4529"/>
                  <a:pt x="250" y="4524"/>
                  <a:pt x="260" y="4524"/>
                </a:cubicBezTo>
                <a:cubicBezTo>
                  <a:pt x="270" y="4524"/>
                  <a:pt x="281" y="4529"/>
                  <a:pt x="291" y="4539"/>
                </a:cubicBezTo>
                <a:cubicBezTo>
                  <a:pt x="291" y="4529"/>
                  <a:pt x="322" y="4457"/>
                  <a:pt x="322" y="4456"/>
                </a:cubicBezTo>
                <a:lnTo>
                  <a:pt x="322" y="4456"/>
                </a:lnTo>
                <a:cubicBezTo>
                  <a:pt x="312" y="4498"/>
                  <a:pt x="322" y="4529"/>
                  <a:pt x="342" y="4571"/>
                </a:cubicBezTo>
                <a:cubicBezTo>
                  <a:pt x="348" y="4549"/>
                  <a:pt x="351" y="4538"/>
                  <a:pt x="355" y="4538"/>
                </a:cubicBezTo>
                <a:cubicBezTo>
                  <a:pt x="359" y="4538"/>
                  <a:pt x="364" y="4546"/>
                  <a:pt x="374" y="4560"/>
                </a:cubicBezTo>
                <a:cubicBezTo>
                  <a:pt x="374" y="4488"/>
                  <a:pt x="405" y="4415"/>
                  <a:pt x="446" y="4405"/>
                </a:cubicBezTo>
                <a:lnTo>
                  <a:pt x="446" y="4405"/>
                </a:lnTo>
                <a:cubicBezTo>
                  <a:pt x="436" y="4467"/>
                  <a:pt x="405" y="4519"/>
                  <a:pt x="405" y="4581"/>
                </a:cubicBezTo>
                <a:cubicBezTo>
                  <a:pt x="457" y="4571"/>
                  <a:pt x="457" y="4509"/>
                  <a:pt x="487" y="4467"/>
                </a:cubicBezTo>
                <a:cubicBezTo>
                  <a:pt x="498" y="4488"/>
                  <a:pt x="498" y="4498"/>
                  <a:pt x="498" y="4509"/>
                </a:cubicBezTo>
                <a:cubicBezTo>
                  <a:pt x="519" y="4477"/>
                  <a:pt x="508" y="4426"/>
                  <a:pt x="550" y="4426"/>
                </a:cubicBezTo>
                <a:cubicBezTo>
                  <a:pt x="550" y="4486"/>
                  <a:pt x="545" y="4502"/>
                  <a:pt x="546" y="4502"/>
                </a:cubicBezTo>
                <a:cubicBezTo>
                  <a:pt x="546" y="4502"/>
                  <a:pt x="552" y="4477"/>
                  <a:pt x="581" y="4477"/>
                </a:cubicBezTo>
                <a:cubicBezTo>
                  <a:pt x="602" y="4539"/>
                  <a:pt x="508" y="4581"/>
                  <a:pt x="508" y="4601"/>
                </a:cubicBezTo>
                <a:cubicBezTo>
                  <a:pt x="515" y="4600"/>
                  <a:pt x="521" y="4599"/>
                  <a:pt x="526" y="4599"/>
                </a:cubicBezTo>
                <a:cubicBezTo>
                  <a:pt x="553" y="4599"/>
                  <a:pt x="562" y="4619"/>
                  <a:pt x="570" y="4653"/>
                </a:cubicBezTo>
                <a:lnTo>
                  <a:pt x="570" y="4653"/>
                </a:lnTo>
                <a:cubicBezTo>
                  <a:pt x="514" y="4671"/>
                  <a:pt x="454" y="4683"/>
                  <a:pt x="403" y="4683"/>
                </a:cubicBezTo>
                <a:cubicBezTo>
                  <a:pt x="368" y="4683"/>
                  <a:pt x="336" y="4678"/>
                  <a:pt x="312" y="4664"/>
                </a:cubicBezTo>
                <a:lnTo>
                  <a:pt x="312" y="4664"/>
                </a:lnTo>
                <a:cubicBezTo>
                  <a:pt x="280" y="4705"/>
                  <a:pt x="332" y="4747"/>
                  <a:pt x="208" y="4757"/>
                </a:cubicBezTo>
                <a:cubicBezTo>
                  <a:pt x="250" y="4767"/>
                  <a:pt x="250" y="4788"/>
                  <a:pt x="218" y="4809"/>
                </a:cubicBezTo>
                <a:cubicBezTo>
                  <a:pt x="210" y="4806"/>
                  <a:pt x="203" y="4804"/>
                  <a:pt x="196" y="4804"/>
                </a:cubicBezTo>
                <a:cubicBezTo>
                  <a:pt x="156" y="4804"/>
                  <a:pt x="135" y="4850"/>
                  <a:pt x="187" y="4902"/>
                </a:cubicBezTo>
                <a:cubicBezTo>
                  <a:pt x="176" y="4904"/>
                  <a:pt x="166" y="4904"/>
                  <a:pt x="158" y="4904"/>
                </a:cubicBezTo>
                <a:cubicBezTo>
                  <a:pt x="125" y="4904"/>
                  <a:pt x="105" y="4898"/>
                  <a:pt x="87" y="4898"/>
                </a:cubicBezTo>
                <a:cubicBezTo>
                  <a:pt x="67" y="4898"/>
                  <a:pt x="50" y="4905"/>
                  <a:pt x="22" y="4933"/>
                </a:cubicBezTo>
                <a:cubicBezTo>
                  <a:pt x="1" y="4954"/>
                  <a:pt x="42" y="5006"/>
                  <a:pt x="52" y="5027"/>
                </a:cubicBezTo>
                <a:cubicBezTo>
                  <a:pt x="62" y="5017"/>
                  <a:pt x="121" y="4941"/>
                  <a:pt x="148" y="4941"/>
                </a:cubicBezTo>
                <a:cubicBezTo>
                  <a:pt x="151" y="4941"/>
                  <a:pt x="154" y="4942"/>
                  <a:pt x="156" y="4944"/>
                </a:cubicBezTo>
                <a:cubicBezTo>
                  <a:pt x="94" y="5006"/>
                  <a:pt x="94" y="5057"/>
                  <a:pt x="146" y="5110"/>
                </a:cubicBezTo>
                <a:cubicBezTo>
                  <a:pt x="167" y="5037"/>
                  <a:pt x="239" y="5089"/>
                  <a:pt x="218" y="5027"/>
                </a:cubicBezTo>
                <a:lnTo>
                  <a:pt x="218" y="5027"/>
                </a:lnTo>
                <a:cubicBezTo>
                  <a:pt x="322" y="5101"/>
                  <a:pt x="198" y="5111"/>
                  <a:pt x="119" y="5111"/>
                </a:cubicBezTo>
                <a:cubicBezTo>
                  <a:pt x="88" y="5111"/>
                  <a:pt x="63" y="5110"/>
                  <a:pt x="63" y="5110"/>
                </a:cubicBezTo>
                <a:lnTo>
                  <a:pt x="63" y="5110"/>
                </a:lnTo>
                <a:cubicBezTo>
                  <a:pt x="100" y="5161"/>
                  <a:pt x="116" y="5203"/>
                  <a:pt x="141" y="5203"/>
                </a:cubicBezTo>
                <a:cubicBezTo>
                  <a:pt x="151" y="5203"/>
                  <a:pt x="162" y="5196"/>
                  <a:pt x="177" y="5182"/>
                </a:cubicBezTo>
                <a:lnTo>
                  <a:pt x="177" y="5182"/>
                </a:lnTo>
                <a:cubicBezTo>
                  <a:pt x="167" y="5213"/>
                  <a:pt x="187" y="5296"/>
                  <a:pt x="187" y="5338"/>
                </a:cubicBezTo>
                <a:cubicBezTo>
                  <a:pt x="218" y="5255"/>
                  <a:pt x="301" y="5327"/>
                  <a:pt x="291" y="5213"/>
                </a:cubicBezTo>
                <a:lnTo>
                  <a:pt x="291" y="5213"/>
                </a:lnTo>
                <a:cubicBezTo>
                  <a:pt x="312" y="5223"/>
                  <a:pt x="312" y="5306"/>
                  <a:pt x="312" y="5327"/>
                </a:cubicBezTo>
                <a:cubicBezTo>
                  <a:pt x="342" y="5306"/>
                  <a:pt x="363" y="5265"/>
                  <a:pt x="384" y="5244"/>
                </a:cubicBezTo>
                <a:lnTo>
                  <a:pt x="384" y="5244"/>
                </a:lnTo>
                <a:cubicBezTo>
                  <a:pt x="395" y="5327"/>
                  <a:pt x="342" y="5379"/>
                  <a:pt x="322" y="5451"/>
                </a:cubicBezTo>
                <a:cubicBezTo>
                  <a:pt x="334" y="5468"/>
                  <a:pt x="345" y="5474"/>
                  <a:pt x="354" y="5474"/>
                </a:cubicBezTo>
                <a:cubicBezTo>
                  <a:pt x="391" y="5474"/>
                  <a:pt x="405" y="5366"/>
                  <a:pt x="405" y="5358"/>
                </a:cubicBezTo>
                <a:cubicBezTo>
                  <a:pt x="415" y="5379"/>
                  <a:pt x="425" y="5410"/>
                  <a:pt x="436" y="5430"/>
                </a:cubicBezTo>
                <a:cubicBezTo>
                  <a:pt x="478" y="5396"/>
                  <a:pt x="500" y="5376"/>
                  <a:pt x="552" y="5376"/>
                </a:cubicBezTo>
                <a:cubicBezTo>
                  <a:pt x="564" y="5376"/>
                  <a:pt x="576" y="5377"/>
                  <a:pt x="591" y="5379"/>
                </a:cubicBezTo>
                <a:cubicBezTo>
                  <a:pt x="581" y="5524"/>
                  <a:pt x="508" y="5420"/>
                  <a:pt x="623" y="5513"/>
                </a:cubicBezTo>
                <a:cubicBezTo>
                  <a:pt x="602" y="5575"/>
                  <a:pt x="446" y="5534"/>
                  <a:pt x="602" y="5607"/>
                </a:cubicBezTo>
                <a:cubicBezTo>
                  <a:pt x="570" y="5607"/>
                  <a:pt x="540" y="5628"/>
                  <a:pt x="529" y="5669"/>
                </a:cubicBezTo>
                <a:cubicBezTo>
                  <a:pt x="560" y="5669"/>
                  <a:pt x="623" y="5700"/>
                  <a:pt x="591" y="5752"/>
                </a:cubicBezTo>
                <a:cubicBezTo>
                  <a:pt x="604" y="5756"/>
                  <a:pt x="617" y="5758"/>
                  <a:pt x="629" y="5758"/>
                </a:cubicBezTo>
                <a:cubicBezTo>
                  <a:pt x="648" y="5758"/>
                  <a:pt x="666" y="5753"/>
                  <a:pt x="685" y="5741"/>
                </a:cubicBezTo>
                <a:lnTo>
                  <a:pt x="685" y="5741"/>
                </a:lnTo>
                <a:cubicBezTo>
                  <a:pt x="685" y="5752"/>
                  <a:pt x="674" y="5814"/>
                  <a:pt x="674" y="5856"/>
                </a:cubicBezTo>
                <a:cubicBezTo>
                  <a:pt x="674" y="5845"/>
                  <a:pt x="685" y="5835"/>
                  <a:pt x="695" y="5835"/>
                </a:cubicBezTo>
                <a:cubicBezTo>
                  <a:pt x="705" y="5866"/>
                  <a:pt x="695" y="5897"/>
                  <a:pt x="664" y="5928"/>
                </a:cubicBezTo>
                <a:cubicBezTo>
                  <a:pt x="682" y="5937"/>
                  <a:pt x="695" y="5942"/>
                  <a:pt x="704" y="5942"/>
                </a:cubicBezTo>
                <a:cubicBezTo>
                  <a:pt x="726" y="5942"/>
                  <a:pt x="726" y="5914"/>
                  <a:pt x="726" y="5856"/>
                </a:cubicBezTo>
                <a:cubicBezTo>
                  <a:pt x="754" y="5856"/>
                  <a:pt x="749" y="5951"/>
                  <a:pt x="749" y="5951"/>
                </a:cubicBezTo>
                <a:cubicBezTo>
                  <a:pt x="749" y="5951"/>
                  <a:pt x="750" y="5929"/>
                  <a:pt x="757" y="5866"/>
                </a:cubicBezTo>
                <a:cubicBezTo>
                  <a:pt x="769" y="5878"/>
                  <a:pt x="788" y="5893"/>
                  <a:pt x="800" y="5904"/>
                </a:cubicBezTo>
                <a:lnTo>
                  <a:pt x="800" y="5904"/>
                </a:lnTo>
                <a:cubicBezTo>
                  <a:pt x="778" y="5869"/>
                  <a:pt x="781" y="5840"/>
                  <a:pt x="809" y="5803"/>
                </a:cubicBezTo>
                <a:cubicBezTo>
                  <a:pt x="819" y="5856"/>
                  <a:pt x="819" y="5866"/>
                  <a:pt x="830" y="5907"/>
                </a:cubicBezTo>
                <a:cubicBezTo>
                  <a:pt x="840" y="5907"/>
                  <a:pt x="871" y="5814"/>
                  <a:pt x="881" y="5803"/>
                </a:cubicBezTo>
                <a:cubicBezTo>
                  <a:pt x="881" y="5803"/>
                  <a:pt x="881" y="5876"/>
                  <a:pt x="923" y="5897"/>
                </a:cubicBezTo>
                <a:cubicBezTo>
                  <a:pt x="943" y="5856"/>
                  <a:pt x="943" y="5845"/>
                  <a:pt x="923" y="5803"/>
                </a:cubicBezTo>
                <a:cubicBezTo>
                  <a:pt x="927" y="5801"/>
                  <a:pt x="932" y="5800"/>
                  <a:pt x="936" y="5800"/>
                </a:cubicBezTo>
                <a:cubicBezTo>
                  <a:pt x="948" y="5800"/>
                  <a:pt x="954" y="5813"/>
                  <a:pt x="954" y="5845"/>
                </a:cubicBezTo>
                <a:cubicBezTo>
                  <a:pt x="985" y="5814"/>
                  <a:pt x="985" y="5783"/>
                  <a:pt x="964" y="5752"/>
                </a:cubicBezTo>
                <a:cubicBezTo>
                  <a:pt x="967" y="5749"/>
                  <a:pt x="970" y="5748"/>
                  <a:pt x="974" y="5748"/>
                </a:cubicBezTo>
                <a:cubicBezTo>
                  <a:pt x="985" y="5748"/>
                  <a:pt x="1001" y="5760"/>
                  <a:pt x="1016" y="5783"/>
                </a:cubicBezTo>
                <a:cubicBezTo>
                  <a:pt x="1023" y="5769"/>
                  <a:pt x="1035" y="5735"/>
                  <a:pt x="1045" y="5735"/>
                </a:cubicBezTo>
                <a:cubicBezTo>
                  <a:pt x="1050" y="5735"/>
                  <a:pt x="1054" y="5742"/>
                  <a:pt x="1058" y="5762"/>
                </a:cubicBezTo>
                <a:cubicBezTo>
                  <a:pt x="1068" y="5731"/>
                  <a:pt x="1078" y="5721"/>
                  <a:pt x="1098" y="5721"/>
                </a:cubicBezTo>
                <a:cubicBezTo>
                  <a:pt x="1117" y="5721"/>
                  <a:pt x="1146" y="5731"/>
                  <a:pt x="1192" y="5741"/>
                </a:cubicBezTo>
                <a:cubicBezTo>
                  <a:pt x="1171" y="5741"/>
                  <a:pt x="1151" y="5741"/>
                  <a:pt x="1130" y="5752"/>
                </a:cubicBezTo>
                <a:cubicBezTo>
                  <a:pt x="1171" y="5752"/>
                  <a:pt x="1182" y="5762"/>
                  <a:pt x="1182" y="5793"/>
                </a:cubicBezTo>
                <a:cubicBezTo>
                  <a:pt x="1182" y="5793"/>
                  <a:pt x="1099" y="5824"/>
                  <a:pt x="1099" y="5835"/>
                </a:cubicBezTo>
                <a:cubicBezTo>
                  <a:pt x="1120" y="5835"/>
                  <a:pt x="1151" y="5835"/>
                  <a:pt x="1171" y="5845"/>
                </a:cubicBezTo>
                <a:cubicBezTo>
                  <a:pt x="1151" y="5845"/>
                  <a:pt x="1109" y="5866"/>
                  <a:pt x="1078" y="5876"/>
                </a:cubicBezTo>
                <a:cubicBezTo>
                  <a:pt x="1081" y="5871"/>
                  <a:pt x="1079" y="5869"/>
                  <a:pt x="1074" y="5869"/>
                </a:cubicBezTo>
                <a:cubicBezTo>
                  <a:pt x="1060" y="5869"/>
                  <a:pt x="1019" y="5889"/>
                  <a:pt x="996" y="5897"/>
                </a:cubicBezTo>
                <a:cubicBezTo>
                  <a:pt x="1016" y="5907"/>
                  <a:pt x="1068" y="5948"/>
                  <a:pt x="1047" y="5980"/>
                </a:cubicBezTo>
                <a:cubicBezTo>
                  <a:pt x="1055" y="5976"/>
                  <a:pt x="1062" y="5973"/>
                  <a:pt x="1069" y="5973"/>
                </a:cubicBezTo>
                <a:cubicBezTo>
                  <a:pt x="1080" y="5973"/>
                  <a:pt x="1088" y="5981"/>
                  <a:pt x="1088" y="6001"/>
                </a:cubicBezTo>
                <a:cubicBezTo>
                  <a:pt x="1101" y="5962"/>
                  <a:pt x="1118" y="5951"/>
                  <a:pt x="1134" y="5951"/>
                </a:cubicBezTo>
                <a:cubicBezTo>
                  <a:pt x="1144" y="5951"/>
                  <a:pt x="1154" y="5955"/>
                  <a:pt x="1161" y="5959"/>
                </a:cubicBezTo>
                <a:cubicBezTo>
                  <a:pt x="1120" y="6031"/>
                  <a:pt x="1120" y="6031"/>
                  <a:pt x="1151" y="6104"/>
                </a:cubicBezTo>
                <a:cubicBezTo>
                  <a:pt x="1177" y="6053"/>
                  <a:pt x="1181" y="5980"/>
                  <a:pt x="1223" y="5980"/>
                </a:cubicBezTo>
                <a:cubicBezTo>
                  <a:pt x="1232" y="5980"/>
                  <a:pt x="1242" y="5983"/>
                  <a:pt x="1254" y="5990"/>
                </a:cubicBezTo>
                <a:cubicBezTo>
                  <a:pt x="1244" y="5969"/>
                  <a:pt x="1213" y="5886"/>
                  <a:pt x="1244" y="5876"/>
                </a:cubicBezTo>
                <a:lnTo>
                  <a:pt x="1244" y="5876"/>
                </a:lnTo>
                <a:cubicBezTo>
                  <a:pt x="1256" y="5903"/>
                  <a:pt x="1264" y="5912"/>
                  <a:pt x="1270" y="5912"/>
                </a:cubicBezTo>
                <a:cubicBezTo>
                  <a:pt x="1286" y="5912"/>
                  <a:pt x="1285" y="5843"/>
                  <a:pt x="1302" y="5843"/>
                </a:cubicBezTo>
                <a:cubicBezTo>
                  <a:pt x="1306" y="5843"/>
                  <a:pt x="1310" y="5847"/>
                  <a:pt x="1316" y="5856"/>
                </a:cubicBezTo>
                <a:cubicBezTo>
                  <a:pt x="1379" y="5928"/>
                  <a:pt x="1233" y="6001"/>
                  <a:pt x="1275" y="6042"/>
                </a:cubicBezTo>
                <a:cubicBezTo>
                  <a:pt x="1275" y="6044"/>
                  <a:pt x="1275" y="6045"/>
                  <a:pt x="1277" y="6045"/>
                </a:cubicBezTo>
                <a:cubicBezTo>
                  <a:pt x="1287" y="6045"/>
                  <a:pt x="1338" y="5967"/>
                  <a:pt x="1348" y="5948"/>
                </a:cubicBezTo>
                <a:lnTo>
                  <a:pt x="1348" y="5948"/>
                </a:lnTo>
                <a:cubicBezTo>
                  <a:pt x="1348" y="5990"/>
                  <a:pt x="1327" y="6042"/>
                  <a:pt x="1348" y="6063"/>
                </a:cubicBezTo>
                <a:cubicBezTo>
                  <a:pt x="1352" y="6056"/>
                  <a:pt x="1355" y="6053"/>
                  <a:pt x="1357" y="6053"/>
                </a:cubicBezTo>
                <a:cubicBezTo>
                  <a:pt x="1366" y="6053"/>
                  <a:pt x="1362" y="6091"/>
                  <a:pt x="1364" y="6091"/>
                </a:cubicBezTo>
                <a:cubicBezTo>
                  <a:pt x="1365" y="6091"/>
                  <a:pt x="1368" y="6073"/>
                  <a:pt x="1379" y="6011"/>
                </a:cubicBezTo>
                <a:cubicBezTo>
                  <a:pt x="1390" y="6019"/>
                  <a:pt x="1399" y="6022"/>
                  <a:pt x="1407" y="6022"/>
                </a:cubicBezTo>
                <a:cubicBezTo>
                  <a:pt x="1433" y="6022"/>
                  <a:pt x="1443" y="5985"/>
                  <a:pt x="1457" y="5985"/>
                </a:cubicBezTo>
                <a:cubicBezTo>
                  <a:pt x="1466" y="5985"/>
                  <a:pt x="1476" y="5999"/>
                  <a:pt x="1493" y="6042"/>
                </a:cubicBezTo>
                <a:cubicBezTo>
                  <a:pt x="1499" y="6019"/>
                  <a:pt x="1501" y="6005"/>
                  <a:pt x="1504" y="6005"/>
                </a:cubicBezTo>
                <a:cubicBezTo>
                  <a:pt x="1506" y="6005"/>
                  <a:pt x="1509" y="6013"/>
                  <a:pt x="1514" y="6031"/>
                </a:cubicBezTo>
                <a:cubicBezTo>
                  <a:pt x="1524" y="6001"/>
                  <a:pt x="1534" y="5980"/>
                  <a:pt x="1555" y="5980"/>
                </a:cubicBezTo>
                <a:lnTo>
                  <a:pt x="1597" y="5969"/>
                </a:lnTo>
                <a:lnTo>
                  <a:pt x="1648" y="5907"/>
                </a:lnTo>
                <a:lnTo>
                  <a:pt x="1710" y="5886"/>
                </a:lnTo>
                <a:cubicBezTo>
                  <a:pt x="1679" y="5845"/>
                  <a:pt x="1689" y="5856"/>
                  <a:pt x="1689" y="5814"/>
                </a:cubicBezTo>
                <a:lnTo>
                  <a:pt x="1689" y="5814"/>
                </a:lnTo>
                <a:cubicBezTo>
                  <a:pt x="1700" y="5814"/>
                  <a:pt x="1845" y="5980"/>
                  <a:pt x="1804" y="6042"/>
                </a:cubicBezTo>
                <a:cubicBezTo>
                  <a:pt x="1814" y="6042"/>
                  <a:pt x="1845" y="5969"/>
                  <a:pt x="1855" y="5969"/>
                </a:cubicBezTo>
                <a:lnTo>
                  <a:pt x="1855" y="5969"/>
                </a:lnTo>
                <a:cubicBezTo>
                  <a:pt x="1845" y="6011"/>
                  <a:pt x="1866" y="6031"/>
                  <a:pt x="1897" y="6042"/>
                </a:cubicBezTo>
                <a:cubicBezTo>
                  <a:pt x="1876" y="6001"/>
                  <a:pt x="1876" y="6021"/>
                  <a:pt x="1887" y="5980"/>
                </a:cubicBezTo>
                <a:lnTo>
                  <a:pt x="1887" y="5980"/>
                </a:lnTo>
                <a:cubicBezTo>
                  <a:pt x="1894" y="5987"/>
                  <a:pt x="2004" y="6056"/>
                  <a:pt x="2098" y="6056"/>
                </a:cubicBezTo>
                <a:cubicBezTo>
                  <a:pt x="2137" y="6056"/>
                  <a:pt x="2173" y="6044"/>
                  <a:pt x="2197" y="6011"/>
                </a:cubicBezTo>
                <a:cubicBezTo>
                  <a:pt x="2187" y="6011"/>
                  <a:pt x="1990" y="5897"/>
                  <a:pt x="2011" y="5845"/>
                </a:cubicBezTo>
                <a:lnTo>
                  <a:pt x="2011" y="5845"/>
                </a:lnTo>
                <a:cubicBezTo>
                  <a:pt x="2023" y="5856"/>
                  <a:pt x="2028" y="5861"/>
                  <a:pt x="2032" y="5861"/>
                </a:cubicBezTo>
                <a:cubicBezTo>
                  <a:pt x="2041" y="5861"/>
                  <a:pt x="2032" y="5832"/>
                  <a:pt x="2062" y="5824"/>
                </a:cubicBezTo>
                <a:cubicBezTo>
                  <a:pt x="2055" y="5817"/>
                  <a:pt x="2036" y="5775"/>
                  <a:pt x="2043" y="5775"/>
                </a:cubicBezTo>
                <a:cubicBezTo>
                  <a:pt x="2046" y="5775"/>
                  <a:pt x="2052" y="5780"/>
                  <a:pt x="2062" y="5793"/>
                </a:cubicBezTo>
                <a:cubicBezTo>
                  <a:pt x="2052" y="5762"/>
                  <a:pt x="2032" y="5741"/>
                  <a:pt x="2000" y="5731"/>
                </a:cubicBezTo>
                <a:cubicBezTo>
                  <a:pt x="2011" y="5731"/>
                  <a:pt x="2042" y="5711"/>
                  <a:pt x="2052" y="5700"/>
                </a:cubicBezTo>
                <a:cubicBezTo>
                  <a:pt x="2000" y="5690"/>
                  <a:pt x="1990" y="5690"/>
                  <a:pt x="2042" y="5679"/>
                </a:cubicBezTo>
                <a:cubicBezTo>
                  <a:pt x="2032" y="5669"/>
                  <a:pt x="1970" y="5628"/>
                  <a:pt x="1959" y="5628"/>
                </a:cubicBezTo>
                <a:cubicBezTo>
                  <a:pt x="1983" y="5618"/>
                  <a:pt x="2003" y="5608"/>
                  <a:pt x="2021" y="5608"/>
                </a:cubicBezTo>
                <a:cubicBezTo>
                  <a:pt x="2040" y="5608"/>
                  <a:pt x="2057" y="5620"/>
                  <a:pt x="2073" y="5658"/>
                </a:cubicBezTo>
                <a:cubicBezTo>
                  <a:pt x="2115" y="5638"/>
                  <a:pt x="2052" y="5617"/>
                  <a:pt x="2094" y="5596"/>
                </a:cubicBezTo>
                <a:lnTo>
                  <a:pt x="2094" y="5596"/>
                </a:lnTo>
                <a:cubicBezTo>
                  <a:pt x="2125" y="5658"/>
                  <a:pt x="2145" y="5679"/>
                  <a:pt x="2135" y="5741"/>
                </a:cubicBezTo>
                <a:cubicBezTo>
                  <a:pt x="2122" y="5719"/>
                  <a:pt x="2110" y="5710"/>
                  <a:pt x="2102" y="5710"/>
                </a:cubicBezTo>
                <a:cubicBezTo>
                  <a:pt x="2068" y="5710"/>
                  <a:pt x="2080" y="5862"/>
                  <a:pt x="2156" y="5862"/>
                </a:cubicBezTo>
                <a:cubicBezTo>
                  <a:pt x="2174" y="5862"/>
                  <a:pt x="2194" y="5854"/>
                  <a:pt x="2218" y="5835"/>
                </a:cubicBezTo>
                <a:cubicBezTo>
                  <a:pt x="2177" y="5803"/>
                  <a:pt x="2177" y="5783"/>
                  <a:pt x="2207" y="5752"/>
                </a:cubicBezTo>
                <a:lnTo>
                  <a:pt x="2207" y="5752"/>
                </a:lnTo>
                <a:cubicBezTo>
                  <a:pt x="2222" y="5781"/>
                  <a:pt x="2239" y="5790"/>
                  <a:pt x="2256" y="5790"/>
                </a:cubicBezTo>
                <a:cubicBezTo>
                  <a:pt x="2283" y="5790"/>
                  <a:pt x="2310" y="5769"/>
                  <a:pt x="2330" y="5769"/>
                </a:cubicBezTo>
                <a:cubicBezTo>
                  <a:pt x="2335" y="5769"/>
                  <a:pt x="2339" y="5770"/>
                  <a:pt x="2343" y="5773"/>
                </a:cubicBezTo>
                <a:cubicBezTo>
                  <a:pt x="2323" y="5802"/>
                  <a:pt x="2370" y="5890"/>
                  <a:pt x="2354" y="5906"/>
                </a:cubicBezTo>
                <a:lnTo>
                  <a:pt x="2354" y="5906"/>
                </a:lnTo>
                <a:cubicBezTo>
                  <a:pt x="2395" y="5878"/>
                  <a:pt x="2435" y="5917"/>
                  <a:pt x="2384" y="5856"/>
                </a:cubicBezTo>
                <a:lnTo>
                  <a:pt x="2384" y="5856"/>
                </a:lnTo>
                <a:cubicBezTo>
                  <a:pt x="2399" y="5871"/>
                  <a:pt x="2415" y="5879"/>
                  <a:pt x="2430" y="5879"/>
                </a:cubicBezTo>
                <a:cubicBezTo>
                  <a:pt x="2446" y="5879"/>
                  <a:pt x="2461" y="5871"/>
                  <a:pt x="2477" y="5856"/>
                </a:cubicBezTo>
                <a:cubicBezTo>
                  <a:pt x="2386" y="5847"/>
                  <a:pt x="2448" y="5832"/>
                  <a:pt x="2481" y="5832"/>
                </a:cubicBezTo>
                <a:cubicBezTo>
                  <a:pt x="2489" y="5832"/>
                  <a:pt x="2496" y="5833"/>
                  <a:pt x="2498" y="5835"/>
                </a:cubicBezTo>
                <a:cubicBezTo>
                  <a:pt x="2488" y="5803"/>
                  <a:pt x="2415" y="5721"/>
                  <a:pt x="2384" y="5658"/>
                </a:cubicBezTo>
                <a:lnTo>
                  <a:pt x="2384" y="5658"/>
                </a:lnTo>
                <a:cubicBezTo>
                  <a:pt x="2433" y="5708"/>
                  <a:pt x="2547" y="5794"/>
                  <a:pt x="2586" y="5794"/>
                </a:cubicBezTo>
                <a:cubicBezTo>
                  <a:pt x="2588" y="5794"/>
                  <a:pt x="2590" y="5794"/>
                  <a:pt x="2591" y="5793"/>
                </a:cubicBezTo>
                <a:cubicBezTo>
                  <a:pt x="2539" y="5783"/>
                  <a:pt x="2508" y="5752"/>
                  <a:pt x="2488" y="5711"/>
                </a:cubicBezTo>
                <a:lnTo>
                  <a:pt x="2488" y="5711"/>
                </a:lnTo>
                <a:lnTo>
                  <a:pt x="2580" y="5741"/>
                </a:lnTo>
                <a:cubicBezTo>
                  <a:pt x="2518" y="5711"/>
                  <a:pt x="2580" y="5721"/>
                  <a:pt x="2591" y="5700"/>
                </a:cubicBezTo>
                <a:lnTo>
                  <a:pt x="2591" y="5700"/>
                </a:lnTo>
                <a:cubicBezTo>
                  <a:pt x="2585" y="5702"/>
                  <a:pt x="2580" y="5703"/>
                  <a:pt x="2575" y="5703"/>
                </a:cubicBezTo>
                <a:cubicBezTo>
                  <a:pt x="2552" y="5703"/>
                  <a:pt x="2537" y="5686"/>
                  <a:pt x="2529" y="5669"/>
                </a:cubicBezTo>
                <a:cubicBezTo>
                  <a:pt x="2559" y="5663"/>
                  <a:pt x="2564" y="5657"/>
                  <a:pt x="2572" y="5657"/>
                </a:cubicBezTo>
                <a:cubicBezTo>
                  <a:pt x="2577" y="5657"/>
                  <a:pt x="2583" y="5660"/>
                  <a:pt x="2601" y="5669"/>
                </a:cubicBezTo>
                <a:cubicBezTo>
                  <a:pt x="2580" y="5628"/>
                  <a:pt x="2539" y="5607"/>
                  <a:pt x="2498" y="5586"/>
                </a:cubicBezTo>
                <a:cubicBezTo>
                  <a:pt x="2493" y="5571"/>
                  <a:pt x="2496" y="5565"/>
                  <a:pt x="2503" y="5565"/>
                </a:cubicBezTo>
                <a:cubicBezTo>
                  <a:pt x="2528" y="5565"/>
                  <a:pt x="2616" y="5653"/>
                  <a:pt x="2633" y="5669"/>
                </a:cubicBezTo>
                <a:cubicBezTo>
                  <a:pt x="2636" y="5654"/>
                  <a:pt x="2638" y="5649"/>
                  <a:pt x="2639" y="5649"/>
                </a:cubicBezTo>
                <a:lnTo>
                  <a:pt x="2639" y="5649"/>
                </a:lnTo>
                <a:cubicBezTo>
                  <a:pt x="2640" y="5649"/>
                  <a:pt x="2634" y="5691"/>
                  <a:pt x="2637" y="5691"/>
                </a:cubicBezTo>
                <a:cubicBezTo>
                  <a:pt x="2640" y="5691"/>
                  <a:pt x="2647" y="5674"/>
                  <a:pt x="2663" y="5619"/>
                </a:cubicBezTo>
                <a:lnTo>
                  <a:pt x="2663" y="5619"/>
                </a:lnTo>
                <a:cubicBezTo>
                  <a:pt x="2666" y="5625"/>
                  <a:pt x="2691" y="5651"/>
                  <a:pt x="2708" y="5651"/>
                </a:cubicBezTo>
                <a:cubicBezTo>
                  <a:pt x="2720" y="5651"/>
                  <a:pt x="2728" y="5636"/>
                  <a:pt x="2716" y="5586"/>
                </a:cubicBezTo>
                <a:lnTo>
                  <a:pt x="2716" y="5586"/>
                </a:lnTo>
                <a:cubicBezTo>
                  <a:pt x="2721" y="5587"/>
                  <a:pt x="2726" y="5588"/>
                  <a:pt x="2731" y="5588"/>
                </a:cubicBezTo>
                <a:cubicBezTo>
                  <a:pt x="2753" y="5588"/>
                  <a:pt x="2777" y="5581"/>
                  <a:pt x="2796" y="5581"/>
                </a:cubicBezTo>
                <a:cubicBezTo>
                  <a:pt x="2819" y="5581"/>
                  <a:pt x="2834" y="5591"/>
                  <a:pt x="2829" y="5638"/>
                </a:cubicBezTo>
                <a:cubicBezTo>
                  <a:pt x="2838" y="5638"/>
                  <a:pt x="2862" y="5592"/>
                  <a:pt x="2895" y="5592"/>
                </a:cubicBezTo>
                <a:cubicBezTo>
                  <a:pt x="2897" y="5592"/>
                  <a:pt x="2899" y="5592"/>
                  <a:pt x="2901" y="5593"/>
                </a:cubicBezTo>
                <a:lnTo>
                  <a:pt x="2901" y="5593"/>
                </a:lnTo>
                <a:cubicBezTo>
                  <a:pt x="2875" y="5577"/>
                  <a:pt x="2808" y="5523"/>
                  <a:pt x="2799" y="5523"/>
                </a:cubicBezTo>
                <a:cubicBezTo>
                  <a:pt x="2799" y="5523"/>
                  <a:pt x="2799" y="5523"/>
                  <a:pt x="2799" y="5523"/>
                </a:cubicBezTo>
                <a:lnTo>
                  <a:pt x="2799" y="5523"/>
                </a:lnTo>
                <a:cubicBezTo>
                  <a:pt x="2815" y="5500"/>
                  <a:pt x="2885" y="5467"/>
                  <a:pt x="2925" y="5467"/>
                </a:cubicBezTo>
                <a:cubicBezTo>
                  <a:pt x="2940" y="5467"/>
                  <a:pt x="2951" y="5472"/>
                  <a:pt x="2953" y="5483"/>
                </a:cubicBezTo>
                <a:cubicBezTo>
                  <a:pt x="2976" y="5419"/>
                  <a:pt x="2983" y="5399"/>
                  <a:pt x="2986" y="5399"/>
                </a:cubicBezTo>
                <a:lnTo>
                  <a:pt x="2986" y="5399"/>
                </a:lnTo>
                <a:cubicBezTo>
                  <a:pt x="2989" y="5399"/>
                  <a:pt x="2975" y="5465"/>
                  <a:pt x="2995" y="5472"/>
                </a:cubicBezTo>
                <a:cubicBezTo>
                  <a:pt x="3004" y="5415"/>
                  <a:pt x="3007" y="5402"/>
                  <a:pt x="3013" y="5402"/>
                </a:cubicBezTo>
                <a:cubicBezTo>
                  <a:pt x="3017" y="5402"/>
                  <a:pt x="3022" y="5409"/>
                  <a:pt x="3033" y="5409"/>
                </a:cubicBezTo>
                <a:cubicBezTo>
                  <a:pt x="3041" y="5409"/>
                  <a:pt x="3052" y="5405"/>
                  <a:pt x="3068" y="5389"/>
                </a:cubicBezTo>
                <a:cubicBezTo>
                  <a:pt x="3036" y="5379"/>
                  <a:pt x="3026" y="5358"/>
                  <a:pt x="3047" y="5338"/>
                </a:cubicBezTo>
                <a:lnTo>
                  <a:pt x="3047" y="5338"/>
                </a:lnTo>
                <a:cubicBezTo>
                  <a:pt x="3017" y="5355"/>
                  <a:pt x="2978" y="5365"/>
                  <a:pt x="2945" y="5365"/>
                </a:cubicBezTo>
                <a:cubicBezTo>
                  <a:pt x="2898" y="5365"/>
                  <a:pt x="2863" y="5345"/>
                  <a:pt x="2881" y="5296"/>
                </a:cubicBezTo>
                <a:lnTo>
                  <a:pt x="2881" y="5296"/>
                </a:lnTo>
                <a:cubicBezTo>
                  <a:pt x="2848" y="5324"/>
                  <a:pt x="2790" y="5336"/>
                  <a:pt x="2725" y="5336"/>
                </a:cubicBezTo>
                <a:cubicBezTo>
                  <a:pt x="2529" y="5336"/>
                  <a:pt x="2264" y="5231"/>
                  <a:pt x="2373" y="5161"/>
                </a:cubicBezTo>
                <a:lnTo>
                  <a:pt x="2373" y="5161"/>
                </a:lnTo>
                <a:cubicBezTo>
                  <a:pt x="2355" y="5207"/>
                  <a:pt x="2361" y="5236"/>
                  <a:pt x="2390" y="5236"/>
                </a:cubicBezTo>
                <a:cubicBezTo>
                  <a:pt x="2395" y="5236"/>
                  <a:pt x="2399" y="5235"/>
                  <a:pt x="2405" y="5234"/>
                </a:cubicBezTo>
                <a:cubicBezTo>
                  <a:pt x="2394" y="5202"/>
                  <a:pt x="2405" y="5172"/>
                  <a:pt x="2415" y="5151"/>
                </a:cubicBezTo>
                <a:cubicBezTo>
                  <a:pt x="2435" y="5234"/>
                  <a:pt x="2415" y="5202"/>
                  <a:pt x="2498" y="5244"/>
                </a:cubicBezTo>
                <a:cubicBezTo>
                  <a:pt x="2502" y="5221"/>
                  <a:pt x="2515" y="5206"/>
                  <a:pt x="2531" y="5206"/>
                </a:cubicBezTo>
                <a:cubicBezTo>
                  <a:pt x="2550" y="5206"/>
                  <a:pt x="2574" y="5228"/>
                  <a:pt x="2591" y="5285"/>
                </a:cubicBezTo>
                <a:cubicBezTo>
                  <a:pt x="2633" y="5275"/>
                  <a:pt x="2633" y="5255"/>
                  <a:pt x="2622" y="5202"/>
                </a:cubicBezTo>
                <a:cubicBezTo>
                  <a:pt x="2663" y="5202"/>
                  <a:pt x="2674" y="5223"/>
                  <a:pt x="2674" y="5275"/>
                </a:cubicBezTo>
                <a:cubicBezTo>
                  <a:pt x="2698" y="5228"/>
                  <a:pt x="2711" y="5197"/>
                  <a:pt x="2718" y="5197"/>
                </a:cubicBezTo>
                <a:cubicBezTo>
                  <a:pt x="2724" y="5197"/>
                  <a:pt x="2725" y="5215"/>
                  <a:pt x="2725" y="5255"/>
                </a:cubicBezTo>
                <a:cubicBezTo>
                  <a:pt x="2754" y="5210"/>
                  <a:pt x="2776" y="5201"/>
                  <a:pt x="2805" y="5201"/>
                </a:cubicBezTo>
                <a:cubicBezTo>
                  <a:pt x="2822" y="5201"/>
                  <a:pt x="2842" y="5204"/>
                  <a:pt x="2868" y="5204"/>
                </a:cubicBezTo>
                <a:cubicBezTo>
                  <a:pt x="2878" y="5204"/>
                  <a:pt x="2890" y="5204"/>
                  <a:pt x="2902" y="5202"/>
                </a:cubicBezTo>
                <a:cubicBezTo>
                  <a:pt x="2850" y="5172"/>
                  <a:pt x="2746" y="5151"/>
                  <a:pt x="2716" y="5099"/>
                </a:cubicBezTo>
                <a:cubicBezTo>
                  <a:pt x="2747" y="5080"/>
                  <a:pt x="2758" y="5075"/>
                  <a:pt x="2756" y="5075"/>
                </a:cubicBezTo>
                <a:lnTo>
                  <a:pt x="2756" y="5075"/>
                </a:lnTo>
                <a:cubicBezTo>
                  <a:pt x="2755" y="5075"/>
                  <a:pt x="2745" y="5079"/>
                  <a:pt x="2733" y="5079"/>
                </a:cubicBezTo>
                <a:cubicBezTo>
                  <a:pt x="2713" y="5079"/>
                  <a:pt x="2689" y="5070"/>
                  <a:pt x="2684" y="5027"/>
                </a:cubicBezTo>
                <a:cubicBezTo>
                  <a:pt x="2684" y="5022"/>
                  <a:pt x="2703" y="5018"/>
                  <a:pt x="2726" y="5018"/>
                </a:cubicBezTo>
                <a:cubicBezTo>
                  <a:pt x="2760" y="5018"/>
                  <a:pt x="2803" y="5027"/>
                  <a:pt x="2808" y="5057"/>
                </a:cubicBezTo>
                <a:cubicBezTo>
                  <a:pt x="2817" y="5022"/>
                  <a:pt x="2825" y="5011"/>
                  <a:pt x="2831" y="5011"/>
                </a:cubicBezTo>
                <a:cubicBezTo>
                  <a:pt x="2841" y="5011"/>
                  <a:pt x="2848" y="5040"/>
                  <a:pt x="2857" y="5040"/>
                </a:cubicBezTo>
                <a:cubicBezTo>
                  <a:pt x="2861" y="5040"/>
                  <a:pt x="2865" y="5032"/>
                  <a:pt x="2871" y="5006"/>
                </a:cubicBezTo>
                <a:cubicBezTo>
                  <a:pt x="2902" y="5006"/>
                  <a:pt x="2861" y="5068"/>
                  <a:pt x="2891" y="5078"/>
                </a:cubicBezTo>
                <a:cubicBezTo>
                  <a:pt x="2898" y="5042"/>
                  <a:pt x="2907" y="5020"/>
                  <a:pt x="2922" y="5020"/>
                </a:cubicBezTo>
                <a:cubicBezTo>
                  <a:pt x="2933" y="5020"/>
                  <a:pt x="2947" y="5031"/>
                  <a:pt x="2964" y="5057"/>
                </a:cubicBezTo>
                <a:cubicBezTo>
                  <a:pt x="2964" y="5018"/>
                  <a:pt x="2970" y="5002"/>
                  <a:pt x="2982" y="5002"/>
                </a:cubicBezTo>
                <a:cubicBezTo>
                  <a:pt x="2986" y="5002"/>
                  <a:pt x="2990" y="5004"/>
                  <a:pt x="2995" y="5006"/>
                </a:cubicBezTo>
                <a:cubicBezTo>
                  <a:pt x="2953" y="4954"/>
                  <a:pt x="2840" y="4871"/>
                  <a:pt x="2746" y="4840"/>
                </a:cubicBezTo>
                <a:cubicBezTo>
                  <a:pt x="2742" y="4840"/>
                  <a:pt x="2737" y="4839"/>
                  <a:pt x="2732" y="4839"/>
                </a:cubicBezTo>
                <a:cubicBezTo>
                  <a:pt x="2687" y="4839"/>
                  <a:pt x="2594" y="4859"/>
                  <a:pt x="2513" y="4859"/>
                </a:cubicBezTo>
                <a:cubicBezTo>
                  <a:pt x="2448" y="4859"/>
                  <a:pt x="2391" y="4846"/>
                  <a:pt x="2373" y="4799"/>
                </a:cubicBezTo>
                <a:lnTo>
                  <a:pt x="2373" y="4799"/>
                </a:lnTo>
                <a:cubicBezTo>
                  <a:pt x="2381" y="4803"/>
                  <a:pt x="2389" y="4806"/>
                  <a:pt x="2397" y="4806"/>
                </a:cubicBezTo>
                <a:cubicBezTo>
                  <a:pt x="2411" y="4806"/>
                  <a:pt x="2427" y="4796"/>
                  <a:pt x="2446" y="4757"/>
                </a:cubicBezTo>
                <a:cubicBezTo>
                  <a:pt x="2457" y="4802"/>
                  <a:pt x="2462" y="4816"/>
                  <a:pt x="2465" y="4816"/>
                </a:cubicBezTo>
                <a:cubicBezTo>
                  <a:pt x="2471" y="4816"/>
                  <a:pt x="2474" y="4777"/>
                  <a:pt x="2502" y="4777"/>
                </a:cubicBezTo>
                <a:cubicBezTo>
                  <a:pt x="2504" y="4777"/>
                  <a:pt x="2506" y="4778"/>
                  <a:pt x="2508" y="4778"/>
                </a:cubicBezTo>
                <a:cubicBezTo>
                  <a:pt x="2508" y="4825"/>
                  <a:pt x="2595" y="4837"/>
                  <a:pt x="2664" y="4837"/>
                </a:cubicBezTo>
                <a:cubicBezTo>
                  <a:pt x="2702" y="4837"/>
                  <a:pt x="2735" y="4833"/>
                  <a:pt x="2746" y="4829"/>
                </a:cubicBezTo>
                <a:cubicBezTo>
                  <a:pt x="2705" y="4809"/>
                  <a:pt x="2705" y="4799"/>
                  <a:pt x="2746" y="4788"/>
                </a:cubicBezTo>
                <a:cubicBezTo>
                  <a:pt x="2754" y="4815"/>
                  <a:pt x="2769" y="4825"/>
                  <a:pt x="2787" y="4825"/>
                </a:cubicBezTo>
                <a:cubicBezTo>
                  <a:pt x="2817" y="4825"/>
                  <a:pt x="2855" y="4797"/>
                  <a:pt x="2881" y="4778"/>
                </a:cubicBezTo>
                <a:cubicBezTo>
                  <a:pt x="2866" y="4762"/>
                  <a:pt x="2855" y="4760"/>
                  <a:pt x="2841" y="4760"/>
                </a:cubicBezTo>
                <a:cubicBezTo>
                  <a:pt x="2834" y="4760"/>
                  <a:pt x="2825" y="4760"/>
                  <a:pt x="2814" y="4760"/>
                </a:cubicBezTo>
                <a:cubicBezTo>
                  <a:pt x="2805" y="4760"/>
                  <a:pt x="2793" y="4760"/>
                  <a:pt x="2778" y="4757"/>
                </a:cubicBezTo>
                <a:cubicBezTo>
                  <a:pt x="2808" y="4716"/>
                  <a:pt x="2819" y="4684"/>
                  <a:pt x="2736" y="4684"/>
                </a:cubicBezTo>
                <a:cubicBezTo>
                  <a:pt x="2744" y="4668"/>
                  <a:pt x="2767" y="4651"/>
                  <a:pt x="2780" y="4651"/>
                </a:cubicBezTo>
                <a:cubicBezTo>
                  <a:pt x="2783" y="4651"/>
                  <a:pt x="2786" y="4652"/>
                  <a:pt x="2788" y="4654"/>
                </a:cubicBezTo>
                <a:cubicBezTo>
                  <a:pt x="2768" y="4626"/>
                  <a:pt x="2735" y="4617"/>
                  <a:pt x="2697" y="4617"/>
                </a:cubicBezTo>
                <a:cubicBezTo>
                  <a:pt x="2639" y="4617"/>
                  <a:pt x="2569" y="4637"/>
                  <a:pt x="2516" y="4637"/>
                </a:cubicBezTo>
                <a:cubicBezTo>
                  <a:pt x="2474" y="4637"/>
                  <a:pt x="2442" y="4625"/>
                  <a:pt x="2435" y="4581"/>
                </a:cubicBezTo>
                <a:lnTo>
                  <a:pt x="2435" y="4581"/>
                </a:lnTo>
                <a:cubicBezTo>
                  <a:pt x="2445" y="4584"/>
                  <a:pt x="2454" y="4585"/>
                  <a:pt x="2463" y="4585"/>
                </a:cubicBezTo>
                <a:cubicBezTo>
                  <a:pt x="2507" y="4585"/>
                  <a:pt x="2532" y="4544"/>
                  <a:pt x="2550" y="4509"/>
                </a:cubicBezTo>
                <a:cubicBezTo>
                  <a:pt x="2550" y="4531"/>
                  <a:pt x="2554" y="4539"/>
                  <a:pt x="2561" y="4539"/>
                </a:cubicBezTo>
                <a:cubicBezTo>
                  <a:pt x="2579" y="4539"/>
                  <a:pt x="2615" y="4477"/>
                  <a:pt x="2622" y="4477"/>
                </a:cubicBezTo>
                <a:cubicBezTo>
                  <a:pt x="2622" y="4492"/>
                  <a:pt x="2637" y="4511"/>
                  <a:pt x="2653" y="4511"/>
                </a:cubicBezTo>
                <a:cubicBezTo>
                  <a:pt x="2660" y="4511"/>
                  <a:pt x="2668" y="4507"/>
                  <a:pt x="2674" y="4498"/>
                </a:cubicBezTo>
                <a:cubicBezTo>
                  <a:pt x="2654" y="4488"/>
                  <a:pt x="2643" y="4477"/>
                  <a:pt x="2662" y="4457"/>
                </a:cubicBezTo>
                <a:lnTo>
                  <a:pt x="2662" y="4457"/>
                </a:lnTo>
                <a:cubicBezTo>
                  <a:pt x="2650" y="4470"/>
                  <a:pt x="2639" y="4475"/>
                  <a:pt x="2631" y="4475"/>
                </a:cubicBezTo>
                <a:cubicBezTo>
                  <a:pt x="2619" y="4475"/>
                  <a:pt x="2612" y="4464"/>
                  <a:pt x="2612" y="4446"/>
                </a:cubicBezTo>
                <a:lnTo>
                  <a:pt x="2612" y="4446"/>
                </a:lnTo>
                <a:cubicBezTo>
                  <a:pt x="2613" y="4447"/>
                  <a:pt x="2614" y="4448"/>
                  <a:pt x="2615" y="4448"/>
                </a:cubicBezTo>
                <a:cubicBezTo>
                  <a:pt x="2629" y="4448"/>
                  <a:pt x="2663" y="4404"/>
                  <a:pt x="2663" y="4394"/>
                </a:cubicBezTo>
                <a:cubicBezTo>
                  <a:pt x="2642" y="4394"/>
                  <a:pt x="2498" y="4448"/>
                  <a:pt x="2393" y="4448"/>
                </a:cubicBezTo>
                <a:cubicBezTo>
                  <a:pt x="2346" y="4448"/>
                  <a:pt x="2307" y="4437"/>
                  <a:pt x="2290" y="4405"/>
                </a:cubicBezTo>
                <a:lnTo>
                  <a:pt x="2290" y="4405"/>
                </a:lnTo>
                <a:cubicBezTo>
                  <a:pt x="2294" y="4406"/>
                  <a:pt x="2298" y="4407"/>
                  <a:pt x="2301" y="4407"/>
                </a:cubicBezTo>
                <a:cubicBezTo>
                  <a:pt x="2340" y="4407"/>
                  <a:pt x="2345" y="4328"/>
                  <a:pt x="2358" y="4328"/>
                </a:cubicBezTo>
                <a:cubicBezTo>
                  <a:pt x="2362" y="4328"/>
                  <a:pt x="2367" y="4335"/>
                  <a:pt x="2373" y="4353"/>
                </a:cubicBezTo>
                <a:cubicBezTo>
                  <a:pt x="2394" y="4301"/>
                  <a:pt x="2373" y="4270"/>
                  <a:pt x="2352" y="4260"/>
                </a:cubicBezTo>
                <a:cubicBezTo>
                  <a:pt x="2394" y="4239"/>
                  <a:pt x="2405" y="4270"/>
                  <a:pt x="2415" y="4198"/>
                </a:cubicBezTo>
                <a:lnTo>
                  <a:pt x="2415" y="4198"/>
                </a:lnTo>
                <a:cubicBezTo>
                  <a:pt x="2560" y="4281"/>
                  <a:pt x="2384" y="4239"/>
                  <a:pt x="2550" y="4343"/>
                </a:cubicBezTo>
                <a:cubicBezTo>
                  <a:pt x="2570" y="4322"/>
                  <a:pt x="2580" y="4301"/>
                  <a:pt x="2570" y="4270"/>
                </a:cubicBezTo>
                <a:cubicBezTo>
                  <a:pt x="2576" y="4270"/>
                  <a:pt x="2586" y="4252"/>
                  <a:pt x="2601" y="4252"/>
                </a:cubicBezTo>
                <a:cubicBezTo>
                  <a:pt x="2612" y="4252"/>
                  <a:pt x="2626" y="4261"/>
                  <a:pt x="2643" y="4291"/>
                </a:cubicBezTo>
                <a:cubicBezTo>
                  <a:pt x="2653" y="4270"/>
                  <a:pt x="2663" y="4260"/>
                  <a:pt x="2684" y="4249"/>
                </a:cubicBezTo>
                <a:lnTo>
                  <a:pt x="2684" y="4249"/>
                </a:lnTo>
                <a:cubicBezTo>
                  <a:pt x="2681" y="4250"/>
                  <a:pt x="2677" y="4250"/>
                  <a:pt x="2674" y="4250"/>
                </a:cubicBezTo>
                <a:cubicBezTo>
                  <a:pt x="2615" y="4250"/>
                  <a:pt x="2561" y="4164"/>
                  <a:pt x="2591" y="4115"/>
                </a:cubicBezTo>
                <a:lnTo>
                  <a:pt x="2591" y="4115"/>
                </a:lnTo>
                <a:cubicBezTo>
                  <a:pt x="2612" y="4146"/>
                  <a:pt x="2633" y="4187"/>
                  <a:pt x="2643" y="4208"/>
                </a:cubicBezTo>
                <a:cubicBezTo>
                  <a:pt x="2663" y="4198"/>
                  <a:pt x="2674" y="4177"/>
                  <a:pt x="2663" y="4146"/>
                </a:cubicBezTo>
                <a:lnTo>
                  <a:pt x="2663" y="4146"/>
                </a:lnTo>
                <a:cubicBezTo>
                  <a:pt x="2683" y="4179"/>
                  <a:pt x="2732" y="4224"/>
                  <a:pt x="2760" y="4224"/>
                </a:cubicBezTo>
                <a:cubicBezTo>
                  <a:pt x="2776" y="4224"/>
                  <a:pt x="2785" y="4208"/>
                  <a:pt x="2778" y="4166"/>
                </a:cubicBezTo>
                <a:lnTo>
                  <a:pt x="2778" y="4166"/>
                </a:lnTo>
                <a:cubicBezTo>
                  <a:pt x="2798" y="4177"/>
                  <a:pt x="2829" y="4219"/>
                  <a:pt x="2840" y="4219"/>
                </a:cubicBezTo>
                <a:cubicBezTo>
                  <a:pt x="2840" y="4187"/>
                  <a:pt x="2840" y="4032"/>
                  <a:pt x="2829" y="4021"/>
                </a:cubicBezTo>
                <a:cubicBezTo>
                  <a:pt x="2814" y="4032"/>
                  <a:pt x="2800" y="4037"/>
                  <a:pt x="2786" y="4037"/>
                </a:cubicBezTo>
                <a:cubicBezTo>
                  <a:pt x="2735" y="4037"/>
                  <a:pt x="2692" y="3971"/>
                  <a:pt x="2643" y="3938"/>
                </a:cubicBezTo>
                <a:cubicBezTo>
                  <a:pt x="2643" y="3908"/>
                  <a:pt x="2663" y="3855"/>
                  <a:pt x="2653" y="3835"/>
                </a:cubicBezTo>
                <a:lnTo>
                  <a:pt x="2653" y="3835"/>
                </a:lnTo>
                <a:cubicBezTo>
                  <a:pt x="2652" y="3836"/>
                  <a:pt x="2650" y="3836"/>
                  <a:pt x="2646" y="3836"/>
                </a:cubicBezTo>
                <a:cubicBezTo>
                  <a:pt x="2610" y="3836"/>
                  <a:pt x="2455" y="3791"/>
                  <a:pt x="2446" y="3773"/>
                </a:cubicBezTo>
                <a:lnTo>
                  <a:pt x="2446" y="3773"/>
                </a:lnTo>
                <a:cubicBezTo>
                  <a:pt x="2454" y="3777"/>
                  <a:pt x="2462" y="3779"/>
                  <a:pt x="2469" y="3779"/>
                </a:cubicBezTo>
                <a:cubicBezTo>
                  <a:pt x="2509" y="3779"/>
                  <a:pt x="2528" y="3713"/>
                  <a:pt x="2535" y="3713"/>
                </a:cubicBezTo>
                <a:cubicBezTo>
                  <a:pt x="2538" y="3713"/>
                  <a:pt x="2539" y="3721"/>
                  <a:pt x="2539" y="3742"/>
                </a:cubicBezTo>
                <a:cubicBezTo>
                  <a:pt x="2585" y="3714"/>
                  <a:pt x="2663" y="3622"/>
                  <a:pt x="2688" y="3622"/>
                </a:cubicBezTo>
                <a:cubicBezTo>
                  <a:pt x="2691" y="3622"/>
                  <a:pt x="2694" y="3624"/>
                  <a:pt x="2695" y="3627"/>
                </a:cubicBezTo>
                <a:cubicBezTo>
                  <a:pt x="2714" y="3562"/>
                  <a:pt x="2631" y="3480"/>
                  <a:pt x="2630" y="3480"/>
                </a:cubicBezTo>
                <a:lnTo>
                  <a:pt x="2630" y="3480"/>
                </a:lnTo>
                <a:cubicBezTo>
                  <a:pt x="2630" y="3480"/>
                  <a:pt x="2631" y="3480"/>
                  <a:pt x="2633" y="3482"/>
                </a:cubicBezTo>
                <a:cubicBezTo>
                  <a:pt x="2562" y="3516"/>
                  <a:pt x="2504" y="3523"/>
                  <a:pt x="2446" y="3523"/>
                </a:cubicBezTo>
                <a:cubicBezTo>
                  <a:pt x="2401" y="3523"/>
                  <a:pt x="2357" y="3519"/>
                  <a:pt x="2307" y="3519"/>
                </a:cubicBezTo>
                <a:cubicBezTo>
                  <a:pt x="2279" y="3519"/>
                  <a:pt x="2250" y="3520"/>
                  <a:pt x="2218" y="3524"/>
                </a:cubicBezTo>
                <a:cubicBezTo>
                  <a:pt x="2249" y="3503"/>
                  <a:pt x="2260" y="3482"/>
                  <a:pt x="2228" y="3452"/>
                </a:cubicBezTo>
                <a:lnTo>
                  <a:pt x="2290" y="3452"/>
                </a:lnTo>
                <a:cubicBezTo>
                  <a:pt x="2280" y="3441"/>
                  <a:pt x="2228" y="3369"/>
                  <a:pt x="2260" y="3358"/>
                </a:cubicBezTo>
                <a:lnTo>
                  <a:pt x="2260" y="3358"/>
                </a:lnTo>
                <a:cubicBezTo>
                  <a:pt x="2280" y="3410"/>
                  <a:pt x="2337" y="3436"/>
                  <a:pt x="2376" y="3436"/>
                </a:cubicBezTo>
                <a:cubicBezTo>
                  <a:pt x="2415" y="3436"/>
                  <a:pt x="2436" y="3410"/>
                  <a:pt x="2384" y="3358"/>
                </a:cubicBezTo>
                <a:cubicBezTo>
                  <a:pt x="2389" y="3358"/>
                  <a:pt x="2412" y="3351"/>
                  <a:pt x="2435" y="3351"/>
                </a:cubicBezTo>
                <a:cubicBezTo>
                  <a:pt x="2458" y="3351"/>
                  <a:pt x="2482" y="3358"/>
                  <a:pt x="2488" y="3390"/>
                </a:cubicBezTo>
                <a:cubicBezTo>
                  <a:pt x="2529" y="3358"/>
                  <a:pt x="2560" y="3265"/>
                  <a:pt x="2560" y="3245"/>
                </a:cubicBezTo>
                <a:cubicBezTo>
                  <a:pt x="2601" y="3254"/>
                  <a:pt x="2591" y="3254"/>
                  <a:pt x="2601" y="3286"/>
                </a:cubicBezTo>
                <a:cubicBezTo>
                  <a:pt x="2605" y="3228"/>
                  <a:pt x="2606" y="3211"/>
                  <a:pt x="2606" y="3211"/>
                </a:cubicBezTo>
                <a:lnTo>
                  <a:pt x="2606" y="3211"/>
                </a:lnTo>
                <a:cubicBezTo>
                  <a:pt x="2605" y="3211"/>
                  <a:pt x="2602" y="3239"/>
                  <a:pt x="2598" y="3239"/>
                </a:cubicBezTo>
                <a:cubicBezTo>
                  <a:pt x="2596" y="3239"/>
                  <a:pt x="2594" y="3230"/>
                  <a:pt x="2591" y="3203"/>
                </a:cubicBezTo>
                <a:cubicBezTo>
                  <a:pt x="2585" y="3213"/>
                  <a:pt x="2578" y="3217"/>
                  <a:pt x="2572" y="3217"/>
                </a:cubicBezTo>
                <a:cubicBezTo>
                  <a:pt x="2558" y="3217"/>
                  <a:pt x="2546" y="3197"/>
                  <a:pt x="2539" y="3162"/>
                </a:cubicBezTo>
                <a:cubicBezTo>
                  <a:pt x="2570" y="3151"/>
                  <a:pt x="2508" y="3120"/>
                  <a:pt x="2550" y="3109"/>
                </a:cubicBezTo>
                <a:lnTo>
                  <a:pt x="2550" y="3109"/>
                </a:lnTo>
                <a:cubicBezTo>
                  <a:pt x="2580" y="3192"/>
                  <a:pt x="2622" y="3120"/>
                  <a:pt x="2601" y="3192"/>
                </a:cubicBezTo>
                <a:cubicBezTo>
                  <a:pt x="2622" y="3162"/>
                  <a:pt x="2633" y="3120"/>
                  <a:pt x="2622" y="3079"/>
                </a:cubicBezTo>
                <a:lnTo>
                  <a:pt x="2622" y="3079"/>
                </a:lnTo>
                <a:cubicBezTo>
                  <a:pt x="2643" y="3099"/>
                  <a:pt x="2655" y="3105"/>
                  <a:pt x="2663" y="3105"/>
                </a:cubicBezTo>
                <a:cubicBezTo>
                  <a:pt x="2676" y="3105"/>
                  <a:pt x="2679" y="3089"/>
                  <a:pt x="2689" y="3089"/>
                </a:cubicBezTo>
                <a:cubicBezTo>
                  <a:pt x="2694" y="3089"/>
                  <a:pt x="2702" y="3094"/>
                  <a:pt x="2716" y="3109"/>
                </a:cubicBezTo>
                <a:cubicBezTo>
                  <a:pt x="2707" y="3078"/>
                  <a:pt x="2712" y="3064"/>
                  <a:pt x="2728" y="3064"/>
                </a:cubicBezTo>
                <a:cubicBezTo>
                  <a:pt x="2733" y="3064"/>
                  <a:pt x="2739" y="3066"/>
                  <a:pt x="2746" y="3068"/>
                </a:cubicBezTo>
                <a:cubicBezTo>
                  <a:pt x="2738" y="3052"/>
                  <a:pt x="2731" y="3047"/>
                  <a:pt x="2725" y="3047"/>
                </a:cubicBezTo>
                <a:cubicBezTo>
                  <a:pt x="2713" y="3047"/>
                  <a:pt x="2703" y="3064"/>
                  <a:pt x="2696" y="3064"/>
                </a:cubicBezTo>
                <a:cubicBezTo>
                  <a:pt x="2691" y="3064"/>
                  <a:pt x="2687" y="3058"/>
                  <a:pt x="2684" y="3037"/>
                </a:cubicBezTo>
                <a:cubicBezTo>
                  <a:pt x="2675" y="3063"/>
                  <a:pt x="2642" y="3076"/>
                  <a:pt x="2608" y="3076"/>
                </a:cubicBezTo>
                <a:cubicBezTo>
                  <a:pt x="2560" y="3076"/>
                  <a:pt x="2511" y="3050"/>
                  <a:pt x="2529" y="2996"/>
                </a:cubicBezTo>
                <a:lnTo>
                  <a:pt x="2529" y="2996"/>
                </a:lnTo>
                <a:cubicBezTo>
                  <a:pt x="2544" y="3001"/>
                  <a:pt x="2582" y="3012"/>
                  <a:pt x="2602" y="3012"/>
                </a:cubicBezTo>
                <a:cubicBezTo>
                  <a:pt x="2625" y="3012"/>
                  <a:pt x="2626" y="2998"/>
                  <a:pt x="2550" y="2944"/>
                </a:cubicBezTo>
                <a:cubicBezTo>
                  <a:pt x="2543" y="2960"/>
                  <a:pt x="2531" y="2965"/>
                  <a:pt x="2515" y="2965"/>
                </a:cubicBezTo>
                <a:cubicBezTo>
                  <a:pt x="2492" y="2965"/>
                  <a:pt x="2461" y="2955"/>
                  <a:pt x="2426" y="2955"/>
                </a:cubicBezTo>
                <a:cubicBezTo>
                  <a:pt x="2409" y="2955"/>
                  <a:pt x="2391" y="2958"/>
                  <a:pt x="2373" y="2964"/>
                </a:cubicBezTo>
                <a:cubicBezTo>
                  <a:pt x="2363" y="2934"/>
                  <a:pt x="2394" y="2954"/>
                  <a:pt x="2384" y="2913"/>
                </a:cubicBezTo>
                <a:lnTo>
                  <a:pt x="2384" y="2913"/>
                </a:lnTo>
                <a:cubicBezTo>
                  <a:pt x="2351" y="2939"/>
                  <a:pt x="2331" y="2940"/>
                  <a:pt x="2308" y="2940"/>
                </a:cubicBezTo>
                <a:cubicBezTo>
                  <a:pt x="2304" y="2940"/>
                  <a:pt x="2301" y="2940"/>
                  <a:pt x="2298" y="2940"/>
                </a:cubicBezTo>
                <a:cubicBezTo>
                  <a:pt x="2287" y="2940"/>
                  <a:pt x="2274" y="2941"/>
                  <a:pt x="2260" y="2944"/>
                </a:cubicBezTo>
                <a:lnTo>
                  <a:pt x="2260" y="2881"/>
                </a:lnTo>
                <a:cubicBezTo>
                  <a:pt x="2265" y="2883"/>
                  <a:pt x="2271" y="2884"/>
                  <a:pt x="2278" y="2884"/>
                </a:cubicBezTo>
                <a:cubicBezTo>
                  <a:pt x="2320" y="2884"/>
                  <a:pt x="2374" y="2854"/>
                  <a:pt x="2311" y="2809"/>
                </a:cubicBezTo>
                <a:lnTo>
                  <a:pt x="2322" y="2799"/>
                </a:lnTo>
                <a:cubicBezTo>
                  <a:pt x="2363" y="2819"/>
                  <a:pt x="2405" y="2840"/>
                  <a:pt x="2415" y="2872"/>
                </a:cubicBezTo>
                <a:cubicBezTo>
                  <a:pt x="2446" y="2716"/>
                  <a:pt x="2373" y="2799"/>
                  <a:pt x="2405" y="2706"/>
                </a:cubicBezTo>
                <a:lnTo>
                  <a:pt x="2405" y="2706"/>
                </a:lnTo>
                <a:cubicBezTo>
                  <a:pt x="2368" y="2709"/>
                  <a:pt x="2345" y="2711"/>
                  <a:pt x="2331" y="2711"/>
                </a:cubicBezTo>
                <a:cubicBezTo>
                  <a:pt x="2269" y="2711"/>
                  <a:pt x="2383" y="2684"/>
                  <a:pt x="2302" y="2684"/>
                </a:cubicBezTo>
                <a:cubicBezTo>
                  <a:pt x="2291" y="2684"/>
                  <a:pt x="2277" y="2684"/>
                  <a:pt x="2260" y="2685"/>
                </a:cubicBezTo>
                <a:cubicBezTo>
                  <a:pt x="2260" y="2674"/>
                  <a:pt x="2322" y="2664"/>
                  <a:pt x="2322" y="2664"/>
                </a:cubicBezTo>
                <a:cubicBezTo>
                  <a:pt x="2280" y="2664"/>
                  <a:pt x="2260" y="2644"/>
                  <a:pt x="2260" y="2602"/>
                </a:cubicBezTo>
                <a:lnTo>
                  <a:pt x="2260" y="2602"/>
                </a:lnTo>
                <a:cubicBezTo>
                  <a:pt x="2287" y="2639"/>
                  <a:pt x="2296" y="2653"/>
                  <a:pt x="2297" y="2653"/>
                </a:cubicBezTo>
                <a:cubicBezTo>
                  <a:pt x="2299" y="2653"/>
                  <a:pt x="2266" y="2595"/>
                  <a:pt x="2280" y="2561"/>
                </a:cubicBezTo>
                <a:lnTo>
                  <a:pt x="2280" y="2561"/>
                </a:lnTo>
                <a:cubicBezTo>
                  <a:pt x="2177" y="2571"/>
                  <a:pt x="2062" y="2571"/>
                  <a:pt x="2021" y="2581"/>
                </a:cubicBezTo>
                <a:cubicBezTo>
                  <a:pt x="2021" y="2540"/>
                  <a:pt x="2177" y="2478"/>
                  <a:pt x="2125" y="2405"/>
                </a:cubicBezTo>
                <a:cubicBezTo>
                  <a:pt x="2152" y="2395"/>
                  <a:pt x="2169" y="2394"/>
                  <a:pt x="2180" y="2394"/>
                </a:cubicBezTo>
                <a:cubicBezTo>
                  <a:pt x="2183" y="2394"/>
                  <a:pt x="2186" y="2394"/>
                  <a:pt x="2188" y="2394"/>
                </a:cubicBezTo>
                <a:cubicBezTo>
                  <a:pt x="2201" y="2394"/>
                  <a:pt x="2197" y="2390"/>
                  <a:pt x="2197" y="2343"/>
                </a:cubicBezTo>
                <a:lnTo>
                  <a:pt x="2197" y="2343"/>
                </a:lnTo>
                <a:cubicBezTo>
                  <a:pt x="2209" y="2376"/>
                  <a:pt x="2220" y="2388"/>
                  <a:pt x="2228" y="2388"/>
                </a:cubicBezTo>
                <a:cubicBezTo>
                  <a:pt x="2249" y="2388"/>
                  <a:pt x="2260" y="2313"/>
                  <a:pt x="2260" y="2291"/>
                </a:cubicBezTo>
                <a:cubicBezTo>
                  <a:pt x="2311" y="2343"/>
                  <a:pt x="2301" y="2312"/>
                  <a:pt x="2322" y="2353"/>
                </a:cubicBezTo>
                <a:cubicBezTo>
                  <a:pt x="2322" y="2342"/>
                  <a:pt x="2328" y="2339"/>
                  <a:pt x="2336" y="2339"/>
                </a:cubicBezTo>
                <a:cubicBezTo>
                  <a:pt x="2349" y="2339"/>
                  <a:pt x="2366" y="2346"/>
                  <a:pt x="2377" y="2346"/>
                </a:cubicBezTo>
                <a:cubicBezTo>
                  <a:pt x="2393" y="2346"/>
                  <a:pt x="2395" y="2331"/>
                  <a:pt x="2352" y="2260"/>
                </a:cubicBezTo>
                <a:cubicBezTo>
                  <a:pt x="2343" y="2250"/>
                  <a:pt x="2343" y="2239"/>
                  <a:pt x="2332" y="2229"/>
                </a:cubicBezTo>
                <a:cubicBezTo>
                  <a:pt x="2352" y="2229"/>
                  <a:pt x="2363" y="2229"/>
                  <a:pt x="2343" y="2208"/>
                </a:cubicBezTo>
                <a:lnTo>
                  <a:pt x="2343" y="2208"/>
                </a:lnTo>
                <a:cubicBezTo>
                  <a:pt x="2313" y="2233"/>
                  <a:pt x="2288" y="2246"/>
                  <a:pt x="2267" y="2246"/>
                </a:cubicBezTo>
                <a:cubicBezTo>
                  <a:pt x="2243" y="2246"/>
                  <a:pt x="2224" y="2230"/>
                  <a:pt x="2207" y="2198"/>
                </a:cubicBezTo>
                <a:cubicBezTo>
                  <a:pt x="2197" y="2250"/>
                  <a:pt x="2115" y="2271"/>
                  <a:pt x="2032" y="2271"/>
                </a:cubicBezTo>
                <a:cubicBezTo>
                  <a:pt x="2032" y="2251"/>
                  <a:pt x="2032" y="2232"/>
                  <a:pt x="2036" y="2232"/>
                </a:cubicBezTo>
                <a:cubicBezTo>
                  <a:pt x="2039" y="2232"/>
                  <a:pt x="2044" y="2240"/>
                  <a:pt x="2052" y="2260"/>
                </a:cubicBezTo>
                <a:cubicBezTo>
                  <a:pt x="2062" y="2229"/>
                  <a:pt x="2073" y="2208"/>
                  <a:pt x="2062" y="2188"/>
                </a:cubicBezTo>
                <a:lnTo>
                  <a:pt x="2062" y="2188"/>
                </a:lnTo>
                <a:cubicBezTo>
                  <a:pt x="2062" y="2198"/>
                  <a:pt x="2052" y="2198"/>
                  <a:pt x="2032" y="2208"/>
                </a:cubicBezTo>
                <a:cubicBezTo>
                  <a:pt x="2032" y="2177"/>
                  <a:pt x="2042" y="2146"/>
                  <a:pt x="2052" y="2115"/>
                </a:cubicBezTo>
                <a:cubicBezTo>
                  <a:pt x="2055" y="2127"/>
                  <a:pt x="2059" y="2133"/>
                  <a:pt x="2063" y="2133"/>
                </a:cubicBezTo>
                <a:cubicBezTo>
                  <a:pt x="2078" y="2133"/>
                  <a:pt x="2101" y="2081"/>
                  <a:pt x="2125" y="2043"/>
                </a:cubicBezTo>
                <a:cubicBezTo>
                  <a:pt x="2123" y="2041"/>
                  <a:pt x="2120" y="2040"/>
                  <a:pt x="2115" y="2040"/>
                </a:cubicBezTo>
                <a:cubicBezTo>
                  <a:pt x="2058" y="2040"/>
                  <a:pt x="1791" y="2147"/>
                  <a:pt x="1772" y="2156"/>
                </a:cubicBezTo>
                <a:cubicBezTo>
                  <a:pt x="1772" y="2105"/>
                  <a:pt x="1731" y="2146"/>
                  <a:pt x="1721" y="2084"/>
                </a:cubicBezTo>
                <a:lnTo>
                  <a:pt x="1721" y="2084"/>
                </a:lnTo>
                <a:cubicBezTo>
                  <a:pt x="1731" y="2087"/>
                  <a:pt x="1743" y="2088"/>
                  <a:pt x="1755" y="2088"/>
                </a:cubicBezTo>
                <a:cubicBezTo>
                  <a:pt x="1792" y="2088"/>
                  <a:pt x="1827" y="2076"/>
                  <a:pt x="1804" y="2053"/>
                </a:cubicBezTo>
                <a:cubicBezTo>
                  <a:pt x="1815" y="2050"/>
                  <a:pt x="1824" y="2049"/>
                  <a:pt x="1833" y="2049"/>
                </a:cubicBezTo>
                <a:cubicBezTo>
                  <a:pt x="1858" y="2049"/>
                  <a:pt x="1877" y="2058"/>
                  <a:pt x="1907" y="2073"/>
                </a:cubicBezTo>
                <a:lnTo>
                  <a:pt x="1928" y="2063"/>
                </a:lnTo>
                <a:cubicBezTo>
                  <a:pt x="1887" y="2043"/>
                  <a:pt x="1866" y="2011"/>
                  <a:pt x="1876" y="1970"/>
                </a:cubicBezTo>
                <a:lnTo>
                  <a:pt x="1876" y="1970"/>
                </a:lnTo>
                <a:cubicBezTo>
                  <a:pt x="1887" y="1992"/>
                  <a:pt x="1895" y="2000"/>
                  <a:pt x="1901" y="2000"/>
                </a:cubicBezTo>
                <a:cubicBezTo>
                  <a:pt x="1913" y="2000"/>
                  <a:pt x="1913" y="1958"/>
                  <a:pt x="1914" y="1958"/>
                </a:cubicBezTo>
                <a:cubicBezTo>
                  <a:pt x="1914" y="1958"/>
                  <a:pt x="1915" y="1971"/>
                  <a:pt x="1917" y="2011"/>
                </a:cubicBezTo>
                <a:cubicBezTo>
                  <a:pt x="1926" y="1979"/>
                  <a:pt x="1933" y="1966"/>
                  <a:pt x="1951" y="1966"/>
                </a:cubicBezTo>
                <a:cubicBezTo>
                  <a:pt x="1956" y="1966"/>
                  <a:pt x="1962" y="1967"/>
                  <a:pt x="1970" y="1970"/>
                </a:cubicBezTo>
                <a:cubicBezTo>
                  <a:pt x="1979" y="1939"/>
                  <a:pt x="1928" y="1960"/>
                  <a:pt x="1938" y="1939"/>
                </a:cubicBezTo>
                <a:cubicBezTo>
                  <a:pt x="1963" y="1939"/>
                  <a:pt x="1977" y="1937"/>
                  <a:pt x="1986" y="1937"/>
                </a:cubicBezTo>
                <a:cubicBezTo>
                  <a:pt x="1999" y="1937"/>
                  <a:pt x="2003" y="1941"/>
                  <a:pt x="2021" y="1960"/>
                </a:cubicBezTo>
                <a:cubicBezTo>
                  <a:pt x="2014" y="1938"/>
                  <a:pt x="2027" y="1866"/>
                  <a:pt x="2042" y="1866"/>
                </a:cubicBezTo>
                <a:cubicBezTo>
                  <a:pt x="2049" y="1866"/>
                  <a:pt x="2056" y="1880"/>
                  <a:pt x="2062" y="1918"/>
                </a:cubicBezTo>
                <a:cubicBezTo>
                  <a:pt x="2083" y="1898"/>
                  <a:pt x="2094" y="1866"/>
                  <a:pt x="2083" y="1835"/>
                </a:cubicBezTo>
                <a:cubicBezTo>
                  <a:pt x="2087" y="1833"/>
                  <a:pt x="2090" y="1833"/>
                  <a:pt x="2093" y="1833"/>
                </a:cubicBezTo>
                <a:cubicBezTo>
                  <a:pt x="2107" y="1833"/>
                  <a:pt x="2115" y="1853"/>
                  <a:pt x="2115" y="1887"/>
                </a:cubicBezTo>
                <a:cubicBezTo>
                  <a:pt x="2156" y="1866"/>
                  <a:pt x="2218" y="1732"/>
                  <a:pt x="2145" y="1670"/>
                </a:cubicBezTo>
                <a:cubicBezTo>
                  <a:pt x="2157" y="1664"/>
                  <a:pt x="2167" y="1661"/>
                  <a:pt x="2176" y="1661"/>
                </a:cubicBezTo>
                <a:cubicBezTo>
                  <a:pt x="2198" y="1661"/>
                  <a:pt x="2213" y="1678"/>
                  <a:pt x="2228" y="1700"/>
                </a:cubicBezTo>
                <a:cubicBezTo>
                  <a:pt x="2228" y="1690"/>
                  <a:pt x="2249" y="1649"/>
                  <a:pt x="2270" y="1628"/>
                </a:cubicBezTo>
                <a:lnTo>
                  <a:pt x="2270" y="1628"/>
                </a:lnTo>
                <a:cubicBezTo>
                  <a:pt x="2210" y="1641"/>
                  <a:pt x="2108" y="1650"/>
                  <a:pt x="2012" y="1650"/>
                </a:cubicBezTo>
                <a:cubicBezTo>
                  <a:pt x="1874" y="1650"/>
                  <a:pt x="1748" y="1631"/>
                  <a:pt x="1772" y="1576"/>
                </a:cubicBezTo>
                <a:lnTo>
                  <a:pt x="1772" y="1576"/>
                </a:lnTo>
                <a:cubicBezTo>
                  <a:pt x="1777" y="1586"/>
                  <a:pt x="1799" y="1596"/>
                  <a:pt x="1822" y="1596"/>
                </a:cubicBezTo>
                <a:cubicBezTo>
                  <a:pt x="1847" y="1596"/>
                  <a:pt x="1876" y="1583"/>
                  <a:pt x="1887" y="1545"/>
                </a:cubicBezTo>
                <a:cubicBezTo>
                  <a:pt x="1894" y="1587"/>
                  <a:pt x="1905" y="1602"/>
                  <a:pt x="1919" y="1602"/>
                </a:cubicBezTo>
                <a:cubicBezTo>
                  <a:pt x="1946" y="1602"/>
                  <a:pt x="1983" y="1541"/>
                  <a:pt x="2011" y="1514"/>
                </a:cubicBezTo>
                <a:cubicBezTo>
                  <a:pt x="2026" y="1528"/>
                  <a:pt x="2033" y="1536"/>
                  <a:pt x="2037" y="1540"/>
                </a:cubicBezTo>
                <a:lnTo>
                  <a:pt x="2037" y="1540"/>
                </a:lnTo>
                <a:cubicBezTo>
                  <a:pt x="2037" y="1539"/>
                  <a:pt x="2038" y="1538"/>
                  <a:pt x="2038" y="1538"/>
                </a:cubicBezTo>
                <a:lnTo>
                  <a:pt x="2038" y="1538"/>
                </a:lnTo>
                <a:cubicBezTo>
                  <a:pt x="2038" y="1538"/>
                  <a:pt x="2038" y="1539"/>
                  <a:pt x="2038" y="1539"/>
                </a:cubicBezTo>
                <a:lnTo>
                  <a:pt x="2038" y="1539"/>
                </a:lnTo>
                <a:cubicBezTo>
                  <a:pt x="2039" y="1538"/>
                  <a:pt x="2039" y="1537"/>
                  <a:pt x="2039" y="1536"/>
                </a:cubicBezTo>
                <a:lnTo>
                  <a:pt x="2039" y="1536"/>
                </a:lnTo>
                <a:cubicBezTo>
                  <a:pt x="2039" y="1536"/>
                  <a:pt x="2038" y="1537"/>
                  <a:pt x="2038" y="1538"/>
                </a:cubicBezTo>
                <a:lnTo>
                  <a:pt x="2038" y="1538"/>
                </a:lnTo>
                <a:cubicBezTo>
                  <a:pt x="2035" y="1533"/>
                  <a:pt x="2029" y="1523"/>
                  <a:pt x="2036" y="1523"/>
                </a:cubicBezTo>
                <a:cubicBezTo>
                  <a:pt x="2037" y="1523"/>
                  <a:pt x="2039" y="1524"/>
                  <a:pt x="2042" y="1525"/>
                </a:cubicBezTo>
                <a:cubicBezTo>
                  <a:pt x="2041" y="1529"/>
                  <a:pt x="2040" y="1532"/>
                  <a:pt x="2039" y="1536"/>
                </a:cubicBezTo>
                <a:lnTo>
                  <a:pt x="2039" y="1536"/>
                </a:lnTo>
                <a:cubicBezTo>
                  <a:pt x="2040" y="1534"/>
                  <a:pt x="2041" y="1533"/>
                  <a:pt x="2043" y="1533"/>
                </a:cubicBezTo>
                <a:cubicBezTo>
                  <a:pt x="2046" y="1533"/>
                  <a:pt x="2050" y="1541"/>
                  <a:pt x="2052" y="1566"/>
                </a:cubicBezTo>
                <a:cubicBezTo>
                  <a:pt x="2094" y="1566"/>
                  <a:pt x="2135" y="1462"/>
                  <a:pt x="2135" y="1442"/>
                </a:cubicBezTo>
                <a:lnTo>
                  <a:pt x="2135" y="1442"/>
                </a:lnTo>
                <a:cubicBezTo>
                  <a:pt x="2117" y="1466"/>
                  <a:pt x="2041" y="1505"/>
                  <a:pt x="1979" y="1505"/>
                </a:cubicBezTo>
                <a:cubicBezTo>
                  <a:pt x="1937" y="1505"/>
                  <a:pt x="1901" y="1486"/>
                  <a:pt x="1897" y="1431"/>
                </a:cubicBezTo>
                <a:lnTo>
                  <a:pt x="1897" y="1431"/>
                </a:lnTo>
                <a:cubicBezTo>
                  <a:pt x="1910" y="1451"/>
                  <a:pt x="1917" y="1459"/>
                  <a:pt x="1922" y="1459"/>
                </a:cubicBezTo>
                <a:cubicBezTo>
                  <a:pt x="1934" y="1459"/>
                  <a:pt x="1941" y="1422"/>
                  <a:pt x="1990" y="1379"/>
                </a:cubicBezTo>
                <a:cubicBezTo>
                  <a:pt x="1949" y="1379"/>
                  <a:pt x="1938" y="1348"/>
                  <a:pt x="1970" y="1307"/>
                </a:cubicBezTo>
                <a:lnTo>
                  <a:pt x="1970" y="1307"/>
                </a:lnTo>
                <a:cubicBezTo>
                  <a:pt x="1952" y="1324"/>
                  <a:pt x="1707" y="1540"/>
                  <a:pt x="1599" y="1540"/>
                </a:cubicBezTo>
                <a:cubicBezTo>
                  <a:pt x="1579" y="1540"/>
                  <a:pt x="1563" y="1532"/>
                  <a:pt x="1555" y="1514"/>
                </a:cubicBezTo>
                <a:cubicBezTo>
                  <a:pt x="1562" y="1514"/>
                  <a:pt x="1582" y="1523"/>
                  <a:pt x="1599" y="1523"/>
                </a:cubicBezTo>
                <a:cubicBezTo>
                  <a:pt x="1607" y="1523"/>
                  <a:pt x="1614" y="1521"/>
                  <a:pt x="1617" y="1514"/>
                </a:cubicBezTo>
                <a:cubicBezTo>
                  <a:pt x="1597" y="1504"/>
                  <a:pt x="1576" y="1493"/>
                  <a:pt x="1565" y="1483"/>
                </a:cubicBezTo>
                <a:cubicBezTo>
                  <a:pt x="1565" y="1483"/>
                  <a:pt x="1597" y="1452"/>
                  <a:pt x="1597" y="1431"/>
                </a:cubicBezTo>
                <a:cubicBezTo>
                  <a:pt x="1606" y="1450"/>
                  <a:pt x="1614" y="1458"/>
                  <a:pt x="1619" y="1458"/>
                </a:cubicBezTo>
                <a:cubicBezTo>
                  <a:pt x="1632" y="1458"/>
                  <a:pt x="1635" y="1416"/>
                  <a:pt x="1627" y="1359"/>
                </a:cubicBezTo>
                <a:cubicBezTo>
                  <a:pt x="1648" y="1359"/>
                  <a:pt x="1689" y="1400"/>
                  <a:pt x="1700" y="1421"/>
                </a:cubicBezTo>
                <a:cubicBezTo>
                  <a:pt x="1700" y="1389"/>
                  <a:pt x="1710" y="1369"/>
                  <a:pt x="1731" y="1338"/>
                </a:cubicBezTo>
                <a:lnTo>
                  <a:pt x="1731" y="1338"/>
                </a:lnTo>
                <a:cubicBezTo>
                  <a:pt x="1743" y="1374"/>
                  <a:pt x="1737" y="1380"/>
                  <a:pt x="1730" y="1380"/>
                </a:cubicBezTo>
                <a:cubicBezTo>
                  <a:pt x="1726" y="1380"/>
                  <a:pt x="1722" y="1378"/>
                  <a:pt x="1722" y="1378"/>
                </a:cubicBezTo>
                <a:lnTo>
                  <a:pt x="1722" y="1378"/>
                </a:lnTo>
                <a:cubicBezTo>
                  <a:pt x="1722" y="1378"/>
                  <a:pt x="1732" y="1385"/>
                  <a:pt x="1772" y="1421"/>
                </a:cubicBezTo>
                <a:cubicBezTo>
                  <a:pt x="1803" y="1382"/>
                  <a:pt x="1822" y="1322"/>
                  <a:pt x="1843" y="1322"/>
                </a:cubicBezTo>
                <a:cubicBezTo>
                  <a:pt x="1850" y="1322"/>
                  <a:pt x="1858" y="1329"/>
                  <a:pt x="1866" y="1348"/>
                </a:cubicBezTo>
                <a:cubicBezTo>
                  <a:pt x="1873" y="1341"/>
                  <a:pt x="1880" y="1324"/>
                  <a:pt x="1893" y="1324"/>
                </a:cubicBezTo>
                <a:cubicBezTo>
                  <a:pt x="1900" y="1324"/>
                  <a:pt x="1908" y="1328"/>
                  <a:pt x="1917" y="1338"/>
                </a:cubicBezTo>
                <a:cubicBezTo>
                  <a:pt x="1917" y="1300"/>
                  <a:pt x="1933" y="1273"/>
                  <a:pt x="1955" y="1273"/>
                </a:cubicBezTo>
                <a:cubicBezTo>
                  <a:pt x="1969" y="1273"/>
                  <a:pt x="1984" y="1283"/>
                  <a:pt x="2000" y="1307"/>
                </a:cubicBezTo>
                <a:cubicBezTo>
                  <a:pt x="2000" y="1307"/>
                  <a:pt x="2042" y="1172"/>
                  <a:pt x="2042" y="1161"/>
                </a:cubicBezTo>
                <a:lnTo>
                  <a:pt x="2042" y="1161"/>
                </a:lnTo>
                <a:cubicBezTo>
                  <a:pt x="1999" y="1169"/>
                  <a:pt x="1975" y="1225"/>
                  <a:pt x="1972" y="1225"/>
                </a:cubicBezTo>
                <a:cubicBezTo>
                  <a:pt x="1971" y="1225"/>
                  <a:pt x="1973" y="1214"/>
                  <a:pt x="1979" y="1182"/>
                </a:cubicBezTo>
                <a:lnTo>
                  <a:pt x="1979" y="1182"/>
                </a:lnTo>
                <a:cubicBezTo>
                  <a:pt x="1973" y="1195"/>
                  <a:pt x="1963" y="1204"/>
                  <a:pt x="1953" y="1204"/>
                </a:cubicBezTo>
                <a:cubicBezTo>
                  <a:pt x="1948" y="1204"/>
                  <a:pt x="1942" y="1201"/>
                  <a:pt x="1938" y="1193"/>
                </a:cubicBezTo>
                <a:cubicBezTo>
                  <a:pt x="1938" y="1219"/>
                  <a:pt x="1764" y="1295"/>
                  <a:pt x="1689" y="1295"/>
                </a:cubicBezTo>
                <a:cubicBezTo>
                  <a:pt x="1674" y="1295"/>
                  <a:pt x="1664" y="1293"/>
                  <a:pt x="1659" y="1286"/>
                </a:cubicBezTo>
                <a:cubicBezTo>
                  <a:pt x="1586" y="1214"/>
                  <a:pt x="1804" y="1182"/>
                  <a:pt x="1700" y="1099"/>
                </a:cubicBezTo>
                <a:cubicBezTo>
                  <a:pt x="1772" y="986"/>
                  <a:pt x="1907" y="1006"/>
                  <a:pt x="1970" y="809"/>
                </a:cubicBezTo>
                <a:cubicBezTo>
                  <a:pt x="1968" y="808"/>
                  <a:pt x="1966" y="807"/>
                  <a:pt x="1964" y="807"/>
                </a:cubicBezTo>
                <a:cubicBezTo>
                  <a:pt x="1936" y="807"/>
                  <a:pt x="1854" y="925"/>
                  <a:pt x="1834" y="944"/>
                </a:cubicBezTo>
                <a:cubicBezTo>
                  <a:pt x="1814" y="851"/>
                  <a:pt x="1834" y="913"/>
                  <a:pt x="1793" y="861"/>
                </a:cubicBezTo>
                <a:lnTo>
                  <a:pt x="1793" y="861"/>
                </a:lnTo>
                <a:cubicBezTo>
                  <a:pt x="1806" y="875"/>
                  <a:pt x="1817" y="880"/>
                  <a:pt x="1825" y="880"/>
                </a:cubicBezTo>
                <a:cubicBezTo>
                  <a:pt x="1856" y="880"/>
                  <a:pt x="1860" y="807"/>
                  <a:pt x="1876" y="799"/>
                </a:cubicBezTo>
                <a:cubicBezTo>
                  <a:pt x="1887" y="809"/>
                  <a:pt x="1887" y="830"/>
                  <a:pt x="1887" y="841"/>
                </a:cubicBezTo>
                <a:cubicBezTo>
                  <a:pt x="1911" y="808"/>
                  <a:pt x="1903" y="769"/>
                  <a:pt x="1929" y="769"/>
                </a:cubicBezTo>
                <a:cubicBezTo>
                  <a:pt x="1936" y="769"/>
                  <a:pt x="1945" y="772"/>
                  <a:pt x="1959" y="779"/>
                </a:cubicBezTo>
                <a:cubicBezTo>
                  <a:pt x="1928" y="747"/>
                  <a:pt x="1938" y="716"/>
                  <a:pt x="1970" y="675"/>
                </a:cubicBezTo>
                <a:cubicBezTo>
                  <a:pt x="1969" y="674"/>
                  <a:pt x="1968" y="674"/>
                  <a:pt x="1967" y="674"/>
                </a:cubicBezTo>
                <a:cubicBezTo>
                  <a:pt x="1940" y="674"/>
                  <a:pt x="1831" y="802"/>
                  <a:pt x="1752" y="871"/>
                </a:cubicBezTo>
                <a:cubicBezTo>
                  <a:pt x="1742" y="931"/>
                  <a:pt x="1724" y="954"/>
                  <a:pt x="1704" y="954"/>
                </a:cubicBezTo>
                <a:cubicBezTo>
                  <a:pt x="1635" y="954"/>
                  <a:pt x="1533" y="679"/>
                  <a:pt x="1604" y="679"/>
                </a:cubicBezTo>
                <a:cubicBezTo>
                  <a:pt x="1620" y="679"/>
                  <a:pt x="1644" y="693"/>
                  <a:pt x="1679" y="726"/>
                </a:cubicBezTo>
                <a:cubicBezTo>
                  <a:pt x="1700" y="696"/>
                  <a:pt x="1689" y="675"/>
                  <a:pt x="1648" y="675"/>
                </a:cubicBezTo>
                <a:cubicBezTo>
                  <a:pt x="1721" y="633"/>
                  <a:pt x="1731" y="654"/>
                  <a:pt x="1752" y="571"/>
                </a:cubicBezTo>
                <a:lnTo>
                  <a:pt x="1752" y="571"/>
                </a:lnTo>
                <a:cubicBezTo>
                  <a:pt x="1713" y="591"/>
                  <a:pt x="1665" y="665"/>
                  <a:pt x="1608" y="665"/>
                </a:cubicBezTo>
                <a:cubicBezTo>
                  <a:pt x="1604" y="665"/>
                  <a:pt x="1600" y="665"/>
                  <a:pt x="1597" y="664"/>
                </a:cubicBezTo>
                <a:cubicBezTo>
                  <a:pt x="1659" y="643"/>
                  <a:pt x="1700" y="571"/>
                  <a:pt x="1710" y="519"/>
                </a:cubicBezTo>
                <a:lnTo>
                  <a:pt x="1710" y="519"/>
                </a:lnTo>
                <a:cubicBezTo>
                  <a:pt x="1697" y="533"/>
                  <a:pt x="1687" y="541"/>
                  <a:pt x="1681" y="541"/>
                </a:cubicBezTo>
                <a:cubicBezTo>
                  <a:pt x="1674" y="541"/>
                  <a:pt x="1673" y="528"/>
                  <a:pt x="1679" y="498"/>
                </a:cubicBezTo>
                <a:cubicBezTo>
                  <a:pt x="1676" y="498"/>
                  <a:pt x="1673" y="497"/>
                  <a:pt x="1670" y="497"/>
                </a:cubicBezTo>
                <a:cubicBezTo>
                  <a:pt x="1632" y="497"/>
                  <a:pt x="1597" y="552"/>
                  <a:pt x="1597" y="571"/>
                </a:cubicBezTo>
                <a:cubicBezTo>
                  <a:pt x="1597" y="553"/>
                  <a:pt x="1589" y="505"/>
                  <a:pt x="1586" y="498"/>
                </a:cubicBezTo>
                <a:lnTo>
                  <a:pt x="1586" y="498"/>
                </a:lnTo>
                <a:cubicBezTo>
                  <a:pt x="1669" y="468"/>
                  <a:pt x="1659" y="457"/>
                  <a:pt x="1679" y="374"/>
                </a:cubicBezTo>
                <a:cubicBezTo>
                  <a:pt x="1678" y="373"/>
                  <a:pt x="1677" y="373"/>
                  <a:pt x="1676" y="373"/>
                </a:cubicBezTo>
                <a:cubicBezTo>
                  <a:pt x="1651" y="373"/>
                  <a:pt x="1562" y="520"/>
                  <a:pt x="1519" y="520"/>
                </a:cubicBezTo>
                <a:cubicBezTo>
                  <a:pt x="1512" y="520"/>
                  <a:pt x="1507" y="517"/>
                  <a:pt x="1503" y="509"/>
                </a:cubicBezTo>
                <a:cubicBezTo>
                  <a:pt x="1472" y="509"/>
                  <a:pt x="1524" y="415"/>
                  <a:pt x="1482" y="385"/>
                </a:cubicBezTo>
                <a:cubicBezTo>
                  <a:pt x="1534" y="323"/>
                  <a:pt x="1627" y="229"/>
                  <a:pt x="1534" y="208"/>
                </a:cubicBezTo>
                <a:lnTo>
                  <a:pt x="1534" y="208"/>
                </a:lnTo>
                <a:cubicBezTo>
                  <a:pt x="1514" y="291"/>
                  <a:pt x="1493" y="270"/>
                  <a:pt x="1461" y="374"/>
                </a:cubicBezTo>
                <a:cubicBezTo>
                  <a:pt x="1443" y="336"/>
                  <a:pt x="1492" y="247"/>
                  <a:pt x="1463" y="247"/>
                </a:cubicBezTo>
                <a:cubicBezTo>
                  <a:pt x="1460" y="247"/>
                  <a:pt x="1456" y="248"/>
                  <a:pt x="1451" y="250"/>
                </a:cubicBezTo>
                <a:cubicBezTo>
                  <a:pt x="1441" y="240"/>
                  <a:pt x="1482" y="167"/>
                  <a:pt x="1514" y="146"/>
                </a:cubicBezTo>
                <a:lnTo>
                  <a:pt x="1514" y="146"/>
                </a:lnTo>
                <a:cubicBezTo>
                  <a:pt x="1498" y="150"/>
                  <a:pt x="1486" y="152"/>
                  <a:pt x="1476" y="152"/>
                </a:cubicBezTo>
                <a:cubicBezTo>
                  <a:pt x="1440" y="152"/>
                  <a:pt x="1444" y="123"/>
                  <a:pt x="1493" y="74"/>
                </a:cubicBezTo>
                <a:lnTo>
                  <a:pt x="1493" y="74"/>
                </a:lnTo>
                <a:cubicBezTo>
                  <a:pt x="1472" y="88"/>
                  <a:pt x="1460" y="94"/>
                  <a:pt x="1453" y="94"/>
                </a:cubicBezTo>
                <a:cubicBezTo>
                  <a:pt x="1424" y="94"/>
                  <a:pt x="1483" y="1"/>
                  <a:pt x="14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1"/>
          <p:cNvSpPr/>
          <p:nvPr/>
        </p:nvSpPr>
        <p:spPr>
          <a:xfrm>
            <a:off x="3719421" y="4384615"/>
            <a:ext cx="453285" cy="903330"/>
          </a:xfrm>
          <a:custGeom>
            <a:avLst/>
            <a:gdLst/>
            <a:ahLst/>
            <a:cxnLst/>
            <a:rect l="l" t="t" r="r" b="b"/>
            <a:pathLst>
              <a:path w="4477" h="8922" extrusionOk="0">
                <a:moveTo>
                  <a:pt x="1844" y="321"/>
                </a:moveTo>
                <a:cubicBezTo>
                  <a:pt x="1852" y="332"/>
                  <a:pt x="1858" y="343"/>
                  <a:pt x="1864" y="352"/>
                </a:cubicBezTo>
                <a:lnTo>
                  <a:pt x="1864" y="352"/>
                </a:lnTo>
                <a:cubicBezTo>
                  <a:pt x="1860" y="344"/>
                  <a:pt x="1854" y="333"/>
                  <a:pt x="1844" y="321"/>
                </a:cubicBezTo>
                <a:close/>
                <a:moveTo>
                  <a:pt x="2981" y="2242"/>
                </a:moveTo>
                <a:cubicBezTo>
                  <a:pt x="2974" y="2255"/>
                  <a:pt x="2970" y="2278"/>
                  <a:pt x="2971" y="2278"/>
                </a:cubicBezTo>
                <a:cubicBezTo>
                  <a:pt x="2972" y="2278"/>
                  <a:pt x="2975" y="2269"/>
                  <a:pt x="2981" y="2242"/>
                </a:cubicBezTo>
                <a:close/>
                <a:moveTo>
                  <a:pt x="1296" y="2352"/>
                </a:moveTo>
                <a:cubicBezTo>
                  <a:pt x="1300" y="2356"/>
                  <a:pt x="1305" y="2359"/>
                  <a:pt x="1310" y="2362"/>
                </a:cubicBezTo>
                <a:lnTo>
                  <a:pt x="1310" y="2362"/>
                </a:lnTo>
                <a:cubicBezTo>
                  <a:pt x="1306" y="2359"/>
                  <a:pt x="1301" y="2356"/>
                  <a:pt x="1296" y="2352"/>
                </a:cubicBezTo>
                <a:close/>
                <a:moveTo>
                  <a:pt x="1513" y="2642"/>
                </a:moveTo>
                <a:cubicBezTo>
                  <a:pt x="1512" y="2645"/>
                  <a:pt x="1511" y="2646"/>
                  <a:pt x="1511" y="2646"/>
                </a:cubicBezTo>
                <a:cubicBezTo>
                  <a:pt x="1511" y="2646"/>
                  <a:pt x="1512" y="2645"/>
                  <a:pt x="1513" y="2642"/>
                </a:cubicBezTo>
                <a:cubicBezTo>
                  <a:pt x="1513" y="2642"/>
                  <a:pt x="1513" y="2642"/>
                  <a:pt x="1513" y="2642"/>
                </a:cubicBezTo>
                <a:close/>
                <a:moveTo>
                  <a:pt x="1242" y="3654"/>
                </a:moveTo>
                <a:lnTo>
                  <a:pt x="1242" y="3654"/>
                </a:lnTo>
                <a:cubicBezTo>
                  <a:pt x="1242" y="3654"/>
                  <a:pt x="1240" y="3667"/>
                  <a:pt x="1235" y="3684"/>
                </a:cubicBezTo>
                <a:lnTo>
                  <a:pt x="1235" y="3684"/>
                </a:lnTo>
                <a:cubicBezTo>
                  <a:pt x="1239" y="3662"/>
                  <a:pt x="1241" y="3654"/>
                  <a:pt x="1242" y="3654"/>
                </a:cubicBezTo>
                <a:close/>
                <a:moveTo>
                  <a:pt x="3804" y="4687"/>
                </a:moveTo>
                <a:cubicBezTo>
                  <a:pt x="3803" y="4687"/>
                  <a:pt x="3802" y="4695"/>
                  <a:pt x="3799" y="4720"/>
                </a:cubicBezTo>
                <a:lnTo>
                  <a:pt x="3799" y="4720"/>
                </a:lnTo>
                <a:cubicBezTo>
                  <a:pt x="3803" y="4710"/>
                  <a:pt x="3804" y="4687"/>
                  <a:pt x="3804" y="4687"/>
                </a:cubicBezTo>
                <a:close/>
                <a:moveTo>
                  <a:pt x="4060" y="6795"/>
                </a:moveTo>
                <a:cubicBezTo>
                  <a:pt x="4061" y="6796"/>
                  <a:pt x="4061" y="6797"/>
                  <a:pt x="4062" y="6797"/>
                </a:cubicBezTo>
                <a:cubicBezTo>
                  <a:pt x="4062" y="6796"/>
                  <a:pt x="4061" y="6796"/>
                  <a:pt x="4060" y="6795"/>
                </a:cubicBezTo>
                <a:close/>
                <a:moveTo>
                  <a:pt x="311" y="7357"/>
                </a:moveTo>
                <a:cubicBezTo>
                  <a:pt x="437" y="7439"/>
                  <a:pt x="325" y="7463"/>
                  <a:pt x="218" y="7469"/>
                </a:cubicBezTo>
                <a:lnTo>
                  <a:pt x="218" y="7469"/>
                </a:lnTo>
                <a:cubicBezTo>
                  <a:pt x="240" y="7357"/>
                  <a:pt x="352" y="7440"/>
                  <a:pt x="311" y="7357"/>
                </a:cubicBezTo>
                <a:close/>
                <a:moveTo>
                  <a:pt x="2093" y="0"/>
                </a:moveTo>
                <a:cubicBezTo>
                  <a:pt x="2093" y="77"/>
                  <a:pt x="2093" y="172"/>
                  <a:pt x="2063" y="172"/>
                </a:cubicBezTo>
                <a:cubicBezTo>
                  <a:pt x="2053" y="172"/>
                  <a:pt x="2039" y="161"/>
                  <a:pt x="2021" y="135"/>
                </a:cubicBezTo>
                <a:lnTo>
                  <a:pt x="2021" y="135"/>
                </a:lnTo>
                <a:cubicBezTo>
                  <a:pt x="2021" y="135"/>
                  <a:pt x="2072" y="466"/>
                  <a:pt x="2093" y="528"/>
                </a:cubicBezTo>
                <a:cubicBezTo>
                  <a:pt x="1921" y="462"/>
                  <a:pt x="1935" y="465"/>
                  <a:pt x="1864" y="352"/>
                </a:cubicBezTo>
                <a:lnTo>
                  <a:pt x="1864" y="352"/>
                </a:lnTo>
                <a:cubicBezTo>
                  <a:pt x="1871" y="367"/>
                  <a:pt x="1869" y="376"/>
                  <a:pt x="1858" y="376"/>
                </a:cubicBezTo>
                <a:cubicBezTo>
                  <a:pt x="1854" y="376"/>
                  <a:pt x="1850" y="375"/>
                  <a:pt x="1844" y="373"/>
                </a:cubicBezTo>
                <a:lnTo>
                  <a:pt x="1844" y="373"/>
                </a:lnTo>
                <a:cubicBezTo>
                  <a:pt x="1865" y="466"/>
                  <a:pt x="1886" y="498"/>
                  <a:pt x="1948" y="539"/>
                </a:cubicBezTo>
                <a:cubicBezTo>
                  <a:pt x="1897" y="622"/>
                  <a:pt x="1834" y="632"/>
                  <a:pt x="1969" y="798"/>
                </a:cubicBezTo>
                <a:cubicBezTo>
                  <a:pt x="1752" y="788"/>
                  <a:pt x="1876" y="663"/>
                  <a:pt x="1689" y="590"/>
                </a:cubicBezTo>
                <a:lnTo>
                  <a:pt x="1689" y="590"/>
                </a:lnTo>
                <a:cubicBezTo>
                  <a:pt x="1752" y="726"/>
                  <a:pt x="1782" y="767"/>
                  <a:pt x="1824" y="881"/>
                </a:cubicBezTo>
                <a:cubicBezTo>
                  <a:pt x="1827" y="877"/>
                  <a:pt x="1832" y="876"/>
                  <a:pt x="1838" y="876"/>
                </a:cubicBezTo>
                <a:cubicBezTo>
                  <a:pt x="1894" y="876"/>
                  <a:pt x="2057" y="991"/>
                  <a:pt x="2010" y="1057"/>
                </a:cubicBezTo>
                <a:cubicBezTo>
                  <a:pt x="1990" y="1037"/>
                  <a:pt x="1806" y="901"/>
                  <a:pt x="1775" y="901"/>
                </a:cubicBezTo>
                <a:cubicBezTo>
                  <a:pt x="1774" y="901"/>
                  <a:pt x="1773" y="901"/>
                  <a:pt x="1772" y="901"/>
                </a:cubicBezTo>
                <a:cubicBezTo>
                  <a:pt x="1772" y="933"/>
                  <a:pt x="1865" y="1078"/>
                  <a:pt x="1803" y="1099"/>
                </a:cubicBezTo>
                <a:cubicBezTo>
                  <a:pt x="1818" y="1094"/>
                  <a:pt x="1831" y="1092"/>
                  <a:pt x="1843" y="1092"/>
                </a:cubicBezTo>
                <a:cubicBezTo>
                  <a:pt x="1886" y="1092"/>
                  <a:pt x="1902" y="1123"/>
                  <a:pt x="1886" y="1181"/>
                </a:cubicBezTo>
                <a:cubicBezTo>
                  <a:pt x="1927" y="1191"/>
                  <a:pt x="1907" y="1202"/>
                  <a:pt x="1959" y="1212"/>
                </a:cubicBezTo>
                <a:cubicBezTo>
                  <a:pt x="1970" y="1158"/>
                  <a:pt x="1978" y="1140"/>
                  <a:pt x="1983" y="1140"/>
                </a:cubicBezTo>
                <a:cubicBezTo>
                  <a:pt x="1993" y="1140"/>
                  <a:pt x="1995" y="1204"/>
                  <a:pt x="2001" y="1204"/>
                </a:cubicBezTo>
                <a:cubicBezTo>
                  <a:pt x="2003" y="1204"/>
                  <a:pt x="2006" y="1195"/>
                  <a:pt x="2010" y="1171"/>
                </a:cubicBezTo>
                <a:cubicBezTo>
                  <a:pt x="2021" y="1181"/>
                  <a:pt x="2050" y="1358"/>
                  <a:pt x="2052" y="1358"/>
                </a:cubicBezTo>
                <a:cubicBezTo>
                  <a:pt x="2052" y="1358"/>
                  <a:pt x="2052" y="1357"/>
                  <a:pt x="2052" y="1357"/>
                </a:cubicBezTo>
                <a:lnTo>
                  <a:pt x="2052" y="1357"/>
                </a:lnTo>
                <a:cubicBezTo>
                  <a:pt x="2060" y="1383"/>
                  <a:pt x="2054" y="1392"/>
                  <a:pt x="2041" y="1392"/>
                </a:cubicBezTo>
                <a:cubicBezTo>
                  <a:pt x="2005" y="1392"/>
                  <a:pt x="1917" y="1326"/>
                  <a:pt x="1917" y="1326"/>
                </a:cubicBezTo>
                <a:cubicBezTo>
                  <a:pt x="1917" y="1328"/>
                  <a:pt x="1916" y="1329"/>
                  <a:pt x="1914" y="1329"/>
                </a:cubicBezTo>
                <a:cubicBezTo>
                  <a:pt x="1875" y="1329"/>
                  <a:pt x="1521" y="1097"/>
                  <a:pt x="1482" y="1067"/>
                </a:cubicBezTo>
                <a:lnTo>
                  <a:pt x="1482" y="1067"/>
                </a:lnTo>
                <a:cubicBezTo>
                  <a:pt x="1451" y="1088"/>
                  <a:pt x="1524" y="1129"/>
                  <a:pt x="1482" y="1150"/>
                </a:cubicBezTo>
                <a:cubicBezTo>
                  <a:pt x="1491" y="1167"/>
                  <a:pt x="1601" y="1243"/>
                  <a:pt x="1600" y="1243"/>
                </a:cubicBezTo>
                <a:cubicBezTo>
                  <a:pt x="1600" y="1243"/>
                  <a:pt x="1596" y="1240"/>
                  <a:pt x="1586" y="1233"/>
                </a:cubicBezTo>
                <a:lnTo>
                  <a:pt x="1586" y="1233"/>
                </a:lnTo>
                <a:cubicBezTo>
                  <a:pt x="1599" y="1253"/>
                  <a:pt x="1612" y="1264"/>
                  <a:pt x="1628" y="1264"/>
                </a:cubicBezTo>
                <a:cubicBezTo>
                  <a:pt x="1637" y="1264"/>
                  <a:pt x="1647" y="1261"/>
                  <a:pt x="1658" y="1254"/>
                </a:cubicBezTo>
                <a:lnTo>
                  <a:pt x="1658" y="1254"/>
                </a:lnTo>
                <a:cubicBezTo>
                  <a:pt x="1627" y="1285"/>
                  <a:pt x="1637" y="1306"/>
                  <a:pt x="1679" y="1306"/>
                </a:cubicBezTo>
                <a:cubicBezTo>
                  <a:pt x="1668" y="1307"/>
                  <a:pt x="1659" y="1308"/>
                  <a:pt x="1649" y="1308"/>
                </a:cubicBezTo>
                <a:cubicBezTo>
                  <a:pt x="1504" y="1308"/>
                  <a:pt x="1436" y="1166"/>
                  <a:pt x="1358" y="1099"/>
                </a:cubicBezTo>
                <a:lnTo>
                  <a:pt x="1358" y="1099"/>
                </a:lnTo>
                <a:cubicBezTo>
                  <a:pt x="1409" y="1233"/>
                  <a:pt x="1524" y="1285"/>
                  <a:pt x="1524" y="1378"/>
                </a:cubicBezTo>
                <a:cubicBezTo>
                  <a:pt x="1534" y="1378"/>
                  <a:pt x="1565" y="1316"/>
                  <a:pt x="1565" y="1316"/>
                </a:cubicBezTo>
                <a:cubicBezTo>
                  <a:pt x="1586" y="1316"/>
                  <a:pt x="1731" y="1451"/>
                  <a:pt x="1741" y="1585"/>
                </a:cubicBezTo>
                <a:cubicBezTo>
                  <a:pt x="1758" y="1565"/>
                  <a:pt x="1769" y="1559"/>
                  <a:pt x="1776" y="1559"/>
                </a:cubicBezTo>
                <a:cubicBezTo>
                  <a:pt x="1785" y="1559"/>
                  <a:pt x="1787" y="1569"/>
                  <a:pt x="1788" y="1569"/>
                </a:cubicBezTo>
                <a:cubicBezTo>
                  <a:pt x="1789" y="1569"/>
                  <a:pt x="1789" y="1560"/>
                  <a:pt x="1793" y="1523"/>
                </a:cubicBezTo>
                <a:cubicBezTo>
                  <a:pt x="1800" y="1545"/>
                  <a:pt x="1806" y="1553"/>
                  <a:pt x="1814" y="1553"/>
                </a:cubicBezTo>
                <a:cubicBezTo>
                  <a:pt x="1829" y="1553"/>
                  <a:pt x="1849" y="1526"/>
                  <a:pt x="1897" y="1513"/>
                </a:cubicBezTo>
                <a:lnTo>
                  <a:pt x="1897" y="1513"/>
                </a:lnTo>
                <a:cubicBezTo>
                  <a:pt x="1890" y="1539"/>
                  <a:pt x="1892" y="1572"/>
                  <a:pt x="1899" y="1572"/>
                </a:cubicBezTo>
                <a:cubicBezTo>
                  <a:pt x="1903" y="1572"/>
                  <a:pt x="1909" y="1559"/>
                  <a:pt x="1917" y="1523"/>
                </a:cubicBezTo>
                <a:lnTo>
                  <a:pt x="1917" y="1523"/>
                </a:lnTo>
                <a:cubicBezTo>
                  <a:pt x="1950" y="1610"/>
                  <a:pt x="1900" y="1640"/>
                  <a:pt x="1838" y="1640"/>
                </a:cubicBezTo>
                <a:cubicBezTo>
                  <a:pt x="1781" y="1640"/>
                  <a:pt x="1714" y="1615"/>
                  <a:pt x="1689" y="1585"/>
                </a:cubicBezTo>
                <a:lnTo>
                  <a:pt x="1689" y="1585"/>
                </a:lnTo>
                <a:cubicBezTo>
                  <a:pt x="1669" y="1700"/>
                  <a:pt x="1772" y="1658"/>
                  <a:pt x="1762" y="1700"/>
                </a:cubicBezTo>
                <a:cubicBezTo>
                  <a:pt x="1762" y="1732"/>
                  <a:pt x="1751" y="1746"/>
                  <a:pt x="1733" y="1746"/>
                </a:cubicBezTo>
                <a:cubicBezTo>
                  <a:pt x="1652" y="1746"/>
                  <a:pt x="1418" y="1449"/>
                  <a:pt x="1409" y="1440"/>
                </a:cubicBezTo>
                <a:lnTo>
                  <a:pt x="1409" y="1440"/>
                </a:lnTo>
                <a:cubicBezTo>
                  <a:pt x="1368" y="1700"/>
                  <a:pt x="1492" y="1689"/>
                  <a:pt x="1513" y="1834"/>
                </a:cubicBezTo>
                <a:cubicBezTo>
                  <a:pt x="1521" y="1814"/>
                  <a:pt x="1538" y="1806"/>
                  <a:pt x="1559" y="1806"/>
                </a:cubicBezTo>
                <a:cubicBezTo>
                  <a:pt x="1614" y="1806"/>
                  <a:pt x="1695" y="1864"/>
                  <a:pt x="1710" y="1917"/>
                </a:cubicBezTo>
                <a:cubicBezTo>
                  <a:pt x="1699" y="1914"/>
                  <a:pt x="1690" y="1913"/>
                  <a:pt x="1682" y="1913"/>
                </a:cubicBezTo>
                <a:cubicBezTo>
                  <a:pt x="1626" y="1913"/>
                  <a:pt x="1696" y="1979"/>
                  <a:pt x="1669" y="1979"/>
                </a:cubicBezTo>
                <a:cubicBezTo>
                  <a:pt x="1573" y="1979"/>
                  <a:pt x="1496" y="1926"/>
                  <a:pt x="1443" y="1926"/>
                </a:cubicBezTo>
                <a:cubicBezTo>
                  <a:pt x="1439" y="1926"/>
                  <a:pt x="1434" y="1927"/>
                  <a:pt x="1430" y="1927"/>
                </a:cubicBezTo>
                <a:cubicBezTo>
                  <a:pt x="1409" y="2020"/>
                  <a:pt x="1554" y="2103"/>
                  <a:pt x="1492" y="2207"/>
                </a:cubicBezTo>
                <a:cubicBezTo>
                  <a:pt x="1503" y="2145"/>
                  <a:pt x="1119" y="1917"/>
                  <a:pt x="1088" y="1907"/>
                </a:cubicBezTo>
                <a:lnTo>
                  <a:pt x="1088" y="1907"/>
                </a:lnTo>
                <a:cubicBezTo>
                  <a:pt x="1072" y="1948"/>
                  <a:pt x="1148" y="2121"/>
                  <a:pt x="1205" y="2121"/>
                </a:cubicBezTo>
                <a:cubicBezTo>
                  <a:pt x="1220" y="2121"/>
                  <a:pt x="1233" y="2110"/>
                  <a:pt x="1243" y="2082"/>
                </a:cubicBezTo>
                <a:lnTo>
                  <a:pt x="1243" y="2082"/>
                </a:lnTo>
                <a:cubicBezTo>
                  <a:pt x="1290" y="2166"/>
                  <a:pt x="1295" y="2208"/>
                  <a:pt x="1243" y="2208"/>
                </a:cubicBezTo>
                <a:cubicBezTo>
                  <a:pt x="1237" y="2208"/>
                  <a:pt x="1230" y="2208"/>
                  <a:pt x="1223" y="2207"/>
                </a:cubicBezTo>
                <a:lnTo>
                  <a:pt x="1223" y="2207"/>
                </a:lnTo>
                <a:cubicBezTo>
                  <a:pt x="1285" y="2290"/>
                  <a:pt x="1337" y="2280"/>
                  <a:pt x="1358" y="2373"/>
                </a:cubicBezTo>
                <a:cubicBezTo>
                  <a:pt x="1389" y="2373"/>
                  <a:pt x="1347" y="2300"/>
                  <a:pt x="1389" y="2300"/>
                </a:cubicBezTo>
                <a:cubicBezTo>
                  <a:pt x="1389" y="2373"/>
                  <a:pt x="1461" y="2331"/>
                  <a:pt x="1389" y="2373"/>
                </a:cubicBezTo>
                <a:cubicBezTo>
                  <a:pt x="1389" y="2373"/>
                  <a:pt x="1482" y="2373"/>
                  <a:pt x="1503" y="2404"/>
                </a:cubicBezTo>
                <a:cubicBezTo>
                  <a:pt x="1489" y="2406"/>
                  <a:pt x="1476" y="2407"/>
                  <a:pt x="1462" y="2407"/>
                </a:cubicBezTo>
                <a:cubicBezTo>
                  <a:pt x="1403" y="2407"/>
                  <a:pt x="1351" y="2390"/>
                  <a:pt x="1310" y="2362"/>
                </a:cubicBezTo>
                <a:lnTo>
                  <a:pt x="1310" y="2362"/>
                </a:lnTo>
                <a:cubicBezTo>
                  <a:pt x="1358" y="2400"/>
                  <a:pt x="1301" y="2376"/>
                  <a:pt x="1243" y="2414"/>
                </a:cubicBezTo>
                <a:cubicBezTo>
                  <a:pt x="1254" y="2383"/>
                  <a:pt x="1254" y="2352"/>
                  <a:pt x="1234" y="2321"/>
                </a:cubicBezTo>
                <a:cubicBezTo>
                  <a:pt x="1231" y="2356"/>
                  <a:pt x="1226" y="2368"/>
                  <a:pt x="1219" y="2368"/>
                </a:cubicBezTo>
                <a:cubicBezTo>
                  <a:pt x="1201" y="2368"/>
                  <a:pt x="1170" y="2278"/>
                  <a:pt x="1128" y="2278"/>
                </a:cubicBezTo>
                <a:cubicBezTo>
                  <a:pt x="1125" y="2278"/>
                  <a:pt x="1122" y="2279"/>
                  <a:pt x="1119" y="2280"/>
                </a:cubicBezTo>
                <a:cubicBezTo>
                  <a:pt x="1135" y="2280"/>
                  <a:pt x="1193" y="2476"/>
                  <a:pt x="1242" y="2476"/>
                </a:cubicBezTo>
                <a:cubicBezTo>
                  <a:pt x="1258" y="2476"/>
                  <a:pt x="1273" y="2456"/>
                  <a:pt x="1285" y="2404"/>
                </a:cubicBezTo>
                <a:cubicBezTo>
                  <a:pt x="1306" y="2414"/>
                  <a:pt x="1316" y="2549"/>
                  <a:pt x="1316" y="2559"/>
                </a:cubicBezTo>
                <a:cubicBezTo>
                  <a:pt x="1335" y="2468"/>
                  <a:pt x="1341" y="2437"/>
                  <a:pt x="1344" y="2437"/>
                </a:cubicBezTo>
                <a:lnTo>
                  <a:pt x="1344" y="2437"/>
                </a:lnTo>
                <a:cubicBezTo>
                  <a:pt x="1349" y="2437"/>
                  <a:pt x="1341" y="2539"/>
                  <a:pt x="1368" y="2559"/>
                </a:cubicBezTo>
                <a:cubicBezTo>
                  <a:pt x="1384" y="2507"/>
                  <a:pt x="1404" y="2492"/>
                  <a:pt x="1426" y="2492"/>
                </a:cubicBezTo>
                <a:cubicBezTo>
                  <a:pt x="1448" y="2492"/>
                  <a:pt x="1471" y="2507"/>
                  <a:pt x="1492" y="2518"/>
                </a:cubicBezTo>
                <a:cubicBezTo>
                  <a:pt x="1471" y="2559"/>
                  <a:pt x="1451" y="2632"/>
                  <a:pt x="1513" y="2642"/>
                </a:cubicBezTo>
                <a:lnTo>
                  <a:pt x="1513" y="2642"/>
                </a:lnTo>
                <a:cubicBezTo>
                  <a:pt x="1517" y="2624"/>
                  <a:pt x="1537" y="2562"/>
                  <a:pt x="1543" y="2562"/>
                </a:cubicBezTo>
                <a:cubicBezTo>
                  <a:pt x="1544" y="2562"/>
                  <a:pt x="1544" y="2565"/>
                  <a:pt x="1544" y="2570"/>
                </a:cubicBezTo>
                <a:cubicBezTo>
                  <a:pt x="1554" y="2642"/>
                  <a:pt x="1565" y="2683"/>
                  <a:pt x="1596" y="2756"/>
                </a:cubicBezTo>
                <a:cubicBezTo>
                  <a:pt x="1613" y="2717"/>
                  <a:pt x="1629" y="2703"/>
                  <a:pt x="1649" y="2703"/>
                </a:cubicBezTo>
                <a:cubicBezTo>
                  <a:pt x="1677" y="2703"/>
                  <a:pt x="1713" y="2728"/>
                  <a:pt x="1772" y="2746"/>
                </a:cubicBezTo>
                <a:cubicBezTo>
                  <a:pt x="1733" y="2781"/>
                  <a:pt x="1665" y="2794"/>
                  <a:pt x="1592" y="2794"/>
                </a:cubicBezTo>
                <a:cubicBezTo>
                  <a:pt x="1453" y="2794"/>
                  <a:pt x="1295" y="2749"/>
                  <a:pt x="1275" y="2736"/>
                </a:cubicBezTo>
                <a:lnTo>
                  <a:pt x="1275" y="2736"/>
                </a:lnTo>
                <a:cubicBezTo>
                  <a:pt x="1285" y="2798"/>
                  <a:pt x="1326" y="2819"/>
                  <a:pt x="1379" y="2819"/>
                </a:cubicBezTo>
                <a:cubicBezTo>
                  <a:pt x="1326" y="2828"/>
                  <a:pt x="1316" y="2870"/>
                  <a:pt x="1347" y="2922"/>
                </a:cubicBezTo>
                <a:cubicBezTo>
                  <a:pt x="1348" y="2920"/>
                  <a:pt x="1353" y="2918"/>
                  <a:pt x="1359" y="2918"/>
                </a:cubicBezTo>
                <a:cubicBezTo>
                  <a:pt x="1401" y="2918"/>
                  <a:pt x="1538" y="2978"/>
                  <a:pt x="1565" y="3077"/>
                </a:cubicBezTo>
                <a:cubicBezTo>
                  <a:pt x="1534" y="3080"/>
                  <a:pt x="1512" y="3082"/>
                  <a:pt x="1498" y="3082"/>
                </a:cubicBezTo>
                <a:cubicBezTo>
                  <a:pt x="1440" y="3082"/>
                  <a:pt x="1489" y="3063"/>
                  <a:pt x="1484" y="3063"/>
                </a:cubicBezTo>
                <a:cubicBezTo>
                  <a:pt x="1481" y="3063"/>
                  <a:pt x="1468" y="3066"/>
                  <a:pt x="1430" y="3077"/>
                </a:cubicBezTo>
                <a:cubicBezTo>
                  <a:pt x="1477" y="3031"/>
                  <a:pt x="1477" y="3028"/>
                  <a:pt x="1472" y="3028"/>
                </a:cubicBezTo>
                <a:cubicBezTo>
                  <a:pt x="1471" y="3028"/>
                  <a:pt x="1470" y="3028"/>
                  <a:pt x="1470" y="3028"/>
                </a:cubicBezTo>
                <a:cubicBezTo>
                  <a:pt x="1464" y="3028"/>
                  <a:pt x="1459" y="3026"/>
                  <a:pt x="1482" y="2994"/>
                </a:cubicBezTo>
                <a:cubicBezTo>
                  <a:pt x="1479" y="2993"/>
                  <a:pt x="1475" y="2992"/>
                  <a:pt x="1469" y="2992"/>
                </a:cubicBezTo>
                <a:cubicBezTo>
                  <a:pt x="1438" y="2992"/>
                  <a:pt x="1378" y="3020"/>
                  <a:pt x="1343" y="3020"/>
                </a:cubicBezTo>
                <a:cubicBezTo>
                  <a:pt x="1315" y="3020"/>
                  <a:pt x="1303" y="3001"/>
                  <a:pt x="1337" y="2932"/>
                </a:cubicBezTo>
                <a:cubicBezTo>
                  <a:pt x="1294" y="2908"/>
                  <a:pt x="1198" y="2898"/>
                  <a:pt x="1129" y="2898"/>
                </a:cubicBezTo>
                <a:cubicBezTo>
                  <a:pt x="1079" y="2898"/>
                  <a:pt x="1043" y="2903"/>
                  <a:pt x="1047" y="2911"/>
                </a:cubicBezTo>
                <a:cubicBezTo>
                  <a:pt x="943" y="2828"/>
                  <a:pt x="861" y="2777"/>
                  <a:pt x="788" y="2715"/>
                </a:cubicBezTo>
                <a:lnTo>
                  <a:pt x="788" y="2715"/>
                </a:lnTo>
                <a:cubicBezTo>
                  <a:pt x="801" y="2834"/>
                  <a:pt x="814" y="2856"/>
                  <a:pt x="836" y="2856"/>
                </a:cubicBezTo>
                <a:cubicBezTo>
                  <a:pt x="848" y="2856"/>
                  <a:pt x="862" y="2849"/>
                  <a:pt x="881" y="2849"/>
                </a:cubicBezTo>
                <a:cubicBezTo>
                  <a:pt x="881" y="3005"/>
                  <a:pt x="964" y="2974"/>
                  <a:pt x="1036" y="3098"/>
                </a:cubicBezTo>
                <a:cubicBezTo>
                  <a:pt x="1036" y="3098"/>
                  <a:pt x="1098" y="3015"/>
                  <a:pt x="1109" y="2984"/>
                </a:cubicBezTo>
                <a:cubicBezTo>
                  <a:pt x="1119" y="3098"/>
                  <a:pt x="1213" y="3005"/>
                  <a:pt x="1130" y="3109"/>
                </a:cubicBezTo>
                <a:cubicBezTo>
                  <a:pt x="1136" y="3102"/>
                  <a:pt x="1212" y="3049"/>
                  <a:pt x="1225" y="3049"/>
                </a:cubicBezTo>
                <a:cubicBezTo>
                  <a:pt x="1234" y="3049"/>
                  <a:pt x="1217" y="3071"/>
                  <a:pt x="1140" y="3139"/>
                </a:cubicBezTo>
                <a:cubicBezTo>
                  <a:pt x="1149" y="3146"/>
                  <a:pt x="1158" y="3149"/>
                  <a:pt x="1166" y="3149"/>
                </a:cubicBezTo>
                <a:cubicBezTo>
                  <a:pt x="1183" y="3149"/>
                  <a:pt x="1195" y="3131"/>
                  <a:pt x="1202" y="3088"/>
                </a:cubicBezTo>
                <a:cubicBezTo>
                  <a:pt x="1223" y="3160"/>
                  <a:pt x="1306" y="3192"/>
                  <a:pt x="1254" y="3284"/>
                </a:cubicBezTo>
                <a:cubicBezTo>
                  <a:pt x="1282" y="3274"/>
                  <a:pt x="1302" y="3271"/>
                  <a:pt x="1315" y="3271"/>
                </a:cubicBezTo>
                <a:cubicBezTo>
                  <a:pt x="1338" y="3271"/>
                  <a:pt x="1345" y="3280"/>
                  <a:pt x="1350" y="3280"/>
                </a:cubicBezTo>
                <a:cubicBezTo>
                  <a:pt x="1354" y="3280"/>
                  <a:pt x="1358" y="3274"/>
                  <a:pt x="1368" y="3254"/>
                </a:cubicBezTo>
                <a:lnTo>
                  <a:pt x="1368" y="3254"/>
                </a:lnTo>
                <a:cubicBezTo>
                  <a:pt x="1409" y="3295"/>
                  <a:pt x="1399" y="3347"/>
                  <a:pt x="1358" y="3388"/>
                </a:cubicBezTo>
                <a:cubicBezTo>
                  <a:pt x="1359" y="3389"/>
                  <a:pt x="1361" y="3389"/>
                  <a:pt x="1363" y="3389"/>
                </a:cubicBezTo>
                <a:cubicBezTo>
                  <a:pt x="1385" y="3389"/>
                  <a:pt x="1430" y="3326"/>
                  <a:pt x="1430" y="3326"/>
                </a:cubicBezTo>
                <a:cubicBezTo>
                  <a:pt x="1437" y="3381"/>
                  <a:pt x="1444" y="3395"/>
                  <a:pt x="1451" y="3395"/>
                </a:cubicBezTo>
                <a:cubicBezTo>
                  <a:pt x="1454" y="3395"/>
                  <a:pt x="1458" y="3392"/>
                  <a:pt x="1461" y="3388"/>
                </a:cubicBezTo>
                <a:lnTo>
                  <a:pt x="1461" y="3388"/>
                </a:lnTo>
                <a:cubicBezTo>
                  <a:pt x="1461" y="3399"/>
                  <a:pt x="1461" y="3399"/>
                  <a:pt x="1451" y="3409"/>
                </a:cubicBezTo>
                <a:cubicBezTo>
                  <a:pt x="1337" y="3409"/>
                  <a:pt x="1109" y="3367"/>
                  <a:pt x="1078" y="3357"/>
                </a:cubicBezTo>
                <a:cubicBezTo>
                  <a:pt x="995" y="3337"/>
                  <a:pt x="808" y="3326"/>
                  <a:pt x="705" y="3254"/>
                </a:cubicBezTo>
                <a:lnTo>
                  <a:pt x="705" y="3254"/>
                </a:lnTo>
                <a:cubicBezTo>
                  <a:pt x="674" y="3295"/>
                  <a:pt x="674" y="3337"/>
                  <a:pt x="715" y="3388"/>
                </a:cubicBezTo>
                <a:cubicBezTo>
                  <a:pt x="709" y="3360"/>
                  <a:pt x="758" y="3353"/>
                  <a:pt x="802" y="3353"/>
                </a:cubicBezTo>
                <a:cubicBezTo>
                  <a:pt x="837" y="3353"/>
                  <a:pt x="870" y="3357"/>
                  <a:pt x="870" y="3357"/>
                </a:cubicBezTo>
                <a:cubicBezTo>
                  <a:pt x="870" y="3429"/>
                  <a:pt x="995" y="3575"/>
                  <a:pt x="1068" y="3647"/>
                </a:cubicBezTo>
                <a:cubicBezTo>
                  <a:pt x="1099" y="3601"/>
                  <a:pt x="1127" y="3598"/>
                  <a:pt x="1147" y="3598"/>
                </a:cubicBezTo>
                <a:cubicBezTo>
                  <a:pt x="1149" y="3598"/>
                  <a:pt x="1151" y="3598"/>
                  <a:pt x="1154" y="3598"/>
                </a:cubicBezTo>
                <a:cubicBezTo>
                  <a:pt x="1168" y="3598"/>
                  <a:pt x="1176" y="3596"/>
                  <a:pt x="1171" y="3565"/>
                </a:cubicBezTo>
                <a:lnTo>
                  <a:pt x="1171" y="3565"/>
                </a:lnTo>
                <a:cubicBezTo>
                  <a:pt x="1181" y="3606"/>
                  <a:pt x="1202" y="3647"/>
                  <a:pt x="1233" y="3688"/>
                </a:cubicBezTo>
                <a:lnTo>
                  <a:pt x="1233" y="3688"/>
                </a:lnTo>
                <a:cubicBezTo>
                  <a:pt x="1225" y="3716"/>
                  <a:pt x="1210" y="3752"/>
                  <a:pt x="1192" y="3761"/>
                </a:cubicBezTo>
                <a:cubicBezTo>
                  <a:pt x="1217" y="3812"/>
                  <a:pt x="1294" y="3835"/>
                  <a:pt x="1371" y="3835"/>
                </a:cubicBezTo>
                <a:cubicBezTo>
                  <a:pt x="1452" y="3835"/>
                  <a:pt x="1533" y="3809"/>
                  <a:pt x="1554" y="3761"/>
                </a:cubicBezTo>
                <a:lnTo>
                  <a:pt x="1554" y="3761"/>
                </a:lnTo>
                <a:cubicBezTo>
                  <a:pt x="1616" y="3865"/>
                  <a:pt x="1524" y="3885"/>
                  <a:pt x="1420" y="3968"/>
                </a:cubicBezTo>
                <a:cubicBezTo>
                  <a:pt x="1475" y="3953"/>
                  <a:pt x="1497" y="3948"/>
                  <a:pt x="1499" y="3948"/>
                </a:cubicBezTo>
                <a:cubicBezTo>
                  <a:pt x="1504" y="3948"/>
                  <a:pt x="1450" y="3966"/>
                  <a:pt x="1430" y="3979"/>
                </a:cubicBezTo>
                <a:cubicBezTo>
                  <a:pt x="1437" y="3978"/>
                  <a:pt x="1443" y="3977"/>
                  <a:pt x="1448" y="3977"/>
                </a:cubicBezTo>
                <a:cubicBezTo>
                  <a:pt x="1483" y="3977"/>
                  <a:pt x="1486" y="4005"/>
                  <a:pt x="1513" y="4041"/>
                </a:cubicBezTo>
                <a:cubicBezTo>
                  <a:pt x="1506" y="4042"/>
                  <a:pt x="1500" y="4042"/>
                  <a:pt x="1494" y="4042"/>
                </a:cubicBezTo>
                <a:cubicBezTo>
                  <a:pt x="1399" y="4042"/>
                  <a:pt x="1342" y="3983"/>
                  <a:pt x="1291" y="3983"/>
                </a:cubicBezTo>
                <a:cubicBezTo>
                  <a:pt x="1282" y="3983"/>
                  <a:pt x="1273" y="3985"/>
                  <a:pt x="1264" y="3989"/>
                </a:cubicBezTo>
                <a:cubicBezTo>
                  <a:pt x="1341" y="4049"/>
                  <a:pt x="1264" y="4163"/>
                  <a:pt x="1166" y="4163"/>
                </a:cubicBezTo>
                <a:cubicBezTo>
                  <a:pt x="1144" y="4163"/>
                  <a:pt x="1121" y="4158"/>
                  <a:pt x="1099" y="4145"/>
                </a:cubicBezTo>
                <a:lnTo>
                  <a:pt x="1099" y="4145"/>
                </a:lnTo>
                <a:cubicBezTo>
                  <a:pt x="1103" y="4147"/>
                  <a:pt x="1107" y="4149"/>
                  <a:pt x="1111" y="4149"/>
                </a:cubicBezTo>
                <a:cubicBezTo>
                  <a:pt x="1154" y="4149"/>
                  <a:pt x="1170" y="4009"/>
                  <a:pt x="1151" y="4000"/>
                </a:cubicBezTo>
                <a:cubicBezTo>
                  <a:pt x="1151" y="4000"/>
                  <a:pt x="1151" y="4000"/>
                  <a:pt x="1151" y="4000"/>
                </a:cubicBezTo>
                <a:cubicBezTo>
                  <a:pt x="1146" y="4000"/>
                  <a:pt x="989" y="4260"/>
                  <a:pt x="1008" y="4260"/>
                </a:cubicBezTo>
                <a:cubicBezTo>
                  <a:pt x="1012" y="4260"/>
                  <a:pt x="1027" y="4245"/>
                  <a:pt x="1057" y="4207"/>
                </a:cubicBezTo>
                <a:lnTo>
                  <a:pt x="1057" y="4207"/>
                </a:lnTo>
                <a:cubicBezTo>
                  <a:pt x="1088" y="4248"/>
                  <a:pt x="1068" y="4279"/>
                  <a:pt x="1016" y="4290"/>
                </a:cubicBezTo>
                <a:cubicBezTo>
                  <a:pt x="1057" y="4290"/>
                  <a:pt x="1088" y="4290"/>
                  <a:pt x="1119" y="4311"/>
                </a:cubicBezTo>
                <a:cubicBezTo>
                  <a:pt x="1095" y="4318"/>
                  <a:pt x="1068" y="4321"/>
                  <a:pt x="1041" y="4321"/>
                </a:cubicBezTo>
                <a:cubicBezTo>
                  <a:pt x="927" y="4321"/>
                  <a:pt x="804" y="4268"/>
                  <a:pt x="781" y="4268"/>
                </a:cubicBezTo>
                <a:cubicBezTo>
                  <a:pt x="779" y="4268"/>
                  <a:pt x="778" y="4269"/>
                  <a:pt x="778" y="4269"/>
                </a:cubicBezTo>
                <a:cubicBezTo>
                  <a:pt x="881" y="4300"/>
                  <a:pt x="933" y="4362"/>
                  <a:pt x="995" y="4476"/>
                </a:cubicBezTo>
                <a:cubicBezTo>
                  <a:pt x="1008" y="4440"/>
                  <a:pt x="1021" y="4426"/>
                  <a:pt x="1033" y="4426"/>
                </a:cubicBezTo>
                <a:cubicBezTo>
                  <a:pt x="1071" y="4426"/>
                  <a:pt x="1104" y="4548"/>
                  <a:pt x="1119" y="4548"/>
                </a:cubicBezTo>
                <a:cubicBezTo>
                  <a:pt x="1132" y="4511"/>
                  <a:pt x="1146" y="4497"/>
                  <a:pt x="1161" y="4497"/>
                </a:cubicBezTo>
                <a:cubicBezTo>
                  <a:pt x="1184" y="4497"/>
                  <a:pt x="1209" y="4528"/>
                  <a:pt x="1234" y="4559"/>
                </a:cubicBezTo>
                <a:cubicBezTo>
                  <a:pt x="1181" y="4601"/>
                  <a:pt x="1181" y="4611"/>
                  <a:pt x="1098" y="4631"/>
                </a:cubicBezTo>
                <a:cubicBezTo>
                  <a:pt x="1161" y="4652"/>
                  <a:pt x="1264" y="4756"/>
                  <a:pt x="1264" y="4797"/>
                </a:cubicBezTo>
                <a:cubicBezTo>
                  <a:pt x="1259" y="4796"/>
                  <a:pt x="1252" y="4796"/>
                  <a:pt x="1244" y="4796"/>
                </a:cubicBezTo>
                <a:cubicBezTo>
                  <a:pt x="1185" y="4796"/>
                  <a:pt x="1069" y="4818"/>
                  <a:pt x="998" y="4818"/>
                </a:cubicBezTo>
                <a:cubicBezTo>
                  <a:pt x="973" y="4818"/>
                  <a:pt x="953" y="4815"/>
                  <a:pt x="943" y="4808"/>
                </a:cubicBezTo>
                <a:lnTo>
                  <a:pt x="943" y="4808"/>
                </a:lnTo>
                <a:cubicBezTo>
                  <a:pt x="964" y="4839"/>
                  <a:pt x="995" y="4870"/>
                  <a:pt x="1026" y="4880"/>
                </a:cubicBezTo>
                <a:cubicBezTo>
                  <a:pt x="998" y="4887"/>
                  <a:pt x="916" y="4904"/>
                  <a:pt x="857" y="4904"/>
                </a:cubicBezTo>
                <a:cubicBezTo>
                  <a:pt x="830" y="4904"/>
                  <a:pt x="808" y="4901"/>
                  <a:pt x="798" y="4891"/>
                </a:cubicBezTo>
                <a:lnTo>
                  <a:pt x="798" y="4891"/>
                </a:lnTo>
                <a:cubicBezTo>
                  <a:pt x="819" y="5015"/>
                  <a:pt x="819" y="4891"/>
                  <a:pt x="850" y="5025"/>
                </a:cubicBezTo>
                <a:cubicBezTo>
                  <a:pt x="850" y="5018"/>
                  <a:pt x="873" y="4979"/>
                  <a:pt x="895" y="4979"/>
                </a:cubicBezTo>
                <a:cubicBezTo>
                  <a:pt x="906" y="4979"/>
                  <a:pt x="916" y="4988"/>
                  <a:pt x="923" y="5015"/>
                </a:cubicBezTo>
                <a:cubicBezTo>
                  <a:pt x="938" y="4959"/>
                  <a:pt x="945" y="4931"/>
                  <a:pt x="951" y="4931"/>
                </a:cubicBezTo>
                <a:cubicBezTo>
                  <a:pt x="956" y="4931"/>
                  <a:pt x="959" y="4962"/>
                  <a:pt x="964" y="5025"/>
                </a:cubicBezTo>
                <a:cubicBezTo>
                  <a:pt x="1013" y="5025"/>
                  <a:pt x="958" y="4921"/>
                  <a:pt x="990" y="4921"/>
                </a:cubicBezTo>
                <a:cubicBezTo>
                  <a:pt x="992" y="4921"/>
                  <a:pt x="993" y="4921"/>
                  <a:pt x="995" y="4922"/>
                </a:cubicBezTo>
                <a:cubicBezTo>
                  <a:pt x="995" y="4974"/>
                  <a:pt x="995" y="5025"/>
                  <a:pt x="1006" y="5036"/>
                </a:cubicBezTo>
                <a:cubicBezTo>
                  <a:pt x="986" y="5046"/>
                  <a:pt x="954" y="5050"/>
                  <a:pt x="920" y="5050"/>
                </a:cubicBezTo>
                <a:cubicBezTo>
                  <a:pt x="846" y="5050"/>
                  <a:pt x="757" y="5029"/>
                  <a:pt x="736" y="4994"/>
                </a:cubicBezTo>
                <a:cubicBezTo>
                  <a:pt x="729" y="5070"/>
                  <a:pt x="718" y="5127"/>
                  <a:pt x="723" y="5127"/>
                </a:cubicBezTo>
                <a:cubicBezTo>
                  <a:pt x="725" y="5127"/>
                  <a:pt x="732" y="5112"/>
                  <a:pt x="746" y="5077"/>
                </a:cubicBezTo>
                <a:cubicBezTo>
                  <a:pt x="758" y="5112"/>
                  <a:pt x="764" y="5123"/>
                  <a:pt x="767" y="5123"/>
                </a:cubicBezTo>
                <a:cubicBezTo>
                  <a:pt x="773" y="5123"/>
                  <a:pt x="766" y="5076"/>
                  <a:pt x="769" y="5076"/>
                </a:cubicBezTo>
                <a:lnTo>
                  <a:pt x="769" y="5076"/>
                </a:lnTo>
                <a:cubicBezTo>
                  <a:pt x="771" y="5076"/>
                  <a:pt x="778" y="5102"/>
                  <a:pt x="798" y="5191"/>
                </a:cubicBezTo>
                <a:cubicBezTo>
                  <a:pt x="809" y="5158"/>
                  <a:pt x="815" y="5145"/>
                  <a:pt x="818" y="5145"/>
                </a:cubicBezTo>
                <a:cubicBezTo>
                  <a:pt x="823" y="5145"/>
                  <a:pt x="819" y="5190"/>
                  <a:pt x="819" y="5243"/>
                </a:cubicBezTo>
                <a:cubicBezTo>
                  <a:pt x="828" y="5243"/>
                  <a:pt x="853" y="5142"/>
                  <a:pt x="913" y="5142"/>
                </a:cubicBezTo>
                <a:cubicBezTo>
                  <a:pt x="922" y="5142"/>
                  <a:pt x="932" y="5144"/>
                  <a:pt x="943" y="5149"/>
                </a:cubicBezTo>
                <a:cubicBezTo>
                  <a:pt x="891" y="5232"/>
                  <a:pt x="923" y="5202"/>
                  <a:pt x="861" y="5285"/>
                </a:cubicBezTo>
                <a:cubicBezTo>
                  <a:pt x="881" y="5285"/>
                  <a:pt x="1016" y="5243"/>
                  <a:pt x="1036" y="5222"/>
                </a:cubicBezTo>
                <a:lnTo>
                  <a:pt x="1036" y="5222"/>
                </a:lnTo>
                <a:cubicBezTo>
                  <a:pt x="1032" y="5269"/>
                  <a:pt x="1042" y="5276"/>
                  <a:pt x="1049" y="5276"/>
                </a:cubicBezTo>
                <a:cubicBezTo>
                  <a:pt x="1052" y="5276"/>
                  <a:pt x="1055" y="5275"/>
                  <a:pt x="1056" y="5275"/>
                </a:cubicBezTo>
                <a:lnTo>
                  <a:pt x="1056" y="5275"/>
                </a:lnTo>
                <a:cubicBezTo>
                  <a:pt x="1058" y="5275"/>
                  <a:pt x="1048" y="5286"/>
                  <a:pt x="995" y="5367"/>
                </a:cubicBezTo>
                <a:cubicBezTo>
                  <a:pt x="1014" y="5357"/>
                  <a:pt x="1034" y="5352"/>
                  <a:pt x="1052" y="5352"/>
                </a:cubicBezTo>
                <a:cubicBezTo>
                  <a:pt x="1124" y="5352"/>
                  <a:pt x="1177" y="5420"/>
                  <a:pt x="1119" y="5460"/>
                </a:cubicBezTo>
                <a:cubicBezTo>
                  <a:pt x="1116" y="5444"/>
                  <a:pt x="1052" y="5437"/>
                  <a:pt x="966" y="5437"/>
                </a:cubicBezTo>
                <a:cubicBezTo>
                  <a:pt x="788" y="5437"/>
                  <a:pt x="515" y="5467"/>
                  <a:pt x="508" y="5502"/>
                </a:cubicBezTo>
                <a:cubicBezTo>
                  <a:pt x="525" y="5510"/>
                  <a:pt x="630" y="5569"/>
                  <a:pt x="609" y="5569"/>
                </a:cubicBezTo>
                <a:cubicBezTo>
                  <a:pt x="604" y="5569"/>
                  <a:pt x="589" y="5565"/>
                  <a:pt x="560" y="5554"/>
                </a:cubicBezTo>
                <a:lnTo>
                  <a:pt x="560" y="5554"/>
                </a:lnTo>
                <a:cubicBezTo>
                  <a:pt x="580" y="5595"/>
                  <a:pt x="601" y="5616"/>
                  <a:pt x="612" y="5626"/>
                </a:cubicBezTo>
                <a:cubicBezTo>
                  <a:pt x="575" y="5619"/>
                  <a:pt x="539" y="5612"/>
                  <a:pt x="502" y="5612"/>
                </a:cubicBezTo>
                <a:cubicBezTo>
                  <a:pt x="487" y="5612"/>
                  <a:pt x="471" y="5613"/>
                  <a:pt x="456" y="5616"/>
                </a:cubicBezTo>
                <a:cubicBezTo>
                  <a:pt x="560" y="5740"/>
                  <a:pt x="550" y="5658"/>
                  <a:pt x="550" y="5803"/>
                </a:cubicBezTo>
                <a:cubicBezTo>
                  <a:pt x="552" y="5803"/>
                  <a:pt x="553" y="5803"/>
                  <a:pt x="555" y="5803"/>
                </a:cubicBezTo>
                <a:cubicBezTo>
                  <a:pt x="585" y="5803"/>
                  <a:pt x="546" y="5719"/>
                  <a:pt x="584" y="5719"/>
                </a:cubicBezTo>
                <a:cubicBezTo>
                  <a:pt x="586" y="5719"/>
                  <a:pt x="589" y="5719"/>
                  <a:pt x="591" y="5720"/>
                </a:cubicBezTo>
                <a:cubicBezTo>
                  <a:pt x="601" y="5854"/>
                  <a:pt x="601" y="5782"/>
                  <a:pt x="550" y="5906"/>
                </a:cubicBezTo>
                <a:cubicBezTo>
                  <a:pt x="555" y="5912"/>
                  <a:pt x="562" y="5914"/>
                  <a:pt x="570" y="5914"/>
                </a:cubicBezTo>
                <a:cubicBezTo>
                  <a:pt x="590" y="5914"/>
                  <a:pt x="615" y="5895"/>
                  <a:pt x="622" y="5865"/>
                </a:cubicBezTo>
                <a:cubicBezTo>
                  <a:pt x="633" y="5906"/>
                  <a:pt x="633" y="5937"/>
                  <a:pt x="653" y="5968"/>
                </a:cubicBezTo>
                <a:cubicBezTo>
                  <a:pt x="674" y="5898"/>
                  <a:pt x="693" y="5872"/>
                  <a:pt x="707" y="5872"/>
                </a:cubicBezTo>
                <a:cubicBezTo>
                  <a:pt x="735" y="5872"/>
                  <a:pt x="746" y="5972"/>
                  <a:pt x="725" y="6041"/>
                </a:cubicBezTo>
                <a:lnTo>
                  <a:pt x="798" y="5968"/>
                </a:lnTo>
                <a:lnTo>
                  <a:pt x="798" y="5968"/>
                </a:lnTo>
                <a:cubicBezTo>
                  <a:pt x="767" y="6031"/>
                  <a:pt x="767" y="6082"/>
                  <a:pt x="808" y="6134"/>
                </a:cubicBezTo>
                <a:cubicBezTo>
                  <a:pt x="829" y="6113"/>
                  <a:pt x="1036" y="6082"/>
                  <a:pt x="933" y="6010"/>
                </a:cubicBezTo>
                <a:cubicBezTo>
                  <a:pt x="941" y="6006"/>
                  <a:pt x="950" y="6004"/>
                  <a:pt x="957" y="6004"/>
                </a:cubicBezTo>
                <a:cubicBezTo>
                  <a:pt x="1015" y="6004"/>
                  <a:pt x="1049" y="6096"/>
                  <a:pt x="1068" y="6123"/>
                </a:cubicBezTo>
                <a:cubicBezTo>
                  <a:pt x="964" y="6134"/>
                  <a:pt x="850" y="6176"/>
                  <a:pt x="850" y="6196"/>
                </a:cubicBezTo>
                <a:cubicBezTo>
                  <a:pt x="863" y="6194"/>
                  <a:pt x="875" y="6193"/>
                  <a:pt x="886" y="6193"/>
                </a:cubicBezTo>
                <a:cubicBezTo>
                  <a:pt x="969" y="6193"/>
                  <a:pt x="1023" y="6250"/>
                  <a:pt x="1078" y="6268"/>
                </a:cubicBezTo>
                <a:cubicBezTo>
                  <a:pt x="912" y="6279"/>
                  <a:pt x="301" y="6341"/>
                  <a:pt x="228" y="6372"/>
                </a:cubicBezTo>
                <a:cubicBezTo>
                  <a:pt x="83" y="6434"/>
                  <a:pt x="156" y="6466"/>
                  <a:pt x="83" y="6569"/>
                </a:cubicBezTo>
                <a:cubicBezTo>
                  <a:pt x="83" y="6546"/>
                  <a:pt x="77" y="6534"/>
                  <a:pt x="70" y="6534"/>
                </a:cubicBezTo>
                <a:cubicBezTo>
                  <a:pt x="68" y="6534"/>
                  <a:pt x="65" y="6535"/>
                  <a:pt x="62" y="6538"/>
                </a:cubicBezTo>
                <a:cubicBezTo>
                  <a:pt x="62" y="6559"/>
                  <a:pt x="145" y="6642"/>
                  <a:pt x="145" y="6642"/>
                </a:cubicBezTo>
                <a:cubicBezTo>
                  <a:pt x="145" y="6591"/>
                  <a:pt x="145" y="6568"/>
                  <a:pt x="150" y="6568"/>
                </a:cubicBezTo>
                <a:cubicBezTo>
                  <a:pt x="155" y="6568"/>
                  <a:pt x="165" y="6594"/>
                  <a:pt x="187" y="6642"/>
                </a:cubicBezTo>
                <a:cubicBezTo>
                  <a:pt x="218" y="6549"/>
                  <a:pt x="218" y="6559"/>
                  <a:pt x="197" y="6486"/>
                </a:cubicBezTo>
                <a:lnTo>
                  <a:pt x="197" y="6486"/>
                </a:lnTo>
                <a:cubicBezTo>
                  <a:pt x="290" y="6496"/>
                  <a:pt x="249" y="6486"/>
                  <a:pt x="260" y="6632"/>
                </a:cubicBezTo>
                <a:cubicBezTo>
                  <a:pt x="261" y="6632"/>
                  <a:pt x="262" y="6632"/>
                  <a:pt x="264" y="6632"/>
                </a:cubicBezTo>
                <a:cubicBezTo>
                  <a:pt x="314" y="6632"/>
                  <a:pt x="363" y="6454"/>
                  <a:pt x="363" y="6424"/>
                </a:cubicBezTo>
                <a:cubicBezTo>
                  <a:pt x="363" y="6452"/>
                  <a:pt x="368" y="6465"/>
                  <a:pt x="377" y="6465"/>
                </a:cubicBezTo>
                <a:cubicBezTo>
                  <a:pt x="381" y="6465"/>
                  <a:pt x="387" y="6462"/>
                  <a:pt x="394" y="6455"/>
                </a:cubicBezTo>
                <a:lnTo>
                  <a:pt x="394" y="6455"/>
                </a:lnTo>
                <a:cubicBezTo>
                  <a:pt x="394" y="6528"/>
                  <a:pt x="373" y="6579"/>
                  <a:pt x="322" y="6632"/>
                </a:cubicBezTo>
                <a:cubicBezTo>
                  <a:pt x="342" y="6616"/>
                  <a:pt x="360" y="6608"/>
                  <a:pt x="377" y="6608"/>
                </a:cubicBezTo>
                <a:cubicBezTo>
                  <a:pt x="394" y="6608"/>
                  <a:pt x="410" y="6616"/>
                  <a:pt x="425" y="6632"/>
                </a:cubicBezTo>
                <a:cubicBezTo>
                  <a:pt x="425" y="6621"/>
                  <a:pt x="467" y="6508"/>
                  <a:pt x="467" y="6507"/>
                </a:cubicBezTo>
                <a:lnTo>
                  <a:pt x="467" y="6507"/>
                </a:lnTo>
                <a:cubicBezTo>
                  <a:pt x="446" y="6569"/>
                  <a:pt x="456" y="6632"/>
                  <a:pt x="497" y="6673"/>
                </a:cubicBezTo>
                <a:cubicBezTo>
                  <a:pt x="503" y="6645"/>
                  <a:pt x="509" y="6632"/>
                  <a:pt x="516" y="6632"/>
                </a:cubicBezTo>
                <a:cubicBezTo>
                  <a:pt x="522" y="6632"/>
                  <a:pt x="529" y="6643"/>
                  <a:pt x="539" y="6662"/>
                </a:cubicBezTo>
                <a:cubicBezTo>
                  <a:pt x="550" y="6559"/>
                  <a:pt x="580" y="6455"/>
                  <a:pt x="653" y="6445"/>
                </a:cubicBezTo>
                <a:lnTo>
                  <a:pt x="653" y="6445"/>
                </a:lnTo>
                <a:cubicBezTo>
                  <a:pt x="633" y="6538"/>
                  <a:pt x="591" y="6600"/>
                  <a:pt x="580" y="6694"/>
                </a:cubicBezTo>
                <a:cubicBezTo>
                  <a:pt x="663" y="6683"/>
                  <a:pt x="663" y="6590"/>
                  <a:pt x="715" y="6538"/>
                </a:cubicBezTo>
                <a:cubicBezTo>
                  <a:pt x="715" y="6549"/>
                  <a:pt x="715" y="6569"/>
                  <a:pt x="725" y="6590"/>
                </a:cubicBezTo>
                <a:cubicBezTo>
                  <a:pt x="757" y="6549"/>
                  <a:pt x="746" y="6466"/>
                  <a:pt x="798" y="6466"/>
                </a:cubicBezTo>
                <a:cubicBezTo>
                  <a:pt x="798" y="6560"/>
                  <a:pt x="794" y="6586"/>
                  <a:pt x="796" y="6586"/>
                </a:cubicBezTo>
                <a:cubicBezTo>
                  <a:pt x="799" y="6586"/>
                  <a:pt x="810" y="6549"/>
                  <a:pt x="850" y="6549"/>
                </a:cubicBezTo>
                <a:cubicBezTo>
                  <a:pt x="881" y="6632"/>
                  <a:pt x="746" y="6704"/>
                  <a:pt x="746" y="6724"/>
                </a:cubicBezTo>
                <a:cubicBezTo>
                  <a:pt x="753" y="6723"/>
                  <a:pt x="759" y="6723"/>
                  <a:pt x="764" y="6723"/>
                </a:cubicBezTo>
                <a:cubicBezTo>
                  <a:pt x="803" y="6723"/>
                  <a:pt x="820" y="6752"/>
                  <a:pt x="829" y="6797"/>
                </a:cubicBezTo>
                <a:cubicBezTo>
                  <a:pt x="829" y="6797"/>
                  <a:pt x="902" y="6745"/>
                  <a:pt x="933" y="6704"/>
                </a:cubicBezTo>
                <a:lnTo>
                  <a:pt x="933" y="6704"/>
                </a:lnTo>
                <a:cubicBezTo>
                  <a:pt x="923" y="6747"/>
                  <a:pt x="920" y="6760"/>
                  <a:pt x="924" y="6760"/>
                </a:cubicBezTo>
                <a:cubicBezTo>
                  <a:pt x="931" y="6760"/>
                  <a:pt x="955" y="6724"/>
                  <a:pt x="991" y="6724"/>
                </a:cubicBezTo>
                <a:cubicBezTo>
                  <a:pt x="1002" y="6724"/>
                  <a:pt x="1014" y="6727"/>
                  <a:pt x="1026" y="6735"/>
                </a:cubicBezTo>
                <a:cubicBezTo>
                  <a:pt x="904" y="6781"/>
                  <a:pt x="721" y="6849"/>
                  <a:pt x="583" y="6849"/>
                </a:cubicBezTo>
                <a:cubicBezTo>
                  <a:pt x="533" y="6849"/>
                  <a:pt x="489" y="6840"/>
                  <a:pt x="456" y="6818"/>
                </a:cubicBezTo>
                <a:lnTo>
                  <a:pt x="456" y="6818"/>
                </a:lnTo>
                <a:cubicBezTo>
                  <a:pt x="405" y="6869"/>
                  <a:pt x="477" y="6932"/>
                  <a:pt x="301" y="6952"/>
                </a:cubicBezTo>
                <a:cubicBezTo>
                  <a:pt x="352" y="6973"/>
                  <a:pt x="363" y="6994"/>
                  <a:pt x="311" y="7035"/>
                </a:cubicBezTo>
                <a:cubicBezTo>
                  <a:pt x="300" y="7028"/>
                  <a:pt x="290" y="7025"/>
                  <a:pt x="280" y="7025"/>
                </a:cubicBezTo>
                <a:cubicBezTo>
                  <a:pt x="232" y="7025"/>
                  <a:pt x="201" y="7101"/>
                  <a:pt x="270" y="7170"/>
                </a:cubicBezTo>
                <a:cubicBezTo>
                  <a:pt x="258" y="7171"/>
                  <a:pt x="247" y="7171"/>
                  <a:pt x="238" y="7171"/>
                </a:cubicBezTo>
                <a:cubicBezTo>
                  <a:pt x="178" y="7171"/>
                  <a:pt x="145" y="7159"/>
                  <a:pt x="116" y="7159"/>
                </a:cubicBezTo>
                <a:cubicBezTo>
                  <a:pt x="88" y="7159"/>
                  <a:pt x="63" y="7170"/>
                  <a:pt x="21" y="7212"/>
                </a:cubicBezTo>
                <a:cubicBezTo>
                  <a:pt x="0" y="7242"/>
                  <a:pt x="52" y="7315"/>
                  <a:pt x="62" y="7346"/>
                </a:cubicBezTo>
                <a:cubicBezTo>
                  <a:pt x="90" y="7328"/>
                  <a:pt x="167" y="7227"/>
                  <a:pt x="212" y="7227"/>
                </a:cubicBezTo>
                <a:cubicBezTo>
                  <a:pt x="218" y="7227"/>
                  <a:pt x="223" y="7229"/>
                  <a:pt x="228" y="7233"/>
                </a:cubicBezTo>
                <a:cubicBezTo>
                  <a:pt x="136" y="7315"/>
                  <a:pt x="135" y="7398"/>
                  <a:pt x="217" y="7469"/>
                </a:cubicBezTo>
                <a:lnTo>
                  <a:pt x="217" y="7469"/>
                </a:lnTo>
                <a:cubicBezTo>
                  <a:pt x="190" y="7471"/>
                  <a:pt x="164" y="7472"/>
                  <a:pt x="141" y="7472"/>
                </a:cubicBezTo>
                <a:cubicBezTo>
                  <a:pt x="107" y="7472"/>
                  <a:pt x="83" y="7470"/>
                  <a:pt x="83" y="7470"/>
                </a:cubicBezTo>
                <a:lnTo>
                  <a:pt x="83" y="7470"/>
                </a:lnTo>
                <a:cubicBezTo>
                  <a:pt x="135" y="7544"/>
                  <a:pt x="161" y="7608"/>
                  <a:pt x="197" y="7608"/>
                </a:cubicBezTo>
                <a:cubicBezTo>
                  <a:pt x="212" y="7608"/>
                  <a:pt x="228" y="7598"/>
                  <a:pt x="249" y="7574"/>
                </a:cubicBezTo>
                <a:cubicBezTo>
                  <a:pt x="249" y="7626"/>
                  <a:pt x="270" y="7751"/>
                  <a:pt x="280" y="7802"/>
                </a:cubicBezTo>
                <a:cubicBezTo>
                  <a:pt x="311" y="7678"/>
                  <a:pt x="425" y="7781"/>
                  <a:pt x="415" y="7626"/>
                </a:cubicBezTo>
                <a:lnTo>
                  <a:pt x="415" y="7626"/>
                </a:lnTo>
                <a:cubicBezTo>
                  <a:pt x="446" y="7636"/>
                  <a:pt x="446" y="7761"/>
                  <a:pt x="456" y="7792"/>
                </a:cubicBezTo>
                <a:cubicBezTo>
                  <a:pt x="497" y="7751"/>
                  <a:pt x="518" y="7698"/>
                  <a:pt x="560" y="7668"/>
                </a:cubicBezTo>
                <a:lnTo>
                  <a:pt x="560" y="7668"/>
                </a:lnTo>
                <a:cubicBezTo>
                  <a:pt x="570" y="7792"/>
                  <a:pt x="497" y="7854"/>
                  <a:pt x="467" y="7979"/>
                </a:cubicBezTo>
                <a:cubicBezTo>
                  <a:pt x="481" y="7997"/>
                  <a:pt x="495" y="8004"/>
                  <a:pt x="507" y="8004"/>
                </a:cubicBezTo>
                <a:cubicBezTo>
                  <a:pt x="563" y="8004"/>
                  <a:pt x="591" y="7840"/>
                  <a:pt x="591" y="7823"/>
                </a:cubicBezTo>
                <a:cubicBezTo>
                  <a:pt x="612" y="7864"/>
                  <a:pt x="622" y="7906"/>
                  <a:pt x="633" y="7947"/>
                </a:cubicBezTo>
                <a:cubicBezTo>
                  <a:pt x="694" y="7894"/>
                  <a:pt x="726" y="7863"/>
                  <a:pt x="781" y="7863"/>
                </a:cubicBezTo>
                <a:cubicBezTo>
                  <a:pt x="800" y="7863"/>
                  <a:pt x="823" y="7867"/>
                  <a:pt x="850" y="7875"/>
                </a:cubicBezTo>
                <a:cubicBezTo>
                  <a:pt x="840" y="8082"/>
                  <a:pt x="736" y="7926"/>
                  <a:pt x="902" y="8051"/>
                </a:cubicBezTo>
                <a:cubicBezTo>
                  <a:pt x="870" y="8154"/>
                  <a:pt x="643" y="8092"/>
                  <a:pt x="881" y="8196"/>
                </a:cubicBezTo>
                <a:cubicBezTo>
                  <a:pt x="829" y="8206"/>
                  <a:pt x="788" y="8227"/>
                  <a:pt x="767" y="8279"/>
                </a:cubicBezTo>
                <a:cubicBezTo>
                  <a:pt x="808" y="8279"/>
                  <a:pt x="902" y="8331"/>
                  <a:pt x="861" y="8414"/>
                </a:cubicBezTo>
                <a:cubicBezTo>
                  <a:pt x="876" y="8417"/>
                  <a:pt x="891" y="8420"/>
                  <a:pt x="906" y="8420"/>
                </a:cubicBezTo>
                <a:cubicBezTo>
                  <a:pt x="932" y="8420"/>
                  <a:pt x="958" y="8413"/>
                  <a:pt x="985" y="8393"/>
                </a:cubicBezTo>
                <a:lnTo>
                  <a:pt x="985" y="8393"/>
                </a:lnTo>
                <a:cubicBezTo>
                  <a:pt x="995" y="8403"/>
                  <a:pt x="974" y="8497"/>
                  <a:pt x="974" y="8559"/>
                </a:cubicBezTo>
                <a:cubicBezTo>
                  <a:pt x="985" y="8538"/>
                  <a:pt x="985" y="8527"/>
                  <a:pt x="1006" y="8527"/>
                </a:cubicBezTo>
                <a:cubicBezTo>
                  <a:pt x="1016" y="8580"/>
                  <a:pt x="1006" y="8621"/>
                  <a:pt x="974" y="8662"/>
                </a:cubicBezTo>
                <a:cubicBezTo>
                  <a:pt x="998" y="8677"/>
                  <a:pt x="1015" y="8684"/>
                  <a:pt x="1027" y="8684"/>
                </a:cubicBezTo>
                <a:cubicBezTo>
                  <a:pt x="1057" y="8684"/>
                  <a:pt x="1057" y="8640"/>
                  <a:pt x="1057" y="8559"/>
                </a:cubicBezTo>
                <a:cubicBezTo>
                  <a:pt x="1093" y="8559"/>
                  <a:pt x="1085" y="8699"/>
                  <a:pt x="1086" y="8699"/>
                </a:cubicBezTo>
                <a:cubicBezTo>
                  <a:pt x="1086" y="8699"/>
                  <a:pt x="1089" y="8668"/>
                  <a:pt x="1098" y="8580"/>
                </a:cubicBezTo>
                <a:cubicBezTo>
                  <a:pt x="1125" y="8605"/>
                  <a:pt x="1173" y="8646"/>
                  <a:pt x="1181" y="8646"/>
                </a:cubicBezTo>
                <a:cubicBezTo>
                  <a:pt x="1183" y="8646"/>
                  <a:pt x="1183" y="8645"/>
                  <a:pt x="1181" y="8642"/>
                </a:cubicBezTo>
                <a:cubicBezTo>
                  <a:pt x="1140" y="8589"/>
                  <a:pt x="1130" y="8548"/>
                  <a:pt x="1181" y="8476"/>
                </a:cubicBezTo>
                <a:cubicBezTo>
                  <a:pt x="1192" y="8548"/>
                  <a:pt x="1192" y="8569"/>
                  <a:pt x="1213" y="8642"/>
                </a:cubicBezTo>
                <a:cubicBezTo>
                  <a:pt x="1223" y="8642"/>
                  <a:pt x="1275" y="8497"/>
                  <a:pt x="1275" y="8476"/>
                </a:cubicBezTo>
                <a:cubicBezTo>
                  <a:pt x="1275" y="8476"/>
                  <a:pt x="1285" y="8600"/>
                  <a:pt x="1337" y="8621"/>
                </a:cubicBezTo>
                <a:cubicBezTo>
                  <a:pt x="1379" y="8559"/>
                  <a:pt x="1368" y="8548"/>
                  <a:pt x="1347" y="8476"/>
                </a:cubicBezTo>
                <a:cubicBezTo>
                  <a:pt x="1351" y="8474"/>
                  <a:pt x="1354" y="8473"/>
                  <a:pt x="1358" y="8473"/>
                </a:cubicBezTo>
                <a:cubicBezTo>
                  <a:pt x="1374" y="8473"/>
                  <a:pt x="1389" y="8495"/>
                  <a:pt x="1389" y="8538"/>
                </a:cubicBezTo>
                <a:cubicBezTo>
                  <a:pt x="1430" y="8497"/>
                  <a:pt x="1441" y="8455"/>
                  <a:pt x="1409" y="8403"/>
                </a:cubicBezTo>
                <a:cubicBezTo>
                  <a:pt x="1420" y="8403"/>
                  <a:pt x="1461" y="8403"/>
                  <a:pt x="1482" y="8455"/>
                </a:cubicBezTo>
                <a:cubicBezTo>
                  <a:pt x="1489" y="8434"/>
                  <a:pt x="1511" y="8383"/>
                  <a:pt x="1527" y="8383"/>
                </a:cubicBezTo>
                <a:cubicBezTo>
                  <a:pt x="1534" y="8383"/>
                  <a:pt x="1541" y="8394"/>
                  <a:pt x="1544" y="8424"/>
                </a:cubicBezTo>
                <a:cubicBezTo>
                  <a:pt x="1555" y="8380"/>
                  <a:pt x="1569" y="8365"/>
                  <a:pt x="1600" y="8365"/>
                </a:cubicBezTo>
                <a:cubicBezTo>
                  <a:pt x="1626" y="8365"/>
                  <a:pt x="1664" y="8376"/>
                  <a:pt x="1723" y="8389"/>
                </a:cubicBezTo>
                <a:lnTo>
                  <a:pt x="1723" y="8389"/>
                </a:lnTo>
                <a:cubicBezTo>
                  <a:pt x="1721" y="8389"/>
                  <a:pt x="1718" y="8389"/>
                  <a:pt x="1716" y="8389"/>
                </a:cubicBezTo>
                <a:cubicBezTo>
                  <a:pt x="1693" y="8389"/>
                  <a:pt x="1670" y="8399"/>
                  <a:pt x="1648" y="8414"/>
                </a:cubicBezTo>
                <a:cubicBezTo>
                  <a:pt x="1699" y="8414"/>
                  <a:pt x="1731" y="8434"/>
                  <a:pt x="1731" y="8476"/>
                </a:cubicBezTo>
                <a:cubicBezTo>
                  <a:pt x="1730" y="8475"/>
                  <a:pt x="1727" y="8474"/>
                  <a:pt x="1723" y="8474"/>
                </a:cubicBezTo>
                <a:cubicBezTo>
                  <a:pt x="1694" y="8474"/>
                  <a:pt x="1596" y="8509"/>
                  <a:pt x="1596" y="8527"/>
                </a:cubicBezTo>
                <a:cubicBezTo>
                  <a:pt x="1637" y="8527"/>
                  <a:pt x="1679" y="8527"/>
                  <a:pt x="1710" y="8538"/>
                </a:cubicBezTo>
                <a:cubicBezTo>
                  <a:pt x="1679" y="8548"/>
                  <a:pt x="1607" y="8569"/>
                  <a:pt x="1575" y="8589"/>
                </a:cubicBezTo>
                <a:cubicBezTo>
                  <a:pt x="1575" y="8583"/>
                  <a:pt x="1571" y="8580"/>
                  <a:pt x="1564" y="8580"/>
                </a:cubicBezTo>
                <a:cubicBezTo>
                  <a:pt x="1540" y="8580"/>
                  <a:pt x="1483" y="8613"/>
                  <a:pt x="1451" y="8621"/>
                </a:cubicBezTo>
                <a:cubicBezTo>
                  <a:pt x="1471" y="8631"/>
                  <a:pt x="1565" y="8704"/>
                  <a:pt x="1524" y="8735"/>
                </a:cubicBezTo>
                <a:cubicBezTo>
                  <a:pt x="1534" y="8732"/>
                  <a:pt x="1543" y="8731"/>
                  <a:pt x="1551" y="8731"/>
                </a:cubicBezTo>
                <a:cubicBezTo>
                  <a:pt x="1574" y="8731"/>
                  <a:pt x="1586" y="8742"/>
                  <a:pt x="1586" y="8766"/>
                </a:cubicBezTo>
                <a:cubicBezTo>
                  <a:pt x="1603" y="8712"/>
                  <a:pt x="1625" y="8696"/>
                  <a:pt x="1645" y="8696"/>
                </a:cubicBezTo>
                <a:cubicBezTo>
                  <a:pt x="1661" y="8696"/>
                  <a:pt x="1676" y="8705"/>
                  <a:pt x="1689" y="8714"/>
                </a:cubicBezTo>
                <a:cubicBezTo>
                  <a:pt x="1637" y="8828"/>
                  <a:pt x="1637" y="8807"/>
                  <a:pt x="1669" y="8921"/>
                </a:cubicBezTo>
                <a:cubicBezTo>
                  <a:pt x="1711" y="8853"/>
                  <a:pt x="1718" y="8750"/>
                  <a:pt x="1777" y="8750"/>
                </a:cubicBezTo>
                <a:cubicBezTo>
                  <a:pt x="1790" y="8750"/>
                  <a:pt x="1805" y="8755"/>
                  <a:pt x="1824" y="8766"/>
                </a:cubicBezTo>
                <a:cubicBezTo>
                  <a:pt x="1824" y="8735"/>
                  <a:pt x="1762" y="8610"/>
                  <a:pt x="1814" y="8589"/>
                </a:cubicBezTo>
                <a:lnTo>
                  <a:pt x="1814" y="8589"/>
                </a:lnTo>
                <a:cubicBezTo>
                  <a:pt x="1833" y="8628"/>
                  <a:pt x="1845" y="8642"/>
                  <a:pt x="1854" y="8642"/>
                </a:cubicBezTo>
                <a:cubicBezTo>
                  <a:pt x="1878" y="8642"/>
                  <a:pt x="1875" y="8540"/>
                  <a:pt x="1902" y="8540"/>
                </a:cubicBezTo>
                <a:cubicBezTo>
                  <a:pt x="1909" y="8540"/>
                  <a:pt x="1917" y="8545"/>
                  <a:pt x="1927" y="8559"/>
                </a:cubicBezTo>
                <a:cubicBezTo>
                  <a:pt x="2000" y="8672"/>
                  <a:pt x="1803" y="8766"/>
                  <a:pt x="1855" y="8838"/>
                </a:cubicBezTo>
                <a:cubicBezTo>
                  <a:pt x="1855" y="8840"/>
                  <a:pt x="1856" y="8840"/>
                  <a:pt x="1857" y="8840"/>
                </a:cubicBezTo>
                <a:cubicBezTo>
                  <a:pt x="1869" y="8840"/>
                  <a:pt x="1950" y="8731"/>
                  <a:pt x="1969" y="8693"/>
                </a:cubicBezTo>
                <a:lnTo>
                  <a:pt x="1969" y="8693"/>
                </a:lnTo>
                <a:cubicBezTo>
                  <a:pt x="1969" y="8755"/>
                  <a:pt x="1927" y="8838"/>
                  <a:pt x="1959" y="8870"/>
                </a:cubicBezTo>
                <a:cubicBezTo>
                  <a:pt x="1967" y="8855"/>
                  <a:pt x="1973" y="8849"/>
                  <a:pt x="1977" y="8849"/>
                </a:cubicBezTo>
                <a:cubicBezTo>
                  <a:pt x="1988" y="8849"/>
                  <a:pt x="1983" y="8900"/>
                  <a:pt x="1985" y="8900"/>
                </a:cubicBezTo>
                <a:cubicBezTo>
                  <a:pt x="1987" y="8900"/>
                  <a:pt x="1992" y="8872"/>
                  <a:pt x="2010" y="8776"/>
                </a:cubicBezTo>
                <a:cubicBezTo>
                  <a:pt x="2029" y="8793"/>
                  <a:pt x="2043" y="8799"/>
                  <a:pt x="2056" y="8799"/>
                </a:cubicBezTo>
                <a:cubicBezTo>
                  <a:pt x="2091" y="8799"/>
                  <a:pt x="2107" y="8748"/>
                  <a:pt x="2130" y="8748"/>
                </a:cubicBezTo>
                <a:cubicBezTo>
                  <a:pt x="2144" y="8748"/>
                  <a:pt x="2161" y="8767"/>
                  <a:pt x="2187" y="8828"/>
                </a:cubicBezTo>
                <a:cubicBezTo>
                  <a:pt x="2192" y="8796"/>
                  <a:pt x="2192" y="8780"/>
                  <a:pt x="2195" y="8780"/>
                </a:cubicBezTo>
                <a:cubicBezTo>
                  <a:pt x="2197" y="8780"/>
                  <a:pt x="2203" y="8793"/>
                  <a:pt x="2217" y="8817"/>
                </a:cubicBezTo>
                <a:cubicBezTo>
                  <a:pt x="2217" y="8776"/>
                  <a:pt x="2238" y="8745"/>
                  <a:pt x="2270" y="8745"/>
                </a:cubicBezTo>
                <a:lnTo>
                  <a:pt x="2321" y="8735"/>
                </a:lnTo>
                <a:lnTo>
                  <a:pt x="2404" y="8642"/>
                </a:lnTo>
                <a:lnTo>
                  <a:pt x="2487" y="8600"/>
                </a:lnTo>
                <a:cubicBezTo>
                  <a:pt x="2445" y="8538"/>
                  <a:pt x="2456" y="8559"/>
                  <a:pt x="2466" y="8497"/>
                </a:cubicBezTo>
                <a:lnTo>
                  <a:pt x="2466" y="8497"/>
                </a:lnTo>
                <a:cubicBezTo>
                  <a:pt x="2477" y="8497"/>
                  <a:pt x="2694" y="8735"/>
                  <a:pt x="2622" y="8838"/>
                </a:cubicBezTo>
                <a:cubicBezTo>
                  <a:pt x="2643" y="8838"/>
                  <a:pt x="2694" y="8725"/>
                  <a:pt x="2705" y="8725"/>
                </a:cubicBezTo>
                <a:lnTo>
                  <a:pt x="2705" y="8725"/>
                </a:lnTo>
                <a:cubicBezTo>
                  <a:pt x="2694" y="8787"/>
                  <a:pt x="2715" y="8828"/>
                  <a:pt x="2767" y="8828"/>
                </a:cubicBezTo>
                <a:cubicBezTo>
                  <a:pt x="2746" y="8766"/>
                  <a:pt x="2736" y="8807"/>
                  <a:pt x="2756" y="8745"/>
                </a:cubicBezTo>
                <a:lnTo>
                  <a:pt x="2756" y="8745"/>
                </a:lnTo>
                <a:cubicBezTo>
                  <a:pt x="2764" y="8752"/>
                  <a:pt x="2920" y="8849"/>
                  <a:pt x="3057" y="8849"/>
                </a:cubicBezTo>
                <a:cubicBezTo>
                  <a:pt x="3117" y="8849"/>
                  <a:pt x="3174" y="8830"/>
                  <a:pt x="3212" y="8776"/>
                </a:cubicBezTo>
                <a:lnTo>
                  <a:pt x="3212" y="8776"/>
                </a:lnTo>
                <a:cubicBezTo>
                  <a:pt x="3211" y="8776"/>
                  <a:pt x="3210" y="8776"/>
                  <a:pt x="3209" y="8776"/>
                </a:cubicBezTo>
                <a:cubicBezTo>
                  <a:pt x="3173" y="8776"/>
                  <a:pt x="2913" y="8628"/>
                  <a:pt x="2933" y="8538"/>
                </a:cubicBezTo>
                <a:lnTo>
                  <a:pt x="2933" y="8538"/>
                </a:lnTo>
                <a:cubicBezTo>
                  <a:pt x="2951" y="8556"/>
                  <a:pt x="2960" y="8563"/>
                  <a:pt x="2966" y="8563"/>
                </a:cubicBezTo>
                <a:cubicBezTo>
                  <a:pt x="2980" y="8563"/>
                  <a:pt x="2972" y="8524"/>
                  <a:pt x="3016" y="8517"/>
                </a:cubicBezTo>
                <a:cubicBezTo>
                  <a:pt x="3001" y="8509"/>
                  <a:pt x="2974" y="8441"/>
                  <a:pt x="2981" y="8441"/>
                </a:cubicBezTo>
                <a:lnTo>
                  <a:pt x="2981" y="8441"/>
                </a:lnTo>
                <a:cubicBezTo>
                  <a:pt x="2984" y="8441"/>
                  <a:pt x="2991" y="8451"/>
                  <a:pt x="3005" y="8476"/>
                </a:cubicBezTo>
                <a:cubicBezTo>
                  <a:pt x="2984" y="8434"/>
                  <a:pt x="2954" y="8393"/>
                  <a:pt x="2912" y="8372"/>
                </a:cubicBezTo>
                <a:cubicBezTo>
                  <a:pt x="2933" y="8372"/>
                  <a:pt x="2984" y="8352"/>
                  <a:pt x="2995" y="8331"/>
                </a:cubicBezTo>
                <a:cubicBezTo>
                  <a:pt x="2922" y="8310"/>
                  <a:pt x="2901" y="8310"/>
                  <a:pt x="2984" y="8299"/>
                </a:cubicBezTo>
                <a:cubicBezTo>
                  <a:pt x="2963" y="8279"/>
                  <a:pt x="2871" y="8227"/>
                  <a:pt x="2860" y="8227"/>
                </a:cubicBezTo>
                <a:cubicBezTo>
                  <a:pt x="2894" y="8213"/>
                  <a:pt x="2921" y="8198"/>
                  <a:pt x="2945" y="8198"/>
                </a:cubicBezTo>
                <a:cubicBezTo>
                  <a:pt x="2973" y="8198"/>
                  <a:pt x="2998" y="8218"/>
                  <a:pt x="3026" y="8279"/>
                </a:cubicBezTo>
                <a:cubicBezTo>
                  <a:pt x="3088" y="8248"/>
                  <a:pt x="2995" y="8216"/>
                  <a:pt x="3057" y="8186"/>
                </a:cubicBezTo>
                <a:lnTo>
                  <a:pt x="3057" y="8186"/>
                </a:lnTo>
                <a:cubicBezTo>
                  <a:pt x="3099" y="8269"/>
                  <a:pt x="3129" y="8299"/>
                  <a:pt x="3119" y="8393"/>
                </a:cubicBezTo>
                <a:cubicBezTo>
                  <a:pt x="3100" y="8360"/>
                  <a:pt x="3085" y="8347"/>
                  <a:pt x="3073" y="8347"/>
                </a:cubicBezTo>
                <a:cubicBezTo>
                  <a:pt x="3025" y="8347"/>
                  <a:pt x="3041" y="8569"/>
                  <a:pt x="3145" y="8569"/>
                </a:cubicBezTo>
                <a:cubicBezTo>
                  <a:pt x="3170" y="8569"/>
                  <a:pt x="3199" y="8557"/>
                  <a:pt x="3233" y="8527"/>
                </a:cubicBezTo>
                <a:cubicBezTo>
                  <a:pt x="3181" y="8486"/>
                  <a:pt x="3181" y="8444"/>
                  <a:pt x="3233" y="8414"/>
                </a:cubicBezTo>
                <a:cubicBezTo>
                  <a:pt x="3246" y="8451"/>
                  <a:pt x="3266" y="8463"/>
                  <a:pt x="3287" y="8463"/>
                </a:cubicBezTo>
                <a:cubicBezTo>
                  <a:pt x="3323" y="8463"/>
                  <a:pt x="3366" y="8429"/>
                  <a:pt x="3399" y="8429"/>
                </a:cubicBezTo>
                <a:cubicBezTo>
                  <a:pt x="3407" y="8429"/>
                  <a:pt x="3413" y="8431"/>
                  <a:pt x="3419" y="8434"/>
                </a:cubicBezTo>
                <a:cubicBezTo>
                  <a:pt x="3389" y="8486"/>
                  <a:pt x="3461" y="8621"/>
                  <a:pt x="3440" y="8642"/>
                </a:cubicBezTo>
                <a:cubicBezTo>
                  <a:pt x="3492" y="8589"/>
                  <a:pt x="3554" y="8652"/>
                  <a:pt x="3472" y="8569"/>
                </a:cubicBezTo>
                <a:lnTo>
                  <a:pt x="3472" y="8569"/>
                </a:lnTo>
                <a:cubicBezTo>
                  <a:pt x="3494" y="8587"/>
                  <a:pt x="3517" y="8595"/>
                  <a:pt x="3539" y="8595"/>
                </a:cubicBezTo>
                <a:cubicBezTo>
                  <a:pt x="3567" y="8595"/>
                  <a:pt x="3593" y="8582"/>
                  <a:pt x="3617" y="8559"/>
                </a:cubicBezTo>
                <a:cubicBezTo>
                  <a:pt x="3480" y="8542"/>
                  <a:pt x="3582" y="8525"/>
                  <a:pt x="3628" y="8525"/>
                </a:cubicBezTo>
                <a:cubicBezTo>
                  <a:pt x="3638" y="8525"/>
                  <a:pt x="3646" y="8526"/>
                  <a:pt x="3647" y="8527"/>
                </a:cubicBezTo>
                <a:cubicBezTo>
                  <a:pt x="3627" y="8486"/>
                  <a:pt x="3523" y="8362"/>
                  <a:pt x="3482" y="8269"/>
                </a:cubicBezTo>
                <a:lnTo>
                  <a:pt x="3482" y="8269"/>
                </a:lnTo>
                <a:cubicBezTo>
                  <a:pt x="3550" y="8336"/>
                  <a:pt x="3717" y="8467"/>
                  <a:pt x="3772" y="8467"/>
                </a:cubicBezTo>
                <a:cubicBezTo>
                  <a:pt x="3776" y="8467"/>
                  <a:pt x="3780" y="8466"/>
                  <a:pt x="3782" y="8465"/>
                </a:cubicBezTo>
                <a:cubicBezTo>
                  <a:pt x="3709" y="8444"/>
                  <a:pt x="3658" y="8414"/>
                  <a:pt x="3627" y="8352"/>
                </a:cubicBezTo>
                <a:lnTo>
                  <a:pt x="3627" y="8352"/>
                </a:lnTo>
                <a:cubicBezTo>
                  <a:pt x="3679" y="8372"/>
                  <a:pt x="3720" y="8382"/>
                  <a:pt x="3772" y="8403"/>
                </a:cubicBezTo>
                <a:cubicBezTo>
                  <a:pt x="3679" y="8341"/>
                  <a:pt x="3772" y="8372"/>
                  <a:pt x="3782" y="8341"/>
                </a:cubicBezTo>
                <a:cubicBezTo>
                  <a:pt x="3741" y="8341"/>
                  <a:pt x="3709" y="8320"/>
                  <a:pt x="3689" y="8279"/>
                </a:cubicBezTo>
                <a:cubicBezTo>
                  <a:pt x="3730" y="8279"/>
                  <a:pt x="3741" y="8272"/>
                  <a:pt x="3753" y="8272"/>
                </a:cubicBezTo>
                <a:cubicBezTo>
                  <a:pt x="3761" y="8272"/>
                  <a:pt x="3770" y="8276"/>
                  <a:pt x="3792" y="8289"/>
                </a:cubicBezTo>
                <a:cubicBezTo>
                  <a:pt x="3772" y="8227"/>
                  <a:pt x="3709" y="8196"/>
                  <a:pt x="3647" y="8175"/>
                </a:cubicBezTo>
                <a:cubicBezTo>
                  <a:pt x="3641" y="8150"/>
                  <a:pt x="3645" y="8140"/>
                  <a:pt x="3656" y="8140"/>
                </a:cubicBezTo>
                <a:cubicBezTo>
                  <a:pt x="3695" y="8140"/>
                  <a:pt x="3818" y="8265"/>
                  <a:pt x="3834" y="8289"/>
                </a:cubicBezTo>
                <a:cubicBezTo>
                  <a:pt x="3840" y="8266"/>
                  <a:pt x="3843" y="8258"/>
                  <a:pt x="3844" y="8258"/>
                </a:cubicBezTo>
                <a:lnTo>
                  <a:pt x="3844" y="8258"/>
                </a:lnTo>
                <a:cubicBezTo>
                  <a:pt x="3848" y="8258"/>
                  <a:pt x="3839" y="8319"/>
                  <a:pt x="3844" y="8319"/>
                </a:cubicBezTo>
                <a:cubicBezTo>
                  <a:pt x="3848" y="8319"/>
                  <a:pt x="3856" y="8295"/>
                  <a:pt x="3875" y="8216"/>
                </a:cubicBezTo>
                <a:cubicBezTo>
                  <a:pt x="3875" y="8216"/>
                  <a:pt x="3923" y="8264"/>
                  <a:pt x="3953" y="8264"/>
                </a:cubicBezTo>
                <a:cubicBezTo>
                  <a:pt x="3973" y="8264"/>
                  <a:pt x="3986" y="8241"/>
                  <a:pt x="3969" y="8165"/>
                </a:cubicBezTo>
                <a:lnTo>
                  <a:pt x="3969" y="8165"/>
                </a:lnTo>
                <a:cubicBezTo>
                  <a:pt x="3979" y="8168"/>
                  <a:pt x="3990" y="8169"/>
                  <a:pt x="4001" y="8169"/>
                </a:cubicBezTo>
                <a:cubicBezTo>
                  <a:pt x="4026" y="8169"/>
                  <a:pt x="4052" y="8164"/>
                  <a:pt x="4074" y="8164"/>
                </a:cubicBezTo>
                <a:cubicBezTo>
                  <a:pt x="4109" y="8164"/>
                  <a:pt x="4135" y="8177"/>
                  <a:pt x="4135" y="8248"/>
                </a:cubicBezTo>
                <a:cubicBezTo>
                  <a:pt x="4135" y="8239"/>
                  <a:pt x="4179" y="8179"/>
                  <a:pt x="4223" y="8179"/>
                </a:cubicBezTo>
                <a:cubicBezTo>
                  <a:pt x="4232" y="8179"/>
                  <a:pt x="4240" y="8181"/>
                  <a:pt x="4248" y="8186"/>
                </a:cubicBezTo>
                <a:cubicBezTo>
                  <a:pt x="4258" y="8186"/>
                  <a:pt x="4094" y="8076"/>
                  <a:pt x="4083" y="8071"/>
                </a:cubicBezTo>
                <a:lnTo>
                  <a:pt x="4083" y="8071"/>
                </a:lnTo>
                <a:cubicBezTo>
                  <a:pt x="4106" y="8033"/>
                  <a:pt x="4207" y="7990"/>
                  <a:pt x="4267" y="7990"/>
                </a:cubicBezTo>
                <a:cubicBezTo>
                  <a:pt x="4289" y="7990"/>
                  <a:pt x="4305" y="7996"/>
                  <a:pt x="4310" y="8009"/>
                </a:cubicBezTo>
                <a:cubicBezTo>
                  <a:pt x="4339" y="7919"/>
                  <a:pt x="4349" y="7889"/>
                  <a:pt x="4352" y="7889"/>
                </a:cubicBezTo>
                <a:lnTo>
                  <a:pt x="4352" y="7889"/>
                </a:lnTo>
                <a:cubicBezTo>
                  <a:pt x="4357" y="7889"/>
                  <a:pt x="4336" y="7992"/>
                  <a:pt x="4363" y="7999"/>
                </a:cubicBezTo>
                <a:cubicBezTo>
                  <a:pt x="4381" y="7917"/>
                  <a:pt x="4387" y="7901"/>
                  <a:pt x="4396" y="7901"/>
                </a:cubicBezTo>
                <a:cubicBezTo>
                  <a:pt x="4402" y="7901"/>
                  <a:pt x="4409" y="7908"/>
                  <a:pt x="4421" y="7908"/>
                </a:cubicBezTo>
                <a:cubicBezTo>
                  <a:pt x="4433" y="7908"/>
                  <a:pt x="4450" y="7901"/>
                  <a:pt x="4476" y="7875"/>
                </a:cubicBezTo>
                <a:cubicBezTo>
                  <a:pt x="4435" y="7864"/>
                  <a:pt x="4425" y="7843"/>
                  <a:pt x="4446" y="7802"/>
                </a:cubicBezTo>
                <a:lnTo>
                  <a:pt x="4446" y="7802"/>
                </a:lnTo>
                <a:cubicBezTo>
                  <a:pt x="4402" y="7828"/>
                  <a:pt x="4342" y="7844"/>
                  <a:pt x="4293" y="7844"/>
                </a:cubicBezTo>
                <a:cubicBezTo>
                  <a:pt x="4226" y="7844"/>
                  <a:pt x="4177" y="7816"/>
                  <a:pt x="4207" y="7751"/>
                </a:cubicBezTo>
                <a:lnTo>
                  <a:pt x="4207" y="7751"/>
                </a:lnTo>
                <a:cubicBezTo>
                  <a:pt x="4160" y="7787"/>
                  <a:pt x="4082" y="7803"/>
                  <a:pt x="3993" y="7803"/>
                </a:cubicBezTo>
                <a:cubicBezTo>
                  <a:pt x="3705" y="7803"/>
                  <a:pt x="3303" y="7646"/>
                  <a:pt x="3461" y="7543"/>
                </a:cubicBezTo>
                <a:lnTo>
                  <a:pt x="3461" y="7543"/>
                </a:lnTo>
                <a:cubicBezTo>
                  <a:pt x="3442" y="7618"/>
                  <a:pt x="3449" y="7659"/>
                  <a:pt x="3488" y="7659"/>
                </a:cubicBezTo>
                <a:cubicBezTo>
                  <a:pt x="3492" y="7659"/>
                  <a:pt x="3497" y="7658"/>
                  <a:pt x="3502" y="7657"/>
                </a:cubicBezTo>
                <a:cubicBezTo>
                  <a:pt x="3502" y="7606"/>
                  <a:pt x="3502" y="7564"/>
                  <a:pt x="3523" y="7533"/>
                </a:cubicBezTo>
                <a:cubicBezTo>
                  <a:pt x="3554" y="7657"/>
                  <a:pt x="3534" y="7606"/>
                  <a:pt x="3637" y="7668"/>
                </a:cubicBezTo>
                <a:cubicBezTo>
                  <a:pt x="3651" y="7635"/>
                  <a:pt x="3673" y="7615"/>
                  <a:pt x="3698" y="7615"/>
                </a:cubicBezTo>
                <a:cubicBezTo>
                  <a:pt x="3727" y="7615"/>
                  <a:pt x="3760" y="7645"/>
                  <a:pt x="3782" y="7719"/>
                </a:cubicBezTo>
                <a:cubicBezTo>
                  <a:pt x="3834" y="7709"/>
                  <a:pt x="3845" y="7678"/>
                  <a:pt x="3824" y="7606"/>
                </a:cubicBezTo>
                <a:cubicBezTo>
                  <a:pt x="3830" y="7604"/>
                  <a:pt x="3837" y="7604"/>
                  <a:pt x="3842" y="7604"/>
                </a:cubicBezTo>
                <a:cubicBezTo>
                  <a:pt x="3890" y="7604"/>
                  <a:pt x="3906" y="7644"/>
                  <a:pt x="3896" y="7709"/>
                </a:cubicBezTo>
                <a:cubicBezTo>
                  <a:pt x="3937" y="7638"/>
                  <a:pt x="3955" y="7595"/>
                  <a:pt x="3963" y="7595"/>
                </a:cubicBezTo>
                <a:cubicBezTo>
                  <a:pt x="3969" y="7595"/>
                  <a:pt x="3969" y="7620"/>
                  <a:pt x="3969" y="7678"/>
                </a:cubicBezTo>
                <a:cubicBezTo>
                  <a:pt x="4024" y="7611"/>
                  <a:pt x="4061" y="7605"/>
                  <a:pt x="4109" y="7605"/>
                </a:cubicBezTo>
                <a:cubicBezTo>
                  <a:pt x="4120" y="7605"/>
                  <a:pt x="4131" y="7605"/>
                  <a:pt x="4142" y="7605"/>
                </a:cubicBezTo>
                <a:cubicBezTo>
                  <a:pt x="4169" y="7605"/>
                  <a:pt x="4200" y="7604"/>
                  <a:pt x="4238" y="7595"/>
                </a:cubicBezTo>
                <a:cubicBezTo>
                  <a:pt x="4165" y="7564"/>
                  <a:pt x="4010" y="7523"/>
                  <a:pt x="3958" y="7460"/>
                </a:cubicBezTo>
                <a:cubicBezTo>
                  <a:pt x="4012" y="7425"/>
                  <a:pt x="4025" y="7417"/>
                  <a:pt x="4019" y="7417"/>
                </a:cubicBezTo>
                <a:cubicBezTo>
                  <a:pt x="4014" y="7417"/>
                  <a:pt x="3999" y="7422"/>
                  <a:pt x="3982" y="7422"/>
                </a:cubicBezTo>
                <a:cubicBezTo>
                  <a:pt x="3954" y="7422"/>
                  <a:pt x="3921" y="7411"/>
                  <a:pt x="3917" y="7357"/>
                </a:cubicBezTo>
                <a:cubicBezTo>
                  <a:pt x="3917" y="7347"/>
                  <a:pt x="3954" y="7337"/>
                  <a:pt x="3994" y="7337"/>
                </a:cubicBezTo>
                <a:cubicBezTo>
                  <a:pt x="4039" y="7337"/>
                  <a:pt x="4088" y="7349"/>
                  <a:pt x="4093" y="7388"/>
                </a:cubicBezTo>
                <a:cubicBezTo>
                  <a:pt x="4105" y="7339"/>
                  <a:pt x="4115" y="7323"/>
                  <a:pt x="4124" y="7323"/>
                </a:cubicBezTo>
                <a:cubicBezTo>
                  <a:pt x="4139" y="7323"/>
                  <a:pt x="4153" y="7367"/>
                  <a:pt x="4169" y="7367"/>
                </a:cubicBezTo>
                <a:cubicBezTo>
                  <a:pt x="4177" y="7367"/>
                  <a:pt x="4186" y="7355"/>
                  <a:pt x="4197" y="7315"/>
                </a:cubicBezTo>
                <a:cubicBezTo>
                  <a:pt x="4238" y="7315"/>
                  <a:pt x="4176" y="7419"/>
                  <a:pt x="4218" y="7419"/>
                </a:cubicBezTo>
                <a:cubicBezTo>
                  <a:pt x="4230" y="7370"/>
                  <a:pt x="4246" y="7339"/>
                  <a:pt x="4269" y="7339"/>
                </a:cubicBezTo>
                <a:cubicBezTo>
                  <a:pt x="4286" y="7339"/>
                  <a:pt x="4306" y="7354"/>
                  <a:pt x="4331" y="7388"/>
                </a:cubicBezTo>
                <a:cubicBezTo>
                  <a:pt x="4323" y="7338"/>
                  <a:pt x="4335" y="7309"/>
                  <a:pt x="4355" y="7309"/>
                </a:cubicBezTo>
                <a:cubicBezTo>
                  <a:pt x="4360" y="7309"/>
                  <a:pt x="4366" y="7311"/>
                  <a:pt x="4373" y="7315"/>
                </a:cubicBezTo>
                <a:cubicBezTo>
                  <a:pt x="4321" y="7253"/>
                  <a:pt x="4145" y="7118"/>
                  <a:pt x="4010" y="7077"/>
                </a:cubicBezTo>
                <a:cubicBezTo>
                  <a:pt x="4003" y="7075"/>
                  <a:pt x="3993" y="7074"/>
                  <a:pt x="3982" y="7074"/>
                </a:cubicBezTo>
                <a:cubicBezTo>
                  <a:pt x="3914" y="7074"/>
                  <a:pt x="3788" y="7100"/>
                  <a:pt x="3677" y="7100"/>
                </a:cubicBezTo>
                <a:cubicBezTo>
                  <a:pt x="3579" y="7100"/>
                  <a:pt x="3494" y="7080"/>
                  <a:pt x="3472" y="7005"/>
                </a:cubicBezTo>
                <a:lnTo>
                  <a:pt x="3472" y="7005"/>
                </a:lnTo>
                <a:cubicBezTo>
                  <a:pt x="3480" y="7017"/>
                  <a:pt x="3490" y="7026"/>
                  <a:pt x="3503" y="7026"/>
                </a:cubicBezTo>
                <a:cubicBezTo>
                  <a:pt x="3521" y="7026"/>
                  <a:pt x="3544" y="7007"/>
                  <a:pt x="3575" y="6952"/>
                </a:cubicBezTo>
                <a:cubicBezTo>
                  <a:pt x="3586" y="7020"/>
                  <a:pt x="3591" y="7041"/>
                  <a:pt x="3595" y="7041"/>
                </a:cubicBezTo>
                <a:cubicBezTo>
                  <a:pt x="3603" y="7041"/>
                  <a:pt x="3611" y="6983"/>
                  <a:pt x="3651" y="6983"/>
                </a:cubicBezTo>
                <a:cubicBezTo>
                  <a:pt x="3654" y="6983"/>
                  <a:pt x="3656" y="6984"/>
                  <a:pt x="3658" y="6984"/>
                </a:cubicBezTo>
                <a:cubicBezTo>
                  <a:pt x="3658" y="7049"/>
                  <a:pt x="3783" y="7065"/>
                  <a:pt x="3885" y="7065"/>
                </a:cubicBezTo>
                <a:cubicBezTo>
                  <a:pt x="3944" y="7065"/>
                  <a:pt x="3995" y="7060"/>
                  <a:pt x="4010" y="7056"/>
                </a:cubicBezTo>
                <a:cubicBezTo>
                  <a:pt x="3948" y="7035"/>
                  <a:pt x="3948" y="7015"/>
                  <a:pt x="4010" y="7005"/>
                </a:cubicBezTo>
                <a:cubicBezTo>
                  <a:pt x="4022" y="7042"/>
                  <a:pt x="4044" y="7057"/>
                  <a:pt x="4070" y="7057"/>
                </a:cubicBezTo>
                <a:cubicBezTo>
                  <a:pt x="4115" y="7057"/>
                  <a:pt x="4171" y="7013"/>
                  <a:pt x="4197" y="6973"/>
                </a:cubicBezTo>
                <a:cubicBezTo>
                  <a:pt x="4185" y="6961"/>
                  <a:pt x="4176" y="6958"/>
                  <a:pt x="4164" y="6958"/>
                </a:cubicBezTo>
                <a:cubicBezTo>
                  <a:pt x="4154" y="6958"/>
                  <a:pt x="4143" y="6960"/>
                  <a:pt x="4126" y="6960"/>
                </a:cubicBezTo>
                <a:cubicBezTo>
                  <a:pt x="4111" y="6960"/>
                  <a:pt x="4090" y="6959"/>
                  <a:pt x="4062" y="6952"/>
                </a:cubicBezTo>
                <a:cubicBezTo>
                  <a:pt x="4093" y="6890"/>
                  <a:pt x="4114" y="6849"/>
                  <a:pt x="3990" y="6839"/>
                </a:cubicBezTo>
                <a:cubicBezTo>
                  <a:pt x="4007" y="6821"/>
                  <a:pt x="4048" y="6795"/>
                  <a:pt x="4059" y="6795"/>
                </a:cubicBezTo>
                <a:cubicBezTo>
                  <a:pt x="4060" y="6795"/>
                  <a:pt x="4060" y="6795"/>
                  <a:pt x="4060" y="6795"/>
                </a:cubicBezTo>
                <a:lnTo>
                  <a:pt x="4060" y="6795"/>
                </a:lnTo>
                <a:cubicBezTo>
                  <a:pt x="4036" y="6759"/>
                  <a:pt x="3992" y="6747"/>
                  <a:pt x="3940" y="6747"/>
                </a:cubicBezTo>
                <a:cubicBezTo>
                  <a:pt x="3857" y="6747"/>
                  <a:pt x="3754" y="6776"/>
                  <a:pt x="3675" y="6776"/>
                </a:cubicBezTo>
                <a:cubicBezTo>
                  <a:pt x="3612" y="6776"/>
                  <a:pt x="3564" y="6758"/>
                  <a:pt x="3554" y="6694"/>
                </a:cubicBezTo>
                <a:lnTo>
                  <a:pt x="3554" y="6694"/>
                </a:lnTo>
                <a:cubicBezTo>
                  <a:pt x="3569" y="6699"/>
                  <a:pt x="3583" y="6702"/>
                  <a:pt x="3596" y="6702"/>
                </a:cubicBezTo>
                <a:cubicBezTo>
                  <a:pt x="3655" y="6702"/>
                  <a:pt x="3694" y="6649"/>
                  <a:pt x="3720" y="6590"/>
                </a:cubicBezTo>
                <a:cubicBezTo>
                  <a:pt x="3720" y="6621"/>
                  <a:pt x="3727" y="6632"/>
                  <a:pt x="3737" y="6632"/>
                </a:cubicBezTo>
                <a:cubicBezTo>
                  <a:pt x="3764" y="6632"/>
                  <a:pt x="3816" y="6549"/>
                  <a:pt x="3824" y="6549"/>
                </a:cubicBezTo>
                <a:cubicBezTo>
                  <a:pt x="3831" y="6570"/>
                  <a:pt x="3853" y="6597"/>
                  <a:pt x="3877" y="6597"/>
                </a:cubicBezTo>
                <a:cubicBezTo>
                  <a:pt x="3887" y="6597"/>
                  <a:pt x="3897" y="6592"/>
                  <a:pt x="3907" y="6579"/>
                </a:cubicBezTo>
                <a:cubicBezTo>
                  <a:pt x="3865" y="6569"/>
                  <a:pt x="3865" y="6549"/>
                  <a:pt x="3886" y="6517"/>
                </a:cubicBezTo>
                <a:lnTo>
                  <a:pt x="3886" y="6517"/>
                </a:lnTo>
                <a:cubicBezTo>
                  <a:pt x="3868" y="6535"/>
                  <a:pt x="3851" y="6544"/>
                  <a:pt x="3838" y="6544"/>
                </a:cubicBezTo>
                <a:cubicBezTo>
                  <a:pt x="3821" y="6544"/>
                  <a:pt x="3809" y="6530"/>
                  <a:pt x="3803" y="6507"/>
                </a:cubicBezTo>
                <a:cubicBezTo>
                  <a:pt x="3824" y="6507"/>
                  <a:pt x="3886" y="6434"/>
                  <a:pt x="3886" y="6424"/>
                </a:cubicBezTo>
                <a:cubicBezTo>
                  <a:pt x="3850" y="6424"/>
                  <a:pt x="3633" y="6505"/>
                  <a:pt x="3484" y="6505"/>
                </a:cubicBezTo>
                <a:cubicBezTo>
                  <a:pt x="3419" y="6505"/>
                  <a:pt x="3366" y="6489"/>
                  <a:pt x="3347" y="6445"/>
                </a:cubicBezTo>
                <a:lnTo>
                  <a:pt x="3347" y="6445"/>
                </a:lnTo>
                <a:cubicBezTo>
                  <a:pt x="3351" y="6446"/>
                  <a:pt x="3355" y="6446"/>
                  <a:pt x="3359" y="6446"/>
                </a:cubicBezTo>
                <a:cubicBezTo>
                  <a:pt x="3419" y="6446"/>
                  <a:pt x="3418" y="6330"/>
                  <a:pt x="3436" y="6330"/>
                </a:cubicBezTo>
                <a:cubicBezTo>
                  <a:pt x="3442" y="6330"/>
                  <a:pt x="3449" y="6341"/>
                  <a:pt x="3461" y="6372"/>
                </a:cubicBezTo>
                <a:cubicBezTo>
                  <a:pt x="3492" y="6289"/>
                  <a:pt x="3472" y="6238"/>
                  <a:pt x="3430" y="6227"/>
                </a:cubicBezTo>
                <a:cubicBezTo>
                  <a:pt x="3492" y="6196"/>
                  <a:pt x="3513" y="6248"/>
                  <a:pt x="3534" y="6144"/>
                </a:cubicBezTo>
                <a:lnTo>
                  <a:pt x="3534" y="6144"/>
                </a:lnTo>
                <a:cubicBezTo>
                  <a:pt x="3730" y="6259"/>
                  <a:pt x="3472" y="6196"/>
                  <a:pt x="3709" y="6351"/>
                </a:cubicBezTo>
                <a:cubicBezTo>
                  <a:pt x="3751" y="6321"/>
                  <a:pt x="3762" y="6289"/>
                  <a:pt x="3751" y="6248"/>
                </a:cubicBezTo>
                <a:cubicBezTo>
                  <a:pt x="3763" y="6242"/>
                  <a:pt x="3776" y="6214"/>
                  <a:pt x="3799" y="6214"/>
                </a:cubicBezTo>
                <a:cubicBezTo>
                  <a:pt x="3815" y="6214"/>
                  <a:pt x="3836" y="6227"/>
                  <a:pt x="3865" y="6268"/>
                </a:cubicBezTo>
                <a:cubicBezTo>
                  <a:pt x="3875" y="6248"/>
                  <a:pt x="3896" y="6227"/>
                  <a:pt x="3917" y="6217"/>
                </a:cubicBezTo>
                <a:lnTo>
                  <a:pt x="3917" y="6217"/>
                </a:lnTo>
                <a:cubicBezTo>
                  <a:pt x="3913" y="6217"/>
                  <a:pt x="3910" y="6218"/>
                  <a:pt x="3907" y="6218"/>
                </a:cubicBezTo>
                <a:cubicBezTo>
                  <a:pt x="3817" y="6218"/>
                  <a:pt x="3732" y="6090"/>
                  <a:pt x="3782" y="6020"/>
                </a:cubicBezTo>
                <a:lnTo>
                  <a:pt x="3782" y="6020"/>
                </a:lnTo>
                <a:cubicBezTo>
                  <a:pt x="3813" y="6061"/>
                  <a:pt x="3845" y="6113"/>
                  <a:pt x="3855" y="6155"/>
                </a:cubicBezTo>
                <a:cubicBezTo>
                  <a:pt x="3896" y="6134"/>
                  <a:pt x="3907" y="6103"/>
                  <a:pt x="3886" y="6061"/>
                </a:cubicBezTo>
                <a:lnTo>
                  <a:pt x="3886" y="6061"/>
                </a:lnTo>
                <a:cubicBezTo>
                  <a:pt x="3912" y="6112"/>
                  <a:pt x="3976" y="6175"/>
                  <a:pt x="4017" y="6175"/>
                </a:cubicBezTo>
                <a:cubicBezTo>
                  <a:pt x="4043" y="6175"/>
                  <a:pt x="4060" y="6150"/>
                  <a:pt x="4052" y="6082"/>
                </a:cubicBezTo>
                <a:lnTo>
                  <a:pt x="4052" y="6082"/>
                </a:lnTo>
                <a:cubicBezTo>
                  <a:pt x="4071" y="6101"/>
                  <a:pt x="4126" y="6166"/>
                  <a:pt x="4142" y="6166"/>
                </a:cubicBezTo>
                <a:cubicBezTo>
                  <a:pt x="4143" y="6166"/>
                  <a:pt x="4144" y="6166"/>
                  <a:pt x="4145" y="6165"/>
                </a:cubicBezTo>
                <a:cubicBezTo>
                  <a:pt x="4145" y="6123"/>
                  <a:pt x="4155" y="5895"/>
                  <a:pt x="4135" y="5875"/>
                </a:cubicBezTo>
                <a:cubicBezTo>
                  <a:pt x="4109" y="5893"/>
                  <a:pt x="4086" y="5901"/>
                  <a:pt x="4063" y="5901"/>
                </a:cubicBezTo>
                <a:cubicBezTo>
                  <a:pt x="3987" y="5901"/>
                  <a:pt x="3927" y="5809"/>
                  <a:pt x="3855" y="5761"/>
                </a:cubicBezTo>
                <a:cubicBezTo>
                  <a:pt x="3865" y="5709"/>
                  <a:pt x="3886" y="5626"/>
                  <a:pt x="3875" y="5616"/>
                </a:cubicBezTo>
                <a:lnTo>
                  <a:pt x="3875" y="5616"/>
                </a:lnTo>
                <a:cubicBezTo>
                  <a:pt x="3874" y="5617"/>
                  <a:pt x="3872" y="5617"/>
                  <a:pt x="3868" y="5617"/>
                </a:cubicBezTo>
                <a:cubicBezTo>
                  <a:pt x="3821" y="5617"/>
                  <a:pt x="3584" y="5552"/>
                  <a:pt x="3564" y="5522"/>
                </a:cubicBezTo>
                <a:lnTo>
                  <a:pt x="3564" y="5522"/>
                </a:lnTo>
                <a:cubicBezTo>
                  <a:pt x="3575" y="5528"/>
                  <a:pt x="3585" y="5530"/>
                  <a:pt x="3594" y="5530"/>
                </a:cubicBezTo>
                <a:cubicBezTo>
                  <a:pt x="3655" y="5530"/>
                  <a:pt x="3690" y="5429"/>
                  <a:pt x="3703" y="5429"/>
                </a:cubicBezTo>
                <a:cubicBezTo>
                  <a:pt x="3707" y="5429"/>
                  <a:pt x="3709" y="5441"/>
                  <a:pt x="3709" y="5471"/>
                </a:cubicBezTo>
                <a:cubicBezTo>
                  <a:pt x="3773" y="5426"/>
                  <a:pt x="3882" y="5295"/>
                  <a:pt x="3924" y="5295"/>
                </a:cubicBezTo>
                <a:cubicBezTo>
                  <a:pt x="3930" y="5295"/>
                  <a:pt x="3935" y="5298"/>
                  <a:pt x="3937" y="5305"/>
                </a:cubicBezTo>
                <a:cubicBezTo>
                  <a:pt x="3965" y="5205"/>
                  <a:pt x="3858" y="5090"/>
                  <a:pt x="3837" y="5090"/>
                </a:cubicBezTo>
                <a:cubicBezTo>
                  <a:pt x="3834" y="5090"/>
                  <a:pt x="3833" y="5093"/>
                  <a:pt x="3834" y="5098"/>
                </a:cubicBezTo>
                <a:cubicBezTo>
                  <a:pt x="3732" y="5146"/>
                  <a:pt x="3647" y="5156"/>
                  <a:pt x="3560" y="5156"/>
                </a:cubicBezTo>
                <a:cubicBezTo>
                  <a:pt x="3500" y="5156"/>
                  <a:pt x="3439" y="5152"/>
                  <a:pt x="3373" y="5152"/>
                </a:cubicBezTo>
                <a:cubicBezTo>
                  <a:pt x="3329" y="5152"/>
                  <a:pt x="3283" y="5154"/>
                  <a:pt x="3233" y="5160"/>
                </a:cubicBezTo>
                <a:cubicBezTo>
                  <a:pt x="3285" y="5129"/>
                  <a:pt x="3295" y="5087"/>
                  <a:pt x="3254" y="5046"/>
                </a:cubicBezTo>
                <a:cubicBezTo>
                  <a:pt x="3258" y="5044"/>
                  <a:pt x="3263" y="5043"/>
                  <a:pt x="3270" y="5043"/>
                </a:cubicBezTo>
                <a:cubicBezTo>
                  <a:pt x="3296" y="5043"/>
                  <a:pt x="3336" y="5057"/>
                  <a:pt x="3336" y="5057"/>
                </a:cubicBezTo>
                <a:cubicBezTo>
                  <a:pt x="3327" y="5036"/>
                  <a:pt x="3254" y="4922"/>
                  <a:pt x="3306" y="4912"/>
                </a:cubicBezTo>
                <a:lnTo>
                  <a:pt x="3306" y="4912"/>
                </a:lnTo>
                <a:cubicBezTo>
                  <a:pt x="3332" y="4990"/>
                  <a:pt x="3414" y="5029"/>
                  <a:pt x="3470" y="5029"/>
                </a:cubicBezTo>
                <a:cubicBezTo>
                  <a:pt x="3524" y="5029"/>
                  <a:pt x="3553" y="4993"/>
                  <a:pt x="3482" y="4922"/>
                </a:cubicBezTo>
                <a:cubicBezTo>
                  <a:pt x="3487" y="4911"/>
                  <a:pt x="3524" y="4894"/>
                  <a:pt x="3559" y="4894"/>
                </a:cubicBezTo>
                <a:cubicBezTo>
                  <a:pt x="3591" y="4894"/>
                  <a:pt x="3622" y="4908"/>
                  <a:pt x="3627" y="4953"/>
                </a:cubicBezTo>
                <a:cubicBezTo>
                  <a:pt x="3700" y="4901"/>
                  <a:pt x="3730" y="4776"/>
                  <a:pt x="3741" y="4746"/>
                </a:cubicBezTo>
                <a:cubicBezTo>
                  <a:pt x="3803" y="4756"/>
                  <a:pt x="3772" y="4756"/>
                  <a:pt x="3792" y="4797"/>
                </a:cubicBezTo>
                <a:cubicBezTo>
                  <a:pt x="3795" y="4762"/>
                  <a:pt x="3797" y="4737"/>
                  <a:pt x="3799" y="4720"/>
                </a:cubicBezTo>
                <a:lnTo>
                  <a:pt x="3799" y="4720"/>
                </a:lnTo>
                <a:cubicBezTo>
                  <a:pt x="3798" y="4724"/>
                  <a:pt x="3797" y="4726"/>
                  <a:pt x="3795" y="4726"/>
                </a:cubicBezTo>
                <a:cubicBezTo>
                  <a:pt x="3792" y="4726"/>
                  <a:pt x="3787" y="4713"/>
                  <a:pt x="3782" y="4673"/>
                </a:cubicBezTo>
                <a:cubicBezTo>
                  <a:pt x="3772" y="4694"/>
                  <a:pt x="3761" y="4703"/>
                  <a:pt x="3751" y="4703"/>
                </a:cubicBezTo>
                <a:cubicBezTo>
                  <a:pt x="3731" y="4703"/>
                  <a:pt x="3713" y="4669"/>
                  <a:pt x="3700" y="4621"/>
                </a:cubicBezTo>
                <a:cubicBezTo>
                  <a:pt x="3762" y="4611"/>
                  <a:pt x="3658" y="4569"/>
                  <a:pt x="3730" y="4548"/>
                </a:cubicBezTo>
                <a:lnTo>
                  <a:pt x="3730" y="4548"/>
                </a:lnTo>
                <a:cubicBezTo>
                  <a:pt x="3772" y="4663"/>
                  <a:pt x="3824" y="4559"/>
                  <a:pt x="3792" y="4673"/>
                </a:cubicBezTo>
                <a:cubicBezTo>
                  <a:pt x="3834" y="4621"/>
                  <a:pt x="3845" y="4569"/>
                  <a:pt x="3834" y="4507"/>
                </a:cubicBezTo>
                <a:lnTo>
                  <a:pt x="3834" y="4507"/>
                </a:lnTo>
                <a:cubicBezTo>
                  <a:pt x="3862" y="4532"/>
                  <a:pt x="3878" y="4540"/>
                  <a:pt x="3889" y="4540"/>
                </a:cubicBezTo>
                <a:cubicBezTo>
                  <a:pt x="3908" y="4540"/>
                  <a:pt x="3909" y="4516"/>
                  <a:pt x="3922" y="4516"/>
                </a:cubicBezTo>
                <a:cubicBezTo>
                  <a:pt x="3929" y="4516"/>
                  <a:pt x="3939" y="4524"/>
                  <a:pt x="3958" y="4548"/>
                </a:cubicBezTo>
                <a:cubicBezTo>
                  <a:pt x="3951" y="4502"/>
                  <a:pt x="3961" y="4479"/>
                  <a:pt x="3983" y="4479"/>
                </a:cubicBezTo>
                <a:cubicBezTo>
                  <a:pt x="3991" y="4479"/>
                  <a:pt x="4000" y="4481"/>
                  <a:pt x="4010" y="4486"/>
                </a:cubicBezTo>
                <a:cubicBezTo>
                  <a:pt x="3998" y="4466"/>
                  <a:pt x="3986" y="4459"/>
                  <a:pt x="3976" y="4459"/>
                </a:cubicBezTo>
                <a:cubicBezTo>
                  <a:pt x="3956" y="4459"/>
                  <a:pt x="3940" y="4484"/>
                  <a:pt x="3927" y="4484"/>
                </a:cubicBezTo>
                <a:cubicBezTo>
                  <a:pt x="3920" y="4484"/>
                  <a:pt x="3913" y="4475"/>
                  <a:pt x="3907" y="4445"/>
                </a:cubicBezTo>
                <a:cubicBezTo>
                  <a:pt x="3898" y="4479"/>
                  <a:pt x="3853" y="4497"/>
                  <a:pt x="3806" y="4497"/>
                </a:cubicBezTo>
                <a:cubicBezTo>
                  <a:pt x="3736" y="4497"/>
                  <a:pt x="3660" y="4459"/>
                  <a:pt x="3679" y="4373"/>
                </a:cubicBezTo>
                <a:lnTo>
                  <a:pt x="3679" y="4373"/>
                </a:lnTo>
                <a:cubicBezTo>
                  <a:pt x="3710" y="4383"/>
                  <a:pt x="3772" y="4406"/>
                  <a:pt x="3799" y="4406"/>
                </a:cubicBezTo>
                <a:cubicBezTo>
                  <a:pt x="3826" y="4406"/>
                  <a:pt x="3819" y="4383"/>
                  <a:pt x="3709" y="4300"/>
                </a:cubicBezTo>
                <a:cubicBezTo>
                  <a:pt x="3703" y="4324"/>
                  <a:pt x="3686" y="4331"/>
                  <a:pt x="3663" y="4331"/>
                </a:cubicBezTo>
                <a:cubicBezTo>
                  <a:pt x="3632" y="4331"/>
                  <a:pt x="3590" y="4319"/>
                  <a:pt x="3540" y="4319"/>
                </a:cubicBezTo>
                <a:cubicBezTo>
                  <a:pt x="3515" y="4319"/>
                  <a:pt x="3488" y="4322"/>
                  <a:pt x="3461" y="4331"/>
                </a:cubicBezTo>
                <a:cubicBezTo>
                  <a:pt x="3451" y="4290"/>
                  <a:pt x="3502" y="4321"/>
                  <a:pt x="3482" y="4269"/>
                </a:cubicBezTo>
                <a:lnTo>
                  <a:pt x="3482" y="4269"/>
                </a:lnTo>
                <a:cubicBezTo>
                  <a:pt x="3399" y="4321"/>
                  <a:pt x="3378" y="4290"/>
                  <a:pt x="3306" y="4311"/>
                </a:cubicBezTo>
                <a:cubicBezTo>
                  <a:pt x="3295" y="4279"/>
                  <a:pt x="3295" y="4248"/>
                  <a:pt x="3295" y="4217"/>
                </a:cubicBezTo>
                <a:lnTo>
                  <a:pt x="3295" y="4217"/>
                </a:lnTo>
                <a:cubicBezTo>
                  <a:pt x="3304" y="4220"/>
                  <a:pt x="3315" y="4222"/>
                  <a:pt x="3327" y="4222"/>
                </a:cubicBezTo>
                <a:cubicBezTo>
                  <a:pt x="3389" y="4222"/>
                  <a:pt x="3464" y="4175"/>
                  <a:pt x="3368" y="4113"/>
                </a:cubicBezTo>
                <a:cubicBezTo>
                  <a:pt x="3378" y="4113"/>
                  <a:pt x="3378" y="4103"/>
                  <a:pt x="3378" y="4093"/>
                </a:cubicBezTo>
                <a:cubicBezTo>
                  <a:pt x="3440" y="4113"/>
                  <a:pt x="3502" y="4155"/>
                  <a:pt x="3523" y="4196"/>
                </a:cubicBezTo>
                <a:cubicBezTo>
                  <a:pt x="3575" y="3968"/>
                  <a:pt x="3461" y="4103"/>
                  <a:pt x="3513" y="3958"/>
                </a:cubicBezTo>
                <a:lnTo>
                  <a:pt x="3513" y="3958"/>
                </a:lnTo>
                <a:cubicBezTo>
                  <a:pt x="3467" y="3961"/>
                  <a:pt x="3435" y="3963"/>
                  <a:pt x="3413" y="3963"/>
                </a:cubicBezTo>
                <a:cubicBezTo>
                  <a:pt x="3297" y="3963"/>
                  <a:pt x="3486" y="3926"/>
                  <a:pt x="3345" y="3926"/>
                </a:cubicBezTo>
                <a:cubicBezTo>
                  <a:pt x="3332" y="3926"/>
                  <a:pt x="3315" y="3926"/>
                  <a:pt x="3295" y="3927"/>
                </a:cubicBezTo>
                <a:cubicBezTo>
                  <a:pt x="3295" y="3917"/>
                  <a:pt x="3389" y="3906"/>
                  <a:pt x="3389" y="3896"/>
                </a:cubicBezTo>
                <a:cubicBezTo>
                  <a:pt x="3327" y="3896"/>
                  <a:pt x="3295" y="3855"/>
                  <a:pt x="3295" y="3802"/>
                </a:cubicBezTo>
                <a:lnTo>
                  <a:pt x="3295" y="3802"/>
                </a:lnTo>
                <a:cubicBezTo>
                  <a:pt x="3337" y="3858"/>
                  <a:pt x="3352" y="3879"/>
                  <a:pt x="3354" y="3879"/>
                </a:cubicBezTo>
                <a:cubicBezTo>
                  <a:pt x="3359" y="3879"/>
                  <a:pt x="3316" y="3799"/>
                  <a:pt x="3336" y="3751"/>
                </a:cubicBezTo>
                <a:cubicBezTo>
                  <a:pt x="3171" y="3751"/>
                  <a:pt x="3016" y="3751"/>
                  <a:pt x="2954" y="3772"/>
                </a:cubicBezTo>
                <a:cubicBezTo>
                  <a:pt x="2954" y="3720"/>
                  <a:pt x="3181" y="3627"/>
                  <a:pt x="3099" y="3523"/>
                </a:cubicBezTo>
                <a:cubicBezTo>
                  <a:pt x="3212" y="3471"/>
                  <a:pt x="3212" y="3544"/>
                  <a:pt x="3212" y="3420"/>
                </a:cubicBezTo>
                <a:cubicBezTo>
                  <a:pt x="3231" y="3469"/>
                  <a:pt x="3246" y="3487"/>
                  <a:pt x="3260" y="3487"/>
                </a:cubicBezTo>
                <a:cubicBezTo>
                  <a:pt x="3290" y="3487"/>
                  <a:pt x="3306" y="3386"/>
                  <a:pt x="3306" y="3357"/>
                </a:cubicBezTo>
                <a:cubicBezTo>
                  <a:pt x="3368" y="3420"/>
                  <a:pt x="3347" y="3378"/>
                  <a:pt x="3389" y="3429"/>
                </a:cubicBezTo>
                <a:cubicBezTo>
                  <a:pt x="3389" y="3419"/>
                  <a:pt x="3394" y="3415"/>
                  <a:pt x="3402" y="3415"/>
                </a:cubicBezTo>
                <a:cubicBezTo>
                  <a:pt x="3421" y="3415"/>
                  <a:pt x="3454" y="3433"/>
                  <a:pt x="3473" y="3433"/>
                </a:cubicBezTo>
                <a:cubicBezTo>
                  <a:pt x="3497" y="3433"/>
                  <a:pt x="3501" y="3407"/>
                  <a:pt x="3440" y="3295"/>
                </a:cubicBezTo>
                <a:cubicBezTo>
                  <a:pt x="3419" y="3295"/>
                  <a:pt x="3409" y="3284"/>
                  <a:pt x="3399" y="3264"/>
                </a:cubicBezTo>
                <a:cubicBezTo>
                  <a:pt x="3430" y="3264"/>
                  <a:pt x="3440" y="3254"/>
                  <a:pt x="3419" y="3233"/>
                </a:cubicBezTo>
                <a:lnTo>
                  <a:pt x="3419" y="3233"/>
                </a:lnTo>
                <a:cubicBezTo>
                  <a:pt x="3376" y="3267"/>
                  <a:pt x="3339" y="3285"/>
                  <a:pt x="3308" y="3285"/>
                </a:cubicBezTo>
                <a:cubicBezTo>
                  <a:pt x="3273" y="3285"/>
                  <a:pt x="3245" y="3262"/>
                  <a:pt x="3223" y="3212"/>
                </a:cubicBezTo>
                <a:cubicBezTo>
                  <a:pt x="3212" y="3295"/>
                  <a:pt x="3088" y="3316"/>
                  <a:pt x="2963" y="3326"/>
                </a:cubicBezTo>
                <a:cubicBezTo>
                  <a:pt x="2963" y="3298"/>
                  <a:pt x="2963" y="3266"/>
                  <a:pt x="2970" y="3266"/>
                </a:cubicBezTo>
                <a:cubicBezTo>
                  <a:pt x="2973" y="3266"/>
                  <a:pt x="2977" y="3274"/>
                  <a:pt x="2984" y="3295"/>
                </a:cubicBezTo>
                <a:cubicBezTo>
                  <a:pt x="3016" y="3264"/>
                  <a:pt x="3026" y="3233"/>
                  <a:pt x="3016" y="3192"/>
                </a:cubicBezTo>
                <a:lnTo>
                  <a:pt x="3016" y="3192"/>
                </a:lnTo>
                <a:cubicBezTo>
                  <a:pt x="3005" y="3212"/>
                  <a:pt x="2984" y="3222"/>
                  <a:pt x="2974" y="3222"/>
                </a:cubicBezTo>
                <a:cubicBezTo>
                  <a:pt x="2963" y="3181"/>
                  <a:pt x="2974" y="3139"/>
                  <a:pt x="2995" y="3098"/>
                </a:cubicBezTo>
                <a:cubicBezTo>
                  <a:pt x="2997" y="3114"/>
                  <a:pt x="3002" y="3121"/>
                  <a:pt x="3008" y="3121"/>
                </a:cubicBezTo>
                <a:cubicBezTo>
                  <a:pt x="3028" y="3121"/>
                  <a:pt x="3069" y="3040"/>
                  <a:pt x="3109" y="2984"/>
                </a:cubicBezTo>
                <a:cubicBezTo>
                  <a:pt x="3105" y="2982"/>
                  <a:pt x="3100" y="2981"/>
                  <a:pt x="3092" y="2981"/>
                </a:cubicBezTo>
                <a:cubicBezTo>
                  <a:pt x="2999" y="2981"/>
                  <a:pt x="2610" y="3141"/>
                  <a:pt x="2590" y="3160"/>
                </a:cubicBezTo>
                <a:cubicBezTo>
                  <a:pt x="2581" y="3067"/>
                  <a:pt x="2528" y="3139"/>
                  <a:pt x="2508" y="3046"/>
                </a:cubicBezTo>
                <a:lnTo>
                  <a:pt x="2508" y="3046"/>
                </a:lnTo>
                <a:cubicBezTo>
                  <a:pt x="2521" y="3051"/>
                  <a:pt x="2537" y="3053"/>
                  <a:pt x="2553" y="3053"/>
                </a:cubicBezTo>
                <a:cubicBezTo>
                  <a:pt x="2609" y="3053"/>
                  <a:pt x="2664" y="3029"/>
                  <a:pt x="2632" y="3005"/>
                </a:cubicBezTo>
                <a:cubicBezTo>
                  <a:pt x="2650" y="3001"/>
                  <a:pt x="2666" y="2999"/>
                  <a:pt x="2682" y="2999"/>
                </a:cubicBezTo>
                <a:cubicBezTo>
                  <a:pt x="2713" y="2999"/>
                  <a:pt x="2743" y="3008"/>
                  <a:pt x="2777" y="3036"/>
                </a:cubicBezTo>
                <a:cubicBezTo>
                  <a:pt x="2808" y="3015"/>
                  <a:pt x="2788" y="3036"/>
                  <a:pt x="2808" y="3005"/>
                </a:cubicBezTo>
                <a:cubicBezTo>
                  <a:pt x="2746" y="2984"/>
                  <a:pt x="2726" y="2943"/>
                  <a:pt x="2736" y="2891"/>
                </a:cubicBezTo>
                <a:lnTo>
                  <a:pt x="2736" y="2891"/>
                </a:lnTo>
                <a:cubicBezTo>
                  <a:pt x="2753" y="2921"/>
                  <a:pt x="2765" y="2932"/>
                  <a:pt x="2774" y="2932"/>
                </a:cubicBezTo>
                <a:cubicBezTo>
                  <a:pt x="2796" y="2932"/>
                  <a:pt x="2797" y="2867"/>
                  <a:pt x="2800" y="2867"/>
                </a:cubicBezTo>
                <a:cubicBezTo>
                  <a:pt x="2801" y="2867"/>
                  <a:pt x="2803" y="2886"/>
                  <a:pt x="2808" y="2943"/>
                </a:cubicBezTo>
                <a:cubicBezTo>
                  <a:pt x="2808" y="2896"/>
                  <a:pt x="2820" y="2873"/>
                  <a:pt x="2843" y="2873"/>
                </a:cubicBezTo>
                <a:cubicBezTo>
                  <a:pt x="2851" y="2873"/>
                  <a:pt x="2860" y="2876"/>
                  <a:pt x="2871" y="2881"/>
                </a:cubicBezTo>
                <a:cubicBezTo>
                  <a:pt x="2891" y="2839"/>
                  <a:pt x="2808" y="2860"/>
                  <a:pt x="2829" y="2828"/>
                </a:cubicBezTo>
                <a:cubicBezTo>
                  <a:pt x="2856" y="2828"/>
                  <a:pt x="2873" y="2827"/>
                  <a:pt x="2885" y="2827"/>
                </a:cubicBezTo>
                <a:cubicBezTo>
                  <a:pt x="2911" y="2827"/>
                  <a:pt x="2915" y="2832"/>
                  <a:pt x="2943" y="2860"/>
                </a:cubicBezTo>
                <a:cubicBezTo>
                  <a:pt x="2943" y="2831"/>
                  <a:pt x="2962" y="2734"/>
                  <a:pt x="2982" y="2734"/>
                </a:cubicBezTo>
                <a:cubicBezTo>
                  <a:pt x="2990" y="2734"/>
                  <a:pt x="2999" y="2753"/>
                  <a:pt x="3005" y="2808"/>
                </a:cubicBezTo>
                <a:cubicBezTo>
                  <a:pt x="3046" y="2766"/>
                  <a:pt x="3057" y="2725"/>
                  <a:pt x="3036" y="2683"/>
                </a:cubicBezTo>
                <a:cubicBezTo>
                  <a:pt x="3043" y="2679"/>
                  <a:pt x="3048" y="2677"/>
                  <a:pt x="3054" y="2677"/>
                </a:cubicBezTo>
                <a:cubicBezTo>
                  <a:pt x="3074" y="2677"/>
                  <a:pt x="3086" y="2709"/>
                  <a:pt x="3078" y="2766"/>
                </a:cubicBezTo>
                <a:cubicBezTo>
                  <a:pt x="3140" y="2725"/>
                  <a:pt x="3233" y="2528"/>
                  <a:pt x="3129" y="2446"/>
                </a:cubicBezTo>
                <a:cubicBezTo>
                  <a:pt x="3149" y="2436"/>
                  <a:pt x="3164" y="2431"/>
                  <a:pt x="3177" y="2431"/>
                </a:cubicBezTo>
                <a:cubicBezTo>
                  <a:pt x="3205" y="2431"/>
                  <a:pt x="3222" y="2454"/>
                  <a:pt x="3244" y="2497"/>
                </a:cubicBezTo>
                <a:lnTo>
                  <a:pt x="3306" y="2373"/>
                </a:lnTo>
                <a:lnTo>
                  <a:pt x="3306" y="2373"/>
                </a:lnTo>
                <a:cubicBezTo>
                  <a:pt x="3224" y="2394"/>
                  <a:pt x="3076" y="2408"/>
                  <a:pt x="2935" y="2408"/>
                </a:cubicBezTo>
                <a:cubicBezTo>
                  <a:pt x="2734" y="2408"/>
                  <a:pt x="2548" y="2379"/>
                  <a:pt x="2590" y="2300"/>
                </a:cubicBezTo>
                <a:lnTo>
                  <a:pt x="2590" y="2300"/>
                </a:lnTo>
                <a:cubicBezTo>
                  <a:pt x="2596" y="2315"/>
                  <a:pt x="2625" y="2330"/>
                  <a:pt x="2657" y="2330"/>
                </a:cubicBezTo>
                <a:cubicBezTo>
                  <a:pt x="2692" y="2330"/>
                  <a:pt x="2730" y="2313"/>
                  <a:pt x="2746" y="2259"/>
                </a:cubicBezTo>
                <a:cubicBezTo>
                  <a:pt x="2756" y="2317"/>
                  <a:pt x="2773" y="2338"/>
                  <a:pt x="2794" y="2338"/>
                </a:cubicBezTo>
                <a:cubicBezTo>
                  <a:pt x="2835" y="2338"/>
                  <a:pt x="2891" y="2252"/>
                  <a:pt x="2933" y="2218"/>
                </a:cubicBezTo>
                <a:cubicBezTo>
                  <a:pt x="2959" y="2247"/>
                  <a:pt x="2969" y="2257"/>
                  <a:pt x="2971" y="2257"/>
                </a:cubicBezTo>
                <a:cubicBezTo>
                  <a:pt x="2976" y="2257"/>
                  <a:pt x="2956" y="2225"/>
                  <a:pt x="2973" y="2225"/>
                </a:cubicBezTo>
                <a:cubicBezTo>
                  <a:pt x="2976" y="2225"/>
                  <a:pt x="2979" y="2226"/>
                  <a:pt x="2984" y="2228"/>
                </a:cubicBezTo>
                <a:cubicBezTo>
                  <a:pt x="2983" y="2233"/>
                  <a:pt x="2982" y="2238"/>
                  <a:pt x="2981" y="2242"/>
                </a:cubicBezTo>
                <a:lnTo>
                  <a:pt x="2981" y="2242"/>
                </a:lnTo>
                <a:cubicBezTo>
                  <a:pt x="2983" y="2238"/>
                  <a:pt x="2986" y="2235"/>
                  <a:pt x="2989" y="2235"/>
                </a:cubicBezTo>
                <a:cubicBezTo>
                  <a:pt x="2994" y="2235"/>
                  <a:pt x="3000" y="2246"/>
                  <a:pt x="3005" y="2280"/>
                </a:cubicBezTo>
                <a:cubicBezTo>
                  <a:pt x="3006" y="2280"/>
                  <a:pt x="3008" y="2280"/>
                  <a:pt x="3009" y="2280"/>
                </a:cubicBezTo>
                <a:cubicBezTo>
                  <a:pt x="3051" y="2280"/>
                  <a:pt x="3119" y="2134"/>
                  <a:pt x="3109" y="2103"/>
                </a:cubicBezTo>
                <a:lnTo>
                  <a:pt x="3109" y="2103"/>
                </a:lnTo>
                <a:cubicBezTo>
                  <a:pt x="3090" y="2141"/>
                  <a:pt x="2974" y="2204"/>
                  <a:pt x="2880" y="2204"/>
                </a:cubicBezTo>
                <a:cubicBezTo>
                  <a:pt x="2818" y="2204"/>
                  <a:pt x="2765" y="2176"/>
                  <a:pt x="2756" y="2093"/>
                </a:cubicBezTo>
                <a:lnTo>
                  <a:pt x="2756" y="2093"/>
                </a:lnTo>
                <a:cubicBezTo>
                  <a:pt x="2777" y="2124"/>
                  <a:pt x="2788" y="2136"/>
                  <a:pt x="2798" y="2136"/>
                </a:cubicBezTo>
                <a:cubicBezTo>
                  <a:pt x="2818" y="2136"/>
                  <a:pt x="2832" y="2083"/>
                  <a:pt x="2901" y="2020"/>
                </a:cubicBezTo>
                <a:cubicBezTo>
                  <a:pt x="2839" y="2010"/>
                  <a:pt x="2829" y="1979"/>
                  <a:pt x="2881" y="1917"/>
                </a:cubicBezTo>
                <a:lnTo>
                  <a:pt x="2881" y="1917"/>
                </a:lnTo>
                <a:cubicBezTo>
                  <a:pt x="2846" y="1943"/>
                  <a:pt x="2481" y="2255"/>
                  <a:pt x="2329" y="2255"/>
                </a:cubicBezTo>
                <a:cubicBezTo>
                  <a:pt x="2301" y="2255"/>
                  <a:pt x="2280" y="2244"/>
                  <a:pt x="2270" y="2218"/>
                </a:cubicBezTo>
                <a:lnTo>
                  <a:pt x="2270" y="2218"/>
                </a:lnTo>
                <a:cubicBezTo>
                  <a:pt x="2276" y="2218"/>
                  <a:pt x="2306" y="2231"/>
                  <a:pt x="2328" y="2231"/>
                </a:cubicBezTo>
                <a:cubicBezTo>
                  <a:pt x="2340" y="2231"/>
                  <a:pt x="2349" y="2228"/>
                  <a:pt x="2353" y="2218"/>
                </a:cubicBezTo>
                <a:cubicBezTo>
                  <a:pt x="2332" y="2207"/>
                  <a:pt x="2300" y="2186"/>
                  <a:pt x="2280" y="2165"/>
                </a:cubicBezTo>
                <a:cubicBezTo>
                  <a:pt x="2280" y="2165"/>
                  <a:pt x="2321" y="2114"/>
                  <a:pt x="2332" y="2103"/>
                </a:cubicBezTo>
                <a:cubicBezTo>
                  <a:pt x="2344" y="2128"/>
                  <a:pt x="2355" y="2139"/>
                  <a:pt x="2363" y="2139"/>
                </a:cubicBezTo>
                <a:cubicBezTo>
                  <a:pt x="2382" y="2139"/>
                  <a:pt x="2388" y="2077"/>
                  <a:pt x="2373" y="1990"/>
                </a:cubicBezTo>
                <a:cubicBezTo>
                  <a:pt x="2375" y="1989"/>
                  <a:pt x="2378" y="1989"/>
                  <a:pt x="2380" y="1989"/>
                </a:cubicBezTo>
                <a:cubicBezTo>
                  <a:pt x="2412" y="1989"/>
                  <a:pt x="2467" y="2053"/>
                  <a:pt x="2477" y="2073"/>
                </a:cubicBezTo>
                <a:cubicBezTo>
                  <a:pt x="2487" y="2031"/>
                  <a:pt x="2498" y="2000"/>
                  <a:pt x="2518" y="1958"/>
                </a:cubicBezTo>
                <a:cubicBezTo>
                  <a:pt x="2539" y="2013"/>
                  <a:pt x="2530" y="2022"/>
                  <a:pt x="2520" y="2022"/>
                </a:cubicBezTo>
                <a:cubicBezTo>
                  <a:pt x="2516" y="2022"/>
                  <a:pt x="2512" y="2020"/>
                  <a:pt x="2511" y="2020"/>
                </a:cubicBezTo>
                <a:lnTo>
                  <a:pt x="2511" y="2020"/>
                </a:lnTo>
                <a:cubicBezTo>
                  <a:pt x="2509" y="2020"/>
                  <a:pt x="2522" y="2028"/>
                  <a:pt x="2581" y="2082"/>
                </a:cubicBezTo>
                <a:cubicBezTo>
                  <a:pt x="2626" y="2022"/>
                  <a:pt x="2660" y="1935"/>
                  <a:pt x="2691" y="1935"/>
                </a:cubicBezTo>
                <a:cubicBezTo>
                  <a:pt x="2703" y="1935"/>
                  <a:pt x="2714" y="1948"/>
                  <a:pt x="2726" y="1979"/>
                </a:cubicBezTo>
                <a:cubicBezTo>
                  <a:pt x="2732" y="1965"/>
                  <a:pt x="2744" y="1940"/>
                  <a:pt x="2768" y="1940"/>
                </a:cubicBezTo>
                <a:cubicBezTo>
                  <a:pt x="2779" y="1940"/>
                  <a:pt x="2792" y="1945"/>
                  <a:pt x="2808" y="1958"/>
                </a:cubicBezTo>
                <a:cubicBezTo>
                  <a:pt x="2802" y="1902"/>
                  <a:pt x="2819" y="1864"/>
                  <a:pt x="2847" y="1864"/>
                </a:cubicBezTo>
                <a:cubicBezTo>
                  <a:pt x="2865" y="1864"/>
                  <a:pt x="2888" y="1880"/>
                  <a:pt x="2912" y="1917"/>
                </a:cubicBezTo>
                <a:cubicBezTo>
                  <a:pt x="2922" y="1907"/>
                  <a:pt x="2984" y="1720"/>
                  <a:pt x="2984" y="1700"/>
                </a:cubicBezTo>
                <a:lnTo>
                  <a:pt x="2984" y="1700"/>
                </a:lnTo>
                <a:cubicBezTo>
                  <a:pt x="2922" y="1713"/>
                  <a:pt x="2887" y="1793"/>
                  <a:pt x="2877" y="1793"/>
                </a:cubicBezTo>
                <a:cubicBezTo>
                  <a:pt x="2873" y="1793"/>
                  <a:pt x="2874" y="1774"/>
                  <a:pt x="2881" y="1720"/>
                </a:cubicBezTo>
                <a:lnTo>
                  <a:pt x="2881" y="1720"/>
                </a:lnTo>
                <a:cubicBezTo>
                  <a:pt x="2874" y="1748"/>
                  <a:pt x="2863" y="1761"/>
                  <a:pt x="2850" y="1761"/>
                </a:cubicBezTo>
                <a:cubicBezTo>
                  <a:pt x="2843" y="1761"/>
                  <a:pt x="2836" y="1758"/>
                  <a:pt x="2829" y="1751"/>
                </a:cubicBezTo>
                <a:cubicBezTo>
                  <a:pt x="2829" y="1786"/>
                  <a:pt x="2565" y="1897"/>
                  <a:pt x="2456" y="1897"/>
                </a:cubicBezTo>
                <a:cubicBezTo>
                  <a:pt x="2437" y="1897"/>
                  <a:pt x="2422" y="1894"/>
                  <a:pt x="2415" y="1886"/>
                </a:cubicBezTo>
                <a:cubicBezTo>
                  <a:pt x="2311" y="1772"/>
                  <a:pt x="2643" y="1730"/>
                  <a:pt x="2487" y="1617"/>
                </a:cubicBezTo>
                <a:cubicBezTo>
                  <a:pt x="2581" y="1440"/>
                  <a:pt x="2788" y="1482"/>
                  <a:pt x="2871" y="1191"/>
                </a:cubicBezTo>
                <a:cubicBezTo>
                  <a:pt x="2869" y="1189"/>
                  <a:pt x="2867" y="1188"/>
                  <a:pt x="2864" y="1188"/>
                </a:cubicBezTo>
                <a:cubicBezTo>
                  <a:pt x="2830" y="1188"/>
                  <a:pt x="2712" y="1350"/>
                  <a:pt x="2684" y="1378"/>
                </a:cubicBezTo>
                <a:cubicBezTo>
                  <a:pt x="2653" y="1254"/>
                  <a:pt x="2684" y="1336"/>
                  <a:pt x="2612" y="1265"/>
                </a:cubicBezTo>
                <a:lnTo>
                  <a:pt x="2612" y="1265"/>
                </a:lnTo>
                <a:cubicBezTo>
                  <a:pt x="2632" y="1284"/>
                  <a:pt x="2647" y="1292"/>
                  <a:pt x="2660" y="1292"/>
                </a:cubicBezTo>
                <a:cubicBezTo>
                  <a:pt x="2707" y="1292"/>
                  <a:pt x="2714" y="1185"/>
                  <a:pt x="2746" y="1161"/>
                </a:cubicBezTo>
                <a:cubicBezTo>
                  <a:pt x="2746" y="1191"/>
                  <a:pt x="2756" y="1212"/>
                  <a:pt x="2746" y="1233"/>
                </a:cubicBezTo>
                <a:cubicBezTo>
                  <a:pt x="2788" y="1182"/>
                  <a:pt x="2776" y="1118"/>
                  <a:pt x="2819" y="1118"/>
                </a:cubicBezTo>
                <a:cubicBezTo>
                  <a:pt x="2829" y="1118"/>
                  <a:pt x="2842" y="1121"/>
                  <a:pt x="2860" y="1129"/>
                </a:cubicBezTo>
                <a:cubicBezTo>
                  <a:pt x="2818" y="1099"/>
                  <a:pt x="2818" y="1046"/>
                  <a:pt x="2881" y="995"/>
                </a:cubicBezTo>
                <a:cubicBezTo>
                  <a:pt x="2879" y="994"/>
                  <a:pt x="2877" y="993"/>
                  <a:pt x="2875" y="993"/>
                </a:cubicBezTo>
                <a:cubicBezTo>
                  <a:pt x="2834" y="993"/>
                  <a:pt x="2678" y="1176"/>
                  <a:pt x="2560" y="1274"/>
                </a:cubicBezTo>
                <a:cubicBezTo>
                  <a:pt x="2544" y="1361"/>
                  <a:pt x="2517" y="1395"/>
                  <a:pt x="2487" y="1395"/>
                </a:cubicBezTo>
                <a:cubicBezTo>
                  <a:pt x="2384" y="1395"/>
                  <a:pt x="2238" y="995"/>
                  <a:pt x="2336" y="995"/>
                </a:cubicBezTo>
                <a:cubicBezTo>
                  <a:pt x="2359" y="995"/>
                  <a:pt x="2394" y="1016"/>
                  <a:pt x="2445" y="1067"/>
                </a:cubicBezTo>
                <a:cubicBezTo>
                  <a:pt x="2477" y="1016"/>
                  <a:pt x="2456" y="984"/>
                  <a:pt x="2404" y="984"/>
                </a:cubicBezTo>
                <a:cubicBezTo>
                  <a:pt x="2508" y="933"/>
                  <a:pt x="2518" y="953"/>
                  <a:pt x="2560" y="839"/>
                </a:cubicBezTo>
                <a:lnTo>
                  <a:pt x="2560" y="839"/>
                </a:lnTo>
                <a:cubicBezTo>
                  <a:pt x="2502" y="858"/>
                  <a:pt x="2426" y="976"/>
                  <a:pt x="2349" y="976"/>
                </a:cubicBezTo>
                <a:cubicBezTo>
                  <a:pt x="2344" y="976"/>
                  <a:pt x="2338" y="976"/>
                  <a:pt x="2332" y="974"/>
                </a:cubicBezTo>
                <a:cubicBezTo>
                  <a:pt x="2415" y="943"/>
                  <a:pt x="2477" y="839"/>
                  <a:pt x="2498" y="767"/>
                </a:cubicBezTo>
                <a:lnTo>
                  <a:pt x="2498" y="767"/>
                </a:lnTo>
                <a:cubicBezTo>
                  <a:pt x="2477" y="783"/>
                  <a:pt x="2463" y="792"/>
                  <a:pt x="2454" y="792"/>
                </a:cubicBezTo>
                <a:cubicBezTo>
                  <a:pt x="2441" y="792"/>
                  <a:pt x="2439" y="773"/>
                  <a:pt x="2445" y="735"/>
                </a:cubicBezTo>
                <a:cubicBezTo>
                  <a:pt x="2442" y="735"/>
                  <a:pt x="2438" y="735"/>
                  <a:pt x="2435" y="735"/>
                </a:cubicBezTo>
                <a:cubicBezTo>
                  <a:pt x="2378" y="735"/>
                  <a:pt x="2331" y="810"/>
                  <a:pt x="2321" y="839"/>
                </a:cubicBezTo>
                <a:cubicBezTo>
                  <a:pt x="2321" y="814"/>
                  <a:pt x="2314" y="740"/>
                  <a:pt x="2312" y="725"/>
                </a:cubicBezTo>
                <a:lnTo>
                  <a:pt x="2312" y="725"/>
                </a:lnTo>
                <a:cubicBezTo>
                  <a:pt x="2425" y="684"/>
                  <a:pt x="2425" y="663"/>
                  <a:pt x="2456" y="549"/>
                </a:cubicBezTo>
                <a:cubicBezTo>
                  <a:pt x="2455" y="548"/>
                  <a:pt x="2453" y="547"/>
                  <a:pt x="2451" y="547"/>
                </a:cubicBezTo>
                <a:cubicBezTo>
                  <a:pt x="2413" y="547"/>
                  <a:pt x="2272" y="763"/>
                  <a:pt x="2216" y="763"/>
                </a:cubicBezTo>
                <a:cubicBezTo>
                  <a:pt x="2207" y="763"/>
                  <a:pt x="2201" y="758"/>
                  <a:pt x="2197" y="746"/>
                </a:cubicBezTo>
                <a:cubicBezTo>
                  <a:pt x="2145" y="746"/>
                  <a:pt x="2217" y="611"/>
                  <a:pt x="2166" y="560"/>
                </a:cubicBezTo>
                <a:cubicBezTo>
                  <a:pt x="2249" y="466"/>
                  <a:pt x="2373" y="332"/>
                  <a:pt x="2228" y="300"/>
                </a:cubicBezTo>
                <a:lnTo>
                  <a:pt x="2228" y="300"/>
                </a:lnTo>
                <a:cubicBezTo>
                  <a:pt x="2197" y="435"/>
                  <a:pt x="2176" y="394"/>
                  <a:pt x="2135" y="549"/>
                </a:cubicBezTo>
                <a:cubicBezTo>
                  <a:pt x="2098" y="494"/>
                  <a:pt x="2167" y="366"/>
                  <a:pt x="2133" y="366"/>
                </a:cubicBezTo>
                <a:cubicBezTo>
                  <a:pt x="2128" y="366"/>
                  <a:pt x="2122" y="368"/>
                  <a:pt x="2114" y="373"/>
                </a:cubicBezTo>
                <a:cubicBezTo>
                  <a:pt x="2104" y="353"/>
                  <a:pt x="2155" y="249"/>
                  <a:pt x="2197" y="217"/>
                </a:cubicBezTo>
                <a:lnTo>
                  <a:pt x="2197" y="217"/>
                </a:lnTo>
                <a:cubicBezTo>
                  <a:pt x="2176" y="221"/>
                  <a:pt x="2160" y="224"/>
                  <a:pt x="2146" y="224"/>
                </a:cubicBezTo>
                <a:cubicBezTo>
                  <a:pt x="2093" y="224"/>
                  <a:pt x="2101" y="189"/>
                  <a:pt x="2176" y="114"/>
                </a:cubicBezTo>
                <a:lnTo>
                  <a:pt x="2176" y="114"/>
                </a:lnTo>
                <a:cubicBezTo>
                  <a:pt x="2146" y="134"/>
                  <a:pt x="2128" y="142"/>
                  <a:pt x="2117" y="142"/>
                </a:cubicBezTo>
                <a:cubicBezTo>
                  <a:pt x="2072" y="142"/>
                  <a:pt x="2160" y="0"/>
                  <a:pt x="20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1"/>
          <p:cNvSpPr/>
          <p:nvPr/>
        </p:nvSpPr>
        <p:spPr>
          <a:xfrm>
            <a:off x="3488575" y="4665783"/>
            <a:ext cx="341103" cy="678763"/>
          </a:xfrm>
          <a:custGeom>
            <a:avLst/>
            <a:gdLst/>
            <a:ahLst/>
            <a:cxnLst/>
            <a:rect l="l" t="t" r="r" b="b"/>
            <a:pathLst>
              <a:path w="3369" h="6704" extrusionOk="0">
                <a:moveTo>
                  <a:pt x="1389" y="238"/>
                </a:moveTo>
                <a:cubicBezTo>
                  <a:pt x="1390" y="240"/>
                  <a:pt x="1391" y="241"/>
                  <a:pt x="1392" y="243"/>
                </a:cubicBezTo>
                <a:lnTo>
                  <a:pt x="1392" y="243"/>
                </a:lnTo>
                <a:cubicBezTo>
                  <a:pt x="1391" y="241"/>
                  <a:pt x="1390" y="240"/>
                  <a:pt x="1389" y="238"/>
                </a:cubicBezTo>
                <a:close/>
                <a:moveTo>
                  <a:pt x="1364" y="827"/>
                </a:moveTo>
                <a:cubicBezTo>
                  <a:pt x="1362" y="828"/>
                  <a:pt x="1360" y="828"/>
                  <a:pt x="1358" y="829"/>
                </a:cubicBezTo>
                <a:cubicBezTo>
                  <a:pt x="1360" y="829"/>
                  <a:pt x="1362" y="828"/>
                  <a:pt x="1364" y="827"/>
                </a:cubicBezTo>
                <a:close/>
                <a:moveTo>
                  <a:pt x="1890" y="1517"/>
                </a:moveTo>
                <a:cubicBezTo>
                  <a:pt x="1890" y="1517"/>
                  <a:pt x="1892" y="1518"/>
                  <a:pt x="1894" y="1519"/>
                </a:cubicBezTo>
                <a:lnTo>
                  <a:pt x="1894" y="1519"/>
                </a:lnTo>
                <a:cubicBezTo>
                  <a:pt x="1892" y="1517"/>
                  <a:pt x="1891" y="1517"/>
                  <a:pt x="1890" y="1517"/>
                </a:cubicBezTo>
                <a:close/>
                <a:moveTo>
                  <a:pt x="2233" y="1678"/>
                </a:moveTo>
                <a:cubicBezTo>
                  <a:pt x="2235" y="1678"/>
                  <a:pt x="2236" y="1678"/>
                  <a:pt x="2239" y="1679"/>
                </a:cubicBezTo>
                <a:cubicBezTo>
                  <a:pt x="2238" y="1688"/>
                  <a:pt x="2237" y="1695"/>
                  <a:pt x="2237" y="1700"/>
                </a:cubicBezTo>
                <a:lnTo>
                  <a:pt x="2237" y="1700"/>
                </a:lnTo>
                <a:cubicBezTo>
                  <a:pt x="2235" y="1696"/>
                  <a:pt x="2224" y="1678"/>
                  <a:pt x="2233" y="1678"/>
                </a:cubicBezTo>
                <a:close/>
                <a:moveTo>
                  <a:pt x="841" y="1720"/>
                </a:moveTo>
                <a:cubicBezTo>
                  <a:pt x="841" y="1720"/>
                  <a:pt x="840" y="1720"/>
                  <a:pt x="840" y="1720"/>
                </a:cubicBezTo>
                <a:cubicBezTo>
                  <a:pt x="840" y="1720"/>
                  <a:pt x="841" y="1720"/>
                  <a:pt x="841" y="1720"/>
                </a:cubicBezTo>
                <a:close/>
                <a:moveTo>
                  <a:pt x="975" y="1762"/>
                </a:moveTo>
                <a:cubicBezTo>
                  <a:pt x="981" y="1768"/>
                  <a:pt x="987" y="1773"/>
                  <a:pt x="993" y="1778"/>
                </a:cubicBezTo>
                <a:lnTo>
                  <a:pt x="993" y="1778"/>
                </a:lnTo>
                <a:cubicBezTo>
                  <a:pt x="989" y="1774"/>
                  <a:pt x="983" y="1769"/>
                  <a:pt x="975" y="1762"/>
                </a:cubicBezTo>
                <a:close/>
                <a:moveTo>
                  <a:pt x="1139" y="1989"/>
                </a:moveTo>
                <a:lnTo>
                  <a:pt x="1139" y="1989"/>
                </a:lnTo>
                <a:cubicBezTo>
                  <a:pt x="1138" y="1991"/>
                  <a:pt x="1138" y="1992"/>
                  <a:pt x="1139" y="1992"/>
                </a:cubicBezTo>
                <a:cubicBezTo>
                  <a:pt x="1139" y="1992"/>
                  <a:pt x="1139" y="1991"/>
                  <a:pt x="1140" y="1989"/>
                </a:cubicBezTo>
                <a:cubicBezTo>
                  <a:pt x="1140" y="1989"/>
                  <a:pt x="1139" y="1989"/>
                  <a:pt x="1139" y="1989"/>
                </a:cubicBezTo>
                <a:close/>
                <a:moveTo>
                  <a:pt x="902" y="2323"/>
                </a:moveTo>
                <a:cubicBezTo>
                  <a:pt x="893" y="2333"/>
                  <a:pt x="879" y="2346"/>
                  <a:pt x="861" y="2363"/>
                </a:cubicBezTo>
                <a:cubicBezTo>
                  <a:pt x="867" y="2368"/>
                  <a:pt x="872" y="2371"/>
                  <a:pt x="877" y="2371"/>
                </a:cubicBezTo>
                <a:cubicBezTo>
                  <a:pt x="891" y="2371"/>
                  <a:pt x="902" y="2352"/>
                  <a:pt x="902" y="2323"/>
                </a:cubicBezTo>
                <a:close/>
                <a:moveTo>
                  <a:pt x="861" y="3005"/>
                </a:moveTo>
                <a:cubicBezTo>
                  <a:pt x="861" y="3005"/>
                  <a:pt x="861" y="3005"/>
                  <a:pt x="861" y="3005"/>
                </a:cubicBezTo>
                <a:cubicBezTo>
                  <a:pt x="861" y="3005"/>
                  <a:pt x="861" y="3005"/>
                  <a:pt x="861" y="3005"/>
                </a:cubicBezTo>
                <a:lnTo>
                  <a:pt x="861" y="3005"/>
                </a:lnTo>
                <a:cubicBezTo>
                  <a:pt x="861" y="3005"/>
                  <a:pt x="861" y="3005"/>
                  <a:pt x="861" y="3005"/>
                </a:cubicBezTo>
                <a:close/>
                <a:moveTo>
                  <a:pt x="59" y="4907"/>
                </a:moveTo>
                <a:cubicBezTo>
                  <a:pt x="57" y="4907"/>
                  <a:pt x="55" y="4909"/>
                  <a:pt x="53" y="4911"/>
                </a:cubicBezTo>
                <a:cubicBezTo>
                  <a:pt x="53" y="4914"/>
                  <a:pt x="57" y="4920"/>
                  <a:pt x="63" y="4927"/>
                </a:cubicBezTo>
                <a:lnTo>
                  <a:pt x="63" y="4927"/>
                </a:lnTo>
                <a:cubicBezTo>
                  <a:pt x="63" y="4915"/>
                  <a:pt x="62" y="4907"/>
                  <a:pt x="59" y="4907"/>
                </a:cubicBezTo>
                <a:close/>
                <a:moveTo>
                  <a:pt x="239" y="5522"/>
                </a:moveTo>
                <a:lnTo>
                  <a:pt x="239" y="5522"/>
                </a:lnTo>
                <a:cubicBezTo>
                  <a:pt x="333" y="5585"/>
                  <a:pt x="249" y="5606"/>
                  <a:pt x="167" y="5613"/>
                </a:cubicBezTo>
                <a:lnTo>
                  <a:pt x="167" y="5613"/>
                </a:lnTo>
                <a:cubicBezTo>
                  <a:pt x="189" y="5534"/>
                  <a:pt x="270" y="5584"/>
                  <a:pt x="239" y="5522"/>
                </a:cubicBezTo>
                <a:close/>
                <a:moveTo>
                  <a:pt x="3190" y="6144"/>
                </a:moveTo>
                <a:cubicBezTo>
                  <a:pt x="3192" y="6144"/>
                  <a:pt x="3192" y="6145"/>
                  <a:pt x="3192" y="6145"/>
                </a:cubicBezTo>
                <a:cubicBezTo>
                  <a:pt x="3193" y="6145"/>
                  <a:pt x="3192" y="6145"/>
                  <a:pt x="3192" y="6144"/>
                </a:cubicBezTo>
                <a:cubicBezTo>
                  <a:pt x="3191" y="6144"/>
                  <a:pt x="3191" y="6144"/>
                  <a:pt x="3190" y="6144"/>
                </a:cubicBezTo>
                <a:close/>
                <a:moveTo>
                  <a:pt x="1576" y="0"/>
                </a:moveTo>
                <a:cubicBezTo>
                  <a:pt x="1576" y="62"/>
                  <a:pt x="1576" y="130"/>
                  <a:pt x="1554" y="130"/>
                </a:cubicBezTo>
                <a:cubicBezTo>
                  <a:pt x="1547" y="130"/>
                  <a:pt x="1537" y="122"/>
                  <a:pt x="1524" y="104"/>
                </a:cubicBezTo>
                <a:lnTo>
                  <a:pt x="1524" y="104"/>
                </a:lnTo>
                <a:cubicBezTo>
                  <a:pt x="1524" y="104"/>
                  <a:pt x="1555" y="352"/>
                  <a:pt x="1576" y="394"/>
                </a:cubicBezTo>
                <a:cubicBezTo>
                  <a:pt x="1433" y="342"/>
                  <a:pt x="1461" y="352"/>
                  <a:pt x="1392" y="243"/>
                </a:cubicBezTo>
                <a:lnTo>
                  <a:pt x="1392" y="243"/>
                </a:lnTo>
                <a:cubicBezTo>
                  <a:pt x="1406" y="266"/>
                  <a:pt x="1408" y="282"/>
                  <a:pt x="1398" y="282"/>
                </a:cubicBezTo>
                <a:cubicBezTo>
                  <a:pt x="1396" y="282"/>
                  <a:pt x="1393" y="281"/>
                  <a:pt x="1389" y="279"/>
                </a:cubicBezTo>
                <a:lnTo>
                  <a:pt x="1389" y="279"/>
                </a:lnTo>
                <a:cubicBezTo>
                  <a:pt x="1410" y="352"/>
                  <a:pt x="1421" y="373"/>
                  <a:pt x="1472" y="415"/>
                </a:cubicBezTo>
                <a:cubicBezTo>
                  <a:pt x="1430" y="466"/>
                  <a:pt x="1379" y="477"/>
                  <a:pt x="1483" y="601"/>
                </a:cubicBezTo>
                <a:cubicBezTo>
                  <a:pt x="1317" y="601"/>
                  <a:pt x="1410" y="507"/>
                  <a:pt x="1275" y="445"/>
                </a:cubicBezTo>
                <a:lnTo>
                  <a:pt x="1275" y="445"/>
                </a:lnTo>
                <a:cubicBezTo>
                  <a:pt x="1317" y="549"/>
                  <a:pt x="1338" y="580"/>
                  <a:pt x="1368" y="663"/>
                </a:cubicBezTo>
                <a:cubicBezTo>
                  <a:pt x="1371" y="661"/>
                  <a:pt x="1375" y="661"/>
                  <a:pt x="1379" y="661"/>
                </a:cubicBezTo>
                <a:cubicBezTo>
                  <a:pt x="1426" y="661"/>
                  <a:pt x="1551" y="751"/>
                  <a:pt x="1513" y="798"/>
                </a:cubicBezTo>
                <a:cubicBezTo>
                  <a:pt x="1504" y="778"/>
                  <a:pt x="1363" y="683"/>
                  <a:pt x="1340" y="683"/>
                </a:cubicBezTo>
                <a:cubicBezTo>
                  <a:pt x="1339" y="683"/>
                  <a:pt x="1338" y="683"/>
                  <a:pt x="1338" y="684"/>
                </a:cubicBezTo>
                <a:cubicBezTo>
                  <a:pt x="1338" y="704"/>
                  <a:pt x="1404" y="809"/>
                  <a:pt x="1364" y="827"/>
                </a:cubicBezTo>
                <a:lnTo>
                  <a:pt x="1364" y="827"/>
                </a:lnTo>
                <a:cubicBezTo>
                  <a:pt x="1375" y="824"/>
                  <a:pt x="1385" y="822"/>
                  <a:pt x="1393" y="822"/>
                </a:cubicBezTo>
                <a:cubicBezTo>
                  <a:pt x="1428" y="822"/>
                  <a:pt x="1437" y="850"/>
                  <a:pt x="1421" y="891"/>
                </a:cubicBezTo>
                <a:cubicBezTo>
                  <a:pt x="1451" y="891"/>
                  <a:pt x="1430" y="901"/>
                  <a:pt x="1472" y="912"/>
                </a:cubicBezTo>
                <a:cubicBezTo>
                  <a:pt x="1481" y="872"/>
                  <a:pt x="1487" y="859"/>
                  <a:pt x="1492" y="859"/>
                </a:cubicBezTo>
                <a:cubicBezTo>
                  <a:pt x="1501" y="859"/>
                  <a:pt x="1504" y="906"/>
                  <a:pt x="1508" y="906"/>
                </a:cubicBezTo>
                <a:cubicBezTo>
                  <a:pt x="1510" y="906"/>
                  <a:pt x="1511" y="899"/>
                  <a:pt x="1513" y="880"/>
                </a:cubicBezTo>
                <a:cubicBezTo>
                  <a:pt x="1524" y="891"/>
                  <a:pt x="1545" y="1025"/>
                  <a:pt x="1545" y="1025"/>
                </a:cubicBezTo>
                <a:cubicBezTo>
                  <a:pt x="1551" y="1046"/>
                  <a:pt x="1545" y="1053"/>
                  <a:pt x="1535" y="1053"/>
                </a:cubicBezTo>
                <a:cubicBezTo>
                  <a:pt x="1506" y="1053"/>
                  <a:pt x="1441" y="1002"/>
                  <a:pt x="1441" y="995"/>
                </a:cubicBezTo>
                <a:cubicBezTo>
                  <a:pt x="1441" y="997"/>
                  <a:pt x="1440" y="998"/>
                  <a:pt x="1437" y="998"/>
                </a:cubicBezTo>
                <a:cubicBezTo>
                  <a:pt x="1401" y="998"/>
                  <a:pt x="1149" y="827"/>
                  <a:pt x="1120" y="798"/>
                </a:cubicBezTo>
                <a:lnTo>
                  <a:pt x="1120" y="798"/>
                </a:lnTo>
                <a:cubicBezTo>
                  <a:pt x="1089" y="818"/>
                  <a:pt x="1151" y="850"/>
                  <a:pt x="1110" y="860"/>
                </a:cubicBezTo>
                <a:cubicBezTo>
                  <a:pt x="1118" y="878"/>
                  <a:pt x="1215" y="936"/>
                  <a:pt x="1204" y="936"/>
                </a:cubicBezTo>
                <a:cubicBezTo>
                  <a:pt x="1203" y="936"/>
                  <a:pt x="1199" y="935"/>
                  <a:pt x="1193" y="933"/>
                </a:cubicBezTo>
                <a:lnTo>
                  <a:pt x="1193" y="933"/>
                </a:lnTo>
                <a:cubicBezTo>
                  <a:pt x="1205" y="945"/>
                  <a:pt x="1214" y="954"/>
                  <a:pt x="1226" y="954"/>
                </a:cubicBezTo>
                <a:cubicBezTo>
                  <a:pt x="1234" y="954"/>
                  <a:pt x="1243" y="951"/>
                  <a:pt x="1255" y="943"/>
                </a:cubicBezTo>
                <a:lnTo>
                  <a:pt x="1255" y="943"/>
                </a:lnTo>
                <a:cubicBezTo>
                  <a:pt x="1223" y="963"/>
                  <a:pt x="1234" y="984"/>
                  <a:pt x="1265" y="984"/>
                </a:cubicBezTo>
                <a:cubicBezTo>
                  <a:pt x="1255" y="986"/>
                  <a:pt x="1246" y="986"/>
                  <a:pt x="1238" y="986"/>
                </a:cubicBezTo>
                <a:cubicBezTo>
                  <a:pt x="1133" y="986"/>
                  <a:pt x="1084" y="877"/>
                  <a:pt x="1027" y="829"/>
                </a:cubicBezTo>
                <a:lnTo>
                  <a:pt x="1027" y="829"/>
                </a:lnTo>
                <a:cubicBezTo>
                  <a:pt x="1057" y="933"/>
                  <a:pt x="1151" y="974"/>
                  <a:pt x="1151" y="1036"/>
                </a:cubicBezTo>
                <a:cubicBezTo>
                  <a:pt x="1151" y="1036"/>
                  <a:pt x="1182" y="995"/>
                  <a:pt x="1182" y="984"/>
                </a:cubicBezTo>
                <a:cubicBezTo>
                  <a:pt x="1193" y="995"/>
                  <a:pt x="1296" y="1098"/>
                  <a:pt x="1306" y="1191"/>
                </a:cubicBezTo>
                <a:cubicBezTo>
                  <a:pt x="1321" y="1177"/>
                  <a:pt x="1329" y="1173"/>
                  <a:pt x="1335" y="1173"/>
                </a:cubicBezTo>
                <a:cubicBezTo>
                  <a:pt x="1342" y="1173"/>
                  <a:pt x="1343" y="1179"/>
                  <a:pt x="1344" y="1179"/>
                </a:cubicBezTo>
                <a:cubicBezTo>
                  <a:pt x="1344" y="1179"/>
                  <a:pt x="1344" y="1172"/>
                  <a:pt x="1348" y="1140"/>
                </a:cubicBezTo>
                <a:cubicBezTo>
                  <a:pt x="1356" y="1164"/>
                  <a:pt x="1362" y="1173"/>
                  <a:pt x="1370" y="1173"/>
                </a:cubicBezTo>
                <a:cubicBezTo>
                  <a:pt x="1383" y="1173"/>
                  <a:pt x="1399" y="1152"/>
                  <a:pt x="1430" y="1140"/>
                </a:cubicBezTo>
                <a:lnTo>
                  <a:pt x="1430" y="1140"/>
                </a:lnTo>
                <a:cubicBezTo>
                  <a:pt x="1424" y="1159"/>
                  <a:pt x="1426" y="1182"/>
                  <a:pt x="1430" y="1182"/>
                </a:cubicBezTo>
                <a:cubicBezTo>
                  <a:pt x="1433" y="1182"/>
                  <a:pt x="1437" y="1173"/>
                  <a:pt x="1441" y="1150"/>
                </a:cubicBezTo>
                <a:lnTo>
                  <a:pt x="1441" y="1150"/>
                </a:lnTo>
                <a:cubicBezTo>
                  <a:pt x="1469" y="1216"/>
                  <a:pt x="1431" y="1238"/>
                  <a:pt x="1384" y="1238"/>
                </a:cubicBezTo>
                <a:cubicBezTo>
                  <a:pt x="1343" y="1238"/>
                  <a:pt x="1295" y="1221"/>
                  <a:pt x="1275" y="1202"/>
                </a:cubicBezTo>
                <a:lnTo>
                  <a:pt x="1275" y="1202"/>
                </a:lnTo>
                <a:cubicBezTo>
                  <a:pt x="1255" y="1274"/>
                  <a:pt x="1327" y="1243"/>
                  <a:pt x="1327" y="1274"/>
                </a:cubicBezTo>
                <a:cubicBezTo>
                  <a:pt x="1327" y="1300"/>
                  <a:pt x="1319" y="1311"/>
                  <a:pt x="1305" y="1311"/>
                </a:cubicBezTo>
                <a:cubicBezTo>
                  <a:pt x="1242" y="1311"/>
                  <a:pt x="1066" y="1086"/>
                  <a:pt x="1057" y="1078"/>
                </a:cubicBezTo>
                <a:lnTo>
                  <a:pt x="1057" y="1078"/>
                </a:lnTo>
                <a:cubicBezTo>
                  <a:pt x="1037" y="1274"/>
                  <a:pt x="1120" y="1274"/>
                  <a:pt x="1140" y="1378"/>
                </a:cubicBezTo>
                <a:cubicBezTo>
                  <a:pt x="1149" y="1364"/>
                  <a:pt x="1161" y="1359"/>
                  <a:pt x="1176" y="1359"/>
                </a:cubicBezTo>
                <a:cubicBezTo>
                  <a:pt x="1216" y="1359"/>
                  <a:pt x="1270" y="1402"/>
                  <a:pt x="1285" y="1440"/>
                </a:cubicBezTo>
                <a:cubicBezTo>
                  <a:pt x="1279" y="1439"/>
                  <a:pt x="1274" y="1439"/>
                  <a:pt x="1269" y="1439"/>
                </a:cubicBezTo>
                <a:cubicBezTo>
                  <a:pt x="1213" y="1439"/>
                  <a:pt x="1274" y="1492"/>
                  <a:pt x="1255" y="1492"/>
                </a:cubicBezTo>
                <a:cubicBezTo>
                  <a:pt x="1182" y="1492"/>
                  <a:pt x="1110" y="1451"/>
                  <a:pt x="1078" y="1451"/>
                </a:cubicBezTo>
                <a:cubicBezTo>
                  <a:pt x="1057" y="1523"/>
                  <a:pt x="1172" y="1575"/>
                  <a:pt x="1120" y="1658"/>
                </a:cubicBezTo>
                <a:cubicBezTo>
                  <a:pt x="1140" y="1616"/>
                  <a:pt x="840" y="1440"/>
                  <a:pt x="820" y="1440"/>
                </a:cubicBezTo>
                <a:lnTo>
                  <a:pt x="820" y="1440"/>
                </a:lnTo>
                <a:cubicBezTo>
                  <a:pt x="811" y="1465"/>
                  <a:pt x="868" y="1594"/>
                  <a:pt x="908" y="1594"/>
                </a:cubicBezTo>
                <a:cubicBezTo>
                  <a:pt x="918" y="1594"/>
                  <a:pt x="927" y="1586"/>
                  <a:pt x="933" y="1564"/>
                </a:cubicBezTo>
                <a:cubicBezTo>
                  <a:pt x="979" y="1628"/>
                  <a:pt x="976" y="1660"/>
                  <a:pt x="940" y="1660"/>
                </a:cubicBezTo>
                <a:cubicBezTo>
                  <a:pt x="935" y="1660"/>
                  <a:pt x="929" y="1659"/>
                  <a:pt x="923" y="1658"/>
                </a:cubicBezTo>
                <a:lnTo>
                  <a:pt x="923" y="1658"/>
                </a:lnTo>
                <a:cubicBezTo>
                  <a:pt x="975" y="1720"/>
                  <a:pt x="1006" y="1709"/>
                  <a:pt x="1027" y="1782"/>
                </a:cubicBezTo>
                <a:cubicBezTo>
                  <a:pt x="1048" y="1782"/>
                  <a:pt x="1016" y="1730"/>
                  <a:pt x="1048" y="1730"/>
                </a:cubicBezTo>
                <a:cubicBezTo>
                  <a:pt x="1048" y="1782"/>
                  <a:pt x="1099" y="1751"/>
                  <a:pt x="1048" y="1782"/>
                </a:cubicBezTo>
                <a:cubicBezTo>
                  <a:pt x="1048" y="1782"/>
                  <a:pt x="1110" y="1782"/>
                  <a:pt x="1130" y="1813"/>
                </a:cubicBezTo>
                <a:cubicBezTo>
                  <a:pt x="1077" y="1813"/>
                  <a:pt x="1031" y="1806"/>
                  <a:pt x="993" y="1778"/>
                </a:cubicBezTo>
                <a:lnTo>
                  <a:pt x="993" y="1778"/>
                </a:lnTo>
                <a:cubicBezTo>
                  <a:pt x="1013" y="1797"/>
                  <a:pt x="977" y="1787"/>
                  <a:pt x="933" y="1813"/>
                </a:cubicBezTo>
                <a:cubicBezTo>
                  <a:pt x="954" y="1792"/>
                  <a:pt x="944" y="1771"/>
                  <a:pt x="923" y="1751"/>
                </a:cubicBezTo>
                <a:cubicBezTo>
                  <a:pt x="923" y="1774"/>
                  <a:pt x="921" y="1783"/>
                  <a:pt x="918" y="1783"/>
                </a:cubicBezTo>
                <a:cubicBezTo>
                  <a:pt x="907" y="1783"/>
                  <a:pt x="884" y="1718"/>
                  <a:pt x="851" y="1718"/>
                </a:cubicBezTo>
                <a:cubicBezTo>
                  <a:pt x="847" y="1718"/>
                  <a:pt x="844" y="1719"/>
                  <a:pt x="841" y="1720"/>
                </a:cubicBezTo>
                <a:lnTo>
                  <a:pt x="841" y="1720"/>
                </a:lnTo>
                <a:cubicBezTo>
                  <a:pt x="841" y="1720"/>
                  <a:pt x="841" y="1720"/>
                  <a:pt x="842" y="1720"/>
                </a:cubicBezTo>
                <a:cubicBezTo>
                  <a:pt x="858" y="1720"/>
                  <a:pt x="902" y="1858"/>
                  <a:pt x="936" y="1858"/>
                </a:cubicBezTo>
                <a:cubicBezTo>
                  <a:pt x="947" y="1858"/>
                  <a:pt x="957" y="1843"/>
                  <a:pt x="965" y="1803"/>
                </a:cubicBezTo>
                <a:cubicBezTo>
                  <a:pt x="985" y="1813"/>
                  <a:pt x="995" y="1917"/>
                  <a:pt x="995" y="1927"/>
                </a:cubicBezTo>
                <a:cubicBezTo>
                  <a:pt x="1007" y="1856"/>
                  <a:pt x="1010" y="1832"/>
                  <a:pt x="1011" y="1832"/>
                </a:cubicBezTo>
                <a:lnTo>
                  <a:pt x="1011" y="1832"/>
                </a:lnTo>
                <a:cubicBezTo>
                  <a:pt x="1012" y="1832"/>
                  <a:pt x="1007" y="1907"/>
                  <a:pt x="1027" y="1927"/>
                </a:cubicBezTo>
                <a:cubicBezTo>
                  <a:pt x="1042" y="1886"/>
                  <a:pt x="1058" y="1873"/>
                  <a:pt x="1075" y="1873"/>
                </a:cubicBezTo>
                <a:cubicBezTo>
                  <a:pt x="1092" y="1873"/>
                  <a:pt x="1110" y="1886"/>
                  <a:pt x="1130" y="1896"/>
                </a:cubicBezTo>
                <a:cubicBezTo>
                  <a:pt x="1110" y="1927"/>
                  <a:pt x="1099" y="1977"/>
                  <a:pt x="1139" y="1989"/>
                </a:cubicBezTo>
                <a:lnTo>
                  <a:pt x="1139" y="1989"/>
                </a:lnTo>
                <a:cubicBezTo>
                  <a:pt x="1141" y="1976"/>
                  <a:pt x="1157" y="1925"/>
                  <a:pt x="1160" y="1925"/>
                </a:cubicBezTo>
                <a:cubicBezTo>
                  <a:pt x="1161" y="1925"/>
                  <a:pt x="1161" y="1925"/>
                  <a:pt x="1161" y="1927"/>
                </a:cubicBezTo>
                <a:cubicBezTo>
                  <a:pt x="1172" y="1989"/>
                  <a:pt x="1182" y="2010"/>
                  <a:pt x="1203" y="2072"/>
                </a:cubicBezTo>
                <a:cubicBezTo>
                  <a:pt x="1215" y="2042"/>
                  <a:pt x="1227" y="2032"/>
                  <a:pt x="1241" y="2032"/>
                </a:cubicBezTo>
                <a:cubicBezTo>
                  <a:pt x="1261" y="2032"/>
                  <a:pt x="1289" y="2054"/>
                  <a:pt x="1338" y="2072"/>
                </a:cubicBezTo>
                <a:cubicBezTo>
                  <a:pt x="1307" y="2096"/>
                  <a:pt x="1259" y="2104"/>
                  <a:pt x="1208" y="2104"/>
                </a:cubicBezTo>
                <a:cubicBezTo>
                  <a:pt x="1101" y="2104"/>
                  <a:pt x="979" y="2069"/>
                  <a:pt x="965" y="2062"/>
                </a:cubicBezTo>
                <a:lnTo>
                  <a:pt x="965" y="2062"/>
                </a:lnTo>
                <a:cubicBezTo>
                  <a:pt x="973" y="2096"/>
                  <a:pt x="989" y="2116"/>
                  <a:pt x="1024" y="2116"/>
                </a:cubicBezTo>
                <a:cubicBezTo>
                  <a:pt x="1031" y="2116"/>
                  <a:pt x="1039" y="2115"/>
                  <a:pt x="1048" y="2114"/>
                </a:cubicBezTo>
                <a:lnTo>
                  <a:pt x="1048" y="2114"/>
                </a:lnTo>
                <a:cubicBezTo>
                  <a:pt x="1006" y="2135"/>
                  <a:pt x="995" y="2155"/>
                  <a:pt x="1016" y="2197"/>
                </a:cubicBezTo>
                <a:cubicBezTo>
                  <a:pt x="1018" y="2194"/>
                  <a:pt x="1022" y="2192"/>
                  <a:pt x="1028" y="2192"/>
                </a:cubicBezTo>
                <a:cubicBezTo>
                  <a:pt x="1065" y="2192"/>
                  <a:pt x="1164" y="2240"/>
                  <a:pt x="1182" y="2310"/>
                </a:cubicBezTo>
                <a:cubicBezTo>
                  <a:pt x="1154" y="2314"/>
                  <a:pt x="1137" y="2315"/>
                  <a:pt x="1125" y="2315"/>
                </a:cubicBezTo>
                <a:cubicBezTo>
                  <a:pt x="1089" y="2315"/>
                  <a:pt x="1123" y="2300"/>
                  <a:pt x="1116" y="2300"/>
                </a:cubicBezTo>
                <a:cubicBezTo>
                  <a:pt x="1113" y="2300"/>
                  <a:pt x="1103" y="2303"/>
                  <a:pt x="1078" y="2310"/>
                </a:cubicBezTo>
                <a:cubicBezTo>
                  <a:pt x="1104" y="2280"/>
                  <a:pt x="1109" y="2275"/>
                  <a:pt x="1108" y="2275"/>
                </a:cubicBezTo>
                <a:lnTo>
                  <a:pt x="1108" y="2275"/>
                </a:lnTo>
                <a:cubicBezTo>
                  <a:pt x="1107" y="2275"/>
                  <a:pt x="1106" y="2276"/>
                  <a:pt x="1105" y="2276"/>
                </a:cubicBezTo>
                <a:cubicBezTo>
                  <a:pt x="1103" y="2276"/>
                  <a:pt x="1104" y="2272"/>
                  <a:pt x="1120" y="2248"/>
                </a:cubicBezTo>
                <a:cubicBezTo>
                  <a:pt x="1116" y="2246"/>
                  <a:pt x="1111" y="2245"/>
                  <a:pt x="1105" y="2245"/>
                </a:cubicBezTo>
                <a:cubicBezTo>
                  <a:pt x="1076" y="2245"/>
                  <a:pt x="1030" y="2269"/>
                  <a:pt x="1008" y="2269"/>
                </a:cubicBezTo>
                <a:cubicBezTo>
                  <a:pt x="991" y="2269"/>
                  <a:pt x="988" y="2255"/>
                  <a:pt x="1016" y="2207"/>
                </a:cubicBezTo>
                <a:cubicBezTo>
                  <a:pt x="976" y="2187"/>
                  <a:pt x="895" y="2180"/>
                  <a:pt x="841" y="2180"/>
                </a:cubicBezTo>
                <a:cubicBezTo>
                  <a:pt x="810" y="2180"/>
                  <a:pt x="788" y="2182"/>
                  <a:pt x="788" y="2186"/>
                </a:cubicBezTo>
                <a:cubicBezTo>
                  <a:pt x="705" y="2135"/>
                  <a:pt x="654" y="2082"/>
                  <a:pt x="592" y="2041"/>
                </a:cubicBezTo>
                <a:lnTo>
                  <a:pt x="592" y="2041"/>
                </a:lnTo>
                <a:cubicBezTo>
                  <a:pt x="606" y="2133"/>
                  <a:pt x="615" y="2148"/>
                  <a:pt x="632" y="2148"/>
                </a:cubicBezTo>
                <a:cubicBezTo>
                  <a:pt x="641" y="2148"/>
                  <a:pt x="651" y="2145"/>
                  <a:pt x="664" y="2145"/>
                </a:cubicBezTo>
                <a:cubicBezTo>
                  <a:pt x="664" y="2259"/>
                  <a:pt x="726" y="2238"/>
                  <a:pt x="778" y="2331"/>
                </a:cubicBezTo>
                <a:cubicBezTo>
                  <a:pt x="778" y="2331"/>
                  <a:pt x="830" y="2269"/>
                  <a:pt x="840" y="2248"/>
                </a:cubicBezTo>
                <a:cubicBezTo>
                  <a:pt x="840" y="2331"/>
                  <a:pt x="912" y="2259"/>
                  <a:pt x="850" y="2331"/>
                </a:cubicBezTo>
                <a:cubicBezTo>
                  <a:pt x="857" y="2331"/>
                  <a:pt x="912" y="2293"/>
                  <a:pt x="923" y="2293"/>
                </a:cubicBezTo>
                <a:cubicBezTo>
                  <a:pt x="928" y="2293"/>
                  <a:pt x="924" y="2301"/>
                  <a:pt x="903" y="2322"/>
                </a:cubicBezTo>
                <a:lnTo>
                  <a:pt x="903" y="2322"/>
                </a:lnTo>
                <a:cubicBezTo>
                  <a:pt x="903" y="2322"/>
                  <a:pt x="903" y="2321"/>
                  <a:pt x="902" y="2321"/>
                </a:cubicBezTo>
                <a:cubicBezTo>
                  <a:pt x="902" y="2322"/>
                  <a:pt x="902" y="2322"/>
                  <a:pt x="902" y="2323"/>
                </a:cubicBezTo>
                <a:lnTo>
                  <a:pt x="902" y="2323"/>
                </a:lnTo>
                <a:cubicBezTo>
                  <a:pt x="903" y="2322"/>
                  <a:pt x="903" y="2322"/>
                  <a:pt x="903" y="2322"/>
                </a:cubicBezTo>
                <a:lnTo>
                  <a:pt x="903" y="2322"/>
                </a:lnTo>
                <a:cubicBezTo>
                  <a:pt x="924" y="2373"/>
                  <a:pt x="985" y="2394"/>
                  <a:pt x="944" y="2476"/>
                </a:cubicBezTo>
                <a:cubicBezTo>
                  <a:pt x="975" y="2462"/>
                  <a:pt x="992" y="2459"/>
                  <a:pt x="1002" y="2459"/>
                </a:cubicBezTo>
                <a:cubicBezTo>
                  <a:pt x="1012" y="2459"/>
                  <a:pt x="1015" y="2463"/>
                  <a:pt x="1017" y="2463"/>
                </a:cubicBezTo>
                <a:cubicBezTo>
                  <a:pt x="1019" y="2463"/>
                  <a:pt x="1020" y="2459"/>
                  <a:pt x="1027" y="2445"/>
                </a:cubicBezTo>
                <a:cubicBezTo>
                  <a:pt x="1057" y="2476"/>
                  <a:pt x="1057" y="2518"/>
                  <a:pt x="1027" y="2549"/>
                </a:cubicBezTo>
                <a:cubicBezTo>
                  <a:pt x="1028" y="2550"/>
                  <a:pt x="1028" y="2550"/>
                  <a:pt x="1029" y="2550"/>
                </a:cubicBezTo>
                <a:cubicBezTo>
                  <a:pt x="1043" y="2550"/>
                  <a:pt x="1078" y="2497"/>
                  <a:pt x="1078" y="2497"/>
                </a:cubicBezTo>
                <a:cubicBezTo>
                  <a:pt x="1086" y="2541"/>
                  <a:pt x="1093" y="2554"/>
                  <a:pt x="1097" y="2554"/>
                </a:cubicBezTo>
                <a:cubicBezTo>
                  <a:pt x="1098" y="2554"/>
                  <a:pt x="1099" y="2552"/>
                  <a:pt x="1099" y="2549"/>
                </a:cubicBezTo>
                <a:lnTo>
                  <a:pt x="1099" y="2570"/>
                </a:lnTo>
                <a:cubicBezTo>
                  <a:pt x="1006" y="2559"/>
                  <a:pt x="840" y="2528"/>
                  <a:pt x="809" y="2528"/>
                </a:cubicBezTo>
                <a:cubicBezTo>
                  <a:pt x="747" y="2508"/>
                  <a:pt x="612" y="2508"/>
                  <a:pt x="529" y="2445"/>
                </a:cubicBezTo>
                <a:lnTo>
                  <a:pt x="529" y="2445"/>
                </a:lnTo>
                <a:cubicBezTo>
                  <a:pt x="509" y="2476"/>
                  <a:pt x="509" y="2508"/>
                  <a:pt x="539" y="2549"/>
                </a:cubicBezTo>
                <a:cubicBezTo>
                  <a:pt x="533" y="2521"/>
                  <a:pt x="587" y="2516"/>
                  <a:pt x="626" y="2516"/>
                </a:cubicBezTo>
                <a:cubicBezTo>
                  <a:pt x="645" y="2516"/>
                  <a:pt x="660" y="2518"/>
                  <a:pt x="664" y="2518"/>
                </a:cubicBezTo>
                <a:cubicBezTo>
                  <a:pt x="664" y="2580"/>
                  <a:pt x="757" y="2694"/>
                  <a:pt x="809" y="2745"/>
                </a:cubicBezTo>
                <a:cubicBezTo>
                  <a:pt x="830" y="2709"/>
                  <a:pt x="850" y="2707"/>
                  <a:pt x="865" y="2707"/>
                </a:cubicBezTo>
                <a:cubicBezTo>
                  <a:pt x="867" y="2707"/>
                  <a:pt x="869" y="2707"/>
                  <a:pt x="871" y="2707"/>
                </a:cubicBezTo>
                <a:cubicBezTo>
                  <a:pt x="881" y="2707"/>
                  <a:pt x="886" y="2705"/>
                  <a:pt x="882" y="2683"/>
                </a:cubicBezTo>
                <a:lnTo>
                  <a:pt x="882" y="2683"/>
                </a:lnTo>
                <a:cubicBezTo>
                  <a:pt x="892" y="2715"/>
                  <a:pt x="912" y="2745"/>
                  <a:pt x="923" y="2766"/>
                </a:cubicBezTo>
                <a:cubicBezTo>
                  <a:pt x="928" y="2749"/>
                  <a:pt x="931" y="2742"/>
                  <a:pt x="933" y="2742"/>
                </a:cubicBezTo>
                <a:lnTo>
                  <a:pt x="933" y="2742"/>
                </a:lnTo>
                <a:cubicBezTo>
                  <a:pt x="938" y="2742"/>
                  <a:pt x="926" y="2813"/>
                  <a:pt x="902" y="2828"/>
                </a:cubicBezTo>
                <a:cubicBezTo>
                  <a:pt x="918" y="2865"/>
                  <a:pt x="977" y="2883"/>
                  <a:pt x="1037" y="2883"/>
                </a:cubicBezTo>
                <a:cubicBezTo>
                  <a:pt x="1096" y="2883"/>
                  <a:pt x="1156" y="2865"/>
                  <a:pt x="1172" y="2828"/>
                </a:cubicBezTo>
                <a:lnTo>
                  <a:pt x="1172" y="2828"/>
                </a:lnTo>
                <a:cubicBezTo>
                  <a:pt x="1213" y="2911"/>
                  <a:pt x="1151" y="2922"/>
                  <a:pt x="1068" y="2984"/>
                </a:cubicBezTo>
                <a:cubicBezTo>
                  <a:pt x="1110" y="2973"/>
                  <a:pt x="1125" y="2968"/>
                  <a:pt x="1127" y="2968"/>
                </a:cubicBezTo>
                <a:lnTo>
                  <a:pt x="1127" y="2968"/>
                </a:lnTo>
                <a:cubicBezTo>
                  <a:pt x="1129" y="2968"/>
                  <a:pt x="1091" y="2981"/>
                  <a:pt x="1078" y="2994"/>
                </a:cubicBezTo>
                <a:cubicBezTo>
                  <a:pt x="1085" y="2992"/>
                  <a:pt x="1091" y="2992"/>
                  <a:pt x="1096" y="2992"/>
                </a:cubicBezTo>
                <a:cubicBezTo>
                  <a:pt x="1120" y="2992"/>
                  <a:pt x="1123" y="3010"/>
                  <a:pt x="1140" y="3036"/>
                </a:cubicBezTo>
                <a:cubicBezTo>
                  <a:pt x="1134" y="3036"/>
                  <a:pt x="1128" y="3037"/>
                  <a:pt x="1122" y="3037"/>
                </a:cubicBezTo>
                <a:cubicBezTo>
                  <a:pt x="1057" y="3037"/>
                  <a:pt x="1019" y="2997"/>
                  <a:pt x="981" y="2997"/>
                </a:cubicBezTo>
                <a:cubicBezTo>
                  <a:pt x="972" y="2997"/>
                  <a:pt x="963" y="2999"/>
                  <a:pt x="954" y="3005"/>
                </a:cubicBezTo>
                <a:cubicBezTo>
                  <a:pt x="1014" y="3047"/>
                  <a:pt x="955" y="3132"/>
                  <a:pt x="880" y="3132"/>
                </a:cubicBezTo>
                <a:cubicBezTo>
                  <a:pt x="863" y="3132"/>
                  <a:pt x="846" y="3128"/>
                  <a:pt x="830" y="3118"/>
                </a:cubicBezTo>
                <a:lnTo>
                  <a:pt x="830" y="3118"/>
                </a:lnTo>
                <a:cubicBezTo>
                  <a:pt x="833" y="3120"/>
                  <a:pt x="836" y="3121"/>
                  <a:pt x="838" y="3121"/>
                </a:cubicBezTo>
                <a:cubicBezTo>
                  <a:pt x="872" y="3121"/>
                  <a:pt x="880" y="3015"/>
                  <a:pt x="861" y="3005"/>
                </a:cubicBezTo>
                <a:lnTo>
                  <a:pt x="861" y="3005"/>
                </a:lnTo>
                <a:cubicBezTo>
                  <a:pt x="858" y="3015"/>
                  <a:pt x="749" y="3199"/>
                  <a:pt x="763" y="3199"/>
                </a:cubicBezTo>
                <a:cubicBezTo>
                  <a:pt x="766" y="3199"/>
                  <a:pt x="777" y="3187"/>
                  <a:pt x="799" y="3160"/>
                </a:cubicBezTo>
                <a:lnTo>
                  <a:pt x="799" y="3160"/>
                </a:lnTo>
                <a:cubicBezTo>
                  <a:pt x="820" y="3201"/>
                  <a:pt x="809" y="3212"/>
                  <a:pt x="767" y="3222"/>
                </a:cubicBezTo>
                <a:cubicBezTo>
                  <a:pt x="799" y="3222"/>
                  <a:pt x="820" y="3222"/>
                  <a:pt x="840" y="3243"/>
                </a:cubicBezTo>
                <a:cubicBezTo>
                  <a:pt x="823" y="3248"/>
                  <a:pt x="805" y="3251"/>
                  <a:pt x="785" y="3251"/>
                </a:cubicBezTo>
                <a:cubicBezTo>
                  <a:pt x="703" y="3251"/>
                  <a:pt x="609" y="3211"/>
                  <a:pt x="594" y="3211"/>
                </a:cubicBezTo>
                <a:cubicBezTo>
                  <a:pt x="592" y="3211"/>
                  <a:pt x="592" y="3211"/>
                  <a:pt x="592" y="3212"/>
                </a:cubicBezTo>
                <a:cubicBezTo>
                  <a:pt x="664" y="3233"/>
                  <a:pt x="705" y="3284"/>
                  <a:pt x="747" y="3367"/>
                </a:cubicBezTo>
                <a:cubicBezTo>
                  <a:pt x="757" y="3341"/>
                  <a:pt x="767" y="3332"/>
                  <a:pt x="777" y="3332"/>
                </a:cubicBezTo>
                <a:cubicBezTo>
                  <a:pt x="807" y="3332"/>
                  <a:pt x="835" y="3419"/>
                  <a:pt x="850" y="3419"/>
                </a:cubicBezTo>
                <a:cubicBezTo>
                  <a:pt x="859" y="3394"/>
                  <a:pt x="869" y="3384"/>
                  <a:pt x="880" y="3384"/>
                </a:cubicBezTo>
                <a:cubicBezTo>
                  <a:pt x="897" y="3384"/>
                  <a:pt x="915" y="3405"/>
                  <a:pt x="933" y="3429"/>
                </a:cubicBezTo>
                <a:cubicBezTo>
                  <a:pt x="892" y="3461"/>
                  <a:pt x="892" y="3471"/>
                  <a:pt x="830" y="3482"/>
                </a:cubicBezTo>
                <a:cubicBezTo>
                  <a:pt x="871" y="3491"/>
                  <a:pt x="954" y="3574"/>
                  <a:pt x="954" y="3606"/>
                </a:cubicBezTo>
                <a:cubicBezTo>
                  <a:pt x="923" y="3606"/>
                  <a:pt x="817" y="3623"/>
                  <a:pt x="757" y="3623"/>
                </a:cubicBezTo>
                <a:cubicBezTo>
                  <a:pt x="736" y="3623"/>
                  <a:pt x="721" y="3621"/>
                  <a:pt x="716" y="3616"/>
                </a:cubicBezTo>
                <a:lnTo>
                  <a:pt x="716" y="3616"/>
                </a:lnTo>
                <a:cubicBezTo>
                  <a:pt x="726" y="3637"/>
                  <a:pt x="747" y="3657"/>
                  <a:pt x="778" y="3668"/>
                </a:cubicBezTo>
                <a:cubicBezTo>
                  <a:pt x="756" y="3675"/>
                  <a:pt x="691" y="3687"/>
                  <a:pt x="645" y="3687"/>
                </a:cubicBezTo>
                <a:cubicBezTo>
                  <a:pt x="624" y="3687"/>
                  <a:pt x="608" y="3684"/>
                  <a:pt x="602" y="3678"/>
                </a:cubicBezTo>
                <a:lnTo>
                  <a:pt x="602" y="3678"/>
                </a:lnTo>
                <a:cubicBezTo>
                  <a:pt x="612" y="3725"/>
                  <a:pt x="615" y="3725"/>
                  <a:pt x="619" y="3725"/>
                </a:cubicBezTo>
                <a:cubicBezTo>
                  <a:pt x="622" y="3725"/>
                  <a:pt x="628" y="3725"/>
                  <a:pt x="643" y="3772"/>
                </a:cubicBezTo>
                <a:cubicBezTo>
                  <a:pt x="643" y="3772"/>
                  <a:pt x="661" y="3744"/>
                  <a:pt x="677" y="3744"/>
                </a:cubicBezTo>
                <a:cubicBezTo>
                  <a:pt x="685" y="3744"/>
                  <a:pt x="692" y="3751"/>
                  <a:pt x="695" y="3772"/>
                </a:cubicBezTo>
                <a:cubicBezTo>
                  <a:pt x="706" y="3730"/>
                  <a:pt x="711" y="3709"/>
                  <a:pt x="715" y="3709"/>
                </a:cubicBezTo>
                <a:cubicBezTo>
                  <a:pt x="718" y="3709"/>
                  <a:pt x="721" y="3730"/>
                  <a:pt x="726" y="3772"/>
                </a:cubicBezTo>
                <a:cubicBezTo>
                  <a:pt x="728" y="3772"/>
                  <a:pt x="730" y="3772"/>
                  <a:pt x="732" y="3772"/>
                </a:cubicBezTo>
                <a:cubicBezTo>
                  <a:pt x="761" y="3772"/>
                  <a:pt x="723" y="3698"/>
                  <a:pt x="752" y="3698"/>
                </a:cubicBezTo>
                <a:cubicBezTo>
                  <a:pt x="753" y="3698"/>
                  <a:pt x="755" y="3698"/>
                  <a:pt x="757" y="3699"/>
                </a:cubicBezTo>
                <a:lnTo>
                  <a:pt x="757" y="3782"/>
                </a:lnTo>
                <a:cubicBezTo>
                  <a:pt x="739" y="3793"/>
                  <a:pt x="712" y="3797"/>
                  <a:pt x="683" y="3797"/>
                </a:cubicBezTo>
                <a:cubicBezTo>
                  <a:pt x="630" y="3797"/>
                  <a:pt x="570" y="3781"/>
                  <a:pt x="550" y="3761"/>
                </a:cubicBezTo>
                <a:cubicBezTo>
                  <a:pt x="550" y="3811"/>
                  <a:pt x="540" y="3856"/>
                  <a:pt x="544" y="3856"/>
                </a:cubicBezTo>
                <a:cubicBezTo>
                  <a:pt x="546" y="3856"/>
                  <a:pt x="550" y="3846"/>
                  <a:pt x="560" y="3823"/>
                </a:cubicBezTo>
                <a:cubicBezTo>
                  <a:pt x="569" y="3844"/>
                  <a:pt x="574" y="3851"/>
                  <a:pt x="577" y="3851"/>
                </a:cubicBezTo>
                <a:cubicBezTo>
                  <a:pt x="583" y="3851"/>
                  <a:pt x="579" y="3812"/>
                  <a:pt x="582" y="3812"/>
                </a:cubicBezTo>
                <a:lnTo>
                  <a:pt x="582" y="3812"/>
                </a:lnTo>
                <a:cubicBezTo>
                  <a:pt x="583" y="3812"/>
                  <a:pt x="588" y="3831"/>
                  <a:pt x="602" y="3896"/>
                </a:cubicBezTo>
                <a:cubicBezTo>
                  <a:pt x="609" y="3874"/>
                  <a:pt x="613" y="3865"/>
                  <a:pt x="617" y="3865"/>
                </a:cubicBezTo>
                <a:cubicBezTo>
                  <a:pt x="622" y="3865"/>
                  <a:pt x="622" y="3897"/>
                  <a:pt x="622" y="3937"/>
                </a:cubicBezTo>
                <a:cubicBezTo>
                  <a:pt x="632" y="3937"/>
                  <a:pt x="649" y="3859"/>
                  <a:pt x="694" y="3859"/>
                </a:cubicBezTo>
                <a:cubicBezTo>
                  <a:pt x="701" y="3859"/>
                  <a:pt x="708" y="3861"/>
                  <a:pt x="716" y="3865"/>
                </a:cubicBezTo>
                <a:cubicBezTo>
                  <a:pt x="674" y="3937"/>
                  <a:pt x="695" y="3917"/>
                  <a:pt x="654" y="3968"/>
                </a:cubicBezTo>
                <a:cubicBezTo>
                  <a:pt x="664" y="3968"/>
                  <a:pt x="767" y="3937"/>
                  <a:pt x="778" y="3927"/>
                </a:cubicBezTo>
                <a:cubicBezTo>
                  <a:pt x="778" y="3962"/>
                  <a:pt x="786" y="3968"/>
                  <a:pt x="790" y="3968"/>
                </a:cubicBezTo>
                <a:cubicBezTo>
                  <a:pt x="792" y="3968"/>
                  <a:pt x="794" y="3967"/>
                  <a:pt x="794" y="3967"/>
                </a:cubicBezTo>
                <a:lnTo>
                  <a:pt x="794" y="3967"/>
                </a:lnTo>
                <a:cubicBezTo>
                  <a:pt x="794" y="3967"/>
                  <a:pt x="784" y="3974"/>
                  <a:pt x="747" y="4030"/>
                </a:cubicBezTo>
                <a:cubicBezTo>
                  <a:pt x="760" y="4025"/>
                  <a:pt x="774" y="4022"/>
                  <a:pt x="787" y="4022"/>
                </a:cubicBezTo>
                <a:cubicBezTo>
                  <a:pt x="842" y="4022"/>
                  <a:pt x="882" y="4070"/>
                  <a:pt x="840" y="4103"/>
                </a:cubicBezTo>
                <a:cubicBezTo>
                  <a:pt x="840" y="4089"/>
                  <a:pt x="790" y="4084"/>
                  <a:pt x="723" y="4084"/>
                </a:cubicBezTo>
                <a:cubicBezTo>
                  <a:pt x="590" y="4084"/>
                  <a:pt x="391" y="4106"/>
                  <a:pt x="384" y="4134"/>
                </a:cubicBezTo>
                <a:cubicBezTo>
                  <a:pt x="401" y="4143"/>
                  <a:pt x="484" y="4184"/>
                  <a:pt x="463" y="4184"/>
                </a:cubicBezTo>
                <a:cubicBezTo>
                  <a:pt x="458" y="4184"/>
                  <a:pt x="446" y="4182"/>
                  <a:pt x="426" y="4175"/>
                </a:cubicBezTo>
                <a:lnTo>
                  <a:pt x="426" y="4175"/>
                </a:lnTo>
                <a:cubicBezTo>
                  <a:pt x="436" y="4207"/>
                  <a:pt x="456" y="4217"/>
                  <a:pt x="467" y="4228"/>
                </a:cubicBezTo>
                <a:cubicBezTo>
                  <a:pt x="426" y="4217"/>
                  <a:pt x="384" y="4217"/>
                  <a:pt x="353" y="4217"/>
                </a:cubicBezTo>
                <a:cubicBezTo>
                  <a:pt x="426" y="4310"/>
                  <a:pt x="415" y="4248"/>
                  <a:pt x="415" y="4362"/>
                </a:cubicBezTo>
                <a:cubicBezTo>
                  <a:pt x="417" y="4363"/>
                  <a:pt x="419" y="4363"/>
                  <a:pt x="420" y="4363"/>
                </a:cubicBezTo>
                <a:cubicBezTo>
                  <a:pt x="442" y="4363"/>
                  <a:pt x="420" y="4299"/>
                  <a:pt x="442" y="4299"/>
                </a:cubicBezTo>
                <a:cubicBezTo>
                  <a:pt x="443" y="4299"/>
                  <a:pt x="445" y="4299"/>
                  <a:pt x="447" y="4300"/>
                </a:cubicBezTo>
                <a:cubicBezTo>
                  <a:pt x="456" y="4393"/>
                  <a:pt x="456" y="4341"/>
                  <a:pt x="415" y="4435"/>
                </a:cubicBezTo>
                <a:cubicBezTo>
                  <a:pt x="421" y="4441"/>
                  <a:pt x="427" y="4443"/>
                  <a:pt x="433" y="4443"/>
                </a:cubicBezTo>
                <a:cubicBezTo>
                  <a:pt x="448" y="4443"/>
                  <a:pt x="463" y="4429"/>
                  <a:pt x="477" y="4414"/>
                </a:cubicBezTo>
                <a:cubicBezTo>
                  <a:pt x="477" y="4435"/>
                  <a:pt x="488" y="4465"/>
                  <a:pt x="498" y="4486"/>
                </a:cubicBezTo>
                <a:cubicBezTo>
                  <a:pt x="512" y="4430"/>
                  <a:pt x="525" y="4410"/>
                  <a:pt x="535" y="4410"/>
                </a:cubicBezTo>
                <a:cubicBezTo>
                  <a:pt x="555" y="4410"/>
                  <a:pt x="564" y="4490"/>
                  <a:pt x="550" y="4538"/>
                </a:cubicBezTo>
                <a:cubicBezTo>
                  <a:pt x="570" y="4518"/>
                  <a:pt x="591" y="4507"/>
                  <a:pt x="601" y="4487"/>
                </a:cubicBezTo>
                <a:lnTo>
                  <a:pt x="601" y="4487"/>
                </a:lnTo>
                <a:cubicBezTo>
                  <a:pt x="581" y="4528"/>
                  <a:pt x="581" y="4569"/>
                  <a:pt x="612" y="4611"/>
                </a:cubicBezTo>
                <a:cubicBezTo>
                  <a:pt x="622" y="4590"/>
                  <a:pt x="788" y="4569"/>
                  <a:pt x="705" y="4518"/>
                </a:cubicBezTo>
                <a:cubicBezTo>
                  <a:pt x="711" y="4515"/>
                  <a:pt x="716" y="4514"/>
                  <a:pt x="722" y="4514"/>
                </a:cubicBezTo>
                <a:cubicBezTo>
                  <a:pt x="764" y="4514"/>
                  <a:pt x="789" y="4582"/>
                  <a:pt x="799" y="4601"/>
                </a:cubicBezTo>
                <a:cubicBezTo>
                  <a:pt x="726" y="4611"/>
                  <a:pt x="643" y="4642"/>
                  <a:pt x="643" y="4652"/>
                </a:cubicBezTo>
                <a:cubicBezTo>
                  <a:pt x="649" y="4651"/>
                  <a:pt x="655" y="4651"/>
                  <a:pt x="662" y="4651"/>
                </a:cubicBezTo>
                <a:cubicBezTo>
                  <a:pt x="725" y="4651"/>
                  <a:pt x="772" y="4695"/>
                  <a:pt x="820" y="4714"/>
                </a:cubicBezTo>
                <a:cubicBezTo>
                  <a:pt x="684" y="4714"/>
                  <a:pt x="229" y="4766"/>
                  <a:pt x="177" y="4787"/>
                </a:cubicBezTo>
                <a:cubicBezTo>
                  <a:pt x="64" y="4838"/>
                  <a:pt x="114" y="4859"/>
                  <a:pt x="65" y="4929"/>
                </a:cubicBezTo>
                <a:lnTo>
                  <a:pt x="65" y="4929"/>
                </a:lnTo>
                <a:cubicBezTo>
                  <a:pt x="64" y="4929"/>
                  <a:pt x="63" y="4928"/>
                  <a:pt x="63" y="4927"/>
                </a:cubicBezTo>
                <a:lnTo>
                  <a:pt x="63" y="4927"/>
                </a:lnTo>
                <a:cubicBezTo>
                  <a:pt x="63" y="4929"/>
                  <a:pt x="63" y="4930"/>
                  <a:pt x="63" y="4932"/>
                </a:cubicBezTo>
                <a:cubicBezTo>
                  <a:pt x="63" y="4931"/>
                  <a:pt x="64" y="4930"/>
                  <a:pt x="65" y="4929"/>
                </a:cubicBezTo>
                <a:lnTo>
                  <a:pt x="65" y="4929"/>
                </a:lnTo>
                <a:cubicBezTo>
                  <a:pt x="83" y="4951"/>
                  <a:pt x="115" y="4984"/>
                  <a:pt x="115" y="4984"/>
                </a:cubicBezTo>
                <a:cubicBezTo>
                  <a:pt x="115" y="4950"/>
                  <a:pt x="115" y="4934"/>
                  <a:pt x="118" y="4934"/>
                </a:cubicBezTo>
                <a:cubicBezTo>
                  <a:pt x="122" y="4934"/>
                  <a:pt x="129" y="4955"/>
                  <a:pt x="146" y="4994"/>
                </a:cubicBezTo>
                <a:cubicBezTo>
                  <a:pt x="166" y="4921"/>
                  <a:pt x="166" y="4932"/>
                  <a:pt x="146" y="4880"/>
                </a:cubicBezTo>
                <a:cubicBezTo>
                  <a:pt x="157" y="4880"/>
                  <a:pt x="165" y="4880"/>
                  <a:pt x="172" y="4880"/>
                </a:cubicBezTo>
                <a:cubicBezTo>
                  <a:pt x="210" y="4880"/>
                  <a:pt x="189" y="4887"/>
                  <a:pt x="198" y="4984"/>
                </a:cubicBezTo>
                <a:cubicBezTo>
                  <a:pt x="199" y="4984"/>
                  <a:pt x="201" y="4984"/>
                  <a:pt x="202" y="4984"/>
                </a:cubicBezTo>
                <a:cubicBezTo>
                  <a:pt x="241" y="4984"/>
                  <a:pt x="270" y="4849"/>
                  <a:pt x="281" y="4829"/>
                </a:cubicBezTo>
                <a:cubicBezTo>
                  <a:pt x="281" y="4848"/>
                  <a:pt x="281" y="4860"/>
                  <a:pt x="286" y="4860"/>
                </a:cubicBezTo>
                <a:cubicBezTo>
                  <a:pt x="289" y="4860"/>
                  <a:pt x="294" y="4857"/>
                  <a:pt x="301" y="4849"/>
                </a:cubicBezTo>
                <a:lnTo>
                  <a:pt x="301" y="4849"/>
                </a:lnTo>
                <a:cubicBezTo>
                  <a:pt x="301" y="4901"/>
                  <a:pt x="281" y="4942"/>
                  <a:pt x="249" y="4984"/>
                </a:cubicBezTo>
                <a:cubicBezTo>
                  <a:pt x="260" y="4973"/>
                  <a:pt x="273" y="4968"/>
                  <a:pt x="286" y="4968"/>
                </a:cubicBezTo>
                <a:cubicBezTo>
                  <a:pt x="299" y="4968"/>
                  <a:pt x="312" y="4973"/>
                  <a:pt x="322" y="4984"/>
                </a:cubicBezTo>
                <a:cubicBezTo>
                  <a:pt x="322" y="4974"/>
                  <a:pt x="353" y="4891"/>
                  <a:pt x="353" y="4891"/>
                </a:cubicBezTo>
                <a:lnTo>
                  <a:pt x="353" y="4891"/>
                </a:lnTo>
                <a:cubicBezTo>
                  <a:pt x="343" y="4942"/>
                  <a:pt x="353" y="4984"/>
                  <a:pt x="384" y="5015"/>
                </a:cubicBezTo>
                <a:cubicBezTo>
                  <a:pt x="384" y="4993"/>
                  <a:pt x="387" y="4982"/>
                  <a:pt x="392" y="4982"/>
                </a:cubicBezTo>
                <a:cubicBezTo>
                  <a:pt x="395" y="4982"/>
                  <a:pt x="400" y="4990"/>
                  <a:pt x="405" y="5004"/>
                </a:cubicBezTo>
                <a:cubicBezTo>
                  <a:pt x="415" y="4921"/>
                  <a:pt x="447" y="4849"/>
                  <a:pt x="488" y="4838"/>
                </a:cubicBezTo>
                <a:lnTo>
                  <a:pt x="488" y="4838"/>
                </a:lnTo>
                <a:cubicBezTo>
                  <a:pt x="477" y="4911"/>
                  <a:pt x="447" y="4963"/>
                  <a:pt x="447" y="5036"/>
                </a:cubicBezTo>
                <a:cubicBezTo>
                  <a:pt x="498" y="5025"/>
                  <a:pt x="509" y="4953"/>
                  <a:pt x="539" y="4911"/>
                </a:cubicBezTo>
                <a:cubicBezTo>
                  <a:pt x="539" y="4921"/>
                  <a:pt x="539" y="4932"/>
                  <a:pt x="550" y="4953"/>
                </a:cubicBezTo>
                <a:cubicBezTo>
                  <a:pt x="571" y="4921"/>
                  <a:pt x="560" y="4859"/>
                  <a:pt x="602" y="4859"/>
                </a:cubicBezTo>
                <a:cubicBezTo>
                  <a:pt x="602" y="4930"/>
                  <a:pt x="597" y="4949"/>
                  <a:pt x="598" y="4949"/>
                </a:cubicBezTo>
                <a:cubicBezTo>
                  <a:pt x="600" y="4949"/>
                  <a:pt x="609" y="4921"/>
                  <a:pt x="643" y="4921"/>
                </a:cubicBezTo>
                <a:cubicBezTo>
                  <a:pt x="664" y="4984"/>
                  <a:pt x="560" y="5036"/>
                  <a:pt x="560" y="5056"/>
                </a:cubicBezTo>
                <a:cubicBezTo>
                  <a:pt x="567" y="5055"/>
                  <a:pt x="574" y="5054"/>
                  <a:pt x="579" y="5054"/>
                </a:cubicBezTo>
                <a:cubicBezTo>
                  <a:pt x="605" y="5054"/>
                  <a:pt x="614" y="5074"/>
                  <a:pt x="622" y="5108"/>
                </a:cubicBezTo>
                <a:cubicBezTo>
                  <a:pt x="633" y="5108"/>
                  <a:pt x="674" y="5066"/>
                  <a:pt x="705" y="5036"/>
                </a:cubicBezTo>
                <a:lnTo>
                  <a:pt x="705" y="5036"/>
                </a:lnTo>
                <a:cubicBezTo>
                  <a:pt x="698" y="5070"/>
                  <a:pt x="697" y="5080"/>
                  <a:pt x="701" y="5080"/>
                </a:cubicBezTo>
                <a:cubicBezTo>
                  <a:pt x="707" y="5080"/>
                  <a:pt x="726" y="5051"/>
                  <a:pt x="756" y="5051"/>
                </a:cubicBezTo>
                <a:cubicBezTo>
                  <a:pt x="763" y="5051"/>
                  <a:pt x="770" y="5052"/>
                  <a:pt x="778" y="5056"/>
                </a:cubicBezTo>
                <a:cubicBezTo>
                  <a:pt x="684" y="5095"/>
                  <a:pt x="542" y="5147"/>
                  <a:pt x="434" y="5147"/>
                </a:cubicBezTo>
                <a:cubicBezTo>
                  <a:pt x="399" y="5147"/>
                  <a:pt x="368" y="5141"/>
                  <a:pt x="343" y="5129"/>
                </a:cubicBezTo>
                <a:lnTo>
                  <a:pt x="343" y="5129"/>
                </a:lnTo>
                <a:cubicBezTo>
                  <a:pt x="301" y="5160"/>
                  <a:pt x="364" y="5211"/>
                  <a:pt x="229" y="5222"/>
                </a:cubicBezTo>
                <a:cubicBezTo>
                  <a:pt x="270" y="5243"/>
                  <a:pt x="270" y="5264"/>
                  <a:pt x="239" y="5284"/>
                </a:cubicBezTo>
                <a:cubicBezTo>
                  <a:pt x="231" y="5279"/>
                  <a:pt x="222" y="5277"/>
                  <a:pt x="214" y="5277"/>
                </a:cubicBezTo>
                <a:cubicBezTo>
                  <a:pt x="173" y="5277"/>
                  <a:pt x="148" y="5336"/>
                  <a:pt x="208" y="5388"/>
                </a:cubicBezTo>
                <a:cubicBezTo>
                  <a:pt x="198" y="5389"/>
                  <a:pt x="189" y="5389"/>
                  <a:pt x="181" y="5389"/>
                </a:cubicBezTo>
                <a:cubicBezTo>
                  <a:pt x="138" y="5389"/>
                  <a:pt x="112" y="5380"/>
                  <a:pt x="89" y="5380"/>
                </a:cubicBezTo>
                <a:cubicBezTo>
                  <a:pt x="67" y="5380"/>
                  <a:pt x="48" y="5388"/>
                  <a:pt x="21" y="5419"/>
                </a:cubicBezTo>
                <a:cubicBezTo>
                  <a:pt x="1" y="5439"/>
                  <a:pt x="42" y="5502"/>
                  <a:pt x="53" y="5522"/>
                </a:cubicBezTo>
                <a:cubicBezTo>
                  <a:pt x="71" y="5505"/>
                  <a:pt x="127" y="5433"/>
                  <a:pt x="162" y="5433"/>
                </a:cubicBezTo>
                <a:cubicBezTo>
                  <a:pt x="168" y="5433"/>
                  <a:pt x="173" y="5435"/>
                  <a:pt x="177" y="5439"/>
                </a:cubicBezTo>
                <a:cubicBezTo>
                  <a:pt x="105" y="5501"/>
                  <a:pt x="104" y="5552"/>
                  <a:pt x="164" y="5613"/>
                </a:cubicBezTo>
                <a:lnTo>
                  <a:pt x="164" y="5613"/>
                </a:lnTo>
                <a:cubicBezTo>
                  <a:pt x="134" y="5616"/>
                  <a:pt x="104" y="5616"/>
                  <a:pt x="85" y="5616"/>
                </a:cubicBezTo>
                <a:cubicBezTo>
                  <a:pt x="71" y="5616"/>
                  <a:pt x="63" y="5616"/>
                  <a:pt x="63" y="5616"/>
                </a:cubicBezTo>
                <a:lnTo>
                  <a:pt x="63" y="5616"/>
                </a:lnTo>
                <a:cubicBezTo>
                  <a:pt x="107" y="5667"/>
                  <a:pt x="125" y="5714"/>
                  <a:pt x="151" y="5714"/>
                </a:cubicBezTo>
                <a:cubicBezTo>
                  <a:pt x="161" y="5714"/>
                  <a:pt x="172" y="5706"/>
                  <a:pt x="187" y="5688"/>
                </a:cubicBezTo>
                <a:cubicBezTo>
                  <a:pt x="187" y="5730"/>
                  <a:pt x="208" y="5823"/>
                  <a:pt x="208" y="5865"/>
                </a:cubicBezTo>
                <a:cubicBezTo>
                  <a:pt x="239" y="5771"/>
                  <a:pt x="322" y="5844"/>
                  <a:pt x="311" y="5730"/>
                </a:cubicBezTo>
                <a:lnTo>
                  <a:pt x="311" y="5730"/>
                </a:lnTo>
                <a:cubicBezTo>
                  <a:pt x="332" y="5740"/>
                  <a:pt x="343" y="5833"/>
                  <a:pt x="343" y="5854"/>
                </a:cubicBezTo>
                <a:cubicBezTo>
                  <a:pt x="374" y="5823"/>
                  <a:pt x="394" y="5782"/>
                  <a:pt x="426" y="5761"/>
                </a:cubicBezTo>
                <a:lnTo>
                  <a:pt x="426" y="5761"/>
                </a:lnTo>
                <a:cubicBezTo>
                  <a:pt x="436" y="5854"/>
                  <a:pt x="384" y="5906"/>
                  <a:pt x="353" y="5989"/>
                </a:cubicBezTo>
                <a:cubicBezTo>
                  <a:pt x="365" y="6005"/>
                  <a:pt x="375" y="6011"/>
                  <a:pt x="385" y="6011"/>
                </a:cubicBezTo>
                <a:cubicBezTo>
                  <a:pt x="426" y="6011"/>
                  <a:pt x="447" y="5893"/>
                  <a:pt x="447" y="5885"/>
                </a:cubicBezTo>
                <a:cubicBezTo>
                  <a:pt x="456" y="5906"/>
                  <a:pt x="467" y="5937"/>
                  <a:pt x="477" y="5968"/>
                </a:cubicBezTo>
                <a:cubicBezTo>
                  <a:pt x="523" y="5930"/>
                  <a:pt x="547" y="5908"/>
                  <a:pt x="589" y="5908"/>
                </a:cubicBezTo>
                <a:cubicBezTo>
                  <a:pt x="604" y="5908"/>
                  <a:pt x="622" y="5911"/>
                  <a:pt x="643" y="5916"/>
                </a:cubicBezTo>
                <a:cubicBezTo>
                  <a:pt x="633" y="6072"/>
                  <a:pt x="550" y="5958"/>
                  <a:pt x="674" y="6051"/>
                </a:cubicBezTo>
                <a:cubicBezTo>
                  <a:pt x="664" y="6123"/>
                  <a:pt x="488" y="6082"/>
                  <a:pt x="664" y="6165"/>
                </a:cubicBezTo>
                <a:cubicBezTo>
                  <a:pt x="622" y="6165"/>
                  <a:pt x="602" y="6185"/>
                  <a:pt x="581" y="6217"/>
                </a:cubicBezTo>
                <a:cubicBezTo>
                  <a:pt x="612" y="6217"/>
                  <a:pt x="684" y="6258"/>
                  <a:pt x="643" y="6321"/>
                </a:cubicBezTo>
                <a:cubicBezTo>
                  <a:pt x="660" y="6325"/>
                  <a:pt x="675" y="6327"/>
                  <a:pt x="690" y="6327"/>
                </a:cubicBezTo>
                <a:cubicBezTo>
                  <a:pt x="710" y="6327"/>
                  <a:pt x="728" y="6322"/>
                  <a:pt x="747" y="6310"/>
                </a:cubicBezTo>
                <a:lnTo>
                  <a:pt x="747" y="6310"/>
                </a:lnTo>
                <a:cubicBezTo>
                  <a:pt x="747" y="6321"/>
                  <a:pt x="737" y="6383"/>
                  <a:pt x="737" y="6424"/>
                </a:cubicBezTo>
                <a:cubicBezTo>
                  <a:pt x="737" y="6413"/>
                  <a:pt x="747" y="6403"/>
                  <a:pt x="757" y="6403"/>
                </a:cubicBezTo>
                <a:cubicBezTo>
                  <a:pt x="767" y="6445"/>
                  <a:pt x="757" y="6476"/>
                  <a:pt x="737" y="6507"/>
                </a:cubicBezTo>
                <a:cubicBezTo>
                  <a:pt x="755" y="6519"/>
                  <a:pt x="768" y="6525"/>
                  <a:pt x="777" y="6525"/>
                </a:cubicBezTo>
                <a:cubicBezTo>
                  <a:pt x="799" y="6525"/>
                  <a:pt x="799" y="6492"/>
                  <a:pt x="799" y="6434"/>
                </a:cubicBezTo>
                <a:cubicBezTo>
                  <a:pt x="827" y="6434"/>
                  <a:pt x="817" y="6539"/>
                  <a:pt x="817" y="6539"/>
                </a:cubicBezTo>
                <a:cubicBezTo>
                  <a:pt x="817" y="6539"/>
                  <a:pt x="820" y="6515"/>
                  <a:pt x="830" y="6445"/>
                </a:cubicBezTo>
                <a:cubicBezTo>
                  <a:pt x="848" y="6463"/>
                  <a:pt x="891" y="6498"/>
                  <a:pt x="893" y="6498"/>
                </a:cubicBezTo>
                <a:cubicBezTo>
                  <a:pt x="893" y="6498"/>
                  <a:pt x="893" y="6498"/>
                  <a:pt x="892" y="6496"/>
                </a:cubicBezTo>
                <a:cubicBezTo>
                  <a:pt x="861" y="6455"/>
                  <a:pt x="850" y="6424"/>
                  <a:pt x="892" y="6372"/>
                </a:cubicBezTo>
                <a:cubicBezTo>
                  <a:pt x="902" y="6424"/>
                  <a:pt x="902" y="6434"/>
                  <a:pt x="912" y="6486"/>
                </a:cubicBezTo>
                <a:cubicBezTo>
                  <a:pt x="923" y="6486"/>
                  <a:pt x="965" y="6383"/>
                  <a:pt x="965" y="6372"/>
                </a:cubicBezTo>
                <a:cubicBezTo>
                  <a:pt x="965" y="6372"/>
                  <a:pt x="975" y="6455"/>
                  <a:pt x="1016" y="6476"/>
                </a:cubicBezTo>
                <a:cubicBezTo>
                  <a:pt x="1037" y="6434"/>
                  <a:pt x="1027" y="6424"/>
                  <a:pt x="1016" y="6372"/>
                </a:cubicBezTo>
                <a:cubicBezTo>
                  <a:pt x="1021" y="6370"/>
                  <a:pt x="1025" y="6368"/>
                  <a:pt x="1029" y="6368"/>
                </a:cubicBezTo>
                <a:cubicBezTo>
                  <a:pt x="1041" y="6368"/>
                  <a:pt x="1048" y="6382"/>
                  <a:pt x="1048" y="6413"/>
                </a:cubicBezTo>
                <a:cubicBezTo>
                  <a:pt x="1078" y="6383"/>
                  <a:pt x="1078" y="6351"/>
                  <a:pt x="1057" y="6310"/>
                </a:cubicBezTo>
                <a:cubicBezTo>
                  <a:pt x="1078" y="6310"/>
                  <a:pt x="1099" y="6310"/>
                  <a:pt x="1120" y="6351"/>
                </a:cubicBezTo>
                <a:cubicBezTo>
                  <a:pt x="1120" y="6337"/>
                  <a:pt x="1134" y="6299"/>
                  <a:pt x="1147" y="6299"/>
                </a:cubicBezTo>
                <a:cubicBezTo>
                  <a:pt x="1153" y="6299"/>
                  <a:pt x="1158" y="6308"/>
                  <a:pt x="1161" y="6331"/>
                </a:cubicBezTo>
                <a:cubicBezTo>
                  <a:pt x="1173" y="6296"/>
                  <a:pt x="1184" y="6284"/>
                  <a:pt x="1211" y="6284"/>
                </a:cubicBezTo>
                <a:cubicBezTo>
                  <a:pt x="1231" y="6284"/>
                  <a:pt x="1261" y="6291"/>
                  <a:pt x="1306" y="6300"/>
                </a:cubicBezTo>
                <a:cubicBezTo>
                  <a:pt x="1285" y="6300"/>
                  <a:pt x="1265" y="6310"/>
                  <a:pt x="1244" y="6321"/>
                </a:cubicBezTo>
                <a:cubicBezTo>
                  <a:pt x="1285" y="6321"/>
                  <a:pt x="1296" y="6331"/>
                  <a:pt x="1306" y="6362"/>
                </a:cubicBezTo>
                <a:cubicBezTo>
                  <a:pt x="1296" y="6362"/>
                  <a:pt x="1203" y="6393"/>
                  <a:pt x="1203" y="6403"/>
                </a:cubicBezTo>
                <a:cubicBezTo>
                  <a:pt x="1234" y="6403"/>
                  <a:pt x="1265" y="6413"/>
                  <a:pt x="1285" y="6413"/>
                </a:cubicBezTo>
                <a:cubicBezTo>
                  <a:pt x="1265" y="6424"/>
                  <a:pt x="1213" y="6445"/>
                  <a:pt x="1182" y="6455"/>
                </a:cubicBezTo>
                <a:cubicBezTo>
                  <a:pt x="1184" y="6450"/>
                  <a:pt x="1182" y="6448"/>
                  <a:pt x="1177" y="6448"/>
                </a:cubicBezTo>
                <a:cubicBezTo>
                  <a:pt x="1161" y="6448"/>
                  <a:pt x="1115" y="6468"/>
                  <a:pt x="1099" y="6476"/>
                </a:cubicBezTo>
                <a:cubicBezTo>
                  <a:pt x="1110" y="6486"/>
                  <a:pt x="1182" y="6538"/>
                  <a:pt x="1151" y="6569"/>
                </a:cubicBezTo>
                <a:cubicBezTo>
                  <a:pt x="1162" y="6562"/>
                  <a:pt x="1170" y="6558"/>
                  <a:pt x="1177" y="6558"/>
                </a:cubicBezTo>
                <a:cubicBezTo>
                  <a:pt x="1188" y="6558"/>
                  <a:pt x="1193" y="6570"/>
                  <a:pt x="1193" y="6590"/>
                </a:cubicBezTo>
                <a:cubicBezTo>
                  <a:pt x="1210" y="6549"/>
                  <a:pt x="1224" y="6537"/>
                  <a:pt x="1239" y="6537"/>
                </a:cubicBezTo>
                <a:cubicBezTo>
                  <a:pt x="1250" y="6537"/>
                  <a:pt x="1262" y="6544"/>
                  <a:pt x="1275" y="6549"/>
                </a:cubicBezTo>
                <a:cubicBezTo>
                  <a:pt x="1234" y="6631"/>
                  <a:pt x="1234" y="6621"/>
                  <a:pt x="1255" y="6704"/>
                </a:cubicBezTo>
                <a:cubicBezTo>
                  <a:pt x="1288" y="6653"/>
                  <a:pt x="1295" y="6576"/>
                  <a:pt x="1334" y="6576"/>
                </a:cubicBezTo>
                <a:cubicBezTo>
                  <a:pt x="1343" y="6576"/>
                  <a:pt x="1355" y="6580"/>
                  <a:pt x="1368" y="6590"/>
                </a:cubicBezTo>
                <a:cubicBezTo>
                  <a:pt x="1368" y="6558"/>
                  <a:pt x="1327" y="6466"/>
                  <a:pt x="1368" y="6455"/>
                </a:cubicBezTo>
                <a:cubicBezTo>
                  <a:pt x="1383" y="6484"/>
                  <a:pt x="1392" y="6494"/>
                  <a:pt x="1399" y="6494"/>
                </a:cubicBezTo>
                <a:cubicBezTo>
                  <a:pt x="1416" y="6494"/>
                  <a:pt x="1414" y="6419"/>
                  <a:pt x="1433" y="6419"/>
                </a:cubicBezTo>
                <a:cubicBezTo>
                  <a:pt x="1438" y="6419"/>
                  <a:pt x="1444" y="6423"/>
                  <a:pt x="1451" y="6434"/>
                </a:cubicBezTo>
                <a:cubicBezTo>
                  <a:pt x="1513" y="6517"/>
                  <a:pt x="1358" y="6590"/>
                  <a:pt x="1400" y="6641"/>
                </a:cubicBezTo>
                <a:cubicBezTo>
                  <a:pt x="1400" y="6642"/>
                  <a:pt x="1400" y="6642"/>
                  <a:pt x="1400" y="6642"/>
                </a:cubicBezTo>
                <a:cubicBezTo>
                  <a:pt x="1407" y="6642"/>
                  <a:pt x="1472" y="6557"/>
                  <a:pt x="1483" y="6528"/>
                </a:cubicBezTo>
                <a:lnTo>
                  <a:pt x="1483" y="6528"/>
                </a:lnTo>
                <a:cubicBezTo>
                  <a:pt x="1483" y="6579"/>
                  <a:pt x="1451" y="6641"/>
                  <a:pt x="1483" y="6662"/>
                </a:cubicBezTo>
                <a:cubicBezTo>
                  <a:pt x="1487" y="6653"/>
                  <a:pt x="1490" y="6649"/>
                  <a:pt x="1492" y="6649"/>
                </a:cubicBezTo>
                <a:cubicBezTo>
                  <a:pt x="1498" y="6649"/>
                  <a:pt x="1493" y="6690"/>
                  <a:pt x="1494" y="6690"/>
                </a:cubicBezTo>
                <a:cubicBezTo>
                  <a:pt x="1494" y="6690"/>
                  <a:pt x="1499" y="6670"/>
                  <a:pt x="1513" y="6600"/>
                </a:cubicBezTo>
                <a:cubicBezTo>
                  <a:pt x="1525" y="6610"/>
                  <a:pt x="1535" y="6614"/>
                  <a:pt x="1543" y="6614"/>
                </a:cubicBezTo>
                <a:cubicBezTo>
                  <a:pt x="1571" y="6614"/>
                  <a:pt x="1584" y="6572"/>
                  <a:pt x="1601" y="6572"/>
                </a:cubicBezTo>
                <a:cubicBezTo>
                  <a:pt x="1611" y="6572"/>
                  <a:pt x="1622" y="6587"/>
                  <a:pt x="1638" y="6631"/>
                </a:cubicBezTo>
                <a:cubicBezTo>
                  <a:pt x="1643" y="6610"/>
                  <a:pt x="1646" y="6596"/>
                  <a:pt x="1650" y="6596"/>
                </a:cubicBezTo>
                <a:cubicBezTo>
                  <a:pt x="1654" y="6596"/>
                  <a:pt x="1659" y="6607"/>
                  <a:pt x="1669" y="6631"/>
                </a:cubicBezTo>
                <a:cubicBezTo>
                  <a:pt x="1669" y="6590"/>
                  <a:pt x="1690" y="6569"/>
                  <a:pt x="1711" y="6569"/>
                </a:cubicBezTo>
                <a:lnTo>
                  <a:pt x="1752" y="6558"/>
                </a:lnTo>
                <a:lnTo>
                  <a:pt x="1814" y="6486"/>
                </a:lnTo>
                <a:lnTo>
                  <a:pt x="1876" y="6466"/>
                </a:lnTo>
                <a:cubicBezTo>
                  <a:pt x="1845" y="6413"/>
                  <a:pt x="1856" y="6434"/>
                  <a:pt x="1856" y="6383"/>
                </a:cubicBezTo>
                <a:lnTo>
                  <a:pt x="1856" y="6383"/>
                </a:lnTo>
                <a:cubicBezTo>
                  <a:pt x="1866" y="6383"/>
                  <a:pt x="2031" y="6558"/>
                  <a:pt x="1980" y="6641"/>
                </a:cubicBezTo>
                <a:cubicBezTo>
                  <a:pt x="1990" y="6641"/>
                  <a:pt x="2031" y="6558"/>
                  <a:pt x="2031" y="6558"/>
                </a:cubicBezTo>
                <a:cubicBezTo>
                  <a:pt x="2031" y="6600"/>
                  <a:pt x="2042" y="6631"/>
                  <a:pt x="2084" y="6631"/>
                </a:cubicBezTo>
                <a:cubicBezTo>
                  <a:pt x="2063" y="6590"/>
                  <a:pt x="2063" y="6621"/>
                  <a:pt x="2073" y="6569"/>
                </a:cubicBezTo>
                <a:lnTo>
                  <a:pt x="2073" y="6569"/>
                </a:lnTo>
                <a:cubicBezTo>
                  <a:pt x="2080" y="6576"/>
                  <a:pt x="2200" y="6650"/>
                  <a:pt x="2303" y="6650"/>
                </a:cubicBezTo>
                <a:cubicBezTo>
                  <a:pt x="2347" y="6650"/>
                  <a:pt x="2387" y="6637"/>
                  <a:pt x="2415" y="6600"/>
                </a:cubicBezTo>
                <a:cubicBezTo>
                  <a:pt x="2404" y="6600"/>
                  <a:pt x="2187" y="6486"/>
                  <a:pt x="2208" y="6413"/>
                </a:cubicBezTo>
                <a:lnTo>
                  <a:pt x="2208" y="6413"/>
                </a:lnTo>
                <a:cubicBezTo>
                  <a:pt x="2221" y="6430"/>
                  <a:pt x="2227" y="6436"/>
                  <a:pt x="2231" y="6436"/>
                </a:cubicBezTo>
                <a:cubicBezTo>
                  <a:pt x="2238" y="6436"/>
                  <a:pt x="2235" y="6410"/>
                  <a:pt x="2270" y="6403"/>
                </a:cubicBezTo>
                <a:cubicBezTo>
                  <a:pt x="2255" y="6396"/>
                  <a:pt x="2234" y="6345"/>
                  <a:pt x="2240" y="6345"/>
                </a:cubicBezTo>
                <a:lnTo>
                  <a:pt x="2240" y="6345"/>
                </a:lnTo>
                <a:cubicBezTo>
                  <a:pt x="2242" y="6345"/>
                  <a:pt x="2248" y="6352"/>
                  <a:pt x="2259" y="6372"/>
                </a:cubicBezTo>
                <a:cubicBezTo>
                  <a:pt x="2249" y="6331"/>
                  <a:pt x="2229" y="6310"/>
                  <a:pt x="2197" y="6289"/>
                </a:cubicBezTo>
                <a:cubicBezTo>
                  <a:pt x="2208" y="6289"/>
                  <a:pt x="2249" y="6279"/>
                  <a:pt x="2249" y="6258"/>
                </a:cubicBezTo>
                <a:cubicBezTo>
                  <a:pt x="2197" y="6248"/>
                  <a:pt x="2187" y="6248"/>
                  <a:pt x="2249" y="6238"/>
                </a:cubicBezTo>
                <a:cubicBezTo>
                  <a:pt x="2229" y="6217"/>
                  <a:pt x="2167" y="6176"/>
                  <a:pt x="2156" y="6176"/>
                </a:cubicBezTo>
                <a:cubicBezTo>
                  <a:pt x="2179" y="6166"/>
                  <a:pt x="2198" y="6157"/>
                  <a:pt x="2215" y="6157"/>
                </a:cubicBezTo>
                <a:cubicBezTo>
                  <a:pt x="2236" y="6157"/>
                  <a:pt x="2253" y="6171"/>
                  <a:pt x="2270" y="6217"/>
                </a:cubicBezTo>
                <a:cubicBezTo>
                  <a:pt x="2322" y="6196"/>
                  <a:pt x="2259" y="6165"/>
                  <a:pt x="2301" y="6155"/>
                </a:cubicBezTo>
                <a:lnTo>
                  <a:pt x="2301" y="6155"/>
                </a:lnTo>
                <a:cubicBezTo>
                  <a:pt x="2332" y="6217"/>
                  <a:pt x="2353" y="6238"/>
                  <a:pt x="2342" y="6300"/>
                </a:cubicBezTo>
                <a:cubicBezTo>
                  <a:pt x="2329" y="6277"/>
                  <a:pt x="2318" y="6267"/>
                  <a:pt x="2310" y="6267"/>
                </a:cubicBezTo>
                <a:cubicBezTo>
                  <a:pt x="2275" y="6267"/>
                  <a:pt x="2288" y="6442"/>
                  <a:pt x="2371" y="6442"/>
                </a:cubicBezTo>
                <a:cubicBezTo>
                  <a:pt x="2390" y="6442"/>
                  <a:pt x="2411" y="6434"/>
                  <a:pt x="2436" y="6413"/>
                </a:cubicBezTo>
                <a:cubicBezTo>
                  <a:pt x="2394" y="6383"/>
                  <a:pt x="2394" y="6351"/>
                  <a:pt x="2425" y="6321"/>
                </a:cubicBezTo>
                <a:lnTo>
                  <a:pt x="2425" y="6321"/>
                </a:lnTo>
                <a:cubicBezTo>
                  <a:pt x="2438" y="6347"/>
                  <a:pt x="2455" y="6355"/>
                  <a:pt x="2472" y="6355"/>
                </a:cubicBezTo>
                <a:cubicBezTo>
                  <a:pt x="2503" y="6355"/>
                  <a:pt x="2537" y="6327"/>
                  <a:pt x="2559" y="6327"/>
                </a:cubicBezTo>
                <a:cubicBezTo>
                  <a:pt x="2563" y="6327"/>
                  <a:pt x="2567" y="6328"/>
                  <a:pt x="2570" y="6331"/>
                </a:cubicBezTo>
                <a:cubicBezTo>
                  <a:pt x="2550" y="6372"/>
                  <a:pt x="2602" y="6476"/>
                  <a:pt x="2591" y="6496"/>
                </a:cubicBezTo>
                <a:cubicBezTo>
                  <a:pt x="2622" y="6455"/>
                  <a:pt x="2674" y="6507"/>
                  <a:pt x="2612" y="6434"/>
                </a:cubicBezTo>
                <a:lnTo>
                  <a:pt x="2612" y="6434"/>
                </a:lnTo>
                <a:cubicBezTo>
                  <a:pt x="2632" y="6450"/>
                  <a:pt x="2651" y="6458"/>
                  <a:pt x="2668" y="6458"/>
                </a:cubicBezTo>
                <a:cubicBezTo>
                  <a:pt x="2684" y="6458"/>
                  <a:pt x="2700" y="6450"/>
                  <a:pt x="2715" y="6434"/>
                </a:cubicBezTo>
                <a:cubicBezTo>
                  <a:pt x="2602" y="6413"/>
                  <a:pt x="2736" y="6403"/>
                  <a:pt x="2736" y="6403"/>
                </a:cubicBezTo>
                <a:cubicBezTo>
                  <a:pt x="2726" y="6372"/>
                  <a:pt x="2653" y="6279"/>
                  <a:pt x="2622" y="6206"/>
                </a:cubicBezTo>
                <a:lnTo>
                  <a:pt x="2622" y="6206"/>
                </a:lnTo>
                <a:cubicBezTo>
                  <a:pt x="2672" y="6266"/>
                  <a:pt x="2806" y="6363"/>
                  <a:pt x="2836" y="6363"/>
                </a:cubicBezTo>
                <a:cubicBezTo>
                  <a:pt x="2837" y="6363"/>
                  <a:pt x="2839" y="6362"/>
                  <a:pt x="2840" y="6362"/>
                </a:cubicBezTo>
                <a:cubicBezTo>
                  <a:pt x="2788" y="6351"/>
                  <a:pt x="2757" y="6321"/>
                  <a:pt x="2726" y="6279"/>
                </a:cubicBezTo>
                <a:lnTo>
                  <a:pt x="2726" y="6279"/>
                </a:lnTo>
                <a:cubicBezTo>
                  <a:pt x="2768" y="6289"/>
                  <a:pt x="2798" y="6300"/>
                  <a:pt x="2840" y="6310"/>
                </a:cubicBezTo>
                <a:cubicBezTo>
                  <a:pt x="2768" y="6268"/>
                  <a:pt x="2840" y="6289"/>
                  <a:pt x="2850" y="6268"/>
                </a:cubicBezTo>
                <a:cubicBezTo>
                  <a:pt x="2819" y="6268"/>
                  <a:pt x="2788" y="6248"/>
                  <a:pt x="2777" y="6227"/>
                </a:cubicBezTo>
                <a:cubicBezTo>
                  <a:pt x="2808" y="6221"/>
                  <a:pt x="2814" y="6215"/>
                  <a:pt x="2821" y="6215"/>
                </a:cubicBezTo>
                <a:cubicBezTo>
                  <a:pt x="2827" y="6215"/>
                  <a:pt x="2833" y="6218"/>
                  <a:pt x="2850" y="6227"/>
                </a:cubicBezTo>
                <a:cubicBezTo>
                  <a:pt x="2840" y="6185"/>
                  <a:pt x="2788" y="6155"/>
                  <a:pt x="2747" y="6144"/>
                </a:cubicBezTo>
                <a:cubicBezTo>
                  <a:pt x="2740" y="6123"/>
                  <a:pt x="2742" y="6115"/>
                  <a:pt x="2750" y="6115"/>
                </a:cubicBezTo>
                <a:cubicBezTo>
                  <a:pt x="2779" y="6115"/>
                  <a:pt x="2873" y="6211"/>
                  <a:pt x="2881" y="6227"/>
                </a:cubicBezTo>
                <a:cubicBezTo>
                  <a:pt x="2885" y="6210"/>
                  <a:pt x="2887" y="6204"/>
                  <a:pt x="2888" y="6204"/>
                </a:cubicBezTo>
                <a:lnTo>
                  <a:pt x="2888" y="6204"/>
                </a:lnTo>
                <a:cubicBezTo>
                  <a:pt x="2891" y="6204"/>
                  <a:pt x="2888" y="6251"/>
                  <a:pt x="2894" y="6251"/>
                </a:cubicBezTo>
                <a:cubicBezTo>
                  <a:pt x="2898" y="6251"/>
                  <a:pt x="2906" y="6234"/>
                  <a:pt x="2922" y="6177"/>
                </a:cubicBezTo>
                <a:lnTo>
                  <a:pt x="2922" y="6177"/>
                </a:lnTo>
                <a:cubicBezTo>
                  <a:pt x="2925" y="6184"/>
                  <a:pt x="2953" y="6211"/>
                  <a:pt x="2972" y="6211"/>
                </a:cubicBezTo>
                <a:cubicBezTo>
                  <a:pt x="2988" y="6211"/>
                  <a:pt x="2998" y="6194"/>
                  <a:pt x="2985" y="6134"/>
                </a:cubicBezTo>
                <a:lnTo>
                  <a:pt x="2985" y="6134"/>
                </a:lnTo>
                <a:cubicBezTo>
                  <a:pt x="2990" y="6135"/>
                  <a:pt x="2995" y="6135"/>
                  <a:pt x="3001" y="6135"/>
                </a:cubicBezTo>
                <a:cubicBezTo>
                  <a:pt x="3021" y="6135"/>
                  <a:pt x="3043" y="6130"/>
                  <a:pt x="3062" y="6130"/>
                </a:cubicBezTo>
                <a:cubicBezTo>
                  <a:pt x="3089" y="6130"/>
                  <a:pt x="3109" y="6141"/>
                  <a:pt x="3109" y="6196"/>
                </a:cubicBezTo>
                <a:cubicBezTo>
                  <a:pt x="3109" y="6196"/>
                  <a:pt x="3145" y="6143"/>
                  <a:pt x="3183" y="6143"/>
                </a:cubicBezTo>
                <a:cubicBezTo>
                  <a:pt x="3185" y="6143"/>
                  <a:pt x="3188" y="6143"/>
                  <a:pt x="3190" y="6144"/>
                </a:cubicBezTo>
                <a:lnTo>
                  <a:pt x="3190" y="6144"/>
                </a:lnTo>
                <a:cubicBezTo>
                  <a:pt x="3176" y="6134"/>
                  <a:pt x="3089" y="6069"/>
                  <a:pt x="3071" y="6069"/>
                </a:cubicBezTo>
                <a:cubicBezTo>
                  <a:pt x="3070" y="6069"/>
                  <a:pt x="3070" y="6069"/>
                  <a:pt x="3070" y="6069"/>
                </a:cubicBezTo>
                <a:lnTo>
                  <a:pt x="3070" y="6069"/>
                </a:lnTo>
                <a:cubicBezTo>
                  <a:pt x="3095" y="6039"/>
                  <a:pt x="3167" y="6005"/>
                  <a:pt x="3211" y="6005"/>
                </a:cubicBezTo>
                <a:cubicBezTo>
                  <a:pt x="3226" y="6005"/>
                  <a:pt x="3239" y="6009"/>
                  <a:pt x="3244" y="6020"/>
                </a:cubicBezTo>
                <a:cubicBezTo>
                  <a:pt x="3266" y="5950"/>
                  <a:pt x="3273" y="5927"/>
                  <a:pt x="3274" y="5927"/>
                </a:cubicBezTo>
                <a:lnTo>
                  <a:pt x="3274" y="5927"/>
                </a:lnTo>
                <a:cubicBezTo>
                  <a:pt x="3275" y="5927"/>
                  <a:pt x="3259" y="6003"/>
                  <a:pt x="3286" y="6010"/>
                </a:cubicBezTo>
                <a:cubicBezTo>
                  <a:pt x="3294" y="5948"/>
                  <a:pt x="3298" y="5935"/>
                  <a:pt x="3304" y="5935"/>
                </a:cubicBezTo>
                <a:cubicBezTo>
                  <a:pt x="3308" y="5935"/>
                  <a:pt x="3314" y="5941"/>
                  <a:pt x="3325" y="5941"/>
                </a:cubicBezTo>
                <a:cubicBezTo>
                  <a:pt x="3335" y="5941"/>
                  <a:pt x="3349" y="5936"/>
                  <a:pt x="3368" y="5916"/>
                </a:cubicBezTo>
                <a:cubicBezTo>
                  <a:pt x="3337" y="5906"/>
                  <a:pt x="3327" y="5885"/>
                  <a:pt x="3348" y="5865"/>
                </a:cubicBezTo>
                <a:lnTo>
                  <a:pt x="3348" y="5865"/>
                </a:lnTo>
                <a:cubicBezTo>
                  <a:pt x="3314" y="5885"/>
                  <a:pt x="3272" y="5896"/>
                  <a:pt x="3236" y="5896"/>
                </a:cubicBezTo>
                <a:cubicBezTo>
                  <a:pt x="3183" y="5896"/>
                  <a:pt x="3142" y="5873"/>
                  <a:pt x="3161" y="5823"/>
                </a:cubicBezTo>
                <a:lnTo>
                  <a:pt x="3161" y="5823"/>
                </a:lnTo>
                <a:cubicBezTo>
                  <a:pt x="3127" y="5850"/>
                  <a:pt x="3068" y="5861"/>
                  <a:pt x="3001" y="5861"/>
                </a:cubicBezTo>
                <a:cubicBezTo>
                  <a:pt x="2786" y="5861"/>
                  <a:pt x="2483" y="5746"/>
                  <a:pt x="2602" y="5667"/>
                </a:cubicBezTo>
                <a:lnTo>
                  <a:pt x="2602" y="5667"/>
                </a:lnTo>
                <a:cubicBezTo>
                  <a:pt x="2592" y="5721"/>
                  <a:pt x="2599" y="5752"/>
                  <a:pt x="2621" y="5752"/>
                </a:cubicBezTo>
                <a:cubicBezTo>
                  <a:pt x="2625" y="5752"/>
                  <a:pt x="2628" y="5752"/>
                  <a:pt x="2632" y="5750"/>
                </a:cubicBezTo>
                <a:cubicBezTo>
                  <a:pt x="2632" y="5720"/>
                  <a:pt x="2632" y="5688"/>
                  <a:pt x="2653" y="5657"/>
                </a:cubicBezTo>
                <a:cubicBezTo>
                  <a:pt x="2674" y="5750"/>
                  <a:pt x="2653" y="5709"/>
                  <a:pt x="2736" y="5761"/>
                </a:cubicBezTo>
                <a:cubicBezTo>
                  <a:pt x="2745" y="5738"/>
                  <a:pt x="2761" y="5723"/>
                  <a:pt x="2779" y="5723"/>
                </a:cubicBezTo>
                <a:cubicBezTo>
                  <a:pt x="2801" y="5723"/>
                  <a:pt x="2828" y="5745"/>
                  <a:pt x="2850" y="5803"/>
                </a:cubicBezTo>
                <a:cubicBezTo>
                  <a:pt x="2892" y="5792"/>
                  <a:pt x="2892" y="5771"/>
                  <a:pt x="2871" y="5709"/>
                </a:cubicBezTo>
                <a:cubicBezTo>
                  <a:pt x="2923" y="5709"/>
                  <a:pt x="2943" y="5740"/>
                  <a:pt x="2933" y="5792"/>
                </a:cubicBezTo>
                <a:cubicBezTo>
                  <a:pt x="2962" y="5739"/>
                  <a:pt x="2975" y="5706"/>
                  <a:pt x="2980" y="5706"/>
                </a:cubicBezTo>
                <a:cubicBezTo>
                  <a:pt x="2985" y="5706"/>
                  <a:pt x="2985" y="5726"/>
                  <a:pt x="2985" y="5771"/>
                </a:cubicBezTo>
                <a:cubicBezTo>
                  <a:pt x="3033" y="5716"/>
                  <a:pt x="3063" y="5716"/>
                  <a:pt x="3105" y="5716"/>
                </a:cubicBezTo>
                <a:lnTo>
                  <a:pt x="3105" y="5716"/>
                </a:lnTo>
                <a:cubicBezTo>
                  <a:pt x="3127" y="5716"/>
                  <a:pt x="3151" y="5716"/>
                  <a:pt x="3182" y="5709"/>
                </a:cubicBezTo>
                <a:cubicBezTo>
                  <a:pt x="3130" y="5688"/>
                  <a:pt x="3016" y="5657"/>
                  <a:pt x="2985" y="5605"/>
                </a:cubicBezTo>
                <a:cubicBezTo>
                  <a:pt x="3018" y="5582"/>
                  <a:pt x="3027" y="5577"/>
                  <a:pt x="3023" y="5577"/>
                </a:cubicBezTo>
                <a:cubicBezTo>
                  <a:pt x="3020" y="5577"/>
                  <a:pt x="3009" y="5580"/>
                  <a:pt x="2996" y="5580"/>
                </a:cubicBezTo>
                <a:cubicBezTo>
                  <a:pt x="2975" y="5580"/>
                  <a:pt x="2948" y="5571"/>
                  <a:pt x="2943" y="5522"/>
                </a:cubicBezTo>
                <a:cubicBezTo>
                  <a:pt x="2943" y="5518"/>
                  <a:pt x="2964" y="5514"/>
                  <a:pt x="2989" y="5514"/>
                </a:cubicBezTo>
                <a:cubicBezTo>
                  <a:pt x="3026" y="5514"/>
                  <a:pt x="3072" y="5523"/>
                  <a:pt x="3078" y="5554"/>
                </a:cubicBezTo>
                <a:cubicBezTo>
                  <a:pt x="3087" y="5516"/>
                  <a:pt x="3094" y="5504"/>
                  <a:pt x="3100" y="5504"/>
                </a:cubicBezTo>
                <a:cubicBezTo>
                  <a:pt x="3111" y="5504"/>
                  <a:pt x="3119" y="5535"/>
                  <a:pt x="3130" y="5535"/>
                </a:cubicBezTo>
                <a:cubicBezTo>
                  <a:pt x="3136" y="5535"/>
                  <a:pt x="3142" y="5525"/>
                  <a:pt x="3150" y="5492"/>
                </a:cubicBezTo>
                <a:lnTo>
                  <a:pt x="3150" y="5492"/>
                </a:lnTo>
                <a:cubicBezTo>
                  <a:pt x="3182" y="5502"/>
                  <a:pt x="3141" y="5575"/>
                  <a:pt x="3171" y="5575"/>
                </a:cubicBezTo>
                <a:cubicBezTo>
                  <a:pt x="3177" y="5538"/>
                  <a:pt x="3190" y="5516"/>
                  <a:pt x="3208" y="5516"/>
                </a:cubicBezTo>
                <a:cubicBezTo>
                  <a:pt x="3221" y="5516"/>
                  <a:pt x="3237" y="5528"/>
                  <a:pt x="3254" y="5554"/>
                </a:cubicBezTo>
                <a:cubicBezTo>
                  <a:pt x="3254" y="5511"/>
                  <a:pt x="3261" y="5489"/>
                  <a:pt x="3276" y="5489"/>
                </a:cubicBezTo>
                <a:cubicBezTo>
                  <a:pt x="3279" y="5489"/>
                  <a:pt x="3282" y="5490"/>
                  <a:pt x="3286" y="5492"/>
                </a:cubicBezTo>
                <a:cubicBezTo>
                  <a:pt x="3244" y="5450"/>
                  <a:pt x="3120" y="5347"/>
                  <a:pt x="3016" y="5326"/>
                </a:cubicBezTo>
                <a:cubicBezTo>
                  <a:pt x="3008" y="5324"/>
                  <a:pt x="2998" y="5323"/>
                  <a:pt x="2985" y="5323"/>
                </a:cubicBezTo>
                <a:cubicBezTo>
                  <a:pt x="2933" y="5323"/>
                  <a:pt x="2845" y="5338"/>
                  <a:pt x="2768" y="5338"/>
                </a:cubicBezTo>
                <a:cubicBezTo>
                  <a:pt x="2692" y="5338"/>
                  <a:pt x="2626" y="5323"/>
                  <a:pt x="2612" y="5264"/>
                </a:cubicBezTo>
                <a:lnTo>
                  <a:pt x="2612" y="5264"/>
                </a:lnTo>
                <a:cubicBezTo>
                  <a:pt x="2616" y="5272"/>
                  <a:pt x="2622" y="5279"/>
                  <a:pt x="2631" y="5279"/>
                </a:cubicBezTo>
                <a:cubicBezTo>
                  <a:pt x="2643" y="5279"/>
                  <a:pt x="2660" y="5265"/>
                  <a:pt x="2685" y="5222"/>
                </a:cubicBezTo>
                <a:cubicBezTo>
                  <a:pt x="2695" y="5274"/>
                  <a:pt x="2700" y="5290"/>
                  <a:pt x="2704" y="5290"/>
                </a:cubicBezTo>
                <a:cubicBezTo>
                  <a:pt x="2711" y="5290"/>
                  <a:pt x="2716" y="5242"/>
                  <a:pt x="2750" y="5242"/>
                </a:cubicBezTo>
                <a:cubicBezTo>
                  <a:pt x="2752" y="5242"/>
                  <a:pt x="2754" y="5243"/>
                  <a:pt x="2757" y="5243"/>
                </a:cubicBezTo>
                <a:cubicBezTo>
                  <a:pt x="2757" y="5298"/>
                  <a:pt x="2858" y="5312"/>
                  <a:pt x="2935" y="5312"/>
                </a:cubicBezTo>
                <a:cubicBezTo>
                  <a:pt x="2973" y="5312"/>
                  <a:pt x="3006" y="5308"/>
                  <a:pt x="3016" y="5305"/>
                </a:cubicBezTo>
                <a:cubicBezTo>
                  <a:pt x="2975" y="5284"/>
                  <a:pt x="2964" y="5274"/>
                  <a:pt x="3016" y="5264"/>
                </a:cubicBezTo>
                <a:cubicBezTo>
                  <a:pt x="3024" y="5290"/>
                  <a:pt x="3039" y="5300"/>
                  <a:pt x="3058" y="5300"/>
                </a:cubicBezTo>
                <a:cubicBezTo>
                  <a:pt x="3092" y="5300"/>
                  <a:pt x="3135" y="5269"/>
                  <a:pt x="3161" y="5243"/>
                </a:cubicBezTo>
                <a:cubicBezTo>
                  <a:pt x="3149" y="5231"/>
                  <a:pt x="3140" y="5228"/>
                  <a:pt x="3130" y="5228"/>
                </a:cubicBezTo>
                <a:cubicBezTo>
                  <a:pt x="3122" y="5228"/>
                  <a:pt x="3113" y="5230"/>
                  <a:pt x="3101" y="5230"/>
                </a:cubicBezTo>
                <a:cubicBezTo>
                  <a:pt x="3090" y="5230"/>
                  <a:pt x="3076" y="5228"/>
                  <a:pt x="3058" y="5222"/>
                </a:cubicBezTo>
                <a:cubicBezTo>
                  <a:pt x="3078" y="5181"/>
                  <a:pt x="3088" y="5149"/>
                  <a:pt x="3005" y="5139"/>
                </a:cubicBezTo>
                <a:cubicBezTo>
                  <a:pt x="3016" y="5119"/>
                  <a:pt x="3058" y="5108"/>
                  <a:pt x="3058" y="5108"/>
                </a:cubicBezTo>
                <a:cubicBezTo>
                  <a:pt x="3038" y="5078"/>
                  <a:pt x="3004" y="5069"/>
                  <a:pt x="2964" y="5069"/>
                </a:cubicBezTo>
                <a:cubicBezTo>
                  <a:pt x="2901" y="5069"/>
                  <a:pt x="2824" y="5091"/>
                  <a:pt x="2765" y="5091"/>
                </a:cubicBezTo>
                <a:cubicBezTo>
                  <a:pt x="2717" y="5091"/>
                  <a:pt x="2681" y="5076"/>
                  <a:pt x="2674" y="5025"/>
                </a:cubicBezTo>
                <a:lnTo>
                  <a:pt x="2674" y="5025"/>
                </a:lnTo>
                <a:cubicBezTo>
                  <a:pt x="2685" y="5029"/>
                  <a:pt x="2695" y="5030"/>
                  <a:pt x="2705" y="5030"/>
                </a:cubicBezTo>
                <a:cubicBezTo>
                  <a:pt x="2747" y="5030"/>
                  <a:pt x="2773" y="4995"/>
                  <a:pt x="2798" y="4953"/>
                </a:cubicBezTo>
                <a:cubicBezTo>
                  <a:pt x="2798" y="4975"/>
                  <a:pt x="2803" y="4983"/>
                  <a:pt x="2811" y="4983"/>
                </a:cubicBezTo>
                <a:cubicBezTo>
                  <a:pt x="2832" y="4983"/>
                  <a:pt x="2871" y="4921"/>
                  <a:pt x="2871" y="4921"/>
                </a:cubicBezTo>
                <a:cubicBezTo>
                  <a:pt x="2878" y="4936"/>
                  <a:pt x="2895" y="4955"/>
                  <a:pt x="2912" y="4955"/>
                </a:cubicBezTo>
                <a:cubicBezTo>
                  <a:pt x="2920" y="4955"/>
                  <a:pt x="2927" y="4952"/>
                  <a:pt x="2933" y="4942"/>
                </a:cubicBezTo>
                <a:cubicBezTo>
                  <a:pt x="2913" y="4932"/>
                  <a:pt x="2902" y="4921"/>
                  <a:pt x="2923" y="4901"/>
                </a:cubicBezTo>
                <a:lnTo>
                  <a:pt x="2923" y="4901"/>
                </a:lnTo>
                <a:cubicBezTo>
                  <a:pt x="2909" y="4910"/>
                  <a:pt x="2897" y="4915"/>
                  <a:pt x="2887" y="4915"/>
                </a:cubicBezTo>
                <a:cubicBezTo>
                  <a:pt x="2875" y="4915"/>
                  <a:pt x="2866" y="4908"/>
                  <a:pt x="2860" y="4891"/>
                </a:cubicBezTo>
                <a:cubicBezTo>
                  <a:pt x="2871" y="4891"/>
                  <a:pt x="2923" y="4838"/>
                  <a:pt x="2923" y="4829"/>
                </a:cubicBezTo>
                <a:cubicBezTo>
                  <a:pt x="2894" y="4829"/>
                  <a:pt x="2739" y="4887"/>
                  <a:pt x="2628" y="4887"/>
                </a:cubicBezTo>
                <a:cubicBezTo>
                  <a:pt x="2577" y="4887"/>
                  <a:pt x="2535" y="4875"/>
                  <a:pt x="2519" y="4838"/>
                </a:cubicBezTo>
                <a:lnTo>
                  <a:pt x="2519" y="4838"/>
                </a:lnTo>
                <a:cubicBezTo>
                  <a:pt x="2523" y="4840"/>
                  <a:pt x="2526" y="4840"/>
                  <a:pt x="2529" y="4840"/>
                </a:cubicBezTo>
                <a:cubicBezTo>
                  <a:pt x="2568" y="4840"/>
                  <a:pt x="2572" y="4758"/>
                  <a:pt x="2586" y="4758"/>
                </a:cubicBezTo>
                <a:cubicBezTo>
                  <a:pt x="2590" y="4758"/>
                  <a:pt x="2595" y="4766"/>
                  <a:pt x="2602" y="4787"/>
                </a:cubicBezTo>
                <a:cubicBezTo>
                  <a:pt x="2632" y="4725"/>
                  <a:pt x="2612" y="4693"/>
                  <a:pt x="2581" y="4673"/>
                </a:cubicBezTo>
                <a:cubicBezTo>
                  <a:pt x="2598" y="4666"/>
                  <a:pt x="2611" y="4666"/>
                  <a:pt x="2620" y="4666"/>
                </a:cubicBezTo>
                <a:lnTo>
                  <a:pt x="2620" y="4666"/>
                </a:lnTo>
                <a:cubicBezTo>
                  <a:pt x="2639" y="4666"/>
                  <a:pt x="2646" y="4666"/>
                  <a:pt x="2653" y="4611"/>
                </a:cubicBezTo>
                <a:lnTo>
                  <a:pt x="2653" y="4611"/>
                </a:lnTo>
                <a:cubicBezTo>
                  <a:pt x="2809" y="4704"/>
                  <a:pt x="2612" y="4652"/>
                  <a:pt x="2798" y="4776"/>
                </a:cubicBezTo>
                <a:cubicBezTo>
                  <a:pt x="2819" y="4756"/>
                  <a:pt x="2830" y="4725"/>
                  <a:pt x="2819" y="4693"/>
                </a:cubicBezTo>
                <a:cubicBezTo>
                  <a:pt x="2831" y="4688"/>
                  <a:pt x="2843" y="4668"/>
                  <a:pt x="2859" y="4668"/>
                </a:cubicBezTo>
                <a:cubicBezTo>
                  <a:pt x="2870" y="4668"/>
                  <a:pt x="2884" y="4679"/>
                  <a:pt x="2902" y="4714"/>
                </a:cubicBezTo>
                <a:cubicBezTo>
                  <a:pt x="2913" y="4693"/>
                  <a:pt x="2923" y="4683"/>
                  <a:pt x="2943" y="4673"/>
                </a:cubicBezTo>
                <a:lnTo>
                  <a:pt x="2943" y="4673"/>
                </a:lnTo>
                <a:cubicBezTo>
                  <a:pt x="2940" y="4673"/>
                  <a:pt x="2936" y="4673"/>
                  <a:pt x="2933" y="4673"/>
                </a:cubicBezTo>
                <a:cubicBezTo>
                  <a:pt x="2865" y="4673"/>
                  <a:pt x="2811" y="4577"/>
                  <a:pt x="2850" y="4518"/>
                </a:cubicBezTo>
                <a:lnTo>
                  <a:pt x="2850" y="4518"/>
                </a:lnTo>
                <a:cubicBezTo>
                  <a:pt x="2871" y="4559"/>
                  <a:pt x="2892" y="4601"/>
                  <a:pt x="2902" y="4631"/>
                </a:cubicBezTo>
                <a:cubicBezTo>
                  <a:pt x="2923" y="4611"/>
                  <a:pt x="2933" y="4590"/>
                  <a:pt x="2923" y="4559"/>
                </a:cubicBezTo>
                <a:lnTo>
                  <a:pt x="2923" y="4559"/>
                </a:lnTo>
                <a:cubicBezTo>
                  <a:pt x="2942" y="4591"/>
                  <a:pt x="2993" y="4639"/>
                  <a:pt x="3024" y="4639"/>
                </a:cubicBezTo>
                <a:cubicBezTo>
                  <a:pt x="3043" y="4639"/>
                  <a:pt x="3055" y="4621"/>
                  <a:pt x="3047" y="4569"/>
                </a:cubicBezTo>
                <a:lnTo>
                  <a:pt x="3047" y="4569"/>
                </a:lnTo>
                <a:cubicBezTo>
                  <a:pt x="3066" y="4588"/>
                  <a:pt x="3102" y="4633"/>
                  <a:pt x="3108" y="4633"/>
                </a:cubicBezTo>
                <a:cubicBezTo>
                  <a:pt x="3109" y="4633"/>
                  <a:pt x="3109" y="4632"/>
                  <a:pt x="3109" y="4631"/>
                </a:cubicBezTo>
                <a:cubicBezTo>
                  <a:pt x="3120" y="4601"/>
                  <a:pt x="3120" y="4435"/>
                  <a:pt x="3109" y="4414"/>
                </a:cubicBezTo>
                <a:cubicBezTo>
                  <a:pt x="3091" y="4428"/>
                  <a:pt x="3074" y="4433"/>
                  <a:pt x="3058" y="4433"/>
                </a:cubicBezTo>
                <a:cubicBezTo>
                  <a:pt x="3002" y="4433"/>
                  <a:pt x="2956" y="4363"/>
                  <a:pt x="2892" y="4331"/>
                </a:cubicBezTo>
                <a:cubicBezTo>
                  <a:pt x="2902" y="4290"/>
                  <a:pt x="2923" y="4228"/>
                  <a:pt x="2913" y="4217"/>
                </a:cubicBezTo>
                <a:lnTo>
                  <a:pt x="2913" y="4217"/>
                </a:lnTo>
                <a:cubicBezTo>
                  <a:pt x="2912" y="4218"/>
                  <a:pt x="2909" y="4218"/>
                  <a:pt x="2905" y="4218"/>
                </a:cubicBezTo>
                <a:cubicBezTo>
                  <a:pt x="2866" y="4218"/>
                  <a:pt x="2694" y="4173"/>
                  <a:pt x="2685" y="4145"/>
                </a:cubicBezTo>
                <a:lnTo>
                  <a:pt x="2685" y="4145"/>
                </a:lnTo>
                <a:cubicBezTo>
                  <a:pt x="2694" y="4151"/>
                  <a:pt x="2702" y="4154"/>
                  <a:pt x="2710" y="4154"/>
                </a:cubicBezTo>
                <a:cubicBezTo>
                  <a:pt x="2750" y="4154"/>
                  <a:pt x="2774" y="4081"/>
                  <a:pt x="2783" y="4081"/>
                </a:cubicBezTo>
                <a:cubicBezTo>
                  <a:pt x="2787" y="4081"/>
                  <a:pt x="2788" y="4090"/>
                  <a:pt x="2788" y="4113"/>
                </a:cubicBezTo>
                <a:cubicBezTo>
                  <a:pt x="2832" y="4078"/>
                  <a:pt x="2915" y="3980"/>
                  <a:pt x="2951" y="3980"/>
                </a:cubicBezTo>
                <a:cubicBezTo>
                  <a:pt x="2957" y="3980"/>
                  <a:pt x="2961" y="3983"/>
                  <a:pt x="2964" y="3989"/>
                </a:cubicBezTo>
                <a:cubicBezTo>
                  <a:pt x="2982" y="3916"/>
                  <a:pt x="2898" y="3828"/>
                  <a:pt x="2883" y="3828"/>
                </a:cubicBezTo>
                <a:cubicBezTo>
                  <a:pt x="2881" y="3828"/>
                  <a:pt x="2880" y="3830"/>
                  <a:pt x="2881" y="3834"/>
                </a:cubicBezTo>
                <a:cubicBezTo>
                  <a:pt x="2814" y="3870"/>
                  <a:pt x="2754" y="3878"/>
                  <a:pt x="2694" y="3878"/>
                </a:cubicBezTo>
                <a:cubicBezTo>
                  <a:pt x="2638" y="3878"/>
                  <a:pt x="2581" y="3871"/>
                  <a:pt x="2516" y="3871"/>
                </a:cubicBezTo>
                <a:cubicBezTo>
                  <a:pt x="2491" y="3871"/>
                  <a:pt x="2464" y="3872"/>
                  <a:pt x="2436" y="3875"/>
                </a:cubicBezTo>
                <a:cubicBezTo>
                  <a:pt x="2477" y="3855"/>
                  <a:pt x="2477" y="3823"/>
                  <a:pt x="2446" y="3792"/>
                </a:cubicBezTo>
                <a:cubicBezTo>
                  <a:pt x="2467" y="3792"/>
                  <a:pt x="2508" y="3802"/>
                  <a:pt x="2508" y="3802"/>
                </a:cubicBezTo>
                <a:cubicBezTo>
                  <a:pt x="2508" y="3782"/>
                  <a:pt x="2446" y="3699"/>
                  <a:pt x="2487" y="3689"/>
                </a:cubicBezTo>
                <a:lnTo>
                  <a:pt x="2487" y="3689"/>
                </a:lnTo>
                <a:cubicBezTo>
                  <a:pt x="2508" y="3751"/>
                  <a:pt x="2568" y="3779"/>
                  <a:pt x="2609" y="3779"/>
                </a:cubicBezTo>
                <a:cubicBezTo>
                  <a:pt x="2651" y="3779"/>
                  <a:pt x="2674" y="3751"/>
                  <a:pt x="2622" y="3699"/>
                </a:cubicBezTo>
                <a:cubicBezTo>
                  <a:pt x="2628" y="3693"/>
                  <a:pt x="2654" y="3682"/>
                  <a:pt x="2679" y="3682"/>
                </a:cubicBezTo>
                <a:cubicBezTo>
                  <a:pt x="2700" y="3682"/>
                  <a:pt x="2721" y="3691"/>
                  <a:pt x="2726" y="3719"/>
                </a:cubicBezTo>
                <a:cubicBezTo>
                  <a:pt x="2777" y="3689"/>
                  <a:pt x="2809" y="3595"/>
                  <a:pt x="2809" y="3574"/>
                </a:cubicBezTo>
                <a:cubicBezTo>
                  <a:pt x="2860" y="3574"/>
                  <a:pt x="2840" y="3574"/>
                  <a:pt x="2860" y="3606"/>
                </a:cubicBezTo>
                <a:cubicBezTo>
                  <a:pt x="2864" y="3544"/>
                  <a:pt x="2865" y="3526"/>
                  <a:pt x="2865" y="3526"/>
                </a:cubicBezTo>
                <a:lnTo>
                  <a:pt x="2865" y="3526"/>
                </a:lnTo>
                <a:cubicBezTo>
                  <a:pt x="2864" y="3526"/>
                  <a:pt x="2861" y="3553"/>
                  <a:pt x="2858" y="3553"/>
                </a:cubicBezTo>
                <a:cubicBezTo>
                  <a:pt x="2855" y="3553"/>
                  <a:pt x="2853" y="3543"/>
                  <a:pt x="2850" y="3512"/>
                </a:cubicBezTo>
                <a:cubicBezTo>
                  <a:pt x="2843" y="3526"/>
                  <a:pt x="2835" y="3532"/>
                  <a:pt x="2827" y="3532"/>
                </a:cubicBezTo>
                <a:cubicBezTo>
                  <a:pt x="2810" y="3532"/>
                  <a:pt x="2791" y="3509"/>
                  <a:pt x="2777" y="3482"/>
                </a:cubicBezTo>
                <a:cubicBezTo>
                  <a:pt x="2830" y="3461"/>
                  <a:pt x="2757" y="3429"/>
                  <a:pt x="2809" y="3419"/>
                </a:cubicBezTo>
                <a:lnTo>
                  <a:pt x="2809" y="3419"/>
                </a:lnTo>
                <a:cubicBezTo>
                  <a:pt x="2840" y="3502"/>
                  <a:pt x="2871" y="3429"/>
                  <a:pt x="2850" y="3512"/>
                </a:cubicBezTo>
                <a:cubicBezTo>
                  <a:pt x="2881" y="3471"/>
                  <a:pt x="2892" y="3429"/>
                  <a:pt x="2881" y="3388"/>
                </a:cubicBezTo>
                <a:lnTo>
                  <a:pt x="2881" y="3388"/>
                </a:lnTo>
                <a:cubicBezTo>
                  <a:pt x="2903" y="3407"/>
                  <a:pt x="2916" y="3413"/>
                  <a:pt x="2925" y="3413"/>
                </a:cubicBezTo>
                <a:cubicBezTo>
                  <a:pt x="2940" y="3413"/>
                  <a:pt x="2940" y="3394"/>
                  <a:pt x="2949" y="3394"/>
                </a:cubicBezTo>
                <a:cubicBezTo>
                  <a:pt x="2954" y="3394"/>
                  <a:pt x="2961" y="3400"/>
                  <a:pt x="2975" y="3419"/>
                </a:cubicBezTo>
                <a:cubicBezTo>
                  <a:pt x="2967" y="3389"/>
                  <a:pt x="2976" y="3370"/>
                  <a:pt x="2994" y="3370"/>
                </a:cubicBezTo>
                <a:cubicBezTo>
                  <a:pt x="3000" y="3370"/>
                  <a:pt x="3008" y="3372"/>
                  <a:pt x="3016" y="3378"/>
                </a:cubicBezTo>
                <a:cubicBezTo>
                  <a:pt x="3008" y="3358"/>
                  <a:pt x="2999" y="3352"/>
                  <a:pt x="2991" y="3352"/>
                </a:cubicBezTo>
                <a:cubicBezTo>
                  <a:pt x="2978" y="3352"/>
                  <a:pt x="2967" y="3368"/>
                  <a:pt x="2957" y="3368"/>
                </a:cubicBezTo>
                <a:cubicBezTo>
                  <a:pt x="2951" y="3368"/>
                  <a:pt x="2946" y="3361"/>
                  <a:pt x="2943" y="3336"/>
                </a:cubicBezTo>
                <a:cubicBezTo>
                  <a:pt x="2935" y="3365"/>
                  <a:pt x="2902" y="3379"/>
                  <a:pt x="2867" y="3379"/>
                </a:cubicBezTo>
                <a:cubicBezTo>
                  <a:pt x="2814" y="3379"/>
                  <a:pt x="2755" y="3347"/>
                  <a:pt x="2768" y="3284"/>
                </a:cubicBezTo>
                <a:lnTo>
                  <a:pt x="2768" y="3284"/>
                </a:lnTo>
                <a:cubicBezTo>
                  <a:pt x="2788" y="3295"/>
                  <a:pt x="2835" y="3313"/>
                  <a:pt x="2857" y="3313"/>
                </a:cubicBezTo>
                <a:cubicBezTo>
                  <a:pt x="2879" y="3313"/>
                  <a:pt x="2876" y="3295"/>
                  <a:pt x="2798" y="3233"/>
                </a:cubicBezTo>
                <a:cubicBezTo>
                  <a:pt x="2788" y="3249"/>
                  <a:pt x="2774" y="3254"/>
                  <a:pt x="2757" y="3254"/>
                </a:cubicBezTo>
                <a:cubicBezTo>
                  <a:pt x="2731" y="3254"/>
                  <a:pt x="2699" y="3244"/>
                  <a:pt x="2661" y="3244"/>
                </a:cubicBezTo>
                <a:cubicBezTo>
                  <a:pt x="2642" y="3244"/>
                  <a:pt x="2622" y="3247"/>
                  <a:pt x="2602" y="3254"/>
                </a:cubicBezTo>
                <a:cubicBezTo>
                  <a:pt x="2591" y="3222"/>
                  <a:pt x="2632" y="3243"/>
                  <a:pt x="2612" y="3212"/>
                </a:cubicBezTo>
                <a:lnTo>
                  <a:pt x="2612" y="3212"/>
                </a:lnTo>
                <a:cubicBezTo>
                  <a:pt x="2560" y="3243"/>
                  <a:pt x="2540" y="3222"/>
                  <a:pt x="2487" y="3243"/>
                </a:cubicBezTo>
                <a:cubicBezTo>
                  <a:pt x="2477" y="3212"/>
                  <a:pt x="2477" y="3191"/>
                  <a:pt x="2477" y="3171"/>
                </a:cubicBezTo>
                <a:lnTo>
                  <a:pt x="2477" y="3171"/>
                </a:lnTo>
                <a:cubicBezTo>
                  <a:pt x="2483" y="3172"/>
                  <a:pt x="2488" y="3172"/>
                  <a:pt x="2494" y="3172"/>
                </a:cubicBezTo>
                <a:cubicBezTo>
                  <a:pt x="2544" y="3172"/>
                  <a:pt x="2603" y="3134"/>
                  <a:pt x="2529" y="3088"/>
                </a:cubicBezTo>
                <a:cubicBezTo>
                  <a:pt x="2540" y="3088"/>
                  <a:pt x="2540" y="3088"/>
                  <a:pt x="2540" y="3077"/>
                </a:cubicBezTo>
                <a:cubicBezTo>
                  <a:pt x="2591" y="3098"/>
                  <a:pt x="2632" y="3118"/>
                  <a:pt x="2653" y="3160"/>
                </a:cubicBezTo>
                <a:cubicBezTo>
                  <a:pt x="2685" y="2984"/>
                  <a:pt x="2602" y="3077"/>
                  <a:pt x="2643" y="2984"/>
                </a:cubicBezTo>
                <a:lnTo>
                  <a:pt x="2643" y="2984"/>
                </a:lnTo>
                <a:cubicBezTo>
                  <a:pt x="2622" y="2985"/>
                  <a:pt x="2605" y="2985"/>
                  <a:pt x="2591" y="2985"/>
                </a:cubicBezTo>
                <a:cubicBezTo>
                  <a:pt x="2464" y="2985"/>
                  <a:pt x="2627" y="2951"/>
                  <a:pt x="2522" y="2951"/>
                </a:cubicBezTo>
                <a:cubicBezTo>
                  <a:pt x="2510" y="2951"/>
                  <a:pt x="2496" y="2952"/>
                  <a:pt x="2477" y="2953"/>
                </a:cubicBezTo>
                <a:cubicBezTo>
                  <a:pt x="2477" y="2943"/>
                  <a:pt x="2550" y="2932"/>
                  <a:pt x="2550" y="2932"/>
                </a:cubicBezTo>
                <a:cubicBezTo>
                  <a:pt x="2498" y="2922"/>
                  <a:pt x="2477" y="2901"/>
                  <a:pt x="2477" y="2860"/>
                </a:cubicBezTo>
                <a:lnTo>
                  <a:pt x="2477" y="2860"/>
                </a:lnTo>
                <a:cubicBezTo>
                  <a:pt x="2508" y="2901"/>
                  <a:pt x="2519" y="2916"/>
                  <a:pt x="2522" y="2916"/>
                </a:cubicBezTo>
                <a:cubicBezTo>
                  <a:pt x="2527" y="2916"/>
                  <a:pt x="2494" y="2853"/>
                  <a:pt x="2508" y="2818"/>
                </a:cubicBezTo>
                <a:cubicBezTo>
                  <a:pt x="2384" y="2818"/>
                  <a:pt x="2270" y="2818"/>
                  <a:pt x="2218" y="2828"/>
                </a:cubicBezTo>
                <a:cubicBezTo>
                  <a:pt x="2218" y="2798"/>
                  <a:pt x="2394" y="2725"/>
                  <a:pt x="2332" y="2642"/>
                </a:cubicBezTo>
                <a:cubicBezTo>
                  <a:pt x="2415" y="2611"/>
                  <a:pt x="2415" y="2663"/>
                  <a:pt x="2415" y="2570"/>
                </a:cubicBezTo>
                <a:cubicBezTo>
                  <a:pt x="2431" y="2607"/>
                  <a:pt x="2443" y="2621"/>
                  <a:pt x="2454" y="2621"/>
                </a:cubicBezTo>
                <a:cubicBezTo>
                  <a:pt x="2477" y="2621"/>
                  <a:pt x="2487" y="2546"/>
                  <a:pt x="2487" y="2518"/>
                </a:cubicBezTo>
                <a:cubicBezTo>
                  <a:pt x="2529" y="2570"/>
                  <a:pt x="2519" y="2538"/>
                  <a:pt x="2550" y="2580"/>
                </a:cubicBezTo>
                <a:cubicBezTo>
                  <a:pt x="2550" y="2570"/>
                  <a:pt x="2554" y="2567"/>
                  <a:pt x="2561" y="2567"/>
                </a:cubicBezTo>
                <a:cubicBezTo>
                  <a:pt x="2575" y="2567"/>
                  <a:pt x="2597" y="2579"/>
                  <a:pt x="2611" y="2579"/>
                </a:cubicBezTo>
                <a:cubicBezTo>
                  <a:pt x="2629" y="2579"/>
                  <a:pt x="2633" y="2560"/>
                  <a:pt x="2591" y="2476"/>
                </a:cubicBezTo>
                <a:cubicBezTo>
                  <a:pt x="2581" y="2476"/>
                  <a:pt x="2570" y="2466"/>
                  <a:pt x="2560" y="2455"/>
                </a:cubicBezTo>
                <a:cubicBezTo>
                  <a:pt x="2581" y="2455"/>
                  <a:pt x="2591" y="2445"/>
                  <a:pt x="2581" y="2435"/>
                </a:cubicBezTo>
                <a:lnTo>
                  <a:pt x="2581" y="2435"/>
                </a:lnTo>
                <a:cubicBezTo>
                  <a:pt x="2548" y="2459"/>
                  <a:pt x="2519" y="2472"/>
                  <a:pt x="2494" y="2472"/>
                </a:cubicBezTo>
                <a:cubicBezTo>
                  <a:pt x="2465" y="2472"/>
                  <a:pt x="2442" y="2453"/>
                  <a:pt x="2425" y="2414"/>
                </a:cubicBezTo>
                <a:cubicBezTo>
                  <a:pt x="2415" y="2476"/>
                  <a:pt x="2322" y="2497"/>
                  <a:pt x="2229" y="2497"/>
                </a:cubicBezTo>
                <a:cubicBezTo>
                  <a:pt x="2229" y="2477"/>
                  <a:pt x="2229" y="2452"/>
                  <a:pt x="2235" y="2452"/>
                </a:cubicBezTo>
                <a:cubicBezTo>
                  <a:pt x="2238" y="2452"/>
                  <a:pt x="2242" y="2458"/>
                  <a:pt x="2249" y="2476"/>
                </a:cubicBezTo>
                <a:cubicBezTo>
                  <a:pt x="2270" y="2455"/>
                  <a:pt x="2270" y="2435"/>
                  <a:pt x="2270" y="2404"/>
                </a:cubicBezTo>
                <a:lnTo>
                  <a:pt x="2270" y="2404"/>
                </a:lnTo>
                <a:cubicBezTo>
                  <a:pt x="2259" y="2414"/>
                  <a:pt x="2249" y="2425"/>
                  <a:pt x="2239" y="2425"/>
                </a:cubicBezTo>
                <a:cubicBezTo>
                  <a:pt x="2229" y="2393"/>
                  <a:pt x="2239" y="2363"/>
                  <a:pt x="2249" y="2331"/>
                </a:cubicBezTo>
                <a:cubicBezTo>
                  <a:pt x="2252" y="2343"/>
                  <a:pt x="2255" y="2348"/>
                  <a:pt x="2260" y="2348"/>
                </a:cubicBezTo>
                <a:cubicBezTo>
                  <a:pt x="2277" y="2348"/>
                  <a:pt x="2308" y="2287"/>
                  <a:pt x="2332" y="2238"/>
                </a:cubicBezTo>
                <a:cubicBezTo>
                  <a:pt x="2330" y="2237"/>
                  <a:pt x="2327" y="2236"/>
                  <a:pt x="2322" y="2236"/>
                </a:cubicBezTo>
                <a:cubicBezTo>
                  <a:pt x="2258" y="2236"/>
                  <a:pt x="1968" y="2363"/>
                  <a:pt x="1949" y="2372"/>
                </a:cubicBezTo>
                <a:cubicBezTo>
                  <a:pt x="1949" y="2310"/>
                  <a:pt x="1897" y="2363"/>
                  <a:pt x="1886" y="2290"/>
                </a:cubicBezTo>
                <a:lnTo>
                  <a:pt x="1886" y="2290"/>
                </a:lnTo>
                <a:cubicBezTo>
                  <a:pt x="1901" y="2295"/>
                  <a:pt x="1917" y="2298"/>
                  <a:pt x="1932" y="2298"/>
                </a:cubicBezTo>
                <a:cubicBezTo>
                  <a:pt x="1971" y="2298"/>
                  <a:pt x="2002" y="2281"/>
                  <a:pt x="1980" y="2259"/>
                </a:cubicBezTo>
                <a:cubicBezTo>
                  <a:pt x="1994" y="2255"/>
                  <a:pt x="2007" y="2253"/>
                  <a:pt x="2019" y="2253"/>
                </a:cubicBezTo>
                <a:cubicBezTo>
                  <a:pt x="2043" y="2253"/>
                  <a:pt x="2066" y="2262"/>
                  <a:pt x="2094" y="2290"/>
                </a:cubicBezTo>
                <a:cubicBezTo>
                  <a:pt x="2114" y="2259"/>
                  <a:pt x="2094" y="2280"/>
                  <a:pt x="2114" y="2259"/>
                </a:cubicBezTo>
                <a:cubicBezTo>
                  <a:pt x="2073" y="2248"/>
                  <a:pt x="2052" y="2217"/>
                  <a:pt x="2063" y="2165"/>
                </a:cubicBezTo>
                <a:lnTo>
                  <a:pt x="2063" y="2165"/>
                </a:lnTo>
                <a:cubicBezTo>
                  <a:pt x="2075" y="2191"/>
                  <a:pt x="2083" y="2200"/>
                  <a:pt x="2088" y="2200"/>
                </a:cubicBezTo>
                <a:cubicBezTo>
                  <a:pt x="2100" y="2200"/>
                  <a:pt x="2101" y="2159"/>
                  <a:pt x="2104" y="2159"/>
                </a:cubicBezTo>
                <a:cubicBezTo>
                  <a:pt x="2106" y="2159"/>
                  <a:pt x="2108" y="2173"/>
                  <a:pt x="2114" y="2217"/>
                </a:cubicBezTo>
                <a:cubicBezTo>
                  <a:pt x="2114" y="2177"/>
                  <a:pt x="2121" y="2162"/>
                  <a:pt x="2138" y="2162"/>
                </a:cubicBezTo>
                <a:cubicBezTo>
                  <a:pt x="2143" y="2162"/>
                  <a:pt x="2149" y="2163"/>
                  <a:pt x="2156" y="2165"/>
                </a:cubicBezTo>
                <a:cubicBezTo>
                  <a:pt x="2176" y="2135"/>
                  <a:pt x="2114" y="2155"/>
                  <a:pt x="2125" y="2124"/>
                </a:cubicBezTo>
                <a:cubicBezTo>
                  <a:pt x="2148" y="2124"/>
                  <a:pt x="2163" y="2123"/>
                  <a:pt x="2174" y="2123"/>
                </a:cubicBezTo>
                <a:cubicBezTo>
                  <a:pt x="2195" y="2123"/>
                  <a:pt x="2197" y="2127"/>
                  <a:pt x="2218" y="2155"/>
                </a:cubicBezTo>
                <a:cubicBezTo>
                  <a:pt x="2211" y="2127"/>
                  <a:pt x="2228" y="2055"/>
                  <a:pt x="2243" y="2055"/>
                </a:cubicBezTo>
                <a:cubicBezTo>
                  <a:pt x="2250" y="2055"/>
                  <a:pt x="2256" y="2071"/>
                  <a:pt x="2259" y="2114"/>
                </a:cubicBezTo>
                <a:cubicBezTo>
                  <a:pt x="2291" y="2082"/>
                  <a:pt x="2301" y="2052"/>
                  <a:pt x="2280" y="2010"/>
                </a:cubicBezTo>
                <a:cubicBezTo>
                  <a:pt x="2284" y="2009"/>
                  <a:pt x="2288" y="2008"/>
                  <a:pt x="2291" y="2008"/>
                </a:cubicBezTo>
                <a:cubicBezTo>
                  <a:pt x="2314" y="2008"/>
                  <a:pt x="2320" y="2038"/>
                  <a:pt x="2312" y="2082"/>
                </a:cubicBezTo>
                <a:cubicBezTo>
                  <a:pt x="2363" y="2052"/>
                  <a:pt x="2436" y="1907"/>
                  <a:pt x="2353" y="1844"/>
                </a:cubicBezTo>
                <a:cubicBezTo>
                  <a:pt x="2367" y="1834"/>
                  <a:pt x="2379" y="1829"/>
                  <a:pt x="2389" y="1829"/>
                </a:cubicBezTo>
                <a:cubicBezTo>
                  <a:pt x="2410" y="1829"/>
                  <a:pt x="2426" y="1848"/>
                  <a:pt x="2446" y="1875"/>
                </a:cubicBezTo>
                <a:cubicBezTo>
                  <a:pt x="2446" y="1854"/>
                  <a:pt x="2467" y="1813"/>
                  <a:pt x="2487" y="1782"/>
                </a:cubicBezTo>
                <a:lnTo>
                  <a:pt x="2487" y="1782"/>
                </a:lnTo>
                <a:cubicBezTo>
                  <a:pt x="2426" y="1800"/>
                  <a:pt x="2310" y="1812"/>
                  <a:pt x="2202" y="1812"/>
                </a:cubicBezTo>
                <a:cubicBezTo>
                  <a:pt x="2054" y="1812"/>
                  <a:pt x="1919" y="1790"/>
                  <a:pt x="1949" y="1730"/>
                </a:cubicBezTo>
                <a:lnTo>
                  <a:pt x="1949" y="1730"/>
                </a:lnTo>
                <a:cubicBezTo>
                  <a:pt x="1954" y="1740"/>
                  <a:pt x="1975" y="1750"/>
                  <a:pt x="1998" y="1750"/>
                </a:cubicBezTo>
                <a:cubicBezTo>
                  <a:pt x="2024" y="1750"/>
                  <a:pt x="2052" y="1737"/>
                  <a:pt x="2063" y="1699"/>
                </a:cubicBezTo>
                <a:cubicBezTo>
                  <a:pt x="2073" y="1744"/>
                  <a:pt x="2087" y="1760"/>
                  <a:pt x="2102" y="1760"/>
                </a:cubicBezTo>
                <a:cubicBezTo>
                  <a:pt x="2134" y="1760"/>
                  <a:pt x="2173" y="1696"/>
                  <a:pt x="2208" y="1668"/>
                </a:cubicBezTo>
                <a:cubicBezTo>
                  <a:pt x="2228" y="1692"/>
                  <a:pt x="2235" y="1700"/>
                  <a:pt x="2237" y="1701"/>
                </a:cubicBezTo>
                <a:lnTo>
                  <a:pt x="2237" y="1701"/>
                </a:lnTo>
                <a:cubicBezTo>
                  <a:pt x="2236" y="1711"/>
                  <a:pt x="2236" y="1714"/>
                  <a:pt x="2236" y="1714"/>
                </a:cubicBezTo>
                <a:cubicBezTo>
                  <a:pt x="2238" y="1714"/>
                  <a:pt x="2244" y="1684"/>
                  <a:pt x="2250" y="1684"/>
                </a:cubicBezTo>
                <a:cubicBezTo>
                  <a:pt x="2253" y="1684"/>
                  <a:pt x="2257" y="1693"/>
                  <a:pt x="2259" y="1720"/>
                </a:cubicBezTo>
                <a:cubicBezTo>
                  <a:pt x="2261" y="1720"/>
                  <a:pt x="2262" y="1721"/>
                  <a:pt x="2263" y="1721"/>
                </a:cubicBezTo>
                <a:cubicBezTo>
                  <a:pt x="2295" y="1721"/>
                  <a:pt x="2342" y="1605"/>
                  <a:pt x="2342" y="1585"/>
                </a:cubicBezTo>
                <a:lnTo>
                  <a:pt x="2342" y="1585"/>
                </a:lnTo>
                <a:cubicBezTo>
                  <a:pt x="2324" y="1610"/>
                  <a:pt x="2237" y="1657"/>
                  <a:pt x="2167" y="1657"/>
                </a:cubicBezTo>
                <a:cubicBezTo>
                  <a:pt x="2121" y="1657"/>
                  <a:pt x="2081" y="1637"/>
                  <a:pt x="2073" y="1575"/>
                </a:cubicBezTo>
                <a:lnTo>
                  <a:pt x="2073" y="1575"/>
                </a:lnTo>
                <a:cubicBezTo>
                  <a:pt x="2089" y="1598"/>
                  <a:pt x="2098" y="1607"/>
                  <a:pt x="2106" y="1607"/>
                </a:cubicBezTo>
                <a:cubicBezTo>
                  <a:pt x="2121" y="1607"/>
                  <a:pt x="2127" y="1562"/>
                  <a:pt x="2176" y="1513"/>
                </a:cubicBezTo>
                <a:cubicBezTo>
                  <a:pt x="2135" y="1513"/>
                  <a:pt x="2135" y="1492"/>
                  <a:pt x="2167" y="1440"/>
                </a:cubicBezTo>
                <a:lnTo>
                  <a:pt x="2167" y="1440"/>
                </a:lnTo>
                <a:cubicBezTo>
                  <a:pt x="2140" y="1466"/>
                  <a:pt x="1873" y="1696"/>
                  <a:pt x="1751" y="1696"/>
                </a:cubicBezTo>
                <a:cubicBezTo>
                  <a:pt x="1728" y="1696"/>
                  <a:pt x="1710" y="1688"/>
                  <a:pt x="1700" y="1668"/>
                </a:cubicBezTo>
                <a:cubicBezTo>
                  <a:pt x="1707" y="1668"/>
                  <a:pt x="1732" y="1677"/>
                  <a:pt x="1752" y="1677"/>
                </a:cubicBezTo>
                <a:cubicBezTo>
                  <a:pt x="1761" y="1677"/>
                  <a:pt x="1769" y="1675"/>
                  <a:pt x="1773" y="1668"/>
                </a:cubicBezTo>
                <a:cubicBezTo>
                  <a:pt x="1752" y="1658"/>
                  <a:pt x="1731" y="1647"/>
                  <a:pt x="1721" y="1637"/>
                </a:cubicBezTo>
                <a:cubicBezTo>
                  <a:pt x="1721" y="1626"/>
                  <a:pt x="1752" y="1596"/>
                  <a:pt x="1752" y="1575"/>
                </a:cubicBezTo>
                <a:cubicBezTo>
                  <a:pt x="1765" y="1598"/>
                  <a:pt x="1776" y="1609"/>
                  <a:pt x="1783" y="1609"/>
                </a:cubicBezTo>
                <a:cubicBezTo>
                  <a:pt x="1798" y="1609"/>
                  <a:pt x="1800" y="1562"/>
                  <a:pt x="1794" y="1492"/>
                </a:cubicBezTo>
                <a:lnTo>
                  <a:pt x="1794" y="1492"/>
                </a:lnTo>
                <a:cubicBezTo>
                  <a:pt x="1803" y="1492"/>
                  <a:pt x="1856" y="1544"/>
                  <a:pt x="1866" y="1564"/>
                </a:cubicBezTo>
                <a:cubicBezTo>
                  <a:pt x="1876" y="1523"/>
                  <a:pt x="1876" y="1502"/>
                  <a:pt x="1897" y="1471"/>
                </a:cubicBezTo>
                <a:lnTo>
                  <a:pt x="1897" y="1471"/>
                </a:lnTo>
                <a:cubicBezTo>
                  <a:pt x="1909" y="1512"/>
                  <a:pt x="1902" y="1519"/>
                  <a:pt x="1896" y="1519"/>
                </a:cubicBezTo>
                <a:cubicBezTo>
                  <a:pt x="1896" y="1519"/>
                  <a:pt x="1895" y="1519"/>
                  <a:pt x="1894" y="1519"/>
                </a:cubicBezTo>
                <a:lnTo>
                  <a:pt x="1894" y="1519"/>
                </a:lnTo>
                <a:cubicBezTo>
                  <a:pt x="1901" y="1523"/>
                  <a:pt x="1916" y="1535"/>
                  <a:pt x="1949" y="1564"/>
                </a:cubicBezTo>
                <a:cubicBezTo>
                  <a:pt x="1978" y="1520"/>
                  <a:pt x="2003" y="1455"/>
                  <a:pt x="2025" y="1455"/>
                </a:cubicBezTo>
                <a:cubicBezTo>
                  <a:pt x="2034" y="1455"/>
                  <a:pt x="2043" y="1465"/>
                  <a:pt x="2052" y="1492"/>
                </a:cubicBezTo>
                <a:cubicBezTo>
                  <a:pt x="2052" y="1478"/>
                  <a:pt x="2062" y="1458"/>
                  <a:pt x="2082" y="1458"/>
                </a:cubicBezTo>
                <a:cubicBezTo>
                  <a:pt x="2091" y="1458"/>
                  <a:pt x="2102" y="1462"/>
                  <a:pt x="2114" y="1471"/>
                </a:cubicBezTo>
                <a:cubicBezTo>
                  <a:pt x="2108" y="1427"/>
                  <a:pt x="2121" y="1399"/>
                  <a:pt x="2141" y="1399"/>
                </a:cubicBezTo>
                <a:cubicBezTo>
                  <a:pt x="2154" y="1399"/>
                  <a:pt x="2171" y="1411"/>
                  <a:pt x="2187" y="1440"/>
                </a:cubicBezTo>
                <a:cubicBezTo>
                  <a:pt x="2197" y="1440"/>
                  <a:pt x="2249" y="1295"/>
                  <a:pt x="2249" y="1285"/>
                </a:cubicBezTo>
                <a:lnTo>
                  <a:pt x="2249" y="1285"/>
                </a:lnTo>
                <a:cubicBezTo>
                  <a:pt x="2200" y="1292"/>
                  <a:pt x="2175" y="1350"/>
                  <a:pt x="2167" y="1350"/>
                </a:cubicBezTo>
                <a:cubicBezTo>
                  <a:pt x="2163" y="1350"/>
                  <a:pt x="2163" y="1336"/>
                  <a:pt x="2167" y="1295"/>
                </a:cubicBezTo>
                <a:lnTo>
                  <a:pt x="2167" y="1295"/>
                </a:lnTo>
                <a:cubicBezTo>
                  <a:pt x="2160" y="1315"/>
                  <a:pt x="2153" y="1326"/>
                  <a:pt x="2144" y="1326"/>
                </a:cubicBezTo>
                <a:cubicBezTo>
                  <a:pt x="2139" y="1326"/>
                  <a:pt x="2132" y="1323"/>
                  <a:pt x="2125" y="1316"/>
                </a:cubicBezTo>
                <a:cubicBezTo>
                  <a:pt x="2125" y="1342"/>
                  <a:pt x="1931" y="1428"/>
                  <a:pt x="1847" y="1428"/>
                </a:cubicBezTo>
                <a:cubicBezTo>
                  <a:pt x="1832" y="1428"/>
                  <a:pt x="1821" y="1425"/>
                  <a:pt x="1814" y="1419"/>
                </a:cubicBezTo>
                <a:cubicBezTo>
                  <a:pt x="1741" y="1336"/>
                  <a:pt x="1990" y="1306"/>
                  <a:pt x="1866" y="1212"/>
                </a:cubicBezTo>
                <a:cubicBezTo>
                  <a:pt x="1949" y="1078"/>
                  <a:pt x="2104" y="1119"/>
                  <a:pt x="2167" y="901"/>
                </a:cubicBezTo>
                <a:cubicBezTo>
                  <a:pt x="2165" y="898"/>
                  <a:pt x="2162" y="897"/>
                  <a:pt x="2159" y="897"/>
                </a:cubicBezTo>
                <a:cubicBezTo>
                  <a:pt x="2127" y="897"/>
                  <a:pt x="2040" y="1017"/>
                  <a:pt x="2021" y="1036"/>
                </a:cubicBezTo>
                <a:cubicBezTo>
                  <a:pt x="2005" y="964"/>
                  <a:pt x="2014" y="985"/>
                  <a:pt x="1995" y="974"/>
                </a:cubicBezTo>
                <a:lnTo>
                  <a:pt x="1995" y="974"/>
                </a:lnTo>
                <a:cubicBezTo>
                  <a:pt x="1998" y="975"/>
                  <a:pt x="2001" y="976"/>
                  <a:pt x="2004" y="976"/>
                </a:cubicBezTo>
                <a:cubicBezTo>
                  <a:pt x="2037" y="976"/>
                  <a:pt x="2047" y="897"/>
                  <a:pt x="2063" y="880"/>
                </a:cubicBezTo>
                <a:cubicBezTo>
                  <a:pt x="2073" y="891"/>
                  <a:pt x="2073" y="912"/>
                  <a:pt x="2073" y="933"/>
                </a:cubicBezTo>
                <a:cubicBezTo>
                  <a:pt x="2098" y="890"/>
                  <a:pt x="2090" y="841"/>
                  <a:pt x="2124" y="841"/>
                </a:cubicBezTo>
                <a:cubicBezTo>
                  <a:pt x="2132" y="841"/>
                  <a:pt x="2142" y="844"/>
                  <a:pt x="2156" y="850"/>
                </a:cubicBezTo>
                <a:cubicBezTo>
                  <a:pt x="2114" y="829"/>
                  <a:pt x="2125" y="788"/>
                  <a:pt x="2167" y="746"/>
                </a:cubicBezTo>
                <a:cubicBezTo>
                  <a:pt x="2166" y="746"/>
                  <a:pt x="2165" y="746"/>
                  <a:pt x="2164" y="746"/>
                </a:cubicBezTo>
                <a:cubicBezTo>
                  <a:pt x="2137" y="746"/>
                  <a:pt x="2018" y="883"/>
                  <a:pt x="1928" y="963"/>
                </a:cubicBezTo>
                <a:cubicBezTo>
                  <a:pt x="1916" y="1029"/>
                  <a:pt x="1896" y="1054"/>
                  <a:pt x="1874" y="1054"/>
                </a:cubicBezTo>
                <a:cubicBezTo>
                  <a:pt x="1796" y="1054"/>
                  <a:pt x="1688" y="753"/>
                  <a:pt x="1762" y="753"/>
                </a:cubicBezTo>
                <a:cubicBezTo>
                  <a:pt x="1779" y="753"/>
                  <a:pt x="1806" y="769"/>
                  <a:pt x="1845" y="808"/>
                </a:cubicBezTo>
                <a:cubicBezTo>
                  <a:pt x="1866" y="767"/>
                  <a:pt x="1856" y="746"/>
                  <a:pt x="1814" y="746"/>
                </a:cubicBezTo>
                <a:cubicBezTo>
                  <a:pt x="1886" y="705"/>
                  <a:pt x="1897" y="715"/>
                  <a:pt x="1928" y="632"/>
                </a:cubicBezTo>
                <a:lnTo>
                  <a:pt x="1928" y="632"/>
                </a:lnTo>
                <a:cubicBezTo>
                  <a:pt x="1879" y="651"/>
                  <a:pt x="1821" y="736"/>
                  <a:pt x="1762" y="736"/>
                </a:cubicBezTo>
                <a:cubicBezTo>
                  <a:pt x="1759" y="736"/>
                  <a:pt x="1755" y="736"/>
                  <a:pt x="1752" y="735"/>
                </a:cubicBezTo>
                <a:cubicBezTo>
                  <a:pt x="1814" y="715"/>
                  <a:pt x="1866" y="632"/>
                  <a:pt x="1876" y="580"/>
                </a:cubicBezTo>
                <a:lnTo>
                  <a:pt x="1876" y="580"/>
                </a:lnTo>
                <a:cubicBezTo>
                  <a:pt x="1865" y="592"/>
                  <a:pt x="1854" y="598"/>
                  <a:pt x="1847" y="598"/>
                </a:cubicBezTo>
                <a:cubicBezTo>
                  <a:pt x="1835" y="598"/>
                  <a:pt x="1832" y="581"/>
                  <a:pt x="1845" y="549"/>
                </a:cubicBezTo>
                <a:cubicBezTo>
                  <a:pt x="1794" y="549"/>
                  <a:pt x="1762" y="611"/>
                  <a:pt x="1752" y="632"/>
                </a:cubicBezTo>
                <a:cubicBezTo>
                  <a:pt x="1752" y="614"/>
                  <a:pt x="1744" y="556"/>
                  <a:pt x="1742" y="549"/>
                </a:cubicBezTo>
                <a:lnTo>
                  <a:pt x="1742" y="549"/>
                </a:lnTo>
                <a:cubicBezTo>
                  <a:pt x="1824" y="518"/>
                  <a:pt x="1824" y="507"/>
                  <a:pt x="1845" y="415"/>
                </a:cubicBezTo>
                <a:cubicBezTo>
                  <a:pt x="1844" y="414"/>
                  <a:pt x="1843" y="413"/>
                  <a:pt x="1842" y="413"/>
                </a:cubicBezTo>
                <a:cubicBezTo>
                  <a:pt x="1816" y="413"/>
                  <a:pt x="1709" y="580"/>
                  <a:pt x="1663" y="580"/>
                </a:cubicBezTo>
                <a:cubicBezTo>
                  <a:pt x="1657" y="580"/>
                  <a:pt x="1652" y="577"/>
                  <a:pt x="1648" y="570"/>
                </a:cubicBezTo>
                <a:cubicBezTo>
                  <a:pt x="1617" y="560"/>
                  <a:pt x="1669" y="466"/>
                  <a:pt x="1628" y="425"/>
                </a:cubicBezTo>
                <a:cubicBezTo>
                  <a:pt x="1690" y="352"/>
                  <a:pt x="1794" y="249"/>
                  <a:pt x="1679" y="228"/>
                </a:cubicBezTo>
                <a:lnTo>
                  <a:pt x="1679" y="228"/>
                </a:lnTo>
                <a:cubicBezTo>
                  <a:pt x="1658" y="332"/>
                  <a:pt x="1638" y="300"/>
                  <a:pt x="1607" y="415"/>
                </a:cubicBezTo>
                <a:cubicBezTo>
                  <a:pt x="1579" y="378"/>
                  <a:pt x="1634" y="275"/>
                  <a:pt x="1609" y="275"/>
                </a:cubicBezTo>
                <a:cubicBezTo>
                  <a:pt x="1606" y="275"/>
                  <a:pt x="1602" y="276"/>
                  <a:pt x="1596" y="279"/>
                </a:cubicBezTo>
                <a:cubicBezTo>
                  <a:pt x="1586" y="269"/>
                  <a:pt x="1628" y="187"/>
                  <a:pt x="1658" y="166"/>
                </a:cubicBezTo>
                <a:lnTo>
                  <a:pt x="1658" y="166"/>
                </a:lnTo>
                <a:cubicBezTo>
                  <a:pt x="1642" y="170"/>
                  <a:pt x="1628" y="172"/>
                  <a:pt x="1617" y="172"/>
                </a:cubicBezTo>
                <a:cubicBezTo>
                  <a:pt x="1575" y="172"/>
                  <a:pt x="1580" y="140"/>
                  <a:pt x="1638" y="83"/>
                </a:cubicBezTo>
                <a:lnTo>
                  <a:pt x="1638" y="83"/>
                </a:lnTo>
                <a:cubicBezTo>
                  <a:pt x="1614" y="100"/>
                  <a:pt x="1600" y="107"/>
                  <a:pt x="1593" y="107"/>
                </a:cubicBezTo>
                <a:cubicBezTo>
                  <a:pt x="1564" y="107"/>
                  <a:pt x="1625" y="8"/>
                  <a:pt x="157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1"/>
          <p:cNvSpPr/>
          <p:nvPr/>
        </p:nvSpPr>
        <p:spPr>
          <a:xfrm>
            <a:off x="3959684" y="4585999"/>
            <a:ext cx="256055" cy="509984"/>
          </a:xfrm>
          <a:custGeom>
            <a:avLst/>
            <a:gdLst/>
            <a:ahLst/>
            <a:cxnLst/>
            <a:rect l="l" t="t" r="r" b="b"/>
            <a:pathLst>
              <a:path w="2529" h="5037" extrusionOk="0">
                <a:moveTo>
                  <a:pt x="633" y="1295"/>
                </a:moveTo>
                <a:cubicBezTo>
                  <a:pt x="632" y="1295"/>
                  <a:pt x="632" y="1295"/>
                  <a:pt x="632" y="1295"/>
                </a:cubicBezTo>
                <a:cubicBezTo>
                  <a:pt x="632" y="1295"/>
                  <a:pt x="632" y="1295"/>
                  <a:pt x="633" y="1295"/>
                </a:cubicBezTo>
                <a:close/>
                <a:moveTo>
                  <a:pt x="736" y="1327"/>
                </a:moveTo>
                <a:cubicBezTo>
                  <a:pt x="741" y="1332"/>
                  <a:pt x="746" y="1336"/>
                  <a:pt x="751" y="1340"/>
                </a:cubicBezTo>
                <a:lnTo>
                  <a:pt x="751" y="1340"/>
                </a:lnTo>
                <a:cubicBezTo>
                  <a:pt x="749" y="1337"/>
                  <a:pt x="744" y="1333"/>
                  <a:pt x="736" y="1327"/>
                </a:cubicBezTo>
                <a:close/>
                <a:moveTo>
                  <a:pt x="857" y="1493"/>
                </a:moveTo>
                <a:cubicBezTo>
                  <a:pt x="857" y="1495"/>
                  <a:pt x="857" y="1496"/>
                  <a:pt x="858" y="1496"/>
                </a:cubicBezTo>
                <a:cubicBezTo>
                  <a:pt x="858" y="1496"/>
                  <a:pt x="859" y="1495"/>
                  <a:pt x="860" y="1493"/>
                </a:cubicBezTo>
                <a:cubicBezTo>
                  <a:pt x="859" y="1493"/>
                  <a:pt x="858" y="1493"/>
                  <a:pt x="857" y="1493"/>
                </a:cubicBezTo>
                <a:close/>
                <a:moveTo>
                  <a:pt x="843" y="1734"/>
                </a:moveTo>
                <a:cubicBezTo>
                  <a:pt x="843" y="1734"/>
                  <a:pt x="843" y="1734"/>
                  <a:pt x="843" y="1734"/>
                </a:cubicBezTo>
                <a:lnTo>
                  <a:pt x="843" y="1734"/>
                </a:lnTo>
                <a:cubicBezTo>
                  <a:pt x="843" y="1734"/>
                  <a:pt x="843" y="1734"/>
                  <a:pt x="843" y="1734"/>
                </a:cubicBezTo>
                <a:close/>
                <a:moveTo>
                  <a:pt x="42" y="3689"/>
                </a:moveTo>
                <a:cubicBezTo>
                  <a:pt x="42" y="3692"/>
                  <a:pt x="46" y="3700"/>
                  <a:pt x="52" y="3709"/>
                </a:cubicBezTo>
                <a:lnTo>
                  <a:pt x="52" y="3709"/>
                </a:lnTo>
                <a:cubicBezTo>
                  <a:pt x="51" y="3689"/>
                  <a:pt x="42" y="3689"/>
                  <a:pt x="42" y="3689"/>
                </a:cubicBezTo>
                <a:close/>
                <a:moveTo>
                  <a:pt x="187" y="4155"/>
                </a:moveTo>
                <a:lnTo>
                  <a:pt x="187" y="4155"/>
                </a:lnTo>
                <a:cubicBezTo>
                  <a:pt x="258" y="4201"/>
                  <a:pt x="187" y="4214"/>
                  <a:pt x="125" y="4217"/>
                </a:cubicBezTo>
                <a:lnTo>
                  <a:pt x="125" y="4217"/>
                </a:lnTo>
                <a:cubicBezTo>
                  <a:pt x="135" y="4155"/>
                  <a:pt x="207" y="4196"/>
                  <a:pt x="187" y="4155"/>
                </a:cubicBezTo>
                <a:close/>
                <a:moveTo>
                  <a:pt x="560" y="4824"/>
                </a:moveTo>
                <a:lnTo>
                  <a:pt x="560" y="4824"/>
                </a:lnTo>
                <a:cubicBezTo>
                  <a:pt x="560" y="4825"/>
                  <a:pt x="560" y="4827"/>
                  <a:pt x="560" y="4829"/>
                </a:cubicBezTo>
                <a:cubicBezTo>
                  <a:pt x="560" y="4827"/>
                  <a:pt x="560" y="4826"/>
                  <a:pt x="560" y="4824"/>
                </a:cubicBezTo>
                <a:close/>
                <a:moveTo>
                  <a:pt x="615" y="4896"/>
                </a:moveTo>
                <a:lnTo>
                  <a:pt x="615" y="4896"/>
                </a:lnTo>
                <a:cubicBezTo>
                  <a:pt x="614" y="4906"/>
                  <a:pt x="614" y="4910"/>
                  <a:pt x="614" y="4910"/>
                </a:cubicBezTo>
                <a:cubicBezTo>
                  <a:pt x="614" y="4910"/>
                  <a:pt x="615" y="4904"/>
                  <a:pt x="615" y="4896"/>
                </a:cubicBezTo>
                <a:close/>
                <a:moveTo>
                  <a:pt x="1191" y="1"/>
                </a:moveTo>
                <a:cubicBezTo>
                  <a:pt x="1191" y="48"/>
                  <a:pt x="1186" y="101"/>
                  <a:pt x="1165" y="101"/>
                </a:cubicBezTo>
                <a:cubicBezTo>
                  <a:pt x="1158" y="101"/>
                  <a:pt x="1150" y="96"/>
                  <a:pt x="1140" y="84"/>
                </a:cubicBezTo>
                <a:lnTo>
                  <a:pt x="1140" y="84"/>
                </a:lnTo>
                <a:cubicBezTo>
                  <a:pt x="1140" y="84"/>
                  <a:pt x="1171" y="270"/>
                  <a:pt x="1181" y="301"/>
                </a:cubicBezTo>
                <a:cubicBezTo>
                  <a:pt x="1078" y="259"/>
                  <a:pt x="1099" y="270"/>
                  <a:pt x="1046" y="187"/>
                </a:cubicBezTo>
                <a:lnTo>
                  <a:pt x="1046" y="187"/>
                </a:lnTo>
                <a:cubicBezTo>
                  <a:pt x="1057" y="208"/>
                  <a:pt x="1057" y="218"/>
                  <a:pt x="1046" y="218"/>
                </a:cubicBezTo>
                <a:cubicBezTo>
                  <a:pt x="1057" y="270"/>
                  <a:pt x="1067" y="280"/>
                  <a:pt x="1109" y="311"/>
                </a:cubicBezTo>
                <a:cubicBezTo>
                  <a:pt x="1078" y="353"/>
                  <a:pt x="1036" y="363"/>
                  <a:pt x="1119" y="457"/>
                </a:cubicBezTo>
                <a:cubicBezTo>
                  <a:pt x="995" y="446"/>
                  <a:pt x="1057" y="384"/>
                  <a:pt x="954" y="342"/>
                </a:cubicBezTo>
                <a:lnTo>
                  <a:pt x="954" y="342"/>
                </a:lnTo>
                <a:cubicBezTo>
                  <a:pt x="995" y="415"/>
                  <a:pt x="1005" y="436"/>
                  <a:pt x="1036" y="498"/>
                </a:cubicBezTo>
                <a:cubicBezTo>
                  <a:pt x="1037" y="497"/>
                  <a:pt x="1038" y="497"/>
                  <a:pt x="1040" y="497"/>
                </a:cubicBezTo>
                <a:cubicBezTo>
                  <a:pt x="1062" y="497"/>
                  <a:pt x="1169" y="563"/>
                  <a:pt x="1140" y="602"/>
                </a:cubicBezTo>
                <a:cubicBezTo>
                  <a:pt x="1129" y="591"/>
                  <a:pt x="1016" y="508"/>
                  <a:pt x="1005" y="508"/>
                </a:cubicBezTo>
                <a:lnTo>
                  <a:pt x="1005" y="508"/>
                </a:lnTo>
                <a:cubicBezTo>
                  <a:pt x="1005" y="529"/>
                  <a:pt x="1057" y="612"/>
                  <a:pt x="1026" y="622"/>
                </a:cubicBezTo>
                <a:cubicBezTo>
                  <a:pt x="1033" y="620"/>
                  <a:pt x="1039" y="619"/>
                  <a:pt x="1045" y="619"/>
                </a:cubicBezTo>
                <a:cubicBezTo>
                  <a:pt x="1070" y="619"/>
                  <a:pt x="1076" y="640"/>
                  <a:pt x="1067" y="674"/>
                </a:cubicBezTo>
                <a:cubicBezTo>
                  <a:pt x="1088" y="674"/>
                  <a:pt x="1078" y="674"/>
                  <a:pt x="1109" y="684"/>
                </a:cubicBezTo>
                <a:cubicBezTo>
                  <a:pt x="1114" y="653"/>
                  <a:pt x="1118" y="643"/>
                  <a:pt x="1122" y="643"/>
                </a:cubicBezTo>
                <a:cubicBezTo>
                  <a:pt x="1128" y="643"/>
                  <a:pt x="1131" y="683"/>
                  <a:pt x="1135" y="683"/>
                </a:cubicBezTo>
                <a:cubicBezTo>
                  <a:pt x="1136" y="683"/>
                  <a:pt x="1138" y="678"/>
                  <a:pt x="1140" y="664"/>
                </a:cubicBezTo>
                <a:cubicBezTo>
                  <a:pt x="1150" y="673"/>
                  <a:pt x="1160" y="768"/>
                  <a:pt x="1161" y="768"/>
                </a:cubicBezTo>
                <a:cubicBezTo>
                  <a:pt x="1161" y="768"/>
                  <a:pt x="1161" y="768"/>
                  <a:pt x="1161" y="767"/>
                </a:cubicBezTo>
                <a:lnTo>
                  <a:pt x="1161" y="767"/>
                </a:lnTo>
                <a:cubicBezTo>
                  <a:pt x="1167" y="782"/>
                  <a:pt x="1163" y="787"/>
                  <a:pt x="1155" y="787"/>
                </a:cubicBezTo>
                <a:cubicBezTo>
                  <a:pt x="1136" y="787"/>
                  <a:pt x="1088" y="754"/>
                  <a:pt x="1088" y="747"/>
                </a:cubicBezTo>
                <a:cubicBezTo>
                  <a:pt x="1088" y="748"/>
                  <a:pt x="1087" y="749"/>
                  <a:pt x="1085" y="749"/>
                </a:cubicBezTo>
                <a:cubicBezTo>
                  <a:pt x="1058" y="749"/>
                  <a:pt x="858" y="621"/>
                  <a:pt x="839" y="602"/>
                </a:cubicBezTo>
                <a:lnTo>
                  <a:pt x="839" y="602"/>
                </a:lnTo>
                <a:cubicBezTo>
                  <a:pt x="818" y="622"/>
                  <a:pt x="860" y="643"/>
                  <a:pt x="839" y="653"/>
                </a:cubicBezTo>
                <a:cubicBezTo>
                  <a:pt x="849" y="663"/>
                  <a:pt x="919" y="706"/>
                  <a:pt x="907" y="706"/>
                </a:cubicBezTo>
                <a:cubicBezTo>
                  <a:pt x="906" y="706"/>
                  <a:pt x="904" y="706"/>
                  <a:pt x="901" y="705"/>
                </a:cubicBezTo>
                <a:lnTo>
                  <a:pt x="901" y="705"/>
                </a:lnTo>
                <a:cubicBezTo>
                  <a:pt x="909" y="712"/>
                  <a:pt x="916" y="720"/>
                  <a:pt x="927" y="720"/>
                </a:cubicBezTo>
                <a:cubicBezTo>
                  <a:pt x="931" y="720"/>
                  <a:pt x="937" y="718"/>
                  <a:pt x="943" y="715"/>
                </a:cubicBezTo>
                <a:lnTo>
                  <a:pt x="943" y="715"/>
                </a:lnTo>
                <a:cubicBezTo>
                  <a:pt x="922" y="726"/>
                  <a:pt x="933" y="736"/>
                  <a:pt x="954" y="747"/>
                </a:cubicBezTo>
                <a:cubicBezTo>
                  <a:pt x="949" y="747"/>
                  <a:pt x="944" y="747"/>
                  <a:pt x="940" y="747"/>
                </a:cubicBezTo>
                <a:cubicBezTo>
                  <a:pt x="856" y="747"/>
                  <a:pt x="816" y="662"/>
                  <a:pt x="767" y="622"/>
                </a:cubicBezTo>
                <a:lnTo>
                  <a:pt x="767" y="622"/>
                </a:lnTo>
                <a:cubicBezTo>
                  <a:pt x="798" y="694"/>
                  <a:pt x="860" y="726"/>
                  <a:pt x="860" y="777"/>
                </a:cubicBezTo>
                <a:cubicBezTo>
                  <a:pt x="871" y="777"/>
                  <a:pt x="891" y="747"/>
                  <a:pt x="891" y="747"/>
                </a:cubicBezTo>
                <a:cubicBezTo>
                  <a:pt x="901" y="747"/>
                  <a:pt x="974" y="819"/>
                  <a:pt x="984" y="892"/>
                </a:cubicBezTo>
                <a:cubicBezTo>
                  <a:pt x="991" y="884"/>
                  <a:pt x="996" y="882"/>
                  <a:pt x="1000" y="882"/>
                </a:cubicBezTo>
                <a:cubicBezTo>
                  <a:pt x="1006" y="882"/>
                  <a:pt x="1008" y="889"/>
                  <a:pt x="1009" y="889"/>
                </a:cubicBezTo>
                <a:cubicBezTo>
                  <a:pt x="1011" y="889"/>
                  <a:pt x="1012" y="883"/>
                  <a:pt x="1016" y="860"/>
                </a:cubicBezTo>
                <a:cubicBezTo>
                  <a:pt x="1019" y="876"/>
                  <a:pt x="1023" y="881"/>
                  <a:pt x="1029" y="881"/>
                </a:cubicBezTo>
                <a:cubicBezTo>
                  <a:pt x="1038" y="881"/>
                  <a:pt x="1052" y="867"/>
                  <a:pt x="1078" y="860"/>
                </a:cubicBezTo>
                <a:lnTo>
                  <a:pt x="1078" y="860"/>
                </a:lnTo>
                <a:cubicBezTo>
                  <a:pt x="1071" y="873"/>
                  <a:pt x="1073" y="889"/>
                  <a:pt x="1077" y="889"/>
                </a:cubicBezTo>
                <a:cubicBezTo>
                  <a:pt x="1080" y="889"/>
                  <a:pt x="1084" y="881"/>
                  <a:pt x="1088" y="860"/>
                </a:cubicBezTo>
                <a:lnTo>
                  <a:pt x="1088" y="860"/>
                </a:lnTo>
                <a:cubicBezTo>
                  <a:pt x="1105" y="911"/>
                  <a:pt x="1076" y="928"/>
                  <a:pt x="1041" y="928"/>
                </a:cubicBezTo>
                <a:cubicBezTo>
                  <a:pt x="1012" y="928"/>
                  <a:pt x="978" y="916"/>
                  <a:pt x="963" y="902"/>
                </a:cubicBezTo>
                <a:lnTo>
                  <a:pt x="963" y="902"/>
                </a:lnTo>
                <a:cubicBezTo>
                  <a:pt x="943" y="964"/>
                  <a:pt x="1005" y="933"/>
                  <a:pt x="1005" y="964"/>
                </a:cubicBezTo>
                <a:cubicBezTo>
                  <a:pt x="1003" y="982"/>
                  <a:pt x="996" y="989"/>
                  <a:pt x="986" y="989"/>
                </a:cubicBezTo>
                <a:cubicBezTo>
                  <a:pt x="936" y="989"/>
                  <a:pt x="807" y="817"/>
                  <a:pt x="798" y="809"/>
                </a:cubicBezTo>
                <a:lnTo>
                  <a:pt x="798" y="809"/>
                </a:lnTo>
                <a:cubicBezTo>
                  <a:pt x="777" y="964"/>
                  <a:pt x="839" y="954"/>
                  <a:pt x="860" y="1037"/>
                </a:cubicBezTo>
                <a:cubicBezTo>
                  <a:pt x="865" y="1026"/>
                  <a:pt x="874" y="1021"/>
                  <a:pt x="885" y="1021"/>
                </a:cubicBezTo>
                <a:cubicBezTo>
                  <a:pt x="915" y="1021"/>
                  <a:pt x="959" y="1058"/>
                  <a:pt x="974" y="1088"/>
                </a:cubicBezTo>
                <a:cubicBezTo>
                  <a:pt x="968" y="1087"/>
                  <a:pt x="962" y="1087"/>
                  <a:pt x="958" y="1087"/>
                </a:cubicBezTo>
                <a:cubicBezTo>
                  <a:pt x="922" y="1087"/>
                  <a:pt x="961" y="1120"/>
                  <a:pt x="943" y="1120"/>
                </a:cubicBezTo>
                <a:cubicBezTo>
                  <a:pt x="891" y="1120"/>
                  <a:pt x="839" y="1088"/>
                  <a:pt x="808" y="1088"/>
                </a:cubicBezTo>
                <a:cubicBezTo>
                  <a:pt x="798" y="1140"/>
                  <a:pt x="881" y="1192"/>
                  <a:pt x="850" y="1244"/>
                </a:cubicBezTo>
                <a:cubicBezTo>
                  <a:pt x="850" y="1213"/>
                  <a:pt x="632" y="1088"/>
                  <a:pt x="622" y="1078"/>
                </a:cubicBezTo>
                <a:lnTo>
                  <a:pt x="622" y="1078"/>
                </a:lnTo>
                <a:cubicBezTo>
                  <a:pt x="613" y="1103"/>
                  <a:pt x="652" y="1202"/>
                  <a:pt x="684" y="1202"/>
                </a:cubicBezTo>
                <a:cubicBezTo>
                  <a:pt x="691" y="1202"/>
                  <a:pt x="699" y="1196"/>
                  <a:pt x="705" y="1182"/>
                </a:cubicBezTo>
                <a:cubicBezTo>
                  <a:pt x="731" y="1225"/>
                  <a:pt x="735" y="1246"/>
                  <a:pt x="711" y="1246"/>
                </a:cubicBezTo>
                <a:cubicBezTo>
                  <a:pt x="706" y="1246"/>
                  <a:pt x="701" y="1246"/>
                  <a:pt x="694" y="1244"/>
                </a:cubicBezTo>
                <a:lnTo>
                  <a:pt x="694" y="1244"/>
                </a:lnTo>
                <a:cubicBezTo>
                  <a:pt x="736" y="1295"/>
                  <a:pt x="756" y="1285"/>
                  <a:pt x="767" y="1337"/>
                </a:cubicBezTo>
                <a:cubicBezTo>
                  <a:pt x="769" y="1338"/>
                  <a:pt x="771" y="1338"/>
                  <a:pt x="772" y="1338"/>
                </a:cubicBezTo>
                <a:cubicBezTo>
                  <a:pt x="783" y="1338"/>
                  <a:pt x="772" y="1305"/>
                  <a:pt x="783" y="1305"/>
                </a:cubicBezTo>
                <a:cubicBezTo>
                  <a:pt x="784" y="1305"/>
                  <a:pt x="786" y="1305"/>
                  <a:pt x="788" y="1306"/>
                </a:cubicBezTo>
                <a:cubicBezTo>
                  <a:pt x="788" y="1337"/>
                  <a:pt x="829" y="1316"/>
                  <a:pt x="788" y="1337"/>
                </a:cubicBezTo>
                <a:cubicBezTo>
                  <a:pt x="788" y="1348"/>
                  <a:pt x="839" y="1337"/>
                  <a:pt x="850" y="1358"/>
                </a:cubicBezTo>
                <a:cubicBezTo>
                  <a:pt x="839" y="1360"/>
                  <a:pt x="829" y="1362"/>
                  <a:pt x="819" y="1362"/>
                </a:cubicBezTo>
                <a:cubicBezTo>
                  <a:pt x="795" y="1362"/>
                  <a:pt x="771" y="1354"/>
                  <a:pt x="751" y="1340"/>
                </a:cubicBezTo>
                <a:lnTo>
                  <a:pt x="751" y="1340"/>
                </a:lnTo>
                <a:cubicBezTo>
                  <a:pt x="761" y="1351"/>
                  <a:pt x="729" y="1343"/>
                  <a:pt x="705" y="1368"/>
                </a:cubicBezTo>
                <a:cubicBezTo>
                  <a:pt x="715" y="1348"/>
                  <a:pt x="715" y="1327"/>
                  <a:pt x="694" y="1316"/>
                </a:cubicBezTo>
                <a:cubicBezTo>
                  <a:pt x="694" y="1334"/>
                  <a:pt x="693" y="1341"/>
                  <a:pt x="690" y="1341"/>
                </a:cubicBezTo>
                <a:cubicBezTo>
                  <a:pt x="683" y="1341"/>
                  <a:pt x="667" y="1293"/>
                  <a:pt x="642" y="1293"/>
                </a:cubicBezTo>
                <a:cubicBezTo>
                  <a:pt x="639" y="1293"/>
                  <a:pt x="636" y="1294"/>
                  <a:pt x="633" y="1295"/>
                </a:cubicBezTo>
                <a:lnTo>
                  <a:pt x="633" y="1295"/>
                </a:lnTo>
                <a:cubicBezTo>
                  <a:pt x="633" y="1295"/>
                  <a:pt x="633" y="1295"/>
                  <a:pt x="633" y="1295"/>
                </a:cubicBezTo>
                <a:cubicBezTo>
                  <a:pt x="643" y="1295"/>
                  <a:pt x="679" y="1399"/>
                  <a:pt x="705" y="1399"/>
                </a:cubicBezTo>
                <a:cubicBezTo>
                  <a:pt x="713" y="1399"/>
                  <a:pt x="721" y="1388"/>
                  <a:pt x="726" y="1358"/>
                </a:cubicBezTo>
                <a:cubicBezTo>
                  <a:pt x="746" y="1368"/>
                  <a:pt x="746" y="1440"/>
                  <a:pt x="746" y="1451"/>
                </a:cubicBezTo>
                <a:cubicBezTo>
                  <a:pt x="757" y="1399"/>
                  <a:pt x="760" y="1382"/>
                  <a:pt x="761" y="1382"/>
                </a:cubicBezTo>
                <a:lnTo>
                  <a:pt x="761" y="1382"/>
                </a:lnTo>
                <a:cubicBezTo>
                  <a:pt x="763" y="1382"/>
                  <a:pt x="757" y="1438"/>
                  <a:pt x="777" y="1451"/>
                </a:cubicBezTo>
                <a:cubicBezTo>
                  <a:pt x="788" y="1418"/>
                  <a:pt x="799" y="1408"/>
                  <a:pt x="812" y="1408"/>
                </a:cubicBezTo>
                <a:cubicBezTo>
                  <a:pt x="823" y="1408"/>
                  <a:pt x="835" y="1415"/>
                  <a:pt x="850" y="1420"/>
                </a:cubicBezTo>
                <a:cubicBezTo>
                  <a:pt x="839" y="1440"/>
                  <a:pt x="830" y="1490"/>
                  <a:pt x="857" y="1493"/>
                </a:cubicBezTo>
                <a:lnTo>
                  <a:pt x="857" y="1493"/>
                </a:lnTo>
                <a:cubicBezTo>
                  <a:pt x="859" y="1482"/>
                  <a:pt x="869" y="1448"/>
                  <a:pt x="877" y="1448"/>
                </a:cubicBezTo>
                <a:cubicBezTo>
                  <a:pt x="878" y="1448"/>
                  <a:pt x="879" y="1449"/>
                  <a:pt x="881" y="1451"/>
                </a:cubicBezTo>
                <a:cubicBezTo>
                  <a:pt x="881" y="1493"/>
                  <a:pt x="891" y="1513"/>
                  <a:pt x="901" y="1555"/>
                </a:cubicBezTo>
                <a:cubicBezTo>
                  <a:pt x="914" y="1534"/>
                  <a:pt x="923" y="1526"/>
                  <a:pt x="934" y="1526"/>
                </a:cubicBezTo>
                <a:cubicBezTo>
                  <a:pt x="949" y="1526"/>
                  <a:pt x="968" y="1542"/>
                  <a:pt x="1005" y="1555"/>
                </a:cubicBezTo>
                <a:cubicBezTo>
                  <a:pt x="985" y="1571"/>
                  <a:pt x="951" y="1577"/>
                  <a:pt x="913" y="1577"/>
                </a:cubicBezTo>
                <a:cubicBezTo>
                  <a:pt x="834" y="1577"/>
                  <a:pt x="740" y="1551"/>
                  <a:pt x="726" y="1544"/>
                </a:cubicBezTo>
                <a:lnTo>
                  <a:pt x="726" y="1544"/>
                </a:lnTo>
                <a:cubicBezTo>
                  <a:pt x="736" y="1586"/>
                  <a:pt x="746" y="1596"/>
                  <a:pt x="788" y="1596"/>
                </a:cubicBezTo>
                <a:cubicBezTo>
                  <a:pt x="756" y="1596"/>
                  <a:pt x="746" y="1617"/>
                  <a:pt x="767" y="1648"/>
                </a:cubicBezTo>
                <a:cubicBezTo>
                  <a:pt x="767" y="1646"/>
                  <a:pt x="769" y="1646"/>
                  <a:pt x="771" y="1646"/>
                </a:cubicBezTo>
                <a:cubicBezTo>
                  <a:pt x="791" y="1646"/>
                  <a:pt x="873" y="1677"/>
                  <a:pt x="891" y="1741"/>
                </a:cubicBezTo>
                <a:cubicBezTo>
                  <a:pt x="873" y="1743"/>
                  <a:pt x="860" y="1743"/>
                  <a:pt x="851" y="1743"/>
                </a:cubicBezTo>
                <a:cubicBezTo>
                  <a:pt x="818" y="1743"/>
                  <a:pt x="839" y="1736"/>
                  <a:pt x="843" y="1734"/>
                </a:cubicBezTo>
                <a:lnTo>
                  <a:pt x="843" y="1734"/>
                </a:lnTo>
                <a:cubicBezTo>
                  <a:pt x="841" y="1735"/>
                  <a:pt x="834" y="1737"/>
                  <a:pt x="818" y="1741"/>
                </a:cubicBezTo>
                <a:cubicBezTo>
                  <a:pt x="839" y="1715"/>
                  <a:pt x="839" y="1715"/>
                  <a:pt x="837" y="1715"/>
                </a:cubicBezTo>
                <a:cubicBezTo>
                  <a:pt x="834" y="1715"/>
                  <a:pt x="829" y="1715"/>
                  <a:pt x="839" y="1689"/>
                </a:cubicBezTo>
                <a:cubicBezTo>
                  <a:pt x="838" y="1688"/>
                  <a:pt x="836" y="1688"/>
                  <a:pt x="834" y="1688"/>
                </a:cubicBezTo>
                <a:cubicBezTo>
                  <a:pt x="817" y="1688"/>
                  <a:pt x="779" y="1706"/>
                  <a:pt x="758" y="1706"/>
                </a:cubicBezTo>
                <a:cubicBezTo>
                  <a:pt x="742" y="1706"/>
                  <a:pt x="736" y="1696"/>
                  <a:pt x="756" y="1658"/>
                </a:cubicBezTo>
                <a:cubicBezTo>
                  <a:pt x="738" y="1646"/>
                  <a:pt x="684" y="1641"/>
                  <a:pt x="644" y="1641"/>
                </a:cubicBezTo>
                <a:cubicBezTo>
                  <a:pt x="617" y="1641"/>
                  <a:pt x="597" y="1644"/>
                  <a:pt x="601" y="1648"/>
                </a:cubicBezTo>
                <a:cubicBezTo>
                  <a:pt x="539" y="1596"/>
                  <a:pt x="487" y="1565"/>
                  <a:pt x="445" y="1534"/>
                </a:cubicBezTo>
                <a:lnTo>
                  <a:pt x="445" y="1534"/>
                </a:lnTo>
                <a:cubicBezTo>
                  <a:pt x="458" y="1599"/>
                  <a:pt x="467" y="1611"/>
                  <a:pt x="477" y="1611"/>
                </a:cubicBezTo>
                <a:cubicBezTo>
                  <a:pt x="483" y="1611"/>
                  <a:pt x="490" y="1606"/>
                  <a:pt x="498" y="1606"/>
                </a:cubicBezTo>
                <a:cubicBezTo>
                  <a:pt x="498" y="1700"/>
                  <a:pt x="549" y="1679"/>
                  <a:pt x="590" y="1751"/>
                </a:cubicBezTo>
                <a:cubicBezTo>
                  <a:pt x="590" y="1751"/>
                  <a:pt x="622" y="1700"/>
                  <a:pt x="632" y="1689"/>
                </a:cubicBezTo>
                <a:cubicBezTo>
                  <a:pt x="632" y="1751"/>
                  <a:pt x="684" y="1700"/>
                  <a:pt x="643" y="1751"/>
                </a:cubicBezTo>
                <a:cubicBezTo>
                  <a:pt x="649" y="1751"/>
                  <a:pt x="689" y="1725"/>
                  <a:pt x="695" y="1725"/>
                </a:cubicBezTo>
                <a:lnTo>
                  <a:pt x="695" y="1725"/>
                </a:lnTo>
                <a:cubicBezTo>
                  <a:pt x="698" y="1725"/>
                  <a:pt x="687" y="1736"/>
                  <a:pt x="643" y="1772"/>
                </a:cubicBezTo>
                <a:cubicBezTo>
                  <a:pt x="650" y="1779"/>
                  <a:pt x="657" y="1782"/>
                  <a:pt x="663" y="1782"/>
                </a:cubicBezTo>
                <a:cubicBezTo>
                  <a:pt x="675" y="1782"/>
                  <a:pt x="684" y="1769"/>
                  <a:pt x="684" y="1741"/>
                </a:cubicBezTo>
                <a:cubicBezTo>
                  <a:pt x="694" y="1783"/>
                  <a:pt x="746" y="1804"/>
                  <a:pt x="715" y="1855"/>
                </a:cubicBezTo>
                <a:cubicBezTo>
                  <a:pt x="729" y="1850"/>
                  <a:pt x="739" y="1849"/>
                  <a:pt x="746" y="1849"/>
                </a:cubicBezTo>
                <a:cubicBezTo>
                  <a:pt x="758" y="1849"/>
                  <a:pt x="762" y="1853"/>
                  <a:pt x="765" y="1853"/>
                </a:cubicBezTo>
                <a:cubicBezTo>
                  <a:pt x="767" y="1853"/>
                  <a:pt x="769" y="1849"/>
                  <a:pt x="777" y="1834"/>
                </a:cubicBezTo>
                <a:cubicBezTo>
                  <a:pt x="798" y="1866"/>
                  <a:pt x="798" y="1886"/>
                  <a:pt x="777" y="1917"/>
                </a:cubicBezTo>
                <a:cubicBezTo>
                  <a:pt x="788" y="1917"/>
                  <a:pt x="808" y="1876"/>
                  <a:pt x="818" y="1876"/>
                </a:cubicBezTo>
                <a:cubicBezTo>
                  <a:pt x="818" y="1912"/>
                  <a:pt x="824" y="1923"/>
                  <a:pt x="827" y="1923"/>
                </a:cubicBezTo>
                <a:cubicBezTo>
                  <a:pt x="828" y="1923"/>
                  <a:pt x="829" y="1920"/>
                  <a:pt x="829" y="1917"/>
                </a:cubicBezTo>
                <a:lnTo>
                  <a:pt x="829" y="1928"/>
                </a:lnTo>
                <a:cubicBezTo>
                  <a:pt x="756" y="1928"/>
                  <a:pt x="632" y="1907"/>
                  <a:pt x="611" y="1896"/>
                </a:cubicBezTo>
                <a:cubicBezTo>
                  <a:pt x="570" y="1886"/>
                  <a:pt x="456" y="1886"/>
                  <a:pt x="404" y="1834"/>
                </a:cubicBezTo>
                <a:lnTo>
                  <a:pt x="404" y="1834"/>
                </a:lnTo>
                <a:cubicBezTo>
                  <a:pt x="383" y="1855"/>
                  <a:pt x="383" y="1886"/>
                  <a:pt x="415" y="1917"/>
                </a:cubicBezTo>
                <a:cubicBezTo>
                  <a:pt x="408" y="1898"/>
                  <a:pt x="440" y="1895"/>
                  <a:pt x="466" y="1895"/>
                </a:cubicBezTo>
                <a:cubicBezTo>
                  <a:pt x="483" y="1895"/>
                  <a:pt x="498" y="1896"/>
                  <a:pt x="498" y="1896"/>
                </a:cubicBezTo>
                <a:cubicBezTo>
                  <a:pt x="498" y="1938"/>
                  <a:pt x="570" y="2021"/>
                  <a:pt x="611" y="2062"/>
                </a:cubicBezTo>
                <a:cubicBezTo>
                  <a:pt x="643" y="2011"/>
                  <a:pt x="673" y="2052"/>
                  <a:pt x="663" y="2011"/>
                </a:cubicBezTo>
                <a:lnTo>
                  <a:pt x="663" y="2011"/>
                </a:lnTo>
                <a:cubicBezTo>
                  <a:pt x="673" y="2041"/>
                  <a:pt x="684" y="2062"/>
                  <a:pt x="694" y="2083"/>
                </a:cubicBezTo>
                <a:cubicBezTo>
                  <a:pt x="699" y="2068"/>
                  <a:pt x="702" y="2062"/>
                  <a:pt x="704" y="2062"/>
                </a:cubicBezTo>
                <a:lnTo>
                  <a:pt x="704" y="2062"/>
                </a:lnTo>
                <a:cubicBezTo>
                  <a:pt x="709" y="2062"/>
                  <a:pt x="697" y="2117"/>
                  <a:pt x="673" y="2124"/>
                </a:cubicBezTo>
                <a:cubicBezTo>
                  <a:pt x="688" y="2154"/>
                  <a:pt x="732" y="2167"/>
                  <a:pt x="775" y="2167"/>
                </a:cubicBezTo>
                <a:cubicBezTo>
                  <a:pt x="822" y="2167"/>
                  <a:pt x="870" y="2152"/>
                  <a:pt x="881" y="2124"/>
                </a:cubicBezTo>
                <a:lnTo>
                  <a:pt x="881" y="2124"/>
                </a:lnTo>
                <a:cubicBezTo>
                  <a:pt x="912" y="2186"/>
                  <a:pt x="871" y="2197"/>
                  <a:pt x="798" y="2239"/>
                </a:cubicBezTo>
                <a:cubicBezTo>
                  <a:pt x="827" y="2232"/>
                  <a:pt x="841" y="2230"/>
                  <a:pt x="846" y="2230"/>
                </a:cubicBezTo>
                <a:cubicBezTo>
                  <a:pt x="857" y="2230"/>
                  <a:pt x="823" y="2242"/>
                  <a:pt x="808" y="2249"/>
                </a:cubicBezTo>
                <a:cubicBezTo>
                  <a:pt x="839" y="2249"/>
                  <a:pt x="839" y="2259"/>
                  <a:pt x="860" y="2280"/>
                </a:cubicBezTo>
                <a:cubicBezTo>
                  <a:pt x="853" y="2281"/>
                  <a:pt x="847" y="2281"/>
                  <a:pt x="841" y="2281"/>
                </a:cubicBezTo>
                <a:cubicBezTo>
                  <a:pt x="793" y="2281"/>
                  <a:pt x="765" y="2254"/>
                  <a:pt x="742" y="2254"/>
                </a:cubicBezTo>
                <a:cubicBezTo>
                  <a:pt x="736" y="2254"/>
                  <a:pt x="731" y="2256"/>
                  <a:pt x="726" y="2259"/>
                </a:cubicBezTo>
                <a:cubicBezTo>
                  <a:pt x="760" y="2285"/>
                  <a:pt x="716" y="2353"/>
                  <a:pt x="660" y="2353"/>
                </a:cubicBezTo>
                <a:cubicBezTo>
                  <a:pt x="648" y="2353"/>
                  <a:pt x="637" y="2350"/>
                  <a:pt x="625" y="2344"/>
                </a:cubicBezTo>
                <a:lnTo>
                  <a:pt x="625" y="2344"/>
                </a:lnTo>
                <a:cubicBezTo>
                  <a:pt x="627" y="2345"/>
                  <a:pt x="628" y="2345"/>
                  <a:pt x="630" y="2345"/>
                </a:cubicBezTo>
                <a:cubicBezTo>
                  <a:pt x="654" y="2345"/>
                  <a:pt x="662" y="2259"/>
                  <a:pt x="653" y="2259"/>
                </a:cubicBezTo>
                <a:cubicBezTo>
                  <a:pt x="653" y="2259"/>
                  <a:pt x="653" y="2259"/>
                  <a:pt x="652" y="2259"/>
                </a:cubicBezTo>
                <a:cubicBezTo>
                  <a:pt x="648" y="2259"/>
                  <a:pt x="566" y="2404"/>
                  <a:pt x="575" y="2404"/>
                </a:cubicBezTo>
                <a:cubicBezTo>
                  <a:pt x="577" y="2404"/>
                  <a:pt x="585" y="2395"/>
                  <a:pt x="601" y="2373"/>
                </a:cubicBezTo>
                <a:lnTo>
                  <a:pt x="601" y="2373"/>
                </a:lnTo>
                <a:cubicBezTo>
                  <a:pt x="611" y="2404"/>
                  <a:pt x="611" y="2414"/>
                  <a:pt x="581" y="2425"/>
                </a:cubicBezTo>
                <a:cubicBezTo>
                  <a:pt x="601" y="2425"/>
                  <a:pt x="622" y="2425"/>
                  <a:pt x="632" y="2435"/>
                </a:cubicBezTo>
                <a:cubicBezTo>
                  <a:pt x="620" y="2439"/>
                  <a:pt x="606" y="2440"/>
                  <a:pt x="592" y="2440"/>
                </a:cubicBezTo>
                <a:cubicBezTo>
                  <a:pt x="531" y="2440"/>
                  <a:pt x="462" y="2413"/>
                  <a:pt x="448" y="2413"/>
                </a:cubicBezTo>
                <a:cubicBezTo>
                  <a:pt x="446" y="2413"/>
                  <a:pt x="445" y="2414"/>
                  <a:pt x="445" y="2414"/>
                </a:cubicBezTo>
                <a:cubicBezTo>
                  <a:pt x="498" y="2425"/>
                  <a:pt x="528" y="2467"/>
                  <a:pt x="570" y="2529"/>
                </a:cubicBezTo>
                <a:cubicBezTo>
                  <a:pt x="575" y="2508"/>
                  <a:pt x="581" y="2500"/>
                  <a:pt x="587" y="2500"/>
                </a:cubicBezTo>
                <a:cubicBezTo>
                  <a:pt x="606" y="2500"/>
                  <a:pt x="627" y="2570"/>
                  <a:pt x="643" y="2570"/>
                </a:cubicBezTo>
                <a:cubicBezTo>
                  <a:pt x="647" y="2550"/>
                  <a:pt x="652" y="2542"/>
                  <a:pt x="659" y="2542"/>
                </a:cubicBezTo>
                <a:cubicBezTo>
                  <a:pt x="670" y="2542"/>
                  <a:pt x="686" y="2561"/>
                  <a:pt x="705" y="2580"/>
                </a:cubicBezTo>
                <a:cubicBezTo>
                  <a:pt x="673" y="2601"/>
                  <a:pt x="673" y="2601"/>
                  <a:pt x="622" y="2612"/>
                </a:cubicBezTo>
                <a:cubicBezTo>
                  <a:pt x="653" y="2632"/>
                  <a:pt x="715" y="2684"/>
                  <a:pt x="715" y="2705"/>
                </a:cubicBezTo>
                <a:cubicBezTo>
                  <a:pt x="692" y="2705"/>
                  <a:pt x="616" y="2722"/>
                  <a:pt x="571" y="2722"/>
                </a:cubicBezTo>
                <a:cubicBezTo>
                  <a:pt x="556" y="2722"/>
                  <a:pt x="544" y="2720"/>
                  <a:pt x="539" y="2715"/>
                </a:cubicBezTo>
                <a:lnTo>
                  <a:pt x="539" y="2715"/>
                </a:lnTo>
                <a:cubicBezTo>
                  <a:pt x="549" y="2736"/>
                  <a:pt x="560" y="2746"/>
                  <a:pt x="581" y="2757"/>
                </a:cubicBezTo>
                <a:cubicBezTo>
                  <a:pt x="566" y="2764"/>
                  <a:pt x="515" y="2771"/>
                  <a:pt x="483" y="2771"/>
                </a:cubicBezTo>
                <a:cubicBezTo>
                  <a:pt x="469" y="2771"/>
                  <a:pt x="459" y="2770"/>
                  <a:pt x="456" y="2767"/>
                </a:cubicBezTo>
                <a:lnTo>
                  <a:pt x="456" y="2767"/>
                </a:lnTo>
                <a:cubicBezTo>
                  <a:pt x="466" y="2829"/>
                  <a:pt x="466" y="2767"/>
                  <a:pt x="487" y="2840"/>
                </a:cubicBezTo>
                <a:cubicBezTo>
                  <a:pt x="487" y="2833"/>
                  <a:pt x="499" y="2814"/>
                  <a:pt x="509" y="2814"/>
                </a:cubicBezTo>
                <a:cubicBezTo>
                  <a:pt x="514" y="2814"/>
                  <a:pt x="518" y="2820"/>
                  <a:pt x="518" y="2840"/>
                </a:cubicBezTo>
                <a:cubicBezTo>
                  <a:pt x="529" y="2803"/>
                  <a:pt x="534" y="2785"/>
                  <a:pt x="538" y="2785"/>
                </a:cubicBezTo>
                <a:cubicBezTo>
                  <a:pt x="542" y="2785"/>
                  <a:pt x="544" y="2803"/>
                  <a:pt x="549" y="2840"/>
                </a:cubicBezTo>
                <a:cubicBezTo>
                  <a:pt x="581" y="2840"/>
                  <a:pt x="539" y="2777"/>
                  <a:pt x="570" y="2777"/>
                </a:cubicBezTo>
                <a:lnTo>
                  <a:pt x="570" y="2840"/>
                </a:lnTo>
                <a:cubicBezTo>
                  <a:pt x="559" y="2847"/>
                  <a:pt x="539" y="2850"/>
                  <a:pt x="517" y="2850"/>
                </a:cubicBezTo>
                <a:cubicBezTo>
                  <a:pt x="476" y="2850"/>
                  <a:pt x="428" y="2839"/>
                  <a:pt x="415" y="2819"/>
                </a:cubicBezTo>
                <a:cubicBezTo>
                  <a:pt x="415" y="2861"/>
                  <a:pt x="410" y="2898"/>
                  <a:pt x="413" y="2898"/>
                </a:cubicBezTo>
                <a:cubicBezTo>
                  <a:pt x="415" y="2898"/>
                  <a:pt x="418" y="2890"/>
                  <a:pt x="425" y="2870"/>
                </a:cubicBezTo>
                <a:cubicBezTo>
                  <a:pt x="431" y="2888"/>
                  <a:pt x="435" y="2894"/>
                  <a:pt x="437" y="2894"/>
                </a:cubicBezTo>
                <a:cubicBezTo>
                  <a:pt x="442" y="2894"/>
                  <a:pt x="439" y="2866"/>
                  <a:pt x="441" y="2866"/>
                </a:cubicBezTo>
                <a:lnTo>
                  <a:pt x="441" y="2866"/>
                </a:lnTo>
                <a:cubicBezTo>
                  <a:pt x="442" y="2866"/>
                  <a:pt x="446" y="2881"/>
                  <a:pt x="456" y="2933"/>
                </a:cubicBezTo>
                <a:cubicBezTo>
                  <a:pt x="460" y="2914"/>
                  <a:pt x="462" y="2906"/>
                  <a:pt x="464" y="2906"/>
                </a:cubicBezTo>
                <a:cubicBezTo>
                  <a:pt x="466" y="2906"/>
                  <a:pt x="466" y="2931"/>
                  <a:pt x="466" y="2964"/>
                </a:cubicBezTo>
                <a:cubicBezTo>
                  <a:pt x="475" y="2964"/>
                  <a:pt x="491" y="2905"/>
                  <a:pt x="521" y="2905"/>
                </a:cubicBezTo>
                <a:cubicBezTo>
                  <a:pt x="527" y="2905"/>
                  <a:pt x="533" y="2907"/>
                  <a:pt x="539" y="2912"/>
                </a:cubicBezTo>
                <a:cubicBezTo>
                  <a:pt x="508" y="2953"/>
                  <a:pt x="528" y="2943"/>
                  <a:pt x="487" y="2985"/>
                </a:cubicBezTo>
                <a:cubicBezTo>
                  <a:pt x="498" y="2985"/>
                  <a:pt x="581" y="2964"/>
                  <a:pt x="590" y="2953"/>
                </a:cubicBezTo>
                <a:lnTo>
                  <a:pt x="590" y="2953"/>
                </a:lnTo>
                <a:cubicBezTo>
                  <a:pt x="587" y="2977"/>
                  <a:pt x="592" y="2979"/>
                  <a:pt x="596" y="2979"/>
                </a:cubicBezTo>
                <a:cubicBezTo>
                  <a:pt x="597" y="2979"/>
                  <a:pt x="599" y="2979"/>
                  <a:pt x="600" y="2979"/>
                </a:cubicBezTo>
                <a:cubicBezTo>
                  <a:pt x="604" y="2979"/>
                  <a:pt x="601" y="2984"/>
                  <a:pt x="570" y="3036"/>
                </a:cubicBezTo>
                <a:cubicBezTo>
                  <a:pt x="581" y="3029"/>
                  <a:pt x="593" y="3027"/>
                  <a:pt x="603" y="3027"/>
                </a:cubicBezTo>
                <a:cubicBezTo>
                  <a:pt x="640" y="3027"/>
                  <a:pt x="664" y="3061"/>
                  <a:pt x="632" y="3078"/>
                </a:cubicBezTo>
                <a:cubicBezTo>
                  <a:pt x="632" y="3072"/>
                  <a:pt x="606" y="3069"/>
                  <a:pt x="569" y="3069"/>
                </a:cubicBezTo>
                <a:cubicBezTo>
                  <a:pt x="472" y="3069"/>
                  <a:pt x="298" y="3086"/>
                  <a:pt x="290" y="3109"/>
                </a:cubicBezTo>
                <a:cubicBezTo>
                  <a:pt x="299" y="3109"/>
                  <a:pt x="365" y="3145"/>
                  <a:pt x="345" y="3145"/>
                </a:cubicBezTo>
                <a:cubicBezTo>
                  <a:pt x="341" y="3145"/>
                  <a:pt x="333" y="3143"/>
                  <a:pt x="321" y="3140"/>
                </a:cubicBezTo>
                <a:lnTo>
                  <a:pt x="321" y="3140"/>
                </a:lnTo>
                <a:cubicBezTo>
                  <a:pt x="332" y="3160"/>
                  <a:pt x="342" y="3171"/>
                  <a:pt x="353" y="3181"/>
                </a:cubicBezTo>
                <a:cubicBezTo>
                  <a:pt x="321" y="3171"/>
                  <a:pt x="290" y="3171"/>
                  <a:pt x="270" y="3171"/>
                </a:cubicBezTo>
                <a:cubicBezTo>
                  <a:pt x="321" y="3243"/>
                  <a:pt x="311" y="3192"/>
                  <a:pt x="311" y="3275"/>
                </a:cubicBezTo>
                <a:cubicBezTo>
                  <a:pt x="313" y="3276"/>
                  <a:pt x="314" y="3276"/>
                  <a:pt x="315" y="3276"/>
                </a:cubicBezTo>
                <a:cubicBezTo>
                  <a:pt x="328" y="3276"/>
                  <a:pt x="316" y="3232"/>
                  <a:pt x="335" y="3232"/>
                </a:cubicBezTo>
                <a:cubicBezTo>
                  <a:pt x="337" y="3232"/>
                  <a:pt x="339" y="3233"/>
                  <a:pt x="342" y="3233"/>
                </a:cubicBezTo>
                <a:cubicBezTo>
                  <a:pt x="342" y="3306"/>
                  <a:pt x="342" y="3264"/>
                  <a:pt x="311" y="3337"/>
                </a:cubicBezTo>
                <a:cubicBezTo>
                  <a:pt x="317" y="3340"/>
                  <a:pt x="322" y="3341"/>
                  <a:pt x="327" y="3341"/>
                </a:cubicBezTo>
                <a:cubicBezTo>
                  <a:pt x="342" y="3341"/>
                  <a:pt x="355" y="3331"/>
                  <a:pt x="363" y="3316"/>
                </a:cubicBezTo>
                <a:cubicBezTo>
                  <a:pt x="363" y="3337"/>
                  <a:pt x="363" y="3358"/>
                  <a:pt x="373" y="3368"/>
                </a:cubicBezTo>
                <a:cubicBezTo>
                  <a:pt x="384" y="3329"/>
                  <a:pt x="394" y="3314"/>
                  <a:pt x="403" y="3314"/>
                </a:cubicBezTo>
                <a:cubicBezTo>
                  <a:pt x="419" y="3314"/>
                  <a:pt x="428" y="3368"/>
                  <a:pt x="415" y="3409"/>
                </a:cubicBezTo>
                <a:cubicBezTo>
                  <a:pt x="423" y="3400"/>
                  <a:pt x="440" y="3391"/>
                  <a:pt x="452" y="3375"/>
                </a:cubicBezTo>
                <a:lnTo>
                  <a:pt x="452" y="3375"/>
                </a:lnTo>
                <a:cubicBezTo>
                  <a:pt x="436" y="3404"/>
                  <a:pt x="437" y="3432"/>
                  <a:pt x="456" y="3461"/>
                </a:cubicBezTo>
                <a:cubicBezTo>
                  <a:pt x="466" y="3451"/>
                  <a:pt x="590" y="3441"/>
                  <a:pt x="528" y="3388"/>
                </a:cubicBezTo>
                <a:cubicBezTo>
                  <a:pt x="531" y="3388"/>
                  <a:pt x="534" y="3387"/>
                  <a:pt x="537" y="3387"/>
                </a:cubicBezTo>
                <a:cubicBezTo>
                  <a:pt x="574" y="3387"/>
                  <a:pt x="601" y="3442"/>
                  <a:pt x="601" y="3461"/>
                </a:cubicBezTo>
                <a:cubicBezTo>
                  <a:pt x="549" y="3461"/>
                  <a:pt x="487" y="3482"/>
                  <a:pt x="487" y="3503"/>
                </a:cubicBezTo>
                <a:cubicBezTo>
                  <a:pt x="495" y="3499"/>
                  <a:pt x="504" y="3498"/>
                  <a:pt x="512" y="3498"/>
                </a:cubicBezTo>
                <a:cubicBezTo>
                  <a:pt x="552" y="3498"/>
                  <a:pt x="586" y="3535"/>
                  <a:pt x="611" y="3544"/>
                </a:cubicBezTo>
                <a:cubicBezTo>
                  <a:pt x="518" y="3544"/>
                  <a:pt x="176" y="3575"/>
                  <a:pt x="135" y="3596"/>
                </a:cubicBezTo>
                <a:cubicBezTo>
                  <a:pt x="52" y="3637"/>
                  <a:pt x="93" y="3648"/>
                  <a:pt x="52" y="3709"/>
                </a:cubicBezTo>
                <a:lnTo>
                  <a:pt x="52" y="3709"/>
                </a:lnTo>
                <a:cubicBezTo>
                  <a:pt x="52" y="3709"/>
                  <a:pt x="52" y="3709"/>
                  <a:pt x="52" y="3709"/>
                </a:cubicBezTo>
                <a:lnTo>
                  <a:pt x="52" y="3709"/>
                </a:lnTo>
                <a:cubicBezTo>
                  <a:pt x="52" y="3709"/>
                  <a:pt x="52" y="3710"/>
                  <a:pt x="52" y="3710"/>
                </a:cubicBezTo>
                <a:cubicBezTo>
                  <a:pt x="52" y="3710"/>
                  <a:pt x="52" y="3710"/>
                  <a:pt x="52" y="3709"/>
                </a:cubicBezTo>
                <a:lnTo>
                  <a:pt x="52" y="3709"/>
                </a:lnTo>
                <a:cubicBezTo>
                  <a:pt x="64" y="3728"/>
                  <a:pt x="83" y="3751"/>
                  <a:pt x="83" y="3751"/>
                </a:cubicBezTo>
                <a:cubicBezTo>
                  <a:pt x="83" y="3722"/>
                  <a:pt x="83" y="3708"/>
                  <a:pt x="85" y="3708"/>
                </a:cubicBezTo>
                <a:cubicBezTo>
                  <a:pt x="88" y="3708"/>
                  <a:pt x="93" y="3724"/>
                  <a:pt x="104" y="3751"/>
                </a:cubicBezTo>
                <a:cubicBezTo>
                  <a:pt x="125" y="3699"/>
                  <a:pt x="125" y="3699"/>
                  <a:pt x="114" y="3669"/>
                </a:cubicBezTo>
                <a:cubicBezTo>
                  <a:pt x="124" y="3669"/>
                  <a:pt x="131" y="3668"/>
                  <a:pt x="136" y="3668"/>
                </a:cubicBezTo>
                <a:cubicBezTo>
                  <a:pt x="159" y="3668"/>
                  <a:pt x="147" y="3675"/>
                  <a:pt x="155" y="3751"/>
                </a:cubicBezTo>
                <a:cubicBezTo>
                  <a:pt x="176" y="3751"/>
                  <a:pt x="208" y="3648"/>
                  <a:pt x="208" y="3627"/>
                </a:cubicBezTo>
                <a:cubicBezTo>
                  <a:pt x="208" y="3642"/>
                  <a:pt x="213" y="3652"/>
                  <a:pt x="220" y="3652"/>
                </a:cubicBezTo>
                <a:cubicBezTo>
                  <a:pt x="223" y="3652"/>
                  <a:pt x="225" y="3651"/>
                  <a:pt x="228" y="3648"/>
                </a:cubicBezTo>
                <a:lnTo>
                  <a:pt x="228" y="3648"/>
                </a:lnTo>
                <a:cubicBezTo>
                  <a:pt x="228" y="3689"/>
                  <a:pt x="217" y="3720"/>
                  <a:pt x="187" y="3741"/>
                </a:cubicBezTo>
                <a:cubicBezTo>
                  <a:pt x="197" y="3736"/>
                  <a:pt x="208" y="3733"/>
                  <a:pt x="217" y="3733"/>
                </a:cubicBezTo>
                <a:cubicBezTo>
                  <a:pt x="226" y="3733"/>
                  <a:pt x="233" y="3736"/>
                  <a:pt x="238" y="3741"/>
                </a:cubicBezTo>
                <a:cubicBezTo>
                  <a:pt x="248" y="3741"/>
                  <a:pt x="266" y="3688"/>
                  <a:pt x="269" y="3680"/>
                </a:cubicBezTo>
                <a:lnTo>
                  <a:pt x="269" y="3680"/>
                </a:lnTo>
                <a:cubicBezTo>
                  <a:pt x="259" y="3711"/>
                  <a:pt x="259" y="3741"/>
                  <a:pt x="290" y="3772"/>
                </a:cubicBezTo>
                <a:cubicBezTo>
                  <a:pt x="290" y="3755"/>
                  <a:pt x="293" y="3747"/>
                  <a:pt x="298" y="3747"/>
                </a:cubicBezTo>
                <a:cubicBezTo>
                  <a:pt x="302" y="3747"/>
                  <a:pt x="306" y="3752"/>
                  <a:pt x="311" y="3761"/>
                </a:cubicBezTo>
                <a:cubicBezTo>
                  <a:pt x="311" y="3699"/>
                  <a:pt x="332" y="3648"/>
                  <a:pt x="373" y="3637"/>
                </a:cubicBezTo>
                <a:lnTo>
                  <a:pt x="373" y="3637"/>
                </a:lnTo>
                <a:cubicBezTo>
                  <a:pt x="363" y="3689"/>
                  <a:pt x="342" y="3731"/>
                  <a:pt x="332" y="3782"/>
                </a:cubicBezTo>
                <a:cubicBezTo>
                  <a:pt x="373" y="3772"/>
                  <a:pt x="383" y="3720"/>
                  <a:pt x="404" y="3689"/>
                </a:cubicBezTo>
                <a:cubicBezTo>
                  <a:pt x="415" y="3699"/>
                  <a:pt x="415" y="3710"/>
                  <a:pt x="415" y="3720"/>
                </a:cubicBezTo>
                <a:cubicBezTo>
                  <a:pt x="425" y="3699"/>
                  <a:pt x="425" y="3648"/>
                  <a:pt x="456" y="3648"/>
                </a:cubicBezTo>
                <a:cubicBezTo>
                  <a:pt x="456" y="3702"/>
                  <a:pt x="454" y="3716"/>
                  <a:pt x="456" y="3716"/>
                </a:cubicBezTo>
                <a:cubicBezTo>
                  <a:pt x="458" y="3716"/>
                  <a:pt x="465" y="3699"/>
                  <a:pt x="487" y="3699"/>
                </a:cubicBezTo>
                <a:cubicBezTo>
                  <a:pt x="498" y="3741"/>
                  <a:pt x="425" y="3782"/>
                  <a:pt x="425" y="3793"/>
                </a:cubicBezTo>
                <a:cubicBezTo>
                  <a:pt x="456" y="3793"/>
                  <a:pt x="466" y="3814"/>
                  <a:pt x="466" y="3834"/>
                </a:cubicBezTo>
                <a:cubicBezTo>
                  <a:pt x="477" y="3834"/>
                  <a:pt x="508" y="3803"/>
                  <a:pt x="528" y="3782"/>
                </a:cubicBezTo>
                <a:lnTo>
                  <a:pt x="528" y="3782"/>
                </a:lnTo>
                <a:cubicBezTo>
                  <a:pt x="525" y="3809"/>
                  <a:pt x="525" y="3818"/>
                  <a:pt x="528" y="3818"/>
                </a:cubicBezTo>
                <a:cubicBezTo>
                  <a:pt x="533" y="3818"/>
                  <a:pt x="545" y="3796"/>
                  <a:pt x="563" y="3796"/>
                </a:cubicBezTo>
                <a:cubicBezTo>
                  <a:pt x="568" y="3796"/>
                  <a:pt x="574" y="3798"/>
                  <a:pt x="581" y="3803"/>
                </a:cubicBezTo>
                <a:cubicBezTo>
                  <a:pt x="509" y="3827"/>
                  <a:pt x="402" y="3869"/>
                  <a:pt x="322" y="3869"/>
                </a:cubicBezTo>
                <a:cubicBezTo>
                  <a:pt x="298" y="3869"/>
                  <a:pt x="276" y="3865"/>
                  <a:pt x="259" y="3855"/>
                </a:cubicBezTo>
                <a:lnTo>
                  <a:pt x="259" y="3855"/>
                </a:lnTo>
                <a:cubicBezTo>
                  <a:pt x="228" y="3876"/>
                  <a:pt x="280" y="3917"/>
                  <a:pt x="176" y="3927"/>
                </a:cubicBezTo>
                <a:cubicBezTo>
                  <a:pt x="208" y="3938"/>
                  <a:pt x="208" y="3948"/>
                  <a:pt x="176" y="3969"/>
                </a:cubicBezTo>
                <a:cubicBezTo>
                  <a:pt x="171" y="3965"/>
                  <a:pt x="166" y="3964"/>
                  <a:pt x="161" y="3964"/>
                </a:cubicBezTo>
                <a:cubicBezTo>
                  <a:pt x="135" y="3964"/>
                  <a:pt x="112" y="4008"/>
                  <a:pt x="155" y="4052"/>
                </a:cubicBezTo>
                <a:cubicBezTo>
                  <a:pt x="116" y="4052"/>
                  <a:pt x="95" y="4042"/>
                  <a:pt x="76" y="4042"/>
                </a:cubicBezTo>
                <a:cubicBezTo>
                  <a:pt x="59" y="4042"/>
                  <a:pt x="44" y="4049"/>
                  <a:pt x="21" y="4072"/>
                </a:cubicBezTo>
                <a:cubicBezTo>
                  <a:pt x="0" y="4093"/>
                  <a:pt x="31" y="4134"/>
                  <a:pt x="42" y="4145"/>
                </a:cubicBezTo>
                <a:cubicBezTo>
                  <a:pt x="60" y="4136"/>
                  <a:pt x="102" y="4079"/>
                  <a:pt x="126" y="4079"/>
                </a:cubicBezTo>
                <a:cubicBezTo>
                  <a:pt x="129" y="4079"/>
                  <a:pt x="132" y="4080"/>
                  <a:pt x="135" y="4083"/>
                </a:cubicBezTo>
                <a:cubicBezTo>
                  <a:pt x="83" y="4134"/>
                  <a:pt x="83" y="4176"/>
                  <a:pt x="124" y="4217"/>
                </a:cubicBezTo>
                <a:lnTo>
                  <a:pt x="124" y="4217"/>
                </a:lnTo>
                <a:cubicBezTo>
                  <a:pt x="109" y="4218"/>
                  <a:pt x="95" y="4218"/>
                  <a:pt x="83" y="4218"/>
                </a:cubicBezTo>
                <a:cubicBezTo>
                  <a:pt x="65" y="4218"/>
                  <a:pt x="52" y="4217"/>
                  <a:pt x="52" y="4217"/>
                </a:cubicBezTo>
                <a:lnTo>
                  <a:pt x="52" y="4217"/>
                </a:lnTo>
                <a:cubicBezTo>
                  <a:pt x="82" y="4262"/>
                  <a:pt x="95" y="4296"/>
                  <a:pt x="116" y="4296"/>
                </a:cubicBezTo>
                <a:cubicBezTo>
                  <a:pt x="125" y="4296"/>
                  <a:pt x="134" y="4291"/>
                  <a:pt x="145" y="4279"/>
                </a:cubicBezTo>
                <a:cubicBezTo>
                  <a:pt x="145" y="4300"/>
                  <a:pt x="155" y="4373"/>
                  <a:pt x="155" y="4404"/>
                </a:cubicBezTo>
                <a:cubicBezTo>
                  <a:pt x="176" y="4332"/>
                  <a:pt x="249" y="4394"/>
                  <a:pt x="238" y="4311"/>
                </a:cubicBezTo>
                <a:cubicBezTo>
                  <a:pt x="259" y="4311"/>
                  <a:pt x="259" y="4383"/>
                  <a:pt x="259" y="4394"/>
                </a:cubicBezTo>
                <a:cubicBezTo>
                  <a:pt x="290" y="4373"/>
                  <a:pt x="300" y="4352"/>
                  <a:pt x="321" y="4332"/>
                </a:cubicBezTo>
                <a:lnTo>
                  <a:pt x="321" y="4332"/>
                </a:lnTo>
                <a:cubicBezTo>
                  <a:pt x="332" y="4394"/>
                  <a:pt x="290" y="4435"/>
                  <a:pt x="270" y="4497"/>
                </a:cubicBezTo>
                <a:cubicBezTo>
                  <a:pt x="278" y="4512"/>
                  <a:pt x="286" y="4518"/>
                  <a:pt x="293" y="4518"/>
                </a:cubicBezTo>
                <a:cubicBezTo>
                  <a:pt x="322" y="4518"/>
                  <a:pt x="342" y="4423"/>
                  <a:pt x="342" y="4415"/>
                </a:cubicBezTo>
                <a:cubicBezTo>
                  <a:pt x="342" y="4445"/>
                  <a:pt x="353" y="4466"/>
                  <a:pt x="363" y="4487"/>
                </a:cubicBezTo>
                <a:cubicBezTo>
                  <a:pt x="394" y="4455"/>
                  <a:pt x="414" y="4442"/>
                  <a:pt x="449" y="4442"/>
                </a:cubicBezTo>
                <a:cubicBezTo>
                  <a:pt x="460" y="4442"/>
                  <a:pt x="472" y="4443"/>
                  <a:pt x="487" y="4445"/>
                </a:cubicBezTo>
                <a:cubicBezTo>
                  <a:pt x="477" y="4560"/>
                  <a:pt x="415" y="4477"/>
                  <a:pt x="508" y="4549"/>
                </a:cubicBezTo>
                <a:cubicBezTo>
                  <a:pt x="498" y="4601"/>
                  <a:pt x="373" y="4570"/>
                  <a:pt x="498" y="4632"/>
                </a:cubicBezTo>
                <a:cubicBezTo>
                  <a:pt x="466" y="4632"/>
                  <a:pt x="445" y="4643"/>
                  <a:pt x="435" y="4673"/>
                </a:cubicBezTo>
                <a:cubicBezTo>
                  <a:pt x="456" y="4673"/>
                  <a:pt x="508" y="4705"/>
                  <a:pt x="487" y="4746"/>
                </a:cubicBezTo>
                <a:cubicBezTo>
                  <a:pt x="500" y="4750"/>
                  <a:pt x="511" y="4753"/>
                  <a:pt x="521" y="4753"/>
                </a:cubicBezTo>
                <a:cubicBezTo>
                  <a:pt x="535" y="4753"/>
                  <a:pt x="548" y="4748"/>
                  <a:pt x="560" y="4735"/>
                </a:cubicBezTo>
                <a:cubicBezTo>
                  <a:pt x="569" y="4746"/>
                  <a:pt x="561" y="4792"/>
                  <a:pt x="560" y="4824"/>
                </a:cubicBezTo>
                <a:lnTo>
                  <a:pt x="560" y="4824"/>
                </a:lnTo>
                <a:cubicBezTo>
                  <a:pt x="560" y="4818"/>
                  <a:pt x="562" y="4818"/>
                  <a:pt x="570" y="4818"/>
                </a:cubicBezTo>
                <a:cubicBezTo>
                  <a:pt x="581" y="4839"/>
                  <a:pt x="570" y="4871"/>
                  <a:pt x="549" y="4891"/>
                </a:cubicBezTo>
                <a:cubicBezTo>
                  <a:pt x="564" y="4897"/>
                  <a:pt x="575" y="4901"/>
                  <a:pt x="583" y="4901"/>
                </a:cubicBezTo>
                <a:cubicBezTo>
                  <a:pt x="601" y="4901"/>
                  <a:pt x="601" y="4880"/>
                  <a:pt x="601" y="4829"/>
                </a:cubicBezTo>
                <a:cubicBezTo>
                  <a:pt x="617" y="4829"/>
                  <a:pt x="617" y="4873"/>
                  <a:pt x="615" y="4896"/>
                </a:cubicBezTo>
                <a:lnTo>
                  <a:pt x="615" y="4896"/>
                </a:lnTo>
                <a:cubicBezTo>
                  <a:pt x="616" y="4885"/>
                  <a:pt x="618" y="4867"/>
                  <a:pt x="622" y="4839"/>
                </a:cubicBezTo>
                <a:cubicBezTo>
                  <a:pt x="640" y="4857"/>
                  <a:pt x="665" y="4883"/>
                  <a:pt x="672" y="4883"/>
                </a:cubicBezTo>
                <a:cubicBezTo>
                  <a:pt x="673" y="4883"/>
                  <a:pt x="673" y="4882"/>
                  <a:pt x="673" y="4880"/>
                </a:cubicBezTo>
                <a:cubicBezTo>
                  <a:pt x="643" y="4850"/>
                  <a:pt x="643" y="4829"/>
                  <a:pt x="673" y="4788"/>
                </a:cubicBezTo>
                <a:cubicBezTo>
                  <a:pt x="673" y="4829"/>
                  <a:pt x="684" y="4839"/>
                  <a:pt x="684" y="4880"/>
                </a:cubicBezTo>
                <a:cubicBezTo>
                  <a:pt x="694" y="4880"/>
                  <a:pt x="726" y="4798"/>
                  <a:pt x="726" y="4788"/>
                </a:cubicBezTo>
                <a:cubicBezTo>
                  <a:pt x="726" y="4788"/>
                  <a:pt x="736" y="4850"/>
                  <a:pt x="756" y="4871"/>
                </a:cubicBezTo>
                <a:cubicBezTo>
                  <a:pt x="777" y="4829"/>
                  <a:pt x="777" y="4818"/>
                  <a:pt x="767" y="4788"/>
                </a:cubicBezTo>
                <a:cubicBezTo>
                  <a:pt x="770" y="4785"/>
                  <a:pt x="772" y="4784"/>
                  <a:pt x="775" y="4784"/>
                </a:cubicBezTo>
                <a:cubicBezTo>
                  <a:pt x="782" y="4784"/>
                  <a:pt x="788" y="4795"/>
                  <a:pt x="788" y="4818"/>
                </a:cubicBezTo>
                <a:cubicBezTo>
                  <a:pt x="808" y="4798"/>
                  <a:pt x="818" y="4777"/>
                  <a:pt x="798" y="4746"/>
                </a:cubicBezTo>
                <a:cubicBezTo>
                  <a:pt x="808" y="4746"/>
                  <a:pt x="829" y="4746"/>
                  <a:pt x="839" y="4777"/>
                </a:cubicBezTo>
                <a:cubicBezTo>
                  <a:pt x="847" y="4763"/>
                  <a:pt x="859" y="4734"/>
                  <a:pt x="865" y="4734"/>
                </a:cubicBezTo>
                <a:cubicBezTo>
                  <a:pt x="869" y="4734"/>
                  <a:pt x="871" y="4740"/>
                  <a:pt x="871" y="4756"/>
                </a:cubicBezTo>
                <a:cubicBezTo>
                  <a:pt x="882" y="4728"/>
                  <a:pt x="890" y="4719"/>
                  <a:pt x="908" y="4719"/>
                </a:cubicBezTo>
                <a:cubicBezTo>
                  <a:pt x="923" y="4719"/>
                  <a:pt x="946" y="4726"/>
                  <a:pt x="984" y="4735"/>
                </a:cubicBezTo>
                <a:cubicBezTo>
                  <a:pt x="963" y="4735"/>
                  <a:pt x="954" y="4735"/>
                  <a:pt x="933" y="4746"/>
                </a:cubicBezTo>
                <a:cubicBezTo>
                  <a:pt x="963" y="4746"/>
                  <a:pt x="974" y="4756"/>
                  <a:pt x="984" y="4788"/>
                </a:cubicBezTo>
                <a:cubicBezTo>
                  <a:pt x="983" y="4786"/>
                  <a:pt x="980" y="4785"/>
                  <a:pt x="977" y="4785"/>
                </a:cubicBezTo>
                <a:cubicBezTo>
                  <a:pt x="957" y="4785"/>
                  <a:pt x="912" y="4808"/>
                  <a:pt x="912" y="4808"/>
                </a:cubicBezTo>
                <a:cubicBezTo>
                  <a:pt x="933" y="4808"/>
                  <a:pt x="954" y="4818"/>
                  <a:pt x="974" y="4818"/>
                </a:cubicBezTo>
                <a:cubicBezTo>
                  <a:pt x="954" y="4818"/>
                  <a:pt x="912" y="4839"/>
                  <a:pt x="891" y="4850"/>
                </a:cubicBezTo>
                <a:cubicBezTo>
                  <a:pt x="891" y="4848"/>
                  <a:pt x="890" y="4847"/>
                  <a:pt x="887" y="4847"/>
                </a:cubicBezTo>
                <a:cubicBezTo>
                  <a:pt x="875" y="4847"/>
                  <a:pt x="844" y="4862"/>
                  <a:pt x="818" y="4871"/>
                </a:cubicBezTo>
                <a:cubicBezTo>
                  <a:pt x="839" y="4871"/>
                  <a:pt x="881" y="4912"/>
                  <a:pt x="871" y="4933"/>
                </a:cubicBezTo>
                <a:cubicBezTo>
                  <a:pt x="876" y="4930"/>
                  <a:pt x="881" y="4928"/>
                  <a:pt x="885" y="4928"/>
                </a:cubicBezTo>
                <a:cubicBezTo>
                  <a:pt x="896" y="4928"/>
                  <a:pt x="901" y="4938"/>
                  <a:pt x="901" y="4953"/>
                </a:cubicBezTo>
                <a:cubicBezTo>
                  <a:pt x="914" y="4922"/>
                  <a:pt x="926" y="4914"/>
                  <a:pt x="936" y="4914"/>
                </a:cubicBezTo>
                <a:cubicBezTo>
                  <a:pt x="943" y="4914"/>
                  <a:pt x="949" y="4918"/>
                  <a:pt x="954" y="4922"/>
                </a:cubicBezTo>
                <a:cubicBezTo>
                  <a:pt x="922" y="4984"/>
                  <a:pt x="922" y="4974"/>
                  <a:pt x="943" y="5036"/>
                </a:cubicBezTo>
                <a:cubicBezTo>
                  <a:pt x="969" y="4993"/>
                  <a:pt x="973" y="4935"/>
                  <a:pt x="1010" y="4935"/>
                </a:cubicBezTo>
                <a:cubicBezTo>
                  <a:pt x="1018" y="4935"/>
                  <a:pt x="1026" y="4938"/>
                  <a:pt x="1036" y="4943"/>
                </a:cubicBezTo>
                <a:cubicBezTo>
                  <a:pt x="1036" y="4933"/>
                  <a:pt x="1005" y="4860"/>
                  <a:pt x="1026" y="4850"/>
                </a:cubicBezTo>
                <a:lnTo>
                  <a:pt x="1026" y="4850"/>
                </a:lnTo>
                <a:cubicBezTo>
                  <a:pt x="1038" y="4871"/>
                  <a:pt x="1046" y="4879"/>
                  <a:pt x="1051" y="4879"/>
                </a:cubicBezTo>
                <a:cubicBezTo>
                  <a:pt x="1068" y="4879"/>
                  <a:pt x="1066" y="4819"/>
                  <a:pt x="1078" y="4819"/>
                </a:cubicBezTo>
                <a:cubicBezTo>
                  <a:pt x="1080" y="4819"/>
                  <a:pt x="1083" y="4822"/>
                  <a:pt x="1088" y="4829"/>
                </a:cubicBezTo>
                <a:cubicBezTo>
                  <a:pt x="1140" y="4891"/>
                  <a:pt x="1026" y="4953"/>
                  <a:pt x="1057" y="4984"/>
                </a:cubicBezTo>
                <a:cubicBezTo>
                  <a:pt x="1056" y="4987"/>
                  <a:pt x="1056" y="4988"/>
                  <a:pt x="1056" y="4988"/>
                </a:cubicBezTo>
                <a:cubicBezTo>
                  <a:pt x="1061" y="4988"/>
                  <a:pt x="1110" y="4930"/>
                  <a:pt x="1119" y="4912"/>
                </a:cubicBezTo>
                <a:lnTo>
                  <a:pt x="1119" y="4912"/>
                </a:lnTo>
                <a:cubicBezTo>
                  <a:pt x="1119" y="4943"/>
                  <a:pt x="1088" y="4984"/>
                  <a:pt x="1109" y="5005"/>
                </a:cubicBezTo>
                <a:cubicBezTo>
                  <a:pt x="1113" y="4997"/>
                  <a:pt x="1117" y="4994"/>
                  <a:pt x="1119" y="4994"/>
                </a:cubicBezTo>
                <a:cubicBezTo>
                  <a:pt x="1126" y="4994"/>
                  <a:pt x="1123" y="5024"/>
                  <a:pt x="1125" y="5024"/>
                </a:cubicBezTo>
                <a:cubicBezTo>
                  <a:pt x="1126" y="5024"/>
                  <a:pt x="1129" y="5008"/>
                  <a:pt x="1140" y="4953"/>
                </a:cubicBezTo>
                <a:cubicBezTo>
                  <a:pt x="1149" y="4962"/>
                  <a:pt x="1156" y="4966"/>
                  <a:pt x="1163" y="4966"/>
                </a:cubicBezTo>
                <a:cubicBezTo>
                  <a:pt x="1181" y="4966"/>
                  <a:pt x="1191" y="4937"/>
                  <a:pt x="1203" y="4937"/>
                </a:cubicBezTo>
                <a:cubicBezTo>
                  <a:pt x="1211" y="4937"/>
                  <a:pt x="1220" y="4948"/>
                  <a:pt x="1233" y="4984"/>
                </a:cubicBezTo>
                <a:cubicBezTo>
                  <a:pt x="1238" y="4963"/>
                  <a:pt x="1241" y="4953"/>
                  <a:pt x="1244" y="4953"/>
                </a:cubicBezTo>
                <a:cubicBezTo>
                  <a:pt x="1246" y="4953"/>
                  <a:pt x="1249" y="4963"/>
                  <a:pt x="1254" y="4984"/>
                </a:cubicBezTo>
                <a:cubicBezTo>
                  <a:pt x="1254" y="4953"/>
                  <a:pt x="1264" y="4933"/>
                  <a:pt x="1285" y="4933"/>
                </a:cubicBezTo>
                <a:lnTo>
                  <a:pt x="1316" y="4933"/>
                </a:lnTo>
                <a:lnTo>
                  <a:pt x="1357" y="4880"/>
                </a:lnTo>
                <a:lnTo>
                  <a:pt x="1409" y="4850"/>
                </a:lnTo>
                <a:cubicBezTo>
                  <a:pt x="1389" y="4818"/>
                  <a:pt x="1389" y="4829"/>
                  <a:pt x="1389" y="4798"/>
                </a:cubicBezTo>
                <a:lnTo>
                  <a:pt x="1389" y="4798"/>
                </a:lnTo>
                <a:cubicBezTo>
                  <a:pt x="1399" y="4798"/>
                  <a:pt x="1523" y="4933"/>
                  <a:pt x="1482" y="4984"/>
                </a:cubicBezTo>
                <a:cubicBezTo>
                  <a:pt x="1492" y="4984"/>
                  <a:pt x="1523" y="4922"/>
                  <a:pt x="1523" y="4922"/>
                </a:cubicBezTo>
                <a:cubicBezTo>
                  <a:pt x="1523" y="4963"/>
                  <a:pt x="1534" y="4984"/>
                  <a:pt x="1564" y="4984"/>
                </a:cubicBezTo>
                <a:cubicBezTo>
                  <a:pt x="1555" y="4953"/>
                  <a:pt x="1555" y="4974"/>
                  <a:pt x="1564" y="4933"/>
                </a:cubicBezTo>
                <a:cubicBezTo>
                  <a:pt x="1564" y="4940"/>
                  <a:pt x="1650" y="4992"/>
                  <a:pt x="1726" y="4992"/>
                </a:cubicBezTo>
                <a:cubicBezTo>
                  <a:pt x="1759" y="4992"/>
                  <a:pt x="1791" y="4982"/>
                  <a:pt x="1813" y="4953"/>
                </a:cubicBezTo>
                <a:cubicBezTo>
                  <a:pt x="1803" y="4953"/>
                  <a:pt x="1647" y="4871"/>
                  <a:pt x="1658" y="4818"/>
                </a:cubicBezTo>
                <a:lnTo>
                  <a:pt x="1658" y="4818"/>
                </a:lnTo>
                <a:cubicBezTo>
                  <a:pt x="1668" y="4832"/>
                  <a:pt x="1673" y="4836"/>
                  <a:pt x="1675" y="4836"/>
                </a:cubicBezTo>
                <a:cubicBezTo>
                  <a:pt x="1681" y="4836"/>
                  <a:pt x="1678" y="4815"/>
                  <a:pt x="1700" y="4808"/>
                </a:cubicBezTo>
                <a:cubicBezTo>
                  <a:pt x="1700" y="4801"/>
                  <a:pt x="1684" y="4767"/>
                  <a:pt x="1686" y="4767"/>
                </a:cubicBezTo>
                <a:lnTo>
                  <a:pt x="1686" y="4767"/>
                </a:lnTo>
                <a:cubicBezTo>
                  <a:pt x="1687" y="4767"/>
                  <a:pt x="1690" y="4773"/>
                  <a:pt x="1700" y="4788"/>
                </a:cubicBezTo>
                <a:cubicBezTo>
                  <a:pt x="1689" y="4756"/>
                  <a:pt x="1668" y="4735"/>
                  <a:pt x="1647" y="4725"/>
                </a:cubicBezTo>
                <a:cubicBezTo>
                  <a:pt x="1658" y="4725"/>
                  <a:pt x="1689" y="4715"/>
                  <a:pt x="1700" y="4705"/>
                </a:cubicBezTo>
                <a:cubicBezTo>
                  <a:pt x="1647" y="4694"/>
                  <a:pt x="1637" y="4694"/>
                  <a:pt x="1689" y="4684"/>
                </a:cubicBezTo>
                <a:cubicBezTo>
                  <a:pt x="1679" y="4673"/>
                  <a:pt x="1627" y="4643"/>
                  <a:pt x="1617" y="4643"/>
                </a:cubicBezTo>
                <a:cubicBezTo>
                  <a:pt x="1635" y="4634"/>
                  <a:pt x="1649" y="4626"/>
                  <a:pt x="1662" y="4626"/>
                </a:cubicBezTo>
                <a:cubicBezTo>
                  <a:pt x="1678" y="4626"/>
                  <a:pt x="1692" y="4638"/>
                  <a:pt x="1710" y="4673"/>
                </a:cubicBezTo>
                <a:cubicBezTo>
                  <a:pt x="1741" y="4653"/>
                  <a:pt x="1700" y="4632"/>
                  <a:pt x="1730" y="4622"/>
                </a:cubicBezTo>
                <a:lnTo>
                  <a:pt x="1730" y="4622"/>
                </a:lnTo>
                <a:cubicBezTo>
                  <a:pt x="1751" y="4673"/>
                  <a:pt x="1772" y="4684"/>
                  <a:pt x="1762" y="4735"/>
                </a:cubicBezTo>
                <a:cubicBezTo>
                  <a:pt x="1752" y="4717"/>
                  <a:pt x="1743" y="4709"/>
                  <a:pt x="1737" y="4709"/>
                </a:cubicBezTo>
                <a:cubicBezTo>
                  <a:pt x="1709" y="4709"/>
                  <a:pt x="1717" y="4840"/>
                  <a:pt x="1782" y="4840"/>
                </a:cubicBezTo>
                <a:cubicBezTo>
                  <a:pt x="1796" y="4840"/>
                  <a:pt x="1813" y="4834"/>
                  <a:pt x="1834" y="4818"/>
                </a:cubicBezTo>
                <a:cubicBezTo>
                  <a:pt x="1803" y="4788"/>
                  <a:pt x="1803" y="4767"/>
                  <a:pt x="1824" y="4746"/>
                </a:cubicBezTo>
                <a:lnTo>
                  <a:pt x="1824" y="4746"/>
                </a:lnTo>
                <a:cubicBezTo>
                  <a:pt x="1834" y="4771"/>
                  <a:pt x="1847" y="4779"/>
                  <a:pt x="1861" y="4779"/>
                </a:cubicBezTo>
                <a:cubicBezTo>
                  <a:pt x="1885" y="4779"/>
                  <a:pt x="1911" y="4755"/>
                  <a:pt x="1931" y="4755"/>
                </a:cubicBezTo>
                <a:cubicBezTo>
                  <a:pt x="1933" y="4755"/>
                  <a:pt x="1935" y="4755"/>
                  <a:pt x="1937" y="4756"/>
                </a:cubicBezTo>
                <a:cubicBezTo>
                  <a:pt x="1917" y="4788"/>
                  <a:pt x="1958" y="4860"/>
                  <a:pt x="1948" y="4880"/>
                </a:cubicBezTo>
                <a:cubicBezTo>
                  <a:pt x="1979" y="4850"/>
                  <a:pt x="2010" y="4880"/>
                  <a:pt x="1969" y="4839"/>
                </a:cubicBezTo>
                <a:lnTo>
                  <a:pt x="1969" y="4839"/>
                </a:lnTo>
                <a:cubicBezTo>
                  <a:pt x="1979" y="4849"/>
                  <a:pt x="1992" y="4855"/>
                  <a:pt x="2005" y="4855"/>
                </a:cubicBezTo>
                <a:cubicBezTo>
                  <a:pt x="2018" y="4855"/>
                  <a:pt x="2031" y="4849"/>
                  <a:pt x="2041" y="4839"/>
                </a:cubicBezTo>
                <a:cubicBezTo>
                  <a:pt x="1948" y="4818"/>
                  <a:pt x="2052" y="4808"/>
                  <a:pt x="2062" y="4808"/>
                </a:cubicBezTo>
                <a:cubicBezTo>
                  <a:pt x="2052" y="4788"/>
                  <a:pt x="1990" y="4715"/>
                  <a:pt x="1969" y="4663"/>
                </a:cubicBezTo>
                <a:lnTo>
                  <a:pt x="1969" y="4663"/>
                </a:lnTo>
                <a:cubicBezTo>
                  <a:pt x="2008" y="4711"/>
                  <a:pt x="2100" y="4778"/>
                  <a:pt x="2129" y="4778"/>
                </a:cubicBezTo>
                <a:cubicBezTo>
                  <a:pt x="2132" y="4778"/>
                  <a:pt x="2133" y="4778"/>
                  <a:pt x="2135" y="4777"/>
                </a:cubicBezTo>
                <a:cubicBezTo>
                  <a:pt x="2093" y="4767"/>
                  <a:pt x="2073" y="4746"/>
                  <a:pt x="2052" y="4715"/>
                </a:cubicBezTo>
                <a:lnTo>
                  <a:pt x="2052" y="4715"/>
                </a:lnTo>
                <a:cubicBezTo>
                  <a:pt x="2073" y="4725"/>
                  <a:pt x="2103" y="4735"/>
                  <a:pt x="2135" y="4746"/>
                </a:cubicBezTo>
                <a:cubicBezTo>
                  <a:pt x="2083" y="4705"/>
                  <a:pt x="2135" y="4725"/>
                  <a:pt x="2135" y="4705"/>
                </a:cubicBezTo>
                <a:cubicBezTo>
                  <a:pt x="2114" y="4705"/>
                  <a:pt x="2093" y="4694"/>
                  <a:pt x="2083" y="4673"/>
                </a:cubicBezTo>
                <a:cubicBezTo>
                  <a:pt x="2110" y="4673"/>
                  <a:pt x="2115" y="4669"/>
                  <a:pt x="2124" y="4669"/>
                </a:cubicBezTo>
                <a:cubicBezTo>
                  <a:pt x="2129" y="4669"/>
                  <a:pt x="2134" y="4670"/>
                  <a:pt x="2145" y="4673"/>
                </a:cubicBezTo>
                <a:cubicBezTo>
                  <a:pt x="2135" y="4643"/>
                  <a:pt x="2093" y="4622"/>
                  <a:pt x="2062" y="4611"/>
                </a:cubicBezTo>
                <a:cubicBezTo>
                  <a:pt x="2057" y="4598"/>
                  <a:pt x="2059" y="4593"/>
                  <a:pt x="2064" y="4593"/>
                </a:cubicBezTo>
                <a:cubicBezTo>
                  <a:pt x="2084" y="4593"/>
                  <a:pt x="2158" y="4668"/>
                  <a:pt x="2165" y="4684"/>
                </a:cubicBezTo>
                <a:cubicBezTo>
                  <a:pt x="2170" y="4670"/>
                  <a:pt x="2172" y="4664"/>
                  <a:pt x="2173" y="4664"/>
                </a:cubicBezTo>
                <a:lnTo>
                  <a:pt x="2173" y="4664"/>
                </a:lnTo>
                <a:cubicBezTo>
                  <a:pt x="2175" y="4664"/>
                  <a:pt x="2172" y="4694"/>
                  <a:pt x="2175" y="4694"/>
                </a:cubicBezTo>
                <a:cubicBezTo>
                  <a:pt x="2177" y="4694"/>
                  <a:pt x="2183" y="4680"/>
                  <a:pt x="2197" y="4632"/>
                </a:cubicBezTo>
                <a:cubicBezTo>
                  <a:pt x="2197" y="4632"/>
                  <a:pt x="2224" y="4663"/>
                  <a:pt x="2240" y="4663"/>
                </a:cubicBezTo>
                <a:cubicBezTo>
                  <a:pt x="2251" y="4663"/>
                  <a:pt x="2256" y="4651"/>
                  <a:pt x="2248" y="4611"/>
                </a:cubicBezTo>
                <a:lnTo>
                  <a:pt x="2248" y="4611"/>
                </a:lnTo>
                <a:cubicBezTo>
                  <a:pt x="2252" y="4612"/>
                  <a:pt x="2257" y="4613"/>
                  <a:pt x="2262" y="4613"/>
                </a:cubicBezTo>
                <a:cubicBezTo>
                  <a:pt x="2276" y="4613"/>
                  <a:pt x="2292" y="4609"/>
                  <a:pt x="2306" y="4609"/>
                </a:cubicBezTo>
                <a:cubicBezTo>
                  <a:pt x="2324" y="4609"/>
                  <a:pt x="2337" y="4616"/>
                  <a:pt x="2331" y="4653"/>
                </a:cubicBezTo>
                <a:cubicBezTo>
                  <a:pt x="2340" y="4653"/>
                  <a:pt x="2363" y="4617"/>
                  <a:pt x="2388" y="4617"/>
                </a:cubicBezTo>
                <a:cubicBezTo>
                  <a:pt x="2394" y="4617"/>
                  <a:pt x="2399" y="4618"/>
                  <a:pt x="2404" y="4622"/>
                </a:cubicBezTo>
                <a:cubicBezTo>
                  <a:pt x="2404" y="4622"/>
                  <a:pt x="2321" y="4563"/>
                  <a:pt x="2311" y="4559"/>
                </a:cubicBezTo>
                <a:lnTo>
                  <a:pt x="2311" y="4559"/>
                </a:lnTo>
                <a:cubicBezTo>
                  <a:pt x="2319" y="4537"/>
                  <a:pt x="2373" y="4515"/>
                  <a:pt x="2407" y="4515"/>
                </a:cubicBezTo>
                <a:cubicBezTo>
                  <a:pt x="2421" y="4515"/>
                  <a:pt x="2432" y="4519"/>
                  <a:pt x="2435" y="4528"/>
                </a:cubicBezTo>
                <a:cubicBezTo>
                  <a:pt x="2454" y="4472"/>
                  <a:pt x="2460" y="4454"/>
                  <a:pt x="2462" y="4454"/>
                </a:cubicBezTo>
                <a:lnTo>
                  <a:pt x="2462" y="4454"/>
                </a:lnTo>
                <a:cubicBezTo>
                  <a:pt x="2465" y="4454"/>
                  <a:pt x="2453" y="4511"/>
                  <a:pt x="2466" y="4518"/>
                </a:cubicBezTo>
                <a:cubicBezTo>
                  <a:pt x="2475" y="4468"/>
                  <a:pt x="2478" y="4458"/>
                  <a:pt x="2483" y="4458"/>
                </a:cubicBezTo>
                <a:cubicBezTo>
                  <a:pt x="2487" y="4458"/>
                  <a:pt x="2491" y="4463"/>
                  <a:pt x="2499" y="4463"/>
                </a:cubicBezTo>
                <a:cubicBezTo>
                  <a:pt x="2505" y="4463"/>
                  <a:pt x="2515" y="4459"/>
                  <a:pt x="2528" y="4445"/>
                </a:cubicBezTo>
                <a:cubicBezTo>
                  <a:pt x="2508" y="4435"/>
                  <a:pt x="2497" y="4425"/>
                  <a:pt x="2508" y="4404"/>
                </a:cubicBezTo>
                <a:lnTo>
                  <a:pt x="2508" y="4404"/>
                </a:lnTo>
                <a:cubicBezTo>
                  <a:pt x="2487" y="4420"/>
                  <a:pt x="2457" y="4429"/>
                  <a:pt x="2432" y="4429"/>
                </a:cubicBezTo>
                <a:cubicBezTo>
                  <a:pt x="2394" y="4429"/>
                  <a:pt x="2365" y="4410"/>
                  <a:pt x="2383" y="4373"/>
                </a:cubicBezTo>
                <a:lnTo>
                  <a:pt x="2383" y="4373"/>
                </a:lnTo>
                <a:cubicBezTo>
                  <a:pt x="2356" y="4396"/>
                  <a:pt x="2310" y="4405"/>
                  <a:pt x="2258" y="4405"/>
                </a:cubicBezTo>
                <a:cubicBezTo>
                  <a:pt x="2095" y="4405"/>
                  <a:pt x="1872" y="4314"/>
                  <a:pt x="1958" y="4259"/>
                </a:cubicBezTo>
                <a:lnTo>
                  <a:pt x="1958" y="4259"/>
                </a:lnTo>
                <a:cubicBezTo>
                  <a:pt x="1948" y="4311"/>
                  <a:pt x="1948" y="4321"/>
                  <a:pt x="1979" y="4321"/>
                </a:cubicBezTo>
                <a:cubicBezTo>
                  <a:pt x="1979" y="4300"/>
                  <a:pt x="1979" y="4270"/>
                  <a:pt x="1990" y="4249"/>
                </a:cubicBezTo>
                <a:cubicBezTo>
                  <a:pt x="2010" y="4321"/>
                  <a:pt x="2000" y="4290"/>
                  <a:pt x="2062" y="4332"/>
                </a:cubicBezTo>
                <a:cubicBezTo>
                  <a:pt x="2067" y="4313"/>
                  <a:pt x="2078" y="4300"/>
                  <a:pt x="2091" y="4300"/>
                </a:cubicBezTo>
                <a:cubicBezTo>
                  <a:pt x="2106" y="4300"/>
                  <a:pt x="2124" y="4318"/>
                  <a:pt x="2135" y="4362"/>
                </a:cubicBezTo>
                <a:cubicBezTo>
                  <a:pt x="2165" y="4352"/>
                  <a:pt x="2165" y="4332"/>
                  <a:pt x="2165" y="4290"/>
                </a:cubicBezTo>
                <a:cubicBezTo>
                  <a:pt x="2197" y="4290"/>
                  <a:pt x="2207" y="4311"/>
                  <a:pt x="2207" y="4352"/>
                </a:cubicBezTo>
                <a:cubicBezTo>
                  <a:pt x="2225" y="4311"/>
                  <a:pt x="2236" y="4286"/>
                  <a:pt x="2242" y="4286"/>
                </a:cubicBezTo>
                <a:cubicBezTo>
                  <a:pt x="2246" y="4286"/>
                  <a:pt x="2248" y="4300"/>
                  <a:pt x="2248" y="4332"/>
                </a:cubicBezTo>
                <a:cubicBezTo>
                  <a:pt x="2272" y="4297"/>
                  <a:pt x="2292" y="4291"/>
                  <a:pt x="2318" y="4291"/>
                </a:cubicBezTo>
                <a:cubicBezTo>
                  <a:pt x="2330" y="4291"/>
                  <a:pt x="2344" y="4292"/>
                  <a:pt x="2360" y="4292"/>
                </a:cubicBezTo>
                <a:cubicBezTo>
                  <a:pt x="2370" y="4292"/>
                  <a:pt x="2381" y="4292"/>
                  <a:pt x="2393" y="4290"/>
                </a:cubicBezTo>
                <a:cubicBezTo>
                  <a:pt x="2352" y="4270"/>
                  <a:pt x="2269" y="4249"/>
                  <a:pt x="2238" y="4207"/>
                </a:cubicBezTo>
                <a:cubicBezTo>
                  <a:pt x="2265" y="4191"/>
                  <a:pt x="2272" y="4187"/>
                  <a:pt x="2270" y="4187"/>
                </a:cubicBezTo>
                <a:lnTo>
                  <a:pt x="2270" y="4187"/>
                </a:lnTo>
                <a:cubicBezTo>
                  <a:pt x="2268" y="4187"/>
                  <a:pt x="2259" y="4190"/>
                  <a:pt x="2248" y="4190"/>
                </a:cubicBezTo>
                <a:cubicBezTo>
                  <a:pt x="2234" y="4190"/>
                  <a:pt x="2218" y="4184"/>
                  <a:pt x="2218" y="4155"/>
                </a:cubicBezTo>
                <a:cubicBezTo>
                  <a:pt x="2218" y="4150"/>
                  <a:pt x="2241" y="4145"/>
                  <a:pt x="2264" y="4145"/>
                </a:cubicBezTo>
                <a:cubicBezTo>
                  <a:pt x="2287" y="4145"/>
                  <a:pt x="2310" y="4150"/>
                  <a:pt x="2310" y="4166"/>
                </a:cubicBezTo>
                <a:cubicBezTo>
                  <a:pt x="2319" y="4141"/>
                  <a:pt x="2326" y="4133"/>
                  <a:pt x="2332" y="4133"/>
                </a:cubicBezTo>
                <a:cubicBezTo>
                  <a:pt x="2342" y="4133"/>
                  <a:pt x="2350" y="4157"/>
                  <a:pt x="2358" y="4157"/>
                </a:cubicBezTo>
                <a:cubicBezTo>
                  <a:pt x="2362" y="4157"/>
                  <a:pt x="2367" y="4149"/>
                  <a:pt x="2373" y="4124"/>
                </a:cubicBezTo>
                <a:lnTo>
                  <a:pt x="2373" y="4124"/>
                </a:lnTo>
                <a:cubicBezTo>
                  <a:pt x="2393" y="4134"/>
                  <a:pt x="2363" y="4187"/>
                  <a:pt x="2383" y="4187"/>
                </a:cubicBezTo>
                <a:cubicBezTo>
                  <a:pt x="2389" y="4163"/>
                  <a:pt x="2399" y="4145"/>
                  <a:pt x="2412" y="4145"/>
                </a:cubicBezTo>
                <a:cubicBezTo>
                  <a:pt x="2421" y="4145"/>
                  <a:pt x="2432" y="4154"/>
                  <a:pt x="2446" y="4176"/>
                </a:cubicBezTo>
                <a:cubicBezTo>
                  <a:pt x="2446" y="4142"/>
                  <a:pt x="2452" y="4122"/>
                  <a:pt x="2461" y="4122"/>
                </a:cubicBezTo>
                <a:cubicBezTo>
                  <a:pt x="2463" y="4122"/>
                  <a:pt x="2464" y="4123"/>
                  <a:pt x="2466" y="4124"/>
                </a:cubicBezTo>
                <a:lnTo>
                  <a:pt x="2466" y="4124"/>
                </a:lnTo>
                <a:cubicBezTo>
                  <a:pt x="2435" y="4093"/>
                  <a:pt x="2342" y="4021"/>
                  <a:pt x="2269" y="4000"/>
                </a:cubicBezTo>
                <a:cubicBezTo>
                  <a:pt x="2262" y="3997"/>
                  <a:pt x="2251" y="3996"/>
                  <a:pt x="2239" y="3996"/>
                </a:cubicBezTo>
                <a:cubicBezTo>
                  <a:pt x="2197" y="3996"/>
                  <a:pt x="2131" y="4007"/>
                  <a:pt x="2073" y="4007"/>
                </a:cubicBezTo>
                <a:cubicBezTo>
                  <a:pt x="2019" y="4007"/>
                  <a:pt x="1971" y="3997"/>
                  <a:pt x="1958" y="3959"/>
                </a:cubicBezTo>
                <a:lnTo>
                  <a:pt x="1958" y="3959"/>
                </a:lnTo>
                <a:cubicBezTo>
                  <a:pt x="1967" y="3963"/>
                  <a:pt x="1973" y="3967"/>
                  <a:pt x="1981" y="3967"/>
                </a:cubicBezTo>
                <a:cubicBezTo>
                  <a:pt x="1991" y="3967"/>
                  <a:pt x="2002" y="3958"/>
                  <a:pt x="2020" y="3927"/>
                </a:cubicBezTo>
                <a:cubicBezTo>
                  <a:pt x="2028" y="3964"/>
                  <a:pt x="2031" y="3976"/>
                  <a:pt x="2035" y="3976"/>
                </a:cubicBezTo>
                <a:cubicBezTo>
                  <a:pt x="2041" y="3976"/>
                  <a:pt x="2046" y="3938"/>
                  <a:pt x="2073" y="3938"/>
                </a:cubicBezTo>
                <a:cubicBezTo>
                  <a:pt x="2073" y="3977"/>
                  <a:pt x="2140" y="3987"/>
                  <a:pt x="2197" y="3987"/>
                </a:cubicBezTo>
                <a:cubicBezTo>
                  <a:pt x="2231" y="3987"/>
                  <a:pt x="2261" y="3983"/>
                  <a:pt x="2269" y="3979"/>
                </a:cubicBezTo>
                <a:cubicBezTo>
                  <a:pt x="2228" y="3969"/>
                  <a:pt x="2228" y="3959"/>
                  <a:pt x="2269" y="3948"/>
                </a:cubicBezTo>
                <a:cubicBezTo>
                  <a:pt x="2273" y="3972"/>
                  <a:pt x="2285" y="3980"/>
                  <a:pt x="2299" y="3980"/>
                </a:cubicBezTo>
                <a:cubicBezTo>
                  <a:pt x="2322" y="3980"/>
                  <a:pt x="2354" y="3957"/>
                  <a:pt x="2373" y="3938"/>
                </a:cubicBezTo>
                <a:cubicBezTo>
                  <a:pt x="2365" y="3930"/>
                  <a:pt x="2359" y="3928"/>
                  <a:pt x="2351" y="3928"/>
                </a:cubicBezTo>
                <a:cubicBezTo>
                  <a:pt x="2343" y="3928"/>
                  <a:pt x="2334" y="3931"/>
                  <a:pt x="2320" y="3931"/>
                </a:cubicBezTo>
                <a:cubicBezTo>
                  <a:pt x="2312" y="3931"/>
                  <a:pt x="2302" y="3930"/>
                  <a:pt x="2290" y="3927"/>
                </a:cubicBezTo>
                <a:cubicBezTo>
                  <a:pt x="2310" y="3886"/>
                  <a:pt x="2321" y="3865"/>
                  <a:pt x="2259" y="3865"/>
                </a:cubicBezTo>
                <a:cubicBezTo>
                  <a:pt x="2269" y="3844"/>
                  <a:pt x="2301" y="3834"/>
                  <a:pt x="2301" y="3834"/>
                </a:cubicBezTo>
                <a:cubicBezTo>
                  <a:pt x="2287" y="3813"/>
                  <a:pt x="2261" y="3806"/>
                  <a:pt x="2230" y="3806"/>
                </a:cubicBezTo>
                <a:cubicBezTo>
                  <a:pt x="2180" y="3806"/>
                  <a:pt x="2116" y="3823"/>
                  <a:pt x="2071" y="3823"/>
                </a:cubicBezTo>
                <a:cubicBezTo>
                  <a:pt x="2037" y="3823"/>
                  <a:pt x="2013" y="3814"/>
                  <a:pt x="2010" y="3782"/>
                </a:cubicBezTo>
                <a:lnTo>
                  <a:pt x="2010" y="3782"/>
                </a:lnTo>
                <a:cubicBezTo>
                  <a:pt x="2017" y="3784"/>
                  <a:pt x="2024" y="3784"/>
                  <a:pt x="2030" y="3784"/>
                </a:cubicBezTo>
                <a:cubicBezTo>
                  <a:pt x="2067" y="3784"/>
                  <a:pt x="2085" y="3756"/>
                  <a:pt x="2103" y="3720"/>
                </a:cubicBezTo>
                <a:cubicBezTo>
                  <a:pt x="2103" y="3737"/>
                  <a:pt x="2107" y="3743"/>
                  <a:pt x="2113" y="3743"/>
                </a:cubicBezTo>
                <a:cubicBezTo>
                  <a:pt x="2129" y="3743"/>
                  <a:pt x="2158" y="3699"/>
                  <a:pt x="2165" y="3699"/>
                </a:cubicBezTo>
                <a:cubicBezTo>
                  <a:pt x="2165" y="3707"/>
                  <a:pt x="2177" y="3727"/>
                  <a:pt x="2192" y="3727"/>
                </a:cubicBezTo>
                <a:cubicBezTo>
                  <a:pt x="2197" y="3727"/>
                  <a:pt x="2202" y="3725"/>
                  <a:pt x="2207" y="3720"/>
                </a:cubicBezTo>
                <a:cubicBezTo>
                  <a:pt x="2186" y="3710"/>
                  <a:pt x="2186" y="3699"/>
                  <a:pt x="2197" y="3679"/>
                </a:cubicBezTo>
                <a:lnTo>
                  <a:pt x="2197" y="3679"/>
                </a:lnTo>
                <a:cubicBezTo>
                  <a:pt x="2188" y="3688"/>
                  <a:pt x="2178" y="3693"/>
                  <a:pt x="2171" y="3693"/>
                </a:cubicBezTo>
                <a:cubicBezTo>
                  <a:pt x="2162" y="3693"/>
                  <a:pt x="2155" y="3685"/>
                  <a:pt x="2155" y="3669"/>
                </a:cubicBezTo>
                <a:lnTo>
                  <a:pt x="2155" y="3669"/>
                </a:lnTo>
                <a:cubicBezTo>
                  <a:pt x="2157" y="3670"/>
                  <a:pt x="2158" y="3670"/>
                  <a:pt x="2159" y="3670"/>
                </a:cubicBezTo>
                <a:cubicBezTo>
                  <a:pt x="2172" y="3670"/>
                  <a:pt x="2197" y="3636"/>
                  <a:pt x="2197" y="3627"/>
                </a:cubicBezTo>
                <a:cubicBezTo>
                  <a:pt x="2175" y="3627"/>
                  <a:pt x="2055" y="3672"/>
                  <a:pt x="1972" y="3672"/>
                </a:cubicBezTo>
                <a:cubicBezTo>
                  <a:pt x="1935" y="3672"/>
                  <a:pt x="1906" y="3663"/>
                  <a:pt x="1896" y="3637"/>
                </a:cubicBezTo>
                <a:lnTo>
                  <a:pt x="1896" y="3637"/>
                </a:lnTo>
                <a:cubicBezTo>
                  <a:pt x="1898" y="3638"/>
                  <a:pt x="1900" y="3638"/>
                  <a:pt x="1902" y="3638"/>
                </a:cubicBezTo>
                <a:cubicBezTo>
                  <a:pt x="1936" y="3638"/>
                  <a:pt x="1934" y="3573"/>
                  <a:pt x="1944" y="3573"/>
                </a:cubicBezTo>
                <a:cubicBezTo>
                  <a:pt x="1947" y="3573"/>
                  <a:pt x="1951" y="3579"/>
                  <a:pt x="1958" y="3596"/>
                </a:cubicBezTo>
                <a:cubicBezTo>
                  <a:pt x="1979" y="3554"/>
                  <a:pt x="1958" y="3524"/>
                  <a:pt x="1937" y="3513"/>
                </a:cubicBezTo>
                <a:cubicBezTo>
                  <a:pt x="1979" y="3492"/>
                  <a:pt x="1990" y="3524"/>
                  <a:pt x="2000" y="3471"/>
                </a:cubicBezTo>
                <a:lnTo>
                  <a:pt x="2000" y="3471"/>
                </a:lnTo>
                <a:cubicBezTo>
                  <a:pt x="2114" y="3533"/>
                  <a:pt x="1958" y="3492"/>
                  <a:pt x="2103" y="3586"/>
                </a:cubicBezTo>
                <a:cubicBezTo>
                  <a:pt x="2124" y="3575"/>
                  <a:pt x="2124" y="3554"/>
                  <a:pt x="2114" y="3533"/>
                </a:cubicBezTo>
                <a:cubicBezTo>
                  <a:pt x="2126" y="3528"/>
                  <a:pt x="2135" y="3511"/>
                  <a:pt x="2148" y="3511"/>
                </a:cubicBezTo>
                <a:cubicBezTo>
                  <a:pt x="2157" y="3511"/>
                  <a:pt x="2169" y="3519"/>
                  <a:pt x="2186" y="3544"/>
                </a:cubicBezTo>
                <a:cubicBezTo>
                  <a:pt x="2186" y="3524"/>
                  <a:pt x="2197" y="3513"/>
                  <a:pt x="2218" y="3513"/>
                </a:cubicBezTo>
                <a:cubicBezTo>
                  <a:pt x="2165" y="3513"/>
                  <a:pt x="2114" y="3441"/>
                  <a:pt x="2145" y="3399"/>
                </a:cubicBezTo>
                <a:lnTo>
                  <a:pt x="2145" y="3399"/>
                </a:lnTo>
                <a:cubicBezTo>
                  <a:pt x="2155" y="3420"/>
                  <a:pt x="2165" y="3451"/>
                  <a:pt x="2176" y="3482"/>
                </a:cubicBezTo>
                <a:cubicBezTo>
                  <a:pt x="2197" y="3461"/>
                  <a:pt x="2207" y="3451"/>
                  <a:pt x="2197" y="3420"/>
                </a:cubicBezTo>
                <a:lnTo>
                  <a:pt x="2197" y="3420"/>
                </a:lnTo>
                <a:cubicBezTo>
                  <a:pt x="2216" y="3452"/>
                  <a:pt x="2252" y="3488"/>
                  <a:pt x="2273" y="3488"/>
                </a:cubicBezTo>
                <a:cubicBezTo>
                  <a:pt x="2286" y="3488"/>
                  <a:pt x="2294" y="3475"/>
                  <a:pt x="2290" y="3441"/>
                </a:cubicBezTo>
                <a:lnTo>
                  <a:pt x="2290" y="3441"/>
                </a:lnTo>
                <a:cubicBezTo>
                  <a:pt x="2301" y="3451"/>
                  <a:pt x="2331" y="3482"/>
                  <a:pt x="2342" y="3482"/>
                </a:cubicBezTo>
                <a:cubicBezTo>
                  <a:pt x="2342" y="3461"/>
                  <a:pt x="2342" y="3326"/>
                  <a:pt x="2331" y="3316"/>
                </a:cubicBezTo>
                <a:cubicBezTo>
                  <a:pt x="2318" y="3325"/>
                  <a:pt x="2306" y="3329"/>
                  <a:pt x="2295" y="3329"/>
                </a:cubicBezTo>
                <a:cubicBezTo>
                  <a:pt x="2255" y="3329"/>
                  <a:pt x="2225" y="3278"/>
                  <a:pt x="2176" y="3254"/>
                </a:cubicBezTo>
                <a:cubicBezTo>
                  <a:pt x="2186" y="3223"/>
                  <a:pt x="2197" y="3181"/>
                  <a:pt x="2186" y="3171"/>
                </a:cubicBezTo>
                <a:cubicBezTo>
                  <a:pt x="2186" y="3171"/>
                  <a:pt x="2031" y="3140"/>
                  <a:pt x="2010" y="3119"/>
                </a:cubicBezTo>
                <a:lnTo>
                  <a:pt x="2010" y="3119"/>
                </a:lnTo>
                <a:cubicBezTo>
                  <a:pt x="2017" y="3122"/>
                  <a:pt x="2023" y="3124"/>
                  <a:pt x="2029" y="3124"/>
                </a:cubicBezTo>
                <a:cubicBezTo>
                  <a:pt x="2065" y="3124"/>
                  <a:pt x="2083" y="3066"/>
                  <a:pt x="2090" y="3066"/>
                </a:cubicBezTo>
                <a:cubicBezTo>
                  <a:pt x="2092" y="3066"/>
                  <a:pt x="2093" y="3072"/>
                  <a:pt x="2093" y="3088"/>
                </a:cubicBezTo>
                <a:cubicBezTo>
                  <a:pt x="2129" y="3061"/>
                  <a:pt x="2195" y="2989"/>
                  <a:pt x="2220" y="2989"/>
                </a:cubicBezTo>
                <a:cubicBezTo>
                  <a:pt x="2223" y="2989"/>
                  <a:pt x="2226" y="2990"/>
                  <a:pt x="2228" y="2995"/>
                </a:cubicBezTo>
                <a:cubicBezTo>
                  <a:pt x="2237" y="2940"/>
                  <a:pt x="2174" y="2877"/>
                  <a:pt x="2166" y="2877"/>
                </a:cubicBezTo>
                <a:cubicBezTo>
                  <a:pt x="2164" y="2877"/>
                  <a:pt x="2164" y="2879"/>
                  <a:pt x="2165" y="2881"/>
                </a:cubicBezTo>
                <a:cubicBezTo>
                  <a:pt x="2119" y="2906"/>
                  <a:pt x="2078" y="2913"/>
                  <a:pt x="2036" y="2913"/>
                </a:cubicBezTo>
                <a:cubicBezTo>
                  <a:pt x="1995" y="2913"/>
                  <a:pt x="1953" y="2907"/>
                  <a:pt x="1905" y="2907"/>
                </a:cubicBezTo>
                <a:cubicBezTo>
                  <a:pt x="1883" y="2907"/>
                  <a:pt x="1859" y="2908"/>
                  <a:pt x="1834" y="2912"/>
                </a:cubicBezTo>
                <a:cubicBezTo>
                  <a:pt x="1855" y="2891"/>
                  <a:pt x="1865" y="2870"/>
                  <a:pt x="1834" y="2850"/>
                </a:cubicBezTo>
                <a:lnTo>
                  <a:pt x="1886" y="2850"/>
                </a:lnTo>
                <a:cubicBezTo>
                  <a:pt x="1886" y="2840"/>
                  <a:pt x="1845" y="2777"/>
                  <a:pt x="1865" y="2767"/>
                </a:cubicBezTo>
                <a:lnTo>
                  <a:pt x="1865" y="2767"/>
                </a:lnTo>
                <a:cubicBezTo>
                  <a:pt x="1881" y="2815"/>
                  <a:pt x="1930" y="2838"/>
                  <a:pt x="1963" y="2838"/>
                </a:cubicBezTo>
                <a:cubicBezTo>
                  <a:pt x="1993" y="2838"/>
                  <a:pt x="2009" y="2818"/>
                  <a:pt x="1969" y="2777"/>
                </a:cubicBezTo>
                <a:cubicBezTo>
                  <a:pt x="1974" y="2772"/>
                  <a:pt x="1992" y="2764"/>
                  <a:pt x="2010" y="2764"/>
                </a:cubicBezTo>
                <a:cubicBezTo>
                  <a:pt x="2028" y="2764"/>
                  <a:pt x="2046" y="2772"/>
                  <a:pt x="2052" y="2798"/>
                </a:cubicBezTo>
                <a:cubicBezTo>
                  <a:pt x="2093" y="2767"/>
                  <a:pt x="2114" y="2695"/>
                  <a:pt x="2114" y="2684"/>
                </a:cubicBezTo>
                <a:cubicBezTo>
                  <a:pt x="2145" y="2684"/>
                  <a:pt x="2135" y="2684"/>
                  <a:pt x="2145" y="2715"/>
                </a:cubicBezTo>
                <a:cubicBezTo>
                  <a:pt x="2148" y="2666"/>
                  <a:pt x="2150" y="2653"/>
                  <a:pt x="2149" y="2653"/>
                </a:cubicBezTo>
                <a:lnTo>
                  <a:pt x="2149" y="2653"/>
                </a:lnTo>
                <a:cubicBezTo>
                  <a:pt x="2149" y="2653"/>
                  <a:pt x="2148" y="2673"/>
                  <a:pt x="2146" y="2673"/>
                </a:cubicBezTo>
                <a:cubicBezTo>
                  <a:pt x="2145" y="2673"/>
                  <a:pt x="2145" y="2666"/>
                  <a:pt x="2145" y="2642"/>
                </a:cubicBezTo>
                <a:cubicBezTo>
                  <a:pt x="2138" y="2653"/>
                  <a:pt x="2131" y="2658"/>
                  <a:pt x="2124" y="2658"/>
                </a:cubicBezTo>
                <a:cubicBezTo>
                  <a:pt x="2111" y="2658"/>
                  <a:pt x="2100" y="2639"/>
                  <a:pt x="2093" y="2612"/>
                </a:cubicBezTo>
                <a:cubicBezTo>
                  <a:pt x="2124" y="2601"/>
                  <a:pt x="2073" y="2580"/>
                  <a:pt x="2103" y="2570"/>
                </a:cubicBezTo>
                <a:lnTo>
                  <a:pt x="2103" y="2570"/>
                </a:lnTo>
                <a:cubicBezTo>
                  <a:pt x="2119" y="2601"/>
                  <a:pt x="2135" y="2601"/>
                  <a:pt x="2144" y="2601"/>
                </a:cubicBezTo>
                <a:cubicBezTo>
                  <a:pt x="2153" y="2601"/>
                  <a:pt x="2155" y="2601"/>
                  <a:pt x="2145" y="2632"/>
                </a:cubicBezTo>
                <a:cubicBezTo>
                  <a:pt x="2165" y="2612"/>
                  <a:pt x="2176" y="2580"/>
                  <a:pt x="2165" y="2550"/>
                </a:cubicBezTo>
                <a:lnTo>
                  <a:pt x="2165" y="2550"/>
                </a:lnTo>
                <a:cubicBezTo>
                  <a:pt x="2181" y="2563"/>
                  <a:pt x="2191" y="2567"/>
                  <a:pt x="2198" y="2567"/>
                </a:cubicBezTo>
                <a:cubicBezTo>
                  <a:pt x="2210" y="2567"/>
                  <a:pt x="2210" y="2552"/>
                  <a:pt x="2218" y="2552"/>
                </a:cubicBezTo>
                <a:cubicBezTo>
                  <a:pt x="2222" y="2552"/>
                  <a:pt x="2228" y="2557"/>
                  <a:pt x="2238" y="2570"/>
                </a:cubicBezTo>
                <a:cubicBezTo>
                  <a:pt x="2230" y="2547"/>
                  <a:pt x="2234" y="2535"/>
                  <a:pt x="2250" y="2535"/>
                </a:cubicBezTo>
                <a:cubicBezTo>
                  <a:pt x="2255" y="2535"/>
                  <a:pt x="2261" y="2536"/>
                  <a:pt x="2269" y="2539"/>
                </a:cubicBezTo>
                <a:cubicBezTo>
                  <a:pt x="2261" y="2525"/>
                  <a:pt x="2254" y="2521"/>
                  <a:pt x="2247" y="2521"/>
                </a:cubicBezTo>
                <a:cubicBezTo>
                  <a:pt x="2236" y="2521"/>
                  <a:pt x="2227" y="2532"/>
                  <a:pt x="2219" y="2532"/>
                </a:cubicBezTo>
                <a:cubicBezTo>
                  <a:pt x="2214" y="2532"/>
                  <a:pt x="2210" y="2527"/>
                  <a:pt x="2207" y="2508"/>
                </a:cubicBezTo>
                <a:cubicBezTo>
                  <a:pt x="2203" y="2529"/>
                  <a:pt x="2178" y="2540"/>
                  <a:pt x="2152" y="2540"/>
                </a:cubicBezTo>
                <a:cubicBezTo>
                  <a:pt x="2113" y="2540"/>
                  <a:pt x="2070" y="2516"/>
                  <a:pt x="2083" y="2467"/>
                </a:cubicBezTo>
                <a:lnTo>
                  <a:pt x="2083" y="2467"/>
                </a:lnTo>
                <a:cubicBezTo>
                  <a:pt x="2098" y="2477"/>
                  <a:pt x="2129" y="2489"/>
                  <a:pt x="2145" y="2489"/>
                </a:cubicBezTo>
                <a:cubicBezTo>
                  <a:pt x="2163" y="2489"/>
                  <a:pt x="2163" y="2474"/>
                  <a:pt x="2103" y="2425"/>
                </a:cubicBezTo>
                <a:cubicBezTo>
                  <a:pt x="2096" y="2441"/>
                  <a:pt x="2084" y="2445"/>
                  <a:pt x="2068" y="2445"/>
                </a:cubicBezTo>
                <a:cubicBezTo>
                  <a:pt x="2051" y="2445"/>
                  <a:pt x="2030" y="2440"/>
                  <a:pt x="2004" y="2440"/>
                </a:cubicBezTo>
                <a:cubicBezTo>
                  <a:pt x="1990" y="2440"/>
                  <a:pt x="1975" y="2441"/>
                  <a:pt x="1958" y="2446"/>
                </a:cubicBezTo>
                <a:cubicBezTo>
                  <a:pt x="1948" y="2425"/>
                  <a:pt x="1979" y="2435"/>
                  <a:pt x="1969" y="2414"/>
                </a:cubicBezTo>
                <a:lnTo>
                  <a:pt x="1969" y="2414"/>
                </a:lnTo>
                <a:cubicBezTo>
                  <a:pt x="1928" y="2435"/>
                  <a:pt x="1907" y="2425"/>
                  <a:pt x="1865" y="2435"/>
                </a:cubicBezTo>
                <a:lnTo>
                  <a:pt x="1865" y="2384"/>
                </a:lnTo>
                <a:cubicBezTo>
                  <a:pt x="1869" y="2385"/>
                  <a:pt x="1874" y="2386"/>
                  <a:pt x="1879" y="2386"/>
                </a:cubicBezTo>
                <a:cubicBezTo>
                  <a:pt x="1913" y="2386"/>
                  <a:pt x="1961" y="2358"/>
                  <a:pt x="1907" y="2322"/>
                </a:cubicBezTo>
                <a:lnTo>
                  <a:pt x="1917" y="2311"/>
                </a:lnTo>
                <a:cubicBezTo>
                  <a:pt x="1948" y="2322"/>
                  <a:pt x="1979" y="2342"/>
                  <a:pt x="1990" y="2373"/>
                </a:cubicBezTo>
                <a:cubicBezTo>
                  <a:pt x="2020" y="2249"/>
                  <a:pt x="1958" y="2311"/>
                  <a:pt x="1990" y="2239"/>
                </a:cubicBezTo>
                <a:lnTo>
                  <a:pt x="1990" y="2239"/>
                </a:lnTo>
                <a:cubicBezTo>
                  <a:pt x="1969" y="2240"/>
                  <a:pt x="1954" y="2240"/>
                  <a:pt x="1942" y="2240"/>
                </a:cubicBezTo>
                <a:cubicBezTo>
                  <a:pt x="1859" y="2240"/>
                  <a:pt x="1967" y="2216"/>
                  <a:pt x="1906" y="2216"/>
                </a:cubicBezTo>
                <a:cubicBezTo>
                  <a:pt x="1896" y="2216"/>
                  <a:pt x="1883" y="2217"/>
                  <a:pt x="1865" y="2218"/>
                </a:cubicBezTo>
                <a:lnTo>
                  <a:pt x="1917" y="2207"/>
                </a:lnTo>
                <a:cubicBezTo>
                  <a:pt x="1886" y="2197"/>
                  <a:pt x="1865" y="2177"/>
                  <a:pt x="1865" y="2145"/>
                </a:cubicBezTo>
                <a:lnTo>
                  <a:pt x="1865" y="2145"/>
                </a:lnTo>
                <a:cubicBezTo>
                  <a:pt x="1886" y="2176"/>
                  <a:pt x="1893" y="2188"/>
                  <a:pt x="1894" y="2188"/>
                </a:cubicBezTo>
                <a:cubicBezTo>
                  <a:pt x="1895" y="2188"/>
                  <a:pt x="1872" y="2142"/>
                  <a:pt x="1886" y="2114"/>
                </a:cubicBezTo>
                <a:lnTo>
                  <a:pt x="1886" y="2114"/>
                </a:lnTo>
                <a:cubicBezTo>
                  <a:pt x="1792" y="2124"/>
                  <a:pt x="1700" y="2124"/>
                  <a:pt x="1668" y="2124"/>
                </a:cubicBezTo>
                <a:cubicBezTo>
                  <a:pt x="1668" y="2104"/>
                  <a:pt x="1803" y="2052"/>
                  <a:pt x="1751" y="1990"/>
                </a:cubicBezTo>
                <a:cubicBezTo>
                  <a:pt x="1824" y="1959"/>
                  <a:pt x="1813" y="2000"/>
                  <a:pt x="1813" y="1938"/>
                </a:cubicBezTo>
                <a:lnTo>
                  <a:pt x="1813" y="1938"/>
                </a:lnTo>
                <a:cubicBezTo>
                  <a:pt x="1825" y="1964"/>
                  <a:pt x="1834" y="1974"/>
                  <a:pt x="1841" y="1974"/>
                </a:cubicBezTo>
                <a:cubicBezTo>
                  <a:pt x="1860" y="1974"/>
                  <a:pt x="1865" y="1911"/>
                  <a:pt x="1865" y="1896"/>
                </a:cubicBezTo>
                <a:cubicBezTo>
                  <a:pt x="1907" y="1938"/>
                  <a:pt x="1896" y="1907"/>
                  <a:pt x="1917" y="1938"/>
                </a:cubicBezTo>
                <a:cubicBezTo>
                  <a:pt x="1917" y="1933"/>
                  <a:pt x="1919" y="1931"/>
                  <a:pt x="1924" y="1931"/>
                </a:cubicBezTo>
                <a:cubicBezTo>
                  <a:pt x="1934" y="1931"/>
                  <a:pt x="1952" y="1941"/>
                  <a:pt x="1964" y="1941"/>
                </a:cubicBezTo>
                <a:cubicBezTo>
                  <a:pt x="1977" y="1941"/>
                  <a:pt x="1981" y="1927"/>
                  <a:pt x="1948" y="1866"/>
                </a:cubicBezTo>
                <a:cubicBezTo>
                  <a:pt x="1937" y="1866"/>
                  <a:pt x="1928" y="1855"/>
                  <a:pt x="1928" y="1845"/>
                </a:cubicBezTo>
                <a:cubicBezTo>
                  <a:pt x="1937" y="1845"/>
                  <a:pt x="1948" y="1834"/>
                  <a:pt x="1937" y="1824"/>
                </a:cubicBezTo>
                <a:lnTo>
                  <a:pt x="1937" y="1824"/>
                </a:lnTo>
                <a:cubicBezTo>
                  <a:pt x="1913" y="1844"/>
                  <a:pt x="1891" y="1854"/>
                  <a:pt x="1873" y="1854"/>
                </a:cubicBezTo>
                <a:cubicBezTo>
                  <a:pt x="1852" y="1854"/>
                  <a:pt x="1835" y="1841"/>
                  <a:pt x="1824" y="1813"/>
                </a:cubicBezTo>
                <a:cubicBezTo>
                  <a:pt x="1813" y="1866"/>
                  <a:pt x="1751" y="1876"/>
                  <a:pt x="1679" y="1876"/>
                </a:cubicBezTo>
                <a:cubicBezTo>
                  <a:pt x="1679" y="1862"/>
                  <a:pt x="1679" y="1845"/>
                  <a:pt x="1681" y="1845"/>
                </a:cubicBezTo>
                <a:cubicBezTo>
                  <a:pt x="1683" y="1845"/>
                  <a:pt x="1685" y="1851"/>
                  <a:pt x="1689" y="1866"/>
                </a:cubicBezTo>
                <a:cubicBezTo>
                  <a:pt x="1710" y="1845"/>
                  <a:pt x="1710" y="1824"/>
                  <a:pt x="1710" y="1804"/>
                </a:cubicBezTo>
                <a:lnTo>
                  <a:pt x="1710" y="1804"/>
                </a:lnTo>
                <a:cubicBezTo>
                  <a:pt x="1700" y="1813"/>
                  <a:pt x="1689" y="1824"/>
                  <a:pt x="1679" y="1824"/>
                </a:cubicBezTo>
                <a:cubicBezTo>
                  <a:pt x="1679" y="1804"/>
                  <a:pt x="1679" y="1772"/>
                  <a:pt x="1689" y="1751"/>
                </a:cubicBezTo>
                <a:cubicBezTo>
                  <a:pt x="1691" y="1761"/>
                  <a:pt x="1695" y="1765"/>
                  <a:pt x="1699" y="1765"/>
                </a:cubicBezTo>
                <a:cubicBezTo>
                  <a:pt x="1714" y="1765"/>
                  <a:pt x="1738" y="1721"/>
                  <a:pt x="1762" y="1689"/>
                </a:cubicBezTo>
                <a:cubicBezTo>
                  <a:pt x="1759" y="1687"/>
                  <a:pt x="1754" y="1686"/>
                  <a:pt x="1748" y="1686"/>
                </a:cubicBezTo>
                <a:cubicBezTo>
                  <a:pt x="1687" y="1686"/>
                  <a:pt x="1480" y="1773"/>
                  <a:pt x="1461" y="1783"/>
                </a:cubicBezTo>
                <a:cubicBezTo>
                  <a:pt x="1461" y="1731"/>
                  <a:pt x="1430" y="1772"/>
                  <a:pt x="1419" y="1721"/>
                </a:cubicBezTo>
                <a:lnTo>
                  <a:pt x="1419" y="1721"/>
                </a:lnTo>
                <a:cubicBezTo>
                  <a:pt x="1428" y="1723"/>
                  <a:pt x="1438" y="1725"/>
                  <a:pt x="1449" y="1725"/>
                </a:cubicBezTo>
                <a:cubicBezTo>
                  <a:pt x="1478" y="1725"/>
                  <a:pt x="1508" y="1715"/>
                  <a:pt x="1492" y="1700"/>
                </a:cubicBezTo>
                <a:cubicBezTo>
                  <a:pt x="1504" y="1696"/>
                  <a:pt x="1514" y="1693"/>
                  <a:pt x="1523" y="1693"/>
                </a:cubicBezTo>
                <a:cubicBezTo>
                  <a:pt x="1540" y="1693"/>
                  <a:pt x="1555" y="1701"/>
                  <a:pt x="1575" y="1721"/>
                </a:cubicBezTo>
                <a:cubicBezTo>
                  <a:pt x="1585" y="1700"/>
                  <a:pt x="1575" y="1710"/>
                  <a:pt x="1585" y="1700"/>
                </a:cubicBezTo>
                <a:cubicBezTo>
                  <a:pt x="1555" y="1689"/>
                  <a:pt x="1544" y="1668"/>
                  <a:pt x="1555" y="1627"/>
                </a:cubicBezTo>
                <a:lnTo>
                  <a:pt x="1555" y="1627"/>
                </a:lnTo>
                <a:cubicBezTo>
                  <a:pt x="1563" y="1645"/>
                  <a:pt x="1570" y="1651"/>
                  <a:pt x="1574" y="1651"/>
                </a:cubicBezTo>
                <a:cubicBezTo>
                  <a:pt x="1583" y="1651"/>
                  <a:pt x="1582" y="1617"/>
                  <a:pt x="1582" y="1617"/>
                </a:cubicBezTo>
                <a:lnTo>
                  <a:pt x="1582" y="1617"/>
                </a:lnTo>
                <a:cubicBezTo>
                  <a:pt x="1582" y="1617"/>
                  <a:pt x="1582" y="1627"/>
                  <a:pt x="1585" y="1658"/>
                </a:cubicBezTo>
                <a:cubicBezTo>
                  <a:pt x="1585" y="1635"/>
                  <a:pt x="1591" y="1623"/>
                  <a:pt x="1607" y="1623"/>
                </a:cubicBezTo>
                <a:cubicBezTo>
                  <a:pt x="1613" y="1623"/>
                  <a:pt x="1619" y="1624"/>
                  <a:pt x="1627" y="1627"/>
                </a:cubicBezTo>
                <a:cubicBezTo>
                  <a:pt x="1637" y="1606"/>
                  <a:pt x="1585" y="1617"/>
                  <a:pt x="1596" y="1596"/>
                </a:cubicBezTo>
                <a:cubicBezTo>
                  <a:pt x="1617" y="1596"/>
                  <a:pt x="1628" y="1595"/>
                  <a:pt x="1635" y="1595"/>
                </a:cubicBezTo>
                <a:cubicBezTo>
                  <a:pt x="1646" y="1595"/>
                  <a:pt x="1650" y="1598"/>
                  <a:pt x="1668" y="1617"/>
                </a:cubicBezTo>
                <a:cubicBezTo>
                  <a:pt x="1668" y="1603"/>
                  <a:pt x="1678" y="1547"/>
                  <a:pt x="1688" y="1547"/>
                </a:cubicBezTo>
                <a:cubicBezTo>
                  <a:pt x="1692" y="1547"/>
                  <a:pt x="1696" y="1558"/>
                  <a:pt x="1700" y="1586"/>
                </a:cubicBezTo>
                <a:cubicBezTo>
                  <a:pt x="1720" y="1565"/>
                  <a:pt x="1730" y="1544"/>
                  <a:pt x="1720" y="1513"/>
                </a:cubicBezTo>
                <a:cubicBezTo>
                  <a:pt x="1724" y="1511"/>
                  <a:pt x="1727" y="1511"/>
                  <a:pt x="1729" y="1511"/>
                </a:cubicBezTo>
                <a:cubicBezTo>
                  <a:pt x="1741" y="1511"/>
                  <a:pt x="1741" y="1531"/>
                  <a:pt x="1741" y="1565"/>
                </a:cubicBezTo>
                <a:cubicBezTo>
                  <a:pt x="1772" y="1544"/>
                  <a:pt x="1834" y="1431"/>
                  <a:pt x="1772" y="1378"/>
                </a:cubicBezTo>
                <a:cubicBezTo>
                  <a:pt x="1779" y="1376"/>
                  <a:pt x="1786" y="1375"/>
                  <a:pt x="1792" y="1375"/>
                </a:cubicBezTo>
                <a:cubicBezTo>
                  <a:pt x="1809" y="1375"/>
                  <a:pt x="1818" y="1386"/>
                  <a:pt x="1834" y="1410"/>
                </a:cubicBezTo>
                <a:cubicBezTo>
                  <a:pt x="1845" y="1399"/>
                  <a:pt x="1855" y="1368"/>
                  <a:pt x="1875" y="1348"/>
                </a:cubicBezTo>
                <a:lnTo>
                  <a:pt x="1875" y="1348"/>
                </a:lnTo>
                <a:cubicBezTo>
                  <a:pt x="1829" y="1356"/>
                  <a:pt x="1746" y="1363"/>
                  <a:pt x="1666" y="1363"/>
                </a:cubicBezTo>
                <a:cubicBezTo>
                  <a:pt x="1551" y="1363"/>
                  <a:pt x="1443" y="1349"/>
                  <a:pt x="1461" y="1306"/>
                </a:cubicBezTo>
                <a:lnTo>
                  <a:pt x="1461" y="1306"/>
                </a:lnTo>
                <a:cubicBezTo>
                  <a:pt x="1466" y="1311"/>
                  <a:pt x="1484" y="1318"/>
                  <a:pt x="1503" y="1318"/>
                </a:cubicBezTo>
                <a:cubicBezTo>
                  <a:pt x="1525" y="1318"/>
                  <a:pt x="1549" y="1308"/>
                  <a:pt x="1555" y="1275"/>
                </a:cubicBezTo>
                <a:cubicBezTo>
                  <a:pt x="1562" y="1310"/>
                  <a:pt x="1572" y="1322"/>
                  <a:pt x="1584" y="1322"/>
                </a:cubicBezTo>
                <a:cubicBezTo>
                  <a:pt x="1608" y="1322"/>
                  <a:pt x="1637" y="1275"/>
                  <a:pt x="1658" y="1254"/>
                </a:cubicBezTo>
                <a:cubicBezTo>
                  <a:pt x="1673" y="1269"/>
                  <a:pt x="1680" y="1276"/>
                  <a:pt x="1682" y="1277"/>
                </a:cubicBezTo>
                <a:lnTo>
                  <a:pt x="1682" y="1277"/>
                </a:lnTo>
                <a:cubicBezTo>
                  <a:pt x="1682" y="1277"/>
                  <a:pt x="1682" y="1276"/>
                  <a:pt x="1682" y="1276"/>
                </a:cubicBezTo>
                <a:lnTo>
                  <a:pt x="1682" y="1276"/>
                </a:lnTo>
                <a:cubicBezTo>
                  <a:pt x="1682" y="1277"/>
                  <a:pt x="1682" y="1277"/>
                  <a:pt x="1682" y="1277"/>
                </a:cubicBezTo>
                <a:cubicBezTo>
                  <a:pt x="1682" y="1277"/>
                  <a:pt x="1682" y="1277"/>
                  <a:pt x="1682" y="1277"/>
                </a:cubicBezTo>
                <a:lnTo>
                  <a:pt x="1682" y="1277"/>
                </a:lnTo>
                <a:cubicBezTo>
                  <a:pt x="1680" y="1281"/>
                  <a:pt x="1680" y="1284"/>
                  <a:pt x="1680" y="1284"/>
                </a:cubicBezTo>
                <a:cubicBezTo>
                  <a:pt x="1680" y="1284"/>
                  <a:pt x="1682" y="1280"/>
                  <a:pt x="1685" y="1270"/>
                </a:cubicBezTo>
                <a:lnTo>
                  <a:pt x="1685" y="1270"/>
                </a:lnTo>
                <a:cubicBezTo>
                  <a:pt x="1684" y="1271"/>
                  <a:pt x="1683" y="1274"/>
                  <a:pt x="1682" y="1276"/>
                </a:cubicBezTo>
                <a:lnTo>
                  <a:pt x="1682" y="1276"/>
                </a:lnTo>
                <a:cubicBezTo>
                  <a:pt x="1680" y="1270"/>
                  <a:pt x="1672" y="1254"/>
                  <a:pt x="1689" y="1254"/>
                </a:cubicBezTo>
                <a:cubicBezTo>
                  <a:pt x="1687" y="1260"/>
                  <a:pt x="1686" y="1265"/>
                  <a:pt x="1685" y="1270"/>
                </a:cubicBezTo>
                <a:lnTo>
                  <a:pt x="1685" y="1270"/>
                </a:lnTo>
                <a:cubicBezTo>
                  <a:pt x="1686" y="1267"/>
                  <a:pt x="1688" y="1265"/>
                  <a:pt x="1689" y="1265"/>
                </a:cubicBezTo>
                <a:cubicBezTo>
                  <a:pt x="1693" y="1265"/>
                  <a:pt x="1697" y="1272"/>
                  <a:pt x="1700" y="1295"/>
                </a:cubicBezTo>
                <a:cubicBezTo>
                  <a:pt x="1730" y="1295"/>
                  <a:pt x="1762" y="1203"/>
                  <a:pt x="1762" y="1192"/>
                </a:cubicBezTo>
                <a:lnTo>
                  <a:pt x="1762" y="1192"/>
                </a:lnTo>
                <a:cubicBezTo>
                  <a:pt x="1749" y="1210"/>
                  <a:pt x="1686" y="1243"/>
                  <a:pt x="1634" y="1243"/>
                </a:cubicBezTo>
                <a:cubicBezTo>
                  <a:pt x="1599" y="1243"/>
                  <a:pt x="1569" y="1228"/>
                  <a:pt x="1564" y="1182"/>
                </a:cubicBezTo>
                <a:lnTo>
                  <a:pt x="1564" y="1182"/>
                </a:lnTo>
                <a:cubicBezTo>
                  <a:pt x="1575" y="1198"/>
                  <a:pt x="1580" y="1205"/>
                  <a:pt x="1585" y="1205"/>
                </a:cubicBezTo>
                <a:cubicBezTo>
                  <a:pt x="1596" y="1205"/>
                  <a:pt x="1602" y="1175"/>
                  <a:pt x="1637" y="1140"/>
                </a:cubicBezTo>
                <a:cubicBezTo>
                  <a:pt x="1606" y="1140"/>
                  <a:pt x="1606" y="1120"/>
                  <a:pt x="1627" y="1078"/>
                </a:cubicBezTo>
                <a:lnTo>
                  <a:pt x="1627" y="1078"/>
                </a:lnTo>
                <a:cubicBezTo>
                  <a:pt x="1609" y="1096"/>
                  <a:pt x="1408" y="1275"/>
                  <a:pt x="1320" y="1275"/>
                </a:cubicBezTo>
                <a:cubicBezTo>
                  <a:pt x="1304" y="1275"/>
                  <a:pt x="1292" y="1269"/>
                  <a:pt x="1285" y="1254"/>
                </a:cubicBezTo>
                <a:lnTo>
                  <a:pt x="1285" y="1254"/>
                </a:lnTo>
                <a:cubicBezTo>
                  <a:pt x="1285" y="1254"/>
                  <a:pt x="1304" y="1263"/>
                  <a:pt x="1319" y="1263"/>
                </a:cubicBezTo>
                <a:cubicBezTo>
                  <a:pt x="1326" y="1263"/>
                  <a:pt x="1333" y="1261"/>
                  <a:pt x="1336" y="1254"/>
                </a:cubicBezTo>
                <a:cubicBezTo>
                  <a:pt x="1316" y="1244"/>
                  <a:pt x="1306" y="1233"/>
                  <a:pt x="1295" y="1223"/>
                </a:cubicBezTo>
                <a:cubicBezTo>
                  <a:pt x="1295" y="1223"/>
                  <a:pt x="1316" y="1203"/>
                  <a:pt x="1316" y="1192"/>
                </a:cubicBezTo>
                <a:cubicBezTo>
                  <a:pt x="1324" y="1203"/>
                  <a:pt x="1331" y="1208"/>
                  <a:pt x="1337" y="1208"/>
                </a:cubicBezTo>
                <a:cubicBezTo>
                  <a:pt x="1351" y="1208"/>
                  <a:pt x="1354" y="1172"/>
                  <a:pt x="1347" y="1120"/>
                </a:cubicBezTo>
                <a:lnTo>
                  <a:pt x="1347" y="1120"/>
                </a:lnTo>
                <a:cubicBezTo>
                  <a:pt x="1357" y="1120"/>
                  <a:pt x="1399" y="1161"/>
                  <a:pt x="1399" y="1171"/>
                </a:cubicBezTo>
                <a:lnTo>
                  <a:pt x="1430" y="1109"/>
                </a:lnTo>
                <a:lnTo>
                  <a:pt x="1430" y="1109"/>
                </a:lnTo>
                <a:cubicBezTo>
                  <a:pt x="1438" y="1138"/>
                  <a:pt x="1432" y="1142"/>
                  <a:pt x="1426" y="1142"/>
                </a:cubicBezTo>
                <a:cubicBezTo>
                  <a:pt x="1424" y="1142"/>
                  <a:pt x="1421" y="1141"/>
                  <a:pt x="1420" y="1141"/>
                </a:cubicBezTo>
                <a:lnTo>
                  <a:pt x="1420" y="1141"/>
                </a:lnTo>
                <a:cubicBezTo>
                  <a:pt x="1418" y="1141"/>
                  <a:pt x="1426" y="1147"/>
                  <a:pt x="1461" y="1182"/>
                </a:cubicBezTo>
                <a:cubicBezTo>
                  <a:pt x="1484" y="1144"/>
                  <a:pt x="1506" y="1096"/>
                  <a:pt x="1525" y="1096"/>
                </a:cubicBezTo>
                <a:cubicBezTo>
                  <a:pt x="1532" y="1096"/>
                  <a:pt x="1538" y="1103"/>
                  <a:pt x="1544" y="1120"/>
                </a:cubicBezTo>
                <a:cubicBezTo>
                  <a:pt x="1544" y="1112"/>
                  <a:pt x="1554" y="1100"/>
                  <a:pt x="1567" y="1100"/>
                </a:cubicBezTo>
                <a:cubicBezTo>
                  <a:pt x="1572" y="1100"/>
                  <a:pt x="1579" y="1102"/>
                  <a:pt x="1585" y="1109"/>
                </a:cubicBezTo>
                <a:cubicBezTo>
                  <a:pt x="1585" y="1078"/>
                  <a:pt x="1597" y="1054"/>
                  <a:pt x="1613" y="1054"/>
                </a:cubicBezTo>
                <a:cubicBezTo>
                  <a:pt x="1623" y="1054"/>
                  <a:pt x="1635" y="1064"/>
                  <a:pt x="1647" y="1088"/>
                </a:cubicBezTo>
                <a:cubicBezTo>
                  <a:pt x="1647" y="1078"/>
                  <a:pt x="1689" y="975"/>
                  <a:pt x="1689" y="964"/>
                </a:cubicBezTo>
                <a:lnTo>
                  <a:pt x="1689" y="964"/>
                </a:lnTo>
                <a:cubicBezTo>
                  <a:pt x="1654" y="971"/>
                  <a:pt x="1634" y="1015"/>
                  <a:pt x="1627" y="1015"/>
                </a:cubicBezTo>
                <a:cubicBezTo>
                  <a:pt x="1623" y="1015"/>
                  <a:pt x="1623" y="1005"/>
                  <a:pt x="1627" y="975"/>
                </a:cubicBezTo>
                <a:lnTo>
                  <a:pt x="1627" y="975"/>
                </a:lnTo>
                <a:cubicBezTo>
                  <a:pt x="1621" y="987"/>
                  <a:pt x="1614" y="996"/>
                  <a:pt x="1608" y="996"/>
                </a:cubicBezTo>
                <a:cubicBezTo>
                  <a:pt x="1604" y="996"/>
                  <a:pt x="1600" y="993"/>
                  <a:pt x="1596" y="985"/>
                </a:cubicBezTo>
                <a:cubicBezTo>
                  <a:pt x="1596" y="1011"/>
                  <a:pt x="1455" y="1074"/>
                  <a:pt x="1393" y="1074"/>
                </a:cubicBezTo>
                <a:cubicBezTo>
                  <a:pt x="1382" y="1074"/>
                  <a:pt x="1373" y="1072"/>
                  <a:pt x="1368" y="1067"/>
                </a:cubicBezTo>
                <a:cubicBezTo>
                  <a:pt x="1306" y="1005"/>
                  <a:pt x="1492" y="985"/>
                  <a:pt x="1409" y="912"/>
                </a:cubicBezTo>
                <a:cubicBezTo>
                  <a:pt x="1461" y="819"/>
                  <a:pt x="1575" y="839"/>
                  <a:pt x="1627" y="674"/>
                </a:cubicBezTo>
                <a:cubicBezTo>
                  <a:pt x="1626" y="672"/>
                  <a:pt x="1624" y="671"/>
                  <a:pt x="1623" y="671"/>
                </a:cubicBezTo>
                <a:cubicBezTo>
                  <a:pt x="1603" y="671"/>
                  <a:pt x="1532" y="768"/>
                  <a:pt x="1513" y="777"/>
                </a:cubicBezTo>
                <a:cubicBezTo>
                  <a:pt x="1502" y="715"/>
                  <a:pt x="1523" y="757"/>
                  <a:pt x="1482" y="715"/>
                </a:cubicBezTo>
                <a:lnTo>
                  <a:pt x="1482" y="715"/>
                </a:lnTo>
                <a:cubicBezTo>
                  <a:pt x="1493" y="726"/>
                  <a:pt x="1502" y="731"/>
                  <a:pt x="1509" y="731"/>
                </a:cubicBezTo>
                <a:cubicBezTo>
                  <a:pt x="1535" y="731"/>
                  <a:pt x="1538" y="672"/>
                  <a:pt x="1555" y="664"/>
                </a:cubicBezTo>
                <a:lnTo>
                  <a:pt x="1555" y="694"/>
                </a:lnTo>
                <a:cubicBezTo>
                  <a:pt x="1579" y="670"/>
                  <a:pt x="1570" y="637"/>
                  <a:pt x="1594" y="637"/>
                </a:cubicBezTo>
                <a:cubicBezTo>
                  <a:pt x="1600" y="637"/>
                  <a:pt x="1607" y="639"/>
                  <a:pt x="1617" y="643"/>
                </a:cubicBezTo>
                <a:cubicBezTo>
                  <a:pt x="1596" y="622"/>
                  <a:pt x="1596" y="591"/>
                  <a:pt x="1627" y="560"/>
                </a:cubicBezTo>
                <a:cubicBezTo>
                  <a:pt x="1626" y="560"/>
                  <a:pt x="1625" y="559"/>
                  <a:pt x="1623" y="559"/>
                </a:cubicBezTo>
                <a:cubicBezTo>
                  <a:pt x="1599" y="559"/>
                  <a:pt x="1520" y="667"/>
                  <a:pt x="1451" y="726"/>
                </a:cubicBezTo>
                <a:cubicBezTo>
                  <a:pt x="1441" y="775"/>
                  <a:pt x="1425" y="795"/>
                  <a:pt x="1408" y="795"/>
                </a:cubicBezTo>
                <a:cubicBezTo>
                  <a:pt x="1347" y="795"/>
                  <a:pt x="1266" y="563"/>
                  <a:pt x="1327" y="563"/>
                </a:cubicBezTo>
                <a:cubicBezTo>
                  <a:pt x="1340" y="563"/>
                  <a:pt x="1360" y="574"/>
                  <a:pt x="1389" y="602"/>
                </a:cubicBezTo>
                <a:cubicBezTo>
                  <a:pt x="1399" y="581"/>
                  <a:pt x="1389" y="560"/>
                  <a:pt x="1368" y="560"/>
                </a:cubicBezTo>
                <a:cubicBezTo>
                  <a:pt x="1419" y="529"/>
                  <a:pt x="1430" y="539"/>
                  <a:pt x="1451" y="477"/>
                </a:cubicBezTo>
                <a:lnTo>
                  <a:pt x="1451" y="477"/>
                </a:lnTo>
                <a:cubicBezTo>
                  <a:pt x="1422" y="487"/>
                  <a:pt x="1375" y="550"/>
                  <a:pt x="1326" y="550"/>
                </a:cubicBezTo>
                <a:cubicBezTo>
                  <a:pt x="1323" y="550"/>
                  <a:pt x="1319" y="550"/>
                  <a:pt x="1316" y="549"/>
                </a:cubicBezTo>
                <a:cubicBezTo>
                  <a:pt x="1368" y="539"/>
                  <a:pt x="1409" y="477"/>
                  <a:pt x="1409" y="436"/>
                </a:cubicBezTo>
                <a:lnTo>
                  <a:pt x="1409" y="436"/>
                </a:lnTo>
                <a:cubicBezTo>
                  <a:pt x="1401" y="444"/>
                  <a:pt x="1394" y="449"/>
                  <a:pt x="1390" y="449"/>
                </a:cubicBezTo>
                <a:cubicBezTo>
                  <a:pt x="1383" y="449"/>
                  <a:pt x="1382" y="439"/>
                  <a:pt x="1389" y="415"/>
                </a:cubicBezTo>
                <a:cubicBezTo>
                  <a:pt x="1347" y="415"/>
                  <a:pt x="1327" y="457"/>
                  <a:pt x="1316" y="477"/>
                </a:cubicBezTo>
                <a:cubicBezTo>
                  <a:pt x="1316" y="460"/>
                  <a:pt x="1309" y="422"/>
                  <a:pt x="1307" y="415"/>
                </a:cubicBezTo>
                <a:lnTo>
                  <a:pt x="1307" y="415"/>
                </a:lnTo>
                <a:cubicBezTo>
                  <a:pt x="1378" y="384"/>
                  <a:pt x="1368" y="383"/>
                  <a:pt x="1389" y="311"/>
                </a:cubicBezTo>
                <a:cubicBezTo>
                  <a:pt x="1388" y="311"/>
                  <a:pt x="1387" y="311"/>
                  <a:pt x="1387" y="311"/>
                </a:cubicBezTo>
                <a:cubicBezTo>
                  <a:pt x="1365" y="311"/>
                  <a:pt x="1289" y="435"/>
                  <a:pt x="1256" y="435"/>
                </a:cubicBezTo>
                <a:cubicBezTo>
                  <a:pt x="1250" y="435"/>
                  <a:pt x="1246" y="432"/>
                  <a:pt x="1244" y="425"/>
                </a:cubicBezTo>
                <a:cubicBezTo>
                  <a:pt x="1212" y="425"/>
                  <a:pt x="1254" y="353"/>
                  <a:pt x="1223" y="321"/>
                </a:cubicBezTo>
                <a:cubicBezTo>
                  <a:pt x="1274" y="270"/>
                  <a:pt x="1347" y="187"/>
                  <a:pt x="1264" y="176"/>
                </a:cubicBezTo>
                <a:lnTo>
                  <a:pt x="1264" y="176"/>
                </a:lnTo>
                <a:cubicBezTo>
                  <a:pt x="1244" y="249"/>
                  <a:pt x="1233" y="229"/>
                  <a:pt x="1212" y="311"/>
                </a:cubicBezTo>
                <a:cubicBezTo>
                  <a:pt x="1194" y="284"/>
                  <a:pt x="1231" y="212"/>
                  <a:pt x="1214" y="212"/>
                </a:cubicBezTo>
                <a:cubicBezTo>
                  <a:pt x="1212" y="212"/>
                  <a:pt x="1208" y="214"/>
                  <a:pt x="1202" y="218"/>
                </a:cubicBezTo>
                <a:cubicBezTo>
                  <a:pt x="1191" y="197"/>
                  <a:pt x="1223" y="146"/>
                  <a:pt x="1244" y="125"/>
                </a:cubicBezTo>
                <a:lnTo>
                  <a:pt x="1244" y="125"/>
                </a:lnTo>
                <a:cubicBezTo>
                  <a:pt x="1234" y="127"/>
                  <a:pt x="1225" y="127"/>
                  <a:pt x="1218" y="127"/>
                </a:cubicBezTo>
                <a:cubicBezTo>
                  <a:pt x="1183" y="127"/>
                  <a:pt x="1190" y="106"/>
                  <a:pt x="1233" y="63"/>
                </a:cubicBezTo>
                <a:lnTo>
                  <a:pt x="1233" y="63"/>
                </a:lnTo>
                <a:cubicBezTo>
                  <a:pt x="1213" y="76"/>
                  <a:pt x="1202" y="81"/>
                  <a:pt x="1196" y="81"/>
                </a:cubicBezTo>
                <a:cubicBezTo>
                  <a:pt x="1173" y="81"/>
                  <a:pt x="1224" y="8"/>
                  <a:pt x="1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1"/>
          <p:cNvSpPr/>
          <p:nvPr/>
        </p:nvSpPr>
        <p:spPr>
          <a:xfrm>
            <a:off x="-225625" y="3456724"/>
            <a:ext cx="9716122" cy="2121236"/>
          </a:xfrm>
          <a:custGeom>
            <a:avLst/>
            <a:gdLst/>
            <a:ahLst/>
            <a:cxnLst/>
            <a:rect l="l" t="t" r="r" b="b"/>
            <a:pathLst>
              <a:path w="58377" h="27392" extrusionOk="0">
                <a:moveTo>
                  <a:pt x="54512" y="1"/>
                </a:moveTo>
                <a:cubicBezTo>
                  <a:pt x="54460" y="11"/>
                  <a:pt x="54398" y="22"/>
                  <a:pt x="54315" y="42"/>
                </a:cubicBezTo>
                <a:cubicBezTo>
                  <a:pt x="53848" y="197"/>
                  <a:pt x="53455" y="540"/>
                  <a:pt x="52999" y="736"/>
                </a:cubicBezTo>
                <a:cubicBezTo>
                  <a:pt x="52709" y="851"/>
                  <a:pt x="52388" y="881"/>
                  <a:pt x="52108" y="1026"/>
                </a:cubicBezTo>
                <a:cubicBezTo>
                  <a:pt x="51870" y="1151"/>
                  <a:pt x="51725" y="1379"/>
                  <a:pt x="51527" y="1555"/>
                </a:cubicBezTo>
                <a:cubicBezTo>
                  <a:pt x="51424" y="1648"/>
                  <a:pt x="51310" y="1710"/>
                  <a:pt x="51175" y="1731"/>
                </a:cubicBezTo>
                <a:cubicBezTo>
                  <a:pt x="51153" y="1733"/>
                  <a:pt x="51132" y="1734"/>
                  <a:pt x="51110" y="1734"/>
                </a:cubicBezTo>
                <a:cubicBezTo>
                  <a:pt x="50876" y="1734"/>
                  <a:pt x="50642" y="1608"/>
                  <a:pt x="50407" y="1608"/>
                </a:cubicBezTo>
                <a:cubicBezTo>
                  <a:pt x="50373" y="1608"/>
                  <a:pt x="50339" y="1611"/>
                  <a:pt x="50305" y="1617"/>
                </a:cubicBezTo>
                <a:cubicBezTo>
                  <a:pt x="50139" y="1648"/>
                  <a:pt x="50056" y="1783"/>
                  <a:pt x="49943" y="1897"/>
                </a:cubicBezTo>
                <a:cubicBezTo>
                  <a:pt x="49756" y="2083"/>
                  <a:pt x="49549" y="2177"/>
                  <a:pt x="49310" y="2280"/>
                </a:cubicBezTo>
                <a:cubicBezTo>
                  <a:pt x="49229" y="2314"/>
                  <a:pt x="49144" y="2323"/>
                  <a:pt x="49057" y="2323"/>
                </a:cubicBezTo>
                <a:cubicBezTo>
                  <a:pt x="48962" y="2323"/>
                  <a:pt x="48865" y="2313"/>
                  <a:pt x="48771" y="2313"/>
                </a:cubicBezTo>
                <a:cubicBezTo>
                  <a:pt x="48665" y="2313"/>
                  <a:pt x="48563" y="2326"/>
                  <a:pt x="48471" y="2384"/>
                </a:cubicBezTo>
                <a:cubicBezTo>
                  <a:pt x="48316" y="2475"/>
                  <a:pt x="48345" y="2631"/>
                  <a:pt x="48185" y="2631"/>
                </a:cubicBezTo>
                <a:cubicBezTo>
                  <a:pt x="48163" y="2631"/>
                  <a:pt x="48138" y="2628"/>
                  <a:pt x="48108" y="2622"/>
                </a:cubicBezTo>
                <a:cubicBezTo>
                  <a:pt x="48005" y="2601"/>
                  <a:pt x="47932" y="2488"/>
                  <a:pt x="47829" y="2467"/>
                </a:cubicBezTo>
                <a:cubicBezTo>
                  <a:pt x="47812" y="2464"/>
                  <a:pt x="47795" y="2462"/>
                  <a:pt x="47779" y="2462"/>
                </a:cubicBezTo>
                <a:cubicBezTo>
                  <a:pt x="47626" y="2462"/>
                  <a:pt x="47503" y="2584"/>
                  <a:pt x="47362" y="2622"/>
                </a:cubicBezTo>
                <a:cubicBezTo>
                  <a:pt x="47281" y="2647"/>
                  <a:pt x="47196" y="2655"/>
                  <a:pt x="47109" y="2655"/>
                </a:cubicBezTo>
                <a:cubicBezTo>
                  <a:pt x="46962" y="2655"/>
                  <a:pt x="46810" y="2632"/>
                  <a:pt x="46668" y="2632"/>
                </a:cubicBezTo>
                <a:cubicBezTo>
                  <a:pt x="46650" y="2632"/>
                  <a:pt x="46633" y="2632"/>
                  <a:pt x="46616" y="2633"/>
                </a:cubicBezTo>
                <a:cubicBezTo>
                  <a:pt x="46482" y="2643"/>
                  <a:pt x="46295" y="2684"/>
                  <a:pt x="46171" y="2736"/>
                </a:cubicBezTo>
                <a:cubicBezTo>
                  <a:pt x="46057" y="2778"/>
                  <a:pt x="45984" y="2861"/>
                  <a:pt x="45870" y="2902"/>
                </a:cubicBezTo>
                <a:cubicBezTo>
                  <a:pt x="45835" y="2918"/>
                  <a:pt x="45800" y="2923"/>
                  <a:pt x="45764" y="2923"/>
                </a:cubicBezTo>
                <a:cubicBezTo>
                  <a:pt x="45703" y="2923"/>
                  <a:pt x="45640" y="2908"/>
                  <a:pt x="45574" y="2908"/>
                </a:cubicBezTo>
                <a:cubicBezTo>
                  <a:pt x="45556" y="2908"/>
                  <a:pt x="45537" y="2909"/>
                  <a:pt x="45518" y="2912"/>
                </a:cubicBezTo>
                <a:cubicBezTo>
                  <a:pt x="45404" y="2933"/>
                  <a:pt x="45331" y="2985"/>
                  <a:pt x="45218" y="3036"/>
                </a:cubicBezTo>
                <a:cubicBezTo>
                  <a:pt x="44938" y="3181"/>
                  <a:pt x="44658" y="3213"/>
                  <a:pt x="44357" y="3306"/>
                </a:cubicBezTo>
                <a:cubicBezTo>
                  <a:pt x="44099" y="3399"/>
                  <a:pt x="43912" y="3648"/>
                  <a:pt x="43664" y="3762"/>
                </a:cubicBezTo>
                <a:cubicBezTo>
                  <a:pt x="43446" y="3876"/>
                  <a:pt x="43218" y="3845"/>
                  <a:pt x="42990" y="3938"/>
                </a:cubicBezTo>
                <a:cubicBezTo>
                  <a:pt x="42803" y="4021"/>
                  <a:pt x="42607" y="4135"/>
                  <a:pt x="42430" y="4249"/>
                </a:cubicBezTo>
                <a:cubicBezTo>
                  <a:pt x="42223" y="4363"/>
                  <a:pt x="42119" y="4591"/>
                  <a:pt x="41881" y="4664"/>
                </a:cubicBezTo>
                <a:cubicBezTo>
                  <a:pt x="41847" y="4675"/>
                  <a:pt x="41811" y="4679"/>
                  <a:pt x="41775" y="4679"/>
                </a:cubicBezTo>
                <a:cubicBezTo>
                  <a:pt x="41716" y="4679"/>
                  <a:pt x="41655" y="4669"/>
                  <a:pt x="41598" y="4669"/>
                </a:cubicBezTo>
                <a:cubicBezTo>
                  <a:pt x="41563" y="4669"/>
                  <a:pt x="41529" y="4673"/>
                  <a:pt x="41498" y="4684"/>
                </a:cubicBezTo>
                <a:cubicBezTo>
                  <a:pt x="41405" y="4715"/>
                  <a:pt x="41405" y="4767"/>
                  <a:pt x="41322" y="4809"/>
                </a:cubicBezTo>
                <a:cubicBezTo>
                  <a:pt x="41198" y="4871"/>
                  <a:pt x="41073" y="4922"/>
                  <a:pt x="40949" y="4964"/>
                </a:cubicBezTo>
                <a:cubicBezTo>
                  <a:pt x="40659" y="5088"/>
                  <a:pt x="40337" y="5161"/>
                  <a:pt x="40037" y="5264"/>
                </a:cubicBezTo>
                <a:cubicBezTo>
                  <a:pt x="39685" y="5389"/>
                  <a:pt x="39415" y="5668"/>
                  <a:pt x="39084" y="5803"/>
                </a:cubicBezTo>
                <a:cubicBezTo>
                  <a:pt x="38877" y="5896"/>
                  <a:pt x="38721" y="5938"/>
                  <a:pt x="38524" y="6062"/>
                </a:cubicBezTo>
                <a:cubicBezTo>
                  <a:pt x="38327" y="6186"/>
                  <a:pt x="38089" y="6238"/>
                  <a:pt x="37882" y="6363"/>
                </a:cubicBezTo>
                <a:cubicBezTo>
                  <a:pt x="37695" y="6466"/>
                  <a:pt x="37519" y="6508"/>
                  <a:pt x="37312" y="6549"/>
                </a:cubicBezTo>
                <a:cubicBezTo>
                  <a:pt x="37177" y="6570"/>
                  <a:pt x="37094" y="6621"/>
                  <a:pt x="36949" y="6642"/>
                </a:cubicBezTo>
                <a:cubicBezTo>
                  <a:pt x="36938" y="6643"/>
                  <a:pt x="36927" y="6644"/>
                  <a:pt x="36916" y="6644"/>
                </a:cubicBezTo>
                <a:cubicBezTo>
                  <a:pt x="36851" y="6644"/>
                  <a:pt x="36783" y="6626"/>
                  <a:pt x="36718" y="6626"/>
                </a:cubicBezTo>
                <a:cubicBezTo>
                  <a:pt x="36698" y="6626"/>
                  <a:pt x="36678" y="6628"/>
                  <a:pt x="36659" y="6632"/>
                </a:cubicBezTo>
                <a:cubicBezTo>
                  <a:pt x="36576" y="6663"/>
                  <a:pt x="36566" y="6715"/>
                  <a:pt x="36493" y="6757"/>
                </a:cubicBezTo>
                <a:cubicBezTo>
                  <a:pt x="36399" y="6807"/>
                  <a:pt x="36343" y="6823"/>
                  <a:pt x="36274" y="6823"/>
                </a:cubicBezTo>
                <a:cubicBezTo>
                  <a:pt x="36229" y="6823"/>
                  <a:pt x="36179" y="6816"/>
                  <a:pt x="36110" y="6808"/>
                </a:cubicBezTo>
                <a:cubicBezTo>
                  <a:pt x="35949" y="6787"/>
                  <a:pt x="35877" y="6756"/>
                  <a:pt x="35811" y="6756"/>
                </a:cubicBezTo>
                <a:cubicBezTo>
                  <a:pt x="35744" y="6756"/>
                  <a:pt x="35685" y="6787"/>
                  <a:pt x="35550" y="6891"/>
                </a:cubicBezTo>
                <a:cubicBezTo>
                  <a:pt x="35281" y="7098"/>
                  <a:pt x="35177" y="7275"/>
                  <a:pt x="34836" y="7295"/>
                </a:cubicBezTo>
                <a:cubicBezTo>
                  <a:pt x="34493" y="7305"/>
                  <a:pt x="34390" y="7471"/>
                  <a:pt x="34141" y="7668"/>
                </a:cubicBezTo>
                <a:cubicBezTo>
                  <a:pt x="33939" y="7813"/>
                  <a:pt x="33799" y="7877"/>
                  <a:pt x="33580" y="7877"/>
                </a:cubicBezTo>
                <a:cubicBezTo>
                  <a:pt x="33564" y="7877"/>
                  <a:pt x="33547" y="7876"/>
                  <a:pt x="33530" y="7876"/>
                </a:cubicBezTo>
                <a:cubicBezTo>
                  <a:pt x="33442" y="7871"/>
                  <a:pt x="33404" y="7858"/>
                  <a:pt x="33375" y="7858"/>
                </a:cubicBezTo>
                <a:cubicBezTo>
                  <a:pt x="33338" y="7858"/>
                  <a:pt x="33316" y="7878"/>
                  <a:pt x="33229" y="7958"/>
                </a:cubicBezTo>
                <a:cubicBezTo>
                  <a:pt x="33107" y="8070"/>
                  <a:pt x="33065" y="8321"/>
                  <a:pt x="32859" y="8321"/>
                </a:cubicBezTo>
                <a:cubicBezTo>
                  <a:pt x="32855" y="8321"/>
                  <a:pt x="32851" y="8321"/>
                  <a:pt x="32846" y="8321"/>
                </a:cubicBezTo>
                <a:cubicBezTo>
                  <a:pt x="32767" y="8321"/>
                  <a:pt x="32763" y="8206"/>
                  <a:pt x="32681" y="8206"/>
                </a:cubicBezTo>
                <a:cubicBezTo>
                  <a:pt x="32677" y="8206"/>
                  <a:pt x="32674" y="8207"/>
                  <a:pt x="32670" y="8207"/>
                </a:cubicBezTo>
                <a:cubicBezTo>
                  <a:pt x="32535" y="8228"/>
                  <a:pt x="32598" y="8311"/>
                  <a:pt x="32556" y="8404"/>
                </a:cubicBezTo>
                <a:cubicBezTo>
                  <a:pt x="32515" y="8486"/>
                  <a:pt x="32483" y="8622"/>
                  <a:pt x="32400" y="8673"/>
                </a:cubicBezTo>
                <a:cubicBezTo>
                  <a:pt x="32363" y="8690"/>
                  <a:pt x="32324" y="8693"/>
                  <a:pt x="32285" y="8693"/>
                </a:cubicBezTo>
                <a:cubicBezTo>
                  <a:pt x="32259" y="8693"/>
                  <a:pt x="32233" y="8692"/>
                  <a:pt x="32208" y="8692"/>
                </a:cubicBezTo>
                <a:cubicBezTo>
                  <a:pt x="32175" y="8692"/>
                  <a:pt x="32142" y="8694"/>
                  <a:pt x="32110" y="8704"/>
                </a:cubicBezTo>
                <a:cubicBezTo>
                  <a:pt x="31997" y="8735"/>
                  <a:pt x="31810" y="8891"/>
                  <a:pt x="31716" y="8963"/>
                </a:cubicBezTo>
                <a:cubicBezTo>
                  <a:pt x="31603" y="9046"/>
                  <a:pt x="31520" y="9150"/>
                  <a:pt x="31396" y="9223"/>
                </a:cubicBezTo>
                <a:cubicBezTo>
                  <a:pt x="31209" y="9336"/>
                  <a:pt x="31012" y="9398"/>
                  <a:pt x="30825" y="9523"/>
                </a:cubicBezTo>
                <a:cubicBezTo>
                  <a:pt x="30535" y="9730"/>
                  <a:pt x="30194" y="9813"/>
                  <a:pt x="29872" y="9989"/>
                </a:cubicBezTo>
                <a:cubicBezTo>
                  <a:pt x="29727" y="10072"/>
                  <a:pt x="29582" y="10206"/>
                  <a:pt x="29416" y="10248"/>
                </a:cubicBezTo>
                <a:cubicBezTo>
                  <a:pt x="29375" y="10261"/>
                  <a:pt x="29336" y="10265"/>
                  <a:pt x="29297" y="10265"/>
                </a:cubicBezTo>
                <a:cubicBezTo>
                  <a:pt x="29233" y="10265"/>
                  <a:pt x="29172" y="10254"/>
                  <a:pt x="29110" y="10254"/>
                </a:cubicBezTo>
                <a:cubicBezTo>
                  <a:pt x="29088" y="10254"/>
                  <a:pt x="29066" y="10255"/>
                  <a:pt x="29043" y="10259"/>
                </a:cubicBezTo>
                <a:cubicBezTo>
                  <a:pt x="28857" y="10300"/>
                  <a:pt x="28753" y="10487"/>
                  <a:pt x="28577" y="10570"/>
                </a:cubicBezTo>
                <a:cubicBezTo>
                  <a:pt x="28485" y="10618"/>
                  <a:pt x="28397" y="10629"/>
                  <a:pt x="28309" y="10629"/>
                </a:cubicBezTo>
                <a:cubicBezTo>
                  <a:pt x="28232" y="10629"/>
                  <a:pt x="28155" y="10620"/>
                  <a:pt x="28075" y="10620"/>
                </a:cubicBezTo>
                <a:cubicBezTo>
                  <a:pt x="28029" y="10620"/>
                  <a:pt x="27983" y="10623"/>
                  <a:pt x="27935" y="10632"/>
                </a:cubicBezTo>
                <a:cubicBezTo>
                  <a:pt x="27758" y="10662"/>
                  <a:pt x="27686" y="10756"/>
                  <a:pt x="27541" y="10828"/>
                </a:cubicBezTo>
                <a:cubicBezTo>
                  <a:pt x="27344" y="10911"/>
                  <a:pt x="27210" y="10922"/>
                  <a:pt x="27002" y="10922"/>
                </a:cubicBezTo>
                <a:cubicBezTo>
                  <a:pt x="26910" y="10919"/>
                  <a:pt x="26821" y="10917"/>
                  <a:pt x="26734" y="10917"/>
                </a:cubicBezTo>
                <a:cubicBezTo>
                  <a:pt x="26508" y="10917"/>
                  <a:pt x="26294" y="10931"/>
                  <a:pt x="26070" y="10984"/>
                </a:cubicBezTo>
                <a:cubicBezTo>
                  <a:pt x="25897" y="11025"/>
                  <a:pt x="25724" y="11092"/>
                  <a:pt x="25552" y="11092"/>
                </a:cubicBezTo>
                <a:cubicBezTo>
                  <a:pt x="25507" y="11092"/>
                  <a:pt x="25462" y="11088"/>
                  <a:pt x="25417" y="11077"/>
                </a:cubicBezTo>
                <a:cubicBezTo>
                  <a:pt x="25363" y="11064"/>
                  <a:pt x="25320" y="11058"/>
                  <a:pt x="25282" y="11058"/>
                </a:cubicBezTo>
                <a:cubicBezTo>
                  <a:pt x="25165" y="11058"/>
                  <a:pt x="25099" y="11113"/>
                  <a:pt x="24951" y="11191"/>
                </a:cubicBezTo>
                <a:cubicBezTo>
                  <a:pt x="24810" y="11270"/>
                  <a:pt x="24674" y="11289"/>
                  <a:pt x="24527" y="11289"/>
                </a:cubicBezTo>
                <a:cubicBezTo>
                  <a:pt x="24480" y="11289"/>
                  <a:pt x="24431" y="11287"/>
                  <a:pt x="24380" y="11284"/>
                </a:cubicBezTo>
                <a:cubicBezTo>
                  <a:pt x="24070" y="11284"/>
                  <a:pt x="23925" y="11367"/>
                  <a:pt x="23655" y="11461"/>
                </a:cubicBezTo>
                <a:cubicBezTo>
                  <a:pt x="23610" y="11473"/>
                  <a:pt x="23567" y="11477"/>
                  <a:pt x="23524" y="11477"/>
                </a:cubicBezTo>
                <a:cubicBezTo>
                  <a:pt x="23341" y="11477"/>
                  <a:pt x="23171" y="11389"/>
                  <a:pt x="22982" y="11389"/>
                </a:cubicBezTo>
                <a:cubicBezTo>
                  <a:pt x="22948" y="11389"/>
                  <a:pt x="22914" y="11392"/>
                  <a:pt x="22878" y="11398"/>
                </a:cubicBezTo>
                <a:cubicBezTo>
                  <a:pt x="22609" y="11450"/>
                  <a:pt x="22423" y="11668"/>
                  <a:pt x="22163" y="11740"/>
                </a:cubicBezTo>
                <a:cubicBezTo>
                  <a:pt x="21935" y="11792"/>
                  <a:pt x="21790" y="11813"/>
                  <a:pt x="21583" y="11937"/>
                </a:cubicBezTo>
                <a:cubicBezTo>
                  <a:pt x="21324" y="12092"/>
                  <a:pt x="21117" y="12175"/>
                  <a:pt x="20837" y="12290"/>
                </a:cubicBezTo>
                <a:cubicBezTo>
                  <a:pt x="20588" y="12382"/>
                  <a:pt x="20381" y="12569"/>
                  <a:pt x="20143" y="12663"/>
                </a:cubicBezTo>
                <a:cubicBezTo>
                  <a:pt x="20039" y="12704"/>
                  <a:pt x="19936" y="12693"/>
                  <a:pt x="19842" y="12745"/>
                </a:cubicBezTo>
                <a:cubicBezTo>
                  <a:pt x="19697" y="12818"/>
                  <a:pt x="19676" y="12900"/>
                  <a:pt x="19563" y="13015"/>
                </a:cubicBezTo>
                <a:cubicBezTo>
                  <a:pt x="19366" y="13201"/>
                  <a:pt x="19096" y="13201"/>
                  <a:pt x="18889" y="13346"/>
                </a:cubicBezTo>
                <a:cubicBezTo>
                  <a:pt x="18557" y="13584"/>
                  <a:pt x="18382" y="13844"/>
                  <a:pt x="17988" y="13989"/>
                </a:cubicBezTo>
                <a:cubicBezTo>
                  <a:pt x="17801" y="14051"/>
                  <a:pt x="17594" y="14061"/>
                  <a:pt x="17438" y="14185"/>
                </a:cubicBezTo>
                <a:cubicBezTo>
                  <a:pt x="17263" y="14330"/>
                  <a:pt x="17169" y="14445"/>
                  <a:pt x="16962" y="14548"/>
                </a:cubicBezTo>
                <a:cubicBezTo>
                  <a:pt x="16558" y="14745"/>
                  <a:pt x="16133" y="14818"/>
                  <a:pt x="15750" y="15066"/>
                </a:cubicBezTo>
                <a:cubicBezTo>
                  <a:pt x="15594" y="15159"/>
                  <a:pt x="15460" y="15304"/>
                  <a:pt x="15304" y="15387"/>
                </a:cubicBezTo>
                <a:cubicBezTo>
                  <a:pt x="15128" y="15491"/>
                  <a:pt x="14889" y="15502"/>
                  <a:pt x="14703" y="15564"/>
                </a:cubicBezTo>
                <a:cubicBezTo>
                  <a:pt x="14475" y="15636"/>
                  <a:pt x="14226" y="15677"/>
                  <a:pt x="14009" y="15771"/>
                </a:cubicBezTo>
                <a:cubicBezTo>
                  <a:pt x="13770" y="15864"/>
                  <a:pt x="13563" y="16030"/>
                  <a:pt x="13325" y="16133"/>
                </a:cubicBezTo>
                <a:cubicBezTo>
                  <a:pt x="13139" y="16216"/>
                  <a:pt x="12952" y="16216"/>
                  <a:pt x="12776" y="16331"/>
                </a:cubicBezTo>
                <a:cubicBezTo>
                  <a:pt x="12548" y="16465"/>
                  <a:pt x="12361" y="16589"/>
                  <a:pt x="12123" y="16704"/>
                </a:cubicBezTo>
                <a:cubicBezTo>
                  <a:pt x="11522" y="16994"/>
                  <a:pt x="10963" y="17429"/>
                  <a:pt x="10341" y="17667"/>
                </a:cubicBezTo>
                <a:cubicBezTo>
                  <a:pt x="10144" y="17740"/>
                  <a:pt x="9947" y="17729"/>
                  <a:pt x="9750" y="17770"/>
                </a:cubicBezTo>
                <a:cubicBezTo>
                  <a:pt x="9460" y="17823"/>
                  <a:pt x="9211" y="17968"/>
                  <a:pt x="8973" y="18143"/>
                </a:cubicBezTo>
                <a:cubicBezTo>
                  <a:pt x="8507" y="18486"/>
                  <a:pt x="8196" y="18942"/>
                  <a:pt x="7595" y="19076"/>
                </a:cubicBezTo>
                <a:cubicBezTo>
                  <a:pt x="7056" y="19200"/>
                  <a:pt x="6673" y="19356"/>
                  <a:pt x="6217" y="19677"/>
                </a:cubicBezTo>
                <a:cubicBezTo>
                  <a:pt x="6020" y="19822"/>
                  <a:pt x="5824" y="19967"/>
                  <a:pt x="5616" y="20102"/>
                </a:cubicBezTo>
                <a:cubicBezTo>
                  <a:pt x="5357" y="20268"/>
                  <a:pt x="5067" y="20340"/>
                  <a:pt x="4818" y="20506"/>
                </a:cubicBezTo>
                <a:cubicBezTo>
                  <a:pt x="4300" y="20879"/>
                  <a:pt x="3834" y="21263"/>
                  <a:pt x="3285" y="21594"/>
                </a:cubicBezTo>
                <a:cubicBezTo>
                  <a:pt x="2580" y="22009"/>
                  <a:pt x="1834" y="22340"/>
                  <a:pt x="1171" y="22827"/>
                </a:cubicBezTo>
                <a:cubicBezTo>
                  <a:pt x="1005" y="22941"/>
                  <a:pt x="0" y="23438"/>
                  <a:pt x="611" y="23573"/>
                </a:cubicBezTo>
                <a:cubicBezTo>
                  <a:pt x="684" y="23589"/>
                  <a:pt x="763" y="23595"/>
                  <a:pt x="847" y="23595"/>
                </a:cubicBezTo>
                <a:cubicBezTo>
                  <a:pt x="1144" y="23595"/>
                  <a:pt x="1490" y="23512"/>
                  <a:pt x="1741" y="23480"/>
                </a:cubicBezTo>
                <a:cubicBezTo>
                  <a:pt x="2767" y="23335"/>
                  <a:pt x="3793" y="23169"/>
                  <a:pt x="4829" y="23107"/>
                </a:cubicBezTo>
                <a:cubicBezTo>
                  <a:pt x="5144" y="23087"/>
                  <a:pt x="5458" y="23078"/>
                  <a:pt x="5773" y="23078"/>
                </a:cubicBezTo>
                <a:cubicBezTo>
                  <a:pt x="7954" y="23078"/>
                  <a:pt x="10130" y="23515"/>
                  <a:pt x="12258" y="23904"/>
                </a:cubicBezTo>
                <a:cubicBezTo>
                  <a:pt x="13698" y="24174"/>
                  <a:pt x="15149" y="24422"/>
                  <a:pt x="16599" y="24578"/>
                </a:cubicBezTo>
                <a:cubicBezTo>
                  <a:pt x="18661" y="24785"/>
                  <a:pt x="20744" y="24827"/>
                  <a:pt x="22816" y="24951"/>
                </a:cubicBezTo>
                <a:cubicBezTo>
                  <a:pt x="26660" y="25200"/>
                  <a:pt x="30473" y="25759"/>
                  <a:pt x="34318" y="26060"/>
                </a:cubicBezTo>
                <a:cubicBezTo>
                  <a:pt x="38794" y="26412"/>
                  <a:pt x="43300" y="26340"/>
                  <a:pt x="47787" y="26630"/>
                </a:cubicBezTo>
                <a:cubicBezTo>
                  <a:pt x="48741" y="26692"/>
                  <a:pt x="49704" y="26743"/>
                  <a:pt x="50657" y="26837"/>
                </a:cubicBezTo>
                <a:cubicBezTo>
                  <a:pt x="51942" y="26951"/>
                  <a:pt x="53206" y="27282"/>
                  <a:pt x="54491" y="27376"/>
                </a:cubicBezTo>
                <a:cubicBezTo>
                  <a:pt x="54626" y="27386"/>
                  <a:pt x="54761" y="27392"/>
                  <a:pt x="54897" y="27392"/>
                </a:cubicBezTo>
                <a:cubicBezTo>
                  <a:pt x="55477" y="27392"/>
                  <a:pt x="56047" y="27280"/>
                  <a:pt x="56501" y="26868"/>
                </a:cubicBezTo>
                <a:cubicBezTo>
                  <a:pt x="56926" y="26402"/>
                  <a:pt x="57196" y="25863"/>
                  <a:pt x="57309" y="25241"/>
                </a:cubicBezTo>
                <a:cubicBezTo>
                  <a:pt x="57537" y="24454"/>
                  <a:pt x="57693" y="23646"/>
                  <a:pt x="57765" y="22827"/>
                </a:cubicBezTo>
                <a:cubicBezTo>
                  <a:pt x="57931" y="21397"/>
                  <a:pt x="57962" y="19946"/>
                  <a:pt x="58055" y="18506"/>
                </a:cubicBezTo>
                <a:cubicBezTo>
                  <a:pt x="58149" y="17066"/>
                  <a:pt x="58242" y="15626"/>
                  <a:pt x="58315" y="14196"/>
                </a:cubicBezTo>
                <a:cubicBezTo>
                  <a:pt x="58377" y="13160"/>
                  <a:pt x="58366" y="12124"/>
                  <a:pt x="58232" y="11098"/>
                </a:cubicBezTo>
                <a:cubicBezTo>
                  <a:pt x="58066" y="9854"/>
                  <a:pt x="57838" y="8528"/>
                  <a:pt x="57486" y="7316"/>
                </a:cubicBezTo>
                <a:cubicBezTo>
                  <a:pt x="57133" y="6124"/>
                  <a:pt x="56553" y="5005"/>
                  <a:pt x="56180" y="3814"/>
                </a:cubicBezTo>
                <a:cubicBezTo>
                  <a:pt x="56014" y="3275"/>
                  <a:pt x="55931" y="2716"/>
                  <a:pt x="55796" y="2177"/>
                </a:cubicBezTo>
                <a:cubicBezTo>
                  <a:pt x="55734" y="1897"/>
                  <a:pt x="55651" y="1617"/>
                  <a:pt x="55496" y="1379"/>
                </a:cubicBezTo>
                <a:cubicBezTo>
                  <a:pt x="55331" y="1141"/>
                  <a:pt x="54988" y="1006"/>
                  <a:pt x="54905" y="726"/>
                </a:cubicBezTo>
                <a:cubicBezTo>
                  <a:pt x="54802" y="415"/>
                  <a:pt x="54843" y="1"/>
                  <a:pt x="5451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1"/>
          <p:cNvSpPr/>
          <p:nvPr/>
        </p:nvSpPr>
        <p:spPr>
          <a:xfrm>
            <a:off x="7989549" y="2492848"/>
            <a:ext cx="1576968" cy="3139360"/>
          </a:xfrm>
          <a:custGeom>
            <a:avLst/>
            <a:gdLst/>
            <a:ahLst/>
            <a:cxnLst/>
            <a:rect l="l" t="t" r="r" b="b"/>
            <a:pathLst>
              <a:path w="19149" h="38121" extrusionOk="0">
                <a:moveTo>
                  <a:pt x="8631" y="581"/>
                </a:moveTo>
                <a:cubicBezTo>
                  <a:pt x="8631" y="581"/>
                  <a:pt x="8631" y="581"/>
                  <a:pt x="8631" y="581"/>
                </a:cubicBezTo>
                <a:cubicBezTo>
                  <a:pt x="8632" y="581"/>
                  <a:pt x="8632" y="582"/>
                  <a:pt x="8632" y="582"/>
                </a:cubicBezTo>
                <a:lnTo>
                  <a:pt x="8632" y="582"/>
                </a:lnTo>
                <a:cubicBezTo>
                  <a:pt x="8632" y="581"/>
                  <a:pt x="8632" y="581"/>
                  <a:pt x="8631" y="581"/>
                </a:cubicBezTo>
                <a:close/>
                <a:moveTo>
                  <a:pt x="7906" y="1369"/>
                </a:moveTo>
                <a:lnTo>
                  <a:pt x="7906" y="1369"/>
                </a:lnTo>
                <a:cubicBezTo>
                  <a:pt x="7921" y="1394"/>
                  <a:pt x="7935" y="1418"/>
                  <a:pt x="7949" y="1441"/>
                </a:cubicBezTo>
                <a:lnTo>
                  <a:pt x="7949" y="1441"/>
                </a:lnTo>
                <a:cubicBezTo>
                  <a:pt x="7937" y="1419"/>
                  <a:pt x="7923" y="1395"/>
                  <a:pt x="7906" y="1369"/>
                </a:cubicBezTo>
                <a:close/>
                <a:moveTo>
                  <a:pt x="7711" y="4673"/>
                </a:moveTo>
                <a:cubicBezTo>
                  <a:pt x="7710" y="4673"/>
                  <a:pt x="7710" y="4673"/>
                  <a:pt x="7710" y="4673"/>
                </a:cubicBezTo>
                <a:cubicBezTo>
                  <a:pt x="7710" y="4673"/>
                  <a:pt x="7710" y="4673"/>
                  <a:pt x="7711" y="4673"/>
                </a:cubicBezTo>
                <a:close/>
                <a:moveTo>
                  <a:pt x="8963" y="1"/>
                </a:moveTo>
                <a:cubicBezTo>
                  <a:pt x="8963" y="334"/>
                  <a:pt x="8951" y="732"/>
                  <a:pt x="8815" y="732"/>
                </a:cubicBezTo>
                <a:cubicBezTo>
                  <a:pt x="8769" y="732"/>
                  <a:pt x="8710" y="688"/>
                  <a:pt x="8632" y="582"/>
                </a:cubicBezTo>
                <a:lnTo>
                  <a:pt x="8632" y="582"/>
                </a:lnTo>
                <a:cubicBezTo>
                  <a:pt x="8651" y="633"/>
                  <a:pt x="8852" y="2005"/>
                  <a:pt x="8953" y="2239"/>
                </a:cubicBezTo>
                <a:cubicBezTo>
                  <a:pt x="8186" y="1960"/>
                  <a:pt x="8281" y="2007"/>
                  <a:pt x="7949" y="1441"/>
                </a:cubicBezTo>
                <a:lnTo>
                  <a:pt x="7949" y="1441"/>
                </a:lnTo>
                <a:cubicBezTo>
                  <a:pt x="8007" y="1552"/>
                  <a:pt x="7994" y="1610"/>
                  <a:pt x="7912" y="1610"/>
                </a:cubicBezTo>
                <a:cubicBezTo>
                  <a:pt x="7901" y="1610"/>
                  <a:pt x="7889" y="1608"/>
                  <a:pt x="7875" y="1606"/>
                </a:cubicBezTo>
                <a:lnTo>
                  <a:pt x="7875" y="1606"/>
                </a:lnTo>
                <a:cubicBezTo>
                  <a:pt x="8000" y="1990"/>
                  <a:pt x="8083" y="2124"/>
                  <a:pt x="8352" y="2311"/>
                </a:cubicBezTo>
                <a:cubicBezTo>
                  <a:pt x="8124" y="2643"/>
                  <a:pt x="7865" y="2715"/>
                  <a:pt x="8424" y="3430"/>
                </a:cubicBezTo>
                <a:cubicBezTo>
                  <a:pt x="7492" y="3379"/>
                  <a:pt x="8020" y="2850"/>
                  <a:pt x="7233" y="2539"/>
                </a:cubicBezTo>
                <a:lnTo>
                  <a:pt x="7233" y="2539"/>
                </a:lnTo>
                <a:cubicBezTo>
                  <a:pt x="7492" y="3119"/>
                  <a:pt x="7616" y="3275"/>
                  <a:pt x="7802" y="3752"/>
                </a:cubicBezTo>
                <a:cubicBezTo>
                  <a:pt x="7813" y="3743"/>
                  <a:pt x="7829" y="3739"/>
                  <a:pt x="7848" y="3739"/>
                </a:cubicBezTo>
                <a:cubicBezTo>
                  <a:pt x="8072" y="3739"/>
                  <a:pt x="8800" y="4252"/>
                  <a:pt x="8601" y="4528"/>
                </a:cubicBezTo>
                <a:cubicBezTo>
                  <a:pt x="8540" y="4417"/>
                  <a:pt x="7687" y="3844"/>
                  <a:pt x="7579" y="3844"/>
                </a:cubicBezTo>
                <a:cubicBezTo>
                  <a:pt x="7578" y="3844"/>
                  <a:pt x="7576" y="3844"/>
                  <a:pt x="7574" y="3844"/>
                </a:cubicBezTo>
                <a:cubicBezTo>
                  <a:pt x="7574" y="3989"/>
                  <a:pt x="7988" y="4621"/>
                  <a:pt x="7711" y="4673"/>
                </a:cubicBezTo>
                <a:lnTo>
                  <a:pt x="7711" y="4673"/>
                </a:lnTo>
                <a:cubicBezTo>
                  <a:pt x="7765" y="4663"/>
                  <a:pt x="7814" y="4658"/>
                  <a:pt x="7857" y="4658"/>
                </a:cubicBezTo>
                <a:cubicBezTo>
                  <a:pt x="8073" y="4658"/>
                  <a:pt x="8141" y="4789"/>
                  <a:pt x="8072" y="5057"/>
                </a:cubicBezTo>
                <a:cubicBezTo>
                  <a:pt x="8238" y="5067"/>
                  <a:pt x="8155" y="5109"/>
                  <a:pt x="8383" y="5161"/>
                </a:cubicBezTo>
                <a:cubicBezTo>
                  <a:pt x="8428" y="4926"/>
                  <a:pt x="8460" y="4849"/>
                  <a:pt x="8483" y="4849"/>
                </a:cubicBezTo>
                <a:cubicBezTo>
                  <a:pt x="8529" y="4849"/>
                  <a:pt x="8544" y="5139"/>
                  <a:pt x="8573" y="5139"/>
                </a:cubicBezTo>
                <a:cubicBezTo>
                  <a:pt x="8583" y="5139"/>
                  <a:pt x="8595" y="5103"/>
                  <a:pt x="8611" y="5005"/>
                </a:cubicBezTo>
                <a:cubicBezTo>
                  <a:pt x="8652" y="5057"/>
                  <a:pt x="8795" y="5813"/>
                  <a:pt x="8797" y="5813"/>
                </a:cubicBezTo>
                <a:cubicBezTo>
                  <a:pt x="8797" y="5813"/>
                  <a:pt x="8797" y="5813"/>
                  <a:pt x="8797" y="5813"/>
                </a:cubicBezTo>
                <a:lnTo>
                  <a:pt x="8797" y="5813"/>
                </a:lnTo>
                <a:cubicBezTo>
                  <a:pt x="8828" y="5923"/>
                  <a:pt x="8799" y="5963"/>
                  <a:pt x="8739" y="5963"/>
                </a:cubicBezTo>
                <a:cubicBezTo>
                  <a:pt x="8579" y="5963"/>
                  <a:pt x="8201" y="5673"/>
                  <a:pt x="8186" y="5658"/>
                </a:cubicBezTo>
                <a:lnTo>
                  <a:pt x="8186" y="5658"/>
                </a:lnTo>
                <a:cubicBezTo>
                  <a:pt x="8187" y="5667"/>
                  <a:pt x="8182" y="5671"/>
                  <a:pt x="8171" y="5671"/>
                </a:cubicBezTo>
                <a:cubicBezTo>
                  <a:pt x="8004" y="5671"/>
                  <a:pt x="6507" y="4695"/>
                  <a:pt x="6342" y="4549"/>
                </a:cubicBezTo>
                <a:lnTo>
                  <a:pt x="6342" y="4549"/>
                </a:lnTo>
                <a:cubicBezTo>
                  <a:pt x="6207" y="4663"/>
                  <a:pt x="6518" y="4829"/>
                  <a:pt x="6331" y="4891"/>
                </a:cubicBezTo>
                <a:cubicBezTo>
                  <a:pt x="6376" y="4989"/>
                  <a:pt x="6892" y="5312"/>
                  <a:pt x="6852" y="5312"/>
                </a:cubicBezTo>
                <a:cubicBezTo>
                  <a:pt x="6846" y="5312"/>
                  <a:pt x="6825" y="5304"/>
                  <a:pt x="6787" y="5285"/>
                </a:cubicBezTo>
                <a:lnTo>
                  <a:pt x="6787" y="5285"/>
                </a:lnTo>
                <a:cubicBezTo>
                  <a:pt x="6834" y="5365"/>
                  <a:pt x="6894" y="5406"/>
                  <a:pt x="6966" y="5406"/>
                </a:cubicBezTo>
                <a:cubicBezTo>
                  <a:pt x="7006" y="5406"/>
                  <a:pt x="7050" y="5394"/>
                  <a:pt x="7098" y="5368"/>
                </a:cubicBezTo>
                <a:lnTo>
                  <a:pt x="7098" y="5368"/>
                </a:lnTo>
                <a:cubicBezTo>
                  <a:pt x="6973" y="5492"/>
                  <a:pt x="7005" y="5564"/>
                  <a:pt x="7201" y="5596"/>
                </a:cubicBezTo>
                <a:cubicBezTo>
                  <a:pt x="7161" y="5601"/>
                  <a:pt x="7121" y="5603"/>
                  <a:pt x="7083" y="5603"/>
                </a:cubicBezTo>
                <a:cubicBezTo>
                  <a:pt x="6451" y="5603"/>
                  <a:pt x="6155" y="4988"/>
                  <a:pt x="5803" y="4705"/>
                </a:cubicBezTo>
                <a:lnTo>
                  <a:pt x="5803" y="4705"/>
                </a:lnTo>
                <a:cubicBezTo>
                  <a:pt x="6020" y="5264"/>
                  <a:pt x="6518" y="5502"/>
                  <a:pt x="6518" y="5896"/>
                </a:cubicBezTo>
                <a:cubicBezTo>
                  <a:pt x="6559" y="5896"/>
                  <a:pt x="6694" y="5637"/>
                  <a:pt x="6704" y="5606"/>
                </a:cubicBezTo>
                <a:cubicBezTo>
                  <a:pt x="6787" y="5637"/>
                  <a:pt x="7388" y="6207"/>
                  <a:pt x="7429" y="6756"/>
                </a:cubicBezTo>
                <a:cubicBezTo>
                  <a:pt x="7501" y="6676"/>
                  <a:pt x="7547" y="6653"/>
                  <a:pt x="7577" y="6653"/>
                </a:cubicBezTo>
                <a:cubicBezTo>
                  <a:pt x="7620" y="6653"/>
                  <a:pt x="7631" y="6701"/>
                  <a:pt x="7637" y="6701"/>
                </a:cubicBezTo>
                <a:cubicBezTo>
                  <a:pt x="7644" y="6701"/>
                  <a:pt x="7646" y="6659"/>
                  <a:pt x="7668" y="6497"/>
                </a:cubicBezTo>
                <a:cubicBezTo>
                  <a:pt x="7699" y="6604"/>
                  <a:pt x="7728" y="6642"/>
                  <a:pt x="7767" y="6642"/>
                </a:cubicBezTo>
                <a:cubicBezTo>
                  <a:pt x="7834" y="6642"/>
                  <a:pt x="7930" y="6532"/>
                  <a:pt x="8113" y="6466"/>
                </a:cubicBezTo>
                <a:lnTo>
                  <a:pt x="8113" y="6466"/>
                </a:lnTo>
                <a:cubicBezTo>
                  <a:pt x="8088" y="6581"/>
                  <a:pt x="8098" y="6715"/>
                  <a:pt x="8123" y="6715"/>
                </a:cubicBezTo>
                <a:cubicBezTo>
                  <a:pt x="8140" y="6715"/>
                  <a:pt x="8162" y="6662"/>
                  <a:pt x="8186" y="6518"/>
                </a:cubicBezTo>
                <a:lnTo>
                  <a:pt x="8186" y="6518"/>
                </a:lnTo>
                <a:cubicBezTo>
                  <a:pt x="8344" y="6877"/>
                  <a:pt x="8138" y="6999"/>
                  <a:pt x="7874" y="6999"/>
                </a:cubicBezTo>
                <a:cubicBezTo>
                  <a:pt x="7636" y="6999"/>
                  <a:pt x="7351" y="6900"/>
                  <a:pt x="7243" y="6787"/>
                </a:cubicBezTo>
                <a:lnTo>
                  <a:pt x="7243" y="6787"/>
                </a:lnTo>
                <a:cubicBezTo>
                  <a:pt x="7129" y="7254"/>
                  <a:pt x="7565" y="7057"/>
                  <a:pt x="7554" y="7254"/>
                </a:cubicBezTo>
                <a:cubicBezTo>
                  <a:pt x="7548" y="7393"/>
                  <a:pt x="7500" y="7451"/>
                  <a:pt x="7423" y="7451"/>
                </a:cubicBezTo>
                <a:cubicBezTo>
                  <a:pt x="7061" y="7451"/>
                  <a:pt x="6070" y="6169"/>
                  <a:pt x="6010" y="6135"/>
                </a:cubicBezTo>
                <a:lnTo>
                  <a:pt x="6010" y="6135"/>
                </a:lnTo>
                <a:cubicBezTo>
                  <a:pt x="5875" y="7243"/>
                  <a:pt x="6363" y="7222"/>
                  <a:pt x="6487" y="7834"/>
                </a:cubicBezTo>
                <a:cubicBezTo>
                  <a:pt x="6523" y="7744"/>
                  <a:pt x="6593" y="7708"/>
                  <a:pt x="6677" y="7708"/>
                </a:cubicBezTo>
                <a:cubicBezTo>
                  <a:pt x="6905" y="7708"/>
                  <a:pt x="7240" y="7975"/>
                  <a:pt x="7316" y="8186"/>
                </a:cubicBezTo>
                <a:cubicBezTo>
                  <a:pt x="7276" y="8181"/>
                  <a:pt x="7242" y="8178"/>
                  <a:pt x="7214" y="8178"/>
                </a:cubicBezTo>
                <a:cubicBezTo>
                  <a:pt x="6927" y="8178"/>
                  <a:pt x="7254" y="8445"/>
                  <a:pt x="7150" y="8445"/>
                </a:cubicBezTo>
                <a:cubicBezTo>
                  <a:pt x="7140" y="8445"/>
                  <a:pt x="7131" y="8445"/>
                  <a:pt x="7121" y="8445"/>
                </a:cubicBezTo>
                <a:cubicBezTo>
                  <a:pt x="6705" y="8445"/>
                  <a:pt x="6369" y="8235"/>
                  <a:pt x="6171" y="8235"/>
                </a:cubicBezTo>
                <a:cubicBezTo>
                  <a:pt x="6158" y="8235"/>
                  <a:pt x="6146" y="8236"/>
                  <a:pt x="6135" y="8238"/>
                </a:cubicBezTo>
                <a:cubicBezTo>
                  <a:pt x="6031" y="8642"/>
                  <a:pt x="6673" y="8963"/>
                  <a:pt x="6393" y="9409"/>
                </a:cubicBezTo>
                <a:cubicBezTo>
                  <a:pt x="6445" y="9150"/>
                  <a:pt x="4777" y="8196"/>
                  <a:pt x="4663" y="8145"/>
                </a:cubicBezTo>
                <a:lnTo>
                  <a:pt x="4663" y="8145"/>
                </a:lnTo>
                <a:cubicBezTo>
                  <a:pt x="4597" y="8327"/>
                  <a:pt x="4926" y="9067"/>
                  <a:pt x="5162" y="9067"/>
                </a:cubicBezTo>
                <a:cubicBezTo>
                  <a:pt x="5222" y="9067"/>
                  <a:pt x="5276" y="9019"/>
                  <a:pt x="5316" y="8901"/>
                </a:cubicBezTo>
                <a:cubicBezTo>
                  <a:pt x="5532" y="9243"/>
                  <a:pt x="5544" y="9421"/>
                  <a:pt x="5347" y="9421"/>
                </a:cubicBezTo>
                <a:cubicBezTo>
                  <a:pt x="5317" y="9421"/>
                  <a:pt x="5283" y="9417"/>
                  <a:pt x="5244" y="9409"/>
                </a:cubicBezTo>
                <a:lnTo>
                  <a:pt x="5244" y="9409"/>
                </a:lnTo>
                <a:cubicBezTo>
                  <a:pt x="5523" y="9782"/>
                  <a:pt x="5741" y="9720"/>
                  <a:pt x="5803" y="10114"/>
                </a:cubicBezTo>
                <a:cubicBezTo>
                  <a:pt x="5809" y="10115"/>
                  <a:pt x="5815" y="10116"/>
                  <a:pt x="5821" y="10116"/>
                </a:cubicBezTo>
                <a:cubicBezTo>
                  <a:pt x="5930" y="10116"/>
                  <a:pt x="5788" y="9832"/>
                  <a:pt x="5923" y="9832"/>
                </a:cubicBezTo>
                <a:cubicBezTo>
                  <a:pt x="5928" y="9832"/>
                  <a:pt x="5932" y="9833"/>
                  <a:pt x="5937" y="9833"/>
                </a:cubicBezTo>
                <a:cubicBezTo>
                  <a:pt x="5937" y="10124"/>
                  <a:pt x="6248" y="9948"/>
                  <a:pt x="5948" y="10134"/>
                </a:cubicBezTo>
                <a:cubicBezTo>
                  <a:pt x="5958" y="10144"/>
                  <a:pt x="6331" y="10114"/>
                  <a:pt x="6425" y="10279"/>
                </a:cubicBezTo>
                <a:cubicBezTo>
                  <a:pt x="6379" y="10284"/>
                  <a:pt x="6333" y="10286"/>
                  <a:pt x="6289" y="10286"/>
                </a:cubicBezTo>
                <a:cubicBezTo>
                  <a:pt x="6005" y="10286"/>
                  <a:pt x="5757" y="10201"/>
                  <a:pt x="5534" y="10031"/>
                </a:cubicBezTo>
                <a:lnTo>
                  <a:pt x="5534" y="10031"/>
                </a:lnTo>
                <a:cubicBezTo>
                  <a:pt x="5834" y="10259"/>
                  <a:pt x="5575" y="10134"/>
                  <a:pt x="5326" y="10310"/>
                </a:cubicBezTo>
                <a:cubicBezTo>
                  <a:pt x="5389" y="10165"/>
                  <a:pt x="5368" y="10031"/>
                  <a:pt x="5264" y="9916"/>
                </a:cubicBezTo>
                <a:cubicBezTo>
                  <a:pt x="5256" y="10065"/>
                  <a:pt x="5237" y="10118"/>
                  <a:pt x="5210" y="10118"/>
                </a:cubicBezTo>
                <a:cubicBezTo>
                  <a:pt x="5137" y="10118"/>
                  <a:pt x="5003" y="9752"/>
                  <a:pt x="4833" y="9752"/>
                </a:cubicBezTo>
                <a:cubicBezTo>
                  <a:pt x="4818" y="9752"/>
                  <a:pt x="4803" y="9755"/>
                  <a:pt x="4788" y="9761"/>
                </a:cubicBezTo>
                <a:cubicBezTo>
                  <a:pt x="4789" y="9761"/>
                  <a:pt x="4789" y="9761"/>
                  <a:pt x="4790" y="9761"/>
                </a:cubicBezTo>
                <a:cubicBezTo>
                  <a:pt x="4858" y="9761"/>
                  <a:pt x="5107" y="10566"/>
                  <a:pt x="5313" y="10566"/>
                </a:cubicBezTo>
                <a:cubicBezTo>
                  <a:pt x="5380" y="10566"/>
                  <a:pt x="5442" y="10481"/>
                  <a:pt x="5492" y="10259"/>
                </a:cubicBezTo>
                <a:cubicBezTo>
                  <a:pt x="5606" y="10310"/>
                  <a:pt x="5647" y="10890"/>
                  <a:pt x="5658" y="10952"/>
                </a:cubicBezTo>
                <a:cubicBezTo>
                  <a:pt x="5725" y="10551"/>
                  <a:pt x="5745" y="10418"/>
                  <a:pt x="5752" y="10418"/>
                </a:cubicBezTo>
                <a:lnTo>
                  <a:pt x="5752" y="10418"/>
                </a:lnTo>
                <a:cubicBezTo>
                  <a:pt x="5765" y="10418"/>
                  <a:pt x="5735" y="10846"/>
                  <a:pt x="5854" y="10932"/>
                </a:cubicBezTo>
                <a:cubicBezTo>
                  <a:pt x="5928" y="10697"/>
                  <a:pt x="6014" y="10625"/>
                  <a:pt x="6107" y="10625"/>
                </a:cubicBezTo>
                <a:cubicBezTo>
                  <a:pt x="6198" y="10625"/>
                  <a:pt x="6296" y="10694"/>
                  <a:pt x="6393" y="10745"/>
                </a:cubicBezTo>
                <a:cubicBezTo>
                  <a:pt x="6300" y="10922"/>
                  <a:pt x="6227" y="11253"/>
                  <a:pt x="6466" y="11305"/>
                </a:cubicBezTo>
                <a:cubicBezTo>
                  <a:pt x="6464" y="11316"/>
                  <a:pt x="6464" y="11322"/>
                  <a:pt x="6465" y="11322"/>
                </a:cubicBezTo>
                <a:cubicBezTo>
                  <a:pt x="6471" y="11322"/>
                  <a:pt x="6565" y="10948"/>
                  <a:pt x="6607" y="10948"/>
                </a:cubicBezTo>
                <a:cubicBezTo>
                  <a:pt x="6613" y="10948"/>
                  <a:pt x="6618" y="10956"/>
                  <a:pt x="6621" y="10973"/>
                </a:cubicBezTo>
                <a:cubicBezTo>
                  <a:pt x="6673" y="11274"/>
                  <a:pt x="6725" y="11440"/>
                  <a:pt x="6839" y="11751"/>
                </a:cubicBezTo>
                <a:cubicBezTo>
                  <a:pt x="6906" y="11588"/>
                  <a:pt x="6969" y="11531"/>
                  <a:pt x="7049" y="11531"/>
                </a:cubicBezTo>
                <a:cubicBezTo>
                  <a:pt x="7167" y="11531"/>
                  <a:pt x="7321" y="11657"/>
                  <a:pt x="7574" y="11751"/>
                </a:cubicBezTo>
                <a:cubicBezTo>
                  <a:pt x="7416" y="11882"/>
                  <a:pt x="7152" y="11928"/>
                  <a:pt x="6863" y="11928"/>
                </a:cubicBezTo>
                <a:cubicBezTo>
                  <a:pt x="6268" y="11928"/>
                  <a:pt x="5569" y="11734"/>
                  <a:pt x="5472" y="11698"/>
                </a:cubicBezTo>
                <a:lnTo>
                  <a:pt x="5472" y="11698"/>
                </a:lnTo>
                <a:cubicBezTo>
                  <a:pt x="5510" y="11927"/>
                  <a:pt x="5643" y="12033"/>
                  <a:pt x="5857" y="12033"/>
                </a:cubicBezTo>
                <a:cubicBezTo>
                  <a:pt x="5876" y="12033"/>
                  <a:pt x="5896" y="12032"/>
                  <a:pt x="5917" y="12030"/>
                </a:cubicBezTo>
                <a:lnTo>
                  <a:pt x="5917" y="12030"/>
                </a:lnTo>
                <a:cubicBezTo>
                  <a:pt x="5689" y="12092"/>
                  <a:pt x="5637" y="12237"/>
                  <a:pt x="5762" y="12465"/>
                </a:cubicBezTo>
                <a:cubicBezTo>
                  <a:pt x="5769" y="12453"/>
                  <a:pt x="5789" y="12447"/>
                  <a:pt x="5819" y="12447"/>
                </a:cubicBezTo>
                <a:cubicBezTo>
                  <a:pt x="6010" y="12447"/>
                  <a:pt x="6604" y="12699"/>
                  <a:pt x="6694" y="13139"/>
                </a:cubicBezTo>
                <a:cubicBezTo>
                  <a:pt x="6551" y="13154"/>
                  <a:pt x="6455" y="13160"/>
                  <a:pt x="6392" y="13160"/>
                </a:cubicBezTo>
                <a:cubicBezTo>
                  <a:pt x="6163" y="13160"/>
                  <a:pt x="6374" y="13082"/>
                  <a:pt x="6355" y="13082"/>
                </a:cubicBezTo>
                <a:cubicBezTo>
                  <a:pt x="6347" y="13082"/>
                  <a:pt x="6295" y="13097"/>
                  <a:pt x="6145" y="13139"/>
                </a:cubicBezTo>
                <a:cubicBezTo>
                  <a:pt x="6304" y="12961"/>
                  <a:pt x="6322" y="12936"/>
                  <a:pt x="6308" y="12936"/>
                </a:cubicBezTo>
                <a:cubicBezTo>
                  <a:pt x="6302" y="12936"/>
                  <a:pt x="6291" y="12940"/>
                  <a:pt x="6283" y="12940"/>
                </a:cubicBezTo>
                <a:cubicBezTo>
                  <a:pt x="6264" y="12940"/>
                  <a:pt x="6256" y="12920"/>
                  <a:pt x="6331" y="12797"/>
                </a:cubicBezTo>
                <a:cubicBezTo>
                  <a:pt x="6313" y="12786"/>
                  <a:pt x="6288" y="12781"/>
                  <a:pt x="6260" y="12781"/>
                </a:cubicBezTo>
                <a:cubicBezTo>
                  <a:pt x="6120" y="12781"/>
                  <a:pt x="5879" y="12894"/>
                  <a:pt x="5741" y="12894"/>
                </a:cubicBezTo>
                <a:cubicBezTo>
                  <a:pt x="5624" y="12894"/>
                  <a:pt x="5582" y="12812"/>
                  <a:pt x="5741" y="12507"/>
                </a:cubicBezTo>
                <a:cubicBezTo>
                  <a:pt x="5567" y="12414"/>
                  <a:pt x="5187" y="12373"/>
                  <a:pt x="4892" y="12373"/>
                </a:cubicBezTo>
                <a:cubicBezTo>
                  <a:pt x="4659" y="12373"/>
                  <a:pt x="4479" y="12399"/>
                  <a:pt x="4498" y="12444"/>
                </a:cubicBezTo>
                <a:cubicBezTo>
                  <a:pt x="4021" y="12092"/>
                  <a:pt x="3679" y="11844"/>
                  <a:pt x="3378" y="11606"/>
                </a:cubicBezTo>
                <a:lnTo>
                  <a:pt x="3378" y="11606"/>
                </a:lnTo>
                <a:cubicBezTo>
                  <a:pt x="3452" y="12103"/>
                  <a:pt x="3504" y="12191"/>
                  <a:pt x="3591" y="12191"/>
                </a:cubicBezTo>
                <a:cubicBezTo>
                  <a:pt x="3638" y="12191"/>
                  <a:pt x="3696" y="12165"/>
                  <a:pt x="3772" y="12165"/>
                </a:cubicBezTo>
                <a:cubicBezTo>
                  <a:pt x="3772" y="12817"/>
                  <a:pt x="4134" y="12704"/>
                  <a:pt x="4435" y="13232"/>
                </a:cubicBezTo>
                <a:cubicBezTo>
                  <a:pt x="4435" y="13232"/>
                  <a:pt x="4725" y="12859"/>
                  <a:pt x="4767" y="12745"/>
                </a:cubicBezTo>
                <a:cubicBezTo>
                  <a:pt x="4788" y="13232"/>
                  <a:pt x="5181" y="12849"/>
                  <a:pt x="4839" y="13253"/>
                </a:cubicBezTo>
                <a:cubicBezTo>
                  <a:pt x="4871" y="13253"/>
                  <a:pt x="5195" y="13031"/>
                  <a:pt x="5243" y="13031"/>
                </a:cubicBezTo>
                <a:cubicBezTo>
                  <a:pt x="5273" y="13031"/>
                  <a:pt x="5193" y="13120"/>
                  <a:pt x="4860" y="13409"/>
                </a:cubicBezTo>
                <a:cubicBezTo>
                  <a:pt x="4914" y="13443"/>
                  <a:pt x="4959" y="13461"/>
                  <a:pt x="4996" y="13461"/>
                </a:cubicBezTo>
                <a:cubicBezTo>
                  <a:pt x="5081" y="13461"/>
                  <a:pt x="5126" y="13371"/>
                  <a:pt x="5140" y="13191"/>
                </a:cubicBezTo>
                <a:cubicBezTo>
                  <a:pt x="5223" y="13501"/>
                  <a:pt x="5606" y="13626"/>
                  <a:pt x="5389" y="14051"/>
                </a:cubicBezTo>
                <a:cubicBezTo>
                  <a:pt x="5529" y="13993"/>
                  <a:pt x="5616" y="13977"/>
                  <a:pt x="5671" y="13977"/>
                </a:cubicBezTo>
                <a:cubicBezTo>
                  <a:pt x="5737" y="13977"/>
                  <a:pt x="5760" y="13999"/>
                  <a:pt x="5777" y="13999"/>
                </a:cubicBezTo>
                <a:cubicBezTo>
                  <a:pt x="5794" y="13999"/>
                  <a:pt x="5807" y="13977"/>
                  <a:pt x="5854" y="13885"/>
                </a:cubicBezTo>
                <a:lnTo>
                  <a:pt x="5854" y="13885"/>
                </a:lnTo>
                <a:cubicBezTo>
                  <a:pt x="6010" y="14072"/>
                  <a:pt x="6010" y="14268"/>
                  <a:pt x="5824" y="14475"/>
                </a:cubicBezTo>
                <a:cubicBezTo>
                  <a:pt x="5829" y="14478"/>
                  <a:pt x="5834" y="14479"/>
                  <a:pt x="5840" y="14479"/>
                </a:cubicBezTo>
                <a:cubicBezTo>
                  <a:pt x="5931" y="14479"/>
                  <a:pt x="6116" y="14196"/>
                  <a:pt x="6145" y="14196"/>
                </a:cubicBezTo>
                <a:cubicBezTo>
                  <a:pt x="6159" y="14448"/>
                  <a:pt x="6193" y="14515"/>
                  <a:pt x="6224" y="14515"/>
                </a:cubicBezTo>
                <a:cubicBezTo>
                  <a:pt x="6237" y="14515"/>
                  <a:pt x="6249" y="14502"/>
                  <a:pt x="6259" y="14486"/>
                </a:cubicBezTo>
                <a:lnTo>
                  <a:pt x="6259" y="14486"/>
                </a:lnTo>
                <a:cubicBezTo>
                  <a:pt x="6248" y="14507"/>
                  <a:pt x="6238" y="14538"/>
                  <a:pt x="6227" y="14579"/>
                </a:cubicBezTo>
                <a:cubicBezTo>
                  <a:pt x="5720" y="14558"/>
                  <a:pt x="4756" y="14382"/>
                  <a:pt x="4601" y="14341"/>
                </a:cubicBezTo>
                <a:cubicBezTo>
                  <a:pt x="4259" y="14247"/>
                  <a:pt x="3461" y="14227"/>
                  <a:pt x="3005" y="13874"/>
                </a:cubicBezTo>
                <a:lnTo>
                  <a:pt x="3005" y="13874"/>
                </a:lnTo>
                <a:cubicBezTo>
                  <a:pt x="2870" y="14051"/>
                  <a:pt x="2902" y="14247"/>
                  <a:pt x="3088" y="14465"/>
                </a:cubicBezTo>
                <a:cubicBezTo>
                  <a:pt x="3045" y="14335"/>
                  <a:pt x="3280" y="14309"/>
                  <a:pt x="3483" y="14309"/>
                </a:cubicBezTo>
                <a:cubicBezTo>
                  <a:pt x="3618" y="14309"/>
                  <a:pt x="3739" y="14320"/>
                  <a:pt x="3752" y="14320"/>
                </a:cubicBezTo>
                <a:cubicBezTo>
                  <a:pt x="3752" y="14673"/>
                  <a:pt x="4280" y="15274"/>
                  <a:pt x="4580" y="15574"/>
                </a:cubicBezTo>
                <a:cubicBezTo>
                  <a:pt x="4714" y="15380"/>
                  <a:pt x="4827" y="15363"/>
                  <a:pt x="4906" y="15363"/>
                </a:cubicBezTo>
                <a:cubicBezTo>
                  <a:pt x="4923" y="15363"/>
                  <a:pt x="4939" y="15363"/>
                  <a:pt x="4952" y="15363"/>
                </a:cubicBezTo>
                <a:cubicBezTo>
                  <a:pt x="5007" y="15363"/>
                  <a:pt x="5034" y="15350"/>
                  <a:pt x="5026" y="15221"/>
                </a:cubicBezTo>
                <a:lnTo>
                  <a:pt x="5026" y="15221"/>
                </a:lnTo>
                <a:cubicBezTo>
                  <a:pt x="5078" y="15408"/>
                  <a:pt x="5150" y="15584"/>
                  <a:pt x="5264" y="15750"/>
                </a:cubicBezTo>
                <a:cubicBezTo>
                  <a:pt x="5292" y="15644"/>
                  <a:pt x="5308" y="15602"/>
                  <a:pt x="5314" y="15602"/>
                </a:cubicBezTo>
                <a:lnTo>
                  <a:pt x="5314" y="15602"/>
                </a:lnTo>
                <a:cubicBezTo>
                  <a:pt x="5332" y="15602"/>
                  <a:pt x="5252" y="15995"/>
                  <a:pt x="5119" y="16082"/>
                </a:cubicBezTo>
                <a:cubicBezTo>
                  <a:pt x="5215" y="16284"/>
                  <a:pt x="5542" y="16380"/>
                  <a:pt x="5870" y="16380"/>
                </a:cubicBezTo>
                <a:cubicBezTo>
                  <a:pt x="6215" y="16380"/>
                  <a:pt x="6562" y="16273"/>
                  <a:pt x="6642" y="16071"/>
                </a:cubicBezTo>
                <a:lnTo>
                  <a:pt x="6642" y="16071"/>
                </a:lnTo>
                <a:cubicBezTo>
                  <a:pt x="6901" y="16517"/>
                  <a:pt x="6538" y="16610"/>
                  <a:pt x="6062" y="16931"/>
                </a:cubicBezTo>
                <a:cubicBezTo>
                  <a:pt x="6293" y="16874"/>
                  <a:pt x="6384" y="16851"/>
                  <a:pt x="6401" y="16851"/>
                </a:cubicBezTo>
                <a:cubicBezTo>
                  <a:pt x="6432" y="16851"/>
                  <a:pt x="6202" y="16930"/>
                  <a:pt x="6135" y="17004"/>
                </a:cubicBezTo>
                <a:cubicBezTo>
                  <a:pt x="6163" y="16998"/>
                  <a:pt x="6188" y="16996"/>
                  <a:pt x="6210" y="16996"/>
                </a:cubicBezTo>
                <a:cubicBezTo>
                  <a:pt x="6365" y="16996"/>
                  <a:pt x="6378" y="17116"/>
                  <a:pt x="6487" y="17252"/>
                </a:cubicBezTo>
                <a:cubicBezTo>
                  <a:pt x="6444" y="17258"/>
                  <a:pt x="6404" y="17261"/>
                  <a:pt x="6364" y="17261"/>
                </a:cubicBezTo>
                <a:cubicBezTo>
                  <a:pt x="5997" y="17261"/>
                  <a:pt x="5764" y="17025"/>
                  <a:pt x="5553" y="17025"/>
                </a:cubicBezTo>
                <a:cubicBezTo>
                  <a:pt x="5511" y="17025"/>
                  <a:pt x="5471" y="17034"/>
                  <a:pt x="5430" y="17056"/>
                </a:cubicBezTo>
                <a:cubicBezTo>
                  <a:pt x="5748" y="17297"/>
                  <a:pt x="5416" y="17787"/>
                  <a:pt x="4969" y="17787"/>
                </a:cubicBezTo>
                <a:cubicBezTo>
                  <a:pt x="4878" y="17787"/>
                  <a:pt x="4783" y="17767"/>
                  <a:pt x="4687" y="17720"/>
                </a:cubicBezTo>
                <a:lnTo>
                  <a:pt x="4687" y="17720"/>
                </a:lnTo>
                <a:cubicBezTo>
                  <a:pt x="4705" y="17729"/>
                  <a:pt x="4722" y="17733"/>
                  <a:pt x="4739" y="17733"/>
                </a:cubicBezTo>
                <a:cubicBezTo>
                  <a:pt x="4943" y="17733"/>
                  <a:pt x="4997" y="17104"/>
                  <a:pt x="4901" y="17066"/>
                </a:cubicBezTo>
                <a:cubicBezTo>
                  <a:pt x="4901" y="17065"/>
                  <a:pt x="4902" y="17065"/>
                  <a:pt x="4902" y="17065"/>
                </a:cubicBezTo>
                <a:lnTo>
                  <a:pt x="4902" y="17065"/>
                </a:lnTo>
                <a:cubicBezTo>
                  <a:pt x="4899" y="17065"/>
                  <a:pt x="4238" y="18190"/>
                  <a:pt x="4337" y="18190"/>
                </a:cubicBezTo>
                <a:cubicBezTo>
                  <a:pt x="4360" y="18190"/>
                  <a:pt x="4425" y="18129"/>
                  <a:pt x="4549" y="17978"/>
                </a:cubicBezTo>
                <a:lnTo>
                  <a:pt x="4549" y="17978"/>
                </a:lnTo>
                <a:cubicBezTo>
                  <a:pt x="4643" y="18164"/>
                  <a:pt x="4580" y="18278"/>
                  <a:pt x="4362" y="18320"/>
                </a:cubicBezTo>
                <a:cubicBezTo>
                  <a:pt x="4394" y="18316"/>
                  <a:pt x="4425" y="18314"/>
                  <a:pt x="4455" y="18314"/>
                </a:cubicBezTo>
                <a:cubicBezTo>
                  <a:pt x="4576" y="18314"/>
                  <a:pt x="4690" y="18346"/>
                  <a:pt x="4798" y="18413"/>
                </a:cubicBezTo>
                <a:cubicBezTo>
                  <a:pt x="4693" y="18445"/>
                  <a:pt x="4579" y="18458"/>
                  <a:pt x="4464" y="18458"/>
                </a:cubicBezTo>
                <a:cubicBezTo>
                  <a:pt x="3971" y="18458"/>
                  <a:pt x="3438" y="18223"/>
                  <a:pt x="3340" y="18223"/>
                </a:cubicBezTo>
                <a:cubicBezTo>
                  <a:pt x="3333" y="18223"/>
                  <a:pt x="3329" y="18224"/>
                  <a:pt x="3326" y="18226"/>
                </a:cubicBezTo>
                <a:cubicBezTo>
                  <a:pt x="3761" y="18361"/>
                  <a:pt x="4010" y="18651"/>
                  <a:pt x="4270" y="19138"/>
                </a:cubicBezTo>
                <a:cubicBezTo>
                  <a:pt x="4320" y="18979"/>
                  <a:pt x="4373" y="18920"/>
                  <a:pt x="4427" y="18920"/>
                </a:cubicBezTo>
                <a:cubicBezTo>
                  <a:pt x="4584" y="18920"/>
                  <a:pt x="4741" y="19423"/>
                  <a:pt x="4818" y="19439"/>
                </a:cubicBezTo>
                <a:cubicBezTo>
                  <a:pt x="4865" y="19279"/>
                  <a:pt x="4920" y="19218"/>
                  <a:pt x="4981" y="19218"/>
                </a:cubicBezTo>
                <a:cubicBezTo>
                  <a:pt x="5071" y="19218"/>
                  <a:pt x="5174" y="19349"/>
                  <a:pt x="5285" y="19490"/>
                </a:cubicBezTo>
                <a:cubicBezTo>
                  <a:pt x="5067" y="19667"/>
                  <a:pt x="5057" y="19698"/>
                  <a:pt x="4715" y="19770"/>
                </a:cubicBezTo>
                <a:cubicBezTo>
                  <a:pt x="4953" y="19863"/>
                  <a:pt x="5419" y="20298"/>
                  <a:pt x="5399" y="20475"/>
                </a:cubicBezTo>
                <a:cubicBezTo>
                  <a:pt x="5392" y="20475"/>
                  <a:pt x="5385" y="20475"/>
                  <a:pt x="5377" y="20475"/>
                </a:cubicBezTo>
                <a:cubicBezTo>
                  <a:pt x="5164" y="20475"/>
                  <a:pt x="4586" y="20583"/>
                  <a:pt x="4251" y="20583"/>
                </a:cubicBezTo>
                <a:cubicBezTo>
                  <a:pt x="4150" y="20583"/>
                  <a:pt x="4071" y="20573"/>
                  <a:pt x="4031" y="20547"/>
                </a:cubicBezTo>
                <a:lnTo>
                  <a:pt x="4031" y="20547"/>
                </a:lnTo>
                <a:cubicBezTo>
                  <a:pt x="4125" y="20682"/>
                  <a:pt x="4249" y="20786"/>
                  <a:pt x="4394" y="20858"/>
                </a:cubicBezTo>
                <a:cubicBezTo>
                  <a:pt x="4280" y="20886"/>
                  <a:pt x="3924" y="20949"/>
                  <a:pt x="3674" y="20949"/>
                </a:cubicBezTo>
                <a:cubicBezTo>
                  <a:pt x="3559" y="20949"/>
                  <a:pt x="3466" y="20936"/>
                  <a:pt x="3430" y="20899"/>
                </a:cubicBezTo>
                <a:lnTo>
                  <a:pt x="3430" y="20899"/>
                </a:lnTo>
                <a:cubicBezTo>
                  <a:pt x="3524" y="21428"/>
                  <a:pt x="3492" y="20889"/>
                  <a:pt x="3627" y="21449"/>
                </a:cubicBezTo>
                <a:cubicBezTo>
                  <a:pt x="3641" y="21428"/>
                  <a:pt x="3745" y="21264"/>
                  <a:pt x="3831" y="21264"/>
                </a:cubicBezTo>
                <a:cubicBezTo>
                  <a:pt x="3876" y="21264"/>
                  <a:pt x="3917" y="21308"/>
                  <a:pt x="3938" y="21438"/>
                </a:cubicBezTo>
                <a:cubicBezTo>
                  <a:pt x="4010" y="21196"/>
                  <a:pt x="4044" y="21075"/>
                  <a:pt x="4066" y="21075"/>
                </a:cubicBezTo>
                <a:cubicBezTo>
                  <a:pt x="4088" y="21075"/>
                  <a:pt x="4098" y="21199"/>
                  <a:pt x="4125" y="21449"/>
                </a:cubicBezTo>
                <a:cubicBezTo>
                  <a:pt x="4127" y="21449"/>
                  <a:pt x="4129" y="21449"/>
                  <a:pt x="4132" y="21449"/>
                </a:cubicBezTo>
                <a:cubicBezTo>
                  <a:pt x="4350" y="21449"/>
                  <a:pt x="4101" y="21002"/>
                  <a:pt x="4263" y="21002"/>
                </a:cubicBezTo>
                <a:cubicBezTo>
                  <a:pt x="4268" y="21002"/>
                  <a:pt x="4274" y="21002"/>
                  <a:pt x="4280" y="21003"/>
                </a:cubicBezTo>
                <a:cubicBezTo>
                  <a:pt x="4280" y="21231"/>
                  <a:pt x="4280" y="21449"/>
                  <a:pt x="4290" y="21490"/>
                </a:cubicBezTo>
                <a:cubicBezTo>
                  <a:pt x="4202" y="21545"/>
                  <a:pt x="4062" y="21568"/>
                  <a:pt x="3910" y="21568"/>
                </a:cubicBezTo>
                <a:cubicBezTo>
                  <a:pt x="3597" y="21568"/>
                  <a:pt x="3231" y="21471"/>
                  <a:pt x="3140" y="21345"/>
                </a:cubicBezTo>
                <a:cubicBezTo>
                  <a:pt x="3105" y="21656"/>
                  <a:pt x="3062" y="21908"/>
                  <a:pt x="3092" y="21908"/>
                </a:cubicBezTo>
                <a:cubicBezTo>
                  <a:pt x="3107" y="21908"/>
                  <a:pt x="3140" y="21846"/>
                  <a:pt x="3202" y="21698"/>
                </a:cubicBezTo>
                <a:cubicBezTo>
                  <a:pt x="3248" y="21832"/>
                  <a:pt x="3274" y="21878"/>
                  <a:pt x="3288" y="21878"/>
                </a:cubicBezTo>
                <a:cubicBezTo>
                  <a:pt x="3318" y="21878"/>
                  <a:pt x="3294" y="21664"/>
                  <a:pt x="3306" y="21664"/>
                </a:cubicBezTo>
                <a:lnTo>
                  <a:pt x="3306" y="21664"/>
                </a:lnTo>
                <a:cubicBezTo>
                  <a:pt x="3314" y="21664"/>
                  <a:pt x="3341" y="21775"/>
                  <a:pt x="3420" y="22154"/>
                </a:cubicBezTo>
                <a:cubicBezTo>
                  <a:pt x="3460" y="22023"/>
                  <a:pt x="3483" y="21969"/>
                  <a:pt x="3496" y="21969"/>
                </a:cubicBezTo>
                <a:cubicBezTo>
                  <a:pt x="3522" y="21969"/>
                  <a:pt x="3513" y="22156"/>
                  <a:pt x="3513" y="22391"/>
                </a:cubicBezTo>
                <a:cubicBezTo>
                  <a:pt x="3558" y="22391"/>
                  <a:pt x="3673" y="21954"/>
                  <a:pt x="3926" y="21954"/>
                </a:cubicBezTo>
                <a:cubicBezTo>
                  <a:pt x="3965" y="21954"/>
                  <a:pt x="4006" y="21964"/>
                  <a:pt x="4052" y="21988"/>
                </a:cubicBezTo>
                <a:cubicBezTo>
                  <a:pt x="3814" y="22350"/>
                  <a:pt x="3948" y="22236"/>
                  <a:pt x="3699" y="22568"/>
                </a:cubicBezTo>
                <a:cubicBezTo>
                  <a:pt x="3782" y="22568"/>
                  <a:pt x="4342" y="22382"/>
                  <a:pt x="4425" y="22319"/>
                </a:cubicBezTo>
                <a:lnTo>
                  <a:pt x="4425" y="22319"/>
                </a:lnTo>
                <a:cubicBezTo>
                  <a:pt x="4413" y="22520"/>
                  <a:pt x="4455" y="22547"/>
                  <a:pt x="4484" y="22547"/>
                </a:cubicBezTo>
                <a:cubicBezTo>
                  <a:pt x="4495" y="22547"/>
                  <a:pt x="4504" y="22543"/>
                  <a:pt x="4508" y="22543"/>
                </a:cubicBezTo>
                <a:cubicBezTo>
                  <a:pt x="4522" y="22543"/>
                  <a:pt x="4479" y="22583"/>
                  <a:pt x="4259" y="22930"/>
                </a:cubicBezTo>
                <a:cubicBezTo>
                  <a:pt x="4340" y="22886"/>
                  <a:pt x="4422" y="22867"/>
                  <a:pt x="4500" y="22867"/>
                </a:cubicBezTo>
                <a:cubicBezTo>
                  <a:pt x="4800" y="22867"/>
                  <a:pt x="5026" y="23149"/>
                  <a:pt x="4788" y="23314"/>
                </a:cubicBezTo>
                <a:cubicBezTo>
                  <a:pt x="4774" y="23243"/>
                  <a:pt x="4498" y="23213"/>
                  <a:pt x="4130" y="23213"/>
                </a:cubicBezTo>
                <a:cubicBezTo>
                  <a:pt x="3367" y="23213"/>
                  <a:pt x="2208" y="23343"/>
                  <a:pt x="2166" y="23511"/>
                </a:cubicBezTo>
                <a:cubicBezTo>
                  <a:pt x="2256" y="23543"/>
                  <a:pt x="2715" y="23790"/>
                  <a:pt x="2612" y="23790"/>
                </a:cubicBezTo>
                <a:cubicBezTo>
                  <a:pt x="2585" y="23790"/>
                  <a:pt x="2518" y="23772"/>
                  <a:pt x="2394" y="23729"/>
                </a:cubicBezTo>
                <a:lnTo>
                  <a:pt x="2394" y="23729"/>
                </a:lnTo>
                <a:cubicBezTo>
                  <a:pt x="2487" y="23884"/>
                  <a:pt x="2560" y="23977"/>
                  <a:pt x="2632" y="24029"/>
                </a:cubicBezTo>
                <a:cubicBezTo>
                  <a:pt x="2477" y="23982"/>
                  <a:pt x="2316" y="23959"/>
                  <a:pt x="2148" y="23959"/>
                </a:cubicBezTo>
                <a:cubicBezTo>
                  <a:pt x="2093" y="23959"/>
                  <a:pt x="2036" y="23961"/>
                  <a:pt x="1979" y="23966"/>
                </a:cubicBezTo>
                <a:cubicBezTo>
                  <a:pt x="2414" y="24505"/>
                  <a:pt x="2342" y="24153"/>
                  <a:pt x="2342" y="24806"/>
                </a:cubicBezTo>
                <a:cubicBezTo>
                  <a:pt x="2346" y="24807"/>
                  <a:pt x="2350" y="24807"/>
                  <a:pt x="2354" y="24807"/>
                </a:cubicBezTo>
                <a:cubicBezTo>
                  <a:pt x="2501" y="24807"/>
                  <a:pt x="2364" y="24429"/>
                  <a:pt x="2501" y="24429"/>
                </a:cubicBezTo>
                <a:cubicBezTo>
                  <a:pt x="2509" y="24429"/>
                  <a:pt x="2519" y="24430"/>
                  <a:pt x="2529" y="24433"/>
                </a:cubicBezTo>
                <a:cubicBezTo>
                  <a:pt x="2580" y="24993"/>
                  <a:pt x="2601" y="24692"/>
                  <a:pt x="2342" y="25210"/>
                </a:cubicBezTo>
                <a:cubicBezTo>
                  <a:pt x="2375" y="25240"/>
                  <a:pt x="2412" y="25253"/>
                  <a:pt x="2449" y="25253"/>
                </a:cubicBezTo>
                <a:cubicBezTo>
                  <a:pt x="2540" y="25253"/>
                  <a:pt x="2636" y="25172"/>
                  <a:pt x="2695" y="25055"/>
                </a:cubicBezTo>
                <a:cubicBezTo>
                  <a:pt x="2705" y="25210"/>
                  <a:pt x="2736" y="25366"/>
                  <a:pt x="2798" y="25500"/>
                </a:cubicBezTo>
                <a:cubicBezTo>
                  <a:pt x="2890" y="25185"/>
                  <a:pt x="2972" y="25069"/>
                  <a:pt x="3035" y="25069"/>
                </a:cubicBezTo>
                <a:cubicBezTo>
                  <a:pt x="3156" y="25069"/>
                  <a:pt x="3205" y="25503"/>
                  <a:pt x="3109" y="25790"/>
                </a:cubicBezTo>
                <a:cubicBezTo>
                  <a:pt x="3213" y="25697"/>
                  <a:pt x="3326" y="25594"/>
                  <a:pt x="3441" y="25500"/>
                </a:cubicBezTo>
                <a:lnTo>
                  <a:pt x="3441" y="25500"/>
                </a:lnTo>
                <a:cubicBezTo>
                  <a:pt x="3306" y="25739"/>
                  <a:pt x="3306" y="25967"/>
                  <a:pt x="3451" y="26184"/>
                </a:cubicBezTo>
                <a:cubicBezTo>
                  <a:pt x="3544" y="26091"/>
                  <a:pt x="4456" y="25987"/>
                  <a:pt x="4010" y="25666"/>
                </a:cubicBezTo>
                <a:cubicBezTo>
                  <a:pt x="4043" y="25653"/>
                  <a:pt x="4074" y="25648"/>
                  <a:pt x="4104" y="25648"/>
                </a:cubicBezTo>
                <a:cubicBezTo>
                  <a:pt x="4350" y="25648"/>
                  <a:pt x="4504" y="26024"/>
                  <a:pt x="4560" y="26153"/>
                </a:cubicBezTo>
                <a:cubicBezTo>
                  <a:pt x="4125" y="26215"/>
                  <a:pt x="3648" y="26360"/>
                  <a:pt x="3637" y="26464"/>
                </a:cubicBezTo>
                <a:cubicBezTo>
                  <a:pt x="3690" y="26453"/>
                  <a:pt x="3741" y="26447"/>
                  <a:pt x="3790" y="26447"/>
                </a:cubicBezTo>
                <a:cubicBezTo>
                  <a:pt x="4145" y="26447"/>
                  <a:pt x="4405" y="26712"/>
                  <a:pt x="4632" y="26785"/>
                </a:cubicBezTo>
                <a:cubicBezTo>
                  <a:pt x="3897" y="26816"/>
                  <a:pt x="1295" y="27075"/>
                  <a:pt x="975" y="27210"/>
                </a:cubicBezTo>
                <a:cubicBezTo>
                  <a:pt x="353" y="27500"/>
                  <a:pt x="674" y="27624"/>
                  <a:pt x="374" y="28039"/>
                </a:cubicBezTo>
                <a:cubicBezTo>
                  <a:pt x="365" y="27949"/>
                  <a:pt x="338" y="27904"/>
                  <a:pt x="302" y="27904"/>
                </a:cubicBezTo>
                <a:cubicBezTo>
                  <a:pt x="292" y="27904"/>
                  <a:pt x="281" y="27908"/>
                  <a:pt x="270" y="27915"/>
                </a:cubicBezTo>
                <a:cubicBezTo>
                  <a:pt x="291" y="27997"/>
                  <a:pt x="622" y="28350"/>
                  <a:pt x="622" y="28350"/>
                </a:cubicBezTo>
                <a:cubicBezTo>
                  <a:pt x="632" y="28139"/>
                  <a:pt x="637" y="28041"/>
                  <a:pt x="656" y="28041"/>
                </a:cubicBezTo>
                <a:cubicBezTo>
                  <a:pt x="678" y="28041"/>
                  <a:pt x="716" y="28162"/>
                  <a:pt x="798" y="28380"/>
                </a:cubicBezTo>
                <a:cubicBezTo>
                  <a:pt x="933" y="27987"/>
                  <a:pt x="954" y="28018"/>
                  <a:pt x="850" y="27717"/>
                </a:cubicBezTo>
                <a:lnTo>
                  <a:pt x="850" y="27717"/>
                </a:lnTo>
                <a:cubicBezTo>
                  <a:pt x="1244" y="27759"/>
                  <a:pt x="1088" y="27687"/>
                  <a:pt x="1140" y="28339"/>
                </a:cubicBezTo>
                <a:cubicBezTo>
                  <a:pt x="1143" y="28339"/>
                  <a:pt x="1145" y="28339"/>
                  <a:pt x="1148" y="28339"/>
                </a:cubicBezTo>
                <a:cubicBezTo>
                  <a:pt x="1342" y="28339"/>
                  <a:pt x="1555" y="27561"/>
                  <a:pt x="1576" y="27427"/>
                </a:cubicBezTo>
                <a:lnTo>
                  <a:pt x="1576" y="27427"/>
                </a:lnTo>
                <a:cubicBezTo>
                  <a:pt x="1568" y="27561"/>
                  <a:pt x="1585" y="27628"/>
                  <a:pt x="1629" y="27628"/>
                </a:cubicBezTo>
                <a:cubicBezTo>
                  <a:pt x="1650" y="27628"/>
                  <a:pt x="1677" y="27613"/>
                  <a:pt x="1710" y="27583"/>
                </a:cubicBezTo>
                <a:lnTo>
                  <a:pt x="1710" y="27583"/>
                </a:lnTo>
                <a:cubicBezTo>
                  <a:pt x="1710" y="27873"/>
                  <a:pt x="1606" y="28111"/>
                  <a:pt x="1389" y="28318"/>
                </a:cubicBezTo>
                <a:cubicBezTo>
                  <a:pt x="1472" y="28251"/>
                  <a:pt x="1547" y="28218"/>
                  <a:pt x="1617" y="28218"/>
                </a:cubicBezTo>
                <a:cubicBezTo>
                  <a:pt x="1687" y="28218"/>
                  <a:pt x="1751" y="28251"/>
                  <a:pt x="1814" y="28318"/>
                </a:cubicBezTo>
                <a:cubicBezTo>
                  <a:pt x="1834" y="28267"/>
                  <a:pt x="1990" y="27811"/>
                  <a:pt x="2011" y="27800"/>
                </a:cubicBezTo>
                <a:lnTo>
                  <a:pt x="2011" y="27800"/>
                </a:lnTo>
                <a:cubicBezTo>
                  <a:pt x="1928" y="28070"/>
                  <a:pt x="1979" y="28308"/>
                  <a:pt x="2156" y="28505"/>
                </a:cubicBezTo>
                <a:cubicBezTo>
                  <a:pt x="2161" y="28388"/>
                  <a:pt x="2179" y="28328"/>
                  <a:pt x="2207" y="28328"/>
                </a:cubicBezTo>
                <a:cubicBezTo>
                  <a:pt x="2231" y="28328"/>
                  <a:pt x="2263" y="28372"/>
                  <a:pt x="2301" y="28463"/>
                </a:cubicBezTo>
                <a:cubicBezTo>
                  <a:pt x="2342" y="27987"/>
                  <a:pt x="2508" y="27562"/>
                  <a:pt x="2798" y="27531"/>
                </a:cubicBezTo>
                <a:lnTo>
                  <a:pt x="2798" y="27531"/>
                </a:lnTo>
                <a:cubicBezTo>
                  <a:pt x="2736" y="27915"/>
                  <a:pt x="2539" y="28205"/>
                  <a:pt x="2497" y="28608"/>
                </a:cubicBezTo>
                <a:cubicBezTo>
                  <a:pt x="2840" y="28536"/>
                  <a:pt x="2860" y="28143"/>
                  <a:pt x="3068" y="27904"/>
                </a:cubicBezTo>
                <a:cubicBezTo>
                  <a:pt x="3088" y="27987"/>
                  <a:pt x="3088" y="28049"/>
                  <a:pt x="3119" y="28132"/>
                </a:cubicBezTo>
                <a:cubicBezTo>
                  <a:pt x="3233" y="27966"/>
                  <a:pt x="3192" y="27624"/>
                  <a:pt x="3409" y="27614"/>
                </a:cubicBezTo>
                <a:lnTo>
                  <a:pt x="3409" y="27614"/>
                </a:lnTo>
                <a:cubicBezTo>
                  <a:pt x="3409" y="28020"/>
                  <a:pt x="3389" y="28128"/>
                  <a:pt x="3401" y="28128"/>
                </a:cubicBezTo>
                <a:cubicBezTo>
                  <a:pt x="3415" y="28128"/>
                  <a:pt x="3471" y="27987"/>
                  <a:pt x="3648" y="27987"/>
                </a:cubicBezTo>
                <a:cubicBezTo>
                  <a:pt x="3772" y="28308"/>
                  <a:pt x="3181" y="28619"/>
                  <a:pt x="3192" y="28712"/>
                </a:cubicBezTo>
                <a:cubicBezTo>
                  <a:pt x="3214" y="28709"/>
                  <a:pt x="3234" y="28707"/>
                  <a:pt x="3254" y="28707"/>
                </a:cubicBezTo>
                <a:cubicBezTo>
                  <a:pt x="3426" y="28707"/>
                  <a:pt x="3497" y="28829"/>
                  <a:pt x="3544" y="29034"/>
                </a:cubicBezTo>
                <a:cubicBezTo>
                  <a:pt x="3575" y="29023"/>
                  <a:pt x="3855" y="28795"/>
                  <a:pt x="4010" y="28619"/>
                </a:cubicBezTo>
                <a:lnTo>
                  <a:pt x="4010" y="28619"/>
                </a:lnTo>
                <a:cubicBezTo>
                  <a:pt x="3969" y="28816"/>
                  <a:pt x="3959" y="28877"/>
                  <a:pt x="3976" y="28877"/>
                </a:cubicBezTo>
                <a:cubicBezTo>
                  <a:pt x="4003" y="28877"/>
                  <a:pt x="4104" y="28716"/>
                  <a:pt x="4266" y="28716"/>
                </a:cubicBezTo>
                <a:cubicBezTo>
                  <a:pt x="4308" y="28716"/>
                  <a:pt x="4354" y="28726"/>
                  <a:pt x="4404" y="28753"/>
                </a:cubicBezTo>
                <a:cubicBezTo>
                  <a:pt x="3874" y="28953"/>
                  <a:pt x="3080" y="29251"/>
                  <a:pt x="2482" y="29251"/>
                </a:cubicBezTo>
                <a:cubicBezTo>
                  <a:pt x="2274" y="29251"/>
                  <a:pt x="2090" y="29215"/>
                  <a:pt x="1949" y="29126"/>
                </a:cubicBezTo>
                <a:lnTo>
                  <a:pt x="1949" y="29126"/>
                </a:lnTo>
                <a:cubicBezTo>
                  <a:pt x="1731" y="29354"/>
                  <a:pt x="2073" y="29624"/>
                  <a:pt x="1275" y="29697"/>
                </a:cubicBezTo>
                <a:cubicBezTo>
                  <a:pt x="1523" y="29780"/>
                  <a:pt x="1555" y="29893"/>
                  <a:pt x="1348" y="30028"/>
                </a:cubicBezTo>
                <a:cubicBezTo>
                  <a:pt x="1303" y="30006"/>
                  <a:pt x="1259" y="29996"/>
                  <a:pt x="1217" y="29996"/>
                </a:cubicBezTo>
                <a:cubicBezTo>
                  <a:pt x="990" y="29996"/>
                  <a:pt x="849" y="30305"/>
                  <a:pt x="1182" y="30629"/>
                </a:cubicBezTo>
                <a:cubicBezTo>
                  <a:pt x="1134" y="30633"/>
                  <a:pt x="1089" y="30634"/>
                  <a:pt x="1047" y="30634"/>
                </a:cubicBezTo>
                <a:cubicBezTo>
                  <a:pt x="798" y="30634"/>
                  <a:pt x="651" y="30585"/>
                  <a:pt x="522" y="30585"/>
                </a:cubicBezTo>
                <a:cubicBezTo>
                  <a:pt x="397" y="30585"/>
                  <a:pt x="290" y="30632"/>
                  <a:pt x="125" y="30816"/>
                </a:cubicBezTo>
                <a:cubicBezTo>
                  <a:pt x="1" y="30940"/>
                  <a:pt x="249" y="31251"/>
                  <a:pt x="301" y="31385"/>
                </a:cubicBezTo>
                <a:cubicBezTo>
                  <a:pt x="402" y="31303"/>
                  <a:pt x="728" y="30874"/>
                  <a:pt x="910" y="30874"/>
                </a:cubicBezTo>
                <a:cubicBezTo>
                  <a:pt x="935" y="30874"/>
                  <a:pt x="956" y="30882"/>
                  <a:pt x="975" y="30899"/>
                </a:cubicBezTo>
                <a:cubicBezTo>
                  <a:pt x="591" y="31251"/>
                  <a:pt x="581" y="31583"/>
                  <a:pt x="933" y="31893"/>
                </a:cubicBezTo>
                <a:cubicBezTo>
                  <a:pt x="1037" y="31427"/>
                  <a:pt x="1513" y="31758"/>
                  <a:pt x="1358" y="31406"/>
                </a:cubicBezTo>
                <a:lnTo>
                  <a:pt x="1358" y="31406"/>
                </a:lnTo>
                <a:cubicBezTo>
                  <a:pt x="2020" y="31853"/>
                  <a:pt x="1142" y="31910"/>
                  <a:pt x="648" y="31910"/>
                </a:cubicBezTo>
                <a:cubicBezTo>
                  <a:pt x="478" y="31910"/>
                  <a:pt x="353" y="31903"/>
                  <a:pt x="353" y="31903"/>
                </a:cubicBezTo>
                <a:lnTo>
                  <a:pt x="353" y="31903"/>
                </a:lnTo>
                <a:cubicBezTo>
                  <a:pt x="599" y="32216"/>
                  <a:pt x="716" y="32486"/>
                  <a:pt x="870" y="32486"/>
                </a:cubicBezTo>
                <a:cubicBezTo>
                  <a:pt x="931" y="32486"/>
                  <a:pt x="997" y="32445"/>
                  <a:pt x="1078" y="32349"/>
                </a:cubicBezTo>
                <a:lnTo>
                  <a:pt x="1078" y="32349"/>
                </a:lnTo>
                <a:cubicBezTo>
                  <a:pt x="1058" y="32556"/>
                  <a:pt x="1150" y="33075"/>
                  <a:pt x="1192" y="33323"/>
                </a:cubicBezTo>
                <a:cubicBezTo>
                  <a:pt x="1327" y="32805"/>
                  <a:pt x="1845" y="33230"/>
                  <a:pt x="1783" y="32577"/>
                </a:cubicBezTo>
                <a:lnTo>
                  <a:pt x="1783" y="32577"/>
                </a:lnTo>
                <a:cubicBezTo>
                  <a:pt x="1907" y="32608"/>
                  <a:pt x="1938" y="33157"/>
                  <a:pt x="1969" y="33261"/>
                </a:cubicBezTo>
                <a:cubicBezTo>
                  <a:pt x="2145" y="33105"/>
                  <a:pt x="2239" y="32888"/>
                  <a:pt x="2414" y="32753"/>
                </a:cubicBezTo>
                <a:lnTo>
                  <a:pt x="2414" y="32753"/>
                </a:lnTo>
                <a:cubicBezTo>
                  <a:pt x="2467" y="33261"/>
                  <a:pt x="2156" y="33561"/>
                  <a:pt x="2011" y="34049"/>
                </a:cubicBezTo>
                <a:cubicBezTo>
                  <a:pt x="2077" y="34140"/>
                  <a:pt x="2137" y="34177"/>
                  <a:pt x="2191" y="34177"/>
                </a:cubicBezTo>
                <a:cubicBezTo>
                  <a:pt x="2423" y="34177"/>
                  <a:pt x="2539" y="33479"/>
                  <a:pt x="2539" y="33437"/>
                </a:cubicBezTo>
                <a:cubicBezTo>
                  <a:pt x="2612" y="33593"/>
                  <a:pt x="2663" y="33758"/>
                  <a:pt x="2715" y="33934"/>
                </a:cubicBezTo>
                <a:cubicBezTo>
                  <a:pt x="2984" y="33714"/>
                  <a:pt x="3118" y="33584"/>
                  <a:pt x="3396" y="33584"/>
                </a:cubicBezTo>
                <a:cubicBezTo>
                  <a:pt x="3471" y="33584"/>
                  <a:pt x="3556" y="33593"/>
                  <a:pt x="3658" y="33613"/>
                </a:cubicBezTo>
                <a:cubicBezTo>
                  <a:pt x="3606" y="34504"/>
                  <a:pt x="3140" y="33862"/>
                  <a:pt x="3844" y="34401"/>
                </a:cubicBezTo>
                <a:cubicBezTo>
                  <a:pt x="3741" y="34825"/>
                  <a:pt x="2778" y="34577"/>
                  <a:pt x="3761" y="35023"/>
                </a:cubicBezTo>
                <a:cubicBezTo>
                  <a:pt x="3544" y="35032"/>
                  <a:pt x="3388" y="35147"/>
                  <a:pt x="3296" y="35364"/>
                </a:cubicBezTo>
                <a:cubicBezTo>
                  <a:pt x="3471" y="35364"/>
                  <a:pt x="3865" y="35592"/>
                  <a:pt x="3669" y="35944"/>
                </a:cubicBezTo>
                <a:cubicBezTo>
                  <a:pt x="3726" y="35956"/>
                  <a:pt x="3783" y="35962"/>
                  <a:pt x="3839" y="35962"/>
                </a:cubicBezTo>
                <a:cubicBezTo>
                  <a:pt x="3974" y="35962"/>
                  <a:pt x="4106" y="35928"/>
                  <a:pt x="4238" y="35861"/>
                </a:cubicBezTo>
                <a:lnTo>
                  <a:pt x="4238" y="35861"/>
                </a:lnTo>
                <a:cubicBezTo>
                  <a:pt x="4259" y="35903"/>
                  <a:pt x="4197" y="36276"/>
                  <a:pt x="4197" y="36535"/>
                </a:cubicBezTo>
                <a:cubicBezTo>
                  <a:pt x="4207" y="36462"/>
                  <a:pt x="4238" y="36421"/>
                  <a:pt x="4311" y="36421"/>
                </a:cubicBezTo>
                <a:cubicBezTo>
                  <a:pt x="4362" y="36639"/>
                  <a:pt x="4321" y="36825"/>
                  <a:pt x="4166" y="36991"/>
                </a:cubicBezTo>
                <a:cubicBezTo>
                  <a:pt x="4271" y="37051"/>
                  <a:pt x="4345" y="37081"/>
                  <a:pt x="4397" y="37081"/>
                </a:cubicBezTo>
                <a:cubicBezTo>
                  <a:pt x="4523" y="37081"/>
                  <a:pt x="4518" y="36904"/>
                  <a:pt x="4518" y="36566"/>
                </a:cubicBezTo>
                <a:cubicBezTo>
                  <a:pt x="4680" y="36566"/>
                  <a:pt x="4641" y="37167"/>
                  <a:pt x="4652" y="37167"/>
                </a:cubicBezTo>
                <a:cubicBezTo>
                  <a:pt x="4657" y="37167"/>
                  <a:pt x="4673" y="37035"/>
                  <a:pt x="4725" y="36649"/>
                </a:cubicBezTo>
                <a:cubicBezTo>
                  <a:pt x="4829" y="36762"/>
                  <a:pt x="5060" y="36935"/>
                  <a:pt x="5071" y="36935"/>
                </a:cubicBezTo>
                <a:cubicBezTo>
                  <a:pt x="5072" y="36935"/>
                  <a:pt x="5071" y="36933"/>
                  <a:pt x="5067" y="36929"/>
                </a:cubicBezTo>
                <a:cubicBezTo>
                  <a:pt x="4880" y="36670"/>
                  <a:pt x="4839" y="36504"/>
                  <a:pt x="5057" y="36214"/>
                </a:cubicBezTo>
                <a:lnTo>
                  <a:pt x="5057" y="36214"/>
                </a:lnTo>
                <a:cubicBezTo>
                  <a:pt x="5119" y="36525"/>
                  <a:pt x="5129" y="36597"/>
                  <a:pt x="5171" y="36888"/>
                </a:cubicBezTo>
                <a:cubicBezTo>
                  <a:pt x="5171" y="36888"/>
                  <a:pt x="5172" y="36888"/>
                  <a:pt x="5172" y="36888"/>
                </a:cubicBezTo>
                <a:cubicBezTo>
                  <a:pt x="5247" y="36888"/>
                  <a:pt x="5461" y="36265"/>
                  <a:pt x="5472" y="36204"/>
                </a:cubicBezTo>
                <a:cubicBezTo>
                  <a:pt x="5472" y="36204"/>
                  <a:pt x="5523" y="36711"/>
                  <a:pt x="5741" y="36815"/>
                </a:cubicBezTo>
                <a:cubicBezTo>
                  <a:pt x="5896" y="36566"/>
                  <a:pt x="5854" y="36483"/>
                  <a:pt x="5751" y="36204"/>
                </a:cubicBezTo>
                <a:cubicBezTo>
                  <a:pt x="5777" y="36190"/>
                  <a:pt x="5801" y="36184"/>
                  <a:pt x="5822" y="36184"/>
                </a:cubicBezTo>
                <a:cubicBezTo>
                  <a:pt x="5898" y="36184"/>
                  <a:pt x="5935" y="36275"/>
                  <a:pt x="5927" y="36462"/>
                </a:cubicBezTo>
                <a:cubicBezTo>
                  <a:pt x="6114" y="36297"/>
                  <a:pt x="6145" y="36110"/>
                  <a:pt x="6031" y="35893"/>
                </a:cubicBezTo>
                <a:cubicBezTo>
                  <a:pt x="6044" y="35889"/>
                  <a:pt x="6059" y="35886"/>
                  <a:pt x="6078" y="35886"/>
                </a:cubicBezTo>
                <a:cubicBezTo>
                  <a:pt x="6150" y="35886"/>
                  <a:pt x="6259" y="35932"/>
                  <a:pt x="6342" y="36131"/>
                </a:cubicBezTo>
                <a:cubicBezTo>
                  <a:pt x="6363" y="36024"/>
                  <a:pt x="6457" y="35810"/>
                  <a:pt x="6525" y="35810"/>
                </a:cubicBezTo>
                <a:cubicBezTo>
                  <a:pt x="6555" y="35810"/>
                  <a:pt x="6581" y="35855"/>
                  <a:pt x="6591" y="35976"/>
                </a:cubicBezTo>
                <a:cubicBezTo>
                  <a:pt x="6650" y="35784"/>
                  <a:pt x="6713" y="35720"/>
                  <a:pt x="6847" y="35720"/>
                </a:cubicBezTo>
                <a:cubicBezTo>
                  <a:pt x="6968" y="35720"/>
                  <a:pt x="7145" y="35772"/>
                  <a:pt x="7429" y="35831"/>
                </a:cubicBezTo>
                <a:cubicBezTo>
                  <a:pt x="7409" y="35829"/>
                  <a:pt x="7389" y="35828"/>
                  <a:pt x="7369" y="35828"/>
                </a:cubicBezTo>
                <a:cubicBezTo>
                  <a:pt x="7265" y="35828"/>
                  <a:pt x="7162" y="35852"/>
                  <a:pt x="7067" y="35914"/>
                </a:cubicBezTo>
                <a:cubicBezTo>
                  <a:pt x="7284" y="35914"/>
                  <a:pt x="7388" y="36006"/>
                  <a:pt x="7399" y="36183"/>
                </a:cubicBezTo>
                <a:cubicBezTo>
                  <a:pt x="7397" y="36183"/>
                  <a:pt x="7396" y="36182"/>
                  <a:pt x="7393" y="36182"/>
                </a:cubicBezTo>
                <a:cubicBezTo>
                  <a:pt x="7326" y="36182"/>
                  <a:pt x="6849" y="36340"/>
                  <a:pt x="6849" y="36400"/>
                </a:cubicBezTo>
                <a:cubicBezTo>
                  <a:pt x="7015" y="36400"/>
                  <a:pt x="7171" y="36432"/>
                  <a:pt x="7326" y="36483"/>
                </a:cubicBezTo>
                <a:cubicBezTo>
                  <a:pt x="7201" y="36494"/>
                  <a:pt x="6891" y="36607"/>
                  <a:pt x="6725" y="36701"/>
                </a:cubicBezTo>
                <a:cubicBezTo>
                  <a:pt x="6732" y="36671"/>
                  <a:pt x="6717" y="36659"/>
                  <a:pt x="6686" y="36659"/>
                </a:cubicBezTo>
                <a:cubicBezTo>
                  <a:pt x="6589" y="36659"/>
                  <a:pt x="6343" y="36778"/>
                  <a:pt x="6218" y="36825"/>
                </a:cubicBezTo>
                <a:cubicBezTo>
                  <a:pt x="6300" y="36846"/>
                  <a:pt x="6683" y="37167"/>
                  <a:pt x="6538" y="37312"/>
                </a:cubicBezTo>
                <a:cubicBezTo>
                  <a:pt x="6585" y="37290"/>
                  <a:pt x="6624" y="37280"/>
                  <a:pt x="6656" y="37280"/>
                </a:cubicBezTo>
                <a:cubicBezTo>
                  <a:pt x="6732" y="37280"/>
                  <a:pt x="6769" y="37338"/>
                  <a:pt x="6777" y="37447"/>
                </a:cubicBezTo>
                <a:cubicBezTo>
                  <a:pt x="6864" y="37219"/>
                  <a:pt x="6948" y="37153"/>
                  <a:pt x="7033" y="37153"/>
                </a:cubicBezTo>
                <a:cubicBezTo>
                  <a:pt x="7099" y="37153"/>
                  <a:pt x="7165" y="37193"/>
                  <a:pt x="7233" y="37229"/>
                </a:cubicBezTo>
                <a:cubicBezTo>
                  <a:pt x="6994" y="37685"/>
                  <a:pt x="6984" y="37634"/>
                  <a:pt x="7150" y="38120"/>
                </a:cubicBezTo>
                <a:cubicBezTo>
                  <a:pt x="7312" y="37813"/>
                  <a:pt x="7354" y="37358"/>
                  <a:pt x="7608" y="37358"/>
                </a:cubicBezTo>
                <a:cubicBezTo>
                  <a:pt x="7662" y="37358"/>
                  <a:pt x="7726" y="37379"/>
                  <a:pt x="7802" y="37426"/>
                </a:cubicBezTo>
                <a:cubicBezTo>
                  <a:pt x="7792" y="37291"/>
                  <a:pt x="7565" y="36773"/>
                  <a:pt x="7761" y="36680"/>
                </a:cubicBezTo>
                <a:lnTo>
                  <a:pt x="7761" y="36680"/>
                </a:lnTo>
                <a:cubicBezTo>
                  <a:pt x="7840" y="36846"/>
                  <a:pt x="7893" y="36907"/>
                  <a:pt x="7931" y="36907"/>
                </a:cubicBezTo>
                <a:cubicBezTo>
                  <a:pt x="8031" y="36907"/>
                  <a:pt x="8024" y="36479"/>
                  <a:pt x="8134" y="36479"/>
                </a:cubicBezTo>
                <a:cubicBezTo>
                  <a:pt x="8161" y="36479"/>
                  <a:pt x="8194" y="36504"/>
                  <a:pt x="8238" y="36566"/>
                </a:cubicBezTo>
                <a:cubicBezTo>
                  <a:pt x="8580" y="37033"/>
                  <a:pt x="7710" y="37457"/>
                  <a:pt x="7958" y="37726"/>
                </a:cubicBezTo>
                <a:cubicBezTo>
                  <a:pt x="7956" y="37735"/>
                  <a:pt x="7956" y="37740"/>
                  <a:pt x="7960" y="37740"/>
                </a:cubicBezTo>
                <a:cubicBezTo>
                  <a:pt x="7998" y="37740"/>
                  <a:pt x="8357" y="37277"/>
                  <a:pt x="8414" y="37125"/>
                </a:cubicBezTo>
                <a:lnTo>
                  <a:pt x="8414" y="37125"/>
                </a:lnTo>
                <a:cubicBezTo>
                  <a:pt x="8414" y="37385"/>
                  <a:pt x="8248" y="37747"/>
                  <a:pt x="8403" y="37871"/>
                </a:cubicBezTo>
                <a:cubicBezTo>
                  <a:pt x="8434" y="37814"/>
                  <a:pt x="8455" y="37792"/>
                  <a:pt x="8469" y="37792"/>
                </a:cubicBezTo>
                <a:cubicBezTo>
                  <a:pt x="8514" y="37792"/>
                  <a:pt x="8493" y="38011"/>
                  <a:pt x="8503" y="38011"/>
                </a:cubicBezTo>
                <a:cubicBezTo>
                  <a:pt x="8510" y="38011"/>
                  <a:pt x="8533" y="37896"/>
                  <a:pt x="8611" y="37498"/>
                </a:cubicBezTo>
                <a:cubicBezTo>
                  <a:pt x="8680" y="37561"/>
                  <a:pt x="8737" y="37585"/>
                  <a:pt x="8785" y="37585"/>
                </a:cubicBezTo>
                <a:cubicBezTo>
                  <a:pt x="8934" y="37585"/>
                  <a:pt x="8997" y="37358"/>
                  <a:pt x="9096" y="37358"/>
                </a:cubicBezTo>
                <a:cubicBezTo>
                  <a:pt x="9155" y="37358"/>
                  <a:pt x="9227" y="37438"/>
                  <a:pt x="9336" y="37696"/>
                </a:cubicBezTo>
                <a:cubicBezTo>
                  <a:pt x="9357" y="37558"/>
                  <a:pt x="9367" y="37491"/>
                  <a:pt x="9385" y="37491"/>
                </a:cubicBezTo>
                <a:cubicBezTo>
                  <a:pt x="9402" y="37491"/>
                  <a:pt x="9425" y="37553"/>
                  <a:pt x="9471" y="37675"/>
                </a:cubicBezTo>
                <a:cubicBezTo>
                  <a:pt x="9491" y="37495"/>
                  <a:pt x="9579" y="37343"/>
                  <a:pt x="9697" y="37343"/>
                </a:cubicBezTo>
                <a:cubicBezTo>
                  <a:pt x="9701" y="37343"/>
                  <a:pt x="9705" y="37343"/>
                  <a:pt x="9709" y="37343"/>
                </a:cubicBezTo>
                <a:lnTo>
                  <a:pt x="9937" y="37291"/>
                </a:lnTo>
                <a:lnTo>
                  <a:pt x="10289" y="36898"/>
                </a:lnTo>
                <a:lnTo>
                  <a:pt x="10662" y="36722"/>
                </a:lnTo>
                <a:cubicBezTo>
                  <a:pt x="10476" y="36483"/>
                  <a:pt x="10517" y="36566"/>
                  <a:pt x="10528" y="36287"/>
                </a:cubicBezTo>
                <a:lnTo>
                  <a:pt x="10528" y="36287"/>
                </a:lnTo>
                <a:cubicBezTo>
                  <a:pt x="10579" y="36297"/>
                  <a:pt x="11523" y="37302"/>
                  <a:pt x="11232" y="37737"/>
                </a:cubicBezTo>
                <a:cubicBezTo>
                  <a:pt x="11284" y="37737"/>
                  <a:pt x="11543" y="37271"/>
                  <a:pt x="11553" y="37271"/>
                </a:cubicBezTo>
                <a:lnTo>
                  <a:pt x="11553" y="37271"/>
                </a:lnTo>
                <a:cubicBezTo>
                  <a:pt x="11512" y="37540"/>
                  <a:pt x="11605" y="37685"/>
                  <a:pt x="11823" y="37696"/>
                </a:cubicBezTo>
                <a:cubicBezTo>
                  <a:pt x="11740" y="37447"/>
                  <a:pt x="11709" y="37613"/>
                  <a:pt x="11792" y="37323"/>
                </a:cubicBezTo>
                <a:lnTo>
                  <a:pt x="11792" y="37323"/>
                </a:lnTo>
                <a:cubicBezTo>
                  <a:pt x="11828" y="37381"/>
                  <a:pt x="12495" y="37792"/>
                  <a:pt x="13074" y="37792"/>
                </a:cubicBezTo>
                <a:cubicBezTo>
                  <a:pt x="13325" y="37792"/>
                  <a:pt x="13559" y="37715"/>
                  <a:pt x="13719" y="37498"/>
                </a:cubicBezTo>
                <a:lnTo>
                  <a:pt x="13719" y="37498"/>
                </a:lnTo>
                <a:cubicBezTo>
                  <a:pt x="13719" y="37499"/>
                  <a:pt x="13718" y="37499"/>
                  <a:pt x="13717" y="37499"/>
                </a:cubicBezTo>
                <a:cubicBezTo>
                  <a:pt x="13637" y="37499"/>
                  <a:pt x="12435" y="36843"/>
                  <a:pt x="12548" y="36473"/>
                </a:cubicBezTo>
                <a:lnTo>
                  <a:pt x="12548" y="36473"/>
                </a:lnTo>
                <a:cubicBezTo>
                  <a:pt x="12622" y="36556"/>
                  <a:pt x="12659" y="36586"/>
                  <a:pt x="12681" y="36586"/>
                </a:cubicBezTo>
                <a:cubicBezTo>
                  <a:pt x="12735" y="36586"/>
                  <a:pt x="12705" y="36416"/>
                  <a:pt x="12880" y="36379"/>
                </a:cubicBezTo>
                <a:cubicBezTo>
                  <a:pt x="12827" y="36334"/>
                  <a:pt x="12713" y="36055"/>
                  <a:pt x="12740" y="36055"/>
                </a:cubicBezTo>
                <a:cubicBezTo>
                  <a:pt x="12751" y="36055"/>
                  <a:pt x="12780" y="36093"/>
                  <a:pt x="12838" y="36193"/>
                </a:cubicBezTo>
                <a:cubicBezTo>
                  <a:pt x="12776" y="36006"/>
                  <a:pt x="12642" y="35861"/>
                  <a:pt x="12455" y="35758"/>
                </a:cubicBezTo>
                <a:lnTo>
                  <a:pt x="12455" y="35758"/>
                </a:lnTo>
                <a:cubicBezTo>
                  <a:pt x="12460" y="35758"/>
                  <a:pt x="12464" y="35759"/>
                  <a:pt x="12469" y="35759"/>
                </a:cubicBezTo>
                <a:cubicBezTo>
                  <a:pt x="12562" y="35759"/>
                  <a:pt x="12768" y="35670"/>
                  <a:pt x="12807" y="35582"/>
                </a:cubicBezTo>
                <a:cubicBezTo>
                  <a:pt x="12486" y="35499"/>
                  <a:pt x="12403" y="35499"/>
                  <a:pt x="12766" y="35437"/>
                </a:cubicBezTo>
                <a:cubicBezTo>
                  <a:pt x="12672" y="35364"/>
                  <a:pt x="12289" y="35126"/>
                  <a:pt x="12237" y="35115"/>
                </a:cubicBezTo>
                <a:cubicBezTo>
                  <a:pt x="12382" y="35060"/>
                  <a:pt x="12495" y="35006"/>
                  <a:pt x="12593" y="35006"/>
                </a:cubicBezTo>
                <a:cubicBezTo>
                  <a:pt x="12714" y="35006"/>
                  <a:pt x="12813" y="35087"/>
                  <a:pt x="12921" y="35343"/>
                </a:cubicBezTo>
                <a:cubicBezTo>
                  <a:pt x="13190" y="35219"/>
                  <a:pt x="12817" y="35074"/>
                  <a:pt x="13066" y="34970"/>
                </a:cubicBezTo>
                <a:lnTo>
                  <a:pt x="13066" y="34970"/>
                </a:lnTo>
                <a:cubicBezTo>
                  <a:pt x="13273" y="35323"/>
                  <a:pt x="13377" y="35426"/>
                  <a:pt x="13325" y="35820"/>
                </a:cubicBezTo>
                <a:cubicBezTo>
                  <a:pt x="13245" y="35685"/>
                  <a:pt x="13178" y="35631"/>
                  <a:pt x="13128" y="35631"/>
                </a:cubicBezTo>
                <a:cubicBezTo>
                  <a:pt x="12916" y="35631"/>
                  <a:pt x="12990" y="36596"/>
                  <a:pt x="13465" y="36596"/>
                </a:cubicBezTo>
                <a:cubicBezTo>
                  <a:pt x="13571" y="36596"/>
                  <a:pt x="13697" y="36548"/>
                  <a:pt x="13844" y="36432"/>
                </a:cubicBezTo>
                <a:cubicBezTo>
                  <a:pt x="13605" y="36245"/>
                  <a:pt x="13595" y="36089"/>
                  <a:pt x="13802" y="35934"/>
                </a:cubicBezTo>
                <a:lnTo>
                  <a:pt x="13802" y="35934"/>
                </a:lnTo>
                <a:cubicBezTo>
                  <a:pt x="13866" y="36093"/>
                  <a:pt x="13954" y="36144"/>
                  <a:pt x="14050" y="36144"/>
                </a:cubicBezTo>
                <a:cubicBezTo>
                  <a:pt x="14219" y="36144"/>
                  <a:pt x="14414" y="35990"/>
                  <a:pt x="14559" y="35990"/>
                </a:cubicBezTo>
                <a:cubicBezTo>
                  <a:pt x="14585" y="35990"/>
                  <a:pt x="14609" y="35995"/>
                  <a:pt x="14631" y="36006"/>
                </a:cubicBezTo>
                <a:cubicBezTo>
                  <a:pt x="14486" y="36234"/>
                  <a:pt x="14797" y="36805"/>
                  <a:pt x="14703" y="36898"/>
                </a:cubicBezTo>
                <a:cubicBezTo>
                  <a:pt x="14931" y="36670"/>
                  <a:pt x="15200" y="36960"/>
                  <a:pt x="14859" y="36587"/>
                </a:cubicBezTo>
                <a:lnTo>
                  <a:pt x="14859" y="36587"/>
                </a:lnTo>
                <a:cubicBezTo>
                  <a:pt x="14959" y="36667"/>
                  <a:pt x="15057" y="36706"/>
                  <a:pt x="15154" y="36706"/>
                </a:cubicBezTo>
                <a:cubicBezTo>
                  <a:pt x="15257" y="36706"/>
                  <a:pt x="15358" y="36662"/>
                  <a:pt x="15460" y="36577"/>
                </a:cubicBezTo>
                <a:cubicBezTo>
                  <a:pt x="14799" y="36469"/>
                  <a:pt x="15452" y="36399"/>
                  <a:pt x="15560" y="36399"/>
                </a:cubicBezTo>
                <a:cubicBezTo>
                  <a:pt x="15567" y="36399"/>
                  <a:pt x="15572" y="36400"/>
                  <a:pt x="15573" y="36400"/>
                </a:cubicBezTo>
                <a:cubicBezTo>
                  <a:pt x="15491" y="36245"/>
                  <a:pt x="15076" y="35696"/>
                  <a:pt x="14890" y="35302"/>
                </a:cubicBezTo>
                <a:lnTo>
                  <a:pt x="14890" y="35302"/>
                </a:lnTo>
                <a:cubicBezTo>
                  <a:pt x="15171" y="35612"/>
                  <a:pt x="15898" y="36159"/>
                  <a:pt x="16117" y="36159"/>
                </a:cubicBezTo>
                <a:cubicBezTo>
                  <a:pt x="16131" y="36159"/>
                  <a:pt x="16144" y="36157"/>
                  <a:pt x="16154" y="36151"/>
                </a:cubicBezTo>
                <a:cubicBezTo>
                  <a:pt x="15864" y="36079"/>
                  <a:pt x="15646" y="35914"/>
                  <a:pt x="15501" y="35665"/>
                </a:cubicBezTo>
                <a:lnTo>
                  <a:pt x="15501" y="35665"/>
                </a:lnTo>
                <a:cubicBezTo>
                  <a:pt x="15709" y="35737"/>
                  <a:pt x="15916" y="35799"/>
                  <a:pt x="16123" y="35872"/>
                </a:cubicBezTo>
                <a:cubicBezTo>
                  <a:pt x="15739" y="35623"/>
                  <a:pt x="16123" y="35737"/>
                  <a:pt x="16174" y="35613"/>
                </a:cubicBezTo>
                <a:lnTo>
                  <a:pt x="16174" y="35613"/>
                </a:lnTo>
                <a:cubicBezTo>
                  <a:pt x="16164" y="35613"/>
                  <a:pt x="16154" y="35614"/>
                  <a:pt x="16144" y="35614"/>
                </a:cubicBezTo>
                <a:cubicBezTo>
                  <a:pt x="15983" y="35614"/>
                  <a:pt x="15858" y="35531"/>
                  <a:pt x="15771" y="35375"/>
                </a:cubicBezTo>
                <a:cubicBezTo>
                  <a:pt x="15955" y="35363"/>
                  <a:pt x="15999" y="35337"/>
                  <a:pt x="16047" y="35337"/>
                </a:cubicBezTo>
                <a:cubicBezTo>
                  <a:pt x="16082" y="35337"/>
                  <a:pt x="16119" y="35351"/>
                  <a:pt x="16216" y="35396"/>
                </a:cubicBezTo>
                <a:cubicBezTo>
                  <a:pt x="16123" y="35147"/>
                  <a:pt x="15843" y="34991"/>
                  <a:pt x="15584" y="34898"/>
                </a:cubicBezTo>
                <a:cubicBezTo>
                  <a:pt x="15555" y="34793"/>
                  <a:pt x="15572" y="34750"/>
                  <a:pt x="15619" y="34750"/>
                </a:cubicBezTo>
                <a:cubicBezTo>
                  <a:pt x="15786" y="34750"/>
                  <a:pt x="16328" y="35303"/>
                  <a:pt x="16392" y="35416"/>
                </a:cubicBezTo>
                <a:cubicBezTo>
                  <a:pt x="16418" y="35312"/>
                  <a:pt x="16430" y="35275"/>
                  <a:pt x="16435" y="35275"/>
                </a:cubicBezTo>
                <a:lnTo>
                  <a:pt x="16435" y="35275"/>
                </a:lnTo>
                <a:cubicBezTo>
                  <a:pt x="16448" y="35275"/>
                  <a:pt x="16412" y="35529"/>
                  <a:pt x="16437" y="35529"/>
                </a:cubicBezTo>
                <a:cubicBezTo>
                  <a:pt x="16452" y="35529"/>
                  <a:pt x="16493" y="35423"/>
                  <a:pt x="16589" y="35074"/>
                </a:cubicBezTo>
                <a:lnTo>
                  <a:pt x="16589" y="35074"/>
                </a:lnTo>
                <a:cubicBezTo>
                  <a:pt x="16592" y="35083"/>
                  <a:pt x="16784" y="35282"/>
                  <a:pt x="16907" y="35282"/>
                </a:cubicBezTo>
                <a:cubicBezTo>
                  <a:pt x="16993" y="35282"/>
                  <a:pt x="17044" y="35185"/>
                  <a:pt x="16973" y="34857"/>
                </a:cubicBezTo>
                <a:lnTo>
                  <a:pt x="16973" y="34857"/>
                </a:lnTo>
                <a:cubicBezTo>
                  <a:pt x="17015" y="34868"/>
                  <a:pt x="17059" y="34872"/>
                  <a:pt x="17104" y="34872"/>
                </a:cubicBezTo>
                <a:cubicBezTo>
                  <a:pt x="17210" y="34872"/>
                  <a:pt x="17321" y="34850"/>
                  <a:pt x="17414" y="34850"/>
                </a:cubicBezTo>
                <a:cubicBezTo>
                  <a:pt x="17562" y="34850"/>
                  <a:pt x="17668" y="34908"/>
                  <a:pt x="17646" y="35209"/>
                </a:cubicBezTo>
                <a:cubicBezTo>
                  <a:pt x="17691" y="35200"/>
                  <a:pt x="17862" y="34931"/>
                  <a:pt x="18056" y="34931"/>
                </a:cubicBezTo>
                <a:cubicBezTo>
                  <a:pt x="18085" y="34931"/>
                  <a:pt x="18114" y="34936"/>
                  <a:pt x="18143" y="34950"/>
                </a:cubicBezTo>
                <a:cubicBezTo>
                  <a:pt x="18144" y="34950"/>
                  <a:pt x="18145" y="34950"/>
                  <a:pt x="18145" y="34950"/>
                </a:cubicBezTo>
                <a:cubicBezTo>
                  <a:pt x="18166" y="34950"/>
                  <a:pt x="17519" y="34487"/>
                  <a:pt x="17462" y="34479"/>
                </a:cubicBezTo>
                <a:lnTo>
                  <a:pt x="17462" y="34479"/>
                </a:lnTo>
                <a:cubicBezTo>
                  <a:pt x="17566" y="34321"/>
                  <a:pt x="17983" y="34133"/>
                  <a:pt x="18235" y="34133"/>
                </a:cubicBezTo>
                <a:cubicBezTo>
                  <a:pt x="18330" y="34133"/>
                  <a:pt x="18401" y="34160"/>
                  <a:pt x="18423" y="34224"/>
                </a:cubicBezTo>
                <a:cubicBezTo>
                  <a:pt x="18555" y="33833"/>
                  <a:pt x="18599" y="33705"/>
                  <a:pt x="18609" y="33705"/>
                </a:cubicBezTo>
                <a:lnTo>
                  <a:pt x="18609" y="33705"/>
                </a:lnTo>
                <a:cubicBezTo>
                  <a:pt x="18628" y="33705"/>
                  <a:pt x="18534" y="34135"/>
                  <a:pt x="18661" y="34162"/>
                </a:cubicBezTo>
                <a:cubicBezTo>
                  <a:pt x="18724" y="33807"/>
                  <a:pt x="18744" y="33735"/>
                  <a:pt x="18782" y="33735"/>
                </a:cubicBezTo>
                <a:cubicBezTo>
                  <a:pt x="18807" y="33735"/>
                  <a:pt x="18840" y="33768"/>
                  <a:pt x="18901" y="33768"/>
                </a:cubicBezTo>
                <a:cubicBezTo>
                  <a:pt x="18956" y="33768"/>
                  <a:pt x="19034" y="33740"/>
                  <a:pt x="19149" y="33634"/>
                </a:cubicBezTo>
                <a:cubicBezTo>
                  <a:pt x="18951" y="33582"/>
                  <a:pt x="18900" y="33478"/>
                  <a:pt x="19004" y="33323"/>
                </a:cubicBezTo>
                <a:lnTo>
                  <a:pt x="19004" y="33323"/>
                </a:lnTo>
                <a:cubicBezTo>
                  <a:pt x="18812" y="33438"/>
                  <a:pt x="18570" y="33500"/>
                  <a:pt x="18366" y="33500"/>
                </a:cubicBezTo>
                <a:cubicBezTo>
                  <a:pt x="18073" y="33500"/>
                  <a:pt x="17860" y="33372"/>
                  <a:pt x="17988" y="33085"/>
                </a:cubicBezTo>
                <a:lnTo>
                  <a:pt x="17988" y="33085"/>
                </a:lnTo>
                <a:cubicBezTo>
                  <a:pt x="17784" y="33249"/>
                  <a:pt x="17438" y="33316"/>
                  <a:pt x="17044" y="33316"/>
                </a:cubicBezTo>
                <a:cubicBezTo>
                  <a:pt x="15821" y="33316"/>
                  <a:pt x="14133" y="32664"/>
                  <a:pt x="14776" y="32225"/>
                </a:cubicBezTo>
                <a:lnTo>
                  <a:pt x="14776" y="32225"/>
                </a:lnTo>
                <a:cubicBezTo>
                  <a:pt x="14711" y="32538"/>
                  <a:pt x="14753" y="32688"/>
                  <a:pt x="14909" y="32688"/>
                </a:cubicBezTo>
                <a:cubicBezTo>
                  <a:pt x="14929" y="32688"/>
                  <a:pt x="14950" y="32685"/>
                  <a:pt x="14973" y="32681"/>
                </a:cubicBezTo>
                <a:cubicBezTo>
                  <a:pt x="14952" y="32494"/>
                  <a:pt x="14983" y="32318"/>
                  <a:pt x="15066" y="32152"/>
                </a:cubicBezTo>
                <a:cubicBezTo>
                  <a:pt x="15191" y="32681"/>
                  <a:pt x="15087" y="32474"/>
                  <a:pt x="15553" y="32764"/>
                </a:cubicBezTo>
                <a:cubicBezTo>
                  <a:pt x="15600" y="32607"/>
                  <a:pt x="15693" y="32511"/>
                  <a:pt x="15799" y="32511"/>
                </a:cubicBezTo>
                <a:cubicBezTo>
                  <a:pt x="15925" y="32511"/>
                  <a:pt x="16068" y="32645"/>
                  <a:pt x="16174" y="32971"/>
                </a:cubicBezTo>
                <a:cubicBezTo>
                  <a:pt x="16413" y="32919"/>
                  <a:pt x="16413" y="32774"/>
                  <a:pt x="16351" y="32463"/>
                </a:cubicBezTo>
                <a:cubicBezTo>
                  <a:pt x="16359" y="32462"/>
                  <a:pt x="16367" y="32462"/>
                  <a:pt x="16374" y="32462"/>
                </a:cubicBezTo>
                <a:cubicBezTo>
                  <a:pt x="16606" y="32462"/>
                  <a:pt x="16702" y="32608"/>
                  <a:pt x="16662" y="32909"/>
                </a:cubicBezTo>
                <a:cubicBezTo>
                  <a:pt x="16826" y="32616"/>
                  <a:pt x="16903" y="32439"/>
                  <a:pt x="16940" y="32439"/>
                </a:cubicBezTo>
                <a:cubicBezTo>
                  <a:pt x="16969" y="32439"/>
                  <a:pt x="16973" y="32545"/>
                  <a:pt x="16973" y="32784"/>
                </a:cubicBezTo>
                <a:cubicBezTo>
                  <a:pt x="17188" y="32517"/>
                  <a:pt x="17341" y="32481"/>
                  <a:pt x="17535" y="32481"/>
                </a:cubicBezTo>
                <a:cubicBezTo>
                  <a:pt x="17606" y="32481"/>
                  <a:pt x="17681" y="32486"/>
                  <a:pt x="17768" y="32486"/>
                </a:cubicBezTo>
                <a:cubicBezTo>
                  <a:pt x="17866" y="32486"/>
                  <a:pt x="17979" y="32479"/>
                  <a:pt x="18112" y="32453"/>
                </a:cubicBezTo>
                <a:cubicBezTo>
                  <a:pt x="17812" y="32308"/>
                  <a:pt x="17138" y="32142"/>
                  <a:pt x="16941" y="31862"/>
                </a:cubicBezTo>
                <a:cubicBezTo>
                  <a:pt x="17151" y="31718"/>
                  <a:pt x="17205" y="31686"/>
                  <a:pt x="17184" y="31686"/>
                </a:cubicBezTo>
                <a:cubicBezTo>
                  <a:pt x="17167" y="31686"/>
                  <a:pt x="17103" y="31705"/>
                  <a:pt x="17029" y="31705"/>
                </a:cubicBezTo>
                <a:cubicBezTo>
                  <a:pt x="16913" y="31705"/>
                  <a:pt x="16772" y="31657"/>
                  <a:pt x="16755" y="31406"/>
                </a:cubicBezTo>
                <a:cubicBezTo>
                  <a:pt x="16750" y="31374"/>
                  <a:pt x="16887" y="31341"/>
                  <a:pt x="17044" y="31341"/>
                </a:cubicBezTo>
                <a:cubicBezTo>
                  <a:pt x="17239" y="31341"/>
                  <a:pt x="17466" y="31391"/>
                  <a:pt x="17501" y="31551"/>
                </a:cubicBezTo>
                <a:cubicBezTo>
                  <a:pt x="17553" y="31339"/>
                  <a:pt x="17595" y="31273"/>
                  <a:pt x="17633" y="31273"/>
                </a:cubicBezTo>
                <a:cubicBezTo>
                  <a:pt x="17697" y="31273"/>
                  <a:pt x="17748" y="31458"/>
                  <a:pt x="17811" y="31458"/>
                </a:cubicBezTo>
                <a:cubicBezTo>
                  <a:pt x="17844" y="31458"/>
                  <a:pt x="17882" y="31405"/>
                  <a:pt x="17926" y="31240"/>
                </a:cubicBezTo>
                <a:lnTo>
                  <a:pt x="17926" y="31240"/>
                </a:lnTo>
                <a:cubicBezTo>
                  <a:pt x="18102" y="31251"/>
                  <a:pt x="17853" y="31665"/>
                  <a:pt x="18050" y="31696"/>
                </a:cubicBezTo>
                <a:cubicBezTo>
                  <a:pt x="18080" y="31479"/>
                  <a:pt x="18146" y="31342"/>
                  <a:pt x="18248" y="31342"/>
                </a:cubicBezTo>
                <a:cubicBezTo>
                  <a:pt x="18322" y="31342"/>
                  <a:pt x="18415" y="31412"/>
                  <a:pt x="18527" y="31572"/>
                </a:cubicBezTo>
                <a:cubicBezTo>
                  <a:pt x="18493" y="31324"/>
                  <a:pt x="18522" y="31203"/>
                  <a:pt x="18614" y="31203"/>
                </a:cubicBezTo>
                <a:cubicBezTo>
                  <a:pt x="18634" y="31203"/>
                  <a:pt x="18656" y="31209"/>
                  <a:pt x="18682" y="31219"/>
                </a:cubicBezTo>
                <a:cubicBezTo>
                  <a:pt x="18454" y="30961"/>
                  <a:pt x="17739" y="30401"/>
                  <a:pt x="17159" y="30236"/>
                </a:cubicBezTo>
                <a:cubicBezTo>
                  <a:pt x="17117" y="30224"/>
                  <a:pt x="17062" y="30219"/>
                  <a:pt x="16995" y="30219"/>
                </a:cubicBezTo>
                <a:cubicBezTo>
                  <a:pt x="16689" y="30219"/>
                  <a:pt x="16154" y="30322"/>
                  <a:pt x="15688" y="30322"/>
                </a:cubicBezTo>
                <a:cubicBezTo>
                  <a:pt x="15273" y="30322"/>
                  <a:pt x="14914" y="30241"/>
                  <a:pt x="14818" y="29935"/>
                </a:cubicBezTo>
                <a:lnTo>
                  <a:pt x="14818" y="29935"/>
                </a:lnTo>
                <a:cubicBezTo>
                  <a:pt x="14861" y="29970"/>
                  <a:pt x="14904" y="29998"/>
                  <a:pt x="14953" y="29998"/>
                </a:cubicBezTo>
                <a:cubicBezTo>
                  <a:pt x="15033" y="29998"/>
                  <a:pt x="15128" y="29924"/>
                  <a:pt x="15263" y="29686"/>
                </a:cubicBezTo>
                <a:cubicBezTo>
                  <a:pt x="15322" y="29974"/>
                  <a:pt x="15349" y="30064"/>
                  <a:pt x="15372" y="30064"/>
                </a:cubicBezTo>
                <a:cubicBezTo>
                  <a:pt x="15410" y="30064"/>
                  <a:pt x="15440" y="29817"/>
                  <a:pt x="15600" y="29817"/>
                </a:cubicBezTo>
                <a:cubicBezTo>
                  <a:pt x="15611" y="29817"/>
                  <a:pt x="15623" y="29818"/>
                  <a:pt x="15636" y="29821"/>
                </a:cubicBezTo>
                <a:cubicBezTo>
                  <a:pt x="15636" y="30105"/>
                  <a:pt x="16131" y="30181"/>
                  <a:pt x="16561" y="30181"/>
                </a:cubicBezTo>
                <a:cubicBezTo>
                  <a:pt x="16837" y="30181"/>
                  <a:pt x="17086" y="30150"/>
                  <a:pt x="17159" y="30121"/>
                </a:cubicBezTo>
                <a:cubicBezTo>
                  <a:pt x="16879" y="30049"/>
                  <a:pt x="16869" y="29976"/>
                  <a:pt x="17128" y="29893"/>
                </a:cubicBezTo>
                <a:lnTo>
                  <a:pt x="17128" y="29893"/>
                </a:lnTo>
                <a:cubicBezTo>
                  <a:pt x="17181" y="30066"/>
                  <a:pt x="17279" y="30129"/>
                  <a:pt x="17391" y="30129"/>
                </a:cubicBezTo>
                <a:cubicBezTo>
                  <a:pt x="17583" y="30129"/>
                  <a:pt x="17820" y="29944"/>
                  <a:pt x="17957" y="29800"/>
                </a:cubicBezTo>
                <a:cubicBezTo>
                  <a:pt x="17897" y="29728"/>
                  <a:pt x="17851" y="29713"/>
                  <a:pt x="17791" y="29713"/>
                </a:cubicBezTo>
                <a:cubicBezTo>
                  <a:pt x="17750" y="29713"/>
                  <a:pt x="17702" y="29720"/>
                  <a:pt x="17639" y="29720"/>
                </a:cubicBezTo>
                <a:cubicBezTo>
                  <a:pt x="17568" y="29720"/>
                  <a:pt x="17478" y="29711"/>
                  <a:pt x="17356" y="29676"/>
                </a:cubicBezTo>
                <a:cubicBezTo>
                  <a:pt x="17501" y="29427"/>
                  <a:pt x="17574" y="29241"/>
                  <a:pt x="17056" y="29220"/>
                </a:cubicBezTo>
                <a:cubicBezTo>
                  <a:pt x="17137" y="29120"/>
                  <a:pt x="17306" y="29028"/>
                  <a:pt x="17361" y="29028"/>
                </a:cubicBezTo>
                <a:cubicBezTo>
                  <a:pt x="17368" y="29028"/>
                  <a:pt x="17374" y="29030"/>
                  <a:pt x="17376" y="29034"/>
                </a:cubicBezTo>
                <a:cubicBezTo>
                  <a:pt x="17265" y="28864"/>
                  <a:pt x="17065" y="28813"/>
                  <a:pt x="16829" y="28813"/>
                </a:cubicBezTo>
                <a:cubicBezTo>
                  <a:pt x="16475" y="28813"/>
                  <a:pt x="16040" y="28928"/>
                  <a:pt x="15706" y="28928"/>
                </a:cubicBezTo>
                <a:cubicBezTo>
                  <a:pt x="15435" y="28928"/>
                  <a:pt x="15231" y="28852"/>
                  <a:pt x="15191" y="28578"/>
                </a:cubicBezTo>
                <a:lnTo>
                  <a:pt x="15191" y="28578"/>
                </a:lnTo>
                <a:cubicBezTo>
                  <a:pt x="15255" y="28599"/>
                  <a:pt x="15314" y="28609"/>
                  <a:pt x="15368" y="28609"/>
                </a:cubicBezTo>
                <a:cubicBezTo>
                  <a:pt x="15629" y="28609"/>
                  <a:pt x="15781" y="28384"/>
                  <a:pt x="15884" y="28152"/>
                </a:cubicBezTo>
                <a:cubicBezTo>
                  <a:pt x="15893" y="28283"/>
                  <a:pt x="15926" y="28331"/>
                  <a:pt x="15971" y="28331"/>
                </a:cubicBezTo>
                <a:cubicBezTo>
                  <a:pt x="16093" y="28331"/>
                  <a:pt x="16303" y="27974"/>
                  <a:pt x="16340" y="27966"/>
                </a:cubicBezTo>
                <a:cubicBezTo>
                  <a:pt x="16370" y="28055"/>
                  <a:pt x="16463" y="28181"/>
                  <a:pt x="16567" y="28181"/>
                </a:cubicBezTo>
                <a:cubicBezTo>
                  <a:pt x="16608" y="28181"/>
                  <a:pt x="16651" y="28161"/>
                  <a:pt x="16693" y="28111"/>
                </a:cubicBezTo>
                <a:cubicBezTo>
                  <a:pt x="16538" y="28049"/>
                  <a:pt x="16506" y="27956"/>
                  <a:pt x="16610" y="27842"/>
                </a:cubicBezTo>
                <a:lnTo>
                  <a:pt x="16610" y="27842"/>
                </a:lnTo>
                <a:cubicBezTo>
                  <a:pt x="16532" y="27910"/>
                  <a:pt x="16466" y="27945"/>
                  <a:pt x="16414" y="27945"/>
                </a:cubicBezTo>
                <a:cubicBezTo>
                  <a:pt x="16347" y="27945"/>
                  <a:pt x="16301" y="27890"/>
                  <a:pt x="16278" y="27779"/>
                </a:cubicBezTo>
                <a:lnTo>
                  <a:pt x="16278" y="27779"/>
                </a:lnTo>
                <a:cubicBezTo>
                  <a:pt x="16280" y="27780"/>
                  <a:pt x="16282" y="27780"/>
                  <a:pt x="16285" y="27780"/>
                </a:cubicBezTo>
                <a:cubicBezTo>
                  <a:pt x="16359" y="27780"/>
                  <a:pt x="16630" y="27498"/>
                  <a:pt x="16630" y="27448"/>
                </a:cubicBezTo>
                <a:cubicBezTo>
                  <a:pt x="16629" y="27448"/>
                  <a:pt x="16627" y="27448"/>
                  <a:pt x="16625" y="27448"/>
                </a:cubicBezTo>
                <a:cubicBezTo>
                  <a:pt x="16446" y="27448"/>
                  <a:pt x="15541" y="27773"/>
                  <a:pt x="14907" y="27773"/>
                </a:cubicBezTo>
                <a:cubicBezTo>
                  <a:pt x="14624" y="27773"/>
                  <a:pt x="14395" y="27708"/>
                  <a:pt x="14309" y="27521"/>
                </a:cubicBezTo>
                <a:lnTo>
                  <a:pt x="14309" y="27521"/>
                </a:lnTo>
                <a:cubicBezTo>
                  <a:pt x="14329" y="27526"/>
                  <a:pt x="14348" y="27529"/>
                  <a:pt x="14365" y="27529"/>
                </a:cubicBezTo>
                <a:cubicBezTo>
                  <a:pt x="14609" y="27529"/>
                  <a:pt x="14617" y="27034"/>
                  <a:pt x="14687" y="27034"/>
                </a:cubicBezTo>
                <a:cubicBezTo>
                  <a:pt x="14708" y="27034"/>
                  <a:pt x="14735" y="27080"/>
                  <a:pt x="14776" y="27199"/>
                </a:cubicBezTo>
                <a:cubicBezTo>
                  <a:pt x="14942" y="26858"/>
                  <a:pt x="14827" y="26660"/>
                  <a:pt x="14662" y="26578"/>
                </a:cubicBezTo>
                <a:cubicBezTo>
                  <a:pt x="14942" y="26453"/>
                  <a:pt x="15025" y="26681"/>
                  <a:pt x="15087" y="26225"/>
                </a:cubicBezTo>
                <a:lnTo>
                  <a:pt x="15087" y="26225"/>
                </a:lnTo>
                <a:cubicBezTo>
                  <a:pt x="15957" y="26723"/>
                  <a:pt x="14848" y="26453"/>
                  <a:pt x="15874" y="27116"/>
                </a:cubicBezTo>
                <a:cubicBezTo>
                  <a:pt x="16040" y="27003"/>
                  <a:pt x="16082" y="26858"/>
                  <a:pt x="16019" y="26692"/>
                </a:cubicBezTo>
                <a:cubicBezTo>
                  <a:pt x="16080" y="26661"/>
                  <a:pt x="16145" y="26545"/>
                  <a:pt x="16242" y="26545"/>
                </a:cubicBezTo>
                <a:cubicBezTo>
                  <a:pt x="16311" y="26545"/>
                  <a:pt x="16395" y="26602"/>
                  <a:pt x="16506" y="26785"/>
                </a:cubicBezTo>
                <a:cubicBezTo>
                  <a:pt x="16558" y="26671"/>
                  <a:pt x="16630" y="26588"/>
                  <a:pt x="16734" y="26536"/>
                </a:cubicBezTo>
                <a:lnTo>
                  <a:pt x="16734" y="26536"/>
                </a:lnTo>
                <a:cubicBezTo>
                  <a:pt x="16715" y="26539"/>
                  <a:pt x="16695" y="26541"/>
                  <a:pt x="16676" y="26541"/>
                </a:cubicBezTo>
                <a:cubicBezTo>
                  <a:pt x="16304" y="26541"/>
                  <a:pt x="15969" y="25993"/>
                  <a:pt x="16185" y="25697"/>
                </a:cubicBezTo>
                <a:lnTo>
                  <a:pt x="16185" y="25697"/>
                </a:lnTo>
                <a:cubicBezTo>
                  <a:pt x="16310" y="25884"/>
                  <a:pt x="16413" y="26132"/>
                  <a:pt x="16475" y="26298"/>
                </a:cubicBezTo>
                <a:cubicBezTo>
                  <a:pt x="16641" y="26204"/>
                  <a:pt x="16683" y="26070"/>
                  <a:pt x="16589" y="25884"/>
                </a:cubicBezTo>
                <a:lnTo>
                  <a:pt x="16589" y="25884"/>
                </a:lnTo>
                <a:cubicBezTo>
                  <a:pt x="16724" y="26096"/>
                  <a:pt x="17016" y="26372"/>
                  <a:pt x="17194" y="26372"/>
                </a:cubicBezTo>
                <a:cubicBezTo>
                  <a:pt x="17303" y="26372"/>
                  <a:pt x="17370" y="26270"/>
                  <a:pt x="17335" y="25987"/>
                </a:cubicBezTo>
                <a:lnTo>
                  <a:pt x="17335" y="25987"/>
                </a:lnTo>
                <a:cubicBezTo>
                  <a:pt x="17425" y="26067"/>
                  <a:pt x="17641" y="26330"/>
                  <a:pt x="17693" y="26330"/>
                </a:cubicBezTo>
                <a:cubicBezTo>
                  <a:pt x="17695" y="26330"/>
                  <a:pt x="17697" y="26330"/>
                  <a:pt x="17698" y="26329"/>
                </a:cubicBezTo>
                <a:cubicBezTo>
                  <a:pt x="17708" y="26153"/>
                  <a:pt x="17739" y="25189"/>
                  <a:pt x="17657" y="25085"/>
                </a:cubicBezTo>
                <a:cubicBezTo>
                  <a:pt x="17553" y="25160"/>
                  <a:pt x="17458" y="25191"/>
                  <a:pt x="17369" y="25191"/>
                </a:cubicBezTo>
                <a:cubicBezTo>
                  <a:pt x="17050" y="25191"/>
                  <a:pt x="16805" y="24795"/>
                  <a:pt x="16465" y="24609"/>
                </a:cubicBezTo>
                <a:cubicBezTo>
                  <a:pt x="16517" y="24402"/>
                  <a:pt x="16589" y="24049"/>
                  <a:pt x="16558" y="23966"/>
                </a:cubicBezTo>
                <a:lnTo>
                  <a:pt x="16558" y="23966"/>
                </a:lnTo>
                <a:cubicBezTo>
                  <a:pt x="16553" y="23971"/>
                  <a:pt x="16542" y="23972"/>
                  <a:pt x="16524" y="23972"/>
                </a:cubicBezTo>
                <a:cubicBezTo>
                  <a:pt x="16321" y="23972"/>
                  <a:pt x="15327" y="23706"/>
                  <a:pt x="15232" y="23573"/>
                </a:cubicBezTo>
                <a:lnTo>
                  <a:pt x="15232" y="23573"/>
                </a:lnTo>
                <a:cubicBezTo>
                  <a:pt x="15282" y="23600"/>
                  <a:pt x="15329" y="23612"/>
                  <a:pt x="15372" y="23612"/>
                </a:cubicBezTo>
                <a:cubicBezTo>
                  <a:pt x="15631" y="23612"/>
                  <a:pt x="15770" y="23192"/>
                  <a:pt x="15825" y="23192"/>
                </a:cubicBezTo>
                <a:cubicBezTo>
                  <a:pt x="15845" y="23192"/>
                  <a:pt x="15854" y="23244"/>
                  <a:pt x="15854" y="23386"/>
                </a:cubicBezTo>
                <a:cubicBezTo>
                  <a:pt x="16115" y="23179"/>
                  <a:pt x="16597" y="22610"/>
                  <a:pt x="16778" y="22610"/>
                </a:cubicBezTo>
                <a:cubicBezTo>
                  <a:pt x="16805" y="22610"/>
                  <a:pt x="16826" y="22623"/>
                  <a:pt x="16838" y="22651"/>
                </a:cubicBezTo>
                <a:cubicBezTo>
                  <a:pt x="16940" y="22244"/>
                  <a:pt x="16455" y="21737"/>
                  <a:pt x="16401" y="21737"/>
                </a:cubicBezTo>
                <a:cubicBezTo>
                  <a:pt x="16395" y="21737"/>
                  <a:pt x="16395" y="21744"/>
                  <a:pt x="16402" y="21760"/>
                </a:cubicBezTo>
                <a:cubicBezTo>
                  <a:pt x="15977" y="21975"/>
                  <a:pt x="15616" y="22022"/>
                  <a:pt x="15251" y="22022"/>
                </a:cubicBezTo>
                <a:cubicBezTo>
                  <a:pt x="14960" y="22022"/>
                  <a:pt x="14667" y="21992"/>
                  <a:pt x="14338" y="21992"/>
                </a:cubicBezTo>
                <a:cubicBezTo>
                  <a:pt x="14182" y="21992"/>
                  <a:pt x="14019" y="21999"/>
                  <a:pt x="13844" y="22018"/>
                </a:cubicBezTo>
                <a:cubicBezTo>
                  <a:pt x="14051" y="21894"/>
                  <a:pt x="14071" y="21749"/>
                  <a:pt x="13895" y="21563"/>
                </a:cubicBezTo>
                <a:cubicBezTo>
                  <a:pt x="13926" y="21552"/>
                  <a:pt x="13964" y="21548"/>
                  <a:pt x="14004" y="21548"/>
                </a:cubicBezTo>
                <a:cubicBezTo>
                  <a:pt x="14124" y="21548"/>
                  <a:pt x="14258" y="21583"/>
                  <a:pt x="14258" y="21583"/>
                </a:cubicBezTo>
                <a:cubicBezTo>
                  <a:pt x="14227" y="21490"/>
                  <a:pt x="13906" y="21014"/>
                  <a:pt x="14123" y="20962"/>
                </a:cubicBezTo>
                <a:lnTo>
                  <a:pt x="14123" y="20962"/>
                </a:lnTo>
                <a:cubicBezTo>
                  <a:pt x="14244" y="21308"/>
                  <a:pt x="14598" y="21476"/>
                  <a:pt x="14837" y="21476"/>
                </a:cubicBezTo>
                <a:cubicBezTo>
                  <a:pt x="15072" y="21476"/>
                  <a:pt x="15197" y="21315"/>
                  <a:pt x="14890" y="21003"/>
                </a:cubicBezTo>
                <a:cubicBezTo>
                  <a:pt x="14917" y="20971"/>
                  <a:pt x="15066" y="20907"/>
                  <a:pt x="15211" y="20907"/>
                </a:cubicBezTo>
                <a:cubicBezTo>
                  <a:pt x="15343" y="20907"/>
                  <a:pt x="15472" y="20960"/>
                  <a:pt x="15501" y="21138"/>
                </a:cubicBezTo>
                <a:cubicBezTo>
                  <a:pt x="15801" y="20941"/>
                  <a:pt x="15946" y="20413"/>
                  <a:pt x="15978" y="20289"/>
                </a:cubicBezTo>
                <a:cubicBezTo>
                  <a:pt x="16237" y="20330"/>
                  <a:pt x="16144" y="20319"/>
                  <a:pt x="16237" y="20496"/>
                </a:cubicBezTo>
                <a:cubicBezTo>
                  <a:pt x="16257" y="20132"/>
                  <a:pt x="16265" y="20030"/>
                  <a:pt x="16265" y="20030"/>
                </a:cubicBezTo>
                <a:lnTo>
                  <a:pt x="16265" y="20030"/>
                </a:lnTo>
                <a:cubicBezTo>
                  <a:pt x="16264" y="20030"/>
                  <a:pt x="16249" y="20202"/>
                  <a:pt x="16227" y="20202"/>
                </a:cubicBezTo>
                <a:cubicBezTo>
                  <a:pt x="16215" y="20202"/>
                  <a:pt x="16200" y="20147"/>
                  <a:pt x="16185" y="19978"/>
                </a:cubicBezTo>
                <a:cubicBezTo>
                  <a:pt x="16144" y="20059"/>
                  <a:pt x="16101" y="20094"/>
                  <a:pt x="16058" y="20094"/>
                </a:cubicBezTo>
                <a:cubicBezTo>
                  <a:pt x="15970" y="20094"/>
                  <a:pt x="15882" y="19948"/>
                  <a:pt x="15812" y="19760"/>
                </a:cubicBezTo>
                <a:cubicBezTo>
                  <a:pt x="16071" y="19688"/>
                  <a:pt x="15646" y="19511"/>
                  <a:pt x="15937" y="19428"/>
                </a:cubicBezTo>
                <a:lnTo>
                  <a:pt x="15937" y="19428"/>
                </a:lnTo>
                <a:cubicBezTo>
                  <a:pt x="16112" y="19905"/>
                  <a:pt x="16340" y="19460"/>
                  <a:pt x="16216" y="19936"/>
                </a:cubicBezTo>
                <a:cubicBezTo>
                  <a:pt x="16372" y="19739"/>
                  <a:pt x="16423" y="19511"/>
                  <a:pt x="16372" y="19252"/>
                </a:cubicBezTo>
                <a:lnTo>
                  <a:pt x="16372" y="19252"/>
                </a:lnTo>
                <a:cubicBezTo>
                  <a:pt x="16492" y="19359"/>
                  <a:pt x="16565" y="19392"/>
                  <a:pt x="16614" y="19392"/>
                </a:cubicBezTo>
                <a:cubicBezTo>
                  <a:pt x="16698" y="19392"/>
                  <a:pt x="16708" y="19290"/>
                  <a:pt x="16758" y="19290"/>
                </a:cubicBezTo>
                <a:cubicBezTo>
                  <a:pt x="16788" y="19290"/>
                  <a:pt x="16834" y="19328"/>
                  <a:pt x="16920" y="19449"/>
                </a:cubicBezTo>
                <a:cubicBezTo>
                  <a:pt x="16882" y="19246"/>
                  <a:pt x="16919" y="19149"/>
                  <a:pt x="17020" y="19149"/>
                </a:cubicBezTo>
                <a:cubicBezTo>
                  <a:pt x="17053" y="19149"/>
                  <a:pt x="17093" y="19159"/>
                  <a:pt x="17138" y="19179"/>
                </a:cubicBezTo>
                <a:cubicBezTo>
                  <a:pt x="17088" y="19082"/>
                  <a:pt x="17041" y="19051"/>
                  <a:pt x="16997" y="19051"/>
                </a:cubicBezTo>
                <a:cubicBezTo>
                  <a:pt x="16919" y="19051"/>
                  <a:pt x="16851" y="19150"/>
                  <a:pt x="16797" y="19150"/>
                </a:cubicBezTo>
                <a:cubicBezTo>
                  <a:pt x="16763" y="19150"/>
                  <a:pt x="16735" y="19109"/>
                  <a:pt x="16713" y="18972"/>
                </a:cubicBezTo>
                <a:cubicBezTo>
                  <a:pt x="16667" y="19123"/>
                  <a:pt x="16478" y="19201"/>
                  <a:pt x="16278" y="19201"/>
                </a:cubicBezTo>
                <a:cubicBezTo>
                  <a:pt x="15985" y="19201"/>
                  <a:pt x="15670" y="19034"/>
                  <a:pt x="15750" y="18682"/>
                </a:cubicBezTo>
                <a:lnTo>
                  <a:pt x="15750" y="18682"/>
                </a:lnTo>
                <a:cubicBezTo>
                  <a:pt x="15860" y="18732"/>
                  <a:pt x="16109" y="18824"/>
                  <a:pt x="16232" y="18824"/>
                </a:cubicBezTo>
                <a:cubicBezTo>
                  <a:pt x="16362" y="18824"/>
                  <a:pt x="16350" y="18720"/>
                  <a:pt x="15874" y="18351"/>
                </a:cubicBezTo>
                <a:cubicBezTo>
                  <a:pt x="15831" y="18466"/>
                  <a:pt x="15753" y="18498"/>
                  <a:pt x="15646" y="18498"/>
                </a:cubicBezTo>
                <a:cubicBezTo>
                  <a:pt x="15508" y="18498"/>
                  <a:pt x="15322" y="18444"/>
                  <a:pt x="15105" y="18444"/>
                </a:cubicBezTo>
                <a:cubicBezTo>
                  <a:pt x="15008" y="18444"/>
                  <a:pt x="14905" y="18454"/>
                  <a:pt x="14797" y="18486"/>
                </a:cubicBezTo>
                <a:cubicBezTo>
                  <a:pt x="14735" y="18330"/>
                  <a:pt x="14952" y="18444"/>
                  <a:pt x="14869" y="18216"/>
                </a:cubicBezTo>
                <a:lnTo>
                  <a:pt x="14869" y="18216"/>
                </a:lnTo>
                <a:cubicBezTo>
                  <a:pt x="14548" y="18444"/>
                  <a:pt x="14424" y="18330"/>
                  <a:pt x="14113" y="18403"/>
                </a:cubicBezTo>
                <a:cubicBezTo>
                  <a:pt x="14092" y="18278"/>
                  <a:pt x="14081" y="18143"/>
                  <a:pt x="14102" y="18019"/>
                </a:cubicBezTo>
                <a:lnTo>
                  <a:pt x="14102" y="18019"/>
                </a:lnTo>
                <a:cubicBezTo>
                  <a:pt x="14132" y="18026"/>
                  <a:pt x="14165" y="18029"/>
                  <a:pt x="14200" y="18029"/>
                </a:cubicBezTo>
                <a:cubicBezTo>
                  <a:pt x="14471" y="18029"/>
                  <a:pt x="14815" y="17821"/>
                  <a:pt x="14392" y="17563"/>
                </a:cubicBezTo>
                <a:cubicBezTo>
                  <a:pt x="14424" y="17542"/>
                  <a:pt x="14445" y="17512"/>
                  <a:pt x="14454" y="17470"/>
                </a:cubicBezTo>
                <a:cubicBezTo>
                  <a:pt x="14724" y="17574"/>
                  <a:pt x="14983" y="17740"/>
                  <a:pt x="15066" y="17947"/>
                </a:cubicBezTo>
                <a:cubicBezTo>
                  <a:pt x="15273" y="16973"/>
                  <a:pt x="14797" y="17512"/>
                  <a:pt x="15025" y="16921"/>
                </a:cubicBezTo>
                <a:lnTo>
                  <a:pt x="15025" y="16921"/>
                </a:lnTo>
                <a:cubicBezTo>
                  <a:pt x="14866" y="16929"/>
                  <a:pt x="14748" y="16933"/>
                  <a:pt x="14661" y="16933"/>
                </a:cubicBezTo>
                <a:cubicBezTo>
                  <a:pt x="14075" y="16933"/>
                  <a:pt x="14885" y="16766"/>
                  <a:pt x="14366" y="16766"/>
                </a:cubicBezTo>
                <a:cubicBezTo>
                  <a:pt x="14299" y="16766"/>
                  <a:pt x="14210" y="16769"/>
                  <a:pt x="14092" y="16776"/>
                </a:cubicBezTo>
                <a:cubicBezTo>
                  <a:pt x="14081" y="16734"/>
                  <a:pt x="14475" y="16662"/>
                  <a:pt x="14486" y="16662"/>
                </a:cubicBezTo>
                <a:cubicBezTo>
                  <a:pt x="14227" y="16621"/>
                  <a:pt x="14081" y="16476"/>
                  <a:pt x="14071" y="16216"/>
                </a:cubicBezTo>
                <a:lnTo>
                  <a:pt x="14071" y="16216"/>
                </a:lnTo>
                <a:cubicBezTo>
                  <a:pt x="14251" y="16470"/>
                  <a:pt x="14315" y="16563"/>
                  <a:pt x="14325" y="16563"/>
                </a:cubicBezTo>
                <a:cubicBezTo>
                  <a:pt x="14345" y="16563"/>
                  <a:pt x="14165" y="16214"/>
                  <a:pt x="14247" y="16009"/>
                </a:cubicBezTo>
                <a:lnTo>
                  <a:pt x="14247" y="16009"/>
                </a:lnTo>
                <a:cubicBezTo>
                  <a:pt x="13553" y="16040"/>
                  <a:pt x="12870" y="16030"/>
                  <a:pt x="12631" y="16092"/>
                </a:cubicBezTo>
                <a:cubicBezTo>
                  <a:pt x="12631" y="15884"/>
                  <a:pt x="13595" y="15502"/>
                  <a:pt x="13232" y="15025"/>
                </a:cubicBezTo>
                <a:cubicBezTo>
                  <a:pt x="13750" y="14818"/>
                  <a:pt x="13719" y="15149"/>
                  <a:pt x="13740" y="14610"/>
                </a:cubicBezTo>
                <a:lnTo>
                  <a:pt x="13740" y="14610"/>
                </a:lnTo>
                <a:cubicBezTo>
                  <a:pt x="13816" y="14822"/>
                  <a:pt x="13880" y="14900"/>
                  <a:pt x="13933" y="14900"/>
                </a:cubicBezTo>
                <a:cubicBezTo>
                  <a:pt x="14057" y="14900"/>
                  <a:pt x="14116" y="14459"/>
                  <a:pt x="14123" y="14320"/>
                </a:cubicBezTo>
                <a:cubicBezTo>
                  <a:pt x="14392" y="14610"/>
                  <a:pt x="14320" y="14445"/>
                  <a:pt x="14475" y="14662"/>
                </a:cubicBezTo>
                <a:cubicBezTo>
                  <a:pt x="14479" y="14607"/>
                  <a:pt x="14509" y="14589"/>
                  <a:pt x="14552" y="14589"/>
                </a:cubicBezTo>
                <a:cubicBezTo>
                  <a:pt x="14634" y="14589"/>
                  <a:pt x="14762" y="14655"/>
                  <a:pt x="14840" y="14655"/>
                </a:cubicBezTo>
                <a:cubicBezTo>
                  <a:pt x="14938" y="14655"/>
                  <a:pt x="14957" y="14551"/>
                  <a:pt x="14703" y="14082"/>
                </a:cubicBezTo>
                <a:cubicBezTo>
                  <a:pt x="14641" y="14061"/>
                  <a:pt x="14590" y="14019"/>
                  <a:pt x="14548" y="13947"/>
                </a:cubicBezTo>
                <a:cubicBezTo>
                  <a:pt x="14682" y="13937"/>
                  <a:pt x="14714" y="13895"/>
                  <a:pt x="14641" y="13812"/>
                </a:cubicBezTo>
                <a:lnTo>
                  <a:pt x="14641" y="13812"/>
                </a:lnTo>
                <a:cubicBezTo>
                  <a:pt x="14459" y="13957"/>
                  <a:pt x="14297" y="14029"/>
                  <a:pt x="14159" y="14029"/>
                </a:cubicBezTo>
                <a:cubicBezTo>
                  <a:pt x="13991" y="14029"/>
                  <a:pt x="13857" y="13924"/>
                  <a:pt x="13761" y="13719"/>
                </a:cubicBezTo>
                <a:cubicBezTo>
                  <a:pt x="13729" y="14072"/>
                  <a:pt x="13222" y="14185"/>
                  <a:pt x="12683" y="14206"/>
                </a:cubicBezTo>
                <a:cubicBezTo>
                  <a:pt x="12683" y="14080"/>
                  <a:pt x="12683" y="13949"/>
                  <a:pt x="12708" y="13949"/>
                </a:cubicBezTo>
                <a:cubicBezTo>
                  <a:pt x="12721" y="13949"/>
                  <a:pt x="12743" y="13989"/>
                  <a:pt x="12776" y="14092"/>
                </a:cubicBezTo>
                <a:cubicBezTo>
                  <a:pt x="12890" y="13947"/>
                  <a:pt x="12932" y="13802"/>
                  <a:pt x="12890" y="13646"/>
                </a:cubicBezTo>
                <a:lnTo>
                  <a:pt x="12890" y="13646"/>
                </a:lnTo>
                <a:cubicBezTo>
                  <a:pt x="12838" y="13699"/>
                  <a:pt x="12776" y="13750"/>
                  <a:pt x="12704" y="13782"/>
                </a:cubicBezTo>
                <a:cubicBezTo>
                  <a:pt x="12683" y="13595"/>
                  <a:pt x="12714" y="13409"/>
                  <a:pt x="12807" y="13232"/>
                </a:cubicBezTo>
                <a:cubicBezTo>
                  <a:pt x="12814" y="13303"/>
                  <a:pt x="12832" y="13333"/>
                  <a:pt x="12858" y="13333"/>
                </a:cubicBezTo>
                <a:cubicBezTo>
                  <a:pt x="12945" y="13333"/>
                  <a:pt x="13124" y="12991"/>
                  <a:pt x="13284" y="12735"/>
                </a:cubicBezTo>
                <a:cubicBezTo>
                  <a:pt x="13271" y="12726"/>
                  <a:pt x="13249" y="12722"/>
                  <a:pt x="13220" y="12722"/>
                </a:cubicBezTo>
                <a:cubicBezTo>
                  <a:pt x="12837" y="12722"/>
                  <a:pt x="11173" y="13434"/>
                  <a:pt x="11077" y="13501"/>
                </a:cubicBezTo>
                <a:cubicBezTo>
                  <a:pt x="11046" y="13118"/>
                  <a:pt x="10797" y="13398"/>
                  <a:pt x="10745" y="13004"/>
                </a:cubicBezTo>
                <a:lnTo>
                  <a:pt x="10745" y="13004"/>
                </a:lnTo>
                <a:cubicBezTo>
                  <a:pt x="10806" y="13027"/>
                  <a:pt x="10880" y="13038"/>
                  <a:pt x="10953" y="13038"/>
                </a:cubicBezTo>
                <a:cubicBezTo>
                  <a:pt x="11175" y="13038"/>
                  <a:pt x="11394" y="12940"/>
                  <a:pt x="11253" y="12808"/>
                </a:cubicBezTo>
                <a:cubicBezTo>
                  <a:pt x="11309" y="12800"/>
                  <a:pt x="11362" y="12795"/>
                  <a:pt x="11413" y="12795"/>
                </a:cubicBezTo>
                <a:cubicBezTo>
                  <a:pt x="11574" y="12795"/>
                  <a:pt x="11720" y="12840"/>
                  <a:pt x="11885" y="12973"/>
                </a:cubicBezTo>
                <a:cubicBezTo>
                  <a:pt x="11999" y="12859"/>
                  <a:pt x="11926" y="12953"/>
                  <a:pt x="11999" y="12859"/>
                </a:cubicBezTo>
                <a:cubicBezTo>
                  <a:pt x="11760" y="12755"/>
                  <a:pt x="11668" y="12580"/>
                  <a:pt x="11719" y="12331"/>
                </a:cubicBezTo>
                <a:lnTo>
                  <a:pt x="11719" y="12331"/>
                </a:lnTo>
                <a:cubicBezTo>
                  <a:pt x="11787" y="12463"/>
                  <a:pt x="11835" y="12509"/>
                  <a:pt x="11868" y="12509"/>
                </a:cubicBezTo>
                <a:cubicBezTo>
                  <a:pt x="11949" y="12509"/>
                  <a:pt x="11948" y="12241"/>
                  <a:pt x="11955" y="12241"/>
                </a:cubicBezTo>
                <a:cubicBezTo>
                  <a:pt x="11959" y="12241"/>
                  <a:pt x="11965" y="12321"/>
                  <a:pt x="11988" y="12569"/>
                </a:cubicBezTo>
                <a:cubicBezTo>
                  <a:pt x="11997" y="12361"/>
                  <a:pt x="12058" y="12260"/>
                  <a:pt x="12173" y="12260"/>
                </a:cubicBezTo>
                <a:cubicBezTo>
                  <a:pt x="12202" y="12260"/>
                  <a:pt x="12234" y="12266"/>
                  <a:pt x="12269" y="12279"/>
                </a:cubicBezTo>
                <a:cubicBezTo>
                  <a:pt x="12351" y="12144"/>
                  <a:pt x="12009" y="12217"/>
                  <a:pt x="12082" y="12082"/>
                </a:cubicBezTo>
                <a:cubicBezTo>
                  <a:pt x="12231" y="12082"/>
                  <a:pt x="12312" y="12073"/>
                  <a:pt x="12367" y="12073"/>
                </a:cubicBezTo>
                <a:cubicBezTo>
                  <a:pt x="12453" y="12073"/>
                  <a:pt x="12471" y="12096"/>
                  <a:pt x="12579" y="12217"/>
                </a:cubicBezTo>
                <a:cubicBezTo>
                  <a:pt x="12572" y="12087"/>
                  <a:pt x="12664" y="11666"/>
                  <a:pt x="12749" y="11666"/>
                </a:cubicBezTo>
                <a:cubicBezTo>
                  <a:pt x="12787" y="11666"/>
                  <a:pt x="12823" y="11749"/>
                  <a:pt x="12849" y="11979"/>
                </a:cubicBezTo>
                <a:cubicBezTo>
                  <a:pt x="13004" y="11823"/>
                  <a:pt x="13045" y="11647"/>
                  <a:pt x="12973" y="11440"/>
                </a:cubicBezTo>
                <a:cubicBezTo>
                  <a:pt x="13001" y="11429"/>
                  <a:pt x="13025" y="11424"/>
                  <a:pt x="13047" y="11424"/>
                </a:cubicBezTo>
                <a:cubicBezTo>
                  <a:pt x="13154" y="11424"/>
                  <a:pt x="13185" y="11554"/>
                  <a:pt x="13160" y="11813"/>
                </a:cubicBezTo>
                <a:cubicBezTo>
                  <a:pt x="13418" y="11636"/>
                  <a:pt x="13844" y="10807"/>
                  <a:pt x="13367" y="10445"/>
                </a:cubicBezTo>
                <a:cubicBezTo>
                  <a:pt x="13448" y="10406"/>
                  <a:pt x="13514" y="10388"/>
                  <a:pt x="13572" y="10388"/>
                </a:cubicBezTo>
                <a:cubicBezTo>
                  <a:pt x="13700" y="10388"/>
                  <a:pt x="13785" y="10478"/>
                  <a:pt x="13885" y="10642"/>
                </a:cubicBezTo>
                <a:cubicBezTo>
                  <a:pt x="13916" y="10559"/>
                  <a:pt x="14030" y="10321"/>
                  <a:pt x="14144" y="10144"/>
                </a:cubicBezTo>
                <a:lnTo>
                  <a:pt x="14144" y="10144"/>
                </a:lnTo>
                <a:cubicBezTo>
                  <a:pt x="13785" y="10227"/>
                  <a:pt x="13142" y="10285"/>
                  <a:pt x="12534" y="10285"/>
                </a:cubicBezTo>
                <a:cubicBezTo>
                  <a:pt x="11684" y="10285"/>
                  <a:pt x="10903" y="10170"/>
                  <a:pt x="11067" y="9844"/>
                </a:cubicBezTo>
                <a:lnTo>
                  <a:pt x="11067" y="9844"/>
                </a:lnTo>
                <a:cubicBezTo>
                  <a:pt x="11091" y="9892"/>
                  <a:pt x="11215" y="9945"/>
                  <a:pt x="11353" y="9945"/>
                </a:cubicBezTo>
                <a:cubicBezTo>
                  <a:pt x="11512" y="9945"/>
                  <a:pt x="11689" y="9875"/>
                  <a:pt x="11751" y="9647"/>
                </a:cubicBezTo>
                <a:cubicBezTo>
                  <a:pt x="11792" y="9901"/>
                  <a:pt x="11864" y="9993"/>
                  <a:pt x="11951" y="9993"/>
                </a:cubicBezTo>
                <a:cubicBezTo>
                  <a:pt x="12126" y="9993"/>
                  <a:pt x="12361" y="9623"/>
                  <a:pt x="12527" y="9471"/>
                </a:cubicBezTo>
                <a:cubicBezTo>
                  <a:pt x="12653" y="9604"/>
                  <a:pt x="12697" y="9647"/>
                  <a:pt x="12705" y="9647"/>
                </a:cubicBezTo>
                <a:cubicBezTo>
                  <a:pt x="12721" y="9647"/>
                  <a:pt x="12617" y="9497"/>
                  <a:pt x="12704" y="9497"/>
                </a:cubicBezTo>
                <a:cubicBezTo>
                  <a:pt x="12712" y="9497"/>
                  <a:pt x="12722" y="9499"/>
                  <a:pt x="12734" y="9502"/>
                </a:cubicBezTo>
                <a:cubicBezTo>
                  <a:pt x="12706" y="9670"/>
                  <a:pt x="12696" y="9724"/>
                  <a:pt x="12697" y="9724"/>
                </a:cubicBezTo>
                <a:cubicBezTo>
                  <a:pt x="12699" y="9724"/>
                  <a:pt x="12736" y="9559"/>
                  <a:pt x="12776" y="9559"/>
                </a:cubicBezTo>
                <a:cubicBezTo>
                  <a:pt x="12797" y="9559"/>
                  <a:pt x="12820" y="9606"/>
                  <a:pt x="12838" y="9751"/>
                </a:cubicBezTo>
                <a:cubicBezTo>
                  <a:pt x="12844" y="9752"/>
                  <a:pt x="12850" y="9752"/>
                  <a:pt x="12857" y="9752"/>
                </a:cubicBezTo>
                <a:cubicBezTo>
                  <a:pt x="13062" y="9752"/>
                  <a:pt x="13335" y="9104"/>
                  <a:pt x="13305" y="8984"/>
                </a:cubicBezTo>
                <a:lnTo>
                  <a:pt x="13305" y="8984"/>
                </a:lnTo>
                <a:cubicBezTo>
                  <a:pt x="13212" y="9138"/>
                  <a:pt x="12727" y="9399"/>
                  <a:pt x="12331" y="9399"/>
                </a:cubicBezTo>
                <a:cubicBezTo>
                  <a:pt x="12063" y="9399"/>
                  <a:pt x="11835" y="9278"/>
                  <a:pt x="11802" y="8922"/>
                </a:cubicBezTo>
                <a:lnTo>
                  <a:pt x="11802" y="8922"/>
                </a:lnTo>
                <a:cubicBezTo>
                  <a:pt x="11890" y="9057"/>
                  <a:pt x="11938" y="9113"/>
                  <a:pt x="11978" y="9113"/>
                </a:cubicBezTo>
                <a:cubicBezTo>
                  <a:pt x="12060" y="9113"/>
                  <a:pt x="12107" y="8876"/>
                  <a:pt x="12393" y="8611"/>
                </a:cubicBezTo>
                <a:cubicBezTo>
                  <a:pt x="12144" y="8590"/>
                  <a:pt x="12113" y="8445"/>
                  <a:pt x="12299" y="8176"/>
                </a:cubicBezTo>
                <a:lnTo>
                  <a:pt x="12299" y="8176"/>
                </a:lnTo>
                <a:cubicBezTo>
                  <a:pt x="12177" y="8298"/>
                  <a:pt x="10627" y="9643"/>
                  <a:pt x="9958" y="9643"/>
                </a:cubicBezTo>
                <a:cubicBezTo>
                  <a:pt x="9831" y="9643"/>
                  <a:pt x="9736" y="9595"/>
                  <a:pt x="9688" y="9481"/>
                </a:cubicBezTo>
                <a:cubicBezTo>
                  <a:pt x="9692" y="9480"/>
                  <a:pt x="9696" y="9479"/>
                  <a:pt x="9702" y="9479"/>
                </a:cubicBezTo>
                <a:cubicBezTo>
                  <a:pt x="9753" y="9479"/>
                  <a:pt x="9880" y="9532"/>
                  <a:pt x="9969" y="9532"/>
                </a:cubicBezTo>
                <a:cubicBezTo>
                  <a:pt x="10013" y="9532"/>
                  <a:pt x="10048" y="9519"/>
                  <a:pt x="10061" y="9481"/>
                </a:cubicBezTo>
                <a:cubicBezTo>
                  <a:pt x="9958" y="9419"/>
                  <a:pt x="9854" y="9347"/>
                  <a:pt x="9750" y="9264"/>
                </a:cubicBezTo>
                <a:cubicBezTo>
                  <a:pt x="9771" y="9253"/>
                  <a:pt x="9948" y="9046"/>
                  <a:pt x="9978" y="8963"/>
                </a:cubicBezTo>
                <a:cubicBezTo>
                  <a:pt x="10036" y="9077"/>
                  <a:pt x="10082" y="9129"/>
                  <a:pt x="10117" y="9129"/>
                </a:cubicBezTo>
                <a:cubicBezTo>
                  <a:pt x="10197" y="9129"/>
                  <a:pt x="10219" y="8867"/>
                  <a:pt x="10176" y="8486"/>
                </a:cubicBezTo>
                <a:cubicBezTo>
                  <a:pt x="10177" y="8486"/>
                  <a:pt x="10179" y="8486"/>
                  <a:pt x="10181" y="8486"/>
                </a:cubicBezTo>
                <a:cubicBezTo>
                  <a:pt x="10278" y="8486"/>
                  <a:pt x="10539" y="8748"/>
                  <a:pt x="10579" y="8859"/>
                </a:cubicBezTo>
                <a:cubicBezTo>
                  <a:pt x="10631" y="8652"/>
                  <a:pt x="10694" y="8528"/>
                  <a:pt x="10787" y="8341"/>
                </a:cubicBezTo>
                <a:lnTo>
                  <a:pt x="10787" y="8341"/>
                </a:lnTo>
                <a:cubicBezTo>
                  <a:pt x="10865" y="8585"/>
                  <a:pt x="10810" y="8617"/>
                  <a:pt x="10768" y="8617"/>
                </a:cubicBezTo>
                <a:cubicBezTo>
                  <a:pt x="10753" y="8617"/>
                  <a:pt x="10740" y="8613"/>
                  <a:pt x="10735" y="8613"/>
                </a:cubicBezTo>
                <a:cubicBezTo>
                  <a:pt x="10720" y="8613"/>
                  <a:pt x="10773" y="8646"/>
                  <a:pt x="11056" y="8912"/>
                </a:cubicBezTo>
                <a:cubicBezTo>
                  <a:pt x="11222" y="8640"/>
                  <a:pt x="11371" y="8259"/>
                  <a:pt x="11512" y="8259"/>
                </a:cubicBezTo>
                <a:cubicBezTo>
                  <a:pt x="11565" y="8259"/>
                  <a:pt x="11617" y="8312"/>
                  <a:pt x="11668" y="8445"/>
                </a:cubicBezTo>
                <a:cubicBezTo>
                  <a:pt x="11682" y="8400"/>
                  <a:pt x="11740" y="8287"/>
                  <a:pt x="11843" y="8287"/>
                </a:cubicBezTo>
                <a:cubicBezTo>
                  <a:pt x="11884" y="8287"/>
                  <a:pt x="11933" y="8305"/>
                  <a:pt x="11988" y="8352"/>
                </a:cubicBezTo>
                <a:cubicBezTo>
                  <a:pt x="11976" y="8109"/>
                  <a:pt x="12053" y="7949"/>
                  <a:pt x="12173" y="7949"/>
                </a:cubicBezTo>
                <a:cubicBezTo>
                  <a:pt x="12253" y="7949"/>
                  <a:pt x="12351" y="8021"/>
                  <a:pt x="12455" y="8186"/>
                </a:cubicBezTo>
                <a:cubicBezTo>
                  <a:pt x="12486" y="8155"/>
                  <a:pt x="12755" y="7337"/>
                  <a:pt x="12755" y="7275"/>
                </a:cubicBezTo>
                <a:lnTo>
                  <a:pt x="12755" y="7275"/>
                </a:lnTo>
                <a:cubicBezTo>
                  <a:pt x="12496" y="7331"/>
                  <a:pt x="12351" y="7661"/>
                  <a:pt x="12312" y="7661"/>
                </a:cubicBezTo>
                <a:cubicBezTo>
                  <a:pt x="12294" y="7661"/>
                  <a:pt x="12300" y="7586"/>
                  <a:pt x="12331" y="7367"/>
                </a:cubicBezTo>
                <a:lnTo>
                  <a:pt x="12331" y="7367"/>
                </a:lnTo>
                <a:cubicBezTo>
                  <a:pt x="12286" y="7470"/>
                  <a:pt x="12237" y="7521"/>
                  <a:pt x="12185" y="7521"/>
                </a:cubicBezTo>
                <a:cubicBezTo>
                  <a:pt x="12152" y="7521"/>
                  <a:pt x="12118" y="7501"/>
                  <a:pt x="12082" y="7461"/>
                </a:cubicBezTo>
                <a:cubicBezTo>
                  <a:pt x="12082" y="7610"/>
                  <a:pt x="10982" y="8093"/>
                  <a:pt x="10513" y="8093"/>
                </a:cubicBezTo>
                <a:cubicBezTo>
                  <a:pt x="10428" y="8093"/>
                  <a:pt x="10364" y="8078"/>
                  <a:pt x="10331" y="8041"/>
                </a:cubicBezTo>
                <a:cubicBezTo>
                  <a:pt x="9875" y="7554"/>
                  <a:pt x="11284" y="7388"/>
                  <a:pt x="10631" y="6891"/>
                </a:cubicBezTo>
                <a:cubicBezTo>
                  <a:pt x="11046" y="6135"/>
                  <a:pt x="11926" y="6321"/>
                  <a:pt x="12289" y="5078"/>
                </a:cubicBezTo>
                <a:cubicBezTo>
                  <a:pt x="12282" y="5068"/>
                  <a:pt x="12271" y="5063"/>
                  <a:pt x="12258" y="5063"/>
                </a:cubicBezTo>
                <a:cubicBezTo>
                  <a:pt x="12100" y="5063"/>
                  <a:pt x="11585" y="5780"/>
                  <a:pt x="11470" y="5886"/>
                </a:cubicBezTo>
                <a:cubicBezTo>
                  <a:pt x="11346" y="5357"/>
                  <a:pt x="11470" y="5720"/>
                  <a:pt x="11180" y="5409"/>
                </a:cubicBezTo>
                <a:lnTo>
                  <a:pt x="11180" y="5409"/>
                </a:lnTo>
                <a:cubicBezTo>
                  <a:pt x="11259" y="5493"/>
                  <a:pt x="11323" y="5527"/>
                  <a:pt x="11376" y="5527"/>
                </a:cubicBezTo>
                <a:cubicBezTo>
                  <a:pt x="11572" y="5527"/>
                  <a:pt x="11616" y="5064"/>
                  <a:pt x="11730" y="4974"/>
                </a:cubicBezTo>
                <a:cubicBezTo>
                  <a:pt x="11760" y="5067"/>
                  <a:pt x="11771" y="5161"/>
                  <a:pt x="11751" y="5264"/>
                </a:cubicBezTo>
                <a:cubicBezTo>
                  <a:pt x="11926" y="5055"/>
                  <a:pt x="11865" y="4791"/>
                  <a:pt x="12060" y="4791"/>
                </a:cubicBezTo>
                <a:cubicBezTo>
                  <a:pt x="12106" y="4791"/>
                  <a:pt x="12167" y="4806"/>
                  <a:pt x="12248" y="4839"/>
                </a:cubicBezTo>
                <a:cubicBezTo>
                  <a:pt x="12041" y="4673"/>
                  <a:pt x="12061" y="4466"/>
                  <a:pt x="12299" y="4228"/>
                </a:cubicBezTo>
                <a:cubicBezTo>
                  <a:pt x="12295" y="4226"/>
                  <a:pt x="12290" y="4225"/>
                  <a:pt x="12284" y="4225"/>
                </a:cubicBezTo>
                <a:cubicBezTo>
                  <a:pt x="12125" y="4225"/>
                  <a:pt x="11451" y="5021"/>
                  <a:pt x="10932" y="5461"/>
                </a:cubicBezTo>
                <a:cubicBezTo>
                  <a:pt x="10867" y="5830"/>
                  <a:pt x="10756" y="5973"/>
                  <a:pt x="10630" y="5973"/>
                </a:cubicBezTo>
                <a:cubicBezTo>
                  <a:pt x="10193" y="5973"/>
                  <a:pt x="9568" y="4254"/>
                  <a:pt x="9997" y="4254"/>
                </a:cubicBezTo>
                <a:cubicBezTo>
                  <a:pt x="10094" y="4254"/>
                  <a:pt x="10245" y="4343"/>
                  <a:pt x="10466" y="4560"/>
                </a:cubicBezTo>
                <a:cubicBezTo>
                  <a:pt x="10579" y="4332"/>
                  <a:pt x="10528" y="4217"/>
                  <a:pt x="10300" y="4208"/>
                </a:cubicBezTo>
                <a:cubicBezTo>
                  <a:pt x="10704" y="3969"/>
                  <a:pt x="10777" y="4072"/>
                  <a:pt x="10952" y="3596"/>
                </a:cubicBezTo>
                <a:lnTo>
                  <a:pt x="10952" y="3596"/>
                </a:lnTo>
                <a:cubicBezTo>
                  <a:pt x="10717" y="3681"/>
                  <a:pt x="10405" y="4150"/>
                  <a:pt x="10063" y="4150"/>
                </a:cubicBezTo>
                <a:cubicBezTo>
                  <a:pt x="10028" y="4150"/>
                  <a:pt x="9993" y="4145"/>
                  <a:pt x="9958" y="4135"/>
                </a:cubicBezTo>
                <a:cubicBezTo>
                  <a:pt x="10341" y="4021"/>
                  <a:pt x="10611" y="3596"/>
                  <a:pt x="10683" y="3264"/>
                </a:cubicBezTo>
                <a:lnTo>
                  <a:pt x="10683" y="3264"/>
                </a:lnTo>
                <a:cubicBezTo>
                  <a:pt x="10595" y="3348"/>
                  <a:pt x="10531" y="3389"/>
                  <a:pt x="10491" y="3389"/>
                </a:cubicBezTo>
                <a:cubicBezTo>
                  <a:pt x="10431" y="3389"/>
                  <a:pt x="10422" y="3299"/>
                  <a:pt x="10466" y="3119"/>
                </a:cubicBezTo>
                <a:cubicBezTo>
                  <a:pt x="10455" y="3118"/>
                  <a:pt x="10444" y="3117"/>
                  <a:pt x="10434" y="3117"/>
                </a:cubicBezTo>
                <a:cubicBezTo>
                  <a:pt x="10189" y="3117"/>
                  <a:pt x="9987" y="3446"/>
                  <a:pt x="9948" y="3575"/>
                </a:cubicBezTo>
                <a:cubicBezTo>
                  <a:pt x="9948" y="3460"/>
                  <a:pt x="9886" y="3090"/>
                  <a:pt x="9892" y="3090"/>
                </a:cubicBezTo>
                <a:lnTo>
                  <a:pt x="9892" y="3090"/>
                </a:lnTo>
                <a:cubicBezTo>
                  <a:pt x="9893" y="3090"/>
                  <a:pt x="9894" y="3093"/>
                  <a:pt x="9895" y="3098"/>
                </a:cubicBezTo>
                <a:cubicBezTo>
                  <a:pt x="10393" y="2902"/>
                  <a:pt x="10362" y="2850"/>
                  <a:pt x="10496" y="2332"/>
                </a:cubicBezTo>
                <a:cubicBezTo>
                  <a:pt x="10492" y="2328"/>
                  <a:pt x="10486" y="2326"/>
                  <a:pt x="10480" y="2326"/>
                </a:cubicBezTo>
                <a:cubicBezTo>
                  <a:pt x="10332" y="2326"/>
                  <a:pt x="9721" y="3265"/>
                  <a:pt x="9463" y="3265"/>
                </a:cubicBezTo>
                <a:cubicBezTo>
                  <a:pt x="9427" y="3265"/>
                  <a:pt x="9397" y="3246"/>
                  <a:pt x="9377" y="3202"/>
                </a:cubicBezTo>
                <a:cubicBezTo>
                  <a:pt x="9191" y="3192"/>
                  <a:pt x="9492" y="2612"/>
                  <a:pt x="9253" y="2384"/>
                </a:cubicBezTo>
                <a:cubicBezTo>
                  <a:pt x="9595" y="1990"/>
                  <a:pt x="10165" y="1420"/>
                  <a:pt x="9543" y="1306"/>
                </a:cubicBezTo>
                <a:lnTo>
                  <a:pt x="9543" y="1306"/>
                </a:lnTo>
                <a:cubicBezTo>
                  <a:pt x="9409" y="1845"/>
                  <a:pt x="9305" y="1679"/>
                  <a:pt x="9139" y="2352"/>
                </a:cubicBezTo>
                <a:cubicBezTo>
                  <a:pt x="8982" y="2122"/>
                  <a:pt x="9286" y="1570"/>
                  <a:pt x="9127" y="1570"/>
                </a:cubicBezTo>
                <a:cubicBezTo>
                  <a:pt x="9107" y="1570"/>
                  <a:pt x="9081" y="1578"/>
                  <a:pt x="9046" y="1596"/>
                </a:cubicBezTo>
                <a:cubicBezTo>
                  <a:pt x="9015" y="1503"/>
                  <a:pt x="9243" y="1068"/>
                  <a:pt x="9409" y="923"/>
                </a:cubicBezTo>
                <a:lnTo>
                  <a:pt x="9409" y="923"/>
                </a:lnTo>
                <a:cubicBezTo>
                  <a:pt x="9314" y="944"/>
                  <a:pt x="9238" y="955"/>
                  <a:pt x="9180" y="955"/>
                </a:cubicBezTo>
                <a:cubicBezTo>
                  <a:pt x="8957" y="955"/>
                  <a:pt x="8999" y="797"/>
                  <a:pt x="9294" y="477"/>
                </a:cubicBezTo>
                <a:lnTo>
                  <a:pt x="9294" y="477"/>
                </a:lnTo>
                <a:cubicBezTo>
                  <a:pt x="9166" y="568"/>
                  <a:pt x="9090" y="605"/>
                  <a:pt x="9046" y="605"/>
                </a:cubicBezTo>
                <a:cubicBezTo>
                  <a:pt x="8873" y="605"/>
                  <a:pt x="9237" y="17"/>
                  <a:pt x="89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7386943" y="2591706"/>
            <a:ext cx="1477201" cy="2941645"/>
          </a:xfrm>
          <a:custGeom>
            <a:avLst/>
            <a:gdLst/>
            <a:ahLst/>
            <a:cxnLst/>
            <a:rect l="l" t="t" r="r" b="b"/>
            <a:pathLst>
              <a:path w="14590" h="29054" extrusionOk="0">
                <a:moveTo>
                  <a:pt x="6570" y="446"/>
                </a:moveTo>
                <a:cubicBezTo>
                  <a:pt x="6570" y="446"/>
                  <a:pt x="6570" y="446"/>
                  <a:pt x="6570" y="446"/>
                </a:cubicBezTo>
                <a:cubicBezTo>
                  <a:pt x="6570" y="447"/>
                  <a:pt x="6571" y="447"/>
                  <a:pt x="6571" y="448"/>
                </a:cubicBezTo>
                <a:lnTo>
                  <a:pt x="6571" y="448"/>
                </a:lnTo>
                <a:cubicBezTo>
                  <a:pt x="6571" y="447"/>
                  <a:pt x="6570" y="446"/>
                  <a:pt x="6570" y="446"/>
                </a:cubicBezTo>
                <a:close/>
                <a:moveTo>
                  <a:pt x="6021" y="1047"/>
                </a:moveTo>
                <a:cubicBezTo>
                  <a:pt x="6026" y="1055"/>
                  <a:pt x="6031" y="1064"/>
                  <a:pt x="6036" y="1072"/>
                </a:cubicBezTo>
                <a:lnTo>
                  <a:pt x="6036" y="1072"/>
                </a:lnTo>
                <a:cubicBezTo>
                  <a:pt x="6031" y="1064"/>
                  <a:pt x="6026" y="1055"/>
                  <a:pt x="6021" y="1047"/>
                </a:cubicBezTo>
                <a:close/>
                <a:moveTo>
                  <a:pt x="5880" y="3564"/>
                </a:moveTo>
                <a:cubicBezTo>
                  <a:pt x="5878" y="3564"/>
                  <a:pt x="5877" y="3564"/>
                  <a:pt x="5876" y="3564"/>
                </a:cubicBezTo>
                <a:cubicBezTo>
                  <a:pt x="5877" y="3564"/>
                  <a:pt x="5878" y="3564"/>
                  <a:pt x="5880" y="3564"/>
                </a:cubicBezTo>
                <a:close/>
                <a:moveTo>
                  <a:pt x="9679" y="7409"/>
                </a:moveTo>
                <a:lnTo>
                  <a:pt x="9679" y="7409"/>
                </a:lnTo>
                <a:cubicBezTo>
                  <a:pt x="9679" y="7412"/>
                  <a:pt x="9678" y="7413"/>
                  <a:pt x="9679" y="7413"/>
                </a:cubicBezTo>
                <a:cubicBezTo>
                  <a:pt x="9679" y="7413"/>
                  <a:pt x="9679" y="7412"/>
                  <a:pt x="9679" y="7409"/>
                </a:cubicBezTo>
                <a:close/>
                <a:moveTo>
                  <a:pt x="12389" y="15270"/>
                </a:moveTo>
                <a:cubicBezTo>
                  <a:pt x="12388" y="15270"/>
                  <a:pt x="12385" y="15291"/>
                  <a:pt x="12381" y="15350"/>
                </a:cubicBezTo>
                <a:lnTo>
                  <a:pt x="12381" y="15350"/>
                </a:lnTo>
                <a:cubicBezTo>
                  <a:pt x="12387" y="15313"/>
                  <a:pt x="12389" y="15270"/>
                  <a:pt x="12389" y="15270"/>
                </a:cubicBezTo>
                <a:close/>
                <a:moveTo>
                  <a:pt x="13232" y="22131"/>
                </a:moveTo>
                <a:lnTo>
                  <a:pt x="13232" y="22131"/>
                </a:lnTo>
                <a:cubicBezTo>
                  <a:pt x="13232" y="22132"/>
                  <a:pt x="13232" y="22132"/>
                  <a:pt x="13233" y="22132"/>
                </a:cubicBezTo>
                <a:cubicBezTo>
                  <a:pt x="13233" y="22132"/>
                  <a:pt x="13232" y="22132"/>
                  <a:pt x="13232" y="22131"/>
                </a:cubicBezTo>
                <a:close/>
                <a:moveTo>
                  <a:pt x="13822" y="26628"/>
                </a:moveTo>
                <a:cubicBezTo>
                  <a:pt x="13824" y="26630"/>
                  <a:pt x="13825" y="26631"/>
                  <a:pt x="13825" y="26631"/>
                </a:cubicBezTo>
                <a:cubicBezTo>
                  <a:pt x="13825" y="26631"/>
                  <a:pt x="13824" y="26630"/>
                  <a:pt x="13823" y="26629"/>
                </a:cubicBezTo>
                <a:cubicBezTo>
                  <a:pt x="13822" y="26629"/>
                  <a:pt x="13822" y="26629"/>
                  <a:pt x="13822" y="26628"/>
                </a:cubicBezTo>
                <a:close/>
                <a:moveTo>
                  <a:pt x="6829" y="0"/>
                </a:moveTo>
                <a:cubicBezTo>
                  <a:pt x="6829" y="257"/>
                  <a:pt x="6818" y="560"/>
                  <a:pt x="6711" y="560"/>
                </a:cubicBezTo>
                <a:cubicBezTo>
                  <a:pt x="6676" y="560"/>
                  <a:pt x="6630" y="527"/>
                  <a:pt x="6571" y="448"/>
                </a:cubicBezTo>
                <a:lnTo>
                  <a:pt x="6571" y="448"/>
                </a:lnTo>
                <a:cubicBezTo>
                  <a:pt x="6590" y="497"/>
                  <a:pt x="6748" y="1529"/>
                  <a:pt x="6819" y="1710"/>
                </a:cubicBezTo>
                <a:cubicBezTo>
                  <a:pt x="6218" y="1496"/>
                  <a:pt x="6308" y="1532"/>
                  <a:pt x="6036" y="1072"/>
                </a:cubicBezTo>
                <a:lnTo>
                  <a:pt x="6036" y="1072"/>
                </a:lnTo>
                <a:cubicBezTo>
                  <a:pt x="6093" y="1173"/>
                  <a:pt x="6090" y="1227"/>
                  <a:pt x="6032" y="1227"/>
                </a:cubicBezTo>
                <a:cubicBezTo>
                  <a:pt x="6022" y="1227"/>
                  <a:pt x="6012" y="1225"/>
                  <a:pt x="6000" y="1223"/>
                </a:cubicBezTo>
                <a:lnTo>
                  <a:pt x="6000" y="1223"/>
                </a:lnTo>
                <a:cubicBezTo>
                  <a:pt x="6093" y="1524"/>
                  <a:pt x="6155" y="1627"/>
                  <a:pt x="6363" y="1762"/>
                </a:cubicBezTo>
                <a:cubicBezTo>
                  <a:pt x="6187" y="2021"/>
                  <a:pt x="5990" y="2072"/>
                  <a:pt x="6415" y="2611"/>
                </a:cubicBezTo>
                <a:cubicBezTo>
                  <a:pt x="5699" y="2581"/>
                  <a:pt x="6104" y="2176"/>
                  <a:pt x="5513" y="1938"/>
                </a:cubicBezTo>
                <a:lnTo>
                  <a:pt x="5513" y="1938"/>
                </a:lnTo>
                <a:cubicBezTo>
                  <a:pt x="5710" y="2383"/>
                  <a:pt x="5803" y="2498"/>
                  <a:pt x="5938" y="2871"/>
                </a:cubicBezTo>
                <a:cubicBezTo>
                  <a:pt x="5947" y="2864"/>
                  <a:pt x="5960" y="2860"/>
                  <a:pt x="5976" y="2860"/>
                </a:cubicBezTo>
                <a:cubicBezTo>
                  <a:pt x="6150" y="2860"/>
                  <a:pt x="6701" y="3242"/>
                  <a:pt x="6549" y="3451"/>
                </a:cubicBezTo>
                <a:cubicBezTo>
                  <a:pt x="6498" y="3369"/>
                  <a:pt x="5850" y="2933"/>
                  <a:pt x="5775" y="2933"/>
                </a:cubicBezTo>
                <a:cubicBezTo>
                  <a:pt x="5774" y="2933"/>
                  <a:pt x="5773" y="2933"/>
                  <a:pt x="5772" y="2933"/>
                </a:cubicBezTo>
                <a:cubicBezTo>
                  <a:pt x="5772" y="3046"/>
                  <a:pt x="6090" y="3518"/>
                  <a:pt x="5880" y="3564"/>
                </a:cubicBezTo>
                <a:lnTo>
                  <a:pt x="5880" y="3564"/>
                </a:lnTo>
                <a:cubicBezTo>
                  <a:pt x="5922" y="3555"/>
                  <a:pt x="5960" y="3551"/>
                  <a:pt x="5993" y="3551"/>
                </a:cubicBezTo>
                <a:cubicBezTo>
                  <a:pt x="6152" y="3551"/>
                  <a:pt x="6205" y="3650"/>
                  <a:pt x="6145" y="3855"/>
                </a:cubicBezTo>
                <a:cubicBezTo>
                  <a:pt x="6280" y="3865"/>
                  <a:pt x="6208" y="3896"/>
                  <a:pt x="6383" y="3937"/>
                </a:cubicBezTo>
                <a:cubicBezTo>
                  <a:pt x="6421" y="3761"/>
                  <a:pt x="6446" y="3702"/>
                  <a:pt x="6464" y="3702"/>
                </a:cubicBezTo>
                <a:cubicBezTo>
                  <a:pt x="6500" y="3702"/>
                  <a:pt x="6511" y="3920"/>
                  <a:pt x="6531" y="3920"/>
                </a:cubicBezTo>
                <a:cubicBezTo>
                  <a:pt x="6539" y="3920"/>
                  <a:pt x="6548" y="3891"/>
                  <a:pt x="6560" y="3813"/>
                </a:cubicBezTo>
                <a:cubicBezTo>
                  <a:pt x="6590" y="3865"/>
                  <a:pt x="6703" y="4435"/>
                  <a:pt x="6694" y="4435"/>
                </a:cubicBezTo>
                <a:cubicBezTo>
                  <a:pt x="6694" y="4435"/>
                  <a:pt x="6694" y="4435"/>
                  <a:pt x="6694" y="4435"/>
                </a:cubicBezTo>
                <a:lnTo>
                  <a:pt x="6694" y="4435"/>
                </a:lnTo>
                <a:cubicBezTo>
                  <a:pt x="6719" y="4516"/>
                  <a:pt x="6699" y="4546"/>
                  <a:pt x="6654" y="4546"/>
                </a:cubicBezTo>
                <a:cubicBezTo>
                  <a:pt x="6534" y="4546"/>
                  <a:pt x="6243" y="4328"/>
                  <a:pt x="6228" y="4321"/>
                </a:cubicBezTo>
                <a:lnTo>
                  <a:pt x="6228" y="4321"/>
                </a:lnTo>
                <a:cubicBezTo>
                  <a:pt x="6230" y="4327"/>
                  <a:pt x="6226" y="4330"/>
                  <a:pt x="6219" y="4330"/>
                </a:cubicBezTo>
                <a:cubicBezTo>
                  <a:pt x="6102" y="4330"/>
                  <a:pt x="4956" y="3589"/>
                  <a:pt x="4829" y="3472"/>
                </a:cubicBezTo>
                <a:lnTo>
                  <a:pt x="4829" y="3472"/>
                </a:lnTo>
                <a:cubicBezTo>
                  <a:pt x="4725" y="3554"/>
                  <a:pt x="4964" y="3689"/>
                  <a:pt x="4819" y="3730"/>
                </a:cubicBezTo>
                <a:cubicBezTo>
                  <a:pt x="4855" y="3802"/>
                  <a:pt x="5254" y="4051"/>
                  <a:pt x="5222" y="4051"/>
                </a:cubicBezTo>
                <a:cubicBezTo>
                  <a:pt x="5217" y="4051"/>
                  <a:pt x="5201" y="4045"/>
                  <a:pt x="5171" y="4031"/>
                </a:cubicBezTo>
                <a:lnTo>
                  <a:pt x="5171" y="4031"/>
                </a:lnTo>
                <a:cubicBezTo>
                  <a:pt x="5205" y="4091"/>
                  <a:pt x="5251" y="4121"/>
                  <a:pt x="5307" y="4121"/>
                </a:cubicBezTo>
                <a:cubicBezTo>
                  <a:pt x="5338" y="4121"/>
                  <a:pt x="5372" y="4112"/>
                  <a:pt x="5409" y="4093"/>
                </a:cubicBezTo>
                <a:lnTo>
                  <a:pt x="5409" y="4093"/>
                </a:lnTo>
                <a:cubicBezTo>
                  <a:pt x="5306" y="4186"/>
                  <a:pt x="5337" y="4248"/>
                  <a:pt x="5492" y="4269"/>
                </a:cubicBezTo>
                <a:cubicBezTo>
                  <a:pt x="5461" y="4273"/>
                  <a:pt x="5431" y="4274"/>
                  <a:pt x="5401" y="4274"/>
                </a:cubicBezTo>
                <a:cubicBezTo>
                  <a:pt x="4916" y="4274"/>
                  <a:pt x="4688" y="3810"/>
                  <a:pt x="4415" y="3585"/>
                </a:cubicBezTo>
                <a:lnTo>
                  <a:pt x="4415" y="3585"/>
                </a:lnTo>
                <a:cubicBezTo>
                  <a:pt x="4591" y="4020"/>
                  <a:pt x="4964" y="4197"/>
                  <a:pt x="4964" y="4497"/>
                </a:cubicBezTo>
                <a:cubicBezTo>
                  <a:pt x="4995" y="4497"/>
                  <a:pt x="5099" y="4301"/>
                  <a:pt x="5099" y="4280"/>
                </a:cubicBezTo>
                <a:cubicBezTo>
                  <a:pt x="5171" y="4301"/>
                  <a:pt x="5627" y="4736"/>
                  <a:pt x="5658" y="5150"/>
                </a:cubicBezTo>
                <a:cubicBezTo>
                  <a:pt x="5712" y="5090"/>
                  <a:pt x="5748" y="5073"/>
                  <a:pt x="5771" y="5073"/>
                </a:cubicBezTo>
                <a:cubicBezTo>
                  <a:pt x="5805" y="5073"/>
                  <a:pt x="5813" y="5110"/>
                  <a:pt x="5818" y="5110"/>
                </a:cubicBezTo>
                <a:cubicBezTo>
                  <a:pt x="5824" y="5110"/>
                  <a:pt x="5826" y="5078"/>
                  <a:pt x="5845" y="4953"/>
                </a:cubicBezTo>
                <a:cubicBezTo>
                  <a:pt x="5867" y="5036"/>
                  <a:pt x="5889" y="5066"/>
                  <a:pt x="5918" y="5066"/>
                </a:cubicBezTo>
                <a:cubicBezTo>
                  <a:pt x="5969" y="5066"/>
                  <a:pt x="6043" y="4978"/>
                  <a:pt x="6187" y="4932"/>
                </a:cubicBezTo>
                <a:lnTo>
                  <a:pt x="6187" y="4932"/>
                </a:lnTo>
                <a:cubicBezTo>
                  <a:pt x="6161" y="5016"/>
                  <a:pt x="6167" y="5124"/>
                  <a:pt x="6188" y="5124"/>
                </a:cubicBezTo>
                <a:cubicBezTo>
                  <a:pt x="6201" y="5124"/>
                  <a:pt x="6219" y="5084"/>
                  <a:pt x="6238" y="4974"/>
                </a:cubicBezTo>
                <a:lnTo>
                  <a:pt x="6238" y="4974"/>
                </a:lnTo>
                <a:cubicBezTo>
                  <a:pt x="6358" y="5247"/>
                  <a:pt x="6200" y="5338"/>
                  <a:pt x="5997" y="5338"/>
                </a:cubicBezTo>
                <a:cubicBezTo>
                  <a:pt x="5814" y="5338"/>
                  <a:pt x="5596" y="5264"/>
                  <a:pt x="5513" y="5181"/>
                </a:cubicBezTo>
                <a:lnTo>
                  <a:pt x="5513" y="5181"/>
                </a:lnTo>
                <a:cubicBezTo>
                  <a:pt x="5430" y="5533"/>
                  <a:pt x="5762" y="5388"/>
                  <a:pt x="5762" y="5533"/>
                </a:cubicBezTo>
                <a:cubicBezTo>
                  <a:pt x="5756" y="5638"/>
                  <a:pt x="5719" y="5681"/>
                  <a:pt x="5659" y="5681"/>
                </a:cubicBezTo>
                <a:cubicBezTo>
                  <a:pt x="5380" y="5681"/>
                  <a:pt x="4624" y="4708"/>
                  <a:pt x="4580" y="4674"/>
                </a:cubicBezTo>
                <a:lnTo>
                  <a:pt x="4580" y="4674"/>
                </a:lnTo>
                <a:cubicBezTo>
                  <a:pt x="4467" y="5523"/>
                  <a:pt x="4850" y="5512"/>
                  <a:pt x="4933" y="5968"/>
                </a:cubicBezTo>
                <a:cubicBezTo>
                  <a:pt x="4963" y="5902"/>
                  <a:pt x="5017" y="5875"/>
                  <a:pt x="5081" y="5875"/>
                </a:cubicBezTo>
                <a:cubicBezTo>
                  <a:pt x="5259" y="5875"/>
                  <a:pt x="5514" y="6081"/>
                  <a:pt x="5575" y="6248"/>
                </a:cubicBezTo>
                <a:cubicBezTo>
                  <a:pt x="5542" y="6243"/>
                  <a:pt x="5514" y="6241"/>
                  <a:pt x="5492" y="6241"/>
                </a:cubicBezTo>
                <a:cubicBezTo>
                  <a:pt x="5278" y="6241"/>
                  <a:pt x="5525" y="6445"/>
                  <a:pt x="5441" y="6445"/>
                </a:cubicBezTo>
                <a:cubicBezTo>
                  <a:pt x="5117" y="6445"/>
                  <a:pt x="4849" y="6278"/>
                  <a:pt x="4698" y="6278"/>
                </a:cubicBezTo>
                <a:cubicBezTo>
                  <a:pt x="4690" y="6278"/>
                  <a:pt x="4682" y="6278"/>
                  <a:pt x="4674" y="6279"/>
                </a:cubicBezTo>
                <a:cubicBezTo>
                  <a:pt x="4591" y="6590"/>
                  <a:pt x="5078" y="6839"/>
                  <a:pt x="4861" y="7181"/>
                </a:cubicBezTo>
                <a:cubicBezTo>
                  <a:pt x="4912" y="6974"/>
                  <a:pt x="3638" y="6248"/>
                  <a:pt x="3555" y="6217"/>
                </a:cubicBezTo>
                <a:lnTo>
                  <a:pt x="3555" y="6217"/>
                </a:lnTo>
                <a:cubicBezTo>
                  <a:pt x="3497" y="6349"/>
                  <a:pt x="3749" y="6911"/>
                  <a:pt x="3927" y="6911"/>
                </a:cubicBezTo>
                <a:cubicBezTo>
                  <a:pt x="3972" y="6911"/>
                  <a:pt x="4012" y="6875"/>
                  <a:pt x="4042" y="6787"/>
                </a:cubicBezTo>
                <a:cubicBezTo>
                  <a:pt x="4216" y="7052"/>
                  <a:pt x="4220" y="7188"/>
                  <a:pt x="4062" y="7188"/>
                </a:cubicBezTo>
                <a:cubicBezTo>
                  <a:pt x="4041" y="7188"/>
                  <a:pt x="4017" y="7186"/>
                  <a:pt x="3990" y="7181"/>
                </a:cubicBezTo>
                <a:lnTo>
                  <a:pt x="3990" y="7181"/>
                </a:lnTo>
                <a:cubicBezTo>
                  <a:pt x="4207" y="7460"/>
                  <a:pt x="4373" y="7409"/>
                  <a:pt x="4425" y="7709"/>
                </a:cubicBezTo>
                <a:cubicBezTo>
                  <a:pt x="4430" y="7710"/>
                  <a:pt x="4433" y="7710"/>
                  <a:pt x="4437" y="7710"/>
                </a:cubicBezTo>
                <a:cubicBezTo>
                  <a:pt x="4515" y="7710"/>
                  <a:pt x="4409" y="7501"/>
                  <a:pt x="4514" y="7501"/>
                </a:cubicBezTo>
                <a:cubicBezTo>
                  <a:pt x="4519" y="7501"/>
                  <a:pt x="4524" y="7501"/>
                  <a:pt x="4529" y="7502"/>
                </a:cubicBezTo>
                <a:cubicBezTo>
                  <a:pt x="4529" y="7720"/>
                  <a:pt x="4757" y="7585"/>
                  <a:pt x="4529" y="7720"/>
                </a:cubicBezTo>
                <a:cubicBezTo>
                  <a:pt x="4539" y="7730"/>
                  <a:pt x="4819" y="7709"/>
                  <a:pt x="4891" y="7833"/>
                </a:cubicBezTo>
                <a:cubicBezTo>
                  <a:pt x="4859" y="7836"/>
                  <a:pt x="4827" y="7837"/>
                  <a:pt x="4796" y="7837"/>
                </a:cubicBezTo>
                <a:cubicBezTo>
                  <a:pt x="4576" y="7837"/>
                  <a:pt x="4380" y="7774"/>
                  <a:pt x="4207" y="7647"/>
                </a:cubicBezTo>
                <a:lnTo>
                  <a:pt x="4207" y="7647"/>
                </a:lnTo>
                <a:cubicBezTo>
                  <a:pt x="4446" y="7823"/>
                  <a:pt x="4249" y="7730"/>
                  <a:pt x="4052" y="7854"/>
                </a:cubicBezTo>
                <a:cubicBezTo>
                  <a:pt x="4104" y="7750"/>
                  <a:pt x="4094" y="7647"/>
                  <a:pt x="4011" y="7564"/>
                </a:cubicBezTo>
                <a:cubicBezTo>
                  <a:pt x="4006" y="7677"/>
                  <a:pt x="3992" y="7718"/>
                  <a:pt x="3971" y="7718"/>
                </a:cubicBezTo>
                <a:cubicBezTo>
                  <a:pt x="3916" y="7718"/>
                  <a:pt x="3811" y="7434"/>
                  <a:pt x="3680" y="7434"/>
                </a:cubicBezTo>
                <a:cubicBezTo>
                  <a:pt x="3669" y="7434"/>
                  <a:pt x="3659" y="7436"/>
                  <a:pt x="3648" y="7440"/>
                </a:cubicBezTo>
                <a:cubicBezTo>
                  <a:pt x="3648" y="7439"/>
                  <a:pt x="3649" y="7439"/>
                  <a:pt x="3650" y="7439"/>
                </a:cubicBezTo>
                <a:cubicBezTo>
                  <a:pt x="3700" y="7439"/>
                  <a:pt x="3888" y="8054"/>
                  <a:pt x="4043" y="8054"/>
                </a:cubicBezTo>
                <a:cubicBezTo>
                  <a:pt x="4093" y="8054"/>
                  <a:pt x="4139" y="7990"/>
                  <a:pt x="4177" y="7823"/>
                </a:cubicBezTo>
                <a:cubicBezTo>
                  <a:pt x="4270" y="7854"/>
                  <a:pt x="4301" y="8300"/>
                  <a:pt x="4301" y="8351"/>
                </a:cubicBezTo>
                <a:cubicBezTo>
                  <a:pt x="4353" y="8043"/>
                  <a:pt x="4369" y="7940"/>
                  <a:pt x="4375" y="7940"/>
                </a:cubicBezTo>
                <a:lnTo>
                  <a:pt x="4375" y="7940"/>
                </a:lnTo>
                <a:cubicBezTo>
                  <a:pt x="4385" y="7940"/>
                  <a:pt x="4363" y="8268"/>
                  <a:pt x="4456" y="8341"/>
                </a:cubicBezTo>
                <a:cubicBezTo>
                  <a:pt x="4515" y="8156"/>
                  <a:pt x="4581" y="8100"/>
                  <a:pt x="4653" y="8100"/>
                </a:cubicBezTo>
                <a:cubicBezTo>
                  <a:pt x="4722" y="8100"/>
                  <a:pt x="4795" y="8150"/>
                  <a:pt x="4871" y="8186"/>
                </a:cubicBezTo>
                <a:cubicBezTo>
                  <a:pt x="4798" y="8321"/>
                  <a:pt x="4736" y="8579"/>
                  <a:pt x="4923" y="8621"/>
                </a:cubicBezTo>
                <a:cubicBezTo>
                  <a:pt x="4922" y="8629"/>
                  <a:pt x="4922" y="8633"/>
                  <a:pt x="4923" y="8633"/>
                </a:cubicBezTo>
                <a:cubicBezTo>
                  <a:pt x="4929" y="8633"/>
                  <a:pt x="4998" y="8344"/>
                  <a:pt x="5027" y="8344"/>
                </a:cubicBezTo>
                <a:cubicBezTo>
                  <a:pt x="5031" y="8344"/>
                  <a:pt x="5034" y="8350"/>
                  <a:pt x="5036" y="8362"/>
                </a:cubicBezTo>
                <a:cubicBezTo>
                  <a:pt x="5078" y="8590"/>
                  <a:pt x="5119" y="8724"/>
                  <a:pt x="5202" y="8963"/>
                </a:cubicBezTo>
                <a:cubicBezTo>
                  <a:pt x="5257" y="8836"/>
                  <a:pt x="5309" y="8792"/>
                  <a:pt x="5372" y="8792"/>
                </a:cubicBezTo>
                <a:cubicBezTo>
                  <a:pt x="5464" y="8792"/>
                  <a:pt x="5582" y="8885"/>
                  <a:pt x="5772" y="8952"/>
                </a:cubicBezTo>
                <a:cubicBezTo>
                  <a:pt x="5648" y="9056"/>
                  <a:pt x="5439" y="9092"/>
                  <a:pt x="5213" y="9092"/>
                </a:cubicBezTo>
                <a:cubicBezTo>
                  <a:pt x="4760" y="9092"/>
                  <a:pt x="4235" y="8949"/>
                  <a:pt x="4166" y="8922"/>
                </a:cubicBezTo>
                <a:lnTo>
                  <a:pt x="4166" y="8922"/>
                </a:lnTo>
                <a:cubicBezTo>
                  <a:pt x="4194" y="9090"/>
                  <a:pt x="4289" y="9173"/>
                  <a:pt x="4452" y="9173"/>
                </a:cubicBezTo>
                <a:cubicBezTo>
                  <a:pt x="4470" y="9173"/>
                  <a:pt x="4489" y="9172"/>
                  <a:pt x="4508" y="9170"/>
                </a:cubicBezTo>
                <a:lnTo>
                  <a:pt x="4508" y="9170"/>
                </a:lnTo>
                <a:cubicBezTo>
                  <a:pt x="4332" y="9222"/>
                  <a:pt x="4290" y="9325"/>
                  <a:pt x="4384" y="9502"/>
                </a:cubicBezTo>
                <a:cubicBezTo>
                  <a:pt x="4390" y="9492"/>
                  <a:pt x="4405" y="9487"/>
                  <a:pt x="4427" y="9487"/>
                </a:cubicBezTo>
                <a:cubicBezTo>
                  <a:pt x="4574" y="9487"/>
                  <a:pt x="5027" y="9687"/>
                  <a:pt x="5099" y="10020"/>
                </a:cubicBezTo>
                <a:cubicBezTo>
                  <a:pt x="4987" y="10032"/>
                  <a:pt x="4912" y="10036"/>
                  <a:pt x="4864" y="10036"/>
                </a:cubicBezTo>
                <a:cubicBezTo>
                  <a:pt x="4692" y="10036"/>
                  <a:pt x="4854" y="9978"/>
                  <a:pt x="4841" y="9978"/>
                </a:cubicBezTo>
                <a:lnTo>
                  <a:pt x="4841" y="9978"/>
                </a:lnTo>
                <a:cubicBezTo>
                  <a:pt x="4835" y="9978"/>
                  <a:pt x="4797" y="9989"/>
                  <a:pt x="4684" y="10020"/>
                </a:cubicBezTo>
                <a:cubicBezTo>
                  <a:pt x="4804" y="9882"/>
                  <a:pt x="4815" y="9863"/>
                  <a:pt x="4804" y="9863"/>
                </a:cubicBezTo>
                <a:cubicBezTo>
                  <a:pt x="4799" y="9863"/>
                  <a:pt x="4791" y="9866"/>
                  <a:pt x="4784" y="9866"/>
                </a:cubicBezTo>
                <a:cubicBezTo>
                  <a:pt x="4770" y="9866"/>
                  <a:pt x="4764" y="9851"/>
                  <a:pt x="4819" y="9761"/>
                </a:cubicBezTo>
                <a:cubicBezTo>
                  <a:pt x="4805" y="9751"/>
                  <a:pt x="4786" y="9747"/>
                  <a:pt x="4763" y="9747"/>
                </a:cubicBezTo>
                <a:cubicBezTo>
                  <a:pt x="4658" y="9747"/>
                  <a:pt x="4476" y="9833"/>
                  <a:pt x="4371" y="9833"/>
                </a:cubicBezTo>
                <a:cubicBezTo>
                  <a:pt x="4281" y="9833"/>
                  <a:pt x="4249" y="9769"/>
                  <a:pt x="4373" y="9533"/>
                </a:cubicBezTo>
                <a:cubicBezTo>
                  <a:pt x="4238" y="9462"/>
                  <a:pt x="3944" y="9432"/>
                  <a:pt x="3718" y="9432"/>
                </a:cubicBezTo>
                <a:cubicBezTo>
                  <a:pt x="3544" y="9432"/>
                  <a:pt x="3411" y="9450"/>
                  <a:pt x="3420" y="9481"/>
                </a:cubicBezTo>
                <a:cubicBezTo>
                  <a:pt x="3058" y="9222"/>
                  <a:pt x="2798" y="9035"/>
                  <a:pt x="2570" y="8849"/>
                </a:cubicBezTo>
                <a:lnTo>
                  <a:pt x="2570" y="8849"/>
                </a:lnTo>
                <a:cubicBezTo>
                  <a:pt x="2624" y="9227"/>
                  <a:pt x="2665" y="9293"/>
                  <a:pt x="2733" y="9293"/>
                </a:cubicBezTo>
                <a:cubicBezTo>
                  <a:pt x="2770" y="9293"/>
                  <a:pt x="2813" y="9274"/>
                  <a:pt x="2871" y="9274"/>
                </a:cubicBezTo>
                <a:cubicBezTo>
                  <a:pt x="2871" y="9771"/>
                  <a:pt x="3151" y="9688"/>
                  <a:pt x="3379" y="10092"/>
                </a:cubicBezTo>
                <a:cubicBezTo>
                  <a:pt x="3379" y="10092"/>
                  <a:pt x="3597" y="9802"/>
                  <a:pt x="3627" y="9719"/>
                </a:cubicBezTo>
                <a:cubicBezTo>
                  <a:pt x="3648" y="10082"/>
                  <a:pt x="3949" y="9792"/>
                  <a:pt x="3689" y="10103"/>
                </a:cubicBezTo>
                <a:cubicBezTo>
                  <a:pt x="3709" y="10103"/>
                  <a:pt x="3955" y="9935"/>
                  <a:pt x="3990" y="9935"/>
                </a:cubicBezTo>
                <a:cubicBezTo>
                  <a:pt x="4012" y="9935"/>
                  <a:pt x="3952" y="10001"/>
                  <a:pt x="3700" y="10216"/>
                </a:cubicBezTo>
                <a:cubicBezTo>
                  <a:pt x="3741" y="10245"/>
                  <a:pt x="3776" y="10259"/>
                  <a:pt x="3804" y="10259"/>
                </a:cubicBezTo>
                <a:cubicBezTo>
                  <a:pt x="3868" y="10259"/>
                  <a:pt x="3900" y="10187"/>
                  <a:pt x="3907" y="10051"/>
                </a:cubicBezTo>
                <a:cubicBezTo>
                  <a:pt x="3979" y="10299"/>
                  <a:pt x="4270" y="10382"/>
                  <a:pt x="4104" y="10714"/>
                </a:cubicBezTo>
                <a:cubicBezTo>
                  <a:pt x="4215" y="10669"/>
                  <a:pt x="4282" y="10658"/>
                  <a:pt x="4323" y="10658"/>
                </a:cubicBezTo>
                <a:cubicBezTo>
                  <a:pt x="4366" y="10658"/>
                  <a:pt x="4383" y="10670"/>
                  <a:pt x="4395" y="10670"/>
                </a:cubicBezTo>
                <a:cubicBezTo>
                  <a:pt x="4409" y="10670"/>
                  <a:pt x="4417" y="10653"/>
                  <a:pt x="4456" y="10580"/>
                </a:cubicBezTo>
                <a:lnTo>
                  <a:pt x="4456" y="10580"/>
                </a:lnTo>
                <a:cubicBezTo>
                  <a:pt x="4580" y="10735"/>
                  <a:pt x="4570" y="10880"/>
                  <a:pt x="4435" y="11035"/>
                </a:cubicBezTo>
                <a:cubicBezTo>
                  <a:pt x="4439" y="11037"/>
                  <a:pt x="4443" y="11038"/>
                  <a:pt x="4448" y="11038"/>
                </a:cubicBezTo>
                <a:cubicBezTo>
                  <a:pt x="4516" y="11038"/>
                  <a:pt x="4655" y="10828"/>
                  <a:pt x="4674" y="10828"/>
                </a:cubicBezTo>
                <a:cubicBezTo>
                  <a:pt x="4689" y="11017"/>
                  <a:pt x="4713" y="11063"/>
                  <a:pt x="4737" y="11063"/>
                </a:cubicBezTo>
                <a:cubicBezTo>
                  <a:pt x="4748" y="11063"/>
                  <a:pt x="4758" y="11055"/>
                  <a:pt x="4767" y="11045"/>
                </a:cubicBezTo>
                <a:lnTo>
                  <a:pt x="4767" y="11045"/>
                </a:lnTo>
                <a:cubicBezTo>
                  <a:pt x="4757" y="11056"/>
                  <a:pt x="4746" y="11077"/>
                  <a:pt x="4736" y="11108"/>
                </a:cubicBezTo>
                <a:cubicBezTo>
                  <a:pt x="4352" y="11098"/>
                  <a:pt x="3617" y="10963"/>
                  <a:pt x="3503" y="10932"/>
                </a:cubicBezTo>
                <a:cubicBezTo>
                  <a:pt x="3244" y="10859"/>
                  <a:pt x="2632" y="10849"/>
                  <a:pt x="2291" y="10580"/>
                </a:cubicBezTo>
                <a:lnTo>
                  <a:pt x="2291" y="10580"/>
                </a:lnTo>
                <a:cubicBezTo>
                  <a:pt x="2187" y="10714"/>
                  <a:pt x="2208" y="10859"/>
                  <a:pt x="2342" y="11025"/>
                </a:cubicBezTo>
                <a:cubicBezTo>
                  <a:pt x="2317" y="10923"/>
                  <a:pt x="2506" y="10903"/>
                  <a:pt x="2663" y="10903"/>
                </a:cubicBezTo>
                <a:cubicBezTo>
                  <a:pt x="2762" y="10903"/>
                  <a:pt x="2849" y="10911"/>
                  <a:pt x="2860" y="10911"/>
                </a:cubicBezTo>
                <a:cubicBezTo>
                  <a:pt x="2860" y="11181"/>
                  <a:pt x="3254" y="11646"/>
                  <a:pt x="3482" y="11874"/>
                </a:cubicBezTo>
                <a:cubicBezTo>
                  <a:pt x="3585" y="11727"/>
                  <a:pt x="3672" y="11712"/>
                  <a:pt x="3733" y="11712"/>
                </a:cubicBezTo>
                <a:cubicBezTo>
                  <a:pt x="3748" y="11712"/>
                  <a:pt x="3761" y="11713"/>
                  <a:pt x="3773" y="11713"/>
                </a:cubicBezTo>
                <a:cubicBezTo>
                  <a:pt x="3814" y="11713"/>
                  <a:pt x="3833" y="11702"/>
                  <a:pt x="3824" y="11605"/>
                </a:cubicBezTo>
                <a:lnTo>
                  <a:pt x="3824" y="11605"/>
                </a:lnTo>
                <a:cubicBezTo>
                  <a:pt x="3866" y="11750"/>
                  <a:pt x="3928" y="11885"/>
                  <a:pt x="4011" y="11999"/>
                </a:cubicBezTo>
                <a:cubicBezTo>
                  <a:pt x="4031" y="11922"/>
                  <a:pt x="4042" y="11892"/>
                  <a:pt x="4047" y="11892"/>
                </a:cubicBezTo>
                <a:lnTo>
                  <a:pt x="4047" y="11892"/>
                </a:lnTo>
                <a:cubicBezTo>
                  <a:pt x="4060" y="11892"/>
                  <a:pt x="3999" y="12195"/>
                  <a:pt x="3897" y="12258"/>
                </a:cubicBezTo>
                <a:cubicBezTo>
                  <a:pt x="3972" y="12413"/>
                  <a:pt x="4216" y="12486"/>
                  <a:pt x="4463" y="12486"/>
                </a:cubicBezTo>
                <a:cubicBezTo>
                  <a:pt x="4727" y="12486"/>
                  <a:pt x="4993" y="12403"/>
                  <a:pt x="5057" y="12247"/>
                </a:cubicBezTo>
                <a:lnTo>
                  <a:pt x="5057" y="12247"/>
                </a:lnTo>
                <a:cubicBezTo>
                  <a:pt x="5254" y="12590"/>
                  <a:pt x="4974" y="12662"/>
                  <a:pt x="4612" y="12910"/>
                </a:cubicBezTo>
                <a:cubicBezTo>
                  <a:pt x="4795" y="12862"/>
                  <a:pt x="4863" y="12843"/>
                  <a:pt x="4873" y="12843"/>
                </a:cubicBezTo>
                <a:cubicBezTo>
                  <a:pt x="4890" y="12843"/>
                  <a:pt x="4720" y="12903"/>
                  <a:pt x="4674" y="12963"/>
                </a:cubicBezTo>
                <a:cubicBezTo>
                  <a:pt x="4696" y="12959"/>
                  <a:pt x="4715" y="12957"/>
                  <a:pt x="4731" y="12957"/>
                </a:cubicBezTo>
                <a:cubicBezTo>
                  <a:pt x="4849" y="12957"/>
                  <a:pt x="4853" y="13049"/>
                  <a:pt x="4943" y="13149"/>
                </a:cubicBezTo>
                <a:cubicBezTo>
                  <a:pt x="4912" y="13153"/>
                  <a:pt x="4882" y="13155"/>
                  <a:pt x="4853" y="13155"/>
                </a:cubicBezTo>
                <a:cubicBezTo>
                  <a:pt x="4567" y="13155"/>
                  <a:pt x="4393" y="12979"/>
                  <a:pt x="4233" y="12979"/>
                </a:cubicBezTo>
                <a:cubicBezTo>
                  <a:pt x="4200" y="12979"/>
                  <a:pt x="4168" y="12986"/>
                  <a:pt x="4135" y="13004"/>
                </a:cubicBezTo>
                <a:cubicBezTo>
                  <a:pt x="4375" y="13184"/>
                  <a:pt x="4126" y="13555"/>
                  <a:pt x="3786" y="13555"/>
                </a:cubicBezTo>
                <a:cubicBezTo>
                  <a:pt x="3715" y="13555"/>
                  <a:pt x="3640" y="13539"/>
                  <a:pt x="3565" y="13501"/>
                </a:cubicBezTo>
                <a:lnTo>
                  <a:pt x="3565" y="13501"/>
                </a:lnTo>
                <a:cubicBezTo>
                  <a:pt x="3580" y="13509"/>
                  <a:pt x="3595" y="13512"/>
                  <a:pt x="3608" y="13512"/>
                </a:cubicBezTo>
                <a:cubicBezTo>
                  <a:pt x="3769" y="13512"/>
                  <a:pt x="3807" y="13043"/>
                  <a:pt x="3731" y="13014"/>
                </a:cubicBezTo>
                <a:cubicBezTo>
                  <a:pt x="3731" y="13013"/>
                  <a:pt x="3731" y="13013"/>
                  <a:pt x="3731" y="13013"/>
                </a:cubicBezTo>
                <a:lnTo>
                  <a:pt x="3731" y="13013"/>
                </a:lnTo>
                <a:cubicBezTo>
                  <a:pt x="3728" y="13013"/>
                  <a:pt x="3223" y="13868"/>
                  <a:pt x="3300" y="13868"/>
                </a:cubicBezTo>
                <a:cubicBezTo>
                  <a:pt x="3318" y="13868"/>
                  <a:pt x="3367" y="13822"/>
                  <a:pt x="3461" y="13709"/>
                </a:cubicBezTo>
                <a:lnTo>
                  <a:pt x="3461" y="13709"/>
                </a:lnTo>
                <a:cubicBezTo>
                  <a:pt x="3534" y="13843"/>
                  <a:pt x="3493" y="13937"/>
                  <a:pt x="3316" y="13967"/>
                </a:cubicBezTo>
                <a:cubicBezTo>
                  <a:pt x="3342" y="13963"/>
                  <a:pt x="3367" y="13961"/>
                  <a:pt x="3391" y="13961"/>
                </a:cubicBezTo>
                <a:cubicBezTo>
                  <a:pt x="3484" y="13961"/>
                  <a:pt x="3566" y="13991"/>
                  <a:pt x="3648" y="14040"/>
                </a:cubicBezTo>
                <a:cubicBezTo>
                  <a:pt x="3570" y="14064"/>
                  <a:pt x="3485" y="14074"/>
                  <a:pt x="3399" y="14074"/>
                </a:cubicBezTo>
                <a:cubicBezTo>
                  <a:pt x="3025" y="14074"/>
                  <a:pt x="2615" y="13893"/>
                  <a:pt x="2539" y="13893"/>
                </a:cubicBezTo>
                <a:cubicBezTo>
                  <a:pt x="2534" y="13893"/>
                  <a:pt x="2531" y="13894"/>
                  <a:pt x="2529" y="13895"/>
                </a:cubicBezTo>
                <a:cubicBezTo>
                  <a:pt x="2871" y="13999"/>
                  <a:pt x="3047" y="14216"/>
                  <a:pt x="3244" y="14589"/>
                </a:cubicBezTo>
                <a:cubicBezTo>
                  <a:pt x="3284" y="14467"/>
                  <a:pt x="3326" y="14422"/>
                  <a:pt x="3368" y="14422"/>
                </a:cubicBezTo>
                <a:cubicBezTo>
                  <a:pt x="3492" y="14422"/>
                  <a:pt x="3615" y="14810"/>
                  <a:pt x="3669" y="14817"/>
                </a:cubicBezTo>
                <a:cubicBezTo>
                  <a:pt x="3702" y="14697"/>
                  <a:pt x="3743" y="14651"/>
                  <a:pt x="3790" y="14651"/>
                </a:cubicBezTo>
                <a:cubicBezTo>
                  <a:pt x="3860" y="14651"/>
                  <a:pt x="3940" y="14753"/>
                  <a:pt x="4021" y="14858"/>
                </a:cubicBezTo>
                <a:cubicBezTo>
                  <a:pt x="3866" y="14983"/>
                  <a:pt x="3845" y="15014"/>
                  <a:pt x="3586" y="15076"/>
                </a:cubicBezTo>
                <a:cubicBezTo>
                  <a:pt x="3772" y="15139"/>
                  <a:pt x="4125" y="15470"/>
                  <a:pt x="4104" y="15615"/>
                </a:cubicBezTo>
                <a:cubicBezTo>
                  <a:pt x="4093" y="15614"/>
                  <a:pt x="4079" y="15613"/>
                  <a:pt x="4064" y="15613"/>
                </a:cubicBezTo>
                <a:cubicBezTo>
                  <a:pt x="3890" y="15613"/>
                  <a:pt x="3467" y="15691"/>
                  <a:pt x="3224" y="15691"/>
                </a:cubicBezTo>
                <a:cubicBezTo>
                  <a:pt x="3153" y="15691"/>
                  <a:pt x="3097" y="15684"/>
                  <a:pt x="3068" y="15667"/>
                </a:cubicBezTo>
                <a:lnTo>
                  <a:pt x="3068" y="15667"/>
                </a:lnTo>
                <a:cubicBezTo>
                  <a:pt x="3141" y="15770"/>
                  <a:pt x="3233" y="15843"/>
                  <a:pt x="3348" y="15905"/>
                </a:cubicBezTo>
                <a:cubicBezTo>
                  <a:pt x="3253" y="15920"/>
                  <a:pt x="2970" y="15970"/>
                  <a:pt x="2781" y="15970"/>
                </a:cubicBezTo>
                <a:cubicBezTo>
                  <a:pt x="2700" y="15970"/>
                  <a:pt x="2637" y="15961"/>
                  <a:pt x="2612" y="15936"/>
                </a:cubicBezTo>
                <a:lnTo>
                  <a:pt x="2612" y="15936"/>
                </a:lnTo>
                <a:cubicBezTo>
                  <a:pt x="2647" y="16133"/>
                  <a:pt x="2658" y="16136"/>
                  <a:pt x="2673" y="16136"/>
                </a:cubicBezTo>
                <a:cubicBezTo>
                  <a:pt x="2673" y="16136"/>
                  <a:pt x="2674" y="16136"/>
                  <a:pt x="2674" y="16136"/>
                </a:cubicBezTo>
                <a:cubicBezTo>
                  <a:pt x="2690" y="16136"/>
                  <a:pt x="2710" y="16138"/>
                  <a:pt x="2768" y="16350"/>
                </a:cubicBezTo>
                <a:cubicBezTo>
                  <a:pt x="2774" y="16330"/>
                  <a:pt x="2852" y="16207"/>
                  <a:pt x="2917" y="16207"/>
                </a:cubicBezTo>
                <a:cubicBezTo>
                  <a:pt x="2951" y="16207"/>
                  <a:pt x="2981" y="16241"/>
                  <a:pt x="2996" y="16341"/>
                </a:cubicBezTo>
                <a:cubicBezTo>
                  <a:pt x="3052" y="16155"/>
                  <a:pt x="3078" y="16062"/>
                  <a:pt x="3095" y="16062"/>
                </a:cubicBezTo>
                <a:cubicBezTo>
                  <a:pt x="3112" y="16062"/>
                  <a:pt x="3120" y="16158"/>
                  <a:pt x="3141" y="16350"/>
                </a:cubicBezTo>
                <a:cubicBezTo>
                  <a:pt x="3143" y="16351"/>
                  <a:pt x="3146" y="16351"/>
                  <a:pt x="3148" y="16351"/>
                </a:cubicBezTo>
                <a:cubicBezTo>
                  <a:pt x="3316" y="16351"/>
                  <a:pt x="3122" y="16008"/>
                  <a:pt x="3243" y="16008"/>
                </a:cubicBezTo>
                <a:cubicBezTo>
                  <a:pt x="3247" y="16008"/>
                  <a:pt x="3250" y="16008"/>
                  <a:pt x="3254" y="16009"/>
                </a:cubicBezTo>
                <a:cubicBezTo>
                  <a:pt x="3254" y="16185"/>
                  <a:pt x="3254" y="16350"/>
                  <a:pt x="3265" y="16382"/>
                </a:cubicBezTo>
                <a:cubicBezTo>
                  <a:pt x="3201" y="16422"/>
                  <a:pt x="3096" y="16440"/>
                  <a:pt x="2980" y="16440"/>
                </a:cubicBezTo>
                <a:cubicBezTo>
                  <a:pt x="2741" y="16440"/>
                  <a:pt x="2457" y="16365"/>
                  <a:pt x="2395" y="16268"/>
                </a:cubicBezTo>
                <a:cubicBezTo>
                  <a:pt x="2367" y="16503"/>
                  <a:pt x="2330" y="16698"/>
                  <a:pt x="2352" y="16698"/>
                </a:cubicBezTo>
                <a:cubicBezTo>
                  <a:pt x="2363" y="16698"/>
                  <a:pt x="2388" y="16650"/>
                  <a:pt x="2436" y="16537"/>
                </a:cubicBezTo>
                <a:cubicBezTo>
                  <a:pt x="2471" y="16641"/>
                  <a:pt x="2491" y="16677"/>
                  <a:pt x="2501" y="16677"/>
                </a:cubicBezTo>
                <a:cubicBezTo>
                  <a:pt x="2523" y="16677"/>
                  <a:pt x="2504" y="16515"/>
                  <a:pt x="2513" y="16515"/>
                </a:cubicBezTo>
                <a:lnTo>
                  <a:pt x="2513" y="16515"/>
                </a:lnTo>
                <a:cubicBezTo>
                  <a:pt x="2519" y="16515"/>
                  <a:pt x="2540" y="16599"/>
                  <a:pt x="2602" y="16889"/>
                </a:cubicBezTo>
                <a:cubicBezTo>
                  <a:pt x="2635" y="16786"/>
                  <a:pt x="2653" y="16743"/>
                  <a:pt x="2664" y="16743"/>
                </a:cubicBezTo>
                <a:cubicBezTo>
                  <a:pt x="2683" y="16743"/>
                  <a:pt x="2674" y="16885"/>
                  <a:pt x="2674" y="17066"/>
                </a:cubicBezTo>
                <a:cubicBezTo>
                  <a:pt x="2710" y="17066"/>
                  <a:pt x="2794" y="16733"/>
                  <a:pt x="2995" y="16733"/>
                </a:cubicBezTo>
                <a:cubicBezTo>
                  <a:pt x="3024" y="16733"/>
                  <a:pt x="3055" y="16739"/>
                  <a:pt x="3088" y="16755"/>
                </a:cubicBezTo>
                <a:cubicBezTo>
                  <a:pt x="2902" y="17034"/>
                  <a:pt x="3005" y="16951"/>
                  <a:pt x="2819" y="17200"/>
                </a:cubicBezTo>
                <a:cubicBezTo>
                  <a:pt x="2881" y="17200"/>
                  <a:pt x="3306" y="17066"/>
                  <a:pt x="3369" y="17014"/>
                </a:cubicBezTo>
                <a:lnTo>
                  <a:pt x="3369" y="17014"/>
                </a:lnTo>
                <a:cubicBezTo>
                  <a:pt x="3361" y="17162"/>
                  <a:pt x="3391" y="17184"/>
                  <a:pt x="3413" y="17184"/>
                </a:cubicBezTo>
                <a:cubicBezTo>
                  <a:pt x="3423" y="17184"/>
                  <a:pt x="3430" y="17180"/>
                  <a:pt x="3433" y="17180"/>
                </a:cubicBezTo>
                <a:lnTo>
                  <a:pt x="3433" y="17180"/>
                </a:lnTo>
                <a:cubicBezTo>
                  <a:pt x="3442" y="17180"/>
                  <a:pt x="3409" y="17213"/>
                  <a:pt x="3244" y="17480"/>
                </a:cubicBezTo>
                <a:cubicBezTo>
                  <a:pt x="3306" y="17446"/>
                  <a:pt x="3369" y="17432"/>
                  <a:pt x="3428" y="17432"/>
                </a:cubicBezTo>
                <a:cubicBezTo>
                  <a:pt x="3657" y="17432"/>
                  <a:pt x="3827" y="17647"/>
                  <a:pt x="3638" y="17770"/>
                </a:cubicBezTo>
                <a:cubicBezTo>
                  <a:pt x="3631" y="17716"/>
                  <a:pt x="3420" y="17693"/>
                  <a:pt x="3138" y="17693"/>
                </a:cubicBezTo>
                <a:cubicBezTo>
                  <a:pt x="2560" y="17693"/>
                  <a:pt x="1683" y="17790"/>
                  <a:pt x="1649" y="17915"/>
                </a:cubicBezTo>
                <a:cubicBezTo>
                  <a:pt x="1722" y="17940"/>
                  <a:pt x="2073" y="18136"/>
                  <a:pt x="1982" y="18136"/>
                </a:cubicBezTo>
                <a:cubicBezTo>
                  <a:pt x="1959" y="18136"/>
                  <a:pt x="1907" y="18123"/>
                  <a:pt x="1814" y="18091"/>
                </a:cubicBezTo>
                <a:lnTo>
                  <a:pt x="1814" y="18091"/>
                </a:lnTo>
                <a:cubicBezTo>
                  <a:pt x="1886" y="18206"/>
                  <a:pt x="1949" y="18278"/>
                  <a:pt x="2001" y="18309"/>
                </a:cubicBezTo>
                <a:cubicBezTo>
                  <a:pt x="1887" y="18279"/>
                  <a:pt x="1767" y="18260"/>
                  <a:pt x="1643" y="18260"/>
                </a:cubicBezTo>
                <a:cubicBezTo>
                  <a:pt x="1597" y="18260"/>
                  <a:pt x="1551" y="18262"/>
                  <a:pt x="1504" y="18268"/>
                </a:cubicBezTo>
                <a:cubicBezTo>
                  <a:pt x="1835" y="18682"/>
                  <a:pt x="1783" y="18413"/>
                  <a:pt x="1783" y="18899"/>
                </a:cubicBezTo>
                <a:cubicBezTo>
                  <a:pt x="1787" y="18900"/>
                  <a:pt x="1791" y="18900"/>
                  <a:pt x="1794" y="18900"/>
                </a:cubicBezTo>
                <a:cubicBezTo>
                  <a:pt x="1905" y="18900"/>
                  <a:pt x="1798" y="18618"/>
                  <a:pt x="1910" y="18618"/>
                </a:cubicBezTo>
                <a:cubicBezTo>
                  <a:pt x="1915" y="18618"/>
                  <a:pt x="1921" y="18619"/>
                  <a:pt x="1928" y="18620"/>
                </a:cubicBezTo>
                <a:cubicBezTo>
                  <a:pt x="1959" y="19044"/>
                  <a:pt x="1980" y="18827"/>
                  <a:pt x="1783" y="19210"/>
                </a:cubicBezTo>
                <a:cubicBezTo>
                  <a:pt x="1807" y="19235"/>
                  <a:pt x="1836" y="19246"/>
                  <a:pt x="1865" y="19246"/>
                </a:cubicBezTo>
                <a:cubicBezTo>
                  <a:pt x="1933" y="19246"/>
                  <a:pt x="2006" y="19184"/>
                  <a:pt x="2042" y="19097"/>
                </a:cubicBezTo>
                <a:cubicBezTo>
                  <a:pt x="2052" y="19221"/>
                  <a:pt x="2084" y="19335"/>
                  <a:pt x="2135" y="19438"/>
                </a:cubicBezTo>
                <a:cubicBezTo>
                  <a:pt x="2203" y="19197"/>
                  <a:pt x="2264" y="19108"/>
                  <a:pt x="2311" y="19108"/>
                </a:cubicBezTo>
                <a:cubicBezTo>
                  <a:pt x="2401" y="19108"/>
                  <a:pt x="2438" y="19438"/>
                  <a:pt x="2363" y="19656"/>
                </a:cubicBezTo>
                <a:cubicBezTo>
                  <a:pt x="2446" y="19583"/>
                  <a:pt x="2529" y="19511"/>
                  <a:pt x="2623" y="19438"/>
                </a:cubicBezTo>
                <a:lnTo>
                  <a:pt x="2623" y="19438"/>
                </a:lnTo>
                <a:cubicBezTo>
                  <a:pt x="2519" y="19615"/>
                  <a:pt x="2519" y="19790"/>
                  <a:pt x="2623" y="19956"/>
                </a:cubicBezTo>
                <a:cubicBezTo>
                  <a:pt x="2695" y="19884"/>
                  <a:pt x="3389" y="19811"/>
                  <a:pt x="3058" y="19563"/>
                </a:cubicBezTo>
                <a:cubicBezTo>
                  <a:pt x="3083" y="19552"/>
                  <a:pt x="3106" y="19547"/>
                  <a:pt x="3129" y="19547"/>
                </a:cubicBezTo>
                <a:cubicBezTo>
                  <a:pt x="3307" y="19547"/>
                  <a:pt x="3426" y="19835"/>
                  <a:pt x="3472" y="19936"/>
                </a:cubicBezTo>
                <a:cubicBezTo>
                  <a:pt x="3141" y="19977"/>
                  <a:pt x="2778" y="20091"/>
                  <a:pt x="2768" y="20174"/>
                </a:cubicBezTo>
                <a:cubicBezTo>
                  <a:pt x="2809" y="20165"/>
                  <a:pt x="2849" y="20161"/>
                  <a:pt x="2888" y="20161"/>
                </a:cubicBezTo>
                <a:cubicBezTo>
                  <a:pt x="3156" y="20161"/>
                  <a:pt x="3352" y="20358"/>
                  <a:pt x="3524" y="20412"/>
                </a:cubicBezTo>
                <a:cubicBezTo>
                  <a:pt x="2964" y="20433"/>
                  <a:pt x="985" y="20630"/>
                  <a:pt x="737" y="20744"/>
                </a:cubicBezTo>
                <a:cubicBezTo>
                  <a:pt x="260" y="20962"/>
                  <a:pt x="509" y="21055"/>
                  <a:pt x="281" y="21365"/>
                </a:cubicBezTo>
                <a:cubicBezTo>
                  <a:pt x="272" y="21299"/>
                  <a:pt x="257" y="21266"/>
                  <a:pt x="225" y="21266"/>
                </a:cubicBezTo>
                <a:cubicBezTo>
                  <a:pt x="217" y="21266"/>
                  <a:pt x="208" y="21268"/>
                  <a:pt x="198" y="21273"/>
                </a:cubicBezTo>
                <a:cubicBezTo>
                  <a:pt x="219" y="21335"/>
                  <a:pt x="467" y="21604"/>
                  <a:pt x="467" y="21604"/>
                </a:cubicBezTo>
                <a:cubicBezTo>
                  <a:pt x="477" y="21447"/>
                  <a:pt x="482" y="21374"/>
                  <a:pt x="498" y="21374"/>
                </a:cubicBezTo>
                <a:cubicBezTo>
                  <a:pt x="516" y="21374"/>
                  <a:pt x="547" y="21466"/>
                  <a:pt x="612" y="21635"/>
                </a:cubicBezTo>
                <a:cubicBezTo>
                  <a:pt x="705" y="21324"/>
                  <a:pt x="726" y="21355"/>
                  <a:pt x="643" y="21128"/>
                </a:cubicBezTo>
                <a:lnTo>
                  <a:pt x="643" y="21128"/>
                </a:lnTo>
                <a:cubicBezTo>
                  <a:pt x="944" y="21158"/>
                  <a:pt x="820" y="21096"/>
                  <a:pt x="861" y="21604"/>
                </a:cubicBezTo>
                <a:cubicBezTo>
                  <a:pt x="862" y="21604"/>
                  <a:pt x="864" y="21604"/>
                  <a:pt x="865" y="21604"/>
                </a:cubicBezTo>
                <a:cubicBezTo>
                  <a:pt x="1019" y="21604"/>
                  <a:pt x="1182" y="21012"/>
                  <a:pt x="1203" y="20910"/>
                </a:cubicBezTo>
                <a:lnTo>
                  <a:pt x="1203" y="20910"/>
                </a:lnTo>
                <a:cubicBezTo>
                  <a:pt x="1189" y="21008"/>
                  <a:pt x="1203" y="21059"/>
                  <a:pt x="1237" y="21059"/>
                </a:cubicBezTo>
                <a:cubicBezTo>
                  <a:pt x="1253" y="21059"/>
                  <a:pt x="1273" y="21047"/>
                  <a:pt x="1296" y="21024"/>
                </a:cubicBezTo>
                <a:lnTo>
                  <a:pt x="1296" y="21024"/>
                </a:lnTo>
                <a:cubicBezTo>
                  <a:pt x="1296" y="21241"/>
                  <a:pt x="1223" y="21428"/>
                  <a:pt x="1058" y="21583"/>
                </a:cubicBezTo>
                <a:cubicBezTo>
                  <a:pt x="1120" y="21532"/>
                  <a:pt x="1177" y="21506"/>
                  <a:pt x="1230" y="21506"/>
                </a:cubicBezTo>
                <a:cubicBezTo>
                  <a:pt x="1283" y="21506"/>
                  <a:pt x="1332" y="21532"/>
                  <a:pt x="1379" y="21583"/>
                </a:cubicBezTo>
                <a:cubicBezTo>
                  <a:pt x="1389" y="21542"/>
                  <a:pt x="1513" y="21200"/>
                  <a:pt x="1524" y="21190"/>
                </a:cubicBezTo>
                <a:lnTo>
                  <a:pt x="1524" y="21190"/>
                </a:lnTo>
                <a:cubicBezTo>
                  <a:pt x="1472" y="21397"/>
                  <a:pt x="1504" y="21573"/>
                  <a:pt x="1638" y="21728"/>
                </a:cubicBezTo>
                <a:cubicBezTo>
                  <a:pt x="1644" y="21635"/>
                  <a:pt x="1658" y="21588"/>
                  <a:pt x="1679" y="21588"/>
                </a:cubicBezTo>
                <a:cubicBezTo>
                  <a:pt x="1698" y="21588"/>
                  <a:pt x="1723" y="21624"/>
                  <a:pt x="1752" y="21697"/>
                </a:cubicBezTo>
                <a:cubicBezTo>
                  <a:pt x="1783" y="21335"/>
                  <a:pt x="1907" y="21003"/>
                  <a:pt x="2125" y="20982"/>
                </a:cubicBezTo>
                <a:lnTo>
                  <a:pt x="2125" y="20982"/>
                </a:lnTo>
                <a:cubicBezTo>
                  <a:pt x="2084" y="21273"/>
                  <a:pt x="1928" y="21490"/>
                  <a:pt x="1907" y="21801"/>
                </a:cubicBezTo>
                <a:cubicBezTo>
                  <a:pt x="2156" y="21749"/>
                  <a:pt x="2177" y="21448"/>
                  <a:pt x="2332" y="21262"/>
                </a:cubicBezTo>
                <a:cubicBezTo>
                  <a:pt x="2342" y="21335"/>
                  <a:pt x="2342" y="21386"/>
                  <a:pt x="2374" y="21438"/>
                </a:cubicBezTo>
                <a:cubicBezTo>
                  <a:pt x="2467" y="21314"/>
                  <a:pt x="2425" y="21055"/>
                  <a:pt x="2591" y="21045"/>
                </a:cubicBezTo>
                <a:lnTo>
                  <a:pt x="2591" y="21045"/>
                </a:lnTo>
                <a:cubicBezTo>
                  <a:pt x="2591" y="21355"/>
                  <a:pt x="2578" y="21438"/>
                  <a:pt x="2588" y="21438"/>
                </a:cubicBezTo>
                <a:cubicBezTo>
                  <a:pt x="2600" y="21438"/>
                  <a:pt x="2643" y="21324"/>
                  <a:pt x="2778" y="21324"/>
                </a:cubicBezTo>
                <a:cubicBezTo>
                  <a:pt x="2871" y="21583"/>
                  <a:pt x="2425" y="21811"/>
                  <a:pt x="2436" y="21883"/>
                </a:cubicBezTo>
                <a:cubicBezTo>
                  <a:pt x="2451" y="21882"/>
                  <a:pt x="2466" y="21881"/>
                  <a:pt x="2479" y="21881"/>
                </a:cubicBezTo>
                <a:cubicBezTo>
                  <a:pt x="2613" y="21881"/>
                  <a:pt x="2668" y="21972"/>
                  <a:pt x="2705" y="22122"/>
                </a:cubicBezTo>
                <a:cubicBezTo>
                  <a:pt x="2715" y="22122"/>
                  <a:pt x="2933" y="21946"/>
                  <a:pt x="3047" y="21811"/>
                </a:cubicBezTo>
                <a:lnTo>
                  <a:pt x="3047" y="21811"/>
                </a:lnTo>
                <a:cubicBezTo>
                  <a:pt x="3016" y="21965"/>
                  <a:pt x="3009" y="22013"/>
                  <a:pt x="3024" y="22013"/>
                </a:cubicBezTo>
                <a:cubicBezTo>
                  <a:pt x="3047" y="22013"/>
                  <a:pt x="3127" y="21888"/>
                  <a:pt x="3254" y="21888"/>
                </a:cubicBezTo>
                <a:cubicBezTo>
                  <a:pt x="3286" y="21888"/>
                  <a:pt x="3321" y="21896"/>
                  <a:pt x="3358" y="21915"/>
                </a:cubicBezTo>
                <a:cubicBezTo>
                  <a:pt x="2949" y="22069"/>
                  <a:pt x="2345" y="22298"/>
                  <a:pt x="1888" y="22298"/>
                </a:cubicBezTo>
                <a:cubicBezTo>
                  <a:pt x="1731" y="22298"/>
                  <a:pt x="1591" y="22271"/>
                  <a:pt x="1483" y="22205"/>
                </a:cubicBezTo>
                <a:lnTo>
                  <a:pt x="1483" y="22205"/>
                </a:lnTo>
                <a:cubicBezTo>
                  <a:pt x="1317" y="22371"/>
                  <a:pt x="1576" y="22578"/>
                  <a:pt x="975" y="22630"/>
                </a:cubicBezTo>
                <a:cubicBezTo>
                  <a:pt x="1161" y="22692"/>
                  <a:pt x="1182" y="22785"/>
                  <a:pt x="1027" y="22889"/>
                </a:cubicBezTo>
                <a:cubicBezTo>
                  <a:pt x="991" y="22871"/>
                  <a:pt x="956" y="22863"/>
                  <a:pt x="924" y="22863"/>
                </a:cubicBezTo>
                <a:cubicBezTo>
                  <a:pt x="749" y="22863"/>
                  <a:pt x="649" y="23100"/>
                  <a:pt x="903" y="23345"/>
                </a:cubicBezTo>
                <a:cubicBezTo>
                  <a:pt x="866" y="23347"/>
                  <a:pt x="832" y="23348"/>
                  <a:pt x="800" y="23348"/>
                </a:cubicBezTo>
                <a:cubicBezTo>
                  <a:pt x="603" y="23348"/>
                  <a:pt x="490" y="23310"/>
                  <a:pt x="392" y="23310"/>
                </a:cubicBezTo>
                <a:cubicBezTo>
                  <a:pt x="299" y="23310"/>
                  <a:pt x="220" y="23344"/>
                  <a:pt x="94" y="23479"/>
                </a:cubicBezTo>
                <a:cubicBezTo>
                  <a:pt x="1" y="23583"/>
                  <a:pt x="187" y="23821"/>
                  <a:pt x="229" y="23925"/>
                </a:cubicBezTo>
                <a:cubicBezTo>
                  <a:pt x="302" y="23861"/>
                  <a:pt x="551" y="23532"/>
                  <a:pt x="688" y="23532"/>
                </a:cubicBezTo>
                <a:cubicBezTo>
                  <a:pt x="706" y="23532"/>
                  <a:pt x="723" y="23538"/>
                  <a:pt x="737" y="23552"/>
                </a:cubicBezTo>
                <a:cubicBezTo>
                  <a:pt x="447" y="23821"/>
                  <a:pt x="436" y="24070"/>
                  <a:pt x="705" y="24308"/>
                </a:cubicBezTo>
                <a:cubicBezTo>
                  <a:pt x="788" y="23946"/>
                  <a:pt x="1151" y="24204"/>
                  <a:pt x="1027" y="23935"/>
                </a:cubicBezTo>
                <a:lnTo>
                  <a:pt x="1027" y="23935"/>
                </a:lnTo>
                <a:cubicBezTo>
                  <a:pt x="1546" y="24281"/>
                  <a:pt x="840" y="24323"/>
                  <a:pt x="470" y="24323"/>
                </a:cubicBezTo>
                <a:cubicBezTo>
                  <a:pt x="353" y="24323"/>
                  <a:pt x="270" y="24319"/>
                  <a:pt x="270" y="24319"/>
                </a:cubicBezTo>
                <a:lnTo>
                  <a:pt x="270" y="24319"/>
                </a:lnTo>
                <a:cubicBezTo>
                  <a:pt x="455" y="24555"/>
                  <a:pt x="540" y="24760"/>
                  <a:pt x="656" y="24760"/>
                </a:cubicBezTo>
                <a:cubicBezTo>
                  <a:pt x="703" y="24760"/>
                  <a:pt x="754" y="24728"/>
                  <a:pt x="820" y="24650"/>
                </a:cubicBezTo>
                <a:lnTo>
                  <a:pt x="820" y="24650"/>
                </a:lnTo>
                <a:cubicBezTo>
                  <a:pt x="809" y="24816"/>
                  <a:pt x="871" y="25210"/>
                  <a:pt x="903" y="25396"/>
                </a:cubicBezTo>
                <a:cubicBezTo>
                  <a:pt x="1006" y="25003"/>
                  <a:pt x="1400" y="25323"/>
                  <a:pt x="1358" y="24826"/>
                </a:cubicBezTo>
                <a:lnTo>
                  <a:pt x="1358" y="24826"/>
                </a:lnTo>
                <a:cubicBezTo>
                  <a:pt x="1451" y="24858"/>
                  <a:pt x="1472" y="25272"/>
                  <a:pt x="1493" y="25355"/>
                </a:cubicBezTo>
                <a:cubicBezTo>
                  <a:pt x="1628" y="25231"/>
                  <a:pt x="1700" y="25065"/>
                  <a:pt x="1845" y="24961"/>
                </a:cubicBezTo>
                <a:lnTo>
                  <a:pt x="1845" y="24961"/>
                </a:lnTo>
                <a:cubicBezTo>
                  <a:pt x="1877" y="25355"/>
                  <a:pt x="1638" y="25583"/>
                  <a:pt x="1524" y="25956"/>
                </a:cubicBezTo>
                <a:cubicBezTo>
                  <a:pt x="1576" y="26023"/>
                  <a:pt x="1622" y="26050"/>
                  <a:pt x="1663" y="26050"/>
                </a:cubicBezTo>
                <a:cubicBezTo>
                  <a:pt x="1845" y="26050"/>
                  <a:pt x="1928" y="25513"/>
                  <a:pt x="1928" y="25479"/>
                </a:cubicBezTo>
                <a:cubicBezTo>
                  <a:pt x="1980" y="25604"/>
                  <a:pt x="2032" y="25728"/>
                  <a:pt x="2063" y="25862"/>
                </a:cubicBezTo>
                <a:cubicBezTo>
                  <a:pt x="2269" y="25689"/>
                  <a:pt x="2377" y="25595"/>
                  <a:pt x="2595" y="25595"/>
                </a:cubicBezTo>
                <a:cubicBezTo>
                  <a:pt x="2651" y="25595"/>
                  <a:pt x="2714" y="25601"/>
                  <a:pt x="2788" y="25614"/>
                </a:cubicBezTo>
                <a:cubicBezTo>
                  <a:pt x="2747" y="26297"/>
                  <a:pt x="2384" y="25811"/>
                  <a:pt x="2933" y="26215"/>
                </a:cubicBezTo>
                <a:cubicBezTo>
                  <a:pt x="2850" y="26546"/>
                  <a:pt x="2114" y="26350"/>
                  <a:pt x="2860" y="26691"/>
                </a:cubicBezTo>
                <a:cubicBezTo>
                  <a:pt x="2695" y="26702"/>
                  <a:pt x="2581" y="26785"/>
                  <a:pt x="2508" y="26951"/>
                </a:cubicBezTo>
                <a:cubicBezTo>
                  <a:pt x="2643" y="26951"/>
                  <a:pt x="2943" y="27126"/>
                  <a:pt x="2788" y="27396"/>
                </a:cubicBezTo>
                <a:cubicBezTo>
                  <a:pt x="2835" y="27405"/>
                  <a:pt x="2881" y="27410"/>
                  <a:pt x="2926" y="27410"/>
                </a:cubicBezTo>
                <a:cubicBezTo>
                  <a:pt x="3030" y="27410"/>
                  <a:pt x="3129" y="27385"/>
                  <a:pt x="3223" y="27334"/>
                </a:cubicBezTo>
                <a:lnTo>
                  <a:pt x="3223" y="27334"/>
                </a:lnTo>
                <a:cubicBezTo>
                  <a:pt x="3244" y="27365"/>
                  <a:pt x="3192" y="27655"/>
                  <a:pt x="3192" y="27842"/>
                </a:cubicBezTo>
                <a:cubicBezTo>
                  <a:pt x="3203" y="27790"/>
                  <a:pt x="3223" y="27759"/>
                  <a:pt x="3286" y="27759"/>
                </a:cubicBezTo>
                <a:cubicBezTo>
                  <a:pt x="3327" y="27925"/>
                  <a:pt x="3286" y="28070"/>
                  <a:pt x="3171" y="28194"/>
                </a:cubicBezTo>
                <a:cubicBezTo>
                  <a:pt x="3253" y="28239"/>
                  <a:pt x="3310" y="28262"/>
                  <a:pt x="3350" y="28262"/>
                </a:cubicBezTo>
                <a:cubicBezTo>
                  <a:pt x="3446" y="28262"/>
                  <a:pt x="3441" y="28130"/>
                  <a:pt x="3441" y="27872"/>
                </a:cubicBezTo>
                <a:cubicBezTo>
                  <a:pt x="3567" y="27872"/>
                  <a:pt x="3537" y="28326"/>
                  <a:pt x="3543" y="28326"/>
                </a:cubicBezTo>
                <a:cubicBezTo>
                  <a:pt x="3545" y="28326"/>
                  <a:pt x="3557" y="28224"/>
                  <a:pt x="3597" y="27925"/>
                </a:cubicBezTo>
                <a:cubicBezTo>
                  <a:pt x="3670" y="28016"/>
                  <a:pt x="3841" y="28149"/>
                  <a:pt x="3857" y="28149"/>
                </a:cubicBezTo>
                <a:cubicBezTo>
                  <a:pt x="3859" y="28149"/>
                  <a:pt x="3859" y="28147"/>
                  <a:pt x="3855" y="28142"/>
                </a:cubicBezTo>
                <a:cubicBezTo>
                  <a:pt x="3710" y="27945"/>
                  <a:pt x="3689" y="27821"/>
                  <a:pt x="3855" y="27603"/>
                </a:cubicBezTo>
                <a:cubicBezTo>
                  <a:pt x="3897" y="27842"/>
                  <a:pt x="3907" y="27893"/>
                  <a:pt x="3938" y="28111"/>
                </a:cubicBezTo>
                <a:cubicBezTo>
                  <a:pt x="3939" y="28111"/>
                  <a:pt x="3939" y="28111"/>
                  <a:pt x="3940" y="28111"/>
                </a:cubicBezTo>
                <a:cubicBezTo>
                  <a:pt x="3994" y="28111"/>
                  <a:pt x="4156" y="27644"/>
                  <a:pt x="4166" y="27593"/>
                </a:cubicBezTo>
                <a:cubicBezTo>
                  <a:pt x="4166" y="27593"/>
                  <a:pt x="4207" y="27987"/>
                  <a:pt x="4373" y="28059"/>
                </a:cubicBezTo>
                <a:cubicBezTo>
                  <a:pt x="4488" y="27862"/>
                  <a:pt x="4456" y="27810"/>
                  <a:pt x="4384" y="27593"/>
                </a:cubicBezTo>
                <a:cubicBezTo>
                  <a:pt x="4404" y="27582"/>
                  <a:pt x="4421" y="27577"/>
                  <a:pt x="4436" y="27577"/>
                </a:cubicBezTo>
                <a:cubicBezTo>
                  <a:pt x="4493" y="27577"/>
                  <a:pt x="4518" y="27651"/>
                  <a:pt x="4518" y="27790"/>
                </a:cubicBezTo>
                <a:cubicBezTo>
                  <a:pt x="4653" y="27665"/>
                  <a:pt x="4684" y="27520"/>
                  <a:pt x="4591" y="27354"/>
                </a:cubicBezTo>
                <a:cubicBezTo>
                  <a:pt x="4602" y="27350"/>
                  <a:pt x="4616" y="27347"/>
                  <a:pt x="4632" y="27347"/>
                </a:cubicBezTo>
                <a:cubicBezTo>
                  <a:pt x="4687" y="27347"/>
                  <a:pt x="4764" y="27385"/>
                  <a:pt x="4829" y="27531"/>
                </a:cubicBezTo>
                <a:cubicBezTo>
                  <a:pt x="4843" y="27452"/>
                  <a:pt x="4916" y="27291"/>
                  <a:pt x="4967" y="27291"/>
                </a:cubicBezTo>
                <a:cubicBezTo>
                  <a:pt x="4990" y="27291"/>
                  <a:pt x="5009" y="27325"/>
                  <a:pt x="5016" y="27416"/>
                </a:cubicBezTo>
                <a:cubicBezTo>
                  <a:pt x="5065" y="27274"/>
                  <a:pt x="5115" y="27227"/>
                  <a:pt x="5218" y="27227"/>
                </a:cubicBezTo>
                <a:cubicBezTo>
                  <a:pt x="5309" y="27227"/>
                  <a:pt x="5444" y="27264"/>
                  <a:pt x="5658" y="27303"/>
                </a:cubicBezTo>
                <a:cubicBezTo>
                  <a:pt x="5565" y="27303"/>
                  <a:pt x="5472" y="27324"/>
                  <a:pt x="5379" y="27375"/>
                </a:cubicBezTo>
                <a:cubicBezTo>
                  <a:pt x="5544" y="27375"/>
                  <a:pt x="5627" y="27437"/>
                  <a:pt x="5637" y="27582"/>
                </a:cubicBezTo>
                <a:cubicBezTo>
                  <a:pt x="5636" y="27582"/>
                  <a:pt x="5634" y="27582"/>
                  <a:pt x="5631" y="27582"/>
                </a:cubicBezTo>
                <a:cubicBezTo>
                  <a:pt x="5568" y="27582"/>
                  <a:pt x="5222" y="27699"/>
                  <a:pt x="5213" y="27748"/>
                </a:cubicBezTo>
                <a:cubicBezTo>
                  <a:pt x="5337" y="27748"/>
                  <a:pt x="5462" y="27769"/>
                  <a:pt x="5575" y="27800"/>
                </a:cubicBezTo>
                <a:cubicBezTo>
                  <a:pt x="5482" y="27810"/>
                  <a:pt x="5244" y="27904"/>
                  <a:pt x="5119" y="27976"/>
                </a:cubicBezTo>
                <a:cubicBezTo>
                  <a:pt x="5127" y="27950"/>
                  <a:pt x="5115" y="27940"/>
                  <a:pt x="5090" y="27940"/>
                </a:cubicBezTo>
                <a:cubicBezTo>
                  <a:pt x="5015" y="27940"/>
                  <a:pt x="4829" y="28031"/>
                  <a:pt x="4736" y="28070"/>
                </a:cubicBezTo>
                <a:cubicBezTo>
                  <a:pt x="4798" y="28090"/>
                  <a:pt x="5089" y="28318"/>
                  <a:pt x="4985" y="28432"/>
                </a:cubicBezTo>
                <a:cubicBezTo>
                  <a:pt x="5017" y="28417"/>
                  <a:pt x="5045" y="28410"/>
                  <a:pt x="5068" y="28410"/>
                </a:cubicBezTo>
                <a:cubicBezTo>
                  <a:pt x="5125" y="28410"/>
                  <a:pt x="5154" y="28454"/>
                  <a:pt x="5161" y="28536"/>
                </a:cubicBezTo>
                <a:cubicBezTo>
                  <a:pt x="5225" y="28368"/>
                  <a:pt x="5288" y="28316"/>
                  <a:pt x="5354" y="28316"/>
                </a:cubicBezTo>
                <a:cubicBezTo>
                  <a:pt x="5405" y="28316"/>
                  <a:pt x="5458" y="28348"/>
                  <a:pt x="5513" y="28381"/>
                </a:cubicBezTo>
                <a:cubicBezTo>
                  <a:pt x="5326" y="28722"/>
                  <a:pt x="5317" y="28681"/>
                  <a:pt x="5441" y="29054"/>
                </a:cubicBezTo>
                <a:cubicBezTo>
                  <a:pt x="5568" y="28815"/>
                  <a:pt x="5598" y="28472"/>
                  <a:pt x="5789" y="28472"/>
                </a:cubicBezTo>
                <a:cubicBezTo>
                  <a:pt x="5830" y="28472"/>
                  <a:pt x="5879" y="28489"/>
                  <a:pt x="5938" y="28526"/>
                </a:cubicBezTo>
                <a:cubicBezTo>
                  <a:pt x="5927" y="28422"/>
                  <a:pt x="5762" y="28028"/>
                  <a:pt x="5917" y="27955"/>
                </a:cubicBezTo>
                <a:lnTo>
                  <a:pt x="5917" y="27955"/>
                </a:lnTo>
                <a:cubicBezTo>
                  <a:pt x="5977" y="28080"/>
                  <a:pt x="6017" y="28125"/>
                  <a:pt x="6045" y="28125"/>
                </a:cubicBezTo>
                <a:cubicBezTo>
                  <a:pt x="6120" y="28125"/>
                  <a:pt x="6112" y="27798"/>
                  <a:pt x="6199" y="27798"/>
                </a:cubicBezTo>
                <a:cubicBezTo>
                  <a:pt x="6220" y="27798"/>
                  <a:pt x="6246" y="27816"/>
                  <a:pt x="6280" y="27862"/>
                </a:cubicBezTo>
                <a:cubicBezTo>
                  <a:pt x="6528" y="28225"/>
                  <a:pt x="5876" y="28546"/>
                  <a:pt x="6063" y="28754"/>
                </a:cubicBezTo>
                <a:cubicBezTo>
                  <a:pt x="6061" y="28759"/>
                  <a:pt x="6061" y="28762"/>
                  <a:pt x="6064" y="28762"/>
                </a:cubicBezTo>
                <a:cubicBezTo>
                  <a:pt x="6092" y="28762"/>
                  <a:pt x="6366" y="28412"/>
                  <a:pt x="6404" y="28298"/>
                </a:cubicBezTo>
                <a:lnTo>
                  <a:pt x="6404" y="28298"/>
                </a:lnTo>
                <a:cubicBezTo>
                  <a:pt x="6415" y="28494"/>
                  <a:pt x="6280" y="28763"/>
                  <a:pt x="6394" y="28867"/>
                </a:cubicBezTo>
                <a:cubicBezTo>
                  <a:pt x="6419" y="28821"/>
                  <a:pt x="6435" y="28804"/>
                  <a:pt x="6447" y="28804"/>
                </a:cubicBezTo>
                <a:cubicBezTo>
                  <a:pt x="6482" y="28804"/>
                  <a:pt x="6468" y="28966"/>
                  <a:pt x="6476" y="28966"/>
                </a:cubicBezTo>
                <a:cubicBezTo>
                  <a:pt x="6483" y="28966"/>
                  <a:pt x="6501" y="28879"/>
                  <a:pt x="6560" y="28577"/>
                </a:cubicBezTo>
                <a:cubicBezTo>
                  <a:pt x="6613" y="28627"/>
                  <a:pt x="6657" y="28645"/>
                  <a:pt x="6694" y="28645"/>
                </a:cubicBezTo>
                <a:cubicBezTo>
                  <a:pt x="6805" y="28645"/>
                  <a:pt x="6856" y="28475"/>
                  <a:pt x="6930" y="28475"/>
                </a:cubicBezTo>
                <a:cubicBezTo>
                  <a:pt x="6975" y="28475"/>
                  <a:pt x="7028" y="28536"/>
                  <a:pt x="7109" y="28733"/>
                </a:cubicBezTo>
                <a:cubicBezTo>
                  <a:pt x="7125" y="28626"/>
                  <a:pt x="7133" y="28575"/>
                  <a:pt x="7146" y="28575"/>
                </a:cubicBezTo>
                <a:cubicBezTo>
                  <a:pt x="7159" y="28575"/>
                  <a:pt x="7177" y="28621"/>
                  <a:pt x="7212" y="28712"/>
                </a:cubicBezTo>
                <a:cubicBezTo>
                  <a:pt x="7232" y="28573"/>
                  <a:pt x="7300" y="28463"/>
                  <a:pt x="7387" y="28463"/>
                </a:cubicBezTo>
                <a:cubicBezTo>
                  <a:pt x="7391" y="28463"/>
                  <a:pt x="7395" y="28463"/>
                  <a:pt x="7399" y="28463"/>
                </a:cubicBezTo>
                <a:lnTo>
                  <a:pt x="7575" y="28422"/>
                </a:lnTo>
                <a:lnTo>
                  <a:pt x="7845" y="28121"/>
                </a:lnTo>
                <a:lnTo>
                  <a:pt x="8114" y="27987"/>
                </a:lnTo>
                <a:cubicBezTo>
                  <a:pt x="7979" y="27800"/>
                  <a:pt x="8010" y="27872"/>
                  <a:pt x="8020" y="27655"/>
                </a:cubicBezTo>
                <a:lnTo>
                  <a:pt x="8020" y="27655"/>
                </a:lnTo>
                <a:cubicBezTo>
                  <a:pt x="8062" y="27665"/>
                  <a:pt x="8777" y="28432"/>
                  <a:pt x="8549" y="28754"/>
                </a:cubicBezTo>
                <a:cubicBezTo>
                  <a:pt x="8550" y="28754"/>
                  <a:pt x="8551" y="28754"/>
                  <a:pt x="8551" y="28754"/>
                </a:cubicBezTo>
                <a:cubicBezTo>
                  <a:pt x="8606" y="28754"/>
                  <a:pt x="8787" y="28401"/>
                  <a:pt x="8798" y="28401"/>
                </a:cubicBezTo>
                <a:lnTo>
                  <a:pt x="8798" y="28401"/>
                </a:lnTo>
                <a:cubicBezTo>
                  <a:pt x="8777" y="28618"/>
                  <a:pt x="8839" y="28722"/>
                  <a:pt x="9005" y="28733"/>
                </a:cubicBezTo>
                <a:cubicBezTo>
                  <a:pt x="8943" y="28536"/>
                  <a:pt x="8922" y="28671"/>
                  <a:pt x="8984" y="28453"/>
                </a:cubicBezTo>
                <a:lnTo>
                  <a:pt x="8984" y="28453"/>
                </a:lnTo>
                <a:cubicBezTo>
                  <a:pt x="9014" y="28489"/>
                  <a:pt x="9527" y="28806"/>
                  <a:pt x="9966" y="28806"/>
                </a:cubicBezTo>
                <a:cubicBezTo>
                  <a:pt x="10154" y="28806"/>
                  <a:pt x="10327" y="28749"/>
                  <a:pt x="10445" y="28588"/>
                </a:cubicBezTo>
                <a:cubicBezTo>
                  <a:pt x="10404" y="28588"/>
                  <a:pt x="9471" y="28080"/>
                  <a:pt x="9554" y="27790"/>
                </a:cubicBezTo>
                <a:lnTo>
                  <a:pt x="9554" y="27790"/>
                </a:lnTo>
                <a:cubicBezTo>
                  <a:pt x="9614" y="27856"/>
                  <a:pt x="9643" y="27880"/>
                  <a:pt x="9661" y="27880"/>
                </a:cubicBezTo>
                <a:cubicBezTo>
                  <a:pt x="9700" y="27880"/>
                  <a:pt x="9676" y="27756"/>
                  <a:pt x="9813" y="27727"/>
                </a:cubicBezTo>
                <a:cubicBezTo>
                  <a:pt x="9775" y="27690"/>
                  <a:pt x="9682" y="27475"/>
                  <a:pt x="9703" y="27475"/>
                </a:cubicBezTo>
                <a:cubicBezTo>
                  <a:pt x="9711" y="27475"/>
                  <a:pt x="9735" y="27504"/>
                  <a:pt x="9782" y="27582"/>
                </a:cubicBezTo>
                <a:cubicBezTo>
                  <a:pt x="9730" y="27437"/>
                  <a:pt x="9637" y="27324"/>
                  <a:pt x="9492" y="27251"/>
                </a:cubicBezTo>
                <a:lnTo>
                  <a:pt x="9492" y="27251"/>
                </a:lnTo>
                <a:cubicBezTo>
                  <a:pt x="9495" y="27251"/>
                  <a:pt x="9499" y="27252"/>
                  <a:pt x="9504" y="27252"/>
                </a:cubicBezTo>
                <a:cubicBezTo>
                  <a:pt x="9568" y="27252"/>
                  <a:pt x="9732" y="27184"/>
                  <a:pt x="9751" y="27116"/>
                </a:cubicBezTo>
                <a:cubicBezTo>
                  <a:pt x="9512" y="27054"/>
                  <a:pt x="9450" y="27054"/>
                  <a:pt x="9720" y="27013"/>
                </a:cubicBezTo>
                <a:cubicBezTo>
                  <a:pt x="9658" y="26951"/>
                  <a:pt x="9357" y="26774"/>
                  <a:pt x="9316" y="26764"/>
                </a:cubicBezTo>
                <a:cubicBezTo>
                  <a:pt x="9427" y="26722"/>
                  <a:pt x="9515" y="26683"/>
                  <a:pt x="9591" y="26683"/>
                </a:cubicBezTo>
                <a:cubicBezTo>
                  <a:pt x="9686" y="26683"/>
                  <a:pt x="9764" y="26744"/>
                  <a:pt x="9844" y="26940"/>
                </a:cubicBezTo>
                <a:cubicBezTo>
                  <a:pt x="10041" y="26847"/>
                  <a:pt x="9761" y="26733"/>
                  <a:pt x="9958" y="26650"/>
                </a:cubicBezTo>
                <a:lnTo>
                  <a:pt x="9958" y="26650"/>
                </a:lnTo>
                <a:cubicBezTo>
                  <a:pt x="10103" y="26919"/>
                  <a:pt x="10186" y="27002"/>
                  <a:pt x="10155" y="27303"/>
                </a:cubicBezTo>
                <a:cubicBezTo>
                  <a:pt x="10092" y="27200"/>
                  <a:pt x="10041" y="27158"/>
                  <a:pt x="10003" y="27158"/>
                </a:cubicBezTo>
                <a:cubicBezTo>
                  <a:pt x="9840" y="27158"/>
                  <a:pt x="9897" y="27893"/>
                  <a:pt x="10261" y="27893"/>
                </a:cubicBezTo>
                <a:cubicBezTo>
                  <a:pt x="10341" y="27893"/>
                  <a:pt x="10437" y="27857"/>
                  <a:pt x="10549" y="27769"/>
                </a:cubicBezTo>
                <a:cubicBezTo>
                  <a:pt x="10373" y="27624"/>
                  <a:pt x="10362" y="27499"/>
                  <a:pt x="10518" y="27386"/>
                </a:cubicBezTo>
                <a:lnTo>
                  <a:pt x="10518" y="27386"/>
                </a:lnTo>
                <a:cubicBezTo>
                  <a:pt x="10566" y="27508"/>
                  <a:pt x="10631" y="27547"/>
                  <a:pt x="10703" y="27547"/>
                </a:cubicBezTo>
                <a:cubicBezTo>
                  <a:pt x="10827" y="27547"/>
                  <a:pt x="10971" y="27433"/>
                  <a:pt x="11080" y="27433"/>
                </a:cubicBezTo>
                <a:cubicBezTo>
                  <a:pt x="11102" y="27433"/>
                  <a:pt x="11122" y="27438"/>
                  <a:pt x="11140" y="27448"/>
                </a:cubicBezTo>
                <a:cubicBezTo>
                  <a:pt x="11036" y="27624"/>
                  <a:pt x="11274" y="28049"/>
                  <a:pt x="11202" y="28121"/>
                </a:cubicBezTo>
                <a:cubicBezTo>
                  <a:pt x="11273" y="28050"/>
                  <a:pt x="11347" y="28045"/>
                  <a:pt x="11394" y="28045"/>
                </a:cubicBezTo>
                <a:cubicBezTo>
                  <a:pt x="11402" y="28045"/>
                  <a:pt x="11409" y="28045"/>
                  <a:pt x="11415" y="28045"/>
                </a:cubicBezTo>
                <a:cubicBezTo>
                  <a:pt x="11462" y="28045"/>
                  <a:pt x="11452" y="28036"/>
                  <a:pt x="11315" y="27883"/>
                </a:cubicBezTo>
                <a:lnTo>
                  <a:pt x="11315" y="27883"/>
                </a:lnTo>
                <a:cubicBezTo>
                  <a:pt x="11397" y="27944"/>
                  <a:pt x="11473" y="27975"/>
                  <a:pt x="11548" y="27975"/>
                </a:cubicBezTo>
                <a:cubicBezTo>
                  <a:pt x="11626" y="27975"/>
                  <a:pt x="11703" y="27941"/>
                  <a:pt x="11782" y="27872"/>
                </a:cubicBezTo>
                <a:cubicBezTo>
                  <a:pt x="11284" y="27796"/>
                  <a:pt x="11750" y="27737"/>
                  <a:pt x="11849" y="27737"/>
                </a:cubicBezTo>
                <a:cubicBezTo>
                  <a:pt x="11857" y="27737"/>
                  <a:pt x="11863" y="27737"/>
                  <a:pt x="11865" y="27738"/>
                </a:cubicBezTo>
                <a:cubicBezTo>
                  <a:pt x="11803" y="27624"/>
                  <a:pt x="11492" y="27209"/>
                  <a:pt x="11347" y="26909"/>
                </a:cubicBezTo>
                <a:lnTo>
                  <a:pt x="11347" y="26909"/>
                </a:lnTo>
                <a:cubicBezTo>
                  <a:pt x="11559" y="27140"/>
                  <a:pt x="12101" y="27559"/>
                  <a:pt x="12269" y="27559"/>
                </a:cubicBezTo>
                <a:cubicBezTo>
                  <a:pt x="12282" y="27559"/>
                  <a:pt x="12292" y="27557"/>
                  <a:pt x="12300" y="27552"/>
                </a:cubicBezTo>
                <a:cubicBezTo>
                  <a:pt x="12082" y="27489"/>
                  <a:pt x="11916" y="27365"/>
                  <a:pt x="11813" y="27179"/>
                </a:cubicBezTo>
                <a:lnTo>
                  <a:pt x="11813" y="27179"/>
                </a:lnTo>
                <a:cubicBezTo>
                  <a:pt x="11969" y="27230"/>
                  <a:pt x="12124" y="27292"/>
                  <a:pt x="12279" y="27334"/>
                </a:cubicBezTo>
                <a:cubicBezTo>
                  <a:pt x="11989" y="27158"/>
                  <a:pt x="12279" y="27230"/>
                  <a:pt x="12321" y="27147"/>
                </a:cubicBezTo>
                <a:cubicBezTo>
                  <a:pt x="12186" y="27147"/>
                  <a:pt x="12082" y="27085"/>
                  <a:pt x="12020" y="26961"/>
                </a:cubicBezTo>
                <a:cubicBezTo>
                  <a:pt x="12157" y="26949"/>
                  <a:pt x="12188" y="26930"/>
                  <a:pt x="12223" y="26930"/>
                </a:cubicBezTo>
                <a:cubicBezTo>
                  <a:pt x="12249" y="26930"/>
                  <a:pt x="12277" y="26940"/>
                  <a:pt x="12352" y="26971"/>
                </a:cubicBezTo>
                <a:cubicBezTo>
                  <a:pt x="12279" y="26785"/>
                  <a:pt x="12072" y="26661"/>
                  <a:pt x="11875" y="26598"/>
                </a:cubicBezTo>
                <a:cubicBezTo>
                  <a:pt x="11853" y="26518"/>
                  <a:pt x="11865" y="26486"/>
                  <a:pt x="11900" y="26486"/>
                </a:cubicBezTo>
                <a:cubicBezTo>
                  <a:pt x="12026" y="26486"/>
                  <a:pt x="12438" y="26911"/>
                  <a:pt x="12487" y="26992"/>
                </a:cubicBezTo>
                <a:cubicBezTo>
                  <a:pt x="12506" y="26914"/>
                  <a:pt x="12516" y="26886"/>
                  <a:pt x="12520" y="26886"/>
                </a:cubicBezTo>
                <a:lnTo>
                  <a:pt x="12520" y="26886"/>
                </a:lnTo>
                <a:cubicBezTo>
                  <a:pt x="12531" y="26886"/>
                  <a:pt x="12504" y="27082"/>
                  <a:pt x="12522" y="27082"/>
                </a:cubicBezTo>
                <a:cubicBezTo>
                  <a:pt x="12533" y="27082"/>
                  <a:pt x="12562" y="27000"/>
                  <a:pt x="12632" y="26733"/>
                </a:cubicBezTo>
                <a:cubicBezTo>
                  <a:pt x="12632" y="26733"/>
                  <a:pt x="12785" y="26890"/>
                  <a:pt x="12879" y="26890"/>
                </a:cubicBezTo>
                <a:cubicBezTo>
                  <a:pt x="12944" y="26890"/>
                  <a:pt x="12981" y="26816"/>
                  <a:pt x="12922" y="26567"/>
                </a:cubicBezTo>
                <a:lnTo>
                  <a:pt x="12922" y="26567"/>
                </a:lnTo>
                <a:cubicBezTo>
                  <a:pt x="12955" y="26575"/>
                  <a:pt x="12989" y="26579"/>
                  <a:pt x="13024" y="26579"/>
                </a:cubicBezTo>
                <a:cubicBezTo>
                  <a:pt x="13107" y="26579"/>
                  <a:pt x="13192" y="26561"/>
                  <a:pt x="13264" y="26561"/>
                </a:cubicBezTo>
                <a:cubicBezTo>
                  <a:pt x="13379" y="26561"/>
                  <a:pt x="13461" y="26606"/>
                  <a:pt x="13450" y="26836"/>
                </a:cubicBezTo>
                <a:cubicBezTo>
                  <a:pt x="13478" y="26827"/>
                  <a:pt x="13618" y="26617"/>
                  <a:pt x="13764" y="26617"/>
                </a:cubicBezTo>
                <a:cubicBezTo>
                  <a:pt x="13783" y="26617"/>
                  <a:pt x="13802" y="26620"/>
                  <a:pt x="13822" y="26628"/>
                </a:cubicBezTo>
                <a:lnTo>
                  <a:pt x="13822" y="26628"/>
                </a:lnTo>
                <a:cubicBezTo>
                  <a:pt x="13778" y="26599"/>
                  <a:pt x="13334" y="26280"/>
                  <a:pt x="13297" y="26274"/>
                </a:cubicBezTo>
                <a:lnTo>
                  <a:pt x="13297" y="26274"/>
                </a:lnTo>
                <a:cubicBezTo>
                  <a:pt x="13375" y="26162"/>
                  <a:pt x="13698" y="26018"/>
                  <a:pt x="13889" y="26018"/>
                </a:cubicBezTo>
                <a:cubicBezTo>
                  <a:pt x="13962" y="26018"/>
                  <a:pt x="14016" y="26039"/>
                  <a:pt x="14030" y="26090"/>
                </a:cubicBezTo>
                <a:cubicBezTo>
                  <a:pt x="14133" y="25789"/>
                  <a:pt x="14168" y="25691"/>
                  <a:pt x="14177" y="25691"/>
                </a:cubicBezTo>
                <a:lnTo>
                  <a:pt x="14177" y="25691"/>
                </a:lnTo>
                <a:cubicBezTo>
                  <a:pt x="14193" y="25691"/>
                  <a:pt x="14123" y="26018"/>
                  <a:pt x="14217" y="26039"/>
                </a:cubicBezTo>
                <a:cubicBezTo>
                  <a:pt x="14266" y="25768"/>
                  <a:pt x="14283" y="25713"/>
                  <a:pt x="14312" y="25713"/>
                </a:cubicBezTo>
                <a:cubicBezTo>
                  <a:pt x="14331" y="25713"/>
                  <a:pt x="14357" y="25738"/>
                  <a:pt x="14401" y="25738"/>
                </a:cubicBezTo>
                <a:cubicBezTo>
                  <a:pt x="14443" y="25738"/>
                  <a:pt x="14502" y="25716"/>
                  <a:pt x="14590" y="25634"/>
                </a:cubicBezTo>
                <a:cubicBezTo>
                  <a:pt x="14435" y="25593"/>
                  <a:pt x="14403" y="25521"/>
                  <a:pt x="14476" y="25396"/>
                </a:cubicBezTo>
                <a:lnTo>
                  <a:pt x="14476" y="25396"/>
                </a:lnTo>
                <a:cubicBezTo>
                  <a:pt x="14332" y="25481"/>
                  <a:pt x="14148" y="25528"/>
                  <a:pt x="13993" y="25528"/>
                </a:cubicBezTo>
                <a:cubicBezTo>
                  <a:pt x="13769" y="25528"/>
                  <a:pt x="13605" y="25430"/>
                  <a:pt x="13709" y="25210"/>
                </a:cubicBezTo>
                <a:lnTo>
                  <a:pt x="13709" y="25210"/>
                </a:lnTo>
                <a:cubicBezTo>
                  <a:pt x="13549" y="25337"/>
                  <a:pt x="13281" y="25389"/>
                  <a:pt x="12978" y="25389"/>
                </a:cubicBezTo>
                <a:cubicBezTo>
                  <a:pt x="12043" y="25389"/>
                  <a:pt x="10768" y="24893"/>
                  <a:pt x="11253" y="24557"/>
                </a:cubicBezTo>
                <a:lnTo>
                  <a:pt x="11253" y="24557"/>
                </a:lnTo>
                <a:cubicBezTo>
                  <a:pt x="11207" y="24797"/>
                  <a:pt x="11235" y="24914"/>
                  <a:pt x="11360" y="24914"/>
                </a:cubicBezTo>
                <a:cubicBezTo>
                  <a:pt x="11375" y="24914"/>
                  <a:pt x="11391" y="24912"/>
                  <a:pt x="11409" y="24909"/>
                </a:cubicBezTo>
                <a:cubicBezTo>
                  <a:pt x="11388" y="24764"/>
                  <a:pt x="11419" y="24630"/>
                  <a:pt x="11481" y="24505"/>
                </a:cubicBezTo>
                <a:cubicBezTo>
                  <a:pt x="11575" y="24909"/>
                  <a:pt x="11492" y="24754"/>
                  <a:pt x="11854" y="24971"/>
                </a:cubicBezTo>
                <a:cubicBezTo>
                  <a:pt x="11888" y="24852"/>
                  <a:pt x="11958" y="24779"/>
                  <a:pt x="12039" y="24779"/>
                </a:cubicBezTo>
                <a:cubicBezTo>
                  <a:pt x="12134" y="24779"/>
                  <a:pt x="12242" y="24881"/>
                  <a:pt x="12321" y="25127"/>
                </a:cubicBezTo>
                <a:cubicBezTo>
                  <a:pt x="12497" y="25086"/>
                  <a:pt x="12507" y="24982"/>
                  <a:pt x="12455" y="24743"/>
                </a:cubicBezTo>
                <a:cubicBezTo>
                  <a:pt x="12463" y="24743"/>
                  <a:pt x="12470" y="24743"/>
                  <a:pt x="12477" y="24743"/>
                </a:cubicBezTo>
                <a:cubicBezTo>
                  <a:pt x="12648" y="24743"/>
                  <a:pt x="12723" y="24856"/>
                  <a:pt x="12694" y="25086"/>
                </a:cubicBezTo>
                <a:cubicBezTo>
                  <a:pt x="12817" y="24863"/>
                  <a:pt x="12877" y="24727"/>
                  <a:pt x="12906" y="24727"/>
                </a:cubicBezTo>
                <a:cubicBezTo>
                  <a:pt x="12928" y="24727"/>
                  <a:pt x="12932" y="24807"/>
                  <a:pt x="12932" y="24992"/>
                </a:cubicBezTo>
                <a:cubicBezTo>
                  <a:pt x="13096" y="24781"/>
                  <a:pt x="13213" y="24752"/>
                  <a:pt x="13362" y="24752"/>
                </a:cubicBezTo>
                <a:cubicBezTo>
                  <a:pt x="13417" y="24752"/>
                  <a:pt x="13476" y="24756"/>
                  <a:pt x="13544" y="24756"/>
                </a:cubicBezTo>
                <a:cubicBezTo>
                  <a:pt x="13616" y="24756"/>
                  <a:pt x="13697" y="24752"/>
                  <a:pt x="13792" y="24733"/>
                </a:cubicBezTo>
                <a:cubicBezTo>
                  <a:pt x="13574" y="24630"/>
                  <a:pt x="13056" y="24495"/>
                  <a:pt x="12911" y="24277"/>
                </a:cubicBezTo>
                <a:cubicBezTo>
                  <a:pt x="13066" y="24173"/>
                  <a:pt x="13108" y="24149"/>
                  <a:pt x="13093" y="24149"/>
                </a:cubicBezTo>
                <a:cubicBezTo>
                  <a:pt x="13081" y="24149"/>
                  <a:pt x="13032" y="24165"/>
                  <a:pt x="12976" y="24165"/>
                </a:cubicBezTo>
                <a:cubicBezTo>
                  <a:pt x="12887" y="24165"/>
                  <a:pt x="12779" y="24127"/>
                  <a:pt x="12766" y="23935"/>
                </a:cubicBezTo>
                <a:cubicBezTo>
                  <a:pt x="12761" y="23912"/>
                  <a:pt x="12866" y="23887"/>
                  <a:pt x="12987" y="23887"/>
                </a:cubicBezTo>
                <a:cubicBezTo>
                  <a:pt x="13135" y="23887"/>
                  <a:pt x="13308" y="23924"/>
                  <a:pt x="13336" y="24049"/>
                </a:cubicBezTo>
                <a:cubicBezTo>
                  <a:pt x="13377" y="23886"/>
                  <a:pt x="13410" y="23835"/>
                  <a:pt x="13438" y="23835"/>
                </a:cubicBezTo>
                <a:cubicBezTo>
                  <a:pt x="13486" y="23835"/>
                  <a:pt x="13524" y="23976"/>
                  <a:pt x="13570" y="23976"/>
                </a:cubicBezTo>
                <a:cubicBezTo>
                  <a:pt x="13595" y="23976"/>
                  <a:pt x="13623" y="23936"/>
                  <a:pt x="13657" y="23811"/>
                </a:cubicBezTo>
                <a:lnTo>
                  <a:pt x="13657" y="23811"/>
                </a:lnTo>
                <a:cubicBezTo>
                  <a:pt x="13792" y="23821"/>
                  <a:pt x="13606" y="24132"/>
                  <a:pt x="13751" y="24163"/>
                </a:cubicBezTo>
                <a:cubicBezTo>
                  <a:pt x="13775" y="23993"/>
                  <a:pt x="13824" y="23887"/>
                  <a:pt x="13902" y="23887"/>
                </a:cubicBezTo>
                <a:cubicBezTo>
                  <a:pt x="13958" y="23887"/>
                  <a:pt x="14027" y="23939"/>
                  <a:pt x="14113" y="24059"/>
                </a:cubicBezTo>
                <a:cubicBezTo>
                  <a:pt x="14088" y="23875"/>
                  <a:pt x="14110" y="23786"/>
                  <a:pt x="14175" y="23786"/>
                </a:cubicBezTo>
                <a:cubicBezTo>
                  <a:pt x="14190" y="23786"/>
                  <a:pt x="14207" y="23791"/>
                  <a:pt x="14227" y="23801"/>
                </a:cubicBezTo>
                <a:cubicBezTo>
                  <a:pt x="14051" y="23594"/>
                  <a:pt x="13512" y="23168"/>
                  <a:pt x="13077" y="23044"/>
                </a:cubicBezTo>
                <a:cubicBezTo>
                  <a:pt x="13045" y="23036"/>
                  <a:pt x="13003" y="23032"/>
                  <a:pt x="12954" y="23032"/>
                </a:cubicBezTo>
                <a:cubicBezTo>
                  <a:pt x="12718" y="23032"/>
                  <a:pt x="12308" y="23110"/>
                  <a:pt x="11951" y="23110"/>
                </a:cubicBezTo>
                <a:cubicBezTo>
                  <a:pt x="11634" y="23110"/>
                  <a:pt x="11359" y="23049"/>
                  <a:pt x="11285" y="22816"/>
                </a:cubicBezTo>
                <a:lnTo>
                  <a:pt x="11285" y="22816"/>
                </a:lnTo>
                <a:cubicBezTo>
                  <a:pt x="11320" y="22844"/>
                  <a:pt x="11354" y="22866"/>
                  <a:pt x="11392" y="22866"/>
                </a:cubicBezTo>
                <a:cubicBezTo>
                  <a:pt x="11453" y="22866"/>
                  <a:pt x="11524" y="22809"/>
                  <a:pt x="11626" y="22630"/>
                </a:cubicBezTo>
                <a:cubicBezTo>
                  <a:pt x="11671" y="22845"/>
                  <a:pt x="11690" y="22913"/>
                  <a:pt x="11708" y="22913"/>
                </a:cubicBezTo>
                <a:cubicBezTo>
                  <a:pt x="11737" y="22913"/>
                  <a:pt x="11761" y="22721"/>
                  <a:pt x="11891" y="22721"/>
                </a:cubicBezTo>
                <a:cubicBezTo>
                  <a:pt x="11899" y="22721"/>
                  <a:pt x="11907" y="22722"/>
                  <a:pt x="11916" y="22723"/>
                </a:cubicBezTo>
                <a:cubicBezTo>
                  <a:pt x="11916" y="22946"/>
                  <a:pt x="12300" y="23004"/>
                  <a:pt x="12626" y="23004"/>
                </a:cubicBezTo>
                <a:cubicBezTo>
                  <a:pt x="12832" y="23004"/>
                  <a:pt x="13015" y="22981"/>
                  <a:pt x="13067" y="22961"/>
                </a:cubicBezTo>
                <a:cubicBezTo>
                  <a:pt x="12860" y="22899"/>
                  <a:pt x="12849" y="22848"/>
                  <a:pt x="13046" y="22785"/>
                </a:cubicBezTo>
                <a:lnTo>
                  <a:pt x="13046" y="22785"/>
                </a:lnTo>
                <a:cubicBezTo>
                  <a:pt x="13088" y="22916"/>
                  <a:pt x="13163" y="22964"/>
                  <a:pt x="13248" y="22964"/>
                </a:cubicBezTo>
                <a:cubicBezTo>
                  <a:pt x="13395" y="22964"/>
                  <a:pt x="13573" y="22824"/>
                  <a:pt x="13678" y="22712"/>
                </a:cubicBezTo>
                <a:cubicBezTo>
                  <a:pt x="13635" y="22657"/>
                  <a:pt x="13601" y="22646"/>
                  <a:pt x="13555" y="22646"/>
                </a:cubicBezTo>
                <a:cubicBezTo>
                  <a:pt x="13523" y="22646"/>
                  <a:pt x="13485" y="22651"/>
                  <a:pt x="13435" y="22651"/>
                </a:cubicBezTo>
                <a:cubicBezTo>
                  <a:pt x="13382" y="22651"/>
                  <a:pt x="13313" y="22645"/>
                  <a:pt x="13222" y="22620"/>
                </a:cubicBezTo>
                <a:cubicBezTo>
                  <a:pt x="13336" y="22433"/>
                  <a:pt x="13388" y="22288"/>
                  <a:pt x="12994" y="22267"/>
                </a:cubicBezTo>
                <a:cubicBezTo>
                  <a:pt x="13058" y="22194"/>
                  <a:pt x="13187" y="22129"/>
                  <a:pt x="13223" y="22129"/>
                </a:cubicBezTo>
                <a:cubicBezTo>
                  <a:pt x="13228" y="22129"/>
                  <a:pt x="13231" y="22130"/>
                  <a:pt x="13232" y="22131"/>
                </a:cubicBezTo>
                <a:lnTo>
                  <a:pt x="13232" y="22131"/>
                </a:lnTo>
                <a:cubicBezTo>
                  <a:pt x="13148" y="22001"/>
                  <a:pt x="12996" y="21962"/>
                  <a:pt x="12816" y="21962"/>
                </a:cubicBezTo>
                <a:cubicBezTo>
                  <a:pt x="12548" y="21962"/>
                  <a:pt x="12219" y="22049"/>
                  <a:pt x="11967" y="22049"/>
                </a:cubicBezTo>
                <a:cubicBezTo>
                  <a:pt x="11761" y="22049"/>
                  <a:pt x="11605" y="21991"/>
                  <a:pt x="11575" y="21780"/>
                </a:cubicBezTo>
                <a:lnTo>
                  <a:pt x="11575" y="21780"/>
                </a:lnTo>
                <a:cubicBezTo>
                  <a:pt x="11624" y="21796"/>
                  <a:pt x="11669" y="21804"/>
                  <a:pt x="11710" y="21804"/>
                </a:cubicBezTo>
                <a:cubicBezTo>
                  <a:pt x="11904" y="21804"/>
                  <a:pt x="12017" y="21638"/>
                  <a:pt x="12103" y="21459"/>
                </a:cubicBezTo>
                <a:cubicBezTo>
                  <a:pt x="12108" y="21559"/>
                  <a:pt x="12133" y="21596"/>
                  <a:pt x="12167" y="21596"/>
                </a:cubicBezTo>
                <a:cubicBezTo>
                  <a:pt x="12260" y="21596"/>
                  <a:pt x="12422" y="21321"/>
                  <a:pt x="12445" y="21314"/>
                </a:cubicBezTo>
                <a:cubicBezTo>
                  <a:pt x="12467" y="21381"/>
                  <a:pt x="12544" y="21480"/>
                  <a:pt x="12623" y="21480"/>
                </a:cubicBezTo>
                <a:cubicBezTo>
                  <a:pt x="12654" y="21480"/>
                  <a:pt x="12686" y="21465"/>
                  <a:pt x="12715" y="21428"/>
                </a:cubicBezTo>
                <a:cubicBezTo>
                  <a:pt x="12600" y="21376"/>
                  <a:pt x="12579" y="21314"/>
                  <a:pt x="12652" y="21220"/>
                </a:cubicBezTo>
                <a:lnTo>
                  <a:pt x="12652" y="21220"/>
                </a:lnTo>
                <a:cubicBezTo>
                  <a:pt x="12593" y="21271"/>
                  <a:pt x="12543" y="21297"/>
                  <a:pt x="12504" y="21297"/>
                </a:cubicBezTo>
                <a:cubicBezTo>
                  <a:pt x="12454" y="21297"/>
                  <a:pt x="12421" y="21255"/>
                  <a:pt x="12404" y="21169"/>
                </a:cubicBezTo>
                <a:lnTo>
                  <a:pt x="12404" y="21169"/>
                </a:lnTo>
                <a:cubicBezTo>
                  <a:pt x="12406" y="21170"/>
                  <a:pt x="12408" y="21170"/>
                  <a:pt x="12410" y="21170"/>
                </a:cubicBezTo>
                <a:cubicBezTo>
                  <a:pt x="12464" y="21170"/>
                  <a:pt x="12673" y="20960"/>
                  <a:pt x="12662" y="20920"/>
                </a:cubicBezTo>
                <a:cubicBezTo>
                  <a:pt x="12661" y="20920"/>
                  <a:pt x="12659" y="20920"/>
                  <a:pt x="12657" y="20920"/>
                </a:cubicBezTo>
                <a:cubicBezTo>
                  <a:pt x="12519" y="20920"/>
                  <a:pt x="11824" y="21168"/>
                  <a:pt x="11344" y="21168"/>
                </a:cubicBezTo>
                <a:cubicBezTo>
                  <a:pt x="11133" y="21168"/>
                  <a:pt x="10964" y="21120"/>
                  <a:pt x="10901" y="20982"/>
                </a:cubicBezTo>
                <a:lnTo>
                  <a:pt x="10901" y="20982"/>
                </a:lnTo>
                <a:cubicBezTo>
                  <a:pt x="10915" y="20986"/>
                  <a:pt x="10928" y="20987"/>
                  <a:pt x="10940" y="20987"/>
                </a:cubicBezTo>
                <a:cubicBezTo>
                  <a:pt x="11128" y="20987"/>
                  <a:pt x="11136" y="20606"/>
                  <a:pt x="11188" y="20606"/>
                </a:cubicBezTo>
                <a:cubicBezTo>
                  <a:pt x="11204" y="20606"/>
                  <a:pt x="11223" y="20642"/>
                  <a:pt x="11253" y="20734"/>
                </a:cubicBezTo>
                <a:cubicBezTo>
                  <a:pt x="11388" y="20474"/>
                  <a:pt x="11295" y="20319"/>
                  <a:pt x="11170" y="20257"/>
                </a:cubicBezTo>
                <a:cubicBezTo>
                  <a:pt x="11378" y="20163"/>
                  <a:pt x="11450" y="20329"/>
                  <a:pt x="11492" y="19988"/>
                </a:cubicBezTo>
                <a:lnTo>
                  <a:pt x="11492" y="19988"/>
                </a:lnTo>
                <a:cubicBezTo>
                  <a:pt x="12155" y="20371"/>
                  <a:pt x="11305" y="20163"/>
                  <a:pt x="12093" y="20672"/>
                </a:cubicBezTo>
                <a:cubicBezTo>
                  <a:pt x="12217" y="20578"/>
                  <a:pt x="12259" y="20474"/>
                  <a:pt x="12206" y="20340"/>
                </a:cubicBezTo>
                <a:cubicBezTo>
                  <a:pt x="12255" y="20316"/>
                  <a:pt x="12300" y="20231"/>
                  <a:pt x="12370" y="20231"/>
                </a:cubicBezTo>
                <a:cubicBezTo>
                  <a:pt x="12420" y="20231"/>
                  <a:pt x="12483" y="20274"/>
                  <a:pt x="12570" y="20412"/>
                </a:cubicBezTo>
                <a:cubicBezTo>
                  <a:pt x="12611" y="20329"/>
                  <a:pt x="12673" y="20267"/>
                  <a:pt x="12745" y="20226"/>
                </a:cubicBezTo>
                <a:lnTo>
                  <a:pt x="12745" y="20226"/>
                </a:lnTo>
                <a:cubicBezTo>
                  <a:pt x="12730" y="20228"/>
                  <a:pt x="12714" y="20230"/>
                  <a:pt x="12699" y="20230"/>
                </a:cubicBezTo>
                <a:cubicBezTo>
                  <a:pt x="12424" y="20230"/>
                  <a:pt x="12164" y="19809"/>
                  <a:pt x="12331" y="19583"/>
                </a:cubicBezTo>
                <a:lnTo>
                  <a:pt x="12331" y="19583"/>
                </a:lnTo>
                <a:cubicBezTo>
                  <a:pt x="12424" y="19728"/>
                  <a:pt x="12507" y="19915"/>
                  <a:pt x="12549" y="20050"/>
                </a:cubicBezTo>
                <a:cubicBezTo>
                  <a:pt x="12673" y="19977"/>
                  <a:pt x="12704" y="19863"/>
                  <a:pt x="12642" y="19728"/>
                </a:cubicBezTo>
                <a:lnTo>
                  <a:pt x="12642" y="19728"/>
                </a:lnTo>
                <a:cubicBezTo>
                  <a:pt x="12745" y="19890"/>
                  <a:pt x="12965" y="20104"/>
                  <a:pt x="13101" y="20104"/>
                </a:cubicBezTo>
                <a:cubicBezTo>
                  <a:pt x="13184" y="20104"/>
                  <a:pt x="13235" y="20026"/>
                  <a:pt x="13212" y="19811"/>
                </a:cubicBezTo>
                <a:lnTo>
                  <a:pt x="13212" y="19811"/>
                </a:lnTo>
                <a:cubicBezTo>
                  <a:pt x="13271" y="19871"/>
                  <a:pt x="13434" y="20072"/>
                  <a:pt x="13476" y="20072"/>
                </a:cubicBezTo>
                <a:cubicBezTo>
                  <a:pt x="13478" y="20072"/>
                  <a:pt x="13480" y="20072"/>
                  <a:pt x="13481" y="20071"/>
                </a:cubicBezTo>
                <a:cubicBezTo>
                  <a:pt x="13491" y="19936"/>
                  <a:pt x="13512" y="19200"/>
                  <a:pt x="13450" y="19127"/>
                </a:cubicBezTo>
                <a:cubicBezTo>
                  <a:pt x="13373" y="19180"/>
                  <a:pt x="13302" y="19202"/>
                  <a:pt x="13236" y="19202"/>
                </a:cubicBezTo>
                <a:cubicBezTo>
                  <a:pt x="12990" y="19202"/>
                  <a:pt x="12799" y="18901"/>
                  <a:pt x="12538" y="18754"/>
                </a:cubicBezTo>
                <a:cubicBezTo>
                  <a:pt x="12579" y="18599"/>
                  <a:pt x="12642" y="18330"/>
                  <a:pt x="12611" y="18268"/>
                </a:cubicBezTo>
                <a:lnTo>
                  <a:pt x="12611" y="18268"/>
                </a:lnTo>
                <a:cubicBezTo>
                  <a:pt x="12608" y="18271"/>
                  <a:pt x="12599" y="18273"/>
                  <a:pt x="12585" y="18273"/>
                </a:cubicBezTo>
                <a:cubicBezTo>
                  <a:pt x="12431" y="18273"/>
                  <a:pt x="11682" y="18072"/>
                  <a:pt x="11605" y="17967"/>
                </a:cubicBezTo>
                <a:lnTo>
                  <a:pt x="11605" y="17967"/>
                </a:lnTo>
                <a:cubicBezTo>
                  <a:pt x="11644" y="17987"/>
                  <a:pt x="11679" y="17996"/>
                  <a:pt x="11712" y="17996"/>
                </a:cubicBezTo>
                <a:cubicBezTo>
                  <a:pt x="11912" y="17996"/>
                  <a:pt x="12019" y="17673"/>
                  <a:pt x="12061" y="17673"/>
                </a:cubicBezTo>
                <a:cubicBezTo>
                  <a:pt x="12075" y="17673"/>
                  <a:pt x="12082" y="17714"/>
                  <a:pt x="12082" y="17822"/>
                </a:cubicBezTo>
                <a:cubicBezTo>
                  <a:pt x="12281" y="17669"/>
                  <a:pt x="12645" y="17231"/>
                  <a:pt x="12783" y="17231"/>
                </a:cubicBezTo>
                <a:cubicBezTo>
                  <a:pt x="12803" y="17231"/>
                  <a:pt x="12819" y="17241"/>
                  <a:pt x="12828" y="17262"/>
                </a:cubicBezTo>
                <a:cubicBezTo>
                  <a:pt x="12902" y="16949"/>
                  <a:pt x="12533" y="16571"/>
                  <a:pt x="12494" y="16571"/>
                </a:cubicBezTo>
                <a:cubicBezTo>
                  <a:pt x="12489" y="16571"/>
                  <a:pt x="12490" y="16576"/>
                  <a:pt x="12497" y="16589"/>
                </a:cubicBezTo>
                <a:cubicBezTo>
                  <a:pt x="12175" y="16750"/>
                  <a:pt x="11901" y="16786"/>
                  <a:pt x="11625" y="16786"/>
                </a:cubicBezTo>
                <a:cubicBezTo>
                  <a:pt x="11406" y="16786"/>
                  <a:pt x="11186" y="16763"/>
                  <a:pt x="10940" y="16763"/>
                </a:cubicBezTo>
                <a:cubicBezTo>
                  <a:pt x="10817" y="16763"/>
                  <a:pt x="10688" y="16769"/>
                  <a:pt x="10549" y="16786"/>
                </a:cubicBezTo>
                <a:cubicBezTo>
                  <a:pt x="10704" y="16693"/>
                  <a:pt x="10714" y="16578"/>
                  <a:pt x="10590" y="16433"/>
                </a:cubicBezTo>
                <a:cubicBezTo>
                  <a:pt x="10612" y="16426"/>
                  <a:pt x="10637" y="16424"/>
                  <a:pt x="10665" y="16424"/>
                </a:cubicBezTo>
                <a:cubicBezTo>
                  <a:pt x="10755" y="16424"/>
                  <a:pt x="10859" y="16454"/>
                  <a:pt x="10859" y="16454"/>
                </a:cubicBezTo>
                <a:cubicBezTo>
                  <a:pt x="10839" y="16382"/>
                  <a:pt x="10590" y="16019"/>
                  <a:pt x="10767" y="15977"/>
                </a:cubicBezTo>
                <a:lnTo>
                  <a:pt x="10767" y="15977"/>
                </a:lnTo>
                <a:cubicBezTo>
                  <a:pt x="10855" y="16239"/>
                  <a:pt x="11122" y="16366"/>
                  <a:pt x="11302" y="16366"/>
                </a:cubicBezTo>
                <a:cubicBezTo>
                  <a:pt x="11478" y="16366"/>
                  <a:pt x="11572" y="16245"/>
                  <a:pt x="11336" y="16009"/>
                </a:cubicBezTo>
                <a:cubicBezTo>
                  <a:pt x="11357" y="15982"/>
                  <a:pt x="11470" y="15936"/>
                  <a:pt x="11581" y="15936"/>
                </a:cubicBezTo>
                <a:cubicBezTo>
                  <a:pt x="11685" y="15936"/>
                  <a:pt x="11788" y="15977"/>
                  <a:pt x="11813" y="16113"/>
                </a:cubicBezTo>
                <a:cubicBezTo>
                  <a:pt x="12041" y="15957"/>
                  <a:pt x="12155" y="15553"/>
                  <a:pt x="12176" y="15470"/>
                </a:cubicBezTo>
                <a:cubicBezTo>
                  <a:pt x="12372" y="15491"/>
                  <a:pt x="12300" y="15491"/>
                  <a:pt x="12362" y="15625"/>
                </a:cubicBezTo>
                <a:cubicBezTo>
                  <a:pt x="12370" y="15492"/>
                  <a:pt x="12377" y="15404"/>
                  <a:pt x="12381" y="15350"/>
                </a:cubicBezTo>
                <a:lnTo>
                  <a:pt x="12381" y="15350"/>
                </a:lnTo>
                <a:cubicBezTo>
                  <a:pt x="12377" y="15376"/>
                  <a:pt x="12371" y="15398"/>
                  <a:pt x="12364" y="15398"/>
                </a:cubicBezTo>
                <a:cubicBezTo>
                  <a:pt x="12355" y="15398"/>
                  <a:pt x="12344" y="15356"/>
                  <a:pt x="12331" y="15221"/>
                </a:cubicBezTo>
                <a:cubicBezTo>
                  <a:pt x="12297" y="15286"/>
                  <a:pt x="12262" y="15314"/>
                  <a:pt x="12229" y="15314"/>
                </a:cubicBezTo>
                <a:cubicBezTo>
                  <a:pt x="12161" y="15314"/>
                  <a:pt x="12096" y="15201"/>
                  <a:pt x="12041" y="15056"/>
                </a:cubicBezTo>
                <a:cubicBezTo>
                  <a:pt x="12238" y="15003"/>
                  <a:pt x="11916" y="14879"/>
                  <a:pt x="12144" y="14807"/>
                </a:cubicBezTo>
                <a:lnTo>
                  <a:pt x="12144" y="14807"/>
                </a:lnTo>
                <a:cubicBezTo>
                  <a:pt x="12279" y="15180"/>
                  <a:pt x="12445" y="14838"/>
                  <a:pt x="12352" y="15201"/>
                </a:cubicBezTo>
                <a:cubicBezTo>
                  <a:pt x="12476" y="15045"/>
                  <a:pt x="12507" y="14869"/>
                  <a:pt x="12476" y="14672"/>
                </a:cubicBezTo>
                <a:lnTo>
                  <a:pt x="12476" y="14672"/>
                </a:lnTo>
                <a:cubicBezTo>
                  <a:pt x="12567" y="14755"/>
                  <a:pt x="12622" y="14781"/>
                  <a:pt x="12658" y="14781"/>
                </a:cubicBezTo>
                <a:cubicBezTo>
                  <a:pt x="12721" y="14781"/>
                  <a:pt x="12728" y="14702"/>
                  <a:pt x="12767" y="14702"/>
                </a:cubicBezTo>
                <a:cubicBezTo>
                  <a:pt x="12791" y="14702"/>
                  <a:pt x="12825" y="14730"/>
                  <a:pt x="12890" y="14817"/>
                </a:cubicBezTo>
                <a:cubicBezTo>
                  <a:pt x="12867" y="14669"/>
                  <a:pt x="12891" y="14597"/>
                  <a:pt x="12965" y="14597"/>
                </a:cubicBezTo>
                <a:cubicBezTo>
                  <a:pt x="12990" y="14597"/>
                  <a:pt x="13020" y="14605"/>
                  <a:pt x="13056" y="14621"/>
                </a:cubicBezTo>
                <a:cubicBezTo>
                  <a:pt x="13017" y="14547"/>
                  <a:pt x="12980" y="14523"/>
                  <a:pt x="12946" y="14523"/>
                </a:cubicBezTo>
                <a:cubicBezTo>
                  <a:pt x="12886" y="14523"/>
                  <a:pt x="12835" y="14599"/>
                  <a:pt x="12796" y="14599"/>
                </a:cubicBezTo>
                <a:cubicBezTo>
                  <a:pt x="12771" y="14599"/>
                  <a:pt x="12750" y="14568"/>
                  <a:pt x="12735" y="14465"/>
                </a:cubicBezTo>
                <a:cubicBezTo>
                  <a:pt x="12702" y="14578"/>
                  <a:pt x="12558" y="14637"/>
                  <a:pt x="12406" y="14637"/>
                </a:cubicBezTo>
                <a:cubicBezTo>
                  <a:pt x="12181" y="14637"/>
                  <a:pt x="11937" y="14508"/>
                  <a:pt x="11999" y="14237"/>
                </a:cubicBezTo>
                <a:lnTo>
                  <a:pt x="11999" y="14237"/>
                </a:lnTo>
                <a:cubicBezTo>
                  <a:pt x="12079" y="14277"/>
                  <a:pt x="12268" y="14346"/>
                  <a:pt x="12363" y="14346"/>
                </a:cubicBezTo>
                <a:cubicBezTo>
                  <a:pt x="12464" y="14346"/>
                  <a:pt x="12457" y="14267"/>
                  <a:pt x="12093" y="13988"/>
                </a:cubicBezTo>
                <a:cubicBezTo>
                  <a:pt x="12060" y="14079"/>
                  <a:pt x="11999" y="14105"/>
                  <a:pt x="11916" y="14105"/>
                </a:cubicBezTo>
                <a:cubicBezTo>
                  <a:pt x="11808" y="14105"/>
                  <a:pt x="11664" y="14062"/>
                  <a:pt x="11497" y="14062"/>
                </a:cubicBezTo>
                <a:cubicBezTo>
                  <a:pt x="11426" y="14062"/>
                  <a:pt x="11352" y="14070"/>
                  <a:pt x="11274" y="14092"/>
                </a:cubicBezTo>
                <a:cubicBezTo>
                  <a:pt x="11223" y="13978"/>
                  <a:pt x="11388" y="14061"/>
                  <a:pt x="11326" y="13884"/>
                </a:cubicBezTo>
                <a:lnTo>
                  <a:pt x="11326" y="13884"/>
                </a:lnTo>
                <a:cubicBezTo>
                  <a:pt x="11087" y="14061"/>
                  <a:pt x="10984" y="13967"/>
                  <a:pt x="10756" y="14029"/>
                </a:cubicBezTo>
                <a:cubicBezTo>
                  <a:pt x="10735" y="13926"/>
                  <a:pt x="10725" y="13833"/>
                  <a:pt x="10746" y="13729"/>
                </a:cubicBezTo>
                <a:lnTo>
                  <a:pt x="10746" y="13729"/>
                </a:lnTo>
                <a:cubicBezTo>
                  <a:pt x="10770" y="13736"/>
                  <a:pt x="10797" y="13739"/>
                  <a:pt x="10826" y="13739"/>
                </a:cubicBezTo>
                <a:cubicBezTo>
                  <a:pt x="11026" y="13739"/>
                  <a:pt x="11281" y="13587"/>
                  <a:pt x="10963" y="13387"/>
                </a:cubicBezTo>
                <a:cubicBezTo>
                  <a:pt x="10995" y="13377"/>
                  <a:pt x="11005" y="13356"/>
                  <a:pt x="11015" y="13315"/>
                </a:cubicBezTo>
                <a:cubicBezTo>
                  <a:pt x="11223" y="13398"/>
                  <a:pt x="11419" y="13522"/>
                  <a:pt x="11481" y="13677"/>
                </a:cubicBezTo>
                <a:cubicBezTo>
                  <a:pt x="11637" y="12931"/>
                  <a:pt x="11274" y="13346"/>
                  <a:pt x="11450" y="12901"/>
                </a:cubicBezTo>
                <a:lnTo>
                  <a:pt x="11450" y="12901"/>
                </a:lnTo>
                <a:cubicBezTo>
                  <a:pt x="11338" y="12906"/>
                  <a:pt x="11252" y="12908"/>
                  <a:pt x="11186" y="12908"/>
                </a:cubicBezTo>
                <a:cubicBezTo>
                  <a:pt x="10705" y="12908"/>
                  <a:pt x="11331" y="12778"/>
                  <a:pt x="10952" y="12778"/>
                </a:cubicBezTo>
                <a:cubicBezTo>
                  <a:pt x="10900" y="12778"/>
                  <a:pt x="10830" y="12781"/>
                  <a:pt x="10735" y="12786"/>
                </a:cubicBezTo>
                <a:cubicBezTo>
                  <a:pt x="10735" y="12755"/>
                  <a:pt x="11025" y="12703"/>
                  <a:pt x="11036" y="12703"/>
                </a:cubicBezTo>
                <a:cubicBezTo>
                  <a:pt x="10839" y="12673"/>
                  <a:pt x="10725" y="12558"/>
                  <a:pt x="10714" y="12362"/>
                </a:cubicBezTo>
                <a:lnTo>
                  <a:pt x="10714" y="12362"/>
                </a:lnTo>
                <a:cubicBezTo>
                  <a:pt x="10852" y="12556"/>
                  <a:pt x="10901" y="12627"/>
                  <a:pt x="10909" y="12627"/>
                </a:cubicBezTo>
                <a:cubicBezTo>
                  <a:pt x="10925" y="12627"/>
                  <a:pt x="10788" y="12360"/>
                  <a:pt x="10850" y="12196"/>
                </a:cubicBezTo>
                <a:lnTo>
                  <a:pt x="10850" y="12196"/>
                </a:lnTo>
                <a:cubicBezTo>
                  <a:pt x="10331" y="12227"/>
                  <a:pt x="9803" y="12217"/>
                  <a:pt x="9627" y="12268"/>
                </a:cubicBezTo>
                <a:cubicBezTo>
                  <a:pt x="9627" y="12102"/>
                  <a:pt x="10362" y="11823"/>
                  <a:pt x="10083" y="11450"/>
                </a:cubicBezTo>
                <a:cubicBezTo>
                  <a:pt x="10214" y="11398"/>
                  <a:pt x="10298" y="11392"/>
                  <a:pt x="10352" y="11392"/>
                </a:cubicBezTo>
                <a:cubicBezTo>
                  <a:pt x="10368" y="11392"/>
                  <a:pt x="10381" y="11393"/>
                  <a:pt x="10392" y="11393"/>
                </a:cubicBezTo>
                <a:cubicBezTo>
                  <a:pt x="10459" y="11393"/>
                  <a:pt x="10454" y="11376"/>
                  <a:pt x="10466" y="11139"/>
                </a:cubicBezTo>
                <a:cubicBezTo>
                  <a:pt x="10524" y="11301"/>
                  <a:pt x="10573" y="11361"/>
                  <a:pt x="10614" y="11361"/>
                </a:cubicBezTo>
                <a:cubicBezTo>
                  <a:pt x="10710" y="11361"/>
                  <a:pt x="10756" y="11020"/>
                  <a:pt x="10756" y="10911"/>
                </a:cubicBezTo>
                <a:cubicBezTo>
                  <a:pt x="10963" y="11139"/>
                  <a:pt x="10912" y="11015"/>
                  <a:pt x="11025" y="11181"/>
                </a:cubicBezTo>
                <a:cubicBezTo>
                  <a:pt x="11029" y="11139"/>
                  <a:pt x="11053" y="11126"/>
                  <a:pt x="11086" y="11126"/>
                </a:cubicBezTo>
                <a:cubicBezTo>
                  <a:pt x="11149" y="11126"/>
                  <a:pt x="11244" y="11173"/>
                  <a:pt x="11303" y="11173"/>
                </a:cubicBezTo>
                <a:cubicBezTo>
                  <a:pt x="11380" y="11173"/>
                  <a:pt x="11396" y="11094"/>
                  <a:pt x="11202" y="10735"/>
                </a:cubicBezTo>
                <a:cubicBezTo>
                  <a:pt x="11150" y="10725"/>
                  <a:pt x="11108" y="10683"/>
                  <a:pt x="11077" y="10631"/>
                </a:cubicBezTo>
                <a:cubicBezTo>
                  <a:pt x="11181" y="10621"/>
                  <a:pt x="11212" y="10589"/>
                  <a:pt x="11150" y="10527"/>
                </a:cubicBezTo>
                <a:lnTo>
                  <a:pt x="11150" y="10527"/>
                </a:lnTo>
                <a:cubicBezTo>
                  <a:pt x="11009" y="10640"/>
                  <a:pt x="10888" y="10695"/>
                  <a:pt x="10784" y="10695"/>
                </a:cubicBezTo>
                <a:cubicBezTo>
                  <a:pt x="10659" y="10695"/>
                  <a:pt x="10560" y="10614"/>
                  <a:pt x="10486" y="10455"/>
                </a:cubicBezTo>
                <a:cubicBezTo>
                  <a:pt x="10456" y="10735"/>
                  <a:pt x="10072" y="10807"/>
                  <a:pt x="9668" y="10828"/>
                </a:cubicBezTo>
                <a:cubicBezTo>
                  <a:pt x="9668" y="10735"/>
                  <a:pt x="9664" y="10633"/>
                  <a:pt x="9680" y="10633"/>
                </a:cubicBezTo>
                <a:cubicBezTo>
                  <a:pt x="9689" y="10633"/>
                  <a:pt x="9704" y="10664"/>
                  <a:pt x="9730" y="10745"/>
                </a:cubicBezTo>
                <a:cubicBezTo>
                  <a:pt x="9823" y="10631"/>
                  <a:pt x="9844" y="10527"/>
                  <a:pt x="9823" y="10403"/>
                </a:cubicBezTo>
                <a:lnTo>
                  <a:pt x="9823" y="10403"/>
                </a:lnTo>
                <a:cubicBezTo>
                  <a:pt x="9782" y="10444"/>
                  <a:pt x="9730" y="10476"/>
                  <a:pt x="9678" y="10507"/>
                </a:cubicBezTo>
                <a:cubicBezTo>
                  <a:pt x="9658" y="10362"/>
                  <a:pt x="9689" y="10227"/>
                  <a:pt x="9751" y="10092"/>
                </a:cubicBezTo>
                <a:cubicBezTo>
                  <a:pt x="9758" y="10143"/>
                  <a:pt x="9773" y="10164"/>
                  <a:pt x="9793" y="10164"/>
                </a:cubicBezTo>
                <a:cubicBezTo>
                  <a:pt x="9863" y="10164"/>
                  <a:pt x="10001" y="9902"/>
                  <a:pt x="10113" y="9709"/>
                </a:cubicBezTo>
                <a:cubicBezTo>
                  <a:pt x="10104" y="9703"/>
                  <a:pt x="10088" y="9700"/>
                  <a:pt x="10067" y="9700"/>
                </a:cubicBezTo>
                <a:cubicBezTo>
                  <a:pt x="9782" y="9700"/>
                  <a:pt x="8512" y="10241"/>
                  <a:pt x="8435" y="10289"/>
                </a:cubicBezTo>
                <a:cubicBezTo>
                  <a:pt x="8414" y="9999"/>
                  <a:pt x="8228" y="10216"/>
                  <a:pt x="8186" y="9916"/>
                </a:cubicBezTo>
                <a:lnTo>
                  <a:pt x="8186" y="9916"/>
                </a:lnTo>
                <a:cubicBezTo>
                  <a:pt x="8234" y="9935"/>
                  <a:pt x="8291" y="9943"/>
                  <a:pt x="8348" y="9943"/>
                </a:cubicBezTo>
                <a:cubicBezTo>
                  <a:pt x="8515" y="9943"/>
                  <a:pt x="8678" y="9871"/>
                  <a:pt x="8570" y="9771"/>
                </a:cubicBezTo>
                <a:cubicBezTo>
                  <a:pt x="8616" y="9763"/>
                  <a:pt x="8660" y="9758"/>
                  <a:pt x="8702" y="9758"/>
                </a:cubicBezTo>
                <a:cubicBezTo>
                  <a:pt x="8823" y="9758"/>
                  <a:pt x="8934" y="9796"/>
                  <a:pt x="9057" y="9896"/>
                </a:cubicBezTo>
                <a:cubicBezTo>
                  <a:pt x="9139" y="9802"/>
                  <a:pt x="9088" y="9875"/>
                  <a:pt x="9139" y="9802"/>
                </a:cubicBezTo>
                <a:cubicBezTo>
                  <a:pt x="8953" y="9730"/>
                  <a:pt x="8881" y="9595"/>
                  <a:pt x="8932" y="9398"/>
                </a:cubicBezTo>
                <a:lnTo>
                  <a:pt x="8932" y="9398"/>
                </a:lnTo>
                <a:cubicBezTo>
                  <a:pt x="8983" y="9500"/>
                  <a:pt x="9019" y="9536"/>
                  <a:pt x="9044" y="9536"/>
                </a:cubicBezTo>
                <a:cubicBezTo>
                  <a:pt x="9102" y="9536"/>
                  <a:pt x="9100" y="9332"/>
                  <a:pt x="9105" y="9332"/>
                </a:cubicBezTo>
                <a:cubicBezTo>
                  <a:pt x="9108" y="9332"/>
                  <a:pt x="9112" y="9392"/>
                  <a:pt x="9130" y="9574"/>
                </a:cubicBezTo>
                <a:cubicBezTo>
                  <a:pt x="9137" y="9427"/>
                  <a:pt x="9185" y="9351"/>
                  <a:pt x="9270" y="9351"/>
                </a:cubicBezTo>
                <a:cubicBezTo>
                  <a:pt x="9293" y="9351"/>
                  <a:pt x="9319" y="9356"/>
                  <a:pt x="9347" y="9367"/>
                </a:cubicBezTo>
                <a:cubicBezTo>
                  <a:pt x="9409" y="9253"/>
                  <a:pt x="9150" y="9315"/>
                  <a:pt x="9202" y="9212"/>
                </a:cubicBezTo>
                <a:cubicBezTo>
                  <a:pt x="9322" y="9212"/>
                  <a:pt x="9386" y="9203"/>
                  <a:pt x="9428" y="9203"/>
                </a:cubicBezTo>
                <a:cubicBezTo>
                  <a:pt x="9491" y="9203"/>
                  <a:pt x="9505" y="9222"/>
                  <a:pt x="9585" y="9315"/>
                </a:cubicBezTo>
                <a:cubicBezTo>
                  <a:pt x="9578" y="9215"/>
                  <a:pt x="9645" y="8895"/>
                  <a:pt x="9708" y="8895"/>
                </a:cubicBezTo>
                <a:cubicBezTo>
                  <a:pt x="9736" y="8895"/>
                  <a:pt x="9763" y="8957"/>
                  <a:pt x="9782" y="9129"/>
                </a:cubicBezTo>
                <a:cubicBezTo>
                  <a:pt x="9906" y="9015"/>
                  <a:pt x="9938" y="8880"/>
                  <a:pt x="9885" y="8724"/>
                </a:cubicBezTo>
                <a:cubicBezTo>
                  <a:pt x="9905" y="8716"/>
                  <a:pt x="9922" y="8712"/>
                  <a:pt x="9938" y="8712"/>
                </a:cubicBezTo>
                <a:cubicBezTo>
                  <a:pt x="10015" y="8712"/>
                  <a:pt x="10046" y="8815"/>
                  <a:pt x="10021" y="9005"/>
                </a:cubicBezTo>
                <a:cubicBezTo>
                  <a:pt x="10217" y="8869"/>
                  <a:pt x="10539" y="8248"/>
                  <a:pt x="10186" y="7968"/>
                </a:cubicBezTo>
                <a:cubicBezTo>
                  <a:pt x="10250" y="7935"/>
                  <a:pt x="10302" y="7919"/>
                  <a:pt x="10347" y="7919"/>
                </a:cubicBezTo>
                <a:cubicBezTo>
                  <a:pt x="10440" y="7919"/>
                  <a:pt x="10503" y="7988"/>
                  <a:pt x="10580" y="8114"/>
                </a:cubicBezTo>
                <a:cubicBezTo>
                  <a:pt x="10601" y="8051"/>
                  <a:pt x="10684" y="7865"/>
                  <a:pt x="10777" y="7730"/>
                </a:cubicBezTo>
                <a:lnTo>
                  <a:pt x="10777" y="7730"/>
                </a:lnTo>
                <a:cubicBezTo>
                  <a:pt x="10506" y="7794"/>
                  <a:pt x="10018" y="7839"/>
                  <a:pt x="9556" y="7839"/>
                </a:cubicBezTo>
                <a:cubicBezTo>
                  <a:pt x="8905" y="7839"/>
                  <a:pt x="8304" y="7750"/>
                  <a:pt x="8425" y="7502"/>
                </a:cubicBezTo>
                <a:lnTo>
                  <a:pt x="8425" y="7502"/>
                </a:lnTo>
                <a:cubicBezTo>
                  <a:pt x="8449" y="7540"/>
                  <a:pt x="8545" y="7582"/>
                  <a:pt x="8651" y="7582"/>
                </a:cubicBezTo>
                <a:cubicBezTo>
                  <a:pt x="8771" y="7582"/>
                  <a:pt x="8903" y="7528"/>
                  <a:pt x="8953" y="7357"/>
                </a:cubicBezTo>
                <a:cubicBezTo>
                  <a:pt x="8984" y="7550"/>
                  <a:pt x="9039" y="7619"/>
                  <a:pt x="9106" y="7619"/>
                </a:cubicBezTo>
                <a:cubicBezTo>
                  <a:pt x="9240" y="7619"/>
                  <a:pt x="9419" y="7340"/>
                  <a:pt x="9544" y="7222"/>
                </a:cubicBezTo>
                <a:cubicBezTo>
                  <a:pt x="9639" y="7324"/>
                  <a:pt x="9671" y="7357"/>
                  <a:pt x="9679" y="7357"/>
                </a:cubicBezTo>
                <a:cubicBezTo>
                  <a:pt x="9692" y="7357"/>
                  <a:pt x="9614" y="7240"/>
                  <a:pt x="9684" y="7240"/>
                </a:cubicBezTo>
                <a:cubicBezTo>
                  <a:pt x="9691" y="7240"/>
                  <a:pt x="9700" y="7241"/>
                  <a:pt x="9710" y="7243"/>
                </a:cubicBezTo>
                <a:cubicBezTo>
                  <a:pt x="9691" y="7350"/>
                  <a:pt x="9682" y="7397"/>
                  <a:pt x="9679" y="7409"/>
                </a:cubicBezTo>
                <a:lnTo>
                  <a:pt x="9679" y="7409"/>
                </a:lnTo>
                <a:cubicBezTo>
                  <a:pt x="9684" y="7388"/>
                  <a:pt x="9708" y="7288"/>
                  <a:pt x="9732" y="7288"/>
                </a:cubicBezTo>
                <a:cubicBezTo>
                  <a:pt x="9746" y="7288"/>
                  <a:pt x="9761" y="7325"/>
                  <a:pt x="9772" y="7440"/>
                </a:cubicBezTo>
                <a:cubicBezTo>
                  <a:pt x="9777" y="7441"/>
                  <a:pt x="9782" y="7441"/>
                  <a:pt x="9787" y="7441"/>
                </a:cubicBezTo>
                <a:cubicBezTo>
                  <a:pt x="9951" y="7441"/>
                  <a:pt x="10165" y="6950"/>
                  <a:pt x="10134" y="6849"/>
                </a:cubicBezTo>
                <a:lnTo>
                  <a:pt x="10134" y="6849"/>
                </a:lnTo>
                <a:cubicBezTo>
                  <a:pt x="10067" y="6966"/>
                  <a:pt x="9696" y="7163"/>
                  <a:pt x="9395" y="7163"/>
                </a:cubicBezTo>
                <a:cubicBezTo>
                  <a:pt x="9189" y="7163"/>
                  <a:pt x="9016" y="7071"/>
                  <a:pt x="8994" y="6797"/>
                </a:cubicBezTo>
                <a:lnTo>
                  <a:pt x="8994" y="6797"/>
                </a:lnTo>
                <a:cubicBezTo>
                  <a:pt x="9063" y="6904"/>
                  <a:pt x="9100" y="6948"/>
                  <a:pt x="9130" y="6948"/>
                </a:cubicBezTo>
                <a:cubicBezTo>
                  <a:pt x="9191" y="6948"/>
                  <a:pt x="9226" y="6770"/>
                  <a:pt x="9440" y="6569"/>
                </a:cubicBezTo>
                <a:cubicBezTo>
                  <a:pt x="9254" y="6549"/>
                  <a:pt x="9222" y="6435"/>
                  <a:pt x="9367" y="6228"/>
                </a:cubicBezTo>
                <a:lnTo>
                  <a:pt x="9367" y="6228"/>
                </a:lnTo>
                <a:cubicBezTo>
                  <a:pt x="9280" y="6332"/>
                  <a:pt x="8092" y="7354"/>
                  <a:pt x="7582" y="7354"/>
                </a:cubicBezTo>
                <a:cubicBezTo>
                  <a:pt x="7486" y="7354"/>
                  <a:pt x="7414" y="7318"/>
                  <a:pt x="7378" y="7232"/>
                </a:cubicBezTo>
                <a:cubicBezTo>
                  <a:pt x="7382" y="7231"/>
                  <a:pt x="7386" y="7230"/>
                  <a:pt x="7392" y="7230"/>
                </a:cubicBezTo>
                <a:cubicBezTo>
                  <a:pt x="7435" y="7230"/>
                  <a:pt x="7532" y="7270"/>
                  <a:pt x="7600" y="7270"/>
                </a:cubicBezTo>
                <a:cubicBezTo>
                  <a:pt x="7633" y="7270"/>
                  <a:pt x="7659" y="7260"/>
                  <a:pt x="7668" y="7232"/>
                </a:cubicBezTo>
                <a:cubicBezTo>
                  <a:pt x="7585" y="7181"/>
                  <a:pt x="7502" y="7129"/>
                  <a:pt x="7430" y="7067"/>
                </a:cubicBezTo>
                <a:cubicBezTo>
                  <a:pt x="7440" y="7057"/>
                  <a:pt x="7575" y="6891"/>
                  <a:pt x="7596" y="6839"/>
                </a:cubicBezTo>
                <a:cubicBezTo>
                  <a:pt x="7640" y="6924"/>
                  <a:pt x="7677" y="6962"/>
                  <a:pt x="7705" y="6962"/>
                </a:cubicBezTo>
                <a:cubicBezTo>
                  <a:pt x="7768" y="6962"/>
                  <a:pt x="7787" y="6764"/>
                  <a:pt x="7751" y="6476"/>
                </a:cubicBezTo>
                <a:cubicBezTo>
                  <a:pt x="7753" y="6476"/>
                  <a:pt x="7755" y="6476"/>
                  <a:pt x="7757" y="6476"/>
                </a:cubicBezTo>
                <a:cubicBezTo>
                  <a:pt x="7834" y="6476"/>
                  <a:pt x="8022" y="6665"/>
                  <a:pt x="8062" y="6756"/>
                </a:cubicBezTo>
                <a:cubicBezTo>
                  <a:pt x="8093" y="6601"/>
                  <a:pt x="8145" y="6507"/>
                  <a:pt x="8218" y="6362"/>
                </a:cubicBezTo>
                <a:lnTo>
                  <a:pt x="8218" y="6362"/>
                </a:lnTo>
                <a:cubicBezTo>
                  <a:pt x="8280" y="6548"/>
                  <a:pt x="8236" y="6569"/>
                  <a:pt x="8203" y="6569"/>
                </a:cubicBezTo>
                <a:cubicBezTo>
                  <a:pt x="8193" y="6569"/>
                  <a:pt x="8184" y="6567"/>
                  <a:pt x="8180" y="6567"/>
                </a:cubicBezTo>
                <a:cubicBezTo>
                  <a:pt x="8164" y="6567"/>
                  <a:pt x="8199" y="6591"/>
                  <a:pt x="8414" y="6797"/>
                </a:cubicBezTo>
                <a:cubicBezTo>
                  <a:pt x="8549" y="6587"/>
                  <a:pt x="8662" y="6296"/>
                  <a:pt x="8770" y="6296"/>
                </a:cubicBezTo>
                <a:cubicBezTo>
                  <a:pt x="8811" y="6296"/>
                  <a:pt x="8851" y="6339"/>
                  <a:pt x="8891" y="6445"/>
                </a:cubicBezTo>
                <a:cubicBezTo>
                  <a:pt x="8898" y="6408"/>
                  <a:pt x="8943" y="6324"/>
                  <a:pt x="9024" y="6324"/>
                </a:cubicBezTo>
                <a:cubicBezTo>
                  <a:pt x="9057" y="6324"/>
                  <a:pt x="9095" y="6337"/>
                  <a:pt x="9139" y="6373"/>
                </a:cubicBezTo>
                <a:cubicBezTo>
                  <a:pt x="9127" y="6185"/>
                  <a:pt x="9186" y="6061"/>
                  <a:pt x="9277" y="6061"/>
                </a:cubicBezTo>
                <a:cubicBezTo>
                  <a:pt x="9336" y="6061"/>
                  <a:pt x="9408" y="6115"/>
                  <a:pt x="9482" y="6238"/>
                </a:cubicBezTo>
                <a:cubicBezTo>
                  <a:pt x="9512" y="6217"/>
                  <a:pt x="9720" y="5595"/>
                  <a:pt x="9720" y="5544"/>
                </a:cubicBezTo>
                <a:lnTo>
                  <a:pt x="9720" y="5544"/>
                </a:lnTo>
                <a:cubicBezTo>
                  <a:pt x="9523" y="5586"/>
                  <a:pt x="9412" y="5842"/>
                  <a:pt x="9380" y="5842"/>
                </a:cubicBezTo>
                <a:cubicBezTo>
                  <a:pt x="9365" y="5842"/>
                  <a:pt x="9368" y="5783"/>
                  <a:pt x="9388" y="5616"/>
                </a:cubicBezTo>
                <a:lnTo>
                  <a:pt x="9388" y="5616"/>
                </a:lnTo>
                <a:cubicBezTo>
                  <a:pt x="9356" y="5694"/>
                  <a:pt x="9320" y="5735"/>
                  <a:pt x="9279" y="5735"/>
                </a:cubicBezTo>
                <a:cubicBezTo>
                  <a:pt x="9255" y="5735"/>
                  <a:pt x="9229" y="5720"/>
                  <a:pt x="9202" y="5689"/>
                </a:cubicBezTo>
                <a:cubicBezTo>
                  <a:pt x="9202" y="5803"/>
                  <a:pt x="8364" y="6172"/>
                  <a:pt x="8010" y="6172"/>
                </a:cubicBezTo>
                <a:cubicBezTo>
                  <a:pt x="7948" y="6172"/>
                  <a:pt x="7900" y="6161"/>
                  <a:pt x="7875" y="6134"/>
                </a:cubicBezTo>
                <a:cubicBezTo>
                  <a:pt x="7523" y="5761"/>
                  <a:pt x="8591" y="5637"/>
                  <a:pt x="8093" y="5254"/>
                </a:cubicBezTo>
                <a:cubicBezTo>
                  <a:pt x="8414" y="4683"/>
                  <a:pt x="9088" y="4819"/>
                  <a:pt x="9357" y="3875"/>
                </a:cubicBezTo>
                <a:cubicBezTo>
                  <a:pt x="9352" y="3867"/>
                  <a:pt x="9344" y="3864"/>
                  <a:pt x="9335" y="3864"/>
                </a:cubicBezTo>
                <a:cubicBezTo>
                  <a:pt x="9218" y="3864"/>
                  <a:pt x="8822" y="4410"/>
                  <a:pt x="8736" y="4487"/>
                </a:cubicBezTo>
                <a:cubicBezTo>
                  <a:pt x="8642" y="4083"/>
                  <a:pt x="8736" y="4363"/>
                  <a:pt x="8518" y="4135"/>
                </a:cubicBezTo>
                <a:lnTo>
                  <a:pt x="8518" y="4135"/>
                </a:lnTo>
                <a:cubicBezTo>
                  <a:pt x="8576" y="4195"/>
                  <a:pt x="8623" y="4220"/>
                  <a:pt x="8662" y="4220"/>
                </a:cubicBezTo>
                <a:cubicBezTo>
                  <a:pt x="8811" y="4220"/>
                  <a:pt x="8842" y="3867"/>
                  <a:pt x="8932" y="3792"/>
                </a:cubicBezTo>
                <a:cubicBezTo>
                  <a:pt x="8964" y="3865"/>
                  <a:pt x="8964" y="3937"/>
                  <a:pt x="8953" y="4010"/>
                </a:cubicBezTo>
                <a:cubicBezTo>
                  <a:pt x="9085" y="3853"/>
                  <a:pt x="9040" y="3657"/>
                  <a:pt x="9178" y="3657"/>
                </a:cubicBezTo>
                <a:cubicBezTo>
                  <a:pt x="9213" y="3657"/>
                  <a:pt x="9261" y="3670"/>
                  <a:pt x="9326" y="3700"/>
                </a:cubicBezTo>
                <a:cubicBezTo>
                  <a:pt x="9171" y="3564"/>
                  <a:pt x="9181" y="3409"/>
                  <a:pt x="9378" y="3233"/>
                </a:cubicBezTo>
                <a:cubicBezTo>
                  <a:pt x="9374" y="3231"/>
                  <a:pt x="9370" y="3230"/>
                  <a:pt x="9364" y="3230"/>
                </a:cubicBezTo>
                <a:cubicBezTo>
                  <a:pt x="9234" y="3230"/>
                  <a:pt x="8730" y="3827"/>
                  <a:pt x="8331" y="4165"/>
                </a:cubicBezTo>
                <a:cubicBezTo>
                  <a:pt x="8282" y="4445"/>
                  <a:pt x="8198" y="4554"/>
                  <a:pt x="8102" y="4554"/>
                </a:cubicBezTo>
                <a:cubicBezTo>
                  <a:pt x="7769" y="4554"/>
                  <a:pt x="7290" y="3247"/>
                  <a:pt x="7618" y="3247"/>
                </a:cubicBezTo>
                <a:cubicBezTo>
                  <a:pt x="7693" y="3247"/>
                  <a:pt x="7809" y="3315"/>
                  <a:pt x="7979" y="3482"/>
                </a:cubicBezTo>
                <a:cubicBezTo>
                  <a:pt x="8062" y="3306"/>
                  <a:pt x="8020" y="3212"/>
                  <a:pt x="7845" y="3212"/>
                </a:cubicBezTo>
                <a:cubicBezTo>
                  <a:pt x="8156" y="3036"/>
                  <a:pt x="8207" y="3109"/>
                  <a:pt x="8342" y="2746"/>
                </a:cubicBezTo>
                <a:lnTo>
                  <a:pt x="8342" y="2746"/>
                </a:lnTo>
                <a:cubicBezTo>
                  <a:pt x="8162" y="2803"/>
                  <a:pt x="7921" y="3171"/>
                  <a:pt x="7660" y="3171"/>
                </a:cubicBezTo>
                <a:cubicBezTo>
                  <a:pt x="7635" y="3171"/>
                  <a:pt x="7610" y="3168"/>
                  <a:pt x="7585" y="3161"/>
                </a:cubicBezTo>
                <a:cubicBezTo>
                  <a:pt x="7875" y="3067"/>
                  <a:pt x="8083" y="2746"/>
                  <a:pt x="8135" y="2498"/>
                </a:cubicBezTo>
                <a:lnTo>
                  <a:pt x="8135" y="2498"/>
                </a:lnTo>
                <a:cubicBezTo>
                  <a:pt x="8068" y="2556"/>
                  <a:pt x="8020" y="2586"/>
                  <a:pt x="7990" y="2586"/>
                </a:cubicBezTo>
                <a:cubicBezTo>
                  <a:pt x="7946" y="2586"/>
                  <a:pt x="7942" y="2520"/>
                  <a:pt x="7979" y="2383"/>
                </a:cubicBezTo>
                <a:cubicBezTo>
                  <a:pt x="7969" y="2382"/>
                  <a:pt x="7959" y="2381"/>
                  <a:pt x="7949" y="2381"/>
                </a:cubicBezTo>
                <a:cubicBezTo>
                  <a:pt x="7765" y="2381"/>
                  <a:pt x="7604" y="2637"/>
                  <a:pt x="7575" y="2736"/>
                </a:cubicBezTo>
                <a:cubicBezTo>
                  <a:pt x="7575" y="2639"/>
                  <a:pt x="7530" y="2357"/>
                  <a:pt x="7532" y="2357"/>
                </a:cubicBezTo>
                <a:lnTo>
                  <a:pt x="7532" y="2357"/>
                </a:lnTo>
                <a:cubicBezTo>
                  <a:pt x="7533" y="2357"/>
                  <a:pt x="7533" y="2359"/>
                  <a:pt x="7534" y="2362"/>
                </a:cubicBezTo>
                <a:cubicBezTo>
                  <a:pt x="7917" y="2217"/>
                  <a:pt x="7886" y="2176"/>
                  <a:pt x="7990" y="1782"/>
                </a:cubicBezTo>
                <a:cubicBezTo>
                  <a:pt x="7986" y="1779"/>
                  <a:pt x="7982" y="1777"/>
                  <a:pt x="7976" y="1777"/>
                </a:cubicBezTo>
                <a:cubicBezTo>
                  <a:pt x="7864" y="1777"/>
                  <a:pt x="7404" y="2491"/>
                  <a:pt x="7213" y="2491"/>
                </a:cubicBezTo>
                <a:cubicBezTo>
                  <a:pt x="7186" y="2491"/>
                  <a:pt x="7165" y="2477"/>
                  <a:pt x="7150" y="2445"/>
                </a:cubicBezTo>
                <a:cubicBezTo>
                  <a:pt x="6995" y="2435"/>
                  <a:pt x="7233" y="1989"/>
                  <a:pt x="7046" y="1824"/>
                </a:cubicBezTo>
                <a:cubicBezTo>
                  <a:pt x="7306" y="1524"/>
                  <a:pt x="7741" y="1088"/>
                  <a:pt x="7274" y="995"/>
                </a:cubicBezTo>
                <a:lnTo>
                  <a:pt x="7274" y="995"/>
                </a:lnTo>
                <a:cubicBezTo>
                  <a:pt x="7171" y="1409"/>
                  <a:pt x="7088" y="1285"/>
                  <a:pt x="6954" y="1803"/>
                </a:cubicBezTo>
                <a:cubicBezTo>
                  <a:pt x="6843" y="1629"/>
                  <a:pt x="7076" y="1201"/>
                  <a:pt x="6955" y="1201"/>
                </a:cubicBezTo>
                <a:cubicBezTo>
                  <a:pt x="6940" y="1201"/>
                  <a:pt x="6919" y="1208"/>
                  <a:pt x="6891" y="1223"/>
                </a:cubicBezTo>
                <a:cubicBezTo>
                  <a:pt x="6860" y="1151"/>
                  <a:pt x="7037" y="819"/>
                  <a:pt x="7161" y="705"/>
                </a:cubicBezTo>
                <a:lnTo>
                  <a:pt x="7161" y="705"/>
                </a:lnTo>
                <a:cubicBezTo>
                  <a:pt x="7088" y="722"/>
                  <a:pt x="7030" y="731"/>
                  <a:pt x="6985" y="731"/>
                </a:cubicBezTo>
                <a:cubicBezTo>
                  <a:pt x="6820" y="731"/>
                  <a:pt x="6849" y="610"/>
                  <a:pt x="7078" y="373"/>
                </a:cubicBezTo>
                <a:lnTo>
                  <a:pt x="7078" y="373"/>
                </a:lnTo>
                <a:cubicBezTo>
                  <a:pt x="6982" y="441"/>
                  <a:pt x="6924" y="468"/>
                  <a:pt x="6891" y="468"/>
                </a:cubicBezTo>
                <a:cubicBezTo>
                  <a:pt x="6757" y="468"/>
                  <a:pt x="7037" y="17"/>
                  <a:pt x="682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1"/>
          <p:cNvSpPr/>
          <p:nvPr/>
        </p:nvSpPr>
        <p:spPr>
          <a:xfrm>
            <a:off x="8444483" y="3148776"/>
            <a:ext cx="1210718" cy="2409792"/>
          </a:xfrm>
          <a:custGeom>
            <a:avLst/>
            <a:gdLst/>
            <a:ahLst/>
            <a:cxnLst/>
            <a:rect l="l" t="t" r="r" b="b"/>
            <a:pathLst>
              <a:path w="11958" h="23801" extrusionOk="0">
                <a:moveTo>
                  <a:pt x="5388" y="363"/>
                </a:moveTo>
                <a:cubicBezTo>
                  <a:pt x="5388" y="363"/>
                  <a:pt x="5388" y="363"/>
                  <a:pt x="5388" y="363"/>
                </a:cubicBezTo>
                <a:cubicBezTo>
                  <a:pt x="5388" y="363"/>
                  <a:pt x="5389" y="364"/>
                  <a:pt x="5389" y="365"/>
                </a:cubicBezTo>
                <a:lnTo>
                  <a:pt x="5389" y="365"/>
                </a:lnTo>
                <a:cubicBezTo>
                  <a:pt x="5389" y="363"/>
                  <a:pt x="5388" y="363"/>
                  <a:pt x="5388" y="363"/>
                </a:cubicBezTo>
                <a:close/>
                <a:moveTo>
                  <a:pt x="4943" y="860"/>
                </a:moveTo>
                <a:cubicBezTo>
                  <a:pt x="4947" y="868"/>
                  <a:pt x="4951" y="875"/>
                  <a:pt x="4956" y="882"/>
                </a:cubicBezTo>
                <a:lnTo>
                  <a:pt x="4956" y="882"/>
                </a:lnTo>
                <a:cubicBezTo>
                  <a:pt x="4952" y="875"/>
                  <a:pt x="4947" y="868"/>
                  <a:pt x="4943" y="860"/>
                </a:cubicBezTo>
                <a:close/>
                <a:moveTo>
                  <a:pt x="4822" y="2922"/>
                </a:moveTo>
                <a:cubicBezTo>
                  <a:pt x="4821" y="2922"/>
                  <a:pt x="4820" y="2922"/>
                  <a:pt x="4818" y="2922"/>
                </a:cubicBezTo>
                <a:cubicBezTo>
                  <a:pt x="4820" y="2922"/>
                  <a:pt x="4821" y="2922"/>
                  <a:pt x="4822" y="2922"/>
                </a:cubicBezTo>
                <a:close/>
                <a:moveTo>
                  <a:pt x="3451" y="6259"/>
                </a:moveTo>
                <a:lnTo>
                  <a:pt x="3451" y="6259"/>
                </a:lnTo>
                <a:cubicBezTo>
                  <a:pt x="3453" y="6261"/>
                  <a:pt x="3456" y="6263"/>
                  <a:pt x="3458" y="6264"/>
                </a:cubicBezTo>
                <a:lnTo>
                  <a:pt x="3458" y="6264"/>
                </a:lnTo>
                <a:cubicBezTo>
                  <a:pt x="3456" y="6263"/>
                  <a:pt x="3453" y="6261"/>
                  <a:pt x="3451" y="6259"/>
                </a:cubicBezTo>
                <a:close/>
                <a:moveTo>
                  <a:pt x="10153" y="12508"/>
                </a:moveTo>
                <a:lnTo>
                  <a:pt x="10153" y="12508"/>
                </a:lnTo>
                <a:cubicBezTo>
                  <a:pt x="10153" y="12508"/>
                  <a:pt x="10153" y="12514"/>
                  <a:pt x="10151" y="12528"/>
                </a:cubicBezTo>
                <a:lnTo>
                  <a:pt x="10151" y="12528"/>
                </a:lnTo>
                <a:cubicBezTo>
                  <a:pt x="10153" y="12516"/>
                  <a:pt x="10153" y="12508"/>
                  <a:pt x="10153" y="12508"/>
                </a:cubicBezTo>
                <a:close/>
                <a:moveTo>
                  <a:pt x="10848" y="18132"/>
                </a:moveTo>
                <a:lnTo>
                  <a:pt x="10848" y="18132"/>
                </a:lnTo>
                <a:cubicBezTo>
                  <a:pt x="10848" y="18132"/>
                  <a:pt x="10849" y="18133"/>
                  <a:pt x="10849" y="18133"/>
                </a:cubicBezTo>
                <a:cubicBezTo>
                  <a:pt x="10849" y="18133"/>
                  <a:pt x="10848" y="18132"/>
                  <a:pt x="10848" y="18132"/>
                </a:cubicBezTo>
                <a:close/>
                <a:moveTo>
                  <a:pt x="11332" y="21820"/>
                </a:moveTo>
                <a:cubicBezTo>
                  <a:pt x="11334" y="21822"/>
                  <a:pt x="11336" y="21823"/>
                  <a:pt x="11336" y="21823"/>
                </a:cubicBezTo>
                <a:cubicBezTo>
                  <a:pt x="11336" y="21823"/>
                  <a:pt x="11336" y="21822"/>
                  <a:pt x="11335" y="21822"/>
                </a:cubicBezTo>
                <a:cubicBezTo>
                  <a:pt x="11334" y="21821"/>
                  <a:pt x="11333" y="21821"/>
                  <a:pt x="11332" y="21820"/>
                </a:cubicBezTo>
                <a:close/>
                <a:moveTo>
                  <a:pt x="9183" y="23031"/>
                </a:moveTo>
                <a:lnTo>
                  <a:pt x="9183" y="23031"/>
                </a:lnTo>
                <a:cubicBezTo>
                  <a:pt x="9182" y="23032"/>
                  <a:pt x="9181" y="23033"/>
                  <a:pt x="9180" y="23034"/>
                </a:cubicBezTo>
                <a:cubicBezTo>
                  <a:pt x="9181" y="23033"/>
                  <a:pt x="9182" y="23032"/>
                  <a:pt x="9183" y="23031"/>
                </a:cubicBezTo>
                <a:close/>
                <a:moveTo>
                  <a:pt x="5595" y="0"/>
                </a:moveTo>
                <a:cubicBezTo>
                  <a:pt x="5595" y="209"/>
                  <a:pt x="5590" y="459"/>
                  <a:pt x="5504" y="459"/>
                </a:cubicBezTo>
                <a:cubicBezTo>
                  <a:pt x="5476" y="459"/>
                  <a:pt x="5438" y="431"/>
                  <a:pt x="5389" y="365"/>
                </a:cubicBezTo>
                <a:lnTo>
                  <a:pt x="5389" y="365"/>
                </a:lnTo>
                <a:cubicBezTo>
                  <a:pt x="5408" y="413"/>
                  <a:pt x="5535" y="1259"/>
                  <a:pt x="5595" y="1399"/>
                </a:cubicBezTo>
                <a:cubicBezTo>
                  <a:pt x="5107" y="1226"/>
                  <a:pt x="5168" y="1253"/>
                  <a:pt x="4956" y="882"/>
                </a:cubicBezTo>
                <a:lnTo>
                  <a:pt x="4956" y="882"/>
                </a:lnTo>
                <a:cubicBezTo>
                  <a:pt x="5000" y="963"/>
                  <a:pt x="4999" y="1006"/>
                  <a:pt x="4942" y="1006"/>
                </a:cubicBezTo>
                <a:cubicBezTo>
                  <a:pt x="4936" y="1006"/>
                  <a:pt x="4929" y="1006"/>
                  <a:pt x="4922" y="1005"/>
                </a:cubicBezTo>
                <a:lnTo>
                  <a:pt x="4922" y="1005"/>
                </a:lnTo>
                <a:cubicBezTo>
                  <a:pt x="4994" y="1244"/>
                  <a:pt x="5046" y="1327"/>
                  <a:pt x="5212" y="1451"/>
                </a:cubicBezTo>
                <a:cubicBezTo>
                  <a:pt x="5077" y="1658"/>
                  <a:pt x="4911" y="1700"/>
                  <a:pt x="5264" y="2145"/>
                </a:cubicBezTo>
                <a:cubicBezTo>
                  <a:pt x="4673" y="2114"/>
                  <a:pt x="5005" y="1783"/>
                  <a:pt x="4518" y="1585"/>
                </a:cubicBezTo>
                <a:lnTo>
                  <a:pt x="4518" y="1585"/>
                </a:lnTo>
                <a:cubicBezTo>
                  <a:pt x="4683" y="1948"/>
                  <a:pt x="4756" y="2041"/>
                  <a:pt x="4870" y="2352"/>
                </a:cubicBezTo>
                <a:cubicBezTo>
                  <a:pt x="4877" y="2346"/>
                  <a:pt x="4888" y="2343"/>
                  <a:pt x="4902" y="2343"/>
                </a:cubicBezTo>
                <a:cubicBezTo>
                  <a:pt x="5046" y="2343"/>
                  <a:pt x="5499" y="2659"/>
                  <a:pt x="5367" y="2829"/>
                </a:cubicBezTo>
                <a:cubicBezTo>
                  <a:pt x="5326" y="2758"/>
                  <a:pt x="4803" y="2404"/>
                  <a:pt x="4738" y="2404"/>
                </a:cubicBezTo>
                <a:cubicBezTo>
                  <a:pt x="4737" y="2404"/>
                  <a:pt x="4736" y="2404"/>
                  <a:pt x="4736" y="2404"/>
                </a:cubicBezTo>
                <a:cubicBezTo>
                  <a:pt x="4736" y="2496"/>
                  <a:pt x="4991" y="2885"/>
                  <a:pt x="4822" y="2922"/>
                </a:cubicBezTo>
                <a:lnTo>
                  <a:pt x="4822" y="2922"/>
                </a:lnTo>
                <a:cubicBezTo>
                  <a:pt x="4858" y="2915"/>
                  <a:pt x="4889" y="2911"/>
                  <a:pt x="4917" y="2911"/>
                </a:cubicBezTo>
                <a:cubicBezTo>
                  <a:pt x="5047" y="2911"/>
                  <a:pt x="5087" y="2990"/>
                  <a:pt x="5036" y="3160"/>
                </a:cubicBezTo>
                <a:cubicBezTo>
                  <a:pt x="5150" y="3171"/>
                  <a:pt x="5098" y="3192"/>
                  <a:pt x="5243" y="3222"/>
                </a:cubicBezTo>
                <a:cubicBezTo>
                  <a:pt x="5271" y="3077"/>
                  <a:pt x="5291" y="3029"/>
                  <a:pt x="5304" y="3029"/>
                </a:cubicBezTo>
                <a:cubicBezTo>
                  <a:pt x="5331" y="3029"/>
                  <a:pt x="5338" y="3212"/>
                  <a:pt x="5355" y="3212"/>
                </a:cubicBezTo>
                <a:cubicBezTo>
                  <a:pt x="5361" y="3212"/>
                  <a:pt x="5368" y="3190"/>
                  <a:pt x="5378" y="3130"/>
                </a:cubicBezTo>
                <a:cubicBezTo>
                  <a:pt x="5399" y="3160"/>
                  <a:pt x="5490" y="3627"/>
                  <a:pt x="5492" y="3627"/>
                </a:cubicBezTo>
                <a:cubicBezTo>
                  <a:pt x="5492" y="3627"/>
                  <a:pt x="5492" y="3627"/>
                  <a:pt x="5492" y="3627"/>
                </a:cubicBezTo>
                <a:lnTo>
                  <a:pt x="5492" y="3627"/>
                </a:lnTo>
                <a:cubicBezTo>
                  <a:pt x="5512" y="3698"/>
                  <a:pt x="5493" y="3724"/>
                  <a:pt x="5456" y="3724"/>
                </a:cubicBezTo>
                <a:cubicBezTo>
                  <a:pt x="5357" y="3724"/>
                  <a:pt x="5124" y="3541"/>
                  <a:pt x="5109" y="3533"/>
                </a:cubicBezTo>
                <a:lnTo>
                  <a:pt x="5109" y="3533"/>
                </a:lnTo>
                <a:cubicBezTo>
                  <a:pt x="5110" y="3539"/>
                  <a:pt x="5107" y="3542"/>
                  <a:pt x="5100" y="3542"/>
                </a:cubicBezTo>
                <a:cubicBezTo>
                  <a:pt x="4998" y="3542"/>
                  <a:pt x="4065" y="2936"/>
                  <a:pt x="3958" y="2839"/>
                </a:cubicBezTo>
                <a:lnTo>
                  <a:pt x="3958" y="2839"/>
                </a:lnTo>
                <a:cubicBezTo>
                  <a:pt x="3875" y="2912"/>
                  <a:pt x="4072" y="3015"/>
                  <a:pt x="3948" y="3057"/>
                </a:cubicBezTo>
                <a:cubicBezTo>
                  <a:pt x="3984" y="3120"/>
                  <a:pt x="4306" y="3322"/>
                  <a:pt x="4279" y="3322"/>
                </a:cubicBezTo>
                <a:cubicBezTo>
                  <a:pt x="4275" y="3322"/>
                  <a:pt x="4262" y="3317"/>
                  <a:pt x="4238" y="3305"/>
                </a:cubicBezTo>
                <a:lnTo>
                  <a:pt x="4238" y="3305"/>
                </a:lnTo>
                <a:cubicBezTo>
                  <a:pt x="4272" y="3353"/>
                  <a:pt x="4310" y="3379"/>
                  <a:pt x="4356" y="3379"/>
                </a:cubicBezTo>
                <a:cubicBezTo>
                  <a:pt x="4380" y="3379"/>
                  <a:pt x="4406" y="3372"/>
                  <a:pt x="4435" y="3358"/>
                </a:cubicBezTo>
                <a:lnTo>
                  <a:pt x="4435" y="3358"/>
                </a:lnTo>
                <a:cubicBezTo>
                  <a:pt x="4352" y="3430"/>
                  <a:pt x="4373" y="3482"/>
                  <a:pt x="4497" y="3492"/>
                </a:cubicBezTo>
                <a:cubicBezTo>
                  <a:pt x="4467" y="3496"/>
                  <a:pt x="4438" y="3498"/>
                  <a:pt x="4410" y="3498"/>
                </a:cubicBezTo>
                <a:cubicBezTo>
                  <a:pt x="4025" y="3498"/>
                  <a:pt x="3839" y="3116"/>
                  <a:pt x="3627" y="2932"/>
                </a:cubicBezTo>
                <a:lnTo>
                  <a:pt x="3627" y="2932"/>
                </a:lnTo>
                <a:cubicBezTo>
                  <a:pt x="3762" y="3285"/>
                  <a:pt x="4072" y="3440"/>
                  <a:pt x="4072" y="3678"/>
                </a:cubicBezTo>
                <a:cubicBezTo>
                  <a:pt x="4093" y="3678"/>
                  <a:pt x="4186" y="3523"/>
                  <a:pt x="4186" y="3503"/>
                </a:cubicBezTo>
                <a:cubicBezTo>
                  <a:pt x="4238" y="3523"/>
                  <a:pt x="4611" y="3876"/>
                  <a:pt x="4642" y="4217"/>
                </a:cubicBezTo>
                <a:cubicBezTo>
                  <a:pt x="4686" y="4168"/>
                  <a:pt x="4713" y="4153"/>
                  <a:pt x="4732" y="4153"/>
                </a:cubicBezTo>
                <a:cubicBezTo>
                  <a:pt x="4759" y="4153"/>
                  <a:pt x="4765" y="4185"/>
                  <a:pt x="4770" y="4185"/>
                </a:cubicBezTo>
                <a:cubicBezTo>
                  <a:pt x="4775" y="4185"/>
                  <a:pt x="4780" y="4160"/>
                  <a:pt x="4798" y="4062"/>
                </a:cubicBezTo>
                <a:cubicBezTo>
                  <a:pt x="4813" y="4126"/>
                  <a:pt x="4828" y="4149"/>
                  <a:pt x="4850" y="4149"/>
                </a:cubicBezTo>
                <a:cubicBezTo>
                  <a:pt x="4889" y="4149"/>
                  <a:pt x="4949" y="4081"/>
                  <a:pt x="5067" y="4041"/>
                </a:cubicBezTo>
                <a:lnTo>
                  <a:pt x="5067" y="4041"/>
                </a:lnTo>
                <a:cubicBezTo>
                  <a:pt x="5054" y="4111"/>
                  <a:pt x="5057" y="4197"/>
                  <a:pt x="5074" y="4197"/>
                </a:cubicBezTo>
                <a:cubicBezTo>
                  <a:pt x="5084" y="4197"/>
                  <a:pt x="5099" y="4164"/>
                  <a:pt x="5119" y="4072"/>
                </a:cubicBezTo>
                <a:lnTo>
                  <a:pt x="5119" y="4072"/>
                </a:lnTo>
                <a:cubicBezTo>
                  <a:pt x="5212" y="4296"/>
                  <a:pt x="5080" y="4373"/>
                  <a:pt x="4915" y="4373"/>
                </a:cubicBezTo>
                <a:cubicBezTo>
                  <a:pt x="4767" y="4373"/>
                  <a:pt x="4592" y="4312"/>
                  <a:pt x="4528" y="4238"/>
                </a:cubicBezTo>
                <a:lnTo>
                  <a:pt x="4528" y="4238"/>
                </a:lnTo>
                <a:cubicBezTo>
                  <a:pt x="4455" y="4528"/>
                  <a:pt x="4725" y="4414"/>
                  <a:pt x="4725" y="4528"/>
                </a:cubicBezTo>
                <a:cubicBezTo>
                  <a:pt x="4721" y="4616"/>
                  <a:pt x="4690" y="4652"/>
                  <a:pt x="4641" y="4652"/>
                </a:cubicBezTo>
                <a:cubicBezTo>
                  <a:pt x="4410" y="4652"/>
                  <a:pt x="3787" y="3859"/>
                  <a:pt x="3762" y="3834"/>
                </a:cubicBezTo>
                <a:lnTo>
                  <a:pt x="3762" y="3834"/>
                </a:lnTo>
                <a:cubicBezTo>
                  <a:pt x="3668" y="4528"/>
                  <a:pt x="3979" y="4518"/>
                  <a:pt x="4052" y="4891"/>
                </a:cubicBezTo>
                <a:cubicBezTo>
                  <a:pt x="4074" y="4835"/>
                  <a:pt x="4117" y="4813"/>
                  <a:pt x="4169" y="4813"/>
                </a:cubicBezTo>
                <a:cubicBezTo>
                  <a:pt x="4312" y="4813"/>
                  <a:pt x="4524" y="4982"/>
                  <a:pt x="4570" y="5119"/>
                </a:cubicBezTo>
                <a:cubicBezTo>
                  <a:pt x="4538" y="5113"/>
                  <a:pt x="4514" y="5111"/>
                  <a:pt x="4494" y="5111"/>
                </a:cubicBezTo>
                <a:cubicBezTo>
                  <a:pt x="4341" y="5111"/>
                  <a:pt x="4530" y="5274"/>
                  <a:pt x="4466" y="5274"/>
                </a:cubicBezTo>
                <a:cubicBezTo>
                  <a:pt x="4457" y="5274"/>
                  <a:pt x="4447" y="5275"/>
                  <a:pt x="4438" y="5275"/>
                </a:cubicBezTo>
                <a:cubicBezTo>
                  <a:pt x="4188" y="5275"/>
                  <a:pt x="3974" y="5148"/>
                  <a:pt x="3857" y="5148"/>
                </a:cubicBezTo>
                <a:cubicBezTo>
                  <a:pt x="3849" y="5148"/>
                  <a:pt x="3841" y="5148"/>
                  <a:pt x="3834" y="5150"/>
                </a:cubicBezTo>
                <a:cubicBezTo>
                  <a:pt x="3762" y="5398"/>
                  <a:pt x="4165" y="5596"/>
                  <a:pt x="3990" y="5875"/>
                </a:cubicBezTo>
                <a:cubicBezTo>
                  <a:pt x="4031" y="5720"/>
                  <a:pt x="2984" y="5119"/>
                  <a:pt x="2912" y="5087"/>
                </a:cubicBezTo>
                <a:lnTo>
                  <a:pt x="2912" y="5087"/>
                </a:lnTo>
                <a:cubicBezTo>
                  <a:pt x="2870" y="5203"/>
                  <a:pt x="3074" y="5664"/>
                  <a:pt x="3221" y="5664"/>
                </a:cubicBezTo>
                <a:cubicBezTo>
                  <a:pt x="3257" y="5664"/>
                  <a:pt x="3291" y="5635"/>
                  <a:pt x="3316" y="5564"/>
                </a:cubicBezTo>
                <a:cubicBezTo>
                  <a:pt x="3459" y="5771"/>
                  <a:pt x="3463" y="5883"/>
                  <a:pt x="3341" y="5883"/>
                </a:cubicBezTo>
                <a:cubicBezTo>
                  <a:pt x="3322" y="5883"/>
                  <a:pt x="3299" y="5881"/>
                  <a:pt x="3274" y="5875"/>
                </a:cubicBezTo>
                <a:lnTo>
                  <a:pt x="3274" y="5875"/>
                </a:lnTo>
                <a:cubicBezTo>
                  <a:pt x="3451" y="6114"/>
                  <a:pt x="3585" y="6072"/>
                  <a:pt x="3627" y="6321"/>
                </a:cubicBezTo>
                <a:cubicBezTo>
                  <a:pt x="3629" y="6321"/>
                  <a:pt x="3631" y="6321"/>
                  <a:pt x="3633" y="6321"/>
                </a:cubicBezTo>
                <a:cubicBezTo>
                  <a:pt x="3711" y="6321"/>
                  <a:pt x="3618" y="6143"/>
                  <a:pt x="3696" y="6143"/>
                </a:cubicBezTo>
                <a:cubicBezTo>
                  <a:pt x="3700" y="6143"/>
                  <a:pt x="3704" y="6143"/>
                  <a:pt x="3709" y="6144"/>
                </a:cubicBezTo>
                <a:cubicBezTo>
                  <a:pt x="3709" y="6331"/>
                  <a:pt x="3907" y="6217"/>
                  <a:pt x="3720" y="6331"/>
                </a:cubicBezTo>
                <a:cubicBezTo>
                  <a:pt x="3720" y="6331"/>
                  <a:pt x="3728" y="6331"/>
                  <a:pt x="3740" y="6331"/>
                </a:cubicBezTo>
                <a:cubicBezTo>
                  <a:pt x="3798" y="6331"/>
                  <a:pt x="3967" y="6337"/>
                  <a:pt x="4010" y="6414"/>
                </a:cubicBezTo>
                <a:cubicBezTo>
                  <a:pt x="3981" y="6417"/>
                  <a:pt x="3951" y="6418"/>
                  <a:pt x="3922" y="6418"/>
                </a:cubicBezTo>
                <a:cubicBezTo>
                  <a:pt x="3753" y="6418"/>
                  <a:pt x="3598" y="6367"/>
                  <a:pt x="3458" y="6264"/>
                </a:cubicBezTo>
                <a:lnTo>
                  <a:pt x="3458" y="6264"/>
                </a:lnTo>
                <a:cubicBezTo>
                  <a:pt x="3643" y="6402"/>
                  <a:pt x="3479" y="6332"/>
                  <a:pt x="3326" y="6434"/>
                </a:cubicBezTo>
                <a:cubicBezTo>
                  <a:pt x="3368" y="6352"/>
                  <a:pt x="3357" y="6269"/>
                  <a:pt x="3285" y="6197"/>
                </a:cubicBezTo>
                <a:cubicBezTo>
                  <a:pt x="3282" y="6287"/>
                  <a:pt x="3272" y="6320"/>
                  <a:pt x="3255" y="6320"/>
                </a:cubicBezTo>
                <a:cubicBezTo>
                  <a:pt x="3212" y="6320"/>
                  <a:pt x="3125" y="6088"/>
                  <a:pt x="3021" y="6088"/>
                </a:cubicBezTo>
                <a:cubicBezTo>
                  <a:pt x="3013" y="6088"/>
                  <a:pt x="3004" y="6089"/>
                  <a:pt x="2995" y="6093"/>
                </a:cubicBezTo>
                <a:lnTo>
                  <a:pt x="2995" y="6093"/>
                </a:lnTo>
                <a:cubicBezTo>
                  <a:pt x="2995" y="6093"/>
                  <a:pt x="2996" y="6093"/>
                  <a:pt x="2997" y="6093"/>
                </a:cubicBezTo>
                <a:cubicBezTo>
                  <a:pt x="3039" y="6093"/>
                  <a:pt x="3194" y="6597"/>
                  <a:pt x="3321" y="6597"/>
                </a:cubicBezTo>
                <a:cubicBezTo>
                  <a:pt x="3362" y="6597"/>
                  <a:pt x="3400" y="6544"/>
                  <a:pt x="3430" y="6404"/>
                </a:cubicBezTo>
                <a:cubicBezTo>
                  <a:pt x="3502" y="6434"/>
                  <a:pt x="3534" y="6798"/>
                  <a:pt x="3534" y="6839"/>
                </a:cubicBezTo>
                <a:cubicBezTo>
                  <a:pt x="3575" y="6589"/>
                  <a:pt x="3587" y="6505"/>
                  <a:pt x="3592" y="6505"/>
                </a:cubicBezTo>
                <a:lnTo>
                  <a:pt x="3592" y="6505"/>
                </a:lnTo>
                <a:cubicBezTo>
                  <a:pt x="3601" y="6505"/>
                  <a:pt x="3585" y="6769"/>
                  <a:pt x="3658" y="6828"/>
                </a:cubicBezTo>
                <a:cubicBezTo>
                  <a:pt x="3705" y="6681"/>
                  <a:pt x="3760" y="6638"/>
                  <a:pt x="3820" y="6638"/>
                </a:cubicBezTo>
                <a:cubicBezTo>
                  <a:pt x="3877" y="6638"/>
                  <a:pt x="3938" y="6679"/>
                  <a:pt x="4000" y="6704"/>
                </a:cubicBezTo>
                <a:cubicBezTo>
                  <a:pt x="3937" y="6818"/>
                  <a:pt x="3886" y="7025"/>
                  <a:pt x="4041" y="7056"/>
                </a:cubicBezTo>
                <a:cubicBezTo>
                  <a:pt x="4040" y="7064"/>
                  <a:pt x="4040" y="7068"/>
                  <a:pt x="4041" y="7068"/>
                </a:cubicBezTo>
                <a:cubicBezTo>
                  <a:pt x="4046" y="7068"/>
                  <a:pt x="4100" y="6834"/>
                  <a:pt x="4126" y="6834"/>
                </a:cubicBezTo>
                <a:cubicBezTo>
                  <a:pt x="4129" y="6834"/>
                  <a:pt x="4132" y="6839"/>
                  <a:pt x="4135" y="6849"/>
                </a:cubicBezTo>
                <a:cubicBezTo>
                  <a:pt x="4165" y="7035"/>
                  <a:pt x="4197" y="7150"/>
                  <a:pt x="4269" y="7346"/>
                </a:cubicBezTo>
                <a:cubicBezTo>
                  <a:pt x="4311" y="7241"/>
                  <a:pt x="4352" y="7204"/>
                  <a:pt x="4404" y="7204"/>
                </a:cubicBezTo>
                <a:cubicBezTo>
                  <a:pt x="4478" y="7204"/>
                  <a:pt x="4576" y="7281"/>
                  <a:pt x="4736" y="7336"/>
                </a:cubicBezTo>
                <a:cubicBezTo>
                  <a:pt x="4632" y="7422"/>
                  <a:pt x="4461" y="7452"/>
                  <a:pt x="4275" y="7452"/>
                </a:cubicBezTo>
                <a:cubicBezTo>
                  <a:pt x="3903" y="7452"/>
                  <a:pt x="3475" y="7332"/>
                  <a:pt x="3419" y="7305"/>
                </a:cubicBezTo>
                <a:lnTo>
                  <a:pt x="3419" y="7305"/>
                </a:lnTo>
                <a:cubicBezTo>
                  <a:pt x="3448" y="7449"/>
                  <a:pt x="3530" y="7513"/>
                  <a:pt x="3666" y="7513"/>
                </a:cubicBezTo>
                <a:cubicBezTo>
                  <a:pt x="3677" y="7513"/>
                  <a:pt x="3688" y="7513"/>
                  <a:pt x="3699" y="7512"/>
                </a:cubicBezTo>
                <a:lnTo>
                  <a:pt x="3699" y="7512"/>
                </a:lnTo>
                <a:cubicBezTo>
                  <a:pt x="3554" y="7554"/>
                  <a:pt x="3523" y="7636"/>
                  <a:pt x="3596" y="7781"/>
                </a:cubicBezTo>
                <a:cubicBezTo>
                  <a:pt x="3600" y="7775"/>
                  <a:pt x="3611" y="7772"/>
                  <a:pt x="3627" y="7772"/>
                </a:cubicBezTo>
                <a:cubicBezTo>
                  <a:pt x="3743" y="7772"/>
                  <a:pt x="4123" y="7926"/>
                  <a:pt x="4186" y="8207"/>
                </a:cubicBezTo>
                <a:cubicBezTo>
                  <a:pt x="4093" y="8217"/>
                  <a:pt x="4031" y="8221"/>
                  <a:pt x="3992" y="8221"/>
                </a:cubicBezTo>
                <a:cubicBezTo>
                  <a:pt x="3853" y="8221"/>
                  <a:pt x="3983" y="8172"/>
                  <a:pt x="3967" y="8172"/>
                </a:cubicBezTo>
                <a:cubicBezTo>
                  <a:pt x="3961" y="8172"/>
                  <a:pt x="3927" y="8181"/>
                  <a:pt x="3834" y="8207"/>
                </a:cubicBezTo>
                <a:cubicBezTo>
                  <a:pt x="3935" y="8096"/>
                  <a:pt x="3946" y="8082"/>
                  <a:pt x="3938" y="8082"/>
                </a:cubicBezTo>
                <a:cubicBezTo>
                  <a:pt x="3936" y="8082"/>
                  <a:pt x="3931" y="8083"/>
                  <a:pt x="3926" y="8083"/>
                </a:cubicBezTo>
                <a:cubicBezTo>
                  <a:pt x="3915" y="8083"/>
                  <a:pt x="3908" y="8072"/>
                  <a:pt x="3958" y="7989"/>
                </a:cubicBezTo>
                <a:cubicBezTo>
                  <a:pt x="3947" y="7982"/>
                  <a:pt x="3932" y="7979"/>
                  <a:pt x="3914" y="7979"/>
                </a:cubicBezTo>
                <a:cubicBezTo>
                  <a:pt x="3826" y="7979"/>
                  <a:pt x="3673" y="8051"/>
                  <a:pt x="3586" y="8051"/>
                </a:cubicBezTo>
                <a:cubicBezTo>
                  <a:pt x="3514" y="8051"/>
                  <a:pt x="3487" y="8000"/>
                  <a:pt x="3585" y="7813"/>
                </a:cubicBezTo>
                <a:cubicBezTo>
                  <a:pt x="3480" y="7755"/>
                  <a:pt x="3240" y="7729"/>
                  <a:pt x="3054" y="7729"/>
                </a:cubicBezTo>
                <a:cubicBezTo>
                  <a:pt x="2911" y="7729"/>
                  <a:pt x="2799" y="7744"/>
                  <a:pt x="2808" y="7772"/>
                </a:cubicBezTo>
                <a:cubicBezTo>
                  <a:pt x="2518" y="7554"/>
                  <a:pt x="2300" y="7399"/>
                  <a:pt x="2114" y="7253"/>
                </a:cubicBezTo>
                <a:lnTo>
                  <a:pt x="2114" y="7253"/>
                </a:lnTo>
                <a:cubicBezTo>
                  <a:pt x="2153" y="7558"/>
                  <a:pt x="2185" y="7613"/>
                  <a:pt x="2240" y="7613"/>
                </a:cubicBezTo>
                <a:cubicBezTo>
                  <a:pt x="2271" y="7613"/>
                  <a:pt x="2310" y="7595"/>
                  <a:pt x="2362" y="7595"/>
                </a:cubicBezTo>
                <a:cubicBezTo>
                  <a:pt x="2362" y="7999"/>
                  <a:pt x="2580" y="7937"/>
                  <a:pt x="2767" y="8269"/>
                </a:cubicBezTo>
                <a:cubicBezTo>
                  <a:pt x="2767" y="8269"/>
                  <a:pt x="2953" y="8030"/>
                  <a:pt x="2974" y="7958"/>
                </a:cubicBezTo>
                <a:cubicBezTo>
                  <a:pt x="2995" y="8258"/>
                  <a:pt x="3233" y="8020"/>
                  <a:pt x="3026" y="8279"/>
                </a:cubicBezTo>
                <a:cubicBezTo>
                  <a:pt x="3045" y="8279"/>
                  <a:pt x="3248" y="8138"/>
                  <a:pt x="3277" y="8138"/>
                </a:cubicBezTo>
                <a:cubicBezTo>
                  <a:pt x="3294" y="8138"/>
                  <a:pt x="3244" y="8193"/>
                  <a:pt x="3036" y="8372"/>
                </a:cubicBezTo>
                <a:cubicBezTo>
                  <a:pt x="3067" y="8394"/>
                  <a:pt x="3095" y="8405"/>
                  <a:pt x="3118" y="8405"/>
                </a:cubicBezTo>
                <a:cubicBezTo>
                  <a:pt x="3172" y="8405"/>
                  <a:pt x="3205" y="8347"/>
                  <a:pt x="3212" y="8237"/>
                </a:cubicBezTo>
                <a:cubicBezTo>
                  <a:pt x="3264" y="8435"/>
                  <a:pt x="3502" y="8507"/>
                  <a:pt x="3368" y="8776"/>
                </a:cubicBezTo>
                <a:cubicBezTo>
                  <a:pt x="3459" y="8738"/>
                  <a:pt x="3514" y="8728"/>
                  <a:pt x="3548" y="8728"/>
                </a:cubicBezTo>
                <a:cubicBezTo>
                  <a:pt x="3588" y="8728"/>
                  <a:pt x="3601" y="8741"/>
                  <a:pt x="3611" y="8741"/>
                </a:cubicBezTo>
                <a:cubicBezTo>
                  <a:pt x="3621" y="8741"/>
                  <a:pt x="3629" y="8728"/>
                  <a:pt x="3658" y="8673"/>
                </a:cubicBezTo>
                <a:lnTo>
                  <a:pt x="3658" y="8673"/>
                </a:lnTo>
                <a:cubicBezTo>
                  <a:pt x="3762" y="8787"/>
                  <a:pt x="3751" y="8911"/>
                  <a:pt x="3637" y="9036"/>
                </a:cubicBezTo>
                <a:cubicBezTo>
                  <a:pt x="3641" y="9038"/>
                  <a:pt x="3645" y="9039"/>
                  <a:pt x="3650" y="9039"/>
                </a:cubicBezTo>
                <a:cubicBezTo>
                  <a:pt x="3706" y="9039"/>
                  <a:pt x="3815" y="8870"/>
                  <a:pt x="3834" y="8870"/>
                </a:cubicBezTo>
                <a:cubicBezTo>
                  <a:pt x="3848" y="9025"/>
                  <a:pt x="3867" y="9065"/>
                  <a:pt x="3884" y="9065"/>
                </a:cubicBezTo>
                <a:cubicBezTo>
                  <a:pt x="3892" y="9065"/>
                  <a:pt x="3900" y="9056"/>
                  <a:pt x="3907" y="9046"/>
                </a:cubicBezTo>
                <a:lnTo>
                  <a:pt x="3907" y="9046"/>
                </a:lnTo>
                <a:cubicBezTo>
                  <a:pt x="3907" y="9056"/>
                  <a:pt x="3896" y="9077"/>
                  <a:pt x="3886" y="9098"/>
                </a:cubicBezTo>
                <a:cubicBezTo>
                  <a:pt x="3575" y="9087"/>
                  <a:pt x="2974" y="8983"/>
                  <a:pt x="2871" y="8953"/>
                </a:cubicBezTo>
                <a:cubicBezTo>
                  <a:pt x="2663" y="8891"/>
                  <a:pt x="2166" y="8880"/>
                  <a:pt x="1876" y="8663"/>
                </a:cubicBezTo>
                <a:lnTo>
                  <a:pt x="1876" y="8663"/>
                </a:lnTo>
                <a:cubicBezTo>
                  <a:pt x="1793" y="8776"/>
                  <a:pt x="1814" y="8901"/>
                  <a:pt x="1927" y="9036"/>
                </a:cubicBezTo>
                <a:cubicBezTo>
                  <a:pt x="1903" y="8951"/>
                  <a:pt x="2042" y="8933"/>
                  <a:pt x="2166" y="8933"/>
                </a:cubicBezTo>
                <a:cubicBezTo>
                  <a:pt x="2253" y="8933"/>
                  <a:pt x="2333" y="8942"/>
                  <a:pt x="2342" y="8942"/>
                </a:cubicBezTo>
                <a:cubicBezTo>
                  <a:pt x="2342" y="9160"/>
                  <a:pt x="2673" y="9543"/>
                  <a:pt x="2860" y="9729"/>
                </a:cubicBezTo>
                <a:cubicBezTo>
                  <a:pt x="2948" y="9600"/>
                  <a:pt x="3021" y="9592"/>
                  <a:pt x="3070" y="9592"/>
                </a:cubicBezTo>
                <a:cubicBezTo>
                  <a:pt x="3076" y="9592"/>
                  <a:pt x="3083" y="9593"/>
                  <a:pt x="3088" y="9593"/>
                </a:cubicBezTo>
                <a:cubicBezTo>
                  <a:pt x="3125" y="9593"/>
                  <a:pt x="3144" y="9587"/>
                  <a:pt x="3140" y="9501"/>
                </a:cubicBezTo>
                <a:lnTo>
                  <a:pt x="3140" y="9501"/>
                </a:lnTo>
                <a:cubicBezTo>
                  <a:pt x="3171" y="9626"/>
                  <a:pt x="3223" y="9729"/>
                  <a:pt x="3285" y="9833"/>
                </a:cubicBezTo>
                <a:cubicBezTo>
                  <a:pt x="3302" y="9768"/>
                  <a:pt x="3313" y="9743"/>
                  <a:pt x="3316" y="9743"/>
                </a:cubicBezTo>
                <a:lnTo>
                  <a:pt x="3316" y="9743"/>
                </a:lnTo>
                <a:cubicBezTo>
                  <a:pt x="3329" y="9743"/>
                  <a:pt x="3278" y="9993"/>
                  <a:pt x="3191" y="10040"/>
                </a:cubicBezTo>
                <a:cubicBezTo>
                  <a:pt x="3257" y="10166"/>
                  <a:pt x="3461" y="10226"/>
                  <a:pt x="3666" y="10226"/>
                </a:cubicBezTo>
                <a:cubicBezTo>
                  <a:pt x="3884" y="10226"/>
                  <a:pt x="4102" y="10158"/>
                  <a:pt x="4155" y="10030"/>
                </a:cubicBezTo>
                <a:lnTo>
                  <a:pt x="4155" y="10030"/>
                </a:lnTo>
                <a:cubicBezTo>
                  <a:pt x="4310" y="10320"/>
                  <a:pt x="4082" y="10372"/>
                  <a:pt x="3782" y="10579"/>
                </a:cubicBezTo>
                <a:cubicBezTo>
                  <a:pt x="3930" y="10539"/>
                  <a:pt x="3987" y="10523"/>
                  <a:pt x="3996" y="10523"/>
                </a:cubicBezTo>
                <a:cubicBezTo>
                  <a:pt x="4013" y="10523"/>
                  <a:pt x="3874" y="10574"/>
                  <a:pt x="3834" y="10621"/>
                </a:cubicBezTo>
                <a:cubicBezTo>
                  <a:pt x="3855" y="10616"/>
                  <a:pt x="3872" y="10614"/>
                  <a:pt x="3887" y="10614"/>
                </a:cubicBezTo>
                <a:cubicBezTo>
                  <a:pt x="3978" y="10614"/>
                  <a:pt x="3981" y="10688"/>
                  <a:pt x="4052" y="10776"/>
                </a:cubicBezTo>
                <a:cubicBezTo>
                  <a:pt x="4028" y="10779"/>
                  <a:pt x="4004" y="10781"/>
                  <a:pt x="3982" y="10781"/>
                </a:cubicBezTo>
                <a:cubicBezTo>
                  <a:pt x="3752" y="10781"/>
                  <a:pt x="3607" y="10631"/>
                  <a:pt x="3476" y="10631"/>
                </a:cubicBezTo>
                <a:cubicBezTo>
                  <a:pt x="3450" y="10631"/>
                  <a:pt x="3424" y="10638"/>
                  <a:pt x="3399" y="10652"/>
                </a:cubicBezTo>
                <a:cubicBezTo>
                  <a:pt x="3588" y="10798"/>
                  <a:pt x="3384" y="11109"/>
                  <a:pt x="3108" y="11109"/>
                </a:cubicBezTo>
                <a:cubicBezTo>
                  <a:pt x="3051" y="11109"/>
                  <a:pt x="2992" y="11096"/>
                  <a:pt x="2933" y="11066"/>
                </a:cubicBezTo>
                <a:lnTo>
                  <a:pt x="2933" y="11066"/>
                </a:lnTo>
                <a:cubicBezTo>
                  <a:pt x="2944" y="11072"/>
                  <a:pt x="2955" y="11074"/>
                  <a:pt x="2965" y="11074"/>
                </a:cubicBezTo>
                <a:cubicBezTo>
                  <a:pt x="3093" y="11074"/>
                  <a:pt x="3125" y="10681"/>
                  <a:pt x="3067" y="10662"/>
                </a:cubicBezTo>
                <a:cubicBezTo>
                  <a:pt x="3067" y="10662"/>
                  <a:pt x="3067" y="10661"/>
                  <a:pt x="3067" y="10661"/>
                </a:cubicBezTo>
                <a:lnTo>
                  <a:pt x="3067" y="10661"/>
                </a:lnTo>
                <a:cubicBezTo>
                  <a:pt x="3061" y="10661"/>
                  <a:pt x="2645" y="11362"/>
                  <a:pt x="2708" y="11362"/>
                </a:cubicBezTo>
                <a:cubicBezTo>
                  <a:pt x="2722" y="11362"/>
                  <a:pt x="2762" y="11324"/>
                  <a:pt x="2839" y="11232"/>
                </a:cubicBezTo>
                <a:lnTo>
                  <a:pt x="2839" y="11232"/>
                </a:lnTo>
                <a:cubicBezTo>
                  <a:pt x="2901" y="11346"/>
                  <a:pt x="2860" y="11419"/>
                  <a:pt x="2725" y="11439"/>
                </a:cubicBezTo>
                <a:cubicBezTo>
                  <a:pt x="2741" y="11438"/>
                  <a:pt x="2757" y="11437"/>
                  <a:pt x="2773" y="11437"/>
                </a:cubicBezTo>
                <a:cubicBezTo>
                  <a:pt x="2850" y="11437"/>
                  <a:pt x="2926" y="11458"/>
                  <a:pt x="2995" y="11502"/>
                </a:cubicBezTo>
                <a:cubicBezTo>
                  <a:pt x="2932" y="11520"/>
                  <a:pt x="2863" y="11527"/>
                  <a:pt x="2794" y="11527"/>
                </a:cubicBezTo>
                <a:cubicBezTo>
                  <a:pt x="2487" y="11527"/>
                  <a:pt x="2152" y="11385"/>
                  <a:pt x="2092" y="11385"/>
                </a:cubicBezTo>
                <a:cubicBezTo>
                  <a:pt x="2087" y="11385"/>
                  <a:pt x="2084" y="11385"/>
                  <a:pt x="2083" y="11387"/>
                </a:cubicBezTo>
                <a:cubicBezTo>
                  <a:pt x="2352" y="11470"/>
                  <a:pt x="2507" y="11647"/>
                  <a:pt x="2663" y="11947"/>
                </a:cubicBezTo>
                <a:cubicBezTo>
                  <a:pt x="2695" y="11849"/>
                  <a:pt x="2729" y="11813"/>
                  <a:pt x="2764" y="11813"/>
                </a:cubicBezTo>
                <a:cubicBezTo>
                  <a:pt x="2865" y="11813"/>
                  <a:pt x="2967" y="12126"/>
                  <a:pt x="3005" y="12133"/>
                </a:cubicBezTo>
                <a:cubicBezTo>
                  <a:pt x="3034" y="12037"/>
                  <a:pt x="3069" y="12000"/>
                  <a:pt x="3108" y="12000"/>
                </a:cubicBezTo>
                <a:cubicBezTo>
                  <a:pt x="3165" y="12000"/>
                  <a:pt x="3232" y="12079"/>
                  <a:pt x="3306" y="12165"/>
                </a:cubicBezTo>
                <a:cubicBezTo>
                  <a:pt x="3171" y="12278"/>
                  <a:pt x="3161" y="12299"/>
                  <a:pt x="2943" y="12351"/>
                </a:cubicBezTo>
                <a:cubicBezTo>
                  <a:pt x="3098" y="12403"/>
                  <a:pt x="3378" y="12672"/>
                  <a:pt x="3368" y="12786"/>
                </a:cubicBezTo>
                <a:cubicBezTo>
                  <a:pt x="3362" y="12786"/>
                  <a:pt x="3355" y="12786"/>
                  <a:pt x="3347" y="12786"/>
                </a:cubicBezTo>
                <a:cubicBezTo>
                  <a:pt x="3215" y="12786"/>
                  <a:pt x="2865" y="12851"/>
                  <a:pt x="2659" y="12851"/>
                </a:cubicBezTo>
                <a:cubicBezTo>
                  <a:pt x="2594" y="12851"/>
                  <a:pt x="2544" y="12844"/>
                  <a:pt x="2518" y="12828"/>
                </a:cubicBezTo>
                <a:lnTo>
                  <a:pt x="2518" y="12828"/>
                </a:lnTo>
                <a:cubicBezTo>
                  <a:pt x="2580" y="12921"/>
                  <a:pt x="2653" y="12983"/>
                  <a:pt x="2746" y="13024"/>
                </a:cubicBezTo>
                <a:cubicBezTo>
                  <a:pt x="2672" y="13039"/>
                  <a:pt x="2435" y="13080"/>
                  <a:pt x="2279" y="13080"/>
                </a:cubicBezTo>
                <a:cubicBezTo>
                  <a:pt x="2216" y="13080"/>
                  <a:pt x="2166" y="13074"/>
                  <a:pt x="2145" y="13056"/>
                </a:cubicBezTo>
                <a:lnTo>
                  <a:pt x="2145" y="13056"/>
                </a:lnTo>
                <a:cubicBezTo>
                  <a:pt x="2168" y="13206"/>
                  <a:pt x="2179" y="13218"/>
                  <a:pt x="2192" y="13218"/>
                </a:cubicBezTo>
                <a:cubicBezTo>
                  <a:pt x="2194" y="13218"/>
                  <a:pt x="2196" y="13217"/>
                  <a:pt x="2199" y="13217"/>
                </a:cubicBezTo>
                <a:cubicBezTo>
                  <a:pt x="2213" y="13217"/>
                  <a:pt x="2232" y="13230"/>
                  <a:pt x="2270" y="13387"/>
                </a:cubicBezTo>
                <a:cubicBezTo>
                  <a:pt x="2276" y="13374"/>
                  <a:pt x="2340" y="13277"/>
                  <a:pt x="2392" y="13277"/>
                </a:cubicBezTo>
                <a:cubicBezTo>
                  <a:pt x="2420" y="13277"/>
                  <a:pt x="2445" y="13304"/>
                  <a:pt x="2456" y="13387"/>
                </a:cubicBezTo>
                <a:cubicBezTo>
                  <a:pt x="2502" y="13237"/>
                  <a:pt x="2523" y="13159"/>
                  <a:pt x="2536" y="13159"/>
                </a:cubicBezTo>
                <a:cubicBezTo>
                  <a:pt x="2549" y="13159"/>
                  <a:pt x="2554" y="13237"/>
                  <a:pt x="2570" y="13397"/>
                </a:cubicBezTo>
                <a:cubicBezTo>
                  <a:pt x="2572" y="13398"/>
                  <a:pt x="2575" y="13398"/>
                  <a:pt x="2577" y="13398"/>
                </a:cubicBezTo>
                <a:cubicBezTo>
                  <a:pt x="2715" y="13398"/>
                  <a:pt x="2572" y="13117"/>
                  <a:pt x="2663" y="13117"/>
                </a:cubicBezTo>
                <a:cubicBezTo>
                  <a:pt x="2666" y="13117"/>
                  <a:pt x="2670" y="13117"/>
                  <a:pt x="2673" y="13118"/>
                </a:cubicBezTo>
                <a:cubicBezTo>
                  <a:pt x="2673" y="13252"/>
                  <a:pt x="2673" y="13387"/>
                  <a:pt x="2684" y="13418"/>
                </a:cubicBezTo>
                <a:cubicBezTo>
                  <a:pt x="2631" y="13451"/>
                  <a:pt x="2546" y="13465"/>
                  <a:pt x="2452" y="13465"/>
                </a:cubicBezTo>
                <a:cubicBezTo>
                  <a:pt x="2254" y="13465"/>
                  <a:pt x="2018" y="13402"/>
                  <a:pt x="1969" y="13325"/>
                </a:cubicBezTo>
                <a:cubicBezTo>
                  <a:pt x="1948" y="13521"/>
                  <a:pt x="1918" y="13678"/>
                  <a:pt x="1935" y="13678"/>
                </a:cubicBezTo>
                <a:cubicBezTo>
                  <a:pt x="1943" y="13678"/>
                  <a:pt x="1963" y="13641"/>
                  <a:pt x="2000" y="13553"/>
                </a:cubicBezTo>
                <a:cubicBezTo>
                  <a:pt x="2031" y="13637"/>
                  <a:pt x="2048" y="13665"/>
                  <a:pt x="2058" y="13665"/>
                </a:cubicBezTo>
                <a:cubicBezTo>
                  <a:pt x="2078" y="13665"/>
                  <a:pt x="2062" y="13530"/>
                  <a:pt x="2068" y="13530"/>
                </a:cubicBezTo>
                <a:lnTo>
                  <a:pt x="2068" y="13530"/>
                </a:lnTo>
                <a:cubicBezTo>
                  <a:pt x="2072" y="13530"/>
                  <a:pt x="2087" y="13598"/>
                  <a:pt x="2134" y="13833"/>
                </a:cubicBezTo>
                <a:cubicBezTo>
                  <a:pt x="2160" y="13750"/>
                  <a:pt x="2175" y="13716"/>
                  <a:pt x="2184" y="13716"/>
                </a:cubicBezTo>
                <a:cubicBezTo>
                  <a:pt x="2201" y="13716"/>
                  <a:pt x="2197" y="13836"/>
                  <a:pt x="2197" y="13978"/>
                </a:cubicBezTo>
                <a:cubicBezTo>
                  <a:pt x="2224" y="13978"/>
                  <a:pt x="2298" y="13710"/>
                  <a:pt x="2461" y="13710"/>
                </a:cubicBezTo>
                <a:cubicBezTo>
                  <a:pt x="2485" y="13710"/>
                  <a:pt x="2511" y="13716"/>
                  <a:pt x="2539" y="13729"/>
                </a:cubicBezTo>
                <a:cubicBezTo>
                  <a:pt x="2383" y="13957"/>
                  <a:pt x="2466" y="13885"/>
                  <a:pt x="2311" y="14092"/>
                </a:cubicBezTo>
                <a:cubicBezTo>
                  <a:pt x="2362" y="14092"/>
                  <a:pt x="2715" y="13978"/>
                  <a:pt x="2767" y="13936"/>
                </a:cubicBezTo>
                <a:lnTo>
                  <a:pt x="2767" y="13936"/>
                </a:lnTo>
                <a:cubicBezTo>
                  <a:pt x="2759" y="14059"/>
                  <a:pt x="2784" y="14076"/>
                  <a:pt x="2802" y="14076"/>
                </a:cubicBezTo>
                <a:cubicBezTo>
                  <a:pt x="2809" y="14076"/>
                  <a:pt x="2815" y="14073"/>
                  <a:pt x="2818" y="14073"/>
                </a:cubicBezTo>
                <a:cubicBezTo>
                  <a:pt x="2826" y="14073"/>
                  <a:pt x="2800" y="14099"/>
                  <a:pt x="2663" y="14320"/>
                </a:cubicBezTo>
                <a:cubicBezTo>
                  <a:pt x="2714" y="14292"/>
                  <a:pt x="2765" y="14281"/>
                  <a:pt x="2814" y="14281"/>
                </a:cubicBezTo>
                <a:cubicBezTo>
                  <a:pt x="3003" y="14281"/>
                  <a:pt x="3143" y="14459"/>
                  <a:pt x="2995" y="14558"/>
                </a:cubicBezTo>
                <a:cubicBezTo>
                  <a:pt x="2985" y="14514"/>
                  <a:pt x="2814" y="14496"/>
                  <a:pt x="2587" y="14496"/>
                </a:cubicBezTo>
                <a:cubicBezTo>
                  <a:pt x="2111" y="14496"/>
                  <a:pt x="1386" y="14577"/>
                  <a:pt x="1358" y="14682"/>
                </a:cubicBezTo>
                <a:cubicBezTo>
                  <a:pt x="1415" y="14699"/>
                  <a:pt x="1702" y="14853"/>
                  <a:pt x="1630" y="14853"/>
                </a:cubicBezTo>
                <a:cubicBezTo>
                  <a:pt x="1611" y="14853"/>
                  <a:pt x="1568" y="14843"/>
                  <a:pt x="1492" y="14817"/>
                </a:cubicBezTo>
                <a:lnTo>
                  <a:pt x="1492" y="14817"/>
                </a:lnTo>
                <a:cubicBezTo>
                  <a:pt x="1554" y="14921"/>
                  <a:pt x="1606" y="14972"/>
                  <a:pt x="1648" y="15004"/>
                </a:cubicBezTo>
                <a:cubicBezTo>
                  <a:pt x="1545" y="14972"/>
                  <a:pt x="1442" y="14958"/>
                  <a:pt x="1340" y="14958"/>
                </a:cubicBezTo>
                <a:cubicBezTo>
                  <a:pt x="1308" y="14958"/>
                  <a:pt x="1276" y="14960"/>
                  <a:pt x="1243" y="14962"/>
                </a:cubicBezTo>
                <a:cubicBezTo>
                  <a:pt x="1513" y="15304"/>
                  <a:pt x="1461" y="15076"/>
                  <a:pt x="1461" y="15490"/>
                </a:cubicBezTo>
                <a:cubicBezTo>
                  <a:pt x="1464" y="15491"/>
                  <a:pt x="1466" y="15491"/>
                  <a:pt x="1468" y="15491"/>
                </a:cubicBezTo>
                <a:cubicBezTo>
                  <a:pt x="1567" y="15491"/>
                  <a:pt x="1472" y="15251"/>
                  <a:pt x="1573" y="15251"/>
                </a:cubicBezTo>
                <a:cubicBezTo>
                  <a:pt x="1577" y="15251"/>
                  <a:pt x="1581" y="15252"/>
                  <a:pt x="1586" y="15252"/>
                </a:cubicBezTo>
                <a:cubicBezTo>
                  <a:pt x="1616" y="15605"/>
                  <a:pt x="1627" y="15418"/>
                  <a:pt x="1461" y="15739"/>
                </a:cubicBezTo>
                <a:cubicBezTo>
                  <a:pt x="1483" y="15761"/>
                  <a:pt x="1507" y="15771"/>
                  <a:pt x="1531" y="15771"/>
                </a:cubicBezTo>
                <a:cubicBezTo>
                  <a:pt x="1586" y="15771"/>
                  <a:pt x="1643" y="15719"/>
                  <a:pt x="1679" y="15646"/>
                </a:cubicBezTo>
                <a:cubicBezTo>
                  <a:pt x="1689" y="15739"/>
                  <a:pt x="1710" y="15833"/>
                  <a:pt x="1752" y="15926"/>
                </a:cubicBezTo>
                <a:cubicBezTo>
                  <a:pt x="1808" y="15727"/>
                  <a:pt x="1859" y="15653"/>
                  <a:pt x="1897" y="15653"/>
                </a:cubicBezTo>
                <a:cubicBezTo>
                  <a:pt x="1971" y="15653"/>
                  <a:pt x="1999" y="15925"/>
                  <a:pt x="1938" y="16102"/>
                </a:cubicBezTo>
                <a:cubicBezTo>
                  <a:pt x="2010" y="16040"/>
                  <a:pt x="2083" y="15988"/>
                  <a:pt x="2155" y="15926"/>
                </a:cubicBezTo>
                <a:lnTo>
                  <a:pt x="2155" y="15926"/>
                </a:lnTo>
                <a:cubicBezTo>
                  <a:pt x="2062" y="16071"/>
                  <a:pt x="2062" y="16216"/>
                  <a:pt x="2155" y="16351"/>
                </a:cubicBezTo>
                <a:cubicBezTo>
                  <a:pt x="2217" y="16289"/>
                  <a:pt x="2788" y="16226"/>
                  <a:pt x="2507" y="16019"/>
                </a:cubicBezTo>
                <a:cubicBezTo>
                  <a:pt x="2526" y="16013"/>
                  <a:pt x="2544" y="16010"/>
                  <a:pt x="2560" y="16010"/>
                </a:cubicBezTo>
                <a:cubicBezTo>
                  <a:pt x="2716" y="16010"/>
                  <a:pt x="2812" y="16246"/>
                  <a:pt x="2850" y="16330"/>
                </a:cubicBezTo>
                <a:cubicBezTo>
                  <a:pt x="2580" y="16372"/>
                  <a:pt x="2280" y="16454"/>
                  <a:pt x="2280" y="16527"/>
                </a:cubicBezTo>
                <a:cubicBezTo>
                  <a:pt x="2313" y="16519"/>
                  <a:pt x="2345" y="16515"/>
                  <a:pt x="2376" y="16515"/>
                </a:cubicBezTo>
                <a:cubicBezTo>
                  <a:pt x="2589" y="16515"/>
                  <a:pt x="2755" y="16678"/>
                  <a:pt x="2891" y="16724"/>
                </a:cubicBezTo>
                <a:cubicBezTo>
                  <a:pt x="2435" y="16745"/>
                  <a:pt x="808" y="16900"/>
                  <a:pt x="612" y="16993"/>
                </a:cubicBezTo>
                <a:cubicBezTo>
                  <a:pt x="218" y="17169"/>
                  <a:pt x="425" y="17252"/>
                  <a:pt x="239" y="17511"/>
                </a:cubicBezTo>
                <a:cubicBezTo>
                  <a:pt x="230" y="17453"/>
                  <a:pt x="215" y="17422"/>
                  <a:pt x="189" y="17422"/>
                </a:cubicBezTo>
                <a:cubicBezTo>
                  <a:pt x="182" y="17422"/>
                  <a:pt x="174" y="17424"/>
                  <a:pt x="166" y="17428"/>
                </a:cubicBezTo>
                <a:cubicBezTo>
                  <a:pt x="187" y="17480"/>
                  <a:pt x="394" y="17698"/>
                  <a:pt x="394" y="17698"/>
                </a:cubicBezTo>
                <a:cubicBezTo>
                  <a:pt x="399" y="17570"/>
                  <a:pt x="402" y="17509"/>
                  <a:pt x="413" y="17509"/>
                </a:cubicBezTo>
                <a:cubicBezTo>
                  <a:pt x="426" y="17509"/>
                  <a:pt x="449" y="17583"/>
                  <a:pt x="497" y="17719"/>
                </a:cubicBezTo>
                <a:cubicBezTo>
                  <a:pt x="580" y="17470"/>
                  <a:pt x="601" y="17491"/>
                  <a:pt x="529" y="17304"/>
                </a:cubicBezTo>
                <a:lnTo>
                  <a:pt x="529" y="17304"/>
                </a:lnTo>
                <a:cubicBezTo>
                  <a:pt x="778" y="17335"/>
                  <a:pt x="684" y="17283"/>
                  <a:pt x="715" y="17698"/>
                </a:cubicBezTo>
                <a:cubicBezTo>
                  <a:pt x="717" y="17698"/>
                  <a:pt x="718" y="17698"/>
                  <a:pt x="719" y="17698"/>
                </a:cubicBezTo>
                <a:cubicBezTo>
                  <a:pt x="842" y="17698"/>
                  <a:pt x="974" y="17210"/>
                  <a:pt x="985" y="17128"/>
                </a:cubicBezTo>
                <a:lnTo>
                  <a:pt x="985" y="17128"/>
                </a:lnTo>
                <a:cubicBezTo>
                  <a:pt x="978" y="17211"/>
                  <a:pt x="989" y="17252"/>
                  <a:pt x="1016" y="17252"/>
                </a:cubicBezTo>
                <a:cubicBezTo>
                  <a:pt x="1030" y="17252"/>
                  <a:pt x="1047" y="17242"/>
                  <a:pt x="1068" y="17221"/>
                </a:cubicBezTo>
                <a:lnTo>
                  <a:pt x="1068" y="17221"/>
                </a:lnTo>
                <a:cubicBezTo>
                  <a:pt x="1068" y="17397"/>
                  <a:pt x="1005" y="17553"/>
                  <a:pt x="870" y="17687"/>
                </a:cubicBezTo>
                <a:cubicBezTo>
                  <a:pt x="922" y="17646"/>
                  <a:pt x="969" y="17625"/>
                  <a:pt x="1013" y="17625"/>
                </a:cubicBezTo>
                <a:cubicBezTo>
                  <a:pt x="1057" y="17625"/>
                  <a:pt x="1098" y="17646"/>
                  <a:pt x="1140" y="17687"/>
                </a:cubicBezTo>
                <a:cubicBezTo>
                  <a:pt x="1151" y="17646"/>
                  <a:pt x="1243" y="17366"/>
                  <a:pt x="1254" y="17355"/>
                </a:cubicBezTo>
                <a:lnTo>
                  <a:pt x="1254" y="17355"/>
                </a:lnTo>
                <a:cubicBezTo>
                  <a:pt x="1202" y="17532"/>
                  <a:pt x="1233" y="17677"/>
                  <a:pt x="1347" y="17801"/>
                </a:cubicBezTo>
                <a:cubicBezTo>
                  <a:pt x="1353" y="17726"/>
                  <a:pt x="1364" y="17690"/>
                  <a:pt x="1380" y="17690"/>
                </a:cubicBezTo>
                <a:cubicBezTo>
                  <a:pt x="1395" y="17690"/>
                  <a:pt x="1416" y="17721"/>
                  <a:pt x="1441" y="17781"/>
                </a:cubicBezTo>
                <a:cubicBezTo>
                  <a:pt x="1461" y="17480"/>
                  <a:pt x="1565" y="17210"/>
                  <a:pt x="1752" y="17190"/>
                </a:cubicBezTo>
                <a:lnTo>
                  <a:pt x="1752" y="17190"/>
                </a:lnTo>
                <a:cubicBezTo>
                  <a:pt x="1710" y="17428"/>
                  <a:pt x="1586" y="17604"/>
                  <a:pt x="1565" y="17864"/>
                </a:cubicBezTo>
                <a:cubicBezTo>
                  <a:pt x="1772" y="17811"/>
                  <a:pt x="1782" y="17573"/>
                  <a:pt x="1917" y="17418"/>
                </a:cubicBezTo>
                <a:cubicBezTo>
                  <a:pt x="1927" y="17480"/>
                  <a:pt x="1927" y="17521"/>
                  <a:pt x="1948" y="17563"/>
                </a:cubicBezTo>
                <a:cubicBezTo>
                  <a:pt x="2021" y="17459"/>
                  <a:pt x="2000" y="17252"/>
                  <a:pt x="2134" y="17242"/>
                </a:cubicBezTo>
                <a:lnTo>
                  <a:pt x="2134" y="17242"/>
                </a:lnTo>
                <a:cubicBezTo>
                  <a:pt x="2134" y="17495"/>
                  <a:pt x="2121" y="17563"/>
                  <a:pt x="2127" y="17563"/>
                </a:cubicBezTo>
                <a:cubicBezTo>
                  <a:pt x="2134" y="17563"/>
                  <a:pt x="2168" y="17470"/>
                  <a:pt x="2280" y="17470"/>
                </a:cubicBezTo>
                <a:cubicBezTo>
                  <a:pt x="2352" y="17677"/>
                  <a:pt x="1989" y="17864"/>
                  <a:pt x="2000" y="17926"/>
                </a:cubicBezTo>
                <a:cubicBezTo>
                  <a:pt x="2014" y="17924"/>
                  <a:pt x="2027" y="17923"/>
                  <a:pt x="2039" y="17923"/>
                </a:cubicBezTo>
                <a:cubicBezTo>
                  <a:pt x="2145" y="17923"/>
                  <a:pt x="2190" y="18002"/>
                  <a:pt x="2217" y="18122"/>
                </a:cubicBezTo>
                <a:cubicBezTo>
                  <a:pt x="2228" y="18122"/>
                  <a:pt x="2404" y="17977"/>
                  <a:pt x="2507" y="17874"/>
                </a:cubicBezTo>
                <a:lnTo>
                  <a:pt x="2507" y="17874"/>
                </a:lnTo>
                <a:cubicBezTo>
                  <a:pt x="2480" y="17995"/>
                  <a:pt x="2473" y="18033"/>
                  <a:pt x="2484" y="18033"/>
                </a:cubicBezTo>
                <a:cubicBezTo>
                  <a:pt x="2501" y="18033"/>
                  <a:pt x="2566" y="17932"/>
                  <a:pt x="2668" y="17932"/>
                </a:cubicBezTo>
                <a:cubicBezTo>
                  <a:pt x="2695" y="17932"/>
                  <a:pt x="2724" y="17939"/>
                  <a:pt x="2756" y="17956"/>
                </a:cubicBezTo>
                <a:cubicBezTo>
                  <a:pt x="2415" y="18080"/>
                  <a:pt x="1917" y="18269"/>
                  <a:pt x="1545" y="18269"/>
                </a:cubicBezTo>
                <a:cubicBezTo>
                  <a:pt x="1420" y="18269"/>
                  <a:pt x="1309" y="18247"/>
                  <a:pt x="1223" y="18195"/>
                </a:cubicBezTo>
                <a:lnTo>
                  <a:pt x="1223" y="18195"/>
                </a:lnTo>
                <a:cubicBezTo>
                  <a:pt x="1078" y="18329"/>
                  <a:pt x="1296" y="18495"/>
                  <a:pt x="798" y="18537"/>
                </a:cubicBezTo>
                <a:cubicBezTo>
                  <a:pt x="953" y="18589"/>
                  <a:pt x="974" y="18661"/>
                  <a:pt x="840" y="18755"/>
                </a:cubicBezTo>
                <a:cubicBezTo>
                  <a:pt x="812" y="18740"/>
                  <a:pt x="784" y="18733"/>
                  <a:pt x="759" y="18733"/>
                </a:cubicBezTo>
                <a:cubicBezTo>
                  <a:pt x="621" y="18733"/>
                  <a:pt x="537" y="18927"/>
                  <a:pt x="746" y="19128"/>
                </a:cubicBezTo>
                <a:cubicBezTo>
                  <a:pt x="722" y="19129"/>
                  <a:pt x="699" y="19130"/>
                  <a:pt x="677" y="19130"/>
                </a:cubicBezTo>
                <a:cubicBezTo>
                  <a:pt x="505" y="19130"/>
                  <a:pt x="410" y="19094"/>
                  <a:pt x="327" y="19094"/>
                </a:cubicBezTo>
                <a:cubicBezTo>
                  <a:pt x="251" y="19094"/>
                  <a:pt x="186" y="19125"/>
                  <a:pt x="83" y="19241"/>
                </a:cubicBezTo>
                <a:cubicBezTo>
                  <a:pt x="0" y="19324"/>
                  <a:pt x="156" y="19511"/>
                  <a:pt x="197" y="19594"/>
                </a:cubicBezTo>
                <a:cubicBezTo>
                  <a:pt x="252" y="19539"/>
                  <a:pt x="458" y="19277"/>
                  <a:pt x="571" y="19277"/>
                </a:cubicBezTo>
                <a:cubicBezTo>
                  <a:pt x="586" y="19277"/>
                  <a:pt x="600" y="19282"/>
                  <a:pt x="612" y="19293"/>
                </a:cubicBezTo>
                <a:cubicBezTo>
                  <a:pt x="373" y="19511"/>
                  <a:pt x="363" y="19718"/>
                  <a:pt x="580" y="19915"/>
                </a:cubicBezTo>
                <a:cubicBezTo>
                  <a:pt x="653" y="19625"/>
                  <a:pt x="943" y="19832"/>
                  <a:pt x="850" y="19614"/>
                </a:cubicBezTo>
                <a:lnTo>
                  <a:pt x="850" y="19614"/>
                </a:lnTo>
                <a:cubicBezTo>
                  <a:pt x="1269" y="19894"/>
                  <a:pt x="710" y="19929"/>
                  <a:pt x="404" y="19929"/>
                </a:cubicBezTo>
                <a:cubicBezTo>
                  <a:pt x="302" y="19929"/>
                  <a:pt x="228" y="19925"/>
                  <a:pt x="228" y="19925"/>
                </a:cubicBezTo>
                <a:lnTo>
                  <a:pt x="228" y="19925"/>
                </a:lnTo>
                <a:cubicBezTo>
                  <a:pt x="376" y="20117"/>
                  <a:pt x="450" y="20284"/>
                  <a:pt x="544" y="20284"/>
                </a:cubicBezTo>
                <a:cubicBezTo>
                  <a:pt x="582" y="20284"/>
                  <a:pt x="623" y="20257"/>
                  <a:pt x="674" y="20194"/>
                </a:cubicBezTo>
                <a:lnTo>
                  <a:pt x="674" y="20194"/>
                </a:lnTo>
                <a:cubicBezTo>
                  <a:pt x="663" y="20330"/>
                  <a:pt x="725" y="20650"/>
                  <a:pt x="746" y="20806"/>
                </a:cubicBezTo>
                <a:cubicBezTo>
                  <a:pt x="829" y="20485"/>
                  <a:pt x="1151" y="20754"/>
                  <a:pt x="1109" y="20340"/>
                </a:cubicBezTo>
                <a:lnTo>
                  <a:pt x="1109" y="20340"/>
                </a:lnTo>
                <a:cubicBezTo>
                  <a:pt x="1192" y="20360"/>
                  <a:pt x="1213" y="20703"/>
                  <a:pt x="1233" y="20765"/>
                </a:cubicBezTo>
                <a:cubicBezTo>
                  <a:pt x="1337" y="20671"/>
                  <a:pt x="1399" y="20537"/>
                  <a:pt x="1513" y="20454"/>
                </a:cubicBezTo>
                <a:lnTo>
                  <a:pt x="1513" y="20454"/>
                </a:lnTo>
                <a:cubicBezTo>
                  <a:pt x="1544" y="20765"/>
                  <a:pt x="1347" y="20951"/>
                  <a:pt x="1254" y="21262"/>
                </a:cubicBezTo>
                <a:cubicBezTo>
                  <a:pt x="1297" y="21318"/>
                  <a:pt x="1335" y="21341"/>
                  <a:pt x="1369" y="21341"/>
                </a:cubicBezTo>
                <a:cubicBezTo>
                  <a:pt x="1517" y="21341"/>
                  <a:pt x="1586" y="20904"/>
                  <a:pt x="1586" y="20878"/>
                </a:cubicBezTo>
                <a:cubicBezTo>
                  <a:pt x="1627" y="20972"/>
                  <a:pt x="1669" y="21076"/>
                  <a:pt x="1699" y="21189"/>
                </a:cubicBezTo>
                <a:cubicBezTo>
                  <a:pt x="1866" y="21048"/>
                  <a:pt x="1952" y="20967"/>
                  <a:pt x="2135" y="20967"/>
                </a:cubicBezTo>
                <a:cubicBezTo>
                  <a:pt x="2180" y="20967"/>
                  <a:pt x="2231" y="20972"/>
                  <a:pt x="2290" y="20982"/>
                </a:cubicBezTo>
                <a:cubicBezTo>
                  <a:pt x="2259" y="21541"/>
                  <a:pt x="1959" y="21148"/>
                  <a:pt x="2404" y="21479"/>
                </a:cubicBezTo>
                <a:cubicBezTo>
                  <a:pt x="2342" y="21749"/>
                  <a:pt x="1731" y="21594"/>
                  <a:pt x="2352" y="21873"/>
                </a:cubicBezTo>
                <a:cubicBezTo>
                  <a:pt x="2217" y="21873"/>
                  <a:pt x="2125" y="21946"/>
                  <a:pt x="2062" y="22080"/>
                </a:cubicBezTo>
                <a:cubicBezTo>
                  <a:pt x="2166" y="22080"/>
                  <a:pt x="2415" y="22225"/>
                  <a:pt x="2290" y="22443"/>
                </a:cubicBezTo>
                <a:cubicBezTo>
                  <a:pt x="2328" y="22450"/>
                  <a:pt x="2364" y="22453"/>
                  <a:pt x="2400" y="22453"/>
                </a:cubicBezTo>
                <a:cubicBezTo>
                  <a:pt x="2483" y="22453"/>
                  <a:pt x="2563" y="22435"/>
                  <a:pt x="2643" y="22391"/>
                </a:cubicBezTo>
                <a:lnTo>
                  <a:pt x="2643" y="22391"/>
                </a:lnTo>
                <a:cubicBezTo>
                  <a:pt x="2663" y="22423"/>
                  <a:pt x="2622" y="22651"/>
                  <a:pt x="2622" y="22816"/>
                </a:cubicBezTo>
                <a:cubicBezTo>
                  <a:pt x="2622" y="22764"/>
                  <a:pt x="2653" y="22743"/>
                  <a:pt x="2694" y="22743"/>
                </a:cubicBezTo>
                <a:cubicBezTo>
                  <a:pt x="2725" y="22879"/>
                  <a:pt x="2694" y="22992"/>
                  <a:pt x="2601" y="23096"/>
                </a:cubicBezTo>
                <a:cubicBezTo>
                  <a:pt x="2667" y="23132"/>
                  <a:pt x="2713" y="23149"/>
                  <a:pt x="2745" y="23149"/>
                </a:cubicBezTo>
                <a:cubicBezTo>
                  <a:pt x="2824" y="23149"/>
                  <a:pt x="2818" y="23041"/>
                  <a:pt x="2818" y="22826"/>
                </a:cubicBezTo>
                <a:lnTo>
                  <a:pt x="2818" y="22826"/>
                </a:lnTo>
                <a:cubicBezTo>
                  <a:pt x="2924" y="22834"/>
                  <a:pt x="2901" y="23204"/>
                  <a:pt x="2907" y="23204"/>
                </a:cubicBezTo>
                <a:cubicBezTo>
                  <a:pt x="2910" y="23204"/>
                  <a:pt x="2920" y="23121"/>
                  <a:pt x="2953" y="22879"/>
                </a:cubicBezTo>
                <a:cubicBezTo>
                  <a:pt x="3018" y="22952"/>
                  <a:pt x="3156" y="23059"/>
                  <a:pt x="3171" y="23059"/>
                </a:cubicBezTo>
                <a:cubicBezTo>
                  <a:pt x="3173" y="23059"/>
                  <a:pt x="3173" y="23058"/>
                  <a:pt x="3171" y="23054"/>
                </a:cubicBezTo>
                <a:cubicBezTo>
                  <a:pt x="3046" y="22899"/>
                  <a:pt x="3026" y="22785"/>
                  <a:pt x="3161" y="22609"/>
                </a:cubicBezTo>
                <a:lnTo>
                  <a:pt x="3161" y="22609"/>
                </a:lnTo>
                <a:cubicBezTo>
                  <a:pt x="3191" y="22806"/>
                  <a:pt x="3202" y="22847"/>
                  <a:pt x="3233" y="23034"/>
                </a:cubicBezTo>
                <a:cubicBezTo>
                  <a:pt x="3274" y="23034"/>
                  <a:pt x="3409" y="22640"/>
                  <a:pt x="3419" y="22609"/>
                </a:cubicBezTo>
                <a:cubicBezTo>
                  <a:pt x="3419" y="22609"/>
                  <a:pt x="3451" y="22920"/>
                  <a:pt x="3585" y="22992"/>
                </a:cubicBezTo>
                <a:cubicBezTo>
                  <a:pt x="3679" y="22826"/>
                  <a:pt x="3658" y="22785"/>
                  <a:pt x="3596" y="22609"/>
                </a:cubicBezTo>
                <a:cubicBezTo>
                  <a:pt x="3612" y="22600"/>
                  <a:pt x="3626" y="22595"/>
                  <a:pt x="3639" y="22595"/>
                </a:cubicBezTo>
                <a:cubicBezTo>
                  <a:pt x="3684" y="22595"/>
                  <a:pt x="3709" y="22651"/>
                  <a:pt x="3709" y="22764"/>
                </a:cubicBezTo>
                <a:cubicBezTo>
                  <a:pt x="3824" y="22661"/>
                  <a:pt x="3845" y="22547"/>
                  <a:pt x="3762" y="22412"/>
                </a:cubicBezTo>
                <a:cubicBezTo>
                  <a:pt x="3770" y="22410"/>
                  <a:pt x="3780" y="22408"/>
                  <a:pt x="3792" y="22408"/>
                </a:cubicBezTo>
                <a:cubicBezTo>
                  <a:pt x="3839" y="22408"/>
                  <a:pt x="3908" y="22433"/>
                  <a:pt x="3958" y="22557"/>
                </a:cubicBezTo>
                <a:cubicBezTo>
                  <a:pt x="3972" y="22493"/>
                  <a:pt x="4030" y="22361"/>
                  <a:pt x="4072" y="22361"/>
                </a:cubicBezTo>
                <a:cubicBezTo>
                  <a:pt x="4092" y="22361"/>
                  <a:pt x="4107" y="22389"/>
                  <a:pt x="4114" y="22464"/>
                </a:cubicBezTo>
                <a:cubicBezTo>
                  <a:pt x="4152" y="22344"/>
                  <a:pt x="4193" y="22304"/>
                  <a:pt x="4278" y="22304"/>
                </a:cubicBezTo>
                <a:cubicBezTo>
                  <a:pt x="4354" y="22304"/>
                  <a:pt x="4465" y="22336"/>
                  <a:pt x="4642" y="22370"/>
                </a:cubicBezTo>
                <a:cubicBezTo>
                  <a:pt x="4628" y="22369"/>
                  <a:pt x="4615" y="22368"/>
                  <a:pt x="4601" y="22368"/>
                </a:cubicBezTo>
                <a:cubicBezTo>
                  <a:pt x="4535" y="22368"/>
                  <a:pt x="4475" y="22388"/>
                  <a:pt x="4414" y="22423"/>
                </a:cubicBezTo>
                <a:cubicBezTo>
                  <a:pt x="4549" y="22423"/>
                  <a:pt x="4621" y="22485"/>
                  <a:pt x="4621" y="22598"/>
                </a:cubicBezTo>
                <a:cubicBezTo>
                  <a:pt x="4620" y="22598"/>
                  <a:pt x="4618" y="22598"/>
                  <a:pt x="4615" y="22598"/>
                </a:cubicBezTo>
                <a:cubicBezTo>
                  <a:pt x="4563" y="22598"/>
                  <a:pt x="4280" y="22694"/>
                  <a:pt x="4280" y="22733"/>
                </a:cubicBezTo>
                <a:cubicBezTo>
                  <a:pt x="4383" y="22733"/>
                  <a:pt x="4476" y="22743"/>
                  <a:pt x="4570" y="22775"/>
                </a:cubicBezTo>
                <a:cubicBezTo>
                  <a:pt x="4497" y="22785"/>
                  <a:pt x="4300" y="22858"/>
                  <a:pt x="4207" y="22920"/>
                </a:cubicBezTo>
                <a:cubicBezTo>
                  <a:pt x="4210" y="22899"/>
                  <a:pt x="4197" y="22890"/>
                  <a:pt x="4174" y="22890"/>
                </a:cubicBezTo>
                <a:cubicBezTo>
                  <a:pt x="4109" y="22890"/>
                  <a:pt x="3963" y="22961"/>
                  <a:pt x="3886" y="22992"/>
                </a:cubicBezTo>
                <a:cubicBezTo>
                  <a:pt x="3937" y="23013"/>
                  <a:pt x="4176" y="23199"/>
                  <a:pt x="4082" y="23293"/>
                </a:cubicBezTo>
                <a:cubicBezTo>
                  <a:pt x="4110" y="23281"/>
                  <a:pt x="4134" y="23275"/>
                  <a:pt x="4154" y="23275"/>
                </a:cubicBezTo>
                <a:cubicBezTo>
                  <a:pt x="4203" y="23275"/>
                  <a:pt x="4231" y="23310"/>
                  <a:pt x="4238" y="23376"/>
                </a:cubicBezTo>
                <a:cubicBezTo>
                  <a:pt x="4290" y="23238"/>
                  <a:pt x="4341" y="23196"/>
                  <a:pt x="4393" y="23196"/>
                </a:cubicBezTo>
                <a:cubicBezTo>
                  <a:pt x="4434" y="23196"/>
                  <a:pt x="4476" y="23224"/>
                  <a:pt x="4518" y="23252"/>
                </a:cubicBezTo>
                <a:cubicBezTo>
                  <a:pt x="4373" y="23531"/>
                  <a:pt x="4363" y="23489"/>
                  <a:pt x="4466" y="23800"/>
                </a:cubicBezTo>
                <a:cubicBezTo>
                  <a:pt x="4569" y="23604"/>
                  <a:pt x="4593" y="23323"/>
                  <a:pt x="4750" y="23323"/>
                </a:cubicBezTo>
                <a:cubicBezTo>
                  <a:pt x="4783" y="23323"/>
                  <a:pt x="4823" y="23336"/>
                  <a:pt x="4870" y="23365"/>
                </a:cubicBezTo>
                <a:cubicBezTo>
                  <a:pt x="4860" y="23282"/>
                  <a:pt x="4725" y="22961"/>
                  <a:pt x="4849" y="22899"/>
                </a:cubicBezTo>
                <a:lnTo>
                  <a:pt x="4849" y="22899"/>
                </a:lnTo>
                <a:cubicBezTo>
                  <a:pt x="4900" y="23002"/>
                  <a:pt x="4933" y="23040"/>
                  <a:pt x="4957" y="23040"/>
                </a:cubicBezTo>
                <a:cubicBezTo>
                  <a:pt x="5020" y="23040"/>
                  <a:pt x="5014" y="22772"/>
                  <a:pt x="5084" y="22772"/>
                </a:cubicBezTo>
                <a:cubicBezTo>
                  <a:pt x="5101" y="22772"/>
                  <a:pt x="5122" y="22788"/>
                  <a:pt x="5150" y="22826"/>
                </a:cubicBezTo>
                <a:cubicBezTo>
                  <a:pt x="5357" y="23127"/>
                  <a:pt x="4818" y="23386"/>
                  <a:pt x="4973" y="23552"/>
                </a:cubicBezTo>
                <a:cubicBezTo>
                  <a:pt x="4972" y="23557"/>
                  <a:pt x="4972" y="23559"/>
                  <a:pt x="4974" y="23559"/>
                </a:cubicBezTo>
                <a:cubicBezTo>
                  <a:pt x="4995" y="23559"/>
                  <a:pt x="5216" y="23273"/>
                  <a:pt x="5254" y="23179"/>
                </a:cubicBezTo>
                <a:lnTo>
                  <a:pt x="5254" y="23179"/>
                </a:lnTo>
                <a:cubicBezTo>
                  <a:pt x="5254" y="23344"/>
                  <a:pt x="5150" y="23572"/>
                  <a:pt x="5243" y="23645"/>
                </a:cubicBezTo>
                <a:cubicBezTo>
                  <a:pt x="5264" y="23608"/>
                  <a:pt x="5279" y="23593"/>
                  <a:pt x="5289" y="23593"/>
                </a:cubicBezTo>
                <a:cubicBezTo>
                  <a:pt x="5320" y="23593"/>
                  <a:pt x="5307" y="23729"/>
                  <a:pt x="5312" y="23729"/>
                </a:cubicBezTo>
                <a:cubicBezTo>
                  <a:pt x="5316" y="23729"/>
                  <a:pt x="5330" y="23657"/>
                  <a:pt x="5378" y="23407"/>
                </a:cubicBezTo>
                <a:cubicBezTo>
                  <a:pt x="5422" y="23447"/>
                  <a:pt x="5458" y="23463"/>
                  <a:pt x="5489" y="23463"/>
                </a:cubicBezTo>
                <a:cubicBezTo>
                  <a:pt x="5580" y="23463"/>
                  <a:pt x="5621" y="23324"/>
                  <a:pt x="5680" y="23324"/>
                </a:cubicBezTo>
                <a:cubicBezTo>
                  <a:pt x="5715" y="23324"/>
                  <a:pt x="5758" y="23376"/>
                  <a:pt x="5823" y="23542"/>
                </a:cubicBezTo>
                <a:cubicBezTo>
                  <a:pt x="5839" y="23451"/>
                  <a:pt x="5847" y="23407"/>
                  <a:pt x="5860" y="23407"/>
                </a:cubicBezTo>
                <a:cubicBezTo>
                  <a:pt x="5871" y="23407"/>
                  <a:pt x="5887" y="23445"/>
                  <a:pt x="5917" y="23521"/>
                </a:cubicBezTo>
                <a:cubicBezTo>
                  <a:pt x="5926" y="23416"/>
                  <a:pt x="5979" y="23321"/>
                  <a:pt x="6043" y="23321"/>
                </a:cubicBezTo>
                <a:cubicBezTo>
                  <a:pt x="6049" y="23321"/>
                  <a:pt x="6056" y="23322"/>
                  <a:pt x="6062" y="23324"/>
                </a:cubicBezTo>
                <a:lnTo>
                  <a:pt x="6207" y="23282"/>
                </a:lnTo>
                <a:lnTo>
                  <a:pt x="6424" y="23034"/>
                </a:lnTo>
                <a:lnTo>
                  <a:pt x="6652" y="22930"/>
                </a:lnTo>
                <a:cubicBezTo>
                  <a:pt x="6548" y="22775"/>
                  <a:pt x="6569" y="22837"/>
                  <a:pt x="6580" y="22661"/>
                </a:cubicBezTo>
                <a:lnTo>
                  <a:pt x="6580" y="22661"/>
                </a:lnTo>
                <a:cubicBezTo>
                  <a:pt x="6611" y="22661"/>
                  <a:pt x="7191" y="23293"/>
                  <a:pt x="7015" y="23562"/>
                </a:cubicBezTo>
                <a:cubicBezTo>
                  <a:pt x="7046" y="23562"/>
                  <a:pt x="7202" y="23272"/>
                  <a:pt x="7212" y="23272"/>
                </a:cubicBezTo>
                <a:lnTo>
                  <a:pt x="7212" y="23272"/>
                </a:lnTo>
                <a:cubicBezTo>
                  <a:pt x="7191" y="23438"/>
                  <a:pt x="7253" y="23531"/>
                  <a:pt x="7388" y="23542"/>
                </a:cubicBezTo>
                <a:cubicBezTo>
                  <a:pt x="7326" y="23386"/>
                  <a:pt x="7315" y="23479"/>
                  <a:pt x="7367" y="23303"/>
                </a:cubicBezTo>
                <a:lnTo>
                  <a:pt x="7367" y="23303"/>
                </a:lnTo>
                <a:cubicBezTo>
                  <a:pt x="7389" y="23339"/>
                  <a:pt x="7806" y="23599"/>
                  <a:pt x="8169" y="23599"/>
                </a:cubicBezTo>
                <a:cubicBezTo>
                  <a:pt x="8324" y="23599"/>
                  <a:pt x="8470" y="23551"/>
                  <a:pt x="8569" y="23417"/>
                </a:cubicBezTo>
                <a:cubicBezTo>
                  <a:pt x="8528" y="23417"/>
                  <a:pt x="7771" y="23003"/>
                  <a:pt x="7833" y="22775"/>
                </a:cubicBezTo>
                <a:lnTo>
                  <a:pt x="7833" y="22775"/>
                </a:lnTo>
                <a:cubicBezTo>
                  <a:pt x="7880" y="22824"/>
                  <a:pt x="7903" y="22842"/>
                  <a:pt x="7917" y="22842"/>
                </a:cubicBezTo>
                <a:cubicBezTo>
                  <a:pt x="7950" y="22842"/>
                  <a:pt x="7932" y="22742"/>
                  <a:pt x="8040" y="22713"/>
                </a:cubicBezTo>
                <a:cubicBezTo>
                  <a:pt x="8010" y="22683"/>
                  <a:pt x="7936" y="22510"/>
                  <a:pt x="7954" y="22510"/>
                </a:cubicBezTo>
                <a:cubicBezTo>
                  <a:pt x="7961" y="22510"/>
                  <a:pt x="7980" y="22534"/>
                  <a:pt x="8020" y="22598"/>
                </a:cubicBezTo>
                <a:cubicBezTo>
                  <a:pt x="7978" y="22474"/>
                  <a:pt x="7895" y="22391"/>
                  <a:pt x="7782" y="22329"/>
                </a:cubicBezTo>
                <a:lnTo>
                  <a:pt x="7782" y="22329"/>
                </a:lnTo>
                <a:cubicBezTo>
                  <a:pt x="7785" y="22330"/>
                  <a:pt x="7789" y="22330"/>
                  <a:pt x="7793" y="22330"/>
                </a:cubicBezTo>
                <a:cubicBezTo>
                  <a:pt x="7845" y="22330"/>
                  <a:pt x="7971" y="22273"/>
                  <a:pt x="7999" y="22215"/>
                </a:cubicBezTo>
                <a:cubicBezTo>
                  <a:pt x="7792" y="22163"/>
                  <a:pt x="7740" y="22163"/>
                  <a:pt x="7968" y="22132"/>
                </a:cubicBezTo>
                <a:cubicBezTo>
                  <a:pt x="7916" y="22080"/>
                  <a:pt x="7667" y="21935"/>
                  <a:pt x="7637" y="21925"/>
                </a:cubicBezTo>
                <a:cubicBezTo>
                  <a:pt x="7729" y="21893"/>
                  <a:pt x="7801" y="21860"/>
                  <a:pt x="7864" y="21860"/>
                </a:cubicBezTo>
                <a:cubicBezTo>
                  <a:pt x="7941" y="21860"/>
                  <a:pt x="8003" y="21910"/>
                  <a:pt x="8072" y="22070"/>
                </a:cubicBezTo>
                <a:cubicBezTo>
                  <a:pt x="8238" y="21987"/>
                  <a:pt x="8010" y="21894"/>
                  <a:pt x="8165" y="21832"/>
                </a:cubicBezTo>
                <a:lnTo>
                  <a:pt x="8165" y="21832"/>
                </a:lnTo>
                <a:cubicBezTo>
                  <a:pt x="8289" y="22060"/>
                  <a:pt x="8351" y="22122"/>
                  <a:pt x="8321" y="22370"/>
                </a:cubicBezTo>
                <a:cubicBezTo>
                  <a:pt x="8270" y="22286"/>
                  <a:pt x="8228" y="22252"/>
                  <a:pt x="8197" y="22252"/>
                </a:cubicBezTo>
                <a:cubicBezTo>
                  <a:pt x="8065" y="22252"/>
                  <a:pt x="8109" y="22850"/>
                  <a:pt x="8403" y="22850"/>
                </a:cubicBezTo>
                <a:cubicBezTo>
                  <a:pt x="8469" y="22850"/>
                  <a:pt x="8548" y="22819"/>
                  <a:pt x="8641" y="22743"/>
                </a:cubicBezTo>
                <a:cubicBezTo>
                  <a:pt x="8496" y="22630"/>
                  <a:pt x="8486" y="22526"/>
                  <a:pt x="8621" y="22443"/>
                </a:cubicBezTo>
                <a:lnTo>
                  <a:pt x="8621" y="22443"/>
                </a:lnTo>
                <a:cubicBezTo>
                  <a:pt x="8661" y="22540"/>
                  <a:pt x="8714" y="22571"/>
                  <a:pt x="8773" y="22571"/>
                </a:cubicBezTo>
                <a:cubicBezTo>
                  <a:pt x="8876" y="22571"/>
                  <a:pt x="8996" y="22474"/>
                  <a:pt x="9090" y="22474"/>
                </a:cubicBezTo>
                <a:cubicBezTo>
                  <a:pt x="9107" y="22474"/>
                  <a:pt x="9124" y="22477"/>
                  <a:pt x="9139" y="22485"/>
                </a:cubicBezTo>
                <a:cubicBezTo>
                  <a:pt x="9048" y="22627"/>
                  <a:pt x="9236" y="22970"/>
                  <a:pt x="9183" y="23031"/>
                </a:cubicBezTo>
                <a:lnTo>
                  <a:pt x="9183" y="23031"/>
                </a:lnTo>
                <a:cubicBezTo>
                  <a:pt x="9239" y="22977"/>
                  <a:pt x="9297" y="22971"/>
                  <a:pt x="9335" y="22971"/>
                </a:cubicBezTo>
                <a:cubicBezTo>
                  <a:pt x="9346" y="22971"/>
                  <a:pt x="9356" y="22971"/>
                  <a:pt x="9363" y="22971"/>
                </a:cubicBezTo>
                <a:cubicBezTo>
                  <a:pt x="9395" y="22971"/>
                  <a:pt x="9382" y="22961"/>
                  <a:pt x="9274" y="22847"/>
                </a:cubicBezTo>
                <a:lnTo>
                  <a:pt x="9274" y="22847"/>
                </a:lnTo>
                <a:cubicBezTo>
                  <a:pt x="9338" y="22896"/>
                  <a:pt x="9400" y="22920"/>
                  <a:pt x="9460" y="22920"/>
                </a:cubicBezTo>
                <a:cubicBezTo>
                  <a:pt x="9527" y="22920"/>
                  <a:pt x="9592" y="22891"/>
                  <a:pt x="9657" y="22837"/>
                </a:cubicBezTo>
                <a:cubicBezTo>
                  <a:pt x="9212" y="22764"/>
                  <a:pt x="9709" y="22723"/>
                  <a:pt x="9730" y="22723"/>
                </a:cubicBezTo>
                <a:cubicBezTo>
                  <a:pt x="9668" y="22630"/>
                  <a:pt x="9419" y="22288"/>
                  <a:pt x="9295" y="22039"/>
                </a:cubicBezTo>
                <a:lnTo>
                  <a:pt x="9295" y="22039"/>
                </a:lnTo>
                <a:cubicBezTo>
                  <a:pt x="9469" y="22233"/>
                  <a:pt x="9926" y="22582"/>
                  <a:pt x="10060" y="22582"/>
                </a:cubicBezTo>
                <a:cubicBezTo>
                  <a:pt x="10069" y="22582"/>
                  <a:pt x="10076" y="22581"/>
                  <a:pt x="10082" y="22578"/>
                </a:cubicBezTo>
                <a:cubicBezTo>
                  <a:pt x="9906" y="22526"/>
                  <a:pt x="9771" y="22423"/>
                  <a:pt x="9678" y="22267"/>
                </a:cubicBezTo>
                <a:lnTo>
                  <a:pt x="9678" y="22267"/>
                </a:lnTo>
                <a:cubicBezTo>
                  <a:pt x="9813" y="22308"/>
                  <a:pt x="9937" y="22350"/>
                  <a:pt x="10071" y="22391"/>
                </a:cubicBezTo>
                <a:cubicBezTo>
                  <a:pt x="9823" y="22246"/>
                  <a:pt x="10061" y="22308"/>
                  <a:pt x="10103" y="22236"/>
                </a:cubicBezTo>
                <a:cubicBezTo>
                  <a:pt x="9988" y="22236"/>
                  <a:pt x="9906" y="22195"/>
                  <a:pt x="9854" y="22091"/>
                </a:cubicBezTo>
                <a:cubicBezTo>
                  <a:pt x="9967" y="22079"/>
                  <a:pt x="9991" y="22060"/>
                  <a:pt x="10019" y="22060"/>
                </a:cubicBezTo>
                <a:cubicBezTo>
                  <a:pt x="10040" y="22060"/>
                  <a:pt x="10062" y="22070"/>
                  <a:pt x="10124" y="22101"/>
                </a:cubicBezTo>
                <a:cubicBezTo>
                  <a:pt x="10071" y="21946"/>
                  <a:pt x="9896" y="21842"/>
                  <a:pt x="9730" y="21790"/>
                </a:cubicBezTo>
                <a:cubicBezTo>
                  <a:pt x="9712" y="21726"/>
                  <a:pt x="9723" y="21700"/>
                  <a:pt x="9751" y="21700"/>
                </a:cubicBezTo>
                <a:cubicBezTo>
                  <a:pt x="9855" y="21700"/>
                  <a:pt x="10197" y="22047"/>
                  <a:pt x="10237" y="22112"/>
                </a:cubicBezTo>
                <a:cubicBezTo>
                  <a:pt x="10253" y="22047"/>
                  <a:pt x="10260" y="22024"/>
                  <a:pt x="10263" y="22024"/>
                </a:cubicBezTo>
                <a:lnTo>
                  <a:pt x="10263" y="22024"/>
                </a:lnTo>
                <a:cubicBezTo>
                  <a:pt x="10272" y="22024"/>
                  <a:pt x="10250" y="22187"/>
                  <a:pt x="10266" y="22187"/>
                </a:cubicBezTo>
                <a:cubicBezTo>
                  <a:pt x="10277" y="22187"/>
                  <a:pt x="10302" y="22121"/>
                  <a:pt x="10361" y="21905"/>
                </a:cubicBezTo>
                <a:lnTo>
                  <a:pt x="10361" y="21905"/>
                </a:lnTo>
                <a:cubicBezTo>
                  <a:pt x="10365" y="21914"/>
                  <a:pt x="10481" y="22030"/>
                  <a:pt x="10558" y="22030"/>
                </a:cubicBezTo>
                <a:cubicBezTo>
                  <a:pt x="10613" y="22030"/>
                  <a:pt x="10647" y="21968"/>
                  <a:pt x="10600" y="21759"/>
                </a:cubicBezTo>
                <a:lnTo>
                  <a:pt x="10600" y="21759"/>
                </a:lnTo>
                <a:cubicBezTo>
                  <a:pt x="10632" y="21770"/>
                  <a:pt x="10666" y="21773"/>
                  <a:pt x="10700" y="21773"/>
                </a:cubicBezTo>
                <a:cubicBezTo>
                  <a:pt x="10760" y="21773"/>
                  <a:pt x="10822" y="21763"/>
                  <a:pt x="10874" y="21763"/>
                </a:cubicBezTo>
                <a:cubicBezTo>
                  <a:pt x="10968" y="21763"/>
                  <a:pt x="11036" y="21796"/>
                  <a:pt x="11025" y="21977"/>
                </a:cubicBezTo>
                <a:cubicBezTo>
                  <a:pt x="11043" y="21977"/>
                  <a:pt x="11156" y="21810"/>
                  <a:pt x="11281" y="21810"/>
                </a:cubicBezTo>
                <a:cubicBezTo>
                  <a:pt x="11298" y="21810"/>
                  <a:pt x="11315" y="21813"/>
                  <a:pt x="11332" y="21820"/>
                </a:cubicBezTo>
                <a:lnTo>
                  <a:pt x="11332" y="21820"/>
                </a:lnTo>
                <a:cubicBezTo>
                  <a:pt x="11289" y="21793"/>
                  <a:pt x="10937" y="21534"/>
                  <a:pt x="10902" y="21528"/>
                </a:cubicBezTo>
                <a:lnTo>
                  <a:pt x="10902" y="21528"/>
                </a:lnTo>
                <a:cubicBezTo>
                  <a:pt x="10967" y="21430"/>
                  <a:pt x="11230" y="21311"/>
                  <a:pt x="11387" y="21311"/>
                </a:cubicBezTo>
                <a:cubicBezTo>
                  <a:pt x="11444" y="21311"/>
                  <a:pt x="11488" y="21327"/>
                  <a:pt x="11501" y="21366"/>
                </a:cubicBezTo>
                <a:cubicBezTo>
                  <a:pt x="11585" y="21121"/>
                  <a:pt x="11614" y="21041"/>
                  <a:pt x="11621" y="21041"/>
                </a:cubicBezTo>
                <a:lnTo>
                  <a:pt x="11621" y="21041"/>
                </a:lnTo>
                <a:cubicBezTo>
                  <a:pt x="11635" y="21041"/>
                  <a:pt x="11577" y="21311"/>
                  <a:pt x="11657" y="21324"/>
                </a:cubicBezTo>
                <a:cubicBezTo>
                  <a:pt x="11693" y="21111"/>
                  <a:pt x="11705" y="21067"/>
                  <a:pt x="11729" y="21067"/>
                </a:cubicBezTo>
                <a:cubicBezTo>
                  <a:pt x="11745" y="21067"/>
                  <a:pt x="11766" y="21088"/>
                  <a:pt x="11804" y="21088"/>
                </a:cubicBezTo>
                <a:cubicBezTo>
                  <a:pt x="11838" y="21088"/>
                  <a:pt x="11886" y="21071"/>
                  <a:pt x="11957" y="21003"/>
                </a:cubicBezTo>
                <a:cubicBezTo>
                  <a:pt x="11833" y="20972"/>
                  <a:pt x="11802" y="20899"/>
                  <a:pt x="11864" y="20806"/>
                </a:cubicBezTo>
                <a:lnTo>
                  <a:pt x="11864" y="20806"/>
                </a:lnTo>
                <a:cubicBezTo>
                  <a:pt x="11745" y="20879"/>
                  <a:pt x="11594" y="20918"/>
                  <a:pt x="11467" y="20918"/>
                </a:cubicBezTo>
                <a:cubicBezTo>
                  <a:pt x="11285" y="20918"/>
                  <a:pt x="11153" y="20838"/>
                  <a:pt x="11232" y="20661"/>
                </a:cubicBezTo>
                <a:lnTo>
                  <a:pt x="11232" y="20661"/>
                </a:lnTo>
                <a:cubicBezTo>
                  <a:pt x="11103" y="20765"/>
                  <a:pt x="10887" y="20807"/>
                  <a:pt x="10641" y="20807"/>
                </a:cubicBezTo>
                <a:cubicBezTo>
                  <a:pt x="9876" y="20807"/>
                  <a:pt x="8825" y="20396"/>
                  <a:pt x="9232" y="20122"/>
                </a:cubicBezTo>
                <a:lnTo>
                  <a:pt x="9232" y="20122"/>
                </a:lnTo>
                <a:cubicBezTo>
                  <a:pt x="9187" y="20312"/>
                  <a:pt x="9213" y="20408"/>
                  <a:pt x="9303" y="20408"/>
                </a:cubicBezTo>
                <a:cubicBezTo>
                  <a:pt x="9316" y="20408"/>
                  <a:pt x="9330" y="20406"/>
                  <a:pt x="9346" y="20402"/>
                </a:cubicBezTo>
                <a:cubicBezTo>
                  <a:pt x="9336" y="20288"/>
                  <a:pt x="9357" y="20185"/>
                  <a:pt x="9408" y="20070"/>
                </a:cubicBezTo>
                <a:cubicBezTo>
                  <a:pt x="9481" y="20402"/>
                  <a:pt x="9419" y="20277"/>
                  <a:pt x="9709" y="20454"/>
                </a:cubicBezTo>
                <a:cubicBezTo>
                  <a:pt x="9742" y="20360"/>
                  <a:pt x="9801" y="20302"/>
                  <a:pt x="9867" y="20302"/>
                </a:cubicBezTo>
                <a:cubicBezTo>
                  <a:pt x="9946" y="20302"/>
                  <a:pt x="10035" y="20385"/>
                  <a:pt x="10103" y="20588"/>
                </a:cubicBezTo>
                <a:cubicBezTo>
                  <a:pt x="10248" y="20558"/>
                  <a:pt x="10248" y="20464"/>
                  <a:pt x="10206" y="20267"/>
                </a:cubicBezTo>
                <a:cubicBezTo>
                  <a:pt x="10361" y="20267"/>
                  <a:pt x="10434" y="20360"/>
                  <a:pt x="10403" y="20547"/>
                </a:cubicBezTo>
                <a:cubicBezTo>
                  <a:pt x="10508" y="20367"/>
                  <a:pt x="10557" y="20258"/>
                  <a:pt x="10580" y="20258"/>
                </a:cubicBezTo>
                <a:cubicBezTo>
                  <a:pt x="10598" y="20258"/>
                  <a:pt x="10600" y="20324"/>
                  <a:pt x="10600" y="20475"/>
                </a:cubicBezTo>
                <a:cubicBezTo>
                  <a:pt x="10735" y="20304"/>
                  <a:pt x="10830" y="20280"/>
                  <a:pt x="10951" y="20280"/>
                </a:cubicBezTo>
                <a:cubicBezTo>
                  <a:pt x="10998" y="20280"/>
                  <a:pt x="11050" y="20284"/>
                  <a:pt x="11109" y="20284"/>
                </a:cubicBezTo>
                <a:cubicBezTo>
                  <a:pt x="11166" y="20284"/>
                  <a:pt x="11230" y="20281"/>
                  <a:pt x="11305" y="20267"/>
                </a:cubicBezTo>
                <a:cubicBezTo>
                  <a:pt x="11128" y="20174"/>
                  <a:pt x="10704" y="20070"/>
                  <a:pt x="10579" y="19894"/>
                </a:cubicBezTo>
                <a:cubicBezTo>
                  <a:pt x="10711" y="19804"/>
                  <a:pt x="10744" y="19785"/>
                  <a:pt x="10729" y="19785"/>
                </a:cubicBezTo>
                <a:cubicBezTo>
                  <a:pt x="10718" y="19785"/>
                  <a:pt x="10678" y="19796"/>
                  <a:pt x="10633" y="19796"/>
                </a:cubicBezTo>
                <a:cubicBezTo>
                  <a:pt x="10560" y="19796"/>
                  <a:pt x="10474" y="19767"/>
                  <a:pt x="10465" y="19614"/>
                </a:cubicBezTo>
                <a:cubicBezTo>
                  <a:pt x="10461" y="19591"/>
                  <a:pt x="10547" y="19570"/>
                  <a:pt x="10647" y="19570"/>
                </a:cubicBezTo>
                <a:cubicBezTo>
                  <a:pt x="10768" y="19570"/>
                  <a:pt x="10909" y="19601"/>
                  <a:pt x="10932" y="19697"/>
                </a:cubicBezTo>
                <a:cubicBezTo>
                  <a:pt x="10963" y="19567"/>
                  <a:pt x="10989" y="19527"/>
                  <a:pt x="11013" y="19527"/>
                </a:cubicBezTo>
                <a:cubicBezTo>
                  <a:pt x="11052" y="19527"/>
                  <a:pt x="11083" y="19641"/>
                  <a:pt x="11121" y="19641"/>
                </a:cubicBezTo>
                <a:cubicBezTo>
                  <a:pt x="11141" y="19641"/>
                  <a:pt x="11164" y="19607"/>
                  <a:pt x="11190" y="19501"/>
                </a:cubicBezTo>
                <a:lnTo>
                  <a:pt x="11190" y="19501"/>
                </a:lnTo>
                <a:cubicBezTo>
                  <a:pt x="11305" y="19511"/>
                  <a:pt x="11149" y="19770"/>
                  <a:pt x="11273" y="19791"/>
                </a:cubicBezTo>
                <a:cubicBezTo>
                  <a:pt x="11292" y="19657"/>
                  <a:pt x="11332" y="19573"/>
                  <a:pt x="11395" y="19573"/>
                </a:cubicBezTo>
                <a:cubicBezTo>
                  <a:pt x="11439" y="19573"/>
                  <a:pt x="11495" y="19614"/>
                  <a:pt x="11563" y="19708"/>
                </a:cubicBezTo>
                <a:cubicBezTo>
                  <a:pt x="11546" y="19558"/>
                  <a:pt x="11566" y="19483"/>
                  <a:pt x="11630" y="19483"/>
                </a:cubicBezTo>
                <a:cubicBezTo>
                  <a:pt x="11641" y="19483"/>
                  <a:pt x="11653" y="19485"/>
                  <a:pt x="11667" y="19490"/>
                </a:cubicBezTo>
                <a:cubicBezTo>
                  <a:pt x="11522" y="19324"/>
                  <a:pt x="11077" y="18983"/>
                  <a:pt x="10714" y="18879"/>
                </a:cubicBezTo>
                <a:cubicBezTo>
                  <a:pt x="10686" y="18871"/>
                  <a:pt x="10649" y="18868"/>
                  <a:pt x="10606" y="18868"/>
                </a:cubicBezTo>
                <a:cubicBezTo>
                  <a:pt x="10413" y="18868"/>
                  <a:pt x="10083" y="18930"/>
                  <a:pt x="9795" y="18930"/>
                </a:cubicBezTo>
                <a:cubicBezTo>
                  <a:pt x="9538" y="18930"/>
                  <a:pt x="9314" y="18880"/>
                  <a:pt x="9253" y="18692"/>
                </a:cubicBezTo>
                <a:lnTo>
                  <a:pt x="9253" y="18692"/>
                </a:lnTo>
                <a:cubicBezTo>
                  <a:pt x="9280" y="18716"/>
                  <a:pt x="9308" y="18733"/>
                  <a:pt x="9338" y="18733"/>
                </a:cubicBezTo>
                <a:cubicBezTo>
                  <a:pt x="9389" y="18733"/>
                  <a:pt x="9449" y="18685"/>
                  <a:pt x="9533" y="18537"/>
                </a:cubicBezTo>
                <a:cubicBezTo>
                  <a:pt x="9570" y="18715"/>
                  <a:pt x="9586" y="18771"/>
                  <a:pt x="9600" y="18771"/>
                </a:cubicBezTo>
                <a:cubicBezTo>
                  <a:pt x="9623" y="18771"/>
                  <a:pt x="9642" y="18617"/>
                  <a:pt x="9746" y="18617"/>
                </a:cubicBezTo>
                <a:cubicBezTo>
                  <a:pt x="9754" y="18617"/>
                  <a:pt x="9762" y="18618"/>
                  <a:pt x="9771" y="18620"/>
                </a:cubicBezTo>
                <a:cubicBezTo>
                  <a:pt x="9771" y="18796"/>
                  <a:pt x="10076" y="18842"/>
                  <a:pt x="10341" y="18842"/>
                </a:cubicBezTo>
                <a:cubicBezTo>
                  <a:pt x="10514" y="18842"/>
                  <a:pt x="10669" y="18822"/>
                  <a:pt x="10714" y="18806"/>
                </a:cubicBezTo>
                <a:cubicBezTo>
                  <a:pt x="10538" y="18765"/>
                  <a:pt x="10538" y="18713"/>
                  <a:pt x="10693" y="18672"/>
                </a:cubicBezTo>
                <a:lnTo>
                  <a:pt x="10693" y="18672"/>
                </a:lnTo>
                <a:cubicBezTo>
                  <a:pt x="10728" y="18775"/>
                  <a:pt x="10789" y="18813"/>
                  <a:pt x="10859" y="18813"/>
                </a:cubicBezTo>
                <a:cubicBezTo>
                  <a:pt x="10980" y="18813"/>
                  <a:pt x="11126" y="18701"/>
                  <a:pt x="11211" y="18610"/>
                </a:cubicBezTo>
                <a:cubicBezTo>
                  <a:pt x="11176" y="18561"/>
                  <a:pt x="11148" y="18552"/>
                  <a:pt x="11108" y="18552"/>
                </a:cubicBezTo>
                <a:cubicBezTo>
                  <a:pt x="11085" y="18552"/>
                  <a:pt x="11057" y="18555"/>
                  <a:pt x="11021" y="18555"/>
                </a:cubicBezTo>
                <a:cubicBezTo>
                  <a:pt x="10976" y="18555"/>
                  <a:pt x="10918" y="18550"/>
                  <a:pt x="10838" y="18527"/>
                </a:cubicBezTo>
                <a:cubicBezTo>
                  <a:pt x="10932" y="18371"/>
                  <a:pt x="10973" y="18257"/>
                  <a:pt x="10652" y="18247"/>
                </a:cubicBezTo>
                <a:cubicBezTo>
                  <a:pt x="10697" y="18184"/>
                  <a:pt x="10804" y="18129"/>
                  <a:pt x="10838" y="18129"/>
                </a:cubicBezTo>
                <a:cubicBezTo>
                  <a:pt x="10843" y="18129"/>
                  <a:pt x="10846" y="18130"/>
                  <a:pt x="10848" y="18132"/>
                </a:cubicBezTo>
                <a:lnTo>
                  <a:pt x="10848" y="18132"/>
                </a:lnTo>
                <a:cubicBezTo>
                  <a:pt x="10778" y="18027"/>
                  <a:pt x="10653" y="17995"/>
                  <a:pt x="10506" y="17995"/>
                </a:cubicBezTo>
                <a:cubicBezTo>
                  <a:pt x="10287" y="17995"/>
                  <a:pt x="10019" y="18065"/>
                  <a:pt x="9811" y="18065"/>
                </a:cubicBezTo>
                <a:cubicBezTo>
                  <a:pt x="9639" y="18065"/>
                  <a:pt x="9509" y="18017"/>
                  <a:pt x="9481" y="17843"/>
                </a:cubicBezTo>
                <a:lnTo>
                  <a:pt x="9481" y="17843"/>
                </a:lnTo>
                <a:cubicBezTo>
                  <a:pt x="9522" y="17855"/>
                  <a:pt x="9559" y="17861"/>
                  <a:pt x="9593" y="17861"/>
                </a:cubicBezTo>
                <a:cubicBezTo>
                  <a:pt x="9757" y="17861"/>
                  <a:pt x="9848" y="17728"/>
                  <a:pt x="9916" y="17573"/>
                </a:cubicBezTo>
                <a:cubicBezTo>
                  <a:pt x="9922" y="17658"/>
                  <a:pt x="9944" y="17689"/>
                  <a:pt x="9973" y="17689"/>
                </a:cubicBezTo>
                <a:cubicBezTo>
                  <a:pt x="10051" y="17689"/>
                  <a:pt x="10183" y="17467"/>
                  <a:pt x="10206" y="17459"/>
                </a:cubicBezTo>
                <a:cubicBezTo>
                  <a:pt x="10221" y="17518"/>
                  <a:pt x="10278" y="17598"/>
                  <a:pt x="10343" y="17598"/>
                </a:cubicBezTo>
                <a:cubicBezTo>
                  <a:pt x="10369" y="17598"/>
                  <a:pt x="10397" y="17585"/>
                  <a:pt x="10424" y="17553"/>
                </a:cubicBezTo>
                <a:cubicBezTo>
                  <a:pt x="10331" y="17511"/>
                  <a:pt x="10310" y="17459"/>
                  <a:pt x="10372" y="17387"/>
                </a:cubicBezTo>
                <a:lnTo>
                  <a:pt x="10372" y="17387"/>
                </a:lnTo>
                <a:cubicBezTo>
                  <a:pt x="10322" y="17428"/>
                  <a:pt x="10280" y="17449"/>
                  <a:pt x="10246" y="17449"/>
                </a:cubicBezTo>
                <a:cubicBezTo>
                  <a:pt x="10204" y="17449"/>
                  <a:pt x="10177" y="17415"/>
                  <a:pt x="10165" y="17346"/>
                </a:cubicBezTo>
                <a:lnTo>
                  <a:pt x="10165" y="17346"/>
                </a:lnTo>
                <a:cubicBezTo>
                  <a:pt x="10166" y="17346"/>
                  <a:pt x="10167" y="17346"/>
                  <a:pt x="10168" y="17346"/>
                </a:cubicBezTo>
                <a:cubicBezTo>
                  <a:pt x="10215" y="17346"/>
                  <a:pt x="10382" y="17168"/>
                  <a:pt x="10382" y="17138"/>
                </a:cubicBezTo>
                <a:cubicBezTo>
                  <a:pt x="10380" y="17138"/>
                  <a:pt x="10378" y="17138"/>
                  <a:pt x="10376" y="17138"/>
                </a:cubicBezTo>
                <a:cubicBezTo>
                  <a:pt x="10260" y="17138"/>
                  <a:pt x="9692" y="17341"/>
                  <a:pt x="9301" y="17341"/>
                </a:cubicBezTo>
                <a:cubicBezTo>
                  <a:pt x="9130" y="17341"/>
                  <a:pt x="8992" y="17302"/>
                  <a:pt x="8942" y="17190"/>
                </a:cubicBezTo>
                <a:lnTo>
                  <a:pt x="8942" y="17190"/>
                </a:lnTo>
                <a:cubicBezTo>
                  <a:pt x="8954" y="17193"/>
                  <a:pt x="8965" y="17194"/>
                  <a:pt x="8975" y="17194"/>
                </a:cubicBezTo>
                <a:cubicBezTo>
                  <a:pt x="9128" y="17194"/>
                  <a:pt x="9128" y="16878"/>
                  <a:pt x="9168" y="16878"/>
                </a:cubicBezTo>
                <a:cubicBezTo>
                  <a:pt x="9181" y="16878"/>
                  <a:pt x="9197" y="16907"/>
                  <a:pt x="9222" y="16982"/>
                </a:cubicBezTo>
                <a:cubicBezTo>
                  <a:pt x="9336" y="16775"/>
                  <a:pt x="9263" y="16641"/>
                  <a:pt x="9160" y="16599"/>
                </a:cubicBezTo>
                <a:cubicBezTo>
                  <a:pt x="9325" y="16517"/>
                  <a:pt x="9387" y="16662"/>
                  <a:pt x="9419" y="16372"/>
                </a:cubicBezTo>
                <a:lnTo>
                  <a:pt x="9419" y="16372"/>
                </a:lnTo>
                <a:cubicBezTo>
                  <a:pt x="9968" y="16682"/>
                  <a:pt x="9274" y="16517"/>
                  <a:pt x="9916" y="16931"/>
                </a:cubicBezTo>
                <a:cubicBezTo>
                  <a:pt x="10020" y="16858"/>
                  <a:pt x="10041" y="16775"/>
                  <a:pt x="9999" y="16662"/>
                </a:cubicBezTo>
                <a:cubicBezTo>
                  <a:pt x="10041" y="16643"/>
                  <a:pt x="10080" y="16576"/>
                  <a:pt x="10139" y="16576"/>
                </a:cubicBezTo>
                <a:cubicBezTo>
                  <a:pt x="10182" y="16576"/>
                  <a:pt x="10236" y="16611"/>
                  <a:pt x="10310" y="16724"/>
                </a:cubicBezTo>
                <a:cubicBezTo>
                  <a:pt x="10341" y="16651"/>
                  <a:pt x="10393" y="16599"/>
                  <a:pt x="10444" y="16568"/>
                </a:cubicBezTo>
                <a:lnTo>
                  <a:pt x="10444" y="16568"/>
                </a:lnTo>
                <a:cubicBezTo>
                  <a:pt x="10432" y="16570"/>
                  <a:pt x="10420" y="16571"/>
                  <a:pt x="10407" y="16571"/>
                </a:cubicBezTo>
                <a:cubicBezTo>
                  <a:pt x="10183" y="16571"/>
                  <a:pt x="9975" y="16226"/>
                  <a:pt x="10103" y="16040"/>
                </a:cubicBezTo>
                <a:lnTo>
                  <a:pt x="10103" y="16040"/>
                </a:lnTo>
                <a:cubicBezTo>
                  <a:pt x="10186" y="16164"/>
                  <a:pt x="10248" y="16319"/>
                  <a:pt x="10289" y="16423"/>
                </a:cubicBezTo>
                <a:cubicBezTo>
                  <a:pt x="10393" y="16361"/>
                  <a:pt x="10414" y="16278"/>
                  <a:pt x="10361" y="16164"/>
                </a:cubicBezTo>
                <a:lnTo>
                  <a:pt x="10361" y="16164"/>
                </a:lnTo>
                <a:cubicBezTo>
                  <a:pt x="10446" y="16293"/>
                  <a:pt x="10626" y="16466"/>
                  <a:pt x="10737" y="16466"/>
                </a:cubicBezTo>
                <a:cubicBezTo>
                  <a:pt x="10805" y="16466"/>
                  <a:pt x="10848" y="16402"/>
                  <a:pt x="10828" y="16226"/>
                </a:cubicBezTo>
                <a:lnTo>
                  <a:pt x="10828" y="16226"/>
                </a:lnTo>
                <a:cubicBezTo>
                  <a:pt x="10877" y="16275"/>
                  <a:pt x="11009" y="16435"/>
                  <a:pt x="11050" y="16435"/>
                </a:cubicBezTo>
                <a:cubicBezTo>
                  <a:pt x="11052" y="16435"/>
                  <a:pt x="11054" y="16435"/>
                  <a:pt x="11056" y="16434"/>
                </a:cubicBezTo>
                <a:cubicBezTo>
                  <a:pt x="11056" y="16330"/>
                  <a:pt x="11077" y="15729"/>
                  <a:pt x="11025" y="15667"/>
                </a:cubicBezTo>
                <a:cubicBezTo>
                  <a:pt x="10959" y="15712"/>
                  <a:pt x="10900" y="15731"/>
                  <a:pt x="10844" y="15731"/>
                </a:cubicBezTo>
                <a:cubicBezTo>
                  <a:pt x="10644" y="15731"/>
                  <a:pt x="10489" y="15488"/>
                  <a:pt x="10279" y="15366"/>
                </a:cubicBezTo>
                <a:cubicBezTo>
                  <a:pt x="10310" y="15232"/>
                  <a:pt x="10361" y="15014"/>
                  <a:pt x="10341" y="14962"/>
                </a:cubicBezTo>
                <a:lnTo>
                  <a:pt x="10341" y="14962"/>
                </a:lnTo>
                <a:cubicBezTo>
                  <a:pt x="10338" y="14965"/>
                  <a:pt x="10331" y="14966"/>
                  <a:pt x="10321" y="14966"/>
                </a:cubicBezTo>
                <a:cubicBezTo>
                  <a:pt x="10196" y="14966"/>
                  <a:pt x="9579" y="14800"/>
                  <a:pt x="9512" y="14724"/>
                </a:cubicBezTo>
                <a:lnTo>
                  <a:pt x="9512" y="14724"/>
                </a:lnTo>
                <a:cubicBezTo>
                  <a:pt x="9542" y="14739"/>
                  <a:pt x="9570" y="14745"/>
                  <a:pt x="9597" y="14745"/>
                </a:cubicBezTo>
                <a:cubicBezTo>
                  <a:pt x="9764" y="14745"/>
                  <a:pt x="9853" y="14481"/>
                  <a:pt x="9888" y="14481"/>
                </a:cubicBezTo>
                <a:cubicBezTo>
                  <a:pt x="9900" y="14481"/>
                  <a:pt x="9906" y="14513"/>
                  <a:pt x="9906" y="14599"/>
                </a:cubicBezTo>
                <a:cubicBezTo>
                  <a:pt x="10068" y="14473"/>
                  <a:pt x="10365" y="14118"/>
                  <a:pt x="10479" y="14118"/>
                </a:cubicBezTo>
                <a:cubicBezTo>
                  <a:pt x="10496" y="14118"/>
                  <a:pt x="10509" y="14126"/>
                  <a:pt x="10517" y="14143"/>
                </a:cubicBezTo>
                <a:cubicBezTo>
                  <a:pt x="10581" y="13888"/>
                  <a:pt x="10283" y="13577"/>
                  <a:pt x="10247" y="13577"/>
                </a:cubicBezTo>
                <a:cubicBezTo>
                  <a:pt x="10242" y="13577"/>
                  <a:pt x="10242" y="13582"/>
                  <a:pt x="10248" y="13595"/>
                </a:cubicBezTo>
                <a:cubicBezTo>
                  <a:pt x="9987" y="13725"/>
                  <a:pt x="9764" y="13755"/>
                  <a:pt x="9540" y="13755"/>
                </a:cubicBezTo>
                <a:cubicBezTo>
                  <a:pt x="9350" y="13755"/>
                  <a:pt x="9159" y="13733"/>
                  <a:pt x="8943" y="13733"/>
                </a:cubicBezTo>
                <a:cubicBezTo>
                  <a:pt x="8848" y="13733"/>
                  <a:pt x="8748" y="13738"/>
                  <a:pt x="8641" y="13750"/>
                </a:cubicBezTo>
                <a:cubicBezTo>
                  <a:pt x="8777" y="13678"/>
                  <a:pt x="8786" y="13574"/>
                  <a:pt x="8683" y="13460"/>
                </a:cubicBezTo>
                <a:cubicBezTo>
                  <a:pt x="8697" y="13455"/>
                  <a:pt x="8715" y="13454"/>
                  <a:pt x="8734" y="13454"/>
                </a:cubicBezTo>
                <a:cubicBezTo>
                  <a:pt x="8808" y="13454"/>
                  <a:pt x="8901" y="13480"/>
                  <a:pt x="8901" y="13480"/>
                </a:cubicBezTo>
                <a:cubicBezTo>
                  <a:pt x="8890" y="13418"/>
                  <a:pt x="8683" y="13118"/>
                  <a:pt x="8818" y="13087"/>
                </a:cubicBezTo>
                <a:lnTo>
                  <a:pt x="8818" y="13087"/>
                </a:lnTo>
                <a:cubicBezTo>
                  <a:pt x="8897" y="13303"/>
                  <a:pt x="9122" y="13410"/>
                  <a:pt x="9271" y="13410"/>
                </a:cubicBezTo>
                <a:cubicBezTo>
                  <a:pt x="9414" y="13410"/>
                  <a:pt x="9488" y="13311"/>
                  <a:pt x="9295" y="13118"/>
                </a:cubicBezTo>
                <a:cubicBezTo>
                  <a:pt x="9311" y="13096"/>
                  <a:pt x="9408" y="13054"/>
                  <a:pt x="9500" y="13054"/>
                </a:cubicBezTo>
                <a:cubicBezTo>
                  <a:pt x="9583" y="13054"/>
                  <a:pt x="9663" y="13088"/>
                  <a:pt x="9678" y="13201"/>
                </a:cubicBezTo>
                <a:cubicBezTo>
                  <a:pt x="9864" y="13077"/>
                  <a:pt x="9958" y="12745"/>
                  <a:pt x="9978" y="12672"/>
                </a:cubicBezTo>
                <a:cubicBezTo>
                  <a:pt x="10144" y="12693"/>
                  <a:pt x="10082" y="12693"/>
                  <a:pt x="10133" y="12796"/>
                </a:cubicBezTo>
                <a:cubicBezTo>
                  <a:pt x="10143" y="12639"/>
                  <a:pt x="10149" y="12560"/>
                  <a:pt x="10151" y="12528"/>
                </a:cubicBezTo>
                <a:lnTo>
                  <a:pt x="10151" y="12528"/>
                </a:lnTo>
                <a:cubicBezTo>
                  <a:pt x="10148" y="12559"/>
                  <a:pt x="10140" y="12617"/>
                  <a:pt x="10130" y="12617"/>
                </a:cubicBezTo>
                <a:cubicBezTo>
                  <a:pt x="10122" y="12617"/>
                  <a:pt x="10113" y="12583"/>
                  <a:pt x="10103" y="12476"/>
                </a:cubicBezTo>
                <a:cubicBezTo>
                  <a:pt x="10079" y="12525"/>
                  <a:pt x="10054" y="12546"/>
                  <a:pt x="10028" y="12546"/>
                </a:cubicBezTo>
                <a:cubicBezTo>
                  <a:pt x="9973" y="12546"/>
                  <a:pt x="9917" y="12453"/>
                  <a:pt x="9875" y="12341"/>
                </a:cubicBezTo>
                <a:cubicBezTo>
                  <a:pt x="10030" y="12289"/>
                  <a:pt x="9771" y="12186"/>
                  <a:pt x="9947" y="12133"/>
                </a:cubicBezTo>
                <a:lnTo>
                  <a:pt x="9947" y="12133"/>
                </a:lnTo>
                <a:cubicBezTo>
                  <a:pt x="10061" y="12434"/>
                  <a:pt x="10206" y="12154"/>
                  <a:pt x="10124" y="12444"/>
                </a:cubicBezTo>
                <a:cubicBezTo>
                  <a:pt x="10227" y="12320"/>
                  <a:pt x="10258" y="12186"/>
                  <a:pt x="10227" y="12020"/>
                </a:cubicBezTo>
                <a:lnTo>
                  <a:pt x="10227" y="12020"/>
                </a:lnTo>
                <a:cubicBezTo>
                  <a:pt x="10302" y="12089"/>
                  <a:pt x="10347" y="12111"/>
                  <a:pt x="10377" y="12111"/>
                </a:cubicBezTo>
                <a:cubicBezTo>
                  <a:pt x="10428" y="12111"/>
                  <a:pt x="10434" y="12047"/>
                  <a:pt x="10466" y="12047"/>
                </a:cubicBezTo>
                <a:cubicBezTo>
                  <a:pt x="10486" y="12047"/>
                  <a:pt x="10515" y="12070"/>
                  <a:pt x="10569" y="12144"/>
                </a:cubicBezTo>
                <a:cubicBezTo>
                  <a:pt x="10546" y="12019"/>
                  <a:pt x="10563" y="11959"/>
                  <a:pt x="10627" y="11959"/>
                </a:cubicBezTo>
                <a:cubicBezTo>
                  <a:pt x="10647" y="11959"/>
                  <a:pt x="10673" y="11965"/>
                  <a:pt x="10704" y="11978"/>
                </a:cubicBezTo>
                <a:cubicBezTo>
                  <a:pt x="10672" y="11917"/>
                  <a:pt x="10641" y="11897"/>
                  <a:pt x="10613" y="11897"/>
                </a:cubicBezTo>
                <a:cubicBezTo>
                  <a:pt x="10564" y="11897"/>
                  <a:pt x="10521" y="11955"/>
                  <a:pt x="10490" y="11955"/>
                </a:cubicBezTo>
                <a:cubicBezTo>
                  <a:pt x="10469" y="11955"/>
                  <a:pt x="10454" y="11929"/>
                  <a:pt x="10444" y="11843"/>
                </a:cubicBezTo>
                <a:cubicBezTo>
                  <a:pt x="10415" y="11941"/>
                  <a:pt x="10292" y="11992"/>
                  <a:pt x="10164" y="11992"/>
                </a:cubicBezTo>
                <a:cubicBezTo>
                  <a:pt x="9980" y="11992"/>
                  <a:pt x="9785" y="11887"/>
                  <a:pt x="9833" y="11667"/>
                </a:cubicBezTo>
                <a:lnTo>
                  <a:pt x="9833" y="11667"/>
                </a:lnTo>
                <a:cubicBezTo>
                  <a:pt x="9904" y="11698"/>
                  <a:pt x="10059" y="11754"/>
                  <a:pt x="10136" y="11754"/>
                </a:cubicBezTo>
                <a:cubicBezTo>
                  <a:pt x="10217" y="11754"/>
                  <a:pt x="10210" y="11690"/>
                  <a:pt x="9916" y="11460"/>
                </a:cubicBezTo>
                <a:cubicBezTo>
                  <a:pt x="9887" y="11533"/>
                  <a:pt x="9837" y="11553"/>
                  <a:pt x="9769" y="11553"/>
                </a:cubicBezTo>
                <a:cubicBezTo>
                  <a:pt x="9681" y="11553"/>
                  <a:pt x="9564" y="11518"/>
                  <a:pt x="9428" y="11518"/>
                </a:cubicBezTo>
                <a:cubicBezTo>
                  <a:pt x="9369" y="11518"/>
                  <a:pt x="9307" y="11525"/>
                  <a:pt x="9242" y="11543"/>
                </a:cubicBezTo>
                <a:cubicBezTo>
                  <a:pt x="9201" y="11449"/>
                  <a:pt x="9336" y="11512"/>
                  <a:pt x="9284" y="11377"/>
                </a:cubicBezTo>
                <a:lnTo>
                  <a:pt x="9284" y="11377"/>
                </a:lnTo>
                <a:cubicBezTo>
                  <a:pt x="9087" y="11512"/>
                  <a:pt x="9005" y="11439"/>
                  <a:pt x="8818" y="11491"/>
                </a:cubicBezTo>
                <a:cubicBezTo>
                  <a:pt x="8797" y="11408"/>
                  <a:pt x="8797" y="11336"/>
                  <a:pt x="8807" y="11253"/>
                </a:cubicBezTo>
                <a:lnTo>
                  <a:pt x="8807" y="11253"/>
                </a:lnTo>
                <a:cubicBezTo>
                  <a:pt x="8827" y="11258"/>
                  <a:pt x="8848" y="11260"/>
                  <a:pt x="8870" y="11260"/>
                </a:cubicBezTo>
                <a:cubicBezTo>
                  <a:pt x="9037" y="11260"/>
                  <a:pt x="9249" y="11129"/>
                  <a:pt x="8984" y="10973"/>
                </a:cubicBezTo>
                <a:cubicBezTo>
                  <a:pt x="9005" y="10963"/>
                  <a:pt x="9025" y="10942"/>
                  <a:pt x="9025" y="10911"/>
                </a:cubicBezTo>
                <a:cubicBezTo>
                  <a:pt x="9201" y="10973"/>
                  <a:pt x="9357" y="11076"/>
                  <a:pt x="9408" y="11201"/>
                </a:cubicBezTo>
                <a:cubicBezTo>
                  <a:pt x="9533" y="10600"/>
                  <a:pt x="9242" y="10931"/>
                  <a:pt x="9378" y="10569"/>
                </a:cubicBezTo>
                <a:lnTo>
                  <a:pt x="9378" y="10569"/>
                </a:lnTo>
                <a:cubicBezTo>
                  <a:pt x="9287" y="10574"/>
                  <a:pt x="9218" y="10575"/>
                  <a:pt x="9165" y="10575"/>
                </a:cubicBezTo>
                <a:cubicBezTo>
                  <a:pt x="8773" y="10575"/>
                  <a:pt x="9289" y="10469"/>
                  <a:pt x="8975" y="10469"/>
                </a:cubicBezTo>
                <a:cubicBezTo>
                  <a:pt x="8932" y="10469"/>
                  <a:pt x="8874" y="10471"/>
                  <a:pt x="8797" y="10475"/>
                </a:cubicBezTo>
                <a:cubicBezTo>
                  <a:pt x="8797" y="10445"/>
                  <a:pt x="9035" y="10403"/>
                  <a:pt x="9046" y="10403"/>
                </a:cubicBezTo>
                <a:cubicBezTo>
                  <a:pt x="8880" y="10383"/>
                  <a:pt x="8797" y="10289"/>
                  <a:pt x="8786" y="10123"/>
                </a:cubicBezTo>
                <a:lnTo>
                  <a:pt x="8786" y="10123"/>
                </a:lnTo>
                <a:cubicBezTo>
                  <a:pt x="8900" y="10284"/>
                  <a:pt x="8940" y="10342"/>
                  <a:pt x="8946" y="10342"/>
                </a:cubicBezTo>
                <a:cubicBezTo>
                  <a:pt x="8957" y="10342"/>
                  <a:pt x="8846" y="10128"/>
                  <a:pt x="8901" y="9999"/>
                </a:cubicBezTo>
                <a:lnTo>
                  <a:pt x="8901" y="9999"/>
                </a:lnTo>
                <a:cubicBezTo>
                  <a:pt x="8466" y="10020"/>
                  <a:pt x="8040" y="10010"/>
                  <a:pt x="7885" y="10051"/>
                </a:cubicBezTo>
                <a:cubicBezTo>
                  <a:pt x="7885" y="9916"/>
                  <a:pt x="8496" y="9678"/>
                  <a:pt x="8268" y="9377"/>
                </a:cubicBezTo>
                <a:cubicBezTo>
                  <a:pt x="8382" y="9333"/>
                  <a:pt x="8452" y="9331"/>
                  <a:pt x="8497" y="9331"/>
                </a:cubicBezTo>
                <a:cubicBezTo>
                  <a:pt x="8503" y="9331"/>
                  <a:pt x="8509" y="9331"/>
                  <a:pt x="8514" y="9331"/>
                </a:cubicBezTo>
                <a:cubicBezTo>
                  <a:pt x="8578" y="9331"/>
                  <a:pt x="8573" y="9323"/>
                  <a:pt x="8579" y="9119"/>
                </a:cubicBezTo>
                <a:cubicBezTo>
                  <a:pt x="8626" y="9255"/>
                  <a:pt x="8666" y="9305"/>
                  <a:pt x="8699" y="9305"/>
                </a:cubicBezTo>
                <a:cubicBezTo>
                  <a:pt x="8777" y="9305"/>
                  <a:pt x="8818" y="9029"/>
                  <a:pt x="8818" y="8942"/>
                </a:cubicBezTo>
                <a:cubicBezTo>
                  <a:pt x="8984" y="9128"/>
                  <a:pt x="8942" y="9025"/>
                  <a:pt x="9035" y="9160"/>
                </a:cubicBezTo>
                <a:cubicBezTo>
                  <a:pt x="9039" y="9124"/>
                  <a:pt x="9060" y="9112"/>
                  <a:pt x="9089" y="9112"/>
                </a:cubicBezTo>
                <a:cubicBezTo>
                  <a:pt x="9142" y="9112"/>
                  <a:pt x="9221" y="9151"/>
                  <a:pt x="9268" y="9151"/>
                </a:cubicBezTo>
                <a:cubicBezTo>
                  <a:pt x="9329" y="9151"/>
                  <a:pt x="9340" y="9088"/>
                  <a:pt x="9180" y="8797"/>
                </a:cubicBezTo>
                <a:cubicBezTo>
                  <a:pt x="9139" y="8776"/>
                  <a:pt x="9108" y="8755"/>
                  <a:pt x="9077" y="8704"/>
                </a:cubicBezTo>
                <a:cubicBezTo>
                  <a:pt x="9170" y="8704"/>
                  <a:pt x="9191" y="8673"/>
                  <a:pt x="9139" y="8631"/>
                </a:cubicBezTo>
                <a:lnTo>
                  <a:pt x="9139" y="8631"/>
                </a:lnTo>
                <a:cubicBezTo>
                  <a:pt x="9026" y="8720"/>
                  <a:pt x="8926" y="8765"/>
                  <a:pt x="8840" y="8765"/>
                </a:cubicBezTo>
                <a:cubicBezTo>
                  <a:pt x="8736" y="8765"/>
                  <a:pt x="8652" y="8700"/>
                  <a:pt x="8590" y="8569"/>
                </a:cubicBezTo>
                <a:cubicBezTo>
                  <a:pt x="8569" y="8787"/>
                  <a:pt x="8258" y="8859"/>
                  <a:pt x="7927" y="8870"/>
                </a:cubicBezTo>
                <a:cubicBezTo>
                  <a:pt x="7927" y="8790"/>
                  <a:pt x="7922" y="8710"/>
                  <a:pt x="7936" y="8710"/>
                </a:cubicBezTo>
                <a:cubicBezTo>
                  <a:pt x="7943" y="8710"/>
                  <a:pt x="7956" y="8734"/>
                  <a:pt x="7978" y="8797"/>
                </a:cubicBezTo>
                <a:cubicBezTo>
                  <a:pt x="8051" y="8714"/>
                  <a:pt x="8072" y="8621"/>
                  <a:pt x="8051" y="8518"/>
                </a:cubicBezTo>
                <a:lnTo>
                  <a:pt x="8051" y="8518"/>
                </a:lnTo>
                <a:cubicBezTo>
                  <a:pt x="8020" y="8559"/>
                  <a:pt x="7978" y="8580"/>
                  <a:pt x="7937" y="8610"/>
                </a:cubicBezTo>
                <a:cubicBezTo>
                  <a:pt x="7927" y="8486"/>
                  <a:pt x="7937" y="8372"/>
                  <a:pt x="7999" y="8269"/>
                </a:cubicBezTo>
                <a:cubicBezTo>
                  <a:pt x="8004" y="8310"/>
                  <a:pt x="8014" y="8327"/>
                  <a:pt x="8029" y="8327"/>
                </a:cubicBezTo>
                <a:cubicBezTo>
                  <a:pt x="8083" y="8327"/>
                  <a:pt x="8192" y="8109"/>
                  <a:pt x="8289" y="7947"/>
                </a:cubicBezTo>
                <a:cubicBezTo>
                  <a:pt x="8282" y="7942"/>
                  <a:pt x="8269" y="7940"/>
                  <a:pt x="8253" y="7940"/>
                </a:cubicBezTo>
                <a:cubicBezTo>
                  <a:pt x="8023" y="7940"/>
                  <a:pt x="6979" y="8386"/>
                  <a:pt x="6921" y="8435"/>
                </a:cubicBezTo>
                <a:cubicBezTo>
                  <a:pt x="6901" y="8186"/>
                  <a:pt x="6746" y="8362"/>
                  <a:pt x="6714" y="8124"/>
                </a:cubicBezTo>
                <a:lnTo>
                  <a:pt x="6714" y="8124"/>
                </a:lnTo>
                <a:cubicBezTo>
                  <a:pt x="6752" y="8136"/>
                  <a:pt x="6797" y="8142"/>
                  <a:pt x="6842" y="8142"/>
                </a:cubicBezTo>
                <a:cubicBezTo>
                  <a:pt x="6982" y="8142"/>
                  <a:pt x="7119" y="8086"/>
                  <a:pt x="7025" y="7999"/>
                </a:cubicBezTo>
                <a:cubicBezTo>
                  <a:pt x="7062" y="7994"/>
                  <a:pt x="7098" y="7991"/>
                  <a:pt x="7132" y="7991"/>
                </a:cubicBezTo>
                <a:cubicBezTo>
                  <a:pt x="7230" y="7991"/>
                  <a:pt x="7319" y="8018"/>
                  <a:pt x="7419" y="8103"/>
                </a:cubicBezTo>
                <a:cubicBezTo>
                  <a:pt x="7492" y="8030"/>
                  <a:pt x="7450" y="8082"/>
                  <a:pt x="7492" y="8030"/>
                </a:cubicBezTo>
                <a:cubicBezTo>
                  <a:pt x="7347" y="7968"/>
                  <a:pt x="7285" y="7854"/>
                  <a:pt x="7315" y="7699"/>
                </a:cubicBezTo>
                <a:lnTo>
                  <a:pt x="7315" y="7699"/>
                </a:lnTo>
                <a:cubicBezTo>
                  <a:pt x="7360" y="7783"/>
                  <a:pt x="7390" y="7813"/>
                  <a:pt x="7411" y="7813"/>
                </a:cubicBezTo>
                <a:cubicBezTo>
                  <a:pt x="7462" y="7813"/>
                  <a:pt x="7460" y="7644"/>
                  <a:pt x="7466" y="7644"/>
                </a:cubicBezTo>
                <a:cubicBezTo>
                  <a:pt x="7469" y="7644"/>
                  <a:pt x="7475" y="7693"/>
                  <a:pt x="7492" y="7844"/>
                </a:cubicBezTo>
                <a:cubicBezTo>
                  <a:pt x="7492" y="7717"/>
                  <a:pt x="7533" y="7659"/>
                  <a:pt x="7610" y="7659"/>
                </a:cubicBezTo>
                <a:cubicBezTo>
                  <a:pt x="7627" y="7659"/>
                  <a:pt x="7647" y="7662"/>
                  <a:pt x="7667" y="7668"/>
                </a:cubicBezTo>
                <a:cubicBezTo>
                  <a:pt x="7709" y="7585"/>
                  <a:pt x="7502" y="7626"/>
                  <a:pt x="7543" y="7544"/>
                </a:cubicBezTo>
                <a:cubicBezTo>
                  <a:pt x="7643" y="7544"/>
                  <a:pt x="7696" y="7537"/>
                  <a:pt x="7730" y="7537"/>
                </a:cubicBezTo>
                <a:cubicBezTo>
                  <a:pt x="7782" y="7537"/>
                  <a:pt x="7792" y="7552"/>
                  <a:pt x="7854" y="7626"/>
                </a:cubicBezTo>
                <a:cubicBezTo>
                  <a:pt x="7854" y="7547"/>
                  <a:pt x="7909" y="7285"/>
                  <a:pt x="7959" y="7285"/>
                </a:cubicBezTo>
                <a:cubicBezTo>
                  <a:pt x="7982" y="7285"/>
                  <a:pt x="8004" y="7337"/>
                  <a:pt x="8020" y="7481"/>
                </a:cubicBezTo>
                <a:cubicBezTo>
                  <a:pt x="8123" y="7388"/>
                  <a:pt x="8155" y="7274"/>
                  <a:pt x="8103" y="7139"/>
                </a:cubicBezTo>
                <a:cubicBezTo>
                  <a:pt x="8118" y="7135"/>
                  <a:pt x="8132" y="7132"/>
                  <a:pt x="8144" y="7132"/>
                </a:cubicBezTo>
                <a:cubicBezTo>
                  <a:pt x="8214" y="7132"/>
                  <a:pt x="8235" y="7209"/>
                  <a:pt x="8217" y="7378"/>
                </a:cubicBezTo>
                <a:cubicBezTo>
                  <a:pt x="8383" y="7263"/>
                  <a:pt x="8641" y="6756"/>
                  <a:pt x="8341" y="6528"/>
                </a:cubicBezTo>
                <a:cubicBezTo>
                  <a:pt x="8394" y="6502"/>
                  <a:pt x="8438" y="6489"/>
                  <a:pt x="8476" y="6489"/>
                </a:cubicBezTo>
                <a:cubicBezTo>
                  <a:pt x="8556" y="6489"/>
                  <a:pt x="8609" y="6547"/>
                  <a:pt x="8673" y="6652"/>
                </a:cubicBezTo>
                <a:cubicBezTo>
                  <a:pt x="8694" y="6590"/>
                  <a:pt x="8756" y="6445"/>
                  <a:pt x="8828" y="6331"/>
                </a:cubicBezTo>
                <a:lnTo>
                  <a:pt x="8828" y="6331"/>
                </a:lnTo>
                <a:cubicBezTo>
                  <a:pt x="8606" y="6383"/>
                  <a:pt x="8202" y="6421"/>
                  <a:pt x="7821" y="6421"/>
                </a:cubicBezTo>
                <a:cubicBezTo>
                  <a:pt x="7293" y="6421"/>
                  <a:pt x="6809" y="6349"/>
                  <a:pt x="6911" y="6144"/>
                </a:cubicBezTo>
                <a:lnTo>
                  <a:pt x="6911" y="6144"/>
                </a:lnTo>
                <a:cubicBezTo>
                  <a:pt x="6926" y="6178"/>
                  <a:pt x="7004" y="6212"/>
                  <a:pt x="7090" y="6212"/>
                </a:cubicBezTo>
                <a:cubicBezTo>
                  <a:pt x="7188" y="6212"/>
                  <a:pt x="7298" y="6168"/>
                  <a:pt x="7336" y="6031"/>
                </a:cubicBezTo>
                <a:cubicBezTo>
                  <a:pt x="7360" y="6185"/>
                  <a:pt x="7404" y="6240"/>
                  <a:pt x="7459" y="6240"/>
                </a:cubicBezTo>
                <a:cubicBezTo>
                  <a:pt x="7569" y="6240"/>
                  <a:pt x="7719" y="6013"/>
                  <a:pt x="7823" y="5916"/>
                </a:cubicBezTo>
                <a:cubicBezTo>
                  <a:pt x="7900" y="5997"/>
                  <a:pt x="7928" y="6023"/>
                  <a:pt x="7934" y="6023"/>
                </a:cubicBezTo>
                <a:cubicBezTo>
                  <a:pt x="7945" y="6023"/>
                  <a:pt x="7883" y="5933"/>
                  <a:pt x="7934" y="5933"/>
                </a:cubicBezTo>
                <a:cubicBezTo>
                  <a:pt x="7940" y="5933"/>
                  <a:pt x="7948" y="5934"/>
                  <a:pt x="7958" y="5937"/>
                </a:cubicBezTo>
                <a:cubicBezTo>
                  <a:pt x="7941" y="6040"/>
                  <a:pt x="7935" y="6073"/>
                  <a:pt x="7935" y="6073"/>
                </a:cubicBezTo>
                <a:cubicBezTo>
                  <a:pt x="7936" y="6073"/>
                  <a:pt x="7957" y="5969"/>
                  <a:pt x="7979" y="5969"/>
                </a:cubicBezTo>
                <a:cubicBezTo>
                  <a:pt x="7990" y="5969"/>
                  <a:pt x="8002" y="6000"/>
                  <a:pt x="8010" y="6093"/>
                </a:cubicBezTo>
                <a:cubicBezTo>
                  <a:pt x="8014" y="6094"/>
                  <a:pt x="8019" y="6095"/>
                  <a:pt x="8024" y="6095"/>
                </a:cubicBezTo>
                <a:cubicBezTo>
                  <a:pt x="8157" y="6095"/>
                  <a:pt x="8330" y="5686"/>
                  <a:pt x="8310" y="5606"/>
                </a:cubicBezTo>
                <a:lnTo>
                  <a:pt x="8310" y="5606"/>
                </a:lnTo>
                <a:cubicBezTo>
                  <a:pt x="8254" y="5705"/>
                  <a:pt x="7947" y="5870"/>
                  <a:pt x="7699" y="5870"/>
                </a:cubicBezTo>
                <a:cubicBezTo>
                  <a:pt x="7533" y="5870"/>
                  <a:pt x="7394" y="5796"/>
                  <a:pt x="7377" y="5575"/>
                </a:cubicBezTo>
                <a:lnTo>
                  <a:pt x="7377" y="5575"/>
                </a:lnTo>
                <a:cubicBezTo>
                  <a:pt x="7431" y="5659"/>
                  <a:pt x="7461" y="5694"/>
                  <a:pt x="7486" y="5694"/>
                </a:cubicBezTo>
                <a:cubicBezTo>
                  <a:pt x="7537" y="5694"/>
                  <a:pt x="7566" y="5545"/>
                  <a:pt x="7740" y="5378"/>
                </a:cubicBezTo>
                <a:cubicBezTo>
                  <a:pt x="7585" y="5368"/>
                  <a:pt x="7564" y="5274"/>
                  <a:pt x="7678" y="5108"/>
                </a:cubicBezTo>
                <a:lnTo>
                  <a:pt x="7678" y="5108"/>
                </a:lnTo>
                <a:cubicBezTo>
                  <a:pt x="7609" y="5187"/>
                  <a:pt x="6637" y="6028"/>
                  <a:pt x="6219" y="6028"/>
                </a:cubicBezTo>
                <a:cubicBezTo>
                  <a:pt x="6140" y="6028"/>
                  <a:pt x="6081" y="5998"/>
                  <a:pt x="6051" y="5927"/>
                </a:cubicBezTo>
                <a:cubicBezTo>
                  <a:pt x="6054" y="5925"/>
                  <a:pt x="6059" y="5924"/>
                  <a:pt x="6065" y="5924"/>
                </a:cubicBezTo>
                <a:cubicBezTo>
                  <a:pt x="6101" y="5924"/>
                  <a:pt x="6178" y="5955"/>
                  <a:pt x="6233" y="5955"/>
                </a:cubicBezTo>
                <a:cubicBezTo>
                  <a:pt x="6260" y="5955"/>
                  <a:pt x="6281" y="5948"/>
                  <a:pt x="6290" y="5927"/>
                </a:cubicBezTo>
                <a:cubicBezTo>
                  <a:pt x="6217" y="5886"/>
                  <a:pt x="6155" y="5844"/>
                  <a:pt x="6093" y="5792"/>
                </a:cubicBezTo>
                <a:cubicBezTo>
                  <a:pt x="6103" y="5782"/>
                  <a:pt x="6217" y="5647"/>
                  <a:pt x="6228" y="5596"/>
                </a:cubicBezTo>
                <a:cubicBezTo>
                  <a:pt x="6266" y="5670"/>
                  <a:pt x="6297" y="5703"/>
                  <a:pt x="6320" y="5703"/>
                </a:cubicBezTo>
                <a:cubicBezTo>
                  <a:pt x="6370" y="5703"/>
                  <a:pt x="6381" y="5541"/>
                  <a:pt x="6352" y="5305"/>
                </a:cubicBezTo>
                <a:cubicBezTo>
                  <a:pt x="6354" y="5305"/>
                  <a:pt x="6356" y="5305"/>
                  <a:pt x="6358" y="5305"/>
                </a:cubicBezTo>
                <a:cubicBezTo>
                  <a:pt x="6424" y="5305"/>
                  <a:pt x="6581" y="5463"/>
                  <a:pt x="6611" y="5533"/>
                </a:cubicBezTo>
                <a:cubicBezTo>
                  <a:pt x="6642" y="5409"/>
                  <a:pt x="6673" y="5326"/>
                  <a:pt x="6735" y="5212"/>
                </a:cubicBezTo>
                <a:lnTo>
                  <a:pt x="6735" y="5212"/>
                </a:lnTo>
                <a:cubicBezTo>
                  <a:pt x="6786" y="5361"/>
                  <a:pt x="6755" y="5382"/>
                  <a:pt x="6729" y="5382"/>
                </a:cubicBezTo>
                <a:cubicBezTo>
                  <a:pt x="6718" y="5382"/>
                  <a:pt x="6708" y="5379"/>
                  <a:pt x="6705" y="5379"/>
                </a:cubicBezTo>
                <a:lnTo>
                  <a:pt x="6705" y="5379"/>
                </a:lnTo>
                <a:cubicBezTo>
                  <a:pt x="6696" y="5379"/>
                  <a:pt x="6730" y="5402"/>
                  <a:pt x="6901" y="5564"/>
                </a:cubicBezTo>
                <a:cubicBezTo>
                  <a:pt x="7007" y="5398"/>
                  <a:pt x="7101" y="5160"/>
                  <a:pt x="7189" y="5160"/>
                </a:cubicBezTo>
                <a:cubicBezTo>
                  <a:pt x="7222" y="5160"/>
                  <a:pt x="7254" y="5193"/>
                  <a:pt x="7285" y="5274"/>
                </a:cubicBezTo>
                <a:cubicBezTo>
                  <a:pt x="7291" y="5245"/>
                  <a:pt x="7330" y="5180"/>
                  <a:pt x="7395" y="5180"/>
                </a:cubicBezTo>
                <a:cubicBezTo>
                  <a:pt x="7422" y="5180"/>
                  <a:pt x="7455" y="5192"/>
                  <a:pt x="7492" y="5223"/>
                </a:cubicBezTo>
                <a:cubicBezTo>
                  <a:pt x="7479" y="5066"/>
                  <a:pt x="7527" y="4962"/>
                  <a:pt x="7602" y="4962"/>
                </a:cubicBezTo>
                <a:cubicBezTo>
                  <a:pt x="7650" y="4962"/>
                  <a:pt x="7710" y="5006"/>
                  <a:pt x="7771" y="5108"/>
                </a:cubicBezTo>
                <a:cubicBezTo>
                  <a:pt x="7792" y="5098"/>
                  <a:pt x="7968" y="4580"/>
                  <a:pt x="7968" y="4539"/>
                </a:cubicBezTo>
                <a:lnTo>
                  <a:pt x="7968" y="4539"/>
                </a:lnTo>
                <a:cubicBezTo>
                  <a:pt x="7806" y="4574"/>
                  <a:pt x="7716" y="4785"/>
                  <a:pt x="7691" y="4785"/>
                </a:cubicBezTo>
                <a:cubicBezTo>
                  <a:pt x="7679" y="4785"/>
                  <a:pt x="7682" y="4737"/>
                  <a:pt x="7699" y="4601"/>
                </a:cubicBezTo>
                <a:lnTo>
                  <a:pt x="7699" y="4601"/>
                </a:lnTo>
                <a:cubicBezTo>
                  <a:pt x="7673" y="4666"/>
                  <a:pt x="7643" y="4698"/>
                  <a:pt x="7609" y="4698"/>
                </a:cubicBezTo>
                <a:cubicBezTo>
                  <a:pt x="7588" y="4698"/>
                  <a:pt x="7566" y="4686"/>
                  <a:pt x="7543" y="4663"/>
                </a:cubicBezTo>
                <a:cubicBezTo>
                  <a:pt x="7543" y="4751"/>
                  <a:pt x="6854" y="5056"/>
                  <a:pt x="6565" y="5056"/>
                </a:cubicBezTo>
                <a:cubicBezTo>
                  <a:pt x="6514" y="5056"/>
                  <a:pt x="6476" y="5047"/>
                  <a:pt x="6456" y="5025"/>
                </a:cubicBezTo>
                <a:cubicBezTo>
                  <a:pt x="6165" y="4725"/>
                  <a:pt x="7046" y="4622"/>
                  <a:pt x="6642" y="4300"/>
                </a:cubicBezTo>
                <a:cubicBezTo>
                  <a:pt x="6901" y="3834"/>
                  <a:pt x="7450" y="3948"/>
                  <a:pt x="7678" y="3171"/>
                </a:cubicBezTo>
                <a:cubicBezTo>
                  <a:pt x="7673" y="3165"/>
                  <a:pt x="7666" y="3162"/>
                  <a:pt x="7658" y="3162"/>
                </a:cubicBezTo>
                <a:cubicBezTo>
                  <a:pt x="7553" y="3162"/>
                  <a:pt x="7237" y="3612"/>
                  <a:pt x="7160" y="3678"/>
                </a:cubicBezTo>
                <a:cubicBezTo>
                  <a:pt x="7090" y="3361"/>
                  <a:pt x="7163" y="3556"/>
                  <a:pt x="7006" y="3401"/>
                </a:cubicBezTo>
                <a:lnTo>
                  <a:pt x="7006" y="3401"/>
                </a:lnTo>
                <a:cubicBezTo>
                  <a:pt x="7045" y="3438"/>
                  <a:pt x="7077" y="3453"/>
                  <a:pt x="7104" y="3453"/>
                </a:cubicBezTo>
                <a:cubicBezTo>
                  <a:pt x="7224" y="3453"/>
                  <a:pt x="7252" y="3166"/>
                  <a:pt x="7326" y="3109"/>
                </a:cubicBezTo>
                <a:cubicBezTo>
                  <a:pt x="7347" y="3171"/>
                  <a:pt x="7347" y="3222"/>
                  <a:pt x="7336" y="3285"/>
                </a:cubicBezTo>
                <a:cubicBezTo>
                  <a:pt x="7445" y="3160"/>
                  <a:pt x="7412" y="2994"/>
                  <a:pt x="7530" y="2994"/>
                </a:cubicBezTo>
                <a:cubicBezTo>
                  <a:pt x="7559" y="2994"/>
                  <a:pt x="7596" y="3004"/>
                  <a:pt x="7647" y="3026"/>
                </a:cubicBezTo>
                <a:cubicBezTo>
                  <a:pt x="7522" y="2922"/>
                  <a:pt x="7533" y="2787"/>
                  <a:pt x="7688" y="2642"/>
                </a:cubicBezTo>
                <a:cubicBezTo>
                  <a:pt x="7685" y="2641"/>
                  <a:pt x="7682" y="2640"/>
                  <a:pt x="7677" y="2640"/>
                </a:cubicBezTo>
                <a:cubicBezTo>
                  <a:pt x="7573" y="2640"/>
                  <a:pt x="7157" y="3140"/>
                  <a:pt x="6829" y="3409"/>
                </a:cubicBezTo>
                <a:cubicBezTo>
                  <a:pt x="6787" y="3640"/>
                  <a:pt x="6717" y="3730"/>
                  <a:pt x="6638" y="3730"/>
                </a:cubicBezTo>
                <a:cubicBezTo>
                  <a:pt x="6364" y="3730"/>
                  <a:pt x="5975" y="2657"/>
                  <a:pt x="6243" y="2657"/>
                </a:cubicBezTo>
                <a:cubicBezTo>
                  <a:pt x="6304" y="2657"/>
                  <a:pt x="6400" y="2712"/>
                  <a:pt x="6538" y="2849"/>
                </a:cubicBezTo>
                <a:cubicBezTo>
                  <a:pt x="6611" y="2704"/>
                  <a:pt x="6569" y="2632"/>
                  <a:pt x="6435" y="2632"/>
                </a:cubicBezTo>
                <a:cubicBezTo>
                  <a:pt x="6684" y="2487"/>
                  <a:pt x="6735" y="2549"/>
                  <a:pt x="6839" y="2248"/>
                </a:cubicBezTo>
                <a:lnTo>
                  <a:pt x="6839" y="2248"/>
                </a:lnTo>
                <a:cubicBezTo>
                  <a:pt x="6686" y="2296"/>
                  <a:pt x="6490" y="2598"/>
                  <a:pt x="6274" y="2598"/>
                </a:cubicBezTo>
                <a:cubicBezTo>
                  <a:pt x="6255" y="2598"/>
                  <a:pt x="6236" y="2596"/>
                  <a:pt x="6217" y="2591"/>
                </a:cubicBezTo>
                <a:cubicBezTo>
                  <a:pt x="6456" y="2518"/>
                  <a:pt x="6631" y="2248"/>
                  <a:pt x="6673" y="2041"/>
                </a:cubicBezTo>
                <a:lnTo>
                  <a:pt x="6673" y="2041"/>
                </a:lnTo>
                <a:cubicBezTo>
                  <a:pt x="6619" y="2091"/>
                  <a:pt x="6580" y="2116"/>
                  <a:pt x="6555" y="2116"/>
                </a:cubicBezTo>
                <a:cubicBezTo>
                  <a:pt x="6519" y="2116"/>
                  <a:pt x="6514" y="2060"/>
                  <a:pt x="6538" y="1948"/>
                </a:cubicBezTo>
                <a:cubicBezTo>
                  <a:pt x="6531" y="1947"/>
                  <a:pt x="6524" y="1947"/>
                  <a:pt x="6517" y="1947"/>
                </a:cubicBezTo>
                <a:cubicBezTo>
                  <a:pt x="6361" y="1947"/>
                  <a:pt x="6236" y="2159"/>
                  <a:pt x="6207" y="2239"/>
                </a:cubicBezTo>
                <a:cubicBezTo>
                  <a:pt x="6207" y="2162"/>
                  <a:pt x="6171" y="1933"/>
                  <a:pt x="6174" y="1933"/>
                </a:cubicBezTo>
                <a:lnTo>
                  <a:pt x="6174" y="1933"/>
                </a:lnTo>
                <a:cubicBezTo>
                  <a:pt x="6174" y="1933"/>
                  <a:pt x="6175" y="1935"/>
                  <a:pt x="6175" y="1938"/>
                </a:cubicBezTo>
                <a:cubicBezTo>
                  <a:pt x="6486" y="1813"/>
                  <a:pt x="6466" y="1783"/>
                  <a:pt x="6548" y="1461"/>
                </a:cubicBezTo>
                <a:cubicBezTo>
                  <a:pt x="6546" y="1459"/>
                  <a:pt x="6543" y="1458"/>
                  <a:pt x="6539" y="1458"/>
                </a:cubicBezTo>
                <a:cubicBezTo>
                  <a:pt x="6452" y="1458"/>
                  <a:pt x="6071" y="2040"/>
                  <a:pt x="5909" y="2040"/>
                </a:cubicBezTo>
                <a:cubicBezTo>
                  <a:pt x="5886" y="2040"/>
                  <a:pt x="5867" y="2027"/>
                  <a:pt x="5855" y="2000"/>
                </a:cubicBezTo>
                <a:cubicBezTo>
                  <a:pt x="5740" y="1990"/>
                  <a:pt x="5927" y="1627"/>
                  <a:pt x="5782" y="1492"/>
                </a:cubicBezTo>
                <a:cubicBezTo>
                  <a:pt x="5989" y="1244"/>
                  <a:pt x="6352" y="892"/>
                  <a:pt x="5958" y="819"/>
                </a:cubicBezTo>
                <a:lnTo>
                  <a:pt x="5958" y="819"/>
                </a:lnTo>
                <a:cubicBezTo>
                  <a:pt x="5875" y="1150"/>
                  <a:pt x="5813" y="1047"/>
                  <a:pt x="5710" y="1472"/>
                </a:cubicBezTo>
                <a:cubicBezTo>
                  <a:pt x="5607" y="1333"/>
                  <a:pt x="5804" y="979"/>
                  <a:pt x="5699" y="979"/>
                </a:cubicBezTo>
                <a:cubicBezTo>
                  <a:pt x="5686" y="979"/>
                  <a:pt x="5670" y="984"/>
                  <a:pt x="5647" y="995"/>
                </a:cubicBezTo>
                <a:cubicBezTo>
                  <a:pt x="5627" y="943"/>
                  <a:pt x="5772" y="664"/>
                  <a:pt x="5875" y="581"/>
                </a:cubicBezTo>
                <a:lnTo>
                  <a:pt x="5875" y="581"/>
                </a:lnTo>
                <a:cubicBezTo>
                  <a:pt x="5819" y="593"/>
                  <a:pt x="5773" y="599"/>
                  <a:pt x="5738" y="599"/>
                </a:cubicBezTo>
                <a:cubicBezTo>
                  <a:pt x="5594" y="599"/>
                  <a:pt x="5612" y="500"/>
                  <a:pt x="5802" y="301"/>
                </a:cubicBezTo>
                <a:lnTo>
                  <a:pt x="5802" y="301"/>
                </a:lnTo>
                <a:cubicBezTo>
                  <a:pt x="5722" y="358"/>
                  <a:pt x="5674" y="382"/>
                  <a:pt x="5647" y="382"/>
                </a:cubicBezTo>
                <a:cubicBezTo>
                  <a:pt x="5539" y="382"/>
                  <a:pt x="5770" y="8"/>
                  <a:pt x="55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1"/>
          <p:cNvSpPr/>
          <p:nvPr/>
        </p:nvSpPr>
        <p:spPr>
          <a:xfrm>
            <a:off x="7059607" y="3311381"/>
            <a:ext cx="1066035" cy="2121236"/>
          </a:xfrm>
          <a:custGeom>
            <a:avLst/>
            <a:gdLst/>
            <a:ahLst/>
            <a:cxnLst/>
            <a:rect l="l" t="t" r="r" b="b"/>
            <a:pathLst>
              <a:path w="10529" h="20951" extrusionOk="0">
                <a:moveTo>
                  <a:pt x="4747" y="322"/>
                </a:moveTo>
                <a:cubicBezTo>
                  <a:pt x="4747" y="322"/>
                  <a:pt x="4747" y="322"/>
                  <a:pt x="4746" y="322"/>
                </a:cubicBezTo>
                <a:cubicBezTo>
                  <a:pt x="4747" y="322"/>
                  <a:pt x="4748" y="323"/>
                  <a:pt x="4748" y="324"/>
                </a:cubicBezTo>
                <a:lnTo>
                  <a:pt x="4748" y="324"/>
                </a:lnTo>
                <a:cubicBezTo>
                  <a:pt x="4748" y="322"/>
                  <a:pt x="4747" y="322"/>
                  <a:pt x="4747" y="322"/>
                </a:cubicBezTo>
                <a:close/>
                <a:moveTo>
                  <a:pt x="4243" y="2569"/>
                </a:moveTo>
                <a:cubicBezTo>
                  <a:pt x="4242" y="2569"/>
                  <a:pt x="4240" y="2569"/>
                  <a:pt x="4239" y="2570"/>
                </a:cubicBezTo>
                <a:cubicBezTo>
                  <a:pt x="4240" y="2569"/>
                  <a:pt x="4242" y="2569"/>
                  <a:pt x="4243" y="2569"/>
                </a:cubicBezTo>
                <a:close/>
                <a:moveTo>
                  <a:pt x="6985" y="5329"/>
                </a:moveTo>
                <a:cubicBezTo>
                  <a:pt x="6982" y="5338"/>
                  <a:pt x="6981" y="5345"/>
                  <a:pt x="6981" y="5345"/>
                </a:cubicBezTo>
                <a:cubicBezTo>
                  <a:pt x="6981" y="5345"/>
                  <a:pt x="6982" y="5340"/>
                  <a:pt x="6985" y="5329"/>
                </a:cubicBezTo>
                <a:close/>
                <a:moveTo>
                  <a:pt x="2633" y="5367"/>
                </a:moveTo>
                <a:cubicBezTo>
                  <a:pt x="2633" y="5367"/>
                  <a:pt x="2633" y="5367"/>
                  <a:pt x="2633" y="5367"/>
                </a:cubicBezTo>
                <a:cubicBezTo>
                  <a:pt x="2633" y="5367"/>
                  <a:pt x="2633" y="5367"/>
                  <a:pt x="2633" y="5367"/>
                </a:cubicBezTo>
                <a:close/>
                <a:moveTo>
                  <a:pt x="3037" y="5512"/>
                </a:moveTo>
                <a:cubicBezTo>
                  <a:pt x="3039" y="5513"/>
                  <a:pt x="3040" y="5514"/>
                  <a:pt x="3042" y="5516"/>
                </a:cubicBezTo>
                <a:lnTo>
                  <a:pt x="3042" y="5516"/>
                </a:lnTo>
                <a:cubicBezTo>
                  <a:pt x="3040" y="5514"/>
                  <a:pt x="3039" y="5513"/>
                  <a:pt x="3037" y="5512"/>
                </a:cubicBezTo>
                <a:close/>
                <a:moveTo>
                  <a:pt x="8937" y="11009"/>
                </a:moveTo>
                <a:cubicBezTo>
                  <a:pt x="8937" y="11009"/>
                  <a:pt x="8937" y="11010"/>
                  <a:pt x="8937" y="11011"/>
                </a:cubicBezTo>
                <a:lnTo>
                  <a:pt x="8937" y="11011"/>
                </a:lnTo>
                <a:cubicBezTo>
                  <a:pt x="8937" y="11010"/>
                  <a:pt x="8937" y="11009"/>
                  <a:pt x="8937" y="11009"/>
                </a:cubicBezTo>
                <a:close/>
                <a:moveTo>
                  <a:pt x="4933" y="0"/>
                </a:moveTo>
                <a:cubicBezTo>
                  <a:pt x="4933" y="187"/>
                  <a:pt x="4927" y="403"/>
                  <a:pt x="4850" y="403"/>
                </a:cubicBezTo>
                <a:cubicBezTo>
                  <a:pt x="4825" y="403"/>
                  <a:pt x="4791" y="379"/>
                  <a:pt x="4748" y="324"/>
                </a:cubicBezTo>
                <a:lnTo>
                  <a:pt x="4748" y="324"/>
                </a:lnTo>
                <a:cubicBezTo>
                  <a:pt x="4766" y="370"/>
                  <a:pt x="4873" y="1103"/>
                  <a:pt x="4923" y="1233"/>
                </a:cubicBezTo>
                <a:cubicBezTo>
                  <a:pt x="4488" y="1068"/>
                  <a:pt x="4560" y="1109"/>
                  <a:pt x="4353" y="757"/>
                </a:cubicBezTo>
                <a:lnTo>
                  <a:pt x="4353" y="757"/>
                </a:lnTo>
                <a:cubicBezTo>
                  <a:pt x="4400" y="841"/>
                  <a:pt x="4404" y="883"/>
                  <a:pt x="4351" y="883"/>
                </a:cubicBezTo>
                <a:cubicBezTo>
                  <a:pt x="4345" y="883"/>
                  <a:pt x="4339" y="882"/>
                  <a:pt x="4332" y="881"/>
                </a:cubicBezTo>
                <a:lnTo>
                  <a:pt x="4332" y="881"/>
                </a:lnTo>
                <a:cubicBezTo>
                  <a:pt x="4394" y="1098"/>
                  <a:pt x="4446" y="1171"/>
                  <a:pt x="4591" y="1275"/>
                </a:cubicBezTo>
                <a:cubicBezTo>
                  <a:pt x="4467" y="1451"/>
                  <a:pt x="4322" y="1492"/>
                  <a:pt x="4633" y="1886"/>
                </a:cubicBezTo>
                <a:cubicBezTo>
                  <a:pt x="4115" y="1855"/>
                  <a:pt x="4405" y="1565"/>
                  <a:pt x="3980" y="1399"/>
                </a:cubicBezTo>
                <a:lnTo>
                  <a:pt x="3980" y="1399"/>
                </a:lnTo>
                <a:cubicBezTo>
                  <a:pt x="4115" y="1720"/>
                  <a:pt x="4187" y="1803"/>
                  <a:pt x="4291" y="2062"/>
                </a:cubicBezTo>
                <a:cubicBezTo>
                  <a:pt x="4296" y="2058"/>
                  <a:pt x="4304" y="2057"/>
                  <a:pt x="4314" y="2057"/>
                </a:cubicBezTo>
                <a:cubicBezTo>
                  <a:pt x="4434" y="2057"/>
                  <a:pt x="4841" y="2334"/>
                  <a:pt x="4726" y="2487"/>
                </a:cubicBezTo>
                <a:cubicBezTo>
                  <a:pt x="4696" y="2426"/>
                  <a:pt x="4222" y="2114"/>
                  <a:pt x="4168" y="2114"/>
                </a:cubicBezTo>
                <a:cubicBezTo>
                  <a:pt x="4168" y="2114"/>
                  <a:pt x="4167" y="2114"/>
                  <a:pt x="4166" y="2114"/>
                </a:cubicBezTo>
                <a:cubicBezTo>
                  <a:pt x="4166" y="2196"/>
                  <a:pt x="4390" y="2533"/>
                  <a:pt x="4243" y="2569"/>
                </a:cubicBezTo>
                <a:lnTo>
                  <a:pt x="4243" y="2569"/>
                </a:lnTo>
                <a:cubicBezTo>
                  <a:pt x="4275" y="2562"/>
                  <a:pt x="4304" y="2558"/>
                  <a:pt x="4329" y="2558"/>
                </a:cubicBezTo>
                <a:cubicBezTo>
                  <a:pt x="4445" y="2558"/>
                  <a:pt x="4478" y="2633"/>
                  <a:pt x="4436" y="2777"/>
                </a:cubicBezTo>
                <a:cubicBezTo>
                  <a:pt x="4529" y="2788"/>
                  <a:pt x="4488" y="2808"/>
                  <a:pt x="4612" y="2839"/>
                </a:cubicBezTo>
                <a:cubicBezTo>
                  <a:pt x="4638" y="2710"/>
                  <a:pt x="4655" y="2668"/>
                  <a:pt x="4667" y="2668"/>
                </a:cubicBezTo>
                <a:cubicBezTo>
                  <a:pt x="4691" y="2668"/>
                  <a:pt x="4697" y="2828"/>
                  <a:pt x="4714" y="2828"/>
                </a:cubicBezTo>
                <a:cubicBezTo>
                  <a:pt x="4720" y="2828"/>
                  <a:pt x="4727" y="2809"/>
                  <a:pt x="4737" y="2756"/>
                </a:cubicBezTo>
                <a:cubicBezTo>
                  <a:pt x="4757" y="2787"/>
                  <a:pt x="4838" y="3192"/>
                  <a:pt x="4840" y="3192"/>
                </a:cubicBezTo>
                <a:cubicBezTo>
                  <a:pt x="4840" y="3192"/>
                  <a:pt x="4840" y="3192"/>
                  <a:pt x="4840" y="3191"/>
                </a:cubicBezTo>
                <a:lnTo>
                  <a:pt x="4840" y="3191"/>
                </a:lnTo>
                <a:cubicBezTo>
                  <a:pt x="4857" y="3254"/>
                  <a:pt x="4840" y="3277"/>
                  <a:pt x="4806" y="3277"/>
                </a:cubicBezTo>
                <a:cubicBezTo>
                  <a:pt x="4715" y="3277"/>
                  <a:pt x="4506" y="3116"/>
                  <a:pt x="4498" y="3108"/>
                </a:cubicBezTo>
                <a:lnTo>
                  <a:pt x="4498" y="3108"/>
                </a:lnTo>
                <a:cubicBezTo>
                  <a:pt x="4499" y="3114"/>
                  <a:pt x="4497" y="3116"/>
                  <a:pt x="4490" y="3116"/>
                </a:cubicBezTo>
                <a:cubicBezTo>
                  <a:pt x="4402" y="3116"/>
                  <a:pt x="3579" y="2584"/>
                  <a:pt x="3482" y="2498"/>
                </a:cubicBezTo>
                <a:lnTo>
                  <a:pt x="3482" y="2498"/>
                </a:lnTo>
                <a:cubicBezTo>
                  <a:pt x="3410" y="2560"/>
                  <a:pt x="3586" y="2653"/>
                  <a:pt x="3482" y="2694"/>
                </a:cubicBezTo>
                <a:cubicBezTo>
                  <a:pt x="3509" y="2747"/>
                  <a:pt x="3782" y="2919"/>
                  <a:pt x="3768" y="2919"/>
                </a:cubicBezTo>
                <a:cubicBezTo>
                  <a:pt x="3766" y="2919"/>
                  <a:pt x="3755" y="2914"/>
                  <a:pt x="3731" y="2901"/>
                </a:cubicBezTo>
                <a:lnTo>
                  <a:pt x="3731" y="2901"/>
                </a:lnTo>
                <a:cubicBezTo>
                  <a:pt x="3758" y="2949"/>
                  <a:pt x="3794" y="2975"/>
                  <a:pt x="3837" y="2975"/>
                </a:cubicBezTo>
                <a:cubicBezTo>
                  <a:pt x="3859" y="2975"/>
                  <a:pt x="3883" y="2968"/>
                  <a:pt x="3908" y="2953"/>
                </a:cubicBezTo>
                <a:lnTo>
                  <a:pt x="3908" y="2953"/>
                </a:lnTo>
                <a:cubicBezTo>
                  <a:pt x="3835" y="3016"/>
                  <a:pt x="3855" y="3057"/>
                  <a:pt x="3959" y="3078"/>
                </a:cubicBezTo>
                <a:cubicBezTo>
                  <a:pt x="3934" y="3081"/>
                  <a:pt x="3910" y="3083"/>
                  <a:pt x="3887" y="3083"/>
                </a:cubicBezTo>
                <a:cubicBezTo>
                  <a:pt x="3544" y="3083"/>
                  <a:pt x="3386" y="2745"/>
                  <a:pt x="3192" y="2580"/>
                </a:cubicBezTo>
                <a:lnTo>
                  <a:pt x="3192" y="2580"/>
                </a:lnTo>
                <a:cubicBezTo>
                  <a:pt x="3317" y="2891"/>
                  <a:pt x="3586" y="3026"/>
                  <a:pt x="3586" y="3244"/>
                </a:cubicBezTo>
                <a:cubicBezTo>
                  <a:pt x="3607" y="3244"/>
                  <a:pt x="3680" y="3099"/>
                  <a:pt x="3690" y="3088"/>
                </a:cubicBezTo>
                <a:cubicBezTo>
                  <a:pt x="3731" y="3099"/>
                  <a:pt x="4063" y="3409"/>
                  <a:pt x="4083" y="3709"/>
                </a:cubicBezTo>
                <a:cubicBezTo>
                  <a:pt x="4120" y="3670"/>
                  <a:pt x="4145" y="3658"/>
                  <a:pt x="4162" y="3658"/>
                </a:cubicBezTo>
                <a:cubicBezTo>
                  <a:pt x="4188" y="3658"/>
                  <a:pt x="4196" y="3686"/>
                  <a:pt x="4201" y="3686"/>
                </a:cubicBezTo>
                <a:cubicBezTo>
                  <a:pt x="4205" y="3686"/>
                  <a:pt x="4207" y="3663"/>
                  <a:pt x="4218" y="3575"/>
                </a:cubicBezTo>
                <a:cubicBezTo>
                  <a:pt x="4233" y="3631"/>
                  <a:pt x="4248" y="3650"/>
                  <a:pt x="4269" y="3650"/>
                </a:cubicBezTo>
                <a:cubicBezTo>
                  <a:pt x="4306" y="3650"/>
                  <a:pt x="4361" y="3587"/>
                  <a:pt x="4467" y="3554"/>
                </a:cubicBezTo>
                <a:lnTo>
                  <a:pt x="4467" y="3554"/>
                </a:lnTo>
                <a:cubicBezTo>
                  <a:pt x="4448" y="3618"/>
                  <a:pt x="4452" y="3694"/>
                  <a:pt x="4466" y="3694"/>
                </a:cubicBezTo>
                <a:cubicBezTo>
                  <a:pt x="4474" y="3694"/>
                  <a:pt x="4486" y="3665"/>
                  <a:pt x="4498" y="3585"/>
                </a:cubicBezTo>
                <a:lnTo>
                  <a:pt x="4498" y="3585"/>
                </a:lnTo>
                <a:cubicBezTo>
                  <a:pt x="4585" y="3781"/>
                  <a:pt x="4471" y="3849"/>
                  <a:pt x="4326" y="3849"/>
                </a:cubicBezTo>
                <a:cubicBezTo>
                  <a:pt x="4195" y="3849"/>
                  <a:pt x="4039" y="3794"/>
                  <a:pt x="3980" y="3730"/>
                </a:cubicBezTo>
                <a:lnTo>
                  <a:pt x="3980" y="3730"/>
                </a:lnTo>
                <a:cubicBezTo>
                  <a:pt x="3918" y="3990"/>
                  <a:pt x="4166" y="3886"/>
                  <a:pt x="4156" y="3990"/>
                </a:cubicBezTo>
                <a:cubicBezTo>
                  <a:pt x="4153" y="4066"/>
                  <a:pt x="4126" y="4097"/>
                  <a:pt x="4083" y="4097"/>
                </a:cubicBezTo>
                <a:cubicBezTo>
                  <a:pt x="3883" y="4097"/>
                  <a:pt x="3341" y="3393"/>
                  <a:pt x="3307" y="3368"/>
                </a:cubicBezTo>
                <a:lnTo>
                  <a:pt x="3307" y="3368"/>
                </a:lnTo>
                <a:cubicBezTo>
                  <a:pt x="3224" y="3979"/>
                  <a:pt x="3503" y="3969"/>
                  <a:pt x="3565" y="4310"/>
                </a:cubicBezTo>
                <a:cubicBezTo>
                  <a:pt x="3588" y="4259"/>
                  <a:pt x="3629" y="4239"/>
                  <a:pt x="3677" y="4239"/>
                </a:cubicBezTo>
                <a:cubicBezTo>
                  <a:pt x="3804" y="4239"/>
                  <a:pt x="3984" y="4384"/>
                  <a:pt x="4021" y="4497"/>
                </a:cubicBezTo>
                <a:cubicBezTo>
                  <a:pt x="4001" y="4494"/>
                  <a:pt x="3984" y="4493"/>
                  <a:pt x="3970" y="4493"/>
                </a:cubicBezTo>
                <a:cubicBezTo>
                  <a:pt x="3806" y="4493"/>
                  <a:pt x="3985" y="4642"/>
                  <a:pt x="3928" y="4642"/>
                </a:cubicBezTo>
                <a:cubicBezTo>
                  <a:pt x="3919" y="4642"/>
                  <a:pt x="3911" y="4643"/>
                  <a:pt x="3902" y="4643"/>
                </a:cubicBezTo>
                <a:cubicBezTo>
                  <a:pt x="3682" y="4643"/>
                  <a:pt x="3505" y="4526"/>
                  <a:pt x="3401" y="4526"/>
                </a:cubicBezTo>
                <a:cubicBezTo>
                  <a:pt x="3393" y="4526"/>
                  <a:pt x="3386" y="4527"/>
                  <a:pt x="3379" y="4528"/>
                </a:cubicBezTo>
                <a:cubicBezTo>
                  <a:pt x="3317" y="4756"/>
                  <a:pt x="3669" y="4922"/>
                  <a:pt x="3514" y="5171"/>
                </a:cubicBezTo>
                <a:cubicBezTo>
                  <a:pt x="3545" y="5026"/>
                  <a:pt x="2633" y="4508"/>
                  <a:pt x="2571" y="4476"/>
                </a:cubicBezTo>
                <a:lnTo>
                  <a:pt x="2571" y="4476"/>
                </a:lnTo>
                <a:cubicBezTo>
                  <a:pt x="2530" y="4575"/>
                  <a:pt x="2711" y="4983"/>
                  <a:pt x="2840" y="4983"/>
                </a:cubicBezTo>
                <a:cubicBezTo>
                  <a:pt x="2872" y="4983"/>
                  <a:pt x="2902" y="4956"/>
                  <a:pt x="2923" y="4891"/>
                </a:cubicBezTo>
                <a:cubicBezTo>
                  <a:pt x="3041" y="5082"/>
                  <a:pt x="3048" y="5177"/>
                  <a:pt x="2936" y="5177"/>
                </a:cubicBezTo>
                <a:cubicBezTo>
                  <a:pt x="2920" y="5177"/>
                  <a:pt x="2902" y="5175"/>
                  <a:pt x="2881" y="5171"/>
                </a:cubicBezTo>
                <a:lnTo>
                  <a:pt x="2881" y="5171"/>
                </a:lnTo>
                <a:cubicBezTo>
                  <a:pt x="3037" y="5378"/>
                  <a:pt x="3151" y="5347"/>
                  <a:pt x="3192" y="5565"/>
                </a:cubicBezTo>
                <a:cubicBezTo>
                  <a:pt x="3194" y="5565"/>
                  <a:pt x="3196" y="5565"/>
                  <a:pt x="3198" y="5565"/>
                </a:cubicBezTo>
                <a:cubicBezTo>
                  <a:pt x="3266" y="5565"/>
                  <a:pt x="3184" y="5407"/>
                  <a:pt x="3252" y="5407"/>
                </a:cubicBezTo>
                <a:cubicBezTo>
                  <a:pt x="3256" y="5407"/>
                  <a:pt x="3260" y="5408"/>
                  <a:pt x="3265" y="5409"/>
                </a:cubicBezTo>
                <a:cubicBezTo>
                  <a:pt x="3265" y="5565"/>
                  <a:pt x="3441" y="5471"/>
                  <a:pt x="3275" y="5565"/>
                </a:cubicBezTo>
                <a:cubicBezTo>
                  <a:pt x="3275" y="5575"/>
                  <a:pt x="3482" y="5565"/>
                  <a:pt x="3535" y="5647"/>
                </a:cubicBezTo>
                <a:cubicBezTo>
                  <a:pt x="3508" y="5650"/>
                  <a:pt x="3481" y="5652"/>
                  <a:pt x="3455" y="5652"/>
                </a:cubicBezTo>
                <a:cubicBezTo>
                  <a:pt x="3302" y="5652"/>
                  <a:pt x="3165" y="5602"/>
                  <a:pt x="3042" y="5516"/>
                </a:cubicBezTo>
                <a:lnTo>
                  <a:pt x="3042" y="5516"/>
                </a:lnTo>
                <a:cubicBezTo>
                  <a:pt x="3210" y="5636"/>
                  <a:pt x="3067" y="5575"/>
                  <a:pt x="2923" y="5668"/>
                </a:cubicBezTo>
                <a:cubicBezTo>
                  <a:pt x="2964" y="5585"/>
                  <a:pt x="2954" y="5512"/>
                  <a:pt x="2892" y="5450"/>
                </a:cubicBezTo>
                <a:cubicBezTo>
                  <a:pt x="2889" y="5531"/>
                  <a:pt x="2880" y="5560"/>
                  <a:pt x="2866" y="5560"/>
                </a:cubicBezTo>
                <a:cubicBezTo>
                  <a:pt x="2829" y="5560"/>
                  <a:pt x="2755" y="5361"/>
                  <a:pt x="2661" y="5361"/>
                </a:cubicBezTo>
                <a:cubicBezTo>
                  <a:pt x="2652" y="5361"/>
                  <a:pt x="2642" y="5363"/>
                  <a:pt x="2633" y="5367"/>
                </a:cubicBezTo>
                <a:lnTo>
                  <a:pt x="2633" y="5367"/>
                </a:lnTo>
                <a:cubicBezTo>
                  <a:pt x="2634" y="5367"/>
                  <a:pt x="2634" y="5367"/>
                  <a:pt x="2634" y="5367"/>
                </a:cubicBezTo>
                <a:cubicBezTo>
                  <a:pt x="2669" y="5367"/>
                  <a:pt x="2805" y="5806"/>
                  <a:pt x="2918" y="5806"/>
                </a:cubicBezTo>
                <a:cubicBezTo>
                  <a:pt x="2954" y="5806"/>
                  <a:pt x="2989" y="5760"/>
                  <a:pt x="3017" y="5637"/>
                </a:cubicBezTo>
                <a:cubicBezTo>
                  <a:pt x="3079" y="5668"/>
                  <a:pt x="3109" y="5989"/>
                  <a:pt x="3109" y="6020"/>
                </a:cubicBezTo>
                <a:cubicBezTo>
                  <a:pt x="3146" y="5802"/>
                  <a:pt x="3158" y="5729"/>
                  <a:pt x="3163" y="5729"/>
                </a:cubicBezTo>
                <a:lnTo>
                  <a:pt x="3163" y="5729"/>
                </a:lnTo>
                <a:cubicBezTo>
                  <a:pt x="3172" y="5729"/>
                  <a:pt x="3157" y="5963"/>
                  <a:pt x="3224" y="6010"/>
                </a:cubicBezTo>
                <a:cubicBezTo>
                  <a:pt x="3265" y="5880"/>
                  <a:pt x="3312" y="5842"/>
                  <a:pt x="3361" y="5842"/>
                </a:cubicBezTo>
                <a:cubicBezTo>
                  <a:pt x="3410" y="5842"/>
                  <a:pt x="3462" y="5880"/>
                  <a:pt x="3514" y="5906"/>
                </a:cubicBezTo>
                <a:cubicBezTo>
                  <a:pt x="3462" y="6000"/>
                  <a:pt x="3420" y="6186"/>
                  <a:pt x="3555" y="6217"/>
                </a:cubicBezTo>
                <a:cubicBezTo>
                  <a:pt x="3554" y="6222"/>
                  <a:pt x="3554" y="6225"/>
                  <a:pt x="3554" y="6225"/>
                </a:cubicBezTo>
                <a:cubicBezTo>
                  <a:pt x="3558" y="6225"/>
                  <a:pt x="3612" y="6017"/>
                  <a:pt x="3632" y="6017"/>
                </a:cubicBezTo>
                <a:cubicBezTo>
                  <a:pt x="3635" y="6017"/>
                  <a:pt x="3637" y="6021"/>
                  <a:pt x="3638" y="6030"/>
                </a:cubicBezTo>
                <a:cubicBezTo>
                  <a:pt x="3669" y="6196"/>
                  <a:pt x="3700" y="6290"/>
                  <a:pt x="3763" y="6466"/>
                </a:cubicBezTo>
                <a:cubicBezTo>
                  <a:pt x="3801" y="6372"/>
                  <a:pt x="3837" y="6340"/>
                  <a:pt x="3882" y="6340"/>
                </a:cubicBezTo>
                <a:cubicBezTo>
                  <a:pt x="3948" y="6340"/>
                  <a:pt x="4032" y="6407"/>
                  <a:pt x="4166" y="6456"/>
                </a:cubicBezTo>
                <a:cubicBezTo>
                  <a:pt x="4076" y="6532"/>
                  <a:pt x="3925" y="6558"/>
                  <a:pt x="3761" y="6558"/>
                </a:cubicBezTo>
                <a:cubicBezTo>
                  <a:pt x="3436" y="6558"/>
                  <a:pt x="3061" y="6455"/>
                  <a:pt x="3006" y="6435"/>
                </a:cubicBezTo>
                <a:lnTo>
                  <a:pt x="3006" y="6435"/>
                </a:lnTo>
                <a:cubicBezTo>
                  <a:pt x="3035" y="6558"/>
                  <a:pt x="3106" y="6612"/>
                  <a:pt x="3221" y="6612"/>
                </a:cubicBezTo>
                <a:cubicBezTo>
                  <a:pt x="3232" y="6612"/>
                  <a:pt x="3243" y="6612"/>
                  <a:pt x="3254" y="6611"/>
                </a:cubicBezTo>
                <a:lnTo>
                  <a:pt x="3254" y="6611"/>
                </a:lnTo>
                <a:cubicBezTo>
                  <a:pt x="3130" y="6652"/>
                  <a:pt x="3099" y="6725"/>
                  <a:pt x="3172" y="6849"/>
                </a:cubicBezTo>
                <a:cubicBezTo>
                  <a:pt x="3174" y="6842"/>
                  <a:pt x="3185" y="6839"/>
                  <a:pt x="3200" y="6839"/>
                </a:cubicBezTo>
                <a:cubicBezTo>
                  <a:pt x="3301" y="6839"/>
                  <a:pt x="3626" y="6980"/>
                  <a:pt x="3680" y="7222"/>
                </a:cubicBezTo>
                <a:cubicBezTo>
                  <a:pt x="3602" y="7231"/>
                  <a:pt x="3550" y="7234"/>
                  <a:pt x="3516" y="7234"/>
                </a:cubicBezTo>
                <a:cubicBezTo>
                  <a:pt x="3388" y="7234"/>
                  <a:pt x="3503" y="7190"/>
                  <a:pt x="3493" y="7190"/>
                </a:cubicBezTo>
                <a:lnTo>
                  <a:pt x="3493" y="7190"/>
                </a:lnTo>
                <a:cubicBezTo>
                  <a:pt x="3489" y="7190"/>
                  <a:pt x="3461" y="7198"/>
                  <a:pt x="3379" y="7222"/>
                </a:cubicBezTo>
                <a:cubicBezTo>
                  <a:pt x="3466" y="7126"/>
                  <a:pt x="3476" y="7113"/>
                  <a:pt x="3469" y="7113"/>
                </a:cubicBezTo>
                <a:cubicBezTo>
                  <a:pt x="3467" y="7113"/>
                  <a:pt x="3461" y="7115"/>
                  <a:pt x="3457" y="7115"/>
                </a:cubicBezTo>
                <a:cubicBezTo>
                  <a:pt x="3447" y="7115"/>
                  <a:pt x="3442" y="7104"/>
                  <a:pt x="3482" y="7036"/>
                </a:cubicBezTo>
                <a:cubicBezTo>
                  <a:pt x="3472" y="7030"/>
                  <a:pt x="3459" y="7027"/>
                  <a:pt x="3444" y="7027"/>
                </a:cubicBezTo>
                <a:cubicBezTo>
                  <a:pt x="3367" y="7027"/>
                  <a:pt x="3234" y="7090"/>
                  <a:pt x="3159" y="7090"/>
                </a:cubicBezTo>
                <a:cubicBezTo>
                  <a:pt x="3093" y="7090"/>
                  <a:pt x="3070" y="7043"/>
                  <a:pt x="3162" y="6870"/>
                </a:cubicBezTo>
                <a:cubicBezTo>
                  <a:pt x="3063" y="6824"/>
                  <a:pt x="2854" y="6803"/>
                  <a:pt x="2693" y="6803"/>
                </a:cubicBezTo>
                <a:cubicBezTo>
                  <a:pt x="2566" y="6803"/>
                  <a:pt x="2469" y="6816"/>
                  <a:pt x="2478" y="6839"/>
                </a:cubicBezTo>
                <a:cubicBezTo>
                  <a:pt x="2218" y="6652"/>
                  <a:pt x="2022" y="6518"/>
                  <a:pt x="1856" y="6383"/>
                </a:cubicBezTo>
                <a:lnTo>
                  <a:pt x="1856" y="6383"/>
                </a:lnTo>
                <a:cubicBezTo>
                  <a:pt x="1896" y="6650"/>
                  <a:pt x="1923" y="6698"/>
                  <a:pt x="1971" y="6698"/>
                </a:cubicBezTo>
                <a:cubicBezTo>
                  <a:pt x="1997" y="6698"/>
                  <a:pt x="2029" y="6684"/>
                  <a:pt x="2073" y="6684"/>
                </a:cubicBezTo>
                <a:cubicBezTo>
                  <a:pt x="2073" y="7046"/>
                  <a:pt x="2270" y="6984"/>
                  <a:pt x="2436" y="7274"/>
                </a:cubicBezTo>
                <a:cubicBezTo>
                  <a:pt x="2436" y="7274"/>
                  <a:pt x="2602" y="7067"/>
                  <a:pt x="2623" y="7004"/>
                </a:cubicBezTo>
                <a:cubicBezTo>
                  <a:pt x="2633" y="7274"/>
                  <a:pt x="2851" y="7067"/>
                  <a:pt x="2664" y="7285"/>
                </a:cubicBezTo>
                <a:cubicBezTo>
                  <a:pt x="2683" y="7285"/>
                  <a:pt x="2858" y="7163"/>
                  <a:pt x="2883" y="7163"/>
                </a:cubicBezTo>
                <a:cubicBezTo>
                  <a:pt x="2898" y="7163"/>
                  <a:pt x="2854" y="7211"/>
                  <a:pt x="2674" y="7367"/>
                </a:cubicBezTo>
                <a:cubicBezTo>
                  <a:pt x="2703" y="7386"/>
                  <a:pt x="2727" y="7396"/>
                  <a:pt x="2748" y="7396"/>
                </a:cubicBezTo>
                <a:cubicBezTo>
                  <a:pt x="2795" y="7396"/>
                  <a:pt x="2823" y="7347"/>
                  <a:pt x="2830" y="7253"/>
                </a:cubicBezTo>
                <a:cubicBezTo>
                  <a:pt x="2871" y="7419"/>
                  <a:pt x="3089" y="7492"/>
                  <a:pt x="2964" y="7720"/>
                </a:cubicBezTo>
                <a:cubicBezTo>
                  <a:pt x="3040" y="7689"/>
                  <a:pt x="3087" y="7681"/>
                  <a:pt x="3117" y="7681"/>
                </a:cubicBezTo>
                <a:cubicBezTo>
                  <a:pt x="3151" y="7681"/>
                  <a:pt x="3163" y="7692"/>
                  <a:pt x="3172" y="7692"/>
                </a:cubicBezTo>
                <a:cubicBezTo>
                  <a:pt x="3181" y="7692"/>
                  <a:pt x="3186" y="7679"/>
                  <a:pt x="3213" y="7626"/>
                </a:cubicBezTo>
                <a:lnTo>
                  <a:pt x="3213" y="7626"/>
                </a:lnTo>
                <a:cubicBezTo>
                  <a:pt x="3307" y="7740"/>
                  <a:pt x="3307" y="7844"/>
                  <a:pt x="3203" y="7958"/>
                </a:cubicBezTo>
                <a:cubicBezTo>
                  <a:pt x="3206" y="7959"/>
                  <a:pt x="3209" y="7959"/>
                  <a:pt x="3212" y="7959"/>
                </a:cubicBezTo>
                <a:cubicBezTo>
                  <a:pt x="3266" y="7959"/>
                  <a:pt x="3359" y="7803"/>
                  <a:pt x="3379" y="7803"/>
                </a:cubicBezTo>
                <a:cubicBezTo>
                  <a:pt x="3386" y="7938"/>
                  <a:pt x="3403" y="7975"/>
                  <a:pt x="3419" y="7975"/>
                </a:cubicBezTo>
                <a:cubicBezTo>
                  <a:pt x="3427" y="7975"/>
                  <a:pt x="3434" y="7967"/>
                  <a:pt x="3441" y="7958"/>
                </a:cubicBezTo>
                <a:lnTo>
                  <a:pt x="3441" y="7958"/>
                </a:lnTo>
                <a:cubicBezTo>
                  <a:pt x="3441" y="7978"/>
                  <a:pt x="3431" y="7989"/>
                  <a:pt x="3420" y="8010"/>
                </a:cubicBezTo>
                <a:cubicBezTo>
                  <a:pt x="3141" y="7999"/>
                  <a:pt x="2612" y="7906"/>
                  <a:pt x="2529" y="7886"/>
                </a:cubicBezTo>
                <a:cubicBezTo>
                  <a:pt x="2343" y="7833"/>
                  <a:pt x="1907" y="7823"/>
                  <a:pt x="1659" y="7626"/>
                </a:cubicBezTo>
                <a:lnTo>
                  <a:pt x="1659" y="7626"/>
                </a:lnTo>
                <a:cubicBezTo>
                  <a:pt x="1587" y="7720"/>
                  <a:pt x="1597" y="7833"/>
                  <a:pt x="1700" y="7948"/>
                </a:cubicBezTo>
                <a:cubicBezTo>
                  <a:pt x="1675" y="7880"/>
                  <a:pt x="1802" y="7863"/>
                  <a:pt x="1912" y="7863"/>
                </a:cubicBezTo>
                <a:cubicBezTo>
                  <a:pt x="1987" y="7863"/>
                  <a:pt x="2055" y="7871"/>
                  <a:pt x="2063" y="7875"/>
                </a:cubicBezTo>
                <a:cubicBezTo>
                  <a:pt x="2063" y="8061"/>
                  <a:pt x="2353" y="8393"/>
                  <a:pt x="2519" y="8559"/>
                </a:cubicBezTo>
                <a:cubicBezTo>
                  <a:pt x="2592" y="8457"/>
                  <a:pt x="2653" y="8446"/>
                  <a:pt x="2697" y="8446"/>
                </a:cubicBezTo>
                <a:cubicBezTo>
                  <a:pt x="2709" y="8446"/>
                  <a:pt x="2720" y="8447"/>
                  <a:pt x="2729" y="8447"/>
                </a:cubicBezTo>
                <a:cubicBezTo>
                  <a:pt x="2758" y="8447"/>
                  <a:pt x="2772" y="8439"/>
                  <a:pt x="2768" y="8372"/>
                </a:cubicBezTo>
                <a:lnTo>
                  <a:pt x="2768" y="8372"/>
                </a:lnTo>
                <a:cubicBezTo>
                  <a:pt x="2789" y="8476"/>
                  <a:pt x="2830" y="8569"/>
                  <a:pt x="2892" y="8652"/>
                </a:cubicBezTo>
                <a:cubicBezTo>
                  <a:pt x="2907" y="8594"/>
                  <a:pt x="2916" y="8572"/>
                  <a:pt x="2920" y="8572"/>
                </a:cubicBezTo>
                <a:lnTo>
                  <a:pt x="2920" y="8572"/>
                </a:lnTo>
                <a:cubicBezTo>
                  <a:pt x="2931" y="8572"/>
                  <a:pt x="2888" y="8792"/>
                  <a:pt x="2809" y="8839"/>
                </a:cubicBezTo>
                <a:cubicBezTo>
                  <a:pt x="2864" y="8949"/>
                  <a:pt x="3042" y="9001"/>
                  <a:pt x="3222" y="9001"/>
                </a:cubicBezTo>
                <a:cubicBezTo>
                  <a:pt x="3415" y="9001"/>
                  <a:pt x="3610" y="8941"/>
                  <a:pt x="3659" y="8828"/>
                </a:cubicBezTo>
                <a:lnTo>
                  <a:pt x="3659" y="8828"/>
                </a:lnTo>
                <a:cubicBezTo>
                  <a:pt x="3793" y="9077"/>
                  <a:pt x="3597" y="9129"/>
                  <a:pt x="3327" y="9305"/>
                </a:cubicBezTo>
                <a:cubicBezTo>
                  <a:pt x="3456" y="9273"/>
                  <a:pt x="3508" y="9260"/>
                  <a:pt x="3519" y="9260"/>
                </a:cubicBezTo>
                <a:cubicBezTo>
                  <a:pt x="3541" y="9260"/>
                  <a:pt x="3413" y="9305"/>
                  <a:pt x="3379" y="9346"/>
                </a:cubicBezTo>
                <a:cubicBezTo>
                  <a:pt x="3393" y="9344"/>
                  <a:pt x="3406" y="9343"/>
                  <a:pt x="3417" y="9343"/>
                </a:cubicBezTo>
                <a:cubicBezTo>
                  <a:pt x="3502" y="9343"/>
                  <a:pt x="3502" y="9408"/>
                  <a:pt x="3565" y="9481"/>
                </a:cubicBezTo>
                <a:cubicBezTo>
                  <a:pt x="3542" y="9485"/>
                  <a:pt x="3519" y="9486"/>
                  <a:pt x="3497" y="9486"/>
                </a:cubicBezTo>
                <a:cubicBezTo>
                  <a:pt x="3301" y="9486"/>
                  <a:pt x="3176" y="9359"/>
                  <a:pt x="3058" y="9359"/>
                </a:cubicBezTo>
                <a:cubicBezTo>
                  <a:pt x="3033" y="9359"/>
                  <a:pt x="3009" y="9365"/>
                  <a:pt x="2985" y="9378"/>
                </a:cubicBezTo>
                <a:cubicBezTo>
                  <a:pt x="3157" y="9506"/>
                  <a:pt x="2980" y="9778"/>
                  <a:pt x="2737" y="9778"/>
                </a:cubicBezTo>
                <a:cubicBezTo>
                  <a:pt x="2687" y="9778"/>
                  <a:pt x="2634" y="9766"/>
                  <a:pt x="2581" y="9740"/>
                </a:cubicBezTo>
                <a:lnTo>
                  <a:pt x="2581" y="9740"/>
                </a:lnTo>
                <a:cubicBezTo>
                  <a:pt x="2591" y="9744"/>
                  <a:pt x="2600" y="9746"/>
                  <a:pt x="2609" y="9746"/>
                </a:cubicBezTo>
                <a:cubicBezTo>
                  <a:pt x="2721" y="9746"/>
                  <a:pt x="2753" y="9407"/>
                  <a:pt x="2695" y="9388"/>
                </a:cubicBezTo>
                <a:cubicBezTo>
                  <a:pt x="2695" y="9387"/>
                  <a:pt x="2695" y="9387"/>
                  <a:pt x="2695" y="9387"/>
                </a:cubicBezTo>
                <a:lnTo>
                  <a:pt x="2695" y="9387"/>
                </a:lnTo>
                <a:cubicBezTo>
                  <a:pt x="2689" y="9387"/>
                  <a:pt x="2329" y="10002"/>
                  <a:pt x="2383" y="10002"/>
                </a:cubicBezTo>
                <a:cubicBezTo>
                  <a:pt x="2395" y="10002"/>
                  <a:pt x="2431" y="9968"/>
                  <a:pt x="2498" y="9885"/>
                </a:cubicBezTo>
                <a:lnTo>
                  <a:pt x="2498" y="9885"/>
                </a:lnTo>
                <a:cubicBezTo>
                  <a:pt x="2550" y="9988"/>
                  <a:pt x="2519" y="10051"/>
                  <a:pt x="2395" y="10071"/>
                </a:cubicBezTo>
                <a:cubicBezTo>
                  <a:pt x="2410" y="10070"/>
                  <a:pt x="2425" y="10069"/>
                  <a:pt x="2440" y="10069"/>
                </a:cubicBezTo>
                <a:cubicBezTo>
                  <a:pt x="2512" y="10069"/>
                  <a:pt x="2573" y="10089"/>
                  <a:pt x="2633" y="10124"/>
                </a:cubicBezTo>
                <a:cubicBezTo>
                  <a:pt x="2578" y="10140"/>
                  <a:pt x="2517" y="10147"/>
                  <a:pt x="2456" y="10147"/>
                </a:cubicBezTo>
                <a:cubicBezTo>
                  <a:pt x="2186" y="10147"/>
                  <a:pt x="1888" y="10019"/>
                  <a:pt x="1841" y="10019"/>
                </a:cubicBezTo>
                <a:cubicBezTo>
                  <a:pt x="1838" y="10019"/>
                  <a:pt x="1836" y="10019"/>
                  <a:pt x="1835" y="10020"/>
                </a:cubicBezTo>
                <a:cubicBezTo>
                  <a:pt x="2073" y="10092"/>
                  <a:pt x="2208" y="10248"/>
                  <a:pt x="2353" y="10517"/>
                </a:cubicBezTo>
                <a:cubicBezTo>
                  <a:pt x="2380" y="10430"/>
                  <a:pt x="2408" y="10397"/>
                  <a:pt x="2437" y="10397"/>
                </a:cubicBezTo>
                <a:cubicBezTo>
                  <a:pt x="2520" y="10397"/>
                  <a:pt x="2605" y="10675"/>
                  <a:pt x="2643" y="10683"/>
                </a:cubicBezTo>
                <a:cubicBezTo>
                  <a:pt x="2673" y="10595"/>
                  <a:pt x="2705" y="10561"/>
                  <a:pt x="2741" y="10561"/>
                </a:cubicBezTo>
                <a:cubicBezTo>
                  <a:pt x="2793" y="10561"/>
                  <a:pt x="2851" y="10634"/>
                  <a:pt x="2913" y="10714"/>
                </a:cubicBezTo>
                <a:cubicBezTo>
                  <a:pt x="2789" y="10807"/>
                  <a:pt x="2778" y="10828"/>
                  <a:pt x="2591" y="10870"/>
                </a:cubicBezTo>
                <a:cubicBezTo>
                  <a:pt x="2726" y="10921"/>
                  <a:pt x="2975" y="11160"/>
                  <a:pt x="2964" y="11253"/>
                </a:cubicBezTo>
                <a:cubicBezTo>
                  <a:pt x="2869" y="11253"/>
                  <a:pt x="2534" y="11314"/>
                  <a:pt x="2342" y="11314"/>
                </a:cubicBezTo>
                <a:cubicBezTo>
                  <a:pt x="2285" y="11314"/>
                  <a:pt x="2240" y="11308"/>
                  <a:pt x="2218" y="11294"/>
                </a:cubicBezTo>
                <a:lnTo>
                  <a:pt x="2218" y="11294"/>
                </a:lnTo>
                <a:cubicBezTo>
                  <a:pt x="2270" y="11367"/>
                  <a:pt x="2333" y="11429"/>
                  <a:pt x="2416" y="11471"/>
                </a:cubicBezTo>
                <a:cubicBezTo>
                  <a:pt x="2349" y="11478"/>
                  <a:pt x="2143" y="11516"/>
                  <a:pt x="2007" y="11516"/>
                </a:cubicBezTo>
                <a:cubicBezTo>
                  <a:pt x="1950" y="11516"/>
                  <a:pt x="1905" y="11510"/>
                  <a:pt x="1887" y="11491"/>
                </a:cubicBezTo>
                <a:lnTo>
                  <a:pt x="1887" y="11491"/>
                </a:lnTo>
                <a:cubicBezTo>
                  <a:pt x="1912" y="11629"/>
                  <a:pt x="1920" y="11634"/>
                  <a:pt x="1931" y="11634"/>
                </a:cubicBezTo>
                <a:cubicBezTo>
                  <a:pt x="1931" y="11634"/>
                  <a:pt x="1932" y="11634"/>
                  <a:pt x="1933" y="11634"/>
                </a:cubicBezTo>
                <a:cubicBezTo>
                  <a:pt x="1945" y="11634"/>
                  <a:pt x="1960" y="11638"/>
                  <a:pt x="2001" y="11791"/>
                </a:cubicBezTo>
                <a:cubicBezTo>
                  <a:pt x="2008" y="11778"/>
                  <a:pt x="2064" y="11687"/>
                  <a:pt x="2111" y="11687"/>
                </a:cubicBezTo>
                <a:cubicBezTo>
                  <a:pt x="2135" y="11687"/>
                  <a:pt x="2156" y="11711"/>
                  <a:pt x="2167" y="11781"/>
                </a:cubicBezTo>
                <a:cubicBezTo>
                  <a:pt x="2208" y="11648"/>
                  <a:pt x="2226" y="11581"/>
                  <a:pt x="2238" y="11581"/>
                </a:cubicBezTo>
                <a:cubicBezTo>
                  <a:pt x="2249" y="11581"/>
                  <a:pt x="2255" y="11650"/>
                  <a:pt x="2270" y="11791"/>
                </a:cubicBezTo>
                <a:cubicBezTo>
                  <a:pt x="2273" y="11792"/>
                  <a:pt x="2275" y="11792"/>
                  <a:pt x="2278" y="11792"/>
                </a:cubicBezTo>
                <a:cubicBezTo>
                  <a:pt x="2395" y="11792"/>
                  <a:pt x="2262" y="11542"/>
                  <a:pt x="2343" y="11542"/>
                </a:cubicBezTo>
                <a:cubicBezTo>
                  <a:pt x="2346" y="11542"/>
                  <a:pt x="2350" y="11542"/>
                  <a:pt x="2353" y="11543"/>
                </a:cubicBezTo>
                <a:cubicBezTo>
                  <a:pt x="2353" y="11667"/>
                  <a:pt x="2353" y="11791"/>
                  <a:pt x="2363" y="11812"/>
                </a:cubicBezTo>
                <a:cubicBezTo>
                  <a:pt x="2316" y="11842"/>
                  <a:pt x="2241" y="11855"/>
                  <a:pt x="2158" y="11855"/>
                </a:cubicBezTo>
                <a:cubicBezTo>
                  <a:pt x="1986" y="11855"/>
                  <a:pt x="1780" y="11799"/>
                  <a:pt x="1732" y="11729"/>
                </a:cubicBezTo>
                <a:cubicBezTo>
                  <a:pt x="1711" y="11903"/>
                  <a:pt x="1685" y="12044"/>
                  <a:pt x="1701" y="12044"/>
                </a:cubicBezTo>
                <a:cubicBezTo>
                  <a:pt x="1710" y="12044"/>
                  <a:pt x="1728" y="12009"/>
                  <a:pt x="1762" y="11926"/>
                </a:cubicBezTo>
                <a:cubicBezTo>
                  <a:pt x="1789" y="12002"/>
                  <a:pt x="1804" y="12027"/>
                  <a:pt x="1812" y="12027"/>
                </a:cubicBezTo>
                <a:cubicBezTo>
                  <a:pt x="1829" y="12027"/>
                  <a:pt x="1816" y="11908"/>
                  <a:pt x="1823" y="11908"/>
                </a:cubicBezTo>
                <a:lnTo>
                  <a:pt x="1823" y="11908"/>
                </a:lnTo>
                <a:cubicBezTo>
                  <a:pt x="1828" y="11908"/>
                  <a:pt x="1843" y="11968"/>
                  <a:pt x="1887" y="12175"/>
                </a:cubicBezTo>
                <a:cubicBezTo>
                  <a:pt x="1908" y="12104"/>
                  <a:pt x="1920" y="12074"/>
                  <a:pt x="1926" y="12074"/>
                </a:cubicBezTo>
                <a:cubicBezTo>
                  <a:pt x="1937" y="12074"/>
                  <a:pt x="1928" y="12181"/>
                  <a:pt x="1928" y="12309"/>
                </a:cubicBezTo>
                <a:cubicBezTo>
                  <a:pt x="1956" y="12309"/>
                  <a:pt x="2022" y="12065"/>
                  <a:pt x="2163" y="12065"/>
                </a:cubicBezTo>
                <a:cubicBezTo>
                  <a:pt x="2184" y="12065"/>
                  <a:pt x="2205" y="12070"/>
                  <a:pt x="2229" y="12082"/>
                </a:cubicBezTo>
                <a:cubicBezTo>
                  <a:pt x="2094" y="12289"/>
                  <a:pt x="2177" y="12217"/>
                  <a:pt x="2032" y="12403"/>
                </a:cubicBezTo>
                <a:cubicBezTo>
                  <a:pt x="2084" y="12403"/>
                  <a:pt x="2395" y="12300"/>
                  <a:pt x="2436" y="12268"/>
                </a:cubicBezTo>
                <a:lnTo>
                  <a:pt x="2436" y="12268"/>
                </a:lnTo>
                <a:cubicBezTo>
                  <a:pt x="2428" y="12377"/>
                  <a:pt x="2450" y="12394"/>
                  <a:pt x="2466" y="12394"/>
                </a:cubicBezTo>
                <a:cubicBezTo>
                  <a:pt x="2473" y="12394"/>
                  <a:pt x="2479" y="12391"/>
                  <a:pt x="2481" y="12391"/>
                </a:cubicBezTo>
                <a:lnTo>
                  <a:pt x="2481" y="12391"/>
                </a:lnTo>
                <a:cubicBezTo>
                  <a:pt x="2487" y="12391"/>
                  <a:pt x="2461" y="12415"/>
                  <a:pt x="2343" y="12600"/>
                </a:cubicBezTo>
                <a:cubicBezTo>
                  <a:pt x="2386" y="12577"/>
                  <a:pt x="2429" y="12568"/>
                  <a:pt x="2471" y="12568"/>
                </a:cubicBezTo>
                <a:cubicBezTo>
                  <a:pt x="2639" y="12568"/>
                  <a:pt x="2766" y="12726"/>
                  <a:pt x="2633" y="12818"/>
                </a:cubicBezTo>
                <a:cubicBezTo>
                  <a:pt x="2626" y="12777"/>
                  <a:pt x="2470" y="12759"/>
                  <a:pt x="2263" y="12759"/>
                </a:cubicBezTo>
                <a:cubicBezTo>
                  <a:pt x="1843" y="12759"/>
                  <a:pt x="1213" y="12831"/>
                  <a:pt x="1193" y="12921"/>
                </a:cubicBezTo>
                <a:cubicBezTo>
                  <a:pt x="1242" y="12938"/>
                  <a:pt x="1494" y="13078"/>
                  <a:pt x="1435" y="13078"/>
                </a:cubicBezTo>
                <a:cubicBezTo>
                  <a:pt x="1419" y="13078"/>
                  <a:pt x="1383" y="13069"/>
                  <a:pt x="1317" y="13046"/>
                </a:cubicBezTo>
                <a:lnTo>
                  <a:pt x="1317" y="13046"/>
                </a:lnTo>
                <a:cubicBezTo>
                  <a:pt x="1369" y="13128"/>
                  <a:pt x="1410" y="13180"/>
                  <a:pt x="1442" y="13201"/>
                </a:cubicBezTo>
                <a:cubicBezTo>
                  <a:pt x="1349" y="13184"/>
                  <a:pt x="1257" y="13167"/>
                  <a:pt x="1159" y="13167"/>
                </a:cubicBezTo>
                <a:cubicBezTo>
                  <a:pt x="1136" y="13167"/>
                  <a:pt x="1113" y="13168"/>
                  <a:pt x="1089" y="13170"/>
                </a:cubicBezTo>
                <a:cubicBezTo>
                  <a:pt x="1327" y="13470"/>
                  <a:pt x="1286" y="13273"/>
                  <a:pt x="1286" y="13636"/>
                </a:cubicBezTo>
                <a:cubicBezTo>
                  <a:pt x="1288" y="13636"/>
                  <a:pt x="1290" y="13636"/>
                  <a:pt x="1292" y="13636"/>
                </a:cubicBezTo>
                <a:cubicBezTo>
                  <a:pt x="1381" y="13636"/>
                  <a:pt x="1296" y="13427"/>
                  <a:pt x="1377" y="13427"/>
                </a:cubicBezTo>
                <a:cubicBezTo>
                  <a:pt x="1381" y="13427"/>
                  <a:pt x="1385" y="13428"/>
                  <a:pt x="1389" y="13428"/>
                </a:cubicBezTo>
                <a:cubicBezTo>
                  <a:pt x="1421" y="13739"/>
                  <a:pt x="1431" y="13574"/>
                  <a:pt x="1286" y="13854"/>
                </a:cubicBezTo>
                <a:cubicBezTo>
                  <a:pt x="1304" y="13872"/>
                  <a:pt x="1326" y="13881"/>
                  <a:pt x="1348" y="13881"/>
                </a:cubicBezTo>
                <a:cubicBezTo>
                  <a:pt x="1400" y="13881"/>
                  <a:pt x="1454" y="13836"/>
                  <a:pt x="1483" y="13771"/>
                </a:cubicBezTo>
                <a:cubicBezTo>
                  <a:pt x="1483" y="13854"/>
                  <a:pt x="1504" y="13937"/>
                  <a:pt x="1545" y="14020"/>
                </a:cubicBezTo>
                <a:cubicBezTo>
                  <a:pt x="1595" y="13845"/>
                  <a:pt x="1638" y="13781"/>
                  <a:pt x="1671" y="13781"/>
                </a:cubicBezTo>
                <a:cubicBezTo>
                  <a:pt x="1734" y="13781"/>
                  <a:pt x="1758" y="14018"/>
                  <a:pt x="1711" y="14175"/>
                </a:cubicBezTo>
                <a:lnTo>
                  <a:pt x="1897" y="14020"/>
                </a:lnTo>
                <a:lnTo>
                  <a:pt x="1897" y="14020"/>
                </a:lnTo>
                <a:cubicBezTo>
                  <a:pt x="1815" y="14144"/>
                  <a:pt x="1815" y="14268"/>
                  <a:pt x="1897" y="14393"/>
                </a:cubicBezTo>
                <a:cubicBezTo>
                  <a:pt x="1949" y="14340"/>
                  <a:pt x="2446" y="14289"/>
                  <a:pt x="2208" y="14102"/>
                </a:cubicBezTo>
                <a:cubicBezTo>
                  <a:pt x="2226" y="14096"/>
                  <a:pt x="2243" y="14093"/>
                  <a:pt x="2259" y="14093"/>
                </a:cubicBezTo>
                <a:cubicBezTo>
                  <a:pt x="2395" y="14093"/>
                  <a:pt x="2481" y="14308"/>
                  <a:pt x="2508" y="14382"/>
                </a:cubicBezTo>
                <a:cubicBezTo>
                  <a:pt x="2270" y="14413"/>
                  <a:pt x="2011" y="14485"/>
                  <a:pt x="2001" y="14548"/>
                </a:cubicBezTo>
                <a:cubicBezTo>
                  <a:pt x="2031" y="14541"/>
                  <a:pt x="2060" y="14538"/>
                  <a:pt x="2087" y="14538"/>
                </a:cubicBezTo>
                <a:cubicBezTo>
                  <a:pt x="2280" y="14538"/>
                  <a:pt x="2423" y="14678"/>
                  <a:pt x="2550" y="14724"/>
                </a:cubicBezTo>
                <a:cubicBezTo>
                  <a:pt x="2146" y="14734"/>
                  <a:pt x="716" y="14879"/>
                  <a:pt x="540" y="14962"/>
                </a:cubicBezTo>
                <a:cubicBezTo>
                  <a:pt x="198" y="15118"/>
                  <a:pt x="374" y="15180"/>
                  <a:pt x="208" y="15408"/>
                </a:cubicBezTo>
                <a:cubicBezTo>
                  <a:pt x="201" y="15361"/>
                  <a:pt x="187" y="15338"/>
                  <a:pt x="168" y="15338"/>
                </a:cubicBezTo>
                <a:cubicBezTo>
                  <a:pt x="161" y="15338"/>
                  <a:pt x="154" y="15341"/>
                  <a:pt x="146" y="15346"/>
                </a:cubicBezTo>
                <a:cubicBezTo>
                  <a:pt x="157" y="15387"/>
                  <a:pt x="343" y="15584"/>
                  <a:pt x="343" y="15584"/>
                </a:cubicBezTo>
                <a:cubicBezTo>
                  <a:pt x="348" y="15466"/>
                  <a:pt x="350" y="15411"/>
                  <a:pt x="362" y="15411"/>
                </a:cubicBezTo>
                <a:cubicBezTo>
                  <a:pt x="374" y="15411"/>
                  <a:pt x="398" y="15479"/>
                  <a:pt x="447" y="15604"/>
                </a:cubicBezTo>
                <a:cubicBezTo>
                  <a:pt x="509" y="15376"/>
                  <a:pt x="530" y="15397"/>
                  <a:pt x="468" y="15231"/>
                </a:cubicBezTo>
                <a:lnTo>
                  <a:pt x="468" y="15231"/>
                </a:lnTo>
                <a:cubicBezTo>
                  <a:pt x="685" y="15252"/>
                  <a:pt x="602" y="15221"/>
                  <a:pt x="623" y="15584"/>
                </a:cubicBezTo>
                <a:cubicBezTo>
                  <a:pt x="737" y="15584"/>
                  <a:pt x="851" y="15148"/>
                  <a:pt x="871" y="15076"/>
                </a:cubicBezTo>
                <a:lnTo>
                  <a:pt x="871" y="15076"/>
                </a:lnTo>
                <a:cubicBezTo>
                  <a:pt x="864" y="15147"/>
                  <a:pt x="872" y="15184"/>
                  <a:pt x="897" y="15184"/>
                </a:cubicBezTo>
                <a:cubicBezTo>
                  <a:pt x="909" y="15184"/>
                  <a:pt x="924" y="15176"/>
                  <a:pt x="944" y="15159"/>
                </a:cubicBezTo>
                <a:lnTo>
                  <a:pt x="944" y="15159"/>
                </a:lnTo>
                <a:cubicBezTo>
                  <a:pt x="944" y="15314"/>
                  <a:pt x="882" y="15449"/>
                  <a:pt x="768" y="15563"/>
                </a:cubicBezTo>
                <a:cubicBezTo>
                  <a:pt x="809" y="15527"/>
                  <a:pt x="851" y="15509"/>
                  <a:pt x="889" y="15509"/>
                </a:cubicBezTo>
                <a:cubicBezTo>
                  <a:pt x="928" y="15509"/>
                  <a:pt x="965" y="15527"/>
                  <a:pt x="996" y="15563"/>
                </a:cubicBezTo>
                <a:cubicBezTo>
                  <a:pt x="1006" y="15532"/>
                  <a:pt x="1099" y="15284"/>
                  <a:pt x="1110" y="15284"/>
                </a:cubicBezTo>
                <a:lnTo>
                  <a:pt x="1110" y="15284"/>
                </a:lnTo>
                <a:cubicBezTo>
                  <a:pt x="1058" y="15429"/>
                  <a:pt x="1089" y="15563"/>
                  <a:pt x="1182" y="15667"/>
                </a:cubicBezTo>
                <a:cubicBezTo>
                  <a:pt x="1188" y="15602"/>
                  <a:pt x="1199" y="15571"/>
                  <a:pt x="1214" y="15571"/>
                </a:cubicBezTo>
                <a:cubicBezTo>
                  <a:pt x="1228" y="15571"/>
                  <a:pt x="1245" y="15596"/>
                  <a:pt x="1265" y="15646"/>
                </a:cubicBezTo>
                <a:cubicBezTo>
                  <a:pt x="1286" y="15387"/>
                  <a:pt x="1379" y="15148"/>
                  <a:pt x="1534" y="15128"/>
                </a:cubicBezTo>
                <a:lnTo>
                  <a:pt x="1534" y="15128"/>
                </a:lnTo>
                <a:cubicBezTo>
                  <a:pt x="1504" y="15346"/>
                  <a:pt x="1400" y="15501"/>
                  <a:pt x="1379" y="15729"/>
                </a:cubicBezTo>
                <a:cubicBezTo>
                  <a:pt x="1566" y="15687"/>
                  <a:pt x="1576" y="15470"/>
                  <a:pt x="1690" y="15335"/>
                </a:cubicBezTo>
                <a:cubicBezTo>
                  <a:pt x="1700" y="15387"/>
                  <a:pt x="1700" y="15418"/>
                  <a:pt x="1711" y="15459"/>
                </a:cubicBezTo>
                <a:cubicBezTo>
                  <a:pt x="1783" y="15366"/>
                  <a:pt x="1752" y="15180"/>
                  <a:pt x="1877" y="15180"/>
                </a:cubicBezTo>
                <a:cubicBezTo>
                  <a:pt x="1877" y="15399"/>
                  <a:pt x="1866" y="15458"/>
                  <a:pt x="1872" y="15458"/>
                </a:cubicBezTo>
                <a:cubicBezTo>
                  <a:pt x="1879" y="15458"/>
                  <a:pt x="1910" y="15376"/>
                  <a:pt x="2011" y="15376"/>
                </a:cubicBezTo>
                <a:cubicBezTo>
                  <a:pt x="2073" y="15563"/>
                  <a:pt x="1752" y="15729"/>
                  <a:pt x="1762" y="15781"/>
                </a:cubicBezTo>
                <a:cubicBezTo>
                  <a:pt x="1775" y="15779"/>
                  <a:pt x="1788" y="15777"/>
                  <a:pt x="1799" y="15777"/>
                </a:cubicBezTo>
                <a:cubicBezTo>
                  <a:pt x="1888" y="15777"/>
                  <a:pt x="1931" y="15847"/>
                  <a:pt x="1949" y="15957"/>
                </a:cubicBezTo>
                <a:cubicBezTo>
                  <a:pt x="1960" y="15947"/>
                  <a:pt x="2125" y="15832"/>
                  <a:pt x="2208" y="15729"/>
                </a:cubicBezTo>
                <a:lnTo>
                  <a:pt x="2208" y="15729"/>
                </a:lnTo>
                <a:cubicBezTo>
                  <a:pt x="2184" y="15839"/>
                  <a:pt x="2178" y="15872"/>
                  <a:pt x="2188" y="15872"/>
                </a:cubicBezTo>
                <a:cubicBezTo>
                  <a:pt x="2204" y="15872"/>
                  <a:pt x="2260" y="15789"/>
                  <a:pt x="2347" y="15789"/>
                </a:cubicBezTo>
                <a:cubicBezTo>
                  <a:pt x="2371" y="15789"/>
                  <a:pt x="2397" y="15795"/>
                  <a:pt x="2425" y="15812"/>
                </a:cubicBezTo>
                <a:cubicBezTo>
                  <a:pt x="2134" y="15919"/>
                  <a:pt x="1702" y="16077"/>
                  <a:pt x="1375" y="16077"/>
                </a:cubicBezTo>
                <a:cubicBezTo>
                  <a:pt x="1259" y="16077"/>
                  <a:pt x="1157" y="16058"/>
                  <a:pt x="1078" y="16009"/>
                </a:cubicBezTo>
                <a:lnTo>
                  <a:pt x="1078" y="16009"/>
                </a:lnTo>
                <a:cubicBezTo>
                  <a:pt x="954" y="16133"/>
                  <a:pt x="1141" y="16288"/>
                  <a:pt x="705" y="16320"/>
                </a:cubicBezTo>
                <a:cubicBezTo>
                  <a:pt x="841" y="16371"/>
                  <a:pt x="851" y="16433"/>
                  <a:pt x="747" y="16506"/>
                </a:cubicBezTo>
                <a:cubicBezTo>
                  <a:pt x="721" y="16493"/>
                  <a:pt x="696" y="16488"/>
                  <a:pt x="673" y="16488"/>
                </a:cubicBezTo>
                <a:cubicBezTo>
                  <a:pt x="545" y="16488"/>
                  <a:pt x="470" y="16663"/>
                  <a:pt x="654" y="16838"/>
                </a:cubicBezTo>
                <a:cubicBezTo>
                  <a:pt x="630" y="16839"/>
                  <a:pt x="607" y="16840"/>
                  <a:pt x="586" y="16840"/>
                </a:cubicBezTo>
                <a:cubicBezTo>
                  <a:pt x="439" y="16840"/>
                  <a:pt x="355" y="16809"/>
                  <a:pt x="283" y="16809"/>
                </a:cubicBezTo>
                <a:cubicBezTo>
                  <a:pt x="217" y="16809"/>
                  <a:pt x="161" y="16835"/>
                  <a:pt x="74" y="16931"/>
                </a:cubicBezTo>
                <a:cubicBezTo>
                  <a:pt x="1" y="17004"/>
                  <a:pt x="136" y="17179"/>
                  <a:pt x="167" y="17252"/>
                </a:cubicBezTo>
                <a:cubicBezTo>
                  <a:pt x="221" y="17206"/>
                  <a:pt x="404" y="16968"/>
                  <a:pt x="504" y="16968"/>
                </a:cubicBezTo>
                <a:cubicBezTo>
                  <a:pt x="518" y="16968"/>
                  <a:pt x="530" y="16973"/>
                  <a:pt x="540" y="16983"/>
                </a:cubicBezTo>
                <a:cubicBezTo>
                  <a:pt x="332" y="17179"/>
                  <a:pt x="323" y="17366"/>
                  <a:pt x="519" y="17532"/>
                </a:cubicBezTo>
                <a:cubicBezTo>
                  <a:pt x="571" y="17273"/>
                  <a:pt x="830" y="17460"/>
                  <a:pt x="747" y="17262"/>
                </a:cubicBezTo>
                <a:lnTo>
                  <a:pt x="747" y="17262"/>
                </a:lnTo>
                <a:cubicBezTo>
                  <a:pt x="1119" y="17515"/>
                  <a:pt x="603" y="17545"/>
                  <a:pt x="338" y="17545"/>
                </a:cubicBezTo>
                <a:cubicBezTo>
                  <a:pt x="256" y="17545"/>
                  <a:pt x="198" y="17542"/>
                  <a:pt x="198" y="17542"/>
                </a:cubicBezTo>
                <a:lnTo>
                  <a:pt x="198" y="17542"/>
                </a:lnTo>
                <a:cubicBezTo>
                  <a:pt x="333" y="17707"/>
                  <a:pt x="397" y="17855"/>
                  <a:pt x="481" y="17855"/>
                </a:cubicBezTo>
                <a:cubicBezTo>
                  <a:pt x="513" y="17855"/>
                  <a:pt x="548" y="17832"/>
                  <a:pt x="592" y="17780"/>
                </a:cubicBezTo>
                <a:lnTo>
                  <a:pt x="592" y="17780"/>
                </a:lnTo>
                <a:cubicBezTo>
                  <a:pt x="581" y="17895"/>
                  <a:pt x="633" y="18185"/>
                  <a:pt x="654" y="18319"/>
                </a:cubicBezTo>
                <a:cubicBezTo>
                  <a:pt x="737" y="18029"/>
                  <a:pt x="1016" y="18268"/>
                  <a:pt x="986" y="17905"/>
                </a:cubicBezTo>
                <a:lnTo>
                  <a:pt x="986" y="17905"/>
                </a:lnTo>
                <a:cubicBezTo>
                  <a:pt x="1048" y="17925"/>
                  <a:pt x="1069" y="18226"/>
                  <a:pt x="1078" y="18288"/>
                </a:cubicBezTo>
                <a:cubicBezTo>
                  <a:pt x="1182" y="18195"/>
                  <a:pt x="1234" y="18081"/>
                  <a:pt x="1327" y="17998"/>
                </a:cubicBezTo>
                <a:lnTo>
                  <a:pt x="1327" y="17998"/>
                </a:lnTo>
                <a:cubicBezTo>
                  <a:pt x="1359" y="18288"/>
                  <a:pt x="1182" y="18443"/>
                  <a:pt x="1110" y="18713"/>
                </a:cubicBezTo>
                <a:cubicBezTo>
                  <a:pt x="1147" y="18763"/>
                  <a:pt x="1180" y="18784"/>
                  <a:pt x="1210" y="18784"/>
                </a:cubicBezTo>
                <a:cubicBezTo>
                  <a:pt x="1338" y="18784"/>
                  <a:pt x="1400" y="18396"/>
                  <a:pt x="1400" y="18371"/>
                </a:cubicBezTo>
                <a:cubicBezTo>
                  <a:pt x="1431" y="18464"/>
                  <a:pt x="1472" y="18558"/>
                  <a:pt x="1493" y="18651"/>
                </a:cubicBezTo>
                <a:cubicBezTo>
                  <a:pt x="1639" y="18529"/>
                  <a:pt x="1715" y="18458"/>
                  <a:pt x="1866" y="18458"/>
                </a:cubicBezTo>
                <a:cubicBezTo>
                  <a:pt x="1908" y="18458"/>
                  <a:pt x="1955" y="18464"/>
                  <a:pt x="2011" y="18475"/>
                </a:cubicBezTo>
                <a:cubicBezTo>
                  <a:pt x="1980" y="18962"/>
                  <a:pt x="1732" y="18620"/>
                  <a:pt x="2115" y="18910"/>
                </a:cubicBezTo>
                <a:cubicBezTo>
                  <a:pt x="2063" y="19138"/>
                  <a:pt x="1524" y="19003"/>
                  <a:pt x="2063" y="19252"/>
                </a:cubicBezTo>
                <a:cubicBezTo>
                  <a:pt x="1949" y="19252"/>
                  <a:pt x="1866" y="19314"/>
                  <a:pt x="1815" y="19438"/>
                </a:cubicBezTo>
                <a:cubicBezTo>
                  <a:pt x="1907" y="19438"/>
                  <a:pt x="2125" y="19562"/>
                  <a:pt x="2022" y="19760"/>
                </a:cubicBezTo>
                <a:cubicBezTo>
                  <a:pt x="2049" y="19765"/>
                  <a:pt x="2075" y="19768"/>
                  <a:pt x="2102" y="19768"/>
                </a:cubicBezTo>
                <a:cubicBezTo>
                  <a:pt x="2179" y="19768"/>
                  <a:pt x="2256" y="19746"/>
                  <a:pt x="2333" y="19708"/>
                </a:cubicBezTo>
                <a:lnTo>
                  <a:pt x="2333" y="19708"/>
                </a:lnTo>
                <a:cubicBezTo>
                  <a:pt x="2343" y="19739"/>
                  <a:pt x="2312" y="19946"/>
                  <a:pt x="2312" y="20081"/>
                </a:cubicBezTo>
                <a:cubicBezTo>
                  <a:pt x="2312" y="20039"/>
                  <a:pt x="2333" y="20018"/>
                  <a:pt x="2374" y="20018"/>
                </a:cubicBezTo>
                <a:cubicBezTo>
                  <a:pt x="2405" y="20133"/>
                  <a:pt x="2374" y="20236"/>
                  <a:pt x="2291" y="20329"/>
                </a:cubicBezTo>
                <a:cubicBezTo>
                  <a:pt x="2349" y="20363"/>
                  <a:pt x="2390" y="20379"/>
                  <a:pt x="2419" y="20379"/>
                </a:cubicBezTo>
                <a:cubicBezTo>
                  <a:pt x="2488" y="20379"/>
                  <a:pt x="2488" y="20284"/>
                  <a:pt x="2488" y="20101"/>
                </a:cubicBezTo>
                <a:cubicBezTo>
                  <a:pt x="2580" y="20101"/>
                  <a:pt x="2556" y="20427"/>
                  <a:pt x="2561" y="20427"/>
                </a:cubicBezTo>
                <a:cubicBezTo>
                  <a:pt x="2563" y="20427"/>
                  <a:pt x="2572" y="20355"/>
                  <a:pt x="2602" y="20143"/>
                </a:cubicBezTo>
                <a:cubicBezTo>
                  <a:pt x="2659" y="20209"/>
                  <a:pt x="2784" y="20301"/>
                  <a:pt x="2790" y="20301"/>
                </a:cubicBezTo>
                <a:cubicBezTo>
                  <a:pt x="2791" y="20301"/>
                  <a:pt x="2790" y="20300"/>
                  <a:pt x="2789" y="20299"/>
                </a:cubicBezTo>
                <a:cubicBezTo>
                  <a:pt x="2685" y="20153"/>
                  <a:pt x="2664" y="20060"/>
                  <a:pt x="2778" y="19905"/>
                </a:cubicBezTo>
                <a:lnTo>
                  <a:pt x="2778" y="19905"/>
                </a:lnTo>
                <a:cubicBezTo>
                  <a:pt x="2809" y="20081"/>
                  <a:pt x="2819" y="20112"/>
                  <a:pt x="2840" y="20278"/>
                </a:cubicBezTo>
                <a:cubicBezTo>
                  <a:pt x="2881" y="20278"/>
                  <a:pt x="3006" y="19935"/>
                  <a:pt x="3006" y="19905"/>
                </a:cubicBezTo>
                <a:cubicBezTo>
                  <a:pt x="3006" y="19905"/>
                  <a:pt x="3037" y="20184"/>
                  <a:pt x="3162" y="20236"/>
                </a:cubicBezTo>
                <a:cubicBezTo>
                  <a:pt x="3244" y="20101"/>
                  <a:pt x="3224" y="20060"/>
                  <a:pt x="3162" y="19905"/>
                </a:cubicBezTo>
                <a:cubicBezTo>
                  <a:pt x="3178" y="19895"/>
                  <a:pt x="3192" y="19891"/>
                  <a:pt x="3205" y="19891"/>
                </a:cubicBezTo>
                <a:cubicBezTo>
                  <a:pt x="3246" y="19891"/>
                  <a:pt x="3265" y="19943"/>
                  <a:pt x="3265" y="20039"/>
                </a:cubicBezTo>
                <a:cubicBezTo>
                  <a:pt x="3358" y="19946"/>
                  <a:pt x="3379" y="19843"/>
                  <a:pt x="3317" y="19728"/>
                </a:cubicBezTo>
                <a:cubicBezTo>
                  <a:pt x="3323" y="19726"/>
                  <a:pt x="3332" y="19724"/>
                  <a:pt x="3343" y="19724"/>
                </a:cubicBezTo>
                <a:cubicBezTo>
                  <a:pt x="3383" y="19724"/>
                  <a:pt x="3444" y="19747"/>
                  <a:pt x="3493" y="19853"/>
                </a:cubicBezTo>
                <a:cubicBezTo>
                  <a:pt x="3500" y="19796"/>
                  <a:pt x="3551" y="19680"/>
                  <a:pt x="3589" y="19680"/>
                </a:cubicBezTo>
                <a:cubicBezTo>
                  <a:pt x="3606" y="19680"/>
                  <a:pt x="3621" y="19705"/>
                  <a:pt x="3627" y="19770"/>
                </a:cubicBezTo>
                <a:cubicBezTo>
                  <a:pt x="3660" y="19668"/>
                  <a:pt x="3692" y="19632"/>
                  <a:pt x="3762" y="19632"/>
                </a:cubicBezTo>
                <a:cubicBezTo>
                  <a:pt x="3827" y="19632"/>
                  <a:pt x="3924" y="19663"/>
                  <a:pt x="4083" y="19698"/>
                </a:cubicBezTo>
                <a:cubicBezTo>
                  <a:pt x="4072" y="19696"/>
                  <a:pt x="4060" y="19695"/>
                  <a:pt x="4049" y="19695"/>
                </a:cubicBezTo>
                <a:cubicBezTo>
                  <a:pt x="3995" y="19695"/>
                  <a:pt x="3938" y="19713"/>
                  <a:pt x="3887" y="19739"/>
                </a:cubicBezTo>
                <a:cubicBezTo>
                  <a:pt x="4000" y="19739"/>
                  <a:pt x="4063" y="19790"/>
                  <a:pt x="4063" y="19894"/>
                </a:cubicBezTo>
                <a:cubicBezTo>
                  <a:pt x="4062" y="19894"/>
                  <a:pt x="4060" y="19893"/>
                  <a:pt x="4058" y="19893"/>
                </a:cubicBezTo>
                <a:cubicBezTo>
                  <a:pt x="4015" y="19893"/>
                  <a:pt x="3772" y="19979"/>
                  <a:pt x="3772" y="20008"/>
                </a:cubicBezTo>
                <a:cubicBezTo>
                  <a:pt x="3855" y="20008"/>
                  <a:pt x="3938" y="20018"/>
                  <a:pt x="4021" y="20050"/>
                </a:cubicBezTo>
                <a:cubicBezTo>
                  <a:pt x="3959" y="20060"/>
                  <a:pt x="3793" y="20122"/>
                  <a:pt x="3700" y="20174"/>
                </a:cubicBezTo>
                <a:cubicBezTo>
                  <a:pt x="3706" y="20156"/>
                  <a:pt x="3697" y="20149"/>
                  <a:pt x="3679" y="20149"/>
                </a:cubicBezTo>
                <a:cubicBezTo>
                  <a:pt x="3625" y="20149"/>
                  <a:pt x="3491" y="20215"/>
                  <a:pt x="3420" y="20246"/>
                </a:cubicBezTo>
                <a:cubicBezTo>
                  <a:pt x="3472" y="20257"/>
                  <a:pt x="3680" y="20423"/>
                  <a:pt x="3597" y="20506"/>
                </a:cubicBezTo>
                <a:cubicBezTo>
                  <a:pt x="3621" y="20497"/>
                  <a:pt x="3642" y="20492"/>
                  <a:pt x="3659" y="20492"/>
                </a:cubicBezTo>
                <a:cubicBezTo>
                  <a:pt x="3701" y="20492"/>
                  <a:pt x="3724" y="20519"/>
                  <a:pt x="3731" y="20578"/>
                </a:cubicBezTo>
                <a:cubicBezTo>
                  <a:pt x="3777" y="20458"/>
                  <a:pt x="3823" y="20423"/>
                  <a:pt x="3869" y="20423"/>
                </a:cubicBezTo>
                <a:cubicBezTo>
                  <a:pt x="3906" y="20423"/>
                  <a:pt x="3943" y="20446"/>
                  <a:pt x="3980" y="20464"/>
                </a:cubicBezTo>
                <a:cubicBezTo>
                  <a:pt x="3845" y="20713"/>
                  <a:pt x="3845" y="20682"/>
                  <a:pt x="3928" y="20951"/>
                </a:cubicBezTo>
                <a:cubicBezTo>
                  <a:pt x="4022" y="20780"/>
                  <a:pt x="4046" y="20531"/>
                  <a:pt x="4185" y="20531"/>
                </a:cubicBezTo>
                <a:cubicBezTo>
                  <a:pt x="4214" y="20531"/>
                  <a:pt x="4249" y="20543"/>
                  <a:pt x="4291" y="20568"/>
                </a:cubicBezTo>
                <a:cubicBezTo>
                  <a:pt x="4281" y="20495"/>
                  <a:pt x="4156" y="20216"/>
                  <a:pt x="4270" y="20163"/>
                </a:cubicBezTo>
                <a:lnTo>
                  <a:pt x="4270" y="20163"/>
                </a:lnTo>
                <a:cubicBezTo>
                  <a:pt x="4313" y="20255"/>
                  <a:pt x="4342" y="20288"/>
                  <a:pt x="4363" y="20288"/>
                </a:cubicBezTo>
                <a:cubicBezTo>
                  <a:pt x="4418" y="20288"/>
                  <a:pt x="4414" y="20047"/>
                  <a:pt x="4475" y="20047"/>
                </a:cubicBezTo>
                <a:cubicBezTo>
                  <a:pt x="4489" y="20047"/>
                  <a:pt x="4507" y="20060"/>
                  <a:pt x="4529" y="20091"/>
                </a:cubicBezTo>
                <a:cubicBezTo>
                  <a:pt x="4716" y="20361"/>
                  <a:pt x="4239" y="20589"/>
                  <a:pt x="4373" y="20734"/>
                </a:cubicBezTo>
                <a:cubicBezTo>
                  <a:pt x="4373" y="20739"/>
                  <a:pt x="4374" y="20742"/>
                  <a:pt x="4376" y="20742"/>
                </a:cubicBezTo>
                <a:cubicBezTo>
                  <a:pt x="4404" y="20742"/>
                  <a:pt x="4594" y="20487"/>
                  <a:pt x="4622" y="20412"/>
                </a:cubicBezTo>
                <a:lnTo>
                  <a:pt x="4622" y="20412"/>
                </a:lnTo>
                <a:cubicBezTo>
                  <a:pt x="4633" y="20547"/>
                  <a:pt x="4539" y="20744"/>
                  <a:pt x="4622" y="20817"/>
                </a:cubicBezTo>
                <a:cubicBezTo>
                  <a:pt x="4638" y="20784"/>
                  <a:pt x="4649" y="20772"/>
                  <a:pt x="4657" y="20772"/>
                </a:cubicBezTo>
                <a:cubicBezTo>
                  <a:pt x="4679" y="20772"/>
                  <a:pt x="4667" y="20889"/>
                  <a:pt x="4674" y="20889"/>
                </a:cubicBezTo>
                <a:cubicBezTo>
                  <a:pt x="4678" y="20889"/>
                  <a:pt x="4692" y="20827"/>
                  <a:pt x="4737" y="20609"/>
                </a:cubicBezTo>
                <a:cubicBezTo>
                  <a:pt x="4775" y="20645"/>
                  <a:pt x="4807" y="20658"/>
                  <a:pt x="4834" y="20658"/>
                </a:cubicBezTo>
                <a:cubicBezTo>
                  <a:pt x="4915" y="20658"/>
                  <a:pt x="4950" y="20536"/>
                  <a:pt x="5002" y="20536"/>
                </a:cubicBezTo>
                <a:cubicBezTo>
                  <a:pt x="5034" y="20536"/>
                  <a:pt x="5072" y="20581"/>
                  <a:pt x="5130" y="20723"/>
                </a:cubicBezTo>
                <a:cubicBezTo>
                  <a:pt x="5146" y="20648"/>
                  <a:pt x="5151" y="20609"/>
                  <a:pt x="5159" y="20609"/>
                </a:cubicBezTo>
                <a:cubicBezTo>
                  <a:pt x="5167" y="20609"/>
                  <a:pt x="5178" y="20643"/>
                  <a:pt x="5202" y="20713"/>
                </a:cubicBezTo>
                <a:cubicBezTo>
                  <a:pt x="5222" y="20605"/>
                  <a:pt x="5269" y="20526"/>
                  <a:pt x="5327" y="20526"/>
                </a:cubicBezTo>
                <a:cubicBezTo>
                  <a:pt x="5330" y="20526"/>
                  <a:pt x="5334" y="20526"/>
                  <a:pt x="5337" y="20526"/>
                </a:cubicBezTo>
                <a:lnTo>
                  <a:pt x="5462" y="20495"/>
                </a:lnTo>
                <a:lnTo>
                  <a:pt x="5658" y="20278"/>
                </a:lnTo>
                <a:lnTo>
                  <a:pt x="5856" y="20184"/>
                </a:lnTo>
                <a:cubicBezTo>
                  <a:pt x="5762" y="20050"/>
                  <a:pt x="5783" y="20101"/>
                  <a:pt x="5793" y="19946"/>
                </a:cubicBezTo>
                <a:lnTo>
                  <a:pt x="5793" y="19946"/>
                </a:lnTo>
                <a:cubicBezTo>
                  <a:pt x="5814" y="19946"/>
                  <a:pt x="6332" y="20506"/>
                  <a:pt x="6176" y="20744"/>
                </a:cubicBezTo>
                <a:cubicBezTo>
                  <a:pt x="6208" y="20744"/>
                  <a:pt x="6342" y="20485"/>
                  <a:pt x="6353" y="20485"/>
                </a:cubicBezTo>
                <a:lnTo>
                  <a:pt x="6353" y="20485"/>
                </a:lnTo>
                <a:cubicBezTo>
                  <a:pt x="6332" y="20640"/>
                  <a:pt x="6384" y="20713"/>
                  <a:pt x="6498" y="20723"/>
                </a:cubicBezTo>
                <a:cubicBezTo>
                  <a:pt x="6456" y="20578"/>
                  <a:pt x="6436" y="20672"/>
                  <a:pt x="6477" y="20516"/>
                </a:cubicBezTo>
                <a:lnTo>
                  <a:pt x="6477" y="20516"/>
                </a:lnTo>
                <a:cubicBezTo>
                  <a:pt x="6499" y="20545"/>
                  <a:pt x="6869" y="20771"/>
                  <a:pt x="7189" y="20771"/>
                </a:cubicBezTo>
                <a:cubicBezTo>
                  <a:pt x="7327" y="20771"/>
                  <a:pt x="7456" y="20728"/>
                  <a:pt x="7544" y="20609"/>
                </a:cubicBezTo>
                <a:lnTo>
                  <a:pt x="7544" y="20609"/>
                </a:lnTo>
                <a:cubicBezTo>
                  <a:pt x="7543" y="20610"/>
                  <a:pt x="7543" y="20610"/>
                  <a:pt x="7542" y="20610"/>
                </a:cubicBezTo>
                <a:cubicBezTo>
                  <a:pt x="7485" y="20610"/>
                  <a:pt x="6840" y="20244"/>
                  <a:pt x="6902" y="20050"/>
                </a:cubicBezTo>
                <a:lnTo>
                  <a:pt x="6902" y="20050"/>
                </a:lnTo>
                <a:cubicBezTo>
                  <a:pt x="6942" y="20093"/>
                  <a:pt x="6962" y="20109"/>
                  <a:pt x="6973" y="20109"/>
                </a:cubicBezTo>
                <a:cubicBezTo>
                  <a:pt x="7001" y="20109"/>
                  <a:pt x="6983" y="20020"/>
                  <a:pt x="7078" y="19998"/>
                </a:cubicBezTo>
                <a:cubicBezTo>
                  <a:pt x="7055" y="19967"/>
                  <a:pt x="6989" y="19817"/>
                  <a:pt x="7002" y="19817"/>
                </a:cubicBezTo>
                <a:lnTo>
                  <a:pt x="7002" y="19817"/>
                </a:lnTo>
                <a:cubicBezTo>
                  <a:pt x="7007" y="19817"/>
                  <a:pt x="7024" y="19838"/>
                  <a:pt x="7057" y="19894"/>
                </a:cubicBezTo>
                <a:cubicBezTo>
                  <a:pt x="7026" y="19790"/>
                  <a:pt x="6954" y="19708"/>
                  <a:pt x="6850" y="19656"/>
                </a:cubicBezTo>
                <a:lnTo>
                  <a:pt x="6850" y="19656"/>
                </a:lnTo>
                <a:cubicBezTo>
                  <a:pt x="6853" y="19657"/>
                  <a:pt x="6857" y="19657"/>
                  <a:pt x="6860" y="19657"/>
                </a:cubicBezTo>
                <a:cubicBezTo>
                  <a:pt x="6909" y="19657"/>
                  <a:pt x="7018" y="19601"/>
                  <a:pt x="7037" y="19562"/>
                </a:cubicBezTo>
                <a:cubicBezTo>
                  <a:pt x="6860" y="19511"/>
                  <a:pt x="6819" y="19511"/>
                  <a:pt x="7016" y="19480"/>
                </a:cubicBezTo>
                <a:cubicBezTo>
                  <a:pt x="6964" y="19438"/>
                  <a:pt x="6757" y="19304"/>
                  <a:pt x="6726" y="19304"/>
                </a:cubicBezTo>
                <a:cubicBezTo>
                  <a:pt x="6805" y="19271"/>
                  <a:pt x="6868" y="19240"/>
                  <a:pt x="6923" y="19240"/>
                </a:cubicBezTo>
                <a:cubicBezTo>
                  <a:pt x="6990" y="19240"/>
                  <a:pt x="7047" y="19286"/>
                  <a:pt x="7109" y="19428"/>
                </a:cubicBezTo>
                <a:cubicBezTo>
                  <a:pt x="7254" y="19355"/>
                  <a:pt x="7047" y="19272"/>
                  <a:pt x="7182" y="19221"/>
                </a:cubicBezTo>
                <a:lnTo>
                  <a:pt x="7182" y="19221"/>
                </a:lnTo>
                <a:cubicBezTo>
                  <a:pt x="7295" y="19417"/>
                  <a:pt x="7358" y="19480"/>
                  <a:pt x="7327" y="19687"/>
                </a:cubicBezTo>
                <a:cubicBezTo>
                  <a:pt x="7283" y="19613"/>
                  <a:pt x="7247" y="19583"/>
                  <a:pt x="7219" y="19583"/>
                </a:cubicBezTo>
                <a:cubicBezTo>
                  <a:pt x="7103" y="19583"/>
                  <a:pt x="7140" y="20117"/>
                  <a:pt x="7402" y="20117"/>
                </a:cubicBezTo>
                <a:cubicBezTo>
                  <a:pt x="7459" y="20117"/>
                  <a:pt x="7527" y="20091"/>
                  <a:pt x="7606" y="20029"/>
                </a:cubicBezTo>
                <a:cubicBezTo>
                  <a:pt x="7482" y="19926"/>
                  <a:pt x="7472" y="19832"/>
                  <a:pt x="7585" y="19749"/>
                </a:cubicBezTo>
                <a:lnTo>
                  <a:pt x="7585" y="19749"/>
                </a:lnTo>
                <a:cubicBezTo>
                  <a:pt x="7623" y="19838"/>
                  <a:pt x="7672" y="19866"/>
                  <a:pt x="7725" y="19866"/>
                </a:cubicBezTo>
                <a:cubicBezTo>
                  <a:pt x="7816" y="19866"/>
                  <a:pt x="7920" y="19781"/>
                  <a:pt x="8001" y="19781"/>
                </a:cubicBezTo>
                <a:cubicBezTo>
                  <a:pt x="8015" y="19781"/>
                  <a:pt x="8029" y="19784"/>
                  <a:pt x="8041" y="19790"/>
                </a:cubicBezTo>
                <a:cubicBezTo>
                  <a:pt x="7958" y="19915"/>
                  <a:pt x="8135" y="20226"/>
                  <a:pt x="8083" y="20278"/>
                </a:cubicBezTo>
                <a:cubicBezTo>
                  <a:pt x="8129" y="20231"/>
                  <a:pt x="8179" y="20225"/>
                  <a:pt x="8213" y="20225"/>
                </a:cubicBezTo>
                <a:cubicBezTo>
                  <a:pt x="8224" y="20225"/>
                  <a:pt x="8234" y="20226"/>
                  <a:pt x="8241" y="20226"/>
                </a:cubicBezTo>
                <a:cubicBezTo>
                  <a:pt x="8269" y="20226"/>
                  <a:pt x="8259" y="20216"/>
                  <a:pt x="8166" y="20112"/>
                </a:cubicBezTo>
                <a:lnTo>
                  <a:pt x="8166" y="20112"/>
                </a:lnTo>
                <a:cubicBezTo>
                  <a:pt x="8220" y="20156"/>
                  <a:pt x="8274" y="20177"/>
                  <a:pt x="8326" y="20177"/>
                </a:cubicBezTo>
                <a:cubicBezTo>
                  <a:pt x="8385" y="20177"/>
                  <a:pt x="8443" y="20151"/>
                  <a:pt x="8497" y="20101"/>
                </a:cubicBezTo>
                <a:cubicBezTo>
                  <a:pt x="8155" y="20046"/>
                  <a:pt x="8457" y="20007"/>
                  <a:pt x="8541" y="20007"/>
                </a:cubicBezTo>
                <a:cubicBezTo>
                  <a:pt x="8550" y="20007"/>
                  <a:pt x="8557" y="20007"/>
                  <a:pt x="8559" y="20008"/>
                </a:cubicBezTo>
                <a:cubicBezTo>
                  <a:pt x="8518" y="19926"/>
                  <a:pt x="8290" y="19625"/>
                  <a:pt x="8186" y="19407"/>
                </a:cubicBezTo>
                <a:lnTo>
                  <a:pt x="8186" y="19407"/>
                </a:lnTo>
                <a:cubicBezTo>
                  <a:pt x="8343" y="19573"/>
                  <a:pt x="8747" y="19877"/>
                  <a:pt x="8863" y="19877"/>
                </a:cubicBezTo>
                <a:cubicBezTo>
                  <a:pt x="8870" y="19877"/>
                  <a:pt x="8876" y="19876"/>
                  <a:pt x="8881" y="19873"/>
                </a:cubicBezTo>
                <a:cubicBezTo>
                  <a:pt x="8725" y="19832"/>
                  <a:pt x="8601" y="19739"/>
                  <a:pt x="8518" y="19604"/>
                </a:cubicBezTo>
                <a:lnTo>
                  <a:pt x="8518" y="19604"/>
                </a:lnTo>
                <a:cubicBezTo>
                  <a:pt x="8632" y="19645"/>
                  <a:pt x="8746" y="19677"/>
                  <a:pt x="8860" y="19718"/>
                </a:cubicBezTo>
                <a:cubicBezTo>
                  <a:pt x="8653" y="19583"/>
                  <a:pt x="8860" y="19645"/>
                  <a:pt x="8891" y="19573"/>
                </a:cubicBezTo>
                <a:cubicBezTo>
                  <a:pt x="8787" y="19573"/>
                  <a:pt x="8715" y="19532"/>
                  <a:pt x="8674" y="19449"/>
                </a:cubicBezTo>
                <a:cubicBezTo>
                  <a:pt x="8779" y="19437"/>
                  <a:pt x="8799" y="19420"/>
                  <a:pt x="8824" y="19420"/>
                </a:cubicBezTo>
                <a:cubicBezTo>
                  <a:pt x="8842" y="19420"/>
                  <a:pt x="8862" y="19428"/>
                  <a:pt x="8912" y="19449"/>
                </a:cubicBezTo>
                <a:cubicBezTo>
                  <a:pt x="8860" y="19314"/>
                  <a:pt x="8705" y="19231"/>
                  <a:pt x="8570" y="19180"/>
                </a:cubicBezTo>
                <a:cubicBezTo>
                  <a:pt x="8555" y="19124"/>
                  <a:pt x="8564" y="19102"/>
                  <a:pt x="8588" y="19102"/>
                </a:cubicBezTo>
                <a:cubicBezTo>
                  <a:pt x="8678" y="19102"/>
                  <a:pt x="8975" y="19404"/>
                  <a:pt x="9015" y="19470"/>
                </a:cubicBezTo>
                <a:cubicBezTo>
                  <a:pt x="9029" y="19413"/>
                  <a:pt x="9036" y="19392"/>
                  <a:pt x="9038" y="19392"/>
                </a:cubicBezTo>
                <a:lnTo>
                  <a:pt x="9038" y="19392"/>
                </a:lnTo>
                <a:cubicBezTo>
                  <a:pt x="9044" y="19392"/>
                  <a:pt x="9023" y="19532"/>
                  <a:pt x="9036" y="19532"/>
                </a:cubicBezTo>
                <a:cubicBezTo>
                  <a:pt x="9044" y="19532"/>
                  <a:pt x="9066" y="19474"/>
                  <a:pt x="9119" y="19284"/>
                </a:cubicBezTo>
                <a:lnTo>
                  <a:pt x="9119" y="19284"/>
                </a:lnTo>
                <a:cubicBezTo>
                  <a:pt x="9122" y="19292"/>
                  <a:pt x="9225" y="19395"/>
                  <a:pt x="9292" y="19395"/>
                </a:cubicBezTo>
                <a:cubicBezTo>
                  <a:pt x="9340" y="19395"/>
                  <a:pt x="9369" y="19341"/>
                  <a:pt x="9326" y="19159"/>
                </a:cubicBezTo>
                <a:lnTo>
                  <a:pt x="9326" y="19159"/>
                </a:lnTo>
                <a:cubicBezTo>
                  <a:pt x="9352" y="19167"/>
                  <a:pt x="9380" y="19170"/>
                  <a:pt x="9408" y="19170"/>
                </a:cubicBezTo>
                <a:cubicBezTo>
                  <a:pt x="9463" y="19170"/>
                  <a:pt x="9520" y="19159"/>
                  <a:pt x="9568" y="19159"/>
                </a:cubicBezTo>
                <a:cubicBezTo>
                  <a:pt x="9651" y="19159"/>
                  <a:pt x="9710" y="19190"/>
                  <a:pt x="9699" y="19355"/>
                </a:cubicBezTo>
                <a:cubicBezTo>
                  <a:pt x="9726" y="19347"/>
                  <a:pt x="9823" y="19198"/>
                  <a:pt x="9929" y="19198"/>
                </a:cubicBezTo>
                <a:cubicBezTo>
                  <a:pt x="9946" y="19198"/>
                  <a:pt x="9963" y="19202"/>
                  <a:pt x="9979" y="19210"/>
                </a:cubicBezTo>
                <a:cubicBezTo>
                  <a:pt x="9980" y="19210"/>
                  <a:pt x="9980" y="19210"/>
                  <a:pt x="9980" y="19210"/>
                </a:cubicBezTo>
                <a:cubicBezTo>
                  <a:pt x="9985" y="19210"/>
                  <a:pt x="9625" y="18949"/>
                  <a:pt x="9597" y="18949"/>
                </a:cubicBezTo>
                <a:cubicBezTo>
                  <a:pt x="9597" y="18949"/>
                  <a:pt x="9597" y="18949"/>
                  <a:pt x="9597" y="18949"/>
                </a:cubicBezTo>
                <a:lnTo>
                  <a:pt x="9597" y="18949"/>
                </a:lnTo>
                <a:cubicBezTo>
                  <a:pt x="9653" y="18867"/>
                  <a:pt x="9882" y="18764"/>
                  <a:pt x="10020" y="18764"/>
                </a:cubicBezTo>
                <a:cubicBezTo>
                  <a:pt x="10073" y="18764"/>
                  <a:pt x="10113" y="18779"/>
                  <a:pt x="10124" y="18816"/>
                </a:cubicBezTo>
                <a:cubicBezTo>
                  <a:pt x="10198" y="18599"/>
                  <a:pt x="10223" y="18529"/>
                  <a:pt x="10230" y="18529"/>
                </a:cubicBezTo>
                <a:lnTo>
                  <a:pt x="10230" y="18529"/>
                </a:lnTo>
                <a:cubicBezTo>
                  <a:pt x="10242" y="18529"/>
                  <a:pt x="10192" y="18762"/>
                  <a:pt x="10259" y="18775"/>
                </a:cubicBezTo>
                <a:cubicBezTo>
                  <a:pt x="10295" y="18581"/>
                  <a:pt x="10305" y="18543"/>
                  <a:pt x="10326" y="18543"/>
                </a:cubicBezTo>
                <a:cubicBezTo>
                  <a:pt x="10339" y="18543"/>
                  <a:pt x="10357" y="18560"/>
                  <a:pt x="10389" y="18560"/>
                </a:cubicBezTo>
                <a:cubicBezTo>
                  <a:pt x="10420" y="18560"/>
                  <a:pt x="10463" y="18545"/>
                  <a:pt x="10528" y="18485"/>
                </a:cubicBezTo>
                <a:cubicBezTo>
                  <a:pt x="10415" y="18454"/>
                  <a:pt x="10394" y="18402"/>
                  <a:pt x="10445" y="18319"/>
                </a:cubicBezTo>
                <a:lnTo>
                  <a:pt x="10445" y="18319"/>
                </a:lnTo>
                <a:cubicBezTo>
                  <a:pt x="10339" y="18379"/>
                  <a:pt x="10206" y="18412"/>
                  <a:pt x="10095" y="18412"/>
                </a:cubicBezTo>
                <a:cubicBezTo>
                  <a:pt x="9935" y="18412"/>
                  <a:pt x="9819" y="18343"/>
                  <a:pt x="9886" y="18185"/>
                </a:cubicBezTo>
                <a:lnTo>
                  <a:pt x="9886" y="18185"/>
                </a:lnTo>
                <a:cubicBezTo>
                  <a:pt x="9772" y="18276"/>
                  <a:pt x="9583" y="18313"/>
                  <a:pt x="9367" y="18313"/>
                </a:cubicBezTo>
                <a:cubicBezTo>
                  <a:pt x="8695" y="18313"/>
                  <a:pt x="7772" y="17951"/>
                  <a:pt x="8124" y="17708"/>
                </a:cubicBezTo>
                <a:lnTo>
                  <a:pt x="8124" y="17708"/>
                </a:lnTo>
                <a:cubicBezTo>
                  <a:pt x="8087" y="17885"/>
                  <a:pt x="8109" y="17970"/>
                  <a:pt x="8196" y="17970"/>
                </a:cubicBezTo>
                <a:cubicBezTo>
                  <a:pt x="8206" y="17970"/>
                  <a:pt x="8217" y="17969"/>
                  <a:pt x="8228" y="17967"/>
                </a:cubicBezTo>
                <a:cubicBezTo>
                  <a:pt x="8218" y="17863"/>
                  <a:pt x="8239" y="17760"/>
                  <a:pt x="8290" y="17677"/>
                </a:cubicBezTo>
                <a:cubicBezTo>
                  <a:pt x="8352" y="17967"/>
                  <a:pt x="8290" y="17853"/>
                  <a:pt x="8550" y="18008"/>
                </a:cubicBezTo>
                <a:cubicBezTo>
                  <a:pt x="8578" y="17923"/>
                  <a:pt x="8630" y="17870"/>
                  <a:pt x="8689" y="17870"/>
                </a:cubicBezTo>
                <a:cubicBezTo>
                  <a:pt x="8758" y="17870"/>
                  <a:pt x="8835" y="17943"/>
                  <a:pt x="8891" y="18123"/>
                </a:cubicBezTo>
                <a:cubicBezTo>
                  <a:pt x="9026" y="18091"/>
                  <a:pt x="9026" y="18019"/>
                  <a:pt x="8985" y="17842"/>
                </a:cubicBezTo>
                <a:cubicBezTo>
                  <a:pt x="8992" y="17842"/>
                  <a:pt x="9000" y="17842"/>
                  <a:pt x="9007" y="17842"/>
                </a:cubicBezTo>
                <a:cubicBezTo>
                  <a:pt x="9135" y="17842"/>
                  <a:pt x="9180" y="17925"/>
                  <a:pt x="9160" y="18091"/>
                </a:cubicBezTo>
                <a:cubicBezTo>
                  <a:pt x="9248" y="17927"/>
                  <a:pt x="9293" y="17830"/>
                  <a:pt x="9316" y="17830"/>
                </a:cubicBezTo>
                <a:cubicBezTo>
                  <a:pt x="9333" y="17830"/>
                  <a:pt x="9337" y="17888"/>
                  <a:pt x="9337" y="18019"/>
                </a:cubicBezTo>
                <a:cubicBezTo>
                  <a:pt x="9450" y="17877"/>
                  <a:pt x="9533" y="17856"/>
                  <a:pt x="9635" y="17856"/>
                </a:cubicBezTo>
                <a:cubicBezTo>
                  <a:pt x="9678" y="17856"/>
                  <a:pt x="9724" y="17860"/>
                  <a:pt x="9777" y="17860"/>
                </a:cubicBezTo>
                <a:cubicBezTo>
                  <a:pt x="9830" y="17860"/>
                  <a:pt x="9889" y="17856"/>
                  <a:pt x="9959" y="17842"/>
                </a:cubicBezTo>
                <a:cubicBezTo>
                  <a:pt x="9793" y="17760"/>
                  <a:pt x="9420" y="17667"/>
                  <a:pt x="9316" y="17511"/>
                </a:cubicBezTo>
                <a:cubicBezTo>
                  <a:pt x="9430" y="17432"/>
                  <a:pt x="9459" y="17414"/>
                  <a:pt x="9446" y="17414"/>
                </a:cubicBezTo>
                <a:cubicBezTo>
                  <a:pt x="9436" y="17414"/>
                  <a:pt x="9401" y="17425"/>
                  <a:pt x="9361" y="17425"/>
                </a:cubicBezTo>
                <a:cubicBezTo>
                  <a:pt x="9298" y="17425"/>
                  <a:pt x="9221" y="17398"/>
                  <a:pt x="9213" y="17262"/>
                </a:cubicBezTo>
                <a:cubicBezTo>
                  <a:pt x="9208" y="17244"/>
                  <a:pt x="9282" y="17225"/>
                  <a:pt x="9369" y="17225"/>
                </a:cubicBezTo>
                <a:cubicBezTo>
                  <a:pt x="9477" y="17225"/>
                  <a:pt x="9604" y="17253"/>
                  <a:pt x="9627" y="17345"/>
                </a:cubicBezTo>
                <a:cubicBezTo>
                  <a:pt x="9653" y="17229"/>
                  <a:pt x="9675" y="17192"/>
                  <a:pt x="9695" y="17192"/>
                </a:cubicBezTo>
                <a:cubicBezTo>
                  <a:pt x="9729" y="17192"/>
                  <a:pt x="9758" y="17291"/>
                  <a:pt x="9792" y="17291"/>
                </a:cubicBezTo>
                <a:cubicBezTo>
                  <a:pt x="9811" y="17291"/>
                  <a:pt x="9831" y="17262"/>
                  <a:pt x="9855" y="17169"/>
                </a:cubicBezTo>
                <a:lnTo>
                  <a:pt x="9855" y="17169"/>
                </a:lnTo>
                <a:cubicBezTo>
                  <a:pt x="9959" y="17179"/>
                  <a:pt x="9814" y="17407"/>
                  <a:pt x="9917" y="17428"/>
                </a:cubicBezTo>
                <a:cubicBezTo>
                  <a:pt x="9935" y="17307"/>
                  <a:pt x="9971" y="17232"/>
                  <a:pt x="10029" y="17232"/>
                </a:cubicBezTo>
                <a:cubicBezTo>
                  <a:pt x="10070" y="17232"/>
                  <a:pt x="10122" y="17270"/>
                  <a:pt x="10187" y="17356"/>
                </a:cubicBezTo>
                <a:cubicBezTo>
                  <a:pt x="10169" y="17217"/>
                  <a:pt x="10181" y="17151"/>
                  <a:pt x="10234" y="17151"/>
                </a:cubicBezTo>
                <a:cubicBezTo>
                  <a:pt x="10244" y="17151"/>
                  <a:pt x="10256" y="17154"/>
                  <a:pt x="10270" y="17159"/>
                </a:cubicBezTo>
                <a:cubicBezTo>
                  <a:pt x="10145" y="17014"/>
                  <a:pt x="9751" y="16713"/>
                  <a:pt x="9430" y="16620"/>
                </a:cubicBezTo>
                <a:cubicBezTo>
                  <a:pt x="9407" y="16613"/>
                  <a:pt x="9377" y="16611"/>
                  <a:pt x="9340" y="16611"/>
                </a:cubicBezTo>
                <a:cubicBezTo>
                  <a:pt x="9174" y="16611"/>
                  <a:pt x="8883" y="16665"/>
                  <a:pt x="8627" y="16665"/>
                </a:cubicBezTo>
                <a:cubicBezTo>
                  <a:pt x="8398" y="16665"/>
                  <a:pt x="8198" y="16621"/>
                  <a:pt x="8145" y="16454"/>
                </a:cubicBezTo>
                <a:lnTo>
                  <a:pt x="8145" y="16454"/>
                </a:lnTo>
                <a:cubicBezTo>
                  <a:pt x="8169" y="16474"/>
                  <a:pt x="8192" y="16489"/>
                  <a:pt x="8219" y="16489"/>
                </a:cubicBezTo>
                <a:cubicBezTo>
                  <a:pt x="8263" y="16489"/>
                  <a:pt x="8317" y="16448"/>
                  <a:pt x="8394" y="16320"/>
                </a:cubicBezTo>
                <a:cubicBezTo>
                  <a:pt x="8424" y="16477"/>
                  <a:pt x="8436" y="16526"/>
                  <a:pt x="8448" y="16526"/>
                </a:cubicBezTo>
                <a:cubicBezTo>
                  <a:pt x="8468" y="16526"/>
                  <a:pt x="8486" y="16390"/>
                  <a:pt x="8582" y="16390"/>
                </a:cubicBezTo>
                <a:cubicBezTo>
                  <a:pt x="8588" y="16390"/>
                  <a:pt x="8594" y="16391"/>
                  <a:pt x="8601" y="16392"/>
                </a:cubicBezTo>
                <a:cubicBezTo>
                  <a:pt x="8601" y="16549"/>
                  <a:pt x="8868" y="16592"/>
                  <a:pt x="9101" y="16592"/>
                </a:cubicBezTo>
                <a:cubicBezTo>
                  <a:pt x="9252" y="16592"/>
                  <a:pt x="9389" y="16574"/>
                  <a:pt x="9430" y="16558"/>
                </a:cubicBezTo>
                <a:cubicBezTo>
                  <a:pt x="9285" y="16516"/>
                  <a:pt x="9275" y="16475"/>
                  <a:pt x="9409" y="16433"/>
                </a:cubicBezTo>
                <a:lnTo>
                  <a:pt x="9409" y="16433"/>
                </a:lnTo>
                <a:cubicBezTo>
                  <a:pt x="9440" y="16525"/>
                  <a:pt x="9494" y="16559"/>
                  <a:pt x="9558" y="16559"/>
                </a:cubicBezTo>
                <a:cubicBezTo>
                  <a:pt x="9665" y="16559"/>
                  <a:pt x="9797" y="16460"/>
                  <a:pt x="9876" y="16382"/>
                </a:cubicBezTo>
                <a:cubicBezTo>
                  <a:pt x="9839" y="16340"/>
                  <a:pt x="9812" y="16333"/>
                  <a:pt x="9774" y="16333"/>
                </a:cubicBezTo>
                <a:cubicBezTo>
                  <a:pt x="9757" y="16333"/>
                  <a:pt x="9738" y="16335"/>
                  <a:pt x="9714" y="16335"/>
                </a:cubicBezTo>
                <a:cubicBezTo>
                  <a:pt x="9674" y="16335"/>
                  <a:pt x="9620" y="16331"/>
                  <a:pt x="9544" y="16309"/>
                </a:cubicBezTo>
                <a:cubicBezTo>
                  <a:pt x="9616" y="16175"/>
                  <a:pt x="9658" y="16071"/>
                  <a:pt x="9378" y="16060"/>
                </a:cubicBezTo>
                <a:cubicBezTo>
                  <a:pt x="9425" y="16003"/>
                  <a:pt x="9525" y="15955"/>
                  <a:pt x="9550" y="15955"/>
                </a:cubicBezTo>
                <a:cubicBezTo>
                  <a:pt x="9552" y="15955"/>
                  <a:pt x="9553" y="15956"/>
                  <a:pt x="9554" y="15957"/>
                </a:cubicBezTo>
                <a:cubicBezTo>
                  <a:pt x="9494" y="15866"/>
                  <a:pt x="9387" y="15839"/>
                  <a:pt x="9260" y="15839"/>
                </a:cubicBezTo>
                <a:cubicBezTo>
                  <a:pt x="9066" y="15839"/>
                  <a:pt x="8825" y="15904"/>
                  <a:pt x="8640" y="15904"/>
                </a:cubicBezTo>
                <a:cubicBezTo>
                  <a:pt x="8490" y="15904"/>
                  <a:pt x="8376" y="15862"/>
                  <a:pt x="8352" y="15708"/>
                </a:cubicBezTo>
                <a:lnTo>
                  <a:pt x="8352" y="15708"/>
                </a:lnTo>
                <a:cubicBezTo>
                  <a:pt x="8386" y="15718"/>
                  <a:pt x="8417" y="15723"/>
                  <a:pt x="8445" y="15723"/>
                </a:cubicBezTo>
                <a:cubicBezTo>
                  <a:pt x="8592" y="15723"/>
                  <a:pt x="8675" y="15600"/>
                  <a:pt x="8736" y="15470"/>
                </a:cubicBezTo>
                <a:cubicBezTo>
                  <a:pt x="8739" y="15546"/>
                  <a:pt x="8756" y="15574"/>
                  <a:pt x="8781" y="15574"/>
                </a:cubicBezTo>
                <a:cubicBezTo>
                  <a:pt x="8846" y="15574"/>
                  <a:pt x="8962" y="15376"/>
                  <a:pt x="8985" y="15376"/>
                </a:cubicBezTo>
                <a:cubicBezTo>
                  <a:pt x="8999" y="15421"/>
                  <a:pt x="9051" y="15491"/>
                  <a:pt x="9105" y="15491"/>
                </a:cubicBezTo>
                <a:cubicBezTo>
                  <a:pt x="9127" y="15491"/>
                  <a:pt x="9150" y="15479"/>
                  <a:pt x="9171" y="15449"/>
                </a:cubicBezTo>
                <a:cubicBezTo>
                  <a:pt x="9088" y="15418"/>
                  <a:pt x="9078" y="15366"/>
                  <a:pt x="9130" y="15304"/>
                </a:cubicBezTo>
                <a:lnTo>
                  <a:pt x="9130" y="15304"/>
                </a:lnTo>
                <a:cubicBezTo>
                  <a:pt x="9088" y="15341"/>
                  <a:pt x="9053" y="15359"/>
                  <a:pt x="9025" y="15359"/>
                </a:cubicBezTo>
                <a:cubicBezTo>
                  <a:pt x="8989" y="15359"/>
                  <a:pt x="8965" y="15331"/>
                  <a:pt x="8953" y="15273"/>
                </a:cubicBezTo>
                <a:lnTo>
                  <a:pt x="8953" y="15273"/>
                </a:lnTo>
                <a:cubicBezTo>
                  <a:pt x="8954" y="15273"/>
                  <a:pt x="8955" y="15273"/>
                  <a:pt x="8957" y="15273"/>
                </a:cubicBezTo>
                <a:cubicBezTo>
                  <a:pt x="8994" y="15273"/>
                  <a:pt x="9140" y="15117"/>
                  <a:pt x="9140" y="15086"/>
                </a:cubicBezTo>
                <a:cubicBezTo>
                  <a:pt x="9054" y="15086"/>
                  <a:pt x="8550" y="15265"/>
                  <a:pt x="8197" y="15265"/>
                </a:cubicBezTo>
                <a:cubicBezTo>
                  <a:pt x="8041" y="15265"/>
                  <a:pt x="7913" y="15230"/>
                  <a:pt x="7866" y="15128"/>
                </a:cubicBezTo>
                <a:lnTo>
                  <a:pt x="7866" y="15128"/>
                </a:lnTo>
                <a:cubicBezTo>
                  <a:pt x="7876" y="15130"/>
                  <a:pt x="7886" y="15131"/>
                  <a:pt x="7895" y="15131"/>
                </a:cubicBezTo>
                <a:cubicBezTo>
                  <a:pt x="8034" y="15131"/>
                  <a:pt x="8037" y="14859"/>
                  <a:pt x="8075" y="14859"/>
                </a:cubicBezTo>
                <a:cubicBezTo>
                  <a:pt x="8086" y="14859"/>
                  <a:pt x="8101" y="14885"/>
                  <a:pt x="8124" y="14952"/>
                </a:cubicBezTo>
                <a:cubicBezTo>
                  <a:pt x="8218" y="14766"/>
                  <a:pt x="8156" y="14651"/>
                  <a:pt x="8062" y="14610"/>
                </a:cubicBezTo>
                <a:cubicBezTo>
                  <a:pt x="8218" y="14538"/>
                  <a:pt x="8259" y="14662"/>
                  <a:pt x="8290" y="14413"/>
                </a:cubicBezTo>
                <a:lnTo>
                  <a:pt x="8290" y="14413"/>
                </a:lnTo>
                <a:cubicBezTo>
                  <a:pt x="8767" y="14683"/>
                  <a:pt x="8166" y="14538"/>
                  <a:pt x="8725" y="14911"/>
                </a:cubicBezTo>
                <a:cubicBezTo>
                  <a:pt x="8819" y="14848"/>
                  <a:pt x="8840" y="14766"/>
                  <a:pt x="8808" y="14672"/>
                </a:cubicBezTo>
                <a:cubicBezTo>
                  <a:pt x="8845" y="14654"/>
                  <a:pt x="8878" y="14589"/>
                  <a:pt x="8930" y="14589"/>
                </a:cubicBezTo>
                <a:cubicBezTo>
                  <a:pt x="8967" y="14589"/>
                  <a:pt x="9013" y="14621"/>
                  <a:pt x="9078" y="14724"/>
                </a:cubicBezTo>
                <a:cubicBezTo>
                  <a:pt x="9098" y="14662"/>
                  <a:pt x="9150" y="14620"/>
                  <a:pt x="9202" y="14589"/>
                </a:cubicBezTo>
                <a:lnTo>
                  <a:pt x="9202" y="14589"/>
                </a:lnTo>
                <a:cubicBezTo>
                  <a:pt x="9192" y="14590"/>
                  <a:pt x="9182" y="14591"/>
                  <a:pt x="9173" y="14591"/>
                </a:cubicBezTo>
                <a:cubicBezTo>
                  <a:pt x="8966" y="14591"/>
                  <a:pt x="8773" y="14281"/>
                  <a:pt x="8902" y="14123"/>
                </a:cubicBezTo>
                <a:lnTo>
                  <a:pt x="8902" y="14123"/>
                </a:lnTo>
                <a:cubicBezTo>
                  <a:pt x="8964" y="14227"/>
                  <a:pt x="9026" y="14361"/>
                  <a:pt x="9057" y="14455"/>
                </a:cubicBezTo>
                <a:cubicBezTo>
                  <a:pt x="9150" y="14402"/>
                  <a:pt x="9171" y="14330"/>
                  <a:pt x="9119" y="14227"/>
                </a:cubicBezTo>
                <a:lnTo>
                  <a:pt x="9119" y="14227"/>
                </a:lnTo>
                <a:cubicBezTo>
                  <a:pt x="9197" y="14343"/>
                  <a:pt x="9359" y="14496"/>
                  <a:pt x="9458" y="14496"/>
                </a:cubicBezTo>
                <a:cubicBezTo>
                  <a:pt x="9517" y="14496"/>
                  <a:pt x="9553" y="14441"/>
                  <a:pt x="9533" y="14289"/>
                </a:cubicBezTo>
                <a:lnTo>
                  <a:pt x="9533" y="14289"/>
                </a:lnTo>
                <a:cubicBezTo>
                  <a:pt x="9574" y="14329"/>
                  <a:pt x="9702" y="14476"/>
                  <a:pt x="9728" y="14476"/>
                </a:cubicBezTo>
                <a:cubicBezTo>
                  <a:pt x="9729" y="14476"/>
                  <a:pt x="9730" y="14476"/>
                  <a:pt x="9731" y="14475"/>
                </a:cubicBezTo>
                <a:cubicBezTo>
                  <a:pt x="9731" y="14372"/>
                  <a:pt x="9751" y="13843"/>
                  <a:pt x="9710" y="13792"/>
                </a:cubicBezTo>
                <a:cubicBezTo>
                  <a:pt x="9652" y="13832"/>
                  <a:pt x="9599" y="13848"/>
                  <a:pt x="9549" y="13848"/>
                </a:cubicBezTo>
                <a:cubicBezTo>
                  <a:pt x="9369" y="13848"/>
                  <a:pt x="9233" y="13630"/>
                  <a:pt x="9047" y="13532"/>
                </a:cubicBezTo>
                <a:cubicBezTo>
                  <a:pt x="9078" y="13408"/>
                  <a:pt x="9119" y="13221"/>
                  <a:pt x="9098" y="13180"/>
                </a:cubicBezTo>
                <a:lnTo>
                  <a:pt x="9098" y="13180"/>
                </a:lnTo>
                <a:cubicBezTo>
                  <a:pt x="9096" y="13181"/>
                  <a:pt x="9093" y="13182"/>
                  <a:pt x="9087" y="13182"/>
                </a:cubicBezTo>
                <a:cubicBezTo>
                  <a:pt x="8996" y="13182"/>
                  <a:pt x="8432" y="13030"/>
                  <a:pt x="8373" y="12952"/>
                </a:cubicBezTo>
                <a:lnTo>
                  <a:pt x="8373" y="12952"/>
                </a:lnTo>
                <a:cubicBezTo>
                  <a:pt x="8400" y="12967"/>
                  <a:pt x="8426" y="12973"/>
                  <a:pt x="8449" y="12973"/>
                </a:cubicBezTo>
                <a:cubicBezTo>
                  <a:pt x="8590" y="12973"/>
                  <a:pt x="8667" y="12748"/>
                  <a:pt x="8699" y="12748"/>
                </a:cubicBezTo>
                <a:cubicBezTo>
                  <a:pt x="8710" y="12748"/>
                  <a:pt x="8715" y="12778"/>
                  <a:pt x="8715" y="12859"/>
                </a:cubicBezTo>
                <a:cubicBezTo>
                  <a:pt x="8860" y="12741"/>
                  <a:pt x="9125" y="12424"/>
                  <a:pt x="9223" y="12424"/>
                </a:cubicBezTo>
                <a:cubicBezTo>
                  <a:pt x="9237" y="12424"/>
                  <a:pt x="9248" y="12430"/>
                  <a:pt x="9254" y="12445"/>
                </a:cubicBezTo>
                <a:cubicBezTo>
                  <a:pt x="9309" y="12226"/>
                  <a:pt x="9051" y="11951"/>
                  <a:pt x="9016" y="11951"/>
                </a:cubicBezTo>
                <a:cubicBezTo>
                  <a:pt x="9011" y="11951"/>
                  <a:pt x="9010" y="11957"/>
                  <a:pt x="9015" y="11968"/>
                </a:cubicBezTo>
                <a:cubicBezTo>
                  <a:pt x="8786" y="12080"/>
                  <a:pt x="8591" y="12106"/>
                  <a:pt x="8395" y="12106"/>
                </a:cubicBezTo>
                <a:cubicBezTo>
                  <a:pt x="8231" y="12106"/>
                  <a:pt x="8067" y="12088"/>
                  <a:pt x="7882" y="12088"/>
                </a:cubicBezTo>
                <a:cubicBezTo>
                  <a:pt x="7798" y="12088"/>
                  <a:pt x="7711" y="12092"/>
                  <a:pt x="7617" y="12102"/>
                </a:cubicBezTo>
                <a:cubicBezTo>
                  <a:pt x="7721" y="12040"/>
                  <a:pt x="7731" y="11957"/>
                  <a:pt x="7638" y="11854"/>
                </a:cubicBezTo>
                <a:cubicBezTo>
                  <a:pt x="7656" y="11848"/>
                  <a:pt x="7677" y="11846"/>
                  <a:pt x="7698" y="11846"/>
                </a:cubicBezTo>
                <a:cubicBezTo>
                  <a:pt x="7764" y="11846"/>
                  <a:pt x="7837" y="11864"/>
                  <a:pt x="7845" y="11864"/>
                </a:cubicBezTo>
                <a:cubicBezTo>
                  <a:pt x="7824" y="11812"/>
                  <a:pt x="7648" y="11553"/>
                  <a:pt x="7762" y="11522"/>
                </a:cubicBezTo>
                <a:lnTo>
                  <a:pt x="7762" y="11522"/>
                </a:lnTo>
                <a:cubicBezTo>
                  <a:pt x="7830" y="11711"/>
                  <a:pt x="8026" y="11804"/>
                  <a:pt x="8159" y="11804"/>
                </a:cubicBezTo>
                <a:cubicBezTo>
                  <a:pt x="8287" y="11804"/>
                  <a:pt x="8355" y="11716"/>
                  <a:pt x="8186" y="11543"/>
                </a:cubicBezTo>
                <a:cubicBezTo>
                  <a:pt x="8203" y="11527"/>
                  <a:pt x="8284" y="11494"/>
                  <a:pt x="8362" y="11494"/>
                </a:cubicBezTo>
                <a:cubicBezTo>
                  <a:pt x="8434" y="11494"/>
                  <a:pt x="8503" y="11521"/>
                  <a:pt x="8518" y="11616"/>
                </a:cubicBezTo>
                <a:cubicBezTo>
                  <a:pt x="8684" y="11512"/>
                  <a:pt x="8767" y="11222"/>
                  <a:pt x="8787" y="11149"/>
                </a:cubicBezTo>
                <a:cubicBezTo>
                  <a:pt x="8932" y="11170"/>
                  <a:pt x="8881" y="11170"/>
                  <a:pt x="8923" y="11263"/>
                </a:cubicBezTo>
                <a:cubicBezTo>
                  <a:pt x="8931" y="11089"/>
                  <a:pt x="8936" y="11024"/>
                  <a:pt x="8937" y="11011"/>
                </a:cubicBezTo>
                <a:lnTo>
                  <a:pt x="8937" y="11011"/>
                </a:lnTo>
                <a:cubicBezTo>
                  <a:pt x="8936" y="11027"/>
                  <a:pt x="8928" y="11105"/>
                  <a:pt x="8917" y="11105"/>
                </a:cubicBezTo>
                <a:cubicBezTo>
                  <a:pt x="8910" y="11105"/>
                  <a:pt x="8901" y="11075"/>
                  <a:pt x="8891" y="10983"/>
                </a:cubicBezTo>
                <a:cubicBezTo>
                  <a:pt x="8871" y="11027"/>
                  <a:pt x="8849" y="11046"/>
                  <a:pt x="8826" y="11046"/>
                </a:cubicBezTo>
                <a:cubicBezTo>
                  <a:pt x="8778" y="11046"/>
                  <a:pt x="8729" y="10964"/>
                  <a:pt x="8695" y="10859"/>
                </a:cubicBezTo>
                <a:cubicBezTo>
                  <a:pt x="8829" y="10817"/>
                  <a:pt x="8601" y="10725"/>
                  <a:pt x="8757" y="10672"/>
                </a:cubicBezTo>
                <a:lnTo>
                  <a:pt x="8757" y="10672"/>
                </a:lnTo>
                <a:cubicBezTo>
                  <a:pt x="8860" y="10942"/>
                  <a:pt x="8985" y="10693"/>
                  <a:pt x="8912" y="10962"/>
                </a:cubicBezTo>
                <a:cubicBezTo>
                  <a:pt x="9005" y="10849"/>
                  <a:pt x="9026" y="10725"/>
                  <a:pt x="9005" y="10580"/>
                </a:cubicBezTo>
                <a:lnTo>
                  <a:pt x="9005" y="10580"/>
                </a:lnTo>
                <a:cubicBezTo>
                  <a:pt x="9072" y="10641"/>
                  <a:pt x="9112" y="10660"/>
                  <a:pt x="9138" y="10660"/>
                </a:cubicBezTo>
                <a:cubicBezTo>
                  <a:pt x="9183" y="10660"/>
                  <a:pt x="9187" y="10603"/>
                  <a:pt x="9216" y="10603"/>
                </a:cubicBezTo>
                <a:cubicBezTo>
                  <a:pt x="9233" y="10603"/>
                  <a:pt x="9258" y="10622"/>
                  <a:pt x="9305" y="10683"/>
                </a:cubicBezTo>
                <a:cubicBezTo>
                  <a:pt x="9283" y="10578"/>
                  <a:pt x="9299" y="10527"/>
                  <a:pt x="9349" y="10527"/>
                </a:cubicBezTo>
                <a:cubicBezTo>
                  <a:pt x="9368" y="10527"/>
                  <a:pt x="9392" y="10534"/>
                  <a:pt x="9420" y="10548"/>
                </a:cubicBezTo>
                <a:cubicBezTo>
                  <a:pt x="9393" y="10491"/>
                  <a:pt x="9366" y="10473"/>
                  <a:pt x="9342" y="10473"/>
                </a:cubicBezTo>
                <a:cubicBezTo>
                  <a:pt x="9300" y="10473"/>
                  <a:pt x="9263" y="10524"/>
                  <a:pt x="9235" y="10524"/>
                </a:cubicBezTo>
                <a:cubicBezTo>
                  <a:pt x="9216" y="10524"/>
                  <a:pt x="9201" y="10501"/>
                  <a:pt x="9192" y="10424"/>
                </a:cubicBezTo>
                <a:cubicBezTo>
                  <a:pt x="9167" y="10512"/>
                  <a:pt x="9062" y="10556"/>
                  <a:pt x="8951" y="10556"/>
                </a:cubicBezTo>
                <a:cubicBezTo>
                  <a:pt x="8787" y="10556"/>
                  <a:pt x="8610" y="10460"/>
                  <a:pt x="8653" y="10269"/>
                </a:cubicBezTo>
                <a:lnTo>
                  <a:pt x="8653" y="10269"/>
                </a:lnTo>
                <a:cubicBezTo>
                  <a:pt x="8714" y="10294"/>
                  <a:pt x="8853" y="10344"/>
                  <a:pt x="8921" y="10344"/>
                </a:cubicBezTo>
                <a:cubicBezTo>
                  <a:pt x="8993" y="10344"/>
                  <a:pt x="8985" y="10289"/>
                  <a:pt x="8725" y="10092"/>
                </a:cubicBezTo>
                <a:cubicBezTo>
                  <a:pt x="8704" y="10152"/>
                  <a:pt x="8663" y="10169"/>
                  <a:pt x="8607" y="10169"/>
                </a:cubicBezTo>
                <a:cubicBezTo>
                  <a:pt x="8532" y="10169"/>
                  <a:pt x="8430" y="10138"/>
                  <a:pt x="8312" y="10138"/>
                </a:cubicBezTo>
                <a:cubicBezTo>
                  <a:pt x="8256" y="10138"/>
                  <a:pt x="8197" y="10145"/>
                  <a:pt x="8135" y="10165"/>
                </a:cubicBezTo>
                <a:cubicBezTo>
                  <a:pt x="8104" y="10071"/>
                  <a:pt x="8218" y="10134"/>
                  <a:pt x="8176" y="10020"/>
                </a:cubicBezTo>
                <a:lnTo>
                  <a:pt x="8176" y="10020"/>
                </a:lnTo>
                <a:cubicBezTo>
                  <a:pt x="8000" y="10134"/>
                  <a:pt x="7928" y="10071"/>
                  <a:pt x="7762" y="10113"/>
                </a:cubicBezTo>
                <a:cubicBezTo>
                  <a:pt x="7741" y="10041"/>
                  <a:pt x="7741" y="9979"/>
                  <a:pt x="7751" y="9906"/>
                </a:cubicBezTo>
                <a:lnTo>
                  <a:pt x="7751" y="9906"/>
                </a:lnTo>
                <a:cubicBezTo>
                  <a:pt x="7767" y="9909"/>
                  <a:pt x="7783" y="9911"/>
                  <a:pt x="7801" y="9911"/>
                </a:cubicBezTo>
                <a:cubicBezTo>
                  <a:pt x="7949" y="9911"/>
                  <a:pt x="8149" y="9796"/>
                  <a:pt x="7917" y="9657"/>
                </a:cubicBezTo>
                <a:cubicBezTo>
                  <a:pt x="7928" y="9647"/>
                  <a:pt x="7949" y="9626"/>
                  <a:pt x="7949" y="9606"/>
                </a:cubicBezTo>
                <a:cubicBezTo>
                  <a:pt x="8094" y="9668"/>
                  <a:pt x="8239" y="9751"/>
                  <a:pt x="8290" y="9864"/>
                </a:cubicBezTo>
                <a:cubicBezTo>
                  <a:pt x="8394" y="9325"/>
                  <a:pt x="8135" y="9626"/>
                  <a:pt x="8259" y="9305"/>
                </a:cubicBezTo>
                <a:lnTo>
                  <a:pt x="8259" y="9305"/>
                </a:lnTo>
                <a:cubicBezTo>
                  <a:pt x="8175" y="9309"/>
                  <a:pt x="8112" y="9311"/>
                  <a:pt x="8064" y="9311"/>
                </a:cubicBezTo>
                <a:cubicBezTo>
                  <a:pt x="7738" y="9311"/>
                  <a:pt x="8171" y="9215"/>
                  <a:pt x="7912" y="9215"/>
                </a:cubicBezTo>
                <a:cubicBezTo>
                  <a:pt x="7875" y="9215"/>
                  <a:pt x="7823" y="9217"/>
                  <a:pt x="7751" y="9222"/>
                </a:cubicBezTo>
                <a:cubicBezTo>
                  <a:pt x="7741" y="9201"/>
                  <a:pt x="7958" y="9160"/>
                  <a:pt x="7969" y="9160"/>
                </a:cubicBezTo>
                <a:cubicBezTo>
                  <a:pt x="7824" y="9139"/>
                  <a:pt x="7741" y="9056"/>
                  <a:pt x="7731" y="8911"/>
                </a:cubicBezTo>
                <a:lnTo>
                  <a:pt x="7731" y="8911"/>
                </a:lnTo>
                <a:cubicBezTo>
                  <a:pt x="7834" y="9053"/>
                  <a:pt x="7870" y="9105"/>
                  <a:pt x="7876" y="9105"/>
                </a:cubicBezTo>
                <a:cubicBezTo>
                  <a:pt x="7887" y="9105"/>
                  <a:pt x="7787" y="8913"/>
                  <a:pt x="7834" y="8797"/>
                </a:cubicBezTo>
                <a:lnTo>
                  <a:pt x="7834" y="8797"/>
                </a:lnTo>
                <a:cubicBezTo>
                  <a:pt x="7451" y="8818"/>
                  <a:pt x="7078" y="8807"/>
                  <a:pt x="6943" y="8849"/>
                </a:cubicBezTo>
                <a:cubicBezTo>
                  <a:pt x="6943" y="8724"/>
                  <a:pt x="7472" y="8528"/>
                  <a:pt x="7275" y="8259"/>
                </a:cubicBezTo>
                <a:cubicBezTo>
                  <a:pt x="7374" y="8218"/>
                  <a:pt x="7437" y="8215"/>
                  <a:pt x="7477" y="8215"/>
                </a:cubicBezTo>
                <a:cubicBezTo>
                  <a:pt x="7483" y="8215"/>
                  <a:pt x="7489" y="8215"/>
                  <a:pt x="7494" y="8215"/>
                </a:cubicBezTo>
                <a:cubicBezTo>
                  <a:pt x="7550" y="8215"/>
                  <a:pt x="7548" y="8208"/>
                  <a:pt x="7555" y="8031"/>
                </a:cubicBezTo>
                <a:cubicBezTo>
                  <a:pt x="7595" y="8147"/>
                  <a:pt x="7629" y="8190"/>
                  <a:pt x="7658" y="8190"/>
                </a:cubicBezTo>
                <a:cubicBezTo>
                  <a:pt x="7726" y="8190"/>
                  <a:pt x="7762" y="7948"/>
                  <a:pt x="7762" y="7875"/>
                </a:cubicBezTo>
                <a:cubicBezTo>
                  <a:pt x="7917" y="8031"/>
                  <a:pt x="7876" y="7937"/>
                  <a:pt x="7958" y="8061"/>
                </a:cubicBezTo>
                <a:cubicBezTo>
                  <a:pt x="7960" y="8032"/>
                  <a:pt x="7977" y="8023"/>
                  <a:pt x="8000" y="8023"/>
                </a:cubicBezTo>
                <a:cubicBezTo>
                  <a:pt x="8045" y="8023"/>
                  <a:pt x="8115" y="8058"/>
                  <a:pt x="8158" y="8058"/>
                </a:cubicBezTo>
                <a:cubicBezTo>
                  <a:pt x="8213" y="8058"/>
                  <a:pt x="8225" y="8001"/>
                  <a:pt x="8083" y="7740"/>
                </a:cubicBezTo>
                <a:cubicBezTo>
                  <a:pt x="8052" y="7730"/>
                  <a:pt x="8021" y="7709"/>
                  <a:pt x="8000" y="7668"/>
                </a:cubicBezTo>
                <a:cubicBezTo>
                  <a:pt x="8073" y="7658"/>
                  <a:pt x="8094" y="7637"/>
                  <a:pt x="8052" y="7595"/>
                </a:cubicBezTo>
                <a:lnTo>
                  <a:pt x="8052" y="7595"/>
                </a:lnTo>
                <a:cubicBezTo>
                  <a:pt x="7949" y="7675"/>
                  <a:pt x="7861" y="7714"/>
                  <a:pt x="7785" y="7714"/>
                </a:cubicBezTo>
                <a:cubicBezTo>
                  <a:pt x="7694" y="7714"/>
                  <a:pt x="7621" y="7657"/>
                  <a:pt x="7565" y="7543"/>
                </a:cubicBezTo>
                <a:cubicBezTo>
                  <a:pt x="7544" y="7740"/>
                  <a:pt x="7265" y="7792"/>
                  <a:pt x="6975" y="7813"/>
                </a:cubicBezTo>
                <a:cubicBezTo>
                  <a:pt x="6975" y="7740"/>
                  <a:pt x="6975" y="7667"/>
                  <a:pt x="6988" y="7667"/>
                </a:cubicBezTo>
                <a:cubicBezTo>
                  <a:pt x="6996" y="7667"/>
                  <a:pt x="7007" y="7691"/>
                  <a:pt x="7026" y="7750"/>
                </a:cubicBezTo>
                <a:cubicBezTo>
                  <a:pt x="7088" y="7668"/>
                  <a:pt x="7109" y="7585"/>
                  <a:pt x="7088" y="7502"/>
                </a:cubicBezTo>
                <a:lnTo>
                  <a:pt x="7088" y="7502"/>
                </a:lnTo>
                <a:cubicBezTo>
                  <a:pt x="7057" y="7533"/>
                  <a:pt x="7026" y="7554"/>
                  <a:pt x="6985" y="7575"/>
                </a:cubicBezTo>
                <a:cubicBezTo>
                  <a:pt x="6975" y="7471"/>
                  <a:pt x="6995" y="7367"/>
                  <a:pt x="7037" y="7274"/>
                </a:cubicBezTo>
                <a:cubicBezTo>
                  <a:pt x="7041" y="7311"/>
                  <a:pt x="7052" y="7327"/>
                  <a:pt x="7066" y="7327"/>
                </a:cubicBezTo>
                <a:cubicBezTo>
                  <a:pt x="7117" y="7327"/>
                  <a:pt x="7217" y="7139"/>
                  <a:pt x="7306" y="6994"/>
                </a:cubicBezTo>
                <a:cubicBezTo>
                  <a:pt x="7299" y="6990"/>
                  <a:pt x="7289" y="6988"/>
                  <a:pt x="7274" y="6988"/>
                </a:cubicBezTo>
                <a:cubicBezTo>
                  <a:pt x="7069" y="6988"/>
                  <a:pt x="6142" y="7380"/>
                  <a:pt x="6093" y="7419"/>
                </a:cubicBezTo>
                <a:cubicBezTo>
                  <a:pt x="6073" y="7212"/>
                  <a:pt x="5938" y="7367"/>
                  <a:pt x="5907" y="7149"/>
                </a:cubicBezTo>
                <a:lnTo>
                  <a:pt x="5907" y="7149"/>
                </a:lnTo>
                <a:cubicBezTo>
                  <a:pt x="5941" y="7163"/>
                  <a:pt x="5982" y="7168"/>
                  <a:pt x="6023" y="7168"/>
                </a:cubicBezTo>
                <a:cubicBezTo>
                  <a:pt x="6145" y="7168"/>
                  <a:pt x="6265" y="7116"/>
                  <a:pt x="6187" y="7046"/>
                </a:cubicBezTo>
                <a:cubicBezTo>
                  <a:pt x="6220" y="7040"/>
                  <a:pt x="6251" y="7037"/>
                  <a:pt x="6281" y="7037"/>
                </a:cubicBezTo>
                <a:cubicBezTo>
                  <a:pt x="6366" y="7037"/>
                  <a:pt x="6445" y="7063"/>
                  <a:pt x="6529" y="7139"/>
                </a:cubicBezTo>
                <a:cubicBezTo>
                  <a:pt x="6602" y="7067"/>
                  <a:pt x="6560" y="7119"/>
                  <a:pt x="6602" y="7067"/>
                </a:cubicBezTo>
                <a:cubicBezTo>
                  <a:pt x="6466" y="7015"/>
                  <a:pt x="6415" y="6921"/>
                  <a:pt x="6446" y="6776"/>
                </a:cubicBezTo>
                <a:lnTo>
                  <a:pt x="6446" y="6776"/>
                </a:lnTo>
                <a:cubicBezTo>
                  <a:pt x="6484" y="6850"/>
                  <a:pt x="6509" y="6875"/>
                  <a:pt x="6527" y="6875"/>
                </a:cubicBezTo>
                <a:cubicBezTo>
                  <a:pt x="6570" y="6875"/>
                  <a:pt x="6567" y="6731"/>
                  <a:pt x="6571" y="6731"/>
                </a:cubicBezTo>
                <a:cubicBezTo>
                  <a:pt x="6573" y="6731"/>
                  <a:pt x="6576" y="6775"/>
                  <a:pt x="6591" y="6912"/>
                </a:cubicBezTo>
                <a:cubicBezTo>
                  <a:pt x="6591" y="6799"/>
                  <a:pt x="6622" y="6742"/>
                  <a:pt x="6685" y="6742"/>
                </a:cubicBezTo>
                <a:cubicBezTo>
                  <a:pt x="6703" y="6742"/>
                  <a:pt x="6724" y="6747"/>
                  <a:pt x="6747" y="6756"/>
                </a:cubicBezTo>
                <a:cubicBezTo>
                  <a:pt x="6788" y="6673"/>
                  <a:pt x="6602" y="6714"/>
                  <a:pt x="6643" y="6642"/>
                </a:cubicBezTo>
                <a:cubicBezTo>
                  <a:pt x="6735" y="6642"/>
                  <a:pt x="6780" y="6635"/>
                  <a:pt x="6809" y="6635"/>
                </a:cubicBezTo>
                <a:cubicBezTo>
                  <a:pt x="6849" y="6635"/>
                  <a:pt x="6858" y="6649"/>
                  <a:pt x="6912" y="6714"/>
                </a:cubicBezTo>
                <a:cubicBezTo>
                  <a:pt x="6912" y="6642"/>
                  <a:pt x="6962" y="6411"/>
                  <a:pt x="7010" y="6411"/>
                </a:cubicBezTo>
                <a:cubicBezTo>
                  <a:pt x="7031" y="6411"/>
                  <a:pt x="7052" y="6456"/>
                  <a:pt x="7067" y="6580"/>
                </a:cubicBezTo>
                <a:cubicBezTo>
                  <a:pt x="7150" y="6497"/>
                  <a:pt x="7171" y="6403"/>
                  <a:pt x="7130" y="6290"/>
                </a:cubicBezTo>
                <a:cubicBezTo>
                  <a:pt x="7145" y="6285"/>
                  <a:pt x="7159" y="6282"/>
                  <a:pt x="7171" y="6282"/>
                </a:cubicBezTo>
                <a:cubicBezTo>
                  <a:pt x="7232" y="6282"/>
                  <a:pt x="7250" y="6348"/>
                  <a:pt x="7233" y="6486"/>
                </a:cubicBezTo>
                <a:cubicBezTo>
                  <a:pt x="7378" y="6393"/>
                  <a:pt x="7606" y="5948"/>
                  <a:pt x="7348" y="5740"/>
                </a:cubicBezTo>
                <a:cubicBezTo>
                  <a:pt x="7392" y="5718"/>
                  <a:pt x="7429" y="5708"/>
                  <a:pt x="7461" y="5708"/>
                </a:cubicBezTo>
                <a:cubicBezTo>
                  <a:pt x="7533" y="5708"/>
                  <a:pt x="7580" y="5761"/>
                  <a:pt x="7638" y="5855"/>
                </a:cubicBezTo>
                <a:cubicBezTo>
                  <a:pt x="7658" y="5802"/>
                  <a:pt x="7710" y="5668"/>
                  <a:pt x="7772" y="5575"/>
                </a:cubicBezTo>
                <a:lnTo>
                  <a:pt x="7772" y="5575"/>
                </a:lnTo>
                <a:cubicBezTo>
                  <a:pt x="7578" y="5622"/>
                  <a:pt x="7226" y="5655"/>
                  <a:pt x="6892" y="5655"/>
                </a:cubicBezTo>
                <a:cubicBezTo>
                  <a:pt x="6424" y="5655"/>
                  <a:pt x="5993" y="5590"/>
                  <a:pt x="6083" y="5409"/>
                </a:cubicBezTo>
                <a:lnTo>
                  <a:pt x="6083" y="5409"/>
                </a:lnTo>
                <a:cubicBezTo>
                  <a:pt x="6098" y="5438"/>
                  <a:pt x="6169" y="5470"/>
                  <a:pt x="6245" y="5470"/>
                </a:cubicBezTo>
                <a:cubicBezTo>
                  <a:pt x="6331" y="5470"/>
                  <a:pt x="6424" y="5431"/>
                  <a:pt x="6456" y="5305"/>
                </a:cubicBezTo>
                <a:cubicBezTo>
                  <a:pt x="6481" y="5443"/>
                  <a:pt x="6522" y="5493"/>
                  <a:pt x="6571" y="5493"/>
                </a:cubicBezTo>
                <a:cubicBezTo>
                  <a:pt x="6670" y="5493"/>
                  <a:pt x="6802" y="5295"/>
                  <a:pt x="6892" y="5212"/>
                </a:cubicBezTo>
                <a:cubicBezTo>
                  <a:pt x="6958" y="5282"/>
                  <a:pt x="6982" y="5305"/>
                  <a:pt x="6987" y="5305"/>
                </a:cubicBezTo>
                <a:cubicBezTo>
                  <a:pt x="6998" y="5305"/>
                  <a:pt x="6940" y="5219"/>
                  <a:pt x="6988" y="5219"/>
                </a:cubicBezTo>
                <a:cubicBezTo>
                  <a:pt x="6992" y="5219"/>
                  <a:pt x="6998" y="5220"/>
                  <a:pt x="7005" y="5222"/>
                </a:cubicBezTo>
                <a:cubicBezTo>
                  <a:pt x="6995" y="5279"/>
                  <a:pt x="6988" y="5312"/>
                  <a:pt x="6985" y="5329"/>
                </a:cubicBezTo>
                <a:lnTo>
                  <a:pt x="6985" y="5329"/>
                </a:lnTo>
                <a:cubicBezTo>
                  <a:pt x="6991" y="5304"/>
                  <a:pt x="7006" y="5257"/>
                  <a:pt x="7022" y="5257"/>
                </a:cubicBezTo>
                <a:cubicBezTo>
                  <a:pt x="7034" y="5257"/>
                  <a:pt x="7047" y="5284"/>
                  <a:pt x="7057" y="5367"/>
                </a:cubicBezTo>
                <a:cubicBezTo>
                  <a:pt x="7060" y="5368"/>
                  <a:pt x="7063" y="5368"/>
                  <a:pt x="7067" y="5368"/>
                </a:cubicBezTo>
                <a:cubicBezTo>
                  <a:pt x="7180" y="5368"/>
                  <a:pt x="7336" y="5003"/>
                  <a:pt x="7316" y="4943"/>
                </a:cubicBezTo>
                <a:lnTo>
                  <a:pt x="7316" y="4943"/>
                </a:lnTo>
                <a:cubicBezTo>
                  <a:pt x="7267" y="5028"/>
                  <a:pt x="7002" y="5168"/>
                  <a:pt x="6784" y="5168"/>
                </a:cubicBezTo>
                <a:cubicBezTo>
                  <a:pt x="6632" y="5168"/>
                  <a:pt x="6504" y="5101"/>
                  <a:pt x="6487" y="4901"/>
                </a:cubicBezTo>
                <a:lnTo>
                  <a:pt x="6487" y="4901"/>
                </a:lnTo>
                <a:cubicBezTo>
                  <a:pt x="6539" y="4980"/>
                  <a:pt x="6566" y="5012"/>
                  <a:pt x="6589" y="5012"/>
                </a:cubicBezTo>
                <a:cubicBezTo>
                  <a:pt x="6634" y="5012"/>
                  <a:pt x="6656" y="4881"/>
                  <a:pt x="6809" y="4736"/>
                </a:cubicBezTo>
                <a:cubicBezTo>
                  <a:pt x="6674" y="4725"/>
                  <a:pt x="6664" y="4642"/>
                  <a:pt x="6757" y="4497"/>
                </a:cubicBezTo>
                <a:lnTo>
                  <a:pt x="6757" y="4497"/>
                </a:lnTo>
                <a:cubicBezTo>
                  <a:pt x="6696" y="4567"/>
                  <a:pt x="5845" y="5302"/>
                  <a:pt x="5476" y="5302"/>
                </a:cubicBezTo>
                <a:cubicBezTo>
                  <a:pt x="5406" y="5302"/>
                  <a:pt x="5353" y="5275"/>
                  <a:pt x="5327" y="5212"/>
                </a:cubicBezTo>
                <a:cubicBezTo>
                  <a:pt x="5329" y="5212"/>
                  <a:pt x="5331" y="5211"/>
                  <a:pt x="5334" y="5211"/>
                </a:cubicBezTo>
                <a:cubicBezTo>
                  <a:pt x="5363" y="5211"/>
                  <a:pt x="5434" y="5242"/>
                  <a:pt x="5484" y="5242"/>
                </a:cubicBezTo>
                <a:cubicBezTo>
                  <a:pt x="5508" y="5242"/>
                  <a:pt x="5528" y="5235"/>
                  <a:pt x="5534" y="5212"/>
                </a:cubicBezTo>
                <a:cubicBezTo>
                  <a:pt x="5472" y="5181"/>
                  <a:pt x="5420" y="5139"/>
                  <a:pt x="5358" y="5098"/>
                </a:cubicBezTo>
                <a:cubicBezTo>
                  <a:pt x="5368" y="5088"/>
                  <a:pt x="5472" y="4974"/>
                  <a:pt x="5483" y="4932"/>
                </a:cubicBezTo>
                <a:cubicBezTo>
                  <a:pt x="5514" y="4994"/>
                  <a:pt x="5539" y="5022"/>
                  <a:pt x="5559" y="5022"/>
                </a:cubicBezTo>
                <a:cubicBezTo>
                  <a:pt x="5604" y="5022"/>
                  <a:pt x="5618" y="4873"/>
                  <a:pt x="5596" y="4663"/>
                </a:cubicBezTo>
                <a:cubicBezTo>
                  <a:pt x="5648" y="4663"/>
                  <a:pt x="5793" y="4808"/>
                  <a:pt x="5814" y="4870"/>
                </a:cubicBezTo>
                <a:cubicBezTo>
                  <a:pt x="5845" y="4756"/>
                  <a:pt x="5876" y="4694"/>
                  <a:pt x="5928" y="4591"/>
                </a:cubicBezTo>
                <a:lnTo>
                  <a:pt x="5928" y="4591"/>
                </a:lnTo>
                <a:cubicBezTo>
                  <a:pt x="5970" y="4718"/>
                  <a:pt x="5943" y="4736"/>
                  <a:pt x="5920" y="4736"/>
                </a:cubicBezTo>
                <a:cubicBezTo>
                  <a:pt x="5912" y="4736"/>
                  <a:pt x="5904" y="4733"/>
                  <a:pt x="5901" y="4733"/>
                </a:cubicBezTo>
                <a:cubicBezTo>
                  <a:pt x="5892" y="4733"/>
                  <a:pt x="5920" y="4753"/>
                  <a:pt x="6073" y="4901"/>
                </a:cubicBezTo>
                <a:cubicBezTo>
                  <a:pt x="6171" y="4751"/>
                  <a:pt x="6253" y="4539"/>
                  <a:pt x="6330" y="4539"/>
                </a:cubicBezTo>
                <a:cubicBezTo>
                  <a:pt x="6359" y="4539"/>
                  <a:pt x="6387" y="4569"/>
                  <a:pt x="6415" y="4642"/>
                </a:cubicBezTo>
                <a:cubicBezTo>
                  <a:pt x="6422" y="4620"/>
                  <a:pt x="6457" y="4559"/>
                  <a:pt x="6515" y="4559"/>
                </a:cubicBezTo>
                <a:cubicBezTo>
                  <a:pt x="6537" y="4559"/>
                  <a:pt x="6562" y="4568"/>
                  <a:pt x="6591" y="4591"/>
                </a:cubicBezTo>
                <a:cubicBezTo>
                  <a:pt x="6585" y="4459"/>
                  <a:pt x="6628" y="4369"/>
                  <a:pt x="6695" y="4369"/>
                </a:cubicBezTo>
                <a:cubicBezTo>
                  <a:pt x="6739" y="4369"/>
                  <a:pt x="6793" y="4407"/>
                  <a:pt x="6850" y="4497"/>
                </a:cubicBezTo>
                <a:cubicBezTo>
                  <a:pt x="6860" y="4487"/>
                  <a:pt x="7016" y="4031"/>
                  <a:pt x="7016" y="4000"/>
                </a:cubicBezTo>
                <a:lnTo>
                  <a:pt x="7016" y="4000"/>
                </a:lnTo>
                <a:cubicBezTo>
                  <a:pt x="6875" y="4028"/>
                  <a:pt x="6792" y="4213"/>
                  <a:pt x="6769" y="4213"/>
                </a:cubicBezTo>
                <a:cubicBezTo>
                  <a:pt x="6758" y="4213"/>
                  <a:pt x="6761" y="4172"/>
                  <a:pt x="6777" y="4052"/>
                </a:cubicBezTo>
                <a:lnTo>
                  <a:pt x="6777" y="4052"/>
                </a:lnTo>
                <a:cubicBezTo>
                  <a:pt x="6752" y="4108"/>
                  <a:pt x="6727" y="4134"/>
                  <a:pt x="6699" y="4134"/>
                </a:cubicBezTo>
                <a:cubicBezTo>
                  <a:pt x="6682" y="4134"/>
                  <a:pt x="6663" y="4124"/>
                  <a:pt x="6643" y="4103"/>
                </a:cubicBezTo>
                <a:cubicBezTo>
                  <a:pt x="6643" y="4183"/>
                  <a:pt x="6032" y="4451"/>
                  <a:pt x="5775" y="4451"/>
                </a:cubicBezTo>
                <a:cubicBezTo>
                  <a:pt x="5731" y="4451"/>
                  <a:pt x="5697" y="4443"/>
                  <a:pt x="5679" y="4425"/>
                </a:cubicBezTo>
                <a:cubicBezTo>
                  <a:pt x="5430" y="4155"/>
                  <a:pt x="6208" y="4062"/>
                  <a:pt x="5845" y="3782"/>
                </a:cubicBezTo>
                <a:cubicBezTo>
                  <a:pt x="6073" y="3378"/>
                  <a:pt x="6560" y="3472"/>
                  <a:pt x="6757" y="2798"/>
                </a:cubicBezTo>
                <a:cubicBezTo>
                  <a:pt x="6751" y="2791"/>
                  <a:pt x="6744" y="2788"/>
                  <a:pt x="6736" y="2788"/>
                </a:cubicBezTo>
                <a:cubicBezTo>
                  <a:pt x="6643" y="2788"/>
                  <a:pt x="6368" y="3176"/>
                  <a:pt x="6301" y="3233"/>
                </a:cubicBezTo>
                <a:cubicBezTo>
                  <a:pt x="6238" y="2943"/>
                  <a:pt x="6311" y="3150"/>
                  <a:pt x="6146" y="2974"/>
                </a:cubicBezTo>
                <a:lnTo>
                  <a:pt x="6146" y="2974"/>
                </a:lnTo>
                <a:cubicBezTo>
                  <a:pt x="6190" y="3020"/>
                  <a:pt x="6225" y="3039"/>
                  <a:pt x="6255" y="3039"/>
                </a:cubicBezTo>
                <a:cubicBezTo>
                  <a:pt x="6364" y="3039"/>
                  <a:pt x="6389" y="2784"/>
                  <a:pt x="6446" y="2735"/>
                </a:cubicBezTo>
                <a:cubicBezTo>
                  <a:pt x="6466" y="2788"/>
                  <a:pt x="6477" y="2839"/>
                  <a:pt x="6466" y="2891"/>
                </a:cubicBezTo>
                <a:cubicBezTo>
                  <a:pt x="6558" y="2776"/>
                  <a:pt x="6523" y="2633"/>
                  <a:pt x="6627" y="2633"/>
                </a:cubicBezTo>
                <a:cubicBezTo>
                  <a:pt x="6653" y="2633"/>
                  <a:pt x="6688" y="2642"/>
                  <a:pt x="6736" y="2663"/>
                </a:cubicBezTo>
                <a:cubicBezTo>
                  <a:pt x="6622" y="2570"/>
                  <a:pt x="6632" y="2456"/>
                  <a:pt x="6767" y="2332"/>
                </a:cubicBezTo>
                <a:cubicBezTo>
                  <a:pt x="6764" y="2330"/>
                  <a:pt x="6761" y="2329"/>
                  <a:pt x="6756" y="2329"/>
                </a:cubicBezTo>
                <a:cubicBezTo>
                  <a:pt x="6662" y="2329"/>
                  <a:pt x="6299" y="2757"/>
                  <a:pt x="6011" y="3005"/>
                </a:cubicBezTo>
                <a:cubicBezTo>
                  <a:pt x="5975" y="3205"/>
                  <a:pt x="5915" y="3283"/>
                  <a:pt x="5846" y="3283"/>
                </a:cubicBezTo>
                <a:cubicBezTo>
                  <a:pt x="5606" y="3283"/>
                  <a:pt x="5260" y="2339"/>
                  <a:pt x="5494" y="2339"/>
                </a:cubicBezTo>
                <a:cubicBezTo>
                  <a:pt x="5547" y="2339"/>
                  <a:pt x="5631" y="2388"/>
                  <a:pt x="5752" y="2508"/>
                </a:cubicBezTo>
                <a:cubicBezTo>
                  <a:pt x="5814" y="2383"/>
                  <a:pt x="5783" y="2321"/>
                  <a:pt x="5658" y="2311"/>
                </a:cubicBezTo>
                <a:cubicBezTo>
                  <a:pt x="5886" y="2187"/>
                  <a:pt x="5928" y="2238"/>
                  <a:pt x="6021" y="1979"/>
                </a:cubicBezTo>
                <a:lnTo>
                  <a:pt x="6021" y="1979"/>
                </a:lnTo>
                <a:cubicBezTo>
                  <a:pt x="5889" y="2026"/>
                  <a:pt x="5714" y="2288"/>
                  <a:pt x="5528" y="2288"/>
                </a:cubicBezTo>
                <a:cubicBezTo>
                  <a:pt x="5509" y="2288"/>
                  <a:pt x="5490" y="2285"/>
                  <a:pt x="5472" y="2280"/>
                </a:cubicBezTo>
                <a:cubicBezTo>
                  <a:pt x="5679" y="2217"/>
                  <a:pt x="5835" y="1979"/>
                  <a:pt x="5876" y="1793"/>
                </a:cubicBezTo>
                <a:lnTo>
                  <a:pt x="5876" y="1793"/>
                </a:lnTo>
                <a:cubicBezTo>
                  <a:pt x="5826" y="1839"/>
                  <a:pt x="5789" y="1861"/>
                  <a:pt x="5766" y="1861"/>
                </a:cubicBezTo>
                <a:cubicBezTo>
                  <a:pt x="5732" y="1861"/>
                  <a:pt x="5727" y="1813"/>
                  <a:pt x="5752" y="1720"/>
                </a:cubicBezTo>
                <a:cubicBezTo>
                  <a:pt x="5745" y="1719"/>
                  <a:pt x="5739" y="1719"/>
                  <a:pt x="5732" y="1719"/>
                </a:cubicBezTo>
                <a:cubicBezTo>
                  <a:pt x="5605" y="1719"/>
                  <a:pt x="5491" y="1900"/>
                  <a:pt x="5472" y="1969"/>
                </a:cubicBezTo>
                <a:cubicBezTo>
                  <a:pt x="5472" y="1901"/>
                  <a:pt x="5435" y="1697"/>
                  <a:pt x="5440" y="1697"/>
                </a:cubicBezTo>
                <a:lnTo>
                  <a:pt x="5440" y="1697"/>
                </a:lnTo>
                <a:cubicBezTo>
                  <a:pt x="5440" y="1697"/>
                  <a:pt x="5440" y="1697"/>
                  <a:pt x="5441" y="1699"/>
                </a:cubicBezTo>
                <a:cubicBezTo>
                  <a:pt x="5710" y="1596"/>
                  <a:pt x="5700" y="1565"/>
                  <a:pt x="5773" y="1285"/>
                </a:cubicBezTo>
                <a:cubicBezTo>
                  <a:pt x="5770" y="1282"/>
                  <a:pt x="5766" y="1281"/>
                  <a:pt x="5762" y="1281"/>
                </a:cubicBezTo>
                <a:cubicBezTo>
                  <a:pt x="5675" y="1281"/>
                  <a:pt x="5340" y="1795"/>
                  <a:pt x="5205" y="1795"/>
                </a:cubicBezTo>
                <a:cubicBezTo>
                  <a:pt x="5186" y="1795"/>
                  <a:pt x="5171" y="1785"/>
                  <a:pt x="5161" y="1761"/>
                </a:cubicBezTo>
                <a:cubicBezTo>
                  <a:pt x="5057" y="1752"/>
                  <a:pt x="5213" y="1430"/>
                  <a:pt x="5089" y="1306"/>
                </a:cubicBezTo>
                <a:cubicBezTo>
                  <a:pt x="5275" y="1098"/>
                  <a:pt x="5586" y="778"/>
                  <a:pt x="5244" y="715"/>
                </a:cubicBezTo>
                <a:lnTo>
                  <a:pt x="5244" y="715"/>
                </a:lnTo>
                <a:cubicBezTo>
                  <a:pt x="5172" y="1015"/>
                  <a:pt x="5119" y="923"/>
                  <a:pt x="5027" y="1296"/>
                </a:cubicBezTo>
                <a:cubicBezTo>
                  <a:pt x="4943" y="1167"/>
                  <a:pt x="5106" y="866"/>
                  <a:pt x="5020" y="866"/>
                </a:cubicBezTo>
                <a:cubicBezTo>
                  <a:pt x="5009" y="866"/>
                  <a:pt x="4994" y="871"/>
                  <a:pt x="4974" y="881"/>
                </a:cubicBezTo>
                <a:cubicBezTo>
                  <a:pt x="4954" y="829"/>
                  <a:pt x="5078" y="591"/>
                  <a:pt x="5172" y="508"/>
                </a:cubicBezTo>
                <a:lnTo>
                  <a:pt x="5172" y="508"/>
                </a:lnTo>
                <a:cubicBezTo>
                  <a:pt x="5121" y="519"/>
                  <a:pt x="5080" y="524"/>
                  <a:pt x="5049" y="524"/>
                </a:cubicBezTo>
                <a:cubicBezTo>
                  <a:pt x="4924" y="524"/>
                  <a:pt x="4944" y="441"/>
                  <a:pt x="5110" y="259"/>
                </a:cubicBezTo>
                <a:lnTo>
                  <a:pt x="5110" y="259"/>
                </a:lnTo>
                <a:cubicBezTo>
                  <a:pt x="5038" y="312"/>
                  <a:pt x="4996" y="333"/>
                  <a:pt x="4973" y="333"/>
                </a:cubicBezTo>
                <a:cubicBezTo>
                  <a:pt x="4882" y="333"/>
                  <a:pt x="5082" y="9"/>
                  <a:pt x="493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1"/>
          <p:cNvSpPr/>
          <p:nvPr/>
        </p:nvSpPr>
        <p:spPr>
          <a:xfrm>
            <a:off x="6497374" y="3231597"/>
            <a:ext cx="1117367" cy="2225218"/>
          </a:xfrm>
          <a:custGeom>
            <a:avLst/>
            <a:gdLst/>
            <a:ahLst/>
            <a:cxnLst/>
            <a:rect l="l" t="t" r="r" b="b"/>
            <a:pathLst>
              <a:path w="11036" h="21978" extrusionOk="0">
                <a:moveTo>
                  <a:pt x="4974" y="343"/>
                </a:moveTo>
                <a:cubicBezTo>
                  <a:pt x="4974" y="343"/>
                  <a:pt x="4974" y="343"/>
                  <a:pt x="4974" y="343"/>
                </a:cubicBezTo>
                <a:cubicBezTo>
                  <a:pt x="4974" y="344"/>
                  <a:pt x="4975" y="344"/>
                  <a:pt x="4975" y="345"/>
                </a:cubicBezTo>
                <a:lnTo>
                  <a:pt x="4975" y="345"/>
                </a:lnTo>
                <a:cubicBezTo>
                  <a:pt x="4975" y="344"/>
                  <a:pt x="4974" y="343"/>
                  <a:pt x="4974" y="343"/>
                </a:cubicBezTo>
                <a:close/>
                <a:moveTo>
                  <a:pt x="4559" y="799"/>
                </a:moveTo>
                <a:lnTo>
                  <a:pt x="4559" y="799"/>
                </a:lnTo>
                <a:cubicBezTo>
                  <a:pt x="4567" y="812"/>
                  <a:pt x="4575" y="825"/>
                  <a:pt x="4582" y="837"/>
                </a:cubicBezTo>
                <a:lnTo>
                  <a:pt x="4582" y="837"/>
                </a:lnTo>
                <a:cubicBezTo>
                  <a:pt x="4576" y="825"/>
                  <a:pt x="4568" y="812"/>
                  <a:pt x="4559" y="799"/>
                </a:cubicBezTo>
                <a:close/>
                <a:moveTo>
                  <a:pt x="4448" y="2705"/>
                </a:moveTo>
                <a:cubicBezTo>
                  <a:pt x="4448" y="2705"/>
                  <a:pt x="4447" y="2705"/>
                  <a:pt x="4446" y="2705"/>
                </a:cubicBezTo>
                <a:cubicBezTo>
                  <a:pt x="4447" y="2705"/>
                  <a:pt x="4448" y="2705"/>
                  <a:pt x="4448" y="2705"/>
                </a:cubicBezTo>
                <a:close/>
                <a:moveTo>
                  <a:pt x="7319" y="5479"/>
                </a:moveTo>
                <a:cubicBezTo>
                  <a:pt x="7323" y="5479"/>
                  <a:pt x="7329" y="5480"/>
                  <a:pt x="7336" y="5482"/>
                </a:cubicBezTo>
                <a:cubicBezTo>
                  <a:pt x="7331" y="5520"/>
                  <a:pt x="7327" y="5547"/>
                  <a:pt x="7324" y="5567"/>
                </a:cubicBezTo>
                <a:lnTo>
                  <a:pt x="7324" y="5567"/>
                </a:lnTo>
                <a:cubicBezTo>
                  <a:pt x="7325" y="5556"/>
                  <a:pt x="7275" y="5479"/>
                  <a:pt x="7319" y="5479"/>
                </a:cubicBezTo>
                <a:close/>
                <a:moveTo>
                  <a:pt x="3729" y="6518"/>
                </a:moveTo>
                <a:cubicBezTo>
                  <a:pt x="3727" y="6524"/>
                  <a:pt x="3727" y="6528"/>
                  <a:pt x="3727" y="6528"/>
                </a:cubicBezTo>
                <a:cubicBezTo>
                  <a:pt x="3727" y="6528"/>
                  <a:pt x="3728" y="6525"/>
                  <a:pt x="3730" y="6518"/>
                </a:cubicBezTo>
                <a:cubicBezTo>
                  <a:pt x="3730" y="6518"/>
                  <a:pt x="3729" y="6518"/>
                  <a:pt x="3729" y="6518"/>
                </a:cubicBezTo>
                <a:close/>
                <a:moveTo>
                  <a:pt x="10008" y="16743"/>
                </a:moveTo>
                <a:lnTo>
                  <a:pt x="10008" y="16743"/>
                </a:lnTo>
                <a:cubicBezTo>
                  <a:pt x="10009" y="16744"/>
                  <a:pt x="10009" y="16744"/>
                  <a:pt x="10009" y="16745"/>
                </a:cubicBezTo>
                <a:cubicBezTo>
                  <a:pt x="10009" y="16744"/>
                  <a:pt x="10009" y="16744"/>
                  <a:pt x="10008" y="16743"/>
                </a:cubicBezTo>
                <a:close/>
                <a:moveTo>
                  <a:pt x="8477" y="21272"/>
                </a:moveTo>
                <a:cubicBezTo>
                  <a:pt x="8477" y="21272"/>
                  <a:pt x="8476" y="21273"/>
                  <a:pt x="8476" y="21273"/>
                </a:cubicBezTo>
                <a:cubicBezTo>
                  <a:pt x="8476" y="21273"/>
                  <a:pt x="8477" y="21272"/>
                  <a:pt x="8477" y="21272"/>
                </a:cubicBezTo>
                <a:close/>
                <a:moveTo>
                  <a:pt x="5160" y="1"/>
                </a:moveTo>
                <a:cubicBezTo>
                  <a:pt x="5160" y="196"/>
                  <a:pt x="5155" y="426"/>
                  <a:pt x="5076" y="426"/>
                </a:cubicBezTo>
                <a:cubicBezTo>
                  <a:pt x="5051" y="426"/>
                  <a:pt x="5018" y="402"/>
                  <a:pt x="4975" y="345"/>
                </a:cubicBezTo>
                <a:lnTo>
                  <a:pt x="4975" y="345"/>
                </a:lnTo>
                <a:cubicBezTo>
                  <a:pt x="4993" y="392"/>
                  <a:pt x="5100" y="1166"/>
                  <a:pt x="5160" y="1296"/>
                </a:cubicBezTo>
                <a:cubicBezTo>
                  <a:pt x="4711" y="1136"/>
                  <a:pt x="4772" y="1159"/>
                  <a:pt x="4582" y="837"/>
                </a:cubicBezTo>
                <a:lnTo>
                  <a:pt x="4582" y="837"/>
                </a:lnTo>
                <a:cubicBezTo>
                  <a:pt x="4614" y="899"/>
                  <a:pt x="4604" y="935"/>
                  <a:pt x="4556" y="935"/>
                </a:cubicBezTo>
                <a:cubicBezTo>
                  <a:pt x="4551" y="935"/>
                  <a:pt x="4545" y="934"/>
                  <a:pt x="4538" y="933"/>
                </a:cubicBezTo>
                <a:lnTo>
                  <a:pt x="4538" y="933"/>
                </a:lnTo>
                <a:cubicBezTo>
                  <a:pt x="4611" y="1151"/>
                  <a:pt x="4663" y="1234"/>
                  <a:pt x="4808" y="1338"/>
                </a:cubicBezTo>
                <a:cubicBezTo>
                  <a:pt x="4684" y="1534"/>
                  <a:pt x="4529" y="1576"/>
                  <a:pt x="4849" y="1980"/>
                </a:cubicBezTo>
                <a:cubicBezTo>
                  <a:pt x="4311" y="1949"/>
                  <a:pt x="4621" y="1648"/>
                  <a:pt x="4165" y="1472"/>
                </a:cubicBezTo>
                <a:lnTo>
                  <a:pt x="4165" y="1472"/>
                </a:lnTo>
                <a:cubicBezTo>
                  <a:pt x="4311" y="1803"/>
                  <a:pt x="4393" y="1897"/>
                  <a:pt x="4497" y="2176"/>
                </a:cubicBezTo>
                <a:cubicBezTo>
                  <a:pt x="4504" y="2170"/>
                  <a:pt x="4515" y="2167"/>
                  <a:pt x="4528" y="2167"/>
                </a:cubicBezTo>
                <a:cubicBezTo>
                  <a:pt x="4661" y="2167"/>
                  <a:pt x="5075" y="2461"/>
                  <a:pt x="4953" y="2612"/>
                </a:cubicBezTo>
                <a:cubicBezTo>
                  <a:pt x="4913" y="2551"/>
                  <a:pt x="4443" y="2228"/>
                  <a:pt x="4368" y="2228"/>
                </a:cubicBezTo>
                <a:cubicBezTo>
                  <a:pt x="4366" y="2228"/>
                  <a:pt x="4364" y="2228"/>
                  <a:pt x="4363" y="2229"/>
                </a:cubicBezTo>
                <a:cubicBezTo>
                  <a:pt x="4363" y="2311"/>
                  <a:pt x="4598" y="2669"/>
                  <a:pt x="4448" y="2705"/>
                </a:cubicBezTo>
                <a:lnTo>
                  <a:pt x="4448" y="2705"/>
                </a:lnTo>
                <a:cubicBezTo>
                  <a:pt x="4481" y="2698"/>
                  <a:pt x="4511" y="2694"/>
                  <a:pt x="4536" y="2694"/>
                </a:cubicBezTo>
                <a:cubicBezTo>
                  <a:pt x="4654" y="2694"/>
                  <a:pt x="4695" y="2770"/>
                  <a:pt x="4653" y="2923"/>
                </a:cubicBezTo>
                <a:cubicBezTo>
                  <a:pt x="4746" y="2933"/>
                  <a:pt x="4694" y="2954"/>
                  <a:pt x="4829" y="2975"/>
                </a:cubicBezTo>
                <a:cubicBezTo>
                  <a:pt x="4857" y="2845"/>
                  <a:pt x="4876" y="2802"/>
                  <a:pt x="4890" y="2802"/>
                </a:cubicBezTo>
                <a:cubicBezTo>
                  <a:pt x="4917" y="2802"/>
                  <a:pt x="4923" y="2970"/>
                  <a:pt x="4940" y="2970"/>
                </a:cubicBezTo>
                <a:cubicBezTo>
                  <a:pt x="4946" y="2970"/>
                  <a:pt x="4954" y="2949"/>
                  <a:pt x="4964" y="2892"/>
                </a:cubicBezTo>
                <a:cubicBezTo>
                  <a:pt x="4984" y="2922"/>
                  <a:pt x="5065" y="3358"/>
                  <a:pt x="5067" y="3358"/>
                </a:cubicBezTo>
                <a:cubicBezTo>
                  <a:pt x="5067" y="3358"/>
                  <a:pt x="5067" y="3358"/>
                  <a:pt x="5067" y="3358"/>
                </a:cubicBezTo>
                <a:lnTo>
                  <a:pt x="5067" y="3358"/>
                </a:lnTo>
                <a:cubicBezTo>
                  <a:pt x="5087" y="3419"/>
                  <a:pt x="5071" y="3441"/>
                  <a:pt x="5038" y="3441"/>
                </a:cubicBezTo>
                <a:cubicBezTo>
                  <a:pt x="4947" y="3441"/>
                  <a:pt x="4722" y="3272"/>
                  <a:pt x="4715" y="3265"/>
                </a:cubicBezTo>
                <a:lnTo>
                  <a:pt x="4715" y="3265"/>
                </a:lnTo>
                <a:cubicBezTo>
                  <a:pt x="4716" y="3271"/>
                  <a:pt x="4712" y="3274"/>
                  <a:pt x="4704" y="3274"/>
                </a:cubicBezTo>
                <a:cubicBezTo>
                  <a:pt x="4598" y="3274"/>
                  <a:pt x="3744" y="2710"/>
                  <a:pt x="3647" y="2632"/>
                </a:cubicBezTo>
                <a:lnTo>
                  <a:pt x="3647" y="2632"/>
                </a:lnTo>
                <a:cubicBezTo>
                  <a:pt x="3575" y="2695"/>
                  <a:pt x="3762" y="2788"/>
                  <a:pt x="3647" y="2830"/>
                </a:cubicBezTo>
                <a:cubicBezTo>
                  <a:pt x="3675" y="2884"/>
                  <a:pt x="3977" y="3071"/>
                  <a:pt x="3945" y="3071"/>
                </a:cubicBezTo>
                <a:cubicBezTo>
                  <a:pt x="3940" y="3071"/>
                  <a:pt x="3928" y="3067"/>
                  <a:pt x="3907" y="3058"/>
                </a:cubicBezTo>
                <a:lnTo>
                  <a:pt x="3907" y="3058"/>
                </a:lnTo>
                <a:cubicBezTo>
                  <a:pt x="3932" y="3102"/>
                  <a:pt x="3966" y="3123"/>
                  <a:pt x="4007" y="3123"/>
                </a:cubicBezTo>
                <a:cubicBezTo>
                  <a:pt x="4033" y="3123"/>
                  <a:pt x="4062" y="3115"/>
                  <a:pt x="4093" y="3099"/>
                </a:cubicBezTo>
                <a:lnTo>
                  <a:pt x="4093" y="3099"/>
                </a:lnTo>
                <a:cubicBezTo>
                  <a:pt x="4010" y="3171"/>
                  <a:pt x="4031" y="3213"/>
                  <a:pt x="4156" y="3233"/>
                </a:cubicBezTo>
                <a:cubicBezTo>
                  <a:pt x="4130" y="3237"/>
                  <a:pt x="4106" y="3238"/>
                  <a:pt x="4082" y="3238"/>
                </a:cubicBezTo>
                <a:cubicBezTo>
                  <a:pt x="3718" y="3238"/>
                  <a:pt x="3541" y="2881"/>
                  <a:pt x="3337" y="2715"/>
                </a:cubicBezTo>
                <a:lnTo>
                  <a:pt x="3337" y="2715"/>
                </a:lnTo>
                <a:cubicBezTo>
                  <a:pt x="3472" y="3037"/>
                  <a:pt x="3751" y="3182"/>
                  <a:pt x="3751" y="3399"/>
                </a:cubicBezTo>
                <a:cubicBezTo>
                  <a:pt x="3772" y="3399"/>
                  <a:pt x="3855" y="3254"/>
                  <a:pt x="3855" y="3244"/>
                </a:cubicBezTo>
                <a:cubicBezTo>
                  <a:pt x="3907" y="3254"/>
                  <a:pt x="4259" y="3586"/>
                  <a:pt x="4280" y="3896"/>
                </a:cubicBezTo>
                <a:cubicBezTo>
                  <a:pt x="4319" y="3854"/>
                  <a:pt x="4345" y="3842"/>
                  <a:pt x="4363" y="3842"/>
                </a:cubicBezTo>
                <a:cubicBezTo>
                  <a:pt x="4390" y="3842"/>
                  <a:pt x="4397" y="3872"/>
                  <a:pt x="4402" y="3872"/>
                </a:cubicBezTo>
                <a:cubicBezTo>
                  <a:pt x="4407" y="3872"/>
                  <a:pt x="4410" y="3847"/>
                  <a:pt x="4425" y="3751"/>
                </a:cubicBezTo>
                <a:cubicBezTo>
                  <a:pt x="4440" y="3812"/>
                  <a:pt x="4455" y="3834"/>
                  <a:pt x="4477" y="3834"/>
                </a:cubicBezTo>
                <a:cubicBezTo>
                  <a:pt x="4514" y="3834"/>
                  <a:pt x="4569" y="3770"/>
                  <a:pt x="4674" y="3731"/>
                </a:cubicBezTo>
                <a:lnTo>
                  <a:pt x="4674" y="3731"/>
                </a:lnTo>
                <a:cubicBezTo>
                  <a:pt x="4661" y="3801"/>
                  <a:pt x="4664" y="3878"/>
                  <a:pt x="4677" y="3878"/>
                </a:cubicBezTo>
                <a:cubicBezTo>
                  <a:pt x="4686" y="3878"/>
                  <a:pt x="4699" y="3847"/>
                  <a:pt x="4715" y="3762"/>
                </a:cubicBezTo>
                <a:lnTo>
                  <a:pt x="4715" y="3762"/>
                </a:lnTo>
                <a:cubicBezTo>
                  <a:pt x="4808" y="3971"/>
                  <a:pt x="4687" y="4042"/>
                  <a:pt x="4533" y="4042"/>
                </a:cubicBezTo>
                <a:cubicBezTo>
                  <a:pt x="4397" y="4042"/>
                  <a:pt x="4235" y="3986"/>
                  <a:pt x="4176" y="3917"/>
                </a:cubicBezTo>
                <a:lnTo>
                  <a:pt x="4176" y="3917"/>
                </a:lnTo>
                <a:cubicBezTo>
                  <a:pt x="4103" y="4187"/>
                  <a:pt x="4363" y="4073"/>
                  <a:pt x="4352" y="4187"/>
                </a:cubicBezTo>
                <a:cubicBezTo>
                  <a:pt x="4348" y="4266"/>
                  <a:pt x="4320" y="4299"/>
                  <a:pt x="4276" y="4299"/>
                </a:cubicBezTo>
                <a:cubicBezTo>
                  <a:pt x="4066" y="4299"/>
                  <a:pt x="3495" y="3561"/>
                  <a:pt x="3461" y="3544"/>
                </a:cubicBezTo>
                <a:lnTo>
                  <a:pt x="3461" y="3544"/>
                </a:lnTo>
                <a:cubicBezTo>
                  <a:pt x="3378" y="4187"/>
                  <a:pt x="3668" y="4177"/>
                  <a:pt x="3730" y="4518"/>
                </a:cubicBezTo>
                <a:cubicBezTo>
                  <a:pt x="3752" y="4469"/>
                  <a:pt x="3793" y="4448"/>
                  <a:pt x="3841" y="4448"/>
                </a:cubicBezTo>
                <a:cubicBezTo>
                  <a:pt x="3975" y="4448"/>
                  <a:pt x="4172" y="4604"/>
                  <a:pt x="4218" y="4725"/>
                </a:cubicBezTo>
                <a:cubicBezTo>
                  <a:pt x="4191" y="4721"/>
                  <a:pt x="4169" y="4719"/>
                  <a:pt x="4151" y="4719"/>
                </a:cubicBezTo>
                <a:cubicBezTo>
                  <a:pt x="3993" y="4719"/>
                  <a:pt x="4180" y="4872"/>
                  <a:pt x="4124" y="4881"/>
                </a:cubicBezTo>
                <a:cubicBezTo>
                  <a:pt x="3873" y="4881"/>
                  <a:pt x="3675" y="4755"/>
                  <a:pt x="3558" y="4755"/>
                </a:cubicBezTo>
                <a:cubicBezTo>
                  <a:pt x="3549" y="4755"/>
                  <a:pt x="3541" y="4756"/>
                  <a:pt x="3534" y="4757"/>
                </a:cubicBezTo>
                <a:cubicBezTo>
                  <a:pt x="3472" y="4985"/>
                  <a:pt x="3845" y="5171"/>
                  <a:pt x="3679" y="5430"/>
                </a:cubicBezTo>
                <a:cubicBezTo>
                  <a:pt x="3710" y="5285"/>
                  <a:pt x="2756" y="4736"/>
                  <a:pt x="2684" y="4705"/>
                </a:cubicBezTo>
                <a:lnTo>
                  <a:pt x="2684" y="4705"/>
                </a:lnTo>
                <a:cubicBezTo>
                  <a:pt x="2642" y="4804"/>
                  <a:pt x="2832" y="5234"/>
                  <a:pt x="2969" y="5234"/>
                </a:cubicBezTo>
                <a:cubicBezTo>
                  <a:pt x="3003" y="5234"/>
                  <a:pt x="3034" y="5207"/>
                  <a:pt x="3057" y="5140"/>
                </a:cubicBezTo>
                <a:cubicBezTo>
                  <a:pt x="3184" y="5339"/>
                  <a:pt x="3192" y="5436"/>
                  <a:pt x="3074" y="5436"/>
                </a:cubicBezTo>
                <a:cubicBezTo>
                  <a:pt x="3057" y="5436"/>
                  <a:pt x="3038" y="5434"/>
                  <a:pt x="3016" y="5430"/>
                </a:cubicBezTo>
                <a:lnTo>
                  <a:pt x="3016" y="5430"/>
                </a:lnTo>
                <a:cubicBezTo>
                  <a:pt x="3182" y="5648"/>
                  <a:pt x="3306" y="5607"/>
                  <a:pt x="3347" y="5834"/>
                </a:cubicBezTo>
                <a:cubicBezTo>
                  <a:pt x="3351" y="5836"/>
                  <a:pt x="3355" y="5836"/>
                  <a:pt x="3358" y="5836"/>
                </a:cubicBezTo>
                <a:cubicBezTo>
                  <a:pt x="3417" y="5836"/>
                  <a:pt x="3340" y="5677"/>
                  <a:pt x="3407" y="5677"/>
                </a:cubicBezTo>
                <a:cubicBezTo>
                  <a:pt x="3411" y="5677"/>
                  <a:pt x="3415" y="5678"/>
                  <a:pt x="3419" y="5679"/>
                </a:cubicBezTo>
                <a:cubicBezTo>
                  <a:pt x="3419" y="5844"/>
                  <a:pt x="3606" y="5741"/>
                  <a:pt x="3430" y="5844"/>
                </a:cubicBezTo>
                <a:cubicBezTo>
                  <a:pt x="3430" y="5855"/>
                  <a:pt x="3647" y="5834"/>
                  <a:pt x="3700" y="5927"/>
                </a:cubicBezTo>
                <a:cubicBezTo>
                  <a:pt x="3671" y="5930"/>
                  <a:pt x="3643" y="5932"/>
                  <a:pt x="3616" y="5932"/>
                </a:cubicBezTo>
                <a:cubicBezTo>
                  <a:pt x="3454" y="5932"/>
                  <a:pt x="3314" y="5880"/>
                  <a:pt x="3182" y="5782"/>
                </a:cubicBezTo>
                <a:lnTo>
                  <a:pt x="3182" y="5782"/>
                </a:lnTo>
                <a:cubicBezTo>
                  <a:pt x="3357" y="5917"/>
                  <a:pt x="3212" y="5844"/>
                  <a:pt x="3067" y="5948"/>
                </a:cubicBezTo>
                <a:cubicBezTo>
                  <a:pt x="3109" y="5865"/>
                  <a:pt x="3088" y="5793"/>
                  <a:pt x="3026" y="5720"/>
                </a:cubicBezTo>
                <a:cubicBezTo>
                  <a:pt x="3023" y="5807"/>
                  <a:pt x="3013" y="5838"/>
                  <a:pt x="2998" y="5838"/>
                </a:cubicBezTo>
                <a:cubicBezTo>
                  <a:pt x="2957" y="5838"/>
                  <a:pt x="2876" y="5623"/>
                  <a:pt x="2779" y="5623"/>
                </a:cubicBezTo>
                <a:cubicBezTo>
                  <a:pt x="2772" y="5623"/>
                  <a:pt x="2764" y="5624"/>
                  <a:pt x="2756" y="5627"/>
                </a:cubicBezTo>
                <a:cubicBezTo>
                  <a:pt x="2757" y="5627"/>
                  <a:pt x="2757" y="5627"/>
                  <a:pt x="2757" y="5627"/>
                </a:cubicBezTo>
                <a:cubicBezTo>
                  <a:pt x="2798" y="5627"/>
                  <a:pt x="2943" y="6093"/>
                  <a:pt x="3060" y="6093"/>
                </a:cubicBezTo>
                <a:cubicBezTo>
                  <a:pt x="3098" y="6093"/>
                  <a:pt x="3133" y="6045"/>
                  <a:pt x="3161" y="5917"/>
                </a:cubicBezTo>
                <a:cubicBezTo>
                  <a:pt x="3233" y="5948"/>
                  <a:pt x="3254" y="6280"/>
                  <a:pt x="3254" y="6321"/>
                </a:cubicBezTo>
                <a:cubicBezTo>
                  <a:pt x="3295" y="6090"/>
                  <a:pt x="3308" y="6013"/>
                  <a:pt x="3312" y="6013"/>
                </a:cubicBezTo>
                <a:lnTo>
                  <a:pt x="3312" y="6013"/>
                </a:lnTo>
                <a:cubicBezTo>
                  <a:pt x="3320" y="6013"/>
                  <a:pt x="3302" y="6258"/>
                  <a:pt x="3368" y="6311"/>
                </a:cubicBezTo>
                <a:cubicBezTo>
                  <a:pt x="3415" y="6174"/>
                  <a:pt x="3468" y="6134"/>
                  <a:pt x="3523" y="6134"/>
                </a:cubicBezTo>
                <a:cubicBezTo>
                  <a:pt x="3577" y="6134"/>
                  <a:pt x="3633" y="6171"/>
                  <a:pt x="3689" y="6197"/>
                </a:cubicBezTo>
                <a:cubicBezTo>
                  <a:pt x="3627" y="6300"/>
                  <a:pt x="3586" y="6496"/>
                  <a:pt x="3729" y="6518"/>
                </a:cubicBezTo>
                <a:lnTo>
                  <a:pt x="3729" y="6518"/>
                </a:lnTo>
                <a:cubicBezTo>
                  <a:pt x="3738" y="6476"/>
                  <a:pt x="3781" y="6316"/>
                  <a:pt x="3803" y="6316"/>
                </a:cubicBezTo>
                <a:cubicBezTo>
                  <a:pt x="3807" y="6316"/>
                  <a:pt x="3811" y="6321"/>
                  <a:pt x="3813" y="6332"/>
                </a:cubicBezTo>
                <a:cubicBezTo>
                  <a:pt x="3845" y="6508"/>
                  <a:pt x="3875" y="6601"/>
                  <a:pt x="3938" y="6788"/>
                </a:cubicBezTo>
                <a:cubicBezTo>
                  <a:pt x="3980" y="6690"/>
                  <a:pt x="4019" y="6657"/>
                  <a:pt x="4066" y="6657"/>
                </a:cubicBezTo>
                <a:cubicBezTo>
                  <a:pt x="4135" y="6657"/>
                  <a:pt x="4221" y="6728"/>
                  <a:pt x="4363" y="6777"/>
                </a:cubicBezTo>
                <a:cubicBezTo>
                  <a:pt x="4269" y="6857"/>
                  <a:pt x="4110" y="6885"/>
                  <a:pt x="3938" y="6885"/>
                </a:cubicBezTo>
                <a:cubicBezTo>
                  <a:pt x="3598" y="6885"/>
                  <a:pt x="3205" y="6777"/>
                  <a:pt x="3150" y="6756"/>
                </a:cubicBezTo>
                <a:lnTo>
                  <a:pt x="3150" y="6756"/>
                </a:lnTo>
                <a:cubicBezTo>
                  <a:pt x="3179" y="6881"/>
                  <a:pt x="3252" y="6944"/>
                  <a:pt x="3378" y="6944"/>
                </a:cubicBezTo>
                <a:cubicBezTo>
                  <a:pt x="3388" y="6944"/>
                  <a:pt x="3399" y="6944"/>
                  <a:pt x="3410" y="6943"/>
                </a:cubicBezTo>
                <a:lnTo>
                  <a:pt x="3410" y="6943"/>
                </a:lnTo>
                <a:cubicBezTo>
                  <a:pt x="3274" y="6974"/>
                  <a:pt x="3244" y="7057"/>
                  <a:pt x="3316" y="7191"/>
                </a:cubicBezTo>
                <a:cubicBezTo>
                  <a:pt x="3320" y="7185"/>
                  <a:pt x="3332" y="7181"/>
                  <a:pt x="3349" y="7181"/>
                </a:cubicBezTo>
                <a:cubicBezTo>
                  <a:pt x="3459" y="7181"/>
                  <a:pt x="3801" y="7324"/>
                  <a:pt x="3855" y="7575"/>
                </a:cubicBezTo>
                <a:cubicBezTo>
                  <a:pt x="3766" y="7586"/>
                  <a:pt x="3708" y="7590"/>
                  <a:pt x="3673" y="7590"/>
                </a:cubicBezTo>
                <a:cubicBezTo>
                  <a:pt x="3555" y="7590"/>
                  <a:pt x="3675" y="7544"/>
                  <a:pt x="3660" y="7544"/>
                </a:cubicBezTo>
                <a:cubicBezTo>
                  <a:pt x="3654" y="7544"/>
                  <a:pt x="3624" y="7552"/>
                  <a:pt x="3544" y="7575"/>
                </a:cubicBezTo>
                <a:cubicBezTo>
                  <a:pt x="3629" y="7481"/>
                  <a:pt x="3643" y="7465"/>
                  <a:pt x="3637" y="7465"/>
                </a:cubicBezTo>
                <a:lnTo>
                  <a:pt x="3637" y="7465"/>
                </a:lnTo>
                <a:cubicBezTo>
                  <a:pt x="3633" y="7465"/>
                  <a:pt x="3625" y="7470"/>
                  <a:pt x="3618" y="7470"/>
                </a:cubicBezTo>
                <a:cubicBezTo>
                  <a:pt x="3609" y="7470"/>
                  <a:pt x="3606" y="7457"/>
                  <a:pt x="3647" y="7389"/>
                </a:cubicBezTo>
                <a:cubicBezTo>
                  <a:pt x="3636" y="7381"/>
                  <a:pt x="3620" y="7377"/>
                  <a:pt x="3602" y="7377"/>
                </a:cubicBezTo>
                <a:cubicBezTo>
                  <a:pt x="3522" y="7377"/>
                  <a:pt x="3390" y="7437"/>
                  <a:pt x="3311" y="7437"/>
                </a:cubicBezTo>
                <a:cubicBezTo>
                  <a:pt x="3241" y="7437"/>
                  <a:pt x="3215" y="7390"/>
                  <a:pt x="3306" y="7212"/>
                </a:cubicBezTo>
                <a:cubicBezTo>
                  <a:pt x="3209" y="7161"/>
                  <a:pt x="2996" y="7138"/>
                  <a:pt x="2827" y="7138"/>
                </a:cubicBezTo>
                <a:cubicBezTo>
                  <a:pt x="2689" y="7138"/>
                  <a:pt x="2581" y="7153"/>
                  <a:pt x="2591" y="7181"/>
                </a:cubicBezTo>
                <a:cubicBezTo>
                  <a:pt x="2321" y="6974"/>
                  <a:pt x="2125" y="6839"/>
                  <a:pt x="1948" y="6705"/>
                </a:cubicBezTo>
                <a:lnTo>
                  <a:pt x="1948" y="6705"/>
                </a:lnTo>
                <a:cubicBezTo>
                  <a:pt x="1988" y="6982"/>
                  <a:pt x="2015" y="7032"/>
                  <a:pt x="2064" y="7032"/>
                </a:cubicBezTo>
                <a:cubicBezTo>
                  <a:pt x="2092" y="7032"/>
                  <a:pt x="2127" y="7016"/>
                  <a:pt x="2176" y="7016"/>
                </a:cubicBezTo>
                <a:cubicBezTo>
                  <a:pt x="2176" y="7399"/>
                  <a:pt x="2383" y="7327"/>
                  <a:pt x="2549" y="7637"/>
                </a:cubicBezTo>
                <a:cubicBezTo>
                  <a:pt x="2549" y="7637"/>
                  <a:pt x="2715" y="7419"/>
                  <a:pt x="2746" y="7357"/>
                </a:cubicBezTo>
                <a:cubicBezTo>
                  <a:pt x="2756" y="7637"/>
                  <a:pt x="2984" y="7409"/>
                  <a:pt x="2788" y="7647"/>
                </a:cubicBezTo>
                <a:cubicBezTo>
                  <a:pt x="2807" y="7647"/>
                  <a:pt x="2995" y="7517"/>
                  <a:pt x="3020" y="7517"/>
                </a:cubicBezTo>
                <a:cubicBezTo>
                  <a:pt x="3036" y="7517"/>
                  <a:pt x="2988" y="7568"/>
                  <a:pt x="2798" y="7730"/>
                </a:cubicBezTo>
                <a:cubicBezTo>
                  <a:pt x="2831" y="7753"/>
                  <a:pt x="2859" y="7765"/>
                  <a:pt x="2881" y="7765"/>
                </a:cubicBezTo>
                <a:cubicBezTo>
                  <a:pt x="2929" y="7765"/>
                  <a:pt x="2954" y="7712"/>
                  <a:pt x="2954" y="7606"/>
                </a:cubicBezTo>
                <a:cubicBezTo>
                  <a:pt x="3016" y="7792"/>
                  <a:pt x="3233" y="7865"/>
                  <a:pt x="3099" y="8103"/>
                </a:cubicBezTo>
                <a:cubicBezTo>
                  <a:pt x="3180" y="8073"/>
                  <a:pt x="3231" y="8065"/>
                  <a:pt x="3263" y="8065"/>
                </a:cubicBezTo>
                <a:cubicBezTo>
                  <a:pt x="3302" y="8065"/>
                  <a:pt x="3316" y="8076"/>
                  <a:pt x="3325" y="8076"/>
                </a:cubicBezTo>
                <a:cubicBezTo>
                  <a:pt x="3336" y="8076"/>
                  <a:pt x="3341" y="8063"/>
                  <a:pt x="3368" y="8010"/>
                </a:cubicBezTo>
                <a:lnTo>
                  <a:pt x="3368" y="8010"/>
                </a:lnTo>
                <a:cubicBezTo>
                  <a:pt x="3461" y="8124"/>
                  <a:pt x="3461" y="8238"/>
                  <a:pt x="3357" y="8352"/>
                </a:cubicBezTo>
                <a:cubicBezTo>
                  <a:pt x="3360" y="8353"/>
                  <a:pt x="3363" y="8354"/>
                  <a:pt x="3367" y="8354"/>
                </a:cubicBezTo>
                <a:cubicBezTo>
                  <a:pt x="3422" y="8354"/>
                  <a:pt x="3524" y="8197"/>
                  <a:pt x="3544" y="8197"/>
                </a:cubicBezTo>
                <a:cubicBezTo>
                  <a:pt x="3551" y="8335"/>
                  <a:pt x="3567" y="8372"/>
                  <a:pt x="3583" y="8372"/>
                </a:cubicBezTo>
                <a:cubicBezTo>
                  <a:pt x="3591" y="8372"/>
                  <a:pt x="3599" y="8362"/>
                  <a:pt x="3606" y="8352"/>
                </a:cubicBezTo>
                <a:lnTo>
                  <a:pt x="3606" y="8352"/>
                </a:lnTo>
                <a:cubicBezTo>
                  <a:pt x="3596" y="8373"/>
                  <a:pt x="3596" y="8383"/>
                  <a:pt x="3585" y="8404"/>
                </a:cubicBezTo>
                <a:cubicBezTo>
                  <a:pt x="3295" y="8393"/>
                  <a:pt x="2736" y="8301"/>
                  <a:pt x="2643" y="8269"/>
                </a:cubicBezTo>
                <a:cubicBezTo>
                  <a:pt x="2456" y="8218"/>
                  <a:pt x="1990" y="8207"/>
                  <a:pt x="1731" y="8010"/>
                </a:cubicBezTo>
                <a:lnTo>
                  <a:pt x="1731" y="8010"/>
                </a:lnTo>
                <a:cubicBezTo>
                  <a:pt x="1658" y="8103"/>
                  <a:pt x="1669" y="8218"/>
                  <a:pt x="1772" y="8342"/>
                </a:cubicBezTo>
                <a:cubicBezTo>
                  <a:pt x="1754" y="8267"/>
                  <a:pt x="1892" y="8252"/>
                  <a:pt x="2007" y="8252"/>
                </a:cubicBezTo>
                <a:cubicBezTo>
                  <a:pt x="2084" y="8252"/>
                  <a:pt x="2151" y="8259"/>
                  <a:pt x="2155" y="8259"/>
                </a:cubicBezTo>
                <a:cubicBezTo>
                  <a:pt x="2155" y="8466"/>
                  <a:pt x="2466" y="8808"/>
                  <a:pt x="2632" y="8984"/>
                </a:cubicBezTo>
                <a:cubicBezTo>
                  <a:pt x="2715" y="8870"/>
                  <a:pt x="2785" y="8865"/>
                  <a:pt x="2832" y="8865"/>
                </a:cubicBezTo>
                <a:cubicBezTo>
                  <a:pt x="2836" y="8865"/>
                  <a:pt x="2841" y="8865"/>
                  <a:pt x="2845" y="8865"/>
                </a:cubicBezTo>
                <a:cubicBezTo>
                  <a:pt x="2883" y="8865"/>
                  <a:pt x="2901" y="8861"/>
                  <a:pt x="2891" y="8777"/>
                </a:cubicBezTo>
                <a:lnTo>
                  <a:pt x="2891" y="8777"/>
                </a:lnTo>
                <a:cubicBezTo>
                  <a:pt x="2922" y="8891"/>
                  <a:pt x="2964" y="8994"/>
                  <a:pt x="3026" y="9088"/>
                </a:cubicBezTo>
                <a:cubicBezTo>
                  <a:pt x="3044" y="9027"/>
                  <a:pt x="3054" y="9003"/>
                  <a:pt x="3058" y="9003"/>
                </a:cubicBezTo>
                <a:lnTo>
                  <a:pt x="3058" y="9003"/>
                </a:lnTo>
                <a:cubicBezTo>
                  <a:pt x="3070" y="9003"/>
                  <a:pt x="3021" y="9228"/>
                  <a:pt x="2943" y="9274"/>
                </a:cubicBezTo>
                <a:cubicBezTo>
                  <a:pt x="3003" y="9395"/>
                  <a:pt x="3189" y="9449"/>
                  <a:pt x="3375" y="9449"/>
                </a:cubicBezTo>
                <a:cubicBezTo>
                  <a:pt x="3575" y="9449"/>
                  <a:pt x="3776" y="9387"/>
                  <a:pt x="3824" y="9274"/>
                </a:cubicBezTo>
                <a:lnTo>
                  <a:pt x="3824" y="9274"/>
                </a:lnTo>
                <a:cubicBezTo>
                  <a:pt x="3979" y="9533"/>
                  <a:pt x="3762" y="9575"/>
                  <a:pt x="3492" y="9772"/>
                </a:cubicBezTo>
                <a:cubicBezTo>
                  <a:pt x="3630" y="9735"/>
                  <a:pt x="3682" y="9720"/>
                  <a:pt x="3689" y="9720"/>
                </a:cubicBezTo>
                <a:cubicBezTo>
                  <a:pt x="3703" y="9720"/>
                  <a:pt x="3574" y="9767"/>
                  <a:pt x="3534" y="9813"/>
                </a:cubicBezTo>
                <a:cubicBezTo>
                  <a:pt x="3554" y="9809"/>
                  <a:pt x="3571" y="9806"/>
                  <a:pt x="3586" y="9806"/>
                </a:cubicBezTo>
                <a:cubicBezTo>
                  <a:pt x="3670" y="9806"/>
                  <a:pt x="3679" y="9877"/>
                  <a:pt x="3741" y="9948"/>
                </a:cubicBezTo>
                <a:cubicBezTo>
                  <a:pt x="3716" y="9951"/>
                  <a:pt x="3691" y="9953"/>
                  <a:pt x="3668" y="9953"/>
                </a:cubicBezTo>
                <a:cubicBezTo>
                  <a:pt x="3457" y="9953"/>
                  <a:pt x="3324" y="9826"/>
                  <a:pt x="3203" y="9826"/>
                </a:cubicBezTo>
                <a:cubicBezTo>
                  <a:pt x="3178" y="9826"/>
                  <a:pt x="3154" y="9831"/>
                  <a:pt x="3129" y="9844"/>
                </a:cubicBezTo>
                <a:cubicBezTo>
                  <a:pt x="3309" y="9981"/>
                  <a:pt x="3122" y="10258"/>
                  <a:pt x="2865" y="10258"/>
                </a:cubicBezTo>
                <a:cubicBezTo>
                  <a:pt x="2810" y="10258"/>
                  <a:pt x="2753" y="10246"/>
                  <a:pt x="2695" y="10217"/>
                </a:cubicBezTo>
                <a:lnTo>
                  <a:pt x="2695" y="10217"/>
                </a:lnTo>
                <a:cubicBezTo>
                  <a:pt x="2706" y="10223"/>
                  <a:pt x="2717" y="10226"/>
                  <a:pt x="2727" y="10226"/>
                </a:cubicBezTo>
                <a:cubicBezTo>
                  <a:pt x="2845" y="10226"/>
                  <a:pt x="2877" y="9873"/>
                  <a:pt x="2829" y="9844"/>
                </a:cubicBezTo>
                <a:cubicBezTo>
                  <a:pt x="2829" y="9844"/>
                  <a:pt x="2829" y="9844"/>
                  <a:pt x="2829" y="9844"/>
                </a:cubicBezTo>
                <a:lnTo>
                  <a:pt x="2829" y="9844"/>
                </a:lnTo>
                <a:cubicBezTo>
                  <a:pt x="2828" y="9844"/>
                  <a:pt x="2442" y="10495"/>
                  <a:pt x="2500" y="10495"/>
                </a:cubicBezTo>
                <a:cubicBezTo>
                  <a:pt x="2513" y="10495"/>
                  <a:pt x="2550" y="10460"/>
                  <a:pt x="2622" y="10373"/>
                </a:cubicBezTo>
                <a:lnTo>
                  <a:pt x="2622" y="10373"/>
                </a:lnTo>
                <a:cubicBezTo>
                  <a:pt x="2673" y="10476"/>
                  <a:pt x="2643" y="10539"/>
                  <a:pt x="2508" y="10569"/>
                </a:cubicBezTo>
                <a:cubicBezTo>
                  <a:pt x="2523" y="10568"/>
                  <a:pt x="2539" y="10567"/>
                  <a:pt x="2554" y="10567"/>
                </a:cubicBezTo>
                <a:cubicBezTo>
                  <a:pt x="2629" y="10567"/>
                  <a:pt x="2696" y="10587"/>
                  <a:pt x="2756" y="10621"/>
                </a:cubicBezTo>
                <a:cubicBezTo>
                  <a:pt x="2696" y="10640"/>
                  <a:pt x="2632" y="10648"/>
                  <a:pt x="2565" y="10648"/>
                </a:cubicBezTo>
                <a:cubicBezTo>
                  <a:pt x="2287" y="10648"/>
                  <a:pt x="1985" y="10515"/>
                  <a:pt x="1927" y="10515"/>
                </a:cubicBezTo>
                <a:cubicBezTo>
                  <a:pt x="1922" y="10515"/>
                  <a:pt x="1919" y="10516"/>
                  <a:pt x="1917" y="10518"/>
                </a:cubicBezTo>
                <a:cubicBezTo>
                  <a:pt x="2166" y="10590"/>
                  <a:pt x="2311" y="10756"/>
                  <a:pt x="2456" y="11036"/>
                </a:cubicBezTo>
                <a:cubicBezTo>
                  <a:pt x="2485" y="10947"/>
                  <a:pt x="2516" y="10913"/>
                  <a:pt x="2547" y="10913"/>
                </a:cubicBezTo>
                <a:cubicBezTo>
                  <a:pt x="2637" y="10913"/>
                  <a:pt x="2728" y="11204"/>
                  <a:pt x="2767" y="11212"/>
                </a:cubicBezTo>
                <a:cubicBezTo>
                  <a:pt x="2796" y="11120"/>
                  <a:pt x="2829" y="11085"/>
                  <a:pt x="2864" y="11085"/>
                </a:cubicBezTo>
                <a:cubicBezTo>
                  <a:pt x="2918" y="11085"/>
                  <a:pt x="2979" y="11162"/>
                  <a:pt x="3046" y="11243"/>
                </a:cubicBezTo>
                <a:cubicBezTo>
                  <a:pt x="2922" y="11336"/>
                  <a:pt x="2912" y="11368"/>
                  <a:pt x="2715" y="11409"/>
                </a:cubicBezTo>
                <a:cubicBezTo>
                  <a:pt x="2850" y="11460"/>
                  <a:pt x="3119" y="11709"/>
                  <a:pt x="3109" y="11813"/>
                </a:cubicBezTo>
                <a:cubicBezTo>
                  <a:pt x="3102" y="11812"/>
                  <a:pt x="3096" y="11812"/>
                  <a:pt x="3088" y="11812"/>
                </a:cubicBezTo>
                <a:cubicBezTo>
                  <a:pt x="2957" y="11812"/>
                  <a:pt x="2629" y="11873"/>
                  <a:pt x="2442" y="11873"/>
                </a:cubicBezTo>
                <a:cubicBezTo>
                  <a:pt x="2387" y="11873"/>
                  <a:pt x="2344" y="11868"/>
                  <a:pt x="2321" y="11854"/>
                </a:cubicBezTo>
                <a:lnTo>
                  <a:pt x="2321" y="11854"/>
                </a:lnTo>
                <a:cubicBezTo>
                  <a:pt x="2373" y="11927"/>
                  <a:pt x="2445" y="11989"/>
                  <a:pt x="2528" y="12031"/>
                </a:cubicBezTo>
                <a:cubicBezTo>
                  <a:pt x="2465" y="12045"/>
                  <a:pt x="2262" y="12083"/>
                  <a:pt x="2116" y="12083"/>
                </a:cubicBezTo>
                <a:cubicBezTo>
                  <a:pt x="2048" y="12083"/>
                  <a:pt x="1992" y="12074"/>
                  <a:pt x="1969" y="12051"/>
                </a:cubicBezTo>
                <a:lnTo>
                  <a:pt x="1969" y="12051"/>
                </a:lnTo>
                <a:cubicBezTo>
                  <a:pt x="2031" y="12362"/>
                  <a:pt x="2010" y="12051"/>
                  <a:pt x="2093" y="12372"/>
                </a:cubicBezTo>
                <a:cubicBezTo>
                  <a:pt x="2100" y="12358"/>
                  <a:pt x="2157" y="12263"/>
                  <a:pt x="2207" y="12263"/>
                </a:cubicBezTo>
                <a:cubicBezTo>
                  <a:pt x="2232" y="12263"/>
                  <a:pt x="2256" y="12288"/>
                  <a:pt x="2270" y="12362"/>
                </a:cubicBezTo>
                <a:cubicBezTo>
                  <a:pt x="2311" y="12223"/>
                  <a:pt x="2329" y="12153"/>
                  <a:pt x="2341" y="12153"/>
                </a:cubicBezTo>
                <a:cubicBezTo>
                  <a:pt x="2352" y="12153"/>
                  <a:pt x="2357" y="12226"/>
                  <a:pt x="2373" y="12372"/>
                </a:cubicBezTo>
                <a:cubicBezTo>
                  <a:pt x="2376" y="12372"/>
                  <a:pt x="2379" y="12372"/>
                  <a:pt x="2381" y="12372"/>
                </a:cubicBezTo>
                <a:cubicBezTo>
                  <a:pt x="2508" y="12372"/>
                  <a:pt x="2365" y="12112"/>
                  <a:pt x="2455" y="12112"/>
                </a:cubicBezTo>
                <a:cubicBezTo>
                  <a:pt x="2459" y="12112"/>
                  <a:pt x="2462" y="12113"/>
                  <a:pt x="2466" y="12114"/>
                </a:cubicBezTo>
                <a:cubicBezTo>
                  <a:pt x="2466" y="12248"/>
                  <a:pt x="2466" y="12372"/>
                  <a:pt x="2477" y="12393"/>
                </a:cubicBezTo>
                <a:cubicBezTo>
                  <a:pt x="2427" y="12423"/>
                  <a:pt x="2347" y="12436"/>
                  <a:pt x="2259" y="12436"/>
                </a:cubicBezTo>
                <a:cubicBezTo>
                  <a:pt x="2077" y="12436"/>
                  <a:pt x="1863" y="12380"/>
                  <a:pt x="1814" y="12310"/>
                </a:cubicBezTo>
                <a:cubicBezTo>
                  <a:pt x="1793" y="12491"/>
                  <a:pt x="1763" y="12634"/>
                  <a:pt x="1779" y="12634"/>
                </a:cubicBezTo>
                <a:cubicBezTo>
                  <a:pt x="1788" y="12634"/>
                  <a:pt x="1807" y="12599"/>
                  <a:pt x="1845" y="12517"/>
                </a:cubicBezTo>
                <a:cubicBezTo>
                  <a:pt x="1871" y="12594"/>
                  <a:pt x="1886" y="12620"/>
                  <a:pt x="1894" y="12620"/>
                </a:cubicBezTo>
                <a:cubicBezTo>
                  <a:pt x="1911" y="12620"/>
                  <a:pt x="1898" y="12495"/>
                  <a:pt x="1905" y="12495"/>
                </a:cubicBezTo>
                <a:lnTo>
                  <a:pt x="1905" y="12495"/>
                </a:lnTo>
                <a:cubicBezTo>
                  <a:pt x="1910" y="12495"/>
                  <a:pt x="1925" y="12559"/>
                  <a:pt x="1969" y="12777"/>
                </a:cubicBezTo>
                <a:cubicBezTo>
                  <a:pt x="1991" y="12700"/>
                  <a:pt x="2004" y="12668"/>
                  <a:pt x="2011" y="12668"/>
                </a:cubicBezTo>
                <a:cubicBezTo>
                  <a:pt x="2025" y="12668"/>
                  <a:pt x="2021" y="12777"/>
                  <a:pt x="2021" y="12911"/>
                </a:cubicBezTo>
                <a:cubicBezTo>
                  <a:pt x="2048" y="12911"/>
                  <a:pt x="2113" y="12663"/>
                  <a:pt x="2258" y="12663"/>
                </a:cubicBezTo>
                <a:cubicBezTo>
                  <a:pt x="2281" y="12663"/>
                  <a:pt x="2305" y="12669"/>
                  <a:pt x="2332" y="12683"/>
                </a:cubicBezTo>
                <a:cubicBezTo>
                  <a:pt x="2197" y="12890"/>
                  <a:pt x="2270" y="12828"/>
                  <a:pt x="2135" y="13015"/>
                </a:cubicBezTo>
                <a:cubicBezTo>
                  <a:pt x="2176" y="13015"/>
                  <a:pt x="2508" y="12911"/>
                  <a:pt x="2549" y="12870"/>
                </a:cubicBezTo>
                <a:lnTo>
                  <a:pt x="2549" y="12870"/>
                </a:lnTo>
                <a:cubicBezTo>
                  <a:pt x="2541" y="12985"/>
                  <a:pt x="2565" y="13001"/>
                  <a:pt x="2583" y="13001"/>
                </a:cubicBezTo>
                <a:cubicBezTo>
                  <a:pt x="2590" y="13001"/>
                  <a:pt x="2595" y="12999"/>
                  <a:pt x="2598" y="12999"/>
                </a:cubicBezTo>
                <a:cubicBezTo>
                  <a:pt x="2606" y="12999"/>
                  <a:pt x="2583" y="13023"/>
                  <a:pt x="2456" y="13222"/>
                </a:cubicBezTo>
                <a:cubicBezTo>
                  <a:pt x="2503" y="13197"/>
                  <a:pt x="2550" y="13186"/>
                  <a:pt x="2594" y="13186"/>
                </a:cubicBezTo>
                <a:cubicBezTo>
                  <a:pt x="2768" y="13186"/>
                  <a:pt x="2897" y="13351"/>
                  <a:pt x="2756" y="13450"/>
                </a:cubicBezTo>
                <a:cubicBezTo>
                  <a:pt x="2750" y="13406"/>
                  <a:pt x="2591" y="13387"/>
                  <a:pt x="2378" y="13387"/>
                </a:cubicBezTo>
                <a:cubicBezTo>
                  <a:pt x="1939" y="13387"/>
                  <a:pt x="1271" y="13466"/>
                  <a:pt x="1244" y="13564"/>
                </a:cubicBezTo>
                <a:cubicBezTo>
                  <a:pt x="1302" y="13581"/>
                  <a:pt x="1568" y="13721"/>
                  <a:pt x="1504" y="13721"/>
                </a:cubicBezTo>
                <a:cubicBezTo>
                  <a:pt x="1487" y="13721"/>
                  <a:pt x="1449" y="13712"/>
                  <a:pt x="1379" y="13688"/>
                </a:cubicBezTo>
                <a:lnTo>
                  <a:pt x="1379" y="13688"/>
                </a:lnTo>
                <a:cubicBezTo>
                  <a:pt x="1430" y="13781"/>
                  <a:pt x="1472" y="13834"/>
                  <a:pt x="1513" y="13854"/>
                </a:cubicBezTo>
                <a:cubicBezTo>
                  <a:pt x="1419" y="13831"/>
                  <a:pt x="1326" y="13819"/>
                  <a:pt x="1232" y="13819"/>
                </a:cubicBezTo>
                <a:cubicBezTo>
                  <a:pt x="1201" y="13819"/>
                  <a:pt x="1171" y="13820"/>
                  <a:pt x="1140" y="13823"/>
                </a:cubicBezTo>
                <a:cubicBezTo>
                  <a:pt x="1389" y="14134"/>
                  <a:pt x="1347" y="13926"/>
                  <a:pt x="1347" y="14299"/>
                </a:cubicBezTo>
                <a:cubicBezTo>
                  <a:pt x="1351" y="14300"/>
                  <a:pt x="1355" y="14301"/>
                  <a:pt x="1358" y="14301"/>
                </a:cubicBezTo>
                <a:cubicBezTo>
                  <a:pt x="1438" y="14301"/>
                  <a:pt x="1362" y="14090"/>
                  <a:pt x="1444" y="14090"/>
                </a:cubicBezTo>
                <a:cubicBezTo>
                  <a:pt x="1449" y="14090"/>
                  <a:pt x="1455" y="14090"/>
                  <a:pt x="1462" y="14092"/>
                </a:cubicBezTo>
                <a:cubicBezTo>
                  <a:pt x="1482" y="14414"/>
                  <a:pt x="1492" y="14237"/>
                  <a:pt x="1347" y="14538"/>
                </a:cubicBezTo>
                <a:cubicBezTo>
                  <a:pt x="1366" y="14557"/>
                  <a:pt x="1387" y="14565"/>
                  <a:pt x="1410" y="14565"/>
                </a:cubicBezTo>
                <a:cubicBezTo>
                  <a:pt x="1461" y="14565"/>
                  <a:pt x="1515" y="14520"/>
                  <a:pt x="1544" y="14455"/>
                </a:cubicBezTo>
                <a:cubicBezTo>
                  <a:pt x="1554" y="14538"/>
                  <a:pt x="1575" y="14631"/>
                  <a:pt x="1617" y="14704"/>
                </a:cubicBezTo>
                <a:cubicBezTo>
                  <a:pt x="1666" y="14524"/>
                  <a:pt x="1710" y="14457"/>
                  <a:pt x="1745" y="14457"/>
                </a:cubicBezTo>
                <a:cubicBezTo>
                  <a:pt x="1811" y="14457"/>
                  <a:pt x="1837" y="14709"/>
                  <a:pt x="1782" y="14880"/>
                </a:cubicBezTo>
                <a:cubicBezTo>
                  <a:pt x="1855" y="14817"/>
                  <a:pt x="1917" y="14766"/>
                  <a:pt x="1980" y="14704"/>
                </a:cubicBezTo>
                <a:lnTo>
                  <a:pt x="1980" y="14704"/>
                </a:lnTo>
                <a:cubicBezTo>
                  <a:pt x="1907" y="14838"/>
                  <a:pt x="1907" y="14973"/>
                  <a:pt x="1980" y="15108"/>
                </a:cubicBezTo>
                <a:cubicBezTo>
                  <a:pt x="2042" y="15045"/>
                  <a:pt x="2570" y="14994"/>
                  <a:pt x="2311" y="14797"/>
                </a:cubicBezTo>
                <a:cubicBezTo>
                  <a:pt x="2328" y="14790"/>
                  <a:pt x="2344" y="14788"/>
                  <a:pt x="2360" y="14788"/>
                </a:cubicBezTo>
                <a:cubicBezTo>
                  <a:pt x="2499" y="14788"/>
                  <a:pt x="2594" y="15012"/>
                  <a:pt x="2622" y="15087"/>
                </a:cubicBezTo>
                <a:cubicBezTo>
                  <a:pt x="2373" y="15118"/>
                  <a:pt x="2104" y="15201"/>
                  <a:pt x="2093" y="15263"/>
                </a:cubicBezTo>
                <a:cubicBezTo>
                  <a:pt x="2123" y="15257"/>
                  <a:pt x="2152" y="15254"/>
                  <a:pt x="2180" y="15254"/>
                </a:cubicBezTo>
                <a:cubicBezTo>
                  <a:pt x="2384" y="15254"/>
                  <a:pt x="2537" y="15404"/>
                  <a:pt x="2673" y="15450"/>
                </a:cubicBezTo>
                <a:cubicBezTo>
                  <a:pt x="2249" y="15460"/>
                  <a:pt x="736" y="15616"/>
                  <a:pt x="560" y="15699"/>
                </a:cubicBezTo>
                <a:cubicBezTo>
                  <a:pt x="197" y="15864"/>
                  <a:pt x="384" y="15927"/>
                  <a:pt x="207" y="16164"/>
                </a:cubicBezTo>
                <a:cubicBezTo>
                  <a:pt x="207" y="16118"/>
                  <a:pt x="196" y="16095"/>
                  <a:pt x="172" y="16095"/>
                </a:cubicBezTo>
                <a:cubicBezTo>
                  <a:pt x="165" y="16095"/>
                  <a:pt x="156" y="16097"/>
                  <a:pt x="145" y="16102"/>
                </a:cubicBezTo>
                <a:cubicBezTo>
                  <a:pt x="166" y="16144"/>
                  <a:pt x="352" y="16351"/>
                  <a:pt x="352" y="16351"/>
                </a:cubicBezTo>
                <a:cubicBezTo>
                  <a:pt x="358" y="16228"/>
                  <a:pt x="360" y="16171"/>
                  <a:pt x="372" y="16171"/>
                </a:cubicBezTo>
                <a:cubicBezTo>
                  <a:pt x="384" y="16171"/>
                  <a:pt x="407" y="16241"/>
                  <a:pt x="456" y="16372"/>
                </a:cubicBezTo>
                <a:cubicBezTo>
                  <a:pt x="529" y="16134"/>
                  <a:pt x="550" y="16154"/>
                  <a:pt x="488" y="15989"/>
                </a:cubicBezTo>
                <a:lnTo>
                  <a:pt x="488" y="15989"/>
                </a:lnTo>
                <a:cubicBezTo>
                  <a:pt x="716" y="16009"/>
                  <a:pt x="622" y="15968"/>
                  <a:pt x="653" y="16341"/>
                </a:cubicBezTo>
                <a:cubicBezTo>
                  <a:pt x="655" y="16341"/>
                  <a:pt x="656" y="16341"/>
                  <a:pt x="657" y="16341"/>
                </a:cubicBezTo>
                <a:cubicBezTo>
                  <a:pt x="770" y="16341"/>
                  <a:pt x="891" y="15894"/>
                  <a:pt x="902" y="15823"/>
                </a:cubicBezTo>
                <a:cubicBezTo>
                  <a:pt x="902" y="15898"/>
                  <a:pt x="911" y="15932"/>
                  <a:pt x="935" y="15932"/>
                </a:cubicBezTo>
                <a:cubicBezTo>
                  <a:pt x="947" y="15932"/>
                  <a:pt x="964" y="15923"/>
                  <a:pt x="985" y="15906"/>
                </a:cubicBezTo>
                <a:lnTo>
                  <a:pt x="985" y="15906"/>
                </a:lnTo>
                <a:cubicBezTo>
                  <a:pt x="985" y="16072"/>
                  <a:pt x="923" y="16217"/>
                  <a:pt x="798" y="16330"/>
                </a:cubicBezTo>
                <a:cubicBezTo>
                  <a:pt x="845" y="16294"/>
                  <a:pt x="889" y="16276"/>
                  <a:pt x="930" y="16276"/>
                </a:cubicBezTo>
                <a:cubicBezTo>
                  <a:pt x="972" y="16276"/>
                  <a:pt x="1011" y="16294"/>
                  <a:pt x="1047" y="16330"/>
                </a:cubicBezTo>
                <a:cubicBezTo>
                  <a:pt x="1057" y="16300"/>
                  <a:pt x="1140" y="16040"/>
                  <a:pt x="1151" y="16030"/>
                </a:cubicBezTo>
                <a:lnTo>
                  <a:pt x="1151" y="16030"/>
                </a:lnTo>
                <a:cubicBezTo>
                  <a:pt x="1109" y="16185"/>
                  <a:pt x="1140" y="16330"/>
                  <a:pt x="1234" y="16445"/>
                </a:cubicBezTo>
                <a:cubicBezTo>
                  <a:pt x="1239" y="16371"/>
                  <a:pt x="1251" y="16335"/>
                  <a:pt x="1268" y="16335"/>
                </a:cubicBezTo>
                <a:cubicBezTo>
                  <a:pt x="1284" y="16335"/>
                  <a:pt x="1303" y="16361"/>
                  <a:pt x="1326" y="16413"/>
                </a:cubicBezTo>
                <a:cubicBezTo>
                  <a:pt x="1347" y="16144"/>
                  <a:pt x="1441" y="15895"/>
                  <a:pt x="1607" y="15874"/>
                </a:cubicBezTo>
                <a:lnTo>
                  <a:pt x="1607" y="15874"/>
                </a:lnTo>
                <a:cubicBezTo>
                  <a:pt x="1575" y="16102"/>
                  <a:pt x="1462" y="16268"/>
                  <a:pt x="1441" y="16496"/>
                </a:cubicBezTo>
                <a:cubicBezTo>
                  <a:pt x="1637" y="16455"/>
                  <a:pt x="1648" y="16227"/>
                  <a:pt x="1762" y="16092"/>
                </a:cubicBezTo>
                <a:cubicBezTo>
                  <a:pt x="1772" y="16144"/>
                  <a:pt x="1772" y="16175"/>
                  <a:pt x="1793" y="16227"/>
                </a:cubicBezTo>
                <a:cubicBezTo>
                  <a:pt x="1865" y="16123"/>
                  <a:pt x="1835" y="15927"/>
                  <a:pt x="1959" y="15927"/>
                </a:cubicBezTo>
                <a:cubicBezTo>
                  <a:pt x="1959" y="16159"/>
                  <a:pt x="1948" y="16222"/>
                  <a:pt x="1955" y="16222"/>
                </a:cubicBezTo>
                <a:cubicBezTo>
                  <a:pt x="1963" y="16222"/>
                  <a:pt x="1997" y="16134"/>
                  <a:pt x="2104" y="16134"/>
                </a:cubicBezTo>
                <a:cubicBezTo>
                  <a:pt x="2166" y="16330"/>
                  <a:pt x="1835" y="16507"/>
                  <a:pt x="1845" y="16558"/>
                </a:cubicBezTo>
                <a:cubicBezTo>
                  <a:pt x="1859" y="16556"/>
                  <a:pt x="1872" y="16555"/>
                  <a:pt x="1884" y="16555"/>
                </a:cubicBezTo>
                <a:cubicBezTo>
                  <a:pt x="1978" y="16555"/>
                  <a:pt x="2014" y="16626"/>
                  <a:pt x="2042" y="16745"/>
                </a:cubicBezTo>
                <a:cubicBezTo>
                  <a:pt x="2052" y="16735"/>
                  <a:pt x="2218" y="16610"/>
                  <a:pt x="2311" y="16507"/>
                </a:cubicBezTo>
                <a:lnTo>
                  <a:pt x="2311" y="16507"/>
                </a:lnTo>
                <a:cubicBezTo>
                  <a:pt x="2287" y="16618"/>
                  <a:pt x="2281" y="16652"/>
                  <a:pt x="2291" y="16652"/>
                </a:cubicBezTo>
                <a:cubicBezTo>
                  <a:pt x="2307" y="16652"/>
                  <a:pt x="2364" y="16564"/>
                  <a:pt x="2454" y="16564"/>
                </a:cubicBezTo>
                <a:cubicBezTo>
                  <a:pt x="2480" y="16564"/>
                  <a:pt x="2508" y="16571"/>
                  <a:pt x="2539" y="16590"/>
                </a:cubicBezTo>
                <a:cubicBezTo>
                  <a:pt x="2233" y="16704"/>
                  <a:pt x="1781" y="16869"/>
                  <a:pt x="1436" y="16869"/>
                </a:cubicBezTo>
                <a:cubicBezTo>
                  <a:pt x="1313" y="16869"/>
                  <a:pt x="1204" y="16848"/>
                  <a:pt x="1119" y="16797"/>
                </a:cubicBezTo>
                <a:lnTo>
                  <a:pt x="1119" y="16797"/>
                </a:lnTo>
                <a:cubicBezTo>
                  <a:pt x="995" y="16931"/>
                  <a:pt x="1192" y="17087"/>
                  <a:pt x="736" y="17128"/>
                </a:cubicBezTo>
                <a:cubicBezTo>
                  <a:pt x="881" y="17170"/>
                  <a:pt x="891" y="17232"/>
                  <a:pt x="778" y="17315"/>
                </a:cubicBezTo>
                <a:cubicBezTo>
                  <a:pt x="752" y="17302"/>
                  <a:pt x="727" y="17296"/>
                  <a:pt x="703" y="17296"/>
                </a:cubicBezTo>
                <a:cubicBezTo>
                  <a:pt x="573" y="17296"/>
                  <a:pt x="491" y="17474"/>
                  <a:pt x="684" y="17667"/>
                </a:cubicBezTo>
                <a:cubicBezTo>
                  <a:pt x="660" y="17669"/>
                  <a:pt x="638" y="17669"/>
                  <a:pt x="617" y="17669"/>
                </a:cubicBezTo>
                <a:cubicBezTo>
                  <a:pt x="460" y="17669"/>
                  <a:pt x="371" y="17636"/>
                  <a:pt x="295" y="17636"/>
                </a:cubicBezTo>
                <a:cubicBezTo>
                  <a:pt x="225" y="17636"/>
                  <a:pt x="166" y="17664"/>
                  <a:pt x="73" y="17771"/>
                </a:cubicBezTo>
                <a:cubicBezTo>
                  <a:pt x="0" y="17843"/>
                  <a:pt x="145" y="18020"/>
                  <a:pt x="177" y="18102"/>
                </a:cubicBezTo>
                <a:cubicBezTo>
                  <a:pt x="232" y="18047"/>
                  <a:pt x="420" y="17801"/>
                  <a:pt x="526" y="17801"/>
                </a:cubicBezTo>
                <a:cubicBezTo>
                  <a:pt x="538" y="17801"/>
                  <a:pt x="550" y="17805"/>
                  <a:pt x="560" y="17812"/>
                </a:cubicBezTo>
                <a:cubicBezTo>
                  <a:pt x="343" y="18020"/>
                  <a:pt x="332" y="18216"/>
                  <a:pt x="539" y="18393"/>
                </a:cubicBezTo>
                <a:cubicBezTo>
                  <a:pt x="591" y="18123"/>
                  <a:pt x="871" y="18310"/>
                  <a:pt x="778" y="18112"/>
                </a:cubicBezTo>
                <a:lnTo>
                  <a:pt x="778" y="18112"/>
                </a:lnTo>
                <a:cubicBezTo>
                  <a:pt x="1175" y="18375"/>
                  <a:pt x="628" y="18405"/>
                  <a:pt x="351" y="18405"/>
                </a:cubicBezTo>
                <a:cubicBezTo>
                  <a:pt x="267" y="18405"/>
                  <a:pt x="207" y="18403"/>
                  <a:pt x="207" y="18403"/>
                </a:cubicBezTo>
                <a:lnTo>
                  <a:pt x="207" y="18403"/>
                </a:lnTo>
                <a:cubicBezTo>
                  <a:pt x="340" y="18580"/>
                  <a:pt x="405" y="18736"/>
                  <a:pt x="495" y="18736"/>
                </a:cubicBezTo>
                <a:cubicBezTo>
                  <a:pt x="531" y="18736"/>
                  <a:pt x="571" y="18711"/>
                  <a:pt x="622" y="18651"/>
                </a:cubicBezTo>
                <a:lnTo>
                  <a:pt x="622" y="18651"/>
                </a:lnTo>
                <a:cubicBezTo>
                  <a:pt x="612" y="18776"/>
                  <a:pt x="663" y="19076"/>
                  <a:pt x="684" y="19211"/>
                </a:cubicBezTo>
                <a:cubicBezTo>
                  <a:pt x="767" y="18921"/>
                  <a:pt x="1057" y="19169"/>
                  <a:pt x="1026" y="18786"/>
                </a:cubicBezTo>
                <a:lnTo>
                  <a:pt x="1026" y="18786"/>
                </a:lnTo>
                <a:cubicBezTo>
                  <a:pt x="1098" y="18807"/>
                  <a:pt x="1119" y="19118"/>
                  <a:pt x="1130" y="19180"/>
                </a:cubicBezTo>
                <a:cubicBezTo>
                  <a:pt x="1234" y="19097"/>
                  <a:pt x="1285" y="18962"/>
                  <a:pt x="1389" y="18890"/>
                </a:cubicBezTo>
                <a:lnTo>
                  <a:pt x="1389" y="18890"/>
                </a:lnTo>
                <a:cubicBezTo>
                  <a:pt x="1420" y="19180"/>
                  <a:pt x="1234" y="19356"/>
                  <a:pt x="1151" y="19636"/>
                </a:cubicBezTo>
                <a:cubicBezTo>
                  <a:pt x="1190" y="19688"/>
                  <a:pt x="1225" y="19710"/>
                  <a:pt x="1256" y="19710"/>
                </a:cubicBezTo>
                <a:cubicBezTo>
                  <a:pt x="1393" y="19710"/>
                  <a:pt x="1462" y="19309"/>
                  <a:pt x="1462" y="19284"/>
                </a:cubicBezTo>
                <a:cubicBezTo>
                  <a:pt x="1503" y="19376"/>
                  <a:pt x="1534" y="19470"/>
                  <a:pt x="1565" y="19563"/>
                </a:cubicBezTo>
                <a:cubicBezTo>
                  <a:pt x="1717" y="19443"/>
                  <a:pt x="1795" y="19367"/>
                  <a:pt x="1947" y="19367"/>
                </a:cubicBezTo>
                <a:cubicBezTo>
                  <a:pt x="1992" y="19367"/>
                  <a:pt x="2043" y="19373"/>
                  <a:pt x="2104" y="19387"/>
                </a:cubicBezTo>
                <a:cubicBezTo>
                  <a:pt x="2072" y="19895"/>
                  <a:pt x="1803" y="19532"/>
                  <a:pt x="2218" y="19832"/>
                </a:cubicBezTo>
                <a:cubicBezTo>
                  <a:pt x="2155" y="20081"/>
                  <a:pt x="1596" y="19936"/>
                  <a:pt x="2166" y="20195"/>
                </a:cubicBezTo>
                <a:cubicBezTo>
                  <a:pt x="2042" y="20205"/>
                  <a:pt x="1948" y="20268"/>
                  <a:pt x="1897" y="20392"/>
                </a:cubicBezTo>
                <a:cubicBezTo>
                  <a:pt x="2000" y="20392"/>
                  <a:pt x="2228" y="20527"/>
                  <a:pt x="2114" y="20723"/>
                </a:cubicBezTo>
                <a:cubicBezTo>
                  <a:pt x="2150" y="20730"/>
                  <a:pt x="2186" y="20734"/>
                  <a:pt x="2220" y="20734"/>
                </a:cubicBezTo>
                <a:cubicBezTo>
                  <a:pt x="2294" y="20734"/>
                  <a:pt x="2365" y="20718"/>
                  <a:pt x="2436" y="20682"/>
                </a:cubicBezTo>
                <a:lnTo>
                  <a:pt x="2436" y="20682"/>
                </a:lnTo>
                <a:cubicBezTo>
                  <a:pt x="2456" y="20703"/>
                  <a:pt x="2415" y="20921"/>
                  <a:pt x="2415" y="21066"/>
                </a:cubicBezTo>
                <a:cubicBezTo>
                  <a:pt x="2415" y="21024"/>
                  <a:pt x="2445" y="21004"/>
                  <a:pt x="2477" y="21004"/>
                </a:cubicBezTo>
                <a:cubicBezTo>
                  <a:pt x="2518" y="21128"/>
                  <a:pt x="2487" y="21232"/>
                  <a:pt x="2404" y="21324"/>
                </a:cubicBezTo>
                <a:cubicBezTo>
                  <a:pt x="2467" y="21362"/>
                  <a:pt x="2510" y="21381"/>
                  <a:pt x="2539" y="21381"/>
                </a:cubicBezTo>
                <a:cubicBezTo>
                  <a:pt x="2606" y="21381"/>
                  <a:pt x="2601" y="21281"/>
                  <a:pt x="2601" y="21087"/>
                </a:cubicBezTo>
                <a:cubicBezTo>
                  <a:pt x="2693" y="21087"/>
                  <a:pt x="2669" y="21431"/>
                  <a:pt x="2674" y="21431"/>
                </a:cubicBezTo>
                <a:cubicBezTo>
                  <a:pt x="2677" y="21431"/>
                  <a:pt x="2685" y="21354"/>
                  <a:pt x="2715" y="21128"/>
                </a:cubicBezTo>
                <a:cubicBezTo>
                  <a:pt x="2780" y="21192"/>
                  <a:pt x="2911" y="21299"/>
                  <a:pt x="2923" y="21299"/>
                </a:cubicBezTo>
                <a:cubicBezTo>
                  <a:pt x="2925" y="21299"/>
                  <a:pt x="2924" y="21297"/>
                  <a:pt x="2922" y="21294"/>
                </a:cubicBezTo>
                <a:cubicBezTo>
                  <a:pt x="2809" y="21149"/>
                  <a:pt x="2788" y="21045"/>
                  <a:pt x="2912" y="20879"/>
                </a:cubicBezTo>
                <a:lnTo>
                  <a:pt x="2912" y="20879"/>
                </a:lnTo>
                <a:cubicBezTo>
                  <a:pt x="2943" y="21066"/>
                  <a:pt x="2954" y="21107"/>
                  <a:pt x="2974" y="21273"/>
                </a:cubicBezTo>
                <a:cubicBezTo>
                  <a:pt x="3026" y="21273"/>
                  <a:pt x="3140" y="20910"/>
                  <a:pt x="3150" y="20879"/>
                </a:cubicBezTo>
                <a:cubicBezTo>
                  <a:pt x="3150" y="20879"/>
                  <a:pt x="3182" y="21169"/>
                  <a:pt x="3306" y="21232"/>
                </a:cubicBezTo>
                <a:cubicBezTo>
                  <a:pt x="3399" y="21087"/>
                  <a:pt x="3368" y="21045"/>
                  <a:pt x="3316" y="20879"/>
                </a:cubicBezTo>
                <a:cubicBezTo>
                  <a:pt x="3332" y="20870"/>
                  <a:pt x="3347" y="20865"/>
                  <a:pt x="3359" y="20865"/>
                </a:cubicBezTo>
                <a:cubicBezTo>
                  <a:pt x="3401" y="20865"/>
                  <a:pt x="3419" y="20920"/>
                  <a:pt x="3419" y="21024"/>
                </a:cubicBezTo>
                <a:cubicBezTo>
                  <a:pt x="3523" y="20931"/>
                  <a:pt x="3544" y="20817"/>
                  <a:pt x="3472" y="20693"/>
                </a:cubicBezTo>
                <a:cubicBezTo>
                  <a:pt x="3479" y="20691"/>
                  <a:pt x="3488" y="20690"/>
                  <a:pt x="3497" y="20690"/>
                </a:cubicBezTo>
                <a:cubicBezTo>
                  <a:pt x="3542" y="20690"/>
                  <a:pt x="3607" y="20716"/>
                  <a:pt x="3658" y="20827"/>
                </a:cubicBezTo>
                <a:cubicBezTo>
                  <a:pt x="3665" y="20770"/>
                  <a:pt x="3721" y="20650"/>
                  <a:pt x="3759" y="20650"/>
                </a:cubicBezTo>
                <a:cubicBezTo>
                  <a:pt x="3776" y="20650"/>
                  <a:pt x="3789" y="20676"/>
                  <a:pt x="3792" y="20744"/>
                </a:cubicBezTo>
                <a:cubicBezTo>
                  <a:pt x="3831" y="20635"/>
                  <a:pt x="3869" y="20598"/>
                  <a:pt x="3947" y="20598"/>
                </a:cubicBezTo>
                <a:cubicBezTo>
                  <a:pt x="4017" y="20598"/>
                  <a:pt x="4118" y="20627"/>
                  <a:pt x="4280" y="20661"/>
                </a:cubicBezTo>
                <a:cubicBezTo>
                  <a:pt x="4268" y="20660"/>
                  <a:pt x="4256" y="20659"/>
                  <a:pt x="4244" y="20659"/>
                </a:cubicBezTo>
                <a:cubicBezTo>
                  <a:pt x="4183" y="20659"/>
                  <a:pt x="4124" y="20679"/>
                  <a:pt x="4073" y="20714"/>
                </a:cubicBezTo>
                <a:cubicBezTo>
                  <a:pt x="4197" y="20714"/>
                  <a:pt x="4259" y="20765"/>
                  <a:pt x="4259" y="20869"/>
                </a:cubicBezTo>
                <a:cubicBezTo>
                  <a:pt x="4258" y="20868"/>
                  <a:pt x="4256" y="20868"/>
                  <a:pt x="4254" y="20868"/>
                </a:cubicBezTo>
                <a:cubicBezTo>
                  <a:pt x="4210" y="20868"/>
                  <a:pt x="3948" y="20954"/>
                  <a:pt x="3948" y="20993"/>
                </a:cubicBezTo>
                <a:cubicBezTo>
                  <a:pt x="4041" y="20993"/>
                  <a:pt x="4135" y="21004"/>
                  <a:pt x="4218" y="21034"/>
                </a:cubicBezTo>
                <a:cubicBezTo>
                  <a:pt x="4145" y="21045"/>
                  <a:pt x="3969" y="21107"/>
                  <a:pt x="3875" y="21169"/>
                </a:cubicBezTo>
                <a:cubicBezTo>
                  <a:pt x="3881" y="21148"/>
                  <a:pt x="3870" y="21140"/>
                  <a:pt x="3850" y="21140"/>
                </a:cubicBezTo>
                <a:cubicBezTo>
                  <a:pt x="3791" y="21140"/>
                  <a:pt x="3652" y="21208"/>
                  <a:pt x="3575" y="21232"/>
                </a:cubicBezTo>
                <a:cubicBezTo>
                  <a:pt x="3627" y="21252"/>
                  <a:pt x="3855" y="21428"/>
                  <a:pt x="3772" y="21511"/>
                </a:cubicBezTo>
                <a:cubicBezTo>
                  <a:pt x="3795" y="21502"/>
                  <a:pt x="3815" y="21498"/>
                  <a:pt x="3832" y="21498"/>
                </a:cubicBezTo>
                <a:cubicBezTo>
                  <a:pt x="3876" y="21498"/>
                  <a:pt x="3899" y="21527"/>
                  <a:pt x="3907" y="21594"/>
                </a:cubicBezTo>
                <a:cubicBezTo>
                  <a:pt x="3954" y="21464"/>
                  <a:pt x="4004" y="21425"/>
                  <a:pt x="4054" y="21425"/>
                </a:cubicBezTo>
                <a:cubicBezTo>
                  <a:pt x="4092" y="21425"/>
                  <a:pt x="4130" y="21447"/>
                  <a:pt x="4165" y="21470"/>
                </a:cubicBezTo>
                <a:cubicBezTo>
                  <a:pt x="4031" y="21729"/>
                  <a:pt x="4020" y="21697"/>
                  <a:pt x="4114" y="21978"/>
                </a:cubicBezTo>
                <a:cubicBezTo>
                  <a:pt x="4207" y="21799"/>
                  <a:pt x="4231" y="21544"/>
                  <a:pt x="4380" y="21544"/>
                </a:cubicBezTo>
                <a:cubicBezTo>
                  <a:pt x="4412" y="21544"/>
                  <a:pt x="4451" y="21556"/>
                  <a:pt x="4497" y="21584"/>
                </a:cubicBezTo>
                <a:cubicBezTo>
                  <a:pt x="4487" y="21501"/>
                  <a:pt x="4352" y="21200"/>
                  <a:pt x="4476" y="21149"/>
                </a:cubicBezTo>
                <a:lnTo>
                  <a:pt x="4476" y="21149"/>
                </a:lnTo>
                <a:cubicBezTo>
                  <a:pt x="4522" y="21246"/>
                  <a:pt x="4553" y="21281"/>
                  <a:pt x="4574" y="21281"/>
                </a:cubicBezTo>
                <a:cubicBezTo>
                  <a:pt x="4630" y="21281"/>
                  <a:pt x="4625" y="21036"/>
                  <a:pt x="4687" y="21036"/>
                </a:cubicBezTo>
                <a:cubicBezTo>
                  <a:pt x="4702" y="21036"/>
                  <a:pt x="4721" y="21051"/>
                  <a:pt x="4746" y="21087"/>
                </a:cubicBezTo>
                <a:cubicBezTo>
                  <a:pt x="4943" y="21356"/>
                  <a:pt x="4446" y="21594"/>
                  <a:pt x="4580" y="21750"/>
                </a:cubicBezTo>
                <a:cubicBezTo>
                  <a:pt x="4579" y="21755"/>
                  <a:pt x="4580" y="21758"/>
                  <a:pt x="4583" y="21758"/>
                </a:cubicBezTo>
                <a:cubicBezTo>
                  <a:pt x="4611" y="21758"/>
                  <a:pt x="4812" y="21493"/>
                  <a:pt x="4849" y="21407"/>
                </a:cubicBezTo>
                <a:lnTo>
                  <a:pt x="4849" y="21407"/>
                </a:lnTo>
                <a:cubicBezTo>
                  <a:pt x="4849" y="21563"/>
                  <a:pt x="4756" y="21770"/>
                  <a:pt x="4839" y="21833"/>
                </a:cubicBezTo>
                <a:cubicBezTo>
                  <a:pt x="4856" y="21801"/>
                  <a:pt x="4868" y="21789"/>
                  <a:pt x="4876" y="21789"/>
                </a:cubicBezTo>
                <a:cubicBezTo>
                  <a:pt x="4903" y="21789"/>
                  <a:pt x="4889" y="21919"/>
                  <a:pt x="4896" y="21919"/>
                </a:cubicBezTo>
                <a:cubicBezTo>
                  <a:pt x="4901" y="21919"/>
                  <a:pt x="4916" y="21853"/>
                  <a:pt x="4964" y="21625"/>
                </a:cubicBezTo>
                <a:cubicBezTo>
                  <a:pt x="5004" y="21662"/>
                  <a:pt x="5037" y="21676"/>
                  <a:pt x="5065" y="21676"/>
                </a:cubicBezTo>
                <a:cubicBezTo>
                  <a:pt x="5150" y="21676"/>
                  <a:pt x="5187" y="21545"/>
                  <a:pt x="5244" y="21545"/>
                </a:cubicBezTo>
                <a:cubicBezTo>
                  <a:pt x="5277" y="21545"/>
                  <a:pt x="5317" y="21591"/>
                  <a:pt x="5378" y="21739"/>
                </a:cubicBezTo>
                <a:cubicBezTo>
                  <a:pt x="5394" y="21660"/>
                  <a:pt x="5399" y="21621"/>
                  <a:pt x="5407" y="21621"/>
                </a:cubicBezTo>
                <a:cubicBezTo>
                  <a:pt x="5415" y="21621"/>
                  <a:pt x="5425" y="21658"/>
                  <a:pt x="5450" y="21729"/>
                </a:cubicBezTo>
                <a:cubicBezTo>
                  <a:pt x="5470" y="21620"/>
                  <a:pt x="5518" y="21531"/>
                  <a:pt x="5585" y="21531"/>
                </a:cubicBezTo>
                <a:cubicBezTo>
                  <a:pt x="5588" y="21531"/>
                  <a:pt x="5592" y="21531"/>
                  <a:pt x="5595" y="21532"/>
                </a:cubicBezTo>
                <a:lnTo>
                  <a:pt x="5730" y="21501"/>
                </a:lnTo>
                <a:lnTo>
                  <a:pt x="5927" y="21273"/>
                </a:lnTo>
                <a:lnTo>
                  <a:pt x="6145" y="21179"/>
                </a:lnTo>
                <a:cubicBezTo>
                  <a:pt x="6041" y="21034"/>
                  <a:pt x="6062" y="21087"/>
                  <a:pt x="6062" y="20921"/>
                </a:cubicBezTo>
                <a:lnTo>
                  <a:pt x="6062" y="20921"/>
                </a:lnTo>
                <a:cubicBezTo>
                  <a:pt x="6093" y="20931"/>
                  <a:pt x="6642" y="21511"/>
                  <a:pt x="6466" y="21760"/>
                </a:cubicBezTo>
                <a:cubicBezTo>
                  <a:pt x="6507" y="21760"/>
                  <a:pt x="6652" y="21490"/>
                  <a:pt x="6652" y="21490"/>
                </a:cubicBezTo>
                <a:lnTo>
                  <a:pt x="6652" y="21490"/>
                </a:lnTo>
                <a:cubicBezTo>
                  <a:pt x="6631" y="21646"/>
                  <a:pt x="6694" y="21729"/>
                  <a:pt x="6818" y="21739"/>
                </a:cubicBezTo>
                <a:cubicBezTo>
                  <a:pt x="6767" y="21594"/>
                  <a:pt x="6746" y="21688"/>
                  <a:pt x="6797" y="21522"/>
                </a:cubicBezTo>
                <a:lnTo>
                  <a:pt x="6797" y="21522"/>
                </a:lnTo>
                <a:cubicBezTo>
                  <a:pt x="6819" y="21551"/>
                  <a:pt x="7207" y="21794"/>
                  <a:pt x="7541" y="21794"/>
                </a:cubicBezTo>
                <a:cubicBezTo>
                  <a:pt x="7684" y="21794"/>
                  <a:pt x="7816" y="21749"/>
                  <a:pt x="7906" y="21625"/>
                </a:cubicBezTo>
                <a:lnTo>
                  <a:pt x="7906" y="21625"/>
                </a:lnTo>
                <a:cubicBezTo>
                  <a:pt x="7906" y="21625"/>
                  <a:pt x="7905" y="21626"/>
                  <a:pt x="7905" y="21626"/>
                </a:cubicBezTo>
                <a:cubicBezTo>
                  <a:pt x="7848" y="21626"/>
                  <a:pt x="7171" y="21239"/>
                  <a:pt x="7232" y="21034"/>
                </a:cubicBezTo>
                <a:lnTo>
                  <a:pt x="7232" y="21034"/>
                </a:lnTo>
                <a:cubicBezTo>
                  <a:pt x="7276" y="21081"/>
                  <a:pt x="7297" y="21098"/>
                  <a:pt x="7309" y="21098"/>
                </a:cubicBezTo>
                <a:cubicBezTo>
                  <a:pt x="7338" y="21098"/>
                  <a:pt x="7317" y="21004"/>
                  <a:pt x="7419" y="20983"/>
                </a:cubicBezTo>
                <a:cubicBezTo>
                  <a:pt x="7389" y="20953"/>
                  <a:pt x="7325" y="20789"/>
                  <a:pt x="7342" y="20789"/>
                </a:cubicBezTo>
                <a:cubicBezTo>
                  <a:pt x="7348" y="20789"/>
                  <a:pt x="7365" y="20810"/>
                  <a:pt x="7398" y="20869"/>
                </a:cubicBezTo>
                <a:cubicBezTo>
                  <a:pt x="7357" y="20765"/>
                  <a:pt x="7285" y="20682"/>
                  <a:pt x="7181" y="20620"/>
                </a:cubicBezTo>
                <a:lnTo>
                  <a:pt x="7181" y="20620"/>
                </a:lnTo>
                <a:cubicBezTo>
                  <a:pt x="7184" y="20621"/>
                  <a:pt x="7188" y="20621"/>
                  <a:pt x="7192" y="20621"/>
                </a:cubicBezTo>
                <a:cubicBezTo>
                  <a:pt x="7243" y="20621"/>
                  <a:pt x="7358" y="20564"/>
                  <a:pt x="7378" y="20516"/>
                </a:cubicBezTo>
                <a:cubicBezTo>
                  <a:pt x="7191" y="20475"/>
                  <a:pt x="7150" y="20475"/>
                  <a:pt x="7357" y="20433"/>
                </a:cubicBezTo>
                <a:cubicBezTo>
                  <a:pt x="7305" y="20392"/>
                  <a:pt x="7077" y="20258"/>
                  <a:pt x="7046" y="20247"/>
                </a:cubicBezTo>
                <a:cubicBezTo>
                  <a:pt x="7130" y="20219"/>
                  <a:pt x="7197" y="20189"/>
                  <a:pt x="7256" y="20189"/>
                </a:cubicBezTo>
                <a:cubicBezTo>
                  <a:pt x="7328" y="20189"/>
                  <a:pt x="7388" y="20234"/>
                  <a:pt x="7450" y="20382"/>
                </a:cubicBezTo>
                <a:cubicBezTo>
                  <a:pt x="7596" y="20309"/>
                  <a:pt x="7388" y="20226"/>
                  <a:pt x="7533" y="20164"/>
                </a:cubicBezTo>
                <a:lnTo>
                  <a:pt x="7533" y="20164"/>
                </a:lnTo>
                <a:cubicBezTo>
                  <a:pt x="7647" y="20371"/>
                  <a:pt x="7709" y="20433"/>
                  <a:pt x="7678" y="20661"/>
                </a:cubicBezTo>
                <a:cubicBezTo>
                  <a:pt x="7632" y="20581"/>
                  <a:pt x="7594" y="20549"/>
                  <a:pt x="7565" y="20549"/>
                </a:cubicBezTo>
                <a:cubicBezTo>
                  <a:pt x="7446" y="20549"/>
                  <a:pt x="7486" y="21100"/>
                  <a:pt x="7758" y="21100"/>
                </a:cubicBezTo>
                <a:cubicBezTo>
                  <a:pt x="7820" y="21100"/>
                  <a:pt x="7893" y="21072"/>
                  <a:pt x="7978" y="21004"/>
                </a:cubicBezTo>
                <a:cubicBezTo>
                  <a:pt x="7844" y="20900"/>
                  <a:pt x="7833" y="20806"/>
                  <a:pt x="7958" y="20723"/>
                </a:cubicBezTo>
                <a:lnTo>
                  <a:pt x="7958" y="20723"/>
                </a:lnTo>
                <a:cubicBezTo>
                  <a:pt x="7995" y="20814"/>
                  <a:pt x="8044" y="20843"/>
                  <a:pt x="8097" y="20843"/>
                </a:cubicBezTo>
                <a:cubicBezTo>
                  <a:pt x="8191" y="20843"/>
                  <a:pt x="8301" y="20754"/>
                  <a:pt x="8387" y="20754"/>
                </a:cubicBezTo>
                <a:cubicBezTo>
                  <a:pt x="8404" y="20754"/>
                  <a:pt x="8420" y="20757"/>
                  <a:pt x="8434" y="20765"/>
                </a:cubicBezTo>
                <a:cubicBezTo>
                  <a:pt x="8342" y="20899"/>
                  <a:pt x="8525" y="21216"/>
                  <a:pt x="8477" y="21272"/>
                </a:cubicBezTo>
                <a:lnTo>
                  <a:pt x="8477" y="21272"/>
                </a:lnTo>
                <a:cubicBezTo>
                  <a:pt x="8524" y="21221"/>
                  <a:pt x="8576" y="21215"/>
                  <a:pt x="8611" y="21215"/>
                </a:cubicBezTo>
                <a:cubicBezTo>
                  <a:pt x="8622" y="21215"/>
                  <a:pt x="8631" y="21216"/>
                  <a:pt x="8638" y="21216"/>
                </a:cubicBezTo>
                <a:cubicBezTo>
                  <a:pt x="8668" y="21216"/>
                  <a:pt x="8657" y="21205"/>
                  <a:pt x="8559" y="21096"/>
                </a:cubicBezTo>
                <a:lnTo>
                  <a:pt x="8559" y="21096"/>
                </a:lnTo>
                <a:cubicBezTo>
                  <a:pt x="8619" y="21142"/>
                  <a:pt x="8678" y="21166"/>
                  <a:pt x="8734" y="21166"/>
                </a:cubicBezTo>
                <a:cubicBezTo>
                  <a:pt x="8794" y="21166"/>
                  <a:pt x="8853" y="21140"/>
                  <a:pt x="8911" y="21087"/>
                </a:cubicBezTo>
                <a:cubicBezTo>
                  <a:pt x="8548" y="21031"/>
                  <a:pt x="8872" y="20991"/>
                  <a:pt x="8956" y="20991"/>
                </a:cubicBezTo>
                <a:cubicBezTo>
                  <a:pt x="8965" y="20991"/>
                  <a:pt x="8971" y="20992"/>
                  <a:pt x="8973" y="20993"/>
                </a:cubicBezTo>
                <a:cubicBezTo>
                  <a:pt x="8922" y="20900"/>
                  <a:pt x="8694" y="20589"/>
                  <a:pt x="8579" y="20361"/>
                </a:cubicBezTo>
                <a:lnTo>
                  <a:pt x="8579" y="20361"/>
                </a:lnTo>
                <a:cubicBezTo>
                  <a:pt x="8744" y="20535"/>
                  <a:pt x="9160" y="20853"/>
                  <a:pt x="9283" y="20853"/>
                </a:cubicBezTo>
                <a:cubicBezTo>
                  <a:pt x="9292" y="20853"/>
                  <a:pt x="9299" y="20851"/>
                  <a:pt x="9305" y="20848"/>
                </a:cubicBezTo>
                <a:cubicBezTo>
                  <a:pt x="9139" y="20806"/>
                  <a:pt x="9015" y="20714"/>
                  <a:pt x="8932" y="20568"/>
                </a:cubicBezTo>
                <a:lnTo>
                  <a:pt x="8932" y="20568"/>
                </a:lnTo>
                <a:cubicBezTo>
                  <a:pt x="9056" y="20610"/>
                  <a:pt x="9170" y="20651"/>
                  <a:pt x="9295" y="20682"/>
                </a:cubicBezTo>
                <a:cubicBezTo>
                  <a:pt x="9067" y="20548"/>
                  <a:pt x="9284" y="20610"/>
                  <a:pt x="9325" y="20537"/>
                </a:cubicBezTo>
                <a:cubicBezTo>
                  <a:pt x="9222" y="20537"/>
                  <a:pt x="9139" y="20496"/>
                  <a:pt x="9088" y="20403"/>
                </a:cubicBezTo>
                <a:cubicBezTo>
                  <a:pt x="9198" y="20396"/>
                  <a:pt x="9221" y="20379"/>
                  <a:pt x="9250" y="20379"/>
                </a:cubicBezTo>
                <a:cubicBezTo>
                  <a:pt x="9269" y="20379"/>
                  <a:pt x="9291" y="20387"/>
                  <a:pt x="9346" y="20413"/>
                </a:cubicBezTo>
                <a:cubicBezTo>
                  <a:pt x="9295" y="20268"/>
                  <a:pt x="9129" y="20175"/>
                  <a:pt x="8984" y="20123"/>
                </a:cubicBezTo>
                <a:cubicBezTo>
                  <a:pt x="8966" y="20062"/>
                  <a:pt x="8975" y="20038"/>
                  <a:pt x="9001" y="20038"/>
                </a:cubicBezTo>
                <a:cubicBezTo>
                  <a:pt x="9095" y="20038"/>
                  <a:pt x="9409" y="20358"/>
                  <a:pt x="9450" y="20423"/>
                </a:cubicBezTo>
                <a:cubicBezTo>
                  <a:pt x="9464" y="20362"/>
                  <a:pt x="9470" y="20340"/>
                  <a:pt x="9472" y="20340"/>
                </a:cubicBezTo>
                <a:lnTo>
                  <a:pt x="9472" y="20340"/>
                </a:lnTo>
                <a:cubicBezTo>
                  <a:pt x="9478" y="20340"/>
                  <a:pt x="9457" y="20487"/>
                  <a:pt x="9470" y="20487"/>
                </a:cubicBezTo>
                <a:cubicBezTo>
                  <a:pt x="9479" y="20487"/>
                  <a:pt x="9501" y="20426"/>
                  <a:pt x="9553" y="20226"/>
                </a:cubicBezTo>
                <a:cubicBezTo>
                  <a:pt x="9553" y="20226"/>
                  <a:pt x="9671" y="20347"/>
                  <a:pt x="9744" y="20347"/>
                </a:cubicBezTo>
                <a:cubicBezTo>
                  <a:pt x="9794" y="20347"/>
                  <a:pt x="9823" y="20291"/>
                  <a:pt x="9781" y="20102"/>
                </a:cubicBezTo>
                <a:lnTo>
                  <a:pt x="9781" y="20102"/>
                </a:lnTo>
                <a:cubicBezTo>
                  <a:pt x="9808" y="20110"/>
                  <a:pt x="9836" y="20112"/>
                  <a:pt x="9864" y="20112"/>
                </a:cubicBezTo>
                <a:cubicBezTo>
                  <a:pt x="9926" y="20112"/>
                  <a:pt x="9989" y="20099"/>
                  <a:pt x="10042" y="20099"/>
                </a:cubicBezTo>
                <a:cubicBezTo>
                  <a:pt x="10127" y="20099"/>
                  <a:pt x="10186" y="20132"/>
                  <a:pt x="10175" y="20299"/>
                </a:cubicBezTo>
                <a:cubicBezTo>
                  <a:pt x="10193" y="20299"/>
                  <a:pt x="10298" y="20142"/>
                  <a:pt x="10406" y="20142"/>
                </a:cubicBezTo>
                <a:cubicBezTo>
                  <a:pt x="10423" y="20142"/>
                  <a:pt x="10439" y="20146"/>
                  <a:pt x="10455" y="20154"/>
                </a:cubicBezTo>
                <a:cubicBezTo>
                  <a:pt x="10456" y="20154"/>
                  <a:pt x="10456" y="20154"/>
                  <a:pt x="10456" y="20154"/>
                </a:cubicBezTo>
                <a:cubicBezTo>
                  <a:pt x="10471" y="20154"/>
                  <a:pt x="10093" y="19890"/>
                  <a:pt x="10063" y="19883"/>
                </a:cubicBezTo>
                <a:lnTo>
                  <a:pt x="10063" y="19883"/>
                </a:lnTo>
                <a:cubicBezTo>
                  <a:pt x="10117" y="19793"/>
                  <a:pt x="10357" y="19683"/>
                  <a:pt x="10506" y="19683"/>
                </a:cubicBezTo>
                <a:cubicBezTo>
                  <a:pt x="10563" y="19683"/>
                  <a:pt x="10607" y="19699"/>
                  <a:pt x="10621" y="19740"/>
                </a:cubicBezTo>
                <a:cubicBezTo>
                  <a:pt x="10698" y="19512"/>
                  <a:pt x="10723" y="19438"/>
                  <a:pt x="10728" y="19438"/>
                </a:cubicBezTo>
                <a:lnTo>
                  <a:pt x="10728" y="19438"/>
                </a:lnTo>
                <a:cubicBezTo>
                  <a:pt x="10738" y="19438"/>
                  <a:pt x="10682" y="19685"/>
                  <a:pt x="10755" y="19698"/>
                </a:cubicBezTo>
                <a:cubicBezTo>
                  <a:pt x="10791" y="19497"/>
                  <a:pt x="10804" y="19456"/>
                  <a:pt x="10826" y="19456"/>
                </a:cubicBezTo>
                <a:cubicBezTo>
                  <a:pt x="10841" y="19456"/>
                  <a:pt x="10861" y="19475"/>
                  <a:pt x="10895" y="19475"/>
                </a:cubicBezTo>
                <a:cubicBezTo>
                  <a:pt x="10927" y="19475"/>
                  <a:pt x="10971" y="19459"/>
                  <a:pt x="11036" y="19397"/>
                </a:cubicBezTo>
                <a:cubicBezTo>
                  <a:pt x="10921" y="19367"/>
                  <a:pt x="10890" y="19304"/>
                  <a:pt x="10953" y="19221"/>
                </a:cubicBezTo>
                <a:lnTo>
                  <a:pt x="10953" y="19221"/>
                </a:lnTo>
                <a:cubicBezTo>
                  <a:pt x="10844" y="19284"/>
                  <a:pt x="10707" y="19318"/>
                  <a:pt x="10590" y="19318"/>
                </a:cubicBezTo>
                <a:cubicBezTo>
                  <a:pt x="10417" y="19318"/>
                  <a:pt x="10287" y="19243"/>
                  <a:pt x="10362" y="19076"/>
                </a:cubicBezTo>
                <a:lnTo>
                  <a:pt x="10362" y="19076"/>
                </a:lnTo>
                <a:cubicBezTo>
                  <a:pt x="10243" y="19172"/>
                  <a:pt x="10044" y="19212"/>
                  <a:pt x="9817" y="19212"/>
                </a:cubicBezTo>
                <a:cubicBezTo>
                  <a:pt x="9112" y="19212"/>
                  <a:pt x="8141" y="18830"/>
                  <a:pt x="8517" y="18579"/>
                </a:cubicBezTo>
                <a:lnTo>
                  <a:pt x="8517" y="18579"/>
                </a:lnTo>
                <a:cubicBezTo>
                  <a:pt x="8480" y="18766"/>
                  <a:pt x="8502" y="18852"/>
                  <a:pt x="8597" y="18852"/>
                </a:cubicBezTo>
                <a:cubicBezTo>
                  <a:pt x="8608" y="18852"/>
                  <a:pt x="8619" y="18851"/>
                  <a:pt x="8632" y="18848"/>
                </a:cubicBezTo>
                <a:cubicBezTo>
                  <a:pt x="8621" y="18734"/>
                  <a:pt x="8632" y="18641"/>
                  <a:pt x="8683" y="18538"/>
                </a:cubicBezTo>
                <a:cubicBezTo>
                  <a:pt x="8756" y="18848"/>
                  <a:pt x="8694" y="18724"/>
                  <a:pt x="8963" y="18890"/>
                </a:cubicBezTo>
                <a:cubicBezTo>
                  <a:pt x="8991" y="18801"/>
                  <a:pt x="9045" y="18748"/>
                  <a:pt x="9104" y="18748"/>
                </a:cubicBezTo>
                <a:cubicBezTo>
                  <a:pt x="9177" y="18748"/>
                  <a:pt x="9259" y="18826"/>
                  <a:pt x="9316" y="19014"/>
                </a:cubicBezTo>
                <a:cubicBezTo>
                  <a:pt x="9461" y="18983"/>
                  <a:pt x="9461" y="18900"/>
                  <a:pt x="9419" y="18724"/>
                </a:cubicBezTo>
                <a:cubicBezTo>
                  <a:pt x="9427" y="18724"/>
                  <a:pt x="9436" y="18723"/>
                  <a:pt x="9443" y="18723"/>
                </a:cubicBezTo>
                <a:cubicBezTo>
                  <a:pt x="9571" y="18723"/>
                  <a:pt x="9625" y="18806"/>
                  <a:pt x="9606" y="18973"/>
                </a:cubicBezTo>
                <a:cubicBezTo>
                  <a:pt x="9699" y="18810"/>
                  <a:pt x="9743" y="18709"/>
                  <a:pt x="9763" y="18709"/>
                </a:cubicBezTo>
                <a:cubicBezTo>
                  <a:pt x="9779" y="18709"/>
                  <a:pt x="9781" y="18770"/>
                  <a:pt x="9781" y="18911"/>
                </a:cubicBezTo>
                <a:cubicBezTo>
                  <a:pt x="9907" y="18749"/>
                  <a:pt x="9998" y="18729"/>
                  <a:pt x="10115" y="18729"/>
                </a:cubicBezTo>
                <a:cubicBezTo>
                  <a:pt x="10153" y="18729"/>
                  <a:pt x="10194" y="18731"/>
                  <a:pt x="10240" y="18731"/>
                </a:cubicBezTo>
                <a:cubicBezTo>
                  <a:pt x="10296" y="18731"/>
                  <a:pt x="10360" y="18728"/>
                  <a:pt x="10435" y="18713"/>
                </a:cubicBezTo>
                <a:cubicBezTo>
                  <a:pt x="10269" y="18630"/>
                  <a:pt x="9875" y="18538"/>
                  <a:pt x="9761" y="18372"/>
                </a:cubicBezTo>
                <a:cubicBezTo>
                  <a:pt x="9883" y="18291"/>
                  <a:pt x="9916" y="18272"/>
                  <a:pt x="9905" y="18272"/>
                </a:cubicBezTo>
                <a:cubicBezTo>
                  <a:pt x="9896" y="18272"/>
                  <a:pt x="9858" y="18284"/>
                  <a:pt x="9814" y="18284"/>
                </a:cubicBezTo>
                <a:cubicBezTo>
                  <a:pt x="9746" y="18284"/>
                  <a:pt x="9665" y="18256"/>
                  <a:pt x="9657" y="18112"/>
                </a:cubicBezTo>
                <a:cubicBezTo>
                  <a:pt x="9653" y="18094"/>
                  <a:pt x="9731" y="18075"/>
                  <a:pt x="9822" y="18075"/>
                </a:cubicBezTo>
                <a:cubicBezTo>
                  <a:pt x="9934" y="18075"/>
                  <a:pt x="10065" y="18104"/>
                  <a:pt x="10082" y="18195"/>
                </a:cubicBezTo>
                <a:cubicBezTo>
                  <a:pt x="10114" y="18073"/>
                  <a:pt x="10140" y="18035"/>
                  <a:pt x="10162" y="18035"/>
                </a:cubicBezTo>
                <a:cubicBezTo>
                  <a:pt x="10199" y="18035"/>
                  <a:pt x="10227" y="18139"/>
                  <a:pt x="10263" y="18139"/>
                </a:cubicBezTo>
                <a:cubicBezTo>
                  <a:pt x="10283" y="18139"/>
                  <a:pt x="10304" y="18107"/>
                  <a:pt x="10331" y="18009"/>
                </a:cubicBezTo>
                <a:lnTo>
                  <a:pt x="10331" y="18009"/>
                </a:lnTo>
                <a:cubicBezTo>
                  <a:pt x="10435" y="18020"/>
                  <a:pt x="10290" y="18257"/>
                  <a:pt x="10403" y="18278"/>
                </a:cubicBezTo>
                <a:cubicBezTo>
                  <a:pt x="10421" y="18152"/>
                  <a:pt x="10457" y="18074"/>
                  <a:pt x="10514" y="18074"/>
                </a:cubicBezTo>
                <a:cubicBezTo>
                  <a:pt x="10555" y="18074"/>
                  <a:pt x="10608" y="18115"/>
                  <a:pt x="10672" y="18206"/>
                </a:cubicBezTo>
                <a:cubicBezTo>
                  <a:pt x="10656" y="18071"/>
                  <a:pt x="10673" y="17997"/>
                  <a:pt x="10726" y="17997"/>
                </a:cubicBezTo>
                <a:cubicBezTo>
                  <a:pt x="10737" y="17997"/>
                  <a:pt x="10751" y="18001"/>
                  <a:pt x="10766" y="18009"/>
                </a:cubicBezTo>
                <a:cubicBezTo>
                  <a:pt x="10631" y="17854"/>
                  <a:pt x="10217" y="17532"/>
                  <a:pt x="9885" y="17439"/>
                </a:cubicBezTo>
                <a:cubicBezTo>
                  <a:pt x="9862" y="17433"/>
                  <a:pt x="9831" y="17430"/>
                  <a:pt x="9794" y="17430"/>
                </a:cubicBezTo>
                <a:cubicBezTo>
                  <a:pt x="9623" y="17430"/>
                  <a:pt x="9320" y="17487"/>
                  <a:pt x="9052" y="17487"/>
                </a:cubicBezTo>
                <a:cubicBezTo>
                  <a:pt x="8809" y="17487"/>
                  <a:pt x="8596" y="17440"/>
                  <a:pt x="8538" y="17263"/>
                </a:cubicBezTo>
                <a:lnTo>
                  <a:pt x="8538" y="17263"/>
                </a:lnTo>
                <a:cubicBezTo>
                  <a:pt x="8562" y="17283"/>
                  <a:pt x="8588" y="17300"/>
                  <a:pt x="8617" y="17300"/>
                </a:cubicBezTo>
                <a:cubicBezTo>
                  <a:pt x="8664" y="17300"/>
                  <a:pt x="8721" y="17257"/>
                  <a:pt x="8797" y="17118"/>
                </a:cubicBezTo>
                <a:cubicBezTo>
                  <a:pt x="8831" y="17285"/>
                  <a:pt x="8846" y="17338"/>
                  <a:pt x="8859" y="17338"/>
                </a:cubicBezTo>
                <a:cubicBezTo>
                  <a:pt x="8881" y="17338"/>
                  <a:pt x="8900" y="17189"/>
                  <a:pt x="8996" y="17189"/>
                </a:cubicBezTo>
                <a:cubicBezTo>
                  <a:pt x="9002" y="17189"/>
                  <a:pt x="9008" y="17189"/>
                  <a:pt x="9015" y="17191"/>
                </a:cubicBezTo>
                <a:cubicBezTo>
                  <a:pt x="9015" y="17358"/>
                  <a:pt x="9290" y="17403"/>
                  <a:pt x="9534" y="17403"/>
                </a:cubicBezTo>
                <a:cubicBezTo>
                  <a:pt x="9696" y="17403"/>
                  <a:pt x="9844" y="17383"/>
                  <a:pt x="9885" y="17366"/>
                </a:cubicBezTo>
                <a:cubicBezTo>
                  <a:pt x="9730" y="17325"/>
                  <a:pt x="9719" y="17283"/>
                  <a:pt x="9864" y="17242"/>
                </a:cubicBezTo>
                <a:lnTo>
                  <a:pt x="9864" y="17242"/>
                </a:lnTo>
                <a:cubicBezTo>
                  <a:pt x="9899" y="17338"/>
                  <a:pt x="9957" y="17373"/>
                  <a:pt x="10023" y="17373"/>
                </a:cubicBezTo>
                <a:cubicBezTo>
                  <a:pt x="10137" y="17373"/>
                  <a:pt x="10273" y="17269"/>
                  <a:pt x="10352" y="17191"/>
                </a:cubicBezTo>
                <a:cubicBezTo>
                  <a:pt x="10314" y="17144"/>
                  <a:pt x="10285" y="17137"/>
                  <a:pt x="10244" y="17137"/>
                </a:cubicBezTo>
                <a:cubicBezTo>
                  <a:pt x="10227" y="17137"/>
                  <a:pt x="10208" y="17138"/>
                  <a:pt x="10185" y="17138"/>
                </a:cubicBezTo>
                <a:cubicBezTo>
                  <a:pt x="10140" y="17138"/>
                  <a:pt x="10082" y="17134"/>
                  <a:pt x="9999" y="17108"/>
                </a:cubicBezTo>
                <a:cubicBezTo>
                  <a:pt x="10082" y="16973"/>
                  <a:pt x="10124" y="16859"/>
                  <a:pt x="9834" y="16848"/>
                </a:cubicBezTo>
                <a:cubicBezTo>
                  <a:pt x="9878" y="16794"/>
                  <a:pt x="9970" y="16741"/>
                  <a:pt x="10000" y="16741"/>
                </a:cubicBezTo>
                <a:cubicBezTo>
                  <a:pt x="10004" y="16741"/>
                  <a:pt x="10007" y="16741"/>
                  <a:pt x="10008" y="16743"/>
                </a:cubicBezTo>
                <a:lnTo>
                  <a:pt x="10008" y="16743"/>
                </a:lnTo>
                <a:cubicBezTo>
                  <a:pt x="9944" y="16647"/>
                  <a:pt x="9829" y="16618"/>
                  <a:pt x="9694" y="16618"/>
                </a:cubicBezTo>
                <a:cubicBezTo>
                  <a:pt x="9493" y="16618"/>
                  <a:pt x="9248" y="16681"/>
                  <a:pt x="9058" y="16681"/>
                </a:cubicBezTo>
                <a:cubicBezTo>
                  <a:pt x="8900" y="16681"/>
                  <a:pt x="8780" y="16637"/>
                  <a:pt x="8756" y="16475"/>
                </a:cubicBezTo>
                <a:lnTo>
                  <a:pt x="8756" y="16475"/>
                </a:lnTo>
                <a:cubicBezTo>
                  <a:pt x="8796" y="16489"/>
                  <a:pt x="8831" y="16495"/>
                  <a:pt x="8864" y="16495"/>
                </a:cubicBezTo>
                <a:cubicBezTo>
                  <a:pt x="9010" y="16495"/>
                  <a:pt x="9090" y="16373"/>
                  <a:pt x="9150" y="16237"/>
                </a:cubicBezTo>
                <a:cubicBezTo>
                  <a:pt x="9155" y="16312"/>
                  <a:pt x="9175" y="16339"/>
                  <a:pt x="9201" y="16339"/>
                </a:cubicBezTo>
                <a:cubicBezTo>
                  <a:pt x="9273" y="16339"/>
                  <a:pt x="9396" y="16134"/>
                  <a:pt x="9419" y="16134"/>
                </a:cubicBezTo>
                <a:cubicBezTo>
                  <a:pt x="9434" y="16178"/>
                  <a:pt x="9484" y="16253"/>
                  <a:pt x="9542" y="16253"/>
                </a:cubicBezTo>
                <a:cubicBezTo>
                  <a:pt x="9566" y="16253"/>
                  <a:pt x="9591" y="16240"/>
                  <a:pt x="9616" y="16206"/>
                </a:cubicBezTo>
                <a:cubicBezTo>
                  <a:pt x="9533" y="16175"/>
                  <a:pt x="9512" y="16123"/>
                  <a:pt x="9574" y="16051"/>
                </a:cubicBezTo>
                <a:lnTo>
                  <a:pt x="9574" y="16051"/>
                </a:lnTo>
                <a:cubicBezTo>
                  <a:pt x="9528" y="16093"/>
                  <a:pt x="9489" y="16114"/>
                  <a:pt x="9459" y="16114"/>
                </a:cubicBezTo>
                <a:cubicBezTo>
                  <a:pt x="9421" y="16114"/>
                  <a:pt x="9395" y="16082"/>
                  <a:pt x="9378" y="16019"/>
                </a:cubicBezTo>
                <a:lnTo>
                  <a:pt x="9378" y="16019"/>
                </a:lnTo>
                <a:cubicBezTo>
                  <a:pt x="9379" y="16020"/>
                  <a:pt x="9380" y="16020"/>
                  <a:pt x="9382" y="16020"/>
                </a:cubicBezTo>
                <a:cubicBezTo>
                  <a:pt x="9429" y="16020"/>
                  <a:pt x="9585" y="15853"/>
                  <a:pt x="9585" y="15833"/>
                </a:cubicBezTo>
                <a:cubicBezTo>
                  <a:pt x="9583" y="15833"/>
                  <a:pt x="9581" y="15833"/>
                  <a:pt x="9580" y="15833"/>
                </a:cubicBezTo>
                <a:cubicBezTo>
                  <a:pt x="9472" y="15833"/>
                  <a:pt x="8950" y="16019"/>
                  <a:pt x="8588" y="16019"/>
                </a:cubicBezTo>
                <a:cubicBezTo>
                  <a:pt x="8426" y="16019"/>
                  <a:pt x="8295" y="15982"/>
                  <a:pt x="8248" y="15874"/>
                </a:cubicBezTo>
                <a:lnTo>
                  <a:pt x="8248" y="15874"/>
                </a:lnTo>
                <a:cubicBezTo>
                  <a:pt x="8258" y="15877"/>
                  <a:pt x="8267" y="15878"/>
                  <a:pt x="8276" y="15878"/>
                </a:cubicBezTo>
                <a:cubicBezTo>
                  <a:pt x="8418" y="15878"/>
                  <a:pt x="8426" y="15592"/>
                  <a:pt x="8467" y="15592"/>
                </a:cubicBezTo>
                <a:cubicBezTo>
                  <a:pt x="8479" y="15592"/>
                  <a:pt x="8494" y="15619"/>
                  <a:pt x="8517" y="15688"/>
                </a:cubicBezTo>
                <a:cubicBezTo>
                  <a:pt x="8611" y="15491"/>
                  <a:pt x="8549" y="15377"/>
                  <a:pt x="8455" y="15326"/>
                </a:cubicBezTo>
                <a:cubicBezTo>
                  <a:pt x="8611" y="15253"/>
                  <a:pt x="8662" y="15388"/>
                  <a:pt x="8694" y="15118"/>
                </a:cubicBezTo>
                <a:lnTo>
                  <a:pt x="8694" y="15118"/>
                </a:lnTo>
                <a:cubicBezTo>
                  <a:pt x="9191" y="15408"/>
                  <a:pt x="8559" y="15253"/>
                  <a:pt x="9150" y="15636"/>
                </a:cubicBezTo>
                <a:cubicBezTo>
                  <a:pt x="9243" y="15574"/>
                  <a:pt x="9274" y="15491"/>
                  <a:pt x="9233" y="15388"/>
                </a:cubicBezTo>
                <a:cubicBezTo>
                  <a:pt x="9269" y="15370"/>
                  <a:pt x="9304" y="15307"/>
                  <a:pt x="9358" y="15307"/>
                </a:cubicBezTo>
                <a:cubicBezTo>
                  <a:pt x="9398" y="15307"/>
                  <a:pt x="9446" y="15340"/>
                  <a:pt x="9512" y="15450"/>
                </a:cubicBezTo>
                <a:cubicBezTo>
                  <a:pt x="9543" y="15377"/>
                  <a:pt x="9585" y="15336"/>
                  <a:pt x="9647" y="15305"/>
                </a:cubicBezTo>
                <a:lnTo>
                  <a:pt x="9647" y="15305"/>
                </a:lnTo>
                <a:cubicBezTo>
                  <a:pt x="9635" y="15307"/>
                  <a:pt x="9622" y="15308"/>
                  <a:pt x="9610" y="15308"/>
                </a:cubicBezTo>
                <a:cubicBezTo>
                  <a:pt x="9395" y="15308"/>
                  <a:pt x="9199" y="14984"/>
                  <a:pt x="9325" y="14817"/>
                </a:cubicBezTo>
                <a:lnTo>
                  <a:pt x="9325" y="14817"/>
                </a:lnTo>
                <a:cubicBezTo>
                  <a:pt x="9398" y="14932"/>
                  <a:pt x="9461" y="15066"/>
                  <a:pt x="9491" y="15170"/>
                </a:cubicBezTo>
                <a:cubicBezTo>
                  <a:pt x="9585" y="15118"/>
                  <a:pt x="9616" y="15035"/>
                  <a:pt x="9564" y="14932"/>
                </a:cubicBezTo>
                <a:lnTo>
                  <a:pt x="9564" y="14932"/>
                </a:lnTo>
                <a:cubicBezTo>
                  <a:pt x="9641" y="15053"/>
                  <a:pt x="9805" y="15210"/>
                  <a:pt x="9906" y="15210"/>
                </a:cubicBezTo>
                <a:cubicBezTo>
                  <a:pt x="9969" y="15210"/>
                  <a:pt x="10009" y="15150"/>
                  <a:pt x="9989" y="14983"/>
                </a:cubicBezTo>
                <a:lnTo>
                  <a:pt x="9989" y="14983"/>
                </a:lnTo>
                <a:cubicBezTo>
                  <a:pt x="10038" y="15032"/>
                  <a:pt x="10160" y="15182"/>
                  <a:pt x="10191" y="15182"/>
                </a:cubicBezTo>
                <a:cubicBezTo>
                  <a:pt x="10193" y="15182"/>
                  <a:pt x="10195" y="15182"/>
                  <a:pt x="10196" y="15181"/>
                </a:cubicBezTo>
                <a:cubicBezTo>
                  <a:pt x="10207" y="15087"/>
                  <a:pt x="10227" y="14527"/>
                  <a:pt x="10175" y="14465"/>
                </a:cubicBezTo>
                <a:cubicBezTo>
                  <a:pt x="10114" y="14508"/>
                  <a:pt x="10058" y="14526"/>
                  <a:pt x="10007" y="14526"/>
                </a:cubicBezTo>
                <a:cubicBezTo>
                  <a:pt x="9823" y="14526"/>
                  <a:pt x="9685" y="14301"/>
                  <a:pt x="9491" y="14196"/>
                </a:cubicBezTo>
                <a:cubicBezTo>
                  <a:pt x="9512" y="14071"/>
                  <a:pt x="9564" y="13864"/>
                  <a:pt x="9543" y="13823"/>
                </a:cubicBezTo>
                <a:lnTo>
                  <a:pt x="9543" y="13823"/>
                </a:lnTo>
                <a:cubicBezTo>
                  <a:pt x="9541" y="13825"/>
                  <a:pt x="9534" y="13826"/>
                  <a:pt x="9524" y="13826"/>
                </a:cubicBezTo>
                <a:cubicBezTo>
                  <a:pt x="9408" y="13826"/>
                  <a:pt x="8834" y="13671"/>
                  <a:pt x="8777" y="13595"/>
                </a:cubicBezTo>
                <a:lnTo>
                  <a:pt x="8777" y="13595"/>
                </a:lnTo>
                <a:cubicBezTo>
                  <a:pt x="8807" y="13611"/>
                  <a:pt x="8835" y="13618"/>
                  <a:pt x="8860" y="13618"/>
                </a:cubicBezTo>
                <a:cubicBezTo>
                  <a:pt x="9012" y="13618"/>
                  <a:pt x="9091" y="13379"/>
                  <a:pt x="9123" y="13379"/>
                </a:cubicBezTo>
                <a:cubicBezTo>
                  <a:pt x="9134" y="13379"/>
                  <a:pt x="9139" y="13409"/>
                  <a:pt x="9139" y="13491"/>
                </a:cubicBezTo>
                <a:cubicBezTo>
                  <a:pt x="9283" y="13365"/>
                  <a:pt x="9561" y="13043"/>
                  <a:pt x="9665" y="13043"/>
                </a:cubicBezTo>
                <a:cubicBezTo>
                  <a:pt x="9680" y="13043"/>
                  <a:pt x="9692" y="13051"/>
                  <a:pt x="9698" y="13067"/>
                </a:cubicBezTo>
                <a:cubicBezTo>
                  <a:pt x="9764" y="12826"/>
                  <a:pt x="9481" y="12536"/>
                  <a:pt x="9449" y="12536"/>
                </a:cubicBezTo>
                <a:cubicBezTo>
                  <a:pt x="9446" y="12536"/>
                  <a:pt x="9445" y="12540"/>
                  <a:pt x="9450" y="12549"/>
                </a:cubicBezTo>
                <a:cubicBezTo>
                  <a:pt x="9209" y="12672"/>
                  <a:pt x="9002" y="12700"/>
                  <a:pt x="8794" y="12700"/>
                </a:cubicBezTo>
                <a:cubicBezTo>
                  <a:pt x="8619" y="12700"/>
                  <a:pt x="8444" y="12680"/>
                  <a:pt x="8246" y="12680"/>
                </a:cubicBezTo>
                <a:cubicBezTo>
                  <a:pt x="8161" y="12680"/>
                  <a:pt x="8073" y="12684"/>
                  <a:pt x="7978" y="12694"/>
                </a:cubicBezTo>
                <a:cubicBezTo>
                  <a:pt x="8093" y="12632"/>
                  <a:pt x="8103" y="12538"/>
                  <a:pt x="8010" y="12434"/>
                </a:cubicBezTo>
                <a:cubicBezTo>
                  <a:pt x="8028" y="12429"/>
                  <a:pt x="8050" y="12427"/>
                  <a:pt x="8072" y="12427"/>
                </a:cubicBezTo>
                <a:cubicBezTo>
                  <a:pt x="8141" y="12427"/>
                  <a:pt x="8217" y="12445"/>
                  <a:pt x="8217" y="12445"/>
                </a:cubicBezTo>
                <a:cubicBezTo>
                  <a:pt x="8196" y="12393"/>
                  <a:pt x="8010" y="12123"/>
                  <a:pt x="8144" y="12093"/>
                </a:cubicBezTo>
                <a:lnTo>
                  <a:pt x="8144" y="12093"/>
                </a:lnTo>
                <a:cubicBezTo>
                  <a:pt x="8212" y="12291"/>
                  <a:pt x="8411" y="12387"/>
                  <a:pt x="8547" y="12387"/>
                </a:cubicBezTo>
                <a:cubicBezTo>
                  <a:pt x="8682" y="12387"/>
                  <a:pt x="8754" y="12293"/>
                  <a:pt x="8579" y="12114"/>
                </a:cubicBezTo>
                <a:cubicBezTo>
                  <a:pt x="8596" y="12097"/>
                  <a:pt x="8686" y="12060"/>
                  <a:pt x="8771" y="12060"/>
                </a:cubicBezTo>
                <a:cubicBezTo>
                  <a:pt x="8846" y="12060"/>
                  <a:pt x="8917" y="12089"/>
                  <a:pt x="8932" y="12186"/>
                </a:cubicBezTo>
                <a:cubicBezTo>
                  <a:pt x="9108" y="12082"/>
                  <a:pt x="9191" y="11771"/>
                  <a:pt x="9212" y="11699"/>
                </a:cubicBezTo>
                <a:cubicBezTo>
                  <a:pt x="9357" y="11720"/>
                  <a:pt x="9305" y="11720"/>
                  <a:pt x="9357" y="11823"/>
                </a:cubicBezTo>
                <a:cubicBezTo>
                  <a:pt x="9367" y="11613"/>
                  <a:pt x="9372" y="11554"/>
                  <a:pt x="9372" y="11554"/>
                </a:cubicBezTo>
                <a:lnTo>
                  <a:pt x="9372" y="11554"/>
                </a:lnTo>
                <a:cubicBezTo>
                  <a:pt x="9372" y="11554"/>
                  <a:pt x="9364" y="11651"/>
                  <a:pt x="9351" y="11651"/>
                </a:cubicBezTo>
                <a:cubicBezTo>
                  <a:pt x="9344" y="11651"/>
                  <a:pt x="9335" y="11620"/>
                  <a:pt x="9325" y="11523"/>
                </a:cubicBezTo>
                <a:cubicBezTo>
                  <a:pt x="9302" y="11570"/>
                  <a:pt x="9278" y="11589"/>
                  <a:pt x="9253" y="11589"/>
                </a:cubicBezTo>
                <a:cubicBezTo>
                  <a:pt x="9202" y="11589"/>
                  <a:pt x="9150" y="11503"/>
                  <a:pt x="9108" y="11398"/>
                </a:cubicBezTo>
                <a:cubicBezTo>
                  <a:pt x="9263" y="11357"/>
                  <a:pt x="9015" y="11253"/>
                  <a:pt x="9180" y="11202"/>
                </a:cubicBezTo>
                <a:lnTo>
                  <a:pt x="9180" y="11202"/>
                </a:lnTo>
                <a:cubicBezTo>
                  <a:pt x="9284" y="11481"/>
                  <a:pt x="9419" y="11222"/>
                  <a:pt x="9346" y="11502"/>
                </a:cubicBezTo>
                <a:cubicBezTo>
                  <a:pt x="9429" y="11388"/>
                  <a:pt x="9461" y="11253"/>
                  <a:pt x="9440" y="11108"/>
                </a:cubicBezTo>
                <a:lnTo>
                  <a:pt x="9440" y="11108"/>
                </a:lnTo>
                <a:cubicBezTo>
                  <a:pt x="9506" y="11167"/>
                  <a:pt x="9547" y="11185"/>
                  <a:pt x="9575" y="11185"/>
                </a:cubicBezTo>
                <a:cubicBezTo>
                  <a:pt x="9625" y="11185"/>
                  <a:pt x="9630" y="11122"/>
                  <a:pt x="9659" y="11122"/>
                </a:cubicBezTo>
                <a:cubicBezTo>
                  <a:pt x="9677" y="11122"/>
                  <a:pt x="9702" y="11144"/>
                  <a:pt x="9751" y="11212"/>
                </a:cubicBezTo>
                <a:cubicBezTo>
                  <a:pt x="9727" y="11103"/>
                  <a:pt x="9750" y="11047"/>
                  <a:pt x="9807" y="11047"/>
                </a:cubicBezTo>
                <a:cubicBezTo>
                  <a:pt x="9826" y="11047"/>
                  <a:pt x="9849" y="11054"/>
                  <a:pt x="9875" y="11067"/>
                </a:cubicBezTo>
                <a:cubicBezTo>
                  <a:pt x="9845" y="11008"/>
                  <a:pt x="9817" y="10989"/>
                  <a:pt x="9791" y="10989"/>
                </a:cubicBezTo>
                <a:cubicBezTo>
                  <a:pt x="9746" y="10989"/>
                  <a:pt x="9707" y="11045"/>
                  <a:pt x="9679" y="11045"/>
                </a:cubicBezTo>
                <a:cubicBezTo>
                  <a:pt x="9660" y="11045"/>
                  <a:pt x="9646" y="11021"/>
                  <a:pt x="9636" y="10942"/>
                </a:cubicBezTo>
                <a:cubicBezTo>
                  <a:pt x="9607" y="11031"/>
                  <a:pt x="9495" y="11077"/>
                  <a:pt x="9378" y="11077"/>
                </a:cubicBezTo>
                <a:cubicBezTo>
                  <a:pt x="9208" y="11077"/>
                  <a:pt x="9028" y="10980"/>
                  <a:pt x="9077" y="10776"/>
                </a:cubicBezTo>
                <a:lnTo>
                  <a:pt x="9077" y="10776"/>
                </a:lnTo>
                <a:cubicBezTo>
                  <a:pt x="9137" y="10807"/>
                  <a:pt x="9279" y="10858"/>
                  <a:pt x="9351" y="10858"/>
                </a:cubicBezTo>
                <a:cubicBezTo>
                  <a:pt x="9427" y="10858"/>
                  <a:pt x="9423" y="10799"/>
                  <a:pt x="9150" y="10590"/>
                </a:cubicBezTo>
                <a:cubicBezTo>
                  <a:pt x="9125" y="10653"/>
                  <a:pt x="9082" y="10671"/>
                  <a:pt x="9023" y="10671"/>
                </a:cubicBezTo>
                <a:cubicBezTo>
                  <a:pt x="8943" y="10671"/>
                  <a:pt x="8835" y="10637"/>
                  <a:pt x="8708" y="10637"/>
                </a:cubicBezTo>
                <a:cubicBezTo>
                  <a:pt x="8651" y="10637"/>
                  <a:pt x="8591" y="10644"/>
                  <a:pt x="8528" y="10663"/>
                </a:cubicBezTo>
                <a:cubicBezTo>
                  <a:pt x="8487" y="10569"/>
                  <a:pt x="8621" y="10631"/>
                  <a:pt x="8570" y="10507"/>
                </a:cubicBezTo>
                <a:lnTo>
                  <a:pt x="8570" y="10507"/>
                </a:lnTo>
                <a:cubicBezTo>
                  <a:pt x="8383" y="10642"/>
                  <a:pt x="8310" y="10569"/>
                  <a:pt x="8134" y="10611"/>
                </a:cubicBezTo>
                <a:cubicBezTo>
                  <a:pt x="8114" y="10539"/>
                  <a:pt x="8114" y="10466"/>
                  <a:pt x="8124" y="10394"/>
                </a:cubicBezTo>
                <a:lnTo>
                  <a:pt x="8124" y="10394"/>
                </a:lnTo>
                <a:cubicBezTo>
                  <a:pt x="8143" y="10399"/>
                  <a:pt x="8164" y="10401"/>
                  <a:pt x="8186" y="10401"/>
                </a:cubicBezTo>
                <a:cubicBezTo>
                  <a:pt x="8342" y="10401"/>
                  <a:pt x="8535" y="10279"/>
                  <a:pt x="8289" y="10134"/>
                </a:cubicBezTo>
                <a:cubicBezTo>
                  <a:pt x="8310" y="10124"/>
                  <a:pt x="8331" y="10103"/>
                  <a:pt x="8331" y="10083"/>
                </a:cubicBezTo>
                <a:cubicBezTo>
                  <a:pt x="8487" y="10145"/>
                  <a:pt x="8632" y="10238"/>
                  <a:pt x="8683" y="10352"/>
                </a:cubicBezTo>
                <a:cubicBezTo>
                  <a:pt x="8797" y="9793"/>
                  <a:pt x="8528" y="10103"/>
                  <a:pt x="8662" y="9761"/>
                </a:cubicBezTo>
                <a:lnTo>
                  <a:pt x="8662" y="9761"/>
                </a:lnTo>
                <a:cubicBezTo>
                  <a:pt x="8574" y="9766"/>
                  <a:pt x="8506" y="9768"/>
                  <a:pt x="8456" y="9768"/>
                </a:cubicBezTo>
                <a:cubicBezTo>
                  <a:pt x="8111" y="9768"/>
                  <a:pt x="8563" y="9671"/>
                  <a:pt x="8292" y="9671"/>
                </a:cubicBezTo>
                <a:cubicBezTo>
                  <a:pt x="8253" y="9671"/>
                  <a:pt x="8198" y="9673"/>
                  <a:pt x="8124" y="9678"/>
                </a:cubicBezTo>
                <a:cubicBezTo>
                  <a:pt x="8114" y="9647"/>
                  <a:pt x="8342" y="9616"/>
                  <a:pt x="8351" y="9606"/>
                </a:cubicBezTo>
                <a:cubicBezTo>
                  <a:pt x="8196" y="9595"/>
                  <a:pt x="8114" y="9502"/>
                  <a:pt x="8103" y="9357"/>
                </a:cubicBezTo>
                <a:lnTo>
                  <a:pt x="8103" y="9357"/>
                </a:lnTo>
                <a:cubicBezTo>
                  <a:pt x="8208" y="9500"/>
                  <a:pt x="8246" y="9553"/>
                  <a:pt x="8254" y="9553"/>
                </a:cubicBezTo>
                <a:cubicBezTo>
                  <a:pt x="8270" y="9553"/>
                  <a:pt x="8165" y="9350"/>
                  <a:pt x="8206" y="9233"/>
                </a:cubicBezTo>
                <a:lnTo>
                  <a:pt x="8206" y="9233"/>
                </a:lnTo>
                <a:cubicBezTo>
                  <a:pt x="7813" y="9254"/>
                  <a:pt x="7419" y="9243"/>
                  <a:pt x="7285" y="9284"/>
                </a:cubicBezTo>
                <a:cubicBezTo>
                  <a:pt x="7285" y="9160"/>
                  <a:pt x="7833" y="8943"/>
                  <a:pt x="7626" y="8663"/>
                </a:cubicBezTo>
                <a:cubicBezTo>
                  <a:pt x="7927" y="8549"/>
                  <a:pt x="7906" y="8736"/>
                  <a:pt x="7916" y="8425"/>
                </a:cubicBezTo>
                <a:lnTo>
                  <a:pt x="7916" y="8425"/>
                </a:lnTo>
                <a:cubicBezTo>
                  <a:pt x="7959" y="8548"/>
                  <a:pt x="7996" y="8593"/>
                  <a:pt x="8026" y="8593"/>
                </a:cubicBezTo>
                <a:cubicBezTo>
                  <a:pt x="8098" y="8593"/>
                  <a:pt x="8134" y="8339"/>
                  <a:pt x="8134" y="8259"/>
                </a:cubicBezTo>
                <a:cubicBezTo>
                  <a:pt x="8289" y="8425"/>
                  <a:pt x="8259" y="8331"/>
                  <a:pt x="8342" y="8456"/>
                </a:cubicBezTo>
                <a:cubicBezTo>
                  <a:pt x="8343" y="8425"/>
                  <a:pt x="8360" y="8415"/>
                  <a:pt x="8384" y="8415"/>
                </a:cubicBezTo>
                <a:cubicBezTo>
                  <a:pt x="8431" y="8415"/>
                  <a:pt x="8507" y="8455"/>
                  <a:pt x="8552" y="8455"/>
                </a:cubicBezTo>
                <a:cubicBezTo>
                  <a:pt x="8607" y="8455"/>
                  <a:pt x="8615" y="8394"/>
                  <a:pt x="8466" y="8124"/>
                </a:cubicBezTo>
                <a:cubicBezTo>
                  <a:pt x="8434" y="8114"/>
                  <a:pt x="8404" y="8083"/>
                  <a:pt x="8383" y="8041"/>
                </a:cubicBezTo>
                <a:cubicBezTo>
                  <a:pt x="8455" y="8041"/>
                  <a:pt x="8476" y="8020"/>
                  <a:pt x="8434" y="7969"/>
                </a:cubicBezTo>
                <a:lnTo>
                  <a:pt x="8434" y="7969"/>
                </a:lnTo>
                <a:cubicBezTo>
                  <a:pt x="8331" y="8054"/>
                  <a:pt x="8238" y="8096"/>
                  <a:pt x="8158" y="8096"/>
                </a:cubicBezTo>
                <a:cubicBezTo>
                  <a:pt x="8061" y="8096"/>
                  <a:pt x="7984" y="8036"/>
                  <a:pt x="7927" y="7917"/>
                </a:cubicBezTo>
                <a:cubicBezTo>
                  <a:pt x="7916" y="8124"/>
                  <a:pt x="7616" y="8186"/>
                  <a:pt x="7315" y="8197"/>
                </a:cubicBezTo>
                <a:cubicBezTo>
                  <a:pt x="7315" y="8122"/>
                  <a:pt x="7311" y="8044"/>
                  <a:pt x="7325" y="8044"/>
                </a:cubicBezTo>
                <a:cubicBezTo>
                  <a:pt x="7333" y="8044"/>
                  <a:pt x="7346" y="8066"/>
                  <a:pt x="7368" y="8124"/>
                </a:cubicBezTo>
                <a:cubicBezTo>
                  <a:pt x="7430" y="8052"/>
                  <a:pt x="7450" y="7969"/>
                  <a:pt x="7430" y="7875"/>
                </a:cubicBezTo>
                <a:lnTo>
                  <a:pt x="7430" y="7875"/>
                </a:lnTo>
                <a:cubicBezTo>
                  <a:pt x="7398" y="7907"/>
                  <a:pt x="7357" y="7927"/>
                  <a:pt x="7326" y="7948"/>
                </a:cubicBezTo>
                <a:cubicBezTo>
                  <a:pt x="7305" y="7845"/>
                  <a:pt x="7326" y="7741"/>
                  <a:pt x="7378" y="7637"/>
                </a:cubicBezTo>
                <a:cubicBezTo>
                  <a:pt x="7382" y="7677"/>
                  <a:pt x="7392" y="7693"/>
                  <a:pt x="7407" y="7693"/>
                </a:cubicBezTo>
                <a:cubicBezTo>
                  <a:pt x="7457" y="7693"/>
                  <a:pt x="7559" y="7492"/>
                  <a:pt x="7647" y="7347"/>
                </a:cubicBezTo>
                <a:cubicBezTo>
                  <a:pt x="7640" y="7342"/>
                  <a:pt x="7627" y="7340"/>
                  <a:pt x="7611" y="7340"/>
                </a:cubicBezTo>
                <a:cubicBezTo>
                  <a:pt x="7393" y="7340"/>
                  <a:pt x="6441" y="7754"/>
                  <a:pt x="6383" y="7792"/>
                </a:cubicBezTo>
                <a:cubicBezTo>
                  <a:pt x="6362" y="7564"/>
                  <a:pt x="6228" y="7730"/>
                  <a:pt x="6186" y="7502"/>
                </a:cubicBezTo>
                <a:lnTo>
                  <a:pt x="6186" y="7502"/>
                </a:lnTo>
                <a:cubicBezTo>
                  <a:pt x="6222" y="7515"/>
                  <a:pt x="6265" y="7521"/>
                  <a:pt x="6308" y="7521"/>
                </a:cubicBezTo>
                <a:cubicBezTo>
                  <a:pt x="6437" y="7521"/>
                  <a:pt x="6562" y="7467"/>
                  <a:pt x="6476" y="7389"/>
                </a:cubicBezTo>
                <a:cubicBezTo>
                  <a:pt x="6507" y="7384"/>
                  <a:pt x="6536" y="7381"/>
                  <a:pt x="6564" y="7381"/>
                </a:cubicBezTo>
                <a:cubicBezTo>
                  <a:pt x="6663" y="7381"/>
                  <a:pt x="6753" y="7412"/>
                  <a:pt x="6850" y="7492"/>
                </a:cubicBezTo>
                <a:cubicBezTo>
                  <a:pt x="6912" y="7419"/>
                  <a:pt x="6870" y="7472"/>
                  <a:pt x="6912" y="7419"/>
                </a:cubicBezTo>
                <a:cubicBezTo>
                  <a:pt x="6777" y="7357"/>
                  <a:pt x="6725" y="7264"/>
                  <a:pt x="6756" y="7109"/>
                </a:cubicBezTo>
                <a:lnTo>
                  <a:pt x="6756" y="7109"/>
                </a:lnTo>
                <a:cubicBezTo>
                  <a:pt x="6794" y="7187"/>
                  <a:pt x="6821" y="7215"/>
                  <a:pt x="6839" y="7215"/>
                </a:cubicBezTo>
                <a:cubicBezTo>
                  <a:pt x="6883" y="7215"/>
                  <a:pt x="6883" y="7066"/>
                  <a:pt x="6889" y="7066"/>
                </a:cubicBezTo>
                <a:cubicBezTo>
                  <a:pt x="6892" y="7066"/>
                  <a:pt x="6897" y="7112"/>
                  <a:pt x="6912" y="7254"/>
                </a:cubicBezTo>
                <a:cubicBezTo>
                  <a:pt x="6912" y="7138"/>
                  <a:pt x="6944" y="7075"/>
                  <a:pt x="7010" y="7075"/>
                </a:cubicBezTo>
                <a:cubicBezTo>
                  <a:pt x="7027" y="7075"/>
                  <a:pt x="7046" y="7079"/>
                  <a:pt x="7067" y="7088"/>
                </a:cubicBezTo>
                <a:cubicBezTo>
                  <a:pt x="7119" y="7005"/>
                  <a:pt x="6922" y="7046"/>
                  <a:pt x="6963" y="6974"/>
                </a:cubicBezTo>
                <a:cubicBezTo>
                  <a:pt x="7055" y="6974"/>
                  <a:pt x="7103" y="6967"/>
                  <a:pt x="7135" y="6967"/>
                </a:cubicBezTo>
                <a:cubicBezTo>
                  <a:pt x="7179" y="6967"/>
                  <a:pt x="7193" y="6981"/>
                  <a:pt x="7253" y="7046"/>
                </a:cubicBezTo>
                <a:cubicBezTo>
                  <a:pt x="7246" y="6975"/>
                  <a:pt x="7299" y="6734"/>
                  <a:pt x="7345" y="6734"/>
                </a:cubicBezTo>
                <a:cubicBezTo>
                  <a:pt x="7366" y="6734"/>
                  <a:pt x="7386" y="6781"/>
                  <a:pt x="7398" y="6912"/>
                </a:cubicBezTo>
                <a:cubicBezTo>
                  <a:pt x="7492" y="6818"/>
                  <a:pt x="7523" y="6715"/>
                  <a:pt x="7471" y="6601"/>
                </a:cubicBezTo>
                <a:cubicBezTo>
                  <a:pt x="7485" y="6596"/>
                  <a:pt x="7498" y="6594"/>
                  <a:pt x="7510" y="6594"/>
                </a:cubicBezTo>
                <a:cubicBezTo>
                  <a:pt x="7575" y="6594"/>
                  <a:pt x="7602" y="6669"/>
                  <a:pt x="7585" y="6818"/>
                </a:cubicBezTo>
                <a:cubicBezTo>
                  <a:pt x="7730" y="6715"/>
                  <a:pt x="7978" y="6238"/>
                  <a:pt x="7699" y="6031"/>
                </a:cubicBezTo>
                <a:cubicBezTo>
                  <a:pt x="7749" y="6008"/>
                  <a:pt x="7789" y="5996"/>
                  <a:pt x="7824" y="5996"/>
                </a:cubicBezTo>
                <a:cubicBezTo>
                  <a:pt x="7896" y="5996"/>
                  <a:pt x="7943" y="6047"/>
                  <a:pt x="7999" y="6145"/>
                </a:cubicBezTo>
                <a:cubicBezTo>
                  <a:pt x="8020" y="6093"/>
                  <a:pt x="8082" y="5959"/>
                  <a:pt x="8144" y="5855"/>
                </a:cubicBezTo>
                <a:lnTo>
                  <a:pt x="8144" y="5855"/>
                </a:lnTo>
                <a:cubicBezTo>
                  <a:pt x="7944" y="5902"/>
                  <a:pt x="7582" y="5935"/>
                  <a:pt x="7236" y="5935"/>
                </a:cubicBezTo>
                <a:cubicBezTo>
                  <a:pt x="6742" y="5935"/>
                  <a:pt x="6281" y="5868"/>
                  <a:pt x="6373" y="5679"/>
                </a:cubicBezTo>
                <a:lnTo>
                  <a:pt x="6373" y="5679"/>
                </a:lnTo>
                <a:cubicBezTo>
                  <a:pt x="6392" y="5708"/>
                  <a:pt x="6466" y="5739"/>
                  <a:pt x="6545" y="5739"/>
                </a:cubicBezTo>
                <a:cubicBezTo>
                  <a:pt x="6635" y="5739"/>
                  <a:pt x="6733" y="5698"/>
                  <a:pt x="6767" y="5565"/>
                </a:cubicBezTo>
                <a:cubicBezTo>
                  <a:pt x="6791" y="5713"/>
                  <a:pt x="6833" y="5766"/>
                  <a:pt x="6885" y="5766"/>
                </a:cubicBezTo>
                <a:cubicBezTo>
                  <a:pt x="6987" y="5766"/>
                  <a:pt x="7126" y="5554"/>
                  <a:pt x="7223" y="5471"/>
                </a:cubicBezTo>
                <a:cubicBezTo>
                  <a:pt x="7292" y="5545"/>
                  <a:pt x="7317" y="5569"/>
                  <a:pt x="7323" y="5569"/>
                </a:cubicBezTo>
                <a:cubicBezTo>
                  <a:pt x="7323" y="5569"/>
                  <a:pt x="7324" y="5568"/>
                  <a:pt x="7324" y="5568"/>
                </a:cubicBezTo>
                <a:lnTo>
                  <a:pt x="7324" y="5568"/>
                </a:lnTo>
                <a:cubicBezTo>
                  <a:pt x="7319" y="5600"/>
                  <a:pt x="7318" y="5612"/>
                  <a:pt x="7318" y="5612"/>
                </a:cubicBezTo>
                <a:cubicBezTo>
                  <a:pt x="7320" y="5612"/>
                  <a:pt x="7341" y="5516"/>
                  <a:pt x="7363" y="5516"/>
                </a:cubicBezTo>
                <a:cubicBezTo>
                  <a:pt x="7375" y="5516"/>
                  <a:pt x="7388" y="5543"/>
                  <a:pt x="7398" y="5627"/>
                </a:cubicBezTo>
                <a:cubicBezTo>
                  <a:pt x="7403" y="5628"/>
                  <a:pt x="7407" y="5629"/>
                  <a:pt x="7411" y="5629"/>
                </a:cubicBezTo>
                <a:cubicBezTo>
                  <a:pt x="7525" y="5629"/>
                  <a:pt x="7688" y="5261"/>
                  <a:pt x="7668" y="5181"/>
                </a:cubicBezTo>
                <a:lnTo>
                  <a:pt x="7668" y="5181"/>
                </a:lnTo>
                <a:cubicBezTo>
                  <a:pt x="7618" y="5274"/>
                  <a:pt x="7337" y="5425"/>
                  <a:pt x="7110" y="5425"/>
                </a:cubicBezTo>
                <a:cubicBezTo>
                  <a:pt x="6955" y="5425"/>
                  <a:pt x="6825" y="5356"/>
                  <a:pt x="6808" y="5151"/>
                </a:cubicBezTo>
                <a:lnTo>
                  <a:pt x="6808" y="5151"/>
                </a:lnTo>
                <a:cubicBezTo>
                  <a:pt x="6856" y="5229"/>
                  <a:pt x="6882" y="5261"/>
                  <a:pt x="6905" y="5261"/>
                </a:cubicBezTo>
                <a:cubicBezTo>
                  <a:pt x="6950" y="5261"/>
                  <a:pt x="6979" y="5127"/>
                  <a:pt x="7140" y="4974"/>
                </a:cubicBezTo>
                <a:cubicBezTo>
                  <a:pt x="6995" y="4953"/>
                  <a:pt x="6984" y="4870"/>
                  <a:pt x="7087" y="4715"/>
                </a:cubicBezTo>
                <a:lnTo>
                  <a:pt x="7087" y="4715"/>
                </a:lnTo>
                <a:cubicBezTo>
                  <a:pt x="7018" y="4793"/>
                  <a:pt x="6130" y="5566"/>
                  <a:pt x="5743" y="5566"/>
                </a:cubicBezTo>
                <a:cubicBezTo>
                  <a:pt x="5669" y="5566"/>
                  <a:pt x="5614" y="5538"/>
                  <a:pt x="5585" y="5471"/>
                </a:cubicBezTo>
                <a:cubicBezTo>
                  <a:pt x="5587" y="5471"/>
                  <a:pt x="5589" y="5471"/>
                  <a:pt x="5592" y="5471"/>
                </a:cubicBezTo>
                <a:cubicBezTo>
                  <a:pt x="5620" y="5471"/>
                  <a:pt x="5692" y="5502"/>
                  <a:pt x="5745" y="5502"/>
                </a:cubicBezTo>
                <a:cubicBezTo>
                  <a:pt x="5771" y="5502"/>
                  <a:pt x="5793" y="5494"/>
                  <a:pt x="5803" y="5471"/>
                </a:cubicBezTo>
                <a:cubicBezTo>
                  <a:pt x="5730" y="5441"/>
                  <a:pt x="5678" y="5399"/>
                  <a:pt x="5616" y="5347"/>
                </a:cubicBezTo>
                <a:cubicBezTo>
                  <a:pt x="5627" y="5337"/>
                  <a:pt x="5730" y="5223"/>
                  <a:pt x="5751" y="5171"/>
                </a:cubicBezTo>
                <a:cubicBezTo>
                  <a:pt x="5783" y="5238"/>
                  <a:pt x="5810" y="5268"/>
                  <a:pt x="5831" y="5268"/>
                </a:cubicBezTo>
                <a:cubicBezTo>
                  <a:pt x="5878" y="5268"/>
                  <a:pt x="5893" y="5117"/>
                  <a:pt x="5865" y="4902"/>
                </a:cubicBezTo>
                <a:cubicBezTo>
                  <a:pt x="5866" y="4902"/>
                  <a:pt x="5868" y="4901"/>
                  <a:pt x="5870" y="4901"/>
                </a:cubicBezTo>
                <a:cubicBezTo>
                  <a:pt x="5927" y="4901"/>
                  <a:pt x="6073" y="5049"/>
                  <a:pt x="6093" y="5109"/>
                </a:cubicBezTo>
                <a:cubicBezTo>
                  <a:pt x="6124" y="4995"/>
                  <a:pt x="6155" y="4923"/>
                  <a:pt x="6217" y="4819"/>
                </a:cubicBezTo>
                <a:lnTo>
                  <a:pt x="6217" y="4819"/>
                </a:lnTo>
                <a:cubicBezTo>
                  <a:pt x="6259" y="4954"/>
                  <a:pt x="6231" y="4974"/>
                  <a:pt x="6208" y="4974"/>
                </a:cubicBezTo>
                <a:cubicBezTo>
                  <a:pt x="6198" y="4974"/>
                  <a:pt x="6189" y="4970"/>
                  <a:pt x="6187" y="4970"/>
                </a:cubicBezTo>
                <a:lnTo>
                  <a:pt x="6187" y="4970"/>
                </a:lnTo>
                <a:cubicBezTo>
                  <a:pt x="6182" y="4970"/>
                  <a:pt x="6216" y="4992"/>
                  <a:pt x="6373" y="5140"/>
                </a:cubicBezTo>
                <a:cubicBezTo>
                  <a:pt x="6471" y="4982"/>
                  <a:pt x="6552" y="4764"/>
                  <a:pt x="6633" y="4764"/>
                </a:cubicBezTo>
                <a:cubicBezTo>
                  <a:pt x="6664" y="4764"/>
                  <a:pt x="6694" y="4794"/>
                  <a:pt x="6725" y="4870"/>
                </a:cubicBezTo>
                <a:cubicBezTo>
                  <a:pt x="6732" y="4848"/>
                  <a:pt x="6767" y="4783"/>
                  <a:pt x="6828" y="4783"/>
                </a:cubicBezTo>
                <a:cubicBezTo>
                  <a:pt x="6852" y="4783"/>
                  <a:pt x="6880" y="4793"/>
                  <a:pt x="6912" y="4819"/>
                </a:cubicBezTo>
                <a:cubicBezTo>
                  <a:pt x="6899" y="4682"/>
                  <a:pt x="6943" y="4590"/>
                  <a:pt x="7011" y="4590"/>
                </a:cubicBezTo>
                <a:cubicBezTo>
                  <a:pt x="7056" y="4590"/>
                  <a:pt x="7112" y="4630"/>
                  <a:pt x="7170" y="4725"/>
                </a:cubicBezTo>
                <a:cubicBezTo>
                  <a:pt x="7191" y="4705"/>
                  <a:pt x="7347" y="4239"/>
                  <a:pt x="7347" y="4197"/>
                </a:cubicBezTo>
                <a:lnTo>
                  <a:pt x="7347" y="4197"/>
                </a:lnTo>
                <a:cubicBezTo>
                  <a:pt x="7200" y="4232"/>
                  <a:pt x="7119" y="4422"/>
                  <a:pt x="7098" y="4422"/>
                </a:cubicBezTo>
                <a:cubicBezTo>
                  <a:pt x="7088" y="4422"/>
                  <a:pt x="7091" y="4377"/>
                  <a:pt x="7108" y="4249"/>
                </a:cubicBezTo>
                <a:lnTo>
                  <a:pt x="7108" y="4249"/>
                </a:lnTo>
                <a:cubicBezTo>
                  <a:pt x="7082" y="4314"/>
                  <a:pt x="7052" y="4346"/>
                  <a:pt x="7021" y="4346"/>
                </a:cubicBezTo>
                <a:cubicBezTo>
                  <a:pt x="7002" y="4346"/>
                  <a:pt x="6983" y="4334"/>
                  <a:pt x="6963" y="4311"/>
                </a:cubicBezTo>
                <a:cubicBezTo>
                  <a:pt x="6963" y="4391"/>
                  <a:pt x="6328" y="4672"/>
                  <a:pt x="6060" y="4672"/>
                </a:cubicBezTo>
                <a:cubicBezTo>
                  <a:pt x="6013" y="4672"/>
                  <a:pt x="5977" y="4663"/>
                  <a:pt x="5958" y="4643"/>
                </a:cubicBezTo>
                <a:cubicBezTo>
                  <a:pt x="5689" y="4363"/>
                  <a:pt x="6497" y="4269"/>
                  <a:pt x="6124" y="3979"/>
                </a:cubicBezTo>
                <a:cubicBezTo>
                  <a:pt x="6362" y="3544"/>
                  <a:pt x="6870" y="3648"/>
                  <a:pt x="7077" y="2933"/>
                </a:cubicBezTo>
                <a:cubicBezTo>
                  <a:pt x="7073" y="2928"/>
                  <a:pt x="7067" y="2926"/>
                  <a:pt x="7060" y="2926"/>
                </a:cubicBezTo>
                <a:cubicBezTo>
                  <a:pt x="6970" y="2926"/>
                  <a:pt x="6679" y="3341"/>
                  <a:pt x="6611" y="3399"/>
                </a:cubicBezTo>
                <a:cubicBezTo>
                  <a:pt x="6539" y="3088"/>
                  <a:pt x="6611" y="3306"/>
                  <a:pt x="6445" y="3130"/>
                </a:cubicBezTo>
                <a:lnTo>
                  <a:pt x="6445" y="3130"/>
                </a:lnTo>
                <a:cubicBezTo>
                  <a:pt x="6488" y="3175"/>
                  <a:pt x="6523" y="3194"/>
                  <a:pt x="6553" y="3194"/>
                </a:cubicBezTo>
                <a:cubicBezTo>
                  <a:pt x="6664" y="3194"/>
                  <a:pt x="6690" y="2928"/>
                  <a:pt x="6756" y="2871"/>
                </a:cubicBezTo>
                <a:cubicBezTo>
                  <a:pt x="6777" y="2923"/>
                  <a:pt x="6787" y="2985"/>
                  <a:pt x="6777" y="3037"/>
                </a:cubicBezTo>
                <a:cubicBezTo>
                  <a:pt x="6877" y="2920"/>
                  <a:pt x="6842" y="2769"/>
                  <a:pt x="6950" y="2769"/>
                </a:cubicBezTo>
                <a:cubicBezTo>
                  <a:pt x="6976" y="2769"/>
                  <a:pt x="7010" y="2778"/>
                  <a:pt x="7057" y="2798"/>
                </a:cubicBezTo>
                <a:cubicBezTo>
                  <a:pt x="6932" y="2695"/>
                  <a:pt x="6953" y="2581"/>
                  <a:pt x="7087" y="2446"/>
                </a:cubicBezTo>
                <a:cubicBezTo>
                  <a:pt x="7085" y="2445"/>
                  <a:pt x="7083" y="2444"/>
                  <a:pt x="7080" y="2444"/>
                </a:cubicBezTo>
                <a:cubicBezTo>
                  <a:pt x="6990" y="2444"/>
                  <a:pt x="6601" y="2900"/>
                  <a:pt x="6300" y="3150"/>
                </a:cubicBezTo>
                <a:cubicBezTo>
                  <a:pt x="6263" y="3364"/>
                  <a:pt x="6199" y="3446"/>
                  <a:pt x="6126" y="3446"/>
                </a:cubicBezTo>
                <a:cubicBezTo>
                  <a:pt x="5874" y="3446"/>
                  <a:pt x="5513" y="2455"/>
                  <a:pt x="5759" y="2455"/>
                </a:cubicBezTo>
                <a:cubicBezTo>
                  <a:pt x="5816" y="2455"/>
                  <a:pt x="5903" y="2507"/>
                  <a:pt x="6031" y="2632"/>
                </a:cubicBezTo>
                <a:cubicBezTo>
                  <a:pt x="6093" y="2508"/>
                  <a:pt x="6062" y="2436"/>
                  <a:pt x="5938" y="2436"/>
                </a:cubicBezTo>
                <a:cubicBezTo>
                  <a:pt x="6166" y="2301"/>
                  <a:pt x="6207" y="2353"/>
                  <a:pt x="6311" y="2073"/>
                </a:cubicBezTo>
                <a:lnTo>
                  <a:pt x="6311" y="2073"/>
                </a:lnTo>
                <a:cubicBezTo>
                  <a:pt x="6168" y="2130"/>
                  <a:pt x="5992" y="2402"/>
                  <a:pt x="5797" y="2402"/>
                </a:cubicBezTo>
                <a:cubicBezTo>
                  <a:pt x="5778" y="2402"/>
                  <a:pt x="5759" y="2400"/>
                  <a:pt x="5740" y="2394"/>
                </a:cubicBezTo>
                <a:cubicBezTo>
                  <a:pt x="5958" y="2322"/>
                  <a:pt x="6113" y="2084"/>
                  <a:pt x="6155" y="1886"/>
                </a:cubicBezTo>
                <a:lnTo>
                  <a:pt x="6155" y="1886"/>
                </a:lnTo>
                <a:cubicBezTo>
                  <a:pt x="6104" y="1933"/>
                  <a:pt x="6067" y="1957"/>
                  <a:pt x="6044" y="1957"/>
                </a:cubicBezTo>
                <a:cubicBezTo>
                  <a:pt x="6010" y="1957"/>
                  <a:pt x="6006" y="1908"/>
                  <a:pt x="6031" y="1803"/>
                </a:cubicBezTo>
                <a:cubicBezTo>
                  <a:pt x="6024" y="1802"/>
                  <a:pt x="6017" y="1802"/>
                  <a:pt x="6010" y="1802"/>
                </a:cubicBezTo>
                <a:cubicBezTo>
                  <a:pt x="5873" y="1802"/>
                  <a:pt x="5750" y="1994"/>
                  <a:pt x="5730" y="2073"/>
                </a:cubicBezTo>
                <a:cubicBezTo>
                  <a:pt x="5730" y="1997"/>
                  <a:pt x="5695" y="1789"/>
                  <a:pt x="5698" y="1789"/>
                </a:cubicBezTo>
                <a:lnTo>
                  <a:pt x="5698" y="1789"/>
                </a:lnTo>
                <a:cubicBezTo>
                  <a:pt x="5698" y="1789"/>
                  <a:pt x="5698" y="1790"/>
                  <a:pt x="5699" y="1794"/>
                </a:cubicBezTo>
                <a:cubicBezTo>
                  <a:pt x="5989" y="1679"/>
                  <a:pt x="5968" y="1648"/>
                  <a:pt x="6041" y="1348"/>
                </a:cubicBezTo>
                <a:cubicBezTo>
                  <a:pt x="6039" y="1346"/>
                  <a:pt x="6037" y="1345"/>
                  <a:pt x="6034" y="1345"/>
                </a:cubicBezTo>
                <a:cubicBezTo>
                  <a:pt x="5959" y="1345"/>
                  <a:pt x="5605" y="1891"/>
                  <a:pt x="5457" y="1891"/>
                </a:cubicBezTo>
                <a:cubicBezTo>
                  <a:pt x="5437" y="1891"/>
                  <a:pt x="5420" y="1880"/>
                  <a:pt x="5409" y="1856"/>
                </a:cubicBezTo>
                <a:cubicBezTo>
                  <a:pt x="5295" y="1845"/>
                  <a:pt x="5471" y="1513"/>
                  <a:pt x="5326" y="1379"/>
                </a:cubicBezTo>
                <a:cubicBezTo>
                  <a:pt x="5533" y="1161"/>
                  <a:pt x="5855" y="820"/>
                  <a:pt x="5503" y="757"/>
                </a:cubicBezTo>
                <a:lnTo>
                  <a:pt x="5503" y="757"/>
                </a:lnTo>
                <a:cubicBezTo>
                  <a:pt x="5420" y="1068"/>
                  <a:pt x="5367" y="975"/>
                  <a:pt x="5264" y="1368"/>
                </a:cubicBezTo>
                <a:cubicBezTo>
                  <a:pt x="5181" y="1230"/>
                  <a:pt x="5354" y="909"/>
                  <a:pt x="5259" y="909"/>
                </a:cubicBezTo>
                <a:cubicBezTo>
                  <a:pt x="5247" y="909"/>
                  <a:pt x="5232" y="913"/>
                  <a:pt x="5212" y="923"/>
                </a:cubicBezTo>
                <a:cubicBezTo>
                  <a:pt x="5192" y="871"/>
                  <a:pt x="5326" y="622"/>
                  <a:pt x="5420" y="539"/>
                </a:cubicBezTo>
                <a:lnTo>
                  <a:pt x="5420" y="539"/>
                </a:lnTo>
                <a:cubicBezTo>
                  <a:pt x="5367" y="552"/>
                  <a:pt x="5324" y="558"/>
                  <a:pt x="5291" y="558"/>
                </a:cubicBezTo>
                <a:cubicBezTo>
                  <a:pt x="5162" y="558"/>
                  <a:pt x="5184" y="462"/>
                  <a:pt x="5357" y="281"/>
                </a:cubicBezTo>
                <a:lnTo>
                  <a:pt x="5357" y="281"/>
                </a:lnTo>
                <a:cubicBezTo>
                  <a:pt x="5282" y="335"/>
                  <a:pt x="5238" y="357"/>
                  <a:pt x="5213" y="357"/>
                </a:cubicBezTo>
                <a:cubicBezTo>
                  <a:pt x="5115" y="357"/>
                  <a:pt x="5326" y="17"/>
                  <a:pt x="5160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1"/>
          <p:cNvSpPr/>
          <p:nvPr/>
        </p:nvSpPr>
        <p:spPr>
          <a:xfrm>
            <a:off x="6031530" y="3256808"/>
            <a:ext cx="1117469" cy="2225218"/>
          </a:xfrm>
          <a:custGeom>
            <a:avLst/>
            <a:gdLst/>
            <a:ahLst/>
            <a:cxnLst/>
            <a:rect l="l" t="t" r="r" b="b"/>
            <a:pathLst>
              <a:path w="11037" h="21978" extrusionOk="0">
                <a:moveTo>
                  <a:pt x="4974" y="332"/>
                </a:moveTo>
                <a:cubicBezTo>
                  <a:pt x="4974" y="332"/>
                  <a:pt x="4974" y="332"/>
                  <a:pt x="4974" y="332"/>
                </a:cubicBezTo>
                <a:cubicBezTo>
                  <a:pt x="4974" y="332"/>
                  <a:pt x="4974" y="332"/>
                  <a:pt x="4974" y="332"/>
                </a:cubicBezTo>
                <a:lnTo>
                  <a:pt x="4974" y="332"/>
                </a:lnTo>
                <a:cubicBezTo>
                  <a:pt x="4974" y="332"/>
                  <a:pt x="4974" y="332"/>
                  <a:pt x="4974" y="332"/>
                </a:cubicBezTo>
                <a:close/>
                <a:moveTo>
                  <a:pt x="4550" y="788"/>
                </a:moveTo>
                <a:lnTo>
                  <a:pt x="4550" y="788"/>
                </a:lnTo>
                <a:cubicBezTo>
                  <a:pt x="4565" y="813"/>
                  <a:pt x="4578" y="837"/>
                  <a:pt x="4591" y="859"/>
                </a:cubicBezTo>
                <a:lnTo>
                  <a:pt x="4591" y="859"/>
                </a:lnTo>
                <a:cubicBezTo>
                  <a:pt x="4583" y="840"/>
                  <a:pt x="4569" y="816"/>
                  <a:pt x="4550" y="788"/>
                </a:cubicBezTo>
                <a:close/>
                <a:moveTo>
                  <a:pt x="4440" y="2693"/>
                </a:moveTo>
                <a:lnTo>
                  <a:pt x="4440" y="2693"/>
                </a:lnTo>
                <a:cubicBezTo>
                  <a:pt x="4438" y="2694"/>
                  <a:pt x="4437" y="2694"/>
                  <a:pt x="4435" y="2694"/>
                </a:cubicBezTo>
                <a:cubicBezTo>
                  <a:pt x="4437" y="2694"/>
                  <a:pt x="4438" y="2694"/>
                  <a:pt x="4440" y="2693"/>
                </a:cubicBezTo>
                <a:close/>
                <a:moveTo>
                  <a:pt x="2757" y="5627"/>
                </a:moveTo>
                <a:cubicBezTo>
                  <a:pt x="2757" y="5627"/>
                  <a:pt x="2757" y="5627"/>
                  <a:pt x="2757" y="5627"/>
                </a:cubicBezTo>
                <a:cubicBezTo>
                  <a:pt x="2757" y="5627"/>
                  <a:pt x="2757" y="5627"/>
                  <a:pt x="2757" y="5627"/>
                </a:cubicBezTo>
                <a:close/>
                <a:moveTo>
                  <a:pt x="3182" y="5782"/>
                </a:moveTo>
                <a:cubicBezTo>
                  <a:pt x="3195" y="5792"/>
                  <a:pt x="3207" y="5801"/>
                  <a:pt x="3220" y="5810"/>
                </a:cubicBezTo>
                <a:lnTo>
                  <a:pt x="3220" y="5810"/>
                </a:lnTo>
                <a:cubicBezTo>
                  <a:pt x="3210" y="5802"/>
                  <a:pt x="3197" y="5792"/>
                  <a:pt x="3182" y="5782"/>
                </a:cubicBezTo>
                <a:close/>
                <a:moveTo>
                  <a:pt x="9367" y="11546"/>
                </a:moveTo>
                <a:cubicBezTo>
                  <a:pt x="9366" y="11546"/>
                  <a:pt x="9365" y="11558"/>
                  <a:pt x="9362" y="11591"/>
                </a:cubicBezTo>
                <a:lnTo>
                  <a:pt x="9362" y="11591"/>
                </a:lnTo>
                <a:cubicBezTo>
                  <a:pt x="9365" y="11568"/>
                  <a:pt x="9367" y="11546"/>
                  <a:pt x="9367" y="11546"/>
                </a:cubicBezTo>
                <a:close/>
                <a:moveTo>
                  <a:pt x="8217" y="12444"/>
                </a:moveTo>
                <a:cubicBezTo>
                  <a:pt x="8217" y="12444"/>
                  <a:pt x="8218" y="12444"/>
                  <a:pt x="8218" y="12445"/>
                </a:cubicBezTo>
                <a:cubicBezTo>
                  <a:pt x="8218" y="12444"/>
                  <a:pt x="8218" y="12444"/>
                  <a:pt x="8217" y="12444"/>
                </a:cubicBezTo>
                <a:close/>
                <a:moveTo>
                  <a:pt x="10009" y="16733"/>
                </a:moveTo>
                <a:lnTo>
                  <a:pt x="10009" y="16733"/>
                </a:lnTo>
                <a:cubicBezTo>
                  <a:pt x="10009" y="16734"/>
                  <a:pt x="10010" y="16734"/>
                  <a:pt x="10010" y="16734"/>
                </a:cubicBezTo>
                <a:cubicBezTo>
                  <a:pt x="10010" y="16734"/>
                  <a:pt x="10009" y="16734"/>
                  <a:pt x="10009" y="16733"/>
                </a:cubicBezTo>
                <a:close/>
                <a:moveTo>
                  <a:pt x="5161" y="0"/>
                </a:moveTo>
                <a:cubicBezTo>
                  <a:pt x="5161" y="194"/>
                  <a:pt x="5155" y="421"/>
                  <a:pt x="5079" y="421"/>
                </a:cubicBezTo>
                <a:cubicBezTo>
                  <a:pt x="5053" y="421"/>
                  <a:pt x="5019" y="395"/>
                  <a:pt x="4974" y="332"/>
                </a:cubicBezTo>
                <a:lnTo>
                  <a:pt x="4974" y="332"/>
                </a:lnTo>
                <a:cubicBezTo>
                  <a:pt x="4978" y="347"/>
                  <a:pt x="5099" y="1153"/>
                  <a:pt x="5161" y="1296"/>
                </a:cubicBezTo>
                <a:cubicBezTo>
                  <a:pt x="4727" y="1131"/>
                  <a:pt x="4760" y="1156"/>
                  <a:pt x="4591" y="859"/>
                </a:cubicBezTo>
                <a:lnTo>
                  <a:pt x="4591" y="859"/>
                </a:lnTo>
                <a:cubicBezTo>
                  <a:pt x="4608" y="903"/>
                  <a:pt x="4594" y="924"/>
                  <a:pt x="4551" y="924"/>
                </a:cubicBezTo>
                <a:cubicBezTo>
                  <a:pt x="4544" y="924"/>
                  <a:pt x="4537" y="924"/>
                  <a:pt x="4529" y="923"/>
                </a:cubicBezTo>
                <a:lnTo>
                  <a:pt x="4529" y="923"/>
                </a:lnTo>
                <a:cubicBezTo>
                  <a:pt x="4601" y="1140"/>
                  <a:pt x="4653" y="1223"/>
                  <a:pt x="4808" y="1327"/>
                </a:cubicBezTo>
                <a:cubicBezTo>
                  <a:pt x="4674" y="1524"/>
                  <a:pt x="4529" y="1565"/>
                  <a:pt x="4850" y="1969"/>
                </a:cubicBezTo>
                <a:cubicBezTo>
                  <a:pt x="4311" y="1948"/>
                  <a:pt x="4612" y="1637"/>
                  <a:pt x="4166" y="1462"/>
                </a:cubicBezTo>
                <a:lnTo>
                  <a:pt x="4166" y="1462"/>
                </a:lnTo>
                <a:cubicBezTo>
                  <a:pt x="4311" y="1793"/>
                  <a:pt x="4384" y="1886"/>
                  <a:pt x="4488" y="2166"/>
                </a:cubicBezTo>
                <a:cubicBezTo>
                  <a:pt x="4495" y="2161"/>
                  <a:pt x="4505" y="2159"/>
                  <a:pt x="4517" y="2159"/>
                </a:cubicBezTo>
                <a:cubicBezTo>
                  <a:pt x="4651" y="2159"/>
                  <a:pt x="5067" y="2450"/>
                  <a:pt x="4953" y="2611"/>
                </a:cubicBezTo>
                <a:cubicBezTo>
                  <a:pt x="4913" y="2550"/>
                  <a:pt x="4419" y="2217"/>
                  <a:pt x="4365" y="2217"/>
                </a:cubicBezTo>
                <a:cubicBezTo>
                  <a:pt x="4365" y="2217"/>
                  <a:pt x="4364" y="2217"/>
                  <a:pt x="4363" y="2218"/>
                </a:cubicBezTo>
                <a:cubicBezTo>
                  <a:pt x="4363" y="2300"/>
                  <a:pt x="4597" y="2657"/>
                  <a:pt x="4440" y="2693"/>
                </a:cubicBezTo>
                <a:lnTo>
                  <a:pt x="4440" y="2693"/>
                </a:lnTo>
                <a:cubicBezTo>
                  <a:pt x="4474" y="2686"/>
                  <a:pt x="4504" y="2683"/>
                  <a:pt x="4529" y="2683"/>
                </a:cubicBezTo>
                <a:cubicBezTo>
                  <a:pt x="4651" y="2683"/>
                  <a:pt x="4685" y="2760"/>
                  <a:pt x="4643" y="2912"/>
                </a:cubicBezTo>
                <a:cubicBezTo>
                  <a:pt x="4746" y="2922"/>
                  <a:pt x="4695" y="2943"/>
                  <a:pt x="4829" y="2974"/>
                </a:cubicBezTo>
                <a:cubicBezTo>
                  <a:pt x="4855" y="2840"/>
                  <a:pt x="4873" y="2795"/>
                  <a:pt x="4886" y="2795"/>
                </a:cubicBezTo>
                <a:cubicBezTo>
                  <a:pt x="4912" y="2795"/>
                  <a:pt x="4920" y="2959"/>
                  <a:pt x="4934" y="2959"/>
                </a:cubicBezTo>
                <a:cubicBezTo>
                  <a:pt x="4940" y="2959"/>
                  <a:pt x="4946" y="2938"/>
                  <a:pt x="4953" y="2881"/>
                </a:cubicBezTo>
                <a:cubicBezTo>
                  <a:pt x="4985" y="2912"/>
                  <a:pt x="5066" y="3348"/>
                  <a:pt x="5068" y="3348"/>
                </a:cubicBezTo>
                <a:cubicBezTo>
                  <a:pt x="5068" y="3348"/>
                  <a:pt x="5068" y="3348"/>
                  <a:pt x="5068" y="3347"/>
                </a:cubicBezTo>
                <a:lnTo>
                  <a:pt x="5068" y="3347"/>
                </a:lnTo>
                <a:cubicBezTo>
                  <a:pt x="5085" y="3410"/>
                  <a:pt x="5067" y="3433"/>
                  <a:pt x="5032" y="3433"/>
                </a:cubicBezTo>
                <a:cubicBezTo>
                  <a:pt x="4938" y="3433"/>
                  <a:pt x="4723" y="3272"/>
                  <a:pt x="4716" y="3265"/>
                </a:cubicBezTo>
                <a:lnTo>
                  <a:pt x="4716" y="3265"/>
                </a:lnTo>
                <a:cubicBezTo>
                  <a:pt x="4716" y="3270"/>
                  <a:pt x="4713" y="3272"/>
                  <a:pt x="4707" y="3272"/>
                </a:cubicBezTo>
                <a:cubicBezTo>
                  <a:pt x="4610" y="3272"/>
                  <a:pt x="3745" y="2709"/>
                  <a:pt x="3648" y="2622"/>
                </a:cubicBezTo>
                <a:lnTo>
                  <a:pt x="3648" y="2622"/>
                </a:lnTo>
                <a:cubicBezTo>
                  <a:pt x="3565" y="2684"/>
                  <a:pt x="3752" y="2788"/>
                  <a:pt x="3638" y="2819"/>
                </a:cubicBezTo>
                <a:cubicBezTo>
                  <a:pt x="3674" y="2872"/>
                  <a:pt x="3970" y="3063"/>
                  <a:pt x="3947" y="3063"/>
                </a:cubicBezTo>
                <a:cubicBezTo>
                  <a:pt x="3943" y="3063"/>
                  <a:pt x="3931" y="3058"/>
                  <a:pt x="3907" y="3047"/>
                </a:cubicBezTo>
                <a:lnTo>
                  <a:pt x="3907" y="3047"/>
                </a:lnTo>
                <a:cubicBezTo>
                  <a:pt x="3933" y="3091"/>
                  <a:pt x="3966" y="3112"/>
                  <a:pt x="4005" y="3112"/>
                </a:cubicBezTo>
                <a:cubicBezTo>
                  <a:pt x="4029" y="3112"/>
                  <a:pt x="4055" y="3104"/>
                  <a:pt x="4083" y="3088"/>
                </a:cubicBezTo>
                <a:lnTo>
                  <a:pt x="4083" y="3088"/>
                </a:lnTo>
                <a:cubicBezTo>
                  <a:pt x="4011" y="3161"/>
                  <a:pt x="4032" y="3202"/>
                  <a:pt x="4145" y="3223"/>
                </a:cubicBezTo>
                <a:cubicBezTo>
                  <a:pt x="4120" y="3226"/>
                  <a:pt x="4096" y="3228"/>
                  <a:pt x="4073" y="3228"/>
                </a:cubicBezTo>
                <a:cubicBezTo>
                  <a:pt x="3709" y="3228"/>
                  <a:pt x="3542" y="2870"/>
                  <a:pt x="3337" y="2705"/>
                </a:cubicBezTo>
                <a:lnTo>
                  <a:pt x="3337" y="2705"/>
                </a:lnTo>
                <a:cubicBezTo>
                  <a:pt x="3472" y="3037"/>
                  <a:pt x="3752" y="3171"/>
                  <a:pt x="3752" y="3399"/>
                </a:cubicBezTo>
                <a:cubicBezTo>
                  <a:pt x="3772" y="3399"/>
                  <a:pt x="3855" y="3244"/>
                  <a:pt x="3855" y="3233"/>
                </a:cubicBezTo>
                <a:cubicBezTo>
                  <a:pt x="3907" y="3254"/>
                  <a:pt x="4249" y="3575"/>
                  <a:pt x="4280" y="3886"/>
                </a:cubicBezTo>
                <a:cubicBezTo>
                  <a:pt x="4320" y="3844"/>
                  <a:pt x="4346" y="3831"/>
                  <a:pt x="4363" y="3831"/>
                </a:cubicBezTo>
                <a:cubicBezTo>
                  <a:pt x="4390" y="3831"/>
                  <a:pt x="4397" y="3862"/>
                  <a:pt x="4400" y="3862"/>
                </a:cubicBezTo>
                <a:cubicBezTo>
                  <a:pt x="4403" y="3862"/>
                  <a:pt x="4404" y="3837"/>
                  <a:pt x="4415" y="3741"/>
                </a:cubicBezTo>
                <a:cubicBezTo>
                  <a:pt x="4434" y="3806"/>
                  <a:pt x="4450" y="3829"/>
                  <a:pt x="4472" y="3829"/>
                </a:cubicBezTo>
                <a:cubicBezTo>
                  <a:pt x="4510" y="3829"/>
                  <a:pt x="4563" y="3763"/>
                  <a:pt x="4674" y="3730"/>
                </a:cubicBezTo>
                <a:lnTo>
                  <a:pt x="4674" y="3730"/>
                </a:lnTo>
                <a:cubicBezTo>
                  <a:pt x="4661" y="3794"/>
                  <a:pt x="4664" y="3870"/>
                  <a:pt x="4678" y="3870"/>
                </a:cubicBezTo>
                <a:cubicBezTo>
                  <a:pt x="4687" y="3870"/>
                  <a:pt x="4700" y="3841"/>
                  <a:pt x="4716" y="3762"/>
                </a:cubicBezTo>
                <a:lnTo>
                  <a:pt x="4716" y="3762"/>
                </a:lnTo>
                <a:cubicBezTo>
                  <a:pt x="4803" y="3969"/>
                  <a:pt x="4684" y="4038"/>
                  <a:pt x="4532" y="4038"/>
                </a:cubicBezTo>
                <a:cubicBezTo>
                  <a:pt x="4395" y="4038"/>
                  <a:pt x="4230" y="3981"/>
                  <a:pt x="4166" y="3917"/>
                </a:cubicBezTo>
                <a:lnTo>
                  <a:pt x="4166" y="3917"/>
                </a:lnTo>
                <a:cubicBezTo>
                  <a:pt x="4104" y="4176"/>
                  <a:pt x="4353" y="4073"/>
                  <a:pt x="4353" y="4186"/>
                </a:cubicBezTo>
                <a:cubicBezTo>
                  <a:pt x="4349" y="4266"/>
                  <a:pt x="4321" y="4299"/>
                  <a:pt x="4277" y="4299"/>
                </a:cubicBezTo>
                <a:cubicBezTo>
                  <a:pt x="4067" y="4299"/>
                  <a:pt x="3496" y="3559"/>
                  <a:pt x="3461" y="3534"/>
                </a:cubicBezTo>
                <a:lnTo>
                  <a:pt x="3461" y="3534"/>
                </a:lnTo>
                <a:cubicBezTo>
                  <a:pt x="3379" y="4176"/>
                  <a:pt x="3669" y="4166"/>
                  <a:pt x="3731" y="4518"/>
                </a:cubicBezTo>
                <a:cubicBezTo>
                  <a:pt x="3754" y="4464"/>
                  <a:pt x="3795" y="4442"/>
                  <a:pt x="3845" y="4442"/>
                </a:cubicBezTo>
                <a:cubicBezTo>
                  <a:pt x="3976" y="4442"/>
                  <a:pt x="4165" y="4595"/>
                  <a:pt x="4218" y="4715"/>
                </a:cubicBezTo>
                <a:cubicBezTo>
                  <a:pt x="4197" y="4713"/>
                  <a:pt x="4179" y="4712"/>
                  <a:pt x="4164" y="4712"/>
                </a:cubicBezTo>
                <a:cubicBezTo>
                  <a:pt x="3983" y="4712"/>
                  <a:pt x="4172" y="4870"/>
                  <a:pt x="4115" y="4870"/>
                </a:cubicBezTo>
                <a:cubicBezTo>
                  <a:pt x="3872" y="4870"/>
                  <a:pt x="3667" y="4744"/>
                  <a:pt x="3557" y="4744"/>
                </a:cubicBezTo>
                <a:cubicBezTo>
                  <a:pt x="3549" y="4744"/>
                  <a:pt x="3541" y="4744"/>
                  <a:pt x="3534" y="4746"/>
                </a:cubicBezTo>
                <a:cubicBezTo>
                  <a:pt x="3472" y="4985"/>
                  <a:pt x="3834" y="5160"/>
                  <a:pt x="3679" y="5430"/>
                </a:cubicBezTo>
                <a:cubicBezTo>
                  <a:pt x="3710" y="5275"/>
                  <a:pt x="2747" y="4725"/>
                  <a:pt x="2685" y="4694"/>
                </a:cubicBezTo>
                <a:lnTo>
                  <a:pt x="2685" y="4694"/>
                </a:lnTo>
                <a:cubicBezTo>
                  <a:pt x="2643" y="4801"/>
                  <a:pt x="2832" y="5225"/>
                  <a:pt x="2968" y="5225"/>
                </a:cubicBezTo>
                <a:cubicBezTo>
                  <a:pt x="3003" y="5225"/>
                  <a:pt x="3034" y="5197"/>
                  <a:pt x="3058" y="5130"/>
                </a:cubicBezTo>
                <a:cubicBezTo>
                  <a:pt x="3182" y="5325"/>
                  <a:pt x="3192" y="5429"/>
                  <a:pt x="3082" y="5429"/>
                </a:cubicBezTo>
                <a:cubicBezTo>
                  <a:pt x="3064" y="5429"/>
                  <a:pt x="3042" y="5426"/>
                  <a:pt x="3016" y="5420"/>
                </a:cubicBezTo>
                <a:lnTo>
                  <a:pt x="3016" y="5420"/>
                </a:lnTo>
                <a:cubicBezTo>
                  <a:pt x="3171" y="5637"/>
                  <a:pt x="3306" y="5606"/>
                  <a:pt x="3337" y="5823"/>
                </a:cubicBezTo>
                <a:cubicBezTo>
                  <a:pt x="3341" y="5824"/>
                  <a:pt x="3345" y="5825"/>
                  <a:pt x="3348" y="5825"/>
                </a:cubicBezTo>
                <a:cubicBezTo>
                  <a:pt x="3408" y="5825"/>
                  <a:pt x="3340" y="5667"/>
                  <a:pt x="3407" y="5667"/>
                </a:cubicBezTo>
                <a:cubicBezTo>
                  <a:pt x="3411" y="5667"/>
                  <a:pt x="3415" y="5667"/>
                  <a:pt x="3420" y="5668"/>
                </a:cubicBezTo>
                <a:cubicBezTo>
                  <a:pt x="3420" y="5834"/>
                  <a:pt x="3597" y="5731"/>
                  <a:pt x="3420" y="5834"/>
                </a:cubicBezTo>
                <a:cubicBezTo>
                  <a:pt x="3431" y="5844"/>
                  <a:pt x="3648" y="5834"/>
                  <a:pt x="3700" y="5917"/>
                </a:cubicBezTo>
                <a:cubicBezTo>
                  <a:pt x="3668" y="5920"/>
                  <a:pt x="3636" y="5922"/>
                  <a:pt x="3605" y="5922"/>
                </a:cubicBezTo>
                <a:cubicBezTo>
                  <a:pt x="3462" y="5922"/>
                  <a:pt x="3333" y="5886"/>
                  <a:pt x="3220" y="5810"/>
                </a:cubicBezTo>
                <a:lnTo>
                  <a:pt x="3220" y="5810"/>
                </a:lnTo>
                <a:cubicBezTo>
                  <a:pt x="3333" y="5897"/>
                  <a:pt x="3200" y="5852"/>
                  <a:pt x="3058" y="5938"/>
                </a:cubicBezTo>
                <a:cubicBezTo>
                  <a:pt x="3099" y="5855"/>
                  <a:pt x="3088" y="5782"/>
                  <a:pt x="3026" y="5720"/>
                </a:cubicBezTo>
                <a:cubicBezTo>
                  <a:pt x="3024" y="5802"/>
                  <a:pt x="3014" y="5832"/>
                  <a:pt x="2999" y="5832"/>
                </a:cubicBezTo>
                <a:cubicBezTo>
                  <a:pt x="2959" y="5832"/>
                  <a:pt x="2880" y="5621"/>
                  <a:pt x="2784" y="5621"/>
                </a:cubicBezTo>
                <a:cubicBezTo>
                  <a:pt x="2775" y="5621"/>
                  <a:pt x="2766" y="5623"/>
                  <a:pt x="2757" y="5627"/>
                </a:cubicBezTo>
                <a:lnTo>
                  <a:pt x="2757" y="5627"/>
                </a:lnTo>
                <a:cubicBezTo>
                  <a:pt x="2758" y="5627"/>
                  <a:pt x="2758" y="5627"/>
                  <a:pt x="2758" y="5627"/>
                </a:cubicBezTo>
                <a:cubicBezTo>
                  <a:pt x="2793" y="5627"/>
                  <a:pt x="2936" y="6092"/>
                  <a:pt x="3056" y="6092"/>
                </a:cubicBezTo>
                <a:cubicBezTo>
                  <a:pt x="3095" y="6092"/>
                  <a:pt x="3132" y="6044"/>
                  <a:pt x="3161" y="5917"/>
                </a:cubicBezTo>
                <a:cubicBezTo>
                  <a:pt x="3224" y="5938"/>
                  <a:pt x="3254" y="6279"/>
                  <a:pt x="3254" y="6311"/>
                </a:cubicBezTo>
                <a:cubicBezTo>
                  <a:pt x="3295" y="6080"/>
                  <a:pt x="3308" y="6003"/>
                  <a:pt x="3313" y="6003"/>
                </a:cubicBezTo>
                <a:lnTo>
                  <a:pt x="3313" y="6003"/>
                </a:lnTo>
                <a:cubicBezTo>
                  <a:pt x="3321" y="6003"/>
                  <a:pt x="3302" y="6247"/>
                  <a:pt x="3369" y="6300"/>
                </a:cubicBezTo>
                <a:cubicBezTo>
                  <a:pt x="3411" y="6163"/>
                  <a:pt x="3461" y="6123"/>
                  <a:pt x="3515" y="6123"/>
                </a:cubicBezTo>
                <a:cubicBezTo>
                  <a:pt x="3567" y="6123"/>
                  <a:pt x="3623" y="6161"/>
                  <a:pt x="3679" y="6186"/>
                </a:cubicBezTo>
                <a:cubicBezTo>
                  <a:pt x="3627" y="6290"/>
                  <a:pt x="3586" y="6487"/>
                  <a:pt x="3721" y="6518"/>
                </a:cubicBezTo>
                <a:cubicBezTo>
                  <a:pt x="3720" y="6523"/>
                  <a:pt x="3720" y="6526"/>
                  <a:pt x="3720" y="6526"/>
                </a:cubicBezTo>
                <a:cubicBezTo>
                  <a:pt x="3723" y="6526"/>
                  <a:pt x="3779" y="6308"/>
                  <a:pt x="3805" y="6308"/>
                </a:cubicBezTo>
                <a:cubicBezTo>
                  <a:pt x="3808" y="6308"/>
                  <a:pt x="3811" y="6312"/>
                  <a:pt x="3814" y="6321"/>
                </a:cubicBezTo>
                <a:cubicBezTo>
                  <a:pt x="3845" y="6497"/>
                  <a:pt x="3866" y="6590"/>
                  <a:pt x="3938" y="6777"/>
                </a:cubicBezTo>
                <a:cubicBezTo>
                  <a:pt x="3976" y="6680"/>
                  <a:pt x="4012" y="6646"/>
                  <a:pt x="4059" y="6646"/>
                </a:cubicBezTo>
                <a:cubicBezTo>
                  <a:pt x="4127" y="6646"/>
                  <a:pt x="4216" y="6718"/>
                  <a:pt x="4363" y="6767"/>
                </a:cubicBezTo>
                <a:cubicBezTo>
                  <a:pt x="4269" y="6846"/>
                  <a:pt x="4111" y="6874"/>
                  <a:pt x="3940" y="6874"/>
                </a:cubicBezTo>
                <a:cubicBezTo>
                  <a:pt x="3599" y="6874"/>
                  <a:pt x="3206" y="6766"/>
                  <a:pt x="3151" y="6746"/>
                </a:cubicBezTo>
                <a:lnTo>
                  <a:pt x="3151" y="6746"/>
                </a:lnTo>
                <a:cubicBezTo>
                  <a:pt x="3170" y="6871"/>
                  <a:pt x="3252" y="6934"/>
                  <a:pt x="3381" y="6934"/>
                </a:cubicBezTo>
                <a:cubicBezTo>
                  <a:pt x="3390" y="6934"/>
                  <a:pt x="3400" y="6933"/>
                  <a:pt x="3410" y="6932"/>
                </a:cubicBezTo>
                <a:lnTo>
                  <a:pt x="3410" y="6932"/>
                </a:lnTo>
                <a:cubicBezTo>
                  <a:pt x="3275" y="6974"/>
                  <a:pt x="3244" y="7057"/>
                  <a:pt x="3316" y="7181"/>
                </a:cubicBezTo>
                <a:cubicBezTo>
                  <a:pt x="3320" y="7174"/>
                  <a:pt x="3331" y="7171"/>
                  <a:pt x="3347" y="7171"/>
                </a:cubicBezTo>
                <a:cubicBezTo>
                  <a:pt x="3456" y="7171"/>
                  <a:pt x="3801" y="7322"/>
                  <a:pt x="3855" y="7575"/>
                </a:cubicBezTo>
                <a:cubicBezTo>
                  <a:pt x="3773" y="7583"/>
                  <a:pt x="3717" y="7586"/>
                  <a:pt x="3681" y="7586"/>
                </a:cubicBezTo>
                <a:cubicBezTo>
                  <a:pt x="3545" y="7586"/>
                  <a:pt x="3667" y="7543"/>
                  <a:pt x="3656" y="7543"/>
                </a:cubicBezTo>
                <a:lnTo>
                  <a:pt x="3656" y="7543"/>
                </a:lnTo>
                <a:cubicBezTo>
                  <a:pt x="3651" y="7543"/>
                  <a:pt x="3622" y="7551"/>
                  <a:pt x="3534" y="7575"/>
                </a:cubicBezTo>
                <a:cubicBezTo>
                  <a:pt x="3624" y="7472"/>
                  <a:pt x="3636" y="7456"/>
                  <a:pt x="3630" y="7456"/>
                </a:cubicBezTo>
                <a:lnTo>
                  <a:pt x="3630" y="7456"/>
                </a:lnTo>
                <a:cubicBezTo>
                  <a:pt x="3628" y="7456"/>
                  <a:pt x="3621" y="7459"/>
                  <a:pt x="3617" y="7459"/>
                </a:cubicBezTo>
                <a:cubicBezTo>
                  <a:pt x="3608" y="7459"/>
                  <a:pt x="3606" y="7447"/>
                  <a:pt x="3648" y="7378"/>
                </a:cubicBezTo>
                <a:cubicBezTo>
                  <a:pt x="3636" y="7370"/>
                  <a:pt x="3620" y="7367"/>
                  <a:pt x="3602" y="7367"/>
                </a:cubicBezTo>
                <a:cubicBezTo>
                  <a:pt x="3517" y="7367"/>
                  <a:pt x="3378" y="7433"/>
                  <a:pt x="3300" y="7433"/>
                </a:cubicBezTo>
                <a:cubicBezTo>
                  <a:pt x="3234" y="7433"/>
                  <a:pt x="3213" y="7386"/>
                  <a:pt x="3306" y="7212"/>
                </a:cubicBezTo>
                <a:cubicBezTo>
                  <a:pt x="3209" y="7155"/>
                  <a:pt x="2996" y="7132"/>
                  <a:pt x="2827" y="7132"/>
                </a:cubicBezTo>
                <a:cubicBezTo>
                  <a:pt x="2690" y="7132"/>
                  <a:pt x="2582" y="7147"/>
                  <a:pt x="2591" y="7170"/>
                </a:cubicBezTo>
                <a:cubicBezTo>
                  <a:pt x="2312" y="6974"/>
                  <a:pt x="2114" y="6829"/>
                  <a:pt x="1949" y="6694"/>
                </a:cubicBezTo>
                <a:lnTo>
                  <a:pt x="1949" y="6694"/>
                </a:lnTo>
                <a:cubicBezTo>
                  <a:pt x="1983" y="6979"/>
                  <a:pt x="2013" y="7024"/>
                  <a:pt x="2064" y="7024"/>
                </a:cubicBezTo>
                <a:cubicBezTo>
                  <a:pt x="2087" y="7024"/>
                  <a:pt x="2115" y="7015"/>
                  <a:pt x="2150" y="7015"/>
                </a:cubicBezTo>
                <a:cubicBezTo>
                  <a:pt x="2156" y="7015"/>
                  <a:pt x="2161" y="7015"/>
                  <a:pt x="2167" y="7015"/>
                </a:cubicBezTo>
                <a:cubicBezTo>
                  <a:pt x="2167" y="7388"/>
                  <a:pt x="2374" y="7326"/>
                  <a:pt x="2550" y="7626"/>
                </a:cubicBezTo>
                <a:cubicBezTo>
                  <a:pt x="2550" y="7626"/>
                  <a:pt x="2715" y="7409"/>
                  <a:pt x="2747" y="7347"/>
                </a:cubicBezTo>
                <a:cubicBezTo>
                  <a:pt x="2757" y="7626"/>
                  <a:pt x="2985" y="7409"/>
                  <a:pt x="2788" y="7637"/>
                </a:cubicBezTo>
                <a:cubicBezTo>
                  <a:pt x="2807" y="7637"/>
                  <a:pt x="2989" y="7509"/>
                  <a:pt x="3016" y="7509"/>
                </a:cubicBezTo>
                <a:cubicBezTo>
                  <a:pt x="3033" y="7509"/>
                  <a:pt x="2988" y="7561"/>
                  <a:pt x="2798" y="7730"/>
                </a:cubicBezTo>
                <a:cubicBezTo>
                  <a:pt x="2826" y="7749"/>
                  <a:pt x="2851" y="7758"/>
                  <a:pt x="2871" y="7758"/>
                </a:cubicBezTo>
                <a:cubicBezTo>
                  <a:pt x="2919" y="7758"/>
                  <a:pt x="2947" y="7707"/>
                  <a:pt x="2954" y="7606"/>
                </a:cubicBezTo>
                <a:cubicBezTo>
                  <a:pt x="3006" y="7782"/>
                  <a:pt x="3224" y="7854"/>
                  <a:pt x="3099" y="8093"/>
                </a:cubicBezTo>
                <a:cubicBezTo>
                  <a:pt x="3176" y="8064"/>
                  <a:pt x="3225" y="8056"/>
                  <a:pt x="3257" y="8056"/>
                </a:cubicBezTo>
                <a:cubicBezTo>
                  <a:pt x="3299" y="8056"/>
                  <a:pt x="3312" y="8070"/>
                  <a:pt x="3321" y="8070"/>
                </a:cubicBezTo>
                <a:cubicBezTo>
                  <a:pt x="3332" y="8070"/>
                  <a:pt x="3338" y="8056"/>
                  <a:pt x="3369" y="7999"/>
                </a:cubicBezTo>
                <a:lnTo>
                  <a:pt x="3369" y="7999"/>
                </a:lnTo>
                <a:cubicBezTo>
                  <a:pt x="3461" y="8114"/>
                  <a:pt x="3451" y="8227"/>
                  <a:pt x="3358" y="8342"/>
                </a:cubicBezTo>
                <a:cubicBezTo>
                  <a:pt x="3361" y="8344"/>
                  <a:pt x="3365" y="8345"/>
                  <a:pt x="3368" y="8345"/>
                </a:cubicBezTo>
                <a:cubicBezTo>
                  <a:pt x="3416" y="8345"/>
                  <a:pt x="3515" y="8186"/>
                  <a:pt x="3534" y="8186"/>
                </a:cubicBezTo>
                <a:cubicBezTo>
                  <a:pt x="3541" y="8331"/>
                  <a:pt x="3564" y="8364"/>
                  <a:pt x="3580" y="8364"/>
                </a:cubicBezTo>
                <a:cubicBezTo>
                  <a:pt x="3587" y="8364"/>
                  <a:pt x="3593" y="8358"/>
                  <a:pt x="3597" y="8352"/>
                </a:cubicBezTo>
                <a:lnTo>
                  <a:pt x="3597" y="8352"/>
                </a:lnTo>
                <a:cubicBezTo>
                  <a:pt x="3597" y="8362"/>
                  <a:pt x="3586" y="8372"/>
                  <a:pt x="3586" y="8404"/>
                </a:cubicBezTo>
                <a:cubicBezTo>
                  <a:pt x="3286" y="8393"/>
                  <a:pt x="2736" y="8289"/>
                  <a:pt x="2643" y="8269"/>
                </a:cubicBezTo>
                <a:cubicBezTo>
                  <a:pt x="2446" y="8207"/>
                  <a:pt x="1990" y="8197"/>
                  <a:pt x="1731" y="7999"/>
                </a:cubicBezTo>
                <a:lnTo>
                  <a:pt x="1731" y="7999"/>
                </a:lnTo>
                <a:cubicBezTo>
                  <a:pt x="1649" y="8103"/>
                  <a:pt x="1669" y="8207"/>
                  <a:pt x="1773" y="8342"/>
                </a:cubicBezTo>
                <a:cubicBezTo>
                  <a:pt x="1747" y="8258"/>
                  <a:pt x="1893" y="8242"/>
                  <a:pt x="2012" y="8242"/>
                </a:cubicBezTo>
                <a:cubicBezTo>
                  <a:pt x="2085" y="8242"/>
                  <a:pt x="2148" y="8248"/>
                  <a:pt x="2156" y="8248"/>
                </a:cubicBezTo>
                <a:cubicBezTo>
                  <a:pt x="2156" y="8455"/>
                  <a:pt x="2457" y="8807"/>
                  <a:pt x="2633" y="8984"/>
                </a:cubicBezTo>
                <a:cubicBezTo>
                  <a:pt x="2715" y="8865"/>
                  <a:pt x="2783" y="8857"/>
                  <a:pt x="2828" y="8857"/>
                </a:cubicBezTo>
                <a:cubicBezTo>
                  <a:pt x="2835" y="8857"/>
                  <a:pt x="2841" y="8857"/>
                  <a:pt x="2847" y="8857"/>
                </a:cubicBezTo>
                <a:cubicBezTo>
                  <a:pt x="2880" y="8857"/>
                  <a:pt x="2896" y="8851"/>
                  <a:pt x="2892" y="8777"/>
                </a:cubicBezTo>
                <a:lnTo>
                  <a:pt x="2892" y="8777"/>
                </a:lnTo>
                <a:cubicBezTo>
                  <a:pt x="2923" y="8880"/>
                  <a:pt x="2964" y="8984"/>
                  <a:pt x="3026" y="9077"/>
                </a:cubicBezTo>
                <a:cubicBezTo>
                  <a:pt x="3041" y="9016"/>
                  <a:pt x="3050" y="8992"/>
                  <a:pt x="3054" y="8992"/>
                </a:cubicBezTo>
                <a:lnTo>
                  <a:pt x="3054" y="8992"/>
                </a:lnTo>
                <a:cubicBezTo>
                  <a:pt x="3064" y="8992"/>
                  <a:pt x="3022" y="9216"/>
                  <a:pt x="2943" y="9263"/>
                </a:cubicBezTo>
                <a:cubicBezTo>
                  <a:pt x="2999" y="9385"/>
                  <a:pt x="3189" y="9442"/>
                  <a:pt x="3379" y="9442"/>
                </a:cubicBezTo>
                <a:cubicBezTo>
                  <a:pt x="3578" y="9442"/>
                  <a:pt x="3777" y="9380"/>
                  <a:pt x="3824" y="9263"/>
                </a:cubicBezTo>
                <a:lnTo>
                  <a:pt x="3824" y="9263"/>
                </a:lnTo>
                <a:cubicBezTo>
                  <a:pt x="3970" y="9523"/>
                  <a:pt x="3762" y="9574"/>
                  <a:pt x="3482" y="9761"/>
                </a:cubicBezTo>
                <a:cubicBezTo>
                  <a:pt x="3623" y="9724"/>
                  <a:pt x="3676" y="9709"/>
                  <a:pt x="3684" y="9709"/>
                </a:cubicBezTo>
                <a:cubicBezTo>
                  <a:pt x="3699" y="9709"/>
                  <a:pt x="3567" y="9756"/>
                  <a:pt x="3534" y="9802"/>
                </a:cubicBezTo>
                <a:cubicBezTo>
                  <a:pt x="3549" y="9800"/>
                  <a:pt x="3562" y="9799"/>
                  <a:pt x="3573" y="9799"/>
                </a:cubicBezTo>
                <a:cubicBezTo>
                  <a:pt x="3660" y="9799"/>
                  <a:pt x="3667" y="9865"/>
                  <a:pt x="3731" y="9947"/>
                </a:cubicBezTo>
                <a:cubicBezTo>
                  <a:pt x="3706" y="9951"/>
                  <a:pt x="3683" y="9952"/>
                  <a:pt x="3661" y="9952"/>
                </a:cubicBezTo>
                <a:cubicBezTo>
                  <a:pt x="3449" y="9952"/>
                  <a:pt x="3320" y="9816"/>
                  <a:pt x="3200" y="9816"/>
                </a:cubicBezTo>
                <a:cubicBezTo>
                  <a:pt x="3176" y="9816"/>
                  <a:pt x="3153" y="9821"/>
                  <a:pt x="3130" y="9834"/>
                </a:cubicBezTo>
                <a:cubicBezTo>
                  <a:pt x="3310" y="9970"/>
                  <a:pt x="3122" y="10248"/>
                  <a:pt x="2865" y="10248"/>
                </a:cubicBezTo>
                <a:cubicBezTo>
                  <a:pt x="2810" y="10248"/>
                  <a:pt x="2753" y="10236"/>
                  <a:pt x="2695" y="10207"/>
                </a:cubicBezTo>
                <a:lnTo>
                  <a:pt x="2695" y="10207"/>
                </a:lnTo>
                <a:cubicBezTo>
                  <a:pt x="2706" y="10212"/>
                  <a:pt x="2717" y="10215"/>
                  <a:pt x="2727" y="10215"/>
                </a:cubicBezTo>
                <a:cubicBezTo>
                  <a:pt x="2846" y="10215"/>
                  <a:pt x="2876" y="9862"/>
                  <a:pt x="2819" y="9834"/>
                </a:cubicBezTo>
                <a:cubicBezTo>
                  <a:pt x="2819" y="9833"/>
                  <a:pt x="2819" y="9833"/>
                  <a:pt x="2819" y="9833"/>
                </a:cubicBezTo>
                <a:lnTo>
                  <a:pt x="2819" y="9833"/>
                </a:lnTo>
                <a:cubicBezTo>
                  <a:pt x="2818" y="9833"/>
                  <a:pt x="2440" y="10484"/>
                  <a:pt x="2493" y="10484"/>
                </a:cubicBezTo>
                <a:cubicBezTo>
                  <a:pt x="2506" y="10484"/>
                  <a:pt x="2542" y="10449"/>
                  <a:pt x="2612" y="10362"/>
                </a:cubicBezTo>
                <a:lnTo>
                  <a:pt x="2612" y="10362"/>
                </a:lnTo>
                <a:cubicBezTo>
                  <a:pt x="2674" y="10465"/>
                  <a:pt x="2633" y="10538"/>
                  <a:pt x="2508" y="10559"/>
                </a:cubicBezTo>
                <a:cubicBezTo>
                  <a:pt x="2525" y="10557"/>
                  <a:pt x="2541" y="10556"/>
                  <a:pt x="2557" y="10556"/>
                </a:cubicBezTo>
                <a:cubicBezTo>
                  <a:pt x="2631" y="10556"/>
                  <a:pt x="2697" y="10576"/>
                  <a:pt x="2757" y="10610"/>
                </a:cubicBezTo>
                <a:cubicBezTo>
                  <a:pt x="2697" y="10629"/>
                  <a:pt x="2632" y="10637"/>
                  <a:pt x="2565" y="10637"/>
                </a:cubicBezTo>
                <a:cubicBezTo>
                  <a:pt x="2287" y="10637"/>
                  <a:pt x="1984" y="10504"/>
                  <a:pt x="1927" y="10504"/>
                </a:cubicBezTo>
                <a:cubicBezTo>
                  <a:pt x="1922" y="10504"/>
                  <a:pt x="1919" y="10505"/>
                  <a:pt x="1918" y="10507"/>
                </a:cubicBezTo>
                <a:cubicBezTo>
                  <a:pt x="2167" y="10580"/>
                  <a:pt x="2301" y="10745"/>
                  <a:pt x="2457" y="11025"/>
                </a:cubicBezTo>
                <a:cubicBezTo>
                  <a:pt x="2486" y="10936"/>
                  <a:pt x="2516" y="10902"/>
                  <a:pt x="2547" y="10902"/>
                </a:cubicBezTo>
                <a:cubicBezTo>
                  <a:pt x="2638" y="10902"/>
                  <a:pt x="2729" y="11193"/>
                  <a:pt x="2768" y="11201"/>
                </a:cubicBezTo>
                <a:cubicBezTo>
                  <a:pt x="2797" y="11110"/>
                  <a:pt x="2829" y="11075"/>
                  <a:pt x="2864" y="11075"/>
                </a:cubicBezTo>
                <a:cubicBezTo>
                  <a:pt x="2917" y="11075"/>
                  <a:pt x="2975" y="11152"/>
                  <a:pt x="3037" y="11232"/>
                </a:cubicBezTo>
                <a:cubicBezTo>
                  <a:pt x="2913" y="11336"/>
                  <a:pt x="2913" y="11356"/>
                  <a:pt x="2715" y="11398"/>
                </a:cubicBezTo>
                <a:cubicBezTo>
                  <a:pt x="2851" y="11450"/>
                  <a:pt x="3120" y="11699"/>
                  <a:pt x="3109" y="11802"/>
                </a:cubicBezTo>
                <a:cubicBezTo>
                  <a:pt x="3103" y="11802"/>
                  <a:pt x="3096" y="11802"/>
                  <a:pt x="3089" y="11802"/>
                </a:cubicBezTo>
                <a:cubicBezTo>
                  <a:pt x="2959" y="11802"/>
                  <a:pt x="2633" y="11866"/>
                  <a:pt x="2446" y="11866"/>
                </a:cubicBezTo>
                <a:cubicBezTo>
                  <a:pt x="2388" y="11866"/>
                  <a:pt x="2343" y="11860"/>
                  <a:pt x="2322" y="11844"/>
                </a:cubicBezTo>
                <a:lnTo>
                  <a:pt x="2322" y="11844"/>
                </a:lnTo>
                <a:cubicBezTo>
                  <a:pt x="2374" y="11927"/>
                  <a:pt x="2446" y="11978"/>
                  <a:pt x="2529" y="12020"/>
                </a:cubicBezTo>
                <a:cubicBezTo>
                  <a:pt x="2455" y="12034"/>
                  <a:pt x="2239" y="12076"/>
                  <a:pt x="2095" y="12076"/>
                </a:cubicBezTo>
                <a:cubicBezTo>
                  <a:pt x="2037" y="12076"/>
                  <a:pt x="1990" y="12069"/>
                  <a:pt x="1969" y="12051"/>
                </a:cubicBezTo>
                <a:lnTo>
                  <a:pt x="1969" y="12051"/>
                </a:lnTo>
                <a:cubicBezTo>
                  <a:pt x="1995" y="12196"/>
                  <a:pt x="2005" y="12198"/>
                  <a:pt x="2017" y="12198"/>
                </a:cubicBezTo>
                <a:cubicBezTo>
                  <a:pt x="2018" y="12198"/>
                  <a:pt x="2018" y="12198"/>
                  <a:pt x="2019" y="12198"/>
                </a:cubicBezTo>
                <a:cubicBezTo>
                  <a:pt x="2032" y="12198"/>
                  <a:pt x="2047" y="12201"/>
                  <a:pt x="2084" y="12362"/>
                </a:cubicBezTo>
                <a:cubicBezTo>
                  <a:pt x="2090" y="12348"/>
                  <a:pt x="2152" y="12253"/>
                  <a:pt x="2201" y="12253"/>
                </a:cubicBezTo>
                <a:cubicBezTo>
                  <a:pt x="2227" y="12253"/>
                  <a:pt x="2249" y="12278"/>
                  <a:pt x="2259" y="12351"/>
                </a:cubicBezTo>
                <a:cubicBezTo>
                  <a:pt x="2306" y="12213"/>
                  <a:pt x="2327" y="12143"/>
                  <a:pt x="2340" y="12143"/>
                </a:cubicBezTo>
                <a:cubicBezTo>
                  <a:pt x="2353" y="12143"/>
                  <a:pt x="2358" y="12215"/>
                  <a:pt x="2374" y="12362"/>
                </a:cubicBezTo>
                <a:cubicBezTo>
                  <a:pt x="2376" y="12362"/>
                  <a:pt x="2378" y="12362"/>
                  <a:pt x="2380" y="12362"/>
                </a:cubicBezTo>
                <a:cubicBezTo>
                  <a:pt x="2499" y="12362"/>
                  <a:pt x="2365" y="12101"/>
                  <a:pt x="2456" y="12101"/>
                </a:cubicBezTo>
                <a:cubicBezTo>
                  <a:pt x="2459" y="12101"/>
                  <a:pt x="2463" y="12102"/>
                  <a:pt x="2467" y="12102"/>
                </a:cubicBezTo>
                <a:cubicBezTo>
                  <a:pt x="2467" y="12238"/>
                  <a:pt x="2457" y="12362"/>
                  <a:pt x="2467" y="12393"/>
                </a:cubicBezTo>
                <a:cubicBezTo>
                  <a:pt x="2417" y="12422"/>
                  <a:pt x="2339" y="12435"/>
                  <a:pt x="2253" y="12435"/>
                </a:cubicBezTo>
                <a:cubicBezTo>
                  <a:pt x="2070" y="12435"/>
                  <a:pt x="1853" y="12377"/>
                  <a:pt x="1804" y="12300"/>
                </a:cubicBezTo>
                <a:cubicBezTo>
                  <a:pt x="1783" y="12480"/>
                  <a:pt x="1758" y="12628"/>
                  <a:pt x="1777" y="12628"/>
                </a:cubicBezTo>
                <a:cubicBezTo>
                  <a:pt x="1787" y="12628"/>
                  <a:pt x="1808" y="12592"/>
                  <a:pt x="1845" y="12507"/>
                </a:cubicBezTo>
                <a:cubicBezTo>
                  <a:pt x="1872" y="12584"/>
                  <a:pt x="1886" y="12611"/>
                  <a:pt x="1893" y="12611"/>
                </a:cubicBezTo>
                <a:cubicBezTo>
                  <a:pt x="1909" y="12611"/>
                  <a:pt x="1894" y="12489"/>
                  <a:pt x="1901" y="12489"/>
                </a:cubicBezTo>
                <a:lnTo>
                  <a:pt x="1901" y="12489"/>
                </a:lnTo>
                <a:cubicBezTo>
                  <a:pt x="1905" y="12489"/>
                  <a:pt x="1922" y="12551"/>
                  <a:pt x="1969" y="12766"/>
                </a:cubicBezTo>
                <a:cubicBezTo>
                  <a:pt x="1991" y="12689"/>
                  <a:pt x="2004" y="12658"/>
                  <a:pt x="2012" y="12658"/>
                </a:cubicBezTo>
                <a:cubicBezTo>
                  <a:pt x="2026" y="12658"/>
                  <a:pt x="2022" y="12766"/>
                  <a:pt x="2022" y="12901"/>
                </a:cubicBezTo>
                <a:cubicBezTo>
                  <a:pt x="2048" y="12901"/>
                  <a:pt x="2114" y="12653"/>
                  <a:pt x="2259" y="12653"/>
                </a:cubicBezTo>
                <a:cubicBezTo>
                  <a:pt x="2281" y="12653"/>
                  <a:pt x="2306" y="12659"/>
                  <a:pt x="2332" y="12673"/>
                </a:cubicBezTo>
                <a:cubicBezTo>
                  <a:pt x="2187" y="12880"/>
                  <a:pt x="2270" y="12818"/>
                  <a:pt x="2125" y="13004"/>
                </a:cubicBezTo>
                <a:cubicBezTo>
                  <a:pt x="2177" y="13004"/>
                  <a:pt x="2498" y="12901"/>
                  <a:pt x="2540" y="12859"/>
                </a:cubicBezTo>
                <a:lnTo>
                  <a:pt x="2540" y="12859"/>
                </a:lnTo>
                <a:cubicBezTo>
                  <a:pt x="2536" y="12979"/>
                  <a:pt x="2562" y="12996"/>
                  <a:pt x="2581" y="12996"/>
                </a:cubicBezTo>
                <a:cubicBezTo>
                  <a:pt x="2588" y="12996"/>
                  <a:pt x="2593" y="12993"/>
                  <a:pt x="2596" y="12993"/>
                </a:cubicBezTo>
                <a:cubicBezTo>
                  <a:pt x="2604" y="12993"/>
                  <a:pt x="2577" y="13018"/>
                  <a:pt x="2446" y="13221"/>
                </a:cubicBezTo>
                <a:cubicBezTo>
                  <a:pt x="2494" y="13195"/>
                  <a:pt x="2542" y="13184"/>
                  <a:pt x="2588" y="13184"/>
                </a:cubicBezTo>
                <a:cubicBezTo>
                  <a:pt x="2760" y="13184"/>
                  <a:pt x="2888" y="13341"/>
                  <a:pt x="2757" y="13439"/>
                </a:cubicBezTo>
                <a:cubicBezTo>
                  <a:pt x="2750" y="13399"/>
                  <a:pt x="2590" y="13381"/>
                  <a:pt x="2375" y="13381"/>
                </a:cubicBezTo>
                <a:cubicBezTo>
                  <a:pt x="1934" y="13381"/>
                  <a:pt x="1265" y="13455"/>
                  <a:pt x="1244" y="13553"/>
                </a:cubicBezTo>
                <a:cubicBezTo>
                  <a:pt x="1293" y="13569"/>
                  <a:pt x="1559" y="13710"/>
                  <a:pt x="1494" y="13710"/>
                </a:cubicBezTo>
                <a:cubicBezTo>
                  <a:pt x="1478" y="13710"/>
                  <a:pt x="1439" y="13701"/>
                  <a:pt x="1368" y="13677"/>
                </a:cubicBezTo>
                <a:lnTo>
                  <a:pt x="1368" y="13677"/>
                </a:lnTo>
                <a:cubicBezTo>
                  <a:pt x="1431" y="13771"/>
                  <a:pt x="1472" y="13822"/>
                  <a:pt x="1513" y="13843"/>
                </a:cubicBezTo>
                <a:cubicBezTo>
                  <a:pt x="1421" y="13820"/>
                  <a:pt x="1328" y="13808"/>
                  <a:pt x="1235" y="13808"/>
                </a:cubicBezTo>
                <a:cubicBezTo>
                  <a:pt x="1203" y="13808"/>
                  <a:pt x="1172" y="13810"/>
                  <a:pt x="1140" y="13812"/>
                </a:cubicBezTo>
                <a:cubicBezTo>
                  <a:pt x="1389" y="14123"/>
                  <a:pt x="1348" y="13916"/>
                  <a:pt x="1348" y="14299"/>
                </a:cubicBezTo>
                <a:cubicBezTo>
                  <a:pt x="1350" y="14299"/>
                  <a:pt x="1352" y="14299"/>
                  <a:pt x="1354" y="14299"/>
                </a:cubicBezTo>
                <a:cubicBezTo>
                  <a:pt x="1443" y="14299"/>
                  <a:pt x="1358" y="14081"/>
                  <a:pt x="1440" y="14081"/>
                </a:cubicBezTo>
                <a:cubicBezTo>
                  <a:pt x="1443" y="14081"/>
                  <a:pt x="1447" y="14081"/>
                  <a:pt x="1451" y="14082"/>
                </a:cubicBezTo>
                <a:cubicBezTo>
                  <a:pt x="1483" y="14403"/>
                  <a:pt x="1493" y="14237"/>
                  <a:pt x="1348" y="14527"/>
                </a:cubicBezTo>
                <a:cubicBezTo>
                  <a:pt x="1366" y="14546"/>
                  <a:pt x="1388" y="14554"/>
                  <a:pt x="1410" y="14554"/>
                </a:cubicBezTo>
                <a:cubicBezTo>
                  <a:pt x="1462" y="14554"/>
                  <a:pt x="1516" y="14509"/>
                  <a:pt x="1545" y="14444"/>
                </a:cubicBezTo>
                <a:cubicBezTo>
                  <a:pt x="1555" y="14527"/>
                  <a:pt x="1576" y="14621"/>
                  <a:pt x="1607" y="14704"/>
                </a:cubicBezTo>
                <a:cubicBezTo>
                  <a:pt x="1660" y="14518"/>
                  <a:pt x="1708" y="14449"/>
                  <a:pt x="1743" y="14449"/>
                </a:cubicBezTo>
                <a:cubicBezTo>
                  <a:pt x="1811" y="14449"/>
                  <a:pt x="1837" y="14699"/>
                  <a:pt x="1783" y="14869"/>
                </a:cubicBezTo>
                <a:cubicBezTo>
                  <a:pt x="1845" y="14807"/>
                  <a:pt x="1918" y="14755"/>
                  <a:pt x="1980" y="14704"/>
                </a:cubicBezTo>
                <a:lnTo>
                  <a:pt x="1980" y="14704"/>
                </a:lnTo>
                <a:cubicBezTo>
                  <a:pt x="1897" y="14838"/>
                  <a:pt x="1897" y="14962"/>
                  <a:pt x="1980" y="15097"/>
                </a:cubicBezTo>
                <a:cubicBezTo>
                  <a:pt x="2042" y="15035"/>
                  <a:pt x="2560" y="14983"/>
                  <a:pt x="2312" y="14796"/>
                </a:cubicBezTo>
                <a:cubicBezTo>
                  <a:pt x="2331" y="14788"/>
                  <a:pt x="2349" y="14784"/>
                  <a:pt x="2367" y="14784"/>
                </a:cubicBezTo>
                <a:cubicBezTo>
                  <a:pt x="2503" y="14784"/>
                  <a:pt x="2595" y="15003"/>
                  <a:pt x="2623" y="15077"/>
                </a:cubicBezTo>
                <a:cubicBezTo>
                  <a:pt x="2374" y="15107"/>
                  <a:pt x="2094" y="15190"/>
                  <a:pt x="2094" y="15252"/>
                </a:cubicBezTo>
                <a:cubicBezTo>
                  <a:pt x="2123" y="15246"/>
                  <a:pt x="2152" y="15243"/>
                  <a:pt x="2180" y="15243"/>
                </a:cubicBezTo>
                <a:cubicBezTo>
                  <a:pt x="2384" y="15243"/>
                  <a:pt x="2536" y="15394"/>
                  <a:pt x="2664" y="15439"/>
                </a:cubicBezTo>
                <a:cubicBezTo>
                  <a:pt x="2239" y="15460"/>
                  <a:pt x="737" y="15605"/>
                  <a:pt x="560" y="15687"/>
                </a:cubicBezTo>
                <a:cubicBezTo>
                  <a:pt x="198" y="15853"/>
                  <a:pt x="384" y="15926"/>
                  <a:pt x="208" y="16164"/>
                </a:cubicBezTo>
                <a:cubicBezTo>
                  <a:pt x="208" y="16110"/>
                  <a:pt x="196" y="16084"/>
                  <a:pt x="172" y="16084"/>
                </a:cubicBezTo>
                <a:cubicBezTo>
                  <a:pt x="165" y="16084"/>
                  <a:pt x="156" y="16087"/>
                  <a:pt x="146" y="16092"/>
                </a:cubicBezTo>
                <a:cubicBezTo>
                  <a:pt x="157" y="16133"/>
                  <a:pt x="353" y="16341"/>
                  <a:pt x="353" y="16341"/>
                </a:cubicBezTo>
                <a:cubicBezTo>
                  <a:pt x="358" y="16218"/>
                  <a:pt x="361" y="16160"/>
                  <a:pt x="372" y="16160"/>
                </a:cubicBezTo>
                <a:cubicBezTo>
                  <a:pt x="385" y="16160"/>
                  <a:pt x="408" y="16231"/>
                  <a:pt x="457" y="16361"/>
                </a:cubicBezTo>
                <a:cubicBezTo>
                  <a:pt x="530" y="16133"/>
                  <a:pt x="539" y="16154"/>
                  <a:pt x="488" y="15978"/>
                </a:cubicBezTo>
                <a:lnTo>
                  <a:pt x="488" y="15978"/>
                </a:lnTo>
                <a:cubicBezTo>
                  <a:pt x="716" y="15998"/>
                  <a:pt x="622" y="15957"/>
                  <a:pt x="654" y="16341"/>
                </a:cubicBezTo>
                <a:cubicBezTo>
                  <a:pt x="655" y="16341"/>
                  <a:pt x="656" y="16341"/>
                  <a:pt x="657" y="16341"/>
                </a:cubicBezTo>
                <a:cubicBezTo>
                  <a:pt x="770" y="16341"/>
                  <a:pt x="892" y="15884"/>
                  <a:pt x="903" y="15812"/>
                </a:cubicBezTo>
                <a:lnTo>
                  <a:pt x="903" y="15812"/>
                </a:lnTo>
                <a:cubicBezTo>
                  <a:pt x="895" y="15887"/>
                  <a:pt x="907" y="15926"/>
                  <a:pt x="933" y="15926"/>
                </a:cubicBezTo>
                <a:cubicBezTo>
                  <a:pt x="947" y="15926"/>
                  <a:pt x="964" y="15916"/>
                  <a:pt x="985" y="15895"/>
                </a:cubicBezTo>
                <a:lnTo>
                  <a:pt x="985" y="15895"/>
                </a:lnTo>
                <a:cubicBezTo>
                  <a:pt x="985" y="16061"/>
                  <a:pt x="923" y="16206"/>
                  <a:pt x="799" y="16330"/>
                </a:cubicBezTo>
                <a:cubicBezTo>
                  <a:pt x="845" y="16288"/>
                  <a:pt x="887" y="16268"/>
                  <a:pt x="926" y="16268"/>
                </a:cubicBezTo>
                <a:cubicBezTo>
                  <a:pt x="965" y="16268"/>
                  <a:pt x="1001" y="16288"/>
                  <a:pt x="1037" y="16330"/>
                </a:cubicBezTo>
                <a:cubicBezTo>
                  <a:pt x="1048" y="16288"/>
                  <a:pt x="1140" y="16030"/>
                  <a:pt x="1151" y="16019"/>
                </a:cubicBezTo>
                <a:lnTo>
                  <a:pt x="1151" y="16019"/>
                </a:lnTo>
                <a:cubicBezTo>
                  <a:pt x="1110" y="16185"/>
                  <a:pt x="1131" y="16320"/>
                  <a:pt x="1234" y="16434"/>
                </a:cubicBezTo>
                <a:cubicBezTo>
                  <a:pt x="1239" y="16364"/>
                  <a:pt x="1250" y="16330"/>
                  <a:pt x="1267" y="16330"/>
                </a:cubicBezTo>
                <a:cubicBezTo>
                  <a:pt x="1282" y="16330"/>
                  <a:pt x="1302" y="16358"/>
                  <a:pt x="1327" y="16413"/>
                </a:cubicBezTo>
                <a:cubicBezTo>
                  <a:pt x="1348" y="16133"/>
                  <a:pt x="1441" y="15885"/>
                  <a:pt x="1607" y="15864"/>
                </a:cubicBezTo>
                <a:lnTo>
                  <a:pt x="1607" y="15864"/>
                </a:lnTo>
                <a:cubicBezTo>
                  <a:pt x="1576" y="16092"/>
                  <a:pt x="1451" y="16258"/>
                  <a:pt x="1441" y="16486"/>
                </a:cubicBezTo>
                <a:cubicBezTo>
                  <a:pt x="1628" y="16444"/>
                  <a:pt x="1638" y="16226"/>
                  <a:pt x="1762" y="16081"/>
                </a:cubicBezTo>
                <a:cubicBezTo>
                  <a:pt x="1773" y="16133"/>
                  <a:pt x="1773" y="16175"/>
                  <a:pt x="1794" y="16216"/>
                </a:cubicBezTo>
                <a:cubicBezTo>
                  <a:pt x="1856" y="16123"/>
                  <a:pt x="1835" y="15926"/>
                  <a:pt x="1959" y="15915"/>
                </a:cubicBezTo>
                <a:lnTo>
                  <a:pt x="1959" y="15915"/>
                </a:lnTo>
                <a:cubicBezTo>
                  <a:pt x="1959" y="16153"/>
                  <a:pt x="1948" y="16216"/>
                  <a:pt x="1955" y="16216"/>
                </a:cubicBezTo>
                <a:cubicBezTo>
                  <a:pt x="1963" y="16216"/>
                  <a:pt x="1994" y="16133"/>
                  <a:pt x="2094" y="16133"/>
                </a:cubicBezTo>
                <a:cubicBezTo>
                  <a:pt x="2167" y="16320"/>
                  <a:pt x="1824" y="16496"/>
                  <a:pt x="1835" y="16548"/>
                </a:cubicBezTo>
                <a:cubicBezTo>
                  <a:pt x="1848" y="16546"/>
                  <a:pt x="1860" y="16545"/>
                  <a:pt x="1871" y="16545"/>
                </a:cubicBezTo>
                <a:cubicBezTo>
                  <a:pt x="1970" y="16545"/>
                  <a:pt x="2014" y="16623"/>
                  <a:pt x="2042" y="16734"/>
                </a:cubicBezTo>
                <a:cubicBezTo>
                  <a:pt x="2052" y="16724"/>
                  <a:pt x="2218" y="16599"/>
                  <a:pt x="2301" y="16496"/>
                </a:cubicBezTo>
                <a:lnTo>
                  <a:pt x="2301" y="16496"/>
                </a:lnTo>
                <a:cubicBezTo>
                  <a:pt x="2280" y="16613"/>
                  <a:pt x="2276" y="16649"/>
                  <a:pt x="2287" y="16649"/>
                </a:cubicBezTo>
                <a:cubicBezTo>
                  <a:pt x="2304" y="16649"/>
                  <a:pt x="2361" y="16557"/>
                  <a:pt x="2457" y="16557"/>
                </a:cubicBezTo>
                <a:cubicBezTo>
                  <a:pt x="2482" y="16557"/>
                  <a:pt x="2510" y="16563"/>
                  <a:pt x="2540" y="16579"/>
                </a:cubicBezTo>
                <a:cubicBezTo>
                  <a:pt x="2230" y="16695"/>
                  <a:pt x="1770" y="16863"/>
                  <a:pt x="1423" y="16863"/>
                </a:cubicBezTo>
                <a:cubicBezTo>
                  <a:pt x="1306" y="16863"/>
                  <a:pt x="1201" y="16844"/>
                  <a:pt x="1120" y="16797"/>
                </a:cubicBezTo>
                <a:lnTo>
                  <a:pt x="1120" y="16797"/>
                </a:lnTo>
                <a:cubicBezTo>
                  <a:pt x="995" y="16921"/>
                  <a:pt x="1193" y="17076"/>
                  <a:pt x="726" y="17117"/>
                </a:cubicBezTo>
                <a:cubicBezTo>
                  <a:pt x="871" y="17159"/>
                  <a:pt x="892" y="17232"/>
                  <a:pt x="767" y="17315"/>
                </a:cubicBezTo>
                <a:cubicBezTo>
                  <a:pt x="740" y="17299"/>
                  <a:pt x="713" y="17292"/>
                  <a:pt x="689" y="17292"/>
                </a:cubicBezTo>
                <a:cubicBezTo>
                  <a:pt x="561" y="17292"/>
                  <a:pt x="484" y="17475"/>
                  <a:pt x="675" y="17656"/>
                </a:cubicBezTo>
                <a:cubicBezTo>
                  <a:pt x="650" y="17658"/>
                  <a:pt x="626" y="17658"/>
                  <a:pt x="604" y="17658"/>
                </a:cubicBezTo>
                <a:cubicBezTo>
                  <a:pt x="457" y="17658"/>
                  <a:pt x="372" y="17630"/>
                  <a:pt x="297" y="17630"/>
                </a:cubicBezTo>
                <a:cubicBezTo>
                  <a:pt x="225" y="17630"/>
                  <a:pt x="162" y="17656"/>
                  <a:pt x="63" y="17760"/>
                </a:cubicBezTo>
                <a:cubicBezTo>
                  <a:pt x="1" y="17833"/>
                  <a:pt x="136" y="18019"/>
                  <a:pt x="166" y="18091"/>
                </a:cubicBezTo>
                <a:cubicBezTo>
                  <a:pt x="231" y="18046"/>
                  <a:pt x="416" y="17798"/>
                  <a:pt x="523" y="17798"/>
                </a:cubicBezTo>
                <a:cubicBezTo>
                  <a:pt x="537" y="17798"/>
                  <a:pt x="549" y="17802"/>
                  <a:pt x="560" y="17812"/>
                </a:cubicBezTo>
                <a:cubicBezTo>
                  <a:pt x="332" y="18019"/>
                  <a:pt x="332" y="18206"/>
                  <a:pt x="530" y="18381"/>
                </a:cubicBezTo>
                <a:cubicBezTo>
                  <a:pt x="592" y="18112"/>
                  <a:pt x="861" y="18309"/>
                  <a:pt x="778" y="18102"/>
                </a:cubicBezTo>
                <a:lnTo>
                  <a:pt x="778" y="18102"/>
                </a:lnTo>
                <a:cubicBezTo>
                  <a:pt x="1168" y="18365"/>
                  <a:pt x="616" y="18395"/>
                  <a:pt x="339" y="18395"/>
                </a:cubicBezTo>
                <a:cubicBezTo>
                  <a:pt x="256" y="18395"/>
                  <a:pt x="198" y="18392"/>
                  <a:pt x="198" y="18392"/>
                </a:cubicBezTo>
                <a:lnTo>
                  <a:pt x="198" y="18392"/>
                </a:lnTo>
                <a:cubicBezTo>
                  <a:pt x="338" y="18570"/>
                  <a:pt x="405" y="18726"/>
                  <a:pt x="492" y="18726"/>
                </a:cubicBezTo>
                <a:cubicBezTo>
                  <a:pt x="527" y="18726"/>
                  <a:pt x="565" y="18700"/>
                  <a:pt x="612" y="18641"/>
                </a:cubicBezTo>
                <a:lnTo>
                  <a:pt x="612" y="18641"/>
                </a:lnTo>
                <a:cubicBezTo>
                  <a:pt x="602" y="18765"/>
                  <a:pt x="664" y="19065"/>
                  <a:pt x="685" y="19210"/>
                </a:cubicBezTo>
                <a:cubicBezTo>
                  <a:pt x="758" y="18910"/>
                  <a:pt x="1058" y="19159"/>
                  <a:pt x="1016" y="18775"/>
                </a:cubicBezTo>
                <a:lnTo>
                  <a:pt x="1016" y="18775"/>
                </a:lnTo>
                <a:cubicBezTo>
                  <a:pt x="1089" y="18796"/>
                  <a:pt x="1110" y="19118"/>
                  <a:pt x="1131" y="19169"/>
                </a:cubicBezTo>
                <a:cubicBezTo>
                  <a:pt x="1234" y="19086"/>
                  <a:pt x="1286" y="18962"/>
                  <a:pt x="1389" y="18879"/>
                </a:cubicBezTo>
                <a:lnTo>
                  <a:pt x="1389" y="18879"/>
                </a:lnTo>
                <a:cubicBezTo>
                  <a:pt x="1421" y="19169"/>
                  <a:pt x="1234" y="19345"/>
                  <a:pt x="1151" y="19625"/>
                </a:cubicBezTo>
                <a:cubicBezTo>
                  <a:pt x="1190" y="19678"/>
                  <a:pt x="1226" y="19699"/>
                  <a:pt x="1257" y="19699"/>
                </a:cubicBezTo>
                <a:cubicBezTo>
                  <a:pt x="1393" y="19699"/>
                  <a:pt x="1460" y="19298"/>
                  <a:pt x="1451" y="19273"/>
                </a:cubicBezTo>
                <a:lnTo>
                  <a:pt x="1451" y="19273"/>
                </a:lnTo>
                <a:cubicBezTo>
                  <a:pt x="1493" y="19366"/>
                  <a:pt x="1534" y="19459"/>
                  <a:pt x="1566" y="19563"/>
                </a:cubicBezTo>
                <a:cubicBezTo>
                  <a:pt x="1712" y="19432"/>
                  <a:pt x="1795" y="19360"/>
                  <a:pt x="1955" y="19360"/>
                </a:cubicBezTo>
                <a:cubicBezTo>
                  <a:pt x="1998" y="19360"/>
                  <a:pt x="2047" y="19365"/>
                  <a:pt x="2104" y="19376"/>
                </a:cubicBezTo>
                <a:cubicBezTo>
                  <a:pt x="2073" y="19884"/>
                  <a:pt x="1804" y="19521"/>
                  <a:pt x="2208" y="19832"/>
                </a:cubicBezTo>
                <a:cubicBezTo>
                  <a:pt x="2146" y="20071"/>
                  <a:pt x="1596" y="19926"/>
                  <a:pt x="2156" y="20184"/>
                </a:cubicBezTo>
                <a:cubicBezTo>
                  <a:pt x="2042" y="20195"/>
                  <a:pt x="1949" y="20257"/>
                  <a:pt x="1897" y="20382"/>
                </a:cubicBezTo>
                <a:cubicBezTo>
                  <a:pt x="1990" y="20382"/>
                  <a:pt x="2218" y="20516"/>
                  <a:pt x="2104" y="20713"/>
                </a:cubicBezTo>
                <a:cubicBezTo>
                  <a:pt x="2141" y="20723"/>
                  <a:pt x="2177" y="20728"/>
                  <a:pt x="2213" y="20728"/>
                </a:cubicBezTo>
                <a:cubicBezTo>
                  <a:pt x="2290" y="20728"/>
                  <a:pt x="2365" y="20707"/>
                  <a:pt x="2436" y="20672"/>
                </a:cubicBezTo>
                <a:lnTo>
                  <a:pt x="2436" y="20672"/>
                </a:lnTo>
                <a:cubicBezTo>
                  <a:pt x="2446" y="20692"/>
                  <a:pt x="2415" y="20910"/>
                  <a:pt x="2415" y="21065"/>
                </a:cubicBezTo>
                <a:cubicBezTo>
                  <a:pt x="2415" y="21013"/>
                  <a:pt x="2436" y="20993"/>
                  <a:pt x="2478" y="20993"/>
                </a:cubicBezTo>
                <a:cubicBezTo>
                  <a:pt x="2508" y="21117"/>
                  <a:pt x="2487" y="21231"/>
                  <a:pt x="2395" y="21324"/>
                </a:cubicBezTo>
                <a:cubicBezTo>
                  <a:pt x="2455" y="21357"/>
                  <a:pt x="2497" y="21374"/>
                  <a:pt x="2528" y="21374"/>
                </a:cubicBezTo>
                <a:cubicBezTo>
                  <a:pt x="2602" y="21374"/>
                  <a:pt x="2602" y="21274"/>
                  <a:pt x="2602" y="21075"/>
                </a:cubicBezTo>
                <a:cubicBezTo>
                  <a:pt x="2694" y="21075"/>
                  <a:pt x="2670" y="21423"/>
                  <a:pt x="2675" y="21423"/>
                </a:cubicBezTo>
                <a:cubicBezTo>
                  <a:pt x="2677" y="21423"/>
                  <a:pt x="2686" y="21348"/>
                  <a:pt x="2715" y="21128"/>
                </a:cubicBezTo>
                <a:cubicBezTo>
                  <a:pt x="2770" y="21191"/>
                  <a:pt x="2906" y="21288"/>
                  <a:pt x="2916" y="21288"/>
                </a:cubicBezTo>
                <a:cubicBezTo>
                  <a:pt x="2917" y="21288"/>
                  <a:pt x="2916" y="21286"/>
                  <a:pt x="2913" y="21283"/>
                </a:cubicBezTo>
                <a:cubicBezTo>
                  <a:pt x="2809" y="21138"/>
                  <a:pt x="2788" y="21034"/>
                  <a:pt x="2913" y="20868"/>
                </a:cubicBezTo>
                <a:cubicBezTo>
                  <a:pt x="2943" y="21055"/>
                  <a:pt x="2954" y="21096"/>
                  <a:pt x="2975" y="21262"/>
                </a:cubicBezTo>
                <a:cubicBezTo>
                  <a:pt x="2975" y="21262"/>
                  <a:pt x="2976" y="21262"/>
                  <a:pt x="2977" y="21262"/>
                </a:cubicBezTo>
                <a:cubicBezTo>
                  <a:pt x="3020" y="21262"/>
                  <a:pt x="3141" y="20909"/>
                  <a:pt x="3151" y="20868"/>
                </a:cubicBezTo>
                <a:cubicBezTo>
                  <a:pt x="3151" y="20868"/>
                  <a:pt x="3171" y="21158"/>
                  <a:pt x="3306" y="21221"/>
                </a:cubicBezTo>
                <a:cubicBezTo>
                  <a:pt x="3389" y="21075"/>
                  <a:pt x="3369" y="21034"/>
                  <a:pt x="3316" y="20868"/>
                </a:cubicBezTo>
                <a:cubicBezTo>
                  <a:pt x="3329" y="20862"/>
                  <a:pt x="3341" y="20859"/>
                  <a:pt x="3352" y="20859"/>
                </a:cubicBezTo>
                <a:cubicBezTo>
                  <a:pt x="3393" y="20859"/>
                  <a:pt x="3418" y="20907"/>
                  <a:pt x="3410" y="21013"/>
                </a:cubicBezTo>
                <a:cubicBezTo>
                  <a:pt x="3524" y="20920"/>
                  <a:pt x="3534" y="20817"/>
                  <a:pt x="3472" y="20692"/>
                </a:cubicBezTo>
                <a:cubicBezTo>
                  <a:pt x="3481" y="20690"/>
                  <a:pt x="3491" y="20688"/>
                  <a:pt x="3503" y="20688"/>
                </a:cubicBezTo>
                <a:cubicBezTo>
                  <a:pt x="3544" y="20688"/>
                  <a:pt x="3599" y="20713"/>
                  <a:pt x="3648" y="20827"/>
                </a:cubicBezTo>
                <a:cubicBezTo>
                  <a:pt x="3662" y="20763"/>
                  <a:pt x="3716" y="20640"/>
                  <a:pt x="3754" y="20640"/>
                </a:cubicBezTo>
                <a:cubicBezTo>
                  <a:pt x="3772" y="20640"/>
                  <a:pt x="3787" y="20666"/>
                  <a:pt x="3793" y="20734"/>
                </a:cubicBezTo>
                <a:cubicBezTo>
                  <a:pt x="3832" y="20624"/>
                  <a:pt x="3867" y="20587"/>
                  <a:pt x="3944" y="20587"/>
                </a:cubicBezTo>
                <a:cubicBezTo>
                  <a:pt x="4013" y="20587"/>
                  <a:pt x="4114" y="20617"/>
                  <a:pt x="4280" y="20651"/>
                </a:cubicBezTo>
                <a:cubicBezTo>
                  <a:pt x="4207" y="20651"/>
                  <a:pt x="4135" y="20661"/>
                  <a:pt x="4073" y="20702"/>
                </a:cubicBezTo>
                <a:cubicBezTo>
                  <a:pt x="4187" y="20702"/>
                  <a:pt x="4260" y="20755"/>
                  <a:pt x="4260" y="20858"/>
                </a:cubicBezTo>
                <a:cubicBezTo>
                  <a:pt x="4258" y="20858"/>
                  <a:pt x="4256" y="20857"/>
                  <a:pt x="4253" y="20857"/>
                </a:cubicBezTo>
                <a:cubicBezTo>
                  <a:pt x="4201" y="20857"/>
                  <a:pt x="3949" y="20953"/>
                  <a:pt x="3949" y="20983"/>
                </a:cubicBezTo>
                <a:cubicBezTo>
                  <a:pt x="4042" y="20983"/>
                  <a:pt x="4125" y="21003"/>
                  <a:pt x="4218" y="21024"/>
                </a:cubicBezTo>
                <a:cubicBezTo>
                  <a:pt x="4145" y="21034"/>
                  <a:pt x="3970" y="21096"/>
                  <a:pt x="3876" y="21158"/>
                </a:cubicBezTo>
                <a:cubicBezTo>
                  <a:pt x="3879" y="21141"/>
                  <a:pt x="3868" y="21133"/>
                  <a:pt x="3849" y="21133"/>
                </a:cubicBezTo>
                <a:cubicBezTo>
                  <a:pt x="3791" y="21133"/>
                  <a:pt x="3654" y="21200"/>
                  <a:pt x="3576" y="21231"/>
                </a:cubicBezTo>
                <a:cubicBezTo>
                  <a:pt x="3627" y="21241"/>
                  <a:pt x="3845" y="21418"/>
                  <a:pt x="3762" y="21511"/>
                </a:cubicBezTo>
                <a:cubicBezTo>
                  <a:pt x="3792" y="21497"/>
                  <a:pt x="3817" y="21490"/>
                  <a:pt x="3837" y="21490"/>
                </a:cubicBezTo>
                <a:cubicBezTo>
                  <a:pt x="3878" y="21490"/>
                  <a:pt x="3897" y="21520"/>
                  <a:pt x="3897" y="21584"/>
                </a:cubicBezTo>
                <a:cubicBezTo>
                  <a:pt x="3950" y="21454"/>
                  <a:pt x="4000" y="21414"/>
                  <a:pt x="4050" y="21414"/>
                </a:cubicBezTo>
                <a:cubicBezTo>
                  <a:pt x="4088" y="21414"/>
                  <a:pt x="4126" y="21437"/>
                  <a:pt x="4166" y="21459"/>
                </a:cubicBezTo>
                <a:cubicBezTo>
                  <a:pt x="4032" y="21718"/>
                  <a:pt x="4021" y="21687"/>
                  <a:pt x="4115" y="21977"/>
                </a:cubicBezTo>
                <a:cubicBezTo>
                  <a:pt x="4208" y="21798"/>
                  <a:pt x="4232" y="21534"/>
                  <a:pt x="4377" y="21534"/>
                </a:cubicBezTo>
                <a:cubicBezTo>
                  <a:pt x="4408" y="21534"/>
                  <a:pt x="4444" y="21546"/>
                  <a:pt x="4488" y="21573"/>
                </a:cubicBezTo>
                <a:cubicBezTo>
                  <a:pt x="4488" y="21501"/>
                  <a:pt x="4353" y="21200"/>
                  <a:pt x="4467" y="21138"/>
                </a:cubicBezTo>
                <a:lnTo>
                  <a:pt x="4467" y="21138"/>
                </a:lnTo>
                <a:cubicBezTo>
                  <a:pt x="4513" y="21235"/>
                  <a:pt x="4544" y="21270"/>
                  <a:pt x="4566" y="21270"/>
                </a:cubicBezTo>
                <a:cubicBezTo>
                  <a:pt x="4624" y="21270"/>
                  <a:pt x="4623" y="21026"/>
                  <a:pt x="4687" y="21026"/>
                </a:cubicBezTo>
                <a:cubicBezTo>
                  <a:pt x="4702" y="21026"/>
                  <a:pt x="4722" y="21040"/>
                  <a:pt x="4746" y="21075"/>
                </a:cubicBezTo>
                <a:cubicBezTo>
                  <a:pt x="4944" y="21345"/>
                  <a:pt x="4435" y="21584"/>
                  <a:pt x="4580" y="21749"/>
                </a:cubicBezTo>
                <a:cubicBezTo>
                  <a:pt x="4580" y="21753"/>
                  <a:pt x="4580" y="21755"/>
                  <a:pt x="4582" y="21755"/>
                </a:cubicBezTo>
                <a:cubicBezTo>
                  <a:pt x="4605" y="21755"/>
                  <a:pt x="4812" y="21483"/>
                  <a:pt x="4850" y="21397"/>
                </a:cubicBezTo>
                <a:lnTo>
                  <a:pt x="4850" y="21397"/>
                </a:lnTo>
                <a:cubicBezTo>
                  <a:pt x="4850" y="21552"/>
                  <a:pt x="4746" y="21759"/>
                  <a:pt x="4840" y="21832"/>
                </a:cubicBezTo>
                <a:cubicBezTo>
                  <a:pt x="4858" y="21798"/>
                  <a:pt x="4870" y="21785"/>
                  <a:pt x="4878" y="21785"/>
                </a:cubicBezTo>
                <a:cubicBezTo>
                  <a:pt x="4903" y="21785"/>
                  <a:pt x="4890" y="21909"/>
                  <a:pt x="4896" y="21909"/>
                </a:cubicBezTo>
                <a:cubicBezTo>
                  <a:pt x="4901" y="21909"/>
                  <a:pt x="4916" y="21843"/>
                  <a:pt x="4964" y="21614"/>
                </a:cubicBezTo>
                <a:cubicBezTo>
                  <a:pt x="5003" y="21651"/>
                  <a:pt x="5035" y="21665"/>
                  <a:pt x="5061" y="21665"/>
                </a:cubicBezTo>
                <a:cubicBezTo>
                  <a:pt x="5143" y="21665"/>
                  <a:pt x="5179" y="21535"/>
                  <a:pt x="5238" y="21535"/>
                </a:cubicBezTo>
                <a:cubicBezTo>
                  <a:pt x="5272" y="21535"/>
                  <a:pt x="5315" y="21581"/>
                  <a:pt x="5379" y="21729"/>
                </a:cubicBezTo>
                <a:cubicBezTo>
                  <a:pt x="5389" y="21649"/>
                  <a:pt x="5394" y="21610"/>
                  <a:pt x="5404" y="21610"/>
                </a:cubicBezTo>
                <a:cubicBezTo>
                  <a:pt x="5413" y="21610"/>
                  <a:pt x="5426" y="21647"/>
                  <a:pt x="5451" y="21718"/>
                </a:cubicBezTo>
                <a:cubicBezTo>
                  <a:pt x="5470" y="21610"/>
                  <a:pt x="5518" y="21531"/>
                  <a:pt x="5584" y="21531"/>
                </a:cubicBezTo>
                <a:cubicBezTo>
                  <a:pt x="5588" y="21531"/>
                  <a:pt x="5592" y="21531"/>
                  <a:pt x="5596" y="21531"/>
                </a:cubicBezTo>
                <a:lnTo>
                  <a:pt x="5720" y="21490"/>
                </a:lnTo>
                <a:lnTo>
                  <a:pt x="5927" y="21262"/>
                </a:lnTo>
                <a:lnTo>
                  <a:pt x="6135" y="21169"/>
                </a:lnTo>
                <a:cubicBezTo>
                  <a:pt x="6031" y="21024"/>
                  <a:pt x="6052" y="21075"/>
                  <a:pt x="6063" y="20920"/>
                </a:cubicBezTo>
                <a:lnTo>
                  <a:pt x="6063" y="20920"/>
                </a:lnTo>
                <a:cubicBezTo>
                  <a:pt x="6093" y="20920"/>
                  <a:pt x="6632" y="21501"/>
                  <a:pt x="6466" y="21749"/>
                </a:cubicBezTo>
                <a:cubicBezTo>
                  <a:pt x="6498" y="21749"/>
                  <a:pt x="6643" y="21480"/>
                  <a:pt x="6653" y="21480"/>
                </a:cubicBezTo>
                <a:lnTo>
                  <a:pt x="6653" y="21480"/>
                </a:lnTo>
                <a:cubicBezTo>
                  <a:pt x="6632" y="21646"/>
                  <a:pt x="6684" y="21718"/>
                  <a:pt x="6809" y="21729"/>
                </a:cubicBezTo>
                <a:cubicBezTo>
                  <a:pt x="6756" y="21584"/>
                  <a:pt x="6746" y="21676"/>
                  <a:pt x="6788" y="21521"/>
                </a:cubicBezTo>
                <a:lnTo>
                  <a:pt x="6788" y="21521"/>
                </a:lnTo>
                <a:cubicBezTo>
                  <a:pt x="6809" y="21550"/>
                  <a:pt x="7193" y="21785"/>
                  <a:pt x="7525" y="21785"/>
                </a:cubicBezTo>
                <a:cubicBezTo>
                  <a:pt x="7670" y="21785"/>
                  <a:pt x="7805" y="21740"/>
                  <a:pt x="7896" y="21614"/>
                </a:cubicBezTo>
                <a:lnTo>
                  <a:pt x="7896" y="21614"/>
                </a:lnTo>
                <a:cubicBezTo>
                  <a:pt x="7896" y="21614"/>
                  <a:pt x="7895" y="21614"/>
                  <a:pt x="7895" y="21614"/>
                </a:cubicBezTo>
                <a:cubicBezTo>
                  <a:pt x="7847" y="21614"/>
                  <a:pt x="7162" y="21228"/>
                  <a:pt x="7223" y="21024"/>
                </a:cubicBezTo>
                <a:lnTo>
                  <a:pt x="7223" y="21024"/>
                </a:lnTo>
                <a:cubicBezTo>
                  <a:pt x="7266" y="21070"/>
                  <a:pt x="7288" y="21087"/>
                  <a:pt x="7302" y="21087"/>
                </a:cubicBezTo>
                <a:cubicBezTo>
                  <a:pt x="7333" y="21087"/>
                  <a:pt x="7318" y="20994"/>
                  <a:pt x="7419" y="20972"/>
                </a:cubicBezTo>
                <a:cubicBezTo>
                  <a:pt x="7389" y="20941"/>
                  <a:pt x="7320" y="20778"/>
                  <a:pt x="7338" y="20778"/>
                </a:cubicBezTo>
                <a:cubicBezTo>
                  <a:pt x="7345" y="20778"/>
                  <a:pt x="7363" y="20800"/>
                  <a:pt x="7399" y="20858"/>
                </a:cubicBezTo>
                <a:cubicBezTo>
                  <a:pt x="7357" y="20755"/>
                  <a:pt x="7285" y="20672"/>
                  <a:pt x="7182" y="20610"/>
                </a:cubicBezTo>
                <a:lnTo>
                  <a:pt x="7182" y="20610"/>
                </a:lnTo>
                <a:cubicBezTo>
                  <a:pt x="7185" y="20610"/>
                  <a:pt x="7188" y="20611"/>
                  <a:pt x="7192" y="20611"/>
                </a:cubicBezTo>
                <a:cubicBezTo>
                  <a:pt x="7242" y="20611"/>
                  <a:pt x="7359" y="20554"/>
                  <a:pt x="7378" y="20506"/>
                </a:cubicBezTo>
                <a:cubicBezTo>
                  <a:pt x="7192" y="20465"/>
                  <a:pt x="7140" y="20465"/>
                  <a:pt x="7357" y="20433"/>
                </a:cubicBezTo>
                <a:cubicBezTo>
                  <a:pt x="7295" y="20382"/>
                  <a:pt x="7078" y="20247"/>
                  <a:pt x="7046" y="20247"/>
                </a:cubicBezTo>
                <a:cubicBezTo>
                  <a:pt x="7132" y="20213"/>
                  <a:pt x="7199" y="20180"/>
                  <a:pt x="7256" y="20180"/>
                </a:cubicBezTo>
                <a:cubicBezTo>
                  <a:pt x="7324" y="20180"/>
                  <a:pt x="7379" y="20226"/>
                  <a:pt x="7440" y="20371"/>
                </a:cubicBezTo>
                <a:cubicBezTo>
                  <a:pt x="7596" y="20299"/>
                  <a:pt x="7389" y="20216"/>
                  <a:pt x="7523" y="20154"/>
                </a:cubicBezTo>
                <a:lnTo>
                  <a:pt x="7523" y="20154"/>
                </a:lnTo>
                <a:cubicBezTo>
                  <a:pt x="7647" y="20361"/>
                  <a:pt x="7700" y="20423"/>
                  <a:pt x="7679" y="20651"/>
                </a:cubicBezTo>
                <a:cubicBezTo>
                  <a:pt x="7632" y="20573"/>
                  <a:pt x="7593" y="20542"/>
                  <a:pt x="7563" y="20542"/>
                </a:cubicBezTo>
                <a:cubicBezTo>
                  <a:pt x="7440" y="20542"/>
                  <a:pt x="7484" y="21096"/>
                  <a:pt x="7761" y="21096"/>
                </a:cubicBezTo>
                <a:cubicBezTo>
                  <a:pt x="7822" y="21096"/>
                  <a:pt x="7894" y="21069"/>
                  <a:pt x="7979" y="21003"/>
                </a:cubicBezTo>
                <a:cubicBezTo>
                  <a:pt x="7845" y="20900"/>
                  <a:pt x="7834" y="20796"/>
                  <a:pt x="7948" y="20713"/>
                </a:cubicBezTo>
                <a:lnTo>
                  <a:pt x="7948" y="20713"/>
                </a:lnTo>
                <a:cubicBezTo>
                  <a:pt x="7986" y="20805"/>
                  <a:pt x="8037" y="20834"/>
                  <a:pt x="8093" y="20834"/>
                </a:cubicBezTo>
                <a:cubicBezTo>
                  <a:pt x="8190" y="20834"/>
                  <a:pt x="8302" y="20746"/>
                  <a:pt x="8385" y="20746"/>
                </a:cubicBezTo>
                <a:cubicBezTo>
                  <a:pt x="8399" y="20746"/>
                  <a:pt x="8413" y="20749"/>
                  <a:pt x="8425" y="20755"/>
                </a:cubicBezTo>
                <a:cubicBezTo>
                  <a:pt x="8342" y="20889"/>
                  <a:pt x="8518" y="21221"/>
                  <a:pt x="8476" y="21273"/>
                </a:cubicBezTo>
                <a:cubicBezTo>
                  <a:pt x="8601" y="21138"/>
                  <a:pt x="8757" y="21303"/>
                  <a:pt x="8559" y="21086"/>
                </a:cubicBezTo>
                <a:lnTo>
                  <a:pt x="8559" y="21086"/>
                </a:lnTo>
                <a:cubicBezTo>
                  <a:pt x="8620" y="21137"/>
                  <a:pt x="8678" y="21160"/>
                  <a:pt x="8733" y="21160"/>
                </a:cubicBezTo>
                <a:cubicBezTo>
                  <a:pt x="8792" y="21160"/>
                  <a:pt x="8848" y="21134"/>
                  <a:pt x="8902" y="21086"/>
                </a:cubicBezTo>
                <a:cubicBezTo>
                  <a:pt x="8549" y="21021"/>
                  <a:pt x="8868" y="20981"/>
                  <a:pt x="8954" y="20981"/>
                </a:cubicBezTo>
                <a:cubicBezTo>
                  <a:pt x="8965" y="20981"/>
                  <a:pt x="8972" y="20981"/>
                  <a:pt x="8974" y="20983"/>
                </a:cubicBezTo>
                <a:cubicBezTo>
                  <a:pt x="8922" y="20889"/>
                  <a:pt x="8684" y="20578"/>
                  <a:pt x="8580" y="20350"/>
                </a:cubicBezTo>
                <a:lnTo>
                  <a:pt x="8580" y="20350"/>
                </a:lnTo>
                <a:cubicBezTo>
                  <a:pt x="8735" y="20524"/>
                  <a:pt x="9160" y="20843"/>
                  <a:pt x="9284" y="20843"/>
                </a:cubicBezTo>
                <a:cubicBezTo>
                  <a:pt x="9292" y="20843"/>
                  <a:pt x="9300" y="20841"/>
                  <a:pt x="9305" y="20838"/>
                </a:cubicBezTo>
                <a:cubicBezTo>
                  <a:pt x="9139" y="20796"/>
                  <a:pt x="9015" y="20702"/>
                  <a:pt x="8932" y="20557"/>
                </a:cubicBezTo>
                <a:lnTo>
                  <a:pt x="8932" y="20557"/>
                </a:lnTo>
                <a:cubicBezTo>
                  <a:pt x="9047" y="20599"/>
                  <a:pt x="9171" y="20640"/>
                  <a:pt x="9285" y="20672"/>
                </a:cubicBezTo>
                <a:cubicBezTo>
                  <a:pt x="9067" y="20537"/>
                  <a:pt x="9285" y="20599"/>
                  <a:pt x="9316" y="20527"/>
                </a:cubicBezTo>
                <a:cubicBezTo>
                  <a:pt x="9212" y="20527"/>
                  <a:pt x="9139" y="20485"/>
                  <a:pt x="9088" y="20392"/>
                </a:cubicBezTo>
                <a:cubicBezTo>
                  <a:pt x="9198" y="20386"/>
                  <a:pt x="9222" y="20369"/>
                  <a:pt x="9248" y="20369"/>
                </a:cubicBezTo>
                <a:cubicBezTo>
                  <a:pt x="9266" y="20369"/>
                  <a:pt x="9286" y="20377"/>
                  <a:pt x="9337" y="20402"/>
                </a:cubicBezTo>
                <a:cubicBezTo>
                  <a:pt x="9285" y="20257"/>
                  <a:pt x="9130" y="20164"/>
                  <a:pt x="8974" y="20122"/>
                </a:cubicBezTo>
                <a:cubicBezTo>
                  <a:pt x="8958" y="20058"/>
                  <a:pt x="8970" y="20032"/>
                  <a:pt x="8999" y="20032"/>
                </a:cubicBezTo>
                <a:cubicBezTo>
                  <a:pt x="9100" y="20032"/>
                  <a:pt x="9408" y="20348"/>
                  <a:pt x="9440" y="20412"/>
                </a:cubicBezTo>
                <a:cubicBezTo>
                  <a:pt x="9456" y="20354"/>
                  <a:pt x="9464" y="20333"/>
                  <a:pt x="9467" y="20333"/>
                </a:cubicBezTo>
                <a:lnTo>
                  <a:pt x="9467" y="20333"/>
                </a:lnTo>
                <a:cubicBezTo>
                  <a:pt x="9477" y="20333"/>
                  <a:pt x="9457" y="20479"/>
                  <a:pt x="9470" y="20479"/>
                </a:cubicBezTo>
                <a:cubicBezTo>
                  <a:pt x="9479" y="20479"/>
                  <a:pt x="9501" y="20418"/>
                  <a:pt x="9554" y="20216"/>
                </a:cubicBezTo>
                <a:lnTo>
                  <a:pt x="9554" y="20216"/>
                </a:lnTo>
                <a:cubicBezTo>
                  <a:pt x="9557" y="20225"/>
                  <a:pt x="9669" y="20337"/>
                  <a:pt x="9739" y="20337"/>
                </a:cubicBezTo>
                <a:cubicBezTo>
                  <a:pt x="9789" y="20337"/>
                  <a:pt x="9818" y="20280"/>
                  <a:pt x="9772" y="20092"/>
                </a:cubicBezTo>
                <a:lnTo>
                  <a:pt x="9772" y="20092"/>
                </a:lnTo>
                <a:cubicBezTo>
                  <a:pt x="9798" y="20099"/>
                  <a:pt x="9825" y="20102"/>
                  <a:pt x="9853" y="20102"/>
                </a:cubicBezTo>
                <a:cubicBezTo>
                  <a:pt x="9915" y="20102"/>
                  <a:pt x="9979" y="20089"/>
                  <a:pt x="10033" y="20089"/>
                </a:cubicBezTo>
                <a:cubicBezTo>
                  <a:pt x="10117" y="20089"/>
                  <a:pt x="10176" y="20121"/>
                  <a:pt x="10166" y="20288"/>
                </a:cubicBezTo>
                <a:cubicBezTo>
                  <a:pt x="10192" y="20288"/>
                  <a:pt x="10290" y="20131"/>
                  <a:pt x="10404" y="20131"/>
                </a:cubicBezTo>
                <a:cubicBezTo>
                  <a:pt x="10421" y="20131"/>
                  <a:pt x="10438" y="20135"/>
                  <a:pt x="10456" y="20143"/>
                </a:cubicBezTo>
                <a:cubicBezTo>
                  <a:pt x="10457" y="20144"/>
                  <a:pt x="10457" y="20144"/>
                  <a:pt x="10457" y="20144"/>
                </a:cubicBezTo>
                <a:cubicBezTo>
                  <a:pt x="10459" y="20144"/>
                  <a:pt x="10092" y="19880"/>
                  <a:pt x="10063" y="19872"/>
                </a:cubicBezTo>
                <a:lnTo>
                  <a:pt x="10063" y="19872"/>
                </a:lnTo>
                <a:cubicBezTo>
                  <a:pt x="10118" y="19782"/>
                  <a:pt x="10360" y="19677"/>
                  <a:pt x="10504" y="19677"/>
                </a:cubicBezTo>
                <a:cubicBezTo>
                  <a:pt x="10559" y="19677"/>
                  <a:pt x="10599" y="19692"/>
                  <a:pt x="10611" y="19728"/>
                </a:cubicBezTo>
                <a:cubicBezTo>
                  <a:pt x="10688" y="19501"/>
                  <a:pt x="10714" y="19427"/>
                  <a:pt x="10722" y="19427"/>
                </a:cubicBezTo>
                <a:lnTo>
                  <a:pt x="10722" y="19427"/>
                </a:lnTo>
                <a:cubicBezTo>
                  <a:pt x="10734" y="19427"/>
                  <a:pt x="10683" y="19674"/>
                  <a:pt x="10756" y="19687"/>
                </a:cubicBezTo>
                <a:cubicBezTo>
                  <a:pt x="10792" y="19486"/>
                  <a:pt x="10802" y="19445"/>
                  <a:pt x="10823" y="19445"/>
                </a:cubicBezTo>
                <a:cubicBezTo>
                  <a:pt x="10837" y="19445"/>
                  <a:pt x="10856" y="19465"/>
                  <a:pt x="10892" y="19465"/>
                </a:cubicBezTo>
                <a:cubicBezTo>
                  <a:pt x="10923" y="19465"/>
                  <a:pt x="10969" y="19449"/>
                  <a:pt x="11036" y="19387"/>
                </a:cubicBezTo>
                <a:cubicBezTo>
                  <a:pt x="10922" y="19355"/>
                  <a:pt x="10891" y="19293"/>
                  <a:pt x="10953" y="19210"/>
                </a:cubicBezTo>
                <a:lnTo>
                  <a:pt x="10953" y="19210"/>
                </a:lnTo>
                <a:cubicBezTo>
                  <a:pt x="10843" y="19274"/>
                  <a:pt x="10702" y="19310"/>
                  <a:pt x="10584" y="19310"/>
                </a:cubicBezTo>
                <a:cubicBezTo>
                  <a:pt x="10414" y="19310"/>
                  <a:pt x="10289" y="19236"/>
                  <a:pt x="10362" y="19065"/>
                </a:cubicBezTo>
                <a:lnTo>
                  <a:pt x="10362" y="19065"/>
                </a:lnTo>
                <a:cubicBezTo>
                  <a:pt x="10242" y="19162"/>
                  <a:pt x="10040" y="19202"/>
                  <a:pt x="9810" y="19202"/>
                </a:cubicBezTo>
                <a:cubicBezTo>
                  <a:pt x="9105" y="19202"/>
                  <a:pt x="8143" y="18829"/>
                  <a:pt x="8518" y="18579"/>
                </a:cubicBezTo>
                <a:lnTo>
                  <a:pt x="8518" y="18579"/>
                </a:lnTo>
                <a:cubicBezTo>
                  <a:pt x="8473" y="18750"/>
                  <a:pt x="8499" y="18843"/>
                  <a:pt x="8582" y="18843"/>
                </a:cubicBezTo>
                <a:cubicBezTo>
                  <a:pt x="8594" y="18843"/>
                  <a:pt x="8607" y="18841"/>
                  <a:pt x="8621" y="18837"/>
                </a:cubicBezTo>
                <a:cubicBezTo>
                  <a:pt x="8611" y="18734"/>
                  <a:pt x="8632" y="18630"/>
                  <a:pt x="8684" y="18537"/>
                </a:cubicBezTo>
                <a:cubicBezTo>
                  <a:pt x="8746" y="18837"/>
                  <a:pt x="8694" y="18713"/>
                  <a:pt x="8964" y="18879"/>
                </a:cubicBezTo>
                <a:cubicBezTo>
                  <a:pt x="8992" y="18790"/>
                  <a:pt x="9045" y="18737"/>
                  <a:pt x="9105" y="18737"/>
                </a:cubicBezTo>
                <a:cubicBezTo>
                  <a:pt x="9177" y="18737"/>
                  <a:pt x="9259" y="18816"/>
                  <a:pt x="9316" y="19003"/>
                </a:cubicBezTo>
                <a:cubicBezTo>
                  <a:pt x="9450" y="18972"/>
                  <a:pt x="9461" y="18890"/>
                  <a:pt x="9420" y="18713"/>
                </a:cubicBezTo>
                <a:cubicBezTo>
                  <a:pt x="9427" y="18713"/>
                  <a:pt x="9434" y="18712"/>
                  <a:pt x="9440" y="18712"/>
                </a:cubicBezTo>
                <a:cubicBezTo>
                  <a:pt x="9571" y="18712"/>
                  <a:pt x="9625" y="18805"/>
                  <a:pt x="9595" y="18972"/>
                </a:cubicBezTo>
                <a:cubicBezTo>
                  <a:pt x="9695" y="18802"/>
                  <a:pt x="9742" y="18699"/>
                  <a:pt x="9763" y="18699"/>
                </a:cubicBezTo>
                <a:cubicBezTo>
                  <a:pt x="9780" y="18699"/>
                  <a:pt x="9782" y="18760"/>
                  <a:pt x="9782" y="18900"/>
                </a:cubicBezTo>
                <a:cubicBezTo>
                  <a:pt x="9905" y="18742"/>
                  <a:pt x="9994" y="18723"/>
                  <a:pt x="10106" y="18723"/>
                </a:cubicBezTo>
                <a:cubicBezTo>
                  <a:pt x="10144" y="18723"/>
                  <a:pt x="10184" y="18725"/>
                  <a:pt x="10229" y="18725"/>
                </a:cubicBezTo>
                <a:cubicBezTo>
                  <a:pt x="10288" y="18725"/>
                  <a:pt x="10355" y="18721"/>
                  <a:pt x="10435" y="18703"/>
                </a:cubicBezTo>
                <a:cubicBezTo>
                  <a:pt x="10259" y="18630"/>
                  <a:pt x="9876" y="18527"/>
                  <a:pt x="9761" y="18361"/>
                </a:cubicBezTo>
                <a:cubicBezTo>
                  <a:pt x="9879" y="18280"/>
                  <a:pt x="9912" y="18261"/>
                  <a:pt x="9901" y="18261"/>
                </a:cubicBezTo>
                <a:cubicBezTo>
                  <a:pt x="9892" y="18261"/>
                  <a:pt x="9853" y="18274"/>
                  <a:pt x="9809" y="18274"/>
                </a:cubicBezTo>
                <a:cubicBezTo>
                  <a:pt x="9741" y="18274"/>
                  <a:pt x="9660" y="18245"/>
                  <a:pt x="9648" y="18102"/>
                </a:cubicBezTo>
                <a:cubicBezTo>
                  <a:pt x="9648" y="18084"/>
                  <a:pt x="9728" y="18065"/>
                  <a:pt x="9820" y="18065"/>
                </a:cubicBezTo>
                <a:cubicBezTo>
                  <a:pt x="9934" y="18065"/>
                  <a:pt x="10065" y="18093"/>
                  <a:pt x="10083" y="18185"/>
                </a:cubicBezTo>
                <a:cubicBezTo>
                  <a:pt x="10115" y="18063"/>
                  <a:pt x="10140" y="18025"/>
                  <a:pt x="10162" y="18025"/>
                </a:cubicBezTo>
                <a:cubicBezTo>
                  <a:pt x="10200" y="18025"/>
                  <a:pt x="10229" y="18132"/>
                  <a:pt x="10265" y="18132"/>
                </a:cubicBezTo>
                <a:cubicBezTo>
                  <a:pt x="10284" y="18132"/>
                  <a:pt x="10306" y="18102"/>
                  <a:pt x="10331" y="18008"/>
                </a:cubicBezTo>
                <a:lnTo>
                  <a:pt x="10331" y="18008"/>
                </a:lnTo>
                <a:cubicBezTo>
                  <a:pt x="10435" y="18019"/>
                  <a:pt x="10290" y="18257"/>
                  <a:pt x="10394" y="18268"/>
                </a:cubicBezTo>
                <a:cubicBezTo>
                  <a:pt x="10412" y="18146"/>
                  <a:pt x="10452" y="18067"/>
                  <a:pt x="10513" y="18067"/>
                </a:cubicBezTo>
                <a:cubicBezTo>
                  <a:pt x="10556" y="18067"/>
                  <a:pt x="10609" y="18106"/>
                  <a:pt x="10673" y="18195"/>
                </a:cubicBezTo>
                <a:cubicBezTo>
                  <a:pt x="10656" y="18060"/>
                  <a:pt x="10674" y="17987"/>
                  <a:pt x="10726" y="17987"/>
                </a:cubicBezTo>
                <a:cubicBezTo>
                  <a:pt x="10738" y="17987"/>
                  <a:pt x="10751" y="17991"/>
                  <a:pt x="10767" y="17999"/>
                </a:cubicBezTo>
                <a:cubicBezTo>
                  <a:pt x="10632" y="17843"/>
                  <a:pt x="10217" y="17522"/>
                  <a:pt x="9886" y="17428"/>
                </a:cubicBezTo>
                <a:cubicBezTo>
                  <a:pt x="9862" y="17422"/>
                  <a:pt x="9830" y="17419"/>
                  <a:pt x="9793" y="17419"/>
                </a:cubicBezTo>
                <a:cubicBezTo>
                  <a:pt x="9617" y="17419"/>
                  <a:pt x="9311" y="17476"/>
                  <a:pt x="9044" y="17476"/>
                </a:cubicBezTo>
                <a:cubicBezTo>
                  <a:pt x="8802" y="17476"/>
                  <a:pt x="8592" y="17430"/>
                  <a:pt x="8539" y="17252"/>
                </a:cubicBezTo>
                <a:lnTo>
                  <a:pt x="8539" y="17252"/>
                </a:lnTo>
                <a:cubicBezTo>
                  <a:pt x="8563" y="17277"/>
                  <a:pt x="8589" y="17295"/>
                  <a:pt x="8618" y="17295"/>
                </a:cubicBezTo>
                <a:cubicBezTo>
                  <a:pt x="8665" y="17295"/>
                  <a:pt x="8722" y="17251"/>
                  <a:pt x="8798" y="17117"/>
                </a:cubicBezTo>
                <a:cubicBezTo>
                  <a:pt x="8831" y="17281"/>
                  <a:pt x="8845" y="17333"/>
                  <a:pt x="8857" y="17333"/>
                </a:cubicBezTo>
                <a:cubicBezTo>
                  <a:pt x="8877" y="17333"/>
                  <a:pt x="8894" y="17189"/>
                  <a:pt x="8995" y="17189"/>
                </a:cubicBezTo>
                <a:cubicBezTo>
                  <a:pt x="9002" y="17189"/>
                  <a:pt x="9008" y="17189"/>
                  <a:pt x="9015" y="17190"/>
                </a:cubicBezTo>
                <a:cubicBezTo>
                  <a:pt x="9015" y="17355"/>
                  <a:pt x="9303" y="17400"/>
                  <a:pt x="9550" y="17400"/>
                </a:cubicBezTo>
                <a:cubicBezTo>
                  <a:pt x="9706" y="17400"/>
                  <a:pt x="9845" y="17382"/>
                  <a:pt x="9886" y="17366"/>
                </a:cubicBezTo>
                <a:cubicBezTo>
                  <a:pt x="9720" y="17315"/>
                  <a:pt x="9720" y="17273"/>
                  <a:pt x="9865" y="17232"/>
                </a:cubicBezTo>
                <a:lnTo>
                  <a:pt x="9865" y="17232"/>
                </a:lnTo>
                <a:cubicBezTo>
                  <a:pt x="9896" y="17332"/>
                  <a:pt x="9953" y="17369"/>
                  <a:pt x="10019" y="17369"/>
                </a:cubicBezTo>
                <a:cubicBezTo>
                  <a:pt x="10130" y="17369"/>
                  <a:pt x="10267" y="17264"/>
                  <a:pt x="10352" y="17180"/>
                </a:cubicBezTo>
                <a:cubicBezTo>
                  <a:pt x="10313" y="17136"/>
                  <a:pt x="10284" y="17127"/>
                  <a:pt x="10248" y="17127"/>
                </a:cubicBezTo>
                <a:cubicBezTo>
                  <a:pt x="10224" y="17127"/>
                  <a:pt x="10197" y="17131"/>
                  <a:pt x="10161" y="17131"/>
                </a:cubicBezTo>
                <a:cubicBezTo>
                  <a:pt x="10120" y="17131"/>
                  <a:pt x="10069" y="17126"/>
                  <a:pt x="10000" y="17107"/>
                </a:cubicBezTo>
                <a:cubicBezTo>
                  <a:pt x="10083" y="16962"/>
                  <a:pt x="10124" y="16859"/>
                  <a:pt x="9823" y="16838"/>
                </a:cubicBezTo>
                <a:cubicBezTo>
                  <a:pt x="9869" y="16784"/>
                  <a:pt x="9968" y="16730"/>
                  <a:pt x="10000" y="16730"/>
                </a:cubicBezTo>
                <a:cubicBezTo>
                  <a:pt x="10004" y="16730"/>
                  <a:pt x="10007" y="16731"/>
                  <a:pt x="10009" y="16733"/>
                </a:cubicBezTo>
                <a:lnTo>
                  <a:pt x="10009" y="16733"/>
                </a:lnTo>
                <a:cubicBezTo>
                  <a:pt x="9946" y="16638"/>
                  <a:pt x="9833" y="16609"/>
                  <a:pt x="9699" y="16609"/>
                </a:cubicBezTo>
                <a:cubicBezTo>
                  <a:pt x="9493" y="16609"/>
                  <a:pt x="9238" y="16678"/>
                  <a:pt x="9043" y="16678"/>
                </a:cubicBezTo>
                <a:cubicBezTo>
                  <a:pt x="8887" y="16678"/>
                  <a:pt x="8770" y="16634"/>
                  <a:pt x="8746" y="16475"/>
                </a:cubicBezTo>
                <a:lnTo>
                  <a:pt x="8746" y="16475"/>
                </a:lnTo>
                <a:cubicBezTo>
                  <a:pt x="8784" y="16488"/>
                  <a:pt x="8818" y="16493"/>
                  <a:pt x="8850" y="16493"/>
                </a:cubicBezTo>
                <a:cubicBezTo>
                  <a:pt x="9002" y="16493"/>
                  <a:pt x="9090" y="16363"/>
                  <a:pt x="9150" y="16226"/>
                </a:cubicBezTo>
                <a:cubicBezTo>
                  <a:pt x="9156" y="16301"/>
                  <a:pt x="9175" y="16329"/>
                  <a:pt x="9202" y="16329"/>
                </a:cubicBezTo>
                <a:cubicBezTo>
                  <a:pt x="9273" y="16329"/>
                  <a:pt x="9394" y="16123"/>
                  <a:pt x="9409" y="16123"/>
                </a:cubicBezTo>
                <a:cubicBezTo>
                  <a:pt x="9431" y="16175"/>
                  <a:pt x="9485" y="16247"/>
                  <a:pt x="9544" y="16247"/>
                </a:cubicBezTo>
                <a:cubicBezTo>
                  <a:pt x="9568" y="16247"/>
                  <a:pt x="9592" y="16235"/>
                  <a:pt x="9616" y="16206"/>
                </a:cubicBezTo>
                <a:cubicBezTo>
                  <a:pt x="9523" y="16164"/>
                  <a:pt x="9513" y="16113"/>
                  <a:pt x="9565" y="16051"/>
                </a:cubicBezTo>
                <a:lnTo>
                  <a:pt x="9565" y="16051"/>
                </a:lnTo>
                <a:cubicBezTo>
                  <a:pt x="9520" y="16086"/>
                  <a:pt x="9483" y="16105"/>
                  <a:pt x="9453" y="16105"/>
                </a:cubicBezTo>
                <a:cubicBezTo>
                  <a:pt x="9415" y="16105"/>
                  <a:pt x="9390" y="16073"/>
                  <a:pt x="9378" y="16009"/>
                </a:cubicBezTo>
                <a:lnTo>
                  <a:pt x="9378" y="16009"/>
                </a:lnTo>
                <a:cubicBezTo>
                  <a:pt x="9379" y="16009"/>
                  <a:pt x="9380" y="16010"/>
                  <a:pt x="9381" y="16010"/>
                </a:cubicBezTo>
                <a:cubicBezTo>
                  <a:pt x="9419" y="16010"/>
                  <a:pt x="9585" y="15852"/>
                  <a:pt x="9575" y="15823"/>
                </a:cubicBezTo>
                <a:cubicBezTo>
                  <a:pt x="9573" y="15822"/>
                  <a:pt x="9571" y="15822"/>
                  <a:pt x="9569" y="15822"/>
                </a:cubicBezTo>
                <a:cubicBezTo>
                  <a:pt x="9461" y="15822"/>
                  <a:pt x="8945" y="16008"/>
                  <a:pt x="8585" y="16008"/>
                </a:cubicBezTo>
                <a:cubicBezTo>
                  <a:pt x="8425" y="16008"/>
                  <a:pt x="8296" y="15971"/>
                  <a:pt x="8248" y="15864"/>
                </a:cubicBezTo>
                <a:lnTo>
                  <a:pt x="8248" y="15864"/>
                </a:lnTo>
                <a:cubicBezTo>
                  <a:pt x="8260" y="15867"/>
                  <a:pt x="8271" y="15869"/>
                  <a:pt x="8281" y="15869"/>
                </a:cubicBezTo>
                <a:cubicBezTo>
                  <a:pt x="8419" y="15869"/>
                  <a:pt x="8421" y="15583"/>
                  <a:pt x="8459" y="15583"/>
                </a:cubicBezTo>
                <a:cubicBezTo>
                  <a:pt x="8470" y="15583"/>
                  <a:pt x="8485" y="15609"/>
                  <a:pt x="8508" y="15678"/>
                </a:cubicBezTo>
                <a:cubicBezTo>
                  <a:pt x="8611" y="15480"/>
                  <a:pt x="8549" y="15367"/>
                  <a:pt x="8446" y="15325"/>
                </a:cubicBezTo>
                <a:cubicBezTo>
                  <a:pt x="8611" y="15252"/>
                  <a:pt x="8653" y="15377"/>
                  <a:pt x="8694" y="15118"/>
                </a:cubicBezTo>
                <a:lnTo>
                  <a:pt x="8694" y="15118"/>
                </a:lnTo>
                <a:cubicBezTo>
                  <a:pt x="9192" y="15397"/>
                  <a:pt x="8549" y="15242"/>
                  <a:pt x="9150" y="15625"/>
                </a:cubicBezTo>
                <a:cubicBezTo>
                  <a:pt x="9243" y="15563"/>
                  <a:pt x="9264" y="15480"/>
                  <a:pt x="9233" y="15387"/>
                </a:cubicBezTo>
                <a:cubicBezTo>
                  <a:pt x="9270" y="15369"/>
                  <a:pt x="9307" y="15300"/>
                  <a:pt x="9362" y="15300"/>
                </a:cubicBezTo>
                <a:cubicBezTo>
                  <a:pt x="9401" y="15300"/>
                  <a:pt x="9449" y="15333"/>
                  <a:pt x="9513" y="15439"/>
                </a:cubicBezTo>
                <a:cubicBezTo>
                  <a:pt x="9544" y="15377"/>
                  <a:pt x="9585" y="15325"/>
                  <a:pt x="9637" y="15294"/>
                </a:cubicBezTo>
                <a:lnTo>
                  <a:pt x="9637" y="15294"/>
                </a:lnTo>
                <a:cubicBezTo>
                  <a:pt x="9625" y="15296"/>
                  <a:pt x="9612" y="15297"/>
                  <a:pt x="9600" y="15297"/>
                </a:cubicBezTo>
                <a:cubicBezTo>
                  <a:pt x="9395" y="15297"/>
                  <a:pt x="9199" y="14983"/>
                  <a:pt x="9326" y="14807"/>
                </a:cubicBezTo>
                <a:lnTo>
                  <a:pt x="9326" y="14807"/>
                </a:lnTo>
                <a:cubicBezTo>
                  <a:pt x="9399" y="14921"/>
                  <a:pt x="9450" y="15066"/>
                  <a:pt x="9492" y="15159"/>
                </a:cubicBezTo>
                <a:cubicBezTo>
                  <a:pt x="9585" y="15107"/>
                  <a:pt x="9606" y="15024"/>
                  <a:pt x="9565" y="14921"/>
                </a:cubicBezTo>
                <a:lnTo>
                  <a:pt x="9565" y="14921"/>
                </a:lnTo>
                <a:cubicBezTo>
                  <a:pt x="9635" y="15043"/>
                  <a:pt x="9803" y="15202"/>
                  <a:pt x="9906" y="15202"/>
                </a:cubicBezTo>
                <a:cubicBezTo>
                  <a:pt x="9969" y="15202"/>
                  <a:pt x="10009" y="15144"/>
                  <a:pt x="9989" y="14983"/>
                </a:cubicBezTo>
                <a:lnTo>
                  <a:pt x="9989" y="14983"/>
                </a:lnTo>
                <a:cubicBezTo>
                  <a:pt x="10038" y="15022"/>
                  <a:pt x="10160" y="15171"/>
                  <a:pt x="10192" y="15171"/>
                </a:cubicBezTo>
                <a:cubicBezTo>
                  <a:pt x="10194" y="15171"/>
                  <a:pt x="10195" y="15171"/>
                  <a:pt x="10196" y="15169"/>
                </a:cubicBezTo>
                <a:cubicBezTo>
                  <a:pt x="10207" y="15077"/>
                  <a:pt x="10217" y="14517"/>
                  <a:pt x="10176" y="14465"/>
                </a:cubicBezTo>
                <a:cubicBezTo>
                  <a:pt x="10117" y="14504"/>
                  <a:pt x="10063" y="14520"/>
                  <a:pt x="10012" y="14520"/>
                </a:cubicBezTo>
                <a:cubicBezTo>
                  <a:pt x="9823" y="14520"/>
                  <a:pt x="9678" y="14291"/>
                  <a:pt x="9482" y="14185"/>
                </a:cubicBezTo>
                <a:cubicBezTo>
                  <a:pt x="9513" y="14061"/>
                  <a:pt x="9554" y="13864"/>
                  <a:pt x="9533" y="13812"/>
                </a:cubicBezTo>
                <a:lnTo>
                  <a:pt x="9533" y="13812"/>
                </a:lnTo>
                <a:cubicBezTo>
                  <a:pt x="9531" y="13815"/>
                  <a:pt x="9524" y="13816"/>
                  <a:pt x="9515" y="13816"/>
                </a:cubicBezTo>
                <a:cubicBezTo>
                  <a:pt x="9402" y="13816"/>
                  <a:pt x="8835" y="13661"/>
                  <a:pt x="8777" y="13585"/>
                </a:cubicBezTo>
                <a:lnTo>
                  <a:pt x="8777" y="13585"/>
                </a:lnTo>
                <a:cubicBezTo>
                  <a:pt x="8806" y="13601"/>
                  <a:pt x="8833" y="13608"/>
                  <a:pt x="8858" y="13608"/>
                </a:cubicBezTo>
                <a:cubicBezTo>
                  <a:pt x="9004" y="13608"/>
                  <a:pt x="9082" y="13368"/>
                  <a:pt x="9113" y="13368"/>
                </a:cubicBezTo>
                <a:cubicBezTo>
                  <a:pt x="9124" y="13368"/>
                  <a:pt x="9130" y="13399"/>
                  <a:pt x="9130" y="13481"/>
                </a:cubicBezTo>
                <a:cubicBezTo>
                  <a:pt x="9283" y="13363"/>
                  <a:pt x="9563" y="13033"/>
                  <a:pt x="9666" y="13033"/>
                </a:cubicBezTo>
                <a:cubicBezTo>
                  <a:pt x="9681" y="13033"/>
                  <a:pt x="9692" y="13040"/>
                  <a:pt x="9699" y="13056"/>
                </a:cubicBezTo>
                <a:cubicBezTo>
                  <a:pt x="9754" y="12818"/>
                  <a:pt x="9486" y="12532"/>
                  <a:pt x="9451" y="12532"/>
                </a:cubicBezTo>
                <a:cubicBezTo>
                  <a:pt x="9446" y="12532"/>
                  <a:pt x="9445" y="12537"/>
                  <a:pt x="9450" y="12548"/>
                </a:cubicBezTo>
                <a:cubicBezTo>
                  <a:pt x="9215" y="12668"/>
                  <a:pt x="9013" y="12696"/>
                  <a:pt x="8810" y="12696"/>
                </a:cubicBezTo>
                <a:cubicBezTo>
                  <a:pt x="8638" y="12696"/>
                  <a:pt x="8465" y="12676"/>
                  <a:pt x="8271" y="12676"/>
                </a:cubicBezTo>
                <a:cubicBezTo>
                  <a:pt x="8179" y="12676"/>
                  <a:pt x="8082" y="12680"/>
                  <a:pt x="7979" y="12693"/>
                </a:cubicBezTo>
                <a:cubicBezTo>
                  <a:pt x="8093" y="12621"/>
                  <a:pt x="8103" y="12538"/>
                  <a:pt x="8011" y="12424"/>
                </a:cubicBezTo>
                <a:cubicBezTo>
                  <a:pt x="8026" y="12419"/>
                  <a:pt x="8046" y="12417"/>
                  <a:pt x="8067" y="12417"/>
                </a:cubicBezTo>
                <a:cubicBezTo>
                  <a:pt x="8132" y="12417"/>
                  <a:pt x="8211" y="12435"/>
                  <a:pt x="8217" y="12444"/>
                </a:cubicBezTo>
                <a:lnTo>
                  <a:pt x="8217" y="12444"/>
                </a:lnTo>
                <a:cubicBezTo>
                  <a:pt x="8194" y="12389"/>
                  <a:pt x="8011" y="12113"/>
                  <a:pt x="8135" y="12082"/>
                </a:cubicBezTo>
                <a:lnTo>
                  <a:pt x="8135" y="12082"/>
                </a:lnTo>
                <a:cubicBezTo>
                  <a:pt x="8202" y="12280"/>
                  <a:pt x="8404" y="12376"/>
                  <a:pt x="8543" y="12376"/>
                </a:cubicBezTo>
                <a:cubicBezTo>
                  <a:pt x="8680" y="12376"/>
                  <a:pt x="8755" y="12283"/>
                  <a:pt x="8580" y="12102"/>
                </a:cubicBezTo>
                <a:cubicBezTo>
                  <a:pt x="8596" y="12086"/>
                  <a:pt x="8680" y="12051"/>
                  <a:pt x="8762" y="12051"/>
                </a:cubicBezTo>
                <a:cubicBezTo>
                  <a:pt x="8838" y="12051"/>
                  <a:pt x="8912" y="12081"/>
                  <a:pt x="8932" y="12185"/>
                </a:cubicBezTo>
                <a:cubicBezTo>
                  <a:pt x="9109" y="12072"/>
                  <a:pt x="9192" y="11761"/>
                  <a:pt x="9202" y="11699"/>
                </a:cubicBezTo>
                <a:cubicBezTo>
                  <a:pt x="9357" y="11719"/>
                  <a:pt x="9305" y="11709"/>
                  <a:pt x="9347" y="11812"/>
                </a:cubicBezTo>
                <a:cubicBezTo>
                  <a:pt x="9354" y="11700"/>
                  <a:pt x="9359" y="11631"/>
                  <a:pt x="9362" y="11591"/>
                </a:cubicBezTo>
                <a:lnTo>
                  <a:pt x="9362" y="11591"/>
                </a:lnTo>
                <a:cubicBezTo>
                  <a:pt x="9359" y="11618"/>
                  <a:pt x="9354" y="11645"/>
                  <a:pt x="9348" y="11645"/>
                </a:cubicBezTo>
                <a:cubicBezTo>
                  <a:pt x="9341" y="11645"/>
                  <a:pt x="9334" y="11613"/>
                  <a:pt x="9326" y="11512"/>
                </a:cubicBezTo>
                <a:cubicBezTo>
                  <a:pt x="9303" y="11559"/>
                  <a:pt x="9278" y="11579"/>
                  <a:pt x="9254" y="11579"/>
                </a:cubicBezTo>
                <a:cubicBezTo>
                  <a:pt x="9202" y="11579"/>
                  <a:pt x="9151" y="11493"/>
                  <a:pt x="9109" y="11388"/>
                </a:cubicBezTo>
                <a:cubicBezTo>
                  <a:pt x="9254" y="11346"/>
                  <a:pt x="9015" y="11253"/>
                  <a:pt x="9181" y="11201"/>
                </a:cubicBezTo>
                <a:lnTo>
                  <a:pt x="9181" y="11201"/>
                </a:lnTo>
                <a:cubicBezTo>
                  <a:pt x="9285" y="11471"/>
                  <a:pt x="9420" y="11222"/>
                  <a:pt x="9347" y="11492"/>
                </a:cubicBezTo>
                <a:cubicBezTo>
                  <a:pt x="9430" y="11377"/>
                  <a:pt x="9461" y="11243"/>
                  <a:pt x="9430" y="11098"/>
                </a:cubicBezTo>
                <a:lnTo>
                  <a:pt x="9430" y="11098"/>
                </a:lnTo>
                <a:cubicBezTo>
                  <a:pt x="9501" y="11158"/>
                  <a:pt x="9544" y="11177"/>
                  <a:pt x="9572" y="11177"/>
                </a:cubicBezTo>
                <a:cubicBezTo>
                  <a:pt x="9620" y="11177"/>
                  <a:pt x="9625" y="11120"/>
                  <a:pt x="9654" y="11120"/>
                </a:cubicBezTo>
                <a:cubicBezTo>
                  <a:pt x="9672" y="11120"/>
                  <a:pt x="9699" y="11142"/>
                  <a:pt x="9751" y="11211"/>
                </a:cubicBezTo>
                <a:cubicBezTo>
                  <a:pt x="9728" y="11095"/>
                  <a:pt x="9745" y="11037"/>
                  <a:pt x="9803" y="11037"/>
                </a:cubicBezTo>
                <a:cubicBezTo>
                  <a:pt x="9823" y="11037"/>
                  <a:pt x="9847" y="11043"/>
                  <a:pt x="9876" y="11056"/>
                </a:cubicBezTo>
                <a:cubicBezTo>
                  <a:pt x="9846" y="10997"/>
                  <a:pt x="9818" y="10979"/>
                  <a:pt x="9792" y="10979"/>
                </a:cubicBezTo>
                <a:cubicBezTo>
                  <a:pt x="9746" y="10979"/>
                  <a:pt x="9707" y="11035"/>
                  <a:pt x="9676" y="11035"/>
                </a:cubicBezTo>
                <a:cubicBezTo>
                  <a:pt x="9656" y="11035"/>
                  <a:pt x="9639" y="11011"/>
                  <a:pt x="9627" y="10932"/>
                </a:cubicBezTo>
                <a:cubicBezTo>
                  <a:pt x="9602" y="11020"/>
                  <a:pt x="9492" y="11066"/>
                  <a:pt x="9376" y="11066"/>
                </a:cubicBezTo>
                <a:cubicBezTo>
                  <a:pt x="9207" y="11066"/>
                  <a:pt x="9024" y="10969"/>
                  <a:pt x="9067" y="10766"/>
                </a:cubicBezTo>
                <a:lnTo>
                  <a:pt x="9067" y="10766"/>
                </a:lnTo>
                <a:cubicBezTo>
                  <a:pt x="9132" y="10796"/>
                  <a:pt x="9277" y="10848"/>
                  <a:pt x="9350" y="10848"/>
                </a:cubicBezTo>
                <a:cubicBezTo>
                  <a:pt x="9428" y="10848"/>
                  <a:pt x="9423" y="10789"/>
                  <a:pt x="9150" y="10580"/>
                </a:cubicBezTo>
                <a:cubicBezTo>
                  <a:pt x="9125" y="10644"/>
                  <a:pt x="9078" y="10663"/>
                  <a:pt x="9016" y="10663"/>
                </a:cubicBezTo>
                <a:cubicBezTo>
                  <a:pt x="8933" y="10663"/>
                  <a:pt x="8822" y="10630"/>
                  <a:pt x="8694" y="10630"/>
                </a:cubicBezTo>
                <a:cubicBezTo>
                  <a:pt x="8641" y="10630"/>
                  <a:pt x="8586" y="10636"/>
                  <a:pt x="8529" y="10652"/>
                </a:cubicBezTo>
                <a:cubicBezTo>
                  <a:pt x="8487" y="10569"/>
                  <a:pt x="8611" y="10631"/>
                  <a:pt x="8559" y="10497"/>
                </a:cubicBezTo>
                <a:lnTo>
                  <a:pt x="8559" y="10497"/>
                </a:lnTo>
                <a:cubicBezTo>
                  <a:pt x="8384" y="10631"/>
                  <a:pt x="8311" y="10559"/>
                  <a:pt x="8135" y="10610"/>
                </a:cubicBezTo>
                <a:cubicBezTo>
                  <a:pt x="8114" y="10527"/>
                  <a:pt x="8114" y="10455"/>
                  <a:pt x="8124" y="10382"/>
                </a:cubicBezTo>
                <a:lnTo>
                  <a:pt x="8124" y="10382"/>
                </a:lnTo>
                <a:cubicBezTo>
                  <a:pt x="8143" y="10388"/>
                  <a:pt x="8165" y="10390"/>
                  <a:pt x="8187" y="10390"/>
                </a:cubicBezTo>
                <a:cubicBezTo>
                  <a:pt x="8341" y="10390"/>
                  <a:pt x="8526" y="10269"/>
                  <a:pt x="8290" y="10124"/>
                </a:cubicBezTo>
                <a:cubicBezTo>
                  <a:pt x="8311" y="10113"/>
                  <a:pt x="8321" y="10092"/>
                  <a:pt x="8331" y="10072"/>
                </a:cubicBezTo>
                <a:cubicBezTo>
                  <a:pt x="8487" y="10134"/>
                  <a:pt x="8632" y="10227"/>
                  <a:pt x="8684" y="10341"/>
                </a:cubicBezTo>
                <a:cubicBezTo>
                  <a:pt x="8798" y="9781"/>
                  <a:pt x="8529" y="10092"/>
                  <a:pt x="8653" y="9751"/>
                </a:cubicBezTo>
                <a:lnTo>
                  <a:pt x="8653" y="9751"/>
                </a:lnTo>
                <a:cubicBezTo>
                  <a:pt x="8559" y="9756"/>
                  <a:pt x="8490" y="9758"/>
                  <a:pt x="8439" y="9758"/>
                </a:cubicBezTo>
                <a:cubicBezTo>
                  <a:pt x="8102" y="9758"/>
                  <a:pt x="8582" y="9664"/>
                  <a:pt x="8263" y="9664"/>
                </a:cubicBezTo>
                <a:cubicBezTo>
                  <a:pt x="8225" y="9664"/>
                  <a:pt x="8177" y="9665"/>
                  <a:pt x="8114" y="9668"/>
                </a:cubicBezTo>
                <a:cubicBezTo>
                  <a:pt x="8114" y="9647"/>
                  <a:pt x="8331" y="9606"/>
                  <a:pt x="8342" y="9606"/>
                </a:cubicBezTo>
                <a:cubicBezTo>
                  <a:pt x="8197" y="9585"/>
                  <a:pt x="8114" y="9502"/>
                  <a:pt x="8103" y="9346"/>
                </a:cubicBezTo>
                <a:lnTo>
                  <a:pt x="8103" y="9346"/>
                </a:lnTo>
                <a:cubicBezTo>
                  <a:pt x="8209" y="9491"/>
                  <a:pt x="8247" y="9545"/>
                  <a:pt x="8253" y="9545"/>
                </a:cubicBezTo>
                <a:cubicBezTo>
                  <a:pt x="8265" y="9545"/>
                  <a:pt x="8159" y="9345"/>
                  <a:pt x="8207" y="9222"/>
                </a:cubicBezTo>
                <a:lnTo>
                  <a:pt x="8207" y="9222"/>
                </a:lnTo>
                <a:cubicBezTo>
                  <a:pt x="7813" y="9243"/>
                  <a:pt x="7419" y="9243"/>
                  <a:pt x="7274" y="9274"/>
                </a:cubicBezTo>
                <a:cubicBezTo>
                  <a:pt x="7274" y="9150"/>
                  <a:pt x="7834" y="8932"/>
                  <a:pt x="7627" y="8662"/>
                </a:cubicBezTo>
                <a:cubicBezTo>
                  <a:pt x="7733" y="8617"/>
                  <a:pt x="7798" y="8614"/>
                  <a:pt x="7838" y="8614"/>
                </a:cubicBezTo>
                <a:cubicBezTo>
                  <a:pt x="7843" y="8614"/>
                  <a:pt x="7847" y="8614"/>
                  <a:pt x="7850" y="8614"/>
                </a:cubicBezTo>
                <a:cubicBezTo>
                  <a:pt x="7907" y="8614"/>
                  <a:pt x="7905" y="8609"/>
                  <a:pt x="7917" y="8425"/>
                </a:cubicBezTo>
                <a:cubicBezTo>
                  <a:pt x="7959" y="8546"/>
                  <a:pt x="7996" y="8591"/>
                  <a:pt x="8026" y="8591"/>
                </a:cubicBezTo>
                <a:cubicBezTo>
                  <a:pt x="8098" y="8591"/>
                  <a:pt x="8135" y="8329"/>
                  <a:pt x="8135" y="8248"/>
                </a:cubicBezTo>
                <a:cubicBezTo>
                  <a:pt x="8290" y="8425"/>
                  <a:pt x="8248" y="8331"/>
                  <a:pt x="8331" y="8455"/>
                </a:cubicBezTo>
                <a:cubicBezTo>
                  <a:pt x="8335" y="8424"/>
                  <a:pt x="8354" y="8414"/>
                  <a:pt x="8381" y="8414"/>
                </a:cubicBezTo>
                <a:cubicBezTo>
                  <a:pt x="8429" y="8414"/>
                  <a:pt x="8503" y="8449"/>
                  <a:pt x="8548" y="8449"/>
                </a:cubicBezTo>
                <a:cubicBezTo>
                  <a:pt x="8607" y="8449"/>
                  <a:pt x="8618" y="8389"/>
                  <a:pt x="8466" y="8114"/>
                </a:cubicBezTo>
                <a:cubicBezTo>
                  <a:pt x="8435" y="8103"/>
                  <a:pt x="8404" y="8082"/>
                  <a:pt x="8373" y="8041"/>
                </a:cubicBezTo>
                <a:cubicBezTo>
                  <a:pt x="8456" y="8031"/>
                  <a:pt x="8476" y="8010"/>
                  <a:pt x="8435" y="7958"/>
                </a:cubicBezTo>
                <a:lnTo>
                  <a:pt x="8435" y="7958"/>
                </a:lnTo>
                <a:cubicBezTo>
                  <a:pt x="8327" y="8043"/>
                  <a:pt x="8233" y="8085"/>
                  <a:pt x="8154" y="8085"/>
                </a:cubicBezTo>
                <a:cubicBezTo>
                  <a:pt x="8059" y="8085"/>
                  <a:pt x="7984" y="8025"/>
                  <a:pt x="7928" y="7906"/>
                </a:cubicBezTo>
                <a:cubicBezTo>
                  <a:pt x="7907" y="8114"/>
                  <a:pt x="7617" y="8176"/>
                  <a:pt x="7306" y="8186"/>
                </a:cubicBezTo>
                <a:cubicBezTo>
                  <a:pt x="7306" y="8113"/>
                  <a:pt x="7306" y="8036"/>
                  <a:pt x="7319" y="8036"/>
                </a:cubicBezTo>
                <a:cubicBezTo>
                  <a:pt x="7327" y="8036"/>
                  <a:pt x="7339" y="8060"/>
                  <a:pt x="7357" y="8124"/>
                </a:cubicBezTo>
                <a:cubicBezTo>
                  <a:pt x="7419" y="8041"/>
                  <a:pt x="7451" y="7958"/>
                  <a:pt x="7430" y="7865"/>
                </a:cubicBezTo>
                <a:lnTo>
                  <a:pt x="7430" y="7865"/>
                </a:lnTo>
                <a:cubicBezTo>
                  <a:pt x="7389" y="7896"/>
                  <a:pt x="7357" y="7927"/>
                  <a:pt x="7316" y="7948"/>
                </a:cubicBezTo>
                <a:cubicBezTo>
                  <a:pt x="7306" y="7834"/>
                  <a:pt x="7327" y="7730"/>
                  <a:pt x="7378" y="7626"/>
                </a:cubicBezTo>
                <a:cubicBezTo>
                  <a:pt x="7383" y="7666"/>
                  <a:pt x="7393" y="7682"/>
                  <a:pt x="7408" y="7682"/>
                </a:cubicBezTo>
                <a:cubicBezTo>
                  <a:pt x="7458" y="7682"/>
                  <a:pt x="7559" y="7481"/>
                  <a:pt x="7647" y="7336"/>
                </a:cubicBezTo>
                <a:cubicBezTo>
                  <a:pt x="7640" y="7331"/>
                  <a:pt x="7628" y="7329"/>
                  <a:pt x="7612" y="7329"/>
                </a:cubicBezTo>
                <a:cubicBezTo>
                  <a:pt x="7395" y="7329"/>
                  <a:pt x="6441" y="7744"/>
                  <a:pt x="6383" y="7782"/>
                </a:cubicBezTo>
                <a:cubicBezTo>
                  <a:pt x="6363" y="7554"/>
                  <a:pt x="6218" y="7720"/>
                  <a:pt x="6187" y="7492"/>
                </a:cubicBezTo>
                <a:lnTo>
                  <a:pt x="6187" y="7492"/>
                </a:lnTo>
                <a:cubicBezTo>
                  <a:pt x="6223" y="7505"/>
                  <a:pt x="6266" y="7511"/>
                  <a:pt x="6309" y="7511"/>
                </a:cubicBezTo>
                <a:cubicBezTo>
                  <a:pt x="6438" y="7511"/>
                  <a:pt x="6562" y="7458"/>
                  <a:pt x="6477" y="7388"/>
                </a:cubicBezTo>
                <a:cubicBezTo>
                  <a:pt x="6513" y="7383"/>
                  <a:pt x="6546" y="7380"/>
                  <a:pt x="6579" y="7380"/>
                </a:cubicBezTo>
                <a:cubicBezTo>
                  <a:pt x="6669" y="7380"/>
                  <a:pt x="6751" y="7405"/>
                  <a:pt x="6850" y="7481"/>
                </a:cubicBezTo>
                <a:cubicBezTo>
                  <a:pt x="6912" y="7409"/>
                  <a:pt x="6871" y="7460"/>
                  <a:pt x="6912" y="7409"/>
                </a:cubicBezTo>
                <a:cubicBezTo>
                  <a:pt x="6777" y="7357"/>
                  <a:pt x="6715" y="7253"/>
                  <a:pt x="6746" y="7108"/>
                </a:cubicBezTo>
                <a:lnTo>
                  <a:pt x="6746" y="7108"/>
                </a:lnTo>
                <a:cubicBezTo>
                  <a:pt x="6786" y="7183"/>
                  <a:pt x="6814" y="7209"/>
                  <a:pt x="6833" y="7209"/>
                </a:cubicBezTo>
                <a:cubicBezTo>
                  <a:pt x="6881" y="7209"/>
                  <a:pt x="6882" y="7056"/>
                  <a:pt x="6885" y="7056"/>
                </a:cubicBezTo>
                <a:cubicBezTo>
                  <a:pt x="6887" y="7056"/>
                  <a:pt x="6890" y="7102"/>
                  <a:pt x="6901" y="7243"/>
                </a:cubicBezTo>
                <a:cubicBezTo>
                  <a:pt x="6910" y="7125"/>
                  <a:pt x="6946" y="7069"/>
                  <a:pt x="7015" y="7069"/>
                </a:cubicBezTo>
                <a:cubicBezTo>
                  <a:pt x="7030" y="7069"/>
                  <a:pt x="7048" y="7072"/>
                  <a:pt x="7067" y="7078"/>
                </a:cubicBezTo>
                <a:cubicBezTo>
                  <a:pt x="7119" y="6995"/>
                  <a:pt x="6912" y="7046"/>
                  <a:pt x="6954" y="6963"/>
                </a:cubicBezTo>
                <a:cubicBezTo>
                  <a:pt x="7049" y="6963"/>
                  <a:pt x="7098" y="6956"/>
                  <a:pt x="7129" y="6956"/>
                </a:cubicBezTo>
                <a:cubicBezTo>
                  <a:pt x="7172" y="6956"/>
                  <a:pt x="7184" y="6970"/>
                  <a:pt x="7244" y="7036"/>
                </a:cubicBezTo>
                <a:cubicBezTo>
                  <a:pt x="7244" y="6964"/>
                  <a:pt x="7294" y="6723"/>
                  <a:pt x="7341" y="6723"/>
                </a:cubicBezTo>
                <a:cubicBezTo>
                  <a:pt x="7362" y="6723"/>
                  <a:pt x="7383" y="6771"/>
                  <a:pt x="7399" y="6901"/>
                </a:cubicBezTo>
                <a:cubicBezTo>
                  <a:pt x="7492" y="6818"/>
                  <a:pt x="7513" y="6714"/>
                  <a:pt x="7472" y="6590"/>
                </a:cubicBezTo>
                <a:cubicBezTo>
                  <a:pt x="7486" y="6586"/>
                  <a:pt x="7498" y="6583"/>
                  <a:pt x="7509" y="6583"/>
                </a:cubicBezTo>
                <a:cubicBezTo>
                  <a:pt x="7573" y="6583"/>
                  <a:pt x="7593" y="6658"/>
                  <a:pt x="7575" y="6808"/>
                </a:cubicBezTo>
                <a:cubicBezTo>
                  <a:pt x="7730" y="6705"/>
                  <a:pt x="7969" y="6228"/>
                  <a:pt x="7700" y="6021"/>
                </a:cubicBezTo>
                <a:cubicBezTo>
                  <a:pt x="7747" y="5998"/>
                  <a:pt x="7786" y="5988"/>
                  <a:pt x="7820" y="5988"/>
                </a:cubicBezTo>
                <a:cubicBezTo>
                  <a:pt x="7895" y="5988"/>
                  <a:pt x="7942" y="6041"/>
                  <a:pt x="8000" y="6134"/>
                </a:cubicBezTo>
                <a:cubicBezTo>
                  <a:pt x="8020" y="6083"/>
                  <a:pt x="8083" y="5948"/>
                  <a:pt x="8145" y="5844"/>
                </a:cubicBezTo>
                <a:lnTo>
                  <a:pt x="8145" y="5844"/>
                </a:lnTo>
                <a:cubicBezTo>
                  <a:pt x="7944" y="5891"/>
                  <a:pt x="7580" y="5924"/>
                  <a:pt x="7233" y="5924"/>
                </a:cubicBezTo>
                <a:cubicBezTo>
                  <a:pt x="6737" y="5924"/>
                  <a:pt x="6276" y="5857"/>
                  <a:pt x="6373" y="5668"/>
                </a:cubicBezTo>
                <a:lnTo>
                  <a:pt x="6373" y="5668"/>
                </a:lnTo>
                <a:cubicBezTo>
                  <a:pt x="6388" y="5698"/>
                  <a:pt x="6463" y="5729"/>
                  <a:pt x="6544" y="5729"/>
                </a:cubicBezTo>
                <a:cubicBezTo>
                  <a:pt x="6635" y="5729"/>
                  <a:pt x="6734" y="5690"/>
                  <a:pt x="6767" y="5565"/>
                </a:cubicBezTo>
                <a:cubicBezTo>
                  <a:pt x="6791" y="5708"/>
                  <a:pt x="6832" y="5759"/>
                  <a:pt x="6883" y="5759"/>
                </a:cubicBezTo>
                <a:cubicBezTo>
                  <a:pt x="6985" y="5759"/>
                  <a:pt x="7122" y="5545"/>
                  <a:pt x="7212" y="5461"/>
                </a:cubicBezTo>
                <a:cubicBezTo>
                  <a:pt x="7286" y="5535"/>
                  <a:pt x="7313" y="5559"/>
                  <a:pt x="7320" y="5559"/>
                </a:cubicBezTo>
                <a:cubicBezTo>
                  <a:pt x="7333" y="5559"/>
                  <a:pt x="7276" y="5477"/>
                  <a:pt x="7315" y="5477"/>
                </a:cubicBezTo>
                <a:cubicBezTo>
                  <a:pt x="7321" y="5477"/>
                  <a:pt x="7328" y="5479"/>
                  <a:pt x="7337" y="5482"/>
                </a:cubicBezTo>
                <a:cubicBezTo>
                  <a:pt x="7320" y="5575"/>
                  <a:pt x="7314" y="5605"/>
                  <a:pt x="7314" y="5605"/>
                </a:cubicBezTo>
                <a:cubicBezTo>
                  <a:pt x="7315" y="5605"/>
                  <a:pt x="7336" y="5509"/>
                  <a:pt x="7357" y="5509"/>
                </a:cubicBezTo>
                <a:cubicBezTo>
                  <a:pt x="7369" y="5509"/>
                  <a:pt x="7381" y="5538"/>
                  <a:pt x="7389" y="5627"/>
                </a:cubicBezTo>
                <a:cubicBezTo>
                  <a:pt x="7392" y="5627"/>
                  <a:pt x="7395" y="5628"/>
                  <a:pt x="7398" y="5628"/>
                </a:cubicBezTo>
                <a:cubicBezTo>
                  <a:pt x="7522" y="5628"/>
                  <a:pt x="7678" y="5252"/>
                  <a:pt x="7658" y="5181"/>
                </a:cubicBezTo>
                <a:lnTo>
                  <a:pt x="7658" y="5181"/>
                </a:lnTo>
                <a:cubicBezTo>
                  <a:pt x="7609" y="5267"/>
                  <a:pt x="7330" y="5415"/>
                  <a:pt x="7102" y="5415"/>
                </a:cubicBezTo>
                <a:cubicBezTo>
                  <a:pt x="6946" y="5415"/>
                  <a:pt x="6815" y="5346"/>
                  <a:pt x="6798" y="5140"/>
                </a:cubicBezTo>
                <a:lnTo>
                  <a:pt x="6798" y="5140"/>
                </a:lnTo>
                <a:cubicBezTo>
                  <a:pt x="6849" y="5218"/>
                  <a:pt x="6877" y="5251"/>
                  <a:pt x="6900" y="5251"/>
                </a:cubicBezTo>
                <a:cubicBezTo>
                  <a:pt x="6946" y="5251"/>
                  <a:pt x="6973" y="5117"/>
                  <a:pt x="7140" y="4964"/>
                </a:cubicBezTo>
                <a:cubicBezTo>
                  <a:pt x="6995" y="4953"/>
                  <a:pt x="6974" y="4860"/>
                  <a:pt x="7078" y="4704"/>
                </a:cubicBezTo>
                <a:lnTo>
                  <a:pt x="7078" y="4704"/>
                </a:lnTo>
                <a:cubicBezTo>
                  <a:pt x="7016" y="4783"/>
                  <a:pt x="6116" y="5562"/>
                  <a:pt x="5729" y="5562"/>
                </a:cubicBezTo>
                <a:cubicBezTo>
                  <a:pt x="5657" y="5562"/>
                  <a:pt x="5603" y="5535"/>
                  <a:pt x="5575" y="5471"/>
                </a:cubicBezTo>
                <a:cubicBezTo>
                  <a:pt x="5579" y="5469"/>
                  <a:pt x="5584" y="5468"/>
                  <a:pt x="5591" y="5468"/>
                </a:cubicBezTo>
                <a:cubicBezTo>
                  <a:pt x="5625" y="5468"/>
                  <a:pt x="5691" y="5491"/>
                  <a:pt x="5739" y="5491"/>
                </a:cubicBezTo>
                <a:cubicBezTo>
                  <a:pt x="5766" y="5491"/>
                  <a:pt x="5787" y="5484"/>
                  <a:pt x="5793" y="5461"/>
                </a:cubicBezTo>
                <a:cubicBezTo>
                  <a:pt x="5731" y="5430"/>
                  <a:pt x="5669" y="5388"/>
                  <a:pt x="5617" y="5337"/>
                </a:cubicBezTo>
                <a:cubicBezTo>
                  <a:pt x="5627" y="5326"/>
                  <a:pt x="5731" y="5212"/>
                  <a:pt x="5752" y="5160"/>
                </a:cubicBezTo>
                <a:cubicBezTo>
                  <a:pt x="5784" y="5229"/>
                  <a:pt x="5811" y="5259"/>
                  <a:pt x="5830" y="5259"/>
                </a:cubicBezTo>
                <a:cubicBezTo>
                  <a:pt x="5873" y="5259"/>
                  <a:pt x="5884" y="5112"/>
                  <a:pt x="5855" y="4891"/>
                </a:cubicBezTo>
                <a:cubicBezTo>
                  <a:pt x="5857" y="4891"/>
                  <a:pt x="5859" y="4890"/>
                  <a:pt x="5861" y="4890"/>
                </a:cubicBezTo>
                <a:cubicBezTo>
                  <a:pt x="5926" y="4890"/>
                  <a:pt x="6064" y="5038"/>
                  <a:pt x="6093" y="5109"/>
                </a:cubicBezTo>
                <a:cubicBezTo>
                  <a:pt x="6125" y="4985"/>
                  <a:pt x="6155" y="4912"/>
                  <a:pt x="6218" y="4808"/>
                </a:cubicBezTo>
                <a:lnTo>
                  <a:pt x="6218" y="4808"/>
                </a:lnTo>
                <a:cubicBezTo>
                  <a:pt x="6260" y="4943"/>
                  <a:pt x="6230" y="4963"/>
                  <a:pt x="6205" y="4963"/>
                </a:cubicBezTo>
                <a:cubicBezTo>
                  <a:pt x="6194" y="4963"/>
                  <a:pt x="6184" y="4959"/>
                  <a:pt x="6181" y="4959"/>
                </a:cubicBezTo>
                <a:cubicBezTo>
                  <a:pt x="6173" y="4959"/>
                  <a:pt x="6205" y="4981"/>
                  <a:pt x="6363" y="5130"/>
                </a:cubicBezTo>
                <a:cubicBezTo>
                  <a:pt x="6461" y="4979"/>
                  <a:pt x="6547" y="4758"/>
                  <a:pt x="6631" y="4758"/>
                </a:cubicBezTo>
                <a:cubicBezTo>
                  <a:pt x="6663" y="4758"/>
                  <a:pt x="6694" y="4790"/>
                  <a:pt x="6726" y="4870"/>
                </a:cubicBezTo>
                <a:cubicBezTo>
                  <a:pt x="6733" y="4841"/>
                  <a:pt x="6765" y="4776"/>
                  <a:pt x="6824" y="4776"/>
                </a:cubicBezTo>
                <a:cubicBezTo>
                  <a:pt x="6849" y="4776"/>
                  <a:pt x="6878" y="4788"/>
                  <a:pt x="6912" y="4819"/>
                </a:cubicBezTo>
                <a:cubicBezTo>
                  <a:pt x="6900" y="4675"/>
                  <a:pt x="6944" y="4580"/>
                  <a:pt x="7012" y="4580"/>
                </a:cubicBezTo>
                <a:cubicBezTo>
                  <a:pt x="7058" y="4580"/>
                  <a:pt x="7113" y="4621"/>
                  <a:pt x="7171" y="4715"/>
                </a:cubicBezTo>
                <a:cubicBezTo>
                  <a:pt x="7192" y="4704"/>
                  <a:pt x="7347" y="4228"/>
                  <a:pt x="7347" y="4186"/>
                </a:cubicBezTo>
                <a:lnTo>
                  <a:pt x="7347" y="4186"/>
                </a:lnTo>
                <a:cubicBezTo>
                  <a:pt x="7201" y="4221"/>
                  <a:pt x="7115" y="4412"/>
                  <a:pt x="7091" y="4412"/>
                </a:cubicBezTo>
                <a:cubicBezTo>
                  <a:pt x="7079" y="4412"/>
                  <a:pt x="7082" y="4367"/>
                  <a:pt x="7099" y="4238"/>
                </a:cubicBezTo>
                <a:lnTo>
                  <a:pt x="7099" y="4238"/>
                </a:lnTo>
                <a:cubicBezTo>
                  <a:pt x="7073" y="4303"/>
                  <a:pt x="7047" y="4336"/>
                  <a:pt x="7018" y="4336"/>
                </a:cubicBezTo>
                <a:cubicBezTo>
                  <a:pt x="7001" y="4336"/>
                  <a:pt x="6983" y="4324"/>
                  <a:pt x="6964" y="4301"/>
                </a:cubicBezTo>
                <a:cubicBezTo>
                  <a:pt x="6964" y="4388"/>
                  <a:pt x="6324" y="4662"/>
                  <a:pt x="6053" y="4662"/>
                </a:cubicBezTo>
                <a:cubicBezTo>
                  <a:pt x="6004" y="4662"/>
                  <a:pt x="5967" y="4653"/>
                  <a:pt x="5948" y="4632"/>
                </a:cubicBezTo>
                <a:cubicBezTo>
                  <a:pt x="5690" y="4352"/>
                  <a:pt x="6498" y="4259"/>
                  <a:pt x="6125" y="3969"/>
                </a:cubicBezTo>
                <a:cubicBezTo>
                  <a:pt x="6363" y="3534"/>
                  <a:pt x="6871" y="3647"/>
                  <a:pt x="7078" y="2933"/>
                </a:cubicBezTo>
                <a:cubicBezTo>
                  <a:pt x="7073" y="2926"/>
                  <a:pt x="7066" y="2923"/>
                  <a:pt x="7058" y="2923"/>
                </a:cubicBezTo>
                <a:cubicBezTo>
                  <a:pt x="6963" y="2923"/>
                  <a:pt x="6668" y="3332"/>
                  <a:pt x="6601" y="3389"/>
                </a:cubicBezTo>
                <a:cubicBezTo>
                  <a:pt x="6543" y="3107"/>
                  <a:pt x="6603" y="3272"/>
                  <a:pt x="6465" y="3148"/>
                </a:cubicBezTo>
                <a:lnTo>
                  <a:pt x="6465" y="3148"/>
                </a:lnTo>
                <a:cubicBezTo>
                  <a:pt x="6498" y="3176"/>
                  <a:pt x="6526" y="3187"/>
                  <a:pt x="6550" y="3187"/>
                </a:cubicBezTo>
                <a:cubicBezTo>
                  <a:pt x="6664" y="3187"/>
                  <a:pt x="6691" y="2920"/>
                  <a:pt x="6756" y="2871"/>
                </a:cubicBezTo>
                <a:cubicBezTo>
                  <a:pt x="6777" y="2922"/>
                  <a:pt x="6777" y="2974"/>
                  <a:pt x="6767" y="3026"/>
                </a:cubicBezTo>
                <a:cubicBezTo>
                  <a:pt x="6867" y="2909"/>
                  <a:pt x="6833" y="2759"/>
                  <a:pt x="6946" y="2759"/>
                </a:cubicBezTo>
                <a:cubicBezTo>
                  <a:pt x="6973" y="2759"/>
                  <a:pt x="7009" y="2768"/>
                  <a:pt x="7057" y="2788"/>
                </a:cubicBezTo>
                <a:cubicBezTo>
                  <a:pt x="6933" y="2694"/>
                  <a:pt x="6943" y="2570"/>
                  <a:pt x="7088" y="2436"/>
                </a:cubicBezTo>
                <a:cubicBezTo>
                  <a:pt x="7086" y="2435"/>
                  <a:pt x="7083" y="2434"/>
                  <a:pt x="7080" y="2434"/>
                </a:cubicBezTo>
                <a:cubicBezTo>
                  <a:pt x="6990" y="2434"/>
                  <a:pt x="6601" y="2889"/>
                  <a:pt x="6300" y="3140"/>
                </a:cubicBezTo>
                <a:cubicBezTo>
                  <a:pt x="6263" y="3354"/>
                  <a:pt x="6199" y="3437"/>
                  <a:pt x="6126" y="3437"/>
                </a:cubicBezTo>
                <a:cubicBezTo>
                  <a:pt x="5873" y="3437"/>
                  <a:pt x="5512" y="2448"/>
                  <a:pt x="5761" y="2448"/>
                </a:cubicBezTo>
                <a:cubicBezTo>
                  <a:pt x="5817" y="2448"/>
                  <a:pt x="5905" y="2499"/>
                  <a:pt x="6031" y="2622"/>
                </a:cubicBezTo>
                <a:cubicBezTo>
                  <a:pt x="6093" y="2498"/>
                  <a:pt x="6063" y="2425"/>
                  <a:pt x="5927" y="2425"/>
                </a:cubicBezTo>
                <a:cubicBezTo>
                  <a:pt x="6166" y="2291"/>
                  <a:pt x="6208" y="2342"/>
                  <a:pt x="6311" y="2073"/>
                </a:cubicBezTo>
                <a:lnTo>
                  <a:pt x="6311" y="2073"/>
                </a:lnTo>
                <a:cubicBezTo>
                  <a:pt x="6169" y="2120"/>
                  <a:pt x="5984" y="2391"/>
                  <a:pt x="5788" y="2391"/>
                </a:cubicBezTo>
                <a:cubicBezTo>
                  <a:pt x="5769" y="2391"/>
                  <a:pt x="5750" y="2389"/>
                  <a:pt x="5731" y="2383"/>
                </a:cubicBezTo>
                <a:cubicBezTo>
                  <a:pt x="5948" y="2321"/>
                  <a:pt x="6114" y="2073"/>
                  <a:pt x="6155" y="1876"/>
                </a:cubicBezTo>
                <a:lnTo>
                  <a:pt x="6155" y="1876"/>
                </a:lnTo>
                <a:cubicBezTo>
                  <a:pt x="6104" y="1927"/>
                  <a:pt x="6067" y="1952"/>
                  <a:pt x="6044" y="1952"/>
                </a:cubicBezTo>
                <a:cubicBezTo>
                  <a:pt x="6011" y="1952"/>
                  <a:pt x="6007" y="1901"/>
                  <a:pt x="6031" y="1803"/>
                </a:cubicBezTo>
                <a:cubicBezTo>
                  <a:pt x="6021" y="1801"/>
                  <a:pt x="6010" y="1800"/>
                  <a:pt x="6000" y="1800"/>
                </a:cubicBezTo>
                <a:cubicBezTo>
                  <a:pt x="5860" y="1800"/>
                  <a:pt x="5750" y="1985"/>
                  <a:pt x="5731" y="2063"/>
                </a:cubicBezTo>
                <a:cubicBezTo>
                  <a:pt x="5731" y="1995"/>
                  <a:pt x="5696" y="1778"/>
                  <a:pt x="5698" y="1778"/>
                </a:cubicBezTo>
                <a:lnTo>
                  <a:pt x="5698" y="1778"/>
                </a:lnTo>
                <a:cubicBezTo>
                  <a:pt x="5698" y="1778"/>
                  <a:pt x="5699" y="1779"/>
                  <a:pt x="5699" y="1782"/>
                </a:cubicBezTo>
                <a:cubicBezTo>
                  <a:pt x="5980" y="1669"/>
                  <a:pt x="5969" y="1637"/>
                  <a:pt x="6042" y="1347"/>
                </a:cubicBezTo>
                <a:cubicBezTo>
                  <a:pt x="6039" y="1345"/>
                  <a:pt x="6036" y="1344"/>
                  <a:pt x="6031" y="1344"/>
                </a:cubicBezTo>
                <a:cubicBezTo>
                  <a:pt x="5945" y="1344"/>
                  <a:pt x="5594" y="1880"/>
                  <a:pt x="5448" y="1880"/>
                </a:cubicBezTo>
                <a:cubicBezTo>
                  <a:pt x="5427" y="1880"/>
                  <a:pt x="5411" y="1869"/>
                  <a:pt x="5399" y="1845"/>
                </a:cubicBezTo>
                <a:cubicBezTo>
                  <a:pt x="5296" y="1835"/>
                  <a:pt x="5462" y="1503"/>
                  <a:pt x="5326" y="1368"/>
                </a:cubicBezTo>
                <a:cubicBezTo>
                  <a:pt x="5524" y="1151"/>
                  <a:pt x="5855" y="819"/>
                  <a:pt x="5492" y="746"/>
                </a:cubicBezTo>
                <a:lnTo>
                  <a:pt x="5492" y="746"/>
                </a:lnTo>
                <a:cubicBezTo>
                  <a:pt x="5420" y="1057"/>
                  <a:pt x="5358" y="964"/>
                  <a:pt x="5264" y="1358"/>
                </a:cubicBezTo>
                <a:cubicBezTo>
                  <a:pt x="5173" y="1229"/>
                  <a:pt x="5349" y="906"/>
                  <a:pt x="5261" y="906"/>
                </a:cubicBezTo>
                <a:cubicBezTo>
                  <a:pt x="5250" y="906"/>
                  <a:pt x="5234" y="911"/>
                  <a:pt x="5213" y="923"/>
                </a:cubicBezTo>
                <a:cubicBezTo>
                  <a:pt x="5192" y="861"/>
                  <a:pt x="5326" y="612"/>
                  <a:pt x="5420" y="529"/>
                </a:cubicBezTo>
                <a:lnTo>
                  <a:pt x="5420" y="529"/>
                </a:lnTo>
                <a:cubicBezTo>
                  <a:pt x="5365" y="542"/>
                  <a:pt x="5320" y="549"/>
                  <a:pt x="5286" y="549"/>
                </a:cubicBezTo>
                <a:cubicBezTo>
                  <a:pt x="5159" y="549"/>
                  <a:pt x="5176" y="458"/>
                  <a:pt x="5347" y="270"/>
                </a:cubicBezTo>
                <a:lnTo>
                  <a:pt x="5347" y="270"/>
                </a:lnTo>
                <a:cubicBezTo>
                  <a:pt x="5274" y="324"/>
                  <a:pt x="5231" y="346"/>
                  <a:pt x="5207" y="346"/>
                </a:cubicBezTo>
                <a:cubicBezTo>
                  <a:pt x="5113" y="346"/>
                  <a:pt x="5318" y="9"/>
                  <a:pt x="516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1"/>
          <p:cNvSpPr/>
          <p:nvPr/>
        </p:nvSpPr>
        <p:spPr>
          <a:xfrm>
            <a:off x="5255755" y="3552162"/>
            <a:ext cx="942839" cy="1876652"/>
          </a:xfrm>
          <a:custGeom>
            <a:avLst/>
            <a:gdLst/>
            <a:ahLst/>
            <a:cxnLst/>
            <a:rect l="l" t="t" r="r" b="b"/>
            <a:pathLst>
              <a:path w="6789" h="13513" extrusionOk="0">
                <a:moveTo>
                  <a:pt x="3058" y="208"/>
                </a:moveTo>
                <a:cubicBezTo>
                  <a:pt x="3058" y="208"/>
                  <a:pt x="3058" y="208"/>
                  <a:pt x="3058" y="208"/>
                </a:cubicBezTo>
                <a:cubicBezTo>
                  <a:pt x="3059" y="209"/>
                  <a:pt x="3059" y="210"/>
                  <a:pt x="3060" y="211"/>
                </a:cubicBezTo>
                <a:lnTo>
                  <a:pt x="3060" y="211"/>
                </a:lnTo>
                <a:cubicBezTo>
                  <a:pt x="3059" y="209"/>
                  <a:pt x="3059" y="208"/>
                  <a:pt x="3058" y="208"/>
                </a:cubicBezTo>
                <a:close/>
                <a:moveTo>
                  <a:pt x="2743" y="1657"/>
                </a:moveTo>
                <a:cubicBezTo>
                  <a:pt x="2741" y="1657"/>
                  <a:pt x="2739" y="1658"/>
                  <a:pt x="2736" y="1659"/>
                </a:cubicBezTo>
                <a:cubicBezTo>
                  <a:pt x="2739" y="1658"/>
                  <a:pt x="2741" y="1658"/>
                  <a:pt x="2743" y="1657"/>
                </a:cubicBezTo>
                <a:close/>
                <a:moveTo>
                  <a:pt x="4507" y="3367"/>
                </a:moveTo>
                <a:cubicBezTo>
                  <a:pt x="4510" y="3367"/>
                  <a:pt x="4514" y="3367"/>
                  <a:pt x="4519" y="3369"/>
                </a:cubicBezTo>
                <a:cubicBezTo>
                  <a:pt x="4514" y="3390"/>
                  <a:pt x="4511" y="3406"/>
                  <a:pt x="4509" y="3418"/>
                </a:cubicBezTo>
                <a:lnTo>
                  <a:pt x="4509" y="3418"/>
                </a:lnTo>
                <a:cubicBezTo>
                  <a:pt x="4506" y="3407"/>
                  <a:pt x="4482" y="3367"/>
                  <a:pt x="4507" y="3367"/>
                </a:cubicBezTo>
                <a:close/>
                <a:moveTo>
                  <a:pt x="4504" y="3443"/>
                </a:moveTo>
                <a:cubicBezTo>
                  <a:pt x="4503" y="3445"/>
                  <a:pt x="4503" y="3446"/>
                  <a:pt x="4503" y="3446"/>
                </a:cubicBezTo>
                <a:cubicBezTo>
                  <a:pt x="4503" y="3446"/>
                  <a:pt x="4503" y="3445"/>
                  <a:pt x="4504" y="3443"/>
                </a:cubicBezTo>
                <a:close/>
                <a:moveTo>
                  <a:pt x="1701" y="3461"/>
                </a:moveTo>
                <a:cubicBezTo>
                  <a:pt x="1701" y="3461"/>
                  <a:pt x="1701" y="3461"/>
                  <a:pt x="1700" y="3462"/>
                </a:cubicBezTo>
                <a:cubicBezTo>
                  <a:pt x="1701" y="3461"/>
                  <a:pt x="1701" y="3461"/>
                  <a:pt x="1701" y="3461"/>
                </a:cubicBezTo>
                <a:close/>
                <a:moveTo>
                  <a:pt x="5763" y="7097"/>
                </a:moveTo>
                <a:cubicBezTo>
                  <a:pt x="5763" y="7097"/>
                  <a:pt x="5761" y="7109"/>
                  <a:pt x="5759" y="7144"/>
                </a:cubicBezTo>
                <a:lnTo>
                  <a:pt x="5759" y="7144"/>
                </a:lnTo>
                <a:cubicBezTo>
                  <a:pt x="5762" y="7126"/>
                  <a:pt x="5764" y="7097"/>
                  <a:pt x="5763" y="7097"/>
                </a:cubicBezTo>
                <a:close/>
                <a:moveTo>
                  <a:pt x="6155" y="10289"/>
                </a:moveTo>
                <a:cubicBezTo>
                  <a:pt x="6155" y="10289"/>
                  <a:pt x="6155" y="10290"/>
                  <a:pt x="6156" y="10290"/>
                </a:cubicBezTo>
                <a:cubicBezTo>
                  <a:pt x="6156" y="10289"/>
                  <a:pt x="6155" y="10289"/>
                  <a:pt x="6155" y="10289"/>
                </a:cubicBezTo>
                <a:close/>
                <a:moveTo>
                  <a:pt x="6434" y="12383"/>
                </a:moveTo>
                <a:lnTo>
                  <a:pt x="6434" y="12383"/>
                </a:lnTo>
                <a:cubicBezTo>
                  <a:pt x="6435" y="12383"/>
                  <a:pt x="6436" y="12384"/>
                  <a:pt x="6436" y="12384"/>
                </a:cubicBezTo>
                <a:cubicBezTo>
                  <a:pt x="6436" y="12384"/>
                  <a:pt x="6436" y="12383"/>
                  <a:pt x="6436" y="12383"/>
                </a:cubicBezTo>
                <a:cubicBezTo>
                  <a:pt x="6435" y="12383"/>
                  <a:pt x="6435" y="12383"/>
                  <a:pt x="6434" y="12383"/>
                </a:cubicBezTo>
                <a:close/>
                <a:moveTo>
                  <a:pt x="1792" y="13085"/>
                </a:moveTo>
                <a:lnTo>
                  <a:pt x="1792" y="13085"/>
                </a:lnTo>
                <a:cubicBezTo>
                  <a:pt x="1793" y="13086"/>
                  <a:pt x="1793" y="13087"/>
                  <a:pt x="1794" y="13088"/>
                </a:cubicBezTo>
                <a:cubicBezTo>
                  <a:pt x="1795" y="13088"/>
                  <a:pt x="1796" y="13089"/>
                  <a:pt x="1797" y="13089"/>
                </a:cubicBezTo>
                <a:cubicBezTo>
                  <a:pt x="1797" y="13089"/>
                  <a:pt x="1795" y="13087"/>
                  <a:pt x="1792" y="13085"/>
                </a:cubicBezTo>
                <a:close/>
                <a:moveTo>
                  <a:pt x="3182" y="1"/>
                </a:moveTo>
                <a:cubicBezTo>
                  <a:pt x="3182" y="118"/>
                  <a:pt x="3176" y="259"/>
                  <a:pt x="3125" y="259"/>
                </a:cubicBezTo>
                <a:cubicBezTo>
                  <a:pt x="3108" y="259"/>
                  <a:pt x="3087" y="245"/>
                  <a:pt x="3060" y="211"/>
                </a:cubicBezTo>
                <a:lnTo>
                  <a:pt x="3060" y="211"/>
                </a:lnTo>
                <a:cubicBezTo>
                  <a:pt x="3076" y="251"/>
                  <a:pt x="3143" y="710"/>
                  <a:pt x="3172" y="788"/>
                </a:cubicBezTo>
                <a:cubicBezTo>
                  <a:pt x="2892" y="685"/>
                  <a:pt x="2934" y="716"/>
                  <a:pt x="2809" y="488"/>
                </a:cubicBezTo>
                <a:lnTo>
                  <a:pt x="2809" y="488"/>
                </a:lnTo>
                <a:cubicBezTo>
                  <a:pt x="2840" y="550"/>
                  <a:pt x="2840" y="571"/>
                  <a:pt x="2789" y="571"/>
                </a:cubicBezTo>
                <a:cubicBezTo>
                  <a:pt x="2840" y="705"/>
                  <a:pt x="2872" y="758"/>
                  <a:pt x="2964" y="820"/>
                </a:cubicBezTo>
                <a:cubicBezTo>
                  <a:pt x="2881" y="933"/>
                  <a:pt x="2789" y="965"/>
                  <a:pt x="2985" y="1214"/>
                </a:cubicBezTo>
                <a:cubicBezTo>
                  <a:pt x="2654" y="1193"/>
                  <a:pt x="2840" y="1006"/>
                  <a:pt x="2561" y="903"/>
                </a:cubicBezTo>
                <a:lnTo>
                  <a:pt x="2561" y="903"/>
                </a:lnTo>
                <a:cubicBezTo>
                  <a:pt x="2654" y="1110"/>
                  <a:pt x="2706" y="1161"/>
                  <a:pt x="2768" y="1327"/>
                </a:cubicBezTo>
                <a:cubicBezTo>
                  <a:pt x="2771" y="1325"/>
                  <a:pt x="2775" y="1324"/>
                  <a:pt x="2781" y="1324"/>
                </a:cubicBezTo>
                <a:cubicBezTo>
                  <a:pt x="2853" y="1324"/>
                  <a:pt x="3124" y="1501"/>
                  <a:pt x="3047" y="1607"/>
                </a:cubicBezTo>
                <a:cubicBezTo>
                  <a:pt x="3027" y="1566"/>
                  <a:pt x="2716" y="1359"/>
                  <a:pt x="2685" y="1359"/>
                </a:cubicBezTo>
                <a:lnTo>
                  <a:pt x="2685" y="1359"/>
                </a:lnTo>
                <a:cubicBezTo>
                  <a:pt x="2685" y="1409"/>
                  <a:pt x="2833" y="1628"/>
                  <a:pt x="2743" y="1657"/>
                </a:cubicBezTo>
                <a:lnTo>
                  <a:pt x="2743" y="1657"/>
                </a:lnTo>
                <a:cubicBezTo>
                  <a:pt x="2762" y="1652"/>
                  <a:pt x="2779" y="1650"/>
                  <a:pt x="2794" y="1650"/>
                </a:cubicBezTo>
                <a:cubicBezTo>
                  <a:pt x="2864" y="1650"/>
                  <a:pt x="2886" y="1701"/>
                  <a:pt x="2861" y="1794"/>
                </a:cubicBezTo>
                <a:cubicBezTo>
                  <a:pt x="2923" y="1794"/>
                  <a:pt x="2892" y="1814"/>
                  <a:pt x="2975" y="1824"/>
                </a:cubicBezTo>
                <a:cubicBezTo>
                  <a:pt x="2992" y="1743"/>
                  <a:pt x="3004" y="1715"/>
                  <a:pt x="3012" y="1715"/>
                </a:cubicBezTo>
                <a:cubicBezTo>
                  <a:pt x="3029" y="1715"/>
                  <a:pt x="3033" y="1821"/>
                  <a:pt x="3044" y="1821"/>
                </a:cubicBezTo>
                <a:cubicBezTo>
                  <a:pt x="3048" y="1821"/>
                  <a:pt x="3052" y="1808"/>
                  <a:pt x="3058" y="1773"/>
                </a:cubicBezTo>
                <a:cubicBezTo>
                  <a:pt x="3068" y="1794"/>
                  <a:pt x="3120" y="2063"/>
                  <a:pt x="3120" y="2063"/>
                </a:cubicBezTo>
                <a:cubicBezTo>
                  <a:pt x="3131" y="2098"/>
                  <a:pt x="3122" y="2112"/>
                  <a:pt x="3102" y="2112"/>
                </a:cubicBezTo>
                <a:cubicBezTo>
                  <a:pt x="3047" y="2112"/>
                  <a:pt x="2910" y="2008"/>
                  <a:pt x="2902" y="2001"/>
                </a:cubicBezTo>
                <a:lnTo>
                  <a:pt x="2902" y="2001"/>
                </a:lnTo>
                <a:cubicBezTo>
                  <a:pt x="2903" y="2004"/>
                  <a:pt x="2901" y="2006"/>
                  <a:pt x="2897" y="2006"/>
                </a:cubicBezTo>
                <a:cubicBezTo>
                  <a:pt x="2840" y="2006"/>
                  <a:pt x="2308" y="1666"/>
                  <a:pt x="2250" y="1607"/>
                </a:cubicBezTo>
                <a:lnTo>
                  <a:pt x="2250" y="1607"/>
                </a:lnTo>
                <a:cubicBezTo>
                  <a:pt x="2198" y="1649"/>
                  <a:pt x="2312" y="1711"/>
                  <a:pt x="2239" y="1732"/>
                </a:cubicBezTo>
                <a:cubicBezTo>
                  <a:pt x="2257" y="1768"/>
                  <a:pt x="2451" y="1884"/>
                  <a:pt x="2428" y="1884"/>
                </a:cubicBezTo>
                <a:cubicBezTo>
                  <a:pt x="2425" y="1884"/>
                  <a:pt x="2418" y="1882"/>
                  <a:pt x="2405" y="1877"/>
                </a:cubicBezTo>
                <a:lnTo>
                  <a:pt x="2405" y="1877"/>
                </a:lnTo>
                <a:cubicBezTo>
                  <a:pt x="2424" y="1902"/>
                  <a:pt x="2443" y="1915"/>
                  <a:pt x="2466" y="1915"/>
                </a:cubicBezTo>
                <a:cubicBezTo>
                  <a:pt x="2481" y="1915"/>
                  <a:pt x="2499" y="1909"/>
                  <a:pt x="2519" y="1897"/>
                </a:cubicBezTo>
                <a:lnTo>
                  <a:pt x="2519" y="1897"/>
                </a:lnTo>
                <a:cubicBezTo>
                  <a:pt x="2467" y="1949"/>
                  <a:pt x="2488" y="1969"/>
                  <a:pt x="2561" y="1980"/>
                </a:cubicBezTo>
                <a:cubicBezTo>
                  <a:pt x="2545" y="1982"/>
                  <a:pt x="2530" y="1983"/>
                  <a:pt x="2516" y="1983"/>
                </a:cubicBezTo>
                <a:cubicBezTo>
                  <a:pt x="2288" y="1983"/>
                  <a:pt x="2180" y="1767"/>
                  <a:pt x="2053" y="1669"/>
                </a:cubicBezTo>
                <a:lnTo>
                  <a:pt x="2053" y="1669"/>
                </a:lnTo>
                <a:cubicBezTo>
                  <a:pt x="2135" y="1866"/>
                  <a:pt x="2312" y="1949"/>
                  <a:pt x="2312" y="2084"/>
                </a:cubicBezTo>
                <a:cubicBezTo>
                  <a:pt x="2322" y="2084"/>
                  <a:pt x="2374" y="2001"/>
                  <a:pt x="2374" y="1990"/>
                </a:cubicBezTo>
                <a:cubicBezTo>
                  <a:pt x="2405" y="2001"/>
                  <a:pt x="2623" y="2197"/>
                  <a:pt x="2633" y="2395"/>
                </a:cubicBezTo>
                <a:cubicBezTo>
                  <a:pt x="2657" y="2368"/>
                  <a:pt x="2673" y="2360"/>
                  <a:pt x="2684" y="2360"/>
                </a:cubicBezTo>
                <a:cubicBezTo>
                  <a:pt x="2699" y="2360"/>
                  <a:pt x="2704" y="2376"/>
                  <a:pt x="2708" y="2376"/>
                </a:cubicBezTo>
                <a:cubicBezTo>
                  <a:pt x="2712" y="2376"/>
                  <a:pt x="2715" y="2361"/>
                  <a:pt x="2726" y="2301"/>
                </a:cubicBezTo>
                <a:cubicBezTo>
                  <a:pt x="2734" y="2338"/>
                  <a:pt x="2741" y="2352"/>
                  <a:pt x="2753" y="2352"/>
                </a:cubicBezTo>
                <a:cubicBezTo>
                  <a:pt x="2774" y="2352"/>
                  <a:pt x="2809" y="2311"/>
                  <a:pt x="2881" y="2291"/>
                </a:cubicBezTo>
                <a:lnTo>
                  <a:pt x="2881" y="2291"/>
                </a:lnTo>
                <a:cubicBezTo>
                  <a:pt x="2869" y="2330"/>
                  <a:pt x="2872" y="2381"/>
                  <a:pt x="2881" y="2381"/>
                </a:cubicBezTo>
                <a:cubicBezTo>
                  <a:pt x="2887" y="2381"/>
                  <a:pt x="2894" y="2362"/>
                  <a:pt x="2902" y="2312"/>
                </a:cubicBezTo>
                <a:lnTo>
                  <a:pt x="2902" y="2312"/>
                </a:lnTo>
                <a:cubicBezTo>
                  <a:pt x="2957" y="2437"/>
                  <a:pt x="2885" y="2479"/>
                  <a:pt x="2794" y="2479"/>
                </a:cubicBezTo>
                <a:cubicBezTo>
                  <a:pt x="2710" y="2479"/>
                  <a:pt x="2610" y="2444"/>
                  <a:pt x="2571" y="2405"/>
                </a:cubicBezTo>
                <a:lnTo>
                  <a:pt x="2571" y="2405"/>
                </a:lnTo>
                <a:cubicBezTo>
                  <a:pt x="2529" y="2570"/>
                  <a:pt x="2685" y="2498"/>
                  <a:pt x="2685" y="2570"/>
                </a:cubicBezTo>
                <a:cubicBezTo>
                  <a:pt x="2681" y="2619"/>
                  <a:pt x="2663" y="2639"/>
                  <a:pt x="2635" y="2639"/>
                </a:cubicBezTo>
                <a:cubicBezTo>
                  <a:pt x="2502" y="2639"/>
                  <a:pt x="2153" y="2186"/>
                  <a:pt x="2135" y="2177"/>
                </a:cubicBezTo>
                <a:lnTo>
                  <a:pt x="2135" y="2177"/>
                </a:lnTo>
                <a:cubicBezTo>
                  <a:pt x="2084" y="2570"/>
                  <a:pt x="2260" y="2561"/>
                  <a:pt x="2301" y="2778"/>
                </a:cubicBezTo>
                <a:cubicBezTo>
                  <a:pt x="2316" y="2744"/>
                  <a:pt x="2341" y="2730"/>
                  <a:pt x="2372" y="2730"/>
                </a:cubicBezTo>
                <a:cubicBezTo>
                  <a:pt x="2454" y="2730"/>
                  <a:pt x="2569" y="2827"/>
                  <a:pt x="2591" y="2902"/>
                </a:cubicBezTo>
                <a:cubicBezTo>
                  <a:pt x="2578" y="2900"/>
                  <a:pt x="2568" y="2900"/>
                  <a:pt x="2558" y="2900"/>
                </a:cubicBezTo>
                <a:cubicBezTo>
                  <a:pt x="2457" y="2900"/>
                  <a:pt x="2568" y="2996"/>
                  <a:pt x="2540" y="2996"/>
                </a:cubicBezTo>
                <a:cubicBezTo>
                  <a:pt x="2384" y="2996"/>
                  <a:pt x="2264" y="2922"/>
                  <a:pt x="2190" y="2922"/>
                </a:cubicBezTo>
                <a:cubicBezTo>
                  <a:pt x="2185" y="2922"/>
                  <a:pt x="2181" y="2922"/>
                  <a:pt x="2177" y="2923"/>
                </a:cubicBezTo>
                <a:cubicBezTo>
                  <a:pt x="2135" y="3058"/>
                  <a:pt x="2363" y="3171"/>
                  <a:pt x="2271" y="3337"/>
                </a:cubicBezTo>
                <a:cubicBezTo>
                  <a:pt x="2291" y="3244"/>
                  <a:pt x="1700" y="2902"/>
                  <a:pt x="1659" y="2892"/>
                </a:cubicBezTo>
                <a:lnTo>
                  <a:pt x="1659" y="2892"/>
                </a:lnTo>
                <a:cubicBezTo>
                  <a:pt x="1634" y="2949"/>
                  <a:pt x="1747" y="3210"/>
                  <a:pt x="1831" y="3210"/>
                </a:cubicBezTo>
                <a:cubicBezTo>
                  <a:pt x="1852" y="3210"/>
                  <a:pt x="1872" y="3193"/>
                  <a:pt x="1887" y="3151"/>
                </a:cubicBezTo>
                <a:cubicBezTo>
                  <a:pt x="1969" y="3278"/>
                  <a:pt x="1971" y="3341"/>
                  <a:pt x="1894" y="3341"/>
                </a:cubicBezTo>
                <a:cubicBezTo>
                  <a:pt x="1883" y="3341"/>
                  <a:pt x="1870" y="3340"/>
                  <a:pt x="1856" y="3337"/>
                </a:cubicBezTo>
                <a:lnTo>
                  <a:pt x="1856" y="3337"/>
                </a:lnTo>
                <a:cubicBezTo>
                  <a:pt x="1960" y="3462"/>
                  <a:pt x="2032" y="3441"/>
                  <a:pt x="2063" y="3586"/>
                </a:cubicBezTo>
                <a:cubicBezTo>
                  <a:pt x="2065" y="3586"/>
                  <a:pt x="2067" y="3587"/>
                  <a:pt x="2068" y="3587"/>
                </a:cubicBezTo>
                <a:cubicBezTo>
                  <a:pt x="2099" y="3587"/>
                  <a:pt x="2058" y="3482"/>
                  <a:pt x="2099" y="3482"/>
                </a:cubicBezTo>
                <a:cubicBezTo>
                  <a:pt x="2101" y="3482"/>
                  <a:pt x="2103" y="3482"/>
                  <a:pt x="2105" y="3482"/>
                </a:cubicBezTo>
                <a:cubicBezTo>
                  <a:pt x="2105" y="3586"/>
                  <a:pt x="2218" y="3524"/>
                  <a:pt x="2115" y="3586"/>
                </a:cubicBezTo>
                <a:cubicBezTo>
                  <a:pt x="2115" y="3597"/>
                  <a:pt x="2250" y="3586"/>
                  <a:pt x="2280" y="3638"/>
                </a:cubicBezTo>
                <a:cubicBezTo>
                  <a:pt x="2265" y="3639"/>
                  <a:pt x="2250" y="3640"/>
                  <a:pt x="2235" y="3640"/>
                </a:cubicBezTo>
                <a:cubicBezTo>
                  <a:pt x="2131" y="3640"/>
                  <a:pt x="2041" y="3610"/>
                  <a:pt x="1960" y="3555"/>
                </a:cubicBezTo>
                <a:lnTo>
                  <a:pt x="1960" y="3555"/>
                </a:lnTo>
                <a:cubicBezTo>
                  <a:pt x="2073" y="3638"/>
                  <a:pt x="1980" y="3586"/>
                  <a:pt x="1887" y="3648"/>
                </a:cubicBezTo>
                <a:cubicBezTo>
                  <a:pt x="1907" y="3597"/>
                  <a:pt x="1907" y="3555"/>
                  <a:pt x="1866" y="3514"/>
                </a:cubicBezTo>
                <a:cubicBezTo>
                  <a:pt x="1863" y="3568"/>
                  <a:pt x="1857" y="3587"/>
                  <a:pt x="1848" y="3587"/>
                </a:cubicBezTo>
                <a:cubicBezTo>
                  <a:pt x="1824" y="3587"/>
                  <a:pt x="1779" y="3458"/>
                  <a:pt x="1718" y="3458"/>
                </a:cubicBezTo>
                <a:cubicBezTo>
                  <a:pt x="1713" y="3458"/>
                  <a:pt x="1707" y="3459"/>
                  <a:pt x="1701" y="3461"/>
                </a:cubicBezTo>
                <a:lnTo>
                  <a:pt x="1701" y="3461"/>
                </a:lnTo>
                <a:cubicBezTo>
                  <a:pt x="1702" y="3461"/>
                  <a:pt x="1702" y="3461"/>
                  <a:pt x="1702" y="3461"/>
                </a:cubicBezTo>
                <a:cubicBezTo>
                  <a:pt x="1729" y="3461"/>
                  <a:pt x="1816" y="3743"/>
                  <a:pt x="1888" y="3743"/>
                </a:cubicBezTo>
                <a:cubicBezTo>
                  <a:pt x="1911" y="3743"/>
                  <a:pt x="1932" y="3714"/>
                  <a:pt x="1949" y="3638"/>
                </a:cubicBezTo>
                <a:cubicBezTo>
                  <a:pt x="1990" y="3648"/>
                  <a:pt x="2001" y="3855"/>
                  <a:pt x="2001" y="3876"/>
                </a:cubicBezTo>
                <a:cubicBezTo>
                  <a:pt x="2027" y="3736"/>
                  <a:pt x="2035" y="3689"/>
                  <a:pt x="2039" y="3689"/>
                </a:cubicBezTo>
                <a:lnTo>
                  <a:pt x="2039" y="3689"/>
                </a:lnTo>
                <a:cubicBezTo>
                  <a:pt x="2045" y="3689"/>
                  <a:pt x="2033" y="3843"/>
                  <a:pt x="2073" y="3876"/>
                </a:cubicBezTo>
                <a:cubicBezTo>
                  <a:pt x="2100" y="3791"/>
                  <a:pt x="2132" y="3766"/>
                  <a:pt x="2167" y="3766"/>
                </a:cubicBezTo>
                <a:cubicBezTo>
                  <a:pt x="2200" y="3766"/>
                  <a:pt x="2235" y="3789"/>
                  <a:pt x="2271" y="3804"/>
                </a:cubicBezTo>
                <a:cubicBezTo>
                  <a:pt x="2239" y="3866"/>
                  <a:pt x="2208" y="3990"/>
                  <a:pt x="2291" y="4000"/>
                </a:cubicBezTo>
                <a:cubicBezTo>
                  <a:pt x="2291" y="4006"/>
                  <a:pt x="2292" y="4008"/>
                  <a:pt x="2293" y="4008"/>
                </a:cubicBezTo>
                <a:cubicBezTo>
                  <a:pt x="2301" y="4008"/>
                  <a:pt x="2333" y="3879"/>
                  <a:pt x="2341" y="3879"/>
                </a:cubicBezTo>
                <a:cubicBezTo>
                  <a:pt x="2342" y="3879"/>
                  <a:pt x="2343" y="3881"/>
                  <a:pt x="2343" y="3887"/>
                </a:cubicBezTo>
                <a:cubicBezTo>
                  <a:pt x="2363" y="3990"/>
                  <a:pt x="2384" y="4053"/>
                  <a:pt x="2426" y="4166"/>
                </a:cubicBezTo>
                <a:cubicBezTo>
                  <a:pt x="2451" y="4107"/>
                  <a:pt x="2475" y="4086"/>
                  <a:pt x="2504" y="4086"/>
                </a:cubicBezTo>
                <a:cubicBezTo>
                  <a:pt x="2546" y="4086"/>
                  <a:pt x="2599" y="4129"/>
                  <a:pt x="2685" y="4166"/>
                </a:cubicBezTo>
                <a:cubicBezTo>
                  <a:pt x="2631" y="4213"/>
                  <a:pt x="2538" y="4230"/>
                  <a:pt x="2436" y="4230"/>
                </a:cubicBezTo>
                <a:cubicBezTo>
                  <a:pt x="2225" y="4230"/>
                  <a:pt x="1974" y="4159"/>
                  <a:pt x="1939" y="4145"/>
                </a:cubicBezTo>
                <a:lnTo>
                  <a:pt x="1939" y="4145"/>
                </a:lnTo>
                <a:cubicBezTo>
                  <a:pt x="1958" y="4220"/>
                  <a:pt x="2001" y="4261"/>
                  <a:pt x="2079" y="4261"/>
                </a:cubicBezTo>
                <a:cubicBezTo>
                  <a:pt x="2087" y="4261"/>
                  <a:pt x="2096" y="4261"/>
                  <a:pt x="2105" y="4260"/>
                </a:cubicBezTo>
                <a:lnTo>
                  <a:pt x="2105" y="4260"/>
                </a:lnTo>
                <a:cubicBezTo>
                  <a:pt x="2022" y="4281"/>
                  <a:pt x="2001" y="4332"/>
                  <a:pt x="2043" y="4415"/>
                </a:cubicBezTo>
                <a:cubicBezTo>
                  <a:pt x="2045" y="4411"/>
                  <a:pt x="2052" y="4409"/>
                  <a:pt x="2061" y="4409"/>
                </a:cubicBezTo>
                <a:cubicBezTo>
                  <a:pt x="2128" y="4409"/>
                  <a:pt x="2338" y="4499"/>
                  <a:pt x="2374" y="4654"/>
                </a:cubicBezTo>
                <a:cubicBezTo>
                  <a:pt x="2315" y="4661"/>
                  <a:pt x="2278" y="4664"/>
                  <a:pt x="2257" y="4664"/>
                </a:cubicBezTo>
                <a:cubicBezTo>
                  <a:pt x="2192" y="4664"/>
                  <a:pt x="2265" y="4637"/>
                  <a:pt x="2250" y="4637"/>
                </a:cubicBezTo>
                <a:cubicBezTo>
                  <a:pt x="2244" y="4637"/>
                  <a:pt x="2225" y="4642"/>
                  <a:pt x="2177" y="4654"/>
                </a:cubicBezTo>
                <a:cubicBezTo>
                  <a:pt x="2232" y="4595"/>
                  <a:pt x="2242" y="4584"/>
                  <a:pt x="2240" y="4584"/>
                </a:cubicBezTo>
                <a:lnTo>
                  <a:pt x="2240" y="4584"/>
                </a:lnTo>
                <a:cubicBezTo>
                  <a:pt x="2238" y="4584"/>
                  <a:pt x="2233" y="4587"/>
                  <a:pt x="2229" y="4587"/>
                </a:cubicBezTo>
                <a:cubicBezTo>
                  <a:pt x="2224" y="4587"/>
                  <a:pt x="2224" y="4579"/>
                  <a:pt x="2250" y="4539"/>
                </a:cubicBezTo>
                <a:cubicBezTo>
                  <a:pt x="2242" y="4535"/>
                  <a:pt x="2233" y="4533"/>
                  <a:pt x="2222" y="4533"/>
                </a:cubicBezTo>
                <a:cubicBezTo>
                  <a:pt x="2169" y="4533"/>
                  <a:pt x="2084" y="4572"/>
                  <a:pt x="2034" y="4572"/>
                </a:cubicBezTo>
                <a:cubicBezTo>
                  <a:pt x="1992" y="4572"/>
                  <a:pt x="1976" y="4543"/>
                  <a:pt x="2032" y="4436"/>
                </a:cubicBezTo>
                <a:cubicBezTo>
                  <a:pt x="1971" y="4399"/>
                  <a:pt x="1830" y="4384"/>
                  <a:pt x="1724" y="4384"/>
                </a:cubicBezTo>
                <a:cubicBezTo>
                  <a:pt x="1649" y="4384"/>
                  <a:pt x="1592" y="4392"/>
                  <a:pt x="1597" y="4405"/>
                </a:cubicBezTo>
                <a:cubicBezTo>
                  <a:pt x="1431" y="4281"/>
                  <a:pt x="1307" y="4198"/>
                  <a:pt x="1203" y="4115"/>
                </a:cubicBezTo>
                <a:lnTo>
                  <a:pt x="1203" y="4115"/>
                </a:lnTo>
                <a:cubicBezTo>
                  <a:pt x="1223" y="4289"/>
                  <a:pt x="1243" y="4320"/>
                  <a:pt x="1275" y="4320"/>
                </a:cubicBezTo>
                <a:cubicBezTo>
                  <a:pt x="1292" y="4320"/>
                  <a:pt x="1312" y="4311"/>
                  <a:pt x="1338" y="4311"/>
                </a:cubicBezTo>
                <a:cubicBezTo>
                  <a:pt x="1338" y="4539"/>
                  <a:pt x="1472" y="4498"/>
                  <a:pt x="1576" y="4684"/>
                </a:cubicBezTo>
                <a:cubicBezTo>
                  <a:pt x="1576" y="4685"/>
                  <a:pt x="1576" y="4685"/>
                  <a:pt x="1576" y="4685"/>
                </a:cubicBezTo>
                <a:cubicBezTo>
                  <a:pt x="1584" y="4685"/>
                  <a:pt x="1680" y="4558"/>
                  <a:pt x="1690" y="4518"/>
                </a:cubicBezTo>
                <a:cubicBezTo>
                  <a:pt x="1700" y="4684"/>
                  <a:pt x="1835" y="4550"/>
                  <a:pt x="1721" y="4695"/>
                </a:cubicBezTo>
                <a:cubicBezTo>
                  <a:pt x="1728" y="4695"/>
                  <a:pt x="1844" y="4616"/>
                  <a:pt x="1860" y="4616"/>
                </a:cubicBezTo>
                <a:cubicBezTo>
                  <a:pt x="1870" y="4616"/>
                  <a:pt x="1840" y="4647"/>
                  <a:pt x="1721" y="4746"/>
                </a:cubicBezTo>
                <a:cubicBezTo>
                  <a:pt x="1741" y="4760"/>
                  <a:pt x="1758" y="4767"/>
                  <a:pt x="1772" y="4767"/>
                </a:cubicBezTo>
                <a:cubicBezTo>
                  <a:pt x="1801" y="4767"/>
                  <a:pt x="1818" y="4737"/>
                  <a:pt x="1825" y="4674"/>
                </a:cubicBezTo>
                <a:cubicBezTo>
                  <a:pt x="1856" y="4788"/>
                  <a:pt x="1990" y="4829"/>
                  <a:pt x="1907" y="4974"/>
                </a:cubicBezTo>
                <a:cubicBezTo>
                  <a:pt x="1954" y="4958"/>
                  <a:pt x="1985" y="4953"/>
                  <a:pt x="2005" y="4953"/>
                </a:cubicBezTo>
                <a:cubicBezTo>
                  <a:pt x="2036" y="4953"/>
                  <a:pt x="2044" y="4964"/>
                  <a:pt x="2050" y="4964"/>
                </a:cubicBezTo>
                <a:cubicBezTo>
                  <a:pt x="2056" y="4964"/>
                  <a:pt x="2059" y="4955"/>
                  <a:pt x="2073" y="4923"/>
                </a:cubicBezTo>
                <a:lnTo>
                  <a:pt x="2073" y="4923"/>
                </a:lnTo>
                <a:cubicBezTo>
                  <a:pt x="2135" y="4985"/>
                  <a:pt x="2125" y="5057"/>
                  <a:pt x="2063" y="5130"/>
                </a:cubicBezTo>
                <a:cubicBezTo>
                  <a:pt x="2065" y="5131"/>
                  <a:pt x="2066" y="5131"/>
                  <a:pt x="2067" y="5131"/>
                </a:cubicBezTo>
                <a:cubicBezTo>
                  <a:pt x="2100" y="5131"/>
                  <a:pt x="2167" y="5027"/>
                  <a:pt x="2177" y="5027"/>
                </a:cubicBezTo>
                <a:cubicBezTo>
                  <a:pt x="2184" y="5118"/>
                  <a:pt x="2196" y="5142"/>
                  <a:pt x="2206" y="5142"/>
                </a:cubicBezTo>
                <a:cubicBezTo>
                  <a:pt x="2211" y="5142"/>
                  <a:pt x="2215" y="5137"/>
                  <a:pt x="2218" y="5130"/>
                </a:cubicBezTo>
                <a:lnTo>
                  <a:pt x="2218" y="5130"/>
                </a:lnTo>
                <a:cubicBezTo>
                  <a:pt x="2218" y="5140"/>
                  <a:pt x="2208" y="5151"/>
                  <a:pt x="2208" y="5161"/>
                </a:cubicBezTo>
                <a:cubicBezTo>
                  <a:pt x="2032" y="5161"/>
                  <a:pt x="1690" y="5099"/>
                  <a:pt x="1628" y="5078"/>
                </a:cubicBezTo>
                <a:cubicBezTo>
                  <a:pt x="1514" y="5047"/>
                  <a:pt x="1224" y="5036"/>
                  <a:pt x="1069" y="4912"/>
                </a:cubicBezTo>
                <a:lnTo>
                  <a:pt x="1069" y="4912"/>
                </a:lnTo>
                <a:cubicBezTo>
                  <a:pt x="1016" y="4974"/>
                  <a:pt x="1027" y="5047"/>
                  <a:pt x="1099" y="5130"/>
                </a:cubicBezTo>
                <a:cubicBezTo>
                  <a:pt x="1081" y="5081"/>
                  <a:pt x="1162" y="5068"/>
                  <a:pt x="1233" y="5068"/>
                </a:cubicBezTo>
                <a:cubicBezTo>
                  <a:pt x="1280" y="5068"/>
                  <a:pt x="1323" y="5074"/>
                  <a:pt x="1327" y="5078"/>
                </a:cubicBezTo>
                <a:cubicBezTo>
                  <a:pt x="1327" y="5202"/>
                  <a:pt x="1514" y="5409"/>
                  <a:pt x="1628" y="5524"/>
                </a:cubicBezTo>
                <a:cubicBezTo>
                  <a:pt x="1721" y="5379"/>
                  <a:pt x="1794" y="5503"/>
                  <a:pt x="1783" y="5389"/>
                </a:cubicBezTo>
                <a:lnTo>
                  <a:pt x="1783" y="5389"/>
                </a:lnTo>
                <a:cubicBezTo>
                  <a:pt x="1804" y="5462"/>
                  <a:pt x="1825" y="5524"/>
                  <a:pt x="1866" y="5575"/>
                </a:cubicBezTo>
                <a:cubicBezTo>
                  <a:pt x="1876" y="5541"/>
                  <a:pt x="1882" y="5528"/>
                  <a:pt x="1884" y="5528"/>
                </a:cubicBezTo>
                <a:lnTo>
                  <a:pt x="1884" y="5528"/>
                </a:lnTo>
                <a:cubicBezTo>
                  <a:pt x="1891" y="5528"/>
                  <a:pt x="1862" y="5668"/>
                  <a:pt x="1815" y="5700"/>
                </a:cubicBezTo>
                <a:cubicBezTo>
                  <a:pt x="1849" y="5770"/>
                  <a:pt x="1964" y="5804"/>
                  <a:pt x="2079" y="5804"/>
                </a:cubicBezTo>
                <a:cubicBezTo>
                  <a:pt x="2203" y="5804"/>
                  <a:pt x="2326" y="5765"/>
                  <a:pt x="2353" y="5690"/>
                </a:cubicBezTo>
                <a:lnTo>
                  <a:pt x="2353" y="5690"/>
                </a:lnTo>
                <a:cubicBezTo>
                  <a:pt x="2446" y="5855"/>
                  <a:pt x="2322" y="5886"/>
                  <a:pt x="2146" y="6001"/>
                </a:cubicBezTo>
                <a:cubicBezTo>
                  <a:pt x="2234" y="5978"/>
                  <a:pt x="2265" y="5969"/>
                  <a:pt x="2269" y="5969"/>
                </a:cubicBezTo>
                <a:lnTo>
                  <a:pt x="2269" y="5969"/>
                </a:lnTo>
                <a:cubicBezTo>
                  <a:pt x="2274" y="5969"/>
                  <a:pt x="2197" y="5995"/>
                  <a:pt x="2177" y="6021"/>
                </a:cubicBezTo>
                <a:cubicBezTo>
                  <a:pt x="2184" y="6020"/>
                  <a:pt x="2191" y="6020"/>
                  <a:pt x="2197" y="6020"/>
                </a:cubicBezTo>
                <a:cubicBezTo>
                  <a:pt x="2260" y="6020"/>
                  <a:pt x="2263" y="6067"/>
                  <a:pt x="2301" y="6114"/>
                </a:cubicBezTo>
                <a:cubicBezTo>
                  <a:pt x="2289" y="6115"/>
                  <a:pt x="2276" y="6116"/>
                  <a:pt x="2265" y="6116"/>
                </a:cubicBezTo>
                <a:cubicBezTo>
                  <a:pt x="2129" y="6116"/>
                  <a:pt x="2046" y="6031"/>
                  <a:pt x="1972" y="6031"/>
                </a:cubicBezTo>
                <a:cubicBezTo>
                  <a:pt x="1957" y="6031"/>
                  <a:pt x="1943" y="6034"/>
                  <a:pt x="1928" y="6042"/>
                </a:cubicBezTo>
                <a:cubicBezTo>
                  <a:pt x="2041" y="6129"/>
                  <a:pt x="1922" y="6302"/>
                  <a:pt x="1759" y="6302"/>
                </a:cubicBezTo>
                <a:cubicBezTo>
                  <a:pt x="1727" y="6302"/>
                  <a:pt x="1693" y="6295"/>
                  <a:pt x="1659" y="6280"/>
                </a:cubicBezTo>
                <a:lnTo>
                  <a:pt x="1659" y="6280"/>
                </a:lnTo>
                <a:cubicBezTo>
                  <a:pt x="1666" y="6283"/>
                  <a:pt x="1672" y="6284"/>
                  <a:pt x="1678" y="6284"/>
                </a:cubicBezTo>
                <a:cubicBezTo>
                  <a:pt x="1755" y="6284"/>
                  <a:pt x="1771" y="6062"/>
                  <a:pt x="1742" y="6052"/>
                </a:cubicBezTo>
                <a:cubicBezTo>
                  <a:pt x="1742" y="6052"/>
                  <a:pt x="1742" y="6051"/>
                  <a:pt x="1742" y="6051"/>
                </a:cubicBezTo>
                <a:lnTo>
                  <a:pt x="1742" y="6051"/>
                </a:lnTo>
                <a:cubicBezTo>
                  <a:pt x="1741" y="6051"/>
                  <a:pt x="1505" y="6446"/>
                  <a:pt x="1542" y="6446"/>
                </a:cubicBezTo>
                <a:cubicBezTo>
                  <a:pt x="1550" y="6446"/>
                  <a:pt x="1574" y="6425"/>
                  <a:pt x="1617" y="6374"/>
                </a:cubicBezTo>
                <a:lnTo>
                  <a:pt x="1617" y="6374"/>
                </a:lnTo>
                <a:cubicBezTo>
                  <a:pt x="1649" y="6436"/>
                  <a:pt x="1628" y="6477"/>
                  <a:pt x="1545" y="6487"/>
                </a:cubicBezTo>
                <a:cubicBezTo>
                  <a:pt x="1607" y="6487"/>
                  <a:pt x="1659" y="6498"/>
                  <a:pt x="1700" y="6529"/>
                </a:cubicBezTo>
                <a:cubicBezTo>
                  <a:pt x="1663" y="6540"/>
                  <a:pt x="1624" y="6544"/>
                  <a:pt x="1583" y="6544"/>
                </a:cubicBezTo>
                <a:cubicBezTo>
                  <a:pt x="1404" y="6544"/>
                  <a:pt x="1209" y="6456"/>
                  <a:pt x="1184" y="6456"/>
                </a:cubicBezTo>
                <a:cubicBezTo>
                  <a:pt x="1183" y="6456"/>
                  <a:pt x="1183" y="6456"/>
                  <a:pt x="1182" y="6456"/>
                </a:cubicBezTo>
                <a:cubicBezTo>
                  <a:pt x="1338" y="6508"/>
                  <a:pt x="1421" y="6611"/>
                  <a:pt x="1514" y="6777"/>
                </a:cubicBezTo>
                <a:cubicBezTo>
                  <a:pt x="1532" y="6723"/>
                  <a:pt x="1551" y="6702"/>
                  <a:pt x="1570" y="6702"/>
                </a:cubicBezTo>
                <a:cubicBezTo>
                  <a:pt x="1626" y="6702"/>
                  <a:pt x="1680" y="6884"/>
                  <a:pt x="1711" y="6892"/>
                </a:cubicBezTo>
                <a:cubicBezTo>
                  <a:pt x="1728" y="6831"/>
                  <a:pt x="1747" y="6808"/>
                  <a:pt x="1769" y="6808"/>
                </a:cubicBezTo>
                <a:cubicBezTo>
                  <a:pt x="1799" y="6808"/>
                  <a:pt x="1834" y="6853"/>
                  <a:pt x="1877" y="6902"/>
                </a:cubicBezTo>
                <a:cubicBezTo>
                  <a:pt x="1804" y="6964"/>
                  <a:pt x="1794" y="6984"/>
                  <a:pt x="1670" y="7005"/>
                </a:cubicBezTo>
                <a:cubicBezTo>
                  <a:pt x="1762" y="7037"/>
                  <a:pt x="1918" y="7192"/>
                  <a:pt x="1918" y="7254"/>
                </a:cubicBezTo>
                <a:cubicBezTo>
                  <a:pt x="1845" y="7254"/>
                  <a:pt x="1628" y="7298"/>
                  <a:pt x="1506" y="7298"/>
                </a:cubicBezTo>
                <a:cubicBezTo>
                  <a:pt x="1472" y="7298"/>
                  <a:pt x="1445" y="7294"/>
                  <a:pt x="1431" y="7285"/>
                </a:cubicBezTo>
                <a:lnTo>
                  <a:pt x="1431" y="7285"/>
                </a:lnTo>
                <a:cubicBezTo>
                  <a:pt x="1462" y="7327"/>
                  <a:pt x="1504" y="7368"/>
                  <a:pt x="1555" y="7389"/>
                </a:cubicBezTo>
                <a:cubicBezTo>
                  <a:pt x="1518" y="7396"/>
                  <a:pt x="1378" y="7425"/>
                  <a:pt x="1287" y="7425"/>
                </a:cubicBezTo>
                <a:cubicBezTo>
                  <a:pt x="1253" y="7425"/>
                  <a:pt x="1225" y="7421"/>
                  <a:pt x="1214" y="7410"/>
                </a:cubicBezTo>
                <a:lnTo>
                  <a:pt x="1214" y="7410"/>
                </a:lnTo>
                <a:cubicBezTo>
                  <a:pt x="1232" y="7491"/>
                  <a:pt x="1238" y="7499"/>
                  <a:pt x="1243" y="7499"/>
                </a:cubicBezTo>
                <a:cubicBezTo>
                  <a:pt x="1245" y="7499"/>
                  <a:pt x="1246" y="7499"/>
                  <a:pt x="1248" y="7499"/>
                </a:cubicBezTo>
                <a:cubicBezTo>
                  <a:pt x="1254" y="7499"/>
                  <a:pt x="1263" y="7508"/>
                  <a:pt x="1286" y="7596"/>
                </a:cubicBezTo>
                <a:cubicBezTo>
                  <a:pt x="1293" y="7589"/>
                  <a:pt x="1331" y="7534"/>
                  <a:pt x="1362" y="7534"/>
                </a:cubicBezTo>
                <a:cubicBezTo>
                  <a:pt x="1378" y="7534"/>
                  <a:pt x="1393" y="7549"/>
                  <a:pt x="1400" y="7596"/>
                </a:cubicBezTo>
                <a:cubicBezTo>
                  <a:pt x="1426" y="7508"/>
                  <a:pt x="1436" y="7464"/>
                  <a:pt x="1443" y="7464"/>
                </a:cubicBezTo>
                <a:cubicBezTo>
                  <a:pt x="1449" y="7464"/>
                  <a:pt x="1452" y="7508"/>
                  <a:pt x="1462" y="7596"/>
                </a:cubicBezTo>
                <a:cubicBezTo>
                  <a:pt x="1465" y="7596"/>
                  <a:pt x="1467" y="7597"/>
                  <a:pt x="1469" y="7597"/>
                </a:cubicBezTo>
                <a:cubicBezTo>
                  <a:pt x="1538" y="7597"/>
                  <a:pt x="1458" y="7440"/>
                  <a:pt x="1519" y="7440"/>
                </a:cubicBezTo>
                <a:cubicBezTo>
                  <a:pt x="1521" y="7440"/>
                  <a:pt x="1523" y="7440"/>
                  <a:pt x="1525" y="7440"/>
                </a:cubicBezTo>
                <a:cubicBezTo>
                  <a:pt x="1525" y="7523"/>
                  <a:pt x="1514" y="7596"/>
                  <a:pt x="1525" y="7617"/>
                </a:cubicBezTo>
                <a:cubicBezTo>
                  <a:pt x="1495" y="7633"/>
                  <a:pt x="1448" y="7640"/>
                  <a:pt x="1396" y="7640"/>
                </a:cubicBezTo>
                <a:cubicBezTo>
                  <a:pt x="1284" y="7640"/>
                  <a:pt x="1148" y="7607"/>
                  <a:pt x="1120" y="7565"/>
                </a:cubicBezTo>
                <a:cubicBezTo>
                  <a:pt x="1106" y="7675"/>
                  <a:pt x="1088" y="7763"/>
                  <a:pt x="1099" y="7763"/>
                </a:cubicBezTo>
                <a:cubicBezTo>
                  <a:pt x="1104" y="7763"/>
                  <a:pt x="1117" y="7741"/>
                  <a:pt x="1141" y="7689"/>
                </a:cubicBezTo>
                <a:cubicBezTo>
                  <a:pt x="1156" y="7738"/>
                  <a:pt x="1165" y="7754"/>
                  <a:pt x="1169" y="7754"/>
                </a:cubicBezTo>
                <a:cubicBezTo>
                  <a:pt x="1179" y="7754"/>
                  <a:pt x="1170" y="7678"/>
                  <a:pt x="1174" y="7678"/>
                </a:cubicBezTo>
                <a:lnTo>
                  <a:pt x="1174" y="7678"/>
                </a:lnTo>
                <a:cubicBezTo>
                  <a:pt x="1177" y="7678"/>
                  <a:pt x="1186" y="7718"/>
                  <a:pt x="1214" y="7855"/>
                </a:cubicBezTo>
                <a:cubicBezTo>
                  <a:pt x="1229" y="7807"/>
                  <a:pt x="1237" y="7786"/>
                  <a:pt x="1241" y="7786"/>
                </a:cubicBezTo>
                <a:cubicBezTo>
                  <a:pt x="1249" y="7786"/>
                  <a:pt x="1244" y="7851"/>
                  <a:pt x="1244" y="7938"/>
                </a:cubicBezTo>
                <a:cubicBezTo>
                  <a:pt x="1262" y="7938"/>
                  <a:pt x="1304" y="7781"/>
                  <a:pt x="1397" y="7781"/>
                </a:cubicBezTo>
                <a:cubicBezTo>
                  <a:pt x="1410" y="7781"/>
                  <a:pt x="1425" y="7785"/>
                  <a:pt x="1442" y="7793"/>
                </a:cubicBezTo>
                <a:cubicBezTo>
                  <a:pt x="1348" y="7917"/>
                  <a:pt x="1400" y="7876"/>
                  <a:pt x="1317" y="8000"/>
                </a:cubicBezTo>
                <a:cubicBezTo>
                  <a:pt x="1338" y="8000"/>
                  <a:pt x="1545" y="7928"/>
                  <a:pt x="1566" y="7907"/>
                </a:cubicBezTo>
                <a:lnTo>
                  <a:pt x="1566" y="7907"/>
                </a:lnTo>
                <a:cubicBezTo>
                  <a:pt x="1562" y="7980"/>
                  <a:pt x="1578" y="7990"/>
                  <a:pt x="1590" y="7990"/>
                </a:cubicBezTo>
                <a:cubicBezTo>
                  <a:pt x="1594" y="7990"/>
                  <a:pt x="1597" y="7988"/>
                  <a:pt x="1599" y="7988"/>
                </a:cubicBezTo>
                <a:cubicBezTo>
                  <a:pt x="1606" y="7988"/>
                  <a:pt x="1592" y="8002"/>
                  <a:pt x="1514" y="8124"/>
                </a:cubicBezTo>
                <a:cubicBezTo>
                  <a:pt x="1541" y="8110"/>
                  <a:pt x="1569" y="8104"/>
                  <a:pt x="1595" y="8104"/>
                </a:cubicBezTo>
                <a:cubicBezTo>
                  <a:pt x="1701" y="8104"/>
                  <a:pt x="1783" y="8201"/>
                  <a:pt x="1700" y="8259"/>
                </a:cubicBezTo>
                <a:cubicBezTo>
                  <a:pt x="1697" y="8235"/>
                  <a:pt x="1598" y="8225"/>
                  <a:pt x="1466" y="8225"/>
                </a:cubicBezTo>
                <a:cubicBezTo>
                  <a:pt x="1194" y="8225"/>
                  <a:pt x="782" y="8269"/>
                  <a:pt x="768" y="8331"/>
                </a:cubicBezTo>
                <a:cubicBezTo>
                  <a:pt x="800" y="8340"/>
                  <a:pt x="963" y="8426"/>
                  <a:pt x="927" y="8426"/>
                </a:cubicBezTo>
                <a:cubicBezTo>
                  <a:pt x="918" y="8426"/>
                  <a:pt x="894" y="8420"/>
                  <a:pt x="851" y="8404"/>
                </a:cubicBezTo>
                <a:lnTo>
                  <a:pt x="851" y="8404"/>
                </a:lnTo>
                <a:cubicBezTo>
                  <a:pt x="882" y="8467"/>
                  <a:pt x="913" y="8497"/>
                  <a:pt x="934" y="8518"/>
                </a:cubicBezTo>
                <a:cubicBezTo>
                  <a:pt x="881" y="8503"/>
                  <a:pt x="827" y="8493"/>
                  <a:pt x="770" y="8493"/>
                </a:cubicBezTo>
                <a:cubicBezTo>
                  <a:pt x="749" y="8493"/>
                  <a:pt x="728" y="8495"/>
                  <a:pt x="706" y="8497"/>
                </a:cubicBezTo>
                <a:cubicBezTo>
                  <a:pt x="861" y="8684"/>
                  <a:pt x="830" y="8559"/>
                  <a:pt x="830" y="8787"/>
                </a:cubicBezTo>
                <a:cubicBezTo>
                  <a:pt x="832" y="8788"/>
                  <a:pt x="834" y="8788"/>
                  <a:pt x="836" y="8788"/>
                </a:cubicBezTo>
                <a:cubicBezTo>
                  <a:pt x="886" y="8788"/>
                  <a:pt x="836" y="8653"/>
                  <a:pt x="896" y="8653"/>
                </a:cubicBezTo>
                <a:cubicBezTo>
                  <a:pt x="898" y="8653"/>
                  <a:pt x="900" y="8653"/>
                  <a:pt x="903" y="8653"/>
                </a:cubicBezTo>
                <a:cubicBezTo>
                  <a:pt x="913" y="8860"/>
                  <a:pt x="924" y="8746"/>
                  <a:pt x="830" y="8932"/>
                </a:cubicBezTo>
                <a:cubicBezTo>
                  <a:pt x="842" y="8944"/>
                  <a:pt x="854" y="8949"/>
                  <a:pt x="867" y="8949"/>
                </a:cubicBezTo>
                <a:cubicBezTo>
                  <a:pt x="899" y="8949"/>
                  <a:pt x="932" y="8918"/>
                  <a:pt x="954" y="8881"/>
                </a:cubicBezTo>
                <a:cubicBezTo>
                  <a:pt x="954" y="8932"/>
                  <a:pt x="975" y="8985"/>
                  <a:pt x="996" y="9036"/>
                </a:cubicBezTo>
                <a:cubicBezTo>
                  <a:pt x="1028" y="8927"/>
                  <a:pt x="1056" y="8886"/>
                  <a:pt x="1077" y="8886"/>
                </a:cubicBezTo>
                <a:cubicBezTo>
                  <a:pt x="1118" y="8886"/>
                  <a:pt x="1134" y="9038"/>
                  <a:pt x="1099" y="9140"/>
                </a:cubicBezTo>
                <a:cubicBezTo>
                  <a:pt x="1141" y="9109"/>
                  <a:pt x="1182" y="9067"/>
                  <a:pt x="1224" y="9036"/>
                </a:cubicBezTo>
                <a:lnTo>
                  <a:pt x="1224" y="9036"/>
                </a:lnTo>
                <a:cubicBezTo>
                  <a:pt x="1172" y="9119"/>
                  <a:pt x="1172" y="9202"/>
                  <a:pt x="1224" y="9285"/>
                </a:cubicBezTo>
                <a:cubicBezTo>
                  <a:pt x="1255" y="9243"/>
                  <a:pt x="1576" y="9213"/>
                  <a:pt x="1421" y="9098"/>
                </a:cubicBezTo>
                <a:cubicBezTo>
                  <a:pt x="1433" y="9093"/>
                  <a:pt x="1444" y="9091"/>
                  <a:pt x="1455" y="9091"/>
                </a:cubicBezTo>
                <a:cubicBezTo>
                  <a:pt x="1540" y="9091"/>
                  <a:pt x="1599" y="9220"/>
                  <a:pt x="1617" y="9275"/>
                </a:cubicBezTo>
                <a:cubicBezTo>
                  <a:pt x="1462" y="9285"/>
                  <a:pt x="1297" y="9337"/>
                  <a:pt x="1297" y="9378"/>
                </a:cubicBezTo>
                <a:cubicBezTo>
                  <a:pt x="1314" y="9375"/>
                  <a:pt x="1331" y="9373"/>
                  <a:pt x="1347" y="9373"/>
                </a:cubicBezTo>
                <a:cubicBezTo>
                  <a:pt x="1468" y="9373"/>
                  <a:pt x="1566" y="9465"/>
                  <a:pt x="1649" y="9492"/>
                </a:cubicBezTo>
                <a:cubicBezTo>
                  <a:pt x="1379" y="9503"/>
                  <a:pt x="457" y="9596"/>
                  <a:pt x="343" y="9648"/>
                </a:cubicBezTo>
                <a:cubicBezTo>
                  <a:pt x="125" y="9741"/>
                  <a:pt x="240" y="9793"/>
                  <a:pt x="136" y="9938"/>
                </a:cubicBezTo>
                <a:cubicBezTo>
                  <a:pt x="128" y="9908"/>
                  <a:pt x="121" y="9888"/>
                  <a:pt x="109" y="9888"/>
                </a:cubicBezTo>
                <a:cubicBezTo>
                  <a:pt x="105" y="9888"/>
                  <a:pt x="100" y="9891"/>
                  <a:pt x="95" y="9896"/>
                </a:cubicBezTo>
                <a:cubicBezTo>
                  <a:pt x="105" y="9917"/>
                  <a:pt x="219" y="10041"/>
                  <a:pt x="219" y="10041"/>
                </a:cubicBezTo>
                <a:cubicBezTo>
                  <a:pt x="224" y="9969"/>
                  <a:pt x="226" y="9934"/>
                  <a:pt x="233" y="9934"/>
                </a:cubicBezTo>
                <a:cubicBezTo>
                  <a:pt x="240" y="9934"/>
                  <a:pt x="253" y="9979"/>
                  <a:pt x="281" y="10062"/>
                </a:cubicBezTo>
                <a:cubicBezTo>
                  <a:pt x="333" y="9917"/>
                  <a:pt x="343" y="9927"/>
                  <a:pt x="302" y="9823"/>
                </a:cubicBezTo>
                <a:lnTo>
                  <a:pt x="302" y="9823"/>
                </a:lnTo>
                <a:cubicBezTo>
                  <a:pt x="447" y="9834"/>
                  <a:pt x="385" y="9814"/>
                  <a:pt x="405" y="10041"/>
                </a:cubicBezTo>
                <a:cubicBezTo>
                  <a:pt x="407" y="10042"/>
                  <a:pt x="408" y="10042"/>
                  <a:pt x="409" y="10042"/>
                </a:cubicBezTo>
                <a:cubicBezTo>
                  <a:pt x="480" y="10042"/>
                  <a:pt x="551" y="9771"/>
                  <a:pt x="560" y="9720"/>
                </a:cubicBezTo>
                <a:lnTo>
                  <a:pt x="560" y="9720"/>
                </a:lnTo>
                <a:cubicBezTo>
                  <a:pt x="554" y="9768"/>
                  <a:pt x="561" y="9788"/>
                  <a:pt x="578" y="9788"/>
                </a:cubicBezTo>
                <a:cubicBezTo>
                  <a:pt x="587" y="9788"/>
                  <a:pt x="598" y="9783"/>
                  <a:pt x="613" y="9772"/>
                </a:cubicBezTo>
                <a:lnTo>
                  <a:pt x="613" y="9772"/>
                </a:lnTo>
                <a:cubicBezTo>
                  <a:pt x="613" y="9876"/>
                  <a:pt x="571" y="9959"/>
                  <a:pt x="498" y="10041"/>
                </a:cubicBezTo>
                <a:cubicBezTo>
                  <a:pt x="524" y="10015"/>
                  <a:pt x="550" y="10002"/>
                  <a:pt x="575" y="10002"/>
                </a:cubicBezTo>
                <a:cubicBezTo>
                  <a:pt x="599" y="10002"/>
                  <a:pt x="623" y="10015"/>
                  <a:pt x="643" y="10041"/>
                </a:cubicBezTo>
                <a:cubicBezTo>
                  <a:pt x="654" y="10021"/>
                  <a:pt x="706" y="9855"/>
                  <a:pt x="716" y="9855"/>
                </a:cubicBezTo>
                <a:lnTo>
                  <a:pt x="716" y="9855"/>
                </a:lnTo>
                <a:cubicBezTo>
                  <a:pt x="685" y="9948"/>
                  <a:pt x="706" y="10031"/>
                  <a:pt x="768" y="10104"/>
                </a:cubicBezTo>
                <a:cubicBezTo>
                  <a:pt x="768" y="10061"/>
                  <a:pt x="773" y="10040"/>
                  <a:pt x="783" y="10040"/>
                </a:cubicBezTo>
                <a:cubicBezTo>
                  <a:pt x="792" y="10040"/>
                  <a:pt x="805" y="10058"/>
                  <a:pt x="820" y="10093"/>
                </a:cubicBezTo>
                <a:cubicBezTo>
                  <a:pt x="830" y="9917"/>
                  <a:pt x="892" y="9761"/>
                  <a:pt x="996" y="9751"/>
                </a:cubicBezTo>
                <a:lnTo>
                  <a:pt x="996" y="9751"/>
                </a:lnTo>
                <a:cubicBezTo>
                  <a:pt x="975" y="9896"/>
                  <a:pt x="903" y="9989"/>
                  <a:pt x="892" y="10134"/>
                </a:cubicBezTo>
                <a:cubicBezTo>
                  <a:pt x="1006" y="10114"/>
                  <a:pt x="1016" y="9969"/>
                  <a:pt x="1089" y="9886"/>
                </a:cubicBezTo>
                <a:cubicBezTo>
                  <a:pt x="1099" y="9917"/>
                  <a:pt x="1099" y="9938"/>
                  <a:pt x="1110" y="9969"/>
                </a:cubicBezTo>
                <a:cubicBezTo>
                  <a:pt x="1152" y="9906"/>
                  <a:pt x="1131" y="9793"/>
                  <a:pt x="1214" y="9782"/>
                </a:cubicBezTo>
                <a:lnTo>
                  <a:pt x="1214" y="9782"/>
                </a:lnTo>
                <a:cubicBezTo>
                  <a:pt x="1214" y="9928"/>
                  <a:pt x="1207" y="9967"/>
                  <a:pt x="1211" y="9967"/>
                </a:cubicBezTo>
                <a:cubicBezTo>
                  <a:pt x="1216" y="9967"/>
                  <a:pt x="1236" y="9917"/>
                  <a:pt x="1297" y="9917"/>
                </a:cubicBezTo>
                <a:cubicBezTo>
                  <a:pt x="1338" y="10031"/>
                  <a:pt x="1131" y="10145"/>
                  <a:pt x="1131" y="10176"/>
                </a:cubicBezTo>
                <a:cubicBezTo>
                  <a:pt x="1139" y="10175"/>
                  <a:pt x="1146" y="10174"/>
                  <a:pt x="1154" y="10174"/>
                </a:cubicBezTo>
                <a:cubicBezTo>
                  <a:pt x="1219" y="10174"/>
                  <a:pt x="1245" y="10215"/>
                  <a:pt x="1255" y="10290"/>
                </a:cubicBezTo>
                <a:cubicBezTo>
                  <a:pt x="1265" y="10279"/>
                  <a:pt x="1369" y="10207"/>
                  <a:pt x="1421" y="10145"/>
                </a:cubicBezTo>
                <a:lnTo>
                  <a:pt x="1421" y="10145"/>
                </a:lnTo>
                <a:cubicBezTo>
                  <a:pt x="1407" y="10213"/>
                  <a:pt x="1404" y="10234"/>
                  <a:pt x="1410" y="10234"/>
                </a:cubicBezTo>
                <a:cubicBezTo>
                  <a:pt x="1420" y="10234"/>
                  <a:pt x="1456" y="10175"/>
                  <a:pt x="1518" y="10175"/>
                </a:cubicBezTo>
                <a:cubicBezTo>
                  <a:pt x="1533" y="10175"/>
                  <a:pt x="1549" y="10179"/>
                  <a:pt x="1566" y="10187"/>
                </a:cubicBezTo>
                <a:cubicBezTo>
                  <a:pt x="1375" y="10263"/>
                  <a:pt x="1100" y="10367"/>
                  <a:pt x="890" y="10367"/>
                </a:cubicBezTo>
                <a:cubicBezTo>
                  <a:pt x="814" y="10367"/>
                  <a:pt x="747" y="10354"/>
                  <a:pt x="696" y="10321"/>
                </a:cubicBezTo>
                <a:lnTo>
                  <a:pt x="696" y="10321"/>
                </a:lnTo>
                <a:cubicBezTo>
                  <a:pt x="613" y="10404"/>
                  <a:pt x="737" y="10497"/>
                  <a:pt x="457" y="10528"/>
                </a:cubicBezTo>
                <a:cubicBezTo>
                  <a:pt x="540" y="10549"/>
                  <a:pt x="551" y="10590"/>
                  <a:pt x="478" y="10642"/>
                </a:cubicBezTo>
                <a:cubicBezTo>
                  <a:pt x="461" y="10634"/>
                  <a:pt x="445" y="10630"/>
                  <a:pt x="430" y="10630"/>
                </a:cubicBezTo>
                <a:cubicBezTo>
                  <a:pt x="350" y="10630"/>
                  <a:pt x="304" y="10738"/>
                  <a:pt x="426" y="10860"/>
                </a:cubicBezTo>
                <a:cubicBezTo>
                  <a:pt x="414" y="10860"/>
                  <a:pt x="402" y="10861"/>
                  <a:pt x="391" y="10861"/>
                </a:cubicBezTo>
                <a:cubicBezTo>
                  <a:pt x="293" y="10861"/>
                  <a:pt x="237" y="10840"/>
                  <a:pt x="187" y="10840"/>
                </a:cubicBezTo>
                <a:cubicBezTo>
                  <a:pt x="143" y="10840"/>
                  <a:pt x="103" y="10857"/>
                  <a:pt x="42" y="10922"/>
                </a:cubicBezTo>
                <a:cubicBezTo>
                  <a:pt x="1" y="10963"/>
                  <a:pt x="95" y="11078"/>
                  <a:pt x="105" y="11119"/>
                </a:cubicBezTo>
                <a:cubicBezTo>
                  <a:pt x="141" y="11091"/>
                  <a:pt x="257" y="10944"/>
                  <a:pt x="321" y="10944"/>
                </a:cubicBezTo>
                <a:cubicBezTo>
                  <a:pt x="329" y="10944"/>
                  <a:pt x="337" y="10947"/>
                  <a:pt x="343" y="10953"/>
                </a:cubicBezTo>
                <a:cubicBezTo>
                  <a:pt x="208" y="11078"/>
                  <a:pt x="208" y="11191"/>
                  <a:pt x="333" y="11306"/>
                </a:cubicBezTo>
                <a:cubicBezTo>
                  <a:pt x="374" y="11140"/>
                  <a:pt x="540" y="11253"/>
                  <a:pt x="478" y="11129"/>
                </a:cubicBezTo>
                <a:lnTo>
                  <a:pt x="478" y="11129"/>
                </a:lnTo>
                <a:cubicBezTo>
                  <a:pt x="711" y="11287"/>
                  <a:pt x="421" y="11309"/>
                  <a:pt x="244" y="11309"/>
                </a:cubicBezTo>
                <a:cubicBezTo>
                  <a:pt x="176" y="11309"/>
                  <a:pt x="125" y="11306"/>
                  <a:pt x="125" y="11306"/>
                </a:cubicBezTo>
                <a:lnTo>
                  <a:pt x="125" y="11306"/>
                </a:lnTo>
                <a:cubicBezTo>
                  <a:pt x="214" y="11416"/>
                  <a:pt x="256" y="11511"/>
                  <a:pt x="310" y="11511"/>
                </a:cubicBezTo>
                <a:cubicBezTo>
                  <a:pt x="331" y="11511"/>
                  <a:pt x="355" y="11496"/>
                  <a:pt x="385" y="11461"/>
                </a:cubicBezTo>
                <a:lnTo>
                  <a:pt x="385" y="11461"/>
                </a:lnTo>
                <a:cubicBezTo>
                  <a:pt x="374" y="11534"/>
                  <a:pt x="415" y="11720"/>
                  <a:pt x="426" y="11813"/>
                </a:cubicBezTo>
                <a:cubicBezTo>
                  <a:pt x="478" y="11626"/>
                  <a:pt x="654" y="11782"/>
                  <a:pt x="633" y="11543"/>
                </a:cubicBezTo>
                <a:lnTo>
                  <a:pt x="633" y="11543"/>
                </a:lnTo>
                <a:cubicBezTo>
                  <a:pt x="675" y="11554"/>
                  <a:pt x="685" y="11751"/>
                  <a:pt x="696" y="11792"/>
                </a:cubicBezTo>
                <a:cubicBezTo>
                  <a:pt x="758" y="11730"/>
                  <a:pt x="799" y="11658"/>
                  <a:pt x="861" y="11606"/>
                </a:cubicBezTo>
                <a:lnTo>
                  <a:pt x="861" y="11606"/>
                </a:lnTo>
                <a:cubicBezTo>
                  <a:pt x="882" y="11792"/>
                  <a:pt x="768" y="11896"/>
                  <a:pt x="716" y="12072"/>
                </a:cubicBezTo>
                <a:cubicBezTo>
                  <a:pt x="739" y="12102"/>
                  <a:pt x="759" y="12115"/>
                  <a:pt x="778" y="12115"/>
                </a:cubicBezTo>
                <a:cubicBezTo>
                  <a:pt x="861" y="12115"/>
                  <a:pt x="903" y="11861"/>
                  <a:pt x="903" y="11844"/>
                </a:cubicBezTo>
                <a:cubicBezTo>
                  <a:pt x="924" y="11907"/>
                  <a:pt x="944" y="11969"/>
                  <a:pt x="965" y="12020"/>
                </a:cubicBezTo>
                <a:cubicBezTo>
                  <a:pt x="1065" y="11946"/>
                  <a:pt x="1111" y="11897"/>
                  <a:pt x="1211" y="11897"/>
                </a:cubicBezTo>
                <a:cubicBezTo>
                  <a:pt x="1236" y="11897"/>
                  <a:pt x="1264" y="11900"/>
                  <a:pt x="1297" y="11907"/>
                </a:cubicBezTo>
                <a:cubicBezTo>
                  <a:pt x="1276" y="12227"/>
                  <a:pt x="1110" y="11999"/>
                  <a:pt x="1369" y="12186"/>
                </a:cubicBezTo>
                <a:cubicBezTo>
                  <a:pt x="1327" y="12342"/>
                  <a:pt x="986" y="12248"/>
                  <a:pt x="1338" y="12414"/>
                </a:cubicBezTo>
                <a:cubicBezTo>
                  <a:pt x="1255" y="12414"/>
                  <a:pt x="1203" y="12455"/>
                  <a:pt x="1172" y="12528"/>
                </a:cubicBezTo>
                <a:cubicBezTo>
                  <a:pt x="1234" y="12528"/>
                  <a:pt x="1369" y="12611"/>
                  <a:pt x="1307" y="12735"/>
                </a:cubicBezTo>
                <a:cubicBezTo>
                  <a:pt x="1327" y="12742"/>
                  <a:pt x="1349" y="12746"/>
                  <a:pt x="1371" y="12746"/>
                </a:cubicBezTo>
                <a:cubicBezTo>
                  <a:pt x="1416" y="12746"/>
                  <a:pt x="1462" y="12732"/>
                  <a:pt x="1504" y="12704"/>
                </a:cubicBezTo>
                <a:lnTo>
                  <a:pt x="1504" y="12704"/>
                </a:lnTo>
                <a:cubicBezTo>
                  <a:pt x="1514" y="12725"/>
                  <a:pt x="1493" y="12860"/>
                  <a:pt x="1493" y="12953"/>
                </a:cubicBezTo>
                <a:cubicBezTo>
                  <a:pt x="1493" y="12922"/>
                  <a:pt x="1504" y="12911"/>
                  <a:pt x="1525" y="12911"/>
                </a:cubicBezTo>
                <a:cubicBezTo>
                  <a:pt x="1545" y="12984"/>
                  <a:pt x="1534" y="13046"/>
                  <a:pt x="1483" y="13108"/>
                </a:cubicBezTo>
                <a:cubicBezTo>
                  <a:pt x="1520" y="13130"/>
                  <a:pt x="1545" y="13140"/>
                  <a:pt x="1562" y="13140"/>
                </a:cubicBezTo>
                <a:cubicBezTo>
                  <a:pt x="1602" y="13140"/>
                  <a:pt x="1597" y="13080"/>
                  <a:pt x="1597" y="12963"/>
                </a:cubicBezTo>
                <a:cubicBezTo>
                  <a:pt x="1660" y="12963"/>
                  <a:pt x="1647" y="13172"/>
                  <a:pt x="1651" y="13172"/>
                </a:cubicBezTo>
                <a:cubicBezTo>
                  <a:pt x="1653" y="13172"/>
                  <a:pt x="1659" y="13125"/>
                  <a:pt x="1680" y="12984"/>
                </a:cubicBezTo>
                <a:cubicBezTo>
                  <a:pt x="1704" y="13025"/>
                  <a:pt x="1774" y="13072"/>
                  <a:pt x="1792" y="13085"/>
                </a:cubicBezTo>
                <a:lnTo>
                  <a:pt x="1792" y="13085"/>
                </a:lnTo>
                <a:cubicBezTo>
                  <a:pt x="1732" y="12993"/>
                  <a:pt x="1722" y="12931"/>
                  <a:pt x="1794" y="12828"/>
                </a:cubicBezTo>
                <a:cubicBezTo>
                  <a:pt x="1815" y="12943"/>
                  <a:pt x="1815" y="12973"/>
                  <a:pt x="1835" y="13077"/>
                </a:cubicBezTo>
                <a:cubicBezTo>
                  <a:pt x="1866" y="13077"/>
                  <a:pt x="1939" y="12849"/>
                  <a:pt x="1939" y="12828"/>
                </a:cubicBezTo>
                <a:cubicBezTo>
                  <a:pt x="1939" y="12828"/>
                  <a:pt x="1960" y="13015"/>
                  <a:pt x="2043" y="13046"/>
                </a:cubicBezTo>
                <a:cubicBezTo>
                  <a:pt x="2094" y="12953"/>
                  <a:pt x="2073" y="12932"/>
                  <a:pt x="2043" y="12828"/>
                </a:cubicBezTo>
                <a:cubicBezTo>
                  <a:pt x="2051" y="12824"/>
                  <a:pt x="2058" y="12822"/>
                  <a:pt x="2065" y="12822"/>
                </a:cubicBezTo>
                <a:cubicBezTo>
                  <a:pt x="2091" y="12822"/>
                  <a:pt x="2105" y="12856"/>
                  <a:pt x="2105" y="12922"/>
                </a:cubicBezTo>
                <a:cubicBezTo>
                  <a:pt x="2167" y="12860"/>
                  <a:pt x="2177" y="12798"/>
                  <a:pt x="2135" y="12715"/>
                </a:cubicBezTo>
                <a:cubicBezTo>
                  <a:pt x="2167" y="12715"/>
                  <a:pt x="2208" y="12715"/>
                  <a:pt x="2250" y="12798"/>
                </a:cubicBezTo>
                <a:cubicBezTo>
                  <a:pt x="2257" y="12762"/>
                  <a:pt x="2288" y="12687"/>
                  <a:pt x="2314" y="12687"/>
                </a:cubicBezTo>
                <a:cubicBezTo>
                  <a:pt x="2326" y="12687"/>
                  <a:pt x="2336" y="12703"/>
                  <a:pt x="2343" y="12745"/>
                </a:cubicBezTo>
                <a:cubicBezTo>
                  <a:pt x="2365" y="12679"/>
                  <a:pt x="2387" y="12657"/>
                  <a:pt x="2433" y="12657"/>
                </a:cubicBezTo>
                <a:cubicBezTo>
                  <a:pt x="2475" y="12657"/>
                  <a:pt x="2536" y="12675"/>
                  <a:pt x="2633" y="12694"/>
                </a:cubicBezTo>
                <a:cubicBezTo>
                  <a:pt x="2591" y="12694"/>
                  <a:pt x="2550" y="12704"/>
                  <a:pt x="2508" y="12725"/>
                </a:cubicBezTo>
                <a:cubicBezTo>
                  <a:pt x="2581" y="12725"/>
                  <a:pt x="2623" y="12756"/>
                  <a:pt x="2623" y="12828"/>
                </a:cubicBezTo>
                <a:cubicBezTo>
                  <a:pt x="2622" y="12828"/>
                  <a:pt x="2620" y="12827"/>
                  <a:pt x="2618" y="12827"/>
                </a:cubicBezTo>
                <a:cubicBezTo>
                  <a:pt x="2586" y="12827"/>
                  <a:pt x="2426" y="12882"/>
                  <a:pt x="2426" y="12901"/>
                </a:cubicBezTo>
                <a:cubicBezTo>
                  <a:pt x="2488" y="12901"/>
                  <a:pt x="2540" y="12911"/>
                  <a:pt x="2602" y="12932"/>
                </a:cubicBezTo>
                <a:cubicBezTo>
                  <a:pt x="2550" y="12932"/>
                  <a:pt x="2446" y="12973"/>
                  <a:pt x="2384" y="13005"/>
                </a:cubicBezTo>
                <a:cubicBezTo>
                  <a:pt x="2387" y="12995"/>
                  <a:pt x="2381" y="12991"/>
                  <a:pt x="2371" y="12991"/>
                </a:cubicBezTo>
                <a:cubicBezTo>
                  <a:pt x="2339" y="12991"/>
                  <a:pt x="2256" y="13031"/>
                  <a:pt x="2208" y="13046"/>
                </a:cubicBezTo>
                <a:cubicBezTo>
                  <a:pt x="2239" y="13056"/>
                  <a:pt x="2374" y="13171"/>
                  <a:pt x="2322" y="13222"/>
                </a:cubicBezTo>
                <a:cubicBezTo>
                  <a:pt x="2338" y="13216"/>
                  <a:pt x="2351" y="13212"/>
                  <a:pt x="2363" y="13212"/>
                </a:cubicBezTo>
                <a:cubicBezTo>
                  <a:pt x="2390" y="13212"/>
                  <a:pt x="2405" y="13231"/>
                  <a:pt x="2405" y="13274"/>
                </a:cubicBezTo>
                <a:cubicBezTo>
                  <a:pt x="2435" y="13190"/>
                  <a:pt x="2465" y="13165"/>
                  <a:pt x="2497" y="13165"/>
                </a:cubicBezTo>
                <a:cubicBezTo>
                  <a:pt x="2520" y="13165"/>
                  <a:pt x="2545" y="13178"/>
                  <a:pt x="2571" y="13191"/>
                </a:cubicBezTo>
                <a:cubicBezTo>
                  <a:pt x="2478" y="13357"/>
                  <a:pt x="2478" y="13336"/>
                  <a:pt x="2540" y="13512"/>
                </a:cubicBezTo>
                <a:cubicBezTo>
                  <a:pt x="2591" y="13401"/>
                  <a:pt x="2607" y="13240"/>
                  <a:pt x="2699" y="13240"/>
                </a:cubicBezTo>
                <a:cubicBezTo>
                  <a:pt x="2718" y="13240"/>
                  <a:pt x="2741" y="13247"/>
                  <a:pt x="2768" y="13263"/>
                </a:cubicBezTo>
                <a:cubicBezTo>
                  <a:pt x="2757" y="13212"/>
                  <a:pt x="2685" y="13036"/>
                  <a:pt x="2757" y="12994"/>
                </a:cubicBezTo>
                <a:lnTo>
                  <a:pt x="2757" y="12994"/>
                </a:lnTo>
                <a:cubicBezTo>
                  <a:pt x="2784" y="13055"/>
                  <a:pt x="2802" y="13077"/>
                  <a:pt x="2814" y="13077"/>
                </a:cubicBezTo>
                <a:cubicBezTo>
                  <a:pt x="2848" y="13077"/>
                  <a:pt x="2846" y="12923"/>
                  <a:pt x="2886" y="12923"/>
                </a:cubicBezTo>
                <a:cubicBezTo>
                  <a:pt x="2896" y="12923"/>
                  <a:pt x="2908" y="12931"/>
                  <a:pt x="2923" y="12953"/>
                </a:cubicBezTo>
                <a:cubicBezTo>
                  <a:pt x="3037" y="13129"/>
                  <a:pt x="2736" y="13274"/>
                  <a:pt x="2819" y="13367"/>
                </a:cubicBezTo>
                <a:cubicBezTo>
                  <a:pt x="2818" y="13371"/>
                  <a:pt x="2819" y="13373"/>
                  <a:pt x="2821" y="13373"/>
                </a:cubicBezTo>
                <a:cubicBezTo>
                  <a:pt x="2837" y="13373"/>
                  <a:pt x="2966" y="13207"/>
                  <a:pt x="2985" y="13160"/>
                </a:cubicBezTo>
                <a:lnTo>
                  <a:pt x="2985" y="13160"/>
                </a:lnTo>
                <a:cubicBezTo>
                  <a:pt x="2985" y="13254"/>
                  <a:pt x="2923" y="13378"/>
                  <a:pt x="2975" y="13419"/>
                </a:cubicBezTo>
                <a:cubicBezTo>
                  <a:pt x="2986" y="13398"/>
                  <a:pt x="2994" y="13390"/>
                  <a:pt x="2999" y="13390"/>
                </a:cubicBezTo>
                <a:cubicBezTo>
                  <a:pt x="3016" y="13390"/>
                  <a:pt x="3010" y="13469"/>
                  <a:pt x="3015" y="13469"/>
                </a:cubicBezTo>
                <a:cubicBezTo>
                  <a:pt x="3019" y="13469"/>
                  <a:pt x="3029" y="13428"/>
                  <a:pt x="3058" y="13284"/>
                </a:cubicBezTo>
                <a:cubicBezTo>
                  <a:pt x="3083" y="13308"/>
                  <a:pt x="3103" y="13316"/>
                  <a:pt x="3120" y="13316"/>
                </a:cubicBezTo>
                <a:cubicBezTo>
                  <a:pt x="3170" y="13316"/>
                  <a:pt x="3190" y="13239"/>
                  <a:pt x="3223" y="13239"/>
                </a:cubicBezTo>
                <a:cubicBezTo>
                  <a:pt x="3243" y="13239"/>
                  <a:pt x="3268" y="13267"/>
                  <a:pt x="3307" y="13357"/>
                </a:cubicBezTo>
                <a:cubicBezTo>
                  <a:pt x="3317" y="13310"/>
                  <a:pt x="3322" y="13287"/>
                  <a:pt x="3329" y="13287"/>
                </a:cubicBezTo>
                <a:cubicBezTo>
                  <a:pt x="3335" y="13287"/>
                  <a:pt x="3343" y="13310"/>
                  <a:pt x="3358" y="13357"/>
                </a:cubicBezTo>
                <a:cubicBezTo>
                  <a:pt x="3369" y="13284"/>
                  <a:pt x="3400" y="13233"/>
                  <a:pt x="3441" y="13233"/>
                </a:cubicBezTo>
                <a:lnTo>
                  <a:pt x="3524" y="13212"/>
                </a:lnTo>
                <a:lnTo>
                  <a:pt x="3648" y="13077"/>
                </a:lnTo>
                <a:lnTo>
                  <a:pt x="3783" y="13015"/>
                </a:lnTo>
                <a:cubicBezTo>
                  <a:pt x="3721" y="12932"/>
                  <a:pt x="3731" y="12963"/>
                  <a:pt x="3731" y="12860"/>
                </a:cubicBezTo>
                <a:lnTo>
                  <a:pt x="3731" y="12860"/>
                </a:lnTo>
                <a:cubicBezTo>
                  <a:pt x="3752" y="12860"/>
                  <a:pt x="4083" y="13222"/>
                  <a:pt x="3980" y="13367"/>
                </a:cubicBezTo>
                <a:cubicBezTo>
                  <a:pt x="3980" y="13367"/>
                  <a:pt x="3981" y="13368"/>
                  <a:pt x="3982" y="13368"/>
                </a:cubicBezTo>
                <a:cubicBezTo>
                  <a:pt x="4006" y="13368"/>
                  <a:pt x="4094" y="13212"/>
                  <a:pt x="4094" y="13212"/>
                </a:cubicBezTo>
                <a:lnTo>
                  <a:pt x="4094" y="13212"/>
                </a:lnTo>
                <a:cubicBezTo>
                  <a:pt x="4083" y="13305"/>
                  <a:pt x="4115" y="13357"/>
                  <a:pt x="4198" y="13357"/>
                </a:cubicBezTo>
                <a:cubicBezTo>
                  <a:pt x="4156" y="13274"/>
                  <a:pt x="4156" y="13326"/>
                  <a:pt x="4177" y="13233"/>
                </a:cubicBezTo>
                <a:lnTo>
                  <a:pt x="4177" y="13233"/>
                </a:lnTo>
                <a:cubicBezTo>
                  <a:pt x="4192" y="13247"/>
                  <a:pt x="4432" y="13395"/>
                  <a:pt x="4638" y="13395"/>
                </a:cubicBezTo>
                <a:cubicBezTo>
                  <a:pt x="4725" y="13395"/>
                  <a:pt x="4806" y="13369"/>
                  <a:pt x="4861" y="13295"/>
                </a:cubicBezTo>
                <a:cubicBezTo>
                  <a:pt x="4840" y="13295"/>
                  <a:pt x="4415" y="13056"/>
                  <a:pt x="4446" y="12922"/>
                </a:cubicBezTo>
                <a:lnTo>
                  <a:pt x="4446" y="12922"/>
                </a:lnTo>
                <a:cubicBezTo>
                  <a:pt x="4475" y="12953"/>
                  <a:pt x="4489" y="12965"/>
                  <a:pt x="4497" y="12965"/>
                </a:cubicBezTo>
                <a:cubicBezTo>
                  <a:pt x="4516" y="12965"/>
                  <a:pt x="4506" y="12905"/>
                  <a:pt x="4571" y="12890"/>
                </a:cubicBezTo>
                <a:cubicBezTo>
                  <a:pt x="4548" y="12875"/>
                  <a:pt x="4509" y="12778"/>
                  <a:pt x="4517" y="12778"/>
                </a:cubicBezTo>
                <a:lnTo>
                  <a:pt x="4517" y="12778"/>
                </a:lnTo>
                <a:cubicBezTo>
                  <a:pt x="4520" y="12778"/>
                  <a:pt x="4530" y="12792"/>
                  <a:pt x="4550" y="12828"/>
                </a:cubicBezTo>
                <a:cubicBezTo>
                  <a:pt x="4529" y="12756"/>
                  <a:pt x="4488" y="12704"/>
                  <a:pt x="4415" y="12673"/>
                </a:cubicBezTo>
                <a:cubicBezTo>
                  <a:pt x="4446" y="12673"/>
                  <a:pt x="4529" y="12642"/>
                  <a:pt x="4539" y="12611"/>
                </a:cubicBezTo>
                <a:cubicBezTo>
                  <a:pt x="4426" y="12580"/>
                  <a:pt x="4394" y="12580"/>
                  <a:pt x="4529" y="12559"/>
                </a:cubicBezTo>
                <a:cubicBezTo>
                  <a:pt x="4498" y="12528"/>
                  <a:pt x="4353" y="12445"/>
                  <a:pt x="4343" y="12445"/>
                </a:cubicBezTo>
                <a:cubicBezTo>
                  <a:pt x="4394" y="12427"/>
                  <a:pt x="4432" y="12408"/>
                  <a:pt x="4466" y="12408"/>
                </a:cubicBezTo>
                <a:cubicBezTo>
                  <a:pt x="4507" y="12408"/>
                  <a:pt x="4541" y="12437"/>
                  <a:pt x="4581" y="12528"/>
                </a:cubicBezTo>
                <a:cubicBezTo>
                  <a:pt x="4674" y="12487"/>
                  <a:pt x="4550" y="12425"/>
                  <a:pt x="4633" y="12393"/>
                </a:cubicBezTo>
                <a:lnTo>
                  <a:pt x="4633" y="12393"/>
                </a:lnTo>
                <a:cubicBezTo>
                  <a:pt x="4705" y="12517"/>
                  <a:pt x="4747" y="12559"/>
                  <a:pt x="4726" y="12694"/>
                </a:cubicBezTo>
                <a:cubicBezTo>
                  <a:pt x="4697" y="12647"/>
                  <a:pt x="4674" y="12628"/>
                  <a:pt x="4656" y="12628"/>
                </a:cubicBezTo>
                <a:cubicBezTo>
                  <a:pt x="4579" y="12628"/>
                  <a:pt x="4602" y="12969"/>
                  <a:pt x="4775" y="12969"/>
                </a:cubicBezTo>
                <a:cubicBezTo>
                  <a:pt x="4813" y="12969"/>
                  <a:pt x="4859" y="12952"/>
                  <a:pt x="4912" y="12911"/>
                </a:cubicBezTo>
                <a:cubicBezTo>
                  <a:pt x="4829" y="12849"/>
                  <a:pt x="4819" y="12787"/>
                  <a:pt x="4892" y="12735"/>
                </a:cubicBezTo>
                <a:lnTo>
                  <a:pt x="4892" y="12735"/>
                </a:lnTo>
                <a:cubicBezTo>
                  <a:pt x="4915" y="12789"/>
                  <a:pt x="4946" y="12806"/>
                  <a:pt x="4980" y="12806"/>
                </a:cubicBezTo>
                <a:cubicBezTo>
                  <a:pt x="5037" y="12806"/>
                  <a:pt x="5102" y="12757"/>
                  <a:pt x="5151" y="12757"/>
                </a:cubicBezTo>
                <a:cubicBezTo>
                  <a:pt x="5162" y="12757"/>
                  <a:pt x="5172" y="12760"/>
                  <a:pt x="5182" y="12766"/>
                </a:cubicBezTo>
                <a:cubicBezTo>
                  <a:pt x="5130" y="12839"/>
                  <a:pt x="5244" y="13046"/>
                  <a:pt x="5213" y="13077"/>
                </a:cubicBezTo>
                <a:cubicBezTo>
                  <a:pt x="5296" y="12994"/>
                  <a:pt x="5389" y="13098"/>
                  <a:pt x="5265" y="12963"/>
                </a:cubicBezTo>
                <a:lnTo>
                  <a:pt x="5265" y="12963"/>
                </a:lnTo>
                <a:cubicBezTo>
                  <a:pt x="5301" y="12994"/>
                  <a:pt x="5337" y="13010"/>
                  <a:pt x="5374" y="13010"/>
                </a:cubicBezTo>
                <a:cubicBezTo>
                  <a:pt x="5410" y="13010"/>
                  <a:pt x="5446" y="12994"/>
                  <a:pt x="5483" y="12963"/>
                </a:cubicBezTo>
                <a:cubicBezTo>
                  <a:pt x="5267" y="12928"/>
                  <a:pt x="5448" y="12899"/>
                  <a:pt x="5507" y="12899"/>
                </a:cubicBezTo>
                <a:cubicBezTo>
                  <a:pt x="5516" y="12899"/>
                  <a:pt x="5523" y="12900"/>
                  <a:pt x="5524" y="12901"/>
                </a:cubicBezTo>
                <a:cubicBezTo>
                  <a:pt x="5493" y="12849"/>
                  <a:pt x="5347" y="12653"/>
                  <a:pt x="5275" y="12507"/>
                </a:cubicBezTo>
                <a:lnTo>
                  <a:pt x="5275" y="12507"/>
                </a:lnTo>
                <a:cubicBezTo>
                  <a:pt x="5381" y="12623"/>
                  <a:pt x="5631" y="12811"/>
                  <a:pt x="5715" y="12811"/>
                </a:cubicBezTo>
                <a:cubicBezTo>
                  <a:pt x="5722" y="12811"/>
                  <a:pt x="5727" y="12810"/>
                  <a:pt x="5731" y="12808"/>
                </a:cubicBezTo>
                <a:cubicBezTo>
                  <a:pt x="5628" y="12787"/>
                  <a:pt x="5545" y="12725"/>
                  <a:pt x="5493" y="12642"/>
                </a:cubicBezTo>
                <a:lnTo>
                  <a:pt x="5493" y="12642"/>
                </a:lnTo>
                <a:cubicBezTo>
                  <a:pt x="5565" y="12663"/>
                  <a:pt x="5638" y="12683"/>
                  <a:pt x="5720" y="12715"/>
                </a:cubicBezTo>
                <a:cubicBezTo>
                  <a:pt x="5575" y="12621"/>
                  <a:pt x="5711" y="12663"/>
                  <a:pt x="5731" y="12621"/>
                </a:cubicBezTo>
                <a:cubicBezTo>
                  <a:pt x="5669" y="12621"/>
                  <a:pt x="5628" y="12590"/>
                  <a:pt x="5596" y="12538"/>
                </a:cubicBezTo>
                <a:cubicBezTo>
                  <a:pt x="5659" y="12532"/>
                  <a:pt x="5673" y="12522"/>
                  <a:pt x="5692" y="12522"/>
                </a:cubicBezTo>
                <a:cubicBezTo>
                  <a:pt x="5705" y="12522"/>
                  <a:pt x="5720" y="12526"/>
                  <a:pt x="5752" y="12538"/>
                </a:cubicBezTo>
                <a:cubicBezTo>
                  <a:pt x="5720" y="12455"/>
                  <a:pt x="5617" y="12393"/>
                  <a:pt x="5524" y="12372"/>
                </a:cubicBezTo>
                <a:cubicBezTo>
                  <a:pt x="5515" y="12333"/>
                  <a:pt x="5522" y="12318"/>
                  <a:pt x="5540" y="12318"/>
                </a:cubicBezTo>
                <a:cubicBezTo>
                  <a:pt x="5603" y="12318"/>
                  <a:pt x="5790" y="12508"/>
                  <a:pt x="5814" y="12549"/>
                </a:cubicBezTo>
                <a:cubicBezTo>
                  <a:pt x="5822" y="12512"/>
                  <a:pt x="5825" y="12498"/>
                  <a:pt x="5826" y="12498"/>
                </a:cubicBezTo>
                <a:lnTo>
                  <a:pt x="5826" y="12498"/>
                </a:lnTo>
                <a:cubicBezTo>
                  <a:pt x="5829" y="12498"/>
                  <a:pt x="5816" y="12591"/>
                  <a:pt x="5824" y="12591"/>
                </a:cubicBezTo>
                <a:cubicBezTo>
                  <a:pt x="5830" y="12591"/>
                  <a:pt x="5844" y="12555"/>
                  <a:pt x="5876" y="12435"/>
                </a:cubicBezTo>
                <a:cubicBezTo>
                  <a:pt x="5876" y="12435"/>
                  <a:pt x="5948" y="12506"/>
                  <a:pt x="5992" y="12506"/>
                </a:cubicBezTo>
                <a:cubicBezTo>
                  <a:pt x="6023" y="12506"/>
                  <a:pt x="6041" y="12471"/>
                  <a:pt x="6011" y="12352"/>
                </a:cubicBezTo>
                <a:lnTo>
                  <a:pt x="6011" y="12352"/>
                </a:lnTo>
                <a:cubicBezTo>
                  <a:pt x="6028" y="12357"/>
                  <a:pt x="6047" y="12358"/>
                  <a:pt x="6065" y="12358"/>
                </a:cubicBezTo>
                <a:cubicBezTo>
                  <a:pt x="6103" y="12358"/>
                  <a:pt x="6140" y="12352"/>
                  <a:pt x="6171" y="12352"/>
                </a:cubicBezTo>
                <a:cubicBezTo>
                  <a:pt x="6226" y="12352"/>
                  <a:pt x="6265" y="12371"/>
                  <a:pt x="6259" y="12476"/>
                </a:cubicBezTo>
                <a:cubicBezTo>
                  <a:pt x="6269" y="12476"/>
                  <a:pt x="6335" y="12378"/>
                  <a:pt x="6408" y="12378"/>
                </a:cubicBezTo>
                <a:cubicBezTo>
                  <a:pt x="6417" y="12378"/>
                  <a:pt x="6426" y="12379"/>
                  <a:pt x="6434" y="12383"/>
                </a:cubicBezTo>
                <a:lnTo>
                  <a:pt x="6434" y="12383"/>
                </a:lnTo>
                <a:cubicBezTo>
                  <a:pt x="6414" y="12370"/>
                  <a:pt x="6207" y="12220"/>
                  <a:pt x="6188" y="12216"/>
                </a:cubicBezTo>
                <a:lnTo>
                  <a:pt x="6188" y="12216"/>
                </a:lnTo>
                <a:cubicBezTo>
                  <a:pt x="6228" y="12162"/>
                  <a:pt x="6382" y="12093"/>
                  <a:pt x="6469" y="12093"/>
                </a:cubicBezTo>
                <a:cubicBezTo>
                  <a:pt x="6501" y="12093"/>
                  <a:pt x="6523" y="12102"/>
                  <a:pt x="6529" y="12124"/>
                </a:cubicBezTo>
                <a:cubicBezTo>
                  <a:pt x="6576" y="11986"/>
                  <a:pt x="6593" y="11941"/>
                  <a:pt x="6598" y="11941"/>
                </a:cubicBezTo>
                <a:lnTo>
                  <a:pt x="6598" y="11941"/>
                </a:lnTo>
                <a:cubicBezTo>
                  <a:pt x="6607" y="11941"/>
                  <a:pt x="6575" y="12097"/>
                  <a:pt x="6622" y="12103"/>
                </a:cubicBezTo>
                <a:cubicBezTo>
                  <a:pt x="6640" y="11979"/>
                  <a:pt x="6646" y="11953"/>
                  <a:pt x="6659" y="11953"/>
                </a:cubicBezTo>
                <a:cubicBezTo>
                  <a:pt x="6668" y="11953"/>
                  <a:pt x="6680" y="11966"/>
                  <a:pt x="6702" y="11966"/>
                </a:cubicBezTo>
                <a:cubicBezTo>
                  <a:pt x="6722" y="11966"/>
                  <a:pt x="6749" y="11956"/>
                  <a:pt x="6788" y="11916"/>
                </a:cubicBezTo>
                <a:cubicBezTo>
                  <a:pt x="6715" y="11896"/>
                  <a:pt x="6705" y="11865"/>
                  <a:pt x="6736" y="11813"/>
                </a:cubicBezTo>
                <a:lnTo>
                  <a:pt x="6736" y="11813"/>
                </a:lnTo>
                <a:cubicBezTo>
                  <a:pt x="6669" y="11850"/>
                  <a:pt x="6586" y="11871"/>
                  <a:pt x="6515" y="11871"/>
                </a:cubicBezTo>
                <a:cubicBezTo>
                  <a:pt x="6409" y="11871"/>
                  <a:pt x="6330" y="11825"/>
                  <a:pt x="6374" y="11720"/>
                </a:cubicBezTo>
                <a:lnTo>
                  <a:pt x="6374" y="11720"/>
                </a:lnTo>
                <a:cubicBezTo>
                  <a:pt x="6299" y="11782"/>
                  <a:pt x="6173" y="11807"/>
                  <a:pt x="6030" y="11807"/>
                </a:cubicBezTo>
                <a:cubicBezTo>
                  <a:pt x="5596" y="11807"/>
                  <a:pt x="5010" y="11575"/>
                  <a:pt x="5244" y="11419"/>
                </a:cubicBezTo>
                <a:lnTo>
                  <a:pt x="5244" y="11419"/>
                </a:lnTo>
                <a:cubicBezTo>
                  <a:pt x="5216" y="11533"/>
                  <a:pt x="5231" y="11586"/>
                  <a:pt x="5289" y="11586"/>
                </a:cubicBezTo>
                <a:cubicBezTo>
                  <a:pt x="5294" y="11586"/>
                  <a:pt x="5300" y="11586"/>
                  <a:pt x="5306" y="11585"/>
                </a:cubicBezTo>
                <a:cubicBezTo>
                  <a:pt x="5306" y="11513"/>
                  <a:pt x="5317" y="11451"/>
                  <a:pt x="5347" y="11398"/>
                </a:cubicBezTo>
                <a:cubicBezTo>
                  <a:pt x="5389" y="11585"/>
                  <a:pt x="5347" y="11502"/>
                  <a:pt x="5513" y="11606"/>
                </a:cubicBezTo>
                <a:cubicBezTo>
                  <a:pt x="5532" y="11554"/>
                  <a:pt x="5566" y="11522"/>
                  <a:pt x="5603" y="11522"/>
                </a:cubicBezTo>
                <a:cubicBezTo>
                  <a:pt x="5647" y="11522"/>
                  <a:pt x="5697" y="11570"/>
                  <a:pt x="5731" y="11689"/>
                </a:cubicBezTo>
                <a:cubicBezTo>
                  <a:pt x="5814" y="11668"/>
                  <a:pt x="5814" y="11616"/>
                  <a:pt x="5793" y="11502"/>
                </a:cubicBezTo>
                <a:cubicBezTo>
                  <a:pt x="5886" y="11502"/>
                  <a:pt x="5928" y="11554"/>
                  <a:pt x="5907" y="11658"/>
                </a:cubicBezTo>
                <a:cubicBezTo>
                  <a:pt x="5966" y="11558"/>
                  <a:pt x="5995" y="11494"/>
                  <a:pt x="6009" y="11494"/>
                </a:cubicBezTo>
                <a:cubicBezTo>
                  <a:pt x="6019" y="11494"/>
                  <a:pt x="6021" y="11531"/>
                  <a:pt x="6021" y="11616"/>
                </a:cubicBezTo>
                <a:cubicBezTo>
                  <a:pt x="6095" y="11525"/>
                  <a:pt x="6148" y="11512"/>
                  <a:pt x="6214" y="11512"/>
                </a:cubicBezTo>
                <a:cubicBezTo>
                  <a:pt x="6240" y="11512"/>
                  <a:pt x="6268" y="11514"/>
                  <a:pt x="6300" y="11514"/>
                </a:cubicBezTo>
                <a:cubicBezTo>
                  <a:pt x="6336" y="11514"/>
                  <a:pt x="6376" y="11512"/>
                  <a:pt x="6425" y="11502"/>
                </a:cubicBezTo>
                <a:cubicBezTo>
                  <a:pt x="6312" y="11451"/>
                  <a:pt x="6073" y="11388"/>
                  <a:pt x="6011" y="11295"/>
                </a:cubicBezTo>
                <a:cubicBezTo>
                  <a:pt x="6084" y="11242"/>
                  <a:pt x="6101" y="11231"/>
                  <a:pt x="6091" y="11231"/>
                </a:cubicBezTo>
                <a:cubicBezTo>
                  <a:pt x="6083" y="11231"/>
                  <a:pt x="6061" y="11237"/>
                  <a:pt x="6037" y="11237"/>
                </a:cubicBezTo>
                <a:cubicBezTo>
                  <a:pt x="5994" y="11237"/>
                  <a:pt x="5943" y="11220"/>
                  <a:pt x="5938" y="11129"/>
                </a:cubicBezTo>
                <a:cubicBezTo>
                  <a:pt x="5938" y="11120"/>
                  <a:pt x="5990" y="11108"/>
                  <a:pt x="6048" y="11108"/>
                </a:cubicBezTo>
                <a:cubicBezTo>
                  <a:pt x="6117" y="11108"/>
                  <a:pt x="6197" y="11125"/>
                  <a:pt x="6208" y="11181"/>
                </a:cubicBezTo>
                <a:cubicBezTo>
                  <a:pt x="6225" y="11106"/>
                  <a:pt x="6239" y="11082"/>
                  <a:pt x="6252" y="11082"/>
                </a:cubicBezTo>
                <a:cubicBezTo>
                  <a:pt x="6273" y="11082"/>
                  <a:pt x="6290" y="11148"/>
                  <a:pt x="6312" y="11148"/>
                </a:cubicBezTo>
                <a:cubicBezTo>
                  <a:pt x="6324" y="11148"/>
                  <a:pt x="6337" y="11128"/>
                  <a:pt x="6353" y="11067"/>
                </a:cubicBezTo>
                <a:lnTo>
                  <a:pt x="6353" y="11067"/>
                </a:lnTo>
                <a:cubicBezTo>
                  <a:pt x="6415" y="11078"/>
                  <a:pt x="6332" y="11223"/>
                  <a:pt x="6394" y="11233"/>
                </a:cubicBezTo>
                <a:cubicBezTo>
                  <a:pt x="6406" y="11155"/>
                  <a:pt x="6428" y="11109"/>
                  <a:pt x="6465" y="11109"/>
                </a:cubicBezTo>
                <a:cubicBezTo>
                  <a:pt x="6492" y="11109"/>
                  <a:pt x="6526" y="11134"/>
                  <a:pt x="6570" y="11191"/>
                </a:cubicBezTo>
                <a:cubicBezTo>
                  <a:pt x="6553" y="11105"/>
                  <a:pt x="6564" y="11062"/>
                  <a:pt x="6599" y="11062"/>
                </a:cubicBezTo>
                <a:cubicBezTo>
                  <a:pt x="6606" y="11062"/>
                  <a:pt x="6614" y="11063"/>
                  <a:pt x="6622" y="11067"/>
                </a:cubicBezTo>
                <a:cubicBezTo>
                  <a:pt x="6539" y="10974"/>
                  <a:pt x="6291" y="10777"/>
                  <a:pt x="6084" y="10715"/>
                </a:cubicBezTo>
                <a:cubicBezTo>
                  <a:pt x="6068" y="10710"/>
                  <a:pt x="6047" y="10708"/>
                  <a:pt x="6022" y="10708"/>
                </a:cubicBezTo>
                <a:cubicBezTo>
                  <a:pt x="5912" y="10708"/>
                  <a:pt x="5725" y="10743"/>
                  <a:pt x="5561" y="10743"/>
                </a:cubicBezTo>
                <a:cubicBezTo>
                  <a:pt x="5416" y="10743"/>
                  <a:pt x="5289" y="10715"/>
                  <a:pt x="5255" y="10611"/>
                </a:cubicBezTo>
                <a:lnTo>
                  <a:pt x="5255" y="10611"/>
                </a:lnTo>
                <a:cubicBezTo>
                  <a:pt x="5270" y="10622"/>
                  <a:pt x="5285" y="10631"/>
                  <a:pt x="5301" y="10631"/>
                </a:cubicBezTo>
                <a:cubicBezTo>
                  <a:pt x="5330" y="10631"/>
                  <a:pt x="5364" y="10604"/>
                  <a:pt x="5410" y="10518"/>
                </a:cubicBezTo>
                <a:cubicBezTo>
                  <a:pt x="5432" y="10620"/>
                  <a:pt x="5441" y="10652"/>
                  <a:pt x="5449" y="10652"/>
                </a:cubicBezTo>
                <a:cubicBezTo>
                  <a:pt x="5461" y="10652"/>
                  <a:pt x="5471" y="10568"/>
                  <a:pt x="5531" y="10568"/>
                </a:cubicBezTo>
                <a:cubicBezTo>
                  <a:pt x="5536" y="10568"/>
                  <a:pt x="5540" y="10569"/>
                  <a:pt x="5545" y="10569"/>
                </a:cubicBezTo>
                <a:cubicBezTo>
                  <a:pt x="5545" y="10668"/>
                  <a:pt x="5713" y="10693"/>
                  <a:pt x="5863" y="10693"/>
                </a:cubicBezTo>
                <a:cubicBezTo>
                  <a:pt x="5965" y="10693"/>
                  <a:pt x="6058" y="10682"/>
                  <a:pt x="6084" y="10673"/>
                </a:cubicBezTo>
                <a:cubicBezTo>
                  <a:pt x="5980" y="10652"/>
                  <a:pt x="5980" y="10622"/>
                  <a:pt x="6073" y="10590"/>
                </a:cubicBezTo>
                <a:lnTo>
                  <a:pt x="6073" y="10590"/>
                </a:lnTo>
                <a:cubicBezTo>
                  <a:pt x="6092" y="10652"/>
                  <a:pt x="6128" y="10675"/>
                  <a:pt x="6168" y="10675"/>
                </a:cubicBezTo>
                <a:cubicBezTo>
                  <a:pt x="6236" y="10675"/>
                  <a:pt x="6318" y="10611"/>
                  <a:pt x="6363" y="10560"/>
                </a:cubicBezTo>
                <a:cubicBezTo>
                  <a:pt x="6343" y="10535"/>
                  <a:pt x="6328" y="10530"/>
                  <a:pt x="6308" y="10530"/>
                </a:cubicBezTo>
                <a:cubicBezTo>
                  <a:pt x="6293" y="10530"/>
                  <a:pt x="6275" y="10534"/>
                  <a:pt x="6250" y="10534"/>
                </a:cubicBezTo>
                <a:cubicBezTo>
                  <a:pt x="6226" y="10534"/>
                  <a:pt x="6196" y="10530"/>
                  <a:pt x="6156" y="10518"/>
                </a:cubicBezTo>
                <a:cubicBezTo>
                  <a:pt x="6208" y="10424"/>
                  <a:pt x="6229" y="10362"/>
                  <a:pt x="6052" y="10352"/>
                </a:cubicBezTo>
                <a:cubicBezTo>
                  <a:pt x="6080" y="10324"/>
                  <a:pt x="6140" y="10288"/>
                  <a:pt x="6153" y="10288"/>
                </a:cubicBezTo>
                <a:cubicBezTo>
                  <a:pt x="6154" y="10288"/>
                  <a:pt x="6154" y="10288"/>
                  <a:pt x="6155" y="10289"/>
                </a:cubicBezTo>
                <a:lnTo>
                  <a:pt x="6155" y="10289"/>
                </a:lnTo>
                <a:cubicBezTo>
                  <a:pt x="6115" y="10228"/>
                  <a:pt x="6044" y="10210"/>
                  <a:pt x="5961" y="10210"/>
                </a:cubicBezTo>
                <a:cubicBezTo>
                  <a:pt x="5837" y="10210"/>
                  <a:pt x="5686" y="10250"/>
                  <a:pt x="5570" y="10250"/>
                </a:cubicBezTo>
                <a:cubicBezTo>
                  <a:pt x="5474" y="10250"/>
                  <a:pt x="5403" y="10223"/>
                  <a:pt x="5389" y="10124"/>
                </a:cubicBezTo>
                <a:lnTo>
                  <a:pt x="5389" y="10124"/>
                </a:lnTo>
                <a:cubicBezTo>
                  <a:pt x="5410" y="10131"/>
                  <a:pt x="5429" y="10134"/>
                  <a:pt x="5447" y="10134"/>
                </a:cubicBezTo>
                <a:cubicBezTo>
                  <a:pt x="5537" y="10134"/>
                  <a:pt x="5593" y="10057"/>
                  <a:pt x="5628" y="9979"/>
                </a:cubicBezTo>
                <a:cubicBezTo>
                  <a:pt x="5630" y="10026"/>
                  <a:pt x="5642" y="10044"/>
                  <a:pt x="5658" y="10044"/>
                </a:cubicBezTo>
                <a:cubicBezTo>
                  <a:pt x="5702" y="10044"/>
                  <a:pt x="5778" y="9914"/>
                  <a:pt x="5793" y="9906"/>
                </a:cubicBezTo>
                <a:cubicBezTo>
                  <a:pt x="5800" y="9943"/>
                  <a:pt x="5833" y="9989"/>
                  <a:pt x="5869" y="9989"/>
                </a:cubicBezTo>
                <a:cubicBezTo>
                  <a:pt x="5885" y="9989"/>
                  <a:pt x="5902" y="9980"/>
                  <a:pt x="5918" y="9959"/>
                </a:cubicBezTo>
                <a:cubicBezTo>
                  <a:pt x="5866" y="9938"/>
                  <a:pt x="5856" y="9906"/>
                  <a:pt x="5886" y="9865"/>
                </a:cubicBezTo>
                <a:lnTo>
                  <a:pt x="5886" y="9865"/>
                </a:lnTo>
                <a:cubicBezTo>
                  <a:pt x="5858" y="9889"/>
                  <a:pt x="5834" y="9902"/>
                  <a:pt x="5815" y="9902"/>
                </a:cubicBezTo>
                <a:cubicBezTo>
                  <a:pt x="5793" y="9902"/>
                  <a:pt x="5778" y="9884"/>
                  <a:pt x="5773" y="9844"/>
                </a:cubicBezTo>
                <a:lnTo>
                  <a:pt x="5773" y="9844"/>
                </a:lnTo>
                <a:cubicBezTo>
                  <a:pt x="5774" y="9845"/>
                  <a:pt x="5775" y="9845"/>
                  <a:pt x="5776" y="9845"/>
                </a:cubicBezTo>
                <a:cubicBezTo>
                  <a:pt x="5803" y="9845"/>
                  <a:pt x="5897" y="9740"/>
                  <a:pt x="5897" y="9731"/>
                </a:cubicBezTo>
                <a:cubicBezTo>
                  <a:pt x="5895" y="9730"/>
                  <a:pt x="5893" y="9730"/>
                  <a:pt x="5891" y="9730"/>
                </a:cubicBezTo>
                <a:cubicBezTo>
                  <a:pt x="5819" y="9730"/>
                  <a:pt x="5506" y="9841"/>
                  <a:pt x="5286" y="9841"/>
                </a:cubicBezTo>
                <a:cubicBezTo>
                  <a:pt x="5187" y="9841"/>
                  <a:pt x="5107" y="9818"/>
                  <a:pt x="5078" y="9751"/>
                </a:cubicBezTo>
                <a:lnTo>
                  <a:pt x="5078" y="9751"/>
                </a:lnTo>
                <a:cubicBezTo>
                  <a:pt x="5086" y="9754"/>
                  <a:pt x="5093" y="9755"/>
                  <a:pt x="5100" y="9755"/>
                </a:cubicBezTo>
                <a:cubicBezTo>
                  <a:pt x="5184" y="9755"/>
                  <a:pt x="5183" y="9581"/>
                  <a:pt x="5205" y="9581"/>
                </a:cubicBezTo>
                <a:cubicBezTo>
                  <a:pt x="5212" y="9581"/>
                  <a:pt x="5220" y="9597"/>
                  <a:pt x="5234" y="9637"/>
                </a:cubicBezTo>
                <a:cubicBezTo>
                  <a:pt x="5296" y="9523"/>
                  <a:pt x="5255" y="9450"/>
                  <a:pt x="5202" y="9420"/>
                </a:cubicBezTo>
                <a:cubicBezTo>
                  <a:pt x="5296" y="9378"/>
                  <a:pt x="5327" y="9450"/>
                  <a:pt x="5347" y="9295"/>
                </a:cubicBezTo>
                <a:lnTo>
                  <a:pt x="5347" y="9295"/>
                </a:lnTo>
                <a:cubicBezTo>
                  <a:pt x="5658" y="9471"/>
                  <a:pt x="5265" y="9378"/>
                  <a:pt x="5628" y="9606"/>
                </a:cubicBezTo>
                <a:cubicBezTo>
                  <a:pt x="5690" y="9575"/>
                  <a:pt x="5700" y="9523"/>
                  <a:pt x="5679" y="9461"/>
                </a:cubicBezTo>
                <a:cubicBezTo>
                  <a:pt x="5703" y="9449"/>
                  <a:pt x="5724" y="9408"/>
                  <a:pt x="5759" y="9408"/>
                </a:cubicBezTo>
                <a:cubicBezTo>
                  <a:pt x="5783" y="9408"/>
                  <a:pt x="5813" y="9428"/>
                  <a:pt x="5856" y="9492"/>
                </a:cubicBezTo>
                <a:cubicBezTo>
                  <a:pt x="5866" y="9450"/>
                  <a:pt x="5897" y="9420"/>
                  <a:pt x="5928" y="9409"/>
                </a:cubicBezTo>
                <a:lnTo>
                  <a:pt x="5928" y="9409"/>
                </a:lnTo>
                <a:cubicBezTo>
                  <a:pt x="5922" y="9410"/>
                  <a:pt x="5916" y="9410"/>
                  <a:pt x="5910" y="9410"/>
                </a:cubicBezTo>
                <a:cubicBezTo>
                  <a:pt x="5782" y="9410"/>
                  <a:pt x="5662" y="9208"/>
                  <a:pt x="5741" y="9109"/>
                </a:cubicBezTo>
                <a:lnTo>
                  <a:pt x="5741" y="9109"/>
                </a:lnTo>
                <a:cubicBezTo>
                  <a:pt x="5783" y="9171"/>
                  <a:pt x="5814" y="9264"/>
                  <a:pt x="5845" y="9316"/>
                </a:cubicBezTo>
                <a:cubicBezTo>
                  <a:pt x="5897" y="9285"/>
                  <a:pt x="5918" y="9233"/>
                  <a:pt x="5886" y="9171"/>
                </a:cubicBezTo>
                <a:lnTo>
                  <a:pt x="5886" y="9171"/>
                </a:lnTo>
                <a:cubicBezTo>
                  <a:pt x="5932" y="9249"/>
                  <a:pt x="6033" y="9346"/>
                  <a:pt x="6096" y="9346"/>
                </a:cubicBezTo>
                <a:cubicBezTo>
                  <a:pt x="6134" y="9346"/>
                  <a:pt x="6157" y="9310"/>
                  <a:pt x="6146" y="9213"/>
                </a:cubicBezTo>
                <a:lnTo>
                  <a:pt x="6146" y="9213"/>
                </a:lnTo>
                <a:cubicBezTo>
                  <a:pt x="6175" y="9232"/>
                  <a:pt x="6251" y="9327"/>
                  <a:pt x="6277" y="9327"/>
                </a:cubicBezTo>
                <a:cubicBezTo>
                  <a:pt x="6278" y="9327"/>
                  <a:pt x="6279" y="9327"/>
                  <a:pt x="6280" y="9326"/>
                </a:cubicBezTo>
                <a:cubicBezTo>
                  <a:pt x="6280" y="9264"/>
                  <a:pt x="6291" y="8922"/>
                  <a:pt x="6259" y="8891"/>
                </a:cubicBezTo>
                <a:cubicBezTo>
                  <a:pt x="6224" y="8916"/>
                  <a:pt x="6191" y="8926"/>
                  <a:pt x="6160" y="8926"/>
                </a:cubicBezTo>
                <a:cubicBezTo>
                  <a:pt x="6047" y="8926"/>
                  <a:pt x="5957" y="8790"/>
                  <a:pt x="5835" y="8725"/>
                </a:cubicBezTo>
                <a:cubicBezTo>
                  <a:pt x="5856" y="8642"/>
                  <a:pt x="5876" y="8518"/>
                  <a:pt x="5866" y="8497"/>
                </a:cubicBezTo>
                <a:lnTo>
                  <a:pt x="5866" y="8497"/>
                </a:lnTo>
                <a:cubicBezTo>
                  <a:pt x="5865" y="8498"/>
                  <a:pt x="5863" y="8498"/>
                  <a:pt x="5860" y="8498"/>
                </a:cubicBezTo>
                <a:cubicBezTo>
                  <a:pt x="5806" y="8498"/>
                  <a:pt x="5439" y="8402"/>
                  <a:pt x="5400" y="8352"/>
                </a:cubicBezTo>
                <a:lnTo>
                  <a:pt x="5400" y="8352"/>
                </a:lnTo>
                <a:cubicBezTo>
                  <a:pt x="5417" y="8361"/>
                  <a:pt x="5434" y="8365"/>
                  <a:pt x="5449" y="8365"/>
                </a:cubicBezTo>
                <a:cubicBezTo>
                  <a:pt x="5542" y="8365"/>
                  <a:pt x="5589" y="8220"/>
                  <a:pt x="5607" y="8220"/>
                </a:cubicBezTo>
                <a:cubicBezTo>
                  <a:pt x="5614" y="8220"/>
                  <a:pt x="5617" y="8238"/>
                  <a:pt x="5617" y="8290"/>
                </a:cubicBezTo>
                <a:cubicBezTo>
                  <a:pt x="5718" y="8217"/>
                  <a:pt x="5890" y="8008"/>
                  <a:pt x="5951" y="8008"/>
                </a:cubicBezTo>
                <a:cubicBezTo>
                  <a:pt x="5959" y="8008"/>
                  <a:pt x="5965" y="8012"/>
                  <a:pt x="5969" y="8021"/>
                </a:cubicBezTo>
                <a:cubicBezTo>
                  <a:pt x="6006" y="7882"/>
                  <a:pt x="5837" y="7702"/>
                  <a:pt x="5815" y="7702"/>
                </a:cubicBezTo>
                <a:cubicBezTo>
                  <a:pt x="5812" y="7702"/>
                  <a:pt x="5812" y="7704"/>
                  <a:pt x="5814" y="7710"/>
                </a:cubicBezTo>
                <a:cubicBezTo>
                  <a:pt x="5665" y="7787"/>
                  <a:pt x="5536" y="7803"/>
                  <a:pt x="5405" y="7803"/>
                </a:cubicBezTo>
                <a:cubicBezTo>
                  <a:pt x="5304" y="7803"/>
                  <a:pt x="5203" y="7794"/>
                  <a:pt x="5090" y="7794"/>
                </a:cubicBezTo>
                <a:cubicBezTo>
                  <a:pt x="5034" y="7794"/>
                  <a:pt x="4975" y="7796"/>
                  <a:pt x="4912" y="7803"/>
                </a:cubicBezTo>
                <a:cubicBezTo>
                  <a:pt x="4985" y="7762"/>
                  <a:pt x="4985" y="7710"/>
                  <a:pt x="4923" y="7638"/>
                </a:cubicBezTo>
                <a:cubicBezTo>
                  <a:pt x="4934" y="7635"/>
                  <a:pt x="4946" y="7635"/>
                  <a:pt x="4958" y="7635"/>
                </a:cubicBezTo>
                <a:cubicBezTo>
                  <a:pt x="5005" y="7635"/>
                  <a:pt x="5057" y="7648"/>
                  <a:pt x="5057" y="7648"/>
                </a:cubicBezTo>
                <a:cubicBezTo>
                  <a:pt x="5047" y="7617"/>
                  <a:pt x="4933" y="7451"/>
                  <a:pt x="5006" y="7430"/>
                </a:cubicBezTo>
                <a:lnTo>
                  <a:pt x="5006" y="7430"/>
                </a:lnTo>
                <a:cubicBezTo>
                  <a:pt x="5048" y="7551"/>
                  <a:pt x="5174" y="7610"/>
                  <a:pt x="5260" y="7610"/>
                </a:cubicBezTo>
                <a:cubicBezTo>
                  <a:pt x="5344" y="7610"/>
                  <a:pt x="5388" y="7553"/>
                  <a:pt x="5275" y="7440"/>
                </a:cubicBezTo>
                <a:cubicBezTo>
                  <a:pt x="5286" y="7430"/>
                  <a:pt x="5338" y="7408"/>
                  <a:pt x="5389" y="7408"/>
                </a:cubicBezTo>
                <a:cubicBezTo>
                  <a:pt x="5436" y="7408"/>
                  <a:pt x="5482" y="7427"/>
                  <a:pt x="5493" y="7493"/>
                </a:cubicBezTo>
                <a:cubicBezTo>
                  <a:pt x="5607" y="7420"/>
                  <a:pt x="5658" y="7233"/>
                  <a:pt x="5669" y="7192"/>
                </a:cubicBezTo>
                <a:cubicBezTo>
                  <a:pt x="5762" y="7202"/>
                  <a:pt x="5720" y="7202"/>
                  <a:pt x="5752" y="7265"/>
                </a:cubicBezTo>
                <a:cubicBezTo>
                  <a:pt x="5755" y="7209"/>
                  <a:pt x="5757" y="7170"/>
                  <a:pt x="5759" y="7144"/>
                </a:cubicBezTo>
                <a:lnTo>
                  <a:pt x="5759" y="7144"/>
                </a:lnTo>
                <a:cubicBezTo>
                  <a:pt x="5758" y="7151"/>
                  <a:pt x="5756" y="7157"/>
                  <a:pt x="5754" y="7157"/>
                </a:cubicBezTo>
                <a:cubicBezTo>
                  <a:pt x="5751" y="7157"/>
                  <a:pt x="5746" y="7138"/>
                  <a:pt x="5741" y="7078"/>
                </a:cubicBezTo>
                <a:cubicBezTo>
                  <a:pt x="5724" y="7105"/>
                  <a:pt x="5707" y="7117"/>
                  <a:pt x="5691" y="7117"/>
                </a:cubicBezTo>
                <a:cubicBezTo>
                  <a:pt x="5658" y="7117"/>
                  <a:pt x="5628" y="7068"/>
                  <a:pt x="5607" y="7005"/>
                </a:cubicBezTo>
                <a:cubicBezTo>
                  <a:pt x="5700" y="6974"/>
                  <a:pt x="5545" y="6912"/>
                  <a:pt x="5648" y="6881"/>
                </a:cubicBezTo>
                <a:lnTo>
                  <a:pt x="5648" y="6881"/>
                </a:lnTo>
                <a:cubicBezTo>
                  <a:pt x="5711" y="7057"/>
                  <a:pt x="5793" y="6892"/>
                  <a:pt x="5752" y="7067"/>
                </a:cubicBezTo>
                <a:cubicBezTo>
                  <a:pt x="5803" y="6995"/>
                  <a:pt x="5824" y="6912"/>
                  <a:pt x="5803" y="6819"/>
                </a:cubicBezTo>
                <a:lnTo>
                  <a:pt x="5803" y="6819"/>
                </a:lnTo>
                <a:cubicBezTo>
                  <a:pt x="5848" y="6857"/>
                  <a:pt x="5874" y="6869"/>
                  <a:pt x="5891" y="6869"/>
                </a:cubicBezTo>
                <a:cubicBezTo>
                  <a:pt x="5921" y="6869"/>
                  <a:pt x="5924" y="6834"/>
                  <a:pt x="5941" y="6834"/>
                </a:cubicBezTo>
                <a:cubicBezTo>
                  <a:pt x="5952" y="6834"/>
                  <a:pt x="5969" y="6848"/>
                  <a:pt x="6001" y="6892"/>
                </a:cubicBezTo>
                <a:cubicBezTo>
                  <a:pt x="5985" y="6821"/>
                  <a:pt x="5999" y="6786"/>
                  <a:pt x="6032" y="6786"/>
                </a:cubicBezTo>
                <a:cubicBezTo>
                  <a:pt x="6044" y="6786"/>
                  <a:pt x="6057" y="6790"/>
                  <a:pt x="6073" y="6798"/>
                </a:cubicBezTo>
                <a:cubicBezTo>
                  <a:pt x="6055" y="6764"/>
                  <a:pt x="6038" y="6753"/>
                  <a:pt x="6022" y="6753"/>
                </a:cubicBezTo>
                <a:cubicBezTo>
                  <a:pt x="5994" y="6753"/>
                  <a:pt x="5971" y="6789"/>
                  <a:pt x="5954" y="6789"/>
                </a:cubicBezTo>
                <a:cubicBezTo>
                  <a:pt x="5943" y="6789"/>
                  <a:pt x="5934" y="6774"/>
                  <a:pt x="5928" y="6726"/>
                </a:cubicBezTo>
                <a:cubicBezTo>
                  <a:pt x="5911" y="6780"/>
                  <a:pt x="5844" y="6807"/>
                  <a:pt x="5774" y="6807"/>
                </a:cubicBezTo>
                <a:cubicBezTo>
                  <a:pt x="5669" y="6807"/>
                  <a:pt x="5555" y="6746"/>
                  <a:pt x="5586" y="6622"/>
                </a:cubicBezTo>
                <a:lnTo>
                  <a:pt x="5586" y="6622"/>
                </a:lnTo>
                <a:cubicBezTo>
                  <a:pt x="5622" y="6637"/>
                  <a:pt x="5712" y="6670"/>
                  <a:pt x="5756" y="6670"/>
                </a:cubicBezTo>
                <a:cubicBezTo>
                  <a:pt x="5801" y="6670"/>
                  <a:pt x="5797" y="6635"/>
                  <a:pt x="5628" y="6508"/>
                </a:cubicBezTo>
                <a:cubicBezTo>
                  <a:pt x="5614" y="6547"/>
                  <a:pt x="5588" y="6558"/>
                  <a:pt x="5552" y="6558"/>
                </a:cubicBezTo>
                <a:cubicBezTo>
                  <a:pt x="5501" y="6558"/>
                  <a:pt x="5432" y="6536"/>
                  <a:pt x="5349" y="6536"/>
                </a:cubicBezTo>
                <a:cubicBezTo>
                  <a:pt x="5316" y="6536"/>
                  <a:pt x="5281" y="6540"/>
                  <a:pt x="5244" y="6549"/>
                </a:cubicBezTo>
                <a:cubicBezTo>
                  <a:pt x="5223" y="6498"/>
                  <a:pt x="5306" y="6539"/>
                  <a:pt x="5275" y="6456"/>
                </a:cubicBezTo>
                <a:lnTo>
                  <a:pt x="5275" y="6456"/>
                </a:lnTo>
                <a:cubicBezTo>
                  <a:pt x="5199" y="6512"/>
                  <a:pt x="5151" y="6512"/>
                  <a:pt x="5096" y="6512"/>
                </a:cubicBezTo>
                <a:lnTo>
                  <a:pt x="5096" y="6512"/>
                </a:lnTo>
                <a:cubicBezTo>
                  <a:pt x="5069" y="6512"/>
                  <a:pt x="5040" y="6512"/>
                  <a:pt x="5006" y="6519"/>
                </a:cubicBezTo>
                <a:cubicBezTo>
                  <a:pt x="4995" y="6477"/>
                  <a:pt x="4995" y="6425"/>
                  <a:pt x="4995" y="6383"/>
                </a:cubicBezTo>
                <a:lnTo>
                  <a:pt x="4995" y="6383"/>
                </a:lnTo>
                <a:cubicBezTo>
                  <a:pt x="5007" y="6386"/>
                  <a:pt x="5020" y="6387"/>
                  <a:pt x="5034" y="6387"/>
                </a:cubicBezTo>
                <a:cubicBezTo>
                  <a:pt x="5135" y="6387"/>
                  <a:pt x="5255" y="6320"/>
                  <a:pt x="5099" y="6228"/>
                </a:cubicBezTo>
                <a:cubicBezTo>
                  <a:pt x="5120" y="6218"/>
                  <a:pt x="5120" y="6208"/>
                  <a:pt x="5130" y="6187"/>
                </a:cubicBezTo>
                <a:cubicBezTo>
                  <a:pt x="5223" y="6228"/>
                  <a:pt x="5317" y="6291"/>
                  <a:pt x="5347" y="6353"/>
                </a:cubicBezTo>
                <a:cubicBezTo>
                  <a:pt x="5410" y="6010"/>
                  <a:pt x="5244" y="6208"/>
                  <a:pt x="5327" y="6001"/>
                </a:cubicBezTo>
                <a:lnTo>
                  <a:pt x="5327" y="6001"/>
                </a:lnTo>
                <a:cubicBezTo>
                  <a:pt x="5282" y="6002"/>
                  <a:pt x="5246" y="6003"/>
                  <a:pt x="5218" y="6003"/>
                </a:cubicBezTo>
                <a:cubicBezTo>
                  <a:pt x="4977" y="6003"/>
                  <a:pt x="5261" y="5943"/>
                  <a:pt x="5112" y="5943"/>
                </a:cubicBezTo>
                <a:cubicBezTo>
                  <a:pt x="5087" y="5943"/>
                  <a:pt x="5049" y="5944"/>
                  <a:pt x="4995" y="5948"/>
                </a:cubicBezTo>
                <a:cubicBezTo>
                  <a:pt x="4995" y="5928"/>
                  <a:pt x="5130" y="5907"/>
                  <a:pt x="5140" y="5907"/>
                </a:cubicBezTo>
                <a:cubicBezTo>
                  <a:pt x="5047" y="5886"/>
                  <a:pt x="4995" y="5835"/>
                  <a:pt x="4985" y="5752"/>
                </a:cubicBezTo>
                <a:lnTo>
                  <a:pt x="4985" y="5752"/>
                </a:lnTo>
                <a:cubicBezTo>
                  <a:pt x="5051" y="5838"/>
                  <a:pt x="5075" y="5871"/>
                  <a:pt x="5080" y="5871"/>
                </a:cubicBezTo>
                <a:cubicBezTo>
                  <a:pt x="5088" y="5871"/>
                  <a:pt x="5020" y="5744"/>
                  <a:pt x="5047" y="5669"/>
                </a:cubicBezTo>
                <a:lnTo>
                  <a:pt x="5047" y="5669"/>
                </a:lnTo>
                <a:cubicBezTo>
                  <a:pt x="4809" y="5679"/>
                  <a:pt x="4560" y="5679"/>
                  <a:pt x="4477" y="5700"/>
                </a:cubicBezTo>
                <a:cubicBezTo>
                  <a:pt x="4477" y="5627"/>
                  <a:pt x="4819" y="5492"/>
                  <a:pt x="4695" y="5327"/>
                </a:cubicBezTo>
                <a:cubicBezTo>
                  <a:pt x="4871" y="5254"/>
                  <a:pt x="4861" y="5368"/>
                  <a:pt x="4871" y="5172"/>
                </a:cubicBezTo>
                <a:cubicBezTo>
                  <a:pt x="4899" y="5249"/>
                  <a:pt x="4922" y="5277"/>
                  <a:pt x="4941" y="5277"/>
                </a:cubicBezTo>
                <a:cubicBezTo>
                  <a:pt x="4986" y="5277"/>
                  <a:pt x="5006" y="5122"/>
                  <a:pt x="5006" y="5078"/>
                </a:cubicBezTo>
                <a:cubicBezTo>
                  <a:pt x="5099" y="5182"/>
                  <a:pt x="5078" y="5119"/>
                  <a:pt x="5130" y="5192"/>
                </a:cubicBezTo>
                <a:cubicBezTo>
                  <a:pt x="5132" y="5173"/>
                  <a:pt x="5143" y="5167"/>
                  <a:pt x="5158" y="5167"/>
                </a:cubicBezTo>
                <a:cubicBezTo>
                  <a:pt x="5188" y="5167"/>
                  <a:pt x="5236" y="5193"/>
                  <a:pt x="5263" y="5193"/>
                </a:cubicBezTo>
                <a:cubicBezTo>
                  <a:pt x="5296" y="5193"/>
                  <a:pt x="5300" y="5156"/>
                  <a:pt x="5213" y="4995"/>
                </a:cubicBezTo>
                <a:cubicBezTo>
                  <a:pt x="5192" y="4985"/>
                  <a:pt x="5172" y="4964"/>
                  <a:pt x="5161" y="4944"/>
                </a:cubicBezTo>
                <a:cubicBezTo>
                  <a:pt x="5202" y="4944"/>
                  <a:pt x="5213" y="4923"/>
                  <a:pt x="5192" y="4891"/>
                </a:cubicBezTo>
                <a:lnTo>
                  <a:pt x="5192" y="4891"/>
                </a:lnTo>
                <a:cubicBezTo>
                  <a:pt x="5126" y="4944"/>
                  <a:pt x="5068" y="4970"/>
                  <a:pt x="5019" y="4970"/>
                </a:cubicBezTo>
                <a:cubicBezTo>
                  <a:pt x="4961" y="4970"/>
                  <a:pt x="4915" y="4933"/>
                  <a:pt x="4882" y="4861"/>
                </a:cubicBezTo>
                <a:cubicBezTo>
                  <a:pt x="4871" y="4985"/>
                  <a:pt x="4684" y="5027"/>
                  <a:pt x="4498" y="5036"/>
                </a:cubicBezTo>
                <a:cubicBezTo>
                  <a:pt x="4498" y="4990"/>
                  <a:pt x="4498" y="4943"/>
                  <a:pt x="4506" y="4943"/>
                </a:cubicBezTo>
                <a:cubicBezTo>
                  <a:pt x="4511" y="4943"/>
                  <a:pt x="4518" y="4958"/>
                  <a:pt x="4529" y="4995"/>
                </a:cubicBezTo>
                <a:cubicBezTo>
                  <a:pt x="4571" y="4944"/>
                  <a:pt x="4581" y="4891"/>
                  <a:pt x="4571" y="4840"/>
                </a:cubicBezTo>
                <a:lnTo>
                  <a:pt x="4571" y="4840"/>
                </a:lnTo>
                <a:cubicBezTo>
                  <a:pt x="4550" y="4850"/>
                  <a:pt x="4529" y="4871"/>
                  <a:pt x="4509" y="4881"/>
                </a:cubicBezTo>
                <a:cubicBezTo>
                  <a:pt x="4498" y="4819"/>
                  <a:pt x="4509" y="4746"/>
                  <a:pt x="4539" y="4684"/>
                </a:cubicBezTo>
                <a:cubicBezTo>
                  <a:pt x="4542" y="4711"/>
                  <a:pt x="4548" y="4723"/>
                  <a:pt x="4558" y="4723"/>
                </a:cubicBezTo>
                <a:cubicBezTo>
                  <a:pt x="4589" y="4723"/>
                  <a:pt x="4650" y="4603"/>
                  <a:pt x="4705" y="4508"/>
                </a:cubicBezTo>
                <a:cubicBezTo>
                  <a:pt x="4701" y="4506"/>
                  <a:pt x="4694" y="4504"/>
                  <a:pt x="4685" y="4504"/>
                </a:cubicBezTo>
                <a:cubicBezTo>
                  <a:pt x="4556" y="4504"/>
                  <a:pt x="3967" y="4759"/>
                  <a:pt x="3928" y="4788"/>
                </a:cubicBezTo>
                <a:cubicBezTo>
                  <a:pt x="3918" y="4643"/>
                  <a:pt x="3825" y="4746"/>
                  <a:pt x="3814" y="4601"/>
                </a:cubicBezTo>
                <a:lnTo>
                  <a:pt x="3814" y="4601"/>
                </a:lnTo>
                <a:cubicBezTo>
                  <a:pt x="3837" y="4613"/>
                  <a:pt x="3866" y="4618"/>
                  <a:pt x="3894" y="4618"/>
                </a:cubicBezTo>
                <a:cubicBezTo>
                  <a:pt x="3967" y="4618"/>
                  <a:pt x="4035" y="4584"/>
                  <a:pt x="3991" y="4539"/>
                </a:cubicBezTo>
                <a:cubicBezTo>
                  <a:pt x="4008" y="4537"/>
                  <a:pt x="4025" y="4536"/>
                  <a:pt x="4041" y="4536"/>
                </a:cubicBezTo>
                <a:cubicBezTo>
                  <a:pt x="4101" y="4536"/>
                  <a:pt x="4153" y="4552"/>
                  <a:pt x="4218" y="4601"/>
                </a:cubicBezTo>
                <a:cubicBezTo>
                  <a:pt x="4249" y="4560"/>
                  <a:pt x="4228" y="4591"/>
                  <a:pt x="4260" y="4550"/>
                </a:cubicBezTo>
                <a:cubicBezTo>
                  <a:pt x="4166" y="4518"/>
                  <a:pt x="4136" y="4456"/>
                  <a:pt x="4156" y="4363"/>
                </a:cubicBezTo>
                <a:lnTo>
                  <a:pt x="4156" y="4363"/>
                </a:lnTo>
                <a:cubicBezTo>
                  <a:pt x="4181" y="4413"/>
                  <a:pt x="4198" y="4430"/>
                  <a:pt x="4209" y="4430"/>
                </a:cubicBezTo>
                <a:cubicBezTo>
                  <a:pt x="4236" y="4430"/>
                  <a:pt x="4235" y="4337"/>
                  <a:pt x="4237" y="4337"/>
                </a:cubicBezTo>
                <a:cubicBezTo>
                  <a:pt x="4238" y="4337"/>
                  <a:pt x="4241" y="4366"/>
                  <a:pt x="4249" y="4456"/>
                </a:cubicBezTo>
                <a:cubicBezTo>
                  <a:pt x="4249" y="4382"/>
                  <a:pt x="4276" y="4347"/>
                  <a:pt x="4319" y="4347"/>
                </a:cubicBezTo>
                <a:cubicBezTo>
                  <a:pt x="4329" y="4347"/>
                  <a:pt x="4341" y="4349"/>
                  <a:pt x="4353" y="4353"/>
                </a:cubicBezTo>
                <a:cubicBezTo>
                  <a:pt x="4384" y="4301"/>
                  <a:pt x="4260" y="4332"/>
                  <a:pt x="4281" y="4281"/>
                </a:cubicBezTo>
                <a:cubicBezTo>
                  <a:pt x="4334" y="4281"/>
                  <a:pt x="4363" y="4278"/>
                  <a:pt x="4382" y="4278"/>
                </a:cubicBezTo>
                <a:cubicBezTo>
                  <a:pt x="4415" y="4278"/>
                  <a:pt x="4417" y="4286"/>
                  <a:pt x="4456" y="4332"/>
                </a:cubicBezTo>
                <a:cubicBezTo>
                  <a:pt x="4456" y="4282"/>
                  <a:pt x="4491" y="4134"/>
                  <a:pt x="4522" y="4134"/>
                </a:cubicBezTo>
                <a:cubicBezTo>
                  <a:pt x="4537" y="4134"/>
                  <a:pt x="4550" y="4165"/>
                  <a:pt x="4560" y="4249"/>
                </a:cubicBezTo>
                <a:cubicBezTo>
                  <a:pt x="4612" y="4187"/>
                  <a:pt x="4622" y="4125"/>
                  <a:pt x="4601" y="4053"/>
                </a:cubicBezTo>
                <a:cubicBezTo>
                  <a:pt x="4610" y="4049"/>
                  <a:pt x="4618" y="4047"/>
                  <a:pt x="4625" y="4047"/>
                </a:cubicBezTo>
                <a:cubicBezTo>
                  <a:pt x="4660" y="4047"/>
                  <a:pt x="4673" y="4092"/>
                  <a:pt x="4664" y="4187"/>
                </a:cubicBezTo>
                <a:cubicBezTo>
                  <a:pt x="4757" y="4125"/>
                  <a:pt x="4902" y="3835"/>
                  <a:pt x="4737" y="3700"/>
                </a:cubicBezTo>
                <a:cubicBezTo>
                  <a:pt x="4764" y="3688"/>
                  <a:pt x="4788" y="3682"/>
                  <a:pt x="4808" y="3682"/>
                </a:cubicBezTo>
                <a:cubicBezTo>
                  <a:pt x="4855" y="3682"/>
                  <a:pt x="4887" y="3714"/>
                  <a:pt x="4923" y="3772"/>
                </a:cubicBezTo>
                <a:cubicBezTo>
                  <a:pt x="4933" y="3742"/>
                  <a:pt x="4974" y="3659"/>
                  <a:pt x="5016" y="3597"/>
                </a:cubicBezTo>
                <a:lnTo>
                  <a:pt x="5016" y="3597"/>
                </a:lnTo>
                <a:cubicBezTo>
                  <a:pt x="4886" y="3623"/>
                  <a:pt x="4658" y="3643"/>
                  <a:pt x="4443" y="3643"/>
                </a:cubicBezTo>
                <a:cubicBezTo>
                  <a:pt x="4142" y="3643"/>
                  <a:pt x="3868" y="3603"/>
                  <a:pt x="3928" y="3482"/>
                </a:cubicBezTo>
                <a:lnTo>
                  <a:pt x="3928" y="3482"/>
                </a:lnTo>
                <a:cubicBezTo>
                  <a:pt x="3938" y="3502"/>
                  <a:pt x="3982" y="3521"/>
                  <a:pt x="4031" y="3521"/>
                </a:cubicBezTo>
                <a:cubicBezTo>
                  <a:pt x="4085" y="3521"/>
                  <a:pt x="4144" y="3497"/>
                  <a:pt x="4166" y="3420"/>
                </a:cubicBezTo>
                <a:cubicBezTo>
                  <a:pt x="4180" y="3510"/>
                  <a:pt x="4205" y="3542"/>
                  <a:pt x="4237" y="3542"/>
                </a:cubicBezTo>
                <a:cubicBezTo>
                  <a:pt x="4299" y="3542"/>
                  <a:pt x="4384" y="3413"/>
                  <a:pt x="4446" y="3358"/>
                </a:cubicBezTo>
                <a:cubicBezTo>
                  <a:pt x="4489" y="3404"/>
                  <a:pt x="4505" y="3420"/>
                  <a:pt x="4508" y="3421"/>
                </a:cubicBezTo>
                <a:lnTo>
                  <a:pt x="4508" y="3421"/>
                </a:lnTo>
                <a:cubicBezTo>
                  <a:pt x="4506" y="3433"/>
                  <a:pt x="4504" y="3440"/>
                  <a:pt x="4504" y="3443"/>
                </a:cubicBezTo>
                <a:lnTo>
                  <a:pt x="4504" y="3443"/>
                </a:lnTo>
                <a:cubicBezTo>
                  <a:pt x="4506" y="3432"/>
                  <a:pt x="4518" y="3386"/>
                  <a:pt x="4531" y="3386"/>
                </a:cubicBezTo>
                <a:cubicBezTo>
                  <a:pt x="4538" y="3386"/>
                  <a:pt x="4545" y="3402"/>
                  <a:pt x="4550" y="3452"/>
                </a:cubicBezTo>
                <a:cubicBezTo>
                  <a:pt x="4553" y="3452"/>
                  <a:pt x="4556" y="3453"/>
                  <a:pt x="4559" y="3453"/>
                </a:cubicBezTo>
                <a:cubicBezTo>
                  <a:pt x="4631" y="3453"/>
                  <a:pt x="4725" y="3231"/>
                  <a:pt x="4716" y="3182"/>
                </a:cubicBezTo>
                <a:lnTo>
                  <a:pt x="4716" y="3182"/>
                </a:lnTo>
                <a:cubicBezTo>
                  <a:pt x="4685" y="3237"/>
                  <a:pt x="4510" y="3330"/>
                  <a:pt x="4370" y="3330"/>
                </a:cubicBezTo>
                <a:cubicBezTo>
                  <a:pt x="4275" y="3330"/>
                  <a:pt x="4195" y="3287"/>
                  <a:pt x="4187" y="3161"/>
                </a:cubicBezTo>
                <a:lnTo>
                  <a:pt x="4187" y="3161"/>
                </a:lnTo>
                <a:cubicBezTo>
                  <a:pt x="4218" y="3209"/>
                  <a:pt x="4235" y="3229"/>
                  <a:pt x="4249" y="3229"/>
                </a:cubicBezTo>
                <a:cubicBezTo>
                  <a:pt x="4279" y="3229"/>
                  <a:pt x="4297" y="3145"/>
                  <a:pt x="4394" y="3047"/>
                </a:cubicBezTo>
                <a:cubicBezTo>
                  <a:pt x="4301" y="3047"/>
                  <a:pt x="4291" y="2985"/>
                  <a:pt x="4364" y="2892"/>
                </a:cubicBezTo>
                <a:lnTo>
                  <a:pt x="4364" y="2892"/>
                </a:lnTo>
                <a:cubicBezTo>
                  <a:pt x="4320" y="2944"/>
                  <a:pt x="3775" y="3418"/>
                  <a:pt x="3532" y="3418"/>
                </a:cubicBezTo>
                <a:cubicBezTo>
                  <a:pt x="3485" y="3418"/>
                  <a:pt x="3449" y="3400"/>
                  <a:pt x="3431" y="3358"/>
                </a:cubicBezTo>
                <a:cubicBezTo>
                  <a:pt x="3433" y="3357"/>
                  <a:pt x="3436" y="3357"/>
                  <a:pt x="3439" y="3357"/>
                </a:cubicBezTo>
                <a:cubicBezTo>
                  <a:pt x="3460" y="3357"/>
                  <a:pt x="3506" y="3374"/>
                  <a:pt x="3536" y="3374"/>
                </a:cubicBezTo>
                <a:cubicBezTo>
                  <a:pt x="3551" y="3374"/>
                  <a:pt x="3562" y="3370"/>
                  <a:pt x="3565" y="3358"/>
                </a:cubicBezTo>
                <a:cubicBezTo>
                  <a:pt x="3535" y="3337"/>
                  <a:pt x="3493" y="3316"/>
                  <a:pt x="3462" y="3286"/>
                </a:cubicBezTo>
                <a:cubicBezTo>
                  <a:pt x="3462" y="3275"/>
                  <a:pt x="3524" y="3203"/>
                  <a:pt x="3535" y="3171"/>
                </a:cubicBezTo>
                <a:cubicBezTo>
                  <a:pt x="3557" y="3214"/>
                  <a:pt x="3575" y="3233"/>
                  <a:pt x="3588" y="3233"/>
                </a:cubicBezTo>
                <a:cubicBezTo>
                  <a:pt x="3616" y="3233"/>
                  <a:pt x="3621" y="3141"/>
                  <a:pt x="3607" y="3006"/>
                </a:cubicBezTo>
                <a:cubicBezTo>
                  <a:pt x="3638" y="3006"/>
                  <a:pt x="3731" y="3099"/>
                  <a:pt x="3752" y="3141"/>
                </a:cubicBezTo>
                <a:cubicBezTo>
                  <a:pt x="3773" y="3068"/>
                  <a:pt x="3793" y="3026"/>
                  <a:pt x="3825" y="2954"/>
                </a:cubicBezTo>
                <a:lnTo>
                  <a:pt x="3825" y="2954"/>
                </a:lnTo>
                <a:cubicBezTo>
                  <a:pt x="3856" y="3045"/>
                  <a:pt x="3834" y="3054"/>
                  <a:pt x="3819" y="3054"/>
                </a:cubicBezTo>
                <a:cubicBezTo>
                  <a:pt x="3815" y="3054"/>
                  <a:pt x="3811" y="3054"/>
                  <a:pt x="3809" y="3054"/>
                </a:cubicBezTo>
                <a:cubicBezTo>
                  <a:pt x="3801" y="3054"/>
                  <a:pt x="3815" y="3063"/>
                  <a:pt x="3918" y="3161"/>
                </a:cubicBezTo>
                <a:cubicBezTo>
                  <a:pt x="3978" y="3063"/>
                  <a:pt x="4033" y="2928"/>
                  <a:pt x="4082" y="2928"/>
                </a:cubicBezTo>
                <a:cubicBezTo>
                  <a:pt x="4101" y="2928"/>
                  <a:pt x="4119" y="2947"/>
                  <a:pt x="4136" y="2996"/>
                </a:cubicBezTo>
                <a:cubicBezTo>
                  <a:pt x="4142" y="2974"/>
                  <a:pt x="4160" y="2938"/>
                  <a:pt x="4193" y="2938"/>
                </a:cubicBezTo>
                <a:cubicBezTo>
                  <a:pt x="4208" y="2938"/>
                  <a:pt x="4227" y="2945"/>
                  <a:pt x="4249" y="2964"/>
                </a:cubicBezTo>
                <a:cubicBezTo>
                  <a:pt x="4243" y="2877"/>
                  <a:pt x="4271" y="2819"/>
                  <a:pt x="4314" y="2819"/>
                </a:cubicBezTo>
                <a:cubicBezTo>
                  <a:pt x="4343" y="2819"/>
                  <a:pt x="4378" y="2844"/>
                  <a:pt x="4415" y="2902"/>
                </a:cubicBezTo>
                <a:cubicBezTo>
                  <a:pt x="4426" y="2892"/>
                  <a:pt x="4519" y="2602"/>
                  <a:pt x="4519" y="2581"/>
                </a:cubicBezTo>
                <a:lnTo>
                  <a:pt x="4519" y="2581"/>
                </a:lnTo>
                <a:cubicBezTo>
                  <a:pt x="4427" y="2595"/>
                  <a:pt x="4379" y="2715"/>
                  <a:pt x="4367" y="2715"/>
                </a:cubicBezTo>
                <a:cubicBezTo>
                  <a:pt x="4361" y="2715"/>
                  <a:pt x="4364" y="2688"/>
                  <a:pt x="4373" y="2612"/>
                </a:cubicBezTo>
                <a:lnTo>
                  <a:pt x="4373" y="2612"/>
                </a:lnTo>
                <a:cubicBezTo>
                  <a:pt x="4354" y="2645"/>
                  <a:pt x="4339" y="2665"/>
                  <a:pt x="4319" y="2665"/>
                </a:cubicBezTo>
                <a:cubicBezTo>
                  <a:pt x="4308" y="2665"/>
                  <a:pt x="4296" y="2659"/>
                  <a:pt x="4281" y="2643"/>
                </a:cubicBezTo>
                <a:cubicBezTo>
                  <a:pt x="4281" y="2696"/>
                  <a:pt x="3892" y="2869"/>
                  <a:pt x="3730" y="2869"/>
                </a:cubicBezTo>
                <a:cubicBezTo>
                  <a:pt x="3702" y="2869"/>
                  <a:pt x="3680" y="2863"/>
                  <a:pt x="3669" y="2851"/>
                </a:cubicBezTo>
                <a:cubicBezTo>
                  <a:pt x="3503" y="2674"/>
                  <a:pt x="4000" y="2623"/>
                  <a:pt x="3773" y="2436"/>
                </a:cubicBezTo>
                <a:cubicBezTo>
                  <a:pt x="3918" y="2177"/>
                  <a:pt x="4228" y="2239"/>
                  <a:pt x="4353" y="1804"/>
                </a:cubicBezTo>
                <a:cubicBezTo>
                  <a:pt x="4350" y="1800"/>
                  <a:pt x="4347" y="1798"/>
                  <a:pt x="4342" y="1798"/>
                </a:cubicBezTo>
                <a:cubicBezTo>
                  <a:pt x="4290" y="1798"/>
                  <a:pt x="4111" y="2046"/>
                  <a:pt x="4063" y="2084"/>
                </a:cubicBezTo>
                <a:cubicBezTo>
                  <a:pt x="4025" y="1913"/>
                  <a:pt x="4065" y="2003"/>
                  <a:pt x="3993" y="1940"/>
                </a:cubicBezTo>
                <a:lnTo>
                  <a:pt x="3993" y="1940"/>
                </a:lnTo>
                <a:cubicBezTo>
                  <a:pt x="4008" y="1952"/>
                  <a:pt x="4022" y="1957"/>
                  <a:pt x="4034" y="1957"/>
                </a:cubicBezTo>
                <a:cubicBezTo>
                  <a:pt x="4100" y="1957"/>
                  <a:pt x="4115" y="1795"/>
                  <a:pt x="4156" y="1762"/>
                </a:cubicBezTo>
                <a:cubicBezTo>
                  <a:pt x="4166" y="1794"/>
                  <a:pt x="4177" y="1824"/>
                  <a:pt x="4166" y="1866"/>
                </a:cubicBezTo>
                <a:cubicBezTo>
                  <a:pt x="4234" y="1790"/>
                  <a:pt x="4212" y="1694"/>
                  <a:pt x="4280" y="1694"/>
                </a:cubicBezTo>
                <a:cubicBezTo>
                  <a:pt x="4295" y="1694"/>
                  <a:pt x="4316" y="1699"/>
                  <a:pt x="4343" y="1711"/>
                </a:cubicBezTo>
                <a:cubicBezTo>
                  <a:pt x="4270" y="1659"/>
                  <a:pt x="4281" y="1587"/>
                  <a:pt x="4364" y="1504"/>
                </a:cubicBezTo>
                <a:cubicBezTo>
                  <a:pt x="4362" y="1502"/>
                  <a:pt x="4359" y="1501"/>
                  <a:pt x="4356" y="1501"/>
                </a:cubicBezTo>
                <a:cubicBezTo>
                  <a:pt x="4298" y="1501"/>
                  <a:pt x="4064" y="1781"/>
                  <a:pt x="3876" y="1928"/>
                </a:cubicBezTo>
                <a:cubicBezTo>
                  <a:pt x="3852" y="2061"/>
                  <a:pt x="3812" y="2113"/>
                  <a:pt x="3767" y="2113"/>
                </a:cubicBezTo>
                <a:cubicBezTo>
                  <a:pt x="3612" y="2113"/>
                  <a:pt x="3395" y="1507"/>
                  <a:pt x="3545" y="1507"/>
                </a:cubicBezTo>
                <a:cubicBezTo>
                  <a:pt x="3579" y="1507"/>
                  <a:pt x="3632" y="1539"/>
                  <a:pt x="3710" y="1617"/>
                </a:cubicBezTo>
                <a:cubicBezTo>
                  <a:pt x="3752" y="1534"/>
                  <a:pt x="3731" y="1493"/>
                  <a:pt x="3648" y="1493"/>
                </a:cubicBezTo>
                <a:cubicBezTo>
                  <a:pt x="3793" y="1410"/>
                  <a:pt x="3825" y="1441"/>
                  <a:pt x="3887" y="1276"/>
                </a:cubicBezTo>
                <a:lnTo>
                  <a:pt x="3887" y="1276"/>
                </a:lnTo>
                <a:cubicBezTo>
                  <a:pt x="3802" y="1303"/>
                  <a:pt x="3692" y="1468"/>
                  <a:pt x="3572" y="1468"/>
                </a:cubicBezTo>
                <a:cubicBezTo>
                  <a:pt x="3560" y="1468"/>
                  <a:pt x="3547" y="1466"/>
                  <a:pt x="3535" y="1462"/>
                </a:cubicBezTo>
                <a:cubicBezTo>
                  <a:pt x="3669" y="1421"/>
                  <a:pt x="3763" y="1276"/>
                  <a:pt x="3783" y="1151"/>
                </a:cubicBezTo>
                <a:lnTo>
                  <a:pt x="3783" y="1151"/>
                </a:lnTo>
                <a:cubicBezTo>
                  <a:pt x="3752" y="1182"/>
                  <a:pt x="3731" y="1198"/>
                  <a:pt x="3718" y="1198"/>
                </a:cubicBezTo>
                <a:cubicBezTo>
                  <a:pt x="3700" y="1198"/>
                  <a:pt x="3698" y="1169"/>
                  <a:pt x="3710" y="1110"/>
                </a:cubicBezTo>
                <a:cubicBezTo>
                  <a:pt x="3704" y="1108"/>
                  <a:pt x="3697" y="1108"/>
                  <a:pt x="3691" y="1108"/>
                </a:cubicBezTo>
                <a:cubicBezTo>
                  <a:pt x="3607" y="1108"/>
                  <a:pt x="3543" y="1226"/>
                  <a:pt x="3524" y="1265"/>
                </a:cubicBezTo>
                <a:cubicBezTo>
                  <a:pt x="3524" y="1227"/>
                  <a:pt x="3507" y="1095"/>
                  <a:pt x="3512" y="1095"/>
                </a:cubicBezTo>
                <a:lnTo>
                  <a:pt x="3512" y="1095"/>
                </a:lnTo>
                <a:cubicBezTo>
                  <a:pt x="3512" y="1095"/>
                  <a:pt x="3513" y="1096"/>
                  <a:pt x="3514" y="1099"/>
                </a:cubicBezTo>
                <a:cubicBezTo>
                  <a:pt x="3680" y="1027"/>
                  <a:pt x="3669" y="1006"/>
                  <a:pt x="3721" y="830"/>
                </a:cubicBezTo>
                <a:cubicBezTo>
                  <a:pt x="3719" y="828"/>
                  <a:pt x="3717" y="827"/>
                  <a:pt x="3715" y="827"/>
                </a:cubicBezTo>
                <a:cubicBezTo>
                  <a:pt x="3663" y="827"/>
                  <a:pt x="3453" y="1155"/>
                  <a:pt x="3360" y="1155"/>
                </a:cubicBezTo>
                <a:cubicBezTo>
                  <a:pt x="3346" y="1155"/>
                  <a:pt x="3335" y="1147"/>
                  <a:pt x="3327" y="1131"/>
                </a:cubicBezTo>
                <a:cubicBezTo>
                  <a:pt x="3254" y="1131"/>
                  <a:pt x="3369" y="923"/>
                  <a:pt x="3286" y="840"/>
                </a:cubicBezTo>
                <a:cubicBezTo>
                  <a:pt x="3400" y="705"/>
                  <a:pt x="3607" y="498"/>
                  <a:pt x="3390" y="457"/>
                </a:cubicBezTo>
                <a:lnTo>
                  <a:pt x="3390" y="457"/>
                </a:lnTo>
                <a:cubicBezTo>
                  <a:pt x="3337" y="654"/>
                  <a:pt x="3307" y="592"/>
                  <a:pt x="3245" y="830"/>
                </a:cubicBezTo>
                <a:cubicBezTo>
                  <a:pt x="3188" y="755"/>
                  <a:pt x="3301" y="553"/>
                  <a:pt x="3239" y="553"/>
                </a:cubicBezTo>
                <a:cubicBezTo>
                  <a:pt x="3233" y="553"/>
                  <a:pt x="3224" y="555"/>
                  <a:pt x="3213" y="560"/>
                </a:cubicBezTo>
                <a:cubicBezTo>
                  <a:pt x="3192" y="530"/>
                  <a:pt x="3275" y="374"/>
                  <a:pt x="3337" y="322"/>
                </a:cubicBezTo>
                <a:lnTo>
                  <a:pt x="3337" y="322"/>
                </a:lnTo>
                <a:cubicBezTo>
                  <a:pt x="3301" y="332"/>
                  <a:pt x="3272" y="336"/>
                  <a:pt x="3250" y="336"/>
                </a:cubicBezTo>
                <a:cubicBezTo>
                  <a:pt x="3174" y="336"/>
                  <a:pt x="3191" y="280"/>
                  <a:pt x="3296" y="167"/>
                </a:cubicBezTo>
                <a:lnTo>
                  <a:pt x="3296" y="167"/>
                </a:lnTo>
                <a:cubicBezTo>
                  <a:pt x="3250" y="200"/>
                  <a:pt x="3223" y="213"/>
                  <a:pt x="3207" y="213"/>
                </a:cubicBezTo>
                <a:cubicBezTo>
                  <a:pt x="3145" y="213"/>
                  <a:pt x="3273" y="1"/>
                  <a:pt x="3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1"/>
          <p:cNvSpPr/>
          <p:nvPr/>
        </p:nvSpPr>
        <p:spPr>
          <a:xfrm>
            <a:off x="4776762" y="4042960"/>
            <a:ext cx="817433" cy="1630422"/>
          </a:xfrm>
          <a:custGeom>
            <a:avLst/>
            <a:gdLst/>
            <a:ahLst/>
            <a:cxnLst/>
            <a:rect l="l" t="t" r="r" b="b"/>
            <a:pathLst>
              <a:path w="5886" h="11740" extrusionOk="0">
                <a:moveTo>
                  <a:pt x="2653" y="187"/>
                </a:moveTo>
                <a:cubicBezTo>
                  <a:pt x="2653" y="187"/>
                  <a:pt x="2653" y="187"/>
                  <a:pt x="2653" y="187"/>
                </a:cubicBezTo>
                <a:cubicBezTo>
                  <a:pt x="2653" y="187"/>
                  <a:pt x="2653" y="187"/>
                  <a:pt x="2653" y="187"/>
                </a:cubicBezTo>
                <a:lnTo>
                  <a:pt x="2653" y="187"/>
                </a:lnTo>
                <a:cubicBezTo>
                  <a:pt x="2653" y="187"/>
                  <a:pt x="2653" y="187"/>
                  <a:pt x="2653" y="187"/>
                </a:cubicBezTo>
                <a:close/>
                <a:moveTo>
                  <a:pt x="2425" y="425"/>
                </a:moveTo>
                <a:cubicBezTo>
                  <a:pt x="2432" y="437"/>
                  <a:pt x="2440" y="449"/>
                  <a:pt x="2446" y="459"/>
                </a:cubicBezTo>
                <a:lnTo>
                  <a:pt x="2446" y="459"/>
                </a:lnTo>
                <a:cubicBezTo>
                  <a:pt x="2442" y="449"/>
                  <a:pt x="2435" y="438"/>
                  <a:pt x="2425" y="425"/>
                </a:cubicBezTo>
                <a:close/>
                <a:moveTo>
                  <a:pt x="2371" y="1439"/>
                </a:moveTo>
                <a:cubicBezTo>
                  <a:pt x="2368" y="1439"/>
                  <a:pt x="2365" y="1440"/>
                  <a:pt x="2362" y="1440"/>
                </a:cubicBezTo>
                <a:cubicBezTo>
                  <a:pt x="2365" y="1440"/>
                  <a:pt x="2368" y="1439"/>
                  <a:pt x="2371" y="1439"/>
                </a:cubicBezTo>
                <a:close/>
                <a:moveTo>
                  <a:pt x="1699" y="3088"/>
                </a:moveTo>
                <a:cubicBezTo>
                  <a:pt x="1705" y="3093"/>
                  <a:pt x="1711" y="3098"/>
                  <a:pt x="1717" y="3102"/>
                </a:cubicBezTo>
                <a:lnTo>
                  <a:pt x="1717" y="3102"/>
                </a:lnTo>
                <a:cubicBezTo>
                  <a:pt x="1712" y="3098"/>
                  <a:pt x="1706" y="3093"/>
                  <a:pt x="1699" y="3088"/>
                </a:cubicBezTo>
                <a:close/>
                <a:moveTo>
                  <a:pt x="1989" y="3482"/>
                </a:moveTo>
                <a:cubicBezTo>
                  <a:pt x="1988" y="3486"/>
                  <a:pt x="1988" y="3488"/>
                  <a:pt x="1988" y="3488"/>
                </a:cubicBezTo>
                <a:cubicBezTo>
                  <a:pt x="1988" y="3488"/>
                  <a:pt x="1988" y="3486"/>
                  <a:pt x="1989" y="3482"/>
                </a:cubicBezTo>
                <a:cubicBezTo>
                  <a:pt x="1989" y="3482"/>
                  <a:pt x="1989" y="3482"/>
                  <a:pt x="1989" y="3482"/>
                </a:cubicBezTo>
                <a:close/>
                <a:moveTo>
                  <a:pt x="1347" y="5645"/>
                </a:moveTo>
                <a:lnTo>
                  <a:pt x="1347" y="5645"/>
                </a:lnTo>
                <a:cubicBezTo>
                  <a:pt x="1344" y="5646"/>
                  <a:pt x="1340" y="5646"/>
                  <a:pt x="1336" y="5647"/>
                </a:cubicBezTo>
                <a:cubicBezTo>
                  <a:pt x="1340" y="5647"/>
                  <a:pt x="1344" y="5646"/>
                  <a:pt x="1347" y="5645"/>
                </a:cubicBezTo>
                <a:close/>
                <a:moveTo>
                  <a:pt x="85" y="8597"/>
                </a:moveTo>
                <a:cubicBezTo>
                  <a:pt x="81" y="8597"/>
                  <a:pt x="77" y="8598"/>
                  <a:pt x="72" y="8600"/>
                </a:cubicBezTo>
                <a:cubicBezTo>
                  <a:pt x="76" y="8607"/>
                  <a:pt x="88" y="8623"/>
                  <a:pt x="104" y="8641"/>
                </a:cubicBezTo>
                <a:lnTo>
                  <a:pt x="104" y="8641"/>
                </a:lnTo>
                <a:cubicBezTo>
                  <a:pt x="104" y="8610"/>
                  <a:pt x="97" y="8597"/>
                  <a:pt x="85" y="8597"/>
                </a:cubicBezTo>
                <a:close/>
                <a:moveTo>
                  <a:pt x="5583" y="10765"/>
                </a:moveTo>
                <a:lnTo>
                  <a:pt x="5583" y="10765"/>
                </a:lnTo>
                <a:cubicBezTo>
                  <a:pt x="5584" y="10766"/>
                  <a:pt x="5585" y="10766"/>
                  <a:pt x="5585" y="10766"/>
                </a:cubicBezTo>
                <a:cubicBezTo>
                  <a:pt x="5585" y="10766"/>
                  <a:pt x="5585" y="10766"/>
                  <a:pt x="5584" y="10766"/>
                </a:cubicBezTo>
                <a:cubicBezTo>
                  <a:pt x="5584" y="10765"/>
                  <a:pt x="5583" y="10765"/>
                  <a:pt x="5583" y="10765"/>
                </a:cubicBezTo>
                <a:close/>
                <a:moveTo>
                  <a:pt x="2756" y="0"/>
                </a:moveTo>
                <a:cubicBezTo>
                  <a:pt x="2756" y="110"/>
                  <a:pt x="2750" y="231"/>
                  <a:pt x="2707" y="231"/>
                </a:cubicBezTo>
                <a:cubicBezTo>
                  <a:pt x="2693" y="231"/>
                  <a:pt x="2676" y="218"/>
                  <a:pt x="2653" y="187"/>
                </a:cubicBezTo>
                <a:lnTo>
                  <a:pt x="2653" y="187"/>
                </a:lnTo>
                <a:cubicBezTo>
                  <a:pt x="2656" y="202"/>
                  <a:pt x="2716" y="624"/>
                  <a:pt x="2756" y="694"/>
                </a:cubicBezTo>
                <a:cubicBezTo>
                  <a:pt x="2523" y="607"/>
                  <a:pt x="2545" y="620"/>
                  <a:pt x="2446" y="459"/>
                </a:cubicBezTo>
                <a:lnTo>
                  <a:pt x="2446" y="459"/>
                </a:lnTo>
                <a:cubicBezTo>
                  <a:pt x="2457" y="485"/>
                  <a:pt x="2449" y="500"/>
                  <a:pt x="2428" y="500"/>
                </a:cubicBezTo>
                <a:cubicBezTo>
                  <a:pt x="2424" y="500"/>
                  <a:pt x="2419" y="499"/>
                  <a:pt x="2414" y="498"/>
                </a:cubicBezTo>
                <a:lnTo>
                  <a:pt x="2414" y="498"/>
                </a:lnTo>
                <a:cubicBezTo>
                  <a:pt x="2455" y="622"/>
                  <a:pt x="2487" y="664"/>
                  <a:pt x="2570" y="715"/>
                </a:cubicBezTo>
                <a:cubicBezTo>
                  <a:pt x="2497" y="819"/>
                  <a:pt x="2414" y="839"/>
                  <a:pt x="2590" y="1057"/>
                </a:cubicBezTo>
                <a:cubicBezTo>
                  <a:pt x="2300" y="1047"/>
                  <a:pt x="2466" y="881"/>
                  <a:pt x="2217" y="788"/>
                </a:cubicBezTo>
                <a:lnTo>
                  <a:pt x="2217" y="788"/>
                </a:lnTo>
                <a:cubicBezTo>
                  <a:pt x="2300" y="964"/>
                  <a:pt x="2342" y="1016"/>
                  <a:pt x="2393" y="1161"/>
                </a:cubicBezTo>
                <a:cubicBezTo>
                  <a:pt x="2396" y="1158"/>
                  <a:pt x="2401" y="1157"/>
                  <a:pt x="2407" y="1157"/>
                </a:cubicBezTo>
                <a:cubicBezTo>
                  <a:pt x="2477" y="1157"/>
                  <a:pt x="2709" y="1313"/>
                  <a:pt x="2642" y="1399"/>
                </a:cubicBezTo>
                <a:cubicBezTo>
                  <a:pt x="2622" y="1369"/>
                  <a:pt x="2365" y="1191"/>
                  <a:pt x="2324" y="1191"/>
                </a:cubicBezTo>
                <a:cubicBezTo>
                  <a:pt x="2323" y="1191"/>
                  <a:pt x="2322" y="1191"/>
                  <a:pt x="2321" y="1192"/>
                </a:cubicBezTo>
                <a:cubicBezTo>
                  <a:pt x="2321" y="1232"/>
                  <a:pt x="2447" y="1418"/>
                  <a:pt x="2371" y="1439"/>
                </a:cubicBezTo>
                <a:lnTo>
                  <a:pt x="2371" y="1439"/>
                </a:lnTo>
                <a:cubicBezTo>
                  <a:pt x="2385" y="1436"/>
                  <a:pt x="2398" y="1435"/>
                  <a:pt x="2409" y="1435"/>
                </a:cubicBezTo>
                <a:cubicBezTo>
                  <a:pt x="2478" y="1435"/>
                  <a:pt x="2502" y="1478"/>
                  <a:pt x="2476" y="1565"/>
                </a:cubicBezTo>
                <a:cubicBezTo>
                  <a:pt x="2528" y="1565"/>
                  <a:pt x="2507" y="1575"/>
                  <a:pt x="2580" y="1596"/>
                </a:cubicBezTo>
                <a:cubicBezTo>
                  <a:pt x="2594" y="1525"/>
                  <a:pt x="2604" y="1501"/>
                  <a:pt x="2610" y="1501"/>
                </a:cubicBezTo>
                <a:cubicBezTo>
                  <a:pt x="2623" y="1501"/>
                  <a:pt x="2626" y="1588"/>
                  <a:pt x="2633" y="1588"/>
                </a:cubicBezTo>
                <a:cubicBezTo>
                  <a:pt x="2635" y="1588"/>
                  <a:pt x="2638" y="1576"/>
                  <a:pt x="2642" y="1544"/>
                </a:cubicBezTo>
                <a:cubicBezTo>
                  <a:pt x="2652" y="1564"/>
                  <a:pt x="2702" y="1793"/>
                  <a:pt x="2704" y="1793"/>
                </a:cubicBezTo>
                <a:cubicBezTo>
                  <a:pt x="2704" y="1793"/>
                  <a:pt x="2704" y="1793"/>
                  <a:pt x="2704" y="1793"/>
                </a:cubicBezTo>
                <a:lnTo>
                  <a:pt x="2704" y="1793"/>
                </a:lnTo>
                <a:cubicBezTo>
                  <a:pt x="2713" y="1827"/>
                  <a:pt x="2703" y="1839"/>
                  <a:pt x="2684" y="1839"/>
                </a:cubicBezTo>
                <a:cubicBezTo>
                  <a:pt x="2633" y="1839"/>
                  <a:pt x="2517" y="1751"/>
                  <a:pt x="2517" y="1751"/>
                </a:cubicBezTo>
                <a:cubicBezTo>
                  <a:pt x="2517" y="1754"/>
                  <a:pt x="2516" y="1755"/>
                  <a:pt x="2513" y="1755"/>
                </a:cubicBezTo>
                <a:cubicBezTo>
                  <a:pt x="2460" y="1755"/>
                  <a:pt x="1996" y="1449"/>
                  <a:pt x="1948" y="1410"/>
                </a:cubicBezTo>
                <a:lnTo>
                  <a:pt x="1948" y="1410"/>
                </a:lnTo>
                <a:cubicBezTo>
                  <a:pt x="1907" y="1440"/>
                  <a:pt x="1999" y="1493"/>
                  <a:pt x="1937" y="1513"/>
                </a:cubicBezTo>
                <a:cubicBezTo>
                  <a:pt x="1955" y="1540"/>
                  <a:pt x="2114" y="1645"/>
                  <a:pt x="2101" y="1645"/>
                </a:cubicBezTo>
                <a:cubicBezTo>
                  <a:pt x="2099" y="1645"/>
                  <a:pt x="2093" y="1643"/>
                  <a:pt x="2082" y="1638"/>
                </a:cubicBezTo>
                <a:lnTo>
                  <a:pt x="2082" y="1638"/>
                </a:lnTo>
                <a:cubicBezTo>
                  <a:pt x="2096" y="1657"/>
                  <a:pt x="2114" y="1669"/>
                  <a:pt x="2136" y="1669"/>
                </a:cubicBezTo>
                <a:cubicBezTo>
                  <a:pt x="2148" y="1669"/>
                  <a:pt x="2161" y="1666"/>
                  <a:pt x="2176" y="1658"/>
                </a:cubicBezTo>
                <a:lnTo>
                  <a:pt x="2176" y="1658"/>
                </a:lnTo>
                <a:cubicBezTo>
                  <a:pt x="2144" y="1700"/>
                  <a:pt x="2155" y="1720"/>
                  <a:pt x="2217" y="1730"/>
                </a:cubicBezTo>
                <a:cubicBezTo>
                  <a:pt x="2207" y="1731"/>
                  <a:pt x="2196" y="1732"/>
                  <a:pt x="2186" y="1732"/>
                </a:cubicBezTo>
                <a:cubicBezTo>
                  <a:pt x="1981" y="1732"/>
                  <a:pt x="1890" y="1540"/>
                  <a:pt x="1782" y="1451"/>
                </a:cubicBezTo>
                <a:lnTo>
                  <a:pt x="1782" y="1451"/>
                </a:lnTo>
                <a:cubicBezTo>
                  <a:pt x="1844" y="1627"/>
                  <a:pt x="1999" y="1700"/>
                  <a:pt x="1999" y="1824"/>
                </a:cubicBezTo>
                <a:cubicBezTo>
                  <a:pt x="2010" y="1824"/>
                  <a:pt x="2052" y="1741"/>
                  <a:pt x="2052" y="1730"/>
                </a:cubicBezTo>
                <a:cubicBezTo>
                  <a:pt x="2082" y="1741"/>
                  <a:pt x="2269" y="1917"/>
                  <a:pt x="2280" y="2083"/>
                </a:cubicBezTo>
                <a:cubicBezTo>
                  <a:pt x="2301" y="2058"/>
                  <a:pt x="2315" y="2051"/>
                  <a:pt x="2324" y="2051"/>
                </a:cubicBezTo>
                <a:cubicBezTo>
                  <a:pt x="2338" y="2051"/>
                  <a:pt x="2340" y="2068"/>
                  <a:pt x="2342" y="2068"/>
                </a:cubicBezTo>
                <a:cubicBezTo>
                  <a:pt x="2344" y="2068"/>
                  <a:pt x="2345" y="2056"/>
                  <a:pt x="2352" y="2011"/>
                </a:cubicBezTo>
                <a:cubicBezTo>
                  <a:pt x="2363" y="2041"/>
                  <a:pt x="2373" y="2052"/>
                  <a:pt x="2386" y="2052"/>
                </a:cubicBezTo>
                <a:cubicBezTo>
                  <a:pt x="2408" y="2052"/>
                  <a:pt x="2438" y="2020"/>
                  <a:pt x="2497" y="2000"/>
                </a:cubicBezTo>
                <a:lnTo>
                  <a:pt x="2497" y="2000"/>
                </a:lnTo>
                <a:cubicBezTo>
                  <a:pt x="2484" y="2032"/>
                  <a:pt x="2487" y="2071"/>
                  <a:pt x="2496" y="2071"/>
                </a:cubicBezTo>
                <a:cubicBezTo>
                  <a:pt x="2501" y="2071"/>
                  <a:pt x="2509" y="2055"/>
                  <a:pt x="2517" y="2011"/>
                </a:cubicBezTo>
                <a:lnTo>
                  <a:pt x="2517" y="2011"/>
                </a:lnTo>
                <a:cubicBezTo>
                  <a:pt x="2566" y="2123"/>
                  <a:pt x="2503" y="2161"/>
                  <a:pt x="2422" y="2161"/>
                </a:cubicBezTo>
                <a:cubicBezTo>
                  <a:pt x="2347" y="2161"/>
                  <a:pt x="2257" y="2128"/>
                  <a:pt x="2227" y="2093"/>
                </a:cubicBezTo>
                <a:lnTo>
                  <a:pt x="2227" y="2093"/>
                </a:lnTo>
                <a:cubicBezTo>
                  <a:pt x="2186" y="2239"/>
                  <a:pt x="2321" y="2176"/>
                  <a:pt x="2321" y="2239"/>
                </a:cubicBezTo>
                <a:cubicBezTo>
                  <a:pt x="2319" y="2282"/>
                  <a:pt x="2304" y="2300"/>
                  <a:pt x="2280" y="2300"/>
                </a:cubicBezTo>
                <a:cubicBezTo>
                  <a:pt x="2167" y="2300"/>
                  <a:pt x="1861" y="1905"/>
                  <a:pt x="1844" y="1896"/>
                </a:cubicBezTo>
                <a:lnTo>
                  <a:pt x="1844" y="1896"/>
                </a:lnTo>
                <a:cubicBezTo>
                  <a:pt x="1803" y="2239"/>
                  <a:pt x="1958" y="2228"/>
                  <a:pt x="1989" y="2414"/>
                </a:cubicBezTo>
                <a:cubicBezTo>
                  <a:pt x="2001" y="2387"/>
                  <a:pt x="2022" y="2375"/>
                  <a:pt x="2048" y="2375"/>
                </a:cubicBezTo>
                <a:cubicBezTo>
                  <a:pt x="2120" y="2375"/>
                  <a:pt x="2226" y="2460"/>
                  <a:pt x="2248" y="2529"/>
                </a:cubicBezTo>
                <a:cubicBezTo>
                  <a:pt x="2234" y="2527"/>
                  <a:pt x="2222" y="2526"/>
                  <a:pt x="2212" y="2526"/>
                </a:cubicBezTo>
                <a:cubicBezTo>
                  <a:pt x="2126" y="2526"/>
                  <a:pt x="2224" y="2602"/>
                  <a:pt x="2197" y="2612"/>
                </a:cubicBezTo>
                <a:cubicBezTo>
                  <a:pt x="2060" y="2612"/>
                  <a:pt x="1950" y="2538"/>
                  <a:pt x="1895" y="2538"/>
                </a:cubicBezTo>
                <a:cubicBezTo>
                  <a:pt x="1892" y="2538"/>
                  <a:pt x="1889" y="2538"/>
                  <a:pt x="1886" y="2539"/>
                </a:cubicBezTo>
                <a:cubicBezTo>
                  <a:pt x="1854" y="2663"/>
                  <a:pt x="2052" y="2767"/>
                  <a:pt x="1958" y="2902"/>
                </a:cubicBezTo>
                <a:cubicBezTo>
                  <a:pt x="1979" y="2819"/>
                  <a:pt x="1461" y="2529"/>
                  <a:pt x="1430" y="2518"/>
                </a:cubicBezTo>
                <a:lnTo>
                  <a:pt x="1430" y="2518"/>
                </a:lnTo>
                <a:cubicBezTo>
                  <a:pt x="1405" y="2568"/>
                  <a:pt x="1505" y="2796"/>
                  <a:pt x="1579" y="2796"/>
                </a:cubicBezTo>
                <a:cubicBezTo>
                  <a:pt x="1597" y="2796"/>
                  <a:pt x="1614" y="2781"/>
                  <a:pt x="1626" y="2746"/>
                </a:cubicBezTo>
                <a:cubicBezTo>
                  <a:pt x="1697" y="2853"/>
                  <a:pt x="1700" y="2906"/>
                  <a:pt x="1640" y="2906"/>
                </a:cubicBezTo>
                <a:cubicBezTo>
                  <a:pt x="1631" y="2906"/>
                  <a:pt x="1619" y="2905"/>
                  <a:pt x="1606" y="2902"/>
                </a:cubicBezTo>
                <a:lnTo>
                  <a:pt x="1606" y="2902"/>
                </a:lnTo>
                <a:cubicBezTo>
                  <a:pt x="1689" y="3015"/>
                  <a:pt x="1761" y="2995"/>
                  <a:pt x="1782" y="3119"/>
                </a:cubicBezTo>
                <a:cubicBezTo>
                  <a:pt x="1784" y="3119"/>
                  <a:pt x="1786" y="3120"/>
                  <a:pt x="1788" y="3120"/>
                </a:cubicBezTo>
                <a:cubicBezTo>
                  <a:pt x="1817" y="3120"/>
                  <a:pt x="1778" y="3035"/>
                  <a:pt x="1817" y="3035"/>
                </a:cubicBezTo>
                <a:cubicBezTo>
                  <a:pt x="1819" y="3035"/>
                  <a:pt x="1821" y="3036"/>
                  <a:pt x="1824" y="3036"/>
                </a:cubicBezTo>
                <a:cubicBezTo>
                  <a:pt x="1824" y="3119"/>
                  <a:pt x="1916" y="3067"/>
                  <a:pt x="1824" y="3130"/>
                </a:cubicBezTo>
                <a:cubicBezTo>
                  <a:pt x="1824" y="3130"/>
                  <a:pt x="1833" y="3129"/>
                  <a:pt x="1848" y="3129"/>
                </a:cubicBezTo>
                <a:cubicBezTo>
                  <a:pt x="1883" y="3129"/>
                  <a:pt x="1946" y="3134"/>
                  <a:pt x="1969" y="3171"/>
                </a:cubicBezTo>
                <a:cubicBezTo>
                  <a:pt x="1956" y="3172"/>
                  <a:pt x="1943" y="3173"/>
                  <a:pt x="1931" y="3173"/>
                </a:cubicBezTo>
                <a:cubicBezTo>
                  <a:pt x="1850" y="3173"/>
                  <a:pt x="1777" y="3148"/>
                  <a:pt x="1717" y="3102"/>
                </a:cubicBezTo>
                <a:lnTo>
                  <a:pt x="1717" y="3102"/>
                </a:lnTo>
                <a:cubicBezTo>
                  <a:pt x="1780" y="3156"/>
                  <a:pt x="1704" y="3133"/>
                  <a:pt x="1637" y="3181"/>
                </a:cubicBezTo>
                <a:cubicBezTo>
                  <a:pt x="1658" y="3130"/>
                  <a:pt x="1647" y="3098"/>
                  <a:pt x="1616" y="3057"/>
                </a:cubicBezTo>
                <a:cubicBezTo>
                  <a:pt x="1614" y="3103"/>
                  <a:pt x="1607" y="3120"/>
                  <a:pt x="1598" y="3120"/>
                </a:cubicBezTo>
                <a:cubicBezTo>
                  <a:pt x="1573" y="3120"/>
                  <a:pt x="1530" y="3004"/>
                  <a:pt x="1480" y="3004"/>
                </a:cubicBezTo>
                <a:cubicBezTo>
                  <a:pt x="1477" y="3004"/>
                  <a:pt x="1474" y="3004"/>
                  <a:pt x="1471" y="3005"/>
                </a:cubicBezTo>
                <a:cubicBezTo>
                  <a:pt x="1487" y="3005"/>
                  <a:pt x="1562" y="3259"/>
                  <a:pt x="1628" y="3259"/>
                </a:cubicBezTo>
                <a:cubicBezTo>
                  <a:pt x="1650" y="3259"/>
                  <a:pt x="1671" y="3232"/>
                  <a:pt x="1689" y="3160"/>
                </a:cubicBezTo>
                <a:cubicBezTo>
                  <a:pt x="1720" y="3181"/>
                  <a:pt x="1730" y="3358"/>
                  <a:pt x="1730" y="3378"/>
                </a:cubicBezTo>
                <a:cubicBezTo>
                  <a:pt x="1752" y="3254"/>
                  <a:pt x="1760" y="3213"/>
                  <a:pt x="1763" y="3213"/>
                </a:cubicBezTo>
                <a:lnTo>
                  <a:pt x="1763" y="3213"/>
                </a:lnTo>
                <a:cubicBezTo>
                  <a:pt x="1768" y="3213"/>
                  <a:pt x="1759" y="3341"/>
                  <a:pt x="1792" y="3368"/>
                </a:cubicBezTo>
                <a:cubicBezTo>
                  <a:pt x="1818" y="3300"/>
                  <a:pt x="1847" y="3280"/>
                  <a:pt x="1875" y="3280"/>
                </a:cubicBezTo>
                <a:cubicBezTo>
                  <a:pt x="1904" y="3280"/>
                  <a:pt x="1932" y="3300"/>
                  <a:pt x="1958" y="3316"/>
                </a:cubicBezTo>
                <a:cubicBezTo>
                  <a:pt x="1937" y="3367"/>
                  <a:pt x="1907" y="3471"/>
                  <a:pt x="1989" y="3482"/>
                </a:cubicBezTo>
                <a:lnTo>
                  <a:pt x="1989" y="3482"/>
                </a:lnTo>
                <a:cubicBezTo>
                  <a:pt x="1994" y="3458"/>
                  <a:pt x="2016" y="3372"/>
                  <a:pt x="2027" y="3372"/>
                </a:cubicBezTo>
                <a:cubicBezTo>
                  <a:pt x="2028" y="3372"/>
                  <a:pt x="2030" y="3374"/>
                  <a:pt x="2031" y="3378"/>
                </a:cubicBezTo>
                <a:cubicBezTo>
                  <a:pt x="2052" y="3471"/>
                  <a:pt x="2062" y="3523"/>
                  <a:pt x="2093" y="3627"/>
                </a:cubicBezTo>
                <a:cubicBezTo>
                  <a:pt x="2118" y="3576"/>
                  <a:pt x="2140" y="3558"/>
                  <a:pt x="2167" y="3558"/>
                </a:cubicBezTo>
                <a:cubicBezTo>
                  <a:pt x="2205" y="3558"/>
                  <a:pt x="2251" y="3596"/>
                  <a:pt x="2331" y="3627"/>
                </a:cubicBezTo>
                <a:cubicBezTo>
                  <a:pt x="2281" y="3667"/>
                  <a:pt x="2199" y="3682"/>
                  <a:pt x="2109" y="3682"/>
                </a:cubicBezTo>
                <a:cubicBezTo>
                  <a:pt x="1924" y="3682"/>
                  <a:pt x="1707" y="3620"/>
                  <a:pt x="1679" y="3606"/>
                </a:cubicBezTo>
                <a:lnTo>
                  <a:pt x="1679" y="3606"/>
                </a:lnTo>
                <a:cubicBezTo>
                  <a:pt x="1688" y="3671"/>
                  <a:pt x="1731" y="3711"/>
                  <a:pt x="1792" y="3711"/>
                </a:cubicBezTo>
                <a:cubicBezTo>
                  <a:pt x="1799" y="3711"/>
                  <a:pt x="1806" y="3711"/>
                  <a:pt x="1813" y="3710"/>
                </a:cubicBezTo>
                <a:lnTo>
                  <a:pt x="1813" y="3710"/>
                </a:lnTo>
                <a:cubicBezTo>
                  <a:pt x="1741" y="3731"/>
                  <a:pt x="1730" y="3772"/>
                  <a:pt x="1771" y="3844"/>
                </a:cubicBezTo>
                <a:cubicBezTo>
                  <a:pt x="1773" y="3840"/>
                  <a:pt x="1779" y="3838"/>
                  <a:pt x="1788" y="3838"/>
                </a:cubicBezTo>
                <a:cubicBezTo>
                  <a:pt x="1844" y="3838"/>
                  <a:pt x="2024" y="3918"/>
                  <a:pt x="2052" y="4051"/>
                </a:cubicBezTo>
                <a:cubicBezTo>
                  <a:pt x="2006" y="4057"/>
                  <a:pt x="1976" y="4059"/>
                  <a:pt x="1957" y="4059"/>
                </a:cubicBezTo>
                <a:cubicBezTo>
                  <a:pt x="1892" y="4059"/>
                  <a:pt x="1955" y="4034"/>
                  <a:pt x="1948" y="4034"/>
                </a:cubicBezTo>
                <a:cubicBezTo>
                  <a:pt x="1945" y="4034"/>
                  <a:pt x="1929" y="4039"/>
                  <a:pt x="1886" y="4051"/>
                </a:cubicBezTo>
                <a:cubicBezTo>
                  <a:pt x="1937" y="3996"/>
                  <a:pt x="1942" y="3988"/>
                  <a:pt x="1938" y="3988"/>
                </a:cubicBezTo>
                <a:cubicBezTo>
                  <a:pt x="1936" y="3988"/>
                  <a:pt x="1933" y="3989"/>
                  <a:pt x="1931" y="3989"/>
                </a:cubicBezTo>
                <a:cubicBezTo>
                  <a:pt x="1926" y="3989"/>
                  <a:pt x="1924" y="3983"/>
                  <a:pt x="1948" y="3948"/>
                </a:cubicBezTo>
                <a:cubicBezTo>
                  <a:pt x="1941" y="3943"/>
                  <a:pt x="1931" y="3941"/>
                  <a:pt x="1920" y="3941"/>
                </a:cubicBezTo>
                <a:cubicBezTo>
                  <a:pt x="1874" y="3941"/>
                  <a:pt x="1801" y="3974"/>
                  <a:pt x="1759" y="3974"/>
                </a:cubicBezTo>
                <a:cubicBezTo>
                  <a:pt x="1722" y="3974"/>
                  <a:pt x="1710" y="3949"/>
                  <a:pt x="1761" y="3855"/>
                </a:cubicBezTo>
                <a:cubicBezTo>
                  <a:pt x="1709" y="3826"/>
                  <a:pt x="1591" y="3813"/>
                  <a:pt x="1499" y="3813"/>
                </a:cubicBezTo>
                <a:cubicBezTo>
                  <a:pt x="1428" y="3813"/>
                  <a:pt x="1373" y="3820"/>
                  <a:pt x="1378" y="3834"/>
                </a:cubicBezTo>
                <a:cubicBezTo>
                  <a:pt x="1233" y="3731"/>
                  <a:pt x="1129" y="3658"/>
                  <a:pt x="1036" y="3586"/>
                </a:cubicBezTo>
                <a:lnTo>
                  <a:pt x="1036" y="3586"/>
                </a:lnTo>
                <a:cubicBezTo>
                  <a:pt x="1056" y="3733"/>
                  <a:pt x="1072" y="3759"/>
                  <a:pt x="1097" y="3759"/>
                </a:cubicBezTo>
                <a:cubicBezTo>
                  <a:pt x="1111" y="3759"/>
                  <a:pt x="1128" y="3751"/>
                  <a:pt x="1150" y="3751"/>
                </a:cubicBezTo>
                <a:cubicBezTo>
                  <a:pt x="1150" y="3948"/>
                  <a:pt x="1264" y="3917"/>
                  <a:pt x="1357" y="4083"/>
                </a:cubicBezTo>
                <a:cubicBezTo>
                  <a:pt x="1357" y="4083"/>
                  <a:pt x="1451" y="3969"/>
                  <a:pt x="1461" y="3927"/>
                </a:cubicBezTo>
                <a:cubicBezTo>
                  <a:pt x="1471" y="4083"/>
                  <a:pt x="1585" y="3959"/>
                  <a:pt x="1481" y="4083"/>
                </a:cubicBezTo>
                <a:cubicBezTo>
                  <a:pt x="1494" y="4083"/>
                  <a:pt x="1591" y="4018"/>
                  <a:pt x="1607" y="4018"/>
                </a:cubicBezTo>
                <a:cubicBezTo>
                  <a:pt x="1617" y="4018"/>
                  <a:pt x="1594" y="4045"/>
                  <a:pt x="1492" y="4134"/>
                </a:cubicBezTo>
                <a:cubicBezTo>
                  <a:pt x="1507" y="4144"/>
                  <a:pt x="1521" y="4148"/>
                  <a:pt x="1532" y="4148"/>
                </a:cubicBezTo>
                <a:cubicBezTo>
                  <a:pt x="1559" y="4148"/>
                  <a:pt x="1575" y="4121"/>
                  <a:pt x="1575" y="4062"/>
                </a:cubicBezTo>
                <a:cubicBezTo>
                  <a:pt x="1606" y="4166"/>
                  <a:pt x="1720" y="4196"/>
                  <a:pt x="1647" y="4332"/>
                </a:cubicBezTo>
                <a:cubicBezTo>
                  <a:pt x="1692" y="4313"/>
                  <a:pt x="1720" y="4309"/>
                  <a:pt x="1738" y="4309"/>
                </a:cubicBezTo>
                <a:cubicBezTo>
                  <a:pt x="1759" y="4309"/>
                  <a:pt x="1765" y="4316"/>
                  <a:pt x="1770" y="4316"/>
                </a:cubicBezTo>
                <a:cubicBezTo>
                  <a:pt x="1775" y="4316"/>
                  <a:pt x="1778" y="4309"/>
                  <a:pt x="1792" y="4279"/>
                </a:cubicBezTo>
                <a:cubicBezTo>
                  <a:pt x="1844" y="4342"/>
                  <a:pt x="1844" y="4404"/>
                  <a:pt x="1792" y="4466"/>
                </a:cubicBezTo>
                <a:cubicBezTo>
                  <a:pt x="1793" y="4466"/>
                  <a:pt x="1794" y="4467"/>
                  <a:pt x="1796" y="4467"/>
                </a:cubicBezTo>
                <a:cubicBezTo>
                  <a:pt x="1819" y="4467"/>
                  <a:pt x="1876" y="4373"/>
                  <a:pt x="1886" y="4373"/>
                </a:cubicBezTo>
                <a:cubicBezTo>
                  <a:pt x="1893" y="4454"/>
                  <a:pt x="1900" y="4472"/>
                  <a:pt x="1908" y="4472"/>
                </a:cubicBezTo>
                <a:cubicBezTo>
                  <a:pt x="1911" y="4472"/>
                  <a:pt x="1914" y="4469"/>
                  <a:pt x="1916" y="4466"/>
                </a:cubicBezTo>
                <a:lnTo>
                  <a:pt x="1916" y="4466"/>
                </a:lnTo>
                <a:cubicBezTo>
                  <a:pt x="1916" y="4477"/>
                  <a:pt x="1916" y="4477"/>
                  <a:pt x="1907" y="4497"/>
                </a:cubicBezTo>
                <a:cubicBezTo>
                  <a:pt x="1751" y="4487"/>
                  <a:pt x="1461" y="4435"/>
                  <a:pt x="1409" y="4424"/>
                </a:cubicBezTo>
                <a:cubicBezTo>
                  <a:pt x="1306" y="4394"/>
                  <a:pt x="1057" y="4383"/>
                  <a:pt x="922" y="4279"/>
                </a:cubicBezTo>
                <a:lnTo>
                  <a:pt x="922" y="4279"/>
                </a:lnTo>
                <a:cubicBezTo>
                  <a:pt x="880" y="4332"/>
                  <a:pt x="891" y="4394"/>
                  <a:pt x="943" y="4456"/>
                </a:cubicBezTo>
                <a:cubicBezTo>
                  <a:pt x="930" y="4419"/>
                  <a:pt x="1004" y="4411"/>
                  <a:pt x="1067" y="4411"/>
                </a:cubicBezTo>
                <a:cubicBezTo>
                  <a:pt x="1108" y="4411"/>
                  <a:pt x="1146" y="4414"/>
                  <a:pt x="1150" y="4414"/>
                </a:cubicBezTo>
                <a:cubicBezTo>
                  <a:pt x="1150" y="4518"/>
                  <a:pt x="1306" y="4705"/>
                  <a:pt x="1398" y="4797"/>
                </a:cubicBezTo>
                <a:cubicBezTo>
                  <a:pt x="1441" y="4742"/>
                  <a:pt x="1474" y="4734"/>
                  <a:pt x="1498" y="4734"/>
                </a:cubicBezTo>
                <a:cubicBezTo>
                  <a:pt x="1507" y="4734"/>
                  <a:pt x="1515" y="4735"/>
                  <a:pt x="1522" y="4735"/>
                </a:cubicBezTo>
                <a:cubicBezTo>
                  <a:pt x="1536" y="4735"/>
                  <a:pt x="1543" y="4729"/>
                  <a:pt x="1543" y="4694"/>
                </a:cubicBezTo>
                <a:cubicBezTo>
                  <a:pt x="1554" y="4746"/>
                  <a:pt x="1585" y="4808"/>
                  <a:pt x="1616" y="4850"/>
                </a:cubicBezTo>
                <a:cubicBezTo>
                  <a:pt x="1624" y="4820"/>
                  <a:pt x="1628" y="4809"/>
                  <a:pt x="1630" y="4809"/>
                </a:cubicBezTo>
                <a:lnTo>
                  <a:pt x="1630" y="4809"/>
                </a:lnTo>
                <a:cubicBezTo>
                  <a:pt x="1635" y="4809"/>
                  <a:pt x="1612" y="4929"/>
                  <a:pt x="1564" y="4953"/>
                </a:cubicBezTo>
                <a:cubicBezTo>
                  <a:pt x="1595" y="5019"/>
                  <a:pt x="1698" y="5050"/>
                  <a:pt x="1800" y="5050"/>
                </a:cubicBezTo>
                <a:cubicBezTo>
                  <a:pt x="1907" y="5050"/>
                  <a:pt x="2015" y="5017"/>
                  <a:pt x="2041" y="4953"/>
                </a:cubicBezTo>
                <a:lnTo>
                  <a:pt x="2041" y="4953"/>
                </a:lnTo>
                <a:cubicBezTo>
                  <a:pt x="2114" y="5088"/>
                  <a:pt x="2010" y="5119"/>
                  <a:pt x="1854" y="5223"/>
                </a:cubicBezTo>
                <a:cubicBezTo>
                  <a:pt x="1932" y="5203"/>
                  <a:pt x="1960" y="5195"/>
                  <a:pt x="1963" y="5195"/>
                </a:cubicBezTo>
                <a:cubicBezTo>
                  <a:pt x="1969" y="5195"/>
                  <a:pt x="1905" y="5217"/>
                  <a:pt x="1886" y="5243"/>
                </a:cubicBezTo>
                <a:cubicBezTo>
                  <a:pt x="1894" y="5242"/>
                  <a:pt x="1901" y="5241"/>
                  <a:pt x="1907" y="5241"/>
                </a:cubicBezTo>
                <a:cubicBezTo>
                  <a:pt x="1949" y="5241"/>
                  <a:pt x="1953" y="5271"/>
                  <a:pt x="1989" y="5315"/>
                </a:cubicBezTo>
                <a:cubicBezTo>
                  <a:pt x="1977" y="5317"/>
                  <a:pt x="1966" y="5318"/>
                  <a:pt x="1954" y="5318"/>
                </a:cubicBezTo>
                <a:cubicBezTo>
                  <a:pt x="1842" y="5318"/>
                  <a:pt x="1770" y="5245"/>
                  <a:pt x="1704" y="5245"/>
                </a:cubicBezTo>
                <a:cubicBezTo>
                  <a:pt x="1692" y="5245"/>
                  <a:pt x="1680" y="5247"/>
                  <a:pt x="1668" y="5253"/>
                </a:cubicBezTo>
                <a:cubicBezTo>
                  <a:pt x="1763" y="5331"/>
                  <a:pt x="1657" y="5480"/>
                  <a:pt x="1523" y="5480"/>
                </a:cubicBezTo>
                <a:cubicBezTo>
                  <a:pt x="1498" y="5480"/>
                  <a:pt x="1471" y="5475"/>
                  <a:pt x="1446" y="5463"/>
                </a:cubicBezTo>
                <a:lnTo>
                  <a:pt x="1446" y="5463"/>
                </a:lnTo>
                <a:cubicBezTo>
                  <a:pt x="1450" y="5465"/>
                  <a:pt x="1453" y="5466"/>
                  <a:pt x="1457" y="5466"/>
                </a:cubicBezTo>
                <a:cubicBezTo>
                  <a:pt x="1516" y="5466"/>
                  <a:pt x="1531" y="5273"/>
                  <a:pt x="1502" y="5264"/>
                </a:cubicBezTo>
                <a:cubicBezTo>
                  <a:pt x="1502" y="5264"/>
                  <a:pt x="1502" y="5264"/>
                  <a:pt x="1502" y="5264"/>
                </a:cubicBezTo>
                <a:lnTo>
                  <a:pt x="1502" y="5264"/>
                </a:lnTo>
                <a:cubicBezTo>
                  <a:pt x="1501" y="5264"/>
                  <a:pt x="1300" y="5608"/>
                  <a:pt x="1327" y="5608"/>
                </a:cubicBezTo>
                <a:cubicBezTo>
                  <a:pt x="1333" y="5608"/>
                  <a:pt x="1352" y="5590"/>
                  <a:pt x="1388" y="5543"/>
                </a:cubicBezTo>
                <a:lnTo>
                  <a:pt x="1388" y="5543"/>
                </a:lnTo>
                <a:cubicBezTo>
                  <a:pt x="1418" y="5593"/>
                  <a:pt x="1410" y="5633"/>
                  <a:pt x="1347" y="5645"/>
                </a:cubicBezTo>
                <a:lnTo>
                  <a:pt x="1347" y="5645"/>
                </a:lnTo>
                <a:cubicBezTo>
                  <a:pt x="1356" y="5644"/>
                  <a:pt x="1365" y="5643"/>
                  <a:pt x="1373" y="5643"/>
                </a:cubicBezTo>
                <a:cubicBezTo>
                  <a:pt x="1409" y="5643"/>
                  <a:pt x="1440" y="5655"/>
                  <a:pt x="1471" y="5679"/>
                </a:cubicBezTo>
                <a:cubicBezTo>
                  <a:pt x="1441" y="5687"/>
                  <a:pt x="1408" y="5691"/>
                  <a:pt x="1374" y="5691"/>
                </a:cubicBezTo>
                <a:cubicBezTo>
                  <a:pt x="1221" y="5691"/>
                  <a:pt x="1051" y="5616"/>
                  <a:pt x="1019" y="5616"/>
                </a:cubicBezTo>
                <a:cubicBezTo>
                  <a:pt x="1018" y="5616"/>
                  <a:pt x="1016" y="5616"/>
                  <a:pt x="1015" y="5616"/>
                </a:cubicBezTo>
                <a:cubicBezTo>
                  <a:pt x="1150" y="5658"/>
                  <a:pt x="1223" y="5751"/>
                  <a:pt x="1306" y="5896"/>
                </a:cubicBezTo>
                <a:cubicBezTo>
                  <a:pt x="1321" y="5849"/>
                  <a:pt x="1338" y="5832"/>
                  <a:pt x="1355" y="5832"/>
                </a:cubicBezTo>
                <a:cubicBezTo>
                  <a:pt x="1405" y="5832"/>
                  <a:pt x="1456" y="5989"/>
                  <a:pt x="1471" y="5989"/>
                </a:cubicBezTo>
                <a:cubicBezTo>
                  <a:pt x="1488" y="5940"/>
                  <a:pt x="1506" y="5922"/>
                  <a:pt x="1524" y="5922"/>
                </a:cubicBezTo>
                <a:cubicBezTo>
                  <a:pt x="1553" y="5922"/>
                  <a:pt x="1585" y="5966"/>
                  <a:pt x="1616" y="6010"/>
                </a:cubicBezTo>
                <a:cubicBezTo>
                  <a:pt x="1554" y="6062"/>
                  <a:pt x="1554" y="6072"/>
                  <a:pt x="1451" y="6093"/>
                </a:cubicBezTo>
                <a:cubicBezTo>
                  <a:pt x="1523" y="6124"/>
                  <a:pt x="1658" y="6259"/>
                  <a:pt x="1658" y="6310"/>
                </a:cubicBezTo>
                <a:cubicBezTo>
                  <a:pt x="1603" y="6310"/>
                  <a:pt x="1421" y="6345"/>
                  <a:pt x="1311" y="6345"/>
                </a:cubicBezTo>
                <a:cubicBezTo>
                  <a:pt x="1274" y="6345"/>
                  <a:pt x="1246" y="6341"/>
                  <a:pt x="1233" y="6331"/>
                </a:cubicBezTo>
                <a:lnTo>
                  <a:pt x="1233" y="6331"/>
                </a:lnTo>
                <a:cubicBezTo>
                  <a:pt x="1264" y="6372"/>
                  <a:pt x="1306" y="6404"/>
                  <a:pt x="1347" y="6425"/>
                </a:cubicBezTo>
                <a:cubicBezTo>
                  <a:pt x="1308" y="6432"/>
                  <a:pt x="1185" y="6456"/>
                  <a:pt x="1107" y="6456"/>
                </a:cubicBezTo>
                <a:cubicBezTo>
                  <a:pt x="1079" y="6456"/>
                  <a:pt x="1057" y="6453"/>
                  <a:pt x="1046" y="6445"/>
                </a:cubicBezTo>
                <a:lnTo>
                  <a:pt x="1046" y="6445"/>
                </a:lnTo>
                <a:cubicBezTo>
                  <a:pt x="1061" y="6518"/>
                  <a:pt x="1066" y="6520"/>
                  <a:pt x="1072" y="6520"/>
                </a:cubicBezTo>
                <a:cubicBezTo>
                  <a:pt x="1073" y="6520"/>
                  <a:pt x="1073" y="6520"/>
                  <a:pt x="1073" y="6520"/>
                </a:cubicBezTo>
                <a:cubicBezTo>
                  <a:pt x="1080" y="6520"/>
                  <a:pt x="1088" y="6523"/>
                  <a:pt x="1108" y="6611"/>
                </a:cubicBezTo>
                <a:cubicBezTo>
                  <a:pt x="1116" y="6604"/>
                  <a:pt x="1150" y="6550"/>
                  <a:pt x="1176" y="6550"/>
                </a:cubicBezTo>
                <a:cubicBezTo>
                  <a:pt x="1188" y="6550"/>
                  <a:pt x="1198" y="6563"/>
                  <a:pt x="1202" y="6600"/>
                </a:cubicBezTo>
                <a:cubicBezTo>
                  <a:pt x="1227" y="6529"/>
                  <a:pt x="1238" y="6493"/>
                  <a:pt x="1244" y="6493"/>
                </a:cubicBezTo>
                <a:cubicBezTo>
                  <a:pt x="1251" y="6493"/>
                  <a:pt x="1254" y="6532"/>
                  <a:pt x="1264" y="6611"/>
                </a:cubicBezTo>
                <a:cubicBezTo>
                  <a:pt x="1334" y="6611"/>
                  <a:pt x="1259" y="6475"/>
                  <a:pt x="1310" y="6475"/>
                </a:cubicBezTo>
                <a:cubicBezTo>
                  <a:pt x="1312" y="6475"/>
                  <a:pt x="1313" y="6476"/>
                  <a:pt x="1316" y="6476"/>
                </a:cubicBezTo>
                <a:cubicBezTo>
                  <a:pt x="1316" y="6538"/>
                  <a:pt x="1306" y="6611"/>
                  <a:pt x="1316" y="6621"/>
                </a:cubicBezTo>
                <a:cubicBezTo>
                  <a:pt x="1289" y="6638"/>
                  <a:pt x="1246" y="6645"/>
                  <a:pt x="1200" y="6645"/>
                </a:cubicBezTo>
                <a:cubicBezTo>
                  <a:pt x="1104" y="6645"/>
                  <a:pt x="991" y="6615"/>
                  <a:pt x="963" y="6580"/>
                </a:cubicBezTo>
                <a:cubicBezTo>
                  <a:pt x="949" y="6670"/>
                  <a:pt x="935" y="6746"/>
                  <a:pt x="946" y="6746"/>
                </a:cubicBezTo>
                <a:cubicBezTo>
                  <a:pt x="952" y="6746"/>
                  <a:pt x="963" y="6728"/>
                  <a:pt x="984" y="6683"/>
                </a:cubicBezTo>
                <a:cubicBezTo>
                  <a:pt x="997" y="6726"/>
                  <a:pt x="1005" y="6741"/>
                  <a:pt x="1008" y="6741"/>
                </a:cubicBezTo>
                <a:cubicBezTo>
                  <a:pt x="1016" y="6741"/>
                  <a:pt x="1009" y="6678"/>
                  <a:pt x="1012" y="6678"/>
                </a:cubicBezTo>
                <a:lnTo>
                  <a:pt x="1012" y="6678"/>
                </a:lnTo>
                <a:cubicBezTo>
                  <a:pt x="1014" y="6678"/>
                  <a:pt x="1022" y="6712"/>
                  <a:pt x="1046" y="6828"/>
                </a:cubicBezTo>
                <a:cubicBezTo>
                  <a:pt x="1057" y="6788"/>
                  <a:pt x="1064" y="6771"/>
                  <a:pt x="1069" y="6771"/>
                </a:cubicBezTo>
                <a:cubicBezTo>
                  <a:pt x="1078" y="6771"/>
                  <a:pt x="1078" y="6827"/>
                  <a:pt x="1078" y="6901"/>
                </a:cubicBezTo>
                <a:cubicBezTo>
                  <a:pt x="1086" y="6901"/>
                  <a:pt x="1127" y="6767"/>
                  <a:pt x="1206" y="6767"/>
                </a:cubicBezTo>
                <a:cubicBezTo>
                  <a:pt x="1218" y="6767"/>
                  <a:pt x="1230" y="6770"/>
                  <a:pt x="1243" y="6777"/>
                </a:cubicBezTo>
                <a:cubicBezTo>
                  <a:pt x="1170" y="6890"/>
                  <a:pt x="1212" y="6849"/>
                  <a:pt x="1129" y="6953"/>
                </a:cubicBezTo>
                <a:cubicBezTo>
                  <a:pt x="1161" y="6953"/>
                  <a:pt x="1336" y="6901"/>
                  <a:pt x="1357" y="6880"/>
                </a:cubicBezTo>
                <a:lnTo>
                  <a:pt x="1357" y="6880"/>
                </a:lnTo>
                <a:cubicBezTo>
                  <a:pt x="1353" y="6939"/>
                  <a:pt x="1366" y="6948"/>
                  <a:pt x="1375" y="6948"/>
                </a:cubicBezTo>
                <a:cubicBezTo>
                  <a:pt x="1378" y="6948"/>
                  <a:pt x="1381" y="6946"/>
                  <a:pt x="1383" y="6946"/>
                </a:cubicBezTo>
                <a:cubicBezTo>
                  <a:pt x="1387" y="6946"/>
                  <a:pt x="1374" y="6959"/>
                  <a:pt x="1306" y="7067"/>
                </a:cubicBezTo>
                <a:cubicBezTo>
                  <a:pt x="1332" y="7051"/>
                  <a:pt x="1360" y="7045"/>
                  <a:pt x="1385" y="7045"/>
                </a:cubicBezTo>
                <a:cubicBezTo>
                  <a:pt x="1477" y="7045"/>
                  <a:pt x="1544" y="7132"/>
                  <a:pt x="1471" y="7181"/>
                </a:cubicBezTo>
                <a:cubicBezTo>
                  <a:pt x="1468" y="7161"/>
                  <a:pt x="1390" y="7153"/>
                  <a:pt x="1284" y="7153"/>
                </a:cubicBezTo>
                <a:cubicBezTo>
                  <a:pt x="1050" y="7153"/>
                  <a:pt x="677" y="7193"/>
                  <a:pt x="663" y="7243"/>
                </a:cubicBezTo>
                <a:cubicBezTo>
                  <a:pt x="688" y="7251"/>
                  <a:pt x="833" y="7333"/>
                  <a:pt x="793" y="7333"/>
                </a:cubicBezTo>
                <a:cubicBezTo>
                  <a:pt x="783" y="7333"/>
                  <a:pt x="762" y="7328"/>
                  <a:pt x="725" y="7316"/>
                </a:cubicBezTo>
                <a:lnTo>
                  <a:pt x="725" y="7316"/>
                </a:lnTo>
                <a:cubicBezTo>
                  <a:pt x="756" y="7357"/>
                  <a:pt x="788" y="7388"/>
                  <a:pt x="797" y="7399"/>
                </a:cubicBezTo>
                <a:cubicBezTo>
                  <a:pt x="753" y="7391"/>
                  <a:pt x="709" y="7384"/>
                  <a:pt x="662" y="7384"/>
                </a:cubicBezTo>
                <a:cubicBezTo>
                  <a:pt x="642" y="7384"/>
                  <a:pt x="622" y="7385"/>
                  <a:pt x="601" y="7388"/>
                </a:cubicBezTo>
                <a:cubicBezTo>
                  <a:pt x="735" y="7554"/>
                  <a:pt x="715" y="7440"/>
                  <a:pt x="715" y="7636"/>
                </a:cubicBezTo>
                <a:cubicBezTo>
                  <a:pt x="717" y="7637"/>
                  <a:pt x="718" y="7637"/>
                  <a:pt x="720" y="7637"/>
                </a:cubicBezTo>
                <a:cubicBezTo>
                  <a:pt x="761" y="7637"/>
                  <a:pt x="720" y="7522"/>
                  <a:pt x="770" y="7522"/>
                </a:cubicBezTo>
                <a:cubicBezTo>
                  <a:pt x="772" y="7522"/>
                  <a:pt x="774" y="7522"/>
                  <a:pt x="777" y="7523"/>
                </a:cubicBezTo>
                <a:cubicBezTo>
                  <a:pt x="788" y="7699"/>
                  <a:pt x="797" y="7606"/>
                  <a:pt x="715" y="7772"/>
                </a:cubicBezTo>
                <a:cubicBezTo>
                  <a:pt x="723" y="7780"/>
                  <a:pt x="733" y="7784"/>
                  <a:pt x="744" y="7784"/>
                </a:cubicBezTo>
                <a:cubicBezTo>
                  <a:pt x="772" y="7784"/>
                  <a:pt x="803" y="7757"/>
                  <a:pt x="818" y="7719"/>
                </a:cubicBezTo>
                <a:cubicBezTo>
                  <a:pt x="829" y="7772"/>
                  <a:pt x="839" y="7813"/>
                  <a:pt x="860" y="7854"/>
                </a:cubicBezTo>
                <a:cubicBezTo>
                  <a:pt x="884" y="7759"/>
                  <a:pt x="908" y="7724"/>
                  <a:pt x="926" y="7724"/>
                </a:cubicBezTo>
                <a:cubicBezTo>
                  <a:pt x="963" y="7724"/>
                  <a:pt x="981" y="7859"/>
                  <a:pt x="953" y="7947"/>
                </a:cubicBezTo>
                <a:cubicBezTo>
                  <a:pt x="984" y="7917"/>
                  <a:pt x="1015" y="7885"/>
                  <a:pt x="1057" y="7854"/>
                </a:cubicBezTo>
                <a:lnTo>
                  <a:pt x="1057" y="7854"/>
                </a:lnTo>
                <a:cubicBezTo>
                  <a:pt x="1015" y="7927"/>
                  <a:pt x="1015" y="8000"/>
                  <a:pt x="1057" y="8072"/>
                </a:cubicBezTo>
                <a:cubicBezTo>
                  <a:pt x="1088" y="8041"/>
                  <a:pt x="1368" y="8009"/>
                  <a:pt x="1233" y="7906"/>
                </a:cubicBezTo>
                <a:cubicBezTo>
                  <a:pt x="1241" y="7903"/>
                  <a:pt x="1249" y="7901"/>
                  <a:pt x="1257" y="7901"/>
                </a:cubicBezTo>
                <a:cubicBezTo>
                  <a:pt x="1328" y="7901"/>
                  <a:pt x="1380" y="8015"/>
                  <a:pt x="1398" y="8062"/>
                </a:cubicBezTo>
                <a:cubicBezTo>
                  <a:pt x="1264" y="8072"/>
                  <a:pt x="1119" y="8124"/>
                  <a:pt x="1119" y="8155"/>
                </a:cubicBezTo>
                <a:cubicBezTo>
                  <a:pt x="1135" y="8151"/>
                  <a:pt x="1150" y="8149"/>
                  <a:pt x="1165" y="8149"/>
                </a:cubicBezTo>
                <a:cubicBezTo>
                  <a:pt x="1267" y="8149"/>
                  <a:pt x="1347" y="8230"/>
                  <a:pt x="1419" y="8248"/>
                </a:cubicBezTo>
                <a:cubicBezTo>
                  <a:pt x="1191" y="8258"/>
                  <a:pt x="394" y="8341"/>
                  <a:pt x="290" y="8382"/>
                </a:cubicBezTo>
                <a:cubicBezTo>
                  <a:pt x="104" y="8476"/>
                  <a:pt x="196" y="8507"/>
                  <a:pt x="104" y="8641"/>
                </a:cubicBezTo>
                <a:lnTo>
                  <a:pt x="104" y="8641"/>
                </a:lnTo>
                <a:cubicBezTo>
                  <a:pt x="104" y="8641"/>
                  <a:pt x="104" y="8641"/>
                  <a:pt x="104" y="8641"/>
                </a:cubicBezTo>
                <a:lnTo>
                  <a:pt x="104" y="8641"/>
                </a:lnTo>
                <a:cubicBezTo>
                  <a:pt x="104" y="8641"/>
                  <a:pt x="104" y="8642"/>
                  <a:pt x="104" y="8642"/>
                </a:cubicBezTo>
                <a:cubicBezTo>
                  <a:pt x="104" y="8642"/>
                  <a:pt x="104" y="8642"/>
                  <a:pt x="104" y="8641"/>
                </a:cubicBezTo>
                <a:lnTo>
                  <a:pt x="104" y="8641"/>
                </a:lnTo>
                <a:cubicBezTo>
                  <a:pt x="138" y="8682"/>
                  <a:pt x="187" y="8735"/>
                  <a:pt x="187" y="8735"/>
                </a:cubicBezTo>
                <a:cubicBezTo>
                  <a:pt x="191" y="8670"/>
                  <a:pt x="192" y="8639"/>
                  <a:pt x="196" y="8639"/>
                </a:cubicBezTo>
                <a:cubicBezTo>
                  <a:pt x="201" y="8639"/>
                  <a:pt x="211" y="8675"/>
                  <a:pt x="238" y="8746"/>
                </a:cubicBezTo>
                <a:cubicBezTo>
                  <a:pt x="279" y="8621"/>
                  <a:pt x="290" y="8631"/>
                  <a:pt x="259" y="8538"/>
                </a:cubicBezTo>
                <a:lnTo>
                  <a:pt x="259" y="8538"/>
                </a:lnTo>
                <a:cubicBezTo>
                  <a:pt x="373" y="8548"/>
                  <a:pt x="332" y="8528"/>
                  <a:pt x="342" y="8735"/>
                </a:cubicBezTo>
                <a:cubicBezTo>
                  <a:pt x="404" y="8735"/>
                  <a:pt x="466" y="8497"/>
                  <a:pt x="477" y="8455"/>
                </a:cubicBezTo>
                <a:cubicBezTo>
                  <a:pt x="477" y="8490"/>
                  <a:pt x="481" y="8511"/>
                  <a:pt x="494" y="8511"/>
                </a:cubicBezTo>
                <a:cubicBezTo>
                  <a:pt x="500" y="8511"/>
                  <a:pt x="508" y="8507"/>
                  <a:pt x="518" y="8497"/>
                </a:cubicBezTo>
                <a:lnTo>
                  <a:pt x="518" y="8497"/>
                </a:lnTo>
                <a:cubicBezTo>
                  <a:pt x="518" y="8590"/>
                  <a:pt x="487" y="8663"/>
                  <a:pt x="424" y="8725"/>
                </a:cubicBezTo>
                <a:cubicBezTo>
                  <a:pt x="445" y="8704"/>
                  <a:pt x="469" y="8694"/>
                  <a:pt x="491" y="8694"/>
                </a:cubicBezTo>
                <a:cubicBezTo>
                  <a:pt x="513" y="8694"/>
                  <a:pt x="533" y="8704"/>
                  <a:pt x="549" y="8725"/>
                </a:cubicBezTo>
                <a:cubicBezTo>
                  <a:pt x="560" y="8704"/>
                  <a:pt x="601" y="8569"/>
                  <a:pt x="611" y="8559"/>
                </a:cubicBezTo>
                <a:lnTo>
                  <a:pt x="611" y="8559"/>
                </a:lnTo>
                <a:cubicBezTo>
                  <a:pt x="590" y="8652"/>
                  <a:pt x="601" y="8725"/>
                  <a:pt x="652" y="8787"/>
                </a:cubicBezTo>
                <a:cubicBezTo>
                  <a:pt x="658" y="8746"/>
                  <a:pt x="664" y="8725"/>
                  <a:pt x="673" y="8725"/>
                </a:cubicBezTo>
                <a:cubicBezTo>
                  <a:pt x="681" y="8725"/>
                  <a:pt x="691" y="8739"/>
                  <a:pt x="705" y="8766"/>
                </a:cubicBezTo>
                <a:cubicBezTo>
                  <a:pt x="715" y="8621"/>
                  <a:pt x="767" y="8486"/>
                  <a:pt x="850" y="8476"/>
                </a:cubicBezTo>
                <a:lnTo>
                  <a:pt x="850" y="8476"/>
                </a:lnTo>
                <a:cubicBezTo>
                  <a:pt x="839" y="8600"/>
                  <a:pt x="777" y="8683"/>
                  <a:pt x="767" y="8818"/>
                </a:cubicBezTo>
                <a:cubicBezTo>
                  <a:pt x="870" y="8787"/>
                  <a:pt x="870" y="8673"/>
                  <a:pt x="943" y="8600"/>
                </a:cubicBezTo>
                <a:cubicBezTo>
                  <a:pt x="943" y="8621"/>
                  <a:pt x="943" y="8642"/>
                  <a:pt x="953" y="8663"/>
                </a:cubicBezTo>
                <a:cubicBezTo>
                  <a:pt x="995" y="8610"/>
                  <a:pt x="974" y="8507"/>
                  <a:pt x="1046" y="8507"/>
                </a:cubicBezTo>
                <a:cubicBezTo>
                  <a:pt x="1046" y="8632"/>
                  <a:pt x="1039" y="8666"/>
                  <a:pt x="1043" y="8666"/>
                </a:cubicBezTo>
                <a:cubicBezTo>
                  <a:pt x="1047" y="8666"/>
                  <a:pt x="1064" y="8621"/>
                  <a:pt x="1119" y="8621"/>
                </a:cubicBezTo>
                <a:cubicBezTo>
                  <a:pt x="1150" y="8725"/>
                  <a:pt x="974" y="8818"/>
                  <a:pt x="974" y="8849"/>
                </a:cubicBezTo>
                <a:cubicBezTo>
                  <a:pt x="982" y="8848"/>
                  <a:pt x="989" y="8847"/>
                  <a:pt x="995" y="8847"/>
                </a:cubicBezTo>
                <a:cubicBezTo>
                  <a:pt x="1051" y="8847"/>
                  <a:pt x="1069" y="8886"/>
                  <a:pt x="1088" y="8942"/>
                </a:cubicBezTo>
                <a:cubicBezTo>
                  <a:pt x="1088" y="8942"/>
                  <a:pt x="1181" y="8870"/>
                  <a:pt x="1223" y="8818"/>
                </a:cubicBezTo>
                <a:lnTo>
                  <a:pt x="1223" y="8818"/>
                </a:lnTo>
                <a:cubicBezTo>
                  <a:pt x="1212" y="8879"/>
                  <a:pt x="1211" y="8898"/>
                  <a:pt x="1217" y="8898"/>
                </a:cubicBezTo>
                <a:cubicBezTo>
                  <a:pt x="1228" y="8898"/>
                  <a:pt x="1259" y="8847"/>
                  <a:pt x="1307" y="8847"/>
                </a:cubicBezTo>
                <a:cubicBezTo>
                  <a:pt x="1319" y="8847"/>
                  <a:pt x="1333" y="8850"/>
                  <a:pt x="1347" y="8859"/>
                </a:cubicBezTo>
                <a:cubicBezTo>
                  <a:pt x="1185" y="8921"/>
                  <a:pt x="944" y="9011"/>
                  <a:pt x="758" y="9011"/>
                </a:cubicBezTo>
                <a:cubicBezTo>
                  <a:pt x="693" y="9011"/>
                  <a:pt x="636" y="9000"/>
                  <a:pt x="590" y="8973"/>
                </a:cubicBezTo>
                <a:lnTo>
                  <a:pt x="590" y="8973"/>
                </a:lnTo>
                <a:cubicBezTo>
                  <a:pt x="528" y="9046"/>
                  <a:pt x="632" y="9129"/>
                  <a:pt x="383" y="9149"/>
                </a:cubicBezTo>
                <a:cubicBezTo>
                  <a:pt x="466" y="9170"/>
                  <a:pt x="466" y="9211"/>
                  <a:pt x="404" y="9253"/>
                </a:cubicBezTo>
                <a:cubicBezTo>
                  <a:pt x="390" y="9244"/>
                  <a:pt x="376" y="9240"/>
                  <a:pt x="363" y="9240"/>
                </a:cubicBezTo>
                <a:cubicBezTo>
                  <a:pt x="299" y="9240"/>
                  <a:pt x="259" y="9336"/>
                  <a:pt x="362" y="9439"/>
                </a:cubicBezTo>
                <a:cubicBezTo>
                  <a:pt x="350" y="9440"/>
                  <a:pt x="338" y="9440"/>
                  <a:pt x="327" y="9440"/>
                </a:cubicBezTo>
                <a:cubicBezTo>
                  <a:pt x="240" y="9440"/>
                  <a:pt x="192" y="9422"/>
                  <a:pt x="151" y="9422"/>
                </a:cubicBezTo>
                <a:cubicBezTo>
                  <a:pt x="113" y="9422"/>
                  <a:pt x="81" y="9437"/>
                  <a:pt x="31" y="9492"/>
                </a:cubicBezTo>
                <a:cubicBezTo>
                  <a:pt x="0" y="9533"/>
                  <a:pt x="72" y="9626"/>
                  <a:pt x="83" y="9667"/>
                </a:cubicBezTo>
                <a:cubicBezTo>
                  <a:pt x="119" y="9641"/>
                  <a:pt x="217" y="9512"/>
                  <a:pt x="270" y="9512"/>
                </a:cubicBezTo>
                <a:cubicBezTo>
                  <a:pt x="278" y="9512"/>
                  <a:pt x="285" y="9515"/>
                  <a:pt x="290" y="9522"/>
                </a:cubicBezTo>
                <a:cubicBezTo>
                  <a:pt x="176" y="9626"/>
                  <a:pt x="176" y="9729"/>
                  <a:pt x="279" y="9823"/>
                </a:cubicBezTo>
                <a:cubicBezTo>
                  <a:pt x="311" y="9678"/>
                  <a:pt x="456" y="9782"/>
                  <a:pt x="414" y="9678"/>
                </a:cubicBezTo>
                <a:lnTo>
                  <a:pt x="414" y="9678"/>
                </a:lnTo>
                <a:cubicBezTo>
                  <a:pt x="632" y="9820"/>
                  <a:pt x="294" y="9834"/>
                  <a:pt x="157" y="9834"/>
                </a:cubicBezTo>
                <a:cubicBezTo>
                  <a:pt x="125" y="9834"/>
                  <a:pt x="104" y="9833"/>
                  <a:pt x="104" y="9833"/>
                </a:cubicBezTo>
                <a:lnTo>
                  <a:pt x="104" y="9833"/>
                </a:lnTo>
                <a:cubicBezTo>
                  <a:pt x="179" y="9923"/>
                  <a:pt x="216" y="10009"/>
                  <a:pt x="262" y="10009"/>
                </a:cubicBezTo>
                <a:cubicBezTo>
                  <a:pt x="279" y="10009"/>
                  <a:pt x="298" y="9997"/>
                  <a:pt x="321" y="9968"/>
                </a:cubicBezTo>
                <a:cubicBezTo>
                  <a:pt x="321" y="10030"/>
                  <a:pt x="352" y="10185"/>
                  <a:pt x="362" y="10268"/>
                </a:cubicBezTo>
                <a:cubicBezTo>
                  <a:pt x="404" y="10102"/>
                  <a:pt x="560" y="10238"/>
                  <a:pt x="539" y="10030"/>
                </a:cubicBezTo>
                <a:lnTo>
                  <a:pt x="539" y="10030"/>
                </a:lnTo>
                <a:cubicBezTo>
                  <a:pt x="580" y="10040"/>
                  <a:pt x="590" y="10217"/>
                  <a:pt x="601" y="10248"/>
                </a:cubicBezTo>
                <a:cubicBezTo>
                  <a:pt x="652" y="10196"/>
                  <a:pt x="684" y="10134"/>
                  <a:pt x="735" y="10093"/>
                </a:cubicBezTo>
                <a:lnTo>
                  <a:pt x="735" y="10093"/>
                </a:lnTo>
                <a:cubicBezTo>
                  <a:pt x="756" y="10248"/>
                  <a:pt x="652" y="10341"/>
                  <a:pt x="611" y="10486"/>
                </a:cubicBezTo>
                <a:cubicBezTo>
                  <a:pt x="633" y="10516"/>
                  <a:pt x="653" y="10528"/>
                  <a:pt x="670" y="10528"/>
                </a:cubicBezTo>
                <a:cubicBezTo>
                  <a:pt x="743" y="10528"/>
                  <a:pt x="777" y="10316"/>
                  <a:pt x="777" y="10300"/>
                </a:cubicBezTo>
                <a:cubicBezTo>
                  <a:pt x="797" y="10351"/>
                  <a:pt x="818" y="10403"/>
                  <a:pt x="829" y="10455"/>
                </a:cubicBezTo>
                <a:cubicBezTo>
                  <a:pt x="910" y="10382"/>
                  <a:pt x="953" y="10341"/>
                  <a:pt x="1037" y="10341"/>
                </a:cubicBezTo>
                <a:cubicBezTo>
                  <a:pt x="1060" y="10341"/>
                  <a:pt x="1087" y="10344"/>
                  <a:pt x="1119" y="10351"/>
                </a:cubicBezTo>
                <a:cubicBezTo>
                  <a:pt x="1108" y="10631"/>
                  <a:pt x="963" y="10434"/>
                  <a:pt x="1181" y="10600"/>
                </a:cubicBezTo>
                <a:cubicBezTo>
                  <a:pt x="1150" y="10724"/>
                  <a:pt x="850" y="10652"/>
                  <a:pt x="1150" y="10786"/>
                </a:cubicBezTo>
                <a:cubicBezTo>
                  <a:pt x="1088" y="10786"/>
                  <a:pt x="1036" y="10828"/>
                  <a:pt x="1005" y="10890"/>
                </a:cubicBezTo>
                <a:cubicBezTo>
                  <a:pt x="1057" y="10890"/>
                  <a:pt x="1181" y="10963"/>
                  <a:pt x="1119" y="11067"/>
                </a:cubicBezTo>
                <a:cubicBezTo>
                  <a:pt x="1141" y="11074"/>
                  <a:pt x="1163" y="11077"/>
                  <a:pt x="1184" y="11077"/>
                </a:cubicBezTo>
                <a:cubicBezTo>
                  <a:pt x="1224" y="11077"/>
                  <a:pt x="1261" y="11066"/>
                  <a:pt x="1295" y="11046"/>
                </a:cubicBezTo>
                <a:lnTo>
                  <a:pt x="1295" y="11046"/>
                </a:lnTo>
                <a:cubicBezTo>
                  <a:pt x="1306" y="11056"/>
                  <a:pt x="1285" y="11180"/>
                  <a:pt x="1285" y="11253"/>
                </a:cubicBezTo>
                <a:cubicBezTo>
                  <a:pt x="1285" y="11232"/>
                  <a:pt x="1295" y="11222"/>
                  <a:pt x="1316" y="11222"/>
                </a:cubicBezTo>
                <a:cubicBezTo>
                  <a:pt x="1336" y="11284"/>
                  <a:pt x="1326" y="11346"/>
                  <a:pt x="1274" y="11398"/>
                </a:cubicBezTo>
                <a:cubicBezTo>
                  <a:pt x="1306" y="11415"/>
                  <a:pt x="1329" y="11424"/>
                  <a:pt x="1346" y="11424"/>
                </a:cubicBezTo>
                <a:cubicBezTo>
                  <a:pt x="1388" y="11424"/>
                  <a:pt x="1388" y="11368"/>
                  <a:pt x="1388" y="11263"/>
                </a:cubicBezTo>
                <a:cubicBezTo>
                  <a:pt x="1437" y="11263"/>
                  <a:pt x="1425" y="11444"/>
                  <a:pt x="1427" y="11444"/>
                </a:cubicBezTo>
                <a:cubicBezTo>
                  <a:pt x="1429" y="11444"/>
                  <a:pt x="1434" y="11404"/>
                  <a:pt x="1451" y="11284"/>
                </a:cubicBezTo>
                <a:cubicBezTo>
                  <a:pt x="1479" y="11322"/>
                  <a:pt x="1552" y="11378"/>
                  <a:pt x="1555" y="11378"/>
                </a:cubicBezTo>
                <a:cubicBezTo>
                  <a:pt x="1555" y="11378"/>
                  <a:pt x="1555" y="11378"/>
                  <a:pt x="1554" y="11377"/>
                </a:cubicBezTo>
                <a:cubicBezTo>
                  <a:pt x="1492" y="11294"/>
                  <a:pt x="1481" y="11242"/>
                  <a:pt x="1554" y="11149"/>
                </a:cubicBezTo>
                <a:cubicBezTo>
                  <a:pt x="1564" y="11253"/>
                  <a:pt x="1575" y="11274"/>
                  <a:pt x="1585" y="11367"/>
                </a:cubicBezTo>
                <a:cubicBezTo>
                  <a:pt x="1606" y="11367"/>
                  <a:pt x="1679" y="11170"/>
                  <a:pt x="1679" y="11149"/>
                </a:cubicBezTo>
                <a:cubicBezTo>
                  <a:pt x="1679" y="11149"/>
                  <a:pt x="1689" y="11304"/>
                  <a:pt x="1761" y="11336"/>
                </a:cubicBezTo>
                <a:cubicBezTo>
                  <a:pt x="1813" y="11263"/>
                  <a:pt x="1792" y="11242"/>
                  <a:pt x="1761" y="11149"/>
                </a:cubicBezTo>
                <a:cubicBezTo>
                  <a:pt x="1770" y="11145"/>
                  <a:pt x="1778" y="11143"/>
                  <a:pt x="1784" y="11143"/>
                </a:cubicBezTo>
                <a:cubicBezTo>
                  <a:pt x="1811" y="11143"/>
                  <a:pt x="1824" y="11174"/>
                  <a:pt x="1824" y="11232"/>
                </a:cubicBezTo>
                <a:cubicBezTo>
                  <a:pt x="1875" y="11180"/>
                  <a:pt x="1886" y="11118"/>
                  <a:pt x="1854" y="11056"/>
                </a:cubicBezTo>
                <a:cubicBezTo>
                  <a:pt x="1859" y="11054"/>
                  <a:pt x="1864" y="11052"/>
                  <a:pt x="1869" y="11052"/>
                </a:cubicBezTo>
                <a:cubicBezTo>
                  <a:pt x="1892" y="11052"/>
                  <a:pt x="1923" y="11071"/>
                  <a:pt x="1948" y="11129"/>
                </a:cubicBezTo>
                <a:cubicBezTo>
                  <a:pt x="1955" y="11093"/>
                  <a:pt x="1982" y="11028"/>
                  <a:pt x="2001" y="11028"/>
                </a:cubicBezTo>
                <a:cubicBezTo>
                  <a:pt x="2010" y="11028"/>
                  <a:pt x="2017" y="11041"/>
                  <a:pt x="2020" y="11076"/>
                </a:cubicBezTo>
                <a:cubicBezTo>
                  <a:pt x="2042" y="11023"/>
                  <a:pt x="2060" y="11005"/>
                  <a:pt x="2100" y="11005"/>
                </a:cubicBezTo>
                <a:cubicBezTo>
                  <a:pt x="2136" y="11005"/>
                  <a:pt x="2190" y="11020"/>
                  <a:pt x="2280" y="11035"/>
                </a:cubicBezTo>
                <a:cubicBezTo>
                  <a:pt x="2238" y="11035"/>
                  <a:pt x="2207" y="11046"/>
                  <a:pt x="2165" y="11067"/>
                </a:cubicBezTo>
                <a:cubicBezTo>
                  <a:pt x="2238" y="11067"/>
                  <a:pt x="2269" y="11087"/>
                  <a:pt x="2269" y="11149"/>
                </a:cubicBezTo>
                <a:cubicBezTo>
                  <a:pt x="2268" y="11148"/>
                  <a:pt x="2266" y="11148"/>
                  <a:pt x="2263" y="11148"/>
                </a:cubicBezTo>
                <a:cubicBezTo>
                  <a:pt x="2232" y="11148"/>
                  <a:pt x="2103" y="11193"/>
                  <a:pt x="2103" y="11212"/>
                </a:cubicBezTo>
                <a:cubicBezTo>
                  <a:pt x="2155" y="11212"/>
                  <a:pt x="2197" y="11222"/>
                  <a:pt x="2248" y="11232"/>
                </a:cubicBezTo>
                <a:cubicBezTo>
                  <a:pt x="2207" y="11242"/>
                  <a:pt x="2114" y="11274"/>
                  <a:pt x="2062" y="11304"/>
                </a:cubicBezTo>
                <a:cubicBezTo>
                  <a:pt x="2064" y="11294"/>
                  <a:pt x="2059" y="11290"/>
                  <a:pt x="2050" y="11290"/>
                </a:cubicBezTo>
                <a:cubicBezTo>
                  <a:pt x="2021" y="11290"/>
                  <a:pt x="1946" y="11330"/>
                  <a:pt x="1907" y="11346"/>
                </a:cubicBezTo>
                <a:cubicBezTo>
                  <a:pt x="1937" y="11346"/>
                  <a:pt x="2052" y="11449"/>
                  <a:pt x="2010" y="11491"/>
                </a:cubicBezTo>
                <a:cubicBezTo>
                  <a:pt x="2023" y="11484"/>
                  <a:pt x="2035" y="11481"/>
                  <a:pt x="2045" y="11481"/>
                </a:cubicBezTo>
                <a:cubicBezTo>
                  <a:pt x="2068" y="11481"/>
                  <a:pt x="2082" y="11497"/>
                  <a:pt x="2082" y="11532"/>
                </a:cubicBezTo>
                <a:cubicBezTo>
                  <a:pt x="2105" y="11464"/>
                  <a:pt x="2131" y="11443"/>
                  <a:pt x="2157" y="11443"/>
                </a:cubicBezTo>
                <a:cubicBezTo>
                  <a:pt x="2178" y="11443"/>
                  <a:pt x="2199" y="11456"/>
                  <a:pt x="2217" y="11470"/>
                </a:cubicBezTo>
                <a:cubicBezTo>
                  <a:pt x="2144" y="11605"/>
                  <a:pt x="2144" y="11595"/>
                  <a:pt x="2197" y="11740"/>
                </a:cubicBezTo>
                <a:cubicBezTo>
                  <a:pt x="2248" y="11646"/>
                  <a:pt x="2257" y="11511"/>
                  <a:pt x="2333" y="11511"/>
                </a:cubicBezTo>
                <a:cubicBezTo>
                  <a:pt x="2349" y="11511"/>
                  <a:pt x="2369" y="11517"/>
                  <a:pt x="2393" y="11532"/>
                </a:cubicBezTo>
                <a:cubicBezTo>
                  <a:pt x="2393" y="11491"/>
                  <a:pt x="2321" y="11325"/>
                  <a:pt x="2383" y="11294"/>
                </a:cubicBezTo>
                <a:lnTo>
                  <a:pt x="2383" y="11294"/>
                </a:lnTo>
                <a:cubicBezTo>
                  <a:pt x="2408" y="11349"/>
                  <a:pt x="2424" y="11368"/>
                  <a:pt x="2436" y="11368"/>
                </a:cubicBezTo>
                <a:cubicBezTo>
                  <a:pt x="2467" y="11368"/>
                  <a:pt x="2467" y="11238"/>
                  <a:pt x="2499" y="11238"/>
                </a:cubicBezTo>
                <a:cubicBezTo>
                  <a:pt x="2507" y="11238"/>
                  <a:pt x="2516" y="11245"/>
                  <a:pt x="2528" y="11263"/>
                </a:cubicBezTo>
                <a:cubicBezTo>
                  <a:pt x="2632" y="11408"/>
                  <a:pt x="2372" y="11532"/>
                  <a:pt x="2445" y="11615"/>
                </a:cubicBezTo>
                <a:cubicBezTo>
                  <a:pt x="2444" y="11618"/>
                  <a:pt x="2444" y="11619"/>
                  <a:pt x="2446" y="11619"/>
                </a:cubicBezTo>
                <a:cubicBezTo>
                  <a:pt x="2456" y="11619"/>
                  <a:pt x="2561" y="11486"/>
                  <a:pt x="2580" y="11440"/>
                </a:cubicBezTo>
                <a:lnTo>
                  <a:pt x="2580" y="11440"/>
                </a:lnTo>
                <a:cubicBezTo>
                  <a:pt x="2590" y="11512"/>
                  <a:pt x="2528" y="11626"/>
                  <a:pt x="2580" y="11667"/>
                </a:cubicBezTo>
                <a:cubicBezTo>
                  <a:pt x="2589" y="11650"/>
                  <a:pt x="2596" y="11643"/>
                  <a:pt x="2601" y="11643"/>
                </a:cubicBezTo>
                <a:cubicBezTo>
                  <a:pt x="2615" y="11643"/>
                  <a:pt x="2609" y="11710"/>
                  <a:pt x="2611" y="11710"/>
                </a:cubicBezTo>
                <a:cubicBezTo>
                  <a:pt x="2613" y="11710"/>
                  <a:pt x="2620" y="11675"/>
                  <a:pt x="2642" y="11553"/>
                </a:cubicBezTo>
                <a:cubicBezTo>
                  <a:pt x="2664" y="11572"/>
                  <a:pt x="2683" y="11579"/>
                  <a:pt x="2698" y="11579"/>
                </a:cubicBezTo>
                <a:cubicBezTo>
                  <a:pt x="2745" y="11579"/>
                  <a:pt x="2764" y="11509"/>
                  <a:pt x="2794" y="11509"/>
                </a:cubicBezTo>
                <a:cubicBezTo>
                  <a:pt x="2812" y="11509"/>
                  <a:pt x="2834" y="11535"/>
                  <a:pt x="2870" y="11615"/>
                </a:cubicBezTo>
                <a:cubicBezTo>
                  <a:pt x="2875" y="11571"/>
                  <a:pt x="2878" y="11548"/>
                  <a:pt x="2884" y="11548"/>
                </a:cubicBezTo>
                <a:cubicBezTo>
                  <a:pt x="2889" y="11548"/>
                  <a:pt x="2897" y="11566"/>
                  <a:pt x="2911" y="11605"/>
                </a:cubicBezTo>
                <a:cubicBezTo>
                  <a:pt x="2922" y="11543"/>
                  <a:pt x="2943" y="11502"/>
                  <a:pt x="2984" y="11502"/>
                </a:cubicBezTo>
                <a:lnTo>
                  <a:pt x="3056" y="11481"/>
                </a:lnTo>
                <a:lnTo>
                  <a:pt x="3160" y="11367"/>
                </a:lnTo>
                <a:lnTo>
                  <a:pt x="3274" y="11315"/>
                </a:lnTo>
                <a:cubicBezTo>
                  <a:pt x="3222" y="11232"/>
                  <a:pt x="3233" y="11263"/>
                  <a:pt x="3233" y="11180"/>
                </a:cubicBezTo>
                <a:lnTo>
                  <a:pt x="3233" y="11180"/>
                </a:lnTo>
                <a:cubicBezTo>
                  <a:pt x="3254" y="11180"/>
                  <a:pt x="3544" y="11491"/>
                  <a:pt x="3450" y="11626"/>
                </a:cubicBezTo>
                <a:cubicBezTo>
                  <a:pt x="3471" y="11626"/>
                  <a:pt x="3544" y="11481"/>
                  <a:pt x="3554" y="11481"/>
                </a:cubicBezTo>
                <a:lnTo>
                  <a:pt x="3554" y="11481"/>
                </a:lnTo>
                <a:cubicBezTo>
                  <a:pt x="3544" y="11564"/>
                  <a:pt x="3564" y="11605"/>
                  <a:pt x="3636" y="11615"/>
                </a:cubicBezTo>
                <a:cubicBezTo>
                  <a:pt x="3606" y="11532"/>
                  <a:pt x="3595" y="11585"/>
                  <a:pt x="3627" y="11502"/>
                </a:cubicBezTo>
                <a:lnTo>
                  <a:pt x="3627" y="11502"/>
                </a:lnTo>
                <a:cubicBezTo>
                  <a:pt x="3633" y="11516"/>
                  <a:pt x="3838" y="11642"/>
                  <a:pt x="4017" y="11642"/>
                </a:cubicBezTo>
                <a:cubicBezTo>
                  <a:pt x="4094" y="11642"/>
                  <a:pt x="4167" y="11619"/>
                  <a:pt x="4217" y="11553"/>
                </a:cubicBezTo>
                <a:cubicBezTo>
                  <a:pt x="4196" y="11553"/>
                  <a:pt x="3823" y="11346"/>
                  <a:pt x="3854" y="11232"/>
                </a:cubicBezTo>
                <a:lnTo>
                  <a:pt x="3854" y="11232"/>
                </a:lnTo>
                <a:cubicBezTo>
                  <a:pt x="3880" y="11257"/>
                  <a:pt x="3892" y="11266"/>
                  <a:pt x="3900" y="11266"/>
                </a:cubicBezTo>
                <a:cubicBezTo>
                  <a:pt x="3917" y="11266"/>
                  <a:pt x="3907" y="11219"/>
                  <a:pt x="3958" y="11212"/>
                </a:cubicBezTo>
                <a:cubicBezTo>
                  <a:pt x="3943" y="11189"/>
                  <a:pt x="3906" y="11106"/>
                  <a:pt x="3915" y="11106"/>
                </a:cubicBezTo>
                <a:lnTo>
                  <a:pt x="3915" y="11106"/>
                </a:lnTo>
                <a:cubicBezTo>
                  <a:pt x="3918" y="11106"/>
                  <a:pt x="3928" y="11118"/>
                  <a:pt x="3947" y="11149"/>
                </a:cubicBezTo>
                <a:cubicBezTo>
                  <a:pt x="3927" y="11087"/>
                  <a:pt x="3885" y="11046"/>
                  <a:pt x="3834" y="11014"/>
                </a:cubicBezTo>
                <a:cubicBezTo>
                  <a:pt x="3854" y="11014"/>
                  <a:pt x="3927" y="10984"/>
                  <a:pt x="3937" y="10963"/>
                </a:cubicBezTo>
                <a:cubicBezTo>
                  <a:pt x="3834" y="10931"/>
                  <a:pt x="3813" y="10931"/>
                  <a:pt x="3927" y="10921"/>
                </a:cubicBezTo>
                <a:cubicBezTo>
                  <a:pt x="3896" y="10890"/>
                  <a:pt x="3772" y="10818"/>
                  <a:pt x="3761" y="10818"/>
                </a:cubicBezTo>
                <a:cubicBezTo>
                  <a:pt x="3802" y="10799"/>
                  <a:pt x="3838" y="10783"/>
                  <a:pt x="3868" y="10783"/>
                </a:cubicBezTo>
                <a:cubicBezTo>
                  <a:pt x="3907" y="10783"/>
                  <a:pt x="3939" y="10809"/>
                  <a:pt x="3968" y="10890"/>
                </a:cubicBezTo>
                <a:cubicBezTo>
                  <a:pt x="4051" y="10849"/>
                  <a:pt x="3937" y="10807"/>
                  <a:pt x="4020" y="10766"/>
                </a:cubicBezTo>
                <a:lnTo>
                  <a:pt x="4020" y="10766"/>
                </a:lnTo>
                <a:cubicBezTo>
                  <a:pt x="4082" y="10880"/>
                  <a:pt x="4113" y="10911"/>
                  <a:pt x="4092" y="11035"/>
                </a:cubicBezTo>
                <a:cubicBezTo>
                  <a:pt x="4069" y="10993"/>
                  <a:pt x="4049" y="10976"/>
                  <a:pt x="4034" y="10976"/>
                </a:cubicBezTo>
                <a:cubicBezTo>
                  <a:pt x="3972" y="10976"/>
                  <a:pt x="3994" y="11273"/>
                  <a:pt x="4140" y="11273"/>
                </a:cubicBezTo>
                <a:cubicBezTo>
                  <a:pt x="4173" y="11273"/>
                  <a:pt x="4212" y="11258"/>
                  <a:pt x="4258" y="11222"/>
                </a:cubicBezTo>
                <a:cubicBezTo>
                  <a:pt x="4186" y="11170"/>
                  <a:pt x="4175" y="11118"/>
                  <a:pt x="4248" y="11067"/>
                </a:cubicBezTo>
                <a:lnTo>
                  <a:pt x="4248" y="11067"/>
                </a:lnTo>
                <a:cubicBezTo>
                  <a:pt x="4265" y="11118"/>
                  <a:pt x="4292" y="11134"/>
                  <a:pt x="4322" y="11134"/>
                </a:cubicBezTo>
                <a:cubicBezTo>
                  <a:pt x="4371" y="11134"/>
                  <a:pt x="4430" y="11090"/>
                  <a:pt x="4472" y="11090"/>
                </a:cubicBezTo>
                <a:cubicBezTo>
                  <a:pt x="4481" y="11090"/>
                  <a:pt x="4490" y="11092"/>
                  <a:pt x="4497" y="11097"/>
                </a:cubicBezTo>
                <a:cubicBezTo>
                  <a:pt x="4455" y="11159"/>
                  <a:pt x="4548" y="11336"/>
                  <a:pt x="4518" y="11367"/>
                </a:cubicBezTo>
                <a:cubicBezTo>
                  <a:pt x="4546" y="11339"/>
                  <a:pt x="4575" y="11335"/>
                  <a:pt x="4595" y="11335"/>
                </a:cubicBezTo>
                <a:cubicBezTo>
                  <a:pt x="4601" y="11335"/>
                  <a:pt x="4605" y="11336"/>
                  <a:pt x="4609" y="11336"/>
                </a:cubicBezTo>
                <a:cubicBezTo>
                  <a:pt x="4626" y="11336"/>
                  <a:pt x="4621" y="11331"/>
                  <a:pt x="4569" y="11274"/>
                </a:cubicBezTo>
                <a:lnTo>
                  <a:pt x="4569" y="11274"/>
                </a:lnTo>
                <a:cubicBezTo>
                  <a:pt x="4597" y="11297"/>
                  <a:pt x="4625" y="11308"/>
                  <a:pt x="4653" y="11308"/>
                </a:cubicBezTo>
                <a:cubicBezTo>
                  <a:pt x="4687" y="11308"/>
                  <a:pt x="4721" y="11292"/>
                  <a:pt x="4756" y="11263"/>
                </a:cubicBezTo>
                <a:cubicBezTo>
                  <a:pt x="4538" y="11232"/>
                  <a:pt x="4776" y="11212"/>
                  <a:pt x="4787" y="11212"/>
                </a:cubicBezTo>
                <a:cubicBezTo>
                  <a:pt x="4766" y="11170"/>
                  <a:pt x="4631" y="10994"/>
                  <a:pt x="4580" y="10869"/>
                </a:cubicBezTo>
                <a:lnTo>
                  <a:pt x="4580" y="10869"/>
                </a:lnTo>
                <a:cubicBezTo>
                  <a:pt x="4668" y="10967"/>
                  <a:pt x="4896" y="11140"/>
                  <a:pt x="4955" y="11140"/>
                </a:cubicBezTo>
                <a:cubicBezTo>
                  <a:pt x="4958" y="11140"/>
                  <a:pt x="4961" y="11140"/>
                  <a:pt x="4963" y="11139"/>
                </a:cubicBezTo>
                <a:cubicBezTo>
                  <a:pt x="4880" y="11108"/>
                  <a:pt x="4808" y="11067"/>
                  <a:pt x="4766" y="10984"/>
                </a:cubicBezTo>
                <a:lnTo>
                  <a:pt x="4766" y="10984"/>
                </a:lnTo>
                <a:lnTo>
                  <a:pt x="4953" y="11046"/>
                </a:lnTo>
                <a:cubicBezTo>
                  <a:pt x="4838" y="10973"/>
                  <a:pt x="4953" y="11004"/>
                  <a:pt x="4974" y="10973"/>
                </a:cubicBezTo>
                <a:cubicBezTo>
                  <a:pt x="4921" y="10973"/>
                  <a:pt x="4880" y="10942"/>
                  <a:pt x="4849" y="10901"/>
                </a:cubicBezTo>
                <a:cubicBezTo>
                  <a:pt x="4912" y="10894"/>
                  <a:pt x="4921" y="10884"/>
                  <a:pt x="4935" y="10884"/>
                </a:cubicBezTo>
                <a:cubicBezTo>
                  <a:pt x="4944" y="10884"/>
                  <a:pt x="4955" y="10888"/>
                  <a:pt x="4983" y="10901"/>
                </a:cubicBezTo>
                <a:cubicBezTo>
                  <a:pt x="4953" y="10828"/>
                  <a:pt x="4870" y="10776"/>
                  <a:pt x="4787" y="10756"/>
                </a:cubicBezTo>
                <a:cubicBezTo>
                  <a:pt x="4778" y="10721"/>
                  <a:pt x="4784" y="10708"/>
                  <a:pt x="4799" y="10708"/>
                </a:cubicBezTo>
                <a:cubicBezTo>
                  <a:pt x="4852" y="10708"/>
                  <a:pt x="5020" y="10878"/>
                  <a:pt x="5036" y="10911"/>
                </a:cubicBezTo>
                <a:cubicBezTo>
                  <a:pt x="5044" y="10876"/>
                  <a:pt x="5047" y="10864"/>
                  <a:pt x="5049" y="10864"/>
                </a:cubicBezTo>
                <a:lnTo>
                  <a:pt x="5049" y="10864"/>
                </a:lnTo>
                <a:cubicBezTo>
                  <a:pt x="5053" y="10864"/>
                  <a:pt x="5042" y="10943"/>
                  <a:pt x="5050" y="10943"/>
                </a:cubicBezTo>
                <a:cubicBezTo>
                  <a:pt x="5056" y="10943"/>
                  <a:pt x="5069" y="10911"/>
                  <a:pt x="5098" y="10807"/>
                </a:cubicBezTo>
                <a:cubicBezTo>
                  <a:pt x="5098" y="10807"/>
                  <a:pt x="5158" y="10868"/>
                  <a:pt x="5198" y="10868"/>
                </a:cubicBezTo>
                <a:cubicBezTo>
                  <a:pt x="5226" y="10868"/>
                  <a:pt x="5243" y="10838"/>
                  <a:pt x="5222" y="10735"/>
                </a:cubicBezTo>
                <a:lnTo>
                  <a:pt x="5222" y="10735"/>
                </a:lnTo>
                <a:cubicBezTo>
                  <a:pt x="5238" y="10740"/>
                  <a:pt x="5255" y="10742"/>
                  <a:pt x="5271" y="10742"/>
                </a:cubicBezTo>
                <a:cubicBezTo>
                  <a:pt x="5300" y="10742"/>
                  <a:pt x="5329" y="10737"/>
                  <a:pt x="5354" y="10737"/>
                </a:cubicBezTo>
                <a:cubicBezTo>
                  <a:pt x="5401" y="10737"/>
                  <a:pt x="5435" y="10754"/>
                  <a:pt x="5429" y="10849"/>
                </a:cubicBezTo>
                <a:cubicBezTo>
                  <a:pt x="5438" y="10840"/>
                  <a:pt x="5495" y="10760"/>
                  <a:pt x="5557" y="10760"/>
                </a:cubicBezTo>
                <a:cubicBezTo>
                  <a:pt x="5565" y="10760"/>
                  <a:pt x="5574" y="10761"/>
                  <a:pt x="5583" y="10765"/>
                </a:cubicBezTo>
                <a:lnTo>
                  <a:pt x="5583" y="10765"/>
                </a:lnTo>
                <a:cubicBezTo>
                  <a:pt x="5561" y="10751"/>
                  <a:pt x="5386" y="10623"/>
                  <a:pt x="5368" y="10619"/>
                </a:cubicBezTo>
                <a:lnTo>
                  <a:pt x="5368" y="10619"/>
                </a:lnTo>
                <a:cubicBezTo>
                  <a:pt x="5401" y="10573"/>
                  <a:pt x="5532" y="10511"/>
                  <a:pt x="5611" y="10511"/>
                </a:cubicBezTo>
                <a:cubicBezTo>
                  <a:pt x="5638" y="10511"/>
                  <a:pt x="5659" y="10519"/>
                  <a:pt x="5667" y="10538"/>
                </a:cubicBezTo>
                <a:cubicBezTo>
                  <a:pt x="5708" y="10417"/>
                  <a:pt x="5721" y="10378"/>
                  <a:pt x="5724" y="10378"/>
                </a:cubicBezTo>
                <a:lnTo>
                  <a:pt x="5724" y="10378"/>
                </a:lnTo>
                <a:cubicBezTo>
                  <a:pt x="5729" y="10378"/>
                  <a:pt x="5700" y="10510"/>
                  <a:pt x="5740" y="10517"/>
                </a:cubicBezTo>
                <a:cubicBezTo>
                  <a:pt x="5758" y="10413"/>
                  <a:pt x="5764" y="10391"/>
                  <a:pt x="5775" y="10391"/>
                </a:cubicBezTo>
                <a:cubicBezTo>
                  <a:pt x="5783" y="10391"/>
                  <a:pt x="5794" y="10404"/>
                  <a:pt x="5813" y="10404"/>
                </a:cubicBezTo>
                <a:cubicBezTo>
                  <a:pt x="5830" y="10404"/>
                  <a:pt x="5853" y="10395"/>
                  <a:pt x="5885" y="10362"/>
                </a:cubicBezTo>
                <a:cubicBezTo>
                  <a:pt x="5823" y="10341"/>
                  <a:pt x="5812" y="10310"/>
                  <a:pt x="5844" y="10268"/>
                </a:cubicBezTo>
                <a:lnTo>
                  <a:pt x="5844" y="10268"/>
                </a:lnTo>
                <a:cubicBezTo>
                  <a:pt x="5786" y="10301"/>
                  <a:pt x="5713" y="10320"/>
                  <a:pt x="5651" y="10320"/>
                </a:cubicBezTo>
                <a:cubicBezTo>
                  <a:pt x="5558" y="10320"/>
                  <a:pt x="5489" y="10279"/>
                  <a:pt x="5533" y="10185"/>
                </a:cubicBezTo>
                <a:lnTo>
                  <a:pt x="5533" y="10185"/>
                </a:lnTo>
                <a:cubicBezTo>
                  <a:pt x="5469" y="10240"/>
                  <a:pt x="5359" y="10262"/>
                  <a:pt x="5234" y="10262"/>
                </a:cubicBezTo>
                <a:cubicBezTo>
                  <a:pt x="4858" y="10262"/>
                  <a:pt x="4346" y="10059"/>
                  <a:pt x="4548" y="9927"/>
                </a:cubicBezTo>
                <a:lnTo>
                  <a:pt x="4548" y="9927"/>
                </a:lnTo>
                <a:cubicBezTo>
                  <a:pt x="4520" y="10022"/>
                  <a:pt x="4535" y="10073"/>
                  <a:pt x="4586" y="10073"/>
                </a:cubicBezTo>
                <a:cubicBezTo>
                  <a:pt x="4591" y="10073"/>
                  <a:pt x="4595" y="10073"/>
                  <a:pt x="4601" y="10072"/>
                </a:cubicBezTo>
                <a:cubicBezTo>
                  <a:pt x="4601" y="10010"/>
                  <a:pt x="4610" y="9957"/>
                  <a:pt x="4631" y="9906"/>
                </a:cubicBezTo>
                <a:cubicBezTo>
                  <a:pt x="4673" y="10072"/>
                  <a:pt x="4642" y="9999"/>
                  <a:pt x="4787" y="10093"/>
                </a:cubicBezTo>
                <a:cubicBezTo>
                  <a:pt x="4801" y="10044"/>
                  <a:pt x="4829" y="10014"/>
                  <a:pt x="4861" y="10014"/>
                </a:cubicBezTo>
                <a:cubicBezTo>
                  <a:pt x="4898" y="10014"/>
                  <a:pt x="4940" y="10055"/>
                  <a:pt x="4974" y="10155"/>
                </a:cubicBezTo>
                <a:cubicBezTo>
                  <a:pt x="5046" y="10144"/>
                  <a:pt x="5046" y="10093"/>
                  <a:pt x="5025" y="9999"/>
                </a:cubicBezTo>
                <a:cubicBezTo>
                  <a:pt x="5108" y="9999"/>
                  <a:pt x="5139" y="10040"/>
                  <a:pt x="5129" y="10134"/>
                </a:cubicBezTo>
                <a:cubicBezTo>
                  <a:pt x="5175" y="10047"/>
                  <a:pt x="5199" y="9992"/>
                  <a:pt x="5211" y="9992"/>
                </a:cubicBezTo>
                <a:cubicBezTo>
                  <a:pt x="5220" y="9992"/>
                  <a:pt x="5222" y="10025"/>
                  <a:pt x="5222" y="10102"/>
                </a:cubicBezTo>
                <a:cubicBezTo>
                  <a:pt x="5285" y="10017"/>
                  <a:pt x="5331" y="10004"/>
                  <a:pt x="5388" y="10004"/>
                </a:cubicBezTo>
                <a:cubicBezTo>
                  <a:pt x="5415" y="10004"/>
                  <a:pt x="5443" y="10007"/>
                  <a:pt x="5476" y="10007"/>
                </a:cubicBezTo>
                <a:cubicBezTo>
                  <a:pt x="5502" y="10007"/>
                  <a:pt x="5531" y="10005"/>
                  <a:pt x="5564" y="9999"/>
                </a:cubicBezTo>
                <a:cubicBezTo>
                  <a:pt x="5481" y="9957"/>
                  <a:pt x="5274" y="9895"/>
                  <a:pt x="5211" y="9812"/>
                </a:cubicBezTo>
                <a:cubicBezTo>
                  <a:pt x="5275" y="9769"/>
                  <a:pt x="5292" y="9759"/>
                  <a:pt x="5286" y="9759"/>
                </a:cubicBezTo>
                <a:cubicBezTo>
                  <a:pt x="5281" y="9759"/>
                  <a:pt x="5258" y="9767"/>
                  <a:pt x="5231" y="9767"/>
                </a:cubicBezTo>
                <a:cubicBezTo>
                  <a:pt x="5195" y="9767"/>
                  <a:pt x="5154" y="9752"/>
                  <a:pt x="5149" y="9678"/>
                </a:cubicBezTo>
                <a:cubicBezTo>
                  <a:pt x="5149" y="9668"/>
                  <a:pt x="5199" y="9656"/>
                  <a:pt x="5252" y="9656"/>
                </a:cubicBezTo>
                <a:cubicBezTo>
                  <a:pt x="5310" y="9656"/>
                  <a:pt x="5372" y="9671"/>
                  <a:pt x="5377" y="9720"/>
                </a:cubicBezTo>
                <a:cubicBezTo>
                  <a:pt x="5395" y="9656"/>
                  <a:pt x="5409" y="9636"/>
                  <a:pt x="5421" y="9636"/>
                </a:cubicBezTo>
                <a:cubicBezTo>
                  <a:pt x="5442" y="9636"/>
                  <a:pt x="5459" y="9692"/>
                  <a:pt x="5478" y="9692"/>
                </a:cubicBezTo>
                <a:cubicBezTo>
                  <a:pt x="5488" y="9692"/>
                  <a:pt x="5499" y="9676"/>
                  <a:pt x="5512" y="9626"/>
                </a:cubicBezTo>
                <a:cubicBezTo>
                  <a:pt x="5564" y="9626"/>
                  <a:pt x="5492" y="9750"/>
                  <a:pt x="5554" y="9761"/>
                </a:cubicBezTo>
                <a:cubicBezTo>
                  <a:pt x="5560" y="9694"/>
                  <a:pt x="5580" y="9652"/>
                  <a:pt x="5613" y="9652"/>
                </a:cubicBezTo>
                <a:cubicBezTo>
                  <a:pt x="5636" y="9652"/>
                  <a:pt x="5665" y="9672"/>
                  <a:pt x="5699" y="9720"/>
                </a:cubicBezTo>
                <a:cubicBezTo>
                  <a:pt x="5690" y="9651"/>
                  <a:pt x="5696" y="9611"/>
                  <a:pt x="5722" y="9611"/>
                </a:cubicBezTo>
                <a:cubicBezTo>
                  <a:pt x="5727" y="9611"/>
                  <a:pt x="5733" y="9612"/>
                  <a:pt x="5740" y="9616"/>
                </a:cubicBezTo>
                <a:cubicBezTo>
                  <a:pt x="5678" y="9533"/>
                  <a:pt x="5450" y="9367"/>
                  <a:pt x="5274" y="9315"/>
                </a:cubicBezTo>
                <a:cubicBezTo>
                  <a:pt x="5262" y="9312"/>
                  <a:pt x="5246" y="9311"/>
                  <a:pt x="5227" y="9311"/>
                </a:cubicBezTo>
                <a:cubicBezTo>
                  <a:pt x="5135" y="9311"/>
                  <a:pt x="4972" y="9340"/>
                  <a:pt x="4829" y="9340"/>
                </a:cubicBezTo>
                <a:cubicBezTo>
                  <a:pt x="4699" y="9340"/>
                  <a:pt x="4586" y="9316"/>
                  <a:pt x="4559" y="9222"/>
                </a:cubicBezTo>
                <a:lnTo>
                  <a:pt x="4559" y="9222"/>
                </a:lnTo>
                <a:cubicBezTo>
                  <a:pt x="4571" y="9234"/>
                  <a:pt x="4583" y="9243"/>
                  <a:pt x="4597" y="9243"/>
                </a:cubicBezTo>
                <a:cubicBezTo>
                  <a:pt x="4620" y="9243"/>
                  <a:pt x="4649" y="9220"/>
                  <a:pt x="4693" y="9149"/>
                </a:cubicBezTo>
                <a:cubicBezTo>
                  <a:pt x="4712" y="9234"/>
                  <a:pt x="4720" y="9261"/>
                  <a:pt x="4727" y="9261"/>
                </a:cubicBezTo>
                <a:cubicBezTo>
                  <a:pt x="4739" y="9261"/>
                  <a:pt x="4747" y="9180"/>
                  <a:pt x="4801" y="9180"/>
                </a:cubicBezTo>
                <a:cubicBezTo>
                  <a:pt x="4803" y="9180"/>
                  <a:pt x="4805" y="9180"/>
                  <a:pt x="4808" y="9181"/>
                </a:cubicBezTo>
                <a:cubicBezTo>
                  <a:pt x="4808" y="9275"/>
                  <a:pt x="4981" y="9299"/>
                  <a:pt x="5117" y="9299"/>
                </a:cubicBezTo>
                <a:cubicBezTo>
                  <a:pt x="5192" y="9299"/>
                  <a:pt x="5255" y="9292"/>
                  <a:pt x="5274" y="9284"/>
                </a:cubicBezTo>
                <a:cubicBezTo>
                  <a:pt x="5191" y="9253"/>
                  <a:pt x="5191" y="9232"/>
                  <a:pt x="5264" y="9211"/>
                </a:cubicBezTo>
                <a:lnTo>
                  <a:pt x="5264" y="9211"/>
                </a:lnTo>
                <a:cubicBezTo>
                  <a:pt x="5283" y="9261"/>
                  <a:pt x="5315" y="9280"/>
                  <a:pt x="5350" y="9280"/>
                </a:cubicBezTo>
                <a:cubicBezTo>
                  <a:pt x="5411" y="9280"/>
                  <a:pt x="5483" y="9226"/>
                  <a:pt x="5522" y="9181"/>
                </a:cubicBezTo>
                <a:cubicBezTo>
                  <a:pt x="5505" y="9159"/>
                  <a:pt x="5492" y="9156"/>
                  <a:pt x="5474" y="9156"/>
                </a:cubicBezTo>
                <a:cubicBezTo>
                  <a:pt x="5463" y="9156"/>
                  <a:pt x="5450" y="9157"/>
                  <a:pt x="5434" y="9157"/>
                </a:cubicBezTo>
                <a:cubicBezTo>
                  <a:pt x="5411" y="9157"/>
                  <a:pt x="5380" y="9154"/>
                  <a:pt x="5336" y="9139"/>
                </a:cubicBezTo>
                <a:cubicBezTo>
                  <a:pt x="5377" y="9066"/>
                  <a:pt x="5398" y="9004"/>
                  <a:pt x="5243" y="9004"/>
                </a:cubicBezTo>
                <a:cubicBezTo>
                  <a:pt x="5270" y="8968"/>
                  <a:pt x="5320" y="8940"/>
                  <a:pt x="5340" y="8940"/>
                </a:cubicBezTo>
                <a:cubicBezTo>
                  <a:pt x="5343" y="8940"/>
                  <a:pt x="5345" y="8941"/>
                  <a:pt x="5347" y="8942"/>
                </a:cubicBezTo>
                <a:cubicBezTo>
                  <a:pt x="5311" y="8894"/>
                  <a:pt x="5251" y="8879"/>
                  <a:pt x="5181" y="8879"/>
                </a:cubicBezTo>
                <a:cubicBezTo>
                  <a:pt x="5069" y="8879"/>
                  <a:pt x="4931" y="8916"/>
                  <a:pt x="4827" y="8916"/>
                </a:cubicBezTo>
                <a:cubicBezTo>
                  <a:pt x="4744" y="8916"/>
                  <a:pt x="4683" y="8892"/>
                  <a:pt x="4673" y="8808"/>
                </a:cubicBezTo>
                <a:lnTo>
                  <a:pt x="4673" y="8808"/>
                </a:lnTo>
                <a:cubicBezTo>
                  <a:pt x="4689" y="8812"/>
                  <a:pt x="4705" y="8814"/>
                  <a:pt x="4719" y="8814"/>
                </a:cubicBezTo>
                <a:cubicBezTo>
                  <a:pt x="4804" y="8814"/>
                  <a:pt x="4854" y="8743"/>
                  <a:pt x="4880" y="8673"/>
                </a:cubicBezTo>
                <a:cubicBezTo>
                  <a:pt x="4883" y="8715"/>
                  <a:pt x="4893" y="8731"/>
                  <a:pt x="4908" y="8731"/>
                </a:cubicBezTo>
                <a:cubicBezTo>
                  <a:pt x="4946" y="8731"/>
                  <a:pt x="5010" y="8621"/>
                  <a:pt x="5025" y="8621"/>
                </a:cubicBezTo>
                <a:cubicBezTo>
                  <a:pt x="5033" y="8643"/>
                  <a:pt x="5062" y="8682"/>
                  <a:pt x="5093" y="8682"/>
                </a:cubicBezTo>
                <a:cubicBezTo>
                  <a:pt x="5105" y="8682"/>
                  <a:pt x="5117" y="8677"/>
                  <a:pt x="5129" y="8663"/>
                </a:cubicBezTo>
                <a:cubicBezTo>
                  <a:pt x="5087" y="8642"/>
                  <a:pt x="5077" y="8610"/>
                  <a:pt x="5108" y="8580"/>
                </a:cubicBezTo>
                <a:lnTo>
                  <a:pt x="5108" y="8580"/>
                </a:lnTo>
                <a:cubicBezTo>
                  <a:pt x="5085" y="8598"/>
                  <a:pt x="5064" y="8609"/>
                  <a:pt x="5046" y="8609"/>
                </a:cubicBezTo>
                <a:cubicBezTo>
                  <a:pt x="5025" y="8609"/>
                  <a:pt x="5010" y="8593"/>
                  <a:pt x="5004" y="8559"/>
                </a:cubicBezTo>
                <a:cubicBezTo>
                  <a:pt x="5025" y="8559"/>
                  <a:pt x="5119" y="8476"/>
                  <a:pt x="5108" y="8455"/>
                </a:cubicBezTo>
                <a:cubicBezTo>
                  <a:pt x="5065" y="8455"/>
                  <a:pt x="4786" y="8554"/>
                  <a:pt x="4589" y="8554"/>
                </a:cubicBezTo>
                <a:cubicBezTo>
                  <a:pt x="4501" y="8554"/>
                  <a:pt x="4429" y="8534"/>
                  <a:pt x="4403" y="8476"/>
                </a:cubicBezTo>
                <a:lnTo>
                  <a:pt x="4403" y="8476"/>
                </a:lnTo>
                <a:cubicBezTo>
                  <a:pt x="4409" y="8478"/>
                  <a:pt x="4415" y="8478"/>
                  <a:pt x="4420" y="8478"/>
                </a:cubicBezTo>
                <a:cubicBezTo>
                  <a:pt x="4492" y="8478"/>
                  <a:pt x="4494" y="8331"/>
                  <a:pt x="4513" y="8331"/>
                </a:cubicBezTo>
                <a:cubicBezTo>
                  <a:pt x="4519" y="8331"/>
                  <a:pt x="4527" y="8345"/>
                  <a:pt x="4538" y="8382"/>
                </a:cubicBezTo>
                <a:cubicBezTo>
                  <a:pt x="4590" y="8279"/>
                  <a:pt x="4559" y="8217"/>
                  <a:pt x="4507" y="8186"/>
                </a:cubicBezTo>
                <a:cubicBezTo>
                  <a:pt x="4590" y="8145"/>
                  <a:pt x="4621" y="8217"/>
                  <a:pt x="4642" y="8082"/>
                </a:cubicBezTo>
                <a:lnTo>
                  <a:pt x="4642" y="8082"/>
                </a:lnTo>
                <a:cubicBezTo>
                  <a:pt x="4901" y="8227"/>
                  <a:pt x="4569" y="8145"/>
                  <a:pt x="4880" y="8352"/>
                </a:cubicBezTo>
                <a:cubicBezTo>
                  <a:pt x="4932" y="8320"/>
                  <a:pt x="4942" y="8279"/>
                  <a:pt x="4921" y="8227"/>
                </a:cubicBezTo>
                <a:cubicBezTo>
                  <a:pt x="4946" y="8215"/>
                  <a:pt x="4967" y="8177"/>
                  <a:pt x="4998" y="8177"/>
                </a:cubicBezTo>
                <a:cubicBezTo>
                  <a:pt x="5019" y="8177"/>
                  <a:pt x="5044" y="8194"/>
                  <a:pt x="5077" y="8248"/>
                </a:cubicBezTo>
                <a:cubicBezTo>
                  <a:pt x="5087" y="8217"/>
                  <a:pt x="5119" y="8196"/>
                  <a:pt x="5149" y="8175"/>
                </a:cubicBezTo>
                <a:lnTo>
                  <a:pt x="5149" y="8175"/>
                </a:lnTo>
                <a:cubicBezTo>
                  <a:pt x="5143" y="8176"/>
                  <a:pt x="5136" y="8177"/>
                  <a:pt x="5130" y="8177"/>
                </a:cubicBezTo>
                <a:cubicBezTo>
                  <a:pt x="5013" y="8177"/>
                  <a:pt x="4904" y="8005"/>
                  <a:pt x="4974" y="7917"/>
                </a:cubicBezTo>
                <a:lnTo>
                  <a:pt x="4974" y="7917"/>
                </a:lnTo>
                <a:cubicBezTo>
                  <a:pt x="5015" y="7979"/>
                  <a:pt x="5046" y="8051"/>
                  <a:pt x="5066" y="8103"/>
                </a:cubicBezTo>
                <a:cubicBezTo>
                  <a:pt x="5119" y="8072"/>
                  <a:pt x="5129" y="8030"/>
                  <a:pt x="5098" y="7979"/>
                </a:cubicBezTo>
                <a:lnTo>
                  <a:pt x="5098" y="7979"/>
                </a:lnTo>
                <a:cubicBezTo>
                  <a:pt x="5143" y="8043"/>
                  <a:pt x="5231" y="8127"/>
                  <a:pt x="5287" y="8127"/>
                </a:cubicBezTo>
                <a:cubicBezTo>
                  <a:pt x="5322" y="8127"/>
                  <a:pt x="5344" y="8096"/>
                  <a:pt x="5336" y="8009"/>
                </a:cubicBezTo>
                <a:lnTo>
                  <a:pt x="5336" y="8009"/>
                </a:lnTo>
                <a:cubicBezTo>
                  <a:pt x="5355" y="8029"/>
                  <a:pt x="5422" y="8114"/>
                  <a:pt x="5437" y="8114"/>
                </a:cubicBezTo>
                <a:cubicBezTo>
                  <a:pt x="5438" y="8114"/>
                  <a:pt x="5439" y="8114"/>
                  <a:pt x="5439" y="8113"/>
                </a:cubicBezTo>
                <a:cubicBezTo>
                  <a:pt x="5450" y="8062"/>
                  <a:pt x="5460" y="7761"/>
                  <a:pt x="5429" y="7730"/>
                </a:cubicBezTo>
                <a:cubicBezTo>
                  <a:pt x="5398" y="7753"/>
                  <a:pt x="5369" y="7762"/>
                  <a:pt x="5341" y="7762"/>
                </a:cubicBezTo>
                <a:cubicBezTo>
                  <a:pt x="5242" y="7762"/>
                  <a:pt x="5164" y="7642"/>
                  <a:pt x="5066" y="7585"/>
                </a:cubicBezTo>
                <a:cubicBezTo>
                  <a:pt x="5077" y="7512"/>
                  <a:pt x="5098" y="7409"/>
                  <a:pt x="5087" y="7388"/>
                </a:cubicBezTo>
                <a:lnTo>
                  <a:pt x="5087" y="7388"/>
                </a:lnTo>
                <a:cubicBezTo>
                  <a:pt x="5087" y="7388"/>
                  <a:pt x="5085" y="7389"/>
                  <a:pt x="5083" y="7389"/>
                </a:cubicBezTo>
                <a:cubicBezTo>
                  <a:pt x="5039" y="7389"/>
                  <a:pt x="4712" y="7303"/>
                  <a:pt x="4683" y="7263"/>
                </a:cubicBezTo>
                <a:lnTo>
                  <a:pt x="4683" y="7263"/>
                </a:lnTo>
                <a:cubicBezTo>
                  <a:pt x="4699" y="7271"/>
                  <a:pt x="4713" y="7274"/>
                  <a:pt x="4726" y="7274"/>
                </a:cubicBezTo>
                <a:cubicBezTo>
                  <a:pt x="4810" y="7274"/>
                  <a:pt x="4854" y="7142"/>
                  <a:pt x="4871" y="7142"/>
                </a:cubicBezTo>
                <a:cubicBezTo>
                  <a:pt x="4877" y="7142"/>
                  <a:pt x="4880" y="7158"/>
                  <a:pt x="4880" y="7201"/>
                </a:cubicBezTo>
                <a:cubicBezTo>
                  <a:pt x="4953" y="7138"/>
                  <a:pt x="5105" y="6962"/>
                  <a:pt x="5163" y="6962"/>
                </a:cubicBezTo>
                <a:cubicBezTo>
                  <a:pt x="5171" y="6962"/>
                  <a:pt x="5177" y="6966"/>
                  <a:pt x="5181" y="6973"/>
                </a:cubicBezTo>
                <a:cubicBezTo>
                  <a:pt x="5208" y="6853"/>
                  <a:pt x="5052" y="6698"/>
                  <a:pt x="5043" y="6698"/>
                </a:cubicBezTo>
                <a:lnTo>
                  <a:pt x="5043" y="6698"/>
                </a:lnTo>
                <a:cubicBezTo>
                  <a:pt x="5042" y="6698"/>
                  <a:pt x="5043" y="6700"/>
                  <a:pt x="5046" y="6704"/>
                </a:cubicBezTo>
                <a:cubicBezTo>
                  <a:pt x="4913" y="6770"/>
                  <a:pt x="4802" y="6785"/>
                  <a:pt x="4691" y="6785"/>
                </a:cubicBezTo>
                <a:cubicBezTo>
                  <a:pt x="4606" y="6785"/>
                  <a:pt x="4521" y="6776"/>
                  <a:pt x="4427" y="6776"/>
                </a:cubicBezTo>
                <a:cubicBezTo>
                  <a:pt x="4374" y="6776"/>
                  <a:pt x="4318" y="6779"/>
                  <a:pt x="4258" y="6787"/>
                </a:cubicBezTo>
                <a:cubicBezTo>
                  <a:pt x="4320" y="6745"/>
                  <a:pt x="4320" y="6704"/>
                  <a:pt x="4269" y="6642"/>
                </a:cubicBezTo>
                <a:cubicBezTo>
                  <a:pt x="4277" y="6640"/>
                  <a:pt x="4286" y="6639"/>
                  <a:pt x="4296" y="6639"/>
                </a:cubicBezTo>
                <a:cubicBezTo>
                  <a:pt x="4336" y="6639"/>
                  <a:pt x="4383" y="6653"/>
                  <a:pt x="4383" y="6653"/>
                </a:cubicBezTo>
                <a:cubicBezTo>
                  <a:pt x="4373" y="6621"/>
                  <a:pt x="4279" y="6476"/>
                  <a:pt x="4341" y="6455"/>
                </a:cubicBezTo>
                <a:lnTo>
                  <a:pt x="4341" y="6455"/>
                </a:lnTo>
                <a:cubicBezTo>
                  <a:pt x="4378" y="6564"/>
                  <a:pt x="4484" y="6616"/>
                  <a:pt x="4558" y="6616"/>
                </a:cubicBezTo>
                <a:cubicBezTo>
                  <a:pt x="4632" y="6616"/>
                  <a:pt x="4673" y="6564"/>
                  <a:pt x="4580" y="6466"/>
                </a:cubicBezTo>
                <a:cubicBezTo>
                  <a:pt x="4585" y="6461"/>
                  <a:pt x="4626" y="6445"/>
                  <a:pt x="4669" y="6445"/>
                </a:cubicBezTo>
                <a:cubicBezTo>
                  <a:pt x="4712" y="6445"/>
                  <a:pt x="4756" y="6461"/>
                  <a:pt x="4766" y="6517"/>
                </a:cubicBezTo>
                <a:cubicBezTo>
                  <a:pt x="4859" y="6455"/>
                  <a:pt x="4901" y="6289"/>
                  <a:pt x="4911" y="6248"/>
                </a:cubicBezTo>
                <a:cubicBezTo>
                  <a:pt x="4994" y="6259"/>
                  <a:pt x="4963" y="6259"/>
                  <a:pt x="4994" y="6321"/>
                </a:cubicBezTo>
                <a:cubicBezTo>
                  <a:pt x="5001" y="6206"/>
                  <a:pt x="5003" y="6174"/>
                  <a:pt x="5003" y="6174"/>
                </a:cubicBezTo>
                <a:lnTo>
                  <a:pt x="5003" y="6174"/>
                </a:lnTo>
                <a:cubicBezTo>
                  <a:pt x="5002" y="6174"/>
                  <a:pt x="4996" y="6225"/>
                  <a:pt x="4988" y="6225"/>
                </a:cubicBezTo>
                <a:cubicBezTo>
                  <a:pt x="4984" y="6225"/>
                  <a:pt x="4979" y="6208"/>
                  <a:pt x="4974" y="6155"/>
                </a:cubicBezTo>
                <a:cubicBezTo>
                  <a:pt x="4960" y="6179"/>
                  <a:pt x="4946" y="6190"/>
                  <a:pt x="4932" y="6190"/>
                </a:cubicBezTo>
                <a:cubicBezTo>
                  <a:pt x="4906" y="6190"/>
                  <a:pt x="4880" y="6148"/>
                  <a:pt x="4859" y="6093"/>
                </a:cubicBezTo>
                <a:cubicBezTo>
                  <a:pt x="4942" y="6062"/>
                  <a:pt x="4808" y="6010"/>
                  <a:pt x="4901" y="5989"/>
                </a:cubicBezTo>
                <a:lnTo>
                  <a:pt x="4901" y="5989"/>
                </a:lnTo>
                <a:cubicBezTo>
                  <a:pt x="4953" y="6134"/>
                  <a:pt x="5025" y="5999"/>
                  <a:pt x="4983" y="6144"/>
                </a:cubicBezTo>
                <a:cubicBezTo>
                  <a:pt x="5036" y="6082"/>
                  <a:pt x="5046" y="6010"/>
                  <a:pt x="5036" y="5937"/>
                </a:cubicBezTo>
                <a:lnTo>
                  <a:pt x="5036" y="5937"/>
                </a:lnTo>
                <a:cubicBezTo>
                  <a:pt x="5070" y="5969"/>
                  <a:pt x="5091" y="5979"/>
                  <a:pt x="5105" y="5979"/>
                </a:cubicBezTo>
                <a:cubicBezTo>
                  <a:pt x="5133" y="5979"/>
                  <a:pt x="5136" y="5942"/>
                  <a:pt x="5153" y="5942"/>
                </a:cubicBezTo>
                <a:cubicBezTo>
                  <a:pt x="5162" y="5942"/>
                  <a:pt x="5176" y="5953"/>
                  <a:pt x="5201" y="5989"/>
                </a:cubicBezTo>
                <a:cubicBezTo>
                  <a:pt x="5193" y="5926"/>
                  <a:pt x="5203" y="5899"/>
                  <a:pt x="5236" y="5899"/>
                </a:cubicBezTo>
                <a:cubicBezTo>
                  <a:pt x="5247" y="5899"/>
                  <a:pt x="5259" y="5902"/>
                  <a:pt x="5274" y="5907"/>
                </a:cubicBezTo>
                <a:cubicBezTo>
                  <a:pt x="5258" y="5878"/>
                  <a:pt x="5243" y="5869"/>
                  <a:pt x="5230" y="5869"/>
                </a:cubicBezTo>
                <a:cubicBezTo>
                  <a:pt x="5204" y="5869"/>
                  <a:pt x="5182" y="5900"/>
                  <a:pt x="5165" y="5900"/>
                </a:cubicBezTo>
                <a:cubicBezTo>
                  <a:pt x="5154" y="5900"/>
                  <a:pt x="5145" y="5887"/>
                  <a:pt x="5139" y="5844"/>
                </a:cubicBezTo>
                <a:cubicBezTo>
                  <a:pt x="5126" y="5891"/>
                  <a:pt x="5067" y="5915"/>
                  <a:pt x="5003" y="5915"/>
                </a:cubicBezTo>
                <a:cubicBezTo>
                  <a:pt x="4912" y="5915"/>
                  <a:pt x="4814" y="5865"/>
                  <a:pt x="4838" y="5761"/>
                </a:cubicBezTo>
                <a:lnTo>
                  <a:pt x="4838" y="5761"/>
                </a:lnTo>
                <a:cubicBezTo>
                  <a:pt x="4873" y="5776"/>
                  <a:pt x="4948" y="5803"/>
                  <a:pt x="4987" y="5803"/>
                </a:cubicBezTo>
                <a:cubicBezTo>
                  <a:pt x="5028" y="5803"/>
                  <a:pt x="5026" y="5771"/>
                  <a:pt x="4880" y="5658"/>
                </a:cubicBezTo>
                <a:cubicBezTo>
                  <a:pt x="4869" y="5693"/>
                  <a:pt x="4847" y="5703"/>
                  <a:pt x="4816" y="5703"/>
                </a:cubicBezTo>
                <a:cubicBezTo>
                  <a:pt x="4773" y="5703"/>
                  <a:pt x="4714" y="5685"/>
                  <a:pt x="4646" y="5685"/>
                </a:cubicBezTo>
                <a:cubicBezTo>
                  <a:pt x="4615" y="5685"/>
                  <a:pt x="4582" y="5689"/>
                  <a:pt x="4548" y="5699"/>
                </a:cubicBezTo>
                <a:cubicBezTo>
                  <a:pt x="4528" y="5647"/>
                  <a:pt x="4601" y="5679"/>
                  <a:pt x="4569" y="5616"/>
                </a:cubicBezTo>
                <a:lnTo>
                  <a:pt x="4569" y="5616"/>
                </a:lnTo>
                <a:cubicBezTo>
                  <a:pt x="4476" y="5679"/>
                  <a:pt x="4435" y="5647"/>
                  <a:pt x="4341" y="5668"/>
                </a:cubicBezTo>
                <a:cubicBezTo>
                  <a:pt x="4331" y="5626"/>
                  <a:pt x="4331" y="5596"/>
                  <a:pt x="4331" y="5554"/>
                </a:cubicBezTo>
                <a:lnTo>
                  <a:pt x="4331" y="5554"/>
                </a:lnTo>
                <a:cubicBezTo>
                  <a:pt x="4341" y="5557"/>
                  <a:pt x="4351" y="5558"/>
                  <a:pt x="4362" y="5558"/>
                </a:cubicBezTo>
                <a:cubicBezTo>
                  <a:pt x="4446" y="5558"/>
                  <a:pt x="4552" y="5491"/>
                  <a:pt x="4424" y="5409"/>
                </a:cubicBezTo>
                <a:cubicBezTo>
                  <a:pt x="4435" y="5409"/>
                  <a:pt x="4445" y="5398"/>
                  <a:pt x="4445" y="5388"/>
                </a:cubicBezTo>
                <a:cubicBezTo>
                  <a:pt x="4528" y="5419"/>
                  <a:pt x="4610" y="5471"/>
                  <a:pt x="4631" y="5533"/>
                </a:cubicBezTo>
                <a:cubicBezTo>
                  <a:pt x="4693" y="5233"/>
                  <a:pt x="4548" y="5398"/>
                  <a:pt x="4621" y="5212"/>
                </a:cubicBezTo>
                <a:lnTo>
                  <a:pt x="4621" y="5212"/>
                </a:lnTo>
                <a:cubicBezTo>
                  <a:pt x="4573" y="5214"/>
                  <a:pt x="4537" y="5215"/>
                  <a:pt x="4510" y="5215"/>
                </a:cubicBezTo>
                <a:cubicBezTo>
                  <a:pt x="4324" y="5215"/>
                  <a:pt x="4571" y="5167"/>
                  <a:pt x="4423" y="5167"/>
                </a:cubicBezTo>
                <a:cubicBezTo>
                  <a:pt x="4402" y="5167"/>
                  <a:pt x="4372" y="5168"/>
                  <a:pt x="4331" y="5170"/>
                </a:cubicBezTo>
                <a:cubicBezTo>
                  <a:pt x="4331" y="5160"/>
                  <a:pt x="4445" y="5140"/>
                  <a:pt x="4455" y="5140"/>
                </a:cubicBezTo>
                <a:cubicBezTo>
                  <a:pt x="4373" y="5129"/>
                  <a:pt x="4331" y="5078"/>
                  <a:pt x="4320" y="4995"/>
                </a:cubicBezTo>
                <a:lnTo>
                  <a:pt x="4320" y="4995"/>
                </a:lnTo>
                <a:cubicBezTo>
                  <a:pt x="4377" y="5072"/>
                  <a:pt x="4397" y="5101"/>
                  <a:pt x="4401" y="5101"/>
                </a:cubicBezTo>
                <a:cubicBezTo>
                  <a:pt x="4409" y="5101"/>
                  <a:pt x="4355" y="4994"/>
                  <a:pt x="4383" y="4933"/>
                </a:cubicBezTo>
                <a:lnTo>
                  <a:pt x="4383" y="4933"/>
                </a:lnTo>
                <a:cubicBezTo>
                  <a:pt x="4165" y="4942"/>
                  <a:pt x="3958" y="4942"/>
                  <a:pt x="3885" y="4963"/>
                </a:cubicBezTo>
                <a:cubicBezTo>
                  <a:pt x="3885" y="4891"/>
                  <a:pt x="4175" y="4777"/>
                  <a:pt x="4072" y="4632"/>
                </a:cubicBezTo>
                <a:cubicBezTo>
                  <a:pt x="4124" y="4611"/>
                  <a:pt x="4157" y="4609"/>
                  <a:pt x="4179" y="4609"/>
                </a:cubicBezTo>
                <a:cubicBezTo>
                  <a:pt x="4185" y="4609"/>
                  <a:pt x="4190" y="4609"/>
                  <a:pt x="4195" y="4609"/>
                </a:cubicBezTo>
                <a:cubicBezTo>
                  <a:pt x="4222" y="4609"/>
                  <a:pt x="4221" y="4602"/>
                  <a:pt x="4227" y="4507"/>
                </a:cubicBezTo>
                <a:cubicBezTo>
                  <a:pt x="4249" y="4571"/>
                  <a:pt x="4267" y="4595"/>
                  <a:pt x="4283" y="4595"/>
                </a:cubicBezTo>
                <a:cubicBezTo>
                  <a:pt x="4320" y="4595"/>
                  <a:pt x="4341" y="4458"/>
                  <a:pt x="4341" y="4414"/>
                </a:cubicBezTo>
                <a:cubicBezTo>
                  <a:pt x="4424" y="4507"/>
                  <a:pt x="4403" y="4456"/>
                  <a:pt x="4445" y="4518"/>
                </a:cubicBezTo>
                <a:cubicBezTo>
                  <a:pt x="4447" y="4503"/>
                  <a:pt x="4456" y="4499"/>
                  <a:pt x="4468" y="4499"/>
                </a:cubicBezTo>
                <a:cubicBezTo>
                  <a:pt x="4494" y="4499"/>
                  <a:pt x="4536" y="4520"/>
                  <a:pt x="4561" y="4520"/>
                </a:cubicBezTo>
                <a:cubicBezTo>
                  <a:pt x="4592" y="4520"/>
                  <a:pt x="4597" y="4487"/>
                  <a:pt x="4518" y="4342"/>
                </a:cubicBezTo>
                <a:cubicBezTo>
                  <a:pt x="4497" y="4332"/>
                  <a:pt x="4486" y="4321"/>
                  <a:pt x="4476" y="4300"/>
                </a:cubicBezTo>
                <a:cubicBezTo>
                  <a:pt x="4518" y="4300"/>
                  <a:pt x="4528" y="4279"/>
                  <a:pt x="4497" y="4259"/>
                </a:cubicBezTo>
                <a:lnTo>
                  <a:pt x="4497" y="4259"/>
                </a:lnTo>
                <a:cubicBezTo>
                  <a:pt x="4441" y="4301"/>
                  <a:pt x="4393" y="4322"/>
                  <a:pt x="4352" y="4322"/>
                </a:cubicBezTo>
                <a:cubicBezTo>
                  <a:pt x="4302" y="4322"/>
                  <a:pt x="4262" y="4290"/>
                  <a:pt x="4227" y="4228"/>
                </a:cubicBezTo>
                <a:cubicBezTo>
                  <a:pt x="4217" y="4342"/>
                  <a:pt x="4062" y="4373"/>
                  <a:pt x="3896" y="4383"/>
                </a:cubicBezTo>
                <a:cubicBezTo>
                  <a:pt x="3896" y="4342"/>
                  <a:pt x="3896" y="4302"/>
                  <a:pt x="3905" y="4302"/>
                </a:cubicBezTo>
                <a:cubicBezTo>
                  <a:pt x="3909" y="4302"/>
                  <a:pt x="3916" y="4313"/>
                  <a:pt x="3927" y="4342"/>
                </a:cubicBezTo>
                <a:cubicBezTo>
                  <a:pt x="3958" y="4300"/>
                  <a:pt x="3979" y="4259"/>
                  <a:pt x="3958" y="4207"/>
                </a:cubicBezTo>
                <a:lnTo>
                  <a:pt x="3958" y="4207"/>
                </a:lnTo>
                <a:cubicBezTo>
                  <a:pt x="3947" y="4228"/>
                  <a:pt x="3927" y="4238"/>
                  <a:pt x="3906" y="4249"/>
                </a:cubicBezTo>
                <a:cubicBezTo>
                  <a:pt x="3896" y="4187"/>
                  <a:pt x="3906" y="4134"/>
                  <a:pt x="3937" y="4083"/>
                </a:cubicBezTo>
                <a:cubicBezTo>
                  <a:pt x="3940" y="4104"/>
                  <a:pt x="3945" y="4113"/>
                  <a:pt x="3953" y="4113"/>
                </a:cubicBezTo>
                <a:cubicBezTo>
                  <a:pt x="3980" y="4113"/>
                  <a:pt x="4034" y="4007"/>
                  <a:pt x="4082" y="3927"/>
                </a:cubicBezTo>
                <a:cubicBezTo>
                  <a:pt x="4078" y="3924"/>
                  <a:pt x="4071" y="3922"/>
                  <a:pt x="4061" y="3922"/>
                </a:cubicBezTo>
                <a:cubicBezTo>
                  <a:pt x="3943" y="3922"/>
                  <a:pt x="3438" y="4137"/>
                  <a:pt x="3409" y="4166"/>
                </a:cubicBezTo>
                <a:cubicBezTo>
                  <a:pt x="3399" y="4041"/>
                  <a:pt x="3316" y="4134"/>
                  <a:pt x="3305" y="4010"/>
                </a:cubicBezTo>
                <a:lnTo>
                  <a:pt x="3305" y="4010"/>
                </a:lnTo>
                <a:cubicBezTo>
                  <a:pt x="3322" y="4018"/>
                  <a:pt x="3344" y="4021"/>
                  <a:pt x="3365" y="4021"/>
                </a:cubicBezTo>
                <a:cubicBezTo>
                  <a:pt x="3432" y="4021"/>
                  <a:pt x="3500" y="3987"/>
                  <a:pt x="3461" y="3948"/>
                </a:cubicBezTo>
                <a:cubicBezTo>
                  <a:pt x="3475" y="3946"/>
                  <a:pt x="3488" y="3944"/>
                  <a:pt x="3502" y="3944"/>
                </a:cubicBezTo>
                <a:cubicBezTo>
                  <a:pt x="3551" y="3944"/>
                  <a:pt x="3599" y="3959"/>
                  <a:pt x="3647" y="4000"/>
                </a:cubicBezTo>
                <a:cubicBezTo>
                  <a:pt x="3689" y="3969"/>
                  <a:pt x="3668" y="3989"/>
                  <a:pt x="3689" y="3959"/>
                </a:cubicBezTo>
                <a:cubicBezTo>
                  <a:pt x="3616" y="3938"/>
                  <a:pt x="3585" y="3876"/>
                  <a:pt x="3606" y="3803"/>
                </a:cubicBezTo>
                <a:lnTo>
                  <a:pt x="3606" y="3803"/>
                </a:lnTo>
                <a:cubicBezTo>
                  <a:pt x="3625" y="3842"/>
                  <a:pt x="3639" y="3856"/>
                  <a:pt x="3649" y="3856"/>
                </a:cubicBezTo>
                <a:cubicBezTo>
                  <a:pt x="3672" y="3856"/>
                  <a:pt x="3671" y="3776"/>
                  <a:pt x="3675" y="3776"/>
                </a:cubicBezTo>
                <a:cubicBezTo>
                  <a:pt x="3677" y="3776"/>
                  <a:pt x="3680" y="3800"/>
                  <a:pt x="3689" y="3876"/>
                </a:cubicBezTo>
                <a:cubicBezTo>
                  <a:pt x="3689" y="3805"/>
                  <a:pt x="3711" y="3780"/>
                  <a:pt x="3750" y="3780"/>
                </a:cubicBezTo>
                <a:cubicBezTo>
                  <a:pt x="3756" y="3780"/>
                  <a:pt x="3764" y="3780"/>
                  <a:pt x="3772" y="3782"/>
                </a:cubicBezTo>
                <a:cubicBezTo>
                  <a:pt x="3792" y="3741"/>
                  <a:pt x="3689" y="3772"/>
                  <a:pt x="3709" y="3720"/>
                </a:cubicBezTo>
                <a:cubicBezTo>
                  <a:pt x="3744" y="3720"/>
                  <a:pt x="3768" y="3719"/>
                  <a:pt x="3784" y="3719"/>
                </a:cubicBezTo>
                <a:cubicBezTo>
                  <a:pt x="3828" y="3719"/>
                  <a:pt x="3827" y="3724"/>
                  <a:pt x="3864" y="3761"/>
                </a:cubicBezTo>
                <a:cubicBezTo>
                  <a:pt x="3864" y="3726"/>
                  <a:pt x="3894" y="3594"/>
                  <a:pt x="3920" y="3594"/>
                </a:cubicBezTo>
                <a:cubicBezTo>
                  <a:pt x="3931" y="3594"/>
                  <a:pt x="3941" y="3620"/>
                  <a:pt x="3947" y="3689"/>
                </a:cubicBezTo>
                <a:cubicBezTo>
                  <a:pt x="4000" y="3648"/>
                  <a:pt x="4009" y="3595"/>
                  <a:pt x="3989" y="3523"/>
                </a:cubicBezTo>
                <a:cubicBezTo>
                  <a:pt x="3995" y="3522"/>
                  <a:pt x="4001" y="3521"/>
                  <a:pt x="4006" y="3521"/>
                </a:cubicBezTo>
                <a:cubicBezTo>
                  <a:pt x="4043" y="3521"/>
                  <a:pt x="4050" y="3556"/>
                  <a:pt x="4041" y="3637"/>
                </a:cubicBezTo>
                <a:cubicBezTo>
                  <a:pt x="4124" y="3586"/>
                  <a:pt x="4258" y="3337"/>
                  <a:pt x="4113" y="3222"/>
                </a:cubicBezTo>
                <a:cubicBezTo>
                  <a:pt x="4135" y="3210"/>
                  <a:pt x="4155" y="3204"/>
                  <a:pt x="4172" y="3204"/>
                </a:cubicBezTo>
                <a:cubicBezTo>
                  <a:pt x="4211" y="3204"/>
                  <a:pt x="4240" y="3235"/>
                  <a:pt x="4269" y="3285"/>
                </a:cubicBezTo>
                <a:cubicBezTo>
                  <a:pt x="4279" y="3254"/>
                  <a:pt x="4310" y="3181"/>
                  <a:pt x="4352" y="3130"/>
                </a:cubicBezTo>
                <a:lnTo>
                  <a:pt x="4352" y="3130"/>
                </a:lnTo>
                <a:cubicBezTo>
                  <a:pt x="4239" y="3156"/>
                  <a:pt x="4038" y="3174"/>
                  <a:pt x="3850" y="3174"/>
                </a:cubicBezTo>
                <a:cubicBezTo>
                  <a:pt x="3589" y="3174"/>
                  <a:pt x="3350" y="3138"/>
                  <a:pt x="3399" y="3036"/>
                </a:cubicBezTo>
                <a:lnTo>
                  <a:pt x="3399" y="3036"/>
                </a:lnTo>
                <a:cubicBezTo>
                  <a:pt x="3408" y="3051"/>
                  <a:pt x="3447" y="3068"/>
                  <a:pt x="3490" y="3068"/>
                </a:cubicBezTo>
                <a:cubicBezTo>
                  <a:pt x="3539" y="3068"/>
                  <a:pt x="3594" y="3046"/>
                  <a:pt x="3616" y="2974"/>
                </a:cubicBezTo>
                <a:cubicBezTo>
                  <a:pt x="3626" y="3054"/>
                  <a:pt x="3647" y="3083"/>
                  <a:pt x="3674" y="3083"/>
                </a:cubicBezTo>
                <a:cubicBezTo>
                  <a:pt x="3726" y="3083"/>
                  <a:pt x="3799" y="2970"/>
                  <a:pt x="3854" y="2922"/>
                </a:cubicBezTo>
                <a:cubicBezTo>
                  <a:pt x="3891" y="2963"/>
                  <a:pt x="3904" y="2976"/>
                  <a:pt x="3907" y="2976"/>
                </a:cubicBezTo>
                <a:cubicBezTo>
                  <a:pt x="3912" y="2976"/>
                  <a:pt x="3882" y="2930"/>
                  <a:pt x="3906" y="2930"/>
                </a:cubicBezTo>
                <a:cubicBezTo>
                  <a:pt x="3908" y="2930"/>
                  <a:pt x="3912" y="2931"/>
                  <a:pt x="3917" y="2932"/>
                </a:cubicBezTo>
                <a:cubicBezTo>
                  <a:pt x="3908" y="2982"/>
                  <a:pt x="3905" y="2998"/>
                  <a:pt x="3905" y="2998"/>
                </a:cubicBezTo>
                <a:cubicBezTo>
                  <a:pt x="3906" y="2998"/>
                  <a:pt x="3917" y="2946"/>
                  <a:pt x="3929" y="2946"/>
                </a:cubicBezTo>
                <a:cubicBezTo>
                  <a:pt x="3935" y="2946"/>
                  <a:pt x="3942" y="2960"/>
                  <a:pt x="3947" y="3005"/>
                </a:cubicBezTo>
                <a:cubicBezTo>
                  <a:pt x="3950" y="3006"/>
                  <a:pt x="3953" y="3007"/>
                  <a:pt x="3956" y="3007"/>
                </a:cubicBezTo>
                <a:cubicBezTo>
                  <a:pt x="4018" y="3007"/>
                  <a:pt x="4103" y="2806"/>
                  <a:pt x="4092" y="2767"/>
                </a:cubicBezTo>
                <a:lnTo>
                  <a:pt x="4092" y="2767"/>
                </a:lnTo>
                <a:cubicBezTo>
                  <a:pt x="4061" y="2816"/>
                  <a:pt x="3906" y="2900"/>
                  <a:pt x="3783" y="2900"/>
                </a:cubicBezTo>
                <a:cubicBezTo>
                  <a:pt x="3702" y="2900"/>
                  <a:pt x="3635" y="2864"/>
                  <a:pt x="3627" y="2757"/>
                </a:cubicBezTo>
                <a:lnTo>
                  <a:pt x="3627" y="2757"/>
                </a:lnTo>
                <a:cubicBezTo>
                  <a:pt x="3653" y="2796"/>
                  <a:pt x="3668" y="2813"/>
                  <a:pt x="3680" y="2813"/>
                </a:cubicBezTo>
                <a:cubicBezTo>
                  <a:pt x="3706" y="2813"/>
                  <a:pt x="3721" y="2738"/>
                  <a:pt x="3813" y="2653"/>
                </a:cubicBezTo>
                <a:cubicBezTo>
                  <a:pt x="3730" y="2653"/>
                  <a:pt x="3719" y="2601"/>
                  <a:pt x="3782" y="2518"/>
                </a:cubicBezTo>
                <a:lnTo>
                  <a:pt x="3782" y="2518"/>
                </a:lnTo>
                <a:cubicBezTo>
                  <a:pt x="3747" y="2562"/>
                  <a:pt x="3270" y="2975"/>
                  <a:pt x="3060" y="2975"/>
                </a:cubicBezTo>
                <a:cubicBezTo>
                  <a:pt x="3019" y="2975"/>
                  <a:pt x="2989" y="2960"/>
                  <a:pt x="2973" y="2922"/>
                </a:cubicBezTo>
                <a:cubicBezTo>
                  <a:pt x="2987" y="2922"/>
                  <a:pt x="3029" y="2941"/>
                  <a:pt x="3058" y="2941"/>
                </a:cubicBezTo>
                <a:cubicBezTo>
                  <a:pt x="3073" y="2941"/>
                  <a:pt x="3084" y="2936"/>
                  <a:pt x="3088" y="2922"/>
                </a:cubicBezTo>
                <a:lnTo>
                  <a:pt x="2994" y="2860"/>
                </a:lnTo>
                <a:cubicBezTo>
                  <a:pt x="3005" y="2849"/>
                  <a:pt x="3056" y="2787"/>
                  <a:pt x="3067" y="2767"/>
                </a:cubicBezTo>
                <a:cubicBezTo>
                  <a:pt x="3086" y="2802"/>
                  <a:pt x="3101" y="2817"/>
                  <a:pt x="3112" y="2817"/>
                </a:cubicBezTo>
                <a:cubicBezTo>
                  <a:pt x="3138" y="2817"/>
                  <a:pt x="3144" y="2737"/>
                  <a:pt x="3129" y="2622"/>
                </a:cubicBezTo>
                <a:cubicBezTo>
                  <a:pt x="3131" y="2621"/>
                  <a:pt x="3133" y="2621"/>
                  <a:pt x="3135" y="2621"/>
                </a:cubicBezTo>
                <a:cubicBezTo>
                  <a:pt x="3168" y="2621"/>
                  <a:pt x="3234" y="2697"/>
                  <a:pt x="3254" y="2736"/>
                </a:cubicBezTo>
                <a:cubicBezTo>
                  <a:pt x="3263" y="2674"/>
                  <a:pt x="3284" y="2632"/>
                  <a:pt x="3316" y="2570"/>
                </a:cubicBezTo>
                <a:lnTo>
                  <a:pt x="3316" y="2570"/>
                </a:lnTo>
                <a:cubicBezTo>
                  <a:pt x="3342" y="2648"/>
                  <a:pt x="3326" y="2659"/>
                  <a:pt x="3313" y="2659"/>
                </a:cubicBezTo>
                <a:cubicBezTo>
                  <a:pt x="3308" y="2659"/>
                  <a:pt x="3304" y="2657"/>
                  <a:pt x="3302" y="2657"/>
                </a:cubicBezTo>
                <a:lnTo>
                  <a:pt x="3302" y="2657"/>
                </a:lnTo>
                <a:cubicBezTo>
                  <a:pt x="3299" y="2657"/>
                  <a:pt x="3316" y="2668"/>
                  <a:pt x="3399" y="2746"/>
                </a:cubicBezTo>
                <a:cubicBezTo>
                  <a:pt x="3451" y="2663"/>
                  <a:pt x="3493" y="2546"/>
                  <a:pt x="3537" y="2546"/>
                </a:cubicBezTo>
                <a:cubicBezTo>
                  <a:pt x="3552" y="2546"/>
                  <a:pt x="3568" y="2562"/>
                  <a:pt x="3585" y="2601"/>
                </a:cubicBezTo>
                <a:cubicBezTo>
                  <a:pt x="3592" y="2587"/>
                  <a:pt x="3609" y="2558"/>
                  <a:pt x="3639" y="2558"/>
                </a:cubicBezTo>
                <a:cubicBezTo>
                  <a:pt x="3653" y="2558"/>
                  <a:pt x="3669" y="2564"/>
                  <a:pt x="3689" y="2580"/>
                </a:cubicBezTo>
                <a:cubicBezTo>
                  <a:pt x="3682" y="2505"/>
                  <a:pt x="3706" y="2453"/>
                  <a:pt x="3742" y="2453"/>
                </a:cubicBezTo>
                <a:cubicBezTo>
                  <a:pt x="3766" y="2453"/>
                  <a:pt x="3794" y="2475"/>
                  <a:pt x="3823" y="2529"/>
                </a:cubicBezTo>
                <a:cubicBezTo>
                  <a:pt x="3834" y="2518"/>
                  <a:pt x="3917" y="2269"/>
                  <a:pt x="3917" y="2249"/>
                </a:cubicBezTo>
                <a:lnTo>
                  <a:pt x="3917" y="2249"/>
                </a:lnTo>
                <a:cubicBezTo>
                  <a:pt x="3840" y="2262"/>
                  <a:pt x="3796" y="2365"/>
                  <a:pt x="3785" y="2365"/>
                </a:cubicBezTo>
                <a:cubicBezTo>
                  <a:pt x="3779" y="2365"/>
                  <a:pt x="3782" y="2341"/>
                  <a:pt x="3792" y="2269"/>
                </a:cubicBezTo>
                <a:lnTo>
                  <a:pt x="3792" y="2269"/>
                </a:lnTo>
                <a:cubicBezTo>
                  <a:pt x="3779" y="2302"/>
                  <a:pt x="3762" y="2318"/>
                  <a:pt x="3744" y="2318"/>
                </a:cubicBezTo>
                <a:cubicBezTo>
                  <a:pt x="3733" y="2318"/>
                  <a:pt x="3721" y="2312"/>
                  <a:pt x="3709" y="2301"/>
                </a:cubicBezTo>
                <a:cubicBezTo>
                  <a:pt x="3709" y="2345"/>
                  <a:pt x="3359" y="2499"/>
                  <a:pt x="3219" y="2499"/>
                </a:cubicBezTo>
                <a:cubicBezTo>
                  <a:pt x="3197" y="2499"/>
                  <a:pt x="3180" y="2496"/>
                  <a:pt x="3171" y="2487"/>
                </a:cubicBezTo>
                <a:cubicBezTo>
                  <a:pt x="3036" y="2331"/>
                  <a:pt x="3471" y="2280"/>
                  <a:pt x="3263" y="2124"/>
                </a:cubicBezTo>
                <a:cubicBezTo>
                  <a:pt x="3399" y="1896"/>
                  <a:pt x="3668" y="1948"/>
                  <a:pt x="3782" y="1575"/>
                </a:cubicBezTo>
                <a:cubicBezTo>
                  <a:pt x="3778" y="1571"/>
                  <a:pt x="3773" y="1569"/>
                  <a:pt x="3767" y="1569"/>
                </a:cubicBezTo>
                <a:cubicBezTo>
                  <a:pt x="3709" y="1569"/>
                  <a:pt x="3561" y="1785"/>
                  <a:pt x="3523" y="1813"/>
                </a:cubicBezTo>
                <a:cubicBezTo>
                  <a:pt x="3491" y="1658"/>
                  <a:pt x="3523" y="1772"/>
                  <a:pt x="3440" y="1668"/>
                </a:cubicBezTo>
                <a:lnTo>
                  <a:pt x="3440" y="1668"/>
                </a:lnTo>
                <a:cubicBezTo>
                  <a:pt x="3465" y="1695"/>
                  <a:pt x="3485" y="1706"/>
                  <a:pt x="3501" y="1706"/>
                </a:cubicBezTo>
                <a:cubicBezTo>
                  <a:pt x="3560" y="1706"/>
                  <a:pt x="3573" y="1566"/>
                  <a:pt x="3606" y="1534"/>
                </a:cubicBezTo>
                <a:cubicBezTo>
                  <a:pt x="3616" y="1565"/>
                  <a:pt x="3616" y="1596"/>
                  <a:pt x="3616" y="1627"/>
                </a:cubicBezTo>
                <a:cubicBezTo>
                  <a:pt x="3666" y="1559"/>
                  <a:pt x="3648" y="1478"/>
                  <a:pt x="3707" y="1478"/>
                </a:cubicBezTo>
                <a:cubicBezTo>
                  <a:pt x="3720" y="1478"/>
                  <a:pt x="3738" y="1483"/>
                  <a:pt x="3761" y="1493"/>
                </a:cubicBezTo>
                <a:cubicBezTo>
                  <a:pt x="3699" y="1440"/>
                  <a:pt x="3709" y="1378"/>
                  <a:pt x="3782" y="1306"/>
                </a:cubicBezTo>
                <a:cubicBezTo>
                  <a:pt x="3780" y="1305"/>
                  <a:pt x="3778" y="1305"/>
                  <a:pt x="3776" y="1305"/>
                </a:cubicBezTo>
                <a:cubicBezTo>
                  <a:pt x="3724" y="1305"/>
                  <a:pt x="3517" y="1549"/>
                  <a:pt x="3357" y="1689"/>
                </a:cubicBezTo>
                <a:cubicBezTo>
                  <a:pt x="3338" y="1801"/>
                  <a:pt x="3304" y="1844"/>
                  <a:pt x="3266" y="1844"/>
                </a:cubicBezTo>
                <a:cubicBezTo>
                  <a:pt x="3133" y="1844"/>
                  <a:pt x="2941" y="1316"/>
                  <a:pt x="3070" y="1316"/>
                </a:cubicBezTo>
                <a:cubicBezTo>
                  <a:pt x="3099" y="1316"/>
                  <a:pt x="3145" y="1343"/>
                  <a:pt x="3212" y="1410"/>
                </a:cubicBezTo>
                <a:cubicBezTo>
                  <a:pt x="3254" y="1337"/>
                  <a:pt x="3233" y="1306"/>
                  <a:pt x="3160" y="1306"/>
                </a:cubicBezTo>
                <a:cubicBezTo>
                  <a:pt x="3284" y="1233"/>
                  <a:pt x="3316" y="1265"/>
                  <a:pt x="3367" y="1109"/>
                </a:cubicBezTo>
                <a:lnTo>
                  <a:pt x="3367" y="1109"/>
                </a:lnTo>
                <a:cubicBezTo>
                  <a:pt x="3291" y="1138"/>
                  <a:pt x="3197" y="1289"/>
                  <a:pt x="3086" y="1289"/>
                </a:cubicBezTo>
                <a:cubicBezTo>
                  <a:pt x="3076" y="1289"/>
                  <a:pt x="3066" y="1288"/>
                  <a:pt x="3056" y="1285"/>
                </a:cubicBezTo>
                <a:cubicBezTo>
                  <a:pt x="3181" y="1244"/>
                  <a:pt x="3263" y="1109"/>
                  <a:pt x="3284" y="1016"/>
                </a:cubicBezTo>
                <a:lnTo>
                  <a:pt x="3284" y="1016"/>
                </a:lnTo>
                <a:cubicBezTo>
                  <a:pt x="3257" y="1040"/>
                  <a:pt x="3236" y="1051"/>
                  <a:pt x="3223" y="1051"/>
                </a:cubicBezTo>
                <a:cubicBezTo>
                  <a:pt x="3202" y="1051"/>
                  <a:pt x="3199" y="1021"/>
                  <a:pt x="3212" y="964"/>
                </a:cubicBezTo>
                <a:cubicBezTo>
                  <a:pt x="3209" y="963"/>
                  <a:pt x="3206" y="963"/>
                  <a:pt x="3203" y="963"/>
                </a:cubicBezTo>
                <a:cubicBezTo>
                  <a:pt x="3133" y="963"/>
                  <a:pt x="3067" y="1069"/>
                  <a:pt x="3056" y="1109"/>
                </a:cubicBezTo>
                <a:cubicBezTo>
                  <a:pt x="3056" y="1073"/>
                  <a:pt x="3041" y="978"/>
                  <a:pt x="3037" y="963"/>
                </a:cubicBezTo>
                <a:lnTo>
                  <a:pt x="3037" y="963"/>
                </a:lnTo>
                <a:cubicBezTo>
                  <a:pt x="3191" y="901"/>
                  <a:pt x="3181" y="880"/>
                  <a:pt x="3222" y="726"/>
                </a:cubicBezTo>
                <a:cubicBezTo>
                  <a:pt x="3221" y="725"/>
                  <a:pt x="3219" y="724"/>
                  <a:pt x="3218" y="724"/>
                </a:cubicBezTo>
                <a:cubicBezTo>
                  <a:pt x="3177" y="724"/>
                  <a:pt x="2985" y="1012"/>
                  <a:pt x="2906" y="1012"/>
                </a:cubicBezTo>
                <a:cubicBezTo>
                  <a:pt x="2895" y="1012"/>
                  <a:pt x="2886" y="1007"/>
                  <a:pt x="2881" y="995"/>
                </a:cubicBezTo>
                <a:cubicBezTo>
                  <a:pt x="2818" y="984"/>
                  <a:pt x="2911" y="809"/>
                  <a:pt x="2839" y="736"/>
                </a:cubicBezTo>
                <a:cubicBezTo>
                  <a:pt x="2953" y="622"/>
                  <a:pt x="3118" y="446"/>
                  <a:pt x="2932" y="404"/>
                </a:cubicBezTo>
                <a:lnTo>
                  <a:pt x="2932" y="404"/>
                </a:lnTo>
                <a:cubicBezTo>
                  <a:pt x="2890" y="570"/>
                  <a:pt x="2860" y="519"/>
                  <a:pt x="2808" y="736"/>
                </a:cubicBezTo>
                <a:cubicBezTo>
                  <a:pt x="2762" y="662"/>
                  <a:pt x="2855" y="490"/>
                  <a:pt x="2803" y="490"/>
                </a:cubicBezTo>
                <a:cubicBezTo>
                  <a:pt x="2797" y="490"/>
                  <a:pt x="2788" y="492"/>
                  <a:pt x="2777" y="498"/>
                </a:cubicBezTo>
                <a:cubicBezTo>
                  <a:pt x="2766" y="466"/>
                  <a:pt x="2839" y="332"/>
                  <a:pt x="2890" y="291"/>
                </a:cubicBezTo>
                <a:lnTo>
                  <a:pt x="2890" y="291"/>
                </a:lnTo>
                <a:cubicBezTo>
                  <a:pt x="2860" y="297"/>
                  <a:pt x="2836" y="300"/>
                  <a:pt x="2817" y="300"/>
                </a:cubicBezTo>
                <a:cubicBezTo>
                  <a:pt x="2747" y="300"/>
                  <a:pt x="2761" y="254"/>
                  <a:pt x="2860" y="155"/>
                </a:cubicBezTo>
                <a:lnTo>
                  <a:pt x="2860" y="155"/>
                </a:lnTo>
                <a:cubicBezTo>
                  <a:pt x="2820" y="182"/>
                  <a:pt x="2795" y="192"/>
                  <a:pt x="2781" y="192"/>
                </a:cubicBezTo>
                <a:cubicBezTo>
                  <a:pt x="2721" y="192"/>
                  <a:pt x="2840" y="9"/>
                  <a:pt x="27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1"/>
          <p:cNvSpPr/>
          <p:nvPr/>
        </p:nvSpPr>
        <p:spPr>
          <a:xfrm>
            <a:off x="6977960" y="3688522"/>
            <a:ext cx="687167" cy="1366942"/>
          </a:xfrm>
          <a:custGeom>
            <a:avLst/>
            <a:gdLst/>
            <a:ahLst/>
            <a:cxnLst/>
            <a:rect l="l" t="t" r="r" b="b"/>
            <a:pathLst>
              <a:path w="6787" h="13501" extrusionOk="0">
                <a:moveTo>
                  <a:pt x="3056" y="207"/>
                </a:moveTo>
                <a:cubicBezTo>
                  <a:pt x="3056" y="207"/>
                  <a:pt x="3056" y="207"/>
                  <a:pt x="3056" y="207"/>
                </a:cubicBezTo>
                <a:cubicBezTo>
                  <a:pt x="3056" y="207"/>
                  <a:pt x="3056" y="207"/>
                  <a:pt x="3056" y="207"/>
                </a:cubicBezTo>
                <a:lnTo>
                  <a:pt x="3056" y="207"/>
                </a:lnTo>
                <a:cubicBezTo>
                  <a:pt x="3056" y="207"/>
                  <a:pt x="3056" y="207"/>
                  <a:pt x="3056" y="207"/>
                </a:cubicBezTo>
                <a:close/>
                <a:moveTo>
                  <a:pt x="2798" y="477"/>
                </a:moveTo>
                <a:cubicBezTo>
                  <a:pt x="2803" y="486"/>
                  <a:pt x="2808" y="495"/>
                  <a:pt x="2813" y="504"/>
                </a:cubicBezTo>
                <a:lnTo>
                  <a:pt x="2813" y="504"/>
                </a:lnTo>
                <a:cubicBezTo>
                  <a:pt x="2809" y="496"/>
                  <a:pt x="2804" y="486"/>
                  <a:pt x="2798" y="477"/>
                </a:cubicBezTo>
                <a:close/>
                <a:moveTo>
                  <a:pt x="2730" y="1657"/>
                </a:moveTo>
                <a:lnTo>
                  <a:pt x="2730" y="1657"/>
                </a:lnTo>
                <a:cubicBezTo>
                  <a:pt x="2728" y="1657"/>
                  <a:pt x="2727" y="1657"/>
                  <a:pt x="2725" y="1658"/>
                </a:cubicBezTo>
                <a:cubicBezTo>
                  <a:pt x="2727" y="1657"/>
                  <a:pt x="2728" y="1657"/>
                  <a:pt x="2730" y="1657"/>
                </a:cubicBezTo>
                <a:close/>
                <a:moveTo>
                  <a:pt x="1730" y="6040"/>
                </a:moveTo>
                <a:lnTo>
                  <a:pt x="1730" y="6040"/>
                </a:lnTo>
                <a:cubicBezTo>
                  <a:pt x="1730" y="6040"/>
                  <a:pt x="1730" y="6040"/>
                  <a:pt x="1730" y="6040"/>
                </a:cubicBezTo>
                <a:cubicBezTo>
                  <a:pt x="1730" y="6040"/>
                  <a:pt x="1730" y="6040"/>
                  <a:pt x="1730" y="6040"/>
                </a:cubicBezTo>
                <a:lnTo>
                  <a:pt x="1730" y="6040"/>
                </a:lnTo>
                <a:cubicBezTo>
                  <a:pt x="1730" y="6040"/>
                  <a:pt x="1730" y="6040"/>
                  <a:pt x="1730" y="6040"/>
                </a:cubicBezTo>
                <a:close/>
                <a:moveTo>
                  <a:pt x="477" y="11128"/>
                </a:moveTo>
                <a:lnTo>
                  <a:pt x="477" y="11128"/>
                </a:lnTo>
                <a:cubicBezTo>
                  <a:pt x="666" y="11254"/>
                  <a:pt x="495" y="11292"/>
                  <a:pt x="332" y="11302"/>
                </a:cubicBezTo>
                <a:lnTo>
                  <a:pt x="332" y="11302"/>
                </a:lnTo>
                <a:cubicBezTo>
                  <a:pt x="363" y="11129"/>
                  <a:pt x="528" y="11252"/>
                  <a:pt x="477" y="11128"/>
                </a:cubicBezTo>
                <a:close/>
                <a:moveTo>
                  <a:pt x="5212" y="13075"/>
                </a:moveTo>
                <a:cubicBezTo>
                  <a:pt x="5212" y="13075"/>
                  <a:pt x="5212" y="13076"/>
                  <a:pt x="5211" y="13076"/>
                </a:cubicBezTo>
                <a:cubicBezTo>
                  <a:pt x="5212" y="13076"/>
                  <a:pt x="5212" y="13075"/>
                  <a:pt x="5212" y="13075"/>
                </a:cubicBezTo>
                <a:close/>
                <a:moveTo>
                  <a:pt x="3171" y="0"/>
                </a:moveTo>
                <a:cubicBezTo>
                  <a:pt x="3171" y="117"/>
                  <a:pt x="3165" y="258"/>
                  <a:pt x="3117" y="258"/>
                </a:cubicBezTo>
                <a:cubicBezTo>
                  <a:pt x="3102" y="258"/>
                  <a:pt x="3082" y="243"/>
                  <a:pt x="3056" y="207"/>
                </a:cubicBezTo>
                <a:lnTo>
                  <a:pt x="3056" y="207"/>
                </a:lnTo>
                <a:cubicBezTo>
                  <a:pt x="3060" y="223"/>
                  <a:pt x="3130" y="707"/>
                  <a:pt x="3171" y="787"/>
                </a:cubicBezTo>
                <a:cubicBezTo>
                  <a:pt x="2902" y="688"/>
                  <a:pt x="2929" y="703"/>
                  <a:pt x="2813" y="504"/>
                </a:cubicBezTo>
                <a:lnTo>
                  <a:pt x="2813" y="504"/>
                </a:lnTo>
                <a:cubicBezTo>
                  <a:pt x="2832" y="541"/>
                  <a:pt x="2825" y="561"/>
                  <a:pt x="2801" y="561"/>
                </a:cubicBezTo>
                <a:cubicBezTo>
                  <a:pt x="2797" y="561"/>
                  <a:pt x="2792" y="561"/>
                  <a:pt x="2787" y="560"/>
                </a:cubicBezTo>
                <a:lnTo>
                  <a:pt x="2787" y="560"/>
                </a:lnTo>
                <a:cubicBezTo>
                  <a:pt x="2828" y="705"/>
                  <a:pt x="2860" y="746"/>
                  <a:pt x="2953" y="818"/>
                </a:cubicBezTo>
                <a:cubicBezTo>
                  <a:pt x="2870" y="933"/>
                  <a:pt x="2777" y="963"/>
                  <a:pt x="2984" y="1212"/>
                </a:cubicBezTo>
                <a:cubicBezTo>
                  <a:pt x="2653" y="1191"/>
                  <a:pt x="2839" y="1005"/>
                  <a:pt x="2559" y="891"/>
                </a:cubicBezTo>
                <a:lnTo>
                  <a:pt x="2559" y="891"/>
                </a:lnTo>
                <a:cubicBezTo>
                  <a:pt x="2653" y="1098"/>
                  <a:pt x="2694" y="1161"/>
                  <a:pt x="2756" y="1326"/>
                </a:cubicBezTo>
                <a:cubicBezTo>
                  <a:pt x="2761" y="1323"/>
                  <a:pt x="2767" y="1321"/>
                  <a:pt x="2776" y="1321"/>
                </a:cubicBezTo>
                <a:cubicBezTo>
                  <a:pt x="2860" y="1321"/>
                  <a:pt x="3112" y="1501"/>
                  <a:pt x="3046" y="1596"/>
                </a:cubicBezTo>
                <a:cubicBezTo>
                  <a:pt x="3016" y="1565"/>
                  <a:pt x="2728" y="1357"/>
                  <a:pt x="2686" y="1357"/>
                </a:cubicBezTo>
                <a:cubicBezTo>
                  <a:pt x="2685" y="1357"/>
                  <a:pt x="2684" y="1357"/>
                  <a:pt x="2683" y="1357"/>
                </a:cubicBezTo>
                <a:cubicBezTo>
                  <a:pt x="2683" y="1408"/>
                  <a:pt x="2823" y="1629"/>
                  <a:pt x="2730" y="1657"/>
                </a:cubicBezTo>
                <a:lnTo>
                  <a:pt x="2730" y="1657"/>
                </a:lnTo>
                <a:cubicBezTo>
                  <a:pt x="2752" y="1651"/>
                  <a:pt x="2771" y="1649"/>
                  <a:pt x="2788" y="1649"/>
                </a:cubicBezTo>
                <a:cubicBezTo>
                  <a:pt x="2862" y="1649"/>
                  <a:pt x="2885" y="1701"/>
                  <a:pt x="2860" y="1792"/>
                </a:cubicBezTo>
                <a:cubicBezTo>
                  <a:pt x="2911" y="1792"/>
                  <a:pt x="2891" y="1803"/>
                  <a:pt x="2963" y="1824"/>
                </a:cubicBezTo>
                <a:cubicBezTo>
                  <a:pt x="2980" y="1741"/>
                  <a:pt x="2992" y="1714"/>
                  <a:pt x="3000" y="1714"/>
                </a:cubicBezTo>
                <a:cubicBezTo>
                  <a:pt x="3017" y="1714"/>
                  <a:pt x="3022" y="1820"/>
                  <a:pt x="3032" y="1820"/>
                </a:cubicBezTo>
                <a:cubicBezTo>
                  <a:pt x="3036" y="1820"/>
                  <a:pt x="3040" y="1807"/>
                  <a:pt x="3046" y="1771"/>
                </a:cubicBezTo>
                <a:cubicBezTo>
                  <a:pt x="3056" y="1792"/>
                  <a:pt x="3116" y="2052"/>
                  <a:pt x="3109" y="2052"/>
                </a:cubicBezTo>
                <a:cubicBezTo>
                  <a:pt x="3109" y="2052"/>
                  <a:pt x="3109" y="2052"/>
                  <a:pt x="3109" y="2052"/>
                </a:cubicBezTo>
                <a:lnTo>
                  <a:pt x="3109" y="2052"/>
                </a:lnTo>
                <a:cubicBezTo>
                  <a:pt x="3123" y="2092"/>
                  <a:pt x="3113" y="2107"/>
                  <a:pt x="3092" y="2107"/>
                </a:cubicBezTo>
                <a:cubicBezTo>
                  <a:pt x="3035" y="2107"/>
                  <a:pt x="2898" y="2007"/>
                  <a:pt x="2891" y="1999"/>
                </a:cubicBezTo>
                <a:lnTo>
                  <a:pt x="2891" y="1999"/>
                </a:lnTo>
                <a:cubicBezTo>
                  <a:pt x="2891" y="2003"/>
                  <a:pt x="2889" y="2004"/>
                  <a:pt x="2885" y="2004"/>
                </a:cubicBezTo>
                <a:cubicBezTo>
                  <a:pt x="2827" y="2004"/>
                  <a:pt x="2296" y="1664"/>
                  <a:pt x="2238" y="1606"/>
                </a:cubicBezTo>
                <a:lnTo>
                  <a:pt x="2238" y="1606"/>
                </a:lnTo>
                <a:cubicBezTo>
                  <a:pt x="2197" y="1647"/>
                  <a:pt x="2310" y="1709"/>
                  <a:pt x="2238" y="1730"/>
                </a:cubicBezTo>
                <a:cubicBezTo>
                  <a:pt x="2256" y="1765"/>
                  <a:pt x="2431" y="1876"/>
                  <a:pt x="2425" y="1876"/>
                </a:cubicBezTo>
                <a:cubicBezTo>
                  <a:pt x="2424" y="1876"/>
                  <a:pt x="2418" y="1873"/>
                  <a:pt x="2404" y="1865"/>
                </a:cubicBezTo>
                <a:lnTo>
                  <a:pt x="2404" y="1865"/>
                </a:lnTo>
                <a:cubicBezTo>
                  <a:pt x="2417" y="1897"/>
                  <a:pt x="2438" y="1913"/>
                  <a:pt x="2462" y="1913"/>
                </a:cubicBezTo>
                <a:cubicBezTo>
                  <a:pt x="2476" y="1913"/>
                  <a:pt x="2492" y="1908"/>
                  <a:pt x="2508" y="1896"/>
                </a:cubicBezTo>
                <a:lnTo>
                  <a:pt x="2508" y="1896"/>
                </a:lnTo>
                <a:cubicBezTo>
                  <a:pt x="2466" y="1937"/>
                  <a:pt x="2476" y="1969"/>
                  <a:pt x="2549" y="1979"/>
                </a:cubicBezTo>
                <a:cubicBezTo>
                  <a:pt x="2534" y="1981"/>
                  <a:pt x="2519" y="1981"/>
                  <a:pt x="2505" y="1981"/>
                </a:cubicBezTo>
                <a:cubicBezTo>
                  <a:pt x="2286" y="1981"/>
                  <a:pt x="2178" y="1764"/>
                  <a:pt x="2052" y="1658"/>
                </a:cubicBezTo>
                <a:lnTo>
                  <a:pt x="2052" y="1658"/>
                </a:lnTo>
                <a:cubicBezTo>
                  <a:pt x="2135" y="1865"/>
                  <a:pt x="2300" y="1948"/>
                  <a:pt x="2300" y="2082"/>
                </a:cubicBezTo>
                <a:cubicBezTo>
                  <a:pt x="2321" y="2082"/>
                  <a:pt x="2372" y="1989"/>
                  <a:pt x="2372" y="1979"/>
                </a:cubicBezTo>
                <a:cubicBezTo>
                  <a:pt x="2404" y="1999"/>
                  <a:pt x="2611" y="2197"/>
                  <a:pt x="2632" y="2393"/>
                </a:cubicBezTo>
                <a:cubicBezTo>
                  <a:pt x="2656" y="2366"/>
                  <a:pt x="2672" y="2358"/>
                  <a:pt x="2682" y="2358"/>
                </a:cubicBezTo>
                <a:cubicBezTo>
                  <a:pt x="2698" y="2358"/>
                  <a:pt x="2702" y="2375"/>
                  <a:pt x="2704" y="2375"/>
                </a:cubicBezTo>
                <a:cubicBezTo>
                  <a:pt x="2707" y="2375"/>
                  <a:pt x="2707" y="2360"/>
                  <a:pt x="2715" y="2300"/>
                </a:cubicBezTo>
                <a:cubicBezTo>
                  <a:pt x="2726" y="2338"/>
                  <a:pt x="2736" y="2351"/>
                  <a:pt x="2748" y="2351"/>
                </a:cubicBezTo>
                <a:cubicBezTo>
                  <a:pt x="2771" y="2351"/>
                  <a:pt x="2804" y="2310"/>
                  <a:pt x="2870" y="2289"/>
                </a:cubicBezTo>
                <a:lnTo>
                  <a:pt x="2870" y="2289"/>
                </a:lnTo>
                <a:cubicBezTo>
                  <a:pt x="2864" y="2328"/>
                  <a:pt x="2865" y="2375"/>
                  <a:pt x="2875" y="2375"/>
                </a:cubicBezTo>
                <a:cubicBezTo>
                  <a:pt x="2880" y="2375"/>
                  <a:pt x="2889" y="2357"/>
                  <a:pt x="2901" y="2310"/>
                </a:cubicBezTo>
                <a:lnTo>
                  <a:pt x="2901" y="2310"/>
                </a:lnTo>
                <a:cubicBezTo>
                  <a:pt x="2956" y="2436"/>
                  <a:pt x="2881" y="2478"/>
                  <a:pt x="2787" y="2478"/>
                </a:cubicBezTo>
                <a:cubicBezTo>
                  <a:pt x="2701" y="2478"/>
                  <a:pt x="2598" y="2443"/>
                  <a:pt x="2559" y="2404"/>
                </a:cubicBezTo>
                <a:lnTo>
                  <a:pt x="2559" y="2404"/>
                </a:lnTo>
                <a:cubicBezTo>
                  <a:pt x="2517" y="2570"/>
                  <a:pt x="2673" y="2497"/>
                  <a:pt x="2673" y="2570"/>
                </a:cubicBezTo>
                <a:cubicBezTo>
                  <a:pt x="2671" y="2618"/>
                  <a:pt x="2654" y="2638"/>
                  <a:pt x="2627" y="2638"/>
                </a:cubicBezTo>
                <a:cubicBezTo>
                  <a:pt x="2498" y="2638"/>
                  <a:pt x="2141" y="2182"/>
                  <a:pt x="2124" y="2165"/>
                </a:cubicBezTo>
                <a:lnTo>
                  <a:pt x="2124" y="2165"/>
                </a:lnTo>
                <a:cubicBezTo>
                  <a:pt x="2072" y="2559"/>
                  <a:pt x="2248" y="2559"/>
                  <a:pt x="2290" y="2766"/>
                </a:cubicBezTo>
                <a:cubicBezTo>
                  <a:pt x="2303" y="2737"/>
                  <a:pt x="2327" y="2725"/>
                  <a:pt x="2355" y="2725"/>
                </a:cubicBezTo>
                <a:cubicBezTo>
                  <a:pt x="2438" y="2725"/>
                  <a:pt x="2560" y="2824"/>
                  <a:pt x="2590" y="2901"/>
                </a:cubicBezTo>
                <a:cubicBezTo>
                  <a:pt x="2570" y="2897"/>
                  <a:pt x="2555" y="2896"/>
                  <a:pt x="2543" y="2896"/>
                </a:cubicBezTo>
                <a:cubicBezTo>
                  <a:pt x="2457" y="2896"/>
                  <a:pt x="2565" y="2985"/>
                  <a:pt x="2528" y="2994"/>
                </a:cubicBezTo>
                <a:cubicBezTo>
                  <a:pt x="2380" y="2994"/>
                  <a:pt x="2252" y="2910"/>
                  <a:pt x="2177" y="2910"/>
                </a:cubicBezTo>
                <a:cubicBezTo>
                  <a:pt x="2173" y="2910"/>
                  <a:pt x="2169" y="2911"/>
                  <a:pt x="2165" y="2911"/>
                </a:cubicBezTo>
                <a:cubicBezTo>
                  <a:pt x="2135" y="3056"/>
                  <a:pt x="2362" y="3171"/>
                  <a:pt x="2259" y="3336"/>
                </a:cubicBezTo>
                <a:cubicBezTo>
                  <a:pt x="2280" y="3243"/>
                  <a:pt x="1689" y="2901"/>
                  <a:pt x="1647" y="2881"/>
                </a:cubicBezTo>
                <a:lnTo>
                  <a:pt x="1647" y="2881"/>
                </a:lnTo>
                <a:cubicBezTo>
                  <a:pt x="1623" y="2947"/>
                  <a:pt x="1742" y="3209"/>
                  <a:pt x="1823" y="3209"/>
                </a:cubicBezTo>
                <a:cubicBezTo>
                  <a:pt x="1844" y="3209"/>
                  <a:pt x="1862" y="3192"/>
                  <a:pt x="1875" y="3150"/>
                </a:cubicBezTo>
                <a:cubicBezTo>
                  <a:pt x="1961" y="3283"/>
                  <a:pt x="1959" y="3338"/>
                  <a:pt x="1877" y="3338"/>
                </a:cubicBezTo>
                <a:cubicBezTo>
                  <a:pt x="1870" y="3338"/>
                  <a:pt x="1863" y="3337"/>
                  <a:pt x="1854" y="3336"/>
                </a:cubicBezTo>
                <a:lnTo>
                  <a:pt x="1854" y="3336"/>
                </a:lnTo>
                <a:cubicBezTo>
                  <a:pt x="1948" y="3461"/>
                  <a:pt x="2031" y="3440"/>
                  <a:pt x="2052" y="3585"/>
                </a:cubicBezTo>
                <a:cubicBezTo>
                  <a:pt x="2101" y="3585"/>
                  <a:pt x="2046" y="3481"/>
                  <a:pt x="2095" y="3481"/>
                </a:cubicBezTo>
                <a:cubicBezTo>
                  <a:pt x="2098" y="3481"/>
                  <a:pt x="2100" y="3481"/>
                  <a:pt x="2103" y="3481"/>
                </a:cubicBezTo>
                <a:cubicBezTo>
                  <a:pt x="2103" y="3585"/>
                  <a:pt x="2207" y="3523"/>
                  <a:pt x="2103" y="3585"/>
                </a:cubicBezTo>
                <a:cubicBezTo>
                  <a:pt x="2103" y="3595"/>
                  <a:pt x="2238" y="3585"/>
                  <a:pt x="2269" y="3636"/>
                </a:cubicBezTo>
                <a:cubicBezTo>
                  <a:pt x="2254" y="3638"/>
                  <a:pt x="2240" y="3639"/>
                  <a:pt x="2225" y="3639"/>
                </a:cubicBezTo>
                <a:cubicBezTo>
                  <a:pt x="2129" y="3639"/>
                  <a:pt x="2039" y="3608"/>
                  <a:pt x="1958" y="3554"/>
                </a:cubicBezTo>
                <a:lnTo>
                  <a:pt x="1958" y="3554"/>
                </a:lnTo>
                <a:cubicBezTo>
                  <a:pt x="2062" y="3627"/>
                  <a:pt x="1969" y="3585"/>
                  <a:pt x="1886" y="3647"/>
                </a:cubicBezTo>
                <a:cubicBezTo>
                  <a:pt x="1907" y="3595"/>
                  <a:pt x="1896" y="3554"/>
                  <a:pt x="1865" y="3512"/>
                </a:cubicBezTo>
                <a:cubicBezTo>
                  <a:pt x="1862" y="3563"/>
                  <a:pt x="1856" y="3581"/>
                  <a:pt x="1845" y="3581"/>
                </a:cubicBezTo>
                <a:cubicBezTo>
                  <a:pt x="1818" y="3581"/>
                  <a:pt x="1766" y="3448"/>
                  <a:pt x="1703" y="3448"/>
                </a:cubicBezTo>
                <a:cubicBezTo>
                  <a:pt x="1698" y="3448"/>
                  <a:pt x="1693" y="3448"/>
                  <a:pt x="1689" y="3450"/>
                </a:cubicBezTo>
                <a:cubicBezTo>
                  <a:pt x="1689" y="3450"/>
                  <a:pt x="1689" y="3450"/>
                  <a:pt x="1690" y="3450"/>
                </a:cubicBezTo>
                <a:cubicBezTo>
                  <a:pt x="1715" y="3450"/>
                  <a:pt x="1804" y="3742"/>
                  <a:pt x="1876" y="3742"/>
                </a:cubicBezTo>
                <a:cubicBezTo>
                  <a:pt x="1899" y="3742"/>
                  <a:pt x="1920" y="3713"/>
                  <a:pt x="1937" y="3636"/>
                </a:cubicBezTo>
                <a:cubicBezTo>
                  <a:pt x="1979" y="3647"/>
                  <a:pt x="1999" y="3854"/>
                  <a:pt x="1999" y="3875"/>
                </a:cubicBezTo>
                <a:cubicBezTo>
                  <a:pt x="2022" y="3735"/>
                  <a:pt x="2028" y="3688"/>
                  <a:pt x="2030" y="3688"/>
                </a:cubicBezTo>
                <a:lnTo>
                  <a:pt x="2030" y="3688"/>
                </a:lnTo>
                <a:cubicBezTo>
                  <a:pt x="2034" y="3688"/>
                  <a:pt x="2025" y="3842"/>
                  <a:pt x="2072" y="3875"/>
                </a:cubicBezTo>
                <a:cubicBezTo>
                  <a:pt x="2099" y="3790"/>
                  <a:pt x="2131" y="3765"/>
                  <a:pt x="2164" y="3765"/>
                </a:cubicBezTo>
                <a:cubicBezTo>
                  <a:pt x="2196" y="3765"/>
                  <a:pt x="2229" y="3787"/>
                  <a:pt x="2259" y="3802"/>
                </a:cubicBezTo>
                <a:cubicBezTo>
                  <a:pt x="2227" y="3864"/>
                  <a:pt x="2197" y="3989"/>
                  <a:pt x="2290" y="4000"/>
                </a:cubicBezTo>
                <a:cubicBezTo>
                  <a:pt x="2289" y="4003"/>
                  <a:pt x="2288" y="4005"/>
                  <a:pt x="2288" y="4005"/>
                </a:cubicBezTo>
                <a:cubicBezTo>
                  <a:pt x="2289" y="4005"/>
                  <a:pt x="2322" y="3877"/>
                  <a:pt x="2337" y="3877"/>
                </a:cubicBezTo>
                <a:cubicBezTo>
                  <a:pt x="2339" y="3877"/>
                  <a:pt x="2341" y="3879"/>
                  <a:pt x="2342" y="3885"/>
                </a:cubicBezTo>
                <a:cubicBezTo>
                  <a:pt x="2362" y="3989"/>
                  <a:pt x="2372" y="4051"/>
                  <a:pt x="2414" y="4165"/>
                </a:cubicBezTo>
                <a:cubicBezTo>
                  <a:pt x="2440" y="4105"/>
                  <a:pt x="2464" y="4084"/>
                  <a:pt x="2495" y="4084"/>
                </a:cubicBezTo>
                <a:cubicBezTo>
                  <a:pt x="2538" y="4084"/>
                  <a:pt x="2593" y="4125"/>
                  <a:pt x="2683" y="4155"/>
                </a:cubicBezTo>
                <a:cubicBezTo>
                  <a:pt x="2623" y="4204"/>
                  <a:pt x="2523" y="4221"/>
                  <a:pt x="2415" y="4221"/>
                </a:cubicBezTo>
                <a:cubicBezTo>
                  <a:pt x="2208" y="4221"/>
                  <a:pt x="1972" y="4158"/>
                  <a:pt x="1937" y="4145"/>
                </a:cubicBezTo>
                <a:lnTo>
                  <a:pt x="1937" y="4145"/>
                </a:lnTo>
                <a:cubicBezTo>
                  <a:pt x="1947" y="4219"/>
                  <a:pt x="1989" y="4260"/>
                  <a:pt x="2065" y="4260"/>
                </a:cubicBezTo>
                <a:cubicBezTo>
                  <a:pt x="2074" y="4260"/>
                  <a:pt x="2083" y="4259"/>
                  <a:pt x="2093" y="4258"/>
                </a:cubicBezTo>
                <a:lnTo>
                  <a:pt x="2093" y="4258"/>
                </a:lnTo>
                <a:cubicBezTo>
                  <a:pt x="2010" y="4279"/>
                  <a:pt x="1989" y="4331"/>
                  <a:pt x="2041" y="4414"/>
                </a:cubicBezTo>
                <a:cubicBezTo>
                  <a:pt x="2042" y="4410"/>
                  <a:pt x="2048" y="4408"/>
                  <a:pt x="2057" y="4408"/>
                </a:cubicBezTo>
                <a:cubicBezTo>
                  <a:pt x="2120" y="4408"/>
                  <a:pt x="2336" y="4499"/>
                  <a:pt x="2372" y="4652"/>
                </a:cubicBezTo>
                <a:cubicBezTo>
                  <a:pt x="2324" y="4657"/>
                  <a:pt x="2290" y="4659"/>
                  <a:pt x="2267" y="4659"/>
                </a:cubicBezTo>
                <a:cubicBezTo>
                  <a:pt x="2179" y="4659"/>
                  <a:pt x="2254" y="4630"/>
                  <a:pt x="2249" y="4630"/>
                </a:cubicBezTo>
                <a:lnTo>
                  <a:pt x="2249" y="4630"/>
                </a:lnTo>
                <a:cubicBezTo>
                  <a:pt x="2247" y="4630"/>
                  <a:pt x="2230" y="4636"/>
                  <a:pt x="2176" y="4652"/>
                </a:cubicBezTo>
                <a:cubicBezTo>
                  <a:pt x="2232" y="4586"/>
                  <a:pt x="2238" y="4578"/>
                  <a:pt x="2232" y="4578"/>
                </a:cubicBezTo>
                <a:cubicBezTo>
                  <a:pt x="2231" y="4578"/>
                  <a:pt x="2228" y="4579"/>
                  <a:pt x="2225" y="4579"/>
                </a:cubicBezTo>
                <a:cubicBezTo>
                  <a:pt x="2218" y="4579"/>
                  <a:pt x="2214" y="4573"/>
                  <a:pt x="2238" y="4528"/>
                </a:cubicBezTo>
                <a:cubicBezTo>
                  <a:pt x="2232" y="4524"/>
                  <a:pt x="2224" y="4522"/>
                  <a:pt x="2214" y="4522"/>
                </a:cubicBezTo>
                <a:cubicBezTo>
                  <a:pt x="2166" y="4522"/>
                  <a:pt x="2080" y="4565"/>
                  <a:pt x="2031" y="4565"/>
                </a:cubicBezTo>
                <a:cubicBezTo>
                  <a:pt x="1990" y="4565"/>
                  <a:pt x="1975" y="4535"/>
                  <a:pt x="2031" y="4424"/>
                </a:cubicBezTo>
                <a:cubicBezTo>
                  <a:pt x="1966" y="4395"/>
                  <a:pt x="1830" y="4382"/>
                  <a:pt x="1724" y="4382"/>
                </a:cubicBezTo>
                <a:cubicBezTo>
                  <a:pt x="1643" y="4382"/>
                  <a:pt x="1581" y="4390"/>
                  <a:pt x="1585" y="4403"/>
                </a:cubicBezTo>
                <a:cubicBezTo>
                  <a:pt x="1419" y="4279"/>
                  <a:pt x="1306" y="4196"/>
                  <a:pt x="1191" y="4113"/>
                </a:cubicBezTo>
                <a:lnTo>
                  <a:pt x="1191" y="4113"/>
                </a:lnTo>
                <a:cubicBezTo>
                  <a:pt x="1218" y="4289"/>
                  <a:pt x="1236" y="4319"/>
                  <a:pt x="1269" y="4319"/>
                </a:cubicBezTo>
                <a:cubicBezTo>
                  <a:pt x="1286" y="4319"/>
                  <a:pt x="1307" y="4310"/>
                  <a:pt x="1336" y="4310"/>
                </a:cubicBezTo>
                <a:cubicBezTo>
                  <a:pt x="1336" y="4538"/>
                  <a:pt x="1461" y="4497"/>
                  <a:pt x="1564" y="4683"/>
                </a:cubicBezTo>
                <a:cubicBezTo>
                  <a:pt x="1564" y="4683"/>
                  <a:pt x="1668" y="4559"/>
                  <a:pt x="1689" y="4518"/>
                </a:cubicBezTo>
                <a:cubicBezTo>
                  <a:pt x="1689" y="4683"/>
                  <a:pt x="1834" y="4548"/>
                  <a:pt x="1709" y="4693"/>
                </a:cubicBezTo>
                <a:cubicBezTo>
                  <a:pt x="1722" y="4693"/>
                  <a:pt x="1837" y="4615"/>
                  <a:pt x="1853" y="4615"/>
                </a:cubicBezTo>
                <a:cubicBezTo>
                  <a:pt x="1864" y="4615"/>
                  <a:pt x="1836" y="4646"/>
                  <a:pt x="1720" y="4746"/>
                </a:cubicBezTo>
                <a:cubicBezTo>
                  <a:pt x="1740" y="4759"/>
                  <a:pt x="1757" y="4766"/>
                  <a:pt x="1771" y="4766"/>
                </a:cubicBezTo>
                <a:cubicBezTo>
                  <a:pt x="1799" y="4766"/>
                  <a:pt x="1813" y="4736"/>
                  <a:pt x="1813" y="4673"/>
                </a:cubicBezTo>
                <a:cubicBezTo>
                  <a:pt x="1844" y="4787"/>
                  <a:pt x="1979" y="4828"/>
                  <a:pt x="1907" y="4974"/>
                </a:cubicBezTo>
                <a:cubicBezTo>
                  <a:pt x="1956" y="4955"/>
                  <a:pt x="1986" y="4950"/>
                  <a:pt x="2005" y="4950"/>
                </a:cubicBezTo>
                <a:cubicBezTo>
                  <a:pt x="2025" y="4950"/>
                  <a:pt x="2034" y="4955"/>
                  <a:pt x="2040" y="4955"/>
                </a:cubicBezTo>
                <a:cubicBezTo>
                  <a:pt x="2048" y="4955"/>
                  <a:pt x="2052" y="4947"/>
                  <a:pt x="2072" y="4911"/>
                </a:cubicBezTo>
                <a:lnTo>
                  <a:pt x="2072" y="4911"/>
                </a:lnTo>
                <a:cubicBezTo>
                  <a:pt x="2124" y="4983"/>
                  <a:pt x="2124" y="5056"/>
                  <a:pt x="2062" y="5129"/>
                </a:cubicBezTo>
                <a:cubicBezTo>
                  <a:pt x="2063" y="5129"/>
                  <a:pt x="2065" y="5129"/>
                  <a:pt x="2066" y="5129"/>
                </a:cubicBezTo>
                <a:cubicBezTo>
                  <a:pt x="2099" y="5129"/>
                  <a:pt x="2166" y="5025"/>
                  <a:pt x="2176" y="5025"/>
                </a:cubicBezTo>
                <a:cubicBezTo>
                  <a:pt x="2183" y="5116"/>
                  <a:pt x="2190" y="5141"/>
                  <a:pt x="2200" y="5141"/>
                </a:cubicBezTo>
                <a:cubicBezTo>
                  <a:pt x="2205" y="5141"/>
                  <a:pt x="2211" y="5135"/>
                  <a:pt x="2217" y="5129"/>
                </a:cubicBezTo>
                <a:lnTo>
                  <a:pt x="2217" y="5129"/>
                </a:lnTo>
                <a:cubicBezTo>
                  <a:pt x="2207" y="5139"/>
                  <a:pt x="2207" y="5149"/>
                  <a:pt x="2197" y="5160"/>
                </a:cubicBezTo>
                <a:cubicBezTo>
                  <a:pt x="2020" y="5149"/>
                  <a:pt x="1679" y="5098"/>
                  <a:pt x="1626" y="5077"/>
                </a:cubicBezTo>
                <a:cubicBezTo>
                  <a:pt x="1502" y="5046"/>
                  <a:pt x="1223" y="5036"/>
                  <a:pt x="1057" y="4911"/>
                </a:cubicBezTo>
                <a:lnTo>
                  <a:pt x="1057" y="4911"/>
                </a:lnTo>
                <a:cubicBezTo>
                  <a:pt x="1015" y="4974"/>
                  <a:pt x="1025" y="5046"/>
                  <a:pt x="1088" y="5119"/>
                </a:cubicBezTo>
                <a:cubicBezTo>
                  <a:pt x="1074" y="5072"/>
                  <a:pt x="1171" y="5064"/>
                  <a:pt x="1245" y="5064"/>
                </a:cubicBezTo>
                <a:cubicBezTo>
                  <a:pt x="1287" y="5064"/>
                  <a:pt x="1322" y="5066"/>
                  <a:pt x="1326" y="5066"/>
                </a:cubicBezTo>
                <a:cubicBezTo>
                  <a:pt x="1326" y="5191"/>
                  <a:pt x="1513" y="5409"/>
                  <a:pt x="1616" y="5512"/>
                </a:cubicBezTo>
                <a:cubicBezTo>
                  <a:pt x="1668" y="5445"/>
                  <a:pt x="1710" y="5442"/>
                  <a:pt x="1737" y="5442"/>
                </a:cubicBezTo>
                <a:cubicBezTo>
                  <a:pt x="1739" y="5442"/>
                  <a:pt x="1741" y="5442"/>
                  <a:pt x="1744" y="5442"/>
                </a:cubicBezTo>
                <a:cubicBezTo>
                  <a:pt x="1766" y="5442"/>
                  <a:pt x="1776" y="5440"/>
                  <a:pt x="1771" y="5388"/>
                </a:cubicBezTo>
                <a:lnTo>
                  <a:pt x="1771" y="5388"/>
                </a:lnTo>
                <a:cubicBezTo>
                  <a:pt x="1792" y="5460"/>
                  <a:pt x="1824" y="5522"/>
                  <a:pt x="1865" y="5574"/>
                </a:cubicBezTo>
                <a:cubicBezTo>
                  <a:pt x="1873" y="5537"/>
                  <a:pt x="1877" y="5522"/>
                  <a:pt x="1878" y="5522"/>
                </a:cubicBezTo>
                <a:lnTo>
                  <a:pt x="1878" y="5522"/>
                </a:lnTo>
                <a:cubicBezTo>
                  <a:pt x="1883" y="5522"/>
                  <a:pt x="1860" y="5667"/>
                  <a:pt x="1813" y="5699"/>
                </a:cubicBezTo>
                <a:cubicBezTo>
                  <a:pt x="1848" y="5769"/>
                  <a:pt x="1960" y="5802"/>
                  <a:pt x="2073" y="5802"/>
                </a:cubicBezTo>
                <a:cubicBezTo>
                  <a:pt x="2195" y="5802"/>
                  <a:pt x="2319" y="5763"/>
                  <a:pt x="2352" y="5688"/>
                </a:cubicBezTo>
                <a:lnTo>
                  <a:pt x="2352" y="5688"/>
                </a:lnTo>
                <a:cubicBezTo>
                  <a:pt x="2445" y="5854"/>
                  <a:pt x="2310" y="5885"/>
                  <a:pt x="2144" y="5999"/>
                </a:cubicBezTo>
                <a:cubicBezTo>
                  <a:pt x="2232" y="5976"/>
                  <a:pt x="2264" y="5967"/>
                  <a:pt x="2267" y="5967"/>
                </a:cubicBezTo>
                <a:lnTo>
                  <a:pt x="2267" y="5967"/>
                </a:lnTo>
                <a:cubicBezTo>
                  <a:pt x="2272" y="5967"/>
                  <a:pt x="2191" y="5993"/>
                  <a:pt x="2165" y="6020"/>
                </a:cubicBezTo>
                <a:cubicBezTo>
                  <a:pt x="2173" y="6019"/>
                  <a:pt x="2181" y="6018"/>
                  <a:pt x="2188" y="6018"/>
                </a:cubicBezTo>
                <a:cubicBezTo>
                  <a:pt x="2249" y="6018"/>
                  <a:pt x="2252" y="6057"/>
                  <a:pt x="2290" y="6113"/>
                </a:cubicBezTo>
                <a:cubicBezTo>
                  <a:pt x="2278" y="6115"/>
                  <a:pt x="2266" y="6115"/>
                  <a:pt x="2255" y="6115"/>
                </a:cubicBezTo>
                <a:cubicBezTo>
                  <a:pt x="2126" y="6115"/>
                  <a:pt x="2044" y="6029"/>
                  <a:pt x="1963" y="6029"/>
                </a:cubicBezTo>
                <a:cubicBezTo>
                  <a:pt x="1948" y="6029"/>
                  <a:pt x="1932" y="6033"/>
                  <a:pt x="1917" y="6040"/>
                </a:cubicBezTo>
                <a:cubicBezTo>
                  <a:pt x="2030" y="6127"/>
                  <a:pt x="1910" y="6301"/>
                  <a:pt x="1753" y="6301"/>
                </a:cubicBezTo>
                <a:cubicBezTo>
                  <a:pt x="1723" y="6301"/>
                  <a:pt x="1692" y="6295"/>
                  <a:pt x="1660" y="6280"/>
                </a:cubicBezTo>
                <a:lnTo>
                  <a:pt x="1660" y="6280"/>
                </a:lnTo>
                <a:cubicBezTo>
                  <a:pt x="1666" y="6283"/>
                  <a:pt x="1671" y="6284"/>
                  <a:pt x="1675" y="6284"/>
                </a:cubicBezTo>
                <a:cubicBezTo>
                  <a:pt x="1745" y="6284"/>
                  <a:pt x="1768" y="6060"/>
                  <a:pt x="1730" y="6040"/>
                </a:cubicBezTo>
                <a:lnTo>
                  <a:pt x="1730" y="6040"/>
                </a:lnTo>
                <a:cubicBezTo>
                  <a:pt x="1727" y="6051"/>
                  <a:pt x="1493" y="6445"/>
                  <a:pt x="1530" y="6445"/>
                </a:cubicBezTo>
                <a:cubicBezTo>
                  <a:pt x="1539" y="6445"/>
                  <a:pt x="1562" y="6424"/>
                  <a:pt x="1606" y="6372"/>
                </a:cubicBezTo>
                <a:lnTo>
                  <a:pt x="1606" y="6372"/>
                </a:lnTo>
                <a:cubicBezTo>
                  <a:pt x="1637" y="6434"/>
                  <a:pt x="1616" y="6476"/>
                  <a:pt x="1544" y="6486"/>
                </a:cubicBezTo>
                <a:cubicBezTo>
                  <a:pt x="1596" y="6486"/>
                  <a:pt x="1647" y="6496"/>
                  <a:pt x="1699" y="6528"/>
                </a:cubicBezTo>
                <a:cubicBezTo>
                  <a:pt x="1666" y="6536"/>
                  <a:pt x="1630" y="6540"/>
                  <a:pt x="1593" y="6540"/>
                </a:cubicBezTo>
                <a:cubicBezTo>
                  <a:pt x="1410" y="6540"/>
                  <a:pt x="1206" y="6454"/>
                  <a:pt x="1174" y="6454"/>
                </a:cubicBezTo>
                <a:cubicBezTo>
                  <a:pt x="1172" y="6454"/>
                  <a:pt x="1171" y="6454"/>
                  <a:pt x="1171" y="6455"/>
                </a:cubicBezTo>
                <a:cubicBezTo>
                  <a:pt x="1326" y="6507"/>
                  <a:pt x="1419" y="6600"/>
                  <a:pt x="1513" y="6776"/>
                </a:cubicBezTo>
                <a:cubicBezTo>
                  <a:pt x="1529" y="6721"/>
                  <a:pt x="1546" y="6701"/>
                  <a:pt x="1564" y="6701"/>
                </a:cubicBezTo>
                <a:cubicBezTo>
                  <a:pt x="1618" y="6701"/>
                  <a:pt x="1676" y="6880"/>
                  <a:pt x="1699" y="6880"/>
                </a:cubicBezTo>
                <a:cubicBezTo>
                  <a:pt x="1716" y="6826"/>
                  <a:pt x="1736" y="6805"/>
                  <a:pt x="1758" y="6805"/>
                </a:cubicBezTo>
                <a:cubicBezTo>
                  <a:pt x="1791" y="6805"/>
                  <a:pt x="1828" y="6851"/>
                  <a:pt x="1865" y="6901"/>
                </a:cubicBezTo>
                <a:cubicBezTo>
                  <a:pt x="1792" y="6963"/>
                  <a:pt x="1782" y="6984"/>
                  <a:pt x="1668" y="7004"/>
                </a:cubicBezTo>
                <a:cubicBezTo>
                  <a:pt x="1751" y="7035"/>
                  <a:pt x="1917" y="7191"/>
                  <a:pt x="1907" y="7253"/>
                </a:cubicBezTo>
                <a:cubicBezTo>
                  <a:pt x="1844" y="7253"/>
                  <a:pt x="1636" y="7288"/>
                  <a:pt x="1510" y="7288"/>
                </a:cubicBezTo>
                <a:cubicBezTo>
                  <a:pt x="1468" y="7288"/>
                  <a:pt x="1435" y="7284"/>
                  <a:pt x="1419" y="7274"/>
                </a:cubicBezTo>
                <a:lnTo>
                  <a:pt x="1419" y="7274"/>
                </a:lnTo>
                <a:cubicBezTo>
                  <a:pt x="1461" y="7325"/>
                  <a:pt x="1502" y="7367"/>
                  <a:pt x="1554" y="7387"/>
                </a:cubicBezTo>
                <a:cubicBezTo>
                  <a:pt x="1509" y="7395"/>
                  <a:pt x="1368" y="7420"/>
                  <a:pt x="1280" y="7420"/>
                </a:cubicBezTo>
                <a:cubicBezTo>
                  <a:pt x="1248" y="7420"/>
                  <a:pt x="1223" y="7416"/>
                  <a:pt x="1212" y="7408"/>
                </a:cubicBezTo>
                <a:lnTo>
                  <a:pt x="1212" y="7408"/>
                </a:lnTo>
                <a:cubicBezTo>
                  <a:pt x="1226" y="7489"/>
                  <a:pt x="1231" y="7498"/>
                  <a:pt x="1238" y="7498"/>
                </a:cubicBezTo>
                <a:cubicBezTo>
                  <a:pt x="1239" y="7498"/>
                  <a:pt x="1241" y="7497"/>
                  <a:pt x="1243" y="7497"/>
                </a:cubicBezTo>
                <a:cubicBezTo>
                  <a:pt x="1251" y="7497"/>
                  <a:pt x="1261" y="7506"/>
                  <a:pt x="1285" y="7595"/>
                </a:cubicBezTo>
                <a:cubicBezTo>
                  <a:pt x="1285" y="7588"/>
                  <a:pt x="1320" y="7533"/>
                  <a:pt x="1351" y="7533"/>
                </a:cubicBezTo>
                <a:cubicBezTo>
                  <a:pt x="1367" y="7533"/>
                  <a:pt x="1381" y="7548"/>
                  <a:pt x="1389" y="7595"/>
                </a:cubicBezTo>
                <a:cubicBezTo>
                  <a:pt x="1414" y="7507"/>
                  <a:pt x="1427" y="7463"/>
                  <a:pt x="1435" y="7463"/>
                </a:cubicBezTo>
                <a:cubicBezTo>
                  <a:pt x="1443" y="7463"/>
                  <a:pt x="1445" y="7507"/>
                  <a:pt x="1451" y="7595"/>
                </a:cubicBezTo>
                <a:cubicBezTo>
                  <a:pt x="1453" y="7595"/>
                  <a:pt x="1456" y="7595"/>
                  <a:pt x="1458" y="7595"/>
                </a:cubicBezTo>
                <a:cubicBezTo>
                  <a:pt x="1535" y="7595"/>
                  <a:pt x="1448" y="7439"/>
                  <a:pt x="1507" y="7439"/>
                </a:cubicBezTo>
                <a:cubicBezTo>
                  <a:pt x="1509" y="7439"/>
                  <a:pt x="1511" y="7439"/>
                  <a:pt x="1513" y="7440"/>
                </a:cubicBezTo>
                <a:lnTo>
                  <a:pt x="1513" y="7615"/>
                </a:lnTo>
                <a:cubicBezTo>
                  <a:pt x="1483" y="7632"/>
                  <a:pt x="1435" y="7639"/>
                  <a:pt x="1383" y="7639"/>
                </a:cubicBezTo>
                <a:cubicBezTo>
                  <a:pt x="1271" y="7639"/>
                  <a:pt x="1137" y="7606"/>
                  <a:pt x="1108" y="7564"/>
                </a:cubicBezTo>
                <a:cubicBezTo>
                  <a:pt x="1095" y="7674"/>
                  <a:pt x="1081" y="7762"/>
                  <a:pt x="1091" y="7762"/>
                </a:cubicBezTo>
                <a:cubicBezTo>
                  <a:pt x="1097" y="7762"/>
                  <a:pt x="1108" y="7740"/>
                  <a:pt x="1129" y="7688"/>
                </a:cubicBezTo>
                <a:cubicBezTo>
                  <a:pt x="1147" y="7737"/>
                  <a:pt x="1156" y="7753"/>
                  <a:pt x="1162" y="7753"/>
                </a:cubicBezTo>
                <a:cubicBezTo>
                  <a:pt x="1173" y="7753"/>
                  <a:pt x="1163" y="7674"/>
                  <a:pt x="1168" y="7674"/>
                </a:cubicBezTo>
                <a:lnTo>
                  <a:pt x="1168" y="7674"/>
                </a:lnTo>
                <a:cubicBezTo>
                  <a:pt x="1171" y="7674"/>
                  <a:pt x="1182" y="7713"/>
                  <a:pt x="1212" y="7843"/>
                </a:cubicBezTo>
                <a:cubicBezTo>
                  <a:pt x="1226" y="7800"/>
                  <a:pt x="1235" y="7782"/>
                  <a:pt x="1239" y="7782"/>
                </a:cubicBezTo>
                <a:cubicBezTo>
                  <a:pt x="1248" y="7782"/>
                  <a:pt x="1243" y="7845"/>
                  <a:pt x="1243" y="7926"/>
                </a:cubicBezTo>
                <a:cubicBezTo>
                  <a:pt x="1261" y="7926"/>
                  <a:pt x="1295" y="7780"/>
                  <a:pt x="1383" y="7780"/>
                </a:cubicBezTo>
                <a:cubicBezTo>
                  <a:pt x="1398" y="7780"/>
                  <a:pt x="1413" y="7783"/>
                  <a:pt x="1430" y="7792"/>
                </a:cubicBezTo>
                <a:cubicBezTo>
                  <a:pt x="1347" y="7916"/>
                  <a:pt x="1398" y="7875"/>
                  <a:pt x="1306" y="7999"/>
                </a:cubicBezTo>
                <a:cubicBezTo>
                  <a:pt x="1336" y="7988"/>
                  <a:pt x="1534" y="7926"/>
                  <a:pt x="1564" y="7905"/>
                </a:cubicBezTo>
                <a:lnTo>
                  <a:pt x="1564" y="7905"/>
                </a:lnTo>
                <a:cubicBezTo>
                  <a:pt x="1560" y="7979"/>
                  <a:pt x="1576" y="7988"/>
                  <a:pt x="1585" y="7988"/>
                </a:cubicBezTo>
                <a:cubicBezTo>
                  <a:pt x="1589" y="7988"/>
                  <a:pt x="1591" y="7987"/>
                  <a:pt x="1592" y="7987"/>
                </a:cubicBezTo>
                <a:lnTo>
                  <a:pt x="1592" y="7987"/>
                </a:lnTo>
                <a:cubicBezTo>
                  <a:pt x="1596" y="7987"/>
                  <a:pt x="1581" y="8000"/>
                  <a:pt x="1502" y="8123"/>
                </a:cubicBezTo>
                <a:cubicBezTo>
                  <a:pt x="1531" y="8109"/>
                  <a:pt x="1561" y="8102"/>
                  <a:pt x="1589" y="8102"/>
                </a:cubicBezTo>
                <a:cubicBezTo>
                  <a:pt x="1699" y="8102"/>
                  <a:pt x="1780" y="8200"/>
                  <a:pt x="1689" y="8258"/>
                </a:cubicBezTo>
                <a:cubicBezTo>
                  <a:pt x="1685" y="8231"/>
                  <a:pt x="1587" y="8219"/>
                  <a:pt x="1456" y="8219"/>
                </a:cubicBezTo>
                <a:cubicBezTo>
                  <a:pt x="1188" y="8219"/>
                  <a:pt x="781" y="8268"/>
                  <a:pt x="767" y="8331"/>
                </a:cubicBezTo>
                <a:cubicBezTo>
                  <a:pt x="800" y="8338"/>
                  <a:pt x="961" y="8424"/>
                  <a:pt x="921" y="8424"/>
                </a:cubicBezTo>
                <a:cubicBezTo>
                  <a:pt x="910" y="8424"/>
                  <a:pt x="885" y="8418"/>
                  <a:pt x="839" y="8403"/>
                </a:cubicBezTo>
                <a:lnTo>
                  <a:pt x="839" y="8403"/>
                </a:lnTo>
                <a:cubicBezTo>
                  <a:pt x="880" y="8465"/>
                  <a:pt x="901" y="8496"/>
                  <a:pt x="922" y="8506"/>
                </a:cubicBezTo>
                <a:cubicBezTo>
                  <a:pt x="850" y="8486"/>
                  <a:pt x="777" y="8486"/>
                  <a:pt x="694" y="8486"/>
                </a:cubicBezTo>
                <a:cubicBezTo>
                  <a:pt x="850" y="8683"/>
                  <a:pt x="829" y="8559"/>
                  <a:pt x="829" y="8787"/>
                </a:cubicBezTo>
                <a:cubicBezTo>
                  <a:pt x="831" y="8787"/>
                  <a:pt x="833" y="8787"/>
                  <a:pt x="834" y="8787"/>
                </a:cubicBezTo>
                <a:cubicBezTo>
                  <a:pt x="886" y="8787"/>
                  <a:pt x="834" y="8651"/>
                  <a:pt x="886" y="8651"/>
                </a:cubicBezTo>
                <a:cubicBezTo>
                  <a:pt x="887" y="8651"/>
                  <a:pt x="889" y="8651"/>
                  <a:pt x="891" y="8651"/>
                </a:cubicBezTo>
                <a:cubicBezTo>
                  <a:pt x="912" y="8849"/>
                  <a:pt x="912" y="8745"/>
                  <a:pt x="829" y="8932"/>
                </a:cubicBezTo>
                <a:cubicBezTo>
                  <a:pt x="838" y="8943"/>
                  <a:pt x="849" y="8949"/>
                  <a:pt x="862" y="8949"/>
                </a:cubicBezTo>
                <a:cubicBezTo>
                  <a:pt x="893" y="8949"/>
                  <a:pt x="931" y="8917"/>
                  <a:pt x="953" y="8879"/>
                </a:cubicBezTo>
                <a:cubicBezTo>
                  <a:pt x="953" y="8932"/>
                  <a:pt x="963" y="8983"/>
                  <a:pt x="984" y="9035"/>
                </a:cubicBezTo>
                <a:cubicBezTo>
                  <a:pt x="1016" y="8922"/>
                  <a:pt x="1045" y="8880"/>
                  <a:pt x="1068" y="8880"/>
                </a:cubicBezTo>
                <a:cubicBezTo>
                  <a:pt x="1113" y="8880"/>
                  <a:pt x="1132" y="9036"/>
                  <a:pt x="1098" y="9139"/>
                </a:cubicBezTo>
                <a:cubicBezTo>
                  <a:pt x="1140" y="9097"/>
                  <a:pt x="1171" y="9066"/>
                  <a:pt x="1212" y="9035"/>
                </a:cubicBezTo>
                <a:lnTo>
                  <a:pt x="1212" y="9035"/>
                </a:lnTo>
                <a:cubicBezTo>
                  <a:pt x="1171" y="9118"/>
                  <a:pt x="1171" y="9201"/>
                  <a:pt x="1212" y="9273"/>
                </a:cubicBezTo>
                <a:cubicBezTo>
                  <a:pt x="1253" y="9242"/>
                  <a:pt x="1575" y="9211"/>
                  <a:pt x="1419" y="9087"/>
                </a:cubicBezTo>
                <a:cubicBezTo>
                  <a:pt x="1430" y="9082"/>
                  <a:pt x="1441" y="9080"/>
                  <a:pt x="1452" y="9080"/>
                </a:cubicBezTo>
                <a:cubicBezTo>
                  <a:pt x="1536" y="9080"/>
                  <a:pt x="1588" y="9217"/>
                  <a:pt x="1616" y="9263"/>
                </a:cubicBezTo>
                <a:cubicBezTo>
                  <a:pt x="1461" y="9284"/>
                  <a:pt x="1285" y="9335"/>
                  <a:pt x="1285" y="9377"/>
                </a:cubicBezTo>
                <a:cubicBezTo>
                  <a:pt x="1303" y="9373"/>
                  <a:pt x="1320" y="9372"/>
                  <a:pt x="1337" y="9372"/>
                </a:cubicBezTo>
                <a:cubicBezTo>
                  <a:pt x="1464" y="9372"/>
                  <a:pt x="1554" y="9463"/>
                  <a:pt x="1637" y="9491"/>
                </a:cubicBezTo>
                <a:cubicBezTo>
                  <a:pt x="1378" y="9501"/>
                  <a:pt x="456" y="9595"/>
                  <a:pt x="342" y="9636"/>
                </a:cubicBezTo>
                <a:cubicBezTo>
                  <a:pt x="124" y="9740"/>
                  <a:pt x="228" y="9781"/>
                  <a:pt x="124" y="9936"/>
                </a:cubicBezTo>
                <a:cubicBezTo>
                  <a:pt x="124" y="9902"/>
                  <a:pt x="117" y="9882"/>
                  <a:pt x="103" y="9882"/>
                </a:cubicBezTo>
                <a:cubicBezTo>
                  <a:pt x="100" y="9882"/>
                  <a:pt x="97" y="9883"/>
                  <a:pt x="93" y="9885"/>
                </a:cubicBezTo>
                <a:cubicBezTo>
                  <a:pt x="93" y="9916"/>
                  <a:pt x="217" y="10040"/>
                  <a:pt x="217" y="10040"/>
                </a:cubicBezTo>
                <a:cubicBezTo>
                  <a:pt x="222" y="9966"/>
                  <a:pt x="223" y="9932"/>
                  <a:pt x="228" y="9932"/>
                </a:cubicBezTo>
                <a:cubicBezTo>
                  <a:pt x="234" y="9932"/>
                  <a:pt x="247" y="9974"/>
                  <a:pt x="279" y="10051"/>
                </a:cubicBezTo>
                <a:cubicBezTo>
                  <a:pt x="321" y="9916"/>
                  <a:pt x="332" y="9926"/>
                  <a:pt x="300" y="9823"/>
                </a:cubicBezTo>
                <a:lnTo>
                  <a:pt x="300" y="9823"/>
                </a:lnTo>
                <a:cubicBezTo>
                  <a:pt x="435" y="9833"/>
                  <a:pt x="383" y="9812"/>
                  <a:pt x="394" y="10040"/>
                </a:cubicBezTo>
                <a:cubicBezTo>
                  <a:pt x="395" y="10040"/>
                  <a:pt x="396" y="10040"/>
                  <a:pt x="398" y="10040"/>
                </a:cubicBezTo>
                <a:cubicBezTo>
                  <a:pt x="469" y="10040"/>
                  <a:pt x="549" y="9760"/>
                  <a:pt x="560" y="9719"/>
                </a:cubicBezTo>
                <a:lnTo>
                  <a:pt x="560" y="9719"/>
                </a:lnTo>
                <a:cubicBezTo>
                  <a:pt x="553" y="9766"/>
                  <a:pt x="555" y="9787"/>
                  <a:pt x="569" y="9787"/>
                </a:cubicBezTo>
                <a:cubicBezTo>
                  <a:pt x="576" y="9787"/>
                  <a:pt x="587" y="9781"/>
                  <a:pt x="601" y="9770"/>
                </a:cubicBezTo>
                <a:lnTo>
                  <a:pt x="601" y="9770"/>
                </a:lnTo>
                <a:cubicBezTo>
                  <a:pt x="601" y="9874"/>
                  <a:pt x="560" y="9957"/>
                  <a:pt x="487" y="10030"/>
                </a:cubicBezTo>
                <a:cubicBezTo>
                  <a:pt x="518" y="10009"/>
                  <a:pt x="544" y="9999"/>
                  <a:pt x="568" y="9999"/>
                </a:cubicBezTo>
                <a:cubicBezTo>
                  <a:pt x="593" y="9999"/>
                  <a:pt x="616" y="10009"/>
                  <a:pt x="642" y="10030"/>
                </a:cubicBezTo>
                <a:cubicBezTo>
                  <a:pt x="642" y="10010"/>
                  <a:pt x="697" y="9872"/>
                  <a:pt x="704" y="9847"/>
                </a:cubicBezTo>
                <a:lnTo>
                  <a:pt x="704" y="9847"/>
                </a:lnTo>
                <a:cubicBezTo>
                  <a:pt x="684" y="9949"/>
                  <a:pt x="695" y="10031"/>
                  <a:pt x="756" y="10102"/>
                </a:cubicBezTo>
                <a:cubicBezTo>
                  <a:pt x="762" y="10058"/>
                  <a:pt x="767" y="10037"/>
                  <a:pt x="776" y="10037"/>
                </a:cubicBezTo>
                <a:cubicBezTo>
                  <a:pt x="784" y="10037"/>
                  <a:pt x="794" y="10052"/>
                  <a:pt x="808" y="10081"/>
                </a:cubicBezTo>
                <a:cubicBezTo>
                  <a:pt x="829" y="9916"/>
                  <a:pt x="880" y="9761"/>
                  <a:pt x="984" y="9750"/>
                </a:cubicBezTo>
                <a:lnTo>
                  <a:pt x="984" y="9750"/>
                </a:lnTo>
                <a:cubicBezTo>
                  <a:pt x="963" y="9885"/>
                  <a:pt x="891" y="9988"/>
                  <a:pt x="880" y="10134"/>
                </a:cubicBezTo>
                <a:cubicBezTo>
                  <a:pt x="1005" y="10113"/>
                  <a:pt x="1005" y="9968"/>
                  <a:pt x="1078" y="9885"/>
                </a:cubicBezTo>
                <a:cubicBezTo>
                  <a:pt x="1088" y="9916"/>
                  <a:pt x="1088" y="9936"/>
                  <a:pt x="1098" y="9968"/>
                </a:cubicBezTo>
                <a:cubicBezTo>
                  <a:pt x="1140" y="9906"/>
                  <a:pt x="1129" y="9781"/>
                  <a:pt x="1202" y="9781"/>
                </a:cubicBezTo>
                <a:cubicBezTo>
                  <a:pt x="1202" y="9927"/>
                  <a:pt x="1195" y="9965"/>
                  <a:pt x="1199" y="9965"/>
                </a:cubicBezTo>
                <a:cubicBezTo>
                  <a:pt x="1204" y="9965"/>
                  <a:pt x="1224" y="9916"/>
                  <a:pt x="1285" y="9916"/>
                </a:cubicBezTo>
                <a:cubicBezTo>
                  <a:pt x="1326" y="10030"/>
                  <a:pt x="1119" y="10134"/>
                  <a:pt x="1129" y="10175"/>
                </a:cubicBezTo>
                <a:cubicBezTo>
                  <a:pt x="1137" y="10174"/>
                  <a:pt x="1144" y="10173"/>
                  <a:pt x="1151" y="10173"/>
                </a:cubicBezTo>
                <a:cubicBezTo>
                  <a:pt x="1208" y="10173"/>
                  <a:pt x="1235" y="10214"/>
                  <a:pt x="1253" y="10289"/>
                </a:cubicBezTo>
                <a:cubicBezTo>
                  <a:pt x="1264" y="10279"/>
                  <a:pt x="1357" y="10206"/>
                  <a:pt x="1419" y="10134"/>
                </a:cubicBezTo>
                <a:lnTo>
                  <a:pt x="1419" y="10134"/>
                </a:lnTo>
                <a:cubicBezTo>
                  <a:pt x="1402" y="10205"/>
                  <a:pt x="1398" y="10227"/>
                  <a:pt x="1404" y="10227"/>
                </a:cubicBezTo>
                <a:cubicBezTo>
                  <a:pt x="1413" y="10227"/>
                  <a:pt x="1450" y="10171"/>
                  <a:pt x="1506" y="10171"/>
                </a:cubicBezTo>
                <a:cubicBezTo>
                  <a:pt x="1521" y="10171"/>
                  <a:pt x="1537" y="10175"/>
                  <a:pt x="1554" y="10185"/>
                </a:cubicBezTo>
                <a:cubicBezTo>
                  <a:pt x="1369" y="10255"/>
                  <a:pt x="1086" y="10365"/>
                  <a:pt x="872" y="10365"/>
                </a:cubicBezTo>
                <a:cubicBezTo>
                  <a:pt x="799" y="10365"/>
                  <a:pt x="734" y="10352"/>
                  <a:pt x="684" y="10320"/>
                </a:cubicBezTo>
                <a:lnTo>
                  <a:pt x="684" y="10320"/>
                </a:lnTo>
                <a:cubicBezTo>
                  <a:pt x="611" y="10403"/>
                  <a:pt x="725" y="10496"/>
                  <a:pt x="445" y="10516"/>
                </a:cubicBezTo>
                <a:cubicBezTo>
                  <a:pt x="539" y="10548"/>
                  <a:pt x="549" y="10589"/>
                  <a:pt x="477" y="10641"/>
                </a:cubicBezTo>
                <a:cubicBezTo>
                  <a:pt x="460" y="10633"/>
                  <a:pt x="444" y="10629"/>
                  <a:pt x="429" y="10629"/>
                </a:cubicBezTo>
                <a:cubicBezTo>
                  <a:pt x="349" y="10629"/>
                  <a:pt x="301" y="10735"/>
                  <a:pt x="415" y="10848"/>
                </a:cubicBezTo>
                <a:cubicBezTo>
                  <a:pt x="391" y="10850"/>
                  <a:pt x="369" y="10851"/>
                  <a:pt x="350" y="10851"/>
                </a:cubicBezTo>
                <a:cubicBezTo>
                  <a:pt x="269" y="10851"/>
                  <a:pt x="219" y="10836"/>
                  <a:pt x="176" y="10836"/>
                </a:cubicBezTo>
                <a:cubicBezTo>
                  <a:pt x="133" y="10836"/>
                  <a:pt x="97" y="10851"/>
                  <a:pt x="42" y="10910"/>
                </a:cubicBezTo>
                <a:cubicBezTo>
                  <a:pt x="0" y="10962"/>
                  <a:pt x="83" y="11076"/>
                  <a:pt x="104" y="11117"/>
                </a:cubicBezTo>
                <a:cubicBezTo>
                  <a:pt x="141" y="11090"/>
                  <a:pt x="262" y="10936"/>
                  <a:pt x="324" y="10936"/>
                </a:cubicBezTo>
                <a:cubicBezTo>
                  <a:pt x="330" y="10936"/>
                  <a:pt x="336" y="10938"/>
                  <a:pt x="342" y="10942"/>
                </a:cubicBezTo>
                <a:cubicBezTo>
                  <a:pt x="208" y="11075"/>
                  <a:pt x="197" y="11189"/>
                  <a:pt x="330" y="11302"/>
                </a:cubicBezTo>
                <a:lnTo>
                  <a:pt x="330" y="11302"/>
                </a:lnTo>
                <a:cubicBezTo>
                  <a:pt x="288" y="11305"/>
                  <a:pt x="246" y="11306"/>
                  <a:pt x="212" y="11306"/>
                </a:cubicBezTo>
                <a:cubicBezTo>
                  <a:pt x="160" y="11306"/>
                  <a:pt x="124" y="11304"/>
                  <a:pt x="124" y="11304"/>
                </a:cubicBezTo>
                <a:lnTo>
                  <a:pt x="124" y="11304"/>
                </a:lnTo>
                <a:cubicBezTo>
                  <a:pt x="206" y="11415"/>
                  <a:pt x="245" y="11511"/>
                  <a:pt x="298" y="11511"/>
                </a:cubicBezTo>
                <a:cubicBezTo>
                  <a:pt x="320" y="11511"/>
                  <a:pt x="343" y="11495"/>
                  <a:pt x="373" y="11460"/>
                </a:cubicBezTo>
                <a:cubicBezTo>
                  <a:pt x="373" y="11532"/>
                  <a:pt x="404" y="11718"/>
                  <a:pt x="415" y="11801"/>
                </a:cubicBezTo>
                <a:cubicBezTo>
                  <a:pt x="466" y="11626"/>
                  <a:pt x="652" y="11771"/>
                  <a:pt x="622" y="11543"/>
                </a:cubicBezTo>
                <a:lnTo>
                  <a:pt x="622" y="11543"/>
                </a:lnTo>
                <a:cubicBezTo>
                  <a:pt x="673" y="11553"/>
                  <a:pt x="684" y="11750"/>
                  <a:pt x="694" y="11781"/>
                </a:cubicBezTo>
                <a:cubicBezTo>
                  <a:pt x="756" y="11729"/>
                  <a:pt x="788" y="11656"/>
                  <a:pt x="850" y="11605"/>
                </a:cubicBezTo>
                <a:lnTo>
                  <a:pt x="850" y="11605"/>
                </a:lnTo>
                <a:cubicBezTo>
                  <a:pt x="870" y="11781"/>
                  <a:pt x="756" y="11895"/>
                  <a:pt x="705" y="12061"/>
                </a:cubicBezTo>
                <a:cubicBezTo>
                  <a:pt x="728" y="12094"/>
                  <a:pt x="750" y="12108"/>
                  <a:pt x="769" y="12108"/>
                </a:cubicBezTo>
                <a:cubicBezTo>
                  <a:pt x="850" y="12108"/>
                  <a:pt x="891" y="11860"/>
                  <a:pt x="891" y="11843"/>
                </a:cubicBezTo>
                <a:cubicBezTo>
                  <a:pt x="922" y="11905"/>
                  <a:pt x="943" y="11957"/>
                  <a:pt x="953" y="12019"/>
                </a:cubicBezTo>
                <a:cubicBezTo>
                  <a:pt x="1053" y="11944"/>
                  <a:pt x="1106" y="11896"/>
                  <a:pt x="1209" y="11896"/>
                </a:cubicBezTo>
                <a:cubicBezTo>
                  <a:pt x="1234" y="11896"/>
                  <a:pt x="1262" y="11899"/>
                  <a:pt x="1295" y="11905"/>
                </a:cubicBezTo>
                <a:cubicBezTo>
                  <a:pt x="1274" y="12227"/>
                  <a:pt x="1108" y="11999"/>
                  <a:pt x="1357" y="12185"/>
                </a:cubicBezTo>
                <a:cubicBezTo>
                  <a:pt x="1326" y="12340"/>
                  <a:pt x="974" y="12247"/>
                  <a:pt x="1326" y="12413"/>
                </a:cubicBezTo>
                <a:cubicBezTo>
                  <a:pt x="1253" y="12413"/>
                  <a:pt x="1202" y="12454"/>
                  <a:pt x="1161" y="12527"/>
                </a:cubicBezTo>
                <a:cubicBezTo>
                  <a:pt x="1223" y="12527"/>
                  <a:pt x="1368" y="12610"/>
                  <a:pt x="1295" y="12734"/>
                </a:cubicBezTo>
                <a:cubicBezTo>
                  <a:pt x="1313" y="12737"/>
                  <a:pt x="1331" y="12738"/>
                  <a:pt x="1348" y="12738"/>
                </a:cubicBezTo>
                <a:cubicBezTo>
                  <a:pt x="1399" y="12738"/>
                  <a:pt x="1446" y="12726"/>
                  <a:pt x="1492" y="12703"/>
                </a:cubicBezTo>
                <a:lnTo>
                  <a:pt x="1492" y="12703"/>
                </a:lnTo>
                <a:cubicBezTo>
                  <a:pt x="1502" y="12724"/>
                  <a:pt x="1481" y="12858"/>
                  <a:pt x="1481" y="12941"/>
                </a:cubicBezTo>
                <a:cubicBezTo>
                  <a:pt x="1481" y="12920"/>
                  <a:pt x="1502" y="12900"/>
                  <a:pt x="1523" y="12900"/>
                </a:cubicBezTo>
                <a:cubicBezTo>
                  <a:pt x="1544" y="12983"/>
                  <a:pt x="1523" y="13045"/>
                  <a:pt x="1471" y="13107"/>
                </a:cubicBezTo>
                <a:cubicBezTo>
                  <a:pt x="1511" y="13128"/>
                  <a:pt x="1538" y="13139"/>
                  <a:pt x="1556" y="13139"/>
                </a:cubicBezTo>
                <a:cubicBezTo>
                  <a:pt x="1601" y="13139"/>
                  <a:pt x="1596" y="13076"/>
                  <a:pt x="1596" y="12952"/>
                </a:cubicBezTo>
                <a:cubicBezTo>
                  <a:pt x="1652" y="12952"/>
                  <a:pt x="1636" y="13164"/>
                  <a:pt x="1640" y="13164"/>
                </a:cubicBezTo>
                <a:cubicBezTo>
                  <a:pt x="1642" y="13164"/>
                  <a:pt x="1648" y="13118"/>
                  <a:pt x="1668" y="12983"/>
                </a:cubicBezTo>
                <a:cubicBezTo>
                  <a:pt x="1707" y="13021"/>
                  <a:pt x="1791" y="13087"/>
                  <a:pt x="1793" y="13087"/>
                </a:cubicBezTo>
                <a:cubicBezTo>
                  <a:pt x="1793" y="13087"/>
                  <a:pt x="1793" y="13087"/>
                  <a:pt x="1792" y="13086"/>
                </a:cubicBezTo>
                <a:cubicBezTo>
                  <a:pt x="1720" y="12993"/>
                  <a:pt x="1709" y="12931"/>
                  <a:pt x="1792" y="12828"/>
                </a:cubicBezTo>
                <a:cubicBezTo>
                  <a:pt x="1813" y="12941"/>
                  <a:pt x="1813" y="12962"/>
                  <a:pt x="1824" y="13065"/>
                </a:cubicBezTo>
                <a:cubicBezTo>
                  <a:pt x="1824" y="13066"/>
                  <a:pt x="1825" y="13066"/>
                  <a:pt x="1826" y="13066"/>
                </a:cubicBezTo>
                <a:cubicBezTo>
                  <a:pt x="1858" y="13066"/>
                  <a:pt x="1928" y="12848"/>
                  <a:pt x="1937" y="12828"/>
                </a:cubicBezTo>
                <a:cubicBezTo>
                  <a:pt x="1937" y="12828"/>
                  <a:pt x="1948" y="13003"/>
                  <a:pt x="2031" y="13045"/>
                </a:cubicBezTo>
                <a:cubicBezTo>
                  <a:pt x="2082" y="12952"/>
                  <a:pt x="2072" y="12931"/>
                  <a:pt x="2031" y="12828"/>
                </a:cubicBezTo>
                <a:cubicBezTo>
                  <a:pt x="2041" y="12823"/>
                  <a:pt x="2050" y="12821"/>
                  <a:pt x="2058" y="12821"/>
                </a:cubicBezTo>
                <a:cubicBezTo>
                  <a:pt x="2089" y="12821"/>
                  <a:pt x="2101" y="12854"/>
                  <a:pt x="2093" y="12920"/>
                </a:cubicBezTo>
                <a:cubicBezTo>
                  <a:pt x="2165" y="12858"/>
                  <a:pt x="2176" y="12796"/>
                  <a:pt x="2135" y="12713"/>
                </a:cubicBezTo>
                <a:cubicBezTo>
                  <a:pt x="2155" y="12713"/>
                  <a:pt x="2207" y="12713"/>
                  <a:pt x="2248" y="12796"/>
                </a:cubicBezTo>
                <a:cubicBezTo>
                  <a:pt x="2255" y="12761"/>
                  <a:pt x="2287" y="12686"/>
                  <a:pt x="2309" y="12686"/>
                </a:cubicBezTo>
                <a:cubicBezTo>
                  <a:pt x="2320" y="12686"/>
                  <a:pt x="2328" y="12702"/>
                  <a:pt x="2331" y="12745"/>
                </a:cubicBezTo>
                <a:cubicBezTo>
                  <a:pt x="2353" y="12678"/>
                  <a:pt x="2375" y="12656"/>
                  <a:pt x="2424" y="12656"/>
                </a:cubicBezTo>
                <a:cubicBezTo>
                  <a:pt x="2467" y="12656"/>
                  <a:pt x="2530" y="12673"/>
                  <a:pt x="2632" y="12692"/>
                </a:cubicBezTo>
                <a:cubicBezTo>
                  <a:pt x="2580" y="12692"/>
                  <a:pt x="2538" y="12703"/>
                  <a:pt x="2497" y="12724"/>
                </a:cubicBezTo>
                <a:cubicBezTo>
                  <a:pt x="2580" y="12724"/>
                  <a:pt x="2611" y="12755"/>
                  <a:pt x="2621" y="12817"/>
                </a:cubicBezTo>
                <a:cubicBezTo>
                  <a:pt x="2600" y="12817"/>
                  <a:pt x="2425" y="12879"/>
                  <a:pt x="2425" y="12900"/>
                </a:cubicBezTo>
                <a:cubicBezTo>
                  <a:pt x="2476" y="12900"/>
                  <a:pt x="2538" y="12910"/>
                  <a:pt x="2590" y="12920"/>
                </a:cubicBezTo>
                <a:cubicBezTo>
                  <a:pt x="2549" y="12931"/>
                  <a:pt x="2435" y="12973"/>
                  <a:pt x="2383" y="13003"/>
                </a:cubicBezTo>
                <a:cubicBezTo>
                  <a:pt x="2386" y="12993"/>
                  <a:pt x="2380" y="12989"/>
                  <a:pt x="2368" y="12989"/>
                </a:cubicBezTo>
                <a:cubicBezTo>
                  <a:pt x="2333" y="12989"/>
                  <a:pt x="2244" y="13029"/>
                  <a:pt x="2197" y="13045"/>
                </a:cubicBezTo>
                <a:cubicBezTo>
                  <a:pt x="2227" y="13055"/>
                  <a:pt x="2362" y="13169"/>
                  <a:pt x="2310" y="13221"/>
                </a:cubicBezTo>
                <a:cubicBezTo>
                  <a:pt x="2327" y="13215"/>
                  <a:pt x="2341" y="13211"/>
                  <a:pt x="2353" y="13211"/>
                </a:cubicBezTo>
                <a:cubicBezTo>
                  <a:pt x="2379" y="13211"/>
                  <a:pt x="2393" y="13227"/>
                  <a:pt x="2393" y="13263"/>
                </a:cubicBezTo>
                <a:cubicBezTo>
                  <a:pt x="2428" y="13186"/>
                  <a:pt x="2460" y="13163"/>
                  <a:pt x="2491" y="13163"/>
                </a:cubicBezTo>
                <a:cubicBezTo>
                  <a:pt x="2514" y="13163"/>
                  <a:pt x="2537" y="13176"/>
                  <a:pt x="2559" y="13190"/>
                </a:cubicBezTo>
                <a:cubicBezTo>
                  <a:pt x="2476" y="13356"/>
                  <a:pt x="2476" y="13335"/>
                  <a:pt x="2528" y="13501"/>
                </a:cubicBezTo>
                <a:cubicBezTo>
                  <a:pt x="2588" y="13398"/>
                  <a:pt x="2598" y="13239"/>
                  <a:pt x="2687" y="13239"/>
                </a:cubicBezTo>
                <a:cubicBezTo>
                  <a:pt x="2706" y="13239"/>
                  <a:pt x="2729" y="13246"/>
                  <a:pt x="2756" y="13263"/>
                </a:cubicBezTo>
                <a:cubicBezTo>
                  <a:pt x="2756" y="13210"/>
                  <a:pt x="2673" y="13024"/>
                  <a:pt x="2745" y="12993"/>
                </a:cubicBezTo>
                <a:lnTo>
                  <a:pt x="2745" y="12993"/>
                </a:lnTo>
                <a:cubicBezTo>
                  <a:pt x="2775" y="13054"/>
                  <a:pt x="2793" y="13076"/>
                  <a:pt x="2807" y="13076"/>
                </a:cubicBezTo>
                <a:cubicBezTo>
                  <a:pt x="2842" y="13076"/>
                  <a:pt x="2836" y="12922"/>
                  <a:pt x="2875" y="12922"/>
                </a:cubicBezTo>
                <a:cubicBezTo>
                  <a:pt x="2884" y="12922"/>
                  <a:pt x="2896" y="12931"/>
                  <a:pt x="2911" y="12952"/>
                </a:cubicBezTo>
                <a:cubicBezTo>
                  <a:pt x="3036" y="13118"/>
                  <a:pt x="2725" y="13273"/>
                  <a:pt x="2818" y="13366"/>
                </a:cubicBezTo>
                <a:cubicBezTo>
                  <a:pt x="2818" y="13369"/>
                  <a:pt x="2818" y="13370"/>
                  <a:pt x="2818" y="13370"/>
                </a:cubicBezTo>
                <a:cubicBezTo>
                  <a:pt x="2829" y="13370"/>
                  <a:pt x="2954" y="13207"/>
                  <a:pt x="2973" y="13159"/>
                </a:cubicBezTo>
                <a:lnTo>
                  <a:pt x="2973" y="13159"/>
                </a:lnTo>
                <a:cubicBezTo>
                  <a:pt x="2984" y="13242"/>
                  <a:pt x="2922" y="13376"/>
                  <a:pt x="2973" y="13418"/>
                </a:cubicBezTo>
                <a:cubicBezTo>
                  <a:pt x="2985" y="13396"/>
                  <a:pt x="2993" y="13388"/>
                  <a:pt x="2998" y="13388"/>
                </a:cubicBezTo>
                <a:cubicBezTo>
                  <a:pt x="3015" y="13388"/>
                  <a:pt x="3008" y="13464"/>
                  <a:pt x="3011" y="13464"/>
                </a:cubicBezTo>
                <a:cubicBezTo>
                  <a:pt x="3013" y="13464"/>
                  <a:pt x="3020" y="13423"/>
                  <a:pt x="3046" y="13283"/>
                </a:cubicBezTo>
                <a:cubicBezTo>
                  <a:pt x="3071" y="13307"/>
                  <a:pt x="3092" y="13315"/>
                  <a:pt x="3109" y="13315"/>
                </a:cubicBezTo>
                <a:cubicBezTo>
                  <a:pt x="3161" y="13315"/>
                  <a:pt x="3184" y="13237"/>
                  <a:pt x="3219" y="13237"/>
                </a:cubicBezTo>
                <a:cubicBezTo>
                  <a:pt x="3241" y="13237"/>
                  <a:pt x="3266" y="13265"/>
                  <a:pt x="3305" y="13356"/>
                </a:cubicBezTo>
                <a:cubicBezTo>
                  <a:pt x="3310" y="13308"/>
                  <a:pt x="3313" y="13285"/>
                  <a:pt x="3319" y="13285"/>
                </a:cubicBezTo>
                <a:cubicBezTo>
                  <a:pt x="3324" y="13285"/>
                  <a:pt x="3332" y="13305"/>
                  <a:pt x="3346" y="13346"/>
                </a:cubicBezTo>
                <a:cubicBezTo>
                  <a:pt x="3356" y="13288"/>
                  <a:pt x="3384" y="13230"/>
                  <a:pt x="3429" y="13230"/>
                </a:cubicBezTo>
                <a:cubicBezTo>
                  <a:pt x="3433" y="13230"/>
                  <a:pt x="3436" y="13230"/>
                  <a:pt x="3440" y="13231"/>
                </a:cubicBezTo>
                <a:lnTo>
                  <a:pt x="3523" y="13210"/>
                </a:lnTo>
                <a:lnTo>
                  <a:pt x="3647" y="13076"/>
                </a:lnTo>
                <a:lnTo>
                  <a:pt x="3772" y="13014"/>
                </a:lnTo>
                <a:cubicBezTo>
                  <a:pt x="3709" y="12920"/>
                  <a:pt x="3719" y="12952"/>
                  <a:pt x="3730" y="12858"/>
                </a:cubicBezTo>
                <a:lnTo>
                  <a:pt x="3730" y="12858"/>
                </a:lnTo>
                <a:cubicBezTo>
                  <a:pt x="3740" y="12858"/>
                  <a:pt x="4082" y="13221"/>
                  <a:pt x="3979" y="13366"/>
                </a:cubicBezTo>
                <a:cubicBezTo>
                  <a:pt x="4000" y="13366"/>
                  <a:pt x="4082" y="13201"/>
                  <a:pt x="4092" y="13201"/>
                </a:cubicBezTo>
                <a:lnTo>
                  <a:pt x="4092" y="13201"/>
                </a:lnTo>
                <a:cubicBezTo>
                  <a:pt x="4072" y="13304"/>
                  <a:pt x="4113" y="13356"/>
                  <a:pt x="4186" y="13356"/>
                </a:cubicBezTo>
                <a:cubicBezTo>
                  <a:pt x="4155" y="13263"/>
                  <a:pt x="4145" y="13325"/>
                  <a:pt x="4175" y="13221"/>
                </a:cubicBezTo>
                <a:lnTo>
                  <a:pt x="4175" y="13221"/>
                </a:lnTo>
                <a:cubicBezTo>
                  <a:pt x="4190" y="13243"/>
                  <a:pt x="4425" y="13390"/>
                  <a:pt x="4630" y="13390"/>
                </a:cubicBezTo>
                <a:cubicBezTo>
                  <a:pt x="4719" y="13390"/>
                  <a:pt x="4803" y="13362"/>
                  <a:pt x="4859" y="13283"/>
                </a:cubicBezTo>
                <a:lnTo>
                  <a:pt x="4859" y="13283"/>
                </a:lnTo>
                <a:cubicBezTo>
                  <a:pt x="4859" y="13284"/>
                  <a:pt x="4858" y="13284"/>
                  <a:pt x="4857" y="13284"/>
                </a:cubicBezTo>
                <a:cubicBezTo>
                  <a:pt x="4821" y="13284"/>
                  <a:pt x="4404" y="13053"/>
                  <a:pt x="4445" y="12920"/>
                </a:cubicBezTo>
                <a:lnTo>
                  <a:pt x="4445" y="12920"/>
                </a:lnTo>
                <a:cubicBezTo>
                  <a:pt x="4470" y="12952"/>
                  <a:pt x="4482" y="12963"/>
                  <a:pt x="4489" y="12963"/>
                </a:cubicBezTo>
                <a:cubicBezTo>
                  <a:pt x="4504" y="12963"/>
                  <a:pt x="4494" y="12904"/>
                  <a:pt x="4559" y="12890"/>
                </a:cubicBezTo>
                <a:cubicBezTo>
                  <a:pt x="4544" y="12875"/>
                  <a:pt x="4501" y="12777"/>
                  <a:pt x="4511" y="12777"/>
                </a:cubicBezTo>
                <a:lnTo>
                  <a:pt x="4511" y="12777"/>
                </a:lnTo>
                <a:cubicBezTo>
                  <a:pt x="4515" y="12777"/>
                  <a:pt x="4526" y="12791"/>
                  <a:pt x="4548" y="12828"/>
                </a:cubicBezTo>
                <a:cubicBezTo>
                  <a:pt x="4518" y="12755"/>
                  <a:pt x="4476" y="12703"/>
                  <a:pt x="4414" y="12672"/>
                </a:cubicBezTo>
                <a:cubicBezTo>
                  <a:pt x="4435" y="12672"/>
                  <a:pt x="4518" y="12641"/>
                  <a:pt x="4538" y="12610"/>
                </a:cubicBezTo>
                <a:cubicBezTo>
                  <a:pt x="4424" y="12579"/>
                  <a:pt x="4393" y="12579"/>
                  <a:pt x="4518" y="12558"/>
                </a:cubicBezTo>
                <a:cubicBezTo>
                  <a:pt x="4486" y="12527"/>
                  <a:pt x="4352" y="12444"/>
                  <a:pt x="4331" y="12444"/>
                </a:cubicBezTo>
                <a:cubicBezTo>
                  <a:pt x="4383" y="12425"/>
                  <a:pt x="4424" y="12406"/>
                  <a:pt x="4461" y="12406"/>
                </a:cubicBezTo>
                <a:cubicBezTo>
                  <a:pt x="4504" y="12406"/>
                  <a:pt x="4540" y="12432"/>
                  <a:pt x="4580" y="12517"/>
                </a:cubicBezTo>
                <a:cubicBezTo>
                  <a:pt x="4673" y="12475"/>
                  <a:pt x="4538" y="12423"/>
                  <a:pt x="4621" y="12392"/>
                </a:cubicBezTo>
                <a:lnTo>
                  <a:pt x="4621" y="12392"/>
                </a:lnTo>
                <a:cubicBezTo>
                  <a:pt x="4693" y="12517"/>
                  <a:pt x="4735" y="12547"/>
                  <a:pt x="4714" y="12692"/>
                </a:cubicBezTo>
                <a:cubicBezTo>
                  <a:pt x="4685" y="12643"/>
                  <a:pt x="4662" y="12623"/>
                  <a:pt x="4644" y="12623"/>
                </a:cubicBezTo>
                <a:cubicBezTo>
                  <a:pt x="4570" y="12623"/>
                  <a:pt x="4598" y="12968"/>
                  <a:pt x="4768" y="12968"/>
                </a:cubicBezTo>
                <a:cubicBezTo>
                  <a:pt x="4805" y="12968"/>
                  <a:pt x="4849" y="12951"/>
                  <a:pt x="4901" y="12910"/>
                </a:cubicBezTo>
                <a:cubicBezTo>
                  <a:pt x="4818" y="12848"/>
                  <a:pt x="4818" y="12786"/>
                  <a:pt x="4891" y="12734"/>
                </a:cubicBezTo>
                <a:lnTo>
                  <a:pt x="4891" y="12734"/>
                </a:lnTo>
                <a:cubicBezTo>
                  <a:pt x="4911" y="12787"/>
                  <a:pt x="4939" y="12804"/>
                  <a:pt x="4971" y="12804"/>
                </a:cubicBezTo>
                <a:cubicBezTo>
                  <a:pt x="5029" y="12804"/>
                  <a:pt x="5098" y="12748"/>
                  <a:pt x="5153" y="12748"/>
                </a:cubicBezTo>
                <a:cubicBezTo>
                  <a:pt x="5163" y="12748"/>
                  <a:pt x="5172" y="12750"/>
                  <a:pt x="5181" y="12755"/>
                </a:cubicBezTo>
                <a:cubicBezTo>
                  <a:pt x="5129" y="12837"/>
                  <a:pt x="5240" y="13040"/>
                  <a:pt x="5212" y="13075"/>
                </a:cubicBezTo>
                <a:lnTo>
                  <a:pt x="5212" y="13075"/>
                </a:lnTo>
                <a:cubicBezTo>
                  <a:pt x="5285" y="12994"/>
                  <a:pt x="5377" y="13096"/>
                  <a:pt x="5264" y="12962"/>
                </a:cubicBezTo>
                <a:lnTo>
                  <a:pt x="5264" y="12962"/>
                </a:lnTo>
                <a:cubicBezTo>
                  <a:pt x="5300" y="12993"/>
                  <a:pt x="5336" y="13008"/>
                  <a:pt x="5371" y="13008"/>
                </a:cubicBezTo>
                <a:cubicBezTo>
                  <a:pt x="5406" y="13008"/>
                  <a:pt x="5440" y="12993"/>
                  <a:pt x="5471" y="12962"/>
                </a:cubicBezTo>
                <a:cubicBezTo>
                  <a:pt x="5254" y="12926"/>
                  <a:pt x="5439" y="12898"/>
                  <a:pt x="5497" y="12898"/>
                </a:cubicBezTo>
                <a:cubicBezTo>
                  <a:pt x="5505" y="12898"/>
                  <a:pt x="5511" y="12898"/>
                  <a:pt x="5512" y="12900"/>
                </a:cubicBezTo>
                <a:cubicBezTo>
                  <a:pt x="5481" y="12837"/>
                  <a:pt x="5336" y="12651"/>
                  <a:pt x="5274" y="12506"/>
                </a:cubicBezTo>
                <a:lnTo>
                  <a:pt x="5274" y="12506"/>
                </a:lnTo>
                <a:cubicBezTo>
                  <a:pt x="5371" y="12613"/>
                  <a:pt x="5631" y="12810"/>
                  <a:pt x="5707" y="12810"/>
                </a:cubicBezTo>
                <a:cubicBezTo>
                  <a:pt x="5712" y="12810"/>
                  <a:pt x="5716" y="12809"/>
                  <a:pt x="5720" y="12807"/>
                </a:cubicBezTo>
                <a:cubicBezTo>
                  <a:pt x="5616" y="12786"/>
                  <a:pt x="5543" y="12724"/>
                  <a:pt x="5492" y="12630"/>
                </a:cubicBezTo>
                <a:lnTo>
                  <a:pt x="5492" y="12630"/>
                </a:lnTo>
                <a:cubicBezTo>
                  <a:pt x="5564" y="12662"/>
                  <a:pt x="5637" y="12682"/>
                  <a:pt x="5709" y="12703"/>
                </a:cubicBezTo>
                <a:cubicBezTo>
                  <a:pt x="5575" y="12620"/>
                  <a:pt x="5709" y="12662"/>
                  <a:pt x="5730" y="12620"/>
                </a:cubicBezTo>
                <a:cubicBezTo>
                  <a:pt x="5667" y="12620"/>
                  <a:pt x="5616" y="12589"/>
                  <a:pt x="5584" y="12537"/>
                </a:cubicBezTo>
                <a:cubicBezTo>
                  <a:pt x="5654" y="12531"/>
                  <a:pt x="5666" y="12521"/>
                  <a:pt x="5683" y="12521"/>
                </a:cubicBezTo>
                <a:cubicBezTo>
                  <a:pt x="5694" y="12521"/>
                  <a:pt x="5708" y="12525"/>
                  <a:pt x="5740" y="12537"/>
                </a:cubicBezTo>
                <a:cubicBezTo>
                  <a:pt x="5709" y="12454"/>
                  <a:pt x="5605" y="12392"/>
                  <a:pt x="5522" y="12361"/>
                </a:cubicBezTo>
                <a:cubicBezTo>
                  <a:pt x="5511" y="12326"/>
                  <a:pt x="5517" y="12311"/>
                  <a:pt x="5532" y="12311"/>
                </a:cubicBezTo>
                <a:cubicBezTo>
                  <a:pt x="5590" y="12311"/>
                  <a:pt x="5786" y="12507"/>
                  <a:pt x="5802" y="12547"/>
                </a:cubicBezTo>
                <a:cubicBezTo>
                  <a:pt x="5812" y="12510"/>
                  <a:pt x="5817" y="12497"/>
                  <a:pt x="5819" y="12497"/>
                </a:cubicBezTo>
                <a:lnTo>
                  <a:pt x="5819" y="12497"/>
                </a:lnTo>
                <a:cubicBezTo>
                  <a:pt x="5825" y="12497"/>
                  <a:pt x="5813" y="12587"/>
                  <a:pt x="5822" y="12587"/>
                </a:cubicBezTo>
                <a:cubicBezTo>
                  <a:pt x="5827" y="12587"/>
                  <a:pt x="5841" y="12549"/>
                  <a:pt x="5874" y="12424"/>
                </a:cubicBezTo>
                <a:lnTo>
                  <a:pt x="5874" y="12424"/>
                </a:lnTo>
                <a:cubicBezTo>
                  <a:pt x="5878" y="12432"/>
                  <a:pt x="5943" y="12497"/>
                  <a:pt x="5986" y="12497"/>
                </a:cubicBezTo>
                <a:cubicBezTo>
                  <a:pt x="6016" y="12497"/>
                  <a:pt x="6035" y="12463"/>
                  <a:pt x="6010" y="12351"/>
                </a:cubicBezTo>
                <a:lnTo>
                  <a:pt x="6010" y="12351"/>
                </a:lnTo>
                <a:cubicBezTo>
                  <a:pt x="6025" y="12356"/>
                  <a:pt x="6042" y="12357"/>
                  <a:pt x="6059" y="12357"/>
                </a:cubicBezTo>
                <a:cubicBezTo>
                  <a:pt x="6095" y="12357"/>
                  <a:pt x="6133" y="12350"/>
                  <a:pt x="6165" y="12350"/>
                </a:cubicBezTo>
                <a:cubicBezTo>
                  <a:pt x="6220" y="12350"/>
                  <a:pt x="6259" y="12370"/>
                  <a:pt x="6248" y="12475"/>
                </a:cubicBezTo>
                <a:cubicBezTo>
                  <a:pt x="6266" y="12475"/>
                  <a:pt x="6330" y="12374"/>
                  <a:pt x="6395" y="12374"/>
                </a:cubicBezTo>
                <a:cubicBezTo>
                  <a:pt x="6405" y="12374"/>
                  <a:pt x="6414" y="12376"/>
                  <a:pt x="6424" y="12382"/>
                </a:cubicBezTo>
                <a:cubicBezTo>
                  <a:pt x="6425" y="12382"/>
                  <a:pt x="6425" y="12382"/>
                  <a:pt x="6425" y="12382"/>
                </a:cubicBezTo>
                <a:cubicBezTo>
                  <a:pt x="6430" y="12382"/>
                  <a:pt x="6205" y="12217"/>
                  <a:pt x="6186" y="12214"/>
                </a:cubicBezTo>
                <a:lnTo>
                  <a:pt x="6186" y="12214"/>
                </a:lnTo>
                <a:cubicBezTo>
                  <a:pt x="6219" y="12161"/>
                  <a:pt x="6371" y="12092"/>
                  <a:pt x="6462" y="12092"/>
                </a:cubicBezTo>
                <a:cubicBezTo>
                  <a:pt x="6495" y="12092"/>
                  <a:pt x="6520" y="12101"/>
                  <a:pt x="6528" y="12123"/>
                </a:cubicBezTo>
                <a:cubicBezTo>
                  <a:pt x="6575" y="11985"/>
                  <a:pt x="6590" y="11940"/>
                  <a:pt x="6593" y="11940"/>
                </a:cubicBezTo>
                <a:lnTo>
                  <a:pt x="6593" y="11940"/>
                </a:lnTo>
                <a:cubicBezTo>
                  <a:pt x="6599" y="11940"/>
                  <a:pt x="6563" y="12095"/>
                  <a:pt x="6611" y="12102"/>
                </a:cubicBezTo>
                <a:cubicBezTo>
                  <a:pt x="6633" y="11978"/>
                  <a:pt x="6640" y="11953"/>
                  <a:pt x="6652" y="11953"/>
                </a:cubicBezTo>
                <a:cubicBezTo>
                  <a:pt x="6662" y="11953"/>
                  <a:pt x="6674" y="11965"/>
                  <a:pt x="6696" y="11965"/>
                </a:cubicBezTo>
                <a:cubicBezTo>
                  <a:pt x="6716" y="11965"/>
                  <a:pt x="6744" y="11955"/>
                  <a:pt x="6786" y="11916"/>
                </a:cubicBezTo>
                <a:cubicBezTo>
                  <a:pt x="6714" y="11895"/>
                  <a:pt x="6694" y="11863"/>
                  <a:pt x="6735" y="11801"/>
                </a:cubicBezTo>
                <a:lnTo>
                  <a:pt x="6735" y="11801"/>
                </a:lnTo>
                <a:cubicBezTo>
                  <a:pt x="6666" y="11844"/>
                  <a:pt x="6577" y="11868"/>
                  <a:pt x="6503" y="11868"/>
                </a:cubicBezTo>
                <a:cubicBezTo>
                  <a:pt x="6399" y="11868"/>
                  <a:pt x="6324" y="11822"/>
                  <a:pt x="6372" y="11718"/>
                </a:cubicBezTo>
                <a:lnTo>
                  <a:pt x="6372" y="11718"/>
                </a:lnTo>
                <a:cubicBezTo>
                  <a:pt x="6298" y="11777"/>
                  <a:pt x="6173" y="11801"/>
                  <a:pt x="6032" y="11801"/>
                </a:cubicBezTo>
                <a:cubicBezTo>
                  <a:pt x="5598" y="11801"/>
                  <a:pt x="5006" y="11575"/>
                  <a:pt x="5232" y="11418"/>
                </a:cubicBezTo>
                <a:lnTo>
                  <a:pt x="5232" y="11418"/>
                </a:lnTo>
                <a:cubicBezTo>
                  <a:pt x="5206" y="11525"/>
                  <a:pt x="5225" y="11578"/>
                  <a:pt x="5276" y="11578"/>
                </a:cubicBezTo>
                <a:cubicBezTo>
                  <a:pt x="5285" y="11578"/>
                  <a:pt x="5295" y="11576"/>
                  <a:pt x="5305" y="11573"/>
                </a:cubicBezTo>
                <a:cubicBezTo>
                  <a:pt x="5294" y="11511"/>
                  <a:pt x="5305" y="11449"/>
                  <a:pt x="5336" y="11387"/>
                </a:cubicBezTo>
                <a:cubicBezTo>
                  <a:pt x="5377" y="11573"/>
                  <a:pt x="5347" y="11501"/>
                  <a:pt x="5512" y="11605"/>
                </a:cubicBezTo>
                <a:cubicBezTo>
                  <a:pt x="5526" y="11549"/>
                  <a:pt x="5557" y="11516"/>
                  <a:pt x="5594" y="11516"/>
                </a:cubicBezTo>
                <a:cubicBezTo>
                  <a:pt x="5638" y="11516"/>
                  <a:pt x="5690" y="11564"/>
                  <a:pt x="5730" y="11677"/>
                </a:cubicBezTo>
                <a:cubicBezTo>
                  <a:pt x="5812" y="11667"/>
                  <a:pt x="5812" y="11615"/>
                  <a:pt x="5792" y="11501"/>
                </a:cubicBezTo>
                <a:cubicBezTo>
                  <a:pt x="5875" y="11501"/>
                  <a:pt x="5916" y="11553"/>
                  <a:pt x="5906" y="11656"/>
                </a:cubicBezTo>
                <a:cubicBezTo>
                  <a:pt x="5959" y="11556"/>
                  <a:pt x="5985" y="11493"/>
                  <a:pt x="5998" y="11493"/>
                </a:cubicBezTo>
                <a:cubicBezTo>
                  <a:pt x="6008" y="11493"/>
                  <a:pt x="6010" y="11530"/>
                  <a:pt x="6010" y="11615"/>
                </a:cubicBezTo>
                <a:cubicBezTo>
                  <a:pt x="6083" y="11524"/>
                  <a:pt x="6138" y="11511"/>
                  <a:pt x="6205" y="11511"/>
                </a:cubicBezTo>
                <a:cubicBezTo>
                  <a:pt x="6232" y="11511"/>
                  <a:pt x="6261" y="11513"/>
                  <a:pt x="6294" y="11513"/>
                </a:cubicBezTo>
                <a:cubicBezTo>
                  <a:pt x="6329" y="11513"/>
                  <a:pt x="6368" y="11511"/>
                  <a:pt x="6413" y="11501"/>
                </a:cubicBezTo>
                <a:cubicBezTo>
                  <a:pt x="6310" y="11449"/>
                  <a:pt x="6072" y="11387"/>
                  <a:pt x="5999" y="11283"/>
                </a:cubicBezTo>
                <a:cubicBezTo>
                  <a:pt x="6071" y="11237"/>
                  <a:pt x="6092" y="11227"/>
                  <a:pt x="6088" y="11227"/>
                </a:cubicBezTo>
                <a:cubicBezTo>
                  <a:pt x="6083" y="11227"/>
                  <a:pt x="6059" y="11235"/>
                  <a:pt x="6032" y="11235"/>
                </a:cubicBezTo>
                <a:cubicBezTo>
                  <a:pt x="5990" y="11235"/>
                  <a:pt x="5941" y="11217"/>
                  <a:pt x="5937" y="11128"/>
                </a:cubicBezTo>
                <a:cubicBezTo>
                  <a:pt x="5932" y="11119"/>
                  <a:pt x="5982" y="11107"/>
                  <a:pt x="6039" y="11107"/>
                </a:cubicBezTo>
                <a:cubicBezTo>
                  <a:pt x="6107" y="11107"/>
                  <a:pt x="6185" y="11123"/>
                  <a:pt x="6196" y="11180"/>
                </a:cubicBezTo>
                <a:cubicBezTo>
                  <a:pt x="6216" y="11104"/>
                  <a:pt x="6232" y="11081"/>
                  <a:pt x="6247" y="11081"/>
                </a:cubicBezTo>
                <a:cubicBezTo>
                  <a:pt x="6270" y="11081"/>
                  <a:pt x="6288" y="11146"/>
                  <a:pt x="6310" y="11146"/>
                </a:cubicBezTo>
                <a:cubicBezTo>
                  <a:pt x="6322" y="11146"/>
                  <a:pt x="6335" y="11127"/>
                  <a:pt x="6351" y="11066"/>
                </a:cubicBezTo>
                <a:lnTo>
                  <a:pt x="6351" y="11066"/>
                </a:lnTo>
                <a:cubicBezTo>
                  <a:pt x="6413" y="11076"/>
                  <a:pt x="6321" y="11221"/>
                  <a:pt x="6393" y="11232"/>
                </a:cubicBezTo>
                <a:cubicBezTo>
                  <a:pt x="6405" y="11152"/>
                  <a:pt x="6428" y="11105"/>
                  <a:pt x="6464" y="11105"/>
                </a:cubicBezTo>
                <a:cubicBezTo>
                  <a:pt x="6489" y="11105"/>
                  <a:pt x="6520" y="11128"/>
                  <a:pt x="6558" y="11180"/>
                </a:cubicBezTo>
                <a:cubicBezTo>
                  <a:pt x="6551" y="11099"/>
                  <a:pt x="6562" y="11056"/>
                  <a:pt x="6586" y="11056"/>
                </a:cubicBezTo>
                <a:cubicBezTo>
                  <a:pt x="6593" y="11056"/>
                  <a:pt x="6602" y="11059"/>
                  <a:pt x="6611" y="11066"/>
                </a:cubicBezTo>
                <a:cubicBezTo>
                  <a:pt x="6538" y="10962"/>
                  <a:pt x="6279" y="10776"/>
                  <a:pt x="6082" y="10714"/>
                </a:cubicBezTo>
                <a:cubicBezTo>
                  <a:pt x="6065" y="10709"/>
                  <a:pt x="6043" y="10707"/>
                  <a:pt x="6017" y="10707"/>
                </a:cubicBezTo>
                <a:cubicBezTo>
                  <a:pt x="5907" y="10707"/>
                  <a:pt x="5724" y="10740"/>
                  <a:pt x="5562" y="10740"/>
                </a:cubicBezTo>
                <a:cubicBezTo>
                  <a:pt x="5411" y="10740"/>
                  <a:pt x="5279" y="10711"/>
                  <a:pt x="5243" y="10599"/>
                </a:cubicBezTo>
                <a:lnTo>
                  <a:pt x="5243" y="10599"/>
                </a:lnTo>
                <a:cubicBezTo>
                  <a:pt x="5259" y="10616"/>
                  <a:pt x="5275" y="10627"/>
                  <a:pt x="5294" y="10627"/>
                </a:cubicBezTo>
                <a:cubicBezTo>
                  <a:pt x="5323" y="10627"/>
                  <a:pt x="5358" y="10599"/>
                  <a:pt x="5409" y="10516"/>
                </a:cubicBezTo>
                <a:cubicBezTo>
                  <a:pt x="5427" y="10618"/>
                  <a:pt x="5435" y="10650"/>
                  <a:pt x="5443" y="10650"/>
                </a:cubicBezTo>
                <a:cubicBezTo>
                  <a:pt x="5456" y="10650"/>
                  <a:pt x="5470" y="10558"/>
                  <a:pt x="5536" y="10558"/>
                </a:cubicBezTo>
                <a:cubicBezTo>
                  <a:pt x="5539" y="10558"/>
                  <a:pt x="5541" y="10558"/>
                  <a:pt x="5543" y="10558"/>
                </a:cubicBezTo>
                <a:cubicBezTo>
                  <a:pt x="5543" y="10665"/>
                  <a:pt x="5714" y="10692"/>
                  <a:pt x="5863" y="10692"/>
                </a:cubicBezTo>
                <a:cubicBezTo>
                  <a:pt x="5960" y="10692"/>
                  <a:pt x="6047" y="10680"/>
                  <a:pt x="6072" y="10672"/>
                </a:cubicBezTo>
                <a:cubicBezTo>
                  <a:pt x="5978" y="10641"/>
                  <a:pt x="5978" y="10620"/>
                  <a:pt x="6061" y="10589"/>
                </a:cubicBezTo>
                <a:lnTo>
                  <a:pt x="6061" y="10589"/>
                </a:lnTo>
                <a:cubicBezTo>
                  <a:pt x="6081" y="10651"/>
                  <a:pt x="6116" y="10674"/>
                  <a:pt x="6157" y="10674"/>
                </a:cubicBezTo>
                <a:cubicBezTo>
                  <a:pt x="6226" y="10674"/>
                  <a:pt x="6310" y="10610"/>
                  <a:pt x="6362" y="10558"/>
                </a:cubicBezTo>
                <a:cubicBezTo>
                  <a:pt x="6339" y="10531"/>
                  <a:pt x="6322" y="10525"/>
                  <a:pt x="6299" y="10525"/>
                </a:cubicBezTo>
                <a:cubicBezTo>
                  <a:pt x="6283" y="10525"/>
                  <a:pt x="6265" y="10528"/>
                  <a:pt x="6241" y="10528"/>
                </a:cubicBezTo>
                <a:cubicBezTo>
                  <a:pt x="6216" y="10528"/>
                  <a:pt x="6185" y="10525"/>
                  <a:pt x="6144" y="10516"/>
                </a:cubicBezTo>
                <a:cubicBezTo>
                  <a:pt x="6196" y="10424"/>
                  <a:pt x="6227" y="10361"/>
                  <a:pt x="6040" y="10351"/>
                </a:cubicBezTo>
                <a:cubicBezTo>
                  <a:pt x="6068" y="10315"/>
                  <a:pt x="6126" y="10287"/>
                  <a:pt x="6148" y="10287"/>
                </a:cubicBezTo>
                <a:cubicBezTo>
                  <a:pt x="6151" y="10287"/>
                  <a:pt x="6153" y="10287"/>
                  <a:pt x="6155" y="10289"/>
                </a:cubicBezTo>
                <a:cubicBezTo>
                  <a:pt x="6116" y="10227"/>
                  <a:pt x="6044" y="10208"/>
                  <a:pt x="5959" y="10208"/>
                </a:cubicBezTo>
                <a:cubicBezTo>
                  <a:pt x="5833" y="10208"/>
                  <a:pt x="5679" y="10249"/>
                  <a:pt x="5561" y="10249"/>
                </a:cubicBezTo>
                <a:cubicBezTo>
                  <a:pt x="5464" y="10249"/>
                  <a:pt x="5391" y="10222"/>
                  <a:pt x="5377" y="10123"/>
                </a:cubicBezTo>
                <a:lnTo>
                  <a:pt x="5377" y="10123"/>
                </a:lnTo>
                <a:cubicBezTo>
                  <a:pt x="5400" y="10130"/>
                  <a:pt x="5421" y="10133"/>
                  <a:pt x="5440" y="10133"/>
                </a:cubicBezTo>
                <a:cubicBezTo>
                  <a:pt x="5533" y="10133"/>
                  <a:pt x="5583" y="10056"/>
                  <a:pt x="5626" y="9978"/>
                </a:cubicBezTo>
                <a:cubicBezTo>
                  <a:pt x="5629" y="10021"/>
                  <a:pt x="5640" y="10036"/>
                  <a:pt x="5655" y="10036"/>
                </a:cubicBezTo>
                <a:cubicBezTo>
                  <a:pt x="5698" y="10036"/>
                  <a:pt x="5774" y="9906"/>
                  <a:pt x="5782" y="9906"/>
                </a:cubicBezTo>
                <a:cubicBezTo>
                  <a:pt x="5797" y="9935"/>
                  <a:pt x="5833" y="9981"/>
                  <a:pt x="5868" y="9981"/>
                </a:cubicBezTo>
                <a:cubicBezTo>
                  <a:pt x="5881" y="9981"/>
                  <a:pt x="5895" y="9974"/>
                  <a:pt x="5906" y="9957"/>
                </a:cubicBezTo>
                <a:cubicBezTo>
                  <a:pt x="5854" y="9936"/>
                  <a:pt x="5844" y="9906"/>
                  <a:pt x="5885" y="9864"/>
                </a:cubicBezTo>
                <a:lnTo>
                  <a:pt x="5885" y="9864"/>
                </a:lnTo>
                <a:cubicBezTo>
                  <a:pt x="5857" y="9888"/>
                  <a:pt x="5833" y="9900"/>
                  <a:pt x="5813" y="9900"/>
                </a:cubicBezTo>
                <a:cubicBezTo>
                  <a:pt x="5790" y="9900"/>
                  <a:pt x="5772" y="9883"/>
                  <a:pt x="5761" y="9843"/>
                </a:cubicBezTo>
                <a:cubicBezTo>
                  <a:pt x="5782" y="9843"/>
                  <a:pt x="5885" y="9740"/>
                  <a:pt x="5885" y="9729"/>
                </a:cubicBezTo>
                <a:cubicBezTo>
                  <a:pt x="5884" y="9729"/>
                  <a:pt x="5882" y="9729"/>
                  <a:pt x="5880" y="9729"/>
                </a:cubicBezTo>
                <a:cubicBezTo>
                  <a:pt x="5809" y="9729"/>
                  <a:pt x="5495" y="9840"/>
                  <a:pt x="5275" y="9840"/>
                </a:cubicBezTo>
                <a:cubicBezTo>
                  <a:pt x="5175" y="9840"/>
                  <a:pt x="5095" y="9817"/>
                  <a:pt x="5066" y="9750"/>
                </a:cubicBezTo>
                <a:lnTo>
                  <a:pt x="5066" y="9750"/>
                </a:lnTo>
                <a:cubicBezTo>
                  <a:pt x="5072" y="9751"/>
                  <a:pt x="5078" y="9752"/>
                  <a:pt x="5083" y="9752"/>
                </a:cubicBezTo>
                <a:cubicBezTo>
                  <a:pt x="5172" y="9752"/>
                  <a:pt x="5177" y="9575"/>
                  <a:pt x="5201" y="9575"/>
                </a:cubicBezTo>
                <a:cubicBezTo>
                  <a:pt x="5209" y="9575"/>
                  <a:pt x="5218" y="9592"/>
                  <a:pt x="5232" y="9636"/>
                </a:cubicBezTo>
                <a:cubicBezTo>
                  <a:pt x="5294" y="9512"/>
                  <a:pt x="5253" y="9439"/>
                  <a:pt x="5191" y="9418"/>
                </a:cubicBezTo>
                <a:cubicBezTo>
                  <a:pt x="5294" y="9367"/>
                  <a:pt x="5326" y="9450"/>
                  <a:pt x="5347" y="9284"/>
                </a:cubicBezTo>
                <a:lnTo>
                  <a:pt x="5347" y="9284"/>
                </a:lnTo>
                <a:cubicBezTo>
                  <a:pt x="5647" y="9470"/>
                  <a:pt x="5253" y="9367"/>
                  <a:pt x="5626" y="9605"/>
                </a:cubicBezTo>
                <a:cubicBezTo>
                  <a:pt x="5678" y="9563"/>
                  <a:pt x="5699" y="9512"/>
                  <a:pt x="5667" y="9450"/>
                </a:cubicBezTo>
                <a:cubicBezTo>
                  <a:pt x="5691" y="9443"/>
                  <a:pt x="5715" y="9406"/>
                  <a:pt x="5750" y="9406"/>
                </a:cubicBezTo>
                <a:cubicBezTo>
                  <a:pt x="5774" y="9406"/>
                  <a:pt x="5805" y="9426"/>
                  <a:pt x="5844" y="9491"/>
                </a:cubicBezTo>
                <a:cubicBezTo>
                  <a:pt x="5865" y="9450"/>
                  <a:pt x="5895" y="9418"/>
                  <a:pt x="5927" y="9397"/>
                </a:cubicBezTo>
                <a:lnTo>
                  <a:pt x="5927" y="9397"/>
                </a:lnTo>
                <a:cubicBezTo>
                  <a:pt x="5920" y="9398"/>
                  <a:pt x="5914" y="9399"/>
                  <a:pt x="5908" y="9399"/>
                </a:cubicBezTo>
                <a:cubicBezTo>
                  <a:pt x="5779" y="9399"/>
                  <a:pt x="5651" y="9206"/>
                  <a:pt x="5730" y="9097"/>
                </a:cubicBezTo>
                <a:lnTo>
                  <a:pt x="5730" y="9097"/>
                </a:lnTo>
                <a:cubicBezTo>
                  <a:pt x="5771" y="9170"/>
                  <a:pt x="5812" y="9252"/>
                  <a:pt x="5833" y="9315"/>
                </a:cubicBezTo>
                <a:cubicBezTo>
                  <a:pt x="5895" y="9284"/>
                  <a:pt x="5906" y="9232"/>
                  <a:pt x="5875" y="9170"/>
                </a:cubicBezTo>
                <a:lnTo>
                  <a:pt x="5875" y="9170"/>
                </a:lnTo>
                <a:cubicBezTo>
                  <a:pt x="5920" y="9247"/>
                  <a:pt x="6026" y="9345"/>
                  <a:pt x="6091" y="9345"/>
                </a:cubicBezTo>
                <a:cubicBezTo>
                  <a:pt x="6131" y="9345"/>
                  <a:pt x="6156" y="9309"/>
                  <a:pt x="6144" y="9211"/>
                </a:cubicBezTo>
                <a:lnTo>
                  <a:pt x="6144" y="9211"/>
                </a:lnTo>
                <a:cubicBezTo>
                  <a:pt x="6174" y="9231"/>
                  <a:pt x="6241" y="9326"/>
                  <a:pt x="6265" y="9326"/>
                </a:cubicBezTo>
                <a:cubicBezTo>
                  <a:pt x="6266" y="9326"/>
                  <a:pt x="6267" y="9326"/>
                  <a:pt x="6268" y="9325"/>
                </a:cubicBezTo>
                <a:cubicBezTo>
                  <a:pt x="6268" y="9263"/>
                  <a:pt x="6279" y="8921"/>
                  <a:pt x="6248" y="8890"/>
                </a:cubicBezTo>
                <a:cubicBezTo>
                  <a:pt x="6212" y="8914"/>
                  <a:pt x="6180" y="8925"/>
                  <a:pt x="6149" y="8925"/>
                </a:cubicBezTo>
                <a:cubicBezTo>
                  <a:pt x="6036" y="8925"/>
                  <a:pt x="5947" y="8787"/>
                  <a:pt x="5833" y="8714"/>
                </a:cubicBezTo>
                <a:cubicBezTo>
                  <a:pt x="5844" y="8641"/>
                  <a:pt x="5875" y="8517"/>
                  <a:pt x="5865" y="8486"/>
                </a:cubicBezTo>
                <a:lnTo>
                  <a:pt x="5865" y="8486"/>
                </a:lnTo>
                <a:cubicBezTo>
                  <a:pt x="5863" y="8487"/>
                  <a:pt x="5858" y="8488"/>
                  <a:pt x="5850" y="8488"/>
                </a:cubicBezTo>
                <a:cubicBezTo>
                  <a:pt x="5773" y="8488"/>
                  <a:pt x="5427" y="8398"/>
                  <a:pt x="5398" y="8351"/>
                </a:cubicBezTo>
                <a:lnTo>
                  <a:pt x="5398" y="8351"/>
                </a:lnTo>
                <a:cubicBezTo>
                  <a:pt x="5414" y="8360"/>
                  <a:pt x="5430" y="8364"/>
                  <a:pt x="5444" y="8364"/>
                </a:cubicBezTo>
                <a:cubicBezTo>
                  <a:pt x="5535" y="8364"/>
                  <a:pt x="5586" y="8214"/>
                  <a:pt x="5606" y="8214"/>
                </a:cubicBezTo>
                <a:cubicBezTo>
                  <a:pt x="5613" y="8214"/>
                  <a:pt x="5616" y="8231"/>
                  <a:pt x="5616" y="8278"/>
                </a:cubicBezTo>
                <a:cubicBezTo>
                  <a:pt x="5707" y="8206"/>
                  <a:pt x="5877" y="8007"/>
                  <a:pt x="5938" y="8007"/>
                </a:cubicBezTo>
                <a:cubicBezTo>
                  <a:pt x="5947" y="8007"/>
                  <a:pt x="5954" y="8011"/>
                  <a:pt x="5957" y="8020"/>
                </a:cubicBezTo>
                <a:cubicBezTo>
                  <a:pt x="5994" y="7881"/>
                  <a:pt x="5825" y="7701"/>
                  <a:pt x="5811" y="7701"/>
                </a:cubicBezTo>
                <a:lnTo>
                  <a:pt x="5811" y="7701"/>
                </a:lnTo>
                <a:cubicBezTo>
                  <a:pt x="5809" y="7701"/>
                  <a:pt x="5809" y="7703"/>
                  <a:pt x="5812" y="7709"/>
                </a:cubicBezTo>
                <a:cubicBezTo>
                  <a:pt x="5659" y="7786"/>
                  <a:pt x="5531" y="7802"/>
                  <a:pt x="5401" y="7802"/>
                </a:cubicBezTo>
                <a:cubicBezTo>
                  <a:pt x="5299" y="7802"/>
                  <a:pt x="5196" y="7792"/>
                  <a:pt x="5081" y="7792"/>
                </a:cubicBezTo>
                <a:cubicBezTo>
                  <a:pt x="5024" y="7792"/>
                  <a:pt x="4965" y="7794"/>
                  <a:pt x="4901" y="7802"/>
                </a:cubicBezTo>
                <a:cubicBezTo>
                  <a:pt x="4974" y="7760"/>
                  <a:pt x="4984" y="7698"/>
                  <a:pt x="4921" y="7636"/>
                </a:cubicBezTo>
                <a:cubicBezTo>
                  <a:pt x="4929" y="7634"/>
                  <a:pt x="4939" y="7633"/>
                  <a:pt x="4949" y="7633"/>
                </a:cubicBezTo>
                <a:cubicBezTo>
                  <a:pt x="4992" y="7633"/>
                  <a:pt x="5046" y="7647"/>
                  <a:pt x="5046" y="7647"/>
                </a:cubicBezTo>
                <a:cubicBezTo>
                  <a:pt x="5036" y="7615"/>
                  <a:pt x="4921" y="7440"/>
                  <a:pt x="5004" y="7419"/>
                </a:cubicBezTo>
                <a:lnTo>
                  <a:pt x="5004" y="7419"/>
                </a:lnTo>
                <a:cubicBezTo>
                  <a:pt x="5047" y="7546"/>
                  <a:pt x="5173" y="7608"/>
                  <a:pt x="5257" y="7608"/>
                </a:cubicBezTo>
                <a:cubicBezTo>
                  <a:pt x="5338" y="7608"/>
                  <a:pt x="5380" y="7551"/>
                  <a:pt x="5274" y="7440"/>
                </a:cubicBezTo>
                <a:cubicBezTo>
                  <a:pt x="5284" y="7429"/>
                  <a:pt x="5337" y="7407"/>
                  <a:pt x="5388" y="7407"/>
                </a:cubicBezTo>
                <a:cubicBezTo>
                  <a:pt x="5435" y="7407"/>
                  <a:pt x="5482" y="7426"/>
                  <a:pt x="5492" y="7491"/>
                </a:cubicBezTo>
                <a:cubicBezTo>
                  <a:pt x="5595" y="7419"/>
                  <a:pt x="5647" y="7232"/>
                  <a:pt x="5657" y="7191"/>
                </a:cubicBezTo>
                <a:cubicBezTo>
                  <a:pt x="5750" y="7201"/>
                  <a:pt x="5720" y="7201"/>
                  <a:pt x="5750" y="7263"/>
                </a:cubicBezTo>
                <a:cubicBezTo>
                  <a:pt x="5757" y="7132"/>
                  <a:pt x="5759" y="7095"/>
                  <a:pt x="5759" y="7095"/>
                </a:cubicBezTo>
                <a:lnTo>
                  <a:pt x="5759" y="7095"/>
                </a:lnTo>
                <a:cubicBezTo>
                  <a:pt x="5758" y="7095"/>
                  <a:pt x="5752" y="7155"/>
                  <a:pt x="5744" y="7155"/>
                </a:cubicBezTo>
                <a:cubicBezTo>
                  <a:pt x="5739" y="7155"/>
                  <a:pt x="5735" y="7136"/>
                  <a:pt x="5730" y="7076"/>
                </a:cubicBezTo>
                <a:cubicBezTo>
                  <a:pt x="5716" y="7103"/>
                  <a:pt x="5702" y="7115"/>
                  <a:pt x="5687" y="7115"/>
                </a:cubicBezTo>
                <a:cubicBezTo>
                  <a:pt x="5656" y="7115"/>
                  <a:pt x="5623" y="7064"/>
                  <a:pt x="5595" y="6994"/>
                </a:cubicBezTo>
                <a:cubicBezTo>
                  <a:pt x="5688" y="6973"/>
                  <a:pt x="5543" y="6911"/>
                  <a:pt x="5647" y="6880"/>
                </a:cubicBezTo>
                <a:lnTo>
                  <a:pt x="5647" y="6880"/>
                </a:lnTo>
                <a:cubicBezTo>
                  <a:pt x="5709" y="7056"/>
                  <a:pt x="5792" y="6890"/>
                  <a:pt x="5740" y="7067"/>
                </a:cubicBezTo>
                <a:cubicBezTo>
                  <a:pt x="5802" y="6994"/>
                  <a:pt x="5812" y="6911"/>
                  <a:pt x="5802" y="6818"/>
                </a:cubicBezTo>
                <a:lnTo>
                  <a:pt x="5802" y="6818"/>
                </a:lnTo>
                <a:cubicBezTo>
                  <a:pt x="5844" y="6856"/>
                  <a:pt x="5869" y="6869"/>
                  <a:pt x="5886" y="6869"/>
                </a:cubicBezTo>
                <a:cubicBezTo>
                  <a:pt x="5914" y="6869"/>
                  <a:pt x="5918" y="6833"/>
                  <a:pt x="5934" y="6833"/>
                </a:cubicBezTo>
                <a:cubicBezTo>
                  <a:pt x="5945" y="6833"/>
                  <a:pt x="5960" y="6847"/>
                  <a:pt x="5989" y="6890"/>
                </a:cubicBezTo>
                <a:cubicBezTo>
                  <a:pt x="5981" y="6820"/>
                  <a:pt x="5991" y="6785"/>
                  <a:pt x="6027" y="6785"/>
                </a:cubicBezTo>
                <a:cubicBezTo>
                  <a:pt x="6039" y="6785"/>
                  <a:pt x="6054" y="6789"/>
                  <a:pt x="6072" y="6797"/>
                </a:cubicBezTo>
                <a:cubicBezTo>
                  <a:pt x="6052" y="6758"/>
                  <a:pt x="6035" y="6746"/>
                  <a:pt x="6018" y="6746"/>
                </a:cubicBezTo>
                <a:cubicBezTo>
                  <a:pt x="5990" y="6746"/>
                  <a:pt x="5967" y="6781"/>
                  <a:pt x="5947" y="6781"/>
                </a:cubicBezTo>
                <a:cubicBezTo>
                  <a:pt x="5935" y="6781"/>
                  <a:pt x="5925" y="6768"/>
                  <a:pt x="5916" y="6724"/>
                </a:cubicBezTo>
                <a:cubicBezTo>
                  <a:pt x="5899" y="6775"/>
                  <a:pt x="5833" y="6801"/>
                  <a:pt x="5763" y="6801"/>
                </a:cubicBezTo>
                <a:cubicBezTo>
                  <a:pt x="5661" y="6801"/>
                  <a:pt x="5550" y="6744"/>
                  <a:pt x="5575" y="6621"/>
                </a:cubicBezTo>
                <a:lnTo>
                  <a:pt x="5575" y="6621"/>
                </a:lnTo>
                <a:cubicBezTo>
                  <a:pt x="5614" y="6636"/>
                  <a:pt x="5702" y="6668"/>
                  <a:pt x="5747" y="6668"/>
                </a:cubicBezTo>
                <a:cubicBezTo>
                  <a:pt x="5795" y="6668"/>
                  <a:pt x="5793" y="6631"/>
                  <a:pt x="5626" y="6496"/>
                </a:cubicBezTo>
                <a:cubicBezTo>
                  <a:pt x="5607" y="6541"/>
                  <a:pt x="5576" y="6554"/>
                  <a:pt x="5536" y="6554"/>
                </a:cubicBezTo>
                <a:cubicBezTo>
                  <a:pt x="5486" y="6554"/>
                  <a:pt x="5421" y="6535"/>
                  <a:pt x="5346" y="6535"/>
                </a:cubicBezTo>
                <a:cubicBezTo>
                  <a:pt x="5313" y="6535"/>
                  <a:pt x="5279" y="6538"/>
                  <a:pt x="5243" y="6548"/>
                </a:cubicBezTo>
                <a:cubicBezTo>
                  <a:pt x="5222" y="6496"/>
                  <a:pt x="5294" y="6528"/>
                  <a:pt x="5264" y="6455"/>
                </a:cubicBezTo>
                <a:lnTo>
                  <a:pt x="5264" y="6455"/>
                </a:lnTo>
                <a:cubicBezTo>
                  <a:pt x="5149" y="6528"/>
                  <a:pt x="5108" y="6486"/>
                  <a:pt x="4994" y="6517"/>
                </a:cubicBezTo>
                <a:cubicBezTo>
                  <a:pt x="4984" y="6476"/>
                  <a:pt x="4984" y="6424"/>
                  <a:pt x="4994" y="6383"/>
                </a:cubicBezTo>
                <a:cubicBezTo>
                  <a:pt x="5004" y="6385"/>
                  <a:pt x="5015" y="6386"/>
                  <a:pt x="5026" y="6386"/>
                </a:cubicBezTo>
                <a:cubicBezTo>
                  <a:pt x="5120" y="6386"/>
                  <a:pt x="5246" y="6310"/>
                  <a:pt x="5098" y="6217"/>
                </a:cubicBezTo>
                <a:cubicBezTo>
                  <a:pt x="5108" y="6217"/>
                  <a:pt x="5119" y="6206"/>
                  <a:pt x="5119" y="6185"/>
                </a:cubicBezTo>
                <a:cubicBezTo>
                  <a:pt x="5211" y="6227"/>
                  <a:pt x="5305" y="6279"/>
                  <a:pt x="5336" y="6351"/>
                </a:cubicBezTo>
                <a:cubicBezTo>
                  <a:pt x="5409" y="6010"/>
                  <a:pt x="5243" y="6196"/>
                  <a:pt x="5315" y="5989"/>
                </a:cubicBezTo>
                <a:lnTo>
                  <a:pt x="5315" y="5989"/>
                </a:lnTo>
                <a:cubicBezTo>
                  <a:pt x="5252" y="5993"/>
                  <a:pt x="5208" y="5995"/>
                  <a:pt x="5176" y="5995"/>
                </a:cubicBezTo>
                <a:cubicBezTo>
                  <a:pt x="5001" y="5995"/>
                  <a:pt x="5242" y="5941"/>
                  <a:pt x="5110" y="5941"/>
                </a:cubicBezTo>
                <a:cubicBezTo>
                  <a:pt x="5086" y="5941"/>
                  <a:pt x="5049" y="5943"/>
                  <a:pt x="4994" y="5948"/>
                </a:cubicBezTo>
                <a:cubicBezTo>
                  <a:pt x="4984" y="5927"/>
                  <a:pt x="5119" y="5906"/>
                  <a:pt x="5129" y="5895"/>
                </a:cubicBezTo>
                <a:cubicBezTo>
                  <a:pt x="5036" y="5885"/>
                  <a:pt x="4984" y="5833"/>
                  <a:pt x="4984" y="5740"/>
                </a:cubicBezTo>
                <a:lnTo>
                  <a:pt x="4984" y="5740"/>
                </a:lnTo>
                <a:cubicBezTo>
                  <a:pt x="5048" y="5833"/>
                  <a:pt x="5070" y="5867"/>
                  <a:pt x="5074" y="5867"/>
                </a:cubicBezTo>
                <a:cubicBezTo>
                  <a:pt x="5081" y="5867"/>
                  <a:pt x="5018" y="5742"/>
                  <a:pt x="5046" y="5667"/>
                </a:cubicBezTo>
                <a:lnTo>
                  <a:pt x="5046" y="5667"/>
                </a:lnTo>
                <a:cubicBezTo>
                  <a:pt x="4797" y="5678"/>
                  <a:pt x="4559" y="5678"/>
                  <a:pt x="4476" y="5699"/>
                </a:cubicBezTo>
                <a:cubicBezTo>
                  <a:pt x="4476" y="5626"/>
                  <a:pt x="4818" y="5492"/>
                  <a:pt x="4683" y="5315"/>
                </a:cubicBezTo>
                <a:cubicBezTo>
                  <a:pt x="4742" y="5293"/>
                  <a:pt x="4780" y="5289"/>
                  <a:pt x="4807" y="5289"/>
                </a:cubicBezTo>
                <a:cubicBezTo>
                  <a:pt x="4818" y="5289"/>
                  <a:pt x="4827" y="5290"/>
                  <a:pt x="4834" y="5290"/>
                </a:cubicBezTo>
                <a:cubicBezTo>
                  <a:pt x="4862" y="5290"/>
                  <a:pt x="4859" y="5279"/>
                  <a:pt x="4859" y="5170"/>
                </a:cubicBezTo>
                <a:lnTo>
                  <a:pt x="4859" y="5170"/>
                </a:lnTo>
                <a:cubicBezTo>
                  <a:pt x="4887" y="5247"/>
                  <a:pt x="4910" y="5276"/>
                  <a:pt x="4930" y="5276"/>
                </a:cubicBezTo>
                <a:cubicBezTo>
                  <a:pt x="4975" y="5276"/>
                  <a:pt x="4997" y="5118"/>
                  <a:pt x="5004" y="5066"/>
                </a:cubicBezTo>
                <a:cubicBezTo>
                  <a:pt x="5098" y="5170"/>
                  <a:pt x="5077" y="5119"/>
                  <a:pt x="5129" y="5191"/>
                </a:cubicBezTo>
                <a:cubicBezTo>
                  <a:pt x="5129" y="5171"/>
                  <a:pt x="5138" y="5165"/>
                  <a:pt x="5153" y="5165"/>
                </a:cubicBezTo>
                <a:cubicBezTo>
                  <a:pt x="5181" y="5165"/>
                  <a:pt x="5227" y="5189"/>
                  <a:pt x="5255" y="5189"/>
                </a:cubicBezTo>
                <a:cubicBezTo>
                  <a:pt x="5289" y="5189"/>
                  <a:pt x="5295" y="5152"/>
                  <a:pt x="5202" y="4983"/>
                </a:cubicBezTo>
                <a:cubicBezTo>
                  <a:pt x="5181" y="4983"/>
                  <a:pt x="5170" y="4963"/>
                  <a:pt x="5149" y="4942"/>
                </a:cubicBezTo>
                <a:cubicBezTo>
                  <a:pt x="5202" y="4932"/>
                  <a:pt x="5211" y="4921"/>
                  <a:pt x="5181" y="4891"/>
                </a:cubicBezTo>
                <a:lnTo>
                  <a:pt x="5181" y="4891"/>
                </a:lnTo>
                <a:cubicBezTo>
                  <a:pt x="5114" y="4943"/>
                  <a:pt x="5057" y="4969"/>
                  <a:pt x="5007" y="4969"/>
                </a:cubicBezTo>
                <a:cubicBezTo>
                  <a:pt x="4949" y="4969"/>
                  <a:pt x="4904" y="4932"/>
                  <a:pt x="4870" y="4859"/>
                </a:cubicBezTo>
                <a:cubicBezTo>
                  <a:pt x="4859" y="4983"/>
                  <a:pt x="4683" y="5025"/>
                  <a:pt x="4497" y="5036"/>
                </a:cubicBezTo>
                <a:cubicBezTo>
                  <a:pt x="4497" y="4989"/>
                  <a:pt x="4493" y="4943"/>
                  <a:pt x="4500" y="4943"/>
                </a:cubicBezTo>
                <a:cubicBezTo>
                  <a:pt x="4505" y="4943"/>
                  <a:pt x="4513" y="4957"/>
                  <a:pt x="4528" y="4994"/>
                </a:cubicBezTo>
                <a:cubicBezTo>
                  <a:pt x="4559" y="4942"/>
                  <a:pt x="4580" y="4891"/>
                  <a:pt x="4559" y="4828"/>
                </a:cubicBezTo>
                <a:lnTo>
                  <a:pt x="4559" y="4828"/>
                </a:lnTo>
                <a:cubicBezTo>
                  <a:pt x="4548" y="4849"/>
                  <a:pt x="4518" y="4870"/>
                  <a:pt x="4497" y="4880"/>
                </a:cubicBezTo>
                <a:cubicBezTo>
                  <a:pt x="4486" y="4818"/>
                  <a:pt x="4507" y="4746"/>
                  <a:pt x="4528" y="4683"/>
                </a:cubicBezTo>
                <a:cubicBezTo>
                  <a:pt x="4532" y="4709"/>
                  <a:pt x="4540" y="4720"/>
                  <a:pt x="4551" y="4720"/>
                </a:cubicBezTo>
                <a:cubicBezTo>
                  <a:pt x="4586" y="4720"/>
                  <a:pt x="4648" y="4595"/>
                  <a:pt x="4704" y="4507"/>
                </a:cubicBezTo>
                <a:cubicBezTo>
                  <a:pt x="4700" y="4504"/>
                  <a:pt x="4693" y="4503"/>
                  <a:pt x="4684" y="4503"/>
                </a:cubicBezTo>
                <a:cubicBezTo>
                  <a:pt x="4554" y="4503"/>
                  <a:pt x="3955" y="4757"/>
                  <a:pt x="3917" y="4776"/>
                </a:cubicBezTo>
                <a:cubicBezTo>
                  <a:pt x="3906" y="4642"/>
                  <a:pt x="3823" y="4746"/>
                  <a:pt x="3802" y="4601"/>
                </a:cubicBezTo>
                <a:lnTo>
                  <a:pt x="3802" y="4601"/>
                </a:lnTo>
                <a:cubicBezTo>
                  <a:pt x="3828" y="4612"/>
                  <a:pt x="3859" y="4617"/>
                  <a:pt x="3889" y="4617"/>
                </a:cubicBezTo>
                <a:cubicBezTo>
                  <a:pt x="3965" y="4617"/>
                  <a:pt x="4031" y="4583"/>
                  <a:pt x="3979" y="4538"/>
                </a:cubicBezTo>
                <a:cubicBezTo>
                  <a:pt x="4002" y="4535"/>
                  <a:pt x="4024" y="4533"/>
                  <a:pt x="4046" y="4533"/>
                </a:cubicBezTo>
                <a:cubicBezTo>
                  <a:pt x="4102" y="4533"/>
                  <a:pt x="4154" y="4548"/>
                  <a:pt x="4207" y="4601"/>
                </a:cubicBezTo>
                <a:cubicBezTo>
                  <a:pt x="4248" y="4548"/>
                  <a:pt x="4217" y="4590"/>
                  <a:pt x="4248" y="4548"/>
                </a:cubicBezTo>
                <a:cubicBezTo>
                  <a:pt x="4165" y="4518"/>
                  <a:pt x="4134" y="4455"/>
                  <a:pt x="4145" y="4362"/>
                </a:cubicBezTo>
                <a:lnTo>
                  <a:pt x="4145" y="4362"/>
                </a:lnTo>
                <a:cubicBezTo>
                  <a:pt x="4169" y="4411"/>
                  <a:pt x="4187" y="4428"/>
                  <a:pt x="4199" y="4428"/>
                </a:cubicBezTo>
                <a:cubicBezTo>
                  <a:pt x="4228" y="4428"/>
                  <a:pt x="4230" y="4332"/>
                  <a:pt x="4234" y="4332"/>
                </a:cubicBezTo>
                <a:cubicBezTo>
                  <a:pt x="4236" y="4332"/>
                  <a:pt x="4240" y="4360"/>
                  <a:pt x="4248" y="4445"/>
                </a:cubicBezTo>
                <a:cubicBezTo>
                  <a:pt x="4248" y="4378"/>
                  <a:pt x="4268" y="4346"/>
                  <a:pt x="4307" y="4346"/>
                </a:cubicBezTo>
                <a:cubicBezTo>
                  <a:pt x="4317" y="4346"/>
                  <a:pt x="4329" y="4348"/>
                  <a:pt x="4341" y="4352"/>
                </a:cubicBezTo>
                <a:cubicBezTo>
                  <a:pt x="4373" y="4300"/>
                  <a:pt x="4248" y="4331"/>
                  <a:pt x="4279" y="4279"/>
                </a:cubicBezTo>
                <a:cubicBezTo>
                  <a:pt x="4333" y="4279"/>
                  <a:pt x="4362" y="4276"/>
                  <a:pt x="4382" y="4276"/>
                </a:cubicBezTo>
                <a:cubicBezTo>
                  <a:pt x="4411" y="4276"/>
                  <a:pt x="4418" y="4283"/>
                  <a:pt x="4455" y="4320"/>
                </a:cubicBezTo>
                <a:cubicBezTo>
                  <a:pt x="4455" y="4277"/>
                  <a:pt x="4485" y="4130"/>
                  <a:pt x="4514" y="4130"/>
                </a:cubicBezTo>
                <a:cubicBezTo>
                  <a:pt x="4527" y="4130"/>
                  <a:pt x="4539" y="4158"/>
                  <a:pt x="4548" y="4237"/>
                </a:cubicBezTo>
                <a:cubicBezTo>
                  <a:pt x="4601" y="4186"/>
                  <a:pt x="4621" y="4124"/>
                  <a:pt x="4590" y="4051"/>
                </a:cubicBezTo>
                <a:cubicBezTo>
                  <a:pt x="4600" y="4047"/>
                  <a:pt x="4609" y="4046"/>
                  <a:pt x="4617" y="4046"/>
                </a:cubicBezTo>
                <a:cubicBezTo>
                  <a:pt x="4658" y="4046"/>
                  <a:pt x="4671" y="4089"/>
                  <a:pt x="4663" y="4175"/>
                </a:cubicBezTo>
                <a:cubicBezTo>
                  <a:pt x="4746" y="4124"/>
                  <a:pt x="4901" y="3823"/>
                  <a:pt x="4735" y="3699"/>
                </a:cubicBezTo>
                <a:cubicBezTo>
                  <a:pt x="4765" y="3682"/>
                  <a:pt x="4790" y="3674"/>
                  <a:pt x="4811" y="3674"/>
                </a:cubicBezTo>
                <a:cubicBezTo>
                  <a:pt x="4855" y="3674"/>
                  <a:pt x="4883" y="3708"/>
                  <a:pt x="4911" y="3772"/>
                </a:cubicBezTo>
                <a:cubicBezTo>
                  <a:pt x="4932" y="3740"/>
                  <a:pt x="4963" y="3647"/>
                  <a:pt x="5004" y="3595"/>
                </a:cubicBezTo>
                <a:lnTo>
                  <a:pt x="5004" y="3595"/>
                </a:lnTo>
                <a:cubicBezTo>
                  <a:pt x="4883" y="3620"/>
                  <a:pt x="4665" y="3639"/>
                  <a:pt x="4456" y="3639"/>
                </a:cubicBezTo>
                <a:cubicBezTo>
                  <a:pt x="4147" y="3639"/>
                  <a:pt x="3855" y="3599"/>
                  <a:pt x="3917" y="3481"/>
                </a:cubicBezTo>
                <a:lnTo>
                  <a:pt x="3917" y="3481"/>
                </a:lnTo>
                <a:cubicBezTo>
                  <a:pt x="3926" y="3501"/>
                  <a:pt x="3971" y="3521"/>
                  <a:pt x="4019" y="3521"/>
                </a:cubicBezTo>
                <a:cubicBezTo>
                  <a:pt x="4073" y="3521"/>
                  <a:pt x="4133" y="3496"/>
                  <a:pt x="4155" y="3419"/>
                </a:cubicBezTo>
                <a:cubicBezTo>
                  <a:pt x="4172" y="3507"/>
                  <a:pt x="4199" y="3539"/>
                  <a:pt x="4230" y="3539"/>
                </a:cubicBezTo>
                <a:cubicBezTo>
                  <a:pt x="4295" y="3539"/>
                  <a:pt x="4379" y="3406"/>
                  <a:pt x="4435" y="3357"/>
                </a:cubicBezTo>
                <a:cubicBezTo>
                  <a:pt x="4478" y="3401"/>
                  <a:pt x="4494" y="3415"/>
                  <a:pt x="4497" y="3415"/>
                </a:cubicBezTo>
                <a:cubicBezTo>
                  <a:pt x="4503" y="3415"/>
                  <a:pt x="4467" y="3365"/>
                  <a:pt x="4495" y="3365"/>
                </a:cubicBezTo>
                <a:cubicBezTo>
                  <a:pt x="4498" y="3365"/>
                  <a:pt x="4502" y="3366"/>
                  <a:pt x="4507" y="3367"/>
                </a:cubicBezTo>
                <a:cubicBezTo>
                  <a:pt x="4499" y="3424"/>
                  <a:pt x="4496" y="3443"/>
                  <a:pt x="4496" y="3443"/>
                </a:cubicBezTo>
                <a:cubicBezTo>
                  <a:pt x="4497" y="3443"/>
                  <a:pt x="4509" y="3380"/>
                  <a:pt x="4524" y="3380"/>
                </a:cubicBezTo>
                <a:cubicBezTo>
                  <a:pt x="4532" y="3380"/>
                  <a:pt x="4541" y="3397"/>
                  <a:pt x="4548" y="3450"/>
                </a:cubicBezTo>
                <a:cubicBezTo>
                  <a:pt x="4551" y="3451"/>
                  <a:pt x="4554" y="3451"/>
                  <a:pt x="4557" y="3451"/>
                </a:cubicBezTo>
                <a:cubicBezTo>
                  <a:pt x="4629" y="3451"/>
                  <a:pt x="4724" y="3220"/>
                  <a:pt x="4714" y="3181"/>
                </a:cubicBezTo>
                <a:lnTo>
                  <a:pt x="4714" y="3181"/>
                </a:lnTo>
                <a:cubicBezTo>
                  <a:pt x="4677" y="3236"/>
                  <a:pt x="4505" y="3328"/>
                  <a:pt x="4364" y="3328"/>
                </a:cubicBezTo>
                <a:cubicBezTo>
                  <a:pt x="4269" y="3328"/>
                  <a:pt x="4188" y="3286"/>
                  <a:pt x="4175" y="3160"/>
                </a:cubicBezTo>
                <a:lnTo>
                  <a:pt x="4175" y="3160"/>
                </a:lnTo>
                <a:cubicBezTo>
                  <a:pt x="4209" y="3207"/>
                  <a:pt x="4228" y="3227"/>
                  <a:pt x="4242" y="3227"/>
                </a:cubicBezTo>
                <a:cubicBezTo>
                  <a:pt x="4272" y="3227"/>
                  <a:pt x="4285" y="3144"/>
                  <a:pt x="4383" y="3046"/>
                </a:cubicBezTo>
                <a:cubicBezTo>
                  <a:pt x="4300" y="3036"/>
                  <a:pt x="4290" y="2984"/>
                  <a:pt x="4352" y="2890"/>
                </a:cubicBezTo>
                <a:lnTo>
                  <a:pt x="4352" y="2890"/>
                </a:lnTo>
                <a:cubicBezTo>
                  <a:pt x="4308" y="2934"/>
                  <a:pt x="3756" y="3413"/>
                  <a:pt x="3522" y="3413"/>
                </a:cubicBezTo>
                <a:cubicBezTo>
                  <a:pt x="3478" y="3413"/>
                  <a:pt x="3446" y="3396"/>
                  <a:pt x="3429" y="3357"/>
                </a:cubicBezTo>
                <a:cubicBezTo>
                  <a:pt x="3431" y="3356"/>
                  <a:pt x="3434" y="3356"/>
                  <a:pt x="3437" y="3356"/>
                </a:cubicBezTo>
                <a:cubicBezTo>
                  <a:pt x="3458" y="3356"/>
                  <a:pt x="3500" y="3373"/>
                  <a:pt x="3531" y="3373"/>
                </a:cubicBezTo>
                <a:cubicBezTo>
                  <a:pt x="3546" y="3373"/>
                  <a:pt x="3558" y="3369"/>
                  <a:pt x="3564" y="3357"/>
                </a:cubicBezTo>
                <a:cubicBezTo>
                  <a:pt x="3523" y="3336"/>
                  <a:pt x="3482" y="3305"/>
                  <a:pt x="3450" y="3284"/>
                </a:cubicBezTo>
                <a:cubicBezTo>
                  <a:pt x="3461" y="3274"/>
                  <a:pt x="3523" y="3201"/>
                  <a:pt x="3533" y="3171"/>
                </a:cubicBezTo>
                <a:cubicBezTo>
                  <a:pt x="3552" y="3213"/>
                  <a:pt x="3569" y="3231"/>
                  <a:pt x="3581" y="3231"/>
                </a:cubicBezTo>
                <a:cubicBezTo>
                  <a:pt x="3609" y="3231"/>
                  <a:pt x="3617" y="3140"/>
                  <a:pt x="3595" y="3005"/>
                </a:cubicBezTo>
                <a:cubicBezTo>
                  <a:pt x="3597" y="3004"/>
                  <a:pt x="3599" y="3004"/>
                  <a:pt x="3602" y="3004"/>
                </a:cubicBezTo>
                <a:cubicBezTo>
                  <a:pt x="3645" y="3004"/>
                  <a:pt x="3731" y="3100"/>
                  <a:pt x="3740" y="3139"/>
                </a:cubicBezTo>
                <a:cubicBezTo>
                  <a:pt x="3761" y="3067"/>
                  <a:pt x="3782" y="3015"/>
                  <a:pt x="3823" y="2953"/>
                </a:cubicBezTo>
                <a:lnTo>
                  <a:pt x="3823" y="2953"/>
                </a:lnTo>
                <a:cubicBezTo>
                  <a:pt x="3848" y="3036"/>
                  <a:pt x="3830" y="3049"/>
                  <a:pt x="3814" y="3049"/>
                </a:cubicBezTo>
                <a:cubicBezTo>
                  <a:pt x="3807" y="3049"/>
                  <a:pt x="3800" y="3046"/>
                  <a:pt x="3799" y="3046"/>
                </a:cubicBezTo>
                <a:lnTo>
                  <a:pt x="3799" y="3046"/>
                </a:lnTo>
                <a:cubicBezTo>
                  <a:pt x="3796" y="3046"/>
                  <a:pt x="3818" y="3060"/>
                  <a:pt x="3917" y="3150"/>
                </a:cubicBezTo>
                <a:cubicBezTo>
                  <a:pt x="3978" y="3059"/>
                  <a:pt x="4027" y="2922"/>
                  <a:pt x="4078" y="2922"/>
                </a:cubicBezTo>
                <a:cubicBezTo>
                  <a:pt x="4096" y="2922"/>
                  <a:pt x="4115" y="2940"/>
                  <a:pt x="4134" y="2984"/>
                </a:cubicBezTo>
                <a:cubicBezTo>
                  <a:pt x="4134" y="2969"/>
                  <a:pt x="4155" y="2933"/>
                  <a:pt x="4195" y="2933"/>
                </a:cubicBezTo>
                <a:cubicBezTo>
                  <a:pt x="4210" y="2933"/>
                  <a:pt x="4228" y="2938"/>
                  <a:pt x="4248" y="2953"/>
                </a:cubicBezTo>
                <a:cubicBezTo>
                  <a:pt x="4242" y="2872"/>
                  <a:pt x="4269" y="2813"/>
                  <a:pt x="4310" y="2813"/>
                </a:cubicBezTo>
                <a:cubicBezTo>
                  <a:pt x="4337" y="2813"/>
                  <a:pt x="4370" y="2839"/>
                  <a:pt x="4403" y="2901"/>
                </a:cubicBezTo>
                <a:cubicBezTo>
                  <a:pt x="4414" y="2890"/>
                  <a:pt x="4518" y="2600"/>
                  <a:pt x="4518" y="2570"/>
                </a:cubicBezTo>
                <a:lnTo>
                  <a:pt x="4518" y="2570"/>
                </a:lnTo>
                <a:cubicBezTo>
                  <a:pt x="4427" y="2590"/>
                  <a:pt x="4374" y="2710"/>
                  <a:pt x="4358" y="2710"/>
                </a:cubicBezTo>
                <a:cubicBezTo>
                  <a:pt x="4351" y="2710"/>
                  <a:pt x="4352" y="2682"/>
                  <a:pt x="4362" y="2600"/>
                </a:cubicBezTo>
                <a:lnTo>
                  <a:pt x="4362" y="2600"/>
                </a:lnTo>
                <a:cubicBezTo>
                  <a:pt x="4349" y="2640"/>
                  <a:pt x="4331" y="2659"/>
                  <a:pt x="4312" y="2659"/>
                </a:cubicBezTo>
                <a:cubicBezTo>
                  <a:pt x="4301" y="2659"/>
                  <a:pt x="4290" y="2653"/>
                  <a:pt x="4279" y="2642"/>
                </a:cubicBezTo>
                <a:cubicBezTo>
                  <a:pt x="4279" y="2695"/>
                  <a:pt x="3883" y="2867"/>
                  <a:pt x="3719" y="2867"/>
                </a:cubicBezTo>
                <a:cubicBezTo>
                  <a:pt x="3690" y="2867"/>
                  <a:pt x="3668" y="2862"/>
                  <a:pt x="3657" y="2849"/>
                </a:cubicBezTo>
                <a:cubicBezTo>
                  <a:pt x="3491" y="2673"/>
                  <a:pt x="3989" y="2611"/>
                  <a:pt x="3761" y="2435"/>
                </a:cubicBezTo>
                <a:cubicBezTo>
                  <a:pt x="3906" y="2176"/>
                  <a:pt x="4228" y="2238"/>
                  <a:pt x="4352" y="1792"/>
                </a:cubicBezTo>
                <a:cubicBezTo>
                  <a:pt x="4349" y="1789"/>
                  <a:pt x="4346" y="1788"/>
                  <a:pt x="4342" y="1788"/>
                </a:cubicBezTo>
                <a:cubicBezTo>
                  <a:pt x="4284" y="1788"/>
                  <a:pt x="4100" y="2044"/>
                  <a:pt x="4062" y="2082"/>
                </a:cubicBezTo>
                <a:cubicBezTo>
                  <a:pt x="4021" y="1897"/>
                  <a:pt x="4061" y="2018"/>
                  <a:pt x="3961" y="1919"/>
                </a:cubicBezTo>
                <a:lnTo>
                  <a:pt x="3961" y="1919"/>
                </a:lnTo>
                <a:cubicBezTo>
                  <a:pt x="3988" y="1946"/>
                  <a:pt x="4010" y="1956"/>
                  <a:pt x="4028" y="1956"/>
                </a:cubicBezTo>
                <a:cubicBezTo>
                  <a:pt x="4099" y="1956"/>
                  <a:pt x="4114" y="1794"/>
                  <a:pt x="4155" y="1761"/>
                </a:cubicBezTo>
                <a:cubicBezTo>
                  <a:pt x="4165" y="1792"/>
                  <a:pt x="4165" y="1824"/>
                  <a:pt x="4165" y="1854"/>
                </a:cubicBezTo>
                <a:cubicBezTo>
                  <a:pt x="4224" y="1787"/>
                  <a:pt x="4201" y="1692"/>
                  <a:pt x="4268" y="1692"/>
                </a:cubicBezTo>
                <a:cubicBezTo>
                  <a:pt x="4283" y="1692"/>
                  <a:pt x="4304" y="1698"/>
                  <a:pt x="4331" y="1709"/>
                </a:cubicBezTo>
                <a:cubicBezTo>
                  <a:pt x="4258" y="1647"/>
                  <a:pt x="4269" y="1575"/>
                  <a:pt x="4352" y="1492"/>
                </a:cubicBezTo>
                <a:cubicBezTo>
                  <a:pt x="4351" y="1491"/>
                  <a:pt x="4349" y="1491"/>
                  <a:pt x="4347" y="1491"/>
                </a:cubicBezTo>
                <a:cubicBezTo>
                  <a:pt x="4294" y="1491"/>
                  <a:pt x="4056" y="1777"/>
                  <a:pt x="3875" y="1927"/>
                </a:cubicBezTo>
                <a:cubicBezTo>
                  <a:pt x="3851" y="2060"/>
                  <a:pt x="3811" y="2112"/>
                  <a:pt x="3765" y="2112"/>
                </a:cubicBezTo>
                <a:cubicBezTo>
                  <a:pt x="3608" y="2112"/>
                  <a:pt x="3387" y="1507"/>
                  <a:pt x="3540" y="1507"/>
                </a:cubicBezTo>
                <a:cubicBezTo>
                  <a:pt x="3575" y="1507"/>
                  <a:pt x="3630" y="1538"/>
                  <a:pt x="3709" y="1616"/>
                </a:cubicBezTo>
                <a:cubicBezTo>
                  <a:pt x="3740" y="1534"/>
                  <a:pt x="3730" y="1492"/>
                  <a:pt x="3647" y="1492"/>
                </a:cubicBezTo>
                <a:cubicBezTo>
                  <a:pt x="3792" y="1409"/>
                  <a:pt x="3813" y="1440"/>
                  <a:pt x="3875" y="1274"/>
                </a:cubicBezTo>
                <a:lnTo>
                  <a:pt x="3875" y="1274"/>
                </a:lnTo>
                <a:cubicBezTo>
                  <a:pt x="3790" y="1303"/>
                  <a:pt x="3681" y="1466"/>
                  <a:pt x="3561" y="1466"/>
                </a:cubicBezTo>
                <a:cubicBezTo>
                  <a:pt x="3548" y="1466"/>
                  <a:pt x="3536" y="1465"/>
                  <a:pt x="3523" y="1461"/>
                </a:cubicBezTo>
                <a:cubicBezTo>
                  <a:pt x="3657" y="1419"/>
                  <a:pt x="3761" y="1274"/>
                  <a:pt x="3782" y="1150"/>
                </a:cubicBezTo>
                <a:lnTo>
                  <a:pt x="3782" y="1150"/>
                </a:lnTo>
                <a:cubicBezTo>
                  <a:pt x="3747" y="1180"/>
                  <a:pt x="3723" y="1196"/>
                  <a:pt x="3710" y="1196"/>
                </a:cubicBezTo>
                <a:cubicBezTo>
                  <a:pt x="3690" y="1196"/>
                  <a:pt x="3691" y="1165"/>
                  <a:pt x="3709" y="1098"/>
                </a:cubicBezTo>
                <a:cubicBezTo>
                  <a:pt x="3706" y="1098"/>
                  <a:pt x="3702" y="1098"/>
                  <a:pt x="3698" y="1098"/>
                </a:cubicBezTo>
                <a:cubicBezTo>
                  <a:pt x="3609" y="1098"/>
                  <a:pt x="3533" y="1214"/>
                  <a:pt x="3523" y="1264"/>
                </a:cubicBezTo>
                <a:cubicBezTo>
                  <a:pt x="3523" y="1226"/>
                  <a:pt x="3497" y="1094"/>
                  <a:pt x="3500" y="1094"/>
                </a:cubicBezTo>
                <a:lnTo>
                  <a:pt x="3500" y="1094"/>
                </a:lnTo>
                <a:cubicBezTo>
                  <a:pt x="3501" y="1094"/>
                  <a:pt x="3501" y="1095"/>
                  <a:pt x="3502" y="1098"/>
                </a:cubicBezTo>
                <a:cubicBezTo>
                  <a:pt x="3678" y="1025"/>
                  <a:pt x="3668" y="1005"/>
                  <a:pt x="3709" y="818"/>
                </a:cubicBezTo>
                <a:cubicBezTo>
                  <a:pt x="3708" y="817"/>
                  <a:pt x="3707" y="817"/>
                  <a:pt x="3705" y="817"/>
                </a:cubicBezTo>
                <a:cubicBezTo>
                  <a:pt x="3656" y="817"/>
                  <a:pt x="3440" y="1150"/>
                  <a:pt x="3347" y="1150"/>
                </a:cubicBezTo>
                <a:cubicBezTo>
                  <a:pt x="3334" y="1150"/>
                  <a:pt x="3323" y="1144"/>
                  <a:pt x="3316" y="1129"/>
                </a:cubicBezTo>
                <a:cubicBezTo>
                  <a:pt x="3254" y="1129"/>
                  <a:pt x="3357" y="922"/>
                  <a:pt x="3274" y="839"/>
                </a:cubicBezTo>
                <a:cubicBezTo>
                  <a:pt x="3399" y="705"/>
                  <a:pt x="3595" y="497"/>
                  <a:pt x="3378" y="456"/>
                </a:cubicBezTo>
                <a:lnTo>
                  <a:pt x="3378" y="456"/>
                </a:lnTo>
                <a:cubicBezTo>
                  <a:pt x="3326" y="652"/>
                  <a:pt x="3295" y="590"/>
                  <a:pt x="3233" y="829"/>
                </a:cubicBezTo>
                <a:cubicBezTo>
                  <a:pt x="3178" y="746"/>
                  <a:pt x="3286" y="549"/>
                  <a:pt x="3231" y="549"/>
                </a:cubicBezTo>
                <a:cubicBezTo>
                  <a:pt x="3224" y="549"/>
                  <a:pt x="3214" y="553"/>
                  <a:pt x="3201" y="560"/>
                </a:cubicBezTo>
                <a:cubicBezTo>
                  <a:pt x="3191" y="528"/>
                  <a:pt x="3274" y="373"/>
                  <a:pt x="3326" y="321"/>
                </a:cubicBezTo>
                <a:lnTo>
                  <a:pt x="3326" y="321"/>
                </a:lnTo>
                <a:cubicBezTo>
                  <a:pt x="3291" y="330"/>
                  <a:pt x="3264" y="335"/>
                  <a:pt x="3243" y="335"/>
                </a:cubicBezTo>
                <a:cubicBezTo>
                  <a:pt x="3173" y="335"/>
                  <a:pt x="3188" y="279"/>
                  <a:pt x="3284" y="166"/>
                </a:cubicBezTo>
                <a:lnTo>
                  <a:pt x="3284" y="166"/>
                </a:lnTo>
                <a:cubicBezTo>
                  <a:pt x="3239" y="199"/>
                  <a:pt x="3212" y="212"/>
                  <a:pt x="3197" y="212"/>
                </a:cubicBezTo>
                <a:cubicBezTo>
                  <a:pt x="3137" y="212"/>
                  <a:pt x="3270" y="0"/>
                  <a:pt x="3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1"/>
          <p:cNvSpPr/>
          <p:nvPr/>
        </p:nvSpPr>
        <p:spPr>
          <a:xfrm>
            <a:off x="7789810" y="3978508"/>
            <a:ext cx="877107" cy="1746924"/>
          </a:xfrm>
          <a:custGeom>
            <a:avLst/>
            <a:gdLst/>
            <a:ahLst/>
            <a:cxnLst/>
            <a:rect l="l" t="t" r="r" b="b"/>
            <a:pathLst>
              <a:path w="8663" h="17254" extrusionOk="0">
                <a:moveTo>
                  <a:pt x="3897" y="270"/>
                </a:moveTo>
                <a:cubicBezTo>
                  <a:pt x="3897" y="270"/>
                  <a:pt x="3896" y="270"/>
                  <a:pt x="3896" y="270"/>
                </a:cubicBezTo>
                <a:cubicBezTo>
                  <a:pt x="3897" y="271"/>
                  <a:pt x="3898" y="272"/>
                  <a:pt x="3898" y="273"/>
                </a:cubicBezTo>
                <a:lnTo>
                  <a:pt x="3898" y="273"/>
                </a:lnTo>
                <a:cubicBezTo>
                  <a:pt x="3898" y="271"/>
                  <a:pt x="3897" y="270"/>
                  <a:pt x="3897" y="270"/>
                </a:cubicBezTo>
                <a:close/>
                <a:moveTo>
                  <a:pt x="3576" y="623"/>
                </a:moveTo>
                <a:cubicBezTo>
                  <a:pt x="3582" y="633"/>
                  <a:pt x="3588" y="644"/>
                  <a:pt x="3593" y="654"/>
                </a:cubicBezTo>
                <a:lnTo>
                  <a:pt x="3593" y="654"/>
                </a:lnTo>
                <a:cubicBezTo>
                  <a:pt x="3588" y="644"/>
                  <a:pt x="3583" y="634"/>
                  <a:pt x="3576" y="623"/>
                </a:cubicBezTo>
                <a:close/>
                <a:moveTo>
                  <a:pt x="5745" y="4308"/>
                </a:moveTo>
                <a:cubicBezTo>
                  <a:pt x="5749" y="4308"/>
                  <a:pt x="5754" y="4309"/>
                  <a:pt x="5761" y="4311"/>
                </a:cubicBezTo>
                <a:cubicBezTo>
                  <a:pt x="5757" y="4336"/>
                  <a:pt x="5753" y="4355"/>
                  <a:pt x="5750" y="4370"/>
                </a:cubicBezTo>
                <a:lnTo>
                  <a:pt x="5750" y="4370"/>
                </a:lnTo>
                <a:cubicBezTo>
                  <a:pt x="5747" y="4358"/>
                  <a:pt x="5715" y="4308"/>
                  <a:pt x="5745" y="4308"/>
                </a:cubicBezTo>
                <a:close/>
                <a:moveTo>
                  <a:pt x="5746" y="4390"/>
                </a:moveTo>
                <a:cubicBezTo>
                  <a:pt x="5743" y="4401"/>
                  <a:pt x="5742" y="4410"/>
                  <a:pt x="5742" y="4410"/>
                </a:cubicBezTo>
                <a:cubicBezTo>
                  <a:pt x="5742" y="4410"/>
                  <a:pt x="5743" y="4404"/>
                  <a:pt x="5746" y="4390"/>
                </a:cubicBezTo>
                <a:close/>
                <a:moveTo>
                  <a:pt x="2167" y="4425"/>
                </a:moveTo>
                <a:cubicBezTo>
                  <a:pt x="2167" y="4425"/>
                  <a:pt x="2167" y="4425"/>
                  <a:pt x="2166" y="4426"/>
                </a:cubicBezTo>
                <a:cubicBezTo>
                  <a:pt x="2167" y="4426"/>
                  <a:pt x="2167" y="4425"/>
                  <a:pt x="2167" y="4425"/>
                </a:cubicBezTo>
                <a:close/>
                <a:moveTo>
                  <a:pt x="2498" y="4539"/>
                </a:moveTo>
                <a:lnTo>
                  <a:pt x="2498" y="4539"/>
                </a:lnTo>
                <a:cubicBezTo>
                  <a:pt x="2505" y="4545"/>
                  <a:pt x="2511" y="4550"/>
                  <a:pt x="2518" y="4555"/>
                </a:cubicBezTo>
                <a:lnTo>
                  <a:pt x="2518" y="4555"/>
                </a:lnTo>
                <a:cubicBezTo>
                  <a:pt x="2512" y="4550"/>
                  <a:pt x="2505" y="4545"/>
                  <a:pt x="2498" y="4539"/>
                </a:cubicBezTo>
                <a:close/>
                <a:moveTo>
                  <a:pt x="7852" y="13146"/>
                </a:moveTo>
                <a:cubicBezTo>
                  <a:pt x="7853" y="13147"/>
                  <a:pt x="7854" y="13149"/>
                  <a:pt x="7854" y="13150"/>
                </a:cubicBezTo>
                <a:cubicBezTo>
                  <a:pt x="7854" y="13148"/>
                  <a:pt x="7854" y="13147"/>
                  <a:pt x="7852" y="13146"/>
                </a:cubicBezTo>
                <a:close/>
                <a:moveTo>
                  <a:pt x="612" y="14228"/>
                </a:moveTo>
                <a:lnTo>
                  <a:pt x="612" y="14228"/>
                </a:lnTo>
                <a:cubicBezTo>
                  <a:pt x="861" y="14387"/>
                  <a:pt x="629" y="14433"/>
                  <a:pt x="415" y="14444"/>
                </a:cubicBezTo>
                <a:lnTo>
                  <a:pt x="415" y="14444"/>
                </a:lnTo>
                <a:cubicBezTo>
                  <a:pt x="468" y="14228"/>
                  <a:pt x="674" y="14382"/>
                  <a:pt x="612" y="14228"/>
                </a:cubicBezTo>
                <a:close/>
                <a:moveTo>
                  <a:pt x="4052" y="1"/>
                </a:moveTo>
                <a:cubicBezTo>
                  <a:pt x="4052" y="157"/>
                  <a:pt x="4046" y="336"/>
                  <a:pt x="3981" y="336"/>
                </a:cubicBezTo>
                <a:cubicBezTo>
                  <a:pt x="3960" y="336"/>
                  <a:pt x="3933" y="317"/>
                  <a:pt x="3898" y="273"/>
                </a:cubicBezTo>
                <a:lnTo>
                  <a:pt x="3898" y="273"/>
                </a:lnTo>
                <a:cubicBezTo>
                  <a:pt x="3915" y="316"/>
                  <a:pt x="4002" y="917"/>
                  <a:pt x="4052" y="1016"/>
                </a:cubicBezTo>
                <a:cubicBezTo>
                  <a:pt x="3703" y="887"/>
                  <a:pt x="3738" y="911"/>
                  <a:pt x="3593" y="654"/>
                </a:cubicBezTo>
                <a:lnTo>
                  <a:pt x="3593" y="654"/>
                </a:lnTo>
                <a:cubicBezTo>
                  <a:pt x="3619" y="705"/>
                  <a:pt x="3612" y="728"/>
                  <a:pt x="3576" y="728"/>
                </a:cubicBezTo>
                <a:cubicBezTo>
                  <a:pt x="3570" y="728"/>
                  <a:pt x="3563" y="728"/>
                  <a:pt x="3555" y="726"/>
                </a:cubicBezTo>
                <a:lnTo>
                  <a:pt x="3555" y="726"/>
                </a:lnTo>
                <a:cubicBezTo>
                  <a:pt x="3617" y="903"/>
                  <a:pt x="3658" y="965"/>
                  <a:pt x="3772" y="1048"/>
                </a:cubicBezTo>
                <a:cubicBezTo>
                  <a:pt x="3668" y="1203"/>
                  <a:pt x="3555" y="1234"/>
                  <a:pt x="3804" y="1555"/>
                </a:cubicBezTo>
                <a:cubicBezTo>
                  <a:pt x="3389" y="1534"/>
                  <a:pt x="3627" y="1297"/>
                  <a:pt x="3265" y="1151"/>
                </a:cubicBezTo>
                <a:lnTo>
                  <a:pt x="3265" y="1151"/>
                </a:lnTo>
                <a:cubicBezTo>
                  <a:pt x="3389" y="1421"/>
                  <a:pt x="3440" y="1483"/>
                  <a:pt x="3523" y="1700"/>
                </a:cubicBezTo>
                <a:cubicBezTo>
                  <a:pt x="3528" y="1697"/>
                  <a:pt x="3534" y="1696"/>
                  <a:pt x="3542" y="1696"/>
                </a:cubicBezTo>
                <a:cubicBezTo>
                  <a:pt x="3642" y="1696"/>
                  <a:pt x="3983" y="1928"/>
                  <a:pt x="3886" y="2052"/>
                </a:cubicBezTo>
                <a:cubicBezTo>
                  <a:pt x="3855" y="2001"/>
                  <a:pt x="3461" y="1742"/>
                  <a:pt x="3420" y="1742"/>
                </a:cubicBezTo>
                <a:lnTo>
                  <a:pt x="3420" y="1742"/>
                </a:lnTo>
                <a:cubicBezTo>
                  <a:pt x="3420" y="1815"/>
                  <a:pt x="3617" y="2094"/>
                  <a:pt x="3482" y="2125"/>
                </a:cubicBezTo>
                <a:cubicBezTo>
                  <a:pt x="3511" y="2120"/>
                  <a:pt x="3536" y="2117"/>
                  <a:pt x="3558" y="2117"/>
                </a:cubicBezTo>
                <a:cubicBezTo>
                  <a:pt x="3654" y="2117"/>
                  <a:pt x="3681" y="2173"/>
                  <a:pt x="3648" y="2291"/>
                </a:cubicBezTo>
                <a:cubicBezTo>
                  <a:pt x="3721" y="2301"/>
                  <a:pt x="3689" y="2322"/>
                  <a:pt x="3793" y="2343"/>
                </a:cubicBezTo>
                <a:cubicBezTo>
                  <a:pt x="3813" y="2237"/>
                  <a:pt x="3827" y="2202"/>
                  <a:pt x="3837" y="2202"/>
                </a:cubicBezTo>
                <a:cubicBezTo>
                  <a:pt x="3857" y="2202"/>
                  <a:pt x="3863" y="2333"/>
                  <a:pt x="3877" y="2333"/>
                </a:cubicBezTo>
                <a:cubicBezTo>
                  <a:pt x="3882" y="2333"/>
                  <a:pt x="3888" y="2316"/>
                  <a:pt x="3896" y="2270"/>
                </a:cubicBezTo>
                <a:cubicBezTo>
                  <a:pt x="3907" y="2301"/>
                  <a:pt x="3977" y="2633"/>
                  <a:pt x="3979" y="2633"/>
                </a:cubicBezTo>
                <a:cubicBezTo>
                  <a:pt x="3979" y="2633"/>
                  <a:pt x="3979" y="2633"/>
                  <a:pt x="3979" y="2633"/>
                </a:cubicBezTo>
                <a:lnTo>
                  <a:pt x="3979" y="2633"/>
                </a:lnTo>
                <a:cubicBezTo>
                  <a:pt x="3994" y="2684"/>
                  <a:pt x="3980" y="2702"/>
                  <a:pt x="3952" y="2702"/>
                </a:cubicBezTo>
                <a:cubicBezTo>
                  <a:pt x="3879" y="2702"/>
                  <a:pt x="3707" y="2571"/>
                  <a:pt x="3700" y="2571"/>
                </a:cubicBezTo>
                <a:lnTo>
                  <a:pt x="3700" y="2571"/>
                </a:lnTo>
                <a:cubicBezTo>
                  <a:pt x="3700" y="2574"/>
                  <a:pt x="3698" y="2576"/>
                  <a:pt x="3694" y="2576"/>
                </a:cubicBezTo>
                <a:cubicBezTo>
                  <a:pt x="3622" y="2576"/>
                  <a:pt x="2938" y="2131"/>
                  <a:pt x="2860" y="2063"/>
                </a:cubicBezTo>
                <a:lnTo>
                  <a:pt x="2860" y="2063"/>
                </a:lnTo>
                <a:cubicBezTo>
                  <a:pt x="2798" y="2115"/>
                  <a:pt x="2943" y="2188"/>
                  <a:pt x="2860" y="2218"/>
                </a:cubicBezTo>
                <a:cubicBezTo>
                  <a:pt x="2878" y="2263"/>
                  <a:pt x="3110" y="2407"/>
                  <a:pt x="3096" y="2407"/>
                </a:cubicBezTo>
                <a:cubicBezTo>
                  <a:pt x="3094" y="2407"/>
                  <a:pt x="3085" y="2404"/>
                  <a:pt x="3067" y="2395"/>
                </a:cubicBezTo>
                <a:lnTo>
                  <a:pt x="3067" y="2395"/>
                </a:lnTo>
                <a:cubicBezTo>
                  <a:pt x="3088" y="2435"/>
                  <a:pt x="3116" y="2453"/>
                  <a:pt x="3150" y="2453"/>
                </a:cubicBezTo>
                <a:cubicBezTo>
                  <a:pt x="3169" y="2453"/>
                  <a:pt x="3190" y="2447"/>
                  <a:pt x="3213" y="2436"/>
                </a:cubicBezTo>
                <a:lnTo>
                  <a:pt x="3213" y="2436"/>
                </a:lnTo>
                <a:cubicBezTo>
                  <a:pt x="3150" y="2488"/>
                  <a:pt x="3171" y="2529"/>
                  <a:pt x="3254" y="2540"/>
                </a:cubicBezTo>
                <a:cubicBezTo>
                  <a:pt x="3234" y="2542"/>
                  <a:pt x="3215" y="2544"/>
                  <a:pt x="3197" y="2544"/>
                </a:cubicBezTo>
                <a:cubicBezTo>
                  <a:pt x="2915" y="2544"/>
                  <a:pt x="2778" y="2262"/>
                  <a:pt x="2622" y="2135"/>
                </a:cubicBezTo>
                <a:lnTo>
                  <a:pt x="2622" y="2135"/>
                </a:lnTo>
                <a:cubicBezTo>
                  <a:pt x="2726" y="2384"/>
                  <a:pt x="2943" y="2498"/>
                  <a:pt x="2943" y="2674"/>
                </a:cubicBezTo>
                <a:cubicBezTo>
                  <a:pt x="2964" y="2674"/>
                  <a:pt x="3026" y="2561"/>
                  <a:pt x="3026" y="2540"/>
                </a:cubicBezTo>
                <a:cubicBezTo>
                  <a:pt x="3067" y="2561"/>
                  <a:pt x="3337" y="2809"/>
                  <a:pt x="3358" y="3058"/>
                </a:cubicBezTo>
                <a:cubicBezTo>
                  <a:pt x="3389" y="3026"/>
                  <a:pt x="3410" y="3017"/>
                  <a:pt x="3424" y="3017"/>
                </a:cubicBezTo>
                <a:cubicBezTo>
                  <a:pt x="3445" y="3017"/>
                  <a:pt x="3451" y="3038"/>
                  <a:pt x="3455" y="3038"/>
                </a:cubicBezTo>
                <a:cubicBezTo>
                  <a:pt x="3459" y="3038"/>
                  <a:pt x="3461" y="3019"/>
                  <a:pt x="3472" y="2944"/>
                </a:cubicBezTo>
                <a:cubicBezTo>
                  <a:pt x="3483" y="2993"/>
                  <a:pt x="3495" y="3011"/>
                  <a:pt x="3511" y="3011"/>
                </a:cubicBezTo>
                <a:cubicBezTo>
                  <a:pt x="3540" y="3011"/>
                  <a:pt x="3584" y="2960"/>
                  <a:pt x="3668" y="2934"/>
                </a:cubicBezTo>
                <a:lnTo>
                  <a:pt x="3668" y="2934"/>
                </a:lnTo>
                <a:cubicBezTo>
                  <a:pt x="3656" y="2985"/>
                  <a:pt x="3659" y="3047"/>
                  <a:pt x="3670" y="3047"/>
                </a:cubicBezTo>
                <a:cubicBezTo>
                  <a:pt x="3677" y="3047"/>
                  <a:pt x="3688" y="3022"/>
                  <a:pt x="3700" y="2954"/>
                </a:cubicBezTo>
                <a:lnTo>
                  <a:pt x="3700" y="2954"/>
                </a:lnTo>
                <a:cubicBezTo>
                  <a:pt x="3771" y="3119"/>
                  <a:pt x="3676" y="3176"/>
                  <a:pt x="3556" y="3176"/>
                </a:cubicBezTo>
                <a:cubicBezTo>
                  <a:pt x="3449" y="3176"/>
                  <a:pt x="3323" y="3132"/>
                  <a:pt x="3275" y="3079"/>
                </a:cubicBezTo>
                <a:lnTo>
                  <a:pt x="3275" y="3079"/>
                </a:lnTo>
                <a:cubicBezTo>
                  <a:pt x="3223" y="3286"/>
                  <a:pt x="3420" y="3203"/>
                  <a:pt x="3420" y="3286"/>
                </a:cubicBezTo>
                <a:cubicBezTo>
                  <a:pt x="3416" y="3349"/>
                  <a:pt x="3393" y="3376"/>
                  <a:pt x="3357" y="3376"/>
                </a:cubicBezTo>
                <a:cubicBezTo>
                  <a:pt x="3189" y="3376"/>
                  <a:pt x="2741" y="2795"/>
                  <a:pt x="2715" y="2778"/>
                </a:cubicBezTo>
                <a:lnTo>
                  <a:pt x="2715" y="2778"/>
                </a:lnTo>
                <a:cubicBezTo>
                  <a:pt x="2653" y="3286"/>
                  <a:pt x="2881" y="3275"/>
                  <a:pt x="2933" y="3555"/>
                </a:cubicBezTo>
                <a:cubicBezTo>
                  <a:pt x="2950" y="3512"/>
                  <a:pt x="2983" y="3494"/>
                  <a:pt x="3022" y="3494"/>
                </a:cubicBezTo>
                <a:cubicBezTo>
                  <a:pt x="3123" y="3494"/>
                  <a:pt x="3268" y="3613"/>
                  <a:pt x="3306" y="3710"/>
                </a:cubicBezTo>
                <a:cubicBezTo>
                  <a:pt x="3286" y="3707"/>
                  <a:pt x="3270" y="3706"/>
                  <a:pt x="3257" y="3706"/>
                </a:cubicBezTo>
                <a:cubicBezTo>
                  <a:pt x="3132" y="3706"/>
                  <a:pt x="3280" y="3825"/>
                  <a:pt x="3233" y="3825"/>
                </a:cubicBezTo>
                <a:cubicBezTo>
                  <a:pt x="3225" y="3825"/>
                  <a:pt x="3216" y="3825"/>
                  <a:pt x="3207" y="3825"/>
                </a:cubicBezTo>
                <a:cubicBezTo>
                  <a:pt x="3021" y="3825"/>
                  <a:pt x="2870" y="3730"/>
                  <a:pt x="2779" y="3730"/>
                </a:cubicBezTo>
                <a:cubicBezTo>
                  <a:pt x="2775" y="3730"/>
                  <a:pt x="2771" y="3731"/>
                  <a:pt x="2767" y="3731"/>
                </a:cubicBezTo>
                <a:cubicBezTo>
                  <a:pt x="2726" y="3918"/>
                  <a:pt x="3016" y="4063"/>
                  <a:pt x="2892" y="4270"/>
                </a:cubicBezTo>
                <a:cubicBezTo>
                  <a:pt x="2912" y="4146"/>
                  <a:pt x="2156" y="3721"/>
                  <a:pt x="2104" y="3690"/>
                </a:cubicBezTo>
                <a:lnTo>
                  <a:pt x="2104" y="3690"/>
                </a:lnTo>
                <a:cubicBezTo>
                  <a:pt x="2071" y="3772"/>
                  <a:pt x="2223" y="4106"/>
                  <a:pt x="2333" y="4106"/>
                </a:cubicBezTo>
                <a:cubicBezTo>
                  <a:pt x="2360" y="4106"/>
                  <a:pt x="2386" y="4084"/>
                  <a:pt x="2404" y="4032"/>
                </a:cubicBezTo>
                <a:cubicBezTo>
                  <a:pt x="2506" y="4198"/>
                  <a:pt x="2509" y="4273"/>
                  <a:pt x="2414" y="4273"/>
                </a:cubicBezTo>
                <a:cubicBezTo>
                  <a:pt x="2402" y="4273"/>
                  <a:pt x="2388" y="4272"/>
                  <a:pt x="2374" y="4270"/>
                </a:cubicBezTo>
                <a:lnTo>
                  <a:pt x="2374" y="4270"/>
                </a:lnTo>
                <a:cubicBezTo>
                  <a:pt x="2498" y="4436"/>
                  <a:pt x="2591" y="4405"/>
                  <a:pt x="2622" y="4581"/>
                </a:cubicBezTo>
                <a:cubicBezTo>
                  <a:pt x="2625" y="4581"/>
                  <a:pt x="2627" y="4581"/>
                  <a:pt x="2629" y="4581"/>
                </a:cubicBezTo>
                <a:cubicBezTo>
                  <a:pt x="2678" y="4581"/>
                  <a:pt x="2619" y="4456"/>
                  <a:pt x="2678" y="4456"/>
                </a:cubicBezTo>
                <a:cubicBezTo>
                  <a:pt x="2680" y="4456"/>
                  <a:pt x="2682" y="4456"/>
                  <a:pt x="2684" y="4456"/>
                </a:cubicBezTo>
                <a:cubicBezTo>
                  <a:pt x="2684" y="4591"/>
                  <a:pt x="2830" y="4509"/>
                  <a:pt x="2684" y="4591"/>
                </a:cubicBezTo>
                <a:cubicBezTo>
                  <a:pt x="2687" y="4591"/>
                  <a:pt x="2697" y="4591"/>
                  <a:pt x="2712" y="4591"/>
                </a:cubicBezTo>
                <a:cubicBezTo>
                  <a:pt x="2764" y="4591"/>
                  <a:pt x="2870" y="4597"/>
                  <a:pt x="2902" y="4654"/>
                </a:cubicBezTo>
                <a:cubicBezTo>
                  <a:pt x="2875" y="4657"/>
                  <a:pt x="2850" y="4659"/>
                  <a:pt x="2825" y="4659"/>
                </a:cubicBezTo>
                <a:cubicBezTo>
                  <a:pt x="2710" y="4659"/>
                  <a:pt x="2608" y="4623"/>
                  <a:pt x="2518" y="4555"/>
                </a:cubicBezTo>
                <a:lnTo>
                  <a:pt x="2518" y="4555"/>
                </a:lnTo>
                <a:cubicBezTo>
                  <a:pt x="2620" y="4638"/>
                  <a:pt x="2512" y="4596"/>
                  <a:pt x="2404" y="4674"/>
                </a:cubicBezTo>
                <a:cubicBezTo>
                  <a:pt x="2436" y="4601"/>
                  <a:pt x="2425" y="4550"/>
                  <a:pt x="2374" y="4498"/>
                </a:cubicBezTo>
                <a:cubicBezTo>
                  <a:pt x="2371" y="4565"/>
                  <a:pt x="2363" y="4589"/>
                  <a:pt x="2352" y="4589"/>
                </a:cubicBezTo>
                <a:cubicBezTo>
                  <a:pt x="2321" y="4589"/>
                  <a:pt x="2262" y="4421"/>
                  <a:pt x="2188" y="4421"/>
                </a:cubicBezTo>
                <a:cubicBezTo>
                  <a:pt x="2181" y="4421"/>
                  <a:pt x="2174" y="4422"/>
                  <a:pt x="2167" y="4425"/>
                </a:cubicBezTo>
                <a:lnTo>
                  <a:pt x="2167" y="4425"/>
                </a:lnTo>
                <a:cubicBezTo>
                  <a:pt x="2168" y="4425"/>
                  <a:pt x="2168" y="4425"/>
                  <a:pt x="2168" y="4425"/>
                </a:cubicBezTo>
                <a:cubicBezTo>
                  <a:pt x="2194" y="4425"/>
                  <a:pt x="2305" y="4790"/>
                  <a:pt x="2398" y="4790"/>
                </a:cubicBezTo>
                <a:cubicBezTo>
                  <a:pt x="2427" y="4790"/>
                  <a:pt x="2455" y="4753"/>
                  <a:pt x="2477" y="4654"/>
                </a:cubicBezTo>
                <a:cubicBezTo>
                  <a:pt x="2529" y="4674"/>
                  <a:pt x="2549" y="4933"/>
                  <a:pt x="2549" y="4964"/>
                </a:cubicBezTo>
                <a:cubicBezTo>
                  <a:pt x="2583" y="4782"/>
                  <a:pt x="2594" y="4721"/>
                  <a:pt x="2598" y="4721"/>
                </a:cubicBezTo>
                <a:lnTo>
                  <a:pt x="2598" y="4721"/>
                </a:lnTo>
                <a:cubicBezTo>
                  <a:pt x="2605" y="4721"/>
                  <a:pt x="2590" y="4914"/>
                  <a:pt x="2643" y="4954"/>
                </a:cubicBezTo>
                <a:cubicBezTo>
                  <a:pt x="2680" y="4848"/>
                  <a:pt x="2719" y="4815"/>
                  <a:pt x="2762" y="4815"/>
                </a:cubicBezTo>
                <a:cubicBezTo>
                  <a:pt x="2802" y="4815"/>
                  <a:pt x="2846" y="4846"/>
                  <a:pt x="2892" y="4871"/>
                </a:cubicBezTo>
                <a:cubicBezTo>
                  <a:pt x="2850" y="4944"/>
                  <a:pt x="2809" y="5099"/>
                  <a:pt x="2922" y="5119"/>
                </a:cubicBezTo>
                <a:cubicBezTo>
                  <a:pt x="2922" y="5124"/>
                  <a:pt x="2921" y="5126"/>
                  <a:pt x="2921" y="5126"/>
                </a:cubicBezTo>
                <a:cubicBezTo>
                  <a:pt x="2923" y="5126"/>
                  <a:pt x="2963" y="4962"/>
                  <a:pt x="2986" y="4962"/>
                </a:cubicBezTo>
                <a:cubicBezTo>
                  <a:pt x="2990" y="4962"/>
                  <a:pt x="2993" y="4966"/>
                  <a:pt x="2995" y="4974"/>
                </a:cubicBezTo>
                <a:cubicBezTo>
                  <a:pt x="3016" y="5110"/>
                  <a:pt x="3037" y="5182"/>
                  <a:pt x="3088" y="5327"/>
                </a:cubicBezTo>
                <a:cubicBezTo>
                  <a:pt x="3122" y="5251"/>
                  <a:pt x="3152" y="5225"/>
                  <a:pt x="3189" y="5225"/>
                </a:cubicBezTo>
                <a:cubicBezTo>
                  <a:pt x="3242" y="5225"/>
                  <a:pt x="3309" y="5280"/>
                  <a:pt x="3420" y="5317"/>
                </a:cubicBezTo>
                <a:cubicBezTo>
                  <a:pt x="3346" y="5380"/>
                  <a:pt x="3221" y="5401"/>
                  <a:pt x="3086" y="5401"/>
                </a:cubicBezTo>
                <a:cubicBezTo>
                  <a:pt x="2821" y="5401"/>
                  <a:pt x="2515" y="5320"/>
                  <a:pt x="2466" y="5306"/>
                </a:cubicBezTo>
                <a:lnTo>
                  <a:pt x="2466" y="5306"/>
                </a:lnTo>
                <a:cubicBezTo>
                  <a:pt x="2485" y="5401"/>
                  <a:pt x="2548" y="5452"/>
                  <a:pt x="2645" y="5452"/>
                </a:cubicBezTo>
                <a:cubicBezTo>
                  <a:pt x="2654" y="5452"/>
                  <a:pt x="2664" y="5452"/>
                  <a:pt x="2674" y="5451"/>
                </a:cubicBezTo>
                <a:lnTo>
                  <a:pt x="2674" y="5451"/>
                </a:lnTo>
                <a:cubicBezTo>
                  <a:pt x="2570" y="5483"/>
                  <a:pt x="2549" y="5545"/>
                  <a:pt x="2602" y="5648"/>
                </a:cubicBezTo>
                <a:cubicBezTo>
                  <a:pt x="2604" y="5643"/>
                  <a:pt x="2613" y="5640"/>
                  <a:pt x="2627" y="5640"/>
                </a:cubicBezTo>
                <a:cubicBezTo>
                  <a:pt x="2713" y="5640"/>
                  <a:pt x="2982" y="5751"/>
                  <a:pt x="3026" y="5948"/>
                </a:cubicBezTo>
                <a:cubicBezTo>
                  <a:pt x="2952" y="5958"/>
                  <a:pt x="2905" y="5962"/>
                  <a:pt x="2877" y="5962"/>
                </a:cubicBezTo>
                <a:cubicBezTo>
                  <a:pt x="2788" y="5962"/>
                  <a:pt x="2882" y="5925"/>
                  <a:pt x="2868" y="5925"/>
                </a:cubicBezTo>
                <a:cubicBezTo>
                  <a:pt x="2862" y="5925"/>
                  <a:pt x="2839" y="5931"/>
                  <a:pt x="2777" y="5948"/>
                </a:cubicBezTo>
                <a:cubicBezTo>
                  <a:pt x="2846" y="5876"/>
                  <a:pt x="2858" y="5863"/>
                  <a:pt x="2854" y="5863"/>
                </a:cubicBezTo>
                <a:lnTo>
                  <a:pt x="2854" y="5863"/>
                </a:lnTo>
                <a:cubicBezTo>
                  <a:pt x="2852" y="5863"/>
                  <a:pt x="2846" y="5867"/>
                  <a:pt x="2841" y="5867"/>
                </a:cubicBezTo>
                <a:cubicBezTo>
                  <a:pt x="2833" y="5867"/>
                  <a:pt x="2830" y="5857"/>
                  <a:pt x="2860" y="5803"/>
                </a:cubicBezTo>
                <a:cubicBezTo>
                  <a:pt x="2851" y="5796"/>
                  <a:pt x="2837" y="5793"/>
                  <a:pt x="2822" y="5793"/>
                </a:cubicBezTo>
                <a:cubicBezTo>
                  <a:pt x="2757" y="5793"/>
                  <a:pt x="2651" y="5842"/>
                  <a:pt x="2590" y="5842"/>
                </a:cubicBezTo>
                <a:cubicBezTo>
                  <a:pt x="2537" y="5842"/>
                  <a:pt x="2519" y="5805"/>
                  <a:pt x="2591" y="5669"/>
                </a:cubicBezTo>
                <a:cubicBezTo>
                  <a:pt x="2518" y="5624"/>
                  <a:pt x="2352" y="5606"/>
                  <a:pt x="2220" y="5606"/>
                </a:cubicBezTo>
                <a:cubicBezTo>
                  <a:pt x="2109" y="5606"/>
                  <a:pt x="2022" y="5619"/>
                  <a:pt x="2031" y="5638"/>
                </a:cubicBezTo>
                <a:cubicBezTo>
                  <a:pt x="1814" y="5483"/>
                  <a:pt x="1658" y="5368"/>
                  <a:pt x="1524" y="5265"/>
                </a:cubicBezTo>
                <a:lnTo>
                  <a:pt x="1524" y="5265"/>
                </a:lnTo>
                <a:cubicBezTo>
                  <a:pt x="1557" y="5486"/>
                  <a:pt x="1582" y="5525"/>
                  <a:pt x="1621" y="5525"/>
                </a:cubicBezTo>
                <a:cubicBezTo>
                  <a:pt x="1642" y="5525"/>
                  <a:pt x="1667" y="5513"/>
                  <a:pt x="1700" y="5513"/>
                </a:cubicBezTo>
                <a:cubicBezTo>
                  <a:pt x="1700" y="5803"/>
                  <a:pt x="1866" y="5752"/>
                  <a:pt x="2001" y="5990"/>
                </a:cubicBezTo>
                <a:cubicBezTo>
                  <a:pt x="2001" y="5990"/>
                  <a:pt x="2001" y="5990"/>
                  <a:pt x="2001" y="5990"/>
                </a:cubicBezTo>
                <a:cubicBezTo>
                  <a:pt x="2008" y="5990"/>
                  <a:pt x="2136" y="5823"/>
                  <a:pt x="2156" y="5773"/>
                </a:cubicBezTo>
                <a:cubicBezTo>
                  <a:pt x="2166" y="5990"/>
                  <a:pt x="2342" y="5824"/>
                  <a:pt x="2187" y="6001"/>
                </a:cubicBezTo>
                <a:cubicBezTo>
                  <a:pt x="2200" y="6001"/>
                  <a:pt x="2344" y="5904"/>
                  <a:pt x="2367" y="5904"/>
                </a:cubicBezTo>
                <a:cubicBezTo>
                  <a:pt x="2381" y="5904"/>
                  <a:pt x="2347" y="5943"/>
                  <a:pt x="2197" y="6073"/>
                </a:cubicBezTo>
                <a:cubicBezTo>
                  <a:pt x="2220" y="6089"/>
                  <a:pt x="2240" y="6097"/>
                  <a:pt x="2256" y="6097"/>
                </a:cubicBezTo>
                <a:cubicBezTo>
                  <a:pt x="2293" y="6097"/>
                  <a:pt x="2315" y="6058"/>
                  <a:pt x="2321" y="5980"/>
                </a:cubicBezTo>
                <a:cubicBezTo>
                  <a:pt x="2363" y="6114"/>
                  <a:pt x="2529" y="6176"/>
                  <a:pt x="2436" y="6363"/>
                </a:cubicBezTo>
                <a:cubicBezTo>
                  <a:pt x="2499" y="6339"/>
                  <a:pt x="2538" y="6332"/>
                  <a:pt x="2562" y="6332"/>
                </a:cubicBezTo>
                <a:cubicBezTo>
                  <a:pt x="2592" y="6332"/>
                  <a:pt x="2601" y="6342"/>
                  <a:pt x="2608" y="6342"/>
                </a:cubicBezTo>
                <a:cubicBezTo>
                  <a:pt x="2616" y="6342"/>
                  <a:pt x="2621" y="6332"/>
                  <a:pt x="2643" y="6291"/>
                </a:cubicBezTo>
                <a:lnTo>
                  <a:pt x="2643" y="6291"/>
                </a:lnTo>
                <a:cubicBezTo>
                  <a:pt x="2715" y="6374"/>
                  <a:pt x="2715" y="6466"/>
                  <a:pt x="2632" y="6560"/>
                </a:cubicBezTo>
                <a:cubicBezTo>
                  <a:pt x="2635" y="6562"/>
                  <a:pt x="2638" y="6562"/>
                  <a:pt x="2641" y="6562"/>
                </a:cubicBezTo>
                <a:cubicBezTo>
                  <a:pt x="2684" y="6562"/>
                  <a:pt x="2758" y="6436"/>
                  <a:pt x="2777" y="6436"/>
                </a:cubicBezTo>
                <a:cubicBezTo>
                  <a:pt x="2785" y="6544"/>
                  <a:pt x="2797" y="6572"/>
                  <a:pt x="2811" y="6572"/>
                </a:cubicBezTo>
                <a:cubicBezTo>
                  <a:pt x="2816" y="6572"/>
                  <a:pt x="2822" y="6567"/>
                  <a:pt x="2828" y="6562"/>
                </a:cubicBezTo>
                <a:lnTo>
                  <a:pt x="2828" y="6562"/>
                </a:lnTo>
                <a:cubicBezTo>
                  <a:pt x="2819" y="6571"/>
                  <a:pt x="2818" y="6582"/>
                  <a:pt x="2809" y="6602"/>
                </a:cubicBezTo>
                <a:cubicBezTo>
                  <a:pt x="2581" y="6591"/>
                  <a:pt x="2146" y="6519"/>
                  <a:pt x="2073" y="6498"/>
                </a:cubicBezTo>
                <a:cubicBezTo>
                  <a:pt x="1928" y="6457"/>
                  <a:pt x="1565" y="6446"/>
                  <a:pt x="1358" y="6291"/>
                </a:cubicBezTo>
                <a:lnTo>
                  <a:pt x="1358" y="6291"/>
                </a:lnTo>
                <a:cubicBezTo>
                  <a:pt x="1296" y="6363"/>
                  <a:pt x="1306" y="6457"/>
                  <a:pt x="1389" y="6549"/>
                </a:cubicBezTo>
                <a:cubicBezTo>
                  <a:pt x="1370" y="6493"/>
                  <a:pt x="1479" y="6482"/>
                  <a:pt x="1571" y="6482"/>
                </a:cubicBezTo>
                <a:cubicBezTo>
                  <a:pt x="1632" y="6482"/>
                  <a:pt x="1686" y="6487"/>
                  <a:pt x="1690" y="6487"/>
                </a:cubicBezTo>
                <a:cubicBezTo>
                  <a:pt x="1690" y="6643"/>
                  <a:pt x="1928" y="6922"/>
                  <a:pt x="2063" y="7057"/>
                </a:cubicBezTo>
                <a:cubicBezTo>
                  <a:pt x="2130" y="6964"/>
                  <a:pt x="2184" y="6959"/>
                  <a:pt x="2221" y="6959"/>
                </a:cubicBezTo>
                <a:cubicBezTo>
                  <a:pt x="2225" y="6959"/>
                  <a:pt x="2229" y="6959"/>
                  <a:pt x="2233" y="6959"/>
                </a:cubicBezTo>
                <a:cubicBezTo>
                  <a:pt x="2261" y="6959"/>
                  <a:pt x="2274" y="6955"/>
                  <a:pt x="2270" y="6892"/>
                </a:cubicBezTo>
                <a:lnTo>
                  <a:pt x="2270" y="6892"/>
                </a:lnTo>
                <a:cubicBezTo>
                  <a:pt x="2291" y="6985"/>
                  <a:pt x="2332" y="7057"/>
                  <a:pt x="2374" y="7130"/>
                </a:cubicBezTo>
                <a:cubicBezTo>
                  <a:pt x="2386" y="7082"/>
                  <a:pt x="2394" y="7064"/>
                  <a:pt x="2397" y="7064"/>
                </a:cubicBezTo>
                <a:lnTo>
                  <a:pt x="2397" y="7064"/>
                </a:lnTo>
                <a:cubicBezTo>
                  <a:pt x="2407" y="7064"/>
                  <a:pt x="2374" y="7246"/>
                  <a:pt x="2311" y="7285"/>
                </a:cubicBezTo>
                <a:cubicBezTo>
                  <a:pt x="2357" y="7376"/>
                  <a:pt x="2504" y="7420"/>
                  <a:pt x="2653" y="7420"/>
                </a:cubicBezTo>
                <a:cubicBezTo>
                  <a:pt x="2810" y="7420"/>
                  <a:pt x="2968" y="7371"/>
                  <a:pt x="3005" y="7275"/>
                </a:cubicBezTo>
                <a:lnTo>
                  <a:pt x="3005" y="7275"/>
                </a:lnTo>
                <a:cubicBezTo>
                  <a:pt x="3120" y="7482"/>
                  <a:pt x="2954" y="7523"/>
                  <a:pt x="2736" y="7668"/>
                </a:cubicBezTo>
                <a:cubicBezTo>
                  <a:pt x="2842" y="7643"/>
                  <a:pt x="2884" y="7633"/>
                  <a:pt x="2891" y="7633"/>
                </a:cubicBezTo>
                <a:cubicBezTo>
                  <a:pt x="2904" y="7633"/>
                  <a:pt x="2804" y="7666"/>
                  <a:pt x="2777" y="7700"/>
                </a:cubicBezTo>
                <a:cubicBezTo>
                  <a:pt x="2786" y="7699"/>
                  <a:pt x="2793" y="7698"/>
                  <a:pt x="2800" y="7698"/>
                </a:cubicBezTo>
                <a:cubicBezTo>
                  <a:pt x="2871" y="7698"/>
                  <a:pt x="2876" y="7748"/>
                  <a:pt x="2933" y="7813"/>
                </a:cubicBezTo>
                <a:cubicBezTo>
                  <a:pt x="2914" y="7816"/>
                  <a:pt x="2896" y="7817"/>
                  <a:pt x="2879" y="7817"/>
                </a:cubicBezTo>
                <a:cubicBezTo>
                  <a:pt x="2713" y="7817"/>
                  <a:pt x="2612" y="7714"/>
                  <a:pt x="2518" y="7714"/>
                </a:cubicBezTo>
                <a:cubicBezTo>
                  <a:pt x="2497" y="7714"/>
                  <a:pt x="2477" y="7719"/>
                  <a:pt x="2457" y="7731"/>
                </a:cubicBezTo>
                <a:cubicBezTo>
                  <a:pt x="2594" y="7834"/>
                  <a:pt x="2446" y="8051"/>
                  <a:pt x="2244" y="8051"/>
                </a:cubicBezTo>
                <a:cubicBezTo>
                  <a:pt x="2205" y="8051"/>
                  <a:pt x="2164" y="8043"/>
                  <a:pt x="2123" y="8025"/>
                </a:cubicBezTo>
                <a:lnTo>
                  <a:pt x="2123" y="8025"/>
                </a:lnTo>
                <a:cubicBezTo>
                  <a:pt x="2130" y="8027"/>
                  <a:pt x="2136" y="8028"/>
                  <a:pt x="2142" y="8028"/>
                </a:cubicBezTo>
                <a:cubicBezTo>
                  <a:pt x="2233" y="8028"/>
                  <a:pt x="2256" y="7750"/>
                  <a:pt x="2218" y="7731"/>
                </a:cubicBezTo>
                <a:cubicBezTo>
                  <a:pt x="2218" y="7730"/>
                  <a:pt x="2218" y="7730"/>
                  <a:pt x="2218" y="7730"/>
                </a:cubicBezTo>
                <a:lnTo>
                  <a:pt x="2218" y="7730"/>
                </a:lnTo>
                <a:cubicBezTo>
                  <a:pt x="2217" y="7730"/>
                  <a:pt x="1913" y="8240"/>
                  <a:pt x="1957" y="8240"/>
                </a:cubicBezTo>
                <a:cubicBezTo>
                  <a:pt x="1967" y="8240"/>
                  <a:pt x="1996" y="8212"/>
                  <a:pt x="2052" y="8145"/>
                </a:cubicBezTo>
                <a:lnTo>
                  <a:pt x="2052" y="8145"/>
                </a:lnTo>
                <a:cubicBezTo>
                  <a:pt x="2093" y="8228"/>
                  <a:pt x="2073" y="8280"/>
                  <a:pt x="1969" y="8301"/>
                </a:cubicBezTo>
                <a:cubicBezTo>
                  <a:pt x="1987" y="8298"/>
                  <a:pt x="2003" y="8297"/>
                  <a:pt x="2020" y="8297"/>
                </a:cubicBezTo>
                <a:cubicBezTo>
                  <a:pt x="2072" y="8297"/>
                  <a:pt x="2119" y="8311"/>
                  <a:pt x="2166" y="8342"/>
                </a:cubicBezTo>
                <a:cubicBezTo>
                  <a:pt x="2122" y="8355"/>
                  <a:pt x="2074" y="8360"/>
                  <a:pt x="2024" y="8360"/>
                </a:cubicBezTo>
                <a:cubicBezTo>
                  <a:pt x="1802" y="8360"/>
                  <a:pt x="1556" y="8258"/>
                  <a:pt x="1510" y="8258"/>
                </a:cubicBezTo>
                <a:cubicBezTo>
                  <a:pt x="1507" y="8258"/>
                  <a:pt x="1504" y="8258"/>
                  <a:pt x="1503" y="8259"/>
                </a:cubicBezTo>
                <a:cubicBezTo>
                  <a:pt x="1700" y="8322"/>
                  <a:pt x="1803" y="8446"/>
                  <a:pt x="1928" y="8663"/>
                </a:cubicBezTo>
                <a:cubicBezTo>
                  <a:pt x="1951" y="8593"/>
                  <a:pt x="1976" y="8566"/>
                  <a:pt x="2001" y="8566"/>
                </a:cubicBezTo>
                <a:cubicBezTo>
                  <a:pt x="2074" y="8566"/>
                  <a:pt x="2145" y="8798"/>
                  <a:pt x="2176" y="8798"/>
                </a:cubicBezTo>
                <a:cubicBezTo>
                  <a:pt x="2197" y="8729"/>
                  <a:pt x="2220" y="8703"/>
                  <a:pt x="2246" y="8703"/>
                </a:cubicBezTo>
                <a:cubicBezTo>
                  <a:pt x="2287" y="8703"/>
                  <a:pt x="2333" y="8766"/>
                  <a:pt x="2384" y="8829"/>
                </a:cubicBezTo>
                <a:cubicBezTo>
                  <a:pt x="2291" y="8902"/>
                  <a:pt x="2280" y="8923"/>
                  <a:pt x="2125" y="8953"/>
                </a:cubicBezTo>
                <a:cubicBezTo>
                  <a:pt x="2239" y="8995"/>
                  <a:pt x="2446" y="9192"/>
                  <a:pt x="2436" y="9275"/>
                </a:cubicBezTo>
                <a:cubicBezTo>
                  <a:pt x="2430" y="9274"/>
                  <a:pt x="2423" y="9274"/>
                  <a:pt x="2416" y="9274"/>
                </a:cubicBezTo>
                <a:cubicBezTo>
                  <a:pt x="2316" y="9274"/>
                  <a:pt x="2062" y="9321"/>
                  <a:pt x="1918" y="9321"/>
                </a:cubicBezTo>
                <a:cubicBezTo>
                  <a:pt x="1874" y="9321"/>
                  <a:pt x="1840" y="9317"/>
                  <a:pt x="1824" y="9306"/>
                </a:cubicBezTo>
                <a:lnTo>
                  <a:pt x="1824" y="9306"/>
                </a:lnTo>
                <a:cubicBezTo>
                  <a:pt x="1866" y="9368"/>
                  <a:pt x="1918" y="9420"/>
                  <a:pt x="1990" y="9451"/>
                </a:cubicBezTo>
                <a:cubicBezTo>
                  <a:pt x="1934" y="9458"/>
                  <a:pt x="1773" y="9484"/>
                  <a:pt x="1659" y="9484"/>
                </a:cubicBezTo>
                <a:cubicBezTo>
                  <a:pt x="1605" y="9484"/>
                  <a:pt x="1561" y="9478"/>
                  <a:pt x="1545" y="9461"/>
                </a:cubicBezTo>
                <a:lnTo>
                  <a:pt x="1545" y="9461"/>
                </a:lnTo>
                <a:cubicBezTo>
                  <a:pt x="1565" y="9586"/>
                  <a:pt x="1573" y="9586"/>
                  <a:pt x="1583" y="9586"/>
                </a:cubicBezTo>
                <a:cubicBezTo>
                  <a:pt x="1594" y="9586"/>
                  <a:pt x="1606" y="9586"/>
                  <a:pt x="1638" y="9710"/>
                </a:cubicBezTo>
                <a:cubicBezTo>
                  <a:pt x="1645" y="9703"/>
                  <a:pt x="1692" y="9629"/>
                  <a:pt x="1729" y="9629"/>
                </a:cubicBezTo>
                <a:cubicBezTo>
                  <a:pt x="1749" y="9629"/>
                  <a:pt x="1766" y="9649"/>
                  <a:pt x="1773" y="9710"/>
                </a:cubicBezTo>
                <a:cubicBezTo>
                  <a:pt x="1809" y="9600"/>
                  <a:pt x="1825" y="9543"/>
                  <a:pt x="1834" y="9543"/>
                </a:cubicBezTo>
                <a:cubicBezTo>
                  <a:pt x="1843" y="9543"/>
                  <a:pt x="1845" y="9597"/>
                  <a:pt x="1856" y="9710"/>
                </a:cubicBezTo>
                <a:cubicBezTo>
                  <a:pt x="1858" y="9710"/>
                  <a:pt x="1860" y="9710"/>
                  <a:pt x="1863" y="9710"/>
                </a:cubicBezTo>
                <a:cubicBezTo>
                  <a:pt x="1959" y="9710"/>
                  <a:pt x="1857" y="9511"/>
                  <a:pt x="1927" y="9511"/>
                </a:cubicBezTo>
                <a:cubicBezTo>
                  <a:pt x="1931" y="9511"/>
                  <a:pt x="1934" y="9512"/>
                  <a:pt x="1938" y="9513"/>
                </a:cubicBezTo>
                <a:cubicBezTo>
                  <a:pt x="1938" y="9616"/>
                  <a:pt x="1928" y="9710"/>
                  <a:pt x="1938" y="9731"/>
                </a:cubicBezTo>
                <a:cubicBezTo>
                  <a:pt x="1897" y="9755"/>
                  <a:pt x="1831" y="9765"/>
                  <a:pt x="1760" y="9765"/>
                </a:cubicBezTo>
                <a:cubicBezTo>
                  <a:pt x="1618" y="9765"/>
                  <a:pt x="1455" y="9724"/>
                  <a:pt x="1420" y="9669"/>
                </a:cubicBezTo>
                <a:cubicBezTo>
                  <a:pt x="1407" y="9807"/>
                  <a:pt x="1384" y="9922"/>
                  <a:pt x="1394" y="9922"/>
                </a:cubicBezTo>
                <a:cubicBezTo>
                  <a:pt x="1400" y="9922"/>
                  <a:pt x="1413" y="9893"/>
                  <a:pt x="1441" y="9824"/>
                </a:cubicBezTo>
                <a:cubicBezTo>
                  <a:pt x="1463" y="9886"/>
                  <a:pt x="1476" y="9907"/>
                  <a:pt x="1482" y="9907"/>
                </a:cubicBezTo>
                <a:cubicBezTo>
                  <a:pt x="1496" y="9907"/>
                  <a:pt x="1485" y="9811"/>
                  <a:pt x="1490" y="9811"/>
                </a:cubicBezTo>
                <a:lnTo>
                  <a:pt x="1490" y="9811"/>
                </a:lnTo>
                <a:cubicBezTo>
                  <a:pt x="1494" y="9811"/>
                  <a:pt x="1507" y="9861"/>
                  <a:pt x="1545" y="10031"/>
                </a:cubicBezTo>
                <a:cubicBezTo>
                  <a:pt x="1563" y="9973"/>
                  <a:pt x="1573" y="9949"/>
                  <a:pt x="1579" y="9949"/>
                </a:cubicBezTo>
                <a:cubicBezTo>
                  <a:pt x="1590" y="9949"/>
                  <a:pt x="1586" y="10033"/>
                  <a:pt x="1586" y="10134"/>
                </a:cubicBezTo>
                <a:cubicBezTo>
                  <a:pt x="1604" y="10134"/>
                  <a:pt x="1653" y="9942"/>
                  <a:pt x="1772" y="9942"/>
                </a:cubicBezTo>
                <a:cubicBezTo>
                  <a:pt x="1791" y="9942"/>
                  <a:pt x="1812" y="9947"/>
                  <a:pt x="1835" y="9959"/>
                </a:cubicBezTo>
                <a:cubicBezTo>
                  <a:pt x="1720" y="10124"/>
                  <a:pt x="1783" y="10072"/>
                  <a:pt x="1669" y="10217"/>
                </a:cubicBezTo>
                <a:cubicBezTo>
                  <a:pt x="1711" y="10217"/>
                  <a:pt x="1959" y="10134"/>
                  <a:pt x="2001" y="10104"/>
                </a:cubicBezTo>
                <a:lnTo>
                  <a:pt x="2001" y="10104"/>
                </a:lnTo>
                <a:cubicBezTo>
                  <a:pt x="1996" y="10198"/>
                  <a:pt x="2017" y="10209"/>
                  <a:pt x="2030" y="10209"/>
                </a:cubicBezTo>
                <a:cubicBezTo>
                  <a:pt x="2034" y="10209"/>
                  <a:pt x="2037" y="10208"/>
                  <a:pt x="2039" y="10208"/>
                </a:cubicBezTo>
                <a:cubicBezTo>
                  <a:pt x="2045" y="10208"/>
                  <a:pt x="2027" y="10225"/>
                  <a:pt x="1928" y="10383"/>
                </a:cubicBezTo>
                <a:cubicBezTo>
                  <a:pt x="1963" y="10365"/>
                  <a:pt x="1999" y="10357"/>
                  <a:pt x="2032" y="10357"/>
                </a:cubicBezTo>
                <a:cubicBezTo>
                  <a:pt x="2169" y="10357"/>
                  <a:pt x="2272" y="10485"/>
                  <a:pt x="2156" y="10560"/>
                </a:cubicBezTo>
                <a:cubicBezTo>
                  <a:pt x="2152" y="10526"/>
                  <a:pt x="2030" y="10512"/>
                  <a:pt x="1865" y="10512"/>
                </a:cubicBezTo>
                <a:cubicBezTo>
                  <a:pt x="1523" y="10512"/>
                  <a:pt x="996" y="10573"/>
                  <a:pt x="974" y="10643"/>
                </a:cubicBezTo>
                <a:cubicBezTo>
                  <a:pt x="1016" y="10659"/>
                  <a:pt x="1226" y="10773"/>
                  <a:pt x="1177" y="10773"/>
                </a:cubicBezTo>
                <a:cubicBezTo>
                  <a:pt x="1164" y="10773"/>
                  <a:pt x="1134" y="10765"/>
                  <a:pt x="1078" y="10746"/>
                </a:cubicBezTo>
                <a:lnTo>
                  <a:pt x="1078" y="10746"/>
                </a:lnTo>
                <a:cubicBezTo>
                  <a:pt x="1120" y="10818"/>
                  <a:pt x="1151" y="10860"/>
                  <a:pt x="1182" y="10880"/>
                </a:cubicBezTo>
                <a:cubicBezTo>
                  <a:pt x="1112" y="10858"/>
                  <a:pt x="1042" y="10846"/>
                  <a:pt x="968" y="10846"/>
                </a:cubicBezTo>
                <a:cubicBezTo>
                  <a:pt x="943" y="10846"/>
                  <a:pt x="918" y="10847"/>
                  <a:pt x="892" y="10850"/>
                </a:cubicBezTo>
                <a:cubicBezTo>
                  <a:pt x="1089" y="11098"/>
                  <a:pt x="1057" y="10933"/>
                  <a:pt x="1057" y="11233"/>
                </a:cubicBezTo>
                <a:cubicBezTo>
                  <a:pt x="1060" y="11233"/>
                  <a:pt x="1062" y="11233"/>
                  <a:pt x="1064" y="11233"/>
                </a:cubicBezTo>
                <a:cubicBezTo>
                  <a:pt x="1132" y="11233"/>
                  <a:pt x="1067" y="11065"/>
                  <a:pt x="1129" y="11065"/>
                </a:cubicBezTo>
                <a:cubicBezTo>
                  <a:pt x="1132" y="11065"/>
                  <a:pt x="1136" y="11066"/>
                  <a:pt x="1140" y="11067"/>
                </a:cubicBezTo>
                <a:cubicBezTo>
                  <a:pt x="1161" y="11316"/>
                  <a:pt x="1172" y="11181"/>
                  <a:pt x="1057" y="11419"/>
                </a:cubicBezTo>
                <a:cubicBezTo>
                  <a:pt x="1072" y="11431"/>
                  <a:pt x="1087" y="11436"/>
                  <a:pt x="1102" y="11436"/>
                </a:cubicBezTo>
                <a:cubicBezTo>
                  <a:pt x="1142" y="11436"/>
                  <a:pt x="1183" y="11400"/>
                  <a:pt x="1213" y="11347"/>
                </a:cubicBezTo>
                <a:cubicBezTo>
                  <a:pt x="1213" y="11419"/>
                  <a:pt x="1234" y="11481"/>
                  <a:pt x="1265" y="11544"/>
                </a:cubicBezTo>
                <a:cubicBezTo>
                  <a:pt x="1303" y="11403"/>
                  <a:pt x="1339" y="11351"/>
                  <a:pt x="1366" y="11351"/>
                </a:cubicBezTo>
                <a:cubicBezTo>
                  <a:pt x="1419" y="11351"/>
                  <a:pt x="1441" y="11548"/>
                  <a:pt x="1400" y="11679"/>
                </a:cubicBezTo>
                <a:cubicBezTo>
                  <a:pt x="1451" y="11637"/>
                  <a:pt x="1503" y="11596"/>
                  <a:pt x="1555" y="11544"/>
                </a:cubicBezTo>
                <a:lnTo>
                  <a:pt x="1555" y="11544"/>
                </a:lnTo>
                <a:cubicBezTo>
                  <a:pt x="1493" y="11658"/>
                  <a:pt x="1493" y="11762"/>
                  <a:pt x="1555" y="11854"/>
                </a:cubicBezTo>
                <a:cubicBezTo>
                  <a:pt x="1596" y="11813"/>
                  <a:pt x="2011" y="11772"/>
                  <a:pt x="1814" y="11617"/>
                </a:cubicBezTo>
                <a:cubicBezTo>
                  <a:pt x="1828" y="11611"/>
                  <a:pt x="1842" y="11609"/>
                  <a:pt x="1855" y="11609"/>
                </a:cubicBezTo>
                <a:cubicBezTo>
                  <a:pt x="1965" y="11609"/>
                  <a:pt x="2035" y="11789"/>
                  <a:pt x="2063" y="11844"/>
                </a:cubicBezTo>
                <a:cubicBezTo>
                  <a:pt x="1866" y="11865"/>
                  <a:pt x="1648" y="11937"/>
                  <a:pt x="1638" y="11979"/>
                </a:cubicBezTo>
                <a:cubicBezTo>
                  <a:pt x="1660" y="11974"/>
                  <a:pt x="1683" y="11972"/>
                  <a:pt x="1704" y="11972"/>
                </a:cubicBezTo>
                <a:cubicBezTo>
                  <a:pt x="1868" y="11972"/>
                  <a:pt x="1993" y="12097"/>
                  <a:pt x="2093" y="12124"/>
                </a:cubicBezTo>
                <a:cubicBezTo>
                  <a:pt x="1762" y="12145"/>
                  <a:pt x="581" y="12259"/>
                  <a:pt x="436" y="12321"/>
                </a:cubicBezTo>
                <a:cubicBezTo>
                  <a:pt x="156" y="12455"/>
                  <a:pt x="301" y="12508"/>
                  <a:pt x="166" y="12694"/>
                </a:cubicBezTo>
                <a:cubicBezTo>
                  <a:pt x="159" y="12655"/>
                  <a:pt x="151" y="12634"/>
                  <a:pt x="135" y="12634"/>
                </a:cubicBezTo>
                <a:cubicBezTo>
                  <a:pt x="129" y="12634"/>
                  <a:pt x="123" y="12637"/>
                  <a:pt x="115" y="12642"/>
                </a:cubicBezTo>
                <a:cubicBezTo>
                  <a:pt x="125" y="12673"/>
                  <a:pt x="281" y="12839"/>
                  <a:pt x="281" y="12839"/>
                </a:cubicBezTo>
                <a:cubicBezTo>
                  <a:pt x="285" y="12744"/>
                  <a:pt x="286" y="12700"/>
                  <a:pt x="292" y="12700"/>
                </a:cubicBezTo>
                <a:cubicBezTo>
                  <a:pt x="300" y="12700"/>
                  <a:pt x="315" y="12752"/>
                  <a:pt x="353" y="12849"/>
                </a:cubicBezTo>
                <a:cubicBezTo>
                  <a:pt x="415" y="12673"/>
                  <a:pt x="426" y="12683"/>
                  <a:pt x="384" y="12549"/>
                </a:cubicBezTo>
                <a:lnTo>
                  <a:pt x="384" y="12549"/>
                </a:lnTo>
                <a:cubicBezTo>
                  <a:pt x="560" y="12570"/>
                  <a:pt x="488" y="12538"/>
                  <a:pt x="509" y="12839"/>
                </a:cubicBezTo>
                <a:cubicBezTo>
                  <a:pt x="601" y="12839"/>
                  <a:pt x="695" y="12487"/>
                  <a:pt x="705" y="12425"/>
                </a:cubicBezTo>
                <a:cubicBezTo>
                  <a:pt x="705" y="12480"/>
                  <a:pt x="714" y="12508"/>
                  <a:pt x="733" y="12508"/>
                </a:cubicBezTo>
                <a:cubicBezTo>
                  <a:pt x="742" y="12508"/>
                  <a:pt x="753" y="12501"/>
                  <a:pt x="767" y="12487"/>
                </a:cubicBezTo>
                <a:lnTo>
                  <a:pt x="767" y="12487"/>
                </a:lnTo>
                <a:cubicBezTo>
                  <a:pt x="767" y="12621"/>
                  <a:pt x="726" y="12736"/>
                  <a:pt x="622" y="12828"/>
                </a:cubicBezTo>
                <a:cubicBezTo>
                  <a:pt x="659" y="12797"/>
                  <a:pt x="692" y="12782"/>
                  <a:pt x="725" y="12782"/>
                </a:cubicBezTo>
                <a:cubicBezTo>
                  <a:pt x="757" y="12782"/>
                  <a:pt x="788" y="12797"/>
                  <a:pt x="819" y="12828"/>
                </a:cubicBezTo>
                <a:cubicBezTo>
                  <a:pt x="819" y="12798"/>
                  <a:pt x="892" y="12591"/>
                  <a:pt x="902" y="12591"/>
                </a:cubicBezTo>
                <a:lnTo>
                  <a:pt x="902" y="12591"/>
                </a:lnTo>
                <a:cubicBezTo>
                  <a:pt x="871" y="12715"/>
                  <a:pt x="892" y="12818"/>
                  <a:pt x="964" y="12911"/>
                </a:cubicBezTo>
                <a:cubicBezTo>
                  <a:pt x="970" y="12855"/>
                  <a:pt x="978" y="12827"/>
                  <a:pt x="992" y="12827"/>
                </a:cubicBezTo>
                <a:cubicBezTo>
                  <a:pt x="1003" y="12827"/>
                  <a:pt x="1018" y="12848"/>
                  <a:pt x="1037" y="12891"/>
                </a:cubicBezTo>
                <a:cubicBezTo>
                  <a:pt x="1057" y="12673"/>
                  <a:pt x="1130" y="12476"/>
                  <a:pt x="1265" y="12466"/>
                </a:cubicBezTo>
                <a:lnTo>
                  <a:pt x="1265" y="12466"/>
                </a:lnTo>
                <a:cubicBezTo>
                  <a:pt x="1234" y="12642"/>
                  <a:pt x="1140" y="12766"/>
                  <a:pt x="1130" y="12953"/>
                </a:cubicBezTo>
                <a:cubicBezTo>
                  <a:pt x="1275" y="12922"/>
                  <a:pt x="1285" y="12746"/>
                  <a:pt x="1379" y="12632"/>
                </a:cubicBezTo>
                <a:cubicBezTo>
                  <a:pt x="1389" y="12673"/>
                  <a:pt x="1389" y="12704"/>
                  <a:pt x="1410" y="12736"/>
                </a:cubicBezTo>
                <a:cubicBezTo>
                  <a:pt x="1462" y="12663"/>
                  <a:pt x="1441" y="12508"/>
                  <a:pt x="1534" y="12508"/>
                </a:cubicBezTo>
                <a:lnTo>
                  <a:pt x="1534" y="12508"/>
                </a:lnTo>
                <a:cubicBezTo>
                  <a:pt x="1534" y="12690"/>
                  <a:pt x="1525" y="12739"/>
                  <a:pt x="1531" y="12739"/>
                </a:cubicBezTo>
                <a:cubicBezTo>
                  <a:pt x="1538" y="12739"/>
                  <a:pt x="1565" y="12673"/>
                  <a:pt x="1648" y="12673"/>
                </a:cubicBezTo>
                <a:cubicBezTo>
                  <a:pt x="1700" y="12818"/>
                  <a:pt x="1430" y="12953"/>
                  <a:pt x="1441" y="13005"/>
                </a:cubicBezTo>
                <a:cubicBezTo>
                  <a:pt x="1455" y="13002"/>
                  <a:pt x="1467" y="13001"/>
                  <a:pt x="1478" y="13001"/>
                </a:cubicBezTo>
                <a:cubicBezTo>
                  <a:pt x="1553" y="13001"/>
                  <a:pt x="1579" y="13060"/>
                  <a:pt x="1607" y="13150"/>
                </a:cubicBezTo>
                <a:cubicBezTo>
                  <a:pt x="1607" y="13139"/>
                  <a:pt x="1741" y="13036"/>
                  <a:pt x="1803" y="12953"/>
                </a:cubicBezTo>
                <a:lnTo>
                  <a:pt x="1803" y="12953"/>
                </a:lnTo>
                <a:cubicBezTo>
                  <a:pt x="1786" y="13047"/>
                  <a:pt x="1783" y="13075"/>
                  <a:pt x="1792" y="13075"/>
                </a:cubicBezTo>
                <a:cubicBezTo>
                  <a:pt x="1807" y="13075"/>
                  <a:pt x="1852" y="13007"/>
                  <a:pt x="1924" y="13007"/>
                </a:cubicBezTo>
                <a:cubicBezTo>
                  <a:pt x="1944" y="13007"/>
                  <a:pt x="1966" y="13012"/>
                  <a:pt x="1990" y="13026"/>
                </a:cubicBezTo>
                <a:cubicBezTo>
                  <a:pt x="1751" y="13110"/>
                  <a:pt x="1391" y="13247"/>
                  <a:pt x="1120" y="13247"/>
                </a:cubicBezTo>
                <a:cubicBezTo>
                  <a:pt x="1027" y="13247"/>
                  <a:pt x="945" y="13231"/>
                  <a:pt x="882" y="13191"/>
                </a:cubicBezTo>
                <a:lnTo>
                  <a:pt x="882" y="13191"/>
                </a:lnTo>
                <a:cubicBezTo>
                  <a:pt x="778" y="13295"/>
                  <a:pt x="933" y="13409"/>
                  <a:pt x="571" y="13450"/>
                </a:cubicBezTo>
                <a:cubicBezTo>
                  <a:pt x="684" y="13482"/>
                  <a:pt x="695" y="13533"/>
                  <a:pt x="601" y="13595"/>
                </a:cubicBezTo>
                <a:cubicBezTo>
                  <a:pt x="583" y="13586"/>
                  <a:pt x="565" y="13582"/>
                  <a:pt x="548" y="13582"/>
                </a:cubicBezTo>
                <a:cubicBezTo>
                  <a:pt x="447" y="13582"/>
                  <a:pt x="379" y="13725"/>
                  <a:pt x="529" y="13875"/>
                </a:cubicBezTo>
                <a:cubicBezTo>
                  <a:pt x="517" y="13876"/>
                  <a:pt x="505" y="13876"/>
                  <a:pt x="494" y="13876"/>
                </a:cubicBezTo>
                <a:cubicBezTo>
                  <a:pt x="362" y="13876"/>
                  <a:pt x="290" y="13848"/>
                  <a:pt x="228" y="13848"/>
                </a:cubicBezTo>
                <a:cubicBezTo>
                  <a:pt x="173" y="13848"/>
                  <a:pt x="126" y="13869"/>
                  <a:pt x="53" y="13947"/>
                </a:cubicBezTo>
                <a:cubicBezTo>
                  <a:pt x="0" y="14010"/>
                  <a:pt x="104" y="14155"/>
                  <a:pt x="136" y="14207"/>
                </a:cubicBezTo>
                <a:cubicBezTo>
                  <a:pt x="181" y="14170"/>
                  <a:pt x="325" y="13979"/>
                  <a:pt x="407" y="13979"/>
                </a:cubicBezTo>
                <a:cubicBezTo>
                  <a:pt x="418" y="13979"/>
                  <a:pt x="427" y="13982"/>
                  <a:pt x="436" y="13989"/>
                </a:cubicBezTo>
                <a:cubicBezTo>
                  <a:pt x="260" y="14154"/>
                  <a:pt x="260" y="14299"/>
                  <a:pt x="414" y="14444"/>
                </a:cubicBezTo>
                <a:lnTo>
                  <a:pt x="414" y="14444"/>
                </a:lnTo>
                <a:cubicBezTo>
                  <a:pt x="366" y="14446"/>
                  <a:pt x="318" y="14447"/>
                  <a:pt x="278" y="14447"/>
                </a:cubicBezTo>
                <a:cubicBezTo>
                  <a:pt x="207" y="14447"/>
                  <a:pt x="156" y="14445"/>
                  <a:pt x="156" y="14445"/>
                </a:cubicBezTo>
                <a:lnTo>
                  <a:pt x="156" y="14445"/>
                </a:lnTo>
                <a:cubicBezTo>
                  <a:pt x="267" y="14585"/>
                  <a:pt x="320" y="14710"/>
                  <a:pt x="390" y="14710"/>
                </a:cubicBezTo>
                <a:cubicBezTo>
                  <a:pt x="418" y="14710"/>
                  <a:pt x="449" y="14690"/>
                  <a:pt x="488" y="14642"/>
                </a:cubicBezTo>
                <a:lnTo>
                  <a:pt x="488" y="14642"/>
                </a:lnTo>
                <a:cubicBezTo>
                  <a:pt x="477" y="14735"/>
                  <a:pt x="519" y="14974"/>
                  <a:pt x="539" y="15087"/>
                </a:cubicBezTo>
                <a:cubicBezTo>
                  <a:pt x="601" y="14849"/>
                  <a:pt x="829" y="15046"/>
                  <a:pt x="799" y="14746"/>
                </a:cubicBezTo>
                <a:lnTo>
                  <a:pt x="799" y="14746"/>
                </a:lnTo>
                <a:cubicBezTo>
                  <a:pt x="861" y="14766"/>
                  <a:pt x="871" y="15015"/>
                  <a:pt x="882" y="15057"/>
                </a:cubicBezTo>
                <a:cubicBezTo>
                  <a:pt x="964" y="14994"/>
                  <a:pt x="1006" y="14891"/>
                  <a:pt x="1089" y="14829"/>
                </a:cubicBezTo>
                <a:lnTo>
                  <a:pt x="1089" y="14829"/>
                </a:lnTo>
                <a:cubicBezTo>
                  <a:pt x="1110" y="15057"/>
                  <a:pt x="974" y="15191"/>
                  <a:pt x="902" y="15419"/>
                </a:cubicBezTo>
                <a:cubicBezTo>
                  <a:pt x="933" y="15459"/>
                  <a:pt x="961" y="15476"/>
                  <a:pt x="985" y="15476"/>
                </a:cubicBezTo>
                <a:cubicBezTo>
                  <a:pt x="1092" y="15476"/>
                  <a:pt x="1140" y="15156"/>
                  <a:pt x="1140" y="15139"/>
                </a:cubicBezTo>
                <a:cubicBezTo>
                  <a:pt x="1172" y="15212"/>
                  <a:pt x="1202" y="15284"/>
                  <a:pt x="1223" y="15367"/>
                </a:cubicBezTo>
                <a:cubicBezTo>
                  <a:pt x="1344" y="15263"/>
                  <a:pt x="1408" y="15208"/>
                  <a:pt x="1527" y="15208"/>
                </a:cubicBezTo>
                <a:cubicBezTo>
                  <a:pt x="1562" y="15208"/>
                  <a:pt x="1602" y="15213"/>
                  <a:pt x="1648" y="15222"/>
                </a:cubicBezTo>
                <a:cubicBezTo>
                  <a:pt x="1628" y="15616"/>
                  <a:pt x="1420" y="15336"/>
                  <a:pt x="1741" y="15575"/>
                </a:cubicBezTo>
                <a:cubicBezTo>
                  <a:pt x="1690" y="15771"/>
                  <a:pt x="1255" y="15657"/>
                  <a:pt x="1700" y="15854"/>
                </a:cubicBezTo>
                <a:cubicBezTo>
                  <a:pt x="1596" y="15865"/>
                  <a:pt x="1534" y="15916"/>
                  <a:pt x="1493" y="16010"/>
                </a:cubicBezTo>
                <a:cubicBezTo>
                  <a:pt x="1565" y="16010"/>
                  <a:pt x="1741" y="16113"/>
                  <a:pt x="1658" y="16268"/>
                </a:cubicBezTo>
                <a:cubicBezTo>
                  <a:pt x="1686" y="16275"/>
                  <a:pt x="1715" y="16279"/>
                  <a:pt x="1744" y="16279"/>
                </a:cubicBezTo>
                <a:cubicBezTo>
                  <a:pt x="1802" y="16279"/>
                  <a:pt x="1859" y="16265"/>
                  <a:pt x="1907" y="16238"/>
                </a:cubicBezTo>
                <a:lnTo>
                  <a:pt x="1907" y="16238"/>
                </a:lnTo>
                <a:cubicBezTo>
                  <a:pt x="1928" y="16258"/>
                  <a:pt x="1897" y="16424"/>
                  <a:pt x="1897" y="16538"/>
                </a:cubicBezTo>
                <a:cubicBezTo>
                  <a:pt x="1897" y="16507"/>
                  <a:pt x="1918" y="16486"/>
                  <a:pt x="1948" y="16486"/>
                </a:cubicBezTo>
                <a:cubicBezTo>
                  <a:pt x="1969" y="16590"/>
                  <a:pt x="1948" y="16673"/>
                  <a:pt x="1886" y="16745"/>
                </a:cubicBezTo>
                <a:cubicBezTo>
                  <a:pt x="1933" y="16773"/>
                  <a:pt x="1966" y="16787"/>
                  <a:pt x="1989" y="16787"/>
                </a:cubicBezTo>
                <a:cubicBezTo>
                  <a:pt x="2042" y="16787"/>
                  <a:pt x="2042" y="16711"/>
                  <a:pt x="2042" y="16559"/>
                </a:cubicBezTo>
                <a:cubicBezTo>
                  <a:pt x="2112" y="16559"/>
                  <a:pt x="2097" y="16826"/>
                  <a:pt x="2102" y="16826"/>
                </a:cubicBezTo>
                <a:cubicBezTo>
                  <a:pt x="2105" y="16826"/>
                  <a:pt x="2112" y="16766"/>
                  <a:pt x="2135" y="16590"/>
                </a:cubicBezTo>
                <a:cubicBezTo>
                  <a:pt x="2182" y="16646"/>
                  <a:pt x="2288" y="16727"/>
                  <a:pt x="2293" y="16727"/>
                </a:cubicBezTo>
                <a:cubicBezTo>
                  <a:pt x="2293" y="16727"/>
                  <a:pt x="2293" y="16726"/>
                  <a:pt x="2291" y="16724"/>
                </a:cubicBezTo>
                <a:cubicBezTo>
                  <a:pt x="2208" y="16600"/>
                  <a:pt x="2187" y="16528"/>
                  <a:pt x="2280" y="16393"/>
                </a:cubicBezTo>
                <a:lnTo>
                  <a:pt x="2280" y="16393"/>
                </a:lnTo>
                <a:cubicBezTo>
                  <a:pt x="2311" y="16538"/>
                  <a:pt x="2311" y="16569"/>
                  <a:pt x="2332" y="16704"/>
                </a:cubicBezTo>
                <a:cubicBezTo>
                  <a:pt x="2374" y="16704"/>
                  <a:pt x="2466" y="16424"/>
                  <a:pt x="2466" y="16393"/>
                </a:cubicBezTo>
                <a:cubicBezTo>
                  <a:pt x="2466" y="16393"/>
                  <a:pt x="2498" y="16621"/>
                  <a:pt x="2591" y="16673"/>
                </a:cubicBezTo>
                <a:cubicBezTo>
                  <a:pt x="2664" y="16559"/>
                  <a:pt x="2643" y="16517"/>
                  <a:pt x="2602" y="16393"/>
                </a:cubicBezTo>
                <a:cubicBezTo>
                  <a:pt x="2613" y="16386"/>
                  <a:pt x="2623" y="16383"/>
                  <a:pt x="2632" y="16383"/>
                </a:cubicBezTo>
                <a:cubicBezTo>
                  <a:pt x="2665" y="16383"/>
                  <a:pt x="2684" y="16426"/>
                  <a:pt x="2684" y="16507"/>
                </a:cubicBezTo>
                <a:cubicBezTo>
                  <a:pt x="2767" y="16434"/>
                  <a:pt x="2777" y="16351"/>
                  <a:pt x="2726" y="16248"/>
                </a:cubicBezTo>
                <a:cubicBezTo>
                  <a:pt x="2731" y="16246"/>
                  <a:pt x="2738" y="16245"/>
                  <a:pt x="2745" y="16245"/>
                </a:cubicBezTo>
                <a:cubicBezTo>
                  <a:pt x="2779" y="16245"/>
                  <a:pt x="2828" y="16268"/>
                  <a:pt x="2871" y="16362"/>
                </a:cubicBezTo>
                <a:cubicBezTo>
                  <a:pt x="2878" y="16312"/>
                  <a:pt x="2919" y="16213"/>
                  <a:pt x="2948" y="16213"/>
                </a:cubicBezTo>
                <a:cubicBezTo>
                  <a:pt x="2961" y="16213"/>
                  <a:pt x="2971" y="16234"/>
                  <a:pt x="2975" y="16289"/>
                </a:cubicBezTo>
                <a:cubicBezTo>
                  <a:pt x="3008" y="16200"/>
                  <a:pt x="3038" y="16171"/>
                  <a:pt x="3101" y="16171"/>
                </a:cubicBezTo>
                <a:cubicBezTo>
                  <a:pt x="3155" y="16171"/>
                  <a:pt x="3233" y="16193"/>
                  <a:pt x="3358" y="16217"/>
                </a:cubicBezTo>
                <a:cubicBezTo>
                  <a:pt x="3306" y="16217"/>
                  <a:pt x="3244" y="16227"/>
                  <a:pt x="3192" y="16258"/>
                </a:cubicBezTo>
                <a:cubicBezTo>
                  <a:pt x="3295" y="16258"/>
                  <a:pt x="3337" y="16300"/>
                  <a:pt x="3348" y="16383"/>
                </a:cubicBezTo>
                <a:cubicBezTo>
                  <a:pt x="3327" y="16383"/>
                  <a:pt x="3099" y="16455"/>
                  <a:pt x="3099" y="16486"/>
                </a:cubicBezTo>
                <a:cubicBezTo>
                  <a:pt x="3171" y="16486"/>
                  <a:pt x="3244" y="16496"/>
                  <a:pt x="3306" y="16517"/>
                </a:cubicBezTo>
                <a:cubicBezTo>
                  <a:pt x="3254" y="16517"/>
                  <a:pt x="3109" y="16579"/>
                  <a:pt x="3037" y="16621"/>
                </a:cubicBezTo>
                <a:cubicBezTo>
                  <a:pt x="3042" y="16605"/>
                  <a:pt x="3035" y="16598"/>
                  <a:pt x="3020" y="16598"/>
                </a:cubicBezTo>
                <a:cubicBezTo>
                  <a:pt x="2977" y="16598"/>
                  <a:pt x="2870" y="16650"/>
                  <a:pt x="2809" y="16673"/>
                </a:cubicBezTo>
                <a:cubicBezTo>
                  <a:pt x="2850" y="16683"/>
                  <a:pt x="3026" y="16828"/>
                  <a:pt x="2954" y="16890"/>
                </a:cubicBezTo>
                <a:cubicBezTo>
                  <a:pt x="2975" y="16881"/>
                  <a:pt x="2993" y="16876"/>
                  <a:pt x="3008" y="16876"/>
                </a:cubicBezTo>
                <a:cubicBezTo>
                  <a:pt x="3043" y="16876"/>
                  <a:pt x="3060" y="16902"/>
                  <a:pt x="3067" y="16952"/>
                </a:cubicBezTo>
                <a:cubicBezTo>
                  <a:pt x="3102" y="16853"/>
                  <a:pt x="3141" y="16823"/>
                  <a:pt x="3181" y="16823"/>
                </a:cubicBezTo>
                <a:cubicBezTo>
                  <a:pt x="3212" y="16823"/>
                  <a:pt x="3243" y="16841"/>
                  <a:pt x="3275" y="16859"/>
                </a:cubicBezTo>
                <a:cubicBezTo>
                  <a:pt x="3161" y="17067"/>
                  <a:pt x="3161" y="17035"/>
                  <a:pt x="3233" y="17253"/>
                </a:cubicBezTo>
                <a:cubicBezTo>
                  <a:pt x="3302" y="17116"/>
                  <a:pt x="3321" y="16914"/>
                  <a:pt x="3437" y="16914"/>
                </a:cubicBezTo>
                <a:cubicBezTo>
                  <a:pt x="3461" y="16914"/>
                  <a:pt x="3490" y="16923"/>
                  <a:pt x="3523" y="16942"/>
                </a:cubicBezTo>
                <a:cubicBezTo>
                  <a:pt x="3523" y="16880"/>
                  <a:pt x="3420" y="16652"/>
                  <a:pt x="3513" y="16600"/>
                </a:cubicBezTo>
                <a:lnTo>
                  <a:pt x="3513" y="16600"/>
                </a:lnTo>
                <a:cubicBezTo>
                  <a:pt x="3550" y="16678"/>
                  <a:pt x="3574" y="16706"/>
                  <a:pt x="3591" y="16706"/>
                </a:cubicBezTo>
                <a:cubicBezTo>
                  <a:pt x="3634" y="16706"/>
                  <a:pt x="3630" y="16516"/>
                  <a:pt x="3676" y="16516"/>
                </a:cubicBezTo>
                <a:cubicBezTo>
                  <a:pt x="3687" y="16516"/>
                  <a:pt x="3701" y="16528"/>
                  <a:pt x="3721" y="16559"/>
                </a:cubicBezTo>
                <a:cubicBezTo>
                  <a:pt x="3876" y="16766"/>
                  <a:pt x="3482" y="16952"/>
                  <a:pt x="3596" y="17077"/>
                </a:cubicBezTo>
                <a:cubicBezTo>
                  <a:pt x="3595" y="17081"/>
                  <a:pt x="3596" y="17084"/>
                  <a:pt x="3598" y="17084"/>
                </a:cubicBezTo>
                <a:cubicBezTo>
                  <a:pt x="3619" y="17084"/>
                  <a:pt x="3775" y="16873"/>
                  <a:pt x="3804" y="16807"/>
                </a:cubicBezTo>
                <a:lnTo>
                  <a:pt x="3804" y="16807"/>
                </a:lnTo>
                <a:cubicBezTo>
                  <a:pt x="3804" y="16932"/>
                  <a:pt x="3731" y="17087"/>
                  <a:pt x="3793" y="17150"/>
                </a:cubicBezTo>
                <a:cubicBezTo>
                  <a:pt x="3808" y="17121"/>
                  <a:pt x="3818" y="17110"/>
                  <a:pt x="3825" y="17110"/>
                </a:cubicBezTo>
                <a:cubicBezTo>
                  <a:pt x="3846" y="17110"/>
                  <a:pt x="3838" y="17206"/>
                  <a:pt x="3843" y="17206"/>
                </a:cubicBezTo>
                <a:cubicBezTo>
                  <a:pt x="3848" y="17206"/>
                  <a:pt x="3859" y="17154"/>
                  <a:pt x="3896" y="16973"/>
                </a:cubicBezTo>
                <a:cubicBezTo>
                  <a:pt x="3929" y="17004"/>
                  <a:pt x="3955" y="17015"/>
                  <a:pt x="3977" y="17015"/>
                </a:cubicBezTo>
                <a:cubicBezTo>
                  <a:pt x="4042" y="17015"/>
                  <a:pt x="4070" y="16915"/>
                  <a:pt x="4113" y="16915"/>
                </a:cubicBezTo>
                <a:cubicBezTo>
                  <a:pt x="4138" y="16915"/>
                  <a:pt x="4170" y="16951"/>
                  <a:pt x="4218" y="17067"/>
                </a:cubicBezTo>
                <a:cubicBezTo>
                  <a:pt x="4229" y="17003"/>
                  <a:pt x="4234" y="16972"/>
                  <a:pt x="4242" y="16972"/>
                </a:cubicBezTo>
                <a:cubicBezTo>
                  <a:pt x="4250" y="16972"/>
                  <a:pt x="4260" y="17000"/>
                  <a:pt x="4280" y="17056"/>
                </a:cubicBezTo>
                <a:cubicBezTo>
                  <a:pt x="4289" y="16978"/>
                  <a:pt x="4327" y="16910"/>
                  <a:pt x="4382" y="16910"/>
                </a:cubicBezTo>
                <a:cubicBezTo>
                  <a:pt x="4386" y="16910"/>
                  <a:pt x="4390" y="16910"/>
                  <a:pt x="4394" y="16911"/>
                </a:cubicBezTo>
                <a:lnTo>
                  <a:pt x="4497" y="16880"/>
                </a:lnTo>
                <a:lnTo>
                  <a:pt x="4653" y="16704"/>
                </a:lnTo>
                <a:lnTo>
                  <a:pt x="4819" y="16621"/>
                </a:lnTo>
                <a:cubicBezTo>
                  <a:pt x="4736" y="16517"/>
                  <a:pt x="4757" y="16559"/>
                  <a:pt x="4757" y="16424"/>
                </a:cubicBezTo>
                <a:lnTo>
                  <a:pt x="4757" y="16424"/>
                </a:lnTo>
                <a:cubicBezTo>
                  <a:pt x="4787" y="16434"/>
                  <a:pt x="5213" y="16890"/>
                  <a:pt x="5078" y="17087"/>
                </a:cubicBezTo>
                <a:cubicBezTo>
                  <a:pt x="5098" y="17087"/>
                  <a:pt x="5223" y="16869"/>
                  <a:pt x="5223" y="16869"/>
                </a:cubicBezTo>
                <a:lnTo>
                  <a:pt x="5223" y="16869"/>
                </a:lnTo>
                <a:cubicBezTo>
                  <a:pt x="5213" y="16994"/>
                  <a:pt x="5254" y="17067"/>
                  <a:pt x="5347" y="17067"/>
                </a:cubicBezTo>
                <a:cubicBezTo>
                  <a:pt x="5306" y="16952"/>
                  <a:pt x="5296" y="17025"/>
                  <a:pt x="5326" y="16901"/>
                </a:cubicBezTo>
                <a:lnTo>
                  <a:pt x="5326" y="16901"/>
                </a:lnTo>
                <a:cubicBezTo>
                  <a:pt x="5348" y="16922"/>
                  <a:pt x="5657" y="17113"/>
                  <a:pt x="5921" y="17113"/>
                </a:cubicBezTo>
                <a:cubicBezTo>
                  <a:pt x="6033" y="17113"/>
                  <a:pt x="6136" y="17079"/>
                  <a:pt x="6207" y="16984"/>
                </a:cubicBezTo>
                <a:cubicBezTo>
                  <a:pt x="6176" y="16984"/>
                  <a:pt x="5627" y="16683"/>
                  <a:pt x="5669" y="16507"/>
                </a:cubicBezTo>
                <a:lnTo>
                  <a:pt x="5669" y="16507"/>
                </a:lnTo>
                <a:cubicBezTo>
                  <a:pt x="5704" y="16549"/>
                  <a:pt x="5721" y="16564"/>
                  <a:pt x="5732" y="16564"/>
                </a:cubicBezTo>
                <a:cubicBezTo>
                  <a:pt x="5755" y="16564"/>
                  <a:pt x="5745" y="16490"/>
                  <a:pt x="5824" y="16476"/>
                </a:cubicBezTo>
                <a:cubicBezTo>
                  <a:pt x="5801" y="16453"/>
                  <a:pt x="5750" y="16323"/>
                  <a:pt x="5762" y="16323"/>
                </a:cubicBezTo>
                <a:lnTo>
                  <a:pt x="5762" y="16323"/>
                </a:lnTo>
                <a:cubicBezTo>
                  <a:pt x="5766" y="16323"/>
                  <a:pt x="5779" y="16339"/>
                  <a:pt x="5803" y="16383"/>
                </a:cubicBezTo>
                <a:cubicBezTo>
                  <a:pt x="5772" y="16300"/>
                  <a:pt x="5720" y="16238"/>
                  <a:pt x="5637" y="16186"/>
                </a:cubicBezTo>
                <a:lnTo>
                  <a:pt x="5637" y="16186"/>
                </a:lnTo>
                <a:cubicBezTo>
                  <a:pt x="5641" y="16187"/>
                  <a:pt x="5645" y="16187"/>
                  <a:pt x="5650" y="16187"/>
                </a:cubicBezTo>
                <a:cubicBezTo>
                  <a:pt x="5690" y="16187"/>
                  <a:pt x="5774" y="16150"/>
                  <a:pt x="5793" y="16113"/>
                </a:cubicBezTo>
                <a:cubicBezTo>
                  <a:pt x="5648" y="16072"/>
                  <a:pt x="5606" y="16072"/>
                  <a:pt x="5772" y="16051"/>
                </a:cubicBezTo>
                <a:cubicBezTo>
                  <a:pt x="5731" y="16010"/>
                  <a:pt x="5554" y="15906"/>
                  <a:pt x="5533" y="15906"/>
                </a:cubicBezTo>
                <a:cubicBezTo>
                  <a:pt x="5600" y="15878"/>
                  <a:pt x="5652" y="15851"/>
                  <a:pt x="5697" y="15851"/>
                </a:cubicBezTo>
                <a:cubicBezTo>
                  <a:pt x="5750" y="15851"/>
                  <a:pt x="5794" y="15887"/>
                  <a:pt x="5844" y="15999"/>
                </a:cubicBezTo>
                <a:cubicBezTo>
                  <a:pt x="5969" y="15948"/>
                  <a:pt x="5793" y="15875"/>
                  <a:pt x="5906" y="15833"/>
                </a:cubicBezTo>
                <a:lnTo>
                  <a:pt x="5906" y="15833"/>
                </a:lnTo>
                <a:cubicBezTo>
                  <a:pt x="6000" y="15989"/>
                  <a:pt x="6052" y="16040"/>
                  <a:pt x="6031" y="16217"/>
                </a:cubicBezTo>
                <a:cubicBezTo>
                  <a:pt x="5994" y="16156"/>
                  <a:pt x="5963" y="16132"/>
                  <a:pt x="5940" y="16132"/>
                </a:cubicBezTo>
                <a:cubicBezTo>
                  <a:pt x="5842" y="16132"/>
                  <a:pt x="5874" y="16569"/>
                  <a:pt x="6089" y="16569"/>
                </a:cubicBezTo>
                <a:cubicBezTo>
                  <a:pt x="6137" y="16569"/>
                  <a:pt x="6193" y="16548"/>
                  <a:pt x="6259" y="16496"/>
                </a:cubicBezTo>
                <a:cubicBezTo>
                  <a:pt x="6155" y="16413"/>
                  <a:pt x="6145" y="16341"/>
                  <a:pt x="6238" y="16268"/>
                </a:cubicBezTo>
                <a:lnTo>
                  <a:pt x="6238" y="16268"/>
                </a:lnTo>
                <a:cubicBezTo>
                  <a:pt x="6269" y="16339"/>
                  <a:pt x="6309" y="16362"/>
                  <a:pt x="6352" y="16362"/>
                </a:cubicBezTo>
                <a:cubicBezTo>
                  <a:pt x="6429" y="16362"/>
                  <a:pt x="6516" y="16292"/>
                  <a:pt x="6579" y="16292"/>
                </a:cubicBezTo>
                <a:cubicBezTo>
                  <a:pt x="6591" y="16292"/>
                  <a:pt x="6601" y="16295"/>
                  <a:pt x="6611" y="16300"/>
                </a:cubicBezTo>
                <a:cubicBezTo>
                  <a:pt x="6549" y="16404"/>
                  <a:pt x="6694" y="16662"/>
                  <a:pt x="6653" y="16704"/>
                </a:cubicBezTo>
                <a:cubicBezTo>
                  <a:pt x="6692" y="16664"/>
                  <a:pt x="6733" y="16659"/>
                  <a:pt x="6761" y="16659"/>
                </a:cubicBezTo>
                <a:cubicBezTo>
                  <a:pt x="6770" y="16659"/>
                  <a:pt x="6777" y="16660"/>
                  <a:pt x="6783" y="16660"/>
                </a:cubicBezTo>
                <a:cubicBezTo>
                  <a:pt x="6806" y="16660"/>
                  <a:pt x="6798" y="16652"/>
                  <a:pt x="6725" y="16569"/>
                </a:cubicBezTo>
                <a:lnTo>
                  <a:pt x="6725" y="16569"/>
                </a:lnTo>
                <a:cubicBezTo>
                  <a:pt x="6770" y="16604"/>
                  <a:pt x="6813" y="16622"/>
                  <a:pt x="6855" y="16622"/>
                </a:cubicBezTo>
                <a:cubicBezTo>
                  <a:pt x="6901" y="16622"/>
                  <a:pt x="6946" y="16601"/>
                  <a:pt x="6995" y="16559"/>
                </a:cubicBezTo>
                <a:cubicBezTo>
                  <a:pt x="6673" y="16507"/>
                  <a:pt x="7026" y="16476"/>
                  <a:pt x="7046" y="16476"/>
                </a:cubicBezTo>
                <a:cubicBezTo>
                  <a:pt x="7005" y="16413"/>
                  <a:pt x="6818" y="16165"/>
                  <a:pt x="6735" y="15978"/>
                </a:cubicBezTo>
                <a:lnTo>
                  <a:pt x="6735" y="15978"/>
                </a:lnTo>
                <a:cubicBezTo>
                  <a:pt x="6863" y="16126"/>
                  <a:pt x="7194" y="16375"/>
                  <a:pt x="7291" y="16375"/>
                </a:cubicBezTo>
                <a:cubicBezTo>
                  <a:pt x="7297" y="16375"/>
                  <a:pt x="7302" y="16374"/>
                  <a:pt x="7306" y="16372"/>
                </a:cubicBezTo>
                <a:cubicBezTo>
                  <a:pt x="7171" y="16331"/>
                  <a:pt x="7078" y="16258"/>
                  <a:pt x="7016" y="16144"/>
                </a:cubicBezTo>
                <a:lnTo>
                  <a:pt x="7016" y="16144"/>
                </a:lnTo>
                <a:lnTo>
                  <a:pt x="7295" y="16238"/>
                </a:lnTo>
                <a:cubicBezTo>
                  <a:pt x="7119" y="16134"/>
                  <a:pt x="7295" y="16176"/>
                  <a:pt x="7316" y="16123"/>
                </a:cubicBezTo>
                <a:cubicBezTo>
                  <a:pt x="7233" y="16123"/>
                  <a:pt x="7171" y="16093"/>
                  <a:pt x="7140" y="16020"/>
                </a:cubicBezTo>
                <a:cubicBezTo>
                  <a:pt x="7224" y="16014"/>
                  <a:pt x="7239" y="15999"/>
                  <a:pt x="7264" y="15999"/>
                </a:cubicBezTo>
                <a:cubicBezTo>
                  <a:pt x="7279" y="15999"/>
                  <a:pt x="7297" y="16004"/>
                  <a:pt x="7336" y="16020"/>
                </a:cubicBezTo>
                <a:cubicBezTo>
                  <a:pt x="7295" y="15916"/>
                  <a:pt x="7161" y="15844"/>
                  <a:pt x="7046" y="15803"/>
                </a:cubicBezTo>
                <a:cubicBezTo>
                  <a:pt x="7033" y="15755"/>
                  <a:pt x="7041" y="15736"/>
                  <a:pt x="7062" y="15736"/>
                </a:cubicBezTo>
                <a:cubicBezTo>
                  <a:pt x="7138" y="15736"/>
                  <a:pt x="7387" y="15984"/>
                  <a:pt x="7419" y="16040"/>
                </a:cubicBezTo>
                <a:cubicBezTo>
                  <a:pt x="7429" y="15990"/>
                  <a:pt x="7434" y="15972"/>
                  <a:pt x="7435" y="15972"/>
                </a:cubicBezTo>
                <a:lnTo>
                  <a:pt x="7435" y="15972"/>
                </a:lnTo>
                <a:cubicBezTo>
                  <a:pt x="7438" y="15972"/>
                  <a:pt x="7422" y="16085"/>
                  <a:pt x="7434" y="16085"/>
                </a:cubicBezTo>
                <a:cubicBezTo>
                  <a:pt x="7441" y="16085"/>
                  <a:pt x="7460" y="16038"/>
                  <a:pt x="7502" y="15886"/>
                </a:cubicBezTo>
                <a:lnTo>
                  <a:pt x="7502" y="15886"/>
                </a:lnTo>
                <a:cubicBezTo>
                  <a:pt x="7505" y="15894"/>
                  <a:pt x="7590" y="15975"/>
                  <a:pt x="7646" y="15975"/>
                </a:cubicBezTo>
                <a:cubicBezTo>
                  <a:pt x="7687" y="15975"/>
                  <a:pt x="7713" y="15931"/>
                  <a:pt x="7679" y="15782"/>
                </a:cubicBezTo>
                <a:lnTo>
                  <a:pt x="7679" y="15782"/>
                </a:lnTo>
                <a:cubicBezTo>
                  <a:pt x="7700" y="15788"/>
                  <a:pt x="7722" y="15790"/>
                  <a:pt x="7744" y="15790"/>
                </a:cubicBezTo>
                <a:cubicBezTo>
                  <a:pt x="7790" y="15790"/>
                  <a:pt x="7838" y="15781"/>
                  <a:pt x="7878" y="15781"/>
                </a:cubicBezTo>
                <a:cubicBezTo>
                  <a:pt x="7946" y="15781"/>
                  <a:pt x="7995" y="15806"/>
                  <a:pt x="7990" y="15937"/>
                </a:cubicBezTo>
                <a:cubicBezTo>
                  <a:pt x="7998" y="15937"/>
                  <a:pt x="8077" y="15813"/>
                  <a:pt x="8165" y="15813"/>
                </a:cubicBezTo>
                <a:cubicBezTo>
                  <a:pt x="8179" y="15813"/>
                  <a:pt x="8193" y="15816"/>
                  <a:pt x="8207" y="15823"/>
                </a:cubicBezTo>
                <a:cubicBezTo>
                  <a:pt x="8207" y="15823"/>
                  <a:pt x="8207" y="15824"/>
                  <a:pt x="8208" y="15824"/>
                </a:cubicBezTo>
                <a:cubicBezTo>
                  <a:pt x="8214" y="15824"/>
                  <a:pt x="7925" y="15613"/>
                  <a:pt x="7898" y="15613"/>
                </a:cubicBezTo>
                <a:cubicBezTo>
                  <a:pt x="7898" y="15613"/>
                  <a:pt x="7898" y="15613"/>
                  <a:pt x="7898" y="15613"/>
                </a:cubicBezTo>
                <a:lnTo>
                  <a:pt x="7898" y="15613"/>
                </a:lnTo>
                <a:cubicBezTo>
                  <a:pt x="7945" y="15540"/>
                  <a:pt x="8131" y="15457"/>
                  <a:pt x="8244" y="15457"/>
                </a:cubicBezTo>
                <a:cubicBezTo>
                  <a:pt x="8289" y="15457"/>
                  <a:pt x="8322" y="15470"/>
                  <a:pt x="8331" y="15502"/>
                </a:cubicBezTo>
                <a:cubicBezTo>
                  <a:pt x="8394" y="15322"/>
                  <a:pt x="8414" y="15263"/>
                  <a:pt x="8419" y="15263"/>
                </a:cubicBezTo>
                <a:lnTo>
                  <a:pt x="8419" y="15263"/>
                </a:lnTo>
                <a:cubicBezTo>
                  <a:pt x="8428" y="15263"/>
                  <a:pt x="8385" y="15458"/>
                  <a:pt x="8445" y="15471"/>
                </a:cubicBezTo>
                <a:cubicBezTo>
                  <a:pt x="8472" y="15309"/>
                  <a:pt x="8482" y="15276"/>
                  <a:pt x="8499" y="15276"/>
                </a:cubicBezTo>
                <a:cubicBezTo>
                  <a:pt x="8511" y="15276"/>
                  <a:pt x="8526" y="15292"/>
                  <a:pt x="8554" y="15292"/>
                </a:cubicBezTo>
                <a:cubicBezTo>
                  <a:pt x="8579" y="15292"/>
                  <a:pt x="8613" y="15279"/>
                  <a:pt x="8663" y="15232"/>
                </a:cubicBezTo>
                <a:cubicBezTo>
                  <a:pt x="8570" y="15202"/>
                  <a:pt x="8549" y="15160"/>
                  <a:pt x="8600" y="15087"/>
                </a:cubicBezTo>
                <a:lnTo>
                  <a:pt x="8600" y="15087"/>
                </a:lnTo>
                <a:cubicBezTo>
                  <a:pt x="8511" y="15138"/>
                  <a:pt x="8401" y="15167"/>
                  <a:pt x="8309" y="15167"/>
                </a:cubicBezTo>
                <a:cubicBezTo>
                  <a:pt x="8176" y="15167"/>
                  <a:pt x="8079" y="15108"/>
                  <a:pt x="8135" y="14974"/>
                </a:cubicBezTo>
                <a:lnTo>
                  <a:pt x="8135" y="14974"/>
                </a:lnTo>
                <a:cubicBezTo>
                  <a:pt x="8040" y="15050"/>
                  <a:pt x="7882" y="15081"/>
                  <a:pt x="7702" y="15081"/>
                </a:cubicBezTo>
                <a:cubicBezTo>
                  <a:pt x="7149" y="15081"/>
                  <a:pt x="6394" y="14786"/>
                  <a:pt x="6684" y="14590"/>
                </a:cubicBezTo>
                <a:lnTo>
                  <a:pt x="6684" y="14590"/>
                </a:lnTo>
                <a:cubicBezTo>
                  <a:pt x="6656" y="14728"/>
                  <a:pt x="6669" y="14801"/>
                  <a:pt x="6745" y="14801"/>
                </a:cubicBezTo>
                <a:cubicBezTo>
                  <a:pt x="6755" y="14801"/>
                  <a:pt x="6765" y="14799"/>
                  <a:pt x="6777" y="14797"/>
                </a:cubicBezTo>
                <a:cubicBezTo>
                  <a:pt x="6767" y="14714"/>
                  <a:pt x="6777" y="14631"/>
                  <a:pt x="6818" y="14559"/>
                </a:cubicBezTo>
                <a:cubicBezTo>
                  <a:pt x="6871" y="14797"/>
                  <a:pt x="6829" y="14704"/>
                  <a:pt x="7036" y="14829"/>
                </a:cubicBezTo>
                <a:cubicBezTo>
                  <a:pt x="7060" y="14762"/>
                  <a:pt x="7103" y="14720"/>
                  <a:pt x="7150" y="14720"/>
                </a:cubicBezTo>
                <a:cubicBezTo>
                  <a:pt x="7207" y="14720"/>
                  <a:pt x="7271" y="14780"/>
                  <a:pt x="7316" y="14932"/>
                </a:cubicBezTo>
                <a:cubicBezTo>
                  <a:pt x="7419" y="14901"/>
                  <a:pt x="7419" y="14839"/>
                  <a:pt x="7389" y="14693"/>
                </a:cubicBezTo>
                <a:cubicBezTo>
                  <a:pt x="7513" y="14693"/>
                  <a:pt x="7554" y="14756"/>
                  <a:pt x="7534" y="14901"/>
                </a:cubicBezTo>
                <a:cubicBezTo>
                  <a:pt x="7609" y="14768"/>
                  <a:pt x="7645" y="14690"/>
                  <a:pt x="7663" y="14690"/>
                </a:cubicBezTo>
                <a:cubicBezTo>
                  <a:pt x="7677" y="14690"/>
                  <a:pt x="7679" y="14739"/>
                  <a:pt x="7679" y="14849"/>
                </a:cubicBezTo>
                <a:cubicBezTo>
                  <a:pt x="7775" y="14722"/>
                  <a:pt x="7847" y="14708"/>
                  <a:pt x="7942" y="14708"/>
                </a:cubicBezTo>
                <a:cubicBezTo>
                  <a:pt x="7969" y="14708"/>
                  <a:pt x="7997" y="14709"/>
                  <a:pt x="8029" y="14709"/>
                </a:cubicBezTo>
                <a:cubicBezTo>
                  <a:pt x="8077" y="14709"/>
                  <a:pt x="8132" y="14707"/>
                  <a:pt x="8197" y="14693"/>
                </a:cubicBezTo>
                <a:cubicBezTo>
                  <a:pt x="8062" y="14631"/>
                  <a:pt x="7751" y="14548"/>
                  <a:pt x="7668" y="14424"/>
                </a:cubicBezTo>
                <a:cubicBezTo>
                  <a:pt x="7760" y="14360"/>
                  <a:pt x="7784" y="14345"/>
                  <a:pt x="7773" y="14345"/>
                </a:cubicBezTo>
                <a:cubicBezTo>
                  <a:pt x="7765" y="14345"/>
                  <a:pt x="7736" y="14354"/>
                  <a:pt x="7702" y="14354"/>
                </a:cubicBezTo>
                <a:cubicBezTo>
                  <a:pt x="7648" y="14354"/>
                  <a:pt x="7584" y="14332"/>
                  <a:pt x="7575" y="14217"/>
                </a:cubicBezTo>
                <a:cubicBezTo>
                  <a:pt x="7575" y="14203"/>
                  <a:pt x="7637" y="14189"/>
                  <a:pt x="7709" y="14189"/>
                </a:cubicBezTo>
                <a:cubicBezTo>
                  <a:pt x="7797" y="14189"/>
                  <a:pt x="7900" y="14210"/>
                  <a:pt x="7917" y="14279"/>
                </a:cubicBezTo>
                <a:cubicBezTo>
                  <a:pt x="7939" y="14188"/>
                  <a:pt x="7958" y="14160"/>
                  <a:pt x="7975" y="14160"/>
                </a:cubicBezTo>
                <a:cubicBezTo>
                  <a:pt x="8005" y="14160"/>
                  <a:pt x="8029" y="14246"/>
                  <a:pt x="8059" y="14246"/>
                </a:cubicBezTo>
                <a:cubicBezTo>
                  <a:pt x="8075" y="14246"/>
                  <a:pt x="8093" y="14221"/>
                  <a:pt x="8114" y="14145"/>
                </a:cubicBezTo>
                <a:lnTo>
                  <a:pt x="8114" y="14145"/>
                </a:lnTo>
                <a:cubicBezTo>
                  <a:pt x="8186" y="14155"/>
                  <a:pt x="8072" y="14341"/>
                  <a:pt x="8165" y="14352"/>
                </a:cubicBezTo>
                <a:cubicBezTo>
                  <a:pt x="8178" y="14254"/>
                  <a:pt x="8208" y="14192"/>
                  <a:pt x="8256" y="14192"/>
                </a:cubicBezTo>
                <a:cubicBezTo>
                  <a:pt x="8290" y="14192"/>
                  <a:pt x="8332" y="14222"/>
                  <a:pt x="8383" y="14290"/>
                </a:cubicBezTo>
                <a:cubicBezTo>
                  <a:pt x="8366" y="14183"/>
                  <a:pt x="8378" y="14130"/>
                  <a:pt x="8421" y="14130"/>
                </a:cubicBezTo>
                <a:cubicBezTo>
                  <a:pt x="8429" y="14130"/>
                  <a:pt x="8437" y="14131"/>
                  <a:pt x="8445" y="14134"/>
                </a:cubicBezTo>
                <a:cubicBezTo>
                  <a:pt x="8342" y="14020"/>
                  <a:pt x="8020" y="13772"/>
                  <a:pt x="7762" y="13689"/>
                </a:cubicBezTo>
                <a:cubicBezTo>
                  <a:pt x="7743" y="13683"/>
                  <a:pt x="7718" y="13681"/>
                  <a:pt x="7688" y="13681"/>
                </a:cubicBezTo>
                <a:cubicBezTo>
                  <a:pt x="7548" y="13681"/>
                  <a:pt x="7304" y="13730"/>
                  <a:pt x="7093" y="13730"/>
                </a:cubicBezTo>
                <a:cubicBezTo>
                  <a:pt x="6908" y="13730"/>
                  <a:pt x="6748" y="13693"/>
                  <a:pt x="6705" y="13554"/>
                </a:cubicBezTo>
                <a:lnTo>
                  <a:pt x="6705" y="13554"/>
                </a:lnTo>
                <a:cubicBezTo>
                  <a:pt x="6724" y="13570"/>
                  <a:pt x="6744" y="13582"/>
                  <a:pt x="6766" y="13582"/>
                </a:cubicBezTo>
                <a:cubicBezTo>
                  <a:pt x="6802" y="13582"/>
                  <a:pt x="6844" y="13549"/>
                  <a:pt x="6901" y="13440"/>
                </a:cubicBezTo>
                <a:cubicBezTo>
                  <a:pt x="6927" y="13570"/>
                  <a:pt x="6939" y="13611"/>
                  <a:pt x="6949" y="13611"/>
                </a:cubicBezTo>
                <a:cubicBezTo>
                  <a:pt x="6967" y="13611"/>
                  <a:pt x="6982" y="13500"/>
                  <a:pt x="7059" y="13500"/>
                </a:cubicBezTo>
                <a:cubicBezTo>
                  <a:pt x="7065" y="13500"/>
                  <a:pt x="7071" y="13501"/>
                  <a:pt x="7078" y="13502"/>
                </a:cubicBezTo>
                <a:cubicBezTo>
                  <a:pt x="7078" y="13629"/>
                  <a:pt x="7302" y="13663"/>
                  <a:pt x="7495" y="13663"/>
                </a:cubicBezTo>
                <a:cubicBezTo>
                  <a:pt x="7618" y="13663"/>
                  <a:pt x="7729" y="13649"/>
                  <a:pt x="7762" y="13637"/>
                </a:cubicBezTo>
                <a:cubicBezTo>
                  <a:pt x="7637" y="13606"/>
                  <a:pt x="7626" y="13574"/>
                  <a:pt x="7751" y="13533"/>
                </a:cubicBezTo>
                <a:lnTo>
                  <a:pt x="7751" y="13533"/>
                </a:lnTo>
                <a:cubicBezTo>
                  <a:pt x="7774" y="13610"/>
                  <a:pt x="7817" y="13638"/>
                  <a:pt x="7867" y="13638"/>
                </a:cubicBezTo>
                <a:cubicBezTo>
                  <a:pt x="7953" y="13638"/>
                  <a:pt x="8059" y="13557"/>
                  <a:pt x="8124" y="13492"/>
                </a:cubicBezTo>
                <a:cubicBezTo>
                  <a:pt x="8099" y="13463"/>
                  <a:pt x="8080" y="13457"/>
                  <a:pt x="8054" y="13457"/>
                </a:cubicBezTo>
                <a:cubicBezTo>
                  <a:pt x="8035" y="13457"/>
                  <a:pt x="8013" y="13460"/>
                  <a:pt x="7984" y="13460"/>
                </a:cubicBezTo>
                <a:cubicBezTo>
                  <a:pt x="7952" y="13460"/>
                  <a:pt x="7910" y="13456"/>
                  <a:pt x="7854" y="13440"/>
                </a:cubicBezTo>
                <a:cubicBezTo>
                  <a:pt x="7917" y="13326"/>
                  <a:pt x="7948" y="13243"/>
                  <a:pt x="7720" y="13233"/>
                </a:cubicBezTo>
                <a:cubicBezTo>
                  <a:pt x="7755" y="13189"/>
                  <a:pt x="7827" y="13145"/>
                  <a:pt x="7848" y="13145"/>
                </a:cubicBezTo>
                <a:cubicBezTo>
                  <a:pt x="7850" y="13145"/>
                  <a:pt x="7851" y="13146"/>
                  <a:pt x="7852" y="13146"/>
                </a:cubicBezTo>
                <a:lnTo>
                  <a:pt x="7852" y="13146"/>
                </a:lnTo>
                <a:cubicBezTo>
                  <a:pt x="7804" y="13071"/>
                  <a:pt x="7717" y="13049"/>
                  <a:pt x="7614" y="13049"/>
                </a:cubicBezTo>
                <a:cubicBezTo>
                  <a:pt x="7455" y="13049"/>
                  <a:pt x="7258" y="13102"/>
                  <a:pt x="7106" y="13102"/>
                </a:cubicBezTo>
                <a:cubicBezTo>
                  <a:pt x="6984" y="13102"/>
                  <a:pt x="6891" y="13068"/>
                  <a:pt x="6871" y="12943"/>
                </a:cubicBezTo>
                <a:lnTo>
                  <a:pt x="6871" y="12943"/>
                </a:lnTo>
                <a:cubicBezTo>
                  <a:pt x="6898" y="12951"/>
                  <a:pt x="6924" y="12955"/>
                  <a:pt x="6948" y="12955"/>
                </a:cubicBezTo>
                <a:cubicBezTo>
                  <a:pt x="7066" y="12955"/>
                  <a:pt x="7138" y="12858"/>
                  <a:pt x="7181" y="12746"/>
                </a:cubicBezTo>
                <a:cubicBezTo>
                  <a:pt x="7187" y="12807"/>
                  <a:pt x="7203" y="12829"/>
                  <a:pt x="7224" y="12829"/>
                </a:cubicBezTo>
                <a:cubicBezTo>
                  <a:pt x="7281" y="12829"/>
                  <a:pt x="7373" y="12663"/>
                  <a:pt x="7389" y="12663"/>
                </a:cubicBezTo>
                <a:cubicBezTo>
                  <a:pt x="7403" y="12706"/>
                  <a:pt x="7443" y="12760"/>
                  <a:pt x="7486" y="12760"/>
                </a:cubicBezTo>
                <a:cubicBezTo>
                  <a:pt x="7505" y="12760"/>
                  <a:pt x="7525" y="12750"/>
                  <a:pt x="7544" y="12725"/>
                </a:cubicBezTo>
                <a:cubicBezTo>
                  <a:pt x="7481" y="12704"/>
                  <a:pt x="7471" y="12663"/>
                  <a:pt x="7513" y="12600"/>
                </a:cubicBezTo>
                <a:lnTo>
                  <a:pt x="7513" y="12600"/>
                </a:lnTo>
                <a:cubicBezTo>
                  <a:pt x="7474" y="12635"/>
                  <a:pt x="7442" y="12653"/>
                  <a:pt x="7418" y="12653"/>
                </a:cubicBezTo>
                <a:cubicBezTo>
                  <a:pt x="7390" y="12653"/>
                  <a:pt x="7373" y="12629"/>
                  <a:pt x="7368" y="12580"/>
                </a:cubicBezTo>
                <a:lnTo>
                  <a:pt x="7368" y="12580"/>
                </a:lnTo>
                <a:cubicBezTo>
                  <a:pt x="7369" y="12580"/>
                  <a:pt x="7370" y="12580"/>
                  <a:pt x="7371" y="12580"/>
                </a:cubicBezTo>
                <a:cubicBezTo>
                  <a:pt x="7399" y="12580"/>
                  <a:pt x="7523" y="12454"/>
                  <a:pt x="7523" y="12425"/>
                </a:cubicBezTo>
                <a:cubicBezTo>
                  <a:pt x="7451" y="12425"/>
                  <a:pt x="7030" y="12576"/>
                  <a:pt x="6741" y="12576"/>
                </a:cubicBezTo>
                <a:cubicBezTo>
                  <a:pt x="6615" y="12576"/>
                  <a:pt x="6514" y="12548"/>
                  <a:pt x="6477" y="12466"/>
                </a:cubicBezTo>
                <a:lnTo>
                  <a:pt x="6477" y="12466"/>
                </a:lnTo>
                <a:cubicBezTo>
                  <a:pt x="6484" y="12468"/>
                  <a:pt x="6492" y="12469"/>
                  <a:pt x="6498" y="12469"/>
                </a:cubicBezTo>
                <a:cubicBezTo>
                  <a:pt x="6606" y="12469"/>
                  <a:pt x="6611" y="12244"/>
                  <a:pt x="6643" y="12244"/>
                </a:cubicBezTo>
                <a:cubicBezTo>
                  <a:pt x="6653" y="12244"/>
                  <a:pt x="6665" y="12265"/>
                  <a:pt x="6684" y="12321"/>
                </a:cubicBezTo>
                <a:cubicBezTo>
                  <a:pt x="6756" y="12165"/>
                  <a:pt x="6705" y="12072"/>
                  <a:pt x="6632" y="12041"/>
                </a:cubicBezTo>
                <a:cubicBezTo>
                  <a:pt x="6756" y="11979"/>
                  <a:pt x="6798" y="12082"/>
                  <a:pt x="6818" y="11875"/>
                </a:cubicBezTo>
                <a:lnTo>
                  <a:pt x="6818" y="11875"/>
                </a:lnTo>
                <a:cubicBezTo>
                  <a:pt x="7212" y="12103"/>
                  <a:pt x="6715" y="11979"/>
                  <a:pt x="7181" y="12280"/>
                </a:cubicBezTo>
                <a:cubicBezTo>
                  <a:pt x="7253" y="12227"/>
                  <a:pt x="7274" y="12165"/>
                  <a:pt x="7244" y="12082"/>
                </a:cubicBezTo>
                <a:cubicBezTo>
                  <a:pt x="7274" y="12070"/>
                  <a:pt x="7304" y="12018"/>
                  <a:pt x="7348" y="12018"/>
                </a:cubicBezTo>
                <a:cubicBezTo>
                  <a:pt x="7378" y="12018"/>
                  <a:pt x="7414" y="12043"/>
                  <a:pt x="7461" y="12124"/>
                </a:cubicBezTo>
                <a:cubicBezTo>
                  <a:pt x="7492" y="12072"/>
                  <a:pt x="7523" y="12041"/>
                  <a:pt x="7564" y="12020"/>
                </a:cubicBezTo>
                <a:lnTo>
                  <a:pt x="7564" y="12020"/>
                </a:lnTo>
                <a:cubicBezTo>
                  <a:pt x="7558" y="12021"/>
                  <a:pt x="7551" y="12021"/>
                  <a:pt x="7545" y="12021"/>
                </a:cubicBezTo>
                <a:cubicBezTo>
                  <a:pt x="7376" y="12021"/>
                  <a:pt x="7216" y="11767"/>
                  <a:pt x="7316" y="11637"/>
                </a:cubicBezTo>
                <a:lnTo>
                  <a:pt x="7316" y="11637"/>
                </a:lnTo>
                <a:cubicBezTo>
                  <a:pt x="7378" y="11720"/>
                  <a:pt x="7419" y="11834"/>
                  <a:pt x="7451" y="11907"/>
                </a:cubicBezTo>
                <a:cubicBezTo>
                  <a:pt x="7523" y="11865"/>
                  <a:pt x="7544" y="11803"/>
                  <a:pt x="7502" y="11720"/>
                </a:cubicBezTo>
                <a:lnTo>
                  <a:pt x="7502" y="11720"/>
                </a:lnTo>
                <a:cubicBezTo>
                  <a:pt x="7567" y="11817"/>
                  <a:pt x="7700" y="11942"/>
                  <a:pt x="7781" y="11942"/>
                </a:cubicBezTo>
                <a:cubicBezTo>
                  <a:pt x="7830" y="11942"/>
                  <a:pt x="7860" y="11896"/>
                  <a:pt x="7844" y="11772"/>
                </a:cubicBezTo>
                <a:lnTo>
                  <a:pt x="7844" y="11772"/>
                </a:lnTo>
                <a:cubicBezTo>
                  <a:pt x="7883" y="11801"/>
                  <a:pt x="7975" y="11919"/>
                  <a:pt x="8005" y="11919"/>
                </a:cubicBezTo>
                <a:cubicBezTo>
                  <a:pt x="8007" y="11919"/>
                  <a:pt x="8009" y="11918"/>
                  <a:pt x="8010" y="11917"/>
                </a:cubicBezTo>
                <a:cubicBezTo>
                  <a:pt x="8010" y="11844"/>
                  <a:pt x="8020" y="11409"/>
                  <a:pt x="7990" y="11357"/>
                </a:cubicBezTo>
                <a:cubicBezTo>
                  <a:pt x="7941" y="11391"/>
                  <a:pt x="7897" y="11406"/>
                  <a:pt x="7856" y="11406"/>
                </a:cubicBezTo>
                <a:cubicBezTo>
                  <a:pt x="7710" y="11406"/>
                  <a:pt x="7596" y="11228"/>
                  <a:pt x="7451" y="11140"/>
                </a:cubicBezTo>
                <a:cubicBezTo>
                  <a:pt x="7471" y="11046"/>
                  <a:pt x="7502" y="10891"/>
                  <a:pt x="7492" y="10850"/>
                </a:cubicBezTo>
                <a:lnTo>
                  <a:pt x="7492" y="10850"/>
                </a:lnTo>
                <a:cubicBezTo>
                  <a:pt x="7490" y="10851"/>
                  <a:pt x="7485" y="10852"/>
                  <a:pt x="7479" y="10852"/>
                </a:cubicBezTo>
                <a:cubicBezTo>
                  <a:pt x="7390" y="10852"/>
                  <a:pt x="6939" y="10731"/>
                  <a:pt x="6891" y="10673"/>
                </a:cubicBezTo>
                <a:lnTo>
                  <a:pt x="6891" y="10673"/>
                </a:lnTo>
                <a:cubicBezTo>
                  <a:pt x="6914" y="10686"/>
                  <a:pt x="6935" y="10691"/>
                  <a:pt x="6955" y="10691"/>
                </a:cubicBezTo>
                <a:cubicBezTo>
                  <a:pt x="7072" y="10691"/>
                  <a:pt x="7134" y="10501"/>
                  <a:pt x="7158" y="10501"/>
                </a:cubicBezTo>
                <a:cubicBezTo>
                  <a:pt x="7167" y="10501"/>
                  <a:pt x="7171" y="10525"/>
                  <a:pt x="7171" y="10590"/>
                </a:cubicBezTo>
                <a:cubicBezTo>
                  <a:pt x="7288" y="10500"/>
                  <a:pt x="7506" y="10239"/>
                  <a:pt x="7589" y="10239"/>
                </a:cubicBezTo>
                <a:cubicBezTo>
                  <a:pt x="7602" y="10239"/>
                  <a:pt x="7611" y="10245"/>
                  <a:pt x="7617" y="10259"/>
                </a:cubicBezTo>
                <a:cubicBezTo>
                  <a:pt x="7662" y="10075"/>
                  <a:pt x="7448" y="9843"/>
                  <a:pt x="7420" y="9843"/>
                </a:cubicBezTo>
                <a:cubicBezTo>
                  <a:pt x="7416" y="9843"/>
                  <a:pt x="7416" y="9847"/>
                  <a:pt x="7419" y="9855"/>
                </a:cubicBezTo>
                <a:cubicBezTo>
                  <a:pt x="7230" y="9950"/>
                  <a:pt x="7069" y="9971"/>
                  <a:pt x="6906" y="9971"/>
                </a:cubicBezTo>
                <a:cubicBezTo>
                  <a:pt x="6773" y="9971"/>
                  <a:pt x="6638" y="9957"/>
                  <a:pt x="6485" y="9957"/>
                </a:cubicBezTo>
                <a:cubicBezTo>
                  <a:pt x="6414" y="9957"/>
                  <a:pt x="6339" y="9960"/>
                  <a:pt x="6259" y="9969"/>
                </a:cubicBezTo>
                <a:cubicBezTo>
                  <a:pt x="6352" y="9917"/>
                  <a:pt x="6362" y="9844"/>
                  <a:pt x="6290" y="9761"/>
                </a:cubicBezTo>
                <a:cubicBezTo>
                  <a:pt x="6300" y="9759"/>
                  <a:pt x="6312" y="9759"/>
                  <a:pt x="6325" y="9759"/>
                </a:cubicBezTo>
                <a:cubicBezTo>
                  <a:pt x="6378" y="9759"/>
                  <a:pt x="6445" y="9772"/>
                  <a:pt x="6445" y="9772"/>
                </a:cubicBezTo>
                <a:cubicBezTo>
                  <a:pt x="6435" y="9731"/>
                  <a:pt x="6290" y="9513"/>
                  <a:pt x="6394" y="9492"/>
                </a:cubicBezTo>
                <a:lnTo>
                  <a:pt x="6394" y="9492"/>
                </a:lnTo>
                <a:cubicBezTo>
                  <a:pt x="6446" y="9649"/>
                  <a:pt x="6604" y="9724"/>
                  <a:pt x="6711" y="9724"/>
                </a:cubicBezTo>
                <a:cubicBezTo>
                  <a:pt x="6817" y="9724"/>
                  <a:pt x="6874" y="9652"/>
                  <a:pt x="6735" y="9513"/>
                </a:cubicBezTo>
                <a:cubicBezTo>
                  <a:pt x="6746" y="9497"/>
                  <a:pt x="6811" y="9470"/>
                  <a:pt x="6877" y="9470"/>
                </a:cubicBezTo>
                <a:cubicBezTo>
                  <a:pt x="6938" y="9470"/>
                  <a:pt x="7000" y="9494"/>
                  <a:pt x="7016" y="9575"/>
                </a:cubicBezTo>
                <a:cubicBezTo>
                  <a:pt x="7150" y="9482"/>
                  <a:pt x="7212" y="9243"/>
                  <a:pt x="7223" y="9192"/>
                </a:cubicBezTo>
                <a:cubicBezTo>
                  <a:pt x="7347" y="9202"/>
                  <a:pt x="7306" y="9202"/>
                  <a:pt x="7347" y="9285"/>
                </a:cubicBezTo>
                <a:cubicBezTo>
                  <a:pt x="7354" y="9120"/>
                  <a:pt x="7356" y="9073"/>
                  <a:pt x="7355" y="9073"/>
                </a:cubicBezTo>
                <a:lnTo>
                  <a:pt x="7355" y="9073"/>
                </a:lnTo>
                <a:cubicBezTo>
                  <a:pt x="7354" y="9073"/>
                  <a:pt x="7347" y="9150"/>
                  <a:pt x="7336" y="9150"/>
                </a:cubicBezTo>
                <a:cubicBezTo>
                  <a:pt x="7330" y="9150"/>
                  <a:pt x="7323" y="9125"/>
                  <a:pt x="7316" y="9047"/>
                </a:cubicBezTo>
                <a:cubicBezTo>
                  <a:pt x="7299" y="9084"/>
                  <a:pt x="7279" y="9100"/>
                  <a:pt x="7260" y="9100"/>
                </a:cubicBezTo>
                <a:cubicBezTo>
                  <a:pt x="7220" y="9100"/>
                  <a:pt x="7178" y="9033"/>
                  <a:pt x="7150" y="8943"/>
                </a:cubicBezTo>
                <a:cubicBezTo>
                  <a:pt x="7264" y="8912"/>
                  <a:pt x="7078" y="8840"/>
                  <a:pt x="7212" y="8798"/>
                </a:cubicBezTo>
                <a:lnTo>
                  <a:pt x="7212" y="8798"/>
                </a:lnTo>
                <a:cubicBezTo>
                  <a:pt x="7285" y="9015"/>
                  <a:pt x="7389" y="8819"/>
                  <a:pt x="7336" y="9026"/>
                </a:cubicBezTo>
                <a:cubicBezTo>
                  <a:pt x="7409" y="8943"/>
                  <a:pt x="7430" y="8840"/>
                  <a:pt x="7409" y="8715"/>
                </a:cubicBezTo>
                <a:lnTo>
                  <a:pt x="7409" y="8715"/>
                </a:lnTo>
                <a:cubicBezTo>
                  <a:pt x="7462" y="8765"/>
                  <a:pt x="7494" y="8781"/>
                  <a:pt x="7515" y="8781"/>
                </a:cubicBezTo>
                <a:cubicBezTo>
                  <a:pt x="7551" y="8781"/>
                  <a:pt x="7557" y="8736"/>
                  <a:pt x="7581" y="8736"/>
                </a:cubicBezTo>
                <a:cubicBezTo>
                  <a:pt x="7596" y="8736"/>
                  <a:pt x="7618" y="8753"/>
                  <a:pt x="7658" y="8808"/>
                </a:cubicBezTo>
                <a:cubicBezTo>
                  <a:pt x="7642" y="8715"/>
                  <a:pt x="7656" y="8668"/>
                  <a:pt x="7698" y="8668"/>
                </a:cubicBezTo>
                <a:cubicBezTo>
                  <a:pt x="7713" y="8668"/>
                  <a:pt x="7730" y="8673"/>
                  <a:pt x="7751" y="8684"/>
                </a:cubicBezTo>
                <a:cubicBezTo>
                  <a:pt x="7727" y="8639"/>
                  <a:pt x="7705" y="8624"/>
                  <a:pt x="7685" y="8624"/>
                </a:cubicBezTo>
                <a:cubicBezTo>
                  <a:pt x="7650" y="8624"/>
                  <a:pt x="7622" y="8669"/>
                  <a:pt x="7599" y="8669"/>
                </a:cubicBezTo>
                <a:cubicBezTo>
                  <a:pt x="7585" y="8669"/>
                  <a:pt x="7573" y="8651"/>
                  <a:pt x="7564" y="8591"/>
                </a:cubicBezTo>
                <a:cubicBezTo>
                  <a:pt x="7544" y="8662"/>
                  <a:pt x="7457" y="8698"/>
                  <a:pt x="7364" y="8698"/>
                </a:cubicBezTo>
                <a:cubicBezTo>
                  <a:pt x="7229" y="8698"/>
                  <a:pt x="7082" y="8621"/>
                  <a:pt x="7119" y="8467"/>
                </a:cubicBezTo>
                <a:lnTo>
                  <a:pt x="7119" y="8467"/>
                </a:lnTo>
                <a:cubicBezTo>
                  <a:pt x="7169" y="8486"/>
                  <a:pt x="7280" y="8525"/>
                  <a:pt x="7337" y="8525"/>
                </a:cubicBezTo>
                <a:cubicBezTo>
                  <a:pt x="7399" y="8525"/>
                  <a:pt x="7398" y="8479"/>
                  <a:pt x="7181" y="8311"/>
                </a:cubicBezTo>
                <a:cubicBezTo>
                  <a:pt x="7163" y="8365"/>
                  <a:pt x="7128" y="8380"/>
                  <a:pt x="7079" y="8380"/>
                </a:cubicBezTo>
                <a:cubicBezTo>
                  <a:pt x="7015" y="8380"/>
                  <a:pt x="6929" y="8354"/>
                  <a:pt x="6830" y="8354"/>
                </a:cubicBezTo>
                <a:cubicBezTo>
                  <a:pt x="6787" y="8354"/>
                  <a:pt x="6741" y="8359"/>
                  <a:pt x="6694" y="8373"/>
                </a:cubicBezTo>
                <a:cubicBezTo>
                  <a:pt x="6663" y="8301"/>
                  <a:pt x="6767" y="8352"/>
                  <a:pt x="6725" y="8249"/>
                </a:cubicBezTo>
                <a:lnTo>
                  <a:pt x="6725" y="8249"/>
                </a:lnTo>
                <a:cubicBezTo>
                  <a:pt x="6580" y="8352"/>
                  <a:pt x="6518" y="8301"/>
                  <a:pt x="6383" y="8332"/>
                </a:cubicBezTo>
                <a:cubicBezTo>
                  <a:pt x="6373" y="8280"/>
                  <a:pt x="6373" y="8218"/>
                  <a:pt x="6383" y="8156"/>
                </a:cubicBezTo>
                <a:cubicBezTo>
                  <a:pt x="6397" y="8159"/>
                  <a:pt x="6412" y="8161"/>
                  <a:pt x="6428" y="8161"/>
                </a:cubicBezTo>
                <a:cubicBezTo>
                  <a:pt x="6546" y="8161"/>
                  <a:pt x="6699" y="8068"/>
                  <a:pt x="6507" y="7959"/>
                </a:cubicBezTo>
                <a:cubicBezTo>
                  <a:pt x="6528" y="7949"/>
                  <a:pt x="6539" y="7938"/>
                  <a:pt x="6539" y="7917"/>
                </a:cubicBezTo>
                <a:cubicBezTo>
                  <a:pt x="6663" y="7959"/>
                  <a:pt x="6777" y="8031"/>
                  <a:pt x="6818" y="8124"/>
                </a:cubicBezTo>
                <a:cubicBezTo>
                  <a:pt x="6912" y="7689"/>
                  <a:pt x="6694" y="7928"/>
                  <a:pt x="6798" y="7668"/>
                </a:cubicBezTo>
                <a:lnTo>
                  <a:pt x="6798" y="7668"/>
                </a:lnTo>
                <a:cubicBezTo>
                  <a:pt x="6732" y="7672"/>
                  <a:pt x="6681" y="7673"/>
                  <a:pt x="6643" y="7673"/>
                </a:cubicBezTo>
                <a:cubicBezTo>
                  <a:pt x="6354" y="7673"/>
                  <a:pt x="6732" y="7591"/>
                  <a:pt x="6502" y="7591"/>
                </a:cubicBezTo>
                <a:cubicBezTo>
                  <a:pt x="6471" y="7591"/>
                  <a:pt x="6429" y="7593"/>
                  <a:pt x="6373" y="7596"/>
                </a:cubicBezTo>
                <a:cubicBezTo>
                  <a:pt x="6373" y="7576"/>
                  <a:pt x="6549" y="7544"/>
                  <a:pt x="6549" y="7544"/>
                </a:cubicBezTo>
                <a:cubicBezTo>
                  <a:pt x="6435" y="7534"/>
                  <a:pt x="6373" y="7461"/>
                  <a:pt x="6362" y="7348"/>
                </a:cubicBezTo>
                <a:lnTo>
                  <a:pt x="6362" y="7348"/>
                </a:lnTo>
                <a:cubicBezTo>
                  <a:pt x="6443" y="7460"/>
                  <a:pt x="6473" y="7501"/>
                  <a:pt x="6479" y="7501"/>
                </a:cubicBezTo>
                <a:cubicBezTo>
                  <a:pt x="6491" y="7501"/>
                  <a:pt x="6411" y="7343"/>
                  <a:pt x="6445" y="7254"/>
                </a:cubicBezTo>
                <a:lnTo>
                  <a:pt x="6445" y="7254"/>
                </a:lnTo>
                <a:cubicBezTo>
                  <a:pt x="6134" y="7265"/>
                  <a:pt x="5824" y="7265"/>
                  <a:pt x="5710" y="7285"/>
                </a:cubicBezTo>
                <a:cubicBezTo>
                  <a:pt x="5710" y="7192"/>
                  <a:pt x="6155" y="7026"/>
                  <a:pt x="5989" y="6809"/>
                </a:cubicBezTo>
                <a:cubicBezTo>
                  <a:pt x="6217" y="6715"/>
                  <a:pt x="6207" y="6860"/>
                  <a:pt x="6217" y="6622"/>
                </a:cubicBezTo>
                <a:cubicBezTo>
                  <a:pt x="6251" y="6716"/>
                  <a:pt x="6279" y="6750"/>
                  <a:pt x="6302" y="6750"/>
                </a:cubicBezTo>
                <a:cubicBezTo>
                  <a:pt x="6357" y="6750"/>
                  <a:pt x="6383" y="6546"/>
                  <a:pt x="6383" y="6487"/>
                </a:cubicBezTo>
                <a:cubicBezTo>
                  <a:pt x="6507" y="6622"/>
                  <a:pt x="6477" y="6539"/>
                  <a:pt x="6549" y="6643"/>
                </a:cubicBezTo>
                <a:cubicBezTo>
                  <a:pt x="6551" y="6617"/>
                  <a:pt x="6565" y="6609"/>
                  <a:pt x="6585" y="6609"/>
                </a:cubicBezTo>
                <a:cubicBezTo>
                  <a:pt x="6622" y="6609"/>
                  <a:pt x="6680" y="6639"/>
                  <a:pt x="6714" y="6639"/>
                </a:cubicBezTo>
                <a:cubicBezTo>
                  <a:pt x="6757" y="6639"/>
                  <a:pt x="6764" y="6593"/>
                  <a:pt x="6653" y="6384"/>
                </a:cubicBezTo>
                <a:cubicBezTo>
                  <a:pt x="6622" y="6374"/>
                  <a:pt x="6601" y="6353"/>
                  <a:pt x="6580" y="6311"/>
                </a:cubicBezTo>
                <a:cubicBezTo>
                  <a:pt x="6643" y="6311"/>
                  <a:pt x="6653" y="6291"/>
                  <a:pt x="6622" y="6259"/>
                </a:cubicBezTo>
                <a:lnTo>
                  <a:pt x="6622" y="6259"/>
                </a:lnTo>
                <a:cubicBezTo>
                  <a:pt x="6538" y="6325"/>
                  <a:pt x="6464" y="6356"/>
                  <a:pt x="6402" y="6356"/>
                </a:cubicBezTo>
                <a:cubicBezTo>
                  <a:pt x="6326" y="6356"/>
                  <a:pt x="6268" y="6309"/>
                  <a:pt x="6228" y="6218"/>
                </a:cubicBezTo>
                <a:cubicBezTo>
                  <a:pt x="6207" y="6374"/>
                  <a:pt x="5979" y="6425"/>
                  <a:pt x="5741" y="6436"/>
                </a:cubicBezTo>
                <a:cubicBezTo>
                  <a:pt x="5741" y="6376"/>
                  <a:pt x="5737" y="6316"/>
                  <a:pt x="5747" y="6316"/>
                </a:cubicBezTo>
                <a:cubicBezTo>
                  <a:pt x="5753" y="6316"/>
                  <a:pt x="5764" y="6335"/>
                  <a:pt x="5782" y="6384"/>
                </a:cubicBezTo>
                <a:cubicBezTo>
                  <a:pt x="5834" y="6321"/>
                  <a:pt x="5844" y="6249"/>
                  <a:pt x="5834" y="6187"/>
                </a:cubicBezTo>
                <a:lnTo>
                  <a:pt x="5834" y="6187"/>
                </a:lnTo>
                <a:lnTo>
                  <a:pt x="5741" y="6249"/>
                </a:lnTo>
                <a:cubicBezTo>
                  <a:pt x="5741" y="6156"/>
                  <a:pt x="5751" y="6073"/>
                  <a:pt x="5793" y="5990"/>
                </a:cubicBezTo>
                <a:cubicBezTo>
                  <a:pt x="5795" y="6024"/>
                  <a:pt x="5803" y="6038"/>
                  <a:pt x="5815" y="6038"/>
                </a:cubicBezTo>
                <a:cubicBezTo>
                  <a:pt x="5855" y="6038"/>
                  <a:pt x="5939" y="5884"/>
                  <a:pt x="6010" y="5773"/>
                </a:cubicBezTo>
                <a:cubicBezTo>
                  <a:pt x="6004" y="5768"/>
                  <a:pt x="5993" y="5766"/>
                  <a:pt x="5978" y="5766"/>
                </a:cubicBezTo>
                <a:cubicBezTo>
                  <a:pt x="5799" y="5766"/>
                  <a:pt x="5053" y="6086"/>
                  <a:pt x="5005" y="6114"/>
                </a:cubicBezTo>
                <a:cubicBezTo>
                  <a:pt x="4995" y="5938"/>
                  <a:pt x="4881" y="6073"/>
                  <a:pt x="4860" y="5886"/>
                </a:cubicBezTo>
                <a:lnTo>
                  <a:pt x="4860" y="5886"/>
                </a:lnTo>
                <a:cubicBezTo>
                  <a:pt x="4891" y="5897"/>
                  <a:pt x="4927" y="5902"/>
                  <a:pt x="4963" y="5902"/>
                </a:cubicBezTo>
                <a:cubicBezTo>
                  <a:pt x="5060" y="5902"/>
                  <a:pt x="5149" y="5864"/>
                  <a:pt x="5088" y="5803"/>
                </a:cubicBezTo>
                <a:cubicBezTo>
                  <a:pt x="5115" y="5801"/>
                  <a:pt x="5140" y="5799"/>
                  <a:pt x="5165" y="5799"/>
                </a:cubicBezTo>
                <a:cubicBezTo>
                  <a:pt x="5236" y="5799"/>
                  <a:pt x="5302" y="5815"/>
                  <a:pt x="5378" y="5876"/>
                </a:cubicBezTo>
                <a:lnTo>
                  <a:pt x="5430" y="5824"/>
                </a:lnTo>
                <a:cubicBezTo>
                  <a:pt x="5316" y="5783"/>
                  <a:pt x="5275" y="5700"/>
                  <a:pt x="5296" y="5586"/>
                </a:cubicBezTo>
                <a:lnTo>
                  <a:pt x="5296" y="5586"/>
                </a:lnTo>
                <a:cubicBezTo>
                  <a:pt x="5326" y="5646"/>
                  <a:pt x="5348" y="5667"/>
                  <a:pt x="5363" y="5667"/>
                </a:cubicBezTo>
                <a:cubicBezTo>
                  <a:pt x="5399" y="5667"/>
                  <a:pt x="5399" y="5546"/>
                  <a:pt x="5403" y="5546"/>
                </a:cubicBezTo>
                <a:cubicBezTo>
                  <a:pt x="5405" y="5546"/>
                  <a:pt x="5408" y="5581"/>
                  <a:pt x="5420" y="5690"/>
                </a:cubicBezTo>
                <a:cubicBezTo>
                  <a:pt x="5420" y="5600"/>
                  <a:pt x="5452" y="5555"/>
                  <a:pt x="5505" y="5555"/>
                </a:cubicBezTo>
                <a:cubicBezTo>
                  <a:pt x="5520" y="5555"/>
                  <a:pt x="5536" y="5559"/>
                  <a:pt x="5554" y="5565"/>
                </a:cubicBezTo>
                <a:cubicBezTo>
                  <a:pt x="5586" y="5503"/>
                  <a:pt x="5430" y="5534"/>
                  <a:pt x="5461" y="5472"/>
                </a:cubicBezTo>
                <a:cubicBezTo>
                  <a:pt x="5531" y="5472"/>
                  <a:pt x="5569" y="5467"/>
                  <a:pt x="5593" y="5467"/>
                </a:cubicBezTo>
                <a:cubicBezTo>
                  <a:pt x="5631" y="5467"/>
                  <a:pt x="5639" y="5478"/>
                  <a:pt x="5689" y="5534"/>
                </a:cubicBezTo>
                <a:cubicBezTo>
                  <a:pt x="5689" y="5477"/>
                  <a:pt x="5729" y="5286"/>
                  <a:pt x="5767" y="5286"/>
                </a:cubicBezTo>
                <a:cubicBezTo>
                  <a:pt x="5784" y="5286"/>
                  <a:pt x="5801" y="5325"/>
                  <a:pt x="5814" y="5430"/>
                </a:cubicBezTo>
                <a:cubicBezTo>
                  <a:pt x="5886" y="5358"/>
                  <a:pt x="5906" y="5275"/>
                  <a:pt x="5865" y="5182"/>
                </a:cubicBezTo>
                <a:cubicBezTo>
                  <a:pt x="5875" y="5179"/>
                  <a:pt x="5885" y="5177"/>
                  <a:pt x="5893" y="5177"/>
                </a:cubicBezTo>
                <a:cubicBezTo>
                  <a:pt x="5946" y="5177"/>
                  <a:pt x="5966" y="5232"/>
                  <a:pt x="5948" y="5347"/>
                </a:cubicBezTo>
                <a:cubicBezTo>
                  <a:pt x="6072" y="5275"/>
                  <a:pt x="6259" y="4902"/>
                  <a:pt x="6042" y="4737"/>
                </a:cubicBezTo>
                <a:cubicBezTo>
                  <a:pt x="6081" y="4717"/>
                  <a:pt x="6114" y="4707"/>
                  <a:pt x="6141" y="4707"/>
                </a:cubicBezTo>
                <a:cubicBezTo>
                  <a:pt x="6200" y="4707"/>
                  <a:pt x="6237" y="4749"/>
                  <a:pt x="6279" y="4819"/>
                </a:cubicBezTo>
                <a:cubicBezTo>
                  <a:pt x="6300" y="4788"/>
                  <a:pt x="6342" y="4674"/>
                  <a:pt x="6394" y="4591"/>
                </a:cubicBezTo>
                <a:lnTo>
                  <a:pt x="6394" y="4591"/>
                </a:lnTo>
                <a:cubicBezTo>
                  <a:pt x="6232" y="4631"/>
                  <a:pt x="5936" y="4659"/>
                  <a:pt x="5659" y="4659"/>
                </a:cubicBezTo>
                <a:cubicBezTo>
                  <a:pt x="5280" y="4659"/>
                  <a:pt x="4934" y="4606"/>
                  <a:pt x="5005" y="4456"/>
                </a:cubicBezTo>
                <a:lnTo>
                  <a:pt x="5005" y="4456"/>
                </a:lnTo>
                <a:cubicBezTo>
                  <a:pt x="5015" y="4481"/>
                  <a:pt x="5075" y="4509"/>
                  <a:pt x="5140" y="4509"/>
                </a:cubicBezTo>
                <a:cubicBezTo>
                  <a:pt x="5211" y="4509"/>
                  <a:pt x="5289" y="4476"/>
                  <a:pt x="5316" y="4373"/>
                </a:cubicBezTo>
                <a:cubicBezTo>
                  <a:pt x="5333" y="4487"/>
                  <a:pt x="5365" y="4527"/>
                  <a:pt x="5404" y="4527"/>
                </a:cubicBezTo>
                <a:cubicBezTo>
                  <a:pt x="5483" y="4527"/>
                  <a:pt x="5592" y="4360"/>
                  <a:pt x="5669" y="4291"/>
                </a:cubicBezTo>
                <a:cubicBezTo>
                  <a:pt x="5726" y="4352"/>
                  <a:pt x="5746" y="4372"/>
                  <a:pt x="5750" y="4372"/>
                </a:cubicBezTo>
                <a:lnTo>
                  <a:pt x="5750" y="4372"/>
                </a:lnTo>
                <a:cubicBezTo>
                  <a:pt x="5749" y="4379"/>
                  <a:pt x="5747" y="4385"/>
                  <a:pt x="5746" y="4390"/>
                </a:cubicBezTo>
                <a:lnTo>
                  <a:pt x="5746" y="4390"/>
                </a:lnTo>
                <a:cubicBezTo>
                  <a:pt x="5752" y="4367"/>
                  <a:pt x="5764" y="4333"/>
                  <a:pt x="5775" y="4333"/>
                </a:cubicBezTo>
                <a:cubicBezTo>
                  <a:pt x="5785" y="4333"/>
                  <a:pt x="5795" y="4356"/>
                  <a:pt x="5803" y="4426"/>
                </a:cubicBezTo>
                <a:cubicBezTo>
                  <a:pt x="5804" y="4426"/>
                  <a:pt x="5806" y="4426"/>
                  <a:pt x="5807" y="4426"/>
                </a:cubicBezTo>
                <a:cubicBezTo>
                  <a:pt x="5901" y="4426"/>
                  <a:pt x="6031" y="4124"/>
                  <a:pt x="6021" y="4073"/>
                </a:cubicBezTo>
                <a:lnTo>
                  <a:pt x="6021" y="4073"/>
                </a:lnTo>
                <a:cubicBezTo>
                  <a:pt x="5977" y="4141"/>
                  <a:pt x="5754" y="4260"/>
                  <a:pt x="5574" y="4260"/>
                </a:cubicBezTo>
                <a:cubicBezTo>
                  <a:pt x="5452" y="4260"/>
                  <a:pt x="5349" y="4205"/>
                  <a:pt x="5337" y="4042"/>
                </a:cubicBezTo>
                <a:lnTo>
                  <a:pt x="5337" y="4042"/>
                </a:lnTo>
                <a:cubicBezTo>
                  <a:pt x="5378" y="4103"/>
                  <a:pt x="5400" y="4129"/>
                  <a:pt x="5417" y="4129"/>
                </a:cubicBezTo>
                <a:cubicBezTo>
                  <a:pt x="5454" y="4129"/>
                  <a:pt x="5474" y="4022"/>
                  <a:pt x="5606" y="3897"/>
                </a:cubicBezTo>
                <a:cubicBezTo>
                  <a:pt x="5492" y="3887"/>
                  <a:pt x="5482" y="3825"/>
                  <a:pt x="5565" y="3700"/>
                </a:cubicBezTo>
                <a:lnTo>
                  <a:pt x="5565" y="3700"/>
                </a:lnTo>
                <a:cubicBezTo>
                  <a:pt x="5504" y="3761"/>
                  <a:pt x="4803" y="4373"/>
                  <a:pt x="4503" y="4373"/>
                </a:cubicBezTo>
                <a:cubicBezTo>
                  <a:pt x="4447" y="4373"/>
                  <a:pt x="4405" y="4352"/>
                  <a:pt x="4384" y="4301"/>
                </a:cubicBezTo>
                <a:cubicBezTo>
                  <a:pt x="4385" y="4300"/>
                  <a:pt x="4388" y="4300"/>
                  <a:pt x="4391" y="4300"/>
                </a:cubicBezTo>
                <a:cubicBezTo>
                  <a:pt x="4413" y="4300"/>
                  <a:pt x="4469" y="4322"/>
                  <a:pt x="4508" y="4322"/>
                </a:cubicBezTo>
                <a:cubicBezTo>
                  <a:pt x="4528" y="4322"/>
                  <a:pt x="4543" y="4317"/>
                  <a:pt x="4550" y="4301"/>
                </a:cubicBezTo>
                <a:cubicBezTo>
                  <a:pt x="4497" y="4270"/>
                  <a:pt x="4456" y="4239"/>
                  <a:pt x="4404" y="4198"/>
                </a:cubicBezTo>
                <a:cubicBezTo>
                  <a:pt x="4414" y="4187"/>
                  <a:pt x="4497" y="4094"/>
                  <a:pt x="4508" y="4063"/>
                </a:cubicBezTo>
                <a:cubicBezTo>
                  <a:pt x="4536" y="4113"/>
                  <a:pt x="4559" y="4136"/>
                  <a:pt x="4576" y="4136"/>
                </a:cubicBezTo>
                <a:cubicBezTo>
                  <a:pt x="4614" y="4136"/>
                  <a:pt x="4623" y="4018"/>
                  <a:pt x="4601" y="3845"/>
                </a:cubicBezTo>
                <a:cubicBezTo>
                  <a:pt x="4642" y="3845"/>
                  <a:pt x="4767" y="3959"/>
                  <a:pt x="4787" y="4011"/>
                </a:cubicBezTo>
                <a:cubicBezTo>
                  <a:pt x="4808" y="3918"/>
                  <a:pt x="4829" y="3866"/>
                  <a:pt x="4881" y="3783"/>
                </a:cubicBezTo>
                <a:lnTo>
                  <a:pt x="4881" y="3783"/>
                </a:lnTo>
                <a:cubicBezTo>
                  <a:pt x="4916" y="3892"/>
                  <a:pt x="4890" y="3906"/>
                  <a:pt x="4870" y="3906"/>
                </a:cubicBezTo>
                <a:cubicBezTo>
                  <a:pt x="4864" y="3906"/>
                  <a:pt x="4858" y="3904"/>
                  <a:pt x="4855" y="3904"/>
                </a:cubicBezTo>
                <a:cubicBezTo>
                  <a:pt x="4846" y="3904"/>
                  <a:pt x="4867" y="3919"/>
                  <a:pt x="4995" y="4042"/>
                </a:cubicBezTo>
                <a:cubicBezTo>
                  <a:pt x="5078" y="3914"/>
                  <a:pt x="5145" y="3742"/>
                  <a:pt x="5207" y="3742"/>
                </a:cubicBezTo>
                <a:cubicBezTo>
                  <a:pt x="5230" y="3742"/>
                  <a:pt x="5252" y="3765"/>
                  <a:pt x="5275" y="3825"/>
                </a:cubicBezTo>
                <a:cubicBezTo>
                  <a:pt x="5282" y="3802"/>
                  <a:pt x="5310" y="3754"/>
                  <a:pt x="5356" y="3754"/>
                </a:cubicBezTo>
                <a:cubicBezTo>
                  <a:pt x="5374" y="3754"/>
                  <a:pt x="5396" y="3762"/>
                  <a:pt x="5420" y="3783"/>
                </a:cubicBezTo>
                <a:cubicBezTo>
                  <a:pt x="5413" y="3677"/>
                  <a:pt x="5448" y="3605"/>
                  <a:pt x="5502" y="3605"/>
                </a:cubicBezTo>
                <a:cubicBezTo>
                  <a:pt x="5538" y="3605"/>
                  <a:pt x="5582" y="3636"/>
                  <a:pt x="5627" y="3710"/>
                </a:cubicBezTo>
                <a:cubicBezTo>
                  <a:pt x="5648" y="3700"/>
                  <a:pt x="5772" y="3327"/>
                  <a:pt x="5772" y="3296"/>
                </a:cubicBezTo>
                <a:lnTo>
                  <a:pt x="5772" y="3296"/>
                </a:lnTo>
                <a:cubicBezTo>
                  <a:pt x="5653" y="3324"/>
                  <a:pt x="5586" y="3474"/>
                  <a:pt x="5568" y="3474"/>
                </a:cubicBezTo>
                <a:cubicBezTo>
                  <a:pt x="5559" y="3474"/>
                  <a:pt x="5561" y="3439"/>
                  <a:pt x="5575" y="3337"/>
                </a:cubicBezTo>
                <a:lnTo>
                  <a:pt x="5575" y="3337"/>
                </a:lnTo>
                <a:cubicBezTo>
                  <a:pt x="5555" y="3385"/>
                  <a:pt x="5530" y="3411"/>
                  <a:pt x="5504" y="3411"/>
                </a:cubicBezTo>
                <a:cubicBezTo>
                  <a:pt x="5490" y="3411"/>
                  <a:pt x="5476" y="3404"/>
                  <a:pt x="5461" y="3390"/>
                </a:cubicBezTo>
                <a:cubicBezTo>
                  <a:pt x="5461" y="3451"/>
                  <a:pt x="4958" y="3670"/>
                  <a:pt x="4751" y="3670"/>
                </a:cubicBezTo>
                <a:cubicBezTo>
                  <a:pt x="4715" y="3670"/>
                  <a:pt x="4688" y="3664"/>
                  <a:pt x="4674" y="3648"/>
                </a:cubicBezTo>
                <a:cubicBezTo>
                  <a:pt x="4467" y="3431"/>
                  <a:pt x="5098" y="3348"/>
                  <a:pt x="4808" y="3120"/>
                </a:cubicBezTo>
                <a:cubicBezTo>
                  <a:pt x="4995" y="2789"/>
                  <a:pt x="5399" y="2871"/>
                  <a:pt x="5554" y="2301"/>
                </a:cubicBezTo>
                <a:cubicBezTo>
                  <a:pt x="5551" y="2297"/>
                  <a:pt x="5547" y="2294"/>
                  <a:pt x="5541" y="2294"/>
                </a:cubicBezTo>
                <a:cubicBezTo>
                  <a:pt x="5474" y="2294"/>
                  <a:pt x="5239" y="2626"/>
                  <a:pt x="5181" y="2664"/>
                </a:cubicBezTo>
                <a:cubicBezTo>
                  <a:pt x="5134" y="2445"/>
                  <a:pt x="5182" y="2566"/>
                  <a:pt x="5087" y="2485"/>
                </a:cubicBezTo>
                <a:lnTo>
                  <a:pt x="5087" y="2485"/>
                </a:lnTo>
                <a:cubicBezTo>
                  <a:pt x="5108" y="2502"/>
                  <a:pt x="5127" y="2509"/>
                  <a:pt x="5143" y="2509"/>
                </a:cubicBezTo>
                <a:cubicBezTo>
                  <a:pt x="5230" y="2509"/>
                  <a:pt x="5249" y="2301"/>
                  <a:pt x="5306" y="2260"/>
                </a:cubicBezTo>
                <a:cubicBezTo>
                  <a:pt x="5316" y="2301"/>
                  <a:pt x="5326" y="2343"/>
                  <a:pt x="5316" y="2384"/>
                </a:cubicBezTo>
                <a:cubicBezTo>
                  <a:pt x="5391" y="2293"/>
                  <a:pt x="5365" y="2174"/>
                  <a:pt x="5449" y="2174"/>
                </a:cubicBezTo>
                <a:cubicBezTo>
                  <a:pt x="5470" y="2174"/>
                  <a:pt x="5497" y="2181"/>
                  <a:pt x="5533" y="2198"/>
                </a:cubicBezTo>
                <a:cubicBezTo>
                  <a:pt x="5441" y="2115"/>
                  <a:pt x="5451" y="2032"/>
                  <a:pt x="5565" y="1918"/>
                </a:cubicBezTo>
                <a:cubicBezTo>
                  <a:pt x="5563" y="1918"/>
                  <a:pt x="5561" y="1917"/>
                  <a:pt x="5559" y="1917"/>
                </a:cubicBezTo>
                <a:cubicBezTo>
                  <a:pt x="5486" y="1917"/>
                  <a:pt x="5185" y="2276"/>
                  <a:pt x="4943" y="2478"/>
                </a:cubicBezTo>
                <a:cubicBezTo>
                  <a:pt x="4914" y="2643"/>
                  <a:pt x="4864" y="2707"/>
                  <a:pt x="4807" y="2707"/>
                </a:cubicBezTo>
                <a:cubicBezTo>
                  <a:pt x="4608" y="2707"/>
                  <a:pt x="4325" y="1932"/>
                  <a:pt x="4519" y="1932"/>
                </a:cubicBezTo>
                <a:cubicBezTo>
                  <a:pt x="4564" y="1932"/>
                  <a:pt x="4634" y="1973"/>
                  <a:pt x="4736" y="2073"/>
                </a:cubicBezTo>
                <a:cubicBezTo>
                  <a:pt x="4787" y="1970"/>
                  <a:pt x="4757" y="1918"/>
                  <a:pt x="4653" y="1907"/>
                </a:cubicBezTo>
                <a:cubicBezTo>
                  <a:pt x="4840" y="1804"/>
                  <a:pt x="4870" y="1845"/>
                  <a:pt x="4953" y="1628"/>
                </a:cubicBezTo>
                <a:lnTo>
                  <a:pt x="4953" y="1628"/>
                </a:lnTo>
                <a:cubicBezTo>
                  <a:pt x="4840" y="1666"/>
                  <a:pt x="4701" y="1883"/>
                  <a:pt x="4544" y="1883"/>
                </a:cubicBezTo>
                <a:cubicBezTo>
                  <a:pt x="4529" y="1883"/>
                  <a:pt x="4513" y="1881"/>
                  <a:pt x="4497" y="1877"/>
                </a:cubicBezTo>
                <a:cubicBezTo>
                  <a:pt x="4674" y="1825"/>
                  <a:pt x="4798" y="1638"/>
                  <a:pt x="4829" y="1483"/>
                </a:cubicBezTo>
                <a:lnTo>
                  <a:pt x="4829" y="1483"/>
                </a:lnTo>
                <a:cubicBezTo>
                  <a:pt x="4791" y="1521"/>
                  <a:pt x="4763" y="1540"/>
                  <a:pt x="4746" y="1540"/>
                </a:cubicBezTo>
                <a:cubicBezTo>
                  <a:pt x="4721" y="1540"/>
                  <a:pt x="4717" y="1500"/>
                  <a:pt x="4736" y="1421"/>
                </a:cubicBezTo>
                <a:cubicBezTo>
                  <a:pt x="4729" y="1420"/>
                  <a:pt x="4722" y="1419"/>
                  <a:pt x="4715" y="1419"/>
                </a:cubicBezTo>
                <a:cubicBezTo>
                  <a:pt x="4601" y="1419"/>
                  <a:pt x="4517" y="1570"/>
                  <a:pt x="4497" y="1628"/>
                </a:cubicBezTo>
                <a:cubicBezTo>
                  <a:pt x="4497" y="1571"/>
                  <a:pt x="4471" y="1407"/>
                  <a:pt x="4475" y="1407"/>
                </a:cubicBezTo>
                <a:lnTo>
                  <a:pt x="4475" y="1407"/>
                </a:lnTo>
                <a:cubicBezTo>
                  <a:pt x="4475" y="1407"/>
                  <a:pt x="4476" y="1408"/>
                  <a:pt x="4477" y="1410"/>
                </a:cubicBezTo>
                <a:cubicBezTo>
                  <a:pt x="4695" y="1317"/>
                  <a:pt x="4684" y="1297"/>
                  <a:pt x="4746" y="1058"/>
                </a:cubicBezTo>
                <a:cubicBezTo>
                  <a:pt x="4744" y="1056"/>
                  <a:pt x="4741" y="1056"/>
                  <a:pt x="4739" y="1056"/>
                </a:cubicBezTo>
                <a:cubicBezTo>
                  <a:pt x="4669" y="1056"/>
                  <a:pt x="4392" y="1481"/>
                  <a:pt x="4277" y="1481"/>
                </a:cubicBezTo>
                <a:cubicBezTo>
                  <a:pt x="4261" y="1481"/>
                  <a:pt x="4247" y="1472"/>
                  <a:pt x="4239" y="1452"/>
                </a:cubicBezTo>
                <a:cubicBezTo>
                  <a:pt x="4156" y="1452"/>
                  <a:pt x="4290" y="1182"/>
                  <a:pt x="4186" y="1079"/>
                </a:cubicBezTo>
                <a:cubicBezTo>
                  <a:pt x="4342" y="913"/>
                  <a:pt x="4601" y="643"/>
                  <a:pt x="4311" y="592"/>
                </a:cubicBezTo>
                <a:lnTo>
                  <a:pt x="4311" y="592"/>
                </a:lnTo>
                <a:cubicBezTo>
                  <a:pt x="4259" y="841"/>
                  <a:pt x="4207" y="768"/>
                  <a:pt x="4124" y="1069"/>
                </a:cubicBezTo>
                <a:cubicBezTo>
                  <a:pt x="4060" y="966"/>
                  <a:pt x="4202" y="715"/>
                  <a:pt x="4129" y="715"/>
                </a:cubicBezTo>
                <a:cubicBezTo>
                  <a:pt x="4120" y="715"/>
                  <a:pt x="4109" y="719"/>
                  <a:pt x="4094" y="726"/>
                </a:cubicBezTo>
                <a:cubicBezTo>
                  <a:pt x="4073" y="685"/>
                  <a:pt x="4177" y="488"/>
                  <a:pt x="4249" y="426"/>
                </a:cubicBezTo>
                <a:lnTo>
                  <a:pt x="4249" y="426"/>
                </a:lnTo>
                <a:cubicBezTo>
                  <a:pt x="4210" y="434"/>
                  <a:pt x="4178" y="438"/>
                  <a:pt x="4153" y="438"/>
                </a:cubicBezTo>
                <a:cubicBezTo>
                  <a:pt x="4051" y="438"/>
                  <a:pt x="4064" y="369"/>
                  <a:pt x="4197" y="219"/>
                </a:cubicBezTo>
                <a:lnTo>
                  <a:pt x="4197" y="219"/>
                </a:lnTo>
                <a:cubicBezTo>
                  <a:pt x="4139" y="260"/>
                  <a:pt x="4105" y="277"/>
                  <a:pt x="4086" y="277"/>
                </a:cubicBezTo>
                <a:cubicBezTo>
                  <a:pt x="4009" y="277"/>
                  <a:pt x="4176" y="10"/>
                  <a:pt x="40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1"/>
          <p:cNvSpPr/>
          <p:nvPr/>
        </p:nvSpPr>
        <p:spPr>
          <a:xfrm>
            <a:off x="-5242" y="4044126"/>
            <a:ext cx="1210718" cy="2409792"/>
          </a:xfrm>
          <a:custGeom>
            <a:avLst/>
            <a:gdLst/>
            <a:ahLst/>
            <a:cxnLst/>
            <a:rect l="l" t="t" r="r" b="b"/>
            <a:pathLst>
              <a:path w="11958" h="23801" extrusionOk="0">
                <a:moveTo>
                  <a:pt x="5388" y="363"/>
                </a:moveTo>
                <a:cubicBezTo>
                  <a:pt x="5388" y="363"/>
                  <a:pt x="5388" y="363"/>
                  <a:pt x="5388" y="363"/>
                </a:cubicBezTo>
                <a:cubicBezTo>
                  <a:pt x="5388" y="363"/>
                  <a:pt x="5389" y="364"/>
                  <a:pt x="5389" y="365"/>
                </a:cubicBezTo>
                <a:lnTo>
                  <a:pt x="5389" y="365"/>
                </a:lnTo>
                <a:cubicBezTo>
                  <a:pt x="5389" y="363"/>
                  <a:pt x="5388" y="363"/>
                  <a:pt x="5388" y="363"/>
                </a:cubicBezTo>
                <a:close/>
                <a:moveTo>
                  <a:pt x="4943" y="860"/>
                </a:moveTo>
                <a:cubicBezTo>
                  <a:pt x="4947" y="868"/>
                  <a:pt x="4951" y="875"/>
                  <a:pt x="4956" y="882"/>
                </a:cubicBezTo>
                <a:lnTo>
                  <a:pt x="4956" y="882"/>
                </a:lnTo>
                <a:cubicBezTo>
                  <a:pt x="4952" y="875"/>
                  <a:pt x="4947" y="868"/>
                  <a:pt x="4943" y="860"/>
                </a:cubicBezTo>
                <a:close/>
                <a:moveTo>
                  <a:pt x="4822" y="2922"/>
                </a:moveTo>
                <a:cubicBezTo>
                  <a:pt x="4821" y="2922"/>
                  <a:pt x="4820" y="2922"/>
                  <a:pt x="4818" y="2922"/>
                </a:cubicBezTo>
                <a:cubicBezTo>
                  <a:pt x="4820" y="2922"/>
                  <a:pt x="4821" y="2922"/>
                  <a:pt x="4822" y="2922"/>
                </a:cubicBezTo>
                <a:close/>
                <a:moveTo>
                  <a:pt x="3451" y="6259"/>
                </a:moveTo>
                <a:lnTo>
                  <a:pt x="3451" y="6259"/>
                </a:lnTo>
                <a:cubicBezTo>
                  <a:pt x="3453" y="6261"/>
                  <a:pt x="3456" y="6263"/>
                  <a:pt x="3458" y="6264"/>
                </a:cubicBezTo>
                <a:lnTo>
                  <a:pt x="3458" y="6264"/>
                </a:lnTo>
                <a:cubicBezTo>
                  <a:pt x="3456" y="6263"/>
                  <a:pt x="3453" y="6261"/>
                  <a:pt x="3451" y="6259"/>
                </a:cubicBezTo>
                <a:close/>
                <a:moveTo>
                  <a:pt x="10153" y="12508"/>
                </a:moveTo>
                <a:lnTo>
                  <a:pt x="10153" y="12508"/>
                </a:lnTo>
                <a:cubicBezTo>
                  <a:pt x="10153" y="12508"/>
                  <a:pt x="10153" y="12514"/>
                  <a:pt x="10151" y="12528"/>
                </a:cubicBezTo>
                <a:lnTo>
                  <a:pt x="10151" y="12528"/>
                </a:lnTo>
                <a:cubicBezTo>
                  <a:pt x="10153" y="12516"/>
                  <a:pt x="10153" y="12508"/>
                  <a:pt x="10153" y="12508"/>
                </a:cubicBezTo>
                <a:close/>
                <a:moveTo>
                  <a:pt x="10848" y="18132"/>
                </a:moveTo>
                <a:lnTo>
                  <a:pt x="10848" y="18132"/>
                </a:lnTo>
                <a:cubicBezTo>
                  <a:pt x="10848" y="18132"/>
                  <a:pt x="10849" y="18133"/>
                  <a:pt x="10849" y="18133"/>
                </a:cubicBezTo>
                <a:cubicBezTo>
                  <a:pt x="10849" y="18133"/>
                  <a:pt x="10848" y="18132"/>
                  <a:pt x="10848" y="18132"/>
                </a:cubicBezTo>
                <a:close/>
                <a:moveTo>
                  <a:pt x="11332" y="21820"/>
                </a:moveTo>
                <a:cubicBezTo>
                  <a:pt x="11334" y="21822"/>
                  <a:pt x="11336" y="21823"/>
                  <a:pt x="11336" y="21823"/>
                </a:cubicBezTo>
                <a:cubicBezTo>
                  <a:pt x="11336" y="21823"/>
                  <a:pt x="11336" y="21822"/>
                  <a:pt x="11335" y="21822"/>
                </a:cubicBezTo>
                <a:cubicBezTo>
                  <a:pt x="11334" y="21821"/>
                  <a:pt x="11333" y="21821"/>
                  <a:pt x="11332" y="21820"/>
                </a:cubicBezTo>
                <a:close/>
                <a:moveTo>
                  <a:pt x="9183" y="23031"/>
                </a:moveTo>
                <a:lnTo>
                  <a:pt x="9183" y="23031"/>
                </a:lnTo>
                <a:cubicBezTo>
                  <a:pt x="9182" y="23032"/>
                  <a:pt x="9181" y="23033"/>
                  <a:pt x="9180" y="23034"/>
                </a:cubicBezTo>
                <a:cubicBezTo>
                  <a:pt x="9181" y="23033"/>
                  <a:pt x="9182" y="23032"/>
                  <a:pt x="9183" y="23031"/>
                </a:cubicBezTo>
                <a:close/>
                <a:moveTo>
                  <a:pt x="5595" y="0"/>
                </a:moveTo>
                <a:cubicBezTo>
                  <a:pt x="5595" y="209"/>
                  <a:pt x="5590" y="459"/>
                  <a:pt x="5504" y="459"/>
                </a:cubicBezTo>
                <a:cubicBezTo>
                  <a:pt x="5476" y="459"/>
                  <a:pt x="5438" y="431"/>
                  <a:pt x="5389" y="365"/>
                </a:cubicBezTo>
                <a:lnTo>
                  <a:pt x="5389" y="365"/>
                </a:lnTo>
                <a:cubicBezTo>
                  <a:pt x="5408" y="413"/>
                  <a:pt x="5535" y="1259"/>
                  <a:pt x="5595" y="1399"/>
                </a:cubicBezTo>
                <a:cubicBezTo>
                  <a:pt x="5107" y="1226"/>
                  <a:pt x="5168" y="1253"/>
                  <a:pt x="4956" y="882"/>
                </a:cubicBezTo>
                <a:lnTo>
                  <a:pt x="4956" y="882"/>
                </a:lnTo>
                <a:cubicBezTo>
                  <a:pt x="5000" y="963"/>
                  <a:pt x="4999" y="1006"/>
                  <a:pt x="4942" y="1006"/>
                </a:cubicBezTo>
                <a:cubicBezTo>
                  <a:pt x="4936" y="1006"/>
                  <a:pt x="4929" y="1006"/>
                  <a:pt x="4922" y="1005"/>
                </a:cubicBezTo>
                <a:lnTo>
                  <a:pt x="4922" y="1005"/>
                </a:lnTo>
                <a:cubicBezTo>
                  <a:pt x="4994" y="1244"/>
                  <a:pt x="5046" y="1327"/>
                  <a:pt x="5212" y="1451"/>
                </a:cubicBezTo>
                <a:cubicBezTo>
                  <a:pt x="5077" y="1658"/>
                  <a:pt x="4911" y="1700"/>
                  <a:pt x="5264" y="2145"/>
                </a:cubicBezTo>
                <a:cubicBezTo>
                  <a:pt x="4673" y="2114"/>
                  <a:pt x="5005" y="1783"/>
                  <a:pt x="4518" y="1585"/>
                </a:cubicBezTo>
                <a:lnTo>
                  <a:pt x="4518" y="1585"/>
                </a:lnTo>
                <a:cubicBezTo>
                  <a:pt x="4683" y="1948"/>
                  <a:pt x="4756" y="2041"/>
                  <a:pt x="4870" y="2352"/>
                </a:cubicBezTo>
                <a:cubicBezTo>
                  <a:pt x="4877" y="2346"/>
                  <a:pt x="4888" y="2343"/>
                  <a:pt x="4902" y="2343"/>
                </a:cubicBezTo>
                <a:cubicBezTo>
                  <a:pt x="5046" y="2343"/>
                  <a:pt x="5499" y="2659"/>
                  <a:pt x="5367" y="2829"/>
                </a:cubicBezTo>
                <a:cubicBezTo>
                  <a:pt x="5326" y="2758"/>
                  <a:pt x="4803" y="2404"/>
                  <a:pt x="4738" y="2404"/>
                </a:cubicBezTo>
                <a:cubicBezTo>
                  <a:pt x="4737" y="2404"/>
                  <a:pt x="4736" y="2404"/>
                  <a:pt x="4736" y="2404"/>
                </a:cubicBezTo>
                <a:cubicBezTo>
                  <a:pt x="4736" y="2496"/>
                  <a:pt x="4991" y="2885"/>
                  <a:pt x="4822" y="2922"/>
                </a:cubicBezTo>
                <a:lnTo>
                  <a:pt x="4822" y="2922"/>
                </a:lnTo>
                <a:cubicBezTo>
                  <a:pt x="4858" y="2915"/>
                  <a:pt x="4889" y="2911"/>
                  <a:pt x="4917" y="2911"/>
                </a:cubicBezTo>
                <a:cubicBezTo>
                  <a:pt x="5047" y="2911"/>
                  <a:pt x="5087" y="2990"/>
                  <a:pt x="5036" y="3160"/>
                </a:cubicBezTo>
                <a:cubicBezTo>
                  <a:pt x="5150" y="3171"/>
                  <a:pt x="5098" y="3192"/>
                  <a:pt x="5243" y="3222"/>
                </a:cubicBezTo>
                <a:cubicBezTo>
                  <a:pt x="5271" y="3077"/>
                  <a:pt x="5291" y="3029"/>
                  <a:pt x="5304" y="3029"/>
                </a:cubicBezTo>
                <a:cubicBezTo>
                  <a:pt x="5331" y="3029"/>
                  <a:pt x="5338" y="3212"/>
                  <a:pt x="5355" y="3212"/>
                </a:cubicBezTo>
                <a:cubicBezTo>
                  <a:pt x="5361" y="3212"/>
                  <a:pt x="5368" y="3190"/>
                  <a:pt x="5378" y="3130"/>
                </a:cubicBezTo>
                <a:cubicBezTo>
                  <a:pt x="5399" y="3160"/>
                  <a:pt x="5490" y="3627"/>
                  <a:pt x="5492" y="3627"/>
                </a:cubicBezTo>
                <a:cubicBezTo>
                  <a:pt x="5492" y="3627"/>
                  <a:pt x="5492" y="3627"/>
                  <a:pt x="5492" y="3627"/>
                </a:cubicBezTo>
                <a:lnTo>
                  <a:pt x="5492" y="3627"/>
                </a:lnTo>
                <a:cubicBezTo>
                  <a:pt x="5512" y="3698"/>
                  <a:pt x="5493" y="3724"/>
                  <a:pt x="5456" y="3724"/>
                </a:cubicBezTo>
                <a:cubicBezTo>
                  <a:pt x="5357" y="3724"/>
                  <a:pt x="5124" y="3541"/>
                  <a:pt x="5109" y="3533"/>
                </a:cubicBezTo>
                <a:lnTo>
                  <a:pt x="5109" y="3533"/>
                </a:lnTo>
                <a:cubicBezTo>
                  <a:pt x="5110" y="3539"/>
                  <a:pt x="5107" y="3542"/>
                  <a:pt x="5100" y="3542"/>
                </a:cubicBezTo>
                <a:cubicBezTo>
                  <a:pt x="4998" y="3542"/>
                  <a:pt x="4065" y="2936"/>
                  <a:pt x="3958" y="2839"/>
                </a:cubicBezTo>
                <a:lnTo>
                  <a:pt x="3958" y="2839"/>
                </a:lnTo>
                <a:cubicBezTo>
                  <a:pt x="3875" y="2912"/>
                  <a:pt x="4072" y="3015"/>
                  <a:pt x="3948" y="3057"/>
                </a:cubicBezTo>
                <a:cubicBezTo>
                  <a:pt x="3984" y="3120"/>
                  <a:pt x="4306" y="3322"/>
                  <a:pt x="4279" y="3322"/>
                </a:cubicBezTo>
                <a:cubicBezTo>
                  <a:pt x="4275" y="3322"/>
                  <a:pt x="4262" y="3317"/>
                  <a:pt x="4238" y="3305"/>
                </a:cubicBezTo>
                <a:lnTo>
                  <a:pt x="4238" y="3305"/>
                </a:lnTo>
                <a:cubicBezTo>
                  <a:pt x="4272" y="3353"/>
                  <a:pt x="4310" y="3379"/>
                  <a:pt x="4356" y="3379"/>
                </a:cubicBezTo>
                <a:cubicBezTo>
                  <a:pt x="4380" y="3379"/>
                  <a:pt x="4406" y="3372"/>
                  <a:pt x="4435" y="3358"/>
                </a:cubicBezTo>
                <a:lnTo>
                  <a:pt x="4435" y="3358"/>
                </a:lnTo>
                <a:cubicBezTo>
                  <a:pt x="4352" y="3430"/>
                  <a:pt x="4373" y="3482"/>
                  <a:pt x="4497" y="3492"/>
                </a:cubicBezTo>
                <a:cubicBezTo>
                  <a:pt x="4467" y="3496"/>
                  <a:pt x="4438" y="3498"/>
                  <a:pt x="4410" y="3498"/>
                </a:cubicBezTo>
                <a:cubicBezTo>
                  <a:pt x="4025" y="3498"/>
                  <a:pt x="3839" y="3116"/>
                  <a:pt x="3627" y="2932"/>
                </a:cubicBezTo>
                <a:lnTo>
                  <a:pt x="3627" y="2932"/>
                </a:lnTo>
                <a:cubicBezTo>
                  <a:pt x="3762" y="3285"/>
                  <a:pt x="4072" y="3440"/>
                  <a:pt x="4072" y="3678"/>
                </a:cubicBezTo>
                <a:cubicBezTo>
                  <a:pt x="4093" y="3678"/>
                  <a:pt x="4186" y="3523"/>
                  <a:pt x="4186" y="3503"/>
                </a:cubicBezTo>
                <a:cubicBezTo>
                  <a:pt x="4238" y="3523"/>
                  <a:pt x="4611" y="3876"/>
                  <a:pt x="4642" y="4217"/>
                </a:cubicBezTo>
                <a:cubicBezTo>
                  <a:pt x="4686" y="4168"/>
                  <a:pt x="4713" y="4153"/>
                  <a:pt x="4732" y="4153"/>
                </a:cubicBezTo>
                <a:cubicBezTo>
                  <a:pt x="4759" y="4153"/>
                  <a:pt x="4765" y="4185"/>
                  <a:pt x="4770" y="4185"/>
                </a:cubicBezTo>
                <a:cubicBezTo>
                  <a:pt x="4775" y="4185"/>
                  <a:pt x="4780" y="4160"/>
                  <a:pt x="4798" y="4062"/>
                </a:cubicBezTo>
                <a:cubicBezTo>
                  <a:pt x="4813" y="4126"/>
                  <a:pt x="4828" y="4149"/>
                  <a:pt x="4850" y="4149"/>
                </a:cubicBezTo>
                <a:cubicBezTo>
                  <a:pt x="4889" y="4149"/>
                  <a:pt x="4949" y="4081"/>
                  <a:pt x="5067" y="4041"/>
                </a:cubicBezTo>
                <a:lnTo>
                  <a:pt x="5067" y="4041"/>
                </a:lnTo>
                <a:cubicBezTo>
                  <a:pt x="5054" y="4111"/>
                  <a:pt x="5057" y="4197"/>
                  <a:pt x="5074" y="4197"/>
                </a:cubicBezTo>
                <a:cubicBezTo>
                  <a:pt x="5084" y="4197"/>
                  <a:pt x="5099" y="4164"/>
                  <a:pt x="5119" y="4072"/>
                </a:cubicBezTo>
                <a:lnTo>
                  <a:pt x="5119" y="4072"/>
                </a:lnTo>
                <a:cubicBezTo>
                  <a:pt x="5212" y="4296"/>
                  <a:pt x="5080" y="4373"/>
                  <a:pt x="4915" y="4373"/>
                </a:cubicBezTo>
                <a:cubicBezTo>
                  <a:pt x="4767" y="4373"/>
                  <a:pt x="4592" y="4312"/>
                  <a:pt x="4528" y="4238"/>
                </a:cubicBezTo>
                <a:lnTo>
                  <a:pt x="4528" y="4238"/>
                </a:lnTo>
                <a:cubicBezTo>
                  <a:pt x="4455" y="4528"/>
                  <a:pt x="4725" y="4414"/>
                  <a:pt x="4725" y="4528"/>
                </a:cubicBezTo>
                <a:cubicBezTo>
                  <a:pt x="4721" y="4616"/>
                  <a:pt x="4690" y="4652"/>
                  <a:pt x="4641" y="4652"/>
                </a:cubicBezTo>
                <a:cubicBezTo>
                  <a:pt x="4410" y="4652"/>
                  <a:pt x="3787" y="3859"/>
                  <a:pt x="3762" y="3834"/>
                </a:cubicBezTo>
                <a:lnTo>
                  <a:pt x="3762" y="3834"/>
                </a:lnTo>
                <a:cubicBezTo>
                  <a:pt x="3668" y="4528"/>
                  <a:pt x="3979" y="4518"/>
                  <a:pt x="4052" y="4891"/>
                </a:cubicBezTo>
                <a:cubicBezTo>
                  <a:pt x="4074" y="4835"/>
                  <a:pt x="4117" y="4813"/>
                  <a:pt x="4169" y="4813"/>
                </a:cubicBezTo>
                <a:cubicBezTo>
                  <a:pt x="4312" y="4813"/>
                  <a:pt x="4524" y="4982"/>
                  <a:pt x="4570" y="5119"/>
                </a:cubicBezTo>
                <a:cubicBezTo>
                  <a:pt x="4538" y="5113"/>
                  <a:pt x="4514" y="5111"/>
                  <a:pt x="4494" y="5111"/>
                </a:cubicBezTo>
                <a:cubicBezTo>
                  <a:pt x="4341" y="5111"/>
                  <a:pt x="4530" y="5274"/>
                  <a:pt x="4466" y="5274"/>
                </a:cubicBezTo>
                <a:cubicBezTo>
                  <a:pt x="4457" y="5274"/>
                  <a:pt x="4447" y="5275"/>
                  <a:pt x="4438" y="5275"/>
                </a:cubicBezTo>
                <a:cubicBezTo>
                  <a:pt x="4188" y="5275"/>
                  <a:pt x="3974" y="5148"/>
                  <a:pt x="3857" y="5148"/>
                </a:cubicBezTo>
                <a:cubicBezTo>
                  <a:pt x="3849" y="5148"/>
                  <a:pt x="3841" y="5148"/>
                  <a:pt x="3834" y="5150"/>
                </a:cubicBezTo>
                <a:cubicBezTo>
                  <a:pt x="3762" y="5398"/>
                  <a:pt x="4165" y="5596"/>
                  <a:pt x="3990" y="5875"/>
                </a:cubicBezTo>
                <a:cubicBezTo>
                  <a:pt x="4031" y="5720"/>
                  <a:pt x="2984" y="5119"/>
                  <a:pt x="2912" y="5087"/>
                </a:cubicBezTo>
                <a:lnTo>
                  <a:pt x="2912" y="5087"/>
                </a:lnTo>
                <a:cubicBezTo>
                  <a:pt x="2870" y="5203"/>
                  <a:pt x="3074" y="5664"/>
                  <a:pt x="3221" y="5664"/>
                </a:cubicBezTo>
                <a:cubicBezTo>
                  <a:pt x="3257" y="5664"/>
                  <a:pt x="3291" y="5635"/>
                  <a:pt x="3316" y="5564"/>
                </a:cubicBezTo>
                <a:cubicBezTo>
                  <a:pt x="3459" y="5771"/>
                  <a:pt x="3463" y="5883"/>
                  <a:pt x="3341" y="5883"/>
                </a:cubicBezTo>
                <a:cubicBezTo>
                  <a:pt x="3322" y="5883"/>
                  <a:pt x="3299" y="5881"/>
                  <a:pt x="3274" y="5875"/>
                </a:cubicBezTo>
                <a:lnTo>
                  <a:pt x="3274" y="5875"/>
                </a:lnTo>
                <a:cubicBezTo>
                  <a:pt x="3451" y="6114"/>
                  <a:pt x="3585" y="6072"/>
                  <a:pt x="3627" y="6321"/>
                </a:cubicBezTo>
                <a:cubicBezTo>
                  <a:pt x="3629" y="6321"/>
                  <a:pt x="3631" y="6321"/>
                  <a:pt x="3633" y="6321"/>
                </a:cubicBezTo>
                <a:cubicBezTo>
                  <a:pt x="3711" y="6321"/>
                  <a:pt x="3618" y="6143"/>
                  <a:pt x="3696" y="6143"/>
                </a:cubicBezTo>
                <a:cubicBezTo>
                  <a:pt x="3700" y="6143"/>
                  <a:pt x="3704" y="6143"/>
                  <a:pt x="3709" y="6144"/>
                </a:cubicBezTo>
                <a:cubicBezTo>
                  <a:pt x="3709" y="6331"/>
                  <a:pt x="3907" y="6217"/>
                  <a:pt x="3720" y="6331"/>
                </a:cubicBezTo>
                <a:cubicBezTo>
                  <a:pt x="3720" y="6331"/>
                  <a:pt x="3728" y="6331"/>
                  <a:pt x="3740" y="6331"/>
                </a:cubicBezTo>
                <a:cubicBezTo>
                  <a:pt x="3798" y="6331"/>
                  <a:pt x="3967" y="6337"/>
                  <a:pt x="4010" y="6414"/>
                </a:cubicBezTo>
                <a:cubicBezTo>
                  <a:pt x="3981" y="6417"/>
                  <a:pt x="3951" y="6418"/>
                  <a:pt x="3922" y="6418"/>
                </a:cubicBezTo>
                <a:cubicBezTo>
                  <a:pt x="3753" y="6418"/>
                  <a:pt x="3598" y="6367"/>
                  <a:pt x="3458" y="6264"/>
                </a:cubicBezTo>
                <a:lnTo>
                  <a:pt x="3458" y="6264"/>
                </a:lnTo>
                <a:cubicBezTo>
                  <a:pt x="3643" y="6402"/>
                  <a:pt x="3479" y="6332"/>
                  <a:pt x="3326" y="6434"/>
                </a:cubicBezTo>
                <a:cubicBezTo>
                  <a:pt x="3368" y="6352"/>
                  <a:pt x="3357" y="6269"/>
                  <a:pt x="3285" y="6197"/>
                </a:cubicBezTo>
                <a:cubicBezTo>
                  <a:pt x="3282" y="6287"/>
                  <a:pt x="3272" y="6320"/>
                  <a:pt x="3255" y="6320"/>
                </a:cubicBezTo>
                <a:cubicBezTo>
                  <a:pt x="3212" y="6320"/>
                  <a:pt x="3125" y="6088"/>
                  <a:pt x="3021" y="6088"/>
                </a:cubicBezTo>
                <a:cubicBezTo>
                  <a:pt x="3013" y="6088"/>
                  <a:pt x="3004" y="6089"/>
                  <a:pt x="2995" y="6093"/>
                </a:cubicBezTo>
                <a:lnTo>
                  <a:pt x="2995" y="6093"/>
                </a:lnTo>
                <a:cubicBezTo>
                  <a:pt x="2995" y="6093"/>
                  <a:pt x="2996" y="6093"/>
                  <a:pt x="2997" y="6093"/>
                </a:cubicBezTo>
                <a:cubicBezTo>
                  <a:pt x="3039" y="6093"/>
                  <a:pt x="3194" y="6597"/>
                  <a:pt x="3321" y="6597"/>
                </a:cubicBezTo>
                <a:cubicBezTo>
                  <a:pt x="3362" y="6597"/>
                  <a:pt x="3400" y="6544"/>
                  <a:pt x="3430" y="6404"/>
                </a:cubicBezTo>
                <a:cubicBezTo>
                  <a:pt x="3502" y="6434"/>
                  <a:pt x="3534" y="6798"/>
                  <a:pt x="3534" y="6839"/>
                </a:cubicBezTo>
                <a:cubicBezTo>
                  <a:pt x="3575" y="6589"/>
                  <a:pt x="3587" y="6505"/>
                  <a:pt x="3592" y="6505"/>
                </a:cubicBezTo>
                <a:lnTo>
                  <a:pt x="3592" y="6505"/>
                </a:lnTo>
                <a:cubicBezTo>
                  <a:pt x="3601" y="6505"/>
                  <a:pt x="3585" y="6769"/>
                  <a:pt x="3658" y="6828"/>
                </a:cubicBezTo>
                <a:cubicBezTo>
                  <a:pt x="3705" y="6681"/>
                  <a:pt x="3760" y="6638"/>
                  <a:pt x="3820" y="6638"/>
                </a:cubicBezTo>
                <a:cubicBezTo>
                  <a:pt x="3877" y="6638"/>
                  <a:pt x="3938" y="6679"/>
                  <a:pt x="4000" y="6704"/>
                </a:cubicBezTo>
                <a:cubicBezTo>
                  <a:pt x="3937" y="6818"/>
                  <a:pt x="3886" y="7025"/>
                  <a:pt x="4041" y="7056"/>
                </a:cubicBezTo>
                <a:cubicBezTo>
                  <a:pt x="4040" y="7064"/>
                  <a:pt x="4040" y="7068"/>
                  <a:pt x="4041" y="7068"/>
                </a:cubicBezTo>
                <a:cubicBezTo>
                  <a:pt x="4046" y="7068"/>
                  <a:pt x="4100" y="6834"/>
                  <a:pt x="4126" y="6834"/>
                </a:cubicBezTo>
                <a:cubicBezTo>
                  <a:pt x="4129" y="6834"/>
                  <a:pt x="4132" y="6839"/>
                  <a:pt x="4135" y="6849"/>
                </a:cubicBezTo>
                <a:cubicBezTo>
                  <a:pt x="4165" y="7035"/>
                  <a:pt x="4197" y="7150"/>
                  <a:pt x="4269" y="7346"/>
                </a:cubicBezTo>
                <a:cubicBezTo>
                  <a:pt x="4311" y="7241"/>
                  <a:pt x="4352" y="7204"/>
                  <a:pt x="4404" y="7204"/>
                </a:cubicBezTo>
                <a:cubicBezTo>
                  <a:pt x="4478" y="7204"/>
                  <a:pt x="4576" y="7281"/>
                  <a:pt x="4736" y="7336"/>
                </a:cubicBezTo>
                <a:cubicBezTo>
                  <a:pt x="4632" y="7422"/>
                  <a:pt x="4461" y="7452"/>
                  <a:pt x="4275" y="7452"/>
                </a:cubicBezTo>
                <a:cubicBezTo>
                  <a:pt x="3903" y="7452"/>
                  <a:pt x="3475" y="7332"/>
                  <a:pt x="3419" y="7305"/>
                </a:cubicBezTo>
                <a:lnTo>
                  <a:pt x="3419" y="7305"/>
                </a:lnTo>
                <a:cubicBezTo>
                  <a:pt x="3448" y="7449"/>
                  <a:pt x="3530" y="7513"/>
                  <a:pt x="3666" y="7513"/>
                </a:cubicBezTo>
                <a:cubicBezTo>
                  <a:pt x="3677" y="7513"/>
                  <a:pt x="3688" y="7513"/>
                  <a:pt x="3699" y="7512"/>
                </a:cubicBezTo>
                <a:lnTo>
                  <a:pt x="3699" y="7512"/>
                </a:lnTo>
                <a:cubicBezTo>
                  <a:pt x="3554" y="7554"/>
                  <a:pt x="3523" y="7636"/>
                  <a:pt x="3596" y="7781"/>
                </a:cubicBezTo>
                <a:cubicBezTo>
                  <a:pt x="3600" y="7775"/>
                  <a:pt x="3611" y="7772"/>
                  <a:pt x="3627" y="7772"/>
                </a:cubicBezTo>
                <a:cubicBezTo>
                  <a:pt x="3743" y="7772"/>
                  <a:pt x="4123" y="7926"/>
                  <a:pt x="4186" y="8207"/>
                </a:cubicBezTo>
                <a:cubicBezTo>
                  <a:pt x="4093" y="8217"/>
                  <a:pt x="4031" y="8221"/>
                  <a:pt x="3992" y="8221"/>
                </a:cubicBezTo>
                <a:cubicBezTo>
                  <a:pt x="3853" y="8221"/>
                  <a:pt x="3983" y="8172"/>
                  <a:pt x="3967" y="8172"/>
                </a:cubicBezTo>
                <a:cubicBezTo>
                  <a:pt x="3961" y="8172"/>
                  <a:pt x="3927" y="8181"/>
                  <a:pt x="3834" y="8207"/>
                </a:cubicBezTo>
                <a:cubicBezTo>
                  <a:pt x="3935" y="8096"/>
                  <a:pt x="3946" y="8082"/>
                  <a:pt x="3938" y="8082"/>
                </a:cubicBezTo>
                <a:cubicBezTo>
                  <a:pt x="3936" y="8082"/>
                  <a:pt x="3931" y="8083"/>
                  <a:pt x="3926" y="8083"/>
                </a:cubicBezTo>
                <a:cubicBezTo>
                  <a:pt x="3915" y="8083"/>
                  <a:pt x="3908" y="8072"/>
                  <a:pt x="3958" y="7989"/>
                </a:cubicBezTo>
                <a:cubicBezTo>
                  <a:pt x="3947" y="7982"/>
                  <a:pt x="3932" y="7979"/>
                  <a:pt x="3914" y="7979"/>
                </a:cubicBezTo>
                <a:cubicBezTo>
                  <a:pt x="3826" y="7979"/>
                  <a:pt x="3673" y="8051"/>
                  <a:pt x="3586" y="8051"/>
                </a:cubicBezTo>
                <a:cubicBezTo>
                  <a:pt x="3514" y="8051"/>
                  <a:pt x="3487" y="8000"/>
                  <a:pt x="3585" y="7813"/>
                </a:cubicBezTo>
                <a:cubicBezTo>
                  <a:pt x="3480" y="7755"/>
                  <a:pt x="3240" y="7729"/>
                  <a:pt x="3054" y="7729"/>
                </a:cubicBezTo>
                <a:cubicBezTo>
                  <a:pt x="2911" y="7729"/>
                  <a:pt x="2799" y="7744"/>
                  <a:pt x="2808" y="7772"/>
                </a:cubicBezTo>
                <a:cubicBezTo>
                  <a:pt x="2518" y="7554"/>
                  <a:pt x="2300" y="7399"/>
                  <a:pt x="2114" y="7253"/>
                </a:cubicBezTo>
                <a:lnTo>
                  <a:pt x="2114" y="7253"/>
                </a:lnTo>
                <a:cubicBezTo>
                  <a:pt x="2153" y="7558"/>
                  <a:pt x="2185" y="7613"/>
                  <a:pt x="2240" y="7613"/>
                </a:cubicBezTo>
                <a:cubicBezTo>
                  <a:pt x="2271" y="7613"/>
                  <a:pt x="2310" y="7595"/>
                  <a:pt x="2362" y="7595"/>
                </a:cubicBezTo>
                <a:cubicBezTo>
                  <a:pt x="2362" y="7999"/>
                  <a:pt x="2580" y="7937"/>
                  <a:pt x="2767" y="8269"/>
                </a:cubicBezTo>
                <a:cubicBezTo>
                  <a:pt x="2767" y="8269"/>
                  <a:pt x="2953" y="8030"/>
                  <a:pt x="2974" y="7958"/>
                </a:cubicBezTo>
                <a:cubicBezTo>
                  <a:pt x="2995" y="8258"/>
                  <a:pt x="3233" y="8020"/>
                  <a:pt x="3026" y="8279"/>
                </a:cubicBezTo>
                <a:cubicBezTo>
                  <a:pt x="3045" y="8279"/>
                  <a:pt x="3248" y="8138"/>
                  <a:pt x="3277" y="8138"/>
                </a:cubicBezTo>
                <a:cubicBezTo>
                  <a:pt x="3294" y="8138"/>
                  <a:pt x="3244" y="8193"/>
                  <a:pt x="3036" y="8372"/>
                </a:cubicBezTo>
                <a:cubicBezTo>
                  <a:pt x="3067" y="8394"/>
                  <a:pt x="3095" y="8405"/>
                  <a:pt x="3118" y="8405"/>
                </a:cubicBezTo>
                <a:cubicBezTo>
                  <a:pt x="3172" y="8405"/>
                  <a:pt x="3205" y="8347"/>
                  <a:pt x="3212" y="8237"/>
                </a:cubicBezTo>
                <a:cubicBezTo>
                  <a:pt x="3264" y="8435"/>
                  <a:pt x="3502" y="8507"/>
                  <a:pt x="3368" y="8776"/>
                </a:cubicBezTo>
                <a:cubicBezTo>
                  <a:pt x="3459" y="8738"/>
                  <a:pt x="3514" y="8728"/>
                  <a:pt x="3548" y="8728"/>
                </a:cubicBezTo>
                <a:cubicBezTo>
                  <a:pt x="3588" y="8728"/>
                  <a:pt x="3601" y="8741"/>
                  <a:pt x="3611" y="8741"/>
                </a:cubicBezTo>
                <a:cubicBezTo>
                  <a:pt x="3621" y="8741"/>
                  <a:pt x="3629" y="8728"/>
                  <a:pt x="3658" y="8673"/>
                </a:cubicBezTo>
                <a:lnTo>
                  <a:pt x="3658" y="8673"/>
                </a:lnTo>
                <a:cubicBezTo>
                  <a:pt x="3762" y="8787"/>
                  <a:pt x="3751" y="8911"/>
                  <a:pt x="3637" y="9036"/>
                </a:cubicBezTo>
                <a:cubicBezTo>
                  <a:pt x="3641" y="9038"/>
                  <a:pt x="3645" y="9039"/>
                  <a:pt x="3650" y="9039"/>
                </a:cubicBezTo>
                <a:cubicBezTo>
                  <a:pt x="3706" y="9039"/>
                  <a:pt x="3815" y="8870"/>
                  <a:pt x="3834" y="8870"/>
                </a:cubicBezTo>
                <a:cubicBezTo>
                  <a:pt x="3848" y="9025"/>
                  <a:pt x="3867" y="9065"/>
                  <a:pt x="3884" y="9065"/>
                </a:cubicBezTo>
                <a:cubicBezTo>
                  <a:pt x="3892" y="9065"/>
                  <a:pt x="3900" y="9056"/>
                  <a:pt x="3907" y="9046"/>
                </a:cubicBezTo>
                <a:lnTo>
                  <a:pt x="3907" y="9046"/>
                </a:lnTo>
                <a:cubicBezTo>
                  <a:pt x="3907" y="9056"/>
                  <a:pt x="3896" y="9077"/>
                  <a:pt x="3886" y="9098"/>
                </a:cubicBezTo>
                <a:cubicBezTo>
                  <a:pt x="3575" y="9087"/>
                  <a:pt x="2974" y="8983"/>
                  <a:pt x="2871" y="8953"/>
                </a:cubicBezTo>
                <a:cubicBezTo>
                  <a:pt x="2663" y="8891"/>
                  <a:pt x="2166" y="8880"/>
                  <a:pt x="1876" y="8663"/>
                </a:cubicBezTo>
                <a:lnTo>
                  <a:pt x="1876" y="8663"/>
                </a:lnTo>
                <a:cubicBezTo>
                  <a:pt x="1793" y="8776"/>
                  <a:pt x="1814" y="8901"/>
                  <a:pt x="1927" y="9036"/>
                </a:cubicBezTo>
                <a:cubicBezTo>
                  <a:pt x="1903" y="8951"/>
                  <a:pt x="2042" y="8933"/>
                  <a:pt x="2166" y="8933"/>
                </a:cubicBezTo>
                <a:cubicBezTo>
                  <a:pt x="2253" y="8933"/>
                  <a:pt x="2333" y="8942"/>
                  <a:pt x="2342" y="8942"/>
                </a:cubicBezTo>
                <a:cubicBezTo>
                  <a:pt x="2342" y="9160"/>
                  <a:pt x="2673" y="9543"/>
                  <a:pt x="2860" y="9729"/>
                </a:cubicBezTo>
                <a:cubicBezTo>
                  <a:pt x="2948" y="9600"/>
                  <a:pt x="3021" y="9592"/>
                  <a:pt x="3070" y="9592"/>
                </a:cubicBezTo>
                <a:cubicBezTo>
                  <a:pt x="3076" y="9592"/>
                  <a:pt x="3083" y="9593"/>
                  <a:pt x="3088" y="9593"/>
                </a:cubicBezTo>
                <a:cubicBezTo>
                  <a:pt x="3125" y="9593"/>
                  <a:pt x="3144" y="9587"/>
                  <a:pt x="3140" y="9501"/>
                </a:cubicBezTo>
                <a:lnTo>
                  <a:pt x="3140" y="9501"/>
                </a:lnTo>
                <a:cubicBezTo>
                  <a:pt x="3171" y="9626"/>
                  <a:pt x="3223" y="9729"/>
                  <a:pt x="3285" y="9833"/>
                </a:cubicBezTo>
                <a:cubicBezTo>
                  <a:pt x="3302" y="9768"/>
                  <a:pt x="3313" y="9743"/>
                  <a:pt x="3316" y="9743"/>
                </a:cubicBezTo>
                <a:lnTo>
                  <a:pt x="3316" y="9743"/>
                </a:lnTo>
                <a:cubicBezTo>
                  <a:pt x="3329" y="9743"/>
                  <a:pt x="3278" y="9993"/>
                  <a:pt x="3191" y="10040"/>
                </a:cubicBezTo>
                <a:cubicBezTo>
                  <a:pt x="3257" y="10166"/>
                  <a:pt x="3461" y="10226"/>
                  <a:pt x="3666" y="10226"/>
                </a:cubicBezTo>
                <a:cubicBezTo>
                  <a:pt x="3884" y="10226"/>
                  <a:pt x="4102" y="10158"/>
                  <a:pt x="4155" y="10030"/>
                </a:cubicBezTo>
                <a:lnTo>
                  <a:pt x="4155" y="10030"/>
                </a:lnTo>
                <a:cubicBezTo>
                  <a:pt x="4310" y="10320"/>
                  <a:pt x="4082" y="10372"/>
                  <a:pt x="3782" y="10579"/>
                </a:cubicBezTo>
                <a:cubicBezTo>
                  <a:pt x="3930" y="10539"/>
                  <a:pt x="3987" y="10523"/>
                  <a:pt x="3996" y="10523"/>
                </a:cubicBezTo>
                <a:cubicBezTo>
                  <a:pt x="4013" y="10523"/>
                  <a:pt x="3874" y="10574"/>
                  <a:pt x="3834" y="10621"/>
                </a:cubicBezTo>
                <a:cubicBezTo>
                  <a:pt x="3855" y="10616"/>
                  <a:pt x="3872" y="10614"/>
                  <a:pt x="3887" y="10614"/>
                </a:cubicBezTo>
                <a:cubicBezTo>
                  <a:pt x="3978" y="10614"/>
                  <a:pt x="3981" y="10688"/>
                  <a:pt x="4052" y="10776"/>
                </a:cubicBezTo>
                <a:cubicBezTo>
                  <a:pt x="4028" y="10779"/>
                  <a:pt x="4004" y="10781"/>
                  <a:pt x="3982" y="10781"/>
                </a:cubicBezTo>
                <a:cubicBezTo>
                  <a:pt x="3752" y="10781"/>
                  <a:pt x="3607" y="10631"/>
                  <a:pt x="3476" y="10631"/>
                </a:cubicBezTo>
                <a:cubicBezTo>
                  <a:pt x="3450" y="10631"/>
                  <a:pt x="3424" y="10638"/>
                  <a:pt x="3399" y="10652"/>
                </a:cubicBezTo>
                <a:cubicBezTo>
                  <a:pt x="3588" y="10798"/>
                  <a:pt x="3384" y="11109"/>
                  <a:pt x="3108" y="11109"/>
                </a:cubicBezTo>
                <a:cubicBezTo>
                  <a:pt x="3051" y="11109"/>
                  <a:pt x="2992" y="11096"/>
                  <a:pt x="2933" y="11066"/>
                </a:cubicBezTo>
                <a:lnTo>
                  <a:pt x="2933" y="11066"/>
                </a:lnTo>
                <a:cubicBezTo>
                  <a:pt x="2944" y="11072"/>
                  <a:pt x="2955" y="11074"/>
                  <a:pt x="2965" y="11074"/>
                </a:cubicBezTo>
                <a:cubicBezTo>
                  <a:pt x="3093" y="11074"/>
                  <a:pt x="3125" y="10681"/>
                  <a:pt x="3067" y="10662"/>
                </a:cubicBezTo>
                <a:cubicBezTo>
                  <a:pt x="3067" y="10662"/>
                  <a:pt x="3067" y="10661"/>
                  <a:pt x="3067" y="10661"/>
                </a:cubicBezTo>
                <a:lnTo>
                  <a:pt x="3067" y="10661"/>
                </a:lnTo>
                <a:cubicBezTo>
                  <a:pt x="3061" y="10661"/>
                  <a:pt x="2645" y="11362"/>
                  <a:pt x="2708" y="11362"/>
                </a:cubicBezTo>
                <a:cubicBezTo>
                  <a:pt x="2722" y="11362"/>
                  <a:pt x="2762" y="11324"/>
                  <a:pt x="2839" y="11232"/>
                </a:cubicBezTo>
                <a:lnTo>
                  <a:pt x="2839" y="11232"/>
                </a:lnTo>
                <a:cubicBezTo>
                  <a:pt x="2901" y="11346"/>
                  <a:pt x="2860" y="11419"/>
                  <a:pt x="2725" y="11439"/>
                </a:cubicBezTo>
                <a:cubicBezTo>
                  <a:pt x="2741" y="11438"/>
                  <a:pt x="2757" y="11437"/>
                  <a:pt x="2773" y="11437"/>
                </a:cubicBezTo>
                <a:cubicBezTo>
                  <a:pt x="2850" y="11437"/>
                  <a:pt x="2926" y="11458"/>
                  <a:pt x="2995" y="11502"/>
                </a:cubicBezTo>
                <a:cubicBezTo>
                  <a:pt x="2932" y="11520"/>
                  <a:pt x="2863" y="11527"/>
                  <a:pt x="2794" y="11527"/>
                </a:cubicBezTo>
                <a:cubicBezTo>
                  <a:pt x="2487" y="11527"/>
                  <a:pt x="2152" y="11385"/>
                  <a:pt x="2092" y="11385"/>
                </a:cubicBezTo>
                <a:cubicBezTo>
                  <a:pt x="2087" y="11385"/>
                  <a:pt x="2084" y="11385"/>
                  <a:pt x="2083" y="11387"/>
                </a:cubicBezTo>
                <a:cubicBezTo>
                  <a:pt x="2352" y="11470"/>
                  <a:pt x="2507" y="11647"/>
                  <a:pt x="2663" y="11947"/>
                </a:cubicBezTo>
                <a:cubicBezTo>
                  <a:pt x="2695" y="11849"/>
                  <a:pt x="2729" y="11813"/>
                  <a:pt x="2764" y="11813"/>
                </a:cubicBezTo>
                <a:cubicBezTo>
                  <a:pt x="2865" y="11813"/>
                  <a:pt x="2967" y="12126"/>
                  <a:pt x="3005" y="12133"/>
                </a:cubicBezTo>
                <a:cubicBezTo>
                  <a:pt x="3034" y="12037"/>
                  <a:pt x="3069" y="12000"/>
                  <a:pt x="3108" y="12000"/>
                </a:cubicBezTo>
                <a:cubicBezTo>
                  <a:pt x="3165" y="12000"/>
                  <a:pt x="3232" y="12079"/>
                  <a:pt x="3306" y="12165"/>
                </a:cubicBezTo>
                <a:cubicBezTo>
                  <a:pt x="3171" y="12278"/>
                  <a:pt x="3161" y="12299"/>
                  <a:pt x="2943" y="12351"/>
                </a:cubicBezTo>
                <a:cubicBezTo>
                  <a:pt x="3098" y="12403"/>
                  <a:pt x="3378" y="12672"/>
                  <a:pt x="3368" y="12786"/>
                </a:cubicBezTo>
                <a:cubicBezTo>
                  <a:pt x="3362" y="12786"/>
                  <a:pt x="3355" y="12786"/>
                  <a:pt x="3347" y="12786"/>
                </a:cubicBezTo>
                <a:cubicBezTo>
                  <a:pt x="3215" y="12786"/>
                  <a:pt x="2865" y="12851"/>
                  <a:pt x="2659" y="12851"/>
                </a:cubicBezTo>
                <a:cubicBezTo>
                  <a:pt x="2594" y="12851"/>
                  <a:pt x="2544" y="12844"/>
                  <a:pt x="2518" y="12828"/>
                </a:cubicBezTo>
                <a:lnTo>
                  <a:pt x="2518" y="12828"/>
                </a:lnTo>
                <a:cubicBezTo>
                  <a:pt x="2580" y="12921"/>
                  <a:pt x="2653" y="12983"/>
                  <a:pt x="2746" y="13024"/>
                </a:cubicBezTo>
                <a:cubicBezTo>
                  <a:pt x="2672" y="13039"/>
                  <a:pt x="2435" y="13080"/>
                  <a:pt x="2279" y="13080"/>
                </a:cubicBezTo>
                <a:cubicBezTo>
                  <a:pt x="2216" y="13080"/>
                  <a:pt x="2166" y="13074"/>
                  <a:pt x="2145" y="13056"/>
                </a:cubicBezTo>
                <a:lnTo>
                  <a:pt x="2145" y="13056"/>
                </a:lnTo>
                <a:cubicBezTo>
                  <a:pt x="2168" y="13206"/>
                  <a:pt x="2179" y="13218"/>
                  <a:pt x="2192" y="13218"/>
                </a:cubicBezTo>
                <a:cubicBezTo>
                  <a:pt x="2194" y="13218"/>
                  <a:pt x="2196" y="13217"/>
                  <a:pt x="2199" y="13217"/>
                </a:cubicBezTo>
                <a:cubicBezTo>
                  <a:pt x="2213" y="13217"/>
                  <a:pt x="2232" y="13230"/>
                  <a:pt x="2270" y="13387"/>
                </a:cubicBezTo>
                <a:cubicBezTo>
                  <a:pt x="2276" y="13374"/>
                  <a:pt x="2340" y="13277"/>
                  <a:pt x="2392" y="13277"/>
                </a:cubicBezTo>
                <a:cubicBezTo>
                  <a:pt x="2420" y="13277"/>
                  <a:pt x="2445" y="13304"/>
                  <a:pt x="2456" y="13387"/>
                </a:cubicBezTo>
                <a:cubicBezTo>
                  <a:pt x="2502" y="13237"/>
                  <a:pt x="2523" y="13159"/>
                  <a:pt x="2536" y="13159"/>
                </a:cubicBezTo>
                <a:cubicBezTo>
                  <a:pt x="2549" y="13159"/>
                  <a:pt x="2554" y="13237"/>
                  <a:pt x="2570" y="13397"/>
                </a:cubicBezTo>
                <a:cubicBezTo>
                  <a:pt x="2572" y="13398"/>
                  <a:pt x="2575" y="13398"/>
                  <a:pt x="2577" y="13398"/>
                </a:cubicBezTo>
                <a:cubicBezTo>
                  <a:pt x="2715" y="13398"/>
                  <a:pt x="2572" y="13117"/>
                  <a:pt x="2663" y="13117"/>
                </a:cubicBezTo>
                <a:cubicBezTo>
                  <a:pt x="2666" y="13117"/>
                  <a:pt x="2670" y="13117"/>
                  <a:pt x="2673" y="13118"/>
                </a:cubicBezTo>
                <a:cubicBezTo>
                  <a:pt x="2673" y="13252"/>
                  <a:pt x="2673" y="13387"/>
                  <a:pt x="2684" y="13418"/>
                </a:cubicBezTo>
                <a:cubicBezTo>
                  <a:pt x="2631" y="13451"/>
                  <a:pt x="2546" y="13465"/>
                  <a:pt x="2452" y="13465"/>
                </a:cubicBezTo>
                <a:cubicBezTo>
                  <a:pt x="2254" y="13465"/>
                  <a:pt x="2018" y="13402"/>
                  <a:pt x="1969" y="13325"/>
                </a:cubicBezTo>
                <a:cubicBezTo>
                  <a:pt x="1948" y="13521"/>
                  <a:pt x="1918" y="13678"/>
                  <a:pt x="1935" y="13678"/>
                </a:cubicBezTo>
                <a:cubicBezTo>
                  <a:pt x="1943" y="13678"/>
                  <a:pt x="1963" y="13641"/>
                  <a:pt x="2000" y="13553"/>
                </a:cubicBezTo>
                <a:cubicBezTo>
                  <a:pt x="2031" y="13637"/>
                  <a:pt x="2048" y="13665"/>
                  <a:pt x="2058" y="13665"/>
                </a:cubicBezTo>
                <a:cubicBezTo>
                  <a:pt x="2078" y="13665"/>
                  <a:pt x="2062" y="13530"/>
                  <a:pt x="2068" y="13530"/>
                </a:cubicBezTo>
                <a:lnTo>
                  <a:pt x="2068" y="13530"/>
                </a:lnTo>
                <a:cubicBezTo>
                  <a:pt x="2072" y="13530"/>
                  <a:pt x="2087" y="13598"/>
                  <a:pt x="2134" y="13833"/>
                </a:cubicBezTo>
                <a:cubicBezTo>
                  <a:pt x="2160" y="13750"/>
                  <a:pt x="2175" y="13716"/>
                  <a:pt x="2184" y="13716"/>
                </a:cubicBezTo>
                <a:cubicBezTo>
                  <a:pt x="2201" y="13716"/>
                  <a:pt x="2197" y="13836"/>
                  <a:pt x="2197" y="13978"/>
                </a:cubicBezTo>
                <a:cubicBezTo>
                  <a:pt x="2224" y="13978"/>
                  <a:pt x="2298" y="13710"/>
                  <a:pt x="2461" y="13710"/>
                </a:cubicBezTo>
                <a:cubicBezTo>
                  <a:pt x="2485" y="13710"/>
                  <a:pt x="2511" y="13716"/>
                  <a:pt x="2539" y="13729"/>
                </a:cubicBezTo>
                <a:cubicBezTo>
                  <a:pt x="2383" y="13957"/>
                  <a:pt x="2466" y="13885"/>
                  <a:pt x="2311" y="14092"/>
                </a:cubicBezTo>
                <a:cubicBezTo>
                  <a:pt x="2362" y="14092"/>
                  <a:pt x="2715" y="13978"/>
                  <a:pt x="2767" y="13936"/>
                </a:cubicBezTo>
                <a:lnTo>
                  <a:pt x="2767" y="13936"/>
                </a:lnTo>
                <a:cubicBezTo>
                  <a:pt x="2759" y="14059"/>
                  <a:pt x="2784" y="14076"/>
                  <a:pt x="2802" y="14076"/>
                </a:cubicBezTo>
                <a:cubicBezTo>
                  <a:pt x="2809" y="14076"/>
                  <a:pt x="2815" y="14073"/>
                  <a:pt x="2818" y="14073"/>
                </a:cubicBezTo>
                <a:cubicBezTo>
                  <a:pt x="2826" y="14073"/>
                  <a:pt x="2800" y="14099"/>
                  <a:pt x="2663" y="14320"/>
                </a:cubicBezTo>
                <a:cubicBezTo>
                  <a:pt x="2714" y="14292"/>
                  <a:pt x="2765" y="14281"/>
                  <a:pt x="2814" y="14281"/>
                </a:cubicBezTo>
                <a:cubicBezTo>
                  <a:pt x="3003" y="14281"/>
                  <a:pt x="3143" y="14459"/>
                  <a:pt x="2995" y="14558"/>
                </a:cubicBezTo>
                <a:cubicBezTo>
                  <a:pt x="2985" y="14514"/>
                  <a:pt x="2814" y="14496"/>
                  <a:pt x="2587" y="14496"/>
                </a:cubicBezTo>
                <a:cubicBezTo>
                  <a:pt x="2111" y="14496"/>
                  <a:pt x="1386" y="14577"/>
                  <a:pt x="1358" y="14682"/>
                </a:cubicBezTo>
                <a:cubicBezTo>
                  <a:pt x="1415" y="14699"/>
                  <a:pt x="1702" y="14853"/>
                  <a:pt x="1630" y="14853"/>
                </a:cubicBezTo>
                <a:cubicBezTo>
                  <a:pt x="1611" y="14853"/>
                  <a:pt x="1568" y="14843"/>
                  <a:pt x="1492" y="14817"/>
                </a:cubicBezTo>
                <a:lnTo>
                  <a:pt x="1492" y="14817"/>
                </a:lnTo>
                <a:cubicBezTo>
                  <a:pt x="1554" y="14921"/>
                  <a:pt x="1606" y="14972"/>
                  <a:pt x="1648" y="15004"/>
                </a:cubicBezTo>
                <a:cubicBezTo>
                  <a:pt x="1545" y="14972"/>
                  <a:pt x="1442" y="14958"/>
                  <a:pt x="1340" y="14958"/>
                </a:cubicBezTo>
                <a:cubicBezTo>
                  <a:pt x="1308" y="14958"/>
                  <a:pt x="1276" y="14960"/>
                  <a:pt x="1243" y="14962"/>
                </a:cubicBezTo>
                <a:cubicBezTo>
                  <a:pt x="1513" y="15304"/>
                  <a:pt x="1461" y="15076"/>
                  <a:pt x="1461" y="15490"/>
                </a:cubicBezTo>
                <a:cubicBezTo>
                  <a:pt x="1464" y="15491"/>
                  <a:pt x="1466" y="15491"/>
                  <a:pt x="1468" y="15491"/>
                </a:cubicBezTo>
                <a:cubicBezTo>
                  <a:pt x="1567" y="15491"/>
                  <a:pt x="1472" y="15251"/>
                  <a:pt x="1573" y="15251"/>
                </a:cubicBezTo>
                <a:cubicBezTo>
                  <a:pt x="1577" y="15251"/>
                  <a:pt x="1581" y="15252"/>
                  <a:pt x="1586" y="15252"/>
                </a:cubicBezTo>
                <a:cubicBezTo>
                  <a:pt x="1616" y="15605"/>
                  <a:pt x="1627" y="15418"/>
                  <a:pt x="1461" y="15739"/>
                </a:cubicBezTo>
                <a:cubicBezTo>
                  <a:pt x="1483" y="15761"/>
                  <a:pt x="1507" y="15771"/>
                  <a:pt x="1531" y="15771"/>
                </a:cubicBezTo>
                <a:cubicBezTo>
                  <a:pt x="1586" y="15771"/>
                  <a:pt x="1643" y="15719"/>
                  <a:pt x="1679" y="15646"/>
                </a:cubicBezTo>
                <a:cubicBezTo>
                  <a:pt x="1689" y="15739"/>
                  <a:pt x="1710" y="15833"/>
                  <a:pt x="1752" y="15926"/>
                </a:cubicBezTo>
                <a:cubicBezTo>
                  <a:pt x="1808" y="15727"/>
                  <a:pt x="1859" y="15653"/>
                  <a:pt x="1897" y="15653"/>
                </a:cubicBezTo>
                <a:cubicBezTo>
                  <a:pt x="1971" y="15653"/>
                  <a:pt x="1999" y="15925"/>
                  <a:pt x="1938" y="16102"/>
                </a:cubicBezTo>
                <a:cubicBezTo>
                  <a:pt x="2010" y="16040"/>
                  <a:pt x="2083" y="15988"/>
                  <a:pt x="2155" y="15926"/>
                </a:cubicBezTo>
                <a:lnTo>
                  <a:pt x="2155" y="15926"/>
                </a:lnTo>
                <a:cubicBezTo>
                  <a:pt x="2062" y="16071"/>
                  <a:pt x="2062" y="16216"/>
                  <a:pt x="2155" y="16351"/>
                </a:cubicBezTo>
                <a:cubicBezTo>
                  <a:pt x="2217" y="16289"/>
                  <a:pt x="2788" y="16226"/>
                  <a:pt x="2507" y="16019"/>
                </a:cubicBezTo>
                <a:cubicBezTo>
                  <a:pt x="2526" y="16013"/>
                  <a:pt x="2544" y="16010"/>
                  <a:pt x="2560" y="16010"/>
                </a:cubicBezTo>
                <a:cubicBezTo>
                  <a:pt x="2716" y="16010"/>
                  <a:pt x="2812" y="16246"/>
                  <a:pt x="2850" y="16330"/>
                </a:cubicBezTo>
                <a:cubicBezTo>
                  <a:pt x="2580" y="16372"/>
                  <a:pt x="2280" y="16454"/>
                  <a:pt x="2280" y="16527"/>
                </a:cubicBezTo>
                <a:cubicBezTo>
                  <a:pt x="2313" y="16519"/>
                  <a:pt x="2345" y="16515"/>
                  <a:pt x="2376" y="16515"/>
                </a:cubicBezTo>
                <a:cubicBezTo>
                  <a:pt x="2589" y="16515"/>
                  <a:pt x="2755" y="16678"/>
                  <a:pt x="2891" y="16724"/>
                </a:cubicBezTo>
                <a:cubicBezTo>
                  <a:pt x="2435" y="16745"/>
                  <a:pt x="808" y="16900"/>
                  <a:pt x="612" y="16993"/>
                </a:cubicBezTo>
                <a:cubicBezTo>
                  <a:pt x="218" y="17169"/>
                  <a:pt x="425" y="17252"/>
                  <a:pt x="239" y="17511"/>
                </a:cubicBezTo>
                <a:cubicBezTo>
                  <a:pt x="230" y="17453"/>
                  <a:pt x="215" y="17422"/>
                  <a:pt x="189" y="17422"/>
                </a:cubicBezTo>
                <a:cubicBezTo>
                  <a:pt x="182" y="17422"/>
                  <a:pt x="174" y="17424"/>
                  <a:pt x="166" y="17428"/>
                </a:cubicBezTo>
                <a:cubicBezTo>
                  <a:pt x="187" y="17480"/>
                  <a:pt x="394" y="17698"/>
                  <a:pt x="394" y="17698"/>
                </a:cubicBezTo>
                <a:cubicBezTo>
                  <a:pt x="399" y="17570"/>
                  <a:pt x="402" y="17509"/>
                  <a:pt x="413" y="17509"/>
                </a:cubicBezTo>
                <a:cubicBezTo>
                  <a:pt x="426" y="17509"/>
                  <a:pt x="449" y="17583"/>
                  <a:pt x="497" y="17719"/>
                </a:cubicBezTo>
                <a:cubicBezTo>
                  <a:pt x="580" y="17470"/>
                  <a:pt x="601" y="17491"/>
                  <a:pt x="529" y="17304"/>
                </a:cubicBezTo>
                <a:lnTo>
                  <a:pt x="529" y="17304"/>
                </a:lnTo>
                <a:cubicBezTo>
                  <a:pt x="778" y="17335"/>
                  <a:pt x="684" y="17283"/>
                  <a:pt x="715" y="17698"/>
                </a:cubicBezTo>
                <a:cubicBezTo>
                  <a:pt x="717" y="17698"/>
                  <a:pt x="718" y="17698"/>
                  <a:pt x="719" y="17698"/>
                </a:cubicBezTo>
                <a:cubicBezTo>
                  <a:pt x="842" y="17698"/>
                  <a:pt x="974" y="17210"/>
                  <a:pt x="985" y="17128"/>
                </a:cubicBezTo>
                <a:lnTo>
                  <a:pt x="985" y="17128"/>
                </a:lnTo>
                <a:cubicBezTo>
                  <a:pt x="978" y="17211"/>
                  <a:pt x="989" y="17252"/>
                  <a:pt x="1016" y="17252"/>
                </a:cubicBezTo>
                <a:cubicBezTo>
                  <a:pt x="1030" y="17252"/>
                  <a:pt x="1047" y="17242"/>
                  <a:pt x="1068" y="17221"/>
                </a:cubicBezTo>
                <a:lnTo>
                  <a:pt x="1068" y="17221"/>
                </a:lnTo>
                <a:cubicBezTo>
                  <a:pt x="1068" y="17397"/>
                  <a:pt x="1005" y="17553"/>
                  <a:pt x="870" y="17687"/>
                </a:cubicBezTo>
                <a:cubicBezTo>
                  <a:pt x="922" y="17646"/>
                  <a:pt x="969" y="17625"/>
                  <a:pt x="1013" y="17625"/>
                </a:cubicBezTo>
                <a:cubicBezTo>
                  <a:pt x="1057" y="17625"/>
                  <a:pt x="1098" y="17646"/>
                  <a:pt x="1140" y="17687"/>
                </a:cubicBezTo>
                <a:cubicBezTo>
                  <a:pt x="1151" y="17646"/>
                  <a:pt x="1243" y="17366"/>
                  <a:pt x="1254" y="17355"/>
                </a:cubicBezTo>
                <a:lnTo>
                  <a:pt x="1254" y="17355"/>
                </a:lnTo>
                <a:cubicBezTo>
                  <a:pt x="1202" y="17532"/>
                  <a:pt x="1233" y="17677"/>
                  <a:pt x="1347" y="17801"/>
                </a:cubicBezTo>
                <a:cubicBezTo>
                  <a:pt x="1353" y="17726"/>
                  <a:pt x="1364" y="17690"/>
                  <a:pt x="1380" y="17690"/>
                </a:cubicBezTo>
                <a:cubicBezTo>
                  <a:pt x="1395" y="17690"/>
                  <a:pt x="1416" y="17721"/>
                  <a:pt x="1441" y="17781"/>
                </a:cubicBezTo>
                <a:cubicBezTo>
                  <a:pt x="1461" y="17480"/>
                  <a:pt x="1565" y="17210"/>
                  <a:pt x="1752" y="17190"/>
                </a:cubicBezTo>
                <a:lnTo>
                  <a:pt x="1752" y="17190"/>
                </a:lnTo>
                <a:cubicBezTo>
                  <a:pt x="1710" y="17428"/>
                  <a:pt x="1586" y="17604"/>
                  <a:pt x="1565" y="17864"/>
                </a:cubicBezTo>
                <a:cubicBezTo>
                  <a:pt x="1772" y="17811"/>
                  <a:pt x="1782" y="17573"/>
                  <a:pt x="1917" y="17418"/>
                </a:cubicBezTo>
                <a:cubicBezTo>
                  <a:pt x="1927" y="17480"/>
                  <a:pt x="1927" y="17521"/>
                  <a:pt x="1948" y="17563"/>
                </a:cubicBezTo>
                <a:cubicBezTo>
                  <a:pt x="2021" y="17459"/>
                  <a:pt x="2000" y="17252"/>
                  <a:pt x="2134" y="17242"/>
                </a:cubicBezTo>
                <a:lnTo>
                  <a:pt x="2134" y="17242"/>
                </a:lnTo>
                <a:cubicBezTo>
                  <a:pt x="2134" y="17495"/>
                  <a:pt x="2121" y="17563"/>
                  <a:pt x="2127" y="17563"/>
                </a:cubicBezTo>
                <a:cubicBezTo>
                  <a:pt x="2134" y="17563"/>
                  <a:pt x="2168" y="17470"/>
                  <a:pt x="2280" y="17470"/>
                </a:cubicBezTo>
                <a:cubicBezTo>
                  <a:pt x="2352" y="17677"/>
                  <a:pt x="1989" y="17864"/>
                  <a:pt x="2000" y="17926"/>
                </a:cubicBezTo>
                <a:cubicBezTo>
                  <a:pt x="2014" y="17924"/>
                  <a:pt x="2027" y="17923"/>
                  <a:pt x="2039" y="17923"/>
                </a:cubicBezTo>
                <a:cubicBezTo>
                  <a:pt x="2145" y="17923"/>
                  <a:pt x="2190" y="18002"/>
                  <a:pt x="2217" y="18122"/>
                </a:cubicBezTo>
                <a:cubicBezTo>
                  <a:pt x="2228" y="18122"/>
                  <a:pt x="2404" y="17977"/>
                  <a:pt x="2507" y="17874"/>
                </a:cubicBezTo>
                <a:lnTo>
                  <a:pt x="2507" y="17874"/>
                </a:lnTo>
                <a:cubicBezTo>
                  <a:pt x="2480" y="17995"/>
                  <a:pt x="2473" y="18033"/>
                  <a:pt x="2484" y="18033"/>
                </a:cubicBezTo>
                <a:cubicBezTo>
                  <a:pt x="2501" y="18033"/>
                  <a:pt x="2566" y="17932"/>
                  <a:pt x="2668" y="17932"/>
                </a:cubicBezTo>
                <a:cubicBezTo>
                  <a:pt x="2695" y="17932"/>
                  <a:pt x="2724" y="17939"/>
                  <a:pt x="2756" y="17956"/>
                </a:cubicBezTo>
                <a:cubicBezTo>
                  <a:pt x="2415" y="18080"/>
                  <a:pt x="1917" y="18269"/>
                  <a:pt x="1545" y="18269"/>
                </a:cubicBezTo>
                <a:cubicBezTo>
                  <a:pt x="1420" y="18269"/>
                  <a:pt x="1309" y="18247"/>
                  <a:pt x="1223" y="18195"/>
                </a:cubicBezTo>
                <a:lnTo>
                  <a:pt x="1223" y="18195"/>
                </a:lnTo>
                <a:cubicBezTo>
                  <a:pt x="1078" y="18329"/>
                  <a:pt x="1296" y="18495"/>
                  <a:pt x="798" y="18537"/>
                </a:cubicBezTo>
                <a:cubicBezTo>
                  <a:pt x="953" y="18589"/>
                  <a:pt x="974" y="18661"/>
                  <a:pt x="840" y="18755"/>
                </a:cubicBezTo>
                <a:cubicBezTo>
                  <a:pt x="812" y="18740"/>
                  <a:pt x="784" y="18733"/>
                  <a:pt x="759" y="18733"/>
                </a:cubicBezTo>
                <a:cubicBezTo>
                  <a:pt x="621" y="18733"/>
                  <a:pt x="537" y="18927"/>
                  <a:pt x="746" y="19128"/>
                </a:cubicBezTo>
                <a:cubicBezTo>
                  <a:pt x="722" y="19129"/>
                  <a:pt x="699" y="19130"/>
                  <a:pt x="677" y="19130"/>
                </a:cubicBezTo>
                <a:cubicBezTo>
                  <a:pt x="505" y="19130"/>
                  <a:pt x="410" y="19094"/>
                  <a:pt x="327" y="19094"/>
                </a:cubicBezTo>
                <a:cubicBezTo>
                  <a:pt x="251" y="19094"/>
                  <a:pt x="186" y="19125"/>
                  <a:pt x="83" y="19241"/>
                </a:cubicBezTo>
                <a:cubicBezTo>
                  <a:pt x="0" y="19324"/>
                  <a:pt x="156" y="19511"/>
                  <a:pt x="197" y="19594"/>
                </a:cubicBezTo>
                <a:cubicBezTo>
                  <a:pt x="252" y="19539"/>
                  <a:pt x="458" y="19277"/>
                  <a:pt x="571" y="19277"/>
                </a:cubicBezTo>
                <a:cubicBezTo>
                  <a:pt x="586" y="19277"/>
                  <a:pt x="600" y="19282"/>
                  <a:pt x="612" y="19293"/>
                </a:cubicBezTo>
                <a:cubicBezTo>
                  <a:pt x="373" y="19511"/>
                  <a:pt x="363" y="19718"/>
                  <a:pt x="580" y="19915"/>
                </a:cubicBezTo>
                <a:cubicBezTo>
                  <a:pt x="653" y="19625"/>
                  <a:pt x="943" y="19832"/>
                  <a:pt x="850" y="19614"/>
                </a:cubicBezTo>
                <a:lnTo>
                  <a:pt x="850" y="19614"/>
                </a:lnTo>
                <a:cubicBezTo>
                  <a:pt x="1269" y="19894"/>
                  <a:pt x="710" y="19929"/>
                  <a:pt x="404" y="19929"/>
                </a:cubicBezTo>
                <a:cubicBezTo>
                  <a:pt x="302" y="19929"/>
                  <a:pt x="228" y="19925"/>
                  <a:pt x="228" y="19925"/>
                </a:cubicBezTo>
                <a:lnTo>
                  <a:pt x="228" y="19925"/>
                </a:lnTo>
                <a:cubicBezTo>
                  <a:pt x="376" y="20117"/>
                  <a:pt x="450" y="20284"/>
                  <a:pt x="544" y="20284"/>
                </a:cubicBezTo>
                <a:cubicBezTo>
                  <a:pt x="582" y="20284"/>
                  <a:pt x="623" y="20257"/>
                  <a:pt x="674" y="20194"/>
                </a:cubicBezTo>
                <a:lnTo>
                  <a:pt x="674" y="20194"/>
                </a:lnTo>
                <a:cubicBezTo>
                  <a:pt x="663" y="20330"/>
                  <a:pt x="725" y="20650"/>
                  <a:pt x="746" y="20806"/>
                </a:cubicBezTo>
                <a:cubicBezTo>
                  <a:pt x="829" y="20485"/>
                  <a:pt x="1151" y="20754"/>
                  <a:pt x="1109" y="20340"/>
                </a:cubicBezTo>
                <a:lnTo>
                  <a:pt x="1109" y="20340"/>
                </a:lnTo>
                <a:cubicBezTo>
                  <a:pt x="1192" y="20360"/>
                  <a:pt x="1213" y="20703"/>
                  <a:pt x="1233" y="20765"/>
                </a:cubicBezTo>
                <a:cubicBezTo>
                  <a:pt x="1337" y="20671"/>
                  <a:pt x="1399" y="20537"/>
                  <a:pt x="1513" y="20454"/>
                </a:cubicBezTo>
                <a:lnTo>
                  <a:pt x="1513" y="20454"/>
                </a:lnTo>
                <a:cubicBezTo>
                  <a:pt x="1544" y="20765"/>
                  <a:pt x="1347" y="20951"/>
                  <a:pt x="1254" y="21262"/>
                </a:cubicBezTo>
                <a:cubicBezTo>
                  <a:pt x="1297" y="21318"/>
                  <a:pt x="1335" y="21341"/>
                  <a:pt x="1369" y="21341"/>
                </a:cubicBezTo>
                <a:cubicBezTo>
                  <a:pt x="1517" y="21341"/>
                  <a:pt x="1586" y="20904"/>
                  <a:pt x="1586" y="20878"/>
                </a:cubicBezTo>
                <a:cubicBezTo>
                  <a:pt x="1627" y="20972"/>
                  <a:pt x="1669" y="21076"/>
                  <a:pt x="1699" y="21189"/>
                </a:cubicBezTo>
                <a:cubicBezTo>
                  <a:pt x="1866" y="21048"/>
                  <a:pt x="1952" y="20967"/>
                  <a:pt x="2135" y="20967"/>
                </a:cubicBezTo>
                <a:cubicBezTo>
                  <a:pt x="2180" y="20967"/>
                  <a:pt x="2231" y="20972"/>
                  <a:pt x="2290" y="20982"/>
                </a:cubicBezTo>
                <a:cubicBezTo>
                  <a:pt x="2259" y="21541"/>
                  <a:pt x="1959" y="21148"/>
                  <a:pt x="2404" y="21479"/>
                </a:cubicBezTo>
                <a:cubicBezTo>
                  <a:pt x="2342" y="21749"/>
                  <a:pt x="1731" y="21594"/>
                  <a:pt x="2352" y="21873"/>
                </a:cubicBezTo>
                <a:cubicBezTo>
                  <a:pt x="2217" y="21873"/>
                  <a:pt x="2125" y="21946"/>
                  <a:pt x="2062" y="22080"/>
                </a:cubicBezTo>
                <a:cubicBezTo>
                  <a:pt x="2166" y="22080"/>
                  <a:pt x="2415" y="22225"/>
                  <a:pt x="2290" y="22443"/>
                </a:cubicBezTo>
                <a:cubicBezTo>
                  <a:pt x="2328" y="22450"/>
                  <a:pt x="2364" y="22453"/>
                  <a:pt x="2400" y="22453"/>
                </a:cubicBezTo>
                <a:cubicBezTo>
                  <a:pt x="2483" y="22453"/>
                  <a:pt x="2563" y="22435"/>
                  <a:pt x="2643" y="22391"/>
                </a:cubicBezTo>
                <a:lnTo>
                  <a:pt x="2643" y="22391"/>
                </a:lnTo>
                <a:cubicBezTo>
                  <a:pt x="2663" y="22423"/>
                  <a:pt x="2622" y="22651"/>
                  <a:pt x="2622" y="22816"/>
                </a:cubicBezTo>
                <a:cubicBezTo>
                  <a:pt x="2622" y="22764"/>
                  <a:pt x="2653" y="22743"/>
                  <a:pt x="2694" y="22743"/>
                </a:cubicBezTo>
                <a:cubicBezTo>
                  <a:pt x="2725" y="22879"/>
                  <a:pt x="2694" y="22992"/>
                  <a:pt x="2601" y="23096"/>
                </a:cubicBezTo>
                <a:cubicBezTo>
                  <a:pt x="2667" y="23132"/>
                  <a:pt x="2713" y="23149"/>
                  <a:pt x="2745" y="23149"/>
                </a:cubicBezTo>
                <a:cubicBezTo>
                  <a:pt x="2824" y="23149"/>
                  <a:pt x="2818" y="23041"/>
                  <a:pt x="2818" y="22826"/>
                </a:cubicBezTo>
                <a:lnTo>
                  <a:pt x="2818" y="22826"/>
                </a:lnTo>
                <a:cubicBezTo>
                  <a:pt x="2924" y="22834"/>
                  <a:pt x="2901" y="23204"/>
                  <a:pt x="2907" y="23204"/>
                </a:cubicBezTo>
                <a:cubicBezTo>
                  <a:pt x="2910" y="23204"/>
                  <a:pt x="2920" y="23121"/>
                  <a:pt x="2953" y="22879"/>
                </a:cubicBezTo>
                <a:cubicBezTo>
                  <a:pt x="3018" y="22952"/>
                  <a:pt x="3156" y="23059"/>
                  <a:pt x="3171" y="23059"/>
                </a:cubicBezTo>
                <a:cubicBezTo>
                  <a:pt x="3173" y="23059"/>
                  <a:pt x="3173" y="23058"/>
                  <a:pt x="3171" y="23054"/>
                </a:cubicBezTo>
                <a:cubicBezTo>
                  <a:pt x="3046" y="22899"/>
                  <a:pt x="3026" y="22785"/>
                  <a:pt x="3161" y="22609"/>
                </a:cubicBezTo>
                <a:lnTo>
                  <a:pt x="3161" y="22609"/>
                </a:lnTo>
                <a:cubicBezTo>
                  <a:pt x="3191" y="22806"/>
                  <a:pt x="3202" y="22847"/>
                  <a:pt x="3233" y="23034"/>
                </a:cubicBezTo>
                <a:cubicBezTo>
                  <a:pt x="3274" y="23034"/>
                  <a:pt x="3409" y="22640"/>
                  <a:pt x="3419" y="22609"/>
                </a:cubicBezTo>
                <a:cubicBezTo>
                  <a:pt x="3419" y="22609"/>
                  <a:pt x="3451" y="22920"/>
                  <a:pt x="3585" y="22992"/>
                </a:cubicBezTo>
                <a:cubicBezTo>
                  <a:pt x="3679" y="22826"/>
                  <a:pt x="3658" y="22785"/>
                  <a:pt x="3596" y="22609"/>
                </a:cubicBezTo>
                <a:cubicBezTo>
                  <a:pt x="3612" y="22600"/>
                  <a:pt x="3626" y="22595"/>
                  <a:pt x="3639" y="22595"/>
                </a:cubicBezTo>
                <a:cubicBezTo>
                  <a:pt x="3684" y="22595"/>
                  <a:pt x="3709" y="22651"/>
                  <a:pt x="3709" y="22764"/>
                </a:cubicBezTo>
                <a:cubicBezTo>
                  <a:pt x="3824" y="22661"/>
                  <a:pt x="3845" y="22547"/>
                  <a:pt x="3762" y="22412"/>
                </a:cubicBezTo>
                <a:cubicBezTo>
                  <a:pt x="3770" y="22410"/>
                  <a:pt x="3780" y="22408"/>
                  <a:pt x="3792" y="22408"/>
                </a:cubicBezTo>
                <a:cubicBezTo>
                  <a:pt x="3839" y="22408"/>
                  <a:pt x="3908" y="22433"/>
                  <a:pt x="3958" y="22557"/>
                </a:cubicBezTo>
                <a:cubicBezTo>
                  <a:pt x="3972" y="22493"/>
                  <a:pt x="4030" y="22361"/>
                  <a:pt x="4072" y="22361"/>
                </a:cubicBezTo>
                <a:cubicBezTo>
                  <a:pt x="4092" y="22361"/>
                  <a:pt x="4107" y="22389"/>
                  <a:pt x="4114" y="22464"/>
                </a:cubicBezTo>
                <a:cubicBezTo>
                  <a:pt x="4152" y="22344"/>
                  <a:pt x="4193" y="22304"/>
                  <a:pt x="4278" y="22304"/>
                </a:cubicBezTo>
                <a:cubicBezTo>
                  <a:pt x="4354" y="22304"/>
                  <a:pt x="4465" y="22336"/>
                  <a:pt x="4642" y="22370"/>
                </a:cubicBezTo>
                <a:cubicBezTo>
                  <a:pt x="4628" y="22369"/>
                  <a:pt x="4615" y="22368"/>
                  <a:pt x="4601" y="22368"/>
                </a:cubicBezTo>
                <a:cubicBezTo>
                  <a:pt x="4535" y="22368"/>
                  <a:pt x="4475" y="22388"/>
                  <a:pt x="4414" y="22423"/>
                </a:cubicBezTo>
                <a:cubicBezTo>
                  <a:pt x="4549" y="22423"/>
                  <a:pt x="4621" y="22485"/>
                  <a:pt x="4621" y="22598"/>
                </a:cubicBezTo>
                <a:cubicBezTo>
                  <a:pt x="4620" y="22598"/>
                  <a:pt x="4618" y="22598"/>
                  <a:pt x="4615" y="22598"/>
                </a:cubicBezTo>
                <a:cubicBezTo>
                  <a:pt x="4563" y="22598"/>
                  <a:pt x="4280" y="22694"/>
                  <a:pt x="4280" y="22733"/>
                </a:cubicBezTo>
                <a:cubicBezTo>
                  <a:pt x="4383" y="22733"/>
                  <a:pt x="4476" y="22743"/>
                  <a:pt x="4570" y="22775"/>
                </a:cubicBezTo>
                <a:cubicBezTo>
                  <a:pt x="4497" y="22785"/>
                  <a:pt x="4300" y="22858"/>
                  <a:pt x="4207" y="22920"/>
                </a:cubicBezTo>
                <a:cubicBezTo>
                  <a:pt x="4210" y="22899"/>
                  <a:pt x="4197" y="22890"/>
                  <a:pt x="4174" y="22890"/>
                </a:cubicBezTo>
                <a:cubicBezTo>
                  <a:pt x="4109" y="22890"/>
                  <a:pt x="3963" y="22961"/>
                  <a:pt x="3886" y="22992"/>
                </a:cubicBezTo>
                <a:cubicBezTo>
                  <a:pt x="3937" y="23013"/>
                  <a:pt x="4176" y="23199"/>
                  <a:pt x="4082" y="23293"/>
                </a:cubicBezTo>
                <a:cubicBezTo>
                  <a:pt x="4110" y="23281"/>
                  <a:pt x="4134" y="23275"/>
                  <a:pt x="4154" y="23275"/>
                </a:cubicBezTo>
                <a:cubicBezTo>
                  <a:pt x="4203" y="23275"/>
                  <a:pt x="4231" y="23310"/>
                  <a:pt x="4238" y="23376"/>
                </a:cubicBezTo>
                <a:cubicBezTo>
                  <a:pt x="4290" y="23238"/>
                  <a:pt x="4341" y="23196"/>
                  <a:pt x="4393" y="23196"/>
                </a:cubicBezTo>
                <a:cubicBezTo>
                  <a:pt x="4434" y="23196"/>
                  <a:pt x="4476" y="23224"/>
                  <a:pt x="4518" y="23252"/>
                </a:cubicBezTo>
                <a:cubicBezTo>
                  <a:pt x="4373" y="23531"/>
                  <a:pt x="4363" y="23489"/>
                  <a:pt x="4466" y="23800"/>
                </a:cubicBezTo>
                <a:cubicBezTo>
                  <a:pt x="4569" y="23604"/>
                  <a:pt x="4593" y="23323"/>
                  <a:pt x="4750" y="23323"/>
                </a:cubicBezTo>
                <a:cubicBezTo>
                  <a:pt x="4783" y="23323"/>
                  <a:pt x="4823" y="23336"/>
                  <a:pt x="4870" y="23365"/>
                </a:cubicBezTo>
                <a:cubicBezTo>
                  <a:pt x="4860" y="23282"/>
                  <a:pt x="4725" y="22961"/>
                  <a:pt x="4849" y="22899"/>
                </a:cubicBezTo>
                <a:lnTo>
                  <a:pt x="4849" y="22899"/>
                </a:lnTo>
                <a:cubicBezTo>
                  <a:pt x="4900" y="23002"/>
                  <a:pt x="4933" y="23040"/>
                  <a:pt x="4957" y="23040"/>
                </a:cubicBezTo>
                <a:cubicBezTo>
                  <a:pt x="5020" y="23040"/>
                  <a:pt x="5014" y="22772"/>
                  <a:pt x="5084" y="22772"/>
                </a:cubicBezTo>
                <a:cubicBezTo>
                  <a:pt x="5101" y="22772"/>
                  <a:pt x="5122" y="22788"/>
                  <a:pt x="5150" y="22826"/>
                </a:cubicBezTo>
                <a:cubicBezTo>
                  <a:pt x="5357" y="23127"/>
                  <a:pt x="4818" y="23386"/>
                  <a:pt x="4973" y="23552"/>
                </a:cubicBezTo>
                <a:cubicBezTo>
                  <a:pt x="4972" y="23557"/>
                  <a:pt x="4972" y="23559"/>
                  <a:pt x="4974" y="23559"/>
                </a:cubicBezTo>
                <a:cubicBezTo>
                  <a:pt x="4995" y="23559"/>
                  <a:pt x="5216" y="23273"/>
                  <a:pt x="5254" y="23179"/>
                </a:cubicBezTo>
                <a:lnTo>
                  <a:pt x="5254" y="23179"/>
                </a:lnTo>
                <a:cubicBezTo>
                  <a:pt x="5254" y="23344"/>
                  <a:pt x="5150" y="23572"/>
                  <a:pt x="5243" y="23645"/>
                </a:cubicBezTo>
                <a:cubicBezTo>
                  <a:pt x="5264" y="23608"/>
                  <a:pt x="5279" y="23593"/>
                  <a:pt x="5289" y="23593"/>
                </a:cubicBezTo>
                <a:cubicBezTo>
                  <a:pt x="5320" y="23593"/>
                  <a:pt x="5307" y="23729"/>
                  <a:pt x="5312" y="23729"/>
                </a:cubicBezTo>
                <a:cubicBezTo>
                  <a:pt x="5316" y="23729"/>
                  <a:pt x="5330" y="23657"/>
                  <a:pt x="5378" y="23407"/>
                </a:cubicBezTo>
                <a:cubicBezTo>
                  <a:pt x="5422" y="23447"/>
                  <a:pt x="5458" y="23463"/>
                  <a:pt x="5489" y="23463"/>
                </a:cubicBezTo>
                <a:cubicBezTo>
                  <a:pt x="5580" y="23463"/>
                  <a:pt x="5621" y="23324"/>
                  <a:pt x="5680" y="23324"/>
                </a:cubicBezTo>
                <a:cubicBezTo>
                  <a:pt x="5715" y="23324"/>
                  <a:pt x="5758" y="23376"/>
                  <a:pt x="5823" y="23542"/>
                </a:cubicBezTo>
                <a:cubicBezTo>
                  <a:pt x="5839" y="23451"/>
                  <a:pt x="5847" y="23407"/>
                  <a:pt x="5860" y="23407"/>
                </a:cubicBezTo>
                <a:cubicBezTo>
                  <a:pt x="5871" y="23407"/>
                  <a:pt x="5887" y="23445"/>
                  <a:pt x="5917" y="23521"/>
                </a:cubicBezTo>
                <a:cubicBezTo>
                  <a:pt x="5926" y="23416"/>
                  <a:pt x="5979" y="23321"/>
                  <a:pt x="6043" y="23321"/>
                </a:cubicBezTo>
                <a:cubicBezTo>
                  <a:pt x="6049" y="23321"/>
                  <a:pt x="6056" y="23322"/>
                  <a:pt x="6062" y="23324"/>
                </a:cubicBezTo>
                <a:lnTo>
                  <a:pt x="6207" y="23282"/>
                </a:lnTo>
                <a:lnTo>
                  <a:pt x="6424" y="23034"/>
                </a:lnTo>
                <a:lnTo>
                  <a:pt x="6652" y="22930"/>
                </a:lnTo>
                <a:cubicBezTo>
                  <a:pt x="6548" y="22775"/>
                  <a:pt x="6569" y="22837"/>
                  <a:pt x="6580" y="22661"/>
                </a:cubicBezTo>
                <a:lnTo>
                  <a:pt x="6580" y="22661"/>
                </a:lnTo>
                <a:cubicBezTo>
                  <a:pt x="6611" y="22661"/>
                  <a:pt x="7191" y="23293"/>
                  <a:pt x="7015" y="23562"/>
                </a:cubicBezTo>
                <a:cubicBezTo>
                  <a:pt x="7046" y="23562"/>
                  <a:pt x="7202" y="23272"/>
                  <a:pt x="7212" y="23272"/>
                </a:cubicBezTo>
                <a:lnTo>
                  <a:pt x="7212" y="23272"/>
                </a:lnTo>
                <a:cubicBezTo>
                  <a:pt x="7191" y="23438"/>
                  <a:pt x="7253" y="23531"/>
                  <a:pt x="7388" y="23542"/>
                </a:cubicBezTo>
                <a:cubicBezTo>
                  <a:pt x="7326" y="23386"/>
                  <a:pt x="7315" y="23479"/>
                  <a:pt x="7367" y="23303"/>
                </a:cubicBezTo>
                <a:lnTo>
                  <a:pt x="7367" y="23303"/>
                </a:lnTo>
                <a:cubicBezTo>
                  <a:pt x="7389" y="23339"/>
                  <a:pt x="7806" y="23599"/>
                  <a:pt x="8169" y="23599"/>
                </a:cubicBezTo>
                <a:cubicBezTo>
                  <a:pt x="8324" y="23599"/>
                  <a:pt x="8470" y="23551"/>
                  <a:pt x="8569" y="23417"/>
                </a:cubicBezTo>
                <a:cubicBezTo>
                  <a:pt x="8528" y="23417"/>
                  <a:pt x="7771" y="23003"/>
                  <a:pt x="7833" y="22775"/>
                </a:cubicBezTo>
                <a:lnTo>
                  <a:pt x="7833" y="22775"/>
                </a:lnTo>
                <a:cubicBezTo>
                  <a:pt x="7880" y="22824"/>
                  <a:pt x="7903" y="22842"/>
                  <a:pt x="7917" y="22842"/>
                </a:cubicBezTo>
                <a:cubicBezTo>
                  <a:pt x="7950" y="22842"/>
                  <a:pt x="7932" y="22742"/>
                  <a:pt x="8040" y="22713"/>
                </a:cubicBezTo>
                <a:cubicBezTo>
                  <a:pt x="8010" y="22683"/>
                  <a:pt x="7936" y="22510"/>
                  <a:pt x="7954" y="22510"/>
                </a:cubicBezTo>
                <a:cubicBezTo>
                  <a:pt x="7961" y="22510"/>
                  <a:pt x="7980" y="22534"/>
                  <a:pt x="8020" y="22598"/>
                </a:cubicBezTo>
                <a:cubicBezTo>
                  <a:pt x="7978" y="22474"/>
                  <a:pt x="7895" y="22391"/>
                  <a:pt x="7782" y="22329"/>
                </a:cubicBezTo>
                <a:lnTo>
                  <a:pt x="7782" y="22329"/>
                </a:lnTo>
                <a:cubicBezTo>
                  <a:pt x="7785" y="22330"/>
                  <a:pt x="7789" y="22330"/>
                  <a:pt x="7793" y="22330"/>
                </a:cubicBezTo>
                <a:cubicBezTo>
                  <a:pt x="7845" y="22330"/>
                  <a:pt x="7971" y="22273"/>
                  <a:pt x="7999" y="22215"/>
                </a:cubicBezTo>
                <a:cubicBezTo>
                  <a:pt x="7792" y="22163"/>
                  <a:pt x="7740" y="22163"/>
                  <a:pt x="7968" y="22132"/>
                </a:cubicBezTo>
                <a:cubicBezTo>
                  <a:pt x="7916" y="22080"/>
                  <a:pt x="7667" y="21935"/>
                  <a:pt x="7637" y="21925"/>
                </a:cubicBezTo>
                <a:cubicBezTo>
                  <a:pt x="7729" y="21893"/>
                  <a:pt x="7801" y="21860"/>
                  <a:pt x="7864" y="21860"/>
                </a:cubicBezTo>
                <a:cubicBezTo>
                  <a:pt x="7941" y="21860"/>
                  <a:pt x="8003" y="21910"/>
                  <a:pt x="8072" y="22070"/>
                </a:cubicBezTo>
                <a:cubicBezTo>
                  <a:pt x="8238" y="21987"/>
                  <a:pt x="8010" y="21894"/>
                  <a:pt x="8165" y="21832"/>
                </a:cubicBezTo>
                <a:lnTo>
                  <a:pt x="8165" y="21832"/>
                </a:lnTo>
                <a:cubicBezTo>
                  <a:pt x="8289" y="22060"/>
                  <a:pt x="8351" y="22122"/>
                  <a:pt x="8321" y="22370"/>
                </a:cubicBezTo>
                <a:cubicBezTo>
                  <a:pt x="8270" y="22286"/>
                  <a:pt x="8228" y="22252"/>
                  <a:pt x="8197" y="22252"/>
                </a:cubicBezTo>
                <a:cubicBezTo>
                  <a:pt x="8065" y="22252"/>
                  <a:pt x="8109" y="22850"/>
                  <a:pt x="8403" y="22850"/>
                </a:cubicBezTo>
                <a:cubicBezTo>
                  <a:pt x="8469" y="22850"/>
                  <a:pt x="8548" y="22819"/>
                  <a:pt x="8641" y="22743"/>
                </a:cubicBezTo>
                <a:cubicBezTo>
                  <a:pt x="8496" y="22630"/>
                  <a:pt x="8486" y="22526"/>
                  <a:pt x="8621" y="22443"/>
                </a:cubicBezTo>
                <a:lnTo>
                  <a:pt x="8621" y="22443"/>
                </a:lnTo>
                <a:cubicBezTo>
                  <a:pt x="8661" y="22540"/>
                  <a:pt x="8714" y="22571"/>
                  <a:pt x="8773" y="22571"/>
                </a:cubicBezTo>
                <a:cubicBezTo>
                  <a:pt x="8876" y="22571"/>
                  <a:pt x="8996" y="22474"/>
                  <a:pt x="9090" y="22474"/>
                </a:cubicBezTo>
                <a:cubicBezTo>
                  <a:pt x="9107" y="22474"/>
                  <a:pt x="9124" y="22477"/>
                  <a:pt x="9139" y="22485"/>
                </a:cubicBezTo>
                <a:cubicBezTo>
                  <a:pt x="9048" y="22627"/>
                  <a:pt x="9236" y="22970"/>
                  <a:pt x="9183" y="23031"/>
                </a:cubicBezTo>
                <a:lnTo>
                  <a:pt x="9183" y="23031"/>
                </a:lnTo>
                <a:cubicBezTo>
                  <a:pt x="9239" y="22977"/>
                  <a:pt x="9297" y="22971"/>
                  <a:pt x="9335" y="22971"/>
                </a:cubicBezTo>
                <a:cubicBezTo>
                  <a:pt x="9346" y="22971"/>
                  <a:pt x="9356" y="22971"/>
                  <a:pt x="9363" y="22971"/>
                </a:cubicBezTo>
                <a:cubicBezTo>
                  <a:pt x="9395" y="22971"/>
                  <a:pt x="9382" y="22961"/>
                  <a:pt x="9274" y="22847"/>
                </a:cubicBezTo>
                <a:lnTo>
                  <a:pt x="9274" y="22847"/>
                </a:lnTo>
                <a:cubicBezTo>
                  <a:pt x="9338" y="22896"/>
                  <a:pt x="9400" y="22920"/>
                  <a:pt x="9460" y="22920"/>
                </a:cubicBezTo>
                <a:cubicBezTo>
                  <a:pt x="9527" y="22920"/>
                  <a:pt x="9592" y="22891"/>
                  <a:pt x="9657" y="22837"/>
                </a:cubicBezTo>
                <a:cubicBezTo>
                  <a:pt x="9212" y="22764"/>
                  <a:pt x="9709" y="22723"/>
                  <a:pt x="9730" y="22723"/>
                </a:cubicBezTo>
                <a:cubicBezTo>
                  <a:pt x="9668" y="22630"/>
                  <a:pt x="9419" y="22288"/>
                  <a:pt x="9295" y="22039"/>
                </a:cubicBezTo>
                <a:lnTo>
                  <a:pt x="9295" y="22039"/>
                </a:lnTo>
                <a:cubicBezTo>
                  <a:pt x="9469" y="22233"/>
                  <a:pt x="9926" y="22582"/>
                  <a:pt x="10060" y="22582"/>
                </a:cubicBezTo>
                <a:cubicBezTo>
                  <a:pt x="10069" y="22582"/>
                  <a:pt x="10076" y="22581"/>
                  <a:pt x="10082" y="22578"/>
                </a:cubicBezTo>
                <a:cubicBezTo>
                  <a:pt x="9906" y="22526"/>
                  <a:pt x="9771" y="22423"/>
                  <a:pt x="9678" y="22267"/>
                </a:cubicBezTo>
                <a:lnTo>
                  <a:pt x="9678" y="22267"/>
                </a:lnTo>
                <a:cubicBezTo>
                  <a:pt x="9813" y="22308"/>
                  <a:pt x="9937" y="22350"/>
                  <a:pt x="10071" y="22391"/>
                </a:cubicBezTo>
                <a:cubicBezTo>
                  <a:pt x="9823" y="22246"/>
                  <a:pt x="10061" y="22308"/>
                  <a:pt x="10103" y="22236"/>
                </a:cubicBezTo>
                <a:cubicBezTo>
                  <a:pt x="9988" y="22236"/>
                  <a:pt x="9906" y="22195"/>
                  <a:pt x="9854" y="22091"/>
                </a:cubicBezTo>
                <a:cubicBezTo>
                  <a:pt x="9967" y="22079"/>
                  <a:pt x="9991" y="22060"/>
                  <a:pt x="10019" y="22060"/>
                </a:cubicBezTo>
                <a:cubicBezTo>
                  <a:pt x="10040" y="22060"/>
                  <a:pt x="10062" y="22070"/>
                  <a:pt x="10124" y="22101"/>
                </a:cubicBezTo>
                <a:cubicBezTo>
                  <a:pt x="10071" y="21946"/>
                  <a:pt x="9896" y="21842"/>
                  <a:pt x="9730" y="21790"/>
                </a:cubicBezTo>
                <a:cubicBezTo>
                  <a:pt x="9712" y="21726"/>
                  <a:pt x="9723" y="21700"/>
                  <a:pt x="9751" y="21700"/>
                </a:cubicBezTo>
                <a:cubicBezTo>
                  <a:pt x="9855" y="21700"/>
                  <a:pt x="10197" y="22047"/>
                  <a:pt x="10237" y="22112"/>
                </a:cubicBezTo>
                <a:cubicBezTo>
                  <a:pt x="10253" y="22047"/>
                  <a:pt x="10260" y="22024"/>
                  <a:pt x="10263" y="22024"/>
                </a:cubicBezTo>
                <a:lnTo>
                  <a:pt x="10263" y="22024"/>
                </a:lnTo>
                <a:cubicBezTo>
                  <a:pt x="10272" y="22024"/>
                  <a:pt x="10250" y="22187"/>
                  <a:pt x="10266" y="22187"/>
                </a:cubicBezTo>
                <a:cubicBezTo>
                  <a:pt x="10277" y="22187"/>
                  <a:pt x="10302" y="22121"/>
                  <a:pt x="10361" y="21905"/>
                </a:cubicBezTo>
                <a:lnTo>
                  <a:pt x="10361" y="21905"/>
                </a:lnTo>
                <a:cubicBezTo>
                  <a:pt x="10365" y="21914"/>
                  <a:pt x="10481" y="22030"/>
                  <a:pt x="10558" y="22030"/>
                </a:cubicBezTo>
                <a:cubicBezTo>
                  <a:pt x="10613" y="22030"/>
                  <a:pt x="10647" y="21968"/>
                  <a:pt x="10600" y="21759"/>
                </a:cubicBezTo>
                <a:lnTo>
                  <a:pt x="10600" y="21759"/>
                </a:lnTo>
                <a:cubicBezTo>
                  <a:pt x="10632" y="21770"/>
                  <a:pt x="10666" y="21773"/>
                  <a:pt x="10700" y="21773"/>
                </a:cubicBezTo>
                <a:cubicBezTo>
                  <a:pt x="10760" y="21773"/>
                  <a:pt x="10822" y="21763"/>
                  <a:pt x="10874" y="21763"/>
                </a:cubicBezTo>
                <a:cubicBezTo>
                  <a:pt x="10968" y="21763"/>
                  <a:pt x="11036" y="21796"/>
                  <a:pt x="11025" y="21977"/>
                </a:cubicBezTo>
                <a:cubicBezTo>
                  <a:pt x="11043" y="21977"/>
                  <a:pt x="11156" y="21810"/>
                  <a:pt x="11281" y="21810"/>
                </a:cubicBezTo>
                <a:cubicBezTo>
                  <a:pt x="11298" y="21810"/>
                  <a:pt x="11315" y="21813"/>
                  <a:pt x="11332" y="21820"/>
                </a:cubicBezTo>
                <a:lnTo>
                  <a:pt x="11332" y="21820"/>
                </a:lnTo>
                <a:cubicBezTo>
                  <a:pt x="11289" y="21793"/>
                  <a:pt x="10937" y="21534"/>
                  <a:pt x="10902" y="21528"/>
                </a:cubicBezTo>
                <a:lnTo>
                  <a:pt x="10902" y="21528"/>
                </a:lnTo>
                <a:cubicBezTo>
                  <a:pt x="10967" y="21430"/>
                  <a:pt x="11230" y="21311"/>
                  <a:pt x="11387" y="21311"/>
                </a:cubicBezTo>
                <a:cubicBezTo>
                  <a:pt x="11444" y="21311"/>
                  <a:pt x="11488" y="21327"/>
                  <a:pt x="11501" y="21366"/>
                </a:cubicBezTo>
                <a:cubicBezTo>
                  <a:pt x="11585" y="21121"/>
                  <a:pt x="11614" y="21041"/>
                  <a:pt x="11621" y="21041"/>
                </a:cubicBezTo>
                <a:lnTo>
                  <a:pt x="11621" y="21041"/>
                </a:lnTo>
                <a:cubicBezTo>
                  <a:pt x="11635" y="21041"/>
                  <a:pt x="11577" y="21311"/>
                  <a:pt x="11657" y="21324"/>
                </a:cubicBezTo>
                <a:cubicBezTo>
                  <a:pt x="11693" y="21111"/>
                  <a:pt x="11705" y="21067"/>
                  <a:pt x="11729" y="21067"/>
                </a:cubicBezTo>
                <a:cubicBezTo>
                  <a:pt x="11745" y="21067"/>
                  <a:pt x="11766" y="21088"/>
                  <a:pt x="11804" y="21088"/>
                </a:cubicBezTo>
                <a:cubicBezTo>
                  <a:pt x="11838" y="21088"/>
                  <a:pt x="11886" y="21071"/>
                  <a:pt x="11957" y="21003"/>
                </a:cubicBezTo>
                <a:cubicBezTo>
                  <a:pt x="11833" y="20972"/>
                  <a:pt x="11802" y="20899"/>
                  <a:pt x="11864" y="20806"/>
                </a:cubicBezTo>
                <a:lnTo>
                  <a:pt x="11864" y="20806"/>
                </a:lnTo>
                <a:cubicBezTo>
                  <a:pt x="11745" y="20879"/>
                  <a:pt x="11594" y="20918"/>
                  <a:pt x="11467" y="20918"/>
                </a:cubicBezTo>
                <a:cubicBezTo>
                  <a:pt x="11285" y="20918"/>
                  <a:pt x="11153" y="20838"/>
                  <a:pt x="11232" y="20661"/>
                </a:cubicBezTo>
                <a:lnTo>
                  <a:pt x="11232" y="20661"/>
                </a:lnTo>
                <a:cubicBezTo>
                  <a:pt x="11103" y="20765"/>
                  <a:pt x="10887" y="20807"/>
                  <a:pt x="10641" y="20807"/>
                </a:cubicBezTo>
                <a:cubicBezTo>
                  <a:pt x="9876" y="20807"/>
                  <a:pt x="8825" y="20396"/>
                  <a:pt x="9232" y="20122"/>
                </a:cubicBezTo>
                <a:lnTo>
                  <a:pt x="9232" y="20122"/>
                </a:lnTo>
                <a:cubicBezTo>
                  <a:pt x="9187" y="20312"/>
                  <a:pt x="9213" y="20408"/>
                  <a:pt x="9303" y="20408"/>
                </a:cubicBezTo>
                <a:cubicBezTo>
                  <a:pt x="9316" y="20408"/>
                  <a:pt x="9330" y="20406"/>
                  <a:pt x="9346" y="20402"/>
                </a:cubicBezTo>
                <a:cubicBezTo>
                  <a:pt x="9336" y="20288"/>
                  <a:pt x="9357" y="20185"/>
                  <a:pt x="9408" y="20070"/>
                </a:cubicBezTo>
                <a:cubicBezTo>
                  <a:pt x="9481" y="20402"/>
                  <a:pt x="9419" y="20277"/>
                  <a:pt x="9709" y="20454"/>
                </a:cubicBezTo>
                <a:cubicBezTo>
                  <a:pt x="9742" y="20360"/>
                  <a:pt x="9801" y="20302"/>
                  <a:pt x="9867" y="20302"/>
                </a:cubicBezTo>
                <a:cubicBezTo>
                  <a:pt x="9946" y="20302"/>
                  <a:pt x="10035" y="20385"/>
                  <a:pt x="10103" y="20588"/>
                </a:cubicBezTo>
                <a:cubicBezTo>
                  <a:pt x="10248" y="20558"/>
                  <a:pt x="10248" y="20464"/>
                  <a:pt x="10206" y="20267"/>
                </a:cubicBezTo>
                <a:cubicBezTo>
                  <a:pt x="10361" y="20267"/>
                  <a:pt x="10434" y="20360"/>
                  <a:pt x="10403" y="20547"/>
                </a:cubicBezTo>
                <a:cubicBezTo>
                  <a:pt x="10508" y="20367"/>
                  <a:pt x="10557" y="20258"/>
                  <a:pt x="10580" y="20258"/>
                </a:cubicBezTo>
                <a:cubicBezTo>
                  <a:pt x="10598" y="20258"/>
                  <a:pt x="10600" y="20324"/>
                  <a:pt x="10600" y="20475"/>
                </a:cubicBezTo>
                <a:cubicBezTo>
                  <a:pt x="10735" y="20304"/>
                  <a:pt x="10830" y="20280"/>
                  <a:pt x="10951" y="20280"/>
                </a:cubicBezTo>
                <a:cubicBezTo>
                  <a:pt x="10998" y="20280"/>
                  <a:pt x="11050" y="20284"/>
                  <a:pt x="11109" y="20284"/>
                </a:cubicBezTo>
                <a:cubicBezTo>
                  <a:pt x="11166" y="20284"/>
                  <a:pt x="11230" y="20281"/>
                  <a:pt x="11305" y="20267"/>
                </a:cubicBezTo>
                <a:cubicBezTo>
                  <a:pt x="11128" y="20174"/>
                  <a:pt x="10704" y="20070"/>
                  <a:pt x="10579" y="19894"/>
                </a:cubicBezTo>
                <a:cubicBezTo>
                  <a:pt x="10711" y="19804"/>
                  <a:pt x="10744" y="19785"/>
                  <a:pt x="10729" y="19785"/>
                </a:cubicBezTo>
                <a:cubicBezTo>
                  <a:pt x="10718" y="19785"/>
                  <a:pt x="10678" y="19796"/>
                  <a:pt x="10633" y="19796"/>
                </a:cubicBezTo>
                <a:cubicBezTo>
                  <a:pt x="10560" y="19796"/>
                  <a:pt x="10474" y="19767"/>
                  <a:pt x="10465" y="19614"/>
                </a:cubicBezTo>
                <a:cubicBezTo>
                  <a:pt x="10461" y="19591"/>
                  <a:pt x="10547" y="19570"/>
                  <a:pt x="10647" y="19570"/>
                </a:cubicBezTo>
                <a:cubicBezTo>
                  <a:pt x="10768" y="19570"/>
                  <a:pt x="10909" y="19601"/>
                  <a:pt x="10932" y="19697"/>
                </a:cubicBezTo>
                <a:cubicBezTo>
                  <a:pt x="10963" y="19567"/>
                  <a:pt x="10989" y="19527"/>
                  <a:pt x="11013" y="19527"/>
                </a:cubicBezTo>
                <a:cubicBezTo>
                  <a:pt x="11052" y="19527"/>
                  <a:pt x="11083" y="19641"/>
                  <a:pt x="11121" y="19641"/>
                </a:cubicBezTo>
                <a:cubicBezTo>
                  <a:pt x="11141" y="19641"/>
                  <a:pt x="11164" y="19607"/>
                  <a:pt x="11190" y="19501"/>
                </a:cubicBezTo>
                <a:lnTo>
                  <a:pt x="11190" y="19501"/>
                </a:lnTo>
                <a:cubicBezTo>
                  <a:pt x="11305" y="19511"/>
                  <a:pt x="11149" y="19770"/>
                  <a:pt x="11273" y="19791"/>
                </a:cubicBezTo>
                <a:cubicBezTo>
                  <a:pt x="11292" y="19657"/>
                  <a:pt x="11332" y="19573"/>
                  <a:pt x="11395" y="19573"/>
                </a:cubicBezTo>
                <a:cubicBezTo>
                  <a:pt x="11439" y="19573"/>
                  <a:pt x="11495" y="19614"/>
                  <a:pt x="11563" y="19708"/>
                </a:cubicBezTo>
                <a:cubicBezTo>
                  <a:pt x="11546" y="19558"/>
                  <a:pt x="11566" y="19483"/>
                  <a:pt x="11630" y="19483"/>
                </a:cubicBezTo>
                <a:cubicBezTo>
                  <a:pt x="11641" y="19483"/>
                  <a:pt x="11653" y="19485"/>
                  <a:pt x="11667" y="19490"/>
                </a:cubicBezTo>
                <a:cubicBezTo>
                  <a:pt x="11522" y="19324"/>
                  <a:pt x="11077" y="18983"/>
                  <a:pt x="10714" y="18879"/>
                </a:cubicBezTo>
                <a:cubicBezTo>
                  <a:pt x="10686" y="18871"/>
                  <a:pt x="10649" y="18868"/>
                  <a:pt x="10606" y="18868"/>
                </a:cubicBezTo>
                <a:cubicBezTo>
                  <a:pt x="10413" y="18868"/>
                  <a:pt x="10083" y="18930"/>
                  <a:pt x="9795" y="18930"/>
                </a:cubicBezTo>
                <a:cubicBezTo>
                  <a:pt x="9538" y="18930"/>
                  <a:pt x="9314" y="18880"/>
                  <a:pt x="9253" y="18692"/>
                </a:cubicBezTo>
                <a:lnTo>
                  <a:pt x="9253" y="18692"/>
                </a:lnTo>
                <a:cubicBezTo>
                  <a:pt x="9280" y="18716"/>
                  <a:pt x="9308" y="18733"/>
                  <a:pt x="9338" y="18733"/>
                </a:cubicBezTo>
                <a:cubicBezTo>
                  <a:pt x="9389" y="18733"/>
                  <a:pt x="9449" y="18685"/>
                  <a:pt x="9533" y="18537"/>
                </a:cubicBezTo>
                <a:cubicBezTo>
                  <a:pt x="9570" y="18715"/>
                  <a:pt x="9586" y="18771"/>
                  <a:pt x="9600" y="18771"/>
                </a:cubicBezTo>
                <a:cubicBezTo>
                  <a:pt x="9623" y="18771"/>
                  <a:pt x="9642" y="18617"/>
                  <a:pt x="9746" y="18617"/>
                </a:cubicBezTo>
                <a:cubicBezTo>
                  <a:pt x="9754" y="18617"/>
                  <a:pt x="9762" y="18618"/>
                  <a:pt x="9771" y="18620"/>
                </a:cubicBezTo>
                <a:cubicBezTo>
                  <a:pt x="9771" y="18796"/>
                  <a:pt x="10076" y="18842"/>
                  <a:pt x="10341" y="18842"/>
                </a:cubicBezTo>
                <a:cubicBezTo>
                  <a:pt x="10514" y="18842"/>
                  <a:pt x="10669" y="18822"/>
                  <a:pt x="10714" y="18806"/>
                </a:cubicBezTo>
                <a:cubicBezTo>
                  <a:pt x="10538" y="18765"/>
                  <a:pt x="10538" y="18713"/>
                  <a:pt x="10693" y="18672"/>
                </a:cubicBezTo>
                <a:lnTo>
                  <a:pt x="10693" y="18672"/>
                </a:lnTo>
                <a:cubicBezTo>
                  <a:pt x="10728" y="18775"/>
                  <a:pt x="10789" y="18813"/>
                  <a:pt x="10859" y="18813"/>
                </a:cubicBezTo>
                <a:cubicBezTo>
                  <a:pt x="10980" y="18813"/>
                  <a:pt x="11126" y="18701"/>
                  <a:pt x="11211" y="18610"/>
                </a:cubicBezTo>
                <a:cubicBezTo>
                  <a:pt x="11176" y="18561"/>
                  <a:pt x="11148" y="18552"/>
                  <a:pt x="11108" y="18552"/>
                </a:cubicBezTo>
                <a:cubicBezTo>
                  <a:pt x="11085" y="18552"/>
                  <a:pt x="11057" y="18555"/>
                  <a:pt x="11021" y="18555"/>
                </a:cubicBezTo>
                <a:cubicBezTo>
                  <a:pt x="10976" y="18555"/>
                  <a:pt x="10918" y="18550"/>
                  <a:pt x="10838" y="18527"/>
                </a:cubicBezTo>
                <a:cubicBezTo>
                  <a:pt x="10932" y="18371"/>
                  <a:pt x="10973" y="18257"/>
                  <a:pt x="10652" y="18247"/>
                </a:cubicBezTo>
                <a:cubicBezTo>
                  <a:pt x="10697" y="18184"/>
                  <a:pt x="10804" y="18129"/>
                  <a:pt x="10838" y="18129"/>
                </a:cubicBezTo>
                <a:cubicBezTo>
                  <a:pt x="10843" y="18129"/>
                  <a:pt x="10846" y="18130"/>
                  <a:pt x="10848" y="18132"/>
                </a:cubicBezTo>
                <a:lnTo>
                  <a:pt x="10848" y="18132"/>
                </a:lnTo>
                <a:cubicBezTo>
                  <a:pt x="10778" y="18027"/>
                  <a:pt x="10653" y="17995"/>
                  <a:pt x="10506" y="17995"/>
                </a:cubicBezTo>
                <a:cubicBezTo>
                  <a:pt x="10287" y="17995"/>
                  <a:pt x="10019" y="18065"/>
                  <a:pt x="9811" y="18065"/>
                </a:cubicBezTo>
                <a:cubicBezTo>
                  <a:pt x="9639" y="18065"/>
                  <a:pt x="9509" y="18017"/>
                  <a:pt x="9481" y="17843"/>
                </a:cubicBezTo>
                <a:lnTo>
                  <a:pt x="9481" y="17843"/>
                </a:lnTo>
                <a:cubicBezTo>
                  <a:pt x="9522" y="17855"/>
                  <a:pt x="9559" y="17861"/>
                  <a:pt x="9593" y="17861"/>
                </a:cubicBezTo>
                <a:cubicBezTo>
                  <a:pt x="9757" y="17861"/>
                  <a:pt x="9848" y="17728"/>
                  <a:pt x="9916" y="17573"/>
                </a:cubicBezTo>
                <a:cubicBezTo>
                  <a:pt x="9922" y="17658"/>
                  <a:pt x="9944" y="17689"/>
                  <a:pt x="9973" y="17689"/>
                </a:cubicBezTo>
                <a:cubicBezTo>
                  <a:pt x="10051" y="17689"/>
                  <a:pt x="10183" y="17467"/>
                  <a:pt x="10206" y="17459"/>
                </a:cubicBezTo>
                <a:cubicBezTo>
                  <a:pt x="10221" y="17518"/>
                  <a:pt x="10278" y="17598"/>
                  <a:pt x="10343" y="17598"/>
                </a:cubicBezTo>
                <a:cubicBezTo>
                  <a:pt x="10369" y="17598"/>
                  <a:pt x="10397" y="17585"/>
                  <a:pt x="10424" y="17553"/>
                </a:cubicBezTo>
                <a:cubicBezTo>
                  <a:pt x="10331" y="17511"/>
                  <a:pt x="10310" y="17459"/>
                  <a:pt x="10372" y="17387"/>
                </a:cubicBezTo>
                <a:lnTo>
                  <a:pt x="10372" y="17387"/>
                </a:lnTo>
                <a:cubicBezTo>
                  <a:pt x="10322" y="17428"/>
                  <a:pt x="10280" y="17449"/>
                  <a:pt x="10246" y="17449"/>
                </a:cubicBezTo>
                <a:cubicBezTo>
                  <a:pt x="10204" y="17449"/>
                  <a:pt x="10177" y="17415"/>
                  <a:pt x="10165" y="17346"/>
                </a:cubicBezTo>
                <a:lnTo>
                  <a:pt x="10165" y="17346"/>
                </a:lnTo>
                <a:cubicBezTo>
                  <a:pt x="10166" y="17346"/>
                  <a:pt x="10167" y="17346"/>
                  <a:pt x="10168" y="17346"/>
                </a:cubicBezTo>
                <a:cubicBezTo>
                  <a:pt x="10215" y="17346"/>
                  <a:pt x="10382" y="17168"/>
                  <a:pt x="10382" y="17138"/>
                </a:cubicBezTo>
                <a:cubicBezTo>
                  <a:pt x="10380" y="17138"/>
                  <a:pt x="10378" y="17138"/>
                  <a:pt x="10376" y="17138"/>
                </a:cubicBezTo>
                <a:cubicBezTo>
                  <a:pt x="10260" y="17138"/>
                  <a:pt x="9692" y="17341"/>
                  <a:pt x="9301" y="17341"/>
                </a:cubicBezTo>
                <a:cubicBezTo>
                  <a:pt x="9130" y="17341"/>
                  <a:pt x="8992" y="17302"/>
                  <a:pt x="8942" y="17190"/>
                </a:cubicBezTo>
                <a:lnTo>
                  <a:pt x="8942" y="17190"/>
                </a:lnTo>
                <a:cubicBezTo>
                  <a:pt x="8954" y="17193"/>
                  <a:pt x="8965" y="17194"/>
                  <a:pt x="8975" y="17194"/>
                </a:cubicBezTo>
                <a:cubicBezTo>
                  <a:pt x="9128" y="17194"/>
                  <a:pt x="9128" y="16878"/>
                  <a:pt x="9168" y="16878"/>
                </a:cubicBezTo>
                <a:cubicBezTo>
                  <a:pt x="9181" y="16878"/>
                  <a:pt x="9197" y="16907"/>
                  <a:pt x="9222" y="16982"/>
                </a:cubicBezTo>
                <a:cubicBezTo>
                  <a:pt x="9336" y="16775"/>
                  <a:pt x="9263" y="16641"/>
                  <a:pt x="9160" y="16599"/>
                </a:cubicBezTo>
                <a:cubicBezTo>
                  <a:pt x="9325" y="16517"/>
                  <a:pt x="9387" y="16662"/>
                  <a:pt x="9419" y="16372"/>
                </a:cubicBezTo>
                <a:lnTo>
                  <a:pt x="9419" y="16372"/>
                </a:lnTo>
                <a:cubicBezTo>
                  <a:pt x="9968" y="16682"/>
                  <a:pt x="9274" y="16517"/>
                  <a:pt x="9916" y="16931"/>
                </a:cubicBezTo>
                <a:cubicBezTo>
                  <a:pt x="10020" y="16858"/>
                  <a:pt x="10041" y="16775"/>
                  <a:pt x="9999" y="16662"/>
                </a:cubicBezTo>
                <a:cubicBezTo>
                  <a:pt x="10041" y="16643"/>
                  <a:pt x="10080" y="16576"/>
                  <a:pt x="10139" y="16576"/>
                </a:cubicBezTo>
                <a:cubicBezTo>
                  <a:pt x="10182" y="16576"/>
                  <a:pt x="10236" y="16611"/>
                  <a:pt x="10310" y="16724"/>
                </a:cubicBezTo>
                <a:cubicBezTo>
                  <a:pt x="10341" y="16651"/>
                  <a:pt x="10393" y="16599"/>
                  <a:pt x="10444" y="16568"/>
                </a:cubicBezTo>
                <a:lnTo>
                  <a:pt x="10444" y="16568"/>
                </a:lnTo>
                <a:cubicBezTo>
                  <a:pt x="10432" y="16570"/>
                  <a:pt x="10420" y="16571"/>
                  <a:pt x="10407" y="16571"/>
                </a:cubicBezTo>
                <a:cubicBezTo>
                  <a:pt x="10183" y="16571"/>
                  <a:pt x="9975" y="16226"/>
                  <a:pt x="10103" y="16040"/>
                </a:cubicBezTo>
                <a:lnTo>
                  <a:pt x="10103" y="16040"/>
                </a:lnTo>
                <a:cubicBezTo>
                  <a:pt x="10186" y="16164"/>
                  <a:pt x="10248" y="16319"/>
                  <a:pt x="10289" y="16423"/>
                </a:cubicBezTo>
                <a:cubicBezTo>
                  <a:pt x="10393" y="16361"/>
                  <a:pt x="10414" y="16278"/>
                  <a:pt x="10361" y="16164"/>
                </a:cubicBezTo>
                <a:lnTo>
                  <a:pt x="10361" y="16164"/>
                </a:lnTo>
                <a:cubicBezTo>
                  <a:pt x="10446" y="16293"/>
                  <a:pt x="10626" y="16466"/>
                  <a:pt x="10737" y="16466"/>
                </a:cubicBezTo>
                <a:cubicBezTo>
                  <a:pt x="10805" y="16466"/>
                  <a:pt x="10848" y="16402"/>
                  <a:pt x="10828" y="16226"/>
                </a:cubicBezTo>
                <a:lnTo>
                  <a:pt x="10828" y="16226"/>
                </a:lnTo>
                <a:cubicBezTo>
                  <a:pt x="10877" y="16275"/>
                  <a:pt x="11009" y="16435"/>
                  <a:pt x="11050" y="16435"/>
                </a:cubicBezTo>
                <a:cubicBezTo>
                  <a:pt x="11052" y="16435"/>
                  <a:pt x="11054" y="16435"/>
                  <a:pt x="11056" y="16434"/>
                </a:cubicBezTo>
                <a:cubicBezTo>
                  <a:pt x="11056" y="16330"/>
                  <a:pt x="11077" y="15729"/>
                  <a:pt x="11025" y="15667"/>
                </a:cubicBezTo>
                <a:cubicBezTo>
                  <a:pt x="10959" y="15712"/>
                  <a:pt x="10900" y="15731"/>
                  <a:pt x="10844" y="15731"/>
                </a:cubicBezTo>
                <a:cubicBezTo>
                  <a:pt x="10644" y="15731"/>
                  <a:pt x="10489" y="15488"/>
                  <a:pt x="10279" y="15366"/>
                </a:cubicBezTo>
                <a:cubicBezTo>
                  <a:pt x="10310" y="15232"/>
                  <a:pt x="10361" y="15014"/>
                  <a:pt x="10341" y="14962"/>
                </a:cubicBezTo>
                <a:lnTo>
                  <a:pt x="10341" y="14962"/>
                </a:lnTo>
                <a:cubicBezTo>
                  <a:pt x="10338" y="14965"/>
                  <a:pt x="10331" y="14966"/>
                  <a:pt x="10321" y="14966"/>
                </a:cubicBezTo>
                <a:cubicBezTo>
                  <a:pt x="10196" y="14966"/>
                  <a:pt x="9579" y="14800"/>
                  <a:pt x="9512" y="14724"/>
                </a:cubicBezTo>
                <a:lnTo>
                  <a:pt x="9512" y="14724"/>
                </a:lnTo>
                <a:cubicBezTo>
                  <a:pt x="9542" y="14739"/>
                  <a:pt x="9570" y="14745"/>
                  <a:pt x="9597" y="14745"/>
                </a:cubicBezTo>
                <a:cubicBezTo>
                  <a:pt x="9764" y="14745"/>
                  <a:pt x="9853" y="14481"/>
                  <a:pt x="9888" y="14481"/>
                </a:cubicBezTo>
                <a:cubicBezTo>
                  <a:pt x="9900" y="14481"/>
                  <a:pt x="9906" y="14513"/>
                  <a:pt x="9906" y="14599"/>
                </a:cubicBezTo>
                <a:cubicBezTo>
                  <a:pt x="10068" y="14473"/>
                  <a:pt x="10365" y="14118"/>
                  <a:pt x="10479" y="14118"/>
                </a:cubicBezTo>
                <a:cubicBezTo>
                  <a:pt x="10496" y="14118"/>
                  <a:pt x="10509" y="14126"/>
                  <a:pt x="10517" y="14143"/>
                </a:cubicBezTo>
                <a:cubicBezTo>
                  <a:pt x="10581" y="13888"/>
                  <a:pt x="10283" y="13577"/>
                  <a:pt x="10247" y="13577"/>
                </a:cubicBezTo>
                <a:cubicBezTo>
                  <a:pt x="10242" y="13577"/>
                  <a:pt x="10242" y="13582"/>
                  <a:pt x="10248" y="13595"/>
                </a:cubicBezTo>
                <a:cubicBezTo>
                  <a:pt x="9987" y="13725"/>
                  <a:pt x="9764" y="13755"/>
                  <a:pt x="9540" y="13755"/>
                </a:cubicBezTo>
                <a:cubicBezTo>
                  <a:pt x="9350" y="13755"/>
                  <a:pt x="9159" y="13733"/>
                  <a:pt x="8943" y="13733"/>
                </a:cubicBezTo>
                <a:cubicBezTo>
                  <a:pt x="8848" y="13733"/>
                  <a:pt x="8748" y="13738"/>
                  <a:pt x="8641" y="13750"/>
                </a:cubicBezTo>
                <a:cubicBezTo>
                  <a:pt x="8777" y="13678"/>
                  <a:pt x="8786" y="13574"/>
                  <a:pt x="8683" y="13460"/>
                </a:cubicBezTo>
                <a:cubicBezTo>
                  <a:pt x="8697" y="13455"/>
                  <a:pt x="8715" y="13454"/>
                  <a:pt x="8734" y="13454"/>
                </a:cubicBezTo>
                <a:cubicBezTo>
                  <a:pt x="8808" y="13454"/>
                  <a:pt x="8901" y="13480"/>
                  <a:pt x="8901" y="13480"/>
                </a:cubicBezTo>
                <a:cubicBezTo>
                  <a:pt x="8890" y="13418"/>
                  <a:pt x="8683" y="13118"/>
                  <a:pt x="8818" y="13087"/>
                </a:cubicBezTo>
                <a:lnTo>
                  <a:pt x="8818" y="13087"/>
                </a:lnTo>
                <a:cubicBezTo>
                  <a:pt x="8897" y="13303"/>
                  <a:pt x="9122" y="13410"/>
                  <a:pt x="9271" y="13410"/>
                </a:cubicBezTo>
                <a:cubicBezTo>
                  <a:pt x="9414" y="13410"/>
                  <a:pt x="9488" y="13311"/>
                  <a:pt x="9295" y="13118"/>
                </a:cubicBezTo>
                <a:cubicBezTo>
                  <a:pt x="9311" y="13096"/>
                  <a:pt x="9408" y="13054"/>
                  <a:pt x="9500" y="13054"/>
                </a:cubicBezTo>
                <a:cubicBezTo>
                  <a:pt x="9583" y="13054"/>
                  <a:pt x="9663" y="13088"/>
                  <a:pt x="9678" y="13201"/>
                </a:cubicBezTo>
                <a:cubicBezTo>
                  <a:pt x="9864" y="13077"/>
                  <a:pt x="9958" y="12745"/>
                  <a:pt x="9978" y="12672"/>
                </a:cubicBezTo>
                <a:cubicBezTo>
                  <a:pt x="10144" y="12693"/>
                  <a:pt x="10082" y="12693"/>
                  <a:pt x="10133" y="12796"/>
                </a:cubicBezTo>
                <a:cubicBezTo>
                  <a:pt x="10143" y="12639"/>
                  <a:pt x="10149" y="12560"/>
                  <a:pt x="10151" y="12528"/>
                </a:cubicBezTo>
                <a:lnTo>
                  <a:pt x="10151" y="12528"/>
                </a:lnTo>
                <a:cubicBezTo>
                  <a:pt x="10148" y="12559"/>
                  <a:pt x="10140" y="12617"/>
                  <a:pt x="10130" y="12617"/>
                </a:cubicBezTo>
                <a:cubicBezTo>
                  <a:pt x="10122" y="12617"/>
                  <a:pt x="10113" y="12583"/>
                  <a:pt x="10103" y="12476"/>
                </a:cubicBezTo>
                <a:cubicBezTo>
                  <a:pt x="10079" y="12525"/>
                  <a:pt x="10054" y="12546"/>
                  <a:pt x="10028" y="12546"/>
                </a:cubicBezTo>
                <a:cubicBezTo>
                  <a:pt x="9973" y="12546"/>
                  <a:pt x="9917" y="12453"/>
                  <a:pt x="9875" y="12341"/>
                </a:cubicBezTo>
                <a:cubicBezTo>
                  <a:pt x="10030" y="12289"/>
                  <a:pt x="9771" y="12186"/>
                  <a:pt x="9947" y="12133"/>
                </a:cubicBezTo>
                <a:lnTo>
                  <a:pt x="9947" y="12133"/>
                </a:lnTo>
                <a:cubicBezTo>
                  <a:pt x="10061" y="12434"/>
                  <a:pt x="10206" y="12154"/>
                  <a:pt x="10124" y="12444"/>
                </a:cubicBezTo>
                <a:cubicBezTo>
                  <a:pt x="10227" y="12320"/>
                  <a:pt x="10258" y="12186"/>
                  <a:pt x="10227" y="12020"/>
                </a:cubicBezTo>
                <a:lnTo>
                  <a:pt x="10227" y="12020"/>
                </a:lnTo>
                <a:cubicBezTo>
                  <a:pt x="10302" y="12089"/>
                  <a:pt x="10347" y="12111"/>
                  <a:pt x="10377" y="12111"/>
                </a:cubicBezTo>
                <a:cubicBezTo>
                  <a:pt x="10428" y="12111"/>
                  <a:pt x="10434" y="12047"/>
                  <a:pt x="10466" y="12047"/>
                </a:cubicBezTo>
                <a:cubicBezTo>
                  <a:pt x="10486" y="12047"/>
                  <a:pt x="10515" y="12070"/>
                  <a:pt x="10569" y="12144"/>
                </a:cubicBezTo>
                <a:cubicBezTo>
                  <a:pt x="10546" y="12019"/>
                  <a:pt x="10563" y="11959"/>
                  <a:pt x="10627" y="11959"/>
                </a:cubicBezTo>
                <a:cubicBezTo>
                  <a:pt x="10647" y="11959"/>
                  <a:pt x="10673" y="11965"/>
                  <a:pt x="10704" y="11978"/>
                </a:cubicBezTo>
                <a:cubicBezTo>
                  <a:pt x="10672" y="11917"/>
                  <a:pt x="10641" y="11897"/>
                  <a:pt x="10613" y="11897"/>
                </a:cubicBezTo>
                <a:cubicBezTo>
                  <a:pt x="10564" y="11897"/>
                  <a:pt x="10521" y="11955"/>
                  <a:pt x="10490" y="11955"/>
                </a:cubicBezTo>
                <a:cubicBezTo>
                  <a:pt x="10469" y="11955"/>
                  <a:pt x="10454" y="11929"/>
                  <a:pt x="10444" y="11843"/>
                </a:cubicBezTo>
                <a:cubicBezTo>
                  <a:pt x="10415" y="11941"/>
                  <a:pt x="10292" y="11992"/>
                  <a:pt x="10164" y="11992"/>
                </a:cubicBezTo>
                <a:cubicBezTo>
                  <a:pt x="9980" y="11992"/>
                  <a:pt x="9785" y="11887"/>
                  <a:pt x="9833" y="11667"/>
                </a:cubicBezTo>
                <a:lnTo>
                  <a:pt x="9833" y="11667"/>
                </a:lnTo>
                <a:cubicBezTo>
                  <a:pt x="9904" y="11698"/>
                  <a:pt x="10059" y="11754"/>
                  <a:pt x="10136" y="11754"/>
                </a:cubicBezTo>
                <a:cubicBezTo>
                  <a:pt x="10217" y="11754"/>
                  <a:pt x="10210" y="11690"/>
                  <a:pt x="9916" y="11460"/>
                </a:cubicBezTo>
                <a:cubicBezTo>
                  <a:pt x="9887" y="11533"/>
                  <a:pt x="9837" y="11553"/>
                  <a:pt x="9769" y="11553"/>
                </a:cubicBezTo>
                <a:cubicBezTo>
                  <a:pt x="9681" y="11553"/>
                  <a:pt x="9564" y="11518"/>
                  <a:pt x="9428" y="11518"/>
                </a:cubicBezTo>
                <a:cubicBezTo>
                  <a:pt x="9369" y="11518"/>
                  <a:pt x="9307" y="11525"/>
                  <a:pt x="9242" y="11543"/>
                </a:cubicBezTo>
                <a:cubicBezTo>
                  <a:pt x="9201" y="11449"/>
                  <a:pt x="9336" y="11512"/>
                  <a:pt x="9284" y="11377"/>
                </a:cubicBezTo>
                <a:lnTo>
                  <a:pt x="9284" y="11377"/>
                </a:lnTo>
                <a:cubicBezTo>
                  <a:pt x="9087" y="11512"/>
                  <a:pt x="9005" y="11439"/>
                  <a:pt x="8818" y="11491"/>
                </a:cubicBezTo>
                <a:cubicBezTo>
                  <a:pt x="8797" y="11408"/>
                  <a:pt x="8797" y="11336"/>
                  <a:pt x="8807" y="11253"/>
                </a:cubicBezTo>
                <a:lnTo>
                  <a:pt x="8807" y="11253"/>
                </a:lnTo>
                <a:cubicBezTo>
                  <a:pt x="8827" y="11258"/>
                  <a:pt x="8848" y="11260"/>
                  <a:pt x="8870" y="11260"/>
                </a:cubicBezTo>
                <a:cubicBezTo>
                  <a:pt x="9037" y="11260"/>
                  <a:pt x="9249" y="11129"/>
                  <a:pt x="8984" y="10973"/>
                </a:cubicBezTo>
                <a:cubicBezTo>
                  <a:pt x="9005" y="10963"/>
                  <a:pt x="9025" y="10942"/>
                  <a:pt x="9025" y="10911"/>
                </a:cubicBezTo>
                <a:cubicBezTo>
                  <a:pt x="9201" y="10973"/>
                  <a:pt x="9357" y="11076"/>
                  <a:pt x="9408" y="11201"/>
                </a:cubicBezTo>
                <a:cubicBezTo>
                  <a:pt x="9533" y="10600"/>
                  <a:pt x="9242" y="10931"/>
                  <a:pt x="9378" y="10569"/>
                </a:cubicBezTo>
                <a:lnTo>
                  <a:pt x="9378" y="10569"/>
                </a:lnTo>
                <a:cubicBezTo>
                  <a:pt x="9287" y="10574"/>
                  <a:pt x="9218" y="10575"/>
                  <a:pt x="9165" y="10575"/>
                </a:cubicBezTo>
                <a:cubicBezTo>
                  <a:pt x="8773" y="10575"/>
                  <a:pt x="9289" y="10469"/>
                  <a:pt x="8975" y="10469"/>
                </a:cubicBezTo>
                <a:cubicBezTo>
                  <a:pt x="8932" y="10469"/>
                  <a:pt x="8874" y="10471"/>
                  <a:pt x="8797" y="10475"/>
                </a:cubicBezTo>
                <a:cubicBezTo>
                  <a:pt x="8797" y="10445"/>
                  <a:pt x="9035" y="10403"/>
                  <a:pt x="9046" y="10403"/>
                </a:cubicBezTo>
                <a:cubicBezTo>
                  <a:pt x="8880" y="10383"/>
                  <a:pt x="8797" y="10289"/>
                  <a:pt x="8786" y="10123"/>
                </a:cubicBezTo>
                <a:lnTo>
                  <a:pt x="8786" y="10123"/>
                </a:lnTo>
                <a:cubicBezTo>
                  <a:pt x="8900" y="10284"/>
                  <a:pt x="8940" y="10342"/>
                  <a:pt x="8946" y="10342"/>
                </a:cubicBezTo>
                <a:cubicBezTo>
                  <a:pt x="8957" y="10342"/>
                  <a:pt x="8846" y="10128"/>
                  <a:pt x="8901" y="9999"/>
                </a:cubicBezTo>
                <a:lnTo>
                  <a:pt x="8901" y="9999"/>
                </a:lnTo>
                <a:cubicBezTo>
                  <a:pt x="8466" y="10020"/>
                  <a:pt x="8040" y="10010"/>
                  <a:pt x="7885" y="10051"/>
                </a:cubicBezTo>
                <a:cubicBezTo>
                  <a:pt x="7885" y="9916"/>
                  <a:pt x="8496" y="9678"/>
                  <a:pt x="8268" y="9377"/>
                </a:cubicBezTo>
                <a:cubicBezTo>
                  <a:pt x="8382" y="9333"/>
                  <a:pt x="8452" y="9331"/>
                  <a:pt x="8497" y="9331"/>
                </a:cubicBezTo>
                <a:cubicBezTo>
                  <a:pt x="8503" y="9331"/>
                  <a:pt x="8509" y="9331"/>
                  <a:pt x="8514" y="9331"/>
                </a:cubicBezTo>
                <a:cubicBezTo>
                  <a:pt x="8578" y="9331"/>
                  <a:pt x="8573" y="9323"/>
                  <a:pt x="8579" y="9119"/>
                </a:cubicBezTo>
                <a:cubicBezTo>
                  <a:pt x="8626" y="9255"/>
                  <a:pt x="8666" y="9305"/>
                  <a:pt x="8699" y="9305"/>
                </a:cubicBezTo>
                <a:cubicBezTo>
                  <a:pt x="8777" y="9305"/>
                  <a:pt x="8818" y="9029"/>
                  <a:pt x="8818" y="8942"/>
                </a:cubicBezTo>
                <a:cubicBezTo>
                  <a:pt x="8984" y="9128"/>
                  <a:pt x="8942" y="9025"/>
                  <a:pt x="9035" y="9160"/>
                </a:cubicBezTo>
                <a:cubicBezTo>
                  <a:pt x="9039" y="9124"/>
                  <a:pt x="9060" y="9112"/>
                  <a:pt x="9089" y="9112"/>
                </a:cubicBezTo>
                <a:cubicBezTo>
                  <a:pt x="9142" y="9112"/>
                  <a:pt x="9221" y="9151"/>
                  <a:pt x="9268" y="9151"/>
                </a:cubicBezTo>
                <a:cubicBezTo>
                  <a:pt x="9329" y="9151"/>
                  <a:pt x="9340" y="9088"/>
                  <a:pt x="9180" y="8797"/>
                </a:cubicBezTo>
                <a:cubicBezTo>
                  <a:pt x="9139" y="8776"/>
                  <a:pt x="9108" y="8755"/>
                  <a:pt x="9077" y="8704"/>
                </a:cubicBezTo>
                <a:cubicBezTo>
                  <a:pt x="9170" y="8704"/>
                  <a:pt x="9191" y="8673"/>
                  <a:pt x="9139" y="8631"/>
                </a:cubicBezTo>
                <a:lnTo>
                  <a:pt x="9139" y="8631"/>
                </a:lnTo>
                <a:cubicBezTo>
                  <a:pt x="9026" y="8720"/>
                  <a:pt x="8926" y="8765"/>
                  <a:pt x="8840" y="8765"/>
                </a:cubicBezTo>
                <a:cubicBezTo>
                  <a:pt x="8736" y="8765"/>
                  <a:pt x="8652" y="8700"/>
                  <a:pt x="8590" y="8569"/>
                </a:cubicBezTo>
                <a:cubicBezTo>
                  <a:pt x="8569" y="8787"/>
                  <a:pt x="8258" y="8859"/>
                  <a:pt x="7927" y="8870"/>
                </a:cubicBezTo>
                <a:cubicBezTo>
                  <a:pt x="7927" y="8790"/>
                  <a:pt x="7922" y="8710"/>
                  <a:pt x="7936" y="8710"/>
                </a:cubicBezTo>
                <a:cubicBezTo>
                  <a:pt x="7943" y="8710"/>
                  <a:pt x="7956" y="8734"/>
                  <a:pt x="7978" y="8797"/>
                </a:cubicBezTo>
                <a:cubicBezTo>
                  <a:pt x="8051" y="8714"/>
                  <a:pt x="8072" y="8621"/>
                  <a:pt x="8051" y="8518"/>
                </a:cubicBezTo>
                <a:lnTo>
                  <a:pt x="8051" y="8518"/>
                </a:lnTo>
                <a:cubicBezTo>
                  <a:pt x="8020" y="8559"/>
                  <a:pt x="7978" y="8580"/>
                  <a:pt x="7937" y="8610"/>
                </a:cubicBezTo>
                <a:cubicBezTo>
                  <a:pt x="7927" y="8486"/>
                  <a:pt x="7937" y="8372"/>
                  <a:pt x="7999" y="8269"/>
                </a:cubicBezTo>
                <a:cubicBezTo>
                  <a:pt x="8004" y="8310"/>
                  <a:pt x="8014" y="8327"/>
                  <a:pt x="8029" y="8327"/>
                </a:cubicBezTo>
                <a:cubicBezTo>
                  <a:pt x="8083" y="8327"/>
                  <a:pt x="8192" y="8109"/>
                  <a:pt x="8289" y="7947"/>
                </a:cubicBezTo>
                <a:cubicBezTo>
                  <a:pt x="8282" y="7942"/>
                  <a:pt x="8269" y="7940"/>
                  <a:pt x="8253" y="7940"/>
                </a:cubicBezTo>
                <a:cubicBezTo>
                  <a:pt x="8023" y="7940"/>
                  <a:pt x="6979" y="8386"/>
                  <a:pt x="6921" y="8435"/>
                </a:cubicBezTo>
                <a:cubicBezTo>
                  <a:pt x="6901" y="8186"/>
                  <a:pt x="6746" y="8362"/>
                  <a:pt x="6714" y="8124"/>
                </a:cubicBezTo>
                <a:lnTo>
                  <a:pt x="6714" y="8124"/>
                </a:lnTo>
                <a:cubicBezTo>
                  <a:pt x="6752" y="8136"/>
                  <a:pt x="6797" y="8142"/>
                  <a:pt x="6842" y="8142"/>
                </a:cubicBezTo>
                <a:cubicBezTo>
                  <a:pt x="6982" y="8142"/>
                  <a:pt x="7119" y="8086"/>
                  <a:pt x="7025" y="7999"/>
                </a:cubicBezTo>
                <a:cubicBezTo>
                  <a:pt x="7062" y="7994"/>
                  <a:pt x="7098" y="7991"/>
                  <a:pt x="7132" y="7991"/>
                </a:cubicBezTo>
                <a:cubicBezTo>
                  <a:pt x="7230" y="7991"/>
                  <a:pt x="7319" y="8018"/>
                  <a:pt x="7419" y="8103"/>
                </a:cubicBezTo>
                <a:cubicBezTo>
                  <a:pt x="7492" y="8030"/>
                  <a:pt x="7450" y="8082"/>
                  <a:pt x="7492" y="8030"/>
                </a:cubicBezTo>
                <a:cubicBezTo>
                  <a:pt x="7347" y="7968"/>
                  <a:pt x="7285" y="7854"/>
                  <a:pt x="7315" y="7699"/>
                </a:cubicBezTo>
                <a:lnTo>
                  <a:pt x="7315" y="7699"/>
                </a:lnTo>
                <a:cubicBezTo>
                  <a:pt x="7360" y="7783"/>
                  <a:pt x="7390" y="7813"/>
                  <a:pt x="7411" y="7813"/>
                </a:cubicBezTo>
                <a:cubicBezTo>
                  <a:pt x="7462" y="7813"/>
                  <a:pt x="7460" y="7644"/>
                  <a:pt x="7466" y="7644"/>
                </a:cubicBezTo>
                <a:cubicBezTo>
                  <a:pt x="7469" y="7644"/>
                  <a:pt x="7475" y="7693"/>
                  <a:pt x="7492" y="7844"/>
                </a:cubicBezTo>
                <a:cubicBezTo>
                  <a:pt x="7492" y="7717"/>
                  <a:pt x="7533" y="7659"/>
                  <a:pt x="7610" y="7659"/>
                </a:cubicBezTo>
                <a:cubicBezTo>
                  <a:pt x="7627" y="7659"/>
                  <a:pt x="7647" y="7662"/>
                  <a:pt x="7667" y="7668"/>
                </a:cubicBezTo>
                <a:cubicBezTo>
                  <a:pt x="7709" y="7585"/>
                  <a:pt x="7502" y="7626"/>
                  <a:pt x="7543" y="7544"/>
                </a:cubicBezTo>
                <a:cubicBezTo>
                  <a:pt x="7643" y="7544"/>
                  <a:pt x="7696" y="7537"/>
                  <a:pt x="7730" y="7537"/>
                </a:cubicBezTo>
                <a:cubicBezTo>
                  <a:pt x="7782" y="7537"/>
                  <a:pt x="7792" y="7552"/>
                  <a:pt x="7854" y="7626"/>
                </a:cubicBezTo>
                <a:cubicBezTo>
                  <a:pt x="7854" y="7547"/>
                  <a:pt x="7909" y="7285"/>
                  <a:pt x="7959" y="7285"/>
                </a:cubicBezTo>
                <a:cubicBezTo>
                  <a:pt x="7982" y="7285"/>
                  <a:pt x="8004" y="7337"/>
                  <a:pt x="8020" y="7481"/>
                </a:cubicBezTo>
                <a:cubicBezTo>
                  <a:pt x="8123" y="7388"/>
                  <a:pt x="8155" y="7274"/>
                  <a:pt x="8103" y="7139"/>
                </a:cubicBezTo>
                <a:cubicBezTo>
                  <a:pt x="8118" y="7135"/>
                  <a:pt x="8132" y="7132"/>
                  <a:pt x="8144" y="7132"/>
                </a:cubicBezTo>
                <a:cubicBezTo>
                  <a:pt x="8214" y="7132"/>
                  <a:pt x="8235" y="7209"/>
                  <a:pt x="8217" y="7378"/>
                </a:cubicBezTo>
                <a:cubicBezTo>
                  <a:pt x="8383" y="7263"/>
                  <a:pt x="8641" y="6756"/>
                  <a:pt x="8341" y="6528"/>
                </a:cubicBezTo>
                <a:cubicBezTo>
                  <a:pt x="8394" y="6502"/>
                  <a:pt x="8438" y="6489"/>
                  <a:pt x="8476" y="6489"/>
                </a:cubicBezTo>
                <a:cubicBezTo>
                  <a:pt x="8556" y="6489"/>
                  <a:pt x="8609" y="6547"/>
                  <a:pt x="8673" y="6652"/>
                </a:cubicBezTo>
                <a:cubicBezTo>
                  <a:pt x="8694" y="6590"/>
                  <a:pt x="8756" y="6445"/>
                  <a:pt x="8828" y="6331"/>
                </a:cubicBezTo>
                <a:lnTo>
                  <a:pt x="8828" y="6331"/>
                </a:lnTo>
                <a:cubicBezTo>
                  <a:pt x="8606" y="6383"/>
                  <a:pt x="8202" y="6421"/>
                  <a:pt x="7821" y="6421"/>
                </a:cubicBezTo>
                <a:cubicBezTo>
                  <a:pt x="7293" y="6421"/>
                  <a:pt x="6809" y="6349"/>
                  <a:pt x="6911" y="6144"/>
                </a:cubicBezTo>
                <a:lnTo>
                  <a:pt x="6911" y="6144"/>
                </a:lnTo>
                <a:cubicBezTo>
                  <a:pt x="6926" y="6178"/>
                  <a:pt x="7004" y="6212"/>
                  <a:pt x="7090" y="6212"/>
                </a:cubicBezTo>
                <a:cubicBezTo>
                  <a:pt x="7188" y="6212"/>
                  <a:pt x="7298" y="6168"/>
                  <a:pt x="7336" y="6031"/>
                </a:cubicBezTo>
                <a:cubicBezTo>
                  <a:pt x="7360" y="6185"/>
                  <a:pt x="7404" y="6240"/>
                  <a:pt x="7459" y="6240"/>
                </a:cubicBezTo>
                <a:cubicBezTo>
                  <a:pt x="7569" y="6240"/>
                  <a:pt x="7719" y="6013"/>
                  <a:pt x="7823" y="5916"/>
                </a:cubicBezTo>
                <a:cubicBezTo>
                  <a:pt x="7900" y="5997"/>
                  <a:pt x="7928" y="6023"/>
                  <a:pt x="7934" y="6023"/>
                </a:cubicBezTo>
                <a:cubicBezTo>
                  <a:pt x="7945" y="6023"/>
                  <a:pt x="7883" y="5933"/>
                  <a:pt x="7934" y="5933"/>
                </a:cubicBezTo>
                <a:cubicBezTo>
                  <a:pt x="7940" y="5933"/>
                  <a:pt x="7948" y="5934"/>
                  <a:pt x="7958" y="5937"/>
                </a:cubicBezTo>
                <a:cubicBezTo>
                  <a:pt x="7941" y="6040"/>
                  <a:pt x="7935" y="6073"/>
                  <a:pt x="7935" y="6073"/>
                </a:cubicBezTo>
                <a:cubicBezTo>
                  <a:pt x="7936" y="6073"/>
                  <a:pt x="7957" y="5969"/>
                  <a:pt x="7979" y="5969"/>
                </a:cubicBezTo>
                <a:cubicBezTo>
                  <a:pt x="7990" y="5969"/>
                  <a:pt x="8002" y="6000"/>
                  <a:pt x="8010" y="6093"/>
                </a:cubicBezTo>
                <a:cubicBezTo>
                  <a:pt x="8014" y="6094"/>
                  <a:pt x="8019" y="6095"/>
                  <a:pt x="8024" y="6095"/>
                </a:cubicBezTo>
                <a:cubicBezTo>
                  <a:pt x="8157" y="6095"/>
                  <a:pt x="8330" y="5686"/>
                  <a:pt x="8310" y="5606"/>
                </a:cubicBezTo>
                <a:lnTo>
                  <a:pt x="8310" y="5606"/>
                </a:lnTo>
                <a:cubicBezTo>
                  <a:pt x="8254" y="5705"/>
                  <a:pt x="7947" y="5870"/>
                  <a:pt x="7699" y="5870"/>
                </a:cubicBezTo>
                <a:cubicBezTo>
                  <a:pt x="7533" y="5870"/>
                  <a:pt x="7394" y="5796"/>
                  <a:pt x="7377" y="5575"/>
                </a:cubicBezTo>
                <a:lnTo>
                  <a:pt x="7377" y="5575"/>
                </a:lnTo>
                <a:cubicBezTo>
                  <a:pt x="7431" y="5659"/>
                  <a:pt x="7461" y="5694"/>
                  <a:pt x="7486" y="5694"/>
                </a:cubicBezTo>
                <a:cubicBezTo>
                  <a:pt x="7537" y="5694"/>
                  <a:pt x="7566" y="5545"/>
                  <a:pt x="7740" y="5378"/>
                </a:cubicBezTo>
                <a:cubicBezTo>
                  <a:pt x="7585" y="5368"/>
                  <a:pt x="7564" y="5274"/>
                  <a:pt x="7678" y="5108"/>
                </a:cubicBezTo>
                <a:lnTo>
                  <a:pt x="7678" y="5108"/>
                </a:lnTo>
                <a:cubicBezTo>
                  <a:pt x="7609" y="5187"/>
                  <a:pt x="6637" y="6028"/>
                  <a:pt x="6219" y="6028"/>
                </a:cubicBezTo>
                <a:cubicBezTo>
                  <a:pt x="6140" y="6028"/>
                  <a:pt x="6081" y="5998"/>
                  <a:pt x="6051" y="5927"/>
                </a:cubicBezTo>
                <a:cubicBezTo>
                  <a:pt x="6054" y="5925"/>
                  <a:pt x="6059" y="5924"/>
                  <a:pt x="6065" y="5924"/>
                </a:cubicBezTo>
                <a:cubicBezTo>
                  <a:pt x="6101" y="5924"/>
                  <a:pt x="6178" y="5955"/>
                  <a:pt x="6233" y="5955"/>
                </a:cubicBezTo>
                <a:cubicBezTo>
                  <a:pt x="6260" y="5955"/>
                  <a:pt x="6281" y="5948"/>
                  <a:pt x="6290" y="5927"/>
                </a:cubicBezTo>
                <a:cubicBezTo>
                  <a:pt x="6217" y="5886"/>
                  <a:pt x="6155" y="5844"/>
                  <a:pt x="6093" y="5792"/>
                </a:cubicBezTo>
                <a:cubicBezTo>
                  <a:pt x="6103" y="5782"/>
                  <a:pt x="6217" y="5647"/>
                  <a:pt x="6228" y="5596"/>
                </a:cubicBezTo>
                <a:cubicBezTo>
                  <a:pt x="6266" y="5670"/>
                  <a:pt x="6297" y="5703"/>
                  <a:pt x="6320" y="5703"/>
                </a:cubicBezTo>
                <a:cubicBezTo>
                  <a:pt x="6370" y="5703"/>
                  <a:pt x="6381" y="5541"/>
                  <a:pt x="6352" y="5305"/>
                </a:cubicBezTo>
                <a:cubicBezTo>
                  <a:pt x="6354" y="5305"/>
                  <a:pt x="6356" y="5305"/>
                  <a:pt x="6358" y="5305"/>
                </a:cubicBezTo>
                <a:cubicBezTo>
                  <a:pt x="6424" y="5305"/>
                  <a:pt x="6581" y="5463"/>
                  <a:pt x="6611" y="5533"/>
                </a:cubicBezTo>
                <a:cubicBezTo>
                  <a:pt x="6642" y="5409"/>
                  <a:pt x="6673" y="5326"/>
                  <a:pt x="6735" y="5212"/>
                </a:cubicBezTo>
                <a:lnTo>
                  <a:pt x="6735" y="5212"/>
                </a:lnTo>
                <a:cubicBezTo>
                  <a:pt x="6786" y="5361"/>
                  <a:pt x="6755" y="5382"/>
                  <a:pt x="6729" y="5382"/>
                </a:cubicBezTo>
                <a:cubicBezTo>
                  <a:pt x="6718" y="5382"/>
                  <a:pt x="6708" y="5379"/>
                  <a:pt x="6705" y="5379"/>
                </a:cubicBezTo>
                <a:lnTo>
                  <a:pt x="6705" y="5379"/>
                </a:lnTo>
                <a:cubicBezTo>
                  <a:pt x="6696" y="5379"/>
                  <a:pt x="6730" y="5402"/>
                  <a:pt x="6901" y="5564"/>
                </a:cubicBezTo>
                <a:cubicBezTo>
                  <a:pt x="7007" y="5398"/>
                  <a:pt x="7101" y="5160"/>
                  <a:pt x="7189" y="5160"/>
                </a:cubicBezTo>
                <a:cubicBezTo>
                  <a:pt x="7222" y="5160"/>
                  <a:pt x="7254" y="5193"/>
                  <a:pt x="7285" y="5274"/>
                </a:cubicBezTo>
                <a:cubicBezTo>
                  <a:pt x="7291" y="5245"/>
                  <a:pt x="7330" y="5180"/>
                  <a:pt x="7395" y="5180"/>
                </a:cubicBezTo>
                <a:cubicBezTo>
                  <a:pt x="7422" y="5180"/>
                  <a:pt x="7455" y="5192"/>
                  <a:pt x="7492" y="5223"/>
                </a:cubicBezTo>
                <a:cubicBezTo>
                  <a:pt x="7479" y="5066"/>
                  <a:pt x="7527" y="4962"/>
                  <a:pt x="7602" y="4962"/>
                </a:cubicBezTo>
                <a:cubicBezTo>
                  <a:pt x="7650" y="4962"/>
                  <a:pt x="7710" y="5006"/>
                  <a:pt x="7771" y="5108"/>
                </a:cubicBezTo>
                <a:cubicBezTo>
                  <a:pt x="7792" y="5098"/>
                  <a:pt x="7968" y="4580"/>
                  <a:pt x="7968" y="4539"/>
                </a:cubicBezTo>
                <a:lnTo>
                  <a:pt x="7968" y="4539"/>
                </a:lnTo>
                <a:cubicBezTo>
                  <a:pt x="7806" y="4574"/>
                  <a:pt x="7716" y="4785"/>
                  <a:pt x="7691" y="4785"/>
                </a:cubicBezTo>
                <a:cubicBezTo>
                  <a:pt x="7679" y="4785"/>
                  <a:pt x="7682" y="4737"/>
                  <a:pt x="7699" y="4601"/>
                </a:cubicBezTo>
                <a:lnTo>
                  <a:pt x="7699" y="4601"/>
                </a:lnTo>
                <a:cubicBezTo>
                  <a:pt x="7673" y="4666"/>
                  <a:pt x="7643" y="4698"/>
                  <a:pt x="7609" y="4698"/>
                </a:cubicBezTo>
                <a:cubicBezTo>
                  <a:pt x="7588" y="4698"/>
                  <a:pt x="7566" y="4686"/>
                  <a:pt x="7543" y="4663"/>
                </a:cubicBezTo>
                <a:cubicBezTo>
                  <a:pt x="7543" y="4751"/>
                  <a:pt x="6854" y="5056"/>
                  <a:pt x="6565" y="5056"/>
                </a:cubicBezTo>
                <a:cubicBezTo>
                  <a:pt x="6514" y="5056"/>
                  <a:pt x="6476" y="5047"/>
                  <a:pt x="6456" y="5025"/>
                </a:cubicBezTo>
                <a:cubicBezTo>
                  <a:pt x="6165" y="4725"/>
                  <a:pt x="7046" y="4622"/>
                  <a:pt x="6642" y="4300"/>
                </a:cubicBezTo>
                <a:cubicBezTo>
                  <a:pt x="6901" y="3834"/>
                  <a:pt x="7450" y="3948"/>
                  <a:pt x="7678" y="3171"/>
                </a:cubicBezTo>
                <a:cubicBezTo>
                  <a:pt x="7673" y="3165"/>
                  <a:pt x="7666" y="3162"/>
                  <a:pt x="7658" y="3162"/>
                </a:cubicBezTo>
                <a:cubicBezTo>
                  <a:pt x="7553" y="3162"/>
                  <a:pt x="7237" y="3612"/>
                  <a:pt x="7160" y="3678"/>
                </a:cubicBezTo>
                <a:cubicBezTo>
                  <a:pt x="7090" y="3361"/>
                  <a:pt x="7163" y="3556"/>
                  <a:pt x="7006" y="3401"/>
                </a:cubicBezTo>
                <a:lnTo>
                  <a:pt x="7006" y="3401"/>
                </a:lnTo>
                <a:cubicBezTo>
                  <a:pt x="7045" y="3438"/>
                  <a:pt x="7077" y="3453"/>
                  <a:pt x="7104" y="3453"/>
                </a:cubicBezTo>
                <a:cubicBezTo>
                  <a:pt x="7224" y="3453"/>
                  <a:pt x="7252" y="3166"/>
                  <a:pt x="7326" y="3109"/>
                </a:cubicBezTo>
                <a:cubicBezTo>
                  <a:pt x="7347" y="3171"/>
                  <a:pt x="7347" y="3222"/>
                  <a:pt x="7336" y="3285"/>
                </a:cubicBezTo>
                <a:cubicBezTo>
                  <a:pt x="7445" y="3160"/>
                  <a:pt x="7412" y="2994"/>
                  <a:pt x="7530" y="2994"/>
                </a:cubicBezTo>
                <a:cubicBezTo>
                  <a:pt x="7559" y="2994"/>
                  <a:pt x="7596" y="3004"/>
                  <a:pt x="7647" y="3026"/>
                </a:cubicBezTo>
                <a:cubicBezTo>
                  <a:pt x="7522" y="2922"/>
                  <a:pt x="7533" y="2787"/>
                  <a:pt x="7688" y="2642"/>
                </a:cubicBezTo>
                <a:cubicBezTo>
                  <a:pt x="7685" y="2641"/>
                  <a:pt x="7682" y="2640"/>
                  <a:pt x="7677" y="2640"/>
                </a:cubicBezTo>
                <a:cubicBezTo>
                  <a:pt x="7573" y="2640"/>
                  <a:pt x="7157" y="3140"/>
                  <a:pt x="6829" y="3409"/>
                </a:cubicBezTo>
                <a:cubicBezTo>
                  <a:pt x="6787" y="3640"/>
                  <a:pt x="6717" y="3730"/>
                  <a:pt x="6638" y="3730"/>
                </a:cubicBezTo>
                <a:cubicBezTo>
                  <a:pt x="6364" y="3730"/>
                  <a:pt x="5975" y="2657"/>
                  <a:pt x="6243" y="2657"/>
                </a:cubicBezTo>
                <a:cubicBezTo>
                  <a:pt x="6304" y="2657"/>
                  <a:pt x="6400" y="2712"/>
                  <a:pt x="6538" y="2849"/>
                </a:cubicBezTo>
                <a:cubicBezTo>
                  <a:pt x="6611" y="2704"/>
                  <a:pt x="6569" y="2632"/>
                  <a:pt x="6435" y="2632"/>
                </a:cubicBezTo>
                <a:cubicBezTo>
                  <a:pt x="6684" y="2487"/>
                  <a:pt x="6735" y="2549"/>
                  <a:pt x="6839" y="2248"/>
                </a:cubicBezTo>
                <a:lnTo>
                  <a:pt x="6839" y="2248"/>
                </a:lnTo>
                <a:cubicBezTo>
                  <a:pt x="6686" y="2296"/>
                  <a:pt x="6490" y="2598"/>
                  <a:pt x="6274" y="2598"/>
                </a:cubicBezTo>
                <a:cubicBezTo>
                  <a:pt x="6255" y="2598"/>
                  <a:pt x="6236" y="2596"/>
                  <a:pt x="6217" y="2591"/>
                </a:cubicBezTo>
                <a:cubicBezTo>
                  <a:pt x="6456" y="2518"/>
                  <a:pt x="6631" y="2248"/>
                  <a:pt x="6673" y="2041"/>
                </a:cubicBezTo>
                <a:lnTo>
                  <a:pt x="6673" y="2041"/>
                </a:lnTo>
                <a:cubicBezTo>
                  <a:pt x="6619" y="2091"/>
                  <a:pt x="6580" y="2116"/>
                  <a:pt x="6555" y="2116"/>
                </a:cubicBezTo>
                <a:cubicBezTo>
                  <a:pt x="6519" y="2116"/>
                  <a:pt x="6514" y="2060"/>
                  <a:pt x="6538" y="1948"/>
                </a:cubicBezTo>
                <a:cubicBezTo>
                  <a:pt x="6531" y="1947"/>
                  <a:pt x="6524" y="1947"/>
                  <a:pt x="6517" y="1947"/>
                </a:cubicBezTo>
                <a:cubicBezTo>
                  <a:pt x="6361" y="1947"/>
                  <a:pt x="6236" y="2159"/>
                  <a:pt x="6207" y="2239"/>
                </a:cubicBezTo>
                <a:cubicBezTo>
                  <a:pt x="6207" y="2162"/>
                  <a:pt x="6171" y="1933"/>
                  <a:pt x="6174" y="1933"/>
                </a:cubicBezTo>
                <a:lnTo>
                  <a:pt x="6174" y="1933"/>
                </a:lnTo>
                <a:cubicBezTo>
                  <a:pt x="6174" y="1933"/>
                  <a:pt x="6175" y="1935"/>
                  <a:pt x="6175" y="1938"/>
                </a:cubicBezTo>
                <a:cubicBezTo>
                  <a:pt x="6486" y="1813"/>
                  <a:pt x="6466" y="1783"/>
                  <a:pt x="6548" y="1461"/>
                </a:cubicBezTo>
                <a:cubicBezTo>
                  <a:pt x="6546" y="1459"/>
                  <a:pt x="6543" y="1458"/>
                  <a:pt x="6539" y="1458"/>
                </a:cubicBezTo>
                <a:cubicBezTo>
                  <a:pt x="6452" y="1458"/>
                  <a:pt x="6071" y="2040"/>
                  <a:pt x="5909" y="2040"/>
                </a:cubicBezTo>
                <a:cubicBezTo>
                  <a:pt x="5886" y="2040"/>
                  <a:pt x="5867" y="2027"/>
                  <a:pt x="5855" y="2000"/>
                </a:cubicBezTo>
                <a:cubicBezTo>
                  <a:pt x="5740" y="1990"/>
                  <a:pt x="5927" y="1627"/>
                  <a:pt x="5782" y="1492"/>
                </a:cubicBezTo>
                <a:cubicBezTo>
                  <a:pt x="5989" y="1244"/>
                  <a:pt x="6352" y="892"/>
                  <a:pt x="5958" y="819"/>
                </a:cubicBezTo>
                <a:lnTo>
                  <a:pt x="5958" y="819"/>
                </a:lnTo>
                <a:cubicBezTo>
                  <a:pt x="5875" y="1150"/>
                  <a:pt x="5813" y="1047"/>
                  <a:pt x="5710" y="1472"/>
                </a:cubicBezTo>
                <a:cubicBezTo>
                  <a:pt x="5607" y="1333"/>
                  <a:pt x="5804" y="979"/>
                  <a:pt x="5699" y="979"/>
                </a:cubicBezTo>
                <a:cubicBezTo>
                  <a:pt x="5686" y="979"/>
                  <a:pt x="5670" y="984"/>
                  <a:pt x="5647" y="995"/>
                </a:cubicBezTo>
                <a:cubicBezTo>
                  <a:pt x="5627" y="943"/>
                  <a:pt x="5772" y="664"/>
                  <a:pt x="5875" y="581"/>
                </a:cubicBezTo>
                <a:lnTo>
                  <a:pt x="5875" y="581"/>
                </a:lnTo>
                <a:cubicBezTo>
                  <a:pt x="5819" y="593"/>
                  <a:pt x="5773" y="599"/>
                  <a:pt x="5738" y="599"/>
                </a:cubicBezTo>
                <a:cubicBezTo>
                  <a:pt x="5594" y="599"/>
                  <a:pt x="5612" y="500"/>
                  <a:pt x="5802" y="301"/>
                </a:cubicBezTo>
                <a:lnTo>
                  <a:pt x="5802" y="301"/>
                </a:lnTo>
                <a:cubicBezTo>
                  <a:pt x="5722" y="358"/>
                  <a:pt x="5674" y="382"/>
                  <a:pt x="5647" y="382"/>
                </a:cubicBezTo>
                <a:cubicBezTo>
                  <a:pt x="5539" y="382"/>
                  <a:pt x="5770" y="8"/>
                  <a:pt x="559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10550"/>
            <a:ext cx="4888200" cy="11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7" name="Google Shape;657;p11"/>
          <p:cNvSpPr txBox="1">
            <a:spLocks noGrp="1"/>
          </p:cNvSpPr>
          <p:nvPr>
            <p:ph type="subTitle" idx="1"/>
          </p:nvPr>
        </p:nvSpPr>
        <p:spPr>
          <a:xfrm>
            <a:off x="720000" y="2706550"/>
            <a:ext cx="4888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8" r:id="rId14"/>
    <p:sldLayoutId id="2147483669" r:id="rId15"/>
    <p:sldLayoutId id="2147483673" r:id="rId16"/>
    <p:sldLayoutId id="214748367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2"/>
          <p:cNvSpPr txBox="1">
            <a:spLocks noGrp="1"/>
          </p:cNvSpPr>
          <p:nvPr>
            <p:ph type="ctrTitle"/>
          </p:nvPr>
        </p:nvSpPr>
        <p:spPr>
          <a:xfrm>
            <a:off x="404316" y="1881537"/>
            <a:ext cx="5182692" cy="136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MonumentumRO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178" name="Google Shape;1178;p32"/>
          <p:cNvCxnSpPr/>
          <p:nvPr/>
        </p:nvCxnSpPr>
        <p:spPr>
          <a:xfrm>
            <a:off x="537052" y="2571750"/>
            <a:ext cx="4746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6;p34">
            <a:extLst>
              <a:ext uri="{FF2B5EF4-FFF2-40B4-BE49-F238E27FC236}">
                <a16:creationId xmlns:a16="http://schemas.microsoft.com/office/drawing/2014/main" id="{8007B4A3-AF9A-DFDC-F9CC-0F8AB9D432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316" y="2796964"/>
            <a:ext cx="4537725" cy="46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 dirty="0"/>
              <a:t>Ilinca Mihai &amp; Enus Cerasela – 343C5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5" name="Google Shape;1465;p48"/>
          <p:cNvCxnSpPr/>
          <p:nvPr/>
        </p:nvCxnSpPr>
        <p:spPr>
          <a:xfrm>
            <a:off x="801509" y="970933"/>
            <a:ext cx="467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48"/>
          <p:cNvCxnSpPr/>
          <p:nvPr/>
        </p:nvCxnSpPr>
        <p:spPr>
          <a:xfrm>
            <a:off x="770375" y="303291"/>
            <a:ext cx="4676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AB9339C3-A603-9AFD-D252-3C570C8E86CA}"/>
              </a:ext>
            </a:extLst>
          </p:cNvPr>
          <p:cNvSpPr txBox="1">
            <a:spLocks/>
          </p:cNvSpPr>
          <p:nvPr/>
        </p:nvSpPr>
        <p:spPr>
          <a:xfrm>
            <a:off x="770375" y="218359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08</a:t>
            </a:r>
          </a:p>
        </p:txBody>
      </p:sp>
      <p:sp>
        <p:nvSpPr>
          <p:cNvPr id="7" name="Google Shape;1274;p39">
            <a:extLst>
              <a:ext uri="{FF2B5EF4-FFF2-40B4-BE49-F238E27FC236}">
                <a16:creationId xmlns:a16="http://schemas.microsoft.com/office/drawing/2014/main" id="{4AC24CA9-8F04-1B32-1953-390953232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5720" y="9726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Parcursul</a:t>
            </a:r>
            <a:r>
              <a:rPr lang="en-GB" sz="3000" dirty="0"/>
              <a:t> </a:t>
            </a:r>
            <a:r>
              <a:rPr lang="en-GB" sz="3000" dirty="0" err="1"/>
              <a:t>implementarii</a:t>
            </a:r>
            <a:endParaRPr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8730-E660-E973-2360-04EAA8351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8" y="1545313"/>
            <a:ext cx="4614131" cy="32368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446D28CE-1302-12DE-AFC3-A3C56349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45" y="1356645"/>
            <a:ext cx="6663996" cy="3540248"/>
          </a:xfrm>
          <a:prstGeom prst="rect">
            <a:avLst/>
          </a:prstGeom>
        </p:spPr>
      </p:pic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73986" y="910698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err="1">
                <a:latin typeface="Montserrat" panose="00000500000000000000" pitchFamily="2" charset="0"/>
              </a:rPr>
              <a:t>Odata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intrati</a:t>
            </a:r>
            <a:r>
              <a:rPr lang="en-GB" sz="1200" dirty="0">
                <a:latin typeface="Montserrat" panose="00000500000000000000" pitchFamily="2" charset="0"/>
              </a:rPr>
              <a:t> pe “Map”, </a:t>
            </a:r>
            <a:r>
              <a:rPr lang="en-GB" sz="1200" dirty="0" err="1">
                <a:latin typeface="Montserrat" panose="00000500000000000000" pitchFamily="2" charset="0"/>
              </a:rPr>
              <a:t>aplicatia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arata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astfel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927554" y="848361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>
                <a:latin typeface="Montserrat" panose="00000500000000000000" pitchFamily="2" charset="0"/>
              </a:rPr>
              <a:t>Ruta </a:t>
            </a:r>
            <a:r>
              <a:rPr lang="en-GB" sz="1200" dirty="0" err="1">
                <a:latin typeface="Montserrat" panose="00000500000000000000" pitchFamily="2" charset="0"/>
              </a:rPr>
              <a:t>intre</a:t>
            </a:r>
            <a:r>
              <a:rPr lang="en-GB" sz="1200" dirty="0">
                <a:latin typeface="Montserrat" panose="00000500000000000000" pitchFamily="2" charset="0"/>
              </a:rPr>
              <a:t> 2 </a:t>
            </a:r>
            <a:r>
              <a:rPr lang="en-GB" sz="1200" dirty="0" err="1">
                <a:latin typeface="Montserrat" panose="00000500000000000000" pitchFamily="2" charset="0"/>
              </a:rPr>
              <a:t>locatii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1A7CD1B9-7398-BCD2-B59E-FC67F886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00" y="1218323"/>
            <a:ext cx="6562657" cy="34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73986" y="837314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err="1">
                <a:latin typeface="Montserrat" panose="00000500000000000000" pitchFamily="2" charset="0"/>
              </a:rPr>
              <a:t>Inregistrare</a:t>
            </a:r>
            <a:r>
              <a:rPr lang="en-GB" sz="1200" dirty="0">
                <a:latin typeface="Montserrat" panose="00000500000000000000" pitchFamily="2" charset="0"/>
              </a:rPr>
              <a:t> in </a:t>
            </a:r>
            <a:r>
              <a:rPr lang="en-GB" sz="1200" dirty="0" err="1">
                <a:latin typeface="Montserrat" panose="00000500000000000000" pitchFamily="2" charset="0"/>
              </a:rPr>
              <a:t>aplicatie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</a:p>
        </p:txBody>
      </p:sp>
      <p:pic>
        <p:nvPicPr>
          <p:cNvPr id="3" name="Picture 2" descr="A map with red dots&#10;&#10;Description automatically generated">
            <a:extLst>
              <a:ext uri="{FF2B5EF4-FFF2-40B4-BE49-F238E27FC236}">
                <a16:creationId xmlns:a16="http://schemas.microsoft.com/office/drawing/2014/main" id="{F6A6D43E-2C48-72CA-57AE-DBFE08C44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9" y="1195980"/>
            <a:ext cx="6862700" cy="36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1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825891" y="769071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>
                <a:latin typeface="Montserrat" panose="00000500000000000000" pitchFamily="2" charset="0"/>
              </a:rPr>
              <a:t>Pot fi </a:t>
            </a:r>
            <a:r>
              <a:rPr lang="en-GB" sz="1200" dirty="0" err="1">
                <a:latin typeface="Montserrat" panose="00000500000000000000" pitchFamily="2" charset="0"/>
              </a:rPr>
              <a:t>selectate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mai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multe</a:t>
            </a:r>
            <a:r>
              <a:rPr lang="en-GB" sz="1200" dirty="0">
                <a:latin typeface="Montserrat" panose="00000500000000000000" pitchFamily="2" charset="0"/>
              </a:rPr>
              <a:t> puncta </a:t>
            </a:r>
            <a:r>
              <a:rPr lang="en-GB" sz="1200" dirty="0" err="1">
                <a:latin typeface="Montserrat" panose="00000500000000000000" pitchFamily="2" charset="0"/>
              </a:rPr>
              <a:t>si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salvate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B319F0A4-A25C-6E5A-7000-B9B085E7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06" y="1127524"/>
            <a:ext cx="6759462" cy="35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936563" y="783819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err="1">
                <a:latin typeface="Montserrat" panose="00000500000000000000" pitchFamily="2" charset="0"/>
              </a:rPr>
              <a:t>Istoricul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locatiilor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vizitate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1F001C39-6102-125E-14BD-D1BF3048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41" y="1185406"/>
            <a:ext cx="6652291" cy="35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63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54083" y="791870"/>
            <a:ext cx="783583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>
                <a:latin typeface="Montserrat" panose="00000500000000000000" pitchFamily="2" charset="0"/>
              </a:rPr>
              <a:t>Mai </a:t>
            </a:r>
            <a:r>
              <a:rPr lang="en-GB" sz="1200" dirty="0" err="1">
                <a:latin typeface="Montserrat" panose="00000500000000000000" pitchFamily="2" charset="0"/>
              </a:rPr>
              <a:t>jos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este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ilustrata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functia</a:t>
            </a:r>
            <a:r>
              <a:rPr lang="en-GB" sz="1200" dirty="0">
                <a:latin typeface="Montserrat" panose="00000500000000000000" pitchFamily="2" charset="0"/>
              </a:rPr>
              <a:t> de feedback </a:t>
            </a:r>
            <a:r>
              <a:rPr lang="en-GB" sz="1200" dirty="0" err="1">
                <a:latin typeface="Montserrat" panose="00000500000000000000" pitchFamily="2" charset="0"/>
              </a:rPr>
              <a:t>si</a:t>
            </a:r>
            <a:r>
              <a:rPr lang="en-GB" sz="1200" dirty="0">
                <a:latin typeface="Montserrat" panose="00000500000000000000" pitchFamily="2" charset="0"/>
              </a:rPr>
              <a:t>, de </a:t>
            </a:r>
            <a:r>
              <a:rPr lang="en-GB" sz="1200" dirty="0" err="1">
                <a:latin typeface="Montserrat" panose="00000500000000000000" pitchFamily="2" charset="0"/>
              </a:rPr>
              <a:t>asemenea</a:t>
            </a:r>
            <a:r>
              <a:rPr lang="en-GB" sz="1200" dirty="0">
                <a:latin typeface="Montserrat" panose="00000500000000000000" pitchFamily="2" charset="0"/>
              </a:rPr>
              <a:t>, pop-</a:t>
            </a:r>
            <a:r>
              <a:rPr lang="en-GB" sz="1200" dirty="0" err="1">
                <a:latin typeface="Montserrat" panose="00000500000000000000" pitchFamily="2" charset="0"/>
              </a:rPr>
              <a:t>uri</a:t>
            </a:r>
            <a:r>
              <a:rPr lang="en-GB" sz="1200" dirty="0">
                <a:latin typeface="Montserrat" panose="00000500000000000000" pitchFamily="2" charset="0"/>
              </a:rPr>
              <a:t> cu </a:t>
            </a:r>
            <a:r>
              <a:rPr lang="en-GB" sz="1200" dirty="0" err="1">
                <a:latin typeface="Montserrat" panose="00000500000000000000" pitchFamily="2" charset="0"/>
              </a:rPr>
              <a:t>informatii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despre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atractii</a:t>
            </a:r>
            <a:endParaRPr lang="en-GB" sz="1200" dirty="0">
              <a:latin typeface="Montserrat" panose="00000500000000000000" pitchFamily="2" charset="0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9522996-3F6A-4659-0ACF-E41B19F4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15" y="1245745"/>
            <a:ext cx="6421193" cy="34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8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73986" y="910698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>
                <a:latin typeface="Montserrat" panose="00000500000000000000" pitchFamily="2" charset="0"/>
              </a:rPr>
              <a:t>In </a:t>
            </a:r>
            <a:r>
              <a:rPr lang="en-GB" sz="1200" dirty="0" err="1">
                <a:latin typeface="Montserrat" panose="00000500000000000000" pitchFamily="2" charset="0"/>
              </a:rPr>
              <a:t>urma</a:t>
            </a:r>
            <a:r>
              <a:rPr lang="en-GB" sz="1200" dirty="0">
                <a:latin typeface="Montserrat" panose="00000500000000000000" pitchFamily="2" charset="0"/>
              </a:rPr>
              <a:t> feedback-</a:t>
            </a:r>
            <a:r>
              <a:rPr lang="en-GB" sz="1200" dirty="0" err="1">
                <a:latin typeface="Montserrat" panose="00000500000000000000" pitchFamily="2" charset="0"/>
              </a:rPr>
              <a:t>ul</a:t>
            </a:r>
            <a:r>
              <a:rPr lang="en-GB" sz="1200" dirty="0">
                <a:latin typeface="Montserrat" panose="00000500000000000000" pitchFamily="2" charset="0"/>
              </a:rPr>
              <a:t>, </a:t>
            </a:r>
            <a:r>
              <a:rPr lang="en-GB" sz="1200" dirty="0" err="1">
                <a:latin typeface="Montserrat" panose="00000500000000000000" pitchFamily="2" charset="0"/>
              </a:rPr>
              <a:t>aplicatia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arata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astfel</a:t>
            </a:r>
            <a:r>
              <a:rPr lang="en-GB" sz="1200" dirty="0"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86FE96-264C-1A56-7286-7FD4BC00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54" y="1332544"/>
            <a:ext cx="6356555" cy="3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1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73986" y="910698"/>
            <a:ext cx="7386008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Afisare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harta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locurilor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interes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hoteluri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spitale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restaurante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2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benzinarii</a:t>
            </a:r>
            <a:r>
              <a:rPr lang="en-GB" sz="12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n-GB" sz="1200" dirty="0">
              <a:latin typeface="Montserrat" panose="00000500000000000000" pitchFamily="2" charset="0"/>
            </a:endParaRP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4D03582E-E02A-8F05-66AD-5E5283E4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1" y="1372172"/>
            <a:ext cx="3778453" cy="2007304"/>
          </a:xfrm>
          <a:prstGeom prst="rect">
            <a:avLst/>
          </a:prstGeom>
        </p:spPr>
      </p:pic>
      <p:pic>
        <p:nvPicPr>
          <p:cNvPr id="3" name="Picture 2" descr="A map with many colored spots&#10;&#10;Description automatically generated with medium confidence">
            <a:extLst>
              <a:ext uri="{FF2B5EF4-FFF2-40B4-BE49-F238E27FC236}">
                <a16:creationId xmlns:a16="http://schemas.microsoft.com/office/drawing/2014/main" id="{DFE7C671-E1F3-D793-877C-4AE512FE9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6" y="1471098"/>
            <a:ext cx="3406030" cy="1809453"/>
          </a:xfrm>
          <a:prstGeom prst="rect">
            <a:avLst/>
          </a:prstGeom>
        </p:spPr>
      </p:pic>
      <p:pic>
        <p:nvPicPr>
          <p:cNvPr id="8" name="Picture 7" descr="A map of europe with black and yellow countries/regions&#10;&#10;Description automatically generated">
            <a:extLst>
              <a:ext uri="{FF2B5EF4-FFF2-40B4-BE49-F238E27FC236}">
                <a16:creationId xmlns:a16="http://schemas.microsoft.com/office/drawing/2014/main" id="{83C871DE-5296-576A-5CF8-8AD50253C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01" y="3491712"/>
            <a:ext cx="3357478" cy="17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8" name="Google Shape;1318;p40"/>
          <p:cNvCxnSpPr>
            <a:cxnSpLocks/>
          </p:cNvCxnSpPr>
          <p:nvPr/>
        </p:nvCxnSpPr>
        <p:spPr>
          <a:xfrm>
            <a:off x="4929188" y="780432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40"/>
          <p:cNvCxnSpPr>
            <a:cxnSpLocks/>
          </p:cNvCxnSpPr>
          <p:nvPr/>
        </p:nvCxnSpPr>
        <p:spPr>
          <a:xfrm>
            <a:off x="4929188" y="264614"/>
            <a:ext cx="29948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5;p34">
            <a:extLst>
              <a:ext uri="{FF2B5EF4-FFF2-40B4-BE49-F238E27FC236}">
                <a16:creationId xmlns:a16="http://schemas.microsoft.com/office/drawing/2014/main" id="{7AB4238E-27C0-7BB9-242F-B047DA3CF534}"/>
              </a:ext>
            </a:extLst>
          </p:cNvPr>
          <p:cNvSpPr txBox="1">
            <a:spLocks/>
          </p:cNvSpPr>
          <p:nvPr/>
        </p:nvSpPr>
        <p:spPr>
          <a:xfrm>
            <a:off x="7041087" y="24660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en-GB" sz="4000" dirty="0">
                <a:latin typeface="NanumMyeongjo ExtraBold" panose="020B0604020202020204" charset="-127"/>
                <a:ea typeface="NanumMyeongjo ExtraBold" panose="020B0604020202020204" charset="-127"/>
              </a:rPr>
              <a:t>9</a:t>
            </a:r>
            <a:endParaRPr lang="en" sz="40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9" name="Google Shape;1274;p39">
            <a:extLst>
              <a:ext uri="{FF2B5EF4-FFF2-40B4-BE49-F238E27FC236}">
                <a16:creationId xmlns:a16="http://schemas.microsoft.com/office/drawing/2014/main" id="{FFBFB4E3-6250-B77D-2575-22EC5729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549551" y="114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Aplicatie</a:t>
            </a:r>
            <a:endParaRPr sz="3000" dirty="0"/>
          </a:p>
        </p:txBody>
      </p:sp>
      <p:sp>
        <p:nvSpPr>
          <p:cNvPr id="12" name="Google Shape;5778;p65">
            <a:extLst>
              <a:ext uri="{FF2B5EF4-FFF2-40B4-BE49-F238E27FC236}">
                <a16:creationId xmlns:a16="http://schemas.microsoft.com/office/drawing/2014/main" id="{5D543B47-EE9D-FE6C-3904-F0D22551FC58}"/>
              </a:ext>
            </a:extLst>
          </p:cNvPr>
          <p:cNvSpPr txBox="1">
            <a:spLocks/>
          </p:cNvSpPr>
          <p:nvPr/>
        </p:nvSpPr>
        <p:spPr>
          <a:xfrm>
            <a:off x="673986" y="910698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dirty="0" err="1">
                <a:latin typeface="Montserrat" panose="00000500000000000000" pitchFamily="2" charset="0"/>
              </a:rPr>
              <a:t>Linii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si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poligoane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pentru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atractii</a:t>
            </a:r>
            <a:r>
              <a:rPr lang="en-GB" sz="1200" dirty="0">
                <a:latin typeface="Montserrat" panose="00000500000000000000" pitchFamily="2" charset="0"/>
              </a:rPr>
              <a:t> de </a:t>
            </a:r>
            <a:r>
              <a:rPr lang="en-GB" sz="1200" dirty="0" err="1">
                <a:latin typeface="Montserrat" panose="00000500000000000000" pitchFamily="2" charset="0"/>
              </a:rPr>
              <a:t>intindere</a:t>
            </a:r>
            <a:r>
              <a:rPr lang="en-GB" sz="1200" dirty="0">
                <a:latin typeface="Montserrat" panose="00000500000000000000" pitchFamily="2" charset="0"/>
              </a:rPr>
              <a:t> mare: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E89DB0C-81B0-12F2-FDBC-CC6D7AE2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28" y="2526036"/>
            <a:ext cx="4462790" cy="2370857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08FF70B-32FE-712F-494F-A12EF5EE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2" y="1471098"/>
            <a:ext cx="4462790" cy="23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stle on a hill surrounded by water&#10;&#10;Description automatically generated">
            <a:extLst>
              <a:ext uri="{FF2B5EF4-FFF2-40B4-BE49-F238E27FC236}">
                <a16:creationId xmlns:a16="http://schemas.microsoft.com/office/drawing/2014/main" id="{2D3E4DBE-8743-FCBD-DB60-D36422B4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21" y="-146464"/>
            <a:ext cx="9387348" cy="5364199"/>
          </a:xfrm>
          <a:prstGeom prst="rect">
            <a:avLst/>
          </a:prstGeom>
        </p:spPr>
      </p:pic>
      <p:sp>
        <p:nvSpPr>
          <p:cNvPr id="1204" name="Google Shape;1204;p35"/>
          <p:cNvSpPr txBox="1">
            <a:spLocks noGrp="1"/>
          </p:cNvSpPr>
          <p:nvPr>
            <p:ph type="title"/>
          </p:nvPr>
        </p:nvSpPr>
        <p:spPr>
          <a:xfrm>
            <a:off x="735983" y="1102111"/>
            <a:ext cx="956100" cy="831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</a:t>
            </a:r>
            <a:r>
              <a:rPr lang="ro-RO" sz="1800" dirty="0"/>
              <a:t>3</a:t>
            </a:r>
            <a:endParaRPr sz="1800" dirty="0"/>
          </a:p>
        </p:txBody>
      </p:sp>
      <p:sp>
        <p:nvSpPr>
          <p:cNvPr id="1205" name="Google Shape;1205;p35"/>
          <p:cNvSpPr txBox="1">
            <a:spLocks noGrp="1"/>
          </p:cNvSpPr>
          <p:nvPr>
            <p:ph type="subTitle" idx="1"/>
          </p:nvPr>
        </p:nvSpPr>
        <p:spPr>
          <a:xfrm>
            <a:off x="1354757" y="702009"/>
            <a:ext cx="4839559" cy="484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highlight>
                  <a:srgbClr val="C0C0C0"/>
                </a:highlight>
              </a:rPr>
              <a:t>Tema generala si obiective propuse</a:t>
            </a:r>
            <a:endParaRPr dirty="0">
              <a:highlight>
                <a:srgbClr val="C0C0C0"/>
              </a:highlight>
            </a:endParaRPr>
          </a:p>
        </p:txBody>
      </p:sp>
      <p:sp>
        <p:nvSpPr>
          <p:cNvPr id="1207" name="Google Shape;1207;p35"/>
          <p:cNvSpPr txBox="1">
            <a:spLocks noGrp="1"/>
          </p:cNvSpPr>
          <p:nvPr>
            <p:ph type="subTitle" idx="3"/>
          </p:nvPr>
        </p:nvSpPr>
        <p:spPr>
          <a:xfrm>
            <a:off x="1354754" y="1055471"/>
            <a:ext cx="4760816" cy="484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highlight>
                  <a:srgbClr val="C0C0C0"/>
                </a:highlight>
              </a:rPr>
              <a:t>Studiu de piata</a:t>
            </a:r>
            <a:endParaRPr dirty="0">
              <a:highlight>
                <a:srgbClr val="C0C0C0"/>
              </a:highlight>
            </a:endParaRPr>
          </a:p>
        </p:txBody>
      </p:sp>
      <p:sp>
        <p:nvSpPr>
          <p:cNvPr id="1212" name="Google Shape;1212;p35"/>
          <p:cNvSpPr txBox="1">
            <a:spLocks noGrp="1"/>
          </p:cNvSpPr>
          <p:nvPr>
            <p:ph type="title" idx="8"/>
          </p:nvPr>
        </p:nvSpPr>
        <p:spPr>
          <a:xfrm>
            <a:off x="641282" y="-41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Cuprins</a:t>
            </a:r>
            <a:endParaRPr dirty="0"/>
          </a:p>
        </p:txBody>
      </p:sp>
      <p:cxnSp>
        <p:nvCxnSpPr>
          <p:cNvPr id="1220" name="Google Shape;1220;p35"/>
          <p:cNvCxnSpPr>
            <a:cxnSpLocks/>
          </p:cNvCxnSpPr>
          <p:nvPr/>
        </p:nvCxnSpPr>
        <p:spPr>
          <a:xfrm>
            <a:off x="1085368" y="591747"/>
            <a:ext cx="354758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4;p35">
            <a:extLst>
              <a:ext uri="{FF2B5EF4-FFF2-40B4-BE49-F238E27FC236}">
                <a16:creationId xmlns:a16="http://schemas.microsoft.com/office/drawing/2014/main" id="{1B24A0C0-7E24-A7A5-5138-D9625BD7021D}"/>
              </a:ext>
            </a:extLst>
          </p:cNvPr>
          <p:cNvSpPr txBox="1">
            <a:spLocks/>
          </p:cNvSpPr>
          <p:nvPr/>
        </p:nvSpPr>
        <p:spPr>
          <a:xfrm>
            <a:off x="725640" y="73897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2</a:t>
            </a:r>
            <a:endParaRPr lang="en" sz="1800" dirty="0"/>
          </a:p>
        </p:txBody>
      </p:sp>
      <p:sp>
        <p:nvSpPr>
          <p:cNvPr id="3" name="Google Shape;1204;p35">
            <a:extLst>
              <a:ext uri="{FF2B5EF4-FFF2-40B4-BE49-F238E27FC236}">
                <a16:creationId xmlns:a16="http://schemas.microsoft.com/office/drawing/2014/main" id="{49C9511D-614D-446D-5D43-CABB37F110BB}"/>
              </a:ext>
            </a:extLst>
          </p:cNvPr>
          <p:cNvSpPr txBox="1">
            <a:spLocks/>
          </p:cNvSpPr>
          <p:nvPr/>
        </p:nvSpPr>
        <p:spPr>
          <a:xfrm>
            <a:off x="725640" y="38146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01</a:t>
            </a:r>
          </a:p>
        </p:txBody>
      </p:sp>
      <p:sp>
        <p:nvSpPr>
          <p:cNvPr id="4" name="Google Shape;1204;p35">
            <a:extLst>
              <a:ext uri="{FF2B5EF4-FFF2-40B4-BE49-F238E27FC236}">
                <a16:creationId xmlns:a16="http://schemas.microsoft.com/office/drawing/2014/main" id="{5BE110A0-5614-B6B7-D42A-06602EC72E76}"/>
              </a:ext>
            </a:extLst>
          </p:cNvPr>
          <p:cNvSpPr txBox="1">
            <a:spLocks/>
          </p:cNvSpPr>
          <p:nvPr/>
        </p:nvSpPr>
        <p:spPr>
          <a:xfrm>
            <a:off x="742012" y="247275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7</a:t>
            </a:r>
            <a:endParaRPr lang="en" sz="1800" dirty="0"/>
          </a:p>
        </p:txBody>
      </p:sp>
      <p:sp>
        <p:nvSpPr>
          <p:cNvPr id="5" name="Google Shape;1204;p35">
            <a:extLst>
              <a:ext uri="{FF2B5EF4-FFF2-40B4-BE49-F238E27FC236}">
                <a16:creationId xmlns:a16="http://schemas.microsoft.com/office/drawing/2014/main" id="{AA0D213A-64C9-FF01-F326-113323AA3808}"/>
              </a:ext>
            </a:extLst>
          </p:cNvPr>
          <p:cNvSpPr txBox="1">
            <a:spLocks/>
          </p:cNvSpPr>
          <p:nvPr/>
        </p:nvSpPr>
        <p:spPr>
          <a:xfrm>
            <a:off x="744997" y="144066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4</a:t>
            </a:r>
            <a:endParaRPr lang="en" sz="1800" dirty="0"/>
          </a:p>
        </p:txBody>
      </p:sp>
      <p:sp>
        <p:nvSpPr>
          <p:cNvPr id="6" name="Google Shape;1204;p35">
            <a:extLst>
              <a:ext uri="{FF2B5EF4-FFF2-40B4-BE49-F238E27FC236}">
                <a16:creationId xmlns:a16="http://schemas.microsoft.com/office/drawing/2014/main" id="{3C359563-C662-5472-AA99-B9C5E0172CFF}"/>
              </a:ext>
            </a:extLst>
          </p:cNvPr>
          <p:cNvSpPr txBox="1">
            <a:spLocks/>
          </p:cNvSpPr>
          <p:nvPr/>
        </p:nvSpPr>
        <p:spPr>
          <a:xfrm>
            <a:off x="753802" y="2119836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6</a:t>
            </a:r>
            <a:endParaRPr lang="en" sz="1800" dirty="0"/>
          </a:p>
        </p:txBody>
      </p:sp>
      <p:sp>
        <p:nvSpPr>
          <p:cNvPr id="7" name="Google Shape;1204;p35">
            <a:extLst>
              <a:ext uri="{FF2B5EF4-FFF2-40B4-BE49-F238E27FC236}">
                <a16:creationId xmlns:a16="http://schemas.microsoft.com/office/drawing/2014/main" id="{0C982A71-6FF7-F766-B5CD-6F69FADB90AE}"/>
              </a:ext>
            </a:extLst>
          </p:cNvPr>
          <p:cNvSpPr txBox="1">
            <a:spLocks/>
          </p:cNvSpPr>
          <p:nvPr/>
        </p:nvSpPr>
        <p:spPr>
          <a:xfrm>
            <a:off x="751026" y="1778663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5</a:t>
            </a:r>
            <a:endParaRPr lang="en" sz="1800" dirty="0"/>
          </a:p>
        </p:txBody>
      </p:sp>
      <p:sp>
        <p:nvSpPr>
          <p:cNvPr id="15" name="Google Shape;1205;p35">
            <a:extLst>
              <a:ext uri="{FF2B5EF4-FFF2-40B4-BE49-F238E27FC236}">
                <a16:creationId xmlns:a16="http://schemas.microsoft.com/office/drawing/2014/main" id="{A68ED17F-96AB-94F3-247E-96E426D60924}"/>
              </a:ext>
            </a:extLst>
          </p:cNvPr>
          <p:cNvSpPr txBox="1">
            <a:spLocks/>
          </p:cNvSpPr>
          <p:nvPr/>
        </p:nvSpPr>
        <p:spPr>
          <a:xfrm>
            <a:off x="1354753" y="1413928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Schema bloc a aplicatiei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16" name="Google Shape;1205;p35">
            <a:extLst>
              <a:ext uri="{FF2B5EF4-FFF2-40B4-BE49-F238E27FC236}">
                <a16:creationId xmlns:a16="http://schemas.microsoft.com/office/drawing/2014/main" id="{54EB25C0-3A2F-0659-8832-C09F51A349E3}"/>
              </a:ext>
            </a:extLst>
          </p:cNvPr>
          <p:cNvSpPr txBox="1">
            <a:spLocks/>
          </p:cNvSpPr>
          <p:nvPr/>
        </p:nvSpPr>
        <p:spPr>
          <a:xfrm>
            <a:off x="1354753" y="1751980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Cazurile de utilizare propuse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23" name="Google Shape;1205;p35">
            <a:extLst>
              <a:ext uri="{FF2B5EF4-FFF2-40B4-BE49-F238E27FC236}">
                <a16:creationId xmlns:a16="http://schemas.microsoft.com/office/drawing/2014/main" id="{DC3A0969-E286-CAA7-BF82-01A413438100}"/>
              </a:ext>
            </a:extLst>
          </p:cNvPr>
          <p:cNvSpPr txBox="1">
            <a:spLocks/>
          </p:cNvSpPr>
          <p:nvPr/>
        </p:nvSpPr>
        <p:spPr>
          <a:xfrm>
            <a:off x="1354752" y="2099361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Lista functionalitati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25" name="Google Shape;1205;p35">
            <a:extLst>
              <a:ext uri="{FF2B5EF4-FFF2-40B4-BE49-F238E27FC236}">
                <a16:creationId xmlns:a16="http://schemas.microsoft.com/office/drawing/2014/main" id="{16D51864-3AA0-4244-ABC0-C332C8E7106C}"/>
              </a:ext>
            </a:extLst>
          </p:cNvPr>
          <p:cNvSpPr txBox="1">
            <a:spLocks/>
          </p:cNvSpPr>
          <p:nvPr/>
        </p:nvSpPr>
        <p:spPr>
          <a:xfrm>
            <a:off x="1354752" y="2450509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Tehnologii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26" name="Google Shape;1205;p35">
            <a:extLst>
              <a:ext uri="{FF2B5EF4-FFF2-40B4-BE49-F238E27FC236}">
                <a16:creationId xmlns:a16="http://schemas.microsoft.com/office/drawing/2014/main" id="{2A30FEAE-5DA6-3205-3A65-E2344FF2C7F3}"/>
              </a:ext>
            </a:extLst>
          </p:cNvPr>
          <p:cNvSpPr txBox="1">
            <a:spLocks/>
          </p:cNvSpPr>
          <p:nvPr/>
        </p:nvSpPr>
        <p:spPr>
          <a:xfrm>
            <a:off x="1354752" y="2794124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Mod de lucru si </a:t>
            </a:r>
            <a:r>
              <a:rPr lang="en-GB" dirty="0" err="1">
                <a:highlight>
                  <a:srgbClr val="C0C0C0"/>
                </a:highlight>
              </a:rPr>
              <a:t>contributii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8" name="Google Shape;1204;p35">
            <a:extLst>
              <a:ext uri="{FF2B5EF4-FFF2-40B4-BE49-F238E27FC236}">
                <a16:creationId xmlns:a16="http://schemas.microsoft.com/office/drawing/2014/main" id="{23BC8E19-B7A7-8A18-B88F-69C940A63DD4}"/>
              </a:ext>
            </a:extLst>
          </p:cNvPr>
          <p:cNvSpPr txBox="1">
            <a:spLocks/>
          </p:cNvSpPr>
          <p:nvPr/>
        </p:nvSpPr>
        <p:spPr>
          <a:xfrm>
            <a:off x="751026" y="282590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ro-RO" sz="1800" dirty="0"/>
              <a:t>8</a:t>
            </a:r>
            <a:endParaRPr lang="en" sz="1800" dirty="0"/>
          </a:p>
        </p:txBody>
      </p:sp>
      <p:sp>
        <p:nvSpPr>
          <p:cNvPr id="9" name="Google Shape;1205;p35">
            <a:extLst>
              <a:ext uri="{FF2B5EF4-FFF2-40B4-BE49-F238E27FC236}">
                <a16:creationId xmlns:a16="http://schemas.microsoft.com/office/drawing/2014/main" id="{F150C8D4-34D9-0F34-5F2C-C18B6B1B7A1A}"/>
              </a:ext>
            </a:extLst>
          </p:cNvPr>
          <p:cNvSpPr txBox="1">
            <a:spLocks/>
          </p:cNvSpPr>
          <p:nvPr/>
        </p:nvSpPr>
        <p:spPr>
          <a:xfrm>
            <a:off x="1354751" y="3500317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o-RO" dirty="0">
                <a:highlight>
                  <a:srgbClr val="C0C0C0"/>
                </a:highlight>
              </a:rPr>
              <a:t>Aplicatie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10" name="Google Shape;1204;p35">
            <a:extLst>
              <a:ext uri="{FF2B5EF4-FFF2-40B4-BE49-F238E27FC236}">
                <a16:creationId xmlns:a16="http://schemas.microsoft.com/office/drawing/2014/main" id="{1E5998CE-773C-410E-788A-563CA1558291}"/>
              </a:ext>
            </a:extLst>
          </p:cNvPr>
          <p:cNvSpPr txBox="1">
            <a:spLocks/>
          </p:cNvSpPr>
          <p:nvPr/>
        </p:nvSpPr>
        <p:spPr>
          <a:xfrm>
            <a:off x="753802" y="3184189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0</a:t>
            </a:r>
            <a:r>
              <a:rPr lang="en-GB" sz="1800" dirty="0"/>
              <a:t>9</a:t>
            </a:r>
            <a:endParaRPr lang="en" sz="1800" dirty="0"/>
          </a:p>
        </p:txBody>
      </p:sp>
      <p:sp>
        <p:nvSpPr>
          <p:cNvPr id="11" name="Google Shape;1205;p35">
            <a:extLst>
              <a:ext uri="{FF2B5EF4-FFF2-40B4-BE49-F238E27FC236}">
                <a16:creationId xmlns:a16="http://schemas.microsoft.com/office/drawing/2014/main" id="{BA046D62-D46E-23C6-B31C-39A66BF55160}"/>
              </a:ext>
            </a:extLst>
          </p:cNvPr>
          <p:cNvSpPr txBox="1">
            <a:spLocks/>
          </p:cNvSpPr>
          <p:nvPr/>
        </p:nvSpPr>
        <p:spPr>
          <a:xfrm>
            <a:off x="1354750" y="3873137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 err="1">
                <a:highlight>
                  <a:srgbClr val="C0C0C0"/>
                </a:highlight>
              </a:rPr>
              <a:t>Concluzii</a:t>
            </a:r>
            <a:r>
              <a:rPr lang="en-GB" dirty="0">
                <a:highlight>
                  <a:srgbClr val="C0C0C0"/>
                </a:highlight>
              </a:rPr>
              <a:t> </a:t>
            </a:r>
            <a:r>
              <a:rPr lang="en-GB" dirty="0" err="1">
                <a:highlight>
                  <a:srgbClr val="C0C0C0"/>
                </a:highlight>
              </a:rPr>
              <a:t>si</a:t>
            </a:r>
            <a:r>
              <a:rPr lang="en-GB" dirty="0">
                <a:highlight>
                  <a:srgbClr val="C0C0C0"/>
                </a:highlight>
              </a:rPr>
              <a:t> perspective</a:t>
            </a:r>
            <a:endParaRPr lang="it-IT" dirty="0">
              <a:highlight>
                <a:srgbClr val="C0C0C0"/>
              </a:highlight>
            </a:endParaRPr>
          </a:p>
        </p:txBody>
      </p:sp>
      <p:sp>
        <p:nvSpPr>
          <p:cNvPr id="12" name="Google Shape;1204;p35">
            <a:extLst>
              <a:ext uri="{FF2B5EF4-FFF2-40B4-BE49-F238E27FC236}">
                <a16:creationId xmlns:a16="http://schemas.microsoft.com/office/drawing/2014/main" id="{A5AC2A78-2FA5-AEAB-487D-3CF9A60AA050}"/>
              </a:ext>
            </a:extLst>
          </p:cNvPr>
          <p:cNvSpPr txBox="1">
            <a:spLocks/>
          </p:cNvSpPr>
          <p:nvPr/>
        </p:nvSpPr>
        <p:spPr>
          <a:xfrm>
            <a:off x="744997" y="3540510"/>
            <a:ext cx="9561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en" sz="1800" dirty="0"/>
              <a:t>10</a:t>
            </a:r>
          </a:p>
        </p:txBody>
      </p:sp>
      <p:sp>
        <p:nvSpPr>
          <p:cNvPr id="13" name="Google Shape;1205;p35">
            <a:extLst>
              <a:ext uri="{FF2B5EF4-FFF2-40B4-BE49-F238E27FC236}">
                <a16:creationId xmlns:a16="http://schemas.microsoft.com/office/drawing/2014/main" id="{D0CE6E1B-62DC-8656-1F5F-6E5307B0569B}"/>
              </a:ext>
            </a:extLst>
          </p:cNvPr>
          <p:cNvSpPr txBox="1">
            <a:spLocks/>
          </p:cNvSpPr>
          <p:nvPr/>
        </p:nvSpPr>
        <p:spPr>
          <a:xfrm>
            <a:off x="1354750" y="3152177"/>
            <a:ext cx="483955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 err="1">
                <a:highlight>
                  <a:srgbClr val="C0C0C0"/>
                </a:highlight>
              </a:rPr>
              <a:t>Parcursul</a:t>
            </a:r>
            <a:r>
              <a:rPr lang="en-GB" dirty="0">
                <a:highlight>
                  <a:srgbClr val="C0C0C0"/>
                </a:highlight>
              </a:rPr>
              <a:t> </a:t>
            </a:r>
            <a:r>
              <a:rPr lang="en-GB" dirty="0" err="1">
                <a:highlight>
                  <a:srgbClr val="C0C0C0"/>
                </a:highlight>
              </a:rPr>
              <a:t>implementarii</a:t>
            </a:r>
            <a:endParaRPr lang="it-IT" dirty="0">
              <a:highlight>
                <a:srgbClr val="C0C0C0"/>
              </a:highlight>
            </a:endParaRPr>
          </a:p>
        </p:txBody>
      </p:sp>
      <p:cxnSp>
        <p:nvCxnSpPr>
          <p:cNvPr id="14" name="Google Shape;1220;p35">
            <a:extLst>
              <a:ext uri="{FF2B5EF4-FFF2-40B4-BE49-F238E27FC236}">
                <a16:creationId xmlns:a16="http://schemas.microsoft.com/office/drawing/2014/main" id="{6CE78AE9-3E3D-FE84-7E1B-4CC47EB1C52D}"/>
              </a:ext>
            </a:extLst>
          </p:cNvPr>
          <p:cNvCxnSpPr>
            <a:cxnSpLocks/>
          </p:cNvCxnSpPr>
          <p:nvPr/>
        </p:nvCxnSpPr>
        <p:spPr>
          <a:xfrm>
            <a:off x="1085368" y="4136276"/>
            <a:ext cx="354758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uilding with a large courtyard and a large city&#10;&#10;Description automatically generated">
            <a:extLst>
              <a:ext uri="{FF2B5EF4-FFF2-40B4-BE49-F238E27FC236}">
                <a16:creationId xmlns:a16="http://schemas.microsoft.com/office/drawing/2014/main" id="{CA9C8F87-0D65-992E-4FFD-79A1786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294018" cy="5310867"/>
          </a:xfrm>
          <a:prstGeom prst="rect">
            <a:avLst/>
          </a:prstGeom>
        </p:spPr>
      </p:pic>
      <p:sp>
        <p:nvSpPr>
          <p:cNvPr id="1378" name="Google Shape;1378;p42"/>
          <p:cNvSpPr txBox="1">
            <a:spLocks noGrp="1"/>
          </p:cNvSpPr>
          <p:nvPr>
            <p:ph type="title"/>
          </p:nvPr>
        </p:nvSpPr>
        <p:spPr>
          <a:xfrm>
            <a:off x="4252525" y="571438"/>
            <a:ext cx="4044900" cy="10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Concluzii si Perspective de dezvoltare ulterioara</a:t>
            </a:r>
            <a:endParaRPr dirty="0"/>
          </a:p>
        </p:txBody>
      </p:sp>
      <p:cxnSp>
        <p:nvCxnSpPr>
          <p:cNvPr id="1379" name="Google Shape;1379;p42"/>
          <p:cNvCxnSpPr/>
          <p:nvPr/>
        </p:nvCxnSpPr>
        <p:spPr>
          <a:xfrm>
            <a:off x="4392650" y="2067337"/>
            <a:ext cx="3810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0" name="Google Shape;1380;p42"/>
          <p:cNvCxnSpPr/>
          <p:nvPr/>
        </p:nvCxnSpPr>
        <p:spPr>
          <a:xfrm>
            <a:off x="4392650" y="539500"/>
            <a:ext cx="3810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4" name="Google Shape;5774;p65"/>
          <p:cNvGrpSpPr/>
          <p:nvPr/>
        </p:nvGrpSpPr>
        <p:grpSpPr>
          <a:xfrm rot="5400000">
            <a:off x="5246924" y="1483663"/>
            <a:ext cx="3476399" cy="1811725"/>
            <a:chOff x="4318207" y="1471638"/>
            <a:chExt cx="3808500" cy="1984800"/>
          </a:xfrm>
        </p:grpSpPr>
        <p:sp>
          <p:nvSpPr>
            <p:cNvPr id="5775" name="Google Shape;5775;p65"/>
            <p:cNvSpPr/>
            <p:nvPr/>
          </p:nvSpPr>
          <p:spPr>
            <a:xfrm>
              <a:off x="4318207" y="1471638"/>
              <a:ext cx="3808500" cy="1984800"/>
            </a:xfrm>
            <a:prstGeom prst="roundRect">
              <a:avLst>
                <a:gd name="adj" fmla="val 4225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5"/>
            <p:cNvSpPr/>
            <p:nvPr/>
          </p:nvSpPr>
          <p:spPr>
            <a:xfrm>
              <a:off x="7816901" y="2324100"/>
              <a:ext cx="205500" cy="2052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8" name="Google Shape;5778;p65"/>
          <p:cNvSpPr txBox="1">
            <a:spLocks noGrp="1"/>
          </p:cNvSpPr>
          <p:nvPr>
            <p:ph type="subTitle" idx="1"/>
          </p:nvPr>
        </p:nvSpPr>
        <p:spPr>
          <a:xfrm>
            <a:off x="725605" y="1181327"/>
            <a:ext cx="5057583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/>
              <a:t>Proiectul</a:t>
            </a:r>
            <a:r>
              <a:rPr lang="en-GB" sz="1200" dirty="0"/>
              <a:t> a </a:t>
            </a:r>
            <a:r>
              <a:rPr lang="en-GB" sz="1200" dirty="0" err="1"/>
              <a:t>atins</a:t>
            </a:r>
            <a:r>
              <a:rPr lang="en-GB" sz="1200" dirty="0"/>
              <a:t> </a:t>
            </a:r>
            <a:r>
              <a:rPr lang="en-GB" sz="1200" dirty="0" err="1"/>
              <a:t>obiectivele</a:t>
            </a:r>
            <a:r>
              <a:rPr lang="en-GB" sz="1200" dirty="0"/>
              <a:t> </a:t>
            </a:r>
            <a:r>
              <a:rPr lang="en-GB" sz="1200" dirty="0" err="1"/>
              <a:t>stabilite</a:t>
            </a:r>
            <a:r>
              <a:rPr lang="en-GB" sz="1200" dirty="0"/>
              <a:t> initial, </a:t>
            </a:r>
            <a:r>
              <a:rPr lang="en-GB" sz="1200" dirty="0" err="1"/>
              <a:t>oferind</a:t>
            </a:r>
            <a:r>
              <a:rPr lang="en-GB" sz="1200" dirty="0"/>
              <a:t> o </a:t>
            </a:r>
            <a:r>
              <a:rPr lang="en-GB" sz="1200" dirty="0" err="1"/>
              <a:t>platforma</a:t>
            </a:r>
            <a:r>
              <a:rPr lang="en-GB" sz="1200" dirty="0"/>
              <a:t> </a:t>
            </a:r>
            <a:r>
              <a:rPr lang="en-GB" sz="1200" dirty="0" err="1"/>
              <a:t>utila</a:t>
            </a:r>
            <a:r>
              <a:rPr lang="en-GB" sz="1200" dirty="0"/>
              <a:t> 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usor</a:t>
            </a:r>
            <a:r>
              <a:rPr lang="en-GB" sz="1200" dirty="0"/>
              <a:t> de </a:t>
            </a:r>
            <a:r>
              <a:rPr lang="en-GB" sz="1200" dirty="0" err="1"/>
              <a:t>accesat</a:t>
            </a:r>
            <a:r>
              <a:rPr lang="en-GB" sz="1200" dirty="0"/>
              <a:t> </a:t>
            </a:r>
            <a:r>
              <a:rPr lang="en-GB" sz="1200" dirty="0" err="1"/>
              <a:t>pentru</a:t>
            </a:r>
            <a:r>
              <a:rPr lang="en-GB" sz="1200" dirty="0"/>
              <a:t> </a:t>
            </a:r>
            <a:r>
              <a:rPr lang="en-GB" sz="1200" dirty="0" err="1"/>
              <a:t>utilizatorii</a:t>
            </a:r>
            <a:r>
              <a:rPr lang="en-GB" sz="1200" dirty="0"/>
              <a:t> care </a:t>
            </a:r>
            <a:r>
              <a:rPr lang="en-GB" sz="1200" dirty="0" err="1"/>
              <a:t>isi</a:t>
            </a:r>
            <a:r>
              <a:rPr lang="en-GB" sz="1200" dirty="0"/>
              <a:t> </a:t>
            </a:r>
            <a:r>
              <a:rPr lang="en-GB" sz="1200" dirty="0" err="1"/>
              <a:t>doresc</a:t>
            </a:r>
            <a:r>
              <a:rPr lang="en-GB" sz="1200" dirty="0"/>
              <a:t> </a:t>
            </a:r>
            <a:r>
              <a:rPr lang="en-GB" sz="1200" dirty="0" err="1"/>
              <a:t>sa</a:t>
            </a:r>
            <a:r>
              <a:rPr lang="en-GB" sz="1200" dirty="0"/>
              <a:t> </a:t>
            </a:r>
            <a:r>
              <a:rPr lang="en-GB" sz="1200" dirty="0" err="1"/>
              <a:t>exploreze</a:t>
            </a:r>
            <a:r>
              <a:rPr lang="en-GB" sz="1200" dirty="0"/>
              <a:t> Romania 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sa</a:t>
            </a:r>
            <a:r>
              <a:rPr lang="en-GB" sz="1200" dirty="0"/>
              <a:t> </a:t>
            </a:r>
            <a:r>
              <a:rPr lang="en-GB" sz="1200" dirty="0" err="1"/>
              <a:t>viziteze</a:t>
            </a:r>
            <a:r>
              <a:rPr lang="en-GB" sz="1200" dirty="0"/>
              <a:t> </a:t>
            </a:r>
            <a:r>
              <a:rPr lang="en-GB" sz="1200" dirty="0" err="1"/>
              <a:t>numeroasele</a:t>
            </a:r>
            <a:r>
              <a:rPr lang="en-GB" sz="1200" dirty="0"/>
              <a:t> </a:t>
            </a:r>
            <a:r>
              <a:rPr lang="en-GB" sz="1200" dirty="0" err="1"/>
              <a:t>noastre</a:t>
            </a:r>
            <a:r>
              <a:rPr lang="en-GB" sz="1200" dirty="0"/>
              <a:t> </a:t>
            </a:r>
            <a:r>
              <a:rPr lang="en-GB" sz="1200" dirty="0" err="1"/>
              <a:t>atractii</a:t>
            </a:r>
            <a:r>
              <a:rPr lang="en-GB" sz="1200" dirty="0"/>
              <a:t> </a:t>
            </a:r>
            <a:r>
              <a:rPr lang="en-GB" sz="1200" dirty="0" err="1"/>
              <a:t>turistice</a:t>
            </a:r>
            <a:r>
              <a:rPr lang="en-GB" sz="1200" dirty="0"/>
              <a:t> cu care ne </a:t>
            </a:r>
            <a:r>
              <a:rPr lang="en-GB" sz="1200" dirty="0" err="1"/>
              <a:t>mandrim</a:t>
            </a:r>
            <a:r>
              <a:rPr lang="en-GB" sz="1200" dirty="0"/>
              <a:t>.</a:t>
            </a:r>
          </a:p>
        </p:txBody>
      </p:sp>
      <p:cxnSp>
        <p:nvCxnSpPr>
          <p:cNvPr id="5779" name="Google Shape;5779;p65"/>
          <p:cNvCxnSpPr/>
          <p:nvPr/>
        </p:nvCxnSpPr>
        <p:spPr>
          <a:xfrm>
            <a:off x="812275" y="346248"/>
            <a:ext cx="273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0" name="Google Shape;5780;p65"/>
          <p:cNvCxnSpPr/>
          <p:nvPr/>
        </p:nvCxnSpPr>
        <p:spPr>
          <a:xfrm>
            <a:off x="812275" y="3926400"/>
            <a:ext cx="273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1" name="Google Shape;5781;p65"/>
          <p:cNvCxnSpPr/>
          <p:nvPr/>
        </p:nvCxnSpPr>
        <p:spPr>
          <a:xfrm>
            <a:off x="812275" y="1104178"/>
            <a:ext cx="273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82" name="Google Shape;5782;p65"/>
          <p:cNvPicPr preferRelativeResize="0"/>
          <p:nvPr/>
        </p:nvPicPr>
        <p:blipFill rotWithShape="1">
          <a:blip r:embed="rId3">
            <a:alphaModFix/>
          </a:blip>
          <a:srcRect l="4347" r="4118" b="8298"/>
          <a:stretch/>
        </p:blipFill>
        <p:spPr>
          <a:xfrm>
            <a:off x="6156073" y="758630"/>
            <a:ext cx="1658100" cy="2979000"/>
          </a:xfrm>
          <a:prstGeom prst="roundRect">
            <a:avLst>
              <a:gd name="adj" fmla="val 4349"/>
            </a:avLst>
          </a:prstGeom>
          <a:noFill/>
          <a:ln>
            <a:noFill/>
          </a:ln>
        </p:spPr>
      </p:pic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E6464B57-2489-F0EF-A3BC-FE512F8D5F7C}"/>
              </a:ext>
            </a:extLst>
          </p:cNvPr>
          <p:cNvSpPr txBox="1">
            <a:spLocks/>
          </p:cNvSpPr>
          <p:nvPr/>
        </p:nvSpPr>
        <p:spPr>
          <a:xfrm>
            <a:off x="725605" y="303291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10</a:t>
            </a:r>
          </a:p>
        </p:txBody>
      </p:sp>
      <p:sp>
        <p:nvSpPr>
          <p:cNvPr id="5" name="Google Shape;5778;p65">
            <a:extLst>
              <a:ext uri="{FF2B5EF4-FFF2-40B4-BE49-F238E27FC236}">
                <a16:creationId xmlns:a16="http://schemas.microsoft.com/office/drawing/2014/main" id="{F3921216-295A-049C-F82D-73BFA6F48AD1}"/>
              </a:ext>
            </a:extLst>
          </p:cNvPr>
          <p:cNvSpPr txBox="1">
            <a:spLocks/>
          </p:cNvSpPr>
          <p:nvPr/>
        </p:nvSpPr>
        <p:spPr>
          <a:xfrm>
            <a:off x="750432" y="2268354"/>
            <a:ext cx="5421819" cy="334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/>
              <a:t>Perspective de </a:t>
            </a:r>
            <a:r>
              <a:rPr lang="en-GB" sz="1200" dirty="0" err="1"/>
              <a:t>Dezvoltare</a:t>
            </a:r>
            <a:r>
              <a:rPr lang="en-GB" sz="1200" dirty="0"/>
              <a:t> </a:t>
            </a:r>
            <a:r>
              <a:rPr lang="en-GB" sz="1200" dirty="0" err="1"/>
              <a:t>Ulterioară</a:t>
            </a:r>
            <a:r>
              <a:rPr lang="en-GB" sz="1200" dirty="0"/>
              <a:t>: </a:t>
            </a:r>
          </a:p>
          <a:p>
            <a:pPr marL="0" indent="0"/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 err="1"/>
              <a:t>Extinderea</a:t>
            </a:r>
            <a:r>
              <a:rPr lang="en-GB" sz="1200" dirty="0"/>
              <a:t> </a:t>
            </a:r>
            <a:r>
              <a:rPr lang="en-GB" sz="1200" dirty="0" err="1"/>
              <a:t>Geografică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 err="1"/>
              <a:t>Funcționalități</a:t>
            </a:r>
            <a:r>
              <a:rPr lang="en-GB" sz="1200" dirty="0"/>
              <a:t> </a:t>
            </a:r>
            <a:r>
              <a:rPr lang="en-GB" sz="1200" dirty="0" err="1"/>
              <a:t>Interactice</a:t>
            </a:r>
            <a:r>
              <a:rPr lang="en-GB" sz="1200" dirty="0"/>
              <a:t> </a:t>
            </a:r>
            <a:r>
              <a:rPr lang="en-GB" sz="1200" dirty="0" err="1"/>
              <a:t>Avansate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 err="1"/>
              <a:t>Integrare</a:t>
            </a:r>
            <a:r>
              <a:rPr lang="en-GB" sz="1200" dirty="0"/>
              <a:t> cu Alte </a:t>
            </a:r>
            <a:r>
              <a:rPr lang="en-GB" sz="1200" dirty="0" err="1"/>
              <a:t>Platforme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Modul </a:t>
            </a:r>
            <a:r>
              <a:rPr lang="en-GB" sz="1200" dirty="0" err="1"/>
              <a:t>Personalizat</a:t>
            </a:r>
            <a:r>
              <a:rPr lang="en-GB" sz="1200" dirty="0"/>
              <a:t> de </a:t>
            </a:r>
            <a:r>
              <a:rPr lang="en-GB" sz="1200" dirty="0" err="1"/>
              <a:t>Călătorie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/>
              <a:t>Date </a:t>
            </a:r>
            <a:r>
              <a:rPr lang="en-GB" sz="1200" dirty="0" err="1"/>
              <a:t>și</a:t>
            </a:r>
            <a:r>
              <a:rPr lang="en-GB" sz="1200" dirty="0"/>
              <a:t> </a:t>
            </a:r>
            <a:r>
              <a:rPr lang="en-GB" sz="1200" dirty="0" err="1"/>
              <a:t>Analize</a:t>
            </a:r>
            <a:r>
              <a:rPr lang="en-GB" sz="1200" dirty="0"/>
              <a:t> </a:t>
            </a:r>
            <a:r>
              <a:rPr lang="en-GB" sz="1200" dirty="0" err="1"/>
              <a:t>Îmbunătățite</a:t>
            </a:r>
            <a:endParaRPr lang="en-GB" sz="1200" dirty="0"/>
          </a:p>
          <a:p>
            <a:pPr marL="228600" indent="-228600">
              <a:buFont typeface="+mj-lt"/>
              <a:buAutoNum type="arabicPeriod"/>
            </a:pPr>
            <a:r>
              <a:rPr lang="en-GB" sz="1200" dirty="0" err="1"/>
              <a:t>Adaptabilitate</a:t>
            </a:r>
            <a:r>
              <a:rPr lang="en-GB" sz="1200" dirty="0"/>
              <a:t> </a:t>
            </a:r>
            <a:r>
              <a:rPr lang="en-GB" sz="1200" dirty="0" err="1"/>
              <a:t>Mobilă</a:t>
            </a:r>
            <a:endParaRPr lang="en-GB" sz="1200" dirty="0"/>
          </a:p>
        </p:txBody>
      </p:sp>
      <p:cxnSp>
        <p:nvCxnSpPr>
          <p:cNvPr id="6" name="Google Shape;5781;p65">
            <a:extLst>
              <a:ext uri="{FF2B5EF4-FFF2-40B4-BE49-F238E27FC236}">
                <a16:creationId xmlns:a16="http://schemas.microsoft.com/office/drawing/2014/main" id="{6CDE7EE0-8BAD-F56D-81C8-869A475100C5}"/>
              </a:ext>
            </a:extLst>
          </p:cNvPr>
          <p:cNvCxnSpPr/>
          <p:nvPr/>
        </p:nvCxnSpPr>
        <p:spPr>
          <a:xfrm>
            <a:off x="812275" y="2156230"/>
            <a:ext cx="273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uilding surrounded by trees&#10;&#10;Description automatically generated">
            <a:extLst>
              <a:ext uri="{FF2B5EF4-FFF2-40B4-BE49-F238E27FC236}">
                <a16:creationId xmlns:a16="http://schemas.microsoft.com/office/drawing/2014/main" id="{78E6D108-7385-0E2E-30BB-E380E965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207"/>
            <a:ext cx="9232489" cy="5275708"/>
          </a:xfrm>
          <a:prstGeom prst="rect">
            <a:avLst/>
          </a:prstGeom>
        </p:spPr>
      </p:pic>
      <p:sp>
        <p:nvSpPr>
          <p:cNvPr id="1385" name="Google Shape;1385;p43"/>
          <p:cNvSpPr txBox="1">
            <a:spLocks noGrp="1"/>
          </p:cNvSpPr>
          <p:nvPr>
            <p:ph type="title"/>
          </p:nvPr>
        </p:nvSpPr>
        <p:spPr>
          <a:xfrm>
            <a:off x="860708" y="312753"/>
            <a:ext cx="7081298" cy="20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Multumim!</a:t>
            </a:r>
            <a:endParaRPr sz="7200" dirty="0"/>
          </a:p>
        </p:txBody>
      </p:sp>
      <p:cxnSp>
        <p:nvCxnSpPr>
          <p:cNvPr id="1388" name="Google Shape;1388;p43"/>
          <p:cNvCxnSpPr>
            <a:cxnSpLocks/>
          </p:cNvCxnSpPr>
          <p:nvPr/>
        </p:nvCxnSpPr>
        <p:spPr>
          <a:xfrm>
            <a:off x="919703" y="482032"/>
            <a:ext cx="46699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43"/>
          <p:cNvCxnSpPr>
            <a:cxnSpLocks/>
          </p:cNvCxnSpPr>
          <p:nvPr/>
        </p:nvCxnSpPr>
        <p:spPr>
          <a:xfrm>
            <a:off x="986070" y="1428750"/>
            <a:ext cx="46699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4"/>
          <p:cNvSpPr txBox="1">
            <a:spLocks noGrp="1"/>
          </p:cNvSpPr>
          <p:nvPr>
            <p:ph type="title"/>
          </p:nvPr>
        </p:nvSpPr>
        <p:spPr>
          <a:xfrm>
            <a:off x="713225" y="1686134"/>
            <a:ext cx="5851881" cy="84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/>
              <a:t>Tema si obicetive</a:t>
            </a:r>
            <a:endParaRPr sz="3600" dirty="0"/>
          </a:p>
        </p:txBody>
      </p:sp>
      <p:sp>
        <p:nvSpPr>
          <p:cNvPr id="1195" name="Google Shape;1195;p34"/>
          <p:cNvSpPr txBox="1">
            <a:spLocks noGrp="1"/>
          </p:cNvSpPr>
          <p:nvPr>
            <p:ph type="title" idx="2"/>
          </p:nvPr>
        </p:nvSpPr>
        <p:spPr>
          <a:xfrm>
            <a:off x="805800" y="741681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1196" name="Google Shape;1196;p34"/>
          <p:cNvSpPr txBox="1">
            <a:spLocks noGrp="1"/>
          </p:cNvSpPr>
          <p:nvPr>
            <p:ph type="subTitle" idx="1"/>
          </p:nvPr>
        </p:nvSpPr>
        <p:spPr>
          <a:xfrm>
            <a:off x="805800" y="2339250"/>
            <a:ext cx="4537725" cy="46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/>
              <a:t>Proiectul</a:t>
            </a:r>
            <a:r>
              <a:rPr lang="en-GB" sz="1200" dirty="0"/>
              <a:t> </a:t>
            </a:r>
            <a:r>
              <a:rPr lang="en-GB" sz="1200" dirty="0" err="1"/>
              <a:t>își</a:t>
            </a:r>
            <a:r>
              <a:rPr lang="en-GB" sz="1200" dirty="0"/>
              <a:t> </a:t>
            </a:r>
            <a:r>
              <a:rPr lang="en-GB" sz="1200" dirty="0" err="1"/>
              <a:t>propune</a:t>
            </a:r>
            <a:r>
              <a:rPr lang="en-GB" sz="1200" dirty="0"/>
              <a:t> </a:t>
            </a:r>
            <a:r>
              <a:rPr lang="en-GB" sz="1200" dirty="0" err="1"/>
              <a:t>să</a:t>
            </a:r>
            <a:r>
              <a:rPr lang="en-GB" sz="1200" dirty="0"/>
              <a:t> </a:t>
            </a:r>
            <a:r>
              <a:rPr lang="en-GB" sz="1200" dirty="0" err="1"/>
              <a:t>creeze</a:t>
            </a:r>
            <a:r>
              <a:rPr lang="en-GB" sz="1200" dirty="0"/>
              <a:t> o </a:t>
            </a:r>
            <a:r>
              <a:rPr lang="en-GB" sz="1200" dirty="0" err="1"/>
              <a:t>aplicatie</a:t>
            </a:r>
            <a:r>
              <a:rPr lang="en-GB" sz="1200" dirty="0"/>
              <a:t> web </a:t>
            </a:r>
            <a:r>
              <a:rPr lang="en-GB" sz="1200" dirty="0" err="1"/>
              <a:t>ce</a:t>
            </a:r>
            <a:r>
              <a:rPr lang="en-GB" sz="1200" dirty="0"/>
              <a:t> </a:t>
            </a:r>
            <a:r>
              <a:rPr lang="en-GB" sz="1200" dirty="0" err="1"/>
              <a:t>prezintă</a:t>
            </a:r>
            <a:r>
              <a:rPr lang="en-GB" sz="1200" dirty="0"/>
              <a:t> </a:t>
            </a:r>
            <a:r>
              <a:rPr lang="en-GB" sz="1200" dirty="0" err="1"/>
              <a:t>și</a:t>
            </a:r>
            <a:r>
              <a:rPr lang="en-GB" sz="1200" dirty="0"/>
              <a:t> </a:t>
            </a:r>
            <a:r>
              <a:rPr lang="en-GB" sz="1200" dirty="0" err="1"/>
              <a:t>gestionează</a:t>
            </a:r>
            <a:r>
              <a:rPr lang="en-GB" sz="1200" dirty="0"/>
              <a:t> </a:t>
            </a:r>
            <a:r>
              <a:rPr lang="en-GB" sz="1200" dirty="0" err="1"/>
              <a:t>informații</a:t>
            </a:r>
            <a:r>
              <a:rPr lang="en-GB" sz="1200" dirty="0"/>
              <a:t> </a:t>
            </a:r>
            <a:r>
              <a:rPr lang="en-GB" sz="1200" dirty="0" err="1"/>
              <a:t>despre</a:t>
            </a:r>
            <a:r>
              <a:rPr lang="en-GB" sz="1200" dirty="0"/>
              <a:t> </a:t>
            </a:r>
            <a:r>
              <a:rPr lang="en-GB" sz="1200" dirty="0" err="1"/>
              <a:t>monumentele</a:t>
            </a:r>
            <a:r>
              <a:rPr lang="en-GB" sz="1200" dirty="0"/>
              <a:t> </a:t>
            </a:r>
            <a:r>
              <a:rPr lang="en-GB" sz="1200" dirty="0" err="1"/>
              <a:t>istorice</a:t>
            </a:r>
            <a:r>
              <a:rPr lang="en-GB" sz="1200" dirty="0"/>
              <a:t> din </a:t>
            </a:r>
            <a:r>
              <a:rPr lang="en-GB" sz="1200" dirty="0" err="1"/>
              <a:t>România</a:t>
            </a:r>
            <a:r>
              <a:rPr lang="en-GB" sz="1200" dirty="0"/>
              <a:t>, </a:t>
            </a:r>
            <a:r>
              <a:rPr lang="en-GB" sz="1200" dirty="0" err="1"/>
              <a:t>utilizând</a:t>
            </a:r>
            <a:r>
              <a:rPr lang="en-GB" sz="1200" dirty="0"/>
              <a:t> software-</a:t>
            </a:r>
            <a:r>
              <a:rPr lang="en-GB" sz="1200" dirty="0" err="1"/>
              <a:t>ul</a:t>
            </a:r>
            <a:r>
              <a:rPr lang="en-GB" sz="1200" dirty="0"/>
              <a:t> de </a:t>
            </a:r>
            <a:r>
              <a:rPr lang="en-GB" sz="1200" dirty="0" err="1"/>
              <a:t>geoinformatică</a:t>
            </a:r>
            <a:r>
              <a:rPr lang="en-GB" sz="1200" dirty="0"/>
              <a:t> ArcGIS.</a:t>
            </a:r>
            <a:endParaRPr sz="1200" dirty="0"/>
          </a:p>
        </p:txBody>
      </p:sp>
      <p:cxnSp>
        <p:nvCxnSpPr>
          <p:cNvPr id="1197" name="Google Shape;1197;p34"/>
          <p:cNvCxnSpPr/>
          <p:nvPr/>
        </p:nvCxnSpPr>
        <p:spPr>
          <a:xfrm>
            <a:off x="805800" y="784127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34"/>
          <p:cNvCxnSpPr/>
          <p:nvPr/>
        </p:nvCxnSpPr>
        <p:spPr>
          <a:xfrm>
            <a:off x="805800" y="1593748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34"/>
          <p:cNvCxnSpPr/>
          <p:nvPr/>
        </p:nvCxnSpPr>
        <p:spPr>
          <a:xfrm>
            <a:off x="805800" y="3175139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55F5E5-EA35-FAE8-ADC0-B9662314BE8C}"/>
              </a:ext>
            </a:extLst>
          </p:cNvPr>
          <p:cNvSpPr txBox="1"/>
          <p:nvPr/>
        </p:nvSpPr>
        <p:spPr>
          <a:xfrm>
            <a:off x="805800" y="3187050"/>
            <a:ext cx="3384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latin typeface="Montserrat" panose="00000500000000000000" pitchFamily="2" charset="0"/>
              </a:rPr>
              <a:t>Obiective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propuse</a:t>
            </a:r>
            <a:r>
              <a:rPr lang="en-GB" sz="1200" dirty="0">
                <a:latin typeface="Montserrat" panose="00000500000000000000" pitchFamily="2" charset="0"/>
              </a:rPr>
              <a:t>: </a:t>
            </a:r>
            <a:endParaRPr lang="ro-RO" sz="1200" dirty="0">
              <a:latin typeface="Montserrat" panose="00000500000000000000" pitchFamily="2" charset="0"/>
            </a:endParaRPr>
          </a:p>
          <a:p>
            <a:r>
              <a:rPr lang="en-GB" sz="1200" dirty="0">
                <a:latin typeface="Montserrat" panose="00000500000000000000" pitchFamily="2" charset="0"/>
              </a:rPr>
              <a:t>• Search </a:t>
            </a:r>
            <a:r>
              <a:rPr lang="en-GB" sz="1200" dirty="0" err="1">
                <a:latin typeface="Montserrat" panose="00000500000000000000" pitchFamily="2" charset="0"/>
              </a:rPr>
              <a:t>locatie</a:t>
            </a:r>
            <a:endParaRPr lang="ro-RO" sz="1200" dirty="0">
              <a:latin typeface="Montserrat" panose="00000500000000000000" pitchFamily="2" charset="0"/>
            </a:endParaRPr>
          </a:p>
          <a:p>
            <a:r>
              <a:rPr lang="en-GB" sz="1200" dirty="0">
                <a:latin typeface="Montserrat" panose="00000500000000000000" pitchFamily="2" charset="0"/>
              </a:rPr>
              <a:t>• </a:t>
            </a:r>
            <a:r>
              <a:rPr lang="en-GB" sz="1200" dirty="0" err="1">
                <a:latin typeface="Montserrat" panose="00000500000000000000" pitchFamily="2" charset="0"/>
              </a:rPr>
              <a:t>Rutare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locatie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intre</a:t>
            </a:r>
            <a:r>
              <a:rPr lang="en-GB" sz="1200" dirty="0">
                <a:latin typeface="Montserrat" panose="00000500000000000000" pitchFamily="2" charset="0"/>
              </a:rPr>
              <a:t> 2 </a:t>
            </a:r>
            <a:r>
              <a:rPr lang="en-GB" sz="1200" dirty="0" err="1">
                <a:latin typeface="Montserrat" panose="00000500000000000000" pitchFamily="2" charset="0"/>
              </a:rPr>
              <a:t>punct</a:t>
            </a:r>
            <a:r>
              <a:rPr lang="ro-RO" sz="1200" dirty="0">
                <a:latin typeface="Montserrat" panose="00000500000000000000" pitchFamily="2" charset="0"/>
              </a:rPr>
              <a:t>e</a:t>
            </a:r>
          </a:p>
          <a:p>
            <a:r>
              <a:rPr lang="en-GB" sz="1200" dirty="0">
                <a:latin typeface="Montserrat" panose="00000500000000000000" pitchFamily="2" charset="0"/>
              </a:rPr>
              <a:t>• </a:t>
            </a:r>
            <a:r>
              <a:rPr lang="ro-RO" sz="1200" dirty="0">
                <a:latin typeface="Montserrat" panose="00000500000000000000" pitchFamily="2" charset="0"/>
              </a:rPr>
              <a:t>P</a:t>
            </a:r>
            <a:r>
              <a:rPr lang="en-GB" sz="1200" dirty="0">
                <a:latin typeface="Montserrat" panose="00000500000000000000" pitchFamily="2" charset="0"/>
              </a:rPr>
              <a:t>op-</a:t>
            </a:r>
            <a:r>
              <a:rPr lang="en-GB" sz="1200" dirty="0" err="1">
                <a:latin typeface="Montserrat" panose="00000500000000000000" pitchFamily="2" charset="0"/>
              </a:rPr>
              <a:t>uri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ro-RO" sz="1200" dirty="0">
                <a:latin typeface="Montserrat" panose="00000500000000000000" pitchFamily="2" charset="0"/>
              </a:rPr>
              <a:t>cu informatii</a:t>
            </a:r>
          </a:p>
          <a:p>
            <a:r>
              <a:rPr lang="en-GB" sz="1200" dirty="0">
                <a:latin typeface="Montserrat" panose="00000500000000000000" pitchFamily="2" charset="0"/>
              </a:rPr>
              <a:t>• </a:t>
            </a:r>
            <a:r>
              <a:rPr lang="ro-RO" sz="1200" dirty="0">
                <a:latin typeface="Montserrat" panose="00000500000000000000" pitchFamily="2" charset="0"/>
              </a:rPr>
              <a:t>I</a:t>
            </a:r>
            <a:r>
              <a:rPr lang="en-GB" sz="1200" dirty="0" err="1">
                <a:latin typeface="Montserrat" panose="00000500000000000000" pitchFamily="2" charset="0"/>
              </a:rPr>
              <a:t>storic</a:t>
            </a:r>
            <a:r>
              <a:rPr lang="ro-RO" sz="1200" dirty="0">
                <a:latin typeface="Montserrat" panose="00000500000000000000" pitchFamily="2" charset="0"/>
              </a:rPr>
              <a:t>ul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locatiilor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deja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r>
              <a:rPr lang="en-GB" sz="1200" dirty="0" err="1">
                <a:latin typeface="Montserrat" panose="00000500000000000000" pitchFamily="2" charset="0"/>
              </a:rPr>
              <a:t>cautate</a:t>
            </a:r>
            <a:r>
              <a:rPr lang="en-GB" sz="1200" dirty="0">
                <a:latin typeface="Montserrat" panose="00000500000000000000" pitchFamily="2" charset="0"/>
              </a:rPr>
              <a:t> </a:t>
            </a:r>
            <a:endParaRPr lang="ro-RO" sz="1200" dirty="0">
              <a:latin typeface="Montserrat" panose="00000500000000000000" pitchFamily="2" charset="0"/>
            </a:endParaRPr>
          </a:p>
          <a:p>
            <a:r>
              <a:rPr lang="en-GB" sz="1200" dirty="0">
                <a:latin typeface="Montserrat" panose="00000500000000000000" pitchFamily="2" charset="0"/>
              </a:rPr>
              <a:t>• </a:t>
            </a:r>
            <a:r>
              <a:rPr lang="en-GB" sz="1200" dirty="0" err="1">
                <a:latin typeface="Montserrat" panose="00000500000000000000" pitchFamily="2" charset="0"/>
              </a:rPr>
              <a:t>Afisare</a:t>
            </a:r>
            <a:r>
              <a:rPr lang="en-GB" sz="1200" dirty="0">
                <a:latin typeface="Montserrat" panose="00000500000000000000" pitchFamily="2" charset="0"/>
              </a:rPr>
              <a:t> pe </a:t>
            </a:r>
            <a:r>
              <a:rPr lang="en-GB" sz="1200" dirty="0" err="1">
                <a:latin typeface="Montserrat" panose="00000500000000000000" pitchFamily="2" charset="0"/>
              </a:rPr>
              <a:t>harta</a:t>
            </a:r>
            <a:r>
              <a:rPr lang="en-GB" sz="1200" dirty="0">
                <a:latin typeface="Montserrat" panose="00000500000000000000" pitchFamily="2" charset="0"/>
              </a:rPr>
              <a:t> a </a:t>
            </a:r>
            <a:r>
              <a:rPr lang="en-GB" sz="1200" dirty="0" err="1">
                <a:latin typeface="Montserrat" panose="00000500000000000000" pitchFamily="2" charset="0"/>
              </a:rPr>
              <a:t>locurilor</a:t>
            </a:r>
            <a:r>
              <a:rPr lang="en-GB" sz="1200" dirty="0">
                <a:latin typeface="Montserrat" panose="00000500000000000000" pitchFamily="2" charset="0"/>
              </a:rPr>
              <a:t> de </a:t>
            </a:r>
            <a:r>
              <a:rPr lang="en-GB" sz="1200" dirty="0" err="1">
                <a:latin typeface="Montserrat" panose="00000500000000000000" pitchFamily="2" charset="0"/>
              </a:rPr>
              <a:t>interes</a:t>
            </a:r>
            <a:r>
              <a:rPr lang="en-GB" sz="1200" dirty="0">
                <a:latin typeface="Montserrat" panose="00000500000000000000" pitchFamily="2" charset="0"/>
              </a:rPr>
              <a:t> (</a:t>
            </a:r>
            <a:r>
              <a:rPr lang="en-GB" sz="1200" dirty="0" err="1">
                <a:latin typeface="Montserrat" panose="00000500000000000000" pitchFamily="2" charset="0"/>
              </a:rPr>
              <a:t>benzinarii</a:t>
            </a:r>
            <a:r>
              <a:rPr lang="en-GB" sz="1200" dirty="0">
                <a:latin typeface="Montserrat" panose="00000500000000000000" pitchFamily="2" charset="0"/>
              </a:rPr>
              <a:t>, </a:t>
            </a:r>
            <a:r>
              <a:rPr lang="en-GB" sz="1200" dirty="0" err="1">
                <a:latin typeface="Montserrat" panose="00000500000000000000" pitchFamily="2" charset="0"/>
              </a:rPr>
              <a:t>hoteluri</a:t>
            </a:r>
            <a:r>
              <a:rPr lang="en-GB" sz="1200" dirty="0">
                <a:latin typeface="Montserrat" panose="00000500000000000000" pitchFamily="2" charset="0"/>
              </a:rPr>
              <a:t>, etc)</a:t>
            </a:r>
            <a:endParaRPr lang="ro-RO" sz="1200" dirty="0">
              <a:latin typeface="Montserrat" panose="00000500000000000000" pitchFamily="2" charset="0"/>
            </a:endParaRPr>
          </a:p>
          <a:p>
            <a:r>
              <a:rPr lang="en-GB" sz="1200" dirty="0">
                <a:latin typeface="Montserrat" panose="00000500000000000000" pitchFamily="2" charset="0"/>
              </a:rPr>
              <a:t>• Feedback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6"/>
          <p:cNvSpPr txBox="1">
            <a:spLocks noGrp="1"/>
          </p:cNvSpPr>
          <p:nvPr>
            <p:ph type="title"/>
          </p:nvPr>
        </p:nvSpPr>
        <p:spPr>
          <a:xfrm>
            <a:off x="713225" y="553788"/>
            <a:ext cx="50334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400" dirty="0"/>
              <a:t>02</a:t>
            </a:r>
            <a:endParaRPr sz="5400" dirty="0"/>
          </a:p>
        </p:txBody>
      </p:sp>
      <p:sp>
        <p:nvSpPr>
          <p:cNvPr id="1230" name="Google Shape;1230;p36"/>
          <p:cNvSpPr txBox="1">
            <a:spLocks noGrp="1"/>
          </p:cNvSpPr>
          <p:nvPr>
            <p:ph type="body" idx="1"/>
          </p:nvPr>
        </p:nvSpPr>
        <p:spPr>
          <a:xfrm>
            <a:off x="713225" y="1818448"/>
            <a:ext cx="5033400" cy="213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Monumente Romania</a:t>
            </a:r>
            <a:endParaRPr lang="en-GB"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Discover Romania</a:t>
            </a:r>
            <a:endParaRPr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Atratur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Ghidescu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Unde mergem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-RO" sz="1200" dirty="0"/>
              <a:t>Visit a city</a:t>
            </a:r>
            <a:endParaRPr sz="1200" dirty="0"/>
          </a:p>
        </p:txBody>
      </p:sp>
      <p:cxnSp>
        <p:nvCxnSpPr>
          <p:cNvPr id="1231" name="Google Shape;1231;p36"/>
          <p:cNvCxnSpPr/>
          <p:nvPr/>
        </p:nvCxnSpPr>
        <p:spPr>
          <a:xfrm>
            <a:off x="805800" y="553788"/>
            <a:ext cx="472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36"/>
          <p:cNvCxnSpPr/>
          <p:nvPr/>
        </p:nvCxnSpPr>
        <p:spPr>
          <a:xfrm>
            <a:off x="805800" y="1301638"/>
            <a:ext cx="472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194;p34">
            <a:extLst>
              <a:ext uri="{FF2B5EF4-FFF2-40B4-BE49-F238E27FC236}">
                <a16:creationId xmlns:a16="http://schemas.microsoft.com/office/drawing/2014/main" id="{26122EAF-C0FE-BA7D-F56D-310BFAF0F342}"/>
              </a:ext>
            </a:extLst>
          </p:cNvPr>
          <p:cNvSpPr txBox="1">
            <a:spLocks/>
          </p:cNvSpPr>
          <p:nvPr/>
        </p:nvSpPr>
        <p:spPr>
          <a:xfrm>
            <a:off x="713225" y="1321881"/>
            <a:ext cx="5851881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ro-RO" dirty="0"/>
              <a:t>Studiu de piata</a:t>
            </a:r>
          </a:p>
        </p:txBody>
      </p:sp>
      <p:cxnSp>
        <p:nvCxnSpPr>
          <p:cNvPr id="3" name="Google Shape;1231;p36">
            <a:extLst>
              <a:ext uri="{FF2B5EF4-FFF2-40B4-BE49-F238E27FC236}">
                <a16:creationId xmlns:a16="http://schemas.microsoft.com/office/drawing/2014/main" id="{C7C5CC23-A1ED-AB25-1097-728CF21095BC}"/>
              </a:ext>
            </a:extLst>
          </p:cNvPr>
          <p:cNvCxnSpPr/>
          <p:nvPr/>
        </p:nvCxnSpPr>
        <p:spPr>
          <a:xfrm>
            <a:off x="805800" y="3227931"/>
            <a:ext cx="472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C99691B6-F125-9E73-5129-70E7DEC12727}"/>
              </a:ext>
            </a:extLst>
          </p:cNvPr>
          <p:cNvSpPr txBox="1">
            <a:spLocks/>
          </p:cNvSpPr>
          <p:nvPr/>
        </p:nvSpPr>
        <p:spPr>
          <a:xfrm>
            <a:off x="6815768" y="306604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ro-RO" sz="5400" dirty="0">
                <a:latin typeface="NanumMyeongjo ExtraBold" panose="020B0604020202020204" charset="-127"/>
                <a:ea typeface="NanumMyeongjo ExtraBold" panose="020B0604020202020204" charset="-127"/>
              </a:rPr>
              <a:t>3</a:t>
            </a:r>
            <a:endParaRPr lang="en" sz="54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cxnSp>
        <p:nvCxnSpPr>
          <p:cNvPr id="5" name="Google Shape;1231;p36">
            <a:extLst>
              <a:ext uri="{FF2B5EF4-FFF2-40B4-BE49-F238E27FC236}">
                <a16:creationId xmlns:a16="http://schemas.microsoft.com/office/drawing/2014/main" id="{91870182-FD34-026F-C1B3-058CC50B2E0F}"/>
              </a:ext>
            </a:extLst>
          </p:cNvPr>
          <p:cNvCxnSpPr>
            <a:cxnSpLocks/>
          </p:cNvCxnSpPr>
          <p:nvPr/>
        </p:nvCxnSpPr>
        <p:spPr>
          <a:xfrm>
            <a:off x="4709160" y="306604"/>
            <a:ext cx="292358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31;p36">
            <a:extLst>
              <a:ext uri="{FF2B5EF4-FFF2-40B4-BE49-F238E27FC236}">
                <a16:creationId xmlns:a16="http://schemas.microsoft.com/office/drawing/2014/main" id="{BA0A76ED-351E-B067-13A1-322968F0E744}"/>
              </a:ext>
            </a:extLst>
          </p:cNvPr>
          <p:cNvCxnSpPr>
            <a:cxnSpLocks/>
          </p:cNvCxnSpPr>
          <p:nvPr/>
        </p:nvCxnSpPr>
        <p:spPr>
          <a:xfrm>
            <a:off x="4709160" y="1099479"/>
            <a:ext cx="292358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194;p34">
            <a:extLst>
              <a:ext uri="{FF2B5EF4-FFF2-40B4-BE49-F238E27FC236}">
                <a16:creationId xmlns:a16="http://schemas.microsoft.com/office/drawing/2014/main" id="{387EFBB2-B385-288D-F63C-DC1180EA65C6}"/>
              </a:ext>
            </a:extLst>
          </p:cNvPr>
          <p:cNvSpPr txBox="1">
            <a:spLocks/>
          </p:cNvSpPr>
          <p:nvPr/>
        </p:nvSpPr>
        <p:spPr>
          <a:xfrm>
            <a:off x="5098271" y="1152275"/>
            <a:ext cx="5851881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ro-RO" dirty="0"/>
              <a:t>Schema bloc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F50A6-FF59-07CB-AE5B-B6E7B742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05" y="1262276"/>
            <a:ext cx="3551960" cy="282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1"/>
          <p:cNvSpPr txBox="1">
            <a:spLocks noGrp="1"/>
          </p:cNvSpPr>
          <p:nvPr>
            <p:ph type="title"/>
          </p:nvPr>
        </p:nvSpPr>
        <p:spPr>
          <a:xfrm>
            <a:off x="-1436047" y="11549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Cazurile de utilizare</a:t>
            </a:r>
            <a:endParaRPr dirty="0"/>
          </a:p>
        </p:txBody>
      </p:sp>
      <p:cxnSp>
        <p:nvCxnSpPr>
          <p:cNvPr id="1333" name="Google Shape;1333;p41"/>
          <p:cNvCxnSpPr/>
          <p:nvPr/>
        </p:nvCxnSpPr>
        <p:spPr>
          <a:xfrm>
            <a:off x="758450" y="323648"/>
            <a:ext cx="35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41"/>
          <p:cNvCxnSpPr/>
          <p:nvPr/>
        </p:nvCxnSpPr>
        <p:spPr>
          <a:xfrm>
            <a:off x="758450" y="1154990"/>
            <a:ext cx="355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E9BF6CD7-479D-5FF8-2039-1BBA4463ED4E}"/>
              </a:ext>
            </a:extLst>
          </p:cNvPr>
          <p:cNvSpPr txBox="1">
            <a:spLocks/>
          </p:cNvSpPr>
          <p:nvPr/>
        </p:nvSpPr>
        <p:spPr>
          <a:xfrm>
            <a:off x="651188" y="323648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ro-RO" sz="5400" dirty="0">
                <a:latin typeface="NanumMyeongjo ExtraBold" panose="020B0604020202020204" charset="-127"/>
                <a:ea typeface="NanumMyeongjo ExtraBold" panose="020B0604020202020204" charset="-127"/>
              </a:rPr>
              <a:t>4</a:t>
            </a:r>
            <a:endParaRPr lang="en" sz="54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pic>
        <p:nvPicPr>
          <p:cNvPr id="19" name="Picture 18" descr="A diagram of a diagram&#10;&#10;Description automatically generated">
            <a:extLst>
              <a:ext uri="{FF2B5EF4-FFF2-40B4-BE49-F238E27FC236}">
                <a16:creationId xmlns:a16="http://schemas.microsoft.com/office/drawing/2014/main" id="{DE039548-8FDC-6496-E2FA-529EEA24C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52" y="483668"/>
            <a:ext cx="3884790" cy="357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8"/>
          <p:cNvSpPr txBox="1">
            <a:spLocks noGrp="1"/>
          </p:cNvSpPr>
          <p:nvPr>
            <p:ph type="title"/>
          </p:nvPr>
        </p:nvSpPr>
        <p:spPr>
          <a:xfrm>
            <a:off x="790325" y="2249454"/>
            <a:ext cx="7261860" cy="405900"/>
          </a:xfrm>
          <a:prstGeom prst="rect">
            <a:avLst/>
          </a:prstGeom>
        </p:spPr>
        <p:txBody>
          <a:bodyPr spcFirstLastPara="1" wrap="square" lIns="0" tIns="0" rIns="91425" bIns="182875" anchor="t" anchorCtr="0">
            <a:noAutofit/>
          </a:bodyPr>
          <a:lstStyle/>
          <a:p>
            <a:pPr marL="457200" lvl="1" algn="l">
              <a:lnSpc>
                <a:spcPct val="107000"/>
              </a:lnSpc>
            </a:pP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Search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locatie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monument</a:t>
            </a:r>
            <a:b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Rutare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locatie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intre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puncte</a:t>
            </a:r>
            <a:b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Informatii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in pop-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uri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despre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monument</a:t>
            </a:r>
            <a:b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Afisare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istoric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locatiilor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deja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cautate</a:t>
            </a:r>
            <a:b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Afisare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harta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locurilor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interes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benzinarii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600" kern="100" dirty="0" err="1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hoteluri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etc)</a:t>
            </a:r>
            <a:b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o-RO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600" kern="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</a:p>
        </p:txBody>
      </p:sp>
      <p:cxnSp>
        <p:nvCxnSpPr>
          <p:cNvPr id="1268" name="Google Shape;1268;p38"/>
          <p:cNvCxnSpPr/>
          <p:nvPr/>
        </p:nvCxnSpPr>
        <p:spPr>
          <a:xfrm>
            <a:off x="790325" y="380808"/>
            <a:ext cx="479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38"/>
          <p:cNvCxnSpPr/>
          <p:nvPr/>
        </p:nvCxnSpPr>
        <p:spPr>
          <a:xfrm>
            <a:off x="790325" y="1132145"/>
            <a:ext cx="479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194;p34">
            <a:extLst>
              <a:ext uri="{FF2B5EF4-FFF2-40B4-BE49-F238E27FC236}">
                <a16:creationId xmlns:a16="http://schemas.microsoft.com/office/drawing/2014/main" id="{4D786234-01A7-4A66-BA47-CDF34CB580A5}"/>
              </a:ext>
            </a:extLst>
          </p:cNvPr>
          <p:cNvSpPr txBox="1">
            <a:spLocks/>
          </p:cNvSpPr>
          <p:nvPr/>
        </p:nvSpPr>
        <p:spPr>
          <a:xfrm>
            <a:off x="709151" y="1158825"/>
            <a:ext cx="5851881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6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r>
              <a:rPr lang="ro-RO" dirty="0"/>
              <a:t>Functionalitati</a:t>
            </a:r>
          </a:p>
        </p:txBody>
      </p:sp>
      <p:sp>
        <p:nvSpPr>
          <p:cNvPr id="5" name="Google Shape;1195;p34">
            <a:extLst>
              <a:ext uri="{FF2B5EF4-FFF2-40B4-BE49-F238E27FC236}">
                <a16:creationId xmlns:a16="http://schemas.microsoft.com/office/drawing/2014/main" id="{AC1F830A-6FBD-F8AB-6E6C-3EEF32C9AF45}"/>
              </a:ext>
            </a:extLst>
          </p:cNvPr>
          <p:cNvSpPr txBox="1">
            <a:spLocks/>
          </p:cNvSpPr>
          <p:nvPr/>
        </p:nvSpPr>
        <p:spPr>
          <a:xfrm>
            <a:off x="709151" y="376988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ro-RO" sz="5400" dirty="0">
                <a:latin typeface="NanumMyeongjo ExtraBold" panose="020B0604020202020204" charset="-127"/>
                <a:ea typeface="NanumMyeongjo ExtraBold" panose="020B0604020202020204" charset="-127"/>
              </a:rPr>
              <a:t>5</a:t>
            </a:r>
            <a:endParaRPr lang="en" sz="54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astle on a hill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18893C13-B50B-EE2C-FD0C-2C96A958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062"/>
            <a:ext cx="9197340" cy="5255623"/>
          </a:xfrm>
          <a:prstGeom prst="rect">
            <a:avLst/>
          </a:prstGeom>
        </p:spPr>
      </p:pic>
      <p:sp>
        <p:nvSpPr>
          <p:cNvPr id="1237" name="Google Shape;1237;p37"/>
          <p:cNvSpPr txBox="1">
            <a:spLocks noGrp="1"/>
          </p:cNvSpPr>
          <p:nvPr>
            <p:ph type="title"/>
          </p:nvPr>
        </p:nvSpPr>
        <p:spPr>
          <a:xfrm>
            <a:off x="-2053795" y="9765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</a:t>
            </a:r>
            <a:endParaRPr dirty="0"/>
          </a:p>
        </p:txBody>
      </p:sp>
      <p:cxnSp>
        <p:nvCxnSpPr>
          <p:cNvPr id="1241" name="Google Shape;1241;p37"/>
          <p:cNvCxnSpPr/>
          <p:nvPr/>
        </p:nvCxnSpPr>
        <p:spPr>
          <a:xfrm>
            <a:off x="719363" y="3432943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37"/>
          <p:cNvCxnSpPr/>
          <p:nvPr/>
        </p:nvCxnSpPr>
        <p:spPr>
          <a:xfrm>
            <a:off x="711231" y="4276840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37"/>
          <p:cNvCxnSpPr/>
          <p:nvPr/>
        </p:nvCxnSpPr>
        <p:spPr>
          <a:xfrm>
            <a:off x="3380820" y="3432943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5" name="Google Shape;1245;p37"/>
          <p:cNvCxnSpPr/>
          <p:nvPr/>
        </p:nvCxnSpPr>
        <p:spPr>
          <a:xfrm>
            <a:off x="3380820" y="4276840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37"/>
          <p:cNvCxnSpPr/>
          <p:nvPr/>
        </p:nvCxnSpPr>
        <p:spPr>
          <a:xfrm>
            <a:off x="6070608" y="3432943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37"/>
          <p:cNvCxnSpPr/>
          <p:nvPr/>
        </p:nvCxnSpPr>
        <p:spPr>
          <a:xfrm>
            <a:off x="5986788" y="4276840"/>
            <a:ext cx="24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9" name="Google Shape;1259;p37"/>
          <p:cNvSpPr txBox="1">
            <a:spLocks noGrp="1"/>
          </p:cNvSpPr>
          <p:nvPr>
            <p:ph type="subTitle" idx="4"/>
          </p:nvPr>
        </p:nvSpPr>
        <p:spPr>
          <a:xfrm>
            <a:off x="711231" y="3692865"/>
            <a:ext cx="2435700" cy="336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ArcGIS </a:t>
            </a:r>
            <a:endParaRPr dirty="0"/>
          </a:p>
        </p:txBody>
      </p:sp>
      <p:sp>
        <p:nvSpPr>
          <p:cNvPr id="1260" name="Google Shape;1260;p37"/>
          <p:cNvSpPr txBox="1">
            <a:spLocks noGrp="1"/>
          </p:cNvSpPr>
          <p:nvPr>
            <p:ph type="subTitle" idx="5"/>
          </p:nvPr>
        </p:nvSpPr>
        <p:spPr>
          <a:xfrm>
            <a:off x="3380820" y="3692865"/>
            <a:ext cx="2435700" cy="336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JavaScript API</a:t>
            </a:r>
            <a:endParaRPr dirty="0"/>
          </a:p>
        </p:txBody>
      </p:sp>
      <p:sp>
        <p:nvSpPr>
          <p:cNvPr id="1261" name="Google Shape;1261;p37"/>
          <p:cNvSpPr txBox="1">
            <a:spLocks noGrp="1"/>
          </p:cNvSpPr>
          <p:nvPr>
            <p:ph type="subTitle" idx="6"/>
          </p:nvPr>
        </p:nvSpPr>
        <p:spPr>
          <a:xfrm>
            <a:off x="5986788" y="3692865"/>
            <a:ext cx="2435700" cy="336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Firebase</a:t>
            </a:r>
            <a:endParaRPr dirty="0"/>
          </a:p>
        </p:txBody>
      </p:sp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F0D59D87-902B-6F64-1990-549526864AC2}"/>
              </a:ext>
            </a:extLst>
          </p:cNvPr>
          <p:cNvSpPr txBox="1">
            <a:spLocks/>
          </p:cNvSpPr>
          <p:nvPr/>
        </p:nvSpPr>
        <p:spPr>
          <a:xfrm>
            <a:off x="728769" y="151237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ro-RO" sz="5400" dirty="0">
                <a:latin typeface="NanumMyeongjo ExtraBold" panose="020B0604020202020204" charset="-127"/>
                <a:ea typeface="NanumMyeongjo ExtraBold" panose="020B0604020202020204" charset="-127"/>
              </a:rPr>
              <a:t>6</a:t>
            </a:r>
            <a:endParaRPr lang="en" sz="54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cxnSp>
        <p:nvCxnSpPr>
          <p:cNvPr id="3" name="Google Shape;1268;p38">
            <a:extLst>
              <a:ext uri="{FF2B5EF4-FFF2-40B4-BE49-F238E27FC236}">
                <a16:creationId xmlns:a16="http://schemas.microsoft.com/office/drawing/2014/main" id="{5890EA95-93C4-63DD-3526-BAE09465D43E}"/>
              </a:ext>
            </a:extLst>
          </p:cNvPr>
          <p:cNvCxnSpPr/>
          <p:nvPr/>
        </p:nvCxnSpPr>
        <p:spPr>
          <a:xfrm>
            <a:off x="858905" y="216776"/>
            <a:ext cx="479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268;p38">
            <a:extLst>
              <a:ext uri="{FF2B5EF4-FFF2-40B4-BE49-F238E27FC236}">
                <a16:creationId xmlns:a16="http://schemas.microsoft.com/office/drawing/2014/main" id="{C80DA415-587B-5ED6-C1A2-DA7DE221BA0A}"/>
              </a:ext>
            </a:extLst>
          </p:cNvPr>
          <p:cNvCxnSpPr/>
          <p:nvPr/>
        </p:nvCxnSpPr>
        <p:spPr>
          <a:xfrm>
            <a:off x="858905" y="967548"/>
            <a:ext cx="4791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inding road in the mountains&#10;&#10;Description automatically generated">
            <a:extLst>
              <a:ext uri="{FF2B5EF4-FFF2-40B4-BE49-F238E27FC236}">
                <a16:creationId xmlns:a16="http://schemas.microsoft.com/office/drawing/2014/main" id="{5F52F305-04E9-B194-E3C1-E5EB13A5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23" y="-125098"/>
            <a:ext cx="9220046" cy="5268598"/>
          </a:xfrm>
          <a:prstGeom prst="rect">
            <a:avLst/>
          </a:prstGeom>
        </p:spPr>
      </p:pic>
      <p:sp>
        <p:nvSpPr>
          <p:cNvPr id="1274" name="Google Shape;1274;p39"/>
          <p:cNvSpPr txBox="1">
            <a:spLocks noGrp="1"/>
          </p:cNvSpPr>
          <p:nvPr>
            <p:ph type="title"/>
          </p:nvPr>
        </p:nvSpPr>
        <p:spPr>
          <a:xfrm>
            <a:off x="-651388" y="79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Mod de lucru si </a:t>
            </a:r>
            <a:r>
              <a:rPr lang="en-GB" dirty="0" err="1"/>
              <a:t>contributii</a:t>
            </a:r>
            <a:endParaRPr dirty="0"/>
          </a:p>
        </p:txBody>
      </p:sp>
      <p:cxnSp>
        <p:nvCxnSpPr>
          <p:cNvPr id="1277" name="Google Shape;1277;p39"/>
          <p:cNvCxnSpPr>
            <a:cxnSpLocks/>
          </p:cNvCxnSpPr>
          <p:nvPr/>
        </p:nvCxnSpPr>
        <p:spPr>
          <a:xfrm>
            <a:off x="961963" y="873359"/>
            <a:ext cx="328999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39"/>
          <p:cNvCxnSpPr>
            <a:cxnSpLocks/>
          </p:cNvCxnSpPr>
          <p:nvPr/>
        </p:nvCxnSpPr>
        <p:spPr>
          <a:xfrm>
            <a:off x="961963" y="174407"/>
            <a:ext cx="328999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195;p34">
            <a:extLst>
              <a:ext uri="{FF2B5EF4-FFF2-40B4-BE49-F238E27FC236}">
                <a16:creationId xmlns:a16="http://schemas.microsoft.com/office/drawing/2014/main" id="{A2EAFBC1-7641-B889-485D-7C90A2F4EFA9}"/>
              </a:ext>
            </a:extLst>
          </p:cNvPr>
          <p:cNvSpPr txBox="1">
            <a:spLocks/>
          </p:cNvSpPr>
          <p:nvPr/>
        </p:nvSpPr>
        <p:spPr>
          <a:xfrm>
            <a:off x="890318" y="125674"/>
            <a:ext cx="1208444" cy="95567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NanumMyeongjo ExtraBold" panose="020B0604020202020204" charset="-127"/>
                <a:ea typeface="NanumMyeongjo ExtraBold" panose="020B0604020202020204" charset="-127"/>
              </a:rPr>
              <a:t>0</a:t>
            </a:r>
            <a:r>
              <a:rPr lang="ro-RO" sz="5400" dirty="0">
                <a:latin typeface="NanumMyeongjo ExtraBold" panose="020B0604020202020204" charset="-127"/>
                <a:ea typeface="NanumMyeongjo ExtraBold" panose="020B0604020202020204" charset="-127"/>
              </a:rPr>
              <a:t>7</a:t>
            </a:r>
            <a:endParaRPr lang="en" sz="5400" dirty="0">
              <a:latin typeface="NanumMyeongjo ExtraBold" panose="020B0604020202020204" charset="-127"/>
              <a:ea typeface="NanumMyeongjo ExtraBold" panose="020B0604020202020204" charset="-127"/>
            </a:endParaRPr>
          </a:p>
        </p:txBody>
      </p:sp>
      <p:sp>
        <p:nvSpPr>
          <p:cNvPr id="3" name="Google Shape;1266;p38">
            <a:extLst>
              <a:ext uri="{FF2B5EF4-FFF2-40B4-BE49-F238E27FC236}">
                <a16:creationId xmlns:a16="http://schemas.microsoft.com/office/drawing/2014/main" id="{89F44324-9469-0EB3-2030-688C11B577DA}"/>
              </a:ext>
            </a:extLst>
          </p:cNvPr>
          <p:cNvSpPr txBox="1">
            <a:spLocks/>
          </p:cNvSpPr>
          <p:nvPr/>
        </p:nvSpPr>
        <p:spPr>
          <a:xfrm>
            <a:off x="621030" y="1602493"/>
            <a:ext cx="726186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1828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pPr marL="457200" lvl="1" algn="l">
              <a:lnSpc>
                <a:spcPct val="107000"/>
              </a:lnSpc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Membru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1 -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Dezvoltare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Front-end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Design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Interfață</a:t>
            </a:r>
            <a:endParaRPr lang="en-GB" sz="1050" b="1" i="0" dirty="0">
              <a:effectLst/>
              <a:highlight>
                <a:srgbClr val="C0C0C0"/>
              </a:highlight>
              <a:latin typeface="Montserrat" panose="00000500000000000000" pitchFamily="2" charset="0"/>
            </a:endParaRPr>
          </a:p>
          <a:p>
            <a:pPr marL="457200" lvl="1" algn="l">
              <a:lnSpc>
                <a:spcPct val="107000"/>
              </a:lnSpc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Membru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2 -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Dezvoltare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Back-end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Managementul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Bazelor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Date</a:t>
            </a:r>
            <a:endParaRPr lang="en-GB" sz="1600" b="1" kern="100" dirty="0">
              <a:highlight>
                <a:srgbClr val="C0C0C0"/>
              </a:highlight>
              <a:latin typeface="Montserrat" panose="00000500000000000000" pitchFamily="2" charset="0"/>
              <a:ea typeface="NanumMyeongjo ExtraBold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5" name="Google Shape;1266;p38">
            <a:extLst>
              <a:ext uri="{FF2B5EF4-FFF2-40B4-BE49-F238E27FC236}">
                <a16:creationId xmlns:a16="http://schemas.microsoft.com/office/drawing/2014/main" id="{FAC2DF00-4B4A-BDB5-1B80-B73089CD911F}"/>
              </a:ext>
            </a:extLst>
          </p:cNvPr>
          <p:cNvSpPr txBox="1">
            <a:spLocks/>
          </p:cNvSpPr>
          <p:nvPr/>
        </p:nvSpPr>
        <p:spPr>
          <a:xfrm>
            <a:off x="530942" y="2337818"/>
            <a:ext cx="8264873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1828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anumMyeongjo ExtraBold"/>
              <a:buNone/>
              <a:defRPr sz="3000" b="0" i="0" u="none" strike="noStrike" cap="none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defRPr>
            </a:lvl9pPr>
          </a:lstStyle>
          <a:p>
            <a:pPr marL="628650" lvl="1" indent="-1714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Planificare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Coordonare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: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săptămânăl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o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ședință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planificare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pentru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stabili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obiectivele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săptămânale</a:t>
            </a:r>
            <a:endParaRPr lang="en-GB" sz="1050" b="1" i="0" dirty="0">
              <a:effectLst/>
              <a:highlight>
                <a:srgbClr val="C0C0C0"/>
              </a:highlight>
              <a:latin typeface="Montserrat" panose="00000500000000000000" pitchFamily="2" charset="0"/>
            </a:endParaRPr>
          </a:p>
          <a:p>
            <a:pPr marL="457200" lvl="1" algn="l">
              <a:lnSpc>
                <a:spcPct val="107000"/>
              </a:lnSpc>
            </a:pPr>
            <a:endParaRPr lang="en-GB" sz="1050" b="1" i="0" dirty="0">
              <a:effectLst/>
              <a:highlight>
                <a:srgbClr val="C0C0C0"/>
              </a:highlight>
              <a:latin typeface="Montserrat" panose="00000500000000000000" pitchFamily="2" charset="0"/>
            </a:endParaRPr>
          </a:p>
          <a:p>
            <a:pPr marL="628650" lvl="1" indent="-1714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Lucru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Colaborativ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: am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colaborat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strâns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,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folosind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instrumente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comunicare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online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pentru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menține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o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comunicare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constantă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. Am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împărtășit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feedback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idei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pentru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îmbunătăți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continuu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platforma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.</a:t>
            </a:r>
          </a:p>
          <a:p>
            <a:pPr marL="628650" lvl="1" indent="-171450" algn="l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sz="1050" b="1" i="0" dirty="0">
              <a:effectLst/>
              <a:highlight>
                <a:srgbClr val="C0C0C0"/>
              </a:highlight>
              <a:latin typeface="Montserrat" panose="00000500000000000000" pitchFamily="2" charset="0"/>
            </a:endParaRPr>
          </a:p>
          <a:p>
            <a:pPr marL="628650" lvl="1" indent="-1714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Testare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Feedback: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Platforma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este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testată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periodic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pentru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asigura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funcționalitatea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și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ușurința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utilizare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.</a:t>
            </a:r>
          </a:p>
          <a:p>
            <a:pPr marL="457200" lvl="1" algn="l">
              <a:lnSpc>
                <a:spcPct val="107000"/>
              </a:lnSpc>
            </a:pPr>
            <a:endParaRPr lang="en-GB" sz="1050" b="1" i="0" dirty="0">
              <a:effectLst/>
              <a:highlight>
                <a:srgbClr val="C0C0C0"/>
              </a:highlight>
              <a:latin typeface="Montserrat" panose="00000500000000000000" pitchFamily="2" charset="0"/>
            </a:endParaRPr>
          </a:p>
          <a:p>
            <a:pPr marL="628650" lvl="1" indent="-17145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Actualizare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Continuă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Conținutului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: un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membru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se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asigură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informațiile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pe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platformă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sunt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mereu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actualizate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,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în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timp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ce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celalalt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se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ocupă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de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implementarea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tehnică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a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acestor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 </a:t>
            </a:r>
            <a:r>
              <a:rPr lang="en-GB" sz="1050" b="1" i="0" dirty="0" err="1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actualizări</a:t>
            </a:r>
            <a:r>
              <a:rPr lang="en-GB" sz="1050" b="1" i="0" dirty="0">
                <a:effectLst/>
                <a:highlight>
                  <a:srgbClr val="C0C0C0"/>
                </a:highlight>
                <a:latin typeface="Montserrat" panose="00000500000000000000" pitchFamily="2" charset="0"/>
              </a:rPr>
              <a:t>.</a:t>
            </a:r>
            <a:endParaRPr lang="en-GB" sz="1600" b="1" kern="100" dirty="0">
              <a:highlight>
                <a:srgbClr val="C0C0C0"/>
              </a:highlight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277;p39">
            <a:extLst>
              <a:ext uri="{FF2B5EF4-FFF2-40B4-BE49-F238E27FC236}">
                <a16:creationId xmlns:a16="http://schemas.microsoft.com/office/drawing/2014/main" id="{A15E0071-335A-9421-2FEC-D2DBAE6617DC}"/>
              </a:ext>
            </a:extLst>
          </p:cNvPr>
          <p:cNvCxnSpPr>
            <a:cxnSpLocks/>
          </p:cNvCxnSpPr>
          <p:nvPr/>
        </p:nvCxnSpPr>
        <p:spPr>
          <a:xfrm>
            <a:off x="961962" y="2095016"/>
            <a:ext cx="74962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277;p39">
            <a:extLst>
              <a:ext uri="{FF2B5EF4-FFF2-40B4-BE49-F238E27FC236}">
                <a16:creationId xmlns:a16="http://schemas.microsoft.com/office/drawing/2014/main" id="{99D7A4A0-2278-DD77-9840-86B663F7D193}"/>
              </a:ext>
            </a:extLst>
          </p:cNvPr>
          <p:cNvCxnSpPr>
            <a:cxnSpLocks/>
          </p:cNvCxnSpPr>
          <p:nvPr/>
        </p:nvCxnSpPr>
        <p:spPr>
          <a:xfrm>
            <a:off x="961962" y="3965603"/>
            <a:ext cx="74962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77;p39">
            <a:extLst>
              <a:ext uri="{FF2B5EF4-FFF2-40B4-BE49-F238E27FC236}">
                <a16:creationId xmlns:a16="http://schemas.microsoft.com/office/drawing/2014/main" id="{2DEF5572-96D3-3677-5071-5DB4D7420EE2}"/>
              </a:ext>
            </a:extLst>
          </p:cNvPr>
          <p:cNvCxnSpPr>
            <a:cxnSpLocks/>
          </p:cNvCxnSpPr>
          <p:nvPr/>
        </p:nvCxnSpPr>
        <p:spPr>
          <a:xfrm flipV="1">
            <a:off x="961962" y="1351762"/>
            <a:ext cx="4657172" cy="158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istory Subject for High School: Liechtenstein National Day by Slidesgo">
  <a:themeElements>
    <a:clrScheme name="Simple Light">
      <a:dk1>
        <a:srgbClr val="FDE6D3"/>
      </a:dk1>
      <a:lt1>
        <a:srgbClr val="0E0701"/>
      </a:lt1>
      <a:dk2>
        <a:srgbClr val="3C3220"/>
      </a:dk2>
      <a:lt2>
        <a:srgbClr val="6B5D51"/>
      </a:lt2>
      <a:accent1>
        <a:srgbClr val="A27F65"/>
      </a:accent1>
      <a:accent2>
        <a:srgbClr val="FFA0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07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504</Words>
  <Application>Microsoft Office PowerPoint</Application>
  <PresentationFormat>On-screen Show (16:9)</PresentationFormat>
  <Paragraphs>105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NanumMyeongjo ExtraBold</vt:lpstr>
      <vt:lpstr>Arial</vt:lpstr>
      <vt:lpstr>Montserrat</vt:lpstr>
      <vt:lpstr>History Subject for High School: Liechtenstein National Day by Slidesgo</vt:lpstr>
      <vt:lpstr>MonumentumRO</vt:lpstr>
      <vt:lpstr>03</vt:lpstr>
      <vt:lpstr>Tema si obicetive</vt:lpstr>
      <vt:lpstr>02</vt:lpstr>
      <vt:lpstr>PowerPoint Presentation</vt:lpstr>
      <vt:lpstr>Cazurile de utilizare</vt:lpstr>
      <vt:lpstr>- Search locatie monument - Rutare locatie intre 2 puncte - Informatii in pop-uri despre monument - Afisare istoric a locatiilor deja cautate - Afisare pe harta a locurilor de interes (benzinarii, hoteluri, etc) - Feedback</vt:lpstr>
      <vt:lpstr>Tehnologii</vt:lpstr>
      <vt:lpstr>Mod de lucru si contributii</vt:lpstr>
      <vt:lpstr>Parcursul implementarii</vt:lpstr>
      <vt:lpstr>Aplicatie</vt:lpstr>
      <vt:lpstr>Aplicatie</vt:lpstr>
      <vt:lpstr>Aplicatie</vt:lpstr>
      <vt:lpstr>Aplicatie</vt:lpstr>
      <vt:lpstr>Aplicatie</vt:lpstr>
      <vt:lpstr>Aplicatie</vt:lpstr>
      <vt:lpstr>Aplicatie</vt:lpstr>
      <vt:lpstr>Aplicatie</vt:lpstr>
      <vt:lpstr>Aplicatie</vt:lpstr>
      <vt:lpstr>Concluzii si Perspective de dezvoltare ulterioara</vt:lpstr>
      <vt:lpstr>PowerPoint Presentation</vt:lpstr>
      <vt:lpstr>Multumim!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MonumentumRO</dc:title>
  <dc:creator>Cesi</dc:creator>
  <cp:lastModifiedBy>Cerasela-Francesca-Florina ENUŞ (118021)</cp:lastModifiedBy>
  <cp:revision>4</cp:revision>
  <dcterms:modified xsi:type="dcterms:W3CDTF">2024-01-14T19:48:01Z</dcterms:modified>
</cp:coreProperties>
</file>